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71.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73.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3.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7.xml"/>
  <Override ContentType="application/vnd.openxmlformats-officedocument.presentationml.slideMaster+xml" PartName="/ppt/slideMasters/slideMaster5.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12.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14.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666" r:id="rId6"/>
    <p:sldMasterId id="2147483684" r:id="rId7"/>
    <p:sldMasterId id="2147483702" r:id="rId8"/>
    <p:sldMasterId id="2147483720" r:id="rId9"/>
    <p:sldMasterId id="2147483739" r:id="rId10"/>
    <p:sldMasterId id="2147483751" r:id="rId11"/>
    <p:sldMasterId id="2147483757" r:id="rId12"/>
    <p:sldMasterId id="2147483769" r:id="rId13"/>
    <p:sldMasterId id="2147483781" r:id="rId14"/>
    <p:sldMasterId id="2147483793" r:id="rId15"/>
    <p:sldMasterId id="2147483805" r:id="rId16"/>
    <p:sldMasterId id="2147483817" r:id="rId17"/>
  </p:sldMasterIdLst>
  <p:notesMasterIdLst>
    <p:notesMasterId r:id="rId18"/>
  </p:notesMasterIdLst>
  <p:sldIdLst>
    <p:sldId id="256" r:id="rId19"/>
    <p:sldId id="257" r:id="rId20"/>
    <p:sldId id="258" r:id="rId21"/>
    <p:sldId id="259" r:id="rId22"/>
    <p:sldId id="260" r:id="rId23"/>
    <p:sldId id="261" r:id="rId24"/>
    <p:sldId id="262" r:id="rId25"/>
    <p:sldId id="263" r:id="rId26"/>
    <p:sldId id="264" r:id="rId27"/>
    <p:sldId id="265" r:id="rId28"/>
    <p:sldId id="266" r:id="rId29"/>
    <p:sldId id="267" r:id="rId30"/>
    <p:sldId id="268" r:id="rId31"/>
    <p:sldId id="269" r:id="rId32"/>
    <p:sldId id="270" r:id="rId33"/>
    <p:sldId id="271" r:id="rId34"/>
    <p:sldId id="272" r:id="rId35"/>
    <p:sldId id="273" r:id="rId36"/>
    <p:sldId id="274" r:id="rId37"/>
    <p:sldId id="275" r:id="rId38"/>
    <p:sldId id="276" r:id="rId39"/>
    <p:sldId id="277" r:id="rId40"/>
    <p:sldId id="278" r:id="rId41"/>
    <p:sldId id="279" r:id="rId42"/>
    <p:sldId id="280" r:id="rId43"/>
    <p:sldId id="281" r:id="rId44"/>
    <p:sldId id="282" r:id="rId45"/>
    <p:sldId id="283" r:id="rId46"/>
    <p:sldId id="284" r:id="rId47"/>
    <p:sldId id="285" r:id="rId48"/>
    <p:sldId id="286" r:id="rId49"/>
    <p:sldId id="287" r:id="rId50"/>
    <p:sldId id="288" r:id="rId51"/>
    <p:sldId id="289" r:id="rId52"/>
    <p:sldId id="290" r:id="rId53"/>
    <p:sldId id="291" r:id="rId54"/>
    <p:sldId id="292" r:id="rId55"/>
    <p:sldId id="293" r:id="rId56"/>
    <p:sldId id="294" r:id="rId57"/>
    <p:sldId id="295" r:id="rId58"/>
    <p:sldId id="296" r:id="rId59"/>
    <p:sldId id="297" r:id="rId60"/>
    <p:sldId id="298" r:id="rId61"/>
    <p:sldId id="299" r:id="rId62"/>
    <p:sldId id="300" r:id="rId63"/>
    <p:sldId id="301" r:id="rId64"/>
    <p:sldId id="302" r:id="rId65"/>
    <p:sldId id="303" r:id="rId66"/>
    <p:sldId id="304" r:id="rId67"/>
    <p:sldId id="305" r:id="rId68"/>
    <p:sldId id="306" r:id="rId69"/>
    <p:sldId id="307" r:id="rId70"/>
    <p:sldId id="308" r:id="rId71"/>
    <p:sldId id="309" r:id="rId72"/>
    <p:sldId id="310" r:id="rId73"/>
    <p:sldId id="311" r:id="rId74"/>
    <p:sldId id="312" r:id="rId75"/>
    <p:sldId id="313" r:id="rId76"/>
    <p:sldId id="314" r:id="rId77"/>
    <p:sldId id="315" r:id="rId78"/>
    <p:sldId id="316" r:id="rId79"/>
    <p:sldId id="317" r:id="rId80"/>
    <p:sldId id="318" r:id="rId81"/>
    <p:sldId id="319" r:id="rId82"/>
    <p:sldId id="320" r:id="rId83"/>
    <p:sldId id="321" r:id="rId84"/>
    <p:sldId id="322" r:id="rId85"/>
    <p:sldId id="323" r:id="rId86"/>
    <p:sldId id="324" r:id="rId87"/>
    <p:sldId id="325" r:id="rId88"/>
    <p:sldId id="326" r:id="rId89"/>
    <p:sldId id="327" r:id="rId90"/>
    <p:sldId id="328" r:id="rId91"/>
    <p:sldId id="329" r:id="rId92"/>
    <p:sldId id="330" r:id="rId93"/>
    <p:sldId id="331" r:id="rId94"/>
    <p:sldId id="332" r:id="rId95"/>
    <p:sldId id="333" r:id="rId96"/>
    <p:sldId id="334" r:id="rId97"/>
    <p:sldId id="335" r:id="rId98"/>
  </p:sldIdLst>
  <p:sldSz cy="6858000" cx="12190400"/>
  <p:notesSz cx="6858000" cy="9144000"/>
  <p:embeddedFontLst>
    <p:embeddedFont>
      <p:font typeface="Arimo"/>
      <p:regular r:id="rId99"/>
      <p:bold r:id="rId100"/>
      <p:italic r:id="rId101"/>
      <p:boldItalic r:id="rId102"/>
    </p:embeddedFont>
    <p:embeddedFont>
      <p:font typeface="DM Sans"/>
      <p:regular r:id="rId103"/>
      <p:bold r:id="rId104"/>
      <p:italic r:id="rId105"/>
      <p:boldItalic r:id="rId106"/>
    </p:embeddedFont>
    <p:embeddedFont>
      <p:font typeface="Open Sans"/>
      <p:regular r:id="rId107"/>
      <p:bold r:id="rId108"/>
      <p:italic r:id="rId109"/>
      <p:boldItalic r:id="rId11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3840">
          <p15:clr>
            <a:srgbClr val="A4A3A4"/>
          </p15:clr>
        </p15:guide>
      </p15:sldGuideLst>
    </p:ext>
    <p:ext uri="GoogleSlidesCustomDataVersion2">
      <go:slidesCustomData xmlns:go="http://customooxmlschemas.google.com/" r:id="rId111" roundtripDataSignature="AMtx7mgfmNCCVTgKx82miOFAM7nRTtr2w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1AB1CA3-3B24-470F-A899-A49569203D00}">
  <a:tblStyle styleId="{61AB1CA3-3B24-470F-A899-A49569203D00}" styleName="Table_0">
    <a:wholeTbl>
      <a:tcTxStyle b="off" i="off">
        <a:font>
          <a:latin typeface="Microsoft JhengHei UI"/>
          <a:ea typeface="Microsoft JhengHei UI"/>
          <a:cs typeface="Microsoft JhengHei UI"/>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6EBF5"/>
          </a:solidFill>
        </a:fill>
      </a:tcStyle>
    </a:wholeTbl>
    <a:band1H>
      <a:tcTxStyle b="off" i="off"/>
      <a:tcStyle>
        <a:fill>
          <a:solidFill>
            <a:srgbClr val="CAD4EA"/>
          </a:solidFill>
        </a:fill>
      </a:tcStyle>
    </a:band1H>
    <a:band2H>
      <a:tcTxStyle b="off" i="off"/>
    </a:band2H>
    <a:band1V>
      <a:tcTxStyle b="off" i="off"/>
      <a:tcStyle>
        <a:fill>
          <a:solidFill>
            <a:srgbClr val="CAD4EA"/>
          </a:solidFill>
        </a:fill>
      </a:tcStyle>
    </a:band1V>
    <a:band2V>
      <a:tcTxStyle b="off" i="off"/>
    </a:band2V>
    <a:lastCol>
      <a:tcTxStyle b="on" i="off">
        <a:font>
          <a:latin typeface="Microsoft JhengHei UI"/>
          <a:ea typeface="Microsoft JhengHei UI"/>
          <a:cs typeface="Microsoft JhengHei UI"/>
        </a:font>
        <a:schemeClr val="lt1"/>
      </a:tcTxStyle>
      <a:tcStyle>
        <a:fill>
          <a:solidFill>
            <a:schemeClr val="accent1"/>
          </a:solidFill>
        </a:fill>
      </a:tcStyle>
    </a:lastCol>
    <a:firstCol>
      <a:tcTxStyle b="on" i="off">
        <a:font>
          <a:latin typeface="Microsoft JhengHei UI"/>
          <a:ea typeface="Microsoft JhengHei UI"/>
          <a:cs typeface="Microsoft JhengHei UI"/>
        </a:font>
        <a:schemeClr val="lt1"/>
      </a:tcTxStyle>
      <a:tcStyle>
        <a:fill>
          <a:solidFill>
            <a:schemeClr val="accent1"/>
          </a:solidFill>
        </a:fill>
      </a:tcStyle>
    </a:firstCol>
    <a:lastRow>
      <a:tcTxStyle b="on" i="off">
        <a:font>
          <a:latin typeface="Microsoft JhengHei UI"/>
          <a:ea typeface="Microsoft JhengHei UI"/>
          <a:cs typeface="Microsoft JhengHei UI"/>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b="off" i="off"/>
    </a:seCell>
    <a:swCell>
      <a:tcTxStyle b="off" i="off"/>
    </a:swCell>
    <a:firstRow>
      <a:tcTxStyle b="on" i="off">
        <a:font>
          <a:latin typeface="Microsoft JhengHei UI"/>
          <a:ea typeface="Microsoft JhengHei UI"/>
          <a:cs typeface="Microsoft JhengHei UI"/>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b="off" i="off"/>
    </a:neCell>
    <a:nwCell>
      <a:tcTxStyle b="off" i="off"/>
    </a:nwCell>
  </a:tblStyle>
  <a:tblStyle styleId="{EC05D5EC-81CA-42EB-8C13-0ABD0718C9E1}" styleName="Table_1">
    <a:wholeTbl>
      <a:tcTxStyle b="off" i="off">
        <a:font>
          <a:latin typeface="Trebuchet MS"/>
          <a:ea typeface="Trebuchet MS"/>
          <a:cs typeface="Trebuchet MS"/>
        </a:font>
        <a:srgbClr val="000000"/>
      </a:tcTxStyle>
      <a:tcStyle>
        <a:tcBdr>
          <a:left>
            <a:ln cap="flat" cmpd="sng" w="12700">
              <a:solidFill>
                <a:srgbClr val="54A021"/>
              </a:solidFill>
              <a:prstDash val="solid"/>
              <a:round/>
              <a:headEnd len="sm" w="sm" type="none"/>
              <a:tailEnd len="sm" w="sm" type="none"/>
            </a:ln>
          </a:left>
          <a:right>
            <a:ln cap="flat" cmpd="sng" w="12700">
              <a:solidFill>
                <a:srgbClr val="54A021"/>
              </a:solidFill>
              <a:prstDash val="solid"/>
              <a:round/>
              <a:headEnd len="sm" w="sm" type="none"/>
              <a:tailEnd len="sm" w="sm" type="none"/>
            </a:ln>
          </a:right>
          <a:top>
            <a:ln cap="flat" cmpd="sng" w="12700">
              <a:solidFill>
                <a:srgbClr val="54A021"/>
              </a:solidFill>
              <a:prstDash val="solid"/>
              <a:round/>
              <a:headEnd len="sm" w="sm" type="none"/>
              <a:tailEnd len="sm" w="sm" type="none"/>
            </a:ln>
          </a:top>
          <a:bottom>
            <a:ln cap="flat" cmpd="sng" w="12700">
              <a:solidFill>
                <a:srgbClr val="54A021"/>
              </a:solidFill>
              <a:prstDash val="solid"/>
              <a:round/>
              <a:headEnd len="sm" w="sm" type="none"/>
              <a:tailEnd len="sm" w="sm" type="none"/>
            </a:ln>
          </a:bottom>
          <a:insideH>
            <a:ln cap="flat" cmpd="sng" w="12700">
              <a:solidFill>
                <a:srgbClr val="54A021"/>
              </a:solidFill>
              <a:prstDash val="solid"/>
              <a:round/>
              <a:headEnd len="sm" w="sm" type="none"/>
              <a:tailEnd len="sm" w="sm" type="none"/>
            </a:ln>
          </a:insideH>
          <a:insideV>
            <a:ln cap="flat" cmpd="sng" w="12700">
              <a:solidFill>
                <a:srgbClr val="54A021"/>
              </a:solidFill>
              <a:prstDash val="solid"/>
              <a:round/>
              <a:headEnd len="sm" w="sm" type="none"/>
              <a:tailEnd len="sm" w="sm" type="none"/>
            </a:ln>
          </a:insideV>
        </a:tcBdr>
        <a:fill>
          <a:solidFill>
            <a:srgbClr val="E9F0E7"/>
          </a:solidFill>
        </a:fill>
      </a:tcStyle>
    </a:wholeTbl>
    <a:band1H>
      <a:tcTxStyle b="off" i="off"/>
      <a:tcStyle>
        <a:fill>
          <a:solidFill>
            <a:srgbClr val="CFDFCB"/>
          </a:solidFill>
        </a:fill>
      </a:tcStyle>
    </a:band1H>
    <a:band2H>
      <a:tcTxStyle b="off" i="off"/>
    </a:band2H>
    <a:band1V>
      <a:tcTxStyle b="off" i="off"/>
      <a:tcStyle>
        <a:fill>
          <a:solidFill>
            <a:srgbClr val="CFDFCB"/>
          </a:solidFill>
        </a:fill>
      </a:tcStyle>
    </a:band1V>
    <a:band2V>
      <a:tcTxStyle b="off" i="off"/>
    </a:band2V>
    <a:lastCol>
      <a:tcTxStyle b="on" i="off"/>
    </a:lastCol>
    <a:firstCol>
      <a:tcTxStyle b="on" i="off"/>
    </a:firstCol>
    <a:lastRow>
      <a:tcTxStyle b="on" i="off"/>
      <a:tcStyle>
        <a:tcBdr>
          <a:top>
            <a:ln cap="flat" cmpd="sng" w="25400">
              <a:solidFill>
                <a:srgbClr val="54A021"/>
              </a:solidFill>
              <a:prstDash val="solid"/>
              <a:round/>
              <a:headEnd len="sm" w="sm" type="none"/>
              <a:tailEnd len="sm" w="sm" type="none"/>
            </a:ln>
          </a:top>
        </a:tcBdr>
        <a:fill>
          <a:solidFill>
            <a:srgbClr val="E9F0E7"/>
          </a:solidFill>
        </a:fill>
      </a:tcStyle>
    </a:lastRow>
    <a:seCell>
      <a:tcTxStyle b="off" i="off"/>
    </a:seCell>
    <a:swCell>
      <a:tcTxStyle b="off" i="off"/>
    </a:swCell>
    <a:firstRow>
      <a:tcTxStyle b="on" i="off"/>
      <a:tcStyle>
        <a:fill>
          <a:solidFill>
            <a:srgbClr val="E9F0E7"/>
          </a:solidFill>
        </a:fill>
      </a:tcStyle>
    </a:firstRow>
    <a:neCell>
      <a:tcTxStyle b="off" i="off"/>
    </a:neCell>
    <a:nwCell>
      <a:tcTxStyle b="off" i="off"/>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384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22.xml"/><Relationship Id="rId42" Type="http://schemas.openxmlformats.org/officeDocument/2006/relationships/slide" Target="slides/slide24.xml"/><Relationship Id="rId41" Type="http://schemas.openxmlformats.org/officeDocument/2006/relationships/slide" Target="slides/slide23.xml"/><Relationship Id="rId44" Type="http://schemas.openxmlformats.org/officeDocument/2006/relationships/slide" Target="slides/slide26.xml"/><Relationship Id="rId43" Type="http://schemas.openxmlformats.org/officeDocument/2006/relationships/slide" Target="slides/slide25.xml"/><Relationship Id="rId46" Type="http://schemas.openxmlformats.org/officeDocument/2006/relationships/slide" Target="slides/slide28.xml"/><Relationship Id="rId45" Type="http://schemas.openxmlformats.org/officeDocument/2006/relationships/slide" Target="slides/slide27.xml"/><Relationship Id="rId107" Type="http://schemas.openxmlformats.org/officeDocument/2006/relationships/font" Target="fonts/OpenSans-regular.fntdata"/><Relationship Id="rId106" Type="http://schemas.openxmlformats.org/officeDocument/2006/relationships/font" Target="fonts/DMSans-boldItalic.fntdata"/><Relationship Id="rId105" Type="http://schemas.openxmlformats.org/officeDocument/2006/relationships/font" Target="fonts/DMSans-italic.fntdata"/><Relationship Id="rId104" Type="http://schemas.openxmlformats.org/officeDocument/2006/relationships/font" Target="fonts/DMSans-bold.fntdata"/><Relationship Id="rId109" Type="http://schemas.openxmlformats.org/officeDocument/2006/relationships/font" Target="fonts/OpenSans-italic.fntdata"/><Relationship Id="rId108" Type="http://schemas.openxmlformats.org/officeDocument/2006/relationships/font" Target="fonts/OpenSans-bold.fntdata"/><Relationship Id="rId48" Type="http://schemas.openxmlformats.org/officeDocument/2006/relationships/slide" Target="slides/slide30.xml"/><Relationship Id="rId47" Type="http://schemas.openxmlformats.org/officeDocument/2006/relationships/slide" Target="slides/slide29.xml"/><Relationship Id="rId49" Type="http://schemas.openxmlformats.org/officeDocument/2006/relationships/slide" Target="slides/slide31.xml"/><Relationship Id="rId103" Type="http://schemas.openxmlformats.org/officeDocument/2006/relationships/font" Target="fonts/DMSans-regular.fntdata"/><Relationship Id="rId102" Type="http://schemas.openxmlformats.org/officeDocument/2006/relationships/font" Target="fonts/Arimo-boldItalic.fntdata"/><Relationship Id="rId101" Type="http://schemas.openxmlformats.org/officeDocument/2006/relationships/font" Target="fonts/Arimo-italic.fntdata"/><Relationship Id="rId100" Type="http://schemas.openxmlformats.org/officeDocument/2006/relationships/font" Target="fonts/Arimo-bold.fntdata"/><Relationship Id="rId31" Type="http://schemas.openxmlformats.org/officeDocument/2006/relationships/slide" Target="slides/slide13.xml"/><Relationship Id="rId30" Type="http://schemas.openxmlformats.org/officeDocument/2006/relationships/slide" Target="slides/slide12.xml"/><Relationship Id="rId33" Type="http://schemas.openxmlformats.org/officeDocument/2006/relationships/slide" Target="slides/slide15.xml"/><Relationship Id="rId32" Type="http://schemas.openxmlformats.org/officeDocument/2006/relationships/slide" Target="slides/slide14.xml"/><Relationship Id="rId35" Type="http://schemas.openxmlformats.org/officeDocument/2006/relationships/slide" Target="slides/slide17.xml"/><Relationship Id="rId34" Type="http://schemas.openxmlformats.org/officeDocument/2006/relationships/slide" Target="slides/slide16.xml"/><Relationship Id="rId37" Type="http://schemas.openxmlformats.org/officeDocument/2006/relationships/slide" Target="slides/slide19.xml"/><Relationship Id="rId36" Type="http://schemas.openxmlformats.org/officeDocument/2006/relationships/slide" Target="slides/slide18.xml"/><Relationship Id="rId39" Type="http://schemas.openxmlformats.org/officeDocument/2006/relationships/slide" Target="slides/slide21.xml"/><Relationship Id="rId38" Type="http://schemas.openxmlformats.org/officeDocument/2006/relationships/slide" Target="slides/slide20.xml"/><Relationship Id="rId20" Type="http://schemas.openxmlformats.org/officeDocument/2006/relationships/slide" Target="slides/slide2.xml"/><Relationship Id="rId22" Type="http://schemas.openxmlformats.org/officeDocument/2006/relationships/slide" Target="slides/slide4.xml"/><Relationship Id="rId21" Type="http://schemas.openxmlformats.org/officeDocument/2006/relationships/slide" Target="slides/slide3.xml"/><Relationship Id="rId24" Type="http://schemas.openxmlformats.org/officeDocument/2006/relationships/slide" Target="slides/slide6.xml"/><Relationship Id="rId23" Type="http://schemas.openxmlformats.org/officeDocument/2006/relationships/slide" Target="slides/slide5.xml"/><Relationship Id="rId26" Type="http://schemas.openxmlformats.org/officeDocument/2006/relationships/slide" Target="slides/slide8.xml"/><Relationship Id="rId25" Type="http://schemas.openxmlformats.org/officeDocument/2006/relationships/slide" Target="slides/slide7.xml"/><Relationship Id="rId28" Type="http://schemas.openxmlformats.org/officeDocument/2006/relationships/slide" Target="slides/slide10.xml"/><Relationship Id="rId27" Type="http://schemas.openxmlformats.org/officeDocument/2006/relationships/slide" Target="slides/slide9.xml"/><Relationship Id="rId29" Type="http://schemas.openxmlformats.org/officeDocument/2006/relationships/slide" Target="slides/slide11.xml"/><Relationship Id="rId95" Type="http://schemas.openxmlformats.org/officeDocument/2006/relationships/slide" Target="slides/slide77.xml"/><Relationship Id="rId94" Type="http://schemas.openxmlformats.org/officeDocument/2006/relationships/slide" Target="slides/slide76.xml"/><Relationship Id="rId97" Type="http://schemas.openxmlformats.org/officeDocument/2006/relationships/slide" Target="slides/slide79.xml"/><Relationship Id="rId96" Type="http://schemas.openxmlformats.org/officeDocument/2006/relationships/slide" Target="slides/slide78.xml"/><Relationship Id="rId11" Type="http://schemas.openxmlformats.org/officeDocument/2006/relationships/slideMaster" Target="slideMasters/slideMaster7.xml"/><Relationship Id="rId99" Type="http://schemas.openxmlformats.org/officeDocument/2006/relationships/font" Target="fonts/Arimo-regular.fntdata"/><Relationship Id="rId10" Type="http://schemas.openxmlformats.org/officeDocument/2006/relationships/slideMaster" Target="slideMasters/slideMaster6.xml"/><Relationship Id="rId98" Type="http://schemas.openxmlformats.org/officeDocument/2006/relationships/slide" Target="slides/slide80.xml"/><Relationship Id="rId13" Type="http://schemas.openxmlformats.org/officeDocument/2006/relationships/slideMaster" Target="slideMasters/slideMaster9.xml"/><Relationship Id="rId12" Type="http://schemas.openxmlformats.org/officeDocument/2006/relationships/slideMaster" Target="slideMasters/slideMaster8.xml"/><Relationship Id="rId91" Type="http://schemas.openxmlformats.org/officeDocument/2006/relationships/slide" Target="slides/slide73.xml"/><Relationship Id="rId90" Type="http://schemas.openxmlformats.org/officeDocument/2006/relationships/slide" Target="slides/slide72.xml"/><Relationship Id="rId93" Type="http://schemas.openxmlformats.org/officeDocument/2006/relationships/slide" Target="slides/slide75.xml"/><Relationship Id="rId92" Type="http://schemas.openxmlformats.org/officeDocument/2006/relationships/slide" Target="slides/slide74.xml"/><Relationship Id="rId15" Type="http://schemas.openxmlformats.org/officeDocument/2006/relationships/slideMaster" Target="slideMasters/slideMaster11.xml"/><Relationship Id="rId110" Type="http://schemas.openxmlformats.org/officeDocument/2006/relationships/font" Target="fonts/OpenSans-boldItalic.fntdata"/><Relationship Id="rId14" Type="http://schemas.openxmlformats.org/officeDocument/2006/relationships/slideMaster" Target="slideMasters/slideMaster10.xml"/><Relationship Id="rId17" Type="http://schemas.openxmlformats.org/officeDocument/2006/relationships/slideMaster" Target="slideMasters/slideMaster13.xml"/><Relationship Id="rId16" Type="http://schemas.openxmlformats.org/officeDocument/2006/relationships/slideMaster" Target="slideMasters/slideMaster12.xml"/><Relationship Id="rId19" Type="http://schemas.openxmlformats.org/officeDocument/2006/relationships/slide" Target="slides/slide1.xml"/><Relationship Id="rId18" Type="http://schemas.openxmlformats.org/officeDocument/2006/relationships/notesMaster" Target="notesMasters/notesMaster1.xml"/><Relationship Id="rId111" Type="http://customschemas.google.com/relationships/presentationmetadata" Target="metadata"/><Relationship Id="rId84" Type="http://schemas.openxmlformats.org/officeDocument/2006/relationships/slide" Target="slides/slide66.xml"/><Relationship Id="rId83" Type="http://schemas.openxmlformats.org/officeDocument/2006/relationships/slide" Target="slides/slide65.xml"/><Relationship Id="rId86" Type="http://schemas.openxmlformats.org/officeDocument/2006/relationships/slide" Target="slides/slide68.xml"/><Relationship Id="rId85" Type="http://schemas.openxmlformats.org/officeDocument/2006/relationships/slide" Target="slides/slide67.xml"/><Relationship Id="rId88" Type="http://schemas.openxmlformats.org/officeDocument/2006/relationships/slide" Target="slides/slide70.xml"/><Relationship Id="rId87" Type="http://schemas.openxmlformats.org/officeDocument/2006/relationships/slide" Target="slides/slide69.xml"/><Relationship Id="rId89" Type="http://schemas.openxmlformats.org/officeDocument/2006/relationships/slide" Target="slides/slide71.xml"/><Relationship Id="rId80" Type="http://schemas.openxmlformats.org/officeDocument/2006/relationships/slide" Target="slides/slide62.xml"/><Relationship Id="rId82" Type="http://schemas.openxmlformats.org/officeDocument/2006/relationships/slide" Target="slides/slide64.xml"/><Relationship Id="rId81" Type="http://schemas.openxmlformats.org/officeDocument/2006/relationships/slide" Target="slides/slide63.xml"/><Relationship Id="rId1" Type="http://schemas.openxmlformats.org/officeDocument/2006/relationships/theme" Target="theme/theme6.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Master" Target="slideMasters/slideMaster5.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slideMaster" Target="slideMasters/slideMaster4.xml"/><Relationship Id="rId73" Type="http://schemas.openxmlformats.org/officeDocument/2006/relationships/slide" Target="slides/slide55.xml"/><Relationship Id="rId72" Type="http://schemas.openxmlformats.org/officeDocument/2006/relationships/slide" Target="slides/slide54.xml"/><Relationship Id="rId75" Type="http://schemas.openxmlformats.org/officeDocument/2006/relationships/slide" Target="slides/slide57.xml"/><Relationship Id="rId74" Type="http://schemas.openxmlformats.org/officeDocument/2006/relationships/slide" Target="slides/slide56.xml"/><Relationship Id="rId77" Type="http://schemas.openxmlformats.org/officeDocument/2006/relationships/slide" Target="slides/slide59.xml"/><Relationship Id="rId76" Type="http://schemas.openxmlformats.org/officeDocument/2006/relationships/slide" Target="slides/slide58.xml"/><Relationship Id="rId79" Type="http://schemas.openxmlformats.org/officeDocument/2006/relationships/slide" Target="slides/slide61.xml"/><Relationship Id="rId78" Type="http://schemas.openxmlformats.org/officeDocument/2006/relationships/slide" Target="slides/slide60.xml"/><Relationship Id="rId71" Type="http://schemas.openxmlformats.org/officeDocument/2006/relationships/slide" Target="slides/slide53.xml"/><Relationship Id="rId70" Type="http://schemas.openxmlformats.org/officeDocument/2006/relationships/slide" Target="slides/slide52.xml"/><Relationship Id="rId62" Type="http://schemas.openxmlformats.org/officeDocument/2006/relationships/slide" Target="slides/slide44.xml"/><Relationship Id="rId61" Type="http://schemas.openxmlformats.org/officeDocument/2006/relationships/slide" Target="slides/slide43.xml"/><Relationship Id="rId64" Type="http://schemas.openxmlformats.org/officeDocument/2006/relationships/slide" Target="slides/slide46.xml"/><Relationship Id="rId63" Type="http://schemas.openxmlformats.org/officeDocument/2006/relationships/slide" Target="slides/slide45.xml"/><Relationship Id="rId66" Type="http://schemas.openxmlformats.org/officeDocument/2006/relationships/slide" Target="slides/slide48.xml"/><Relationship Id="rId65" Type="http://schemas.openxmlformats.org/officeDocument/2006/relationships/slide" Target="slides/slide47.xml"/><Relationship Id="rId68" Type="http://schemas.openxmlformats.org/officeDocument/2006/relationships/slide" Target="slides/slide50.xml"/><Relationship Id="rId67" Type="http://schemas.openxmlformats.org/officeDocument/2006/relationships/slide" Target="slides/slide49.xml"/><Relationship Id="rId60" Type="http://schemas.openxmlformats.org/officeDocument/2006/relationships/slide" Target="slides/slide42.xml"/><Relationship Id="rId69" Type="http://schemas.openxmlformats.org/officeDocument/2006/relationships/slide" Target="slides/slide51.xml"/><Relationship Id="rId51" Type="http://schemas.openxmlformats.org/officeDocument/2006/relationships/slide" Target="slides/slide33.xml"/><Relationship Id="rId50" Type="http://schemas.openxmlformats.org/officeDocument/2006/relationships/slide" Target="slides/slide32.xml"/><Relationship Id="rId53" Type="http://schemas.openxmlformats.org/officeDocument/2006/relationships/slide" Target="slides/slide35.xml"/><Relationship Id="rId52" Type="http://schemas.openxmlformats.org/officeDocument/2006/relationships/slide" Target="slides/slide34.xml"/><Relationship Id="rId55" Type="http://schemas.openxmlformats.org/officeDocument/2006/relationships/slide" Target="slides/slide37.xml"/><Relationship Id="rId54" Type="http://schemas.openxmlformats.org/officeDocument/2006/relationships/slide" Target="slides/slide36.xml"/><Relationship Id="rId57" Type="http://schemas.openxmlformats.org/officeDocument/2006/relationships/slide" Target="slides/slide39.xml"/><Relationship Id="rId56" Type="http://schemas.openxmlformats.org/officeDocument/2006/relationships/slide" Target="slides/slide38.xml"/><Relationship Id="rId59" Type="http://schemas.openxmlformats.org/officeDocument/2006/relationships/slide" Target="slides/slide41.xml"/><Relationship Id="rId58" Type="http://schemas.openxmlformats.org/officeDocument/2006/relationships/slide" Target="slides/slide4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72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7200"/>
          </a:xfrm>
          <a:prstGeom prst="rect">
            <a:avLst/>
          </a:prstGeom>
          <a:noFill/>
          <a:ln>
            <a:noFill/>
          </a:ln>
        </p:spPr>
        <p:txBody>
          <a:bodyPr anchorCtr="0" anchor="t"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indent="-228600" lvl="1" marL="914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2pPr>
            <a:lvl3pPr indent="-228600" lvl="2" marL="1371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3pPr>
            <a:lvl4pPr indent="-228600" lvl="3" marL="1828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4pPr>
            <a:lvl5pPr indent="-228600" lvl="4" marL="22860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5pPr>
            <a:lvl6pPr indent="-228600" lvl="5" marL="2743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6pPr>
            <a:lvl7pPr indent="-228600" lvl="6" marL="3200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7pPr>
            <a:lvl8pPr indent="-228600" lvl="7" marL="3657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8pPr>
            <a:lvl9pPr indent="-228600" lvl="8" marL="4114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7200"/>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72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 name="Shape 1321"/>
        <p:cNvGrpSpPr/>
        <p:nvPr/>
      </p:nvGrpSpPr>
      <p:grpSpPr>
        <a:xfrm>
          <a:off x="0" y="0"/>
          <a:ext cx="0" cy="0"/>
          <a:chOff x="0" y="0"/>
          <a:chExt cx="0" cy="0"/>
        </a:xfrm>
      </p:grpSpPr>
      <p:sp>
        <p:nvSpPr>
          <p:cNvPr id="1322" name="Google Shape;1322;p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23" name="Google Shape;1323;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2" name="Shape 1382"/>
        <p:cNvGrpSpPr/>
        <p:nvPr/>
      </p:nvGrpSpPr>
      <p:grpSpPr>
        <a:xfrm>
          <a:off x="0" y="0"/>
          <a:ext cx="0" cy="0"/>
          <a:chOff x="0" y="0"/>
          <a:chExt cx="0" cy="0"/>
        </a:xfrm>
      </p:grpSpPr>
      <p:sp>
        <p:nvSpPr>
          <p:cNvPr id="1383" name="Google Shape;1383;g27b335c9411_0_30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84" name="Google Shape;1384;g27b335c9411_0_300: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9" name="Shape 1389"/>
        <p:cNvGrpSpPr/>
        <p:nvPr/>
      </p:nvGrpSpPr>
      <p:grpSpPr>
        <a:xfrm>
          <a:off x="0" y="0"/>
          <a:ext cx="0" cy="0"/>
          <a:chOff x="0" y="0"/>
          <a:chExt cx="0" cy="0"/>
        </a:xfrm>
      </p:grpSpPr>
      <p:sp>
        <p:nvSpPr>
          <p:cNvPr id="1390" name="Google Shape;1390;g27b335c9411_0_30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91" name="Google Shape;1391;g27b335c9411_0_306: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7" name="Shape 1397"/>
        <p:cNvGrpSpPr/>
        <p:nvPr/>
      </p:nvGrpSpPr>
      <p:grpSpPr>
        <a:xfrm>
          <a:off x="0" y="0"/>
          <a:ext cx="0" cy="0"/>
          <a:chOff x="0" y="0"/>
          <a:chExt cx="0" cy="0"/>
        </a:xfrm>
      </p:grpSpPr>
      <p:sp>
        <p:nvSpPr>
          <p:cNvPr id="1398" name="Google Shape;1398;g2b5c250f245_0_1282: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99" name="Google Shape;1399;g2b5c250f245_0_1282: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3" name="Shape 1403"/>
        <p:cNvGrpSpPr/>
        <p:nvPr/>
      </p:nvGrpSpPr>
      <p:grpSpPr>
        <a:xfrm>
          <a:off x="0" y="0"/>
          <a:ext cx="0" cy="0"/>
          <a:chOff x="0" y="0"/>
          <a:chExt cx="0" cy="0"/>
        </a:xfrm>
      </p:grpSpPr>
      <p:sp>
        <p:nvSpPr>
          <p:cNvPr id="1404" name="Google Shape;1404;g27b335c9411_0_450: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05" name="Google Shape;1405;g27b335c9411_0_450: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0" name="Shape 1410"/>
        <p:cNvGrpSpPr/>
        <p:nvPr/>
      </p:nvGrpSpPr>
      <p:grpSpPr>
        <a:xfrm>
          <a:off x="0" y="0"/>
          <a:ext cx="0" cy="0"/>
          <a:chOff x="0" y="0"/>
          <a:chExt cx="0" cy="0"/>
        </a:xfrm>
      </p:grpSpPr>
      <p:sp>
        <p:nvSpPr>
          <p:cNvPr id="1411" name="Google Shape;1411;g27b335c9411_0_462: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12" name="Google Shape;1412;g27b335c9411_0_462: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 name="Shape 1418"/>
        <p:cNvGrpSpPr/>
        <p:nvPr/>
      </p:nvGrpSpPr>
      <p:grpSpPr>
        <a:xfrm>
          <a:off x="0" y="0"/>
          <a:ext cx="0" cy="0"/>
          <a:chOff x="0" y="0"/>
          <a:chExt cx="0" cy="0"/>
        </a:xfrm>
      </p:grpSpPr>
      <p:sp>
        <p:nvSpPr>
          <p:cNvPr id="1419" name="Google Shape;1419;g2b5c250f245_0_1424: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20" name="Google Shape;1420;g2b5c250f245_0_1424: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4" name="Shape 1424"/>
        <p:cNvGrpSpPr/>
        <p:nvPr/>
      </p:nvGrpSpPr>
      <p:grpSpPr>
        <a:xfrm>
          <a:off x="0" y="0"/>
          <a:ext cx="0" cy="0"/>
          <a:chOff x="0" y="0"/>
          <a:chExt cx="0" cy="0"/>
        </a:xfrm>
      </p:grpSpPr>
      <p:sp>
        <p:nvSpPr>
          <p:cNvPr id="1425" name="Google Shape;1425;g27b335c9411_0_60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26" name="Google Shape;1426;g27b335c9411_0_606: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0" name="Shape 1430"/>
        <p:cNvGrpSpPr/>
        <p:nvPr/>
      </p:nvGrpSpPr>
      <p:grpSpPr>
        <a:xfrm>
          <a:off x="0" y="0"/>
          <a:ext cx="0" cy="0"/>
          <a:chOff x="0" y="0"/>
          <a:chExt cx="0" cy="0"/>
        </a:xfrm>
      </p:grpSpPr>
      <p:sp>
        <p:nvSpPr>
          <p:cNvPr id="1431" name="Google Shape;1431;g27b335c9411_0_61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32" name="Google Shape;1432;g27b335c9411_0_611: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9" name="Shape 1439"/>
        <p:cNvGrpSpPr/>
        <p:nvPr/>
      </p:nvGrpSpPr>
      <p:grpSpPr>
        <a:xfrm>
          <a:off x="0" y="0"/>
          <a:ext cx="0" cy="0"/>
          <a:chOff x="0" y="0"/>
          <a:chExt cx="0" cy="0"/>
        </a:xfrm>
      </p:grpSpPr>
      <p:sp>
        <p:nvSpPr>
          <p:cNvPr id="1440" name="Google Shape;1440;g27b335c9411_0_619: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41" name="Google Shape;1441;g27b335c9411_0_619: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8" name="Shape 1448"/>
        <p:cNvGrpSpPr/>
        <p:nvPr/>
      </p:nvGrpSpPr>
      <p:grpSpPr>
        <a:xfrm>
          <a:off x="0" y="0"/>
          <a:ext cx="0" cy="0"/>
          <a:chOff x="0" y="0"/>
          <a:chExt cx="0" cy="0"/>
        </a:xfrm>
      </p:grpSpPr>
      <p:sp>
        <p:nvSpPr>
          <p:cNvPr id="1449" name="Google Shape;1449;g27b335c9411_0_627: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50" name="Google Shape;1450;g27b335c9411_0_627: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 name="Shape 1328"/>
        <p:cNvGrpSpPr/>
        <p:nvPr/>
      </p:nvGrpSpPr>
      <p:grpSpPr>
        <a:xfrm>
          <a:off x="0" y="0"/>
          <a:ext cx="0" cy="0"/>
          <a:chOff x="0" y="0"/>
          <a:chExt cx="0" cy="0"/>
        </a:xfrm>
      </p:grpSpPr>
      <p:sp>
        <p:nvSpPr>
          <p:cNvPr id="1329" name="Google Shape;1329;p19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30" name="Google Shape;1330;p19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5" name="Shape 1455"/>
        <p:cNvGrpSpPr/>
        <p:nvPr/>
      </p:nvGrpSpPr>
      <p:grpSpPr>
        <a:xfrm>
          <a:off x="0" y="0"/>
          <a:ext cx="0" cy="0"/>
          <a:chOff x="0" y="0"/>
          <a:chExt cx="0" cy="0"/>
        </a:xfrm>
      </p:grpSpPr>
      <p:sp>
        <p:nvSpPr>
          <p:cNvPr id="1456" name="Google Shape;1456;g27b335c9411_0_633: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57" name="Google Shape;1457;g27b335c9411_0_633: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 name="Shape 1462"/>
        <p:cNvGrpSpPr/>
        <p:nvPr/>
      </p:nvGrpSpPr>
      <p:grpSpPr>
        <a:xfrm>
          <a:off x="0" y="0"/>
          <a:ext cx="0" cy="0"/>
          <a:chOff x="0" y="0"/>
          <a:chExt cx="0" cy="0"/>
        </a:xfrm>
      </p:grpSpPr>
      <p:sp>
        <p:nvSpPr>
          <p:cNvPr id="1463" name="Google Shape;1463;g27b335c9411_0_776: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64" name="Google Shape;1464;g27b335c9411_0_776: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 name="Shape 1468"/>
        <p:cNvGrpSpPr/>
        <p:nvPr/>
      </p:nvGrpSpPr>
      <p:grpSpPr>
        <a:xfrm>
          <a:off x="0" y="0"/>
          <a:ext cx="0" cy="0"/>
          <a:chOff x="0" y="0"/>
          <a:chExt cx="0" cy="0"/>
        </a:xfrm>
      </p:grpSpPr>
      <p:sp>
        <p:nvSpPr>
          <p:cNvPr id="1469" name="Google Shape;1469;g27b335c9411_0_781: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70" name="Google Shape;1470;g27b335c9411_0_781: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6" name="Shape 1476"/>
        <p:cNvGrpSpPr/>
        <p:nvPr/>
      </p:nvGrpSpPr>
      <p:grpSpPr>
        <a:xfrm>
          <a:off x="0" y="0"/>
          <a:ext cx="0" cy="0"/>
          <a:chOff x="0" y="0"/>
          <a:chExt cx="0" cy="0"/>
        </a:xfrm>
      </p:grpSpPr>
      <p:sp>
        <p:nvSpPr>
          <p:cNvPr id="1477" name="Google Shape;1477;g2b5c250f245_0_847: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78" name="Google Shape;1478;g2b5c250f245_0_847: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3" name="Shape 1483"/>
        <p:cNvGrpSpPr/>
        <p:nvPr/>
      </p:nvGrpSpPr>
      <p:grpSpPr>
        <a:xfrm>
          <a:off x="0" y="0"/>
          <a:ext cx="0" cy="0"/>
          <a:chOff x="0" y="0"/>
          <a:chExt cx="0" cy="0"/>
        </a:xfrm>
      </p:grpSpPr>
      <p:sp>
        <p:nvSpPr>
          <p:cNvPr id="1484" name="Google Shape;1484;g2b5c250f245_0_853: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85" name="Google Shape;1485;g2b5c250f245_0_853: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0" name="Shape 1490"/>
        <p:cNvGrpSpPr/>
        <p:nvPr/>
      </p:nvGrpSpPr>
      <p:grpSpPr>
        <a:xfrm>
          <a:off x="0" y="0"/>
          <a:ext cx="0" cy="0"/>
          <a:chOff x="0" y="0"/>
          <a:chExt cx="0" cy="0"/>
        </a:xfrm>
      </p:grpSpPr>
      <p:sp>
        <p:nvSpPr>
          <p:cNvPr id="1491" name="Google Shape;1491;g2b5c250f245_0_996: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92" name="Google Shape;1492;g2b5c250f245_0_996: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7" name="Shape 1497"/>
        <p:cNvGrpSpPr/>
        <p:nvPr/>
      </p:nvGrpSpPr>
      <p:grpSpPr>
        <a:xfrm>
          <a:off x="0" y="0"/>
          <a:ext cx="0" cy="0"/>
          <a:chOff x="0" y="0"/>
          <a:chExt cx="0" cy="0"/>
        </a:xfrm>
      </p:grpSpPr>
      <p:sp>
        <p:nvSpPr>
          <p:cNvPr id="1498" name="Google Shape;1498;g27b335c9411_0_808:notes"/>
          <p:cNvSpPr txBox="1"/>
          <p:nvPr>
            <p:ph idx="1" type="body"/>
          </p:nvPr>
        </p:nvSpPr>
        <p:spPr>
          <a:xfrm>
            <a:off x="685800" y="4400550"/>
            <a:ext cx="5486400" cy="3600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499" name="Google Shape;1499;g27b335c9411_0_808: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6" name="Shape 1506"/>
        <p:cNvGrpSpPr/>
        <p:nvPr/>
      </p:nvGrpSpPr>
      <p:grpSpPr>
        <a:xfrm>
          <a:off x="0" y="0"/>
          <a:ext cx="0" cy="0"/>
          <a:chOff x="0" y="0"/>
          <a:chExt cx="0" cy="0"/>
        </a:xfrm>
      </p:grpSpPr>
      <p:sp>
        <p:nvSpPr>
          <p:cNvPr id="1507" name="Google Shape;1507;g2b5c250f245_0_1139:notes"/>
          <p:cNvSpPr txBox="1"/>
          <p:nvPr>
            <p:ph idx="1" type="body"/>
          </p:nvPr>
        </p:nvSpPr>
        <p:spPr>
          <a:xfrm>
            <a:off x="685800" y="4400550"/>
            <a:ext cx="5486400" cy="36006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08" name="Google Shape;1508;g2b5c250f245_0_1139:notes"/>
          <p:cNvSpPr/>
          <p:nvPr>
            <p:ph idx="2" type="sldImg"/>
          </p:nvPr>
        </p:nvSpPr>
        <p:spPr>
          <a:xfrm>
            <a:off x="686160" y="1143000"/>
            <a:ext cx="54858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3" name="Shape 1513"/>
        <p:cNvGrpSpPr/>
        <p:nvPr/>
      </p:nvGrpSpPr>
      <p:grpSpPr>
        <a:xfrm>
          <a:off x="0" y="0"/>
          <a:ext cx="0" cy="0"/>
          <a:chOff x="0" y="0"/>
          <a:chExt cx="0" cy="0"/>
        </a:xfrm>
      </p:grpSpPr>
      <p:sp>
        <p:nvSpPr>
          <p:cNvPr id="1514" name="Google Shape;1514;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t/>
            </a:r>
            <a:endParaRPr/>
          </a:p>
        </p:txBody>
      </p:sp>
      <p:sp>
        <p:nvSpPr>
          <p:cNvPr id="1515" name="Google Shape;1515;p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9" name="Shape 1519"/>
        <p:cNvGrpSpPr/>
        <p:nvPr/>
      </p:nvGrpSpPr>
      <p:grpSpPr>
        <a:xfrm>
          <a:off x="0" y="0"/>
          <a:ext cx="0" cy="0"/>
          <a:chOff x="0" y="0"/>
          <a:chExt cx="0" cy="0"/>
        </a:xfrm>
      </p:grpSpPr>
      <p:sp>
        <p:nvSpPr>
          <p:cNvPr id="1520" name="Google Shape;1520;g2b491d8d0eb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21" name="Google Shape;1521;g2b491d8d0eb_0_0: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3" name="Shape 1333"/>
        <p:cNvGrpSpPr/>
        <p:nvPr/>
      </p:nvGrpSpPr>
      <p:grpSpPr>
        <a:xfrm>
          <a:off x="0" y="0"/>
          <a:ext cx="0" cy="0"/>
          <a:chOff x="0" y="0"/>
          <a:chExt cx="0" cy="0"/>
        </a:xfrm>
      </p:grpSpPr>
      <p:sp>
        <p:nvSpPr>
          <p:cNvPr id="1334" name="Google Shape;1334;p19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35" name="Google Shape;1335;p19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1" name="Shape 1531"/>
        <p:cNvGrpSpPr/>
        <p:nvPr/>
      </p:nvGrpSpPr>
      <p:grpSpPr>
        <a:xfrm>
          <a:off x="0" y="0"/>
          <a:ext cx="0" cy="0"/>
          <a:chOff x="0" y="0"/>
          <a:chExt cx="0" cy="0"/>
        </a:xfrm>
      </p:grpSpPr>
      <p:sp>
        <p:nvSpPr>
          <p:cNvPr id="1532" name="Google Shape;1532;g27b335c9411_0_11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33" name="Google Shape;1533;g27b335c9411_0_1117: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8" name="Shape 1538"/>
        <p:cNvGrpSpPr/>
        <p:nvPr/>
      </p:nvGrpSpPr>
      <p:grpSpPr>
        <a:xfrm>
          <a:off x="0" y="0"/>
          <a:ext cx="0" cy="0"/>
          <a:chOff x="0" y="0"/>
          <a:chExt cx="0" cy="0"/>
        </a:xfrm>
      </p:grpSpPr>
      <p:sp>
        <p:nvSpPr>
          <p:cNvPr id="1539" name="Google Shape;1539;g2b4f09d263e_0_0:notes"/>
          <p:cNvSpPr txBox="1"/>
          <p:nvPr>
            <p:ph idx="1" type="body"/>
          </p:nvPr>
        </p:nvSpPr>
        <p:spPr>
          <a:xfrm>
            <a:off x="685800" y="4343400"/>
            <a:ext cx="54864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40" name="Google Shape;1540;g2b4f09d263e_0_0:notes"/>
          <p:cNvSpPr/>
          <p:nvPr>
            <p:ph idx="2" type="sldImg"/>
          </p:nvPr>
        </p:nvSpPr>
        <p:spPr>
          <a:xfrm>
            <a:off x="1143525" y="685800"/>
            <a:ext cx="45717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5" name="Shape 1545"/>
        <p:cNvGrpSpPr/>
        <p:nvPr/>
      </p:nvGrpSpPr>
      <p:grpSpPr>
        <a:xfrm>
          <a:off x="0" y="0"/>
          <a:ext cx="0" cy="0"/>
          <a:chOff x="0" y="0"/>
          <a:chExt cx="0" cy="0"/>
        </a:xfrm>
      </p:grpSpPr>
      <p:sp>
        <p:nvSpPr>
          <p:cNvPr id="1546" name="Google Shape;1546;g2b4f09d263e_0_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47" name="Google Shape;1547;g2b4f09d263e_0_6: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 name="Shape 1552"/>
        <p:cNvGrpSpPr/>
        <p:nvPr/>
      </p:nvGrpSpPr>
      <p:grpSpPr>
        <a:xfrm>
          <a:off x="0" y="0"/>
          <a:ext cx="0" cy="0"/>
          <a:chOff x="0" y="0"/>
          <a:chExt cx="0" cy="0"/>
        </a:xfrm>
      </p:grpSpPr>
      <p:sp>
        <p:nvSpPr>
          <p:cNvPr id="1553" name="Google Shape;1553;g2b4f09d263e_0_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54" name="Google Shape;1554;g2b4f09d263e_0_12: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0" name="Shape 1560"/>
        <p:cNvGrpSpPr/>
        <p:nvPr/>
      </p:nvGrpSpPr>
      <p:grpSpPr>
        <a:xfrm>
          <a:off x="0" y="0"/>
          <a:ext cx="0" cy="0"/>
          <a:chOff x="0" y="0"/>
          <a:chExt cx="0" cy="0"/>
        </a:xfrm>
      </p:grpSpPr>
      <p:sp>
        <p:nvSpPr>
          <p:cNvPr id="1561" name="Google Shape;1561;g2b4f09d263e_0_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62" name="Google Shape;1562;g2b4f09d263e_0_19: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8" name="Shape 1568"/>
        <p:cNvGrpSpPr/>
        <p:nvPr/>
      </p:nvGrpSpPr>
      <p:grpSpPr>
        <a:xfrm>
          <a:off x="0" y="0"/>
          <a:ext cx="0" cy="0"/>
          <a:chOff x="0" y="0"/>
          <a:chExt cx="0" cy="0"/>
        </a:xfrm>
      </p:grpSpPr>
      <p:sp>
        <p:nvSpPr>
          <p:cNvPr id="1569" name="Google Shape;1569;g2b4f09d263e_0_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70" name="Google Shape;1570;g2b4f09d263e_0_26: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 name="Shape 1576"/>
        <p:cNvGrpSpPr/>
        <p:nvPr/>
      </p:nvGrpSpPr>
      <p:grpSpPr>
        <a:xfrm>
          <a:off x="0" y="0"/>
          <a:ext cx="0" cy="0"/>
          <a:chOff x="0" y="0"/>
          <a:chExt cx="0" cy="0"/>
        </a:xfrm>
      </p:grpSpPr>
      <p:sp>
        <p:nvSpPr>
          <p:cNvPr id="1577" name="Google Shape;1577;g2b4f09d263e_0_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78" name="Google Shape;1578;g2b4f09d263e_0_33: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4" name="Shape 1584"/>
        <p:cNvGrpSpPr/>
        <p:nvPr/>
      </p:nvGrpSpPr>
      <p:grpSpPr>
        <a:xfrm>
          <a:off x="0" y="0"/>
          <a:ext cx="0" cy="0"/>
          <a:chOff x="0" y="0"/>
          <a:chExt cx="0" cy="0"/>
        </a:xfrm>
      </p:grpSpPr>
      <p:sp>
        <p:nvSpPr>
          <p:cNvPr id="1585" name="Google Shape;1585;g2b4f09d263e_0_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86" name="Google Shape;1586;g2b4f09d263e_0_40: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1" name="Shape 1591"/>
        <p:cNvGrpSpPr/>
        <p:nvPr/>
      </p:nvGrpSpPr>
      <p:grpSpPr>
        <a:xfrm>
          <a:off x="0" y="0"/>
          <a:ext cx="0" cy="0"/>
          <a:chOff x="0" y="0"/>
          <a:chExt cx="0" cy="0"/>
        </a:xfrm>
      </p:grpSpPr>
      <p:sp>
        <p:nvSpPr>
          <p:cNvPr id="1592" name="Google Shape;1592;g2b491d8d0eb_0_2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593" name="Google Shape;1593;g2b491d8d0eb_0_201: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8" name="Shape 1598"/>
        <p:cNvGrpSpPr/>
        <p:nvPr/>
      </p:nvGrpSpPr>
      <p:grpSpPr>
        <a:xfrm>
          <a:off x="0" y="0"/>
          <a:ext cx="0" cy="0"/>
          <a:chOff x="0" y="0"/>
          <a:chExt cx="0" cy="0"/>
        </a:xfrm>
      </p:grpSpPr>
      <p:sp>
        <p:nvSpPr>
          <p:cNvPr id="1599" name="Google Shape;1599;g2b4f09d263e_0_19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600" name="Google Shape;1600;g2b4f09d263e_0_190: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0" name="Shape 1340"/>
        <p:cNvGrpSpPr/>
        <p:nvPr/>
      </p:nvGrpSpPr>
      <p:grpSpPr>
        <a:xfrm>
          <a:off x="0" y="0"/>
          <a:ext cx="0" cy="0"/>
          <a:chOff x="0" y="0"/>
          <a:chExt cx="0" cy="0"/>
        </a:xfrm>
      </p:grpSpPr>
      <p:sp>
        <p:nvSpPr>
          <p:cNvPr id="1341" name="Google Shape;1341;p19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42" name="Google Shape;1342;p19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6" name="Shape 1606"/>
        <p:cNvGrpSpPr/>
        <p:nvPr/>
      </p:nvGrpSpPr>
      <p:grpSpPr>
        <a:xfrm>
          <a:off x="0" y="0"/>
          <a:ext cx="0" cy="0"/>
          <a:chOff x="0" y="0"/>
          <a:chExt cx="0" cy="0"/>
        </a:xfrm>
      </p:grpSpPr>
      <p:sp>
        <p:nvSpPr>
          <p:cNvPr id="1607" name="Google Shape;1607;g27b335c9411_0_15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
        <p:nvSpPr>
          <p:cNvPr id="1608" name="Google Shape;1608;g27b335c9411_0_1588:notes"/>
          <p:cNvSpPr/>
          <p:nvPr>
            <p:ph idx="2" type="sldImg"/>
          </p:nvPr>
        </p:nvSpPr>
        <p:spPr>
          <a:xfrm>
            <a:off x="381400" y="685800"/>
            <a:ext cx="60951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2" name="Shape 1612"/>
        <p:cNvGrpSpPr/>
        <p:nvPr/>
      </p:nvGrpSpPr>
      <p:grpSpPr>
        <a:xfrm>
          <a:off x="0" y="0"/>
          <a:ext cx="0" cy="0"/>
          <a:chOff x="0" y="0"/>
          <a:chExt cx="0" cy="0"/>
        </a:xfrm>
      </p:grpSpPr>
      <p:sp>
        <p:nvSpPr>
          <p:cNvPr id="1613" name="Google Shape;1613;p1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14" name="Google Shape;1614;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7" name="Shape 1637"/>
        <p:cNvGrpSpPr/>
        <p:nvPr/>
      </p:nvGrpSpPr>
      <p:grpSpPr>
        <a:xfrm>
          <a:off x="0" y="0"/>
          <a:ext cx="0" cy="0"/>
          <a:chOff x="0" y="0"/>
          <a:chExt cx="0" cy="0"/>
        </a:xfrm>
      </p:grpSpPr>
      <p:sp>
        <p:nvSpPr>
          <p:cNvPr id="1638" name="Google Shape;1638;p1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39" name="Google Shape;1639;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 name="Shape 1645"/>
        <p:cNvGrpSpPr/>
        <p:nvPr/>
      </p:nvGrpSpPr>
      <p:grpSpPr>
        <a:xfrm>
          <a:off x="0" y="0"/>
          <a:ext cx="0" cy="0"/>
          <a:chOff x="0" y="0"/>
          <a:chExt cx="0" cy="0"/>
        </a:xfrm>
      </p:grpSpPr>
      <p:sp>
        <p:nvSpPr>
          <p:cNvPr id="1646" name="Google Shape;1646;p2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47" name="Google Shape;1647;p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3" name="Shape 1653"/>
        <p:cNvGrpSpPr/>
        <p:nvPr/>
      </p:nvGrpSpPr>
      <p:grpSpPr>
        <a:xfrm>
          <a:off x="0" y="0"/>
          <a:ext cx="0" cy="0"/>
          <a:chOff x="0" y="0"/>
          <a:chExt cx="0" cy="0"/>
        </a:xfrm>
      </p:grpSpPr>
      <p:sp>
        <p:nvSpPr>
          <p:cNvPr id="1654" name="Google Shape;1654;p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55" name="Google Shape;1655;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1" name="Shape 1661"/>
        <p:cNvGrpSpPr/>
        <p:nvPr/>
      </p:nvGrpSpPr>
      <p:grpSpPr>
        <a:xfrm>
          <a:off x="0" y="0"/>
          <a:ext cx="0" cy="0"/>
          <a:chOff x="0" y="0"/>
          <a:chExt cx="0" cy="0"/>
        </a:xfrm>
      </p:grpSpPr>
      <p:sp>
        <p:nvSpPr>
          <p:cNvPr id="1662" name="Google Shape;1662;p2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63" name="Google Shape;1663;p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4" name="Shape 1674"/>
        <p:cNvGrpSpPr/>
        <p:nvPr/>
      </p:nvGrpSpPr>
      <p:grpSpPr>
        <a:xfrm>
          <a:off x="0" y="0"/>
          <a:ext cx="0" cy="0"/>
          <a:chOff x="0" y="0"/>
          <a:chExt cx="0" cy="0"/>
        </a:xfrm>
      </p:grpSpPr>
      <p:sp>
        <p:nvSpPr>
          <p:cNvPr id="1675" name="Google Shape;1675;p1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76" name="Google Shape;1676;p1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7" name="Shape 1687"/>
        <p:cNvGrpSpPr/>
        <p:nvPr/>
      </p:nvGrpSpPr>
      <p:grpSpPr>
        <a:xfrm>
          <a:off x="0" y="0"/>
          <a:ext cx="0" cy="0"/>
          <a:chOff x="0" y="0"/>
          <a:chExt cx="0" cy="0"/>
        </a:xfrm>
      </p:grpSpPr>
      <p:sp>
        <p:nvSpPr>
          <p:cNvPr id="1688" name="Google Shape;1688;p19: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689" name="Google Shape;1689;p1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1" name="Shape 1701"/>
        <p:cNvGrpSpPr/>
        <p:nvPr/>
      </p:nvGrpSpPr>
      <p:grpSpPr>
        <a:xfrm>
          <a:off x="0" y="0"/>
          <a:ext cx="0" cy="0"/>
          <a:chOff x="0" y="0"/>
          <a:chExt cx="0" cy="0"/>
        </a:xfrm>
      </p:grpSpPr>
      <p:sp>
        <p:nvSpPr>
          <p:cNvPr id="1702" name="Google Shape;1702;p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03" name="Google Shape;1703;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9" name="Shape 1709"/>
        <p:cNvGrpSpPr/>
        <p:nvPr/>
      </p:nvGrpSpPr>
      <p:grpSpPr>
        <a:xfrm>
          <a:off x="0" y="0"/>
          <a:ext cx="0" cy="0"/>
          <a:chOff x="0" y="0"/>
          <a:chExt cx="0" cy="0"/>
        </a:xfrm>
      </p:grpSpPr>
      <p:sp>
        <p:nvSpPr>
          <p:cNvPr id="1710" name="Google Shape;1710;p2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11" name="Google Shape;1711;p2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7" name="Shape 1347"/>
        <p:cNvGrpSpPr/>
        <p:nvPr/>
      </p:nvGrpSpPr>
      <p:grpSpPr>
        <a:xfrm>
          <a:off x="0" y="0"/>
          <a:ext cx="0" cy="0"/>
          <a:chOff x="0" y="0"/>
          <a:chExt cx="0" cy="0"/>
        </a:xfrm>
      </p:grpSpPr>
      <p:sp>
        <p:nvSpPr>
          <p:cNvPr id="1348" name="Google Shape;1348;p196: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49" name="Google Shape;1349;p19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8" name="Shape 1718"/>
        <p:cNvGrpSpPr/>
        <p:nvPr/>
      </p:nvGrpSpPr>
      <p:grpSpPr>
        <a:xfrm>
          <a:off x="0" y="0"/>
          <a:ext cx="0" cy="0"/>
          <a:chOff x="0" y="0"/>
          <a:chExt cx="0" cy="0"/>
        </a:xfrm>
      </p:grpSpPr>
      <p:sp>
        <p:nvSpPr>
          <p:cNvPr id="1719" name="Google Shape;1719;p2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20" name="Google Shape;1720;p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3" name="Shape 1733"/>
        <p:cNvGrpSpPr/>
        <p:nvPr/>
      </p:nvGrpSpPr>
      <p:grpSpPr>
        <a:xfrm>
          <a:off x="0" y="0"/>
          <a:ext cx="0" cy="0"/>
          <a:chOff x="0" y="0"/>
          <a:chExt cx="0" cy="0"/>
        </a:xfrm>
      </p:grpSpPr>
      <p:sp>
        <p:nvSpPr>
          <p:cNvPr id="1734" name="Google Shape;1734;p29: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35" name="Google Shape;1735;p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5" name="Shape 1755"/>
        <p:cNvGrpSpPr/>
        <p:nvPr/>
      </p:nvGrpSpPr>
      <p:grpSpPr>
        <a:xfrm>
          <a:off x="0" y="0"/>
          <a:ext cx="0" cy="0"/>
          <a:chOff x="0" y="0"/>
          <a:chExt cx="0" cy="0"/>
        </a:xfrm>
      </p:grpSpPr>
      <p:sp>
        <p:nvSpPr>
          <p:cNvPr id="1756" name="Google Shape;1756;p3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57" name="Google Shape;1757;p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0" name="Shape 1770"/>
        <p:cNvGrpSpPr/>
        <p:nvPr/>
      </p:nvGrpSpPr>
      <p:grpSpPr>
        <a:xfrm>
          <a:off x="0" y="0"/>
          <a:ext cx="0" cy="0"/>
          <a:chOff x="0" y="0"/>
          <a:chExt cx="0" cy="0"/>
        </a:xfrm>
      </p:grpSpPr>
      <p:sp>
        <p:nvSpPr>
          <p:cNvPr id="1771" name="Google Shape;1771;p1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72" name="Google Shape;1772;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p6: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784" name="Google Shape;1784;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5" name="Shape 1815"/>
        <p:cNvGrpSpPr/>
        <p:nvPr/>
      </p:nvGrpSpPr>
      <p:grpSpPr>
        <a:xfrm>
          <a:off x="0" y="0"/>
          <a:ext cx="0" cy="0"/>
          <a:chOff x="0" y="0"/>
          <a:chExt cx="0" cy="0"/>
        </a:xfrm>
      </p:grpSpPr>
      <p:sp>
        <p:nvSpPr>
          <p:cNvPr id="1816" name="Google Shape;1816;p37: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17" name="Google Shape;1817;p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3" name="Shape 1823"/>
        <p:cNvGrpSpPr/>
        <p:nvPr/>
      </p:nvGrpSpPr>
      <p:grpSpPr>
        <a:xfrm>
          <a:off x="0" y="0"/>
          <a:ext cx="0" cy="0"/>
          <a:chOff x="0" y="0"/>
          <a:chExt cx="0" cy="0"/>
        </a:xfrm>
      </p:grpSpPr>
      <p:sp>
        <p:nvSpPr>
          <p:cNvPr id="1824" name="Google Shape;1824;p3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25" name="Google Shape;1825;p3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5" name="Shape 1835"/>
        <p:cNvGrpSpPr/>
        <p:nvPr/>
      </p:nvGrpSpPr>
      <p:grpSpPr>
        <a:xfrm>
          <a:off x="0" y="0"/>
          <a:ext cx="0" cy="0"/>
          <a:chOff x="0" y="0"/>
          <a:chExt cx="0" cy="0"/>
        </a:xfrm>
      </p:grpSpPr>
      <p:sp>
        <p:nvSpPr>
          <p:cNvPr id="1836" name="Google Shape;1836;p39: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37" name="Google Shape;1837;p3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 name="Shape 1848"/>
        <p:cNvGrpSpPr/>
        <p:nvPr/>
      </p:nvGrpSpPr>
      <p:grpSpPr>
        <a:xfrm>
          <a:off x="0" y="0"/>
          <a:ext cx="0" cy="0"/>
          <a:chOff x="0" y="0"/>
          <a:chExt cx="0" cy="0"/>
        </a:xfrm>
      </p:grpSpPr>
      <p:sp>
        <p:nvSpPr>
          <p:cNvPr id="1849" name="Google Shape;1849;p4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50" name="Google Shape;1850;p4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9" name="Shape 1859"/>
        <p:cNvGrpSpPr/>
        <p:nvPr/>
      </p:nvGrpSpPr>
      <p:grpSpPr>
        <a:xfrm>
          <a:off x="0" y="0"/>
          <a:ext cx="0" cy="0"/>
          <a:chOff x="0" y="0"/>
          <a:chExt cx="0" cy="0"/>
        </a:xfrm>
      </p:grpSpPr>
      <p:sp>
        <p:nvSpPr>
          <p:cNvPr id="1860" name="Google Shape;1860;p47: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61" name="Google Shape;1861;p4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4" name="Shape 1354"/>
        <p:cNvGrpSpPr/>
        <p:nvPr/>
      </p:nvGrpSpPr>
      <p:grpSpPr>
        <a:xfrm>
          <a:off x="0" y="0"/>
          <a:ext cx="0" cy="0"/>
          <a:chOff x="0" y="0"/>
          <a:chExt cx="0" cy="0"/>
        </a:xfrm>
      </p:grpSpPr>
      <p:sp>
        <p:nvSpPr>
          <p:cNvPr id="1355" name="Google Shape;1355;p197: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56" name="Google Shape;1356;p19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8" name="Shape 1868"/>
        <p:cNvGrpSpPr/>
        <p:nvPr/>
      </p:nvGrpSpPr>
      <p:grpSpPr>
        <a:xfrm>
          <a:off x="0" y="0"/>
          <a:ext cx="0" cy="0"/>
          <a:chOff x="0" y="0"/>
          <a:chExt cx="0" cy="0"/>
        </a:xfrm>
      </p:grpSpPr>
      <p:sp>
        <p:nvSpPr>
          <p:cNvPr id="1869" name="Google Shape;1869;p226: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70" name="Google Shape;1870;p2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8" name="Shape 1878"/>
        <p:cNvGrpSpPr/>
        <p:nvPr/>
      </p:nvGrpSpPr>
      <p:grpSpPr>
        <a:xfrm>
          <a:off x="0" y="0"/>
          <a:ext cx="0" cy="0"/>
          <a:chOff x="0" y="0"/>
          <a:chExt cx="0" cy="0"/>
        </a:xfrm>
      </p:grpSpPr>
      <p:sp>
        <p:nvSpPr>
          <p:cNvPr id="1879" name="Google Shape;1879;p22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880" name="Google Shape;1880;p2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0" name="Shape 1900"/>
        <p:cNvGrpSpPr/>
        <p:nvPr/>
      </p:nvGrpSpPr>
      <p:grpSpPr>
        <a:xfrm>
          <a:off x="0" y="0"/>
          <a:ext cx="0" cy="0"/>
          <a:chOff x="0" y="0"/>
          <a:chExt cx="0" cy="0"/>
        </a:xfrm>
      </p:grpSpPr>
      <p:sp>
        <p:nvSpPr>
          <p:cNvPr id="1901" name="Google Shape;1901;p229: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902" name="Google Shape;1902;p2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 name="Shape 1906"/>
        <p:cNvGrpSpPr/>
        <p:nvPr/>
      </p:nvGrpSpPr>
      <p:grpSpPr>
        <a:xfrm>
          <a:off x="0" y="0"/>
          <a:ext cx="0" cy="0"/>
          <a:chOff x="0" y="0"/>
          <a:chExt cx="0" cy="0"/>
        </a:xfrm>
      </p:grpSpPr>
      <p:sp>
        <p:nvSpPr>
          <p:cNvPr id="1907" name="Google Shape;1907;p23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908" name="Google Shape;1908;p2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5" name="Shape 1935"/>
        <p:cNvGrpSpPr/>
        <p:nvPr/>
      </p:nvGrpSpPr>
      <p:grpSpPr>
        <a:xfrm>
          <a:off x="0" y="0"/>
          <a:ext cx="0" cy="0"/>
          <a:chOff x="0" y="0"/>
          <a:chExt cx="0" cy="0"/>
        </a:xfrm>
      </p:grpSpPr>
      <p:sp>
        <p:nvSpPr>
          <p:cNvPr id="1936" name="Google Shape;1936;p231: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937" name="Google Shape;1937;p2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1" name="Shape 1941"/>
        <p:cNvGrpSpPr/>
        <p:nvPr/>
      </p:nvGrpSpPr>
      <p:grpSpPr>
        <a:xfrm>
          <a:off x="0" y="0"/>
          <a:ext cx="0" cy="0"/>
          <a:chOff x="0" y="0"/>
          <a:chExt cx="0" cy="0"/>
        </a:xfrm>
      </p:grpSpPr>
      <p:sp>
        <p:nvSpPr>
          <p:cNvPr id="1942" name="Google Shape;1942;p23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943" name="Google Shape;1943;p2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8" name="Shape 1988"/>
        <p:cNvGrpSpPr/>
        <p:nvPr/>
      </p:nvGrpSpPr>
      <p:grpSpPr>
        <a:xfrm>
          <a:off x="0" y="0"/>
          <a:ext cx="0" cy="0"/>
          <a:chOff x="0" y="0"/>
          <a:chExt cx="0" cy="0"/>
        </a:xfrm>
      </p:grpSpPr>
      <p:sp>
        <p:nvSpPr>
          <p:cNvPr id="1989" name="Google Shape;1989;p233: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990" name="Google Shape;1990;p23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5" name="Shape 2025"/>
        <p:cNvGrpSpPr/>
        <p:nvPr/>
      </p:nvGrpSpPr>
      <p:grpSpPr>
        <a:xfrm>
          <a:off x="0" y="0"/>
          <a:ext cx="0" cy="0"/>
          <a:chOff x="0" y="0"/>
          <a:chExt cx="0" cy="0"/>
        </a:xfrm>
      </p:grpSpPr>
      <p:sp>
        <p:nvSpPr>
          <p:cNvPr id="2026" name="Google Shape;2026;p23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2027" name="Google Shape;2027;p2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1" name="Shape 2071"/>
        <p:cNvGrpSpPr/>
        <p:nvPr/>
      </p:nvGrpSpPr>
      <p:grpSpPr>
        <a:xfrm>
          <a:off x="0" y="0"/>
          <a:ext cx="0" cy="0"/>
          <a:chOff x="0" y="0"/>
          <a:chExt cx="0" cy="0"/>
        </a:xfrm>
      </p:grpSpPr>
      <p:sp>
        <p:nvSpPr>
          <p:cNvPr id="2072" name="Google Shape;2072;p23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2073" name="Google Shape;2073;p2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7" name="Shape 2077"/>
        <p:cNvGrpSpPr/>
        <p:nvPr/>
      </p:nvGrpSpPr>
      <p:grpSpPr>
        <a:xfrm>
          <a:off x="0" y="0"/>
          <a:ext cx="0" cy="0"/>
          <a:chOff x="0" y="0"/>
          <a:chExt cx="0" cy="0"/>
        </a:xfrm>
      </p:grpSpPr>
      <p:sp>
        <p:nvSpPr>
          <p:cNvPr id="2078" name="Google Shape;2078;p236: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2079" name="Google Shape;2079;p2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1" name="Shape 1361"/>
        <p:cNvGrpSpPr/>
        <p:nvPr/>
      </p:nvGrpSpPr>
      <p:grpSpPr>
        <a:xfrm>
          <a:off x="0" y="0"/>
          <a:ext cx="0" cy="0"/>
          <a:chOff x="0" y="0"/>
          <a:chExt cx="0" cy="0"/>
        </a:xfrm>
      </p:grpSpPr>
      <p:sp>
        <p:nvSpPr>
          <p:cNvPr id="1362" name="Google Shape;1362;p19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63" name="Google Shape;1363;p19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6" name="Shape 2096"/>
        <p:cNvGrpSpPr/>
        <p:nvPr/>
      </p:nvGrpSpPr>
      <p:grpSpPr>
        <a:xfrm>
          <a:off x="0" y="0"/>
          <a:ext cx="0" cy="0"/>
          <a:chOff x="0" y="0"/>
          <a:chExt cx="0" cy="0"/>
        </a:xfrm>
      </p:grpSpPr>
      <p:sp>
        <p:nvSpPr>
          <p:cNvPr id="2097" name="Google Shape;2097;p237: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2098" name="Google Shape;2098;p2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5" name="Shape 2125"/>
        <p:cNvGrpSpPr/>
        <p:nvPr/>
      </p:nvGrpSpPr>
      <p:grpSpPr>
        <a:xfrm>
          <a:off x="0" y="0"/>
          <a:ext cx="0" cy="0"/>
          <a:chOff x="0" y="0"/>
          <a:chExt cx="0" cy="0"/>
        </a:xfrm>
      </p:grpSpPr>
      <p:sp>
        <p:nvSpPr>
          <p:cNvPr id="2126" name="Google Shape;2126;p23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2127" name="Google Shape;2127;p23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3" name="Shape 2423"/>
        <p:cNvGrpSpPr/>
        <p:nvPr/>
      </p:nvGrpSpPr>
      <p:grpSpPr>
        <a:xfrm>
          <a:off x="0" y="0"/>
          <a:ext cx="0" cy="0"/>
          <a:chOff x="0" y="0"/>
          <a:chExt cx="0" cy="0"/>
        </a:xfrm>
      </p:grpSpPr>
      <p:sp>
        <p:nvSpPr>
          <p:cNvPr id="2424" name="Google Shape;2424;g2b5c250f245_0_0:notes"/>
          <p:cNvSpPr txBox="1"/>
          <p:nvPr>
            <p:ph idx="1" type="body"/>
          </p:nvPr>
        </p:nvSpPr>
        <p:spPr>
          <a:xfrm>
            <a:off x="685800" y="4343400"/>
            <a:ext cx="5486400" cy="4114800"/>
          </a:xfrm>
          <a:prstGeom prst="rect">
            <a:avLst/>
          </a:prstGeom>
          <a:noFill/>
          <a:ln>
            <a:noFill/>
          </a:ln>
        </p:spPr>
        <p:txBody>
          <a:bodyPr anchorCtr="0" anchor="t" bIns="49950" lIns="49950" spcFirstLastPara="1" rIns="49950" wrap="square" tIns="49950">
            <a:noAutofit/>
          </a:bodyPr>
          <a:lstStyle/>
          <a:p>
            <a:pPr indent="0" lvl="0" marL="0" rtl="0" algn="l">
              <a:lnSpc>
                <a:spcPct val="100000"/>
              </a:lnSpc>
              <a:spcBef>
                <a:spcPts val="0"/>
              </a:spcBef>
              <a:spcAft>
                <a:spcPts val="0"/>
              </a:spcAft>
              <a:buSzPts val="600"/>
              <a:buNone/>
            </a:pPr>
            <a:r>
              <a:t/>
            </a:r>
            <a:endParaRPr/>
          </a:p>
        </p:txBody>
      </p:sp>
      <p:sp>
        <p:nvSpPr>
          <p:cNvPr id="2425" name="Google Shape;2425;g2b5c250f245_0_0:notes"/>
          <p:cNvSpPr/>
          <p:nvPr>
            <p:ph idx="2" type="sldImg"/>
          </p:nvPr>
        </p:nvSpPr>
        <p:spPr>
          <a:xfrm>
            <a:off x="1143525" y="685800"/>
            <a:ext cx="45717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3" name="Shape 2903"/>
        <p:cNvGrpSpPr/>
        <p:nvPr/>
      </p:nvGrpSpPr>
      <p:grpSpPr>
        <a:xfrm>
          <a:off x="0" y="0"/>
          <a:ext cx="0" cy="0"/>
          <a:chOff x="0" y="0"/>
          <a:chExt cx="0" cy="0"/>
        </a:xfrm>
      </p:grpSpPr>
      <p:sp>
        <p:nvSpPr>
          <p:cNvPr id="2904" name="Google Shape;2904;p24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2905" name="Google Shape;2905;p24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5" name="Shape 3065"/>
        <p:cNvGrpSpPr/>
        <p:nvPr/>
      </p:nvGrpSpPr>
      <p:grpSpPr>
        <a:xfrm>
          <a:off x="0" y="0"/>
          <a:ext cx="0" cy="0"/>
          <a:chOff x="0" y="0"/>
          <a:chExt cx="0" cy="0"/>
        </a:xfrm>
      </p:grpSpPr>
      <p:sp>
        <p:nvSpPr>
          <p:cNvPr id="3066" name="Google Shape;3066;g2b5c250f245_0_522:notes"/>
          <p:cNvSpPr txBox="1"/>
          <p:nvPr>
            <p:ph idx="1" type="body"/>
          </p:nvPr>
        </p:nvSpPr>
        <p:spPr>
          <a:xfrm>
            <a:off x="685800" y="4343400"/>
            <a:ext cx="5486400" cy="4114800"/>
          </a:xfrm>
          <a:prstGeom prst="rect">
            <a:avLst/>
          </a:prstGeom>
          <a:noFill/>
          <a:ln>
            <a:noFill/>
          </a:ln>
        </p:spPr>
        <p:txBody>
          <a:bodyPr anchorCtr="0" anchor="t" bIns="49950" lIns="49950" spcFirstLastPara="1" rIns="49950" wrap="square" tIns="49950">
            <a:noAutofit/>
          </a:bodyPr>
          <a:lstStyle/>
          <a:p>
            <a:pPr indent="0" lvl="0" marL="0" rtl="0" algn="l">
              <a:lnSpc>
                <a:spcPct val="100000"/>
              </a:lnSpc>
              <a:spcBef>
                <a:spcPts val="0"/>
              </a:spcBef>
              <a:spcAft>
                <a:spcPts val="0"/>
              </a:spcAft>
              <a:buSzPts val="600"/>
              <a:buNone/>
            </a:pPr>
            <a:r>
              <a:t/>
            </a:r>
            <a:endParaRPr/>
          </a:p>
        </p:txBody>
      </p:sp>
      <p:sp>
        <p:nvSpPr>
          <p:cNvPr id="3067" name="Google Shape;3067;g2b5c250f245_0_522:notes"/>
          <p:cNvSpPr/>
          <p:nvPr>
            <p:ph idx="2" type="sldImg"/>
          </p:nvPr>
        </p:nvSpPr>
        <p:spPr>
          <a:xfrm>
            <a:off x="1143525" y="685800"/>
            <a:ext cx="45717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7" name="Shape 3227"/>
        <p:cNvGrpSpPr/>
        <p:nvPr/>
      </p:nvGrpSpPr>
      <p:grpSpPr>
        <a:xfrm>
          <a:off x="0" y="0"/>
          <a:ext cx="0" cy="0"/>
          <a:chOff x="0" y="0"/>
          <a:chExt cx="0" cy="0"/>
        </a:xfrm>
      </p:grpSpPr>
      <p:sp>
        <p:nvSpPr>
          <p:cNvPr id="3228" name="Google Shape;3228;p242: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3229" name="Google Shape;3229;p24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0" name="Shape 3750"/>
        <p:cNvGrpSpPr/>
        <p:nvPr/>
      </p:nvGrpSpPr>
      <p:grpSpPr>
        <a:xfrm>
          <a:off x="0" y="0"/>
          <a:ext cx="0" cy="0"/>
          <a:chOff x="0" y="0"/>
          <a:chExt cx="0" cy="0"/>
        </a:xfrm>
      </p:grpSpPr>
      <p:sp>
        <p:nvSpPr>
          <p:cNvPr id="3751" name="Google Shape;3751;g2b5c250f245_0_726:notes"/>
          <p:cNvSpPr txBox="1"/>
          <p:nvPr>
            <p:ph idx="1" type="body"/>
          </p:nvPr>
        </p:nvSpPr>
        <p:spPr>
          <a:xfrm>
            <a:off x="685800" y="4343400"/>
            <a:ext cx="5486400" cy="4114800"/>
          </a:xfrm>
          <a:prstGeom prst="rect">
            <a:avLst/>
          </a:prstGeom>
          <a:noFill/>
          <a:ln>
            <a:noFill/>
          </a:ln>
        </p:spPr>
        <p:txBody>
          <a:bodyPr anchorCtr="0" anchor="t" bIns="49950" lIns="49950" spcFirstLastPara="1" rIns="49950" wrap="square" tIns="49950">
            <a:noAutofit/>
          </a:bodyPr>
          <a:lstStyle/>
          <a:p>
            <a:pPr indent="0" lvl="0" marL="0" rtl="0" algn="l">
              <a:lnSpc>
                <a:spcPct val="100000"/>
              </a:lnSpc>
              <a:spcBef>
                <a:spcPts val="0"/>
              </a:spcBef>
              <a:spcAft>
                <a:spcPts val="0"/>
              </a:spcAft>
              <a:buSzPts val="600"/>
              <a:buNone/>
            </a:pPr>
            <a:r>
              <a:t/>
            </a:r>
            <a:endParaRPr/>
          </a:p>
        </p:txBody>
      </p:sp>
      <p:sp>
        <p:nvSpPr>
          <p:cNvPr id="3752" name="Google Shape;3752;g2b5c250f245_0_726:notes"/>
          <p:cNvSpPr/>
          <p:nvPr>
            <p:ph idx="2" type="sldImg"/>
          </p:nvPr>
        </p:nvSpPr>
        <p:spPr>
          <a:xfrm>
            <a:off x="1143525" y="685800"/>
            <a:ext cx="45717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7" name="Shape 3827"/>
        <p:cNvGrpSpPr/>
        <p:nvPr/>
      </p:nvGrpSpPr>
      <p:grpSpPr>
        <a:xfrm>
          <a:off x="0" y="0"/>
          <a:ext cx="0" cy="0"/>
          <a:chOff x="0" y="0"/>
          <a:chExt cx="0" cy="0"/>
        </a:xfrm>
      </p:grpSpPr>
      <p:sp>
        <p:nvSpPr>
          <p:cNvPr id="3828" name="Google Shape;3828;p244: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3829" name="Google Shape;3829;p2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0" name="Shape 3900"/>
        <p:cNvGrpSpPr/>
        <p:nvPr/>
      </p:nvGrpSpPr>
      <p:grpSpPr>
        <a:xfrm>
          <a:off x="0" y="0"/>
          <a:ext cx="0" cy="0"/>
          <a:chOff x="0" y="0"/>
          <a:chExt cx="0" cy="0"/>
        </a:xfrm>
      </p:grpSpPr>
      <p:sp>
        <p:nvSpPr>
          <p:cNvPr id="3901" name="Google Shape;3901;g27b335c9411_0_22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3902" name="Google Shape;3902;g27b335c9411_0_2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3" name="Shape 3973"/>
        <p:cNvGrpSpPr/>
        <p:nvPr/>
      </p:nvGrpSpPr>
      <p:grpSpPr>
        <a:xfrm>
          <a:off x="0" y="0"/>
          <a:ext cx="0" cy="0"/>
          <a:chOff x="0" y="0"/>
          <a:chExt cx="0" cy="0"/>
        </a:xfrm>
      </p:grpSpPr>
      <p:sp>
        <p:nvSpPr>
          <p:cNvPr id="3974" name="Google Shape;3974;p246: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3975" name="Google Shape;3975;p24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7" name="Shape 1367"/>
        <p:cNvGrpSpPr/>
        <p:nvPr/>
      </p:nvGrpSpPr>
      <p:grpSpPr>
        <a:xfrm>
          <a:off x="0" y="0"/>
          <a:ext cx="0" cy="0"/>
          <a:chOff x="0" y="0"/>
          <a:chExt cx="0" cy="0"/>
        </a:xfrm>
      </p:grpSpPr>
      <p:sp>
        <p:nvSpPr>
          <p:cNvPr id="1368" name="Google Shape;1368;p199: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69" name="Google Shape;1369;p19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7" name="Shape 3987"/>
        <p:cNvGrpSpPr/>
        <p:nvPr/>
      </p:nvGrpSpPr>
      <p:grpSpPr>
        <a:xfrm>
          <a:off x="0" y="0"/>
          <a:ext cx="0" cy="0"/>
          <a:chOff x="0" y="0"/>
          <a:chExt cx="0" cy="0"/>
        </a:xfrm>
      </p:grpSpPr>
      <p:sp>
        <p:nvSpPr>
          <p:cNvPr id="3988" name="Google Shape;3988;p9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989" name="Google Shape;3989;p95: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3990" name="Google Shape;3990;p95:notes"/>
          <p:cNvSpPr txBox="1"/>
          <p:nvPr>
            <p:ph idx="12" type="sldNum"/>
          </p:nvPr>
        </p:nvSpPr>
        <p:spPr>
          <a:xfrm>
            <a:off x="3884613" y="8685213"/>
            <a:ext cx="2971800" cy="4572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fld id="{00000000-1234-1234-1234-123412341234}" type="slidenum">
              <a:rPr lang="en-US"/>
              <a:t>‹#›</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 name="Shape 1375"/>
        <p:cNvGrpSpPr/>
        <p:nvPr/>
      </p:nvGrpSpPr>
      <p:grpSpPr>
        <a:xfrm>
          <a:off x="0" y="0"/>
          <a:ext cx="0" cy="0"/>
          <a:chOff x="0" y="0"/>
          <a:chExt cx="0" cy="0"/>
        </a:xfrm>
      </p:grpSpPr>
      <p:sp>
        <p:nvSpPr>
          <p:cNvPr id="1376" name="Google Shape;1376;p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400"/>
              <a:buNone/>
            </a:pPr>
            <a:r>
              <a:t/>
            </a:r>
            <a:endParaRPr/>
          </a:p>
        </p:txBody>
      </p:sp>
      <p:sp>
        <p:nvSpPr>
          <p:cNvPr id="1377" name="Google Shape;1377;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投影片" showMasterSp="0" type="title">
  <p:cSld name="TITLE">
    <p:spTree>
      <p:nvGrpSpPr>
        <p:cNvPr id="25" name="Shape 25"/>
        <p:cNvGrpSpPr/>
        <p:nvPr/>
      </p:nvGrpSpPr>
      <p:grpSpPr>
        <a:xfrm>
          <a:off x="0" y="0"/>
          <a:ext cx="0" cy="0"/>
          <a:chOff x="0" y="0"/>
          <a:chExt cx="0" cy="0"/>
        </a:xfrm>
      </p:grpSpPr>
      <p:cxnSp>
        <p:nvCxnSpPr>
          <p:cNvPr id="26" name="Google Shape;26;p97"/>
          <p:cNvCxnSpPr/>
          <p:nvPr/>
        </p:nvCxnSpPr>
        <p:spPr>
          <a:xfrm>
            <a:off x="9372975" y="0"/>
            <a:ext cx="1219041" cy="6858000"/>
          </a:xfrm>
          <a:prstGeom prst="straightConnector1">
            <a:avLst/>
          </a:prstGeom>
          <a:noFill/>
          <a:ln cap="flat" cmpd="sng" w="9525">
            <a:solidFill>
              <a:srgbClr val="BFBFBF"/>
            </a:solidFill>
            <a:prstDash val="solid"/>
            <a:round/>
            <a:headEnd len="sm" w="sm" type="none"/>
            <a:tailEnd len="sm" w="sm" type="none"/>
          </a:ln>
        </p:spPr>
      </p:cxnSp>
      <p:cxnSp>
        <p:nvCxnSpPr>
          <p:cNvPr id="27" name="Google Shape;27;p97"/>
          <p:cNvCxnSpPr/>
          <p:nvPr/>
        </p:nvCxnSpPr>
        <p:spPr>
          <a:xfrm flipH="1" rot="10800000">
            <a:off x="7426954" y="3681428"/>
            <a:ext cx="4763467" cy="3176587"/>
          </a:xfrm>
          <a:prstGeom prst="straightConnector1">
            <a:avLst/>
          </a:prstGeom>
          <a:noFill/>
          <a:ln cap="flat" cmpd="sng" w="9525">
            <a:solidFill>
              <a:srgbClr val="D8D8D8"/>
            </a:solidFill>
            <a:prstDash val="solid"/>
            <a:round/>
            <a:headEnd len="sm" w="sm" type="none"/>
            <a:tailEnd len="sm" w="sm" type="none"/>
          </a:ln>
        </p:spPr>
      </p:cxnSp>
      <p:sp>
        <p:nvSpPr>
          <p:cNvPr id="28" name="Google Shape;28;p97"/>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784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9" name="Google Shape;29;p97"/>
          <p:cNvSpPr/>
          <p:nvPr/>
        </p:nvSpPr>
        <p:spPr>
          <a:xfrm>
            <a:off x="9603132"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0" name="Google Shape;30;p97"/>
          <p:cNvSpPr/>
          <p:nvPr/>
        </p:nvSpPr>
        <p:spPr>
          <a:xfrm>
            <a:off x="8933294"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6980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 name="Google Shape;31;p97"/>
          <p:cNvSpPr/>
          <p:nvPr/>
        </p:nvSpPr>
        <p:spPr>
          <a:xfrm>
            <a:off x="9339642"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2" name="Google Shape;32;p97"/>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3" name="Google Shape;33;p97"/>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4" name="Google Shape;34;p97"/>
          <p:cNvSpPr/>
          <p:nvPr/>
        </p:nvSpPr>
        <p:spPr>
          <a:xfrm>
            <a:off x="-7930" y="-7938"/>
            <a:ext cx="863489" cy="5697538"/>
          </a:xfrm>
          <a:custGeom>
            <a:rect b="b" l="l" r="r" t="t"/>
            <a:pathLst>
              <a:path extrusionOk="0" h="5698067" w="863600">
                <a:moveTo>
                  <a:pt x="0" y="8467"/>
                </a:moveTo>
                <a:lnTo>
                  <a:pt x="863600" y="0"/>
                </a:lnTo>
                <a:lnTo>
                  <a:pt x="863600" y="16934"/>
                </a:lnTo>
                <a:lnTo>
                  <a:pt x="0" y="5698067"/>
                </a:lnTo>
                <a:lnTo>
                  <a:pt x="0" y="8467"/>
                </a:lnTo>
                <a:close/>
              </a:path>
            </a:pathLst>
          </a:custGeom>
          <a:solidFill>
            <a:schemeClr val="accent1">
              <a:alpha val="8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5" name="Google Shape;35;p97"/>
          <p:cNvSpPr/>
          <p:nvPr/>
        </p:nvSpPr>
        <p:spPr>
          <a:xfrm>
            <a:off x="10372970"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6" name="Google Shape;36;p97"/>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SzPts val="1400"/>
              <a:buNone/>
              <a:defRPr sz="5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 name="Google Shape;37;p97"/>
          <p:cNvSpPr txBox="1"/>
          <p:nvPr>
            <p:ph idx="1" type="subTitle"/>
          </p:nvPr>
        </p:nvSpPr>
        <p:spPr>
          <a:xfrm>
            <a:off x="1507264" y="4050849"/>
            <a:ext cx="7767948" cy="1096899"/>
          </a:xfrm>
          <a:prstGeom prst="rect">
            <a:avLst/>
          </a:prstGeom>
          <a:noFill/>
          <a:ln>
            <a:noFill/>
          </a:ln>
        </p:spPr>
        <p:txBody>
          <a:bodyPr anchorCtr="0" anchor="t" bIns="45700" lIns="91425" spcFirstLastPara="1" rIns="91425" wrap="square" tIns="45700">
            <a:noAutofit/>
          </a:bodyPr>
          <a:lstStyle>
            <a:lvl1pPr lvl="0" algn="r">
              <a:lnSpc>
                <a:spcPct val="100000"/>
              </a:lnSpc>
              <a:spcBef>
                <a:spcPts val="1000"/>
              </a:spcBef>
              <a:spcAft>
                <a:spcPts val="0"/>
              </a:spcAft>
              <a:buSzPts val="1440"/>
              <a:buNone/>
              <a:defRPr>
                <a:solidFill>
                  <a:srgbClr val="7F7F7F"/>
                </a:solidFill>
              </a:defRPr>
            </a:lvl1pPr>
            <a:lvl2pPr lvl="1" algn="ctr">
              <a:lnSpc>
                <a:spcPct val="100000"/>
              </a:lnSpc>
              <a:spcBef>
                <a:spcPts val="1000"/>
              </a:spcBef>
              <a:spcAft>
                <a:spcPts val="0"/>
              </a:spcAft>
              <a:buSzPts val="1280"/>
              <a:buNone/>
              <a:defRPr>
                <a:solidFill>
                  <a:srgbClr val="888888"/>
                </a:solidFill>
              </a:defRPr>
            </a:lvl2pPr>
            <a:lvl3pPr lvl="2" algn="ctr">
              <a:lnSpc>
                <a:spcPct val="100000"/>
              </a:lnSpc>
              <a:spcBef>
                <a:spcPts val="1000"/>
              </a:spcBef>
              <a:spcAft>
                <a:spcPts val="0"/>
              </a:spcAft>
              <a:buSzPts val="1120"/>
              <a:buNone/>
              <a:defRPr>
                <a:solidFill>
                  <a:srgbClr val="888888"/>
                </a:solidFill>
              </a:defRPr>
            </a:lvl3pPr>
            <a:lvl4pPr lvl="3" algn="ctr">
              <a:lnSpc>
                <a:spcPct val="100000"/>
              </a:lnSpc>
              <a:spcBef>
                <a:spcPts val="1000"/>
              </a:spcBef>
              <a:spcAft>
                <a:spcPts val="0"/>
              </a:spcAft>
              <a:buSzPts val="960"/>
              <a:buNone/>
              <a:defRPr>
                <a:solidFill>
                  <a:srgbClr val="888888"/>
                </a:solidFill>
              </a:defRPr>
            </a:lvl4pPr>
            <a:lvl5pPr lvl="4" algn="ctr">
              <a:lnSpc>
                <a:spcPct val="100000"/>
              </a:lnSpc>
              <a:spcBef>
                <a:spcPts val="1000"/>
              </a:spcBef>
              <a:spcAft>
                <a:spcPts val="0"/>
              </a:spcAft>
              <a:buSzPts val="960"/>
              <a:buNone/>
              <a:defRPr>
                <a:solidFill>
                  <a:srgbClr val="888888"/>
                </a:solidFill>
              </a:defRPr>
            </a:lvl5pPr>
            <a:lvl6pPr lvl="5" algn="ctr">
              <a:lnSpc>
                <a:spcPct val="100000"/>
              </a:lnSpc>
              <a:spcBef>
                <a:spcPts val="1000"/>
              </a:spcBef>
              <a:spcAft>
                <a:spcPts val="0"/>
              </a:spcAft>
              <a:buSzPts val="960"/>
              <a:buNone/>
              <a:defRPr>
                <a:solidFill>
                  <a:srgbClr val="888888"/>
                </a:solidFill>
              </a:defRPr>
            </a:lvl6pPr>
            <a:lvl7pPr lvl="6" algn="ctr">
              <a:lnSpc>
                <a:spcPct val="100000"/>
              </a:lnSpc>
              <a:spcBef>
                <a:spcPts val="1000"/>
              </a:spcBef>
              <a:spcAft>
                <a:spcPts val="0"/>
              </a:spcAft>
              <a:buSzPts val="960"/>
              <a:buNone/>
              <a:defRPr>
                <a:solidFill>
                  <a:srgbClr val="888888"/>
                </a:solidFill>
              </a:defRPr>
            </a:lvl7pPr>
            <a:lvl8pPr lvl="7" algn="ctr">
              <a:lnSpc>
                <a:spcPct val="100000"/>
              </a:lnSpc>
              <a:spcBef>
                <a:spcPts val="1000"/>
              </a:spcBef>
              <a:spcAft>
                <a:spcPts val="0"/>
              </a:spcAft>
              <a:buSzPts val="960"/>
              <a:buNone/>
              <a:defRPr>
                <a:solidFill>
                  <a:srgbClr val="888888"/>
                </a:solidFill>
              </a:defRPr>
            </a:lvl8pPr>
            <a:lvl9pPr lvl="8" algn="ctr">
              <a:lnSpc>
                <a:spcPct val="100000"/>
              </a:lnSpc>
              <a:spcBef>
                <a:spcPts val="1000"/>
              </a:spcBef>
              <a:spcAft>
                <a:spcPts val="0"/>
              </a:spcAft>
              <a:buSzPts val="960"/>
              <a:buNone/>
              <a:defRPr>
                <a:solidFill>
                  <a:srgbClr val="888888"/>
                </a:solidFill>
              </a:defRPr>
            </a:lvl9pPr>
          </a:lstStyle>
          <a:p/>
        </p:txBody>
      </p:sp>
      <p:sp>
        <p:nvSpPr>
          <p:cNvPr id="38" name="Google Shape;38;p97"/>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9" name="Google Shape;39;p97"/>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0" name="Google Shape;40;p97"/>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引述">
  <p:cSld name="含標題的引述">
    <p:spTree>
      <p:nvGrpSpPr>
        <p:cNvPr id="92" name="Shape 92"/>
        <p:cNvGrpSpPr/>
        <p:nvPr/>
      </p:nvGrpSpPr>
      <p:grpSpPr>
        <a:xfrm>
          <a:off x="0" y="0"/>
          <a:ext cx="0" cy="0"/>
          <a:chOff x="0" y="0"/>
          <a:chExt cx="0" cy="0"/>
        </a:xfrm>
      </p:grpSpPr>
      <p:sp>
        <p:nvSpPr>
          <p:cNvPr id="93" name="Google Shape;93;p127"/>
          <p:cNvSpPr txBox="1"/>
          <p:nvPr/>
        </p:nvSpPr>
        <p:spPr>
          <a:xfrm>
            <a:off x="541275" y="790575"/>
            <a:ext cx="611107" cy="5842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Arial"/>
              <a:buNone/>
            </a:pPr>
            <a:r>
              <a:rPr b="0" i="0" lang="en-US" sz="7999" u="none" cap="none" strike="noStrike">
                <a:solidFill>
                  <a:srgbClr val="56A9F3"/>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
        <p:nvSpPr>
          <p:cNvPr id="94" name="Google Shape;94;p127"/>
          <p:cNvSpPr txBox="1"/>
          <p:nvPr/>
        </p:nvSpPr>
        <p:spPr>
          <a:xfrm>
            <a:off x="8893605" y="2886075"/>
            <a:ext cx="609521" cy="585788"/>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Arial"/>
              <a:buNone/>
            </a:pPr>
            <a:r>
              <a:rPr b="0" i="0" lang="en-US" sz="7999" u="none" cap="none" strike="noStrike">
                <a:solidFill>
                  <a:srgbClr val="56A9F3"/>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
        <p:nvSpPr>
          <p:cNvPr id="95" name="Google Shape;95;p127"/>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 name="Google Shape;96;p127"/>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97" name="Google Shape;97;p127"/>
          <p:cNvSpPr txBox="1"/>
          <p:nvPr>
            <p:ph idx="2" type="body"/>
          </p:nvPr>
        </p:nvSpPr>
        <p:spPr>
          <a:xfrm>
            <a:off x="1366317" y="3632200"/>
            <a:ext cx="7225465" cy="381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1280"/>
              <a:buFont typeface="Arial"/>
              <a:buNone/>
              <a:defRPr sz="1600">
                <a:solidFill>
                  <a:srgbClr val="7F7F7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98" name="Google Shape;98;p127"/>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 name="Google Shape;99;p127"/>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 name="Google Shape;100;p127"/>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p:spTree>
      <p:nvGrpSpPr>
        <p:cNvPr id="793" name="Shape 793"/>
        <p:cNvGrpSpPr/>
        <p:nvPr/>
      </p:nvGrpSpPr>
      <p:grpSpPr>
        <a:xfrm>
          <a:off x="0" y="0"/>
          <a:ext cx="0" cy="0"/>
          <a:chOff x="0" y="0"/>
          <a:chExt cx="0" cy="0"/>
        </a:xfrm>
      </p:grpSpPr>
      <p:sp>
        <p:nvSpPr>
          <p:cNvPr id="794" name="Google Shape;794;p184"/>
          <p:cNvSpPr txBox="1"/>
          <p:nvPr>
            <p:ph type="title"/>
          </p:nvPr>
        </p:nvSpPr>
        <p:spPr>
          <a:xfrm>
            <a:off x="4072144" y="1790046"/>
            <a:ext cx="4046126" cy="697563"/>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b="1" i="0" sz="4533">
                <a:solidFill>
                  <a:schemeClr val="lt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5" name="Google Shape;795;p184"/>
          <p:cNvSpPr txBox="1"/>
          <p:nvPr>
            <p:ph idx="1" type="body"/>
          </p:nvPr>
        </p:nvSpPr>
        <p:spPr>
          <a:xfrm>
            <a:off x="609520" y="1577340"/>
            <a:ext cx="5302830" cy="1938992"/>
          </a:xfrm>
          <a:prstGeom prst="rect">
            <a:avLst/>
          </a:prstGeom>
          <a:noFill/>
          <a:ln>
            <a:noFill/>
          </a:ln>
        </p:spPr>
        <p:txBody>
          <a:bodyPr anchorCtr="0" anchor="t" bIns="0" lIns="0" spcFirstLastPara="1" rIns="0" wrap="square" tIns="0">
            <a:spAutoFit/>
          </a:bodyPr>
          <a:lstStyle>
            <a:lvl1pPr indent="-228600" lvl="0" marL="457200" algn="l">
              <a:lnSpc>
                <a:spcPct val="100000"/>
              </a:lnSpc>
              <a:spcBef>
                <a:spcPts val="0"/>
              </a:spcBef>
              <a:spcAft>
                <a:spcPts val="0"/>
              </a:spcAft>
              <a:buSzPts val="1400"/>
              <a:buNone/>
              <a:defRPr/>
            </a:lvl1pPr>
            <a:lvl2pPr indent="-228600" lvl="1" marL="914400" algn="l">
              <a:lnSpc>
                <a:spcPct val="100000"/>
              </a:lnSpc>
              <a:spcBef>
                <a:spcPts val="0"/>
              </a:spcBef>
              <a:spcAft>
                <a:spcPts val="0"/>
              </a:spcAft>
              <a:buSzPts val="1400"/>
              <a:buNone/>
              <a:defRPr/>
            </a:lvl2pPr>
            <a:lvl3pPr indent="-228600" lvl="2" marL="1371600" algn="l">
              <a:lnSpc>
                <a:spcPct val="100000"/>
              </a:lnSpc>
              <a:spcBef>
                <a:spcPts val="0"/>
              </a:spcBef>
              <a:spcAft>
                <a:spcPts val="0"/>
              </a:spcAft>
              <a:buSzPts val="1400"/>
              <a:buNone/>
              <a:defRPr/>
            </a:lvl3pPr>
            <a:lvl4pPr indent="-228600" lvl="3" marL="1828800" algn="l">
              <a:lnSpc>
                <a:spcPct val="100000"/>
              </a:lnSpc>
              <a:spcBef>
                <a:spcPts val="0"/>
              </a:spcBef>
              <a:spcAft>
                <a:spcPts val="0"/>
              </a:spcAft>
              <a:buSzPts val="1400"/>
              <a:buNone/>
              <a:defRPr/>
            </a:lvl4pPr>
            <a:lvl5pPr indent="-228600" lvl="4" marL="2286000" algn="l">
              <a:lnSpc>
                <a:spcPct val="100000"/>
              </a:lnSpc>
              <a:spcBef>
                <a:spcPts val="0"/>
              </a:spcBef>
              <a:spcAft>
                <a:spcPts val="0"/>
              </a:spcAft>
              <a:buSzPts val="1400"/>
              <a:buNone/>
              <a:defRPr/>
            </a:lvl5pPr>
            <a:lvl6pPr indent="-228600" lvl="5" marL="2743200" algn="l">
              <a:lnSpc>
                <a:spcPct val="100000"/>
              </a:lnSpc>
              <a:spcBef>
                <a:spcPts val="0"/>
              </a:spcBef>
              <a:spcAft>
                <a:spcPts val="0"/>
              </a:spcAft>
              <a:buSzPts val="1400"/>
              <a:buNone/>
              <a:defRPr/>
            </a:lvl6pPr>
            <a:lvl7pPr indent="-228600" lvl="6" marL="3200400" algn="l">
              <a:lnSpc>
                <a:spcPct val="100000"/>
              </a:lnSpc>
              <a:spcBef>
                <a:spcPts val="0"/>
              </a:spcBef>
              <a:spcAft>
                <a:spcPts val="0"/>
              </a:spcAft>
              <a:buSzPts val="1400"/>
              <a:buNone/>
              <a:defRPr/>
            </a:lvl7pPr>
            <a:lvl8pPr indent="-228600" lvl="7" marL="3657600" algn="l">
              <a:lnSpc>
                <a:spcPct val="100000"/>
              </a:lnSpc>
              <a:spcBef>
                <a:spcPts val="0"/>
              </a:spcBef>
              <a:spcAft>
                <a:spcPts val="0"/>
              </a:spcAft>
              <a:buSzPts val="1400"/>
              <a:buNone/>
              <a:defRPr/>
            </a:lvl8pPr>
            <a:lvl9pPr indent="-228600" lvl="8" marL="4114800" algn="l">
              <a:lnSpc>
                <a:spcPct val="100000"/>
              </a:lnSpc>
              <a:spcBef>
                <a:spcPts val="0"/>
              </a:spcBef>
              <a:spcAft>
                <a:spcPts val="0"/>
              </a:spcAft>
              <a:buSzPts val="1400"/>
              <a:buNone/>
              <a:defRPr/>
            </a:lvl9pPr>
          </a:lstStyle>
          <a:p/>
        </p:txBody>
      </p:sp>
      <p:sp>
        <p:nvSpPr>
          <p:cNvPr id="796" name="Google Shape;796;p184"/>
          <p:cNvSpPr txBox="1"/>
          <p:nvPr>
            <p:ph idx="2" type="body"/>
          </p:nvPr>
        </p:nvSpPr>
        <p:spPr>
          <a:xfrm>
            <a:off x="6278063" y="1577340"/>
            <a:ext cx="5302830" cy="1938992"/>
          </a:xfrm>
          <a:prstGeom prst="rect">
            <a:avLst/>
          </a:prstGeom>
          <a:noFill/>
          <a:ln>
            <a:noFill/>
          </a:ln>
        </p:spPr>
        <p:txBody>
          <a:bodyPr anchorCtr="0" anchor="t" bIns="0" lIns="0" spcFirstLastPara="1" rIns="0" wrap="square" tIns="0">
            <a:spAutoFit/>
          </a:bodyPr>
          <a:lstStyle>
            <a:lvl1pPr indent="-228600" lvl="0" marL="457200" algn="l">
              <a:lnSpc>
                <a:spcPct val="100000"/>
              </a:lnSpc>
              <a:spcBef>
                <a:spcPts val="0"/>
              </a:spcBef>
              <a:spcAft>
                <a:spcPts val="0"/>
              </a:spcAft>
              <a:buSzPts val="1400"/>
              <a:buNone/>
              <a:defRPr/>
            </a:lvl1pPr>
            <a:lvl2pPr indent="-228600" lvl="1" marL="914400" algn="l">
              <a:lnSpc>
                <a:spcPct val="100000"/>
              </a:lnSpc>
              <a:spcBef>
                <a:spcPts val="0"/>
              </a:spcBef>
              <a:spcAft>
                <a:spcPts val="0"/>
              </a:spcAft>
              <a:buSzPts val="1400"/>
              <a:buNone/>
              <a:defRPr/>
            </a:lvl2pPr>
            <a:lvl3pPr indent="-228600" lvl="2" marL="1371600" algn="l">
              <a:lnSpc>
                <a:spcPct val="100000"/>
              </a:lnSpc>
              <a:spcBef>
                <a:spcPts val="0"/>
              </a:spcBef>
              <a:spcAft>
                <a:spcPts val="0"/>
              </a:spcAft>
              <a:buSzPts val="1400"/>
              <a:buNone/>
              <a:defRPr/>
            </a:lvl3pPr>
            <a:lvl4pPr indent="-228600" lvl="3" marL="1828800" algn="l">
              <a:lnSpc>
                <a:spcPct val="100000"/>
              </a:lnSpc>
              <a:spcBef>
                <a:spcPts val="0"/>
              </a:spcBef>
              <a:spcAft>
                <a:spcPts val="0"/>
              </a:spcAft>
              <a:buSzPts val="1400"/>
              <a:buNone/>
              <a:defRPr/>
            </a:lvl4pPr>
            <a:lvl5pPr indent="-228600" lvl="4" marL="2286000" algn="l">
              <a:lnSpc>
                <a:spcPct val="100000"/>
              </a:lnSpc>
              <a:spcBef>
                <a:spcPts val="0"/>
              </a:spcBef>
              <a:spcAft>
                <a:spcPts val="0"/>
              </a:spcAft>
              <a:buSzPts val="1400"/>
              <a:buNone/>
              <a:defRPr/>
            </a:lvl5pPr>
            <a:lvl6pPr indent="-228600" lvl="5" marL="2743200" algn="l">
              <a:lnSpc>
                <a:spcPct val="100000"/>
              </a:lnSpc>
              <a:spcBef>
                <a:spcPts val="0"/>
              </a:spcBef>
              <a:spcAft>
                <a:spcPts val="0"/>
              </a:spcAft>
              <a:buSzPts val="1400"/>
              <a:buNone/>
              <a:defRPr/>
            </a:lvl6pPr>
            <a:lvl7pPr indent="-228600" lvl="6" marL="3200400" algn="l">
              <a:lnSpc>
                <a:spcPct val="100000"/>
              </a:lnSpc>
              <a:spcBef>
                <a:spcPts val="0"/>
              </a:spcBef>
              <a:spcAft>
                <a:spcPts val="0"/>
              </a:spcAft>
              <a:buSzPts val="1400"/>
              <a:buNone/>
              <a:defRPr/>
            </a:lvl7pPr>
            <a:lvl8pPr indent="-228600" lvl="7" marL="3657600" algn="l">
              <a:lnSpc>
                <a:spcPct val="100000"/>
              </a:lnSpc>
              <a:spcBef>
                <a:spcPts val="0"/>
              </a:spcBef>
              <a:spcAft>
                <a:spcPts val="0"/>
              </a:spcAft>
              <a:buSzPts val="1400"/>
              <a:buNone/>
              <a:defRPr/>
            </a:lvl8pPr>
            <a:lvl9pPr indent="-228600" lvl="8" marL="4114800" algn="l">
              <a:lnSpc>
                <a:spcPct val="100000"/>
              </a:lnSpc>
              <a:spcBef>
                <a:spcPts val="0"/>
              </a:spcBef>
              <a:spcAft>
                <a:spcPts val="0"/>
              </a:spcAft>
              <a:buSzPts val="1400"/>
              <a:buNone/>
              <a:defRPr/>
            </a:lvl9pPr>
          </a:lstStyle>
          <a:p/>
        </p:txBody>
      </p:sp>
      <p:sp>
        <p:nvSpPr>
          <p:cNvPr id="797" name="Google Shape;797;p184"/>
          <p:cNvSpPr txBox="1"/>
          <p:nvPr>
            <p:ph idx="11" type="ftr"/>
          </p:nvPr>
        </p:nvSpPr>
        <p:spPr>
          <a:xfrm>
            <a:off x="4144741" y="6377940"/>
            <a:ext cx="3900932" cy="215444"/>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8" name="Google Shape;798;p184"/>
          <p:cNvSpPr txBox="1"/>
          <p:nvPr>
            <p:ph idx="10" type="dt"/>
          </p:nvPr>
        </p:nvSpPr>
        <p:spPr>
          <a:xfrm>
            <a:off x="609522" y="6377940"/>
            <a:ext cx="2803795" cy="215444"/>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9" name="Google Shape;799;p184"/>
          <p:cNvSpPr txBox="1"/>
          <p:nvPr>
            <p:ph idx="12" type="sldNum"/>
          </p:nvPr>
        </p:nvSpPr>
        <p:spPr>
          <a:xfrm>
            <a:off x="8777098" y="6377940"/>
            <a:ext cx="2803795" cy="184666"/>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800" name="Shape 800"/>
        <p:cNvGrpSpPr/>
        <p:nvPr/>
      </p:nvGrpSpPr>
      <p:grpSpPr>
        <a:xfrm>
          <a:off x="0" y="0"/>
          <a:ext cx="0" cy="0"/>
          <a:chOff x="0" y="0"/>
          <a:chExt cx="0" cy="0"/>
        </a:xfrm>
      </p:grpSpPr>
      <p:sp>
        <p:nvSpPr>
          <p:cNvPr id="801" name="Google Shape;801;p185"/>
          <p:cNvSpPr txBox="1"/>
          <p:nvPr>
            <p:ph type="title"/>
          </p:nvPr>
        </p:nvSpPr>
        <p:spPr>
          <a:xfrm>
            <a:off x="4072144" y="1790046"/>
            <a:ext cx="4046126" cy="697563"/>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b="1" i="0" sz="4533">
                <a:solidFill>
                  <a:schemeClr val="lt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2" name="Google Shape;802;p185"/>
          <p:cNvSpPr txBox="1"/>
          <p:nvPr>
            <p:ph idx="11" type="ftr"/>
          </p:nvPr>
        </p:nvSpPr>
        <p:spPr>
          <a:xfrm>
            <a:off x="4144741" y="6377940"/>
            <a:ext cx="3900932" cy="215444"/>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3" name="Google Shape;803;p185"/>
          <p:cNvSpPr txBox="1"/>
          <p:nvPr>
            <p:ph idx="10" type="dt"/>
          </p:nvPr>
        </p:nvSpPr>
        <p:spPr>
          <a:xfrm>
            <a:off x="609522" y="6377940"/>
            <a:ext cx="2803795" cy="215444"/>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 name="Google Shape;804;p185"/>
          <p:cNvSpPr txBox="1"/>
          <p:nvPr>
            <p:ph idx="12" type="sldNum"/>
          </p:nvPr>
        </p:nvSpPr>
        <p:spPr>
          <a:xfrm>
            <a:off x="8777098" y="6377940"/>
            <a:ext cx="2803795" cy="184666"/>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805" name="Shape 805"/>
        <p:cNvGrpSpPr/>
        <p:nvPr/>
      </p:nvGrpSpPr>
      <p:grpSpPr>
        <a:xfrm>
          <a:off x="0" y="0"/>
          <a:ext cx="0" cy="0"/>
          <a:chOff x="0" y="0"/>
          <a:chExt cx="0" cy="0"/>
        </a:xfrm>
      </p:grpSpPr>
      <p:sp>
        <p:nvSpPr>
          <p:cNvPr id="806" name="Google Shape;806;p186"/>
          <p:cNvSpPr txBox="1"/>
          <p:nvPr>
            <p:ph idx="11" type="ftr"/>
          </p:nvPr>
        </p:nvSpPr>
        <p:spPr>
          <a:xfrm>
            <a:off x="4144741" y="6377940"/>
            <a:ext cx="3900932" cy="215444"/>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7" name="Google Shape;807;p186"/>
          <p:cNvSpPr txBox="1"/>
          <p:nvPr>
            <p:ph idx="10" type="dt"/>
          </p:nvPr>
        </p:nvSpPr>
        <p:spPr>
          <a:xfrm>
            <a:off x="609522" y="6377940"/>
            <a:ext cx="2803795" cy="215444"/>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8" name="Google Shape;808;p186"/>
          <p:cNvSpPr txBox="1"/>
          <p:nvPr>
            <p:ph idx="12" type="sldNum"/>
          </p:nvPr>
        </p:nvSpPr>
        <p:spPr>
          <a:xfrm>
            <a:off x="8777098" y="6377940"/>
            <a:ext cx="2803795" cy="184666"/>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15" name="Shape 815"/>
        <p:cNvGrpSpPr/>
        <p:nvPr/>
      </p:nvGrpSpPr>
      <p:grpSpPr>
        <a:xfrm>
          <a:off x="0" y="0"/>
          <a:ext cx="0" cy="0"/>
          <a:chOff x="0" y="0"/>
          <a:chExt cx="0" cy="0"/>
        </a:xfrm>
      </p:grpSpPr>
      <p:sp>
        <p:nvSpPr>
          <p:cNvPr id="816" name="Google Shape;816;p71"/>
          <p:cNvSpPr txBox="1"/>
          <p:nvPr>
            <p:ph type="ctrTitle"/>
          </p:nvPr>
        </p:nvSpPr>
        <p:spPr>
          <a:xfrm>
            <a:off x="457140" y="1420283"/>
            <a:ext cx="5180926" cy="980017"/>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7" name="Google Shape;817;p71"/>
          <p:cNvSpPr txBox="1"/>
          <p:nvPr>
            <p:ph idx="1" type="subTitle"/>
          </p:nvPr>
        </p:nvSpPr>
        <p:spPr>
          <a:xfrm>
            <a:off x="914282" y="2590800"/>
            <a:ext cx="4266645" cy="1168400"/>
          </a:xfrm>
          <a:prstGeom prst="rect">
            <a:avLst/>
          </a:prstGeom>
          <a:noFill/>
          <a:ln>
            <a:noFill/>
          </a:ln>
        </p:spPr>
        <p:txBody>
          <a:bodyPr anchorCtr="0" anchor="t" bIns="45700" lIns="91425" spcFirstLastPara="1" rIns="91425" wrap="square" tIns="45700">
            <a:normAutofit/>
          </a:bodyPr>
          <a:lstStyle>
            <a:lvl1pPr lvl="0" algn="ctr">
              <a:lnSpc>
                <a:spcPct val="100000"/>
              </a:lnSpc>
              <a:spcBef>
                <a:spcPts val="427"/>
              </a:spcBef>
              <a:spcAft>
                <a:spcPts val="0"/>
              </a:spcAft>
              <a:buClr>
                <a:srgbClr val="888888"/>
              </a:buClr>
              <a:buSzPts val="2133"/>
              <a:buNone/>
              <a:defRPr>
                <a:solidFill>
                  <a:srgbClr val="888888"/>
                </a:solidFill>
              </a:defRPr>
            </a:lvl1pPr>
            <a:lvl2pPr lvl="1" algn="ctr">
              <a:lnSpc>
                <a:spcPct val="100000"/>
              </a:lnSpc>
              <a:spcBef>
                <a:spcPts val="373"/>
              </a:spcBef>
              <a:spcAft>
                <a:spcPts val="0"/>
              </a:spcAft>
              <a:buClr>
                <a:srgbClr val="888888"/>
              </a:buClr>
              <a:buSzPts val="1866"/>
              <a:buNone/>
              <a:defRPr>
                <a:solidFill>
                  <a:srgbClr val="888888"/>
                </a:solidFill>
              </a:defRPr>
            </a:lvl2pPr>
            <a:lvl3pPr lvl="2" algn="ctr">
              <a:lnSpc>
                <a:spcPct val="100000"/>
              </a:lnSpc>
              <a:spcBef>
                <a:spcPts val="320"/>
              </a:spcBef>
              <a:spcAft>
                <a:spcPts val="0"/>
              </a:spcAft>
              <a:buClr>
                <a:srgbClr val="888888"/>
              </a:buClr>
              <a:buSzPts val="1600"/>
              <a:buNone/>
              <a:defRPr>
                <a:solidFill>
                  <a:srgbClr val="888888"/>
                </a:solidFill>
              </a:defRPr>
            </a:lvl3pPr>
            <a:lvl4pPr lvl="3" algn="ctr">
              <a:lnSpc>
                <a:spcPct val="100000"/>
              </a:lnSpc>
              <a:spcBef>
                <a:spcPts val="267"/>
              </a:spcBef>
              <a:spcAft>
                <a:spcPts val="0"/>
              </a:spcAft>
              <a:buClr>
                <a:srgbClr val="888888"/>
              </a:buClr>
              <a:buSzPts val="1333"/>
              <a:buNone/>
              <a:defRPr>
                <a:solidFill>
                  <a:srgbClr val="888888"/>
                </a:solidFill>
              </a:defRPr>
            </a:lvl4pPr>
            <a:lvl5pPr lvl="4" algn="ctr">
              <a:lnSpc>
                <a:spcPct val="100000"/>
              </a:lnSpc>
              <a:spcBef>
                <a:spcPts val="267"/>
              </a:spcBef>
              <a:spcAft>
                <a:spcPts val="0"/>
              </a:spcAft>
              <a:buClr>
                <a:srgbClr val="888888"/>
              </a:buClr>
              <a:buSzPts val="1333"/>
              <a:buNone/>
              <a:defRPr>
                <a:solidFill>
                  <a:srgbClr val="888888"/>
                </a:solidFill>
              </a:defRPr>
            </a:lvl5pPr>
            <a:lvl6pPr lvl="5" algn="ctr">
              <a:lnSpc>
                <a:spcPct val="100000"/>
              </a:lnSpc>
              <a:spcBef>
                <a:spcPts val="267"/>
              </a:spcBef>
              <a:spcAft>
                <a:spcPts val="0"/>
              </a:spcAft>
              <a:buClr>
                <a:srgbClr val="888888"/>
              </a:buClr>
              <a:buSzPts val="1333"/>
              <a:buNone/>
              <a:defRPr>
                <a:solidFill>
                  <a:srgbClr val="888888"/>
                </a:solidFill>
              </a:defRPr>
            </a:lvl6pPr>
            <a:lvl7pPr lvl="6" algn="ctr">
              <a:lnSpc>
                <a:spcPct val="100000"/>
              </a:lnSpc>
              <a:spcBef>
                <a:spcPts val="267"/>
              </a:spcBef>
              <a:spcAft>
                <a:spcPts val="0"/>
              </a:spcAft>
              <a:buClr>
                <a:srgbClr val="888888"/>
              </a:buClr>
              <a:buSzPts val="1333"/>
              <a:buNone/>
              <a:defRPr>
                <a:solidFill>
                  <a:srgbClr val="888888"/>
                </a:solidFill>
              </a:defRPr>
            </a:lvl7pPr>
            <a:lvl8pPr lvl="7" algn="ctr">
              <a:lnSpc>
                <a:spcPct val="100000"/>
              </a:lnSpc>
              <a:spcBef>
                <a:spcPts val="267"/>
              </a:spcBef>
              <a:spcAft>
                <a:spcPts val="0"/>
              </a:spcAft>
              <a:buClr>
                <a:srgbClr val="888888"/>
              </a:buClr>
              <a:buSzPts val="1333"/>
              <a:buNone/>
              <a:defRPr>
                <a:solidFill>
                  <a:srgbClr val="888888"/>
                </a:solidFill>
              </a:defRPr>
            </a:lvl8pPr>
            <a:lvl9pPr lvl="8" algn="ctr">
              <a:lnSpc>
                <a:spcPct val="100000"/>
              </a:lnSpc>
              <a:spcBef>
                <a:spcPts val="267"/>
              </a:spcBef>
              <a:spcAft>
                <a:spcPts val="0"/>
              </a:spcAft>
              <a:buClr>
                <a:srgbClr val="888888"/>
              </a:buClr>
              <a:buSzPts val="1333"/>
              <a:buNone/>
              <a:defRPr>
                <a:solidFill>
                  <a:srgbClr val="888888"/>
                </a:solidFill>
              </a:defRPr>
            </a:lvl9pPr>
          </a:lstStyle>
          <a:p/>
        </p:txBody>
      </p:sp>
      <p:sp>
        <p:nvSpPr>
          <p:cNvPr id="818" name="Google Shape;818;p71"/>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9" name="Google Shape;819;p71"/>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0" name="Google Shape;820;p71"/>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21" name="Shape 821"/>
        <p:cNvGrpSpPr/>
        <p:nvPr/>
      </p:nvGrpSpPr>
      <p:grpSpPr>
        <a:xfrm>
          <a:off x="0" y="0"/>
          <a:ext cx="0" cy="0"/>
          <a:chOff x="0" y="0"/>
          <a:chExt cx="0" cy="0"/>
        </a:xfrm>
      </p:grpSpPr>
      <p:sp>
        <p:nvSpPr>
          <p:cNvPr id="822" name="Google Shape;822;p187"/>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3" name="Google Shape;823;p187"/>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824" name="Google Shape;824;p18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5" name="Google Shape;825;p18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6" name="Google Shape;826;p18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7" name="Shape 827"/>
        <p:cNvGrpSpPr/>
        <p:nvPr/>
      </p:nvGrpSpPr>
      <p:grpSpPr>
        <a:xfrm>
          <a:off x="0" y="0"/>
          <a:ext cx="0" cy="0"/>
          <a:chOff x="0" y="0"/>
          <a:chExt cx="0" cy="0"/>
        </a:xfrm>
      </p:grpSpPr>
      <p:sp>
        <p:nvSpPr>
          <p:cNvPr id="828" name="Google Shape;828;p188"/>
          <p:cNvSpPr txBox="1"/>
          <p:nvPr>
            <p:ph type="title"/>
          </p:nvPr>
        </p:nvSpPr>
        <p:spPr>
          <a:xfrm>
            <a:off x="481479" y="2937934"/>
            <a:ext cx="5180926" cy="90805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29" name="Google Shape;829;p188"/>
          <p:cNvSpPr txBox="1"/>
          <p:nvPr>
            <p:ph idx="1" type="body"/>
          </p:nvPr>
        </p:nvSpPr>
        <p:spPr>
          <a:xfrm>
            <a:off x="481479" y="1937811"/>
            <a:ext cx="5180926" cy="1000125"/>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267"/>
              </a:spcBef>
              <a:spcAft>
                <a:spcPts val="0"/>
              </a:spcAft>
              <a:buClr>
                <a:srgbClr val="888888"/>
              </a:buClr>
              <a:buSzPts val="1333"/>
              <a:buNone/>
              <a:defRPr sz="1333">
                <a:solidFill>
                  <a:srgbClr val="888888"/>
                </a:solidFill>
              </a:defRPr>
            </a:lvl1pPr>
            <a:lvl2pPr indent="-228600" lvl="1" marL="914400" algn="l">
              <a:lnSpc>
                <a:spcPct val="100000"/>
              </a:lnSpc>
              <a:spcBef>
                <a:spcPts val="240"/>
              </a:spcBef>
              <a:spcAft>
                <a:spcPts val="0"/>
              </a:spcAft>
              <a:buClr>
                <a:srgbClr val="888888"/>
              </a:buClr>
              <a:buSzPts val="1200"/>
              <a:buNone/>
              <a:defRPr sz="1200">
                <a:solidFill>
                  <a:srgbClr val="888888"/>
                </a:solidFill>
              </a:defRPr>
            </a:lvl2pPr>
            <a:lvl3pPr indent="-228600" lvl="2" marL="1371600" algn="l">
              <a:lnSpc>
                <a:spcPct val="100000"/>
              </a:lnSpc>
              <a:spcBef>
                <a:spcPts val="213"/>
              </a:spcBef>
              <a:spcAft>
                <a:spcPts val="0"/>
              </a:spcAft>
              <a:buClr>
                <a:srgbClr val="888888"/>
              </a:buClr>
              <a:buSzPts val="1067"/>
              <a:buNone/>
              <a:defRPr sz="1067">
                <a:solidFill>
                  <a:srgbClr val="888888"/>
                </a:solidFill>
              </a:defRPr>
            </a:lvl3pPr>
            <a:lvl4pPr indent="-228600" lvl="3" marL="1828800" algn="l">
              <a:lnSpc>
                <a:spcPct val="100000"/>
              </a:lnSpc>
              <a:spcBef>
                <a:spcPts val="187"/>
              </a:spcBef>
              <a:spcAft>
                <a:spcPts val="0"/>
              </a:spcAft>
              <a:buClr>
                <a:srgbClr val="888888"/>
              </a:buClr>
              <a:buSzPts val="933"/>
              <a:buNone/>
              <a:defRPr sz="933">
                <a:solidFill>
                  <a:srgbClr val="888888"/>
                </a:solidFill>
              </a:defRPr>
            </a:lvl4pPr>
            <a:lvl5pPr indent="-228600" lvl="4" marL="2286000" algn="l">
              <a:lnSpc>
                <a:spcPct val="100000"/>
              </a:lnSpc>
              <a:spcBef>
                <a:spcPts val="187"/>
              </a:spcBef>
              <a:spcAft>
                <a:spcPts val="0"/>
              </a:spcAft>
              <a:buClr>
                <a:srgbClr val="888888"/>
              </a:buClr>
              <a:buSzPts val="933"/>
              <a:buNone/>
              <a:defRPr sz="933">
                <a:solidFill>
                  <a:srgbClr val="888888"/>
                </a:solidFill>
              </a:defRPr>
            </a:lvl5pPr>
            <a:lvl6pPr indent="-228600" lvl="5" marL="2743200" algn="l">
              <a:lnSpc>
                <a:spcPct val="100000"/>
              </a:lnSpc>
              <a:spcBef>
                <a:spcPts val="187"/>
              </a:spcBef>
              <a:spcAft>
                <a:spcPts val="0"/>
              </a:spcAft>
              <a:buClr>
                <a:srgbClr val="888888"/>
              </a:buClr>
              <a:buSzPts val="933"/>
              <a:buNone/>
              <a:defRPr sz="933">
                <a:solidFill>
                  <a:srgbClr val="888888"/>
                </a:solidFill>
              </a:defRPr>
            </a:lvl6pPr>
            <a:lvl7pPr indent="-228600" lvl="6" marL="3200400" algn="l">
              <a:lnSpc>
                <a:spcPct val="100000"/>
              </a:lnSpc>
              <a:spcBef>
                <a:spcPts val="187"/>
              </a:spcBef>
              <a:spcAft>
                <a:spcPts val="0"/>
              </a:spcAft>
              <a:buClr>
                <a:srgbClr val="888888"/>
              </a:buClr>
              <a:buSzPts val="933"/>
              <a:buNone/>
              <a:defRPr sz="933">
                <a:solidFill>
                  <a:srgbClr val="888888"/>
                </a:solidFill>
              </a:defRPr>
            </a:lvl7pPr>
            <a:lvl8pPr indent="-228600" lvl="7" marL="3657600" algn="l">
              <a:lnSpc>
                <a:spcPct val="100000"/>
              </a:lnSpc>
              <a:spcBef>
                <a:spcPts val="187"/>
              </a:spcBef>
              <a:spcAft>
                <a:spcPts val="0"/>
              </a:spcAft>
              <a:buClr>
                <a:srgbClr val="888888"/>
              </a:buClr>
              <a:buSzPts val="933"/>
              <a:buNone/>
              <a:defRPr sz="933">
                <a:solidFill>
                  <a:srgbClr val="888888"/>
                </a:solidFill>
              </a:defRPr>
            </a:lvl8pPr>
            <a:lvl9pPr indent="-228600" lvl="8" marL="4114800" algn="l">
              <a:lnSpc>
                <a:spcPct val="100000"/>
              </a:lnSpc>
              <a:spcBef>
                <a:spcPts val="187"/>
              </a:spcBef>
              <a:spcAft>
                <a:spcPts val="0"/>
              </a:spcAft>
              <a:buClr>
                <a:srgbClr val="888888"/>
              </a:buClr>
              <a:buSzPts val="933"/>
              <a:buNone/>
              <a:defRPr sz="933">
                <a:solidFill>
                  <a:srgbClr val="888888"/>
                </a:solidFill>
              </a:defRPr>
            </a:lvl9pPr>
          </a:lstStyle>
          <a:p/>
        </p:txBody>
      </p:sp>
      <p:sp>
        <p:nvSpPr>
          <p:cNvPr id="830" name="Google Shape;830;p188"/>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1" name="Google Shape;831;p188"/>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2" name="Google Shape;832;p188"/>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833" name="Shape 833"/>
        <p:cNvGrpSpPr/>
        <p:nvPr/>
      </p:nvGrpSpPr>
      <p:grpSpPr>
        <a:xfrm>
          <a:off x="0" y="0"/>
          <a:ext cx="0" cy="0"/>
          <a:chOff x="0" y="0"/>
          <a:chExt cx="0" cy="0"/>
        </a:xfrm>
      </p:grpSpPr>
      <p:sp>
        <p:nvSpPr>
          <p:cNvPr id="834" name="Google Shape;834;p189"/>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5" name="Google Shape;835;p189"/>
          <p:cNvSpPr txBox="1"/>
          <p:nvPr>
            <p:ph idx="1" type="body"/>
          </p:nvPr>
        </p:nvSpPr>
        <p:spPr>
          <a:xfrm>
            <a:off x="304760"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836" name="Google Shape;836;p189"/>
          <p:cNvSpPr txBox="1"/>
          <p:nvPr>
            <p:ph idx="2" type="body"/>
          </p:nvPr>
        </p:nvSpPr>
        <p:spPr>
          <a:xfrm>
            <a:off x="3098396"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837" name="Google Shape;837;p18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8" name="Google Shape;838;p18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39" name="Google Shape;839;p18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840" name="Shape 840"/>
        <p:cNvGrpSpPr/>
        <p:nvPr/>
      </p:nvGrpSpPr>
      <p:grpSpPr>
        <a:xfrm>
          <a:off x="0" y="0"/>
          <a:ext cx="0" cy="0"/>
          <a:chOff x="0" y="0"/>
          <a:chExt cx="0" cy="0"/>
        </a:xfrm>
      </p:grpSpPr>
      <p:sp>
        <p:nvSpPr>
          <p:cNvPr id="841" name="Google Shape;841;p190"/>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2933"/>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2" name="Google Shape;842;p190"/>
          <p:cNvSpPr txBox="1"/>
          <p:nvPr>
            <p:ph idx="1" type="body"/>
          </p:nvPr>
        </p:nvSpPr>
        <p:spPr>
          <a:xfrm>
            <a:off x="304760" y="1023409"/>
            <a:ext cx="2693108"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843" name="Google Shape;843;p190"/>
          <p:cNvSpPr txBox="1"/>
          <p:nvPr>
            <p:ph idx="2" type="body"/>
          </p:nvPr>
        </p:nvSpPr>
        <p:spPr>
          <a:xfrm>
            <a:off x="304760" y="1449917"/>
            <a:ext cx="2693108"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844" name="Google Shape;844;p190"/>
          <p:cNvSpPr txBox="1"/>
          <p:nvPr>
            <p:ph idx="3" type="body"/>
          </p:nvPr>
        </p:nvSpPr>
        <p:spPr>
          <a:xfrm>
            <a:off x="3096282" y="1023409"/>
            <a:ext cx="2694166"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845" name="Google Shape;845;p190"/>
          <p:cNvSpPr txBox="1"/>
          <p:nvPr>
            <p:ph idx="4" type="body"/>
          </p:nvPr>
        </p:nvSpPr>
        <p:spPr>
          <a:xfrm>
            <a:off x="3096282" y="1449917"/>
            <a:ext cx="2694166"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846" name="Google Shape;846;p190"/>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7" name="Google Shape;847;p190"/>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8" name="Google Shape;848;p190"/>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49" name="Shape 849"/>
        <p:cNvGrpSpPr/>
        <p:nvPr/>
      </p:nvGrpSpPr>
      <p:grpSpPr>
        <a:xfrm>
          <a:off x="0" y="0"/>
          <a:ext cx="0" cy="0"/>
          <a:chOff x="0" y="0"/>
          <a:chExt cx="0" cy="0"/>
        </a:xfrm>
      </p:grpSpPr>
      <p:sp>
        <p:nvSpPr>
          <p:cNvPr id="850" name="Google Shape;850;p191"/>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1" name="Google Shape;851;p191"/>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2" name="Google Shape;852;p191"/>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3" name="Google Shape;853;p191"/>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54" name="Shape 854"/>
        <p:cNvGrpSpPr/>
        <p:nvPr/>
      </p:nvGrpSpPr>
      <p:grpSpPr>
        <a:xfrm>
          <a:off x="0" y="0"/>
          <a:ext cx="0" cy="0"/>
          <a:chOff x="0" y="0"/>
          <a:chExt cx="0" cy="0"/>
        </a:xfrm>
      </p:grpSpPr>
      <p:sp>
        <p:nvSpPr>
          <p:cNvPr id="855" name="Google Shape;855;p19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6" name="Google Shape;856;p19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7" name="Google Shape;857;p19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名片">
  <p:cSld name="名片">
    <p:spTree>
      <p:nvGrpSpPr>
        <p:cNvPr id="101" name="Shape 101"/>
        <p:cNvGrpSpPr/>
        <p:nvPr/>
      </p:nvGrpSpPr>
      <p:grpSpPr>
        <a:xfrm>
          <a:off x="0" y="0"/>
          <a:ext cx="0" cy="0"/>
          <a:chOff x="0" y="0"/>
          <a:chExt cx="0" cy="0"/>
        </a:xfrm>
      </p:grpSpPr>
      <p:sp>
        <p:nvSpPr>
          <p:cNvPr id="102" name="Google Shape;102;p128"/>
          <p:cNvSpPr txBox="1"/>
          <p:nvPr>
            <p:ph type="title"/>
          </p:nvPr>
        </p:nvSpPr>
        <p:spPr>
          <a:xfrm>
            <a:off x="677424" y="1931988"/>
            <a:ext cx="8597788" cy="259546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 name="Google Shape;103;p128"/>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04" name="Google Shape;104;p128"/>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 name="Google Shape;105;p128"/>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 name="Google Shape;106;p128"/>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858" name="Shape 858"/>
        <p:cNvGrpSpPr/>
        <p:nvPr/>
      </p:nvGrpSpPr>
      <p:grpSpPr>
        <a:xfrm>
          <a:off x="0" y="0"/>
          <a:ext cx="0" cy="0"/>
          <a:chOff x="0" y="0"/>
          <a:chExt cx="0" cy="0"/>
        </a:xfrm>
      </p:grpSpPr>
      <p:sp>
        <p:nvSpPr>
          <p:cNvPr id="859" name="Google Shape;859;p202"/>
          <p:cNvSpPr txBox="1"/>
          <p:nvPr>
            <p:ph type="title"/>
          </p:nvPr>
        </p:nvSpPr>
        <p:spPr>
          <a:xfrm>
            <a:off x="304761" y="182033"/>
            <a:ext cx="2005281" cy="77470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0" name="Google Shape;860;p202"/>
          <p:cNvSpPr txBox="1"/>
          <p:nvPr>
            <p:ph idx="1" type="body"/>
          </p:nvPr>
        </p:nvSpPr>
        <p:spPr>
          <a:xfrm>
            <a:off x="2383056" y="182036"/>
            <a:ext cx="3407390" cy="3902075"/>
          </a:xfrm>
          <a:prstGeom prst="rect">
            <a:avLst/>
          </a:prstGeom>
          <a:noFill/>
          <a:ln>
            <a:noFill/>
          </a:ln>
        </p:spPr>
        <p:txBody>
          <a:bodyPr anchorCtr="0" anchor="t" bIns="45700" lIns="91425" spcFirstLastPara="1" rIns="91425" wrap="square" tIns="45700">
            <a:normAutofit/>
          </a:bodyPr>
          <a:lstStyle>
            <a:lvl1pPr indent="-364045" lvl="0" marL="457200" algn="l">
              <a:lnSpc>
                <a:spcPct val="100000"/>
              </a:lnSpc>
              <a:spcBef>
                <a:spcPts val="427"/>
              </a:spcBef>
              <a:spcAft>
                <a:spcPts val="0"/>
              </a:spcAft>
              <a:buClr>
                <a:schemeClr val="dk1"/>
              </a:buClr>
              <a:buSzPts val="2133"/>
              <a:buChar char="•"/>
              <a:defRPr sz="2133"/>
            </a:lvl1pPr>
            <a:lvl2pPr indent="-347091" lvl="1" marL="914400" algn="l">
              <a:lnSpc>
                <a:spcPct val="100000"/>
              </a:lnSpc>
              <a:spcBef>
                <a:spcPts val="373"/>
              </a:spcBef>
              <a:spcAft>
                <a:spcPts val="0"/>
              </a:spcAft>
              <a:buClr>
                <a:schemeClr val="dk1"/>
              </a:buClr>
              <a:buSzPts val="1866"/>
              <a:buChar char="–"/>
              <a:defRPr sz="1866"/>
            </a:lvl2pPr>
            <a:lvl3pPr indent="-330200" lvl="2" marL="1371600" algn="l">
              <a:lnSpc>
                <a:spcPct val="100000"/>
              </a:lnSpc>
              <a:spcBef>
                <a:spcPts val="320"/>
              </a:spcBef>
              <a:spcAft>
                <a:spcPts val="0"/>
              </a:spcAft>
              <a:buClr>
                <a:schemeClr val="dk1"/>
              </a:buClr>
              <a:buSzPts val="1600"/>
              <a:buChar char="•"/>
              <a:defRPr sz="1600"/>
            </a:lvl3pPr>
            <a:lvl4pPr indent="-313245" lvl="3" marL="1828800" algn="l">
              <a:lnSpc>
                <a:spcPct val="100000"/>
              </a:lnSpc>
              <a:spcBef>
                <a:spcPts val="267"/>
              </a:spcBef>
              <a:spcAft>
                <a:spcPts val="0"/>
              </a:spcAft>
              <a:buClr>
                <a:schemeClr val="dk1"/>
              </a:buClr>
              <a:buSzPts val="1333"/>
              <a:buChar char="–"/>
              <a:defRPr sz="1333"/>
            </a:lvl4pPr>
            <a:lvl5pPr indent="-313245" lvl="4" marL="2286000" algn="l">
              <a:lnSpc>
                <a:spcPct val="100000"/>
              </a:lnSpc>
              <a:spcBef>
                <a:spcPts val="267"/>
              </a:spcBef>
              <a:spcAft>
                <a:spcPts val="0"/>
              </a:spcAft>
              <a:buClr>
                <a:schemeClr val="dk1"/>
              </a:buClr>
              <a:buSzPts val="1333"/>
              <a:buChar char="»"/>
              <a:defRPr sz="1333"/>
            </a:lvl5pPr>
            <a:lvl6pPr indent="-313245" lvl="5" marL="2743200" algn="l">
              <a:lnSpc>
                <a:spcPct val="100000"/>
              </a:lnSpc>
              <a:spcBef>
                <a:spcPts val="267"/>
              </a:spcBef>
              <a:spcAft>
                <a:spcPts val="0"/>
              </a:spcAft>
              <a:buClr>
                <a:schemeClr val="dk1"/>
              </a:buClr>
              <a:buSzPts val="1333"/>
              <a:buChar char="•"/>
              <a:defRPr sz="1333"/>
            </a:lvl6pPr>
            <a:lvl7pPr indent="-313245" lvl="6" marL="3200400" algn="l">
              <a:lnSpc>
                <a:spcPct val="100000"/>
              </a:lnSpc>
              <a:spcBef>
                <a:spcPts val="267"/>
              </a:spcBef>
              <a:spcAft>
                <a:spcPts val="0"/>
              </a:spcAft>
              <a:buClr>
                <a:schemeClr val="dk1"/>
              </a:buClr>
              <a:buSzPts val="1333"/>
              <a:buChar char="•"/>
              <a:defRPr sz="1333"/>
            </a:lvl7pPr>
            <a:lvl8pPr indent="-313245" lvl="7" marL="3657600" algn="l">
              <a:lnSpc>
                <a:spcPct val="100000"/>
              </a:lnSpc>
              <a:spcBef>
                <a:spcPts val="267"/>
              </a:spcBef>
              <a:spcAft>
                <a:spcPts val="0"/>
              </a:spcAft>
              <a:buClr>
                <a:schemeClr val="dk1"/>
              </a:buClr>
              <a:buSzPts val="1333"/>
              <a:buChar char="•"/>
              <a:defRPr sz="1333"/>
            </a:lvl8pPr>
            <a:lvl9pPr indent="-313245" lvl="8" marL="4114800" algn="l">
              <a:lnSpc>
                <a:spcPct val="100000"/>
              </a:lnSpc>
              <a:spcBef>
                <a:spcPts val="267"/>
              </a:spcBef>
              <a:spcAft>
                <a:spcPts val="0"/>
              </a:spcAft>
              <a:buClr>
                <a:schemeClr val="dk1"/>
              </a:buClr>
              <a:buSzPts val="1333"/>
              <a:buChar char="•"/>
              <a:defRPr sz="1333"/>
            </a:lvl9pPr>
          </a:lstStyle>
          <a:p/>
        </p:txBody>
      </p:sp>
      <p:sp>
        <p:nvSpPr>
          <p:cNvPr id="861" name="Google Shape;861;p202"/>
          <p:cNvSpPr txBox="1"/>
          <p:nvPr>
            <p:ph idx="2" type="body"/>
          </p:nvPr>
        </p:nvSpPr>
        <p:spPr>
          <a:xfrm>
            <a:off x="304761" y="956736"/>
            <a:ext cx="2005281" cy="31273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862" name="Google Shape;862;p20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3" name="Google Shape;863;p20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4" name="Google Shape;864;p20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865" name="Shape 865"/>
        <p:cNvGrpSpPr/>
        <p:nvPr/>
      </p:nvGrpSpPr>
      <p:grpSpPr>
        <a:xfrm>
          <a:off x="0" y="0"/>
          <a:ext cx="0" cy="0"/>
          <a:chOff x="0" y="0"/>
          <a:chExt cx="0" cy="0"/>
        </a:xfrm>
      </p:grpSpPr>
      <p:sp>
        <p:nvSpPr>
          <p:cNvPr id="866" name="Google Shape;866;p227"/>
          <p:cNvSpPr txBox="1"/>
          <p:nvPr>
            <p:ph type="title"/>
          </p:nvPr>
        </p:nvSpPr>
        <p:spPr>
          <a:xfrm>
            <a:off x="1194703" y="3200402"/>
            <a:ext cx="3657124" cy="377825"/>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67" name="Google Shape;867;p227"/>
          <p:cNvSpPr/>
          <p:nvPr>
            <p:ph idx="2" type="pic"/>
          </p:nvPr>
        </p:nvSpPr>
        <p:spPr>
          <a:xfrm>
            <a:off x="1194703" y="408517"/>
            <a:ext cx="3657124" cy="2743200"/>
          </a:xfrm>
          <a:prstGeom prst="rect">
            <a:avLst/>
          </a:prstGeom>
          <a:noFill/>
          <a:ln>
            <a:noFill/>
          </a:ln>
        </p:spPr>
      </p:sp>
      <p:sp>
        <p:nvSpPr>
          <p:cNvPr id="868" name="Google Shape;868;p227"/>
          <p:cNvSpPr txBox="1"/>
          <p:nvPr>
            <p:ph idx="1" type="body"/>
          </p:nvPr>
        </p:nvSpPr>
        <p:spPr>
          <a:xfrm>
            <a:off x="1194703" y="3578227"/>
            <a:ext cx="3657124" cy="5365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869" name="Google Shape;869;p22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 name="Google Shape;870;p22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 name="Google Shape;871;p22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872" name="Shape 872"/>
        <p:cNvGrpSpPr/>
        <p:nvPr/>
      </p:nvGrpSpPr>
      <p:grpSpPr>
        <a:xfrm>
          <a:off x="0" y="0"/>
          <a:ext cx="0" cy="0"/>
          <a:chOff x="0" y="0"/>
          <a:chExt cx="0" cy="0"/>
        </a:xfrm>
      </p:grpSpPr>
      <p:sp>
        <p:nvSpPr>
          <p:cNvPr id="873" name="Google Shape;873;p259"/>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 name="Google Shape;874;p259"/>
          <p:cNvSpPr txBox="1"/>
          <p:nvPr>
            <p:ph idx="1" type="body"/>
          </p:nvPr>
        </p:nvSpPr>
        <p:spPr>
          <a:xfrm rot="5400000">
            <a:off x="1538950" y="-167389"/>
            <a:ext cx="3017309" cy="5485686"/>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875" name="Google Shape;875;p25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 name="Google Shape;876;p25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7" name="Google Shape;877;p25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878" name="Shape 878"/>
        <p:cNvGrpSpPr/>
        <p:nvPr/>
      </p:nvGrpSpPr>
      <p:grpSpPr>
        <a:xfrm>
          <a:off x="0" y="0"/>
          <a:ext cx="0" cy="0"/>
          <a:chOff x="0" y="0"/>
          <a:chExt cx="0" cy="0"/>
        </a:xfrm>
      </p:grpSpPr>
      <p:sp>
        <p:nvSpPr>
          <p:cNvPr id="879" name="Google Shape;879;p277"/>
          <p:cNvSpPr txBox="1"/>
          <p:nvPr>
            <p:ph type="title"/>
          </p:nvPr>
        </p:nvSpPr>
        <p:spPr>
          <a:xfrm rot="5400000">
            <a:off x="3154228" y="1447891"/>
            <a:ext cx="3901017" cy="1371421"/>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0" name="Google Shape;880;p277"/>
          <p:cNvSpPr txBox="1"/>
          <p:nvPr>
            <p:ph idx="1" type="body"/>
          </p:nvPr>
        </p:nvSpPr>
        <p:spPr>
          <a:xfrm rot="5400000">
            <a:off x="360591" y="127261"/>
            <a:ext cx="3901017" cy="4012678"/>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881" name="Google Shape;881;p27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2" name="Google Shape;882;p27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3" name="Google Shape;883;p27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90" name="Shape 890"/>
        <p:cNvGrpSpPr/>
        <p:nvPr/>
      </p:nvGrpSpPr>
      <p:grpSpPr>
        <a:xfrm>
          <a:off x="0" y="0"/>
          <a:ext cx="0" cy="0"/>
          <a:chOff x="0" y="0"/>
          <a:chExt cx="0" cy="0"/>
        </a:xfrm>
      </p:grpSpPr>
      <p:sp>
        <p:nvSpPr>
          <p:cNvPr id="891" name="Google Shape;891;p73"/>
          <p:cNvSpPr txBox="1"/>
          <p:nvPr>
            <p:ph type="ctrTitle"/>
          </p:nvPr>
        </p:nvSpPr>
        <p:spPr>
          <a:xfrm>
            <a:off x="457140" y="1420283"/>
            <a:ext cx="5180926" cy="980017"/>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2" name="Google Shape;892;p73"/>
          <p:cNvSpPr txBox="1"/>
          <p:nvPr>
            <p:ph idx="1" type="subTitle"/>
          </p:nvPr>
        </p:nvSpPr>
        <p:spPr>
          <a:xfrm>
            <a:off x="914282" y="2590800"/>
            <a:ext cx="4266645" cy="1168400"/>
          </a:xfrm>
          <a:prstGeom prst="rect">
            <a:avLst/>
          </a:prstGeom>
          <a:noFill/>
          <a:ln>
            <a:noFill/>
          </a:ln>
        </p:spPr>
        <p:txBody>
          <a:bodyPr anchorCtr="0" anchor="t" bIns="45700" lIns="91425" spcFirstLastPara="1" rIns="91425" wrap="square" tIns="45700">
            <a:normAutofit/>
          </a:bodyPr>
          <a:lstStyle>
            <a:lvl1pPr lvl="0" algn="ctr">
              <a:lnSpc>
                <a:spcPct val="100000"/>
              </a:lnSpc>
              <a:spcBef>
                <a:spcPts val="427"/>
              </a:spcBef>
              <a:spcAft>
                <a:spcPts val="0"/>
              </a:spcAft>
              <a:buClr>
                <a:srgbClr val="888888"/>
              </a:buClr>
              <a:buSzPts val="2133"/>
              <a:buNone/>
              <a:defRPr>
                <a:solidFill>
                  <a:srgbClr val="888888"/>
                </a:solidFill>
              </a:defRPr>
            </a:lvl1pPr>
            <a:lvl2pPr lvl="1" algn="ctr">
              <a:lnSpc>
                <a:spcPct val="100000"/>
              </a:lnSpc>
              <a:spcBef>
                <a:spcPts val="373"/>
              </a:spcBef>
              <a:spcAft>
                <a:spcPts val="0"/>
              </a:spcAft>
              <a:buClr>
                <a:srgbClr val="888888"/>
              </a:buClr>
              <a:buSzPts val="1866"/>
              <a:buNone/>
              <a:defRPr>
                <a:solidFill>
                  <a:srgbClr val="888888"/>
                </a:solidFill>
              </a:defRPr>
            </a:lvl2pPr>
            <a:lvl3pPr lvl="2" algn="ctr">
              <a:lnSpc>
                <a:spcPct val="100000"/>
              </a:lnSpc>
              <a:spcBef>
                <a:spcPts val="320"/>
              </a:spcBef>
              <a:spcAft>
                <a:spcPts val="0"/>
              </a:spcAft>
              <a:buClr>
                <a:srgbClr val="888888"/>
              </a:buClr>
              <a:buSzPts val="1600"/>
              <a:buNone/>
              <a:defRPr>
                <a:solidFill>
                  <a:srgbClr val="888888"/>
                </a:solidFill>
              </a:defRPr>
            </a:lvl3pPr>
            <a:lvl4pPr lvl="3" algn="ctr">
              <a:lnSpc>
                <a:spcPct val="100000"/>
              </a:lnSpc>
              <a:spcBef>
                <a:spcPts val="267"/>
              </a:spcBef>
              <a:spcAft>
                <a:spcPts val="0"/>
              </a:spcAft>
              <a:buClr>
                <a:srgbClr val="888888"/>
              </a:buClr>
              <a:buSzPts val="1333"/>
              <a:buNone/>
              <a:defRPr>
                <a:solidFill>
                  <a:srgbClr val="888888"/>
                </a:solidFill>
              </a:defRPr>
            </a:lvl4pPr>
            <a:lvl5pPr lvl="4" algn="ctr">
              <a:lnSpc>
                <a:spcPct val="100000"/>
              </a:lnSpc>
              <a:spcBef>
                <a:spcPts val="267"/>
              </a:spcBef>
              <a:spcAft>
                <a:spcPts val="0"/>
              </a:spcAft>
              <a:buClr>
                <a:srgbClr val="888888"/>
              </a:buClr>
              <a:buSzPts val="1333"/>
              <a:buNone/>
              <a:defRPr>
                <a:solidFill>
                  <a:srgbClr val="888888"/>
                </a:solidFill>
              </a:defRPr>
            </a:lvl5pPr>
            <a:lvl6pPr lvl="5" algn="ctr">
              <a:lnSpc>
                <a:spcPct val="100000"/>
              </a:lnSpc>
              <a:spcBef>
                <a:spcPts val="267"/>
              </a:spcBef>
              <a:spcAft>
                <a:spcPts val="0"/>
              </a:spcAft>
              <a:buClr>
                <a:srgbClr val="888888"/>
              </a:buClr>
              <a:buSzPts val="1333"/>
              <a:buNone/>
              <a:defRPr>
                <a:solidFill>
                  <a:srgbClr val="888888"/>
                </a:solidFill>
              </a:defRPr>
            </a:lvl6pPr>
            <a:lvl7pPr lvl="6" algn="ctr">
              <a:lnSpc>
                <a:spcPct val="100000"/>
              </a:lnSpc>
              <a:spcBef>
                <a:spcPts val="267"/>
              </a:spcBef>
              <a:spcAft>
                <a:spcPts val="0"/>
              </a:spcAft>
              <a:buClr>
                <a:srgbClr val="888888"/>
              </a:buClr>
              <a:buSzPts val="1333"/>
              <a:buNone/>
              <a:defRPr>
                <a:solidFill>
                  <a:srgbClr val="888888"/>
                </a:solidFill>
              </a:defRPr>
            </a:lvl7pPr>
            <a:lvl8pPr lvl="7" algn="ctr">
              <a:lnSpc>
                <a:spcPct val="100000"/>
              </a:lnSpc>
              <a:spcBef>
                <a:spcPts val="267"/>
              </a:spcBef>
              <a:spcAft>
                <a:spcPts val="0"/>
              </a:spcAft>
              <a:buClr>
                <a:srgbClr val="888888"/>
              </a:buClr>
              <a:buSzPts val="1333"/>
              <a:buNone/>
              <a:defRPr>
                <a:solidFill>
                  <a:srgbClr val="888888"/>
                </a:solidFill>
              </a:defRPr>
            </a:lvl8pPr>
            <a:lvl9pPr lvl="8" algn="ctr">
              <a:lnSpc>
                <a:spcPct val="100000"/>
              </a:lnSpc>
              <a:spcBef>
                <a:spcPts val="267"/>
              </a:spcBef>
              <a:spcAft>
                <a:spcPts val="0"/>
              </a:spcAft>
              <a:buClr>
                <a:srgbClr val="888888"/>
              </a:buClr>
              <a:buSzPts val="1333"/>
              <a:buNone/>
              <a:defRPr>
                <a:solidFill>
                  <a:srgbClr val="888888"/>
                </a:solidFill>
              </a:defRPr>
            </a:lvl9pPr>
          </a:lstStyle>
          <a:p/>
        </p:txBody>
      </p:sp>
      <p:sp>
        <p:nvSpPr>
          <p:cNvPr id="893" name="Google Shape;893;p73"/>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4" name="Google Shape;894;p73"/>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5" name="Google Shape;895;p73"/>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96" name="Shape 896"/>
        <p:cNvGrpSpPr/>
        <p:nvPr/>
      </p:nvGrpSpPr>
      <p:grpSpPr>
        <a:xfrm>
          <a:off x="0" y="0"/>
          <a:ext cx="0" cy="0"/>
          <a:chOff x="0" y="0"/>
          <a:chExt cx="0" cy="0"/>
        </a:xfrm>
      </p:grpSpPr>
      <p:sp>
        <p:nvSpPr>
          <p:cNvPr id="897" name="Google Shape;897;p425"/>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98" name="Google Shape;898;p425"/>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899" name="Google Shape;899;p425"/>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0" name="Google Shape;900;p425"/>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1" name="Google Shape;901;p425"/>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02" name="Shape 902"/>
        <p:cNvGrpSpPr/>
        <p:nvPr/>
      </p:nvGrpSpPr>
      <p:grpSpPr>
        <a:xfrm>
          <a:off x="0" y="0"/>
          <a:ext cx="0" cy="0"/>
          <a:chOff x="0" y="0"/>
          <a:chExt cx="0" cy="0"/>
        </a:xfrm>
      </p:grpSpPr>
      <p:sp>
        <p:nvSpPr>
          <p:cNvPr id="903" name="Google Shape;903;p426"/>
          <p:cNvSpPr txBox="1"/>
          <p:nvPr>
            <p:ph type="title"/>
          </p:nvPr>
        </p:nvSpPr>
        <p:spPr>
          <a:xfrm>
            <a:off x="481479" y="2937934"/>
            <a:ext cx="5180926" cy="90805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4" name="Google Shape;904;p426"/>
          <p:cNvSpPr txBox="1"/>
          <p:nvPr>
            <p:ph idx="1" type="body"/>
          </p:nvPr>
        </p:nvSpPr>
        <p:spPr>
          <a:xfrm>
            <a:off x="481479" y="1937811"/>
            <a:ext cx="5180926" cy="1000125"/>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267"/>
              </a:spcBef>
              <a:spcAft>
                <a:spcPts val="0"/>
              </a:spcAft>
              <a:buClr>
                <a:srgbClr val="888888"/>
              </a:buClr>
              <a:buSzPts val="1333"/>
              <a:buNone/>
              <a:defRPr sz="1333">
                <a:solidFill>
                  <a:srgbClr val="888888"/>
                </a:solidFill>
              </a:defRPr>
            </a:lvl1pPr>
            <a:lvl2pPr indent="-228600" lvl="1" marL="914400" algn="l">
              <a:lnSpc>
                <a:spcPct val="100000"/>
              </a:lnSpc>
              <a:spcBef>
                <a:spcPts val="240"/>
              </a:spcBef>
              <a:spcAft>
                <a:spcPts val="0"/>
              </a:spcAft>
              <a:buClr>
                <a:srgbClr val="888888"/>
              </a:buClr>
              <a:buSzPts val="1200"/>
              <a:buNone/>
              <a:defRPr sz="1200">
                <a:solidFill>
                  <a:srgbClr val="888888"/>
                </a:solidFill>
              </a:defRPr>
            </a:lvl2pPr>
            <a:lvl3pPr indent="-228600" lvl="2" marL="1371600" algn="l">
              <a:lnSpc>
                <a:spcPct val="100000"/>
              </a:lnSpc>
              <a:spcBef>
                <a:spcPts val="213"/>
              </a:spcBef>
              <a:spcAft>
                <a:spcPts val="0"/>
              </a:spcAft>
              <a:buClr>
                <a:srgbClr val="888888"/>
              </a:buClr>
              <a:buSzPts val="1067"/>
              <a:buNone/>
              <a:defRPr sz="1067">
                <a:solidFill>
                  <a:srgbClr val="888888"/>
                </a:solidFill>
              </a:defRPr>
            </a:lvl3pPr>
            <a:lvl4pPr indent="-228600" lvl="3" marL="1828800" algn="l">
              <a:lnSpc>
                <a:spcPct val="100000"/>
              </a:lnSpc>
              <a:spcBef>
                <a:spcPts val="187"/>
              </a:spcBef>
              <a:spcAft>
                <a:spcPts val="0"/>
              </a:spcAft>
              <a:buClr>
                <a:srgbClr val="888888"/>
              </a:buClr>
              <a:buSzPts val="933"/>
              <a:buNone/>
              <a:defRPr sz="933">
                <a:solidFill>
                  <a:srgbClr val="888888"/>
                </a:solidFill>
              </a:defRPr>
            </a:lvl4pPr>
            <a:lvl5pPr indent="-228600" lvl="4" marL="2286000" algn="l">
              <a:lnSpc>
                <a:spcPct val="100000"/>
              </a:lnSpc>
              <a:spcBef>
                <a:spcPts val="187"/>
              </a:spcBef>
              <a:spcAft>
                <a:spcPts val="0"/>
              </a:spcAft>
              <a:buClr>
                <a:srgbClr val="888888"/>
              </a:buClr>
              <a:buSzPts val="933"/>
              <a:buNone/>
              <a:defRPr sz="933">
                <a:solidFill>
                  <a:srgbClr val="888888"/>
                </a:solidFill>
              </a:defRPr>
            </a:lvl5pPr>
            <a:lvl6pPr indent="-228600" lvl="5" marL="2743200" algn="l">
              <a:lnSpc>
                <a:spcPct val="100000"/>
              </a:lnSpc>
              <a:spcBef>
                <a:spcPts val="187"/>
              </a:spcBef>
              <a:spcAft>
                <a:spcPts val="0"/>
              </a:spcAft>
              <a:buClr>
                <a:srgbClr val="888888"/>
              </a:buClr>
              <a:buSzPts val="933"/>
              <a:buNone/>
              <a:defRPr sz="933">
                <a:solidFill>
                  <a:srgbClr val="888888"/>
                </a:solidFill>
              </a:defRPr>
            </a:lvl6pPr>
            <a:lvl7pPr indent="-228600" lvl="6" marL="3200400" algn="l">
              <a:lnSpc>
                <a:spcPct val="100000"/>
              </a:lnSpc>
              <a:spcBef>
                <a:spcPts val="187"/>
              </a:spcBef>
              <a:spcAft>
                <a:spcPts val="0"/>
              </a:spcAft>
              <a:buClr>
                <a:srgbClr val="888888"/>
              </a:buClr>
              <a:buSzPts val="933"/>
              <a:buNone/>
              <a:defRPr sz="933">
                <a:solidFill>
                  <a:srgbClr val="888888"/>
                </a:solidFill>
              </a:defRPr>
            </a:lvl7pPr>
            <a:lvl8pPr indent="-228600" lvl="7" marL="3657600" algn="l">
              <a:lnSpc>
                <a:spcPct val="100000"/>
              </a:lnSpc>
              <a:spcBef>
                <a:spcPts val="187"/>
              </a:spcBef>
              <a:spcAft>
                <a:spcPts val="0"/>
              </a:spcAft>
              <a:buClr>
                <a:srgbClr val="888888"/>
              </a:buClr>
              <a:buSzPts val="933"/>
              <a:buNone/>
              <a:defRPr sz="933">
                <a:solidFill>
                  <a:srgbClr val="888888"/>
                </a:solidFill>
              </a:defRPr>
            </a:lvl8pPr>
            <a:lvl9pPr indent="-228600" lvl="8" marL="4114800" algn="l">
              <a:lnSpc>
                <a:spcPct val="100000"/>
              </a:lnSpc>
              <a:spcBef>
                <a:spcPts val="187"/>
              </a:spcBef>
              <a:spcAft>
                <a:spcPts val="0"/>
              </a:spcAft>
              <a:buClr>
                <a:srgbClr val="888888"/>
              </a:buClr>
              <a:buSzPts val="933"/>
              <a:buNone/>
              <a:defRPr sz="933">
                <a:solidFill>
                  <a:srgbClr val="888888"/>
                </a:solidFill>
              </a:defRPr>
            </a:lvl9pPr>
          </a:lstStyle>
          <a:p/>
        </p:txBody>
      </p:sp>
      <p:sp>
        <p:nvSpPr>
          <p:cNvPr id="905" name="Google Shape;905;p426"/>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6" name="Google Shape;906;p426"/>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7" name="Google Shape;907;p426"/>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908" name="Shape 908"/>
        <p:cNvGrpSpPr/>
        <p:nvPr/>
      </p:nvGrpSpPr>
      <p:grpSpPr>
        <a:xfrm>
          <a:off x="0" y="0"/>
          <a:ext cx="0" cy="0"/>
          <a:chOff x="0" y="0"/>
          <a:chExt cx="0" cy="0"/>
        </a:xfrm>
      </p:grpSpPr>
      <p:sp>
        <p:nvSpPr>
          <p:cNvPr id="909" name="Google Shape;909;p427"/>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0" name="Google Shape;910;p427"/>
          <p:cNvSpPr txBox="1"/>
          <p:nvPr>
            <p:ph idx="1" type="body"/>
          </p:nvPr>
        </p:nvSpPr>
        <p:spPr>
          <a:xfrm>
            <a:off x="304760"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911" name="Google Shape;911;p427"/>
          <p:cNvSpPr txBox="1"/>
          <p:nvPr>
            <p:ph idx="2" type="body"/>
          </p:nvPr>
        </p:nvSpPr>
        <p:spPr>
          <a:xfrm>
            <a:off x="3098396"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912" name="Google Shape;912;p42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3" name="Google Shape;913;p42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4" name="Google Shape;914;p42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915" name="Shape 915"/>
        <p:cNvGrpSpPr/>
        <p:nvPr/>
      </p:nvGrpSpPr>
      <p:grpSpPr>
        <a:xfrm>
          <a:off x="0" y="0"/>
          <a:ext cx="0" cy="0"/>
          <a:chOff x="0" y="0"/>
          <a:chExt cx="0" cy="0"/>
        </a:xfrm>
      </p:grpSpPr>
      <p:sp>
        <p:nvSpPr>
          <p:cNvPr id="916" name="Google Shape;916;p428"/>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2933"/>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7" name="Google Shape;917;p428"/>
          <p:cNvSpPr txBox="1"/>
          <p:nvPr>
            <p:ph idx="1" type="body"/>
          </p:nvPr>
        </p:nvSpPr>
        <p:spPr>
          <a:xfrm>
            <a:off x="304760" y="1023409"/>
            <a:ext cx="2693108"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918" name="Google Shape;918;p428"/>
          <p:cNvSpPr txBox="1"/>
          <p:nvPr>
            <p:ph idx="2" type="body"/>
          </p:nvPr>
        </p:nvSpPr>
        <p:spPr>
          <a:xfrm>
            <a:off x="304760" y="1449917"/>
            <a:ext cx="2693108"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919" name="Google Shape;919;p428"/>
          <p:cNvSpPr txBox="1"/>
          <p:nvPr>
            <p:ph idx="3" type="body"/>
          </p:nvPr>
        </p:nvSpPr>
        <p:spPr>
          <a:xfrm>
            <a:off x="3096282" y="1023409"/>
            <a:ext cx="2694166"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920" name="Google Shape;920;p428"/>
          <p:cNvSpPr txBox="1"/>
          <p:nvPr>
            <p:ph idx="4" type="body"/>
          </p:nvPr>
        </p:nvSpPr>
        <p:spPr>
          <a:xfrm>
            <a:off x="3096282" y="1449917"/>
            <a:ext cx="2694166"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921" name="Google Shape;921;p428"/>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2" name="Google Shape;922;p428"/>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3" name="Google Shape;923;p428"/>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24" name="Shape 924"/>
        <p:cNvGrpSpPr/>
        <p:nvPr/>
      </p:nvGrpSpPr>
      <p:grpSpPr>
        <a:xfrm>
          <a:off x="0" y="0"/>
          <a:ext cx="0" cy="0"/>
          <a:chOff x="0" y="0"/>
          <a:chExt cx="0" cy="0"/>
        </a:xfrm>
      </p:grpSpPr>
      <p:sp>
        <p:nvSpPr>
          <p:cNvPr id="925" name="Google Shape;925;p429"/>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6" name="Google Shape;926;p42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7" name="Google Shape;927;p42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28" name="Google Shape;928;p42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名片">
  <p:cSld name="引述名片">
    <p:spTree>
      <p:nvGrpSpPr>
        <p:cNvPr id="107" name="Shape 107"/>
        <p:cNvGrpSpPr/>
        <p:nvPr/>
      </p:nvGrpSpPr>
      <p:grpSpPr>
        <a:xfrm>
          <a:off x="0" y="0"/>
          <a:ext cx="0" cy="0"/>
          <a:chOff x="0" y="0"/>
          <a:chExt cx="0" cy="0"/>
        </a:xfrm>
      </p:grpSpPr>
      <p:sp>
        <p:nvSpPr>
          <p:cNvPr id="108" name="Google Shape;108;p129"/>
          <p:cNvSpPr txBox="1"/>
          <p:nvPr/>
        </p:nvSpPr>
        <p:spPr>
          <a:xfrm>
            <a:off x="541275" y="790575"/>
            <a:ext cx="611107" cy="5842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Arial"/>
              <a:buNone/>
            </a:pPr>
            <a:r>
              <a:rPr b="0" i="0" lang="en-US" sz="7999" u="none" cap="none" strike="noStrike">
                <a:solidFill>
                  <a:srgbClr val="56A9F3"/>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
        <p:nvSpPr>
          <p:cNvPr id="109" name="Google Shape;109;p129"/>
          <p:cNvSpPr txBox="1"/>
          <p:nvPr/>
        </p:nvSpPr>
        <p:spPr>
          <a:xfrm>
            <a:off x="8893605" y="2886075"/>
            <a:ext cx="609521" cy="585788"/>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Arial"/>
              <a:buNone/>
            </a:pPr>
            <a:r>
              <a:rPr b="0" i="0" lang="en-US" sz="7999" u="none" cap="none" strike="noStrike">
                <a:solidFill>
                  <a:srgbClr val="56A9F3"/>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
        <p:nvSpPr>
          <p:cNvPr id="110" name="Google Shape;110;p129"/>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1" name="Google Shape;111;p129"/>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12" name="Google Shape;112;p129"/>
          <p:cNvSpPr txBox="1"/>
          <p:nvPr>
            <p:ph idx="2" type="body"/>
          </p:nvPr>
        </p:nvSpPr>
        <p:spPr>
          <a:xfrm>
            <a:off x="677428"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rgbClr val="3F3F3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13" name="Google Shape;113;p129"/>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4" name="Google Shape;114;p129"/>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5" name="Google Shape;115;p129"/>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929" name="Shape 929"/>
        <p:cNvGrpSpPr/>
        <p:nvPr/>
      </p:nvGrpSpPr>
      <p:grpSpPr>
        <a:xfrm>
          <a:off x="0" y="0"/>
          <a:ext cx="0" cy="0"/>
          <a:chOff x="0" y="0"/>
          <a:chExt cx="0" cy="0"/>
        </a:xfrm>
      </p:grpSpPr>
      <p:sp>
        <p:nvSpPr>
          <p:cNvPr id="930" name="Google Shape;930;p430"/>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1" name="Google Shape;931;p430"/>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2" name="Google Shape;932;p430"/>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933" name="Shape 933"/>
        <p:cNvGrpSpPr/>
        <p:nvPr/>
      </p:nvGrpSpPr>
      <p:grpSpPr>
        <a:xfrm>
          <a:off x="0" y="0"/>
          <a:ext cx="0" cy="0"/>
          <a:chOff x="0" y="0"/>
          <a:chExt cx="0" cy="0"/>
        </a:xfrm>
      </p:grpSpPr>
      <p:sp>
        <p:nvSpPr>
          <p:cNvPr id="934" name="Google Shape;934;p431"/>
          <p:cNvSpPr txBox="1"/>
          <p:nvPr>
            <p:ph type="title"/>
          </p:nvPr>
        </p:nvSpPr>
        <p:spPr>
          <a:xfrm>
            <a:off x="304761" y="182033"/>
            <a:ext cx="2005281" cy="77470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5" name="Google Shape;935;p431"/>
          <p:cNvSpPr txBox="1"/>
          <p:nvPr>
            <p:ph idx="1" type="body"/>
          </p:nvPr>
        </p:nvSpPr>
        <p:spPr>
          <a:xfrm>
            <a:off x="2383056" y="182036"/>
            <a:ext cx="3407390" cy="3902075"/>
          </a:xfrm>
          <a:prstGeom prst="rect">
            <a:avLst/>
          </a:prstGeom>
          <a:noFill/>
          <a:ln>
            <a:noFill/>
          </a:ln>
        </p:spPr>
        <p:txBody>
          <a:bodyPr anchorCtr="0" anchor="t" bIns="45700" lIns="91425" spcFirstLastPara="1" rIns="91425" wrap="square" tIns="45700">
            <a:normAutofit/>
          </a:bodyPr>
          <a:lstStyle>
            <a:lvl1pPr indent="-364045" lvl="0" marL="457200" algn="l">
              <a:lnSpc>
                <a:spcPct val="100000"/>
              </a:lnSpc>
              <a:spcBef>
                <a:spcPts val="427"/>
              </a:spcBef>
              <a:spcAft>
                <a:spcPts val="0"/>
              </a:spcAft>
              <a:buClr>
                <a:schemeClr val="dk1"/>
              </a:buClr>
              <a:buSzPts val="2133"/>
              <a:buChar char="•"/>
              <a:defRPr sz="2133"/>
            </a:lvl1pPr>
            <a:lvl2pPr indent="-347091" lvl="1" marL="914400" algn="l">
              <a:lnSpc>
                <a:spcPct val="100000"/>
              </a:lnSpc>
              <a:spcBef>
                <a:spcPts val="373"/>
              </a:spcBef>
              <a:spcAft>
                <a:spcPts val="0"/>
              </a:spcAft>
              <a:buClr>
                <a:schemeClr val="dk1"/>
              </a:buClr>
              <a:buSzPts val="1866"/>
              <a:buChar char="–"/>
              <a:defRPr sz="1866"/>
            </a:lvl2pPr>
            <a:lvl3pPr indent="-330200" lvl="2" marL="1371600" algn="l">
              <a:lnSpc>
                <a:spcPct val="100000"/>
              </a:lnSpc>
              <a:spcBef>
                <a:spcPts val="320"/>
              </a:spcBef>
              <a:spcAft>
                <a:spcPts val="0"/>
              </a:spcAft>
              <a:buClr>
                <a:schemeClr val="dk1"/>
              </a:buClr>
              <a:buSzPts val="1600"/>
              <a:buChar char="•"/>
              <a:defRPr sz="1600"/>
            </a:lvl3pPr>
            <a:lvl4pPr indent="-313245" lvl="3" marL="1828800" algn="l">
              <a:lnSpc>
                <a:spcPct val="100000"/>
              </a:lnSpc>
              <a:spcBef>
                <a:spcPts val="267"/>
              </a:spcBef>
              <a:spcAft>
                <a:spcPts val="0"/>
              </a:spcAft>
              <a:buClr>
                <a:schemeClr val="dk1"/>
              </a:buClr>
              <a:buSzPts val="1333"/>
              <a:buChar char="–"/>
              <a:defRPr sz="1333"/>
            </a:lvl4pPr>
            <a:lvl5pPr indent="-313245" lvl="4" marL="2286000" algn="l">
              <a:lnSpc>
                <a:spcPct val="100000"/>
              </a:lnSpc>
              <a:spcBef>
                <a:spcPts val="267"/>
              </a:spcBef>
              <a:spcAft>
                <a:spcPts val="0"/>
              </a:spcAft>
              <a:buClr>
                <a:schemeClr val="dk1"/>
              </a:buClr>
              <a:buSzPts val="1333"/>
              <a:buChar char="»"/>
              <a:defRPr sz="1333"/>
            </a:lvl5pPr>
            <a:lvl6pPr indent="-313245" lvl="5" marL="2743200" algn="l">
              <a:lnSpc>
                <a:spcPct val="100000"/>
              </a:lnSpc>
              <a:spcBef>
                <a:spcPts val="267"/>
              </a:spcBef>
              <a:spcAft>
                <a:spcPts val="0"/>
              </a:spcAft>
              <a:buClr>
                <a:schemeClr val="dk1"/>
              </a:buClr>
              <a:buSzPts val="1333"/>
              <a:buChar char="•"/>
              <a:defRPr sz="1333"/>
            </a:lvl6pPr>
            <a:lvl7pPr indent="-313245" lvl="6" marL="3200400" algn="l">
              <a:lnSpc>
                <a:spcPct val="100000"/>
              </a:lnSpc>
              <a:spcBef>
                <a:spcPts val="267"/>
              </a:spcBef>
              <a:spcAft>
                <a:spcPts val="0"/>
              </a:spcAft>
              <a:buClr>
                <a:schemeClr val="dk1"/>
              </a:buClr>
              <a:buSzPts val="1333"/>
              <a:buChar char="•"/>
              <a:defRPr sz="1333"/>
            </a:lvl7pPr>
            <a:lvl8pPr indent="-313245" lvl="7" marL="3657600" algn="l">
              <a:lnSpc>
                <a:spcPct val="100000"/>
              </a:lnSpc>
              <a:spcBef>
                <a:spcPts val="267"/>
              </a:spcBef>
              <a:spcAft>
                <a:spcPts val="0"/>
              </a:spcAft>
              <a:buClr>
                <a:schemeClr val="dk1"/>
              </a:buClr>
              <a:buSzPts val="1333"/>
              <a:buChar char="•"/>
              <a:defRPr sz="1333"/>
            </a:lvl8pPr>
            <a:lvl9pPr indent="-313245" lvl="8" marL="4114800" algn="l">
              <a:lnSpc>
                <a:spcPct val="100000"/>
              </a:lnSpc>
              <a:spcBef>
                <a:spcPts val="267"/>
              </a:spcBef>
              <a:spcAft>
                <a:spcPts val="0"/>
              </a:spcAft>
              <a:buClr>
                <a:schemeClr val="dk1"/>
              </a:buClr>
              <a:buSzPts val="1333"/>
              <a:buChar char="•"/>
              <a:defRPr sz="1333"/>
            </a:lvl9pPr>
          </a:lstStyle>
          <a:p/>
        </p:txBody>
      </p:sp>
      <p:sp>
        <p:nvSpPr>
          <p:cNvPr id="936" name="Google Shape;936;p431"/>
          <p:cNvSpPr txBox="1"/>
          <p:nvPr>
            <p:ph idx="2" type="body"/>
          </p:nvPr>
        </p:nvSpPr>
        <p:spPr>
          <a:xfrm>
            <a:off x="304761" y="956736"/>
            <a:ext cx="2005281" cy="31273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937" name="Google Shape;937;p431"/>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8" name="Google Shape;938;p431"/>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39" name="Google Shape;939;p431"/>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940" name="Shape 940"/>
        <p:cNvGrpSpPr/>
        <p:nvPr/>
      </p:nvGrpSpPr>
      <p:grpSpPr>
        <a:xfrm>
          <a:off x="0" y="0"/>
          <a:ext cx="0" cy="0"/>
          <a:chOff x="0" y="0"/>
          <a:chExt cx="0" cy="0"/>
        </a:xfrm>
      </p:grpSpPr>
      <p:sp>
        <p:nvSpPr>
          <p:cNvPr id="941" name="Google Shape;941;p432"/>
          <p:cNvSpPr txBox="1"/>
          <p:nvPr>
            <p:ph type="title"/>
          </p:nvPr>
        </p:nvSpPr>
        <p:spPr>
          <a:xfrm>
            <a:off x="1194703" y="3200402"/>
            <a:ext cx="3657124" cy="377825"/>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2" name="Google Shape;942;p432"/>
          <p:cNvSpPr/>
          <p:nvPr>
            <p:ph idx="2" type="pic"/>
          </p:nvPr>
        </p:nvSpPr>
        <p:spPr>
          <a:xfrm>
            <a:off x="1194703" y="408517"/>
            <a:ext cx="3657124" cy="2743200"/>
          </a:xfrm>
          <a:prstGeom prst="rect">
            <a:avLst/>
          </a:prstGeom>
          <a:noFill/>
          <a:ln>
            <a:noFill/>
          </a:ln>
        </p:spPr>
      </p:sp>
      <p:sp>
        <p:nvSpPr>
          <p:cNvPr id="943" name="Google Shape;943;p432"/>
          <p:cNvSpPr txBox="1"/>
          <p:nvPr>
            <p:ph idx="1" type="body"/>
          </p:nvPr>
        </p:nvSpPr>
        <p:spPr>
          <a:xfrm>
            <a:off x="1194703" y="3578227"/>
            <a:ext cx="3657124" cy="5365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944" name="Google Shape;944;p43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5" name="Google Shape;945;p43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6" name="Google Shape;946;p43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947" name="Shape 947"/>
        <p:cNvGrpSpPr/>
        <p:nvPr/>
      </p:nvGrpSpPr>
      <p:grpSpPr>
        <a:xfrm>
          <a:off x="0" y="0"/>
          <a:ext cx="0" cy="0"/>
          <a:chOff x="0" y="0"/>
          <a:chExt cx="0" cy="0"/>
        </a:xfrm>
      </p:grpSpPr>
      <p:sp>
        <p:nvSpPr>
          <p:cNvPr id="948" name="Google Shape;948;p433"/>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49" name="Google Shape;949;p433"/>
          <p:cNvSpPr txBox="1"/>
          <p:nvPr>
            <p:ph idx="1" type="body"/>
          </p:nvPr>
        </p:nvSpPr>
        <p:spPr>
          <a:xfrm rot="5400000">
            <a:off x="1538950" y="-167389"/>
            <a:ext cx="3017309" cy="5485686"/>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950" name="Google Shape;950;p433"/>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1" name="Google Shape;951;p433"/>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2" name="Google Shape;952;p433"/>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953" name="Shape 953"/>
        <p:cNvGrpSpPr/>
        <p:nvPr/>
      </p:nvGrpSpPr>
      <p:grpSpPr>
        <a:xfrm>
          <a:off x="0" y="0"/>
          <a:ext cx="0" cy="0"/>
          <a:chOff x="0" y="0"/>
          <a:chExt cx="0" cy="0"/>
        </a:xfrm>
      </p:grpSpPr>
      <p:sp>
        <p:nvSpPr>
          <p:cNvPr id="954" name="Google Shape;954;p434"/>
          <p:cNvSpPr txBox="1"/>
          <p:nvPr>
            <p:ph type="title"/>
          </p:nvPr>
        </p:nvSpPr>
        <p:spPr>
          <a:xfrm rot="5400000">
            <a:off x="3154228" y="1447891"/>
            <a:ext cx="3901017" cy="1371421"/>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5" name="Google Shape;955;p434"/>
          <p:cNvSpPr txBox="1"/>
          <p:nvPr>
            <p:ph idx="1" type="body"/>
          </p:nvPr>
        </p:nvSpPr>
        <p:spPr>
          <a:xfrm rot="5400000">
            <a:off x="360591" y="127261"/>
            <a:ext cx="3901017" cy="4012678"/>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956" name="Google Shape;956;p434"/>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7" name="Google Shape;957;p434"/>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58" name="Google Shape;958;p434"/>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65" name="Shape 965"/>
        <p:cNvGrpSpPr/>
        <p:nvPr/>
      </p:nvGrpSpPr>
      <p:grpSpPr>
        <a:xfrm>
          <a:off x="0" y="0"/>
          <a:ext cx="0" cy="0"/>
          <a:chOff x="0" y="0"/>
          <a:chExt cx="0" cy="0"/>
        </a:xfrm>
      </p:grpSpPr>
      <p:sp>
        <p:nvSpPr>
          <p:cNvPr id="966" name="Google Shape;966;p75"/>
          <p:cNvSpPr txBox="1"/>
          <p:nvPr>
            <p:ph type="ctrTitle"/>
          </p:nvPr>
        </p:nvSpPr>
        <p:spPr>
          <a:xfrm>
            <a:off x="457140" y="1420283"/>
            <a:ext cx="5180926" cy="980017"/>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7" name="Google Shape;967;p75"/>
          <p:cNvSpPr txBox="1"/>
          <p:nvPr>
            <p:ph idx="1" type="subTitle"/>
          </p:nvPr>
        </p:nvSpPr>
        <p:spPr>
          <a:xfrm>
            <a:off x="914282" y="2590800"/>
            <a:ext cx="4266645" cy="1168400"/>
          </a:xfrm>
          <a:prstGeom prst="rect">
            <a:avLst/>
          </a:prstGeom>
          <a:noFill/>
          <a:ln>
            <a:noFill/>
          </a:ln>
        </p:spPr>
        <p:txBody>
          <a:bodyPr anchorCtr="0" anchor="t" bIns="45700" lIns="91425" spcFirstLastPara="1" rIns="91425" wrap="square" tIns="45700">
            <a:normAutofit/>
          </a:bodyPr>
          <a:lstStyle>
            <a:lvl1pPr lvl="0" algn="ctr">
              <a:lnSpc>
                <a:spcPct val="100000"/>
              </a:lnSpc>
              <a:spcBef>
                <a:spcPts val="427"/>
              </a:spcBef>
              <a:spcAft>
                <a:spcPts val="0"/>
              </a:spcAft>
              <a:buClr>
                <a:srgbClr val="888888"/>
              </a:buClr>
              <a:buSzPts val="2133"/>
              <a:buNone/>
              <a:defRPr>
                <a:solidFill>
                  <a:srgbClr val="888888"/>
                </a:solidFill>
              </a:defRPr>
            </a:lvl1pPr>
            <a:lvl2pPr lvl="1" algn="ctr">
              <a:lnSpc>
                <a:spcPct val="100000"/>
              </a:lnSpc>
              <a:spcBef>
                <a:spcPts val="373"/>
              </a:spcBef>
              <a:spcAft>
                <a:spcPts val="0"/>
              </a:spcAft>
              <a:buClr>
                <a:srgbClr val="888888"/>
              </a:buClr>
              <a:buSzPts val="1866"/>
              <a:buNone/>
              <a:defRPr>
                <a:solidFill>
                  <a:srgbClr val="888888"/>
                </a:solidFill>
              </a:defRPr>
            </a:lvl2pPr>
            <a:lvl3pPr lvl="2" algn="ctr">
              <a:lnSpc>
                <a:spcPct val="100000"/>
              </a:lnSpc>
              <a:spcBef>
                <a:spcPts val="320"/>
              </a:spcBef>
              <a:spcAft>
                <a:spcPts val="0"/>
              </a:spcAft>
              <a:buClr>
                <a:srgbClr val="888888"/>
              </a:buClr>
              <a:buSzPts val="1600"/>
              <a:buNone/>
              <a:defRPr>
                <a:solidFill>
                  <a:srgbClr val="888888"/>
                </a:solidFill>
              </a:defRPr>
            </a:lvl3pPr>
            <a:lvl4pPr lvl="3" algn="ctr">
              <a:lnSpc>
                <a:spcPct val="100000"/>
              </a:lnSpc>
              <a:spcBef>
                <a:spcPts val="267"/>
              </a:spcBef>
              <a:spcAft>
                <a:spcPts val="0"/>
              </a:spcAft>
              <a:buClr>
                <a:srgbClr val="888888"/>
              </a:buClr>
              <a:buSzPts val="1333"/>
              <a:buNone/>
              <a:defRPr>
                <a:solidFill>
                  <a:srgbClr val="888888"/>
                </a:solidFill>
              </a:defRPr>
            </a:lvl4pPr>
            <a:lvl5pPr lvl="4" algn="ctr">
              <a:lnSpc>
                <a:spcPct val="100000"/>
              </a:lnSpc>
              <a:spcBef>
                <a:spcPts val="267"/>
              </a:spcBef>
              <a:spcAft>
                <a:spcPts val="0"/>
              </a:spcAft>
              <a:buClr>
                <a:srgbClr val="888888"/>
              </a:buClr>
              <a:buSzPts val="1333"/>
              <a:buNone/>
              <a:defRPr>
                <a:solidFill>
                  <a:srgbClr val="888888"/>
                </a:solidFill>
              </a:defRPr>
            </a:lvl5pPr>
            <a:lvl6pPr lvl="5" algn="ctr">
              <a:lnSpc>
                <a:spcPct val="100000"/>
              </a:lnSpc>
              <a:spcBef>
                <a:spcPts val="267"/>
              </a:spcBef>
              <a:spcAft>
                <a:spcPts val="0"/>
              </a:spcAft>
              <a:buClr>
                <a:srgbClr val="888888"/>
              </a:buClr>
              <a:buSzPts val="1333"/>
              <a:buNone/>
              <a:defRPr>
                <a:solidFill>
                  <a:srgbClr val="888888"/>
                </a:solidFill>
              </a:defRPr>
            </a:lvl6pPr>
            <a:lvl7pPr lvl="6" algn="ctr">
              <a:lnSpc>
                <a:spcPct val="100000"/>
              </a:lnSpc>
              <a:spcBef>
                <a:spcPts val="267"/>
              </a:spcBef>
              <a:spcAft>
                <a:spcPts val="0"/>
              </a:spcAft>
              <a:buClr>
                <a:srgbClr val="888888"/>
              </a:buClr>
              <a:buSzPts val="1333"/>
              <a:buNone/>
              <a:defRPr>
                <a:solidFill>
                  <a:srgbClr val="888888"/>
                </a:solidFill>
              </a:defRPr>
            </a:lvl7pPr>
            <a:lvl8pPr lvl="7" algn="ctr">
              <a:lnSpc>
                <a:spcPct val="100000"/>
              </a:lnSpc>
              <a:spcBef>
                <a:spcPts val="267"/>
              </a:spcBef>
              <a:spcAft>
                <a:spcPts val="0"/>
              </a:spcAft>
              <a:buClr>
                <a:srgbClr val="888888"/>
              </a:buClr>
              <a:buSzPts val="1333"/>
              <a:buNone/>
              <a:defRPr>
                <a:solidFill>
                  <a:srgbClr val="888888"/>
                </a:solidFill>
              </a:defRPr>
            </a:lvl8pPr>
            <a:lvl9pPr lvl="8" algn="ctr">
              <a:lnSpc>
                <a:spcPct val="100000"/>
              </a:lnSpc>
              <a:spcBef>
                <a:spcPts val="267"/>
              </a:spcBef>
              <a:spcAft>
                <a:spcPts val="0"/>
              </a:spcAft>
              <a:buClr>
                <a:srgbClr val="888888"/>
              </a:buClr>
              <a:buSzPts val="1333"/>
              <a:buNone/>
              <a:defRPr>
                <a:solidFill>
                  <a:srgbClr val="888888"/>
                </a:solidFill>
              </a:defRPr>
            </a:lvl9pPr>
          </a:lstStyle>
          <a:p/>
        </p:txBody>
      </p:sp>
      <p:sp>
        <p:nvSpPr>
          <p:cNvPr id="968" name="Google Shape;968;p75"/>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69" name="Google Shape;969;p75"/>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0" name="Google Shape;970;p75"/>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971" name="Shape 971"/>
        <p:cNvGrpSpPr/>
        <p:nvPr/>
      </p:nvGrpSpPr>
      <p:grpSpPr>
        <a:xfrm>
          <a:off x="0" y="0"/>
          <a:ext cx="0" cy="0"/>
          <a:chOff x="0" y="0"/>
          <a:chExt cx="0" cy="0"/>
        </a:xfrm>
      </p:grpSpPr>
      <p:sp>
        <p:nvSpPr>
          <p:cNvPr id="972" name="Google Shape;972;p435"/>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3" name="Google Shape;973;p435"/>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974" name="Google Shape;974;p435"/>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5" name="Google Shape;975;p435"/>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6" name="Google Shape;976;p435"/>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77" name="Shape 977"/>
        <p:cNvGrpSpPr/>
        <p:nvPr/>
      </p:nvGrpSpPr>
      <p:grpSpPr>
        <a:xfrm>
          <a:off x="0" y="0"/>
          <a:ext cx="0" cy="0"/>
          <a:chOff x="0" y="0"/>
          <a:chExt cx="0" cy="0"/>
        </a:xfrm>
      </p:grpSpPr>
      <p:sp>
        <p:nvSpPr>
          <p:cNvPr id="978" name="Google Shape;978;p436"/>
          <p:cNvSpPr txBox="1"/>
          <p:nvPr>
            <p:ph type="title"/>
          </p:nvPr>
        </p:nvSpPr>
        <p:spPr>
          <a:xfrm>
            <a:off x="481479" y="2937934"/>
            <a:ext cx="5180926" cy="90805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79" name="Google Shape;979;p436"/>
          <p:cNvSpPr txBox="1"/>
          <p:nvPr>
            <p:ph idx="1" type="body"/>
          </p:nvPr>
        </p:nvSpPr>
        <p:spPr>
          <a:xfrm>
            <a:off x="481479" y="1937811"/>
            <a:ext cx="5180926" cy="1000125"/>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267"/>
              </a:spcBef>
              <a:spcAft>
                <a:spcPts val="0"/>
              </a:spcAft>
              <a:buClr>
                <a:srgbClr val="888888"/>
              </a:buClr>
              <a:buSzPts val="1333"/>
              <a:buNone/>
              <a:defRPr sz="1333">
                <a:solidFill>
                  <a:srgbClr val="888888"/>
                </a:solidFill>
              </a:defRPr>
            </a:lvl1pPr>
            <a:lvl2pPr indent="-228600" lvl="1" marL="914400" algn="l">
              <a:lnSpc>
                <a:spcPct val="100000"/>
              </a:lnSpc>
              <a:spcBef>
                <a:spcPts val="240"/>
              </a:spcBef>
              <a:spcAft>
                <a:spcPts val="0"/>
              </a:spcAft>
              <a:buClr>
                <a:srgbClr val="888888"/>
              </a:buClr>
              <a:buSzPts val="1200"/>
              <a:buNone/>
              <a:defRPr sz="1200">
                <a:solidFill>
                  <a:srgbClr val="888888"/>
                </a:solidFill>
              </a:defRPr>
            </a:lvl2pPr>
            <a:lvl3pPr indent="-228600" lvl="2" marL="1371600" algn="l">
              <a:lnSpc>
                <a:spcPct val="100000"/>
              </a:lnSpc>
              <a:spcBef>
                <a:spcPts val="213"/>
              </a:spcBef>
              <a:spcAft>
                <a:spcPts val="0"/>
              </a:spcAft>
              <a:buClr>
                <a:srgbClr val="888888"/>
              </a:buClr>
              <a:buSzPts val="1067"/>
              <a:buNone/>
              <a:defRPr sz="1067">
                <a:solidFill>
                  <a:srgbClr val="888888"/>
                </a:solidFill>
              </a:defRPr>
            </a:lvl3pPr>
            <a:lvl4pPr indent="-228600" lvl="3" marL="1828800" algn="l">
              <a:lnSpc>
                <a:spcPct val="100000"/>
              </a:lnSpc>
              <a:spcBef>
                <a:spcPts val="187"/>
              </a:spcBef>
              <a:spcAft>
                <a:spcPts val="0"/>
              </a:spcAft>
              <a:buClr>
                <a:srgbClr val="888888"/>
              </a:buClr>
              <a:buSzPts val="933"/>
              <a:buNone/>
              <a:defRPr sz="933">
                <a:solidFill>
                  <a:srgbClr val="888888"/>
                </a:solidFill>
              </a:defRPr>
            </a:lvl4pPr>
            <a:lvl5pPr indent="-228600" lvl="4" marL="2286000" algn="l">
              <a:lnSpc>
                <a:spcPct val="100000"/>
              </a:lnSpc>
              <a:spcBef>
                <a:spcPts val="187"/>
              </a:spcBef>
              <a:spcAft>
                <a:spcPts val="0"/>
              </a:spcAft>
              <a:buClr>
                <a:srgbClr val="888888"/>
              </a:buClr>
              <a:buSzPts val="933"/>
              <a:buNone/>
              <a:defRPr sz="933">
                <a:solidFill>
                  <a:srgbClr val="888888"/>
                </a:solidFill>
              </a:defRPr>
            </a:lvl5pPr>
            <a:lvl6pPr indent="-228600" lvl="5" marL="2743200" algn="l">
              <a:lnSpc>
                <a:spcPct val="100000"/>
              </a:lnSpc>
              <a:spcBef>
                <a:spcPts val="187"/>
              </a:spcBef>
              <a:spcAft>
                <a:spcPts val="0"/>
              </a:spcAft>
              <a:buClr>
                <a:srgbClr val="888888"/>
              </a:buClr>
              <a:buSzPts val="933"/>
              <a:buNone/>
              <a:defRPr sz="933">
                <a:solidFill>
                  <a:srgbClr val="888888"/>
                </a:solidFill>
              </a:defRPr>
            </a:lvl6pPr>
            <a:lvl7pPr indent="-228600" lvl="6" marL="3200400" algn="l">
              <a:lnSpc>
                <a:spcPct val="100000"/>
              </a:lnSpc>
              <a:spcBef>
                <a:spcPts val="187"/>
              </a:spcBef>
              <a:spcAft>
                <a:spcPts val="0"/>
              </a:spcAft>
              <a:buClr>
                <a:srgbClr val="888888"/>
              </a:buClr>
              <a:buSzPts val="933"/>
              <a:buNone/>
              <a:defRPr sz="933">
                <a:solidFill>
                  <a:srgbClr val="888888"/>
                </a:solidFill>
              </a:defRPr>
            </a:lvl7pPr>
            <a:lvl8pPr indent="-228600" lvl="7" marL="3657600" algn="l">
              <a:lnSpc>
                <a:spcPct val="100000"/>
              </a:lnSpc>
              <a:spcBef>
                <a:spcPts val="187"/>
              </a:spcBef>
              <a:spcAft>
                <a:spcPts val="0"/>
              </a:spcAft>
              <a:buClr>
                <a:srgbClr val="888888"/>
              </a:buClr>
              <a:buSzPts val="933"/>
              <a:buNone/>
              <a:defRPr sz="933">
                <a:solidFill>
                  <a:srgbClr val="888888"/>
                </a:solidFill>
              </a:defRPr>
            </a:lvl8pPr>
            <a:lvl9pPr indent="-228600" lvl="8" marL="4114800" algn="l">
              <a:lnSpc>
                <a:spcPct val="100000"/>
              </a:lnSpc>
              <a:spcBef>
                <a:spcPts val="187"/>
              </a:spcBef>
              <a:spcAft>
                <a:spcPts val="0"/>
              </a:spcAft>
              <a:buClr>
                <a:srgbClr val="888888"/>
              </a:buClr>
              <a:buSzPts val="933"/>
              <a:buNone/>
              <a:defRPr sz="933">
                <a:solidFill>
                  <a:srgbClr val="888888"/>
                </a:solidFill>
              </a:defRPr>
            </a:lvl9pPr>
          </a:lstStyle>
          <a:p/>
        </p:txBody>
      </p:sp>
      <p:sp>
        <p:nvSpPr>
          <p:cNvPr id="980" name="Google Shape;980;p436"/>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1" name="Google Shape;981;p436"/>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2" name="Google Shape;982;p436"/>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983" name="Shape 983"/>
        <p:cNvGrpSpPr/>
        <p:nvPr/>
      </p:nvGrpSpPr>
      <p:grpSpPr>
        <a:xfrm>
          <a:off x="0" y="0"/>
          <a:ext cx="0" cy="0"/>
          <a:chOff x="0" y="0"/>
          <a:chExt cx="0" cy="0"/>
        </a:xfrm>
      </p:grpSpPr>
      <p:sp>
        <p:nvSpPr>
          <p:cNvPr id="984" name="Google Shape;984;p437"/>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5" name="Google Shape;985;p437"/>
          <p:cNvSpPr txBox="1"/>
          <p:nvPr>
            <p:ph idx="1" type="body"/>
          </p:nvPr>
        </p:nvSpPr>
        <p:spPr>
          <a:xfrm>
            <a:off x="304760"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986" name="Google Shape;986;p437"/>
          <p:cNvSpPr txBox="1"/>
          <p:nvPr>
            <p:ph idx="2" type="body"/>
          </p:nvPr>
        </p:nvSpPr>
        <p:spPr>
          <a:xfrm>
            <a:off x="3098396"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987" name="Google Shape;987;p43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8" name="Google Shape;988;p43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89" name="Google Shape;989;p43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990" name="Shape 990"/>
        <p:cNvGrpSpPr/>
        <p:nvPr/>
      </p:nvGrpSpPr>
      <p:grpSpPr>
        <a:xfrm>
          <a:off x="0" y="0"/>
          <a:ext cx="0" cy="0"/>
          <a:chOff x="0" y="0"/>
          <a:chExt cx="0" cy="0"/>
        </a:xfrm>
      </p:grpSpPr>
      <p:sp>
        <p:nvSpPr>
          <p:cNvPr id="991" name="Google Shape;991;p438"/>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2933"/>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2" name="Google Shape;992;p438"/>
          <p:cNvSpPr txBox="1"/>
          <p:nvPr>
            <p:ph idx="1" type="body"/>
          </p:nvPr>
        </p:nvSpPr>
        <p:spPr>
          <a:xfrm>
            <a:off x="304760" y="1023409"/>
            <a:ext cx="2693108"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993" name="Google Shape;993;p438"/>
          <p:cNvSpPr txBox="1"/>
          <p:nvPr>
            <p:ph idx="2" type="body"/>
          </p:nvPr>
        </p:nvSpPr>
        <p:spPr>
          <a:xfrm>
            <a:off x="304760" y="1449917"/>
            <a:ext cx="2693108"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994" name="Google Shape;994;p438"/>
          <p:cNvSpPr txBox="1"/>
          <p:nvPr>
            <p:ph idx="3" type="body"/>
          </p:nvPr>
        </p:nvSpPr>
        <p:spPr>
          <a:xfrm>
            <a:off x="3096282" y="1023409"/>
            <a:ext cx="2694166"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995" name="Google Shape;995;p438"/>
          <p:cNvSpPr txBox="1"/>
          <p:nvPr>
            <p:ph idx="4" type="body"/>
          </p:nvPr>
        </p:nvSpPr>
        <p:spPr>
          <a:xfrm>
            <a:off x="3096282" y="1449917"/>
            <a:ext cx="2694166"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996" name="Google Shape;996;p438"/>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7" name="Google Shape;997;p438"/>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98" name="Google Shape;998;p438"/>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rue 或 False">
  <p:cSld name="True 或 False">
    <p:spTree>
      <p:nvGrpSpPr>
        <p:cNvPr id="116" name="Shape 116"/>
        <p:cNvGrpSpPr/>
        <p:nvPr/>
      </p:nvGrpSpPr>
      <p:grpSpPr>
        <a:xfrm>
          <a:off x="0" y="0"/>
          <a:ext cx="0" cy="0"/>
          <a:chOff x="0" y="0"/>
          <a:chExt cx="0" cy="0"/>
        </a:xfrm>
      </p:grpSpPr>
      <p:sp>
        <p:nvSpPr>
          <p:cNvPr id="117" name="Google Shape;117;p130"/>
          <p:cNvSpPr txBox="1"/>
          <p:nvPr>
            <p:ph type="title"/>
          </p:nvPr>
        </p:nvSpPr>
        <p:spPr>
          <a:xfrm>
            <a:off x="685889" y="609600"/>
            <a:ext cx="8589322"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8" name="Google Shape;118;p130"/>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19" name="Google Shape;119;p130"/>
          <p:cNvSpPr txBox="1"/>
          <p:nvPr>
            <p:ph idx="2" type="body"/>
          </p:nvPr>
        </p:nvSpPr>
        <p:spPr>
          <a:xfrm>
            <a:off x="677428"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chemeClr val="accent1"/>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0" name="Google Shape;120;p130"/>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1" name="Google Shape;121;p130"/>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2" name="Google Shape;122;p130"/>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99" name="Shape 999"/>
        <p:cNvGrpSpPr/>
        <p:nvPr/>
      </p:nvGrpSpPr>
      <p:grpSpPr>
        <a:xfrm>
          <a:off x="0" y="0"/>
          <a:ext cx="0" cy="0"/>
          <a:chOff x="0" y="0"/>
          <a:chExt cx="0" cy="0"/>
        </a:xfrm>
      </p:grpSpPr>
      <p:sp>
        <p:nvSpPr>
          <p:cNvPr id="1000" name="Google Shape;1000;p439"/>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1" name="Google Shape;1001;p43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2" name="Google Shape;1002;p43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3" name="Google Shape;1003;p43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04" name="Shape 1004"/>
        <p:cNvGrpSpPr/>
        <p:nvPr/>
      </p:nvGrpSpPr>
      <p:grpSpPr>
        <a:xfrm>
          <a:off x="0" y="0"/>
          <a:ext cx="0" cy="0"/>
          <a:chOff x="0" y="0"/>
          <a:chExt cx="0" cy="0"/>
        </a:xfrm>
      </p:grpSpPr>
      <p:sp>
        <p:nvSpPr>
          <p:cNvPr id="1005" name="Google Shape;1005;p440"/>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6" name="Google Shape;1006;p440"/>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07" name="Google Shape;1007;p440"/>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08" name="Shape 1008"/>
        <p:cNvGrpSpPr/>
        <p:nvPr/>
      </p:nvGrpSpPr>
      <p:grpSpPr>
        <a:xfrm>
          <a:off x="0" y="0"/>
          <a:ext cx="0" cy="0"/>
          <a:chOff x="0" y="0"/>
          <a:chExt cx="0" cy="0"/>
        </a:xfrm>
      </p:grpSpPr>
      <p:sp>
        <p:nvSpPr>
          <p:cNvPr id="1009" name="Google Shape;1009;p441"/>
          <p:cNvSpPr txBox="1"/>
          <p:nvPr>
            <p:ph type="title"/>
          </p:nvPr>
        </p:nvSpPr>
        <p:spPr>
          <a:xfrm>
            <a:off x="304761" y="182033"/>
            <a:ext cx="2005281" cy="77470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0" name="Google Shape;1010;p441"/>
          <p:cNvSpPr txBox="1"/>
          <p:nvPr>
            <p:ph idx="1" type="body"/>
          </p:nvPr>
        </p:nvSpPr>
        <p:spPr>
          <a:xfrm>
            <a:off x="2383056" y="182036"/>
            <a:ext cx="3407390" cy="3902075"/>
          </a:xfrm>
          <a:prstGeom prst="rect">
            <a:avLst/>
          </a:prstGeom>
          <a:noFill/>
          <a:ln>
            <a:noFill/>
          </a:ln>
        </p:spPr>
        <p:txBody>
          <a:bodyPr anchorCtr="0" anchor="t" bIns="45700" lIns="91425" spcFirstLastPara="1" rIns="91425" wrap="square" tIns="45700">
            <a:normAutofit/>
          </a:bodyPr>
          <a:lstStyle>
            <a:lvl1pPr indent="-364045" lvl="0" marL="457200" algn="l">
              <a:lnSpc>
                <a:spcPct val="100000"/>
              </a:lnSpc>
              <a:spcBef>
                <a:spcPts val="427"/>
              </a:spcBef>
              <a:spcAft>
                <a:spcPts val="0"/>
              </a:spcAft>
              <a:buClr>
                <a:schemeClr val="dk1"/>
              </a:buClr>
              <a:buSzPts val="2133"/>
              <a:buChar char="•"/>
              <a:defRPr sz="2133"/>
            </a:lvl1pPr>
            <a:lvl2pPr indent="-347091" lvl="1" marL="914400" algn="l">
              <a:lnSpc>
                <a:spcPct val="100000"/>
              </a:lnSpc>
              <a:spcBef>
                <a:spcPts val="373"/>
              </a:spcBef>
              <a:spcAft>
                <a:spcPts val="0"/>
              </a:spcAft>
              <a:buClr>
                <a:schemeClr val="dk1"/>
              </a:buClr>
              <a:buSzPts val="1866"/>
              <a:buChar char="–"/>
              <a:defRPr sz="1866"/>
            </a:lvl2pPr>
            <a:lvl3pPr indent="-330200" lvl="2" marL="1371600" algn="l">
              <a:lnSpc>
                <a:spcPct val="100000"/>
              </a:lnSpc>
              <a:spcBef>
                <a:spcPts val="320"/>
              </a:spcBef>
              <a:spcAft>
                <a:spcPts val="0"/>
              </a:spcAft>
              <a:buClr>
                <a:schemeClr val="dk1"/>
              </a:buClr>
              <a:buSzPts val="1600"/>
              <a:buChar char="•"/>
              <a:defRPr sz="1600"/>
            </a:lvl3pPr>
            <a:lvl4pPr indent="-313245" lvl="3" marL="1828800" algn="l">
              <a:lnSpc>
                <a:spcPct val="100000"/>
              </a:lnSpc>
              <a:spcBef>
                <a:spcPts val="267"/>
              </a:spcBef>
              <a:spcAft>
                <a:spcPts val="0"/>
              </a:spcAft>
              <a:buClr>
                <a:schemeClr val="dk1"/>
              </a:buClr>
              <a:buSzPts val="1333"/>
              <a:buChar char="–"/>
              <a:defRPr sz="1333"/>
            </a:lvl4pPr>
            <a:lvl5pPr indent="-313245" lvl="4" marL="2286000" algn="l">
              <a:lnSpc>
                <a:spcPct val="100000"/>
              </a:lnSpc>
              <a:spcBef>
                <a:spcPts val="267"/>
              </a:spcBef>
              <a:spcAft>
                <a:spcPts val="0"/>
              </a:spcAft>
              <a:buClr>
                <a:schemeClr val="dk1"/>
              </a:buClr>
              <a:buSzPts val="1333"/>
              <a:buChar char="»"/>
              <a:defRPr sz="1333"/>
            </a:lvl5pPr>
            <a:lvl6pPr indent="-313245" lvl="5" marL="2743200" algn="l">
              <a:lnSpc>
                <a:spcPct val="100000"/>
              </a:lnSpc>
              <a:spcBef>
                <a:spcPts val="267"/>
              </a:spcBef>
              <a:spcAft>
                <a:spcPts val="0"/>
              </a:spcAft>
              <a:buClr>
                <a:schemeClr val="dk1"/>
              </a:buClr>
              <a:buSzPts val="1333"/>
              <a:buChar char="•"/>
              <a:defRPr sz="1333"/>
            </a:lvl6pPr>
            <a:lvl7pPr indent="-313245" lvl="6" marL="3200400" algn="l">
              <a:lnSpc>
                <a:spcPct val="100000"/>
              </a:lnSpc>
              <a:spcBef>
                <a:spcPts val="267"/>
              </a:spcBef>
              <a:spcAft>
                <a:spcPts val="0"/>
              </a:spcAft>
              <a:buClr>
                <a:schemeClr val="dk1"/>
              </a:buClr>
              <a:buSzPts val="1333"/>
              <a:buChar char="•"/>
              <a:defRPr sz="1333"/>
            </a:lvl7pPr>
            <a:lvl8pPr indent="-313245" lvl="7" marL="3657600" algn="l">
              <a:lnSpc>
                <a:spcPct val="100000"/>
              </a:lnSpc>
              <a:spcBef>
                <a:spcPts val="267"/>
              </a:spcBef>
              <a:spcAft>
                <a:spcPts val="0"/>
              </a:spcAft>
              <a:buClr>
                <a:schemeClr val="dk1"/>
              </a:buClr>
              <a:buSzPts val="1333"/>
              <a:buChar char="•"/>
              <a:defRPr sz="1333"/>
            </a:lvl8pPr>
            <a:lvl9pPr indent="-313245" lvl="8" marL="4114800" algn="l">
              <a:lnSpc>
                <a:spcPct val="100000"/>
              </a:lnSpc>
              <a:spcBef>
                <a:spcPts val="267"/>
              </a:spcBef>
              <a:spcAft>
                <a:spcPts val="0"/>
              </a:spcAft>
              <a:buClr>
                <a:schemeClr val="dk1"/>
              </a:buClr>
              <a:buSzPts val="1333"/>
              <a:buChar char="•"/>
              <a:defRPr sz="1333"/>
            </a:lvl9pPr>
          </a:lstStyle>
          <a:p/>
        </p:txBody>
      </p:sp>
      <p:sp>
        <p:nvSpPr>
          <p:cNvPr id="1011" name="Google Shape;1011;p441"/>
          <p:cNvSpPr txBox="1"/>
          <p:nvPr>
            <p:ph idx="2" type="body"/>
          </p:nvPr>
        </p:nvSpPr>
        <p:spPr>
          <a:xfrm>
            <a:off x="304761" y="956736"/>
            <a:ext cx="2005281" cy="31273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1012" name="Google Shape;1012;p441"/>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3" name="Google Shape;1013;p441"/>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4" name="Google Shape;1014;p441"/>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15" name="Shape 1015"/>
        <p:cNvGrpSpPr/>
        <p:nvPr/>
      </p:nvGrpSpPr>
      <p:grpSpPr>
        <a:xfrm>
          <a:off x="0" y="0"/>
          <a:ext cx="0" cy="0"/>
          <a:chOff x="0" y="0"/>
          <a:chExt cx="0" cy="0"/>
        </a:xfrm>
      </p:grpSpPr>
      <p:sp>
        <p:nvSpPr>
          <p:cNvPr id="1016" name="Google Shape;1016;p442"/>
          <p:cNvSpPr txBox="1"/>
          <p:nvPr>
            <p:ph type="title"/>
          </p:nvPr>
        </p:nvSpPr>
        <p:spPr>
          <a:xfrm>
            <a:off x="1194703" y="3200402"/>
            <a:ext cx="3657124" cy="377825"/>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17" name="Google Shape;1017;p442"/>
          <p:cNvSpPr/>
          <p:nvPr>
            <p:ph idx="2" type="pic"/>
          </p:nvPr>
        </p:nvSpPr>
        <p:spPr>
          <a:xfrm>
            <a:off x="1194703" y="408517"/>
            <a:ext cx="3657124" cy="2743200"/>
          </a:xfrm>
          <a:prstGeom prst="rect">
            <a:avLst/>
          </a:prstGeom>
          <a:noFill/>
          <a:ln>
            <a:noFill/>
          </a:ln>
        </p:spPr>
      </p:sp>
      <p:sp>
        <p:nvSpPr>
          <p:cNvPr id="1018" name="Google Shape;1018;p442"/>
          <p:cNvSpPr txBox="1"/>
          <p:nvPr>
            <p:ph idx="1" type="body"/>
          </p:nvPr>
        </p:nvSpPr>
        <p:spPr>
          <a:xfrm>
            <a:off x="1194703" y="3578227"/>
            <a:ext cx="3657124" cy="5365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1019" name="Google Shape;1019;p44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0" name="Google Shape;1020;p44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1" name="Google Shape;1021;p44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22" name="Shape 1022"/>
        <p:cNvGrpSpPr/>
        <p:nvPr/>
      </p:nvGrpSpPr>
      <p:grpSpPr>
        <a:xfrm>
          <a:off x="0" y="0"/>
          <a:ext cx="0" cy="0"/>
          <a:chOff x="0" y="0"/>
          <a:chExt cx="0" cy="0"/>
        </a:xfrm>
      </p:grpSpPr>
      <p:sp>
        <p:nvSpPr>
          <p:cNvPr id="1023" name="Google Shape;1023;p443"/>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4" name="Google Shape;1024;p443"/>
          <p:cNvSpPr txBox="1"/>
          <p:nvPr>
            <p:ph idx="1" type="body"/>
          </p:nvPr>
        </p:nvSpPr>
        <p:spPr>
          <a:xfrm rot="5400000">
            <a:off x="1538950" y="-167389"/>
            <a:ext cx="3017309" cy="5485686"/>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025" name="Google Shape;1025;p443"/>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6" name="Google Shape;1026;p443"/>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7" name="Google Shape;1027;p443"/>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28" name="Shape 1028"/>
        <p:cNvGrpSpPr/>
        <p:nvPr/>
      </p:nvGrpSpPr>
      <p:grpSpPr>
        <a:xfrm>
          <a:off x="0" y="0"/>
          <a:ext cx="0" cy="0"/>
          <a:chOff x="0" y="0"/>
          <a:chExt cx="0" cy="0"/>
        </a:xfrm>
      </p:grpSpPr>
      <p:sp>
        <p:nvSpPr>
          <p:cNvPr id="1029" name="Google Shape;1029;p444"/>
          <p:cNvSpPr txBox="1"/>
          <p:nvPr>
            <p:ph type="title"/>
          </p:nvPr>
        </p:nvSpPr>
        <p:spPr>
          <a:xfrm rot="5400000">
            <a:off x="3154228" y="1447891"/>
            <a:ext cx="3901017" cy="1371421"/>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 name="Google Shape;1030;p444"/>
          <p:cNvSpPr txBox="1"/>
          <p:nvPr>
            <p:ph idx="1" type="body"/>
          </p:nvPr>
        </p:nvSpPr>
        <p:spPr>
          <a:xfrm rot="5400000">
            <a:off x="360591" y="127261"/>
            <a:ext cx="3901017" cy="4012678"/>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031" name="Google Shape;1031;p444"/>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 name="Google Shape;1032;p444"/>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 name="Google Shape;1033;p444"/>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040" name="Shape 1040"/>
        <p:cNvGrpSpPr/>
        <p:nvPr/>
      </p:nvGrpSpPr>
      <p:grpSpPr>
        <a:xfrm>
          <a:off x="0" y="0"/>
          <a:ext cx="0" cy="0"/>
          <a:chOff x="0" y="0"/>
          <a:chExt cx="0" cy="0"/>
        </a:xfrm>
      </p:grpSpPr>
      <p:sp>
        <p:nvSpPr>
          <p:cNvPr id="1041" name="Google Shape;1041;p77"/>
          <p:cNvSpPr txBox="1"/>
          <p:nvPr>
            <p:ph type="ctrTitle"/>
          </p:nvPr>
        </p:nvSpPr>
        <p:spPr>
          <a:xfrm>
            <a:off x="457140" y="1420283"/>
            <a:ext cx="5180926" cy="980017"/>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42" name="Google Shape;1042;p77"/>
          <p:cNvSpPr txBox="1"/>
          <p:nvPr>
            <p:ph idx="1" type="subTitle"/>
          </p:nvPr>
        </p:nvSpPr>
        <p:spPr>
          <a:xfrm>
            <a:off x="914282" y="2590800"/>
            <a:ext cx="4266645" cy="1168400"/>
          </a:xfrm>
          <a:prstGeom prst="rect">
            <a:avLst/>
          </a:prstGeom>
          <a:noFill/>
          <a:ln>
            <a:noFill/>
          </a:ln>
        </p:spPr>
        <p:txBody>
          <a:bodyPr anchorCtr="0" anchor="t" bIns="45700" lIns="91425" spcFirstLastPara="1" rIns="91425" wrap="square" tIns="45700">
            <a:normAutofit/>
          </a:bodyPr>
          <a:lstStyle>
            <a:lvl1pPr lvl="0" algn="ctr">
              <a:lnSpc>
                <a:spcPct val="100000"/>
              </a:lnSpc>
              <a:spcBef>
                <a:spcPts val="427"/>
              </a:spcBef>
              <a:spcAft>
                <a:spcPts val="0"/>
              </a:spcAft>
              <a:buClr>
                <a:srgbClr val="888888"/>
              </a:buClr>
              <a:buSzPts val="2133"/>
              <a:buNone/>
              <a:defRPr>
                <a:solidFill>
                  <a:srgbClr val="888888"/>
                </a:solidFill>
              </a:defRPr>
            </a:lvl1pPr>
            <a:lvl2pPr lvl="1" algn="ctr">
              <a:lnSpc>
                <a:spcPct val="100000"/>
              </a:lnSpc>
              <a:spcBef>
                <a:spcPts val="373"/>
              </a:spcBef>
              <a:spcAft>
                <a:spcPts val="0"/>
              </a:spcAft>
              <a:buClr>
                <a:srgbClr val="888888"/>
              </a:buClr>
              <a:buSzPts val="1866"/>
              <a:buNone/>
              <a:defRPr>
                <a:solidFill>
                  <a:srgbClr val="888888"/>
                </a:solidFill>
              </a:defRPr>
            </a:lvl2pPr>
            <a:lvl3pPr lvl="2" algn="ctr">
              <a:lnSpc>
                <a:spcPct val="100000"/>
              </a:lnSpc>
              <a:spcBef>
                <a:spcPts val="320"/>
              </a:spcBef>
              <a:spcAft>
                <a:spcPts val="0"/>
              </a:spcAft>
              <a:buClr>
                <a:srgbClr val="888888"/>
              </a:buClr>
              <a:buSzPts val="1600"/>
              <a:buNone/>
              <a:defRPr>
                <a:solidFill>
                  <a:srgbClr val="888888"/>
                </a:solidFill>
              </a:defRPr>
            </a:lvl3pPr>
            <a:lvl4pPr lvl="3" algn="ctr">
              <a:lnSpc>
                <a:spcPct val="100000"/>
              </a:lnSpc>
              <a:spcBef>
                <a:spcPts val="267"/>
              </a:spcBef>
              <a:spcAft>
                <a:spcPts val="0"/>
              </a:spcAft>
              <a:buClr>
                <a:srgbClr val="888888"/>
              </a:buClr>
              <a:buSzPts val="1333"/>
              <a:buNone/>
              <a:defRPr>
                <a:solidFill>
                  <a:srgbClr val="888888"/>
                </a:solidFill>
              </a:defRPr>
            </a:lvl4pPr>
            <a:lvl5pPr lvl="4" algn="ctr">
              <a:lnSpc>
                <a:spcPct val="100000"/>
              </a:lnSpc>
              <a:spcBef>
                <a:spcPts val="267"/>
              </a:spcBef>
              <a:spcAft>
                <a:spcPts val="0"/>
              </a:spcAft>
              <a:buClr>
                <a:srgbClr val="888888"/>
              </a:buClr>
              <a:buSzPts val="1333"/>
              <a:buNone/>
              <a:defRPr>
                <a:solidFill>
                  <a:srgbClr val="888888"/>
                </a:solidFill>
              </a:defRPr>
            </a:lvl5pPr>
            <a:lvl6pPr lvl="5" algn="ctr">
              <a:lnSpc>
                <a:spcPct val="100000"/>
              </a:lnSpc>
              <a:spcBef>
                <a:spcPts val="267"/>
              </a:spcBef>
              <a:spcAft>
                <a:spcPts val="0"/>
              </a:spcAft>
              <a:buClr>
                <a:srgbClr val="888888"/>
              </a:buClr>
              <a:buSzPts val="1333"/>
              <a:buNone/>
              <a:defRPr>
                <a:solidFill>
                  <a:srgbClr val="888888"/>
                </a:solidFill>
              </a:defRPr>
            </a:lvl6pPr>
            <a:lvl7pPr lvl="6" algn="ctr">
              <a:lnSpc>
                <a:spcPct val="100000"/>
              </a:lnSpc>
              <a:spcBef>
                <a:spcPts val="267"/>
              </a:spcBef>
              <a:spcAft>
                <a:spcPts val="0"/>
              </a:spcAft>
              <a:buClr>
                <a:srgbClr val="888888"/>
              </a:buClr>
              <a:buSzPts val="1333"/>
              <a:buNone/>
              <a:defRPr>
                <a:solidFill>
                  <a:srgbClr val="888888"/>
                </a:solidFill>
              </a:defRPr>
            </a:lvl7pPr>
            <a:lvl8pPr lvl="7" algn="ctr">
              <a:lnSpc>
                <a:spcPct val="100000"/>
              </a:lnSpc>
              <a:spcBef>
                <a:spcPts val="267"/>
              </a:spcBef>
              <a:spcAft>
                <a:spcPts val="0"/>
              </a:spcAft>
              <a:buClr>
                <a:srgbClr val="888888"/>
              </a:buClr>
              <a:buSzPts val="1333"/>
              <a:buNone/>
              <a:defRPr>
                <a:solidFill>
                  <a:srgbClr val="888888"/>
                </a:solidFill>
              </a:defRPr>
            </a:lvl8pPr>
            <a:lvl9pPr lvl="8" algn="ctr">
              <a:lnSpc>
                <a:spcPct val="100000"/>
              </a:lnSpc>
              <a:spcBef>
                <a:spcPts val="267"/>
              </a:spcBef>
              <a:spcAft>
                <a:spcPts val="0"/>
              </a:spcAft>
              <a:buClr>
                <a:srgbClr val="888888"/>
              </a:buClr>
              <a:buSzPts val="1333"/>
              <a:buNone/>
              <a:defRPr>
                <a:solidFill>
                  <a:srgbClr val="888888"/>
                </a:solidFill>
              </a:defRPr>
            </a:lvl9pPr>
          </a:lstStyle>
          <a:p/>
        </p:txBody>
      </p:sp>
      <p:sp>
        <p:nvSpPr>
          <p:cNvPr id="1043" name="Google Shape;1043;p7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44" name="Google Shape;1044;p7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45" name="Google Shape;1045;p7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46" name="Shape 1046"/>
        <p:cNvGrpSpPr/>
        <p:nvPr/>
      </p:nvGrpSpPr>
      <p:grpSpPr>
        <a:xfrm>
          <a:off x="0" y="0"/>
          <a:ext cx="0" cy="0"/>
          <a:chOff x="0" y="0"/>
          <a:chExt cx="0" cy="0"/>
        </a:xfrm>
      </p:grpSpPr>
      <p:sp>
        <p:nvSpPr>
          <p:cNvPr id="1047" name="Google Shape;1047;p445"/>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48" name="Google Shape;1048;p445"/>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049" name="Google Shape;1049;p445"/>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0" name="Google Shape;1050;p445"/>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1" name="Google Shape;1051;p445"/>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52" name="Shape 1052"/>
        <p:cNvGrpSpPr/>
        <p:nvPr/>
      </p:nvGrpSpPr>
      <p:grpSpPr>
        <a:xfrm>
          <a:off x="0" y="0"/>
          <a:ext cx="0" cy="0"/>
          <a:chOff x="0" y="0"/>
          <a:chExt cx="0" cy="0"/>
        </a:xfrm>
      </p:grpSpPr>
      <p:sp>
        <p:nvSpPr>
          <p:cNvPr id="1053" name="Google Shape;1053;p446"/>
          <p:cNvSpPr txBox="1"/>
          <p:nvPr>
            <p:ph type="title"/>
          </p:nvPr>
        </p:nvSpPr>
        <p:spPr>
          <a:xfrm>
            <a:off x="481479" y="2937934"/>
            <a:ext cx="5180926" cy="90805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4" name="Google Shape;1054;p446"/>
          <p:cNvSpPr txBox="1"/>
          <p:nvPr>
            <p:ph idx="1" type="body"/>
          </p:nvPr>
        </p:nvSpPr>
        <p:spPr>
          <a:xfrm>
            <a:off x="481479" y="1937811"/>
            <a:ext cx="5180926" cy="1000125"/>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267"/>
              </a:spcBef>
              <a:spcAft>
                <a:spcPts val="0"/>
              </a:spcAft>
              <a:buClr>
                <a:srgbClr val="888888"/>
              </a:buClr>
              <a:buSzPts val="1333"/>
              <a:buNone/>
              <a:defRPr sz="1333">
                <a:solidFill>
                  <a:srgbClr val="888888"/>
                </a:solidFill>
              </a:defRPr>
            </a:lvl1pPr>
            <a:lvl2pPr indent="-228600" lvl="1" marL="914400" algn="l">
              <a:lnSpc>
                <a:spcPct val="100000"/>
              </a:lnSpc>
              <a:spcBef>
                <a:spcPts val="240"/>
              </a:spcBef>
              <a:spcAft>
                <a:spcPts val="0"/>
              </a:spcAft>
              <a:buClr>
                <a:srgbClr val="888888"/>
              </a:buClr>
              <a:buSzPts val="1200"/>
              <a:buNone/>
              <a:defRPr sz="1200">
                <a:solidFill>
                  <a:srgbClr val="888888"/>
                </a:solidFill>
              </a:defRPr>
            </a:lvl2pPr>
            <a:lvl3pPr indent="-228600" lvl="2" marL="1371600" algn="l">
              <a:lnSpc>
                <a:spcPct val="100000"/>
              </a:lnSpc>
              <a:spcBef>
                <a:spcPts val="213"/>
              </a:spcBef>
              <a:spcAft>
                <a:spcPts val="0"/>
              </a:spcAft>
              <a:buClr>
                <a:srgbClr val="888888"/>
              </a:buClr>
              <a:buSzPts val="1067"/>
              <a:buNone/>
              <a:defRPr sz="1067">
                <a:solidFill>
                  <a:srgbClr val="888888"/>
                </a:solidFill>
              </a:defRPr>
            </a:lvl3pPr>
            <a:lvl4pPr indent="-228600" lvl="3" marL="1828800" algn="l">
              <a:lnSpc>
                <a:spcPct val="100000"/>
              </a:lnSpc>
              <a:spcBef>
                <a:spcPts val="187"/>
              </a:spcBef>
              <a:spcAft>
                <a:spcPts val="0"/>
              </a:spcAft>
              <a:buClr>
                <a:srgbClr val="888888"/>
              </a:buClr>
              <a:buSzPts val="933"/>
              <a:buNone/>
              <a:defRPr sz="933">
                <a:solidFill>
                  <a:srgbClr val="888888"/>
                </a:solidFill>
              </a:defRPr>
            </a:lvl4pPr>
            <a:lvl5pPr indent="-228600" lvl="4" marL="2286000" algn="l">
              <a:lnSpc>
                <a:spcPct val="100000"/>
              </a:lnSpc>
              <a:spcBef>
                <a:spcPts val="187"/>
              </a:spcBef>
              <a:spcAft>
                <a:spcPts val="0"/>
              </a:spcAft>
              <a:buClr>
                <a:srgbClr val="888888"/>
              </a:buClr>
              <a:buSzPts val="933"/>
              <a:buNone/>
              <a:defRPr sz="933">
                <a:solidFill>
                  <a:srgbClr val="888888"/>
                </a:solidFill>
              </a:defRPr>
            </a:lvl5pPr>
            <a:lvl6pPr indent="-228600" lvl="5" marL="2743200" algn="l">
              <a:lnSpc>
                <a:spcPct val="100000"/>
              </a:lnSpc>
              <a:spcBef>
                <a:spcPts val="187"/>
              </a:spcBef>
              <a:spcAft>
                <a:spcPts val="0"/>
              </a:spcAft>
              <a:buClr>
                <a:srgbClr val="888888"/>
              </a:buClr>
              <a:buSzPts val="933"/>
              <a:buNone/>
              <a:defRPr sz="933">
                <a:solidFill>
                  <a:srgbClr val="888888"/>
                </a:solidFill>
              </a:defRPr>
            </a:lvl6pPr>
            <a:lvl7pPr indent="-228600" lvl="6" marL="3200400" algn="l">
              <a:lnSpc>
                <a:spcPct val="100000"/>
              </a:lnSpc>
              <a:spcBef>
                <a:spcPts val="187"/>
              </a:spcBef>
              <a:spcAft>
                <a:spcPts val="0"/>
              </a:spcAft>
              <a:buClr>
                <a:srgbClr val="888888"/>
              </a:buClr>
              <a:buSzPts val="933"/>
              <a:buNone/>
              <a:defRPr sz="933">
                <a:solidFill>
                  <a:srgbClr val="888888"/>
                </a:solidFill>
              </a:defRPr>
            </a:lvl7pPr>
            <a:lvl8pPr indent="-228600" lvl="7" marL="3657600" algn="l">
              <a:lnSpc>
                <a:spcPct val="100000"/>
              </a:lnSpc>
              <a:spcBef>
                <a:spcPts val="187"/>
              </a:spcBef>
              <a:spcAft>
                <a:spcPts val="0"/>
              </a:spcAft>
              <a:buClr>
                <a:srgbClr val="888888"/>
              </a:buClr>
              <a:buSzPts val="933"/>
              <a:buNone/>
              <a:defRPr sz="933">
                <a:solidFill>
                  <a:srgbClr val="888888"/>
                </a:solidFill>
              </a:defRPr>
            </a:lvl8pPr>
            <a:lvl9pPr indent="-228600" lvl="8" marL="4114800" algn="l">
              <a:lnSpc>
                <a:spcPct val="100000"/>
              </a:lnSpc>
              <a:spcBef>
                <a:spcPts val="187"/>
              </a:spcBef>
              <a:spcAft>
                <a:spcPts val="0"/>
              </a:spcAft>
              <a:buClr>
                <a:srgbClr val="888888"/>
              </a:buClr>
              <a:buSzPts val="933"/>
              <a:buNone/>
              <a:defRPr sz="933">
                <a:solidFill>
                  <a:srgbClr val="888888"/>
                </a:solidFill>
              </a:defRPr>
            </a:lvl9pPr>
          </a:lstStyle>
          <a:p/>
        </p:txBody>
      </p:sp>
      <p:sp>
        <p:nvSpPr>
          <p:cNvPr id="1055" name="Google Shape;1055;p446"/>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6" name="Google Shape;1056;p446"/>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57" name="Google Shape;1057;p446"/>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58" name="Shape 1058"/>
        <p:cNvGrpSpPr/>
        <p:nvPr/>
      </p:nvGrpSpPr>
      <p:grpSpPr>
        <a:xfrm>
          <a:off x="0" y="0"/>
          <a:ext cx="0" cy="0"/>
          <a:chOff x="0" y="0"/>
          <a:chExt cx="0" cy="0"/>
        </a:xfrm>
      </p:grpSpPr>
      <p:sp>
        <p:nvSpPr>
          <p:cNvPr id="1059" name="Google Shape;1059;p447"/>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0" name="Google Shape;1060;p447"/>
          <p:cNvSpPr txBox="1"/>
          <p:nvPr>
            <p:ph idx="1" type="body"/>
          </p:nvPr>
        </p:nvSpPr>
        <p:spPr>
          <a:xfrm>
            <a:off x="304760"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1061" name="Google Shape;1061;p447"/>
          <p:cNvSpPr txBox="1"/>
          <p:nvPr>
            <p:ph idx="2" type="body"/>
          </p:nvPr>
        </p:nvSpPr>
        <p:spPr>
          <a:xfrm>
            <a:off x="3098396"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1062" name="Google Shape;1062;p44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3" name="Google Shape;1063;p44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4" name="Google Shape;1064;p44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垂直文字" type="vertTx">
  <p:cSld name="VERTICAL_TEXT">
    <p:spTree>
      <p:nvGrpSpPr>
        <p:cNvPr id="123" name="Shape 123"/>
        <p:cNvGrpSpPr/>
        <p:nvPr/>
      </p:nvGrpSpPr>
      <p:grpSpPr>
        <a:xfrm>
          <a:off x="0" y="0"/>
          <a:ext cx="0" cy="0"/>
          <a:chOff x="0" y="0"/>
          <a:chExt cx="0" cy="0"/>
        </a:xfrm>
      </p:grpSpPr>
      <p:sp>
        <p:nvSpPr>
          <p:cNvPr id="124" name="Google Shape;124;p131"/>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 name="Google Shape;125;p131"/>
          <p:cNvSpPr txBox="1"/>
          <p:nvPr>
            <p:ph idx="1" type="body"/>
          </p:nvPr>
        </p:nvSpPr>
        <p:spPr>
          <a:xfrm rot="5400000">
            <a:off x="3035454" y="-197079"/>
            <a:ext cx="3881437" cy="8596781"/>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6" name="Google Shape;126;p131"/>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7" name="Google Shape;127;p131"/>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8" name="Google Shape;128;p131"/>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65" name="Shape 1065"/>
        <p:cNvGrpSpPr/>
        <p:nvPr/>
      </p:nvGrpSpPr>
      <p:grpSpPr>
        <a:xfrm>
          <a:off x="0" y="0"/>
          <a:ext cx="0" cy="0"/>
          <a:chOff x="0" y="0"/>
          <a:chExt cx="0" cy="0"/>
        </a:xfrm>
      </p:grpSpPr>
      <p:sp>
        <p:nvSpPr>
          <p:cNvPr id="1066" name="Google Shape;1066;p448"/>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2933"/>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67" name="Google Shape;1067;p448"/>
          <p:cNvSpPr txBox="1"/>
          <p:nvPr>
            <p:ph idx="1" type="body"/>
          </p:nvPr>
        </p:nvSpPr>
        <p:spPr>
          <a:xfrm>
            <a:off x="304760" y="1023409"/>
            <a:ext cx="2693108"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1068" name="Google Shape;1068;p448"/>
          <p:cNvSpPr txBox="1"/>
          <p:nvPr>
            <p:ph idx="2" type="body"/>
          </p:nvPr>
        </p:nvSpPr>
        <p:spPr>
          <a:xfrm>
            <a:off x="304760" y="1449917"/>
            <a:ext cx="2693108"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1069" name="Google Shape;1069;p448"/>
          <p:cNvSpPr txBox="1"/>
          <p:nvPr>
            <p:ph idx="3" type="body"/>
          </p:nvPr>
        </p:nvSpPr>
        <p:spPr>
          <a:xfrm>
            <a:off x="3096282" y="1023409"/>
            <a:ext cx="2694166"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1070" name="Google Shape;1070;p448"/>
          <p:cNvSpPr txBox="1"/>
          <p:nvPr>
            <p:ph idx="4" type="body"/>
          </p:nvPr>
        </p:nvSpPr>
        <p:spPr>
          <a:xfrm>
            <a:off x="3096282" y="1449917"/>
            <a:ext cx="2694166"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1071" name="Google Shape;1071;p448"/>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72" name="Google Shape;1072;p448"/>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73" name="Google Shape;1073;p448"/>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74" name="Shape 1074"/>
        <p:cNvGrpSpPr/>
        <p:nvPr/>
      </p:nvGrpSpPr>
      <p:grpSpPr>
        <a:xfrm>
          <a:off x="0" y="0"/>
          <a:ext cx="0" cy="0"/>
          <a:chOff x="0" y="0"/>
          <a:chExt cx="0" cy="0"/>
        </a:xfrm>
      </p:grpSpPr>
      <p:sp>
        <p:nvSpPr>
          <p:cNvPr id="1075" name="Google Shape;1075;p449"/>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76" name="Google Shape;1076;p44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77" name="Google Shape;1077;p44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78" name="Google Shape;1078;p44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79" name="Shape 1079"/>
        <p:cNvGrpSpPr/>
        <p:nvPr/>
      </p:nvGrpSpPr>
      <p:grpSpPr>
        <a:xfrm>
          <a:off x="0" y="0"/>
          <a:ext cx="0" cy="0"/>
          <a:chOff x="0" y="0"/>
          <a:chExt cx="0" cy="0"/>
        </a:xfrm>
      </p:grpSpPr>
      <p:sp>
        <p:nvSpPr>
          <p:cNvPr id="1080" name="Google Shape;1080;p450"/>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1" name="Google Shape;1081;p450"/>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2" name="Google Shape;1082;p450"/>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83" name="Shape 1083"/>
        <p:cNvGrpSpPr/>
        <p:nvPr/>
      </p:nvGrpSpPr>
      <p:grpSpPr>
        <a:xfrm>
          <a:off x="0" y="0"/>
          <a:ext cx="0" cy="0"/>
          <a:chOff x="0" y="0"/>
          <a:chExt cx="0" cy="0"/>
        </a:xfrm>
      </p:grpSpPr>
      <p:sp>
        <p:nvSpPr>
          <p:cNvPr id="1084" name="Google Shape;1084;p451"/>
          <p:cNvSpPr txBox="1"/>
          <p:nvPr>
            <p:ph type="title"/>
          </p:nvPr>
        </p:nvSpPr>
        <p:spPr>
          <a:xfrm>
            <a:off x="304761" y="182033"/>
            <a:ext cx="2005281" cy="77470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5" name="Google Shape;1085;p451"/>
          <p:cNvSpPr txBox="1"/>
          <p:nvPr>
            <p:ph idx="1" type="body"/>
          </p:nvPr>
        </p:nvSpPr>
        <p:spPr>
          <a:xfrm>
            <a:off x="2383056" y="182036"/>
            <a:ext cx="3407390" cy="3902075"/>
          </a:xfrm>
          <a:prstGeom prst="rect">
            <a:avLst/>
          </a:prstGeom>
          <a:noFill/>
          <a:ln>
            <a:noFill/>
          </a:ln>
        </p:spPr>
        <p:txBody>
          <a:bodyPr anchorCtr="0" anchor="t" bIns="45700" lIns="91425" spcFirstLastPara="1" rIns="91425" wrap="square" tIns="45700">
            <a:normAutofit/>
          </a:bodyPr>
          <a:lstStyle>
            <a:lvl1pPr indent="-364045" lvl="0" marL="457200" algn="l">
              <a:lnSpc>
                <a:spcPct val="100000"/>
              </a:lnSpc>
              <a:spcBef>
                <a:spcPts val="427"/>
              </a:spcBef>
              <a:spcAft>
                <a:spcPts val="0"/>
              </a:spcAft>
              <a:buClr>
                <a:schemeClr val="dk1"/>
              </a:buClr>
              <a:buSzPts val="2133"/>
              <a:buChar char="•"/>
              <a:defRPr sz="2133"/>
            </a:lvl1pPr>
            <a:lvl2pPr indent="-347091" lvl="1" marL="914400" algn="l">
              <a:lnSpc>
                <a:spcPct val="100000"/>
              </a:lnSpc>
              <a:spcBef>
                <a:spcPts val="373"/>
              </a:spcBef>
              <a:spcAft>
                <a:spcPts val="0"/>
              </a:spcAft>
              <a:buClr>
                <a:schemeClr val="dk1"/>
              </a:buClr>
              <a:buSzPts val="1866"/>
              <a:buChar char="–"/>
              <a:defRPr sz="1866"/>
            </a:lvl2pPr>
            <a:lvl3pPr indent="-330200" lvl="2" marL="1371600" algn="l">
              <a:lnSpc>
                <a:spcPct val="100000"/>
              </a:lnSpc>
              <a:spcBef>
                <a:spcPts val="320"/>
              </a:spcBef>
              <a:spcAft>
                <a:spcPts val="0"/>
              </a:spcAft>
              <a:buClr>
                <a:schemeClr val="dk1"/>
              </a:buClr>
              <a:buSzPts val="1600"/>
              <a:buChar char="•"/>
              <a:defRPr sz="1600"/>
            </a:lvl3pPr>
            <a:lvl4pPr indent="-313245" lvl="3" marL="1828800" algn="l">
              <a:lnSpc>
                <a:spcPct val="100000"/>
              </a:lnSpc>
              <a:spcBef>
                <a:spcPts val="267"/>
              </a:spcBef>
              <a:spcAft>
                <a:spcPts val="0"/>
              </a:spcAft>
              <a:buClr>
                <a:schemeClr val="dk1"/>
              </a:buClr>
              <a:buSzPts val="1333"/>
              <a:buChar char="–"/>
              <a:defRPr sz="1333"/>
            </a:lvl4pPr>
            <a:lvl5pPr indent="-313245" lvl="4" marL="2286000" algn="l">
              <a:lnSpc>
                <a:spcPct val="100000"/>
              </a:lnSpc>
              <a:spcBef>
                <a:spcPts val="267"/>
              </a:spcBef>
              <a:spcAft>
                <a:spcPts val="0"/>
              </a:spcAft>
              <a:buClr>
                <a:schemeClr val="dk1"/>
              </a:buClr>
              <a:buSzPts val="1333"/>
              <a:buChar char="»"/>
              <a:defRPr sz="1333"/>
            </a:lvl5pPr>
            <a:lvl6pPr indent="-313245" lvl="5" marL="2743200" algn="l">
              <a:lnSpc>
                <a:spcPct val="100000"/>
              </a:lnSpc>
              <a:spcBef>
                <a:spcPts val="267"/>
              </a:spcBef>
              <a:spcAft>
                <a:spcPts val="0"/>
              </a:spcAft>
              <a:buClr>
                <a:schemeClr val="dk1"/>
              </a:buClr>
              <a:buSzPts val="1333"/>
              <a:buChar char="•"/>
              <a:defRPr sz="1333"/>
            </a:lvl6pPr>
            <a:lvl7pPr indent="-313245" lvl="6" marL="3200400" algn="l">
              <a:lnSpc>
                <a:spcPct val="100000"/>
              </a:lnSpc>
              <a:spcBef>
                <a:spcPts val="267"/>
              </a:spcBef>
              <a:spcAft>
                <a:spcPts val="0"/>
              </a:spcAft>
              <a:buClr>
                <a:schemeClr val="dk1"/>
              </a:buClr>
              <a:buSzPts val="1333"/>
              <a:buChar char="•"/>
              <a:defRPr sz="1333"/>
            </a:lvl7pPr>
            <a:lvl8pPr indent="-313245" lvl="7" marL="3657600" algn="l">
              <a:lnSpc>
                <a:spcPct val="100000"/>
              </a:lnSpc>
              <a:spcBef>
                <a:spcPts val="267"/>
              </a:spcBef>
              <a:spcAft>
                <a:spcPts val="0"/>
              </a:spcAft>
              <a:buClr>
                <a:schemeClr val="dk1"/>
              </a:buClr>
              <a:buSzPts val="1333"/>
              <a:buChar char="•"/>
              <a:defRPr sz="1333"/>
            </a:lvl8pPr>
            <a:lvl9pPr indent="-313245" lvl="8" marL="4114800" algn="l">
              <a:lnSpc>
                <a:spcPct val="100000"/>
              </a:lnSpc>
              <a:spcBef>
                <a:spcPts val="267"/>
              </a:spcBef>
              <a:spcAft>
                <a:spcPts val="0"/>
              </a:spcAft>
              <a:buClr>
                <a:schemeClr val="dk1"/>
              </a:buClr>
              <a:buSzPts val="1333"/>
              <a:buChar char="•"/>
              <a:defRPr sz="1333"/>
            </a:lvl9pPr>
          </a:lstStyle>
          <a:p/>
        </p:txBody>
      </p:sp>
      <p:sp>
        <p:nvSpPr>
          <p:cNvPr id="1086" name="Google Shape;1086;p451"/>
          <p:cNvSpPr txBox="1"/>
          <p:nvPr>
            <p:ph idx="2" type="body"/>
          </p:nvPr>
        </p:nvSpPr>
        <p:spPr>
          <a:xfrm>
            <a:off x="304761" y="956736"/>
            <a:ext cx="2005281" cy="31273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1087" name="Google Shape;1087;p451"/>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8" name="Google Shape;1088;p451"/>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89" name="Google Shape;1089;p451"/>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90" name="Shape 1090"/>
        <p:cNvGrpSpPr/>
        <p:nvPr/>
      </p:nvGrpSpPr>
      <p:grpSpPr>
        <a:xfrm>
          <a:off x="0" y="0"/>
          <a:ext cx="0" cy="0"/>
          <a:chOff x="0" y="0"/>
          <a:chExt cx="0" cy="0"/>
        </a:xfrm>
      </p:grpSpPr>
      <p:sp>
        <p:nvSpPr>
          <p:cNvPr id="1091" name="Google Shape;1091;p452"/>
          <p:cNvSpPr txBox="1"/>
          <p:nvPr>
            <p:ph type="title"/>
          </p:nvPr>
        </p:nvSpPr>
        <p:spPr>
          <a:xfrm>
            <a:off x="1194703" y="3200402"/>
            <a:ext cx="3657124" cy="377825"/>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2" name="Google Shape;1092;p452"/>
          <p:cNvSpPr/>
          <p:nvPr>
            <p:ph idx="2" type="pic"/>
          </p:nvPr>
        </p:nvSpPr>
        <p:spPr>
          <a:xfrm>
            <a:off x="1194703" y="408517"/>
            <a:ext cx="3657124" cy="2743200"/>
          </a:xfrm>
          <a:prstGeom prst="rect">
            <a:avLst/>
          </a:prstGeom>
          <a:noFill/>
          <a:ln>
            <a:noFill/>
          </a:ln>
        </p:spPr>
      </p:sp>
      <p:sp>
        <p:nvSpPr>
          <p:cNvPr id="1093" name="Google Shape;1093;p452"/>
          <p:cNvSpPr txBox="1"/>
          <p:nvPr>
            <p:ph idx="1" type="body"/>
          </p:nvPr>
        </p:nvSpPr>
        <p:spPr>
          <a:xfrm>
            <a:off x="1194703" y="3578227"/>
            <a:ext cx="3657124" cy="5365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1094" name="Google Shape;1094;p45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5" name="Google Shape;1095;p45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6" name="Google Shape;1096;p45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97" name="Shape 1097"/>
        <p:cNvGrpSpPr/>
        <p:nvPr/>
      </p:nvGrpSpPr>
      <p:grpSpPr>
        <a:xfrm>
          <a:off x="0" y="0"/>
          <a:ext cx="0" cy="0"/>
          <a:chOff x="0" y="0"/>
          <a:chExt cx="0" cy="0"/>
        </a:xfrm>
      </p:grpSpPr>
      <p:sp>
        <p:nvSpPr>
          <p:cNvPr id="1098" name="Google Shape;1098;p453"/>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99" name="Google Shape;1099;p453"/>
          <p:cNvSpPr txBox="1"/>
          <p:nvPr>
            <p:ph idx="1" type="body"/>
          </p:nvPr>
        </p:nvSpPr>
        <p:spPr>
          <a:xfrm rot="5400000">
            <a:off x="1538950" y="-167389"/>
            <a:ext cx="3017309" cy="5485686"/>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100" name="Google Shape;1100;p453"/>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01" name="Google Shape;1101;p453"/>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02" name="Google Shape;1102;p453"/>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103" name="Shape 1103"/>
        <p:cNvGrpSpPr/>
        <p:nvPr/>
      </p:nvGrpSpPr>
      <p:grpSpPr>
        <a:xfrm>
          <a:off x="0" y="0"/>
          <a:ext cx="0" cy="0"/>
          <a:chOff x="0" y="0"/>
          <a:chExt cx="0" cy="0"/>
        </a:xfrm>
      </p:grpSpPr>
      <p:sp>
        <p:nvSpPr>
          <p:cNvPr id="1104" name="Google Shape;1104;p454"/>
          <p:cNvSpPr txBox="1"/>
          <p:nvPr>
            <p:ph type="title"/>
          </p:nvPr>
        </p:nvSpPr>
        <p:spPr>
          <a:xfrm rot="5400000">
            <a:off x="3154228" y="1447891"/>
            <a:ext cx="3901017" cy="1371421"/>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05" name="Google Shape;1105;p454"/>
          <p:cNvSpPr txBox="1"/>
          <p:nvPr>
            <p:ph idx="1" type="body"/>
          </p:nvPr>
        </p:nvSpPr>
        <p:spPr>
          <a:xfrm rot="5400000">
            <a:off x="360591" y="127261"/>
            <a:ext cx="3901017" cy="4012678"/>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106" name="Google Shape;1106;p454"/>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07" name="Google Shape;1107;p454"/>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08" name="Google Shape;1108;p454"/>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115" name="Shape 1115"/>
        <p:cNvGrpSpPr/>
        <p:nvPr/>
      </p:nvGrpSpPr>
      <p:grpSpPr>
        <a:xfrm>
          <a:off x="0" y="0"/>
          <a:ext cx="0" cy="0"/>
          <a:chOff x="0" y="0"/>
          <a:chExt cx="0" cy="0"/>
        </a:xfrm>
      </p:grpSpPr>
      <p:sp>
        <p:nvSpPr>
          <p:cNvPr id="1116" name="Google Shape;1116;p79"/>
          <p:cNvSpPr txBox="1"/>
          <p:nvPr>
            <p:ph type="ctrTitle"/>
          </p:nvPr>
        </p:nvSpPr>
        <p:spPr>
          <a:xfrm>
            <a:off x="457140" y="1420283"/>
            <a:ext cx="5180926" cy="980017"/>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17" name="Google Shape;1117;p79"/>
          <p:cNvSpPr txBox="1"/>
          <p:nvPr>
            <p:ph idx="1" type="subTitle"/>
          </p:nvPr>
        </p:nvSpPr>
        <p:spPr>
          <a:xfrm>
            <a:off x="914282" y="2590800"/>
            <a:ext cx="4266645" cy="1168400"/>
          </a:xfrm>
          <a:prstGeom prst="rect">
            <a:avLst/>
          </a:prstGeom>
          <a:noFill/>
          <a:ln>
            <a:noFill/>
          </a:ln>
        </p:spPr>
        <p:txBody>
          <a:bodyPr anchorCtr="0" anchor="t" bIns="45700" lIns="91425" spcFirstLastPara="1" rIns="91425" wrap="square" tIns="45700">
            <a:normAutofit/>
          </a:bodyPr>
          <a:lstStyle>
            <a:lvl1pPr lvl="0" algn="ctr">
              <a:lnSpc>
                <a:spcPct val="100000"/>
              </a:lnSpc>
              <a:spcBef>
                <a:spcPts val="427"/>
              </a:spcBef>
              <a:spcAft>
                <a:spcPts val="0"/>
              </a:spcAft>
              <a:buClr>
                <a:srgbClr val="888888"/>
              </a:buClr>
              <a:buSzPts val="2133"/>
              <a:buNone/>
              <a:defRPr>
                <a:solidFill>
                  <a:srgbClr val="888888"/>
                </a:solidFill>
              </a:defRPr>
            </a:lvl1pPr>
            <a:lvl2pPr lvl="1" algn="ctr">
              <a:lnSpc>
                <a:spcPct val="100000"/>
              </a:lnSpc>
              <a:spcBef>
                <a:spcPts val="373"/>
              </a:spcBef>
              <a:spcAft>
                <a:spcPts val="0"/>
              </a:spcAft>
              <a:buClr>
                <a:srgbClr val="888888"/>
              </a:buClr>
              <a:buSzPts val="1866"/>
              <a:buNone/>
              <a:defRPr>
                <a:solidFill>
                  <a:srgbClr val="888888"/>
                </a:solidFill>
              </a:defRPr>
            </a:lvl2pPr>
            <a:lvl3pPr lvl="2" algn="ctr">
              <a:lnSpc>
                <a:spcPct val="100000"/>
              </a:lnSpc>
              <a:spcBef>
                <a:spcPts val="320"/>
              </a:spcBef>
              <a:spcAft>
                <a:spcPts val="0"/>
              </a:spcAft>
              <a:buClr>
                <a:srgbClr val="888888"/>
              </a:buClr>
              <a:buSzPts val="1600"/>
              <a:buNone/>
              <a:defRPr>
                <a:solidFill>
                  <a:srgbClr val="888888"/>
                </a:solidFill>
              </a:defRPr>
            </a:lvl3pPr>
            <a:lvl4pPr lvl="3" algn="ctr">
              <a:lnSpc>
                <a:spcPct val="100000"/>
              </a:lnSpc>
              <a:spcBef>
                <a:spcPts val="267"/>
              </a:spcBef>
              <a:spcAft>
                <a:spcPts val="0"/>
              </a:spcAft>
              <a:buClr>
                <a:srgbClr val="888888"/>
              </a:buClr>
              <a:buSzPts val="1333"/>
              <a:buNone/>
              <a:defRPr>
                <a:solidFill>
                  <a:srgbClr val="888888"/>
                </a:solidFill>
              </a:defRPr>
            </a:lvl4pPr>
            <a:lvl5pPr lvl="4" algn="ctr">
              <a:lnSpc>
                <a:spcPct val="100000"/>
              </a:lnSpc>
              <a:spcBef>
                <a:spcPts val="267"/>
              </a:spcBef>
              <a:spcAft>
                <a:spcPts val="0"/>
              </a:spcAft>
              <a:buClr>
                <a:srgbClr val="888888"/>
              </a:buClr>
              <a:buSzPts val="1333"/>
              <a:buNone/>
              <a:defRPr>
                <a:solidFill>
                  <a:srgbClr val="888888"/>
                </a:solidFill>
              </a:defRPr>
            </a:lvl5pPr>
            <a:lvl6pPr lvl="5" algn="ctr">
              <a:lnSpc>
                <a:spcPct val="100000"/>
              </a:lnSpc>
              <a:spcBef>
                <a:spcPts val="267"/>
              </a:spcBef>
              <a:spcAft>
                <a:spcPts val="0"/>
              </a:spcAft>
              <a:buClr>
                <a:srgbClr val="888888"/>
              </a:buClr>
              <a:buSzPts val="1333"/>
              <a:buNone/>
              <a:defRPr>
                <a:solidFill>
                  <a:srgbClr val="888888"/>
                </a:solidFill>
              </a:defRPr>
            </a:lvl6pPr>
            <a:lvl7pPr lvl="6" algn="ctr">
              <a:lnSpc>
                <a:spcPct val="100000"/>
              </a:lnSpc>
              <a:spcBef>
                <a:spcPts val="267"/>
              </a:spcBef>
              <a:spcAft>
                <a:spcPts val="0"/>
              </a:spcAft>
              <a:buClr>
                <a:srgbClr val="888888"/>
              </a:buClr>
              <a:buSzPts val="1333"/>
              <a:buNone/>
              <a:defRPr>
                <a:solidFill>
                  <a:srgbClr val="888888"/>
                </a:solidFill>
              </a:defRPr>
            </a:lvl7pPr>
            <a:lvl8pPr lvl="7" algn="ctr">
              <a:lnSpc>
                <a:spcPct val="100000"/>
              </a:lnSpc>
              <a:spcBef>
                <a:spcPts val="267"/>
              </a:spcBef>
              <a:spcAft>
                <a:spcPts val="0"/>
              </a:spcAft>
              <a:buClr>
                <a:srgbClr val="888888"/>
              </a:buClr>
              <a:buSzPts val="1333"/>
              <a:buNone/>
              <a:defRPr>
                <a:solidFill>
                  <a:srgbClr val="888888"/>
                </a:solidFill>
              </a:defRPr>
            </a:lvl8pPr>
            <a:lvl9pPr lvl="8" algn="ctr">
              <a:lnSpc>
                <a:spcPct val="100000"/>
              </a:lnSpc>
              <a:spcBef>
                <a:spcPts val="267"/>
              </a:spcBef>
              <a:spcAft>
                <a:spcPts val="0"/>
              </a:spcAft>
              <a:buClr>
                <a:srgbClr val="888888"/>
              </a:buClr>
              <a:buSzPts val="1333"/>
              <a:buNone/>
              <a:defRPr>
                <a:solidFill>
                  <a:srgbClr val="888888"/>
                </a:solidFill>
              </a:defRPr>
            </a:lvl9pPr>
          </a:lstStyle>
          <a:p/>
        </p:txBody>
      </p:sp>
      <p:sp>
        <p:nvSpPr>
          <p:cNvPr id="1118" name="Google Shape;1118;p7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19" name="Google Shape;1119;p7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20" name="Google Shape;1120;p7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121" name="Shape 1121"/>
        <p:cNvGrpSpPr/>
        <p:nvPr/>
      </p:nvGrpSpPr>
      <p:grpSpPr>
        <a:xfrm>
          <a:off x="0" y="0"/>
          <a:ext cx="0" cy="0"/>
          <a:chOff x="0" y="0"/>
          <a:chExt cx="0" cy="0"/>
        </a:xfrm>
      </p:grpSpPr>
      <p:sp>
        <p:nvSpPr>
          <p:cNvPr id="1122" name="Google Shape;1122;p455"/>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23" name="Google Shape;1123;p455"/>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124" name="Google Shape;1124;p455"/>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25" name="Google Shape;1125;p455"/>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26" name="Google Shape;1126;p455"/>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27" name="Shape 1127"/>
        <p:cNvGrpSpPr/>
        <p:nvPr/>
      </p:nvGrpSpPr>
      <p:grpSpPr>
        <a:xfrm>
          <a:off x="0" y="0"/>
          <a:ext cx="0" cy="0"/>
          <a:chOff x="0" y="0"/>
          <a:chExt cx="0" cy="0"/>
        </a:xfrm>
      </p:grpSpPr>
      <p:sp>
        <p:nvSpPr>
          <p:cNvPr id="1128" name="Google Shape;1128;p456"/>
          <p:cNvSpPr txBox="1"/>
          <p:nvPr>
            <p:ph type="title"/>
          </p:nvPr>
        </p:nvSpPr>
        <p:spPr>
          <a:xfrm>
            <a:off x="481479" y="2937934"/>
            <a:ext cx="5180926" cy="90805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29" name="Google Shape;1129;p456"/>
          <p:cNvSpPr txBox="1"/>
          <p:nvPr>
            <p:ph idx="1" type="body"/>
          </p:nvPr>
        </p:nvSpPr>
        <p:spPr>
          <a:xfrm>
            <a:off x="481479" y="1937811"/>
            <a:ext cx="5180926" cy="1000125"/>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267"/>
              </a:spcBef>
              <a:spcAft>
                <a:spcPts val="0"/>
              </a:spcAft>
              <a:buClr>
                <a:srgbClr val="888888"/>
              </a:buClr>
              <a:buSzPts val="1333"/>
              <a:buNone/>
              <a:defRPr sz="1333">
                <a:solidFill>
                  <a:srgbClr val="888888"/>
                </a:solidFill>
              </a:defRPr>
            </a:lvl1pPr>
            <a:lvl2pPr indent="-228600" lvl="1" marL="914400" algn="l">
              <a:lnSpc>
                <a:spcPct val="100000"/>
              </a:lnSpc>
              <a:spcBef>
                <a:spcPts val="240"/>
              </a:spcBef>
              <a:spcAft>
                <a:spcPts val="0"/>
              </a:spcAft>
              <a:buClr>
                <a:srgbClr val="888888"/>
              </a:buClr>
              <a:buSzPts val="1200"/>
              <a:buNone/>
              <a:defRPr sz="1200">
                <a:solidFill>
                  <a:srgbClr val="888888"/>
                </a:solidFill>
              </a:defRPr>
            </a:lvl2pPr>
            <a:lvl3pPr indent="-228600" lvl="2" marL="1371600" algn="l">
              <a:lnSpc>
                <a:spcPct val="100000"/>
              </a:lnSpc>
              <a:spcBef>
                <a:spcPts val="213"/>
              </a:spcBef>
              <a:spcAft>
                <a:spcPts val="0"/>
              </a:spcAft>
              <a:buClr>
                <a:srgbClr val="888888"/>
              </a:buClr>
              <a:buSzPts val="1067"/>
              <a:buNone/>
              <a:defRPr sz="1067">
                <a:solidFill>
                  <a:srgbClr val="888888"/>
                </a:solidFill>
              </a:defRPr>
            </a:lvl3pPr>
            <a:lvl4pPr indent="-228600" lvl="3" marL="1828800" algn="l">
              <a:lnSpc>
                <a:spcPct val="100000"/>
              </a:lnSpc>
              <a:spcBef>
                <a:spcPts val="187"/>
              </a:spcBef>
              <a:spcAft>
                <a:spcPts val="0"/>
              </a:spcAft>
              <a:buClr>
                <a:srgbClr val="888888"/>
              </a:buClr>
              <a:buSzPts val="933"/>
              <a:buNone/>
              <a:defRPr sz="933">
                <a:solidFill>
                  <a:srgbClr val="888888"/>
                </a:solidFill>
              </a:defRPr>
            </a:lvl4pPr>
            <a:lvl5pPr indent="-228600" lvl="4" marL="2286000" algn="l">
              <a:lnSpc>
                <a:spcPct val="100000"/>
              </a:lnSpc>
              <a:spcBef>
                <a:spcPts val="187"/>
              </a:spcBef>
              <a:spcAft>
                <a:spcPts val="0"/>
              </a:spcAft>
              <a:buClr>
                <a:srgbClr val="888888"/>
              </a:buClr>
              <a:buSzPts val="933"/>
              <a:buNone/>
              <a:defRPr sz="933">
                <a:solidFill>
                  <a:srgbClr val="888888"/>
                </a:solidFill>
              </a:defRPr>
            </a:lvl5pPr>
            <a:lvl6pPr indent="-228600" lvl="5" marL="2743200" algn="l">
              <a:lnSpc>
                <a:spcPct val="100000"/>
              </a:lnSpc>
              <a:spcBef>
                <a:spcPts val="187"/>
              </a:spcBef>
              <a:spcAft>
                <a:spcPts val="0"/>
              </a:spcAft>
              <a:buClr>
                <a:srgbClr val="888888"/>
              </a:buClr>
              <a:buSzPts val="933"/>
              <a:buNone/>
              <a:defRPr sz="933">
                <a:solidFill>
                  <a:srgbClr val="888888"/>
                </a:solidFill>
              </a:defRPr>
            </a:lvl6pPr>
            <a:lvl7pPr indent="-228600" lvl="6" marL="3200400" algn="l">
              <a:lnSpc>
                <a:spcPct val="100000"/>
              </a:lnSpc>
              <a:spcBef>
                <a:spcPts val="187"/>
              </a:spcBef>
              <a:spcAft>
                <a:spcPts val="0"/>
              </a:spcAft>
              <a:buClr>
                <a:srgbClr val="888888"/>
              </a:buClr>
              <a:buSzPts val="933"/>
              <a:buNone/>
              <a:defRPr sz="933">
                <a:solidFill>
                  <a:srgbClr val="888888"/>
                </a:solidFill>
              </a:defRPr>
            </a:lvl7pPr>
            <a:lvl8pPr indent="-228600" lvl="7" marL="3657600" algn="l">
              <a:lnSpc>
                <a:spcPct val="100000"/>
              </a:lnSpc>
              <a:spcBef>
                <a:spcPts val="187"/>
              </a:spcBef>
              <a:spcAft>
                <a:spcPts val="0"/>
              </a:spcAft>
              <a:buClr>
                <a:srgbClr val="888888"/>
              </a:buClr>
              <a:buSzPts val="933"/>
              <a:buNone/>
              <a:defRPr sz="933">
                <a:solidFill>
                  <a:srgbClr val="888888"/>
                </a:solidFill>
              </a:defRPr>
            </a:lvl8pPr>
            <a:lvl9pPr indent="-228600" lvl="8" marL="4114800" algn="l">
              <a:lnSpc>
                <a:spcPct val="100000"/>
              </a:lnSpc>
              <a:spcBef>
                <a:spcPts val="187"/>
              </a:spcBef>
              <a:spcAft>
                <a:spcPts val="0"/>
              </a:spcAft>
              <a:buClr>
                <a:srgbClr val="888888"/>
              </a:buClr>
              <a:buSzPts val="933"/>
              <a:buNone/>
              <a:defRPr sz="933">
                <a:solidFill>
                  <a:srgbClr val="888888"/>
                </a:solidFill>
              </a:defRPr>
            </a:lvl9pPr>
          </a:lstStyle>
          <a:p/>
        </p:txBody>
      </p:sp>
      <p:sp>
        <p:nvSpPr>
          <p:cNvPr id="1130" name="Google Shape;1130;p456"/>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31" name="Google Shape;1131;p456"/>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32" name="Google Shape;1132;p456"/>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垂直標題及文字" type="vertTitleAndTx">
  <p:cSld name="VERTICAL_TITLE_AND_VERTICAL_TEXT">
    <p:spTree>
      <p:nvGrpSpPr>
        <p:cNvPr id="129" name="Shape 129"/>
        <p:cNvGrpSpPr/>
        <p:nvPr/>
      </p:nvGrpSpPr>
      <p:grpSpPr>
        <a:xfrm>
          <a:off x="0" y="0"/>
          <a:ext cx="0" cy="0"/>
          <a:chOff x="0" y="0"/>
          <a:chExt cx="0" cy="0"/>
        </a:xfrm>
      </p:grpSpPr>
      <p:sp>
        <p:nvSpPr>
          <p:cNvPr id="130" name="Google Shape;130;p132"/>
          <p:cNvSpPr txBox="1"/>
          <p:nvPr>
            <p:ph type="title"/>
          </p:nvPr>
        </p:nvSpPr>
        <p:spPr>
          <a:xfrm rot="5400000">
            <a:off x="5995450" y="2582884"/>
            <a:ext cx="5251451" cy="130491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1" name="Google Shape;131;p132"/>
          <p:cNvSpPr txBox="1"/>
          <p:nvPr>
            <p:ph idx="1" type="body"/>
          </p:nvPr>
        </p:nvSpPr>
        <p:spPr>
          <a:xfrm rot="5400000">
            <a:off x="1582233" y="-295210"/>
            <a:ext cx="5251450" cy="7061070"/>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32" name="Google Shape;132;p132"/>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 name="Google Shape;133;p132"/>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4" name="Google Shape;134;p132"/>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133" name="Shape 1133"/>
        <p:cNvGrpSpPr/>
        <p:nvPr/>
      </p:nvGrpSpPr>
      <p:grpSpPr>
        <a:xfrm>
          <a:off x="0" y="0"/>
          <a:ext cx="0" cy="0"/>
          <a:chOff x="0" y="0"/>
          <a:chExt cx="0" cy="0"/>
        </a:xfrm>
      </p:grpSpPr>
      <p:sp>
        <p:nvSpPr>
          <p:cNvPr id="1134" name="Google Shape;1134;p457"/>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35" name="Google Shape;1135;p457"/>
          <p:cNvSpPr txBox="1"/>
          <p:nvPr>
            <p:ph idx="1" type="body"/>
          </p:nvPr>
        </p:nvSpPr>
        <p:spPr>
          <a:xfrm>
            <a:off x="304760"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1136" name="Google Shape;1136;p457"/>
          <p:cNvSpPr txBox="1"/>
          <p:nvPr>
            <p:ph idx="2" type="body"/>
          </p:nvPr>
        </p:nvSpPr>
        <p:spPr>
          <a:xfrm>
            <a:off x="3098396" y="1066802"/>
            <a:ext cx="2692050" cy="3017309"/>
          </a:xfrm>
          <a:prstGeom prst="rect">
            <a:avLst/>
          </a:prstGeom>
          <a:noFill/>
          <a:ln>
            <a:noFill/>
          </a:ln>
        </p:spPr>
        <p:txBody>
          <a:bodyPr anchorCtr="0" anchor="t" bIns="45700" lIns="91425" spcFirstLastPara="1" rIns="91425" wrap="square" tIns="45700">
            <a:normAutofit/>
          </a:bodyPr>
          <a:lstStyle>
            <a:lvl1pPr indent="-347091" lvl="0" marL="457200" algn="l">
              <a:lnSpc>
                <a:spcPct val="100000"/>
              </a:lnSpc>
              <a:spcBef>
                <a:spcPts val="373"/>
              </a:spcBef>
              <a:spcAft>
                <a:spcPts val="0"/>
              </a:spcAft>
              <a:buClr>
                <a:schemeClr val="dk1"/>
              </a:buClr>
              <a:buSzPts val="1866"/>
              <a:buChar char="•"/>
              <a:defRPr sz="1866"/>
            </a:lvl1pPr>
            <a:lvl2pPr indent="-330200" lvl="1" marL="914400" algn="l">
              <a:lnSpc>
                <a:spcPct val="100000"/>
              </a:lnSpc>
              <a:spcBef>
                <a:spcPts val="320"/>
              </a:spcBef>
              <a:spcAft>
                <a:spcPts val="0"/>
              </a:spcAft>
              <a:buClr>
                <a:schemeClr val="dk1"/>
              </a:buClr>
              <a:buSzPts val="1600"/>
              <a:buChar char="–"/>
              <a:defRPr sz="1600"/>
            </a:lvl2pPr>
            <a:lvl3pPr indent="-313245" lvl="2" marL="1371600" algn="l">
              <a:lnSpc>
                <a:spcPct val="100000"/>
              </a:lnSpc>
              <a:spcBef>
                <a:spcPts val="267"/>
              </a:spcBef>
              <a:spcAft>
                <a:spcPts val="0"/>
              </a:spcAft>
              <a:buClr>
                <a:schemeClr val="dk1"/>
              </a:buClr>
              <a:buSzPts val="1333"/>
              <a:buChar char="•"/>
              <a:defRPr sz="1333"/>
            </a:lvl3pPr>
            <a:lvl4pPr indent="-304800" lvl="3" marL="1828800" algn="l">
              <a:lnSpc>
                <a:spcPct val="100000"/>
              </a:lnSpc>
              <a:spcBef>
                <a:spcPts val="240"/>
              </a:spcBef>
              <a:spcAft>
                <a:spcPts val="0"/>
              </a:spcAft>
              <a:buClr>
                <a:schemeClr val="dk1"/>
              </a:buClr>
              <a:buSzPts val="1200"/>
              <a:buChar char="–"/>
              <a:defRPr sz="1200"/>
            </a:lvl4pPr>
            <a:lvl5pPr indent="-304800" lvl="4" marL="2286000" algn="l">
              <a:lnSpc>
                <a:spcPct val="100000"/>
              </a:lnSpc>
              <a:spcBef>
                <a:spcPts val="240"/>
              </a:spcBef>
              <a:spcAft>
                <a:spcPts val="0"/>
              </a:spcAft>
              <a:buClr>
                <a:schemeClr val="dk1"/>
              </a:buClr>
              <a:buSzPts val="1200"/>
              <a:buChar char="»"/>
              <a:defRPr sz="1200"/>
            </a:lvl5pPr>
            <a:lvl6pPr indent="-304800" lvl="5" marL="2743200" algn="l">
              <a:lnSpc>
                <a:spcPct val="100000"/>
              </a:lnSpc>
              <a:spcBef>
                <a:spcPts val="240"/>
              </a:spcBef>
              <a:spcAft>
                <a:spcPts val="0"/>
              </a:spcAft>
              <a:buClr>
                <a:schemeClr val="dk1"/>
              </a:buClr>
              <a:buSzPts val="1200"/>
              <a:buChar char="•"/>
              <a:defRPr sz="1200"/>
            </a:lvl6pPr>
            <a:lvl7pPr indent="-304800" lvl="6" marL="3200400" algn="l">
              <a:lnSpc>
                <a:spcPct val="100000"/>
              </a:lnSpc>
              <a:spcBef>
                <a:spcPts val="240"/>
              </a:spcBef>
              <a:spcAft>
                <a:spcPts val="0"/>
              </a:spcAft>
              <a:buClr>
                <a:schemeClr val="dk1"/>
              </a:buClr>
              <a:buSzPts val="1200"/>
              <a:buChar char="•"/>
              <a:defRPr sz="1200"/>
            </a:lvl7pPr>
            <a:lvl8pPr indent="-304800" lvl="7" marL="3657600" algn="l">
              <a:lnSpc>
                <a:spcPct val="100000"/>
              </a:lnSpc>
              <a:spcBef>
                <a:spcPts val="240"/>
              </a:spcBef>
              <a:spcAft>
                <a:spcPts val="0"/>
              </a:spcAft>
              <a:buClr>
                <a:schemeClr val="dk1"/>
              </a:buClr>
              <a:buSzPts val="1200"/>
              <a:buChar char="•"/>
              <a:defRPr sz="1200"/>
            </a:lvl8pPr>
            <a:lvl9pPr indent="-304800" lvl="8" marL="4114800" algn="l">
              <a:lnSpc>
                <a:spcPct val="100000"/>
              </a:lnSpc>
              <a:spcBef>
                <a:spcPts val="240"/>
              </a:spcBef>
              <a:spcAft>
                <a:spcPts val="0"/>
              </a:spcAft>
              <a:buClr>
                <a:schemeClr val="dk1"/>
              </a:buClr>
              <a:buSzPts val="1200"/>
              <a:buChar char="•"/>
              <a:defRPr sz="1200"/>
            </a:lvl9pPr>
          </a:lstStyle>
          <a:p/>
        </p:txBody>
      </p:sp>
      <p:sp>
        <p:nvSpPr>
          <p:cNvPr id="1137" name="Google Shape;1137;p457"/>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38" name="Google Shape;1138;p457"/>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39" name="Google Shape;1139;p457"/>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140" name="Shape 1140"/>
        <p:cNvGrpSpPr/>
        <p:nvPr/>
      </p:nvGrpSpPr>
      <p:grpSpPr>
        <a:xfrm>
          <a:off x="0" y="0"/>
          <a:ext cx="0" cy="0"/>
          <a:chOff x="0" y="0"/>
          <a:chExt cx="0" cy="0"/>
        </a:xfrm>
      </p:grpSpPr>
      <p:sp>
        <p:nvSpPr>
          <p:cNvPr id="1141" name="Google Shape;1141;p458"/>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2933"/>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42" name="Google Shape;1142;p458"/>
          <p:cNvSpPr txBox="1"/>
          <p:nvPr>
            <p:ph idx="1" type="body"/>
          </p:nvPr>
        </p:nvSpPr>
        <p:spPr>
          <a:xfrm>
            <a:off x="304760" y="1023409"/>
            <a:ext cx="2693108"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1143" name="Google Shape;1143;p458"/>
          <p:cNvSpPr txBox="1"/>
          <p:nvPr>
            <p:ph idx="2" type="body"/>
          </p:nvPr>
        </p:nvSpPr>
        <p:spPr>
          <a:xfrm>
            <a:off x="304760" y="1449917"/>
            <a:ext cx="2693108"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1144" name="Google Shape;1144;p458"/>
          <p:cNvSpPr txBox="1"/>
          <p:nvPr>
            <p:ph idx="3" type="body"/>
          </p:nvPr>
        </p:nvSpPr>
        <p:spPr>
          <a:xfrm>
            <a:off x="3096282" y="1023409"/>
            <a:ext cx="2694166" cy="426508"/>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320"/>
              </a:spcBef>
              <a:spcAft>
                <a:spcPts val="0"/>
              </a:spcAft>
              <a:buClr>
                <a:schemeClr val="dk1"/>
              </a:buClr>
              <a:buSzPts val="1600"/>
              <a:buNone/>
              <a:defRPr b="1" sz="1600"/>
            </a:lvl1pPr>
            <a:lvl2pPr indent="-228600" lvl="1" marL="914400" algn="l">
              <a:lnSpc>
                <a:spcPct val="100000"/>
              </a:lnSpc>
              <a:spcBef>
                <a:spcPts val="267"/>
              </a:spcBef>
              <a:spcAft>
                <a:spcPts val="0"/>
              </a:spcAft>
              <a:buClr>
                <a:schemeClr val="dk1"/>
              </a:buClr>
              <a:buSzPts val="1333"/>
              <a:buNone/>
              <a:defRPr b="1" sz="1333"/>
            </a:lvl2pPr>
            <a:lvl3pPr indent="-228600" lvl="2" marL="1371600" algn="l">
              <a:lnSpc>
                <a:spcPct val="100000"/>
              </a:lnSpc>
              <a:spcBef>
                <a:spcPts val="240"/>
              </a:spcBef>
              <a:spcAft>
                <a:spcPts val="0"/>
              </a:spcAft>
              <a:buClr>
                <a:schemeClr val="dk1"/>
              </a:buClr>
              <a:buSzPts val="1200"/>
              <a:buNone/>
              <a:defRPr b="1" sz="1200"/>
            </a:lvl3pPr>
            <a:lvl4pPr indent="-228600" lvl="3" marL="1828800" algn="l">
              <a:lnSpc>
                <a:spcPct val="100000"/>
              </a:lnSpc>
              <a:spcBef>
                <a:spcPts val="213"/>
              </a:spcBef>
              <a:spcAft>
                <a:spcPts val="0"/>
              </a:spcAft>
              <a:buClr>
                <a:schemeClr val="dk1"/>
              </a:buClr>
              <a:buSzPts val="1067"/>
              <a:buNone/>
              <a:defRPr b="1" sz="1067"/>
            </a:lvl4pPr>
            <a:lvl5pPr indent="-228600" lvl="4" marL="2286000" algn="l">
              <a:lnSpc>
                <a:spcPct val="100000"/>
              </a:lnSpc>
              <a:spcBef>
                <a:spcPts val="213"/>
              </a:spcBef>
              <a:spcAft>
                <a:spcPts val="0"/>
              </a:spcAft>
              <a:buClr>
                <a:schemeClr val="dk1"/>
              </a:buClr>
              <a:buSzPts val="1067"/>
              <a:buNone/>
              <a:defRPr b="1" sz="1067"/>
            </a:lvl5pPr>
            <a:lvl6pPr indent="-228600" lvl="5" marL="2743200" algn="l">
              <a:lnSpc>
                <a:spcPct val="100000"/>
              </a:lnSpc>
              <a:spcBef>
                <a:spcPts val="213"/>
              </a:spcBef>
              <a:spcAft>
                <a:spcPts val="0"/>
              </a:spcAft>
              <a:buClr>
                <a:schemeClr val="dk1"/>
              </a:buClr>
              <a:buSzPts val="1067"/>
              <a:buNone/>
              <a:defRPr b="1" sz="1067"/>
            </a:lvl6pPr>
            <a:lvl7pPr indent="-228600" lvl="6" marL="3200400" algn="l">
              <a:lnSpc>
                <a:spcPct val="100000"/>
              </a:lnSpc>
              <a:spcBef>
                <a:spcPts val="213"/>
              </a:spcBef>
              <a:spcAft>
                <a:spcPts val="0"/>
              </a:spcAft>
              <a:buClr>
                <a:schemeClr val="dk1"/>
              </a:buClr>
              <a:buSzPts val="1067"/>
              <a:buNone/>
              <a:defRPr b="1" sz="1067"/>
            </a:lvl7pPr>
            <a:lvl8pPr indent="-228600" lvl="7" marL="3657600" algn="l">
              <a:lnSpc>
                <a:spcPct val="100000"/>
              </a:lnSpc>
              <a:spcBef>
                <a:spcPts val="213"/>
              </a:spcBef>
              <a:spcAft>
                <a:spcPts val="0"/>
              </a:spcAft>
              <a:buClr>
                <a:schemeClr val="dk1"/>
              </a:buClr>
              <a:buSzPts val="1067"/>
              <a:buNone/>
              <a:defRPr b="1" sz="1067"/>
            </a:lvl8pPr>
            <a:lvl9pPr indent="-228600" lvl="8" marL="4114800" algn="l">
              <a:lnSpc>
                <a:spcPct val="100000"/>
              </a:lnSpc>
              <a:spcBef>
                <a:spcPts val="213"/>
              </a:spcBef>
              <a:spcAft>
                <a:spcPts val="0"/>
              </a:spcAft>
              <a:buClr>
                <a:schemeClr val="dk1"/>
              </a:buClr>
              <a:buSzPts val="1067"/>
              <a:buNone/>
              <a:defRPr b="1" sz="1067"/>
            </a:lvl9pPr>
          </a:lstStyle>
          <a:p/>
        </p:txBody>
      </p:sp>
      <p:sp>
        <p:nvSpPr>
          <p:cNvPr id="1145" name="Google Shape;1145;p458"/>
          <p:cNvSpPr txBox="1"/>
          <p:nvPr>
            <p:ph idx="4" type="body"/>
          </p:nvPr>
        </p:nvSpPr>
        <p:spPr>
          <a:xfrm>
            <a:off x="3096282" y="1449917"/>
            <a:ext cx="2694166" cy="2634192"/>
          </a:xfrm>
          <a:prstGeom prst="rect">
            <a:avLst/>
          </a:prstGeom>
          <a:noFill/>
          <a:ln>
            <a:noFill/>
          </a:ln>
        </p:spPr>
        <p:txBody>
          <a:bodyPr anchorCtr="0" anchor="t" bIns="45700" lIns="91425" spcFirstLastPara="1" rIns="91425" wrap="square" tIns="45700">
            <a:normAutofit/>
          </a:bodyPr>
          <a:lstStyle>
            <a:lvl1pPr indent="-330200" lvl="0" marL="457200" algn="l">
              <a:lnSpc>
                <a:spcPct val="100000"/>
              </a:lnSpc>
              <a:spcBef>
                <a:spcPts val="320"/>
              </a:spcBef>
              <a:spcAft>
                <a:spcPts val="0"/>
              </a:spcAft>
              <a:buClr>
                <a:schemeClr val="dk1"/>
              </a:buClr>
              <a:buSzPts val="1600"/>
              <a:buChar char="•"/>
              <a:defRPr sz="1600"/>
            </a:lvl1pPr>
            <a:lvl2pPr indent="-313245" lvl="1" marL="914400" algn="l">
              <a:lnSpc>
                <a:spcPct val="100000"/>
              </a:lnSpc>
              <a:spcBef>
                <a:spcPts val="267"/>
              </a:spcBef>
              <a:spcAft>
                <a:spcPts val="0"/>
              </a:spcAft>
              <a:buClr>
                <a:schemeClr val="dk1"/>
              </a:buClr>
              <a:buSzPts val="1333"/>
              <a:buChar char="–"/>
              <a:defRPr sz="1333"/>
            </a:lvl2pPr>
            <a:lvl3pPr indent="-304800" lvl="2" marL="1371600" algn="l">
              <a:lnSpc>
                <a:spcPct val="100000"/>
              </a:lnSpc>
              <a:spcBef>
                <a:spcPts val="240"/>
              </a:spcBef>
              <a:spcAft>
                <a:spcPts val="0"/>
              </a:spcAft>
              <a:buClr>
                <a:schemeClr val="dk1"/>
              </a:buClr>
              <a:buSzPts val="1200"/>
              <a:buChar char="•"/>
              <a:defRPr sz="1200"/>
            </a:lvl3pPr>
            <a:lvl4pPr indent="-296354" lvl="3" marL="1828800" algn="l">
              <a:lnSpc>
                <a:spcPct val="100000"/>
              </a:lnSpc>
              <a:spcBef>
                <a:spcPts val="213"/>
              </a:spcBef>
              <a:spcAft>
                <a:spcPts val="0"/>
              </a:spcAft>
              <a:buClr>
                <a:schemeClr val="dk1"/>
              </a:buClr>
              <a:buSzPts val="1067"/>
              <a:buChar char="–"/>
              <a:defRPr sz="1067"/>
            </a:lvl4pPr>
            <a:lvl5pPr indent="-296354" lvl="4" marL="2286000" algn="l">
              <a:lnSpc>
                <a:spcPct val="100000"/>
              </a:lnSpc>
              <a:spcBef>
                <a:spcPts val="213"/>
              </a:spcBef>
              <a:spcAft>
                <a:spcPts val="0"/>
              </a:spcAft>
              <a:buClr>
                <a:schemeClr val="dk1"/>
              </a:buClr>
              <a:buSzPts val="1067"/>
              <a:buChar char="»"/>
              <a:defRPr sz="1067"/>
            </a:lvl5pPr>
            <a:lvl6pPr indent="-296354" lvl="5" marL="2743200" algn="l">
              <a:lnSpc>
                <a:spcPct val="100000"/>
              </a:lnSpc>
              <a:spcBef>
                <a:spcPts val="213"/>
              </a:spcBef>
              <a:spcAft>
                <a:spcPts val="0"/>
              </a:spcAft>
              <a:buClr>
                <a:schemeClr val="dk1"/>
              </a:buClr>
              <a:buSzPts val="1067"/>
              <a:buChar char="•"/>
              <a:defRPr sz="1067"/>
            </a:lvl6pPr>
            <a:lvl7pPr indent="-296354" lvl="6" marL="3200400" algn="l">
              <a:lnSpc>
                <a:spcPct val="100000"/>
              </a:lnSpc>
              <a:spcBef>
                <a:spcPts val="213"/>
              </a:spcBef>
              <a:spcAft>
                <a:spcPts val="0"/>
              </a:spcAft>
              <a:buClr>
                <a:schemeClr val="dk1"/>
              </a:buClr>
              <a:buSzPts val="1067"/>
              <a:buChar char="•"/>
              <a:defRPr sz="1067"/>
            </a:lvl7pPr>
            <a:lvl8pPr indent="-296354" lvl="7" marL="3657600" algn="l">
              <a:lnSpc>
                <a:spcPct val="100000"/>
              </a:lnSpc>
              <a:spcBef>
                <a:spcPts val="213"/>
              </a:spcBef>
              <a:spcAft>
                <a:spcPts val="0"/>
              </a:spcAft>
              <a:buClr>
                <a:schemeClr val="dk1"/>
              </a:buClr>
              <a:buSzPts val="1067"/>
              <a:buChar char="•"/>
              <a:defRPr sz="1067"/>
            </a:lvl8pPr>
            <a:lvl9pPr indent="-296354" lvl="8" marL="4114800" algn="l">
              <a:lnSpc>
                <a:spcPct val="100000"/>
              </a:lnSpc>
              <a:spcBef>
                <a:spcPts val="213"/>
              </a:spcBef>
              <a:spcAft>
                <a:spcPts val="0"/>
              </a:spcAft>
              <a:buClr>
                <a:schemeClr val="dk1"/>
              </a:buClr>
              <a:buSzPts val="1067"/>
              <a:buChar char="•"/>
              <a:defRPr sz="1067"/>
            </a:lvl9pPr>
          </a:lstStyle>
          <a:p/>
        </p:txBody>
      </p:sp>
      <p:sp>
        <p:nvSpPr>
          <p:cNvPr id="1146" name="Google Shape;1146;p458"/>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47" name="Google Shape;1147;p458"/>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48" name="Google Shape;1148;p458"/>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49" name="Shape 1149"/>
        <p:cNvGrpSpPr/>
        <p:nvPr/>
      </p:nvGrpSpPr>
      <p:grpSpPr>
        <a:xfrm>
          <a:off x="0" y="0"/>
          <a:ext cx="0" cy="0"/>
          <a:chOff x="0" y="0"/>
          <a:chExt cx="0" cy="0"/>
        </a:xfrm>
      </p:grpSpPr>
      <p:sp>
        <p:nvSpPr>
          <p:cNvPr id="1150" name="Google Shape;1150;p459"/>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51" name="Google Shape;1151;p459"/>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52" name="Google Shape;1152;p459"/>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53" name="Google Shape;1153;p459"/>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154" name="Shape 1154"/>
        <p:cNvGrpSpPr/>
        <p:nvPr/>
      </p:nvGrpSpPr>
      <p:grpSpPr>
        <a:xfrm>
          <a:off x="0" y="0"/>
          <a:ext cx="0" cy="0"/>
          <a:chOff x="0" y="0"/>
          <a:chExt cx="0" cy="0"/>
        </a:xfrm>
      </p:grpSpPr>
      <p:sp>
        <p:nvSpPr>
          <p:cNvPr id="1155" name="Google Shape;1155;p460"/>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56" name="Google Shape;1156;p460"/>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57" name="Google Shape;1157;p460"/>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158" name="Shape 1158"/>
        <p:cNvGrpSpPr/>
        <p:nvPr/>
      </p:nvGrpSpPr>
      <p:grpSpPr>
        <a:xfrm>
          <a:off x="0" y="0"/>
          <a:ext cx="0" cy="0"/>
          <a:chOff x="0" y="0"/>
          <a:chExt cx="0" cy="0"/>
        </a:xfrm>
      </p:grpSpPr>
      <p:sp>
        <p:nvSpPr>
          <p:cNvPr id="1159" name="Google Shape;1159;p461"/>
          <p:cNvSpPr txBox="1"/>
          <p:nvPr>
            <p:ph type="title"/>
          </p:nvPr>
        </p:nvSpPr>
        <p:spPr>
          <a:xfrm>
            <a:off x="304761" y="182033"/>
            <a:ext cx="2005281" cy="77470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60" name="Google Shape;1160;p461"/>
          <p:cNvSpPr txBox="1"/>
          <p:nvPr>
            <p:ph idx="1" type="body"/>
          </p:nvPr>
        </p:nvSpPr>
        <p:spPr>
          <a:xfrm>
            <a:off x="2383056" y="182036"/>
            <a:ext cx="3407390" cy="3902075"/>
          </a:xfrm>
          <a:prstGeom prst="rect">
            <a:avLst/>
          </a:prstGeom>
          <a:noFill/>
          <a:ln>
            <a:noFill/>
          </a:ln>
        </p:spPr>
        <p:txBody>
          <a:bodyPr anchorCtr="0" anchor="t" bIns="45700" lIns="91425" spcFirstLastPara="1" rIns="91425" wrap="square" tIns="45700">
            <a:normAutofit/>
          </a:bodyPr>
          <a:lstStyle>
            <a:lvl1pPr indent="-364045" lvl="0" marL="457200" algn="l">
              <a:lnSpc>
                <a:spcPct val="100000"/>
              </a:lnSpc>
              <a:spcBef>
                <a:spcPts val="427"/>
              </a:spcBef>
              <a:spcAft>
                <a:spcPts val="0"/>
              </a:spcAft>
              <a:buClr>
                <a:schemeClr val="dk1"/>
              </a:buClr>
              <a:buSzPts val="2133"/>
              <a:buChar char="•"/>
              <a:defRPr sz="2133"/>
            </a:lvl1pPr>
            <a:lvl2pPr indent="-347091" lvl="1" marL="914400" algn="l">
              <a:lnSpc>
                <a:spcPct val="100000"/>
              </a:lnSpc>
              <a:spcBef>
                <a:spcPts val="373"/>
              </a:spcBef>
              <a:spcAft>
                <a:spcPts val="0"/>
              </a:spcAft>
              <a:buClr>
                <a:schemeClr val="dk1"/>
              </a:buClr>
              <a:buSzPts val="1866"/>
              <a:buChar char="–"/>
              <a:defRPr sz="1866"/>
            </a:lvl2pPr>
            <a:lvl3pPr indent="-330200" lvl="2" marL="1371600" algn="l">
              <a:lnSpc>
                <a:spcPct val="100000"/>
              </a:lnSpc>
              <a:spcBef>
                <a:spcPts val="320"/>
              </a:spcBef>
              <a:spcAft>
                <a:spcPts val="0"/>
              </a:spcAft>
              <a:buClr>
                <a:schemeClr val="dk1"/>
              </a:buClr>
              <a:buSzPts val="1600"/>
              <a:buChar char="•"/>
              <a:defRPr sz="1600"/>
            </a:lvl3pPr>
            <a:lvl4pPr indent="-313245" lvl="3" marL="1828800" algn="l">
              <a:lnSpc>
                <a:spcPct val="100000"/>
              </a:lnSpc>
              <a:spcBef>
                <a:spcPts val="267"/>
              </a:spcBef>
              <a:spcAft>
                <a:spcPts val="0"/>
              </a:spcAft>
              <a:buClr>
                <a:schemeClr val="dk1"/>
              </a:buClr>
              <a:buSzPts val="1333"/>
              <a:buChar char="–"/>
              <a:defRPr sz="1333"/>
            </a:lvl4pPr>
            <a:lvl5pPr indent="-313245" lvl="4" marL="2286000" algn="l">
              <a:lnSpc>
                <a:spcPct val="100000"/>
              </a:lnSpc>
              <a:spcBef>
                <a:spcPts val="267"/>
              </a:spcBef>
              <a:spcAft>
                <a:spcPts val="0"/>
              </a:spcAft>
              <a:buClr>
                <a:schemeClr val="dk1"/>
              </a:buClr>
              <a:buSzPts val="1333"/>
              <a:buChar char="»"/>
              <a:defRPr sz="1333"/>
            </a:lvl5pPr>
            <a:lvl6pPr indent="-313245" lvl="5" marL="2743200" algn="l">
              <a:lnSpc>
                <a:spcPct val="100000"/>
              </a:lnSpc>
              <a:spcBef>
                <a:spcPts val="267"/>
              </a:spcBef>
              <a:spcAft>
                <a:spcPts val="0"/>
              </a:spcAft>
              <a:buClr>
                <a:schemeClr val="dk1"/>
              </a:buClr>
              <a:buSzPts val="1333"/>
              <a:buChar char="•"/>
              <a:defRPr sz="1333"/>
            </a:lvl6pPr>
            <a:lvl7pPr indent="-313245" lvl="6" marL="3200400" algn="l">
              <a:lnSpc>
                <a:spcPct val="100000"/>
              </a:lnSpc>
              <a:spcBef>
                <a:spcPts val="267"/>
              </a:spcBef>
              <a:spcAft>
                <a:spcPts val="0"/>
              </a:spcAft>
              <a:buClr>
                <a:schemeClr val="dk1"/>
              </a:buClr>
              <a:buSzPts val="1333"/>
              <a:buChar char="•"/>
              <a:defRPr sz="1333"/>
            </a:lvl7pPr>
            <a:lvl8pPr indent="-313245" lvl="7" marL="3657600" algn="l">
              <a:lnSpc>
                <a:spcPct val="100000"/>
              </a:lnSpc>
              <a:spcBef>
                <a:spcPts val="267"/>
              </a:spcBef>
              <a:spcAft>
                <a:spcPts val="0"/>
              </a:spcAft>
              <a:buClr>
                <a:schemeClr val="dk1"/>
              </a:buClr>
              <a:buSzPts val="1333"/>
              <a:buChar char="•"/>
              <a:defRPr sz="1333"/>
            </a:lvl8pPr>
            <a:lvl9pPr indent="-313245" lvl="8" marL="4114800" algn="l">
              <a:lnSpc>
                <a:spcPct val="100000"/>
              </a:lnSpc>
              <a:spcBef>
                <a:spcPts val="267"/>
              </a:spcBef>
              <a:spcAft>
                <a:spcPts val="0"/>
              </a:spcAft>
              <a:buClr>
                <a:schemeClr val="dk1"/>
              </a:buClr>
              <a:buSzPts val="1333"/>
              <a:buChar char="•"/>
              <a:defRPr sz="1333"/>
            </a:lvl9pPr>
          </a:lstStyle>
          <a:p/>
        </p:txBody>
      </p:sp>
      <p:sp>
        <p:nvSpPr>
          <p:cNvPr id="1161" name="Google Shape;1161;p461"/>
          <p:cNvSpPr txBox="1"/>
          <p:nvPr>
            <p:ph idx="2" type="body"/>
          </p:nvPr>
        </p:nvSpPr>
        <p:spPr>
          <a:xfrm>
            <a:off x="304761" y="956736"/>
            <a:ext cx="2005281" cy="31273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1162" name="Google Shape;1162;p461"/>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63" name="Google Shape;1163;p461"/>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64" name="Google Shape;1164;p461"/>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165" name="Shape 1165"/>
        <p:cNvGrpSpPr/>
        <p:nvPr/>
      </p:nvGrpSpPr>
      <p:grpSpPr>
        <a:xfrm>
          <a:off x="0" y="0"/>
          <a:ext cx="0" cy="0"/>
          <a:chOff x="0" y="0"/>
          <a:chExt cx="0" cy="0"/>
        </a:xfrm>
      </p:grpSpPr>
      <p:sp>
        <p:nvSpPr>
          <p:cNvPr id="1166" name="Google Shape;1166;p462"/>
          <p:cNvSpPr txBox="1"/>
          <p:nvPr>
            <p:ph type="title"/>
          </p:nvPr>
        </p:nvSpPr>
        <p:spPr>
          <a:xfrm>
            <a:off x="1194703" y="3200402"/>
            <a:ext cx="3657124" cy="377825"/>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1333"/>
              <a:buFont typeface="Calibri"/>
              <a:buNone/>
              <a:defRPr b="1" sz="1333"/>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67" name="Google Shape;1167;p462"/>
          <p:cNvSpPr/>
          <p:nvPr>
            <p:ph idx="2" type="pic"/>
          </p:nvPr>
        </p:nvSpPr>
        <p:spPr>
          <a:xfrm>
            <a:off x="1194703" y="408517"/>
            <a:ext cx="3657124" cy="2743200"/>
          </a:xfrm>
          <a:prstGeom prst="rect">
            <a:avLst/>
          </a:prstGeom>
          <a:noFill/>
          <a:ln>
            <a:noFill/>
          </a:ln>
        </p:spPr>
      </p:sp>
      <p:sp>
        <p:nvSpPr>
          <p:cNvPr id="1168" name="Google Shape;1168;p462"/>
          <p:cNvSpPr txBox="1"/>
          <p:nvPr>
            <p:ph idx="1" type="body"/>
          </p:nvPr>
        </p:nvSpPr>
        <p:spPr>
          <a:xfrm>
            <a:off x="1194703" y="3578227"/>
            <a:ext cx="3657124" cy="536575"/>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87"/>
              </a:spcBef>
              <a:spcAft>
                <a:spcPts val="0"/>
              </a:spcAft>
              <a:buClr>
                <a:schemeClr val="dk1"/>
              </a:buClr>
              <a:buSzPts val="933"/>
              <a:buNone/>
              <a:defRPr sz="933"/>
            </a:lvl1pPr>
            <a:lvl2pPr indent="-228600" lvl="1" marL="914400" algn="l">
              <a:lnSpc>
                <a:spcPct val="100000"/>
              </a:lnSpc>
              <a:spcBef>
                <a:spcPts val="160"/>
              </a:spcBef>
              <a:spcAft>
                <a:spcPts val="0"/>
              </a:spcAft>
              <a:buClr>
                <a:schemeClr val="dk1"/>
              </a:buClr>
              <a:buSzPts val="800"/>
              <a:buNone/>
              <a:defRPr sz="800"/>
            </a:lvl2pPr>
            <a:lvl3pPr indent="-228600" lvl="2" marL="1371600" algn="l">
              <a:lnSpc>
                <a:spcPct val="100000"/>
              </a:lnSpc>
              <a:spcBef>
                <a:spcPts val="133"/>
              </a:spcBef>
              <a:spcAft>
                <a:spcPts val="0"/>
              </a:spcAft>
              <a:buClr>
                <a:schemeClr val="dk1"/>
              </a:buClr>
              <a:buSzPts val="667"/>
              <a:buNone/>
              <a:defRPr sz="667"/>
            </a:lvl3pPr>
            <a:lvl4pPr indent="-228600" lvl="3" marL="1828800" algn="l">
              <a:lnSpc>
                <a:spcPct val="100000"/>
              </a:lnSpc>
              <a:spcBef>
                <a:spcPts val="120"/>
              </a:spcBef>
              <a:spcAft>
                <a:spcPts val="0"/>
              </a:spcAft>
              <a:buClr>
                <a:schemeClr val="dk1"/>
              </a:buClr>
              <a:buSzPts val="600"/>
              <a:buNone/>
              <a:defRPr sz="600"/>
            </a:lvl4pPr>
            <a:lvl5pPr indent="-228600" lvl="4" marL="2286000" algn="l">
              <a:lnSpc>
                <a:spcPct val="100000"/>
              </a:lnSpc>
              <a:spcBef>
                <a:spcPts val="120"/>
              </a:spcBef>
              <a:spcAft>
                <a:spcPts val="0"/>
              </a:spcAft>
              <a:buClr>
                <a:schemeClr val="dk1"/>
              </a:buClr>
              <a:buSzPts val="600"/>
              <a:buNone/>
              <a:defRPr sz="600"/>
            </a:lvl5pPr>
            <a:lvl6pPr indent="-228600" lvl="5" marL="2743200" algn="l">
              <a:lnSpc>
                <a:spcPct val="100000"/>
              </a:lnSpc>
              <a:spcBef>
                <a:spcPts val="120"/>
              </a:spcBef>
              <a:spcAft>
                <a:spcPts val="0"/>
              </a:spcAft>
              <a:buClr>
                <a:schemeClr val="dk1"/>
              </a:buClr>
              <a:buSzPts val="600"/>
              <a:buNone/>
              <a:defRPr sz="600"/>
            </a:lvl6pPr>
            <a:lvl7pPr indent="-228600" lvl="6" marL="3200400" algn="l">
              <a:lnSpc>
                <a:spcPct val="100000"/>
              </a:lnSpc>
              <a:spcBef>
                <a:spcPts val="120"/>
              </a:spcBef>
              <a:spcAft>
                <a:spcPts val="0"/>
              </a:spcAft>
              <a:buClr>
                <a:schemeClr val="dk1"/>
              </a:buClr>
              <a:buSzPts val="600"/>
              <a:buNone/>
              <a:defRPr sz="600"/>
            </a:lvl7pPr>
            <a:lvl8pPr indent="-228600" lvl="7" marL="3657600" algn="l">
              <a:lnSpc>
                <a:spcPct val="100000"/>
              </a:lnSpc>
              <a:spcBef>
                <a:spcPts val="120"/>
              </a:spcBef>
              <a:spcAft>
                <a:spcPts val="0"/>
              </a:spcAft>
              <a:buClr>
                <a:schemeClr val="dk1"/>
              </a:buClr>
              <a:buSzPts val="600"/>
              <a:buNone/>
              <a:defRPr sz="600"/>
            </a:lvl8pPr>
            <a:lvl9pPr indent="-228600" lvl="8" marL="4114800" algn="l">
              <a:lnSpc>
                <a:spcPct val="100000"/>
              </a:lnSpc>
              <a:spcBef>
                <a:spcPts val="120"/>
              </a:spcBef>
              <a:spcAft>
                <a:spcPts val="0"/>
              </a:spcAft>
              <a:buClr>
                <a:schemeClr val="dk1"/>
              </a:buClr>
              <a:buSzPts val="600"/>
              <a:buNone/>
              <a:defRPr sz="600"/>
            </a:lvl9pPr>
          </a:lstStyle>
          <a:p/>
        </p:txBody>
      </p:sp>
      <p:sp>
        <p:nvSpPr>
          <p:cNvPr id="1169" name="Google Shape;1169;p46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70" name="Google Shape;1170;p46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71" name="Google Shape;1171;p46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172" name="Shape 1172"/>
        <p:cNvGrpSpPr/>
        <p:nvPr/>
      </p:nvGrpSpPr>
      <p:grpSpPr>
        <a:xfrm>
          <a:off x="0" y="0"/>
          <a:ext cx="0" cy="0"/>
          <a:chOff x="0" y="0"/>
          <a:chExt cx="0" cy="0"/>
        </a:xfrm>
      </p:grpSpPr>
      <p:sp>
        <p:nvSpPr>
          <p:cNvPr id="1173" name="Google Shape;1173;p463"/>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74" name="Google Shape;1174;p463"/>
          <p:cNvSpPr txBox="1"/>
          <p:nvPr>
            <p:ph idx="1" type="body"/>
          </p:nvPr>
        </p:nvSpPr>
        <p:spPr>
          <a:xfrm rot="5400000">
            <a:off x="1538950" y="-167389"/>
            <a:ext cx="3017309" cy="5485686"/>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175" name="Google Shape;1175;p463"/>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76" name="Google Shape;1176;p463"/>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77" name="Google Shape;1177;p463"/>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178" name="Shape 1178"/>
        <p:cNvGrpSpPr/>
        <p:nvPr/>
      </p:nvGrpSpPr>
      <p:grpSpPr>
        <a:xfrm>
          <a:off x="0" y="0"/>
          <a:ext cx="0" cy="0"/>
          <a:chOff x="0" y="0"/>
          <a:chExt cx="0" cy="0"/>
        </a:xfrm>
      </p:grpSpPr>
      <p:sp>
        <p:nvSpPr>
          <p:cNvPr id="1179" name="Google Shape;1179;p464"/>
          <p:cNvSpPr txBox="1"/>
          <p:nvPr>
            <p:ph type="title"/>
          </p:nvPr>
        </p:nvSpPr>
        <p:spPr>
          <a:xfrm rot="5400000">
            <a:off x="3154228" y="1447891"/>
            <a:ext cx="3901017" cy="1371421"/>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80" name="Google Shape;1180;p464"/>
          <p:cNvSpPr txBox="1"/>
          <p:nvPr>
            <p:ph idx="1" type="body"/>
          </p:nvPr>
        </p:nvSpPr>
        <p:spPr>
          <a:xfrm rot="5400000">
            <a:off x="360591" y="127261"/>
            <a:ext cx="3901017" cy="4012678"/>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1181" name="Google Shape;1181;p464"/>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82" name="Google Shape;1182;p464"/>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183" name="Google Shape;1183;p464"/>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投影片" showMasterSp="0" type="title">
  <p:cSld name="TITLE">
    <p:spTree>
      <p:nvGrpSpPr>
        <p:cNvPr id="1200" name="Shape 1200"/>
        <p:cNvGrpSpPr/>
        <p:nvPr/>
      </p:nvGrpSpPr>
      <p:grpSpPr>
        <a:xfrm>
          <a:off x="0" y="0"/>
          <a:ext cx="0" cy="0"/>
          <a:chOff x="0" y="0"/>
          <a:chExt cx="0" cy="0"/>
        </a:xfrm>
      </p:grpSpPr>
      <p:cxnSp>
        <p:nvCxnSpPr>
          <p:cNvPr id="1201" name="Google Shape;1201;p108"/>
          <p:cNvCxnSpPr/>
          <p:nvPr/>
        </p:nvCxnSpPr>
        <p:spPr>
          <a:xfrm>
            <a:off x="9372975" y="0"/>
            <a:ext cx="1219041" cy="6858000"/>
          </a:xfrm>
          <a:prstGeom prst="straightConnector1">
            <a:avLst/>
          </a:prstGeom>
          <a:noFill/>
          <a:ln cap="flat" cmpd="sng" w="9525">
            <a:solidFill>
              <a:srgbClr val="BFBFBF"/>
            </a:solidFill>
            <a:prstDash val="solid"/>
            <a:round/>
            <a:headEnd len="sm" w="sm" type="none"/>
            <a:tailEnd len="sm" w="sm" type="none"/>
          </a:ln>
        </p:spPr>
      </p:cxnSp>
      <p:cxnSp>
        <p:nvCxnSpPr>
          <p:cNvPr id="1202" name="Google Shape;1202;p108"/>
          <p:cNvCxnSpPr/>
          <p:nvPr/>
        </p:nvCxnSpPr>
        <p:spPr>
          <a:xfrm flipH="1" rot="10800000">
            <a:off x="7426954" y="3681428"/>
            <a:ext cx="4763467" cy="3176587"/>
          </a:xfrm>
          <a:prstGeom prst="straightConnector1">
            <a:avLst/>
          </a:prstGeom>
          <a:noFill/>
          <a:ln cap="flat" cmpd="sng" w="9525">
            <a:solidFill>
              <a:srgbClr val="D8D8D8"/>
            </a:solidFill>
            <a:prstDash val="solid"/>
            <a:round/>
            <a:headEnd len="sm" w="sm" type="none"/>
            <a:tailEnd len="sm" w="sm" type="none"/>
          </a:ln>
        </p:spPr>
      </p:cxnSp>
      <p:sp>
        <p:nvSpPr>
          <p:cNvPr id="1203" name="Google Shape;1203;p108"/>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784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04" name="Google Shape;1204;p108"/>
          <p:cNvSpPr/>
          <p:nvPr/>
        </p:nvSpPr>
        <p:spPr>
          <a:xfrm>
            <a:off x="9603132"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05" name="Google Shape;1205;p108"/>
          <p:cNvSpPr/>
          <p:nvPr/>
        </p:nvSpPr>
        <p:spPr>
          <a:xfrm>
            <a:off x="8933294"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6980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06" name="Google Shape;1206;p108"/>
          <p:cNvSpPr/>
          <p:nvPr/>
        </p:nvSpPr>
        <p:spPr>
          <a:xfrm>
            <a:off x="9339642"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07" name="Google Shape;1207;p108"/>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08" name="Google Shape;1208;p108"/>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09" name="Google Shape;1209;p108"/>
          <p:cNvSpPr/>
          <p:nvPr/>
        </p:nvSpPr>
        <p:spPr>
          <a:xfrm>
            <a:off x="-7930" y="-7938"/>
            <a:ext cx="863489" cy="5697538"/>
          </a:xfrm>
          <a:custGeom>
            <a:rect b="b" l="l" r="r" t="t"/>
            <a:pathLst>
              <a:path extrusionOk="0" h="5698067" w="863600">
                <a:moveTo>
                  <a:pt x="0" y="8467"/>
                </a:moveTo>
                <a:lnTo>
                  <a:pt x="863600" y="0"/>
                </a:lnTo>
                <a:lnTo>
                  <a:pt x="863600" y="16934"/>
                </a:lnTo>
                <a:lnTo>
                  <a:pt x="0" y="5698067"/>
                </a:lnTo>
                <a:lnTo>
                  <a:pt x="0" y="8467"/>
                </a:lnTo>
                <a:close/>
              </a:path>
            </a:pathLst>
          </a:custGeom>
          <a:solidFill>
            <a:schemeClr val="accent1">
              <a:alpha val="8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10" name="Google Shape;1210;p108"/>
          <p:cNvSpPr/>
          <p:nvPr/>
        </p:nvSpPr>
        <p:spPr>
          <a:xfrm>
            <a:off x="10372970"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211" name="Google Shape;1211;p108"/>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SzPts val="1400"/>
              <a:buNone/>
              <a:defRPr sz="5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12" name="Google Shape;1212;p108"/>
          <p:cNvSpPr txBox="1"/>
          <p:nvPr>
            <p:ph idx="1" type="subTitle"/>
          </p:nvPr>
        </p:nvSpPr>
        <p:spPr>
          <a:xfrm>
            <a:off x="1507264" y="4050849"/>
            <a:ext cx="7767948" cy="1096899"/>
          </a:xfrm>
          <a:prstGeom prst="rect">
            <a:avLst/>
          </a:prstGeom>
          <a:noFill/>
          <a:ln>
            <a:noFill/>
          </a:ln>
        </p:spPr>
        <p:txBody>
          <a:bodyPr anchorCtr="0" anchor="t" bIns="45700" lIns="91425" spcFirstLastPara="1" rIns="91425" wrap="square" tIns="45700">
            <a:noAutofit/>
          </a:bodyPr>
          <a:lstStyle>
            <a:lvl1pPr lvl="0" algn="r">
              <a:lnSpc>
                <a:spcPct val="100000"/>
              </a:lnSpc>
              <a:spcBef>
                <a:spcPts val="1000"/>
              </a:spcBef>
              <a:spcAft>
                <a:spcPts val="0"/>
              </a:spcAft>
              <a:buSzPts val="1440"/>
              <a:buNone/>
              <a:defRPr>
                <a:solidFill>
                  <a:srgbClr val="7F7F7F"/>
                </a:solidFill>
              </a:defRPr>
            </a:lvl1pPr>
            <a:lvl2pPr lvl="1" algn="ctr">
              <a:lnSpc>
                <a:spcPct val="100000"/>
              </a:lnSpc>
              <a:spcBef>
                <a:spcPts val="1000"/>
              </a:spcBef>
              <a:spcAft>
                <a:spcPts val="0"/>
              </a:spcAft>
              <a:buSzPts val="1280"/>
              <a:buNone/>
              <a:defRPr>
                <a:solidFill>
                  <a:srgbClr val="888888"/>
                </a:solidFill>
              </a:defRPr>
            </a:lvl2pPr>
            <a:lvl3pPr lvl="2" algn="ctr">
              <a:lnSpc>
                <a:spcPct val="100000"/>
              </a:lnSpc>
              <a:spcBef>
                <a:spcPts val="1000"/>
              </a:spcBef>
              <a:spcAft>
                <a:spcPts val="0"/>
              </a:spcAft>
              <a:buSzPts val="1120"/>
              <a:buNone/>
              <a:defRPr>
                <a:solidFill>
                  <a:srgbClr val="888888"/>
                </a:solidFill>
              </a:defRPr>
            </a:lvl3pPr>
            <a:lvl4pPr lvl="3" algn="ctr">
              <a:lnSpc>
                <a:spcPct val="100000"/>
              </a:lnSpc>
              <a:spcBef>
                <a:spcPts val="1000"/>
              </a:spcBef>
              <a:spcAft>
                <a:spcPts val="0"/>
              </a:spcAft>
              <a:buSzPts val="960"/>
              <a:buNone/>
              <a:defRPr>
                <a:solidFill>
                  <a:srgbClr val="888888"/>
                </a:solidFill>
              </a:defRPr>
            </a:lvl4pPr>
            <a:lvl5pPr lvl="4" algn="ctr">
              <a:lnSpc>
                <a:spcPct val="100000"/>
              </a:lnSpc>
              <a:spcBef>
                <a:spcPts val="1000"/>
              </a:spcBef>
              <a:spcAft>
                <a:spcPts val="0"/>
              </a:spcAft>
              <a:buSzPts val="960"/>
              <a:buNone/>
              <a:defRPr>
                <a:solidFill>
                  <a:srgbClr val="888888"/>
                </a:solidFill>
              </a:defRPr>
            </a:lvl5pPr>
            <a:lvl6pPr lvl="5" algn="ctr">
              <a:lnSpc>
                <a:spcPct val="100000"/>
              </a:lnSpc>
              <a:spcBef>
                <a:spcPts val="1000"/>
              </a:spcBef>
              <a:spcAft>
                <a:spcPts val="0"/>
              </a:spcAft>
              <a:buSzPts val="960"/>
              <a:buNone/>
              <a:defRPr>
                <a:solidFill>
                  <a:srgbClr val="888888"/>
                </a:solidFill>
              </a:defRPr>
            </a:lvl6pPr>
            <a:lvl7pPr lvl="6" algn="ctr">
              <a:lnSpc>
                <a:spcPct val="100000"/>
              </a:lnSpc>
              <a:spcBef>
                <a:spcPts val="1000"/>
              </a:spcBef>
              <a:spcAft>
                <a:spcPts val="0"/>
              </a:spcAft>
              <a:buSzPts val="960"/>
              <a:buNone/>
              <a:defRPr>
                <a:solidFill>
                  <a:srgbClr val="888888"/>
                </a:solidFill>
              </a:defRPr>
            </a:lvl7pPr>
            <a:lvl8pPr lvl="7" algn="ctr">
              <a:lnSpc>
                <a:spcPct val="100000"/>
              </a:lnSpc>
              <a:spcBef>
                <a:spcPts val="1000"/>
              </a:spcBef>
              <a:spcAft>
                <a:spcPts val="0"/>
              </a:spcAft>
              <a:buSzPts val="960"/>
              <a:buNone/>
              <a:defRPr>
                <a:solidFill>
                  <a:srgbClr val="888888"/>
                </a:solidFill>
              </a:defRPr>
            </a:lvl8pPr>
            <a:lvl9pPr lvl="8" algn="ctr">
              <a:lnSpc>
                <a:spcPct val="100000"/>
              </a:lnSpc>
              <a:spcBef>
                <a:spcPts val="1000"/>
              </a:spcBef>
              <a:spcAft>
                <a:spcPts val="0"/>
              </a:spcAft>
              <a:buSzPts val="960"/>
              <a:buNone/>
              <a:defRPr>
                <a:solidFill>
                  <a:srgbClr val="888888"/>
                </a:solidFill>
              </a:defRPr>
            </a:lvl9pPr>
          </a:lstStyle>
          <a:p/>
        </p:txBody>
      </p:sp>
      <p:sp>
        <p:nvSpPr>
          <p:cNvPr id="1213" name="Google Shape;1213;p108"/>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14" name="Google Shape;1214;p108"/>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15" name="Google Shape;1215;p108"/>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內容" type="obj">
  <p:cSld name="OBJECT">
    <p:spTree>
      <p:nvGrpSpPr>
        <p:cNvPr id="1216" name="Shape 1216"/>
        <p:cNvGrpSpPr/>
        <p:nvPr/>
      </p:nvGrpSpPr>
      <p:grpSpPr>
        <a:xfrm>
          <a:off x="0" y="0"/>
          <a:ext cx="0" cy="0"/>
          <a:chOff x="0" y="0"/>
          <a:chExt cx="0" cy="0"/>
        </a:xfrm>
      </p:grpSpPr>
      <p:sp>
        <p:nvSpPr>
          <p:cNvPr id="1217" name="Google Shape;1217;p107"/>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SzPts val="1400"/>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18" name="Google Shape;1218;p107"/>
          <p:cNvSpPr txBox="1"/>
          <p:nvPr>
            <p:ph idx="1" type="body"/>
          </p:nvPr>
        </p:nvSpPr>
        <p:spPr>
          <a:xfrm>
            <a:off x="677782" y="2160593"/>
            <a:ext cx="8596781" cy="3881437"/>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19" name="Google Shape;1219;p107"/>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20" name="Google Shape;1220;p107"/>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21" name="Google Shape;1221;p107"/>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自訂版面配置">
  <p:cSld name="自訂版面配置">
    <p:spTree>
      <p:nvGrpSpPr>
        <p:cNvPr id="135" name="Shape 135"/>
        <p:cNvGrpSpPr/>
        <p:nvPr/>
      </p:nvGrpSpPr>
      <p:grpSpPr>
        <a:xfrm>
          <a:off x="0" y="0"/>
          <a:ext cx="0" cy="0"/>
          <a:chOff x="0" y="0"/>
          <a:chExt cx="0" cy="0"/>
        </a:xfrm>
      </p:grpSpPr>
      <p:sp>
        <p:nvSpPr>
          <p:cNvPr id="136" name="Google Shape;136;p133"/>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7" name="Google Shape;137;p133"/>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8" name="Google Shape;138;p133"/>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9" name="Google Shape;139;p133"/>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1222" name="Shape 1222"/>
        <p:cNvGrpSpPr/>
        <p:nvPr/>
      </p:nvGrpSpPr>
      <p:grpSpPr>
        <a:xfrm>
          <a:off x="0" y="0"/>
          <a:ext cx="0" cy="0"/>
          <a:chOff x="0" y="0"/>
          <a:chExt cx="0" cy="0"/>
        </a:xfrm>
      </p:grpSpPr>
      <p:sp>
        <p:nvSpPr>
          <p:cNvPr id="1223" name="Google Shape;1223;p109"/>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24" name="Google Shape;1224;p109"/>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25" name="Google Shape;1225;p109"/>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章節標題" type="secHead">
  <p:cSld name="SECTION_HEADER">
    <p:spTree>
      <p:nvGrpSpPr>
        <p:cNvPr id="1226" name="Shape 1226"/>
        <p:cNvGrpSpPr/>
        <p:nvPr/>
      </p:nvGrpSpPr>
      <p:grpSpPr>
        <a:xfrm>
          <a:off x="0" y="0"/>
          <a:ext cx="0" cy="0"/>
          <a:chOff x="0" y="0"/>
          <a:chExt cx="0" cy="0"/>
        </a:xfrm>
      </p:grpSpPr>
      <p:sp>
        <p:nvSpPr>
          <p:cNvPr id="1227" name="Google Shape;1227;p135"/>
          <p:cNvSpPr txBox="1"/>
          <p:nvPr>
            <p:ph type="title"/>
          </p:nvPr>
        </p:nvSpPr>
        <p:spPr>
          <a:xfrm>
            <a:off x="677424" y="2700871"/>
            <a:ext cx="8597788" cy="182658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SzPts val="1400"/>
              <a:buNone/>
              <a:defRPr b="0"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28" name="Google Shape;1228;p135"/>
          <p:cNvSpPr txBox="1"/>
          <p:nvPr>
            <p:ph idx="1" type="body"/>
          </p:nvPr>
        </p:nvSpPr>
        <p:spPr>
          <a:xfrm>
            <a:off x="677424" y="4527448"/>
            <a:ext cx="8597788" cy="8604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600"/>
              <a:buNone/>
              <a:defRPr sz="20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229" name="Google Shape;1229;p135"/>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30" name="Google Shape;1230;p135"/>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31" name="Google Shape;1231;p135"/>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兩個內容" type="twoObj">
  <p:cSld name="TWO_OBJECTS">
    <p:spTree>
      <p:nvGrpSpPr>
        <p:cNvPr id="1232" name="Shape 1232"/>
        <p:cNvGrpSpPr/>
        <p:nvPr/>
      </p:nvGrpSpPr>
      <p:grpSpPr>
        <a:xfrm>
          <a:off x="0" y="0"/>
          <a:ext cx="0" cy="0"/>
          <a:chOff x="0" y="0"/>
          <a:chExt cx="0" cy="0"/>
        </a:xfrm>
      </p:grpSpPr>
      <p:sp>
        <p:nvSpPr>
          <p:cNvPr id="1233" name="Google Shape;1233;p136"/>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34" name="Google Shape;1234;p136"/>
          <p:cNvSpPr txBox="1"/>
          <p:nvPr>
            <p:ph idx="1" type="body"/>
          </p:nvPr>
        </p:nvSpPr>
        <p:spPr>
          <a:xfrm>
            <a:off x="677423" y="2160589"/>
            <a:ext cx="4184580" cy="3880772"/>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35" name="Google Shape;1235;p136"/>
          <p:cNvSpPr txBox="1"/>
          <p:nvPr>
            <p:ph idx="2" type="body"/>
          </p:nvPr>
        </p:nvSpPr>
        <p:spPr>
          <a:xfrm>
            <a:off x="5090633" y="2160590"/>
            <a:ext cx="4184579" cy="3880773"/>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36" name="Google Shape;1236;p136"/>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37" name="Google Shape;1237;p136"/>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38" name="Google Shape;1238;p136"/>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對" type="twoTxTwoObj">
  <p:cSld name="TWO_OBJECTS_WITH_TEXT">
    <p:spTree>
      <p:nvGrpSpPr>
        <p:cNvPr id="1239" name="Shape 1239"/>
        <p:cNvGrpSpPr/>
        <p:nvPr/>
      </p:nvGrpSpPr>
      <p:grpSpPr>
        <a:xfrm>
          <a:off x="0" y="0"/>
          <a:ext cx="0" cy="0"/>
          <a:chOff x="0" y="0"/>
          <a:chExt cx="0" cy="0"/>
        </a:xfrm>
      </p:grpSpPr>
      <p:sp>
        <p:nvSpPr>
          <p:cNvPr id="1240" name="Google Shape;1240;p137"/>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41" name="Google Shape;1241;p137"/>
          <p:cNvSpPr txBox="1"/>
          <p:nvPr>
            <p:ph idx="1" type="body"/>
          </p:nvPr>
        </p:nvSpPr>
        <p:spPr>
          <a:xfrm>
            <a:off x="675842" y="2160983"/>
            <a:ext cx="4186168"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1242" name="Google Shape;1242;p137"/>
          <p:cNvSpPr txBox="1"/>
          <p:nvPr>
            <p:ph idx="2" type="body"/>
          </p:nvPr>
        </p:nvSpPr>
        <p:spPr>
          <a:xfrm>
            <a:off x="675842" y="2737261"/>
            <a:ext cx="4186168"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43" name="Google Shape;1243;p137"/>
          <p:cNvSpPr txBox="1"/>
          <p:nvPr>
            <p:ph idx="3" type="body"/>
          </p:nvPr>
        </p:nvSpPr>
        <p:spPr>
          <a:xfrm>
            <a:off x="5089046" y="2160983"/>
            <a:ext cx="4186163"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1244" name="Google Shape;1244;p137"/>
          <p:cNvSpPr txBox="1"/>
          <p:nvPr>
            <p:ph idx="4" type="body"/>
          </p:nvPr>
        </p:nvSpPr>
        <p:spPr>
          <a:xfrm>
            <a:off x="5089055" y="2737261"/>
            <a:ext cx="4186162"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45" name="Google Shape;1245;p137"/>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46" name="Google Shape;1246;p137"/>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47" name="Google Shape;1247;p137"/>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只有標題" type="titleOnly">
  <p:cSld name="TITLE_ONLY">
    <p:spTree>
      <p:nvGrpSpPr>
        <p:cNvPr id="1248" name="Shape 1248"/>
        <p:cNvGrpSpPr/>
        <p:nvPr/>
      </p:nvGrpSpPr>
      <p:grpSpPr>
        <a:xfrm>
          <a:off x="0" y="0"/>
          <a:ext cx="0" cy="0"/>
          <a:chOff x="0" y="0"/>
          <a:chExt cx="0" cy="0"/>
        </a:xfrm>
      </p:grpSpPr>
      <p:sp>
        <p:nvSpPr>
          <p:cNvPr id="1249" name="Google Shape;1249;p138"/>
          <p:cNvSpPr txBox="1"/>
          <p:nvPr>
            <p:ph type="title"/>
          </p:nvPr>
        </p:nvSpPr>
        <p:spPr>
          <a:xfrm>
            <a:off x="677423" y="609600"/>
            <a:ext cx="8597788"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0" name="Google Shape;1250;p138"/>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1" name="Google Shape;1251;p138"/>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2" name="Google Shape;1252;p138"/>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內容" type="objTx">
  <p:cSld name="OBJECT_WITH_CAPTION_TEXT">
    <p:spTree>
      <p:nvGrpSpPr>
        <p:cNvPr id="1253" name="Shape 1253"/>
        <p:cNvGrpSpPr/>
        <p:nvPr/>
      </p:nvGrpSpPr>
      <p:grpSpPr>
        <a:xfrm>
          <a:off x="0" y="0"/>
          <a:ext cx="0" cy="0"/>
          <a:chOff x="0" y="0"/>
          <a:chExt cx="0" cy="0"/>
        </a:xfrm>
      </p:grpSpPr>
      <p:sp>
        <p:nvSpPr>
          <p:cNvPr id="1254" name="Google Shape;1254;p139"/>
          <p:cNvSpPr txBox="1"/>
          <p:nvPr>
            <p:ph type="title"/>
          </p:nvPr>
        </p:nvSpPr>
        <p:spPr>
          <a:xfrm>
            <a:off x="677422" y="1498604"/>
            <a:ext cx="3855030" cy="1278466"/>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5" name="Google Shape;1255;p139"/>
          <p:cNvSpPr txBox="1"/>
          <p:nvPr>
            <p:ph idx="1" type="body"/>
          </p:nvPr>
        </p:nvSpPr>
        <p:spPr>
          <a:xfrm>
            <a:off x="4761089" y="514940"/>
            <a:ext cx="4514129" cy="552643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56" name="Google Shape;1256;p139"/>
          <p:cNvSpPr txBox="1"/>
          <p:nvPr>
            <p:ph idx="2" type="body"/>
          </p:nvPr>
        </p:nvSpPr>
        <p:spPr>
          <a:xfrm>
            <a:off x="677422" y="2777069"/>
            <a:ext cx="3855030" cy="25844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120"/>
              <a:buNone/>
              <a:defRPr sz="1400"/>
            </a:lvl1pPr>
            <a:lvl2pPr indent="-228600" lvl="1" marL="914400" algn="l">
              <a:lnSpc>
                <a:spcPct val="100000"/>
              </a:lnSpc>
              <a:spcBef>
                <a:spcPts val="1000"/>
              </a:spcBef>
              <a:spcAft>
                <a:spcPts val="0"/>
              </a:spcAft>
              <a:buSzPts val="1120"/>
              <a:buNone/>
              <a:defRPr sz="1400"/>
            </a:lvl2pPr>
            <a:lvl3pPr indent="-228600" lvl="2" marL="1371600" algn="l">
              <a:lnSpc>
                <a:spcPct val="100000"/>
              </a:lnSpc>
              <a:spcBef>
                <a:spcPts val="1000"/>
              </a:spcBef>
              <a:spcAft>
                <a:spcPts val="0"/>
              </a:spcAft>
              <a:buSzPts val="960"/>
              <a:buNone/>
              <a:defRPr sz="1200"/>
            </a:lvl3pPr>
            <a:lvl4pPr indent="-228600" lvl="3" marL="1828800" algn="l">
              <a:lnSpc>
                <a:spcPct val="100000"/>
              </a:lnSpc>
              <a:spcBef>
                <a:spcPts val="1000"/>
              </a:spcBef>
              <a:spcAft>
                <a:spcPts val="0"/>
              </a:spcAft>
              <a:buSzPts val="800"/>
              <a:buNone/>
              <a:defRPr sz="1000"/>
            </a:lvl4pPr>
            <a:lvl5pPr indent="-228600" lvl="4" marL="2286000" algn="l">
              <a:lnSpc>
                <a:spcPct val="100000"/>
              </a:lnSpc>
              <a:spcBef>
                <a:spcPts val="1000"/>
              </a:spcBef>
              <a:spcAft>
                <a:spcPts val="0"/>
              </a:spcAft>
              <a:buSzPts val="800"/>
              <a:buNone/>
              <a:defRPr sz="1000"/>
            </a:lvl5pPr>
            <a:lvl6pPr indent="-228600" lvl="5" marL="2743200" algn="l">
              <a:lnSpc>
                <a:spcPct val="100000"/>
              </a:lnSpc>
              <a:spcBef>
                <a:spcPts val="1000"/>
              </a:spcBef>
              <a:spcAft>
                <a:spcPts val="0"/>
              </a:spcAft>
              <a:buSzPts val="800"/>
              <a:buNone/>
              <a:defRPr sz="1000"/>
            </a:lvl6pPr>
            <a:lvl7pPr indent="-228600" lvl="6" marL="3200400" algn="l">
              <a:lnSpc>
                <a:spcPct val="100000"/>
              </a:lnSpc>
              <a:spcBef>
                <a:spcPts val="1000"/>
              </a:spcBef>
              <a:spcAft>
                <a:spcPts val="0"/>
              </a:spcAft>
              <a:buSzPts val="800"/>
              <a:buNone/>
              <a:defRPr sz="1000"/>
            </a:lvl7pPr>
            <a:lvl8pPr indent="-228600" lvl="7" marL="3657600" algn="l">
              <a:lnSpc>
                <a:spcPct val="100000"/>
              </a:lnSpc>
              <a:spcBef>
                <a:spcPts val="1000"/>
              </a:spcBef>
              <a:spcAft>
                <a:spcPts val="0"/>
              </a:spcAft>
              <a:buSzPts val="800"/>
              <a:buNone/>
              <a:defRPr sz="1000"/>
            </a:lvl8pPr>
            <a:lvl9pPr indent="-228600" lvl="8" marL="4114800" algn="l">
              <a:lnSpc>
                <a:spcPct val="100000"/>
              </a:lnSpc>
              <a:spcBef>
                <a:spcPts val="1000"/>
              </a:spcBef>
              <a:spcAft>
                <a:spcPts val="0"/>
              </a:spcAft>
              <a:buSzPts val="800"/>
              <a:buNone/>
              <a:defRPr sz="1000"/>
            </a:lvl9pPr>
          </a:lstStyle>
          <a:p/>
        </p:txBody>
      </p:sp>
      <p:sp>
        <p:nvSpPr>
          <p:cNvPr id="1257" name="Google Shape;1257;p139"/>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8" name="Google Shape;1258;p139"/>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59" name="Google Shape;1259;p139"/>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圖片" type="picTx">
  <p:cSld name="PICTURE_WITH_CAPTION_TEXT">
    <p:spTree>
      <p:nvGrpSpPr>
        <p:cNvPr id="1260" name="Shape 1260"/>
        <p:cNvGrpSpPr/>
        <p:nvPr/>
      </p:nvGrpSpPr>
      <p:grpSpPr>
        <a:xfrm>
          <a:off x="0" y="0"/>
          <a:ext cx="0" cy="0"/>
          <a:chOff x="0" y="0"/>
          <a:chExt cx="0" cy="0"/>
        </a:xfrm>
      </p:grpSpPr>
      <p:sp>
        <p:nvSpPr>
          <p:cNvPr id="1261" name="Google Shape;1261;p140"/>
          <p:cNvSpPr txBox="1"/>
          <p:nvPr>
            <p:ph type="title"/>
          </p:nvPr>
        </p:nvSpPr>
        <p:spPr>
          <a:xfrm>
            <a:off x="677430" y="4800600"/>
            <a:ext cx="8597787" cy="566738"/>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62" name="Google Shape;1262;p140"/>
          <p:cNvSpPr/>
          <p:nvPr>
            <p:ph idx="2" type="pic"/>
          </p:nvPr>
        </p:nvSpPr>
        <p:spPr>
          <a:xfrm>
            <a:off x="677423" y="609600"/>
            <a:ext cx="8597788" cy="3845718"/>
          </a:xfrm>
          <a:prstGeom prst="rect">
            <a:avLst/>
          </a:prstGeom>
          <a:noFill/>
          <a:ln>
            <a:noFill/>
          </a:ln>
        </p:spPr>
      </p:sp>
      <p:sp>
        <p:nvSpPr>
          <p:cNvPr id="1263" name="Google Shape;1263;p140"/>
          <p:cNvSpPr txBox="1"/>
          <p:nvPr>
            <p:ph idx="1" type="body"/>
          </p:nvPr>
        </p:nvSpPr>
        <p:spPr>
          <a:xfrm>
            <a:off x="677430" y="5367338"/>
            <a:ext cx="8597787" cy="67402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960"/>
              <a:buNone/>
              <a:defRPr sz="1200"/>
            </a:lvl1pPr>
            <a:lvl2pPr indent="-228600" lvl="1" marL="914400" algn="l">
              <a:lnSpc>
                <a:spcPct val="100000"/>
              </a:lnSpc>
              <a:spcBef>
                <a:spcPts val="1000"/>
              </a:spcBef>
              <a:spcAft>
                <a:spcPts val="0"/>
              </a:spcAft>
              <a:buSzPts val="960"/>
              <a:buNone/>
              <a:defRPr sz="1200"/>
            </a:lvl2pPr>
            <a:lvl3pPr indent="-228600" lvl="2" marL="1371600" algn="l">
              <a:lnSpc>
                <a:spcPct val="100000"/>
              </a:lnSpc>
              <a:spcBef>
                <a:spcPts val="1000"/>
              </a:spcBef>
              <a:spcAft>
                <a:spcPts val="0"/>
              </a:spcAft>
              <a:buSzPts val="800"/>
              <a:buNone/>
              <a:defRPr sz="1000"/>
            </a:lvl3pPr>
            <a:lvl4pPr indent="-228600" lvl="3" marL="1828800" algn="l">
              <a:lnSpc>
                <a:spcPct val="100000"/>
              </a:lnSpc>
              <a:spcBef>
                <a:spcPts val="1000"/>
              </a:spcBef>
              <a:spcAft>
                <a:spcPts val="0"/>
              </a:spcAft>
              <a:buSzPts val="720"/>
              <a:buNone/>
              <a:defRPr sz="900"/>
            </a:lvl4pPr>
            <a:lvl5pPr indent="-228600" lvl="4" marL="2286000" algn="l">
              <a:lnSpc>
                <a:spcPct val="100000"/>
              </a:lnSpc>
              <a:spcBef>
                <a:spcPts val="1000"/>
              </a:spcBef>
              <a:spcAft>
                <a:spcPts val="0"/>
              </a:spcAft>
              <a:buSzPts val="720"/>
              <a:buNone/>
              <a:defRPr sz="900"/>
            </a:lvl5pPr>
            <a:lvl6pPr indent="-228600" lvl="5" marL="2743200" algn="l">
              <a:lnSpc>
                <a:spcPct val="100000"/>
              </a:lnSpc>
              <a:spcBef>
                <a:spcPts val="1000"/>
              </a:spcBef>
              <a:spcAft>
                <a:spcPts val="0"/>
              </a:spcAft>
              <a:buSzPts val="720"/>
              <a:buNone/>
              <a:defRPr sz="900"/>
            </a:lvl6pPr>
            <a:lvl7pPr indent="-228600" lvl="6" marL="3200400" algn="l">
              <a:lnSpc>
                <a:spcPct val="100000"/>
              </a:lnSpc>
              <a:spcBef>
                <a:spcPts val="1000"/>
              </a:spcBef>
              <a:spcAft>
                <a:spcPts val="0"/>
              </a:spcAft>
              <a:buSzPts val="720"/>
              <a:buNone/>
              <a:defRPr sz="900"/>
            </a:lvl7pPr>
            <a:lvl8pPr indent="-228600" lvl="7" marL="3657600" algn="l">
              <a:lnSpc>
                <a:spcPct val="100000"/>
              </a:lnSpc>
              <a:spcBef>
                <a:spcPts val="1000"/>
              </a:spcBef>
              <a:spcAft>
                <a:spcPts val="0"/>
              </a:spcAft>
              <a:buSzPts val="720"/>
              <a:buNone/>
              <a:defRPr sz="900"/>
            </a:lvl8pPr>
            <a:lvl9pPr indent="-228600" lvl="8" marL="4114800" algn="l">
              <a:lnSpc>
                <a:spcPct val="100000"/>
              </a:lnSpc>
              <a:spcBef>
                <a:spcPts val="1000"/>
              </a:spcBef>
              <a:spcAft>
                <a:spcPts val="0"/>
              </a:spcAft>
              <a:buSzPts val="720"/>
              <a:buNone/>
              <a:defRPr sz="900"/>
            </a:lvl9pPr>
          </a:lstStyle>
          <a:p/>
        </p:txBody>
      </p:sp>
      <p:sp>
        <p:nvSpPr>
          <p:cNvPr id="1264" name="Google Shape;1264;p140"/>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65" name="Google Shape;1265;p140"/>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66" name="Google Shape;1266;p140"/>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與副標題">
  <p:cSld name="標題與副標題">
    <p:spTree>
      <p:nvGrpSpPr>
        <p:cNvPr id="1267" name="Shape 1267"/>
        <p:cNvGrpSpPr/>
        <p:nvPr/>
      </p:nvGrpSpPr>
      <p:grpSpPr>
        <a:xfrm>
          <a:off x="0" y="0"/>
          <a:ext cx="0" cy="0"/>
          <a:chOff x="0" y="0"/>
          <a:chExt cx="0" cy="0"/>
        </a:xfrm>
      </p:grpSpPr>
      <p:sp>
        <p:nvSpPr>
          <p:cNvPr id="1268" name="Google Shape;1268;p141"/>
          <p:cNvSpPr txBox="1"/>
          <p:nvPr>
            <p:ph type="title"/>
          </p:nvPr>
        </p:nvSpPr>
        <p:spPr>
          <a:xfrm>
            <a:off x="677424" y="609600"/>
            <a:ext cx="8597788" cy="3403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69" name="Google Shape;1269;p141"/>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270" name="Google Shape;1270;p141"/>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71" name="Google Shape;1271;p141"/>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72" name="Google Shape;1272;p141"/>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引述">
  <p:cSld name="含標題的引述">
    <p:spTree>
      <p:nvGrpSpPr>
        <p:cNvPr id="1273" name="Shape 1273"/>
        <p:cNvGrpSpPr/>
        <p:nvPr/>
      </p:nvGrpSpPr>
      <p:grpSpPr>
        <a:xfrm>
          <a:off x="0" y="0"/>
          <a:ext cx="0" cy="0"/>
          <a:chOff x="0" y="0"/>
          <a:chExt cx="0" cy="0"/>
        </a:xfrm>
      </p:grpSpPr>
      <p:sp>
        <p:nvSpPr>
          <p:cNvPr id="1274" name="Google Shape;1274;p142"/>
          <p:cNvSpPr txBox="1"/>
          <p:nvPr/>
        </p:nvSpPr>
        <p:spPr>
          <a:xfrm>
            <a:off x="541275" y="790575"/>
            <a:ext cx="611107" cy="5842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1275" name="Google Shape;1275;p142"/>
          <p:cNvSpPr txBox="1"/>
          <p:nvPr/>
        </p:nvSpPr>
        <p:spPr>
          <a:xfrm>
            <a:off x="8893605" y="2886075"/>
            <a:ext cx="609521" cy="585788"/>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1276" name="Google Shape;1276;p142"/>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77" name="Google Shape;1277;p142"/>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278" name="Google Shape;1278;p142"/>
          <p:cNvSpPr txBox="1"/>
          <p:nvPr>
            <p:ph idx="2" type="body"/>
          </p:nvPr>
        </p:nvSpPr>
        <p:spPr>
          <a:xfrm>
            <a:off x="1366317" y="3632200"/>
            <a:ext cx="7225465" cy="381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1280"/>
              <a:buFont typeface="Arial"/>
              <a:buNone/>
              <a:defRPr sz="1600">
                <a:solidFill>
                  <a:srgbClr val="7F7F7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79" name="Google Shape;1279;p142"/>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80" name="Google Shape;1280;p142"/>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81" name="Google Shape;1281;p142"/>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名片">
  <p:cSld name="名片">
    <p:spTree>
      <p:nvGrpSpPr>
        <p:cNvPr id="1282" name="Shape 1282"/>
        <p:cNvGrpSpPr/>
        <p:nvPr/>
      </p:nvGrpSpPr>
      <p:grpSpPr>
        <a:xfrm>
          <a:off x="0" y="0"/>
          <a:ext cx="0" cy="0"/>
          <a:chOff x="0" y="0"/>
          <a:chExt cx="0" cy="0"/>
        </a:xfrm>
      </p:grpSpPr>
      <p:sp>
        <p:nvSpPr>
          <p:cNvPr id="1283" name="Google Shape;1283;p143"/>
          <p:cNvSpPr txBox="1"/>
          <p:nvPr>
            <p:ph type="title"/>
          </p:nvPr>
        </p:nvSpPr>
        <p:spPr>
          <a:xfrm>
            <a:off x="677424" y="1931988"/>
            <a:ext cx="8597788" cy="259546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84" name="Google Shape;1284;p143"/>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285" name="Google Shape;1285;p143"/>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86" name="Google Shape;1286;p143"/>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87" name="Google Shape;1287;p143"/>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自訂版面配置">
  <p:cSld name="1_自訂版面配置">
    <p:spTree>
      <p:nvGrpSpPr>
        <p:cNvPr id="140" name="Shape 140"/>
        <p:cNvGrpSpPr/>
        <p:nvPr/>
      </p:nvGrpSpPr>
      <p:grpSpPr>
        <a:xfrm>
          <a:off x="0" y="0"/>
          <a:ext cx="0" cy="0"/>
          <a:chOff x="0" y="0"/>
          <a:chExt cx="0" cy="0"/>
        </a:xfrm>
      </p:grpSpPr>
      <p:sp>
        <p:nvSpPr>
          <p:cNvPr id="141" name="Google Shape;141;p134"/>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42" name="Google Shape;142;p134"/>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43" name="Google Shape;143;p134"/>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44" name="Google Shape;144;p134"/>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名片">
  <p:cSld name="引述名片">
    <p:spTree>
      <p:nvGrpSpPr>
        <p:cNvPr id="1288" name="Shape 1288"/>
        <p:cNvGrpSpPr/>
        <p:nvPr/>
      </p:nvGrpSpPr>
      <p:grpSpPr>
        <a:xfrm>
          <a:off x="0" y="0"/>
          <a:ext cx="0" cy="0"/>
          <a:chOff x="0" y="0"/>
          <a:chExt cx="0" cy="0"/>
        </a:xfrm>
      </p:grpSpPr>
      <p:sp>
        <p:nvSpPr>
          <p:cNvPr id="1289" name="Google Shape;1289;p144"/>
          <p:cNvSpPr txBox="1"/>
          <p:nvPr/>
        </p:nvSpPr>
        <p:spPr>
          <a:xfrm>
            <a:off x="541275" y="790575"/>
            <a:ext cx="611107" cy="5842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1290" name="Google Shape;1290;p144"/>
          <p:cNvSpPr txBox="1"/>
          <p:nvPr/>
        </p:nvSpPr>
        <p:spPr>
          <a:xfrm>
            <a:off x="8893605" y="2886075"/>
            <a:ext cx="609521" cy="585788"/>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56A9F3"/>
              </a:buClr>
              <a:buSzPts val="7999"/>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1291" name="Google Shape;1291;p144"/>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92" name="Google Shape;1292;p144"/>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293" name="Google Shape;1293;p144"/>
          <p:cNvSpPr txBox="1"/>
          <p:nvPr>
            <p:ph idx="2" type="body"/>
          </p:nvPr>
        </p:nvSpPr>
        <p:spPr>
          <a:xfrm>
            <a:off x="677428"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rgbClr val="3F3F3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294" name="Google Shape;1294;p144"/>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95" name="Google Shape;1295;p144"/>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96" name="Google Shape;1296;p144"/>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rue 或 False">
  <p:cSld name="True 或 False">
    <p:spTree>
      <p:nvGrpSpPr>
        <p:cNvPr id="1297" name="Shape 1297"/>
        <p:cNvGrpSpPr/>
        <p:nvPr/>
      </p:nvGrpSpPr>
      <p:grpSpPr>
        <a:xfrm>
          <a:off x="0" y="0"/>
          <a:ext cx="0" cy="0"/>
          <a:chOff x="0" y="0"/>
          <a:chExt cx="0" cy="0"/>
        </a:xfrm>
      </p:grpSpPr>
      <p:sp>
        <p:nvSpPr>
          <p:cNvPr id="1298" name="Google Shape;1298;p145"/>
          <p:cNvSpPr txBox="1"/>
          <p:nvPr>
            <p:ph type="title"/>
          </p:nvPr>
        </p:nvSpPr>
        <p:spPr>
          <a:xfrm>
            <a:off x="685889" y="609600"/>
            <a:ext cx="8589322"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299" name="Google Shape;1299;p145"/>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300" name="Google Shape;1300;p145"/>
          <p:cNvSpPr txBox="1"/>
          <p:nvPr>
            <p:ph idx="2" type="body"/>
          </p:nvPr>
        </p:nvSpPr>
        <p:spPr>
          <a:xfrm>
            <a:off x="677428"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chemeClr val="accent1"/>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301" name="Google Shape;1301;p145"/>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02" name="Google Shape;1302;p145"/>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03" name="Google Shape;1303;p145"/>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垂直文字" type="vertTx">
  <p:cSld name="VERTICAL_TEXT">
    <p:spTree>
      <p:nvGrpSpPr>
        <p:cNvPr id="1304" name="Shape 1304"/>
        <p:cNvGrpSpPr/>
        <p:nvPr/>
      </p:nvGrpSpPr>
      <p:grpSpPr>
        <a:xfrm>
          <a:off x="0" y="0"/>
          <a:ext cx="0" cy="0"/>
          <a:chOff x="0" y="0"/>
          <a:chExt cx="0" cy="0"/>
        </a:xfrm>
      </p:grpSpPr>
      <p:sp>
        <p:nvSpPr>
          <p:cNvPr id="1305" name="Google Shape;1305;p146"/>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06" name="Google Shape;1306;p146"/>
          <p:cNvSpPr txBox="1"/>
          <p:nvPr>
            <p:ph idx="1" type="body"/>
          </p:nvPr>
        </p:nvSpPr>
        <p:spPr>
          <a:xfrm rot="5400000">
            <a:off x="3035454" y="-197079"/>
            <a:ext cx="3881437" cy="8596781"/>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307" name="Google Shape;1307;p146"/>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08" name="Google Shape;1308;p146"/>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09" name="Google Shape;1309;p146"/>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垂直標題及文字" type="vertTitleAndTx">
  <p:cSld name="VERTICAL_TITLE_AND_VERTICAL_TEXT">
    <p:spTree>
      <p:nvGrpSpPr>
        <p:cNvPr id="1310" name="Shape 1310"/>
        <p:cNvGrpSpPr/>
        <p:nvPr/>
      </p:nvGrpSpPr>
      <p:grpSpPr>
        <a:xfrm>
          <a:off x="0" y="0"/>
          <a:ext cx="0" cy="0"/>
          <a:chOff x="0" y="0"/>
          <a:chExt cx="0" cy="0"/>
        </a:xfrm>
      </p:grpSpPr>
      <p:sp>
        <p:nvSpPr>
          <p:cNvPr id="1311" name="Google Shape;1311;p147"/>
          <p:cNvSpPr txBox="1"/>
          <p:nvPr>
            <p:ph type="title"/>
          </p:nvPr>
        </p:nvSpPr>
        <p:spPr>
          <a:xfrm rot="5400000">
            <a:off x="5995450" y="2582884"/>
            <a:ext cx="5251451" cy="130491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12" name="Google Shape;1312;p147"/>
          <p:cNvSpPr txBox="1"/>
          <p:nvPr>
            <p:ph idx="1" type="body"/>
          </p:nvPr>
        </p:nvSpPr>
        <p:spPr>
          <a:xfrm rot="5400000">
            <a:off x="1582233" y="-295210"/>
            <a:ext cx="5251450" cy="7061070"/>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313" name="Google Shape;1313;p147"/>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14" name="Google Shape;1314;p147"/>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15" name="Google Shape;1315;p147"/>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自訂版面配置">
  <p:cSld name="自訂版面配置">
    <p:spTree>
      <p:nvGrpSpPr>
        <p:cNvPr id="1316" name="Shape 1316"/>
        <p:cNvGrpSpPr/>
        <p:nvPr/>
      </p:nvGrpSpPr>
      <p:grpSpPr>
        <a:xfrm>
          <a:off x="0" y="0"/>
          <a:ext cx="0" cy="0"/>
          <a:chOff x="0" y="0"/>
          <a:chExt cx="0" cy="0"/>
        </a:xfrm>
      </p:grpSpPr>
      <p:sp>
        <p:nvSpPr>
          <p:cNvPr id="1317" name="Google Shape;1317;p148"/>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18" name="Google Shape;1318;p148"/>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19" name="Google Shape;1319;p148"/>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20" name="Google Shape;1320;p148"/>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投影片" showMasterSp="0" type="title">
  <p:cSld name="TITLE">
    <p:spTree>
      <p:nvGrpSpPr>
        <p:cNvPr id="161" name="Shape 161"/>
        <p:cNvGrpSpPr/>
        <p:nvPr/>
      </p:nvGrpSpPr>
      <p:grpSpPr>
        <a:xfrm>
          <a:off x="0" y="0"/>
          <a:ext cx="0" cy="0"/>
          <a:chOff x="0" y="0"/>
          <a:chExt cx="0" cy="0"/>
        </a:xfrm>
      </p:grpSpPr>
      <p:cxnSp>
        <p:nvCxnSpPr>
          <p:cNvPr id="162" name="Google Shape;162;p248"/>
          <p:cNvCxnSpPr/>
          <p:nvPr/>
        </p:nvCxnSpPr>
        <p:spPr>
          <a:xfrm>
            <a:off x="9372977" y="0"/>
            <a:ext cx="1219041" cy="6858000"/>
          </a:xfrm>
          <a:prstGeom prst="straightConnector1">
            <a:avLst/>
          </a:prstGeom>
          <a:noFill/>
          <a:ln cap="flat" cmpd="sng" w="9525">
            <a:solidFill>
              <a:srgbClr val="BFBFBF"/>
            </a:solidFill>
            <a:prstDash val="solid"/>
            <a:round/>
            <a:headEnd len="sm" w="sm" type="none"/>
            <a:tailEnd len="sm" w="sm" type="none"/>
          </a:ln>
        </p:spPr>
      </p:cxnSp>
      <p:cxnSp>
        <p:nvCxnSpPr>
          <p:cNvPr id="163" name="Google Shape;163;p248"/>
          <p:cNvCxnSpPr/>
          <p:nvPr/>
        </p:nvCxnSpPr>
        <p:spPr>
          <a:xfrm flipH="1" rot="10800000">
            <a:off x="7426956" y="3681432"/>
            <a:ext cx="4763467" cy="3176587"/>
          </a:xfrm>
          <a:prstGeom prst="straightConnector1">
            <a:avLst/>
          </a:prstGeom>
          <a:noFill/>
          <a:ln cap="flat" cmpd="sng" w="9525">
            <a:solidFill>
              <a:srgbClr val="D8D8D8"/>
            </a:solidFill>
            <a:prstDash val="solid"/>
            <a:round/>
            <a:headEnd len="sm" w="sm" type="none"/>
            <a:tailEnd len="sm" w="sm" type="none"/>
          </a:ln>
        </p:spPr>
      </p:cxnSp>
      <p:sp>
        <p:nvSpPr>
          <p:cNvPr id="164" name="Google Shape;164;p248"/>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7843"/>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65" name="Google Shape;165;p248"/>
          <p:cNvSpPr/>
          <p:nvPr/>
        </p:nvSpPr>
        <p:spPr>
          <a:xfrm>
            <a:off x="9603134"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66" name="Google Shape;166;p248"/>
          <p:cNvSpPr/>
          <p:nvPr/>
        </p:nvSpPr>
        <p:spPr>
          <a:xfrm>
            <a:off x="8933296"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69803"/>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67" name="Google Shape;167;p248"/>
          <p:cNvSpPr/>
          <p:nvPr/>
        </p:nvSpPr>
        <p:spPr>
          <a:xfrm>
            <a:off x="9339644"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7843"/>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68" name="Google Shape;168;p248"/>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7843"/>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69" name="Google Shape;169;p248"/>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2745"/>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70" name="Google Shape;170;p248"/>
          <p:cNvSpPr/>
          <p:nvPr/>
        </p:nvSpPr>
        <p:spPr>
          <a:xfrm>
            <a:off x="-7928" y="-7938"/>
            <a:ext cx="863489" cy="5697538"/>
          </a:xfrm>
          <a:custGeom>
            <a:rect b="b" l="l" r="r" t="t"/>
            <a:pathLst>
              <a:path extrusionOk="0" h="5698067" w="863600">
                <a:moveTo>
                  <a:pt x="0" y="8467"/>
                </a:moveTo>
                <a:lnTo>
                  <a:pt x="863600" y="0"/>
                </a:lnTo>
                <a:lnTo>
                  <a:pt x="863600" y="16934"/>
                </a:lnTo>
                <a:lnTo>
                  <a:pt x="0" y="5698067"/>
                </a:lnTo>
                <a:lnTo>
                  <a:pt x="0" y="8467"/>
                </a:lnTo>
                <a:close/>
              </a:path>
            </a:pathLst>
          </a:custGeom>
          <a:solidFill>
            <a:schemeClr val="accent1">
              <a:alpha val="82745"/>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71" name="Google Shape;171;p248"/>
          <p:cNvSpPr/>
          <p:nvPr/>
        </p:nvSpPr>
        <p:spPr>
          <a:xfrm>
            <a:off x="10372972"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72" name="Google Shape;172;p248"/>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SzPts val="1400"/>
              <a:buNone/>
              <a:defRPr sz="5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73" name="Google Shape;173;p248"/>
          <p:cNvSpPr txBox="1"/>
          <p:nvPr>
            <p:ph idx="1" type="subTitle"/>
          </p:nvPr>
        </p:nvSpPr>
        <p:spPr>
          <a:xfrm>
            <a:off x="1507264" y="4050853"/>
            <a:ext cx="7767948" cy="1096899"/>
          </a:xfrm>
          <a:prstGeom prst="rect">
            <a:avLst/>
          </a:prstGeom>
          <a:noFill/>
          <a:ln>
            <a:noFill/>
          </a:ln>
        </p:spPr>
        <p:txBody>
          <a:bodyPr anchorCtr="0" anchor="t" bIns="45700" lIns="91425" spcFirstLastPara="1" rIns="91425" wrap="square" tIns="45700">
            <a:noAutofit/>
          </a:bodyPr>
          <a:lstStyle>
            <a:lvl1pPr lvl="0" algn="r">
              <a:lnSpc>
                <a:spcPct val="100000"/>
              </a:lnSpc>
              <a:spcBef>
                <a:spcPts val="1000"/>
              </a:spcBef>
              <a:spcAft>
                <a:spcPts val="0"/>
              </a:spcAft>
              <a:buSzPts val="1440"/>
              <a:buNone/>
              <a:defRPr>
                <a:solidFill>
                  <a:srgbClr val="7F7F7F"/>
                </a:solidFill>
              </a:defRPr>
            </a:lvl1pPr>
            <a:lvl2pPr lvl="1" algn="ctr">
              <a:lnSpc>
                <a:spcPct val="100000"/>
              </a:lnSpc>
              <a:spcBef>
                <a:spcPts val="1000"/>
              </a:spcBef>
              <a:spcAft>
                <a:spcPts val="0"/>
              </a:spcAft>
              <a:buSzPts val="1280"/>
              <a:buNone/>
              <a:defRPr>
                <a:solidFill>
                  <a:srgbClr val="888888"/>
                </a:solidFill>
              </a:defRPr>
            </a:lvl2pPr>
            <a:lvl3pPr lvl="2" algn="ctr">
              <a:lnSpc>
                <a:spcPct val="100000"/>
              </a:lnSpc>
              <a:spcBef>
                <a:spcPts val="1000"/>
              </a:spcBef>
              <a:spcAft>
                <a:spcPts val="0"/>
              </a:spcAft>
              <a:buSzPts val="1120"/>
              <a:buNone/>
              <a:defRPr>
                <a:solidFill>
                  <a:srgbClr val="888888"/>
                </a:solidFill>
              </a:defRPr>
            </a:lvl3pPr>
            <a:lvl4pPr lvl="3" algn="ctr">
              <a:lnSpc>
                <a:spcPct val="100000"/>
              </a:lnSpc>
              <a:spcBef>
                <a:spcPts val="1000"/>
              </a:spcBef>
              <a:spcAft>
                <a:spcPts val="0"/>
              </a:spcAft>
              <a:buSzPts val="960"/>
              <a:buNone/>
              <a:defRPr>
                <a:solidFill>
                  <a:srgbClr val="888888"/>
                </a:solidFill>
              </a:defRPr>
            </a:lvl4pPr>
            <a:lvl5pPr lvl="4" algn="ctr">
              <a:lnSpc>
                <a:spcPct val="100000"/>
              </a:lnSpc>
              <a:spcBef>
                <a:spcPts val="1000"/>
              </a:spcBef>
              <a:spcAft>
                <a:spcPts val="0"/>
              </a:spcAft>
              <a:buSzPts val="960"/>
              <a:buNone/>
              <a:defRPr>
                <a:solidFill>
                  <a:srgbClr val="888888"/>
                </a:solidFill>
              </a:defRPr>
            </a:lvl5pPr>
            <a:lvl6pPr lvl="5" algn="ctr">
              <a:lnSpc>
                <a:spcPct val="100000"/>
              </a:lnSpc>
              <a:spcBef>
                <a:spcPts val="1000"/>
              </a:spcBef>
              <a:spcAft>
                <a:spcPts val="0"/>
              </a:spcAft>
              <a:buSzPts val="960"/>
              <a:buNone/>
              <a:defRPr>
                <a:solidFill>
                  <a:srgbClr val="888888"/>
                </a:solidFill>
              </a:defRPr>
            </a:lvl6pPr>
            <a:lvl7pPr lvl="6" algn="ctr">
              <a:lnSpc>
                <a:spcPct val="100000"/>
              </a:lnSpc>
              <a:spcBef>
                <a:spcPts val="1000"/>
              </a:spcBef>
              <a:spcAft>
                <a:spcPts val="0"/>
              </a:spcAft>
              <a:buSzPts val="960"/>
              <a:buNone/>
              <a:defRPr>
                <a:solidFill>
                  <a:srgbClr val="888888"/>
                </a:solidFill>
              </a:defRPr>
            </a:lvl7pPr>
            <a:lvl8pPr lvl="7" algn="ctr">
              <a:lnSpc>
                <a:spcPct val="100000"/>
              </a:lnSpc>
              <a:spcBef>
                <a:spcPts val="1000"/>
              </a:spcBef>
              <a:spcAft>
                <a:spcPts val="0"/>
              </a:spcAft>
              <a:buSzPts val="960"/>
              <a:buNone/>
              <a:defRPr>
                <a:solidFill>
                  <a:srgbClr val="888888"/>
                </a:solidFill>
              </a:defRPr>
            </a:lvl8pPr>
            <a:lvl9pPr lvl="8" algn="ctr">
              <a:lnSpc>
                <a:spcPct val="100000"/>
              </a:lnSpc>
              <a:spcBef>
                <a:spcPts val="1000"/>
              </a:spcBef>
              <a:spcAft>
                <a:spcPts val="0"/>
              </a:spcAft>
              <a:buSzPts val="960"/>
              <a:buNone/>
              <a:defRPr>
                <a:solidFill>
                  <a:srgbClr val="888888"/>
                </a:solidFill>
              </a:defRPr>
            </a:lvl9pPr>
          </a:lstStyle>
          <a:p/>
        </p:txBody>
      </p:sp>
      <p:sp>
        <p:nvSpPr>
          <p:cNvPr id="174" name="Google Shape;174;p248"/>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75" name="Google Shape;175;p248"/>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76" name="Google Shape;176;p248"/>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兩個內容" type="twoObj">
  <p:cSld name="TWO_OBJECTS">
    <p:spTree>
      <p:nvGrpSpPr>
        <p:cNvPr id="177" name="Shape 177"/>
        <p:cNvGrpSpPr/>
        <p:nvPr/>
      </p:nvGrpSpPr>
      <p:grpSpPr>
        <a:xfrm>
          <a:off x="0" y="0"/>
          <a:ext cx="0" cy="0"/>
          <a:chOff x="0" y="0"/>
          <a:chExt cx="0" cy="0"/>
        </a:xfrm>
      </p:grpSpPr>
      <p:sp>
        <p:nvSpPr>
          <p:cNvPr id="178" name="Google Shape;178;p249"/>
          <p:cNvSpPr txBox="1"/>
          <p:nvPr>
            <p:ph type="title"/>
          </p:nvPr>
        </p:nvSpPr>
        <p:spPr>
          <a:xfrm>
            <a:off x="677784"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79" name="Google Shape;179;p249"/>
          <p:cNvSpPr txBox="1"/>
          <p:nvPr>
            <p:ph idx="1" type="body"/>
          </p:nvPr>
        </p:nvSpPr>
        <p:spPr>
          <a:xfrm>
            <a:off x="677423" y="2160589"/>
            <a:ext cx="4184580" cy="3880772"/>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80" name="Google Shape;180;p249"/>
          <p:cNvSpPr txBox="1"/>
          <p:nvPr>
            <p:ph idx="2" type="body"/>
          </p:nvPr>
        </p:nvSpPr>
        <p:spPr>
          <a:xfrm>
            <a:off x="5090633" y="2160590"/>
            <a:ext cx="4184579" cy="3880773"/>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81" name="Google Shape;181;p249"/>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2" name="Google Shape;182;p249"/>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3" name="Google Shape;183;p249"/>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章節標題" type="secHead">
  <p:cSld name="SECTION_HEADER">
    <p:spTree>
      <p:nvGrpSpPr>
        <p:cNvPr id="41" name="Shape 41"/>
        <p:cNvGrpSpPr/>
        <p:nvPr/>
      </p:nvGrpSpPr>
      <p:grpSpPr>
        <a:xfrm>
          <a:off x="0" y="0"/>
          <a:ext cx="0" cy="0"/>
          <a:chOff x="0" y="0"/>
          <a:chExt cx="0" cy="0"/>
        </a:xfrm>
      </p:grpSpPr>
      <p:sp>
        <p:nvSpPr>
          <p:cNvPr id="42" name="Google Shape;42;p119"/>
          <p:cNvSpPr txBox="1"/>
          <p:nvPr>
            <p:ph type="title"/>
          </p:nvPr>
        </p:nvSpPr>
        <p:spPr>
          <a:xfrm>
            <a:off x="677424" y="2700871"/>
            <a:ext cx="8597788" cy="182658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SzPts val="1400"/>
              <a:buNone/>
              <a:defRPr b="0"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3" name="Google Shape;43;p119"/>
          <p:cNvSpPr txBox="1"/>
          <p:nvPr>
            <p:ph idx="1" type="body"/>
          </p:nvPr>
        </p:nvSpPr>
        <p:spPr>
          <a:xfrm>
            <a:off x="677424" y="4527448"/>
            <a:ext cx="8597788" cy="8604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600"/>
              <a:buNone/>
              <a:defRPr sz="20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44" name="Google Shape;44;p119"/>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5" name="Google Shape;45;p119"/>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 name="Google Shape;46;p119"/>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內容" type="obj">
  <p:cSld name="OBJECT">
    <p:spTree>
      <p:nvGrpSpPr>
        <p:cNvPr id="184" name="Shape 184"/>
        <p:cNvGrpSpPr/>
        <p:nvPr/>
      </p:nvGrpSpPr>
      <p:grpSpPr>
        <a:xfrm>
          <a:off x="0" y="0"/>
          <a:ext cx="0" cy="0"/>
          <a:chOff x="0" y="0"/>
          <a:chExt cx="0" cy="0"/>
        </a:xfrm>
      </p:grpSpPr>
      <p:sp>
        <p:nvSpPr>
          <p:cNvPr id="185" name="Google Shape;185;p250"/>
          <p:cNvSpPr txBox="1"/>
          <p:nvPr>
            <p:ph type="title"/>
          </p:nvPr>
        </p:nvSpPr>
        <p:spPr>
          <a:xfrm>
            <a:off x="677784" y="609600"/>
            <a:ext cx="8596781"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SzPts val="1400"/>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6" name="Google Shape;186;p250"/>
          <p:cNvSpPr txBox="1"/>
          <p:nvPr>
            <p:ph idx="1" type="body"/>
          </p:nvPr>
        </p:nvSpPr>
        <p:spPr>
          <a:xfrm>
            <a:off x="677784" y="2160593"/>
            <a:ext cx="8596781" cy="3881437"/>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187" name="Google Shape;187;p250"/>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8" name="Google Shape;188;p250"/>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9" name="Google Shape;189;p250"/>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章節標題" type="secHead">
  <p:cSld name="SECTION_HEADER">
    <p:spTree>
      <p:nvGrpSpPr>
        <p:cNvPr id="190" name="Shape 190"/>
        <p:cNvGrpSpPr/>
        <p:nvPr/>
      </p:nvGrpSpPr>
      <p:grpSpPr>
        <a:xfrm>
          <a:off x="0" y="0"/>
          <a:ext cx="0" cy="0"/>
          <a:chOff x="0" y="0"/>
          <a:chExt cx="0" cy="0"/>
        </a:xfrm>
      </p:grpSpPr>
      <p:sp>
        <p:nvSpPr>
          <p:cNvPr id="191" name="Google Shape;191;p364"/>
          <p:cNvSpPr txBox="1"/>
          <p:nvPr>
            <p:ph type="title"/>
          </p:nvPr>
        </p:nvSpPr>
        <p:spPr>
          <a:xfrm>
            <a:off x="677424" y="2700871"/>
            <a:ext cx="8597788" cy="182658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SzPts val="1400"/>
              <a:buNone/>
              <a:defRPr b="0"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92" name="Google Shape;192;p364"/>
          <p:cNvSpPr txBox="1"/>
          <p:nvPr>
            <p:ph idx="1" type="body"/>
          </p:nvPr>
        </p:nvSpPr>
        <p:spPr>
          <a:xfrm>
            <a:off x="677424" y="4527448"/>
            <a:ext cx="8597788" cy="8604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600"/>
              <a:buNone/>
              <a:defRPr sz="20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193" name="Google Shape;193;p364"/>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94" name="Google Shape;194;p364"/>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95" name="Google Shape;195;p364"/>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對" type="twoTxTwoObj">
  <p:cSld name="TWO_OBJECTS_WITH_TEXT">
    <p:spTree>
      <p:nvGrpSpPr>
        <p:cNvPr id="196" name="Shape 196"/>
        <p:cNvGrpSpPr/>
        <p:nvPr/>
      </p:nvGrpSpPr>
      <p:grpSpPr>
        <a:xfrm>
          <a:off x="0" y="0"/>
          <a:ext cx="0" cy="0"/>
          <a:chOff x="0" y="0"/>
          <a:chExt cx="0" cy="0"/>
        </a:xfrm>
      </p:grpSpPr>
      <p:sp>
        <p:nvSpPr>
          <p:cNvPr id="197" name="Google Shape;197;p365"/>
          <p:cNvSpPr txBox="1"/>
          <p:nvPr>
            <p:ph type="title"/>
          </p:nvPr>
        </p:nvSpPr>
        <p:spPr>
          <a:xfrm>
            <a:off x="677784"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98" name="Google Shape;198;p365"/>
          <p:cNvSpPr txBox="1"/>
          <p:nvPr>
            <p:ph idx="1" type="body"/>
          </p:nvPr>
        </p:nvSpPr>
        <p:spPr>
          <a:xfrm>
            <a:off x="675844" y="2160983"/>
            <a:ext cx="4186168"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199" name="Google Shape;199;p365"/>
          <p:cNvSpPr txBox="1"/>
          <p:nvPr>
            <p:ph idx="2" type="body"/>
          </p:nvPr>
        </p:nvSpPr>
        <p:spPr>
          <a:xfrm>
            <a:off x="675844" y="2737265"/>
            <a:ext cx="4186168"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00" name="Google Shape;200;p365"/>
          <p:cNvSpPr txBox="1"/>
          <p:nvPr>
            <p:ph idx="3" type="body"/>
          </p:nvPr>
        </p:nvSpPr>
        <p:spPr>
          <a:xfrm>
            <a:off x="5089046" y="2160983"/>
            <a:ext cx="4186163"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201" name="Google Shape;201;p365"/>
          <p:cNvSpPr txBox="1"/>
          <p:nvPr>
            <p:ph idx="4" type="body"/>
          </p:nvPr>
        </p:nvSpPr>
        <p:spPr>
          <a:xfrm>
            <a:off x="5089057" y="2737265"/>
            <a:ext cx="4186162"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02" name="Google Shape;202;p365"/>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3" name="Google Shape;203;p365"/>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4" name="Google Shape;204;p365"/>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只有標題" type="titleOnly">
  <p:cSld name="TITLE_ONLY">
    <p:spTree>
      <p:nvGrpSpPr>
        <p:cNvPr id="205" name="Shape 205"/>
        <p:cNvGrpSpPr/>
        <p:nvPr/>
      </p:nvGrpSpPr>
      <p:grpSpPr>
        <a:xfrm>
          <a:off x="0" y="0"/>
          <a:ext cx="0" cy="0"/>
          <a:chOff x="0" y="0"/>
          <a:chExt cx="0" cy="0"/>
        </a:xfrm>
      </p:grpSpPr>
      <p:sp>
        <p:nvSpPr>
          <p:cNvPr id="206" name="Google Shape;206;p366"/>
          <p:cNvSpPr txBox="1"/>
          <p:nvPr>
            <p:ph type="title"/>
          </p:nvPr>
        </p:nvSpPr>
        <p:spPr>
          <a:xfrm>
            <a:off x="677423" y="609600"/>
            <a:ext cx="8597788"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7" name="Google Shape;207;p366"/>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8" name="Google Shape;208;p366"/>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09" name="Google Shape;209;p366"/>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210" name="Shape 210"/>
        <p:cNvGrpSpPr/>
        <p:nvPr/>
      </p:nvGrpSpPr>
      <p:grpSpPr>
        <a:xfrm>
          <a:off x="0" y="0"/>
          <a:ext cx="0" cy="0"/>
          <a:chOff x="0" y="0"/>
          <a:chExt cx="0" cy="0"/>
        </a:xfrm>
      </p:grpSpPr>
      <p:sp>
        <p:nvSpPr>
          <p:cNvPr id="211" name="Google Shape;211;p367"/>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12" name="Google Shape;212;p367"/>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13" name="Google Shape;213;p367"/>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內容" type="objTx">
  <p:cSld name="OBJECT_WITH_CAPTION_TEXT">
    <p:spTree>
      <p:nvGrpSpPr>
        <p:cNvPr id="214" name="Shape 214"/>
        <p:cNvGrpSpPr/>
        <p:nvPr/>
      </p:nvGrpSpPr>
      <p:grpSpPr>
        <a:xfrm>
          <a:off x="0" y="0"/>
          <a:ext cx="0" cy="0"/>
          <a:chOff x="0" y="0"/>
          <a:chExt cx="0" cy="0"/>
        </a:xfrm>
      </p:grpSpPr>
      <p:sp>
        <p:nvSpPr>
          <p:cNvPr id="215" name="Google Shape;215;p368"/>
          <p:cNvSpPr txBox="1"/>
          <p:nvPr>
            <p:ph type="title"/>
          </p:nvPr>
        </p:nvSpPr>
        <p:spPr>
          <a:xfrm>
            <a:off x="677422" y="1498604"/>
            <a:ext cx="3855030" cy="1278466"/>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16" name="Google Shape;216;p368"/>
          <p:cNvSpPr txBox="1"/>
          <p:nvPr>
            <p:ph idx="1" type="body"/>
          </p:nvPr>
        </p:nvSpPr>
        <p:spPr>
          <a:xfrm>
            <a:off x="4761091" y="514944"/>
            <a:ext cx="4514129" cy="552643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17" name="Google Shape;217;p368"/>
          <p:cNvSpPr txBox="1"/>
          <p:nvPr>
            <p:ph idx="2" type="body"/>
          </p:nvPr>
        </p:nvSpPr>
        <p:spPr>
          <a:xfrm>
            <a:off x="677422" y="2777069"/>
            <a:ext cx="3855030" cy="25844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120"/>
              <a:buNone/>
              <a:defRPr sz="1400"/>
            </a:lvl1pPr>
            <a:lvl2pPr indent="-228600" lvl="1" marL="914400" algn="l">
              <a:lnSpc>
                <a:spcPct val="100000"/>
              </a:lnSpc>
              <a:spcBef>
                <a:spcPts val="1000"/>
              </a:spcBef>
              <a:spcAft>
                <a:spcPts val="0"/>
              </a:spcAft>
              <a:buSzPts val="1120"/>
              <a:buNone/>
              <a:defRPr sz="1400"/>
            </a:lvl2pPr>
            <a:lvl3pPr indent="-228600" lvl="2" marL="1371600" algn="l">
              <a:lnSpc>
                <a:spcPct val="100000"/>
              </a:lnSpc>
              <a:spcBef>
                <a:spcPts val="1000"/>
              </a:spcBef>
              <a:spcAft>
                <a:spcPts val="0"/>
              </a:spcAft>
              <a:buSzPts val="960"/>
              <a:buNone/>
              <a:defRPr sz="1200"/>
            </a:lvl3pPr>
            <a:lvl4pPr indent="-228600" lvl="3" marL="1828800" algn="l">
              <a:lnSpc>
                <a:spcPct val="100000"/>
              </a:lnSpc>
              <a:spcBef>
                <a:spcPts val="1000"/>
              </a:spcBef>
              <a:spcAft>
                <a:spcPts val="0"/>
              </a:spcAft>
              <a:buSzPts val="800"/>
              <a:buNone/>
              <a:defRPr sz="1000"/>
            </a:lvl4pPr>
            <a:lvl5pPr indent="-228600" lvl="4" marL="2286000" algn="l">
              <a:lnSpc>
                <a:spcPct val="100000"/>
              </a:lnSpc>
              <a:spcBef>
                <a:spcPts val="1000"/>
              </a:spcBef>
              <a:spcAft>
                <a:spcPts val="0"/>
              </a:spcAft>
              <a:buSzPts val="800"/>
              <a:buNone/>
              <a:defRPr sz="1000"/>
            </a:lvl5pPr>
            <a:lvl6pPr indent="-228600" lvl="5" marL="2743200" algn="l">
              <a:lnSpc>
                <a:spcPct val="100000"/>
              </a:lnSpc>
              <a:spcBef>
                <a:spcPts val="1000"/>
              </a:spcBef>
              <a:spcAft>
                <a:spcPts val="0"/>
              </a:spcAft>
              <a:buSzPts val="800"/>
              <a:buNone/>
              <a:defRPr sz="1000"/>
            </a:lvl6pPr>
            <a:lvl7pPr indent="-228600" lvl="6" marL="3200400" algn="l">
              <a:lnSpc>
                <a:spcPct val="100000"/>
              </a:lnSpc>
              <a:spcBef>
                <a:spcPts val="1000"/>
              </a:spcBef>
              <a:spcAft>
                <a:spcPts val="0"/>
              </a:spcAft>
              <a:buSzPts val="800"/>
              <a:buNone/>
              <a:defRPr sz="1000"/>
            </a:lvl7pPr>
            <a:lvl8pPr indent="-228600" lvl="7" marL="3657600" algn="l">
              <a:lnSpc>
                <a:spcPct val="100000"/>
              </a:lnSpc>
              <a:spcBef>
                <a:spcPts val="1000"/>
              </a:spcBef>
              <a:spcAft>
                <a:spcPts val="0"/>
              </a:spcAft>
              <a:buSzPts val="800"/>
              <a:buNone/>
              <a:defRPr sz="1000"/>
            </a:lvl8pPr>
            <a:lvl9pPr indent="-228600" lvl="8" marL="4114800" algn="l">
              <a:lnSpc>
                <a:spcPct val="100000"/>
              </a:lnSpc>
              <a:spcBef>
                <a:spcPts val="1000"/>
              </a:spcBef>
              <a:spcAft>
                <a:spcPts val="0"/>
              </a:spcAft>
              <a:buSzPts val="800"/>
              <a:buNone/>
              <a:defRPr sz="1000"/>
            </a:lvl9pPr>
          </a:lstStyle>
          <a:p/>
        </p:txBody>
      </p:sp>
      <p:sp>
        <p:nvSpPr>
          <p:cNvPr id="218" name="Google Shape;218;p368"/>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19" name="Google Shape;219;p368"/>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 name="Google Shape;220;p368"/>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圖片" type="picTx">
  <p:cSld name="PICTURE_WITH_CAPTION_TEXT">
    <p:spTree>
      <p:nvGrpSpPr>
        <p:cNvPr id="221" name="Shape 221"/>
        <p:cNvGrpSpPr/>
        <p:nvPr/>
      </p:nvGrpSpPr>
      <p:grpSpPr>
        <a:xfrm>
          <a:off x="0" y="0"/>
          <a:ext cx="0" cy="0"/>
          <a:chOff x="0" y="0"/>
          <a:chExt cx="0" cy="0"/>
        </a:xfrm>
      </p:grpSpPr>
      <p:sp>
        <p:nvSpPr>
          <p:cNvPr id="222" name="Google Shape;222;p369"/>
          <p:cNvSpPr txBox="1"/>
          <p:nvPr>
            <p:ph type="title"/>
          </p:nvPr>
        </p:nvSpPr>
        <p:spPr>
          <a:xfrm>
            <a:off x="677432" y="4800600"/>
            <a:ext cx="8597787" cy="566738"/>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3" name="Google Shape;223;p369"/>
          <p:cNvSpPr/>
          <p:nvPr>
            <p:ph idx="2" type="pic"/>
          </p:nvPr>
        </p:nvSpPr>
        <p:spPr>
          <a:xfrm>
            <a:off x="677423" y="609600"/>
            <a:ext cx="8597788" cy="3845718"/>
          </a:xfrm>
          <a:prstGeom prst="rect">
            <a:avLst/>
          </a:prstGeom>
          <a:noFill/>
          <a:ln>
            <a:noFill/>
          </a:ln>
        </p:spPr>
      </p:sp>
      <p:sp>
        <p:nvSpPr>
          <p:cNvPr id="224" name="Google Shape;224;p369"/>
          <p:cNvSpPr txBox="1"/>
          <p:nvPr>
            <p:ph idx="1" type="body"/>
          </p:nvPr>
        </p:nvSpPr>
        <p:spPr>
          <a:xfrm>
            <a:off x="677432" y="5367338"/>
            <a:ext cx="8597787" cy="67402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960"/>
              <a:buNone/>
              <a:defRPr sz="1200"/>
            </a:lvl1pPr>
            <a:lvl2pPr indent="-228600" lvl="1" marL="914400" algn="l">
              <a:lnSpc>
                <a:spcPct val="100000"/>
              </a:lnSpc>
              <a:spcBef>
                <a:spcPts val="1000"/>
              </a:spcBef>
              <a:spcAft>
                <a:spcPts val="0"/>
              </a:spcAft>
              <a:buSzPts val="960"/>
              <a:buNone/>
              <a:defRPr sz="1200"/>
            </a:lvl2pPr>
            <a:lvl3pPr indent="-228600" lvl="2" marL="1371600" algn="l">
              <a:lnSpc>
                <a:spcPct val="100000"/>
              </a:lnSpc>
              <a:spcBef>
                <a:spcPts val="1000"/>
              </a:spcBef>
              <a:spcAft>
                <a:spcPts val="0"/>
              </a:spcAft>
              <a:buSzPts val="800"/>
              <a:buNone/>
              <a:defRPr sz="1000"/>
            </a:lvl3pPr>
            <a:lvl4pPr indent="-228600" lvl="3" marL="1828800" algn="l">
              <a:lnSpc>
                <a:spcPct val="100000"/>
              </a:lnSpc>
              <a:spcBef>
                <a:spcPts val="1000"/>
              </a:spcBef>
              <a:spcAft>
                <a:spcPts val="0"/>
              </a:spcAft>
              <a:buSzPts val="720"/>
              <a:buNone/>
              <a:defRPr sz="900"/>
            </a:lvl4pPr>
            <a:lvl5pPr indent="-228600" lvl="4" marL="2286000" algn="l">
              <a:lnSpc>
                <a:spcPct val="100000"/>
              </a:lnSpc>
              <a:spcBef>
                <a:spcPts val="1000"/>
              </a:spcBef>
              <a:spcAft>
                <a:spcPts val="0"/>
              </a:spcAft>
              <a:buSzPts val="720"/>
              <a:buNone/>
              <a:defRPr sz="900"/>
            </a:lvl5pPr>
            <a:lvl6pPr indent="-228600" lvl="5" marL="2743200" algn="l">
              <a:lnSpc>
                <a:spcPct val="100000"/>
              </a:lnSpc>
              <a:spcBef>
                <a:spcPts val="1000"/>
              </a:spcBef>
              <a:spcAft>
                <a:spcPts val="0"/>
              </a:spcAft>
              <a:buSzPts val="720"/>
              <a:buNone/>
              <a:defRPr sz="900"/>
            </a:lvl6pPr>
            <a:lvl7pPr indent="-228600" lvl="6" marL="3200400" algn="l">
              <a:lnSpc>
                <a:spcPct val="100000"/>
              </a:lnSpc>
              <a:spcBef>
                <a:spcPts val="1000"/>
              </a:spcBef>
              <a:spcAft>
                <a:spcPts val="0"/>
              </a:spcAft>
              <a:buSzPts val="720"/>
              <a:buNone/>
              <a:defRPr sz="900"/>
            </a:lvl7pPr>
            <a:lvl8pPr indent="-228600" lvl="7" marL="3657600" algn="l">
              <a:lnSpc>
                <a:spcPct val="100000"/>
              </a:lnSpc>
              <a:spcBef>
                <a:spcPts val="1000"/>
              </a:spcBef>
              <a:spcAft>
                <a:spcPts val="0"/>
              </a:spcAft>
              <a:buSzPts val="720"/>
              <a:buNone/>
              <a:defRPr sz="900"/>
            </a:lvl8pPr>
            <a:lvl9pPr indent="-228600" lvl="8" marL="4114800" algn="l">
              <a:lnSpc>
                <a:spcPct val="100000"/>
              </a:lnSpc>
              <a:spcBef>
                <a:spcPts val="1000"/>
              </a:spcBef>
              <a:spcAft>
                <a:spcPts val="0"/>
              </a:spcAft>
              <a:buSzPts val="720"/>
              <a:buNone/>
              <a:defRPr sz="900"/>
            </a:lvl9pPr>
          </a:lstStyle>
          <a:p/>
        </p:txBody>
      </p:sp>
      <p:sp>
        <p:nvSpPr>
          <p:cNvPr id="225" name="Google Shape;225;p369"/>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6" name="Google Shape;226;p369"/>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7" name="Google Shape;227;p369"/>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與副標題">
  <p:cSld name="標題與副標題">
    <p:spTree>
      <p:nvGrpSpPr>
        <p:cNvPr id="228" name="Shape 228"/>
        <p:cNvGrpSpPr/>
        <p:nvPr/>
      </p:nvGrpSpPr>
      <p:grpSpPr>
        <a:xfrm>
          <a:off x="0" y="0"/>
          <a:ext cx="0" cy="0"/>
          <a:chOff x="0" y="0"/>
          <a:chExt cx="0" cy="0"/>
        </a:xfrm>
      </p:grpSpPr>
      <p:sp>
        <p:nvSpPr>
          <p:cNvPr id="229" name="Google Shape;229;p370"/>
          <p:cNvSpPr txBox="1"/>
          <p:nvPr>
            <p:ph type="title"/>
          </p:nvPr>
        </p:nvSpPr>
        <p:spPr>
          <a:xfrm>
            <a:off x="677424" y="609600"/>
            <a:ext cx="8597788" cy="3403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30" name="Google Shape;230;p370"/>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231" name="Google Shape;231;p370"/>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32" name="Google Shape;232;p370"/>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33" name="Google Shape;233;p370"/>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引述">
  <p:cSld name="含標題的引述">
    <p:spTree>
      <p:nvGrpSpPr>
        <p:cNvPr id="234" name="Shape 234"/>
        <p:cNvGrpSpPr/>
        <p:nvPr/>
      </p:nvGrpSpPr>
      <p:grpSpPr>
        <a:xfrm>
          <a:off x="0" y="0"/>
          <a:ext cx="0" cy="0"/>
          <a:chOff x="0" y="0"/>
          <a:chExt cx="0" cy="0"/>
        </a:xfrm>
      </p:grpSpPr>
      <p:sp>
        <p:nvSpPr>
          <p:cNvPr id="235" name="Google Shape;235;p371"/>
          <p:cNvSpPr txBox="1"/>
          <p:nvPr/>
        </p:nvSpPr>
        <p:spPr>
          <a:xfrm>
            <a:off x="541277" y="790575"/>
            <a:ext cx="611107" cy="584200"/>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7998"/>
              <a:buFont typeface="DFKai-SB"/>
              <a:buNone/>
            </a:pPr>
            <a:r>
              <a:rPr b="0" i="0" lang="en-US" sz="7997"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236" name="Google Shape;236;p371"/>
          <p:cNvSpPr txBox="1"/>
          <p:nvPr/>
        </p:nvSpPr>
        <p:spPr>
          <a:xfrm>
            <a:off x="8893605" y="2886075"/>
            <a:ext cx="609521" cy="585788"/>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7998"/>
              <a:buFont typeface="DFKai-SB"/>
              <a:buNone/>
            </a:pPr>
            <a:r>
              <a:rPr b="0" i="0" lang="en-US" sz="7997"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237" name="Google Shape;237;p371"/>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38" name="Google Shape;238;p371"/>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239" name="Google Shape;239;p371"/>
          <p:cNvSpPr txBox="1"/>
          <p:nvPr>
            <p:ph idx="2" type="body"/>
          </p:nvPr>
        </p:nvSpPr>
        <p:spPr>
          <a:xfrm>
            <a:off x="1366317" y="3632200"/>
            <a:ext cx="7225465" cy="381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1280"/>
              <a:buFont typeface="Arial"/>
              <a:buNone/>
              <a:defRPr sz="1600">
                <a:solidFill>
                  <a:srgbClr val="7F7F7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40" name="Google Shape;240;p371"/>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41" name="Google Shape;241;p371"/>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42" name="Google Shape;242;p371"/>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名片">
  <p:cSld name="名片">
    <p:spTree>
      <p:nvGrpSpPr>
        <p:cNvPr id="243" name="Shape 243"/>
        <p:cNvGrpSpPr/>
        <p:nvPr/>
      </p:nvGrpSpPr>
      <p:grpSpPr>
        <a:xfrm>
          <a:off x="0" y="0"/>
          <a:ext cx="0" cy="0"/>
          <a:chOff x="0" y="0"/>
          <a:chExt cx="0" cy="0"/>
        </a:xfrm>
      </p:grpSpPr>
      <p:sp>
        <p:nvSpPr>
          <p:cNvPr id="244" name="Google Shape;244;p372"/>
          <p:cNvSpPr txBox="1"/>
          <p:nvPr>
            <p:ph type="title"/>
          </p:nvPr>
        </p:nvSpPr>
        <p:spPr>
          <a:xfrm>
            <a:off x="677424" y="1931988"/>
            <a:ext cx="8597788" cy="259546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45" name="Google Shape;245;p372"/>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246" name="Google Shape;246;p372"/>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47" name="Google Shape;247;p372"/>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48" name="Google Shape;248;p372"/>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兩個內容" type="twoObj">
  <p:cSld name="TWO_OBJECTS">
    <p:spTree>
      <p:nvGrpSpPr>
        <p:cNvPr id="47" name="Shape 47"/>
        <p:cNvGrpSpPr/>
        <p:nvPr/>
      </p:nvGrpSpPr>
      <p:grpSpPr>
        <a:xfrm>
          <a:off x="0" y="0"/>
          <a:ext cx="0" cy="0"/>
          <a:chOff x="0" y="0"/>
          <a:chExt cx="0" cy="0"/>
        </a:xfrm>
      </p:grpSpPr>
      <p:sp>
        <p:nvSpPr>
          <p:cNvPr id="48" name="Google Shape;48;p120"/>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 name="Google Shape;49;p120"/>
          <p:cNvSpPr txBox="1"/>
          <p:nvPr>
            <p:ph idx="1" type="body"/>
          </p:nvPr>
        </p:nvSpPr>
        <p:spPr>
          <a:xfrm>
            <a:off x="677423" y="2160589"/>
            <a:ext cx="4184580" cy="3880772"/>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0" name="Google Shape;50;p120"/>
          <p:cNvSpPr txBox="1"/>
          <p:nvPr>
            <p:ph idx="2" type="body"/>
          </p:nvPr>
        </p:nvSpPr>
        <p:spPr>
          <a:xfrm>
            <a:off x="5090633" y="2160590"/>
            <a:ext cx="4184579" cy="3880773"/>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1" name="Google Shape;51;p120"/>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 name="Google Shape;52;p120"/>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 name="Google Shape;53;p120"/>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名片">
  <p:cSld name="引述名片">
    <p:spTree>
      <p:nvGrpSpPr>
        <p:cNvPr id="249" name="Shape 249"/>
        <p:cNvGrpSpPr/>
        <p:nvPr/>
      </p:nvGrpSpPr>
      <p:grpSpPr>
        <a:xfrm>
          <a:off x="0" y="0"/>
          <a:ext cx="0" cy="0"/>
          <a:chOff x="0" y="0"/>
          <a:chExt cx="0" cy="0"/>
        </a:xfrm>
      </p:grpSpPr>
      <p:sp>
        <p:nvSpPr>
          <p:cNvPr id="250" name="Google Shape;250;p373"/>
          <p:cNvSpPr txBox="1"/>
          <p:nvPr/>
        </p:nvSpPr>
        <p:spPr>
          <a:xfrm>
            <a:off x="541277" y="790575"/>
            <a:ext cx="611107" cy="584200"/>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7998"/>
              <a:buFont typeface="DFKai-SB"/>
              <a:buNone/>
            </a:pPr>
            <a:r>
              <a:rPr b="0" i="0" lang="en-US" sz="7997"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251" name="Google Shape;251;p373"/>
          <p:cNvSpPr txBox="1"/>
          <p:nvPr/>
        </p:nvSpPr>
        <p:spPr>
          <a:xfrm>
            <a:off x="8893605" y="2886075"/>
            <a:ext cx="609521" cy="585788"/>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7998"/>
              <a:buFont typeface="DFKai-SB"/>
              <a:buNone/>
            </a:pPr>
            <a:r>
              <a:rPr b="0" i="0" lang="en-US" sz="7997"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252" name="Google Shape;252;p373"/>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53" name="Google Shape;253;p373"/>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254" name="Google Shape;254;p373"/>
          <p:cNvSpPr txBox="1"/>
          <p:nvPr>
            <p:ph idx="2" type="body"/>
          </p:nvPr>
        </p:nvSpPr>
        <p:spPr>
          <a:xfrm>
            <a:off x="677430"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rgbClr val="3F3F3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55" name="Google Shape;255;p373"/>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56" name="Google Shape;256;p373"/>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57" name="Google Shape;257;p373"/>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rue 或 False">
  <p:cSld name="True 或 False">
    <p:spTree>
      <p:nvGrpSpPr>
        <p:cNvPr id="258" name="Shape 258"/>
        <p:cNvGrpSpPr/>
        <p:nvPr/>
      </p:nvGrpSpPr>
      <p:grpSpPr>
        <a:xfrm>
          <a:off x="0" y="0"/>
          <a:ext cx="0" cy="0"/>
          <a:chOff x="0" y="0"/>
          <a:chExt cx="0" cy="0"/>
        </a:xfrm>
      </p:grpSpPr>
      <p:sp>
        <p:nvSpPr>
          <p:cNvPr id="259" name="Google Shape;259;p374"/>
          <p:cNvSpPr txBox="1"/>
          <p:nvPr>
            <p:ph type="title"/>
          </p:nvPr>
        </p:nvSpPr>
        <p:spPr>
          <a:xfrm>
            <a:off x="685889" y="609600"/>
            <a:ext cx="8589322"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60" name="Google Shape;260;p374"/>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261" name="Google Shape;261;p374"/>
          <p:cNvSpPr txBox="1"/>
          <p:nvPr>
            <p:ph idx="2" type="body"/>
          </p:nvPr>
        </p:nvSpPr>
        <p:spPr>
          <a:xfrm>
            <a:off x="677430"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chemeClr val="accent1"/>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62" name="Google Shape;262;p374"/>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63" name="Google Shape;263;p374"/>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64" name="Google Shape;264;p374"/>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垂直文字" type="vertTx">
  <p:cSld name="VERTICAL_TEXT">
    <p:spTree>
      <p:nvGrpSpPr>
        <p:cNvPr id="265" name="Shape 265"/>
        <p:cNvGrpSpPr/>
        <p:nvPr/>
      </p:nvGrpSpPr>
      <p:grpSpPr>
        <a:xfrm>
          <a:off x="0" y="0"/>
          <a:ext cx="0" cy="0"/>
          <a:chOff x="0" y="0"/>
          <a:chExt cx="0" cy="0"/>
        </a:xfrm>
      </p:grpSpPr>
      <p:sp>
        <p:nvSpPr>
          <p:cNvPr id="266" name="Google Shape;266;p375"/>
          <p:cNvSpPr txBox="1"/>
          <p:nvPr>
            <p:ph type="title"/>
          </p:nvPr>
        </p:nvSpPr>
        <p:spPr>
          <a:xfrm>
            <a:off x="677784"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67" name="Google Shape;267;p375"/>
          <p:cNvSpPr txBox="1"/>
          <p:nvPr>
            <p:ph idx="1" type="body"/>
          </p:nvPr>
        </p:nvSpPr>
        <p:spPr>
          <a:xfrm rot="5400000">
            <a:off x="3035456" y="-197079"/>
            <a:ext cx="3881437" cy="8596781"/>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68" name="Google Shape;268;p375"/>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69" name="Google Shape;269;p375"/>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70" name="Google Shape;270;p375"/>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垂直標題及文字" type="vertTitleAndTx">
  <p:cSld name="VERTICAL_TITLE_AND_VERTICAL_TEXT">
    <p:spTree>
      <p:nvGrpSpPr>
        <p:cNvPr id="271" name="Shape 271"/>
        <p:cNvGrpSpPr/>
        <p:nvPr/>
      </p:nvGrpSpPr>
      <p:grpSpPr>
        <a:xfrm>
          <a:off x="0" y="0"/>
          <a:ext cx="0" cy="0"/>
          <a:chOff x="0" y="0"/>
          <a:chExt cx="0" cy="0"/>
        </a:xfrm>
      </p:grpSpPr>
      <p:sp>
        <p:nvSpPr>
          <p:cNvPr id="272" name="Google Shape;272;p376"/>
          <p:cNvSpPr txBox="1"/>
          <p:nvPr>
            <p:ph type="title"/>
          </p:nvPr>
        </p:nvSpPr>
        <p:spPr>
          <a:xfrm rot="5400000">
            <a:off x="5995452" y="2582888"/>
            <a:ext cx="5251451" cy="130491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73" name="Google Shape;273;p376"/>
          <p:cNvSpPr txBox="1"/>
          <p:nvPr>
            <p:ph idx="1" type="body"/>
          </p:nvPr>
        </p:nvSpPr>
        <p:spPr>
          <a:xfrm rot="5400000">
            <a:off x="1582233" y="-295210"/>
            <a:ext cx="5251450" cy="7061070"/>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274" name="Google Shape;274;p376"/>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75" name="Google Shape;275;p376"/>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76" name="Google Shape;276;p376"/>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自訂版面配置">
  <p:cSld name="自訂版面配置">
    <p:spTree>
      <p:nvGrpSpPr>
        <p:cNvPr id="277" name="Shape 277"/>
        <p:cNvGrpSpPr/>
        <p:nvPr/>
      </p:nvGrpSpPr>
      <p:grpSpPr>
        <a:xfrm>
          <a:off x="0" y="0"/>
          <a:ext cx="0" cy="0"/>
          <a:chOff x="0" y="0"/>
          <a:chExt cx="0" cy="0"/>
        </a:xfrm>
      </p:grpSpPr>
      <p:sp>
        <p:nvSpPr>
          <p:cNvPr id="278" name="Google Shape;278;p377"/>
          <p:cNvSpPr txBox="1"/>
          <p:nvPr>
            <p:ph type="title"/>
          </p:nvPr>
        </p:nvSpPr>
        <p:spPr>
          <a:xfrm>
            <a:off x="677784"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79" name="Google Shape;279;p377"/>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80" name="Google Shape;280;p377"/>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81" name="Google Shape;281;p377"/>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內容" type="obj">
  <p:cSld name="OBJECT">
    <p:spTree>
      <p:nvGrpSpPr>
        <p:cNvPr id="298" name="Shape 298"/>
        <p:cNvGrpSpPr/>
        <p:nvPr/>
      </p:nvGrpSpPr>
      <p:grpSpPr>
        <a:xfrm>
          <a:off x="0" y="0"/>
          <a:ext cx="0" cy="0"/>
          <a:chOff x="0" y="0"/>
          <a:chExt cx="0" cy="0"/>
        </a:xfrm>
      </p:grpSpPr>
      <p:sp>
        <p:nvSpPr>
          <p:cNvPr id="299" name="Google Shape;299;p61"/>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SzPts val="1400"/>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00" name="Google Shape;300;p61"/>
          <p:cNvSpPr txBox="1"/>
          <p:nvPr>
            <p:ph idx="1" type="body"/>
          </p:nvPr>
        </p:nvSpPr>
        <p:spPr>
          <a:xfrm>
            <a:off x="677775" y="2160589"/>
            <a:ext cx="8596781" cy="3881437"/>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01" name="Google Shape;301;p61"/>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02" name="Google Shape;302;p61"/>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03" name="Google Shape;303;p61"/>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投影片" showMasterSp="0" type="title">
  <p:cSld name="TITLE">
    <p:spTree>
      <p:nvGrpSpPr>
        <p:cNvPr id="304" name="Shape 304"/>
        <p:cNvGrpSpPr/>
        <p:nvPr/>
      </p:nvGrpSpPr>
      <p:grpSpPr>
        <a:xfrm>
          <a:off x="0" y="0"/>
          <a:ext cx="0" cy="0"/>
          <a:chOff x="0" y="0"/>
          <a:chExt cx="0" cy="0"/>
        </a:xfrm>
      </p:grpSpPr>
      <p:cxnSp>
        <p:nvCxnSpPr>
          <p:cNvPr id="305" name="Google Shape;305;p62"/>
          <p:cNvCxnSpPr/>
          <p:nvPr/>
        </p:nvCxnSpPr>
        <p:spPr>
          <a:xfrm>
            <a:off x="9372968" y="0"/>
            <a:ext cx="1219041" cy="6858000"/>
          </a:xfrm>
          <a:prstGeom prst="straightConnector1">
            <a:avLst/>
          </a:prstGeom>
          <a:noFill/>
          <a:ln cap="flat" cmpd="sng" w="9525">
            <a:solidFill>
              <a:srgbClr val="BFBFBF"/>
            </a:solidFill>
            <a:prstDash val="solid"/>
            <a:round/>
            <a:headEnd len="sm" w="sm" type="none"/>
            <a:tailEnd len="sm" w="sm" type="none"/>
          </a:ln>
        </p:spPr>
      </p:cxnSp>
      <p:cxnSp>
        <p:nvCxnSpPr>
          <p:cNvPr id="306" name="Google Shape;306;p62"/>
          <p:cNvCxnSpPr/>
          <p:nvPr/>
        </p:nvCxnSpPr>
        <p:spPr>
          <a:xfrm flipH="1" rot="10800000">
            <a:off x="7426947" y="3681414"/>
            <a:ext cx="4763467" cy="3176587"/>
          </a:xfrm>
          <a:prstGeom prst="straightConnector1">
            <a:avLst/>
          </a:prstGeom>
          <a:noFill/>
          <a:ln cap="flat" cmpd="sng" w="9525">
            <a:solidFill>
              <a:srgbClr val="D8D8D8"/>
            </a:solidFill>
            <a:prstDash val="solid"/>
            <a:round/>
            <a:headEnd len="sm" w="sm" type="none"/>
            <a:tailEnd len="sm" w="sm" type="none"/>
          </a:ln>
        </p:spPr>
      </p:cxnSp>
      <p:sp>
        <p:nvSpPr>
          <p:cNvPr id="307" name="Google Shape;307;p62"/>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8627"/>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08" name="Google Shape;308;p62"/>
          <p:cNvSpPr/>
          <p:nvPr/>
        </p:nvSpPr>
        <p:spPr>
          <a:xfrm>
            <a:off x="9603125"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09" name="Google Shape;309;p62"/>
          <p:cNvSpPr/>
          <p:nvPr/>
        </p:nvSpPr>
        <p:spPr>
          <a:xfrm>
            <a:off x="8933287"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70588"/>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0" name="Google Shape;310;p62"/>
          <p:cNvSpPr/>
          <p:nvPr/>
        </p:nvSpPr>
        <p:spPr>
          <a:xfrm>
            <a:off x="9339635"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1" name="Google Shape;311;p62"/>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2" name="Google Shape;312;p62"/>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3" name="Google Shape;313;p62"/>
          <p:cNvSpPr/>
          <p:nvPr/>
        </p:nvSpPr>
        <p:spPr>
          <a:xfrm>
            <a:off x="-7937" y="-7938"/>
            <a:ext cx="863489" cy="5697538"/>
          </a:xfrm>
          <a:custGeom>
            <a:rect b="b" l="l" r="r" t="t"/>
            <a:pathLst>
              <a:path extrusionOk="0" h="5698067" w="863600">
                <a:moveTo>
                  <a:pt x="0" y="8467"/>
                </a:moveTo>
                <a:lnTo>
                  <a:pt x="863600" y="0"/>
                </a:lnTo>
                <a:lnTo>
                  <a:pt x="863600" y="16934"/>
                </a:lnTo>
                <a:lnTo>
                  <a:pt x="0" y="5698067"/>
                </a:lnTo>
                <a:lnTo>
                  <a:pt x="0" y="8467"/>
                </a:lnTo>
                <a:close/>
              </a:path>
            </a:pathLst>
          </a:custGeom>
          <a:solidFill>
            <a:schemeClr val="accent1">
              <a:alpha val="8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4" name="Google Shape;314;p62"/>
          <p:cNvSpPr/>
          <p:nvPr/>
        </p:nvSpPr>
        <p:spPr>
          <a:xfrm>
            <a:off x="10372963"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315" name="Google Shape;315;p62"/>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SzPts val="1400"/>
              <a:buNone/>
              <a:defRPr sz="5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16" name="Google Shape;316;p62"/>
          <p:cNvSpPr txBox="1"/>
          <p:nvPr>
            <p:ph idx="1" type="subTitle"/>
          </p:nvPr>
        </p:nvSpPr>
        <p:spPr>
          <a:xfrm>
            <a:off x="1507264" y="4050835"/>
            <a:ext cx="7767948" cy="1096899"/>
          </a:xfrm>
          <a:prstGeom prst="rect">
            <a:avLst/>
          </a:prstGeom>
          <a:noFill/>
          <a:ln>
            <a:noFill/>
          </a:ln>
        </p:spPr>
        <p:txBody>
          <a:bodyPr anchorCtr="0" anchor="t" bIns="45700" lIns="91425" spcFirstLastPara="1" rIns="91425" wrap="square" tIns="45700">
            <a:noAutofit/>
          </a:bodyPr>
          <a:lstStyle>
            <a:lvl1pPr lvl="0" algn="r">
              <a:lnSpc>
                <a:spcPct val="100000"/>
              </a:lnSpc>
              <a:spcBef>
                <a:spcPts val="1000"/>
              </a:spcBef>
              <a:spcAft>
                <a:spcPts val="0"/>
              </a:spcAft>
              <a:buSzPts val="1440"/>
              <a:buNone/>
              <a:defRPr>
                <a:solidFill>
                  <a:srgbClr val="7F7F7F"/>
                </a:solidFill>
              </a:defRPr>
            </a:lvl1pPr>
            <a:lvl2pPr lvl="1" algn="ctr">
              <a:lnSpc>
                <a:spcPct val="100000"/>
              </a:lnSpc>
              <a:spcBef>
                <a:spcPts val="1000"/>
              </a:spcBef>
              <a:spcAft>
                <a:spcPts val="0"/>
              </a:spcAft>
              <a:buSzPts val="1280"/>
              <a:buNone/>
              <a:defRPr>
                <a:solidFill>
                  <a:srgbClr val="888888"/>
                </a:solidFill>
              </a:defRPr>
            </a:lvl2pPr>
            <a:lvl3pPr lvl="2" algn="ctr">
              <a:lnSpc>
                <a:spcPct val="100000"/>
              </a:lnSpc>
              <a:spcBef>
                <a:spcPts val="1000"/>
              </a:spcBef>
              <a:spcAft>
                <a:spcPts val="0"/>
              </a:spcAft>
              <a:buSzPts val="1120"/>
              <a:buNone/>
              <a:defRPr>
                <a:solidFill>
                  <a:srgbClr val="888888"/>
                </a:solidFill>
              </a:defRPr>
            </a:lvl3pPr>
            <a:lvl4pPr lvl="3" algn="ctr">
              <a:lnSpc>
                <a:spcPct val="100000"/>
              </a:lnSpc>
              <a:spcBef>
                <a:spcPts val="1000"/>
              </a:spcBef>
              <a:spcAft>
                <a:spcPts val="0"/>
              </a:spcAft>
              <a:buSzPts val="960"/>
              <a:buNone/>
              <a:defRPr>
                <a:solidFill>
                  <a:srgbClr val="888888"/>
                </a:solidFill>
              </a:defRPr>
            </a:lvl4pPr>
            <a:lvl5pPr lvl="4" algn="ctr">
              <a:lnSpc>
                <a:spcPct val="100000"/>
              </a:lnSpc>
              <a:spcBef>
                <a:spcPts val="1000"/>
              </a:spcBef>
              <a:spcAft>
                <a:spcPts val="0"/>
              </a:spcAft>
              <a:buSzPts val="960"/>
              <a:buNone/>
              <a:defRPr>
                <a:solidFill>
                  <a:srgbClr val="888888"/>
                </a:solidFill>
              </a:defRPr>
            </a:lvl5pPr>
            <a:lvl6pPr lvl="5" algn="ctr">
              <a:lnSpc>
                <a:spcPct val="100000"/>
              </a:lnSpc>
              <a:spcBef>
                <a:spcPts val="1000"/>
              </a:spcBef>
              <a:spcAft>
                <a:spcPts val="0"/>
              </a:spcAft>
              <a:buSzPts val="960"/>
              <a:buNone/>
              <a:defRPr>
                <a:solidFill>
                  <a:srgbClr val="888888"/>
                </a:solidFill>
              </a:defRPr>
            </a:lvl6pPr>
            <a:lvl7pPr lvl="6" algn="ctr">
              <a:lnSpc>
                <a:spcPct val="100000"/>
              </a:lnSpc>
              <a:spcBef>
                <a:spcPts val="1000"/>
              </a:spcBef>
              <a:spcAft>
                <a:spcPts val="0"/>
              </a:spcAft>
              <a:buSzPts val="960"/>
              <a:buNone/>
              <a:defRPr>
                <a:solidFill>
                  <a:srgbClr val="888888"/>
                </a:solidFill>
              </a:defRPr>
            </a:lvl7pPr>
            <a:lvl8pPr lvl="7" algn="ctr">
              <a:lnSpc>
                <a:spcPct val="100000"/>
              </a:lnSpc>
              <a:spcBef>
                <a:spcPts val="1000"/>
              </a:spcBef>
              <a:spcAft>
                <a:spcPts val="0"/>
              </a:spcAft>
              <a:buSzPts val="960"/>
              <a:buNone/>
              <a:defRPr>
                <a:solidFill>
                  <a:srgbClr val="888888"/>
                </a:solidFill>
              </a:defRPr>
            </a:lvl8pPr>
            <a:lvl9pPr lvl="8" algn="ctr">
              <a:lnSpc>
                <a:spcPct val="100000"/>
              </a:lnSpc>
              <a:spcBef>
                <a:spcPts val="1000"/>
              </a:spcBef>
              <a:spcAft>
                <a:spcPts val="0"/>
              </a:spcAft>
              <a:buSzPts val="960"/>
              <a:buNone/>
              <a:defRPr>
                <a:solidFill>
                  <a:srgbClr val="888888"/>
                </a:solidFill>
              </a:defRPr>
            </a:lvl9pPr>
          </a:lstStyle>
          <a:p/>
        </p:txBody>
      </p:sp>
      <p:sp>
        <p:nvSpPr>
          <p:cNvPr id="317" name="Google Shape;317;p62"/>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18" name="Google Shape;318;p62"/>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19" name="Google Shape;319;p62"/>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320" name="Shape 320"/>
        <p:cNvGrpSpPr/>
        <p:nvPr/>
      </p:nvGrpSpPr>
      <p:grpSpPr>
        <a:xfrm>
          <a:off x="0" y="0"/>
          <a:ext cx="0" cy="0"/>
          <a:chOff x="0" y="0"/>
          <a:chExt cx="0" cy="0"/>
        </a:xfrm>
      </p:grpSpPr>
      <p:sp>
        <p:nvSpPr>
          <p:cNvPr id="321" name="Google Shape;321;p88"/>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22" name="Google Shape;322;p88"/>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23" name="Google Shape;323;p88"/>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章節標題" type="secHead">
  <p:cSld name="SECTION_HEADER">
    <p:spTree>
      <p:nvGrpSpPr>
        <p:cNvPr id="324" name="Shape 324"/>
        <p:cNvGrpSpPr/>
        <p:nvPr/>
      </p:nvGrpSpPr>
      <p:grpSpPr>
        <a:xfrm>
          <a:off x="0" y="0"/>
          <a:ext cx="0" cy="0"/>
          <a:chOff x="0" y="0"/>
          <a:chExt cx="0" cy="0"/>
        </a:xfrm>
      </p:grpSpPr>
      <p:sp>
        <p:nvSpPr>
          <p:cNvPr id="325" name="Google Shape;325;p89"/>
          <p:cNvSpPr txBox="1"/>
          <p:nvPr>
            <p:ph type="title"/>
          </p:nvPr>
        </p:nvSpPr>
        <p:spPr>
          <a:xfrm>
            <a:off x="677424" y="2700869"/>
            <a:ext cx="8597788" cy="182658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SzPts val="1400"/>
              <a:buNone/>
              <a:defRPr b="0"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26" name="Google Shape;326;p89"/>
          <p:cNvSpPr txBox="1"/>
          <p:nvPr>
            <p:ph idx="1" type="body"/>
          </p:nvPr>
        </p:nvSpPr>
        <p:spPr>
          <a:xfrm>
            <a:off x="677424" y="4527448"/>
            <a:ext cx="8597788" cy="8604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600"/>
              <a:buNone/>
              <a:defRPr sz="20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327" name="Google Shape;327;p89"/>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28" name="Google Shape;328;p89"/>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29" name="Google Shape;329;p89"/>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兩個內容" type="twoObj">
  <p:cSld name="TWO_OBJECTS">
    <p:spTree>
      <p:nvGrpSpPr>
        <p:cNvPr id="330" name="Shape 330"/>
        <p:cNvGrpSpPr/>
        <p:nvPr/>
      </p:nvGrpSpPr>
      <p:grpSpPr>
        <a:xfrm>
          <a:off x="0" y="0"/>
          <a:ext cx="0" cy="0"/>
          <a:chOff x="0" y="0"/>
          <a:chExt cx="0" cy="0"/>
        </a:xfrm>
      </p:grpSpPr>
      <p:sp>
        <p:nvSpPr>
          <p:cNvPr id="331" name="Google Shape;331;p90"/>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32" name="Google Shape;332;p90"/>
          <p:cNvSpPr txBox="1"/>
          <p:nvPr>
            <p:ph idx="1" type="body"/>
          </p:nvPr>
        </p:nvSpPr>
        <p:spPr>
          <a:xfrm>
            <a:off x="677423" y="2160589"/>
            <a:ext cx="4184580" cy="3880772"/>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33" name="Google Shape;333;p90"/>
          <p:cNvSpPr txBox="1"/>
          <p:nvPr>
            <p:ph idx="2" type="body"/>
          </p:nvPr>
        </p:nvSpPr>
        <p:spPr>
          <a:xfrm>
            <a:off x="5090633" y="2160590"/>
            <a:ext cx="4184579" cy="3880773"/>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34" name="Google Shape;334;p90"/>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35" name="Google Shape;335;p90"/>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36" name="Google Shape;336;p90"/>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對" type="twoTxTwoObj">
  <p:cSld name="TWO_OBJECTS_WITH_TEXT">
    <p:spTree>
      <p:nvGrpSpPr>
        <p:cNvPr id="54" name="Shape 54"/>
        <p:cNvGrpSpPr/>
        <p:nvPr/>
      </p:nvGrpSpPr>
      <p:grpSpPr>
        <a:xfrm>
          <a:off x="0" y="0"/>
          <a:ext cx="0" cy="0"/>
          <a:chOff x="0" y="0"/>
          <a:chExt cx="0" cy="0"/>
        </a:xfrm>
      </p:grpSpPr>
      <p:sp>
        <p:nvSpPr>
          <p:cNvPr id="55" name="Google Shape;55;p121"/>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6" name="Google Shape;56;p121"/>
          <p:cNvSpPr txBox="1"/>
          <p:nvPr>
            <p:ph idx="1" type="body"/>
          </p:nvPr>
        </p:nvSpPr>
        <p:spPr>
          <a:xfrm>
            <a:off x="675842" y="2160983"/>
            <a:ext cx="4186168"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57" name="Google Shape;57;p121"/>
          <p:cNvSpPr txBox="1"/>
          <p:nvPr>
            <p:ph idx="2" type="body"/>
          </p:nvPr>
        </p:nvSpPr>
        <p:spPr>
          <a:xfrm>
            <a:off x="675842" y="2737261"/>
            <a:ext cx="4186168"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8" name="Google Shape;58;p121"/>
          <p:cNvSpPr txBox="1"/>
          <p:nvPr>
            <p:ph idx="3" type="body"/>
          </p:nvPr>
        </p:nvSpPr>
        <p:spPr>
          <a:xfrm>
            <a:off x="5089046" y="2160983"/>
            <a:ext cx="4186163"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59" name="Google Shape;59;p121"/>
          <p:cNvSpPr txBox="1"/>
          <p:nvPr>
            <p:ph idx="4" type="body"/>
          </p:nvPr>
        </p:nvSpPr>
        <p:spPr>
          <a:xfrm>
            <a:off x="5089055" y="2737261"/>
            <a:ext cx="4186162"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0" name="Google Shape;60;p121"/>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 name="Google Shape;61;p121"/>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 name="Google Shape;62;p121"/>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對" type="twoTxTwoObj">
  <p:cSld name="TWO_OBJECTS_WITH_TEXT">
    <p:spTree>
      <p:nvGrpSpPr>
        <p:cNvPr id="337" name="Shape 337"/>
        <p:cNvGrpSpPr/>
        <p:nvPr/>
      </p:nvGrpSpPr>
      <p:grpSpPr>
        <a:xfrm>
          <a:off x="0" y="0"/>
          <a:ext cx="0" cy="0"/>
          <a:chOff x="0" y="0"/>
          <a:chExt cx="0" cy="0"/>
        </a:xfrm>
      </p:grpSpPr>
      <p:sp>
        <p:nvSpPr>
          <p:cNvPr id="338" name="Google Shape;338;p91"/>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39" name="Google Shape;339;p91"/>
          <p:cNvSpPr txBox="1"/>
          <p:nvPr>
            <p:ph idx="1" type="body"/>
          </p:nvPr>
        </p:nvSpPr>
        <p:spPr>
          <a:xfrm>
            <a:off x="675835" y="2160983"/>
            <a:ext cx="4186168"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340" name="Google Shape;340;p91"/>
          <p:cNvSpPr txBox="1"/>
          <p:nvPr>
            <p:ph idx="2" type="body"/>
          </p:nvPr>
        </p:nvSpPr>
        <p:spPr>
          <a:xfrm>
            <a:off x="675835" y="2737247"/>
            <a:ext cx="4186168"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41" name="Google Shape;341;p91"/>
          <p:cNvSpPr txBox="1"/>
          <p:nvPr>
            <p:ph idx="3" type="body"/>
          </p:nvPr>
        </p:nvSpPr>
        <p:spPr>
          <a:xfrm>
            <a:off x="5089046" y="2160983"/>
            <a:ext cx="4186163"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342" name="Google Shape;342;p91"/>
          <p:cNvSpPr txBox="1"/>
          <p:nvPr>
            <p:ph idx="4" type="body"/>
          </p:nvPr>
        </p:nvSpPr>
        <p:spPr>
          <a:xfrm>
            <a:off x="5089048" y="2737247"/>
            <a:ext cx="4186162"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43" name="Google Shape;343;p91"/>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44" name="Google Shape;344;p91"/>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45" name="Google Shape;345;p91"/>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只有標題" type="titleOnly">
  <p:cSld name="TITLE_ONLY">
    <p:spTree>
      <p:nvGrpSpPr>
        <p:cNvPr id="346" name="Shape 346"/>
        <p:cNvGrpSpPr/>
        <p:nvPr/>
      </p:nvGrpSpPr>
      <p:grpSpPr>
        <a:xfrm>
          <a:off x="0" y="0"/>
          <a:ext cx="0" cy="0"/>
          <a:chOff x="0" y="0"/>
          <a:chExt cx="0" cy="0"/>
        </a:xfrm>
      </p:grpSpPr>
      <p:sp>
        <p:nvSpPr>
          <p:cNvPr id="347" name="Google Shape;347;p92"/>
          <p:cNvSpPr txBox="1"/>
          <p:nvPr>
            <p:ph type="title"/>
          </p:nvPr>
        </p:nvSpPr>
        <p:spPr>
          <a:xfrm>
            <a:off x="677423" y="609600"/>
            <a:ext cx="8597788"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48" name="Google Shape;348;p92"/>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49" name="Google Shape;349;p92"/>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50" name="Google Shape;350;p92"/>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內容" type="objTx">
  <p:cSld name="OBJECT_WITH_CAPTION_TEXT">
    <p:spTree>
      <p:nvGrpSpPr>
        <p:cNvPr id="351" name="Shape 351"/>
        <p:cNvGrpSpPr/>
        <p:nvPr/>
      </p:nvGrpSpPr>
      <p:grpSpPr>
        <a:xfrm>
          <a:off x="0" y="0"/>
          <a:ext cx="0" cy="0"/>
          <a:chOff x="0" y="0"/>
          <a:chExt cx="0" cy="0"/>
        </a:xfrm>
      </p:grpSpPr>
      <p:sp>
        <p:nvSpPr>
          <p:cNvPr id="352" name="Google Shape;352;p93"/>
          <p:cNvSpPr txBox="1"/>
          <p:nvPr>
            <p:ph type="title"/>
          </p:nvPr>
        </p:nvSpPr>
        <p:spPr>
          <a:xfrm>
            <a:off x="677422" y="1498604"/>
            <a:ext cx="3855030" cy="1278466"/>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53" name="Google Shape;353;p93"/>
          <p:cNvSpPr txBox="1"/>
          <p:nvPr>
            <p:ph idx="1" type="body"/>
          </p:nvPr>
        </p:nvSpPr>
        <p:spPr>
          <a:xfrm>
            <a:off x="4761082" y="514926"/>
            <a:ext cx="4514129" cy="552643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54" name="Google Shape;354;p93"/>
          <p:cNvSpPr txBox="1"/>
          <p:nvPr>
            <p:ph idx="2" type="body"/>
          </p:nvPr>
        </p:nvSpPr>
        <p:spPr>
          <a:xfrm>
            <a:off x="677422" y="2777069"/>
            <a:ext cx="3855030" cy="25844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120"/>
              <a:buNone/>
              <a:defRPr sz="1400"/>
            </a:lvl1pPr>
            <a:lvl2pPr indent="-228600" lvl="1" marL="914400" algn="l">
              <a:lnSpc>
                <a:spcPct val="100000"/>
              </a:lnSpc>
              <a:spcBef>
                <a:spcPts val="1000"/>
              </a:spcBef>
              <a:spcAft>
                <a:spcPts val="0"/>
              </a:spcAft>
              <a:buSzPts val="1120"/>
              <a:buNone/>
              <a:defRPr sz="1400"/>
            </a:lvl2pPr>
            <a:lvl3pPr indent="-228600" lvl="2" marL="1371600" algn="l">
              <a:lnSpc>
                <a:spcPct val="100000"/>
              </a:lnSpc>
              <a:spcBef>
                <a:spcPts val="1000"/>
              </a:spcBef>
              <a:spcAft>
                <a:spcPts val="0"/>
              </a:spcAft>
              <a:buSzPts val="960"/>
              <a:buNone/>
              <a:defRPr sz="1200"/>
            </a:lvl3pPr>
            <a:lvl4pPr indent="-228600" lvl="3" marL="1828800" algn="l">
              <a:lnSpc>
                <a:spcPct val="100000"/>
              </a:lnSpc>
              <a:spcBef>
                <a:spcPts val="1000"/>
              </a:spcBef>
              <a:spcAft>
                <a:spcPts val="0"/>
              </a:spcAft>
              <a:buSzPts val="800"/>
              <a:buNone/>
              <a:defRPr sz="1000"/>
            </a:lvl4pPr>
            <a:lvl5pPr indent="-228600" lvl="4" marL="2286000" algn="l">
              <a:lnSpc>
                <a:spcPct val="100000"/>
              </a:lnSpc>
              <a:spcBef>
                <a:spcPts val="1000"/>
              </a:spcBef>
              <a:spcAft>
                <a:spcPts val="0"/>
              </a:spcAft>
              <a:buSzPts val="800"/>
              <a:buNone/>
              <a:defRPr sz="1000"/>
            </a:lvl5pPr>
            <a:lvl6pPr indent="-228600" lvl="5" marL="2743200" algn="l">
              <a:lnSpc>
                <a:spcPct val="100000"/>
              </a:lnSpc>
              <a:spcBef>
                <a:spcPts val="1000"/>
              </a:spcBef>
              <a:spcAft>
                <a:spcPts val="0"/>
              </a:spcAft>
              <a:buSzPts val="800"/>
              <a:buNone/>
              <a:defRPr sz="1000"/>
            </a:lvl6pPr>
            <a:lvl7pPr indent="-228600" lvl="6" marL="3200400" algn="l">
              <a:lnSpc>
                <a:spcPct val="100000"/>
              </a:lnSpc>
              <a:spcBef>
                <a:spcPts val="1000"/>
              </a:spcBef>
              <a:spcAft>
                <a:spcPts val="0"/>
              </a:spcAft>
              <a:buSzPts val="800"/>
              <a:buNone/>
              <a:defRPr sz="1000"/>
            </a:lvl7pPr>
            <a:lvl8pPr indent="-228600" lvl="7" marL="3657600" algn="l">
              <a:lnSpc>
                <a:spcPct val="100000"/>
              </a:lnSpc>
              <a:spcBef>
                <a:spcPts val="1000"/>
              </a:spcBef>
              <a:spcAft>
                <a:spcPts val="0"/>
              </a:spcAft>
              <a:buSzPts val="800"/>
              <a:buNone/>
              <a:defRPr sz="1000"/>
            </a:lvl8pPr>
            <a:lvl9pPr indent="-228600" lvl="8" marL="4114800" algn="l">
              <a:lnSpc>
                <a:spcPct val="100000"/>
              </a:lnSpc>
              <a:spcBef>
                <a:spcPts val="1000"/>
              </a:spcBef>
              <a:spcAft>
                <a:spcPts val="0"/>
              </a:spcAft>
              <a:buSzPts val="800"/>
              <a:buNone/>
              <a:defRPr sz="1000"/>
            </a:lvl9pPr>
          </a:lstStyle>
          <a:p/>
        </p:txBody>
      </p:sp>
      <p:sp>
        <p:nvSpPr>
          <p:cNvPr id="355" name="Google Shape;355;p93"/>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56" name="Google Shape;356;p93"/>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57" name="Google Shape;357;p93"/>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圖片" type="picTx">
  <p:cSld name="PICTURE_WITH_CAPTION_TEXT">
    <p:spTree>
      <p:nvGrpSpPr>
        <p:cNvPr id="358" name="Shape 358"/>
        <p:cNvGrpSpPr/>
        <p:nvPr/>
      </p:nvGrpSpPr>
      <p:grpSpPr>
        <a:xfrm>
          <a:off x="0" y="0"/>
          <a:ext cx="0" cy="0"/>
          <a:chOff x="0" y="0"/>
          <a:chExt cx="0" cy="0"/>
        </a:xfrm>
      </p:grpSpPr>
      <p:sp>
        <p:nvSpPr>
          <p:cNvPr id="359" name="Google Shape;359;p94"/>
          <p:cNvSpPr txBox="1"/>
          <p:nvPr>
            <p:ph type="title"/>
          </p:nvPr>
        </p:nvSpPr>
        <p:spPr>
          <a:xfrm>
            <a:off x="677423" y="4800600"/>
            <a:ext cx="8597787" cy="566738"/>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60" name="Google Shape;360;p94"/>
          <p:cNvSpPr/>
          <p:nvPr>
            <p:ph idx="2" type="pic"/>
          </p:nvPr>
        </p:nvSpPr>
        <p:spPr>
          <a:xfrm>
            <a:off x="677423" y="609600"/>
            <a:ext cx="8597788" cy="3845718"/>
          </a:xfrm>
          <a:prstGeom prst="rect">
            <a:avLst/>
          </a:prstGeom>
          <a:noFill/>
          <a:ln>
            <a:noFill/>
          </a:ln>
        </p:spPr>
      </p:sp>
      <p:sp>
        <p:nvSpPr>
          <p:cNvPr id="361" name="Google Shape;361;p94"/>
          <p:cNvSpPr txBox="1"/>
          <p:nvPr>
            <p:ph idx="1" type="body"/>
          </p:nvPr>
        </p:nvSpPr>
        <p:spPr>
          <a:xfrm>
            <a:off x="677423" y="5367338"/>
            <a:ext cx="8597787" cy="67402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960"/>
              <a:buNone/>
              <a:defRPr sz="1200"/>
            </a:lvl1pPr>
            <a:lvl2pPr indent="-228600" lvl="1" marL="914400" algn="l">
              <a:lnSpc>
                <a:spcPct val="100000"/>
              </a:lnSpc>
              <a:spcBef>
                <a:spcPts val="1000"/>
              </a:spcBef>
              <a:spcAft>
                <a:spcPts val="0"/>
              </a:spcAft>
              <a:buSzPts val="960"/>
              <a:buNone/>
              <a:defRPr sz="1200"/>
            </a:lvl2pPr>
            <a:lvl3pPr indent="-228600" lvl="2" marL="1371600" algn="l">
              <a:lnSpc>
                <a:spcPct val="100000"/>
              </a:lnSpc>
              <a:spcBef>
                <a:spcPts val="1000"/>
              </a:spcBef>
              <a:spcAft>
                <a:spcPts val="0"/>
              </a:spcAft>
              <a:buSzPts val="800"/>
              <a:buNone/>
              <a:defRPr sz="1000"/>
            </a:lvl3pPr>
            <a:lvl4pPr indent="-228600" lvl="3" marL="1828800" algn="l">
              <a:lnSpc>
                <a:spcPct val="100000"/>
              </a:lnSpc>
              <a:spcBef>
                <a:spcPts val="1000"/>
              </a:spcBef>
              <a:spcAft>
                <a:spcPts val="0"/>
              </a:spcAft>
              <a:buSzPts val="720"/>
              <a:buNone/>
              <a:defRPr sz="900"/>
            </a:lvl4pPr>
            <a:lvl5pPr indent="-228600" lvl="4" marL="2286000" algn="l">
              <a:lnSpc>
                <a:spcPct val="100000"/>
              </a:lnSpc>
              <a:spcBef>
                <a:spcPts val="1000"/>
              </a:spcBef>
              <a:spcAft>
                <a:spcPts val="0"/>
              </a:spcAft>
              <a:buSzPts val="720"/>
              <a:buNone/>
              <a:defRPr sz="900"/>
            </a:lvl5pPr>
            <a:lvl6pPr indent="-228600" lvl="5" marL="2743200" algn="l">
              <a:lnSpc>
                <a:spcPct val="100000"/>
              </a:lnSpc>
              <a:spcBef>
                <a:spcPts val="1000"/>
              </a:spcBef>
              <a:spcAft>
                <a:spcPts val="0"/>
              </a:spcAft>
              <a:buSzPts val="720"/>
              <a:buNone/>
              <a:defRPr sz="900"/>
            </a:lvl6pPr>
            <a:lvl7pPr indent="-228600" lvl="6" marL="3200400" algn="l">
              <a:lnSpc>
                <a:spcPct val="100000"/>
              </a:lnSpc>
              <a:spcBef>
                <a:spcPts val="1000"/>
              </a:spcBef>
              <a:spcAft>
                <a:spcPts val="0"/>
              </a:spcAft>
              <a:buSzPts val="720"/>
              <a:buNone/>
              <a:defRPr sz="900"/>
            </a:lvl7pPr>
            <a:lvl8pPr indent="-228600" lvl="7" marL="3657600" algn="l">
              <a:lnSpc>
                <a:spcPct val="100000"/>
              </a:lnSpc>
              <a:spcBef>
                <a:spcPts val="1000"/>
              </a:spcBef>
              <a:spcAft>
                <a:spcPts val="0"/>
              </a:spcAft>
              <a:buSzPts val="720"/>
              <a:buNone/>
              <a:defRPr sz="900"/>
            </a:lvl8pPr>
            <a:lvl9pPr indent="-228600" lvl="8" marL="4114800" algn="l">
              <a:lnSpc>
                <a:spcPct val="100000"/>
              </a:lnSpc>
              <a:spcBef>
                <a:spcPts val="1000"/>
              </a:spcBef>
              <a:spcAft>
                <a:spcPts val="0"/>
              </a:spcAft>
              <a:buSzPts val="720"/>
              <a:buNone/>
              <a:defRPr sz="900"/>
            </a:lvl9pPr>
          </a:lstStyle>
          <a:p/>
        </p:txBody>
      </p:sp>
      <p:sp>
        <p:nvSpPr>
          <p:cNvPr id="362" name="Google Shape;362;p94"/>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63" name="Google Shape;363;p94"/>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64" name="Google Shape;364;p94"/>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與副標題">
  <p:cSld name="標題與副標題">
    <p:spTree>
      <p:nvGrpSpPr>
        <p:cNvPr id="365" name="Shape 365"/>
        <p:cNvGrpSpPr/>
        <p:nvPr/>
      </p:nvGrpSpPr>
      <p:grpSpPr>
        <a:xfrm>
          <a:off x="0" y="0"/>
          <a:ext cx="0" cy="0"/>
          <a:chOff x="0" y="0"/>
          <a:chExt cx="0" cy="0"/>
        </a:xfrm>
      </p:grpSpPr>
      <p:sp>
        <p:nvSpPr>
          <p:cNvPr id="366" name="Google Shape;366;p98"/>
          <p:cNvSpPr txBox="1"/>
          <p:nvPr>
            <p:ph type="title"/>
          </p:nvPr>
        </p:nvSpPr>
        <p:spPr>
          <a:xfrm>
            <a:off x="677424" y="609600"/>
            <a:ext cx="8597788" cy="3403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67" name="Google Shape;367;p98"/>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368" name="Google Shape;368;p98"/>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69" name="Google Shape;369;p98"/>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0" name="Google Shape;370;p98"/>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引述">
  <p:cSld name="含標題的引述">
    <p:spTree>
      <p:nvGrpSpPr>
        <p:cNvPr id="371" name="Shape 371"/>
        <p:cNvGrpSpPr/>
        <p:nvPr/>
      </p:nvGrpSpPr>
      <p:grpSpPr>
        <a:xfrm>
          <a:off x="0" y="0"/>
          <a:ext cx="0" cy="0"/>
          <a:chOff x="0" y="0"/>
          <a:chExt cx="0" cy="0"/>
        </a:xfrm>
      </p:grpSpPr>
      <p:sp>
        <p:nvSpPr>
          <p:cNvPr id="372" name="Google Shape;372;p99"/>
          <p:cNvSpPr txBox="1"/>
          <p:nvPr/>
        </p:nvSpPr>
        <p:spPr>
          <a:xfrm>
            <a:off x="541268" y="790575"/>
            <a:ext cx="611107" cy="584200"/>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373" name="Google Shape;373;p99"/>
          <p:cNvSpPr txBox="1"/>
          <p:nvPr/>
        </p:nvSpPr>
        <p:spPr>
          <a:xfrm>
            <a:off x="8893605" y="2886075"/>
            <a:ext cx="609521" cy="585788"/>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374" name="Google Shape;374;p99"/>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5" name="Google Shape;375;p99"/>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376" name="Google Shape;376;p99"/>
          <p:cNvSpPr txBox="1"/>
          <p:nvPr>
            <p:ph idx="2" type="body"/>
          </p:nvPr>
        </p:nvSpPr>
        <p:spPr>
          <a:xfrm>
            <a:off x="1366317" y="3632200"/>
            <a:ext cx="7225465" cy="381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1280"/>
              <a:buFont typeface="Arial"/>
              <a:buNone/>
              <a:defRPr sz="1600">
                <a:solidFill>
                  <a:srgbClr val="7F7F7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77" name="Google Shape;377;p99"/>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8" name="Google Shape;378;p99"/>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79" name="Google Shape;379;p99"/>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名片">
  <p:cSld name="名片">
    <p:spTree>
      <p:nvGrpSpPr>
        <p:cNvPr id="380" name="Shape 380"/>
        <p:cNvGrpSpPr/>
        <p:nvPr/>
      </p:nvGrpSpPr>
      <p:grpSpPr>
        <a:xfrm>
          <a:off x="0" y="0"/>
          <a:ext cx="0" cy="0"/>
          <a:chOff x="0" y="0"/>
          <a:chExt cx="0" cy="0"/>
        </a:xfrm>
      </p:grpSpPr>
      <p:sp>
        <p:nvSpPr>
          <p:cNvPr id="381" name="Google Shape;381;p100"/>
          <p:cNvSpPr txBox="1"/>
          <p:nvPr>
            <p:ph type="title"/>
          </p:nvPr>
        </p:nvSpPr>
        <p:spPr>
          <a:xfrm>
            <a:off x="677424" y="1931988"/>
            <a:ext cx="8597788" cy="259546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82" name="Google Shape;382;p100"/>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383" name="Google Shape;383;p100"/>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84" name="Google Shape;384;p100"/>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85" name="Google Shape;385;p100"/>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名片">
  <p:cSld name="引述名片">
    <p:spTree>
      <p:nvGrpSpPr>
        <p:cNvPr id="386" name="Shape 386"/>
        <p:cNvGrpSpPr/>
        <p:nvPr/>
      </p:nvGrpSpPr>
      <p:grpSpPr>
        <a:xfrm>
          <a:off x="0" y="0"/>
          <a:ext cx="0" cy="0"/>
          <a:chOff x="0" y="0"/>
          <a:chExt cx="0" cy="0"/>
        </a:xfrm>
      </p:grpSpPr>
      <p:sp>
        <p:nvSpPr>
          <p:cNvPr id="387" name="Google Shape;387;p101"/>
          <p:cNvSpPr txBox="1"/>
          <p:nvPr/>
        </p:nvSpPr>
        <p:spPr>
          <a:xfrm>
            <a:off x="541268" y="790575"/>
            <a:ext cx="611107" cy="584200"/>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388" name="Google Shape;388;p101"/>
          <p:cNvSpPr txBox="1"/>
          <p:nvPr/>
        </p:nvSpPr>
        <p:spPr>
          <a:xfrm>
            <a:off x="8893605" y="2886075"/>
            <a:ext cx="609521" cy="585788"/>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389" name="Google Shape;389;p101"/>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90" name="Google Shape;390;p101"/>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391" name="Google Shape;391;p101"/>
          <p:cNvSpPr txBox="1"/>
          <p:nvPr>
            <p:ph idx="2" type="body"/>
          </p:nvPr>
        </p:nvSpPr>
        <p:spPr>
          <a:xfrm>
            <a:off x="677421"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rgbClr val="3F3F3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92" name="Google Shape;392;p101"/>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93" name="Google Shape;393;p101"/>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94" name="Google Shape;394;p101"/>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rue 或 False">
  <p:cSld name="True 或 False">
    <p:spTree>
      <p:nvGrpSpPr>
        <p:cNvPr id="395" name="Shape 395"/>
        <p:cNvGrpSpPr/>
        <p:nvPr/>
      </p:nvGrpSpPr>
      <p:grpSpPr>
        <a:xfrm>
          <a:off x="0" y="0"/>
          <a:ext cx="0" cy="0"/>
          <a:chOff x="0" y="0"/>
          <a:chExt cx="0" cy="0"/>
        </a:xfrm>
      </p:grpSpPr>
      <p:sp>
        <p:nvSpPr>
          <p:cNvPr id="396" name="Google Shape;396;p102"/>
          <p:cNvSpPr txBox="1"/>
          <p:nvPr>
            <p:ph type="title"/>
          </p:nvPr>
        </p:nvSpPr>
        <p:spPr>
          <a:xfrm>
            <a:off x="685889" y="609600"/>
            <a:ext cx="8589322"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397" name="Google Shape;397;p102"/>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398" name="Google Shape;398;p102"/>
          <p:cNvSpPr txBox="1"/>
          <p:nvPr>
            <p:ph idx="2" type="body"/>
          </p:nvPr>
        </p:nvSpPr>
        <p:spPr>
          <a:xfrm>
            <a:off x="677421"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chemeClr val="accent1"/>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399" name="Google Shape;399;p102"/>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00" name="Google Shape;400;p102"/>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01" name="Google Shape;401;p102"/>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垂直文字" type="vertTx">
  <p:cSld name="VERTICAL_TEXT">
    <p:spTree>
      <p:nvGrpSpPr>
        <p:cNvPr id="402" name="Shape 402"/>
        <p:cNvGrpSpPr/>
        <p:nvPr/>
      </p:nvGrpSpPr>
      <p:grpSpPr>
        <a:xfrm>
          <a:off x="0" y="0"/>
          <a:ext cx="0" cy="0"/>
          <a:chOff x="0" y="0"/>
          <a:chExt cx="0" cy="0"/>
        </a:xfrm>
      </p:grpSpPr>
      <p:sp>
        <p:nvSpPr>
          <p:cNvPr id="403" name="Google Shape;403;p103"/>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04" name="Google Shape;404;p103"/>
          <p:cNvSpPr txBox="1"/>
          <p:nvPr>
            <p:ph idx="1" type="body"/>
          </p:nvPr>
        </p:nvSpPr>
        <p:spPr>
          <a:xfrm rot="5400000">
            <a:off x="3035448" y="-197084"/>
            <a:ext cx="3881437" cy="8596781"/>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05" name="Google Shape;405;p103"/>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06" name="Google Shape;406;p103"/>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07" name="Google Shape;407;p103"/>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只有標題" type="titleOnly">
  <p:cSld name="TITLE_ONLY">
    <p:spTree>
      <p:nvGrpSpPr>
        <p:cNvPr id="63" name="Shape 63"/>
        <p:cNvGrpSpPr/>
        <p:nvPr/>
      </p:nvGrpSpPr>
      <p:grpSpPr>
        <a:xfrm>
          <a:off x="0" y="0"/>
          <a:ext cx="0" cy="0"/>
          <a:chOff x="0" y="0"/>
          <a:chExt cx="0" cy="0"/>
        </a:xfrm>
      </p:grpSpPr>
      <p:sp>
        <p:nvSpPr>
          <p:cNvPr id="64" name="Google Shape;64;p122"/>
          <p:cNvSpPr txBox="1"/>
          <p:nvPr>
            <p:ph type="title"/>
          </p:nvPr>
        </p:nvSpPr>
        <p:spPr>
          <a:xfrm>
            <a:off x="677423" y="609600"/>
            <a:ext cx="8597788"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 name="Google Shape;65;p122"/>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 name="Google Shape;66;p122"/>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 name="Google Shape;67;p122"/>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垂直標題及文字" type="vertTitleAndTx">
  <p:cSld name="VERTICAL_TITLE_AND_VERTICAL_TEXT">
    <p:spTree>
      <p:nvGrpSpPr>
        <p:cNvPr id="408" name="Shape 408"/>
        <p:cNvGrpSpPr/>
        <p:nvPr/>
      </p:nvGrpSpPr>
      <p:grpSpPr>
        <a:xfrm>
          <a:off x="0" y="0"/>
          <a:ext cx="0" cy="0"/>
          <a:chOff x="0" y="0"/>
          <a:chExt cx="0" cy="0"/>
        </a:xfrm>
      </p:grpSpPr>
      <p:sp>
        <p:nvSpPr>
          <p:cNvPr id="409" name="Google Shape;409;p104"/>
          <p:cNvSpPr txBox="1"/>
          <p:nvPr>
            <p:ph type="title"/>
          </p:nvPr>
        </p:nvSpPr>
        <p:spPr>
          <a:xfrm rot="5400000">
            <a:off x="5995443" y="2582870"/>
            <a:ext cx="5251451" cy="130491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10" name="Google Shape;410;p104"/>
          <p:cNvSpPr txBox="1"/>
          <p:nvPr>
            <p:ph idx="1" type="body"/>
          </p:nvPr>
        </p:nvSpPr>
        <p:spPr>
          <a:xfrm rot="5400000">
            <a:off x="1582233" y="-295209"/>
            <a:ext cx="5251450" cy="7061070"/>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11" name="Google Shape;411;p104"/>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12" name="Google Shape;412;p104"/>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13" name="Google Shape;413;p104"/>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自訂版面配置">
  <p:cSld name="自訂版面配置">
    <p:spTree>
      <p:nvGrpSpPr>
        <p:cNvPr id="414" name="Shape 414"/>
        <p:cNvGrpSpPr/>
        <p:nvPr/>
      </p:nvGrpSpPr>
      <p:grpSpPr>
        <a:xfrm>
          <a:off x="0" y="0"/>
          <a:ext cx="0" cy="0"/>
          <a:chOff x="0" y="0"/>
          <a:chExt cx="0" cy="0"/>
        </a:xfrm>
      </p:grpSpPr>
      <p:sp>
        <p:nvSpPr>
          <p:cNvPr id="415" name="Google Shape;415;p105"/>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16" name="Google Shape;416;p105"/>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17" name="Google Shape;417;p105"/>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18" name="Google Shape;418;p105"/>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內容" type="obj">
  <p:cSld name="OBJECT">
    <p:spTree>
      <p:nvGrpSpPr>
        <p:cNvPr id="435" name="Shape 435"/>
        <p:cNvGrpSpPr/>
        <p:nvPr/>
      </p:nvGrpSpPr>
      <p:grpSpPr>
        <a:xfrm>
          <a:off x="0" y="0"/>
          <a:ext cx="0" cy="0"/>
          <a:chOff x="0" y="0"/>
          <a:chExt cx="0" cy="0"/>
        </a:xfrm>
      </p:grpSpPr>
      <p:sp>
        <p:nvSpPr>
          <p:cNvPr id="436" name="Google Shape;436;p64"/>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SzPts val="1400"/>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37" name="Google Shape;437;p64"/>
          <p:cNvSpPr txBox="1"/>
          <p:nvPr>
            <p:ph idx="1" type="body"/>
          </p:nvPr>
        </p:nvSpPr>
        <p:spPr>
          <a:xfrm>
            <a:off x="677775" y="2160589"/>
            <a:ext cx="8596781" cy="3881437"/>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38" name="Google Shape;438;p64"/>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39" name="Google Shape;439;p64"/>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40" name="Google Shape;440;p64"/>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441" name="Shape 441"/>
        <p:cNvGrpSpPr/>
        <p:nvPr/>
      </p:nvGrpSpPr>
      <p:grpSpPr>
        <a:xfrm>
          <a:off x="0" y="0"/>
          <a:ext cx="0" cy="0"/>
          <a:chOff x="0" y="0"/>
          <a:chExt cx="0" cy="0"/>
        </a:xfrm>
      </p:grpSpPr>
      <p:sp>
        <p:nvSpPr>
          <p:cNvPr id="442" name="Google Shape;442;p112"/>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43" name="Google Shape;443;p112"/>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44" name="Google Shape;444;p112"/>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投影片" showMasterSp="0" type="title">
  <p:cSld name="TITLE">
    <p:spTree>
      <p:nvGrpSpPr>
        <p:cNvPr id="445" name="Shape 445"/>
        <p:cNvGrpSpPr/>
        <p:nvPr/>
      </p:nvGrpSpPr>
      <p:grpSpPr>
        <a:xfrm>
          <a:off x="0" y="0"/>
          <a:ext cx="0" cy="0"/>
          <a:chOff x="0" y="0"/>
          <a:chExt cx="0" cy="0"/>
        </a:xfrm>
      </p:grpSpPr>
      <p:cxnSp>
        <p:nvCxnSpPr>
          <p:cNvPr id="446" name="Google Shape;446;p113"/>
          <p:cNvCxnSpPr/>
          <p:nvPr/>
        </p:nvCxnSpPr>
        <p:spPr>
          <a:xfrm>
            <a:off x="9372968" y="0"/>
            <a:ext cx="1219041" cy="6858000"/>
          </a:xfrm>
          <a:prstGeom prst="straightConnector1">
            <a:avLst/>
          </a:prstGeom>
          <a:noFill/>
          <a:ln cap="flat" cmpd="sng" w="9525">
            <a:solidFill>
              <a:srgbClr val="BFBFBF"/>
            </a:solidFill>
            <a:prstDash val="solid"/>
            <a:round/>
            <a:headEnd len="sm" w="sm" type="none"/>
            <a:tailEnd len="sm" w="sm" type="none"/>
          </a:ln>
        </p:spPr>
      </p:cxnSp>
      <p:cxnSp>
        <p:nvCxnSpPr>
          <p:cNvPr id="447" name="Google Shape;447;p113"/>
          <p:cNvCxnSpPr/>
          <p:nvPr/>
        </p:nvCxnSpPr>
        <p:spPr>
          <a:xfrm flipH="1" rot="10800000">
            <a:off x="7426947" y="3681414"/>
            <a:ext cx="4763467" cy="3176587"/>
          </a:xfrm>
          <a:prstGeom prst="straightConnector1">
            <a:avLst/>
          </a:prstGeom>
          <a:noFill/>
          <a:ln cap="flat" cmpd="sng" w="9525">
            <a:solidFill>
              <a:srgbClr val="D8D8D8"/>
            </a:solidFill>
            <a:prstDash val="solid"/>
            <a:round/>
            <a:headEnd len="sm" w="sm" type="none"/>
            <a:tailEnd len="sm" w="sm" type="none"/>
          </a:ln>
        </p:spPr>
      </p:cxnSp>
      <p:sp>
        <p:nvSpPr>
          <p:cNvPr id="448" name="Google Shape;448;p113"/>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8627"/>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49" name="Google Shape;449;p113"/>
          <p:cNvSpPr/>
          <p:nvPr/>
        </p:nvSpPr>
        <p:spPr>
          <a:xfrm>
            <a:off x="9603125"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0" name="Google Shape;450;p113"/>
          <p:cNvSpPr/>
          <p:nvPr/>
        </p:nvSpPr>
        <p:spPr>
          <a:xfrm>
            <a:off x="8933287"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70588"/>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1" name="Google Shape;451;p113"/>
          <p:cNvSpPr/>
          <p:nvPr/>
        </p:nvSpPr>
        <p:spPr>
          <a:xfrm>
            <a:off x="9339635"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2" name="Google Shape;452;p113"/>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3" name="Google Shape;453;p113"/>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4" name="Google Shape;454;p113"/>
          <p:cNvSpPr/>
          <p:nvPr/>
        </p:nvSpPr>
        <p:spPr>
          <a:xfrm>
            <a:off x="-7937" y="-7938"/>
            <a:ext cx="863489" cy="5697538"/>
          </a:xfrm>
          <a:custGeom>
            <a:rect b="b" l="l" r="r" t="t"/>
            <a:pathLst>
              <a:path extrusionOk="0" h="5698067" w="863600">
                <a:moveTo>
                  <a:pt x="0" y="8467"/>
                </a:moveTo>
                <a:lnTo>
                  <a:pt x="863600" y="0"/>
                </a:lnTo>
                <a:lnTo>
                  <a:pt x="863600" y="16934"/>
                </a:lnTo>
                <a:lnTo>
                  <a:pt x="0" y="5698067"/>
                </a:lnTo>
                <a:lnTo>
                  <a:pt x="0" y="8467"/>
                </a:lnTo>
                <a:close/>
              </a:path>
            </a:pathLst>
          </a:custGeom>
          <a:solidFill>
            <a:schemeClr val="accent1">
              <a:alpha val="8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5" name="Google Shape;455;p113"/>
          <p:cNvSpPr/>
          <p:nvPr/>
        </p:nvSpPr>
        <p:spPr>
          <a:xfrm>
            <a:off x="10372963"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56" name="Google Shape;456;p113"/>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SzPts val="1400"/>
              <a:buNone/>
              <a:defRPr sz="5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57" name="Google Shape;457;p113"/>
          <p:cNvSpPr txBox="1"/>
          <p:nvPr>
            <p:ph idx="1" type="subTitle"/>
          </p:nvPr>
        </p:nvSpPr>
        <p:spPr>
          <a:xfrm>
            <a:off x="1507264" y="4050835"/>
            <a:ext cx="7767948" cy="1096899"/>
          </a:xfrm>
          <a:prstGeom prst="rect">
            <a:avLst/>
          </a:prstGeom>
          <a:noFill/>
          <a:ln>
            <a:noFill/>
          </a:ln>
        </p:spPr>
        <p:txBody>
          <a:bodyPr anchorCtr="0" anchor="t" bIns="45700" lIns="91425" spcFirstLastPara="1" rIns="91425" wrap="square" tIns="45700">
            <a:noAutofit/>
          </a:bodyPr>
          <a:lstStyle>
            <a:lvl1pPr lvl="0" algn="r">
              <a:lnSpc>
                <a:spcPct val="100000"/>
              </a:lnSpc>
              <a:spcBef>
                <a:spcPts val="1000"/>
              </a:spcBef>
              <a:spcAft>
                <a:spcPts val="0"/>
              </a:spcAft>
              <a:buSzPts val="1440"/>
              <a:buNone/>
              <a:defRPr>
                <a:solidFill>
                  <a:srgbClr val="7F7F7F"/>
                </a:solidFill>
              </a:defRPr>
            </a:lvl1pPr>
            <a:lvl2pPr lvl="1" algn="ctr">
              <a:lnSpc>
                <a:spcPct val="100000"/>
              </a:lnSpc>
              <a:spcBef>
                <a:spcPts val="1000"/>
              </a:spcBef>
              <a:spcAft>
                <a:spcPts val="0"/>
              </a:spcAft>
              <a:buSzPts val="1280"/>
              <a:buNone/>
              <a:defRPr>
                <a:solidFill>
                  <a:srgbClr val="888888"/>
                </a:solidFill>
              </a:defRPr>
            </a:lvl2pPr>
            <a:lvl3pPr lvl="2" algn="ctr">
              <a:lnSpc>
                <a:spcPct val="100000"/>
              </a:lnSpc>
              <a:spcBef>
                <a:spcPts val="1000"/>
              </a:spcBef>
              <a:spcAft>
                <a:spcPts val="0"/>
              </a:spcAft>
              <a:buSzPts val="1120"/>
              <a:buNone/>
              <a:defRPr>
                <a:solidFill>
                  <a:srgbClr val="888888"/>
                </a:solidFill>
              </a:defRPr>
            </a:lvl3pPr>
            <a:lvl4pPr lvl="3" algn="ctr">
              <a:lnSpc>
                <a:spcPct val="100000"/>
              </a:lnSpc>
              <a:spcBef>
                <a:spcPts val="1000"/>
              </a:spcBef>
              <a:spcAft>
                <a:spcPts val="0"/>
              </a:spcAft>
              <a:buSzPts val="960"/>
              <a:buNone/>
              <a:defRPr>
                <a:solidFill>
                  <a:srgbClr val="888888"/>
                </a:solidFill>
              </a:defRPr>
            </a:lvl4pPr>
            <a:lvl5pPr lvl="4" algn="ctr">
              <a:lnSpc>
                <a:spcPct val="100000"/>
              </a:lnSpc>
              <a:spcBef>
                <a:spcPts val="1000"/>
              </a:spcBef>
              <a:spcAft>
                <a:spcPts val="0"/>
              </a:spcAft>
              <a:buSzPts val="960"/>
              <a:buNone/>
              <a:defRPr>
                <a:solidFill>
                  <a:srgbClr val="888888"/>
                </a:solidFill>
              </a:defRPr>
            </a:lvl5pPr>
            <a:lvl6pPr lvl="5" algn="ctr">
              <a:lnSpc>
                <a:spcPct val="100000"/>
              </a:lnSpc>
              <a:spcBef>
                <a:spcPts val="1000"/>
              </a:spcBef>
              <a:spcAft>
                <a:spcPts val="0"/>
              </a:spcAft>
              <a:buSzPts val="960"/>
              <a:buNone/>
              <a:defRPr>
                <a:solidFill>
                  <a:srgbClr val="888888"/>
                </a:solidFill>
              </a:defRPr>
            </a:lvl6pPr>
            <a:lvl7pPr lvl="6" algn="ctr">
              <a:lnSpc>
                <a:spcPct val="100000"/>
              </a:lnSpc>
              <a:spcBef>
                <a:spcPts val="1000"/>
              </a:spcBef>
              <a:spcAft>
                <a:spcPts val="0"/>
              </a:spcAft>
              <a:buSzPts val="960"/>
              <a:buNone/>
              <a:defRPr>
                <a:solidFill>
                  <a:srgbClr val="888888"/>
                </a:solidFill>
              </a:defRPr>
            </a:lvl7pPr>
            <a:lvl8pPr lvl="7" algn="ctr">
              <a:lnSpc>
                <a:spcPct val="100000"/>
              </a:lnSpc>
              <a:spcBef>
                <a:spcPts val="1000"/>
              </a:spcBef>
              <a:spcAft>
                <a:spcPts val="0"/>
              </a:spcAft>
              <a:buSzPts val="960"/>
              <a:buNone/>
              <a:defRPr>
                <a:solidFill>
                  <a:srgbClr val="888888"/>
                </a:solidFill>
              </a:defRPr>
            </a:lvl8pPr>
            <a:lvl9pPr lvl="8" algn="ctr">
              <a:lnSpc>
                <a:spcPct val="100000"/>
              </a:lnSpc>
              <a:spcBef>
                <a:spcPts val="1000"/>
              </a:spcBef>
              <a:spcAft>
                <a:spcPts val="0"/>
              </a:spcAft>
              <a:buSzPts val="960"/>
              <a:buNone/>
              <a:defRPr>
                <a:solidFill>
                  <a:srgbClr val="888888"/>
                </a:solidFill>
              </a:defRPr>
            </a:lvl9pPr>
          </a:lstStyle>
          <a:p/>
        </p:txBody>
      </p:sp>
      <p:sp>
        <p:nvSpPr>
          <p:cNvPr id="458" name="Google Shape;458;p113"/>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59" name="Google Shape;459;p113"/>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0" name="Google Shape;460;p113"/>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章節標題" type="secHead">
  <p:cSld name="SECTION_HEADER">
    <p:spTree>
      <p:nvGrpSpPr>
        <p:cNvPr id="461" name="Shape 461"/>
        <p:cNvGrpSpPr/>
        <p:nvPr/>
      </p:nvGrpSpPr>
      <p:grpSpPr>
        <a:xfrm>
          <a:off x="0" y="0"/>
          <a:ext cx="0" cy="0"/>
          <a:chOff x="0" y="0"/>
          <a:chExt cx="0" cy="0"/>
        </a:xfrm>
      </p:grpSpPr>
      <p:sp>
        <p:nvSpPr>
          <p:cNvPr id="462" name="Google Shape;462;p115"/>
          <p:cNvSpPr txBox="1"/>
          <p:nvPr>
            <p:ph type="title"/>
          </p:nvPr>
        </p:nvSpPr>
        <p:spPr>
          <a:xfrm>
            <a:off x="677424" y="2700869"/>
            <a:ext cx="8597788" cy="1826581"/>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SzPts val="1400"/>
              <a:buNone/>
              <a:defRPr b="0"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3" name="Google Shape;463;p115"/>
          <p:cNvSpPr txBox="1"/>
          <p:nvPr>
            <p:ph idx="1" type="body"/>
          </p:nvPr>
        </p:nvSpPr>
        <p:spPr>
          <a:xfrm>
            <a:off x="677424" y="4527448"/>
            <a:ext cx="8597788" cy="8604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SzPts val="1600"/>
              <a:buNone/>
              <a:defRPr sz="20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464" name="Google Shape;464;p115"/>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5" name="Google Shape;465;p115"/>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6" name="Google Shape;466;p115"/>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兩個內容" type="twoObj">
  <p:cSld name="TWO_OBJECTS">
    <p:spTree>
      <p:nvGrpSpPr>
        <p:cNvPr id="467" name="Shape 467"/>
        <p:cNvGrpSpPr/>
        <p:nvPr/>
      </p:nvGrpSpPr>
      <p:grpSpPr>
        <a:xfrm>
          <a:off x="0" y="0"/>
          <a:ext cx="0" cy="0"/>
          <a:chOff x="0" y="0"/>
          <a:chExt cx="0" cy="0"/>
        </a:xfrm>
      </p:grpSpPr>
      <p:sp>
        <p:nvSpPr>
          <p:cNvPr id="468" name="Google Shape;468;p117"/>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69" name="Google Shape;469;p117"/>
          <p:cNvSpPr txBox="1"/>
          <p:nvPr>
            <p:ph idx="1" type="body"/>
          </p:nvPr>
        </p:nvSpPr>
        <p:spPr>
          <a:xfrm>
            <a:off x="677423" y="2160589"/>
            <a:ext cx="4184580" cy="3880772"/>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70" name="Google Shape;470;p117"/>
          <p:cNvSpPr txBox="1"/>
          <p:nvPr>
            <p:ph idx="2" type="body"/>
          </p:nvPr>
        </p:nvSpPr>
        <p:spPr>
          <a:xfrm>
            <a:off x="5090633" y="2160590"/>
            <a:ext cx="4184579" cy="3880773"/>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71" name="Google Shape;471;p117"/>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72" name="Google Shape;472;p117"/>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73" name="Google Shape;473;p117"/>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對" type="twoTxTwoObj">
  <p:cSld name="TWO_OBJECTS_WITH_TEXT">
    <p:spTree>
      <p:nvGrpSpPr>
        <p:cNvPr id="474" name="Shape 474"/>
        <p:cNvGrpSpPr/>
        <p:nvPr/>
      </p:nvGrpSpPr>
      <p:grpSpPr>
        <a:xfrm>
          <a:off x="0" y="0"/>
          <a:ext cx="0" cy="0"/>
          <a:chOff x="0" y="0"/>
          <a:chExt cx="0" cy="0"/>
        </a:xfrm>
      </p:grpSpPr>
      <p:sp>
        <p:nvSpPr>
          <p:cNvPr id="475" name="Google Shape;475;p118"/>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76" name="Google Shape;476;p118"/>
          <p:cNvSpPr txBox="1"/>
          <p:nvPr>
            <p:ph idx="1" type="body"/>
          </p:nvPr>
        </p:nvSpPr>
        <p:spPr>
          <a:xfrm>
            <a:off x="675835" y="2160983"/>
            <a:ext cx="4186168"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477" name="Google Shape;477;p118"/>
          <p:cNvSpPr txBox="1"/>
          <p:nvPr>
            <p:ph idx="2" type="body"/>
          </p:nvPr>
        </p:nvSpPr>
        <p:spPr>
          <a:xfrm>
            <a:off x="675835" y="2737247"/>
            <a:ext cx="4186168"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78" name="Google Shape;478;p118"/>
          <p:cNvSpPr txBox="1"/>
          <p:nvPr>
            <p:ph idx="3" type="body"/>
          </p:nvPr>
        </p:nvSpPr>
        <p:spPr>
          <a:xfrm>
            <a:off x="5089046" y="2160983"/>
            <a:ext cx="4186163"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479" name="Google Shape;479;p118"/>
          <p:cNvSpPr txBox="1"/>
          <p:nvPr>
            <p:ph idx="4" type="body"/>
          </p:nvPr>
        </p:nvSpPr>
        <p:spPr>
          <a:xfrm>
            <a:off x="5089048" y="2737247"/>
            <a:ext cx="4186162"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80" name="Google Shape;480;p118"/>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1" name="Google Shape;481;p118"/>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2" name="Google Shape;482;p118"/>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只有標題" type="titleOnly">
  <p:cSld name="TITLE_ONLY">
    <p:spTree>
      <p:nvGrpSpPr>
        <p:cNvPr id="483" name="Shape 483"/>
        <p:cNvGrpSpPr/>
        <p:nvPr/>
      </p:nvGrpSpPr>
      <p:grpSpPr>
        <a:xfrm>
          <a:off x="0" y="0"/>
          <a:ext cx="0" cy="0"/>
          <a:chOff x="0" y="0"/>
          <a:chExt cx="0" cy="0"/>
        </a:xfrm>
      </p:grpSpPr>
      <p:sp>
        <p:nvSpPr>
          <p:cNvPr id="484" name="Google Shape;484;p151"/>
          <p:cNvSpPr txBox="1"/>
          <p:nvPr>
            <p:ph type="title"/>
          </p:nvPr>
        </p:nvSpPr>
        <p:spPr>
          <a:xfrm>
            <a:off x="677423" y="609600"/>
            <a:ext cx="8597788"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5" name="Google Shape;485;p151"/>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6" name="Google Shape;486;p151"/>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87" name="Google Shape;487;p151"/>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內容" type="objTx">
  <p:cSld name="OBJECT_WITH_CAPTION_TEXT">
    <p:spTree>
      <p:nvGrpSpPr>
        <p:cNvPr id="488" name="Shape 488"/>
        <p:cNvGrpSpPr/>
        <p:nvPr/>
      </p:nvGrpSpPr>
      <p:grpSpPr>
        <a:xfrm>
          <a:off x="0" y="0"/>
          <a:ext cx="0" cy="0"/>
          <a:chOff x="0" y="0"/>
          <a:chExt cx="0" cy="0"/>
        </a:xfrm>
      </p:grpSpPr>
      <p:sp>
        <p:nvSpPr>
          <p:cNvPr id="489" name="Google Shape;489;p152"/>
          <p:cNvSpPr txBox="1"/>
          <p:nvPr>
            <p:ph type="title"/>
          </p:nvPr>
        </p:nvSpPr>
        <p:spPr>
          <a:xfrm>
            <a:off x="677422" y="1498604"/>
            <a:ext cx="3855030" cy="1278466"/>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0" name="Google Shape;490;p152"/>
          <p:cNvSpPr txBox="1"/>
          <p:nvPr>
            <p:ph idx="1" type="body"/>
          </p:nvPr>
        </p:nvSpPr>
        <p:spPr>
          <a:xfrm>
            <a:off x="4761082" y="514926"/>
            <a:ext cx="4514129" cy="552643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491" name="Google Shape;491;p152"/>
          <p:cNvSpPr txBox="1"/>
          <p:nvPr>
            <p:ph idx="2" type="body"/>
          </p:nvPr>
        </p:nvSpPr>
        <p:spPr>
          <a:xfrm>
            <a:off x="677422" y="2777069"/>
            <a:ext cx="3855030" cy="25844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120"/>
              <a:buNone/>
              <a:defRPr sz="1400"/>
            </a:lvl1pPr>
            <a:lvl2pPr indent="-228600" lvl="1" marL="914400" algn="l">
              <a:lnSpc>
                <a:spcPct val="100000"/>
              </a:lnSpc>
              <a:spcBef>
                <a:spcPts val="1000"/>
              </a:spcBef>
              <a:spcAft>
                <a:spcPts val="0"/>
              </a:spcAft>
              <a:buSzPts val="1120"/>
              <a:buNone/>
              <a:defRPr sz="1400"/>
            </a:lvl2pPr>
            <a:lvl3pPr indent="-228600" lvl="2" marL="1371600" algn="l">
              <a:lnSpc>
                <a:spcPct val="100000"/>
              </a:lnSpc>
              <a:spcBef>
                <a:spcPts val="1000"/>
              </a:spcBef>
              <a:spcAft>
                <a:spcPts val="0"/>
              </a:spcAft>
              <a:buSzPts val="960"/>
              <a:buNone/>
              <a:defRPr sz="1200"/>
            </a:lvl3pPr>
            <a:lvl4pPr indent="-228600" lvl="3" marL="1828800" algn="l">
              <a:lnSpc>
                <a:spcPct val="100000"/>
              </a:lnSpc>
              <a:spcBef>
                <a:spcPts val="1000"/>
              </a:spcBef>
              <a:spcAft>
                <a:spcPts val="0"/>
              </a:spcAft>
              <a:buSzPts val="800"/>
              <a:buNone/>
              <a:defRPr sz="1000"/>
            </a:lvl4pPr>
            <a:lvl5pPr indent="-228600" lvl="4" marL="2286000" algn="l">
              <a:lnSpc>
                <a:spcPct val="100000"/>
              </a:lnSpc>
              <a:spcBef>
                <a:spcPts val="1000"/>
              </a:spcBef>
              <a:spcAft>
                <a:spcPts val="0"/>
              </a:spcAft>
              <a:buSzPts val="800"/>
              <a:buNone/>
              <a:defRPr sz="1000"/>
            </a:lvl5pPr>
            <a:lvl6pPr indent="-228600" lvl="5" marL="2743200" algn="l">
              <a:lnSpc>
                <a:spcPct val="100000"/>
              </a:lnSpc>
              <a:spcBef>
                <a:spcPts val="1000"/>
              </a:spcBef>
              <a:spcAft>
                <a:spcPts val="0"/>
              </a:spcAft>
              <a:buSzPts val="800"/>
              <a:buNone/>
              <a:defRPr sz="1000"/>
            </a:lvl6pPr>
            <a:lvl7pPr indent="-228600" lvl="6" marL="3200400" algn="l">
              <a:lnSpc>
                <a:spcPct val="100000"/>
              </a:lnSpc>
              <a:spcBef>
                <a:spcPts val="1000"/>
              </a:spcBef>
              <a:spcAft>
                <a:spcPts val="0"/>
              </a:spcAft>
              <a:buSzPts val="800"/>
              <a:buNone/>
              <a:defRPr sz="1000"/>
            </a:lvl7pPr>
            <a:lvl8pPr indent="-228600" lvl="7" marL="3657600" algn="l">
              <a:lnSpc>
                <a:spcPct val="100000"/>
              </a:lnSpc>
              <a:spcBef>
                <a:spcPts val="1000"/>
              </a:spcBef>
              <a:spcAft>
                <a:spcPts val="0"/>
              </a:spcAft>
              <a:buSzPts val="800"/>
              <a:buNone/>
              <a:defRPr sz="1000"/>
            </a:lvl8pPr>
            <a:lvl9pPr indent="-228600" lvl="8" marL="4114800" algn="l">
              <a:lnSpc>
                <a:spcPct val="100000"/>
              </a:lnSpc>
              <a:spcBef>
                <a:spcPts val="1000"/>
              </a:spcBef>
              <a:spcAft>
                <a:spcPts val="0"/>
              </a:spcAft>
              <a:buSzPts val="800"/>
              <a:buNone/>
              <a:defRPr sz="1000"/>
            </a:lvl9pPr>
          </a:lstStyle>
          <a:p/>
        </p:txBody>
      </p:sp>
      <p:sp>
        <p:nvSpPr>
          <p:cNvPr id="492" name="Google Shape;492;p152"/>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3" name="Google Shape;493;p152"/>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4" name="Google Shape;494;p152"/>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68" name="Shape 68"/>
        <p:cNvGrpSpPr/>
        <p:nvPr/>
      </p:nvGrpSpPr>
      <p:grpSpPr>
        <a:xfrm>
          <a:off x="0" y="0"/>
          <a:ext cx="0" cy="0"/>
          <a:chOff x="0" y="0"/>
          <a:chExt cx="0" cy="0"/>
        </a:xfrm>
      </p:grpSpPr>
      <p:sp>
        <p:nvSpPr>
          <p:cNvPr id="69" name="Google Shape;69;p123"/>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 name="Google Shape;70;p123"/>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 name="Google Shape;71;p123"/>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圖片" type="picTx">
  <p:cSld name="PICTURE_WITH_CAPTION_TEXT">
    <p:spTree>
      <p:nvGrpSpPr>
        <p:cNvPr id="495" name="Shape 495"/>
        <p:cNvGrpSpPr/>
        <p:nvPr/>
      </p:nvGrpSpPr>
      <p:grpSpPr>
        <a:xfrm>
          <a:off x="0" y="0"/>
          <a:ext cx="0" cy="0"/>
          <a:chOff x="0" y="0"/>
          <a:chExt cx="0" cy="0"/>
        </a:xfrm>
      </p:grpSpPr>
      <p:sp>
        <p:nvSpPr>
          <p:cNvPr id="496" name="Google Shape;496;p153"/>
          <p:cNvSpPr txBox="1"/>
          <p:nvPr>
            <p:ph type="title"/>
          </p:nvPr>
        </p:nvSpPr>
        <p:spPr>
          <a:xfrm>
            <a:off x="677423" y="4800600"/>
            <a:ext cx="8597787" cy="566738"/>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497" name="Google Shape;497;p153"/>
          <p:cNvSpPr/>
          <p:nvPr>
            <p:ph idx="2" type="pic"/>
          </p:nvPr>
        </p:nvSpPr>
        <p:spPr>
          <a:xfrm>
            <a:off x="677423" y="609600"/>
            <a:ext cx="8597788" cy="3845718"/>
          </a:xfrm>
          <a:prstGeom prst="rect">
            <a:avLst/>
          </a:prstGeom>
          <a:noFill/>
          <a:ln>
            <a:noFill/>
          </a:ln>
        </p:spPr>
      </p:sp>
      <p:sp>
        <p:nvSpPr>
          <p:cNvPr id="498" name="Google Shape;498;p153"/>
          <p:cNvSpPr txBox="1"/>
          <p:nvPr>
            <p:ph idx="1" type="body"/>
          </p:nvPr>
        </p:nvSpPr>
        <p:spPr>
          <a:xfrm>
            <a:off x="677423" y="5367338"/>
            <a:ext cx="8597787" cy="67402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960"/>
              <a:buNone/>
              <a:defRPr sz="1200"/>
            </a:lvl1pPr>
            <a:lvl2pPr indent="-228600" lvl="1" marL="914400" algn="l">
              <a:lnSpc>
                <a:spcPct val="100000"/>
              </a:lnSpc>
              <a:spcBef>
                <a:spcPts val="1000"/>
              </a:spcBef>
              <a:spcAft>
                <a:spcPts val="0"/>
              </a:spcAft>
              <a:buSzPts val="960"/>
              <a:buNone/>
              <a:defRPr sz="1200"/>
            </a:lvl2pPr>
            <a:lvl3pPr indent="-228600" lvl="2" marL="1371600" algn="l">
              <a:lnSpc>
                <a:spcPct val="100000"/>
              </a:lnSpc>
              <a:spcBef>
                <a:spcPts val="1000"/>
              </a:spcBef>
              <a:spcAft>
                <a:spcPts val="0"/>
              </a:spcAft>
              <a:buSzPts val="800"/>
              <a:buNone/>
              <a:defRPr sz="1000"/>
            </a:lvl3pPr>
            <a:lvl4pPr indent="-228600" lvl="3" marL="1828800" algn="l">
              <a:lnSpc>
                <a:spcPct val="100000"/>
              </a:lnSpc>
              <a:spcBef>
                <a:spcPts val="1000"/>
              </a:spcBef>
              <a:spcAft>
                <a:spcPts val="0"/>
              </a:spcAft>
              <a:buSzPts val="720"/>
              <a:buNone/>
              <a:defRPr sz="900"/>
            </a:lvl4pPr>
            <a:lvl5pPr indent="-228600" lvl="4" marL="2286000" algn="l">
              <a:lnSpc>
                <a:spcPct val="100000"/>
              </a:lnSpc>
              <a:spcBef>
                <a:spcPts val="1000"/>
              </a:spcBef>
              <a:spcAft>
                <a:spcPts val="0"/>
              </a:spcAft>
              <a:buSzPts val="720"/>
              <a:buNone/>
              <a:defRPr sz="900"/>
            </a:lvl5pPr>
            <a:lvl6pPr indent="-228600" lvl="5" marL="2743200" algn="l">
              <a:lnSpc>
                <a:spcPct val="100000"/>
              </a:lnSpc>
              <a:spcBef>
                <a:spcPts val="1000"/>
              </a:spcBef>
              <a:spcAft>
                <a:spcPts val="0"/>
              </a:spcAft>
              <a:buSzPts val="720"/>
              <a:buNone/>
              <a:defRPr sz="900"/>
            </a:lvl6pPr>
            <a:lvl7pPr indent="-228600" lvl="6" marL="3200400" algn="l">
              <a:lnSpc>
                <a:spcPct val="100000"/>
              </a:lnSpc>
              <a:spcBef>
                <a:spcPts val="1000"/>
              </a:spcBef>
              <a:spcAft>
                <a:spcPts val="0"/>
              </a:spcAft>
              <a:buSzPts val="720"/>
              <a:buNone/>
              <a:defRPr sz="900"/>
            </a:lvl7pPr>
            <a:lvl8pPr indent="-228600" lvl="7" marL="3657600" algn="l">
              <a:lnSpc>
                <a:spcPct val="100000"/>
              </a:lnSpc>
              <a:spcBef>
                <a:spcPts val="1000"/>
              </a:spcBef>
              <a:spcAft>
                <a:spcPts val="0"/>
              </a:spcAft>
              <a:buSzPts val="720"/>
              <a:buNone/>
              <a:defRPr sz="900"/>
            </a:lvl8pPr>
            <a:lvl9pPr indent="-228600" lvl="8" marL="4114800" algn="l">
              <a:lnSpc>
                <a:spcPct val="100000"/>
              </a:lnSpc>
              <a:spcBef>
                <a:spcPts val="1000"/>
              </a:spcBef>
              <a:spcAft>
                <a:spcPts val="0"/>
              </a:spcAft>
              <a:buSzPts val="720"/>
              <a:buNone/>
              <a:defRPr sz="900"/>
            </a:lvl9pPr>
          </a:lstStyle>
          <a:p/>
        </p:txBody>
      </p:sp>
      <p:sp>
        <p:nvSpPr>
          <p:cNvPr id="499" name="Google Shape;499;p153"/>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0" name="Google Shape;500;p153"/>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1" name="Google Shape;501;p153"/>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與副標題">
  <p:cSld name="標題與副標題">
    <p:spTree>
      <p:nvGrpSpPr>
        <p:cNvPr id="502" name="Shape 502"/>
        <p:cNvGrpSpPr/>
        <p:nvPr/>
      </p:nvGrpSpPr>
      <p:grpSpPr>
        <a:xfrm>
          <a:off x="0" y="0"/>
          <a:ext cx="0" cy="0"/>
          <a:chOff x="0" y="0"/>
          <a:chExt cx="0" cy="0"/>
        </a:xfrm>
      </p:grpSpPr>
      <p:sp>
        <p:nvSpPr>
          <p:cNvPr id="503" name="Google Shape;503;p154"/>
          <p:cNvSpPr txBox="1"/>
          <p:nvPr>
            <p:ph type="title"/>
          </p:nvPr>
        </p:nvSpPr>
        <p:spPr>
          <a:xfrm>
            <a:off x="677424" y="609600"/>
            <a:ext cx="8597788" cy="3403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4" name="Google Shape;504;p154"/>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505" name="Google Shape;505;p154"/>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6" name="Google Shape;506;p154"/>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07" name="Google Shape;507;p154"/>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引述">
  <p:cSld name="含標題的引述">
    <p:spTree>
      <p:nvGrpSpPr>
        <p:cNvPr id="508" name="Shape 508"/>
        <p:cNvGrpSpPr/>
        <p:nvPr/>
      </p:nvGrpSpPr>
      <p:grpSpPr>
        <a:xfrm>
          <a:off x="0" y="0"/>
          <a:ext cx="0" cy="0"/>
          <a:chOff x="0" y="0"/>
          <a:chExt cx="0" cy="0"/>
        </a:xfrm>
      </p:grpSpPr>
      <p:sp>
        <p:nvSpPr>
          <p:cNvPr id="509" name="Google Shape;509;p155"/>
          <p:cNvSpPr txBox="1"/>
          <p:nvPr/>
        </p:nvSpPr>
        <p:spPr>
          <a:xfrm>
            <a:off x="541268" y="790575"/>
            <a:ext cx="611107" cy="584200"/>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510" name="Google Shape;510;p155"/>
          <p:cNvSpPr txBox="1"/>
          <p:nvPr/>
        </p:nvSpPr>
        <p:spPr>
          <a:xfrm>
            <a:off x="8893605" y="2886075"/>
            <a:ext cx="609521" cy="585788"/>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511" name="Google Shape;511;p155"/>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2" name="Google Shape;512;p155"/>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513" name="Google Shape;513;p155"/>
          <p:cNvSpPr txBox="1"/>
          <p:nvPr>
            <p:ph idx="2" type="body"/>
          </p:nvPr>
        </p:nvSpPr>
        <p:spPr>
          <a:xfrm>
            <a:off x="1366317" y="3632200"/>
            <a:ext cx="7225465" cy="381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1280"/>
              <a:buFont typeface="Arial"/>
              <a:buNone/>
              <a:defRPr sz="1600">
                <a:solidFill>
                  <a:srgbClr val="7F7F7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14" name="Google Shape;514;p155"/>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5" name="Google Shape;515;p155"/>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6" name="Google Shape;516;p155"/>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名片">
  <p:cSld name="名片">
    <p:spTree>
      <p:nvGrpSpPr>
        <p:cNvPr id="517" name="Shape 517"/>
        <p:cNvGrpSpPr/>
        <p:nvPr/>
      </p:nvGrpSpPr>
      <p:grpSpPr>
        <a:xfrm>
          <a:off x="0" y="0"/>
          <a:ext cx="0" cy="0"/>
          <a:chOff x="0" y="0"/>
          <a:chExt cx="0" cy="0"/>
        </a:xfrm>
      </p:grpSpPr>
      <p:sp>
        <p:nvSpPr>
          <p:cNvPr id="518" name="Google Shape;518;p156"/>
          <p:cNvSpPr txBox="1"/>
          <p:nvPr>
            <p:ph type="title"/>
          </p:nvPr>
        </p:nvSpPr>
        <p:spPr>
          <a:xfrm>
            <a:off x="677424" y="1931988"/>
            <a:ext cx="8597788" cy="259546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19" name="Google Shape;519;p156"/>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520" name="Google Shape;520;p156"/>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1" name="Google Shape;521;p156"/>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2" name="Google Shape;522;p156"/>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名片">
  <p:cSld name="引述名片">
    <p:spTree>
      <p:nvGrpSpPr>
        <p:cNvPr id="523" name="Shape 523"/>
        <p:cNvGrpSpPr/>
        <p:nvPr/>
      </p:nvGrpSpPr>
      <p:grpSpPr>
        <a:xfrm>
          <a:off x="0" y="0"/>
          <a:ext cx="0" cy="0"/>
          <a:chOff x="0" y="0"/>
          <a:chExt cx="0" cy="0"/>
        </a:xfrm>
      </p:grpSpPr>
      <p:sp>
        <p:nvSpPr>
          <p:cNvPr id="524" name="Google Shape;524;p157"/>
          <p:cNvSpPr txBox="1"/>
          <p:nvPr/>
        </p:nvSpPr>
        <p:spPr>
          <a:xfrm>
            <a:off x="541268" y="790575"/>
            <a:ext cx="611107" cy="584200"/>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525" name="Google Shape;525;p157"/>
          <p:cNvSpPr txBox="1"/>
          <p:nvPr/>
        </p:nvSpPr>
        <p:spPr>
          <a:xfrm>
            <a:off x="8893605" y="2886075"/>
            <a:ext cx="609521" cy="585788"/>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56A9F3"/>
              </a:buClr>
              <a:buSzPts val="8000"/>
              <a:buFont typeface="DFKai-SB"/>
              <a:buNone/>
            </a:pPr>
            <a:r>
              <a:rPr b="0" i="0" lang="en-US" sz="7999" u="none" cap="none" strike="noStrike">
                <a:solidFill>
                  <a:srgbClr val="56A9F3"/>
                </a:solidFill>
                <a:latin typeface="DFKai-SB"/>
                <a:ea typeface="DFKai-SB"/>
                <a:cs typeface="DFKai-SB"/>
                <a:sym typeface="DFKai-SB"/>
              </a:rPr>
              <a:t>"</a:t>
            </a:r>
            <a:endParaRPr b="0" i="0" sz="1400" u="none" cap="none" strike="noStrike">
              <a:solidFill>
                <a:srgbClr val="000000"/>
              </a:solidFill>
              <a:latin typeface="Arial"/>
              <a:ea typeface="Arial"/>
              <a:cs typeface="Arial"/>
              <a:sym typeface="Arial"/>
            </a:endParaRPr>
          </a:p>
        </p:txBody>
      </p:sp>
      <p:sp>
        <p:nvSpPr>
          <p:cNvPr id="526" name="Google Shape;526;p157"/>
          <p:cNvSpPr txBox="1"/>
          <p:nvPr>
            <p:ph type="title"/>
          </p:nvPr>
        </p:nvSpPr>
        <p:spPr>
          <a:xfrm>
            <a:off x="931456" y="609600"/>
            <a:ext cx="8095188"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27" name="Google Shape;527;p157"/>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528" name="Google Shape;528;p157"/>
          <p:cNvSpPr txBox="1"/>
          <p:nvPr>
            <p:ph idx="2" type="body"/>
          </p:nvPr>
        </p:nvSpPr>
        <p:spPr>
          <a:xfrm>
            <a:off x="677421"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rgbClr val="3F3F3F"/>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29" name="Google Shape;529;p157"/>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0" name="Google Shape;530;p157"/>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1" name="Google Shape;531;p157"/>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rue 或 False">
  <p:cSld name="True 或 False">
    <p:spTree>
      <p:nvGrpSpPr>
        <p:cNvPr id="532" name="Shape 532"/>
        <p:cNvGrpSpPr/>
        <p:nvPr/>
      </p:nvGrpSpPr>
      <p:grpSpPr>
        <a:xfrm>
          <a:off x="0" y="0"/>
          <a:ext cx="0" cy="0"/>
          <a:chOff x="0" y="0"/>
          <a:chExt cx="0" cy="0"/>
        </a:xfrm>
      </p:grpSpPr>
      <p:sp>
        <p:nvSpPr>
          <p:cNvPr id="533" name="Google Shape;533;p158"/>
          <p:cNvSpPr txBox="1"/>
          <p:nvPr>
            <p:ph type="title"/>
          </p:nvPr>
        </p:nvSpPr>
        <p:spPr>
          <a:xfrm>
            <a:off x="685889" y="609600"/>
            <a:ext cx="8589322"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4" name="Google Shape;534;p158"/>
          <p:cNvSpPr txBox="1"/>
          <p:nvPr>
            <p:ph idx="1" type="body"/>
          </p:nvPr>
        </p:nvSpPr>
        <p:spPr>
          <a:xfrm>
            <a:off x="677424" y="4527448"/>
            <a:ext cx="8597788"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535" name="Google Shape;535;p158"/>
          <p:cNvSpPr txBox="1"/>
          <p:nvPr>
            <p:ph idx="2" type="body"/>
          </p:nvPr>
        </p:nvSpPr>
        <p:spPr>
          <a:xfrm>
            <a:off x="677421" y="4013200"/>
            <a:ext cx="8597789"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Arial"/>
              <a:buNone/>
              <a:defRPr sz="2400">
                <a:solidFill>
                  <a:schemeClr val="accent1"/>
                </a:solidFill>
              </a:defRPr>
            </a:lvl1pPr>
            <a:lvl2pPr indent="-228600" lvl="1" marL="914400" algn="l">
              <a:lnSpc>
                <a:spcPct val="100000"/>
              </a:lnSpc>
              <a:spcBef>
                <a:spcPts val="1000"/>
              </a:spcBef>
              <a:spcAft>
                <a:spcPts val="0"/>
              </a:spcAft>
              <a:buSzPts val="1280"/>
              <a:buFont typeface="Arial"/>
              <a:buNone/>
              <a:defRPr/>
            </a:lvl2pPr>
            <a:lvl3pPr indent="-228600" lvl="2" marL="1371600" algn="l">
              <a:lnSpc>
                <a:spcPct val="100000"/>
              </a:lnSpc>
              <a:spcBef>
                <a:spcPts val="1000"/>
              </a:spcBef>
              <a:spcAft>
                <a:spcPts val="0"/>
              </a:spcAft>
              <a:buSzPts val="1120"/>
              <a:buFont typeface="Arial"/>
              <a:buNone/>
              <a:defRPr/>
            </a:lvl3pPr>
            <a:lvl4pPr indent="-228600" lvl="3" marL="1828800" algn="l">
              <a:lnSpc>
                <a:spcPct val="100000"/>
              </a:lnSpc>
              <a:spcBef>
                <a:spcPts val="1000"/>
              </a:spcBef>
              <a:spcAft>
                <a:spcPts val="0"/>
              </a:spcAft>
              <a:buSzPts val="960"/>
              <a:buFont typeface="Arial"/>
              <a:buNone/>
              <a:defRPr/>
            </a:lvl4pPr>
            <a:lvl5pPr indent="-228600" lvl="4" marL="2286000" algn="l">
              <a:lnSpc>
                <a:spcPct val="100000"/>
              </a:lnSpc>
              <a:spcBef>
                <a:spcPts val="1000"/>
              </a:spcBef>
              <a:spcAft>
                <a:spcPts val="0"/>
              </a:spcAft>
              <a:buSzPts val="960"/>
              <a:buFont typeface="Arial"/>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36" name="Google Shape;536;p158"/>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7" name="Google Shape;537;p158"/>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38" name="Google Shape;538;p158"/>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垂直文字" type="vertTx">
  <p:cSld name="VERTICAL_TEXT">
    <p:spTree>
      <p:nvGrpSpPr>
        <p:cNvPr id="539" name="Shape 539"/>
        <p:cNvGrpSpPr/>
        <p:nvPr/>
      </p:nvGrpSpPr>
      <p:grpSpPr>
        <a:xfrm>
          <a:off x="0" y="0"/>
          <a:ext cx="0" cy="0"/>
          <a:chOff x="0" y="0"/>
          <a:chExt cx="0" cy="0"/>
        </a:xfrm>
      </p:grpSpPr>
      <p:sp>
        <p:nvSpPr>
          <p:cNvPr id="540" name="Google Shape;540;p159"/>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1" name="Google Shape;541;p159"/>
          <p:cNvSpPr txBox="1"/>
          <p:nvPr>
            <p:ph idx="1" type="body"/>
          </p:nvPr>
        </p:nvSpPr>
        <p:spPr>
          <a:xfrm rot="5400000">
            <a:off x="3035448" y="-197084"/>
            <a:ext cx="3881437" cy="8596781"/>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42" name="Google Shape;542;p159"/>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3" name="Google Shape;543;p159"/>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4" name="Google Shape;544;p159"/>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垂直標題及文字" type="vertTitleAndTx">
  <p:cSld name="VERTICAL_TITLE_AND_VERTICAL_TEXT">
    <p:spTree>
      <p:nvGrpSpPr>
        <p:cNvPr id="545" name="Shape 545"/>
        <p:cNvGrpSpPr/>
        <p:nvPr/>
      </p:nvGrpSpPr>
      <p:grpSpPr>
        <a:xfrm>
          <a:off x="0" y="0"/>
          <a:ext cx="0" cy="0"/>
          <a:chOff x="0" y="0"/>
          <a:chExt cx="0" cy="0"/>
        </a:xfrm>
      </p:grpSpPr>
      <p:sp>
        <p:nvSpPr>
          <p:cNvPr id="546" name="Google Shape;546;p165"/>
          <p:cNvSpPr txBox="1"/>
          <p:nvPr>
            <p:ph type="title"/>
          </p:nvPr>
        </p:nvSpPr>
        <p:spPr>
          <a:xfrm rot="5400000">
            <a:off x="5995443" y="2582870"/>
            <a:ext cx="5251451" cy="130491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7" name="Google Shape;547;p165"/>
          <p:cNvSpPr txBox="1"/>
          <p:nvPr>
            <p:ph idx="1" type="body"/>
          </p:nvPr>
        </p:nvSpPr>
        <p:spPr>
          <a:xfrm rot="5400000">
            <a:off x="1582233" y="-295209"/>
            <a:ext cx="5251450" cy="7061070"/>
          </a:xfrm>
          <a:prstGeom prst="rect">
            <a:avLst/>
          </a:prstGeom>
          <a:noFill/>
          <a:ln>
            <a:noFill/>
          </a:ln>
        </p:spPr>
        <p:txBody>
          <a:bodyPr anchorCtr="0" anchor="t" bIns="45700" lIns="91425" spcFirstLastPara="1" rIns="91425" wrap="square" tIns="45700">
            <a:no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48" name="Google Shape;548;p165"/>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49" name="Google Shape;549;p165"/>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0" name="Google Shape;550;p165"/>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自訂版面配置">
  <p:cSld name="自訂版面配置">
    <p:spTree>
      <p:nvGrpSpPr>
        <p:cNvPr id="551" name="Shape 551"/>
        <p:cNvGrpSpPr/>
        <p:nvPr/>
      </p:nvGrpSpPr>
      <p:grpSpPr>
        <a:xfrm>
          <a:off x="0" y="0"/>
          <a:ext cx="0" cy="0"/>
          <a:chOff x="0" y="0"/>
          <a:chExt cx="0" cy="0"/>
        </a:xfrm>
      </p:grpSpPr>
      <p:sp>
        <p:nvSpPr>
          <p:cNvPr id="552" name="Google Shape;552;p166"/>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3" name="Google Shape;553;p166"/>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4" name="Google Shape;554;p166"/>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55" name="Google Shape;555;p166"/>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F6FC6"/>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物件" type="obj">
  <p:cSld name="OBJECT">
    <p:spTree>
      <p:nvGrpSpPr>
        <p:cNvPr id="573" name="Shape 573"/>
        <p:cNvGrpSpPr/>
        <p:nvPr/>
      </p:nvGrpSpPr>
      <p:grpSpPr>
        <a:xfrm>
          <a:off x="0" y="0"/>
          <a:ext cx="0" cy="0"/>
          <a:chOff x="0" y="0"/>
          <a:chExt cx="0" cy="0"/>
        </a:xfrm>
      </p:grpSpPr>
      <p:sp>
        <p:nvSpPr>
          <p:cNvPr id="574" name="Google Shape;574;p66"/>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3600"/>
              <a:buFont typeface="Trebuchet MS"/>
              <a:buNone/>
              <a:defRPr sz="3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5" name="Google Shape;575;p66"/>
          <p:cNvSpPr txBox="1"/>
          <p:nvPr>
            <p:ph idx="1" type="body"/>
          </p:nvPr>
        </p:nvSpPr>
        <p:spPr>
          <a:xfrm>
            <a:off x="677246" y="2160590"/>
            <a:ext cx="8595549" cy="3880773"/>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576" name="Google Shape;576;p66"/>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7" name="Google Shape;577;p66"/>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78" name="Google Shape;578;p66"/>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內容" type="objTx">
  <p:cSld name="OBJECT_WITH_CAPTION_TEXT">
    <p:spTree>
      <p:nvGrpSpPr>
        <p:cNvPr id="72" name="Shape 72"/>
        <p:cNvGrpSpPr/>
        <p:nvPr/>
      </p:nvGrpSpPr>
      <p:grpSpPr>
        <a:xfrm>
          <a:off x="0" y="0"/>
          <a:ext cx="0" cy="0"/>
          <a:chOff x="0" y="0"/>
          <a:chExt cx="0" cy="0"/>
        </a:xfrm>
      </p:grpSpPr>
      <p:sp>
        <p:nvSpPr>
          <p:cNvPr id="73" name="Google Shape;73;p124"/>
          <p:cNvSpPr txBox="1"/>
          <p:nvPr>
            <p:ph type="title"/>
          </p:nvPr>
        </p:nvSpPr>
        <p:spPr>
          <a:xfrm>
            <a:off x="677422" y="1498604"/>
            <a:ext cx="3855030" cy="1278466"/>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 name="Google Shape;74;p124"/>
          <p:cNvSpPr txBox="1"/>
          <p:nvPr>
            <p:ph idx="1" type="body"/>
          </p:nvPr>
        </p:nvSpPr>
        <p:spPr>
          <a:xfrm>
            <a:off x="4761089" y="514940"/>
            <a:ext cx="4514129" cy="552643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75" name="Google Shape;75;p124"/>
          <p:cNvSpPr txBox="1"/>
          <p:nvPr>
            <p:ph idx="2" type="body"/>
          </p:nvPr>
        </p:nvSpPr>
        <p:spPr>
          <a:xfrm>
            <a:off x="677422" y="2777069"/>
            <a:ext cx="3855030" cy="25844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120"/>
              <a:buNone/>
              <a:defRPr sz="1400"/>
            </a:lvl1pPr>
            <a:lvl2pPr indent="-228600" lvl="1" marL="914400" algn="l">
              <a:lnSpc>
                <a:spcPct val="100000"/>
              </a:lnSpc>
              <a:spcBef>
                <a:spcPts val="1000"/>
              </a:spcBef>
              <a:spcAft>
                <a:spcPts val="0"/>
              </a:spcAft>
              <a:buSzPts val="1120"/>
              <a:buNone/>
              <a:defRPr sz="1400"/>
            </a:lvl2pPr>
            <a:lvl3pPr indent="-228600" lvl="2" marL="1371600" algn="l">
              <a:lnSpc>
                <a:spcPct val="100000"/>
              </a:lnSpc>
              <a:spcBef>
                <a:spcPts val="1000"/>
              </a:spcBef>
              <a:spcAft>
                <a:spcPts val="0"/>
              </a:spcAft>
              <a:buSzPts val="960"/>
              <a:buNone/>
              <a:defRPr sz="1200"/>
            </a:lvl3pPr>
            <a:lvl4pPr indent="-228600" lvl="3" marL="1828800" algn="l">
              <a:lnSpc>
                <a:spcPct val="100000"/>
              </a:lnSpc>
              <a:spcBef>
                <a:spcPts val="1000"/>
              </a:spcBef>
              <a:spcAft>
                <a:spcPts val="0"/>
              </a:spcAft>
              <a:buSzPts val="800"/>
              <a:buNone/>
              <a:defRPr sz="1000"/>
            </a:lvl4pPr>
            <a:lvl5pPr indent="-228600" lvl="4" marL="2286000" algn="l">
              <a:lnSpc>
                <a:spcPct val="100000"/>
              </a:lnSpc>
              <a:spcBef>
                <a:spcPts val="1000"/>
              </a:spcBef>
              <a:spcAft>
                <a:spcPts val="0"/>
              </a:spcAft>
              <a:buSzPts val="800"/>
              <a:buNone/>
              <a:defRPr sz="1000"/>
            </a:lvl5pPr>
            <a:lvl6pPr indent="-228600" lvl="5" marL="2743200" algn="l">
              <a:lnSpc>
                <a:spcPct val="100000"/>
              </a:lnSpc>
              <a:spcBef>
                <a:spcPts val="1000"/>
              </a:spcBef>
              <a:spcAft>
                <a:spcPts val="0"/>
              </a:spcAft>
              <a:buSzPts val="800"/>
              <a:buNone/>
              <a:defRPr sz="1000"/>
            </a:lvl6pPr>
            <a:lvl7pPr indent="-228600" lvl="6" marL="3200400" algn="l">
              <a:lnSpc>
                <a:spcPct val="100000"/>
              </a:lnSpc>
              <a:spcBef>
                <a:spcPts val="1000"/>
              </a:spcBef>
              <a:spcAft>
                <a:spcPts val="0"/>
              </a:spcAft>
              <a:buSzPts val="800"/>
              <a:buNone/>
              <a:defRPr sz="1000"/>
            </a:lvl7pPr>
            <a:lvl8pPr indent="-228600" lvl="7" marL="3657600" algn="l">
              <a:lnSpc>
                <a:spcPct val="100000"/>
              </a:lnSpc>
              <a:spcBef>
                <a:spcPts val="1000"/>
              </a:spcBef>
              <a:spcAft>
                <a:spcPts val="0"/>
              </a:spcAft>
              <a:buSzPts val="800"/>
              <a:buNone/>
              <a:defRPr sz="1000"/>
            </a:lvl8pPr>
            <a:lvl9pPr indent="-228600" lvl="8" marL="4114800" algn="l">
              <a:lnSpc>
                <a:spcPct val="100000"/>
              </a:lnSpc>
              <a:spcBef>
                <a:spcPts val="1000"/>
              </a:spcBef>
              <a:spcAft>
                <a:spcPts val="0"/>
              </a:spcAft>
              <a:buSzPts val="800"/>
              <a:buNone/>
              <a:defRPr sz="1000"/>
            </a:lvl9pPr>
          </a:lstStyle>
          <a:p/>
        </p:txBody>
      </p:sp>
      <p:sp>
        <p:nvSpPr>
          <p:cNvPr id="76" name="Google Shape;76;p124"/>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 name="Google Shape;77;p124"/>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 name="Google Shape;78;p124"/>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579" name="Shape 579"/>
        <p:cNvGrpSpPr/>
        <p:nvPr/>
      </p:nvGrpSpPr>
      <p:grpSpPr>
        <a:xfrm>
          <a:off x="0" y="0"/>
          <a:ext cx="0" cy="0"/>
          <a:chOff x="0" y="0"/>
          <a:chExt cx="0" cy="0"/>
        </a:xfrm>
      </p:grpSpPr>
      <p:sp>
        <p:nvSpPr>
          <p:cNvPr id="580" name="Google Shape;580;p67"/>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1" name="Google Shape;581;p67"/>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82" name="Google Shape;582;p67"/>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投影片" showMasterSp="0" type="title">
  <p:cSld name="TITLE">
    <p:spTree>
      <p:nvGrpSpPr>
        <p:cNvPr id="583" name="Shape 583"/>
        <p:cNvGrpSpPr/>
        <p:nvPr/>
      </p:nvGrpSpPr>
      <p:grpSpPr>
        <a:xfrm>
          <a:off x="0" y="0"/>
          <a:ext cx="0" cy="0"/>
          <a:chOff x="0" y="0"/>
          <a:chExt cx="0" cy="0"/>
        </a:xfrm>
      </p:grpSpPr>
      <p:grpSp>
        <p:nvGrpSpPr>
          <p:cNvPr id="584" name="Google Shape;584;p167"/>
          <p:cNvGrpSpPr/>
          <p:nvPr/>
        </p:nvGrpSpPr>
        <p:grpSpPr>
          <a:xfrm>
            <a:off x="0" y="-8467"/>
            <a:ext cx="12190413" cy="6866467"/>
            <a:chOff x="0" y="-8467"/>
            <a:chExt cx="12192000" cy="6866467"/>
          </a:xfrm>
        </p:grpSpPr>
        <p:cxnSp>
          <p:nvCxnSpPr>
            <p:cNvPr id="585" name="Google Shape;585;p167"/>
            <p:cNvCxnSpPr/>
            <p:nvPr/>
          </p:nvCxnSpPr>
          <p:spPr>
            <a:xfrm>
              <a:off x="9371012" y="0"/>
              <a:ext cx="1219200" cy="6858000"/>
            </a:xfrm>
            <a:prstGeom prst="straightConnector1">
              <a:avLst/>
            </a:prstGeom>
            <a:noFill/>
            <a:ln cap="flat" cmpd="sng" w="9525">
              <a:solidFill>
                <a:srgbClr val="BFBFBF"/>
              </a:solidFill>
              <a:prstDash val="solid"/>
              <a:round/>
              <a:headEnd len="sm" w="sm" type="none"/>
              <a:tailEnd len="sm" w="sm" type="none"/>
            </a:ln>
          </p:spPr>
        </p:cxnSp>
        <p:cxnSp>
          <p:nvCxnSpPr>
            <p:cNvPr id="586" name="Google Shape;586;p167"/>
            <p:cNvCxnSpPr/>
            <p:nvPr/>
          </p:nvCxnSpPr>
          <p:spPr>
            <a:xfrm flipH="1">
              <a:off x="7425267" y="3681413"/>
              <a:ext cx="4763558" cy="3176587"/>
            </a:xfrm>
            <a:prstGeom prst="straightConnector1">
              <a:avLst/>
            </a:prstGeom>
            <a:noFill/>
            <a:ln cap="flat" cmpd="sng" w="9525">
              <a:solidFill>
                <a:srgbClr val="D8D8D8"/>
              </a:solidFill>
              <a:prstDash val="solid"/>
              <a:round/>
              <a:headEnd len="sm" w="sm" type="none"/>
              <a:tailEnd len="sm" w="sm" type="none"/>
            </a:ln>
          </p:spPr>
        </p:cxnSp>
        <p:sp>
          <p:nvSpPr>
            <p:cNvPr id="587" name="Google Shape;587;p167"/>
            <p:cNvSpPr/>
            <p:nvPr/>
          </p:nvSpPr>
          <p:spPr>
            <a:xfrm>
              <a:off x="9181476" y="-8467"/>
              <a:ext cx="3007349" cy="6866467"/>
            </a:xfrm>
            <a:custGeom>
              <a:rect b="b" l="l" r="r" t="t"/>
              <a:pathLst>
                <a:path extrusionOk="0" h="6866467" w="3007349">
                  <a:moveTo>
                    <a:pt x="2045532" y="0"/>
                  </a:moveTo>
                  <a:lnTo>
                    <a:pt x="3007349" y="0"/>
                  </a:lnTo>
                  <a:lnTo>
                    <a:pt x="3007349" y="6866467"/>
                  </a:lnTo>
                  <a:lnTo>
                    <a:pt x="0" y="6866467"/>
                  </a:lnTo>
                  <a:lnTo>
                    <a:pt x="2045532" y="0"/>
                  </a:lnTo>
                  <a:close/>
                </a:path>
              </a:pathLst>
            </a:custGeom>
            <a:solidFill>
              <a:schemeClr val="accent1">
                <a:alpha val="28627"/>
              </a:schemeClr>
            </a:solidFill>
            <a:ln>
              <a:noFill/>
            </a:ln>
          </p:spPr>
        </p:sp>
        <p:sp>
          <p:nvSpPr>
            <p:cNvPr id="588" name="Google Shape;588;p167"/>
            <p:cNvSpPr/>
            <p:nvPr/>
          </p:nvSpPr>
          <p:spPr>
            <a:xfrm>
              <a:off x="9603442" y="-8467"/>
              <a:ext cx="2588558" cy="6866467"/>
            </a:xfrm>
            <a:custGeom>
              <a:rect b="b" l="l" r="r" t="t"/>
              <a:pathLst>
                <a:path extrusionOk="0" h="6866467" w="2573311">
                  <a:moveTo>
                    <a:pt x="0" y="0"/>
                  </a:moveTo>
                  <a:lnTo>
                    <a:pt x="2573311" y="0"/>
                  </a:lnTo>
                  <a:lnTo>
                    <a:pt x="2573311" y="6866467"/>
                  </a:lnTo>
                  <a:lnTo>
                    <a:pt x="1202336" y="6866467"/>
                  </a:lnTo>
                  <a:lnTo>
                    <a:pt x="0" y="0"/>
                  </a:lnTo>
                  <a:close/>
                </a:path>
              </a:pathLst>
            </a:custGeom>
            <a:solidFill>
              <a:schemeClr val="accent1">
                <a:alpha val="20000"/>
              </a:schemeClr>
            </a:solidFill>
            <a:ln>
              <a:noFill/>
            </a:ln>
          </p:spPr>
        </p:sp>
        <p:sp>
          <p:nvSpPr>
            <p:cNvPr id="589" name="Google Shape;589;p167"/>
            <p:cNvSpPr/>
            <p:nvPr/>
          </p:nvSpPr>
          <p:spPr>
            <a:xfrm>
              <a:off x="8932333" y="3048000"/>
              <a:ext cx="3259667" cy="3810000"/>
            </a:xfrm>
            <a:prstGeom prst="triangle">
              <a:avLst>
                <a:gd fmla="val 100000" name="adj"/>
              </a:avLst>
            </a:prstGeom>
            <a:solidFill>
              <a:schemeClr val="accent2">
                <a:alpha val="70588"/>
              </a:scheme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167"/>
            <p:cNvSpPr/>
            <p:nvPr/>
          </p:nvSpPr>
          <p:spPr>
            <a:xfrm>
              <a:off x="9334500" y="-8467"/>
              <a:ext cx="2854326" cy="6866467"/>
            </a:xfrm>
            <a:custGeom>
              <a:rect b="b" l="l" r="r" t="t"/>
              <a:pathLst>
                <a:path extrusionOk="0" h="6866467" w="2858013">
                  <a:moveTo>
                    <a:pt x="0" y="0"/>
                  </a:moveTo>
                  <a:lnTo>
                    <a:pt x="2858013" y="0"/>
                  </a:lnTo>
                  <a:lnTo>
                    <a:pt x="2858013" y="6866467"/>
                  </a:lnTo>
                  <a:lnTo>
                    <a:pt x="2473942" y="6866467"/>
                  </a:lnTo>
                  <a:lnTo>
                    <a:pt x="0" y="0"/>
                  </a:lnTo>
                  <a:close/>
                </a:path>
              </a:pathLst>
            </a:custGeom>
            <a:solidFill>
              <a:srgbClr val="3F7818">
                <a:alpha val="68627"/>
              </a:srgbClr>
            </a:solidFill>
            <a:ln>
              <a:noFill/>
            </a:ln>
          </p:spPr>
        </p:sp>
        <p:sp>
          <p:nvSpPr>
            <p:cNvPr id="591" name="Google Shape;591;p167"/>
            <p:cNvSpPr/>
            <p:nvPr/>
          </p:nvSpPr>
          <p:spPr>
            <a:xfrm>
              <a:off x="10898730" y="-8467"/>
              <a:ext cx="1290094" cy="6866467"/>
            </a:xfrm>
            <a:custGeom>
              <a:rect b="b" l="l" r="r" t="t"/>
              <a:pathLst>
                <a:path extrusionOk="0" h="6858000" w="1290094">
                  <a:moveTo>
                    <a:pt x="1019735" y="0"/>
                  </a:moveTo>
                  <a:lnTo>
                    <a:pt x="1290094" y="0"/>
                  </a:lnTo>
                  <a:lnTo>
                    <a:pt x="1290094" y="6858000"/>
                  </a:lnTo>
                  <a:lnTo>
                    <a:pt x="0" y="6858000"/>
                  </a:lnTo>
                  <a:lnTo>
                    <a:pt x="1019735" y="0"/>
                  </a:lnTo>
                  <a:close/>
                </a:path>
              </a:pathLst>
            </a:custGeom>
            <a:solidFill>
              <a:srgbClr val="BFE471">
                <a:alpha val="68627"/>
              </a:srgbClr>
            </a:solidFill>
            <a:ln>
              <a:noFill/>
            </a:ln>
          </p:spPr>
        </p:sp>
        <p:sp>
          <p:nvSpPr>
            <p:cNvPr id="592" name="Google Shape;592;p167"/>
            <p:cNvSpPr/>
            <p:nvPr/>
          </p:nvSpPr>
          <p:spPr>
            <a:xfrm>
              <a:off x="10938999" y="-8467"/>
              <a:ext cx="1249825" cy="6866467"/>
            </a:xfrm>
            <a:custGeom>
              <a:rect b="b" l="l" r="r" t="t"/>
              <a:pathLst>
                <a:path extrusionOk="0" h="6858000" w="1249825">
                  <a:moveTo>
                    <a:pt x="0" y="0"/>
                  </a:moveTo>
                  <a:lnTo>
                    <a:pt x="1249825" y="0"/>
                  </a:lnTo>
                  <a:lnTo>
                    <a:pt x="1249825" y="6858000"/>
                  </a:lnTo>
                  <a:lnTo>
                    <a:pt x="1109382" y="6858000"/>
                  </a:lnTo>
                  <a:lnTo>
                    <a:pt x="0" y="0"/>
                  </a:lnTo>
                  <a:close/>
                </a:path>
              </a:pathLst>
            </a:custGeom>
            <a:solidFill>
              <a:schemeClr val="accent1">
                <a:alpha val="63529"/>
              </a:schemeClr>
            </a:solidFill>
            <a:ln>
              <a:noFill/>
            </a:ln>
          </p:spPr>
        </p:sp>
        <p:sp>
          <p:nvSpPr>
            <p:cNvPr id="593" name="Google Shape;593;p167"/>
            <p:cNvSpPr/>
            <p:nvPr/>
          </p:nvSpPr>
          <p:spPr>
            <a:xfrm>
              <a:off x="10371666" y="3589867"/>
              <a:ext cx="1817159" cy="3268133"/>
            </a:xfrm>
            <a:prstGeom prst="triangle">
              <a:avLst>
                <a:gd fmla="val 100000" name="adj"/>
              </a:avLst>
            </a:prstGeom>
            <a:solidFill>
              <a:schemeClr val="accent1">
                <a:alpha val="80000"/>
              </a:scheme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167"/>
            <p:cNvSpPr/>
            <p:nvPr/>
          </p:nvSpPr>
          <p:spPr>
            <a:xfrm rot="10800000">
              <a:off x="0" y="0"/>
              <a:ext cx="842596" cy="5666154"/>
            </a:xfrm>
            <a:prstGeom prst="triangle">
              <a:avLst>
                <a:gd fmla="val 100000" name="adj"/>
              </a:avLst>
            </a:prstGeom>
            <a:solidFill>
              <a:schemeClr val="accent1">
                <a:alpha val="83529"/>
              </a:scheme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5" name="Google Shape;595;p167"/>
          <p:cNvSpPr txBox="1"/>
          <p:nvPr>
            <p:ph type="ctrTitle"/>
          </p:nvPr>
        </p:nvSpPr>
        <p:spPr>
          <a:xfrm>
            <a:off x="1506871" y="2404534"/>
            <a:ext cx="7765925" cy="1646302"/>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Clr>
                <a:schemeClr val="accent1"/>
              </a:buClr>
              <a:buSzPts val="5400"/>
              <a:buFont typeface="Trebuchet MS"/>
              <a:buNone/>
              <a:defRPr sz="5399">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6" name="Google Shape;596;p167"/>
          <p:cNvSpPr txBox="1"/>
          <p:nvPr>
            <p:ph idx="1" type="subTitle"/>
          </p:nvPr>
        </p:nvSpPr>
        <p:spPr>
          <a:xfrm>
            <a:off x="1506871" y="4050834"/>
            <a:ext cx="7765925" cy="1096899"/>
          </a:xfrm>
          <a:prstGeom prst="rect">
            <a:avLst/>
          </a:prstGeom>
          <a:noFill/>
          <a:ln>
            <a:noFill/>
          </a:ln>
        </p:spPr>
        <p:txBody>
          <a:bodyPr anchorCtr="0" anchor="t" bIns="45700" lIns="91425" spcFirstLastPara="1" rIns="91425" wrap="square" tIns="45700">
            <a:normAutofit/>
          </a:bodyPr>
          <a:lstStyle>
            <a:lvl1pPr lvl="0" algn="r">
              <a:lnSpc>
                <a:spcPct val="100000"/>
              </a:lnSpc>
              <a:spcBef>
                <a:spcPts val="1000"/>
              </a:spcBef>
              <a:spcAft>
                <a:spcPts val="0"/>
              </a:spcAft>
              <a:buSzPts val="1440"/>
              <a:buNone/>
              <a:defRPr>
                <a:solidFill>
                  <a:srgbClr val="7F7F7F"/>
                </a:solidFill>
              </a:defRPr>
            </a:lvl1pPr>
            <a:lvl2pPr lvl="1" algn="ctr">
              <a:lnSpc>
                <a:spcPct val="100000"/>
              </a:lnSpc>
              <a:spcBef>
                <a:spcPts val="1000"/>
              </a:spcBef>
              <a:spcAft>
                <a:spcPts val="0"/>
              </a:spcAft>
              <a:buSzPts val="1280"/>
              <a:buNone/>
              <a:defRPr>
                <a:solidFill>
                  <a:srgbClr val="888888"/>
                </a:solidFill>
              </a:defRPr>
            </a:lvl2pPr>
            <a:lvl3pPr lvl="2" algn="ctr">
              <a:lnSpc>
                <a:spcPct val="100000"/>
              </a:lnSpc>
              <a:spcBef>
                <a:spcPts val="1000"/>
              </a:spcBef>
              <a:spcAft>
                <a:spcPts val="0"/>
              </a:spcAft>
              <a:buSzPts val="1120"/>
              <a:buNone/>
              <a:defRPr>
                <a:solidFill>
                  <a:srgbClr val="888888"/>
                </a:solidFill>
              </a:defRPr>
            </a:lvl3pPr>
            <a:lvl4pPr lvl="3" algn="ctr">
              <a:lnSpc>
                <a:spcPct val="100000"/>
              </a:lnSpc>
              <a:spcBef>
                <a:spcPts val="1000"/>
              </a:spcBef>
              <a:spcAft>
                <a:spcPts val="0"/>
              </a:spcAft>
              <a:buSzPts val="960"/>
              <a:buNone/>
              <a:defRPr>
                <a:solidFill>
                  <a:srgbClr val="888888"/>
                </a:solidFill>
              </a:defRPr>
            </a:lvl4pPr>
            <a:lvl5pPr lvl="4" algn="ctr">
              <a:lnSpc>
                <a:spcPct val="100000"/>
              </a:lnSpc>
              <a:spcBef>
                <a:spcPts val="1000"/>
              </a:spcBef>
              <a:spcAft>
                <a:spcPts val="0"/>
              </a:spcAft>
              <a:buSzPts val="960"/>
              <a:buNone/>
              <a:defRPr>
                <a:solidFill>
                  <a:srgbClr val="888888"/>
                </a:solidFill>
              </a:defRPr>
            </a:lvl5pPr>
            <a:lvl6pPr lvl="5" algn="ctr">
              <a:lnSpc>
                <a:spcPct val="100000"/>
              </a:lnSpc>
              <a:spcBef>
                <a:spcPts val="1000"/>
              </a:spcBef>
              <a:spcAft>
                <a:spcPts val="0"/>
              </a:spcAft>
              <a:buSzPts val="960"/>
              <a:buNone/>
              <a:defRPr>
                <a:solidFill>
                  <a:srgbClr val="888888"/>
                </a:solidFill>
              </a:defRPr>
            </a:lvl6pPr>
            <a:lvl7pPr lvl="6" algn="ctr">
              <a:lnSpc>
                <a:spcPct val="100000"/>
              </a:lnSpc>
              <a:spcBef>
                <a:spcPts val="1000"/>
              </a:spcBef>
              <a:spcAft>
                <a:spcPts val="0"/>
              </a:spcAft>
              <a:buSzPts val="960"/>
              <a:buNone/>
              <a:defRPr>
                <a:solidFill>
                  <a:srgbClr val="888888"/>
                </a:solidFill>
              </a:defRPr>
            </a:lvl7pPr>
            <a:lvl8pPr lvl="7" algn="ctr">
              <a:lnSpc>
                <a:spcPct val="100000"/>
              </a:lnSpc>
              <a:spcBef>
                <a:spcPts val="1000"/>
              </a:spcBef>
              <a:spcAft>
                <a:spcPts val="0"/>
              </a:spcAft>
              <a:buSzPts val="960"/>
              <a:buNone/>
              <a:defRPr>
                <a:solidFill>
                  <a:srgbClr val="888888"/>
                </a:solidFill>
              </a:defRPr>
            </a:lvl8pPr>
            <a:lvl9pPr lvl="8" algn="ctr">
              <a:lnSpc>
                <a:spcPct val="100000"/>
              </a:lnSpc>
              <a:spcBef>
                <a:spcPts val="1000"/>
              </a:spcBef>
              <a:spcAft>
                <a:spcPts val="0"/>
              </a:spcAft>
              <a:buSzPts val="960"/>
              <a:buNone/>
              <a:defRPr>
                <a:solidFill>
                  <a:srgbClr val="888888"/>
                </a:solidFill>
              </a:defRPr>
            </a:lvl9pPr>
          </a:lstStyle>
          <a:p/>
        </p:txBody>
      </p:sp>
      <p:sp>
        <p:nvSpPr>
          <p:cNvPr id="597" name="Google Shape;597;p167"/>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8" name="Google Shape;598;p167"/>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599" name="Google Shape;599;p167"/>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章節標題" type="secHead">
  <p:cSld name="SECTION_HEADER">
    <p:spTree>
      <p:nvGrpSpPr>
        <p:cNvPr id="600" name="Shape 600"/>
        <p:cNvGrpSpPr/>
        <p:nvPr/>
      </p:nvGrpSpPr>
      <p:grpSpPr>
        <a:xfrm>
          <a:off x="0" y="0"/>
          <a:ext cx="0" cy="0"/>
          <a:chOff x="0" y="0"/>
          <a:chExt cx="0" cy="0"/>
        </a:xfrm>
      </p:grpSpPr>
      <p:sp>
        <p:nvSpPr>
          <p:cNvPr id="601" name="Google Shape;601;p168"/>
          <p:cNvSpPr txBox="1"/>
          <p:nvPr>
            <p:ph type="title"/>
          </p:nvPr>
        </p:nvSpPr>
        <p:spPr>
          <a:xfrm>
            <a:off x="677247" y="2700868"/>
            <a:ext cx="8595549" cy="1826581"/>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accent1"/>
              </a:buClr>
              <a:buSzPts val="4000"/>
              <a:buFont typeface="Trebuchet MS"/>
              <a:buNone/>
              <a:defRPr b="0" sz="40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2" name="Google Shape;602;p168"/>
          <p:cNvSpPr txBox="1"/>
          <p:nvPr>
            <p:ph idx="1" type="body"/>
          </p:nvPr>
        </p:nvSpPr>
        <p:spPr>
          <a:xfrm>
            <a:off x="677247" y="4527448"/>
            <a:ext cx="8595549" cy="860400"/>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600"/>
              <a:buNone/>
              <a:defRPr sz="20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603" name="Google Shape;603;p168"/>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4" name="Google Shape;604;p168"/>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5" name="Google Shape;605;p168"/>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兩項物件" type="twoObj">
  <p:cSld name="TWO_OBJECTS">
    <p:spTree>
      <p:nvGrpSpPr>
        <p:cNvPr id="606" name="Shape 606"/>
        <p:cNvGrpSpPr/>
        <p:nvPr/>
      </p:nvGrpSpPr>
      <p:grpSpPr>
        <a:xfrm>
          <a:off x="0" y="0"/>
          <a:ext cx="0" cy="0"/>
          <a:chOff x="0" y="0"/>
          <a:chExt cx="0" cy="0"/>
        </a:xfrm>
      </p:grpSpPr>
      <p:sp>
        <p:nvSpPr>
          <p:cNvPr id="607" name="Google Shape;607;p169"/>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8" name="Google Shape;608;p169"/>
          <p:cNvSpPr txBox="1"/>
          <p:nvPr>
            <p:ph idx="1" type="body"/>
          </p:nvPr>
        </p:nvSpPr>
        <p:spPr>
          <a:xfrm>
            <a:off x="677247" y="2160589"/>
            <a:ext cx="4183490" cy="3880772"/>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09" name="Google Shape;609;p169"/>
          <p:cNvSpPr txBox="1"/>
          <p:nvPr>
            <p:ph idx="2" type="body"/>
          </p:nvPr>
        </p:nvSpPr>
        <p:spPr>
          <a:xfrm>
            <a:off x="5089308" y="2160590"/>
            <a:ext cx="4183489" cy="3880773"/>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10" name="Google Shape;610;p169"/>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1" name="Google Shape;611;p169"/>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2" name="Google Shape;612;p169"/>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對" type="twoTxTwoObj">
  <p:cSld name="TWO_OBJECTS_WITH_TEXT">
    <p:spTree>
      <p:nvGrpSpPr>
        <p:cNvPr id="613" name="Shape 613"/>
        <p:cNvGrpSpPr/>
        <p:nvPr/>
      </p:nvGrpSpPr>
      <p:grpSpPr>
        <a:xfrm>
          <a:off x="0" y="0"/>
          <a:ext cx="0" cy="0"/>
          <a:chOff x="0" y="0"/>
          <a:chExt cx="0" cy="0"/>
        </a:xfrm>
      </p:grpSpPr>
      <p:sp>
        <p:nvSpPr>
          <p:cNvPr id="614" name="Google Shape;614;p170"/>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3600"/>
              <a:buFont typeface="Trebuchet MS"/>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15" name="Google Shape;615;p170"/>
          <p:cNvSpPr txBox="1"/>
          <p:nvPr>
            <p:ph idx="1" type="body"/>
          </p:nvPr>
        </p:nvSpPr>
        <p:spPr>
          <a:xfrm>
            <a:off x="675658" y="2160983"/>
            <a:ext cx="4185078"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616" name="Google Shape;616;p170"/>
          <p:cNvSpPr txBox="1"/>
          <p:nvPr>
            <p:ph idx="2" type="body"/>
          </p:nvPr>
        </p:nvSpPr>
        <p:spPr>
          <a:xfrm>
            <a:off x="675658" y="2737246"/>
            <a:ext cx="4185078"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17" name="Google Shape;617;p170"/>
          <p:cNvSpPr txBox="1"/>
          <p:nvPr>
            <p:ph idx="3" type="body"/>
          </p:nvPr>
        </p:nvSpPr>
        <p:spPr>
          <a:xfrm>
            <a:off x="5087721" y="2160983"/>
            <a:ext cx="4185073" cy="57626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None/>
              <a:defRPr b="0" sz="2400"/>
            </a:lvl1pPr>
            <a:lvl2pPr indent="-228600" lvl="1" marL="914400" algn="l">
              <a:lnSpc>
                <a:spcPct val="100000"/>
              </a:lnSpc>
              <a:spcBef>
                <a:spcPts val="1000"/>
              </a:spcBef>
              <a:spcAft>
                <a:spcPts val="0"/>
              </a:spcAft>
              <a:buSzPts val="1600"/>
              <a:buNone/>
              <a:defRPr b="1" sz="2000"/>
            </a:lvl2pPr>
            <a:lvl3pPr indent="-228600" lvl="2" marL="1371600" algn="l">
              <a:lnSpc>
                <a:spcPct val="100000"/>
              </a:lnSpc>
              <a:spcBef>
                <a:spcPts val="1000"/>
              </a:spcBef>
              <a:spcAft>
                <a:spcPts val="0"/>
              </a:spcAft>
              <a:buSzPts val="1440"/>
              <a:buNone/>
              <a:defRPr b="1" sz="1800"/>
            </a:lvl3pPr>
            <a:lvl4pPr indent="-228600" lvl="3" marL="1828800" algn="l">
              <a:lnSpc>
                <a:spcPct val="100000"/>
              </a:lnSpc>
              <a:spcBef>
                <a:spcPts val="1000"/>
              </a:spcBef>
              <a:spcAft>
                <a:spcPts val="0"/>
              </a:spcAft>
              <a:buSzPts val="1280"/>
              <a:buNone/>
              <a:defRPr b="1" sz="1600"/>
            </a:lvl4pPr>
            <a:lvl5pPr indent="-228600" lvl="4" marL="2286000" algn="l">
              <a:lnSpc>
                <a:spcPct val="100000"/>
              </a:lnSpc>
              <a:spcBef>
                <a:spcPts val="1000"/>
              </a:spcBef>
              <a:spcAft>
                <a:spcPts val="0"/>
              </a:spcAft>
              <a:buSzPts val="1280"/>
              <a:buNone/>
              <a:defRPr b="1" sz="1600"/>
            </a:lvl5pPr>
            <a:lvl6pPr indent="-228600" lvl="5" marL="2743200" algn="l">
              <a:lnSpc>
                <a:spcPct val="100000"/>
              </a:lnSpc>
              <a:spcBef>
                <a:spcPts val="1000"/>
              </a:spcBef>
              <a:spcAft>
                <a:spcPts val="0"/>
              </a:spcAft>
              <a:buSzPts val="1280"/>
              <a:buNone/>
              <a:defRPr b="1" sz="1600"/>
            </a:lvl6pPr>
            <a:lvl7pPr indent="-228600" lvl="6" marL="3200400" algn="l">
              <a:lnSpc>
                <a:spcPct val="100000"/>
              </a:lnSpc>
              <a:spcBef>
                <a:spcPts val="1000"/>
              </a:spcBef>
              <a:spcAft>
                <a:spcPts val="0"/>
              </a:spcAft>
              <a:buSzPts val="1280"/>
              <a:buNone/>
              <a:defRPr b="1" sz="1600"/>
            </a:lvl7pPr>
            <a:lvl8pPr indent="-228600" lvl="7" marL="3657600" algn="l">
              <a:lnSpc>
                <a:spcPct val="100000"/>
              </a:lnSpc>
              <a:spcBef>
                <a:spcPts val="1000"/>
              </a:spcBef>
              <a:spcAft>
                <a:spcPts val="0"/>
              </a:spcAft>
              <a:buSzPts val="1280"/>
              <a:buNone/>
              <a:defRPr b="1" sz="1600"/>
            </a:lvl8pPr>
            <a:lvl9pPr indent="-228600" lvl="8" marL="4114800" algn="l">
              <a:lnSpc>
                <a:spcPct val="100000"/>
              </a:lnSpc>
              <a:spcBef>
                <a:spcPts val="1000"/>
              </a:spcBef>
              <a:spcAft>
                <a:spcPts val="0"/>
              </a:spcAft>
              <a:buSzPts val="1280"/>
              <a:buNone/>
              <a:defRPr b="1" sz="1600"/>
            </a:lvl9pPr>
          </a:lstStyle>
          <a:p/>
        </p:txBody>
      </p:sp>
      <p:sp>
        <p:nvSpPr>
          <p:cNvPr id="618" name="Google Shape;618;p170"/>
          <p:cNvSpPr txBox="1"/>
          <p:nvPr>
            <p:ph idx="4" type="body"/>
          </p:nvPr>
        </p:nvSpPr>
        <p:spPr>
          <a:xfrm>
            <a:off x="5087722" y="2737246"/>
            <a:ext cx="4185072" cy="330411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19" name="Google Shape;619;p170"/>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0" name="Google Shape;620;p170"/>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1" name="Google Shape;621;p170"/>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只有標題" type="titleOnly">
  <p:cSld name="TITLE_ONLY">
    <p:spTree>
      <p:nvGrpSpPr>
        <p:cNvPr id="622" name="Shape 622"/>
        <p:cNvGrpSpPr/>
        <p:nvPr/>
      </p:nvGrpSpPr>
      <p:grpSpPr>
        <a:xfrm>
          <a:off x="0" y="0"/>
          <a:ext cx="0" cy="0"/>
          <a:chOff x="0" y="0"/>
          <a:chExt cx="0" cy="0"/>
        </a:xfrm>
      </p:grpSpPr>
      <p:sp>
        <p:nvSpPr>
          <p:cNvPr id="623" name="Google Shape;623;p171"/>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4" name="Google Shape;624;p171"/>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5" name="Google Shape;625;p171"/>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6" name="Google Shape;626;p171"/>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內容" type="objTx">
  <p:cSld name="OBJECT_WITH_CAPTION_TEXT">
    <p:spTree>
      <p:nvGrpSpPr>
        <p:cNvPr id="627" name="Shape 627"/>
        <p:cNvGrpSpPr/>
        <p:nvPr/>
      </p:nvGrpSpPr>
      <p:grpSpPr>
        <a:xfrm>
          <a:off x="0" y="0"/>
          <a:ext cx="0" cy="0"/>
          <a:chOff x="0" y="0"/>
          <a:chExt cx="0" cy="0"/>
        </a:xfrm>
      </p:grpSpPr>
      <p:sp>
        <p:nvSpPr>
          <p:cNvPr id="628" name="Google Shape;628;p172"/>
          <p:cNvSpPr txBox="1"/>
          <p:nvPr>
            <p:ph type="title"/>
          </p:nvPr>
        </p:nvSpPr>
        <p:spPr>
          <a:xfrm>
            <a:off x="677246" y="1498604"/>
            <a:ext cx="3854026" cy="1278466"/>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accent1"/>
              </a:buClr>
              <a:buSzPts val="2000"/>
              <a:buFont typeface="Trebuchet MS"/>
              <a:buNone/>
              <a:defRPr sz="2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9" name="Google Shape;629;p172"/>
          <p:cNvSpPr txBox="1"/>
          <p:nvPr>
            <p:ph idx="1" type="body"/>
          </p:nvPr>
        </p:nvSpPr>
        <p:spPr>
          <a:xfrm>
            <a:off x="4759842" y="514925"/>
            <a:ext cx="4512953" cy="5526437"/>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30" name="Google Shape;630;p172"/>
          <p:cNvSpPr txBox="1"/>
          <p:nvPr>
            <p:ph idx="2" type="body"/>
          </p:nvPr>
        </p:nvSpPr>
        <p:spPr>
          <a:xfrm>
            <a:off x="677246" y="2777069"/>
            <a:ext cx="3854026" cy="25844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120"/>
              <a:buNone/>
              <a:defRPr sz="1400"/>
            </a:lvl1pPr>
            <a:lvl2pPr indent="-228600" lvl="1" marL="914400" algn="l">
              <a:lnSpc>
                <a:spcPct val="100000"/>
              </a:lnSpc>
              <a:spcBef>
                <a:spcPts val="1000"/>
              </a:spcBef>
              <a:spcAft>
                <a:spcPts val="0"/>
              </a:spcAft>
              <a:buSzPts val="1120"/>
              <a:buNone/>
              <a:defRPr sz="1400"/>
            </a:lvl2pPr>
            <a:lvl3pPr indent="-228600" lvl="2" marL="1371600" algn="l">
              <a:lnSpc>
                <a:spcPct val="100000"/>
              </a:lnSpc>
              <a:spcBef>
                <a:spcPts val="1000"/>
              </a:spcBef>
              <a:spcAft>
                <a:spcPts val="0"/>
              </a:spcAft>
              <a:buSzPts val="960"/>
              <a:buNone/>
              <a:defRPr sz="1200"/>
            </a:lvl3pPr>
            <a:lvl4pPr indent="-228600" lvl="3" marL="1828800" algn="l">
              <a:lnSpc>
                <a:spcPct val="100000"/>
              </a:lnSpc>
              <a:spcBef>
                <a:spcPts val="1000"/>
              </a:spcBef>
              <a:spcAft>
                <a:spcPts val="0"/>
              </a:spcAft>
              <a:buSzPts val="800"/>
              <a:buNone/>
              <a:defRPr sz="1000"/>
            </a:lvl4pPr>
            <a:lvl5pPr indent="-228600" lvl="4" marL="2286000" algn="l">
              <a:lnSpc>
                <a:spcPct val="100000"/>
              </a:lnSpc>
              <a:spcBef>
                <a:spcPts val="1000"/>
              </a:spcBef>
              <a:spcAft>
                <a:spcPts val="0"/>
              </a:spcAft>
              <a:buSzPts val="800"/>
              <a:buNone/>
              <a:defRPr sz="1000"/>
            </a:lvl5pPr>
            <a:lvl6pPr indent="-228600" lvl="5" marL="2743200" algn="l">
              <a:lnSpc>
                <a:spcPct val="100000"/>
              </a:lnSpc>
              <a:spcBef>
                <a:spcPts val="1000"/>
              </a:spcBef>
              <a:spcAft>
                <a:spcPts val="0"/>
              </a:spcAft>
              <a:buSzPts val="800"/>
              <a:buNone/>
              <a:defRPr sz="1000"/>
            </a:lvl6pPr>
            <a:lvl7pPr indent="-228600" lvl="6" marL="3200400" algn="l">
              <a:lnSpc>
                <a:spcPct val="100000"/>
              </a:lnSpc>
              <a:spcBef>
                <a:spcPts val="1000"/>
              </a:spcBef>
              <a:spcAft>
                <a:spcPts val="0"/>
              </a:spcAft>
              <a:buSzPts val="800"/>
              <a:buNone/>
              <a:defRPr sz="1000"/>
            </a:lvl7pPr>
            <a:lvl8pPr indent="-228600" lvl="7" marL="3657600" algn="l">
              <a:lnSpc>
                <a:spcPct val="100000"/>
              </a:lnSpc>
              <a:spcBef>
                <a:spcPts val="1000"/>
              </a:spcBef>
              <a:spcAft>
                <a:spcPts val="0"/>
              </a:spcAft>
              <a:buSzPts val="800"/>
              <a:buNone/>
              <a:defRPr sz="1000"/>
            </a:lvl8pPr>
            <a:lvl9pPr indent="-228600" lvl="8" marL="4114800" algn="l">
              <a:lnSpc>
                <a:spcPct val="100000"/>
              </a:lnSpc>
              <a:spcBef>
                <a:spcPts val="1000"/>
              </a:spcBef>
              <a:spcAft>
                <a:spcPts val="0"/>
              </a:spcAft>
              <a:buSzPts val="800"/>
              <a:buNone/>
              <a:defRPr sz="1000"/>
            </a:lvl9pPr>
          </a:lstStyle>
          <a:p/>
        </p:txBody>
      </p:sp>
      <p:sp>
        <p:nvSpPr>
          <p:cNvPr id="631" name="Google Shape;631;p172"/>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2" name="Google Shape;632;p172"/>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3" name="Google Shape;633;p172"/>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圖片" type="picTx">
  <p:cSld name="PICTURE_WITH_CAPTION_TEXT">
    <p:spTree>
      <p:nvGrpSpPr>
        <p:cNvPr id="634" name="Shape 634"/>
        <p:cNvGrpSpPr/>
        <p:nvPr/>
      </p:nvGrpSpPr>
      <p:grpSpPr>
        <a:xfrm>
          <a:off x="0" y="0"/>
          <a:ext cx="0" cy="0"/>
          <a:chOff x="0" y="0"/>
          <a:chExt cx="0" cy="0"/>
        </a:xfrm>
      </p:grpSpPr>
      <p:sp>
        <p:nvSpPr>
          <p:cNvPr id="635" name="Google Shape;635;p173"/>
          <p:cNvSpPr txBox="1"/>
          <p:nvPr>
            <p:ph type="title"/>
          </p:nvPr>
        </p:nvSpPr>
        <p:spPr>
          <a:xfrm>
            <a:off x="677246" y="4800600"/>
            <a:ext cx="8595548" cy="566738"/>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accent1"/>
              </a:buClr>
              <a:buSzPts val="2400"/>
              <a:buFont typeface="Trebuchet MS"/>
              <a:buNone/>
              <a:defRPr b="0"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6" name="Google Shape;636;p173"/>
          <p:cNvSpPr/>
          <p:nvPr>
            <p:ph idx="2" type="pic"/>
          </p:nvPr>
        </p:nvSpPr>
        <p:spPr>
          <a:xfrm>
            <a:off x="677246" y="609600"/>
            <a:ext cx="8595549" cy="3845718"/>
          </a:xfrm>
          <a:prstGeom prst="rect">
            <a:avLst/>
          </a:prstGeom>
          <a:noFill/>
          <a:ln>
            <a:noFill/>
          </a:ln>
        </p:spPr>
      </p:sp>
      <p:sp>
        <p:nvSpPr>
          <p:cNvPr id="637" name="Google Shape;637;p173"/>
          <p:cNvSpPr txBox="1"/>
          <p:nvPr>
            <p:ph idx="1" type="body"/>
          </p:nvPr>
        </p:nvSpPr>
        <p:spPr>
          <a:xfrm>
            <a:off x="677246" y="5367338"/>
            <a:ext cx="8595548" cy="67402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960"/>
              <a:buNone/>
              <a:defRPr sz="1200"/>
            </a:lvl1pPr>
            <a:lvl2pPr indent="-228600" lvl="1" marL="914400" algn="l">
              <a:lnSpc>
                <a:spcPct val="100000"/>
              </a:lnSpc>
              <a:spcBef>
                <a:spcPts val="1000"/>
              </a:spcBef>
              <a:spcAft>
                <a:spcPts val="0"/>
              </a:spcAft>
              <a:buSzPts val="960"/>
              <a:buNone/>
              <a:defRPr sz="1200"/>
            </a:lvl2pPr>
            <a:lvl3pPr indent="-228600" lvl="2" marL="1371600" algn="l">
              <a:lnSpc>
                <a:spcPct val="100000"/>
              </a:lnSpc>
              <a:spcBef>
                <a:spcPts val="1000"/>
              </a:spcBef>
              <a:spcAft>
                <a:spcPts val="0"/>
              </a:spcAft>
              <a:buSzPts val="800"/>
              <a:buNone/>
              <a:defRPr sz="1000"/>
            </a:lvl3pPr>
            <a:lvl4pPr indent="-228600" lvl="3" marL="1828800" algn="l">
              <a:lnSpc>
                <a:spcPct val="100000"/>
              </a:lnSpc>
              <a:spcBef>
                <a:spcPts val="1000"/>
              </a:spcBef>
              <a:spcAft>
                <a:spcPts val="0"/>
              </a:spcAft>
              <a:buSzPts val="720"/>
              <a:buNone/>
              <a:defRPr sz="900"/>
            </a:lvl4pPr>
            <a:lvl5pPr indent="-228600" lvl="4" marL="2286000" algn="l">
              <a:lnSpc>
                <a:spcPct val="100000"/>
              </a:lnSpc>
              <a:spcBef>
                <a:spcPts val="1000"/>
              </a:spcBef>
              <a:spcAft>
                <a:spcPts val="0"/>
              </a:spcAft>
              <a:buSzPts val="720"/>
              <a:buNone/>
              <a:defRPr sz="900"/>
            </a:lvl5pPr>
            <a:lvl6pPr indent="-228600" lvl="5" marL="2743200" algn="l">
              <a:lnSpc>
                <a:spcPct val="100000"/>
              </a:lnSpc>
              <a:spcBef>
                <a:spcPts val="1000"/>
              </a:spcBef>
              <a:spcAft>
                <a:spcPts val="0"/>
              </a:spcAft>
              <a:buSzPts val="720"/>
              <a:buNone/>
              <a:defRPr sz="900"/>
            </a:lvl6pPr>
            <a:lvl7pPr indent="-228600" lvl="6" marL="3200400" algn="l">
              <a:lnSpc>
                <a:spcPct val="100000"/>
              </a:lnSpc>
              <a:spcBef>
                <a:spcPts val="1000"/>
              </a:spcBef>
              <a:spcAft>
                <a:spcPts val="0"/>
              </a:spcAft>
              <a:buSzPts val="720"/>
              <a:buNone/>
              <a:defRPr sz="900"/>
            </a:lvl7pPr>
            <a:lvl8pPr indent="-228600" lvl="7" marL="3657600" algn="l">
              <a:lnSpc>
                <a:spcPct val="100000"/>
              </a:lnSpc>
              <a:spcBef>
                <a:spcPts val="1000"/>
              </a:spcBef>
              <a:spcAft>
                <a:spcPts val="0"/>
              </a:spcAft>
              <a:buSzPts val="720"/>
              <a:buNone/>
              <a:defRPr sz="900"/>
            </a:lvl8pPr>
            <a:lvl9pPr indent="-228600" lvl="8" marL="4114800" algn="l">
              <a:lnSpc>
                <a:spcPct val="100000"/>
              </a:lnSpc>
              <a:spcBef>
                <a:spcPts val="1000"/>
              </a:spcBef>
              <a:spcAft>
                <a:spcPts val="0"/>
              </a:spcAft>
              <a:buSzPts val="720"/>
              <a:buNone/>
              <a:defRPr sz="900"/>
            </a:lvl9pPr>
          </a:lstStyle>
          <a:p/>
        </p:txBody>
      </p:sp>
      <p:sp>
        <p:nvSpPr>
          <p:cNvPr id="638" name="Google Shape;638;p173"/>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39" name="Google Shape;639;p173"/>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0" name="Google Shape;640;p173"/>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與說明文字">
  <p:cSld name="標題與說明文字">
    <p:spTree>
      <p:nvGrpSpPr>
        <p:cNvPr id="641" name="Shape 641"/>
        <p:cNvGrpSpPr/>
        <p:nvPr/>
      </p:nvGrpSpPr>
      <p:grpSpPr>
        <a:xfrm>
          <a:off x="0" y="0"/>
          <a:ext cx="0" cy="0"/>
          <a:chOff x="0" y="0"/>
          <a:chExt cx="0" cy="0"/>
        </a:xfrm>
      </p:grpSpPr>
      <p:sp>
        <p:nvSpPr>
          <p:cNvPr id="642" name="Google Shape;642;p174"/>
          <p:cNvSpPr txBox="1"/>
          <p:nvPr>
            <p:ph type="title"/>
          </p:nvPr>
        </p:nvSpPr>
        <p:spPr>
          <a:xfrm>
            <a:off x="677247" y="609600"/>
            <a:ext cx="8595549" cy="3403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Clr>
                <a:schemeClr val="accent1"/>
              </a:buClr>
              <a:buSzPts val="4400"/>
              <a:buFont typeface="Trebuchet MS"/>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3" name="Google Shape;643;p174"/>
          <p:cNvSpPr txBox="1"/>
          <p:nvPr>
            <p:ph idx="1" type="body"/>
          </p:nvPr>
        </p:nvSpPr>
        <p:spPr>
          <a:xfrm>
            <a:off x="677247" y="4470400"/>
            <a:ext cx="8595549"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644" name="Google Shape;644;p174"/>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5" name="Google Shape;645;p174"/>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6" name="Google Shape;646;p174"/>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 (含標題)">
  <p:cSld name="引述 (含標題)">
    <p:spTree>
      <p:nvGrpSpPr>
        <p:cNvPr id="647" name="Shape 647"/>
        <p:cNvGrpSpPr/>
        <p:nvPr/>
      </p:nvGrpSpPr>
      <p:grpSpPr>
        <a:xfrm>
          <a:off x="0" y="0"/>
          <a:ext cx="0" cy="0"/>
          <a:chOff x="0" y="0"/>
          <a:chExt cx="0" cy="0"/>
        </a:xfrm>
      </p:grpSpPr>
      <p:sp>
        <p:nvSpPr>
          <p:cNvPr id="648" name="Google Shape;648;p175"/>
          <p:cNvSpPr txBox="1"/>
          <p:nvPr>
            <p:ph type="title"/>
          </p:nvPr>
        </p:nvSpPr>
        <p:spPr>
          <a:xfrm>
            <a:off x="931213" y="609600"/>
            <a:ext cx="8093080"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Clr>
                <a:schemeClr val="accent1"/>
              </a:buClr>
              <a:buSzPts val="4400"/>
              <a:buFont typeface="Trebuchet MS"/>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9" name="Google Shape;649;p175"/>
          <p:cNvSpPr txBox="1"/>
          <p:nvPr>
            <p:ph idx="1" type="body"/>
          </p:nvPr>
        </p:nvSpPr>
        <p:spPr>
          <a:xfrm>
            <a:off x="1365961" y="3632200"/>
            <a:ext cx="7223584" cy="381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1280"/>
              <a:buFont typeface="Trebuchet MS"/>
              <a:buNone/>
              <a:defRPr sz="1600">
                <a:solidFill>
                  <a:srgbClr val="7F7F7F"/>
                </a:solidFill>
              </a:defRPr>
            </a:lvl1pPr>
            <a:lvl2pPr indent="-228600" lvl="1" marL="914400" algn="l">
              <a:lnSpc>
                <a:spcPct val="100000"/>
              </a:lnSpc>
              <a:spcBef>
                <a:spcPts val="1000"/>
              </a:spcBef>
              <a:spcAft>
                <a:spcPts val="0"/>
              </a:spcAft>
              <a:buSzPts val="1280"/>
              <a:buFont typeface="Trebuchet MS"/>
              <a:buNone/>
              <a:defRPr/>
            </a:lvl2pPr>
            <a:lvl3pPr indent="-228600" lvl="2" marL="1371600" algn="l">
              <a:lnSpc>
                <a:spcPct val="100000"/>
              </a:lnSpc>
              <a:spcBef>
                <a:spcPts val="1000"/>
              </a:spcBef>
              <a:spcAft>
                <a:spcPts val="0"/>
              </a:spcAft>
              <a:buSzPts val="1120"/>
              <a:buFont typeface="Trebuchet MS"/>
              <a:buNone/>
              <a:defRPr/>
            </a:lvl3pPr>
            <a:lvl4pPr indent="-228600" lvl="3" marL="1828800" algn="l">
              <a:lnSpc>
                <a:spcPct val="100000"/>
              </a:lnSpc>
              <a:spcBef>
                <a:spcPts val="1000"/>
              </a:spcBef>
              <a:spcAft>
                <a:spcPts val="0"/>
              </a:spcAft>
              <a:buSzPts val="960"/>
              <a:buFont typeface="Trebuchet MS"/>
              <a:buNone/>
              <a:defRPr/>
            </a:lvl4pPr>
            <a:lvl5pPr indent="-228600" lvl="4" marL="2286000" algn="l">
              <a:lnSpc>
                <a:spcPct val="100000"/>
              </a:lnSpc>
              <a:spcBef>
                <a:spcPts val="1000"/>
              </a:spcBef>
              <a:spcAft>
                <a:spcPts val="0"/>
              </a:spcAft>
              <a:buSzPts val="960"/>
              <a:buFont typeface="Trebuchet MS"/>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50" name="Google Shape;650;p175"/>
          <p:cNvSpPr txBox="1"/>
          <p:nvPr>
            <p:ph idx="2" type="body"/>
          </p:nvPr>
        </p:nvSpPr>
        <p:spPr>
          <a:xfrm>
            <a:off x="677247" y="4470400"/>
            <a:ext cx="8595549"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651" name="Google Shape;651;p175"/>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2" name="Google Shape;652;p175"/>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3" name="Google Shape;653;p175"/>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
        <p:nvSpPr>
          <p:cNvPr id="654" name="Google Shape;654;p175"/>
          <p:cNvSpPr txBox="1"/>
          <p:nvPr/>
        </p:nvSpPr>
        <p:spPr>
          <a:xfrm>
            <a:off x="541799" y="790378"/>
            <a:ext cx="609521" cy="584776"/>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000000"/>
              </a:buClr>
              <a:buSzPts val="7999"/>
              <a:buFont typeface="Arial"/>
              <a:buNone/>
            </a:pPr>
            <a:r>
              <a:rPr b="0" i="0" lang="en-US" sz="7999" u="none" cap="none" strike="noStrike">
                <a:solidFill>
                  <a:srgbClr val="BFE471"/>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
        <p:nvSpPr>
          <p:cNvPr id="655" name="Google Shape;655;p175"/>
          <p:cNvSpPr txBox="1"/>
          <p:nvPr/>
        </p:nvSpPr>
        <p:spPr>
          <a:xfrm>
            <a:off x="8891853" y="2886556"/>
            <a:ext cx="609521" cy="584776"/>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000000"/>
              </a:buClr>
              <a:buSzPts val="7999"/>
              <a:buFont typeface="Arial"/>
              <a:buNone/>
            </a:pPr>
            <a:r>
              <a:rPr b="0" i="0" lang="en-US" sz="7999" u="none" cap="none" strike="noStrike">
                <a:solidFill>
                  <a:srgbClr val="BFE471"/>
                </a:solidFill>
                <a:latin typeface="Arial"/>
                <a:ea typeface="Arial"/>
                <a:cs typeface="Arial"/>
                <a:sym typeface="Arial"/>
              </a:rPr>
              <a:t>”</a:t>
            </a:r>
            <a:endParaRPr b="0" i="0" sz="1800" u="none" cap="none" strike="noStrike">
              <a:solidFill>
                <a:srgbClr val="BFE471"/>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含標題的圖片" type="picTx">
  <p:cSld name="PICTURE_WITH_CAPTION_TEXT">
    <p:spTree>
      <p:nvGrpSpPr>
        <p:cNvPr id="79" name="Shape 79"/>
        <p:cNvGrpSpPr/>
        <p:nvPr/>
      </p:nvGrpSpPr>
      <p:grpSpPr>
        <a:xfrm>
          <a:off x="0" y="0"/>
          <a:ext cx="0" cy="0"/>
          <a:chOff x="0" y="0"/>
          <a:chExt cx="0" cy="0"/>
        </a:xfrm>
      </p:grpSpPr>
      <p:sp>
        <p:nvSpPr>
          <p:cNvPr id="80" name="Google Shape;80;p125"/>
          <p:cNvSpPr txBox="1"/>
          <p:nvPr>
            <p:ph type="title"/>
          </p:nvPr>
        </p:nvSpPr>
        <p:spPr>
          <a:xfrm>
            <a:off x="677430" y="4800600"/>
            <a:ext cx="8597787" cy="566738"/>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SzPts val="1400"/>
              <a:buNone/>
              <a:defRPr b="0"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1" name="Google Shape;81;p125"/>
          <p:cNvSpPr/>
          <p:nvPr>
            <p:ph idx="2" type="pic"/>
          </p:nvPr>
        </p:nvSpPr>
        <p:spPr>
          <a:xfrm>
            <a:off x="677423" y="609600"/>
            <a:ext cx="8597788" cy="3845718"/>
          </a:xfrm>
          <a:prstGeom prst="rect">
            <a:avLst/>
          </a:prstGeom>
          <a:noFill/>
          <a:ln>
            <a:noFill/>
          </a:ln>
        </p:spPr>
      </p:sp>
      <p:sp>
        <p:nvSpPr>
          <p:cNvPr id="82" name="Google Shape;82;p125"/>
          <p:cNvSpPr txBox="1"/>
          <p:nvPr>
            <p:ph idx="1" type="body"/>
          </p:nvPr>
        </p:nvSpPr>
        <p:spPr>
          <a:xfrm>
            <a:off x="677430" y="5367338"/>
            <a:ext cx="8597787" cy="67402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960"/>
              <a:buNone/>
              <a:defRPr sz="1200"/>
            </a:lvl1pPr>
            <a:lvl2pPr indent="-228600" lvl="1" marL="914400" algn="l">
              <a:lnSpc>
                <a:spcPct val="100000"/>
              </a:lnSpc>
              <a:spcBef>
                <a:spcPts val="1000"/>
              </a:spcBef>
              <a:spcAft>
                <a:spcPts val="0"/>
              </a:spcAft>
              <a:buSzPts val="960"/>
              <a:buNone/>
              <a:defRPr sz="1200"/>
            </a:lvl2pPr>
            <a:lvl3pPr indent="-228600" lvl="2" marL="1371600" algn="l">
              <a:lnSpc>
                <a:spcPct val="100000"/>
              </a:lnSpc>
              <a:spcBef>
                <a:spcPts val="1000"/>
              </a:spcBef>
              <a:spcAft>
                <a:spcPts val="0"/>
              </a:spcAft>
              <a:buSzPts val="800"/>
              <a:buNone/>
              <a:defRPr sz="1000"/>
            </a:lvl3pPr>
            <a:lvl4pPr indent="-228600" lvl="3" marL="1828800" algn="l">
              <a:lnSpc>
                <a:spcPct val="100000"/>
              </a:lnSpc>
              <a:spcBef>
                <a:spcPts val="1000"/>
              </a:spcBef>
              <a:spcAft>
                <a:spcPts val="0"/>
              </a:spcAft>
              <a:buSzPts val="720"/>
              <a:buNone/>
              <a:defRPr sz="900"/>
            </a:lvl4pPr>
            <a:lvl5pPr indent="-228600" lvl="4" marL="2286000" algn="l">
              <a:lnSpc>
                <a:spcPct val="100000"/>
              </a:lnSpc>
              <a:spcBef>
                <a:spcPts val="1000"/>
              </a:spcBef>
              <a:spcAft>
                <a:spcPts val="0"/>
              </a:spcAft>
              <a:buSzPts val="720"/>
              <a:buNone/>
              <a:defRPr sz="900"/>
            </a:lvl5pPr>
            <a:lvl6pPr indent="-228600" lvl="5" marL="2743200" algn="l">
              <a:lnSpc>
                <a:spcPct val="100000"/>
              </a:lnSpc>
              <a:spcBef>
                <a:spcPts val="1000"/>
              </a:spcBef>
              <a:spcAft>
                <a:spcPts val="0"/>
              </a:spcAft>
              <a:buSzPts val="720"/>
              <a:buNone/>
              <a:defRPr sz="900"/>
            </a:lvl6pPr>
            <a:lvl7pPr indent="-228600" lvl="6" marL="3200400" algn="l">
              <a:lnSpc>
                <a:spcPct val="100000"/>
              </a:lnSpc>
              <a:spcBef>
                <a:spcPts val="1000"/>
              </a:spcBef>
              <a:spcAft>
                <a:spcPts val="0"/>
              </a:spcAft>
              <a:buSzPts val="720"/>
              <a:buNone/>
              <a:defRPr sz="900"/>
            </a:lvl7pPr>
            <a:lvl8pPr indent="-228600" lvl="7" marL="3657600" algn="l">
              <a:lnSpc>
                <a:spcPct val="100000"/>
              </a:lnSpc>
              <a:spcBef>
                <a:spcPts val="1000"/>
              </a:spcBef>
              <a:spcAft>
                <a:spcPts val="0"/>
              </a:spcAft>
              <a:buSzPts val="720"/>
              <a:buNone/>
              <a:defRPr sz="900"/>
            </a:lvl8pPr>
            <a:lvl9pPr indent="-228600" lvl="8" marL="4114800" algn="l">
              <a:lnSpc>
                <a:spcPct val="100000"/>
              </a:lnSpc>
              <a:spcBef>
                <a:spcPts val="1000"/>
              </a:spcBef>
              <a:spcAft>
                <a:spcPts val="0"/>
              </a:spcAft>
              <a:buSzPts val="720"/>
              <a:buNone/>
              <a:defRPr sz="900"/>
            </a:lvl9pPr>
          </a:lstStyle>
          <a:p/>
        </p:txBody>
      </p:sp>
      <p:sp>
        <p:nvSpPr>
          <p:cNvPr id="83" name="Google Shape;83;p125"/>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4" name="Google Shape;84;p125"/>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5" name="Google Shape;85;p125"/>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名片">
  <p:cSld name="名片">
    <p:spTree>
      <p:nvGrpSpPr>
        <p:cNvPr id="656" name="Shape 656"/>
        <p:cNvGrpSpPr/>
        <p:nvPr/>
      </p:nvGrpSpPr>
      <p:grpSpPr>
        <a:xfrm>
          <a:off x="0" y="0"/>
          <a:ext cx="0" cy="0"/>
          <a:chOff x="0" y="0"/>
          <a:chExt cx="0" cy="0"/>
        </a:xfrm>
      </p:grpSpPr>
      <p:sp>
        <p:nvSpPr>
          <p:cNvPr id="657" name="Google Shape;657;p176"/>
          <p:cNvSpPr txBox="1"/>
          <p:nvPr>
            <p:ph type="title"/>
          </p:nvPr>
        </p:nvSpPr>
        <p:spPr>
          <a:xfrm>
            <a:off x="677247" y="1931988"/>
            <a:ext cx="8595549" cy="259546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accent1"/>
              </a:buClr>
              <a:buSzPts val="4400"/>
              <a:buFont typeface="Trebuchet MS"/>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58" name="Google Shape;658;p176"/>
          <p:cNvSpPr txBox="1"/>
          <p:nvPr>
            <p:ph idx="1" type="body"/>
          </p:nvPr>
        </p:nvSpPr>
        <p:spPr>
          <a:xfrm>
            <a:off x="677247" y="4527448"/>
            <a:ext cx="8595549"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659" name="Google Shape;659;p176"/>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0" name="Google Shape;660;p176"/>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1" name="Google Shape;661;p176"/>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引述名片">
  <p:cSld name="引述名片">
    <p:spTree>
      <p:nvGrpSpPr>
        <p:cNvPr id="662" name="Shape 662"/>
        <p:cNvGrpSpPr/>
        <p:nvPr/>
      </p:nvGrpSpPr>
      <p:grpSpPr>
        <a:xfrm>
          <a:off x="0" y="0"/>
          <a:ext cx="0" cy="0"/>
          <a:chOff x="0" y="0"/>
          <a:chExt cx="0" cy="0"/>
        </a:xfrm>
      </p:grpSpPr>
      <p:sp>
        <p:nvSpPr>
          <p:cNvPr id="663" name="Google Shape;663;p177"/>
          <p:cNvSpPr txBox="1"/>
          <p:nvPr>
            <p:ph type="title"/>
          </p:nvPr>
        </p:nvSpPr>
        <p:spPr>
          <a:xfrm>
            <a:off x="931213" y="609600"/>
            <a:ext cx="8093080"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Clr>
                <a:schemeClr val="accent1"/>
              </a:buClr>
              <a:buSzPts val="4400"/>
              <a:buFont typeface="Trebuchet MS"/>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4" name="Google Shape;664;p177"/>
          <p:cNvSpPr txBox="1"/>
          <p:nvPr>
            <p:ph idx="1" type="body"/>
          </p:nvPr>
        </p:nvSpPr>
        <p:spPr>
          <a:xfrm>
            <a:off x="677244" y="4013200"/>
            <a:ext cx="8595550"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Trebuchet MS"/>
              <a:buNone/>
              <a:defRPr sz="2400">
                <a:solidFill>
                  <a:srgbClr val="3F3F3F"/>
                </a:solidFill>
              </a:defRPr>
            </a:lvl1pPr>
            <a:lvl2pPr indent="-228600" lvl="1" marL="914400" algn="l">
              <a:lnSpc>
                <a:spcPct val="100000"/>
              </a:lnSpc>
              <a:spcBef>
                <a:spcPts val="1000"/>
              </a:spcBef>
              <a:spcAft>
                <a:spcPts val="0"/>
              </a:spcAft>
              <a:buSzPts val="1280"/>
              <a:buFont typeface="Trebuchet MS"/>
              <a:buNone/>
              <a:defRPr/>
            </a:lvl2pPr>
            <a:lvl3pPr indent="-228600" lvl="2" marL="1371600" algn="l">
              <a:lnSpc>
                <a:spcPct val="100000"/>
              </a:lnSpc>
              <a:spcBef>
                <a:spcPts val="1000"/>
              </a:spcBef>
              <a:spcAft>
                <a:spcPts val="0"/>
              </a:spcAft>
              <a:buSzPts val="1120"/>
              <a:buFont typeface="Trebuchet MS"/>
              <a:buNone/>
              <a:defRPr/>
            </a:lvl3pPr>
            <a:lvl4pPr indent="-228600" lvl="3" marL="1828800" algn="l">
              <a:lnSpc>
                <a:spcPct val="100000"/>
              </a:lnSpc>
              <a:spcBef>
                <a:spcPts val="1000"/>
              </a:spcBef>
              <a:spcAft>
                <a:spcPts val="0"/>
              </a:spcAft>
              <a:buSzPts val="960"/>
              <a:buFont typeface="Trebuchet MS"/>
              <a:buNone/>
              <a:defRPr/>
            </a:lvl4pPr>
            <a:lvl5pPr indent="-228600" lvl="4" marL="2286000" algn="l">
              <a:lnSpc>
                <a:spcPct val="100000"/>
              </a:lnSpc>
              <a:spcBef>
                <a:spcPts val="1000"/>
              </a:spcBef>
              <a:spcAft>
                <a:spcPts val="0"/>
              </a:spcAft>
              <a:buSzPts val="960"/>
              <a:buFont typeface="Trebuchet MS"/>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65" name="Google Shape;665;p177"/>
          <p:cNvSpPr txBox="1"/>
          <p:nvPr>
            <p:ph idx="2" type="body"/>
          </p:nvPr>
        </p:nvSpPr>
        <p:spPr>
          <a:xfrm>
            <a:off x="677247" y="4527448"/>
            <a:ext cx="8595549"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666" name="Google Shape;666;p177"/>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7" name="Google Shape;667;p177"/>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8" name="Google Shape;668;p177"/>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
        <p:nvSpPr>
          <p:cNvPr id="669" name="Google Shape;669;p177"/>
          <p:cNvSpPr txBox="1"/>
          <p:nvPr/>
        </p:nvSpPr>
        <p:spPr>
          <a:xfrm>
            <a:off x="541799" y="790378"/>
            <a:ext cx="609521" cy="584776"/>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000000"/>
              </a:buClr>
              <a:buSzPts val="7999"/>
              <a:buFont typeface="Arial"/>
              <a:buNone/>
            </a:pPr>
            <a:r>
              <a:rPr b="0" i="0" lang="en-US" sz="7999" u="none" cap="none" strike="noStrike">
                <a:solidFill>
                  <a:srgbClr val="BFE471"/>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
        <p:nvSpPr>
          <p:cNvPr id="670" name="Google Shape;670;p177"/>
          <p:cNvSpPr txBox="1"/>
          <p:nvPr/>
        </p:nvSpPr>
        <p:spPr>
          <a:xfrm>
            <a:off x="8891853" y="2886556"/>
            <a:ext cx="609521" cy="584776"/>
          </a:xfrm>
          <a:prstGeom prst="rect">
            <a:avLst/>
          </a:prstGeom>
          <a:noFill/>
          <a:ln>
            <a:noFill/>
          </a:ln>
        </p:spPr>
        <p:txBody>
          <a:bodyPr anchorCtr="0" anchor="ctr" bIns="45675" lIns="91400" spcFirstLastPara="1" rIns="91400" wrap="square" tIns="45675">
            <a:noAutofit/>
          </a:bodyPr>
          <a:lstStyle/>
          <a:p>
            <a:pPr indent="0" lvl="0" marL="0" marR="0" rtl="0" algn="l">
              <a:lnSpc>
                <a:spcPct val="100000"/>
              </a:lnSpc>
              <a:spcBef>
                <a:spcPts val="0"/>
              </a:spcBef>
              <a:spcAft>
                <a:spcPts val="0"/>
              </a:spcAft>
              <a:buClr>
                <a:srgbClr val="000000"/>
              </a:buClr>
              <a:buSzPts val="7999"/>
              <a:buFont typeface="Arial"/>
              <a:buNone/>
            </a:pPr>
            <a:r>
              <a:rPr b="0" i="0" lang="en-US" sz="7999" u="none" cap="none" strike="noStrike">
                <a:solidFill>
                  <a:srgbClr val="BFE471"/>
                </a:solidFill>
                <a:latin typeface="Arial"/>
                <a:ea typeface="Arial"/>
                <a:cs typeface="Arial"/>
                <a:sym typeface="Arial"/>
              </a:rPr>
              <a:t>”</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是非題">
  <p:cSld name="是非題">
    <p:spTree>
      <p:nvGrpSpPr>
        <p:cNvPr id="671" name="Shape 671"/>
        <p:cNvGrpSpPr/>
        <p:nvPr/>
      </p:nvGrpSpPr>
      <p:grpSpPr>
        <a:xfrm>
          <a:off x="0" y="0"/>
          <a:ext cx="0" cy="0"/>
          <a:chOff x="0" y="0"/>
          <a:chExt cx="0" cy="0"/>
        </a:xfrm>
      </p:grpSpPr>
      <p:sp>
        <p:nvSpPr>
          <p:cNvPr id="672" name="Google Shape;672;p178"/>
          <p:cNvSpPr txBox="1"/>
          <p:nvPr>
            <p:ph type="title"/>
          </p:nvPr>
        </p:nvSpPr>
        <p:spPr>
          <a:xfrm>
            <a:off x="685710" y="609600"/>
            <a:ext cx="8587085" cy="3022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Clr>
                <a:schemeClr val="accent1"/>
              </a:buClr>
              <a:buSzPts val="4400"/>
              <a:buFont typeface="Trebuchet MS"/>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3" name="Google Shape;673;p178"/>
          <p:cNvSpPr txBox="1"/>
          <p:nvPr>
            <p:ph idx="1" type="body"/>
          </p:nvPr>
        </p:nvSpPr>
        <p:spPr>
          <a:xfrm>
            <a:off x="677244" y="4013200"/>
            <a:ext cx="8595550" cy="514248"/>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SzPts val="1920"/>
              <a:buFont typeface="Trebuchet MS"/>
              <a:buNone/>
              <a:defRPr sz="2400">
                <a:solidFill>
                  <a:schemeClr val="accent1"/>
                </a:solidFill>
              </a:defRPr>
            </a:lvl1pPr>
            <a:lvl2pPr indent="-228600" lvl="1" marL="914400" algn="l">
              <a:lnSpc>
                <a:spcPct val="100000"/>
              </a:lnSpc>
              <a:spcBef>
                <a:spcPts val="1000"/>
              </a:spcBef>
              <a:spcAft>
                <a:spcPts val="0"/>
              </a:spcAft>
              <a:buSzPts val="1280"/>
              <a:buFont typeface="Trebuchet MS"/>
              <a:buNone/>
              <a:defRPr/>
            </a:lvl2pPr>
            <a:lvl3pPr indent="-228600" lvl="2" marL="1371600" algn="l">
              <a:lnSpc>
                <a:spcPct val="100000"/>
              </a:lnSpc>
              <a:spcBef>
                <a:spcPts val="1000"/>
              </a:spcBef>
              <a:spcAft>
                <a:spcPts val="0"/>
              </a:spcAft>
              <a:buSzPts val="1120"/>
              <a:buFont typeface="Trebuchet MS"/>
              <a:buNone/>
              <a:defRPr/>
            </a:lvl3pPr>
            <a:lvl4pPr indent="-228600" lvl="3" marL="1828800" algn="l">
              <a:lnSpc>
                <a:spcPct val="100000"/>
              </a:lnSpc>
              <a:spcBef>
                <a:spcPts val="1000"/>
              </a:spcBef>
              <a:spcAft>
                <a:spcPts val="0"/>
              </a:spcAft>
              <a:buSzPts val="960"/>
              <a:buFont typeface="Trebuchet MS"/>
              <a:buNone/>
              <a:defRPr/>
            </a:lvl4pPr>
            <a:lvl5pPr indent="-228600" lvl="4" marL="2286000" algn="l">
              <a:lnSpc>
                <a:spcPct val="100000"/>
              </a:lnSpc>
              <a:spcBef>
                <a:spcPts val="1000"/>
              </a:spcBef>
              <a:spcAft>
                <a:spcPts val="0"/>
              </a:spcAft>
              <a:buSzPts val="960"/>
              <a:buFont typeface="Trebuchet MS"/>
              <a:buNone/>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74" name="Google Shape;674;p178"/>
          <p:cNvSpPr txBox="1"/>
          <p:nvPr>
            <p:ph idx="2" type="body"/>
          </p:nvPr>
        </p:nvSpPr>
        <p:spPr>
          <a:xfrm>
            <a:off x="677247" y="4527448"/>
            <a:ext cx="8595549" cy="1513914"/>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7F7F7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675" name="Google Shape;675;p178"/>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6" name="Google Shape;676;p178"/>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77" name="Google Shape;677;p178"/>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及直排文字" type="vertTx">
  <p:cSld name="VERTICAL_TEXT">
    <p:spTree>
      <p:nvGrpSpPr>
        <p:cNvPr id="678" name="Shape 678"/>
        <p:cNvGrpSpPr/>
        <p:nvPr/>
      </p:nvGrpSpPr>
      <p:grpSpPr>
        <a:xfrm>
          <a:off x="0" y="0"/>
          <a:ext cx="0" cy="0"/>
          <a:chOff x="0" y="0"/>
          <a:chExt cx="0" cy="0"/>
        </a:xfrm>
      </p:grpSpPr>
      <p:sp>
        <p:nvSpPr>
          <p:cNvPr id="679" name="Google Shape;679;p179"/>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0" name="Google Shape;680;p179"/>
          <p:cNvSpPr txBox="1"/>
          <p:nvPr>
            <p:ph idx="1" type="body"/>
          </p:nvPr>
        </p:nvSpPr>
        <p:spPr>
          <a:xfrm rot="5400000">
            <a:off x="3034634" y="-196799"/>
            <a:ext cx="3880773" cy="8595549"/>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81" name="Google Shape;681;p179"/>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2" name="Google Shape;682;p179"/>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3" name="Google Shape;683;p179"/>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直排標題及文字" type="vertTitleAndTx">
  <p:cSld name="VERTICAL_TITLE_AND_VERTICAL_TEXT">
    <p:spTree>
      <p:nvGrpSpPr>
        <p:cNvPr id="684" name="Shape 684"/>
        <p:cNvGrpSpPr/>
        <p:nvPr/>
      </p:nvGrpSpPr>
      <p:grpSpPr>
        <a:xfrm>
          <a:off x="0" y="0"/>
          <a:ext cx="0" cy="0"/>
          <a:chOff x="0" y="0"/>
          <a:chExt cx="0" cy="0"/>
        </a:xfrm>
      </p:grpSpPr>
      <p:sp>
        <p:nvSpPr>
          <p:cNvPr id="685" name="Google Shape;685;p180"/>
          <p:cNvSpPr txBox="1"/>
          <p:nvPr>
            <p:ph type="title"/>
          </p:nvPr>
        </p:nvSpPr>
        <p:spPr>
          <a:xfrm rot="5400000">
            <a:off x="5993197" y="2583039"/>
            <a:ext cx="5251451" cy="1304573"/>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6" name="Google Shape;686;p180"/>
          <p:cNvSpPr txBox="1"/>
          <p:nvPr>
            <p:ph idx="1" type="body"/>
          </p:nvPr>
        </p:nvSpPr>
        <p:spPr>
          <a:xfrm rot="5400000">
            <a:off x="1581137" y="-294291"/>
            <a:ext cx="5251450" cy="7059231"/>
          </a:xfrm>
          <a:prstGeom prst="rect">
            <a:avLst/>
          </a:prstGeom>
          <a:noFill/>
          <a:ln>
            <a:noFill/>
          </a:ln>
        </p:spPr>
        <p:txBody>
          <a:bodyPr anchorCtr="0" anchor="t" bIns="45700" lIns="91425" spcFirstLastPara="1" rIns="91425" wrap="square" tIns="45700">
            <a:normAutofit/>
          </a:bodyPr>
          <a:lstStyle>
            <a:lvl1pPr indent="-320040" lvl="0" marL="457200" algn="l">
              <a:lnSpc>
                <a:spcPct val="100000"/>
              </a:lnSpc>
              <a:spcBef>
                <a:spcPts val="1000"/>
              </a:spcBef>
              <a:spcAft>
                <a:spcPts val="0"/>
              </a:spcAft>
              <a:buSzPts val="1440"/>
              <a:buChar char="►"/>
              <a:defRPr/>
            </a:lvl1pPr>
            <a:lvl2pPr indent="-320040" lvl="1" marL="914400" algn="l">
              <a:lnSpc>
                <a:spcPct val="100000"/>
              </a:lnSpc>
              <a:spcBef>
                <a:spcPts val="1000"/>
              </a:spcBef>
              <a:spcAft>
                <a:spcPts val="0"/>
              </a:spcAft>
              <a:buSzPts val="1440"/>
              <a:buChar char="►"/>
              <a:defRPr/>
            </a:lvl2pPr>
            <a:lvl3pPr indent="-320039" lvl="2" marL="1371600" algn="l">
              <a:lnSpc>
                <a:spcPct val="100000"/>
              </a:lnSpc>
              <a:spcBef>
                <a:spcPts val="1000"/>
              </a:spcBef>
              <a:spcAft>
                <a:spcPts val="0"/>
              </a:spcAft>
              <a:buSzPts val="1440"/>
              <a:buChar char="►"/>
              <a:defRPr/>
            </a:lvl3pPr>
            <a:lvl4pPr indent="-320039" lvl="3" marL="1828800" algn="l">
              <a:lnSpc>
                <a:spcPct val="100000"/>
              </a:lnSpc>
              <a:spcBef>
                <a:spcPts val="1000"/>
              </a:spcBef>
              <a:spcAft>
                <a:spcPts val="0"/>
              </a:spcAft>
              <a:buSzPts val="1440"/>
              <a:buChar char="►"/>
              <a:defRPr/>
            </a:lvl4pPr>
            <a:lvl5pPr indent="-320039" lvl="4" marL="2286000" algn="l">
              <a:lnSpc>
                <a:spcPct val="100000"/>
              </a:lnSpc>
              <a:spcBef>
                <a:spcPts val="1000"/>
              </a:spcBef>
              <a:spcAft>
                <a:spcPts val="0"/>
              </a:spcAft>
              <a:buSzPts val="1440"/>
              <a:buChar char="►"/>
              <a:defRPr/>
            </a:lvl5pPr>
            <a:lvl6pPr indent="-320039" lvl="5" marL="2743200" algn="l">
              <a:lnSpc>
                <a:spcPct val="100000"/>
              </a:lnSpc>
              <a:spcBef>
                <a:spcPts val="1000"/>
              </a:spcBef>
              <a:spcAft>
                <a:spcPts val="0"/>
              </a:spcAft>
              <a:buSzPts val="1440"/>
              <a:buChar char="►"/>
              <a:defRPr/>
            </a:lvl6pPr>
            <a:lvl7pPr indent="-320039" lvl="6" marL="3200400" algn="l">
              <a:lnSpc>
                <a:spcPct val="100000"/>
              </a:lnSpc>
              <a:spcBef>
                <a:spcPts val="1000"/>
              </a:spcBef>
              <a:spcAft>
                <a:spcPts val="0"/>
              </a:spcAft>
              <a:buSzPts val="1440"/>
              <a:buChar char="►"/>
              <a:defRPr/>
            </a:lvl7pPr>
            <a:lvl8pPr indent="-320040" lvl="7" marL="3657600" algn="l">
              <a:lnSpc>
                <a:spcPct val="100000"/>
              </a:lnSpc>
              <a:spcBef>
                <a:spcPts val="1000"/>
              </a:spcBef>
              <a:spcAft>
                <a:spcPts val="0"/>
              </a:spcAft>
              <a:buSzPts val="1440"/>
              <a:buChar char="►"/>
              <a:defRPr/>
            </a:lvl8pPr>
            <a:lvl9pPr indent="-320040" lvl="8" marL="4114800" algn="l">
              <a:lnSpc>
                <a:spcPct val="100000"/>
              </a:lnSpc>
              <a:spcBef>
                <a:spcPts val="1000"/>
              </a:spcBef>
              <a:spcAft>
                <a:spcPts val="0"/>
              </a:spcAft>
              <a:buSzPts val="1440"/>
              <a:buChar char="►"/>
              <a:defRPr/>
            </a:lvl9pPr>
          </a:lstStyle>
          <a:p/>
        </p:txBody>
      </p:sp>
      <p:sp>
        <p:nvSpPr>
          <p:cNvPr id="687" name="Google Shape;687;p180"/>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8" name="Google Shape;688;p180"/>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9" name="Google Shape;689;p180"/>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自訂版面配置">
  <p:cSld name="自訂版面配置">
    <p:spTree>
      <p:nvGrpSpPr>
        <p:cNvPr id="690" name="Shape 690"/>
        <p:cNvGrpSpPr/>
        <p:nvPr/>
      </p:nvGrpSpPr>
      <p:grpSpPr>
        <a:xfrm>
          <a:off x="0" y="0"/>
          <a:ext cx="0" cy="0"/>
          <a:chOff x="0" y="0"/>
          <a:chExt cx="0" cy="0"/>
        </a:xfrm>
      </p:grpSpPr>
      <p:sp>
        <p:nvSpPr>
          <p:cNvPr id="691" name="Google Shape;691;p181"/>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2" name="Google Shape;692;p181"/>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3" name="Google Shape;693;p181"/>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4" name="Google Shape;694;p181"/>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自訂版面配置">
  <p:cSld name="1_自訂版面配置">
    <p:spTree>
      <p:nvGrpSpPr>
        <p:cNvPr id="695" name="Shape 695"/>
        <p:cNvGrpSpPr/>
        <p:nvPr/>
      </p:nvGrpSpPr>
      <p:grpSpPr>
        <a:xfrm>
          <a:off x="0" y="0"/>
          <a:ext cx="0" cy="0"/>
          <a:chOff x="0" y="0"/>
          <a:chExt cx="0" cy="0"/>
        </a:xfrm>
      </p:grpSpPr>
      <p:sp>
        <p:nvSpPr>
          <p:cNvPr id="696" name="Google Shape;696;p182"/>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7" name="Google Shape;697;p182"/>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8" name="Google Shape;698;p182"/>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99" name="Google Shape;699;p182"/>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706" name="Shape 706"/>
        <p:cNvGrpSpPr/>
        <p:nvPr/>
      </p:nvGrpSpPr>
      <p:grpSpPr>
        <a:xfrm>
          <a:off x="0" y="0"/>
          <a:ext cx="0" cy="0"/>
          <a:chOff x="0" y="0"/>
          <a:chExt cx="0" cy="0"/>
        </a:xfrm>
      </p:grpSpPr>
      <p:sp>
        <p:nvSpPr>
          <p:cNvPr id="707" name="Google Shape;707;p49"/>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8" name="Google Shape;708;p49"/>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9" name="Google Shape;709;p49"/>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10" name="Shape 710"/>
        <p:cNvGrpSpPr/>
        <p:nvPr/>
      </p:nvGrpSpPr>
      <p:grpSpPr>
        <a:xfrm>
          <a:off x="0" y="0"/>
          <a:ext cx="0" cy="0"/>
          <a:chOff x="0" y="0"/>
          <a:chExt cx="0" cy="0"/>
        </a:xfrm>
      </p:grpSpPr>
      <p:sp>
        <p:nvSpPr>
          <p:cNvPr id="711" name="Google Shape;711;p51"/>
          <p:cNvSpPr txBox="1"/>
          <p:nvPr>
            <p:ph type="title"/>
          </p:nvPr>
        </p:nvSpPr>
        <p:spPr>
          <a:xfrm>
            <a:off x="609521" y="366184"/>
            <a:ext cx="10971372" cy="1524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2" name="Google Shape;712;p51"/>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3" name="Google Shape;713;p51"/>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4" name="Google Shape;714;p51"/>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715" name="Shape 715"/>
        <p:cNvGrpSpPr/>
        <p:nvPr/>
      </p:nvGrpSpPr>
      <p:grpSpPr>
        <a:xfrm>
          <a:off x="0" y="0"/>
          <a:ext cx="0" cy="0"/>
          <a:chOff x="0" y="0"/>
          <a:chExt cx="0" cy="0"/>
        </a:xfrm>
      </p:grpSpPr>
      <p:sp>
        <p:nvSpPr>
          <p:cNvPr id="716" name="Google Shape;716;p50"/>
          <p:cNvSpPr txBox="1"/>
          <p:nvPr>
            <p:ph type="title"/>
          </p:nvPr>
        </p:nvSpPr>
        <p:spPr>
          <a:xfrm>
            <a:off x="609521" y="366184"/>
            <a:ext cx="10971372" cy="1524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7" name="Google Shape;717;p50"/>
          <p:cNvSpPr txBox="1"/>
          <p:nvPr>
            <p:ph idx="1" type="body"/>
          </p:nvPr>
        </p:nvSpPr>
        <p:spPr>
          <a:xfrm>
            <a:off x="609521" y="2133601"/>
            <a:ext cx="10971372" cy="6034617"/>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718" name="Google Shape;718;p50"/>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19" name="Google Shape;719;p50"/>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0" name="Google Shape;720;p50"/>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標題與副標題">
  <p:cSld name="標題與副標題">
    <p:spTree>
      <p:nvGrpSpPr>
        <p:cNvPr id="86" name="Shape 86"/>
        <p:cNvGrpSpPr/>
        <p:nvPr/>
      </p:nvGrpSpPr>
      <p:grpSpPr>
        <a:xfrm>
          <a:off x="0" y="0"/>
          <a:ext cx="0" cy="0"/>
          <a:chOff x="0" y="0"/>
          <a:chExt cx="0" cy="0"/>
        </a:xfrm>
      </p:grpSpPr>
      <p:sp>
        <p:nvSpPr>
          <p:cNvPr id="87" name="Google Shape;87;p126"/>
          <p:cNvSpPr txBox="1"/>
          <p:nvPr>
            <p:ph type="title"/>
          </p:nvPr>
        </p:nvSpPr>
        <p:spPr>
          <a:xfrm>
            <a:off x="677424" y="609600"/>
            <a:ext cx="8597788" cy="3403600"/>
          </a:xfrm>
          <a:prstGeom prst="rect">
            <a:avLst/>
          </a:prstGeom>
          <a:noFill/>
          <a:ln>
            <a:noFill/>
          </a:ln>
        </p:spPr>
        <p:txBody>
          <a:bodyPr anchorCtr="0" anchor="ctr" bIns="45700" lIns="91425" spcFirstLastPara="1" rIns="91425" wrap="square" tIns="45700">
            <a:normAutofit/>
          </a:bodyPr>
          <a:lstStyle>
            <a:lvl1pPr lvl="0" algn="l">
              <a:lnSpc>
                <a:spcPct val="100000"/>
              </a:lnSpc>
              <a:spcBef>
                <a:spcPts val="0"/>
              </a:spcBef>
              <a:spcAft>
                <a:spcPts val="0"/>
              </a:spcAft>
              <a:buSzPts val="1400"/>
              <a:buNone/>
              <a:defRPr b="0" sz="4400"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8" name="Google Shape;88;p126"/>
          <p:cNvSpPr txBox="1"/>
          <p:nvPr>
            <p:ph idx="1" type="body"/>
          </p:nvPr>
        </p:nvSpPr>
        <p:spPr>
          <a:xfrm>
            <a:off x="677424" y="4470400"/>
            <a:ext cx="8597788" cy="1570962"/>
          </a:xfrm>
          <a:prstGeom prst="rect">
            <a:avLst/>
          </a:prstGeom>
          <a:noFill/>
          <a:ln>
            <a:noFill/>
          </a:ln>
        </p:spPr>
        <p:txBody>
          <a:bodyPr anchorCtr="0" anchor="ctr" bIns="45700" lIns="91425" spcFirstLastPara="1" rIns="91425" wrap="square" tIns="45700">
            <a:normAutofit/>
          </a:bodyPr>
          <a:lstStyle>
            <a:lvl1pPr indent="-228600" lvl="0" marL="457200" algn="l">
              <a:lnSpc>
                <a:spcPct val="100000"/>
              </a:lnSpc>
              <a:spcBef>
                <a:spcPts val="1000"/>
              </a:spcBef>
              <a:spcAft>
                <a:spcPts val="0"/>
              </a:spcAft>
              <a:buSzPts val="1440"/>
              <a:buNone/>
              <a:defRPr sz="1800">
                <a:solidFill>
                  <a:srgbClr val="3F3F3F"/>
                </a:solidFill>
              </a:defRPr>
            </a:lvl1pPr>
            <a:lvl2pPr indent="-228600" lvl="1" marL="914400" algn="l">
              <a:lnSpc>
                <a:spcPct val="100000"/>
              </a:lnSpc>
              <a:spcBef>
                <a:spcPts val="1000"/>
              </a:spcBef>
              <a:spcAft>
                <a:spcPts val="0"/>
              </a:spcAft>
              <a:buSzPts val="1440"/>
              <a:buNone/>
              <a:defRPr sz="1800">
                <a:solidFill>
                  <a:srgbClr val="888888"/>
                </a:solidFill>
              </a:defRPr>
            </a:lvl2pPr>
            <a:lvl3pPr indent="-228600" lvl="2" marL="1371600" algn="l">
              <a:lnSpc>
                <a:spcPct val="100000"/>
              </a:lnSpc>
              <a:spcBef>
                <a:spcPts val="1000"/>
              </a:spcBef>
              <a:spcAft>
                <a:spcPts val="0"/>
              </a:spcAft>
              <a:buSzPts val="1280"/>
              <a:buNone/>
              <a:defRPr sz="1600">
                <a:solidFill>
                  <a:srgbClr val="888888"/>
                </a:solidFill>
              </a:defRPr>
            </a:lvl3pPr>
            <a:lvl4pPr indent="-228600" lvl="3" marL="1828800" algn="l">
              <a:lnSpc>
                <a:spcPct val="100000"/>
              </a:lnSpc>
              <a:spcBef>
                <a:spcPts val="1000"/>
              </a:spcBef>
              <a:spcAft>
                <a:spcPts val="0"/>
              </a:spcAft>
              <a:buSzPts val="1120"/>
              <a:buNone/>
              <a:defRPr sz="1400">
                <a:solidFill>
                  <a:srgbClr val="888888"/>
                </a:solidFill>
              </a:defRPr>
            </a:lvl4pPr>
            <a:lvl5pPr indent="-228600" lvl="4" marL="2286000" algn="l">
              <a:lnSpc>
                <a:spcPct val="100000"/>
              </a:lnSpc>
              <a:spcBef>
                <a:spcPts val="1000"/>
              </a:spcBef>
              <a:spcAft>
                <a:spcPts val="0"/>
              </a:spcAft>
              <a:buSzPts val="1120"/>
              <a:buNone/>
              <a:defRPr sz="1400">
                <a:solidFill>
                  <a:srgbClr val="888888"/>
                </a:solidFill>
              </a:defRPr>
            </a:lvl5pPr>
            <a:lvl6pPr indent="-228600" lvl="5" marL="2743200" algn="l">
              <a:lnSpc>
                <a:spcPct val="100000"/>
              </a:lnSpc>
              <a:spcBef>
                <a:spcPts val="1000"/>
              </a:spcBef>
              <a:spcAft>
                <a:spcPts val="0"/>
              </a:spcAft>
              <a:buSzPts val="1120"/>
              <a:buNone/>
              <a:defRPr sz="1400">
                <a:solidFill>
                  <a:srgbClr val="888888"/>
                </a:solidFill>
              </a:defRPr>
            </a:lvl6pPr>
            <a:lvl7pPr indent="-228600" lvl="6" marL="3200400" algn="l">
              <a:lnSpc>
                <a:spcPct val="100000"/>
              </a:lnSpc>
              <a:spcBef>
                <a:spcPts val="1000"/>
              </a:spcBef>
              <a:spcAft>
                <a:spcPts val="0"/>
              </a:spcAft>
              <a:buSzPts val="1120"/>
              <a:buNone/>
              <a:defRPr sz="1400">
                <a:solidFill>
                  <a:srgbClr val="888888"/>
                </a:solidFill>
              </a:defRPr>
            </a:lvl7pPr>
            <a:lvl8pPr indent="-228600" lvl="7" marL="3657600" algn="l">
              <a:lnSpc>
                <a:spcPct val="100000"/>
              </a:lnSpc>
              <a:spcBef>
                <a:spcPts val="1000"/>
              </a:spcBef>
              <a:spcAft>
                <a:spcPts val="0"/>
              </a:spcAft>
              <a:buSzPts val="1120"/>
              <a:buNone/>
              <a:defRPr sz="1400">
                <a:solidFill>
                  <a:srgbClr val="888888"/>
                </a:solidFill>
              </a:defRPr>
            </a:lvl8pPr>
            <a:lvl9pPr indent="-228600" lvl="8" marL="4114800" algn="l">
              <a:lnSpc>
                <a:spcPct val="100000"/>
              </a:lnSpc>
              <a:spcBef>
                <a:spcPts val="1000"/>
              </a:spcBef>
              <a:spcAft>
                <a:spcPts val="0"/>
              </a:spcAft>
              <a:buSzPts val="1120"/>
              <a:buNone/>
              <a:defRPr sz="1400">
                <a:solidFill>
                  <a:srgbClr val="888888"/>
                </a:solidFill>
              </a:defRPr>
            </a:lvl9pPr>
          </a:lstStyle>
          <a:p/>
        </p:txBody>
      </p:sp>
      <p:sp>
        <p:nvSpPr>
          <p:cNvPr id="89" name="Google Shape;89;p126"/>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algn="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0" name="Google Shape;90;p126"/>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91" name="Google Shape;91;p126"/>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721" name="Shape 721"/>
        <p:cNvGrpSpPr/>
        <p:nvPr/>
      </p:nvGrpSpPr>
      <p:grpSpPr>
        <a:xfrm>
          <a:off x="0" y="0"/>
          <a:ext cx="0" cy="0"/>
          <a:chOff x="0" y="0"/>
          <a:chExt cx="0" cy="0"/>
        </a:xfrm>
      </p:grpSpPr>
      <p:sp>
        <p:nvSpPr>
          <p:cNvPr id="722" name="Google Shape;722;p52"/>
          <p:cNvSpPr txBox="1"/>
          <p:nvPr>
            <p:ph type="ctrTitle"/>
          </p:nvPr>
        </p:nvSpPr>
        <p:spPr>
          <a:xfrm>
            <a:off x="914281" y="2840567"/>
            <a:ext cx="10361851" cy="1960033"/>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3" name="Google Shape;723;p52"/>
          <p:cNvSpPr txBox="1"/>
          <p:nvPr>
            <p:ph idx="1" type="subTitle"/>
          </p:nvPr>
        </p:nvSpPr>
        <p:spPr>
          <a:xfrm>
            <a:off x="1828562" y="5181600"/>
            <a:ext cx="8533289" cy="2336800"/>
          </a:xfrm>
          <a:prstGeom prst="rect">
            <a:avLst/>
          </a:prstGeom>
          <a:noFill/>
          <a:ln>
            <a:noFill/>
          </a:ln>
        </p:spPr>
        <p:txBody>
          <a:bodyPr anchorCtr="0" anchor="t" bIns="45700" lIns="91425" spcFirstLastPara="1" rIns="91425" wrap="square" tIns="45700">
            <a:normAutofit/>
          </a:bodyPr>
          <a:lstStyle>
            <a:lvl1pPr lvl="0" algn="ctr">
              <a:lnSpc>
                <a:spcPct val="100000"/>
              </a:lnSpc>
              <a:spcBef>
                <a:spcPts val="853"/>
              </a:spcBef>
              <a:spcAft>
                <a:spcPts val="0"/>
              </a:spcAft>
              <a:buClr>
                <a:srgbClr val="888888"/>
              </a:buClr>
              <a:buSzPts val="4266"/>
              <a:buNone/>
              <a:defRPr>
                <a:solidFill>
                  <a:srgbClr val="888888"/>
                </a:solidFill>
              </a:defRPr>
            </a:lvl1pPr>
            <a:lvl2pPr lvl="1" algn="ctr">
              <a:lnSpc>
                <a:spcPct val="100000"/>
              </a:lnSpc>
              <a:spcBef>
                <a:spcPts val="747"/>
              </a:spcBef>
              <a:spcAft>
                <a:spcPts val="0"/>
              </a:spcAft>
              <a:buClr>
                <a:srgbClr val="888888"/>
              </a:buClr>
              <a:buSzPts val="3733"/>
              <a:buNone/>
              <a:defRPr>
                <a:solidFill>
                  <a:srgbClr val="888888"/>
                </a:solidFill>
              </a:defRPr>
            </a:lvl2pPr>
            <a:lvl3pPr lvl="2" algn="ctr">
              <a:lnSpc>
                <a:spcPct val="100000"/>
              </a:lnSpc>
              <a:spcBef>
                <a:spcPts val="640"/>
              </a:spcBef>
              <a:spcAft>
                <a:spcPts val="0"/>
              </a:spcAft>
              <a:buClr>
                <a:srgbClr val="888888"/>
              </a:buClr>
              <a:buSzPts val="3200"/>
              <a:buNone/>
              <a:defRPr>
                <a:solidFill>
                  <a:srgbClr val="888888"/>
                </a:solidFill>
              </a:defRPr>
            </a:lvl3pPr>
            <a:lvl4pPr lvl="3" algn="ctr">
              <a:lnSpc>
                <a:spcPct val="100000"/>
              </a:lnSpc>
              <a:spcBef>
                <a:spcPts val="533"/>
              </a:spcBef>
              <a:spcAft>
                <a:spcPts val="0"/>
              </a:spcAft>
              <a:buClr>
                <a:srgbClr val="888888"/>
              </a:buClr>
              <a:buSzPts val="2666"/>
              <a:buNone/>
              <a:defRPr>
                <a:solidFill>
                  <a:srgbClr val="888888"/>
                </a:solidFill>
              </a:defRPr>
            </a:lvl4pPr>
            <a:lvl5pPr lvl="4" algn="ctr">
              <a:lnSpc>
                <a:spcPct val="100000"/>
              </a:lnSpc>
              <a:spcBef>
                <a:spcPts val="533"/>
              </a:spcBef>
              <a:spcAft>
                <a:spcPts val="0"/>
              </a:spcAft>
              <a:buClr>
                <a:srgbClr val="888888"/>
              </a:buClr>
              <a:buSzPts val="2666"/>
              <a:buNone/>
              <a:defRPr>
                <a:solidFill>
                  <a:srgbClr val="888888"/>
                </a:solidFill>
              </a:defRPr>
            </a:lvl5pPr>
            <a:lvl6pPr lvl="5" algn="ctr">
              <a:lnSpc>
                <a:spcPct val="100000"/>
              </a:lnSpc>
              <a:spcBef>
                <a:spcPts val="533"/>
              </a:spcBef>
              <a:spcAft>
                <a:spcPts val="0"/>
              </a:spcAft>
              <a:buClr>
                <a:srgbClr val="888888"/>
              </a:buClr>
              <a:buSzPts val="2666"/>
              <a:buNone/>
              <a:defRPr>
                <a:solidFill>
                  <a:srgbClr val="888888"/>
                </a:solidFill>
              </a:defRPr>
            </a:lvl6pPr>
            <a:lvl7pPr lvl="6" algn="ctr">
              <a:lnSpc>
                <a:spcPct val="100000"/>
              </a:lnSpc>
              <a:spcBef>
                <a:spcPts val="533"/>
              </a:spcBef>
              <a:spcAft>
                <a:spcPts val="0"/>
              </a:spcAft>
              <a:buClr>
                <a:srgbClr val="888888"/>
              </a:buClr>
              <a:buSzPts val="2666"/>
              <a:buNone/>
              <a:defRPr>
                <a:solidFill>
                  <a:srgbClr val="888888"/>
                </a:solidFill>
              </a:defRPr>
            </a:lvl7pPr>
            <a:lvl8pPr lvl="7" algn="ctr">
              <a:lnSpc>
                <a:spcPct val="100000"/>
              </a:lnSpc>
              <a:spcBef>
                <a:spcPts val="533"/>
              </a:spcBef>
              <a:spcAft>
                <a:spcPts val="0"/>
              </a:spcAft>
              <a:buClr>
                <a:srgbClr val="888888"/>
              </a:buClr>
              <a:buSzPts val="2666"/>
              <a:buNone/>
              <a:defRPr>
                <a:solidFill>
                  <a:srgbClr val="888888"/>
                </a:solidFill>
              </a:defRPr>
            </a:lvl8pPr>
            <a:lvl9pPr lvl="8" algn="ctr">
              <a:lnSpc>
                <a:spcPct val="100000"/>
              </a:lnSpc>
              <a:spcBef>
                <a:spcPts val="533"/>
              </a:spcBef>
              <a:spcAft>
                <a:spcPts val="0"/>
              </a:spcAft>
              <a:buClr>
                <a:srgbClr val="888888"/>
              </a:buClr>
              <a:buSzPts val="2666"/>
              <a:buNone/>
              <a:defRPr>
                <a:solidFill>
                  <a:srgbClr val="888888"/>
                </a:solidFill>
              </a:defRPr>
            </a:lvl9pPr>
          </a:lstStyle>
          <a:p/>
        </p:txBody>
      </p:sp>
      <p:sp>
        <p:nvSpPr>
          <p:cNvPr id="724" name="Google Shape;724;p52"/>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5" name="Google Shape;725;p52"/>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6" name="Google Shape;726;p52"/>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27" name="Shape 727"/>
        <p:cNvGrpSpPr/>
        <p:nvPr/>
      </p:nvGrpSpPr>
      <p:grpSpPr>
        <a:xfrm>
          <a:off x="0" y="0"/>
          <a:ext cx="0" cy="0"/>
          <a:chOff x="0" y="0"/>
          <a:chExt cx="0" cy="0"/>
        </a:xfrm>
      </p:grpSpPr>
      <p:sp>
        <p:nvSpPr>
          <p:cNvPr id="728" name="Google Shape;728;p53"/>
          <p:cNvSpPr txBox="1"/>
          <p:nvPr>
            <p:ph type="title"/>
          </p:nvPr>
        </p:nvSpPr>
        <p:spPr>
          <a:xfrm>
            <a:off x="962959" y="5875867"/>
            <a:ext cx="10361851" cy="1816100"/>
          </a:xfrm>
          <a:prstGeom prst="rect">
            <a:avLst/>
          </a:prstGeom>
          <a:noFill/>
          <a:ln>
            <a:noFill/>
          </a:ln>
        </p:spPr>
        <p:txBody>
          <a:bodyPr anchorCtr="0" anchor="t" bIns="45700" lIns="91425" spcFirstLastPara="1" rIns="91425" wrap="square" tIns="45700">
            <a:normAutofit/>
          </a:bodyPr>
          <a:lstStyle>
            <a:lvl1pPr lvl="0" algn="l">
              <a:lnSpc>
                <a:spcPct val="100000"/>
              </a:lnSpc>
              <a:spcBef>
                <a:spcPts val="0"/>
              </a:spcBef>
              <a:spcAft>
                <a:spcPts val="0"/>
              </a:spcAft>
              <a:buClr>
                <a:schemeClr val="dk1"/>
              </a:buClr>
              <a:buSzPts val="5333"/>
              <a:buFont typeface="Calibri"/>
              <a:buNone/>
              <a:defRPr b="1" sz="5333"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29" name="Google Shape;729;p53"/>
          <p:cNvSpPr txBox="1"/>
          <p:nvPr>
            <p:ph idx="1" type="body"/>
          </p:nvPr>
        </p:nvSpPr>
        <p:spPr>
          <a:xfrm>
            <a:off x="962959" y="3875618"/>
            <a:ext cx="10361851" cy="2000249"/>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533"/>
              </a:spcBef>
              <a:spcAft>
                <a:spcPts val="0"/>
              </a:spcAft>
              <a:buClr>
                <a:srgbClr val="888888"/>
              </a:buClr>
              <a:buSzPts val="2666"/>
              <a:buNone/>
              <a:defRPr sz="2666">
                <a:solidFill>
                  <a:srgbClr val="888888"/>
                </a:solidFill>
              </a:defRPr>
            </a:lvl1pPr>
            <a:lvl2pPr indent="-228600" lvl="1" marL="914400" algn="l">
              <a:lnSpc>
                <a:spcPct val="100000"/>
              </a:lnSpc>
              <a:spcBef>
                <a:spcPts val="480"/>
              </a:spcBef>
              <a:spcAft>
                <a:spcPts val="0"/>
              </a:spcAft>
              <a:buClr>
                <a:srgbClr val="888888"/>
              </a:buClr>
              <a:buSzPts val="2400"/>
              <a:buNone/>
              <a:defRPr sz="2400">
                <a:solidFill>
                  <a:srgbClr val="888888"/>
                </a:solidFill>
              </a:defRPr>
            </a:lvl2pPr>
            <a:lvl3pPr indent="-228600" lvl="2" marL="1371600" algn="l">
              <a:lnSpc>
                <a:spcPct val="100000"/>
              </a:lnSpc>
              <a:spcBef>
                <a:spcPts val="427"/>
              </a:spcBef>
              <a:spcAft>
                <a:spcPts val="0"/>
              </a:spcAft>
              <a:buClr>
                <a:srgbClr val="888888"/>
              </a:buClr>
              <a:buSzPts val="2133"/>
              <a:buNone/>
              <a:defRPr sz="2133">
                <a:solidFill>
                  <a:srgbClr val="888888"/>
                </a:solidFill>
              </a:defRPr>
            </a:lvl3pPr>
            <a:lvl4pPr indent="-228600" lvl="3" marL="1828800" algn="l">
              <a:lnSpc>
                <a:spcPct val="100000"/>
              </a:lnSpc>
              <a:spcBef>
                <a:spcPts val="373"/>
              </a:spcBef>
              <a:spcAft>
                <a:spcPts val="0"/>
              </a:spcAft>
              <a:buClr>
                <a:srgbClr val="888888"/>
              </a:buClr>
              <a:buSzPts val="1866"/>
              <a:buNone/>
              <a:defRPr sz="1866">
                <a:solidFill>
                  <a:srgbClr val="888888"/>
                </a:solidFill>
              </a:defRPr>
            </a:lvl4pPr>
            <a:lvl5pPr indent="-228600" lvl="4" marL="2286000" algn="l">
              <a:lnSpc>
                <a:spcPct val="100000"/>
              </a:lnSpc>
              <a:spcBef>
                <a:spcPts val="373"/>
              </a:spcBef>
              <a:spcAft>
                <a:spcPts val="0"/>
              </a:spcAft>
              <a:buClr>
                <a:srgbClr val="888888"/>
              </a:buClr>
              <a:buSzPts val="1866"/>
              <a:buNone/>
              <a:defRPr sz="1866">
                <a:solidFill>
                  <a:srgbClr val="888888"/>
                </a:solidFill>
              </a:defRPr>
            </a:lvl5pPr>
            <a:lvl6pPr indent="-228600" lvl="5" marL="2743200" algn="l">
              <a:lnSpc>
                <a:spcPct val="100000"/>
              </a:lnSpc>
              <a:spcBef>
                <a:spcPts val="373"/>
              </a:spcBef>
              <a:spcAft>
                <a:spcPts val="0"/>
              </a:spcAft>
              <a:buClr>
                <a:srgbClr val="888888"/>
              </a:buClr>
              <a:buSzPts val="1866"/>
              <a:buNone/>
              <a:defRPr sz="1866">
                <a:solidFill>
                  <a:srgbClr val="888888"/>
                </a:solidFill>
              </a:defRPr>
            </a:lvl6pPr>
            <a:lvl7pPr indent="-228600" lvl="6" marL="3200400" algn="l">
              <a:lnSpc>
                <a:spcPct val="100000"/>
              </a:lnSpc>
              <a:spcBef>
                <a:spcPts val="373"/>
              </a:spcBef>
              <a:spcAft>
                <a:spcPts val="0"/>
              </a:spcAft>
              <a:buClr>
                <a:srgbClr val="888888"/>
              </a:buClr>
              <a:buSzPts val="1866"/>
              <a:buNone/>
              <a:defRPr sz="1866">
                <a:solidFill>
                  <a:srgbClr val="888888"/>
                </a:solidFill>
              </a:defRPr>
            </a:lvl7pPr>
            <a:lvl8pPr indent="-228600" lvl="7" marL="3657600" algn="l">
              <a:lnSpc>
                <a:spcPct val="100000"/>
              </a:lnSpc>
              <a:spcBef>
                <a:spcPts val="373"/>
              </a:spcBef>
              <a:spcAft>
                <a:spcPts val="0"/>
              </a:spcAft>
              <a:buClr>
                <a:srgbClr val="888888"/>
              </a:buClr>
              <a:buSzPts val="1866"/>
              <a:buNone/>
              <a:defRPr sz="1866">
                <a:solidFill>
                  <a:srgbClr val="888888"/>
                </a:solidFill>
              </a:defRPr>
            </a:lvl8pPr>
            <a:lvl9pPr indent="-228600" lvl="8" marL="4114800" algn="l">
              <a:lnSpc>
                <a:spcPct val="100000"/>
              </a:lnSpc>
              <a:spcBef>
                <a:spcPts val="373"/>
              </a:spcBef>
              <a:spcAft>
                <a:spcPts val="0"/>
              </a:spcAft>
              <a:buClr>
                <a:srgbClr val="888888"/>
              </a:buClr>
              <a:buSzPts val="1866"/>
              <a:buNone/>
              <a:defRPr sz="1866">
                <a:solidFill>
                  <a:srgbClr val="888888"/>
                </a:solidFill>
              </a:defRPr>
            </a:lvl9pPr>
          </a:lstStyle>
          <a:p/>
        </p:txBody>
      </p:sp>
      <p:sp>
        <p:nvSpPr>
          <p:cNvPr id="730" name="Google Shape;730;p53"/>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1" name="Google Shape;731;p53"/>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2" name="Google Shape;732;p53"/>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733" name="Shape 733"/>
        <p:cNvGrpSpPr/>
        <p:nvPr/>
      </p:nvGrpSpPr>
      <p:grpSpPr>
        <a:xfrm>
          <a:off x="0" y="0"/>
          <a:ext cx="0" cy="0"/>
          <a:chOff x="0" y="0"/>
          <a:chExt cx="0" cy="0"/>
        </a:xfrm>
      </p:grpSpPr>
      <p:sp>
        <p:nvSpPr>
          <p:cNvPr id="734" name="Google Shape;734;p54"/>
          <p:cNvSpPr txBox="1"/>
          <p:nvPr>
            <p:ph type="title"/>
          </p:nvPr>
        </p:nvSpPr>
        <p:spPr>
          <a:xfrm>
            <a:off x="609521" y="366184"/>
            <a:ext cx="10971372" cy="1524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5" name="Google Shape;735;p54"/>
          <p:cNvSpPr txBox="1"/>
          <p:nvPr>
            <p:ph idx="1" type="body"/>
          </p:nvPr>
        </p:nvSpPr>
        <p:spPr>
          <a:xfrm>
            <a:off x="609521" y="2133601"/>
            <a:ext cx="5384099" cy="6034617"/>
          </a:xfrm>
          <a:prstGeom prst="rect">
            <a:avLst/>
          </a:prstGeom>
          <a:noFill/>
          <a:ln>
            <a:noFill/>
          </a:ln>
        </p:spPr>
        <p:txBody>
          <a:bodyPr anchorCtr="0" anchor="t" bIns="45700" lIns="91425" spcFirstLastPara="1" rIns="91425" wrap="square" tIns="45700">
            <a:normAutofit/>
          </a:bodyPr>
          <a:lstStyle>
            <a:lvl1pPr indent="-465645" lvl="0" marL="457200" algn="l">
              <a:lnSpc>
                <a:spcPct val="100000"/>
              </a:lnSpc>
              <a:spcBef>
                <a:spcPts val="747"/>
              </a:spcBef>
              <a:spcAft>
                <a:spcPts val="0"/>
              </a:spcAft>
              <a:buClr>
                <a:schemeClr val="dk1"/>
              </a:buClr>
              <a:buSzPts val="3733"/>
              <a:buChar char="•"/>
              <a:defRPr sz="3733"/>
            </a:lvl1pPr>
            <a:lvl2pPr indent="-431800" lvl="1" marL="914400" algn="l">
              <a:lnSpc>
                <a:spcPct val="100000"/>
              </a:lnSpc>
              <a:spcBef>
                <a:spcPts val="640"/>
              </a:spcBef>
              <a:spcAft>
                <a:spcPts val="0"/>
              </a:spcAft>
              <a:buClr>
                <a:schemeClr val="dk1"/>
              </a:buClr>
              <a:buSzPts val="3200"/>
              <a:buChar char="–"/>
              <a:defRPr sz="3200"/>
            </a:lvl2pPr>
            <a:lvl3pPr indent="-397891" lvl="2" marL="1371600" algn="l">
              <a:lnSpc>
                <a:spcPct val="100000"/>
              </a:lnSpc>
              <a:spcBef>
                <a:spcPts val="533"/>
              </a:spcBef>
              <a:spcAft>
                <a:spcPts val="0"/>
              </a:spcAft>
              <a:buClr>
                <a:schemeClr val="dk1"/>
              </a:buClr>
              <a:buSzPts val="2666"/>
              <a:buChar char="•"/>
              <a:defRPr sz="2666"/>
            </a:lvl3pPr>
            <a:lvl4pPr indent="-381000" lvl="3" marL="1828800" algn="l">
              <a:lnSpc>
                <a:spcPct val="100000"/>
              </a:lnSpc>
              <a:spcBef>
                <a:spcPts val="480"/>
              </a:spcBef>
              <a:spcAft>
                <a:spcPts val="0"/>
              </a:spcAft>
              <a:buClr>
                <a:schemeClr val="dk1"/>
              </a:buClr>
              <a:buSzPts val="2400"/>
              <a:buChar char="–"/>
              <a:defRPr sz="2400"/>
            </a:lvl4pPr>
            <a:lvl5pPr indent="-381000" lvl="4" marL="2286000" algn="l">
              <a:lnSpc>
                <a:spcPct val="100000"/>
              </a:lnSpc>
              <a:spcBef>
                <a:spcPts val="480"/>
              </a:spcBef>
              <a:spcAft>
                <a:spcPts val="0"/>
              </a:spcAft>
              <a:buClr>
                <a:schemeClr val="dk1"/>
              </a:buClr>
              <a:buSzPts val="2400"/>
              <a:buChar char="»"/>
              <a:defRPr sz="2400"/>
            </a:lvl5pPr>
            <a:lvl6pPr indent="-381000" lvl="5" marL="2743200" algn="l">
              <a:lnSpc>
                <a:spcPct val="100000"/>
              </a:lnSpc>
              <a:spcBef>
                <a:spcPts val="480"/>
              </a:spcBef>
              <a:spcAft>
                <a:spcPts val="0"/>
              </a:spcAft>
              <a:buClr>
                <a:schemeClr val="dk1"/>
              </a:buClr>
              <a:buSzPts val="2400"/>
              <a:buChar char="•"/>
              <a:defRPr sz="2400"/>
            </a:lvl6pPr>
            <a:lvl7pPr indent="-381000" lvl="6" marL="3200400" algn="l">
              <a:lnSpc>
                <a:spcPct val="100000"/>
              </a:lnSpc>
              <a:spcBef>
                <a:spcPts val="480"/>
              </a:spcBef>
              <a:spcAft>
                <a:spcPts val="0"/>
              </a:spcAft>
              <a:buClr>
                <a:schemeClr val="dk1"/>
              </a:buClr>
              <a:buSzPts val="2400"/>
              <a:buChar char="•"/>
              <a:defRPr sz="2400"/>
            </a:lvl7pPr>
            <a:lvl8pPr indent="-381000" lvl="7" marL="3657600" algn="l">
              <a:lnSpc>
                <a:spcPct val="100000"/>
              </a:lnSpc>
              <a:spcBef>
                <a:spcPts val="480"/>
              </a:spcBef>
              <a:spcAft>
                <a:spcPts val="0"/>
              </a:spcAft>
              <a:buClr>
                <a:schemeClr val="dk1"/>
              </a:buClr>
              <a:buSzPts val="2400"/>
              <a:buChar char="•"/>
              <a:defRPr sz="2400"/>
            </a:lvl8pPr>
            <a:lvl9pPr indent="-381000" lvl="8" marL="4114800" algn="l">
              <a:lnSpc>
                <a:spcPct val="100000"/>
              </a:lnSpc>
              <a:spcBef>
                <a:spcPts val="480"/>
              </a:spcBef>
              <a:spcAft>
                <a:spcPts val="0"/>
              </a:spcAft>
              <a:buClr>
                <a:schemeClr val="dk1"/>
              </a:buClr>
              <a:buSzPts val="2400"/>
              <a:buChar char="•"/>
              <a:defRPr sz="2400"/>
            </a:lvl9pPr>
          </a:lstStyle>
          <a:p/>
        </p:txBody>
      </p:sp>
      <p:sp>
        <p:nvSpPr>
          <p:cNvPr id="736" name="Google Shape;736;p54"/>
          <p:cNvSpPr txBox="1"/>
          <p:nvPr>
            <p:ph idx="2" type="body"/>
          </p:nvPr>
        </p:nvSpPr>
        <p:spPr>
          <a:xfrm>
            <a:off x="6196793" y="2133601"/>
            <a:ext cx="5384099" cy="6034617"/>
          </a:xfrm>
          <a:prstGeom prst="rect">
            <a:avLst/>
          </a:prstGeom>
          <a:noFill/>
          <a:ln>
            <a:noFill/>
          </a:ln>
        </p:spPr>
        <p:txBody>
          <a:bodyPr anchorCtr="0" anchor="t" bIns="45700" lIns="91425" spcFirstLastPara="1" rIns="91425" wrap="square" tIns="45700">
            <a:normAutofit/>
          </a:bodyPr>
          <a:lstStyle>
            <a:lvl1pPr indent="-465645" lvl="0" marL="457200" algn="l">
              <a:lnSpc>
                <a:spcPct val="100000"/>
              </a:lnSpc>
              <a:spcBef>
                <a:spcPts val="747"/>
              </a:spcBef>
              <a:spcAft>
                <a:spcPts val="0"/>
              </a:spcAft>
              <a:buClr>
                <a:schemeClr val="dk1"/>
              </a:buClr>
              <a:buSzPts val="3733"/>
              <a:buChar char="•"/>
              <a:defRPr sz="3733"/>
            </a:lvl1pPr>
            <a:lvl2pPr indent="-431800" lvl="1" marL="914400" algn="l">
              <a:lnSpc>
                <a:spcPct val="100000"/>
              </a:lnSpc>
              <a:spcBef>
                <a:spcPts val="640"/>
              </a:spcBef>
              <a:spcAft>
                <a:spcPts val="0"/>
              </a:spcAft>
              <a:buClr>
                <a:schemeClr val="dk1"/>
              </a:buClr>
              <a:buSzPts val="3200"/>
              <a:buChar char="–"/>
              <a:defRPr sz="3200"/>
            </a:lvl2pPr>
            <a:lvl3pPr indent="-397891" lvl="2" marL="1371600" algn="l">
              <a:lnSpc>
                <a:spcPct val="100000"/>
              </a:lnSpc>
              <a:spcBef>
                <a:spcPts val="533"/>
              </a:spcBef>
              <a:spcAft>
                <a:spcPts val="0"/>
              </a:spcAft>
              <a:buClr>
                <a:schemeClr val="dk1"/>
              </a:buClr>
              <a:buSzPts val="2666"/>
              <a:buChar char="•"/>
              <a:defRPr sz="2666"/>
            </a:lvl3pPr>
            <a:lvl4pPr indent="-381000" lvl="3" marL="1828800" algn="l">
              <a:lnSpc>
                <a:spcPct val="100000"/>
              </a:lnSpc>
              <a:spcBef>
                <a:spcPts val="480"/>
              </a:spcBef>
              <a:spcAft>
                <a:spcPts val="0"/>
              </a:spcAft>
              <a:buClr>
                <a:schemeClr val="dk1"/>
              </a:buClr>
              <a:buSzPts val="2400"/>
              <a:buChar char="–"/>
              <a:defRPr sz="2400"/>
            </a:lvl4pPr>
            <a:lvl5pPr indent="-381000" lvl="4" marL="2286000" algn="l">
              <a:lnSpc>
                <a:spcPct val="100000"/>
              </a:lnSpc>
              <a:spcBef>
                <a:spcPts val="480"/>
              </a:spcBef>
              <a:spcAft>
                <a:spcPts val="0"/>
              </a:spcAft>
              <a:buClr>
                <a:schemeClr val="dk1"/>
              </a:buClr>
              <a:buSzPts val="2400"/>
              <a:buChar char="»"/>
              <a:defRPr sz="2400"/>
            </a:lvl5pPr>
            <a:lvl6pPr indent="-381000" lvl="5" marL="2743200" algn="l">
              <a:lnSpc>
                <a:spcPct val="100000"/>
              </a:lnSpc>
              <a:spcBef>
                <a:spcPts val="480"/>
              </a:spcBef>
              <a:spcAft>
                <a:spcPts val="0"/>
              </a:spcAft>
              <a:buClr>
                <a:schemeClr val="dk1"/>
              </a:buClr>
              <a:buSzPts val="2400"/>
              <a:buChar char="•"/>
              <a:defRPr sz="2400"/>
            </a:lvl6pPr>
            <a:lvl7pPr indent="-381000" lvl="6" marL="3200400" algn="l">
              <a:lnSpc>
                <a:spcPct val="100000"/>
              </a:lnSpc>
              <a:spcBef>
                <a:spcPts val="480"/>
              </a:spcBef>
              <a:spcAft>
                <a:spcPts val="0"/>
              </a:spcAft>
              <a:buClr>
                <a:schemeClr val="dk1"/>
              </a:buClr>
              <a:buSzPts val="2400"/>
              <a:buChar char="•"/>
              <a:defRPr sz="2400"/>
            </a:lvl7pPr>
            <a:lvl8pPr indent="-381000" lvl="7" marL="3657600" algn="l">
              <a:lnSpc>
                <a:spcPct val="100000"/>
              </a:lnSpc>
              <a:spcBef>
                <a:spcPts val="480"/>
              </a:spcBef>
              <a:spcAft>
                <a:spcPts val="0"/>
              </a:spcAft>
              <a:buClr>
                <a:schemeClr val="dk1"/>
              </a:buClr>
              <a:buSzPts val="2400"/>
              <a:buChar char="•"/>
              <a:defRPr sz="2400"/>
            </a:lvl8pPr>
            <a:lvl9pPr indent="-381000" lvl="8" marL="4114800" algn="l">
              <a:lnSpc>
                <a:spcPct val="100000"/>
              </a:lnSpc>
              <a:spcBef>
                <a:spcPts val="480"/>
              </a:spcBef>
              <a:spcAft>
                <a:spcPts val="0"/>
              </a:spcAft>
              <a:buClr>
                <a:schemeClr val="dk1"/>
              </a:buClr>
              <a:buSzPts val="2400"/>
              <a:buChar char="•"/>
              <a:defRPr sz="2400"/>
            </a:lvl9pPr>
          </a:lstStyle>
          <a:p/>
        </p:txBody>
      </p:sp>
      <p:sp>
        <p:nvSpPr>
          <p:cNvPr id="737" name="Google Shape;737;p54"/>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8" name="Google Shape;738;p54"/>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39" name="Google Shape;739;p54"/>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740" name="Shape 740"/>
        <p:cNvGrpSpPr/>
        <p:nvPr/>
      </p:nvGrpSpPr>
      <p:grpSpPr>
        <a:xfrm>
          <a:off x="0" y="0"/>
          <a:ext cx="0" cy="0"/>
          <a:chOff x="0" y="0"/>
          <a:chExt cx="0" cy="0"/>
        </a:xfrm>
      </p:grpSpPr>
      <p:sp>
        <p:nvSpPr>
          <p:cNvPr id="741" name="Google Shape;741;p55"/>
          <p:cNvSpPr txBox="1"/>
          <p:nvPr>
            <p:ph type="title"/>
          </p:nvPr>
        </p:nvSpPr>
        <p:spPr>
          <a:xfrm>
            <a:off x="609521" y="366184"/>
            <a:ext cx="10971372" cy="1524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5866"/>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2" name="Google Shape;742;p55"/>
          <p:cNvSpPr txBox="1"/>
          <p:nvPr>
            <p:ph idx="1" type="body"/>
          </p:nvPr>
        </p:nvSpPr>
        <p:spPr>
          <a:xfrm>
            <a:off x="609521" y="2046817"/>
            <a:ext cx="5386216" cy="853016"/>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640"/>
              </a:spcBef>
              <a:spcAft>
                <a:spcPts val="0"/>
              </a:spcAft>
              <a:buClr>
                <a:schemeClr val="dk1"/>
              </a:buClr>
              <a:buSzPts val="3200"/>
              <a:buNone/>
              <a:defRPr b="1" sz="3200"/>
            </a:lvl1pPr>
            <a:lvl2pPr indent="-228600" lvl="1" marL="914400" algn="l">
              <a:lnSpc>
                <a:spcPct val="100000"/>
              </a:lnSpc>
              <a:spcBef>
                <a:spcPts val="533"/>
              </a:spcBef>
              <a:spcAft>
                <a:spcPts val="0"/>
              </a:spcAft>
              <a:buClr>
                <a:schemeClr val="dk1"/>
              </a:buClr>
              <a:buSzPts val="2666"/>
              <a:buNone/>
              <a:defRPr b="1" sz="2666"/>
            </a:lvl2pPr>
            <a:lvl3pPr indent="-228600" lvl="2" marL="1371600" algn="l">
              <a:lnSpc>
                <a:spcPct val="100000"/>
              </a:lnSpc>
              <a:spcBef>
                <a:spcPts val="480"/>
              </a:spcBef>
              <a:spcAft>
                <a:spcPts val="0"/>
              </a:spcAft>
              <a:buClr>
                <a:schemeClr val="dk1"/>
              </a:buClr>
              <a:buSzPts val="2400"/>
              <a:buNone/>
              <a:defRPr b="1" sz="2400"/>
            </a:lvl3pPr>
            <a:lvl4pPr indent="-228600" lvl="3" marL="1828800" algn="l">
              <a:lnSpc>
                <a:spcPct val="100000"/>
              </a:lnSpc>
              <a:spcBef>
                <a:spcPts val="427"/>
              </a:spcBef>
              <a:spcAft>
                <a:spcPts val="0"/>
              </a:spcAft>
              <a:buClr>
                <a:schemeClr val="dk1"/>
              </a:buClr>
              <a:buSzPts val="2133"/>
              <a:buNone/>
              <a:defRPr b="1" sz="2133"/>
            </a:lvl4pPr>
            <a:lvl5pPr indent="-228600" lvl="4" marL="2286000" algn="l">
              <a:lnSpc>
                <a:spcPct val="100000"/>
              </a:lnSpc>
              <a:spcBef>
                <a:spcPts val="427"/>
              </a:spcBef>
              <a:spcAft>
                <a:spcPts val="0"/>
              </a:spcAft>
              <a:buClr>
                <a:schemeClr val="dk1"/>
              </a:buClr>
              <a:buSzPts val="2133"/>
              <a:buNone/>
              <a:defRPr b="1" sz="2133"/>
            </a:lvl5pPr>
            <a:lvl6pPr indent="-228600" lvl="5" marL="2743200" algn="l">
              <a:lnSpc>
                <a:spcPct val="100000"/>
              </a:lnSpc>
              <a:spcBef>
                <a:spcPts val="427"/>
              </a:spcBef>
              <a:spcAft>
                <a:spcPts val="0"/>
              </a:spcAft>
              <a:buClr>
                <a:schemeClr val="dk1"/>
              </a:buClr>
              <a:buSzPts val="2133"/>
              <a:buNone/>
              <a:defRPr b="1" sz="2133"/>
            </a:lvl6pPr>
            <a:lvl7pPr indent="-228600" lvl="6" marL="3200400" algn="l">
              <a:lnSpc>
                <a:spcPct val="100000"/>
              </a:lnSpc>
              <a:spcBef>
                <a:spcPts val="427"/>
              </a:spcBef>
              <a:spcAft>
                <a:spcPts val="0"/>
              </a:spcAft>
              <a:buClr>
                <a:schemeClr val="dk1"/>
              </a:buClr>
              <a:buSzPts val="2133"/>
              <a:buNone/>
              <a:defRPr b="1" sz="2133"/>
            </a:lvl7pPr>
            <a:lvl8pPr indent="-228600" lvl="7" marL="3657600" algn="l">
              <a:lnSpc>
                <a:spcPct val="100000"/>
              </a:lnSpc>
              <a:spcBef>
                <a:spcPts val="427"/>
              </a:spcBef>
              <a:spcAft>
                <a:spcPts val="0"/>
              </a:spcAft>
              <a:buClr>
                <a:schemeClr val="dk1"/>
              </a:buClr>
              <a:buSzPts val="2133"/>
              <a:buNone/>
              <a:defRPr b="1" sz="2133"/>
            </a:lvl8pPr>
            <a:lvl9pPr indent="-228600" lvl="8" marL="4114800" algn="l">
              <a:lnSpc>
                <a:spcPct val="100000"/>
              </a:lnSpc>
              <a:spcBef>
                <a:spcPts val="427"/>
              </a:spcBef>
              <a:spcAft>
                <a:spcPts val="0"/>
              </a:spcAft>
              <a:buClr>
                <a:schemeClr val="dk1"/>
              </a:buClr>
              <a:buSzPts val="2133"/>
              <a:buNone/>
              <a:defRPr b="1" sz="2133"/>
            </a:lvl9pPr>
          </a:lstStyle>
          <a:p/>
        </p:txBody>
      </p:sp>
      <p:sp>
        <p:nvSpPr>
          <p:cNvPr id="743" name="Google Shape;743;p55"/>
          <p:cNvSpPr txBox="1"/>
          <p:nvPr>
            <p:ph idx="2" type="body"/>
          </p:nvPr>
        </p:nvSpPr>
        <p:spPr>
          <a:xfrm>
            <a:off x="609521" y="2899833"/>
            <a:ext cx="5386216" cy="5268384"/>
          </a:xfrm>
          <a:prstGeom prst="rect">
            <a:avLst/>
          </a:prstGeom>
          <a:noFill/>
          <a:ln>
            <a:noFill/>
          </a:ln>
        </p:spPr>
        <p:txBody>
          <a:bodyPr anchorCtr="0" anchor="t" bIns="45700" lIns="91425" spcFirstLastPara="1" rIns="91425" wrap="square" tIns="45700">
            <a:normAutofit/>
          </a:bodyPr>
          <a:lstStyle>
            <a:lvl1pPr indent="-431800" lvl="0" marL="457200" algn="l">
              <a:lnSpc>
                <a:spcPct val="100000"/>
              </a:lnSpc>
              <a:spcBef>
                <a:spcPts val="640"/>
              </a:spcBef>
              <a:spcAft>
                <a:spcPts val="0"/>
              </a:spcAft>
              <a:buClr>
                <a:schemeClr val="dk1"/>
              </a:buClr>
              <a:buSzPts val="3200"/>
              <a:buChar char="•"/>
              <a:defRPr sz="3200"/>
            </a:lvl1pPr>
            <a:lvl2pPr indent="-397891" lvl="1" marL="914400" algn="l">
              <a:lnSpc>
                <a:spcPct val="100000"/>
              </a:lnSpc>
              <a:spcBef>
                <a:spcPts val="533"/>
              </a:spcBef>
              <a:spcAft>
                <a:spcPts val="0"/>
              </a:spcAft>
              <a:buClr>
                <a:schemeClr val="dk1"/>
              </a:buClr>
              <a:buSzPts val="2666"/>
              <a:buChar char="–"/>
              <a:defRPr sz="2666"/>
            </a:lvl2pPr>
            <a:lvl3pPr indent="-381000" lvl="2" marL="1371600" algn="l">
              <a:lnSpc>
                <a:spcPct val="100000"/>
              </a:lnSpc>
              <a:spcBef>
                <a:spcPts val="480"/>
              </a:spcBef>
              <a:spcAft>
                <a:spcPts val="0"/>
              </a:spcAft>
              <a:buClr>
                <a:schemeClr val="dk1"/>
              </a:buClr>
              <a:buSzPts val="2400"/>
              <a:buChar char="•"/>
              <a:defRPr sz="2400"/>
            </a:lvl3pPr>
            <a:lvl4pPr indent="-364045" lvl="3" marL="1828800" algn="l">
              <a:lnSpc>
                <a:spcPct val="100000"/>
              </a:lnSpc>
              <a:spcBef>
                <a:spcPts val="427"/>
              </a:spcBef>
              <a:spcAft>
                <a:spcPts val="0"/>
              </a:spcAft>
              <a:buClr>
                <a:schemeClr val="dk1"/>
              </a:buClr>
              <a:buSzPts val="2133"/>
              <a:buChar char="–"/>
              <a:defRPr sz="2133"/>
            </a:lvl4pPr>
            <a:lvl5pPr indent="-364045" lvl="4" marL="2286000" algn="l">
              <a:lnSpc>
                <a:spcPct val="100000"/>
              </a:lnSpc>
              <a:spcBef>
                <a:spcPts val="427"/>
              </a:spcBef>
              <a:spcAft>
                <a:spcPts val="0"/>
              </a:spcAft>
              <a:buClr>
                <a:schemeClr val="dk1"/>
              </a:buClr>
              <a:buSzPts val="2133"/>
              <a:buChar char="»"/>
              <a:defRPr sz="2133"/>
            </a:lvl5pPr>
            <a:lvl6pPr indent="-364045" lvl="5" marL="2743200" algn="l">
              <a:lnSpc>
                <a:spcPct val="100000"/>
              </a:lnSpc>
              <a:spcBef>
                <a:spcPts val="427"/>
              </a:spcBef>
              <a:spcAft>
                <a:spcPts val="0"/>
              </a:spcAft>
              <a:buClr>
                <a:schemeClr val="dk1"/>
              </a:buClr>
              <a:buSzPts val="2133"/>
              <a:buChar char="•"/>
              <a:defRPr sz="2133"/>
            </a:lvl6pPr>
            <a:lvl7pPr indent="-364045" lvl="6" marL="3200400" algn="l">
              <a:lnSpc>
                <a:spcPct val="100000"/>
              </a:lnSpc>
              <a:spcBef>
                <a:spcPts val="427"/>
              </a:spcBef>
              <a:spcAft>
                <a:spcPts val="0"/>
              </a:spcAft>
              <a:buClr>
                <a:schemeClr val="dk1"/>
              </a:buClr>
              <a:buSzPts val="2133"/>
              <a:buChar char="•"/>
              <a:defRPr sz="2133"/>
            </a:lvl7pPr>
            <a:lvl8pPr indent="-364045" lvl="7" marL="3657600" algn="l">
              <a:lnSpc>
                <a:spcPct val="100000"/>
              </a:lnSpc>
              <a:spcBef>
                <a:spcPts val="427"/>
              </a:spcBef>
              <a:spcAft>
                <a:spcPts val="0"/>
              </a:spcAft>
              <a:buClr>
                <a:schemeClr val="dk1"/>
              </a:buClr>
              <a:buSzPts val="2133"/>
              <a:buChar char="•"/>
              <a:defRPr sz="2133"/>
            </a:lvl8pPr>
            <a:lvl9pPr indent="-364045" lvl="8" marL="4114800" algn="l">
              <a:lnSpc>
                <a:spcPct val="100000"/>
              </a:lnSpc>
              <a:spcBef>
                <a:spcPts val="427"/>
              </a:spcBef>
              <a:spcAft>
                <a:spcPts val="0"/>
              </a:spcAft>
              <a:buClr>
                <a:schemeClr val="dk1"/>
              </a:buClr>
              <a:buSzPts val="2133"/>
              <a:buChar char="•"/>
              <a:defRPr sz="2133"/>
            </a:lvl9pPr>
          </a:lstStyle>
          <a:p/>
        </p:txBody>
      </p:sp>
      <p:sp>
        <p:nvSpPr>
          <p:cNvPr id="744" name="Google Shape;744;p55"/>
          <p:cNvSpPr txBox="1"/>
          <p:nvPr>
            <p:ph idx="3" type="body"/>
          </p:nvPr>
        </p:nvSpPr>
        <p:spPr>
          <a:xfrm>
            <a:off x="6192561" y="2046817"/>
            <a:ext cx="5388332" cy="853016"/>
          </a:xfrm>
          <a:prstGeom prst="rect">
            <a:avLst/>
          </a:prstGeom>
          <a:noFill/>
          <a:ln>
            <a:noFill/>
          </a:ln>
        </p:spPr>
        <p:txBody>
          <a:bodyPr anchorCtr="0" anchor="b" bIns="45700" lIns="91425" spcFirstLastPara="1" rIns="91425" wrap="square" tIns="45700">
            <a:normAutofit/>
          </a:bodyPr>
          <a:lstStyle>
            <a:lvl1pPr indent="-228600" lvl="0" marL="457200" algn="l">
              <a:lnSpc>
                <a:spcPct val="100000"/>
              </a:lnSpc>
              <a:spcBef>
                <a:spcPts val="640"/>
              </a:spcBef>
              <a:spcAft>
                <a:spcPts val="0"/>
              </a:spcAft>
              <a:buClr>
                <a:schemeClr val="dk1"/>
              </a:buClr>
              <a:buSzPts val="3200"/>
              <a:buNone/>
              <a:defRPr b="1" sz="3200"/>
            </a:lvl1pPr>
            <a:lvl2pPr indent="-228600" lvl="1" marL="914400" algn="l">
              <a:lnSpc>
                <a:spcPct val="100000"/>
              </a:lnSpc>
              <a:spcBef>
                <a:spcPts val="533"/>
              </a:spcBef>
              <a:spcAft>
                <a:spcPts val="0"/>
              </a:spcAft>
              <a:buClr>
                <a:schemeClr val="dk1"/>
              </a:buClr>
              <a:buSzPts val="2666"/>
              <a:buNone/>
              <a:defRPr b="1" sz="2666"/>
            </a:lvl2pPr>
            <a:lvl3pPr indent="-228600" lvl="2" marL="1371600" algn="l">
              <a:lnSpc>
                <a:spcPct val="100000"/>
              </a:lnSpc>
              <a:spcBef>
                <a:spcPts val="480"/>
              </a:spcBef>
              <a:spcAft>
                <a:spcPts val="0"/>
              </a:spcAft>
              <a:buClr>
                <a:schemeClr val="dk1"/>
              </a:buClr>
              <a:buSzPts val="2400"/>
              <a:buNone/>
              <a:defRPr b="1" sz="2400"/>
            </a:lvl3pPr>
            <a:lvl4pPr indent="-228600" lvl="3" marL="1828800" algn="l">
              <a:lnSpc>
                <a:spcPct val="100000"/>
              </a:lnSpc>
              <a:spcBef>
                <a:spcPts val="427"/>
              </a:spcBef>
              <a:spcAft>
                <a:spcPts val="0"/>
              </a:spcAft>
              <a:buClr>
                <a:schemeClr val="dk1"/>
              </a:buClr>
              <a:buSzPts val="2133"/>
              <a:buNone/>
              <a:defRPr b="1" sz="2133"/>
            </a:lvl4pPr>
            <a:lvl5pPr indent="-228600" lvl="4" marL="2286000" algn="l">
              <a:lnSpc>
                <a:spcPct val="100000"/>
              </a:lnSpc>
              <a:spcBef>
                <a:spcPts val="427"/>
              </a:spcBef>
              <a:spcAft>
                <a:spcPts val="0"/>
              </a:spcAft>
              <a:buClr>
                <a:schemeClr val="dk1"/>
              </a:buClr>
              <a:buSzPts val="2133"/>
              <a:buNone/>
              <a:defRPr b="1" sz="2133"/>
            </a:lvl5pPr>
            <a:lvl6pPr indent="-228600" lvl="5" marL="2743200" algn="l">
              <a:lnSpc>
                <a:spcPct val="100000"/>
              </a:lnSpc>
              <a:spcBef>
                <a:spcPts val="427"/>
              </a:spcBef>
              <a:spcAft>
                <a:spcPts val="0"/>
              </a:spcAft>
              <a:buClr>
                <a:schemeClr val="dk1"/>
              </a:buClr>
              <a:buSzPts val="2133"/>
              <a:buNone/>
              <a:defRPr b="1" sz="2133"/>
            </a:lvl6pPr>
            <a:lvl7pPr indent="-228600" lvl="6" marL="3200400" algn="l">
              <a:lnSpc>
                <a:spcPct val="100000"/>
              </a:lnSpc>
              <a:spcBef>
                <a:spcPts val="427"/>
              </a:spcBef>
              <a:spcAft>
                <a:spcPts val="0"/>
              </a:spcAft>
              <a:buClr>
                <a:schemeClr val="dk1"/>
              </a:buClr>
              <a:buSzPts val="2133"/>
              <a:buNone/>
              <a:defRPr b="1" sz="2133"/>
            </a:lvl7pPr>
            <a:lvl8pPr indent="-228600" lvl="7" marL="3657600" algn="l">
              <a:lnSpc>
                <a:spcPct val="100000"/>
              </a:lnSpc>
              <a:spcBef>
                <a:spcPts val="427"/>
              </a:spcBef>
              <a:spcAft>
                <a:spcPts val="0"/>
              </a:spcAft>
              <a:buClr>
                <a:schemeClr val="dk1"/>
              </a:buClr>
              <a:buSzPts val="2133"/>
              <a:buNone/>
              <a:defRPr b="1" sz="2133"/>
            </a:lvl8pPr>
            <a:lvl9pPr indent="-228600" lvl="8" marL="4114800" algn="l">
              <a:lnSpc>
                <a:spcPct val="100000"/>
              </a:lnSpc>
              <a:spcBef>
                <a:spcPts val="427"/>
              </a:spcBef>
              <a:spcAft>
                <a:spcPts val="0"/>
              </a:spcAft>
              <a:buClr>
                <a:schemeClr val="dk1"/>
              </a:buClr>
              <a:buSzPts val="2133"/>
              <a:buNone/>
              <a:defRPr b="1" sz="2133"/>
            </a:lvl9pPr>
          </a:lstStyle>
          <a:p/>
        </p:txBody>
      </p:sp>
      <p:sp>
        <p:nvSpPr>
          <p:cNvPr id="745" name="Google Shape;745;p55"/>
          <p:cNvSpPr txBox="1"/>
          <p:nvPr>
            <p:ph idx="4" type="body"/>
          </p:nvPr>
        </p:nvSpPr>
        <p:spPr>
          <a:xfrm>
            <a:off x="6192561" y="2899833"/>
            <a:ext cx="5388332" cy="5268384"/>
          </a:xfrm>
          <a:prstGeom prst="rect">
            <a:avLst/>
          </a:prstGeom>
          <a:noFill/>
          <a:ln>
            <a:noFill/>
          </a:ln>
        </p:spPr>
        <p:txBody>
          <a:bodyPr anchorCtr="0" anchor="t" bIns="45700" lIns="91425" spcFirstLastPara="1" rIns="91425" wrap="square" tIns="45700">
            <a:normAutofit/>
          </a:bodyPr>
          <a:lstStyle>
            <a:lvl1pPr indent="-431800" lvl="0" marL="457200" algn="l">
              <a:lnSpc>
                <a:spcPct val="100000"/>
              </a:lnSpc>
              <a:spcBef>
                <a:spcPts val="640"/>
              </a:spcBef>
              <a:spcAft>
                <a:spcPts val="0"/>
              </a:spcAft>
              <a:buClr>
                <a:schemeClr val="dk1"/>
              </a:buClr>
              <a:buSzPts val="3200"/>
              <a:buChar char="•"/>
              <a:defRPr sz="3200"/>
            </a:lvl1pPr>
            <a:lvl2pPr indent="-397891" lvl="1" marL="914400" algn="l">
              <a:lnSpc>
                <a:spcPct val="100000"/>
              </a:lnSpc>
              <a:spcBef>
                <a:spcPts val="533"/>
              </a:spcBef>
              <a:spcAft>
                <a:spcPts val="0"/>
              </a:spcAft>
              <a:buClr>
                <a:schemeClr val="dk1"/>
              </a:buClr>
              <a:buSzPts val="2666"/>
              <a:buChar char="–"/>
              <a:defRPr sz="2666"/>
            </a:lvl2pPr>
            <a:lvl3pPr indent="-381000" lvl="2" marL="1371600" algn="l">
              <a:lnSpc>
                <a:spcPct val="100000"/>
              </a:lnSpc>
              <a:spcBef>
                <a:spcPts val="480"/>
              </a:spcBef>
              <a:spcAft>
                <a:spcPts val="0"/>
              </a:spcAft>
              <a:buClr>
                <a:schemeClr val="dk1"/>
              </a:buClr>
              <a:buSzPts val="2400"/>
              <a:buChar char="•"/>
              <a:defRPr sz="2400"/>
            </a:lvl3pPr>
            <a:lvl4pPr indent="-364045" lvl="3" marL="1828800" algn="l">
              <a:lnSpc>
                <a:spcPct val="100000"/>
              </a:lnSpc>
              <a:spcBef>
                <a:spcPts val="427"/>
              </a:spcBef>
              <a:spcAft>
                <a:spcPts val="0"/>
              </a:spcAft>
              <a:buClr>
                <a:schemeClr val="dk1"/>
              </a:buClr>
              <a:buSzPts val="2133"/>
              <a:buChar char="–"/>
              <a:defRPr sz="2133"/>
            </a:lvl4pPr>
            <a:lvl5pPr indent="-364045" lvl="4" marL="2286000" algn="l">
              <a:lnSpc>
                <a:spcPct val="100000"/>
              </a:lnSpc>
              <a:spcBef>
                <a:spcPts val="427"/>
              </a:spcBef>
              <a:spcAft>
                <a:spcPts val="0"/>
              </a:spcAft>
              <a:buClr>
                <a:schemeClr val="dk1"/>
              </a:buClr>
              <a:buSzPts val="2133"/>
              <a:buChar char="»"/>
              <a:defRPr sz="2133"/>
            </a:lvl5pPr>
            <a:lvl6pPr indent="-364045" lvl="5" marL="2743200" algn="l">
              <a:lnSpc>
                <a:spcPct val="100000"/>
              </a:lnSpc>
              <a:spcBef>
                <a:spcPts val="427"/>
              </a:spcBef>
              <a:spcAft>
                <a:spcPts val="0"/>
              </a:spcAft>
              <a:buClr>
                <a:schemeClr val="dk1"/>
              </a:buClr>
              <a:buSzPts val="2133"/>
              <a:buChar char="•"/>
              <a:defRPr sz="2133"/>
            </a:lvl6pPr>
            <a:lvl7pPr indent="-364045" lvl="6" marL="3200400" algn="l">
              <a:lnSpc>
                <a:spcPct val="100000"/>
              </a:lnSpc>
              <a:spcBef>
                <a:spcPts val="427"/>
              </a:spcBef>
              <a:spcAft>
                <a:spcPts val="0"/>
              </a:spcAft>
              <a:buClr>
                <a:schemeClr val="dk1"/>
              </a:buClr>
              <a:buSzPts val="2133"/>
              <a:buChar char="•"/>
              <a:defRPr sz="2133"/>
            </a:lvl7pPr>
            <a:lvl8pPr indent="-364045" lvl="7" marL="3657600" algn="l">
              <a:lnSpc>
                <a:spcPct val="100000"/>
              </a:lnSpc>
              <a:spcBef>
                <a:spcPts val="427"/>
              </a:spcBef>
              <a:spcAft>
                <a:spcPts val="0"/>
              </a:spcAft>
              <a:buClr>
                <a:schemeClr val="dk1"/>
              </a:buClr>
              <a:buSzPts val="2133"/>
              <a:buChar char="•"/>
              <a:defRPr sz="2133"/>
            </a:lvl8pPr>
            <a:lvl9pPr indent="-364045" lvl="8" marL="4114800" algn="l">
              <a:lnSpc>
                <a:spcPct val="100000"/>
              </a:lnSpc>
              <a:spcBef>
                <a:spcPts val="427"/>
              </a:spcBef>
              <a:spcAft>
                <a:spcPts val="0"/>
              </a:spcAft>
              <a:buClr>
                <a:schemeClr val="dk1"/>
              </a:buClr>
              <a:buSzPts val="2133"/>
              <a:buChar char="•"/>
              <a:defRPr sz="2133"/>
            </a:lvl9pPr>
          </a:lstStyle>
          <a:p/>
        </p:txBody>
      </p:sp>
      <p:sp>
        <p:nvSpPr>
          <p:cNvPr id="746" name="Google Shape;746;p55"/>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7" name="Google Shape;747;p55"/>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48" name="Google Shape;748;p55"/>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749" name="Shape 749"/>
        <p:cNvGrpSpPr/>
        <p:nvPr/>
      </p:nvGrpSpPr>
      <p:grpSpPr>
        <a:xfrm>
          <a:off x="0" y="0"/>
          <a:ext cx="0" cy="0"/>
          <a:chOff x="0" y="0"/>
          <a:chExt cx="0" cy="0"/>
        </a:xfrm>
      </p:grpSpPr>
      <p:sp>
        <p:nvSpPr>
          <p:cNvPr id="750" name="Google Shape;750;p56"/>
          <p:cNvSpPr txBox="1"/>
          <p:nvPr>
            <p:ph type="title"/>
          </p:nvPr>
        </p:nvSpPr>
        <p:spPr>
          <a:xfrm>
            <a:off x="609521" y="364067"/>
            <a:ext cx="4010562" cy="1549400"/>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1" name="Google Shape;751;p56"/>
          <p:cNvSpPr txBox="1"/>
          <p:nvPr>
            <p:ph idx="1" type="body"/>
          </p:nvPr>
        </p:nvSpPr>
        <p:spPr>
          <a:xfrm>
            <a:off x="4766113" y="364067"/>
            <a:ext cx="6814779" cy="7804151"/>
          </a:xfrm>
          <a:prstGeom prst="rect">
            <a:avLst/>
          </a:prstGeom>
          <a:noFill/>
          <a:ln>
            <a:noFill/>
          </a:ln>
        </p:spPr>
        <p:txBody>
          <a:bodyPr anchorCtr="0" anchor="t" bIns="45700" lIns="91425" spcFirstLastPara="1" rIns="91425" wrap="square" tIns="45700">
            <a:normAutofit/>
          </a:bodyPr>
          <a:lstStyle>
            <a:lvl1pPr indent="-499491" lvl="0" marL="457200" algn="l">
              <a:lnSpc>
                <a:spcPct val="100000"/>
              </a:lnSpc>
              <a:spcBef>
                <a:spcPts val="853"/>
              </a:spcBef>
              <a:spcAft>
                <a:spcPts val="0"/>
              </a:spcAft>
              <a:buClr>
                <a:schemeClr val="dk1"/>
              </a:buClr>
              <a:buSzPts val="4266"/>
              <a:buChar char="•"/>
              <a:defRPr sz="4266"/>
            </a:lvl1pPr>
            <a:lvl2pPr indent="-465645" lvl="1" marL="914400" algn="l">
              <a:lnSpc>
                <a:spcPct val="100000"/>
              </a:lnSpc>
              <a:spcBef>
                <a:spcPts val="747"/>
              </a:spcBef>
              <a:spcAft>
                <a:spcPts val="0"/>
              </a:spcAft>
              <a:buClr>
                <a:schemeClr val="dk1"/>
              </a:buClr>
              <a:buSzPts val="3733"/>
              <a:buChar char="–"/>
              <a:defRPr sz="3733"/>
            </a:lvl2pPr>
            <a:lvl3pPr indent="-431800" lvl="2" marL="1371600" algn="l">
              <a:lnSpc>
                <a:spcPct val="100000"/>
              </a:lnSpc>
              <a:spcBef>
                <a:spcPts val="640"/>
              </a:spcBef>
              <a:spcAft>
                <a:spcPts val="0"/>
              </a:spcAft>
              <a:buClr>
                <a:schemeClr val="dk1"/>
              </a:buClr>
              <a:buSzPts val="3200"/>
              <a:buChar char="•"/>
              <a:defRPr sz="3200"/>
            </a:lvl3pPr>
            <a:lvl4pPr indent="-397891" lvl="3" marL="1828800" algn="l">
              <a:lnSpc>
                <a:spcPct val="100000"/>
              </a:lnSpc>
              <a:spcBef>
                <a:spcPts val="533"/>
              </a:spcBef>
              <a:spcAft>
                <a:spcPts val="0"/>
              </a:spcAft>
              <a:buClr>
                <a:schemeClr val="dk1"/>
              </a:buClr>
              <a:buSzPts val="2666"/>
              <a:buChar char="–"/>
              <a:defRPr sz="2666"/>
            </a:lvl4pPr>
            <a:lvl5pPr indent="-397891" lvl="4" marL="2286000" algn="l">
              <a:lnSpc>
                <a:spcPct val="100000"/>
              </a:lnSpc>
              <a:spcBef>
                <a:spcPts val="533"/>
              </a:spcBef>
              <a:spcAft>
                <a:spcPts val="0"/>
              </a:spcAft>
              <a:buClr>
                <a:schemeClr val="dk1"/>
              </a:buClr>
              <a:buSzPts val="2666"/>
              <a:buChar char="»"/>
              <a:defRPr sz="2666"/>
            </a:lvl5pPr>
            <a:lvl6pPr indent="-397891" lvl="5" marL="2743200" algn="l">
              <a:lnSpc>
                <a:spcPct val="100000"/>
              </a:lnSpc>
              <a:spcBef>
                <a:spcPts val="533"/>
              </a:spcBef>
              <a:spcAft>
                <a:spcPts val="0"/>
              </a:spcAft>
              <a:buClr>
                <a:schemeClr val="dk1"/>
              </a:buClr>
              <a:buSzPts val="2666"/>
              <a:buChar char="•"/>
              <a:defRPr sz="2666"/>
            </a:lvl6pPr>
            <a:lvl7pPr indent="-397891" lvl="6" marL="3200400" algn="l">
              <a:lnSpc>
                <a:spcPct val="100000"/>
              </a:lnSpc>
              <a:spcBef>
                <a:spcPts val="533"/>
              </a:spcBef>
              <a:spcAft>
                <a:spcPts val="0"/>
              </a:spcAft>
              <a:buClr>
                <a:schemeClr val="dk1"/>
              </a:buClr>
              <a:buSzPts val="2666"/>
              <a:buChar char="•"/>
              <a:defRPr sz="2666"/>
            </a:lvl7pPr>
            <a:lvl8pPr indent="-397890" lvl="7" marL="3657600" algn="l">
              <a:lnSpc>
                <a:spcPct val="100000"/>
              </a:lnSpc>
              <a:spcBef>
                <a:spcPts val="533"/>
              </a:spcBef>
              <a:spcAft>
                <a:spcPts val="0"/>
              </a:spcAft>
              <a:buClr>
                <a:schemeClr val="dk1"/>
              </a:buClr>
              <a:buSzPts val="2666"/>
              <a:buChar char="•"/>
              <a:defRPr sz="2666"/>
            </a:lvl8pPr>
            <a:lvl9pPr indent="-397890" lvl="8" marL="4114800" algn="l">
              <a:lnSpc>
                <a:spcPct val="100000"/>
              </a:lnSpc>
              <a:spcBef>
                <a:spcPts val="533"/>
              </a:spcBef>
              <a:spcAft>
                <a:spcPts val="0"/>
              </a:spcAft>
              <a:buClr>
                <a:schemeClr val="dk1"/>
              </a:buClr>
              <a:buSzPts val="2666"/>
              <a:buChar char="•"/>
              <a:defRPr sz="2666"/>
            </a:lvl9pPr>
          </a:lstStyle>
          <a:p/>
        </p:txBody>
      </p:sp>
      <p:sp>
        <p:nvSpPr>
          <p:cNvPr id="752" name="Google Shape;752;p56"/>
          <p:cNvSpPr txBox="1"/>
          <p:nvPr>
            <p:ph idx="2" type="body"/>
          </p:nvPr>
        </p:nvSpPr>
        <p:spPr>
          <a:xfrm>
            <a:off x="609521" y="1913467"/>
            <a:ext cx="4010562" cy="6254751"/>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373"/>
              </a:spcBef>
              <a:spcAft>
                <a:spcPts val="0"/>
              </a:spcAft>
              <a:buClr>
                <a:schemeClr val="dk1"/>
              </a:buClr>
              <a:buSzPts val="1866"/>
              <a:buNone/>
              <a:defRPr sz="1866"/>
            </a:lvl1pPr>
            <a:lvl2pPr indent="-228600" lvl="1" marL="914400" algn="l">
              <a:lnSpc>
                <a:spcPct val="100000"/>
              </a:lnSpc>
              <a:spcBef>
                <a:spcPts val="320"/>
              </a:spcBef>
              <a:spcAft>
                <a:spcPts val="0"/>
              </a:spcAft>
              <a:buClr>
                <a:schemeClr val="dk1"/>
              </a:buClr>
              <a:buSzPts val="1600"/>
              <a:buNone/>
              <a:defRPr sz="1600"/>
            </a:lvl2pPr>
            <a:lvl3pPr indent="-228600" lvl="2" marL="1371600" algn="l">
              <a:lnSpc>
                <a:spcPct val="100000"/>
              </a:lnSpc>
              <a:spcBef>
                <a:spcPts val="267"/>
              </a:spcBef>
              <a:spcAft>
                <a:spcPts val="0"/>
              </a:spcAft>
              <a:buClr>
                <a:schemeClr val="dk1"/>
              </a:buClr>
              <a:buSzPts val="1333"/>
              <a:buNone/>
              <a:defRPr sz="1333"/>
            </a:lvl3pPr>
            <a:lvl4pPr indent="-228600" lvl="3" marL="1828800" algn="l">
              <a:lnSpc>
                <a:spcPct val="100000"/>
              </a:lnSpc>
              <a:spcBef>
                <a:spcPts val="240"/>
              </a:spcBef>
              <a:spcAft>
                <a:spcPts val="0"/>
              </a:spcAft>
              <a:buClr>
                <a:schemeClr val="dk1"/>
              </a:buClr>
              <a:buSzPts val="1200"/>
              <a:buNone/>
              <a:defRPr sz="1200"/>
            </a:lvl4pPr>
            <a:lvl5pPr indent="-228600" lvl="4" marL="2286000" algn="l">
              <a:lnSpc>
                <a:spcPct val="100000"/>
              </a:lnSpc>
              <a:spcBef>
                <a:spcPts val="240"/>
              </a:spcBef>
              <a:spcAft>
                <a:spcPts val="0"/>
              </a:spcAft>
              <a:buClr>
                <a:schemeClr val="dk1"/>
              </a:buClr>
              <a:buSzPts val="1200"/>
              <a:buNone/>
              <a:defRPr sz="1200"/>
            </a:lvl5pPr>
            <a:lvl6pPr indent="-228600" lvl="5" marL="2743200" algn="l">
              <a:lnSpc>
                <a:spcPct val="100000"/>
              </a:lnSpc>
              <a:spcBef>
                <a:spcPts val="240"/>
              </a:spcBef>
              <a:spcAft>
                <a:spcPts val="0"/>
              </a:spcAft>
              <a:buClr>
                <a:schemeClr val="dk1"/>
              </a:buClr>
              <a:buSzPts val="1200"/>
              <a:buNone/>
              <a:defRPr sz="1200"/>
            </a:lvl6pPr>
            <a:lvl7pPr indent="-228600" lvl="6" marL="3200400" algn="l">
              <a:lnSpc>
                <a:spcPct val="100000"/>
              </a:lnSpc>
              <a:spcBef>
                <a:spcPts val="240"/>
              </a:spcBef>
              <a:spcAft>
                <a:spcPts val="0"/>
              </a:spcAft>
              <a:buClr>
                <a:schemeClr val="dk1"/>
              </a:buClr>
              <a:buSzPts val="1200"/>
              <a:buNone/>
              <a:defRPr sz="1200"/>
            </a:lvl7pPr>
            <a:lvl8pPr indent="-228600" lvl="7" marL="3657600" algn="l">
              <a:lnSpc>
                <a:spcPct val="100000"/>
              </a:lnSpc>
              <a:spcBef>
                <a:spcPts val="240"/>
              </a:spcBef>
              <a:spcAft>
                <a:spcPts val="0"/>
              </a:spcAft>
              <a:buClr>
                <a:schemeClr val="dk1"/>
              </a:buClr>
              <a:buSzPts val="1200"/>
              <a:buNone/>
              <a:defRPr sz="1200"/>
            </a:lvl8pPr>
            <a:lvl9pPr indent="-228600" lvl="8" marL="4114800" algn="l">
              <a:lnSpc>
                <a:spcPct val="100000"/>
              </a:lnSpc>
              <a:spcBef>
                <a:spcPts val="240"/>
              </a:spcBef>
              <a:spcAft>
                <a:spcPts val="0"/>
              </a:spcAft>
              <a:buClr>
                <a:schemeClr val="dk1"/>
              </a:buClr>
              <a:buSzPts val="1200"/>
              <a:buNone/>
              <a:defRPr sz="1200"/>
            </a:lvl9pPr>
          </a:lstStyle>
          <a:p/>
        </p:txBody>
      </p:sp>
      <p:sp>
        <p:nvSpPr>
          <p:cNvPr id="753" name="Google Shape;753;p56"/>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4" name="Google Shape;754;p56"/>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5" name="Google Shape;755;p56"/>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756" name="Shape 756"/>
        <p:cNvGrpSpPr/>
        <p:nvPr/>
      </p:nvGrpSpPr>
      <p:grpSpPr>
        <a:xfrm>
          <a:off x="0" y="0"/>
          <a:ext cx="0" cy="0"/>
          <a:chOff x="0" y="0"/>
          <a:chExt cx="0" cy="0"/>
        </a:xfrm>
      </p:grpSpPr>
      <p:sp>
        <p:nvSpPr>
          <p:cNvPr id="757" name="Google Shape;757;p57"/>
          <p:cNvSpPr txBox="1"/>
          <p:nvPr>
            <p:ph type="title"/>
          </p:nvPr>
        </p:nvSpPr>
        <p:spPr>
          <a:xfrm>
            <a:off x="2389406" y="6400800"/>
            <a:ext cx="7314248" cy="755651"/>
          </a:xfrm>
          <a:prstGeom prst="rect">
            <a:avLst/>
          </a:prstGeom>
          <a:noFill/>
          <a:ln>
            <a:noFill/>
          </a:ln>
        </p:spPr>
        <p:txBody>
          <a:bodyPr anchorCtr="0" anchor="b" bIns="45700" lIns="91425" spcFirstLastPara="1" rIns="91425" wrap="square" tIns="45700">
            <a:normAutofit/>
          </a:bodyPr>
          <a:lstStyle>
            <a:lvl1pPr lvl="0" algn="l">
              <a:lnSpc>
                <a:spcPct val="100000"/>
              </a:lnSpc>
              <a:spcBef>
                <a:spcPts val="0"/>
              </a:spcBef>
              <a:spcAft>
                <a:spcPts val="0"/>
              </a:spcAft>
              <a:buClr>
                <a:schemeClr val="dk1"/>
              </a:buClr>
              <a:buSzPts val="2666"/>
              <a:buFont typeface="Calibri"/>
              <a:buNone/>
              <a:defRPr b="1" sz="2666"/>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58" name="Google Shape;758;p57"/>
          <p:cNvSpPr/>
          <p:nvPr>
            <p:ph idx="2" type="pic"/>
          </p:nvPr>
        </p:nvSpPr>
        <p:spPr>
          <a:xfrm>
            <a:off x="2389406" y="817033"/>
            <a:ext cx="7314248" cy="5486400"/>
          </a:xfrm>
          <a:prstGeom prst="rect">
            <a:avLst/>
          </a:prstGeom>
          <a:noFill/>
          <a:ln>
            <a:noFill/>
          </a:ln>
        </p:spPr>
      </p:sp>
      <p:sp>
        <p:nvSpPr>
          <p:cNvPr id="759" name="Google Shape;759;p57"/>
          <p:cNvSpPr txBox="1"/>
          <p:nvPr>
            <p:ph idx="1" type="body"/>
          </p:nvPr>
        </p:nvSpPr>
        <p:spPr>
          <a:xfrm>
            <a:off x="2389406" y="7156451"/>
            <a:ext cx="7314248" cy="1073149"/>
          </a:xfrm>
          <a:prstGeom prst="rect">
            <a:avLst/>
          </a:prstGeom>
          <a:noFill/>
          <a:ln>
            <a:noFill/>
          </a:ln>
        </p:spPr>
        <p:txBody>
          <a:bodyPr anchorCtr="0" anchor="t" bIns="45700" lIns="91425" spcFirstLastPara="1" rIns="91425" wrap="square" tIns="45700">
            <a:normAutofit/>
          </a:bodyPr>
          <a:lstStyle>
            <a:lvl1pPr indent="-228600" lvl="0" marL="457200" algn="l">
              <a:lnSpc>
                <a:spcPct val="100000"/>
              </a:lnSpc>
              <a:spcBef>
                <a:spcPts val="373"/>
              </a:spcBef>
              <a:spcAft>
                <a:spcPts val="0"/>
              </a:spcAft>
              <a:buClr>
                <a:schemeClr val="dk1"/>
              </a:buClr>
              <a:buSzPts val="1866"/>
              <a:buNone/>
              <a:defRPr sz="1866"/>
            </a:lvl1pPr>
            <a:lvl2pPr indent="-228600" lvl="1" marL="914400" algn="l">
              <a:lnSpc>
                <a:spcPct val="100000"/>
              </a:lnSpc>
              <a:spcBef>
                <a:spcPts val="320"/>
              </a:spcBef>
              <a:spcAft>
                <a:spcPts val="0"/>
              </a:spcAft>
              <a:buClr>
                <a:schemeClr val="dk1"/>
              </a:buClr>
              <a:buSzPts val="1600"/>
              <a:buNone/>
              <a:defRPr sz="1600"/>
            </a:lvl2pPr>
            <a:lvl3pPr indent="-228600" lvl="2" marL="1371600" algn="l">
              <a:lnSpc>
                <a:spcPct val="100000"/>
              </a:lnSpc>
              <a:spcBef>
                <a:spcPts val="267"/>
              </a:spcBef>
              <a:spcAft>
                <a:spcPts val="0"/>
              </a:spcAft>
              <a:buClr>
                <a:schemeClr val="dk1"/>
              </a:buClr>
              <a:buSzPts val="1333"/>
              <a:buNone/>
              <a:defRPr sz="1333"/>
            </a:lvl3pPr>
            <a:lvl4pPr indent="-228600" lvl="3" marL="1828800" algn="l">
              <a:lnSpc>
                <a:spcPct val="100000"/>
              </a:lnSpc>
              <a:spcBef>
                <a:spcPts val="240"/>
              </a:spcBef>
              <a:spcAft>
                <a:spcPts val="0"/>
              </a:spcAft>
              <a:buClr>
                <a:schemeClr val="dk1"/>
              </a:buClr>
              <a:buSzPts val="1200"/>
              <a:buNone/>
              <a:defRPr sz="1200"/>
            </a:lvl4pPr>
            <a:lvl5pPr indent="-228600" lvl="4" marL="2286000" algn="l">
              <a:lnSpc>
                <a:spcPct val="100000"/>
              </a:lnSpc>
              <a:spcBef>
                <a:spcPts val="240"/>
              </a:spcBef>
              <a:spcAft>
                <a:spcPts val="0"/>
              </a:spcAft>
              <a:buClr>
                <a:schemeClr val="dk1"/>
              </a:buClr>
              <a:buSzPts val="1200"/>
              <a:buNone/>
              <a:defRPr sz="1200"/>
            </a:lvl5pPr>
            <a:lvl6pPr indent="-228600" lvl="5" marL="2743200" algn="l">
              <a:lnSpc>
                <a:spcPct val="100000"/>
              </a:lnSpc>
              <a:spcBef>
                <a:spcPts val="240"/>
              </a:spcBef>
              <a:spcAft>
                <a:spcPts val="0"/>
              </a:spcAft>
              <a:buClr>
                <a:schemeClr val="dk1"/>
              </a:buClr>
              <a:buSzPts val="1200"/>
              <a:buNone/>
              <a:defRPr sz="1200"/>
            </a:lvl6pPr>
            <a:lvl7pPr indent="-228600" lvl="6" marL="3200400" algn="l">
              <a:lnSpc>
                <a:spcPct val="100000"/>
              </a:lnSpc>
              <a:spcBef>
                <a:spcPts val="240"/>
              </a:spcBef>
              <a:spcAft>
                <a:spcPts val="0"/>
              </a:spcAft>
              <a:buClr>
                <a:schemeClr val="dk1"/>
              </a:buClr>
              <a:buSzPts val="1200"/>
              <a:buNone/>
              <a:defRPr sz="1200"/>
            </a:lvl7pPr>
            <a:lvl8pPr indent="-228600" lvl="7" marL="3657600" algn="l">
              <a:lnSpc>
                <a:spcPct val="100000"/>
              </a:lnSpc>
              <a:spcBef>
                <a:spcPts val="240"/>
              </a:spcBef>
              <a:spcAft>
                <a:spcPts val="0"/>
              </a:spcAft>
              <a:buClr>
                <a:schemeClr val="dk1"/>
              </a:buClr>
              <a:buSzPts val="1200"/>
              <a:buNone/>
              <a:defRPr sz="1200"/>
            </a:lvl8pPr>
            <a:lvl9pPr indent="-228600" lvl="8" marL="4114800" algn="l">
              <a:lnSpc>
                <a:spcPct val="100000"/>
              </a:lnSpc>
              <a:spcBef>
                <a:spcPts val="240"/>
              </a:spcBef>
              <a:spcAft>
                <a:spcPts val="0"/>
              </a:spcAft>
              <a:buClr>
                <a:schemeClr val="dk1"/>
              </a:buClr>
              <a:buSzPts val="1200"/>
              <a:buNone/>
              <a:defRPr sz="1200"/>
            </a:lvl9pPr>
          </a:lstStyle>
          <a:p/>
        </p:txBody>
      </p:sp>
      <p:sp>
        <p:nvSpPr>
          <p:cNvPr id="760" name="Google Shape;760;p57"/>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1" name="Google Shape;761;p57"/>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2" name="Google Shape;762;p57"/>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763" name="Shape 763"/>
        <p:cNvGrpSpPr/>
        <p:nvPr/>
      </p:nvGrpSpPr>
      <p:grpSpPr>
        <a:xfrm>
          <a:off x="0" y="0"/>
          <a:ext cx="0" cy="0"/>
          <a:chOff x="0" y="0"/>
          <a:chExt cx="0" cy="0"/>
        </a:xfrm>
      </p:grpSpPr>
      <p:sp>
        <p:nvSpPr>
          <p:cNvPr id="764" name="Google Shape;764;p58"/>
          <p:cNvSpPr txBox="1"/>
          <p:nvPr>
            <p:ph type="title"/>
          </p:nvPr>
        </p:nvSpPr>
        <p:spPr>
          <a:xfrm>
            <a:off x="609521" y="366184"/>
            <a:ext cx="10971372" cy="1524000"/>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5" name="Google Shape;765;p58"/>
          <p:cNvSpPr txBox="1"/>
          <p:nvPr>
            <p:ph idx="1" type="body"/>
          </p:nvPr>
        </p:nvSpPr>
        <p:spPr>
          <a:xfrm rot="5400000">
            <a:off x="3077899" y="-334776"/>
            <a:ext cx="6034617" cy="10971372"/>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766" name="Google Shape;766;p58"/>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7" name="Google Shape;767;p58"/>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68" name="Google Shape;768;p58"/>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769" name="Shape 769"/>
        <p:cNvGrpSpPr/>
        <p:nvPr/>
      </p:nvGrpSpPr>
      <p:grpSpPr>
        <a:xfrm>
          <a:off x="0" y="0"/>
          <a:ext cx="0" cy="0"/>
          <a:chOff x="0" y="0"/>
          <a:chExt cx="0" cy="0"/>
        </a:xfrm>
      </p:grpSpPr>
      <p:sp>
        <p:nvSpPr>
          <p:cNvPr id="770" name="Google Shape;770;p59"/>
          <p:cNvSpPr txBox="1"/>
          <p:nvPr>
            <p:ph type="title"/>
          </p:nvPr>
        </p:nvSpPr>
        <p:spPr>
          <a:xfrm rot="5400000">
            <a:off x="6308454" y="2895780"/>
            <a:ext cx="7802033" cy="2742843"/>
          </a:xfrm>
          <a:prstGeom prst="rect">
            <a:avLst/>
          </a:prstGeom>
          <a:noFill/>
          <a:ln>
            <a:noFill/>
          </a:ln>
        </p:spPr>
        <p:txBody>
          <a:bodyPr anchorCtr="0" anchor="ctr" bIns="45700" lIns="91425" spcFirstLastPara="1" rIns="91425" wrap="square" tIns="45700">
            <a:normAutofit/>
          </a:bodyPr>
          <a:lstStyle>
            <a:lvl1pPr lvl="0" algn="ctr">
              <a:lnSpc>
                <a:spcPct val="10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1" name="Google Shape;771;p59"/>
          <p:cNvSpPr txBox="1"/>
          <p:nvPr>
            <p:ph idx="1" type="body"/>
          </p:nvPr>
        </p:nvSpPr>
        <p:spPr>
          <a:xfrm rot="5400000">
            <a:off x="721182" y="254524"/>
            <a:ext cx="7802033" cy="8025355"/>
          </a:xfrm>
          <a:prstGeom prst="rect">
            <a:avLst/>
          </a:prstGeom>
          <a:noFill/>
          <a:ln>
            <a:noFill/>
          </a:ln>
        </p:spPr>
        <p:txBody>
          <a:bodyPr anchorCtr="0" anchor="t" bIns="45700" lIns="91425" spcFirstLastPara="1" rIns="91425" wrap="square" tIns="45700">
            <a:normAutofit/>
          </a:bodyPr>
          <a:lstStyle>
            <a:lvl1pPr indent="-342900" lvl="0" marL="457200" algn="l">
              <a:lnSpc>
                <a:spcPct val="100000"/>
              </a:lnSpc>
              <a:spcBef>
                <a:spcPts val="360"/>
              </a:spcBef>
              <a:spcAft>
                <a:spcPts val="0"/>
              </a:spcAft>
              <a:buClr>
                <a:schemeClr val="dk1"/>
              </a:buClr>
              <a:buSzPts val="1800"/>
              <a:buChar char="•"/>
              <a:defRPr/>
            </a:lvl1pPr>
            <a:lvl2pPr indent="-342900" lvl="1" marL="914400" algn="l">
              <a:lnSpc>
                <a:spcPct val="100000"/>
              </a:lnSpc>
              <a:spcBef>
                <a:spcPts val="360"/>
              </a:spcBef>
              <a:spcAft>
                <a:spcPts val="0"/>
              </a:spcAft>
              <a:buClr>
                <a:schemeClr val="dk1"/>
              </a:buClr>
              <a:buSzPts val="1800"/>
              <a:buChar char="–"/>
              <a:defRPr/>
            </a:lvl2pPr>
            <a:lvl3pPr indent="-342900" lvl="2" marL="1371600" algn="l">
              <a:lnSpc>
                <a:spcPct val="100000"/>
              </a:lnSpc>
              <a:spcBef>
                <a:spcPts val="360"/>
              </a:spcBef>
              <a:spcAft>
                <a:spcPts val="0"/>
              </a:spcAft>
              <a:buClr>
                <a:schemeClr val="dk1"/>
              </a:buClr>
              <a:buSzPts val="1800"/>
              <a:buChar char="•"/>
              <a:defRPr/>
            </a:lvl3pPr>
            <a:lvl4pPr indent="-342900" lvl="3" marL="1828800" algn="l">
              <a:lnSpc>
                <a:spcPct val="100000"/>
              </a:lnSpc>
              <a:spcBef>
                <a:spcPts val="360"/>
              </a:spcBef>
              <a:spcAft>
                <a:spcPts val="0"/>
              </a:spcAft>
              <a:buClr>
                <a:schemeClr val="dk1"/>
              </a:buClr>
              <a:buSzPts val="1800"/>
              <a:buChar char="–"/>
              <a:defRPr/>
            </a:lvl4pPr>
            <a:lvl5pPr indent="-342900" lvl="4" marL="2286000" algn="l">
              <a:lnSpc>
                <a:spcPct val="100000"/>
              </a:lnSpc>
              <a:spcBef>
                <a:spcPts val="360"/>
              </a:spcBef>
              <a:spcAft>
                <a:spcPts val="0"/>
              </a:spcAft>
              <a:buClr>
                <a:schemeClr val="dk1"/>
              </a:buClr>
              <a:buSzPts val="1800"/>
              <a:buChar char="»"/>
              <a:defRPr/>
            </a:lvl5pPr>
            <a:lvl6pPr indent="-342900" lvl="5" marL="2743200" algn="l">
              <a:lnSpc>
                <a:spcPct val="100000"/>
              </a:lnSpc>
              <a:spcBef>
                <a:spcPts val="360"/>
              </a:spcBef>
              <a:spcAft>
                <a:spcPts val="0"/>
              </a:spcAft>
              <a:buClr>
                <a:schemeClr val="dk1"/>
              </a:buClr>
              <a:buSzPts val="1800"/>
              <a:buChar char="•"/>
              <a:defRPr/>
            </a:lvl6pPr>
            <a:lvl7pPr indent="-342900" lvl="6" marL="3200400" algn="l">
              <a:lnSpc>
                <a:spcPct val="100000"/>
              </a:lnSpc>
              <a:spcBef>
                <a:spcPts val="360"/>
              </a:spcBef>
              <a:spcAft>
                <a:spcPts val="0"/>
              </a:spcAft>
              <a:buClr>
                <a:schemeClr val="dk1"/>
              </a:buClr>
              <a:buSzPts val="1800"/>
              <a:buChar char="•"/>
              <a:defRPr/>
            </a:lvl7pPr>
            <a:lvl8pPr indent="-342900" lvl="7" marL="3657600" algn="l">
              <a:lnSpc>
                <a:spcPct val="100000"/>
              </a:lnSpc>
              <a:spcBef>
                <a:spcPts val="360"/>
              </a:spcBef>
              <a:spcAft>
                <a:spcPts val="0"/>
              </a:spcAft>
              <a:buClr>
                <a:schemeClr val="dk1"/>
              </a:buClr>
              <a:buSzPts val="1800"/>
              <a:buChar char="•"/>
              <a:defRPr/>
            </a:lvl8pPr>
            <a:lvl9pPr indent="-342900" lvl="8" marL="4114800" algn="l">
              <a:lnSpc>
                <a:spcPct val="100000"/>
              </a:lnSpc>
              <a:spcBef>
                <a:spcPts val="360"/>
              </a:spcBef>
              <a:spcAft>
                <a:spcPts val="0"/>
              </a:spcAft>
              <a:buClr>
                <a:schemeClr val="dk1"/>
              </a:buClr>
              <a:buSzPts val="1800"/>
              <a:buChar char="•"/>
              <a:defRPr/>
            </a:lvl9pPr>
          </a:lstStyle>
          <a:p/>
        </p:txBody>
      </p:sp>
      <p:sp>
        <p:nvSpPr>
          <p:cNvPr id="772" name="Google Shape;772;p59"/>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3" name="Google Shape;773;p59"/>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74" name="Google Shape;774;p59"/>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781" name="Shape 781"/>
        <p:cNvGrpSpPr/>
        <p:nvPr/>
      </p:nvGrpSpPr>
      <p:grpSpPr>
        <a:xfrm>
          <a:off x="0" y="0"/>
          <a:ext cx="0" cy="0"/>
          <a:chOff x="0" y="0"/>
          <a:chExt cx="0" cy="0"/>
        </a:xfrm>
      </p:grpSpPr>
      <p:sp>
        <p:nvSpPr>
          <p:cNvPr id="782" name="Google Shape;782;p69"/>
          <p:cNvSpPr txBox="1"/>
          <p:nvPr>
            <p:ph type="title"/>
          </p:nvPr>
        </p:nvSpPr>
        <p:spPr>
          <a:xfrm>
            <a:off x="4072144" y="1790046"/>
            <a:ext cx="4046126" cy="697563"/>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b="1" i="0" sz="4533">
                <a:solidFill>
                  <a:schemeClr val="lt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3" name="Google Shape;783;p69"/>
          <p:cNvSpPr txBox="1"/>
          <p:nvPr>
            <p:ph idx="1" type="body"/>
          </p:nvPr>
        </p:nvSpPr>
        <p:spPr>
          <a:xfrm>
            <a:off x="1648304" y="2197730"/>
            <a:ext cx="9083551" cy="1292533"/>
          </a:xfrm>
          <a:prstGeom prst="rect">
            <a:avLst/>
          </a:prstGeom>
          <a:noFill/>
          <a:ln>
            <a:noFill/>
          </a:ln>
        </p:spPr>
        <p:txBody>
          <a:bodyPr anchorCtr="0" anchor="t" bIns="0" lIns="0" spcFirstLastPara="1" rIns="0" wrap="square" tIns="0">
            <a:spAutoFit/>
          </a:bodyPr>
          <a:lstStyle>
            <a:lvl1pPr indent="-228600" lvl="0" marL="457200" algn="l">
              <a:lnSpc>
                <a:spcPct val="100000"/>
              </a:lnSpc>
              <a:spcBef>
                <a:spcPts val="0"/>
              </a:spcBef>
              <a:spcAft>
                <a:spcPts val="0"/>
              </a:spcAft>
              <a:buSzPts val="1400"/>
              <a:buNone/>
              <a:defRPr b="0" i="0" sz="8398">
                <a:solidFill>
                  <a:schemeClr val="lt1"/>
                </a:solidFill>
                <a:latin typeface="MS Gothic"/>
                <a:ea typeface="MS Gothic"/>
                <a:cs typeface="MS Gothic"/>
                <a:sym typeface="MS Gothic"/>
              </a:defRPr>
            </a:lvl1pPr>
            <a:lvl2pPr indent="-228600" lvl="1" marL="914400" algn="l">
              <a:lnSpc>
                <a:spcPct val="100000"/>
              </a:lnSpc>
              <a:spcBef>
                <a:spcPts val="0"/>
              </a:spcBef>
              <a:spcAft>
                <a:spcPts val="0"/>
              </a:spcAft>
              <a:buSzPts val="1400"/>
              <a:buNone/>
              <a:defRPr/>
            </a:lvl2pPr>
            <a:lvl3pPr indent="-228600" lvl="2" marL="1371600" algn="l">
              <a:lnSpc>
                <a:spcPct val="100000"/>
              </a:lnSpc>
              <a:spcBef>
                <a:spcPts val="0"/>
              </a:spcBef>
              <a:spcAft>
                <a:spcPts val="0"/>
              </a:spcAft>
              <a:buSzPts val="1400"/>
              <a:buNone/>
              <a:defRPr/>
            </a:lvl3pPr>
            <a:lvl4pPr indent="-228600" lvl="3" marL="1828800" algn="l">
              <a:lnSpc>
                <a:spcPct val="100000"/>
              </a:lnSpc>
              <a:spcBef>
                <a:spcPts val="0"/>
              </a:spcBef>
              <a:spcAft>
                <a:spcPts val="0"/>
              </a:spcAft>
              <a:buSzPts val="1400"/>
              <a:buNone/>
              <a:defRPr/>
            </a:lvl4pPr>
            <a:lvl5pPr indent="-228600" lvl="4" marL="2286000" algn="l">
              <a:lnSpc>
                <a:spcPct val="100000"/>
              </a:lnSpc>
              <a:spcBef>
                <a:spcPts val="0"/>
              </a:spcBef>
              <a:spcAft>
                <a:spcPts val="0"/>
              </a:spcAft>
              <a:buSzPts val="1400"/>
              <a:buNone/>
              <a:defRPr/>
            </a:lvl5pPr>
            <a:lvl6pPr indent="-228600" lvl="5" marL="2743200" algn="l">
              <a:lnSpc>
                <a:spcPct val="100000"/>
              </a:lnSpc>
              <a:spcBef>
                <a:spcPts val="0"/>
              </a:spcBef>
              <a:spcAft>
                <a:spcPts val="0"/>
              </a:spcAft>
              <a:buSzPts val="1400"/>
              <a:buNone/>
              <a:defRPr/>
            </a:lvl6pPr>
            <a:lvl7pPr indent="-228600" lvl="6" marL="3200400" algn="l">
              <a:lnSpc>
                <a:spcPct val="100000"/>
              </a:lnSpc>
              <a:spcBef>
                <a:spcPts val="0"/>
              </a:spcBef>
              <a:spcAft>
                <a:spcPts val="0"/>
              </a:spcAft>
              <a:buSzPts val="1400"/>
              <a:buNone/>
              <a:defRPr/>
            </a:lvl7pPr>
            <a:lvl8pPr indent="-228600" lvl="7" marL="3657600" algn="l">
              <a:lnSpc>
                <a:spcPct val="100000"/>
              </a:lnSpc>
              <a:spcBef>
                <a:spcPts val="0"/>
              </a:spcBef>
              <a:spcAft>
                <a:spcPts val="0"/>
              </a:spcAft>
              <a:buSzPts val="1400"/>
              <a:buNone/>
              <a:defRPr/>
            </a:lvl8pPr>
            <a:lvl9pPr indent="-228600" lvl="8" marL="4114800" algn="l">
              <a:lnSpc>
                <a:spcPct val="100000"/>
              </a:lnSpc>
              <a:spcBef>
                <a:spcPts val="0"/>
              </a:spcBef>
              <a:spcAft>
                <a:spcPts val="0"/>
              </a:spcAft>
              <a:buSzPts val="1400"/>
              <a:buNone/>
              <a:defRPr/>
            </a:lvl9pPr>
          </a:lstStyle>
          <a:p/>
        </p:txBody>
      </p:sp>
      <p:sp>
        <p:nvSpPr>
          <p:cNvPr id="784" name="Google Shape;784;p69"/>
          <p:cNvSpPr txBox="1"/>
          <p:nvPr>
            <p:ph idx="11" type="ftr"/>
          </p:nvPr>
        </p:nvSpPr>
        <p:spPr>
          <a:xfrm>
            <a:off x="4144741" y="6377940"/>
            <a:ext cx="3900932" cy="215444"/>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5" name="Google Shape;785;p69"/>
          <p:cNvSpPr txBox="1"/>
          <p:nvPr>
            <p:ph idx="10" type="dt"/>
          </p:nvPr>
        </p:nvSpPr>
        <p:spPr>
          <a:xfrm>
            <a:off x="609522" y="6377940"/>
            <a:ext cx="2803795" cy="215444"/>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6" name="Google Shape;786;p69"/>
          <p:cNvSpPr txBox="1"/>
          <p:nvPr>
            <p:ph idx="12" type="sldNum"/>
          </p:nvPr>
        </p:nvSpPr>
        <p:spPr>
          <a:xfrm>
            <a:off x="8777098" y="6377940"/>
            <a:ext cx="2803795" cy="184666"/>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p:cSld name="Title Slide">
    <p:spTree>
      <p:nvGrpSpPr>
        <p:cNvPr id="787" name="Shape 787"/>
        <p:cNvGrpSpPr/>
        <p:nvPr/>
      </p:nvGrpSpPr>
      <p:grpSpPr>
        <a:xfrm>
          <a:off x="0" y="0"/>
          <a:ext cx="0" cy="0"/>
          <a:chOff x="0" y="0"/>
          <a:chExt cx="0" cy="0"/>
        </a:xfrm>
      </p:grpSpPr>
      <p:sp>
        <p:nvSpPr>
          <p:cNvPr id="788" name="Google Shape;788;p183"/>
          <p:cNvSpPr txBox="1"/>
          <p:nvPr>
            <p:ph type="ctrTitle"/>
          </p:nvPr>
        </p:nvSpPr>
        <p:spPr>
          <a:xfrm>
            <a:off x="914282" y="2125980"/>
            <a:ext cx="10361851" cy="104644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89" name="Google Shape;789;p183"/>
          <p:cNvSpPr txBox="1"/>
          <p:nvPr>
            <p:ph idx="1" type="subTitle"/>
          </p:nvPr>
        </p:nvSpPr>
        <p:spPr>
          <a:xfrm>
            <a:off x="1828563" y="3840480"/>
            <a:ext cx="8533289" cy="1938992"/>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0" name="Google Shape;790;p183"/>
          <p:cNvSpPr txBox="1"/>
          <p:nvPr>
            <p:ph idx="11" type="ftr"/>
          </p:nvPr>
        </p:nvSpPr>
        <p:spPr>
          <a:xfrm>
            <a:off x="4144741" y="6377940"/>
            <a:ext cx="3900932" cy="215444"/>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1" name="Google Shape;791;p183"/>
          <p:cNvSpPr txBox="1"/>
          <p:nvPr>
            <p:ph idx="10" type="dt"/>
          </p:nvPr>
        </p:nvSpPr>
        <p:spPr>
          <a:xfrm>
            <a:off x="609522" y="6377940"/>
            <a:ext cx="2803795" cy="215444"/>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1400"/>
              <a:buNone/>
              <a:defRPr>
                <a:solidFill>
                  <a:srgbClr val="888888"/>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92" name="Google Shape;792;p183"/>
          <p:cNvSpPr txBox="1"/>
          <p:nvPr>
            <p:ph idx="12" type="sldNum"/>
          </p:nvPr>
        </p:nvSpPr>
        <p:spPr>
          <a:xfrm>
            <a:off x="8777098" y="6377940"/>
            <a:ext cx="2803795" cy="184666"/>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6" Type="http://schemas.openxmlformats.org/officeDocument/2006/relationships/slideLayout" Target="../slideLayouts/slideLayout6.xml"/><Relationship Id="rId18" Type="http://schemas.openxmlformats.org/officeDocument/2006/relationships/theme" Target="../theme/theme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35.xml"/><Relationship Id="rId10" Type="http://schemas.openxmlformats.org/officeDocument/2006/relationships/slideLayout" Target="../slideLayouts/slideLayout134.xml"/><Relationship Id="rId12" Type="http://schemas.openxmlformats.org/officeDocument/2006/relationships/theme" Target="../theme/theme4.xml"/><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46.xml"/><Relationship Id="rId10" Type="http://schemas.openxmlformats.org/officeDocument/2006/relationships/slideLayout" Target="../slideLayouts/slideLayout145.xml"/><Relationship Id="rId12" Type="http://schemas.openxmlformats.org/officeDocument/2006/relationships/theme" Target="../theme/theme8.xml"/><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9" Type="http://schemas.openxmlformats.org/officeDocument/2006/relationships/slideLayout" Target="../slideLayouts/slideLayout144.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57.xml"/><Relationship Id="rId10" Type="http://schemas.openxmlformats.org/officeDocument/2006/relationships/slideLayout" Target="../slideLayouts/slideLayout156.xml"/><Relationship Id="rId12" Type="http://schemas.openxmlformats.org/officeDocument/2006/relationships/theme" Target="../theme/theme2.xml"/><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68.xml"/><Relationship Id="rId10" Type="http://schemas.openxmlformats.org/officeDocument/2006/relationships/slideLayout" Target="../slideLayouts/slideLayout167.xml"/><Relationship Id="rId13" Type="http://schemas.openxmlformats.org/officeDocument/2006/relationships/slideLayout" Target="../slideLayouts/slideLayout170.xml"/><Relationship Id="rId12" Type="http://schemas.openxmlformats.org/officeDocument/2006/relationships/slideLayout" Target="../slideLayouts/slideLayout169.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5" Type="http://schemas.openxmlformats.org/officeDocument/2006/relationships/slideLayout" Target="../slideLayouts/slideLayout172.xml"/><Relationship Id="rId14" Type="http://schemas.openxmlformats.org/officeDocument/2006/relationships/slideLayout" Target="../slideLayouts/slideLayout171.xml"/><Relationship Id="rId17" Type="http://schemas.openxmlformats.org/officeDocument/2006/relationships/slideLayout" Target="../slideLayouts/slideLayout174.xml"/><Relationship Id="rId16" Type="http://schemas.openxmlformats.org/officeDocument/2006/relationships/slideLayout" Target="../slideLayouts/slideLayout173.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18" Type="http://schemas.openxmlformats.org/officeDocument/2006/relationships/theme" Target="../theme/theme14.xml"/><Relationship Id="rId7" Type="http://schemas.openxmlformats.org/officeDocument/2006/relationships/slideLayout" Target="../slideLayouts/slideLayout164.xml"/><Relationship Id="rId8" Type="http://schemas.openxmlformats.org/officeDocument/2006/relationships/slideLayout" Target="../slideLayouts/slideLayout165.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8.xml"/><Relationship Id="rId10" Type="http://schemas.openxmlformats.org/officeDocument/2006/relationships/slideLayout" Target="../slideLayouts/slideLayout27.xml"/><Relationship Id="rId13" Type="http://schemas.openxmlformats.org/officeDocument/2006/relationships/slideLayout" Target="../slideLayouts/slideLayout30.xml"/><Relationship Id="rId12" Type="http://schemas.openxmlformats.org/officeDocument/2006/relationships/slideLayout" Target="../slideLayouts/slideLayout29.xml"/><Relationship Id="rId1" Type="http://schemas.openxmlformats.org/officeDocument/2006/relationships/slideLayout" Target="../slideLayouts/slideLayout18.xml"/><Relationship Id="rId2" Type="http://schemas.openxmlformats.org/officeDocument/2006/relationships/slideLayout" Target="../slideLayouts/slideLayout19.xml"/><Relationship Id="rId3" Type="http://schemas.openxmlformats.org/officeDocument/2006/relationships/slideLayout" Target="../slideLayouts/slideLayout20.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5" Type="http://schemas.openxmlformats.org/officeDocument/2006/relationships/slideLayout" Target="../slideLayouts/slideLayout32.xml"/><Relationship Id="rId14" Type="http://schemas.openxmlformats.org/officeDocument/2006/relationships/slideLayout" Target="../slideLayouts/slideLayout31.xml"/><Relationship Id="rId17" Type="http://schemas.openxmlformats.org/officeDocument/2006/relationships/slideLayout" Target="../slideLayouts/slideLayout34.xml"/><Relationship Id="rId16" Type="http://schemas.openxmlformats.org/officeDocument/2006/relationships/slideLayout" Target="../slideLayouts/slideLayout33.xml"/><Relationship Id="rId5" Type="http://schemas.openxmlformats.org/officeDocument/2006/relationships/slideLayout" Target="../slideLayouts/slideLayout22.xml"/><Relationship Id="rId6" Type="http://schemas.openxmlformats.org/officeDocument/2006/relationships/slideLayout" Target="../slideLayouts/slideLayout23.xml"/><Relationship Id="rId18" Type="http://schemas.openxmlformats.org/officeDocument/2006/relationships/theme" Target="../theme/theme9.xml"/><Relationship Id="rId7" Type="http://schemas.openxmlformats.org/officeDocument/2006/relationships/slideLayout" Target="../slideLayouts/slideLayout24.xml"/><Relationship Id="rId8"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45.xml"/><Relationship Id="rId10" Type="http://schemas.openxmlformats.org/officeDocument/2006/relationships/slideLayout" Target="../slideLayouts/slideLayout44.xml"/><Relationship Id="rId13" Type="http://schemas.openxmlformats.org/officeDocument/2006/relationships/slideLayout" Target="../slideLayouts/slideLayout47.xml"/><Relationship Id="rId12" Type="http://schemas.openxmlformats.org/officeDocument/2006/relationships/slideLayout" Target="../slideLayouts/slideLayout46.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5" Type="http://schemas.openxmlformats.org/officeDocument/2006/relationships/slideLayout" Target="../slideLayouts/slideLayout49.xml"/><Relationship Id="rId14" Type="http://schemas.openxmlformats.org/officeDocument/2006/relationships/slideLayout" Target="../slideLayouts/slideLayout48.xml"/><Relationship Id="rId17" Type="http://schemas.openxmlformats.org/officeDocument/2006/relationships/slideLayout" Target="../slideLayouts/slideLayout51.xml"/><Relationship Id="rId16" Type="http://schemas.openxmlformats.org/officeDocument/2006/relationships/slideLayout" Target="../slideLayouts/slideLayout50.xml"/><Relationship Id="rId5" Type="http://schemas.openxmlformats.org/officeDocument/2006/relationships/slideLayout" Target="../slideLayouts/slideLayout39.xml"/><Relationship Id="rId6" Type="http://schemas.openxmlformats.org/officeDocument/2006/relationships/slideLayout" Target="../slideLayouts/slideLayout40.xml"/><Relationship Id="rId18" Type="http://schemas.openxmlformats.org/officeDocument/2006/relationships/theme" Target="../theme/theme3.xml"/><Relationship Id="rId7" Type="http://schemas.openxmlformats.org/officeDocument/2006/relationships/slideLayout" Target="../slideLayouts/slideLayout41.xml"/><Relationship Id="rId8" Type="http://schemas.openxmlformats.org/officeDocument/2006/relationships/slideLayout" Target="../slideLayouts/slideLayout42.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62.xml"/><Relationship Id="rId10" Type="http://schemas.openxmlformats.org/officeDocument/2006/relationships/slideLayout" Target="../slideLayouts/slideLayout61.xml"/><Relationship Id="rId13" Type="http://schemas.openxmlformats.org/officeDocument/2006/relationships/slideLayout" Target="../slideLayouts/slideLayout64.xml"/><Relationship Id="rId12" Type="http://schemas.openxmlformats.org/officeDocument/2006/relationships/slideLayout" Target="../slideLayouts/slideLayout63.xml"/><Relationship Id="rId1" Type="http://schemas.openxmlformats.org/officeDocument/2006/relationships/slideLayout" Target="../slideLayouts/slideLayout52.xml"/><Relationship Id="rId2" Type="http://schemas.openxmlformats.org/officeDocument/2006/relationships/slideLayout" Target="../slideLayouts/slideLayout53.xml"/><Relationship Id="rId3" Type="http://schemas.openxmlformats.org/officeDocument/2006/relationships/slideLayout" Target="../slideLayouts/slideLayout5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5" Type="http://schemas.openxmlformats.org/officeDocument/2006/relationships/slideLayout" Target="../slideLayouts/slideLayout66.xml"/><Relationship Id="rId14" Type="http://schemas.openxmlformats.org/officeDocument/2006/relationships/slideLayout" Target="../slideLayouts/slideLayout65.xml"/><Relationship Id="rId17" Type="http://schemas.openxmlformats.org/officeDocument/2006/relationships/slideLayout" Target="../slideLayouts/slideLayout68.xml"/><Relationship Id="rId16" Type="http://schemas.openxmlformats.org/officeDocument/2006/relationships/slideLayout" Target="../slideLayouts/slideLayout67.xml"/><Relationship Id="rId5" Type="http://schemas.openxmlformats.org/officeDocument/2006/relationships/slideLayout" Target="../slideLayouts/slideLayout56.xml"/><Relationship Id="rId6" Type="http://schemas.openxmlformats.org/officeDocument/2006/relationships/slideLayout" Target="../slideLayouts/slideLayout57.xml"/><Relationship Id="rId18" Type="http://schemas.openxmlformats.org/officeDocument/2006/relationships/theme" Target="../theme/theme12.xml"/><Relationship Id="rId7" Type="http://schemas.openxmlformats.org/officeDocument/2006/relationships/slideLayout" Target="../slideLayouts/slideLayout58.xml"/><Relationship Id="rId8" Type="http://schemas.openxmlformats.org/officeDocument/2006/relationships/slideLayout" Target="../slideLayouts/slideLayout59.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79.xml"/><Relationship Id="rId10" Type="http://schemas.openxmlformats.org/officeDocument/2006/relationships/slideLayout" Target="../slideLayouts/slideLayout78.xml"/><Relationship Id="rId13" Type="http://schemas.openxmlformats.org/officeDocument/2006/relationships/slideLayout" Target="../slideLayouts/slideLayout81.xml"/><Relationship Id="rId12" Type="http://schemas.openxmlformats.org/officeDocument/2006/relationships/slideLayout" Target="../slideLayouts/slideLayout80.xml"/><Relationship Id="rId1" Type="http://schemas.openxmlformats.org/officeDocument/2006/relationships/slideLayout" Target="../slideLayouts/slideLayout69.xml"/><Relationship Id="rId2" Type="http://schemas.openxmlformats.org/officeDocument/2006/relationships/slideLayout" Target="../slideLayouts/slideLayout70.xml"/><Relationship Id="rId3" Type="http://schemas.openxmlformats.org/officeDocument/2006/relationships/slideLayout" Target="../slideLayouts/slideLayout71.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5" Type="http://schemas.openxmlformats.org/officeDocument/2006/relationships/slideLayout" Target="../slideLayouts/slideLayout83.xml"/><Relationship Id="rId14" Type="http://schemas.openxmlformats.org/officeDocument/2006/relationships/slideLayout" Target="../slideLayouts/slideLayout82.xml"/><Relationship Id="rId17" Type="http://schemas.openxmlformats.org/officeDocument/2006/relationships/slideLayout" Target="../slideLayouts/slideLayout85.xml"/><Relationship Id="rId16" Type="http://schemas.openxmlformats.org/officeDocument/2006/relationships/slideLayout" Target="../slideLayouts/slideLayout84.xml"/><Relationship Id="rId5" Type="http://schemas.openxmlformats.org/officeDocument/2006/relationships/slideLayout" Target="../slideLayouts/slideLayout73.xml"/><Relationship Id="rId19" Type="http://schemas.openxmlformats.org/officeDocument/2006/relationships/theme" Target="../theme/theme1.xml"/><Relationship Id="rId6" Type="http://schemas.openxmlformats.org/officeDocument/2006/relationships/slideLayout" Target="../slideLayouts/slideLayout74.xml"/><Relationship Id="rId18" Type="http://schemas.openxmlformats.org/officeDocument/2006/relationships/slideLayout" Target="../slideLayouts/slideLayout86.xml"/><Relationship Id="rId7" Type="http://schemas.openxmlformats.org/officeDocument/2006/relationships/slideLayout" Target="../slideLayouts/slideLayout75.xml"/><Relationship Id="rId8" Type="http://schemas.openxmlformats.org/officeDocument/2006/relationships/slideLayout" Target="../slideLayouts/slideLayout76.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97.xml"/><Relationship Id="rId10" Type="http://schemas.openxmlformats.org/officeDocument/2006/relationships/slideLayout" Target="../slideLayouts/slideLayout96.xml"/><Relationship Id="rId12" Type="http://schemas.openxmlformats.org/officeDocument/2006/relationships/theme" Target="../theme/theme11.xml"/><Relationship Id="rId1" Type="http://schemas.openxmlformats.org/officeDocument/2006/relationships/slideLayout" Target="../slideLayouts/slideLayout87.xml"/><Relationship Id="rId2" Type="http://schemas.openxmlformats.org/officeDocument/2006/relationships/slideLayout" Target="../slideLayouts/slideLayout88.xml"/><Relationship Id="rId3" Type="http://schemas.openxmlformats.org/officeDocument/2006/relationships/slideLayout" Target="../slideLayouts/slideLayout89.xml"/><Relationship Id="rId4" Type="http://schemas.openxmlformats.org/officeDocument/2006/relationships/slideLayout" Target="../slideLayouts/slideLayout90.xml"/><Relationship Id="rId9" Type="http://schemas.openxmlformats.org/officeDocument/2006/relationships/slideLayout" Target="../slideLayouts/slideLayout95.xml"/><Relationship Id="rId5" Type="http://schemas.openxmlformats.org/officeDocument/2006/relationships/slideLayout" Target="../slideLayouts/slideLayout91.xml"/><Relationship Id="rId6" Type="http://schemas.openxmlformats.org/officeDocument/2006/relationships/slideLayout" Target="../slideLayouts/slideLayout92.xml"/><Relationship Id="rId7" Type="http://schemas.openxmlformats.org/officeDocument/2006/relationships/slideLayout" Target="../slideLayouts/slideLayout93.xml"/><Relationship Id="rId8" Type="http://schemas.openxmlformats.org/officeDocument/2006/relationships/slideLayout" Target="../slideLayouts/slideLayout94.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slideLayout" Target="../slideLayouts/slideLayout99.xml"/><Relationship Id="rId3" Type="http://schemas.openxmlformats.org/officeDocument/2006/relationships/slideLayout" Target="../slideLayouts/slideLayout100.xml"/><Relationship Id="rId4" Type="http://schemas.openxmlformats.org/officeDocument/2006/relationships/slideLayout" Target="../slideLayouts/slideLayout101.xml"/><Relationship Id="rId5" Type="http://schemas.openxmlformats.org/officeDocument/2006/relationships/slideLayout" Target="../slideLayouts/slideLayout102.xml"/><Relationship Id="rId6" Type="http://schemas.openxmlformats.org/officeDocument/2006/relationships/theme" Target="../theme/theme10.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113.xml"/><Relationship Id="rId10" Type="http://schemas.openxmlformats.org/officeDocument/2006/relationships/slideLayout" Target="../slideLayouts/slideLayout112.xml"/><Relationship Id="rId12" Type="http://schemas.openxmlformats.org/officeDocument/2006/relationships/theme" Target="../theme/theme5.xml"/><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124.xml"/><Relationship Id="rId10" Type="http://schemas.openxmlformats.org/officeDocument/2006/relationships/slideLayout" Target="../slideLayouts/slideLayout123.xml"/><Relationship Id="rId12" Type="http://schemas.openxmlformats.org/officeDocument/2006/relationships/theme" Target="../theme/theme13.xml"/><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cxnSp>
        <p:nvCxnSpPr>
          <p:cNvPr id="10" name="Google Shape;10;p96"/>
          <p:cNvCxnSpPr/>
          <p:nvPr/>
        </p:nvCxnSpPr>
        <p:spPr>
          <a:xfrm flipH="1" rot="10800000">
            <a:off x="7426954" y="3681428"/>
            <a:ext cx="4763467" cy="3176587"/>
          </a:xfrm>
          <a:prstGeom prst="straightConnector1">
            <a:avLst/>
          </a:prstGeom>
          <a:noFill/>
          <a:ln cap="flat" cmpd="sng" w="9525">
            <a:solidFill>
              <a:srgbClr val="D8D8D8"/>
            </a:solidFill>
            <a:prstDash val="solid"/>
            <a:round/>
            <a:headEnd len="sm" w="sm" type="none"/>
            <a:tailEnd len="sm" w="sm" type="none"/>
          </a:ln>
        </p:spPr>
      </p:cxnSp>
      <p:cxnSp>
        <p:nvCxnSpPr>
          <p:cNvPr id="11" name="Google Shape;11;p96"/>
          <p:cNvCxnSpPr/>
          <p:nvPr/>
        </p:nvCxnSpPr>
        <p:spPr>
          <a:xfrm>
            <a:off x="9372975" y="0"/>
            <a:ext cx="1219041" cy="6858000"/>
          </a:xfrm>
          <a:prstGeom prst="straightConnector1">
            <a:avLst/>
          </a:prstGeom>
          <a:noFill/>
          <a:ln cap="flat" cmpd="sng" w="9525">
            <a:solidFill>
              <a:srgbClr val="BFBFBF"/>
            </a:solidFill>
            <a:prstDash val="solid"/>
            <a:round/>
            <a:headEnd len="sm" w="sm" type="none"/>
            <a:tailEnd len="sm" w="sm" type="none"/>
          </a:ln>
        </p:spPr>
      </p:cxnSp>
      <p:sp>
        <p:nvSpPr>
          <p:cNvPr id="12" name="Google Shape;12;p96"/>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784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3" name="Google Shape;13;p96"/>
          <p:cNvSpPr/>
          <p:nvPr/>
        </p:nvSpPr>
        <p:spPr>
          <a:xfrm>
            <a:off x="9603132"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4" name="Google Shape;14;p96"/>
          <p:cNvSpPr/>
          <p:nvPr/>
        </p:nvSpPr>
        <p:spPr>
          <a:xfrm>
            <a:off x="8933294"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6980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 name="Google Shape;15;p96"/>
          <p:cNvSpPr/>
          <p:nvPr/>
        </p:nvSpPr>
        <p:spPr>
          <a:xfrm>
            <a:off x="9339642"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6" name="Google Shape;16;p96"/>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7" name="Google Shape;17;p96"/>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8" name="Google Shape;18;p96"/>
          <p:cNvSpPr/>
          <p:nvPr/>
        </p:nvSpPr>
        <p:spPr>
          <a:xfrm>
            <a:off x="10372970"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9" name="Google Shape;19;p96"/>
          <p:cNvSpPr/>
          <p:nvPr/>
        </p:nvSpPr>
        <p:spPr>
          <a:xfrm>
            <a:off x="-7929" y="4013200"/>
            <a:ext cx="457141" cy="2852738"/>
          </a:xfrm>
          <a:custGeom>
            <a:rect b="b" l="l" r="r" t="t"/>
            <a:pathLst>
              <a:path extrusionOk="0" h="2853267" w="457200">
                <a:moveTo>
                  <a:pt x="0" y="0"/>
                </a:moveTo>
                <a:lnTo>
                  <a:pt x="457200" y="2853267"/>
                </a:lnTo>
                <a:lnTo>
                  <a:pt x="0" y="2844800"/>
                </a:lnTo>
                <a:cubicBezTo>
                  <a:pt x="2822" y="1905000"/>
                  <a:pt x="5645" y="965200"/>
                  <a:pt x="0" y="0"/>
                </a:cubicBezTo>
                <a:close/>
              </a:path>
            </a:pathLst>
          </a:custGeom>
          <a:solidFill>
            <a:schemeClr val="accent1">
              <a:alpha val="8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0" name="Google Shape;20;p96"/>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9pPr>
          </a:lstStyle>
          <a:p/>
        </p:txBody>
      </p:sp>
      <p:sp>
        <p:nvSpPr>
          <p:cNvPr id="21" name="Google Shape;21;p96"/>
          <p:cNvSpPr txBox="1"/>
          <p:nvPr>
            <p:ph idx="1" type="body"/>
          </p:nvPr>
        </p:nvSpPr>
        <p:spPr>
          <a:xfrm>
            <a:off x="677782" y="2160593"/>
            <a:ext cx="8596781" cy="3881437"/>
          </a:xfrm>
          <a:prstGeom prst="rect">
            <a:avLst/>
          </a:prstGeom>
          <a:noFill/>
          <a:ln>
            <a:noFill/>
          </a:ln>
        </p:spPr>
        <p:txBody>
          <a:bodyPr anchorCtr="0" anchor="t" bIns="45700" lIns="91425" spcFirstLastPara="1" rIns="91425" wrap="square" tIns="45700">
            <a:noAutofit/>
          </a:bodyPr>
          <a:lstStyle>
            <a:lvl1pPr indent="-320040" lvl="0" marL="457200" marR="0" rtl="0" algn="l">
              <a:lnSpc>
                <a:spcPct val="100000"/>
              </a:lnSpc>
              <a:spcBef>
                <a:spcPts val="1000"/>
              </a:spcBef>
              <a:spcAft>
                <a:spcPts val="0"/>
              </a:spcAft>
              <a:buClr>
                <a:schemeClr val="accent1"/>
              </a:buClr>
              <a:buSzPts val="1440"/>
              <a:buFont typeface="Noto Sans Symbols"/>
              <a:buChar char="►"/>
              <a:defRPr b="0" i="0" sz="1800" u="none" cap="none" strike="noStrike">
                <a:solidFill>
                  <a:srgbClr val="404040"/>
                </a:solidFill>
                <a:latin typeface="Arial"/>
                <a:ea typeface="Arial"/>
                <a:cs typeface="Arial"/>
                <a:sym typeface="Arial"/>
              </a:defRPr>
            </a:lvl1pPr>
            <a:lvl2pPr indent="-309880" lvl="1" marL="914400" marR="0" rtl="0" algn="l">
              <a:lnSpc>
                <a:spcPct val="100000"/>
              </a:lnSpc>
              <a:spcBef>
                <a:spcPts val="1000"/>
              </a:spcBef>
              <a:spcAft>
                <a:spcPts val="0"/>
              </a:spcAft>
              <a:buClr>
                <a:schemeClr val="accent1"/>
              </a:buClr>
              <a:buSzPts val="1280"/>
              <a:buFont typeface="Noto Sans Symbols"/>
              <a:buChar char="►"/>
              <a:defRPr b="0" i="0" sz="1600" u="none" cap="none" strike="noStrike">
                <a:solidFill>
                  <a:srgbClr val="404040"/>
                </a:solidFill>
                <a:latin typeface="Arial"/>
                <a:ea typeface="Arial"/>
                <a:cs typeface="Arial"/>
                <a:sym typeface="Arial"/>
              </a:defRPr>
            </a:lvl2pPr>
            <a:lvl3pPr indent="-299719" lvl="2" marL="1371600" marR="0" rtl="0" algn="l">
              <a:lnSpc>
                <a:spcPct val="100000"/>
              </a:lnSpc>
              <a:spcBef>
                <a:spcPts val="1000"/>
              </a:spcBef>
              <a:spcAft>
                <a:spcPts val="0"/>
              </a:spcAft>
              <a:buClr>
                <a:schemeClr val="accent1"/>
              </a:buClr>
              <a:buSzPts val="1120"/>
              <a:buFont typeface="Noto Sans Symbols"/>
              <a:buChar char="►"/>
              <a:defRPr b="0" i="0" sz="1400" u="none" cap="none" strike="noStrike">
                <a:solidFill>
                  <a:srgbClr val="404040"/>
                </a:solidFill>
                <a:latin typeface="Arial"/>
                <a:ea typeface="Arial"/>
                <a:cs typeface="Arial"/>
                <a:sym typeface="Arial"/>
              </a:defRPr>
            </a:lvl3pPr>
            <a:lvl4pPr indent="-289560" lvl="3" marL="1828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4pPr>
            <a:lvl5pPr indent="-289560" lvl="4" marL="22860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5pPr>
            <a:lvl6pPr indent="-289560" lvl="5" marL="27432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6pPr>
            <a:lvl7pPr indent="-289560" lvl="6" marL="32004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7pPr>
            <a:lvl8pPr indent="-289559" lvl="7" marL="36576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8pPr>
            <a:lvl9pPr indent="-289559" lvl="8" marL="4114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9pPr>
          </a:lstStyle>
          <a:p/>
        </p:txBody>
      </p:sp>
      <p:sp>
        <p:nvSpPr>
          <p:cNvPr id="22" name="Google Shape;22;p96"/>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23" name="Google Shape;23;p96"/>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24" name="Google Shape;24;p96"/>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59" name="Shape 959"/>
        <p:cNvGrpSpPr/>
        <p:nvPr/>
      </p:nvGrpSpPr>
      <p:grpSpPr>
        <a:xfrm>
          <a:off x="0" y="0"/>
          <a:ext cx="0" cy="0"/>
          <a:chOff x="0" y="0"/>
          <a:chExt cx="0" cy="0"/>
        </a:xfrm>
      </p:grpSpPr>
      <p:sp>
        <p:nvSpPr>
          <p:cNvPr id="960" name="Google Shape;960;p74"/>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marR="0" rtl="0" algn="ctr">
              <a:lnSpc>
                <a:spcPct val="100000"/>
              </a:lnSpc>
              <a:spcBef>
                <a:spcPts val="0"/>
              </a:spcBef>
              <a:spcAft>
                <a:spcPts val="0"/>
              </a:spcAft>
              <a:buClr>
                <a:schemeClr val="dk1"/>
              </a:buClr>
              <a:buSzPts val="2933"/>
              <a:buFont typeface="Calibri"/>
              <a:buNone/>
              <a:defRPr b="0" i="0" sz="2933"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961" name="Google Shape;961;p74"/>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64045" lvl="0" marL="457200" marR="0" rtl="0" algn="l">
              <a:lnSpc>
                <a:spcPct val="100000"/>
              </a:lnSpc>
              <a:spcBef>
                <a:spcPts val="427"/>
              </a:spcBef>
              <a:spcAft>
                <a:spcPts val="0"/>
              </a:spcAft>
              <a:buClr>
                <a:schemeClr val="dk1"/>
              </a:buClr>
              <a:buSzPts val="2133"/>
              <a:buFont typeface="Arial"/>
              <a:buChar char="•"/>
              <a:defRPr b="0" i="0" sz="2133" u="none" cap="none" strike="noStrike">
                <a:solidFill>
                  <a:schemeClr val="dk1"/>
                </a:solidFill>
                <a:latin typeface="Calibri"/>
                <a:ea typeface="Calibri"/>
                <a:cs typeface="Calibri"/>
                <a:sym typeface="Calibri"/>
              </a:defRPr>
            </a:lvl1pPr>
            <a:lvl2pPr indent="-347091" lvl="1" marL="914400" marR="0" rtl="0" algn="l">
              <a:lnSpc>
                <a:spcPct val="100000"/>
              </a:lnSpc>
              <a:spcBef>
                <a:spcPts val="373"/>
              </a:spcBef>
              <a:spcAft>
                <a:spcPts val="0"/>
              </a:spcAft>
              <a:buClr>
                <a:schemeClr val="dk1"/>
              </a:buClr>
              <a:buSzPts val="1866"/>
              <a:buFont typeface="Arial"/>
              <a:buChar char="–"/>
              <a:defRPr b="0" i="0" sz="1866" u="none" cap="none" strike="noStrike">
                <a:solidFill>
                  <a:schemeClr val="dk1"/>
                </a:solidFill>
                <a:latin typeface="Calibri"/>
                <a:ea typeface="Calibri"/>
                <a:cs typeface="Calibri"/>
                <a:sym typeface="Calibri"/>
              </a:defRPr>
            </a:lvl2pPr>
            <a:lvl3pPr indent="-330200" lvl="2" marL="1371600" marR="0" rtl="0" algn="l">
              <a:lnSpc>
                <a:spcPct val="100000"/>
              </a:lnSpc>
              <a:spcBef>
                <a:spcPts val="320"/>
              </a:spcBef>
              <a:spcAft>
                <a:spcPts val="0"/>
              </a:spcAft>
              <a:buClr>
                <a:schemeClr val="dk1"/>
              </a:buClr>
              <a:buSzPts val="1600"/>
              <a:buFont typeface="Arial"/>
              <a:buChar char="•"/>
              <a:defRPr b="0" i="0" sz="1600" u="none" cap="none" strike="noStrike">
                <a:solidFill>
                  <a:schemeClr val="dk1"/>
                </a:solidFill>
                <a:latin typeface="Calibri"/>
                <a:ea typeface="Calibri"/>
                <a:cs typeface="Calibri"/>
                <a:sym typeface="Calibri"/>
              </a:defRPr>
            </a:lvl3pPr>
            <a:lvl4pPr indent="-313245" lvl="3" marL="1828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4pPr>
            <a:lvl5pPr indent="-313245" lvl="4" marL="22860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5pPr>
            <a:lvl6pPr indent="-313245" lvl="5" marL="27432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6pPr>
            <a:lvl7pPr indent="-313245" lvl="6" marL="32004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7pPr>
            <a:lvl8pPr indent="-313245" lvl="7" marL="36576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8pPr>
            <a:lvl9pPr indent="-313245" lvl="8" marL="4114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9pPr>
          </a:lstStyle>
          <a:p/>
        </p:txBody>
      </p:sp>
      <p:sp>
        <p:nvSpPr>
          <p:cNvPr id="962" name="Google Shape;962;p74"/>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963" name="Google Shape;963;p74"/>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964" name="Google Shape;964;p74"/>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34" name="Shape 1034"/>
        <p:cNvGrpSpPr/>
        <p:nvPr/>
      </p:nvGrpSpPr>
      <p:grpSpPr>
        <a:xfrm>
          <a:off x="0" y="0"/>
          <a:ext cx="0" cy="0"/>
          <a:chOff x="0" y="0"/>
          <a:chExt cx="0" cy="0"/>
        </a:xfrm>
      </p:grpSpPr>
      <p:sp>
        <p:nvSpPr>
          <p:cNvPr id="1035" name="Google Shape;1035;p76"/>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marR="0" rtl="0" algn="ctr">
              <a:lnSpc>
                <a:spcPct val="100000"/>
              </a:lnSpc>
              <a:spcBef>
                <a:spcPts val="0"/>
              </a:spcBef>
              <a:spcAft>
                <a:spcPts val="0"/>
              </a:spcAft>
              <a:buClr>
                <a:schemeClr val="dk1"/>
              </a:buClr>
              <a:buSzPts val="2933"/>
              <a:buFont typeface="Calibri"/>
              <a:buNone/>
              <a:defRPr b="0" i="0" sz="2933"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36" name="Google Shape;1036;p76"/>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64045" lvl="0" marL="457200" marR="0" rtl="0" algn="l">
              <a:lnSpc>
                <a:spcPct val="100000"/>
              </a:lnSpc>
              <a:spcBef>
                <a:spcPts val="427"/>
              </a:spcBef>
              <a:spcAft>
                <a:spcPts val="0"/>
              </a:spcAft>
              <a:buClr>
                <a:schemeClr val="dk1"/>
              </a:buClr>
              <a:buSzPts val="2133"/>
              <a:buFont typeface="Arial"/>
              <a:buChar char="•"/>
              <a:defRPr b="0" i="0" sz="2133" u="none" cap="none" strike="noStrike">
                <a:solidFill>
                  <a:schemeClr val="dk1"/>
                </a:solidFill>
                <a:latin typeface="Calibri"/>
                <a:ea typeface="Calibri"/>
                <a:cs typeface="Calibri"/>
                <a:sym typeface="Calibri"/>
              </a:defRPr>
            </a:lvl1pPr>
            <a:lvl2pPr indent="-347091" lvl="1" marL="914400" marR="0" rtl="0" algn="l">
              <a:lnSpc>
                <a:spcPct val="100000"/>
              </a:lnSpc>
              <a:spcBef>
                <a:spcPts val="373"/>
              </a:spcBef>
              <a:spcAft>
                <a:spcPts val="0"/>
              </a:spcAft>
              <a:buClr>
                <a:schemeClr val="dk1"/>
              </a:buClr>
              <a:buSzPts val="1866"/>
              <a:buFont typeface="Arial"/>
              <a:buChar char="–"/>
              <a:defRPr b="0" i="0" sz="1866" u="none" cap="none" strike="noStrike">
                <a:solidFill>
                  <a:schemeClr val="dk1"/>
                </a:solidFill>
                <a:latin typeface="Calibri"/>
                <a:ea typeface="Calibri"/>
                <a:cs typeface="Calibri"/>
                <a:sym typeface="Calibri"/>
              </a:defRPr>
            </a:lvl2pPr>
            <a:lvl3pPr indent="-330200" lvl="2" marL="1371600" marR="0" rtl="0" algn="l">
              <a:lnSpc>
                <a:spcPct val="100000"/>
              </a:lnSpc>
              <a:spcBef>
                <a:spcPts val="320"/>
              </a:spcBef>
              <a:spcAft>
                <a:spcPts val="0"/>
              </a:spcAft>
              <a:buClr>
                <a:schemeClr val="dk1"/>
              </a:buClr>
              <a:buSzPts val="1600"/>
              <a:buFont typeface="Arial"/>
              <a:buChar char="•"/>
              <a:defRPr b="0" i="0" sz="1600" u="none" cap="none" strike="noStrike">
                <a:solidFill>
                  <a:schemeClr val="dk1"/>
                </a:solidFill>
                <a:latin typeface="Calibri"/>
                <a:ea typeface="Calibri"/>
                <a:cs typeface="Calibri"/>
                <a:sym typeface="Calibri"/>
              </a:defRPr>
            </a:lvl3pPr>
            <a:lvl4pPr indent="-313245" lvl="3" marL="1828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4pPr>
            <a:lvl5pPr indent="-313245" lvl="4" marL="22860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5pPr>
            <a:lvl6pPr indent="-313245" lvl="5" marL="27432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6pPr>
            <a:lvl7pPr indent="-313245" lvl="6" marL="32004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7pPr>
            <a:lvl8pPr indent="-313245" lvl="7" marL="36576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8pPr>
            <a:lvl9pPr indent="-313245" lvl="8" marL="4114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9pPr>
          </a:lstStyle>
          <a:p/>
        </p:txBody>
      </p:sp>
      <p:sp>
        <p:nvSpPr>
          <p:cNvPr id="1037" name="Google Shape;1037;p76"/>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038" name="Google Shape;1038;p76"/>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039" name="Google Shape;1039;p76"/>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09" name="Shape 1109"/>
        <p:cNvGrpSpPr/>
        <p:nvPr/>
      </p:nvGrpSpPr>
      <p:grpSpPr>
        <a:xfrm>
          <a:off x="0" y="0"/>
          <a:ext cx="0" cy="0"/>
          <a:chOff x="0" y="0"/>
          <a:chExt cx="0" cy="0"/>
        </a:xfrm>
      </p:grpSpPr>
      <p:sp>
        <p:nvSpPr>
          <p:cNvPr id="1110" name="Google Shape;1110;p78"/>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marR="0" rtl="0" algn="ctr">
              <a:lnSpc>
                <a:spcPct val="100000"/>
              </a:lnSpc>
              <a:spcBef>
                <a:spcPts val="0"/>
              </a:spcBef>
              <a:spcAft>
                <a:spcPts val="0"/>
              </a:spcAft>
              <a:buClr>
                <a:schemeClr val="dk1"/>
              </a:buClr>
              <a:buSzPts val="2933"/>
              <a:buFont typeface="Calibri"/>
              <a:buNone/>
              <a:defRPr b="0" i="0" sz="2933"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111" name="Google Shape;1111;p78"/>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64045" lvl="0" marL="457200" marR="0" rtl="0" algn="l">
              <a:lnSpc>
                <a:spcPct val="100000"/>
              </a:lnSpc>
              <a:spcBef>
                <a:spcPts val="427"/>
              </a:spcBef>
              <a:spcAft>
                <a:spcPts val="0"/>
              </a:spcAft>
              <a:buClr>
                <a:schemeClr val="dk1"/>
              </a:buClr>
              <a:buSzPts val="2133"/>
              <a:buFont typeface="Arial"/>
              <a:buChar char="•"/>
              <a:defRPr b="0" i="0" sz="2133" u="none" cap="none" strike="noStrike">
                <a:solidFill>
                  <a:schemeClr val="dk1"/>
                </a:solidFill>
                <a:latin typeface="Calibri"/>
                <a:ea typeface="Calibri"/>
                <a:cs typeface="Calibri"/>
                <a:sym typeface="Calibri"/>
              </a:defRPr>
            </a:lvl1pPr>
            <a:lvl2pPr indent="-347091" lvl="1" marL="914400" marR="0" rtl="0" algn="l">
              <a:lnSpc>
                <a:spcPct val="100000"/>
              </a:lnSpc>
              <a:spcBef>
                <a:spcPts val="373"/>
              </a:spcBef>
              <a:spcAft>
                <a:spcPts val="0"/>
              </a:spcAft>
              <a:buClr>
                <a:schemeClr val="dk1"/>
              </a:buClr>
              <a:buSzPts val="1866"/>
              <a:buFont typeface="Arial"/>
              <a:buChar char="–"/>
              <a:defRPr b="0" i="0" sz="1866" u="none" cap="none" strike="noStrike">
                <a:solidFill>
                  <a:schemeClr val="dk1"/>
                </a:solidFill>
                <a:latin typeface="Calibri"/>
                <a:ea typeface="Calibri"/>
                <a:cs typeface="Calibri"/>
                <a:sym typeface="Calibri"/>
              </a:defRPr>
            </a:lvl2pPr>
            <a:lvl3pPr indent="-330200" lvl="2" marL="1371600" marR="0" rtl="0" algn="l">
              <a:lnSpc>
                <a:spcPct val="100000"/>
              </a:lnSpc>
              <a:spcBef>
                <a:spcPts val="320"/>
              </a:spcBef>
              <a:spcAft>
                <a:spcPts val="0"/>
              </a:spcAft>
              <a:buClr>
                <a:schemeClr val="dk1"/>
              </a:buClr>
              <a:buSzPts val="1600"/>
              <a:buFont typeface="Arial"/>
              <a:buChar char="•"/>
              <a:defRPr b="0" i="0" sz="1600" u="none" cap="none" strike="noStrike">
                <a:solidFill>
                  <a:schemeClr val="dk1"/>
                </a:solidFill>
                <a:latin typeface="Calibri"/>
                <a:ea typeface="Calibri"/>
                <a:cs typeface="Calibri"/>
                <a:sym typeface="Calibri"/>
              </a:defRPr>
            </a:lvl3pPr>
            <a:lvl4pPr indent="-313245" lvl="3" marL="1828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4pPr>
            <a:lvl5pPr indent="-313245" lvl="4" marL="22860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5pPr>
            <a:lvl6pPr indent="-313245" lvl="5" marL="27432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6pPr>
            <a:lvl7pPr indent="-313245" lvl="6" marL="32004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7pPr>
            <a:lvl8pPr indent="-313245" lvl="7" marL="36576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8pPr>
            <a:lvl9pPr indent="-313245" lvl="8" marL="4114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9pPr>
          </a:lstStyle>
          <a:p/>
        </p:txBody>
      </p:sp>
      <p:sp>
        <p:nvSpPr>
          <p:cNvPr id="1112" name="Google Shape;1112;p78"/>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113" name="Google Shape;1113;p78"/>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114" name="Google Shape;1114;p78"/>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4" name="Shape 1184"/>
        <p:cNvGrpSpPr/>
        <p:nvPr/>
      </p:nvGrpSpPr>
      <p:grpSpPr>
        <a:xfrm>
          <a:off x="0" y="0"/>
          <a:ext cx="0" cy="0"/>
          <a:chOff x="0" y="0"/>
          <a:chExt cx="0" cy="0"/>
        </a:xfrm>
      </p:grpSpPr>
      <p:cxnSp>
        <p:nvCxnSpPr>
          <p:cNvPr id="1185" name="Google Shape;1185;p106"/>
          <p:cNvCxnSpPr/>
          <p:nvPr/>
        </p:nvCxnSpPr>
        <p:spPr>
          <a:xfrm flipH="1" rot="10800000">
            <a:off x="7426954" y="3681428"/>
            <a:ext cx="4763467" cy="3176587"/>
          </a:xfrm>
          <a:prstGeom prst="straightConnector1">
            <a:avLst/>
          </a:prstGeom>
          <a:noFill/>
          <a:ln cap="flat" cmpd="sng" w="9525">
            <a:solidFill>
              <a:srgbClr val="D8D8D8"/>
            </a:solidFill>
            <a:prstDash val="solid"/>
            <a:round/>
            <a:headEnd len="sm" w="sm" type="none"/>
            <a:tailEnd len="sm" w="sm" type="none"/>
          </a:ln>
        </p:spPr>
      </p:cxnSp>
      <p:cxnSp>
        <p:nvCxnSpPr>
          <p:cNvPr id="1186" name="Google Shape;1186;p106"/>
          <p:cNvCxnSpPr/>
          <p:nvPr/>
        </p:nvCxnSpPr>
        <p:spPr>
          <a:xfrm>
            <a:off x="9372975" y="0"/>
            <a:ext cx="1219041" cy="6858000"/>
          </a:xfrm>
          <a:prstGeom prst="straightConnector1">
            <a:avLst/>
          </a:prstGeom>
          <a:noFill/>
          <a:ln cap="flat" cmpd="sng" w="9525">
            <a:solidFill>
              <a:srgbClr val="BFBFBF"/>
            </a:solidFill>
            <a:prstDash val="solid"/>
            <a:round/>
            <a:headEnd len="sm" w="sm" type="none"/>
            <a:tailEnd len="sm" w="sm" type="none"/>
          </a:ln>
        </p:spPr>
      </p:cxnSp>
      <p:sp>
        <p:nvSpPr>
          <p:cNvPr id="1187" name="Google Shape;1187;p106"/>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784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88" name="Google Shape;1188;p106"/>
          <p:cNvSpPr/>
          <p:nvPr/>
        </p:nvSpPr>
        <p:spPr>
          <a:xfrm>
            <a:off x="9603132"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89" name="Google Shape;1189;p106"/>
          <p:cNvSpPr/>
          <p:nvPr/>
        </p:nvSpPr>
        <p:spPr>
          <a:xfrm>
            <a:off x="8933294"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69803"/>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90" name="Google Shape;1190;p106"/>
          <p:cNvSpPr/>
          <p:nvPr/>
        </p:nvSpPr>
        <p:spPr>
          <a:xfrm>
            <a:off x="9339642"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91" name="Google Shape;1191;p106"/>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7843"/>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92" name="Google Shape;1192;p106"/>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93" name="Google Shape;1193;p106"/>
          <p:cNvSpPr/>
          <p:nvPr/>
        </p:nvSpPr>
        <p:spPr>
          <a:xfrm>
            <a:off x="10372970"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94" name="Google Shape;1194;p106"/>
          <p:cNvSpPr/>
          <p:nvPr/>
        </p:nvSpPr>
        <p:spPr>
          <a:xfrm>
            <a:off x="-7929" y="4013200"/>
            <a:ext cx="457141" cy="2852738"/>
          </a:xfrm>
          <a:custGeom>
            <a:rect b="b" l="l" r="r" t="t"/>
            <a:pathLst>
              <a:path extrusionOk="0" h="2853267" w="457200">
                <a:moveTo>
                  <a:pt x="0" y="0"/>
                </a:moveTo>
                <a:lnTo>
                  <a:pt x="457200" y="2853267"/>
                </a:lnTo>
                <a:lnTo>
                  <a:pt x="0" y="2844800"/>
                </a:lnTo>
                <a:cubicBezTo>
                  <a:pt x="2822" y="1905000"/>
                  <a:pt x="5645" y="965200"/>
                  <a:pt x="0" y="0"/>
                </a:cubicBezTo>
                <a:close/>
              </a:path>
            </a:pathLst>
          </a:custGeom>
          <a:solidFill>
            <a:schemeClr val="accent1">
              <a:alpha val="82745"/>
            </a:scheme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195" name="Google Shape;1195;p106"/>
          <p:cNvSpPr txBox="1"/>
          <p:nvPr>
            <p:ph type="title"/>
          </p:nvPr>
        </p:nvSpPr>
        <p:spPr>
          <a:xfrm>
            <a:off x="677782" y="609600"/>
            <a:ext cx="8596781" cy="13208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9pPr>
          </a:lstStyle>
          <a:p/>
        </p:txBody>
      </p:sp>
      <p:sp>
        <p:nvSpPr>
          <p:cNvPr id="1196" name="Google Shape;1196;p106"/>
          <p:cNvSpPr txBox="1"/>
          <p:nvPr>
            <p:ph idx="1" type="body"/>
          </p:nvPr>
        </p:nvSpPr>
        <p:spPr>
          <a:xfrm>
            <a:off x="677782" y="2160593"/>
            <a:ext cx="8596781" cy="3881437"/>
          </a:xfrm>
          <a:prstGeom prst="rect">
            <a:avLst/>
          </a:prstGeom>
          <a:noFill/>
          <a:ln>
            <a:noFill/>
          </a:ln>
        </p:spPr>
        <p:txBody>
          <a:bodyPr anchorCtr="0" anchor="t" bIns="45700" lIns="91425" spcFirstLastPara="1" rIns="91425" wrap="square" tIns="45700">
            <a:noAutofit/>
          </a:bodyPr>
          <a:lstStyle>
            <a:lvl1pPr indent="-320040" lvl="0" marL="457200" marR="0" rtl="0" algn="l">
              <a:lnSpc>
                <a:spcPct val="100000"/>
              </a:lnSpc>
              <a:spcBef>
                <a:spcPts val="1000"/>
              </a:spcBef>
              <a:spcAft>
                <a:spcPts val="0"/>
              </a:spcAft>
              <a:buClr>
                <a:schemeClr val="accent1"/>
              </a:buClr>
              <a:buSzPts val="1440"/>
              <a:buFont typeface="Noto Sans Symbols"/>
              <a:buChar char="►"/>
              <a:defRPr b="0" i="0" sz="1800" u="none" cap="none" strike="noStrike">
                <a:solidFill>
                  <a:srgbClr val="404040"/>
                </a:solidFill>
                <a:latin typeface="Arial"/>
                <a:ea typeface="Arial"/>
                <a:cs typeface="Arial"/>
                <a:sym typeface="Arial"/>
              </a:defRPr>
            </a:lvl1pPr>
            <a:lvl2pPr indent="-309880" lvl="1" marL="914400" marR="0" rtl="0" algn="l">
              <a:lnSpc>
                <a:spcPct val="100000"/>
              </a:lnSpc>
              <a:spcBef>
                <a:spcPts val="1000"/>
              </a:spcBef>
              <a:spcAft>
                <a:spcPts val="0"/>
              </a:spcAft>
              <a:buClr>
                <a:schemeClr val="accent1"/>
              </a:buClr>
              <a:buSzPts val="1280"/>
              <a:buFont typeface="Noto Sans Symbols"/>
              <a:buChar char="►"/>
              <a:defRPr b="0" i="0" sz="1600" u="none" cap="none" strike="noStrike">
                <a:solidFill>
                  <a:srgbClr val="404040"/>
                </a:solidFill>
                <a:latin typeface="Arial"/>
                <a:ea typeface="Arial"/>
                <a:cs typeface="Arial"/>
                <a:sym typeface="Arial"/>
              </a:defRPr>
            </a:lvl2pPr>
            <a:lvl3pPr indent="-299719" lvl="2" marL="1371600" marR="0" rtl="0" algn="l">
              <a:lnSpc>
                <a:spcPct val="100000"/>
              </a:lnSpc>
              <a:spcBef>
                <a:spcPts val="1000"/>
              </a:spcBef>
              <a:spcAft>
                <a:spcPts val="0"/>
              </a:spcAft>
              <a:buClr>
                <a:schemeClr val="accent1"/>
              </a:buClr>
              <a:buSzPts val="1120"/>
              <a:buFont typeface="Noto Sans Symbols"/>
              <a:buChar char="►"/>
              <a:defRPr b="0" i="0" sz="1400" u="none" cap="none" strike="noStrike">
                <a:solidFill>
                  <a:srgbClr val="404040"/>
                </a:solidFill>
                <a:latin typeface="Arial"/>
                <a:ea typeface="Arial"/>
                <a:cs typeface="Arial"/>
                <a:sym typeface="Arial"/>
              </a:defRPr>
            </a:lvl3pPr>
            <a:lvl4pPr indent="-289560" lvl="3" marL="1828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4pPr>
            <a:lvl5pPr indent="-289560" lvl="4" marL="22860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5pPr>
            <a:lvl6pPr indent="-289560" lvl="5" marL="27432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6pPr>
            <a:lvl7pPr indent="-289560" lvl="6" marL="32004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7pPr>
            <a:lvl8pPr indent="-289559" lvl="7" marL="36576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8pPr>
            <a:lvl9pPr indent="-289559" lvl="8" marL="4114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9pPr>
          </a:lstStyle>
          <a:p/>
        </p:txBody>
      </p:sp>
      <p:sp>
        <p:nvSpPr>
          <p:cNvPr id="1197" name="Google Shape;1197;p106"/>
          <p:cNvSpPr txBox="1"/>
          <p:nvPr>
            <p:ph idx="10" type="dt"/>
          </p:nvPr>
        </p:nvSpPr>
        <p:spPr>
          <a:xfrm>
            <a:off x="7206320" y="6042040"/>
            <a:ext cx="911106" cy="365125"/>
          </a:xfrm>
          <a:prstGeom prst="rect">
            <a:avLst/>
          </a:prstGeom>
          <a:noFill/>
          <a:ln>
            <a:noFill/>
          </a:ln>
        </p:spPr>
        <p:txBody>
          <a:bodyPr anchorCtr="0" anchor="ctr"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1198" name="Google Shape;1198;p106"/>
          <p:cNvSpPr txBox="1"/>
          <p:nvPr>
            <p:ph idx="11" type="ftr"/>
          </p:nvPr>
        </p:nvSpPr>
        <p:spPr>
          <a:xfrm>
            <a:off x="677775" y="6042040"/>
            <a:ext cx="629838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1199" name="Google Shape;1199;p106"/>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 id="2147483829" r:id="rId12"/>
    <p:sldLayoutId id="2147483830" r:id="rId13"/>
    <p:sldLayoutId id="2147483831" r:id="rId14"/>
    <p:sldLayoutId id="2147483832" r:id="rId15"/>
    <p:sldLayoutId id="2147483833" r:id="rId16"/>
    <p:sldLayoutId id="2147483834" r:id="rId1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45" name="Shape 145"/>
        <p:cNvGrpSpPr/>
        <p:nvPr/>
      </p:nvGrpSpPr>
      <p:grpSpPr>
        <a:xfrm>
          <a:off x="0" y="0"/>
          <a:ext cx="0" cy="0"/>
          <a:chOff x="0" y="0"/>
          <a:chExt cx="0" cy="0"/>
        </a:xfrm>
      </p:grpSpPr>
      <p:cxnSp>
        <p:nvCxnSpPr>
          <p:cNvPr id="146" name="Google Shape;146;p247"/>
          <p:cNvCxnSpPr/>
          <p:nvPr/>
        </p:nvCxnSpPr>
        <p:spPr>
          <a:xfrm flipH="1" rot="10800000">
            <a:off x="7426956" y="3681432"/>
            <a:ext cx="4763467" cy="3176587"/>
          </a:xfrm>
          <a:prstGeom prst="straightConnector1">
            <a:avLst/>
          </a:prstGeom>
          <a:noFill/>
          <a:ln cap="flat" cmpd="sng" w="9525">
            <a:solidFill>
              <a:srgbClr val="D8D8D8"/>
            </a:solidFill>
            <a:prstDash val="solid"/>
            <a:round/>
            <a:headEnd len="sm" w="sm" type="none"/>
            <a:tailEnd len="sm" w="sm" type="none"/>
          </a:ln>
        </p:spPr>
      </p:cxnSp>
      <p:cxnSp>
        <p:nvCxnSpPr>
          <p:cNvPr id="147" name="Google Shape;147;p247"/>
          <p:cNvCxnSpPr/>
          <p:nvPr/>
        </p:nvCxnSpPr>
        <p:spPr>
          <a:xfrm>
            <a:off x="9372977" y="0"/>
            <a:ext cx="1219041" cy="6858000"/>
          </a:xfrm>
          <a:prstGeom prst="straightConnector1">
            <a:avLst/>
          </a:prstGeom>
          <a:noFill/>
          <a:ln cap="flat" cmpd="sng" w="9525">
            <a:solidFill>
              <a:srgbClr val="BFBFBF"/>
            </a:solidFill>
            <a:prstDash val="solid"/>
            <a:round/>
            <a:headEnd len="sm" w="sm" type="none"/>
            <a:tailEnd len="sm" w="sm" type="none"/>
          </a:ln>
        </p:spPr>
      </p:cxnSp>
      <p:sp>
        <p:nvSpPr>
          <p:cNvPr id="148" name="Google Shape;148;p247"/>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7843"/>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49" name="Google Shape;149;p247"/>
          <p:cNvSpPr/>
          <p:nvPr/>
        </p:nvSpPr>
        <p:spPr>
          <a:xfrm>
            <a:off x="9603134"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0" name="Google Shape;150;p247"/>
          <p:cNvSpPr/>
          <p:nvPr/>
        </p:nvSpPr>
        <p:spPr>
          <a:xfrm>
            <a:off x="8933296"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69803"/>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1" name="Google Shape;151;p247"/>
          <p:cNvSpPr/>
          <p:nvPr/>
        </p:nvSpPr>
        <p:spPr>
          <a:xfrm>
            <a:off x="9339644"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7843"/>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2" name="Google Shape;152;p247"/>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7843"/>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3" name="Google Shape;153;p247"/>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2745"/>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4" name="Google Shape;154;p247"/>
          <p:cNvSpPr/>
          <p:nvPr/>
        </p:nvSpPr>
        <p:spPr>
          <a:xfrm>
            <a:off x="10372972"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5" name="Google Shape;155;p247"/>
          <p:cNvSpPr/>
          <p:nvPr/>
        </p:nvSpPr>
        <p:spPr>
          <a:xfrm>
            <a:off x="-7927" y="4013200"/>
            <a:ext cx="457141" cy="2852738"/>
          </a:xfrm>
          <a:custGeom>
            <a:rect b="b" l="l" r="r" t="t"/>
            <a:pathLst>
              <a:path extrusionOk="0" h="2853267" w="457200">
                <a:moveTo>
                  <a:pt x="0" y="0"/>
                </a:moveTo>
                <a:lnTo>
                  <a:pt x="457200" y="2853267"/>
                </a:lnTo>
                <a:lnTo>
                  <a:pt x="0" y="2844800"/>
                </a:lnTo>
                <a:cubicBezTo>
                  <a:pt x="2822" y="1905000"/>
                  <a:pt x="5645" y="965200"/>
                  <a:pt x="0" y="0"/>
                </a:cubicBezTo>
                <a:close/>
              </a:path>
            </a:pathLst>
          </a:custGeom>
          <a:solidFill>
            <a:schemeClr val="accent1">
              <a:alpha val="82745"/>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FFFFFF"/>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156" name="Google Shape;156;p247"/>
          <p:cNvSpPr txBox="1"/>
          <p:nvPr>
            <p:ph type="title"/>
          </p:nvPr>
        </p:nvSpPr>
        <p:spPr>
          <a:xfrm>
            <a:off x="677784" y="609600"/>
            <a:ext cx="8596781" cy="13208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9pPr>
          </a:lstStyle>
          <a:p/>
        </p:txBody>
      </p:sp>
      <p:sp>
        <p:nvSpPr>
          <p:cNvPr id="157" name="Google Shape;157;p247"/>
          <p:cNvSpPr txBox="1"/>
          <p:nvPr>
            <p:ph idx="1" type="body"/>
          </p:nvPr>
        </p:nvSpPr>
        <p:spPr>
          <a:xfrm>
            <a:off x="677784" y="2160593"/>
            <a:ext cx="8596781" cy="3881437"/>
          </a:xfrm>
          <a:prstGeom prst="rect">
            <a:avLst/>
          </a:prstGeom>
          <a:noFill/>
          <a:ln>
            <a:noFill/>
          </a:ln>
        </p:spPr>
        <p:txBody>
          <a:bodyPr anchorCtr="0" anchor="t" bIns="45700" lIns="91425" spcFirstLastPara="1" rIns="91425" wrap="square" tIns="45700">
            <a:noAutofit/>
          </a:bodyPr>
          <a:lstStyle>
            <a:lvl1pPr indent="-320040" lvl="0" marL="457200" marR="0" rtl="0" algn="l">
              <a:lnSpc>
                <a:spcPct val="100000"/>
              </a:lnSpc>
              <a:spcBef>
                <a:spcPts val="1000"/>
              </a:spcBef>
              <a:spcAft>
                <a:spcPts val="0"/>
              </a:spcAft>
              <a:buClr>
                <a:schemeClr val="accent1"/>
              </a:buClr>
              <a:buSzPts val="1440"/>
              <a:buFont typeface="Noto Sans Symbols"/>
              <a:buChar char="►"/>
              <a:defRPr b="0" i="0" sz="1800" u="none" cap="none" strike="noStrike">
                <a:solidFill>
                  <a:srgbClr val="404040"/>
                </a:solidFill>
                <a:latin typeface="Arial"/>
                <a:ea typeface="Arial"/>
                <a:cs typeface="Arial"/>
                <a:sym typeface="Arial"/>
              </a:defRPr>
            </a:lvl1pPr>
            <a:lvl2pPr indent="-309880" lvl="1" marL="914400" marR="0" rtl="0" algn="l">
              <a:lnSpc>
                <a:spcPct val="100000"/>
              </a:lnSpc>
              <a:spcBef>
                <a:spcPts val="1000"/>
              </a:spcBef>
              <a:spcAft>
                <a:spcPts val="0"/>
              </a:spcAft>
              <a:buClr>
                <a:schemeClr val="accent1"/>
              </a:buClr>
              <a:buSzPts val="1280"/>
              <a:buFont typeface="Noto Sans Symbols"/>
              <a:buChar char="►"/>
              <a:defRPr b="0" i="0" sz="1600" u="none" cap="none" strike="noStrike">
                <a:solidFill>
                  <a:srgbClr val="404040"/>
                </a:solidFill>
                <a:latin typeface="Arial"/>
                <a:ea typeface="Arial"/>
                <a:cs typeface="Arial"/>
                <a:sym typeface="Arial"/>
              </a:defRPr>
            </a:lvl2pPr>
            <a:lvl3pPr indent="-299719" lvl="2" marL="1371600" marR="0" rtl="0" algn="l">
              <a:lnSpc>
                <a:spcPct val="100000"/>
              </a:lnSpc>
              <a:spcBef>
                <a:spcPts val="1000"/>
              </a:spcBef>
              <a:spcAft>
                <a:spcPts val="0"/>
              </a:spcAft>
              <a:buClr>
                <a:schemeClr val="accent1"/>
              </a:buClr>
              <a:buSzPts val="1120"/>
              <a:buFont typeface="Noto Sans Symbols"/>
              <a:buChar char="►"/>
              <a:defRPr b="0" i="0" sz="1400" u="none" cap="none" strike="noStrike">
                <a:solidFill>
                  <a:srgbClr val="404040"/>
                </a:solidFill>
                <a:latin typeface="Arial"/>
                <a:ea typeface="Arial"/>
                <a:cs typeface="Arial"/>
                <a:sym typeface="Arial"/>
              </a:defRPr>
            </a:lvl3pPr>
            <a:lvl4pPr indent="-289560" lvl="3" marL="1828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4pPr>
            <a:lvl5pPr indent="-289560" lvl="4" marL="22860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5pPr>
            <a:lvl6pPr indent="-289560" lvl="5" marL="27432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6pPr>
            <a:lvl7pPr indent="-289560" lvl="6" marL="32004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7pPr>
            <a:lvl8pPr indent="-289559" lvl="7" marL="36576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8pPr>
            <a:lvl9pPr indent="-289559" lvl="8" marL="4114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9pPr>
          </a:lstStyle>
          <a:p/>
        </p:txBody>
      </p:sp>
      <p:sp>
        <p:nvSpPr>
          <p:cNvPr id="158" name="Google Shape;158;p247"/>
          <p:cNvSpPr txBox="1"/>
          <p:nvPr>
            <p:ph idx="10" type="dt"/>
          </p:nvPr>
        </p:nvSpPr>
        <p:spPr>
          <a:xfrm>
            <a:off x="7206322" y="6042044"/>
            <a:ext cx="911106" cy="365125"/>
          </a:xfrm>
          <a:prstGeom prst="rect">
            <a:avLst/>
          </a:prstGeom>
          <a:noFill/>
          <a:ln>
            <a:noFill/>
          </a:ln>
        </p:spPr>
        <p:txBody>
          <a:bodyPr anchorCtr="0" anchor="ctr"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159" name="Google Shape;159;p247"/>
          <p:cNvSpPr txBox="1"/>
          <p:nvPr>
            <p:ph idx="11" type="ftr"/>
          </p:nvPr>
        </p:nvSpPr>
        <p:spPr>
          <a:xfrm>
            <a:off x="677775" y="6042044"/>
            <a:ext cx="629838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160" name="Google Shape;160;p247"/>
          <p:cNvSpPr txBox="1"/>
          <p:nvPr>
            <p:ph idx="12" type="sldNum"/>
          </p:nvPr>
        </p:nvSpPr>
        <p:spPr>
          <a:xfrm>
            <a:off x="8592020" y="6042044"/>
            <a:ext cx="682536"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900"/>
              <a:buFont typeface="Arial"/>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82" name="Shape 282"/>
        <p:cNvGrpSpPr/>
        <p:nvPr/>
      </p:nvGrpSpPr>
      <p:grpSpPr>
        <a:xfrm>
          <a:off x="0" y="0"/>
          <a:ext cx="0" cy="0"/>
          <a:chOff x="0" y="0"/>
          <a:chExt cx="0" cy="0"/>
        </a:xfrm>
      </p:grpSpPr>
      <p:cxnSp>
        <p:nvCxnSpPr>
          <p:cNvPr id="283" name="Google Shape;283;p60"/>
          <p:cNvCxnSpPr/>
          <p:nvPr/>
        </p:nvCxnSpPr>
        <p:spPr>
          <a:xfrm flipH="1" rot="10800000">
            <a:off x="7426947" y="3681414"/>
            <a:ext cx="4763467" cy="3176587"/>
          </a:xfrm>
          <a:prstGeom prst="straightConnector1">
            <a:avLst/>
          </a:prstGeom>
          <a:noFill/>
          <a:ln cap="flat" cmpd="sng" w="9525">
            <a:solidFill>
              <a:srgbClr val="D8D8D8"/>
            </a:solidFill>
            <a:prstDash val="solid"/>
            <a:round/>
            <a:headEnd len="sm" w="sm" type="none"/>
            <a:tailEnd len="sm" w="sm" type="none"/>
          </a:ln>
        </p:spPr>
      </p:cxnSp>
      <p:cxnSp>
        <p:nvCxnSpPr>
          <p:cNvPr id="284" name="Google Shape;284;p60"/>
          <p:cNvCxnSpPr/>
          <p:nvPr/>
        </p:nvCxnSpPr>
        <p:spPr>
          <a:xfrm>
            <a:off x="9372968" y="0"/>
            <a:ext cx="1219041" cy="6858000"/>
          </a:xfrm>
          <a:prstGeom prst="straightConnector1">
            <a:avLst/>
          </a:prstGeom>
          <a:noFill/>
          <a:ln cap="flat" cmpd="sng" w="9525">
            <a:solidFill>
              <a:srgbClr val="BFBFBF"/>
            </a:solidFill>
            <a:prstDash val="solid"/>
            <a:round/>
            <a:headEnd len="sm" w="sm" type="none"/>
            <a:tailEnd len="sm" w="sm" type="none"/>
          </a:ln>
        </p:spPr>
      </p:cxnSp>
      <p:sp>
        <p:nvSpPr>
          <p:cNvPr id="285" name="Google Shape;285;p60"/>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8627"/>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86" name="Google Shape;286;p60"/>
          <p:cNvSpPr/>
          <p:nvPr/>
        </p:nvSpPr>
        <p:spPr>
          <a:xfrm>
            <a:off x="9603125"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87" name="Google Shape;287;p60"/>
          <p:cNvSpPr/>
          <p:nvPr/>
        </p:nvSpPr>
        <p:spPr>
          <a:xfrm>
            <a:off x="8933287"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70588"/>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88" name="Google Shape;288;p60"/>
          <p:cNvSpPr/>
          <p:nvPr/>
        </p:nvSpPr>
        <p:spPr>
          <a:xfrm>
            <a:off x="9339635"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89" name="Google Shape;289;p60"/>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90" name="Google Shape;290;p60"/>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91" name="Google Shape;291;p60"/>
          <p:cNvSpPr/>
          <p:nvPr/>
        </p:nvSpPr>
        <p:spPr>
          <a:xfrm>
            <a:off x="10372963"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92" name="Google Shape;292;p60"/>
          <p:cNvSpPr/>
          <p:nvPr/>
        </p:nvSpPr>
        <p:spPr>
          <a:xfrm>
            <a:off x="-7936" y="4013200"/>
            <a:ext cx="457141" cy="2852738"/>
          </a:xfrm>
          <a:custGeom>
            <a:rect b="b" l="l" r="r" t="t"/>
            <a:pathLst>
              <a:path extrusionOk="0" h="2853267" w="457200">
                <a:moveTo>
                  <a:pt x="0" y="0"/>
                </a:moveTo>
                <a:lnTo>
                  <a:pt x="457200" y="2853267"/>
                </a:lnTo>
                <a:lnTo>
                  <a:pt x="0" y="2844800"/>
                </a:lnTo>
                <a:cubicBezTo>
                  <a:pt x="2822" y="1905000"/>
                  <a:pt x="5645" y="965200"/>
                  <a:pt x="0" y="0"/>
                </a:cubicBezTo>
                <a:close/>
              </a:path>
            </a:pathLst>
          </a:custGeom>
          <a:solidFill>
            <a:schemeClr val="accent1">
              <a:alpha val="8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293" name="Google Shape;293;p60"/>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9pPr>
          </a:lstStyle>
          <a:p/>
        </p:txBody>
      </p:sp>
      <p:sp>
        <p:nvSpPr>
          <p:cNvPr id="294" name="Google Shape;294;p60"/>
          <p:cNvSpPr txBox="1"/>
          <p:nvPr>
            <p:ph idx="1" type="body"/>
          </p:nvPr>
        </p:nvSpPr>
        <p:spPr>
          <a:xfrm>
            <a:off x="677775" y="2160589"/>
            <a:ext cx="8596781" cy="3881437"/>
          </a:xfrm>
          <a:prstGeom prst="rect">
            <a:avLst/>
          </a:prstGeom>
          <a:noFill/>
          <a:ln>
            <a:noFill/>
          </a:ln>
        </p:spPr>
        <p:txBody>
          <a:bodyPr anchorCtr="0" anchor="t" bIns="45700" lIns="91425" spcFirstLastPara="1" rIns="91425" wrap="square" tIns="45700">
            <a:noAutofit/>
          </a:bodyPr>
          <a:lstStyle>
            <a:lvl1pPr indent="-320040" lvl="0" marL="457200" marR="0" rtl="0" algn="l">
              <a:lnSpc>
                <a:spcPct val="100000"/>
              </a:lnSpc>
              <a:spcBef>
                <a:spcPts val="1000"/>
              </a:spcBef>
              <a:spcAft>
                <a:spcPts val="0"/>
              </a:spcAft>
              <a:buClr>
                <a:schemeClr val="accent1"/>
              </a:buClr>
              <a:buSzPts val="1440"/>
              <a:buFont typeface="Noto Sans Symbols"/>
              <a:buChar char="►"/>
              <a:defRPr b="0" i="0" sz="1800" u="none" cap="none" strike="noStrike">
                <a:solidFill>
                  <a:srgbClr val="404040"/>
                </a:solidFill>
                <a:latin typeface="Arial"/>
                <a:ea typeface="Arial"/>
                <a:cs typeface="Arial"/>
                <a:sym typeface="Arial"/>
              </a:defRPr>
            </a:lvl1pPr>
            <a:lvl2pPr indent="-309880" lvl="1" marL="914400" marR="0" rtl="0" algn="l">
              <a:lnSpc>
                <a:spcPct val="100000"/>
              </a:lnSpc>
              <a:spcBef>
                <a:spcPts val="1000"/>
              </a:spcBef>
              <a:spcAft>
                <a:spcPts val="0"/>
              </a:spcAft>
              <a:buClr>
                <a:schemeClr val="accent1"/>
              </a:buClr>
              <a:buSzPts val="1280"/>
              <a:buFont typeface="Noto Sans Symbols"/>
              <a:buChar char="►"/>
              <a:defRPr b="0" i="0" sz="1600" u="none" cap="none" strike="noStrike">
                <a:solidFill>
                  <a:srgbClr val="404040"/>
                </a:solidFill>
                <a:latin typeface="Arial"/>
                <a:ea typeface="Arial"/>
                <a:cs typeface="Arial"/>
                <a:sym typeface="Arial"/>
              </a:defRPr>
            </a:lvl2pPr>
            <a:lvl3pPr indent="-299719" lvl="2" marL="1371600" marR="0" rtl="0" algn="l">
              <a:lnSpc>
                <a:spcPct val="100000"/>
              </a:lnSpc>
              <a:spcBef>
                <a:spcPts val="1000"/>
              </a:spcBef>
              <a:spcAft>
                <a:spcPts val="0"/>
              </a:spcAft>
              <a:buClr>
                <a:schemeClr val="accent1"/>
              </a:buClr>
              <a:buSzPts val="1120"/>
              <a:buFont typeface="Noto Sans Symbols"/>
              <a:buChar char="►"/>
              <a:defRPr b="0" i="0" sz="1400" u="none" cap="none" strike="noStrike">
                <a:solidFill>
                  <a:srgbClr val="404040"/>
                </a:solidFill>
                <a:latin typeface="Arial"/>
                <a:ea typeface="Arial"/>
                <a:cs typeface="Arial"/>
                <a:sym typeface="Arial"/>
              </a:defRPr>
            </a:lvl3pPr>
            <a:lvl4pPr indent="-289560" lvl="3" marL="1828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4pPr>
            <a:lvl5pPr indent="-289560" lvl="4" marL="22860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5pPr>
            <a:lvl6pPr indent="-289560" lvl="5" marL="27432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6pPr>
            <a:lvl7pPr indent="-289560" lvl="6" marL="32004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7pPr>
            <a:lvl8pPr indent="-289559" lvl="7" marL="36576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8pPr>
            <a:lvl9pPr indent="-289559" lvl="8" marL="4114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9pPr>
          </a:lstStyle>
          <a:p/>
        </p:txBody>
      </p:sp>
      <p:sp>
        <p:nvSpPr>
          <p:cNvPr id="295" name="Google Shape;295;p60"/>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296" name="Google Shape;296;p60"/>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297" name="Google Shape;297;p60"/>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19" name="Shape 419"/>
        <p:cNvGrpSpPr/>
        <p:nvPr/>
      </p:nvGrpSpPr>
      <p:grpSpPr>
        <a:xfrm>
          <a:off x="0" y="0"/>
          <a:ext cx="0" cy="0"/>
          <a:chOff x="0" y="0"/>
          <a:chExt cx="0" cy="0"/>
        </a:xfrm>
      </p:grpSpPr>
      <p:cxnSp>
        <p:nvCxnSpPr>
          <p:cNvPr id="420" name="Google Shape;420;p63"/>
          <p:cNvCxnSpPr/>
          <p:nvPr/>
        </p:nvCxnSpPr>
        <p:spPr>
          <a:xfrm flipH="1" rot="10800000">
            <a:off x="7426947" y="3681414"/>
            <a:ext cx="4763467" cy="3176587"/>
          </a:xfrm>
          <a:prstGeom prst="straightConnector1">
            <a:avLst/>
          </a:prstGeom>
          <a:noFill/>
          <a:ln cap="flat" cmpd="sng" w="9525">
            <a:solidFill>
              <a:srgbClr val="D8D8D8"/>
            </a:solidFill>
            <a:prstDash val="solid"/>
            <a:round/>
            <a:headEnd len="sm" w="sm" type="none"/>
            <a:tailEnd len="sm" w="sm" type="none"/>
          </a:ln>
        </p:spPr>
      </p:cxnSp>
      <p:cxnSp>
        <p:nvCxnSpPr>
          <p:cNvPr id="421" name="Google Shape;421;p63"/>
          <p:cNvCxnSpPr/>
          <p:nvPr/>
        </p:nvCxnSpPr>
        <p:spPr>
          <a:xfrm>
            <a:off x="9372968" y="0"/>
            <a:ext cx="1219041" cy="6858000"/>
          </a:xfrm>
          <a:prstGeom prst="straightConnector1">
            <a:avLst/>
          </a:prstGeom>
          <a:noFill/>
          <a:ln cap="flat" cmpd="sng" w="9525">
            <a:solidFill>
              <a:srgbClr val="BFBFBF"/>
            </a:solidFill>
            <a:prstDash val="solid"/>
            <a:round/>
            <a:headEnd len="sm" w="sm" type="none"/>
            <a:tailEnd len="sm" w="sm" type="none"/>
          </a:ln>
        </p:spPr>
      </p:cxnSp>
      <p:sp>
        <p:nvSpPr>
          <p:cNvPr id="422" name="Google Shape;422;p63"/>
          <p:cNvSpPr/>
          <p:nvPr/>
        </p:nvSpPr>
        <p:spPr>
          <a:xfrm>
            <a:off x="9187254" y="-7938"/>
            <a:ext cx="3006334" cy="6865938"/>
          </a:xfrm>
          <a:custGeom>
            <a:rect b="b" l="l" r="r" t="t"/>
            <a:pathLst>
              <a:path extrusionOk="0" h="6866467" w="3005667">
                <a:moveTo>
                  <a:pt x="2023534" y="8467"/>
                </a:moveTo>
                <a:lnTo>
                  <a:pt x="0" y="6866467"/>
                </a:lnTo>
                <a:lnTo>
                  <a:pt x="2997200" y="6858000"/>
                </a:lnTo>
                <a:cubicBezTo>
                  <a:pt x="3000022" y="4572000"/>
                  <a:pt x="3002845" y="2286000"/>
                  <a:pt x="3005667" y="0"/>
                </a:cubicBezTo>
                <a:lnTo>
                  <a:pt x="2023534" y="8467"/>
                </a:lnTo>
                <a:close/>
              </a:path>
            </a:pathLst>
          </a:custGeom>
          <a:solidFill>
            <a:schemeClr val="accent1">
              <a:alpha val="28627"/>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3" name="Google Shape;423;p63"/>
          <p:cNvSpPr/>
          <p:nvPr/>
        </p:nvSpPr>
        <p:spPr>
          <a:xfrm>
            <a:off x="9603125" y="-7938"/>
            <a:ext cx="2590463" cy="6865938"/>
          </a:xfrm>
          <a:custGeom>
            <a:rect b="b" l="l" r="r" t="t"/>
            <a:pathLst>
              <a:path extrusionOk="0" h="6866467" w="2590800">
                <a:moveTo>
                  <a:pt x="0" y="0"/>
                </a:moveTo>
                <a:lnTo>
                  <a:pt x="1202267" y="6866467"/>
                </a:lnTo>
                <a:lnTo>
                  <a:pt x="2590800" y="6866467"/>
                </a:lnTo>
                <a:cubicBezTo>
                  <a:pt x="2587978" y="4577645"/>
                  <a:pt x="2585155" y="2288822"/>
                  <a:pt x="2582333" y="0"/>
                </a:cubicBezTo>
                <a:lnTo>
                  <a:pt x="0" y="0"/>
                </a:lnTo>
                <a:close/>
              </a:path>
            </a:pathLst>
          </a:custGeom>
          <a:solidFill>
            <a:schemeClr val="accent1">
              <a:alpha val="2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4" name="Google Shape;424;p63"/>
          <p:cNvSpPr/>
          <p:nvPr/>
        </p:nvSpPr>
        <p:spPr>
          <a:xfrm>
            <a:off x="8933287" y="3048000"/>
            <a:ext cx="3260301" cy="3810000"/>
          </a:xfrm>
          <a:custGeom>
            <a:rect b="b" l="l" r="r" t="t"/>
            <a:pathLst>
              <a:path extrusionOk="0" h="3810000" w="3259667">
                <a:moveTo>
                  <a:pt x="0" y="3810000"/>
                </a:moveTo>
                <a:lnTo>
                  <a:pt x="3251200" y="0"/>
                </a:lnTo>
                <a:cubicBezTo>
                  <a:pt x="3254022" y="1270000"/>
                  <a:pt x="3256845" y="2540000"/>
                  <a:pt x="3259667" y="3810000"/>
                </a:cubicBezTo>
                <a:lnTo>
                  <a:pt x="0" y="3810000"/>
                </a:lnTo>
                <a:close/>
              </a:path>
            </a:pathLst>
          </a:custGeom>
          <a:solidFill>
            <a:schemeClr val="accent2">
              <a:alpha val="70588"/>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5" name="Google Shape;425;p63"/>
          <p:cNvSpPr/>
          <p:nvPr/>
        </p:nvSpPr>
        <p:spPr>
          <a:xfrm>
            <a:off x="9339635" y="-7938"/>
            <a:ext cx="2853953" cy="6865938"/>
          </a:xfrm>
          <a:custGeom>
            <a:rect b="b" l="l" r="r" t="t"/>
            <a:pathLst>
              <a:path extrusionOk="0" h="6866467" w="2853267">
                <a:moveTo>
                  <a:pt x="0" y="0"/>
                </a:moveTo>
                <a:lnTo>
                  <a:pt x="2472267" y="6866467"/>
                </a:lnTo>
                <a:lnTo>
                  <a:pt x="2853267" y="6858000"/>
                </a:lnTo>
                <a:lnTo>
                  <a:pt x="2853267" y="0"/>
                </a:lnTo>
                <a:lnTo>
                  <a:pt x="0" y="0"/>
                </a:lnTo>
                <a:close/>
              </a:path>
            </a:pathLst>
          </a:custGeom>
          <a:solidFill>
            <a:srgbClr val="0075A2">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6" name="Google Shape;426;p63"/>
          <p:cNvSpPr/>
          <p:nvPr/>
        </p:nvSpPr>
        <p:spPr>
          <a:xfrm>
            <a:off x="10906293" y="-7938"/>
            <a:ext cx="1287294" cy="6865938"/>
          </a:xfrm>
          <a:custGeom>
            <a:rect b="b" l="l" r="r" t="t"/>
            <a:pathLst>
              <a:path extrusionOk="0" h="6866467" w="1286933">
                <a:moveTo>
                  <a:pt x="1016000" y="0"/>
                </a:moveTo>
                <a:lnTo>
                  <a:pt x="0" y="6866467"/>
                </a:lnTo>
                <a:lnTo>
                  <a:pt x="1286933" y="6866467"/>
                </a:lnTo>
                <a:cubicBezTo>
                  <a:pt x="1284111" y="4577645"/>
                  <a:pt x="1281288" y="2288822"/>
                  <a:pt x="1278466" y="0"/>
                </a:cubicBezTo>
                <a:lnTo>
                  <a:pt x="1016000" y="0"/>
                </a:lnTo>
                <a:close/>
              </a:path>
            </a:pathLst>
          </a:custGeom>
          <a:solidFill>
            <a:srgbClr val="56A9F3">
              <a:alpha val="68627"/>
            </a:srgb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7" name="Google Shape;427;p63"/>
          <p:cNvSpPr/>
          <p:nvPr/>
        </p:nvSpPr>
        <p:spPr>
          <a:xfrm>
            <a:off x="10939626" y="-7938"/>
            <a:ext cx="1271422" cy="6865938"/>
          </a:xfrm>
          <a:custGeom>
            <a:rect b="b" l="l" r="r" t="t"/>
            <a:pathLst>
              <a:path extrusionOk="0" h="6866467" w="1270244">
                <a:moveTo>
                  <a:pt x="0" y="0"/>
                </a:moveTo>
                <a:lnTo>
                  <a:pt x="1117600" y="6866467"/>
                </a:lnTo>
                <a:lnTo>
                  <a:pt x="1270000" y="6866467"/>
                </a:lnTo>
                <a:cubicBezTo>
                  <a:pt x="1272822" y="4574822"/>
                  <a:pt x="1250245" y="2291645"/>
                  <a:pt x="1253067" y="0"/>
                </a:cubicBezTo>
                <a:lnTo>
                  <a:pt x="0" y="0"/>
                </a:lnTo>
                <a:close/>
              </a:path>
            </a:pathLst>
          </a:custGeom>
          <a:solidFill>
            <a:schemeClr val="accent1">
              <a:alpha val="6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8" name="Google Shape;428;p63"/>
          <p:cNvSpPr/>
          <p:nvPr/>
        </p:nvSpPr>
        <p:spPr>
          <a:xfrm>
            <a:off x="10372963" y="3589338"/>
            <a:ext cx="1820625" cy="3268662"/>
          </a:xfrm>
          <a:custGeom>
            <a:rect b="b" l="l" r="r" t="t"/>
            <a:pathLst>
              <a:path extrusionOk="0" h="3268133" w="1820333">
                <a:moveTo>
                  <a:pt x="0" y="3268133"/>
                </a:moveTo>
                <a:lnTo>
                  <a:pt x="1811866" y="0"/>
                </a:lnTo>
                <a:cubicBezTo>
                  <a:pt x="1814688" y="1086555"/>
                  <a:pt x="1817511" y="2173111"/>
                  <a:pt x="1820333" y="3259666"/>
                </a:cubicBezTo>
                <a:lnTo>
                  <a:pt x="0" y="3268133"/>
                </a:lnTo>
                <a:close/>
              </a:path>
            </a:pathLst>
          </a:custGeom>
          <a:solidFill>
            <a:schemeClr val="accent1">
              <a:alpha val="80000"/>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29" name="Google Shape;429;p63"/>
          <p:cNvSpPr/>
          <p:nvPr/>
        </p:nvSpPr>
        <p:spPr>
          <a:xfrm>
            <a:off x="-7936" y="4013200"/>
            <a:ext cx="457141" cy="2852738"/>
          </a:xfrm>
          <a:custGeom>
            <a:rect b="b" l="l" r="r" t="t"/>
            <a:pathLst>
              <a:path extrusionOk="0" h="2853267" w="457200">
                <a:moveTo>
                  <a:pt x="0" y="0"/>
                </a:moveTo>
                <a:lnTo>
                  <a:pt x="457200" y="2853267"/>
                </a:lnTo>
                <a:lnTo>
                  <a:pt x="0" y="2844800"/>
                </a:lnTo>
                <a:cubicBezTo>
                  <a:pt x="2822" y="1905000"/>
                  <a:pt x="5645" y="965200"/>
                  <a:pt x="0" y="0"/>
                </a:cubicBezTo>
                <a:close/>
              </a:path>
            </a:pathLst>
          </a:custGeom>
          <a:solidFill>
            <a:schemeClr val="accent1">
              <a:alpha val="83529"/>
            </a:schemeClr>
          </a:solidFill>
          <a:ln>
            <a:noFill/>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430" name="Google Shape;430;p63"/>
          <p:cNvSpPr txBox="1"/>
          <p:nvPr>
            <p:ph type="title"/>
          </p:nvPr>
        </p:nvSpPr>
        <p:spPr>
          <a:xfrm>
            <a:off x="677775" y="609600"/>
            <a:ext cx="8596781" cy="1320800"/>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3600" u="none" cap="none" strike="noStrike">
                <a:solidFill>
                  <a:schemeClr val="accent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9pPr>
          </a:lstStyle>
          <a:p/>
        </p:txBody>
      </p:sp>
      <p:sp>
        <p:nvSpPr>
          <p:cNvPr id="431" name="Google Shape;431;p63"/>
          <p:cNvSpPr txBox="1"/>
          <p:nvPr>
            <p:ph idx="1" type="body"/>
          </p:nvPr>
        </p:nvSpPr>
        <p:spPr>
          <a:xfrm>
            <a:off x="677775" y="2160589"/>
            <a:ext cx="8596781" cy="3881437"/>
          </a:xfrm>
          <a:prstGeom prst="rect">
            <a:avLst/>
          </a:prstGeom>
          <a:noFill/>
          <a:ln>
            <a:noFill/>
          </a:ln>
        </p:spPr>
        <p:txBody>
          <a:bodyPr anchorCtr="0" anchor="t" bIns="45700" lIns="91425" spcFirstLastPara="1" rIns="91425" wrap="square" tIns="45700">
            <a:noAutofit/>
          </a:bodyPr>
          <a:lstStyle>
            <a:lvl1pPr indent="-320040" lvl="0" marL="457200" marR="0" rtl="0" algn="l">
              <a:lnSpc>
                <a:spcPct val="100000"/>
              </a:lnSpc>
              <a:spcBef>
                <a:spcPts val="1000"/>
              </a:spcBef>
              <a:spcAft>
                <a:spcPts val="0"/>
              </a:spcAft>
              <a:buClr>
                <a:schemeClr val="accent1"/>
              </a:buClr>
              <a:buSzPts val="1440"/>
              <a:buFont typeface="Noto Sans Symbols"/>
              <a:buChar char="►"/>
              <a:defRPr b="0" i="0" sz="1800" u="none" cap="none" strike="noStrike">
                <a:solidFill>
                  <a:srgbClr val="404040"/>
                </a:solidFill>
                <a:latin typeface="Arial"/>
                <a:ea typeface="Arial"/>
                <a:cs typeface="Arial"/>
                <a:sym typeface="Arial"/>
              </a:defRPr>
            </a:lvl1pPr>
            <a:lvl2pPr indent="-309880" lvl="1" marL="914400" marR="0" rtl="0" algn="l">
              <a:lnSpc>
                <a:spcPct val="100000"/>
              </a:lnSpc>
              <a:spcBef>
                <a:spcPts val="1000"/>
              </a:spcBef>
              <a:spcAft>
                <a:spcPts val="0"/>
              </a:spcAft>
              <a:buClr>
                <a:schemeClr val="accent1"/>
              </a:buClr>
              <a:buSzPts val="1280"/>
              <a:buFont typeface="Noto Sans Symbols"/>
              <a:buChar char="►"/>
              <a:defRPr b="0" i="0" sz="1600" u="none" cap="none" strike="noStrike">
                <a:solidFill>
                  <a:srgbClr val="404040"/>
                </a:solidFill>
                <a:latin typeface="Arial"/>
                <a:ea typeface="Arial"/>
                <a:cs typeface="Arial"/>
                <a:sym typeface="Arial"/>
              </a:defRPr>
            </a:lvl2pPr>
            <a:lvl3pPr indent="-299719" lvl="2" marL="1371600" marR="0" rtl="0" algn="l">
              <a:lnSpc>
                <a:spcPct val="100000"/>
              </a:lnSpc>
              <a:spcBef>
                <a:spcPts val="1000"/>
              </a:spcBef>
              <a:spcAft>
                <a:spcPts val="0"/>
              </a:spcAft>
              <a:buClr>
                <a:schemeClr val="accent1"/>
              </a:buClr>
              <a:buSzPts val="1120"/>
              <a:buFont typeface="Noto Sans Symbols"/>
              <a:buChar char="►"/>
              <a:defRPr b="0" i="0" sz="1400" u="none" cap="none" strike="noStrike">
                <a:solidFill>
                  <a:srgbClr val="404040"/>
                </a:solidFill>
                <a:latin typeface="Arial"/>
                <a:ea typeface="Arial"/>
                <a:cs typeface="Arial"/>
                <a:sym typeface="Arial"/>
              </a:defRPr>
            </a:lvl3pPr>
            <a:lvl4pPr indent="-289560" lvl="3" marL="1828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4pPr>
            <a:lvl5pPr indent="-289560" lvl="4" marL="22860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404040"/>
                </a:solidFill>
                <a:latin typeface="Arial"/>
                <a:ea typeface="Arial"/>
                <a:cs typeface="Arial"/>
                <a:sym typeface="Arial"/>
              </a:defRPr>
            </a:lvl5pPr>
            <a:lvl6pPr indent="-289560" lvl="5" marL="27432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6pPr>
            <a:lvl7pPr indent="-289560" lvl="6" marL="32004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7pPr>
            <a:lvl8pPr indent="-289559" lvl="7" marL="36576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8pPr>
            <a:lvl9pPr indent="-289559" lvl="8" marL="4114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Arial"/>
                <a:ea typeface="Arial"/>
                <a:cs typeface="Arial"/>
                <a:sym typeface="Arial"/>
              </a:defRPr>
            </a:lvl9pPr>
          </a:lstStyle>
          <a:p/>
        </p:txBody>
      </p:sp>
      <p:sp>
        <p:nvSpPr>
          <p:cNvPr id="432" name="Google Shape;432;p63"/>
          <p:cNvSpPr txBox="1"/>
          <p:nvPr>
            <p:ph idx="10" type="dt"/>
          </p:nvPr>
        </p:nvSpPr>
        <p:spPr>
          <a:xfrm>
            <a:off x="7206313" y="6042026"/>
            <a:ext cx="911106" cy="365125"/>
          </a:xfrm>
          <a:prstGeom prst="rect">
            <a:avLst/>
          </a:prstGeom>
          <a:noFill/>
          <a:ln>
            <a:noFill/>
          </a:ln>
        </p:spPr>
        <p:txBody>
          <a:bodyPr anchorCtr="0" anchor="ctr"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433" name="Google Shape;433;p63"/>
          <p:cNvSpPr txBox="1"/>
          <p:nvPr>
            <p:ph idx="11" type="ftr"/>
          </p:nvPr>
        </p:nvSpPr>
        <p:spPr>
          <a:xfrm>
            <a:off x="677775" y="6042026"/>
            <a:ext cx="629838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Arial"/>
                <a:ea typeface="Arial"/>
                <a:cs typeface="Arial"/>
                <a:sym typeface="Arial"/>
              </a:defRPr>
            </a:lvl9pPr>
          </a:lstStyle>
          <a:p/>
        </p:txBody>
      </p:sp>
      <p:sp>
        <p:nvSpPr>
          <p:cNvPr id="434" name="Google Shape;434;p63"/>
          <p:cNvSpPr txBox="1"/>
          <p:nvPr>
            <p:ph idx="12" type="sldNum"/>
          </p:nvPr>
        </p:nvSpPr>
        <p:spPr>
          <a:xfrm>
            <a:off x="8592020" y="6042026"/>
            <a:ext cx="682536"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1pPr>
            <a:lvl2pPr indent="0" lvl="1"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2pPr>
            <a:lvl3pPr indent="0" lvl="2"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3pPr>
            <a:lvl4pPr indent="0" lvl="3"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4pPr>
            <a:lvl5pPr indent="0" lvl="4"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5pPr>
            <a:lvl6pPr indent="0" lvl="5"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6pPr>
            <a:lvl7pPr indent="0" lvl="6"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7pPr>
            <a:lvl8pPr indent="0" lvl="7"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8pPr>
            <a:lvl9pPr indent="0" lvl="8" marL="0" marR="0" rtl="0" algn="r">
              <a:lnSpc>
                <a:spcPct val="100000"/>
              </a:lnSpc>
              <a:spcBef>
                <a:spcPts val="0"/>
              </a:spcBef>
              <a:spcAft>
                <a:spcPts val="0"/>
              </a:spcAft>
              <a:buClr>
                <a:srgbClr val="0F6FC6"/>
              </a:buClr>
              <a:buSzPts val="900"/>
              <a:buFont typeface="Calibri"/>
              <a:buNone/>
              <a:defRPr b="0" i="0" sz="900" u="none" cap="none" strike="noStrike">
                <a:solidFill>
                  <a:srgbClr val="0F6FC6"/>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 id="2147483715" r:id="rId13"/>
    <p:sldLayoutId id="2147483716" r:id="rId14"/>
    <p:sldLayoutId id="2147483717" r:id="rId15"/>
    <p:sldLayoutId id="2147483718" r:id="rId16"/>
    <p:sldLayoutId id="2147483719" r:id="rId1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56" name="Shape 556"/>
        <p:cNvGrpSpPr/>
        <p:nvPr/>
      </p:nvGrpSpPr>
      <p:grpSpPr>
        <a:xfrm>
          <a:off x="0" y="0"/>
          <a:ext cx="0" cy="0"/>
          <a:chOff x="0" y="0"/>
          <a:chExt cx="0" cy="0"/>
        </a:xfrm>
      </p:grpSpPr>
      <p:grpSp>
        <p:nvGrpSpPr>
          <p:cNvPr id="557" name="Google Shape;557;p65"/>
          <p:cNvGrpSpPr/>
          <p:nvPr/>
        </p:nvGrpSpPr>
        <p:grpSpPr>
          <a:xfrm>
            <a:off x="0" y="-8467"/>
            <a:ext cx="12190413" cy="6866467"/>
            <a:chOff x="0" y="-8467"/>
            <a:chExt cx="12192000" cy="6866467"/>
          </a:xfrm>
        </p:grpSpPr>
        <p:cxnSp>
          <p:nvCxnSpPr>
            <p:cNvPr id="558" name="Google Shape;558;p65"/>
            <p:cNvCxnSpPr/>
            <p:nvPr/>
          </p:nvCxnSpPr>
          <p:spPr>
            <a:xfrm>
              <a:off x="9371012" y="0"/>
              <a:ext cx="1219200" cy="6858000"/>
            </a:xfrm>
            <a:prstGeom prst="straightConnector1">
              <a:avLst/>
            </a:prstGeom>
            <a:noFill/>
            <a:ln cap="flat" cmpd="sng" w="9525">
              <a:solidFill>
                <a:srgbClr val="BFBFBF"/>
              </a:solidFill>
              <a:prstDash val="solid"/>
              <a:round/>
              <a:headEnd len="sm" w="sm" type="none"/>
              <a:tailEnd len="sm" w="sm" type="none"/>
            </a:ln>
          </p:spPr>
        </p:cxnSp>
        <p:cxnSp>
          <p:nvCxnSpPr>
            <p:cNvPr id="559" name="Google Shape;559;p65"/>
            <p:cNvCxnSpPr/>
            <p:nvPr/>
          </p:nvCxnSpPr>
          <p:spPr>
            <a:xfrm flipH="1">
              <a:off x="7425267" y="3681413"/>
              <a:ext cx="4763558" cy="3176587"/>
            </a:xfrm>
            <a:prstGeom prst="straightConnector1">
              <a:avLst/>
            </a:prstGeom>
            <a:noFill/>
            <a:ln cap="flat" cmpd="sng" w="9525">
              <a:solidFill>
                <a:srgbClr val="D8D8D8"/>
              </a:solidFill>
              <a:prstDash val="solid"/>
              <a:round/>
              <a:headEnd len="sm" w="sm" type="none"/>
              <a:tailEnd len="sm" w="sm" type="none"/>
            </a:ln>
          </p:spPr>
        </p:cxnSp>
        <p:sp>
          <p:nvSpPr>
            <p:cNvPr id="560" name="Google Shape;560;p65"/>
            <p:cNvSpPr/>
            <p:nvPr/>
          </p:nvSpPr>
          <p:spPr>
            <a:xfrm>
              <a:off x="9181476" y="-8467"/>
              <a:ext cx="3007349" cy="6866467"/>
            </a:xfrm>
            <a:custGeom>
              <a:rect b="b" l="l" r="r" t="t"/>
              <a:pathLst>
                <a:path extrusionOk="0" h="6866467" w="3007349">
                  <a:moveTo>
                    <a:pt x="2045532" y="0"/>
                  </a:moveTo>
                  <a:lnTo>
                    <a:pt x="3007349" y="0"/>
                  </a:lnTo>
                  <a:lnTo>
                    <a:pt x="3007349" y="6866467"/>
                  </a:lnTo>
                  <a:lnTo>
                    <a:pt x="0" y="6866467"/>
                  </a:lnTo>
                  <a:lnTo>
                    <a:pt x="2045532" y="0"/>
                  </a:lnTo>
                  <a:close/>
                </a:path>
              </a:pathLst>
            </a:custGeom>
            <a:solidFill>
              <a:schemeClr val="accent1">
                <a:alpha val="28627"/>
              </a:schemeClr>
            </a:solidFill>
            <a:ln>
              <a:noFill/>
            </a:ln>
          </p:spPr>
        </p:sp>
        <p:sp>
          <p:nvSpPr>
            <p:cNvPr id="561" name="Google Shape;561;p65"/>
            <p:cNvSpPr/>
            <p:nvPr/>
          </p:nvSpPr>
          <p:spPr>
            <a:xfrm>
              <a:off x="9603442" y="-8467"/>
              <a:ext cx="2588558" cy="6866467"/>
            </a:xfrm>
            <a:custGeom>
              <a:rect b="b" l="l" r="r" t="t"/>
              <a:pathLst>
                <a:path extrusionOk="0" h="6866467" w="2573311">
                  <a:moveTo>
                    <a:pt x="0" y="0"/>
                  </a:moveTo>
                  <a:lnTo>
                    <a:pt x="2573311" y="0"/>
                  </a:lnTo>
                  <a:lnTo>
                    <a:pt x="2573311" y="6866467"/>
                  </a:lnTo>
                  <a:lnTo>
                    <a:pt x="1202336" y="6866467"/>
                  </a:lnTo>
                  <a:lnTo>
                    <a:pt x="0" y="0"/>
                  </a:lnTo>
                  <a:close/>
                </a:path>
              </a:pathLst>
            </a:custGeom>
            <a:solidFill>
              <a:schemeClr val="accent1">
                <a:alpha val="20000"/>
              </a:schemeClr>
            </a:solidFill>
            <a:ln>
              <a:noFill/>
            </a:ln>
          </p:spPr>
        </p:sp>
        <p:sp>
          <p:nvSpPr>
            <p:cNvPr id="562" name="Google Shape;562;p65"/>
            <p:cNvSpPr/>
            <p:nvPr/>
          </p:nvSpPr>
          <p:spPr>
            <a:xfrm>
              <a:off x="8932333" y="3048000"/>
              <a:ext cx="3259667" cy="3810000"/>
            </a:xfrm>
            <a:prstGeom prst="triangle">
              <a:avLst>
                <a:gd fmla="val 100000" name="adj"/>
              </a:avLst>
            </a:prstGeom>
            <a:solidFill>
              <a:schemeClr val="accent2">
                <a:alpha val="70588"/>
              </a:scheme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65"/>
            <p:cNvSpPr/>
            <p:nvPr/>
          </p:nvSpPr>
          <p:spPr>
            <a:xfrm>
              <a:off x="9334500" y="-8467"/>
              <a:ext cx="2854326" cy="6866467"/>
            </a:xfrm>
            <a:custGeom>
              <a:rect b="b" l="l" r="r" t="t"/>
              <a:pathLst>
                <a:path extrusionOk="0" h="6866467" w="2858013">
                  <a:moveTo>
                    <a:pt x="0" y="0"/>
                  </a:moveTo>
                  <a:lnTo>
                    <a:pt x="2858013" y="0"/>
                  </a:lnTo>
                  <a:lnTo>
                    <a:pt x="2858013" y="6866467"/>
                  </a:lnTo>
                  <a:lnTo>
                    <a:pt x="2473942" y="6866467"/>
                  </a:lnTo>
                  <a:lnTo>
                    <a:pt x="0" y="0"/>
                  </a:lnTo>
                  <a:close/>
                </a:path>
              </a:pathLst>
            </a:custGeom>
            <a:solidFill>
              <a:srgbClr val="3F7818">
                <a:alpha val="68627"/>
              </a:srgbClr>
            </a:solidFill>
            <a:ln>
              <a:noFill/>
            </a:ln>
          </p:spPr>
        </p:sp>
        <p:sp>
          <p:nvSpPr>
            <p:cNvPr id="564" name="Google Shape;564;p65"/>
            <p:cNvSpPr/>
            <p:nvPr/>
          </p:nvSpPr>
          <p:spPr>
            <a:xfrm>
              <a:off x="10898730" y="-8467"/>
              <a:ext cx="1290094" cy="6866467"/>
            </a:xfrm>
            <a:custGeom>
              <a:rect b="b" l="l" r="r" t="t"/>
              <a:pathLst>
                <a:path extrusionOk="0" h="6858000" w="1290094">
                  <a:moveTo>
                    <a:pt x="1019735" y="0"/>
                  </a:moveTo>
                  <a:lnTo>
                    <a:pt x="1290094" y="0"/>
                  </a:lnTo>
                  <a:lnTo>
                    <a:pt x="1290094" y="6858000"/>
                  </a:lnTo>
                  <a:lnTo>
                    <a:pt x="0" y="6858000"/>
                  </a:lnTo>
                  <a:lnTo>
                    <a:pt x="1019735" y="0"/>
                  </a:lnTo>
                  <a:close/>
                </a:path>
              </a:pathLst>
            </a:custGeom>
            <a:solidFill>
              <a:srgbClr val="BFE471">
                <a:alpha val="68627"/>
              </a:srgbClr>
            </a:solidFill>
            <a:ln>
              <a:noFill/>
            </a:ln>
          </p:spPr>
        </p:sp>
        <p:sp>
          <p:nvSpPr>
            <p:cNvPr id="565" name="Google Shape;565;p65"/>
            <p:cNvSpPr/>
            <p:nvPr/>
          </p:nvSpPr>
          <p:spPr>
            <a:xfrm>
              <a:off x="10938999" y="-8467"/>
              <a:ext cx="1249825" cy="6866467"/>
            </a:xfrm>
            <a:custGeom>
              <a:rect b="b" l="l" r="r" t="t"/>
              <a:pathLst>
                <a:path extrusionOk="0" h="6858000" w="1249825">
                  <a:moveTo>
                    <a:pt x="0" y="0"/>
                  </a:moveTo>
                  <a:lnTo>
                    <a:pt x="1249825" y="0"/>
                  </a:lnTo>
                  <a:lnTo>
                    <a:pt x="1249825" y="6858000"/>
                  </a:lnTo>
                  <a:lnTo>
                    <a:pt x="1109382" y="6858000"/>
                  </a:lnTo>
                  <a:lnTo>
                    <a:pt x="0" y="0"/>
                  </a:lnTo>
                  <a:close/>
                </a:path>
              </a:pathLst>
            </a:custGeom>
            <a:solidFill>
              <a:schemeClr val="accent1">
                <a:alpha val="63529"/>
              </a:schemeClr>
            </a:solidFill>
            <a:ln>
              <a:noFill/>
            </a:ln>
          </p:spPr>
        </p:sp>
        <p:sp>
          <p:nvSpPr>
            <p:cNvPr id="566" name="Google Shape;566;p65"/>
            <p:cNvSpPr/>
            <p:nvPr/>
          </p:nvSpPr>
          <p:spPr>
            <a:xfrm>
              <a:off x="10371666" y="3589867"/>
              <a:ext cx="1817159" cy="3268133"/>
            </a:xfrm>
            <a:prstGeom prst="triangle">
              <a:avLst>
                <a:gd fmla="val 100000" name="adj"/>
              </a:avLst>
            </a:prstGeom>
            <a:solidFill>
              <a:schemeClr val="accent1">
                <a:alpha val="80000"/>
              </a:scheme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65"/>
            <p:cNvSpPr/>
            <p:nvPr/>
          </p:nvSpPr>
          <p:spPr>
            <a:xfrm>
              <a:off x="0" y="4013200"/>
              <a:ext cx="448733" cy="2844800"/>
            </a:xfrm>
            <a:prstGeom prst="triangle">
              <a:avLst>
                <a:gd fmla="val 0" name="adj"/>
              </a:avLst>
            </a:prstGeom>
            <a:solidFill>
              <a:schemeClr val="accent1">
                <a:alpha val="83529"/>
              </a:scheme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8" name="Google Shape;568;p65"/>
          <p:cNvSpPr txBox="1"/>
          <p:nvPr>
            <p:ph type="title"/>
          </p:nvPr>
        </p:nvSpPr>
        <p:spPr>
          <a:xfrm>
            <a:off x="677246" y="609600"/>
            <a:ext cx="8595549" cy="1320800"/>
          </a:xfrm>
          <a:prstGeom prst="rect">
            <a:avLst/>
          </a:prstGeom>
          <a:noFill/>
          <a:ln>
            <a:noFill/>
          </a:ln>
        </p:spPr>
        <p:txBody>
          <a:bodyPr anchorCtr="0" anchor="t" bIns="45700" lIns="91425" spcFirstLastPara="1" rIns="91425" wrap="square" tIns="45700">
            <a:normAutofit/>
          </a:bodyPr>
          <a:lstStyle>
            <a:lvl1pPr lvl="0" marR="0" rtl="0" algn="l">
              <a:lnSpc>
                <a:spcPct val="100000"/>
              </a:lnSpc>
              <a:spcBef>
                <a:spcPts val="0"/>
              </a:spcBef>
              <a:spcAft>
                <a:spcPts val="0"/>
              </a:spcAft>
              <a:buClr>
                <a:schemeClr val="accent1"/>
              </a:buClr>
              <a:buSzPts val="3600"/>
              <a:buFont typeface="Trebuchet MS"/>
              <a:buNone/>
              <a:defRPr b="0" i="0" sz="3600" u="none" cap="none" strike="noStrike">
                <a:solidFill>
                  <a:schemeClr val="accent1"/>
                </a:solidFill>
                <a:latin typeface="Trebuchet MS"/>
                <a:ea typeface="Trebuchet MS"/>
                <a:cs typeface="Trebuchet MS"/>
                <a:sym typeface="Trebuchet MS"/>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2"/>
                </a:solidFill>
                <a:latin typeface="Arial"/>
                <a:ea typeface="Arial"/>
                <a:cs typeface="Arial"/>
                <a:sym typeface="Arial"/>
              </a:defRPr>
            </a:lvl9pPr>
          </a:lstStyle>
          <a:p/>
        </p:txBody>
      </p:sp>
      <p:sp>
        <p:nvSpPr>
          <p:cNvPr id="569" name="Google Shape;569;p65"/>
          <p:cNvSpPr txBox="1"/>
          <p:nvPr>
            <p:ph idx="1" type="body"/>
          </p:nvPr>
        </p:nvSpPr>
        <p:spPr>
          <a:xfrm>
            <a:off x="677246" y="2160590"/>
            <a:ext cx="8595549" cy="3880773"/>
          </a:xfrm>
          <a:prstGeom prst="rect">
            <a:avLst/>
          </a:prstGeom>
          <a:noFill/>
          <a:ln>
            <a:noFill/>
          </a:ln>
        </p:spPr>
        <p:txBody>
          <a:bodyPr anchorCtr="0" anchor="t" bIns="45700" lIns="91425" spcFirstLastPara="1" rIns="91425" wrap="square" tIns="45700">
            <a:normAutofit/>
          </a:bodyPr>
          <a:lstStyle>
            <a:lvl1pPr indent="-320040" lvl="0" marL="457200" marR="0" rtl="0" algn="l">
              <a:lnSpc>
                <a:spcPct val="100000"/>
              </a:lnSpc>
              <a:spcBef>
                <a:spcPts val="1000"/>
              </a:spcBef>
              <a:spcAft>
                <a:spcPts val="0"/>
              </a:spcAft>
              <a:buClr>
                <a:schemeClr val="accent1"/>
              </a:buClr>
              <a:buSzPts val="1440"/>
              <a:buFont typeface="Noto Sans Symbols"/>
              <a:buChar char="►"/>
              <a:defRPr b="0" i="0" sz="1800" u="none" cap="none" strike="noStrike">
                <a:solidFill>
                  <a:srgbClr val="3F3F3F"/>
                </a:solidFill>
                <a:latin typeface="Trebuchet MS"/>
                <a:ea typeface="Trebuchet MS"/>
                <a:cs typeface="Trebuchet MS"/>
                <a:sym typeface="Trebuchet MS"/>
              </a:defRPr>
            </a:lvl1pPr>
            <a:lvl2pPr indent="-309880" lvl="1" marL="914400" marR="0" rtl="0" algn="l">
              <a:lnSpc>
                <a:spcPct val="100000"/>
              </a:lnSpc>
              <a:spcBef>
                <a:spcPts val="1000"/>
              </a:spcBef>
              <a:spcAft>
                <a:spcPts val="0"/>
              </a:spcAft>
              <a:buClr>
                <a:schemeClr val="accent1"/>
              </a:buClr>
              <a:buSzPts val="1280"/>
              <a:buFont typeface="Noto Sans Symbols"/>
              <a:buChar char="►"/>
              <a:defRPr b="0" i="0" sz="1600" u="none" cap="none" strike="noStrike">
                <a:solidFill>
                  <a:srgbClr val="3F3F3F"/>
                </a:solidFill>
                <a:latin typeface="Trebuchet MS"/>
                <a:ea typeface="Trebuchet MS"/>
                <a:cs typeface="Trebuchet MS"/>
                <a:sym typeface="Trebuchet MS"/>
              </a:defRPr>
            </a:lvl2pPr>
            <a:lvl3pPr indent="-299719" lvl="2" marL="1371600" marR="0" rtl="0" algn="l">
              <a:lnSpc>
                <a:spcPct val="100000"/>
              </a:lnSpc>
              <a:spcBef>
                <a:spcPts val="1000"/>
              </a:spcBef>
              <a:spcAft>
                <a:spcPts val="0"/>
              </a:spcAft>
              <a:buClr>
                <a:schemeClr val="accent1"/>
              </a:buClr>
              <a:buSzPts val="1120"/>
              <a:buFont typeface="Noto Sans Symbols"/>
              <a:buChar char="►"/>
              <a:defRPr b="0" i="0" sz="1400" u="none" cap="none" strike="noStrike">
                <a:solidFill>
                  <a:srgbClr val="3F3F3F"/>
                </a:solidFill>
                <a:latin typeface="Trebuchet MS"/>
                <a:ea typeface="Trebuchet MS"/>
                <a:cs typeface="Trebuchet MS"/>
                <a:sym typeface="Trebuchet MS"/>
              </a:defRPr>
            </a:lvl3pPr>
            <a:lvl4pPr indent="-289560" lvl="3" marL="1828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Trebuchet MS"/>
                <a:ea typeface="Trebuchet MS"/>
                <a:cs typeface="Trebuchet MS"/>
                <a:sym typeface="Trebuchet MS"/>
              </a:defRPr>
            </a:lvl4pPr>
            <a:lvl5pPr indent="-289560" lvl="4" marL="22860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Trebuchet MS"/>
                <a:ea typeface="Trebuchet MS"/>
                <a:cs typeface="Trebuchet MS"/>
                <a:sym typeface="Trebuchet MS"/>
              </a:defRPr>
            </a:lvl5pPr>
            <a:lvl6pPr indent="-289560" lvl="5" marL="27432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Trebuchet MS"/>
                <a:ea typeface="Trebuchet MS"/>
                <a:cs typeface="Trebuchet MS"/>
                <a:sym typeface="Trebuchet MS"/>
              </a:defRPr>
            </a:lvl6pPr>
            <a:lvl7pPr indent="-289560" lvl="6" marL="32004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Trebuchet MS"/>
                <a:ea typeface="Trebuchet MS"/>
                <a:cs typeface="Trebuchet MS"/>
                <a:sym typeface="Trebuchet MS"/>
              </a:defRPr>
            </a:lvl7pPr>
            <a:lvl8pPr indent="-289559" lvl="7" marL="36576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Trebuchet MS"/>
                <a:ea typeface="Trebuchet MS"/>
                <a:cs typeface="Trebuchet MS"/>
                <a:sym typeface="Trebuchet MS"/>
              </a:defRPr>
            </a:lvl8pPr>
            <a:lvl9pPr indent="-289559" lvl="8" marL="4114800" marR="0" rtl="0" algn="l">
              <a:lnSpc>
                <a:spcPct val="100000"/>
              </a:lnSpc>
              <a:spcBef>
                <a:spcPts val="1000"/>
              </a:spcBef>
              <a:spcAft>
                <a:spcPts val="0"/>
              </a:spcAft>
              <a:buClr>
                <a:schemeClr val="accent1"/>
              </a:buClr>
              <a:buSzPts val="960"/>
              <a:buFont typeface="Noto Sans Symbols"/>
              <a:buChar char="►"/>
              <a:defRPr b="0" i="0" sz="1200" u="none" cap="none" strike="noStrike">
                <a:solidFill>
                  <a:srgbClr val="3F3F3F"/>
                </a:solidFill>
                <a:latin typeface="Trebuchet MS"/>
                <a:ea typeface="Trebuchet MS"/>
                <a:cs typeface="Trebuchet MS"/>
                <a:sym typeface="Trebuchet MS"/>
              </a:defRPr>
            </a:lvl9pPr>
          </a:lstStyle>
          <a:p/>
        </p:txBody>
      </p:sp>
      <p:sp>
        <p:nvSpPr>
          <p:cNvPr id="570" name="Google Shape;570;p65"/>
          <p:cNvSpPr txBox="1"/>
          <p:nvPr>
            <p:ph idx="10" type="dt"/>
          </p:nvPr>
        </p:nvSpPr>
        <p:spPr>
          <a:xfrm>
            <a:off x="7204196" y="6041363"/>
            <a:ext cx="911820" cy="365125"/>
          </a:xfrm>
          <a:prstGeom prst="rect">
            <a:avLst/>
          </a:prstGeom>
          <a:noFill/>
          <a:ln>
            <a:noFill/>
          </a:ln>
        </p:spPr>
        <p:txBody>
          <a:bodyPr anchorCtr="0" anchor="ctr"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900" u="none" cap="none" strike="noStrike">
                <a:solidFill>
                  <a:srgbClr val="888888"/>
                </a:solidFill>
                <a:latin typeface="Trebuchet MS"/>
                <a:ea typeface="Trebuchet MS"/>
                <a:cs typeface="Trebuchet MS"/>
                <a:sym typeface="Trebuchet MS"/>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9pPr>
          </a:lstStyle>
          <a:p/>
        </p:txBody>
      </p:sp>
      <p:sp>
        <p:nvSpPr>
          <p:cNvPr id="571" name="Google Shape;571;p65"/>
          <p:cNvSpPr txBox="1"/>
          <p:nvPr>
            <p:ph idx="11" type="ftr"/>
          </p:nvPr>
        </p:nvSpPr>
        <p:spPr>
          <a:xfrm>
            <a:off x="677246" y="6041363"/>
            <a:ext cx="6296792"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Trebuchet MS"/>
                <a:ea typeface="Trebuchet MS"/>
                <a:cs typeface="Trebuchet MS"/>
                <a:sym typeface="Trebuchet MS"/>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Trebuchet MS"/>
                <a:ea typeface="Trebuchet MS"/>
                <a:cs typeface="Trebuchet MS"/>
                <a:sym typeface="Trebuchet MS"/>
              </a:defRPr>
            </a:lvl9pPr>
          </a:lstStyle>
          <a:p/>
        </p:txBody>
      </p:sp>
      <p:sp>
        <p:nvSpPr>
          <p:cNvPr id="572" name="Google Shape;572;p65"/>
          <p:cNvSpPr txBox="1"/>
          <p:nvPr>
            <p:ph idx="12" type="sldNum"/>
          </p:nvPr>
        </p:nvSpPr>
        <p:spPr>
          <a:xfrm>
            <a:off x="8589545" y="6041363"/>
            <a:ext cx="68325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1pPr>
            <a:lvl2pPr indent="0" lvl="1"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2pPr>
            <a:lvl3pPr indent="0" lvl="2"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3pPr>
            <a:lvl4pPr indent="0" lvl="3"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4pPr>
            <a:lvl5pPr indent="0" lvl="4"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5pPr>
            <a:lvl6pPr indent="0" lvl="5"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6pPr>
            <a:lvl7pPr indent="0" lvl="6"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7pPr>
            <a:lvl8pPr indent="0" lvl="7"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8pPr>
            <a:lvl9pPr indent="0" lvl="8" marL="0" marR="0" rtl="0" algn="r">
              <a:lnSpc>
                <a:spcPct val="100000"/>
              </a:lnSpc>
              <a:spcBef>
                <a:spcPts val="0"/>
              </a:spcBef>
              <a:spcAft>
                <a:spcPts val="0"/>
              </a:spcAft>
              <a:buClr>
                <a:srgbClr val="000000"/>
              </a:buClr>
              <a:buSzPts val="900"/>
              <a:buFont typeface="Arial"/>
              <a:buNone/>
              <a:defRPr b="0" i="0" sz="900" u="none" cap="none" strike="noStrike">
                <a:solidFill>
                  <a:schemeClr val="accent1"/>
                </a:solidFill>
                <a:latin typeface="Trebuchet MS"/>
                <a:ea typeface="Trebuchet MS"/>
                <a:cs typeface="Trebuchet MS"/>
                <a:sym typeface="Trebuchet MS"/>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00" name="Shape 700"/>
        <p:cNvGrpSpPr/>
        <p:nvPr/>
      </p:nvGrpSpPr>
      <p:grpSpPr>
        <a:xfrm>
          <a:off x="0" y="0"/>
          <a:ext cx="0" cy="0"/>
          <a:chOff x="0" y="0"/>
          <a:chExt cx="0" cy="0"/>
        </a:xfrm>
      </p:grpSpPr>
      <p:sp>
        <p:nvSpPr>
          <p:cNvPr id="701" name="Google Shape;701;p48"/>
          <p:cNvSpPr txBox="1"/>
          <p:nvPr>
            <p:ph type="title"/>
          </p:nvPr>
        </p:nvSpPr>
        <p:spPr>
          <a:xfrm>
            <a:off x="609521" y="366184"/>
            <a:ext cx="10971372" cy="1524000"/>
          </a:xfrm>
          <a:prstGeom prst="rect">
            <a:avLst/>
          </a:prstGeom>
          <a:noFill/>
          <a:ln>
            <a:noFill/>
          </a:ln>
        </p:spPr>
        <p:txBody>
          <a:bodyPr anchorCtr="0" anchor="ctr" bIns="45700" lIns="91425" spcFirstLastPara="1" rIns="91425" wrap="square" tIns="45700">
            <a:normAutofit/>
          </a:bodyPr>
          <a:lstStyle>
            <a:lvl1pPr lvl="0" marR="0" rtl="0" algn="ctr">
              <a:lnSpc>
                <a:spcPct val="100000"/>
              </a:lnSpc>
              <a:spcBef>
                <a:spcPts val="0"/>
              </a:spcBef>
              <a:spcAft>
                <a:spcPts val="0"/>
              </a:spcAft>
              <a:buClr>
                <a:schemeClr val="dk1"/>
              </a:buClr>
              <a:buSzPts val="5866"/>
              <a:buFont typeface="Calibri"/>
              <a:buNone/>
              <a:defRPr b="0" i="0" sz="5866"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702" name="Google Shape;702;p48"/>
          <p:cNvSpPr txBox="1"/>
          <p:nvPr>
            <p:ph idx="1" type="body"/>
          </p:nvPr>
        </p:nvSpPr>
        <p:spPr>
          <a:xfrm>
            <a:off x="609521" y="2133601"/>
            <a:ext cx="10971372" cy="6034617"/>
          </a:xfrm>
          <a:prstGeom prst="rect">
            <a:avLst/>
          </a:prstGeom>
          <a:noFill/>
          <a:ln>
            <a:noFill/>
          </a:ln>
        </p:spPr>
        <p:txBody>
          <a:bodyPr anchorCtr="0" anchor="t" bIns="45700" lIns="91425" spcFirstLastPara="1" rIns="91425" wrap="square" tIns="45700">
            <a:normAutofit/>
          </a:bodyPr>
          <a:lstStyle>
            <a:lvl1pPr indent="-499491" lvl="0" marL="457200" marR="0" rtl="0" algn="l">
              <a:lnSpc>
                <a:spcPct val="100000"/>
              </a:lnSpc>
              <a:spcBef>
                <a:spcPts val="853"/>
              </a:spcBef>
              <a:spcAft>
                <a:spcPts val="0"/>
              </a:spcAft>
              <a:buClr>
                <a:schemeClr val="dk1"/>
              </a:buClr>
              <a:buSzPts val="4266"/>
              <a:buFont typeface="Arial"/>
              <a:buChar char="•"/>
              <a:defRPr b="0" i="0" sz="4266" u="none" cap="none" strike="noStrike">
                <a:solidFill>
                  <a:schemeClr val="dk1"/>
                </a:solidFill>
                <a:latin typeface="Calibri"/>
                <a:ea typeface="Calibri"/>
                <a:cs typeface="Calibri"/>
                <a:sym typeface="Calibri"/>
              </a:defRPr>
            </a:lvl1pPr>
            <a:lvl2pPr indent="-465645" lvl="1" marL="914400" marR="0" rtl="0" algn="l">
              <a:lnSpc>
                <a:spcPct val="100000"/>
              </a:lnSpc>
              <a:spcBef>
                <a:spcPts val="747"/>
              </a:spcBef>
              <a:spcAft>
                <a:spcPts val="0"/>
              </a:spcAft>
              <a:buClr>
                <a:schemeClr val="dk1"/>
              </a:buClr>
              <a:buSzPts val="3733"/>
              <a:buFont typeface="Arial"/>
              <a:buChar char="–"/>
              <a:defRPr b="0" i="0" sz="3733" u="none" cap="none" strike="noStrike">
                <a:solidFill>
                  <a:schemeClr val="dk1"/>
                </a:solidFill>
                <a:latin typeface="Calibri"/>
                <a:ea typeface="Calibri"/>
                <a:cs typeface="Calibri"/>
                <a:sym typeface="Calibri"/>
              </a:defRPr>
            </a:lvl2pPr>
            <a:lvl3pPr indent="-431800" lvl="2" marL="1371600" marR="0" rtl="0" algn="l">
              <a:lnSpc>
                <a:spcPct val="100000"/>
              </a:lnSpc>
              <a:spcBef>
                <a:spcPts val="640"/>
              </a:spcBef>
              <a:spcAft>
                <a:spcPts val="0"/>
              </a:spcAft>
              <a:buClr>
                <a:schemeClr val="dk1"/>
              </a:buClr>
              <a:buSzPts val="3200"/>
              <a:buFont typeface="Arial"/>
              <a:buChar char="•"/>
              <a:defRPr b="0" i="0" sz="3200" u="none" cap="none" strike="noStrike">
                <a:solidFill>
                  <a:schemeClr val="dk1"/>
                </a:solidFill>
                <a:latin typeface="Calibri"/>
                <a:ea typeface="Calibri"/>
                <a:cs typeface="Calibri"/>
                <a:sym typeface="Calibri"/>
              </a:defRPr>
            </a:lvl3pPr>
            <a:lvl4pPr indent="-397891" lvl="3" marL="1828800" marR="0" rtl="0" algn="l">
              <a:lnSpc>
                <a:spcPct val="100000"/>
              </a:lnSpc>
              <a:spcBef>
                <a:spcPts val="533"/>
              </a:spcBef>
              <a:spcAft>
                <a:spcPts val="0"/>
              </a:spcAft>
              <a:buClr>
                <a:schemeClr val="dk1"/>
              </a:buClr>
              <a:buSzPts val="2666"/>
              <a:buFont typeface="Arial"/>
              <a:buChar char="–"/>
              <a:defRPr b="0" i="0" sz="2666" u="none" cap="none" strike="noStrike">
                <a:solidFill>
                  <a:schemeClr val="dk1"/>
                </a:solidFill>
                <a:latin typeface="Calibri"/>
                <a:ea typeface="Calibri"/>
                <a:cs typeface="Calibri"/>
                <a:sym typeface="Calibri"/>
              </a:defRPr>
            </a:lvl4pPr>
            <a:lvl5pPr indent="-397891" lvl="4" marL="2286000" marR="0" rtl="0" algn="l">
              <a:lnSpc>
                <a:spcPct val="100000"/>
              </a:lnSpc>
              <a:spcBef>
                <a:spcPts val="533"/>
              </a:spcBef>
              <a:spcAft>
                <a:spcPts val="0"/>
              </a:spcAft>
              <a:buClr>
                <a:schemeClr val="dk1"/>
              </a:buClr>
              <a:buSzPts val="2666"/>
              <a:buFont typeface="Arial"/>
              <a:buChar char="»"/>
              <a:defRPr b="0" i="0" sz="2666" u="none" cap="none" strike="noStrike">
                <a:solidFill>
                  <a:schemeClr val="dk1"/>
                </a:solidFill>
                <a:latin typeface="Calibri"/>
                <a:ea typeface="Calibri"/>
                <a:cs typeface="Calibri"/>
                <a:sym typeface="Calibri"/>
              </a:defRPr>
            </a:lvl5pPr>
            <a:lvl6pPr indent="-397891" lvl="5" marL="2743200" marR="0" rtl="0" algn="l">
              <a:lnSpc>
                <a:spcPct val="100000"/>
              </a:lnSpc>
              <a:spcBef>
                <a:spcPts val="533"/>
              </a:spcBef>
              <a:spcAft>
                <a:spcPts val="0"/>
              </a:spcAft>
              <a:buClr>
                <a:schemeClr val="dk1"/>
              </a:buClr>
              <a:buSzPts val="2666"/>
              <a:buFont typeface="Arial"/>
              <a:buChar char="•"/>
              <a:defRPr b="0" i="0" sz="2666" u="none" cap="none" strike="noStrike">
                <a:solidFill>
                  <a:schemeClr val="dk1"/>
                </a:solidFill>
                <a:latin typeface="Calibri"/>
                <a:ea typeface="Calibri"/>
                <a:cs typeface="Calibri"/>
                <a:sym typeface="Calibri"/>
              </a:defRPr>
            </a:lvl6pPr>
            <a:lvl7pPr indent="-397891" lvl="6" marL="3200400" marR="0" rtl="0" algn="l">
              <a:lnSpc>
                <a:spcPct val="100000"/>
              </a:lnSpc>
              <a:spcBef>
                <a:spcPts val="533"/>
              </a:spcBef>
              <a:spcAft>
                <a:spcPts val="0"/>
              </a:spcAft>
              <a:buClr>
                <a:schemeClr val="dk1"/>
              </a:buClr>
              <a:buSzPts val="2666"/>
              <a:buFont typeface="Arial"/>
              <a:buChar char="•"/>
              <a:defRPr b="0" i="0" sz="2666" u="none" cap="none" strike="noStrike">
                <a:solidFill>
                  <a:schemeClr val="dk1"/>
                </a:solidFill>
                <a:latin typeface="Calibri"/>
                <a:ea typeface="Calibri"/>
                <a:cs typeface="Calibri"/>
                <a:sym typeface="Calibri"/>
              </a:defRPr>
            </a:lvl7pPr>
            <a:lvl8pPr indent="-397890" lvl="7" marL="3657600" marR="0" rtl="0" algn="l">
              <a:lnSpc>
                <a:spcPct val="100000"/>
              </a:lnSpc>
              <a:spcBef>
                <a:spcPts val="533"/>
              </a:spcBef>
              <a:spcAft>
                <a:spcPts val="0"/>
              </a:spcAft>
              <a:buClr>
                <a:schemeClr val="dk1"/>
              </a:buClr>
              <a:buSzPts val="2666"/>
              <a:buFont typeface="Arial"/>
              <a:buChar char="•"/>
              <a:defRPr b="0" i="0" sz="2666" u="none" cap="none" strike="noStrike">
                <a:solidFill>
                  <a:schemeClr val="dk1"/>
                </a:solidFill>
                <a:latin typeface="Calibri"/>
                <a:ea typeface="Calibri"/>
                <a:cs typeface="Calibri"/>
                <a:sym typeface="Calibri"/>
              </a:defRPr>
            </a:lvl8pPr>
            <a:lvl9pPr indent="-397890" lvl="8" marL="4114800" marR="0" rtl="0" algn="l">
              <a:lnSpc>
                <a:spcPct val="100000"/>
              </a:lnSpc>
              <a:spcBef>
                <a:spcPts val="533"/>
              </a:spcBef>
              <a:spcAft>
                <a:spcPts val="0"/>
              </a:spcAft>
              <a:buClr>
                <a:schemeClr val="dk1"/>
              </a:buClr>
              <a:buSzPts val="2666"/>
              <a:buFont typeface="Arial"/>
              <a:buChar char="•"/>
              <a:defRPr b="0" i="0" sz="2666" u="none" cap="none" strike="noStrike">
                <a:solidFill>
                  <a:schemeClr val="dk1"/>
                </a:solidFill>
                <a:latin typeface="Calibri"/>
                <a:ea typeface="Calibri"/>
                <a:cs typeface="Calibri"/>
                <a:sym typeface="Calibri"/>
              </a:defRPr>
            </a:lvl9pPr>
          </a:lstStyle>
          <a:p/>
        </p:txBody>
      </p:sp>
      <p:sp>
        <p:nvSpPr>
          <p:cNvPr id="703" name="Google Shape;703;p48"/>
          <p:cNvSpPr txBox="1"/>
          <p:nvPr>
            <p:ph idx="10" type="dt"/>
          </p:nvPr>
        </p:nvSpPr>
        <p:spPr>
          <a:xfrm>
            <a:off x="609521" y="8475134"/>
            <a:ext cx="2844430" cy="48683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6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704" name="Google Shape;704;p48"/>
          <p:cNvSpPr txBox="1"/>
          <p:nvPr>
            <p:ph idx="11" type="ftr"/>
          </p:nvPr>
        </p:nvSpPr>
        <p:spPr>
          <a:xfrm>
            <a:off x="4165058" y="8475134"/>
            <a:ext cx="3860297" cy="486833"/>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6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705" name="Google Shape;705;p48"/>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600"/>
              <a:buFont typeface="Arial"/>
              <a:buNone/>
              <a:defRPr b="0" i="0" sz="16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75" name="Shape 775"/>
        <p:cNvGrpSpPr/>
        <p:nvPr/>
      </p:nvGrpSpPr>
      <p:grpSpPr>
        <a:xfrm>
          <a:off x="0" y="0"/>
          <a:ext cx="0" cy="0"/>
          <a:chOff x="0" y="0"/>
          <a:chExt cx="0" cy="0"/>
        </a:xfrm>
      </p:grpSpPr>
      <p:sp>
        <p:nvSpPr>
          <p:cNvPr id="776" name="Google Shape;776;p68"/>
          <p:cNvSpPr txBox="1"/>
          <p:nvPr>
            <p:ph type="title"/>
          </p:nvPr>
        </p:nvSpPr>
        <p:spPr>
          <a:xfrm>
            <a:off x="4072144" y="1790044"/>
            <a:ext cx="4046126" cy="1046440"/>
          </a:xfrm>
          <a:prstGeom prst="rect">
            <a:avLst/>
          </a:prstGeom>
          <a:noFill/>
          <a:ln>
            <a:noFill/>
          </a:ln>
        </p:spPr>
        <p:txBody>
          <a:bodyPr anchorCtr="0" anchor="t" bIns="0" lIns="0" spcFirstLastPara="1" rIns="0" wrap="square" tIns="0">
            <a:spAutoFit/>
          </a:bodyPr>
          <a:lstStyle>
            <a:lvl1pPr lvl="0" marR="0" rtl="0" algn="l">
              <a:lnSpc>
                <a:spcPct val="100000"/>
              </a:lnSpc>
              <a:spcBef>
                <a:spcPts val="0"/>
              </a:spcBef>
              <a:spcAft>
                <a:spcPts val="0"/>
              </a:spcAft>
              <a:buClr>
                <a:srgbClr val="000000"/>
              </a:buClr>
              <a:buSzPts val="1400"/>
              <a:buFont typeface="Arial"/>
              <a:buNone/>
              <a:defRPr b="1" i="0" sz="6800" u="none" cap="none" strike="noStrike">
                <a:solidFill>
                  <a:schemeClr val="lt1"/>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777" name="Google Shape;777;p68"/>
          <p:cNvSpPr txBox="1"/>
          <p:nvPr>
            <p:ph idx="1" type="body"/>
          </p:nvPr>
        </p:nvSpPr>
        <p:spPr>
          <a:xfrm>
            <a:off x="1648304" y="2197728"/>
            <a:ext cx="9083551" cy="1938992"/>
          </a:xfrm>
          <a:prstGeom prst="rect">
            <a:avLst/>
          </a:prstGeom>
          <a:noFill/>
          <a:ln>
            <a:noFill/>
          </a:ln>
        </p:spPr>
        <p:txBody>
          <a:bodyPr anchorCtr="0" anchor="t" bIns="0" lIns="0" spcFirstLastPara="1" rIns="0" wrap="square" tIns="0">
            <a:spAutoFit/>
          </a:bodyPr>
          <a:lstStyle>
            <a:lvl1pPr indent="-228600" lvl="0" marL="457200" marR="0" rtl="0" algn="l">
              <a:lnSpc>
                <a:spcPct val="100000"/>
              </a:lnSpc>
              <a:spcBef>
                <a:spcPts val="0"/>
              </a:spcBef>
              <a:spcAft>
                <a:spcPts val="0"/>
              </a:spcAft>
              <a:buClr>
                <a:srgbClr val="000000"/>
              </a:buClr>
              <a:buSzPts val="1400"/>
              <a:buFont typeface="Arial"/>
              <a:buNone/>
              <a:defRPr b="0" i="0" sz="12600" u="none" cap="none" strike="noStrike">
                <a:solidFill>
                  <a:schemeClr val="lt1"/>
                </a:solidFill>
                <a:latin typeface="MS Gothic"/>
                <a:ea typeface="MS Gothic"/>
                <a:cs typeface="MS Gothic"/>
                <a:sym typeface="MS Gothic"/>
              </a:defRPr>
            </a:lvl1pPr>
            <a:lvl2pPr indent="-228600" lvl="1" marL="9144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2pPr>
            <a:lvl3pPr indent="-228600" lvl="2" marL="13716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3pPr>
            <a:lvl4pPr indent="-228600" lvl="3" marL="18288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4pPr>
            <a:lvl5pPr indent="-228600" lvl="4" marL="22860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5pPr>
            <a:lvl6pPr indent="-228600" lvl="5" marL="27432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6pPr>
            <a:lvl7pPr indent="-228600" lvl="6" marL="32004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7pPr>
            <a:lvl8pPr indent="-228600" lvl="7" marL="36576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8pPr>
            <a:lvl9pPr indent="-228600" lvl="8" marL="4114800"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Calibri"/>
                <a:ea typeface="Calibri"/>
                <a:cs typeface="Calibri"/>
                <a:sym typeface="Calibri"/>
              </a:defRPr>
            </a:lvl9pPr>
          </a:lstStyle>
          <a:p/>
        </p:txBody>
      </p:sp>
      <p:sp>
        <p:nvSpPr>
          <p:cNvPr id="778" name="Google Shape;778;p68"/>
          <p:cNvSpPr txBox="1"/>
          <p:nvPr>
            <p:ph idx="11" type="ftr"/>
          </p:nvPr>
        </p:nvSpPr>
        <p:spPr>
          <a:xfrm>
            <a:off x="4144741" y="6377940"/>
            <a:ext cx="3900932" cy="215444"/>
          </a:xfrm>
          <a:prstGeom prst="rect">
            <a:avLst/>
          </a:prstGeom>
          <a:noFill/>
          <a:ln>
            <a:noFill/>
          </a:ln>
        </p:spPr>
        <p:txBody>
          <a:bodyPr anchorCtr="0" anchor="t" bIns="0" lIns="0" spcFirstLastPara="1" rIns="0" wrap="square" tIns="0">
            <a:spAutoFit/>
          </a:bodyPr>
          <a:lstStyle>
            <a:lvl1pPr lvl="0" marR="0" rtl="0" algn="ctr">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779" name="Google Shape;779;p68"/>
          <p:cNvSpPr txBox="1"/>
          <p:nvPr>
            <p:ph idx="10" type="dt"/>
          </p:nvPr>
        </p:nvSpPr>
        <p:spPr>
          <a:xfrm>
            <a:off x="609522" y="6377940"/>
            <a:ext cx="2803795" cy="215444"/>
          </a:xfrm>
          <a:prstGeom prst="rect">
            <a:avLst/>
          </a:prstGeom>
          <a:noFill/>
          <a:ln>
            <a:noFill/>
          </a:ln>
        </p:spPr>
        <p:txBody>
          <a:bodyPr anchorCtr="0" anchor="t" bIns="0" lIns="0" spcFirstLastPara="1" rIns="0" wrap="square" tIns="0">
            <a:spAutoFit/>
          </a:bodyPr>
          <a:lstStyle>
            <a:lvl1pPr lvl="0" marR="0" rtl="0" algn="l">
              <a:lnSpc>
                <a:spcPct val="100000"/>
              </a:lnSpc>
              <a:spcBef>
                <a:spcPts val="0"/>
              </a:spcBef>
              <a:spcAft>
                <a:spcPts val="0"/>
              </a:spcAft>
              <a:buClr>
                <a:srgbClr val="000000"/>
              </a:buClr>
              <a:buSzPts val="1400"/>
              <a:buFont typeface="Arial"/>
              <a:buNone/>
              <a:defRPr b="0" i="0" sz="14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780" name="Google Shape;780;p68"/>
          <p:cNvSpPr txBox="1"/>
          <p:nvPr>
            <p:ph idx="12" type="sldNum"/>
          </p:nvPr>
        </p:nvSpPr>
        <p:spPr>
          <a:xfrm>
            <a:off x="8777098" y="6377940"/>
            <a:ext cx="2803795" cy="184666"/>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888888"/>
              </a:buClr>
              <a:buSzPts val="1200"/>
              <a:buFont typeface="Arial"/>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52" r:id="rId1"/>
    <p:sldLayoutId id="2147483753" r:id="rId2"/>
    <p:sldLayoutId id="2147483754" r:id="rId3"/>
    <p:sldLayoutId id="2147483755" r:id="rId4"/>
    <p:sldLayoutId id="2147483756" r:id="rId5"/>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09" name="Shape 809"/>
        <p:cNvGrpSpPr/>
        <p:nvPr/>
      </p:nvGrpSpPr>
      <p:grpSpPr>
        <a:xfrm>
          <a:off x="0" y="0"/>
          <a:ext cx="0" cy="0"/>
          <a:chOff x="0" y="0"/>
          <a:chExt cx="0" cy="0"/>
        </a:xfrm>
      </p:grpSpPr>
      <p:sp>
        <p:nvSpPr>
          <p:cNvPr id="810" name="Google Shape;810;p70"/>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marR="0" rtl="0" algn="ctr">
              <a:lnSpc>
                <a:spcPct val="100000"/>
              </a:lnSpc>
              <a:spcBef>
                <a:spcPts val="0"/>
              </a:spcBef>
              <a:spcAft>
                <a:spcPts val="0"/>
              </a:spcAft>
              <a:buClr>
                <a:schemeClr val="dk1"/>
              </a:buClr>
              <a:buSzPts val="2933"/>
              <a:buFont typeface="Calibri"/>
              <a:buNone/>
              <a:defRPr b="0" i="0" sz="2933"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11" name="Google Shape;811;p70"/>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64045" lvl="0" marL="457200" marR="0" rtl="0" algn="l">
              <a:lnSpc>
                <a:spcPct val="100000"/>
              </a:lnSpc>
              <a:spcBef>
                <a:spcPts val="427"/>
              </a:spcBef>
              <a:spcAft>
                <a:spcPts val="0"/>
              </a:spcAft>
              <a:buClr>
                <a:schemeClr val="dk1"/>
              </a:buClr>
              <a:buSzPts val="2133"/>
              <a:buFont typeface="Arial"/>
              <a:buChar char="•"/>
              <a:defRPr b="0" i="0" sz="2133" u="none" cap="none" strike="noStrike">
                <a:solidFill>
                  <a:schemeClr val="dk1"/>
                </a:solidFill>
                <a:latin typeface="Calibri"/>
                <a:ea typeface="Calibri"/>
                <a:cs typeface="Calibri"/>
                <a:sym typeface="Calibri"/>
              </a:defRPr>
            </a:lvl1pPr>
            <a:lvl2pPr indent="-347091" lvl="1" marL="914400" marR="0" rtl="0" algn="l">
              <a:lnSpc>
                <a:spcPct val="100000"/>
              </a:lnSpc>
              <a:spcBef>
                <a:spcPts val="373"/>
              </a:spcBef>
              <a:spcAft>
                <a:spcPts val="0"/>
              </a:spcAft>
              <a:buClr>
                <a:schemeClr val="dk1"/>
              </a:buClr>
              <a:buSzPts val="1866"/>
              <a:buFont typeface="Arial"/>
              <a:buChar char="–"/>
              <a:defRPr b="0" i="0" sz="1866" u="none" cap="none" strike="noStrike">
                <a:solidFill>
                  <a:schemeClr val="dk1"/>
                </a:solidFill>
                <a:latin typeface="Calibri"/>
                <a:ea typeface="Calibri"/>
                <a:cs typeface="Calibri"/>
                <a:sym typeface="Calibri"/>
              </a:defRPr>
            </a:lvl2pPr>
            <a:lvl3pPr indent="-330200" lvl="2" marL="1371600" marR="0" rtl="0" algn="l">
              <a:lnSpc>
                <a:spcPct val="100000"/>
              </a:lnSpc>
              <a:spcBef>
                <a:spcPts val="320"/>
              </a:spcBef>
              <a:spcAft>
                <a:spcPts val="0"/>
              </a:spcAft>
              <a:buClr>
                <a:schemeClr val="dk1"/>
              </a:buClr>
              <a:buSzPts val="1600"/>
              <a:buFont typeface="Arial"/>
              <a:buChar char="•"/>
              <a:defRPr b="0" i="0" sz="1600" u="none" cap="none" strike="noStrike">
                <a:solidFill>
                  <a:schemeClr val="dk1"/>
                </a:solidFill>
                <a:latin typeface="Calibri"/>
                <a:ea typeface="Calibri"/>
                <a:cs typeface="Calibri"/>
                <a:sym typeface="Calibri"/>
              </a:defRPr>
            </a:lvl3pPr>
            <a:lvl4pPr indent="-313245" lvl="3" marL="1828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4pPr>
            <a:lvl5pPr indent="-313245" lvl="4" marL="22860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5pPr>
            <a:lvl6pPr indent="-313245" lvl="5" marL="27432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6pPr>
            <a:lvl7pPr indent="-313245" lvl="6" marL="32004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7pPr>
            <a:lvl8pPr indent="-313245" lvl="7" marL="36576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8pPr>
            <a:lvl9pPr indent="-313245" lvl="8" marL="4114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9pPr>
          </a:lstStyle>
          <a:p/>
        </p:txBody>
      </p:sp>
      <p:sp>
        <p:nvSpPr>
          <p:cNvPr id="812" name="Google Shape;812;p70"/>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813" name="Google Shape;813;p70"/>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814" name="Google Shape;814;p70"/>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58" r:id="rId1"/>
    <p:sldLayoutId id="2147483759" r:id="rId2"/>
    <p:sldLayoutId id="2147483760" r:id="rId3"/>
    <p:sldLayoutId id="2147483761" r:id="rId4"/>
    <p:sldLayoutId id="2147483762" r:id="rId5"/>
    <p:sldLayoutId id="2147483763" r:id="rId6"/>
    <p:sldLayoutId id="2147483764" r:id="rId7"/>
    <p:sldLayoutId id="2147483765" r:id="rId8"/>
    <p:sldLayoutId id="2147483766" r:id="rId9"/>
    <p:sldLayoutId id="2147483767" r:id="rId10"/>
    <p:sldLayoutId id="2147483768"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84" name="Shape 884"/>
        <p:cNvGrpSpPr/>
        <p:nvPr/>
      </p:nvGrpSpPr>
      <p:grpSpPr>
        <a:xfrm>
          <a:off x="0" y="0"/>
          <a:ext cx="0" cy="0"/>
          <a:chOff x="0" y="0"/>
          <a:chExt cx="0" cy="0"/>
        </a:xfrm>
      </p:grpSpPr>
      <p:sp>
        <p:nvSpPr>
          <p:cNvPr id="885" name="Google Shape;885;p72"/>
          <p:cNvSpPr txBox="1"/>
          <p:nvPr>
            <p:ph type="title"/>
          </p:nvPr>
        </p:nvSpPr>
        <p:spPr>
          <a:xfrm>
            <a:off x="304760" y="183092"/>
            <a:ext cx="5485686" cy="762000"/>
          </a:xfrm>
          <a:prstGeom prst="rect">
            <a:avLst/>
          </a:prstGeom>
          <a:noFill/>
          <a:ln>
            <a:noFill/>
          </a:ln>
        </p:spPr>
        <p:txBody>
          <a:bodyPr anchorCtr="0" anchor="ctr" bIns="45700" lIns="91425" spcFirstLastPara="1" rIns="91425" wrap="square" tIns="45700">
            <a:normAutofit/>
          </a:bodyPr>
          <a:lstStyle>
            <a:lvl1pPr lvl="0" marR="0" rtl="0" algn="ctr">
              <a:lnSpc>
                <a:spcPct val="100000"/>
              </a:lnSpc>
              <a:spcBef>
                <a:spcPts val="0"/>
              </a:spcBef>
              <a:spcAft>
                <a:spcPts val="0"/>
              </a:spcAft>
              <a:buClr>
                <a:schemeClr val="dk1"/>
              </a:buClr>
              <a:buSzPts val="2933"/>
              <a:buFont typeface="Calibri"/>
              <a:buNone/>
              <a:defRPr b="0" i="0" sz="2933"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86" name="Google Shape;886;p72"/>
          <p:cNvSpPr txBox="1"/>
          <p:nvPr>
            <p:ph idx="1" type="body"/>
          </p:nvPr>
        </p:nvSpPr>
        <p:spPr>
          <a:xfrm>
            <a:off x="304760" y="1066802"/>
            <a:ext cx="5485686" cy="3017309"/>
          </a:xfrm>
          <a:prstGeom prst="rect">
            <a:avLst/>
          </a:prstGeom>
          <a:noFill/>
          <a:ln>
            <a:noFill/>
          </a:ln>
        </p:spPr>
        <p:txBody>
          <a:bodyPr anchorCtr="0" anchor="t" bIns="45700" lIns="91425" spcFirstLastPara="1" rIns="91425" wrap="square" tIns="45700">
            <a:normAutofit/>
          </a:bodyPr>
          <a:lstStyle>
            <a:lvl1pPr indent="-364045" lvl="0" marL="457200" marR="0" rtl="0" algn="l">
              <a:lnSpc>
                <a:spcPct val="100000"/>
              </a:lnSpc>
              <a:spcBef>
                <a:spcPts val="427"/>
              </a:spcBef>
              <a:spcAft>
                <a:spcPts val="0"/>
              </a:spcAft>
              <a:buClr>
                <a:schemeClr val="dk1"/>
              </a:buClr>
              <a:buSzPts val="2133"/>
              <a:buFont typeface="Arial"/>
              <a:buChar char="•"/>
              <a:defRPr b="0" i="0" sz="2133" u="none" cap="none" strike="noStrike">
                <a:solidFill>
                  <a:schemeClr val="dk1"/>
                </a:solidFill>
                <a:latin typeface="Calibri"/>
                <a:ea typeface="Calibri"/>
                <a:cs typeface="Calibri"/>
                <a:sym typeface="Calibri"/>
              </a:defRPr>
            </a:lvl1pPr>
            <a:lvl2pPr indent="-347091" lvl="1" marL="914400" marR="0" rtl="0" algn="l">
              <a:lnSpc>
                <a:spcPct val="100000"/>
              </a:lnSpc>
              <a:spcBef>
                <a:spcPts val="373"/>
              </a:spcBef>
              <a:spcAft>
                <a:spcPts val="0"/>
              </a:spcAft>
              <a:buClr>
                <a:schemeClr val="dk1"/>
              </a:buClr>
              <a:buSzPts val="1866"/>
              <a:buFont typeface="Arial"/>
              <a:buChar char="–"/>
              <a:defRPr b="0" i="0" sz="1866" u="none" cap="none" strike="noStrike">
                <a:solidFill>
                  <a:schemeClr val="dk1"/>
                </a:solidFill>
                <a:latin typeface="Calibri"/>
                <a:ea typeface="Calibri"/>
                <a:cs typeface="Calibri"/>
                <a:sym typeface="Calibri"/>
              </a:defRPr>
            </a:lvl2pPr>
            <a:lvl3pPr indent="-330200" lvl="2" marL="1371600" marR="0" rtl="0" algn="l">
              <a:lnSpc>
                <a:spcPct val="100000"/>
              </a:lnSpc>
              <a:spcBef>
                <a:spcPts val="320"/>
              </a:spcBef>
              <a:spcAft>
                <a:spcPts val="0"/>
              </a:spcAft>
              <a:buClr>
                <a:schemeClr val="dk1"/>
              </a:buClr>
              <a:buSzPts val="1600"/>
              <a:buFont typeface="Arial"/>
              <a:buChar char="•"/>
              <a:defRPr b="0" i="0" sz="1600" u="none" cap="none" strike="noStrike">
                <a:solidFill>
                  <a:schemeClr val="dk1"/>
                </a:solidFill>
                <a:latin typeface="Calibri"/>
                <a:ea typeface="Calibri"/>
                <a:cs typeface="Calibri"/>
                <a:sym typeface="Calibri"/>
              </a:defRPr>
            </a:lvl3pPr>
            <a:lvl4pPr indent="-313245" lvl="3" marL="1828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4pPr>
            <a:lvl5pPr indent="-313245" lvl="4" marL="22860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5pPr>
            <a:lvl6pPr indent="-313245" lvl="5" marL="27432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6pPr>
            <a:lvl7pPr indent="-313245" lvl="6" marL="32004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7pPr>
            <a:lvl8pPr indent="-313245" lvl="7" marL="36576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8pPr>
            <a:lvl9pPr indent="-313245" lvl="8" marL="4114800" marR="0" rtl="0" algn="l">
              <a:lnSpc>
                <a:spcPct val="100000"/>
              </a:lnSpc>
              <a:spcBef>
                <a:spcPts val="267"/>
              </a:spcBef>
              <a:spcAft>
                <a:spcPts val="0"/>
              </a:spcAft>
              <a:buClr>
                <a:schemeClr val="dk1"/>
              </a:buClr>
              <a:buSzPts val="1333"/>
              <a:buFont typeface="Arial"/>
              <a:buChar char="•"/>
              <a:defRPr b="0" i="0" sz="1333" u="none" cap="none" strike="noStrike">
                <a:solidFill>
                  <a:schemeClr val="dk1"/>
                </a:solidFill>
                <a:latin typeface="Calibri"/>
                <a:ea typeface="Calibri"/>
                <a:cs typeface="Calibri"/>
                <a:sym typeface="Calibri"/>
              </a:defRPr>
            </a:lvl9pPr>
          </a:lstStyle>
          <a:p/>
        </p:txBody>
      </p:sp>
      <p:sp>
        <p:nvSpPr>
          <p:cNvPr id="887" name="Google Shape;887;p72"/>
          <p:cNvSpPr txBox="1"/>
          <p:nvPr>
            <p:ph idx="10" type="dt"/>
          </p:nvPr>
        </p:nvSpPr>
        <p:spPr>
          <a:xfrm>
            <a:off x="304760" y="4237569"/>
            <a:ext cx="1422215" cy="243417"/>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888" name="Google Shape;888;p72"/>
          <p:cNvSpPr txBox="1"/>
          <p:nvPr>
            <p:ph idx="11" type="ftr"/>
          </p:nvPr>
        </p:nvSpPr>
        <p:spPr>
          <a:xfrm>
            <a:off x="2082530" y="4237569"/>
            <a:ext cx="1930149" cy="243417"/>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8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889" name="Google Shape;889;p72"/>
          <p:cNvSpPr txBox="1"/>
          <p:nvPr>
            <p:ph idx="12" type="sldNum"/>
          </p:nvPr>
        </p:nvSpPr>
        <p:spPr>
          <a:xfrm>
            <a:off x="4368231" y="4237569"/>
            <a:ext cx="1422215" cy="243417"/>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1pPr>
            <a:lvl2pPr indent="0" lvl="1"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2pPr>
            <a:lvl3pPr indent="0" lvl="2"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3pPr>
            <a:lvl4pPr indent="0" lvl="3"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4pPr>
            <a:lvl5pPr indent="0" lvl="4"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5pPr>
            <a:lvl6pPr indent="0" lvl="5"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6pPr>
            <a:lvl7pPr indent="0" lvl="6"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7pPr>
            <a:lvl8pPr indent="0" lvl="7"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8pPr>
            <a:lvl9pPr indent="0" lvl="8" marL="0" marR="0" rtl="0" algn="r">
              <a:lnSpc>
                <a:spcPct val="100000"/>
              </a:lnSpc>
              <a:spcBef>
                <a:spcPts val="0"/>
              </a:spcBef>
              <a:spcAft>
                <a:spcPts val="0"/>
              </a:spcAft>
              <a:buClr>
                <a:srgbClr val="888888"/>
              </a:buClr>
              <a:buSzPts val="800"/>
              <a:buFont typeface="Arial"/>
              <a:buNone/>
              <a:defRPr b="0" i="0" sz="8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7.xml"/><Relationship Id="rId3" Type="http://schemas.openxmlformats.org/officeDocument/2006/relationships/hyperlink" Target="https://www.isu.edu.tw/newsite/showpage.php?dept_mno=802&amp;dept_id=5&amp;page_id=46607"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8.xml"/><Relationship Id="rId3" Type="http://schemas.openxmlformats.org/officeDocument/2006/relationships/hyperlink" Target="https://www.isu.edu.tw/newsite/showpage.php?dept_mno=802&amp;dept_id=5&amp;page_id=46607"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9.xml"/><Relationship Id="rId3" Type="http://schemas.openxmlformats.org/officeDocument/2006/relationships/hyperlink" Target="https://www.isu.edu.tw/upload/802/17/%E7%8D%8E%E6%87%B2%E6%93%8D%E8%A1%8C/%E6%84%9B%E6%A0%A1%E6%9C%8D%E5%8B%99%E8%AD%89%E6%98%8E%E5%96%AE%20(%E5%90%AB%E8%8B%B1%E6%96%87).pdf"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0.xml"/><Relationship Id="rId3" Type="http://schemas.openxmlformats.org/officeDocument/2006/relationships/hyperlink" Target="https://www.isu.edu.tw/upload/802/17/%E7%8D%8E%E6%87%B2%E6%93%8D%E8%A1%8C/%E6%84%9B%E6%A0%A1%E6%9C%8D%E5%8B%99%E8%AD%89%E6%98%8E%E5%96%AE%20(%E5%90%AB%E8%8B%B1%E6%96%87).pdf"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2.xml"/><Relationship Id="rId3" Type="http://schemas.openxmlformats.org/officeDocument/2006/relationships/image" Target="../media/image5.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4.xml"/><Relationship Id="rId3" Type="http://schemas.openxmlformats.org/officeDocument/2006/relationships/hyperlink" Target="http://moodle.isu.edu.tw/"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5.xml"/><Relationship Id="rId3" Type="http://schemas.openxmlformats.org/officeDocument/2006/relationships/hyperlink" Target="http://moodle.isu.edu.tw/"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6.xml"/><Relationship Id="rId3" Type="http://schemas.openxmlformats.org/officeDocument/2006/relationships/image" Target="../media/image8.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7.xml"/><Relationship Id="rId3" Type="http://schemas.openxmlformats.org/officeDocument/2006/relationships/hyperlink" Target="https://netreg.isu.edu.tw/Wapp/Wap_indexmain2.asp" TargetMode="External"/><Relationship Id="rId4" Type="http://schemas.openxmlformats.org/officeDocument/2006/relationships/hyperlink" Target="https://is.gd/TM2MJU" TargetMode="External"/><Relationship Id="rId5" Type="http://schemas.openxmlformats.org/officeDocument/2006/relationships/hyperlink" Target="https://is.gd/sMQ639"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29.xml"/><Relationship Id="rId3" Type="http://schemas.openxmlformats.org/officeDocument/2006/relationships/image" Target="../media/image4.png"/><Relationship Id="rId4" Type="http://schemas.openxmlformats.org/officeDocument/2006/relationships/image" Target="../media/image7.png"/><Relationship Id="rId5" Type="http://schemas.openxmlformats.org/officeDocument/2006/relationships/image" Target="../media/image3.png"/><Relationship Id="rId6" Type="http://schemas.openxmlformats.org/officeDocument/2006/relationships/image" Target="../media/image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1.xml"/><Relationship Id="rId3" Type="http://schemas.openxmlformats.org/officeDocument/2006/relationships/image" Target="../media/image17.png"/><Relationship Id="rId4" Type="http://schemas.openxmlformats.org/officeDocument/2006/relationships/image" Target="../media/image29.png"/><Relationship Id="rId5" Type="http://schemas.openxmlformats.org/officeDocument/2006/relationships/image" Target="../media/image30.png"/><Relationship Id="rId6" Type="http://schemas.openxmlformats.org/officeDocument/2006/relationships/image" Target="../media/image2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2.xml"/><Relationship Id="rId3" Type="http://schemas.openxmlformats.org/officeDocument/2006/relationships/image" Target="../media/image10.jpg"/><Relationship Id="rId4" Type="http://schemas.openxmlformats.org/officeDocument/2006/relationships/image" Target="../media/image20.png"/><Relationship Id="rId5" Type="http://schemas.openxmlformats.org/officeDocument/2006/relationships/image" Target="../media/image12.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3.xml"/><Relationship Id="rId3" Type="http://schemas.openxmlformats.org/officeDocument/2006/relationships/image" Target="../media/image32.jpg"/><Relationship Id="rId4" Type="http://schemas.openxmlformats.org/officeDocument/2006/relationships/image" Target="../media/image18.jpg"/><Relationship Id="rId5" Type="http://schemas.openxmlformats.org/officeDocument/2006/relationships/image" Target="../media/image12.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4.xml"/><Relationship Id="rId3" Type="http://schemas.openxmlformats.org/officeDocument/2006/relationships/image" Target="../media/image26.png"/><Relationship Id="rId4" Type="http://schemas.openxmlformats.org/officeDocument/2006/relationships/image" Target="../media/image9.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5.xml"/><Relationship Id="rId3" Type="http://schemas.openxmlformats.org/officeDocument/2006/relationships/image" Target="../media/image45.png"/><Relationship Id="rId4" Type="http://schemas.openxmlformats.org/officeDocument/2006/relationships/image" Target="../media/image27.jpg"/><Relationship Id="rId5" Type="http://schemas.openxmlformats.org/officeDocument/2006/relationships/image" Target="../media/image20.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6.xml"/><Relationship Id="rId3" Type="http://schemas.openxmlformats.org/officeDocument/2006/relationships/image" Target="../media/image15.png"/><Relationship Id="rId4" Type="http://schemas.openxmlformats.org/officeDocument/2006/relationships/image" Target="../media/image19.png"/><Relationship Id="rId5" Type="http://schemas.openxmlformats.org/officeDocument/2006/relationships/image" Target="../media/image20.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7.xml"/><Relationship Id="rId3" Type="http://schemas.openxmlformats.org/officeDocument/2006/relationships/image" Target="../media/image15.png"/><Relationship Id="rId4" Type="http://schemas.openxmlformats.org/officeDocument/2006/relationships/image" Target="../media/image19.png"/><Relationship Id="rId5" Type="http://schemas.openxmlformats.org/officeDocument/2006/relationships/image" Target="../media/image24.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8.xml"/><Relationship Id="rId3" Type="http://schemas.openxmlformats.org/officeDocument/2006/relationships/image" Target="../media/image20.png"/><Relationship Id="rId4" Type="http://schemas.openxmlformats.org/officeDocument/2006/relationships/image" Target="../media/image31.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49.xml"/><Relationship Id="rId3" Type="http://schemas.openxmlformats.org/officeDocument/2006/relationships/image" Target="../media/image2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0.xml"/><Relationship Id="rId3" Type="http://schemas.openxmlformats.org/officeDocument/2006/relationships/image" Target="../media/image15.png"/><Relationship Id="rId4" Type="http://schemas.openxmlformats.org/officeDocument/2006/relationships/image" Target="../media/image19.png"/><Relationship Id="rId5" Type="http://schemas.openxmlformats.org/officeDocument/2006/relationships/image" Target="../media/image56.png"/><Relationship Id="rId6" Type="http://schemas.openxmlformats.org/officeDocument/2006/relationships/image" Target="../media/image24.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1.xml"/><Relationship Id="rId3" Type="http://schemas.openxmlformats.org/officeDocument/2006/relationships/image" Target="../media/image45.png"/><Relationship Id="rId4" Type="http://schemas.openxmlformats.org/officeDocument/2006/relationships/image" Target="../media/image27.jpg"/><Relationship Id="rId5" Type="http://schemas.openxmlformats.org/officeDocument/2006/relationships/image" Target="../media/image20.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2.xml"/><Relationship Id="rId3" Type="http://schemas.openxmlformats.org/officeDocument/2006/relationships/image" Target="../media/image15.png"/><Relationship Id="rId4" Type="http://schemas.openxmlformats.org/officeDocument/2006/relationships/image" Target="../media/image24.png"/><Relationship Id="rId5" Type="http://schemas.openxmlformats.org/officeDocument/2006/relationships/image" Target="../media/image37.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3.xml"/><Relationship Id="rId3" Type="http://schemas.openxmlformats.org/officeDocument/2006/relationships/image" Target="../media/image12.png"/><Relationship Id="rId4" Type="http://schemas.openxmlformats.org/officeDocument/2006/relationships/image" Target="../media/image36.png"/><Relationship Id="rId5" Type="http://schemas.openxmlformats.org/officeDocument/2006/relationships/image" Target="../media/image78.png"/><Relationship Id="rId6" Type="http://schemas.openxmlformats.org/officeDocument/2006/relationships/image" Target="../media/image34.jpg"/><Relationship Id="rId7" Type="http://schemas.openxmlformats.org/officeDocument/2006/relationships/image" Target="../media/image20.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4.xml"/><Relationship Id="rId3" Type="http://schemas.openxmlformats.org/officeDocument/2006/relationships/image" Target="../media/image41.png"/><Relationship Id="rId4" Type="http://schemas.openxmlformats.org/officeDocument/2006/relationships/image" Target="../media/image43.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5.xml"/><Relationship Id="rId3" Type="http://schemas.openxmlformats.org/officeDocument/2006/relationships/image" Target="../media/image19.png"/><Relationship Id="rId4" Type="http://schemas.openxmlformats.org/officeDocument/2006/relationships/image" Target="../media/image24.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6.xml"/><Relationship Id="rId3" Type="http://schemas.openxmlformats.org/officeDocument/2006/relationships/image" Target="../media/image53.png"/><Relationship Id="rId4" Type="http://schemas.openxmlformats.org/officeDocument/2006/relationships/image" Target="../media/image39.png"/><Relationship Id="rId5" Type="http://schemas.openxmlformats.org/officeDocument/2006/relationships/image" Target="../media/image42.png"/><Relationship Id="rId6" Type="http://schemas.openxmlformats.org/officeDocument/2006/relationships/image" Target="../media/image19.png"/><Relationship Id="rId7" Type="http://schemas.openxmlformats.org/officeDocument/2006/relationships/image" Target="../media/image24.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7.xml"/><Relationship Id="rId3" Type="http://schemas.openxmlformats.org/officeDocument/2006/relationships/image" Target="../media/image38.png"/><Relationship Id="rId4" Type="http://schemas.openxmlformats.org/officeDocument/2006/relationships/image" Target="../media/image64.png"/><Relationship Id="rId5" Type="http://schemas.openxmlformats.org/officeDocument/2006/relationships/image" Target="../media/image44.png"/><Relationship Id="rId6" Type="http://schemas.openxmlformats.org/officeDocument/2006/relationships/image" Target="../media/image40.png"/><Relationship Id="rId7" Type="http://schemas.openxmlformats.org/officeDocument/2006/relationships/image" Target="../media/image24.png"/><Relationship Id="rId8" Type="http://schemas.openxmlformats.org/officeDocument/2006/relationships/image" Target="../media/image12.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58.xml"/><Relationship Id="rId3" Type="http://schemas.openxmlformats.org/officeDocument/2006/relationships/image" Target="../media/image38.png"/><Relationship Id="rId4" Type="http://schemas.openxmlformats.org/officeDocument/2006/relationships/image" Target="../media/image50.png"/><Relationship Id="rId5" Type="http://schemas.openxmlformats.org/officeDocument/2006/relationships/image" Target="../media/image24.png"/><Relationship Id="rId6" Type="http://schemas.openxmlformats.org/officeDocument/2006/relationships/image" Target="../media/image12.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59.xml"/><Relationship Id="rId3" Type="http://schemas.openxmlformats.org/officeDocument/2006/relationships/image" Target="../media/image62.png"/><Relationship Id="rId4" Type="http://schemas.openxmlformats.org/officeDocument/2006/relationships/image" Target="../media/image20.png"/><Relationship Id="rId5" Type="http://schemas.openxmlformats.org/officeDocument/2006/relationships/image" Target="../media/image19.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60.xml"/><Relationship Id="rId3" Type="http://schemas.openxmlformats.org/officeDocument/2006/relationships/image" Target="../media/image51.png"/><Relationship Id="rId4" Type="http://schemas.openxmlformats.org/officeDocument/2006/relationships/image" Target="../media/image49.png"/></Relationships>
</file>

<file path=ppt/slides/_rels/slide61.xml.rels><?xml version="1.0" encoding="UTF-8" standalone="yes"?><Relationships xmlns="http://schemas.openxmlformats.org/package/2006/relationships"><Relationship Id="rId11" Type="http://schemas.openxmlformats.org/officeDocument/2006/relationships/image" Target="../media/image48.png"/><Relationship Id="rId10" Type="http://schemas.openxmlformats.org/officeDocument/2006/relationships/image" Target="../media/image55.png"/><Relationship Id="rId12" Type="http://schemas.openxmlformats.org/officeDocument/2006/relationships/image" Target="../media/image69.png"/><Relationship Id="rId1" Type="http://schemas.openxmlformats.org/officeDocument/2006/relationships/slideLayout" Target="../slideLayouts/slideLayout98.xml"/><Relationship Id="rId2" Type="http://schemas.openxmlformats.org/officeDocument/2006/relationships/notesSlide" Target="../notesSlides/notesSlide61.xml"/><Relationship Id="rId3" Type="http://schemas.openxmlformats.org/officeDocument/2006/relationships/image" Target="../media/image59.png"/><Relationship Id="rId4" Type="http://schemas.openxmlformats.org/officeDocument/2006/relationships/image" Target="../media/image46.png"/><Relationship Id="rId9" Type="http://schemas.openxmlformats.org/officeDocument/2006/relationships/image" Target="../media/image52.png"/><Relationship Id="rId5" Type="http://schemas.openxmlformats.org/officeDocument/2006/relationships/image" Target="../media/image63.png"/><Relationship Id="rId6" Type="http://schemas.openxmlformats.org/officeDocument/2006/relationships/image" Target="../media/image58.png"/><Relationship Id="rId7" Type="http://schemas.openxmlformats.org/officeDocument/2006/relationships/image" Target="../media/image54.png"/><Relationship Id="rId8" Type="http://schemas.openxmlformats.org/officeDocument/2006/relationships/image" Target="../media/image57.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3.xml"/><Relationship Id="rId2" Type="http://schemas.openxmlformats.org/officeDocument/2006/relationships/notesSlide" Target="../notesSlides/notesSlide62.xml"/><Relationship Id="rId3" Type="http://schemas.openxmlformats.org/officeDocument/2006/relationships/image" Target="../media/image60.jpg"/></Relationships>
</file>

<file path=ppt/slides/_rels/slide63.xml.rels><?xml version="1.0" encoding="UTF-8" standalone="yes"?><Relationships xmlns="http://schemas.openxmlformats.org/package/2006/relationships"><Relationship Id="rId11" Type="http://schemas.openxmlformats.org/officeDocument/2006/relationships/image" Target="../media/image68.png"/><Relationship Id="rId10" Type="http://schemas.openxmlformats.org/officeDocument/2006/relationships/image" Target="../media/image65.png"/><Relationship Id="rId12" Type="http://schemas.openxmlformats.org/officeDocument/2006/relationships/image" Target="../media/image69.png"/><Relationship Id="rId1" Type="http://schemas.openxmlformats.org/officeDocument/2006/relationships/slideLayout" Target="../slideLayouts/slideLayout98.xml"/><Relationship Id="rId2" Type="http://schemas.openxmlformats.org/officeDocument/2006/relationships/notesSlide" Target="../notesSlides/notesSlide63.xml"/><Relationship Id="rId3" Type="http://schemas.openxmlformats.org/officeDocument/2006/relationships/image" Target="../media/image61.png"/><Relationship Id="rId4" Type="http://schemas.openxmlformats.org/officeDocument/2006/relationships/image" Target="../media/image74.png"/><Relationship Id="rId9" Type="http://schemas.openxmlformats.org/officeDocument/2006/relationships/image" Target="../media/image75.png"/><Relationship Id="rId5" Type="http://schemas.openxmlformats.org/officeDocument/2006/relationships/image" Target="../media/image67.png"/><Relationship Id="rId6" Type="http://schemas.openxmlformats.org/officeDocument/2006/relationships/image" Target="../media/image66.png"/><Relationship Id="rId7" Type="http://schemas.openxmlformats.org/officeDocument/2006/relationships/image" Target="../media/image73.png"/><Relationship Id="rId8" Type="http://schemas.openxmlformats.org/officeDocument/2006/relationships/image" Target="../media/image148.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14.xml"/><Relationship Id="rId2" Type="http://schemas.openxmlformats.org/officeDocument/2006/relationships/notesSlide" Target="../notesSlides/notesSlide64.xml"/><Relationship Id="rId3" Type="http://schemas.openxmlformats.org/officeDocument/2006/relationships/image" Target="../media/image99.jpg"/></Relationships>
</file>

<file path=ppt/slides/_rels/slide65.xml.rels><?xml version="1.0" encoding="UTF-8" standalone="yes"?><Relationships xmlns="http://schemas.openxmlformats.org/package/2006/relationships"><Relationship Id="rId20" Type="http://schemas.openxmlformats.org/officeDocument/2006/relationships/image" Target="../media/image95.png"/><Relationship Id="rId11" Type="http://schemas.openxmlformats.org/officeDocument/2006/relationships/image" Target="../media/image88.png"/><Relationship Id="rId22" Type="http://schemas.openxmlformats.org/officeDocument/2006/relationships/image" Target="../media/image69.png"/><Relationship Id="rId10" Type="http://schemas.openxmlformats.org/officeDocument/2006/relationships/image" Target="../media/image82.png"/><Relationship Id="rId21" Type="http://schemas.openxmlformats.org/officeDocument/2006/relationships/image" Target="../media/image93.png"/><Relationship Id="rId13" Type="http://schemas.openxmlformats.org/officeDocument/2006/relationships/image" Target="../media/image85.png"/><Relationship Id="rId24" Type="http://schemas.openxmlformats.org/officeDocument/2006/relationships/image" Target="../media/image144.png"/><Relationship Id="rId12" Type="http://schemas.openxmlformats.org/officeDocument/2006/relationships/image" Target="../media/image89.png"/><Relationship Id="rId23" Type="http://schemas.openxmlformats.org/officeDocument/2006/relationships/image" Target="../media/image112.png"/><Relationship Id="rId1" Type="http://schemas.openxmlformats.org/officeDocument/2006/relationships/slideLayout" Target="../slideLayouts/slideLayout98.xml"/><Relationship Id="rId2" Type="http://schemas.openxmlformats.org/officeDocument/2006/relationships/notesSlide" Target="../notesSlides/notesSlide65.xml"/><Relationship Id="rId3" Type="http://schemas.openxmlformats.org/officeDocument/2006/relationships/image" Target="../media/image86.png"/><Relationship Id="rId4" Type="http://schemas.openxmlformats.org/officeDocument/2006/relationships/image" Target="../media/image91.png"/><Relationship Id="rId9" Type="http://schemas.openxmlformats.org/officeDocument/2006/relationships/image" Target="../media/image79.png"/><Relationship Id="rId15" Type="http://schemas.openxmlformats.org/officeDocument/2006/relationships/image" Target="../media/image83.png"/><Relationship Id="rId14" Type="http://schemas.openxmlformats.org/officeDocument/2006/relationships/image" Target="../media/image90.png"/><Relationship Id="rId17" Type="http://schemas.openxmlformats.org/officeDocument/2006/relationships/image" Target="../media/image84.png"/><Relationship Id="rId16" Type="http://schemas.openxmlformats.org/officeDocument/2006/relationships/image" Target="../media/image92.png"/><Relationship Id="rId5" Type="http://schemas.openxmlformats.org/officeDocument/2006/relationships/image" Target="../media/image76.png"/><Relationship Id="rId19" Type="http://schemas.openxmlformats.org/officeDocument/2006/relationships/image" Target="../media/image94.png"/><Relationship Id="rId6" Type="http://schemas.openxmlformats.org/officeDocument/2006/relationships/image" Target="../media/image81.png"/><Relationship Id="rId18" Type="http://schemas.openxmlformats.org/officeDocument/2006/relationships/image" Target="../media/image96.png"/><Relationship Id="rId7" Type="http://schemas.openxmlformats.org/officeDocument/2006/relationships/image" Target="../media/image87.png"/><Relationship Id="rId8" Type="http://schemas.openxmlformats.org/officeDocument/2006/relationships/image" Target="../media/image80.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25.xml"/><Relationship Id="rId2" Type="http://schemas.openxmlformats.org/officeDocument/2006/relationships/notesSlide" Target="../notesSlides/notesSlide66.xml"/><Relationship Id="rId3" Type="http://schemas.openxmlformats.org/officeDocument/2006/relationships/image" Target="../media/image98.jpg"/><Relationship Id="rId4" Type="http://schemas.openxmlformats.org/officeDocument/2006/relationships/image" Target="../media/image100.jpg"/><Relationship Id="rId5" Type="http://schemas.openxmlformats.org/officeDocument/2006/relationships/image" Target="../media/image105.jpg"/></Relationships>
</file>

<file path=ppt/slides/_rels/slide67.xml.rels><?xml version="1.0" encoding="UTF-8" standalone="yes"?><Relationships xmlns="http://schemas.openxmlformats.org/package/2006/relationships"><Relationship Id="rId40" Type="http://schemas.openxmlformats.org/officeDocument/2006/relationships/image" Target="../media/image135.png"/><Relationship Id="rId20" Type="http://schemas.openxmlformats.org/officeDocument/2006/relationships/image" Target="../media/image118.png"/><Relationship Id="rId41" Type="http://schemas.openxmlformats.org/officeDocument/2006/relationships/image" Target="../media/image136.png"/><Relationship Id="rId22" Type="http://schemas.openxmlformats.org/officeDocument/2006/relationships/image" Target="../media/image117.png"/><Relationship Id="rId21" Type="http://schemas.openxmlformats.org/officeDocument/2006/relationships/image" Target="../media/image132.png"/><Relationship Id="rId24" Type="http://schemas.openxmlformats.org/officeDocument/2006/relationships/image" Target="../media/image116.png"/><Relationship Id="rId23" Type="http://schemas.openxmlformats.org/officeDocument/2006/relationships/image" Target="../media/image119.png"/><Relationship Id="rId1" Type="http://schemas.openxmlformats.org/officeDocument/2006/relationships/slideLayout" Target="../slideLayouts/slideLayout98.xml"/><Relationship Id="rId2" Type="http://schemas.openxmlformats.org/officeDocument/2006/relationships/notesSlide" Target="../notesSlides/notesSlide67.xml"/><Relationship Id="rId3" Type="http://schemas.openxmlformats.org/officeDocument/2006/relationships/image" Target="../media/image97.png"/><Relationship Id="rId4" Type="http://schemas.openxmlformats.org/officeDocument/2006/relationships/image" Target="../media/image120.png"/><Relationship Id="rId9" Type="http://schemas.openxmlformats.org/officeDocument/2006/relationships/image" Target="../media/image104.png"/><Relationship Id="rId26" Type="http://schemas.openxmlformats.org/officeDocument/2006/relationships/image" Target="../media/image125.png"/><Relationship Id="rId25" Type="http://schemas.openxmlformats.org/officeDocument/2006/relationships/image" Target="../media/image121.png"/><Relationship Id="rId28" Type="http://schemas.openxmlformats.org/officeDocument/2006/relationships/image" Target="../media/image123.png"/><Relationship Id="rId27" Type="http://schemas.openxmlformats.org/officeDocument/2006/relationships/image" Target="../media/image122.png"/><Relationship Id="rId5" Type="http://schemas.openxmlformats.org/officeDocument/2006/relationships/image" Target="../media/image133.png"/><Relationship Id="rId6" Type="http://schemas.openxmlformats.org/officeDocument/2006/relationships/image" Target="../media/image134.png"/><Relationship Id="rId29" Type="http://schemas.openxmlformats.org/officeDocument/2006/relationships/image" Target="../media/image157.png"/><Relationship Id="rId7" Type="http://schemas.openxmlformats.org/officeDocument/2006/relationships/image" Target="../media/image102.png"/><Relationship Id="rId8" Type="http://schemas.openxmlformats.org/officeDocument/2006/relationships/image" Target="../media/image101.png"/><Relationship Id="rId31" Type="http://schemas.openxmlformats.org/officeDocument/2006/relationships/image" Target="../media/image142.png"/><Relationship Id="rId30" Type="http://schemas.openxmlformats.org/officeDocument/2006/relationships/image" Target="../media/image124.png"/><Relationship Id="rId11" Type="http://schemas.openxmlformats.org/officeDocument/2006/relationships/image" Target="../media/image108.png"/><Relationship Id="rId33" Type="http://schemas.openxmlformats.org/officeDocument/2006/relationships/image" Target="../media/image160.png"/><Relationship Id="rId10" Type="http://schemas.openxmlformats.org/officeDocument/2006/relationships/image" Target="../media/image103.png"/><Relationship Id="rId32" Type="http://schemas.openxmlformats.org/officeDocument/2006/relationships/image" Target="../media/image127.png"/><Relationship Id="rId13" Type="http://schemas.openxmlformats.org/officeDocument/2006/relationships/image" Target="../media/image106.png"/><Relationship Id="rId35" Type="http://schemas.openxmlformats.org/officeDocument/2006/relationships/image" Target="../media/image128.png"/><Relationship Id="rId12" Type="http://schemas.openxmlformats.org/officeDocument/2006/relationships/image" Target="../media/image109.png"/><Relationship Id="rId34" Type="http://schemas.openxmlformats.org/officeDocument/2006/relationships/image" Target="../media/image126.png"/><Relationship Id="rId15" Type="http://schemas.openxmlformats.org/officeDocument/2006/relationships/image" Target="../media/image113.png"/><Relationship Id="rId37" Type="http://schemas.openxmlformats.org/officeDocument/2006/relationships/image" Target="../media/image139.png"/><Relationship Id="rId14" Type="http://schemas.openxmlformats.org/officeDocument/2006/relationships/image" Target="../media/image110.png"/><Relationship Id="rId36" Type="http://schemas.openxmlformats.org/officeDocument/2006/relationships/image" Target="../media/image129.png"/><Relationship Id="rId17" Type="http://schemas.openxmlformats.org/officeDocument/2006/relationships/image" Target="../media/image111.png"/><Relationship Id="rId39" Type="http://schemas.openxmlformats.org/officeDocument/2006/relationships/image" Target="../media/image130.png"/><Relationship Id="rId16" Type="http://schemas.openxmlformats.org/officeDocument/2006/relationships/image" Target="../media/image114.png"/><Relationship Id="rId38" Type="http://schemas.openxmlformats.org/officeDocument/2006/relationships/image" Target="../media/image131.png"/><Relationship Id="rId19" Type="http://schemas.openxmlformats.org/officeDocument/2006/relationships/image" Target="../media/image107.png"/><Relationship Id="rId18" Type="http://schemas.openxmlformats.org/officeDocument/2006/relationships/image" Target="../media/image115.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68.xml"/><Relationship Id="rId3" Type="http://schemas.openxmlformats.org/officeDocument/2006/relationships/image" Target="../media/image150.jp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69.xml"/><Relationship Id="rId3" Type="http://schemas.openxmlformats.org/officeDocument/2006/relationships/image" Target="../media/image176.png"/><Relationship Id="rId4" Type="http://schemas.openxmlformats.org/officeDocument/2006/relationships/image" Target="../media/image137.png"/><Relationship Id="rId5" Type="http://schemas.openxmlformats.org/officeDocument/2006/relationships/image" Target="../media/image13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xml"/><Relationship Id="rId3" Type="http://schemas.openxmlformats.org/officeDocument/2006/relationships/hyperlink" Target="https://www2.isu.edu.tw/upload/654/internation%20student%20scholarship.pdf" TargetMode="External"/><Relationship Id="rId4" Type="http://schemas.openxmlformats.org/officeDocument/2006/relationships/hyperlink" Target="https://www.isu.edu.tw/upload/654e/3/ISU%20Regulations%20on%20Scholarship%20for%20International%20Students.pdf" TargetMode="Externa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47.xml"/><Relationship Id="rId2" Type="http://schemas.openxmlformats.org/officeDocument/2006/relationships/notesSlide" Target="../notesSlides/notesSlide70.xml"/><Relationship Id="rId3" Type="http://schemas.openxmlformats.org/officeDocument/2006/relationships/image" Target="../media/image147.jpg"/><Relationship Id="rId4" Type="http://schemas.openxmlformats.org/officeDocument/2006/relationships/image" Target="../media/image145.jp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1.xml"/><Relationship Id="rId3" Type="http://schemas.openxmlformats.org/officeDocument/2006/relationships/image" Target="../media/image154.png"/><Relationship Id="rId4" Type="http://schemas.openxmlformats.org/officeDocument/2006/relationships/image" Target="../media/image143.png"/><Relationship Id="rId9" Type="http://schemas.openxmlformats.org/officeDocument/2006/relationships/image" Target="../media/image156.png"/><Relationship Id="rId5" Type="http://schemas.openxmlformats.org/officeDocument/2006/relationships/image" Target="../media/image141.png"/><Relationship Id="rId6" Type="http://schemas.openxmlformats.org/officeDocument/2006/relationships/image" Target="../media/image146.png"/><Relationship Id="rId7" Type="http://schemas.openxmlformats.org/officeDocument/2006/relationships/image" Target="../media/image149.png"/><Relationship Id="rId8" Type="http://schemas.openxmlformats.org/officeDocument/2006/relationships/image" Target="../media/image152.jp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2.xml"/><Relationship Id="rId3" Type="http://schemas.openxmlformats.org/officeDocument/2006/relationships/image" Target="../media/image154.png"/><Relationship Id="rId4" Type="http://schemas.openxmlformats.org/officeDocument/2006/relationships/image" Target="../media/image143.png"/><Relationship Id="rId9" Type="http://schemas.openxmlformats.org/officeDocument/2006/relationships/image" Target="../media/image159.png"/><Relationship Id="rId5" Type="http://schemas.openxmlformats.org/officeDocument/2006/relationships/image" Target="../media/image172.png"/><Relationship Id="rId6" Type="http://schemas.openxmlformats.org/officeDocument/2006/relationships/image" Target="../media/image158.png"/><Relationship Id="rId7" Type="http://schemas.openxmlformats.org/officeDocument/2006/relationships/image" Target="../media/image155.png"/><Relationship Id="rId8" Type="http://schemas.openxmlformats.org/officeDocument/2006/relationships/image" Target="../media/image205.jpg"/><Relationship Id="rId11" Type="http://schemas.openxmlformats.org/officeDocument/2006/relationships/image" Target="../media/image216.png"/><Relationship Id="rId10" Type="http://schemas.openxmlformats.org/officeDocument/2006/relationships/image" Target="../media/image244.jpg"/><Relationship Id="rId12" Type="http://schemas.openxmlformats.org/officeDocument/2006/relationships/image" Target="../media/image48.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3.xml"/><Relationship Id="rId3" Type="http://schemas.openxmlformats.org/officeDocument/2006/relationships/image" Target="../media/image162.png"/><Relationship Id="rId4" Type="http://schemas.openxmlformats.org/officeDocument/2006/relationships/image" Target="../media/image163.png"/><Relationship Id="rId5" Type="http://schemas.openxmlformats.org/officeDocument/2006/relationships/image" Target="../media/image164.png"/><Relationship Id="rId6" Type="http://schemas.openxmlformats.org/officeDocument/2006/relationships/image" Target="../media/image171.png"/><Relationship Id="rId7" Type="http://schemas.openxmlformats.org/officeDocument/2006/relationships/image" Target="../media/image167.jpg"/><Relationship Id="rId8" Type="http://schemas.openxmlformats.org/officeDocument/2006/relationships/image" Target="../media/image165.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4.xml"/><Relationship Id="rId3" Type="http://schemas.openxmlformats.org/officeDocument/2006/relationships/image" Target="../media/image173.png"/><Relationship Id="rId4" Type="http://schemas.openxmlformats.org/officeDocument/2006/relationships/image" Target="../media/image168.png"/><Relationship Id="rId5" Type="http://schemas.openxmlformats.org/officeDocument/2006/relationships/image" Target="../media/image174.jpg"/><Relationship Id="rId6" Type="http://schemas.openxmlformats.org/officeDocument/2006/relationships/image" Target="../media/image166.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5.xml"/><Relationship Id="rId3" Type="http://schemas.openxmlformats.org/officeDocument/2006/relationships/image" Target="../media/image189.png"/><Relationship Id="rId4" Type="http://schemas.openxmlformats.org/officeDocument/2006/relationships/image" Target="../media/image169.png"/><Relationship Id="rId9" Type="http://schemas.openxmlformats.org/officeDocument/2006/relationships/image" Target="../media/image178.png"/><Relationship Id="rId5" Type="http://schemas.openxmlformats.org/officeDocument/2006/relationships/image" Target="../media/image170.png"/><Relationship Id="rId6" Type="http://schemas.openxmlformats.org/officeDocument/2006/relationships/image" Target="../media/image175.png"/><Relationship Id="rId7" Type="http://schemas.openxmlformats.org/officeDocument/2006/relationships/image" Target="../media/image206.png"/><Relationship Id="rId8" Type="http://schemas.openxmlformats.org/officeDocument/2006/relationships/image" Target="../media/image185.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6.xml"/><Relationship Id="rId3" Type="http://schemas.openxmlformats.org/officeDocument/2006/relationships/image" Target="../media/image191.png"/><Relationship Id="rId4" Type="http://schemas.openxmlformats.org/officeDocument/2006/relationships/image" Target="../media/image169.png"/><Relationship Id="rId9" Type="http://schemas.openxmlformats.org/officeDocument/2006/relationships/image" Target="../media/image175.png"/><Relationship Id="rId5" Type="http://schemas.openxmlformats.org/officeDocument/2006/relationships/image" Target="../media/image178.png"/><Relationship Id="rId6" Type="http://schemas.openxmlformats.org/officeDocument/2006/relationships/image" Target="../media/image188.png"/><Relationship Id="rId7" Type="http://schemas.openxmlformats.org/officeDocument/2006/relationships/image" Target="../media/image187.png"/><Relationship Id="rId8" Type="http://schemas.openxmlformats.org/officeDocument/2006/relationships/image" Target="../media/image170.png"/></Relationships>
</file>

<file path=ppt/slides/_rels/slide77.xml.rels><?xml version="1.0" encoding="UTF-8" standalone="yes"?><Relationships xmlns="http://schemas.openxmlformats.org/package/2006/relationships"><Relationship Id="rId20" Type="http://schemas.openxmlformats.org/officeDocument/2006/relationships/image" Target="../media/image212.png"/><Relationship Id="rId22" Type="http://schemas.openxmlformats.org/officeDocument/2006/relationships/image" Target="../media/image214.png"/><Relationship Id="rId21" Type="http://schemas.openxmlformats.org/officeDocument/2006/relationships/image" Target="../media/image213.png"/><Relationship Id="rId24" Type="http://schemas.openxmlformats.org/officeDocument/2006/relationships/image" Target="../media/image217.png"/><Relationship Id="rId23" Type="http://schemas.openxmlformats.org/officeDocument/2006/relationships/image" Target="../media/image215.png"/><Relationship Id="rId1" Type="http://schemas.openxmlformats.org/officeDocument/2006/relationships/slideLayout" Target="../slideLayouts/slideLayout98.xml"/><Relationship Id="rId2" Type="http://schemas.openxmlformats.org/officeDocument/2006/relationships/notesSlide" Target="../notesSlides/notesSlide77.xml"/><Relationship Id="rId3" Type="http://schemas.openxmlformats.org/officeDocument/2006/relationships/image" Target="../media/image190.png"/><Relationship Id="rId4" Type="http://schemas.openxmlformats.org/officeDocument/2006/relationships/image" Target="../media/image204.png"/><Relationship Id="rId9" Type="http://schemas.openxmlformats.org/officeDocument/2006/relationships/image" Target="../media/image202.png"/><Relationship Id="rId26" Type="http://schemas.openxmlformats.org/officeDocument/2006/relationships/image" Target="../media/image219.png"/><Relationship Id="rId25" Type="http://schemas.openxmlformats.org/officeDocument/2006/relationships/hyperlink" Target="https://eportfolio.isu.edu.tw/" TargetMode="External"/><Relationship Id="rId5" Type="http://schemas.openxmlformats.org/officeDocument/2006/relationships/image" Target="../media/image199.png"/><Relationship Id="rId6" Type="http://schemas.openxmlformats.org/officeDocument/2006/relationships/image" Target="../media/image200.png"/><Relationship Id="rId7" Type="http://schemas.openxmlformats.org/officeDocument/2006/relationships/image" Target="../media/image195.png"/><Relationship Id="rId8" Type="http://schemas.openxmlformats.org/officeDocument/2006/relationships/image" Target="../media/image197.png"/><Relationship Id="rId11" Type="http://schemas.openxmlformats.org/officeDocument/2006/relationships/image" Target="../media/image194.png"/><Relationship Id="rId10" Type="http://schemas.openxmlformats.org/officeDocument/2006/relationships/image" Target="../media/image196.png"/><Relationship Id="rId13" Type="http://schemas.openxmlformats.org/officeDocument/2006/relationships/image" Target="../media/image192.png"/><Relationship Id="rId12" Type="http://schemas.openxmlformats.org/officeDocument/2006/relationships/image" Target="../media/image201.png"/><Relationship Id="rId15" Type="http://schemas.openxmlformats.org/officeDocument/2006/relationships/image" Target="../media/image207.png"/><Relationship Id="rId14" Type="http://schemas.openxmlformats.org/officeDocument/2006/relationships/image" Target="../media/image193.png"/><Relationship Id="rId17" Type="http://schemas.openxmlformats.org/officeDocument/2006/relationships/image" Target="../media/image203.png"/><Relationship Id="rId16" Type="http://schemas.openxmlformats.org/officeDocument/2006/relationships/image" Target="../media/image198.png"/><Relationship Id="rId19" Type="http://schemas.openxmlformats.org/officeDocument/2006/relationships/image" Target="../media/image210.png"/><Relationship Id="rId18" Type="http://schemas.openxmlformats.org/officeDocument/2006/relationships/image" Target="../media/image208.png"/></Relationships>
</file>

<file path=ppt/slides/_rels/slide78.xml.rels><?xml version="1.0" encoding="UTF-8" standalone="yes"?><Relationships xmlns="http://schemas.openxmlformats.org/package/2006/relationships"><Relationship Id="rId20" Type="http://schemas.openxmlformats.org/officeDocument/2006/relationships/image" Target="../media/image212.png"/><Relationship Id="rId22" Type="http://schemas.openxmlformats.org/officeDocument/2006/relationships/image" Target="../media/image214.png"/><Relationship Id="rId21" Type="http://schemas.openxmlformats.org/officeDocument/2006/relationships/image" Target="../media/image213.png"/><Relationship Id="rId24" Type="http://schemas.openxmlformats.org/officeDocument/2006/relationships/image" Target="../media/image217.png"/><Relationship Id="rId23" Type="http://schemas.openxmlformats.org/officeDocument/2006/relationships/image" Target="../media/image215.png"/><Relationship Id="rId1" Type="http://schemas.openxmlformats.org/officeDocument/2006/relationships/slideLayout" Target="../slideLayouts/slideLayout98.xml"/><Relationship Id="rId2" Type="http://schemas.openxmlformats.org/officeDocument/2006/relationships/notesSlide" Target="../notesSlides/notesSlide78.xml"/><Relationship Id="rId3" Type="http://schemas.openxmlformats.org/officeDocument/2006/relationships/image" Target="../media/image190.png"/><Relationship Id="rId4" Type="http://schemas.openxmlformats.org/officeDocument/2006/relationships/image" Target="../media/image204.png"/><Relationship Id="rId9" Type="http://schemas.openxmlformats.org/officeDocument/2006/relationships/image" Target="../media/image202.png"/><Relationship Id="rId26" Type="http://schemas.openxmlformats.org/officeDocument/2006/relationships/image" Target="../media/image219.png"/><Relationship Id="rId25" Type="http://schemas.openxmlformats.org/officeDocument/2006/relationships/hyperlink" Target="https://eportfolio.isu.edu.tw/" TargetMode="External"/><Relationship Id="rId5" Type="http://schemas.openxmlformats.org/officeDocument/2006/relationships/image" Target="../media/image199.png"/><Relationship Id="rId6" Type="http://schemas.openxmlformats.org/officeDocument/2006/relationships/image" Target="../media/image200.png"/><Relationship Id="rId7" Type="http://schemas.openxmlformats.org/officeDocument/2006/relationships/image" Target="../media/image195.png"/><Relationship Id="rId8" Type="http://schemas.openxmlformats.org/officeDocument/2006/relationships/image" Target="../media/image197.png"/><Relationship Id="rId11" Type="http://schemas.openxmlformats.org/officeDocument/2006/relationships/image" Target="../media/image194.png"/><Relationship Id="rId10" Type="http://schemas.openxmlformats.org/officeDocument/2006/relationships/image" Target="../media/image196.png"/><Relationship Id="rId13" Type="http://schemas.openxmlformats.org/officeDocument/2006/relationships/image" Target="../media/image192.png"/><Relationship Id="rId12" Type="http://schemas.openxmlformats.org/officeDocument/2006/relationships/image" Target="../media/image201.png"/><Relationship Id="rId15" Type="http://schemas.openxmlformats.org/officeDocument/2006/relationships/image" Target="../media/image207.png"/><Relationship Id="rId14" Type="http://schemas.openxmlformats.org/officeDocument/2006/relationships/image" Target="../media/image193.png"/><Relationship Id="rId17" Type="http://schemas.openxmlformats.org/officeDocument/2006/relationships/image" Target="../media/image203.png"/><Relationship Id="rId16" Type="http://schemas.openxmlformats.org/officeDocument/2006/relationships/image" Target="../media/image198.png"/><Relationship Id="rId19" Type="http://schemas.openxmlformats.org/officeDocument/2006/relationships/image" Target="../media/image210.png"/><Relationship Id="rId18" Type="http://schemas.openxmlformats.org/officeDocument/2006/relationships/image" Target="../media/image208.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79.xml"/><Relationship Id="rId3" Type="http://schemas.openxmlformats.org/officeDocument/2006/relationships/image" Target="../media/image236.png"/><Relationship Id="rId4" Type="http://schemas.openxmlformats.org/officeDocument/2006/relationships/image" Target="../media/image241.png"/><Relationship Id="rId9" Type="http://schemas.openxmlformats.org/officeDocument/2006/relationships/hyperlink" Target="mailto:wantinghi@isu.edu.tw" TargetMode="External"/><Relationship Id="rId5" Type="http://schemas.openxmlformats.org/officeDocument/2006/relationships/image" Target="../media/image240.png"/><Relationship Id="rId6" Type="http://schemas.openxmlformats.org/officeDocument/2006/relationships/image" Target="../media/image239.png"/><Relationship Id="rId7" Type="http://schemas.openxmlformats.org/officeDocument/2006/relationships/image" Target="../media/image238.png"/><Relationship Id="rId8" Type="http://schemas.openxmlformats.org/officeDocument/2006/relationships/image" Target="../media/image23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8.xml"/><Relationship Id="rId3" Type="http://schemas.openxmlformats.org/officeDocument/2006/relationships/hyperlink" Target="https://www.isu.edu.tw/2018/showpage_v01.php?dept_mno=605&amp;dept_id=5&amp;page_id=36510" TargetMode="External"/><Relationship Id="rId4" Type="http://schemas.openxmlformats.org/officeDocument/2006/relationships/image" Target="../media/image2.png"/><Relationship Id="rId5" Type="http://schemas.openxmlformats.org/officeDocument/2006/relationships/image" Target="../media/image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58.xml"/><Relationship Id="rId2" Type="http://schemas.openxmlformats.org/officeDocument/2006/relationships/notesSlide" Target="../notesSlides/notesSlide8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4" name="Shape 1324"/>
        <p:cNvGrpSpPr/>
        <p:nvPr/>
      </p:nvGrpSpPr>
      <p:grpSpPr>
        <a:xfrm>
          <a:off x="0" y="0"/>
          <a:ext cx="0" cy="0"/>
          <a:chOff x="0" y="0"/>
          <a:chExt cx="0" cy="0"/>
        </a:xfrm>
      </p:grpSpPr>
      <p:sp>
        <p:nvSpPr>
          <p:cNvPr id="1325" name="Google Shape;1325;p1"/>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r>
              <a:rPr lang="en-US" sz="4400">
                <a:latin typeface="DFKai-SB"/>
                <a:ea typeface="DFKai-SB"/>
                <a:cs typeface="DFKai-SB"/>
                <a:sym typeface="DFKai-SB"/>
              </a:rPr>
              <a:t>大學生涯</a:t>
            </a:r>
            <a:r>
              <a:rPr lang="en-US" sz="4400"/>
              <a:t>-I</a:t>
            </a:r>
            <a:br>
              <a:rPr lang="en-US" sz="4400"/>
            </a:br>
            <a:r>
              <a:rPr lang="en-US" sz="4000"/>
              <a:t>Supporting Academic Success-I</a:t>
            </a:r>
            <a:endParaRPr sz="4000"/>
          </a:p>
        </p:txBody>
      </p:sp>
      <p:sp>
        <p:nvSpPr>
          <p:cNvPr id="1326" name="Google Shape;1326;p1"/>
          <p:cNvSpPr txBox="1"/>
          <p:nvPr>
            <p:ph idx="1" type="subTitle"/>
          </p:nvPr>
        </p:nvSpPr>
        <p:spPr>
          <a:xfrm>
            <a:off x="1507264" y="4050849"/>
            <a:ext cx="7767948" cy="1394389"/>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SzPts val="1800"/>
              <a:buNone/>
            </a:pPr>
            <a:r>
              <a:rPr lang="en-US">
                <a:latin typeface="Microsoft YaHei"/>
                <a:ea typeface="Microsoft YaHei"/>
                <a:cs typeface="Microsoft YaHei"/>
                <a:sym typeface="Microsoft YaHei"/>
              </a:rPr>
              <a:t>112-1</a:t>
            </a:r>
            <a:r>
              <a:rPr lang="en-US">
                <a:latin typeface="DFKai-SB"/>
                <a:ea typeface="DFKai-SB"/>
                <a:cs typeface="DFKai-SB"/>
                <a:sym typeface="DFKai-SB"/>
              </a:rPr>
              <a:t>義守大學秋季班外國新生入學説明會</a:t>
            </a:r>
            <a:endParaRPr>
              <a:latin typeface="DFKai-SB"/>
              <a:ea typeface="DFKai-SB"/>
              <a:cs typeface="DFKai-SB"/>
              <a:sym typeface="DFKai-SB"/>
            </a:endParaRPr>
          </a:p>
          <a:p>
            <a:pPr indent="0" lvl="0" marL="0" rtl="0" algn="r">
              <a:lnSpc>
                <a:spcPct val="100000"/>
              </a:lnSpc>
              <a:spcBef>
                <a:spcPts val="0"/>
              </a:spcBef>
              <a:spcAft>
                <a:spcPts val="0"/>
              </a:spcAft>
              <a:buSzPts val="1800"/>
              <a:buNone/>
            </a:pPr>
            <a:r>
              <a:rPr lang="en-US">
                <a:latin typeface="Microsoft YaHei"/>
                <a:ea typeface="Microsoft YaHei"/>
                <a:cs typeface="Microsoft YaHei"/>
                <a:sym typeface="Microsoft YaHei"/>
              </a:rPr>
              <a:t>2023 Fall Semester International Student Orientation</a:t>
            </a:r>
            <a:endParaRPr/>
          </a:p>
          <a:p>
            <a:pPr indent="0" lvl="0" marL="0" rtl="0" algn="r">
              <a:lnSpc>
                <a:spcPct val="100000"/>
              </a:lnSpc>
              <a:spcBef>
                <a:spcPts val="0"/>
              </a:spcBef>
              <a:spcAft>
                <a:spcPts val="0"/>
              </a:spcAft>
              <a:buSzPts val="1800"/>
              <a:buNone/>
            </a:pPr>
            <a:r>
              <a:t/>
            </a:r>
            <a:endParaRPr>
              <a:latin typeface="Microsoft YaHei"/>
              <a:ea typeface="Microsoft YaHei"/>
              <a:cs typeface="Microsoft YaHei"/>
              <a:sym typeface="Microsoft YaHei"/>
            </a:endParaRPr>
          </a:p>
          <a:p>
            <a:pPr indent="0" lvl="0" marL="0" rtl="0" algn="r">
              <a:lnSpc>
                <a:spcPct val="100000"/>
              </a:lnSpc>
              <a:spcBef>
                <a:spcPts val="0"/>
              </a:spcBef>
              <a:spcAft>
                <a:spcPts val="0"/>
              </a:spcAft>
              <a:buSzPts val="1800"/>
              <a:buNone/>
            </a:pPr>
            <a:r>
              <a:rPr lang="en-US">
                <a:latin typeface="DFKai-SB"/>
                <a:ea typeface="DFKai-SB"/>
                <a:cs typeface="DFKai-SB"/>
                <a:sym typeface="DFKai-SB"/>
              </a:rPr>
              <a:t>國際及兩岸事務處</a:t>
            </a:r>
            <a:endParaRPr>
              <a:latin typeface="DFKai-SB"/>
              <a:ea typeface="DFKai-SB"/>
              <a:cs typeface="DFKai-SB"/>
              <a:sym typeface="DFKai-SB"/>
            </a:endParaRPr>
          </a:p>
          <a:p>
            <a:pPr indent="0" lvl="0" marL="0" rtl="0" algn="r">
              <a:lnSpc>
                <a:spcPct val="100000"/>
              </a:lnSpc>
              <a:spcBef>
                <a:spcPts val="0"/>
              </a:spcBef>
              <a:spcAft>
                <a:spcPts val="0"/>
              </a:spcAft>
              <a:buSzPts val="1800"/>
              <a:buNone/>
            </a:pPr>
            <a:r>
              <a:rPr lang="en-US">
                <a:latin typeface="Microsoft YaHei"/>
                <a:ea typeface="Microsoft YaHei"/>
                <a:cs typeface="Microsoft YaHei"/>
                <a:sym typeface="Microsoft YaHei"/>
              </a:rPr>
              <a:t>Office of International and Cross-Strait Affairs</a:t>
            </a:r>
            <a:endParaRPr>
              <a:latin typeface="Microsoft YaHei"/>
              <a:ea typeface="Microsoft YaHei"/>
              <a:cs typeface="Microsoft YaHei"/>
              <a:sym typeface="Microsoft YaHei"/>
            </a:endParaRPr>
          </a:p>
          <a:p>
            <a:pPr indent="0" lvl="0" marL="0" rtl="0" algn="r">
              <a:lnSpc>
                <a:spcPct val="100000"/>
              </a:lnSpc>
              <a:spcBef>
                <a:spcPts val="1000"/>
              </a:spcBef>
              <a:spcAft>
                <a:spcPts val="0"/>
              </a:spcAft>
              <a:buSzPts val="1440"/>
              <a:buNone/>
            </a:pPr>
            <a:r>
              <a:t/>
            </a:r>
            <a:endParaRPr/>
          </a:p>
        </p:txBody>
      </p:sp>
      <p:sp>
        <p:nvSpPr>
          <p:cNvPr id="1327" name="Google Shape;1327;p1"/>
          <p:cNvSpPr txBox="1"/>
          <p:nvPr>
            <p:ph idx="12" type="sldNum"/>
          </p:nvPr>
        </p:nvSpPr>
        <p:spPr>
          <a:xfrm>
            <a:off x="8592020" y="6042040"/>
            <a:ext cx="682536" cy="365125"/>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SzPts val="900"/>
              <a:buNone/>
            </a:pPr>
            <a:fld id="{00000000-1234-1234-1234-123412341234}" type="slidenum">
              <a:rPr lang="en-US">
                <a:solidFill>
                  <a:srgbClr val="0F6FC6"/>
                </a:solidFill>
              </a:rPr>
              <a:t>‹#›</a:t>
            </a:fld>
            <a:endParaRPr>
              <a:solidFill>
                <a:srgbClr val="0F6FC6"/>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5" name="Shape 1385"/>
        <p:cNvGrpSpPr/>
        <p:nvPr/>
      </p:nvGrpSpPr>
      <p:grpSpPr>
        <a:xfrm>
          <a:off x="0" y="0"/>
          <a:ext cx="0" cy="0"/>
          <a:chOff x="0" y="0"/>
          <a:chExt cx="0" cy="0"/>
        </a:xfrm>
      </p:grpSpPr>
      <p:sp>
        <p:nvSpPr>
          <p:cNvPr id="1386" name="Google Shape;1386;g27b335c9411_0_300"/>
          <p:cNvSpPr txBox="1"/>
          <p:nvPr>
            <p:ph type="title"/>
          </p:nvPr>
        </p:nvSpPr>
        <p:spPr>
          <a:xfrm>
            <a:off x="2550970" y="139700"/>
            <a:ext cx="4417500" cy="10572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SzPts val="1400"/>
              <a:buNone/>
            </a:pPr>
            <a:r>
              <a:rPr lang="en-US" sz="6000">
                <a:solidFill>
                  <a:schemeClr val="dk1"/>
                </a:solidFill>
                <a:latin typeface="DFKai-SB"/>
                <a:ea typeface="DFKai-SB"/>
                <a:cs typeface="DFKai-SB"/>
                <a:sym typeface="DFKai-SB"/>
              </a:rPr>
              <a:t>學生請假</a:t>
            </a:r>
            <a:endParaRPr/>
          </a:p>
        </p:txBody>
      </p:sp>
      <p:sp>
        <p:nvSpPr>
          <p:cNvPr id="1387" name="Google Shape;1387;g27b335c9411_0_300"/>
          <p:cNvSpPr txBox="1"/>
          <p:nvPr>
            <p:ph idx="1" type="body"/>
          </p:nvPr>
        </p:nvSpPr>
        <p:spPr>
          <a:xfrm>
            <a:off x="960312" y="1219200"/>
            <a:ext cx="7725600" cy="4896000"/>
          </a:xfrm>
          <a:prstGeom prst="rect">
            <a:avLst/>
          </a:prstGeom>
          <a:noFill/>
          <a:ln>
            <a:noFill/>
          </a:ln>
        </p:spPr>
        <p:txBody>
          <a:bodyPr anchorCtr="0" anchor="ctr" bIns="45700" lIns="91425" spcFirstLastPara="1" rIns="91425" wrap="square" tIns="45700">
            <a:noAutofit/>
          </a:bodyPr>
          <a:lstStyle/>
          <a:p>
            <a:pPr indent="-808037" lvl="0" marL="808037" rtl="0" algn="just">
              <a:lnSpc>
                <a:spcPct val="100000"/>
              </a:lnSpc>
              <a:spcBef>
                <a:spcPts val="0"/>
              </a:spcBef>
              <a:spcAft>
                <a:spcPts val="0"/>
              </a:spcAft>
              <a:buClr>
                <a:srgbClr val="800000"/>
              </a:buClr>
              <a:buSzPts val="2560"/>
              <a:buFont typeface="Noto Sans Symbols"/>
              <a:buNone/>
            </a:pPr>
            <a:r>
              <a:rPr lang="en-US" sz="3200">
                <a:solidFill>
                  <a:srgbClr val="000000"/>
                </a:solidFill>
                <a:latin typeface="DFKai-SB"/>
                <a:ea typeface="DFKai-SB"/>
                <a:cs typeface="DFKai-SB"/>
                <a:sym typeface="DFKai-SB"/>
              </a:rPr>
              <a:t>一、病假、事假、喪假…等一般假別，一律至</a:t>
            </a:r>
            <a:r>
              <a:rPr lang="en-US" sz="3200">
                <a:solidFill>
                  <a:srgbClr val="FF0000"/>
                </a:solidFill>
                <a:latin typeface="DFKai-SB"/>
                <a:ea typeface="DFKai-SB"/>
                <a:cs typeface="DFKai-SB"/>
                <a:sym typeface="DFKai-SB"/>
              </a:rPr>
              <a:t>應用資訊系統</a:t>
            </a:r>
            <a:r>
              <a:rPr lang="en-US" sz="3200">
                <a:solidFill>
                  <a:srgbClr val="000000"/>
                </a:solidFill>
                <a:latin typeface="DFKai-SB"/>
                <a:ea typeface="DFKai-SB"/>
                <a:cs typeface="DFKai-SB"/>
                <a:sym typeface="DFKai-SB"/>
              </a:rPr>
              <a:t>提出電子請假申請。</a:t>
            </a:r>
            <a:endParaRPr sz="3200">
              <a:solidFill>
                <a:srgbClr val="000000"/>
              </a:solidFill>
              <a:latin typeface="DFKai-SB"/>
              <a:ea typeface="DFKai-SB"/>
              <a:cs typeface="DFKai-SB"/>
              <a:sym typeface="DFKai-SB"/>
            </a:endParaRPr>
          </a:p>
          <a:p>
            <a:pPr indent="-808037" lvl="0" marL="808037" rtl="0" algn="just">
              <a:lnSpc>
                <a:spcPct val="100000"/>
              </a:lnSpc>
              <a:spcBef>
                <a:spcPts val="1800"/>
              </a:spcBef>
              <a:spcAft>
                <a:spcPts val="0"/>
              </a:spcAft>
              <a:buClr>
                <a:srgbClr val="800000"/>
              </a:buClr>
              <a:buSzPts val="2560"/>
              <a:buFont typeface="Noto Sans Symbols"/>
              <a:buNone/>
            </a:pPr>
            <a:r>
              <a:rPr lang="en-US" sz="3200">
                <a:solidFill>
                  <a:srgbClr val="000000"/>
                </a:solidFill>
                <a:latin typeface="DFKai-SB"/>
                <a:ea typeface="DFKai-SB"/>
                <a:cs typeface="DFKai-SB"/>
                <a:sym typeface="DFKai-SB"/>
              </a:rPr>
              <a:t>二、</a:t>
            </a:r>
            <a:r>
              <a:rPr lang="en-US" sz="3200">
                <a:solidFill>
                  <a:srgbClr val="FF0000"/>
                </a:solidFill>
                <a:latin typeface="DFKai-SB"/>
                <a:ea typeface="DFKai-SB"/>
                <a:cs typeface="DFKai-SB"/>
                <a:sym typeface="DFKai-SB"/>
              </a:rPr>
              <a:t>集會假(系/院週會、學務活動)、考試假(期末考週請假)</a:t>
            </a:r>
            <a:r>
              <a:rPr lang="en-US" sz="3200">
                <a:solidFill>
                  <a:srgbClr val="000000"/>
                </a:solidFill>
                <a:latin typeface="DFKai-SB"/>
                <a:ea typeface="DFKai-SB"/>
                <a:cs typeface="DFKai-SB"/>
                <a:sym typeface="DFKai-SB"/>
              </a:rPr>
              <a:t>採</a:t>
            </a:r>
            <a:r>
              <a:rPr lang="en-US" sz="3200">
                <a:solidFill>
                  <a:srgbClr val="FF0000"/>
                </a:solidFill>
                <a:latin typeface="DFKai-SB"/>
                <a:ea typeface="DFKai-SB"/>
                <a:cs typeface="DFKai-SB"/>
                <a:sym typeface="DFKai-SB"/>
              </a:rPr>
              <a:t>紙本</a:t>
            </a:r>
            <a:r>
              <a:rPr lang="en-US" sz="3200">
                <a:solidFill>
                  <a:srgbClr val="000000"/>
                </a:solidFill>
                <a:latin typeface="DFKai-SB"/>
                <a:ea typeface="DFKai-SB"/>
                <a:cs typeface="DFKai-SB"/>
                <a:sym typeface="DFKai-SB"/>
              </a:rPr>
              <a:t>請假方式請假。</a:t>
            </a:r>
            <a:endParaRPr sz="3200">
              <a:solidFill>
                <a:srgbClr val="000000"/>
              </a:solidFill>
              <a:latin typeface="DFKai-SB"/>
              <a:ea typeface="DFKai-SB"/>
              <a:cs typeface="DFKai-SB"/>
              <a:sym typeface="DFKai-SB"/>
            </a:endParaRPr>
          </a:p>
          <a:p>
            <a:pPr indent="-808037" lvl="0" marL="808037" rtl="0" algn="just">
              <a:lnSpc>
                <a:spcPct val="100000"/>
              </a:lnSpc>
              <a:spcBef>
                <a:spcPts val="1800"/>
              </a:spcBef>
              <a:spcAft>
                <a:spcPts val="0"/>
              </a:spcAft>
              <a:buClr>
                <a:srgbClr val="800000"/>
              </a:buClr>
              <a:buSzPts val="2560"/>
              <a:buFont typeface="Noto Sans Symbols"/>
              <a:buNone/>
            </a:pPr>
            <a:r>
              <a:rPr lang="en-US" sz="3200">
                <a:solidFill>
                  <a:srgbClr val="000000"/>
                </a:solidFill>
                <a:latin typeface="DFKai-SB"/>
                <a:ea typeface="DFKai-SB"/>
                <a:cs typeface="DFKai-SB"/>
                <a:sym typeface="DFKai-SB"/>
              </a:rPr>
              <a:t>三、應主動提醒師長至系統審核假單，可縮短核假速度，並檢視證明文件是否符合規定，避免被師長退件。</a:t>
            </a:r>
            <a:endParaRPr sz="3200">
              <a:solidFill>
                <a:srgbClr val="000000"/>
              </a:solidFill>
              <a:latin typeface="DFKai-SB"/>
              <a:ea typeface="DFKai-SB"/>
              <a:cs typeface="DFKai-SB"/>
              <a:sym typeface="DFKai-SB"/>
            </a:endParaRPr>
          </a:p>
        </p:txBody>
      </p:sp>
      <p:sp>
        <p:nvSpPr>
          <p:cNvPr id="1388" name="Google Shape;1388;g27b335c9411_0_300"/>
          <p:cNvSpPr txBox="1"/>
          <p:nvPr>
            <p:ph idx="12" type="sldNum"/>
          </p:nvPr>
        </p:nvSpPr>
        <p:spPr>
          <a:xfrm>
            <a:off x="9345973" y="6245225"/>
            <a:ext cx="28446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transition spd="med">
    <p:fade/>
  </p:transition>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2" name="Shape 1392"/>
        <p:cNvGrpSpPr/>
        <p:nvPr/>
      </p:nvGrpSpPr>
      <p:grpSpPr>
        <a:xfrm>
          <a:off x="0" y="0"/>
          <a:ext cx="0" cy="0"/>
          <a:chOff x="0" y="0"/>
          <a:chExt cx="0" cy="0"/>
        </a:xfrm>
      </p:grpSpPr>
      <p:sp>
        <p:nvSpPr>
          <p:cNvPr id="1393" name="Google Shape;1393;g27b335c9411_0_306"/>
          <p:cNvSpPr txBox="1"/>
          <p:nvPr/>
        </p:nvSpPr>
        <p:spPr>
          <a:xfrm>
            <a:off x="2550970" y="139700"/>
            <a:ext cx="4417500" cy="1057200"/>
          </a:xfrm>
          <a:prstGeom prst="rect">
            <a:avLst/>
          </a:prstGeom>
          <a:noFill/>
          <a:ln>
            <a:noFill/>
          </a:ln>
        </p:spPr>
        <p:txBody>
          <a:bodyPr anchorCtr="0" anchor="t" bIns="45700" lIns="91425" spcFirstLastPara="1" rIns="91425" wrap="square" tIns="45700">
            <a:normAutofit/>
          </a:bodyPr>
          <a:lstStyle/>
          <a:p>
            <a:pPr indent="0" lvl="0" marL="0" marR="0" rtl="0" algn="ctr">
              <a:lnSpc>
                <a:spcPct val="100000"/>
              </a:lnSpc>
              <a:spcBef>
                <a:spcPts val="0"/>
              </a:spcBef>
              <a:spcAft>
                <a:spcPts val="0"/>
              </a:spcAft>
              <a:buClr>
                <a:srgbClr val="000000"/>
              </a:buClr>
              <a:buSzPts val="6000"/>
              <a:buFont typeface="Arial"/>
              <a:buNone/>
            </a:pPr>
            <a:r>
              <a:rPr b="0" i="0" lang="en-US" sz="6000" u="none" cap="none" strike="noStrike">
                <a:solidFill>
                  <a:schemeClr val="dk1"/>
                </a:solidFill>
                <a:latin typeface="DFKai-SB"/>
                <a:ea typeface="DFKai-SB"/>
                <a:cs typeface="DFKai-SB"/>
                <a:sym typeface="DFKai-SB"/>
              </a:rPr>
              <a:t>學生請假</a:t>
            </a:r>
            <a:endParaRPr b="0" i="0" sz="1400" u="none" cap="none" strike="noStrike">
              <a:solidFill>
                <a:srgbClr val="000000"/>
              </a:solidFill>
              <a:latin typeface="Arial"/>
              <a:ea typeface="Arial"/>
              <a:cs typeface="Arial"/>
              <a:sym typeface="Arial"/>
            </a:endParaRPr>
          </a:p>
        </p:txBody>
      </p:sp>
      <p:sp>
        <p:nvSpPr>
          <p:cNvPr id="1394" name="Google Shape;1394;g27b335c9411_0_306"/>
          <p:cNvSpPr txBox="1"/>
          <p:nvPr/>
        </p:nvSpPr>
        <p:spPr>
          <a:xfrm>
            <a:off x="960312" y="1219200"/>
            <a:ext cx="7725600" cy="4896000"/>
          </a:xfrm>
          <a:prstGeom prst="rect">
            <a:avLst/>
          </a:prstGeom>
          <a:noFill/>
          <a:ln>
            <a:noFill/>
          </a:ln>
        </p:spPr>
        <p:txBody>
          <a:bodyPr anchorCtr="0" anchor="ctr" bIns="45700" lIns="91425" spcFirstLastPara="1" rIns="91425" wrap="square" tIns="45700">
            <a:noAutofit/>
          </a:bodyPr>
          <a:lstStyle/>
          <a:p>
            <a:pPr indent="-808037" lvl="0" marL="808037" marR="0" rtl="0" algn="just">
              <a:lnSpc>
                <a:spcPct val="100000"/>
              </a:lnSpc>
              <a:spcBef>
                <a:spcPts val="0"/>
              </a:spcBef>
              <a:spcAft>
                <a:spcPts val="0"/>
              </a:spcAft>
              <a:buClr>
                <a:srgbClr val="800000"/>
              </a:buClr>
              <a:buSzPts val="2560"/>
              <a:buFont typeface="Noto Sans Symbols"/>
              <a:buNone/>
            </a:pPr>
            <a:r>
              <a:t/>
            </a:r>
            <a:endParaRPr b="0" i="0" sz="3200" u="none" cap="none" strike="noStrike">
              <a:solidFill>
                <a:srgbClr val="000000"/>
              </a:solidFill>
              <a:latin typeface="DFKai-SB"/>
              <a:ea typeface="DFKai-SB"/>
              <a:cs typeface="DFKai-SB"/>
              <a:sym typeface="DFKai-SB"/>
            </a:endParaRPr>
          </a:p>
          <a:p>
            <a:pPr indent="-808037" lvl="0" marL="808037" marR="0" rtl="0" algn="just">
              <a:lnSpc>
                <a:spcPct val="100000"/>
              </a:lnSpc>
              <a:spcBef>
                <a:spcPts val="0"/>
              </a:spcBef>
              <a:spcAft>
                <a:spcPts val="0"/>
              </a:spcAft>
              <a:buClr>
                <a:srgbClr val="800000"/>
              </a:buClr>
              <a:buSzPts val="2560"/>
              <a:buFont typeface="Noto Sans Symbols"/>
              <a:buNone/>
            </a:pPr>
            <a:r>
              <a:t/>
            </a:r>
            <a:endParaRPr b="0" i="0" sz="3200" u="none" cap="none" strike="noStrike">
              <a:solidFill>
                <a:srgbClr val="000000"/>
              </a:solidFill>
              <a:latin typeface="DFKai-SB"/>
              <a:ea typeface="DFKai-SB"/>
              <a:cs typeface="DFKai-SB"/>
              <a:sym typeface="DFKai-SB"/>
            </a:endParaRPr>
          </a:p>
          <a:p>
            <a:pPr indent="-808037" lvl="0" marL="808037" marR="0" rtl="0" algn="just">
              <a:lnSpc>
                <a:spcPct val="100000"/>
              </a:lnSpc>
              <a:spcBef>
                <a:spcPts val="0"/>
              </a:spcBef>
              <a:spcAft>
                <a:spcPts val="0"/>
              </a:spcAft>
              <a:buClr>
                <a:srgbClr val="800000"/>
              </a:buClr>
              <a:buSzPts val="2560"/>
              <a:buFont typeface="Noto Sans Symbols"/>
              <a:buNone/>
            </a:pPr>
            <a:r>
              <a:rPr b="0" i="0" lang="en-US" sz="3200" u="none" cap="none" strike="noStrike">
                <a:solidFill>
                  <a:srgbClr val="000000"/>
                </a:solidFill>
                <a:latin typeface="DFKai-SB"/>
                <a:ea typeface="DFKai-SB"/>
                <a:cs typeface="DFKai-SB"/>
                <a:sym typeface="DFKai-SB"/>
              </a:rPr>
              <a:t>四、</a:t>
            </a:r>
            <a:r>
              <a:rPr b="0" i="0" lang="en-US" sz="3200" u="none" cap="none" strike="noStrike">
                <a:solidFill>
                  <a:schemeClr val="dk1"/>
                </a:solidFill>
                <a:latin typeface="DFKai-SB"/>
                <a:ea typeface="DFKai-SB"/>
                <a:cs typeface="DFKai-SB"/>
                <a:sym typeface="DFKai-SB"/>
              </a:rPr>
              <a:t>防疫假：</a:t>
            </a:r>
            <a:endParaRPr b="0" i="0" sz="3200" u="none" cap="none" strike="noStrike">
              <a:solidFill>
                <a:schemeClr val="dk1"/>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800000"/>
              </a:buClr>
              <a:buSzPts val="1600"/>
              <a:buFont typeface="Noto Sans Symbols"/>
              <a:buNone/>
            </a:pPr>
            <a:r>
              <a:rPr b="0" i="0" lang="en-US" sz="2000" u="none" cap="none" strike="noStrike">
                <a:solidFill>
                  <a:schemeClr val="dk1"/>
                </a:solidFill>
                <a:latin typeface="DFKai-SB"/>
                <a:ea typeface="DFKai-SB"/>
                <a:cs typeface="DFKai-SB"/>
                <a:sym typeface="DFKai-SB"/>
              </a:rPr>
              <a:t>審核原則如下表：</a:t>
            </a:r>
            <a:endParaRPr b="0" i="0" sz="1400" u="none" cap="none" strike="noStrike">
              <a:solidFill>
                <a:srgbClr val="000000"/>
              </a:solidFill>
              <a:latin typeface="Arial"/>
              <a:ea typeface="Arial"/>
              <a:cs typeface="Arial"/>
              <a:sym typeface="Arial"/>
            </a:endParaRPr>
          </a:p>
          <a:p>
            <a:pPr indent="-808037" lvl="0" marL="808037" marR="0" rtl="0" algn="just">
              <a:lnSpc>
                <a:spcPct val="100000"/>
              </a:lnSpc>
              <a:spcBef>
                <a:spcPts val="1800"/>
              </a:spcBef>
              <a:spcAft>
                <a:spcPts val="0"/>
              </a:spcAft>
              <a:buClr>
                <a:srgbClr val="800000"/>
              </a:buClr>
              <a:buSzPts val="1600"/>
              <a:buFont typeface="Noto Sans Symbols"/>
              <a:buNone/>
            </a:pPr>
            <a:r>
              <a:t/>
            </a:r>
            <a:endParaRPr b="0" i="0" sz="2000" u="none" cap="none" strike="noStrike">
              <a:solidFill>
                <a:schemeClr val="dk1"/>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800000"/>
              </a:buClr>
              <a:buSzPts val="2560"/>
              <a:buFont typeface="Noto Sans Symbols"/>
              <a:buNone/>
            </a:pPr>
            <a:r>
              <a:t/>
            </a:r>
            <a:endParaRPr b="0" i="0" sz="3200" u="none" cap="none" strike="noStrike">
              <a:solidFill>
                <a:schemeClr val="dk1"/>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800000"/>
              </a:buClr>
              <a:buSzPts val="2560"/>
              <a:buFont typeface="Noto Sans Symbols"/>
              <a:buNone/>
            </a:pPr>
            <a:r>
              <a:t/>
            </a:r>
            <a:endParaRPr b="0" i="0" sz="3200" u="none" cap="none" strike="noStrike">
              <a:solidFill>
                <a:schemeClr val="dk1"/>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000000"/>
              </a:buClr>
              <a:buSzPts val="2000"/>
              <a:buFont typeface="Arial"/>
              <a:buNone/>
            </a:pPr>
            <a:r>
              <a:t/>
            </a:r>
            <a:endParaRPr b="0" i="0" sz="2000" u="none" cap="none" strike="noStrike">
              <a:solidFill>
                <a:srgbClr val="000000"/>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000000"/>
              </a:buClr>
              <a:buSzPts val="2000"/>
              <a:buFont typeface="Arial"/>
              <a:buNone/>
            </a:pPr>
            <a:r>
              <a:rPr b="0" i="0" lang="en-US" sz="2000" u="none" cap="none" strike="noStrike">
                <a:solidFill>
                  <a:srgbClr val="000000"/>
                </a:solidFill>
                <a:latin typeface="DFKai-SB"/>
                <a:ea typeface="DFKai-SB"/>
                <a:cs typeface="DFKai-SB"/>
                <a:sym typeface="DFKai-SB"/>
              </a:rPr>
              <a:t>未符合前項身份條件時，請依「義守大學請假管理規則」辦理。</a:t>
            </a:r>
            <a:endParaRPr b="0" i="0" sz="2000" u="none" cap="none" strike="noStrike">
              <a:solidFill>
                <a:srgbClr val="000000"/>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800000"/>
              </a:buClr>
              <a:buSzPts val="2560"/>
              <a:buFont typeface="Noto Sans Symbols"/>
              <a:buNone/>
            </a:pPr>
            <a:r>
              <a:t/>
            </a:r>
            <a:endParaRPr b="0" i="0" sz="3200" u="none" cap="none" strike="noStrike">
              <a:solidFill>
                <a:schemeClr val="dk1"/>
              </a:solidFill>
              <a:latin typeface="DFKai-SB"/>
              <a:ea typeface="DFKai-SB"/>
              <a:cs typeface="DFKai-SB"/>
              <a:sym typeface="DFKai-SB"/>
            </a:endParaRPr>
          </a:p>
          <a:p>
            <a:pPr indent="-808037" lvl="0" marL="808037" marR="0" rtl="0" algn="just">
              <a:lnSpc>
                <a:spcPct val="100000"/>
              </a:lnSpc>
              <a:spcBef>
                <a:spcPts val="1800"/>
              </a:spcBef>
              <a:spcAft>
                <a:spcPts val="0"/>
              </a:spcAft>
              <a:buClr>
                <a:srgbClr val="800000"/>
              </a:buClr>
              <a:buSzPts val="2560"/>
              <a:buFont typeface="Noto Sans Symbols"/>
              <a:buNone/>
            </a:pPr>
            <a:r>
              <a:t/>
            </a:r>
            <a:endParaRPr b="0" i="0" sz="3200" u="none" cap="none" strike="noStrike">
              <a:solidFill>
                <a:srgbClr val="000000"/>
              </a:solidFill>
              <a:latin typeface="DFKai-SB"/>
              <a:ea typeface="DFKai-SB"/>
              <a:cs typeface="DFKai-SB"/>
              <a:sym typeface="DFKai-SB"/>
            </a:endParaRPr>
          </a:p>
        </p:txBody>
      </p:sp>
      <p:graphicFrame>
        <p:nvGraphicFramePr>
          <p:cNvPr id="1395" name="Google Shape;1395;g27b335c9411_0_306"/>
          <p:cNvGraphicFramePr/>
          <p:nvPr/>
        </p:nvGraphicFramePr>
        <p:xfrm>
          <a:off x="1050094" y="2756471"/>
          <a:ext cx="3000000" cy="3000000"/>
        </p:xfrm>
        <a:graphic>
          <a:graphicData uri="http://schemas.openxmlformats.org/drawingml/2006/table">
            <a:tbl>
              <a:tblPr bandRow="1" firstCol="1" firstRow="1">
                <a:noFill/>
                <a:tableStyleId>{61AB1CA3-3B24-470F-A899-A49569203D00}</a:tableStyleId>
              </a:tblPr>
              <a:tblGrid>
                <a:gridCol w="709825"/>
                <a:gridCol w="2532550"/>
                <a:gridCol w="2678425"/>
                <a:gridCol w="1625200"/>
              </a:tblGrid>
              <a:tr h="399700">
                <a:tc>
                  <a:txBody>
                    <a:bodyPr/>
                    <a:lstStyle/>
                    <a:p>
                      <a:pPr indent="0" lvl="0" marL="0" marR="0" rtl="0" algn="ctr">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假別</a:t>
                      </a:r>
                      <a:endParaRPr sz="1400" u="none" cap="none" strike="noStrike"/>
                    </a:p>
                  </a:txBody>
                  <a:tcPr marT="0" marB="0" marR="0" marL="0" anchor="ctr"/>
                </a:tc>
                <a:tc gridSpan="2">
                  <a:txBody>
                    <a:bodyPr/>
                    <a:lstStyle/>
                    <a:p>
                      <a:pPr indent="0" lvl="0" marL="0" marR="0" rtl="0" algn="ctr">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說明</a:t>
                      </a:r>
                      <a:endParaRPr sz="1400" u="none" cap="none" strike="noStrike"/>
                    </a:p>
                  </a:txBody>
                  <a:tcPr marT="0" marB="0" marR="0" marL="0" anchor="ctr"/>
                </a:tc>
                <a:tc hMerge="1"/>
                <a:tc>
                  <a:txBody>
                    <a:bodyPr/>
                    <a:lstStyle/>
                    <a:p>
                      <a:pPr indent="0" lvl="0" marL="0" marR="0" rtl="0" algn="ctr">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上傳文件</a:t>
                      </a:r>
                      <a:endParaRPr sz="1400" u="none" cap="none" strike="noStrike"/>
                    </a:p>
                  </a:txBody>
                  <a:tcPr marT="0" marB="0" marR="0" marL="0" anchor="ctr"/>
                </a:tc>
              </a:tr>
              <a:tr h="758150">
                <a:tc rowSpan="2">
                  <a:txBody>
                    <a:bodyPr/>
                    <a:lstStyle/>
                    <a:p>
                      <a:pPr indent="0" lvl="0" marL="0" marR="0" rtl="0" algn="ctr">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防疫假</a:t>
                      </a:r>
                      <a:endParaRPr sz="1400" u="none" cap="none" strike="noStrike"/>
                    </a:p>
                  </a:txBody>
                  <a:tcPr marT="0" marB="0" marR="0" marL="0" anchor="ctr"/>
                </a:tc>
                <a:tc>
                  <a:txBody>
                    <a:bodyPr/>
                    <a:lstStyle/>
                    <a:p>
                      <a:pPr indent="0" lvl="0" marL="0" marR="0" rtl="0" algn="l">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新冠肺炎快篩陽性-中重症者</a:t>
                      </a:r>
                      <a:endParaRPr sz="1400" u="none" cap="none" strike="noStrike"/>
                    </a:p>
                  </a:txBody>
                  <a:tcPr marT="0" marB="0" marR="0" marL="0" anchor="ctr"/>
                </a:tc>
                <a:tc>
                  <a:txBody>
                    <a:bodyPr/>
                    <a:lstStyle/>
                    <a:p>
                      <a:pPr indent="0" lvl="0" marL="0" marR="0" rtl="0" algn="l">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防疫假天數依據隔離治療通知書所載日期。</a:t>
                      </a:r>
                      <a:endParaRPr sz="1400" u="none" cap="none" strike="noStrike"/>
                    </a:p>
                  </a:txBody>
                  <a:tcPr marT="0" marB="0" marR="0" marL="0" anchor="ctr"/>
                </a:tc>
                <a:tc>
                  <a:txBody>
                    <a:bodyPr/>
                    <a:lstStyle/>
                    <a:p>
                      <a:pPr indent="0" lvl="0" marL="0" marR="0" rtl="0" algn="l">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隔離治療通知書</a:t>
                      </a:r>
                      <a:endParaRPr sz="1400" u="none" cap="none" strike="noStrike"/>
                    </a:p>
                  </a:txBody>
                  <a:tcPr marT="0" marB="0" marR="0" marL="0" anchor="ctr"/>
                </a:tc>
              </a:tr>
              <a:tr h="842675">
                <a:tc vMerge="1"/>
                <a:tc>
                  <a:txBody>
                    <a:bodyPr/>
                    <a:lstStyle/>
                    <a:p>
                      <a:pPr indent="0" lvl="0" marL="0" marR="0" rtl="0" algn="l">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衛生單位通報之傳染病/其他由衛保組疫調採認須健康監測者</a:t>
                      </a:r>
                      <a:endParaRPr sz="1400" u="none" cap="none" strike="noStrike"/>
                    </a:p>
                  </a:txBody>
                  <a:tcPr marT="0" marB="0" marR="0" marL="0" anchor="ctr"/>
                </a:tc>
                <a:tc>
                  <a:txBody>
                    <a:bodyPr/>
                    <a:lstStyle/>
                    <a:p>
                      <a:pPr indent="0" lvl="0" marL="0" marR="0" rtl="0" algn="l">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防疫假天數由衛保組告知監測天數</a:t>
                      </a:r>
                      <a:endParaRPr sz="1400" u="none" cap="none" strike="noStrike"/>
                    </a:p>
                  </a:txBody>
                  <a:tcPr marT="0" marB="0" marR="0" marL="0" anchor="ctr"/>
                </a:tc>
                <a:tc>
                  <a:txBody>
                    <a:bodyPr/>
                    <a:lstStyle/>
                    <a:p>
                      <a:pPr indent="0" lvl="0" marL="0" marR="0" rtl="0" algn="l">
                        <a:lnSpc>
                          <a:spcPct val="128571"/>
                        </a:lnSpc>
                        <a:spcBef>
                          <a:spcPts val="0"/>
                        </a:spcBef>
                        <a:spcAft>
                          <a:spcPts val="0"/>
                        </a:spcAft>
                        <a:buClr>
                          <a:srgbClr val="000000"/>
                        </a:buClr>
                        <a:buSzPts val="1400"/>
                        <a:buFont typeface="Arial"/>
                        <a:buNone/>
                      </a:pPr>
                      <a:r>
                        <a:rPr lang="en-US" sz="1400" u="none" cap="none" strike="noStrike">
                          <a:latin typeface="DFKai-SB"/>
                          <a:ea typeface="DFKai-SB"/>
                          <a:cs typeface="DFKai-SB"/>
                          <a:sym typeface="DFKai-SB"/>
                        </a:rPr>
                        <a:t>診斷證明或就醫收據(二擇一)</a:t>
                      </a:r>
                      <a:endParaRPr sz="1400" u="none" cap="none" strike="noStrike">
                        <a:latin typeface="DFKai-SB"/>
                        <a:ea typeface="DFKai-SB"/>
                        <a:cs typeface="DFKai-SB"/>
                        <a:sym typeface="DFKai-SB"/>
                      </a:endParaRPr>
                    </a:p>
                  </a:txBody>
                  <a:tcPr marT="0" marB="0" marR="0" marL="0" anchor="ctr"/>
                </a:tc>
              </a:tr>
            </a:tbl>
          </a:graphicData>
        </a:graphic>
      </p:graphicFrame>
      <p:sp>
        <p:nvSpPr>
          <p:cNvPr id="1396" name="Google Shape;1396;g27b335c9411_0_306"/>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0" name="Shape 1400"/>
        <p:cNvGrpSpPr/>
        <p:nvPr/>
      </p:nvGrpSpPr>
      <p:grpSpPr>
        <a:xfrm>
          <a:off x="0" y="0"/>
          <a:ext cx="0" cy="0"/>
          <a:chOff x="0" y="0"/>
          <a:chExt cx="0" cy="0"/>
        </a:xfrm>
      </p:grpSpPr>
      <p:sp>
        <p:nvSpPr>
          <p:cNvPr id="1401" name="Google Shape;1401;g2b5c250f245_0_1282"/>
          <p:cNvSpPr txBox="1"/>
          <p:nvPr/>
        </p:nvSpPr>
        <p:spPr>
          <a:xfrm>
            <a:off x="2550970" y="139700"/>
            <a:ext cx="4417500" cy="1057200"/>
          </a:xfrm>
          <a:prstGeom prst="rect">
            <a:avLst/>
          </a:prstGeom>
          <a:noFill/>
          <a:ln>
            <a:noFill/>
          </a:ln>
        </p:spPr>
        <p:txBody>
          <a:bodyPr anchorCtr="0" anchor="t" bIns="45700" lIns="91425" spcFirstLastPara="1" rIns="91425" wrap="square" tIns="45700">
            <a:normAutofit/>
          </a:bodyPr>
          <a:lstStyle/>
          <a:p>
            <a:pPr indent="0" lvl="0" marL="0" marR="0" rtl="0" algn="ctr">
              <a:lnSpc>
                <a:spcPct val="100000"/>
              </a:lnSpc>
              <a:spcBef>
                <a:spcPts val="0"/>
              </a:spcBef>
              <a:spcAft>
                <a:spcPts val="0"/>
              </a:spcAft>
              <a:buClr>
                <a:srgbClr val="000000"/>
              </a:buClr>
              <a:buSzPts val="6000"/>
              <a:buFont typeface="Arial"/>
              <a:buNone/>
            </a:pPr>
            <a:r>
              <a:rPr b="0" i="0" lang="en-US" sz="6000" u="none" cap="none" strike="noStrike">
                <a:solidFill>
                  <a:schemeClr val="dk1"/>
                </a:solidFill>
                <a:latin typeface="DFKai-SB"/>
                <a:ea typeface="DFKai-SB"/>
                <a:cs typeface="DFKai-SB"/>
                <a:sym typeface="DFKai-SB"/>
              </a:rPr>
              <a:t>學生請假</a:t>
            </a:r>
            <a:endParaRPr b="0" i="0" sz="1400" u="none" cap="none" strike="noStrike">
              <a:solidFill>
                <a:srgbClr val="000000"/>
              </a:solidFill>
              <a:latin typeface="Arial"/>
              <a:ea typeface="Arial"/>
              <a:cs typeface="Arial"/>
              <a:sym typeface="Arial"/>
            </a:endParaRPr>
          </a:p>
        </p:txBody>
      </p:sp>
      <p:sp>
        <p:nvSpPr>
          <p:cNvPr id="1402" name="Google Shape;1402;g2b5c250f245_0_1282"/>
          <p:cNvSpPr txBox="1"/>
          <p:nvPr/>
        </p:nvSpPr>
        <p:spPr>
          <a:xfrm>
            <a:off x="987202" y="1196975"/>
            <a:ext cx="7878000" cy="3491700"/>
          </a:xfrm>
          <a:prstGeom prst="rect">
            <a:avLst/>
          </a:prstGeom>
          <a:noFill/>
          <a:ln>
            <a:noFill/>
          </a:ln>
        </p:spPr>
        <p:txBody>
          <a:bodyPr anchorCtr="0" anchor="ctr" bIns="45700" lIns="91425" spcFirstLastPara="1" rIns="91425" wrap="square" tIns="45700">
            <a:noAutofit/>
          </a:bodyPr>
          <a:lstStyle/>
          <a:p>
            <a:pPr indent="-808037" lvl="0" marL="808037" marR="0" rtl="0" algn="just">
              <a:lnSpc>
                <a:spcPct val="100000"/>
              </a:lnSpc>
              <a:spcBef>
                <a:spcPts val="0"/>
              </a:spcBef>
              <a:spcAft>
                <a:spcPts val="0"/>
              </a:spcAft>
              <a:buClr>
                <a:srgbClr val="800000"/>
              </a:buClr>
              <a:buSzPts val="2560"/>
              <a:buFont typeface="Noto Sans Symbols"/>
              <a:buNone/>
            </a:pPr>
            <a:r>
              <a:rPr b="0" i="0" lang="en-US" sz="3200" u="none" cap="none" strike="noStrike">
                <a:solidFill>
                  <a:srgbClr val="000000"/>
                </a:solidFill>
                <a:latin typeface="DFKai-SB"/>
                <a:ea typeface="DFKai-SB"/>
                <a:cs typeface="DFKai-SB"/>
                <a:sym typeface="DFKai-SB"/>
              </a:rPr>
              <a:t>五、</a:t>
            </a:r>
            <a:r>
              <a:rPr b="0" i="0" lang="en-US" sz="3200" u="none" cap="none" strike="noStrike">
                <a:solidFill>
                  <a:schemeClr val="dk1"/>
                </a:solidFill>
                <a:latin typeface="DFKai-SB"/>
                <a:ea typeface="DFKai-SB"/>
                <a:cs typeface="DFKai-SB"/>
                <a:sym typeface="DFKai-SB"/>
              </a:rPr>
              <a:t>心理調適假：學生因心理或精神不適，致上課有困難者，得上網申請心理調適假，並由學校請假系統通知授課老師、導師及系主任，必要時得轉介諮輔相關單位；請假日數累計滿三日者，應檢附醫療院所或相關輔導機制證明。</a:t>
            </a:r>
            <a:endParaRPr b="0" i="0" sz="3200" u="none" cap="none" strike="noStrike">
              <a:solidFill>
                <a:schemeClr val="dk1"/>
              </a:solidFill>
              <a:latin typeface="DFKai-SB"/>
              <a:ea typeface="DFKai-SB"/>
              <a:cs typeface="DFKai-SB"/>
              <a:sym typeface="DFKai-SB"/>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6" name="Shape 1406"/>
        <p:cNvGrpSpPr/>
        <p:nvPr/>
      </p:nvGrpSpPr>
      <p:grpSpPr>
        <a:xfrm>
          <a:off x="0" y="0"/>
          <a:ext cx="0" cy="0"/>
          <a:chOff x="0" y="0"/>
          <a:chExt cx="0" cy="0"/>
        </a:xfrm>
      </p:grpSpPr>
      <p:sp>
        <p:nvSpPr>
          <p:cNvPr id="1407" name="Google Shape;1407;g27b335c9411_0_450"/>
          <p:cNvSpPr txBox="1"/>
          <p:nvPr>
            <p:ph type="ctrTitle"/>
          </p:nvPr>
        </p:nvSpPr>
        <p:spPr>
          <a:xfrm>
            <a:off x="1423234" y="385989"/>
            <a:ext cx="7771500" cy="7968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r>
              <a:rPr b="1" lang="en-US">
                <a:solidFill>
                  <a:srgbClr val="663300"/>
                </a:solidFill>
              </a:rPr>
              <a:t>Leave of Absence Notice</a:t>
            </a:r>
            <a:endParaRPr b="1">
              <a:solidFill>
                <a:srgbClr val="663300"/>
              </a:solidFill>
            </a:endParaRPr>
          </a:p>
        </p:txBody>
      </p:sp>
      <p:sp>
        <p:nvSpPr>
          <p:cNvPr id="1408" name="Google Shape;1408;g27b335c9411_0_450"/>
          <p:cNvSpPr txBox="1"/>
          <p:nvPr>
            <p:ph idx="1" type="subTitle"/>
          </p:nvPr>
        </p:nvSpPr>
        <p:spPr>
          <a:xfrm>
            <a:off x="938090" y="1341438"/>
            <a:ext cx="8741700" cy="5040300"/>
          </a:xfrm>
          <a:prstGeom prst="rect">
            <a:avLst/>
          </a:prstGeom>
          <a:noFill/>
          <a:ln>
            <a:noFill/>
          </a:ln>
        </p:spPr>
        <p:txBody>
          <a:bodyPr anchorCtr="0" anchor="t" bIns="45700" lIns="91425" spcFirstLastPara="1" rIns="91425" wrap="square" tIns="45700">
            <a:normAutofit fontScale="62500" lnSpcReduction="20000"/>
          </a:bodyPr>
          <a:lstStyle/>
          <a:p>
            <a:pPr indent="-351239" lvl="0" marL="361950" rtl="0" algn="just">
              <a:lnSpc>
                <a:spcPct val="100000"/>
              </a:lnSpc>
              <a:spcBef>
                <a:spcPts val="0"/>
              </a:spcBef>
              <a:spcAft>
                <a:spcPts val="0"/>
              </a:spcAft>
              <a:buSzPct val="84464"/>
              <a:buFont typeface="Arial"/>
              <a:buAutoNum type="arabicPeriod"/>
            </a:pPr>
            <a:r>
              <a:rPr lang="en-US" sz="3604"/>
              <a:t>Students who intend to take sick leave, personal leave, bereavement leave, postnatal leave, prenatal leave or miscarriage leave should fill out and submit a leave application </a:t>
            </a:r>
            <a:r>
              <a:rPr lang="en-US" sz="3604">
                <a:solidFill>
                  <a:srgbClr val="FF0000"/>
                </a:solidFill>
              </a:rPr>
              <a:t>on the Information System with supporting documents</a:t>
            </a:r>
            <a:r>
              <a:rPr lang="en-US" sz="3604"/>
              <a:t>.</a:t>
            </a:r>
            <a:endParaRPr sz="2604"/>
          </a:p>
          <a:p>
            <a:pPr indent="-351239" lvl="0" marL="361950" rtl="0" algn="just">
              <a:lnSpc>
                <a:spcPct val="100000"/>
              </a:lnSpc>
              <a:spcBef>
                <a:spcPts val="1000"/>
              </a:spcBef>
              <a:spcAft>
                <a:spcPts val="0"/>
              </a:spcAft>
              <a:buSzPct val="84464"/>
              <a:buFont typeface="Arial"/>
              <a:buAutoNum type="arabicPeriod"/>
            </a:pPr>
            <a:r>
              <a:rPr lang="en-US" sz="3604"/>
              <a:t>Students who intend to take leave of absence from </a:t>
            </a:r>
            <a:r>
              <a:rPr lang="en-US" sz="3604">
                <a:solidFill>
                  <a:srgbClr val="FF0000"/>
                </a:solidFill>
              </a:rPr>
              <a:t>assembly</a:t>
            </a:r>
            <a:r>
              <a:rPr lang="en-US" sz="3604"/>
              <a:t> (departmental/college assemblies or student activities) or </a:t>
            </a:r>
            <a:r>
              <a:rPr lang="en-US" sz="3604">
                <a:solidFill>
                  <a:srgbClr val="FF0000"/>
                </a:solidFill>
              </a:rPr>
              <a:t>final exam </a:t>
            </a:r>
            <a:r>
              <a:rPr lang="en-US" sz="3604"/>
              <a:t>should apply with a </a:t>
            </a:r>
            <a:r>
              <a:rPr lang="en-US" sz="3604">
                <a:solidFill>
                  <a:srgbClr val="FF0000"/>
                </a:solidFill>
              </a:rPr>
              <a:t>leave record card</a:t>
            </a:r>
            <a:r>
              <a:rPr lang="en-US" sz="3604"/>
              <a:t>, which is sold at the convenient store on campus. </a:t>
            </a:r>
            <a:endParaRPr sz="2604"/>
          </a:p>
          <a:p>
            <a:pPr indent="-351239" lvl="0" marL="361950" rtl="0" algn="just">
              <a:lnSpc>
                <a:spcPct val="100000"/>
              </a:lnSpc>
              <a:spcBef>
                <a:spcPts val="1000"/>
              </a:spcBef>
              <a:spcAft>
                <a:spcPts val="0"/>
              </a:spcAft>
              <a:buSzPct val="84464"/>
              <a:buFont typeface="Arial"/>
              <a:buAutoNum type="arabicPeriod"/>
            </a:pPr>
            <a:r>
              <a:rPr lang="en-US" sz="3604"/>
              <a:t>The procedure for applying for leave of absence is not completed until the card is approved by the responsible faculty members and submitted to the Student Campus Life Guidance Section/Division of Continuing Education.</a:t>
            </a:r>
            <a:endParaRPr sz="3604"/>
          </a:p>
          <a:p>
            <a:pPr indent="0" lvl="0" marL="0" rtl="0" algn="just">
              <a:lnSpc>
                <a:spcPct val="100000"/>
              </a:lnSpc>
              <a:spcBef>
                <a:spcPts val="1000"/>
              </a:spcBef>
              <a:spcAft>
                <a:spcPts val="0"/>
              </a:spcAft>
              <a:buSzPct val="80000"/>
              <a:buFont typeface="Noto Sans Symbols"/>
              <a:buNone/>
            </a:pPr>
            <a:r>
              <a:t/>
            </a:r>
            <a:endParaRPr sz="2800"/>
          </a:p>
          <a:p>
            <a:pPr indent="0" lvl="0" marL="0" rtl="0" algn="just">
              <a:lnSpc>
                <a:spcPct val="100000"/>
              </a:lnSpc>
              <a:spcBef>
                <a:spcPts val="1000"/>
              </a:spcBef>
              <a:spcAft>
                <a:spcPts val="0"/>
              </a:spcAft>
              <a:buSzPct val="76799"/>
              <a:buNone/>
            </a:pPr>
            <a:r>
              <a:rPr lang="en-US" sz="3000"/>
              <a:t>Please refer to the following websites for more detailed information. </a:t>
            </a:r>
            <a:endParaRPr/>
          </a:p>
          <a:p>
            <a:pPr indent="0" lvl="0" marL="361950" rtl="0" algn="just">
              <a:lnSpc>
                <a:spcPct val="100000"/>
              </a:lnSpc>
              <a:spcBef>
                <a:spcPts val="1000"/>
              </a:spcBef>
              <a:spcAft>
                <a:spcPts val="0"/>
              </a:spcAft>
              <a:buClr>
                <a:schemeClr val="dk1"/>
              </a:buClr>
              <a:buSzPct val="80000"/>
              <a:buFont typeface="Arial"/>
              <a:buNone/>
            </a:pPr>
            <a:r>
              <a:rPr lang="en-US" sz="3000" u="sng">
                <a:solidFill>
                  <a:srgbClr val="FF0000"/>
                </a:solidFill>
              </a:rPr>
              <a:t>https://www.isu.edu.tw/newsite/showpage.php?dept_mno=802&amp;dept_id=5&amp;page_id=46606</a:t>
            </a:r>
            <a:endParaRPr sz="2800"/>
          </a:p>
        </p:txBody>
      </p:sp>
      <p:sp>
        <p:nvSpPr>
          <p:cNvPr id="1409" name="Google Shape;1409;g27b335c9411_0_450"/>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3" name="Shape 1413"/>
        <p:cNvGrpSpPr/>
        <p:nvPr/>
      </p:nvGrpSpPr>
      <p:grpSpPr>
        <a:xfrm>
          <a:off x="0" y="0"/>
          <a:ext cx="0" cy="0"/>
          <a:chOff x="0" y="0"/>
          <a:chExt cx="0" cy="0"/>
        </a:xfrm>
      </p:grpSpPr>
      <p:sp>
        <p:nvSpPr>
          <p:cNvPr id="1414" name="Google Shape;1414;g27b335c9411_0_462"/>
          <p:cNvSpPr txBox="1"/>
          <p:nvPr/>
        </p:nvSpPr>
        <p:spPr>
          <a:xfrm>
            <a:off x="677774" y="486350"/>
            <a:ext cx="7771500" cy="796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5000"/>
              <a:buFont typeface="Arial"/>
              <a:buNone/>
            </a:pPr>
            <a:r>
              <a:rPr b="1" i="0" lang="en-US" sz="5000" u="none" cap="none" strike="noStrike">
                <a:solidFill>
                  <a:srgbClr val="663300"/>
                </a:solidFill>
                <a:latin typeface="Arial"/>
                <a:ea typeface="Arial"/>
                <a:cs typeface="Arial"/>
                <a:sym typeface="Arial"/>
              </a:rPr>
              <a:t>Leave of Absence Notice</a:t>
            </a:r>
            <a:endParaRPr b="1" i="0" sz="5000" u="none" cap="none" strike="noStrike">
              <a:solidFill>
                <a:srgbClr val="663300"/>
              </a:solidFill>
              <a:latin typeface="Arial"/>
              <a:ea typeface="Arial"/>
              <a:cs typeface="Arial"/>
              <a:sym typeface="Arial"/>
            </a:endParaRPr>
          </a:p>
        </p:txBody>
      </p:sp>
      <p:sp>
        <p:nvSpPr>
          <p:cNvPr id="1415" name="Google Shape;1415;g27b335c9411_0_462"/>
          <p:cNvSpPr txBox="1"/>
          <p:nvPr/>
        </p:nvSpPr>
        <p:spPr>
          <a:xfrm>
            <a:off x="744450" y="1283275"/>
            <a:ext cx="9062100" cy="1493400"/>
          </a:xfrm>
          <a:prstGeom prst="rect">
            <a:avLst/>
          </a:prstGeom>
          <a:noFill/>
          <a:ln>
            <a:noFill/>
          </a:ln>
        </p:spPr>
        <p:txBody>
          <a:bodyPr anchorCtr="0" anchor="t" bIns="45700" lIns="91425" spcFirstLastPara="1" rIns="91425" wrap="square" tIns="45700">
            <a:normAutofit/>
          </a:bodyPr>
          <a:lstStyle/>
          <a:p>
            <a:pPr indent="0" lvl="0" marL="0" marR="0" rtl="0" algn="just">
              <a:lnSpc>
                <a:spcPct val="100000"/>
              </a:lnSpc>
              <a:spcBef>
                <a:spcPts val="0"/>
              </a:spcBef>
              <a:spcAft>
                <a:spcPts val="0"/>
              </a:spcAft>
              <a:buClr>
                <a:srgbClr val="000000"/>
              </a:buClr>
              <a:buSzPts val="2800"/>
              <a:buFont typeface="Arial"/>
              <a:buNone/>
            </a:pPr>
            <a:r>
              <a:rPr b="0" i="0" lang="en-US" sz="2800" u="none" cap="none" strike="noStrike">
                <a:solidFill>
                  <a:srgbClr val="404040"/>
                </a:solidFill>
                <a:latin typeface="Arial"/>
                <a:ea typeface="Arial"/>
                <a:cs typeface="Arial"/>
                <a:sym typeface="Arial"/>
              </a:rPr>
              <a:t>4. Guidelines for disease prevention leave application：</a:t>
            </a:r>
            <a:endParaRPr b="0" i="0" sz="2800" u="none" cap="none" strike="noStrike">
              <a:solidFill>
                <a:srgbClr val="404040"/>
              </a:solidFill>
              <a:latin typeface="Arial"/>
              <a:ea typeface="Arial"/>
              <a:cs typeface="Arial"/>
              <a:sym typeface="Arial"/>
            </a:endParaRPr>
          </a:p>
          <a:p>
            <a:pPr indent="0" lvl="0" marL="0" marR="0" rtl="0" algn="just">
              <a:lnSpc>
                <a:spcPct val="100000"/>
              </a:lnSpc>
              <a:spcBef>
                <a:spcPts val="1000"/>
              </a:spcBef>
              <a:spcAft>
                <a:spcPts val="0"/>
              </a:spcAft>
              <a:buClr>
                <a:schemeClr val="accent1"/>
              </a:buClr>
              <a:buSzPts val="1920"/>
              <a:buFont typeface="Noto Sans Symbols"/>
              <a:buNone/>
            </a:pPr>
            <a:r>
              <a:rPr b="0" i="0" lang="en-US" sz="2400" u="none" cap="none" strike="noStrike">
                <a:solidFill>
                  <a:srgbClr val="404040"/>
                </a:solidFill>
                <a:latin typeface="Arial"/>
                <a:ea typeface="Arial"/>
                <a:cs typeface="Arial"/>
                <a:sym typeface="Arial"/>
              </a:rPr>
              <a:t>Leave application：</a:t>
            </a:r>
            <a:endParaRPr b="0" i="0" sz="2400" u="none" cap="none" strike="noStrike">
              <a:solidFill>
                <a:srgbClr val="404040"/>
              </a:solidFill>
              <a:latin typeface="Arial"/>
              <a:ea typeface="Arial"/>
              <a:cs typeface="Arial"/>
              <a:sym typeface="Arial"/>
            </a:endParaRPr>
          </a:p>
        </p:txBody>
      </p:sp>
      <p:graphicFrame>
        <p:nvGraphicFramePr>
          <p:cNvPr id="1416" name="Google Shape;1416;g27b335c9411_0_462"/>
          <p:cNvGraphicFramePr/>
          <p:nvPr/>
        </p:nvGraphicFramePr>
        <p:xfrm>
          <a:off x="895544" y="2776654"/>
          <a:ext cx="3000000" cy="3000000"/>
        </p:xfrm>
        <a:graphic>
          <a:graphicData uri="http://schemas.openxmlformats.org/drawingml/2006/table">
            <a:tbl>
              <a:tblPr bandRow="1" firstCol="1" firstRow="1">
                <a:noFill/>
                <a:tableStyleId>{61AB1CA3-3B24-470F-A899-A49569203D00}</a:tableStyleId>
              </a:tblPr>
              <a:tblGrid>
                <a:gridCol w="1095150"/>
                <a:gridCol w="2696100"/>
                <a:gridCol w="2929250"/>
                <a:gridCol w="1926200"/>
              </a:tblGrid>
              <a:tr h="880575">
                <a:tc>
                  <a:txBody>
                    <a:bodyPr/>
                    <a:lstStyle/>
                    <a:p>
                      <a:pPr indent="0" lvl="0" marL="0" marR="0" rtl="0" algn="ctr">
                        <a:lnSpc>
                          <a:spcPct val="128571"/>
                        </a:lnSpc>
                        <a:spcBef>
                          <a:spcPts val="0"/>
                        </a:spcBef>
                        <a:spcAft>
                          <a:spcPts val="0"/>
                        </a:spcAft>
                        <a:buClr>
                          <a:srgbClr val="000000"/>
                        </a:buClr>
                        <a:buSzPts val="1400"/>
                        <a:buFont typeface="Arial"/>
                        <a:buNone/>
                      </a:pPr>
                      <a:r>
                        <a:rPr b="1" lang="en-US" sz="1400" u="none" cap="none" strike="noStrike">
                          <a:latin typeface="Arial"/>
                          <a:ea typeface="Arial"/>
                          <a:cs typeface="Arial"/>
                          <a:sym typeface="Arial"/>
                        </a:rPr>
                        <a:t>Leave Type</a:t>
                      </a:r>
                      <a:endParaRPr sz="1400" u="none" cap="none" strike="noStrike">
                        <a:latin typeface="Arial"/>
                        <a:ea typeface="Arial"/>
                        <a:cs typeface="Arial"/>
                        <a:sym typeface="Arial"/>
                      </a:endParaRPr>
                    </a:p>
                  </a:txBody>
                  <a:tcPr marT="0" marB="0" marR="0" marL="0" anchor="ctr"/>
                </a:tc>
                <a:tc>
                  <a:txBody>
                    <a:bodyPr/>
                    <a:lstStyle/>
                    <a:p>
                      <a:pPr indent="0" lvl="0" marL="0" marR="0" rtl="0" algn="ctr">
                        <a:lnSpc>
                          <a:spcPct val="128571"/>
                        </a:lnSpc>
                        <a:spcBef>
                          <a:spcPts val="0"/>
                        </a:spcBef>
                        <a:spcAft>
                          <a:spcPts val="0"/>
                        </a:spcAft>
                        <a:buClr>
                          <a:srgbClr val="000000"/>
                        </a:buClr>
                        <a:buSzPts val="1400"/>
                        <a:buFont typeface="Arial"/>
                        <a:buNone/>
                      </a:pPr>
                      <a:r>
                        <a:rPr b="1" lang="en-US" sz="1400" u="none" cap="none" strike="noStrike">
                          <a:latin typeface="Arial"/>
                          <a:ea typeface="Arial"/>
                          <a:cs typeface="Arial"/>
                          <a:sym typeface="Arial"/>
                        </a:rPr>
                        <a:t>Notes</a:t>
                      </a:r>
                      <a:endParaRPr sz="1400" u="none" cap="none" strike="noStrike">
                        <a:latin typeface="Arial"/>
                        <a:ea typeface="Arial"/>
                        <a:cs typeface="Arial"/>
                        <a:sym typeface="Arial"/>
                      </a:endParaRPr>
                    </a:p>
                  </a:txBody>
                  <a:tcPr marT="0" marB="0" marR="0" marL="0" anchor="ctr"/>
                </a:tc>
                <a:tc>
                  <a:txBody>
                    <a:bodyPr/>
                    <a:lstStyle/>
                    <a:p>
                      <a:pPr indent="0" lvl="0" marL="0" marR="0" rtl="0" algn="ctr">
                        <a:lnSpc>
                          <a:spcPct val="128571"/>
                        </a:lnSpc>
                        <a:spcBef>
                          <a:spcPts val="0"/>
                        </a:spcBef>
                        <a:spcAft>
                          <a:spcPts val="0"/>
                        </a:spcAft>
                        <a:buClr>
                          <a:srgbClr val="000000"/>
                        </a:buClr>
                        <a:buSzPts val="1400"/>
                        <a:buFont typeface="Arial"/>
                        <a:buNone/>
                      </a:pPr>
                      <a:r>
                        <a:rPr b="1" lang="en-US" sz="1400" u="none" cap="none" strike="noStrike">
                          <a:latin typeface="Arial"/>
                          <a:ea typeface="Arial"/>
                          <a:cs typeface="Arial"/>
                          <a:sym typeface="Arial"/>
                        </a:rPr>
                        <a:t>Supporting Documents</a:t>
                      </a:r>
                      <a:endParaRPr sz="1400" u="none" cap="none" strike="noStrike">
                        <a:latin typeface="Arial"/>
                        <a:ea typeface="Arial"/>
                        <a:cs typeface="Arial"/>
                        <a:sym typeface="Arial"/>
                      </a:endParaRPr>
                    </a:p>
                  </a:txBody>
                  <a:tcPr marT="0" marB="0" marR="0" marL="0" anchor="ctr"/>
                </a:tc>
                <a:tc>
                  <a:txBody>
                    <a:bodyPr/>
                    <a:lstStyle/>
                    <a:p>
                      <a:pPr indent="0" lvl="0" marL="0" marR="0" rtl="0" algn="ctr">
                        <a:lnSpc>
                          <a:spcPct val="128571"/>
                        </a:lnSpc>
                        <a:spcBef>
                          <a:spcPts val="0"/>
                        </a:spcBef>
                        <a:spcAft>
                          <a:spcPts val="0"/>
                        </a:spcAft>
                        <a:buClr>
                          <a:srgbClr val="000000"/>
                        </a:buClr>
                        <a:buSzPts val="1400"/>
                        <a:buFont typeface="Arial"/>
                        <a:buNone/>
                      </a:pPr>
                      <a:r>
                        <a:rPr b="1" lang="en-US" sz="1400" u="none" cap="none" strike="noStrike">
                          <a:latin typeface="Arial"/>
                          <a:ea typeface="Arial"/>
                          <a:cs typeface="Arial"/>
                          <a:sym typeface="Arial"/>
                        </a:rPr>
                        <a:t>Leave Type</a:t>
                      </a:r>
                      <a:endParaRPr sz="1400" u="none" cap="none" strike="noStrike">
                        <a:latin typeface="Arial"/>
                        <a:ea typeface="Arial"/>
                        <a:cs typeface="Arial"/>
                        <a:sym typeface="Arial"/>
                      </a:endParaRPr>
                    </a:p>
                  </a:txBody>
                  <a:tcPr marT="0" marB="0" marR="0" marL="0" anchor="ctr"/>
                </a:tc>
              </a:tr>
              <a:tr h="1118975">
                <a:tc rowSpan="2">
                  <a:txBody>
                    <a:bodyPr/>
                    <a:lstStyle/>
                    <a:p>
                      <a:pPr indent="0" lvl="0" marL="0" marR="0"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Disease Prevention Leave</a:t>
                      </a:r>
                      <a:endParaRPr sz="1400" u="none" cap="none" strike="noStrike">
                        <a:latin typeface="Arial"/>
                        <a:ea typeface="Arial"/>
                        <a:cs typeface="Arial"/>
                        <a:sym typeface="Arial"/>
                      </a:endParaRPr>
                    </a:p>
                  </a:txBody>
                  <a:tcPr marT="0" marB="0" marR="0" marL="0" anchor="ctr"/>
                </a:tc>
                <a:tc>
                  <a:txBody>
                    <a:bodyPr/>
                    <a:lstStyle/>
                    <a:p>
                      <a:pPr indent="0" lvl="0" marL="0" marR="109854"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Testing positive with a rapid antigen test: moderate and severe cases</a:t>
                      </a:r>
                      <a:endParaRPr sz="1400" u="none" cap="none" strike="noStrike">
                        <a:latin typeface="Arial"/>
                        <a:ea typeface="Arial"/>
                        <a:cs typeface="Arial"/>
                        <a:sym typeface="Arial"/>
                      </a:endParaRPr>
                    </a:p>
                  </a:txBody>
                  <a:tcPr marT="0" marB="0" marR="0" marL="0" anchor="ctr"/>
                </a:tc>
                <a:tc>
                  <a:txBody>
                    <a:bodyPr/>
                    <a:lstStyle/>
                    <a:p>
                      <a:pPr indent="0" lvl="0" marL="0" marR="133985"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The number of days of disease prevention leave is based on the date indicated on the Notice for Isolation Treatment.</a:t>
                      </a:r>
                      <a:endParaRPr sz="1400" u="none" cap="none" strike="noStrike">
                        <a:latin typeface="Arial"/>
                        <a:ea typeface="Arial"/>
                        <a:cs typeface="Arial"/>
                        <a:sym typeface="Arial"/>
                      </a:endParaRPr>
                    </a:p>
                  </a:txBody>
                  <a:tcPr marT="0" marB="0" marR="0" marL="0" anchor="ctr"/>
                </a:tc>
                <a:tc>
                  <a:txBody>
                    <a:bodyPr/>
                    <a:lstStyle/>
                    <a:p>
                      <a:pPr indent="0" lvl="0" marL="0" marR="103504"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Notice for Isolation Treatment</a:t>
                      </a:r>
                      <a:endParaRPr sz="1400" u="none" cap="none" strike="noStrike">
                        <a:latin typeface="Arial"/>
                        <a:ea typeface="Arial"/>
                        <a:cs typeface="Arial"/>
                        <a:sym typeface="Arial"/>
                      </a:endParaRPr>
                    </a:p>
                  </a:txBody>
                  <a:tcPr marT="0" marB="0" marR="0" marL="0" anchor="ctr"/>
                </a:tc>
              </a:tr>
              <a:tr h="1523175">
                <a:tc vMerge="1"/>
                <a:tc>
                  <a:txBody>
                    <a:bodyPr/>
                    <a:lstStyle/>
                    <a:p>
                      <a:pPr indent="0" lvl="0" marL="0" marR="109854"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Those who are diagnosed with a communicable disease reported by the health authorities/Those who are advised by the Health Section to conduct health monitoring</a:t>
                      </a:r>
                      <a:endParaRPr sz="1400" u="none" cap="none" strike="noStrike">
                        <a:latin typeface="Arial"/>
                        <a:ea typeface="Arial"/>
                        <a:cs typeface="Arial"/>
                        <a:sym typeface="Arial"/>
                      </a:endParaRPr>
                    </a:p>
                  </a:txBody>
                  <a:tcPr marT="0" marB="0" marR="0" marL="0" anchor="ctr"/>
                </a:tc>
                <a:tc>
                  <a:txBody>
                    <a:bodyPr/>
                    <a:lstStyle/>
                    <a:p>
                      <a:pPr indent="0" lvl="0" marL="0" marR="133985"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The number of days of disease prevention leave is decided by the Health Section.</a:t>
                      </a:r>
                      <a:endParaRPr sz="1400" u="none" cap="none" strike="noStrike">
                        <a:latin typeface="Arial"/>
                        <a:ea typeface="Arial"/>
                        <a:cs typeface="Arial"/>
                        <a:sym typeface="Arial"/>
                      </a:endParaRPr>
                    </a:p>
                  </a:txBody>
                  <a:tcPr marT="0" marB="0" marR="0" marL="0" anchor="ctr"/>
                </a:tc>
                <a:tc>
                  <a:txBody>
                    <a:bodyPr/>
                    <a:lstStyle/>
                    <a:p>
                      <a:pPr indent="0" lvl="0" marL="0" marR="103504" rtl="0" algn="ctr">
                        <a:lnSpc>
                          <a:spcPct val="128571"/>
                        </a:lnSpc>
                        <a:spcBef>
                          <a:spcPts val="0"/>
                        </a:spcBef>
                        <a:spcAft>
                          <a:spcPts val="0"/>
                        </a:spcAft>
                        <a:buClr>
                          <a:srgbClr val="000000"/>
                        </a:buClr>
                        <a:buSzPts val="1400"/>
                        <a:buFont typeface="Arial"/>
                        <a:buNone/>
                      </a:pPr>
                      <a:r>
                        <a:rPr lang="en-US" sz="1400" u="none" cap="none" strike="noStrike">
                          <a:latin typeface="Arial"/>
                          <a:ea typeface="Arial"/>
                          <a:cs typeface="Arial"/>
                          <a:sym typeface="Arial"/>
                        </a:rPr>
                        <a:t>A medical receipt or a certificate of diagnosis</a:t>
                      </a:r>
                      <a:endParaRPr sz="1400" u="none" cap="none" strike="noStrike">
                        <a:latin typeface="Arial"/>
                        <a:ea typeface="Arial"/>
                        <a:cs typeface="Arial"/>
                        <a:sym typeface="Arial"/>
                      </a:endParaRPr>
                    </a:p>
                  </a:txBody>
                  <a:tcPr marT="0" marB="0" marR="0" marL="0" anchor="ctr"/>
                </a:tc>
              </a:tr>
            </a:tbl>
          </a:graphicData>
        </a:graphic>
      </p:graphicFrame>
      <p:sp>
        <p:nvSpPr>
          <p:cNvPr id="1417" name="Google Shape;1417;g27b335c9411_0_462"/>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1" name="Shape 1421"/>
        <p:cNvGrpSpPr/>
        <p:nvPr/>
      </p:nvGrpSpPr>
      <p:grpSpPr>
        <a:xfrm>
          <a:off x="0" y="0"/>
          <a:ext cx="0" cy="0"/>
          <a:chOff x="0" y="0"/>
          <a:chExt cx="0" cy="0"/>
        </a:xfrm>
      </p:grpSpPr>
      <p:sp>
        <p:nvSpPr>
          <p:cNvPr id="1422" name="Google Shape;1422;g2b5c250f245_0_1424"/>
          <p:cNvSpPr txBox="1"/>
          <p:nvPr/>
        </p:nvSpPr>
        <p:spPr>
          <a:xfrm>
            <a:off x="677774" y="486350"/>
            <a:ext cx="7771500" cy="796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5000"/>
              <a:buFont typeface="Arial"/>
              <a:buNone/>
            </a:pPr>
            <a:r>
              <a:rPr b="1" i="0" lang="en-US" sz="5000" u="none" cap="none" strike="noStrike">
                <a:solidFill>
                  <a:srgbClr val="663300"/>
                </a:solidFill>
                <a:latin typeface="Arial"/>
                <a:ea typeface="Arial"/>
                <a:cs typeface="Arial"/>
                <a:sym typeface="Arial"/>
              </a:rPr>
              <a:t>Leave of Absence Notice</a:t>
            </a:r>
            <a:endParaRPr b="1" i="0" sz="5000" u="none" cap="none" strike="noStrike">
              <a:solidFill>
                <a:srgbClr val="663300"/>
              </a:solidFill>
              <a:latin typeface="Arial"/>
              <a:ea typeface="Arial"/>
              <a:cs typeface="Arial"/>
              <a:sym typeface="Arial"/>
            </a:endParaRPr>
          </a:p>
        </p:txBody>
      </p:sp>
      <p:sp>
        <p:nvSpPr>
          <p:cNvPr id="1423" name="Google Shape;1423;g2b5c250f245_0_1424"/>
          <p:cNvSpPr txBox="1"/>
          <p:nvPr/>
        </p:nvSpPr>
        <p:spPr>
          <a:xfrm>
            <a:off x="744440" y="1507394"/>
            <a:ext cx="9142200" cy="4400400"/>
          </a:xfrm>
          <a:prstGeom prst="rect">
            <a:avLst/>
          </a:prstGeom>
          <a:noFill/>
          <a:ln>
            <a:noFill/>
          </a:ln>
        </p:spPr>
        <p:txBody>
          <a:bodyPr anchorCtr="0" anchor="t" bIns="45700" lIns="91425" spcFirstLastPara="1" rIns="91425" wrap="square" tIns="45700">
            <a:noAutofit/>
          </a:bodyPr>
          <a:lstStyle/>
          <a:p>
            <a:pPr indent="-514350" lvl="0" marL="514350" marR="0" rtl="0" algn="just">
              <a:lnSpc>
                <a:spcPct val="100000"/>
              </a:lnSpc>
              <a:spcBef>
                <a:spcPts val="0"/>
              </a:spcBef>
              <a:spcAft>
                <a:spcPts val="0"/>
              </a:spcAft>
              <a:buClr>
                <a:schemeClr val="accent1"/>
              </a:buClr>
              <a:buSzPts val="2240"/>
              <a:buFont typeface="Arial"/>
              <a:buAutoNum type="arabicPeriod" startAt="5"/>
            </a:pPr>
            <a:r>
              <a:rPr b="0" i="0" lang="en-US" sz="2600" u="none" cap="none" strike="noStrike">
                <a:solidFill>
                  <a:srgbClr val="7F7F7F"/>
                </a:solidFill>
                <a:latin typeface="Arial"/>
                <a:ea typeface="Arial"/>
                <a:cs typeface="Arial"/>
                <a:sym typeface="Arial"/>
              </a:rPr>
              <a:t>Mental health leave：</a:t>
            </a:r>
            <a:endParaRPr b="0" i="0" sz="2600" u="none" cap="none" strike="noStrike">
              <a:solidFill>
                <a:srgbClr val="7F7F7F"/>
              </a:solidFill>
              <a:latin typeface="Arial"/>
              <a:ea typeface="Arial"/>
              <a:cs typeface="Arial"/>
              <a:sym typeface="Arial"/>
            </a:endParaRPr>
          </a:p>
          <a:p>
            <a:pPr indent="0" lvl="0" marL="0" marR="0" rtl="0" algn="just">
              <a:lnSpc>
                <a:spcPct val="100000"/>
              </a:lnSpc>
              <a:spcBef>
                <a:spcPts val="0"/>
              </a:spcBef>
              <a:spcAft>
                <a:spcPts val="0"/>
              </a:spcAft>
              <a:buNone/>
            </a:pPr>
            <a:r>
              <a:rPr b="0" i="0" lang="en-US" sz="2600" u="none" cap="none" strike="noStrike">
                <a:solidFill>
                  <a:srgbClr val="7F7F7F"/>
                </a:solidFill>
                <a:latin typeface="Arial"/>
                <a:ea typeface="Arial"/>
                <a:cs typeface="Arial"/>
                <a:sym typeface="Arial"/>
              </a:rPr>
              <a:t>Students who have difficulty attending classes due to psychological or mental health conditions may apply online for mental health leave. Once a student applies for mental health leave, the system will automatically notify the course instructor(s), his/her advisor, and the chair of his/her department. Students may be referred to counselors if necessary. A certificate issued by a medical institution or a counseling document is required if a student has already taken three days of mental health leave. </a:t>
            </a:r>
            <a:endParaRPr b="0" i="0" sz="2600" u="none" cap="none" strike="noStrike">
              <a:solidFill>
                <a:srgbClr val="7F7F7F"/>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7" name="Shape 1427"/>
        <p:cNvGrpSpPr/>
        <p:nvPr/>
      </p:nvGrpSpPr>
      <p:grpSpPr>
        <a:xfrm>
          <a:off x="0" y="0"/>
          <a:ext cx="0" cy="0"/>
          <a:chOff x="0" y="0"/>
          <a:chExt cx="0" cy="0"/>
        </a:xfrm>
      </p:grpSpPr>
      <p:sp>
        <p:nvSpPr>
          <p:cNvPr id="1428" name="Google Shape;1428;g27b335c9411_0_606"/>
          <p:cNvSpPr txBox="1"/>
          <p:nvPr>
            <p:ph idx="1" type="body"/>
          </p:nvPr>
        </p:nvSpPr>
        <p:spPr>
          <a:xfrm>
            <a:off x="978405" y="959281"/>
            <a:ext cx="8598300" cy="4820100"/>
          </a:xfrm>
          <a:prstGeom prst="rect">
            <a:avLst/>
          </a:prstGeom>
          <a:noFill/>
          <a:ln>
            <a:noFill/>
          </a:ln>
        </p:spPr>
        <p:txBody>
          <a:bodyPr anchorCtr="0" anchor="t" bIns="45700" lIns="91425" spcFirstLastPara="1" rIns="91425" wrap="square" tIns="45700">
            <a:normAutofit/>
          </a:bodyPr>
          <a:lstStyle/>
          <a:p>
            <a:pPr indent="0" lvl="0" marL="82550" rtl="0" algn="ctr">
              <a:lnSpc>
                <a:spcPct val="100000"/>
              </a:lnSpc>
              <a:spcBef>
                <a:spcPts val="0"/>
              </a:spcBef>
              <a:spcAft>
                <a:spcPts val="0"/>
              </a:spcAft>
              <a:buSzPts val="4320"/>
              <a:buFont typeface="Noto Sans Symbols"/>
              <a:buNone/>
            </a:pPr>
            <a:r>
              <a:rPr lang="en-US" sz="5400">
                <a:solidFill>
                  <a:srgbClr val="3F3F3F"/>
                </a:solidFill>
                <a:latin typeface="DFKai-SB"/>
                <a:ea typeface="DFKai-SB"/>
                <a:cs typeface="DFKai-SB"/>
                <a:sym typeface="DFKai-SB"/>
              </a:rPr>
              <a:t>義守大學獎懲&amp;操行規定</a:t>
            </a:r>
            <a:endParaRPr sz="5400">
              <a:solidFill>
                <a:srgbClr val="3F3F3F"/>
              </a:solidFill>
              <a:latin typeface="DFKai-SB"/>
              <a:ea typeface="DFKai-SB"/>
              <a:cs typeface="DFKai-SB"/>
              <a:sym typeface="DFKai-SB"/>
            </a:endParaRPr>
          </a:p>
          <a:p>
            <a:pPr indent="0" lvl="0" marL="82550" rtl="0" algn="ctr">
              <a:lnSpc>
                <a:spcPct val="100000"/>
              </a:lnSpc>
              <a:spcBef>
                <a:spcPts val="1000"/>
              </a:spcBef>
              <a:spcAft>
                <a:spcPts val="0"/>
              </a:spcAft>
              <a:buSzPts val="3840"/>
              <a:buNone/>
            </a:pPr>
            <a:r>
              <a:rPr b="1" lang="en-US" sz="4800">
                <a:solidFill>
                  <a:srgbClr val="3F3F3F"/>
                </a:solidFill>
              </a:rPr>
              <a:t>Regulations for Student Rewards and Punishments at I-Shou University and conduct scores</a:t>
            </a:r>
            <a:endParaRPr sz="4800">
              <a:solidFill>
                <a:srgbClr val="3F3F3F"/>
              </a:solidFill>
              <a:latin typeface="DFKai-SB"/>
              <a:ea typeface="DFKai-SB"/>
              <a:cs typeface="DFKai-SB"/>
              <a:sym typeface="DFKai-SB"/>
            </a:endParaRPr>
          </a:p>
        </p:txBody>
      </p:sp>
      <p:sp>
        <p:nvSpPr>
          <p:cNvPr id="1429" name="Google Shape;1429;g27b335c9411_0_606"/>
          <p:cNvSpPr txBox="1"/>
          <p:nvPr>
            <p:ph idx="12" type="sldNum"/>
          </p:nvPr>
        </p:nvSpPr>
        <p:spPr>
          <a:xfrm>
            <a:off x="9345973" y="6245225"/>
            <a:ext cx="28446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transition spd="med">
    <p:fade/>
  </p:transition>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3" name="Shape 1433"/>
        <p:cNvGrpSpPr/>
        <p:nvPr/>
      </p:nvGrpSpPr>
      <p:grpSpPr>
        <a:xfrm>
          <a:off x="0" y="0"/>
          <a:ext cx="0" cy="0"/>
          <a:chOff x="0" y="0"/>
          <a:chExt cx="0" cy="0"/>
        </a:xfrm>
      </p:grpSpPr>
      <p:sp>
        <p:nvSpPr>
          <p:cNvPr id="1434" name="Google Shape;1434;g27b335c9411_0_611"/>
          <p:cNvSpPr txBox="1"/>
          <p:nvPr>
            <p:ph type="title"/>
          </p:nvPr>
        </p:nvSpPr>
        <p:spPr>
          <a:xfrm>
            <a:off x="1139351" y="591845"/>
            <a:ext cx="8596800" cy="7131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SzPts val="1400"/>
              <a:buNone/>
            </a:pPr>
            <a:r>
              <a:rPr lang="en-US">
                <a:latin typeface="Arial"/>
                <a:ea typeface="Arial"/>
                <a:cs typeface="Arial"/>
                <a:sym typeface="Arial"/>
              </a:rPr>
              <a:t>獎勵及懲處種類</a:t>
            </a:r>
            <a:endParaRPr/>
          </a:p>
        </p:txBody>
      </p:sp>
      <p:sp>
        <p:nvSpPr>
          <p:cNvPr id="1435" name="Google Shape;1435;g27b335c9411_0_611"/>
          <p:cNvSpPr txBox="1"/>
          <p:nvPr>
            <p:ph idx="1" type="body"/>
          </p:nvPr>
        </p:nvSpPr>
        <p:spPr>
          <a:xfrm>
            <a:off x="748786" y="1237310"/>
            <a:ext cx="4381800" cy="2911800"/>
          </a:xfrm>
          <a:prstGeom prst="rect">
            <a:avLst/>
          </a:prstGeom>
          <a:noFill/>
          <a:ln>
            <a:noFill/>
          </a:ln>
        </p:spPr>
        <p:txBody>
          <a:bodyPr anchorCtr="0" anchor="t" bIns="45700" lIns="91425" spcFirstLastPara="1" rIns="91425" wrap="square" tIns="45700">
            <a:noAutofit/>
          </a:bodyPr>
          <a:lstStyle/>
          <a:p>
            <a:pPr indent="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一、獎勵：</a:t>
            </a:r>
            <a:endParaRPr/>
          </a:p>
          <a:p>
            <a:pPr indent="0" lvl="1" marL="594360"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（一）嘉獎。</a:t>
            </a:r>
            <a:endParaRPr/>
          </a:p>
          <a:p>
            <a:pPr indent="0" lvl="1" marL="594360"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（二）小功。</a:t>
            </a:r>
            <a:endParaRPr/>
          </a:p>
          <a:p>
            <a:pPr indent="0" lvl="1" marL="594360"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（三）大功。</a:t>
            </a:r>
            <a:endParaRPr/>
          </a:p>
          <a:p>
            <a:pPr indent="-228600" lvl="0" marL="457200" rtl="0" algn="l">
              <a:lnSpc>
                <a:spcPct val="100000"/>
              </a:lnSpc>
              <a:spcBef>
                <a:spcPts val="1000"/>
              </a:spcBef>
              <a:spcAft>
                <a:spcPts val="0"/>
              </a:spcAft>
              <a:buSzPts val="1440"/>
              <a:buNone/>
            </a:pPr>
            <a:r>
              <a:t/>
            </a:r>
            <a:endParaRPr/>
          </a:p>
        </p:txBody>
      </p:sp>
      <p:sp>
        <p:nvSpPr>
          <p:cNvPr id="1436" name="Google Shape;1436;g27b335c9411_0_611"/>
          <p:cNvSpPr txBox="1"/>
          <p:nvPr/>
        </p:nvSpPr>
        <p:spPr>
          <a:xfrm>
            <a:off x="4593792" y="1237310"/>
            <a:ext cx="4381800" cy="2911800"/>
          </a:xfrm>
          <a:prstGeom prst="rect">
            <a:avLst/>
          </a:prstGeom>
          <a:noFill/>
          <a:ln>
            <a:noFill/>
          </a:ln>
        </p:spPr>
        <p:txBody>
          <a:bodyPr anchorCtr="0" anchor="t" bIns="45700" lIns="91425" spcFirstLastPara="1" rIns="91425" wrap="square" tIns="45700">
            <a:noAutofit/>
          </a:bodyPr>
          <a:lstStyle/>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二、懲處：</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（一）警告。</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（二）小過。</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（三）大過。</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（四）留校察看。</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（五）應予退學。</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（六）開除學籍。</a:t>
            </a:r>
            <a:endParaRPr b="0" i="0" sz="1800" u="none" cap="none" strike="noStrike">
              <a:solidFill>
                <a:schemeClr val="dk1"/>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t/>
            </a:r>
            <a:endParaRPr b="0" i="0" sz="1800" u="none" cap="none" strike="noStrike">
              <a:solidFill>
                <a:schemeClr val="dk1"/>
              </a:solidFill>
              <a:latin typeface="Arial"/>
              <a:ea typeface="Arial"/>
              <a:cs typeface="Arial"/>
              <a:sym typeface="Arial"/>
            </a:endParaRPr>
          </a:p>
          <a:p>
            <a:pPr indent="-228600" lvl="0" marL="457200" marR="0" rtl="0" algn="l">
              <a:lnSpc>
                <a:spcPct val="100000"/>
              </a:lnSpc>
              <a:spcBef>
                <a:spcPts val="1000"/>
              </a:spcBef>
              <a:spcAft>
                <a:spcPts val="0"/>
              </a:spcAft>
              <a:buClr>
                <a:schemeClr val="accent1"/>
              </a:buClr>
              <a:buSzPts val="1440"/>
              <a:buFont typeface="Noto Sans Symbols"/>
              <a:buNone/>
            </a:pPr>
            <a:r>
              <a:t/>
            </a:r>
            <a:endParaRPr b="0" i="0" sz="1800" u="none" cap="none" strike="noStrike">
              <a:solidFill>
                <a:srgbClr val="404040"/>
              </a:solidFill>
              <a:latin typeface="Arial"/>
              <a:ea typeface="Arial"/>
              <a:cs typeface="Arial"/>
              <a:sym typeface="Arial"/>
            </a:endParaRPr>
          </a:p>
        </p:txBody>
      </p:sp>
      <p:sp>
        <p:nvSpPr>
          <p:cNvPr id="1437" name="Google Shape;1437;g27b335c9411_0_611"/>
          <p:cNvSpPr txBox="1"/>
          <p:nvPr/>
        </p:nvSpPr>
        <p:spPr>
          <a:xfrm>
            <a:off x="1393611" y="4598633"/>
            <a:ext cx="8596800" cy="175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FF0000"/>
                </a:solidFill>
                <a:latin typeface="Arial"/>
                <a:ea typeface="Arial"/>
                <a:cs typeface="Arial"/>
                <a:sym typeface="Arial"/>
              </a:rPr>
              <a:t>※有關更詳細獎懲辦法說明請至下列網頁查詢</a:t>
            </a:r>
            <a:r>
              <a:rPr b="0" i="0" lang="en-US" sz="1800" u="sng" cap="none" strike="noStrike">
                <a:solidFill>
                  <a:srgbClr val="000000"/>
                </a:solidFill>
                <a:latin typeface="Arial"/>
                <a:ea typeface="Arial"/>
                <a:cs typeface="Arial"/>
                <a:sym typeface="Arial"/>
                <a:hlinkClick r:id="rId3">
                  <a:extLst>
                    <a:ext uri="{A12FA001-AC4F-418D-AE19-62706E023703}">
                      <ahyp:hlinkClr val="tx"/>
                    </a:ext>
                  </a:extLst>
                </a:hlinkClick>
              </a:rPr>
              <a:t>https://www.isu.edu.tw/newsite/showpage.php?dept_mno=802&amp;dept_id=5&amp;page_id=46607</a:t>
            </a:r>
            <a:endParaRPr b="0" i="0" sz="1800" u="none" cap="none" strike="noStrike">
              <a:solidFill>
                <a:srgbClr val="FF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Arial"/>
                <a:ea typeface="Arial"/>
                <a:cs typeface="Arial"/>
                <a:sym typeface="Arial"/>
              </a:rPr>
              <a:t>For more information about the Regulations for Student Rewards and Punishments at I-Shou University, please visit</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38" name="Google Shape;1438;g27b335c9411_0_611"/>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2" name="Shape 1442"/>
        <p:cNvGrpSpPr/>
        <p:nvPr/>
      </p:nvGrpSpPr>
      <p:grpSpPr>
        <a:xfrm>
          <a:off x="0" y="0"/>
          <a:ext cx="0" cy="0"/>
          <a:chOff x="0" y="0"/>
          <a:chExt cx="0" cy="0"/>
        </a:xfrm>
      </p:grpSpPr>
      <p:sp>
        <p:nvSpPr>
          <p:cNvPr id="1443" name="Google Shape;1443;g27b335c9411_0_619"/>
          <p:cNvSpPr txBox="1"/>
          <p:nvPr>
            <p:ph type="title"/>
          </p:nvPr>
        </p:nvSpPr>
        <p:spPr>
          <a:xfrm>
            <a:off x="158550" y="524125"/>
            <a:ext cx="10798500" cy="713100"/>
          </a:xfrm>
          <a:prstGeom prst="rect">
            <a:avLst/>
          </a:prstGeom>
          <a:noFill/>
          <a:ln>
            <a:noFill/>
          </a:ln>
        </p:spPr>
        <p:txBody>
          <a:bodyPr anchorCtr="0" anchor="t" bIns="45700" lIns="91425" spcFirstLastPara="1" rIns="91425" wrap="square" tIns="45700">
            <a:normAutofit fontScale="90000"/>
          </a:bodyPr>
          <a:lstStyle/>
          <a:p>
            <a:pPr indent="0" lvl="0" marL="0" rtl="0" algn="ctr">
              <a:lnSpc>
                <a:spcPct val="100000"/>
              </a:lnSpc>
              <a:spcBef>
                <a:spcPts val="0"/>
              </a:spcBef>
              <a:spcAft>
                <a:spcPts val="0"/>
              </a:spcAft>
              <a:buSzPct val="43210"/>
              <a:buNone/>
            </a:pPr>
            <a:r>
              <a:rPr lang="en-US">
                <a:latin typeface="Arial"/>
                <a:ea typeface="Arial"/>
                <a:cs typeface="Arial"/>
                <a:sym typeface="Arial"/>
              </a:rPr>
              <a:t>Types of student rewards and punishments are as follows</a:t>
            </a:r>
            <a:endParaRPr>
              <a:latin typeface="Arial"/>
              <a:ea typeface="Arial"/>
              <a:cs typeface="Arial"/>
              <a:sym typeface="Arial"/>
            </a:endParaRPr>
          </a:p>
        </p:txBody>
      </p:sp>
      <p:sp>
        <p:nvSpPr>
          <p:cNvPr id="1444" name="Google Shape;1444;g27b335c9411_0_619"/>
          <p:cNvSpPr txBox="1"/>
          <p:nvPr>
            <p:ph idx="1" type="body"/>
          </p:nvPr>
        </p:nvSpPr>
        <p:spPr>
          <a:xfrm>
            <a:off x="748786" y="1237310"/>
            <a:ext cx="4381800" cy="2911800"/>
          </a:xfrm>
          <a:prstGeom prst="rect">
            <a:avLst/>
          </a:prstGeom>
          <a:noFill/>
          <a:ln>
            <a:noFill/>
          </a:ln>
        </p:spPr>
        <p:txBody>
          <a:bodyPr anchorCtr="0" anchor="t" bIns="45700" lIns="91425" spcFirstLastPara="1" rIns="91425" wrap="square" tIns="45700">
            <a:noAutofit/>
          </a:bodyPr>
          <a:lstStyle/>
          <a:p>
            <a:pPr indent="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1.Rewards:</a:t>
            </a:r>
            <a:endParaRPr/>
          </a:p>
          <a:p>
            <a:pPr indent="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a. Commendations; </a:t>
            </a:r>
            <a:endParaRPr/>
          </a:p>
          <a:p>
            <a:pPr indent="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b. Minor merits; </a:t>
            </a:r>
            <a:endParaRPr/>
          </a:p>
          <a:p>
            <a:pPr indent="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c. Major merits; </a:t>
            </a:r>
            <a:endParaRPr/>
          </a:p>
        </p:txBody>
      </p:sp>
      <p:sp>
        <p:nvSpPr>
          <p:cNvPr id="1445" name="Google Shape;1445;g27b335c9411_0_619"/>
          <p:cNvSpPr txBox="1"/>
          <p:nvPr/>
        </p:nvSpPr>
        <p:spPr>
          <a:xfrm>
            <a:off x="4593792" y="1237310"/>
            <a:ext cx="4381800" cy="2911800"/>
          </a:xfrm>
          <a:prstGeom prst="rect">
            <a:avLst/>
          </a:prstGeom>
          <a:noFill/>
          <a:ln>
            <a:noFill/>
          </a:ln>
        </p:spPr>
        <p:txBody>
          <a:bodyPr anchorCtr="0" anchor="t" bIns="45700" lIns="91425" spcFirstLastPara="1" rIns="91425" wrap="square" tIns="45700">
            <a:noAutofit/>
          </a:bodyPr>
          <a:lstStyle/>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2.Punishments:</a:t>
            </a:r>
            <a:endParaRPr b="0" i="0" sz="1400" u="none" cap="none" strike="noStrike">
              <a:solidFill>
                <a:srgbClr val="000000"/>
              </a:solidFill>
              <a:latin typeface="Arial"/>
              <a:ea typeface="Arial"/>
              <a:cs typeface="Arial"/>
              <a:sym typeface="Arial"/>
            </a:endParaRPr>
          </a:p>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a. Admonitions; </a:t>
            </a:r>
            <a:endParaRPr b="0" i="0" sz="1400" u="none" cap="none" strike="noStrike">
              <a:solidFill>
                <a:srgbClr val="000000"/>
              </a:solidFill>
              <a:latin typeface="Arial"/>
              <a:ea typeface="Arial"/>
              <a:cs typeface="Arial"/>
              <a:sym typeface="Arial"/>
            </a:endParaRPr>
          </a:p>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b. Minor demerits; </a:t>
            </a:r>
            <a:endParaRPr b="0" i="0" sz="1400" u="none" cap="none" strike="noStrike">
              <a:solidFill>
                <a:srgbClr val="000000"/>
              </a:solidFill>
              <a:latin typeface="Arial"/>
              <a:ea typeface="Arial"/>
              <a:cs typeface="Arial"/>
              <a:sym typeface="Arial"/>
            </a:endParaRPr>
          </a:p>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c. Major demerits; </a:t>
            </a:r>
            <a:endParaRPr b="0" i="0" sz="1400" u="none" cap="none" strike="noStrike">
              <a:solidFill>
                <a:srgbClr val="000000"/>
              </a:solidFill>
              <a:latin typeface="Arial"/>
              <a:ea typeface="Arial"/>
              <a:cs typeface="Arial"/>
              <a:sym typeface="Arial"/>
            </a:endParaRPr>
          </a:p>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d. Academic probation; </a:t>
            </a:r>
            <a:endParaRPr b="0" i="0" sz="1400" u="none" cap="none" strike="noStrike">
              <a:solidFill>
                <a:srgbClr val="000000"/>
              </a:solidFill>
              <a:latin typeface="Arial"/>
              <a:ea typeface="Arial"/>
              <a:cs typeface="Arial"/>
              <a:sym typeface="Arial"/>
            </a:endParaRPr>
          </a:p>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e. Expulsion; and </a:t>
            </a:r>
            <a:endParaRPr b="0" i="0" sz="1400" u="none" cap="none" strike="noStrike">
              <a:solidFill>
                <a:srgbClr val="000000"/>
              </a:solidFill>
              <a:latin typeface="Arial"/>
              <a:ea typeface="Arial"/>
              <a:cs typeface="Arial"/>
              <a:sym typeface="Arial"/>
            </a:endParaRPr>
          </a:p>
          <a:p>
            <a:pPr indent="0" lvl="0" marL="137160" marR="0" rtl="0" algn="l">
              <a:lnSpc>
                <a:spcPct val="100000"/>
              </a:lnSpc>
              <a:spcBef>
                <a:spcPts val="1000"/>
              </a:spcBef>
              <a:spcAft>
                <a:spcPts val="0"/>
              </a:spcAft>
              <a:buClr>
                <a:schemeClr val="accent1"/>
              </a:buClr>
              <a:buSzPts val="1440"/>
              <a:buFont typeface="Noto Sans Symbols"/>
              <a:buNone/>
            </a:pPr>
            <a:r>
              <a:rPr b="0" i="0" lang="en-US" sz="1800" u="none" cap="none" strike="noStrike">
                <a:solidFill>
                  <a:schemeClr val="dk1"/>
                </a:solidFill>
                <a:latin typeface="Arial"/>
                <a:ea typeface="Arial"/>
                <a:cs typeface="Arial"/>
                <a:sym typeface="Arial"/>
              </a:rPr>
              <a:t>f. Dismissal. </a:t>
            </a:r>
            <a:endParaRPr b="0" i="0" sz="1400" u="none" cap="none" strike="noStrike">
              <a:solidFill>
                <a:srgbClr val="000000"/>
              </a:solidFill>
              <a:latin typeface="Arial"/>
              <a:ea typeface="Arial"/>
              <a:cs typeface="Arial"/>
              <a:sym typeface="Arial"/>
            </a:endParaRPr>
          </a:p>
          <a:p>
            <a:pPr indent="0" lvl="1" marL="594360" marR="0" rtl="0" algn="l">
              <a:lnSpc>
                <a:spcPct val="100000"/>
              </a:lnSpc>
              <a:spcBef>
                <a:spcPts val="1000"/>
              </a:spcBef>
              <a:spcAft>
                <a:spcPts val="0"/>
              </a:spcAft>
              <a:buClr>
                <a:schemeClr val="accent1"/>
              </a:buClr>
              <a:buSzPts val="1440"/>
              <a:buFont typeface="Noto Sans Symbols"/>
              <a:buNone/>
            </a:pPr>
            <a:r>
              <a:t/>
            </a:r>
            <a:endParaRPr b="0" i="0" sz="1800" u="none" cap="none" strike="noStrike">
              <a:solidFill>
                <a:schemeClr val="dk1"/>
              </a:solidFill>
              <a:latin typeface="Arial"/>
              <a:ea typeface="Arial"/>
              <a:cs typeface="Arial"/>
              <a:sym typeface="Arial"/>
            </a:endParaRPr>
          </a:p>
          <a:p>
            <a:pPr indent="-228600" lvl="0" marL="457200" marR="0" rtl="0" algn="l">
              <a:lnSpc>
                <a:spcPct val="100000"/>
              </a:lnSpc>
              <a:spcBef>
                <a:spcPts val="1000"/>
              </a:spcBef>
              <a:spcAft>
                <a:spcPts val="0"/>
              </a:spcAft>
              <a:buClr>
                <a:schemeClr val="accent1"/>
              </a:buClr>
              <a:buSzPts val="1440"/>
              <a:buFont typeface="Noto Sans Symbols"/>
              <a:buNone/>
            </a:pPr>
            <a:r>
              <a:t/>
            </a:r>
            <a:endParaRPr b="0" i="0" sz="1800" u="none" cap="none" strike="noStrike">
              <a:solidFill>
                <a:srgbClr val="404040"/>
              </a:solidFill>
              <a:latin typeface="Arial"/>
              <a:ea typeface="Arial"/>
              <a:cs typeface="Arial"/>
              <a:sym typeface="Arial"/>
            </a:endParaRPr>
          </a:p>
        </p:txBody>
      </p:sp>
      <p:sp>
        <p:nvSpPr>
          <p:cNvPr id="1446" name="Google Shape;1446;g27b335c9411_0_619"/>
          <p:cNvSpPr txBox="1"/>
          <p:nvPr/>
        </p:nvSpPr>
        <p:spPr>
          <a:xfrm>
            <a:off x="940909" y="4270159"/>
            <a:ext cx="8596800" cy="1477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FF0000"/>
                </a:solidFill>
                <a:latin typeface="Arial"/>
                <a:ea typeface="Arial"/>
                <a:cs typeface="Arial"/>
                <a:sym typeface="Arial"/>
              </a:rPr>
              <a:t>For more information about the Regulations for Student Rewards and Punishments at I-Shou University, please visit</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Arial"/>
              <a:buNone/>
            </a:pPr>
            <a:r>
              <a:rPr b="0" i="0" lang="en-US" sz="1800" u="sng" cap="none" strike="noStrike">
                <a:solidFill>
                  <a:srgbClr val="000000"/>
                </a:solidFill>
                <a:latin typeface="Arial"/>
                <a:ea typeface="Arial"/>
                <a:cs typeface="Arial"/>
                <a:sym typeface="Arial"/>
                <a:hlinkClick r:id="rId3">
                  <a:extLst>
                    <a:ext uri="{A12FA001-AC4F-418D-AE19-62706E023703}">
                      <ahyp:hlinkClr val="tx"/>
                    </a:ext>
                  </a:extLst>
                </a:hlinkClick>
              </a:rPr>
              <a:t>https://www.isu.edu.tw/newsite/showpage.php?dept_mno=802&amp;dept_id=5&amp;page_id=46607</a:t>
            </a:r>
            <a:endParaRPr b="0" i="0" sz="18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1447" name="Google Shape;1447;g27b335c9411_0_619"/>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1" name="Shape 1451"/>
        <p:cNvGrpSpPr/>
        <p:nvPr/>
      </p:nvGrpSpPr>
      <p:grpSpPr>
        <a:xfrm>
          <a:off x="0" y="0"/>
          <a:ext cx="0" cy="0"/>
          <a:chOff x="0" y="0"/>
          <a:chExt cx="0" cy="0"/>
        </a:xfrm>
      </p:grpSpPr>
      <p:sp>
        <p:nvSpPr>
          <p:cNvPr id="1452" name="Google Shape;1452;g27b335c9411_0_627"/>
          <p:cNvSpPr txBox="1"/>
          <p:nvPr>
            <p:ph type="title"/>
          </p:nvPr>
        </p:nvSpPr>
        <p:spPr>
          <a:xfrm>
            <a:off x="1139351" y="591845"/>
            <a:ext cx="8596800" cy="7131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SzPts val="1400"/>
              <a:buNone/>
            </a:pPr>
            <a:r>
              <a:rPr lang="en-US">
                <a:latin typeface="Arial"/>
                <a:ea typeface="Arial"/>
                <a:cs typeface="Arial"/>
                <a:sym typeface="Arial"/>
              </a:rPr>
              <a:t>學生操行辦法</a:t>
            </a:r>
            <a:endParaRPr/>
          </a:p>
        </p:txBody>
      </p:sp>
      <p:sp>
        <p:nvSpPr>
          <p:cNvPr id="1453" name="Google Shape;1453;g27b335c9411_0_627"/>
          <p:cNvSpPr txBox="1"/>
          <p:nvPr>
            <p:ph idx="1" type="body"/>
          </p:nvPr>
        </p:nvSpPr>
        <p:spPr>
          <a:xfrm>
            <a:off x="942675" y="1506174"/>
            <a:ext cx="8596800" cy="4282200"/>
          </a:xfrm>
          <a:prstGeom prst="rect">
            <a:avLst/>
          </a:prstGeom>
          <a:noFill/>
          <a:ln>
            <a:noFill/>
          </a:ln>
        </p:spPr>
        <p:txBody>
          <a:bodyPr anchorCtr="0" anchor="t" bIns="45700" lIns="91425" spcFirstLastPara="1" rIns="91425" wrap="square" tIns="45700">
            <a:noAutofit/>
          </a:bodyPr>
          <a:lstStyle/>
          <a:p>
            <a:pPr indent="-13716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一、依據學生操行辦法第二條規定，</a:t>
            </a:r>
            <a:r>
              <a:rPr lang="en-US">
                <a:solidFill>
                  <a:srgbClr val="FF0000"/>
                </a:solidFill>
                <a:latin typeface="Arial"/>
                <a:ea typeface="Arial"/>
                <a:cs typeface="Arial"/>
                <a:sym typeface="Arial"/>
              </a:rPr>
              <a:t>學生操行成績以八十五分為基本分</a:t>
            </a:r>
            <a:r>
              <a:rPr lang="en-US">
                <a:solidFill>
                  <a:schemeClr val="dk1"/>
                </a:solidFill>
                <a:latin typeface="Arial"/>
                <a:ea typeface="Arial"/>
                <a:cs typeface="Arial"/>
                <a:sym typeface="Arial"/>
              </a:rPr>
              <a:t>，再加減</a:t>
            </a:r>
            <a:endParaRPr>
              <a:solidFill>
                <a:schemeClr val="dk1"/>
              </a:solidFill>
              <a:latin typeface="Arial"/>
              <a:ea typeface="Arial"/>
              <a:cs typeface="Arial"/>
              <a:sym typeface="Arial"/>
            </a:endParaRPr>
          </a:p>
          <a:p>
            <a:pPr indent="-13716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        系主任（所長）、導師評分及獎懲分數，核計實得總分。</a:t>
            </a:r>
            <a:endParaRPr>
              <a:solidFill>
                <a:schemeClr val="dk1"/>
              </a:solidFill>
              <a:latin typeface="Arial"/>
              <a:ea typeface="Arial"/>
              <a:cs typeface="Arial"/>
              <a:sym typeface="Arial"/>
            </a:endParaRPr>
          </a:p>
          <a:p>
            <a:pPr indent="-137160" lvl="0" marL="137160" rtl="0" algn="l">
              <a:lnSpc>
                <a:spcPct val="100000"/>
              </a:lnSpc>
              <a:spcBef>
                <a:spcPts val="1000"/>
              </a:spcBef>
              <a:spcAft>
                <a:spcPts val="0"/>
              </a:spcAft>
              <a:buSzPts val="1440"/>
              <a:buNone/>
            </a:pPr>
            <a:r>
              <a:rPr lang="en-US">
                <a:solidFill>
                  <a:schemeClr val="dk1"/>
                </a:solidFill>
                <a:latin typeface="Arial"/>
                <a:ea typeface="Arial"/>
                <a:cs typeface="Arial"/>
                <a:sym typeface="Arial"/>
              </a:rPr>
              <a:t>二、獎懲加減分規定</a:t>
            </a:r>
            <a:endParaRPr>
              <a:solidFill>
                <a:schemeClr val="dk1"/>
              </a:solidFill>
              <a:latin typeface="Arial"/>
              <a:ea typeface="Arial"/>
              <a:cs typeface="Arial"/>
              <a:sym typeface="Arial"/>
            </a:endParaRPr>
          </a:p>
          <a:p>
            <a:pPr indent="0" lvl="1" marL="457200"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(一)記大功一次加七點五分，記小功一次加二點五分，記嘉獎一次加一分。</a:t>
            </a:r>
            <a:endParaRPr/>
          </a:p>
          <a:p>
            <a:pPr indent="-719999" lvl="2" marL="1051560"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  (二)記大過一次減七點五分，記小過一次減二點五分，記警告一次減一分。</a:t>
            </a:r>
            <a:endParaRPr sz="1800">
              <a:solidFill>
                <a:schemeClr val="dk1"/>
              </a:solidFill>
              <a:latin typeface="Arial"/>
              <a:ea typeface="Arial"/>
              <a:cs typeface="Arial"/>
              <a:sym typeface="Arial"/>
            </a:endParaRPr>
          </a:p>
          <a:p>
            <a:pPr indent="-594360" lvl="1" marL="594360"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三、懲處依規定可「</a:t>
            </a:r>
            <a:r>
              <a:rPr lang="en-US" sz="1800">
                <a:solidFill>
                  <a:srgbClr val="FF0000"/>
                </a:solidFill>
                <a:latin typeface="Arial"/>
                <a:ea typeface="Arial"/>
                <a:cs typeface="Arial"/>
                <a:sym typeface="Arial"/>
              </a:rPr>
              <a:t>愛校服務</a:t>
            </a:r>
            <a:r>
              <a:rPr lang="en-US" sz="1800">
                <a:solidFill>
                  <a:schemeClr val="dk1"/>
                </a:solidFill>
                <a:latin typeface="Arial"/>
                <a:ea typeface="Arial"/>
                <a:cs typeface="Arial"/>
                <a:sym typeface="Arial"/>
              </a:rPr>
              <a:t>」折抵，替代標準如下：</a:t>
            </a:r>
            <a:endParaRPr sz="1800">
              <a:solidFill>
                <a:schemeClr val="dk1"/>
              </a:solidFill>
              <a:latin typeface="Arial"/>
              <a:ea typeface="Arial"/>
              <a:cs typeface="Arial"/>
              <a:sym typeface="Arial"/>
            </a:endParaRPr>
          </a:p>
          <a:p>
            <a:pPr indent="-719999" lvl="2" marL="1177199"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(一)如經核准警告一次，得以愛校服務4小時替代。</a:t>
            </a:r>
            <a:endParaRPr/>
          </a:p>
          <a:p>
            <a:pPr indent="-719999" lvl="2" marL="1177199"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(二)如經核准小過一次，得以愛校服務12小時替代。</a:t>
            </a:r>
            <a:endParaRPr/>
          </a:p>
          <a:p>
            <a:pPr indent="-719999" lvl="2" marL="1177199" rtl="0" algn="l">
              <a:lnSpc>
                <a:spcPct val="100000"/>
              </a:lnSpc>
              <a:spcBef>
                <a:spcPts val="1000"/>
              </a:spcBef>
              <a:spcAft>
                <a:spcPts val="0"/>
              </a:spcAft>
              <a:buSzPts val="1440"/>
              <a:buNone/>
            </a:pPr>
            <a:r>
              <a:rPr lang="en-US" sz="1800">
                <a:solidFill>
                  <a:schemeClr val="dk1"/>
                </a:solidFill>
                <a:latin typeface="Arial"/>
                <a:ea typeface="Arial"/>
                <a:cs typeface="Arial"/>
                <a:sym typeface="Arial"/>
              </a:rPr>
              <a:t>(三)如經獎懲委員會審議或校長核定之愛校服務專案者。</a:t>
            </a:r>
            <a:endParaRPr sz="1800">
              <a:solidFill>
                <a:schemeClr val="dk1"/>
              </a:solidFill>
              <a:latin typeface="Arial"/>
              <a:ea typeface="Arial"/>
              <a:cs typeface="Arial"/>
              <a:sym typeface="Arial"/>
            </a:endParaRPr>
          </a:p>
          <a:p>
            <a:pPr indent="-719999" lvl="2" marL="1177199" rtl="0" algn="l">
              <a:lnSpc>
                <a:spcPct val="100000"/>
              </a:lnSpc>
              <a:spcBef>
                <a:spcPts val="1000"/>
              </a:spcBef>
              <a:spcAft>
                <a:spcPts val="0"/>
              </a:spcAft>
              <a:buSzPts val="1440"/>
              <a:buNone/>
            </a:pPr>
            <a:r>
              <a:rPr b="1" lang="en-US"/>
              <a:t> ※愛校服務單網頁連結：</a:t>
            </a:r>
            <a:endParaRPr b="1"/>
          </a:p>
          <a:p>
            <a:pPr indent="-719999" lvl="2" marL="1177199" rtl="0" algn="l">
              <a:lnSpc>
                <a:spcPct val="100000"/>
              </a:lnSpc>
              <a:spcBef>
                <a:spcPts val="1000"/>
              </a:spcBef>
              <a:spcAft>
                <a:spcPts val="0"/>
              </a:spcAft>
              <a:buSzPts val="1440"/>
              <a:buNone/>
            </a:pPr>
            <a:r>
              <a:rPr lang="en-US" u="sng">
                <a:solidFill>
                  <a:srgbClr val="0000FF"/>
                </a:solidFill>
                <a:hlinkClick r:id="rId3">
                  <a:extLst>
                    <a:ext uri="{A12FA001-AC4F-418D-AE19-62706E023703}">
                      <ahyp:hlinkClr val="tx"/>
                    </a:ext>
                  </a:extLst>
                </a:hlinkClick>
              </a:rPr>
              <a:t>https://www.isu.edu.tw/upload/802/17/獎懲操行/愛校服務證明單%20(含英文).pdf</a:t>
            </a:r>
            <a:endParaRPr>
              <a:solidFill>
                <a:srgbClr val="0000FF"/>
              </a:solidFill>
            </a:endParaRPr>
          </a:p>
          <a:p>
            <a:pPr indent="-719999" lvl="2" marL="1177199" rtl="0" algn="l">
              <a:lnSpc>
                <a:spcPct val="100000"/>
              </a:lnSpc>
              <a:spcBef>
                <a:spcPts val="1000"/>
              </a:spcBef>
              <a:spcAft>
                <a:spcPts val="0"/>
              </a:spcAft>
              <a:buSzPts val="1440"/>
              <a:buNone/>
            </a:pPr>
            <a:r>
              <a:t/>
            </a:r>
            <a:endParaRPr sz="1800">
              <a:solidFill>
                <a:schemeClr val="dk1"/>
              </a:solidFill>
              <a:latin typeface="Arial"/>
              <a:ea typeface="Arial"/>
              <a:cs typeface="Arial"/>
              <a:sym typeface="Arial"/>
            </a:endParaRPr>
          </a:p>
          <a:p>
            <a:pPr indent="-594360" lvl="1" marL="594360" rtl="0" algn="l">
              <a:lnSpc>
                <a:spcPct val="100000"/>
              </a:lnSpc>
              <a:spcBef>
                <a:spcPts val="1000"/>
              </a:spcBef>
              <a:spcAft>
                <a:spcPts val="0"/>
              </a:spcAft>
              <a:buSzPts val="1440"/>
              <a:buNone/>
            </a:pPr>
            <a:r>
              <a:t/>
            </a:r>
            <a:endParaRPr sz="1800">
              <a:solidFill>
                <a:schemeClr val="dk1"/>
              </a:solidFill>
              <a:latin typeface="Arial"/>
              <a:ea typeface="Arial"/>
              <a:cs typeface="Arial"/>
              <a:sym typeface="Arial"/>
            </a:endParaRPr>
          </a:p>
          <a:p>
            <a:pPr indent="-594360" lvl="1" marL="594360" rtl="0" algn="l">
              <a:lnSpc>
                <a:spcPct val="100000"/>
              </a:lnSpc>
              <a:spcBef>
                <a:spcPts val="1000"/>
              </a:spcBef>
              <a:spcAft>
                <a:spcPts val="0"/>
              </a:spcAft>
              <a:buSzPts val="1440"/>
              <a:buNone/>
            </a:pPr>
            <a:r>
              <a:t/>
            </a:r>
            <a:endParaRPr sz="2000">
              <a:solidFill>
                <a:schemeClr val="dk1"/>
              </a:solidFill>
              <a:latin typeface="Arial"/>
              <a:ea typeface="Arial"/>
              <a:cs typeface="Arial"/>
              <a:sym typeface="Arial"/>
            </a:endParaRPr>
          </a:p>
          <a:p>
            <a:pPr indent="-137160" lvl="0" marL="137160" rtl="0" algn="l">
              <a:lnSpc>
                <a:spcPct val="100000"/>
              </a:lnSpc>
              <a:spcBef>
                <a:spcPts val="1000"/>
              </a:spcBef>
              <a:spcAft>
                <a:spcPts val="0"/>
              </a:spcAft>
              <a:buSzPts val="1440"/>
              <a:buNone/>
            </a:pPr>
            <a:r>
              <a:t/>
            </a:r>
            <a:endParaRPr>
              <a:solidFill>
                <a:schemeClr val="dk1"/>
              </a:solidFill>
              <a:latin typeface="Arial"/>
              <a:ea typeface="Arial"/>
              <a:cs typeface="Arial"/>
              <a:sym typeface="Arial"/>
            </a:endParaRPr>
          </a:p>
          <a:p>
            <a:pPr indent="-137160" lvl="0" marL="137160" rtl="0" algn="l">
              <a:lnSpc>
                <a:spcPct val="100000"/>
              </a:lnSpc>
              <a:spcBef>
                <a:spcPts val="1000"/>
              </a:spcBef>
              <a:spcAft>
                <a:spcPts val="0"/>
              </a:spcAft>
              <a:buSzPts val="1440"/>
              <a:buNone/>
            </a:pPr>
            <a:r>
              <a:t/>
            </a:r>
            <a:endParaRPr/>
          </a:p>
        </p:txBody>
      </p:sp>
      <p:sp>
        <p:nvSpPr>
          <p:cNvPr id="1454" name="Google Shape;1454;g27b335c9411_0_627"/>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1" name="Shape 1331"/>
        <p:cNvGrpSpPr/>
        <p:nvPr/>
      </p:nvGrpSpPr>
      <p:grpSpPr>
        <a:xfrm>
          <a:off x="0" y="0"/>
          <a:ext cx="0" cy="0"/>
          <a:chOff x="0" y="0"/>
          <a:chExt cx="0" cy="0"/>
        </a:xfrm>
      </p:grpSpPr>
      <p:sp>
        <p:nvSpPr>
          <p:cNvPr id="1332" name="Google Shape;1332;p193"/>
          <p:cNvSpPr txBox="1"/>
          <p:nvPr>
            <p:ph type="ctrTitle"/>
          </p:nvPr>
        </p:nvSpPr>
        <p:spPr>
          <a:xfrm>
            <a:off x="1590146" y="2797808"/>
            <a:ext cx="7766937" cy="1646088"/>
          </a:xfrm>
          <a:prstGeom prst="rect">
            <a:avLst/>
          </a:prstGeom>
          <a:noFill/>
          <a:ln>
            <a:noFill/>
          </a:ln>
        </p:spPr>
        <p:txBody>
          <a:bodyPr anchorCtr="0" anchor="b" bIns="45675" lIns="91400" spcFirstLastPara="1" rIns="91400" wrap="square" tIns="45675">
            <a:noAutofit/>
          </a:bodyPr>
          <a:lstStyle/>
          <a:p>
            <a:pPr indent="0" lvl="0" marL="0" rtl="0" algn="r">
              <a:lnSpc>
                <a:spcPct val="100000"/>
              </a:lnSpc>
              <a:spcBef>
                <a:spcPts val="0"/>
              </a:spcBef>
              <a:spcAft>
                <a:spcPts val="0"/>
              </a:spcAft>
              <a:buSzPts val="1400"/>
              <a:buNone/>
            </a:pPr>
            <a:r>
              <a:rPr lang="en-US">
                <a:latin typeface="Microsoft YaHei"/>
                <a:ea typeface="Microsoft YaHei"/>
                <a:cs typeface="Microsoft YaHei"/>
                <a:sym typeface="Microsoft YaHei"/>
              </a:rPr>
              <a:t>獎助學金</a:t>
            </a:r>
            <a:br>
              <a:rPr lang="en-US">
                <a:latin typeface="Microsoft YaHei"/>
                <a:ea typeface="Microsoft YaHei"/>
                <a:cs typeface="Microsoft YaHei"/>
                <a:sym typeface="Microsoft YaHei"/>
              </a:rPr>
            </a:br>
            <a:r>
              <a:rPr lang="en-US">
                <a:latin typeface="Microsoft YaHei"/>
                <a:ea typeface="Microsoft YaHei"/>
                <a:cs typeface="Microsoft YaHei"/>
                <a:sym typeface="Microsoft YaHei"/>
              </a:rPr>
              <a:t>Scholarship</a:t>
            </a:r>
            <a:endParaRPr>
              <a:latin typeface="Microsoft YaHei"/>
              <a:ea typeface="Microsoft YaHei"/>
              <a:cs typeface="Microsoft YaHei"/>
              <a:sym typeface="Microsoft YaHei"/>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8" name="Shape 1458"/>
        <p:cNvGrpSpPr/>
        <p:nvPr/>
      </p:nvGrpSpPr>
      <p:grpSpPr>
        <a:xfrm>
          <a:off x="0" y="0"/>
          <a:ext cx="0" cy="0"/>
          <a:chOff x="0" y="0"/>
          <a:chExt cx="0" cy="0"/>
        </a:xfrm>
      </p:grpSpPr>
      <p:sp>
        <p:nvSpPr>
          <p:cNvPr id="1459" name="Google Shape;1459;g27b335c9411_0_633"/>
          <p:cNvSpPr txBox="1"/>
          <p:nvPr>
            <p:ph type="title"/>
          </p:nvPr>
        </p:nvSpPr>
        <p:spPr>
          <a:xfrm>
            <a:off x="532591" y="195308"/>
            <a:ext cx="8663400" cy="932100"/>
          </a:xfrm>
          <a:prstGeom prst="rect">
            <a:avLst/>
          </a:prstGeom>
          <a:noFill/>
          <a:ln>
            <a:noFill/>
          </a:ln>
        </p:spPr>
        <p:txBody>
          <a:bodyPr anchorCtr="0" anchor="t" bIns="45700" lIns="91425" spcFirstLastPara="1" rIns="91425" wrap="square" tIns="45700">
            <a:normAutofit fontScale="90000"/>
          </a:bodyPr>
          <a:lstStyle/>
          <a:p>
            <a:pPr indent="0" lvl="0" marL="0" rtl="0" algn="ctr">
              <a:lnSpc>
                <a:spcPct val="100000"/>
              </a:lnSpc>
              <a:spcBef>
                <a:spcPts val="0"/>
              </a:spcBef>
              <a:spcAft>
                <a:spcPts val="0"/>
              </a:spcAft>
              <a:buSzPct val="43210"/>
              <a:buNone/>
            </a:pPr>
            <a:r>
              <a:rPr lang="en-US">
                <a:latin typeface="Arial"/>
                <a:ea typeface="Arial"/>
                <a:cs typeface="Arial"/>
                <a:sym typeface="Arial"/>
              </a:rPr>
              <a:t>Regulations for the Evaluation of Student Conduct at I-Shou University</a:t>
            </a:r>
            <a:endParaRPr>
              <a:latin typeface="Arial"/>
              <a:ea typeface="Arial"/>
              <a:cs typeface="Arial"/>
              <a:sym typeface="Arial"/>
            </a:endParaRPr>
          </a:p>
        </p:txBody>
      </p:sp>
      <p:sp>
        <p:nvSpPr>
          <p:cNvPr id="1460" name="Google Shape;1460;g27b335c9411_0_633"/>
          <p:cNvSpPr txBox="1"/>
          <p:nvPr>
            <p:ph idx="1" type="body"/>
          </p:nvPr>
        </p:nvSpPr>
        <p:spPr>
          <a:xfrm>
            <a:off x="599300" y="1364950"/>
            <a:ext cx="9583500" cy="5271000"/>
          </a:xfrm>
          <a:prstGeom prst="rect">
            <a:avLst/>
          </a:prstGeom>
          <a:noFill/>
          <a:ln>
            <a:noFill/>
          </a:ln>
        </p:spPr>
        <p:txBody>
          <a:bodyPr anchorCtr="0" anchor="t" bIns="45700" lIns="91425" spcFirstLastPara="1" rIns="91425" wrap="square" tIns="45700">
            <a:noAutofit/>
          </a:bodyPr>
          <a:lstStyle/>
          <a:p>
            <a:pPr indent="-137160" lvl="0" marL="137160" rtl="0" algn="l">
              <a:lnSpc>
                <a:spcPct val="100000"/>
              </a:lnSpc>
              <a:spcBef>
                <a:spcPts val="1000"/>
              </a:spcBef>
              <a:spcAft>
                <a:spcPts val="0"/>
              </a:spcAft>
              <a:buSzPts val="1440"/>
              <a:buNone/>
            </a:pPr>
            <a:r>
              <a:rPr lang="en-US" sz="1600">
                <a:solidFill>
                  <a:schemeClr val="dk1"/>
                </a:solidFill>
                <a:latin typeface="Arial"/>
                <a:ea typeface="Arial"/>
                <a:cs typeface="Arial"/>
                <a:sym typeface="Arial"/>
              </a:rPr>
              <a:t>1.Article 2：To calculate a student’s conduct score, the base points is 85, and a) the points added/deducted by the chair of his/her department (or the director of his/her institute/program) and the advisor, respectively, and b) the points added/deducted based on student rewards and/or punishments will then be added to or subtracted from the base points, leading to the final score.</a:t>
            </a:r>
            <a:endParaRPr/>
          </a:p>
          <a:p>
            <a:pPr indent="-137160" lvl="0" marL="137160" rtl="0" algn="l">
              <a:lnSpc>
                <a:spcPct val="100000"/>
              </a:lnSpc>
              <a:spcBef>
                <a:spcPts val="1000"/>
              </a:spcBef>
              <a:spcAft>
                <a:spcPts val="0"/>
              </a:spcAft>
              <a:buSzPts val="1440"/>
              <a:buNone/>
            </a:pPr>
            <a:r>
              <a:rPr lang="en-US" sz="1600">
                <a:solidFill>
                  <a:schemeClr val="dk1"/>
                </a:solidFill>
                <a:latin typeface="Arial"/>
                <a:ea typeface="Arial"/>
                <a:cs typeface="Arial"/>
                <a:sym typeface="Arial"/>
              </a:rPr>
              <a:t>2.Article 5：The calculation of student conduct scores:</a:t>
            </a:r>
            <a:endParaRPr/>
          </a:p>
          <a:p>
            <a:pPr indent="-342900" lvl="1" marL="800100" rtl="0" algn="l">
              <a:lnSpc>
                <a:spcPct val="100000"/>
              </a:lnSpc>
              <a:spcBef>
                <a:spcPts val="1000"/>
              </a:spcBef>
              <a:spcAft>
                <a:spcPts val="0"/>
              </a:spcAft>
              <a:buSzPts val="1440"/>
              <a:buFont typeface="Arial"/>
              <a:buAutoNum type="alphaUcPeriod"/>
            </a:pPr>
            <a:r>
              <a:rPr lang="en-US">
                <a:solidFill>
                  <a:schemeClr val="dk1"/>
                </a:solidFill>
                <a:latin typeface="Arial"/>
                <a:ea typeface="Arial"/>
                <a:cs typeface="Arial"/>
                <a:sym typeface="Arial"/>
              </a:rPr>
              <a:t>7.5 points are added per major merit, 2.5 points per minor merit, and 1 point per commendation. </a:t>
            </a:r>
            <a:endParaRPr/>
          </a:p>
          <a:p>
            <a:pPr indent="-342900" lvl="1" marL="800100" rtl="0" algn="l">
              <a:lnSpc>
                <a:spcPct val="100000"/>
              </a:lnSpc>
              <a:spcBef>
                <a:spcPts val="1000"/>
              </a:spcBef>
              <a:spcAft>
                <a:spcPts val="0"/>
              </a:spcAft>
              <a:buSzPts val="1440"/>
              <a:buFont typeface="Arial"/>
              <a:buAutoNum type="alphaUcPeriod"/>
            </a:pPr>
            <a:r>
              <a:rPr lang="en-US">
                <a:solidFill>
                  <a:schemeClr val="dk1"/>
                </a:solidFill>
                <a:latin typeface="Arial"/>
                <a:ea typeface="Arial"/>
                <a:cs typeface="Arial"/>
                <a:sym typeface="Arial"/>
              </a:rPr>
              <a:t>7.5 points are subtracted per major demerit, 2.5 points per minor demerit, and 1 point per admonition.</a:t>
            </a:r>
            <a:endParaRPr/>
          </a:p>
          <a:p>
            <a:pPr indent="0" lvl="0" marL="0" rtl="0" algn="l">
              <a:lnSpc>
                <a:spcPct val="100000"/>
              </a:lnSpc>
              <a:spcBef>
                <a:spcPts val="1000"/>
              </a:spcBef>
              <a:spcAft>
                <a:spcPts val="0"/>
              </a:spcAft>
              <a:buSzPts val="1440"/>
              <a:buNone/>
            </a:pPr>
            <a:r>
              <a:rPr lang="en-US" sz="1600">
                <a:solidFill>
                  <a:schemeClr val="dk1"/>
                </a:solidFill>
                <a:latin typeface="Arial"/>
                <a:ea typeface="Arial"/>
                <a:cs typeface="Arial"/>
                <a:sym typeface="Arial"/>
              </a:rPr>
              <a:t>3.How to offset admonitions or minor demerits:</a:t>
            </a:r>
            <a:endParaRPr/>
          </a:p>
          <a:p>
            <a:pPr indent="-342900" lvl="1" marL="800100" rtl="0" algn="l">
              <a:lnSpc>
                <a:spcPct val="100000"/>
              </a:lnSpc>
              <a:spcBef>
                <a:spcPts val="1000"/>
              </a:spcBef>
              <a:spcAft>
                <a:spcPts val="0"/>
              </a:spcAft>
              <a:buSzPts val="1440"/>
              <a:buFont typeface="Arial"/>
              <a:buAutoNum type="alphaUcPeriod"/>
            </a:pPr>
            <a:r>
              <a:rPr lang="en-US">
                <a:solidFill>
                  <a:schemeClr val="dk1"/>
                </a:solidFill>
                <a:latin typeface="Arial"/>
                <a:ea typeface="Arial"/>
                <a:cs typeface="Arial"/>
                <a:sym typeface="Arial"/>
              </a:rPr>
              <a:t>Students may fulfill four hours of campus service to offset one admonition. </a:t>
            </a:r>
            <a:endParaRPr/>
          </a:p>
          <a:p>
            <a:pPr indent="-342900" lvl="1" marL="800100" rtl="0" algn="l">
              <a:lnSpc>
                <a:spcPct val="100000"/>
              </a:lnSpc>
              <a:spcBef>
                <a:spcPts val="1000"/>
              </a:spcBef>
              <a:spcAft>
                <a:spcPts val="0"/>
              </a:spcAft>
              <a:buSzPts val="1440"/>
              <a:buFont typeface="Arial"/>
              <a:buAutoNum type="alphaUcPeriod"/>
            </a:pPr>
            <a:r>
              <a:rPr lang="en-US">
                <a:solidFill>
                  <a:schemeClr val="dk1"/>
                </a:solidFill>
                <a:latin typeface="Arial"/>
                <a:ea typeface="Arial"/>
                <a:cs typeface="Arial"/>
                <a:sym typeface="Arial"/>
              </a:rPr>
              <a:t> Students may fulfill twelve hours of campus service to offset one minor demerit. </a:t>
            </a:r>
            <a:endParaRPr/>
          </a:p>
          <a:p>
            <a:pPr indent="-342900" lvl="1" marL="800100" rtl="0" algn="l">
              <a:lnSpc>
                <a:spcPct val="100000"/>
              </a:lnSpc>
              <a:spcBef>
                <a:spcPts val="1000"/>
              </a:spcBef>
              <a:spcAft>
                <a:spcPts val="0"/>
              </a:spcAft>
              <a:buSzPts val="1440"/>
              <a:buFont typeface="Arial"/>
              <a:buAutoNum type="alphaUcPeriod"/>
            </a:pPr>
            <a:r>
              <a:rPr lang="en-US">
                <a:solidFill>
                  <a:schemeClr val="dk1"/>
                </a:solidFill>
                <a:latin typeface="Arial"/>
                <a:ea typeface="Arial"/>
                <a:cs typeface="Arial"/>
                <a:sym typeface="Arial"/>
              </a:rPr>
              <a:t> Major demerits or above shall not be offset by campus service unless a special application has been approved by the Student Reward and Disciplinary Committee or ratified by the President. </a:t>
            </a:r>
            <a:endParaRPr/>
          </a:p>
          <a:p>
            <a:pPr indent="0" lvl="0" marL="0" rtl="0" algn="l">
              <a:lnSpc>
                <a:spcPct val="100000"/>
              </a:lnSpc>
              <a:spcBef>
                <a:spcPts val="1000"/>
              </a:spcBef>
              <a:spcAft>
                <a:spcPts val="0"/>
              </a:spcAft>
              <a:buSzPts val="1440"/>
              <a:buNone/>
            </a:pPr>
            <a:r>
              <a:rPr lang="en-US">
                <a:solidFill>
                  <a:schemeClr val="dk1"/>
                </a:solidFill>
                <a:latin typeface="Arial"/>
                <a:ea typeface="Arial"/>
                <a:cs typeface="Arial"/>
                <a:sym typeface="Arial"/>
              </a:rPr>
              <a:t>        Download the Application Form for I-Shou University Campus Service:</a:t>
            </a:r>
            <a:endParaRPr/>
          </a:p>
          <a:p>
            <a:pPr indent="-719999" lvl="2" marL="1177199" rtl="0" algn="l">
              <a:lnSpc>
                <a:spcPct val="100000"/>
              </a:lnSpc>
              <a:spcBef>
                <a:spcPts val="1000"/>
              </a:spcBef>
              <a:spcAft>
                <a:spcPts val="0"/>
              </a:spcAft>
              <a:buSzPts val="1440"/>
              <a:buNone/>
            </a:pPr>
            <a:r>
              <a:rPr lang="en-US" sz="1200" u="sng">
                <a:solidFill>
                  <a:srgbClr val="0000FF"/>
                </a:solidFill>
                <a:hlinkClick r:id="rId3">
                  <a:extLst>
                    <a:ext uri="{A12FA001-AC4F-418D-AE19-62706E023703}">
                      <ahyp:hlinkClr val="tx"/>
                    </a:ext>
                  </a:extLst>
                </a:hlinkClick>
              </a:rPr>
              <a:t>https://www.isu.edu.tw/upload/802/17/獎懲操行/愛校服務證明單%20(含英文).pdf</a:t>
            </a:r>
            <a:endParaRPr sz="1200">
              <a:solidFill>
                <a:srgbClr val="0000FF"/>
              </a:solidFill>
            </a:endParaRPr>
          </a:p>
          <a:p>
            <a:pPr indent="-719999" lvl="2" marL="1177199" rtl="0" algn="l">
              <a:lnSpc>
                <a:spcPct val="100000"/>
              </a:lnSpc>
              <a:spcBef>
                <a:spcPts val="1000"/>
              </a:spcBef>
              <a:spcAft>
                <a:spcPts val="0"/>
              </a:spcAft>
              <a:buSzPts val="1440"/>
              <a:buNone/>
            </a:pPr>
            <a:r>
              <a:t/>
            </a:r>
            <a:endParaRPr sz="1600">
              <a:solidFill>
                <a:schemeClr val="dk1"/>
              </a:solidFill>
              <a:latin typeface="Arial"/>
              <a:ea typeface="Arial"/>
              <a:cs typeface="Arial"/>
              <a:sym typeface="Arial"/>
            </a:endParaRPr>
          </a:p>
          <a:p>
            <a:pPr indent="-594360" lvl="1" marL="594360" rtl="0" algn="l">
              <a:lnSpc>
                <a:spcPct val="100000"/>
              </a:lnSpc>
              <a:spcBef>
                <a:spcPts val="1000"/>
              </a:spcBef>
              <a:spcAft>
                <a:spcPts val="0"/>
              </a:spcAft>
              <a:buSzPts val="1440"/>
              <a:buNone/>
            </a:pPr>
            <a:r>
              <a:t/>
            </a:r>
            <a:endParaRPr>
              <a:solidFill>
                <a:schemeClr val="dk1"/>
              </a:solidFill>
              <a:latin typeface="Arial"/>
              <a:ea typeface="Arial"/>
              <a:cs typeface="Arial"/>
              <a:sym typeface="Arial"/>
            </a:endParaRPr>
          </a:p>
          <a:p>
            <a:pPr indent="-594360" lvl="1" marL="594360" rtl="0" algn="l">
              <a:lnSpc>
                <a:spcPct val="100000"/>
              </a:lnSpc>
              <a:spcBef>
                <a:spcPts val="1000"/>
              </a:spcBef>
              <a:spcAft>
                <a:spcPts val="0"/>
              </a:spcAft>
              <a:buSzPts val="1440"/>
              <a:buNone/>
            </a:pPr>
            <a:r>
              <a:t/>
            </a:r>
            <a:endParaRPr sz="1800">
              <a:solidFill>
                <a:schemeClr val="dk1"/>
              </a:solidFill>
              <a:latin typeface="Arial"/>
              <a:ea typeface="Arial"/>
              <a:cs typeface="Arial"/>
              <a:sym typeface="Arial"/>
            </a:endParaRPr>
          </a:p>
          <a:p>
            <a:pPr indent="-137160" lvl="0" marL="137160" rtl="0" algn="l">
              <a:lnSpc>
                <a:spcPct val="100000"/>
              </a:lnSpc>
              <a:spcBef>
                <a:spcPts val="1000"/>
              </a:spcBef>
              <a:spcAft>
                <a:spcPts val="0"/>
              </a:spcAft>
              <a:buSzPts val="1440"/>
              <a:buNone/>
            </a:pPr>
            <a:r>
              <a:t/>
            </a:r>
            <a:endParaRPr sz="1600">
              <a:solidFill>
                <a:schemeClr val="dk1"/>
              </a:solidFill>
              <a:latin typeface="Arial"/>
              <a:ea typeface="Arial"/>
              <a:cs typeface="Arial"/>
              <a:sym typeface="Arial"/>
            </a:endParaRPr>
          </a:p>
          <a:p>
            <a:pPr indent="-137160" lvl="0" marL="137160" rtl="0" algn="l">
              <a:lnSpc>
                <a:spcPct val="100000"/>
              </a:lnSpc>
              <a:spcBef>
                <a:spcPts val="1000"/>
              </a:spcBef>
              <a:spcAft>
                <a:spcPts val="0"/>
              </a:spcAft>
              <a:buSzPts val="1440"/>
              <a:buNone/>
            </a:pPr>
            <a:r>
              <a:t/>
            </a:r>
            <a:endParaRPr sz="1600"/>
          </a:p>
        </p:txBody>
      </p:sp>
      <p:sp>
        <p:nvSpPr>
          <p:cNvPr id="1461" name="Google Shape;1461;g27b335c9411_0_633"/>
          <p:cNvSpPr txBox="1"/>
          <p:nvPr>
            <p:ph idx="12" type="sldNum"/>
          </p:nvPr>
        </p:nvSpPr>
        <p:spPr>
          <a:xfrm>
            <a:off x="11702784" y="6245225"/>
            <a:ext cx="4878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5" name="Shape 1465"/>
        <p:cNvGrpSpPr/>
        <p:nvPr/>
      </p:nvGrpSpPr>
      <p:grpSpPr>
        <a:xfrm>
          <a:off x="0" y="0"/>
          <a:ext cx="0" cy="0"/>
          <a:chOff x="0" y="0"/>
          <a:chExt cx="0" cy="0"/>
        </a:xfrm>
      </p:grpSpPr>
      <p:sp>
        <p:nvSpPr>
          <p:cNvPr id="1466" name="Google Shape;1466;g27b335c9411_0_776"/>
          <p:cNvSpPr txBox="1"/>
          <p:nvPr>
            <p:ph idx="1" type="body"/>
          </p:nvPr>
        </p:nvSpPr>
        <p:spPr>
          <a:xfrm>
            <a:off x="0" y="1096963"/>
            <a:ext cx="10952400" cy="3881400"/>
          </a:xfrm>
          <a:prstGeom prst="rect">
            <a:avLst/>
          </a:prstGeom>
          <a:noFill/>
          <a:ln>
            <a:noFill/>
          </a:ln>
        </p:spPr>
        <p:txBody>
          <a:bodyPr anchorCtr="0" anchor="t" bIns="45700" lIns="91425" spcFirstLastPara="1" rIns="91425" wrap="square" tIns="45700">
            <a:normAutofit fontScale="77500" lnSpcReduction="20000"/>
          </a:bodyPr>
          <a:lstStyle/>
          <a:p>
            <a:pPr indent="0" lvl="0" marL="82550" rtl="0" algn="ctr">
              <a:lnSpc>
                <a:spcPct val="100000"/>
              </a:lnSpc>
              <a:spcBef>
                <a:spcPts val="0"/>
              </a:spcBef>
              <a:spcAft>
                <a:spcPts val="0"/>
              </a:spcAft>
              <a:buSzPct val="80000"/>
              <a:buFont typeface="Noto Sans Symbols"/>
              <a:buNone/>
            </a:pPr>
            <a:r>
              <a:rPr lang="en-US" sz="11500">
                <a:solidFill>
                  <a:srgbClr val="3F3F3F"/>
                </a:solidFill>
                <a:latin typeface="DFKai-SB"/>
                <a:ea typeface="DFKai-SB"/>
                <a:cs typeface="DFKai-SB"/>
                <a:sym typeface="DFKai-SB"/>
              </a:rPr>
              <a:t>服務教育</a:t>
            </a:r>
            <a:endParaRPr sz="11500">
              <a:solidFill>
                <a:srgbClr val="3F3F3F"/>
              </a:solidFill>
              <a:latin typeface="DFKai-SB"/>
              <a:ea typeface="DFKai-SB"/>
              <a:cs typeface="DFKai-SB"/>
              <a:sym typeface="DFKai-SB"/>
            </a:endParaRPr>
          </a:p>
          <a:p>
            <a:pPr indent="0" lvl="0" marL="82550" rtl="0" algn="ctr">
              <a:lnSpc>
                <a:spcPct val="100000"/>
              </a:lnSpc>
              <a:spcBef>
                <a:spcPts val="1000"/>
              </a:spcBef>
              <a:spcAft>
                <a:spcPts val="0"/>
              </a:spcAft>
              <a:buSzPct val="80000"/>
              <a:buFont typeface="Noto Sans Symbols"/>
              <a:buNone/>
            </a:pPr>
            <a:r>
              <a:rPr lang="en-US" sz="11500">
                <a:solidFill>
                  <a:srgbClr val="3F3F3F"/>
                </a:solidFill>
              </a:rPr>
              <a:t>Service Education</a:t>
            </a:r>
            <a:endParaRPr sz="11500">
              <a:solidFill>
                <a:srgbClr val="3F3F3F"/>
              </a:solidFill>
            </a:endParaRPr>
          </a:p>
          <a:p>
            <a:pPr indent="0" lvl="0" marL="82550" rtl="0" algn="ctr">
              <a:lnSpc>
                <a:spcPct val="100000"/>
              </a:lnSpc>
              <a:spcBef>
                <a:spcPts val="1000"/>
              </a:spcBef>
              <a:spcAft>
                <a:spcPts val="0"/>
              </a:spcAft>
              <a:buSzPct val="80000"/>
              <a:buFont typeface="Noto Sans Symbols"/>
              <a:buNone/>
            </a:pPr>
            <a:r>
              <a:t/>
            </a:r>
            <a:endParaRPr sz="11500">
              <a:solidFill>
                <a:srgbClr val="3F3F3F"/>
              </a:solidFill>
              <a:latin typeface="DFKai-SB"/>
              <a:ea typeface="DFKai-SB"/>
              <a:cs typeface="DFKai-SB"/>
              <a:sym typeface="DFKai-SB"/>
            </a:endParaRPr>
          </a:p>
        </p:txBody>
      </p:sp>
      <p:sp>
        <p:nvSpPr>
          <p:cNvPr id="1467" name="Google Shape;1467;g27b335c9411_0_776"/>
          <p:cNvSpPr txBox="1"/>
          <p:nvPr>
            <p:ph idx="12" type="sldNum"/>
          </p:nvPr>
        </p:nvSpPr>
        <p:spPr>
          <a:xfrm>
            <a:off x="9345973" y="6245225"/>
            <a:ext cx="28446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transition spd="med">
    <p:fade/>
  </p:transition>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1" name="Shape 1471"/>
        <p:cNvGrpSpPr/>
        <p:nvPr/>
      </p:nvGrpSpPr>
      <p:grpSpPr>
        <a:xfrm>
          <a:off x="0" y="0"/>
          <a:ext cx="0" cy="0"/>
          <a:chOff x="0" y="0"/>
          <a:chExt cx="0" cy="0"/>
        </a:xfrm>
      </p:grpSpPr>
      <p:sp>
        <p:nvSpPr>
          <p:cNvPr id="1472" name="Google Shape;1472;g27b335c9411_0_781"/>
          <p:cNvSpPr txBox="1"/>
          <p:nvPr>
            <p:ph type="title"/>
          </p:nvPr>
        </p:nvSpPr>
        <p:spPr>
          <a:xfrm>
            <a:off x="677686" y="609600"/>
            <a:ext cx="8595600" cy="13209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1400"/>
              <a:buNone/>
            </a:pPr>
            <a:r>
              <a:rPr lang="en-US">
                <a:solidFill>
                  <a:srgbClr val="993300"/>
                </a:solidFill>
                <a:latin typeface="DFKai-SB"/>
                <a:ea typeface="DFKai-SB"/>
                <a:cs typeface="DFKai-SB"/>
                <a:sym typeface="DFKai-SB"/>
              </a:rPr>
              <a:t>服務教育課程</a:t>
            </a:r>
            <a:endParaRPr>
              <a:latin typeface="DFKai-SB"/>
              <a:ea typeface="DFKai-SB"/>
              <a:cs typeface="DFKai-SB"/>
              <a:sym typeface="DFKai-SB"/>
            </a:endParaRPr>
          </a:p>
        </p:txBody>
      </p:sp>
      <p:sp>
        <p:nvSpPr>
          <p:cNvPr id="1473" name="Google Shape;1473;g27b335c9411_0_781"/>
          <p:cNvSpPr txBox="1"/>
          <p:nvPr>
            <p:ph idx="1" type="body"/>
          </p:nvPr>
        </p:nvSpPr>
        <p:spPr>
          <a:xfrm>
            <a:off x="374601" y="1600200"/>
            <a:ext cx="8928600" cy="3557700"/>
          </a:xfrm>
          <a:prstGeom prst="rect">
            <a:avLst/>
          </a:prstGeom>
          <a:noFill/>
          <a:ln>
            <a:noFill/>
          </a:ln>
        </p:spPr>
        <p:txBody>
          <a:bodyPr anchorCtr="0" anchor="t" bIns="45700" lIns="91425" spcFirstLastPara="1" rIns="91425" wrap="square" tIns="45700">
            <a:noAutofit/>
          </a:bodyPr>
          <a:lstStyle/>
          <a:p>
            <a:pPr indent="-4762" lvl="0" marL="717550" rtl="0" algn="l">
              <a:lnSpc>
                <a:spcPct val="100000"/>
              </a:lnSpc>
              <a:spcBef>
                <a:spcPts val="0"/>
              </a:spcBef>
              <a:spcAft>
                <a:spcPts val="0"/>
              </a:spcAft>
              <a:buSzPts val="3200"/>
              <a:buFont typeface="Noto Sans Symbols"/>
              <a:buNone/>
            </a:pPr>
            <a:r>
              <a:rPr lang="en-US" sz="4000">
                <a:solidFill>
                  <a:srgbClr val="3F3F3F"/>
                </a:solidFill>
                <a:latin typeface="DFKai-SB"/>
                <a:ea typeface="DFKai-SB"/>
                <a:cs typeface="DFKai-SB"/>
                <a:sym typeface="DFKai-SB"/>
              </a:rPr>
              <a:t>必修零學分，修習一學年，須完成3個單元始能完成本課程。</a:t>
            </a:r>
            <a:endParaRPr sz="4000">
              <a:solidFill>
                <a:srgbClr val="3F3F3F"/>
              </a:solidFill>
              <a:latin typeface="DFKai-SB"/>
              <a:ea typeface="DFKai-SB"/>
              <a:cs typeface="DFKai-SB"/>
              <a:sym typeface="DFKai-SB"/>
            </a:endParaRPr>
          </a:p>
          <a:p>
            <a:pPr indent="-203200" lvl="0" marL="717550" rtl="0" algn="l">
              <a:lnSpc>
                <a:spcPct val="100000"/>
              </a:lnSpc>
              <a:spcBef>
                <a:spcPts val="1600"/>
              </a:spcBef>
              <a:spcAft>
                <a:spcPts val="0"/>
              </a:spcAft>
              <a:buSzPts val="3200"/>
              <a:buFont typeface="Noto Sans Symbols"/>
              <a:buChar char="✔"/>
            </a:pPr>
            <a:r>
              <a:rPr lang="en-US" sz="4000">
                <a:solidFill>
                  <a:srgbClr val="00B050"/>
                </a:solidFill>
                <a:latin typeface="DFKai-SB"/>
                <a:ea typeface="DFKai-SB"/>
                <a:cs typeface="DFKai-SB"/>
                <a:sym typeface="DFKai-SB"/>
              </a:rPr>
              <a:t>基礎認知單元</a:t>
            </a:r>
            <a:endParaRPr sz="4000">
              <a:solidFill>
                <a:srgbClr val="00B050"/>
              </a:solidFill>
              <a:latin typeface="DFKai-SB"/>
              <a:ea typeface="DFKai-SB"/>
              <a:cs typeface="DFKai-SB"/>
              <a:sym typeface="DFKai-SB"/>
            </a:endParaRPr>
          </a:p>
          <a:p>
            <a:pPr indent="-203200" lvl="0" marL="717550" rtl="0" algn="l">
              <a:lnSpc>
                <a:spcPct val="100000"/>
              </a:lnSpc>
              <a:spcBef>
                <a:spcPts val="1600"/>
              </a:spcBef>
              <a:spcAft>
                <a:spcPts val="0"/>
              </a:spcAft>
              <a:buSzPts val="3200"/>
              <a:buFont typeface="Noto Sans Symbols"/>
              <a:buChar char="✔"/>
            </a:pPr>
            <a:r>
              <a:rPr lang="en-US" sz="4000">
                <a:solidFill>
                  <a:srgbClr val="00B050"/>
                </a:solidFill>
                <a:latin typeface="DFKai-SB"/>
                <a:ea typeface="DFKai-SB"/>
                <a:cs typeface="DFKai-SB"/>
                <a:sym typeface="DFKai-SB"/>
              </a:rPr>
              <a:t>服務學習施作單元</a:t>
            </a:r>
            <a:endParaRPr sz="4000">
              <a:solidFill>
                <a:srgbClr val="00B050"/>
              </a:solidFill>
              <a:latin typeface="DFKai-SB"/>
              <a:ea typeface="DFKai-SB"/>
              <a:cs typeface="DFKai-SB"/>
              <a:sym typeface="DFKai-SB"/>
            </a:endParaRPr>
          </a:p>
          <a:p>
            <a:pPr indent="-203200" lvl="0" marL="717550" rtl="0" algn="l">
              <a:lnSpc>
                <a:spcPct val="100000"/>
              </a:lnSpc>
              <a:spcBef>
                <a:spcPts val="1600"/>
              </a:spcBef>
              <a:spcAft>
                <a:spcPts val="0"/>
              </a:spcAft>
              <a:buSzPts val="3200"/>
              <a:buFont typeface="Noto Sans Symbols"/>
              <a:buChar char="✔"/>
            </a:pPr>
            <a:r>
              <a:rPr lang="en-US" sz="4000">
                <a:solidFill>
                  <a:srgbClr val="00B050"/>
                </a:solidFill>
                <a:latin typeface="DFKai-SB"/>
                <a:ea typeface="DFKai-SB"/>
                <a:cs typeface="DFKai-SB"/>
                <a:sym typeface="DFKai-SB"/>
              </a:rPr>
              <a:t>反思及回饋單元</a:t>
            </a:r>
            <a:endParaRPr sz="4000">
              <a:solidFill>
                <a:srgbClr val="00B050"/>
              </a:solidFill>
              <a:latin typeface="DFKai-SB"/>
              <a:ea typeface="DFKai-SB"/>
              <a:cs typeface="DFKai-SB"/>
              <a:sym typeface="DFKai-SB"/>
            </a:endParaRPr>
          </a:p>
        </p:txBody>
      </p:sp>
      <p:sp>
        <p:nvSpPr>
          <p:cNvPr id="1474" name="Google Shape;1474;g27b335c9411_0_781"/>
          <p:cNvSpPr txBox="1"/>
          <p:nvPr>
            <p:ph idx="12" type="sldNum"/>
          </p:nvPr>
        </p:nvSpPr>
        <p:spPr>
          <a:xfrm>
            <a:off x="9345973" y="6245225"/>
            <a:ext cx="2844600" cy="4764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pic>
        <p:nvPicPr>
          <p:cNvPr id="1475" name="Google Shape;1475;g27b335c9411_0_781"/>
          <p:cNvPicPr preferRelativeResize="0"/>
          <p:nvPr/>
        </p:nvPicPr>
        <p:blipFill rotWithShape="1">
          <a:blip r:embed="rId3">
            <a:alphaModFix/>
          </a:blip>
          <a:srcRect b="0" l="0" r="0" t="0"/>
          <a:stretch/>
        </p:blipFill>
        <p:spPr>
          <a:xfrm>
            <a:off x="5950757" y="4292600"/>
            <a:ext cx="4342830" cy="1276350"/>
          </a:xfrm>
          <a:prstGeom prst="rect">
            <a:avLst/>
          </a:prstGeom>
          <a:noFill/>
          <a:ln>
            <a:noFill/>
          </a:ln>
        </p:spPr>
      </p:pic>
    </p:spTree>
  </p:cSld>
  <p:clrMapOvr>
    <a:masterClrMapping/>
  </p:clrMapOvr>
  <p:transition spd="med">
    <p:fade/>
  </p:transition>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9" name="Shape 1479"/>
        <p:cNvGrpSpPr/>
        <p:nvPr/>
      </p:nvGrpSpPr>
      <p:grpSpPr>
        <a:xfrm>
          <a:off x="0" y="0"/>
          <a:ext cx="0" cy="0"/>
          <a:chOff x="0" y="0"/>
          <a:chExt cx="0" cy="0"/>
        </a:xfrm>
      </p:grpSpPr>
      <p:sp>
        <p:nvSpPr>
          <p:cNvPr id="1480" name="Google Shape;1480;g2b5c250f245_0_847"/>
          <p:cNvSpPr txBox="1"/>
          <p:nvPr>
            <p:ph type="title"/>
          </p:nvPr>
        </p:nvSpPr>
        <p:spPr>
          <a:xfrm>
            <a:off x="677686" y="609600"/>
            <a:ext cx="8595600" cy="13209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1400"/>
              <a:buNone/>
            </a:pPr>
            <a:r>
              <a:rPr b="1" lang="en-US">
                <a:solidFill>
                  <a:srgbClr val="663300"/>
                </a:solidFill>
              </a:rPr>
              <a:t>Service Education</a:t>
            </a:r>
            <a:endParaRPr>
              <a:solidFill>
                <a:srgbClr val="663300"/>
              </a:solidFill>
            </a:endParaRPr>
          </a:p>
        </p:txBody>
      </p:sp>
      <p:sp>
        <p:nvSpPr>
          <p:cNvPr id="1481" name="Google Shape;1481;g2b5c250f245_0_847"/>
          <p:cNvSpPr txBox="1"/>
          <p:nvPr>
            <p:ph idx="1" type="body"/>
          </p:nvPr>
        </p:nvSpPr>
        <p:spPr>
          <a:xfrm>
            <a:off x="1220628" y="1866900"/>
            <a:ext cx="7581000" cy="4094100"/>
          </a:xfrm>
          <a:prstGeom prst="rect">
            <a:avLst/>
          </a:prstGeom>
          <a:noFill/>
          <a:ln>
            <a:noFill/>
          </a:ln>
        </p:spPr>
        <p:txBody>
          <a:bodyPr anchorCtr="0" anchor="t" bIns="45700" lIns="91425" spcFirstLastPara="1" rIns="91425" wrap="square" tIns="45700">
            <a:normAutofit fontScale="85000" lnSpcReduction="10000"/>
          </a:bodyPr>
          <a:lstStyle/>
          <a:p>
            <a:pPr indent="-312626" lvl="0" marL="457200" rtl="0" algn="l">
              <a:lnSpc>
                <a:spcPct val="100000"/>
              </a:lnSpc>
              <a:spcBef>
                <a:spcPts val="1000"/>
              </a:spcBef>
              <a:spcAft>
                <a:spcPts val="0"/>
              </a:spcAft>
              <a:buSzPct val="59875"/>
              <a:buFont typeface="Noto Sans Symbols"/>
              <a:buChar char="►"/>
            </a:pPr>
            <a:r>
              <a:rPr lang="en-US" sz="2600">
                <a:solidFill>
                  <a:srgbClr val="3F3F3F"/>
                </a:solidFill>
              </a:rPr>
              <a:t>All of the new students must take the service education courses in the first year when they study at ISU. Although students can’t get any credits from the courses, students still have to take the </a:t>
            </a:r>
            <a:r>
              <a:rPr lang="en-US" sz="2600">
                <a:solidFill>
                  <a:srgbClr val="FF0000"/>
                </a:solidFill>
              </a:rPr>
              <a:t>required</a:t>
            </a:r>
            <a:r>
              <a:rPr lang="en-US" sz="2600">
                <a:solidFill>
                  <a:srgbClr val="3F3F3F"/>
                </a:solidFill>
              </a:rPr>
              <a:t> courses before graduating from the university.</a:t>
            </a:r>
            <a:endParaRPr/>
          </a:p>
          <a:p>
            <a:pPr indent="-312626" lvl="0" marL="457200" rtl="0" algn="l">
              <a:lnSpc>
                <a:spcPct val="100000"/>
              </a:lnSpc>
              <a:spcBef>
                <a:spcPts val="1000"/>
              </a:spcBef>
              <a:spcAft>
                <a:spcPts val="0"/>
              </a:spcAft>
              <a:buSzPct val="55598"/>
              <a:buFont typeface="Noto Sans Symbols"/>
              <a:buChar char="►"/>
            </a:pPr>
            <a:r>
              <a:rPr lang="en-US" sz="2800">
                <a:solidFill>
                  <a:srgbClr val="3F3F3F"/>
                </a:solidFill>
              </a:rPr>
              <a:t>Service education course is composed of 3 parts, including lectures,  daily studying and living environment maintenance, public service participation organized by on/off campus units, and, lastly, online feedback of service conduction. </a:t>
            </a:r>
            <a:endParaRPr sz="2800">
              <a:solidFill>
                <a:srgbClr val="3F3F3F"/>
              </a:solidFill>
            </a:endParaRPr>
          </a:p>
          <a:p>
            <a:pPr indent="-228600" lvl="0" marL="457200" rtl="0" algn="l">
              <a:lnSpc>
                <a:spcPct val="100000"/>
              </a:lnSpc>
              <a:spcBef>
                <a:spcPts val="1000"/>
              </a:spcBef>
              <a:spcAft>
                <a:spcPts val="0"/>
              </a:spcAft>
              <a:buSzPct val="55598"/>
              <a:buFont typeface="Noto Sans Symbols"/>
              <a:buNone/>
            </a:pPr>
            <a:r>
              <a:t/>
            </a:r>
            <a:endParaRPr sz="2800">
              <a:solidFill>
                <a:srgbClr val="3F3F3F"/>
              </a:solidFill>
            </a:endParaRPr>
          </a:p>
        </p:txBody>
      </p:sp>
      <p:sp>
        <p:nvSpPr>
          <p:cNvPr id="1482" name="Google Shape;1482;g2b5c250f245_0_847"/>
          <p:cNvSpPr txBox="1"/>
          <p:nvPr>
            <p:ph idx="12" type="sldNum"/>
          </p:nvPr>
        </p:nvSpPr>
        <p:spPr>
          <a:xfrm>
            <a:off x="8590892" y="6042026"/>
            <a:ext cx="682500" cy="3651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6" name="Shape 1486"/>
        <p:cNvGrpSpPr/>
        <p:nvPr/>
      </p:nvGrpSpPr>
      <p:grpSpPr>
        <a:xfrm>
          <a:off x="0" y="0"/>
          <a:ext cx="0" cy="0"/>
          <a:chOff x="0" y="0"/>
          <a:chExt cx="0" cy="0"/>
        </a:xfrm>
      </p:grpSpPr>
      <p:sp>
        <p:nvSpPr>
          <p:cNvPr id="1487" name="Google Shape;1487;g2b5c250f245_0_853"/>
          <p:cNvSpPr txBox="1"/>
          <p:nvPr>
            <p:ph type="title"/>
          </p:nvPr>
        </p:nvSpPr>
        <p:spPr>
          <a:xfrm>
            <a:off x="677686" y="609600"/>
            <a:ext cx="8595600" cy="13209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1400"/>
              <a:buNone/>
            </a:pPr>
            <a:r>
              <a:rPr lang="en-US">
                <a:solidFill>
                  <a:srgbClr val="993300"/>
                </a:solidFill>
                <a:latin typeface="DFKai-SB"/>
                <a:ea typeface="DFKai-SB"/>
                <a:cs typeface="DFKai-SB"/>
                <a:sym typeface="DFKai-SB"/>
              </a:rPr>
              <a:t>服務教育課程</a:t>
            </a:r>
            <a:endParaRPr>
              <a:latin typeface="DFKai-SB"/>
              <a:ea typeface="DFKai-SB"/>
              <a:cs typeface="DFKai-SB"/>
              <a:sym typeface="DFKai-SB"/>
            </a:endParaRPr>
          </a:p>
        </p:txBody>
      </p:sp>
      <p:sp>
        <p:nvSpPr>
          <p:cNvPr id="1488" name="Google Shape;1488;g2b5c250f245_0_853"/>
          <p:cNvSpPr txBox="1"/>
          <p:nvPr>
            <p:ph idx="1" type="body"/>
          </p:nvPr>
        </p:nvSpPr>
        <p:spPr>
          <a:xfrm>
            <a:off x="587298" y="1611312"/>
            <a:ext cx="8928600" cy="5246700"/>
          </a:xfrm>
          <a:prstGeom prst="rect">
            <a:avLst/>
          </a:prstGeom>
          <a:noFill/>
          <a:ln>
            <a:noFill/>
          </a:ln>
        </p:spPr>
        <p:txBody>
          <a:bodyPr anchorCtr="0" anchor="t" bIns="45700" lIns="91425" spcFirstLastPara="1" rIns="91425" wrap="square" tIns="45700">
            <a:normAutofit lnSpcReduction="20000"/>
          </a:bodyPr>
          <a:lstStyle/>
          <a:p>
            <a:pPr indent="-327454" lvl="0" marL="457200" rtl="0" algn="l">
              <a:lnSpc>
                <a:spcPct val="100000"/>
              </a:lnSpc>
              <a:spcBef>
                <a:spcPts val="1000"/>
              </a:spcBef>
              <a:spcAft>
                <a:spcPts val="0"/>
              </a:spcAft>
              <a:buSzPts val="1557"/>
              <a:buFont typeface="Noto Sans Symbols"/>
              <a:buChar char="►"/>
            </a:pPr>
            <a:r>
              <a:rPr lang="en-US" sz="2600">
                <a:solidFill>
                  <a:srgbClr val="00B050"/>
                </a:solidFill>
                <a:latin typeface="DFKai-SB"/>
                <a:ea typeface="DFKai-SB"/>
                <a:cs typeface="DFKai-SB"/>
                <a:sym typeface="DFKai-SB"/>
              </a:rPr>
              <a:t>基礎認知單元：</a:t>
            </a:r>
            <a:r>
              <a:rPr lang="en-US" sz="2600">
                <a:solidFill>
                  <a:srgbClr val="546321"/>
                </a:solidFill>
                <a:latin typeface="DFKai-SB"/>
                <a:ea typeface="DFKai-SB"/>
                <a:cs typeface="DFKai-SB"/>
                <a:sym typeface="DFKai-SB"/>
              </a:rPr>
              <a:t>上下學期皆須聽取12小時講座，</a:t>
            </a:r>
            <a:r>
              <a:rPr lang="en-US" sz="2600">
                <a:solidFill>
                  <a:srgbClr val="3F3F3F"/>
                </a:solidFill>
                <a:latin typeface="DFKai-SB"/>
                <a:ea typeface="DFKai-SB"/>
                <a:cs typeface="DFKai-SB"/>
                <a:sym typeface="DFKai-SB"/>
              </a:rPr>
              <a:t>則可完成本單元。請至教學資源平台(Moodle)：</a:t>
            </a:r>
            <a:r>
              <a:rPr lang="en-US" sz="2600" u="sng">
                <a:solidFill>
                  <a:srgbClr val="3F3F3F"/>
                </a:solidFill>
                <a:latin typeface="DFKai-SB"/>
                <a:ea typeface="DFKai-SB"/>
                <a:cs typeface="DFKai-SB"/>
                <a:sym typeface="DFKai-SB"/>
                <a:hlinkClick r:id="rId3">
                  <a:extLst>
                    <a:ext uri="{A12FA001-AC4F-418D-AE19-62706E023703}">
                      <ahyp:hlinkClr val="tx"/>
                    </a:ext>
                  </a:extLst>
                </a:hlinkClick>
              </a:rPr>
              <a:t>http://moodle.isu.edu.tw/</a:t>
            </a:r>
            <a:r>
              <a:rPr lang="en-US" sz="2600">
                <a:solidFill>
                  <a:srgbClr val="3F3F3F"/>
                </a:solidFill>
                <a:latin typeface="DFKai-SB"/>
                <a:ea typeface="DFKai-SB"/>
                <a:cs typeface="DFKai-SB"/>
                <a:sym typeface="DFKai-SB"/>
              </a:rPr>
              <a:t>-&gt;Service Education-Fundamental Knowledge課程</a:t>
            </a:r>
            <a:endParaRPr sz="2600">
              <a:solidFill>
                <a:srgbClr val="3F3F3F"/>
              </a:solidFill>
              <a:latin typeface="DFKai-SB"/>
              <a:ea typeface="DFKai-SB"/>
              <a:cs typeface="DFKai-SB"/>
              <a:sym typeface="DFKai-SB"/>
            </a:endParaRPr>
          </a:p>
          <a:p>
            <a:pPr indent="-327454" lvl="0" marL="457200" rtl="0" algn="l">
              <a:lnSpc>
                <a:spcPct val="100000"/>
              </a:lnSpc>
              <a:spcBef>
                <a:spcPts val="2400"/>
              </a:spcBef>
              <a:spcAft>
                <a:spcPts val="0"/>
              </a:spcAft>
              <a:buSzPts val="1557"/>
              <a:buFont typeface="Noto Sans Symbols"/>
              <a:buChar char="►"/>
            </a:pPr>
            <a:r>
              <a:rPr lang="en-US" sz="2600">
                <a:solidFill>
                  <a:srgbClr val="00B050"/>
                </a:solidFill>
                <a:latin typeface="DFKai-SB"/>
                <a:ea typeface="DFKai-SB"/>
                <a:cs typeface="DFKai-SB"/>
                <a:sym typeface="DFKai-SB"/>
              </a:rPr>
              <a:t>服務學習施作單元：</a:t>
            </a:r>
            <a:r>
              <a:rPr lang="en-US" sz="2600">
                <a:solidFill>
                  <a:srgbClr val="3F3F3F"/>
                </a:solidFill>
                <a:latin typeface="DFKai-SB"/>
                <a:ea typeface="DFKai-SB"/>
                <a:cs typeface="DFKai-SB"/>
                <a:sym typeface="DFKai-SB"/>
              </a:rPr>
              <a:t>學生須完成</a:t>
            </a:r>
            <a:r>
              <a:rPr lang="en-US" sz="2600">
                <a:solidFill>
                  <a:srgbClr val="FF0000"/>
                </a:solidFill>
                <a:latin typeface="DFKai-SB"/>
                <a:ea typeface="DFKai-SB"/>
                <a:cs typeface="DFKai-SB"/>
                <a:sym typeface="DFKai-SB"/>
              </a:rPr>
              <a:t>16小時</a:t>
            </a:r>
            <a:r>
              <a:rPr lang="en-US" sz="2600">
                <a:solidFill>
                  <a:srgbClr val="3F3F3F"/>
                </a:solidFill>
                <a:latin typeface="DFKai-SB"/>
                <a:ea typeface="DFKai-SB"/>
                <a:cs typeface="DFKai-SB"/>
                <a:sym typeface="DFKai-SB"/>
              </a:rPr>
              <a:t>校內公共服務，但不包含個人學術研究活動；</a:t>
            </a:r>
            <a:r>
              <a:rPr lang="en-US" sz="2400">
                <a:solidFill>
                  <a:srgbClr val="3F3F3F"/>
                </a:solidFill>
                <a:latin typeface="DFKai-SB"/>
                <a:ea typeface="DFKai-SB"/>
                <a:cs typeface="DFKai-SB"/>
                <a:sym typeface="DFKai-SB"/>
              </a:rPr>
              <a:t>其中服務時數</a:t>
            </a:r>
            <a:r>
              <a:rPr lang="en-US" sz="2400">
                <a:solidFill>
                  <a:srgbClr val="FF0000"/>
                </a:solidFill>
                <a:latin typeface="DFKai-SB"/>
                <a:ea typeface="DFKai-SB"/>
                <a:cs typeface="DFKai-SB"/>
                <a:sym typeface="DFKai-SB"/>
              </a:rPr>
              <a:t>至少8小時</a:t>
            </a:r>
            <a:r>
              <a:rPr lang="en-US" sz="2400">
                <a:solidFill>
                  <a:srgbClr val="3F3F3F"/>
                </a:solidFill>
                <a:latin typeface="DFKai-SB"/>
                <a:ea typeface="DFKai-SB"/>
                <a:cs typeface="DFKai-SB"/>
                <a:sym typeface="DFKai-SB"/>
              </a:rPr>
              <a:t>須參與本校行政單位所辦理之校內公眾服務</a:t>
            </a:r>
            <a:r>
              <a:rPr lang="en-US" sz="2600">
                <a:solidFill>
                  <a:srgbClr val="3F3F3F"/>
                </a:solidFill>
                <a:latin typeface="DFKai-SB"/>
                <a:ea typeface="DFKai-SB"/>
                <a:cs typeface="DFKai-SB"/>
                <a:sym typeface="DFKai-SB"/>
              </a:rPr>
              <a:t>(學生須在施作的</a:t>
            </a:r>
            <a:r>
              <a:rPr lang="en-US" sz="2600">
                <a:solidFill>
                  <a:srgbClr val="FF0000"/>
                </a:solidFill>
                <a:latin typeface="DFKai-SB"/>
                <a:ea typeface="DFKai-SB"/>
                <a:cs typeface="DFKai-SB"/>
                <a:sym typeface="DFKai-SB"/>
              </a:rPr>
              <a:t>三個工作天前</a:t>
            </a:r>
            <a:r>
              <a:rPr lang="en-US" sz="2600">
                <a:solidFill>
                  <a:srgbClr val="3F3F3F"/>
                </a:solidFill>
                <a:latin typeface="DFKai-SB"/>
                <a:ea typeface="DFKai-SB"/>
                <a:cs typeface="DFKai-SB"/>
                <a:sym typeface="DFKai-SB"/>
              </a:rPr>
              <a:t>先至服教組申請，未事先申請者</a:t>
            </a:r>
            <a:r>
              <a:rPr lang="en-US" sz="2600">
                <a:solidFill>
                  <a:srgbClr val="FF0000"/>
                </a:solidFill>
                <a:latin typeface="DFKai-SB"/>
                <a:ea typeface="DFKai-SB"/>
                <a:cs typeface="DFKai-SB"/>
                <a:sym typeface="DFKai-SB"/>
              </a:rPr>
              <a:t>不予承認</a:t>
            </a:r>
            <a:r>
              <a:rPr lang="en-US" sz="2600">
                <a:solidFill>
                  <a:srgbClr val="3F3F3F"/>
                </a:solidFill>
                <a:latin typeface="DFKai-SB"/>
                <a:ea typeface="DFKai-SB"/>
                <a:cs typeface="DFKai-SB"/>
                <a:sym typeface="DFKai-SB"/>
              </a:rPr>
              <a:t>時數)。</a:t>
            </a:r>
            <a:endParaRPr sz="2600">
              <a:solidFill>
                <a:srgbClr val="3F3F3F"/>
              </a:solidFill>
              <a:latin typeface="DFKai-SB"/>
              <a:ea typeface="DFKai-SB"/>
              <a:cs typeface="DFKai-SB"/>
              <a:sym typeface="DFKai-SB"/>
            </a:endParaRPr>
          </a:p>
          <a:p>
            <a:pPr indent="-327454" lvl="0" marL="457200" rtl="0" algn="l">
              <a:lnSpc>
                <a:spcPct val="100000"/>
              </a:lnSpc>
              <a:spcBef>
                <a:spcPts val="2400"/>
              </a:spcBef>
              <a:spcAft>
                <a:spcPts val="0"/>
              </a:spcAft>
              <a:buSzPts val="1557"/>
              <a:buFont typeface="Noto Sans Symbols"/>
              <a:buChar char="►"/>
            </a:pPr>
            <a:r>
              <a:rPr lang="en-US" sz="2600">
                <a:solidFill>
                  <a:srgbClr val="00B050"/>
                </a:solidFill>
                <a:latin typeface="DFKai-SB"/>
                <a:ea typeface="DFKai-SB"/>
                <a:cs typeface="DFKai-SB"/>
                <a:sym typeface="DFKai-SB"/>
              </a:rPr>
              <a:t>反思及回饋單元：</a:t>
            </a:r>
            <a:r>
              <a:rPr lang="en-US" sz="2600">
                <a:solidFill>
                  <a:srgbClr val="3F3F3F"/>
                </a:solidFill>
                <a:latin typeface="DFKai-SB"/>
                <a:ea typeface="DFKai-SB"/>
                <a:cs typeface="DFKai-SB"/>
                <a:sym typeface="DFKai-SB"/>
              </a:rPr>
              <a:t>在完成前兩個單元後，須至應用系統撰寫服務學習心得，且填寫服務學習回饋單方能完成本單元。心得</a:t>
            </a:r>
            <a:r>
              <a:rPr b="1" lang="en-US" sz="2600">
                <a:solidFill>
                  <a:srgbClr val="FF0000"/>
                </a:solidFill>
                <a:latin typeface="DFKai-SB"/>
                <a:ea typeface="DFKai-SB"/>
                <a:cs typeface="DFKai-SB"/>
                <a:sym typeface="DFKai-SB"/>
              </a:rPr>
              <a:t>第二題英文至少100字以上</a:t>
            </a:r>
            <a:r>
              <a:rPr lang="en-US" sz="2600">
                <a:solidFill>
                  <a:srgbClr val="3F3F3F"/>
                </a:solidFill>
                <a:latin typeface="DFKai-SB"/>
                <a:ea typeface="DFKai-SB"/>
                <a:cs typeface="DFKai-SB"/>
                <a:sym typeface="DFKai-SB"/>
              </a:rPr>
              <a:t>，須為100個“字”而不是100個“字母”</a:t>
            </a:r>
            <a:r>
              <a:rPr lang="en-US" sz="2600">
                <a:solidFill>
                  <a:schemeClr val="dk1"/>
                </a:solidFill>
                <a:latin typeface="DFKai-SB"/>
                <a:ea typeface="DFKai-SB"/>
                <a:cs typeface="DFKai-SB"/>
                <a:sym typeface="DFKai-SB"/>
              </a:rPr>
              <a:t>。</a:t>
            </a:r>
            <a:endParaRPr sz="2600">
              <a:solidFill>
                <a:schemeClr val="dk1"/>
              </a:solidFill>
              <a:latin typeface="DFKai-SB"/>
              <a:ea typeface="DFKai-SB"/>
              <a:cs typeface="DFKai-SB"/>
              <a:sym typeface="DFKai-SB"/>
            </a:endParaRPr>
          </a:p>
        </p:txBody>
      </p:sp>
      <p:sp>
        <p:nvSpPr>
          <p:cNvPr id="1489" name="Google Shape;1489;g2b5c250f245_0_853"/>
          <p:cNvSpPr txBox="1"/>
          <p:nvPr>
            <p:ph idx="12" type="sldNum"/>
          </p:nvPr>
        </p:nvSpPr>
        <p:spPr>
          <a:xfrm>
            <a:off x="9345973" y="6245225"/>
            <a:ext cx="2844600" cy="4764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transition spd="med">
    <p:fade/>
  </p:transition>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3" name="Shape 1493"/>
        <p:cNvGrpSpPr/>
        <p:nvPr/>
      </p:nvGrpSpPr>
      <p:grpSpPr>
        <a:xfrm>
          <a:off x="0" y="0"/>
          <a:ext cx="0" cy="0"/>
          <a:chOff x="0" y="0"/>
          <a:chExt cx="0" cy="0"/>
        </a:xfrm>
      </p:grpSpPr>
      <p:sp>
        <p:nvSpPr>
          <p:cNvPr id="1494" name="Google Shape;1494;g2b5c250f245_0_996"/>
          <p:cNvSpPr txBox="1"/>
          <p:nvPr>
            <p:ph type="title"/>
          </p:nvPr>
        </p:nvSpPr>
        <p:spPr>
          <a:xfrm>
            <a:off x="677686" y="609600"/>
            <a:ext cx="8595600" cy="13209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1400"/>
              <a:buNone/>
            </a:pPr>
            <a:r>
              <a:rPr b="1" lang="en-US">
                <a:solidFill>
                  <a:srgbClr val="663300"/>
                </a:solidFill>
              </a:rPr>
              <a:t>Service Education</a:t>
            </a:r>
            <a:endParaRPr>
              <a:solidFill>
                <a:srgbClr val="663300"/>
              </a:solidFill>
            </a:endParaRPr>
          </a:p>
        </p:txBody>
      </p:sp>
      <p:sp>
        <p:nvSpPr>
          <p:cNvPr id="1495" name="Google Shape;1495;g2b5c250f245_0_996"/>
          <p:cNvSpPr txBox="1"/>
          <p:nvPr>
            <p:ph idx="1" type="body"/>
          </p:nvPr>
        </p:nvSpPr>
        <p:spPr>
          <a:xfrm>
            <a:off x="609520" y="1735138"/>
            <a:ext cx="9131700" cy="5031300"/>
          </a:xfrm>
          <a:prstGeom prst="rect">
            <a:avLst/>
          </a:prstGeom>
          <a:noFill/>
          <a:ln>
            <a:noFill/>
          </a:ln>
        </p:spPr>
        <p:txBody>
          <a:bodyPr anchorCtr="0" anchor="t" bIns="45700" lIns="91425" spcFirstLastPara="1" rIns="91425" wrap="square" tIns="45700">
            <a:normAutofit fontScale="70000" lnSpcReduction="10000"/>
          </a:bodyPr>
          <a:lstStyle/>
          <a:p>
            <a:pPr indent="-303903" lvl="0" marL="457200" rtl="0" algn="l">
              <a:lnSpc>
                <a:spcPct val="100000"/>
              </a:lnSpc>
              <a:spcBef>
                <a:spcPts val="1000"/>
              </a:spcBef>
              <a:spcAft>
                <a:spcPts val="0"/>
              </a:spcAft>
              <a:buSzPct val="60504"/>
              <a:buFont typeface="Noto Sans Symbols"/>
              <a:buChar char="●"/>
            </a:pPr>
            <a:r>
              <a:rPr lang="en-US" sz="2800">
                <a:solidFill>
                  <a:srgbClr val="3F3F3F"/>
                </a:solidFill>
              </a:rPr>
              <a:t>Unit I: 12 hours lecture organized by Service education section.</a:t>
            </a:r>
            <a:r>
              <a:rPr b="1" lang="en-US" sz="2800"/>
              <a:t> </a:t>
            </a:r>
            <a:r>
              <a:rPr lang="en-US" sz="2800">
                <a:solidFill>
                  <a:srgbClr val="3F3F3F"/>
                </a:solidFill>
              </a:rPr>
              <a:t>For more details about the courses, please visit </a:t>
            </a:r>
            <a:r>
              <a:rPr lang="en-US" sz="2800" u="sng">
                <a:solidFill>
                  <a:srgbClr val="3F3F3F"/>
                </a:solidFill>
                <a:hlinkClick r:id="rId3">
                  <a:extLst>
                    <a:ext uri="{A12FA001-AC4F-418D-AE19-62706E023703}">
                      <ahyp:hlinkClr val="tx"/>
                    </a:ext>
                  </a:extLst>
                </a:hlinkClick>
              </a:rPr>
              <a:t>http://moodle.isu.edu.tw/</a:t>
            </a:r>
            <a:r>
              <a:rPr lang="en-US" sz="2800">
                <a:solidFill>
                  <a:srgbClr val="3F3F3F"/>
                </a:solidFill>
              </a:rPr>
              <a:t>-&gt;Service Education-Fundamental Knowledge</a:t>
            </a:r>
            <a:endParaRPr/>
          </a:p>
          <a:p>
            <a:pPr indent="-303903" lvl="0" marL="457200" rtl="0" algn="l">
              <a:lnSpc>
                <a:spcPct val="100000"/>
              </a:lnSpc>
              <a:spcBef>
                <a:spcPts val="1000"/>
              </a:spcBef>
              <a:spcAft>
                <a:spcPts val="0"/>
              </a:spcAft>
              <a:buSzPct val="60504"/>
              <a:buFont typeface="Noto Sans Symbols"/>
              <a:buChar char="●"/>
            </a:pPr>
            <a:r>
              <a:rPr lang="en-US" sz="2800">
                <a:solidFill>
                  <a:srgbClr val="3F3F3F"/>
                </a:solidFill>
              </a:rPr>
              <a:t>Unit II: 16 hours public service participation on campus; 8 among them must be services organized by Administrative Unit. </a:t>
            </a:r>
            <a:r>
              <a:rPr lang="en-US" sz="2800"/>
              <a:t> If you do </a:t>
            </a:r>
            <a:r>
              <a:rPr b="1" lang="en-US" sz="2800">
                <a:solidFill>
                  <a:srgbClr val="FF0000"/>
                </a:solidFill>
              </a:rPr>
              <a:t>NOT</a:t>
            </a:r>
            <a:r>
              <a:rPr lang="en-US" sz="2800"/>
              <a:t> apply for participating in public service activities </a:t>
            </a:r>
            <a:r>
              <a:rPr b="1" lang="en-US" sz="2800"/>
              <a:t>in advance</a:t>
            </a:r>
            <a:r>
              <a:rPr lang="en-US" sz="2800"/>
              <a:t>, all the hours you have fulfilled before application will NOT be recognized.</a:t>
            </a:r>
            <a:r>
              <a:rPr lang="en-US" sz="2800" u="sng"/>
              <a:t> </a:t>
            </a:r>
            <a:r>
              <a:rPr lang="en-US" sz="2800" u="sng">
                <a:solidFill>
                  <a:srgbClr val="FF0000"/>
                </a:solidFill>
              </a:rPr>
              <a:t>Please apply at least 3 working days before the beginning of your service.</a:t>
            </a:r>
            <a:endParaRPr sz="2800">
              <a:solidFill>
                <a:srgbClr val="FF0000"/>
              </a:solidFill>
            </a:endParaRPr>
          </a:p>
          <a:p>
            <a:pPr indent="-228600" lvl="0" marL="457200" rtl="0" algn="l">
              <a:lnSpc>
                <a:spcPct val="100000"/>
              </a:lnSpc>
              <a:spcBef>
                <a:spcPts val="1000"/>
              </a:spcBef>
              <a:spcAft>
                <a:spcPts val="0"/>
              </a:spcAft>
              <a:buSzPct val="60504"/>
              <a:buFont typeface="Noto Sans Symbols"/>
              <a:buNone/>
            </a:pPr>
            <a:r>
              <a:t/>
            </a:r>
            <a:endParaRPr sz="2800">
              <a:solidFill>
                <a:srgbClr val="3F3F3F"/>
              </a:solidFill>
            </a:endParaRPr>
          </a:p>
          <a:p>
            <a:pPr indent="-303903" lvl="0" marL="457200" rtl="0" algn="l">
              <a:lnSpc>
                <a:spcPct val="100000"/>
              </a:lnSpc>
              <a:spcBef>
                <a:spcPts val="1000"/>
              </a:spcBef>
              <a:spcAft>
                <a:spcPts val="0"/>
              </a:spcAft>
              <a:buSzPct val="60504"/>
              <a:buFont typeface="Noto Sans Symbols"/>
              <a:buChar char="►"/>
            </a:pPr>
            <a:r>
              <a:rPr lang="en-US" sz="2800">
                <a:solidFill>
                  <a:srgbClr val="3F3F3F"/>
                </a:solidFill>
              </a:rPr>
              <a:t>Unit III: Online feedback and questionnaire on service education conduction.</a:t>
            </a:r>
            <a:r>
              <a:rPr b="1" lang="en-US" sz="2800"/>
              <a:t> </a:t>
            </a:r>
            <a:r>
              <a:rPr lang="en-US" sz="2800">
                <a:solidFill>
                  <a:srgbClr val="3F3F3F"/>
                </a:solidFill>
              </a:rPr>
              <a:t>Question 2　</a:t>
            </a:r>
            <a:r>
              <a:rPr b="1" lang="en-US" sz="2800">
                <a:solidFill>
                  <a:srgbClr val="FF0000"/>
                </a:solidFill>
              </a:rPr>
              <a:t>at least 100 words</a:t>
            </a:r>
            <a:r>
              <a:rPr lang="en-US" sz="2800">
                <a:solidFill>
                  <a:srgbClr val="3F3F3F"/>
                </a:solidFill>
              </a:rPr>
              <a:t>. It must contains 100 Words, and should be 100 “Words” but not “letters”.</a:t>
            </a:r>
            <a:endParaRPr sz="2800">
              <a:solidFill>
                <a:srgbClr val="3F3F3F"/>
              </a:solidFill>
            </a:endParaRPr>
          </a:p>
          <a:p>
            <a:pPr indent="-228600" lvl="0" marL="457200" rtl="0" algn="l">
              <a:lnSpc>
                <a:spcPct val="100000"/>
              </a:lnSpc>
              <a:spcBef>
                <a:spcPts val="1000"/>
              </a:spcBef>
              <a:spcAft>
                <a:spcPts val="0"/>
              </a:spcAft>
              <a:buSzPct val="60504"/>
              <a:buFont typeface="Noto Sans Symbols"/>
              <a:buNone/>
            </a:pPr>
            <a:r>
              <a:t/>
            </a:r>
            <a:endParaRPr sz="2800">
              <a:solidFill>
                <a:srgbClr val="3F3F3F"/>
              </a:solidFill>
            </a:endParaRPr>
          </a:p>
          <a:p>
            <a:pPr indent="-228600" lvl="0" marL="457200" rtl="0" algn="l">
              <a:lnSpc>
                <a:spcPct val="100000"/>
              </a:lnSpc>
              <a:spcBef>
                <a:spcPts val="1000"/>
              </a:spcBef>
              <a:spcAft>
                <a:spcPts val="0"/>
              </a:spcAft>
              <a:buSzPct val="60504"/>
              <a:buFont typeface="Noto Sans Symbols"/>
              <a:buNone/>
            </a:pPr>
            <a:r>
              <a:t/>
            </a:r>
            <a:endParaRPr sz="2800">
              <a:solidFill>
                <a:srgbClr val="3F3F3F"/>
              </a:solidFill>
            </a:endParaRPr>
          </a:p>
          <a:p>
            <a:pPr indent="0" lvl="0" marL="82550" rtl="0" algn="l">
              <a:lnSpc>
                <a:spcPct val="100000"/>
              </a:lnSpc>
              <a:spcBef>
                <a:spcPts val="1000"/>
              </a:spcBef>
              <a:spcAft>
                <a:spcPts val="0"/>
              </a:spcAft>
              <a:buSzPct val="65158"/>
              <a:buFont typeface="Noto Sans Symbols"/>
              <a:buNone/>
            </a:pPr>
            <a:r>
              <a:t/>
            </a:r>
            <a:endParaRPr sz="2600">
              <a:solidFill>
                <a:srgbClr val="3F3F3F"/>
              </a:solidFill>
            </a:endParaRPr>
          </a:p>
        </p:txBody>
      </p:sp>
      <p:sp>
        <p:nvSpPr>
          <p:cNvPr id="1496" name="Google Shape;1496;g2b5c250f245_0_996"/>
          <p:cNvSpPr txBox="1"/>
          <p:nvPr>
            <p:ph idx="12" type="sldNum"/>
          </p:nvPr>
        </p:nvSpPr>
        <p:spPr>
          <a:xfrm>
            <a:off x="8590892" y="6042026"/>
            <a:ext cx="682500" cy="3651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0" name="Shape 1500"/>
        <p:cNvGrpSpPr/>
        <p:nvPr/>
      </p:nvGrpSpPr>
      <p:grpSpPr>
        <a:xfrm>
          <a:off x="0" y="0"/>
          <a:ext cx="0" cy="0"/>
          <a:chOff x="0" y="0"/>
          <a:chExt cx="0" cy="0"/>
        </a:xfrm>
      </p:grpSpPr>
      <p:sp>
        <p:nvSpPr>
          <p:cNvPr id="1501" name="Google Shape;1501;g27b335c9411_0_808"/>
          <p:cNvSpPr txBox="1"/>
          <p:nvPr>
            <p:ph type="title"/>
          </p:nvPr>
        </p:nvSpPr>
        <p:spPr>
          <a:xfrm>
            <a:off x="677686" y="609600"/>
            <a:ext cx="8595600" cy="13209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1400"/>
              <a:buNone/>
            </a:pPr>
            <a:r>
              <a:rPr b="1" lang="en-US">
                <a:solidFill>
                  <a:srgbClr val="663300"/>
                </a:solidFill>
              </a:rPr>
              <a:t>Unit II Application Procedure</a:t>
            </a:r>
            <a:endParaRPr>
              <a:solidFill>
                <a:srgbClr val="663300"/>
              </a:solidFill>
            </a:endParaRPr>
          </a:p>
        </p:txBody>
      </p:sp>
      <p:sp>
        <p:nvSpPr>
          <p:cNvPr id="1502" name="Google Shape;1502;g27b335c9411_0_808"/>
          <p:cNvSpPr txBox="1"/>
          <p:nvPr>
            <p:ph idx="1" type="body"/>
          </p:nvPr>
        </p:nvSpPr>
        <p:spPr>
          <a:xfrm>
            <a:off x="609520" y="1735138"/>
            <a:ext cx="9131700" cy="5031300"/>
          </a:xfrm>
          <a:prstGeom prst="rect">
            <a:avLst/>
          </a:prstGeom>
          <a:noFill/>
          <a:ln>
            <a:noFill/>
          </a:ln>
        </p:spPr>
        <p:txBody>
          <a:bodyPr anchorCtr="0" anchor="t" bIns="45700" lIns="91425" spcFirstLastPara="1" rIns="91425" wrap="square" tIns="45700">
            <a:normAutofit/>
          </a:bodyPr>
          <a:lstStyle/>
          <a:p>
            <a:pPr indent="-200660" lvl="0" marL="342900" rtl="0" algn="l">
              <a:lnSpc>
                <a:spcPct val="100000"/>
              </a:lnSpc>
              <a:spcBef>
                <a:spcPts val="0"/>
              </a:spcBef>
              <a:spcAft>
                <a:spcPts val="0"/>
              </a:spcAft>
              <a:buSzPts val="2240"/>
              <a:buFont typeface="Noto Sans Symbols"/>
              <a:buNone/>
            </a:pPr>
            <a:r>
              <a:t/>
            </a:r>
            <a:endParaRPr sz="2800">
              <a:solidFill>
                <a:srgbClr val="3F3F3F"/>
              </a:solidFill>
            </a:endParaRPr>
          </a:p>
          <a:p>
            <a:pPr indent="-200660" lvl="0" marL="342900" rtl="0" algn="l">
              <a:lnSpc>
                <a:spcPct val="100000"/>
              </a:lnSpc>
              <a:spcBef>
                <a:spcPts val="1000"/>
              </a:spcBef>
              <a:spcAft>
                <a:spcPts val="0"/>
              </a:spcAft>
              <a:buSzPts val="2240"/>
              <a:buFont typeface="Noto Sans Symbols"/>
              <a:buNone/>
            </a:pPr>
            <a:r>
              <a:t/>
            </a:r>
            <a:endParaRPr sz="2800">
              <a:solidFill>
                <a:srgbClr val="3F3F3F"/>
              </a:solidFill>
            </a:endParaRPr>
          </a:p>
          <a:p>
            <a:pPr indent="0" lvl="0" marL="82550" rtl="0" algn="l">
              <a:lnSpc>
                <a:spcPct val="100000"/>
              </a:lnSpc>
              <a:spcBef>
                <a:spcPts val="1000"/>
              </a:spcBef>
              <a:spcAft>
                <a:spcPts val="0"/>
              </a:spcAft>
              <a:buSzPts val="2080"/>
              <a:buFont typeface="Noto Sans Symbols"/>
              <a:buNone/>
            </a:pPr>
            <a:r>
              <a:t/>
            </a:r>
            <a:endParaRPr sz="2600">
              <a:solidFill>
                <a:srgbClr val="3F3F3F"/>
              </a:solidFill>
            </a:endParaRPr>
          </a:p>
        </p:txBody>
      </p:sp>
      <p:sp>
        <p:nvSpPr>
          <p:cNvPr id="1503" name="Google Shape;1503;g27b335c9411_0_808"/>
          <p:cNvSpPr txBox="1"/>
          <p:nvPr>
            <p:ph idx="12" type="sldNum"/>
          </p:nvPr>
        </p:nvSpPr>
        <p:spPr>
          <a:xfrm>
            <a:off x="8590892" y="6042026"/>
            <a:ext cx="682500" cy="3651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rgbClr val="0F6FC6"/>
              </a:buClr>
              <a:buSzPts val="900"/>
              <a:buFont typeface="Calibri"/>
              <a:buNone/>
            </a:pPr>
            <a:fld id="{00000000-1234-1234-1234-123412341234}" type="slidenum">
              <a:rPr lang="en-US"/>
              <a:t>‹#›</a:t>
            </a:fld>
            <a:endParaRPr/>
          </a:p>
        </p:txBody>
      </p:sp>
      <p:pic>
        <p:nvPicPr>
          <p:cNvPr id="1504" name="Google Shape;1504;g27b335c9411_0_808"/>
          <p:cNvPicPr preferRelativeResize="0"/>
          <p:nvPr/>
        </p:nvPicPr>
        <p:blipFill rotWithShape="1">
          <a:blip r:embed="rId3">
            <a:alphaModFix/>
          </a:blip>
          <a:srcRect b="0" l="0" r="0" t="0"/>
          <a:stretch/>
        </p:blipFill>
        <p:spPr>
          <a:xfrm>
            <a:off x="692240" y="1306286"/>
            <a:ext cx="8572464" cy="5551714"/>
          </a:xfrm>
          <a:prstGeom prst="rect">
            <a:avLst/>
          </a:prstGeom>
          <a:noFill/>
          <a:ln>
            <a:noFill/>
          </a:ln>
        </p:spPr>
      </p:pic>
      <p:sp>
        <p:nvSpPr>
          <p:cNvPr id="1505" name="Google Shape;1505;g27b335c9411_0_808"/>
          <p:cNvSpPr txBox="1"/>
          <p:nvPr/>
        </p:nvSpPr>
        <p:spPr>
          <a:xfrm>
            <a:off x="11589587" y="6290310"/>
            <a:ext cx="487800" cy="476400"/>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1400"/>
              <a:buFont typeface="Noto Sans Symbols"/>
              <a:buNone/>
            </a:pPr>
            <a:r>
              <a:rPr b="0" i="0" lang="en-US" sz="1400" u="none" cap="none" strike="noStrike">
                <a:solidFill>
                  <a:srgbClr val="000000"/>
                </a:solidFill>
                <a:latin typeface="DFKai-SB"/>
                <a:ea typeface="DFKai-SB"/>
                <a:cs typeface="DFKai-SB"/>
                <a:sym typeface="DFKai-SB"/>
              </a:rPr>
              <a:t>50</a:t>
            </a:r>
            <a:endParaRPr b="0" i="0" sz="1400" u="none" cap="none" strike="noStrike">
              <a:solidFill>
                <a:srgbClr val="000000"/>
              </a:solidFill>
              <a:latin typeface="DFKai-SB"/>
              <a:ea typeface="DFKai-SB"/>
              <a:cs typeface="DFKai-SB"/>
              <a:sym typeface="DFKai-SB"/>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9" name="Shape 1509"/>
        <p:cNvGrpSpPr/>
        <p:nvPr/>
      </p:nvGrpSpPr>
      <p:grpSpPr>
        <a:xfrm>
          <a:off x="0" y="0"/>
          <a:ext cx="0" cy="0"/>
          <a:chOff x="0" y="0"/>
          <a:chExt cx="0" cy="0"/>
        </a:xfrm>
      </p:grpSpPr>
      <p:sp>
        <p:nvSpPr>
          <p:cNvPr id="1510" name="Google Shape;1510;g2b5c250f245_0_1139"/>
          <p:cNvSpPr txBox="1"/>
          <p:nvPr>
            <p:ph type="title"/>
          </p:nvPr>
        </p:nvSpPr>
        <p:spPr>
          <a:xfrm>
            <a:off x="677686" y="609600"/>
            <a:ext cx="8595600" cy="13209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SzPts val="1400"/>
              <a:buNone/>
            </a:pPr>
            <a:r>
              <a:t/>
            </a:r>
            <a:endParaRPr>
              <a:solidFill>
                <a:srgbClr val="663300"/>
              </a:solidFill>
            </a:endParaRPr>
          </a:p>
        </p:txBody>
      </p:sp>
      <p:sp>
        <p:nvSpPr>
          <p:cNvPr id="1511" name="Google Shape;1511;g2b5c250f245_0_1139"/>
          <p:cNvSpPr txBox="1"/>
          <p:nvPr>
            <p:ph idx="1" type="body"/>
          </p:nvPr>
        </p:nvSpPr>
        <p:spPr>
          <a:xfrm>
            <a:off x="609525" y="1735150"/>
            <a:ext cx="9775200" cy="5031300"/>
          </a:xfrm>
          <a:prstGeom prst="rect">
            <a:avLst/>
          </a:prstGeom>
          <a:noFill/>
          <a:ln>
            <a:noFill/>
          </a:ln>
        </p:spPr>
        <p:txBody>
          <a:bodyPr anchorCtr="0" anchor="t" bIns="45700" lIns="91425" spcFirstLastPara="1" rIns="91425" wrap="square" tIns="45700">
            <a:normAutofit/>
          </a:bodyPr>
          <a:lstStyle/>
          <a:p>
            <a:pPr indent="-320040" lvl="0" marL="457200" rtl="0" algn="l">
              <a:lnSpc>
                <a:spcPct val="100000"/>
              </a:lnSpc>
              <a:spcBef>
                <a:spcPts val="1000"/>
              </a:spcBef>
              <a:spcAft>
                <a:spcPts val="0"/>
              </a:spcAft>
              <a:buSzPts val="1440"/>
              <a:buChar char="►"/>
            </a:pPr>
            <a:r>
              <a:rPr lang="en-US" sz="3664">
                <a:solidFill>
                  <a:srgbClr val="800000"/>
                </a:solidFill>
                <a:latin typeface="DFKai-SB"/>
                <a:ea typeface="DFKai-SB"/>
                <a:cs typeface="DFKai-SB"/>
                <a:sym typeface="DFKai-SB"/>
              </a:rPr>
              <a:t>應用資訊系統 </a:t>
            </a:r>
            <a:r>
              <a:rPr lang="en-US" sz="2800">
                <a:solidFill>
                  <a:srgbClr val="3F3F3F"/>
                </a:solidFill>
              </a:rPr>
              <a:t>Information System:</a:t>
            </a:r>
            <a:endParaRPr/>
          </a:p>
          <a:p>
            <a:pPr indent="0" lvl="0" marL="0" rtl="0" algn="l">
              <a:lnSpc>
                <a:spcPct val="100000"/>
              </a:lnSpc>
              <a:spcBef>
                <a:spcPts val="1000"/>
              </a:spcBef>
              <a:spcAft>
                <a:spcPts val="0"/>
              </a:spcAft>
              <a:buSzPts val="1440"/>
              <a:buNone/>
            </a:pPr>
            <a:r>
              <a:rPr lang="en-US" sz="2800" u="sng">
                <a:solidFill>
                  <a:srgbClr val="FF0000"/>
                </a:solidFill>
                <a:hlinkClick r:id="rId3">
                  <a:extLst>
                    <a:ext uri="{A12FA001-AC4F-418D-AE19-62706E023703}">
                      <ahyp:hlinkClr val="tx"/>
                    </a:ext>
                  </a:extLst>
                </a:hlinkClick>
              </a:rPr>
              <a:t>https://netreg.isu.edu.tw/Wapp/Wap_indexmain2.asp</a:t>
            </a:r>
            <a:endParaRPr sz="2800">
              <a:solidFill>
                <a:srgbClr val="FF0000"/>
              </a:solidFill>
            </a:endParaRPr>
          </a:p>
          <a:p>
            <a:pPr indent="-320040" lvl="0" marL="457200" rtl="0" algn="l">
              <a:spcBef>
                <a:spcPts val="1000"/>
              </a:spcBef>
              <a:spcAft>
                <a:spcPts val="0"/>
              </a:spcAft>
              <a:buSzPts val="1440"/>
              <a:buChar char="►"/>
            </a:pPr>
            <a:r>
              <a:rPr lang="en-US" sz="2800">
                <a:solidFill>
                  <a:srgbClr val="3F3F3F"/>
                </a:solidFill>
              </a:rPr>
              <a:t>【</a:t>
            </a:r>
            <a:r>
              <a:rPr lang="en-US" sz="3550">
                <a:solidFill>
                  <a:srgbClr val="800000"/>
                </a:solidFill>
                <a:latin typeface="DFKai-SB"/>
                <a:ea typeface="DFKai-SB"/>
                <a:cs typeface="DFKai-SB"/>
                <a:sym typeface="DFKai-SB"/>
              </a:rPr>
              <a:t>操作說明</a:t>
            </a:r>
            <a:r>
              <a:rPr lang="en-US" sz="2800">
                <a:solidFill>
                  <a:srgbClr val="3F3F3F"/>
                </a:solidFill>
              </a:rPr>
              <a:t>】</a:t>
            </a:r>
            <a:r>
              <a:rPr lang="en-US" sz="3664">
                <a:solidFill>
                  <a:srgbClr val="800000"/>
                </a:solidFill>
                <a:latin typeface="DFKai-SB"/>
                <a:ea typeface="DFKai-SB"/>
                <a:cs typeface="DFKai-SB"/>
                <a:sym typeface="DFKai-SB"/>
              </a:rPr>
              <a:t>應用資訊系統</a:t>
            </a:r>
            <a:r>
              <a:rPr lang="en-US" sz="2800">
                <a:solidFill>
                  <a:srgbClr val="3F3F3F"/>
                </a:solidFill>
              </a:rPr>
              <a:t>:</a:t>
            </a:r>
            <a:endParaRPr/>
          </a:p>
          <a:p>
            <a:pPr indent="0" lvl="0" marL="457200" rtl="0" algn="l">
              <a:lnSpc>
                <a:spcPct val="100000"/>
              </a:lnSpc>
              <a:spcBef>
                <a:spcPts val="1000"/>
              </a:spcBef>
              <a:spcAft>
                <a:spcPts val="0"/>
              </a:spcAft>
              <a:buNone/>
            </a:pPr>
            <a:r>
              <a:rPr lang="en-US" sz="2800">
                <a:solidFill>
                  <a:srgbClr val="3F3F3F"/>
                </a:solidFill>
              </a:rPr>
              <a:t>【Instructions】Information System:</a:t>
            </a:r>
            <a:r>
              <a:rPr lang="en-US"/>
              <a:t> </a:t>
            </a:r>
            <a:r>
              <a:rPr lang="en-US" sz="2800" u="sng">
                <a:solidFill>
                  <a:srgbClr val="FF0000"/>
                </a:solidFill>
                <a:hlinkClick r:id="rId4">
                  <a:extLst>
                    <a:ext uri="{A12FA001-AC4F-418D-AE19-62706E023703}">
                      <ahyp:hlinkClr val="tx"/>
                    </a:ext>
                  </a:extLst>
                </a:hlinkClick>
              </a:rPr>
              <a:t>https://is.gd/TM2MJU</a:t>
            </a:r>
            <a:endParaRPr sz="2800">
              <a:solidFill>
                <a:srgbClr val="FF0000"/>
              </a:solidFill>
            </a:endParaRPr>
          </a:p>
          <a:p>
            <a:pPr indent="-320040" lvl="0" marL="457200" rtl="0" algn="l">
              <a:spcBef>
                <a:spcPts val="1000"/>
              </a:spcBef>
              <a:spcAft>
                <a:spcPts val="0"/>
              </a:spcAft>
              <a:buSzPts val="1440"/>
              <a:buChar char="►"/>
            </a:pPr>
            <a:r>
              <a:rPr lang="en-US" sz="3600">
                <a:solidFill>
                  <a:srgbClr val="993300"/>
                </a:solidFill>
                <a:latin typeface="DFKai-SB"/>
                <a:ea typeface="DFKai-SB"/>
                <a:cs typeface="DFKai-SB"/>
                <a:sym typeface="DFKai-SB"/>
              </a:rPr>
              <a:t>服務教育組</a:t>
            </a:r>
            <a:r>
              <a:rPr lang="en-US" sz="2800">
                <a:solidFill>
                  <a:srgbClr val="3F3F3F"/>
                </a:solidFill>
              </a:rPr>
              <a:t>Service Education Section:</a:t>
            </a:r>
            <a:endParaRPr/>
          </a:p>
          <a:p>
            <a:pPr indent="0" lvl="0" marL="0" rtl="0" algn="l">
              <a:lnSpc>
                <a:spcPct val="100000"/>
              </a:lnSpc>
              <a:spcBef>
                <a:spcPts val="1000"/>
              </a:spcBef>
              <a:spcAft>
                <a:spcPts val="0"/>
              </a:spcAft>
              <a:buSzPts val="1440"/>
              <a:buNone/>
            </a:pPr>
            <a:r>
              <a:rPr lang="en-US" sz="2800" u="sng">
                <a:solidFill>
                  <a:schemeClr val="hlink"/>
                </a:solidFill>
                <a:hlinkClick r:id="rId5"/>
              </a:rPr>
              <a:t>https://is.gd/sMQ639</a:t>
            </a:r>
            <a:endParaRPr sz="2800">
              <a:solidFill>
                <a:srgbClr val="3F3F3F"/>
              </a:solidFill>
            </a:endParaRPr>
          </a:p>
          <a:p>
            <a:pPr indent="-228600" lvl="0" marL="457200" rtl="0" algn="l">
              <a:lnSpc>
                <a:spcPct val="100000"/>
              </a:lnSpc>
              <a:spcBef>
                <a:spcPts val="1000"/>
              </a:spcBef>
              <a:spcAft>
                <a:spcPts val="0"/>
              </a:spcAft>
              <a:buSzPts val="1440"/>
              <a:buFont typeface="Noto Sans Symbols"/>
              <a:buNone/>
            </a:pPr>
            <a:r>
              <a:t/>
            </a:r>
            <a:endParaRPr sz="2800">
              <a:solidFill>
                <a:srgbClr val="3F3F3F"/>
              </a:solidFill>
            </a:endParaRPr>
          </a:p>
          <a:p>
            <a:pPr indent="0" lvl="0" marL="82550" rtl="0" algn="l">
              <a:lnSpc>
                <a:spcPct val="100000"/>
              </a:lnSpc>
              <a:spcBef>
                <a:spcPts val="1000"/>
              </a:spcBef>
              <a:spcAft>
                <a:spcPts val="0"/>
              </a:spcAft>
              <a:buSzPts val="1440"/>
              <a:buFont typeface="Noto Sans Symbols"/>
              <a:buNone/>
            </a:pPr>
            <a:r>
              <a:t/>
            </a:r>
            <a:endParaRPr sz="2600">
              <a:solidFill>
                <a:srgbClr val="3F3F3F"/>
              </a:solidFill>
            </a:endParaRPr>
          </a:p>
        </p:txBody>
      </p:sp>
      <p:sp>
        <p:nvSpPr>
          <p:cNvPr id="1512" name="Google Shape;1512;g2b5c250f245_0_1139"/>
          <p:cNvSpPr txBox="1"/>
          <p:nvPr>
            <p:ph idx="12" type="sldNum"/>
          </p:nvPr>
        </p:nvSpPr>
        <p:spPr>
          <a:xfrm>
            <a:off x="8590892" y="6042026"/>
            <a:ext cx="682500" cy="3651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Clr>
                <a:srgbClr val="0F6FC6"/>
              </a:buClr>
              <a:buSzPts val="900"/>
              <a:buFont typeface="Calibri"/>
              <a:buNone/>
            </a:pPr>
            <a:fld id="{00000000-1234-1234-1234-123412341234}" type="slidenum">
              <a:rPr lang="en-US"/>
              <a:t>‹#›</a:t>
            </a:fl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6" name="Shape 1516"/>
        <p:cNvGrpSpPr/>
        <p:nvPr/>
      </p:nvGrpSpPr>
      <p:grpSpPr>
        <a:xfrm>
          <a:off x="0" y="0"/>
          <a:ext cx="0" cy="0"/>
          <a:chOff x="0" y="0"/>
          <a:chExt cx="0" cy="0"/>
        </a:xfrm>
      </p:grpSpPr>
      <p:sp>
        <p:nvSpPr>
          <p:cNvPr id="1517" name="Google Shape;1517;p34"/>
          <p:cNvSpPr txBox="1"/>
          <p:nvPr>
            <p:ph idx="12" type="sldNum"/>
          </p:nvPr>
        </p:nvSpPr>
        <p:spPr>
          <a:xfrm>
            <a:off x="8589545" y="6041023"/>
            <a:ext cx="683250" cy="365077"/>
          </a:xfrm>
          <a:prstGeom prst="rect">
            <a:avLst/>
          </a:prstGeom>
          <a:noFill/>
          <a:ln>
            <a:noFill/>
          </a:ln>
        </p:spPr>
        <p:txBody>
          <a:bodyPr anchorCtr="0" anchor="ctr" bIns="45675" lIns="91400" spcFirstLastPara="1" rIns="91400" wrap="square" tIns="45675">
            <a:noAutofit/>
          </a:bodyPr>
          <a:lstStyle/>
          <a:p>
            <a:pPr indent="0" lvl="0" marL="0" rtl="0" algn="r">
              <a:lnSpc>
                <a:spcPct val="100000"/>
              </a:lnSpc>
              <a:spcBef>
                <a:spcPts val="0"/>
              </a:spcBef>
              <a:spcAft>
                <a:spcPts val="0"/>
              </a:spcAft>
              <a:buSzPts val="1400"/>
              <a:buNone/>
            </a:pPr>
            <a:fld id="{00000000-1234-1234-1234-123412341234}" type="slidenum">
              <a:rPr lang="en-US" sz="1400">
                <a:solidFill>
                  <a:srgbClr val="000000"/>
                </a:solidFill>
                <a:latin typeface="Arial"/>
                <a:ea typeface="Arial"/>
                <a:cs typeface="Arial"/>
                <a:sym typeface="Arial"/>
              </a:rPr>
              <a:t>‹#›</a:t>
            </a:fld>
            <a:endParaRPr sz="1400">
              <a:solidFill>
                <a:srgbClr val="000000"/>
              </a:solidFill>
              <a:latin typeface="Arial"/>
              <a:ea typeface="Arial"/>
              <a:cs typeface="Arial"/>
              <a:sym typeface="Arial"/>
            </a:endParaRPr>
          </a:p>
        </p:txBody>
      </p:sp>
      <p:sp>
        <p:nvSpPr>
          <p:cNvPr id="1518" name="Google Shape;1518;p34"/>
          <p:cNvSpPr txBox="1"/>
          <p:nvPr/>
        </p:nvSpPr>
        <p:spPr>
          <a:xfrm>
            <a:off x="2000877" y="2290554"/>
            <a:ext cx="6588642" cy="2277003"/>
          </a:xfrm>
          <a:prstGeom prst="rect">
            <a:avLst/>
          </a:prstGeom>
          <a:noFill/>
          <a:ln>
            <a:noFill/>
          </a:ln>
        </p:spPr>
        <p:txBody>
          <a:bodyPr anchorCtr="0" anchor="t" bIns="45675" lIns="91400" spcFirstLastPara="1" rIns="91400" wrap="square" tIns="45675">
            <a:normAutofit/>
          </a:bodyPr>
          <a:lstStyle/>
          <a:p>
            <a:pPr indent="0" lvl="0" marL="82542" marR="0" rtl="0" algn="ctr">
              <a:lnSpc>
                <a:spcPct val="100000"/>
              </a:lnSpc>
              <a:spcBef>
                <a:spcPts val="0"/>
              </a:spcBef>
              <a:spcAft>
                <a:spcPts val="0"/>
              </a:spcAft>
              <a:buClr>
                <a:srgbClr val="000000"/>
              </a:buClr>
              <a:buSzPts val="7999"/>
              <a:buFont typeface="Arial"/>
              <a:buNone/>
            </a:pPr>
            <a:r>
              <a:rPr b="1" i="0" lang="en-US" sz="7999" u="none" cap="none" strike="noStrike">
                <a:solidFill>
                  <a:srgbClr val="3F3F3F"/>
                </a:solidFill>
                <a:latin typeface="Microsoft JhengHei"/>
                <a:ea typeface="Microsoft JhengHei"/>
                <a:cs typeface="Microsoft JhengHei"/>
                <a:sym typeface="Microsoft JhengHei"/>
              </a:rPr>
              <a:t>外語文中心</a:t>
            </a:r>
            <a:endParaRPr b="1" i="0" sz="7999" u="none" cap="none" strike="noStrike">
              <a:solidFill>
                <a:srgbClr val="3F3F3F"/>
              </a:solidFill>
              <a:latin typeface="Microsoft JhengHei"/>
              <a:ea typeface="Microsoft JhengHei"/>
              <a:cs typeface="Microsoft JhengHei"/>
              <a:sym typeface="Microsoft JhengHei"/>
            </a:endParaRPr>
          </a:p>
          <a:p>
            <a:pPr indent="0" lvl="0" marL="82542" marR="0" rtl="0" algn="ctr">
              <a:lnSpc>
                <a:spcPct val="100000"/>
              </a:lnSpc>
              <a:spcBef>
                <a:spcPts val="1000"/>
              </a:spcBef>
              <a:spcAft>
                <a:spcPts val="0"/>
              </a:spcAft>
              <a:buClr>
                <a:srgbClr val="000000"/>
              </a:buClr>
              <a:buSzPts val="4000"/>
              <a:buFont typeface="Arial"/>
              <a:buNone/>
            </a:pPr>
            <a:r>
              <a:rPr b="1" i="0" lang="en-US" sz="4000" u="none" cap="none" strike="noStrike">
                <a:solidFill>
                  <a:srgbClr val="3F3F3F"/>
                </a:solidFill>
                <a:latin typeface="Microsoft JhengHei"/>
                <a:ea typeface="Microsoft JhengHei"/>
                <a:cs typeface="Microsoft JhengHei"/>
                <a:sym typeface="Microsoft JhengHei"/>
              </a:rPr>
              <a:t>Foreign Language Center</a:t>
            </a:r>
            <a:endParaRPr b="1" i="0" sz="4000" u="none" cap="none" strike="noStrike">
              <a:solidFill>
                <a:srgbClr val="3F3F3F"/>
              </a:solidFill>
              <a:latin typeface="Microsoft JhengHei"/>
              <a:ea typeface="Microsoft JhengHei"/>
              <a:cs typeface="Microsoft JhengHei"/>
              <a:sym typeface="Microsoft JhengHei"/>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2" name="Shape 1522"/>
        <p:cNvGrpSpPr/>
        <p:nvPr/>
      </p:nvGrpSpPr>
      <p:grpSpPr>
        <a:xfrm>
          <a:off x="0" y="0"/>
          <a:ext cx="0" cy="0"/>
          <a:chOff x="0" y="0"/>
          <a:chExt cx="0" cy="0"/>
        </a:xfrm>
      </p:grpSpPr>
      <p:sp>
        <p:nvSpPr>
          <p:cNvPr id="1523" name="Google Shape;1523;g2b491d8d0eb_0_0"/>
          <p:cNvSpPr txBox="1"/>
          <p:nvPr/>
        </p:nvSpPr>
        <p:spPr>
          <a:xfrm>
            <a:off x="1338500" y="3463613"/>
            <a:ext cx="7130100" cy="381000"/>
          </a:xfrm>
          <a:prstGeom prst="rect">
            <a:avLst/>
          </a:prstGeom>
          <a:noFill/>
          <a:ln>
            <a:noFill/>
          </a:ln>
        </p:spPr>
        <p:txBody>
          <a:bodyPr anchorCtr="0" anchor="t" bIns="45700" lIns="91425" spcFirstLastPara="1" rIns="91425" wrap="square" tIns="45700">
            <a:normAutofit lnSpcReduction="10000"/>
          </a:bodyPr>
          <a:lstStyle/>
          <a:p>
            <a:pPr indent="0" lvl="0" marL="0" marR="0" rtl="0" algn="l">
              <a:lnSpc>
                <a:spcPct val="100000"/>
              </a:lnSpc>
              <a:spcBef>
                <a:spcPts val="0"/>
              </a:spcBef>
              <a:spcAft>
                <a:spcPts val="0"/>
              </a:spcAft>
              <a:buClr>
                <a:srgbClr val="000000"/>
              </a:buClr>
              <a:buSzPts val="2100"/>
              <a:buFont typeface="Arial"/>
              <a:buNone/>
            </a:pPr>
            <a:r>
              <a:rPr b="0" i="0" lang="en-US" sz="2100" u="none" cap="none" strike="noStrike">
                <a:solidFill>
                  <a:srgbClr val="3F3F3F"/>
                </a:solidFill>
                <a:latin typeface="Microsoft JhengHei"/>
                <a:ea typeface="Microsoft JhengHei"/>
                <a:cs typeface="Microsoft JhengHei"/>
                <a:sym typeface="Microsoft JhengHei"/>
              </a:rPr>
              <a:t>國際學院1樓　International College 1F</a:t>
            </a:r>
            <a:endParaRPr b="0" i="0" sz="2100" u="none" cap="none" strike="noStrike">
              <a:solidFill>
                <a:srgbClr val="3F3F3F"/>
              </a:solidFill>
              <a:latin typeface="Microsoft JhengHei"/>
              <a:ea typeface="Microsoft JhengHei"/>
              <a:cs typeface="Microsoft JhengHei"/>
              <a:sym typeface="Microsoft JhengHei"/>
            </a:endParaRPr>
          </a:p>
        </p:txBody>
      </p:sp>
      <p:sp>
        <p:nvSpPr>
          <p:cNvPr id="1524" name="Google Shape;1524;g2b491d8d0eb_0_0"/>
          <p:cNvSpPr txBox="1"/>
          <p:nvPr/>
        </p:nvSpPr>
        <p:spPr>
          <a:xfrm>
            <a:off x="1113282" y="1484108"/>
            <a:ext cx="7739400" cy="1326300"/>
          </a:xfrm>
          <a:prstGeom prst="rect">
            <a:avLst/>
          </a:prstGeom>
          <a:noFill/>
          <a:ln>
            <a:noFill/>
          </a:ln>
        </p:spPr>
        <p:txBody>
          <a:bodyPr anchorCtr="0" anchor="t" bIns="45700" lIns="91425" spcFirstLastPara="1" rIns="91425" wrap="square" tIns="45700">
            <a:normAutofit/>
          </a:bodyPr>
          <a:lstStyle/>
          <a:p>
            <a:pPr indent="-342900" lvl="0" marL="342900" marR="0" rtl="0" algn="l">
              <a:lnSpc>
                <a:spcPct val="100000"/>
              </a:lnSpc>
              <a:spcBef>
                <a:spcPts val="0"/>
              </a:spcBef>
              <a:spcAft>
                <a:spcPts val="0"/>
              </a:spcAft>
              <a:buClr>
                <a:srgbClr val="90C226"/>
              </a:buClr>
              <a:buSzPts val="1680"/>
              <a:buFont typeface="Noto Sans Symbols"/>
              <a:buChar char="►"/>
            </a:pPr>
            <a:r>
              <a:rPr b="0" i="0" lang="en-US" sz="2100" u="none" cap="none" strike="noStrike">
                <a:solidFill>
                  <a:srgbClr val="3F3F3F"/>
                </a:solidFill>
                <a:latin typeface="Microsoft JhengHei"/>
                <a:ea typeface="Microsoft JhengHei"/>
                <a:cs typeface="Microsoft JhengHei"/>
                <a:sym typeface="Microsoft JhengHei"/>
              </a:rPr>
              <a:t>外語相關課程活動 Foreign Language </a:t>
            </a:r>
            <a:r>
              <a:rPr b="0" i="0" lang="en-US" sz="2100" u="none" cap="none" strike="noStrike">
                <a:solidFill>
                  <a:srgbClr val="2C3C43"/>
                </a:solidFill>
                <a:latin typeface="Microsoft JhengHei"/>
                <a:ea typeface="Microsoft JhengHei"/>
                <a:cs typeface="Microsoft JhengHei"/>
                <a:sym typeface="Microsoft JhengHei"/>
              </a:rPr>
              <a:t>Related</a:t>
            </a:r>
            <a:r>
              <a:rPr b="0" i="0" lang="en-US" sz="2100" u="none" cap="none" strike="noStrike">
                <a:solidFill>
                  <a:srgbClr val="3F3F3F"/>
                </a:solidFill>
                <a:latin typeface="Microsoft JhengHei"/>
                <a:ea typeface="Microsoft JhengHei"/>
                <a:cs typeface="Microsoft JhengHei"/>
                <a:sym typeface="Microsoft JhengHei"/>
              </a:rPr>
              <a:t> Activities</a:t>
            </a:r>
            <a:endParaRPr b="0" i="0" sz="1800" u="none" cap="none" strike="noStrike">
              <a:solidFill>
                <a:srgbClr val="3F3F3F"/>
              </a:solidFill>
              <a:latin typeface="Trebuchet MS"/>
              <a:ea typeface="Trebuchet MS"/>
              <a:cs typeface="Trebuchet MS"/>
              <a:sym typeface="Trebuchet MS"/>
            </a:endParaRPr>
          </a:p>
          <a:p>
            <a:pPr indent="-342900" lvl="0" marL="342900" marR="0" rtl="0" algn="l">
              <a:lnSpc>
                <a:spcPct val="100000"/>
              </a:lnSpc>
              <a:spcBef>
                <a:spcPts val="1000"/>
              </a:spcBef>
              <a:spcAft>
                <a:spcPts val="0"/>
              </a:spcAft>
              <a:buClr>
                <a:srgbClr val="90C226"/>
              </a:buClr>
              <a:buSzPts val="1680"/>
              <a:buFont typeface="Noto Sans Symbols"/>
              <a:buChar char="►"/>
            </a:pPr>
            <a:r>
              <a:rPr b="0" i="0" lang="en-US" sz="2100" u="none" cap="none" strike="noStrike">
                <a:solidFill>
                  <a:srgbClr val="3F3F3F"/>
                </a:solidFill>
                <a:latin typeface="Microsoft JhengHei"/>
                <a:ea typeface="Microsoft JhengHei"/>
                <a:cs typeface="Microsoft JhengHei"/>
                <a:sym typeface="Microsoft JhengHei"/>
              </a:rPr>
              <a:t>辦理學生之英文檢定 English Proficiency Test</a:t>
            </a:r>
            <a:endParaRPr b="0" i="0" sz="2100" u="none" cap="none" strike="noStrike">
              <a:solidFill>
                <a:srgbClr val="3F3F3F"/>
              </a:solidFill>
              <a:latin typeface="Microsoft JhengHei"/>
              <a:ea typeface="Microsoft JhengHei"/>
              <a:cs typeface="Microsoft JhengHei"/>
              <a:sym typeface="Microsoft JhengHei"/>
            </a:endParaRPr>
          </a:p>
          <a:p>
            <a:pPr indent="-342900" lvl="0" marL="342900" marR="0" rtl="0" algn="l">
              <a:lnSpc>
                <a:spcPct val="100000"/>
              </a:lnSpc>
              <a:spcBef>
                <a:spcPts val="1000"/>
              </a:spcBef>
              <a:spcAft>
                <a:spcPts val="0"/>
              </a:spcAft>
              <a:buClr>
                <a:srgbClr val="90C226"/>
              </a:buClr>
              <a:buSzPts val="1680"/>
              <a:buFont typeface="Noto Sans Symbols"/>
              <a:buChar char="►"/>
            </a:pPr>
            <a:r>
              <a:rPr b="0" i="0" lang="en-US" sz="2100" u="none" cap="none" strike="noStrike">
                <a:solidFill>
                  <a:srgbClr val="3F3F3F"/>
                </a:solidFill>
                <a:latin typeface="Microsoft JhengHei"/>
                <a:ea typeface="Microsoft JhengHei"/>
                <a:cs typeface="Microsoft JhengHei"/>
                <a:sym typeface="Microsoft JhengHei"/>
              </a:rPr>
              <a:t>通識英文課程實施分級授課 General English Courses</a:t>
            </a:r>
            <a:endParaRPr b="0" i="0" sz="1800" u="none" cap="none" strike="noStrike">
              <a:solidFill>
                <a:srgbClr val="3F3F3F"/>
              </a:solidFill>
              <a:latin typeface="Trebuchet MS"/>
              <a:ea typeface="Trebuchet MS"/>
              <a:cs typeface="Trebuchet MS"/>
              <a:sym typeface="Trebuchet MS"/>
            </a:endParaRPr>
          </a:p>
        </p:txBody>
      </p:sp>
      <p:sp>
        <p:nvSpPr>
          <p:cNvPr id="1525" name="Google Shape;1525;g2b491d8d0eb_0_0"/>
          <p:cNvSpPr txBox="1"/>
          <p:nvPr/>
        </p:nvSpPr>
        <p:spPr>
          <a:xfrm>
            <a:off x="1339008" y="4161684"/>
            <a:ext cx="7129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US" sz="1800" u="none" cap="none" strike="noStrike">
                <a:solidFill>
                  <a:srgbClr val="000000"/>
                </a:solidFill>
                <a:latin typeface="Microsoft JhengHei"/>
                <a:ea typeface="Microsoft JhengHei"/>
                <a:cs typeface="Microsoft JhengHei"/>
                <a:sym typeface="Microsoft JhengHei"/>
              </a:rPr>
              <a:t>https://www.isu.edu.tw/newsite/homepage.php?dept_mno=859</a:t>
            </a:r>
            <a:endParaRPr b="0" i="0" sz="1800" u="none" cap="none" strike="noStrike">
              <a:solidFill>
                <a:srgbClr val="000000"/>
              </a:solidFill>
              <a:latin typeface="Microsoft JhengHei"/>
              <a:ea typeface="Microsoft JhengHei"/>
              <a:cs typeface="Microsoft JhengHei"/>
              <a:sym typeface="Microsoft JhengHei"/>
            </a:endParaRPr>
          </a:p>
        </p:txBody>
      </p:sp>
      <p:pic>
        <p:nvPicPr>
          <p:cNvPr id="1526" name="Google Shape;1526;g2b491d8d0eb_0_0"/>
          <p:cNvPicPr preferRelativeResize="0"/>
          <p:nvPr/>
        </p:nvPicPr>
        <p:blipFill rotWithShape="1">
          <a:blip r:embed="rId3">
            <a:alphaModFix/>
          </a:blip>
          <a:srcRect b="0" l="0" r="0" t="0"/>
          <a:stretch/>
        </p:blipFill>
        <p:spPr>
          <a:xfrm>
            <a:off x="960902" y="3465851"/>
            <a:ext cx="380902" cy="380902"/>
          </a:xfrm>
          <a:prstGeom prst="rect">
            <a:avLst/>
          </a:prstGeom>
          <a:noFill/>
          <a:ln>
            <a:noFill/>
          </a:ln>
        </p:spPr>
      </p:pic>
      <p:pic>
        <p:nvPicPr>
          <p:cNvPr id="1527" name="Google Shape;1527;g2b491d8d0eb_0_0"/>
          <p:cNvPicPr preferRelativeResize="0"/>
          <p:nvPr/>
        </p:nvPicPr>
        <p:blipFill rotWithShape="1">
          <a:blip r:embed="rId4">
            <a:alphaModFix/>
          </a:blip>
          <a:srcRect b="0" l="0" r="0" t="0"/>
          <a:stretch/>
        </p:blipFill>
        <p:spPr>
          <a:xfrm>
            <a:off x="956975" y="4175133"/>
            <a:ext cx="380902" cy="380902"/>
          </a:xfrm>
          <a:prstGeom prst="rect">
            <a:avLst/>
          </a:prstGeom>
          <a:noFill/>
          <a:ln>
            <a:noFill/>
          </a:ln>
        </p:spPr>
      </p:pic>
      <p:pic>
        <p:nvPicPr>
          <p:cNvPr id="1528" name="Google Shape;1528;g2b491d8d0eb_0_0"/>
          <p:cNvPicPr preferRelativeResize="0"/>
          <p:nvPr/>
        </p:nvPicPr>
        <p:blipFill rotWithShape="1">
          <a:blip r:embed="rId5">
            <a:alphaModFix/>
          </a:blip>
          <a:srcRect b="0" l="0" r="0" t="0"/>
          <a:stretch/>
        </p:blipFill>
        <p:spPr>
          <a:xfrm>
            <a:off x="960902" y="996191"/>
            <a:ext cx="380902" cy="380902"/>
          </a:xfrm>
          <a:prstGeom prst="rect">
            <a:avLst/>
          </a:prstGeom>
          <a:noFill/>
          <a:ln>
            <a:noFill/>
          </a:ln>
        </p:spPr>
      </p:pic>
      <p:sp>
        <p:nvSpPr>
          <p:cNvPr id="1529" name="Google Shape;1529;g2b491d8d0eb_0_0"/>
          <p:cNvSpPr txBox="1"/>
          <p:nvPr/>
        </p:nvSpPr>
        <p:spPr>
          <a:xfrm>
            <a:off x="1341804" y="992576"/>
            <a:ext cx="7739400" cy="381000"/>
          </a:xfrm>
          <a:prstGeom prst="rect">
            <a:avLst/>
          </a:prstGeom>
          <a:noFill/>
          <a:ln>
            <a:noFill/>
          </a:ln>
        </p:spPr>
        <p:txBody>
          <a:bodyPr anchorCtr="0" anchor="t" bIns="45700" lIns="91425" spcFirstLastPara="1" rIns="91425" wrap="square" tIns="45700">
            <a:normAutofit lnSpcReduction="10000"/>
          </a:bodyPr>
          <a:lstStyle/>
          <a:p>
            <a:pPr indent="0" lvl="0" marL="0" marR="0" rtl="0" algn="l">
              <a:lnSpc>
                <a:spcPct val="100000"/>
              </a:lnSpc>
              <a:spcBef>
                <a:spcPts val="0"/>
              </a:spcBef>
              <a:spcAft>
                <a:spcPts val="0"/>
              </a:spcAft>
              <a:buClr>
                <a:srgbClr val="90C226"/>
              </a:buClr>
              <a:buSzPts val="1680"/>
              <a:buFont typeface="Noto Sans Symbols"/>
              <a:buNone/>
            </a:pPr>
            <a:r>
              <a:rPr b="0" i="0" lang="en-US" sz="2100" u="none" cap="none" strike="noStrike">
                <a:solidFill>
                  <a:srgbClr val="3F3F3F"/>
                </a:solidFill>
                <a:latin typeface="Microsoft JhengHei"/>
                <a:ea typeface="Microsoft JhengHei"/>
                <a:cs typeface="Microsoft JhengHei"/>
                <a:sym typeface="Microsoft JhengHei"/>
              </a:rPr>
              <a:t>主要業務　Main Duties</a:t>
            </a:r>
            <a:endParaRPr b="0" i="0" sz="1400" u="none" cap="none" strike="noStrike">
              <a:solidFill>
                <a:srgbClr val="000000"/>
              </a:solidFill>
              <a:latin typeface="Arial"/>
              <a:ea typeface="Arial"/>
              <a:cs typeface="Arial"/>
              <a:sym typeface="Arial"/>
            </a:endParaRPr>
          </a:p>
        </p:txBody>
      </p:sp>
      <p:pic>
        <p:nvPicPr>
          <p:cNvPr id="1530" name="Google Shape;1530;g2b491d8d0eb_0_0"/>
          <p:cNvPicPr preferRelativeResize="0"/>
          <p:nvPr/>
        </p:nvPicPr>
        <p:blipFill rotWithShape="1">
          <a:blip r:embed="rId6">
            <a:alphaModFix/>
          </a:blip>
          <a:srcRect b="0" l="0" r="0" t="0"/>
          <a:stretch/>
        </p:blipFill>
        <p:spPr>
          <a:xfrm>
            <a:off x="1450541" y="4762945"/>
            <a:ext cx="1753992" cy="175399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6" name="Shape 1336"/>
        <p:cNvGrpSpPr/>
        <p:nvPr/>
      </p:nvGrpSpPr>
      <p:grpSpPr>
        <a:xfrm>
          <a:off x="0" y="0"/>
          <a:ext cx="0" cy="0"/>
          <a:chOff x="0" y="0"/>
          <a:chExt cx="0" cy="0"/>
        </a:xfrm>
      </p:grpSpPr>
      <p:sp>
        <p:nvSpPr>
          <p:cNvPr id="1337" name="Google Shape;1337;p194"/>
          <p:cNvSpPr txBox="1"/>
          <p:nvPr>
            <p:ph type="title"/>
          </p:nvPr>
        </p:nvSpPr>
        <p:spPr>
          <a:xfrm>
            <a:off x="678490" y="609967"/>
            <a:ext cx="8595662" cy="1320628"/>
          </a:xfrm>
          <a:prstGeom prst="rect">
            <a:avLst/>
          </a:prstGeom>
          <a:noFill/>
          <a:ln>
            <a:noFill/>
          </a:ln>
        </p:spPr>
        <p:txBody>
          <a:bodyPr anchorCtr="0" anchor="t" bIns="45675" lIns="91400" spcFirstLastPara="1" rIns="91400" wrap="square" tIns="45675">
            <a:noAutofit/>
          </a:bodyPr>
          <a:lstStyle/>
          <a:p>
            <a:pPr indent="0" lvl="0" marL="0" rtl="0" algn="l">
              <a:lnSpc>
                <a:spcPct val="100000"/>
              </a:lnSpc>
              <a:spcBef>
                <a:spcPts val="0"/>
              </a:spcBef>
              <a:spcAft>
                <a:spcPts val="0"/>
              </a:spcAft>
              <a:buSzPts val="1400"/>
              <a:buNone/>
            </a:pPr>
            <a:r>
              <a:rPr lang="en-US">
                <a:latin typeface="Microsoft YaHei"/>
                <a:ea typeface="Microsoft YaHei"/>
                <a:cs typeface="Microsoft YaHei"/>
                <a:sym typeface="Microsoft YaHei"/>
              </a:rPr>
              <a:t>義守大學外國學生獎助學金</a:t>
            </a:r>
            <a:br>
              <a:rPr lang="en-US">
                <a:latin typeface="Microsoft YaHei"/>
                <a:ea typeface="Microsoft YaHei"/>
                <a:cs typeface="Microsoft YaHei"/>
                <a:sym typeface="Microsoft YaHei"/>
              </a:rPr>
            </a:br>
            <a:r>
              <a:rPr lang="en-US" sz="3200">
                <a:latin typeface="Microsoft YaHei"/>
                <a:ea typeface="Microsoft YaHei"/>
                <a:cs typeface="Microsoft YaHei"/>
                <a:sym typeface="Microsoft YaHei"/>
              </a:rPr>
              <a:t>ISU Scholarship for International Student</a:t>
            </a:r>
            <a:endParaRPr>
              <a:latin typeface="Microsoft YaHei"/>
              <a:ea typeface="Microsoft YaHei"/>
              <a:cs typeface="Microsoft YaHei"/>
              <a:sym typeface="Microsoft YaHei"/>
            </a:endParaRPr>
          </a:p>
        </p:txBody>
      </p:sp>
      <p:sp>
        <p:nvSpPr>
          <p:cNvPr id="1338" name="Google Shape;1338;p194"/>
          <p:cNvSpPr txBox="1"/>
          <p:nvPr>
            <p:ph idx="1" type="body"/>
          </p:nvPr>
        </p:nvSpPr>
        <p:spPr>
          <a:xfrm>
            <a:off x="678129" y="2160754"/>
            <a:ext cx="4184035" cy="3880267"/>
          </a:xfrm>
          <a:prstGeom prst="rect">
            <a:avLst/>
          </a:prstGeom>
          <a:noFill/>
          <a:ln>
            <a:noFill/>
          </a:ln>
        </p:spPr>
        <p:txBody>
          <a:bodyPr anchorCtr="0" anchor="t" bIns="45675" lIns="91400" spcFirstLastPara="1" rIns="91400" wrap="square" tIns="45675">
            <a:noAutofit/>
          </a:bodyPr>
          <a:lstStyle/>
          <a:p>
            <a:pPr indent="0" lvl="0" marL="82518" rtl="0" algn="l">
              <a:lnSpc>
                <a:spcPct val="100000"/>
              </a:lnSpc>
              <a:spcBef>
                <a:spcPts val="0"/>
              </a:spcBef>
              <a:spcAft>
                <a:spcPts val="0"/>
              </a:spcAft>
              <a:buSzPts val="1440"/>
              <a:buNone/>
            </a:pPr>
            <a:r>
              <a:rPr lang="en-US">
                <a:solidFill>
                  <a:srgbClr val="3F3F3F"/>
                </a:solidFill>
                <a:latin typeface="DFKai-SB"/>
                <a:ea typeface="DFKai-SB"/>
                <a:cs typeface="DFKai-SB"/>
                <a:sym typeface="DFKai-SB"/>
              </a:rPr>
              <a:t>獎助學金獎勵補助對象及金額</a:t>
            </a:r>
            <a:endParaRPr>
              <a:latin typeface="DFKai-SB"/>
              <a:ea typeface="DFKai-SB"/>
              <a:cs typeface="DFKai-SB"/>
              <a:sym typeface="DFKai-SB"/>
            </a:endParaRPr>
          </a:p>
          <a:p>
            <a:pPr indent="0" lvl="0" marL="82518" rtl="0" algn="l">
              <a:lnSpc>
                <a:spcPct val="111111"/>
              </a:lnSpc>
              <a:spcBef>
                <a:spcPts val="0"/>
              </a:spcBef>
              <a:spcAft>
                <a:spcPts val="0"/>
              </a:spcAft>
              <a:buSzPts val="1440"/>
              <a:buNone/>
            </a:pPr>
            <a:r>
              <a:t/>
            </a:r>
            <a:endParaRPr>
              <a:solidFill>
                <a:srgbClr val="3F3F3F"/>
              </a:solidFill>
              <a:latin typeface="DFKai-SB"/>
              <a:ea typeface="DFKai-SB"/>
              <a:cs typeface="DFKai-SB"/>
              <a:sym typeface="DFKai-SB"/>
            </a:endParaRPr>
          </a:p>
          <a:p>
            <a:pPr indent="-342798" lvl="0" marL="342798" rtl="0" algn="l">
              <a:lnSpc>
                <a:spcPct val="100000"/>
              </a:lnSpc>
              <a:spcBef>
                <a:spcPts val="1000"/>
              </a:spcBef>
              <a:spcAft>
                <a:spcPts val="0"/>
              </a:spcAft>
              <a:buSzPts val="1440"/>
              <a:buChar char="►"/>
            </a:pPr>
            <a:r>
              <a:rPr lang="en-US">
                <a:solidFill>
                  <a:srgbClr val="002060"/>
                </a:solidFill>
                <a:latin typeface="DFKai-SB"/>
                <a:ea typeface="DFKai-SB"/>
                <a:cs typeface="DFKai-SB"/>
                <a:sym typeface="DFKai-SB"/>
              </a:rPr>
              <a:t>外國學生新生:</a:t>
            </a:r>
            <a:r>
              <a:rPr lang="en-US">
                <a:solidFill>
                  <a:srgbClr val="00B050"/>
                </a:solidFill>
                <a:latin typeface="DFKai-SB"/>
                <a:ea typeface="DFKai-SB"/>
                <a:cs typeface="DFKai-SB"/>
                <a:sym typeface="DFKai-SB"/>
              </a:rPr>
              <a:t>最高核予第一學年免 除學雜費及新臺幣二萬元宿舍費補助，經由本校外國學生獎助學金委員會審議後核定，分二學期核發。</a:t>
            </a:r>
            <a:endParaRPr>
              <a:solidFill>
                <a:srgbClr val="00B050"/>
              </a:solidFill>
              <a:latin typeface="DFKai-SB"/>
              <a:ea typeface="DFKai-SB"/>
              <a:cs typeface="DFKai-SB"/>
              <a:sym typeface="DFKai-SB"/>
            </a:endParaRPr>
          </a:p>
          <a:p>
            <a:pPr indent="-342798" lvl="0" marL="342798" rtl="0" algn="l">
              <a:lnSpc>
                <a:spcPct val="100000"/>
              </a:lnSpc>
              <a:spcBef>
                <a:spcPts val="1000"/>
              </a:spcBef>
              <a:spcAft>
                <a:spcPts val="0"/>
              </a:spcAft>
              <a:buSzPts val="1440"/>
              <a:buChar char="►"/>
            </a:pPr>
            <a:r>
              <a:rPr lang="en-US">
                <a:solidFill>
                  <a:srgbClr val="002060"/>
                </a:solidFill>
                <a:latin typeface="DFKai-SB"/>
                <a:ea typeface="DFKai-SB"/>
                <a:cs typeface="DFKai-SB"/>
                <a:sym typeface="DFKai-SB"/>
              </a:rPr>
              <a:t>外國學生在學生:</a:t>
            </a:r>
            <a:r>
              <a:rPr lang="en-US">
                <a:solidFill>
                  <a:srgbClr val="00B050"/>
                </a:solidFill>
                <a:latin typeface="DFKai-SB"/>
                <a:ea typeface="DFKai-SB"/>
                <a:cs typeface="DFKai-SB"/>
                <a:sym typeface="DFKai-SB"/>
              </a:rPr>
              <a:t>視在學表現，經由獎助學金委員會審議後核定，最高核予一學期免除學雜費。</a:t>
            </a:r>
            <a:endParaRPr>
              <a:solidFill>
                <a:srgbClr val="00B050"/>
              </a:solidFill>
              <a:latin typeface="DFKai-SB"/>
              <a:ea typeface="DFKai-SB"/>
              <a:cs typeface="DFKai-SB"/>
              <a:sym typeface="DFKai-SB"/>
            </a:endParaRPr>
          </a:p>
        </p:txBody>
      </p:sp>
      <p:sp>
        <p:nvSpPr>
          <p:cNvPr id="1339" name="Google Shape;1339;p194"/>
          <p:cNvSpPr txBox="1"/>
          <p:nvPr>
            <p:ph idx="2" type="body"/>
          </p:nvPr>
        </p:nvSpPr>
        <p:spPr>
          <a:xfrm>
            <a:off x="5090765" y="2160755"/>
            <a:ext cx="4184034" cy="4544418"/>
          </a:xfrm>
          <a:prstGeom prst="rect">
            <a:avLst/>
          </a:prstGeom>
          <a:noFill/>
          <a:ln>
            <a:noFill/>
          </a:ln>
        </p:spPr>
        <p:txBody>
          <a:bodyPr anchorCtr="0" anchor="t" bIns="45675" lIns="91400" spcFirstLastPara="1" rIns="91400" wrap="square" tIns="45675">
            <a:noAutofit/>
          </a:bodyPr>
          <a:lstStyle/>
          <a:p>
            <a:pPr indent="0" lvl="0" marL="82518" rtl="0" algn="l">
              <a:lnSpc>
                <a:spcPct val="100000"/>
              </a:lnSpc>
              <a:spcBef>
                <a:spcPts val="0"/>
              </a:spcBef>
              <a:spcAft>
                <a:spcPts val="0"/>
              </a:spcAft>
              <a:buSzPts val="1440"/>
              <a:buNone/>
            </a:pPr>
            <a:r>
              <a:rPr lang="en-US" sz="1600">
                <a:solidFill>
                  <a:srgbClr val="3F3F3F"/>
                </a:solidFill>
                <a:latin typeface="Times New Roman"/>
                <a:ea typeface="Times New Roman"/>
                <a:cs typeface="Times New Roman"/>
                <a:sym typeface="Times New Roman"/>
              </a:rPr>
              <a:t>Scholarship types and amounts</a:t>
            </a:r>
            <a:endParaRPr sz="1600">
              <a:latin typeface="Times New Roman"/>
              <a:ea typeface="Times New Roman"/>
              <a:cs typeface="Times New Roman"/>
              <a:sym typeface="Times New Roman"/>
            </a:endParaRPr>
          </a:p>
          <a:p>
            <a:pPr indent="0" lvl="0" marL="82518" rtl="0" algn="l">
              <a:lnSpc>
                <a:spcPct val="111111"/>
              </a:lnSpc>
              <a:spcBef>
                <a:spcPts val="0"/>
              </a:spcBef>
              <a:spcAft>
                <a:spcPts val="0"/>
              </a:spcAft>
              <a:buSzPts val="1440"/>
              <a:buNone/>
            </a:pPr>
            <a:r>
              <a:t/>
            </a:r>
            <a:endParaRPr sz="1600">
              <a:solidFill>
                <a:srgbClr val="3F3F3F"/>
              </a:solidFill>
              <a:latin typeface="Times New Roman"/>
              <a:ea typeface="Times New Roman"/>
              <a:cs typeface="Times New Roman"/>
              <a:sym typeface="Times New Roman"/>
            </a:endParaRPr>
          </a:p>
          <a:p>
            <a:pPr indent="-342798" lvl="0" marL="342798" rtl="0" algn="just">
              <a:lnSpc>
                <a:spcPct val="100000"/>
              </a:lnSpc>
              <a:spcBef>
                <a:spcPts val="1000"/>
              </a:spcBef>
              <a:spcAft>
                <a:spcPts val="0"/>
              </a:spcAft>
              <a:buSzPts val="1440"/>
              <a:buChar char="►"/>
            </a:pPr>
            <a:r>
              <a:rPr lang="en-US" sz="1600">
                <a:solidFill>
                  <a:srgbClr val="3F3F3F"/>
                </a:solidFill>
                <a:latin typeface="Times New Roman"/>
                <a:ea typeface="Times New Roman"/>
                <a:cs typeface="Times New Roman"/>
                <a:sym typeface="Times New Roman"/>
              </a:rPr>
              <a:t>New International Students: The maximum amount of scholarship is the exemption from tuition and miscellaneous fees and a subsidy of NT$20,000 in dormitory fees for the first academic year will be approved by the International Student Scholarship Committee of our school and will be issued in two semesters.</a:t>
            </a:r>
            <a:endParaRPr sz="1600">
              <a:solidFill>
                <a:srgbClr val="3F3F3F"/>
              </a:solidFill>
              <a:latin typeface="Times New Roman"/>
              <a:ea typeface="Times New Roman"/>
              <a:cs typeface="Times New Roman"/>
              <a:sym typeface="Times New Roman"/>
            </a:endParaRPr>
          </a:p>
          <a:p>
            <a:pPr indent="-342798" lvl="0" marL="342798" rtl="0" algn="just">
              <a:lnSpc>
                <a:spcPct val="100000"/>
              </a:lnSpc>
              <a:spcBef>
                <a:spcPts val="1000"/>
              </a:spcBef>
              <a:spcAft>
                <a:spcPts val="0"/>
              </a:spcAft>
              <a:buSzPts val="1440"/>
              <a:buChar char="►"/>
            </a:pPr>
            <a:r>
              <a:rPr lang="en-US" sz="1600">
                <a:solidFill>
                  <a:srgbClr val="3F3F3F"/>
                </a:solidFill>
                <a:latin typeface="Times New Roman"/>
                <a:ea typeface="Times New Roman"/>
                <a:cs typeface="Times New Roman"/>
                <a:sym typeface="Times New Roman"/>
              </a:rPr>
              <a:t>Continuing International Students: Depending on the academic performance, it will be reviewed and approved by the Scholarship Committee, and the maximum amount of tuition and miscellaneous fees will be waived for one semester.</a:t>
            </a:r>
            <a:endParaRPr sz="1600">
              <a:latin typeface="Times New Roman"/>
              <a:ea typeface="Times New Roman"/>
              <a:cs typeface="Times New Roman"/>
              <a:sym typeface="Times New Roman"/>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4" name="Shape 1534"/>
        <p:cNvGrpSpPr/>
        <p:nvPr/>
      </p:nvGrpSpPr>
      <p:grpSpPr>
        <a:xfrm>
          <a:off x="0" y="0"/>
          <a:ext cx="0" cy="0"/>
          <a:chOff x="0" y="0"/>
          <a:chExt cx="0" cy="0"/>
        </a:xfrm>
      </p:grpSpPr>
      <p:sp>
        <p:nvSpPr>
          <p:cNvPr id="1535" name="Google Shape;1535;g27b335c9411_0_1117"/>
          <p:cNvSpPr txBox="1"/>
          <p:nvPr/>
        </p:nvSpPr>
        <p:spPr>
          <a:xfrm>
            <a:off x="677244" y="609600"/>
            <a:ext cx="9625200" cy="660300"/>
          </a:xfrm>
          <a:prstGeom prst="rect">
            <a:avLst/>
          </a:prstGeom>
          <a:noFill/>
          <a:ln>
            <a:noFill/>
          </a:ln>
        </p:spPr>
        <p:txBody>
          <a:bodyPr anchorCtr="0" anchor="t" bIns="45700" lIns="91425" spcFirstLastPara="1" rIns="91425" wrap="square" tIns="45700">
            <a:normAutofit/>
          </a:bodyPr>
          <a:lstStyle/>
          <a:p>
            <a:pPr indent="0" lvl="0" marL="0" marR="0" rtl="0" algn="l">
              <a:lnSpc>
                <a:spcPct val="100000"/>
              </a:lnSpc>
              <a:spcBef>
                <a:spcPts val="0"/>
              </a:spcBef>
              <a:spcAft>
                <a:spcPts val="0"/>
              </a:spcAft>
              <a:buClr>
                <a:srgbClr val="000000"/>
              </a:buClr>
              <a:buSzPts val="3600"/>
              <a:buFont typeface="Arial"/>
              <a:buNone/>
            </a:pPr>
            <a:r>
              <a:rPr b="1" i="0" lang="en-US" sz="3600" u="none" cap="none" strike="noStrike">
                <a:solidFill>
                  <a:srgbClr val="90C226"/>
                </a:solidFill>
                <a:latin typeface="Microsoft JhengHei"/>
                <a:ea typeface="Microsoft JhengHei"/>
                <a:cs typeface="Microsoft JhengHei"/>
                <a:sym typeface="Microsoft JhengHei"/>
              </a:rPr>
              <a:t>外語活動課程 </a:t>
            </a:r>
            <a:r>
              <a:rPr b="1" i="0" lang="en-US" sz="3200" u="none" cap="none" strike="noStrike">
                <a:solidFill>
                  <a:srgbClr val="90C226"/>
                </a:solidFill>
                <a:latin typeface="Microsoft JhengHei"/>
                <a:ea typeface="Microsoft JhengHei"/>
                <a:cs typeface="Microsoft JhengHei"/>
                <a:sym typeface="Microsoft JhengHei"/>
              </a:rPr>
              <a:t>Activities &amp; Courses</a:t>
            </a:r>
            <a:endParaRPr b="1" i="0" sz="3600" u="none" cap="none" strike="noStrike">
              <a:solidFill>
                <a:srgbClr val="90C226"/>
              </a:solidFill>
              <a:latin typeface="Microsoft JhengHei"/>
              <a:ea typeface="Microsoft JhengHei"/>
              <a:cs typeface="Microsoft JhengHei"/>
              <a:sym typeface="Microsoft JhengHei"/>
            </a:endParaRPr>
          </a:p>
        </p:txBody>
      </p:sp>
      <p:sp>
        <p:nvSpPr>
          <p:cNvPr id="1536" name="Google Shape;1536;g27b335c9411_0_1117"/>
          <p:cNvSpPr txBox="1"/>
          <p:nvPr/>
        </p:nvSpPr>
        <p:spPr>
          <a:xfrm>
            <a:off x="677245" y="1270000"/>
            <a:ext cx="10258500" cy="5506800"/>
          </a:xfrm>
          <a:prstGeom prst="rect">
            <a:avLst/>
          </a:prstGeom>
          <a:noFill/>
          <a:ln>
            <a:noFill/>
          </a:ln>
        </p:spPr>
        <p:txBody>
          <a:bodyPr anchorCtr="0" anchor="t" bIns="45700" lIns="91425" spcFirstLastPara="1" rIns="91425" wrap="square" tIns="45700">
            <a:normAutofit lnSpcReduction="10000"/>
          </a:bodyPr>
          <a:lstStyle/>
          <a:p>
            <a:pPr indent="-342900" lvl="0" marL="342900" marR="0" rtl="0" algn="l">
              <a:lnSpc>
                <a:spcPct val="100000"/>
              </a:lnSpc>
              <a:spcBef>
                <a:spcPts val="0"/>
              </a:spcBef>
              <a:spcAft>
                <a:spcPts val="0"/>
              </a:spcAft>
              <a:buClr>
                <a:srgbClr val="90C226"/>
              </a:buClr>
              <a:buSzPts val="2240"/>
              <a:buFont typeface="Noto Sans Symbols"/>
              <a:buChar char="►"/>
            </a:pPr>
            <a:r>
              <a:rPr b="1" i="0" lang="en-US" sz="2800" u="none" cap="none" strike="noStrike">
                <a:solidFill>
                  <a:srgbClr val="3F3F3F"/>
                </a:solidFill>
                <a:latin typeface="Microsoft JhengHei"/>
                <a:ea typeface="Microsoft JhengHei"/>
                <a:cs typeface="Microsoft JhengHei"/>
                <a:sym typeface="Microsoft JhengHei"/>
              </a:rPr>
              <a:t>第二外語選修課程 </a:t>
            </a:r>
            <a:r>
              <a:rPr b="1" i="0" lang="en-US" sz="2200" u="none" cap="none" strike="noStrike">
                <a:solidFill>
                  <a:srgbClr val="3F3F3F"/>
                </a:solidFill>
                <a:latin typeface="Microsoft JhengHei"/>
                <a:ea typeface="Microsoft JhengHei"/>
                <a:cs typeface="Microsoft JhengHei"/>
                <a:sym typeface="Microsoft JhengHei"/>
              </a:rPr>
              <a:t>Foreign Language Elective Courses</a:t>
            </a:r>
            <a:endParaRPr b="0" i="0" sz="1800" u="none" cap="none" strike="noStrike">
              <a:solidFill>
                <a:srgbClr val="3F3F3F"/>
              </a:solidFill>
              <a:latin typeface="Trebuchet MS"/>
              <a:ea typeface="Trebuchet MS"/>
              <a:cs typeface="Trebuchet MS"/>
              <a:sym typeface="Trebuchet MS"/>
            </a:endParaRPr>
          </a:p>
          <a:p>
            <a:pPr indent="0" lvl="0" marL="360000" marR="0" rtl="0" algn="l">
              <a:lnSpc>
                <a:spcPct val="100000"/>
              </a:lnSpc>
              <a:spcBef>
                <a:spcPts val="1000"/>
              </a:spcBef>
              <a:spcAft>
                <a:spcPts val="0"/>
              </a:spcAft>
              <a:buClr>
                <a:srgbClr val="000000"/>
              </a:buClr>
              <a:buSzPts val="1800"/>
              <a:buFont typeface="Arial"/>
              <a:buNone/>
            </a:pPr>
            <a:r>
              <a:rPr b="0" i="0" lang="en-US" sz="1800" u="sng" cap="none" strike="noStrike">
                <a:solidFill>
                  <a:srgbClr val="3F3F3F"/>
                </a:solidFill>
                <a:latin typeface="Microsoft JhengHei"/>
                <a:ea typeface="Microsoft JhengHei"/>
                <a:cs typeface="Microsoft JhengHei"/>
                <a:sym typeface="Microsoft JhengHei"/>
              </a:rPr>
              <a:t>初級</a:t>
            </a:r>
            <a:r>
              <a:rPr b="0" i="0" lang="en-US" sz="1800" u="none" cap="none" strike="noStrike">
                <a:solidFill>
                  <a:srgbClr val="3F3F3F"/>
                </a:solidFill>
                <a:latin typeface="Microsoft JhengHei"/>
                <a:ea typeface="Microsoft JhengHei"/>
                <a:cs typeface="Microsoft JhengHei"/>
                <a:sym typeface="Microsoft JhengHei"/>
              </a:rPr>
              <a:t>德語、法語、日語、越南語、泰語、印尼語</a:t>
            </a:r>
            <a:endParaRPr b="0" i="0" sz="1800" u="none" cap="none" strike="noStrike">
              <a:solidFill>
                <a:srgbClr val="3F3F3F"/>
              </a:solidFill>
              <a:latin typeface="Microsoft JhengHei"/>
              <a:ea typeface="Microsoft JhengHei"/>
              <a:cs typeface="Microsoft JhengHei"/>
              <a:sym typeface="Microsoft JhengHei"/>
            </a:endParaRPr>
          </a:p>
          <a:p>
            <a:pPr indent="0" lvl="0" marL="360000" marR="0" rtl="0" algn="l">
              <a:lnSpc>
                <a:spcPct val="100000"/>
              </a:lnSpc>
              <a:spcBef>
                <a:spcPts val="1000"/>
              </a:spcBef>
              <a:spcAft>
                <a:spcPts val="0"/>
              </a:spcAft>
              <a:buClr>
                <a:srgbClr val="000000"/>
              </a:buClr>
              <a:buSzPts val="1800"/>
              <a:buFont typeface="Arial"/>
              <a:buNone/>
            </a:pPr>
            <a:r>
              <a:rPr b="0" i="0" lang="en-US" sz="1800" u="none" cap="none" strike="noStrike">
                <a:solidFill>
                  <a:srgbClr val="3F3F3F"/>
                </a:solidFill>
                <a:latin typeface="Microsoft JhengHei"/>
                <a:ea typeface="Microsoft JhengHei"/>
                <a:cs typeface="Microsoft JhengHei"/>
                <a:sym typeface="Microsoft JhengHei"/>
              </a:rPr>
              <a:t>German, French, Japanese, Vietnamese, Thai, Indonesian (Beginner level)</a:t>
            </a:r>
            <a:endParaRPr b="0" i="0" sz="1800" u="none" cap="none" strike="noStrike">
              <a:solidFill>
                <a:srgbClr val="3F3F3F"/>
              </a:solidFill>
              <a:latin typeface="Trebuchet MS"/>
              <a:ea typeface="Trebuchet MS"/>
              <a:cs typeface="Trebuchet MS"/>
              <a:sym typeface="Trebuchet MS"/>
            </a:endParaRPr>
          </a:p>
          <a:p>
            <a:pPr indent="-342900" lvl="0" marL="342900" marR="0" rtl="0" algn="l">
              <a:lnSpc>
                <a:spcPct val="100000"/>
              </a:lnSpc>
              <a:spcBef>
                <a:spcPts val="1000"/>
              </a:spcBef>
              <a:spcAft>
                <a:spcPts val="0"/>
              </a:spcAft>
              <a:buClr>
                <a:srgbClr val="90C226"/>
              </a:buClr>
              <a:buSzPts val="2240"/>
              <a:buFont typeface="Noto Sans Symbols"/>
              <a:buChar char="►"/>
            </a:pPr>
            <a:r>
              <a:rPr b="1" i="0" lang="en-US" sz="2800" u="none" cap="none" strike="noStrike">
                <a:solidFill>
                  <a:srgbClr val="3F3F3F"/>
                </a:solidFill>
                <a:latin typeface="Microsoft JhengHei"/>
                <a:ea typeface="Microsoft JhengHei"/>
                <a:cs typeface="Microsoft JhengHei"/>
                <a:sym typeface="Microsoft JhengHei"/>
              </a:rPr>
              <a:t>主題式英文學習 </a:t>
            </a:r>
            <a:r>
              <a:rPr b="1" i="0" lang="en-US" sz="2200" u="none" cap="none" strike="noStrike">
                <a:solidFill>
                  <a:srgbClr val="3F3F3F"/>
                </a:solidFill>
                <a:latin typeface="Microsoft JhengHei"/>
                <a:ea typeface="Microsoft JhengHei"/>
                <a:cs typeface="Microsoft JhengHei"/>
                <a:sym typeface="Microsoft JhengHei"/>
              </a:rPr>
              <a:t>Theme-Based English Learning Class</a:t>
            </a:r>
            <a:endParaRPr b="1" i="0" sz="2200" u="none" cap="none" strike="noStrike">
              <a:solidFill>
                <a:srgbClr val="3F3F3F"/>
              </a:solidFill>
              <a:latin typeface="Microsoft JhengHei"/>
              <a:ea typeface="Microsoft JhengHei"/>
              <a:cs typeface="Microsoft JhengHei"/>
              <a:sym typeface="Microsoft JhengHei"/>
            </a:endParaRPr>
          </a:p>
          <a:p>
            <a:pPr indent="0" lvl="0" marL="360000" marR="0" rtl="0" algn="l">
              <a:lnSpc>
                <a:spcPct val="100000"/>
              </a:lnSpc>
              <a:spcBef>
                <a:spcPts val="1000"/>
              </a:spcBef>
              <a:spcAft>
                <a:spcPts val="0"/>
              </a:spcAft>
              <a:buClr>
                <a:srgbClr val="000000"/>
              </a:buClr>
              <a:buSzPts val="1800"/>
              <a:buFont typeface="Arial"/>
              <a:buNone/>
            </a:pPr>
            <a:r>
              <a:rPr b="0" i="0" lang="en-US" sz="1800" u="none" cap="none" strike="noStrike">
                <a:solidFill>
                  <a:srgbClr val="3F3F3F"/>
                </a:solidFill>
                <a:latin typeface="Microsoft JhengHei"/>
                <a:ea typeface="Microsoft JhengHei"/>
                <a:cs typeface="Microsoft JhengHei"/>
                <a:sym typeface="Microsoft JhengHei"/>
              </a:rPr>
              <a:t>教學內容以基礎主題式英文學習為導向，課程活潑輕鬆，以口語為主軸，想加強聽、說同學可參加此課程。上課時間另行網頁公告。</a:t>
            </a:r>
            <a:endParaRPr b="0" i="0" sz="1800" u="none" cap="none" strike="noStrike">
              <a:solidFill>
                <a:srgbClr val="3F3F3F"/>
              </a:solidFill>
              <a:latin typeface="Microsoft JhengHei"/>
              <a:ea typeface="Microsoft JhengHei"/>
              <a:cs typeface="Microsoft JhengHei"/>
              <a:sym typeface="Microsoft JhengHei"/>
            </a:endParaRPr>
          </a:p>
          <a:p>
            <a:pPr indent="0" lvl="1" marL="400050" marR="0" rtl="0" algn="l">
              <a:lnSpc>
                <a:spcPct val="100000"/>
              </a:lnSpc>
              <a:spcBef>
                <a:spcPts val="1000"/>
              </a:spcBef>
              <a:spcAft>
                <a:spcPts val="0"/>
              </a:spcAft>
              <a:buClr>
                <a:srgbClr val="000000"/>
              </a:buClr>
              <a:buSzPts val="1800"/>
              <a:buFont typeface="Arial"/>
              <a:buNone/>
            </a:pPr>
            <a:r>
              <a:rPr b="0" i="0" lang="en-US" sz="1800" u="none" cap="none" strike="noStrike">
                <a:solidFill>
                  <a:srgbClr val="3F3F3F"/>
                </a:solidFill>
                <a:latin typeface="Microsoft JhengHei"/>
                <a:ea typeface="Microsoft JhengHei"/>
                <a:cs typeface="Microsoft JhengHei"/>
                <a:sym typeface="Microsoft JhengHei"/>
              </a:rPr>
              <a:t>Theme-Based English Learning class aims at practicing conversational skills. You will find the lessons exciting and joyful. It is suitable for anyone who wants to improve their listening and speaking skills. The exact timetable will be posted later on the website based on teachers’ available time.</a:t>
            </a:r>
            <a:endParaRPr b="0" i="0" sz="1600" u="none" cap="none" strike="noStrike">
              <a:solidFill>
                <a:srgbClr val="3F3F3F"/>
              </a:solidFill>
              <a:latin typeface="Trebuchet MS"/>
              <a:ea typeface="Trebuchet MS"/>
              <a:cs typeface="Trebuchet MS"/>
              <a:sym typeface="Trebuchet MS"/>
            </a:endParaRPr>
          </a:p>
          <a:p>
            <a:pPr indent="-342900" lvl="0" marL="342900" marR="0" rtl="0" algn="l">
              <a:lnSpc>
                <a:spcPct val="100000"/>
              </a:lnSpc>
              <a:spcBef>
                <a:spcPts val="1000"/>
              </a:spcBef>
              <a:spcAft>
                <a:spcPts val="0"/>
              </a:spcAft>
              <a:buClr>
                <a:srgbClr val="90C226"/>
              </a:buClr>
              <a:buSzPts val="2240"/>
              <a:buFont typeface="Noto Sans Symbols"/>
              <a:buChar char="►"/>
            </a:pPr>
            <a:r>
              <a:rPr b="1" i="0" lang="en-US" sz="2800" u="none" cap="none" strike="noStrike">
                <a:solidFill>
                  <a:srgbClr val="3F3F3F"/>
                </a:solidFill>
                <a:latin typeface="Microsoft JhengHei"/>
                <a:ea typeface="Microsoft JhengHei"/>
                <a:cs typeface="Microsoft JhengHei"/>
                <a:sym typeface="Microsoft JhengHei"/>
              </a:rPr>
              <a:t>English Corner </a:t>
            </a:r>
            <a:endParaRPr b="0" i="0" sz="1800" u="none" cap="none" strike="noStrike">
              <a:solidFill>
                <a:srgbClr val="3F3F3F"/>
              </a:solidFill>
              <a:latin typeface="Trebuchet MS"/>
              <a:ea typeface="Trebuchet MS"/>
              <a:cs typeface="Trebuchet MS"/>
              <a:sym typeface="Trebuchet MS"/>
            </a:endParaRPr>
          </a:p>
          <a:p>
            <a:pPr indent="0" lvl="0" marL="360000" marR="0" rtl="0" algn="l">
              <a:lnSpc>
                <a:spcPct val="100000"/>
              </a:lnSpc>
              <a:spcBef>
                <a:spcPts val="1000"/>
              </a:spcBef>
              <a:spcAft>
                <a:spcPts val="0"/>
              </a:spcAft>
              <a:buClr>
                <a:srgbClr val="000000"/>
              </a:buClr>
              <a:buSzPts val="1800"/>
              <a:buFont typeface="Arial"/>
              <a:buNone/>
            </a:pPr>
            <a:r>
              <a:rPr b="0" i="0" lang="en-US" sz="1800" u="none" cap="none" strike="noStrike">
                <a:solidFill>
                  <a:srgbClr val="3F3F3F"/>
                </a:solidFill>
                <a:latin typeface="Microsoft JhengHei"/>
                <a:ea typeface="Microsoft JhengHei"/>
                <a:cs typeface="Microsoft JhengHei"/>
                <a:sym typeface="Microsoft JhengHei"/>
              </a:rPr>
              <a:t>想要提升外語會話能力、減低對英語學習之焦慮、同時了解不同國家文化的差異性嗎？歡迎報名English Corner活動！活動時間另行網頁公告。</a:t>
            </a:r>
            <a:endParaRPr b="0" i="0" sz="1800" u="none" cap="none" strike="noStrike">
              <a:solidFill>
                <a:srgbClr val="3F3F3F"/>
              </a:solidFill>
              <a:latin typeface="Microsoft JhengHei"/>
              <a:ea typeface="Microsoft JhengHei"/>
              <a:cs typeface="Microsoft JhengHei"/>
              <a:sym typeface="Microsoft JhengHei"/>
            </a:endParaRPr>
          </a:p>
          <a:p>
            <a:pPr indent="0" lvl="1" marL="400050" marR="0" rtl="0" algn="l">
              <a:lnSpc>
                <a:spcPct val="100000"/>
              </a:lnSpc>
              <a:spcBef>
                <a:spcPts val="1000"/>
              </a:spcBef>
              <a:spcAft>
                <a:spcPts val="0"/>
              </a:spcAft>
              <a:buClr>
                <a:srgbClr val="000000"/>
              </a:buClr>
              <a:buSzPts val="1800"/>
              <a:buFont typeface="Arial"/>
              <a:buNone/>
            </a:pPr>
            <a:r>
              <a:rPr b="0" i="0" lang="en-US" sz="1800" u="none" cap="none" strike="noStrike">
                <a:solidFill>
                  <a:srgbClr val="3F3F3F"/>
                </a:solidFill>
                <a:latin typeface="Microsoft JhengHei"/>
                <a:ea typeface="Microsoft JhengHei"/>
                <a:cs typeface="Microsoft JhengHei"/>
                <a:sym typeface="Microsoft JhengHei"/>
              </a:rPr>
              <a:t>This activity enhance students’ language communication through dialogue practice, the introduction to western dining &amp; reception etiquette, and foreign cultures.</a:t>
            </a:r>
            <a:endParaRPr b="0" i="0" sz="1800" u="none" cap="none" strike="noStrike">
              <a:solidFill>
                <a:srgbClr val="3F3F3F"/>
              </a:solidFill>
              <a:latin typeface="Microsoft JhengHei"/>
              <a:ea typeface="Microsoft JhengHei"/>
              <a:cs typeface="Microsoft JhengHei"/>
              <a:sym typeface="Microsoft JhengHei"/>
            </a:endParaRPr>
          </a:p>
        </p:txBody>
      </p:sp>
      <p:sp>
        <p:nvSpPr>
          <p:cNvPr id="1537" name="Google Shape;1537;g27b335c9411_0_1117"/>
          <p:cNvSpPr txBox="1"/>
          <p:nvPr/>
        </p:nvSpPr>
        <p:spPr>
          <a:xfrm>
            <a:off x="8589536" y="6041362"/>
            <a:ext cx="683400" cy="365100"/>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900"/>
              <a:buFont typeface="Arial"/>
              <a:buNone/>
            </a:pPr>
            <a:fld id="{00000000-1234-1234-1234-123412341234}" type="slidenum">
              <a:rPr b="0" i="0" lang="en-US" sz="900" u="none" cap="none" strike="noStrike">
                <a:solidFill>
                  <a:srgbClr val="90C226"/>
                </a:solidFill>
                <a:latin typeface="Trebuchet MS"/>
                <a:ea typeface="Trebuchet MS"/>
                <a:cs typeface="Trebuchet MS"/>
                <a:sym typeface="Trebuchet MS"/>
              </a:rPr>
              <a:t>‹#›</a:t>
            </a:fld>
            <a:endParaRPr b="0" i="0" sz="900" u="none" cap="none" strike="noStrike">
              <a:solidFill>
                <a:srgbClr val="90C226"/>
              </a:solidFill>
              <a:latin typeface="Trebuchet MS"/>
              <a:ea typeface="Trebuchet MS"/>
              <a:cs typeface="Trebuchet MS"/>
              <a:sym typeface="Trebuchet MS"/>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1" name="Shape 1541"/>
        <p:cNvGrpSpPr/>
        <p:nvPr/>
      </p:nvGrpSpPr>
      <p:grpSpPr>
        <a:xfrm>
          <a:off x="0" y="0"/>
          <a:ext cx="0" cy="0"/>
          <a:chOff x="0" y="0"/>
          <a:chExt cx="0" cy="0"/>
        </a:xfrm>
      </p:grpSpPr>
      <p:sp>
        <p:nvSpPr>
          <p:cNvPr id="1542" name="Google Shape;1542;g2b4f09d263e_0_0"/>
          <p:cNvSpPr txBox="1"/>
          <p:nvPr/>
        </p:nvSpPr>
        <p:spPr>
          <a:xfrm>
            <a:off x="799307" y="379380"/>
            <a:ext cx="7067700" cy="697500"/>
          </a:xfrm>
          <a:prstGeom prst="rect">
            <a:avLst/>
          </a:prstGeom>
          <a:noFill/>
          <a:ln>
            <a:noFill/>
          </a:ln>
        </p:spPr>
        <p:txBody>
          <a:bodyPr anchorCtr="0" anchor="t" bIns="45700" lIns="91425" spcFirstLastPara="1" rIns="91425" wrap="square" tIns="45700">
            <a:normAutofit/>
          </a:bodyPr>
          <a:lstStyle/>
          <a:p>
            <a:pPr indent="0" lvl="0" marL="0" marR="0" rtl="0" algn="l">
              <a:lnSpc>
                <a:spcPct val="100000"/>
              </a:lnSpc>
              <a:spcBef>
                <a:spcPts val="0"/>
              </a:spcBef>
              <a:spcAft>
                <a:spcPts val="0"/>
              </a:spcAft>
              <a:buClr>
                <a:srgbClr val="000000"/>
              </a:buClr>
              <a:buSzPts val="3600"/>
              <a:buFont typeface="Arial"/>
              <a:buNone/>
            </a:pPr>
            <a:r>
              <a:rPr b="1" i="0" lang="en-US" sz="3600" u="none" cap="none" strike="noStrike">
                <a:solidFill>
                  <a:srgbClr val="90C226"/>
                </a:solidFill>
                <a:latin typeface="Microsoft JhengHei"/>
                <a:ea typeface="Microsoft JhengHei"/>
                <a:cs typeface="Microsoft JhengHei"/>
                <a:sym typeface="Microsoft JhengHei"/>
              </a:rPr>
              <a:t>外語活動課程 </a:t>
            </a:r>
            <a:r>
              <a:rPr b="1" i="0" lang="en-US" sz="3200" u="none" cap="none" strike="noStrike">
                <a:solidFill>
                  <a:srgbClr val="90C226"/>
                </a:solidFill>
                <a:latin typeface="Microsoft JhengHei"/>
                <a:ea typeface="Microsoft JhengHei"/>
                <a:cs typeface="Microsoft JhengHei"/>
                <a:sym typeface="Microsoft JhengHei"/>
              </a:rPr>
              <a:t>Activities &amp; Courses</a:t>
            </a:r>
            <a:endParaRPr b="1" i="0" sz="3200" u="none" cap="none" strike="noStrike">
              <a:solidFill>
                <a:srgbClr val="3F3F3F"/>
              </a:solidFill>
              <a:latin typeface="Microsoft JhengHei"/>
              <a:ea typeface="Microsoft JhengHei"/>
              <a:cs typeface="Microsoft JhengHei"/>
              <a:sym typeface="Microsoft JhengHei"/>
            </a:endParaRPr>
          </a:p>
        </p:txBody>
      </p:sp>
      <p:sp>
        <p:nvSpPr>
          <p:cNvPr id="1543" name="Google Shape;1543;g2b4f09d263e_0_0"/>
          <p:cNvSpPr/>
          <p:nvPr/>
        </p:nvSpPr>
        <p:spPr>
          <a:xfrm>
            <a:off x="799307" y="1028476"/>
            <a:ext cx="13362300" cy="18621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2200"/>
              <a:buFont typeface="Arial"/>
              <a:buNone/>
            </a:pPr>
            <a:r>
              <a:rPr b="1" i="0" lang="en-US" sz="2200" u="none" cap="none" strike="noStrike">
                <a:solidFill>
                  <a:srgbClr val="90C226"/>
                </a:solidFill>
                <a:latin typeface="Microsoft JhengHei"/>
                <a:ea typeface="Microsoft JhengHei"/>
                <a:cs typeface="Microsoft JhengHei"/>
                <a:sym typeface="Microsoft JhengHei"/>
              </a:rPr>
              <a:t>►</a:t>
            </a:r>
            <a:r>
              <a:rPr b="1" i="0" lang="en-US" sz="2500" u="none" cap="none" strike="noStrike">
                <a:solidFill>
                  <a:srgbClr val="3F3F3F"/>
                </a:solidFill>
                <a:highlight>
                  <a:srgbClr val="FFFF00"/>
                </a:highlight>
                <a:latin typeface="Microsoft JhengHei"/>
                <a:ea typeface="Microsoft JhengHei"/>
                <a:cs typeface="Microsoft JhengHei"/>
                <a:sym typeface="Microsoft JhengHei"/>
              </a:rPr>
              <a:t>112-２</a:t>
            </a:r>
            <a:r>
              <a:rPr b="1" i="0" lang="en-US" sz="2500" u="none" cap="none" strike="noStrike">
                <a:solidFill>
                  <a:srgbClr val="3F3F3F"/>
                </a:solidFill>
                <a:latin typeface="Microsoft JhengHei"/>
                <a:ea typeface="Microsoft JhengHei"/>
                <a:cs typeface="Microsoft JhengHei"/>
                <a:sym typeface="Microsoft JhengHei"/>
              </a:rPr>
              <a:t>英檢（多益）菁英班課程</a:t>
            </a:r>
            <a:endParaRPr b="1" i="0" sz="2500" u="none" cap="none" strike="noStrike">
              <a:solidFill>
                <a:srgbClr val="3F3F3F"/>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Microsoft JhengHei"/>
              <a:buNone/>
            </a:pPr>
            <a:r>
              <a:rPr b="0" i="0" lang="en-US" sz="1800" u="none" cap="none" strike="noStrike">
                <a:solidFill>
                  <a:srgbClr val="000000"/>
                </a:solidFill>
                <a:latin typeface="Microsoft JhengHei"/>
                <a:ea typeface="Microsoft JhengHei"/>
                <a:cs typeface="Microsoft JhengHei"/>
                <a:sym typeface="Microsoft JhengHei"/>
              </a:rPr>
              <a:t>報名日期：</a:t>
            </a:r>
            <a:r>
              <a:rPr b="0" i="0" lang="en-US" sz="1800" u="none" cap="none" strike="noStrike">
                <a:solidFill>
                  <a:srgbClr val="000000"/>
                </a:solidFill>
                <a:highlight>
                  <a:srgbClr val="FFFF00"/>
                </a:highlight>
                <a:latin typeface="Microsoft JhengHei"/>
                <a:ea typeface="Microsoft JhengHei"/>
                <a:cs typeface="Microsoft JhengHei"/>
                <a:sym typeface="Microsoft JhengHei"/>
              </a:rPr>
              <a:t>113年03月6日起至113年05月15日</a:t>
            </a:r>
            <a:r>
              <a:rPr b="0" i="0" lang="en-US" sz="1800" u="none" cap="none" strike="noStrike">
                <a:solidFill>
                  <a:srgbClr val="000000"/>
                </a:solidFill>
                <a:latin typeface="Microsoft JhengHei"/>
                <a:ea typeface="Microsoft JhengHei"/>
                <a:cs typeface="Microsoft JhengHei"/>
                <a:sym typeface="Microsoft JhengHei"/>
              </a:rPr>
              <a:t>止</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Microsoft JhengHei"/>
              <a:buNone/>
            </a:pPr>
            <a:r>
              <a:rPr b="0" i="0" lang="en-US" sz="1800" u="none" cap="none" strike="noStrike">
                <a:solidFill>
                  <a:srgbClr val="000000"/>
                </a:solidFill>
                <a:latin typeface="Microsoft JhengHei"/>
                <a:ea typeface="Microsoft JhengHei"/>
                <a:cs typeface="Microsoft JhengHei"/>
                <a:sym typeface="Microsoft JhengHei"/>
              </a:rPr>
              <a:t>開課時間：如下表，10週，每次上課2小時，共20小時。</a:t>
            </a:r>
            <a:endParaRPr b="0" i="0" sz="1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Microsoft JhengHei"/>
                <a:ea typeface="Microsoft JhengHei"/>
                <a:cs typeface="Microsoft JhengHei"/>
                <a:sym typeface="Microsoft JhengHei"/>
              </a:rPr>
              <a:t>報名此課程的條件：報名此課程需提出多益成績600分證明(或同等程度之語言測驗成績)，若無成績證明，</a:t>
            </a:r>
            <a:endParaRPr b="0" i="0" sz="1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Microsoft JhengHei"/>
                <a:ea typeface="Microsoft JhengHei"/>
                <a:cs typeface="Microsoft JhengHei"/>
                <a:sym typeface="Microsoft JhengHei"/>
              </a:rPr>
              <a:t>可參加中心指定的線上多益模擬測驗，成績達600分者，得符合資格參加此課程。</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800"/>
              <a:buFont typeface="Arial"/>
              <a:buNone/>
            </a:pPr>
            <a:r>
              <a:rPr b="1" i="0" lang="en-US" sz="1800" u="none" cap="none" strike="noStrike">
                <a:solidFill>
                  <a:srgbClr val="FF0000"/>
                </a:solidFill>
                <a:latin typeface="Microsoft JhengHei"/>
                <a:ea typeface="Microsoft JhengHei"/>
                <a:cs typeface="Microsoft JhengHei"/>
                <a:sym typeface="Microsoft JhengHei"/>
              </a:rPr>
              <a:t>有意者請至外語文中心網頁/最新消息報名</a:t>
            </a:r>
            <a:endParaRPr b="0" i="0" sz="1400" u="none" cap="none" strike="noStrike">
              <a:solidFill>
                <a:srgbClr val="000000"/>
              </a:solidFill>
              <a:latin typeface="Arial"/>
              <a:ea typeface="Arial"/>
              <a:cs typeface="Arial"/>
              <a:sym typeface="Arial"/>
            </a:endParaRPr>
          </a:p>
        </p:txBody>
      </p:sp>
      <p:graphicFrame>
        <p:nvGraphicFramePr>
          <p:cNvPr id="1544" name="Google Shape;1544;g2b4f09d263e_0_0"/>
          <p:cNvGraphicFramePr/>
          <p:nvPr/>
        </p:nvGraphicFramePr>
        <p:xfrm>
          <a:off x="876060" y="3044152"/>
          <a:ext cx="3000000" cy="3000000"/>
        </p:xfrm>
        <a:graphic>
          <a:graphicData uri="http://schemas.openxmlformats.org/drawingml/2006/table">
            <a:tbl>
              <a:tblPr bandRow="1" firstCol="1" firstRow="1">
                <a:noFill/>
                <a:tableStyleId>{EC05D5EC-81CA-42EB-8C13-0ABD0718C9E1}</a:tableStyleId>
              </a:tblPr>
              <a:tblGrid>
                <a:gridCol w="2314950"/>
                <a:gridCol w="5297450"/>
                <a:gridCol w="2402225"/>
              </a:tblGrid>
              <a:tr h="576500">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開課地點</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上課日期</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上課時間</a:t>
                      </a:r>
                      <a:endParaRPr sz="1800" u="none" cap="none" strike="noStrike">
                        <a:latin typeface="Microsoft JhengHei"/>
                        <a:ea typeface="Microsoft JhengHei"/>
                        <a:cs typeface="Microsoft JhengHei"/>
                        <a:sym typeface="Microsoft JhengHei"/>
                      </a:endParaRPr>
                    </a:p>
                  </a:txBody>
                  <a:tcPr marT="0" marB="0" marR="68575" marL="68575" anchor="ctr"/>
                </a:tc>
              </a:tr>
              <a:tr h="1387275">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校本部</a:t>
                      </a:r>
                      <a:endParaRPr sz="1800" u="none" cap="none" strike="noStrike"/>
                    </a:p>
                    <a:p>
                      <a:pPr indent="0" lvl="0" marL="0" marR="0" rtl="0" algn="ctr">
                        <a:lnSpc>
                          <a:spcPct val="100000"/>
                        </a:lnSpc>
                        <a:spcBef>
                          <a:spcPts val="0"/>
                        </a:spcBef>
                        <a:spcAft>
                          <a:spcPts val="0"/>
                        </a:spcAft>
                        <a:buClr>
                          <a:srgbClr val="000000"/>
                        </a:buClr>
                        <a:buSzPts val="1800"/>
                        <a:buFont typeface="Arial"/>
                        <a:buNone/>
                      </a:pPr>
                      <a:r>
                        <a:rPr lang="en-US" sz="1800" u="none" cap="none" strike="noStrike"/>
                        <a:t>綜合教學大樓</a:t>
                      </a:r>
                      <a:endParaRPr sz="1800" u="none" cap="none" strike="noStrike"/>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50606</a:t>
                      </a:r>
                      <a:endParaRPr b="1" i="0" sz="1800" u="none" cap="none" strike="noStrike">
                        <a:solidFill>
                          <a:srgbClr val="000000"/>
                        </a:solidFill>
                        <a:highlight>
                          <a:srgbClr val="FFFF00"/>
                        </a:highlight>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每週三</a:t>
                      </a:r>
                      <a:endParaRPr b="1" i="0" sz="1800" u="none" cap="none" strike="noStrike">
                        <a:solidFill>
                          <a:srgbClr val="000000"/>
                        </a:solidFill>
                        <a:highlight>
                          <a:srgbClr val="FFFF00"/>
                        </a:highlight>
                        <a:latin typeface="Microsoft JhengHei"/>
                        <a:ea typeface="Microsoft JhengHei"/>
                        <a:cs typeface="Microsoft JhengHei"/>
                        <a:sym typeface="Microsoft JhengHei"/>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3/6、3/13、3/20、3/27、4/3、4/10、4/24、5/1、5/8、5/15</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（4/17為期中考週不上課）</a:t>
                      </a:r>
                      <a:endParaRPr b="1" i="0" sz="1800" u="none" cap="none" strike="noStrike">
                        <a:solidFill>
                          <a:srgbClr val="000000"/>
                        </a:solidFill>
                        <a:highlight>
                          <a:srgbClr val="FFFF00"/>
                        </a:highlight>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13:20-15:20</a:t>
                      </a:r>
                      <a:endParaRPr sz="1800" u="none" cap="none" strike="noStrike"/>
                    </a:p>
                    <a:p>
                      <a:pPr indent="0" lvl="0" marL="0" marR="0" rtl="0" algn="ctr">
                        <a:lnSpc>
                          <a:spcPct val="100000"/>
                        </a:lnSpc>
                        <a:spcBef>
                          <a:spcPts val="0"/>
                        </a:spcBef>
                        <a:spcAft>
                          <a:spcPts val="0"/>
                        </a:spcAft>
                        <a:buClr>
                          <a:srgbClr val="000000"/>
                        </a:buClr>
                        <a:buSzPts val="1800"/>
                        <a:buFont typeface="Arial"/>
                        <a:buNone/>
                      </a:pPr>
                      <a:r>
                        <a:rPr lang="en-US" sz="1800" u="none" cap="none" strike="noStrike"/>
                        <a:t>(5.6節)</a:t>
                      </a:r>
                      <a:endParaRPr sz="1800" u="none" cap="none" strike="noStrike">
                        <a:solidFill>
                          <a:srgbClr val="000000"/>
                        </a:solidFill>
                        <a:latin typeface="Microsoft JhengHei"/>
                        <a:ea typeface="Microsoft JhengHei"/>
                        <a:cs typeface="Microsoft JhengHei"/>
                        <a:sym typeface="Microsoft JhengHei"/>
                      </a:endParaRPr>
                    </a:p>
                  </a:txBody>
                  <a:tcPr marT="0" marB="0" marR="68575" marL="68575" anchor="ctr"/>
                </a:tc>
              </a:tr>
              <a:tr h="1435175">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solidFill>
                            <a:srgbClr val="932313"/>
                          </a:solidFill>
                        </a:rPr>
                        <a:t>醫學院</a:t>
                      </a:r>
                      <a:endParaRPr sz="1800" u="none" cap="none" strike="noStrike">
                        <a:solidFill>
                          <a:srgbClr val="932313"/>
                        </a:solidFill>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A0414</a:t>
                      </a:r>
                      <a:endParaRPr b="1" i="0" sz="1800" u="none" cap="none" strike="noStrike">
                        <a:solidFill>
                          <a:srgbClr val="932313"/>
                        </a:solidFill>
                        <a:highlight>
                          <a:srgbClr val="FFFF00"/>
                        </a:highlight>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每週三</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3/6、3/13、3/20、3/27、4/3、4/10、4/24、5/1、5/8、5/15</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（4/17為期中考週不上課）</a:t>
                      </a:r>
                      <a:endParaRPr b="1" i="0" sz="1800" u="none" cap="none" strike="noStrike">
                        <a:solidFill>
                          <a:srgbClr val="932313"/>
                        </a:solidFill>
                        <a:highlight>
                          <a:srgbClr val="FFFF00"/>
                        </a:highlight>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solidFill>
                            <a:srgbClr val="932313"/>
                          </a:solidFill>
                        </a:rPr>
                        <a:t>13:20-15:20</a:t>
                      </a:r>
                      <a:endParaRPr sz="1800" u="none" cap="none" strike="noStrike">
                        <a:solidFill>
                          <a:srgbClr val="932313"/>
                        </a:solidFill>
                      </a:endParaRPr>
                    </a:p>
                    <a:p>
                      <a:pPr indent="0" lvl="0" marL="0" marR="0" rtl="0" algn="ctr">
                        <a:lnSpc>
                          <a:spcPct val="100000"/>
                        </a:lnSpc>
                        <a:spcBef>
                          <a:spcPts val="0"/>
                        </a:spcBef>
                        <a:spcAft>
                          <a:spcPts val="0"/>
                        </a:spcAft>
                        <a:buClr>
                          <a:srgbClr val="000000"/>
                        </a:buClr>
                        <a:buSzPts val="1800"/>
                        <a:buFont typeface="Arial"/>
                        <a:buNone/>
                      </a:pPr>
                      <a:r>
                        <a:rPr lang="en-US" sz="1800" u="none" cap="none" strike="noStrike">
                          <a:solidFill>
                            <a:srgbClr val="932313"/>
                          </a:solidFill>
                        </a:rPr>
                        <a:t>(5.6節)</a:t>
                      </a:r>
                      <a:endParaRPr sz="1800" u="none" cap="none" strike="noStrike">
                        <a:solidFill>
                          <a:srgbClr val="932313"/>
                        </a:solidFill>
                        <a:latin typeface="Microsoft JhengHei"/>
                        <a:ea typeface="Microsoft JhengHei"/>
                        <a:cs typeface="Microsoft JhengHei"/>
                        <a:sym typeface="Microsoft JhengHei"/>
                      </a:endParaRPr>
                    </a:p>
                  </a:txBody>
                  <a:tcPr marT="0" marB="0" marR="68575" marL="68575" anchor="ctr"/>
                </a:tc>
              </a:tr>
            </a:tbl>
          </a:graphicData>
        </a:graphic>
      </p:graphicFrame>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8" name="Shape 1548"/>
        <p:cNvGrpSpPr/>
        <p:nvPr/>
      </p:nvGrpSpPr>
      <p:grpSpPr>
        <a:xfrm>
          <a:off x="0" y="0"/>
          <a:ext cx="0" cy="0"/>
          <a:chOff x="0" y="0"/>
          <a:chExt cx="0" cy="0"/>
        </a:xfrm>
      </p:grpSpPr>
      <p:sp>
        <p:nvSpPr>
          <p:cNvPr id="1549" name="Google Shape;1549;g2b4f09d263e_0_6"/>
          <p:cNvSpPr txBox="1"/>
          <p:nvPr/>
        </p:nvSpPr>
        <p:spPr>
          <a:xfrm>
            <a:off x="1023595" y="314254"/>
            <a:ext cx="4621500" cy="863400"/>
          </a:xfrm>
          <a:prstGeom prst="rect">
            <a:avLst/>
          </a:prstGeom>
          <a:noFill/>
          <a:ln>
            <a:noFill/>
          </a:ln>
        </p:spPr>
        <p:txBody>
          <a:bodyPr anchorCtr="0" anchor="t" bIns="45700" lIns="91425" spcFirstLastPara="1" rIns="91425" wrap="square" tIns="45700">
            <a:normAutofit fontScale="92500" lnSpcReduction="10000"/>
          </a:bodyPr>
          <a:lstStyle/>
          <a:p>
            <a:pPr indent="0" lvl="0" marL="0" marR="0" rtl="0" algn="l">
              <a:lnSpc>
                <a:spcPct val="100000"/>
              </a:lnSpc>
              <a:spcBef>
                <a:spcPts val="0"/>
              </a:spcBef>
              <a:spcAft>
                <a:spcPts val="0"/>
              </a:spcAft>
              <a:buClr>
                <a:srgbClr val="000000"/>
              </a:buClr>
              <a:buSzPct val="100000"/>
              <a:buFont typeface="Arial"/>
              <a:buNone/>
            </a:pPr>
            <a:r>
              <a:rPr b="1" i="0" lang="en-US" sz="3200" u="none" cap="none" strike="noStrike">
                <a:solidFill>
                  <a:srgbClr val="90C226"/>
                </a:solidFill>
                <a:latin typeface="Microsoft JhengHei"/>
                <a:ea typeface="Microsoft JhengHei"/>
                <a:cs typeface="Microsoft JhengHei"/>
                <a:sym typeface="Microsoft JhengHei"/>
              </a:rPr>
              <a:t>Activities &amp; Courses</a:t>
            </a:r>
            <a:br>
              <a:rPr b="1" i="0" lang="en-US" sz="3200" u="none" cap="none" strike="noStrike">
                <a:solidFill>
                  <a:srgbClr val="90C226"/>
                </a:solidFill>
                <a:latin typeface="Microsoft JhengHei"/>
                <a:ea typeface="Microsoft JhengHei"/>
                <a:cs typeface="Microsoft JhengHei"/>
                <a:sym typeface="Microsoft JhengHei"/>
              </a:rPr>
            </a:br>
            <a:r>
              <a:rPr b="1" i="0" lang="en-US" sz="2800" u="none" cap="none" strike="noStrike">
                <a:solidFill>
                  <a:srgbClr val="90C226"/>
                </a:solidFill>
                <a:latin typeface="Microsoft JhengHei"/>
                <a:ea typeface="Microsoft JhengHei"/>
                <a:cs typeface="Microsoft JhengHei"/>
                <a:sym typeface="Microsoft JhengHei"/>
              </a:rPr>
              <a:t>► </a:t>
            </a:r>
            <a:r>
              <a:rPr b="1" i="0" lang="en-US" sz="2800" u="none" cap="none" strike="noStrike">
                <a:solidFill>
                  <a:srgbClr val="3F3F3F"/>
                </a:solidFill>
                <a:highlight>
                  <a:srgbClr val="FFFF00"/>
                </a:highlight>
                <a:latin typeface="Microsoft JhengHei"/>
                <a:ea typeface="Microsoft JhengHei"/>
                <a:cs typeface="Microsoft JhengHei"/>
                <a:sym typeface="Microsoft JhengHei"/>
              </a:rPr>
              <a:t>112-２ </a:t>
            </a:r>
            <a:r>
              <a:rPr b="1" i="0" lang="en-US" sz="2800" u="none" cap="none" strike="noStrike">
                <a:solidFill>
                  <a:srgbClr val="3F3F3F"/>
                </a:solidFill>
                <a:latin typeface="Microsoft JhengHei"/>
                <a:ea typeface="Microsoft JhengHei"/>
                <a:cs typeface="Microsoft JhengHei"/>
                <a:sym typeface="Microsoft JhengHei"/>
              </a:rPr>
              <a:t>TOEIC Elite Class</a:t>
            </a:r>
            <a:endParaRPr b="1" i="0" sz="2800" u="none" cap="none" strike="noStrike">
              <a:solidFill>
                <a:srgbClr val="3F3F3F"/>
              </a:solidFill>
              <a:latin typeface="Microsoft JhengHei"/>
              <a:ea typeface="Microsoft JhengHei"/>
              <a:cs typeface="Microsoft JhengHei"/>
              <a:sym typeface="Microsoft JhengHei"/>
            </a:endParaRPr>
          </a:p>
        </p:txBody>
      </p:sp>
      <p:graphicFrame>
        <p:nvGraphicFramePr>
          <p:cNvPr id="1550" name="Google Shape;1550;g2b4f09d263e_0_6"/>
          <p:cNvGraphicFramePr/>
          <p:nvPr/>
        </p:nvGraphicFramePr>
        <p:xfrm>
          <a:off x="1023595" y="3259890"/>
          <a:ext cx="3000000" cy="3000000"/>
        </p:xfrm>
        <a:graphic>
          <a:graphicData uri="http://schemas.openxmlformats.org/drawingml/2006/table">
            <a:tbl>
              <a:tblPr bandRow="1" firstCol="1" firstRow="1">
                <a:noFill/>
                <a:tableStyleId>{EC05D5EC-81CA-42EB-8C13-0ABD0718C9E1}</a:tableStyleId>
              </a:tblPr>
              <a:tblGrid>
                <a:gridCol w="2642475"/>
                <a:gridCol w="5091275"/>
                <a:gridCol w="2079525"/>
              </a:tblGrid>
              <a:tr h="325425">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Venue</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Date</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Time</a:t>
                      </a:r>
                      <a:endParaRPr sz="1800" u="none" cap="none" strike="noStrike">
                        <a:latin typeface="Microsoft JhengHei"/>
                        <a:ea typeface="Microsoft JhengHei"/>
                        <a:cs typeface="Microsoft JhengHei"/>
                        <a:sym typeface="Microsoft JhengHei"/>
                      </a:endParaRPr>
                    </a:p>
                  </a:txBody>
                  <a:tcPr marT="0" marB="0" marR="68575" marL="68575" anchor="ctr"/>
                </a:tc>
              </a:tr>
              <a:tr h="1163200">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Main Campus</a:t>
                      </a:r>
                      <a:endParaRPr sz="1800" u="none" cap="none" strike="noStrike"/>
                    </a:p>
                    <a:p>
                      <a:pPr indent="0" lvl="0" marL="0" marR="0" rtl="0" algn="ctr">
                        <a:lnSpc>
                          <a:spcPct val="100000"/>
                        </a:lnSpc>
                        <a:spcBef>
                          <a:spcPts val="0"/>
                        </a:spcBef>
                        <a:spcAft>
                          <a:spcPts val="0"/>
                        </a:spcAft>
                        <a:buClr>
                          <a:srgbClr val="000000"/>
                        </a:buClr>
                        <a:buSzPts val="1800"/>
                        <a:buFont typeface="Arial"/>
                        <a:buNone/>
                      </a:pPr>
                      <a:r>
                        <a:rPr lang="en-US" sz="1800" u="none" cap="none" strike="noStrike"/>
                        <a:t>Teaching Building</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50606</a:t>
                      </a:r>
                      <a:endParaRPr b="1" i="0" sz="1800" u="none" cap="none" strike="noStrike">
                        <a:solidFill>
                          <a:srgbClr val="000000"/>
                        </a:solidFill>
                        <a:highlight>
                          <a:srgbClr val="FFFF00"/>
                        </a:highlight>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Wednesday</a:t>
                      </a:r>
                      <a:endParaRPr b="1" i="0" sz="1800" u="none" cap="none" strike="noStrike">
                        <a:solidFill>
                          <a:srgbClr val="000000"/>
                        </a:solidFill>
                        <a:highlight>
                          <a:srgbClr val="FFFF00"/>
                        </a:highlight>
                        <a:latin typeface="Microsoft JhengHei"/>
                        <a:ea typeface="Microsoft JhengHei"/>
                        <a:cs typeface="Microsoft JhengHei"/>
                        <a:sym typeface="Microsoft JhengHei"/>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Microsoft JhengHei"/>
                          <a:ea typeface="Microsoft JhengHei"/>
                          <a:cs typeface="Microsoft JhengHei"/>
                          <a:sym typeface="Microsoft JhengHei"/>
                        </a:rPr>
                        <a:t>3/6、3/13、3/20、3/27、4/3、4/10、4/24、5/1、5/8、5/15</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lang="en-US" sz="1800" u="none" cap="none" strike="noStrike"/>
                        <a:t>13:20-15:20</a:t>
                      </a:r>
                      <a:endParaRPr b="1" sz="1800" u="none" cap="none" strike="noStrike"/>
                    </a:p>
                    <a:p>
                      <a:pPr indent="0" lvl="0" marL="0" marR="0" rtl="0" algn="ctr">
                        <a:lnSpc>
                          <a:spcPct val="100000"/>
                        </a:lnSpc>
                        <a:spcBef>
                          <a:spcPts val="0"/>
                        </a:spcBef>
                        <a:spcAft>
                          <a:spcPts val="0"/>
                        </a:spcAft>
                        <a:buClr>
                          <a:srgbClr val="000000"/>
                        </a:buClr>
                        <a:buSzPts val="1800"/>
                        <a:buFont typeface="Arial"/>
                        <a:buNone/>
                      </a:pPr>
                      <a:r>
                        <a:rPr b="1" lang="en-US" sz="1800" u="none" cap="none" strike="noStrike"/>
                        <a:t>(Period 5.6)</a:t>
                      </a:r>
                      <a:endParaRPr b="1" sz="1800" u="none" cap="none" strike="noStrike">
                        <a:solidFill>
                          <a:srgbClr val="000000"/>
                        </a:solidFill>
                        <a:latin typeface="Microsoft JhengHei"/>
                        <a:ea typeface="Microsoft JhengHei"/>
                        <a:cs typeface="Microsoft JhengHei"/>
                        <a:sym typeface="Microsoft JhengHei"/>
                      </a:endParaRPr>
                    </a:p>
                  </a:txBody>
                  <a:tcPr marT="0" marB="0" marR="68575" marL="68575" anchor="ctr"/>
                </a:tc>
              </a:tr>
              <a:tr h="1163200">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solidFill>
                            <a:srgbClr val="932313"/>
                          </a:solidFill>
                        </a:rPr>
                        <a:t>Medical Campus</a:t>
                      </a:r>
                      <a:endParaRPr sz="1800" u="none" cap="none" strike="noStrike">
                        <a:solidFill>
                          <a:srgbClr val="932313"/>
                        </a:solidFill>
                      </a:endParaRPr>
                    </a:p>
                    <a:p>
                      <a:pPr indent="0" lvl="0" marL="0" marR="0" rtl="0" algn="ctr">
                        <a:lnSpc>
                          <a:spcPct val="100000"/>
                        </a:lnSpc>
                        <a:spcBef>
                          <a:spcPts val="0"/>
                        </a:spcBef>
                        <a:spcAft>
                          <a:spcPts val="0"/>
                        </a:spcAft>
                        <a:buClr>
                          <a:srgbClr val="000000"/>
                        </a:buClr>
                        <a:buSzPts val="1800"/>
                        <a:buFont typeface="Arial"/>
                        <a:buNone/>
                      </a:pPr>
                      <a:r>
                        <a:rPr lang="en-US" sz="1800" u="none" cap="none" strike="noStrike">
                          <a:solidFill>
                            <a:srgbClr val="932313"/>
                          </a:solidFill>
                        </a:rPr>
                        <a:t>Teaching Building</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A0414</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Wednesday</a:t>
                      </a:r>
                      <a:endParaRPr b="1" i="0" sz="1800" u="none" cap="none" strike="noStrike">
                        <a:solidFill>
                          <a:srgbClr val="932313"/>
                        </a:solidFill>
                        <a:highlight>
                          <a:srgbClr val="FFFF00"/>
                        </a:highlight>
                        <a:latin typeface="Microsoft JhengHei"/>
                        <a:ea typeface="Microsoft JhengHei"/>
                        <a:cs typeface="Microsoft JhengHei"/>
                        <a:sym typeface="Microsoft JhengHei"/>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Microsoft JhengHei"/>
                          <a:ea typeface="Microsoft JhengHei"/>
                          <a:cs typeface="Microsoft JhengHei"/>
                          <a:sym typeface="Microsoft JhengHei"/>
                        </a:rPr>
                        <a:t>3/6、3/13、3/20、3/27、4/3、4/10、4/24、5/1、5/8、5/15</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lang="en-US" sz="1800" u="none" cap="none" strike="noStrike">
                          <a:solidFill>
                            <a:srgbClr val="932313"/>
                          </a:solidFill>
                        </a:rPr>
                        <a:t>13:20-15:20</a:t>
                      </a:r>
                      <a:endParaRPr b="1" sz="1800" u="none" cap="none" strike="noStrike">
                        <a:solidFill>
                          <a:srgbClr val="932313"/>
                        </a:solidFill>
                      </a:endParaRPr>
                    </a:p>
                    <a:p>
                      <a:pPr indent="0" lvl="0" marL="0" marR="0" rtl="0" algn="ctr">
                        <a:lnSpc>
                          <a:spcPct val="100000"/>
                        </a:lnSpc>
                        <a:spcBef>
                          <a:spcPts val="0"/>
                        </a:spcBef>
                        <a:spcAft>
                          <a:spcPts val="0"/>
                        </a:spcAft>
                        <a:buClr>
                          <a:srgbClr val="000000"/>
                        </a:buClr>
                        <a:buSzPts val="1800"/>
                        <a:buFont typeface="Arial"/>
                        <a:buNone/>
                      </a:pPr>
                      <a:r>
                        <a:rPr b="1" lang="en-US" sz="1800" u="none" cap="none" strike="noStrike">
                          <a:solidFill>
                            <a:srgbClr val="932313"/>
                          </a:solidFill>
                        </a:rPr>
                        <a:t>(Period 5.6)</a:t>
                      </a:r>
                      <a:endParaRPr b="1" sz="1800" u="none" cap="none" strike="noStrike">
                        <a:solidFill>
                          <a:srgbClr val="932313"/>
                        </a:solidFill>
                        <a:latin typeface="Microsoft JhengHei"/>
                        <a:ea typeface="Microsoft JhengHei"/>
                        <a:cs typeface="Microsoft JhengHei"/>
                        <a:sym typeface="Microsoft JhengHei"/>
                      </a:endParaRPr>
                    </a:p>
                  </a:txBody>
                  <a:tcPr marT="0" marB="0" marR="68575" marL="68575" anchor="ctr"/>
                </a:tc>
              </a:tr>
            </a:tbl>
          </a:graphicData>
        </a:graphic>
      </p:graphicFrame>
      <p:sp>
        <p:nvSpPr>
          <p:cNvPr id="1551" name="Google Shape;1551;g2b4f09d263e_0_6"/>
          <p:cNvSpPr/>
          <p:nvPr/>
        </p:nvSpPr>
        <p:spPr>
          <a:xfrm>
            <a:off x="1023595" y="1310849"/>
            <a:ext cx="9161100" cy="18159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600"/>
              <a:buFont typeface="Arial"/>
              <a:buNone/>
            </a:pPr>
            <a:r>
              <a:rPr b="0" i="0" lang="en-US" sz="1600" u="none" cap="none" strike="noStrike">
                <a:solidFill>
                  <a:srgbClr val="0E101A"/>
                </a:solidFill>
                <a:highlight>
                  <a:srgbClr val="FFFF00"/>
                </a:highlight>
                <a:latin typeface="Microsoft JhengHei"/>
                <a:ea typeface="Microsoft JhengHei"/>
                <a:cs typeface="Microsoft JhengHei"/>
                <a:sym typeface="Microsoft JhengHei"/>
              </a:rPr>
              <a:t>Thirty hours, a non-credit TOEIC elite class begins from March 6 to May  15. </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600"/>
              <a:buFont typeface="Arial"/>
              <a:buNone/>
            </a:pPr>
            <a:r>
              <a:rPr b="0" i="0" lang="en-US" sz="1600" u="none" cap="none" strike="noStrike">
                <a:solidFill>
                  <a:srgbClr val="0E101A"/>
                </a:solidFill>
                <a:highlight>
                  <a:srgbClr val="FFFF00"/>
                </a:highlight>
                <a:latin typeface="Microsoft JhengHei"/>
                <a:ea typeface="Microsoft JhengHei"/>
                <a:cs typeface="Microsoft JhengHei"/>
                <a:sym typeface="Microsoft JhengHei"/>
              </a:rPr>
              <a:t>The course is entirely free and only requires participants to purchase textbooks and handouts.</a:t>
            </a:r>
            <a:r>
              <a:rPr b="0" i="0" lang="en-US" sz="1600" u="none" cap="none" strike="noStrike">
                <a:solidFill>
                  <a:srgbClr val="0E101A"/>
                </a:solidFill>
                <a:latin typeface="Microsoft JhengHei"/>
                <a:ea typeface="Microsoft JhengHei"/>
                <a:cs typeface="Microsoft JhengHei"/>
                <a:sym typeface="Microsoft JhengHei"/>
              </a:rPr>
              <a:t> </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600"/>
              <a:buFont typeface="Arial"/>
              <a:buNone/>
            </a:pPr>
            <a:r>
              <a:t/>
            </a:r>
            <a:endParaRPr b="1" i="0" sz="1600" u="none" cap="none" strike="noStrike">
              <a:solidFill>
                <a:srgbClr val="0E101A"/>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600"/>
              <a:buFont typeface="Arial"/>
              <a:buNone/>
            </a:pPr>
            <a:r>
              <a:rPr b="1" i="0" lang="en-US" sz="1600" u="none" cap="none" strike="noStrike">
                <a:solidFill>
                  <a:srgbClr val="0E101A"/>
                </a:solidFill>
                <a:latin typeface="Microsoft JhengHei"/>
                <a:ea typeface="Microsoft JhengHei"/>
                <a:cs typeface="Microsoft JhengHei"/>
                <a:sym typeface="Microsoft JhengHei"/>
              </a:rPr>
              <a:t>Note: The course is lectured in Chinese.</a:t>
            </a:r>
            <a:endParaRPr b="0" i="0" sz="1600" u="none" cap="none" strike="noStrike">
              <a:solidFill>
                <a:srgbClr val="0E101A"/>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600"/>
              <a:buFont typeface="Arial"/>
              <a:buNone/>
            </a:pPr>
            <a:r>
              <a:rPr b="0" i="0" lang="en-US" sz="1600" u="none" cap="none" strike="noStrike">
                <a:solidFill>
                  <a:srgbClr val="0E101A"/>
                </a:solidFill>
                <a:latin typeface="Microsoft JhengHei"/>
                <a:ea typeface="Microsoft JhengHei"/>
                <a:cs typeface="Microsoft JhengHei"/>
                <a:sym typeface="Microsoft JhengHei"/>
              </a:rPr>
              <a:t>TOEIC 600 above or an equivalent language test score is required.</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1600"/>
              <a:buFont typeface="Arial"/>
              <a:buNone/>
            </a:pPr>
            <a:r>
              <a:rPr b="0" i="0" lang="en-US" sz="1600" u="none" cap="none" strike="noStrike">
                <a:solidFill>
                  <a:srgbClr val="0E101A"/>
                </a:solidFill>
                <a:latin typeface="Microsoft JhengHei"/>
                <a:ea typeface="Microsoft JhengHei"/>
                <a:cs typeface="Microsoft JhengHei"/>
                <a:sym typeface="Microsoft JhengHei"/>
              </a:rPr>
              <a:t>Participants must participate in the TOEIC test, which will take place on </a:t>
            </a:r>
            <a:r>
              <a:rPr b="0" i="0" lang="en-US" sz="1600" u="none" cap="none" strike="noStrike">
                <a:solidFill>
                  <a:srgbClr val="FF0000"/>
                </a:solidFill>
                <a:highlight>
                  <a:srgbClr val="FFFF00"/>
                </a:highlight>
                <a:latin typeface="Microsoft JhengHei"/>
                <a:ea typeface="Microsoft JhengHei"/>
                <a:cs typeface="Microsoft JhengHei"/>
                <a:sym typeface="Microsoft JhengHei"/>
              </a:rPr>
              <a:t>May 29</a:t>
            </a:r>
            <a:r>
              <a:rPr b="0" i="0" lang="en-US" sz="1600" u="none" cap="none" strike="noStrike">
                <a:solidFill>
                  <a:srgbClr val="0E101A"/>
                </a:solidFill>
                <a:latin typeface="Microsoft JhengHei"/>
                <a:ea typeface="Microsoft JhengHei"/>
                <a:cs typeface="Microsoft JhengHei"/>
                <a:sym typeface="Microsoft JhengHei"/>
              </a:rPr>
              <a:t> on campus.</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rPr b="0" i="0" lang="en-US" sz="1600" u="none" cap="none" strike="noStrike">
                <a:solidFill>
                  <a:srgbClr val="0E101A"/>
                </a:solidFill>
                <a:latin typeface="Microsoft JhengHei"/>
                <a:ea typeface="Microsoft JhengHei"/>
                <a:cs typeface="Microsoft JhengHei"/>
                <a:sym typeface="Microsoft JhengHei"/>
              </a:rPr>
              <a:t>If you are interested, please visit the Foreign Language Center website for more information.</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5" name="Shape 1555"/>
        <p:cNvGrpSpPr/>
        <p:nvPr/>
      </p:nvGrpSpPr>
      <p:grpSpPr>
        <a:xfrm>
          <a:off x="0" y="0"/>
          <a:ext cx="0" cy="0"/>
          <a:chOff x="0" y="0"/>
          <a:chExt cx="0" cy="0"/>
        </a:xfrm>
      </p:grpSpPr>
      <p:sp>
        <p:nvSpPr>
          <p:cNvPr id="1556" name="Google Shape;1556;g2b4f09d263e_0_12"/>
          <p:cNvSpPr txBox="1"/>
          <p:nvPr/>
        </p:nvSpPr>
        <p:spPr>
          <a:xfrm>
            <a:off x="679009" y="430410"/>
            <a:ext cx="6406500" cy="510900"/>
          </a:xfrm>
          <a:prstGeom prst="rect">
            <a:avLst/>
          </a:prstGeom>
          <a:noFill/>
          <a:ln>
            <a:noFill/>
          </a:ln>
        </p:spPr>
        <p:txBody>
          <a:bodyPr anchorCtr="0" anchor="t" bIns="45700" lIns="91425" spcFirstLastPara="1" rIns="91425" wrap="square" tIns="45700">
            <a:normAutofit fontScale="92500" lnSpcReduction="10000"/>
          </a:bodyPr>
          <a:lstStyle/>
          <a:p>
            <a:pPr indent="0" lvl="0" marL="0" marR="0" rtl="0" algn="l">
              <a:lnSpc>
                <a:spcPct val="100000"/>
              </a:lnSpc>
              <a:spcBef>
                <a:spcPts val="0"/>
              </a:spcBef>
              <a:spcAft>
                <a:spcPts val="0"/>
              </a:spcAft>
              <a:buClr>
                <a:srgbClr val="000000"/>
              </a:buClr>
              <a:buSzPct val="100000"/>
              <a:buFont typeface="Arial"/>
              <a:buNone/>
            </a:pPr>
            <a:r>
              <a:rPr b="1" i="0" lang="en-US" sz="3200" u="none" cap="none" strike="noStrike">
                <a:solidFill>
                  <a:srgbClr val="90C226"/>
                </a:solidFill>
                <a:latin typeface="Microsoft JhengHei"/>
                <a:ea typeface="Microsoft JhengHei"/>
                <a:cs typeface="Microsoft JhengHei"/>
                <a:sym typeface="Microsoft JhengHei"/>
              </a:rPr>
              <a:t>外語活動課程 Activities &amp; Courses</a:t>
            </a:r>
            <a:endParaRPr b="1" i="0" sz="3200" u="none" cap="none" strike="noStrike">
              <a:solidFill>
                <a:srgbClr val="3F3F3F"/>
              </a:solidFill>
              <a:latin typeface="Microsoft JhengHei"/>
              <a:ea typeface="Microsoft JhengHei"/>
              <a:cs typeface="Microsoft JhengHei"/>
              <a:sym typeface="Microsoft JhengHei"/>
            </a:endParaRPr>
          </a:p>
        </p:txBody>
      </p:sp>
      <p:sp>
        <p:nvSpPr>
          <p:cNvPr id="1557" name="Google Shape;1557;g2b4f09d263e_0_12"/>
          <p:cNvSpPr txBox="1"/>
          <p:nvPr/>
        </p:nvSpPr>
        <p:spPr>
          <a:xfrm>
            <a:off x="2530143" y="2938585"/>
            <a:ext cx="7130100" cy="3365400"/>
          </a:xfrm>
          <a:prstGeom prst="rect">
            <a:avLst/>
          </a:prstGeom>
          <a:noFill/>
          <a:ln>
            <a:noFill/>
          </a:ln>
        </p:spPr>
        <p:txBody>
          <a:bodyPr anchorCtr="0" anchor="t" bIns="45700" lIns="91425" spcFirstLastPara="1" rIns="91425" wrap="square" tIns="45700">
            <a:normAutofit/>
          </a:bodyPr>
          <a:lstStyle/>
          <a:p>
            <a:pPr indent="0" lvl="0" marL="34290" marR="0" rtl="0" algn="l">
              <a:lnSpc>
                <a:spcPct val="100000"/>
              </a:lnSpc>
              <a:spcBef>
                <a:spcPts val="0"/>
              </a:spcBef>
              <a:spcAft>
                <a:spcPts val="0"/>
              </a:spcAft>
              <a:buClr>
                <a:srgbClr val="000000"/>
              </a:buClr>
              <a:buSzPts val="1800"/>
              <a:buFont typeface="Arial"/>
              <a:buNone/>
            </a:pPr>
            <a:r>
              <a:rPr b="0" i="0" lang="en-US" sz="1800" u="none" cap="none" strike="noStrike">
                <a:solidFill>
                  <a:srgbClr val="3F3F3F"/>
                </a:solidFill>
                <a:latin typeface="DFKai-SB"/>
                <a:ea typeface="DFKai-SB"/>
                <a:cs typeface="DFKai-SB"/>
                <a:sym typeface="DFKai-SB"/>
              </a:rPr>
              <a:t>    </a:t>
            </a:r>
            <a:endParaRPr b="0" i="0" sz="1800" u="none" cap="none" strike="noStrike">
              <a:solidFill>
                <a:srgbClr val="3F3F3F"/>
              </a:solidFill>
              <a:latin typeface="Trebuchet MS"/>
              <a:ea typeface="Trebuchet MS"/>
              <a:cs typeface="Trebuchet MS"/>
              <a:sym typeface="Trebuchet MS"/>
            </a:endParaRPr>
          </a:p>
        </p:txBody>
      </p:sp>
      <p:graphicFrame>
        <p:nvGraphicFramePr>
          <p:cNvPr id="1558" name="Google Shape;1558;g2b4f09d263e_0_12"/>
          <p:cNvGraphicFramePr/>
          <p:nvPr/>
        </p:nvGraphicFramePr>
        <p:xfrm>
          <a:off x="685299" y="2225851"/>
          <a:ext cx="3000000" cy="3000000"/>
        </p:xfrm>
        <a:graphic>
          <a:graphicData uri="http://schemas.openxmlformats.org/drawingml/2006/table">
            <a:tbl>
              <a:tblPr bandRow="1" firstCol="1" firstRow="1">
                <a:noFill/>
                <a:tableStyleId>{EC05D5EC-81CA-42EB-8C13-0ABD0718C9E1}</a:tableStyleId>
              </a:tblPr>
              <a:tblGrid>
                <a:gridCol w="2317475"/>
                <a:gridCol w="3362875"/>
                <a:gridCol w="2176400"/>
                <a:gridCol w="2429300"/>
              </a:tblGrid>
              <a:tr h="366675">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開課地點</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上課日期</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上課時間</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備註</a:t>
                      </a:r>
                      <a:endParaRPr sz="1800" u="none" cap="none" strike="noStrike">
                        <a:latin typeface="Microsoft JhengHei"/>
                        <a:ea typeface="Microsoft JhengHei"/>
                        <a:cs typeface="Microsoft JhengHei"/>
                        <a:sym typeface="Microsoft JhengHei"/>
                      </a:endParaRPr>
                    </a:p>
                  </a:txBody>
                  <a:tcPr marT="0" marB="0" marR="68575" marL="68575" anchor="ctr"/>
                </a:tc>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校本部</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國際學院</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每週一 (2-9週)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2/26~4/15</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10:20-11:10</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rowSpan="4">
                  <a:txBody>
                    <a:bodyPr/>
                    <a:lstStyle/>
                    <a:p>
                      <a:pPr indent="0" lvl="0" marL="0" marR="0" rtl="0" algn="just">
                        <a:lnSpc>
                          <a:spcPct val="100000"/>
                        </a:lnSpc>
                        <a:spcBef>
                          <a:spcPts val="0"/>
                        </a:spcBef>
                        <a:spcAft>
                          <a:spcPts val="0"/>
                        </a:spcAft>
                        <a:buClr>
                          <a:srgbClr val="000000"/>
                        </a:buClr>
                        <a:buSzPts val="1800"/>
                        <a:buFont typeface="Arial"/>
                        <a:buNone/>
                      </a:pPr>
                      <a:r>
                        <a:rPr b="1" i="0" lang="en-US" sz="1800" u="none" cap="none" strike="noStrike">
                          <a:solidFill>
                            <a:srgbClr val="FF0000"/>
                          </a:solidFill>
                          <a:latin typeface="Microsoft JhengHei"/>
                          <a:ea typeface="Microsoft JhengHei"/>
                          <a:cs typeface="Microsoft JhengHei"/>
                          <a:sym typeface="Microsoft JhengHei"/>
                        </a:rPr>
                        <a:t>意者請至外語文中心網頁/最新消息報名</a:t>
                      </a:r>
                      <a:endParaRPr sz="1800" u="none" cap="none" strike="noStrike"/>
                    </a:p>
                    <a:p>
                      <a:pPr indent="0" lvl="0" marL="0" marR="0" rtl="0" algn="ctr">
                        <a:lnSpc>
                          <a:spcPct val="100000"/>
                        </a:lnSpc>
                        <a:spcBef>
                          <a:spcPts val="0"/>
                        </a:spcBef>
                        <a:spcAft>
                          <a:spcPts val="0"/>
                        </a:spcAft>
                        <a:buClr>
                          <a:srgbClr val="000000"/>
                        </a:buClr>
                        <a:buSzPts val="1800"/>
                        <a:buFont typeface="Arial"/>
                        <a:buNone/>
                      </a:pPr>
                      <a:r>
                        <a:t/>
                      </a:r>
                      <a:endParaRPr sz="1800" u="none" cap="none" strike="noStrike">
                        <a:solidFill>
                          <a:srgbClr val="000000"/>
                        </a:solidFill>
                        <a:latin typeface="Microsoft JhengHei"/>
                        <a:ea typeface="Microsoft JhengHei"/>
                        <a:cs typeface="Microsoft JhengHei"/>
                        <a:sym typeface="Microsoft JhengHei"/>
                      </a:endParaRPr>
                    </a:p>
                  </a:txBody>
                  <a:tcPr marT="0" marB="0" marR="68575" marL="68575" anchor="ctr"/>
                </a:tc>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校本部</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國際學院</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每週二 (10-16週)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4/23~6/4</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14:30-15:20</a:t>
                      </a:r>
                      <a:endParaRPr/>
                    </a:p>
                  </a:txBody>
                  <a:tcPr marT="0" marB="0" marR="68575" marL="68575" anchor="ctr"/>
                </a:tc>
                <a:tc vMerge="1"/>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醫學院</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C0436</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每週二 (2-9週)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2/27~2/16</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10:20-11:10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vMerge="1"/>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醫學院</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A0611</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每週四 (10-16週)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4/25~6/6</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10:20-11:10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vMerge="1"/>
              </a:tr>
            </a:tbl>
          </a:graphicData>
        </a:graphic>
      </p:graphicFrame>
      <p:sp>
        <p:nvSpPr>
          <p:cNvPr id="1559" name="Google Shape;1559;g2b4f09d263e_0_12"/>
          <p:cNvSpPr/>
          <p:nvPr/>
        </p:nvSpPr>
        <p:spPr>
          <a:xfrm>
            <a:off x="570738" y="951879"/>
            <a:ext cx="10809600" cy="11853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200" u="none" cap="none" strike="noStrike">
                <a:solidFill>
                  <a:srgbClr val="90C226"/>
                </a:solidFill>
                <a:latin typeface="Microsoft JhengHei"/>
                <a:ea typeface="Microsoft JhengHei"/>
                <a:cs typeface="Microsoft JhengHei"/>
                <a:sym typeface="Microsoft JhengHei"/>
              </a:rPr>
              <a:t>►</a:t>
            </a:r>
            <a:r>
              <a:rPr b="1" i="0" lang="en-US" sz="2500" u="none" cap="none" strike="noStrike">
                <a:solidFill>
                  <a:srgbClr val="3F3F3F"/>
                </a:solidFill>
                <a:highlight>
                  <a:srgbClr val="FFFF00"/>
                </a:highlight>
                <a:latin typeface="Microsoft JhengHei"/>
                <a:ea typeface="Microsoft JhengHei"/>
                <a:cs typeface="Microsoft JhengHei"/>
                <a:sym typeface="Microsoft JhengHei"/>
              </a:rPr>
              <a:t>112-2一對一英語寫作諮詢</a:t>
            </a:r>
            <a:endParaRPr b="1" i="0" sz="2500" u="none" cap="none" strike="noStrike">
              <a:solidFill>
                <a:srgbClr val="3F3F3F"/>
              </a:solidFill>
              <a:highlight>
                <a:srgbClr val="FFFF00"/>
              </a:highlight>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None/>
            </a:pPr>
            <a:r>
              <a:rPr b="0" i="0" lang="en-US" sz="1800" u="none" cap="none" strike="noStrike">
                <a:solidFill>
                  <a:srgbClr val="000000"/>
                </a:solidFill>
                <a:latin typeface="Microsoft JhengHei"/>
                <a:ea typeface="Microsoft JhengHei"/>
                <a:cs typeface="Microsoft JhengHei"/>
                <a:sym typeface="Microsoft JhengHei"/>
              </a:rPr>
              <a:t>開課時間：如下表。</a:t>
            </a:r>
            <a:endParaRPr b="0" i="0" sz="1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None/>
            </a:pPr>
            <a:r>
              <a:rPr b="0" i="0" lang="en-US" sz="1800" u="none" cap="none" strike="noStrike">
                <a:solidFill>
                  <a:srgbClr val="000000"/>
                </a:solidFill>
                <a:latin typeface="Microsoft JhengHei"/>
                <a:ea typeface="Microsoft JhengHei"/>
                <a:cs typeface="Microsoft JhengHei"/>
                <a:sym typeface="Microsoft JhengHei"/>
              </a:rPr>
              <a:t>目標：協助學生精進英語寫作能力。</a:t>
            </a:r>
            <a:endParaRPr b="0" i="0" sz="1800" u="none" cap="none" strike="noStrike">
              <a:solidFill>
                <a:srgbClr val="000000"/>
              </a:solidFill>
              <a:latin typeface="Microsoft JhengHei"/>
              <a:ea typeface="Microsoft JhengHei"/>
              <a:cs typeface="Microsoft JhengHei"/>
              <a:sym typeface="Microsoft JhengHei"/>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3" name="Shape 1563"/>
        <p:cNvGrpSpPr/>
        <p:nvPr/>
      </p:nvGrpSpPr>
      <p:grpSpPr>
        <a:xfrm>
          <a:off x="0" y="0"/>
          <a:ext cx="0" cy="0"/>
          <a:chOff x="0" y="0"/>
          <a:chExt cx="0" cy="0"/>
        </a:xfrm>
      </p:grpSpPr>
      <p:sp>
        <p:nvSpPr>
          <p:cNvPr id="1564" name="Google Shape;1564;g2b4f09d263e_0_19"/>
          <p:cNvSpPr txBox="1"/>
          <p:nvPr/>
        </p:nvSpPr>
        <p:spPr>
          <a:xfrm>
            <a:off x="679009" y="430410"/>
            <a:ext cx="3966600" cy="510900"/>
          </a:xfrm>
          <a:prstGeom prst="rect">
            <a:avLst/>
          </a:prstGeom>
          <a:noFill/>
          <a:ln>
            <a:noFill/>
          </a:ln>
        </p:spPr>
        <p:txBody>
          <a:bodyPr anchorCtr="0" anchor="t" bIns="45700" lIns="91425" spcFirstLastPara="1" rIns="91425" wrap="square" tIns="45700">
            <a:normAutofit fontScale="92500" lnSpcReduction="10000"/>
          </a:bodyPr>
          <a:lstStyle/>
          <a:p>
            <a:pPr indent="0" lvl="0" marL="0" marR="0" rtl="0" algn="l">
              <a:lnSpc>
                <a:spcPct val="100000"/>
              </a:lnSpc>
              <a:spcBef>
                <a:spcPts val="0"/>
              </a:spcBef>
              <a:spcAft>
                <a:spcPts val="0"/>
              </a:spcAft>
              <a:buClr>
                <a:srgbClr val="000000"/>
              </a:buClr>
              <a:buSzPct val="100000"/>
              <a:buFont typeface="Arial"/>
              <a:buNone/>
            </a:pPr>
            <a:r>
              <a:rPr b="1" i="0" lang="en-US" sz="3200" u="none" cap="none" strike="noStrike">
                <a:solidFill>
                  <a:srgbClr val="90C226"/>
                </a:solidFill>
                <a:latin typeface="Microsoft JhengHei"/>
                <a:ea typeface="Microsoft JhengHei"/>
                <a:cs typeface="Microsoft JhengHei"/>
                <a:sym typeface="Microsoft JhengHei"/>
              </a:rPr>
              <a:t>Activities &amp; Courses</a:t>
            </a:r>
            <a:endParaRPr b="1" i="0" sz="3200" u="none" cap="none" strike="noStrike">
              <a:solidFill>
                <a:srgbClr val="3F3F3F"/>
              </a:solidFill>
              <a:latin typeface="Microsoft JhengHei"/>
              <a:ea typeface="Microsoft JhengHei"/>
              <a:cs typeface="Microsoft JhengHei"/>
              <a:sym typeface="Microsoft JhengHei"/>
            </a:endParaRPr>
          </a:p>
        </p:txBody>
      </p:sp>
      <p:sp>
        <p:nvSpPr>
          <p:cNvPr id="1565" name="Google Shape;1565;g2b4f09d263e_0_19"/>
          <p:cNvSpPr txBox="1"/>
          <p:nvPr/>
        </p:nvSpPr>
        <p:spPr>
          <a:xfrm>
            <a:off x="2530143" y="2938585"/>
            <a:ext cx="7130100" cy="3365400"/>
          </a:xfrm>
          <a:prstGeom prst="rect">
            <a:avLst/>
          </a:prstGeom>
          <a:noFill/>
          <a:ln>
            <a:noFill/>
          </a:ln>
        </p:spPr>
        <p:txBody>
          <a:bodyPr anchorCtr="0" anchor="t" bIns="45700" lIns="91425" spcFirstLastPara="1" rIns="91425" wrap="square" tIns="45700">
            <a:normAutofit/>
          </a:bodyPr>
          <a:lstStyle/>
          <a:p>
            <a:pPr indent="0" lvl="0" marL="34290" marR="0" rtl="0" algn="l">
              <a:lnSpc>
                <a:spcPct val="100000"/>
              </a:lnSpc>
              <a:spcBef>
                <a:spcPts val="0"/>
              </a:spcBef>
              <a:spcAft>
                <a:spcPts val="0"/>
              </a:spcAft>
              <a:buClr>
                <a:srgbClr val="000000"/>
              </a:buClr>
              <a:buSzPts val="1800"/>
              <a:buFont typeface="Arial"/>
              <a:buNone/>
            </a:pPr>
            <a:r>
              <a:rPr b="0" i="0" lang="en-US" sz="1800" u="none" cap="none" strike="noStrike">
                <a:solidFill>
                  <a:srgbClr val="3F3F3F"/>
                </a:solidFill>
                <a:latin typeface="DFKai-SB"/>
                <a:ea typeface="DFKai-SB"/>
                <a:cs typeface="DFKai-SB"/>
                <a:sym typeface="DFKai-SB"/>
              </a:rPr>
              <a:t>    </a:t>
            </a:r>
            <a:endParaRPr b="0" i="0" sz="1800" u="none" cap="none" strike="noStrike">
              <a:solidFill>
                <a:srgbClr val="3F3F3F"/>
              </a:solidFill>
              <a:latin typeface="Trebuchet MS"/>
              <a:ea typeface="Trebuchet MS"/>
              <a:cs typeface="Trebuchet MS"/>
              <a:sym typeface="Trebuchet MS"/>
            </a:endParaRPr>
          </a:p>
        </p:txBody>
      </p:sp>
      <p:graphicFrame>
        <p:nvGraphicFramePr>
          <p:cNvPr id="1566" name="Google Shape;1566;g2b4f09d263e_0_19"/>
          <p:cNvGraphicFramePr/>
          <p:nvPr/>
        </p:nvGraphicFramePr>
        <p:xfrm>
          <a:off x="759986" y="2059805"/>
          <a:ext cx="3000000" cy="3000000"/>
        </p:xfrm>
        <a:graphic>
          <a:graphicData uri="http://schemas.openxmlformats.org/drawingml/2006/table">
            <a:tbl>
              <a:tblPr bandRow="1" firstCol="1" firstRow="1">
                <a:noFill/>
                <a:tableStyleId>{EC05D5EC-81CA-42EB-8C13-0ABD0718C9E1}</a:tableStyleId>
              </a:tblPr>
              <a:tblGrid>
                <a:gridCol w="2624600"/>
                <a:gridCol w="3424950"/>
                <a:gridCol w="1571200"/>
                <a:gridCol w="2581825"/>
              </a:tblGrid>
              <a:tr h="398450">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Venue</a:t>
                      </a:r>
                      <a:endParaRPr sz="16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Date</a:t>
                      </a:r>
                      <a:endParaRPr sz="16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Time</a:t>
                      </a:r>
                      <a:endParaRPr sz="16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Notes</a:t>
                      </a:r>
                      <a:endParaRPr sz="1600" u="none" cap="none" strike="noStrike">
                        <a:latin typeface="Microsoft JhengHei"/>
                        <a:ea typeface="Microsoft JhengHei"/>
                        <a:cs typeface="Microsoft JhengHei"/>
                        <a:sym typeface="Microsoft JhengHei"/>
                      </a:endParaRPr>
                    </a:p>
                  </a:txBody>
                  <a:tcPr marT="0" marB="0" marR="68575" marL="68575" anchor="ctr"/>
                </a:tc>
              </a:tr>
              <a:tr h="105992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Main Campus</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International College</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Mon. (Wk 2-9)</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2/26~4/15</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10:20-11:10</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rowSpan="4">
                  <a:txBody>
                    <a:bodyPr/>
                    <a:lstStyle/>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FF0000"/>
                          </a:solidFill>
                          <a:latin typeface="Trebuchet MS"/>
                          <a:ea typeface="Trebuchet MS"/>
                          <a:cs typeface="Trebuchet MS"/>
                          <a:sym typeface="Trebuchet MS"/>
                        </a:rPr>
                        <a:t>Please visit the Foreign Language Center website for more information.</a:t>
                      </a:r>
                      <a:endParaRPr/>
                    </a:p>
                    <a:p>
                      <a:pPr indent="0" lvl="0" marL="0" marR="0" rtl="0" algn="ctr">
                        <a:lnSpc>
                          <a:spcPct val="100000"/>
                        </a:lnSpc>
                        <a:spcBef>
                          <a:spcPts val="0"/>
                        </a:spcBef>
                        <a:spcAft>
                          <a:spcPts val="0"/>
                        </a:spcAft>
                        <a:buClr>
                          <a:srgbClr val="000000"/>
                        </a:buClr>
                        <a:buSzPts val="1800"/>
                        <a:buFont typeface="Arial"/>
                        <a:buNone/>
                      </a:pPr>
                      <a:r>
                        <a:t/>
                      </a:r>
                      <a:endParaRPr sz="1800" u="none" cap="none" strike="noStrike">
                        <a:solidFill>
                          <a:srgbClr val="000000"/>
                        </a:solidFill>
                        <a:latin typeface="Microsoft JhengHei"/>
                        <a:ea typeface="Microsoft JhengHei"/>
                        <a:cs typeface="Microsoft JhengHei"/>
                        <a:sym typeface="Microsoft JhengHei"/>
                      </a:endParaRPr>
                    </a:p>
                  </a:txBody>
                  <a:tcPr marT="0" marB="0" marR="68575" marL="68575" anchor="ctr"/>
                </a:tc>
              </a:tr>
              <a:tr h="1008300">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Main Campus</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International College</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Tue. (Wk 10-16)</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4/23~6/4</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14:30-15:20</a:t>
                      </a:r>
                      <a:endParaRPr/>
                    </a:p>
                  </a:txBody>
                  <a:tcPr marT="0" marB="0" marR="68575" marL="68575" anchor="ctr"/>
                </a:tc>
                <a:tc vMerge="1"/>
              </a:tr>
              <a:tr h="1008300">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Medical Campus</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C0436</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Tue. (Wk 2-9)</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2/27~2/16</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10:20-11:10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vMerge="1"/>
              </a:tr>
              <a:tr h="1008300">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Medical Campus</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A0611</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Thur. (Wk 10-16)</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4/25~6/6</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10:20-11:10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vMerge="1"/>
              </a:tr>
            </a:tbl>
          </a:graphicData>
        </a:graphic>
      </p:graphicFrame>
      <p:sp>
        <p:nvSpPr>
          <p:cNvPr id="1567" name="Google Shape;1567;g2b4f09d263e_0_19"/>
          <p:cNvSpPr/>
          <p:nvPr/>
        </p:nvSpPr>
        <p:spPr>
          <a:xfrm>
            <a:off x="570738" y="951880"/>
            <a:ext cx="8189100" cy="9561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200" u="none" cap="none" strike="noStrike">
                <a:solidFill>
                  <a:srgbClr val="90C226"/>
                </a:solidFill>
                <a:latin typeface="Microsoft JhengHei"/>
                <a:ea typeface="Microsoft JhengHei"/>
                <a:cs typeface="Microsoft JhengHei"/>
                <a:sym typeface="Microsoft JhengHei"/>
              </a:rPr>
              <a:t>►</a:t>
            </a:r>
            <a:r>
              <a:rPr b="1" i="0" lang="en-US" sz="2500" u="none" cap="none" strike="noStrike">
                <a:solidFill>
                  <a:srgbClr val="3F3F3F"/>
                </a:solidFill>
                <a:highlight>
                  <a:srgbClr val="FFFF00"/>
                </a:highlight>
                <a:latin typeface="Microsoft JhengHei"/>
                <a:ea typeface="Microsoft JhengHei"/>
                <a:cs typeface="Microsoft JhengHei"/>
                <a:sym typeface="Microsoft JhengHei"/>
              </a:rPr>
              <a:t>112-2  1-on-1 writing consultation</a:t>
            </a:r>
            <a:endParaRPr/>
          </a:p>
          <a:p>
            <a:pPr indent="0" lvl="0" marL="0" marR="0" rtl="0" algn="l">
              <a:lnSpc>
                <a:spcPct val="100000"/>
              </a:lnSpc>
              <a:spcBef>
                <a:spcPts val="0"/>
              </a:spcBef>
              <a:spcAft>
                <a:spcPts val="0"/>
              </a:spcAft>
              <a:buNone/>
            </a:pPr>
            <a:r>
              <a:rPr b="1" i="0" lang="en-US" sz="1800" u="none" cap="none" strike="noStrike">
                <a:solidFill>
                  <a:srgbClr val="3F3F3F"/>
                </a:solidFill>
                <a:latin typeface="Microsoft JhengHei"/>
                <a:ea typeface="Microsoft JhengHei"/>
                <a:cs typeface="Microsoft JhengHei"/>
                <a:sym typeface="Microsoft JhengHei"/>
              </a:rPr>
              <a:t>The timetable is as below.</a:t>
            </a:r>
            <a:endParaRPr/>
          </a:p>
          <a:p>
            <a:pPr indent="0" lvl="0" marL="0" marR="0" rtl="0" algn="l">
              <a:lnSpc>
                <a:spcPct val="100000"/>
              </a:lnSpc>
              <a:spcBef>
                <a:spcPts val="0"/>
              </a:spcBef>
              <a:spcAft>
                <a:spcPts val="0"/>
              </a:spcAft>
              <a:buNone/>
            </a:pPr>
            <a:r>
              <a:rPr b="1" i="0" lang="en-US" sz="1800" u="none" cap="none" strike="noStrike">
                <a:solidFill>
                  <a:srgbClr val="3F3F3F"/>
                </a:solidFill>
                <a:latin typeface="Microsoft JhengHei"/>
                <a:ea typeface="Microsoft JhengHei"/>
                <a:cs typeface="Microsoft JhengHei"/>
                <a:sym typeface="Microsoft JhengHei"/>
              </a:rPr>
              <a:t>Goal: Enable the participants to enhance their English writing skills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1" name="Shape 1571"/>
        <p:cNvGrpSpPr/>
        <p:nvPr/>
      </p:nvGrpSpPr>
      <p:grpSpPr>
        <a:xfrm>
          <a:off x="0" y="0"/>
          <a:ext cx="0" cy="0"/>
          <a:chOff x="0" y="0"/>
          <a:chExt cx="0" cy="0"/>
        </a:xfrm>
      </p:grpSpPr>
      <p:sp>
        <p:nvSpPr>
          <p:cNvPr id="1572" name="Google Shape;1572;g2b4f09d263e_0_26"/>
          <p:cNvSpPr txBox="1"/>
          <p:nvPr/>
        </p:nvSpPr>
        <p:spPr>
          <a:xfrm>
            <a:off x="679009" y="430410"/>
            <a:ext cx="6406500" cy="510900"/>
          </a:xfrm>
          <a:prstGeom prst="rect">
            <a:avLst/>
          </a:prstGeom>
          <a:noFill/>
          <a:ln>
            <a:noFill/>
          </a:ln>
        </p:spPr>
        <p:txBody>
          <a:bodyPr anchorCtr="0" anchor="t" bIns="45700" lIns="91425" spcFirstLastPara="1" rIns="91425" wrap="square" tIns="45700">
            <a:normAutofit fontScale="92500" lnSpcReduction="10000"/>
          </a:bodyPr>
          <a:lstStyle/>
          <a:p>
            <a:pPr indent="0" lvl="0" marL="0" marR="0" rtl="0" algn="l">
              <a:lnSpc>
                <a:spcPct val="100000"/>
              </a:lnSpc>
              <a:spcBef>
                <a:spcPts val="0"/>
              </a:spcBef>
              <a:spcAft>
                <a:spcPts val="0"/>
              </a:spcAft>
              <a:buClr>
                <a:srgbClr val="000000"/>
              </a:buClr>
              <a:buSzPct val="100000"/>
              <a:buFont typeface="Arial"/>
              <a:buNone/>
            </a:pPr>
            <a:r>
              <a:rPr b="1" i="0" lang="en-US" sz="3200" u="none" cap="none" strike="noStrike">
                <a:solidFill>
                  <a:srgbClr val="90C226"/>
                </a:solidFill>
                <a:latin typeface="Microsoft JhengHei"/>
                <a:ea typeface="Microsoft JhengHei"/>
                <a:cs typeface="Microsoft JhengHei"/>
                <a:sym typeface="Microsoft JhengHei"/>
              </a:rPr>
              <a:t>外語活動課程 Activities &amp; Courses</a:t>
            </a:r>
            <a:endParaRPr b="1" i="0" sz="3200" u="none" cap="none" strike="noStrike">
              <a:solidFill>
                <a:srgbClr val="3F3F3F"/>
              </a:solidFill>
              <a:latin typeface="Microsoft JhengHei"/>
              <a:ea typeface="Microsoft JhengHei"/>
              <a:cs typeface="Microsoft JhengHei"/>
              <a:sym typeface="Microsoft JhengHei"/>
            </a:endParaRPr>
          </a:p>
        </p:txBody>
      </p:sp>
      <p:sp>
        <p:nvSpPr>
          <p:cNvPr id="1573" name="Google Shape;1573;g2b4f09d263e_0_26"/>
          <p:cNvSpPr txBox="1"/>
          <p:nvPr/>
        </p:nvSpPr>
        <p:spPr>
          <a:xfrm>
            <a:off x="2530143" y="2938585"/>
            <a:ext cx="7130100" cy="3365400"/>
          </a:xfrm>
          <a:prstGeom prst="rect">
            <a:avLst/>
          </a:prstGeom>
          <a:noFill/>
          <a:ln>
            <a:noFill/>
          </a:ln>
        </p:spPr>
        <p:txBody>
          <a:bodyPr anchorCtr="0" anchor="t" bIns="45700" lIns="91425" spcFirstLastPara="1" rIns="91425" wrap="square" tIns="45700">
            <a:normAutofit/>
          </a:bodyPr>
          <a:lstStyle/>
          <a:p>
            <a:pPr indent="0" lvl="0" marL="34290" marR="0" rtl="0" algn="l">
              <a:lnSpc>
                <a:spcPct val="100000"/>
              </a:lnSpc>
              <a:spcBef>
                <a:spcPts val="0"/>
              </a:spcBef>
              <a:spcAft>
                <a:spcPts val="0"/>
              </a:spcAft>
              <a:buClr>
                <a:srgbClr val="000000"/>
              </a:buClr>
              <a:buSzPts val="1800"/>
              <a:buFont typeface="Arial"/>
              <a:buNone/>
            </a:pPr>
            <a:r>
              <a:rPr b="0" i="0" lang="en-US" sz="1800" u="none" cap="none" strike="noStrike">
                <a:solidFill>
                  <a:srgbClr val="3F3F3F"/>
                </a:solidFill>
                <a:latin typeface="DFKai-SB"/>
                <a:ea typeface="DFKai-SB"/>
                <a:cs typeface="DFKai-SB"/>
                <a:sym typeface="DFKai-SB"/>
              </a:rPr>
              <a:t>    </a:t>
            </a:r>
            <a:endParaRPr b="0" i="0" sz="1800" u="none" cap="none" strike="noStrike">
              <a:solidFill>
                <a:srgbClr val="3F3F3F"/>
              </a:solidFill>
              <a:latin typeface="Trebuchet MS"/>
              <a:ea typeface="Trebuchet MS"/>
              <a:cs typeface="Trebuchet MS"/>
              <a:sym typeface="Trebuchet MS"/>
            </a:endParaRPr>
          </a:p>
        </p:txBody>
      </p:sp>
      <p:graphicFrame>
        <p:nvGraphicFramePr>
          <p:cNvPr id="1574" name="Google Shape;1574;g2b4f09d263e_0_26"/>
          <p:cNvGraphicFramePr/>
          <p:nvPr/>
        </p:nvGraphicFramePr>
        <p:xfrm>
          <a:off x="577733" y="2225851"/>
          <a:ext cx="3000000" cy="3000000"/>
        </p:xfrm>
        <a:graphic>
          <a:graphicData uri="http://schemas.openxmlformats.org/drawingml/2006/table">
            <a:tbl>
              <a:tblPr bandRow="1" firstCol="1" firstRow="1">
                <a:noFill/>
                <a:tableStyleId>{EC05D5EC-81CA-42EB-8C13-0ABD0718C9E1}</a:tableStyleId>
              </a:tblPr>
              <a:tblGrid>
                <a:gridCol w="2515950"/>
                <a:gridCol w="4264550"/>
                <a:gridCol w="1942850"/>
                <a:gridCol w="2079350"/>
              </a:tblGrid>
              <a:tr h="366675">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開課地點</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上課日期</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上課時間</a:t>
                      </a:r>
                      <a:endParaRPr sz="18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lang="en-US" sz="1800" u="none" cap="none" strike="noStrike"/>
                        <a:t>備註</a:t>
                      </a:r>
                      <a:endParaRPr sz="1800" u="none" cap="none" strike="noStrike">
                        <a:latin typeface="Microsoft JhengHei"/>
                        <a:ea typeface="Microsoft JhengHei"/>
                        <a:cs typeface="Microsoft JhengHei"/>
                        <a:sym typeface="Microsoft JhengHei"/>
                      </a:endParaRPr>
                    </a:p>
                  </a:txBody>
                  <a:tcPr marT="0" marB="0" marR="68575" marL="68575" anchor="ctr"/>
                </a:tc>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校本部國際學院</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每週一、五 (2-16週)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2/26~6/7</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12:30-13:20</a:t>
                      </a:r>
                      <a:endParaRPr b="1" i="0" sz="1800" u="none" cap="none" strike="noStrike">
                        <a:solidFill>
                          <a:srgbClr val="000000"/>
                        </a:solidFill>
                        <a:highlight>
                          <a:srgbClr val="FFFF00"/>
                        </a:highlight>
                        <a:latin typeface="Trebuchet MS"/>
                        <a:ea typeface="Trebuchet MS"/>
                        <a:cs typeface="Trebuchet MS"/>
                        <a:sym typeface="Trebuchet MS"/>
                      </a:endParaRPr>
                    </a:p>
                  </a:txBody>
                  <a:tcPr marT="9525" marB="0" marR="9525" marL="9525"/>
                </a:tc>
                <a:tc rowSpan="4">
                  <a:txBody>
                    <a:bodyPr/>
                    <a:lstStyle/>
                    <a:p>
                      <a:pPr indent="0" lvl="0" marL="0" marR="0" rtl="0" algn="just">
                        <a:lnSpc>
                          <a:spcPct val="100000"/>
                        </a:lnSpc>
                        <a:spcBef>
                          <a:spcPts val="0"/>
                        </a:spcBef>
                        <a:spcAft>
                          <a:spcPts val="0"/>
                        </a:spcAft>
                        <a:buClr>
                          <a:srgbClr val="000000"/>
                        </a:buClr>
                        <a:buSzPts val="1800"/>
                        <a:buFont typeface="Arial"/>
                        <a:buNone/>
                      </a:pPr>
                      <a:r>
                        <a:rPr b="1" i="0" lang="en-US" sz="1800" u="none" cap="none" strike="noStrike">
                          <a:solidFill>
                            <a:srgbClr val="FF0000"/>
                          </a:solidFill>
                          <a:latin typeface="Microsoft JhengHei"/>
                          <a:ea typeface="Microsoft JhengHei"/>
                          <a:cs typeface="Microsoft JhengHei"/>
                          <a:sym typeface="Microsoft JhengHei"/>
                        </a:rPr>
                        <a:t>意者請至外語文中心網頁/最新消息報名</a:t>
                      </a:r>
                      <a:endParaRPr sz="1800" u="none" cap="none" strike="noStrike"/>
                    </a:p>
                    <a:p>
                      <a:pPr indent="0" lvl="0" marL="0" marR="0" rtl="0" algn="ctr">
                        <a:lnSpc>
                          <a:spcPct val="100000"/>
                        </a:lnSpc>
                        <a:spcBef>
                          <a:spcPts val="0"/>
                        </a:spcBef>
                        <a:spcAft>
                          <a:spcPts val="0"/>
                        </a:spcAft>
                        <a:buClr>
                          <a:srgbClr val="000000"/>
                        </a:buClr>
                        <a:buSzPts val="1800"/>
                        <a:buFont typeface="Arial"/>
                        <a:buNone/>
                      </a:pPr>
                      <a:r>
                        <a:t/>
                      </a:r>
                      <a:endParaRPr sz="1800" u="none" cap="none" strike="noStrike">
                        <a:solidFill>
                          <a:srgbClr val="000000"/>
                        </a:solidFill>
                        <a:latin typeface="Microsoft JhengHei"/>
                        <a:ea typeface="Microsoft JhengHei"/>
                        <a:cs typeface="Microsoft JhengHei"/>
                        <a:sym typeface="Microsoft JhengHei"/>
                      </a:endParaRPr>
                    </a:p>
                  </a:txBody>
                  <a:tcPr marT="0" marB="0" marR="68575" marL="68575" anchor="ctr"/>
                </a:tc>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校本部國際學院</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每週三 (3-16週)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3/6~6/5</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13:30-14:20</a:t>
                      </a:r>
                      <a:endParaRPr b="1" i="0" sz="1800" u="none" cap="none" strike="noStrike">
                        <a:solidFill>
                          <a:srgbClr val="000000"/>
                        </a:solidFill>
                        <a:highlight>
                          <a:srgbClr val="FFFF00"/>
                        </a:highlight>
                        <a:latin typeface="Trebuchet MS"/>
                        <a:ea typeface="Trebuchet MS"/>
                        <a:cs typeface="Trebuchet MS"/>
                        <a:sym typeface="Trebuchet MS"/>
                      </a:endParaRPr>
                    </a:p>
                  </a:txBody>
                  <a:tcPr marT="9525" marB="0" marR="9525" marL="9525"/>
                </a:tc>
                <a:tc vMerge="1"/>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醫學院</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C0436</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每週二 (2-16週)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2/27~6/4</a:t>
                      </a:r>
                      <a:endParaRPr b="1" i="0" sz="1800" u="none" cap="none" strike="noStrike">
                        <a:solidFill>
                          <a:srgbClr val="932313"/>
                        </a:solidFill>
                        <a:highlight>
                          <a:srgbClr val="FFFF00"/>
                        </a:highlight>
                        <a:latin typeface="Trebuchet MS"/>
                        <a:ea typeface="Trebuchet MS"/>
                        <a:cs typeface="Trebuchet MS"/>
                        <a:sym typeface="Trebuchet MS"/>
                      </a:endParaRPr>
                    </a:p>
                  </a:txBody>
                  <a:tcPr marT="9525" marB="0" marR="9525" marL="9525"/>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12:30-13:20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9525" marB="0" marR="9525" marL="9525"/>
                </a:tc>
                <a:tc vMerge="1"/>
              </a:tr>
              <a:tr h="92787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醫學院</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A0611</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每週四 (2-16週)</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2/29~6/6</a:t>
                      </a:r>
                      <a:endParaRPr b="1" i="0" sz="1800" u="none" cap="none" strike="noStrike">
                        <a:solidFill>
                          <a:srgbClr val="932313"/>
                        </a:solidFill>
                        <a:highlight>
                          <a:srgbClr val="FFFF00"/>
                        </a:highlight>
                        <a:latin typeface="Trebuchet MS"/>
                        <a:ea typeface="Trebuchet MS"/>
                        <a:cs typeface="Trebuchet MS"/>
                        <a:sym typeface="Trebuchet MS"/>
                      </a:endParaRPr>
                    </a:p>
                  </a:txBody>
                  <a:tcPr marT="9525" marB="0" marR="9525" marL="9525"/>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12:30-13:20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9525" marB="0" marR="9525" marL="9525"/>
                </a:tc>
                <a:tc vMerge="1"/>
              </a:tr>
            </a:tbl>
          </a:graphicData>
        </a:graphic>
      </p:graphicFrame>
      <p:sp>
        <p:nvSpPr>
          <p:cNvPr id="1575" name="Google Shape;1575;g2b4f09d263e_0_26"/>
          <p:cNvSpPr/>
          <p:nvPr/>
        </p:nvSpPr>
        <p:spPr>
          <a:xfrm>
            <a:off x="570738" y="951879"/>
            <a:ext cx="9316200" cy="11853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200" u="none" cap="none" strike="noStrike">
                <a:solidFill>
                  <a:srgbClr val="90C226"/>
                </a:solidFill>
                <a:latin typeface="Microsoft JhengHei"/>
                <a:ea typeface="Microsoft JhengHei"/>
                <a:cs typeface="Microsoft JhengHei"/>
                <a:sym typeface="Microsoft JhengHei"/>
              </a:rPr>
              <a:t>►</a:t>
            </a:r>
            <a:r>
              <a:rPr b="1" i="0" lang="en-US" sz="2500" u="none" cap="none" strike="noStrike">
                <a:solidFill>
                  <a:srgbClr val="3F3F3F"/>
                </a:solidFill>
                <a:highlight>
                  <a:srgbClr val="FFFF00"/>
                </a:highlight>
                <a:latin typeface="Microsoft JhengHei"/>
                <a:ea typeface="Microsoft JhengHei"/>
                <a:cs typeface="Microsoft JhengHei"/>
                <a:sym typeface="Microsoft JhengHei"/>
              </a:rPr>
              <a:t>112-2 Language Lab (English Corner/ Writing Workshop)</a:t>
            </a:r>
            <a:endParaRPr/>
          </a:p>
          <a:p>
            <a:pPr indent="0" lvl="0" marL="0" marR="0" rtl="0" algn="l">
              <a:lnSpc>
                <a:spcPct val="100000"/>
              </a:lnSpc>
              <a:spcBef>
                <a:spcPts val="0"/>
              </a:spcBef>
              <a:spcAft>
                <a:spcPts val="0"/>
              </a:spcAft>
              <a:buNone/>
            </a:pPr>
            <a:r>
              <a:t/>
            </a:r>
            <a:endParaRPr b="1" i="0" sz="900" u="none" cap="none" strike="noStrike">
              <a:solidFill>
                <a:srgbClr val="3F3F3F"/>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None/>
            </a:pPr>
            <a:r>
              <a:rPr b="0" i="0" lang="en-US" sz="1800" u="none" cap="none" strike="noStrike">
                <a:solidFill>
                  <a:srgbClr val="000000"/>
                </a:solidFill>
                <a:latin typeface="Microsoft JhengHei"/>
                <a:ea typeface="Microsoft JhengHei"/>
                <a:cs typeface="Microsoft JhengHei"/>
                <a:sym typeface="Microsoft JhengHei"/>
              </a:rPr>
              <a:t>開課時間：如下表。</a:t>
            </a:r>
            <a:endParaRPr b="0" i="0" sz="1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None/>
            </a:pPr>
            <a:r>
              <a:rPr b="0" i="0" lang="en-US" sz="1800" u="none" cap="none" strike="noStrike">
                <a:solidFill>
                  <a:srgbClr val="000000"/>
                </a:solidFill>
                <a:latin typeface="Microsoft JhengHei"/>
                <a:ea typeface="Microsoft JhengHei"/>
                <a:cs typeface="Microsoft JhengHei"/>
                <a:sym typeface="Microsoft JhengHei"/>
              </a:rPr>
              <a:t>目標：讓學生能在輕鬆無壓力的英語環境中，習得英語寫作技巧與提升語言應用的信心。</a:t>
            </a:r>
            <a:endParaRPr b="0" i="0" sz="1800" u="none" cap="none" strike="noStrike">
              <a:solidFill>
                <a:srgbClr val="000000"/>
              </a:solidFill>
              <a:latin typeface="Microsoft JhengHei"/>
              <a:ea typeface="Microsoft JhengHei"/>
              <a:cs typeface="Microsoft JhengHei"/>
              <a:sym typeface="Microsoft JhengHei"/>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9" name="Shape 1579"/>
        <p:cNvGrpSpPr/>
        <p:nvPr/>
      </p:nvGrpSpPr>
      <p:grpSpPr>
        <a:xfrm>
          <a:off x="0" y="0"/>
          <a:ext cx="0" cy="0"/>
          <a:chOff x="0" y="0"/>
          <a:chExt cx="0" cy="0"/>
        </a:xfrm>
      </p:grpSpPr>
      <p:sp>
        <p:nvSpPr>
          <p:cNvPr id="1580" name="Google Shape;1580;g2b4f09d263e_0_33"/>
          <p:cNvSpPr txBox="1"/>
          <p:nvPr/>
        </p:nvSpPr>
        <p:spPr>
          <a:xfrm>
            <a:off x="679009" y="430410"/>
            <a:ext cx="3966600" cy="510900"/>
          </a:xfrm>
          <a:prstGeom prst="rect">
            <a:avLst/>
          </a:prstGeom>
          <a:noFill/>
          <a:ln>
            <a:noFill/>
          </a:ln>
        </p:spPr>
        <p:txBody>
          <a:bodyPr anchorCtr="0" anchor="t" bIns="45700" lIns="91425" spcFirstLastPara="1" rIns="91425" wrap="square" tIns="45700">
            <a:normAutofit fontScale="92500" lnSpcReduction="10000"/>
          </a:bodyPr>
          <a:lstStyle/>
          <a:p>
            <a:pPr indent="0" lvl="0" marL="0" marR="0" rtl="0" algn="l">
              <a:lnSpc>
                <a:spcPct val="100000"/>
              </a:lnSpc>
              <a:spcBef>
                <a:spcPts val="0"/>
              </a:spcBef>
              <a:spcAft>
                <a:spcPts val="0"/>
              </a:spcAft>
              <a:buClr>
                <a:srgbClr val="000000"/>
              </a:buClr>
              <a:buSzPct val="100000"/>
              <a:buFont typeface="Arial"/>
              <a:buNone/>
            </a:pPr>
            <a:r>
              <a:rPr b="1" i="0" lang="en-US" sz="3200" u="none" cap="none" strike="noStrike">
                <a:solidFill>
                  <a:srgbClr val="90C226"/>
                </a:solidFill>
                <a:latin typeface="Microsoft JhengHei"/>
                <a:ea typeface="Microsoft JhengHei"/>
                <a:cs typeface="Microsoft JhengHei"/>
                <a:sym typeface="Microsoft JhengHei"/>
              </a:rPr>
              <a:t>Activities &amp; Courses</a:t>
            </a:r>
            <a:endParaRPr b="1" i="0" sz="3200" u="none" cap="none" strike="noStrike">
              <a:solidFill>
                <a:srgbClr val="3F3F3F"/>
              </a:solidFill>
              <a:latin typeface="Microsoft JhengHei"/>
              <a:ea typeface="Microsoft JhengHei"/>
              <a:cs typeface="Microsoft JhengHei"/>
              <a:sym typeface="Microsoft JhengHei"/>
            </a:endParaRPr>
          </a:p>
        </p:txBody>
      </p:sp>
      <p:sp>
        <p:nvSpPr>
          <p:cNvPr id="1581" name="Google Shape;1581;g2b4f09d263e_0_33"/>
          <p:cNvSpPr txBox="1"/>
          <p:nvPr/>
        </p:nvSpPr>
        <p:spPr>
          <a:xfrm>
            <a:off x="2530143" y="2938585"/>
            <a:ext cx="7130100" cy="3365400"/>
          </a:xfrm>
          <a:prstGeom prst="rect">
            <a:avLst/>
          </a:prstGeom>
          <a:noFill/>
          <a:ln>
            <a:noFill/>
          </a:ln>
        </p:spPr>
        <p:txBody>
          <a:bodyPr anchorCtr="0" anchor="t" bIns="45700" lIns="91425" spcFirstLastPara="1" rIns="91425" wrap="square" tIns="45700">
            <a:normAutofit/>
          </a:bodyPr>
          <a:lstStyle/>
          <a:p>
            <a:pPr indent="0" lvl="0" marL="34290" marR="0" rtl="0" algn="l">
              <a:lnSpc>
                <a:spcPct val="100000"/>
              </a:lnSpc>
              <a:spcBef>
                <a:spcPts val="0"/>
              </a:spcBef>
              <a:spcAft>
                <a:spcPts val="0"/>
              </a:spcAft>
              <a:buClr>
                <a:srgbClr val="000000"/>
              </a:buClr>
              <a:buSzPts val="1800"/>
              <a:buFont typeface="Arial"/>
              <a:buNone/>
            </a:pPr>
            <a:r>
              <a:rPr b="0" i="0" lang="en-US" sz="1800" u="none" cap="none" strike="noStrike">
                <a:solidFill>
                  <a:srgbClr val="3F3F3F"/>
                </a:solidFill>
                <a:latin typeface="DFKai-SB"/>
                <a:ea typeface="DFKai-SB"/>
                <a:cs typeface="DFKai-SB"/>
                <a:sym typeface="DFKai-SB"/>
              </a:rPr>
              <a:t>    </a:t>
            </a:r>
            <a:endParaRPr b="0" i="0" sz="1800" u="none" cap="none" strike="noStrike">
              <a:solidFill>
                <a:srgbClr val="3F3F3F"/>
              </a:solidFill>
              <a:latin typeface="Trebuchet MS"/>
              <a:ea typeface="Trebuchet MS"/>
              <a:cs typeface="Trebuchet MS"/>
              <a:sym typeface="Trebuchet MS"/>
            </a:endParaRPr>
          </a:p>
        </p:txBody>
      </p:sp>
      <p:graphicFrame>
        <p:nvGraphicFramePr>
          <p:cNvPr id="1582" name="Google Shape;1582;g2b4f09d263e_0_33"/>
          <p:cNvGraphicFramePr/>
          <p:nvPr/>
        </p:nvGraphicFramePr>
        <p:xfrm>
          <a:off x="679009" y="2059805"/>
          <a:ext cx="3000000" cy="3000000"/>
        </p:xfrm>
        <a:graphic>
          <a:graphicData uri="http://schemas.openxmlformats.org/drawingml/2006/table">
            <a:tbl>
              <a:tblPr bandRow="1" firstCol="1" firstRow="1">
                <a:noFill/>
                <a:tableStyleId>{EC05D5EC-81CA-42EB-8C13-0ABD0718C9E1}</a:tableStyleId>
              </a:tblPr>
              <a:tblGrid>
                <a:gridCol w="2776100"/>
                <a:gridCol w="3891025"/>
                <a:gridCol w="1945500"/>
                <a:gridCol w="2233550"/>
              </a:tblGrid>
              <a:tr h="398450">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Venue</a:t>
                      </a:r>
                      <a:endParaRPr sz="16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Date</a:t>
                      </a:r>
                      <a:endParaRPr sz="16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Time</a:t>
                      </a:r>
                      <a:endParaRPr sz="16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Notes</a:t>
                      </a:r>
                      <a:endParaRPr sz="1600" u="none" cap="none" strike="noStrike">
                        <a:latin typeface="Microsoft JhengHei"/>
                        <a:ea typeface="Microsoft JhengHei"/>
                        <a:cs typeface="Microsoft JhengHei"/>
                        <a:sym typeface="Microsoft JhengHei"/>
                      </a:endParaRPr>
                    </a:p>
                  </a:txBody>
                  <a:tcPr marT="0" marB="0" marR="68575" marL="68575" anchor="ctr"/>
                </a:tc>
              </a:tr>
              <a:tr h="1059925">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Main Campus</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International College</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Mon. &amp; Fri. (Wk 2-16)</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2/26~6/7</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10:20-11:10</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rowSpan="4">
                  <a:txBody>
                    <a:bodyPr/>
                    <a:lstStyle/>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FF0000"/>
                          </a:solidFill>
                          <a:latin typeface="Trebuchet MS"/>
                          <a:ea typeface="Trebuchet MS"/>
                          <a:cs typeface="Trebuchet MS"/>
                          <a:sym typeface="Trebuchet MS"/>
                        </a:rPr>
                        <a:t>Please visit the Foreign Language Center website for more information.</a:t>
                      </a:r>
                      <a:endParaRPr/>
                    </a:p>
                    <a:p>
                      <a:pPr indent="0" lvl="0" marL="0" marR="0" rtl="0" algn="ctr">
                        <a:lnSpc>
                          <a:spcPct val="100000"/>
                        </a:lnSpc>
                        <a:spcBef>
                          <a:spcPts val="0"/>
                        </a:spcBef>
                        <a:spcAft>
                          <a:spcPts val="0"/>
                        </a:spcAft>
                        <a:buClr>
                          <a:srgbClr val="000000"/>
                        </a:buClr>
                        <a:buSzPts val="1800"/>
                        <a:buFont typeface="Arial"/>
                        <a:buNone/>
                      </a:pPr>
                      <a:r>
                        <a:t/>
                      </a:r>
                      <a:endParaRPr sz="1800" u="none" cap="none" strike="noStrike">
                        <a:solidFill>
                          <a:srgbClr val="000000"/>
                        </a:solidFill>
                        <a:latin typeface="Microsoft JhengHei"/>
                        <a:ea typeface="Microsoft JhengHei"/>
                        <a:cs typeface="Microsoft JhengHei"/>
                        <a:sym typeface="Microsoft JhengHei"/>
                      </a:endParaRPr>
                    </a:p>
                  </a:txBody>
                  <a:tcPr marT="0" marB="0" marR="68575" marL="68575" anchor="ctr"/>
                </a:tc>
              </a:tr>
              <a:tr h="1008300">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Main Campus</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International College</a:t>
                      </a:r>
                      <a:endParaRPr b="1" i="0" sz="1800" u="none" cap="none" strike="noStrike">
                        <a:solidFill>
                          <a:srgbClr val="000000"/>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60514</a:t>
                      </a:r>
                      <a:endParaRPr b="1" i="0" sz="18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Wed. (Wk 3-16)</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3/6~6/5</a:t>
                      </a:r>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000000"/>
                          </a:solidFill>
                          <a:highlight>
                            <a:srgbClr val="FFFF00"/>
                          </a:highlight>
                          <a:latin typeface="Trebuchet MS"/>
                          <a:ea typeface="Trebuchet MS"/>
                          <a:cs typeface="Trebuchet MS"/>
                          <a:sym typeface="Trebuchet MS"/>
                        </a:rPr>
                        <a:t>14:30-15:20</a:t>
                      </a:r>
                      <a:endParaRPr/>
                    </a:p>
                  </a:txBody>
                  <a:tcPr marT="0" marB="0" marR="68575" marL="68575" anchor="ctr"/>
                </a:tc>
                <a:tc vMerge="1"/>
              </a:tr>
              <a:tr h="1008300">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Medical Campus</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C0436</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Tue. (Wk 2-16)</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2/27~6/4</a:t>
                      </a:r>
                      <a:endParaRPr b="1" i="0" sz="1800" u="none" cap="none" strike="noStrike">
                        <a:solidFill>
                          <a:srgbClr val="932313"/>
                        </a:solidFill>
                        <a:highlight>
                          <a:srgbClr val="FFFF00"/>
                        </a:highlight>
                        <a:latin typeface="Trebuchet MS"/>
                        <a:ea typeface="Trebuchet MS"/>
                        <a:cs typeface="Trebuchet MS"/>
                        <a:sym typeface="Trebuchet MS"/>
                      </a:endParaRPr>
                    </a:p>
                  </a:txBody>
                  <a:tcPr marT="9525" marB="0" marR="9525" marL="9525"/>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10:20-11:10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vMerge="1"/>
              </a:tr>
              <a:tr h="1008300">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Medical Campus</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A0611</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1800"/>
                        <a:buFont typeface="Arial"/>
                        <a:buNone/>
                      </a:pPr>
                      <a:r>
                        <a:t/>
                      </a:r>
                      <a:endParaRPr b="1" i="0" sz="1800" u="none" cap="none" strike="noStrike">
                        <a:solidFill>
                          <a:srgbClr val="932313"/>
                        </a:solidFill>
                        <a:highlight>
                          <a:srgbClr val="FFFF00"/>
                        </a:highlight>
                        <a:latin typeface="Trebuchet MS"/>
                        <a:ea typeface="Trebuchet MS"/>
                        <a:cs typeface="Trebuchet MS"/>
                        <a:sym typeface="Trebuchet MS"/>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Thur. (Wk 2-16)</a:t>
                      </a:r>
                      <a:endParaRPr/>
                    </a:p>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2/29~6/6</a:t>
                      </a:r>
                      <a:endParaRPr b="1" i="0" sz="1800" u="none" cap="none" strike="noStrike">
                        <a:solidFill>
                          <a:srgbClr val="932313"/>
                        </a:solidFill>
                        <a:highlight>
                          <a:srgbClr val="FFFF00"/>
                        </a:highlight>
                        <a:latin typeface="Trebuchet MS"/>
                        <a:ea typeface="Trebuchet MS"/>
                        <a:cs typeface="Trebuchet MS"/>
                        <a:sym typeface="Trebuchet MS"/>
                      </a:endParaRPr>
                    </a:p>
                  </a:txBody>
                  <a:tcPr marT="9525" marB="0" marR="9525" marL="9525"/>
                </a:tc>
                <a:tc>
                  <a:txBody>
                    <a:bodyPr/>
                    <a:lstStyle/>
                    <a:p>
                      <a:pPr indent="0" lvl="0" marL="0" marR="0" rtl="0" algn="ctr">
                        <a:lnSpc>
                          <a:spcPct val="100000"/>
                        </a:lnSpc>
                        <a:spcBef>
                          <a:spcPts val="0"/>
                        </a:spcBef>
                        <a:spcAft>
                          <a:spcPts val="0"/>
                        </a:spcAft>
                        <a:buClr>
                          <a:srgbClr val="000000"/>
                        </a:buClr>
                        <a:buSzPts val="1800"/>
                        <a:buFont typeface="Arial"/>
                        <a:buNone/>
                      </a:pPr>
                      <a:r>
                        <a:rPr b="1" i="0" lang="en-US" sz="1800" u="none" cap="none" strike="noStrike">
                          <a:solidFill>
                            <a:srgbClr val="932313"/>
                          </a:solidFill>
                          <a:highlight>
                            <a:srgbClr val="FFFF00"/>
                          </a:highlight>
                          <a:latin typeface="Trebuchet MS"/>
                          <a:ea typeface="Trebuchet MS"/>
                          <a:cs typeface="Trebuchet MS"/>
                          <a:sym typeface="Trebuchet MS"/>
                        </a:rPr>
                        <a:t>10:20-11:10</a:t>
                      </a:r>
                      <a:endParaRPr b="1" i="0" sz="1800" u="none" cap="none" strike="noStrike">
                        <a:solidFill>
                          <a:srgbClr val="932313"/>
                        </a:solidFill>
                        <a:highlight>
                          <a:srgbClr val="FFFF00"/>
                        </a:highlight>
                        <a:latin typeface="Trebuchet MS"/>
                        <a:ea typeface="Trebuchet MS"/>
                        <a:cs typeface="Trebuchet MS"/>
                        <a:sym typeface="Trebuchet MS"/>
                      </a:endParaRPr>
                    </a:p>
                  </a:txBody>
                  <a:tcPr marT="0" marB="0" marR="68575" marL="68575" anchor="ctr"/>
                </a:tc>
                <a:tc vMerge="1"/>
              </a:tr>
            </a:tbl>
          </a:graphicData>
        </a:graphic>
      </p:graphicFrame>
      <p:sp>
        <p:nvSpPr>
          <p:cNvPr id="1583" name="Google Shape;1583;g2b4f09d263e_0_33"/>
          <p:cNvSpPr/>
          <p:nvPr/>
        </p:nvSpPr>
        <p:spPr>
          <a:xfrm>
            <a:off x="570738" y="951880"/>
            <a:ext cx="10809600" cy="956100"/>
          </a:xfrm>
          <a:prstGeom prst="rect">
            <a:avLst/>
          </a:prstGeom>
          <a:no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rPr b="1" i="0" lang="en-US" sz="2200" u="none" cap="none" strike="noStrike">
                <a:solidFill>
                  <a:srgbClr val="90C226"/>
                </a:solidFill>
                <a:latin typeface="Microsoft JhengHei"/>
                <a:ea typeface="Microsoft JhengHei"/>
                <a:cs typeface="Microsoft JhengHei"/>
                <a:sym typeface="Microsoft JhengHei"/>
              </a:rPr>
              <a:t>►</a:t>
            </a:r>
            <a:r>
              <a:rPr b="1" i="0" lang="en-US" sz="2500" u="none" cap="none" strike="noStrike">
                <a:solidFill>
                  <a:srgbClr val="3F3F3F"/>
                </a:solidFill>
                <a:highlight>
                  <a:srgbClr val="FFFF00"/>
                </a:highlight>
                <a:latin typeface="Microsoft JhengHei"/>
                <a:ea typeface="Microsoft JhengHei"/>
                <a:cs typeface="Microsoft JhengHei"/>
                <a:sym typeface="Microsoft JhengHei"/>
              </a:rPr>
              <a:t>112-2  Language Lab (English Corner/ Writing Workshop)</a:t>
            </a:r>
            <a:endParaRPr/>
          </a:p>
          <a:p>
            <a:pPr indent="0" lvl="0" marL="0" marR="0" rtl="0" algn="l">
              <a:lnSpc>
                <a:spcPct val="100000"/>
              </a:lnSpc>
              <a:spcBef>
                <a:spcPts val="0"/>
              </a:spcBef>
              <a:spcAft>
                <a:spcPts val="0"/>
              </a:spcAft>
              <a:buNone/>
            </a:pPr>
            <a:r>
              <a:rPr b="1" i="0" lang="en-US" sz="1600" u="none" cap="none" strike="noStrike">
                <a:solidFill>
                  <a:srgbClr val="3F3F3F"/>
                </a:solidFill>
                <a:latin typeface="Microsoft JhengHei"/>
                <a:ea typeface="Microsoft JhengHei"/>
                <a:cs typeface="Microsoft JhengHei"/>
                <a:sym typeface="Microsoft JhengHei"/>
              </a:rPr>
              <a:t>The timetable is as below.</a:t>
            </a:r>
            <a:endParaRPr/>
          </a:p>
          <a:p>
            <a:pPr indent="0" lvl="0" marL="0" marR="0" rtl="0" algn="l">
              <a:lnSpc>
                <a:spcPct val="100000"/>
              </a:lnSpc>
              <a:spcBef>
                <a:spcPts val="0"/>
              </a:spcBef>
              <a:spcAft>
                <a:spcPts val="0"/>
              </a:spcAft>
              <a:buNone/>
            </a:pPr>
            <a:r>
              <a:rPr b="1" i="0" lang="en-US" sz="1600" u="none" cap="none" strike="noStrike">
                <a:solidFill>
                  <a:srgbClr val="3F3F3F"/>
                </a:solidFill>
                <a:latin typeface="Microsoft JhengHei"/>
                <a:ea typeface="Microsoft JhengHei"/>
                <a:cs typeface="Microsoft JhengHei"/>
                <a:sym typeface="Microsoft JhengHei"/>
              </a:rPr>
              <a:t>Goal: Enable the participants to acquire English writing skills and boost confidence in language application.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7" name="Shape 1587"/>
        <p:cNvGrpSpPr/>
        <p:nvPr/>
      </p:nvGrpSpPr>
      <p:grpSpPr>
        <a:xfrm>
          <a:off x="0" y="0"/>
          <a:ext cx="0" cy="0"/>
          <a:chOff x="0" y="0"/>
          <a:chExt cx="0" cy="0"/>
        </a:xfrm>
      </p:grpSpPr>
      <p:sp>
        <p:nvSpPr>
          <p:cNvPr id="1588" name="Google Shape;1588;g2b4f09d263e_0_40"/>
          <p:cNvSpPr/>
          <p:nvPr/>
        </p:nvSpPr>
        <p:spPr>
          <a:xfrm>
            <a:off x="705613" y="507413"/>
            <a:ext cx="9551700" cy="7155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4050"/>
              <a:buFont typeface="Arial"/>
              <a:buNone/>
            </a:pPr>
            <a:r>
              <a:rPr b="1" i="0" lang="en-US" sz="4050" u="none" cap="none" strike="noStrike">
                <a:solidFill>
                  <a:srgbClr val="000000"/>
                </a:solidFill>
                <a:latin typeface="Microsoft JhengHei"/>
                <a:ea typeface="Microsoft JhengHei"/>
                <a:cs typeface="Microsoft JhengHei"/>
                <a:sym typeface="Microsoft JhengHei"/>
              </a:rPr>
              <a:t>英語檢測 </a:t>
            </a:r>
            <a:r>
              <a:rPr b="1" i="0" lang="en-US" sz="3200" u="none" cap="none" strike="noStrike">
                <a:solidFill>
                  <a:srgbClr val="000000"/>
                </a:solidFill>
                <a:latin typeface="Microsoft JhengHei"/>
                <a:ea typeface="Microsoft JhengHei"/>
                <a:cs typeface="Microsoft JhengHei"/>
                <a:sym typeface="Microsoft JhengHei"/>
              </a:rPr>
              <a:t>English Proficiency Test </a:t>
            </a:r>
            <a:endParaRPr b="1" i="0" sz="3200" u="none" cap="none" strike="noStrike">
              <a:solidFill>
                <a:srgbClr val="000000"/>
              </a:solidFill>
              <a:latin typeface="Microsoft JhengHei"/>
              <a:ea typeface="Microsoft JhengHei"/>
              <a:cs typeface="Microsoft JhengHei"/>
              <a:sym typeface="Microsoft JhengHei"/>
            </a:endParaRPr>
          </a:p>
        </p:txBody>
      </p:sp>
      <p:graphicFrame>
        <p:nvGraphicFramePr>
          <p:cNvPr id="1589" name="Google Shape;1589;g2b4f09d263e_0_40"/>
          <p:cNvGraphicFramePr/>
          <p:nvPr/>
        </p:nvGraphicFramePr>
        <p:xfrm>
          <a:off x="705613" y="1489667"/>
          <a:ext cx="3000000" cy="3000000"/>
        </p:xfrm>
        <a:graphic>
          <a:graphicData uri="http://schemas.openxmlformats.org/drawingml/2006/table">
            <a:tbl>
              <a:tblPr bandRow="1" firstCol="1" firstRow="1">
                <a:noFill/>
                <a:tableStyleId>{EC05D5EC-81CA-42EB-8C13-0ABD0718C9E1}</a:tableStyleId>
              </a:tblPr>
              <a:tblGrid>
                <a:gridCol w="2723075"/>
                <a:gridCol w="4963125"/>
                <a:gridCol w="2500425"/>
              </a:tblGrid>
              <a:tr h="535400">
                <a:tc>
                  <a:txBody>
                    <a:bodyPr/>
                    <a:lstStyle/>
                    <a:p>
                      <a:pPr indent="0" lvl="0" marL="0" marR="152400" rtl="0" algn="ctr">
                        <a:lnSpc>
                          <a:spcPct val="100000"/>
                        </a:lnSpc>
                        <a:spcBef>
                          <a:spcPts val="0"/>
                        </a:spcBef>
                        <a:spcAft>
                          <a:spcPts val="0"/>
                        </a:spcAft>
                        <a:buClr>
                          <a:srgbClr val="000000"/>
                        </a:buClr>
                        <a:buSzPts val="2400"/>
                        <a:buFont typeface="Arial"/>
                        <a:buNone/>
                      </a:pPr>
                      <a:r>
                        <a:rPr lang="en-US" sz="2400" u="none" cap="none" strike="noStrike"/>
                        <a:t>測驗項目 Test</a:t>
                      </a:r>
                      <a:endParaRPr sz="24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152400" rtl="0" algn="ctr">
                        <a:lnSpc>
                          <a:spcPct val="100000"/>
                        </a:lnSpc>
                        <a:spcBef>
                          <a:spcPts val="0"/>
                        </a:spcBef>
                        <a:spcAft>
                          <a:spcPts val="0"/>
                        </a:spcAft>
                        <a:buClr>
                          <a:srgbClr val="000000"/>
                        </a:buClr>
                        <a:buSzPts val="2400"/>
                        <a:buFont typeface="Arial"/>
                        <a:buNone/>
                      </a:pPr>
                      <a:r>
                        <a:rPr lang="en-US" sz="2400" u="none" cap="none" strike="noStrike"/>
                        <a:t>測驗日期 Date</a:t>
                      </a:r>
                      <a:endParaRPr sz="24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152400" rtl="0" algn="ctr">
                        <a:lnSpc>
                          <a:spcPct val="100000"/>
                        </a:lnSpc>
                        <a:spcBef>
                          <a:spcPts val="0"/>
                        </a:spcBef>
                        <a:spcAft>
                          <a:spcPts val="0"/>
                        </a:spcAft>
                        <a:buClr>
                          <a:srgbClr val="000000"/>
                        </a:buClr>
                        <a:buSzPts val="2400"/>
                        <a:buFont typeface="Arial"/>
                        <a:buNone/>
                      </a:pPr>
                      <a:r>
                        <a:rPr lang="en-US" sz="2400" u="none" cap="none" strike="noStrike"/>
                        <a:t>地點 Venue</a:t>
                      </a:r>
                      <a:endParaRPr sz="2400" u="none" cap="none" strike="noStrike">
                        <a:latin typeface="Microsoft JhengHei"/>
                        <a:ea typeface="Microsoft JhengHei"/>
                        <a:cs typeface="Microsoft JhengHei"/>
                        <a:sym typeface="Microsoft JhengHei"/>
                      </a:endParaRPr>
                    </a:p>
                  </a:txBody>
                  <a:tcPr marT="0" marB="0" marR="68575" marL="68575" anchor="ctr"/>
                </a:tc>
              </a:tr>
              <a:tr h="937650">
                <a:tc>
                  <a:txBody>
                    <a:bodyPr/>
                    <a:lstStyle/>
                    <a:p>
                      <a:pPr indent="0" lvl="0" marL="0" marR="0" rtl="0" algn="ctr">
                        <a:lnSpc>
                          <a:spcPct val="100000"/>
                        </a:lnSpc>
                        <a:spcBef>
                          <a:spcPts val="0"/>
                        </a:spcBef>
                        <a:spcAft>
                          <a:spcPts val="0"/>
                        </a:spcAft>
                        <a:buClr>
                          <a:srgbClr val="000000"/>
                        </a:buClr>
                        <a:buSzPts val="2400"/>
                        <a:buFont typeface="Arial"/>
                        <a:buNone/>
                      </a:pPr>
                      <a:r>
                        <a:rPr lang="en-US" sz="2400" u="none" cap="none" strike="noStrike"/>
                        <a:t>CSEPT聽讀測驗</a:t>
                      </a:r>
                      <a:endParaRPr sz="24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2400"/>
                        <a:buFont typeface="Arial"/>
                        <a:buNone/>
                      </a:pPr>
                      <a:r>
                        <a:rPr lang="en-US" sz="2400" u="none" cap="none" strike="noStrike">
                          <a:highlight>
                            <a:srgbClr val="FFFF00"/>
                          </a:highlight>
                        </a:rPr>
                        <a:t>5/8</a:t>
                      </a:r>
                      <a:r>
                        <a:rPr lang="en-US" sz="2400" u="none" cap="none" strike="noStrike"/>
                        <a:t>(Wed.)</a:t>
                      </a:r>
                      <a:endParaRPr sz="2400" u="none" cap="none" strike="noStrike"/>
                    </a:p>
                    <a:p>
                      <a:pPr indent="0" lvl="0" marL="0" marR="0" rtl="0" algn="ctr">
                        <a:lnSpc>
                          <a:spcPct val="100000"/>
                        </a:lnSpc>
                        <a:spcBef>
                          <a:spcPts val="0"/>
                        </a:spcBef>
                        <a:spcAft>
                          <a:spcPts val="0"/>
                        </a:spcAft>
                        <a:buClr>
                          <a:srgbClr val="000000"/>
                        </a:buClr>
                        <a:buSzPts val="2400"/>
                        <a:buFont typeface="Arial"/>
                        <a:buNone/>
                      </a:pPr>
                      <a:r>
                        <a:rPr lang="en-US" sz="2400" u="none" cap="none" strike="noStrike"/>
                        <a:t>13:30-15:30</a:t>
                      </a:r>
                      <a:endParaRPr sz="24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2000"/>
                        <a:buFont typeface="Arial"/>
                        <a:buNone/>
                      </a:pPr>
                      <a:r>
                        <a:rPr lang="en-US" sz="2000" u="none" cap="none" strike="noStrike"/>
                        <a:t>校本部、醫學院</a:t>
                      </a:r>
                      <a:endParaRPr sz="2000" u="none" cap="none" strike="noStrike"/>
                    </a:p>
                    <a:p>
                      <a:pPr indent="0" lvl="0" marL="0" marR="0" rtl="0" algn="ctr">
                        <a:lnSpc>
                          <a:spcPct val="100000"/>
                        </a:lnSpc>
                        <a:spcBef>
                          <a:spcPts val="0"/>
                        </a:spcBef>
                        <a:spcAft>
                          <a:spcPts val="0"/>
                        </a:spcAft>
                        <a:buClr>
                          <a:srgbClr val="000000"/>
                        </a:buClr>
                        <a:buSzPts val="2000"/>
                        <a:buFont typeface="Arial"/>
                        <a:buNone/>
                      </a:pPr>
                      <a:r>
                        <a:rPr lang="en-US" sz="2000" u="none" cap="none" strike="noStrike"/>
                        <a:t>Main Campus</a:t>
                      </a:r>
                      <a:endParaRPr sz="1400" u="none" cap="none" strike="noStrike"/>
                    </a:p>
                    <a:p>
                      <a:pPr indent="0" lvl="0" marL="0" marR="0" rtl="0" algn="ctr">
                        <a:lnSpc>
                          <a:spcPct val="100000"/>
                        </a:lnSpc>
                        <a:spcBef>
                          <a:spcPts val="0"/>
                        </a:spcBef>
                        <a:spcAft>
                          <a:spcPts val="0"/>
                        </a:spcAft>
                        <a:buClr>
                          <a:srgbClr val="000000"/>
                        </a:buClr>
                        <a:buSzPts val="2000"/>
                        <a:buFont typeface="Arial"/>
                        <a:buNone/>
                      </a:pPr>
                      <a:r>
                        <a:rPr lang="en-US" sz="2000" u="none" cap="none" strike="noStrike"/>
                        <a:t>Medical Campus</a:t>
                      </a:r>
                      <a:endParaRPr sz="1400" u="none" cap="none" strike="noStrike">
                        <a:latin typeface="Microsoft JhengHei"/>
                        <a:ea typeface="Microsoft JhengHei"/>
                        <a:cs typeface="Microsoft JhengHei"/>
                        <a:sym typeface="Microsoft JhengHei"/>
                      </a:endParaRPr>
                    </a:p>
                  </a:txBody>
                  <a:tcPr marT="0" marB="0" marR="68575" marL="68575" anchor="ctr"/>
                </a:tc>
              </a:tr>
              <a:tr h="937650">
                <a:tc>
                  <a:txBody>
                    <a:bodyPr/>
                    <a:lstStyle/>
                    <a:p>
                      <a:pPr indent="0" lvl="0" marL="0" marR="0" rtl="0" algn="ctr">
                        <a:lnSpc>
                          <a:spcPct val="100000"/>
                        </a:lnSpc>
                        <a:spcBef>
                          <a:spcPts val="0"/>
                        </a:spcBef>
                        <a:spcAft>
                          <a:spcPts val="0"/>
                        </a:spcAft>
                        <a:buClr>
                          <a:srgbClr val="000000"/>
                        </a:buClr>
                        <a:buSzPts val="2400"/>
                        <a:buFont typeface="Arial"/>
                        <a:buNone/>
                      </a:pPr>
                      <a:r>
                        <a:t/>
                      </a:r>
                      <a:endParaRPr sz="2400" u="none" cap="none" strike="noStrike"/>
                    </a:p>
                    <a:p>
                      <a:pPr indent="0" lvl="0" marL="0" marR="0" rtl="0" algn="ctr">
                        <a:lnSpc>
                          <a:spcPct val="100000"/>
                        </a:lnSpc>
                        <a:spcBef>
                          <a:spcPts val="0"/>
                        </a:spcBef>
                        <a:spcAft>
                          <a:spcPts val="0"/>
                        </a:spcAft>
                        <a:buClr>
                          <a:srgbClr val="000000"/>
                        </a:buClr>
                        <a:buSzPts val="2400"/>
                        <a:buFont typeface="Arial"/>
                        <a:buNone/>
                      </a:pPr>
                      <a:r>
                        <a:rPr lang="en-US" sz="2400" u="none" cap="none" strike="noStrike"/>
                        <a:t>TOEIC聽讀測驗</a:t>
                      </a:r>
                      <a:endParaRPr sz="2400" u="none" cap="none" strike="noStrike">
                        <a:latin typeface="Microsoft JhengHei"/>
                        <a:ea typeface="Microsoft JhengHei"/>
                        <a:cs typeface="Microsoft JhengHei"/>
                        <a:sym typeface="Microsoft JhengHei"/>
                      </a:endParaRPr>
                    </a:p>
                    <a:p>
                      <a:pPr indent="0" lvl="0" marL="0" marR="0" rtl="0" algn="ctr">
                        <a:lnSpc>
                          <a:spcPct val="100000"/>
                        </a:lnSpc>
                        <a:spcBef>
                          <a:spcPts val="0"/>
                        </a:spcBef>
                        <a:spcAft>
                          <a:spcPts val="0"/>
                        </a:spcAft>
                        <a:buClr>
                          <a:srgbClr val="000000"/>
                        </a:buClr>
                        <a:buSzPts val="2400"/>
                        <a:buFont typeface="Arial"/>
                        <a:buNone/>
                      </a:pPr>
                      <a:r>
                        <a:t/>
                      </a:r>
                      <a:endParaRPr sz="24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2400"/>
                        <a:buFont typeface="Arial"/>
                        <a:buNone/>
                      </a:pPr>
                      <a:r>
                        <a:rPr lang="en-US" sz="2400" u="none" cap="none" strike="noStrike">
                          <a:highlight>
                            <a:srgbClr val="FFFF00"/>
                          </a:highlight>
                        </a:rPr>
                        <a:t>5/29</a:t>
                      </a:r>
                      <a:r>
                        <a:rPr lang="en-US" sz="2400" u="none" cap="none" strike="noStrike"/>
                        <a:t>(Wed.)</a:t>
                      </a:r>
                      <a:endParaRPr sz="2400" u="none" cap="none" strike="noStrike"/>
                    </a:p>
                    <a:p>
                      <a:pPr indent="0" lvl="0" marL="0" marR="0" rtl="0" algn="ctr">
                        <a:lnSpc>
                          <a:spcPct val="100000"/>
                        </a:lnSpc>
                        <a:spcBef>
                          <a:spcPts val="0"/>
                        </a:spcBef>
                        <a:spcAft>
                          <a:spcPts val="0"/>
                        </a:spcAft>
                        <a:buClr>
                          <a:srgbClr val="000000"/>
                        </a:buClr>
                        <a:buSzPts val="2400"/>
                        <a:buFont typeface="Arial"/>
                        <a:buNone/>
                      </a:pPr>
                      <a:r>
                        <a:rPr lang="en-US" sz="2400" u="none" cap="none" strike="noStrike"/>
                        <a:t>13:00-15:30</a:t>
                      </a:r>
                      <a:endParaRPr sz="2400" u="none" cap="none" strike="noStrike">
                        <a:latin typeface="Microsoft JhengHei"/>
                        <a:ea typeface="Microsoft JhengHei"/>
                        <a:cs typeface="Microsoft JhengHei"/>
                        <a:sym typeface="Microsoft JhengHei"/>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2000"/>
                        <a:buFont typeface="Arial"/>
                        <a:buNone/>
                      </a:pPr>
                      <a:r>
                        <a:rPr lang="en-US" sz="2000" u="none" cap="none" strike="noStrike"/>
                        <a:t>校本部、醫學院</a:t>
                      </a:r>
                      <a:endParaRPr/>
                    </a:p>
                    <a:p>
                      <a:pPr indent="0" lvl="0" marL="0" marR="0" rtl="0" algn="ctr">
                        <a:lnSpc>
                          <a:spcPct val="100000"/>
                        </a:lnSpc>
                        <a:spcBef>
                          <a:spcPts val="0"/>
                        </a:spcBef>
                        <a:spcAft>
                          <a:spcPts val="0"/>
                        </a:spcAft>
                        <a:buClr>
                          <a:srgbClr val="000000"/>
                        </a:buClr>
                        <a:buSzPts val="2000"/>
                        <a:buFont typeface="Arial"/>
                        <a:buNone/>
                      </a:pPr>
                      <a:r>
                        <a:rPr lang="en-US" sz="2000" u="none" cap="none" strike="noStrike"/>
                        <a:t>Main Campus</a:t>
                      </a:r>
                      <a:endParaRPr sz="2000" u="none" cap="none" strike="noStrike"/>
                    </a:p>
                    <a:p>
                      <a:pPr indent="0" lvl="0" marL="0" marR="0" rtl="0" algn="ctr">
                        <a:lnSpc>
                          <a:spcPct val="100000"/>
                        </a:lnSpc>
                        <a:spcBef>
                          <a:spcPts val="0"/>
                        </a:spcBef>
                        <a:spcAft>
                          <a:spcPts val="0"/>
                        </a:spcAft>
                        <a:buClr>
                          <a:srgbClr val="000000"/>
                        </a:buClr>
                        <a:buSzPts val="2000"/>
                        <a:buFont typeface="Arial"/>
                        <a:buNone/>
                      </a:pPr>
                      <a:r>
                        <a:rPr lang="en-US" sz="2000" u="none" cap="none" strike="noStrike"/>
                        <a:t>Medical Campus</a:t>
                      </a:r>
                      <a:endParaRPr sz="2000" u="none" cap="none" strike="noStrike">
                        <a:latin typeface="Microsoft JhengHei"/>
                        <a:ea typeface="Microsoft JhengHei"/>
                        <a:cs typeface="Microsoft JhengHei"/>
                        <a:sym typeface="Microsoft JhengHei"/>
                      </a:endParaRPr>
                    </a:p>
                  </a:txBody>
                  <a:tcPr marT="0" marB="0" marR="68575" marL="68575" anchor="ctr"/>
                </a:tc>
              </a:tr>
              <a:tr h="937650">
                <a:tc>
                  <a:txBody>
                    <a:bodyPr/>
                    <a:lstStyle/>
                    <a:p>
                      <a:pPr indent="0" lvl="0" marL="0" marR="0" rtl="0" algn="ctr">
                        <a:lnSpc>
                          <a:spcPct val="100000"/>
                        </a:lnSpc>
                        <a:spcBef>
                          <a:spcPts val="0"/>
                        </a:spcBef>
                        <a:spcAft>
                          <a:spcPts val="0"/>
                        </a:spcAft>
                        <a:buClr>
                          <a:srgbClr val="000000"/>
                        </a:buClr>
                        <a:buSzPts val="2400"/>
                        <a:buFont typeface="Arial"/>
                        <a:buNone/>
                      </a:pPr>
                      <a:r>
                        <a:rPr b="1" i="0" lang="en-US" sz="2400" u="none" cap="none" strike="noStrike">
                          <a:solidFill>
                            <a:srgbClr val="000000"/>
                          </a:solidFill>
                          <a:highlight>
                            <a:srgbClr val="FFFF00"/>
                          </a:highlight>
                          <a:latin typeface="Trebuchet MS"/>
                          <a:ea typeface="Trebuchet MS"/>
                          <a:cs typeface="Trebuchet MS"/>
                          <a:sym typeface="Trebuchet MS"/>
                        </a:rPr>
                        <a:t>BESTEP培力英檢-聽說讀寫測驗</a:t>
                      </a:r>
                      <a:endParaRPr b="1" i="0" sz="24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2400"/>
                        <a:buFont typeface="Arial"/>
                        <a:buNone/>
                      </a:pPr>
                      <a:r>
                        <a:rPr b="0" i="0" lang="en-US" sz="2400" u="none" cap="none" strike="noStrike">
                          <a:solidFill>
                            <a:srgbClr val="000000"/>
                          </a:solidFill>
                          <a:highlight>
                            <a:srgbClr val="FFFF00"/>
                          </a:highlight>
                          <a:latin typeface="Trebuchet MS"/>
                          <a:ea typeface="Trebuchet MS"/>
                          <a:cs typeface="Trebuchet MS"/>
                          <a:sym typeface="Trebuchet MS"/>
                        </a:rPr>
                        <a:t>4/27(Sat.) Speaking &amp; Writing</a:t>
                      </a:r>
                      <a:endParaRPr/>
                    </a:p>
                    <a:p>
                      <a:pPr indent="0" lvl="0" marL="0" marR="0" rtl="0" algn="ctr">
                        <a:lnSpc>
                          <a:spcPct val="100000"/>
                        </a:lnSpc>
                        <a:spcBef>
                          <a:spcPts val="0"/>
                        </a:spcBef>
                        <a:spcAft>
                          <a:spcPts val="0"/>
                        </a:spcAft>
                        <a:buClr>
                          <a:srgbClr val="000000"/>
                        </a:buClr>
                        <a:buSzPts val="2400"/>
                        <a:buFont typeface="Arial"/>
                        <a:buNone/>
                      </a:pPr>
                      <a:r>
                        <a:rPr b="0" i="0" lang="en-US" sz="2400" u="none" cap="none" strike="noStrike">
                          <a:solidFill>
                            <a:srgbClr val="000000"/>
                          </a:solidFill>
                          <a:highlight>
                            <a:srgbClr val="FFFF00"/>
                          </a:highlight>
                          <a:latin typeface="Trebuchet MS"/>
                          <a:ea typeface="Trebuchet MS"/>
                          <a:cs typeface="Trebuchet MS"/>
                          <a:sym typeface="Trebuchet MS"/>
                        </a:rPr>
                        <a:t>5/22(Wed.) Listening&amp;  Reading</a:t>
                      </a:r>
                      <a:endParaRPr b="0" i="0" sz="2400" u="none" cap="none" strike="noStrike">
                        <a:solidFill>
                          <a:srgbClr val="000000"/>
                        </a:solidFill>
                        <a:highlight>
                          <a:srgbClr val="FFFF00"/>
                        </a:highlight>
                        <a:latin typeface="Trebuchet MS"/>
                        <a:ea typeface="Trebuchet MS"/>
                        <a:cs typeface="Trebuchet MS"/>
                        <a:sym typeface="Trebuchet MS"/>
                      </a:endParaRPr>
                    </a:p>
                  </a:txBody>
                  <a:tcPr marT="0" marB="0" marR="68575" marL="68575" anchor="ctr"/>
                </a:tc>
                <a:tc>
                  <a:txBody>
                    <a:bodyPr/>
                    <a:lstStyle/>
                    <a:p>
                      <a:pPr indent="0" lvl="0" marL="0" marR="0" rtl="0" algn="ctr">
                        <a:lnSpc>
                          <a:spcPct val="100000"/>
                        </a:lnSpc>
                        <a:spcBef>
                          <a:spcPts val="0"/>
                        </a:spcBef>
                        <a:spcAft>
                          <a:spcPts val="0"/>
                        </a:spcAft>
                        <a:buClr>
                          <a:srgbClr val="000000"/>
                        </a:buClr>
                        <a:buSzPts val="2000"/>
                        <a:buFont typeface="Arial"/>
                        <a:buNone/>
                      </a:pPr>
                      <a:r>
                        <a:rPr b="0" i="0" lang="en-US" sz="2000" u="none" cap="none" strike="noStrike">
                          <a:solidFill>
                            <a:srgbClr val="000000"/>
                          </a:solidFill>
                          <a:highlight>
                            <a:srgbClr val="FFFF00"/>
                          </a:highlight>
                          <a:latin typeface="Trebuchet MS"/>
                          <a:ea typeface="Trebuchet MS"/>
                          <a:cs typeface="Trebuchet MS"/>
                          <a:sym typeface="Trebuchet MS"/>
                        </a:rPr>
                        <a:t>校本部</a:t>
                      </a:r>
                      <a:endParaRPr/>
                    </a:p>
                    <a:p>
                      <a:pPr indent="0" lvl="0" marL="0" marR="0" rtl="0" algn="ctr">
                        <a:lnSpc>
                          <a:spcPct val="100000"/>
                        </a:lnSpc>
                        <a:spcBef>
                          <a:spcPts val="0"/>
                        </a:spcBef>
                        <a:spcAft>
                          <a:spcPts val="0"/>
                        </a:spcAft>
                        <a:buClr>
                          <a:srgbClr val="000000"/>
                        </a:buClr>
                        <a:buSzPts val="2000"/>
                        <a:buFont typeface="Arial"/>
                        <a:buNone/>
                      </a:pPr>
                      <a:r>
                        <a:rPr b="0" i="0" lang="en-US" sz="2000" u="none" cap="none" strike="noStrike">
                          <a:solidFill>
                            <a:srgbClr val="000000"/>
                          </a:solidFill>
                          <a:highlight>
                            <a:srgbClr val="FFFF00"/>
                          </a:highlight>
                          <a:latin typeface="Trebuchet MS"/>
                          <a:ea typeface="Trebuchet MS"/>
                          <a:cs typeface="Trebuchet MS"/>
                          <a:sym typeface="Trebuchet MS"/>
                        </a:rPr>
                        <a:t>Main Campus</a:t>
                      </a:r>
                      <a:endParaRPr/>
                    </a:p>
                  </a:txBody>
                  <a:tcPr marT="0" marB="0" marR="68575" marL="68575" anchor="ctr"/>
                </a:tc>
              </a:tr>
            </a:tbl>
          </a:graphicData>
        </a:graphic>
      </p:graphicFrame>
      <p:sp>
        <p:nvSpPr>
          <p:cNvPr id="1590" name="Google Shape;1590;g2b4f09d263e_0_40"/>
          <p:cNvSpPr txBox="1"/>
          <p:nvPr/>
        </p:nvSpPr>
        <p:spPr>
          <a:xfrm>
            <a:off x="705613" y="5213131"/>
            <a:ext cx="8141100" cy="1015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000"/>
              <a:buFont typeface="Arial"/>
              <a:buNone/>
            </a:pPr>
            <a:r>
              <a:rPr b="0" i="0" lang="en-US" sz="2000" u="none" cap="none" strike="noStrike">
                <a:solidFill>
                  <a:srgbClr val="000000"/>
                </a:solidFill>
                <a:latin typeface="Microsoft JhengHei"/>
                <a:ea typeface="Microsoft JhengHei"/>
                <a:cs typeface="Microsoft JhengHei"/>
                <a:sym typeface="Microsoft JhengHei"/>
              </a:rPr>
              <a:t>相關報名資訊請參閱外語文中心公告</a:t>
            </a:r>
            <a:endParaRPr b="0" i="0" sz="20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000"/>
              <a:buFont typeface="Arial"/>
              <a:buNone/>
            </a:pPr>
            <a:r>
              <a:rPr b="0" i="0" lang="en-US" sz="2000" u="none" cap="none" strike="noStrike">
                <a:solidFill>
                  <a:srgbClr val="000000"/>
                </a:solidFill>
                <a:latin typeface="Microsoft JhengHei"/>
                <a:ea typeface="Microsoft JhengHei"/>
                <a:cs typeface="Microsoft JhengHei"/>
                <a:sym typeface="Microsoft JhengHei"/>
              </a:rPr>
              <a:t>Please visit the Foreign Language Center website for more information.</a:t>
            </a:r>
            <a:endParaRPr b="0" i="0" sz="2000" u="none" cap="none" strike="noStrike">
              <a:solidFill>
                <a:srgbClr val="000000"/>
              </a:solidFill>
              <a:latin typeface="Microsoft JhengHei"/>
              <a:ea typeface="Microsoft JhengHei"/>
              <a:cs typeface="Microsoft JhengHei"/>
              <a:sym typeface="Microsoft JhengHei"/>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4" name="Shape 1594"/>
        <p:cNvGrpSpPr/>
        <p:nvPr/>
      </p:nvGrpSpPr>
      <p:grpSpPr>
        <a:xfrm>
          <a:off x="0" y="0"/>
          <a:ext cx="0" cy="0"/>
          <a:chOff x="0" y="0"/>
          <a:chExt cx="0" cy="0"/>
        </a:xfrm>
      </p:grpSpPr>
      <p:sp>
        <p:nvSpPr>
          <p:cNvPr id="1595" name="Google Shape;1595;g2b491d8d0eb_0_201"/>
          <p:cNvSpPr txBox="1"/>
          <p:nvPr/>
        </p:nvSpPr>
        <p:spPr>
          <a:xfrm>
            <a:off x="8589536" y="6041362"/>
            <a:ext cx="683400" cy="365100"/>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900"/>
              <a:buFont typeface="Arial"/>
              <a:buNone/>
            </a:pPr>
            <a:fld id="{00000000-1234-1234-1234-123412341234}" type="slidenum">
              <a:rPr b="0" i="0" lang="en-US" sz="900" u="none" cap="none" strike="noStrike">
                <a:solidFill>
                  <a:srgbClr val="90C226"/>
                </a:solidFill>
                <a:latin typeface="Trebuchet MS"/>
                <a:ea typeface="Trebuchet MS"/>
                <a:cs typeface="Trebuchet MS"/>
                <a:sym typeface="Trebuchet MS"/>
              </a:rPr>
              <a:t>‹#›</a:t>
            </a:fld>
            <a:endParaRPr b="0" i="0" sz="900" u="none" cap="none" strike="noStrike">
              <a:solidFill>
                <a:srgbClr val="90C226"/>
              </a:solidFill>
              <a:latin typeface="Trebuchet MS"/>
              <a:ea typeface="Trebuchet MS"/>
              <a:cs typeface="Trebuchet MS"/>
              <a:sym typeface="Trebuchet MS"/>
            </a:endParaRPr>
          </a:p>
        </p:txBody>
      </p:sp>
      <p:sp>
        <p:nvSpPr>
          <p:cNvPr id="1596" name="Google Shape;1596;g2b491d8d0eb_0_201"/>
          <p:cNvSpPr txBox="1"/>
          <p:nvPr/>
        </p:nvSpPr>
        <p:spPr>
          <a:xfrm>
            <a:off x="1303045" y="164308"/>
            <a:ext cx="8711100" cy="8004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800"/>
              <a:buFont typeface="Arial"/>
              <a:buNone/>
            </a:pPr>
            <a:r>
              <a:rPr b="0" i="0" lang="en-US" sz="2800" u="none" cap="none" strike="noStrike">
                <a:solidFill>
                  <a:srgbClr val="000000"/>
                </a:solidFill>
                <a:latin typeface="Microsoft JhengHei"/>
                <a:ea typeface="Microsoft JhengHei"/>
                <a:cs typeface="Microsoft JhengHei"/>
                <a:sym typeface="Microsoft JhengHei"/>
              </a:rPr>
              <a:t>學生英語能力畢業資格檢定標準</a:t>
            </a:r>
            <a:endParaRPr b="0" i="0" sz="2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r>
              <a:rPr b="1" i="0" lang="en-US" sz="1800" u="none" cap="none" strike="noStrike">
                <a:solidFill>
                  <a:srgbClr val="000000"/>
                </a:solidFill>
                <a:latin typeface="Microsoft JhengHei"/>
                <a:ea typeface="Microsoft JhengHei"/>
                <a:cs typeface="Microsoft JhengHei"/>
                <a:sym typeface="Microsoft JhengHei"/>
              </a:rPr>
              <a:t>The Standard of English Proficiency Graduation Threshold </a:t>
            </a:r>
            <a:endParaRPr b="0" i="0" sz="2800" u="none" cap="none" strike="noStrike">
              <a:solidFill>
                <a:srgbClr val="000000"/>
              </a:solidFill>
              <a:latin typeface="Microsoft JhengHei"/>
              <a:ea typeface="Microsoft JhengHei"/>
              <a:cs typeface="Microsoft JhengHei"/>
              <a:sym typeface="Microsoft JhengHei"/>
            </a:endParaRPr>
          </a:p>
        </p:txBody>
      </p:sp>
      <p:graphicFrame>
        <p:nvGraphicFramePr>
          <p:cNvPr id="1597" name="Google Shape;1597;g2b491d8d0eb_0_201"/>
          <p:cNvGraphicFramePr/>
          <p:nvPr/>
        </p:nvGraphicFramePr>
        <p:xfrm>
          <a:off x="1303045" y="1090244"/>
          <a:ext cx="3000000" cy="3000000"/>
        </p:xfrm>
        <a:graphic>
          <a:graphicData uri="http://schemas.openxmlformats.org/drawingml/2006/table">
            <a:tbl>
              <a:tblPr bandCol="1" bandRow="1" firstCol="1" firstRow="1" lastCol="1" lastRow="1">
                <a:noFill/>
                <a:tableStyleId>{EC05D5EC-81CA-42EB-8C13-0ABD0718C9E1}</a:tableStyleId>
              </a:tblPr>
              <a:tblGrid>
                <a:gridCol w="536250"/>
                <a:gridCol w="2286475"/>
                <a:gridCol w="1694400"/>
                <a:gridCol w="4405900"/>
              </a:tblGrid>
              <a:tr h="367725">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項次</a:t>
                      </a:r>
                      <a:endParaRPr b="1" sz="1400" u="none" cap="none" strike="noStrike">
                        <a:solidFill>
                          <a:srgbClr val="FFFFFF"/>
                        </a:solidFill>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英檢考試類別</a:t>
                      </a:r>
                      <a:endParaRPr sz="16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英文名稱</a:t>
                      </a:r>
                      <a:endParaRPr sz="16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lang="en-US" sz="1600" u="none" cap="none" strike="noStrike"/>
                        <a:t>全校統一及格標準 Passing Score</a:t>
                      </a:r>
                      <a:endParaRPr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1</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全民英檢</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GEPT</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中級初試</a:t>
                      </a:r>
                      <a:endParaRPr b="0" sz="1600" u="none" cap="none" strike="noStrike"/>
                    </a:p>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(Intermediate Level: Listening and Reading)</a:t>
                      </a:r>
                      <a:endParaRPr b="0"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2</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托福外語能力測驗</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TOEFL</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ITP/457 IBT/57</a:t>
                      </a:r>
                      <a:endParaRPr b="0"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3</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多益</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TOEIC</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550</a:t>
                      </a:r>
                      <a:endParaRPr b="0"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4</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國際英語語言測驗/ 雅思</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IELTS</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 4</a:t>
                      </a:r>
                      <a:endParaRPr b="0" sz="1600" u="none" cap="none" strike="noStrike">
                        <a:latin typeface="Microsoft JhengHei"/>
                        <a:ea typeface="Microsoft JhengHei"/>
                        <a:cs typeface="Microsoft JhengHei"/>
                        <a:sym typeface="Microsoft JhengHei"/>
                      </a:endParaRPr>
                    </a:p>
                  </a:txBody>
                  <a:tcPr marT="9525" marB="0" marR="9525" marL="9525" anchor="ctr"/>
                </a:tc>
              </a:tr>
              <a:tr h="70885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5</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網路全民英檢</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NETPAW</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 中級聽力與閱讀</a:t>
                      </a:r>
                      <a:endParaRPr b="0" sz="1600" u="none" cap="none" strike="noStrike"/>
                    </a:p>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(Intermediate Level: Listening and Reading)</a:t>
                      </a:r>
                      <a:endParaRPr b="0"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6</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大學校院英語能力 測驗</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CSEPT</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 170+</a:t>
                      </a:r>
                      <a:endParaRPr b="0"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7</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外語能力測驗</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FLPT</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 150+</a:t>
                      </a:r>
                      <a:endParaRPr b="0" sz="1600" u="none" cap="none" strike="noStrike">
                        <a:latin typeface="Microsoft JhengHei"/>
                        <a:ea typeface="Microsoft JhengHei"/>
                        <a:cs typeface="Microsoft JhengHei"/>
                        <a:sym typeface="Microsoft JhengHei"/>
                      </a:endParaRPr>
                    </a:p>
                  </a:txBody>
                  <a:tcPr marT="9525" marB="0" marR="9525" marL="9525" anchor="ctr"/>
                </a:tc>
              </a:tr>
              <a:tr h="4766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8</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劍橋大學英語能力認證分級測驗</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 Cam. Main Suite</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PET 140+</a:t>
                      </a:r>
                      <a:endParaRPr b="0" sz="1600" u="none" cap="none" strike="noStrike">
                        <a:latin typeface="Microsoft JhengHei"/>
                        <a:ea typeface="Microsoft JhengHei"/>
                        <a:cs typeface="Microsoft JhengHei"/>
                        <a:sym typeface="Microsoft JhengHei"/>
                      </a:endParaRPr>
                    </a:p>
                  </a:txBody>
                  <a:tcPr marT="9525" marB="0" marR="9525" marL="9525" anchor="ctr"/>
                </a:tc>
              </a:tr>
              <a:tr h="611200">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9</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劍橋領思職場英語測驗/實用英語測驗</a:t>
                      </a:r>
                      <a:endParaRPr sz="1400" u="none" cap="none" strike="noStrike">
                        <a:solidFill>
                          <a:srgbClr val="000000"/>
                        </a:solidFill>
                        <a:latin typeface="Microsoft JhengHei"/>
                        <a:ea typeface="Microsoft JhengHei"/>
                        <a:cs typeface="Microsoft JhengHei"/>
                        <a:sym typeface="Microsoft JhengHei"/>
                      </a:endParaRPr>
                    </a:p>
                  </a:txBody>
                  <a:tcPr marT="9525" marB="0" marR="68575" marL="68575" anchor="ctr"/>
                </a:tc>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Linguaskill Business/General</a:t>
                      </a:r>
                      <a:endParaRPr sz="1400" u="none" cap="none" strike="noStrike">
                        <a:latin typeface="Microsoft JhengHei"/>
                        <a:ea typeface="Microsoft JhengHei"/>
                        <a:cs typeface="Microsoft JhengHei"/>
                        <a:sym typeface="Microsoft JhengHei"/>
                      </a:endParaRPr>
                    </a:p>
                  </a:txBody>
                  <a:tcPr marT="9525" marB="0" marR="68575" marL="68575" anchor="ctr"/>
                </a:tc>
                <a:tc>
                  <a:txBody>
                    <a:bodyPr/>
                    <a:lstStyle/>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Level 2</a:t>
                      </a:r>
                      <a:endParaRPr b="0" sz="1600" u="none" cap="none" strike="noStrike"/>
                    </a:p>
                    <a:p>
                      <a:pPr indent="0" lvl="0" marL="0" marR="0" rtl="0" algn="ctr">
                        <a:lnSpc>
                          <a:spcPct val="100000"/>
                        </a:lnSpc>
                        <a:spcBef>
                          <a:spcPts val="0"/>
                        </a:spcBef>
                        <a:spcAft>
                          <a:spcPts val="0"/>
                        </a:spcAft>
                        <a:buClr>
                          <a:srgbClr val="000000"/>
                        </a:buClr>
                        <a:buSzPts val="1600"/>
                        <a:buFont typeface="Arial"/>
                        <a:buNone/>
                      </a:pPr>
                      <a:r>
                        <a:rPr b="0" lang="en-US" sz="1600" u="none" cap="none" strike="noStrike"/>
                        <a:t>140-149</a:t>
                      </a:r>
                      <a:endParaRPr b="0" sz="1600" u="none" cap="none" strike="noStrike">
                        <a:latin typeface="Microsoft JhengHei"/>
                        <a:ea typeface="Microsoft JhengHei"/>
                        <a:cs typeface="Microsoft JhengHei"/>
                        <a:sym typeface="Microsoft JhengHei"/>
                      </a:endParaRPr>
                    </a:p>
                  </a:txBody>
                  <a:tcPr marT="9525" marB="0" marR="68575" marL="68575" anchor="ctr"/>
                </a:tc>
              </a:tr>
              <a:tr h="484025">
                <a:tc>
                  <a:txBody>
                    <a:bodyPr/>
                    <a:lstStyle/>
                    <a:p>
                      <a:pPr indent="0" lvl="0" marL="0" marR="0" rtl="0" algn="ctr">
                        <a:lnSpc>
                          <a:spcPct val="100000"/>
                        </a:lnSpc>
                        <a:spcBef>
                          <a:spcPts val="0"/>
                        </a:spcBef>
                        <a:spcAft>
                          <a:spcPts val="0"/>
                        </a:spcAft>
                        <a:buClr>
                          <a:srgbClr val="000000"/>
                        </a:buClr>
                        <a:buSzPts val="1400"/>
                        <a:buFont typeface="Arial"/>
                        <a:buNone/>
                      </a:pPr>
                      <a:r>
                        <a:rPr lang="en-US" sz="1400" u="none" cap="none" strike="noStrike"/>
                        <a:t>10</a:t>
                      </a:r>
                      <a:endParaRPr sz="1400" u="none" cap="none" strike="noStrike">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b="0" lang="en-US" sz="1400" u="none" cap="none" strike="noStrike"/>
                        <a:t> 全球英檢</a:t>
                      </a:r>
                      <a:endParaRPr b="0" sz="1400" u="none" cap="none" strike="noStrike">
                        <a:solidFill>
                          <a:srgbClr val="000000"/>
                        </a:solidFill>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b="0" lang="en-US" sz="1400" u="none" cap="none" strike="noStrike"/>
                        <a:t> GET</a:t>
                      </a:r>
                      <a:endParaRPr b="0" sz="1400" u="none" cap="none" strike="noStrike">
                        <a:solidFill>
                          <a:srgbClr val="000000"/>
                        </a:solidFill>
                        <a:latin typeface="Microsoft JhengHei"/>
                        <a:ea typeface="Microsoft JhengHei"/>
                        <a:cs typeface="Microsoft JhengHei"/>
                        <a:sym typeface="Microsoft JhengHei"/>
                      </a:endParaRPr>
                    </a:p>
                  </a:txBody>
                  <a:tcPr marT="9525" marB="0" marR="9525" marL="9525" anchor="ctr"/>
                </a:tc>
                <a:tc>
                  <a:txBody>
                    <a:bodyPr/>
                    <a:lstStyle/>
                    <a:p>
                      <a:pPr indent="0" lvl="0" marL="0" marR="0" rtl="0" algn="ctr">
                        <a:lnSpc>
                          <a:spcPct val="100000"/>
                        </a:lnSpc>
                        <a:spcBef>
                          <a:spcPts val="0"/>
                        </a:spcBef>
                        <a:spcAft>
                          <a:spcPts val="0"/>
                        </a:spcAft>
                        <a:buClr>
                          <a:srgbClr val="000000"/>
                        </a:buClr>
                        <a:buSzPts val="1400"/>
                        <a:buFont typeface="Arial"/>
                        <a:buNone/>
                      </a:pPr>
                      <a:r>
                        <a:rPr b="0" lang="en-US" sz="1400" u="none" cap="none" strike="noStrike"/>
                        <a:t> B1</a:t>
                      </a:r>
                      <a:endParaRPr b="0" sz="1400" u="none" cap="none" strike="noStrike">
                        <a:solidFill>
                          <a:srgbClr val="FFFFFF"/>
                        </a:solidFill>
                        <a:latin typeface="Microsoft JhengHei"/>
                        <a:ea typeface="Microsoft JhengHei"/>
                        <a:cs typeface="Microsoft JhengHei"/>
                        <a:sym typeface="Microsoft JhengHei"/>
                      </a:endParaRPr>
                    </a:p>
                  </a:txBody>
                  <a:tcPr marT="9525" marB="0" marR="9525" marL="9525" anchor="ctr"/>
                </a:tc>
              </a:tr>
            </a:tbl>
          </a:graphicData>
        </a:graphic>
      </p:graphicFrame>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1" name="Shape 1601"/>
        <p:cNvGrpSpPr/>
        <p:nvPr/>
      </p:nvGrpSpPr>
      <p:grpSpPr>
        <a:xfrm>
          <a:off x="0" y="0"/>
          <a:ext cx="0" cy="0"/>
          <a:chOff x="0" y="0"/>
          <a:chExt cx="0" cy="0"/>
        </a:xfrm>
      </p:grpSpPr>
      <p:sp>
        <p:nvSpPr>
          <p:cNvPr id="1602" name="Google Shape;1602;g2b4f09d263e_0_190"/>
          <p:cNvSpPr/>
          <p:nvPr/>
        </p:nvSpPr>
        <p:spPr>
          <a:xfrm>
            <a:off x="7028527" y="1890131"/>
            <a:ext cx="4901100" cy="3077700"/>
          </a:xfrm>
          <a:prstGeom prst="roundRect">
            <a:avLst>
              <a:gd fmla="val 16667" name="adj"/>
            </a:avLst>
          </a:prstGeom>
          <a:solidFill>
            <a:srgbClr val="FFFFFF"/>
          </a:solidFill>
          <a:ln cap="flat" cmpd="sng" w="38100">
            <a:solidFill>
              <a:srgbClr val="E6B91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rPr b="1" i="0" lang="en-US" sz="1800" u="none" cap="none" strike="noStrike">
                <a:solidFill>
                  <a:srgbClr val="FF0000"/>
                </a:solidFill>
                <a:highlight>
                  <a:srgbClr val="FFFF00"/>
                </a:highlight>
                <a:latin typeface="Microsoft JhengHei"/>
                <a:ea typeface="Microsoft JhengHei"/>
                <a:cs typeface="Microsoft JhengHei"/>
                <a:sym typeface="Microsoft JhengHei"/>
              </a:rPr>
              <a:t>申請時間：2/19/2024(一)~2/26/2024(一)</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rPr b="1" i="0" lang="en-US" sz="1800" u="none" cap="none" strike="noStrike">
                <a:solidFill>
                  <a:srgbClr val="FF0000"/>
                </a:solidFill>
                <a:highlight>
                  <a:srgbClr val="FFFF00"/>
                </a:highlight>
                <a:latin typeface="Microsoft JhengHei"/>
                <a:ea typeface="Microsoft JhengHei"/>
                <a:cs typeface="Microsoft JhengHei"/>
                <a:sym typeface="Microsoft JhengHei"/>
              </a:rPr>
              <a:t>Application Date: 2/19/2024(Mon.)~2/26/2024(Mon.)</a:t>
            </a:r>
            <a:endParaRPr b="0" i="0" sz="18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000000"/>
              </a:solidFill>
              <a:highlight>
                <a:srgbClr val="FFFF00"/>
              </a:highlight>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Microsoft JhengHei"/>
                <a:ea typeface="Microsoft JhengHei"/>
                <a:cs typeface="Microsoft JhengHei"/>
                <a:sym typeface="Microsoft JhengHei"/>
              </a:rPr>
              <a:t>※免修申請時間為每學期開學第一週</a:t>
            </a:r>
            <a:endParaRPr b="0" i="0" sz="1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Microsoft JhengHei"/>
                <a:ea typeface="Microsoft JhengHei"/>
                <a:cs typeface="Microsoft JhengHei"/>
                <a:sym typeface="Microsoft JhengHei"/>
              </a:rPr>
              <a:t>The application for exemption from English in Practice (II) or (IV) should be completed during the first week of each semester. </a:t>
            </a:r>
            <a:endParaRPr b="0" i="0" sz="1800" u="none" cap="none" strike="noStrike">
              <a:solidFill>
                <a:srgbClr val="000000"/>
              </a:solidFill>
              <a:latin typeface="Microsoft JhengHei"/>
              <a:ea typeface="Microsoft JhengHei"/>
              <a:cs typeface="Microsoft JhengHei"/>
              <a:sym typeface="Microsoft JhengHei"/>
            </a:endParaRPr>
          </a:p>
        </p:txBody>
      </p:sp>
      <p:sp>
        <p:nvSpPr>
          <p:cNvPr id="1603" name="Google Shape;1603;g2b4f09d263e_0_190"/>
          <p:cNvSpPr txBox="1"/>
          <p:nvPr/>
        </p:nvSpPr>
        <p:spPr>
          <a:xfrm>
            <a:off x="8589536" y="6041362"/>
            <a:ext cx="683400" cy="365100"/>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900"/>
              <a:buFont typeface="Arial"/>
              <a:buNone/>
            </a:pPr>
            <a:fld id="{00000000-1234-1234-1234-123412341234}" type="slidenum">
              <a:rPr b="0" i="0" lang="en-US" sz="900" u="none" cap="none" strike="noStrike">
                <a:solidFill>
                  <a:srgbClr val="90C226"/>
                </a:solidFill>
                <a:latin typeface="Trebuchet MS"/>
                <a:ea typeface="Trebuchet MS"/>
                <a:cs typeface="Trebuchet MS"/>
                <a:sym typeface="Trebuchet MS"/>
              </a:rPr>
              <a:t>‹#›</a:t>
            </a:fld>
            <a:endParaRPr b="0" i="0" sz="900" u="none" cap="none" strike="noStrike">
              <a:solidFill>
                <a:srgbClr val="90C226"/>
              </a:solidFill>
              <a:latin typeface="Trebuchet MS"/>
              <a:ea typeface="Trebuchet MS"/>
              <a:cs typeface="Trebuchet MS"/>
              <a:sym typeface="Trebuchet MS"/>
            </a:endParaRPr>
          </a:p>
        </p:txBody>
      </p:sp>
      <p:sp>
        <p:nvSpPr>
          <p:cNvPr id="1604" name="Google Shape;1604;g2b4f09d263e_0_190"/>
          <p:cNvSpPr txBox="1"/>
          <p:nvPr/>
        </p:nvSpPr>
        <p:spPr>
          <a:xfrm>
            <a:off x="966050" y="346807"/>
            <a:ext cx="7755000" cy="7389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00"/>
                </a:solidFill>
                <a:latin typeface="Microsoft JhengHei"/>
                <a:ea typeface="Microsoft JhengHei"/>
                <a:cs typeface="Microsoft JhengHei"/>
                <a:sym typeface="Microsoft JhengHei"/>
              </a:rPr>
              <a:t>申請免修大一通識英文必修課程標準</a:t>
            </a:r>
            <a:endParaRPr b="1" i="0" sz="24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None/>
            </a:pPr>
            <a:r>
              <a:rPr b="1" i="0" lang="en-US" sz="1800" u="none" cap="none" strike="noStrike">
                <a:solidFill>
                  <a:srgbClr val="000000"/>
                </a:solidFill>
                <a:latin typeface="Microsoft JhengHei"/>
                <a:ea typeface="Microsoft JhengHei"/>
                <a:cs typeface="Microsoft JhengHei"/>
                <a:sym typeface="Microsoft JhengHei"/>
              </a:rPr>
              <a:t>The Standard of Exemption from English in Practice (I) (II)</a:t>
            </a:r>
            <a:endParaRPr b="0" i="0" sz="1800" u="none" cap="none" strike="noStrike">
              <a:solidFill>
                <a:srgbClr val="000000"/>
              </a:solidFill>
              <a:latin typeface="Arial"/>
              <a:ea typeface="Arial"/>
              <a:cs typeface="Arial"/>
              <a:sym typeface="Arial"/>
            </a:endParaRPr>
          </a:p>
        </p:txBody>
      </p:sp>
      <p:graphicFrame>
        <p:nvGraphicFramePr>
          <p:cNvPr id="1605" name="Google Shape;1605;g2b4f09d263e_0_190"/>
          <p:cNvGraphicFramePr/>
          <p:nvPr/>
        </p:nvGraphicFramePr>
        <p:xfrm>
          <a:off x="609258" y="1270543"/>
          <a:ext cx="3000000" cy="3000000"/>
        </p:xfrm>
        <a:graphic>
          <a:graphicData uri="http://schemas.openxmlformats.org/drawingml/2006/table">
            <a:tbl>
              <a:tblPr bandRow="1" firstCol="1" firstRow="1">
                <a:noFill/>
                <a:tableStyleId>{EC05D5EC-81CA-42EB-8C13-0ABD0718C9E1}</a:tableStyleId>
              </a:tblPr>
              <a:tblGrid>
                <a:gridCol w="1794975"/>
                <a:gridCol w="2178350"/>
                <a:gridCol w="2334025"/>
              </a:tblGrid>
              <a:tr h="87425">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 Test Items</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實用英語&lt;一&gt;</a:t>
                      </a:r>
                      <a:br>
                        <a:rPr lang="en-US" sz="1400" u="none" cap="none" strike="noStrike"/>
                      </a:br>
                      <a:r>
                        <a:rPr lang="en-US" sz="1400" u="none" cap="none" strike="noStrike"/>
                        <a:t>English in Practice (I)</a:t>
                      </a:r>
                      <a:endParaRPr sz="1400" u="none" cap="none" strike="noStrike">
                        <a:solidFill>
                          <a:srgbClr val="000000"/>
                        </a:solidFill>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實用英語&lt;二&gt;</a:t>
                      </a:r>
                      <a:br>
                        <a:rPr lang="en-US" sz="1400" u="none" cap="none" strike="noStrike"/>
                      </a:br>
                      <a:r>
                        <a:rPr lang="en-US" sz="1400" u="none" cap="none" strike="noStrike"/>
                        <a:t>English in Practice (II)</a:t>
                      </a:r>
                      <a:endParaRPr sz="1400" u="none" cap="none" strike="noStrike">
                        <a:solidFill>
                          <a:srgbClr val="000000"/>
                        </a:solidFill>
                        <a:latin typeface="Microsoft JhengHei"/>
                        <a:ea typeface="Microsoft JhengHei"/>
                        <a:cs typeface="Microsoft JhengHei"/>
                        <a:sym typeface="Microsoft JhengHei"/>
                      </a:endParaRPr>
                    </a:p>
                  </a:txBody>
                  <a:tcPr marT="9525" marB="9525" marR="9525" marL="9525" anchor="ctr"/>
                </a:tc>
              </a:tr>
              <a:tr h="5907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GEPT</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Intermediate level</a:t>
                      </a:r>
                      <a:br>
                        <a:rPr lang="en-US" sz="1400" u="none" cap="none" strike="noStrike"/>
                      </a:br>
                      <a:r>
                        <a:rPr lang="en-US" sz="1400" u="none" cap="none" strike="noStrike"/>
                        <a:t>(Speaking and Writing)</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Upper Intermediate level</a:t>
                      </a:r>
                      <a:br>
                        <a:rPr lang="en-US" sz="1400" u="none" cap="none" strike="noStrike"/>
                      </a:br>
                      <a:r>
                        <a:rPr lang="en-US" sz="1400" u="none" cap="none" strike="noStrike"/>
                        <a:t>(Listening and Reading)</a:t>
                      </a:r>
                      <a:endParaRPr sz="1400" u="none" cap="none" strike="noStrike">
                        <a:latin typeface="Microsoft JhengHei"/>
                        <a:ea typeface="Microsoft JhengHei"/>
                        <a:cs typeface="Microsoft JhengHei"/>
                        <a:sym typeface="Microsoft JhengHei"/>
                      </a:endParaRPr>
                    </a:p>
                  </a:txBody>
                  <a:tcPr marT="9525" marB="9525" marR="9525" marL="9525" anchor="ctr"/>
                </a:tc>
              </a:tr>
              <a:tr h="5907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TOEFL</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ITP/543</a:t>
                      </a:r>
                      <a:br>
                        <a:rPr lang="en-US" sz="1400" u="none" cap="none" strike="noStrike"/>
                      </a:br>
                      <a:r>
                        <a:rPr lang="en-US" sz="1400" u="none" cap="none" strike="noStrike"/>
                        <a:t>IBT/79</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ITP/550</a:t>
                      </a:r>
                      <a:br>
                        <a:rPr lang="en-US" sz="1400" u="none" cap="none" strike="noStrike"/>
                      </a:br>
                      <a:r>
                        <a:rPr lang="en-US" sz="1400" u="none" cap="none" strike="noStrike"/>
                        <a:t>IBT/87</a:t>
                      </a:r>
                      <a:endParaRPr sz="1400" u="none" cap="none" strike="noStrike">
                        <a:latin typeface="Microsoft JhengHei"/>
                        <a:ea typeface="Microsoft JhengHei"/>
                        <a:cs typeface="Microsoft JhengHei"/>
                        <a:sym typeface="Microsoft JhengHei"/>
                      </a:endParaRPr>
                    </a:p>
                  </a:txBody>
                  <a:tcPr marT="9525" marB="9525" marR="9525" marL="9525" anchor="ctr"/>
                </a:tc>
              </a:tr>
              <a:tr h="3084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TOEIC</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700</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750</a:t>
                      </a:r>
                      <a:endParaRPr sz="1400" u="none" cap="none" strike="noStrike">
                        <a:latin typeface="Microsoft JhengHei"/>
                        <a:ea typeface="Microsoft JhengHei"/>
                        <a:cs typeface="Microsoft JhengHei"/>
                        <a:sym typeface="Microsoft JhengHei"/>
                      </a:endParaRPr>
                    </a:p>
                  </a:txBody>
                  <a:tcPr marT="9525" marB="9525" marR="9525" marL="9525" anchor="ctr"/>
                </a:tc>
              </a:tr>
              <a:tr h="3084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IELTS</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5.5</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6.0</a:t>
                      </a:r>
                      <a:endParaRPr sz="1400" u="none" cap="none" strike="noStrike">
                        <a:latin typeface="Microsoft JhengHei"/>
                        <a:ea typeface="Microsoft JhengHei"/>
                        <a:cs typeface="Microsoft JhengHei"/>
                        <a:sym typeface="Microsoft JhengHei"/>
                      </a:endParaRPr>
                    </a:p>
                  </a:txBody>
                  <a:tcPr marT="9525" marB="9525" marR="9525" marL="9525" anchor="ctr"/>
                </a:tc>
              </a:tr>
              <a:tr h="7998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CSEPT</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Level 1</a:t>
                      </a:r>
                      <a:endParaRPr sz="1400" u="none" cap="none" strike="noStrike"/>
                    </a:p>
                    <a:p>
                      <a:pPr indent="0" lvl="0" marL="76200" marR="76200" rtl="0" algn="ctr">
                        <a:lnSpc>
                          <a:spcPct val="100000"/>
                        </a:lnSpc>
                        <a:spcBef>
                          <a:spcPts val="1200"/>
                        </a:spcBef>
                        <a:spcAft>
                          <a:spcPts val="0"/>
                        </a:spcAft>
                        <a:buClr>
                          <a:srgbClr val="000000"/>
                        </a:buClr>
                        <a:buSzPts val="1400"/>
                        <a:buFont typeface="Arial"/>
                        <a:buNone/>
                      </a:pPr>
                      <a:r>
                        <a:rPr lang="en-US" sz="1400" u="none" cap="none" strike="noStrike"/>
                        <a:t>200+</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Level 2</a:t>
                      </a:r>
                      <a:endParaRPr sz="1400" u="none" cap="none" strike="noStrike"/>
                    </a:p>
                    <a:p>
                      <a:pPr indent="0" lvl="0" marL="76200" marR="76200" rtl="0" algn="ctr">
                        <a:lnSpc>
                          <a:spcPct val="100000"/>
                        </a:lnSpc>
                        <a:spcBef>
                          <a:spcPts val="1200"/>
                        </a:spcBef>
                        <a:spcAft>
                          <a:spcPts val="0"/>
                        </a:spcAft>
                        <a:buClr>
                          <a:srgbClr val="000000"/>
                        </a:buClr>
                        <a:buSzPts val="1400"/>
                        <a:buFont typeface="Arial"/>
                        <a:buNone/>
                      </a:pPr>
                      <a:r>
                        <a:rPr lang="en-US" sz="1400" u="none" cap="none" strike="noStrike"/>
                        <a:t>240+</a:t>
                      </a:r>
                      <a:endParaRPr sz="1400" u="none" cap="none" strike="noStrike">
                        <a:latin typeface="Microsoft JhengHei"/>
                        <a:ea typeface="Microsoft JhengHei"/>
                        <a:cs typeface="Microsoft JhengHei"/>
                        <a:sym typeface="Microsoft JhengHei"/>
                      </a:endParaRPr>
                    </a:p>
                  </a:txBody>
                  <a:tcPr marT="9525" marB="9525" marR="9525" marL="9525" anchor="ctr"/>
                </a:tc>
              </a:tr>
              <a:tr h="3084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FLPT</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195+</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240+</a:t>
                      </a:r>
                      <a:endParaRPr sz="1400" u="none" cap="none" strike="noStrike">
                        <a:latin typeface="Microsoft JhengHei"/>
                        <a:ea typeface="Microsoft JhengHei"/>
                        <a:cs typeface="Microsoft JhengHei"/>
                        <a:sym typeface="Microsoft JhengHei"/>
                      </a:endParaRPr>
                    </a:p>
                  </a:txBody>
                  <a:tcPr marT="9525" marB="9525" marR="9525" marL="9525" anchor="ctr"/>
                </a:tc>
              </a:tr>
              <a:tr h="5907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Cam. Main Suite</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PET</a:t>
                      </a:r>
                      <a:br>
                        <a:rPr lang="en-US" sz="1400" u="none" cap="none" strike="noStrike"/>
                      </a:br>
                      <a:r>
                        <a:rPr lang="en-US" sz="1400" u="none" cap="none" strike="noStrike"/>
                        <a:t>153+</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PET</a:t>
                      </a:r>
                      <a:br>
                        <a:rPr lang="en-US" sz="1400" u="none" cap="none" strike="noStrike"/>
                      </a:br>
                      <a:r>
                        <a:rPr lang="en-US" sz="1400" u="none" cap="none" strike="noStrike"/>
                        <a:t>160+</a:t>
                      </a:r>
                      <a:endParaRPr sz="1400" u="none" cap="none" strike="noStrike">
                        <a:latin typeface="Microsoft JhengHei"/>
                        <a:ea typeface="Microsoft JhengHei"/>
                        <a:cs typeface="Microsoft JhengHei"/>
                        <a:sym typeface="Microsoft JhengHei"/>
                      </a:endParaRPr>
                    </a:p>
                  </a:txBody>
                  <a:tcPr marT="9525" marB="9525" marR="9525" marL="9525" anchor="ctr"/>
                </a:tc>
              </a:tr>
              <a:tr h="873050">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Linguaskill Business/Linguaskill General</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153+</a:t>
                      </a:r>
                      <a:endParaRPr sz="1400" u="none" cap="none" strike="noStrike">
                        <a:latin typeface="Microsoft JhengHei"/>
                        <a:ea typeface="Microsoft JhengHei"/>
                        <a:cs typeface="Microsoft JhengHei"/>
                        <a:sym typeface="Microsoft JhengHei"/>
                      </a:endParaRPr>
                    </a:p>
                  </a:txBody>
                  <a:tcPr marT="9525" marB="9525" marR="9525" marL="9525" anchor="ctr"/>
                </a:tc>
                <a:tc>
                  <a:txBody>
                    <a:bodyPr/>
                    <a:lstStyle/>
                    <a:p>
                      <a:pPr indent="0" lvl="0" marL="76200" marR="76200" rtl="0" algn="ctr">
                        <a:lnSpc>
                          <a:spcPct val="100000"/>
                        </a:lnSpc>
                        <a:spcBef>
                          <a:spcPts val="0"/>
                        </a:spcBef>
                        <a:spcAft>
                          <a:spcPts val="0"/>
                        </a:spcAft>
                        <a:buClr>
                          <a:srgbClr val="000000"/>
                        </a:buClr>
                        <a:buSzPts val="1400"/>
                        <a:buFont typeface="Arial"/>
                        <a:buNone/>
                      </a:pPr>
                      <a:r>
                        <a:rPr lang="en-US" sz="1400" u="none" cap="none" strike="noStrike"/>
                        <a:t>160+</a:t>
                      </a:r>
                      <a:endParaRPr sz="1400" u="none" cap="none" strike="noStrike">
                        <a:latin typeface="Microsoft JhengHei"/>
                        <a:ea typeface="Microsoft JhengHei"/>
                        <a:cs typeface="Microsoft JhengHei"/>
                        <a:sym typeface="Microsoft JhengHei"/>
                      </a:endParaRPr>
                    </a:p>
                  </a:txBody>
                  <a:tcPr marT="9525" marB="9525" marR="9525" marL="9525" anchor="ctr"/>
                </a:tc>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3" name="Shape 1343"/>
        <p:cNvGrpSpPr/>
        <p:nvPr/>
      </p:nvGrpSpPr>
      <p:grpSpPr>
        <a:xfrm>
          <a:off x="0" y="0"/>
          <a:ext cx="0" cy="0"/>
          <a:chOff x="0" y="0"/>
          <a:chExt cx="0" cy="0"/>
        </a:xfrm>
      </p:grpSpPr>
      <p:sp>
        <p:nvSpPr>
          <p:cNvPr id="1344" name="Google Shape;1344;p195"/>
          <p:cNvSpPr txBox="1"/>
          <p:nvPr>
            <p:ph type="title"/>
          </p:nvPr>
        </p:nvSpPr>
        <p:spPr>
          <a:xfrm>
            <a:off x="678490" y="609967"/>
            <a:ext cx="8595662" cy="1320628"/>
          </a:xfrm>
          <a:prstGeom prst="rect">
            <a:avLst/>
          </a:prstGeom>
          <a:noFill/>
          <a:ln>
            <a:noFill/>
          </a:ln>
        </p:spPr>
        <p:txBody>
          <a:bodyPr anchorCtr="0" anchor="t" bIns="45675" lIns="91400" spcFirstLastPara="1" rIns="91400" wrap="square" tIns="45675">
            <a:noAutofit/>
          </a:bodyPr>
          <a:lstStyle/>
          <a:p>
            <a:pPr indent="0" lvl="0" marL="0" rtl="0" algn="l">
              <a:lnSpc>
                <a:spcPct val="100000"/>
              </a:lnSpc>
              <a:spcBef>
                <a:spcPts val="0"/>
              </a:spcBef>
              <a:spcAft>
                <a:spcPts val="0"/>
              </a:spcAft>
              <a:buSzPts val="1400"/>
              <a:buNone/>
            </a:pPr>
            <a:r>
              <a:rPr lang="en-US">
                <a:latin typeface="Microsoft YaHei"/>
                <a:ea typeface="Microsoft YaHei"/>
                <a:cs typeface="Microsoft YaHei"/>
                <a:sym typeface="Microsoft YaHei"/>
              </a:rPr>
              <a:t>義守大學外國學生獎助學金</a:t>
            </a:r>
            <a:br>
              <a:rPr lang="en-US">
                <a:latin typeface="Microsoft YaHei"/>
                <a:ea typeface="Microsoft YaHei"/>
                <a:cs typeface="Microsoft YaHei"/>
                <a:sym typeface="Microsoft YaHei"/>
              </a:rPr>
            </a:br>
            <a:r>
              <a:rPr lang="en-US" sz="3200">
                <a:latin typeface="Microsoft YaHei"/>
                <a:ea typeface="Microsoft YaHei"/>
                <a:cs typeface="Microsoft YaHei"/>
                <a:sym typeface="Microsoft YaHei"/>
              </a:rPr>
              <a:t>ISU Scholarship for International Student</a:t>
            </a:r>
            <a:endParaRPr>
              <a:latin typeface="Microsoft YaHei"/>
              <a:ea typeface="Microsoft YaHei"/>
              <a:cs typeface="Microsoft YaHei"/>
              <a:sym typeface="Microsoft YaHei"/>
            </a:endParaRPr>
          </a:p>
        </p:txBody>
      </p:sp>
      <p:sp>
        <p:nvSpPr>
          <p:cNvPr id="1345" name="Google Shape;1345;p195"/>
          <p:cNvSpPr txBox="1"/>
          <p:nvPr>
            <p:ph idx="1" type="body"/>
          </p:nvPr>
        </p:nvSpPr>
        <p:spPr>
          <a:xfrm>
            <a:off x="678129" y="2160754"/>
            <a:ext cx="4184035" cy="3880267"/>
          </a:xfrm>
          <a:prstGeom prst="rect">
            <a:avLst/>
          </a:prstGeom>
          <a:noFill/>
          <a:ln>
            <a:noFill/>
          </a:ln>
        </p:spPr>
        <p:txBody>
          <a:bodyPr anchorCtr="0" anchor="t" bIns="45675" lIns="91400" spcFirstLastPara="1" rIns="91400" wrap="square" tIns="45675">
            <a:noAutofit/>
          </a:bodyPr>
          <a:lstStyle/>
          <a:p>
            <a:pPr indent="-342798" lvl="0" marL="342798" rtl="0" algn="l">
              <a:lnSpc>
                <a:spcPct val="100000"/>
              </a:lnSpc>
              <a:spcBef>
                <a:spcPts val="0"/>
              </a:spcBef>
              <a:spcAft>
                <a:spcPts val="0"/>
              </a:spcAft>
              <a:buSzPts val="1440"/>
              <a:buChar char="►"/>
            </a:pPr>
            <a:r>
              <a:rPr lang="en-US">
                <a:solidFill>
                  <a:srgbClr val="3F3F3F"/>
                </a:solidFill>
                <a:latin typeface="DFKai-SB"/>
                <a:ea typeface="DFKai-SB"/>
                <a:cs typeface="DFKai-SB"/>
                <a:sym typeface="DFKai-SB"/>
              </a:rPr>
              <a:t>獲本校核發外國學生獎助學金者，本校將以獎助學金抵學雜費應繳費用，並採取多退少補方式。</a:t>
            </a:r>
            <a:endParaRPr>
              <a:latin typeface="DFKai-SB"/>
              <a:ea typeface="DFKai-SB"/>
              <a:cs typeface="DFKai-SB"/>
              <a:sym typeface="DFKai-SB"/>
            </a:endParaRPr>
          </a:p>
          <a:p>
            <a:pPr indent="-251367" lvl="0" marL="342798" rtl="0" algn="l">
              <a:lnSpc>
                <a:spcPct val="100000"/>
              </a:lnSpc>
              <a:spcBef>
                <a:spcPts val="1000"/>
              </a:spcBef>
              <a:spcAft>
                <a:spcPts val="0"/>
              </a:spcAft>
              <a:buSzPts val="1440"/>
              <a:buNone/>
            </a:pPr>
            <a:r>
              <a:t/>
            </a:r>
            <a:endParaRPr>
              <a:solidFill>
                <a:srgbClr val="3F3F3F"/>
              </a:solidFill>
              <a:latin typeface="DFKai-SB"/>
              <a:ea typeface="DFKai-SB"/>
              <a:cs typeface="DFKai-SB"/>
              <a:sym typeface="DFKai-SB"/>
            </a:endParaRPr>
          </a:p>
          <a:p>
            <a:pPr indent="-342798" lvl="0" marL="342798" rtl="0" algn="l">
              <a:lnSpc>
                <a:spcPct val="100000"/>
              </a:lnSpc>
              <a:spcBef>
                <a:spcPts val="1000"/>
              </a:spcBef>
              <a:spcAft>
                <a:spcPts val="0"/>
              </a:spcAft>
              <a:buSzPts val="1440"/>
              <a:buChar char="►"/>
            </a:pPr>
            <a:r>
              <a:rPr lang="en-US">
                <a:solidFill>
                  <a:srgbClr val="3F3F3F"/>
                </a:solidFill>
                <a:latin typeface="DFKai-SB"/>
                <a:ea typeface="DFKai-SB"/>
                <a:cs typeface="DFKai-SB"/>
                <a:sym typeface="DFKai-SB"/>
              </a:rPr>
              <a:t>例：</a:t>
            </a:r>
            <a:br>
              <a:rPr lang="en-US">
                <a:solidFill>
                  <a:srgbClr val="3F3F3F"/>
                </a:solidFill>
                <a:latin typeface="DFKai-SB"/>
                <a:ea typeface="DFKai-SB"/>
                <a:cs typeface="DFKai-SB"/>
                <a:sym typeface="DFKai-SB"/>
              </a:rPr>
            </a:br>
            <a:r>
              <a:rPr lang="en-US">
                <a:solidFill>
                  <a:srgbClr val="3F3F3F"/>
                </a:solidFill>
                <a:latin typeface="DFKai-SB"/>
                <a:ea typeface="DFKai-SB"/>
                <a:cs typeface="DFKai-SB"/>
                <a:sym typeface="DFKai-SB"/>
              </a:rPr>
              <a:t>	獎助學金新台幣60,000元</a:t>
            </a:r>
            <a:br>
              <a:rPr lang="en-US">
                <a:solidFill>
                  <a:srgbClr val="3F3F3F"/>
                </a:solidFill>
                <a:latin typeface="DFKai-SB"/>
                <a:ea typeface="DFKai-SB"/>
                <a:cs typeface="DFKai-SB"/>
                <a:sym typeface="DFKai-SB"/>
              </a:rPr>
            </a:br>
            <a:r>
              <a:rPr lang="en-US">
                <a:solidFill>
                  <a:srgbClr val="3F3F3F"/>
                </a:solidFill>
                <a:latin typeface="DFKai-SB"/>
                <a:ea typeface="DFKai-SB"/>
                <a:cs typeface="DFKai-SB"/>
                <a:sym typeface="DFKai-SB"/>
              </a:rPr>
              <a:t>	學雜費新台幣77,421元</a:t>
            </a:r>
            <a:br>
              <a:rPr lang="en-US">
                <a:solidFill>
                  <a:srgbClr val="3F3F3F"/>
                </a:solidFill>
                <a:latin typeface="DFKai-SB"/>
                <a:ea typeface="DFKai-SB"/>
                <a:cs typeface="DFKai-SB"/>
                <a:sym typeface="DFKai-SB"/>
              </a:rPr>
            </a:br>
            <a:r>
              <a:rPr lang="en-US">
                <a:solidFill>
                  <a:srgbClr val="3F3F3F"/>
                </a:solidFill>
                <a:latin typeface="DFKai-SB"/>
                <a:ea typeface="DFKai-SB"/>
                <a:cs typeface="DFKai-SB"/>
                <a:sym typeface="DFKai-SB"/>
              </a:rPr>
              <a:t>	</a:t>
            </a:r>
            <a:r>
              <a:rPr lang="en-US">
                <a:solidFill>
                  <a:schemeClr val="dk1"/>
                </a:solidFill>
                <a:latin typeface="DFKai-SB"/>
                <a:ea typeface="DFKai-SB"/>
                <a:cs typeface="DFKai-SB"/>
                <a:sym typeface="DFKai-SB"/>
              </a:rPr>
              <a:t>須補繳新台幣17,421元</a:t>
            </a:r>
            <a:endParaRPr>
              <a:solidFill>
                <a:schemeClr val="dk1"/>
              </a:solidFill>
              <a:latin typeface="DFKai-SB"/>
              <a:ea typeface="DFKai-SB"/>
              <a:cs typeface="DFKai-SB"/>
              <a:sym typeface="DFKai-SB"/>
            </a:endParaRPr>
          </a:p>
        </p:txBody>
      </p:sp>
      <p:sp>
        <p:nvSpPr>
          <p:cNvPr id="1346" name="Google Shape;1346;p195"/>
          <p:cNvSpPr txBox="1"/>
          <p:nvPr>
            <p:ph idx="2" type="body"/>
          </p:nvPr>
        </p:nvSpPr>
        <p:spPr>
          <a:xfrm>
            <a:off x="5090765" y="2160757"/>
            <a:ext cx="4683693" cy="4383074"/>
          </a:xfrm>
          <a:prstGeom prst="rect">
            <a:avLst/>
          </a:prstGeom>
          <a:noFill/>
          <a:ln>
            <a:noFill/>
          </a:ln>
        </p:spPr>
        <p:txBody>
          <a:bodyPr anchorCtr="0" anchor="t" bIns="45675" lIns="91400" spcFirstLastPara="1" rIns="91400" wrap="square" tIns="45675">
            <a:noAutofit/>
          </a:bodyPr>
          <a:lstStyle/>
          <a:p>
            <a:pPr indent="-285663" lvl="0" marL="366594" rtl="0" algn="just">
              <a:lnSpc>
                <a:spcPct val="100000"/>
              </a:lnSpc>
              <a:spcBef>
                <a:spcPts val="0"/>
              </a:spcBef>
              <a:spcAft>
                <a:spcPts val="0"/>
              </a:spcAft>
              <a:buClr>
                <a:schemeClr val="dk1"/>
              </a:buClr>
              <a:buSzPts val="1120"/>
              <a:buChar char="►"/>
            </a:pPr>
            <a:r>
              <a:rPr lang="en-US" sz="1400">
                <a:solidFill>
                  <a:schemeClr val="dk1"/>
                </a:solidFill>
                <a:latin typeface="Times New Roman"/>
                <a:ea typeface="Times New Roman"/>
                <a:cs typeface="Times New Roman"/>
                <a:sym typeface="Times New Roman"/>
              </a:rPr>
              <a:t>OICA will help the scholarship recipients to conduct the exemption from the tuition fees. If the amount of the scholarship is less than the total fees payable to the University, the scholarship recipients shall pay for the difference. </a:t>
            </a:r>
            <a:endParaRPr sz="1400">
              <a:solidFill>
                <a:schemeClr val="dk1"/>
              </a:solidFill>
              <a:latin typeface="Times New Roman"/>
              <a:ea typeface="Times New Roman"/>
              <a:cs typeface="Times New Roman"/>
              <a:sym typeface="Times New Roman"/>
            </a:endParaRPr>
          </a:p>
          <a:p>
            <a:pPr indent="-214549" lvl="0" marL="366594" rtl="0" algn="just">
              <a:lnSpc>
                <a:spcPct val="85714"/>
              </a:lnSpc>
              <a:spcBef>
                <a:spcPts val="0"/>
              </a:spcBef>
              <a:spcAft>
                <a:spcPts val="0"/>
              </a:spcAft>
              <a:buSzPts val="1120"/>
              <a:buNone/>
            </a:pPr>
            <a:r>
              <a:t/>
            </a:r>
            <a:endParaRPr sz="1400">
              <a:solidFill>
                <a:schemeClr val="dk1"/>
              </a:solidFill>
              <a:latin typeface="Times New Roman"/>
              <a:ea typeface="Times New Roman"/>
              <a:cs typeface="Times New Roman"/>
              <a:sym typeface="Times New Roman"/>
            </a:endParaRPr>
          </a:p>
          <a:p>
            <a:pPr indent="-285663" lvl="0" marL="372944" rtl="0" algn="just">
              <a:lnSpc>
                <a:spcPct val="100000"/>
              </a:lnSpc>
              <a:spcBef>
                <a:spcPts val="1000"/>
              </a:spcBef>
              <a:spcAft>
                <a:spcPts val="0"/>
              </a:spcAft>
              <a:buClr>
                <a:schemeClr val="dk1"/>
              </a:buClr>
              <a:buSzPts val="1120"/>
              <a:buChar char="►"/>
            </a:pPr>
            <a:r>
              <a:rPr lang="en-US" sz="1400">
                <a:solidFill>
                  <a:schemeClr val="dk1"/>
                </a:solidFill>
                <a:latin typeface="Times New Roman"/>
                <a:ea typeface="Times New Roman"/>
                <a:cs typeface="Times New Roman"/>
                <a:sym typeface="Times New Roman"/>
              </a:rPr>
              <a:t>However, the remaining scholarship will be returned to the recipients if the amount of the scholarship exceeds the total fees payable to the University.</a:t>
            </a:r>
            <a:endParaRPr sz="1400">
              <a:solidFill>
                <a:schemeClr val="dk1"/>
              </a:solidFill>
              <a:latin typeface="Times New Roman"/>
              <a:ea typeface="Times New Roman"/>
              <a:cs typeface="Times New Roman"/>
              <a:sym typeface="Times New Roman"/>
            </a:endParaRPr>
          </a:p>
          <a:p>
            <a:pPr indent="-214549" lvl="0" marL="372944" rtl="0" algn="just">
              <a:lnSpc>
                <a:spcPct val="100000"/>
              </a:lnSpc>
              <a:spcBef>
                <a:spcPts val="1000"/>
              </a:spcBef>
              <a:spcAft>
                <a:spcPts val="0"/>
              </a:spcAft>
              <a:buSzPts val="1120"/>
              <a:buNone/>
            </a:pPr>
            <a:r>
              <a:t/>
            </a:r>
            <a:endParaRPr sz="1400">
              <a:solidFill>
                <a:schemeClr val="dk1"/>
              </a:solidFill>
              <a:latin typeface="Times New Roman"/>
              <a:ea typeface="Times New Roman"/>
              <a:cs typeface="Times New Roman"/>
              <a:sym typeface="Times New Roman"/>
            </a:endParaRPr>
          </a:p>
          <a:p>
            <a:pPr indent="-285663" lvl="0" marL="366594" rtl="0" algn="l">
              <a:lnSpc>
                <a:spcPct val="100000"/>
              </a:lnSpc>
              <a:spcBef>
                <a:spcPts val="1000"/>
              </a:spcBef>
              <a:spcAft>
                <a:spcPts val="0"/>
              </a:spcAft>
              <a:buClr>
                <a:schemeClr val="dk1"/>
              </a:buClr>
              <a:buSzPts val="1120"/>
              <a:buChar char="►"/>
            </a:pPr>
            <a:r>
              <a:rPr lang="en-US" sz="1400">
                <a:solidFill>
                  <a:schemeClr val="dk1"/>
                </a:solidFill>
                <a:latin typeface="Times New Roman"/>
                <a:ea typeface="Times New Roman"/>
                <a:cs typeface="Times New Roman"/>
                <a:sym typeface="Times New Roman"/>
              </a:rPr>
              <a:t>For example:</a:t>
            </a:r>
            <a:br>
              <a:rPr lang="en-US" sz="1400">
                <a:solidFill>
                  <a:schemeClr val="dk1"/>
                </a:solidFill>
                <a:latin typeface="Times New Roman"/>
                <a:ea typeface="Times New Roman"/>
                <a:cs typeface="Times New Roman"/>
                <a:sym typeface="Times New Roman"/>
              </a:rPr>
            </a:br>
            <a:r>
              <a:rPr lang="en-US" sz="1400">
                <a:solidFill>
                  <a:schemeClr val="dk1"/>
                </a:solidFill>
                <a:latin typeface="Times New Roman"/>
                <a:ea typeface="Times New Roman"/>
                <a:cs typeface="Times New Roman"/>
                <a:sym typeface="Times New Roman"/>
              </a:rPr>
              <a:t>Scholarship: TWD 60,000</a:t>
            </a:r>
            <a:br>
              <a:rPr lang="en-US" sz="1400">
                <a:solidFill>
                  <a:schemeClr val="dk1"/>
                </a:solidFill>
                <a:latin typeface="Times New Roman"/>
                <a:ea typeface="Times New Roman"/>
                <a:cs typeface="Times New Roman"/>
                <a:sym typeface="Times New Roman"/>
              </a:rPr>
            </a:br>
            <a:r>
              <a:rPr lang="en-US" sz="1400">
                <a:solidFill>
                  <a:schemeClr val="dk1"/>
                </a:solidFill>
                <a:latin typeface="Times New Roman"/>
                <a:ea typeface="Times New Roman"/>
                <a:cs typeface="Times New Roman"/>
                <a:sym typeface="Times New Roman"/>
              </a:rPr>
              <a:t>Tuition and Other Required Fee: TWD 77,421</a:t>
            </a:r>
            <a:br>
              <a:rPr lang="en-US" sz="1400">
                <a:solidFill>
                  <a:schemeClr val="dk1"/>
                </a:solidFill>
                <a:latin typeface="Times New Roman"/>
                <a:ea typeface="Times New Roman"/>
                <a:cs typeface="Times New Roman"/>
                <a:sym typeface="Times New Roman"/>
              </a:rPr>
            </a:br>
            <a:r>
              <a:rPr lang="en-US" sz="1400">
                <a:solidFill>
                  <a:schemeClr val="dk1"/>
                </a:solidFill>
                <a:latin typeface="Times New Roman"/>
                <a:ea typeface="Times New Roman"/>
                <a:cs typeface="Times New Roman"/>
                <a:sym typeface="Times New Roman"/>
              </a:rPr>
              <a:t>Then, you’ll have to pay for TWDNTD 17,421</a:t>
            </a:r>
            <a:endParaRPr sz="1400">
              <a:solidFill>
                <a:schemeClr val="dk1"/>
              </a:solidFill>
              <a:latin typeface="Times New Roman"/>
              <a:ea typeface="Times New Roman"/>
              <a:cs typeface="Times New Roman"/>
              <a:sym typeface="Times New Roman"/>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9" name="Shape 1609"/>
        <p:cNvGrpSpPr/>
        <p:nvPr/>
      </p:nvGrpSpPr>
      <p:grpSpPr>
        <a:xfrm>
          <a:off x="0" y="0"/>
          <a:ext cx="0" cy="0"/>
          <a:chOff x="0" y="0"/>
          <a:chExt cx="0" cy="0"/>
        </a:xfrm>
      </p:grpSpPr>
      <p:sp>
        <p:nvSpPr>
          <p:cNvPr id="1610" name="Google Shape;1610;g27b335c9411_0_1588"/>
          <p:cNvSpPr txBox="1"/>
          <p:nvPr/>
        </p:nvSpPr>
        <p:spPr>
          <a:xfrm>
            <a:off x="8589536" y="6041362"/>
            <a:ext cx="683400" cy="365100"/>
          </a:xfrm>
          <a:prstGeom prst="rect">
            <a:avLst/>
          </a:prstGeom>
          <a:noFill/>
          <a:ln>
            <a:noFill/>
          </a:ln>
        </p:spPr>
        <p:txBody>
          <a:bodyPr anchorCtr="0" anchor="ctr" bIns="45700" lIns="91425" spcFirstLastPara="1" rIns="91425" wrap="square" tIns="45700">
            <a:noAutofit/>
          </a:bodyPr>
          <a:lstStyle/>
          <a:p>
            <a:pPr indent="0" lvl="0" marL="0" marR="0" rtl="0" algn="r">
              <a:lnSpc>
                <a:spcPct val="100000"/>
              </a:lnSpc>
              <a:spcBef>
                <a:spcPts val="0"/>
              </a:spcBef>
              <a:spcAft>
                <a:spcPts val="0"/>
              </a:spcAft>
              <a:buClr>
                <a:srgbClr val="000000"/>
              </a:buClr>
              <a:buSzPts val="900"/>
              <a:buFont typeface="Arial"/>
              <a:buNone/>
            </a:pPr>
            <a:fld id="{00000000-1234-1234-1234-123412341234}" type="slidenum">
              <a:rPr b="0" i="0" lang="en-US" sz="900" u="none" cap="none" strike="noStrike">
                <a:solidFill>
                  <a:srgbClr val="90C226"/>
                </a:solidFill>
                <a:latin typeface="Trebuchet MS"/>
                <a:ea typeface="Trebuchet MS"/>
                <a:cs typeface="Trebuchet MS"/>
                <a:sym typeface="Trebuchet MS"/>
              </a:rPr>
              <a:t>‹#›</a:t>
            </a:fld>
            <a:endParaRPr b="0" i="0" sz="900" u="none" cap="none" strike="noStrike">
              <a:solidFill>
                <a:srgbClr val="90C226"/>
              </a:solidFill>
              <a:latin typeface="Trebuchet MS"/>
              <a:ea typeface="Trebuchet MS"/>
              <a:cs typeface="Trebuchet MS"/>
              <a:sym typeface="Trebuchet MS"/>
            </a:endParaRPr>
          </a:p>
        </p:txBody>
      </p:sp>
      <p:sp>
        <p:nvSpPr>
          <p:cNvPr id="1611" name="Google Shape;1611;g27b335c9411_0_1588"/>
          <p:cNvSpPr/>
          <p:nvPr/>
        </p:nvSpPr>
        <p:spPr>
          <a:xfrm>
            <a:off x="697431" y="473808"/>
            <a:ext cx="8495100" cy="56016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2000"/>
              <a:buFont typeface="Arial"/>
              <a:buNone/>
            </a:pPr>
            <a:r>
              <a:rPr b="0" i="0" lang="en-US" sz="2000" u="none" cap="none" strike="noStrike">
                <a:solidFill>
                  <a:srgbClr val="000000"/>
                </a:solidFill>
                <a:latin typeface="Microsoft JhengHei"/>
                <a:ea typeface="Microsoft JhengHei"/>
                <a:cs typeface="Microsoft JhengHei"/>
                <a:sym typeface="Microsoft JhengHei"/>
              </a:rPr>
              <a:t>申請步驟： </a:t>
            </a:r>
            <a:endParaRPr b="0" i="0" sz="20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000"/>
              <a:buFont typeface="Arial"/>
              <a:buNone/>
            </a:pPr>
            <a:r>
              <a:rPr b="0" i="0" lang="en-US" sz="2000" u="none" cap="none" strike="noStrike">
                <a:solidFill>
                  <a:srgbClr val="000000"/>
                </a:solidFill>
                <a:latin typeface="Microsoft JhengHei"/>
                <a:ea typeface="Microsoft JhengHei"/>
                <a:cs typeface="Microsoft JhengHei"/>
                <a:sym typeface="Microsoft JhengHei"/>
              </a:rPr>
              <a:t>一、資訊應用系統申請⭢學生抵免/英語免修申請作業</a:t>
            </a:r>
            <a:endParaRPr b="0" i="0" sz="20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000"/>
              <a:buFont typeface="Arial"/>
              <a:buNone/>
            </a:pPr>
            <a:r>
              <a:rPr b="0" i="0" lang="en-US" sz="2000" u="none" cap="none" strike="noStrike">
                <a:solidFill>
                  <a:srgbClr val="000000"/>
                </a:solidFill>
                <a:latin typeface="Microsoft JhengHei"/>
                <a:ea typeface="Microsoft JhengHei"/>
                <a:cs typeface="Microsoft JhengHei"/>
                <a:sym typeface="Microsoft JhengHei"/>
              </a:rPr>
              <a:t>二、系統填寫免修申請資料並上傳英檢成績或證照正本電子檔 </a:t>
            </a:r>
            <a:endParaRPr b="0" i="0" sz="20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000"/>
              <a:buFont typeface="Arial"/>
              <a:buNone/>
            </a:pPr>
            <a:r>
              <a:t/>
            </a:r>
            <a:endParaRPr b="0" i="0" sz="20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000"/>
              <a:buFont typeface="Arial"/>
              <a:buNone/>
            </a:pPr>
            <a:r>
              <a:rPr b="0" i="0" lang="en-US" sz="2000" u="none" cap="none" strike="noStrike">
                <a:solidFill>
                  <a:srgbClr val="000000"/>
                </a:solidFill>
                <a:latin typeface="Microsoft JhengHei"/>
                <a:ea typeface="Microsoft JhengHei"/>
                <a:cs typeface="Microsoft JhengHei"/>
                <a:sym typeface="Microsoft JhengHei"/>
              </a:rPr>
              <a:t>提醒： 免修申請約需3至7個工作天審核，可至系統查詢審核狀態，如外語文中心 審核結果為「符合通識英文免修課程」，則無需進教室上課，預計第3週 免修之通識英文課程將自動退課；期末該科成績單顯現NR(1學分)。 </a:t>
            </a:r>
            <a:endParaRPr b="0" i="0" sz="20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000"/>
              <a:buFont typeface="Arial"/>
              <a:buNone/>
            </a:pPr>
            <a:r>
              <a:t/>
            </a:r>
            <a:endParaRPr b="0" i="0" sz="2000" u="none" cap="none" strike="noStrike">
              <a:solidFill>
                <a:srgbClr val="FF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Microsoft JhengHei"/>
                <a:ea typeface="Microsoft JhengHei"/>
                <a:cs typeface="Microsoft JhengHei"/>
                <a:sym typeface="Microsoft JhengHei"/>
              </a:rPr>
              <a:t>Steps:</a:t>
            </a:r>
            <a:br>
              <a:rPr b="0" i="0" lang="en-US" sz="1800" u="none" cap="none" strike="noStrike">
                <a:solidFill>
                  <a:srgbClr val="000000"/>
                </a:solidFill>
                <a:latin typeface="Microsoft JhengHei"/>
                <a:ea typeface="Microsoft JhengHei"/>
                <a:cs typeface="Microsoft JhengHei"/>
                <a:sym typeface="Microsoft JhengHei"/>
              </a:rPr>
            </a:br>
            <a:r>
              <a:rPr b="0" i="0" lang="en-US" sz="1800" u="none" cap="none" strike="noStrike">
                <a:solidFill>
                  <a:srgbClr val="000000"/>
                </a:solidFill>
                <a:latin typeface="Microsoft JhengHei"/>
                <a:ea typeface="Microsoft JhengHei"/>
                <a:cs typeface="Microsoft JhengHei"/>
                <a:sym typeface="Microsoft JhengHei"/>
              </a:rPr>
              <a:t>1. Apply online at the Information System</a:t>
            </a:r>
            <a:br>
              <a:rPr b="0" i="0" lang="en-US" sz="1800" u="none" cap="none" strike="noStrike">
                <a:solidFill>
                  <a:srgbClr val="000000"/>
                </a:solidFill>
                <a:latin typeface="Microsoft JhengHei"/>
                <a:ea typeface="Microsoft JhengHei"/>
                <a:cs typeface="Microsoft JhengHei"/>
                <a:sym typeface="Microsoft JhengHei"/>
              </a:rPr>
            </a:br>
            <a:r>
              <a:rPr b="0" i="0" lang="en-US" sz="1800" u="none" cap="none" strike="noStrike">
                <a:solidFill>
                  <a:srgbClr val="000000"/>
                </a:solidFill>
                <a:latin typeface="Microsoft JhengHei"/>
                <a:ea typeface="Microsoft JhengHei"/>
                <a:cs typeface="Microsoft JhengHei"/>
                <a:sym typeface="Microsoft JhengHei"/>
              </a:rPr>
              <a:t>2. Fill out the application form online and upload electronic files of the original English test results or certificates.</a:t>
            </a:r>
            <a:endParaRPr b="0" i="0" sz="18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1800"/>
              <a:buFont typeface="Arial"/>
              <a:buNone/>
            </a:pPr>
            <a:br>
              <a:rPr b="0" i="0" lang="en-US" sz="1800" u="none" cap="none" strike="noStrike">
                <a:solidFill>
                  <a:srgbClr val="000000"/>
                </a:solidFill>
                <a:latin typeface="Microsoft JhengHei"/>
                <a:ea typeface="Microsoft JhengHei"/>
                <a:cs typeface="Microsoft JhengHei"/>
                <a:sym typeface="Microsoft JhengHei"/>
              </a:rPr>
            </a:br>
            <a:r>
              <a:rPr b="0" i="0" lang="en-US" sz="1800" u="none" cap="none" strike="noStrike">
                <a:solidFill>
                  <a:srgbClr val="000000"/>
                </a:solidFill>
                <a:latin typeface="Microsoft JhengHei"/>
                <a:ea typeface="Microsoft JhengHei"/>
                <a:cs typeface="Microsoft JhengHei"/>
                <a:sym typeface="Microsoft JhengHei"/>
              </a:rPr>
              <a:t>Reminder:</a:t>
            </a:r>
            <a:br>
              <a:rPr b="0" i="0" lang="en-US" sz="1800" u="none" cap="none" strike="noStrike">
                <a:solidFill>
                  <a:srgbClr val="000000"/>
                </a:solidFill>
                <a:latin typeface="Microsoft JhengHei"/>
                <a:ea typeface="Microsoft JhengHei"/>
                <a:cs typeface="Microsoft JhengHei"/>
                <a:sym typeface="Microsoft JhengHei"/>
              </a:rPr>
            </a:br>
            <a:r>
              <a:rPr b="0" i="0" lang="en-US" sz="1800" u="none" cap="none" strike="noStrike">
                <a:solidFill>
                  <a:srgbClr val="000000"/>
                </a:solidFill>
                <a:latin typeface="Microsoft JhengHei"/>
                <a:ea typeface="Microsoft JhengHei"/>
                <a:cs typeface="Microsoft JhengHei"/>
                <a:sym typeface="Microsoft JhengHei"/>
              </a:rPr>
              <a:t>The inspection for exemption application takes about 3 to 7 working days. If the inspection status shows that the application is qualified, you do not need to go to the classroom. The General English Course will automatically withdraw in the third week of the semester. The course transcript will show NR (1 credit) at the end of the term.</a:t>
            </a:r>
            <a:endParaRPr b="0" i="0" sz="1800" u="none" cap="none" strike="noStrike">
              <a:solidFill>
                <a:srgbClr val="000000"/>
              </a:solidFill>
              <a:latin typeface="Microsoft JhengHei"/>
              <a:ea typeface="Microsoft JhengHei"/>
              <a:cs typeface="Microsoft JhengHei"/>
              <a:sym typeface="Microsoft JhengHei"/>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5" name="Shape 1615"/>
        <p:cNvGrpSpPr/>
        <p:nvPr/>
      </p:nvGrpSpPr>
      <p:grpSpPr>
        <a:xfrm>
          <a:off x="0" y="0"/>
          <a:ext cx="0" cy="0"/>
          <a:chOff x="0" y="0"/>
          <a:chExt cx="0" cy="0"/>
        </a:xfrm>
      </p:grpSpPr>
      <p:sp>
        <p:nvSpPr>
          <p:cNvPr id="1616" name="Google Shape;1616;p11"/>
          <p:cNvSpPr/>
          <p:nvPr/>
        </p:nvSpPr>
        <p:spPr>
          <a:xfrm>
            <a:off x="-1" y="447"/>
            <a:ext cx="12190413" cy="6857107"/>
          </a:xfrm>
          <a:custGeom>
            <a:rect b="b" l="l" r="r" t="t"/>
            <a:pathLst>
              <a:path extrusionOk="0" h="6858000" w="12192000">
                <a:moveTo>
                  <a:pt x="0" y="6858000"/>
                </a:moveTo>
                <a:lnTo>
                  <a:pt x="12192000" y="6858000"/>
                </a:lnTo>
                <a:lnTo>
                  <a:pt x="12192000" y="0"/>
                </a:lnTo>
                <a:lnTo>
                  <a:pt x="0" y="0"/>
                </a:lnTo>
                <a:lnTo>
                  <a:pt x="0" y="6858000"/>
                </a:lnTo>
                <a:close/>
              </a:path>
            </a:pathLst>
          </a:custGeom>
          <a:solidFill>
            <a:srgbClr val="56A7BC"/>
          </a:solidFill>
          <a:ln>
            <a:noFill/>
          </a:ln>
        </p:spPr>
      </p:sp>
      <p:grpSp>
        <p:nvGrpSpPr>
          <p:cNvPr id="1617" name="Google Shape;1617;p11"/>
          <p:cNvGrpSpPr/>
          <p:nvPr/>
        </p:nvGrpSpPr>
        <p:grpSpPr>
          <a:xfrm>
            <a:off x="0" y="447"/>
            <a:ext cx="1262216" cy="1295866"/>
            <a:chOff x="0" y="0"/>
            <a:chExt cx="1262380" cy="1296035"/>
          </a:xfrm>
        </p:grpSpPr>
        <p:sp>
          <p:nvSpPr>
            <p:cNvPr id="1618" name="Google Shape;1618;p11"/>
            <p:cNvSpPr/>
            <p:nvPr/>
          </p:nvSpPr>
          <p:spPr>
            <a:xfrm>
              <a:off x="0" y="42926"/>
              <a:ext cx="1262380" cy="1253109"/>
            </a:xfrm>
            <a:custGeom>
              <a:rect b="b" l="l" r="r" t="t"/>
              <a:pathLst>
                <a:path extrusionOk="0" h="1253109" w="1262380">
                  <a:moveTo>
                    <a:pt x="0" y="0"/>
                  </a:moveTo>
                  <a:lnTo>
                    <a:pt x="0" y="194437"/>
                  </a:lnTo>
                  <a:lnTo>
                    <a:pt x="1142238" y="1234313"/>
                  </a:lnTo>
                  <a:lnTo>
                    <a:pt x="1166749" y="1249045"/>
                  </a:lnTo>
                  <a:lnTo>
                    <a:pt x="1194054" y="1253109"/>
                  </a:lnTo>
                  <a:lnTo>
                    <a:pt x="1220851" y="1246632"/>
                  </a:lnTo>
                  <a:lnTo>
                    <a:pt x="1243838" y="1229741"/>
                  </a:lnTo>
                  <a:lnTo>
                    <a:pt x="1258443" y="1205230"/>
                  </a:lnTo>
                  <a:lnTo>
                    <a:pt x="1262380" y="1177925"/>
                  </a:lnTo>
                  <a:lnTo>
                    <a:pt x="1255776" y="1151128"/>
                  </a:lnTo>
                  <a:lnTo>
                    <a:pt x="1238885" y="1128141"/>
                  </a:lnTo>
                  <a:lnTo>
                    <a:pt x="0" y="0"/>
                  </a:lnTo>
                  <a:close/>
                </a:path>
              </a:pathLst>
            </a:custGeom>
            <a:solidFill>
              <a:srgbClr val="FFFFFF"/>
            </a:solidFill>
            <a:ln>
              <a:noFill/>
            </a:ln>
          </p:spPr>
        </p:sp>
        <p:sp>
          <p:nvSpPr>
            <p:cNvPr id="1619" name="Google Shape;1619;p11"/>
            <p:cNvSpPr/>
            <p:nvPr/>
          </p:nvSpPr>
          <p:spPr>
            <a:xfrm>
              <a:off x="72898" y="0"/>
              <a:ext cx="1077722" cy="890397"/>
            </a:xfrm>
            <a:custGeom>
              <a:rect b="b" l="l" r="r" t="t"/>
              <a:pathLst>
                <a:path extrusionOk="0" h="890397" w="1077722">
                  <a:moveTo>
                    <a:pt x="213614" y="0"/>
                  </a:moveTo>
                  <a:lnTo>
                    <a:pt x="0" y="0"/>
                  </a:lnTo>
                  <a:lnTo>
                    <a:pt x="957580" y="871855"/>
                  </a:lnTo>
                  <a:lnTo>
                    <a:pt x="982091" y="886460"/>
                  </a:lnTo>
                  <a:lnTo>
                    <a:pt x="1009396" y="890397"/>
                  </a:lnTo>
                  <a:lnTo>
                    <a:pt x="1036193" y="883920"/>
                  </a:lnTo>
                  <a:lnTo>
                    <a:pt x="1059180" y="867029"/>
                  </a:lnTo>
                  <a:lnTo>
                    <a:pt x="1073785" y="842518"/>
                  </a:lnTo>
                  <a:lnTo>
                    <a:pt x="1077722" y="815213"/>
                  </a:lnTo>
                  <a:lnTo>
                    <a:pt x="1071118" y="788416"/>
                  </a:lnTo>
                  <a:lnTo>
                    <a:pt x="1054227" y="765429"/>
                  </a:lnTo>
                  <a:lnTo>
                    <a:pt x="213614" y="0"/>
                  </a:lnTo>
                  <a:close/>
                </a:path>
              </a:pathLst>
            </a:custGeom>
            <a:solidFill>
              <a:srgbClr val="FFFFFF"/>
            </a:solidFill>
            <a:ln>
              <a:noFill/>
            </a:ln>
          </p:spPr>
        </p:sp>
      </p:grpSp>
      <p:grpSp>
        <p:nvGrpSpPr>
          <p:cNvPr id="1620" name="Google Shape;1620;p11"/>
          <p:cNvGrpSpPr/>
          <p:nvPr/>
        </p:nvGrpSpPr>
        <p:grpSpPr>
          <a:xfrm>
            <a:off x="10924640" y="5560595"/>
            <a:ext cx="1266279" cy="1288248"/>
            <a:chOff x="0" y="0"/>
            <a:chExt cx="1266444" cy="1288415"/>
          </a:xfrm>
        </p:grpSpPr>
        <p:sp>
          <p:nvSpPr>
            <p:cNvPr id="1621" name="Google Shape;1621;p11"/>
            <p:cNvSpPr/>
            <p:nvPr/>
          </p:nvSpPr>
          <p:spPr>
            <a:xfrm>
              <a:off x="111125" y="406654"/>
              <a:ext cx="1068197" cy="881761"/>
            </a:xfrm>
            <a:custGeom>
              <a:rect b="b" l="l" r="r" t="t"/>
              <a:pathLst>
                <a:path extrusionOk="0" h="881761" w="1068197">
                  <a:moveTo>
                    <a:pt x="68707" y="0"/>
                  </a:moveTo>
                  <a:lnTo>
                    <a:pt x="18796" y="23622"/>
                  </a:lnTo>
                  <a:lnTo>
                    <a:pt x="0" y="75565"/>
                  </a:lnTo>
                  <a:lnTo>
                    <a:pt x="6477" y="102489"/>
                  </a:lnTo>
                  <a:lnTo>
                    <a:pt x="23368" y="125603"/>
                  </a:lnTo>
                  <a:lnTo>
                    <a:pt x="853948" y="881761"/>
                  </a:lnTo>
                  <a:lnTo>
                    <a:pt x="1068197" y="881380"/>
                  </a:lnTo>
                  <a:lnTo>
                    <a:pt x="120777" y="18669"/>
                  </a:lnTo>
                  <a:lnTo>
                    <a:pt x="68834" y="0"/>
                  </a:lnTo>
                  <a:close/>
                </a:path>
              </a:pathLst>
            </a:custGeom>
            <a:solidFill>
              <a:srgbClr val="FFFFFF"/>
            </a:solidFill>
            <a:ln>
              <a:noFill/>
            </a:ln>
          </p:spPr>
        </p:sp>
        <p:sp>
          <p:nvSpPr>
            <p:cNvPr id="1622" name="Google Shape;1622;p11"/>
            <p:cNvSpPr/>
            <p:nvPr/>
          </p:nvSpPr>
          <p:spPr>
            <a:xfrm>
              <a:off x="0" y="0"/>
              <a:ext cx="1266444" cy="1256919"/>
            </a:xfrm>
            <a:custGeom>
              <a:rect b="b" l="l" r="r" t="t"/>
              <a:pathLst>
                <a:path extrusionOk="0" h="1256919" w="1266444">
                  <a:moveTo>
                    <a:pt x="68707" y="0"/>
                  </a:moveTo>
                  <a:lnTo>
                    <a:pt x="18796" y="23622"/>
                  </a:lnTo>
                  <a:lnTo>
                    <a:pt x="0" y="75565"/>
                  </a:lnTo>
                  <a:lnTo>
                    <a:pt x="6477" y="102489"/>
                  </a:lnTo>
                  <a:lnTo>
                    <a:pt x="23368" y="125476"/>
                  </a:lnTo>
                  <a:lnTo>
                    <a:pt x="1266063" y="1256919"/>
                  </a:lnTo>
                  <a:lnTo>
                    <a:pt x="1266444" y="1061720"/>
                  </a:lnTo>
                  <a:lnTo>
                    <a:pt x="120777" y="18669"/>
                  </a:lnTo>
                  <a:lnTo>
                    <a:pt x="68707" y="0"/>
                  </a:lnTo>
                  <a:close/>
                </a:path>
              </a:pathLst>
            </a:custGeom>
            <a:solidFill>
              <a:srgbClr val="FFFFFF"/>
            </a:solidFill>
            <a:ln>
              <a:noFill/>
            </a:ln>
          </p:spPr>
        </p:sp>
      </p:grpSp>
      <p:grpSp>
        <p:nvGrpSpPr>
          <p:cNvPr id="1623" name="Google Shape;1623;p11"/>
          <p:cNvGrpSpPr/>
          <p:nvPr/>
        </p:nvGrpSpPr>
        <p:grpSpPr>
          <a:xfrm>
            <a:off x="3356089" y="627576"/>
            <a:ext cx="1622976" cy="1819165"/>
            <a:chOff x="0" y="0"/>
            <a:chExt cx="1623187" cy="1819402"/>
          </a:xfrm>
        </p:grpSpPr>
        <p:sp>
          <p:nvSpPr>
            <p:cNvPr id="1624" name="Google Shape;1624;p11"/>
            <p:cNvSpPr/>
            <p:nvPr/>
          </p:nvSpPr>
          <p:spPr>
            <a:xfrm>
              <a:off x="117221" y="554863"/>
              <a:ext cx="1370965" cy="1264539"/>
            </a:xfrm>
            <a:custGeom>
              <a:rect b="b" l="l" r="r" t="t"/>
              <a:pathLst>
                <a:path extrusionOk="0" h="1264539" w="1370965">
                  <a:moveTo>
                    <a:pt x="98298" y="0"/>
                  </a:moveTo>
                  <a:lnTo>
                    <a:pt x="44704" y="15240"/>
                  </a:lnTo>
                  <a:lnTo>
                    <a:pt x="7620" y="59309"/>
                  </a:lnTo>
                  <a:lnTo>
                    <a:pt x="0" y="95758"/>
                  </a:lnTo>
                  <a:lnTo>
                    <a:pt x="6604" y="132334"/>
                  </a:lnTo>
                  <a:lnTo>
                    <a:pt x="27559" y="164719"/>
                  </a:lnTo>
                  <a:lnTo>
                    <a:pt x="1083310" y="1247394"/>
                  </a:lnTo>
                  <a:lnTo>
                    <a:pt x="1370965" y="1264539"/>
                  </a:lnTo>
                  <a:lnTo>
                    <a:pt x="166624" y="29210"/>
                  </a:lnTo>
                  <a:lnTo>
                    <a:pt x="151638" y="16637"/>
                  </a:lnTo>
                  <a:lnTo>
                    <a:pt x="134874" y="7620"/>
                  </a:lnTo>
                  <a:lnTo>
                    <a:pt x="116967" y="2159"/>
                  </a:lnTo>
                  <a:lnTo>
                    <a:pt x="98425" y="254"/>
                  </a:lnTo>
                  <a:close/>
                </a:path>
              </a:pathLst>
            </a:custGeom>
            <a:solidFill>
              <a:srgbClr val="FFFFFF"/>
            </a:solidFill>
            <a:ln>
              <a:noFill/>
            </a:ln>
          </p:spPr>
        </p:sp>
        <p:sp>
          <p:nvSpPr>
            <p:cNvPr id="1625" name="Google Shape;1625;p11"/>
            <p:cNvSpPr/>
            <p:nvPr/>
          </p:nvSpPr>
          <p:spPr>
            <a:xfrm>
              <a:off x="0" y="0"/>
              <a:ext cx="1623187" cy="1784858"/>
            </a:xfrm>
            <a:custGeom>
              <a:rect b="b" l="l" r="r" t="t"/>
              <a:pathLst>
                <a:path extrusionOk="0" h="1784858" w="1623187">
                  <a:moveTo>
                    <a:pt x="98171" y="0"/>
                  </a:moveTo>
                  <a:lnTo>
                    <a:pt x="44704" y="15240"/>
                  </a:lnTo>
                  <a:lnTo>
                    <a:pt x="7493" y="59309"/>
                  </a:lnTo>
                  <a:lnTo>
                    <a:pt x="0" y="95758"/>
                  </a:lnTo>
                  <a:lnTo>
                    <a:pt x="6731" y="132334"/>
                  </a:lnTo>
                  <a:lnTo>
                    <a:pt x="27686" y="164719"/>
                  </a:lnTo>
                  <a:lnTo>
                    <a:pt x="1607566" y="1784858"/>
                  </a:lnTo>
                  <a:lnTo>
                    <a:pt x="1623187" y="1523111"/>
                  </a:lnTo>
                  <a:lnTo>
                    <a:pt x="166497" y="29337"/>
                  </a:lnTo>
                  <a:lnTo>
                    <a:pt x="116713" y="2032"/>
                  </a:lnTo>
                  <a:lnTo>
                    <a:pt x="98171" y="0"/>
                  </a:lnTo>
                  <a:close/>
                </a:path>
              </a:pathLst>
            </a:custGeom>
            <a:solidFill>
              <a:srgbClr val="FFFFFF"/>
            </a:solidFill>
            <a:ln>
              <a:noFill/>
            </a:ln>
          </p:spPr>
        </p:sp>
      </p:grpSp>
      <p:grpSp>
        <p:nvGrpSpPr>
          <p:cNvPr id="1626" name="Google Shape;1626;p11"/>
          <p:cNvGrpSpPr/>
          <p:nvPr/>
        </p:nvGrpSpPr>
        <p:grpSpPr>
          <a:xfrm>
            <a:off x="6933297" y="4554582"/>
            <a:ext cx="1682531" cy="1775482"/>
            <a:chOff x="0" y="0"/>
            <a:chExt cx="1682750" cy="1775714"/>
          </a:xfrm>
        </p:grpSpPr>
        <p:sp>
          <p:nvSpPr>
            <p:cNvPr id="1627" name="Google Shape;1627;p11"/>
            <p:cNvSpPr/>
            <p:nvPr/>
          </p:nvSpPr>
          <p:spPr>
            <a:xfrm>
              <a:off x="0" y="63500"/>
              <a:ext cx="1682750" cy="1712214"/>
            </a:xfrm>
            <a:custGeom>
              <a:rect b="b" l="l" r="r" t="t"/>
              <a:pathLst>
                <a:path extrusionOk="0" h="1712214" w="1682750">
                  <a:moveTo>
                    <a:pt x="3683" y="0"/>
                  </a:moveTo>
                  <a:lnTo>
                    <a:pt x="0" y="262255"/>
                  </a:lnTo>
                  <a:lnTo>
                    <a:pt x="1519301" y="1686052"/>
                  </a:lnTo>
                  <a:lnTo>
                    <a:pt x="1552067" y="1706245"/>
                  </a:lnTo>
                  <a:lnTo>
                    <a:pt x="1588770" y="1712214"/>
                  </a:lnTo>
                  <a:lnTo>
                    <a:pt x="1625092" y="1703959"/>
                  </a:lnTo>
                  <a:lnTo>
                    <a:pt x="1656461" y="1681607"/>
                  </a:lnTo>
                  <a:lnTo>
                    <a:pt x="1676781" y="1648841"/>
                  </a:lnTo>
                  <a:lnTo>
                    <a:pt x="1682750" y="1612138"/>
                  </a:lnTo>
                  <a:lnTo>
                    <a:pt x="1674495" y="1575816"/>
                  </a:lnTo>
                  <a:lnTo>
                    <a:pt x="1652143" y="1544447"/>
                  </a:lnTo>
                  <a:lnTo>
                    <a:pt x="3683" y="0"/>
                  </a:lnTo>
                  <a:close/>
                </a:path>
              </a:pathLst>
            </a:custGeom>
            <a:solidFill>
              <a:srgbClr val="FFFFFF"/>
            </a:solidFill>
            <a:ln>
              <a:noFill/>
            </a:ln>
          </p:spPr>
        </p:sp>
        <p:sp>
          <p:nvSpPr>
            <p:cNvPr id="1628" name="Google Shape;1628;p11"/>
            <p:cNvSpPr/>
            <p:nvPr/>
          </p:nvSpPr>
          <p:spPr>
            <a:xfrm>
              <a:off x="95885" y="0"/>
              <a:ext cx="1444625" cy="1226693"/>
            </a:xfrm>
            <a:custGeom>
              <a:rect b="b" l="l" r="r" t="t"/>
              <a:pathLst>
                <a:path extrusionOk="0" h="1226693" w="1444625">
                  <a:moveTo>
                    <a:pt x="0" y="0"/>
                  </a:moveTo>
                  <a:lnTo>
                    <a:pt x="1281176" y="1200531"/>
                  </a:lnTo>
                  <a:lnTo>
                    <a:pt x="1313942" y="1220724"/>
                  </a:lnTo>
                  <a:lnTo>
                    <a:pt x="1350645" y="1226693"/>
                  </a:lnTo>
                  <a:lnTo>
                    <a:pt x="1386967" y="1218438"/>
                  </a:lnTo>
                  <a:lnTo>
                    <a:pt x="1418463" y="1196086"/>
                  </a:lnTo>
                  <a:lnTo>
                    <a:pt x="1438656" y="1163320"/>
                  </a:lnTo>
                  <a:lnTo>
                    <a:pt x="1444625" y="1126617"/>
                  </a:lnTo>
                  <a:lnTo>
                    <a:pt x="1436370" y="1090295"/>
                  </a:lnTo>
                  <a:lnTo>
                    <a:pt x="1414018" y="1058926"/>
                  </a:lnTo>
                  <a:lnTo>
                    <a:pt x="288163" y="4064"/>
                  </a:lnTo>
                  <a:lnTo>
                    <a:pt x="0" y="0"/>
                  </a:lnTo>
                  <a:close/>
                </a:path>
              </a:pathLst>
            </a:custGeom>
            <a:solidFill>
              <a:srgbClr val="FFFFFF"/>
            </a:solidFill>
            <a:ln>
              <a:noFill/>
            </a:ln>
          </p:spPr>
        </p:sp>
      </p:grpSp>
      <p:sp>
        <p:nvSpPr>
          <p:cNvPr id="1629" name="Google Shape;1629;p11"/>
          <p:cNvSpPr/>
          <p:nvPr/>
        </p:nvSpPr>
        <p:spPr>
          <a:xfrm>
            <a:off x="3443961" y="2194788"/>
            <a:ext cx="4546643" cy="4378390"/>
          </a:xfrm>
          <a:custGeom>
            <a:rect b="b" l="l" r="r" t="t"/>
            <a:pathLst>
              <a:path extrusionOk="0" h="4378960" w="4547235">
                <a:moveTo>
                  <a:pt x="0" y="0"/>
                </a:moveTo>
                <a:lnTo>
                  <a:pt x="4547235" y="0"/>
                </a:lnTo>
                <a:lnTo>
                  <a:pt x="4547235" y="4378960"/>
                </a:lnTo>
                <a:lnTo>
                  <a:pt x="0" y="4378960"/>
                </a:lnTo>
                <a:close/>
              </a:path>
            </a:pathLst>
          </a:custGeom>
          <a:blipFill rotWithShape="1">
            <a:blip r:embed="rId3">
              <a:alphaModFix/>
            </a:blip>
            <a:stretch>
              <a:fillRect b="-342" l="0" r="-345" t="0"/>
            </a:stretch>
          </a:blipFill>
          <a:ln>
            <a:noFill/>
          </a:ln>
        </p:spPr>
      </p:sp>
      <p:sp>
        <p:nvSpPr>
          <p:cNvPr id="1630" name="Google Shape;1630;p11"/>
          <p:cNvSpPr/>
          <p:nvPr/>
        </p:nvSpPr>
        <p:spPr>
          <a:xfrm>
            <a:off x="4521796" y="431361"/>
            <a:ext cx="5681875" cy="5655843"/>
          </a:xfrm>
          <a:custGeom>
            <a:rect b="b" l="l" r="r" t="t"/>
            <a:pathLst>
              <a:path extrusionOk="0" h="5656580" w="5682615">
                <a:moveTo>
                  <a:pt x="0" y="0"/>
                </a:moveTo>
                <a:lnTo>
                  <a:pt x="5682615" y="0"/>
                </a:lnTo>
                <a:lnTo>
                  <a:pt x="5682615" y="5656580"/>
                </a:lnTo>
                <a:lnTo>
                  <a:pt x="0" y="5656580"/>
                </a:lnTo>
                <a:close/>
              </a:path>
            </a:pathLst>
          </a:custGeom>
          <a:blipFill rotWithShape="1">
            <a:blip r:embed="rId4">
              <a:alphaModFix/>
            </a:blip>
            <a:stretch>
              <a:fillRect b="-352" l="0" r="-358" t="0"/>
            </a:stretch>
          </a:blipFill>
          <a:ln>
            <a:noFill/>
          </a:ln>
        </p:spPr>
      </p:sp>
      <p:sp>
        <p:nvSpPr>
          <p:cNvPr id="1631" name="Google Shape;1631;p11"/>
          <p:cNvSpPr/>
          <p:nvPr/>
        </p:nvSpPr>
        <p:spPr>
          <a:xfrm>
            <a:off x="4118327" y="1644120"/>
            <a:ext cx="3901186" cy="3899154"/>
          </a:xfrm>
          <a:custGeom>
            <a:rect b="b" l="l" r="r" t="t"/>
            <a:pathLst>
              <a:path extrusionOk="0" h="3899662" w="3901694">
                <a:moveTo>
                  <a:pt x="1950720" y="0"/>
                </a:moveTo>
                <a:lnTo>
                  <a:pt x="1886331" y="1016"/>
                </a:lnTo>
                <a:lnTo>
                  <a:pt x="1822450" y="4064"/>
                </a:lnTo>
                <a:lnTo>
                  <a:pt x="1759077" y="9144"/>
                </a:lnTo>
                <a:lnTo>
                  <a:pt x="1696339" y="16256"/>
                </a:lnTo>
                <a:lnTo>
                  <a:pt x="1634236" y="25400"/>
                </a:lnTo>
                <a:lnTo>
                  <a:pt x="1572768" y="36449"/>
                </a:lnTo>
                <a:lnTo>
                  <a:pt x="1511935" y="49403"/>
                </a:lnTo>
                <a:lnTo>
                  <a:pt x="1451864" y="64262"/>
                </a:lnTo>
                <a:lnTo>
                  <a:pt x="1392555" y="80899"/>
                </a:lnTo>
                <a:lnTo>
                  <a:pt x="1334008" y="99314"/>
                </a:lnTo>
                <a:lnTo>
                  <a:pt x="1276223" y="119507"/>
                </a:lnTo>
                <a:lnTo>
                  <a:pt x="1219327" y="141478"/>
                </a:lnTo>
                <a:lnTo>
                  <a:pt x="1163320" y="165100"/>
                </a:lnTo>
                <a:lnTo>
                  <a:pt x="1108202" y="190500"/>
                </a:lnTo>
                <a:lnTo>
                  <a:pt x="1054100" y="217551"/>
                </a:lnTo>
                <a:lnTo>
                  <a:pt x="1000887" y="246126"/>
                </a:lnTo>
                <a:lnTo>
                  <a:pt x="948690" y="276352"/>
                </a:lnTo>
                <a:lnTo>
                  <a:pt x="897509" y="308102"/>
                </a:lnTo>
                <a:lnTo>
                  <a:pt x="847471" y="341376"/>
                </a:lnTo>
                <a:lnTo>
                  <a:pt x="798449" y="376174"/>
                </a:lnTo>
                <a:lnTo>
                  <a:pt x="750570" y="412369"/>
                </a:lnTo>
                <a:lnTo>
                  <a:pt x="703834" y="449961"/>
                </a:lnTo>
                <a:lnTo>
                  <a:pt x="658368" y="488950"/>
                </a:lnTo>
                <a:lnTo>
                  <a:pt x="614045" y="529336"/>
                </a:lnTo>
                <a:lnTo>
                  <a:pt x="570992" y="570992"/>
                </a:lnTo>
                <a:lnTo>
                  <a:pt x="529336" y="613918"/>
                </a:lnTo>
                <a:lnTo>
                  <a:pt x="488950" y="658114"/>
                </a:lnTo>
                <a:lnTo>
                  <a:pt x="449961" y="703580"/>
                </a:lnTo>
                <a:lnTo>
                  <a:pt x="412369" y="750189"/>
                </a:lnTo>
                <a:lnTo>
                  <a:pt x="376174" y="798068"/>
                </a:lnTo>
                <a:lnTo>
                  <a:pt x="341376" y="847090"/>
                </a:lnTo>
                <a:lnTo>
                  <a:pt x="308102" y="897128"/>
                </a:lnTo>
                <a:lnTo>
                  <a:pt x="276352" y="948309"/>
                </a:lnTo>
                <a:lnTo>
                  <a:pt x="246126" y="1000506"/>
                </a:lnTo>
                <a:lnTo>
                  <a:pt x="217551" y="1053719"/>
                </a:lnTo>
                <a:lnTo>
                  <a:pt x="190500" y="1107821"/>
                </a:lnTo>
                <a:lnTo>
                  <a:pt x="165100" y="1162939"/>
                </a:lnTo>
                <a:lnTo>
                  <a:pt x="141351" y="1218946"/>
                </a:lnTo>
                <a:lnTo>
                  <a:pt x="119380" y="1275842"/>
                </a:lnTo>
                <a:lnTo>
                  <a:pt x="99441" y="1333500"/>
                </a:lnTo>
                <a:lnTo>
                  <a:pt x="81026" y="1391920"/>
                </a:lnTo>
                <a:lnTo>
                  <a:pt x="64389" y="1451229"/>
                </a:lnTo>
                <a:lnTo>
                  <a:pt x="49530" y="1511300"/>
                </a:lnTo>
                <a:lnTo>
                  <a:pt x="36576" y="1572006"/>
                </a:lnTo>
                <a:lnTo>
                  <a:pt x="25527" y="1633474"/>
                </a:lnTo>
                <a:lnTo>
                  <a:pt x="16383" y="1695577"/>
                </a:lnTo>
                <a:lnTo>
                  <a:pt x="9271" y="1758315"/>
                </a:lnTo>
                <a:lnTo>
                  <a:pt x="4191" y="1821561"/>
                </a:lnTo>
                <a:lnTo>
                  <a:pt x="1143" y="1885442"/>
                </a:lnTo>
                <a:lnTo>
                  <a:pt x="0" y="1949704"/>
                </a:lnTo>
                <a:lnTo>
                  <a:pt x="1016" y="2014093"/>
                </a:lnTo>
                <a:lnTo>
                  <a:pt x="4064" y="2077974"/>
                </a:lnTo>
                <a:lnTo>
                  <a:pt x="9144" y="2141220"/>
                </a:lnTo>
                <a:lnTo>
                  <a:pt x="16256" y="2203958"/>
                </a:lnTo>
                <a:lnTo>
                  <a:pt x="25400" y="2266061"/>
                </a:lnTo>
                <a:lnTo>
                  <a:pt x="36449" y="2327529"/>
                </a:lnTo>
                <a:lnTo>
                  <a:pt x="49403" y="2388235"/>
                </a:lnTo>
                <a:lnTo>
                  <a:pt x="64262" y="2448306"/>
                </a:lnTo>
                <a:lnTo>
                  <a:pt x="80899" y="2507615"/>
                </a:lnTo>
                <a:lnTo>
                  <a:pt x="99314" y="2566162"/>
                </a:lnTo>
                <a:lnTo>
                  <a:pt x="119507" y="2623820"/>
                </a:lnTo>
                <a:lnTo>
                  <a:pt x="141478" y="2680716"/>
                </a:lnTo>
                <a:lnTo>
                  <a:pt x="165227" y="2736723"/>
                </a:lnTo>
                <a:lnTo>
                  <a:pt x="190627" y="2791841"/>
                </a:lnTo>
                <a:lnTo>
                  <a:pt x="217678" y="2845943"/>
                </a:lnTo>
                <a:lnTo>
                  <a:pt x="246253" y="2899156"/>
                </a:lnTo>
                <a:lnTo>
                  <a:pt x="276479" y="2951353"/>
                </a:lnTo>
                <a:lnTo>
                  <a:pt x="308229" y="3002534"/>
                </a:lnTo>
                <a:lnTo>
                  <a:pt x="341503" y="3052572"/>
                </a:lnTo>
                <a:lnTo>
                  <a:pt x="376301" y="3101594"/>
                </a:lnTo>
                <a:lnTo>
                  <a:pt x="412496" y="3149473"/>
                </a:lnTo>
                <a:lnTo>
                  <a:pt x="450088" y="3196082"/>
                </a:lnTo>
                <a:lnTo>
                  <a:pt x="489077" y="3241548"/>
                </a:lnTo>
                <a:lnTo>
                  <a:pt x="529463" y="3285744"/>
                </a:lnTo>
                <a:lnTo>
                  <a:pt x="571119" y="3328670"/>
                </a:lnTo>
                <a:lnTo>
                  <a:pt x="614172" y="3370326"/>
                </a:lnTo>
                <a:lnTo>
                  <a:pt x="658495" y="3410712"/>
                </a:lnTo>
                <a:lnTo>
                  <a:pt x="703961" y="3449701"/>
                </a:lnTo>
                <a:lnTo>
                  <a:pt x="750697" y="3487293"/>
                </a:lnTo>
                <a:lnTo>
                  <a:pt x="798576" y="3523488"/>
                </a:lnTo>
                <a:lnTo>
                  <a:pt x="847598" y="3558286"/>
                </a:lnTo>
                <a:lnTo>
                  <a:pt x="897636" y="3591560"/>
                </a:lnTo>
                <a:lnTo>
                  <a:pt x="948817" y="3623310"/>
                </a:lnTo>
                <a:lnTo>
                  <a:pt x="1001014" y="3653536"/>
                </a:lnTo>
                <a:lnTo>
                  <a:pt x="1054227" y="3682111"/>
                </a:lnTo>
                <a:lnTo>
                  <a:pt x="1108329" y="3709162"/>
                </a:lnTo>
                <a:lnTo>
                  <a:pt x="1163447" y="3734562"/>
                </a:lnTo>
                <a:lnTo>
                  <a:pt x="1219454" y="3758184"/>
                </a:lnTo>
                <a:lnTo>
                  <a:pt x="1276350" y="3780155"/>
                </a:lnTo>
                <a:lnTo>
                  <a:pt x="1334135" y="3800348"/>
                </a:lnTo>
                <a:lnTo>
                  <a:pt x="1392682" y="3818763"/>
                </a:lnTo>
                <a:lnTo>
                  <a:pt x="1451991" y="3835400"/>
                </a:lnTo>
                <a:lnTo>
                  <a:pt x="1512062" y="3850259"/>
                </a:lnTo>
                <a:lnTo>
                  <a:pt x="1572895" y="3863213"/>
                </a:lnTo>
                <a:lnTo>
                  <a:pt x="1634363" y="3874262"/>
                </a:lnTo>
                <a:lnTo>
                  <a:pt x="1696466" y="3883406"/>
                </a:lnTo>
                <a:lnTo>
                  <a:pt x="1759204" y="3890518"/>
                </a:lnTo>
                <a:lnTo>
                  <a:pt x="1822577" y="3895598"/>
                </a:lnTo>
                <a:lnTo>
                  <a:pt x="1886458" y="3898646"/>
                </a:lnTo>
                <a:lnTo>
                  <a:pt x="1950847" y="3899662"/>
                </a:lnTo>
                <a:lnTo>
                  <a:pt x="2015236" y="3898646"/>
                </a:lnTo>
                <a:lnTo>
                  <a:pt x="2079117" y="3895598"/>
                </a:lnTo>
                <a:lnTo>
                  <a:pt x="2142491" y="3890518"/>
                </a:lnTo>
                <a:lnTo>
                  <a:pt x="2205229" y="3883406"/>
                </a:lnTo>
                <a:lnTo>
                  <a:pt x="2267332" y="3874262"/>
                </a:lnTo>
                <a:lnTo>
                  <a:pt x="2328800" y="3863213"/>
                </a:lnTo>
                <a:lnTo>
                  <a:pt x="2389632" y="3850259"/>
                </a:lnTo>
                <a:lnTo>
                  <a:pt x="2449703" y="3835400"/>
                </a:lnTo>
                <a:lnTo>
                  <a:pt x="2509012" y="3818763"/>
                </a:lnTo>
                <a:lnTo>
                  <a:pt x="2567559" y="3800348"/>
                </a:lnTo>
                <a:lnTo>
                  <a:pt x="2625344" y="3780155"/>
                </a:lnTo>
                <a:lnTo>
                  <a:pt x="2682240" y="3758184"/>
                </a:lnTo>
                <a:lnTo>
                  <a:pt x="2738247" y="3734562"/>
                </a:lnTo>
                <a:lnTo>
                  <a:pt x="2793365" y="3709162"/>
                </a:lnTo>
                <a:lnTo>
                  <a:pt x="2847467" y="3682111"/>
                </a:lnTo>
                <a:lnTo>
                  <a:pt x="2900680" y="3653536"/>
                </a:lnTo>
                <a:lnTo>
                  <a:pt x="2952877" y="3623310"/>
                </a:lnTo>
                <a:lnTo>
                  <a:pt x="3004058" y="3591560"/>
                </a:lnTo>
                <a:lnTo>
                  <a:pt x="3054096" y="3558286"/>
                </a:lnTo>
                <a:lnTo>
                  <a:pt x="3103118" y="3523488"/>
                </a:lnTo>
                <a:lnTo>
                  <a:pt x="3150997" y="3487293"/>
                </a:lnTo>
                <a:lnTo>
                  <a:pt x="3197733" y="3449701"/>
                </a:lnTo>
                <a:lnTo>
                  <a:pt x="3243199" y="3410712"/>
                </a:lnTo>
                <a:lnTo>
                  <a:pt x="3287522" y="3370326"/>
                </a:lnTo>
                <a:lnTo>
                  <a:pt x="3330575" y="3328670"/>
                </a:lnTo>
                <a:lnTo>
                  <a:pt x="3372231" y="3285744"/>
                </a:lnTo>
                <a:lnTo>
                  <a:pt x="3412617" y="3241548"/>
                </a:lnTo>
                <a:lnTo>
                  <a:pt x="3451606" y="3196082"/>
                </a:lnTo>
                <a:lnTo>
                  <a:pt x="3489198" y="3149473"/>
                </a:lnTo>
                <a:lnTo>
                  <a:pt x="3525393" y="3101594"/>
                </a:lnTo>
                <a:lnTo>
                  <a:pt x="3560191" y="3052572"/>
                </a:lnTo>
                <a:lnTo>
                  <a:pt x="3593465" y="3002534"/>
                </a:lnTo>
                <a:lnTo>
                  <a:pt x="3625215" y="2951353"/>
                </a:lnTo>
                <a:lnTo>
                  <a:pt x="3655441" y="2899156"/>
                </a:lnTo>
                <a:lnTo>
                  <a:pt x="3684016" y="2845943"/>
                </a:lnTo>
                <a:lnTo>
                  <a:pt x="3711067" y="2791841"/>
                </a:lnTo>
                <a:lnTo>
                  <a:pt x="3736467" y="2736723"/>
                </a:lnTo>
                <a:lnTo>
                  <a:pt x="3760216" y="2680716"/>
                </a:lnTo>
                <a:lnTo>
                  <a:pt x="3782187" y="2623820"/>
                </a:lnTo>
                <a:lnTo>
                  <a:pt x="3802380" y="2566162"/>
                </a:lnTo>
                <a:lnTo>
                  <a:pt x="3820795" y="2507615"/>
                </a:lnTo>
                <a:lnTo>
                  <a:pt x="3837432" y="2448306"/>
                </a:lnTo>
                <a:lnTo>
                  <a:pt x="3852292" y="2388235"/>
                </a:lnTo>
                <a:lnTo>
                  <a:pt x="3865245" y="2327529"/>
                </a:lnTo>
                <a:lnTo>
                  <a:pt x="3876294" y="2266061"/>
                </a:lnTo>
                <a:lnTo>
                  <a:pt x="3885438" y="2203958"/>
                </a:lnTo>
                <a:lnTo>
                  <a:pt x="3892550" y="2141220"/>
                </a:lnTo>
                <a:lnTo>
                  <a:pt x="3897630" y="2077974"/>
                </a:lnTo>
                <a:lnTo>
                  <a:pt x="3900678" y="2014093"/>
                </a:lnTo>
                <a:lnTo>
                  <a:pt x="3901694" y="1949704"/>
                </a:lnTo>
                <a:lnTo>
                  <a:pt x="3900678" y="1885315"/>
                </a:lnTo>
                <a:lnTo>
                  <a:pt x="3897630" y="1821434"/>
                </a:lnTo>
                <a:lnTo>
                  <a:pt x="3892550" y="1758188"/>
                </a:lnTo>
                <a:lnTo>
                  <a:pt x="3885438" y="1695450"/>
                </a:lnTo>
                <a:lnTo>
                  <a:pt x="3876294" y="1633347"/>
                </a:lnTo>
                <a:lnTo>
                  <a:pt x="3865245" y="1571879"/>
                </a:lnTo>
                <a:lnTo>
                  <a:pt x="3851910" y="1511300"/>
                </a:lnTo>
                <a:lnTo>
                  <a:pt x="3837051" y="1451229"/>
                </a:lnTo>
                <a:lnTo>
                  <a:pt x="3820414" y="1391920"/>
                </a:lnTo>
                <a:lnTo>
                  <a:pt x="3801999" y="1333373"/>
                </a:lnTo>
                <a:lnTo>
                  <a:pt x="3781806" y="1275715"/>
                </a:lnTo>
                <a:lnTo>
                  <a:pt x="3759834" y="1218819"/>
                </a:lnTo>
                <a:lnTo>
                  <a:pt x="3736086" y="1162812"/>
                </a:lnTo>
                <a:lnTo>
                  <a:pt x="3710686" y="1107694"/>
                </a:lnTo>
                <a:lnTo>
                  <a:pt x="3683634" y="1053592"/>
                </a:lnTo>
                <a:lnTo>
                  <a:pt x="3655059" y="1000379"/>
                </a:lnTo>
                <a:lnTo>
                  <a:pt x="3624833" y="948182"/>
                </a:lnTo>
                <a:lnTo>
                  <a:pt x="3593083" y="897001"/>
                </a:lnTo>
                <a:lnTo>
                  <a:pt x="3559809" y="846963"/>
                </a:lnTo>
                <a:lnTo>
                  <a:pt x="3525012" y="797941"/>
                </a:lnTo>
                <a:lnTo>
                  <a:pt x="3488817" y="750062"/>
                </a:lnTo>
                <a:lnTo>
                  <a:pt x="3451225" y="703453"/>
                </a:lnTo>
                <a:lnTo>
                  <a:pt x="3412236" y="657987"/>
                </a:lnTo>
                <a:lnTo>
                  <a:pt x="3371850" y="613791"/>
                </a:lnTo>
                <a:lnTo>
                  <a:pt x="3330194" y="570865"/>
                </a:lnTo>
                <a:lnTo>
                  <a:pt x="3287140" y="529209"/>
                </a:lnTo>
                <a:lnTo>
                  <a:pt x="3242817" y="488823"/>
                </a:lnTo>
                <a:lnTo>
                  <a:pt x="3197351" y="449834"/>
                </a:lnTo>
                <a:lnTo>
                  <a:pt x="3150615" y="412242"/>
                </a:lnTo>
                <a:lnTo>
                  <a:pt x="3102736" y="376047"/>
                </a:lnTo>
                <a:lnTo>
                  <a:pt x="3053714" y="341249"/>
                </a:lnTo>
                <a:lnTo>
                  <a:pt x="3003676" y="307975"/>
                </a:lnTo>
                <a:lnTo>
                  <a:pt x="2952495" y="276225"/>
                </a:lnTo>
                <a:lnTo>
                  <a:pt x="2900298" y="245999"/>
                </a:lnTo>
                <a:lnTo>
                  <a:pt x="2847085" y="217424"/>
                </a:lnTo>
                <a:lnTo>
                  <a:pt x="2792983" y="190373"/>
                </a:lnTo>
                <a:lnTo>
                  <a:pt x="2737865" y="164973"/>
                </a:lnTo>
                <a:lnTo>
                  <a:pt x="2681858" y="141351"/>
                </a:lnTo>
                <a:lnTo>
                  <a:pt x="2624962" y="119380"/>
                </a:lnTo>
                <a:lnTo>
                  <a:pt x="2567177" y="99187"/>
                </a:lnTo>
                <a:lnTo>
                  <a:pt x="2508630" y="80772"/>
                </a:lnTo>
                <a:lnTo>
                  <a:pt x="2449321" y="64135"/>
                </a:lnTo>
                <a:lnTo>
                  <a:pt x="2389250" y="49276"/>
                </a:lnTo>
                <a:lnTo>
                  <a:pt x="2328418" y="36322"/>
                </a:lnTo>
                <a:lnTo>
                  <a:pt x="2266950" y="25273"/>
                </a:lnTo>
                <a:lnTo>
                  <a:pt x="2204847" y="16129"/>
                </a:lnTo>
                <a:lnTo>
                  <a:pt x="2142109" y="9017"/>
                </a:lnTo>
                <a:lnTo>
                  <a:pt x="2078736" y="3937"/>
                </a:lnTo>
                <a:lnTo>
                  <a:pt x="2014855" y="889"/>
                </a:lnTo>
                <a:lnTo>
                  <a:pt x="1950720" y="0"/>
                </a:lnTo>
                <a:close/>
              </a:path>
            </a:pathLst>
          </a:custGeom>
          <a:solidFill>
            <a:srgbClr val="FFFFFF"/>
          </a:solidFill>
          <a:ln>
            <a:noFill/>
          </a:ln>
        </p:spPr>
      </p:sp>
      <p:sp>
        <p:nvSpPr>
          <p:cNvPr id="1632" name="Google Shape;1632;p11"/>
          <p:cNvSpPr/>
          <p:nvPr/>
        </p:nvSpPr>
        <p:spPr>
          <a:xfrm>
            <a:off x="2705763" y="447"/>
            <a:ext cx="5694066" cy="5409876"/>
          </a:xfrm>
          <a:custGeom>
            <a:rect b="b" l="l" r="r" t="t"/>
            <a:pathLst>
              <a:path extrusionOk="0" h="5410581" w="5694807">
                <a:moveTo>
                  <a:pt x="0" y="0"/>
                </a:moveTo>
                <a:lnTo>
                  <a:pt x="5694807" y="0"/>
                </a:lnTo>
                <a:lnTo>
                  <a:pt x="5694807" y="5410581"/>
                </a:lnTo>
                <a:lnTo>
                  <a:pt x="0" y="5410581"/>
                </a:lnTo>
                <a:close/>
              </a:path>
            </a:pathLst>
          </a:custGeom>
          <a:blipFill rotWithShape="1">
            <a:blip r:embed="rId5">
              <a:alphaModFix/>
            </a:blip>
            <a:stretch>
              <a:fillRect b="-221" l="0" r="-151" t="0"/>
            </a:stretch>
          </a:blipFill>
          <a:ln>
            <a:noFill/>
          </a:ln>
        </p:spPr>
      </p:sp>
      <p:sp>
        <p:nvSpPr>
          <p:cNvPr id="1633" name="Google Shape;1633;p11"/>
          <p:cNvSpPr/>
          <p:nvPr/>
        </p:nvSpPr>
        <p:spPr>
          <a:xfrm>
            <a:off x="4319723" y="1853642"/>
            <a:ext cx="3508299" cy="3506141"/>
          </a:xfrm>
          <a:custGeom>
            <a:rect b="b" l="l" r="r" t="t"/>
            <a:pathLst>
              <a:path extrusionOk="0" h="3506597" w="3508756">
                <a:moveTo>
                  <a:pt x="8763" y="1578356"/>
                </a:moveTo>
                <a:lnTo>
                  <a:pt x="10160" y="1562481"/>
                </a:lnTo>
                <a:lnTo>
                  <a:pt x="10160" y="1562227"/>
                </a:lnTo>
                <a:lnTo>
                  <a:pt x="18034" y="1500124"/>
                </a:lnTo>
                <a:lnTo>
                  <a:pt x="18034" y="1499870"/>
                </a:lnTo>
                <a:lnTo>
                  <a:pt x="25781" y="1451991"/>
                </a:lnTo>
                <a:lnTo>
                  <a:pt x="41402" y="1454531"/>
                </a:lnTo>
                <a:lnTo>
                  <a:pt x="33655" y="1502410"/>
                </a:lnTo>
                <a:lnTo>
                  <a:pt x="25781" y="1501140"/>
                </a:lnTo>
                <a:lnTo>
                  <a:pt x="33655" y="1502156"/>
                </a:lnTo>
                <a:lnTo>
                  <a:pt x="25781" y="1564259"/>
                </a:lnTo>
                <a:lnTo>
                  <a:pt x="17907" y="1563243"/>
                </a:lnTo>
                <a:lnTo>
                  <a:pt x="25781" y="1564005"/>
                </a:lnTo>
                <a:lnTo>
                  <a:pt x="24384" y="1579880"/>
                </a:lnTo>
                <a:close/>
                <a:moveTo>
                  <a:pt x="34925" y="1404874"/>
                </a:moveTo>
                <a:lnTo>
                  <a:pt x="40386" y="1377315"/>
                </a:lnTo>
                <a:lnTo>
                  <a:pt x="40386" y="1377061"/>
                </a:lnTo>
                <a:lnTo>
                  <a:pt x="54610" y="1317117"/>
                </a:lnTo>
                <a:lnTo>
                  <a:pt x="54737" y="1316863"/>
                </a:lnTo>
                <a:lnTo>
                  <a:pt x="64643" y="1280795"/>
                </a:lnTo>
                <a:lnTo>
                  <a:pt x="80010" y="1284986"/>
                </a:lnTo>
                <a:lnTo>
                  <a:pt x="70104" y="1321054"/>
                </a:lnTo>
                <a:lnTo>
                  <a:pt x="62484" y="1318895"/>
                </a:lnTo>
                <a:lnTo>
                  <a:pt x="70231" y="1320673"/>
                </a:lnTo>
                <a:lnTo>
                  <a:pt x="56007" y="1380617"/>
                </a:lnTo>
                <a:lnTo>
                  <a:pt x="48260" y="1378839"/>
                </a:lnTo>
                <a:lnTo>
                  <a:pt x="56007" y="1380363"/>
                </a:lnTo>
                <a:lnTo>
                  <a:pt x="50546" y="1407922"/>
                </a:lnTo>
                <a:close/>
                <a:moveTo>
                  <a:pt x="78105" y="1234948"/>
                </a:moveTo>
                <a:lnTo>
                  <a:pt x="89281" y="1199261"/>
                </a:lnTo>
                <a:lnTo>
                  <a:pt x="89408" y="1199007"/>
                </a:lnTo>
                <a:lnTo>
                  <a:pt x="109601" y="1141603"/>
                </a:lnTo>
                <a:lnTo>
                  <a:pt x="109728" y="1141349"/>
                </a:lnTo>
                <a:lnTo>
                  <a:pt x="120269" y="1114552"/>
                </a:lnTo>
                <a:lnTo>
                  <a:pt x="135001" y="1120394"/>
                </a:lnTo>
                <a:lnTo>
                  <a:pt x="124460" y="1147191"/>
                </a:lnTo>
                <a:lnTo>
                  <a:pt x="117094" y="1144270"/>
                </a:lnTo>
                <a:lnTo>
                  <a:pt x="124587" y="1146937"/>
                </a:lnTo>
                <a:lnTo>
                  <a:pt x="104394" y="1204341"/>
                </a:lnTo>
                <a:lnTo>
                  <a:pt x="96901" y="1201674"/>
                </a:lnTo>
                <a:lnTo>
                  <a:pt x="104521" y="1204087"/>
                </a:lnTo>
                <a:lnTo>
                  <a:pt x="93345" y="1239774"/>
                </a:lnTo>
                <a:close/>
                <a:moveTo>
                  <a:pt x="138303" y="1070229"/>
                </a:moveTo>
                <a:lnTo>
                  <a:pt x="156083" y="1029335"/>
                </a:lnTo>
                <a:lnTo>
                  <a:pt x="156210" y="1029081"/>
                </a:lnTo>
                <a:lnTo>
                  <a:pt x="182118" y="974598"/>
                </a:lnTo>
                <a:lnTo>
                  <a:pt x="182245" y="974344"/>
                </a:lnTo>
                <a:lnTo>
                  <a:pt x="192405" y="954659"/>
                </a:lnTo>
                <a:lnTo>
                  <a:pt x="206502" y="962025"/>
                </a:lnTo>
                <a:lnTo>
                  <a:pt x="196342" y="981710"/>
                </a:lnTo>
                <a:lnTo>
                  <a:pt x="189357" y="978027"/>
                </a:lnTo>
                <a:lnTo>
                  <a:pt x="196469" y="981456"/>
                </a:lnTo>
                <a:lnTo>
                  <a:pt x="170561" y="1035939"/>
                </a:lnTo>
                <a:lnTo>
                  <a:pt x="163449" y="1032510"/>
                </a:lnTo>
                <a:lnTo>
                  <a:pt x="170688" y="1035685"/>
                </a:lnTo>
                <a:lnTo>
                  <a:pt x="152908" y="1076579"/>
                </a:lnTo>
                <a:close/>
                <a:moveTo>
                  <a:pt x="214757" y="912368"/>
                </a:moveTo>
                <a:lnTo>
                  <a:pt x="239522" y="868553"/>
                </a:lnTo>
                <a:lnTo>
                  <a:pt x="239649" y="868299"/>
                </a:lnTo>
                <a:lnTo>
                  <a:pt x="270764" y="817118"/>
                </a:lnTo>
                <a:lnTo>
                  <a:pt x="270891" y="816864"/>
                </a:lnTo>
                <a:lnTo>
                  <a:pt x="280162" y="802894"/>
                </a:lnTo>
                <a:lnTo>
                  <a:pt x="293370" y="811657"/>
                </a:lnTo>
                <a:lnTo>
                  <a:pt x="284099" y="825627"/>
                </a:lnTo>
                <a:lnTo>
                  <a:pt x="277495" y="821309"/>
                </a:lnTo>
                <a:lnTo>
                  <a:pt x="284226" y="825500"/>
                </a:lnTo>
                <a:lnTo>
                  <a:pt x="253111" y="876681"/>
                </a:lnTo>
                <a:lnTo>
                  <a:pt x="246380" y="872490"/>
                </a:lnTo>
                <a:lnTo>
                  <a:pt x="253238" y="876427"/>
                </a:lnTo>
                <a:lnTo>
                  <a:pt x="228473" y="920242"/>
                </a:lnTo>
                <a:close/>
                <a:moveTo>
                  <a:pt x="306578" y="763016"/>
                </a:moveTo>
                <a:lnTo>
                  <a:pt x="338455" y="717931"/>
                </a:lnTo>
                <a:lnTo>
                  <a:pt x="338582" y="717677"/>
                </a:lnTo>
                <a:lnTo>
                  <a:pt x="374650" y="670179"/>
                </a:lnTo>
                <a:lnTo>
                  <a:pt x="374777" y="669925"/>
                </a:lnTo>
                <a:lnTo>
                  <a:pt x="382524" y="660527"/>
                </a:lnTo>
                <a:lnTo>
                  <a:pt x="394843" y="670560"/>
                </a:lnTo>
                <a:lnTo>
                  <a:pt x="387096" y="679958"/>
                </a:lnTo>
                <a:lnTo>
                  <a:pt x="381000" y="675005"/>
                </a:lnTo>
                <a:lnTo>
                  <a:pt x="387350" y="679831"/>
                </a:lnTo>
                <a:lnTo>
                  <a:pt x="351282" y="727329"/>
                </a:lnTo>
                <a:lnTo>
                  <a:pt x="344932" y="722503"/>
                </a:lnTo>
                <a:lnTo>
                  <a:pt x="351409" y="727075"/>
                </a:lnTo>
                <a:lnTo>
                  <a:pt x="319532" y="772160"/>
                </a:lnTo>
                <a:close/>
                <a:moveTo>
                  <a:pt x="412877" y="623443"/>
                </a:moveTo>
                <a:lnTo>
                  <a:pt x="451993" y="578612"/>
                </a:lnTo>
                <a:lnTo>
                  <a:pt x="452120" y="578358"/>
                </a:lnTo>
                <a:lnTo>
                  <a:pt x="492760" y="534797"/>
                </a:lnTo>
                <a:lnTo>
                  <a:pt x="492887" y="534543"/>
                </a:lnTo>
                <a:lnTo>
                  <a:pt x="498475" y="528955"/>
                </a:lnTo>
                <a:lnTo>
                  <a:pt x="509651" y="540131"/>
                </a:lnTo>
                <a:lnTo>
                  <a:pt x="504063" y="545719"/>
                </a:lnTo>
                <a:lnTo>
                  <a:pt x="498475" y="540131"/>
                </a:lnTo>
                <a:lnTo>
                  <a:pt x="504317" y="545592"/>
                </a:lnTo>
                <a:lnTo>
                  <a:pt x="463677" y="589153"/>
                </a:lnTo>
                <a:lnTo>
                  <a:pt x="457835" y="583692"/>
                </a:lnTo>
                <a:lnTo>
                  <a:pt x="463804" y="588899"/>
                </a:lnTo>
                <a:lnTo>
                  <a:pt x="424688" y="633730"/>
                </a:lnTo>
                <a:close/>
                <a:moveTo>
                  <a:pt x="532384" y="495427"/>
                </a:moveTo>
                <a:lnTo>
                  <a:pt x="535178" y="492633"/>
                </a:lnTo>
                <a:lnTo>
                  <a:pt x="535432" y="492506"/>
                </a:lnTo>
                <a:lnTo>
                  <a:pt x="578993" y="451866"/>
                </a:lnTo>
                <a:lnTo>
                  <a:pt x="579247" y="451739"/>
                </a:lnTo>
                <a:lnTo>
                  <a:pt x="624205" y="412496"/>
                </a:lnTo>
                <a:lnTo>
                  <a:pt x="624459" y="412369"/>
                </a:lnTo>
                <a:lnTo>
                  <a:pt x="627380" y="409956"/>
                </a:lnTo>
                <a:lnTo>
                  <a:pt x="637413" y="422275"/>
                </a:lnTo>
                <a:lnTo>
                  <a:pt x="634492" y="424688"/>
                </a:lnTo>
                <a:lnTo>
                  <a:pt x="629539" y="418592"/>
                </a:lnTo>
                <a:lnTo>
                  <a:pt x="634746" y="424561"/>
                </a:lnTo>
                <a:lnTo>
                  <a:pt x="589788" y="463804"/>
                </a:lnTo>
                <a:lnTo>
                  <a:pt x="584581" y="457835"/>
                </a:lnTo>
                <a:lnTo>
                  <a:pt x="590042" y="463677"/>
                </a:lnTo>
                <a:lnTo>
                  <a:pt x="546481" y="504317"/>
                </a:lnTo>
                <a:lnTo>
                  <a:pt x="541020" y="498475"/>
                </a:lnTo>
                <a:lnTo>
                  <a:pt x="546608" y="504063"/>
                </a:lnTo>
                <a:lnTo>
                  <a:pt x="543814" y="506857"/>
                </a:lnTo>
                <a:close/>
                <a:moveTo>
                  <a:pt x="664210" y="379730"/>
                </a:moveTo>
                <a:lnTo>
                  <a:pt x="670560" y="374523"/>
                </a:lnTo>
                <a:lnTo>
                  <a:pt x="670814" y="374396"/>
                </a:lnTo>
                <a:lnTo>
                  <a:pt x="718312" y="338328"/>
                </a:lnTo>
                <a:lnTo>
                  <a:pt x="718566" y="338201"/>
                </a:lnTo>
                <a:lnTo>
                  <a:pt x="766826" y="304038"/>
                </a:lnTo>
                <a:lnTo>
                  <a:pt x="775970" y="316992"/>
                </a:lnTo>
                <a:lnTo>
                  <a:pt x="727710" y="351155"/>
                </a:lnTo>
                <a:lnTo>
                  <a:pt x="723138" y="344678"/>
                </a:lnTo>
                <a:lnTo>
                  <a:pt x="727964" y="351028"/>
                </a:lnTo>
                <a:lnTo>
                  <a:pt x="680466" y="387096"/>
                </a:lnTo>
                <a:lnTo>
                  <a:pt x="675640" y="380746"/>
                </a:lnTo>
                <a:lnTo>
                  <a:pt x="680593" y="386842"/>
                </a:lnTo>
                <a:lnTo>
                  <a:pt x="674243" y="392049"/>
                </a:lnTo>
                <a:close/>
                <a:moveTo>
                  <a:pt x="806704" y="277749"/>
                </a:moveTo>
                <a:lnTo>
                  <a:pt x="817372" y="270764"/>
                </a:lnTo>
                <a:lnTo>
                  <a:pt x="817626" y="270637"/>
                </a:lnTo>
                <a:lnTo>
                  <a:pt x="868807" y="239522"/>
                </a:lnTo>
                <a:lnTo>
                  <a:pt x="869061" y="239395"/>
                </a:lnTo>
                <a:lnTo>
                  <a:pt x="916432" y="212725"/>
                </a:lnTo>
                <a:lnTo>
                  <a:pt x="924179" y="226568"/>
                </a:lnTo>
                <a:lnTo>
                  <a:pt x="876808" y="253238"/>
                </a:lnTo>
                <a:lnTo>
                  <a:pt x="872871" y="246380"/>
                </a:lnTo>
                <a:lnTo>
                  <a:pt x="876935" y="253111"/>
                </a:lnTo>
                <a:lnTo>
                  <a:pt x="825754" y="284226"/>
                </a:lnTo>
                <a:lnTo>
                  <a:pt x="821690" y="277495"/>
                </a:lnTo>
                <a:lnTo>
                  <a:pt x="826008" y="284099"/>
                </a:lnTo>
                <a:lnTo>
                  <a:pt x="815340" y="291084"/>
                </a:lnTo>
                <a:close/>
                <a:moveTo>
                  <a:pt x="958850" y="190500"/>
                </a:moveTo>
                <a:lnTo>
                  <a:pt x="975106" y="182118"/>
                </a:lnTo>
                <a:lnTo>
                  <a:pt x="975360" y="181991"/>
                </a:lnTo>
                <a:lnTo>
                  <a:pt x="1029843" y="156083"/>
                </a:lnTo>
                <a:lnTo>
                  <a:pt x="1030097" y="155956"/>
                </a:lnTo>
                <a:lnTo>
                  <a:pt x="1074547" y="136652"/>
                </a:lnTo>
                <a:lnTo>
                  <a:pt x="1080897" y="151257"/>
                </a:lnTo>
                <a:lnTo>
                  <a:pt x="1036447" y="170561"/>
                </a:lnTo>
                <a:lnTo>
                  <a:pt x="1033272" y="163322"/>
                </a:lnTo>
                <a:lnTo>
                  <a:pt x="1036701" y="170434"/>
                </a:lnTo>
                <a:lnTo>
                  <a:pt x="982218" y="196342"/>
                </a:lnTo>
                <a:lnTo>
                  <a:pt x="978789" y="189230"/>
                </a:lnTo>
                <a:lnTo>
                  <a:pt x="982472" y="196215"/>
                </a:lnTo>
                <a:lnTo>
                  <a:pt x="966216" y="204597"/>
                </a:lnTo>
                <a:close/>
                <a:moveTo>
                  <a:pt x="1118870" y="118872"/>
                </a:moveTo>
                <a:lnTo>
                  <a:pt x="1142111" y="109728"/>
                </a:lnTo>
                <a:lnTo>
                  <a:pt x="1142365" y="109601"/>
                </a:lnTo>
                <a:lnTo>
                  <a:pt x="1199769" y="89408"/>
                </a:lnTo>
                <a:lnTo>
                  <a:pt x="1200023" y="89281"/>
                </a:lnTo>
                <a:lnTo>
                  <a:pt x="1239266" y="76962"/>
                </a:lnTo>
                <a:lnTo>
                  <a:pt x="1243965" y="92075"/>
                </a:lnTo>
                <a:lnTo>
                  <a:pt x="1204722" y="104394"/>
                </a:lnTo>
                <a:lnTo>
                  <a:pt x="1202309" y="96774"/>
                </a:lnTo>
                <a:lnTo>
                  <a:pt x="1204976" y="104267"/>
                </a:lnTo>
                <a:lnTo>
                  <a:pt x="1147572" y="124460"/>
                </a:lnTo>
                <a:lnTo>
                  <a:pt x="1144905" y="116967"/>
                </a:lnTo>
                <a:lnTo>
                  <a:pt x="1147826" y="124333"/>
                </a:lnTo>
                <a:lnTo>
                  <a:pt x="1124585" y="133477"/>
                </a:lnTo>
                <a:close/>
                <a:moveTo>
                  <a:pt x="1285367" y="63627"/>
                </a:moveTo>
                <a:lnTo>
                  <a:pt x="1317752" y="54737"/>
                </a:lnTo>
                <a:lnTo>
                  <a:pt x="1318006" y="54610"/>
                </a:lnTo>
                <a:lnTo>
                  <a:pt x="1377950" y="40386"/>
                </a:lnTo>
                <a:lnTo>
                  <a:pt x="1378204" y="40386"/>
                </a:lnTo>
                <a:lnTo>
                  <a:pt x="1409446" y="34163"/>
                </a:lnTo>
                <a:lnTo>
                  <a:pt x="1412494" y="49784"/>
                </a:lnTo>
                <a:lnTo>
                  <a:pt x="1381252" y="56007"/>
                </a:lnTo>
                <a:lnTo>
                  <a:pt x="1379728" y="48260"/>
                </a:lnTo>
                <a:lnTo>
                  <a:pt x="1381506" y="56007"/>
                </a:lnTo>
                <a:lnTo>
                  <a:pt x="1321562" y="70231"/>
                </a:lnTo>
                <a:lnTo>
                  <a:pt x="1319784" y="62484"/>
                </a:lnTo>
                <a:lnTo>
                  <a:pt x="1321943" y="70104"/>
                </a:lnTo>
                <a:lnTo>
                  <a:pt x="1289558" y="78994"/>
                </a:lnTo>
                <a:close/>
                <a:moveTo>
                  <a:pt x="1456563" y="25400"/>
                </a:moveTo>
                <a:lnTo>
                  <a:pt x="1500759" y="18161"/>
                </a:lnTo>
                <a:lnTo>
                  <a:pt x="1501013" y="18161"/>
                </a:lnTo>
                <a:lnTo>
                  <a:pt x="1563116" y="10287"/>
                </a:lnTo>
                <a:lnTo>
                  <a:pt x="1563370" y="10287"/>
                </a:lnTo>
                <a:lnTo>
                  <a:pt x="1582801" y="8509"/>
                </a:lnTo>
                <a:lnTo>
                  <a:pt x="1584198" y="24257"/>
                </a:lnTo>
                <a:lnTo>
                  <a:pt x="1564767" y="26035"/>
                </a:lnTo>
                <a:lnTo>
                  <a:pt x="1564005" y="18161"/>
                </a:lnTo>
                <a:lnTo>
                  <a:pt x="1565021" y="26035"/>
                </a:lnTo>
                <a:lnTo>
                  <a:pt x="1502918" y="33909"/>
                </a:lnTo>
                <a:lnTo>
                  <a:pt x="1501902" y="26035"/>
                </a:lnTo>
                <a:lnTo>
                  <a:pt x="1503172" y="33909"/>
                </a:lnTo>
                <a:lnTo>
                  <a:pt x="1458976" y="41148"/>
                </a:lnTo>
                <a:close/>
                <a:moveTo>
                  <a:pt x="1630553" y="4318"/>
                </a:moveTo>
                <a:lnTo>
                  <a:pt x="1689862" y="1143"/>
                </a:lnTo>
                <a:lnTo>
                  <a:pt x="1690116" y="1143"/>
                </a:lnTo>
                <a:lnTo>
                  <a:pt x="1754124" y="0"/>
                </a:lnTo>
                <a:lnTo>
                  <a:pt x="1754378" y="0"/>
                </a:lnTo>
                <a:lnTo>
                  <a:pt x="1757934" y="0"/>
                </a:lnTo>
                <a:lnTo>
                  <a:pt x="1757680" y="15875"/>
                </a:lnTo>
                <a:lnTo>
                  <a:pt x="1754124" y="15875"/>
                </a:lnTo>
                <a:lnTo>
                  <a:pt x="1754251" y="8001"/>
                </a:lnTo>
                <a:lnTo>
                  <a:pt x="1754378" y="15875"/>
                </a:lnTo>
                <a:lnTo>
                  <a:pt x="1690370" y="17018"/>
                </a:lnTo>
                <a:lnTo>
                  <a:pt x="1690243" y="9144"/>
                </a:lnTo>
                <a:lnTo>
                  <a:pt x="1690624" y="17018"/>
                </a:lnTo>
                <a:lnTo>
                  <a:pt x="1631315" y="20193"/>
                </a:lnTo>
                <a:close/>
                <a:moveTo>
                  <a:pt x="1805686" y="889"/>
                </a:moveTo>
                <a:lnTo>
                  <a:pt x="1818513" y="1143"/>
                </a:lnTo>
                <a:lnTo>
                  <a:pt x="1818767" y="1143"/>
                </a:lnTo>
                <a:lnTo>
                  <a:pt x="1882267" y="4572"/>
                </a:lnTo>
                <a:lnTo>
                  <a:pt x="1882521" y="4572"/>
                </a:lnTo>
                <a:lnTo>
                  <a:pt x="1932940" y="9144"/>
                </a:lnTo>
                <a:lnTo>
                  <a:pt x="1931543" y="24892"/>
                </a:lnTo>
                <a:lnTo>
                  <a:pt x="1881124" y="20320"/>
                </a:lnTo>
                <a:lnTo>
                  <a:pt x="1881886" y="12446"/>
                </a:lnTo>
                <a:lnTo>
                  <a:pt x="1881505" y="20320"/>
                </a:lnTo>
                <a:lnTo>
                  <a:pt x="1818005" y="16891"/>
                </a:lnTo>
                <a:lnTo>
                  <a:pt x="1818386" y="9017"/>
                </a:lnTo>
                <a:lnTo>
                  <a:pt x="1818259" y="16891"/>
                </a:lnTo>
                <a:lnTo>
                  <a:pt x="1805432" y="16764"/>
                </a:lnTo>
                <a:close/>
                <a:moveTo>
                  <a:pt x="1980565" y="14605"/>
                </a:moveTo>
                <a:lnTo>
                  <a:pt x="2007870" y="18034"/>
                </a:lnTo>
                <a:lnTo>
                  <a:pt x="2008124" y="18034"/>
                </a:lnTo>
                <a:lnTo>
                  <a:pt x="2069592" y="28067"/>
                </a:lnTo>
                <a:lnTo>
                  <a:pt x="2069846" y="28067"/>
                </a:lnTo>
                <a:lnTo>
                  <a:pt x="2106295" y="35306"/>
                </a:lnTo>
                <a:lnTo>
                  <a:pt x="2103247" y="50927"/>
                </a:lnTo>
                <a:lnTo>
                  <a:pt x="2066798" y="43688"/>
                </a:lnTo>
                <a:lnTo>
                  <a:pt x="2068322" y="35941"/>
                </a:lnTo>
                <a:lnTo>
                  <a:pt x="2067052" y="43815"/>
                </a:lnTo>
                <a:lnTo>
                  <a:pt x="2005584" y="33782"/>
                </a:lnTo>
                <a:lnTo>
                  <a:pt x="2006854" y="25908"/>
                </a:lnTo>
                <a:lnTo>
                  <a:pt x="2005838" y="33782"/>
                </a:lnTo>
                <a:lnTo>
                  <a:pt x="1978533" y="30353"/>
                </a:lnTo>
                <a:close/>
                <a:moveTo>
                  <a:pt x="2153158" y="45593"/>
                </a:moveTo>
                <a:lnTo>
                  <a:pt x="2190877" y="54483"/>
                </a:lnTo>
                <a:lnTo>
                  <a:pt x="2191131" y="54610"/>
                </a:lnTo>
                <a:lnTo>
                  <a:pt x="2250313" y="70866"/>
                </a:lnTo>
                <a:lnTo>
                  <a:pt x="2250567" y="70993"/>
                </a:lnTo>
                <a:lnTo>
                  <a:pt x="2276348" y="78994"/>
                </a:lnTo>
                <a:lnTo>
                  <a:pt x="2271649" y="94107"/>
                </a:lnTo>
                <a:lnTo>
                  <a:pt x="2245868" y="86106"/>
                </a:lnTo>
                <a:lnTo>
                  <a:pt x="2248281" y="78486"/>
                </a:lnTo>
                <a:lnTo>
                  <a:pt x="2246122" y="86106"/>
                </a:lnTo>
                <a:lnTo>
                  <a:pt x="2186940" y="69850"/>
                </a:lnTo>
                <a:lnTo>
                  <a:pt x="2189099" y="62230"/>
                </a:lnTo>
                <a:lnTo>
                  <a:pt x="2187321" y="69977"/>
                </a:lnTo>
                <a:lnTo>
                  <a:pt x="2149602" y="61087"/>
                </a:lnTo>
                <a:close/>
                <a:moveTo>
                  <a:pt x="2321814" y="93853"/>
                </a:moveTo>
                <a:lnTo>
                  <a:pt x="2366518" y="109601"/>
                </a:lnTo>
                <a:lnTo>
                  <a:pt x="2366772" y="109728"/>
                </a:lnTo>
                <a:lnTo>
                  <a:pt x="2423160" y="131826"/>
                </a:lnTo>
                <a:lnTo>
                  <a:pt x="2423414" y="131953"/>
                </a:lnTo>
                <a:lnTo>
                  <a:pt x="2440940" y="139573"/>
                </a:lnTo>
                <a:lnTo>
                  <a:pt x="2434590" y="154178"/>
                </a:lnTo>
                <a:lnTo>
                  <a:pt x="2417064" y="146558"/>
                </a:lnTo>
                <a:lnTo>
                  <a:pt x="2420239" y="139319"/>
                </a:lnTo>
                <a:lnTo>
                  <a:pt x="2417318" y="146685"/>
                </a:lnTo>
                <a:lnTo>
                  <a:pt x="2360930" y="124587"/>
                </a:lnTo>
                <a:lnTo>
                  <a:pt x="2363851" y="117221"/>
                </a:lnTo>
                <a:lnTo>
                  <a:pt x="2361184" y="124714"/>
                </a:lnTo>
                <a:lnTo>
                  <a:pt x="2316480" y="108966"/>
                </a:lnTo>
                <a:close/>
                <a:moveTo>
                  <a:pt x="2484755" y="158750"/>
                </a:moveTo>
                <a:lnTo>
                  <a:pt x="2533650" y="181991"/>
                </a:lnTo>
                <a:lnTo>
                  <a:pt x="2533904" y="182118"/>
                </a:lnTo>
                <a:lnTo>
                  <a:pt x="2587244" y="209804"/>
                </a:lnTo>
                <a:lnTo>
                  <a:pt x="2587498" y="209931"/>
                </a:lnTo>
                <a:lnTo>
                  <a:pt x="2598674" y="216154"/>
                </a:lnTo>
                <a:lnTo>
                  <a:pt x="2590927" y="229997"/>
                </a:lnTo>
                <a:lnTo>
                  <a:pt x="2579751" y="223774"/>
                </a:lnTo>
                <a:lnTo>
                  <a:pt x="2583688" y="216916"/>
                </a:lnTo>
                <a:lnTo>
                  <a:pt x="2580005" y="223901"/>
                </a:lnTo>
                <a:lnTo>
                  <a:pt x="2526665" y="196215"/>
                </a:lnTo>
                <a:lnTo>
                  <a:pt x="2530348" y="189230"/>
                </a:lnTo>
                <a:lnTo>
                  <a:pt x="2526919" y="196342"/>
                </a:lnTo>
                <a:lnTo>
                  <a:pt x="2478024" y="173101"/>
                </a:lnTo>
                <a:close/>
                <a:moveTo>
                  <a:pt x="2640330" y="239649"/>
                </a:moveTo>
                <a:lnTo>
                  <a:pt x="2691130" y="270637"/>
                </a:lnTo>
                <a:lnTo>
                  <a:pt x="2691384" y="270764"/>
                </a:lnTo>
                <a:lnTo>
                  <a:pt x="2741422" y="303657"/>
                </a:lnTo>
                <a:lnTo>
                  <a:pt x="2741676" y="303784"/>
                </a:lnTo>
                <a:lnTo>
                  <a:pt x="2747899" y="308229"/>
                </a:lnTo>
                <a:lnTo>
                  <a:pt x="2738755" y="321183"/>
                </a:lnTo>
                <a:lnTo>
                  <a:pt x="2732532" y="316738"/>
                </a:lnTo>
                <a:lnTo>
                  <a:pt x="2737104" y="310261"/>
                </a:lnTo>
                <a:lnTo>
                  <a:pt x="2732786" y="316865"/>
                </a:lnTo>
                <a:lnTo>
                  <a:pt x="2682748" y="283972"/>
                </a:lnTo>
                <a:lnTo>
                  <a:pt x="2687066" y="277368"/>
                </a:lnTo>
                <a:lnTo>
                  <a:pt x="2683002" y="284099"/>
                </a:lnTo>
                <a:lnTo>
                  <a:pt x="2632202" y="253111"/>
                </a:lnTo>
                <a:close/>
                <a:moveTo>
                  <a:pt x="2786761" y="335661"/>
                </a:moveTo>
                <a:lnTo>
                  <a:pt x="2790444" y="338201"/>
                </a:lnTo>
                <a:lnTo>
                  <a:pt x="2790698" y="338328"/>
                </a:lnTo>
                <a:lnTo>
                  <a:pt x="2838196" y="374396"/>
                </a:lnTo>
                <a:lnTo>
                  <a:pt x="2838450" y="374523"/>
                </a:lnTo>
                <a:lnTo>
                  <a:pt x="2884678" y="412115"/>
                </a:lnTo>
                <a:lnTo>
                  <a:pt x="2884932" y="412242"/>
                </a:lnTo>
                <a:lnTo>
                  <a:pt x="2887345" y="414401"/>
                </a:lnTo>
                <a:lnTo>
                  <a:pt x="2876931" y="426339"/>
                </a:lnTo>
                <a:lnTo>
                  <a:pt x="2874518" y="424180"/>
                </a:lnTo>
                <a:lnTo>
                  <a:pt x="2879725" y="418211"/>
                </a:lnTo>
                <a:lnTo>
                  <a:pt x="2874772" y="424307"/>
                </a:lnTo>
                <a:lnTo>
                  <a:pt x="2828544" y="386715"/>
                </a:lnTo>
                <a:lnTo>
                  <a:pt x="2833497" y="380619"/>
                </a:lnTo>
                <a:lnTo>
                  <a:pt x="2828671" y="386969"/>
                </a:lnTo>
                <a:lnTo>
                  <a:pt x="2781173" y="350901"/>
                </a:lnTo>
                <a:lnTo>
                  <a:pt x="2785999" y="344551"/>
                </a:lnTo>
                <a:lnTo>
                  <a:pt x="2781427" y="351028"/>
                </a:lnTo>
                <a:lnTo>
                  <a:pt x="2777744" y="348488"/>
                </a:lnTo>
                <a:close/>
                <a:moveTo>
                  <a:pt x="2923159" y="445897"/>
                </a:moveTo>
                <a:lnTo>
                  <a:pt x="2929763" y="451612"/>
                </a:lnTo>
                <a:lnTo>
                  <a:pt x="2930017" y="451739"/>
                </a:lnTo>
                <a:lnTo>
                  <a:pt x="2973578" y="492379"/>
                </a:lnTo>
                <a:lnTo>
                  <a:pt x="2973832" y="492506"/>
                </a:lnTo>
                <a:lnTo>
                  <a:pt x="3015361" y="534035"/>
                </a:lnTo>
                <a:lnTo>
                  <a:pt x="3004185" y="545211"/>
                </a:lnTo>
                <a:lnTo>
                  <a:pt x="2962656" y="503682"/>
                </a:lnTo>
                <a:lnTo>
                  <a:pt x="2968244" y="498094"/>
                </a:lnTo>
                <a:lnTo>
                  <a:pt x="2962783" y="503936"/>
                </a:lnTo>
                <a:lnTo>
                  <a:pt x="2919222" y="463296"/>
                </a:lnTo>
                <a:lnTo>
                  <a:pt x="2924683" y="457454"/>
                </a:lnTo>
                <a:lnTo>
                  <a:pt x="2919476" y="463423"/>
                </a:lnTo>
                <a:lnTo>
                  <a:pt x="2912872" y="457708"/>
                </a:lnTo>
                <a:close/>
                <a:moveTo>
                  <a:pt x="3047873" y="569087"/>
                </a:moveTo>
                <a:lnTo>
                  <a:pt x="3056636" y="578485"/>
                </a:lnTo>
                <a:lnTo>
                  <a:pt x="3056763" y="578739"/>
                </a:lnTo>
                <a:lnTo>
                  <a:pt x="3096006" y="623570"/>
                </a:lnTo>
                <a:lnTo>
                  <a:pt x="3096133" y="623824"/>
                </a:lnTo>
                <a:lnTo>
                  <a:pt x="3130550" y="666115"/>
                </a:lnTo>
                <a:lnTo>
                  <a:pt x="3118231" y="676148"/>
                </a:lnTo>
                <a:lnTo>
                  <a:pt x="3083814" y="633857"/>
                </a:lnTo>
                <a:lnTo>
                  <a:pt x="3089910" y="628904"/>
                </a:lnTo>
                <a:lnTo>
                  <a:pt x="3083941" y="634111"/>
                </a:lnTo>
                <a:lnTo>
                  <a:pt x="3044698" y="589280"/>
                </a:lnTo>
                <a:lnTo>
                  <a:pt x="3050667" y="584073"/>
                </a:lnTo>
                <a:lnTo>
                  <a:pt x="3044825" y="589534"/>
                </a:lnTo>
                <a:lnTo>
                  <a:pt x="3036062" y="580136"/>
                </a:lnTo>
                <a:close/>
                <a:moveTo>
                  <a:pt x="3159760" y="704088"/>
                </a:moveTo>
                <a:lnTo>
                  <a:pt x="3170174" y="717804"/>
                </a:lnTo>
                <a:lnTo>
                  <a:pt x="3170301" y="718058"/>
                </a:lnTo>
                <a:lnTo>
                  <a:pt x="3204845" y="766826"/>
                </a:lnTo>
                <a:lnTo>
                  <a:pt x="3204972" y="767080"/>
                </a:lnTo>
                <a:lnTo>
                  <a:pt x="3232531" y="808990"/>
                </a:lnTo>
                <a:lnTo>
                  <a:pt x="3219323" y="817753"/>
                </a:lnTo>
                <a:lnTo>
                  <a:pt x="3191764" y="775843"/>
                </a:lnTo>
                <a:lnTo>
                  <a:pt x="3198368" y="771525"/>
                </a:lnTo>
                <a:lnTo>
                  <a:pt x="3191891" y="776097"/>
                </a:lnTo>
                <a:lnTo>
                  <a:pt x="3157474" y="727075"/>
                </a:lnTo>
                <a:lnTo>
                  <a:pt x="3163951" y="722503"/>
                </a:lnTo>
                <a:lnTo>
                  <a:pt x="3157601" y="727329"/>
                </a:lnTo>
                <a:lnTo>
                  <a:pt x="3147187" y="713613"/>
                </a:lnTo>
                <a:close/>
                <a:moveTo>
                  <a:pt x="3257677" y="849503"/>
                </a:moveTo>
                <a:lnTo>
                  <a:pt x="3269107" y="868299"/>
                </a:lnTo>
                <a:lnTo>
                  <a:pt x="3269234" y="868553"/>
                </a:lnTo>
                <a:lnTo>
                  <a:pt x="3298698" y="920877"/>
                </a:lnTo>
                <a:lnTo>
                  <a:pt x="3298825" y="921131"/>
                </a:lnTo>
                <a:lnTo>
                  <a:pt x="3319527" y="961136"/>
                </a:lnTo>
                <a:lnTo>
                  <a:pt x="3305430" y="968502"/>
                </a:lnTo>
                <a:lnTo>
                  <a:pt x="3284729" y="928497"/>
                </a:lnTo>
                <a:lnTo>
                  <a:pt x="3291713" y="924814"/>
                </a:lnTo>
                <a:lnTo>
                  <a:pt x="3284855" y="928751"/>
                </a:lnTo>
                <a:lnTo>
                  <a:pt x="3255391" y="876427"/>
                </a:lnTo>
                <a:lnTo>
                  <a:pt x="3262249" y="872490"/>
                </a:lnTo>
                <a:lnTo>
                  <a:pt x="3255518" y="876681"/>
                </a:lnTo>
                <a:lnTo>
                  <a:pt x="3244088" y="857885"/>
                </a:lnTo>
                <a:close/>
                <a:moveTo>
                  <a:pt x="3340608" y="1004062"/>
                </a:moveTo>
                <a:lnTo>
                  <a:pt x="3352546" y="1029081"/>
                </a:lnTo>
                <a:lnTo>
                  <a:pt x="3352673" y="1029335"/>
                </a:lnTo>
                <a:lnTo>
                  <a:pt x="3376677" y="1084834"/>
                </a:lnTo>
                <a:lnTo>
                  <a:pt x="3376804" y="1085088"/>
                </a:lnTo>
                <a:lnTo>
                  <a:pt x="3391028" y="1121283"/>
                </a:lnTo>
                <a:lnTo>
                  <a:pt x="3376296" y="1127125"/>
                </a:lnTo>
                <a:lnTo>
                  <a:pt x="3362072" y="1090930"/>
                </a:lnTo>
                <a:lnTo>
                  <a:pt x="3369437" y="1088009"/>
                </a:lnTo>
                <a:lnTo>
                  <a:pt x="3362198" y="1091184"/>
                </a:lnTo>
                <a:lnTo>
                  <a:pt x="3338195" y="1035685"/>
                </a:lnTo>
                <a:lnTo>
                  <a:pt x="3345434" y="1032510"/>
                </a:lnTo>
                <a:lnTo>
                  <a:pt x="3338322" y="1035939"/>
                </a:lnTo>
                <a:lnTo>
                  <a:pt x="3326384" y="1010920"/>
                </a:lnTo>
                <a:close/>
                <a:moveTo>
                  <a:pt x="3407664" y="1166114"/>
                </a:moveTo>
                <a:lnTo>
                  <a:pt x="3419348" y="1199007"/>
                </a:lnTo>
                <a:lnTo>
                  <a:pt x="3419475" y="1199261"/>
                </a:lnTo>
                <a:lnTo>
                  <a:pt x="3437763" y="1257554"/>
                </a:lnTo>
                <a:lnTo>
                  <a:pt x="3437891" y="1257808"/>
                </a:lnTo>
                <a:lnTo>
                  <a:pt x="3446146" y="1287653"/>
                </a:lnTo>
                <a:lnTo>
                  <a:pt x="3430779" y="1291844"/>
                </a:lnTo>
                <a:lnTo>
                  <a:pt x="3422524" y="1261999"/>
                </a:lnTo>
                <a:lnTo>
                  <a:pt x="3430144" y="1259840"/>
                </a:lnTo>
                <a:lnTo>
                  <a:pt x="3422524" y="1262253"/>
                </a:lnTo>
                <a:lnTo>
                  <a:pt x="3404236" y="1203960"/>
                </a:lnTo>
                <a:lnTo>
                  <a:pt x="3411856" y="1201547"/>
                </a:lnTo>
                <a:lnTo>
                  <a:pt x="3404363" y="1204214"/>
                </a:lnTo>
                <a:lnTo>
                  <a:pt x="3392679" y="1171321"/>
                </a:lnTo>
                <a:close/>
                <a:moveTo>
                  <a:pt x="3458083" y="1334135"/>
                </a:moveTo>
                <a:lnTo>
                  <a:pt x="3468243" y="1377188"/>
                </a:lnTo>
                <a:lnTo>
                  <a:pt x="3468243" y="1377442"/>
                </a:lnTo>
                <a:lnTo>
                  <a:pt x="3480435" y="1438148"/>
                </a:lnTo>
                <a:lnTo>
                  <a:pt x="3480435" y="1438402"/>
                </a:lnTo>
                <a:lnTo>
                  <a:pt x="3483737" y="1458976"/>
                </a:lnTo>
                <a:lnTo>
                  <a:pt x="3468116" y="1461516"/>
                </a:lnTo>
                <a:lnTo>
                  <a:pt x="3464814" y="1440942"/>
                </a:lnTo>
                <a:lnTo>
                  <a:pt x="3472688" y="1439672"/>
                </a:lnTo>
                <a:lnTo>
                  <a:pt x="3464941" y="1441196"/>
                </a:lnTo>
                <a:lnTo>
                  <a:pt x="3452749" y="1380490"/>
                </a:lnTo>
                <a:lnTo>
                  <a:pt x="3460496" y="1378966"/>
                </a:lnTo>
                <a:lnTo>
                  <a:pt x="3452749" y="1380744"/>
                </a:lnTo>
                <a:lnTo>
                  <a:pt x="3442589" y="1337691"/>
                </a:lnTo>
                <a:close/>
                <a:moveTo>
                  <a:pt x="3491357" y="1506347"/>
                </a:moveTo>
                <a:lnTo>
                  <a:pt x="3498469" y="1562227"/>
                </a:lnTo>
                <a:lnTo>
                  <a:pt x="3498469" y="1562481"/>
                </a:lnTo>
                <a:lnTo>
                  <a:pt x="3504184" y="1625219"/>
                </a:lnTo>
                <a:lnTo>
                  <a:pt x="3504184" y="1625473"/>
                </a:lnTo>
                <a:lnTo>
                  <a:pt x="3504565" y="1633093"/>
                </a:lnTo>
                <a:lnTo>
                  <a:pt x="3488690" y="1633982"/>
                </a:lnTo>
                <a:lnTo>
                  <a:pt x="3488309" y="1626362"/>
                </a:lnTo>
                <a:lnTo>
                  <a:pt x="3496183" y="1625981"/>
                </a:lnTo>
                <a:lnTo>
                  <a:pt x="3488309" y="1626743"/>
                </a:lnTo>
                <a:lnTo>
                  <a:pt x="3482594" y="1564005"/>
                </a:lnTo>
                <a:lnTo>
                  <a:pt x="3490468" y="1563243"/>
                </a:lnTo>
                <a:lnTo>
                  <a:pt x="3482594" y="1564259"/>
                </a:lnTo>
                <a:lnTo>
                  <a:pt x="3475482" y="1508379"/>
                </a:lnTo>
                <a:close/>
                <a:moveTo>
                  <a:pt x="3507105" y="1680718"/>
                </a:moveTo>
                <a:lnTo>
                  <a:pt x="3507613" y="1688973"/>
                </a:lnTo>
                <a:lnTo>
                  <a:pt x="3507613" y="1689227"/>
                </a:lnTo>
                <a:lnTo>
                  <a:pt x="3508756" y="1753235"/>
                </a:lnTo>
                <a:lnTo>
                  <a:pt x="3508756" y="1753489"/>
                </a:lnTo>
                <a:lnTo>
                  <a:pt x="3507740" y="1808226"/>
                </a:lnTo>
                <a:lnTo>
                  <a:pt x="3491865" y="1807972"/>
                </a:lnTo>
                <a:lnTo>
                  <a:pt x="3492881" y="1753235"/>
                </a:lnTo>
                <a:lnTo>
                  <a:pt x="3500755" y="1753362"/>
                </a:lnTo>
                <a:lnTo>
                  <a:pt x="3492881" y="1753489"/>
                </a:lnTo>
                <a:lnTo>
                  <a:pt x="3491738" y="1689481"/>
                </a:lnTo>
                <a:lnTo>
                  <a:pt x="3499612" y="1689354"/>
                </a:lnTo>
                <a:lnTo>
                  <a:pt x="3491738" y="1689735"/>
                </a:lnTo>
                <a:lnTo>
                  <a:pt x="3491230" y="1681480"/>
                </a:lnTo>
                <a:close/>
                <a:moveTo>
                  <a:pt x="3505454" y="1856105"/>
                </a:moveTo>
                <a:lnTo>
                  <a:pt x="3504057" y="1881251"/>
                </a:lnTo>
                <a:lnTo>
                  <a:pt x="3504057" y="1881505"/>
                </a:lnTo>
                <a:lnTo>
                  <a:pt x="3498342" y="1944243"/>
                </a:lnTo>
                <a:lnTo>
                  <a:pt x="3498342" y="1944497"/>
                </a:lnTo>
                <a:lnTo>
                  <a:pt x="3493516" y="1982978"/>
                </a:lnTo>
                <a:lnTo>
                  <a:pt x="3477768" y="1980946"/>
                </a:lnTo>
                <a:lnTo>
                  <a:pt x="3482594" y="1942465"/>
                </a:lnTo>
                <a:lnTo>
                  <a:pt x="3490468" y="1943481"/>
                </a:lnTo>
                <a:lnTo>
                  <a:pt x="3482594" y="1942719"/>
                </a:lnTo>
                <a:lnTo>
                  <a:pt x="3488309" y="1879981"/>
                </a:lnTo>
                <a:lnTo>
                  <a:pt x="3496183" y="1880743"/>
                </a:lnTo>
                <a:lnTo>
                  <a:pt x="3488309" y="1880362"/>
                </a:lnTo>
                <a:lnTo>
                  <a:pt x="3489706" y="1855216"/>
                </a:lnTo>
                <a:close/>
                <a:moveTo>
                  <a:pt x="3486658" y="2030476"/>
                </a:moveTo>
                <a:lnTo>
                  <a:pt x="3480435" y="2068449"/>
                </a:lnTo>
                <a:lnTo>
                  <a:pt x="3480435" y="2068703"/>
                </a:lnTo>
                <a:lnTo>
                  <a:pt x="3468243" y="2129409"/>
                </a:lnTo>
                <a:lnTo>
                  <a:pt x="3468243" y="2129663"/>
                </a:lnTo>
                <a:lnTo>
                  <a:pt x="3462147" y="2155571"/>
                </a:lnTo>
                <a:lnTo>
                  <a:pt x="3446653" y="2151888"/>
                </a:lnTo>
                <a:lnTo>
                  <a:pt x="3452749" y="2125980"/>
                </a:lnTo>
                <a:lnTo>
                  <a:pt x="3460496" y="2127758"/>
                </a:lnTo>
                <a:lnTo>
                  <a:pt x="3452749" y="2126234"/>
                </a:lnTo>
                <a:lnTo>
                  <a:pt x="3464941" y="2065528"/>
                </a:lnTo>
                <a:lnTo>
                  <a:pt x="3472688" y="2067052"/>
                </a:lnTo>
                <a:lnTo>
                  <a:pt x="3464814" y="2065782"/>
                </a:lnTo>
                <a:lnTo>
                  <a:pt x="3471037" y="2027809"/>
                </a:lnTo>
                <a:close/>
                <a:moveTo>
                  <a:pt x="3450590" y="2202053"/>
                </a:moveTo>
                <a:lnTo>
                  <a:pt x="3437636" y="2248916"/>
                </a:lnTo>
                <a:lnTo>
                  <a:pt x="3437509" y="2249170"/>
                </a:lnTo>
                <a:lnTo>
                  <a:pt x="3419221" y="2307463"/>
                </a:lnTo>
                <a:lnTo>
                  <a:pt x="3419094" y="2307717"/>
                </a:lnTo>
                <a:lnTo>
                  <a:pt x="3413379" y="2324100"/>
                </a:lnTo>
                <a:lnTo>
                  <a:pt x="3398393" y="2318766"/>
                </a:lnTo>
                <a:lnTo>
                  <a:pt x="3404108" y="2302383"/>
                </a:lnTo>
                <a:lnTo>
                  <a:pt x="3411601" y="2305050"/>
                </a:lnTo>
                <a:lnTo>
                  <a:pt x="3403981" y="2302637"/>
                </a:lnTo>
                <a:lnTo>
                  <a:pt x="3422269" y="2244344"/>
                </a:lnTo>
                <a:lnTo>
                  <a:pt x="3429889" y="2246757"/>
                </a:lnTo>
                <a:lnTo>
                  <a:pt x="3422269" y="2244598"/>
                </a:lnTo>
                <a:lnTo>
                  <a:pt x="3435223" y="2197735"/>
                </a:lnTo>
                <a:close/>
                <a:moveTo>
                  <a:pt x="3397377" y="2369185"/>
                </a:moveTo>
                <a:lnTo>
                  <a:pt x="3376676" y="2421763"/>
                </a:lnTo>
                <a:lnTo>
                  <a:pt x="3376549" y="2422017"/>
                </a:lnTo>
                <a:lnTo>
                  <a:pt x="3352545" y="2477516"/>
                </a:lnTo>
                <a:lnTo>
                  <a:pt x="3352418" y="2477770"/>
                </a:lnTo>
                <a:lnTo>
                  <a:pt x="3348100" y="2486914"/>
                </a:lnTo>
                <a:lnTo>
                  <a:pt x="3333749" y="2480056"/>
                </a:lnTo>
                <a:lnTo>
                  <a:pt x="3338067" y="2470912"/>
                </a:lnTo>
                <a:lnTo>
                  <a:pt x="3345179" y="2474341"/>
                </a:lnTo>
                <a:lnTo>
                  <a:pt x="3337940" y="2471166"/>
                </a:lnTo>
                <a:lnTo>
                  <a:pt x="3361943" y="2415667"/>
                </a:lnTo>
                <a:lnTo>
                  <a:pt x="3369182" y="2418842"/>
                </a:lnTo>
                <a:lnTo>
                  <a:pt x="3361817" y="2415921"/>
                </a:lnTo>
                <a:lnTo>
                  <a:pt x="3382518" y="2363343"/>
                </a:lnTo>
                <a:close/>
                <a:moveTo>
                  <a:pt x="3327654" y="2529840"/>
                </a:moveTo>
                <a:lnTo>
                  <a:pt x="3326511" y="2532126"/>
                </a:lnTo>
                <a:lnTo>
                  <a:pt x="3326384" y="2532380"/>
                </a:lnTo>
                <a:lnTo>
                  <a:pt x="3298698" y="2585720"/>
                </a:lnTo>
                <a:lnTo>
                  <a:pt x="3298571" y="2585974"/>
                </a:lnTo>
                <a:lnTo>
                  <a:pt x="3269107" y="2638298"/>
                </a:lnTo>
                <a:lnTo>
                  <a:pt x="3268980" y="2638552"/>
                </a:lnTo>
                <a:lnTo>
                  <a:pt x="3266694" y="2642235"/>
                </a:lnTo>
                <a:lnTo>
                  <a:pt x="3253105" y="2633980"/>
                </a:lnTo>
                <a:lnTo>
                  <a:pt x="3255391" y="2630297"/>
                </a:lnTo>
                <a:lnTo>
                  <a:pt x="3262121" y="2634488"/>
                </a:lnTo>
                <a:lnTo>
                  <a:pt x="3255264" y="2630551"/>
                </a:lnTo>
                <a:lnTo>
                  <a:pt x="3284727" y="2578227"/>
                </a:lnTo>
                <a:lnTo>
                  <a:pt x="3291586" y="2582164"/>
                </a:lnTo>
                <a:lnTo>
                  <a:pt x="3284601" y="2578481"/>
                </a:lnTo>
                <a:lnTo>
                  <a:pt x="3312287" y="2525141"/>
                </a:lnTo>
                <a:lnTo>
                  <a:pt x="3319271" y="2528824"/>
                </a:lnTo>
                <a:lnTo>
                  <a:pt x="3312160" y="2525395"/>
                </a:lnTo>
                <a:lnTo>
                  <a:pt x="3313302" y="2523109"/>
                </a:lnTo>
                <a:close/>
                <a:moveTo>
                  <a:pt x="3242056" y="2682875"/>
                </a:moveTo>
                <a:lnTo>
                  <a:pt x="3237992" y="2689606"/>
                </a:lnTo>
                <a:lnTo>
                  <a:pt x="3237865" y="2689860"/>
                </a:lnTo>
                <a:lnTo>
                  <a:pt x="3204972" y="2739771"/>
                </a:lnTo>
                <a:lnTo>
                  <a:pt x="3204845" y="2740025"/>
                </a:lnTo>
                <a:lnTo>
                  <a:pt x="3170555" y="2788412"/>
                </a:lnTo>
                <a:lnTo>
                  <a:pt x="3157601" y="2779268"/>
                </a:lnTo>
                <a:lnTo>
                  <a:pt x="3191891" y="2730881"/>
                </a:lnTo>
                <a:lnTo>
                  <a:pt x="3198368" y="2735453"/>
                </a:lnTo>
                <a:lnTo>
                  <a:pt x="3191764" y="2731135"/>
                </a:lnTo>
                <a:lnTo>
                  <a:pt x="3224657" y="2681224"/>
                </a:lnTo>
                <a:lnTo>
                  <a:pt x="3231261" y="2685542"/>
                </a:lnTo>
                <a:lnTo>
                  <a:pt x="3224530" y="2681351"/>
                </a:lnTo>
                <a:lnTo>
                  <a:pt x="3228594" y="2674620"/>
                </a:lnTo>
                <a:close/>
                <a:moveTo>
                  <a:pt x="3141599" y="2826639"/>
                </a:moveTo>
                <a:lnTo>
                  <a:pt x="3133979" y="2836545"/>
                </a:lnTo>
                <a:lnTo>
                  <a:pt x="3133852" y="2836799"/>
                </a:lnTo>
                <a:lnTo>
                  <a:pt x="3096133" y="2883027"/>
                </a:lnTo>
                <a:lnTo>
                  <a:pt x="3096006" y="2883281"/>
                </a:lnTo>
                <a:lnTo>
                  <a:pt x="3059938" y="2924556"/>
                </a:lnTo>
                <a:lnTo>
                  <a:pt x="3048000" y="2914142"/>
                </a:lnTo>
                <a:lnTo>
                  <a:pt x="3084068" y="2872867"/>
                </a:lnTo>
                <a:lnTo>
                  <a:pt x="3090037" y="2878074"/>
                </a:lnTo>
                <a:lnTo>
                  <a:pt x="3083941" y="2873121"/>
                </a:lnTo>
                <a:lnTo>
                  <a:pt x="3121660" y="2826893"/>
                </a:lnTo>
                <a:lnTo>
                  <a:pt x="3127756" y="2831846"/>
                </a:lnTo>
                <a:lnTo>
                  <a:pt x="3121406" y="2827020"/>
                </a:lnTo>
                <a:lnTo>
                  <a:pt x="3129026" y="2817114"/>
                </a:lnTo>
                <a:close/>
                <a:moveTo>
                  <a:pt x="3027299" y="2959608"/>
                </a:moveTo>
                <a:lnTo>
                  <a:pt x="3015869" y="2971800"/>
                </a:lnTo>
                <a:lnTo>
                  <a:pt x="3015742" y="2972054"/>
                </a:lnTo>
                <a:lnTo>
                  <a:pt x="2973578" y="3014218"/>
                </a:lnTo>
                <a:lnTo>
                  <a:pt x="2973324" y="3014345"/>
                </a:lnTo>
                <a:lnTo>
                  <a:pt x="2936240" y="3049016"/>
                </a:lnTo>
                <a:lnTo>
                  <a:pt x="2925445" y="3037459"/>
                </a:lnTo>
                <a:lnTo>
                  <a:pt x="2962529" y="3002788"/>
                </a:lnTo>
                <a:lnTo>
                  <a:pt x="2967990" y="3008630"/>
                </a:lnTo>
                <a:lnTo>
                  <a:pt x="2962402" y="3003042"/>
                </a:lnTo>
                <a:lnTo>
                  <a:pt x="3004566" y="2960878"/>
                </a:lnTo>
                <a:lnTo>
                  <a:pt x="3010154" y="2966466"/>
                </a:lnTo>
                <a:lnTo>
                  <a:pt x="3004312" y="2961005"/>
                </a:lnTo>
                <a:lnTo>
                  <a:pt x="3015742" y="2948813"/>
                </a:lnTo>
                <a:close/>
                <a:moveTo>
                  <a:pt x="2900426" y="3080639"/>
                </a:moveTo>
                <a:lnTo>
                  <a:pt x="2884678" y="3094355"/>
                </a:lnTo>
                <a:lnTo>
                  <a:pt x="2884424" y="3094482"/>
                </a:lnTo>
                <a:lnTo>
                  <a:pt x="2838196" y="3132074"/>
                </a:lnTo>
                <a:lnTo>
                  <a:pt x="2837942" y="3132201"/>
                </a:lnTo>
                <a:lnTo>
                  <a:pt x="2800858" y="3160268"/>
                </a:lnTo>
                <a:lnTo>
                  <a:pt x="2791206" y="3147568"/>
                </a:lnTo>
                <a:lnTo>
                  <a:pt x="2828290" y="3119501"/>
                </a:lnTo>
                <a:lnTo>
                  <a:pt x="2833116" y="3125851"/>
                </a:lnTo>
                <a:lnTo>
                  <a:pt x="2828163" y="3119755"/>
                </a:lnTo>
                <a:lnTo>
                  <a:pt x="2874391" y="3082163"/>
                </a:lnTo>
                <a:lnTo>
                  <a:pt x="2879344" y="3088259"/>
                </a:lnTo>
                <a:lnTo>
                  <a:pt x="2874137" y="3082290"/>
                </a:lnTo>
                <a:lnTo>
                  <a:pt x="2889885" y="3068574"/>
                </a:lnTo>
                <a:close/>
                <a:moveTo>
                  <a:pt x="2762123" y="3188462"/>
                </a:moveTo>
                <a:lnTo>
                  <a:pt x="2741422" y="3203067"/>
                </a:lnTo>
                <a:lnTo>
                  <a:pt x="2741168" y="3203194"/>
                </a:lnTo>
                <a:lnTo>
                  <a:pt x="2691130" y="3236087"/>
                </a:lnTo>
                <a:lnTo>
                  <a:pt x="2690876" y="3236214"/>
                </a:lnTo>
                <a:lnTo>
                  <a:pt x="2655061" y="3258058"/>
                </a:lnTo>
                <a:lnTo>
                  <a:pt x="2646807" y="3244468"/>
                </a:lnTo>
                <a:lnTo>
                  <a:pt x="2682621" y="3222624"/>
                </a:lnTo>
                <a:lnTo>
                  <a:pt x="2686685" y="3229355"/>
                </a:lnTo>
                <a:lnTo>
                  <a:pt x="2682367" y="3222751"/>
                </a:lnTo>
                <a:lnTo>
                  <a:pt x="2732405" y="3189858"/>
                </a:lnTo>
                <a:lnTo>
                  <a:pt x="2736723" y="3196463"/>
                </a:lnTo>
                <a:lnTo>
                  <a:pt x="2732151" y="3189986"/>
                </a:lnTo>
                <a:lnTo>
                  <a:pt x="2752852" y="3175381"/>
                </a:lnTo>
                <a:close/>
                <a:moveTo>
                  <a:pt x="2613914" y="3281934"/>
                </a:moveTo>
                <a:lnTo>
                  <a:pt x="2587371" y="3296793"/>
                </a:lnTo>
                <a:lnTo>
                  <a:pt x="2587117" y="3296920"/>
                </a:lnTo>
                <a:lnTo>
                  <a:pt x="2533777" y="3324606"/>
                </a:lnTo>
                <a:lnTo>
                  <a:pt x="2533523" y="3324733"/>
                </a:lnTo>
                <a:lnTo>
                  <a:pt x="2500630" y="3340354"/>
                </a:lnTo>
                <a:lnTo>
                  <a:pt x="2493772" y="3326003"/>
                </a:lnTo>
                <a:lnTo>
                  <a:pt x="2526665" y="3310382"/>
                </a:lnTo>
                <a:lnTo>
                  <a:pt x="2530094" y="3317494"/>
                </a:lnTo>
                <a:lnTo>
                  <a:pt x="2526411" y="3310509"/>
                </a:lnTo>
                <a:lnTo>
                  <a:pt x="2579751" y="3282823"/>
                </a:lnTo>
                <a:lnTo>
                  <a:pt x="2583434" y="3289808"/>
                </a:lnTo>
                <a:lnTo>
                  <a:pt x="2579497" y="3282950"/>
                </a:lnTo>
                <a:lnTo>
                  <a:pt x="2606040" y="3268091"/>
                </a:lnTo>
                <a:close/>
                <a:moveTo>
                  <a:pt x="2456942" y="3360166"/>
                </a:moveTo>
                <a:lnTo>
                  <a:pt x="2423287" y="3374771"/>
                </a:lnTo>
                <a:lnTo>
                  <a:pt x="2423033" y="3374898"/>
                </a:lnTo>
                <a:lnTo>
                  <a:pt x="2366645" y="3396996"/>
                </a:lnTo>
                <a:lnTo>
                  <a:pt x="2366391" y="3397123"/>
                </a:lnTo>
                <a:lnTo>
                  <a:pt x="2338324" y="3407029"/>
                </a:lnTo>
                <a:lnTo>
                  <a:pt x="2332990" y="3392043"/>
                </a:lnTo>
                <a:lnTo>
                  <a:pt x="2361057" y="3382137"/>
                </a:lnTo>
                <a:lnTo>
                  <a:pt x="2363724" y="3389630"/>
                </a:lnTo>
                <a:lnTo>
                  <a:pt x="2360803" y="3382264"/>
                </a:lnTo>
                <a:lnTo>
                  <a:pt x="2417191" y="3360166"/>
                </a:lnTo>
                <a:lnTo>
                  <a:pt x="2420112" y="3367532"/>
                </a:lnTo>
                <a:lnTo>
                  <a:pt x="2416937" y="3360293"/>
                </a:lnTo>
                <a:lnTo>
                  <a:pt x="2450592" y="3345688"/>
                </a:lnTo>
                <a:close/>
                <a:moveTo>
                  <a:pt x="2292985" y="3422269"/>
                </a:moveTo>
                <a:lnTo>
                  <a:pt x="2250440" y="3435604"/>
                </a:lnTo>
                <a:lnTo>
                  <a:pt x="2250186" y="3435731"/>
                </a:lnTo>
                <a:lnTo>
                  <a:pt x="2191004" y="3451987"/>
                </a:lnTo>
                <a:lnTo>
                  <a:pt x="2190750" y="3452114"/>
                </a:lnTo>
                <a:lnTo>
                  <a:pt x="2170176" y="3456940"/>
                </a:lnTo>
                <a:lnTo>
                  <a:pt x="2166493" y="3441446"/>
                </a:lnTo>
                <a:lnTo>
                  <a:pt x="2187067" y="3436620"/>
                </a:lnTo>
                <a:lnTo>
                  <a:pt x="2188845" y="3444367"/>
                </a:lnTo>
                <a:lnTo>
                  <a:pt x="2186686" y="3436747"/>
                </a:lnTo>
                <a:lnTo>
                  <a:pt x="2245868" y="3420491"/>
                </a:lnTo>
                <a:lnTo>
                  <a:pt x="2248027" y="3428111"/>
                </a:lnTo>
                <a:lnTo>
                  <a:pt x="2245614" y="3420491"/>
                </a:lnTo>
                <a:lnTo>
                  <a:pt x="2288159" y="3407156"/>
                </a:lnTo>
                <a:close/>
                <a:moveTo>
                  <a:pt x="2123567" y="3467608"/>
                </a:moveTo>
                <a:lnTo>
                  <a:pt x="2069846" y="3478403"/>
                </a:lnTo>
                <a:lnTo>
                  <a:pt x="2069592" y="3478403"/>
                </a:lnTo>
                <a:lnTo>
                  <a:pt x="2008124" y="3488436"/>
                </a:lnTo>
                <a:lnTo>
                  <a:pt x="2007870" y="3488436"/>
                </a:lnTo>
                <a:lnTo>
                  <a:pt x="1998091" y="3489706"/>
                </a:lnTo>
                <a:lnTo>
                  <a:pt x="1996059" y="3473959"/>
                </a:lnTo>
                <a:lnTo>
                  <a:pt x="2005838" y="3472688"/>
                </a:lnTo>
                <a:lnTo>
                  <a:pt x="2006854" y="3480562"/>
                </a:lnTo>
                <a:lnTo>
                  <a:pt x="2005584" y="3472688"/>
                </a:lnTo>
                <a:lnTo>
                  <a:pt x="2067052" y="3462655"/>
                </a:lnTo>
                <a:lnTo>
                  <a:pt x="2068322" y="3470529"/>
                </a:lnTo>
                <a:lnTo>
                  <a:pt x="2066798" y="3462782"/>
                </a:lnTo>
                <a:lnTo>
                  <a:pt x="2120519" y="3451987"/>
                </a:lnTo>
                <a:close/>
                <a:moveTo>
                  <a:pt x="1950720" y="3495675"/>
                </a:moveTo>
                <a:lnTo>
                  <a:pt x="1945640" y="3496310"/>
                </a:lnTo>
                <a:lnTo>
                  <a:pt x="1945386" y="3496310"/>
                </a:lnTo>
                <a:lnTo>
                  <a:pt x="1882521" y="3502025"/>
                </a:lnTo>
                <a:lnTo>
                  <a:pt x="1882267" y="3502025"/>
                </a:lnTo>
                <a:lnTo>
                  <a:pt x="1823593" y="3505200"/>
                </a:lnTo>
                <a:lnTo>
                  <a:pt x="1822704" y="3489325"/>
                </a:lnTo>
                <a:lnTo>
                  <a:pt x="1881378" y="3486150"/>
                </a:lnTo>
                <a:lnTo>
                  <a:pt x="1881759" y="3494024"/>
                </a:lnTo>
                <a:lnTo>
                  <a:pt x="1880997" y="3486150"/>
                </a:lnTo>
                <a:lnTo>
                  <a:pt x="1943862" y="3480435"/>
                </a:lnTo>
                <a:lnTo>
                  <a:pt x="1944624" y="3488309"/>
                </a:lnTo>
                <a:lnTo>
                  <a:pt x="1943608" y="3480435"/>
                </a:lnTo>
                <a:lnTo>
                  <a:pt x="1948688" y="3479800"/>
                </a:lnTo>
                <a:close/>
                <a:moveTo>
                  <a:pt x="1775587" y="3506216"/>
                </a:moveTo>
                <a:lnTo>
                  <a:pt x="1754505" y="3506597"/>
                </a:lnTo>
                <a:lnTo>
                  <a:pt x="1754251" y="3506597"/>
                </a:lnTo>
                <a:lnTo>
                  <a:pt x="1690243" y="3505454"/>
                </a:lnTo>
                <a:lnTo>
                  <a:pt x="1689989" y="3505454"/>
                </a:lnTo>
                <a:lnTo>
                  <a:pt x="1648206" y="3503168"/>
                </a:lnTo>
                <a:lnTo>
                  <a:pt x="1649095" y="3487293"/>
                </a:lnTo>
                <a:lnTo>
                  <a:pt x="1690878" y="3489579"/>
                </a:lnTo>
                <a:lnTo>
                  <a:pt x="1690497" y="3497453"/>
                </a:lnTo>
                <a:lnTo>
                  <a:pt x="1690624" y="3489579"/>
                </a:lnTo>
                <a:lnTo>
                  <a:pt x="1754632" y="3490722"/>
                </a:lnTo>
                <a:lnTo>
                  <a:pt x="1754505" y="3498596"/>
                </a:lnTo>
                <a:lnTo>
                  <a:pt x="1754378" y="3490722"/>
                </a:lnTo>
                <a:lnTo>
                  <a:pt x="1775460" y="3490341"/>
                </a:lnTo>
                <a:close/>
                <a:moveTo>
                  <a:pt x="1600327" y="3499612"/>
                </a:moveTo>
                <a:lnTo>
                  <a:pt x="1563243" y="3496310"/>
                </a:lnTo>
                <a:lnTo>
                  <a:pt x="1562989" y="3496310"/>
                </a:lnTo>
                <a:lnTo>
                  <a:pt x="1500886" y="3488436"/>
                </a:lnTo>
                <a:lnTo>
                  <a:pt x="1500632" y="3488436"/>
                </a:lnTo>
                <a:lnTo>
                  <a:pt x="1473835" y="3484118"/>
                </a:lnTo>
                <a:lnTo>
                  <a:pt x="1476375" y="3468497"/>
                </a:lnTo>
                <a:lnTo>
                  <a:pt x="1503172" y="3472815"/>
                </a:lnTo>
                <a:lnTo>
                  <a:pt x="1501902" y="3480689"/>
                </a:lnTo>
                <a:lnTo>
                  <a:pt x="1502918" y="3472815"/>
                </a:lnTo>
                <a:lnTo>
                  <a:pt x="1565021" y="3480689"/>
                </a:lnTo>
                <a:lnTo>
                  <a:pt x="1564005" y="3488563"/>
                </a:lnTo>
                <a:lnTo>
                  <a:pt x="1564767" y="3480689"/>
                </a:lnTo>
                <a:lnTo>
                  <a:pt x="1601851" y="3483991"/>
                </a:lnTo>
                <a:close/>
                <a:moveTo>
                  <a:pt x="1426591" y="3475863"/>
                </a:moveTo>
                <a:lnTo>
                  <a:pt x="1378077" y="3466211"/>
                </a:lnTo>
                <a:lnTo>
                  <a:pt x="1377823" y="3466211"/>
                </a:lnTo>
                <a:lnTo>
                  <a:pt x="1317879" y="3451987"/>
                </a:lnTo>
                <a:lnTo>
                  <a:pt x="1317625" y="3451860"/>
                </a:lnTo>
                <a:lnTo>
                  <a:pt x="1302258" y="3447669"/>
                </a:lnTo>
                <a:lnTo>
                  <a:pt x="1306449" y="3432302"/>
                </a:lnTo>
                <a:lnTo>
                  <a:pt x="1321816" y="3436493"/>
                </a:lnTo>
                <a:lnTo>
                  <a:pt x="1319657" y="3444113"/>
                </a:lnTo>
                <a:lnTo>
                  <a:pt x="1321435" y="3436366"/>
                </a:lnTo>
                <a:lnTo>
                  <a:pt x="1381379" y="3450590"/>
                </a:lnTo>
                <a:lnTo>
                  <a:pt x="1379601" y="3458337"/>
                </a:lnTo>
                <a:lnTo>
                  <a:pt x="1381125" y="3450590"/>
                </a:lnTo>
                <a:lnTo>
                  <a:pt x="1429639" y="3460242"/>
                </a:lnTo>
                <a:close/>
                <a:moveTo>
                  <a:pt x="1256030" y="3434842"/>
                </a:moveTo>
                <a:lnTo>
                  <a:pt x="1199896" y="3417316"/>
                </a:lnTo>
                <a:lnTo>
                  <a:pt x="1199642" y="3417189"/>
                </a:lnTo>
                <a:lnTo>
                  <a:pt x="1142238" y="3396996"/>
                </a:lnTo>
                <a:lnTo>
                  <a:pt x="1141984" y="3396869"/>
                </a:lnTo>
                <a:lnTo>
                  <a:pt x="1135126" y="3394202"/>
                </a:lnTo>
                <a:lnTo>
                  <a:pt x="1140968" y="3379470"/>
                </a:lnTo>
                <a:lnTo>
                  <a:pt x="1147826" y="3382137"/>
                </a:lnTo>
                <a:lnTo>
                  <a:pt x="1144905" y="3389502"/>
                </a:lnTo>
                <a:lnTo>
                  <a:pt x="1147572" y="3382010"/>
                </a:lnTo>
                <a:lnTo>
                  <a:pt x="1204976" y="3402202"/>
                </a:lnTo>
                <a:lnTo>
                  <a:pt x="1202309" y="3409695"/>
                </a:lnTo>
                <a:lnTo>
                  <a:pt x="1204722" y="3402075"/>
                </a:lnTo>
                <a:lnTo>
                  <a:pt x="1260856" y="3419601"/>
                </a:lnTo>
                <a:close/>
                <a:moveTo>
                  <a:pt x="1090803" y="3376803"/>
                </a:moveTo>
                <a:lnTo>
                  <a:pt x="1085596" y="3374771"/>
                </a:lnTo>
                <a:lnTo>
                  <a:pt x="1085342" y="3374644"/>
                </a:lnTo>
                <a:lnTo>
                  <a:pt x="1029843" y="3350641"/>
                </a:lnTo>
                <a:lnTo>
                  <a:pt x="1029589" y="3350513"/>
                </a:lnTo>
                <a:lnTo>
                  <a:pt x="975106" y="3324605"/>
                </a:lnTo>
                <a:lnTo>
                  <a:pt x="974852" y="3324478"/>
                </a:lnTo>
                <a:lnTo>
                  <a:pt x="974344" y="3324224"/>
                </a:lnTo>
                <a:lnTo>
                  <a:pt x="981583" y="3310127"/>
                </a:lnTo>
                <a:lnTo>
                  <a:pt x="982091" y="3310381"/>
                </a:lnTo>
                <a:lnTo>
                  <a:pt x="978408" y="3317366"/>
                </a:lnTo>
                <a:lnTo>
                  <a:pt x="981837" y="3310254"/>
                </a:lnTo>
                <a:lnTo>
                  <a:pt x="1036320" y="3336162"/>
                </a:lnTo>
                <a:lnTo>
                  <a:pt x="1032891" y="3343274"/>
                </a:lnTo>
                <a:lnTo>
                  <a:pt x="1036066" y="3336035"/>
                </a:lnTo>
                <a:lnTo>
                  <a:pt x="1091565" y="3360038"/>
                </a:lnTo>
                <a:lnTo>
                  <a:pt x="1088390" y="3367277"/>
                </a:lnTo>
                <a:lnTo>
                  <a:pt x="1091311" y="3359912"/>
                </a:lnTo>
                <a:lnTo>
                  <a:pt x="1096518" y="3361944"/>
                </a:lnTo>
                <a:close/>
                <a:moveTo>
                  <a:pt x="932053" y="3302381"/>
                </a:moveTo>
                <a:lnTo>
                  <a:pt x="921512" y="3296920"/>
                </a:lnTo>
                <a:lnTo>
                  <a:pt x="921258" y="3296793"/>
                </a:lnTo>
                <a:lnTo>
                  <a:pt x="868934" y="3267329"/>
                </a:lnTo>
                <a:lnTo>
                  <a:pt x="868680" y="3267202"/>
                </a:lnTo>
                <a:lnTo>
                  <a:pt x="821563" y="3238500"/>
                </a:lnTo>
                <a:lnTo>
                  <a:pt x="829818" y="3224911"/>
                </a:lnTo>
                <a:lnTo>
                  <a:pt x="876935" y="3253613"/>
                </a:lnTo>
                <a:lnTo>
                  <a:pt x="872871" y="3260344"/>
                </a:lnTo>
                <a:lnTo>
                  <a:pt x="876808" y="3253486"/>
                </a:lnTo>
                <a:lnTo>
                  <a:pt x="929132" y="3282950"/>
                </a:lnTo>
                <a:lnTo>
                  <a:pt x="925195" y="3289808"/>
                </a:lnTo>
                <a:lnTo>
                  <a:pt x="928878" y="3282823"/>
                </a:lnTo>
                <a:lnTo>
                  <a:pt x="939419" y="3288284"/>
                </a:lnTo>
                <a:close/>
                <a:moveTo>
                  <a:pt x="781558" y="3212465"/>
                </a:moveTo>
                <a:lnTo>
                  <a:pt x="767334" y="3203067"/>
                </a:lnTo>
                <a:lnTo>
                  <a:pt x="767080" y="3202940"/>
                </a:lnTo>
                <a:lnTo>
                  <a:pt x="718312" y="3168523"/>
                </a:lnTo>
                <a:lnTo>
                  <a:pt x="718058" y="3168396"/>
                </a:lnTo>
                <a:lnTo>
                  <a:pt x="678053" y="3138043"/>
                </a:lnTo>
                <a:lnTo>
                  <a:pt x="687705" y="3125343"/>
                </a:lnTo>
                <a:lnTo>
                  <a:pt x="727710" y="3155696"/>
                </a:lnTo>
                <a:lnTo>
                  <a:pt x="722884" y="3162046"/>
                </a:lnTo>
                <a:lnTo>
                  <a:pt x="727456" y="3155569"/>
                </a:lnTo>
                <a:lnTo>
                  <a:pt x="776224" y="3189986"/>
                </a:lnTo>
                <a:lnTo>
                  <a:pt x="771652" y="3196463"/>
                </a:lnTo>
                <a:lnTo>
                  <a:pt x="775970" y="3189859"/>
                </a:lnTo>
                <a:lnTo>
                  <a:pt x="790194" y="3199257"/>
                </a:lnTo>
                <a:close/>
                <a:moveTo>
                  <a:pt x="640715" y="3107944"/>
                </a:moveTo>
                <a:lnTo>
                  <a:pt x="624078" y="3094355"/>
                </a:lnTo>
                <a:lnTo>
                  <a:pt x="623824" y="3094228"/>
                </a:lnTo>
                <a:lnTo>
                  <a:pt x="578866" y="3054985"/>
                </a:lnTo>
                <a:lnTo>
                  <a:pt x="578612" y="3054858"/>
                </a:lnTo>
                <a:lnTo>
                  <a:pt x="545084" y="3023489"/>
                </a:lnTo>
                <a:lnTo>
                  <a:pt x="555879" y="3011932"/>
                </a:lnTo>
                <a:lnTo>
                  <a:pt x="589407" y="3043301"/>
                </a:lnTo>
                <a:lnTo>
                  <a:pt x="583946" y="3049143"/>
                </a:lnTo>
                <a:lnTo>
                  <a:pt x="589153" y="3043174"/>
                </a:lnTo>
                <a:lnTo>
                  <a:pt x="634111" y="3082417"/>
                </a:lnTo>
                <a:lnTo>
                  <a:pt x="628904" y="3088386"/>
                </a:lnTo>
                <a:lnTo>
                  <a:pt x="633857" y="3082290"/>
                </a:lnTo>
                <a:lnTo>
                  <a:pt x="650494" y="3095879"/>
                </a:lnTo>
                <a:close/>
                <a:moveTo>
                  <a:pt x="510921" y="2989961"/>
                </a:moveTo>
                <a:lnTo>
                  <a:pt x="492760" y="2971927"/>
                </a:lnTo>
                <a:lnTo>
                  <a:pt x="492633" y="2971673"/>
                </a:lnTo>
                <a:lnTo>
                  <a:pt x="451993" y="2928112"/>
                </a:lnTo>
                <a:lnTo>
                  <a:pt x="451866" y="2927858"/>
                </a:lnTo>
                <a:lnTo>
                  <a:pt x="424307" y="2896362"/>
                </a:lnTo>
                <a:lnTo>
                  <a:pt x="436245" y="2885948"/>
                </a:lnTo>
                <a:lnTo>
                  <a:pt x="463804" y="2917444"/>
                </a:lnTo>
                <a:lnTo>
                  <a:pt x="457835" y="2922651"/>
                </a:lnTo>
                <a:lnTo>
                  <a:pt x="463677" y="2917190"/>
                </a:lnTo>
                <a:lnTo>
                  <a:pt x="504317" y="2960751"/>
                </a:lnTo>
                <a:lnTo>
                  <a:pt x="498475" y="2966212"/>
                </a:lnTo>
                <a:lnTo>
                  <a:pt x="504063" y="2960624"/>
                </a:lnTo>
                <a:lnTo>
                  <a:pt x="522224" y="2978658"/>
                </a:lnTo>
                <a:close/>
                <a:moveTo>
                  <a:pt x="393573" y="2859659"/>
                </a:moveTo>
                <a:lnTo>
                  <a:pt x="374777" y="2836545"/>
                </a:lnTo>
                <a:lnTo>
                  <a:pt x="374650" y="2836291"/>
                </a:lnTo>
                <a:lnTo>
                  <a:pt x="338582" y="2788793"/>
                </a:lnTo>
                <a:lnTo>
                  <a:pt x="338455" y="2788539"/>
                </a:lnTo>
                <a:lnTo>
                  <a:pt x="316738" y="2757932"/>
                </a:lnTo>
                <a:lnTo>
                  <a:pt x="329692" y="2748788"/>
                </a:lnTo>
                <a:lnTo>
                  <a:pt x="351409" y="2779395"/>
                </a:lnTo>
                <a:lnTo>
                  <a:pt x="344932" y="2783967"/>
                </a:lnTo>
                <a:lnTo>
                  <a:pt x="351282" y="2779141"/>
                </a:lnTo>
                <a:lnTo>
                  <a:pt x="387350" y="2826639"/>
                </a:lnTo>
                <a:lnTo>
                  <a:pt x="381000" y="2831465"/>
                </a:lnTo>
                <a:lnTo>
                  <a:pt x="387096" y="2826512"/>
                </a:lnTo>
                <a:lnTo>
                  <a:pt x="405892" y="2849626"/>
                </a:lnTo>
                <a:close/>
                <a:moveTo>
                  <a:pt x="289814" y="2718562"/>
                </a:moveTo>
                <a:lnTo>
                  <a:pt x="270891" y="2689860"/>
                </a:lnTo>
                <a:lnTo>
                  <a:pt x="270764" y="2689606"/>
                </a:lnTo>
                <a:lnTo>
                  <a:pt x="239649" y="2638425"/>
                </a:lnTo>
                <a:lnTo>
                  <a:pt x="239522" y="2638171"/>
                </a:lnTo>
                <a:lnTo>
                  <a:pt x="223520" y="2609596"/>
                </a:lnTo>
                <a:lnTo>
                  <a:pt x="237363" y="2601849"/>
                </a:lnTo>
                <a:lnTo>
                  <a:pt x="253365" y="2630424"/>
                </a:lnTo>
                <a:lnTo>
                  <a:pt x="246507" y="2634361"/>
                </a:lnTo>
                <a:lnTo>
                  <a:pt x="253238" y="2630170"/>
                </a:lnTo>
                <a:lnTo>
                  <a:pt x="284353" y="2681351"/>
                </a:lnTo>
                <a:lnTo>
                  <a:pt x="277622" y="2685542"/>
                </a:lnTo>
                <a:lnTo>
                  <a:pt x="284226" y="2681224"/>
                </a:lnTo>
                <a:lnTo>
                  <a:pt x="303149" y="2709926"/>
                </a:lnTo>
                <a:close/>
                <a:moveTo>
                  <a:pt x="200533" y="2567686"/>
                </a:moveTo>
                <a:lnTo>
                  <a:pt x="182245" y="2532380"/>
                </a:lnTo>
                <a:lnTo>
                  <a:pt x="182118" y="2532126"/>
                </a:lnTo>
                <a:lnTo>
                  <a:pt x="156210" y="2477643"/>
                </a:lnTo>
                <a:lnTo>
                  <a:pt x="156083" y="2477389"/>
                </a:lnTo>
                <a:lnTo>
                  <a:pt x="145415" y="2452624"/>
                </a:lnTo>
                <a:lnTo>
                  <a:pt x="160020" y="2446274"/>
                </a:lnTo>
                <a:lnTo>
                  <a:pt x="170688" y="2471039"/>
                </a:lnTo>
                <a:lnTo>
                  <a:pt x="163449" y="2474214"/>
                </a:lnTo>
                <a:lnTo>
                  <a:pt x="170561" y="2470785"/>
                </a:lnTo>
                <a:lnTo>
                  <a:pt x="196469" y="2525268"/>
                </a:lnTo>
                <a:lnTo>
                  <a:pt x="189357" y="2528697"/>
                </a:lnTo>
                <a:lnTo>
                  <a:pt x="196342" y="2525014"/>
                </a:lnTo>
                <a:lnTo>
                  <a:pt x="214630" y="2560320"/>
                </a:lnTo>
                <a:close/>
                <a:moveTo>
                  <a:pt x="126746" y="2408555"/>
                </a:moveTo>
                <a:lnTo>
                  <a:pt x="109728" y="2365375"/>
                </a:lnTo>
                <a:lnTo>
                  <a:pt x="109601" y="2365121"/>
                </a:lnTo>
                <a:lnTo>
                  <a:pt x="89408" y="2307717"/>
                </a:lnTo>
                <a:lnTo>
                  <a:pt x="89281" y="2307463"/>
                </a:lnTo>
                <a:lnTo>
                  <a:pt x="83312" y="2288667"/>
                </a:lnTo>
                <a:lnTo>
                  <a:pt x="98425" y="2283968"/>
                </a:lnTo>
                <a:lnTo>
                  <a:pt x="104394" y="2302764"/>
                </a:lnTo>
                <a:lnTo>
                  <a:pt x="96774" y="2305177"/>
                </a:lnTo>
                <a:lnTo>
                  <a:pt x="104267" y="2302510"/>
                </a:lnTo>
                <a:lnTo>
                  <a:pt x="124460" y="2359914"/>
                </a:lnTo>
                <a:lnTo>
                  <a:pt x="116967" y="2362581"/>
                </a:lnTo>
                <a:lnTo>
                  <a:pt x="124333" y="2359660"/>
                </a:lnTo>
                <a:lnTo>
                  <a:pt x="141351" y="2402840"/>
                </a:lnTo>
                <a:close/>
                <a:moveTo>
                  <a:pt x="69342" y="2242820"/>
                </a:moveTo>
                <a:lnTo>
                  <a:pt x="54737" y="2189861"/>
                </a:lnTo>
                <a:lnTo>
                  <a:pt x="54610" y="2189607"/>
                </a:lnTo>
                <a:lnTo>
                  <a:pt x="40386" y="2129663"/>
                </a:lnTo>
                <a:lnTo>
                  <a:pt x="40386" y="2129409"/>
                </a:lnTo>
                <a:lnTo>
                  <a:pt x="38354" y="2119122"/>
                </a:lnTo>
                <a:lnTo>
                  <a:pt x="53975" y="2115947"/>
                </a:lnTo>
                <a:lnTo>
                  <a:pt x="56007" y="2126234"/>
                </a:lnTo>
                <a:lnTo>
                  <a:pt x="48260" y="2127758"/>
                </a:lnTo>
                <a:lnTo>
                  <a:pt x="56007" y="2125980"/>
                </a:lnTo>
                <a:lnTo>
                  <a:pt x="70104" y="2185924"/>
                </a:lnTo>
                <a:lnTo>
                  <a:pt x="62357" y="2187702"/>
                </a:lnTo>
                <a:lnTo>
                  <a:pt x="69977" y="2185543"/>
                </a:lnTo>
                <a:lnTo>
                  <a:pt x="84582" y="2238502"/>
                </a:lnTo>
                <a:close/>
                <a:moveTo>
                  <a:pt x="28956" y="2072386"/>
                </a:moveTo>
                <a:lnTo>
                  <a:pt x="28194" y="2068703"/>
                </a:lnTo>
                <a:lnTo>
                  <a:pt x="28194" y="2068449"/>
                </a:lnTo>
                <a:lnTo>
                  <a:pt x="18161" y="2006981"/>
                </a:lnTo>
                <a:lnTo>
                  <a:pt x="18161" y="2006727"/>
                </a:lnTo>
                <a:lnTo>
                  <a:pt x="10541" y="1946275"/>
                </a:lnTo>
                <a:lnTo>
                  <a:pt x="26289" y="1944243"/>
                </a:lnTo>
                <a:lnTo>
                  <a:pt x="33909" y="2004695"/>
                </a:lnTo>
                <a:lnTo>
                  <a:pt x="26035" y="2005711"/>
                </a:lnTo>
                <a:lnTo>
                  <a:pt x="33909" y="2004441"/>
                </a:lnTo>
                <a:lnTo>
                  <a:pt x="43942" y="2065909"/>
                </a:lnTo>
                <a:lnTo>
                  <a:pt x="36068" y="2067179"/>
                </a:lnTo>
                <a:lnTo>
                  <a:pt x="43815" y="2065655"/>
                </a:lnTo>
                <a:lnTo>
                  <a:pt x="44577" y="2069338"/>
                </a:lnTo>
                <a:close/>
                <a:moveTo>
                  <a:pt x="6096" y="1898523"/>
                </a:moveTo>
                <a:lnTo>
                  <a:pt x="4572" y="1881505"/>
                </a:lnTo>
                <a:lnTo>
                  <a:pt x="4572" y="1881251"/>
                </a:lnTo>
                <a:lnTo>
                  <a:pt x="1143" y="1817878"/>
                </a:lnTo>
                <a:lnTo>
                  <a:pt x="1143" y="1817624"/>
                </a:lnTo>
                <a:lnTo>
                  <a:pt x="254" y="1771269"/>
                </a:lnTo>
                <a:lnTo>
                  <a:pt x="16129" y="1771015"/>
                </a:lnTo>
                <a:lnTo>
                  <a:pt x="17018" y="1817370"/>
                </a:lnTo>
                <a:lnTo>
                  <a:pt x="9144" y="1817497"/>
                </a:lnTo>
                <a:lnTo>
                  <a:pt x="17018" y="1817116"/>
                </a:lnTo>
                <a:lnTo>
                  <a:pt x="20447" y="1880489"/>
                </a:lnTo>
                <a:lnTo>
                  <a:pt x="12573" y="1880870"/>
                </a:lnTo>
                <a:lnTo>
                  <a:pt x="20447" y="1880108"/>
                </a:lnTo>
                <a:lnTo>
                  <a:pt x="21971" y="1897126"/>
                </a:lnTo>
                <a:close/>
                <a:moveTo>
                  <a:pt x="0" y="1753235"/>
                </a:moveTo>
                <a:lnTo>
                  <a:pt x="1143" y="1689227"/>
                </a:lnTo>
                <a:lnTo>
                  <a:pt x="1143" y="1688973"/>
                </a:lnTo>
                <a:lnTo>
                  <a:pt x="4572" y="1626108"/>
                </a:lnTo>
                <a:lnTo>
                  <a:pt x="20447" y="1626997"/>
                </a:lnTo>
                <a:lnTo>
                  <a:pt x="17018" y="1689862"/>
                </a:lnTo>
                <a:lnTo>
                  <a:pt x="9144" y="1689481"/>
                </a:lnTo>
                <a:lnTo>
                  <a:pt x="17018" y="1689608"/>
                </a:lnTo>
                <a:lnTo>
                  <a:pt x="15875" y="1753616"/>
                </a:lnTo>
                <a:close/>
              </a:path>
            </a:pathLst>
          </a:custGeom>
          <a:solidFill>
            <a:srgbClr val="A3B4EA"/>
          </a:solidFill>
          <a:ln>
            <a:noFill/>
          </a:ln>
        </p:spPr>
      </p:sp>
      <p:sp>
        <p:nvSpPr>
          <p:cNvPr id="1634" name="Google Shape;1634;p11"/>
          <p:cNvSpPr txBox="1"/>
          <p:nvPr/>
        </p:nvSpPr>
        <p:spPr>
          <a:xfrm>
            <a:off x="3601800" y="2155350"/>
            <a:ext cx="4988400" cy="2876700"/>
          </a:xfrm>
          <a:prstGeom prst="rect">
            <a:avLst/>
          </a:prstGeom>
          <a:noFill/>
          <a:ln>
            <a:noFill/>
          </a:ln>
        </p:spPr>
        <p:txBody>
          <a:bodyPr anchorCtr="0" anchor="t" bIns="0" lIns="0" spcFirstLastPara="1" rIns="0" wrap="square" tIns="0">
            <a:spAutoFit/>
          </a:bodyPr>
          <a:lstStyle/>
          <a:p>
            <a:pPr indent="0" lvl="0" marL="0" marR="0" rtl="0" algn="ctr">
              <a:lnSpc>
                <a:spcPct val="119995"/>
              </a:lnSpc>
              <a:spcBef>
                <a:spcPts val="0"/>
              </a:spcBef>
              <a:spcAft>
                <a:spcPts val="0"/>
              </a:spcAft>
              <a:buClr>
                <a:srgbClr val="000000"/>
              </a:buClr>
              <a:buSzPts val="4266"/>
              <a:buFont typeface="Arial"/>
              <a:buNone/>
            </a:pPr>
            <a:r>
              <a:rPr b="1" i="0" lang="en-US" sz="4266" u="none" cap="none" strike="noStrike">
                <a:solidFill>
                  <a:srgbClr val="227B9F"/>
                </a:solidFill>
                <a:latin typeface="Calibri"/>
                <a:ea typeface="Calibri"/>
                <a:cs typeface="Calibri"/>
                <a:sym typeface="Calibri"/>
              </a:rPr>
              <a:t>義守大學</a:t>
            </a:r>
            <a:endParaRPr b="1" i="0" sz="4266" u="none" cap="none" strike="noStrike">
              <a:solidFill>
                <a:srgbClr val="227B9F"/>
              </a:solidFill>
              <a:latin typeface="Calibri"/>
              <a:ea typeface="Calibri"/>
              <a:cs typeface="Calibri"/>
              <a:sym typeface="Calibri"/>
            </a:endParaRPr>
          </a:p>
          <a:p>
            <a:pPr indent="0" lvl="0" marL="0" marR="0" rtl="0" algn="ctr">
              <a:lnSpc>
                <a:spcPct val="119995"/>
              </a:lnSpc>
              <a:spcBef>
                <a:spcPts val="0"/>
              </a:spcBef>
              <a:spcAft>
                <a:spcPts val="0"/>
              </a:spcAft>
              <a:buClr>
                <a:srgbClr val="000000"/>
              </a:buClr>
              <a:buSzPts val="4266"/>
              <a:buFont typeface="Arial"/>
              <a:buNone/>
            </a:pPr>
            <a:r>
              <a:rPr b="1" i="0" lang="en-US" sz="4266" u="none" cap="none" strike="noStrike">
                <a:solidFill>
                  <a:srgbClr val="227B9F"/>
                </a:solidFill>
                <a:latin typeface="Calibri"/>
                <a:ea typeface="Calibri"/>
                <a:cs typeface="Calibri"/>
                <a:sym typeface="Calibri"/>
              </a:rPr>
              <a:t>國際移動力中心</a:t>
            </a:r>
            <a:endParaRPr b="1" i="0" sz="4266" u="none" cap="none" strike="noStrike">
              <a:solidFill>
                <a:srgbClr val="227B9F"/>
              </a:solidFill>
              <a:latin typeface="Calibri"/>
              <a:ea typeface="Calibri"/>
              <a:cs typeface="Calibri"/>
              <a:sym typeface="Calibri"/>
            </a:endParaRPr>
          </a:p>
          <a:p>
            <a:pPr indent="0" lvl="0" marL="0" marR="0" rtl="0" algn="ctr">
              <a:lnSpc>
                <a:spcPct val="119995"/>
              </a:lnSpc>
              <a:spcBef>
                <a:spcPts val="0"/>
              </a:spcBef>
              <a:spcAft>
                <a:spcPts val="0"/>
              </a:spcAft>
              <a:buClr>
                <a:srgbClr val="000000"/>
              </a:buClr>
              <a:buSzPts val="4266"/>
              <a:buFont typeface="Arial"/>
              <a:buNone/>
            </a:pPr>
            <a:r>
              <a:rPr b="1" i="0" lang="en-US" sz="4266" u="none" cap="none" strike="noStrike">
                <a:solidFill>
                  <a:srgbClr val="227B9F"/>
                </a:solidFill>
                <a:latin typeface="Calibri"/>
                <a:ea typeface="Calibri"/>
                <a:cs typeface="Calibri"/>
                <a:sym typeface="Calibri"/>
              </a:rPr>
              <a:t>I-SHOU University</a:t>
            </a:r>
            <a:endParaRPr b="0" i="0" sz="1400" u="none" cap="none" strike="noStrike">
              <a:solidFill>
                <a:srgbClr val="000000"/>
              </a:solidFill>
              <a:latin typeface="Arial"/>
              <a:ea typeface="Arial"/>
              <a:cs typeface="Arial"/>
              <a:sym typeface="Arial"/>
            </a:endParaRPr>
          </a:p>
          <a:p>
            <a:pPr indent="0" lvl="0" marL="0" marR="0" rtl="0" algn="ctr">
              <a:lnSpc>
                <a:spcPct val="120011"/>
              </a:lnSpc>
              <a:spcBef>
                <a:spcPts val="0"/>
              </a:spcBef>
              <a:spcAft>
                <a:spcPts val="0"/>
              </a:spcAft>
              <a:buClr>
                <a:srgbClr val="000000"/>
              </a:buClr>
              <a:buSzPts val="3333"/>
              <a:buFont typeface="Arial"/>
              <a:buNone/>
            </a:pPr>
            <a:r>
              <a:rPr b="1" i="0" lang="en-US" sz="3333" u="none" cap="none" strike="noStrike">
                <a:solidFill>
                  <a:srgbClr val="227B9F"/>
                </a:solidFill>
                <a:latin typeface="Open Sans"/>
                <a:ea typeface="Open Sans"/>
                <a:cs typeface="Open Sans"/>
                <a:sym typeface="Open Sans"/>
              </a:rPr>
              <a:t>Global Mobility Center</a:t>
            </a:r>
            <a:endParaRPr b="0" i="0" sz="1400" u="none" cap="none" strike="noStrike">
              <a:solidFill>
                <a:srgbClr val="000000"/>
              </a:solidFill>
              <a:latin typeface="Arial"/>
              <a:ea typeface="Arial"/>
              <a:cs typeface="Arial"/>
              <a:sym typeface="Arial"/>
            </a:endParaRPr>
          </a:p>
        </p:txBody>
      </p:sp>
      <p:pic>
        <p:nvPicPr>
          <p:cNvPr id="1635" name="Google Shape;1635;p11"/>
          <p:cNvPicPr preferRelativeResize="0"/>
          <p:nvPr/>
        </p:nvPicPr>
        <p:blipFill rotWithShape="1">
          <a:blip r:embed="rId6">
            <a:alphaModFix/>
          </a:blip>
          <a:srcRect b="704" l="0" r="704" t="0"/>
          <a:stretch/>
        </p:blipFill>
        <p:spPr>
          <a:xfrm>
            <a:off x="10521290" y="76774"/>
            <a:ext cx="1567347" cy="1567347"/>
          </a:xfrm>
          <a:prstGeom prst="rect">
            <a:avLst/>
          </a:prstGeom>
          <a:noFill/>
          <a:ln>
            <a:noFill/>
          </a:ln>
        </p:spPr>
      </p:pic>
      <p:sp>
        <p:nvSpPr>
          <p:cNvPr descr="義大摩天輪啟用景觀超讚｜蘋果新聞網｜蘋果日報" id="1636" name="Google Shape;1636;p11"/>
          <p:cNvSpPr/>
          <p:nvPr/>
        </p:nvSpPr>
        <p:spPr>
          <a:xfrm>
            <a:off x="207406" y="-192145"/>
            <a:ext cx="406347" cy="406348"/>
          </a:xfrm>
          <a:prstGeom prst="rect">
            <a:avLst/>
          </a:prstGeom>
          <a:noFill/>
          <a:ln>
            <a:noFill/>
          </a:ln>
        </p:spPr>
        <p:txBody>
          <a:bodyPr anchorCtr="0" anchor="t" bIns="60950" lIns="121900" spcFirstLastPara="1" rIns="121900" wrap="square" tIns="60950">
            <a:noAutofit/>
          </a:bodyPr>
          <a:lstStyle/>
          <a:p>
            <a:pPr indent="0" lvl="0" marL="0" marR="0" rtl="0" algn="l">
              <a:lnSpc>
                <a:spcPct val="100000"/>
              </a:lnSpc>
              <a:spcBef>
                <a:spcPts val="0"/>
              </a:spcBef>
              <a:spcAft>
                <a:spcPts val="0"/>
              </a:spcAft>
              <a:buClr>
                <a:srgbClr val="000000"/>
              </a:buClr>
              <a:buSzPts val="2400"/>
              <a:buFont typeface="Arial"/>
              <a:buNone/>
            </a:pPr>
            <a:r>
              <a:t/>
            </a:r>
            <a:endParaRPr b="0" i="0" sz="2400" u="none" cap="none" strike="noStrike">
              <a:solidFill>
                <a:srgbClr val="000000"/>
              </a:solidFill>
              <a:latin typeface="Calibri"/>
              <a:ea typeface="Calibri"/>
              <a:cs typeface="Calibri"/>
              <a:sym typeface="Calibri"/>
            </a:endParaRPr>
          </a:p>
        </p:txBody>
      </p:sp>
    </p:spTree>
  </p:cSld>
  <p:clrMapOvr>
    <a:masterClrMapping/>
  </p:clrMapOvr>
  <p:transition spd="slow" p14:dur="2000">
    <p:cut/>
  </p:transition>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0" name="Shape 1640"/>
        <p:cNvGrpSpPr/>
        <p:nvPr/>
      </p:nvGrpSpPr>
      <p:grpSpPr>
        <a:xfrm>
          <a:off x="0" y="0"/>
          <a:ext cx="0" cy="0"/>
          <a:chOff x="0" y="0"/>
          <a:chExt cx="0" cy="0"/>
        </a:xfrm>
      </p:grpSpPr>
      <p:pic>
        <p:nvPicPr>
          <p:cNvPr descr="重磅！雪梨大學商學院課程升級，2年課程可縮短至1.5年完成！ - 每日頭條" id="1641" name="Google Shape;1641;p12"/>
          <p:cNvPicPr preferRelativeResize="0"/>
          <p:nvPr/>
        </p:nvPicPr>
        <p:blipFill rotWithShape="1">
          <a:blip r:embed="rId3">
            <a:alphaModFix/>
          </a:blip>
          <a:srcRect b="0" l="0" r="0" t="0"/>
          <a:stretch/>
        </p:blipFill>
        <p:spPr>
          <a:xfrm>
            <a:off x="235253" y="2413132"/>
            <a:ext cx="6603140" cy="4226234"/>
          </a:xfrm>
          <a:prstGeom prst="rect">
            <a:avLst/>
          </a:prstGeom>
          <a:noFill/>
          <a:ln>
            <a:noFill/>
          </a:ln>
        </p:spPr>
      </p:pic>
      <p:pic>
        <p:nvPicPr>
          <p:cNvPr id="1642" name="Google Shape;1642;p12"/>
          <p:cNvPicPr preferRelativeResize="0"/>
          <p:nvPr/>
        </p:nvPicPr>
        <p:blipFill rotWithShape="1">
          <a:blip r:embed="rId4">
            <a:alphaModFix/>
          </a:blip>
          <a:srcRect b="704" l="0" r="704" t="0"/>
          <a:stretch/>
        </p:blipFill>
        <p:spPr>
          <a:xfrm>
            <a:off x="10878196" y="76775"/>
            <a:ext cx="1210441" cy="1210441"/>
          </a:xfrm>
          <a:prstGeom prst="rect">
            <a:avLst/>
          </a:prstGeom>
          <a:noFill/>
          <a:ln>
            <a:noFill/>
          </a:ln>
        </p:spPr>
      </p:pic>
      <p:pic>
        <p:nvPicPr>
          <p:cNvPr id="1643" name="Google Shape;1643;p12"/>
          <p:cNvPicPr preferRelativeResize="0"/>
          <p:nvPr/>
        </p:nvPicPr>
        <p:blipFill rotWithShape="1">
          <a:blip r:embed="rId5">
            <a:alphaModFix/>
          </a:blip>
          <a:srcRect b="460" l="0" r="377" t="0"/>
          <a:stretch/>
        </p:blipFill>
        <p:spPr>
          <a:xfrm>
            <a:off x="-936401" y="-1084760"/>
            <a:ext cx="3244223" cy="2742843"/>
          </a:xfrm>
          <a:prstGeom prst="rect">
            <a:avLst/>
          </a:prstGeom>
          <a:noFill/>
          <a:ln>
            <a:noFill/>
          </a:ln>
        </p:spPr>
      </p:pic>
      <p:sp>
        <p:nvSpPr>
          <p:cNvPr id="1644" name="Google Shape;1644;p12"/>
          <p:cNvSpPr/>
          <p:nvPr/>
        </p:nvSpPr>
        <p:spPr>
          <a:xfrm rot="-606313">
            <a:off x="2374852" y="597683"/>
            <a:ext cx="8263591" cy="271818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4266"/>
              <a:buFont typeface="Arial"/>
              <a:buNone/>
            </a:pPr>
            <a:r>
              <a:rPr b="1" i="0" lang="en-US" sz="4266" u="none" cap="none" strike="noStrike">
                <a:solidFill>
                  <a:srgbClr val="000000"/>
                </a:solidFill>
                <a:latin typeface="Arial"/>
                <a:ea typeface="Arial"/>
                <a:cs typeface="Arial"/>
                <a:sym typeface="Arial"/>
              </a:rPr>
              <a:t>出國留學 遊學 實習 交換</a:t>
            </a:r>
            <a:endParaRPr b="1" i="0" sz="4266"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4266"/>
              <a:buFont typeface="Arial"/>
              <a:buNone/>
            </a:pPr>
            <a:r>
              <a:rPr b="1" i="0" lang="en-US" sz="4266" u="none" cap="none" strike="noStrike">
                <a:solidFill>
                  <a:srgbClr val="000000"/>
                </a:solidFill>
                <a:latin typeface="Arial"/>
                <a:ea typeface="Arial"/>
                <a:cs typeface="Arial"/>
                <a:sym typeface="Arial"/>
              </a:rPr>
              <a:t>Study abroad, Travel study, </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4266"/>
              <a:buFont typeface="Arial"/>
              <a:buNone/>
            </a:pPr>
            <a:r>
              <a:rPr b="1" i="0" lang="en-US" sz="4266" u="none" cap="none" strike="noStrike">
                <a:solidFill>
                  <a:srgbClr val="000000"/>
                </a:solidFill>
                <a:latin typeface="Arial"/>
                <a:ea typeface="Arial"/>
                <a:cs typeface="Arial"/>
                <a:sym typeface="Arial"/>
              </a:rPr>
              <a:t>Internship, Exchange program,</a:t>
            </a:r>
            <a:endParaRPr b="1" i="0" sz="4266"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4266"/>
              <a:buFont typeface="Arial"/>
              <a:buNone/>
            </a:pPr>
            <a:r>
              <a:rPr b="1" i="0" lang="en-US" sz="4266" u="none" cap="none" strike="noStrike">
                <a:solidFill>
                  <a:srgbClr val="000000"/>
                </a:solidFill>
                <a:latin typeface="Arial"/>
                <a:ea typeface="Arial"/>
                <a:cs typeface="Arial"/>
                <a:sym typeface="Arial"/>
              </a:rPr>
              <a:t>Let's go!</a:t>
            </a:r>
            <a:endParaRPr b="1" i="0" sz="4266" u="none" cap="none" strike="noStrike">
              <a:solidFill>
                <a:srgbClr val="000000"/>
              </a:solidFill>
              <a:latin typeface="Arial"/>
              <a:ea typeface="Arial"/>
              <a:cs typeface="Arial"/>
              <a:sym typeface="Arial"/>
            </a:endParaRPr>
          </a:p>
        </p:txBody>
      </p:sp>
    </p:spTree>
  </p:cSld>
  <p:clrMapOvr>
    <a:masterClrMapping/>
  </p:clrMapOvr>
  <p:transition spd="slow" p14:dur="2000">
    <p:cut/>
  </p:transition>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8" name="Shape 1648"/>
        <p:cNvGrpSpPr/>
        <p:nvPr/>
      </p:nvGrpSpPr>
      <p:grpSpPr>
        <a:xfrm>
          <a:off x="0" y="0"/>
          <a:ext cx="0" cy="0"/>
          <a:chOff x="0" y="0"/>
          <a:chExt cx="0" cy="0"/>
        </a:xfrm>
      </p:grpSpPr>
      <p:pic>
        <p:nvPicPr>
          <p:cNvPr descr="可能是室內的圖像" id="1649" name="Google Shape;1649;p24"/>
          <p:cNvPicPr preferRelativeResize="0"/>
          <p:nvPr/>
        </p:nvPicPr>
        <p:blipFill rotWithShape="1">
          <a:blip r:embed="rId3">
            <a:alphaModFix/>
          </a:blip>
          <a:srcRect b="0" l="0" r="0" t="0"/>
          <a:stretch/>
        </p:blipFill>
        <p:spPr>
          <a:xfrm>
            <a:off x="4368231" y="1192486"/>
            <a:ext cx="7314245" cy="5485686"/>
          </a:xfrm>
          <a:prstGeom prst="rect">
            <a:avLst/>
          </a:prstGeom>
          <a:noFill/>
          <a:ln>
            <a:noFill/>
          </a:ln>
        </p:spPr>
      </p:pic>
      <p:pic>
        <p:nvPicPr>
          <p:cNvPr descr="可能是室內和顯示的文字是「力中心 Center II 」的圖像" id="1650" name="Google Shape;1650;p24"/>
          <p:cNvPicPr preferRelativeResize="0"/>
          <p:nvPr/>
        </p:nvPicPr>
        <p:blipFill rotWithShape="1">
          <a:blip r:embed="rId4">
            <a:alphaModFix/>
          </a:blip>
          <a:srcRect b="0" l="0" r="0" t="0"/>
          <a:stretch/>
        </p:blipFill>
        <p:spPr>
          <a:xfrm>
            <a:off x="609520" y="1997162"/>
            <a:ext cx="3435771" cy="4581029"/>
          </a:xfrm>
          <a:prstGeom prst="rect">
            <a:avLst/>
          </a:prstGeom>
          <a:noFill/>
          <a:ln>
            <a:noFill/>
          </a:ln>
        </p:spPr>
      </p:pic>
      <p:pic>
        <p:nvPicPr>
          <p:cNvPr id="1651" name="Google Shape;1651;p24"/>
          <p:cNvPicPr preferRelativeResize="0"/>
          <p:nvPr/>
        </p:nvPicPr>
        <p:blipFill rotWithShape="1">
          <a:blip r:embed="rId5">
            <a:alphaModFix/>
          </a:blip>
          <a:srcRect b="460" l="0" r="377" t="0"/>
          <a:stretch/>
        </p:blipFill>
        <p:spPr>
          <a:xfrm>
            <a:off x="-1117454" y="-697384"/>
            <a:ext cx="3272898" cy="2767086"/>
          </a:xfrm>
          <a:prstGeom prst="rect">
            <a:avLst/>
          </a:prstGeom>
          <a:noFill/>
          <a:ln>
            <a:noFill/>
          </a:ln>
        </p:spPr>
      </p:pic>
      <p:sp>
        <p:nvSpPr>
          <p:cNvPr id="1652" name="Google Shape;1652;p24"/>
          <p:cNvSpPr/>
          <p:nvPr/>
        </p:nvSpPr>
        <p:spPr>
          <a:xfrm>
            <a:off x="2031735" y="375882"/>
            <a:ext cx="9121408" cy="1569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4800"/>
              <a:buFont typeface="Arial"/>
              <a:buNone/>
            </a:pPr>
            <a:r>
              <a:rPr b="1" i="0" lang="en-US" sz="4800" u="none" cap="none" strike="noStrike">
                <a:solidFill>
                  <a:srgbClr val="538CD5"/>
                </a:solidFill>
                <a:latin typeface="Calibri"/>
                <a:ea typeface="Calibri"/>
                <a:cs typeface="Calibri"/>
                <a:sym typeface="Calibri"/>
              </a:rPr>
              <a:t>國際大樓1F 進門左轉就會看到喔!</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4800"/>
              <a:buFont typeface="Arial"/>
              <a:buNone/>
            </a:pPr>
            <a:r>
              <a:rPr b="1" i="0" lang="en-US" sz="4800" u="none" cap="none" strike="noStrike">
                <a:solidFill>
                  <a:srgbClr val="538CD5"/>
                </a:solidFill>
                <a:latin typeface="Open Sans"/>
                <a:ea typeface="Open Sans"/>
                <a:cs typeface="Open Sans"/>
                <a:sym typeface="Open Sans"/>
              </a:rPr>
              <a:t>Global Mobility Center</a:t>
            </a:r>
            <a:endParaRPr b="1" i="0" sz="4800" u="none" cap="none" strike="noStrike">
              <a:solidFill>
                <a:srgbClr val="538CD5"/>
              </a:solidFill>
              <a:latin typeface="Calibri"/>
              <a:ea typeface="Calibri"/>
              <a:cs typeface="Calibri"/>
              <a:sym typeface="Calibri"/>
            </a:endParaRPr>
          </a:p>
        </p:txBody>
      </p:sp>
    </p:spTree>
  </p:cSld>
  <p:clrMapOvr>
    <a:masterClrMapping/>
  </p:clrMapOvr>
  <p:transition spd="slow" p14:dur="2000">
    <p:cut/>
  </p:transition>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6" name="Shape 1656"/>
        <p:cNvGrpSpPr/>
        <p:nvPr/>
      </p:nvGrpSpPr>
      <p:grpSpPr>
        <a:xfrm>
          <a:off x="0" y="0"/>
          <a:ext cx="0" cy="0"/>
          <a:chOff x="0" y="0"/>
          <a:chExt cx="0" cy="0"/>
        </a:xfrm>
      </p:grpSpPr>
      <p:sp>
        <p:nvSpPr>
          <p:cNvPr id="1657" name="Google Shape;1657;p4"/>
          <p:cNvSpPr/>
          <p:nvPr/>
        </p:nvSpPr>
        <p:spPr>
          <a:xfrm>
            <a:off x="11179946" y="841756"/>
            <a:ext cx="765456" cy="705393"/>
          </a:xfrm>
          <a:custGeom>
            <a:rect b="b" l="l" r="r" t="t"/>
            <a:pathLst>
              <a:path extrusionOk="0" h="705485" w="765556">
                <a:moveTo>
                  <a:pt x="0" y="2794"/>
                </a:moveTo>
                <a:cubicBezTo>
                  <a:pt x="0" y="2794"/>
                  <a:pt x="635" y="82042"/>
                  <a:pt x="635" y="180467"/>
                </a:cubicBezTo>
                <a:cubicBezTo>
                  <a:pt x="635" y="278892"/>
                  <a:pt x="1905" y="421132"/>
                  <a:pt x="1905" y="483743"/>
                </a:cubicBezTo>
                <a:cubicBezTo>
                  <a:pt x="1905" y="530479"/>
                  <a:pt x="4064" y="626618"/>
                  <a:pt x="5207" y="672719"/>
                </a:cubicBezTo>
                <a:lnTo>
                  <a:pt x="31496" y="700278"/>
                </a:lnTo>
                <a:cubicBezTo>
                  <a:pt x="66421" y="702056"/>
                  <a:pt x="130937" y="705485"/>
                  <a:pt x="191135" y="705485"/>
                </a:cubicBezTo>
                <a:lnTo>
                  <a:pt x="765556" y="705485"/>
                </a:lnTo>
                <a:lnTo>
                  <a:pt x="765556" y="167005"/>
                </a:lnTo>
                <a:cubicBezTo>
                  <a:pt x="765556" y="76835"/>
                  <a:pt x="763397" y="10160"/>
                  <a:pt x="763397" y="10160"/>
                </a:cubicBezTo>
                <a:cubicBezTo>
                  <a:pt x="726059" y="5207"/>
                  <a:pt x="688467" y="2794"/>
                  <a:pt x="650494" y="3175"/>
                </a:cubicBezTo>
                <a:cubicBezTo>
                  <a:pt x="584708" y="3175"/>
                  <a:pt x="284099" y="5334"/>
                  <a:pt x="223774" y="3175"/>
                </a:cubicBezTo>
                <a:cubicBezTo>
                  <a:pt x="143129" y="0"/>
                  <a:pt x="0" y="2794"/>
                  <a:pt x="0" y="279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8" name="Google Shape;1658;p4"/>
          <p:cNvPicPr preferRelativeResize="0"/>
          <p:nvPr/>
        </p:nvPicPr>
        <p:blipFill rotWithShape="1">
          <a:blip r:embed="rId3">
            <a:alphaModFix/>
          </a:blip>
          <a:srcRect b="221" l="0" r="221" t="0"/>
          <a:stretch/>
        </p:blipFill>
        <p:spPr>
          <a:xfrm>
            <a:off x="152151" y="432190"/>
            <a:ext cx="8881714" cy="5607411"/>
          </a:xfrm>
          <a:prstGeom prst="rect">
            <a:avLst/>
          </a:prstGeom>
          <a:noFill/>
          <a:ln>
            <a:noFill/>
          </a:ln>
        </p:spPr>
      </p:pic>
      <p:pic>
        <p:nvPicPr>
          <p:cNvPr id="1659" name="Google Shape;1659;p4"/>
          <p:cNvPicPr preferRelativeResize="0"/>
          <p:nvPr/>
        </p:nvPicPr>
        <p:blipFill rotWithShape="1">
          <a:blip r:embed="rId4">
            <a:alphaModFix/>
          </a:blip>
          <a:srcRect b="1658" l="0" r="1658" t="0"/>
          <a:stretch/>
        </p:blipFill>
        <p:spPr>
          <a:xfrm>
            <a:off x="10022964" y="1812063"/>
            <a:ext cx="1223797" cy="1223797"/>
          </a:xfrm>
          <a:prstGeom prst="rect">
            <a:avLst/>
          </a:prstGeom>
          <a:noFill/>
          <a:ln>
            <a:noFill/>
          </a:ln>
        </p:spPr>
      </p:pic>
      <p:sp>
        <p:nvSpPr>
          <p:cNvPr id="1660" name="Google Shape;1660;p4"/>
          <p:cNvSpPr txBox="1"/>
          <p:nvPr/>
        </p:nvSpPr>
        <p:spPr>
          <a:xfrm>
            <a:off x="8852539" y="3177480"/>
            <a:ext cx="3564648" cy="487313"/>
          </a:xfrm>
          <a:prstGeom prst="rect">
            <a:avLst/>
          </a:prstGeom>
          <a:noFill/>
          <a:ln>
            <a:noFill/>
          </a:ln>
        </p:spPr>
        <p:txBody>
          <a:bodyPr anchorCtr="0" anchor="t" bIns="0" lIns="0" spcFirstLastPara="1" rIns="0" wrap="square" tIns="0">
            <a:spAutoFit/>
          </a:bodyPr>
          <a:lstStyle/>
          <a:p>
            <a:pPr indent="0" lvl="0" marL="0" marR="0" rtl="0" algn="ctr">
              <a:lnSpc>
                <a:spcPct val="119875"/>
              </a:lnSpc>
              <a:spcBef>
                <a:spcPts val="0"/>
              </a:spcBef>
              <a:spcAft>
                <a:spcPts val="0"/>
              </a:spcAft>
              <a:buClr>
                <a:srgbClr val="000000"/>
              </a:buClr>
              <a:buSzPts val="1600"/>
              <a:buFont typeface="Arial"/>
              <a:buNone/>
            </a:pPr>
            <a:r>
              <a:rPr b="0" i="0" lang="en-US" sz="1600" u="none" cap="none" strike="noStrike">
                <a:solidFill>
                  <a:srgbClr val="000000"/>
                </a:solidFill>
                <a:latin typeface="Calibri"/>
                <a:ea typeface="Calibri"/>
                <a:cs typeface="Calibri"/>
                <a:sym typeface="Calibri"/>
              </a:rPr>
              <a:t>國際處網站-鏈結世界</a:t>
            </a:r>
            <a:endParaRPr b="0" i="0" sz="1400" u="none" cap="none" strike="noStrike">
              <a:solidFill>
                <a:srgbClr val="000000"/>
              </a:solidFill>
              <a:latin typeface="Arial"/>
              <a:ea typeface="Arial"/>
              <a:cs typeface="Arial"/>
              <a:sym typeface="Arial"/>
            </a:endParaRPr>
          </a:p>
          <a:p>
            <a:pPr indent="0" lvl="0" marL="0" marR="0" rtl="0" algn="ctr">
              <a:lnSpc>
                <a:spcPct val="119875"/>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OICA Web-Worldwide Network</a:t>
            </a:r>
            <a:endParaRPr b="0" i="0" sz="1400" u="none" cap="none" strike="noStrike">
              <a:solidFill>
                <a:srgbClr val="000000"/>
              </a:solidFill>
              <a:latin typeface="Arial"/>
              <a:ea typeface="Arial"/>
              <a:cs typeface="Arial"/>
              <a:sym typeface="Arial"/>
            </a:endParaRPr>
          </a:p>
        </p:txBody>
      </p:sp>
    </p:spTree>
  </p:cSld>
  <p:clrMapOvr>
    <a:masterClrMapping/>
  </p:clrMapOvr>
  <p:transition spd="slow" p14:dur="2000">
    <p:cut/>
  </p:transition>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4" name="Shape 1664"/>
        <p:cNvGrpSpPr/>
        <p:nvPr/>
      </p:nvGrpSpPr>
      <p:grpSpPr>
        <a:xfrm>
          <a:off x="0" y="0"/>
          <a:ext cx="0" cy="0"/>
          <a:chOff x="0" y="0"/>
          <a:chExt cx="0" cy="0"/>
        </a:xfrm>
      </p:grpSpPr>
      <p:sp>
        <p:nvSpPr>
          <p:cNvPr id="1665" name="Google Shape;1665;p20"/>
          <p:cNvSpPr txBox="1"/>
          <p:nvPr/>
        </p:nvSpPr>
        <p:spPr>
          <a:xfrm>
            <a:off x="7332155" y="739691"/>
            <a:ext cx="246764" cy="282321"/>
          </a:xfrm>
          <a:prstGeom prst="rect">
            <a:avLst/>
          </a:prstGeom>
          <a:noFill/>
          <a:ln>
            <a:noFill/>
          </a:ln>
        </p:spPr>
        <p:txBody>
          <a:bodyPr anchorCtr="0" anchor="t" bIns="0" lIns="0" spcFirstLastPara="1" rIns="0" wrap="square" tIns="0">
            <a:spAutoFit/>
          </a:bodyPr>
          <a:lstStyle/>
          <a:p>
            <a:pPr indent="0" lvl="0" marL="0" marR="0" rtl="0" algn="ctr">
              <a:lnSpc>
                <a:spcPct val="140000"/>
              </a:lnSpc>
              <a:spcBef>
                <a:spcPts val="0"/>
              </a:spcBef>
              <a:spcAft>
                <a:spcPts val="0"/>
              </a:spcAft>
              <a:buClr>
                <a:srgbClr val="000000"/>
              </a:buClr>
              <a:buSzPts val="1679"/>
              <a:buFont typeface="Arial"/>
              <a:buNone/>
            </a:pPr>
            <a:r>
              <a:t/>
            </a:r>
            <a:endParaRPr b="1" i="0" sz="1679" u="none" cap="none" strike="noStrike">
              <a:solidFill>
                <a:srgbClr val="000000"/>
              </a:solidFill>
              <a:latin typeface="DM Sans"/>
              <a:ea typeface="DM Sans"/>
              <a:cs typeface="DM Sans"/>
              <a:sym typeface="DM Sans"/>
            </a:endParaRPr>
          </a:p>
        </p:txBody>
      </p:sp>
      <p:pic>
        <p:nvPicPr>
          <p:cNvPr id="1666" name="Google Shape;1666;p20"/>
          <p:cNvPicPr preferRelativeResize="0"/>
          <p:nvPr/>
        </p:nvPicPr>
        <p:blipFill rotWithShape="1">
          <a:blip r:embed="rId3">
            <a:alphaModFix/>
          </a:blip>
          <a:srcRect b="7414" l="4929" r="4929" t="0"/>
          <a:stretch/>
        </p:blipFill>
        <p:spPr>
          <a:xfrm>
            <a:off x="4502426" y="1648646"/>
            <a:ext cx="7687987" cy="5209354"/>
          </a:xfrm>
          <a:prstGeom prst="rect">
            <a:avLst/>
          </a:prstGeom>
          <a:noFill/>
          <a:ln>
            <a:noFill/>
          </a:ln>
        </p:spPr>
      </p:pic>
      <p:sp>
        <p:nvSpPr>
          <p:cNvPr id="1667" name="Google Shape;1667;p20"/>
          <p:cNvSpPr txBox="1"/>
          <p:nvPr/>
        </p:nvSpPr>
        <p:spPr>
          <a:xfrm>
            <a:off x="808269" y="599562"/>
            <a:ext cx="7811984" cy="692497"/>
          </a:xfrm>
          <a:prstGeom prst="rect">
            <a:avLst/>
          </a:prstGeom>
          <a:noFill/>
          <a:ln>
            <a:noFill/>
          </a:ln>
        </p:spPr>
        <p:txBody>
          <a:bodyPr anchorCtr="0" anchor="t" bIns="0" lIns="0" spcFirstLastPara="1" rIns="0" wrap="square" tIns="0">
            <a:spAutoFit/>
          </a:bodyPr>
          <a:lstStyle/>
          <a:p>
            <a:pPr indent="0" lvl="0" marL="0" marR="0" rtl="0" algn="ctr">
              <a:lnSpc>
                <a:spcPct val="120013"/>
              </a:lnSpc>
              <a:spcBef>
                <a:spcPts val="0"/>
              </a:spcBef>
              <a:spcAft>
                <a:spcPts val="0"/>
              </a:spcAft>
              <a:buClr>
                <a:srgbClr val="000000"/>
              </a:buClr>
              <a:buSzPts val="4502"/>
              <a:buFont typeface="Arial"/>
              <a:buNone/>
            </a:pPr>
            <a:r>
              <a:rPr b="1" i="0" lang="en-US" sz="4502" u="none" cap="none" strike="noStrike">
                <a:solidFill>
                  <a:srgbClr val="538CD5"/>
                </a:solidFill>
                <a:latin typeface="Microsoft JhengHei"/>
                <a:ea typeface="Microsoft JhengHei"/>
                <a:cs typeface="Microsoft JhengHei"/>
                <a:sym typeface="Microsoft JhengHei"/>
              </a:rPr>
              <a:t>海外交換 Exchange Program</a:t>
            </a:r>
            <a:endParaRPr b="0" i="0" sz="1400" u="none" cap="none" strike="noStrike">
              <a:solidFill>
                <a:srgbClr val="000000"/>
              </a:solidFill>
              <a:latin typeface="Arial"/>
              <a:ea typeface="Arial"/>
              <a:cs typeface="Arial"/>
              <a:sym typeface="Arial"/>
            </a:endParaRPr>
          </a:p>
        </p:txBody>
      </p:sp>
      <p:sp>
        <p:nvSpPr>
          <p:cNvPr id="1668" name="Google Shape;1668;p20"/>
          <p:cNvSpPr txBox="1"/>
          <p:nvPr/>
        </p:nvSpPr>
        <p:spPr>
          <a:xfrm>
            <a:off x="959033" y="1870174"/>
            <a:ext cx="760684" cy="3129062"/>
          </a:xfrm>
          <a:prstGeom prst="rect">
            <a:avLst/>
          </a:prstGeom>
          <a:noFill/>
          <a:ln>
            <a:noFill/>
          </a:ln>
        </p:spPr>
        <p:txBody>
          <a:bodyPr anchorCtr="0" anchor="t" bIns="0" lIns="0" spcFirstLastPara="1" rIns="0" wrap="square" tIns="0">
            <a:spAutoFit/>
          </a:bodyPr>
          <a:lstStyle/>
          <a:p>
            <a:pPr indent="0" lvl="0" marL="0" marR="0" rtl="0" algn="ctr">
              <a:lnSpc>
                <a:spcPct val="120019"/>
              </a:lnSpc>
              <a:spcBef>
                <a:spcPts val="0"/>
              </a:spcBef>
              <a:spcAft>
                <a:spcPts val="0"/>
              </a:spcAft>
              <a:buClr>
                <a:srgbClr val="000000"/>
              </a:buClr>
              <a:buSzPts val="5095"/>
              <a:buFont typeface="Arial"/>
              <a:buNone/>
            </a:pPr>
            <a:r>
              <a:rPr b="0" i="0" lang="en-US" sz="5095" u="none" cap="none" strike="noStrike">
                <a:solidFill>
                  <a:srgbClr val="000000"/>
                </a:solidFill>
                <a:latin typeface="Microsoft JhengHei"/>
                <a:ea typeface="Microsoft JhengHei"/>
                <a:cs typeface="Microsoft JhengHei"/>
                <a:sym typeface="Microsoft JhengHei"/>
              </a:rPr>
              <a:t>申請時間</a:t>
            </a:r>
            <a:endParaRPr b="0" i="0" sz="5095" u="none" cap="none" strike="noStrike">
              <a:solidFill>
                <a:srgbClr val="000000"/>
              </a:solidFill>
              <a:latin typeface="Microsoft JhengHei"/>
              <a:ea typeface="Microsoft JhengHei"/>
              <a:cs typeface="Microsoft JhengHei"/>
              <a:sym typeface="Microsoft JhengHei"/>
            </a:endParaRPr>
          </a:p>
        </p:txBody>
      </p:sp>
      <p:sp>
        <p:nvSpPr>
          <p:cNvPr id="1669" name="Google Shape;1669;p20"/>
          <p:cNvSpPr txBox="1"/>
          <p:nvPr/>
        </p:nvSpPr>
        <p:spPr>
          <a:xfrm>
            <a:off x="1926406" y="3634291"/>
            <a:ext cx="2281112" cy="320601"/>
          </a:xfrm>
          <a:prstGeom prst="rect">
            <a:avLst/>
          </a:prstGeom>
          <a:noFill/>
          <a:ln>
            <a:noFill/>
          </a:ln>
        </p:spPr>
        <p:txBody>
          <a:bodyPr anchorCtr="0" anchor="t" bIns="0" lIns="0" spcFirstLastPara="1" rIns="0" wrap="square" tIns="0">
            <a:spAutoFit/>
          </a:bodyPr>
          <a:lstStyle/>
          <a:p>
            <a:pPr indent="0" lvl="0" marL="0" marR="0" rtl="0" algn="ctr">
              <a:lnSpc>
                <a:spcPct val="119962"/>
              </a:lnSpc>
              <a:spcBef>
                <a:spcPts val="0"/>
              </a:spcBef>
              <a:spcAft>
                <a:spcPts val="0"/>
              </a:spcAft>
              <a:buClr>
                <a:srgbClr val="000000"/>
              </a:buClr>
              <a:buSzPts val="2124"/>
              <a:buFont typeface="Arial"/>
              <a:buNone/>
            </a:pPr>
            <a:r>
              <a:rPr b="0" i="0" lang="en-US" sz="2124" u="none" cap="none" strike="noStrike">
                <a:solidFill>
                  <a:srgbClr val="000000"/>
                </a:solidFill>
                <a:latin typeface="DM Sans"/>
                <a:ea typeface="DM Sans"/>
                <a:cs typeface="DM Sans"/>
                <a:sym typeface="DM Sans"/>
              </a:rPr>
              <a:t>Application Time</a:t>
            </a:r>
            <a:endParaRPr b="0" i="0" sz="1400" u="none" cap="none" strike="noStrike">
              <a:solidFill>
                <a:srgbClr val="000000"/>
              </a:solidFill>
              <a:latin typeface="Arial"/>
              <a:ea typeface="Arial"/>
              <a:cs typeface="Arial"/>
              <a:sym typeface="Arial"/>
            </a:endParaRPr>
          </a:p>
        </p:txBody>
      </p:sp>
      <p:sp>
        <p:nvSpPr>
          <p:cNvPr id="1670" name="Google Shape;1670;p20"/>
          <p:cNvSpPr txBox="1"/>
          <p:nvPr/>
        </p:nvSpPr>
        <p:spPr>
          <a:xfrm>
            <a:off x="4447967" y="1597567"/>
            <a:ext cx="7488478" cy="1972976"/>
          </a:xfrm>
          <a:prstGeom prst="rect">
            <a:avLst/>
          </a:prstGeom>
          <a:noFill/>
          <a:ln>
            <a:noFill/>
          </a:ln>
        </p:spPr>
        <p:txBody>
          <a:bodyPr anchorCtr="0" anchor="t" bIns="0" lIns="0" spcFirstLastPara="1" rIns="0" wrap="square" tIns="0">
            <a:spAutoFit/>
          </a:bodyPr>
          <a:lstStyle/>
          <a:p>
            <a:pPr indent="0" lvl="0" marL="0" marR="0" rtl="0" algn="r">
              <a:lnSpc>
                <a:spcPct val="120011"/>
              </a:lnSpc>
              <a:spcBef>
                <a:spcPts val="0"/>
              </a:spcBef>
              <a:spcAft>
                <a:spcPts val="0"/>
              </a:spcAft>
              <a:buClr>
                <a:srgbClr val="000000"/>
              </a:buClr>
              <a:buSzPts val="6901"/>
              <a:buFont typeface="Arial"/>
              <a:buNone/>
            </a:pPr>
            <a:r>
              <a:rPr b="1" i="0" lang="en-US" sz="6901" u="none" cap="none" strike="noStrike">
                <a:solidFill>
                  <a:srgbClr val="000000"/>
                </a:solidFill>
                <a:latin typeface="DM Sans"/>
                <a:ea typeface="DM Sans"/>
                <a:cs typeface="DM Sans"/>
                <a:sym typeface="DM Sans"/>
              </a:rPr>
              <a:t>9月中-10月初</a:t>
            </a:r>
            <a:endParaRPr b="1" i="0" sz="6901" u="none" cap="none" strike="noStrike">
              <a:solidFill>
                <a:srgbClr val="000000"/>
              </a:solidFill>
              <a:latin typeface="DM Sans"/>
              <a:ea typeface="DM Sans"/>
              <a:cs typeface="DM Sans"/>
              <a:sym typeface="DM Sans"/>
            </a:endParaRPr>
          </a:p>
          <a:p>
            <a:pPr indent="0" lvl="0" marL="0" marR="0" rtl="0" algn="r">
              <a:lnSpc>
                <a:spcPct val="230055"/>
              </a:lnSpc>
              <a:spcBef>
                <a:spcPts val="0"/>
              </a:spcBef>
              <a:spcAft>
                <a:spcPts val="0"/>
              </a:spcAft>
              <a:buClr>
                <a:srgbClr val="000000"/>
              </a:buClr>
              <a:buSzPts val="3600"/>
              <a:buFont typeface="Arial"/>
              <a:buNone/>
            </a:pPr>
            <a:r>
              <a:rPr b="1" i="0" lang="en-US" sz="3600" u="none" cap="none" strike="noStrike">
                <a:solidFill>
                  <a:srgbClr val="000000"/>
                </a:solidFill>
                <a:latin typeface="DM Sans"/>
                <a:ea typeface="DM Sans"/>
                <a:cs typeface="DM Sans"/>
                <a:sym typeface="DM Sans"/>
              </a:rPr>
              <a:t>Mid Sep to  Early</a:t>
            </a:r>
            <a:r>
              <a:rPr b="1" i="0" lang="en-US" sz="3600" u="none" cap="none" strike="noStrike">
                <a:solidFill>
                  <a:srgbClr val="FF0000"/>
                </a:solidFill>
                <a:latin typeface="DM Sans"/>
                <a:ea typeface="DM Sans"/>
                <a:cs typeface="DM Sans"/>
                <a:sym typeface="DM Sans"/>
              </a:rPr>
              <a:t> </a:t>
            </a:r>
            <a:r>
              <a:rPr b="1" i="0" lang="en-US" sz="3600" u="none" cap="none" strike="noStrike">
                <a:solidFill>
                  <a:srgbClr val="000000"/>
                </a:solidFill>
                <a:latin typeface="DM Sans"/>
                <a:ea typeface="DM Sans"/>
                <a:cs typeface="DM Sans"/>
                <a:sym typeface="DM Sans"/>
              </a:rPr>
              <a:t>Oct</a:t>
            </a:r>
            <a:endParaRPr b="0" i="0" sz="1400" u="none" cap="none" strike="noStrike">
              <a:solidFill>
                <a:srgbClr val="000000"/>
              </a:solidFill>
              <a:latin typeface="Arial"/>
              <a:ea typeface="Arial"/>
              <a:cs typeface="Arial"/>
              <a:sym typeface="Arial"/>
            </a:endParaRPr>
          </a:p>
        </p:txBody>
      </p:sp>
      <p:sp>
        <p:nvSpPr>
          <p:cNvPr id="1671" name="Google Shape;1671;p20"/>
          <p:cNvSpPr txBox="1"/>
          <p:nvPr/>
        </p:nvSpPr>
        <p:spPr>
          <a:xfrm>
            <a:off x="5060768" y="5395700"/>
            <a:ext cx="6833400" cy="1274400"/>
          </a:xfrm>
          <a:prstGeom prst="rect">
            <a:avLst/>
          </a:prstGeom>
          <a:noFill/>
          <a:ln>
            <a:noFill/>
          </a:ln>
        </p:spPr>
        <p:txBody>
          <a:bodyPr anchorCtr="0" anchor="t" bIns="0" lIns="0" spcFirstLastPara="1" rIns="0" wrap="square" tIns="0">
            <a:spAutoFit/>
          </a:bodyPr>
          <a:lstStyle/>
          <a:p>
            <a:pPr indent="0" lvl="0" marL="0" marR="0" rtl="0" algn="r">
              <a:lnSpc>
                <a:spcPct val="120000"/>
              </a:lnSpc>
              <a:spcBef>
                <a:spcPts val="0"/>
              </a:spcBef>
              <a:spcAft>
                <a:spcPts val="0"/>
              </a:spcAft>
              <a:buClr>
                <a:srgbClr val="000000"/>
              </a:buClr>
              <a:buSzPts val="1800"/>
              <a:buFont typeface="Arial"/>
              <a:buNone/>
            </a:pPr>
            <a:r>
              <a:rPr b="0" i="0" lang="en-US" sz="1800" u="none" cap="none" strike="noStrike">
                <a:solidFill>
                  <a:srgbClr val="000000"/>
                </a:solidFill>
                <a:latin typeface="Microsoft JhengHei"/>
                <a:ea typeface="Microsoft JhengHei"/>
                <a:cs typeface="Microsoft JhengHei"/>
                <a:sym typeface="Microsoft JhengHei"/>
              </a:rPr>
              <a:t>約每學年學期初 </a:t>
            </a:r>
            <a:endParaRPr b="0" i="0" sz="1400" u="none" cap="none" strike="noStrike">
              <a:solidFill>
                <a:srgbClr val="000000"/>
              </a:solidFill>
              <a:latin typeface="Arial"/>
              <a:ea typeface="Arial"/>
              <a:cs typeface="Arial"/>
              <a:sym typeface="Arial"/>
            </a:endParaRPr>
          </a:p>
          <a:p>
            <a:pPr indent="0" lvl="0" marL="0" marR="0" rtl="0" algn="r">
              <a:lnSpc>
                <a:spcPct val="120000"/>
              </a:lnSpc>
              <a:spcBef>
                <a:spcPts val="0"/>
              </a:spcBef>
              <a:spcAft>
                <a:spcPts val="0"/>
              </a:spcAft>
              <a:buClr>
                <a:srgbClr val="000000"/>
              </a:buClr>
              <a:buSzPts val="1800"/>
              <a:buFont typeface="Arial"/>
              <a:buNone/>
            </a:pPr>
            <a:r>
              <a:rPr b="0" i="0" lang="en-US" sz="1800" u="none" cap="none" strike="noStrike">
                <a:solidFill>
                  <a:srgbClr val="C2193C"/>
                </a:solidFill>
                <a:latin typeface="Microsoft JhengHei"/>
                <a:ea typeface="Microsoft JhengHei"/>
                <a:cs typeface="Microsoft JhengHei"/>
                <a:sym typeface="Microsoft JhengHei"/>
              </a:rPr>
              <a:t>公布在國際事務處網站</a:t>
            </a:r>
            <a:r>
              <a:rPr b="0" i="0" lang="en-US" sz="1800" u="none" cap="none" strike="noStrike">
                <a:solidFill>
                  <a:srgbClr val="000000"/>
                </a:solidFill>
                <a:latin typeface="Microsoft JhengHei"/>
                <a:ea typeface="Microsoft JhengHei"/>
                <a:cs typeface="Microsoft JhengHei"/>
                <a:sym typeface="Microsoft JhengHei"/>
              </a:rPr>
              <a:t> </a:t>
            </a:r>
            <a:endParaRPr b="0" i="0" sz="1400" u="none" cap="none" strike="noStrike">
              <a:solidFill>
                <a:srgbClr val="000000"/>
              </a:solidFill>
              <a:latin typeface="Arial"/>
              <a:ea typeface="Arial"/>
              <a:cs typeface="Arial"/>
              <a:sym typeface="Arial"/>
            </a:endParaRPr>
          </a:p>
          <a:p>
            <a:pPr indent="0" lvl="0" marL="0" marR="0" rtl="0" algn="r">
              <a:lnSpc>
                <a:spcPct val="120000"/>
              </a:lnSpc>
              <a:spcBef>
                <a:spcPts val="0"/>
              </a:spcBef>
              <a:spcAft>
                <a:spcPts val="0"/>
              </a:spcAft>
              <a:buClr>
                <a:srgbClr val="000000"/>
              </a:buClr>
              <a:buSzPts val="1800"/>
              <a:buFont typeface="Arial"/>
              <a:buNone/>
            </a:pPr>
            <a:r>
              <a:rPr b="0" i="0" lang="en-US" sz="1800" u="none" cap="none" strike="noStrike">
                <a:solidFill>
                  <a:srgbClr val="000000"/>
                </a:solidFill>
                <a:latin typeface="DM Sans"/>
                <a:ea typeface="DM Sans"/>
                <a:cs typeface="DM Sans"/>
                <a:sym typeface="DM Sans"/>
              </a:rPr>
              <a:t>Early of Fall semester </a:t>
            </a:r>
            <a:endParaRPr b="0" i="0" sz="1400" u="none" cap="none" strike="noStrike">
              <a:solidFill>
                <a:srgbClr val="000000"/>
              </a:solidFill>
              <a:latin typeface="Arial"/>
              <a:ea typeface="Arial"/>
              <a:cs typeface="Arial"/>
              <a:sym typeface="Arial"/>
            </a:endParaRPr>
          </a:p>
          <a:p>
            <a:pPr indent="0" lvl="0" marL="0" marR="0" rtl="0" algn="r">
              <a:lnSpc>
                <a:spcPct val="120000"/>
              </a:lnSpc>
              <a:spcBef>
                <a:spcPts val="0"/>
              </a:spcBef>
              <a:spcAft>
                <a:spcPts val="0"/>
              </a:spcAft>
              <a:buClr>
                <a:srgbClr val="000000"/>
              </a:buClr>
              <a:buSzPts val="1800"/>
              <a:buFont typeface="Arial"/>
              <a:buNone/>
            </a:pPr>
            <a:r>
              <a:rPr b="0" i="0" lang="en-US" sz="1800" u="none" cap="none" strike="noStrike">
                <a:solidFill>
                  <a:srgbClr val="C2193C"/>
                </a:solidFill>
                <a:latin typeface="DM Sans"/>
                <a:ea typeface="DM Sans"/>
                <a:cs typeface="DM Sans"/>
                <a:sym typeface="DM Sans"/>
              </a:rPr>
              <a:t>Announce in OICA Website</a:t>
            </a:r>
            <a:r>
              <a:rPr b="0" i="0" lang="en-US" sz="1800" u="none" cap="none" strike="noStrike">
                <a:solidFill>
                  <a:srgbClr val="000000"/>
                </a:solidFill>
                <a:latin typeface="DM Sans"/>
                <a:ea typeface="DM Sans"/>
                <a:cs typeface="DM Sans"/>
                <a:sym typeface="DM Sans"/>
              </a:rPr>
              <a:t>  </a:t>
            </a:r>
            <a:endParaRPr b="0" i="0" sz="1400" u="none" cap="none" strike="noStrike">
              <a:solidFill>
                <a:srgbClr val="000000"/>
              </a:solidFill>
              <a:latin typeface="Arial"/>
              <a:ea typeface="Arial"/>
              <a:cs typeface="Arial"/>
              <a:sym typeface="Arial"/>
            </a:endParaRPr>
          </a:p>
        </p:txBody>
      </p:sp>
      <p:pic>
        <p:nvPicPr>
          <p:cNvPr id="1672" name="Google Shape;1672;p20"/>
          <p:cNvPicPr preferRelativeResize="0"/>
          <p:nvPr/>
        </p:nvPicPr>
        <p:blipFill rotWithShape="1">
          <a:blip r:embed="rId4">
            <a:alphaModFix/>
          </a:blip>
          <a:srcRect b="0" l="0" r="0" t="0"/>
          <a:stretch/>
        </p:blipFill>
        <p:spPr>
          <a:xfrm>
            <a:off x="7067238" y="5443824"/>
            <a:ext cx="939678" cy="939678"/>
          </a:xfrm>
          <a:prstGeom prst="rect">
            <a:avLst/>
          </a:prstGeom>
          <a:noFill/>
          <a:ln>
            <a:noFill/>
          </a:ln>
        </p:spPr>
      </p:pic>
      <p:pic>
        <p:nvPicPr>
          <p:cNvPr id="1673" name="Google Shape;1673;p20"/>
          <p:cNvPicPr preferRelativeResize="0"/>
          <p:nvPr/>
        </p:nvPicPr>
        <p:blipFill rotWithShape="1">
          <a:blip r:embed="rId5">
            <a:alphaModFix/>
          </a:blip>
          <a:srcRect b="704" l="0" r="704" t="0"/>
          <a:stretch/>
        </p:blipFill>
        <p:spPr>
          <a:xfrm>
            <a:off x="10878196" y="76775"/>
            <a:ext cx="1210441" cy="1210441"/>
          </a:xfrm>
          <a:prstGeom prst="rect">
            <a:avLst/>
          </a:prstGeom>
          <a:noFill/>
          <a:ln>
            <a:noFill/>
          </a:ln>
        </p:spPr>
      </p:pic>
    </p:spTree>
  </p:cSld>
  <p:clrMapOvr>
    <a:masterClrMapping/>
  </p:clrMapOvr>
  <p:transition spd="slow" p14:dur="2000">
    <p:cut/>
  </p:transition>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7" name="Shape 1677"/>
        <p:cNvGrpSpPr/>
        <p:nvPr/>
      </p:nvGrpSpPr>
      <p:grpSpPr>
        <a:xfrm>
          <a:off x="0" y="0"/>
          <a:ext cx="0" cy="0"/>
          <a:chOff x="0" y="0"/>
          <a:chExt cx="0" cy="0"/>
        </a:xfrm>
      </p:grpSpPr>
      <p:pic>
        <p:nvPicPr>
          <p:cNvPr id="1678" name="Google Shape;1678;p18"/>
          <p:cNvPicPr preferRelativeResize="0"/>
          <p:nvPr/>
        </p:nvPicPr>
        <p:blipFill rotWithShape="1">
          <a:blip r:embed="rId3">
            <a:alphaModFix/>
          </a:blip>
          <a:srcRect b="0" l="0" r="0" t="0"/>
          <a:stretch/>
        </p:blipFill>
        <p:spPr>
          <a:xfrm>
            <a:off x="771176" y="2026045"/>
            <a:ext cx="9515824" cy="4239165"/>
          </a:xfrm>
          <a:prstGeom prst="rect">
            <a:avLst/>
          </a:prstGeom>
          <a:noFill/>
          <a:ln>
            <a:noFill/>
          </a:ln>
        </p:spPr>
      </p:pic>
      <p:pic>
        <p:nvPicPr>
          <p:cNvPr id="1679" name="Google Shape;1679;p18"/>
          <p:cNvPicPr preferRelativeResize="0"/>
          <p:nvPr/>
        </p:nvPicPr>
        <p:blipFill rotWithShape="1">
          <a:blip r:embed="rId4">
            <a:alphaModFix/>
          </a:blip>
          <a:srcRect b="0" l="0" r="0" t="0"/>
          <a:stretch/>
        </p:blipFill>
        <p:spPr>
          <a:xfrm>
            <a:off x="-850935" y="-716798"/>
            <a:ext cx="3244223" cy="2742843"/>
          </a:xfrm>
          <a:prstGeom prst="rect">
            <a:avLst/>
          </a:prstGeom>
          <a:noFill/>
          <a:ln>
            <a:noFill/>
          </a:ln>
        </p:spPr>
      </p:pic>
      <p:sp>
        <p:nvSpPr>
          <p:cNvPr id="1680" name="Google Shape;1680;p18"/>
          <p:cNvSpPr txBox="1"/>
          <p:nvPr/>
        </p:nvSpPr>
        <p:spPr>
          <a:xfrm>
            <a:off x="2395514" y="2602593"/>
            <a:ext cx="5720700" cy="2092500"/>
          </a:xfrm>
          <a:prstGeom prst="rect">
            <a:avLst/>
          </a:prstGeom>
          <a:noFill/>
          <a:ln>
            <a:noFill/>
          </a:ln>
        </p:spPr>
        <p:txBody>
          <a:bodyPr anchorCtr="0" anchor="t" bIns="0" lIns="0" spcFirstLastPara="1" rIns="0" wrap="square" tIns="0">
            <a:spAutoFit/>
          </a:bodyPr>
          <a:lstStyle/>
          <a:p>
            <a:pPr indent="0" lvl="0" marL="0" marR="0" rtl="0" algn="ctr">
              <a:lnSpc>
                <a:spcPct val="120010"/>
              </a:lnSpc>
              <a:spcBef>
                <a:spcPts val="0"/>
              </a:spcBef>
              <a:spcAft>
                <a:spcPts val="0"/>
              </a:spcAft>
              <a:buClr>
                <a:srgbClr val="000000"/>
              </a:buClr>
              <a:buSzPts val="3333"/>
              <a:buFont typeface="Arial"/>
              <a:buNone/>
            </a:pPr>
            <a:r>
              <a:rPr b="0" i="0" lang="en-US" sz="3333" u="none" cap="none" strike="noStrike">
                <a:solidFill>
                  <a:srgbClr val="000000"/>
                </a:solidFill>
                <a:latin typeface="Microsoft JhengHei"/>
                <a:ea typeface="Microsoft JhengHei"/>
                <a:cs typeface="Microsoft JhengHei"/>
                <a:sym typeface="Microsoft JhengHei"/>
              </a:rPr>
              <a:t>大二至大四上在校學生</a:t>
            </a:r>
            <a:r>
              <a:rPr b="0" i="0" lang="en-US" sz="3998" u="none" cap="none" strike="noStrike">
                <a:solidFill>
                  <a:srgbClr val="000000"/>
                </a:solidFill>
                <a:latin typeface="Calibri"/>
                <a:ea typeface="Calibri"/>
                <a:cs typeface="Calibri"/>
                <a:sym typeface="Calibri"/>
              </a:rPr>
              <a:t> </a:t>
            </a:r>
            <a:endParaRPr b="0" i="0" sz="1400" u="none" cap="none" strike="noStrike">
              <a:solidFill>
                <a:srgbClr val="000000"/>
              </a:solidFill>
              <a:latin typeface="Arial"/>
              <a:ea typeface="Arial"/>
              <a:cs typeface="Arial"/>
              <a:sym typeface="Arial"/>
            </a:endParaRPr>
          </a:p>
          <a:p>
            <a:pPr indent="0" lvl="0" marL="0" marR="0" rtl="0" algn="ctr">
              <a:lnSpc>
                <a:spcPct val="120010"/>
              </a:lnSpc>
              <a:spcBef>
                <a:spcPts val="0"/>
              </a:spcBef>
              <a:spcAft>
                <a:spcPts val="0"/>
              </a:spcAft>
              <a:buClr>
                <a:srgbClr val="000000"/>
              </a:buClr>
              <a:buSzPts val="3998"/>
              <a:buFont typeface="Arial"/>
              <a:buNone/>
            </a:pPr>
            <a:r>
              <a:rPr b="0" i="0" lang="en-US" sz="3998" u="none" cap="none" strike="noStrike">
                <a:solidFill>
                  <a:srgbClr val="000000"/>
                </a:solidFill>
                <a:latin typeface="DM Sans"/>
                <a:ea typeface="DM Sans"/>
                <a:cs typeface="DM Sans"/>
                <a:sym typeface="DM Sans"/>
              </a:rPr>
              <a:t> </a:t>
            </a:r>
            <a:endParaRPr b="0" i="0" sz="1400" u="none" cap="none" strike="noStrike">
              <a:solidFill>
                <a:srgbClr val="000000"/>
              </a:solidFill>
              <a:latin typeface="Arial"/>
              <a:ea typeface="Arial"/>
              <a:cs typeface="Arial"/>
              <a:sym typeface="Arial"/>
            </a:endParaRPr>
          </a:p>
          <a:p>
            <a:pPr indent="0" lvl="0" marL="0" marR="0" rtl="0" algn="ctr">
              <a:lnSpc>
                <a:spcPct val="120010"/>
              </a:lnSpc>
              <a:spcBef>
                <a:spcPts val="0"/>
              </a:spcBef>
              <a:spcAft>
                <a:spcPts val="0"/>
              </a:spcAft>
              <a:buClr>
                <a:srgbClr val="000000"/>
              </a:buClr>
              <a:buSzPts val="3333"/>
              <a:buFont typeface="Arial"/>
              <a:buNone/>
            </a:pPr>
            <a:r>
              <a:rPr b="0" i="0" lang="en-US" sz="3333" u="none" cap="none" strike="noStrike">
                <a:solidFill>
                  <a:srgbClr val="000000"/>
                </a:solidFill>
                <a:latin typeface="Microsoft JhengHei"/>
                <a:ea typeface="Microsoft JhengHei"/>
                <a:cs typeface="Microsoft JhengHei"/>
                <a:sym typeface="Microsoft JhengHei"/>
              </a:rPr>
              <a:t>語文檢定及學術成績要求</a:t>
            </a:r>
            <a:r>
              <a:rPr b="0" i="0" lang="en-US" sz="3998" u="none" cap="none" strike="noStrike">
                <a:solidFill>
                  <a:srgbClr val="000000"/>
                </a:solidFill>
                <a:latin typeface="Microsoft JhengHei"/>
                <a:ea typeface="Microsoft JhengHei"/>
                <a:cs typeface="Microsoft JhengHei"/>
                <a:sym typeface="Microsoft JhengHei"/>
              </a:rPr>
              <a:t> </a:t>
            </a:r>
            <a:endParaRPr b="0" i="0" sz="1400" u="none" cap="none" strike="noStrike">
              <a:solidFill>
                <a:srgbClr val="000000"/>
              </a:solidFill>
              <a:latin typeface="Arial"/>
              <a:ea typeface="Arial"/>
              <a:cs typeface="Arial"/>
              <a:sym typeface="Arial"/>
            </a:endParaRPr>
          </a:p>
        </p:txBody>
      </p:sp>
      <p:sp>
        <p:nvSpPr>
          <p:cNvPr id="1681" name="Google Shape;1681;p18"/>
          <p:cNvSpPr txBox="1"/>
          <p:nvPr/>
        </p:nvSpPr>
        <p:spPr>
          <a:xfrm>
            <a:off x="2118586" y="5197947"/>
            <a:ext cx="6345600" cy="273000"/>
          </a:xfrm>
          <a:prstGeom prst="rect">
            <a:avLst/>
          </a:prstGeom>
          <a:noFill/>
          <a:ln>
            <a:noFill/>
          </a:ln>
        </p:spPr>
        <p:txBody>
          <a:bodyPr anchorCtr="0" anchor="t" bIns="0" lIns="0" spcFirstLastPara="1" rIns="0" wrap="square" tIns="0">
            <a:spAutoFit/>
          </a:bodyPr>
          <a:lstStyle/>
          <a:p>
            <a:pPr indent="0" lvl="0" marL="0" marR="0" rtl="0" algn="ctr">
              <a:lnSpc>
                <a:spcPct val="120011"/>
              </a:lnSpc>
              <a:spcBef>
                <a:spcPts val="0"/>
              </a:spcBef>
              <a:spcAft>
                <a:spcPts val="0"/>
              </a:spcAft>
              <a:buClr>
                <a:srgbClr val="000000"/>
              </a:buClr>
              <a:buSzPts val="1774"/>
              <a:buFont typeface="Arial"/>
              <a:buNone/>
            </a:pPr>
            <a:r>
              <a:rPr b="0" i="0" lang="en-US" sz="1774" u="none" cap="none" strike="noStrike">
                <a:solidFill>
                  <a:srgbClr val="000000"/>
                </a:solidFill>
                <a:latin typeface="DM Sans"/>
                <a:ea typeface="DM Sans"/>
                <a:cs typeface="DM Sans"/>
                <a:sym typeface="DM Sans"/>
              </a:rPr>
              <a:t>(</a:t>
            </a:r>
            <a:r>
              <a:rPr b="0" i="0" lang="en-US" sz="1774" u="none" cap="none" strike="noStrike">
                <a:solidFill>
                  <a:srgbClr val="000000"/>
                </a:solidFill>
                <a:latin typeface="Microsoft JhengHei"/>
                <a:ea typeface="Microsoft JhengHei"/>
                <a:cs typeface="Microsoft JhengHei"/>
                <a:sym typeface="Microsoft JhengHei"/>
              </a:rPr>
              <a:t>依照審查委員評選及姊妹校標準</a:t>
            </a:r>
            <a:r>
              <a:rPr b="0" i="0" lang="en-US" sz="1774" u="none" cap="none" strike="noStrike">
                <a:solidFill>
                  <a:srgbClr val="000000"/>
                </a:solidFill>
                <a:latin typeface="DM Sans"/>
                <a:ea typeface="DM Sans"/>
                <a:cs typeface="DM Sans"/>
                <a:sym typeface="DM Sans"/>
              </a:rPr>
              <a:t>)</a:t>
            </a:r>
            <a:endParaRPr b="0" i="0" sz="1400" u="none" cap="none" strike="noStrike">
              <a:solidFill>
                <a:srgbClr val="000000"/>
              </a:solidFill>
              <a:latin typeface="Arial"/>
              <a:ea typeface="Arial"/>
              <a:cs typeface="Arial"/>
              <a:sym typeface="Arial"/>
            </a:endParaRPr>
          </a:p>
        </p:txBody>
      </p:sp>
      <p:sp>
        <p:nvSpPr>
          <p:cNvPr id="1682" name="Google Shape;1682;p18"/>
          <p:cNvSpPr txBox="1"/>
          <p:nvPr/>
        </p:nvSpPr>
        <p:spPr>
          <a:xfrm>
            <a:off x="1549958" y="4800716"/>
            <a:ext cx="7330800" cy="291600"/>
          </a:xfrm>
          <a:prstGeom prst="rect">
            <a:avLst/>
          </a:prstGeom>
          <a:noFill/>
          <a:ln>
            <a:noFill/>
          </a:ln>
        </p:spPr>
        <p:txBody>
          <a:bodyPr anchorCtr="0" anchor="t" bIns="0" lIns="0" spcFirstLastPara="1" rIns="0" wrap="square" tIns="0">
            <a:spAutoFit/>
          </a:bodyPr>
          <a:lstStyle/>
          <a:p>
            <a:pPr indent="0" lvl="0" marL="0" marR="0" rtl="0" algn="ctr">
              <a:lnSpc>
                <a:spcPct val="120105"/>
              </a:lnSpc>
              <a:spcBef>
                <a:spcPts val="0"/>
              </a:spcBef>
              <a:spcAft>
                <a:spcPts val="0"/>
              </a:spcAft>
              <a:buClr>
                <a:srgbClr val="000000"/>
              </a:buClr>
              <a:buSzPts val="1895"/>
              <a:buFont typeface="Arial"/>
              <a:buNone/>
            </a:pPr>
            <a:r>
              <a:rPr b="0" i="0" lang="en-US" sz="1895" u="none" cap="none" strike="noStrike">
                <a:solidFill>
                  <a:srgbClr val="000000"/>
                </a:solidFill>
                <a:latin typeface="DM Sans"/>
                <a:ea typeface="DM Sans"/>
                <a:cs typeface="DM Sans"/>
                <a:sym typeface="DM Sans"/>
              </a:rPr>
              <a:t>Language and Academic score requirement </a:t>
            </a:r>
            <a:endParaRPr b="0" i="0" sz="1400" u="none" cap="none" strike="noStrike">
              <a:solidFill>
                <a:srgbClr val="000000"/>
              </a:solidFill>
              <a:latin typeface="Arial"/>
              <a:ea typeface="Arial"/>
              <a:cs typeface="Arial"/>
              <a:sym typeface="Arial"/>
            </a:endParaRPr>
          </a:p>
        </p:txBody>
      </p:sp>
      <p:sp>
        <p:nvSpPr>
          <p:cNvPr id="1683" name="Google Shape;1683;p18"/>
          <p:cNvSpPr txBox="1"/>
          <p:nvPr/>
        </p:nvSpPr>
        <p:spPr>
          <a:xfrm>
            <a:off x="1989777" y="5544168"/>
            <a:ext cx="6972000" cy="246300"/>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(Requirements depend on evaluation committees or oversea universities)</a:t>
            </a:r>
            <a:endParaRPr b="0" i="0" sz="1400" u="none" cap="none" strike="noStrike">
              <a:solidFill>
                <a:srgbClr val="000000"/>
              </a:solidFill>
              <a:latin typeface="Arial"/>
              <a:ea typeface="Arial"/>
              <a:cs typeface="Arial"/>
              <a:sym typeface="Arial"/>
            </a:endParaRPr>
          </a:p>
        </p:txBody>
      </p:sp>
      <p:sp>
        <p:nvSpPr>
          <p:cNvPr id="1684" name="Google Shape;1684;p18"/>
          <p:cNvSpPr txBox="1"/>
          <p:nvPr/>
        </p:nvSpPr>
        <p:spPr>
          <a:xfrm>
            <a:off x="1254139" y="3308952"/>
            <a:ext cx="8494018" cy="354584"/>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920"/>
              <a:buFont typeface="Arial"/>
              <a:buNone/>
            </a:pPr>
            <a:r>
              <a:rPr b="0" i="0" lang="en-US" sz="1920" u="none" cap="none" strike="noStrike">
                <a:solidFill>
                  <a:srgbClr val="000000"/>
                </a:solidFill>
                <a:latin typeface="DM Sans"/>
                <a:ea typeface="DM Sans"/>
                <a:cs typeface="DM Sans"/>
                <a:sym typeface="DM Sans"/>
              </a:rPr>
              <a:t>Sophomore to Senior students</a:t>
            </a:r>
            <a:r>
              <a:rPr b="0" i="0" lang="en-US" sz="1920" u="none" cap="none" strike="noStrike">
                <a:solidFill>
                  <a:srgbClr val="FF0000"/>
                </a:solidFill>
                <a:latin typeface="DM Sans"/>
                <a:ea typeface="DM Sans"/>
                <a:cs typeface="DM Sans"/>
                <a:sym typeface="DM Sans"/>
              </a:rPr>
              <a:t> (before the spring semester of senior year)</a:t>
            </a:r>
            <a:endParaRPr b="0" i="0" sz="1400" u="none" cap="none" strike="noStrike">
              <a:solidFill>
                <a:srgbClr val="000000"/>
              </a:solidFill>
              <a:latin typeface="Arial"/>
              <a:ea typeface="Arial"/>
              <a:cs typeface="Arial"/>
              <a:sym typeface="Arial"/>
            </a:endParaRPr>
          </a:p>
        </p:txBody>
      </p:sp>
      <p:sp>
        <p:nvSpPr>
          <p:cNvPr id="1685" name="Google Shape;1685;p18"/>
          <p:cNvSpPr txBox="1"/>
          <p:nvPr/>
        </p:nvSpPr>
        <p:spPr>
          <a:xfrm>
            <a:off x="460168" y="1036170"/>
            <a:ext cx="9591371" cy="742960"/>
          </a:xfrm>
          <a:prstGeom prst="rect">
            <a:avLst/>
          </a:prstGeom>
          <a:noFill/>
          <a:ln>
            <a:noFill/>
          </a:ln>
        </p:spPr>
        <p:txBody>
          <a:bodyPr anchorCtr="0" anchor="t" bIns="0" lIns="0" spcFirstLastPara="1" rIns="0" wrap="square" tIns="0">
            <a:spAutoFit/>
          </a:bodyPr>
          <a:lstStyle/>
          <a:p>
            <a:pPr indent="0" lvl="0" marL="0" marR="0" rtl="0" algn="ctr">
              <a:lnSpc>
                <a:spcPct val="119991"/>
              </a:lnSpc>
              <a:spcBef>
                <a:spcPts val="0"/>
              </a:spcBef>
              <a:spcAft>
                <a:spcPts val="0"/>
              </a:spcAft>
              <a:buClr>
                <a:srgbClr val="000000"/>
              </a:buClr>
              <a:buSzPts val="4912"/>
              <a:buFont typeface="Arial"/>
              <a:buNone/>
            </a:pPr>
            <a:r>
              <a:rPr b="1" i="0" lang="en-US" sz="4912" u="none" cap="none" strike="noStrike">
                <a:solidFill>
                  <a:srgbClr val="538CD5"/>
                </a:solidFill>
                <a:latin typeface="Arial"/>
                <a:ea typeface="Arial"/>
                <a:cs typeface="Arial"/>
                <a:sym typeface="Arial"/>
              </a:rPr>
              <a:t>海外交換 Exchange Program</a:t>
            </a:r>
            <a:endParaRPr b="0" i="0" sz="1400" u="none" cap="none" strike="noStrike">
              <a:solidFill>
                <a:srgbClr val="000000"/>
              </a:solidFill>
              <a:latin typeface="Arial"/>
              <a:ea typeface="Arial"/>
              <a:cs typeface="Arial"/>
              <a:sym typeface="Arial"/>
            </a:endParaRPr>
          </a:p>
        </p:txBody>
      </p:sp>
      <p:pic>
        <p:nvPicPr>
          <p:cNvPr id="1686" name="Google Shape;1686;p18"/>
          <p:cNvPicPr preferRelativeResize="0"/>
          <p:nvPr/>
        </p:nvPicPr>
        <p:blipFill rotWithShape="1">
          <a:blip r:embed="rId5">
            <a:alphaModFix/>
          </a:blip>
          <a:srcRect b="704" l="0" r="704" t="0"/>
          <a:stretch/>
        </p:blipFill>
        <p:spPr>
          <a:xfrm>
            <a:off x="10565025" y="201852"/>
            <a:ext cx="1210441" cy="1210441"/>
          </a:xfrm>
          <a:prstGeom prst="rect">
            <a:avLst/>
          </a:prstGeom>
          <a:noFill/>
          <a:ln>
            <a:noFill/>
          </a:ln>
        </p:spPr>
      </p:pic>
    </p:spTree>
  </p:cSld>
  <p:clrMapOvr>
    <a:masterClrMapping/>
  </p:clrMapOvr>
  <p:transition spd="slow" p14:dur="2000">
    <p:cut/>
  </p:transition>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0" name="Shape 1690"/>
        <p:cNvGrpSpPr/>
        <p:nvPr/>
      </p:nvGrpSpPr>
      <p:grpSpPr>
        <a:xfrm>
          <a:off x="0" y="0"/>
          <a:ext cx="0" cy="0"/>
          <a:chOff x="0" y="0"/>
          <a:chExt cx="0" cy="0"/>
        </a:xfrm>
      </p:grpSpPr>
      <p:pic>
        <p:nvPicPr>
          <p:cNvPr id="1691" name="Google Shape;1691;p19"/>
          <p:cNvPicPr preferRelativeResize="0"/>
          <p:nvPr/>
        </p:nvPicPr>
        <p:blipFill rotWithShape="1">
          <a:blip r:embed="rId3">
            <a:alphaModFix/>
          </a:blip>
          <a:srcRect b="0" l="0" r="0" t="0"/>
          <a:stretch/>
        </p:blipFill>
        <p:spPr>
          <a:xfrm>
            <a:off x="2133322" y="1927792"/>
            <a:ext cx="7974562" cy="4929763"/>
          </a:xfrm>
          <a:prstGeom prst="rect">
            <a:avLst/>
          </a:prstGeom>
          <a:solidFill>
            <a:schemeClr val="accent1"/>
          </a:solidFill>
          <a:ln>
            <a:noFill/>
          </a:ln>
        </p:spPr>
      </p:pic>
      <p:pic>
        <p:nvPicPr>
          <p:cNvPr id="1692" name="Google Shape;1692;p19"/>
          <p:cNvPicPr preferRelativeResize="0"/>
          <p:nvPr/>
        </p:nvPicPr>
        <p:blipFill rotWithShape="1">
          <a:blip r:embed="rId4">
            <a:alphaModFix/>
          </a:blip>
          <a:srcRect b="0" l="0" r="0" t="0"/>
          <a:stretch/>
        </p:blipFill>
        <p:spPr>
          <a:xfrm>
            <a:off x="-692210" y="-757980"/>
            <a:ext cx="3244223" cy="2742843"/>
          </a:xfrm>
          <a:prstGeom prst="rect">
            <a:avLst/>
          </a:prstGeom>
          <a:noFill/>
          <a:ln>
            <a:noFill/>
          </a:ln>
        </p:spPr>
      </p:pic>
      <p:sp>
        <p:nvSpPr>
          <p:cNvPr id="1693" name="Google Shape;1693;p19"/>
          <p:cNvSpPr txBox="1"/>
          <p:nvPr/>
        </p:nvSpPr>
        <p:spPr>
          <a:xfrm>
            <a:off x="2552015" y="2432729"/>
            <a:ext cx="6955618" cy="1128514"/>
          </a:xfrm>
          <a:prstGeom prst="rect">
            <a:avLst/>
          </a:prstGeom>
          <a:noFill/>
          <a:ln>
            <a:noFill/>
          </a:ln>
        </p:spPr>
        <p:txBody>
          <a:bodyPr anchorCtr="0" anchor="t" bIns="0" lIns="0" spcFirstLastPara="1" rIns="0" wrap="square" tIns="0">
            <a:spAutoFit/>
          </a:bodyPr>
          <a:lstStyle/>
          <a:p>
            <a:pPr indent="0" lvl="0" marL="0" marR="0" rtl="0" algn="ctr">
              <a:lnSpc>
                <a:spcPct val="120010"/>
              </a:lnSpc>
              <a:spcBef>
                <a:spcPts val="0"/>
              </a:spcBef>
              <a:spcAft>
                <a:spcPts val="0"/>
              </a:spcAft>
              <a:buClr>
                <a:srgbClr val="000000"/>
              </a:buClr>
              <a:buSzPts val="3673"/>
              <a:buFont typeface="Arial"/>
              <a:buNone/>
            </a:pPr>
            <a:r>
              <a:rPr b="0" i="0" lang="en-US" sz="3673" u="none" cap="none" strike="noStrike">
                <a:solidFill>
                  <a:srgbClr val="000000"/>
                </a:solidFill>
                <a:latin typeface="Microsoft JhengHei"/>
                <a:ea typeface="Microsoft JhengHei"/>
                <a:cs typeface="Microsoft JhengHei"/>
                <a:sym typeface="Microsoft JhengHei"/>
              </a:rPr>
              <a:t>到國外大學修讀學分回義守抵免</a:t>
            </a:r>
            <a:endParaRPr b="0" i="0" sz="3673" u="none" cap="none" strike="noStrike">
              <a:solidFill>
                <a:srgbClr val="000000"/>
              </a:solidFill>
              <a:latin typeface="Microsoft JhengHei"/>
              <a:ea typeface="Microsoft JhengHei"/>
              <a:cs typeface="Microsoft JhengHei"/>
              <a:sym typeface="Microsoft JhengHei"/>
            </a:endParaRPr>
          </a:p>
          <a:p>
            <a:pPr indent="0" lvl="0" marL="0" marR="0" rtl="0" algn="ctr">
              <a:lnSpc>
                <a:spcPct val="120010"/>
              </a:lnSpc>
              <a:spcBef>
                <a:spcPts val="0"/>
              </a:spcBef>
              <a:spcAft>
                <a:spcPts val="0"/>
              </a:spcAft>
              <a:buClr>
                <a:srgbClr val="000000"/>
              </a:buClr>
              <a:buSzPts val="3673"/>
              <a:buFont typeface="Arial"/>
              <a:buNone/>
            </a:pPr>
            <a:r>
              <a:t/>
            </a:r>
            <a:endParaRPr b="0" i="0" sz="3673" u="none" cap="none" strike="noStrike">
              <a:solidFill>
                <a:srgbClr val="000000"/>
              </a:solidFill>
              <a:latin typeface="Microsoft JhengHei"/>
              <a:ea typeface="Microsoft JhengHei"/>
              <a:cs typeface="Microsoft JhengHei"/>
              <a:sym typeface="Microsoft JhengHei"/>
            </a:endParaRPr>
          </a:p>
        </p:txBody>
      </p:sp>
      <p:sp>
        <p:nvSpPr>
          <p:cNvPr id="1694" name="Google Shape;1694;p19"/>
          <p:cNvSpPr txBox="1"/>
          <p:nvPr/>
        </p:nvSpPr>
        <p:spPr>
          <a:xfrm>
            <a:off x="2163905" y="3124914"/>
            <a:ext cx="7731833" cy="220701"/>
          </a:xfrm>
          <a:prstGeom prst="rect">
            <a:avLst/>
          </a:prstGeom>
          <a:noFill/>
          <a:ln>
            <a:noFill/>
          </a:ln>
        </p:spPr>
        <p:txBody>
          <a:bodyPr anchorCtr="0" anchor="t" bIns="0" lIns="0" spcFirstLastPara="1" rIns="0" wrap="square" tIns="0">
            <a:spAutoFit/>
          </a:bodyPr>
          <a:lstStyle/>
          <a:p>
            <a:pPr indent="0" lvl="0" marL="0" marR="0" rtl="0" algn="ctr">
              <a:lnSpc>
                <a:spcPct val="90085"/>
              </a:lnSpc>
              <a:spcBef>
                <a:spcPts val="0"/>
              </a:spcBef>
              <a:spcAft>
                <a:spcPts val="0"/>
              </a:spcAft>
              <a:buClr>
                <a:srgbClr val="000000"/>
              </a:buClr>
              <a:buSzPts val="1866"/>
              <a:buFont typeface="Arial"/>
              <a:buNone/>
            </a:pPr>
            <a:r>
              <a:rPr b="0" i="0" lang="en-US" sz="1866" u="none" cap="none" strike="noStrike">
                <a:solidFill>
                  <a:srgbClr val="000000"/>
                </a:solidFill>
                <a:latin typeface="DM Sans"/>
                <a:ea typeface="DM Sans"/>
                <a:cs typeface="DM Sans"/>
                <a:sym typeface="DM Sans"/>
              </a:rPr>
              <a:t>Credits earned from overseas universities should be transferred to courses in ISU</a:t>
            </a:r>
            <a:endParaRPr b="0" i="0" sz="1400" u="none" cap="none" strike="noStrike">
              <a:solidFill>
                <a:srgbClr val="000000"/>
              </a:solidFill>
              <a:latin typeface="Arial"/>
              <a:ea typeface="Arial"/>
              <a:cs typeface="Arial"/>
              <a:sym typeface="Arial"/>
            </a:endParaRPr>
          </a:p>
        </p:txBody>
      </p:sp>
      <p:sp>
        <p:nvSpPr>
          <p:cNvPr id="1695" name="Google Shape;1695;p19"/>
          <p:cNvSpPr txBox="1"/>
          <p:nvPr/>
        </p:nvSpPr>
        <p:spPr>
          <a:xfrm>
            <a:off x="2358442" y="5032280"/>
            <a:ext cx="7342758" cy="367408"/>
          </a:xfrm>
          <a:prstGeom prst="rect">
            <a:avLst/>
          </a:prstGeom>
          <a:noFill/>
          <a:ln>
            <a:noFill/>
          </a:ln>
        </p:spPr>
        <p:txBody>
          <a:bodyPr anchorCtr="0" anchor="t" bIns="0" lIns="0" spcFirstLastPara="1" rIns="0" wrap="square" tIns="0">
            <a:spAutoFit/>
          </a:bodyPr>
          <a:lstStyle/>
          <a:p>
            <a:pPr indent="0" lvl="0" marL="0" marR="0" rtl="0" algn="ctr">
              <a:lnSpc>
                <a:spcPct val="84728"/>
              </a:lnSpc>
              <a:spcBef>
                <a:spcPts val="0"/>
              </a:spcBef>
              <a:spcAft>
                <a:spcPts val="0"/>
              </a:spcAft>
              <a:buClr>
                <a:srgbClr val="000000"/>
              </a:buClr>
              <a:buSzPts val="3333"/>
              <a:buFont typeface="Arial"/>
              <a:buNone/>
            </a:pPr>
            <a:r>
              <a:rPr b="0" i="0" lang="en-US" sz="3333" u="none" cap="none" strike="noStrike">
                <a:solidFill>
                  <a:srgbClr val="000000"/>
                </a:solidFill>
                <a:latin typeface="Microsoft JhengHei"/>
                <a:ea typeface="Microsoft JhengHei"/>
                <a:cs typeface="Microsoft JhengHei"/>
                <a:sym typeface="Microsoft JhengHei"/>
              </a:rPr>
              <a:t>費用:  姊妹校免學雜費/優惠學雜費</a:t>
            </a:r>
            <a:endParaRPr b="0" i="0" sz="3333" u="none" cap="none" strike="noStrike">
              <a:solidFill>
                <a:srgbClr val="000000"/>
              </a:solidFill>
              <a:latin typeface="Microsoft JhengHei"/>
              <a:ea typeface="Microsoft JhengHei"/>
              <a:cs typeface="Microsoft JhengHei"/>
              <a:sym typeface="Microsoft JhengHei"/>
            </a:endParaRPr>
          </a:p>
        </p:txBody>
      </p:sp>
      <p:sp>
        <p:nvSpPr>
          <p:cNvPr id="1696" name="Google Shape;1696;p19"/>
          <p:cNvSpPr txBox="1"/>
          <p:nvPr/>
        </p:nvSpPr>
        <p:spPr>
          <a:xfrm>
            <a:off x="2577192" y="5506016"/>
            <a:ext cx="6905262" cy="278666"/>
          </a:xfrm>
          <a:prstGeom prst="rect">
            <a:avLst/>
          </a:prstGeom>
          <a:noFill/>
          <a:ln>
            <a:noFill/>
          </a:ln>
        </p:spPr>
        <p:txBody>
          <a:bodyPr anchorCtr="0" anchor="t" bIns="0" lIns="0" spcFirstLastPara="1" rIns="0" wrap="square" tIns="0">
            <a:spAutoFit/>
          </a:bodyPr>
          <a:lstStyle/>
          <a:p>
            <a:pPr indent="0" lvl="0" marL="0" marR="0" rtl="0" algn="ctr">
              <a:lnSpc>
                <a:spcPct val="120021"/>
              </a:lnSpc>
              <a:spcBef>
                <a:spcPts val="0"/>
              </a:spcBef>
              <a:spcAft>
                <a:spcPts val="0"/>
              </a:spcAft>
              <a:buClr>
                <a:srgbClr val="000000"/>
              </a:buClr>
              <a:buSzPts val="1878"/>
              <a:buFont typeface="Arial"/>
              <a:buNone/>
            </a:pPr>
            <a:r>
              <a:rPr b="0" i="0" lang="en-US" sz="1878" u="none" cap="none" strike="noStrike">
                <a:solidFill>
                  <a:srgbClr val="000000"/>
                </a:solidFill>
                <a:latin typeface="DM Sans"/>
                <a:ea typeface="DM Sans"/>
                <a:cs typeface="DM Sans"/>
                <a:sym typeface="DM Sans"/>
              </a:rPr>
              <a:t>Fee: Oversea universities tuition fee waiver/deduction</a:t>
            </a:r>
            <a:endParaRPr b="0" i="0" sz="1400" u="none" cap="none" strike="noStrike">
              <a:solidFill>
                <a:srgbClr val="000000"/>
              </a:solidFill>
              <a:latin typeface="Arial"/>
              <a:ea typeface="Arial"/>
              <a:cs typeface="Arial"/>
              <a:sym typeface="Arial"/>
            </a:endParaRPr>
          </a:p>
        </p:txBody>
      </p:sp>
      <p:sp>
        <p:nvSpPr>
          <p:cNvPr id="1697" name="Google Shape;1697;p19"/>
          <p:cNvSpPr txBox="1"/>
          <p:nvPr/>
        </p:nvSpPr>
        <p:spPr>
          <a:xfrm>
            <a:off x="3707917" y="4282242"/>
            <a:ext cx="4379672" cy="320601"/>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2105"/>
              <a:buFont typeface="Arial"/>
              <a:buNone/>
            </a:pPr>
            <a:r>
              <a:rPr b="0" i="0" lang="en-US" sz="2105" u="none" cap="none" strike="noStrike">
                <a:solidFill>
                  <a:srgbClr val="000000"/>
                </a:solidFill>
                <a:latin typeface="DM Sans"/>
                <a:ea typeface="DM Sans"/>
                <a:cs typeface="DM Sans"/>
                <a:sym typeface="DM Sans"/>
              </a:rPr>
              <a:t>Duration : one semester/ one year</a:t>
            </a:r>
            <a:endParaRPr b="0" i="0" sz="1400" u="none" cap="none" strike="noStrike">
              <a:solidFill>
                <a:srgbClr val="000000"/>
              </a:solidFill>
              <a:latin typeface="Arial"/>
              <a:ea typeface="Arial"/>
              <a:cs typeface="Arial"/>
              <a:sym typeface="Arial"/>
            </a:endParaRPr>
          </a:p>
        </p:txBody>
      </p:sp>
      <p:sp>
        <p:nvSpPr>
          <p:cNvPr id="1698" name="Google Shape;1698;p19"/>
          <p:cNvSpPr txBox="1"/>
          <p:nvPr/>
        </p:nvSpPr>
        <p:spPr>
          <a:xfrm>
            <a:off x="2026872" y="1016057"/>
            <a:ext cx="8005899" cy="675185"/>
          </a:xfrm>
          <a:prstGeom prst="rect">
            <a:avLst/>
          </a:prstGeom>
          <a:noFill/>
          <a:ln>
            <a:noFill/>
          </a:ln>
        </p:spPr>
        <p:txBody>
          <a:bodyPr anchorCtr="0" anchor="t" bIns="0" lIns="0" spcFirstLastPara="1" rIns="0" wrap="square" tIns="0">
            <a:spAutoFit/>
          </a:bodyPr>
          <a:lstStyle/>
          <a:p>
            <a:pPr indent="0" lvl="0" marL="0" marR="0" rtl="0" algn="ctr">
              <a:lnSpc>
                <a:spcPct val="119995"/>
              </a:lnSpc>
              <a:spcBef>
                <a:spcPts val="0"/>
              </a:spcBef>
              <a:spcAft>
                <a:spcPts val="0"/>
              </a:spcAft>
              <a:buClr>
                <a:srgbClr val="000000"/>
              </a:buClr>
              <a:buSzPts val="4641"/>
              <a:buFont typeface="Arial"/>
              <a:buNone/>
            </a:pPr>
            <a:r>
              <a:rPr b="1" i="0" lang="en-US" sz="4641" u="none" cap="none" strike="noStrike">
                <a:solidFill>
                  <a:srgbClr val="538CD5"/>
                </a:solidFill>
                <a:latin typeface="Microsoft JhengHei"/>
                <a:ea typeface="Microsoft JhengHei"/>
                <a:cs typeface="Microsoft JhengHei"/>
                <a:sym typeface="Microsoft JhengHei"/>
              </a:rPr>
              <a:t>海外交換 Exchange Program</a:t>
            </a:r>
            <a:endParaRPr b="1" i="0" sz="4641" u="none" cap="none" strike="noStrike">
              <a:solidFill>
                <a:srgbClr val="538CD5"/>
              </a:solidFill>
              <a:latin typeface="Microsoft JhengHei"/>
              <a:ea typeface="Microsoft JhengHei"/>
              <a:cs typeface="Microsoft JhengHei"/>
              <a:sym typeface="Microsoft JhengHei"/>
            </a:endParaRPr>
          </a:p>
        </p:txBody>
      </p:sp>
      <p:pic>
        <p:nvPicPr>
          <p:cNvPr id="1699" name="Google Shape;1699;p19"/>
          <p:cNvPicPr preferRelativeResize="0"/>
          <p:nvPr/>
        </p:nvPicPr>
        <p:blipFill rotWithShape="1">
          <a:blip r:embed="rId5">
            <a:alphaModFix/>
          </a:blip>
          <a:srcRect b="0" l="0" r="0" t="0"/>
          <a:stretch/>
        </p:blipFill>
        <p:spPr>
          <a:xfrm>
            <a:off x="10878196" y="76775"/>
            <a:ext cx="1210441" cy="1210441"/>
          </a:xfrm>
          <a:prstGeom prst="rect">
            <a:avLst/>
          </a:prstGeom>
          <a:noFill/>
          <a:ln>
            <a:noFill/>
          </a:ln>
        </p:spPr>
      </p:pic>
      <p:sp>
        <p:nvSpPr>
          <p:cNvPr id="1700" name="Google Shape;1700;p19"/>
          <p:cNvSpPr txBox="1"/>
          <p:nvPr/>
        </p:nvSpPr>
        <p:spPr>
          <a:xfrm>
            <a:off x="3515549" y="3778812"/>
            <a:ext cx="5028545" cy="60523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333"/>
              <a:buFont typeface="Arial"/>
              <a:buNone/>
            </a:pPr>
            <a:r>
              <a:rPr b="0" i="0" lang="en-US" sz="3333" u="none" cap="none" strike="noStrike">
                <a:solidFill>
                  <a:srgbClr val="000000"/>
                </a:solidFill>
                <a:latin typeface="Microsoft JhengHei"/>
                <a:ea typeface="Microsoft JhengHei"/>
                <a:cs typeface="Microsoft JhengHei"/>
                <a:sym typeface="Microsoft JhengHei"/>
              </a:rPr>
              <a:t>時間長度:一學期/一學年</a:t>
            </a:r>
            <a:endParaRPr b="0" i="0" sz="3333" u="none" cap="none" strike="noStrike">
              <a:solidFill>
                <a:srgbClr val="000000"/>
              </a:solidFill>
              <a:latin typeface="Microsoft JhengHei"/>
              <a:ea typeface="Microsoft JhengHei"/>
              <a:cs typeface="Microsoft JhengHei"/>
              <a:sym typeface="Microsoft JhengHei"/>
            </a:endParaRPr>
          </a:p>
        </p:txBody>
      </p:sp>
    </p:spTree>
  </p:cSld>
  <p:clrMapOvr>
    <a:masterClrMapping/>
  </p:clrMapOvr>
  <p:transition spd="slow" p14:dur="2000">
    <p:cut/>
  </p:transition>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4" name="Shape 1704"/>
        <p:cNvGrpSpPr/>
        <p:nvPr/>
      </p:nvGrpSpPr>
      <p:grpSpPr>
        <a:xfrm>
          <a:off x="0" y="0"/>
          <a:ext cx="0" cy="0"/>
          <a:chOff x="0" y="0"/>
          <a:chExt cx="0" cy="0"/>
        </a:xfrm>
      </p:grpSpPr>
      <p:sp>
        <p:nvSpPr>
          <p:cNvPr id="1705" name="Google Shape;1705;p5"/>
          <p:cNvSpPr/>
          <p:nvPr/>
        </p:nvSpPr>
        <p:spPr>
          <a:xfrm>
            <a:off x="482326" y="449787"/>
            <a:ext cx="8546240" cy="837456"/>
          </a:xfrm>
          <a:custGeom>
            <a:rect b="b" l="l" r="r" t="t"/>
            <a:pathLst>
              <a:path extrusionOk="0" h="837565" w="8547353">
                <a:moveTo>
                  <a:pt x="8462010" y="837565"/>
                </a:moveTo>
                <a:lnTo>
                  <a:pt x="85344" y="837565"/>
                </a:lnTo>
                <a:cubicBezTo>
                  <a:pt x="38354" y="837565"/>
                  <a:pt x="0" y="792480"/>
                  <a:pt x="0" y="737108"/>
                </a:cubicBezTo>
                <a:lnTo>
                  <a:pt x="0" y="100330"/>
                </a:lnTo>
                <a:cubicBezTo>
                  <a:pt x="0" y="45085"/>
                  <a:pt x="38354" y="0"/>
                  <a:pt x="85344" y="0"/>
                </a:cubicBezTo>
                <a:lnTo>
                  <a:pt x="8462010" y="0"/>
                </a:lnTo>
                <a:cubicBezTo>
                  <a:pt x="8509127" y="0"/>
                  <a:pt x="8547353" y="45085"/>
                  <a:pt x="8547353" y="100330"/>
                </a:cubicBezTo>
                <a:lnTo>
                  <a:pt x="8547353" y="737108"/>
                </a:lnTo>
                <a:cubicBezTo>
                  <a:pt x="8547353" y="792480"/>
                  <a:pt x="8508999" y="837438"/>
                  <a:pt x="8462010" y="837438"/>
                </a:cubicBezTo>
                <a:close/>
              </a:path>
            </a:pathLst>
          </a:custGeom>
          <a:solidFill>
            <a:srgbClr val="E6B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5"/>
          <p:cNvSpPr txBox="1"/>
          <p:nvPr/>
        </p:nvSpPr>
        <p:spPr>
          <a:xfrm>
            <a:off x="727069" y="573587"/>
            <a:ext cx="6764596" cy="589905"/>
          </a:xfrm>
          <a:prstGeom prst="rect">
            <a:avLst/>
          </a:prstGeom>
          <a:noFill/>
          <a:ln>
            <a:noFill/>
          </a:ln>
        </p:spPr>
        <p:txBody>
          <a:bodyPr anchorCtr="0" anchor="t" bIns="0" lIns="0" spcFirstLastPara="1" rIns="0" wrap="square" tIns="0">
            <a:spAutoFit/>
          </a:bodyPr>
          <a:lstStyle/>
          <a:p>
            <a:pPr indent="0" lvl="0" marL="0" marR="0" rtl="0" algn="ctr">
              <a:lnSpc>
                <a:spcPct val="120010"/>
              </a:lnSpc>
              <a:spcBef>
                <a:spcPts val="0"/>
              </a:spcBef>
              <a:spcAft>
                <a:spcPts val="0"/>
              </a:spcAft>
              <a:buClr>
                <a:srgbClr val="000000"/>
              </a:buClr>
              <a:buSzPts val="3848"/>
              <a:buFont typeface="Arial"/>
              <a:buNone/>
            </a:pPr>
            <a:r>
              <a:rPr b="0" i="0" lang="en-US" sz="3848" u="none" cap="none" strike="noStrike">
                <a:solidFill>
                  <a:srgbClr val="000000"/>
                </a:solidFill>
                <a:latin typeface="Calibri"/>
                <a:ea typeface="Calibri"/>
                <a:cs typeface="Calibri"/>
                <a:sym typeface="Calibri"/>
              </a:rPr>
              <a:t>海外交換</a:t>
            </a:r>
            <a:r>
              <a:rPr b="0" i="0" lang="en-US" sz="3848" u="none" cap="none" strike="noStrike">
                <a:solidFill>
                  <a:srgbClr val="000000"/>
                </a:solidFill>
                <a:latin typeface="Arial"/>
                <a:ea typeface="Arial"/>
                <a:cs typeface="Arial"/>
                <a:sym typeface="Arial"/>
              </a:rPr>
              <a:t>  Exchange Program</a:t>
            </a:r>
            <a:endParaRPr b="0" i="0" sz="1400" u="none" cap="none" strike="noStrike">
              <a:solidFill>
                <a:srgbClr val="000000"/>
              </a:solidFill>
              <a:latin typeface="Arial"/>
              <a:ea typeface="Arial"/>
              <a:cs typeface="Arial"/>
              <a:sym typeface="Arial"/>
            </a:endParaRPr>
          </a:p>
        </p:txBody>
      </p:sp>
      <p:pic>
        <p:nvPicPr>
          <p:cNvPr id="1707" name="Google Shape;1707;p5"/>
          <p:cNvPicPr preferRelativeResize="0"/>
          <p:nvPr/>
        </p:nvPicPr>
        <p:blipFill rotWithShape="1">
          <a:blip r:embed="rId3">
            <a:alphaModFix/>
          </a:blip>
          <a:srcRect b="704" l="0" r="704" t="0"/>
          <a:stretch/>
        </p:blipFill>
        <p:spPr>
          <a:xfrm>
            <a:off x="10878196" y="76775"/>
            <a:ext cx="1210441" cy="1210441"/>
          </a:xfrm>
          <a:prstGeom prst="rect">
            <a:avLst/>
          </a:prstGeom>
          <a:noFill/>
          <a:ln>
            <a:noFill/>
          </a:ln>
        </p:spPr>
      </p:pic>
      <p:pic>
        <p:nvPicPr>
          <p:cNvPr id="1708" name="Google Shape;1708;p5"/>
          <p:cNvPicPr preferRelativeResize="0"/>
          <p:nvPr/>
        </p:nvPicPr>
        <p:blipFill rotWithShape="1">
          <a:blip r:embed="rId4">
            <a:alphaModFix/>
          </a:blip>
          <a:srcRect b="268" l="0" r="268" t="0"/>
          <a:stretch/>
        </p:blipFill>
        <p:spPr>
          <a:xfrm>
            <a:off x="1207734" y="1803612"/>
            <a:ext cx="9712217" cy="4181649"/>
          </a:xfrm>
          <a:prstGeom prst="rect">
            <a:avLst/>
          </a:prstGeom>
          <a:noFill/>
          <a:ln>
            <a:noFill/>
          </a:ln>
        </p:spPr>
      </p:pic>
    </p:spTree>
  </p:cSld>
  <p:clrMapOvr>
    <a:masterClrMapping/>
  </p:clrMapOvr>
  <p:transition spd="slow" p14:dur="2000">
    <p:cut/>
  </p:transition>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2" name="Shape 1712"/>
        <p:cNvGrpSpPr/>
        <p:nvPr/>
      </p:nvGrpSpPr>
      <p:grpSpPr>
        <a:xfrm>
          <a:off x="0" y="0"/>
          <a:ext cx="0" cy="0"/>
          <a:chOff x="0" y="0"/>
          <a:chExt cx="0" cy="0"/>
        </a:xfrm>
      </p:grpSpPr>
      <p:sp>
        <p:nvSpPr>
          <p:cNvPr id="1713" name="Google Shape;1713;p21"/>
          <p:cNvSpPr txBox="1"/>
          <p:nvPr/>
        </p:nvSpPr>
        <p:spPr>
          <a:xfrm>
            <a:off x="1930149" y="1752818"/>
            <a:ext cx="9803123" cy="193899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D31D2C"/>
                </a:solidFill>
                <a:latin typeface="Arial"/>
                <a:ea typeface="Arial"/>
                <a:cs typeface="Arial"/>
                <a:sym typeface="Arial"/>
              </a:rPr>
              <a:t>*</a:t>
            </a:r>
            <a:r>
              <a:rPr b="1" i="0" lang="en-US" sz="2400" u="none" cap="none" strike="noStrike">
                <a:solidFill>
                  <a:srgbClr val="D31D2C"/>
                </a:solidFill>
                <a:latin typeface="Microsoft JhengHei"/>
                <a:ea typeface="Microsoft JhengHei"/>
                <a:cs typeface="Microsoft JhengHei"/>
                <a:sym typeface="Microsoft JhengHei"/>
              </a:rPr>
              <a:t>前往日本學校需繳交資料到應日系並通過面試(請注意應日系申請時程)</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D31D2C"/>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00"/>
                </a:solidFill>
                <a:latin typeface="Arial"/>
                <a:ea typeface="Arial"/>
                <a:cs typeface="Arial"/>
                <a:sym typeface="Arial"/>
              </a:rPr>
              <a:t>*Interview is required for applying to Japan University.</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00"/>
                </a:solidFill>
                <a:latin typeface="Arial"/>
                <a:ea typeface="Arial"/>
                <a:cs typeface="Arial"/>
                <a:sym typeface="Arial"/>
              </a:rPr>
              <a:t>Please follow Applied Japanese Department announcement for application to Japanese univers.</a:t>
            </a:r>
            <a:endParaRPr b="1" i="0" sz="2400" u="none" cap="none" strike="noStrike">
              <a:solidFill>
                <a:srgbClr val="000000"/>
              </a:solidFill>
              <a:latin typeface="Arial"/>
              <a:ea typeface="Arial"/>
              <a:cs typeface="Arial"/>
              <a:sym typeface="Arial"/>
            </a:endParaRPr>
          </a:p>
        </p:txBody>
      </p:sp>
      <p:sp>
        <p:nvSpPr>
          <p:cNvPr id="1714" name="Google Shape;1714;p21"/>
          <p:cNvSpPr txBox="1"/>
          <p:nvPr/>
        </p:nvSpPr>
        <p:spPr>
          <a:xfrm>
            <a:off x="1948620" y="4190901"/>
            <a:ext cx="8482495" cy="156966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C00000"/>
                </a:solidFill>
                <a:latin typeface="Microsoft JhengHei"/>
                <a:ea typeface="Microsoft JhengHei"/>
                <a:cs typeface="Microsoft JhengHei"/>
                <a:sym typeface="Microsoft JhengHei"/>
              </a:rPr>
              <a:t>*提早準備好英檢/日檢成績會讓申請過程容易許多</a:t>
            </a:r>
            <a:endParaRPr b="1" i="0" sz="2400" u="none" cap="none" strike="noStrike">
              <a:solidFill>
                <a:srgbClr val="C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400"/>
              <a:buFont typeface="Arial"/>
              <a:buNone/>
            </a:pPr>
            <a:r>
              <a:t/>
            </a:r>
            <a:endParaRPr b="1" i="0" sz="2400" u="none" cap="none" strike="noStrike">
              <a:solidFill>
                <a:srgbClr val="000000"/>
              </a:solidFill>
              <a:latin typeface="Microsoft JhengHei"/>
              <a:ea typeface="Microsoft JhengHei"/>
              <a:cs typeface="Microsoft JhengHei"/>
              <a:sym typeface="Microsoft JhengHei"/>
            </a:endParaRPr>
          </a:p>
          <a:p>
            <a:pPr indent="0" lvl="0" marL="0" marR="0" rtl="0" algn="l">
              <a:lnSpc>
                <a:spcPct val="100000"/>
              </a:lnSpc>
              <a:spcBef>
                <a:spcPts val="0"/>
              </a:spcBef>
              <a:spcAft>
                <a:spcPts val="0"/>
              </a:spcAft>
              <a:buClr>
                <a:srgbClr val="000000"/>
              </a:buClr>
              <a:buSzPts val="2400"/>
              <a:buFont typeface="Arial"/>
              <a:buNone/>
            </a:pPr>
            <a:r>
              <a:rPr b="1" i="0" lang="en-US" sz="2400" u="none" cap="none" strike="noStrike">
                <a:solidFill>
                  <a:srgbClr val="000000"/>
                </a:solidFill>
                <a:latin typeface="Microsoft JhengHei"/>
                <a:ea typeface="Microsoft JhengHei"/>
                <a:cs typeface="Microsoft JhengHei"/>
                <a:sym typeface="Microsoft JhengHei"/>
              </a:rPr>
              <a:t>*The earlier you prepare Language Proficiency, the easier the application process will be.</a:t>
            </a:r>
            <a:endParaRPr b="1" i="0" sz="2400" u="none" cap="none" strike="noStrike">
              <a:solidFill>
                <a:srgbClr val="000000"/>
              </a:solidFill>
              <a:latin typeface="Microsoft JhengHei"/>
              <a:ea typeface="Microsoft JhengHei"/>
              <a:cs typeface="Microsoft JhengHei"/>
              <a:sym typeface="Microsoft JhengHei"/>
            </a:endParaRPr>
          </a:p>
        </p:txBody>
      </p:sp>
      <p:sp>
        <p:nvSpPr>
          <p:cNvPr id="1715" name="Google Shape;1715;p21"/>
          <p:cNvSpPr/>
          <p:nvPr/>
        </p:nvSpPr>
        <p:spPr>
          <a:xfrm>
            <a:off x="355553" y="310607"/>
            <a:ext cx="6196793" cy="761901"/>
          </a:xfrm>
          <a:prstGeom prst="roundRect">
            <a:avLst>
              <a:gd fmla="val 16667" name="adj"/>
            </a:avLst>
          </a:prstGeom>
          <a:solidFill>
            <a:srgbClr val="E5B8B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Calibri"/>
              <a:ea typeface="Calibri"/>
              <a:cs typeface="Calibri"/>
              <a:sym typeface="Calibri"/>
            </a:endParaRPr>
          </a:p>
        </p:txBody>
      </p:sp>
      <p:sp>
        <p:nvSpPr>
          <p:cNvPr id="1716" name="Google Shape;1716;p21"/>
          <p:cNvSpPr txBox="1"/>
          <p:nvPr/>
        </p:nvSpPr>
        <p:spPr>
          <a:xfrm>
            <a:off x="457140" y="368435"/>
            <a:ext cx="5587272" cy="677108"/>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800"/>
              <a:buFont typeface="Arial"/>
              <a:buNone/>
            </a:pPr>
            <a:r>
              <a:rPr b="1" i="0" lang="en-US" sz="3800" u="none" cap="none" strike="noStrike">
                <a:solidFill>
                  <a:srgbClr val="000000"/>
                </a:solidFill>
                <a:latin typeface="Microsoft JhengHei"/>
                <a:ea typeface="Microsoft JhengHei"/>
                <a:cs typeface="Microsoft JhengHei"/>
                <a:sym typeface="Microsoft JhengHei"/>
              </a:rPr>
              <a:t>注意事項</a:t>
            </a:r>
            <a:r>
              <a:rPr b="1" i="0" lang="en-US" sz="3800" u="none" cap="none" strike="noStrike">
                <a:solidFill>
                  <a:srgbClr val="000000"/>
                </a:solidFill>
                <a:latin typeface="Calibri"/>
                <a:ea typeface="Calibri"/>
                <a:cs typeface="Calibri"/>
                <a:sym typeface="Calibri"/>
              </a:rPr>
              <a:t>      Reminders</a:t>
            </a:r>
            <a:endParaRPr b="1" i="0" sz="3800" u="none" cap="none" strike="noStrike">
              <a:solidFill>
                <a:srgbClr val="000000"/>
              </a:solidFill>
              <a:latin typeface="Arial"/>
              <a:ea typeface="Arial"/>
              <a:cs typeface="Arial"/>
              <a:sym typeface="Arial"/>
            </a:endParaRPr>
          </a:p>
        </p:txBody>
      </p:sp>
      <p:pic>
        <p:nvPicPr>
          <p:cNvPr id="1717" name="Google Shape;1717;p21"/>
          <p:cNvPicPr preferRelativeResize="0"/>
          <p:nvPr/>
        </p:nvPicPr>
        <p:blipFill rotWithShape="1">
          <a:blip r:embed="rId3">
            <a:alphaModFix/>
          </a:blip>
          <a:srcRect b="0" l="0" r="0" t="0"/>
          <a:stretch/>
        </p:blipFill>
        <p:spPr>
          <a:xfrm>
            <a:off x="10878196" y="76775"/>
            <a:ext cx="1210441" cy="1210441"/>
          </a:xfrm>
          <a:prstGeom prst="rect">
            <a:avLst/>
          </a:prstGeom>
          <a:noFill/>
          <a:ln>
            <a:noFill/>
          </a:ln>
        </p:spPr>
      </p:pic>
    </p:spTree>
  </p:cSld>
  <p:clrMapOvr>
    <a:masterClrMapping/>
  </p:clrMapOvr>
  <p:transition spd="slow" p14:dur="2000">
    <p:cut/>
  </p:transition>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0" name="Shape 1350"/>
        <p:cNvGrpSpPr/>
        <p:nvPr/>
      </p:nvGrpSpPr>
      <p:grpSpPr>
        <a:xfrm>
          <a:off x="0" y="0"/>
          <a:ext cx="0" cy="0"/>
          <a:chOff x="0" y="0"/>
          <a:chExt cx="0" cy="0"/>
        </a:xfrm>
      </p:grpSpPr>
      <p:sp>
        <p:nvSpPr>
          <p:cNvPr id="1351" name="Google Shape;1351;p196"/>
          <p:cNvSpPr txBox="1"/>
          <p:nvPr>
            <p:ph type="title"/>
          </p:nvPr>
        </p:nvSpPr>
        <p:spPr>
          <a:xfrm>
            <a:off x="678490" y="609967"/>
            <a:ext cx="8595662" cy="1320628"/>
          </a:xfrm>
          <a:prstGeom prst="rect">
            <a:avLst/>
          </a:prstGeom>
          <a:noFill/>
          <a:ln>
            <a:noFill/>
          </a:ln>
        </p:spPr>
        <p:txBody>
          <a:bodyPr anchorCtr="0" anchor="t" bIns="45675" lIns="91400" spcFirstLastPara="1" rIns="91400" wrap="square" tIns="45675">
            <a:noAutofit/>
          </a:bodyPr>
          <a:lstStyle/>
          <a:p>
            <a:pPr indent="0" lvl="0" marL="0" rtl="0" algn="l">
              <a:lnSpc>
                <a:spcPct val="100000"/>
              </a:lnSpc>
              <a:spcBef>
                <a:spcPts val="0"/>
              </a:spcBef>
              <a:spcAft>
                <a:spcPts val="0"/>
              </a:spcAft>
              <a:buSzPts val="1400"/>
              <a:buNone/>
            </a:pPr>
            <a:r>
              <a:rPr lang="en-US">
                <a:latin typeface="Microsoft YaHei"/>
                <a:ea typeface="Microsoft YaHei"/>
                <a:cs typeface="Microsoft YaHei"/>
                <a:sym typeface="Microsoft YaHei"/>
              </a:rPr>
              <a:t>義守大學外國學生獎助學金 </a:t>
            </a:r>
            <a:endParaRPr>
              <a:latin typeface="Microsoft YaHei"/>
              <a:ea typeface="Microsoft YaHei"/>
              <a:cs typeface="Microsoft YaHei"/>
              <a:sym typeface="Microsoft YaHei"/>
            </a:endParaRPr>
          </a:p>
          <a:p>
            <a:pPr indent="0" lvl="0" marL="0" rtl="0" algn="l">
              <a:lnSpc>
                <a:spcPct val="100000"/>
              </a:lnSpc>
              <a:spcBef>
                <a:spcPts val="0"/>
              </a:spcBef>
              <a:spcAft>
                <a:spcPts val="0"/>
              </a:spcAft>
              <a:buSzPts val="1400"/>
              <a:buNone/>
            </a:pPr>
            <a:r>
              <a:rPr lang="en-US" sz="3200">
                <a:latin typeface="Microsoft YaHei"/>
                <a:ea typeface="Microsoft YaHei"/>
                <a:cs typeface="Microsoft YaHei"/>
                <a:sym typeface="Microsoft YaHei"/>
              </a:rPr>
              <a:t>ISU Scholarship for International Student</a:t>
            </a:r>
            <a:endParaRPr>
              <a:latin typeface="Microsoft YaHei"/>
              <a:ea typeface="Microsoft YaHei"/>
              <a:cs typeface="Microsoft YaHei"/>
              <a:sym typeface="Microsoft YaHei"/>
            </a:endParaRPr>
          </a:p>
        </p:txBody>
      </p:sp>
      <p:sp>
        <p:nvSpPr>
          <p:cNvPr id="1352" name="Google Shape;1352;p196"/>
          <p:cNvSpPr txBox="1"/>
          <p:nvPr>
            <p:ph idx="1" type="body"/>
          </p:nvPr>
        </p:nvSpPr>
        <p:spPr>
          <a:xfrm>
            <a:off x="678129" y="2160754"/>
            <a:ext cx="4184035" cy="3199270"/>
          </a:xfrm>
          <a:prstGeom prst="rect">
            <a:avLst/>
          </a:prstGeom>
          <a:noFill/>
          <a:ln>
            <a:noFill/>
          </a:ln>
        </p:spPr>
        <p:txBody>
          <a:bodyPr anchorCtr="0" anchor="t" bIns="45675" lIns="91400" spcFirstLastPara="1" rIns="91400" wrap="square" tIns="45675">
            <a:noAutofit/>
          </a:bodyPr>
          <a:lstStyle/>
          <a:p>
            <a:pPr indent="-251367" lvl="0" marL="342798" rtl="0" algn="l">
              <a:lnSpc>
                <a:spcPct val="100000"/>
              </a:lnSpc>
              <a:spcBef>
                <a:spcPts val="1000"/>
              </a:spcBef>
              <a:spcAft>
                <a:spcPts val="0"/>
              </a:spcAft>
              <a:buSzPts val="1440"/>
              <a:buNone/>
            </a:pPr>
            <a:r>
              <a:t/>
            </a:r>
            <a:endParaRPr sz="2700">
              <a:solidFill>
                <a:srgbClr val="3F3F3F"/>
              </a:solidFill>
              <a:latin typeface="DFKai-SB"/>
              <a:ea typeface="DFKai-SB"/>
              <a:cs typeface="DFKai-SB"/>
              <a:sym typeface="DFKai-SB"/>
            </a:endParaRPr>
          </a:p>
          <a:p>
            <a:pPr indent="-342798" lvl="0" marL="342798" rtl="0" algn="l">
              <a:lnSpc>
                <a:spcPct val="100000"/>
              </a:lnSpc>
              <a:spcBef>
                <a:spcPts val="1000"/>
              </a:spcBef>
              <a:spcAft>
                <a:spcPts val="0"/>
              </a:spcAft>
              <a:buSzPts val="2340"/>
              <a:buChar char="►"/>
            </a:pPr>
            <a:r>
              <a:rPr lang="en-US" sz="2700">
                <a:solidFill>
                  <a:srgbClr val="3F3F3F"/>
                </a:solidFill>
                <a:latin typeface="DFKai-SB"/>
                <a:ea typeface="DFKai-SB"/>
                <a:cs typeface="DFKai-SB"/>
                <a:sym typeface="DFKai-SB"/>
              </a:rPr>
              <a:t>受核定獎助之學生因無不可抗拒之因素當學期</a:t>
            </a:r>
            <a:r>
              <a:rPr lang="en-US" sz="2700">
                <a:solidFill>
                  <a:srgbClr val="FF0000"/>
                </a:solidFill>
                <a:latin typeface="DFKai-SB"/>
                <a:ea typeface="DFKai-SB"/>
                <a:cs typeface="DFKai-SB"/>
                <a:sym typeface="DFKai-SB"/>
              </a:rPr>
              <a:t>前九週缺席率達30%</a:t>
            </a:r>
            <a:r>
              <a:rPr lang="en-US" sz="2700">
                <a:solidFill>
                  <a:srgbClr val="3F3F3F"/>
                </a:solidFill>
                <a:latin typeface="DFKai-SB"/>
                <a:ea typeface="DFKai-SB"/>
                <a:cs typeface="DFKai-SB"/>
                <a:sym typeface="DFKai-SB"/>
              </a:rPr>
              <a:t>，</a:t>
            </a:r>
            <a:r>
              <a:rPr b="1" lang="en-US" sz="2700" u="sng">
                <a:solidFill>
                  <a:srgbClr val="3F3F3F"/>
                </a:solidFill>
                <a:latin typeface="DFKai-SB"/>
                <a:ea typeface="DFKai-SB"/>
                <a:cs typeface="DFKai-SB"/>
                <a:sym typeface="DFKai-SB"/>
              </a:rPr>
              <a:t>或有小過以上懲處紀錄者，取消並追回其當學期及之後已核定之獎助學金</a:t>
            </a:r>
            <a:r>
              <a:rPr lang="en-US" sz="2700">
                <a:solidFill>
                  <a:srgbClr val="3F3F3F"/>
                </a:solidFill>
                <a:latin typeface="DFKai-SB"/>
                <a:ea typeface="DFKai-SB"/>
                <a:cs typeface="DFKai-SB"/>
                <a:sym typeface="DFKai-SB"/>
              </a:rPr>
              <a:t>，學生需繳清本獎助學金補助之費用，以維持其學籍。</a:t>
            </a:r>
            <a:endParaRPr sz="2700">
              <a:solidFill>
                <a:srgbClr val="00B050"/>
              </a:solidFill>
              <a:latin typeface="DFKai-SB"/>
              <a:ea typeface="DFKai-SB"/>
              <a:cs typeface="DFKai-SB"/>
              <a:sym typeface="DFKai-SB"/>
            </a:endParaRPr>
          </a:p>
        </p:txBody>
      </p:sp>
      <p:sp>
        <p:nvSpPr>
          <p:cNvPr id="1353" name="Google Shape;1353;p196"/>
          <p:cNvSpPr txBox="1"/>
          <p:nvPr>
            <p:ph idx="2" type="body"/>
          </p:nvPr>
        </p:nvSpPr>
        <p:spPr>
          <a:xfrm>
            <a:off x="5090125" y="2160749"/>
            <a:ext cx="4184100" cy="4181400"/>
          </a:xfrm>
          <a:prstGeom prst="rect">
            <a:avLst/>
          </a:prstGeom>
          <a:noFill/>
          <a:ln>
            <a:noFill/>
          </a:ln>
        </p:spPr>
        <p:txBody>
          <a:bodyPr anchorCtr="0" anchor="t" bIns="45675" lIns="91400" spcFirstLastPara="1" rIns="91400" wrap="square" tIns="45675">
            <a:noAutofit/>
          </a:bodyPr>
          <a:lstStyle/>
          <a:p>
            <a:pPr indent="-342798" lvl="0" marL="342798" rtl="0" algn="just">
              <a:lnSpc>
                <a:spcPct val="150000"/>
              </a:lnSpc>
              <a:spcBef>
                <a:spcPts val="0"/>
              </a:spcBef>
              <a:spcAft>
                <a:spcPts val="0"/>
              </a:spcAft>
              <a:buSzPts val="1520"/>
              <a:buChar char="►"/>
            </a:pPr>
            <a:r>
              <a:rPr lang="en-US">
                <a:solidFill>
                  <a:srgbClr val="3F3F3F"/>
                </a:solidFill>
                <a:latin typeface="Times New Roman"/>
                <a:ea typeface="Times New Roman"/>
                <a:cs typeface="Times New Roman"/>
                <a:sym typeface="Times New Roman"/>
              </a:rPr>
              <a:t>Scholarship recipients will not receive the scholarship if his/her </a:t>
            </a:r>
            <a:r>
              <a:rPr lang="en-US">
                <a:solidFill>
                  <a:srgbClr val="FF0000"/>
                </a:solidFill>
                <a:latin typeface="Times New Roman"/>
                <a:ea typeface="Times New Roman"/>
                <a:cs typeface="Times New Roman"/>
                <a:sym typeface="Times New Roman"/>
              </a:rPr>
              <a:t>absence rate reach 30% for the first nine weeks</a:t>
            </a:r>
            <a:r>
              <a:rPr lang="en-US">
                <a:solidFill>
                  <a:srgbClr val="3F3F3F"/>
                </a:solidFill>
                <a:latin typeface="Times New Roman"/>
                <a:ea typeface="Times New Roman"/>
                <a:cs typeface="Times New Roman"/>
                <a:sym typeface="Times New Roman"/>
              </a:rPr>
              <a:t> of the current semester without compelling reasons, or has a record of minor demerits punishment.</a:t>
            </a:r>
            <a:endParaRPr sz="2200"/>
          </a:p>
          <a:p>
            <a:pPr indent="-342798" lvl="0" marL="342798" rtl="0" algn="just">
              <a:lnSpc>
                <a:spcPct val="150000"/>
              </a:lnSpc>
              <a:spcBef>
                <a:spcPts val="0"/>
              </a:spcBef>
              <a:spcAft>
                <a:spcPts val="0"/>
              </a:spcAft>
              <a:buSzPts val="1520"/>
              <a:buChar char="►"/>
            </a:pPr>
            <a:r>
              <a:rPr lang="en-US">
                <a:solidFill>
                  <a:srgbClr val="3F3F3F"/>
                </a:solidFill>
                <a:latin typeface="Times New Roman"/>
                <a:ea typeface="Times New Roman"/>
                <a:cs typeface="Times New Roman"/>
                <a:sym typeface="Times New Roman"/>
              </a:rPr>
              <a:t>If one student’s scholarship has been canceled, he/she shall pay the full tuition fee and any other required fees in order to maintain his/her status as a student of the University.</a:t>
            </a:r>
            <a:endParaRPr>
              <a:solidFill>
                <a:srgbClr val="3F3F3F"/>
              </a:solidFill>
              <a:latin typeface="Times New Roman"/>
              <a:ea typeface="Times New Roman"/>
              <a:cs typeface="Times New Roman"/>
              <a:sym typeface="Times New Roman"/>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1" name="Shape 1721"/>
        <p:cNvGrpSpPr/>
        <p:nvPr/>
      </p:nvGrpSpPr>
      <p:grpSpPr>
        <a:xfrm>
          <a:off x="0" y="0"/>
          <a:ext cx="0" cy="0"/>
          <a:chOff x="0" y="0"/>
          <a:chExt cx="0" cy="0"/>
        </a:xfrm>
      </p:grpSpPr>
      <p:pic>
        <p:nvPicPr>
          <p:cNvPr id="1722" name="Google Shape;1722;p28"/>
          <p:cNvPicPr preferRelativeResize="0"/>
          <p:nvPr/>
        </p:nvPicPr>
        <p:blipFill rotWithShape="1">
          <a:blip r:embed="rId3">
            <a:alphaModFix/>
          </a:blip>
          <a:srcRect b="0" l="0" r="0" t="0"/>
          <a:stretch/>
        </p:blipFill>
        <p:spPr>
          <a:xfrm>
            <a:off x="2184116" y="1496886"/>
            <a:ext cx="7804382" cy="5236490"/>
          </a:xfrm>
          <a:prstGeom prst="rect">
            <a:avLst/>
          </a:prstGeom>
          <a:noFill/>
          <a:ln>
            <a:noFill/>
          </a:ln>
        </p:spPr>
      </p:pic>
      <p:pic>
        <p:nvPicPr>
          <p:cNvPr id="1723" name="Google Shape;1723;p28"/>
          <p:cNvPicPr preferRelativeResize="0"/>
          <p:nvPr/>
        </p:nvPicPr>
        <p:blipFill rotWithShape="1">
          <a:blip r:embed="rId4">
            <a:alphaModFix/>
          </a:blip>
          <a:srcRect b="0" l="0" r="0" t="0"/>
          <a:stretch/>
        </p:blipFill>
        <p:spPr>
          <a:xfrm>
            <a:off x="-849134" y="-757980"/>
            <a:ext cx="3244223" cy="2742843"/>
          </a:xfrm>
          <a:prstGeom prst="rect">
            <a:avLst/>
          </a:prstGeom>
          <a:noFill/>
          <a:ln>
            <a:noFill/>
          </a:ln>
        </p:spPr>
      </p:pic>
      <p:sp>
        <p:nvSpPr>
          <p:cNvPr id="1724" name="Google Shape;1724;p28"/>
          <p:cNvSpPr txBox="1"/>
          <p:nvPr/>
        </p:nvSpPr>
        <p:spPr>
          <a:xfrm>
            <a:off x="-1907956" y="351224"/>
            <a:ext cx="10818991" cy="654475"/>
          </a:xfrm>
          <a:prstGeom prst="rect">
            <a:avLst/>
          </a:prstGeom>
          <a:noFill/>
          <a:ln>
            <a:noFill/>
          </a:ln>
        </p:spPr>
        <p:txBody>
          <a:bodyPr anchorCtr="0" anchor="t" bIns="0" lIns="0" spcFirstLastPara="1" rIns="0" wrap="square" tIns="0">
            <a:spAutoFit/>
          </a:bodyPr>
          <a:lstStyle/>
          <a:p>
            <a:pPr indent="0" lvl="0" marL="0" marR="0" rtl="0" algn="ctr">
              <a:lnSpc>
                <a:spcPct val="120031"/>
              </a:lnSpc>
              <a:spcBef>
                <a:spcPts val="0"/>
              </a:spcBef>
              <a:spcAft>
                <a:spcPts val="0"/>
              </a:spcAft>
              <a:buClr>
                <a:srgbClr val="000000"/>
              </a:buClr>
              <a:buSzPts val="4398"/>
              <a:buFont typeface="Arial"/>
              <a:buNone/>
            </a:pPr>
            <a:r>
              <a:rPr b="0" i="0" lang="en-US" sz="4398" u="none" cap="none" strike="noStrike">
                <a:solidFill>
                  <a:srgbClr val="000000"/>
                </a:solidFill>
                <a:latin typeface="Microsoft JhengHei"/>
                <a:ea typeface="Microsoft JhengHei"/>
                <a:cs typeface="Microsoft JhengHei"/>
                <a:sym typeface="Microsoft JhengHei"/>
              </a:rPr>
              <a:t>海外雙學位 </a:t>
            </a:r>
            <a:r>
              <a:rPr b="0" i="0" lang="en-US" sz="4398" u="none" cap="none" strike="noStrike">
                <a:solidFill>
                  <a:srgbClr val="000000"/>
                </a:solidFill>
                <a:latin typeface="Calibri"/>
                <a:ea typeface="Calibri"/>
                <a:cs typeface="Calibri"/>
                <a:sym typeface="Calibri"/>
              </a:rPr>
              <a:t>Dual Degree</a:t>
            </a:r>
            <a:endParaRPr b="0" i="0" sz="1400" u="none" cap="none" strike="noStrike">
              <a:solidFill>
                <a:srgbClr val="000000"/>
              </a:solidFill>
              <a:latin typeface="Arial"/>
              <a:ea typeface="Arial"/>
              <a:cs typeface="Arial"/>
              <a:sym typeface="Arial"/>
            </a:endParaRPr>
          </a:p>
        </p:txBody>
      </p:sp>
      <p:pic>
        <p:nvPicPr>
          <p:cNvPr id="1725" name="Google Shape;1725;p28"/>
          <p:cNvPicPr preferRelativeResize="0"/>
          <p:nvPr/>
        </p:nvPicPr>
        <p:blipFill rotWithShape="1">
          <a:blip r:embed="rId5">
            <a:alphaModFix/>
          </a:blip>
          <a:srcRect b="0" l="0" r="0" t="0"/>
          <a:stretch/>
        </p:blipFill>
        <p:spPr>
          <a:xfrm>
            <a:off x="5079338" y="1234564"/>
            <a:ext cx="2285158" cy="631535"/>
          </a:xfrm>
          <a:prstGeom prst="rect">
            <a:avLst/>
          </a:prstGeom>
          <a:noFill/>
          <a:ln>
            <a:noFill/>
          </a:ln>
        </p:spPr>
      </p:pic>
      <p:sp>
        <p:nvSpPr>
          <p:cNvPr id="1726" name="Google Shape;1726;p28"/>
          <p:cNvSpPr txBox="1"/>
          <p:nvPr/>
        </p:nvSpPr>
        <p:spPr>
          <a:xfrm>
            <a:off x="2834317" y="5216473"/>
            <a:ext cx="6345619" cy="269304"/>
          </a:xfrm>
          <a:prstGeom prst="rect">
            <a:avLst/>
          </a:prstGeom>
          <a:noFill/>
          <a:ln>
            <a:noFill/>
          </a:ln>
        </p:spPr>
        <p:txBody>
          <a:bodyPr anchorCtr="0" anchor="t" bIns="0" lIns="0" spcFirstLastPara="1" rIns="0" wrap="square" tIns="0">
            <a:spAutoFit/>
          </a:bodyPr>
          <a:lstStyle/>
          <a:p>
            <a:pPr indent="0" lvl="0" marL="0" marR="0" rtl="0" algn="ctr">
              <a:lnSpc>
                <a:spcPct val="120011"/>
              </a:lnSpc>
              <a:spcBef>
                <a:spcPts val="0"/>
              </a:spcBef>
              <a:spcAft>
                <a:spcPts val="0"/>
              </a:spcAft>
              <a:buClr>
                <a:srgbClr val="000000"/>
              </a:buClr>
              <a:buSzPts val="1774"/>
              <a:buFont typeface="Arial"/>
              <a:buNone/>
            </a:pPr>
            <a:r>
              <a:rPr b="0" i="0" lang="en-US" sz="1774" u="none" cap="none" strike="noStrike">
                <a:solidFill>
                  <a:srgbClr val="000000"/>
                </a:solidFill>
                <a:latin typeface="DM Sans"/>
                <a:ea typeface="DM Sans"/>
                <a:cs typeface="DM Sans"/>
                <a:sym typeface="DM Sans"/>
              </a:rPr>
              <a:t>(</a:t>
            </a:r>
            <a:r>
              <a:rPr b="0" i="0" lang="en-US" sz="1774" u="none" cap="none" strike="noStrike">
                <a:solidFill>
                  <a:srgbClr val="000000"/>
                </a:solidFill>
                <a:latin typeface="Microsoft JhengHei"/>
                <a:ea typeface="Microsoft JhengHei"/>
                <a:cs typeface="Microsoft JhengHei"/>
                <a:sym typeface="Microsoft JhengHei"/>
              </a:rPr>
              <a:t>依照審查委員評選及姊妹校標準</a:t>
            </a:r>
            <a:r>
              <a:rPr b="0" i="0" lang="en-US" sz="1774" u="none" cap="none" strike="noStrike">
                <a:solidFill>
                  <a:srgbClr val="000000"/>
                </a:solidFill>
                <a:latin typeface="DM Sans"/>
                <a:ea typeface="DM Sans"/>
                <a:cs typeface="DM Sans"/>
                <a:sym typeface="DM Sans"/>
              </a:rPr>
              <a:t>)</a:t>
            </a:r>
            <a:endParaRPr b="0" i="0" sz="1400" u="none" cap="none" strike="noStrike">
              <a:solidFill>
                <a:srgbClr val="000000"/>
              </a:solidFill>
              <a:latin typeface="Arial"/>
              <a:ea typeface="Arial"/>
              <a:cs typeface="Arial"/>
              <a:sym typeface="Arial"/>
            </a:endParaRPr>
          </a:p>
        </p:txBody>
      </p:sp>
      <p:sp>
        <p:nvSpPr>
          <p:cNvPr id="1727" name="Google Shape;1727;p28"/>
          <p:cNvSpPr txBox="1"/>
          <p:nvPr/>
        </p:nvSpPr>
        <p:spPr>
          <a:xfrm>
            <a:off x="2417541" y="5582172"/>
            <a:ext cx="7355330" cy="243656"/>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(Requirements depend on evaluation committees or oversea universities)</a:t>
            </a:r>
            <a:endParaRPr b="0" i="0" sz="1400" u="none" cap="none" strike="noStrike">
              <a:solidFill>
                <a:srgbClr val="000000"/>
              </a:solidFill>
              <a:latin typeface="Arial"/>
              <a:ea typeface="Arial"/>
              <a:cs typeface="Arial"/>
              <a:sym typeface="Arial"/>
            </a:endParaRPr>
          </a:p>
        </p:txBody>
      </p:sp>
      <p:sp>
        <p:nvSpPr>
          <p:cNvPr id="1728" name="Google Shape;1728;p28"/>
          <p:cNvSpPr txBox="1"/>
          <p:nvPr/>
        </p:nvSpPr>
        <p:spPr>
          <a:xfrm>
            <a:off x="2861946" y="2315045"/>
            <a:ext cx="6387363" cy="569387"/>
          </a:xfrm>
          <a:prstGeom prst="rect">
            <a:avLst/>
          </a:prstGeom>
          <a:noFill/>
          <a:ln>
            <a:noFill/>
          </a:ln>
        </p:spPr>
        <p:txBody>
          <a:bodyPr anchorCtr="0" anchor="t" bIns="0" lIns="0" spcFirstLastPara="1" rIns="0" wrap="square" tIns="0">
            <a:spAutoFit/>
          </a:bodyPr>
          <a:lstStyle/>
          <a:p>
            <a:pPr indent="-457154" lvl="0" marL="457154" marR="0" rtl="0" algn="ctr">
              <a:lnSpc>
                <a:spcPct val="147644"/>
              </a:lnSpc>
              <a:spcBef>
                <a:spcPts val="0"/>
              </a:spcBef>
              <a:spcAft>
                <a:spcPts val="0"/>
              </a:spcAft>
              <a:buClr>
                <a:srgbClr val="000000"/>
              </a:buClr>
              <a:buSzPts val="3333"/>
              <a:buFont typeface="Noto Sans Symbols"/>
              <a:buChar char="◆"/>
            </a:pPr>
            <a:r>
              <a:rPr b="0" i="0" lang="en-US" sz="3333" u="none" cap="none" strike="noStrike">
                <a:solidFill>
                  <a:srgbClr val="000000"/>
                </a:solidFill>
                <a:latin typeface="Microsoft JhengHei"/>
                <a:ea typeface="Microsoft JhengHei"/>
                <a:cs typeface="Microsoft JhengHei"/>
                <a:sym typeface="Microsoft JhengHei"/>
              </a:rPr>
              <a:t>大二、大三、碩一在校學生 </a:t>
            </a:r>
            <a:endParaRPr b="0" i="0" sz="1400" u="none" cap="none" strike="noStrike">
              <a:solidFill>
                <a:srgbClr val="000000"/>
              </a:solidFill>
              <a:latin typeface="Arial"/>
              <a:ea typeface="Arial"/>
              <a:cs typeface="Arial"/>
              <a:sym typeface="Arial"/>
            </a:endParaRPr>
          </a:p>
        </p:txBody>
      </p:sp>
      <p:sp>
        <p:nvSpPr>
          <p:cNvPr id="1729" name="Google Shape;1729;p28"/>
          <p:cNvSpPr txBox="1"/>
          <p:nvPr/>
        </p:nvSpPr>
        <p:spPr>
          <a:xfrm>
            <a:off x="2861944" y="3712198"/>
            <a:ext cx="6905866" cy="579005"/>
          </a:xfrm>
          <a:prstGeom prst="rect">
            <a:avLst/>
          </a:prstGeom>
          <a:noFill/>
          <a:ln>
            <a:noFill/>
          </a:ln>
        </p:spPr>
        <p:txBody>
          <a:bodyPr anchorCtr="0" anchor="t" bIns="0" lIns="0" spcFirstLastPara="1" rIns="0" wrap="square" tIns="0">
            <a:spAutoFit/>
          </a:bodyPr>
          <a:lstStyle/>
          <a:p>
            <a:pPr indent="-457154" lvl="0" marL="457154" marR="0" rtl="0" algn="ctr">
              <a:lnSpc>
                <a:spcPct val="148694"/>
              </a:lnSpc>
              <a:spcBef>
                <a:spcPts val="0"/>
              </a:spcBef>
              <a:spcAft>
                <a:spcPts val="0"/>
              </a:spcAft>
              <a:buClr>
                <a:srgbClr val="000000"/>
              </a:buClr>
              <a:buSzPts val="3333"/>
              <a:buFont typeface="Noto Sans Symbols"/>
              <a:buChar char="◆"/>
            </a:pPr>
            <a:r>
              <a:rPr b="0" i="0" lang="en-US" sz="3333" u="none" cap="none" strike="noStrike">
                <a:solidFill>
                  <a:srgbClr val="000000"/>
                </a:solidFill>
                <a:latin typeface="Microsoft JhengHei"/>
                <a:ea typeface="Microsoft JhengHei"/>
                <a:cs typeface="Microsoft JhengHei"/>
                <a:sym typeface="Microsoft JhengHei"/>
              </a:rPr>
              <a:t>語文檢定,學術成績,科系要求 </a:t>
            </a:r>
            <a:endParaRPr b="0" i="0" sz="1400" u="none" cap="none" strike="noStrike">
              <a:solidFill>
                <a:srgbClr val="000000"/>
              </a:solidFill>
              <a:latin typeface="Arial"/>
              <a:ea typeface="Arial"/>
              <a:cs typeface="Arial"/>
              <a:sym typeface="Arial"/>
            </a:endParaRPr>
          </a:p>
        </p:txBody>
      </p:sp>
      <p:sp>
        <p:nvSpPr>
          <p:cNvPr id="1730" name="Google Shape;1730;p28"/>
          <p:cNvSpPr txBox="1"/>
          <p:nvPr/>
        </p:nvSpPr>
        <p:spPr>
          <a:xfrm>
            <a:off x="2034901" y="3136138"/>
            <a:ext cx="8120610" cy="441083"/>
          </a:xfrm>
          <a:prstGeom prst="rect">
            <a:avLst/>
          </a:prstGeom>
          <a:noFill/>
          <a:ln>
            <a:noFill/>
          </a:ln>
        </p:spPr>
        <p:txBody>
          <a:bodyPr anchorCtr="0" anchor="t" bIns="0" lIns="0" spcFirstLastPara="1" rIns="0" wrap="square" tIns="0">
            <a:spAutoFit/>
          </a:bodyPr>
          <a:lstStyle/>
          <a:p>
            <a:pPr indent="0" lvl="0" marL="0" marR="0" rtl="0" algn="ctr">
              <a:lnSpc>
                <a:spcPct val="86318"/>
              </a:lnSpc>
              <a:spcBef>
                <a:spcPts val="0"/>
              </a:spcBef>
              <a:spcAft>
                <a:spcPts val="0"/>
              </a:spcAft>
              <a:buClr>
                <a:srgbClr val="000000"/>
              </a:buClr>
              <a:buSzPts val="3333"/>
              <a:buFont typeface="Arial"/>
              <a:buNone/>
            </a:pPr>
            <a:r>
              <a:rPr b="0" i="0" lang="en-US" sz="3333" u="none" cap="none" strike="noStrike">
                <a:solidFill>
                  <a:srgbClr val="000000"/>
                </a:solidFill>
                <a:latin typeface="DM Sans"/>
                <a:ea typeface="DM Sans"/>
                <a:cs typeface="DM Sans"/>
                <a:sym typeface="DM Sans"/>
              </a:rPr>
              <a:t>Sophomore ,Junior &amp; Master students </a:t>
            </a:r>
            <a:endParaRPr b="0" i="0" sz="1400" u="none" cap="none" strike="noStrike">
              <a:solidFill>
                <a:srgbClr val="000000"/>
              </a:solidFill>
              <a:latin typeface="Arial"/>
              <a:ea typeface="Arial"/>
              <a:cs typeface="Arial"/>
              <a:sym typeface="Arial"/>
            </a:endParaRPr>
          </a:p>
        </p:txBody>
      </p:sp>
      <p:sp>
        <p:nvSpPr>
          <p:cNvPr id="1731" name="Google Shape;1731;p28"/>
          <p:cNvSpPr txBox="1"/>
          <p:nvPr/>
        </p:nvSpPr>
        <p:spPr>
          <a:xfrm>
            <a:off x="3251952" y="4436924"/>
            <a:ext cx="5734773" cy="269304"/>
          </a:xfrm>
          <a:prstGeom prst="rect">
            <a:avLst/>
          </a:prstGeom>
          <a:noFill/>
          <a:ln>
            <a:noFill/>
          </a:ln>
        </p:spPr>
        <p:txBody>
          <a:bodyPr anchorCtr="0" anchor="t" bIns="0" lIns="0" spcFirstLastPara="1" rIns="0" wrap="square" tIns="0">
            <a:spAutoFit/>
          </a:bodyPr>
          <a:lstStyle/>
          <a:p>
            <a:pPr indent="0" lvl="0" marL="0" marR="0" rtl="0" algn="ctr">
              <a:lnSpc>
                <a:spcPct val="119954"/>
              </a:lnSpc>
              <a:spcBef>
                <a:spcPts val="0"/>
              </a:spcBef>
              <a:spcAft>
                <a:spcPts val="0"/>
              </a:spcAft>
              <a:buClr>
                <a:srgbClr val="000000"/>
              </a:buClr>
              <a:buSzPts val="1769"/>
              <a:buFont typeface="Arial"/>
              <a:buNone/>
            </a:pPr>
            <a:r>
              <a:rPr b="0" i="0" lang="en-US" sz="1769" u="none" cap="none" strike="noStrike">
                <a:solidFill>
                  <a:srgbClr val="000000"/>
                </a:solidFill>
                <a:latin typeface="DM Sans"/>
                <a:ea typeface="DM Sans"/>
                <a:cs typeface="DM Sans"/>
                <a:sym typeface="DM Sans"/>
              </a:rPr>
              <a:t>Language, Academic score &amp; Department requirement </a:t>
            </a:r>
            <a:endParaRPr b="0" i="0" sz="1400" u="none" cap="none" strike="noStrike">
              <a:solidFill>
                <a:srgbClr val="000000"/>
              </a:solidFill>
              <a:latin typeface="Arial"/>
              <a:ea typeface="Arial"/>
              <a:cs typeface="Arial"/>
              <a:sym typeface="Arial"/>
            </a:endParaRPr>
          </a:p>
        </p:txBody>
      </p:sp>
      <p:pic>
        <p:nvPicPr>
          <p:cNvPr id="1732" name="Google Shape;1732;p28"/>
          <p:cNvPicPr preferRelativeResize="0"/>
          <p:nvPr/>
        </p:nvPicPr>
        <p:blipFill rotWithShape="1">
          <a:blip r:embed="rId6">
            <a:alphaModFix/>
          </a:blip>
          <a:srcRect b="0" l="0" r="0" t="0"/>
          <a:stretch/>
        </p:blipFill>
        <p:spPr>
          <a:xfrm>
            <a:off x="10878196" y="76775"/>
            <a:ext cx="1210441" cy="1210441"/>
          </a:xfrm>
          <a:prstGeom prst="rect">
            <a:avLst/>
          </a:prstGeom>
          <a:noFill/>
          <a:ln>
            <a:noFill/>
          </a:ln>
        </p:spPr>
      </p:pic>
    </p:spTree>
  </p:cSld>
  <p:clrMapOvr>
    <a:masterClrMapping/>
  </p:clrMapOvr>
  <p:transition spd="slow" p14:dur="2000">
    <p:cut/>
  </p:transition>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6" name="Shape 1736"/>
        <p:cNvGrpSpPr/>
        <p:nvPr/>
      </p:nvGrpSpPr>
      <p:grpSpPr>
        <a:xfrm>
          <a:off x="0" y="0"/>
          <a:ext cx="0" cy="0"/>
          <a:chOff x="0" y="0"/>
          <a:chExt cx="0" cy="0"/>
        </a:xfrm>
      </p:grpSpPr>
      <p:grpSp>
        <p:nvGrpSpPr>
          <p:cNvPr id="1737" name="Google Shape;1737;p29"/>
          <p:cNvGrpSpPr/>
          <p:nvPr/>
        </p:nvGrpSpPr>
        <p:grpSpPr>
          <a:xfrm>
            <a:off x="7248101" y="686157"/>
            <a:ext cx="414871" cy="416731"/>
            <a:chOff x="1860" y="0"/>
            <a:chExt cx="829849" cy="833569"/>
          </a:xfrm>
        </p:grpSpPr>
        <p:sp>
          <p:nvSpPr>
            <p:cNvPr id="1738" name="Google Shape;1738;p29"/>
            <p:cNvSpPr/>
            <p:nvPr/>
          </p:nvSpPr>
          <p:spPr>
            <a:xfrm>
              <a:off x="1860" y="0"/>
              <a:ext cx="829849" cy="833569"/>
            </a:xfrm>
            <a:custGeom>
              <a:rect b="b" l="l" r="r" t="t"/>
              <a:pathLst>
                <a:path extrusionOk="0" h="6350000" w="6321665">
                  <a:moveTo>
                    <a:pt x="3160833" y="0"/>
                  </a:moveTo>
                  <a:lnTo>
                    <a:pt x="3160833" y="0"/>
                  </a:lnTo>
                  <a:cubicBezTo>
                    <a:pt x="4908795" y="7817"/>
                    <a:pt x="6321666" y="1427021"/>
                    <a:pt x="6321666" y="3175000"/>
                  </a:cubicBezTo>
                  <a:cubicBezTo>
                    <a:pt x="6321666" y="4922979"/>
                    <a:pt x="4908795" y="6342183"/>
                    <a:pt x="3160833" y="6350000"/>
                  </a:cubicBezTo>
                  <a:cubicBezTo>
                    <a:pt x="1412871" y="6342183"/>
                    <a:pt x="0" y="4922979"/>
                    <a:pt x="0" y="3175000"/>
                  </a:cubicBezTo>
                  <a:cubicBezTo>
                    <a:pt x="0" y="1427021"/>
                    <a:pt x="1412871" y="7817"/>
                    <a:pt x="3160833" y="0"/>
                  </a:cubicBezTo>
                  <a:close/>
                </a:path>
              </a:pathLst>
            </a:custGeom>
            <a:solidFill>
              <a:srgbClr val="FFE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29"/>
            <p:cNvSpPr txBox="1"/>
            <p:nvPr/>
          </p:nvSpPr>
          <p:spPr>
            <a:xfrm>
              <a:off x="169990" y="107080"/>
              <a:ext cx="493591" cy="564714"/>
            </a:xfrm>
            <a:prstGeom prst="rect">
              <a:avLst/>
            </a:prstGeom>
            <a:noFill/>
            <a:ln>
              <a:noFill/>
            </a:ln>
          </p:spPr>
          <p:txBody>
            <a:bodyPr anchorCtr="0" anchor="t" bIns="0" lIns="0" spcFirstLastPara="1" rIns="0" wrap="square" tIns="0">
              <a:spAutoFit/>
            </a:bodyPr>
            <a:lstStyle/>
            <a:p>
              <a:pPr indent="0" lvl="0" marL="0" marR="0" rtl="0" algn="ctr">
                <a:lnSpc>
                  <a:spcPct val="140083"/>
                </a:lnSpc>
                <a:spcBef>
                  <a:spcPts val="0"/>
                </a:spcBef>
                <a:spcAft>
                  <a:spcPts val="0"/>
                </a:spcAft>
                <a:buClr>
                  <a:srgbClr val="000000"/>
                </a:buClr>
                <a:buSzPts val="1679"/>
                <a:buFont typeface="Arial"/>
                <a:buNone/>
              </a:pPr>
              <a:r>
                <a:rPr b="1" i="0" lang="en-US" sz="1679" u="none" cap="none" strike="noStrike">
                  <a:solidFill>
                    <a:srgbClr val="000000"/>
                  </a:solidFill>
                  <a:latin typeface="DM Sans"/>
                  <a:ea typeface="DM Sans"/>
                  <a:cs typeface="DM Sans"/>
                  <a:sym typeface="DM Sans"/>
                </a:rPr>
                <a:t>1</a:t>
              </a:r>
              <a:endParaRPr b="0" i="0" sz="1400" u="none" cap="none" strike="noStrike">
                <a:solidFill>
                  <a:srgbClr val="000000"/>
                </a:solidFill>
                <a:latin typeface="Arial"/>
                <a:ea typeface="Arial"/>
                <a:cs typeface="Arial"/>
                <a:sym typeface="Arial"/>
              </a:endParaRPr>
            </a:p>
          </p:txBody>
        </p:sp>
      </p:grpSp>
      <p:grpSp>
        <p:nvGrpSpPr>
          <p:cNvPr id="1740" name="Google Shape;1740;p29"/>
          <p:cNvGrpSpPr/>
          <p:nvPr/>
        </p:nvGrpSpPr>
        <p:grpSpPr>
          <a:xfrm>
            <a:off x="8855069" y="686157"/>
            <a:ext cx="414871" cy="416731"/>
            <a:chOff x="1860" y="0"/>
            <a:chExt cx="829849" cy="833569"/>
          </a:xfrm>
        </p:grpSpPr>
        <p:sp>
          <p:nvSpPr>
            <p:cNvPr id="1741" name="Google Shape;1741;p29"/>
            <p:cNvSpPr/>
            <p:nvPr/>
          </p:nvSpPr>
          <p:spPr>
            <a:xfrm>
              <a:off x="1860" y="0"/>
              <a:ext cx="829849" cy="833569"/>
            </a:xfrm>
            <a:custGeom>
              <a:rect b="b" l="l" r="r" t="t"/>
              <a:pathLst>
                <a:path extrusionOk="0" h="6350000" w="6321665">
                  <a:moveTo>
                    <a:pt x="3160833" y="0"/>
                  </a:moveTo>
                  <a:lnTo>
                    <a:pt x="3160833" y="0"/>
                  </a:lnTo>
                  <a:cubicBezTo>
                    <a:pt x="4908795" y="7817"/>
                    <a:pt x="6321666" y="1427021"/>
                    <a:pt x="6321666" y="3175000"/>
                  </a:cubicBezTo>
                  <a:cubicBezTo>
                    <a:pt x="6321666" y="4922979"/>
                    <a:pt x="4908795" y="6342183"/>
                    <a:pt x="3160833" y="6350000"/>
                  </a:cubicBezTo>
                  <a:cubicBezTo>
                    <a:pt x="1412871" y="6342183"/>
                    <a:pt x="0" y="4922979"/>
                    <a:pt x="0" y="3175000"/>
                  </a:cubicBezTo>
                  <a:cubicBezTo>
                    <a:pt x="0" y="1427021"/>
                    <a:pt x="1412871" y="7817"/>
                    <a:pt x="3160833" y="0"/>
                  </a:cubicBezTo>
                  <a:close/>
                </a:path>
              </a:pathLst>
            </a:custGeom>
            <a:solidFill>
              <a:srgbClr val="FFE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29"/>
            <p:cNvSpPr txBox="1"/>
            <p:nvPr/>
          </p:nvSpPr>
          <p:spPr>
            <a:xfrm>
              <a:off x="169990" y="107080"/>
              <a:ext cx="493591" cy="564714"/>
            </a:xfrm>
            <a:prstGeom prst="rect">
              <a:avLst/>
            </a:prstGeom>
            <a:noFill/>
            <a:ln>
              <a:noFill/>
            </a:ln>
          </p:spPr>
          <p:txBody>
            <a:bodyPr anchorCtr="0" anchor="t" bIns="0" lIns="0" spcFirstLastPara="1" rIns="0" wrap="square" tIns="0">
              <a:spAutoFit/>
            </a:bodyPr>
            <a:lstStyle/>
            <a:p>
              <a:pPr indent="0" lvl="0" marL="0" marR="0" rtl="0" algn="ctr">
                <a:lnSpc>
                  <a:spcPct val="140083"/>
                </a:lnSpc>
                <a:spcBef>
                  <a:spcPts val="0"/>
                </a:spcBef>
                <a:spcAft>
                  <a:spcPts val="0"/>
                </a:spcAft>
                <a:buClr>
                  <a:srgbClr val="000000"/>
                </a:buClr>
                <a:buSzPts val="1679"/>
                <a:buFont typeface="Arial"/>
                <a:buNone/>
              </a:pPr>
              <a:r>
                <a:rPr b="1" i="0" lang="en-US" sz="1679" u="none" cap="none" strike="noStrike">
                  <a:solidFill>
                    <a:srgbClr val="000000"/>
                  </a:solidFill>
                  <a:latin typeface="DM Sans"/>
                  <a:ea typeface="DM Sans"/>
                  <a:cs typeface="DM Sans"/>
                  <a:sym typeface="DM Sans"/>
                </a:rPr>
                <a:t>2</a:t>
              </a:r>
              <a:endParaRPr b="0" i="0" sz="1400" u="none" cap="none" strike="noStrike">
                <a:solidFill>
                  <a:srgbClr val="000000"/>
                </a:solidFill>
                <a:latin typeface="Arial"/>
                <a:ea typeface="Arial"/>
                <a:cs typeface="Arial"/>
                <a:sym typeface="Arial"/>
              </a:endParaRPr>
            </a:p>
          </p:txBody>
        </p:sp>
      </p:grpSp>
      <p:grpSp>
        <p:nvGrpSpPr>
          <p:cNvPr id="1743" name="Google Shape;1743;p29"/>
          <p:cNvGrpSpPr/>
          <p:nvPr/>
        </p:nvGrpSpPr>
        <p:grpSpPr>
          <a:xfrm>
            <a:off x="10462037" y="686157"/>
            <a:ext cx="414871" cy="416731"/>
            <a:chOff x="1860" y="0"/>
            <a:chExt cx="829849" cy="833569"/>
          </a:xfrm>
        </p:grpSpPr>
        <p:sp>
          <p:nvSpPr>
            <p:cNvPr id="1744" name="Google Shape;1744;p29"/>
            <p:cNvSpPr/>
            <p:nvPr/>
          </p:nvSpPr>
          <p:spPr>
            <a:xfrm>
              <a:off x="1860" y="0"/>
              <a:ext cx="829849" cy="833569"/>
            </a:xfrm>
            <a:custGeom>
              <a:rect b="b" l="l" r="r" t="t"/>
              <a:pathLst>
                <a:path extrusionOk="0" h="6350000" w="6321665">
                  <a:moveTo>
                    <a:pt x="3160833" y="0"/>
                  </a:moveTo>
                  <a:lnTo>
                    <a:pt x="3160833" y="0"/>
                  </a:lnTo>
                  <a:cubicBezTo>
                    <a:pt x="4908795" y="7817"/>
                    <a:pt x="6321666" y="1427021"/>
                    <a:pt x="6321666" y="3175000"/>
                  </a:cubicBezTo>
                  <a:cubicBezTo>
                    <a:pt x="6321666" y="4922979"/>
                    <a:pt x="4908795" y="6342183"/>
                    <a:pt x="3160833" y="6350000"/>
                  </a:cubicBezTo>
                  <a:cubicBezTo>
                    <a:pt x="1412871" y="6342183"/>
                    <a:pt x="0" y="4922979"/>
                    <a:pt x="0" y="3175000"/>
                  </a:cubicBezTo>
                  <a:cubicBezTo>
                    <a:pt x="0" y="1427021"/>
                    <a:pt x="1412871" y="7817"/>
                    <a:pt x="3160833" y="0"/>
                  </a:cubicBezTo>
                  <a:close/>
                </a:path>
              </a:pathLst>
            </a:custGeom>
            <a:solidFill>
              <a:srgbClr val="FFE5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29"/>
            <p:cNvSpPr txBox="1"/>
            <p:nvPr/>
          </p:nvSpPr>
          <p:spPr>
            <a:xfrm>
              <a:off x="169990" y="107080"/>
              <a:ext cx="493591" cy="564714"/>
            </a:xfrm>
            <a:prstGeom prst="rect">
              <a:avLst/>
            </a:prstGeom>
            <a:noFill/>
            <a:ln>
              <a:noFill/>
            </a:ln>
          </p:spPr>
          <p:txBody>
            <a:bodyPr anchorCtr="0" anchor="t" bIns="0" lIns="0" spcFirstLastPara="1" rIns="0" wrap="square" tIns="0">
              <a:spAutoFit/>
            </a:bodyPr>
            <a:lstStyle/>
            <a:p>
              <a:pPr indent="0" lvl="0" marL="0" marR="0" rtl="0" algn="ctr">
                <a:lnSpc>
                  <a:spcPct val="140083"/>
                </a:lnSpc>
                <a:spcBef>
                  <a:spcPts val="0"/>
                </a:spcBef>
                <a:spcAft>
                  <a:spcPts val="0"/>
                </a:spcAft>
                <a:buClr>
                  <a:srgbClr val="000000"/>
                </a:buClr>
                <a:buSzPts val="1679"/>
                <a:buFont typeface="Arial"/>
                <a:buNone/>
              </a:pPr>
              <a:r>
                <a:rPr b="1" i="0" lang="en-US" sz="1679" u="none" cap="none" strike="noStrike">
                  <a:solidFill>
                    <a:srgbClr val="000000"/>
                  </a:solidFill>
                  <a:latin typeface="DM Sans"/>
                  <a:ea typeface="DM Sans"/>
                  <a:cs typeface="DM Sans"/>
                  <a:sym typeface="DM Sans"/>
                </a:rPr>
                <a:t>3</a:t>
              </a:r>
              <a:endParaRPr b="0" i="0" sz="1400" u="none" cap="none" strike="noStrike">
                <a:solidFill>
                  <a:srgbClr val="000000"/>
                </a:solidFill>
                <a:latin typeface="Arial"/>
                <a:ea typeface="Arial"/>
                <a:cs typeface="Arial"/>
                <a:sym typeface="Arial"/>
              </a:endParaRPr>
            </a:p>
          </p:txBody>
        </p:sp>
      </p:grpSp>
      <p:pic>
        <p:nvPicPr>
          <p:cNvPr id="1746" name="Google Shape;1746;p29"/>
          <p:cNvPicPr preferRelativeResize="0"/>
          <p:nvPr/>
        </p:nvPicPr>
        <p:blipFill rotWithShape="1">
          <a:blip r:embed="rId3">
            <a:alphaModFix/>
          </a:blip>
          <a:srcRect b="7414" l="4929" r="4929" t="0"/>
          <a:stretch/>
        </p:blipFill>
        <p:spPr>
          <a:xfrm>
            <a:off x="2532166" y="-41295"/>
            <a:ext cx="10119747" cy="6933297"/>
          </a:xfrm>
          <a:prstGeom prst="rect">
            <a:avLst/>
          </a:prstGeom>
          <a:noFill/>
          <a:ln>
            <a:noFill/>
          </a:ln>
        </p:spPr>
      </p:pic>
      <p:sp>
        <p:nvSpPr>
          <p:cNvPr id="1747" name="Google Shape;1747;p29"/>
          <p:cNvSpPr txBox="1"/>
          <p:nvPr/>
        </p:nvSpPr>
        <p:spPr>
          <a:xfrm>
            <a:off x="959033" y="1870174"/>
            <a:ext cx="760684" cy="3129062"/>
          </a:xfrm>
          <a:prstGeom prst="rect">
            <a:avLst/>
          </a:prstGeom>
          <a:noFill/>
          <a:ln>
            <a:noFill/>
          </a:ln>
        </p:spPr>
        <p:txBody>
          <a:bodyPr anchorCtr="0" anchor="t" bIns="0" lIns="0" spcFirstLastPara="1" rIns="0" wrap="square" tIns="0">
            <a:spAutoFit/>
          </a:bodyPr>
          <a:lstStyle/>
          <a:p>
            <a:pPr indent="0" lvl="0" marL="0" marR="0" rtl="0" algn="ctr">
              <a:lnSpc>
                <a:spcPct val="120019"/>
              </a:lnSpc>
              <a:spcBef>
                <a:spcPts val="0"/>
              </a:spcBef>
              <a:spcAft>
                <a:spcPts val="0"/>
              </a:spcAft>
              <a:buClr>
                <a:srgbClr val="000000"/>
              </a:buClr>
              <a:buSzPts val="5095"/>
              <a:buFont typeface="Arial"/>
              <a:buNone/>
            </a:pPr>
            <a:r>
              <a:rPr b="0" i="0" lang="en-US" sz="5095" u="none" cap="none" strike="noStrike">
                <a:solidFill>
                  <a:srgbClr val="000000"/>
                </a:solidFill>
                <a:latin typeface="Microsoft JhengHei"/>
                <a:ea typeface="Microsoft JhengHei"/>
                <a:cs typeface="Microsoft JhengHei"/>
                <a:sym typeface="Microsoft JhengHei"/>
              </a:rPr>
              <a:t>申請時間</a:t>
            </a:r>
            <a:endParaRPr b="0" i="0" sz="5095" u="none" cap="none" strike="noStrike">
              <a:solidFill>
                <a:srgbClr val="000000"/>
              </a:solidFill>
              <a:latin typeface="Microsoft JhengHei"/>
              <a:ea typeface="Microsoft JhengHei"/>
              <a:cs typeface="Microsoft JhengHei"/>
              <a:sym typeface="Microsoft JhengHei"/>
            </a:endParaRPr>
          </a:p>
        </p:txBody>
      </p:sp>
      <p:sp>
        <p:nvSpPr>
          <p:cNvPr id="1748" name="Google Shape;1748;p29"/>
          <p:cNvSpPr txBox="1"/>
          <p:nvPr/>
        </p:nvSpPr>
        <p:spPr>
          <a:xfrm>
            <a:off x="1930150" y="3234590"/>
            <a:ext cx="2163726" cy="320601"/>
          </a:xfrm>
          <a:prstGeom prst="rect">
            <a:avLst/>
          </a:prstGeom>
          <a:noFill/>
          <a:ln>
            <a:noFill/>
          </a:ln>
        </p:spPr>
        <p:txBody>
          <a:bodyPr anchorCtr="0" anchor="t" bIns="0" lIns="0" spcFirstLastPara="1" rIns="0" wrap="square" tIns="0">
            <a:spAutoFit/>
          </a:bodyPr>
          <a:lstStyle/>
          <a:p>
            <a:pPr indent="0" lvl="0" marL="0" marR="0" rtl="0" algn="ctr">
              <a:lnSpc>
                <a:spcPct val="119962"/>
              </a:lnSpc>
              <a:spcBef>
                <a:spcPts val="0"/>
              </a:spcBef>
              <a:spcAft>
                <a:spcPts val="0"/>
              </a:spcAft>
              <a:buClr>
                <a:srgbClr val="000000"/>
              </a:buClr>
              <a:buSzPts val="2124"/>
              <a:buFont typeface="Arial"/>
              <a:buNone/>
            </a:pPr>
            <a:r>
              <a:rPr b="0" i="0" lang="en-US" sz="2124" u="none" cap="none" strike="noStrike">
                <a:solidFill>
                  <a:srgbClr val="000000"/>
                </a:solidFill>
                <a:latin typeface="DM Sans"/>
                <a:ea typeface="DM Sans"/>
                <a:cs typeface="DM Sans"/>
                <a:sym typeface="DM Sans"/>
              </a:rPr>
              <a:t>Application Time</a:t>
            </a:r>
            <a:endParaRPr b="0" i="0" sz="1400" u="none" cap="none" strike="noStrike">
              <a:solidFill>
                <a:srgbClr val="000000"/>
              </a:solidFill>
              <a:latin typeface="Arial"/>
              <a:ea typeface="Arial"/>
              <a:cs typeface="Arial"/>
              <a:sym typeface="Arial"/>
            </a:endParaRPr>
          </a:p>
        </p:txBody>
      </p:sp>
      <p:sp>
        <p:nvSpPr>
          <p:cNvPr id="1749" name="Google Shape;1749;p29"/>
          <p:cNvSpPr txBox="1"/>
          <p:nvPr/>
        </p:nvSpPr>
        <p:spPr>
          <a:xfrm>
            <a:off x="3736997" y="2172494"/>
            <a:ext cx="8340179" cy="2026067"/>
          </a:xfrm>
          <a:prstGeom prst="rect">
            <a:avLst/>
          </a:prstGeom>
          <a:noFill/>
          <a:ln>
            <a:noFill/>
          </a:ln>
        </p:spPr>
        <p:txBody>
          <a:bodyPr anchorCtr="0" anchor="t" bIns="0" lIns="0" spcFirstLastPara="1" rIns="0" wrap="square" tIns="0">
            <a:spAutoFit/>
          </a:bodyPr>
          <a:lstStyle/>
          <a:p>
            <a:pPr indent="0" lvl="0" marL="0" marR="0" rtl="0" algn="r">
              <a:lnSpc>
                <a:spcPct val="120011"/>
              </a:lnSpc>
              <a:spcBef>
                <a:spcPts val="0"/>
              </a:spcBef>
              <a:spcAft>
                <a:spcPts val="0"/>
              </a:spcAft>
              <a:buClr>
                <a:srgbClr val="000000"/>
              </a:buClr>
              <a:buSzPts val="6901"/>
              <a:buFont typeface="Arial"/>
              <a:buNone/>
            </a:pPr>
            <a:r>
              <a:rPr b="1" i="0" lang="en-US" sz="6901" u="none" cap="none" strike="noStrike">
                <a:solidFill>
                  <a:srgbClr val="000000"/>
                </a:solidFill>
                <a:latin typeface="DM Sans"/>
                <a:ea typeface="DM Sans"/>
                <a:cs typeface="DM Sans"/>
                <a:sym typeface="DM Sans"/>
              </a:rPr>
              <a:t>9月中-10月初</a:t>
            </a:r>
            <a:endParaRPr b="1" i="0" sz="6901" u="none" cap="none" strike="noStrike">
              <a:solidFill>
                <a:srgbClr val="000000"/>
              </a:solidFill>
              <a:latin typeface="DM Sans"/>
              <a:ea typeface="DM Sans"/>
              <a:cs typeface="DM Sans"/>
              <a:sym typeface="DM Sans"/>
            </a:endParaRPr>
          </a:p>
          <a:p>
            <a:pPr indent="0" lvl="0" marL="0" marR="0" rtl="0" algn="r">
              <a:lnSpc>
                <a:spcPct val="155297"/>
              </a:lnSpc>
              <a:spcBef>
                <a:spcPts val="0"/>
              </a:spcBef>
              <a:spcAft>
                <a:spcPts val="0"/>
              </a:spcAft>
              <a:buClr>
                <a:srgbClr val="000000"/>
              </a:buClr>
              <a:buSzPts val="5333"/>
              <a:buFont typeface="Arial"/>
              <a:buNone/>
            </a:pPr>
            <a:r>
              <a:rPr b="1" i="0" lang="en-US" sz="5333" u="none" cap="none" strike="noStrike">
                <a:solidFill>
                  <a:srgbClr val="000000"/>
                </a:solidFill>
                <a:latin typeface="DM Sans"/>
                <a:ea typeface="DM Sans"/>
                <a:cs typeface="DM Sans"/>
                <a:sym typeface="DM Sans"/>
              </a:rPr>
              <a:t>Mid Sep to  Early</a:t>
            </a:r>
            <a:r>
              <a:rPr b="1" i="0" lang="en-US" sz="5333" u="none" cap="none" strike="noStrike">
                <a:solidFill>
                  <a:srgbClr val="FF0000"/>
                </a:solidFill>
                <a:latin typeface="DM Sans"/>
                <a:ea typeface="DM Sans"/>
                <a:cs typeface="DM Sans"/>
                <a:sym typeface="DM Sans"/>
              </a:rPr>
              <a:t> </a:t>
            </a:r>
            <a:r>
              <a:rPr b="1" i="0" lang="en-US" sz="5333" u="none" cap="none" strike="noStrike">
                <a:solidFill>
                  <a:srgbClr val="000000"/>
                </a:solidFill>
                <a:latin typeface="DM Sans"/>
                <a:ea typeface="DM Sans"/>
                <a:cs typeface="DM Sans"/>
                <a:sym typeface="DM Sans"/>
              </a:rPr>
              <a:t>Oct</a:t>
            </a:r>
            <a:endParaRPr b="0" i="0" sz="1400" u="none" cap="none" strike="noStrike">
              <a:solidFill>
                <a:srgbClr val="000000"/>
              </a:solidFill>
              <a:latin typeface="Arial"/>
              <a:ea typeface="Arial"/>
              <a:cs typeface="Arial"/>
              <a:sym typeface="Arial"/>
            </a:endParaRPr>
          </a:p>
        </p:txBody>
      </p:sp>
      <p:sp>
        <p:nvSpPr>
          <p:cNvPr id="1750" name="Google Shape;1750;p29"/>
          <p:cNvSpPr txBox="1"/>
          <p:nvPr/>
        </p:nvSpPr>
        <p:spPr>
          <a:xfrm>
            <a:off x="5243780" y="5209255"/>
            <a:ext cx="6833400" cy="1274400"/>
          </a:xfrm>
          <a:prstGeom prst="rect">
            <a:avLst/>
          </a:prstGeom>
          <a:noFill/>
          <a:ln>
            <a:noFill/>
          </a:ln>
        </p:spPr>
        <p:txBody>
          <a:bodyPr anchorCtr="0" anchor="t" bIns="0" lIns="0" spcFirstLastPara="1" rIns="0" wrap="square" tIns="0">
            <a:spAutoFit/>
          </a:bodyPr>
          <a:lstStyle/>
          <a:p>
            <a:pPr indent="0" lvl="0" marL="0" marR="0" rtl="0" algn="r">
              <a:lnSpc>
                <a:spcPct val="120000"/>
              </a:lnSpc>
              <a:spcBef>
                <a:spcPts val="0"/>
              </a:spcBef>
              <a:spcAft>
                <a:spcPts val="0"/>
              </a:spcAft>
              <a:buClr>
                <a:schemeClr val="dk1"/>
              </a:buClr>
              <a:buSzPts val="1800"/>
              <a:buFont typeface="Arial"/>
              <a:buNone/>
            </a:pPr>
            <a:r>
              <a:rPr b="0" i="0" lang="en-US" sz="1800" u="none" cap="none" strike="noStrike">
                <a:solidFill>
                  <a:schemeClr val="dk1"/>
                </a:solidFill>
                <a:latin typeface="Microsoft JhengHei"/>
                <a:ea typeface="Microsoft JhengHei"/>
                <a:cs typeface="Microsoft JhengHei"/>
                <a:sym typeface="Microsoft JhengHei"/>
              </a:rPr>
              <a:t>約每學年學期初 </a:t>
            </a:r>
            <a:endParaRPr b="0" i="0" sz="1400" u="none" cap="none" strike="noStrike">
              <a:solidFill>
                <a:schemeClr val="dk1"/>
              </a:solidFill>
              <a:latin typeface="Arial"/>
              <a:ea typeface="Arial"/>
              <a:cs typeface="Arial"/>
              <a:sym typeface="Arial"/>
            </a:endParaRPr>
          </a:p>
          <a:p>
            <a:pPr indent="0" lvl="0" marL="0" marR="0" rtl="0" algn="r">
              <a:lnSpc>
                <a:spcPct val="120000"/>
              </a:lnSpc>
              <a:spcBef>
                <a:spcPts val="0"/>
              </a:spcBef>
              <a:spcAft>
                <a:spcPts val="0"/>
              </a:spcAft>
              <a:buClr>
                <a:schemeClr val="dk1"/>
              </a:buClr>
              <a:buSzPts val="1800"/>
              <a:buFont typeface="Arial"/>
              <a:buNone/>
            </a:pPr>
            <a:r>
              <a:rPr b="0" i="0" lang="en-US" sz="1800" u="none" cap="none" strike="noStrike">
                <a:solidFill>
                  <a:srgbClr val="C2193C"/>
                </a:solidFill>
                <a:latin typeface="Microsoft JhengHei"/>
                <a:ea typeface="Microsoft JhengHei"/>
                <a:cs typeface="Microsoft JhengHei"/>
                <a:sym typeface="Microsoft JhengHei"/>
              </a:rPr>
              <a:t>公布在國際事務處網站</a:t>
            </a:r>
            <a:r>
              <a:rPr b="0" i="0" lang="en-US" sz="1800" u="none" cap="none" strike="noStrike">
                <a:solidFill>
                  <a:schemeClr val="dk1"/>
                </a:solidFill>
                <a:latin typeface="Microsoft JhengHei"/>
                <a:ea typeface="Microsoft JhengHei"/>
                <a:cs typeface="Microsoft JhengHei"/>
                <a:sym typeface="Microsoft JhengHei"/>
              </a:rPr>
              <a:t> </a:t>
            </a:r>
            <a:endParaRPr b="0" i="0" sz="1400" u="none" cap="none" strike="noStrike">
              <a:solidFill>
                <a:schemeClr val="dk1"/>
              </a:solidFill>
              <a:latin typeface="Arial"/>
              <a:ea typeface="Arial"/>
              <a:cs typeface="Arial"/>
              <a:sym typeface="Arial"/>
            </a:endParaRPr>
          </a:p>
          <a:p>
            <a:pPr indent="0" lvl="0" marL="0" marR="0" rtl="0" algn="r">
              <a:lnSpc>
                <a:spcPct val="120000"/>
              </a:lnSpc>
              <a:spcBef>
                <a:spcPts val="0"/>
              </a:spcBef>
              <a:spcAft>
                <a:spcPts val="0"/>
              </a:spcAft>
              <a:buClr>
                <a:schemeClr val="dk1"/>
              </a:buClr>
              <a:buSzPts val="1800"/>
              <a:buFont typeface="Arial"/>
              <a:buNone/>
            </a:pPr>
            <a:r>
              <a:rPr b="0" i="0" lang="en-US" sz="1800" u="none" cap="none" strike="noStrike">
                <a:solidFill>
                  <a:schemeClr val="dk1"/>
                </a:solidFill>
                <a:latin typeface="DM Sans"/>
                <a:ea typeface="DM Sans"/>
                <a:cs typeface="DM Sans"/>
                <a:sym typeface="DM Sans"/>
              </a:rPr>
              <a:t>Early of Fall semester </a:t>
            </a:r>
            <a:endParaRPr b="0" i="0" sz="1400" u="none" cap="none" strike="noStrike">
              <a:solidFill>
                <a:schemeClr val="dk1"/>
              </a:solidFill>
              <a:latin typeface="Arial"/>
              <a:ea typeface="Arial"/>
              <a:cs typeface="Arial"/>
              <a:sym typeface="Arial"/>
            </a:endParaRPr>
          </a:p>
          <a:p>
            <a:pPr indent="0" lvl="0" marL="0" marR="0" rtl="0" algn="r">
              <a:lnSpc>
                <a:spcPct val="120000"/>
              </a:lnSpc>
              <a:spcBef>
                <a:spcPts val="0"/>
              </a:spcBef>
              <a:spcAft>
                <a:spcPts val="0"/>
              </a:spcAft>
              <a:buClr>
                <a:schemeClr val="dk1"/>
              </a:buClr>
              <a:buSzPts val="1800"/>
              <a:buFont typeface="Arial"/>
              <a:buNone/>
            </a:pPr>
            <a:r>
              <a:rPr b="0" i="0" lang="en-US" sz="1800" u="none" cap="none" strike="noStrike">
                <a:solidFill>
                  <a:srgbClr val="C2193C"/>
                </a:solidFill>
                <a:latin typeface="DM Sans"/>
                <a:ea typeface="DM Sans"/>
                <a:cs typeface="DM Sans"/>
                <a:sym typeface="DM Sans"/>
              </a:rPr>
              <a:t>Announce in OICA Website</a:t>
            </a:r>
            <a:r>
              <a:rPr b="0" i="0" lang="en-US" sz="1800" u="none" cap="none" strike="noStrike">
                <a:solidFill>
                  <a:schemeClr val="dk1"/>
                </a:solidFill>
                <a:latin typeface="DM Sans"/>
                <a:ea typeface="DM Sans"/>
                <a:cs typeface="DM Sans"/>
                <a:sym typeface="DM Sans"/>
              </a:rPr>
              <a:t>  </a:t>
            </a:r>
            <a:endParaRPr b="0" i="0" sz="1800" u="none" cap="none" strike="noStrike">
              <a:solidFill>
                <a:srgbClr val="000000"/>
              </a:solidFill>
              <a:latin typeface="Microsoft JhengHei"/>
              <a:ea typeface="Microsoft JhengHei"/>
              <a:cs typeface="Microsoft JhengHei"/>
              <a:sym typeface="Microsoft JhengHei"/>
            </a:endParaRPr>
          </a:p>
        </p:txBody>
      </p:sp>
      <p:sp>
        <p:nvSpPr>
          <p:cNvPr id="1751" name="Google Shape;1751;p29"/>
          <p:cNvSpPr txBox="1"/>
          <p:nvPr/>
        </p:nvSpPr>
        <p:spPr>
          <a:xfrm>
            <a:off x="514884" y="1223180"/>
            <a:ext cx="6037463" cy="266227"/>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800"/>
              <a:buFont typeface="Arial"/>
              <a:buNone/>
            </a:pPr>
            <a:r>
              <a:rPr b="0" i="0" lang="en-US" sz="1800" u="none" cap="none" strike="noStrike">
                <a:solidFill>
                  <a:srgbClr val="000000"/>
                </a:solidFill>
                <a:latin typeface="DM Sans"/>
                <a:ea typeface="DM Sans"/>
                <a:cs typeface="DM Sans"/>
                <a:sym typeface="DM Sans"/>
              </a:rPr>
              <a:t>(</a:t>
            </a:r>
            <a:r>
              <a:rPr b="0" i="0" lang="en-US" sz="1800" u="none" cap="none" strike="noStrike">
                <a:solidFill>
                  <a:srgbClr val="000000"/>
                </a:solidFill>
                <a:latin typeface="Microsoft JhengHei"/>
                <a:ea typeface="Microsoft JhengHei"/>
                <a:cs typeface="Microsoft JhengHei"/>
                <a:sym typeface="Microsoft JhengHei"/>
              </a:rPr>
              <a:t>同交換生申請</a:t>
            </a:r>
            <a:r>
              <a:rPr b="0" i="0" lang="en-US" sz="1800" u="none" cap="none" strike="noStrike">
                <a:solidFill>
                  <a:srgbClr val="000000"/>
                </a:solidFill>
                <a:latin typeface="DM Sans"/>
                <a:ea typeface="DM Sans"/>
                <a:cs typeface="DM Sans"/>
                <a:sym typeface="DM Sans"/>
              </a:rPr>
              <a:t> Same as Exchange application process)</a:t>
            </a:r>
            <a:endParaRPr b="0" i="0" sz="1400" u="none" cap="none" strike="noStrike">
              <a:solidFill>
                <a:srgbClr val="000000"/>
              </a:solidFill>
              <a:latin typeface="Arial"/>
              <a:ea typeface="Arial"/>
              <a:cs typeface="Arial"/>
              <a:sym typeface="Arial"/>
            </a:endParaRPr>
          </a:p>
        </p:txBody>
      </p:sp>
      <p:sp>
        <p:nvSpPr>
          <p:cNvPr id="1752" name="Google Shape;1752;p29"/>
          <p:cNvSpPr txBox="1"/>
          <p:nvPr/>
        </p:nvSpPr>
        <p:spPr>
          <a:xfrm>
            <a:off x="1" y="370804"/>
            <a:ext cx="7037975" cy="687561"/>
          </a:xfrm>
          <a:prstGeom prst="rect">
            <a:avLst/>
          </a:prstGeom>
          <a:noFill/>
          <a:ln>
            <a:noFill/>
          </a:ln>
        </p:spPr>
        <p:txBody>
          <a:bodyPr anchorCtr="0" anchor="t" bIns="0" lIns="0" spcFirstLastPara="1" rIns="0" wrap="square" tIns="0">
            <a:spAutoFit/>
          </a:bodyPr>
          <a:lstStyle/>
          <a:p>
            <a:pPr indent="0" lvl="0" marL="0" marR="0" rtl="0" algn="ctr">
              <a:lnSpc>
                <a:spcPct val="120012"/>
              </a:lnSpc>
              <a:spcBef>
                <a:spcPts val="0"/>
              </a:spcBef>
              <a:spcAft>
                <a:spcPts val="0"/>
              </a:spcAft>
              <a:buClr>
                <a:srgbClr val="000000"/>
              </a:buClr>
              <a:buSzPts val="4732"/>
              <a:buFont typeface="Arial"/>
              <a:buNone/>
            </a:pPr>
            <a:r>
              <a:rPr b="0" i="0" lang="en-US" sz="4732" u="none" cap="none" strike="noStrike">
                <a:solidFill>
                  <a:srgbClr val="000000"/>
                </a:solidFill>
                <a:latin typeface="Microsoft JhengHei"/>
                <a:ea typeface="Microsoft JhengHei"/>
                <a:cs typeface="Microsoft JhengHei"/>
                <a:sym typeface="Microsoft JhengHei"/>
              </a:rPr>
              <a:t>海外雙學位 Dual Degree</a:t>
            </a:r>
            <a:endParaRPr b="0" i="0" sz="1400" u="none" cap="none" strike="noStrike">
              <a:solidFill>
                <a:srgbClr val="000000"/>
              </a:solidFill>
              <a:latin typeface="Arial"/>
              <a:ea typeface="Arial"/>
              <a:cs typeface="Arial"/>
              <a:sym typeface="Arial"/>
            </a:endParaRPr>
          </a:p>
        </p:txBody>
      </p:sp>
      <p:pic>
        <p:nvPicPr>
          <p:cNvPr id="1753" name="Google Shape;1753;p29"/>
          <p:cNvPicPr preferRelativeResize="0"/>
          <p:nvPr/>
        </p:nvPicPr>
        <p:blipFill rotWithShape="1">
          <a:blip r:embed="rId4">
            <a:alphaModFix/>
          </a:blip>
          <a:srcRect b="0" l="0" r="0" t="0"/>
          <a:stretch/>
        </p:blipFill>
        <p:spPr>
          <a:xfrm>
            <a:off x="7187278" y="5209247"/>
            <a:ext cx="1274400" cy="1274400"/>
          </a:xfrm>
          <a:prstGeom prst="rect">
            <a:avLst/>
          </a:prstGeom>
          <a:noFill/>
          <a:ln>
            <a:noFill/>
          </a:ln>
        </p:spPr>
      </p:pic>
      <p:pic>
        <p:nvPicPr>
          <p:cNvPr id="1754" name="Google Shape;1754;p29"/>
          <p:cNvPicPr preferRelativeResize="0"/>
          <p:nvPr/>
        </p:nvPicPr>
        <p:blipFill rotWithShape="1">
          <a:blip r:embed="rId5">
            <a:alphaModFix/>
          </a:blip>
          <a:srcRect b="704" l="0" r="704" t="0"/>
          <a:stretch/>
        </p:blipFill>
        <p:spPr>
          <a:xfrm>
            <a:off x="11145596" y="133157"/>
            <a:ext cx="1210441" cy="1210441"/>
          </a:xfrm>
          <a:prstGeom prst="rect">
            <a:avLst/>
          </a:prstGeom>
          <a:noFill/>
          <a:ln>
            <a:noFill/>
          </a:ln>
        </p:spPr>
      </p:pic>
    </p:spTree>
  </p:cSld>
  <p:clrMapOvr>
    <a:masterClrMapping/>
  </p:clrMapOvr>
  <p:transition spd="slow" p14:dur="2000">
    <p:cut/>
  </p:transition>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 name="Shape 1758"/>
        <p:cNvGrpSpPr/>
        <p:nvPr/>
      </p:nvGrpSpPr>
      <p:grpSpPr>
        <a:xfrm>
          <a:off x="0" y="0"/>
          <a:ext cx="0" cy="0"/>
          <a:chOff x="0" y="0"/>
          <a:chExt cx="0" cy="0"/>
        </a:xfrm>
      </p:grpSpPr>
      <p:pic>
        <p:nvPicPr>
          <p:cNvPr id="1759" name="Google Shape;1759;p30"/>
          <p:cNvPicPr preferRelativeResize="0"/>
          <p:nvPr/>
        </p:nvPicPr>
        <p:blipFill rotWithShape="1">
          <a:blip r:embed="rId3">
            <a:alphaModFix/>
          </a:blip>
          <a:srcRect b="8889" l="0" r="0" t="8890"/>
          <a:stretch/>
        </p:blipFill>
        <p:spPr>
          <a:xfrm>
            <a:off x="1678052" y="1385737"/>
            <a:ext cx="9208046" cy="5079737"/>
          </a:xfrm>
          <a:prstGeom prst="rect">
            <a:avLst/>
          </a:prstGeom>
          <a:noFill/>
          <a:ln>
            <a:noFill/>
          </a:ln>
        </p:spPr>
      </p:pic>
      <p:sp>
        <p:nvSpPr>
          <p:cNvPr id="1760" name="Google Shape;1760;p30"/>
          <p:cNvSpPr txBox="1"/>
          <p:nvPr/>
        </p:nvSpPr>
        <p:spPr>
          <a:xfrm>
            <a:off x="2888940" y="4737188"/>
            <a:ext cx="6676800" cy="1705200"/>
          </a:xfrm>
          <a:prstGeom prst="rect">
            <a:avLst/>
          </a:prstGeom>
          <a:noFill/>
          <a:ln>
            <a:noFill/>
          </a:ln>
        </p:spPr>
        <p:txBody>
          <a:bodyPr anchorCtr="0" anchor="t" bIns="0" lIns="0" spcFirstLastPara="1" rIns="0" wrap="square" tIns="0">
            <a:spAutoFit/>
          </a:bodyPr>
          <a:lstStyle/>
          <a:p>
            <a:pPr indent="-457154" lvl="0" marL="457154" marR="0" rtl="0" algn="ctr">
              <a:lnSpc>
                <a:spcPct val="86708"/>
              </a:lnSpc>
              <a:spcBef>
                <a:spcPts val="0"/>
              </a:spcBef>
              <a:spcAft>
                <a:spcPts val="0"/>
              </a:spcAft>
              <a:buClr>
                <a:srgbClr val="000000"/>
              </a:buClr>
              <a:buSzPts val="3333"/>
              <a:buFont typeface="Noto Sans Symbols"/>
              <a:buChar char="◆"/>
            </a:pPr>
            <a:r>
              <a:rPr b="0" i="0" lang="en-US" sz="3333" u="none" cap="none" strike="noStrike">
                <a:solidFill>
                  <a:srgbClr val="000000"/>
                </a:solidFill>
                <a:latin typeface="Microsoft JhengHei"/>
                <a:ea typeface="Microsoft JhengHei"/>
                <a:cs typeface="Microsoft JhengHei"/>
                <a:sym typeface="Microsoft JhengHei"/>
              </a:rPr>
              <a:t>費用：需付義守及姊妹校學雜費</a:t>
            </a:r>
            <a:endParaRPr b="0" i="0" sz="3333" u="none" cap="none" strike="noStrike">
              <a:solidFill>
                <a:srgbClr val="000000"/>
              </a:solidFill>
              <a:latin typeface="Microsoft JhengHei"/>
              <a:ea typeface="Microsoft JhengHei"/>
              <a:cs typeface="Microsoft JhengHei"/>
              <a:sym typeface="Microsoft JhengHei"/>
            </a:endParaRPr>
          </a:p>
          <a:p>
            <a:pPr indent="0" lvl="0" marL="0" marR="0" rtl="0" algn="ctr">
              <a:lnSpc>
                <a:spcPct val="119966"/>
              </a:lnSpc>
              <a:spcBef>
                <a:spcPts val="0"/>
              </a:spcBef>
              <a:spcAft>
                <a:spcPts val="0"/>
              </a:spcAft>
              <a:buClr>
                <a:srgbClr val="000000"/>
              </a:buClr>
              <a:buSzPts val="2409"/>
              <a:buFont typeface="Arial"/>
              <a:buNone/>
            </a:pPr>
            <a:r>
              <a:t/>
            </a:r>
            <a:endParaRPr b="0" i="0" sz="2409" u="none" cap="none" strike="noStrike">
              <a:solidFill>
                <a:srgbClr val="000000"/>
              </a:solidFill>
              <a:latin typeface="Microsoft JhengHei"/>
              <a:ea typeface="Microsoft JhengHei"/>
              <a:cs typeface="Microsoft JhengHei"/>
              <a:sym typeface="Microsoft JhengHei"/>
            </a:endParaRPr>
          </a:p>
          <a:p>
            <a:pPr indent="0" lvl="0" marL="0" marR="0" rtl="0" algn="l">
              <a:lnSpc>
                <a:spcPct val="119966"/>
              </a:lnSpc>
              <a:spcBef>
                <a:spcPts val="0"/>
              </a:spcBef>
              <a:spcAft>
                <a:spcPts val="0"/>
              </a:spcAft>
              <a:buClr>
                <a:srgbClr val="000000"/>
              </a:buClr>
              <a:buSzPts val="2409"/>
              <a:buFont typeface="Arial"/>
              <a:buNone/>
            </a:pPr>
            <a:r>
              <a:rPr b="0" i="0" lang="en-US" sz="2409" u="none" cap="none" strike="noStrike">
                <a:solidFill>
                  <a:srgbClr val="000000"/>
                </a:solidFill>
                <a:latin typeface="Microsoft JhengHei"/>
                <a:ea typeface="Microsoft JhengHei"/>
                <a:cs typeface="Microsoft JhengHei"/>
                <a:sym typeface="Microsoft JhengHei"/>
              </a:rPr>
              <a:t>         (回國後退部分義守學費)</a:t>
            </a:r>
            <a:endParaRPr b="0" i="0" sz="1400" u="none" cap="none" strike="noStrike">
              <a:solidFill>
                <a:srgbClr val="000000"/>
              </a:solidFill>
              <a:latin typeface="Arial"/>
              <a:ea typeface="Arial"/>
              <a:cs typeface="Arial"/>
              <a:sym typeface="Arial"/>
            </a:endParaRPr>
          </a:p>
          <a:p>
            <a:pPr indent="0" lvl="0" marL="0" marR="0" rtl="0" algn="ctr">
              <a:lnSpc>
                <a:spcPct val="119966"/>
              </a:lnSpc>
              <a:spcBef>
                <a:spcPts val="0"/>
              </a:spcBef>
              <a:spcAft>
                <a:spcPts val="0"/>
              </a:spcAft>
              <a:buClr>
                <a:srgbClr val="000000"/>
              </a:buClr>
              <a:buSzPts val="2409"/>
              <a:buFont typeface="Arial"/>
              <a:buNone/>
            </a:pPr>
            <a:r>
              <a:t/>
            </a:r>
            <a:endParaRPr b="0" i="0" sz="2409" u="none" cap="none" strike="noStrike">
              <a:solidFill>
                <a:srgbClr val="000000"/>
              </a:solidFill>
              <a:latin typeface="DM Sans"/>
              <a:ea typeface="DM Sans"/>
              <a:cs typeface="DM Sans"/>
              <a:sym typeface="DM Sans"/>
            </a:endParaRPr>
          </a:p>
        </p:txBody>
      </p:sp>
      <p:sp>
        <p:nvSpPr>
          <p:cNvPr id="1761" name="Google Shape;1761;p30"/>
          <p:cNvSpPr txBox="1"/>
          <p:nvPr/>
        </p:nvSpPr>
        <p:spPr>
          <a:xfrm>
            <a:off x="3399825" y="6035600"/>
            <a:ext cx="5315400" cy="246300"/>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(Refund for partial tuition fee after finishing mobility)</a:t>
            </a:r>
            <a:endParaRPr b="0" i="0" sz="1400" u="none" cap="none" strike="noStrike">
              <a:solidFill>
                <a:srgbClr val="000000"/>
              </a:solidFill>
              <a:latin typeface="Arial"/>
              <a:ea typeface="Arial"/>
              <a:cs typeface="Arial"/>
              <a:sym typeface="Arial"/>
            </a:endParaRPr>
          </a:p>
        </p:txBody>
      </p:sp>
      <p:pic>
        <p:nvPicPr>
          <p:cNvPr id="1762" name="Google Shape;1762;p30"/>
          <p:cNvPicPr preferRelativeResize="0"/>
          <p:nvPr/>
        </p:nvPicPr>
        <p:blipFill rotWithShape="1">
          <a:blip r:embed="rId4">
            <a:alphaModFix/>
          </a:blip>
          <a:srcRect b="0" l="0" r="0" t="0"/>
          <a:stretch/>
        </p:blipFill>
        <p:spPr>
          <a:xfrm>
            <a:off x="10924788" y="95723"/>
            <a:ext cx="1108004" cy="1108004"/>
          </a:xfrm>
          <a:prstGeom prst="rect">
            <a:avLst/>
          </a:prstGeom>
          <a:noFill/>
          <a:ln>
            <a:noFill/>
          </a:ln>
        </p:spPr>
      </p:pic>
      <p:pic>
        <p:nvPicPr>
          <p:cNvPr id="1763" name="Google Shape;1763;p30"/>
          <p:cNvPicPr preferRelativeResize="0"/>
          <p:nvPr/>
        </p:nvPicPr>
        <p:blipFill rotWithShape="1">
          <a:blip r:embed="rId5">
            <a:alphaModFix/>
          </a:blip>
          <a:srcRect b="0" l="0" r="0" t="0"/>
          <a:stretch/>
        </p:blipFill>
        <p:spPr>
          <a:xfrm>
            <a:off x="-450326" y="-558977"/>
            <a:ext cx="2803806" cy="2370490"/>
          </a:xfrm>
          <a:prstGeom prst="rect">
            <a:avLst/>
          </a:prstGeom>
          <a:noFill/>
          <a:ln>
            <a:noFill/>
          </a:ln>
        </p:spPr>
      </p:pic>
      <p:sp>
        <p:nvSpPr>
          <p:cNvPr id="1764" name="Google Shape;1764;p30"/>
          <p:cNvSpPr txBox="1"/>
          <p:nvPr/>
        </p:nvSpPr>
        <p:spPr>
          <a:xfrm>
            <a:off x="648035" y="853248"/>
            <a:ext cx="10818991" cy="705321"/>
          </a:xfrm>
          <a:prstGeom prst="rect">
            <a:avLst/>
          </a:prstGeom>
          <a:noFill/>
          <a:ln>
            <a:noFill/>
          </a:ln>
        </p:spPr>
        <p:txBody>
          <a:bodyPr anchorCtr="0" anchor="t" bIns="0" lIns="0" spcFirstLastPara="1" rIns="0" wrap="square" tIns="0">
            <a:spAutoFit/>
          </a:bodyPr>
          <a:lstStyle/>
          <a:p>
            <a:pPr indent="0" lvl="0" marL="0" marR="0" rtl="0" algn="ctr">
              <a:lnSpc>
                <a:spcPct val="120030"/>
              </a:lnSpc>
              <a:spcBef>
                <a:spcPts val="0"/>
              </a:spcBef>
              <a:spcAft>
                <a:spcPts val="0"/>
              </a:spcAft>
              <a:buClr>
                <a:srgbClr val="000000"/>
              </a:buClr>
              <a:buSzPts val="4598"/>
              <a:buFont typeface="Arial"/>
              <a:buNone/>
            </a:pPr>
            <a:r>
              <a:rPr b="1" i="0" lang="en-US" sz="4598" u="none" cap="none" strike="noStrike">
                <a:solidFill>
                  <a:srgbClr val="000000"/>
                </a:solidFill>
                <a:latin typeface="Microsoft JhengHei"/>
                <a:ea typeface="Microsoft JhengHei"/>
                <a:cs typeface="Microsoft JhengHei"/>
                <a:sym typeface="Microsoft JhengHei"/>
              </a:rPr>
              <a:t>海外雙學位</a:t>
            </a:r>
            <a:r>
              <a:rPr b="1" i="0" lang="en-US" sz="4598" u="none" cap="none" strike="noStrike">
                <a:solidFill>
                  <a:srgbClr val="000000"/>
                </a:solidFill>
                <a:latin typeface="Calibri"/>
                <a:ea typeface="Calibri"/>
                <a:cs typeface="Calibri"/>
                <a:sym typeface="Calibri"/>
              </a:rPr>
              <a:t> Dual Degree</a:t>
            </a:r>
            <a:endParaRPr b="0" i="0" sz="1400" u="none" cap="none" strike="noStrike">
              <a:solidFill>
                <a:srgbClr val="000000"/>
              </a:solidFill>
              <a:latin typeface="Arial"/>
              <a:ea typeface="Arial"/>
              <a:cs typeface="Arial"/>
              <a:sym typeface="Arial"/>
            </a:endParaRPr>
          </a:p>
        </p:txBody>
      </p:sp>
      <p:sp>
        <p:nvSpPr>
          <p:cNvPr id="1765" name="Google Shape;1765;p30"/>
          <p:cNvSpPr txBox="1"/>
          <p:nvPr/>
        </p:nvSpPr>
        <p:spPr>
          <a:xfrm>
            <a:off x="2401634" y="1869183"/>
            <a:ext cx="7257534" cy="1175322"/>
          </a:xfrm>
          <a:prstGeom prst="rect">
            <a:avLst/>
          </a:prstGeom>
          <a:noFill/>
          <a:ln>
            <a:noFill/>
          </a:ln>
        </p:spPr>
        <p:txBody>
          <a:bodyPr anchorCtr="0" anchor="t" bIns="0" lIns="0" spcFirstLastPara="1" rIns="0" wrap="square" tIns="0">
            <a:spAutoFit/>
          </a:bodyPr>
          <a:lstStyle/>
          <a:p>
            <a:pPr indent="-457154" lvl="0" marL="457154" marR="0" rtl="0" algn="ctr">
              <a:lnSpc>
                <a:spcPct val="142934"/>
              </a:lnSpc>
              <a:spcBef>
                <a:spcPts val="0"/>
              </a:spcBef>
              <a:spcAft>
                <a:spcPts val="0"/>
              </a:spcAft>
              <a:buClr>
                <a:srgbClr val="000000"/>
              </a:buClr>
              <a:buSzPts val="3333"/>
              <a:buFont typeface="Noto Sans Symbols"/>
              <a:buChar char="◆"/>
            </a:pPr>
            <a:r>
              <a:rPr b="0" i="0" lang="en-US" sz="3333" u="none" cap="none" strike="noStrike">
                <a:solidFill>
                  <a:srgbClr val="000000"/>
                </a:solidFill>
                <a:latin typeface="Microsoft JhengHei"/>
                <a:ea typeface="Microsoft JhengHei"/>
                <a:cs typeface="Microsoft JhengHei"/>
                <a:sym typeface="Microsoft JhengHei"/>
              </a:rPr>
              <a:t>前往國外大學修讀課程並取得</a:t>
            </a:r>
            <a:endParaRPr b="0" i="0" sz="3333" u="none" cap="none" strike="noStrike">
              <a:solidFill>
                <a:srgbClr val="000000"/>
              </a:solidFill>
              <a:latin typeface="Microsoft JhengHei"/>
              <a:ea typeface="Microsoft JhengHei"/>
              <a:cs typeface="Microsoft JhengHei"/>
              <a:sym typeface="Microsoft JhengHei"/>
            </a:endParaRPr>
          </a:p>
          <a:p>
            <a:pPr indent="0" lvl="0" marL="0" marR="0" rtl="0" algn="ctr">
              <a:lnSpc>
                <a:spcPct val="142934"/>
              </a:lnSpc>
              <a:spcBef>
                <a:spcPts val="0"/>
              </a:spcBef>
              <a:spcAft>
                <a:spcPts val="0"/>
              </a:spcAft>
              <a:buClr>
                <a:srgbClr val="000000"/>
              </a:buClr>
              <a:buSzPts val="3333"/>
              <a:buFont typeface="Arial"/>
              <a:buNone/>
            </a:pPr>
            <a:r>
              <a:rPr b="0" i="0" lang="en-US" sz="3333" u="none" cap="none" strike="noStrike">
                <a:solidFill>
                  <a:srgbClr val="000000"/>
                </a:solidFill>
                <a:latin typeface="Microsoft JhengHei"/>
                <a:ea typeface="Microsoft JhengHei"/>
                <a:cs typeface="Microsoft JhengHei"/>
                <a:sym typeface="Microsoft JhengHei"/>
              </a:rPr>
              <a:t>義守及海外學校雙方學位</a:t>
            </a:r>
            <a:endParaRPr b="0" i="0" sz="3333" u="none" cap="none" strike="noStrike">
              <a:solidFill>
                <a:srgbClr val="000000"/>
              </a:solidFill>
              <a:latin typeface="Microsoft JhengHei"/>
              <a:ea typeface="Microsoft JhengHei"/>
              <a:cs typeface="Microsoft JhengHei"/>
              <a:sym typeface="Microsoft JhengHei"/>
            </a:endParaRPr>
          </a:p>
        </p:txBody>
      </p:sp>
      <p:sp>
        <p:nvSpPr>
          <p:cNvPr id="1766" name="Google Shape;1766;p30"/>
          <p:cNvSpPr txBox="1"/>
          <p:nvPr/>
        </p:nvSpPr>
        <p:spPr>
          <a:xfrm>
            <a:off x="3037814" y="3164042"/>
            <a:ext cx="6676805" cy="538609"/>
          </a:xfrm>
          <a:prstGeom prst="rect">
            <a:avLst/>
          </a:prstGeom>
          <a:noFill/>
          <a:ln>
            <a:noFill/>
          </a:ln>
        </p:spPr>
        <p:txBody>
          <a:bodyPr anchorCtr="0" anchor="t" bIns="0" lIns="0" spcFirstLastPara="1" rIns="0" wrap="square" tIns="0">
            <a:spAutoFit/>
          </a:bodyPr>
          <a:lstStyle/>
          <a:p>
            <a:pPr indent="0" lvl="0" marL="0" marR="0" rtl="0" algn="ctr">
              <a:lnSpc>
                <a:spcPct val="120057"/>
              </a:lnSpc>
              <a:spcBef>
                <a:spcPts val="0"/>
              </a:spcBef>
              <a:spcAft>
                <a:spcPts val="0"/>
              </a:spcAft>
              <a:buClr>
                <a:srgbClr val="000000"/>
              </a:buClr>
              <a:buSzPts val="1750"/>
              <a:buFont typeface="Arial"/>
              <a:buNone/>
            </a:pPr>
            <a:r>
              <a:rPr b="0" i="0" lang="en-US" sz="1750" u="none" cap="none" strike="noStrike">
                <a:solidFill>
                  <a:srgbClr val="000000"/>
                </a:solidFill>
                <a:latin typeface="DM Sans"/>
                <a:ea typeface="DM Sans"/>
                <a:cs typeface="DM Sans"/>
                <a:sym typeface="DM Sans"/>
              </a:rPr>
              <a:t>Complete studies in overseas universities and receive two degrees of ISU and overseas universities</a:t>
            </a:r>
            <a:endParaRPr b="0" i="0" sz="1400" u="none" cap="none" strike="noStrike">
              <a:solidFill>
                <a:srgbClr val="000000"/>
              </a:solidFill>
              <a:latin typeface="Arial"/>
              <a:ea typeface="Arial"/>
              <a:cs typeface="Arial"/>
              <a:sym typeface="Arial"/>
            </a:endParaRPr>
          </a:p>
        </p:txBody>
      </p:sp>
      <p:sp>
        <p:nvSpPr>
          <p:cNvPr id="1767" name="Google Shape;1767;p30"/>
          <p:cNvSpPr txBox="1"/>
          <p:nvPr/>
        </p:nvSpPr>
        <p:spPr>
          <a:xfrm>
            <a:off x="3001480" y="3777296"/>
            <a:ext cx="4868146" cy="423193"/>
          </a:xfrm>
          <a:prstGeom prst="rect">
            <a:avLst/>
          </a:prstGeom>
          <a:noFill/>
          <a:ln>
            <a:noFill/>
          </a:ln>
        </p:spPr>
        <p:txBody>
          <a:bodyPr anchorCtr="0" anchor="t" bIns="0" lIns="0" spcFirstLastPara="1" rIns="0" wrap="square" tIns="0">
            <a:spAutoFit/>
          </a:bodyPr>
          <a:lstStyle/>
          <a:p>
            <a:pPr indent="-457154" lvl="0" marL="457154" marR="0" rtl="0" algn="ctr">
              <a:lnSpc>
                <a:spcPct val="98229"/>
              </a:lnSpc>
              <a:spcBef>
                <a:spcPts val="0"/>
              </a:spcBef>
              <a:spcAft>
                <a:spcPts val="0"/>
              </a:spcAft>
              <a:buClr>
                <a:srgbClr val="000000"/>
              </a:buClr>
              <a:buSzPts val="3333"/>
              <a:buFont typeface="Noto Sans Symbols"/>
              <a:buChar char="◆"/>
            </a:pPr>
            <a:r>
              <a:rPr b="0" i="0" lang="en-US" sz="3333" u="none" cap="none" strike="noStrike">
                <a:solidFill>
                  <a:srgbClr val="000000"/>
                </a:solidFill>
                <a:latin typeface="Microsoft JhengHei"/>
                <a:ea typeface="Microsoft JhengHei"/>
                <a:cs typeface="Microsoft JhengHei"/>
                <a:sym typeface="Microsoft JhengHei"/>
              </a:rPr>
              <a:t>時間長度：依計畫而定</a:t>
            </a:r>
            <a:endParaRPr b="0" i="0" sz="3333" u="none" cap="none" strike="noStrike">
              <a:solidFill>
                <a:srgbClr val="000000"/>
              </a:solidFill>
              <a:latin typeface="Microsoft JhengHei"/>
              <a:ea typeface="Microsoft JhengHei"/>
              <a:cs typeface="Microsoft JhengHei"/>
              <a:sym typeface="Microsoft JhengHei"/>
            </a:endParaRPr>
          </a:p>
        </p:txBody>
      </p:sp>
      <p:sp>
        <p:nvSpPr>
          <p:cNvPr id="1768" name="Google Shape;1768;p30"/>
          <p:cNvSpPr txBox="1"/>
          <p:nvPr/>
        </p:nvSpPr>
        <p:spPr>
          <a:xfrm>
            <a:off x="3473068" y="4294925"/>
            <a:ext cx="3710811" cy="243656"/>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Duration : Based on different programs</a:t>
            </a:r>
            <a:endParaRPr b="0" i="0" sz="1400" u="none" cap="none" strike="noStrike">
              <a:solidFill>
                <a:srgbClr val="000000"/>
              </a:solidFill>
              <a:latin typeface="Arial"/>
              <a:ea typeface="Arial"/>
              <a:cs typeface="Arial"/>
              <a:sym typeface="Arial"/>
            </a:endParaRPr>
          </a:p>
        </p:txBody>
      </p:sp>
      <p:sp>
        <p:nvSpPr>
          <p:cNvPr id="1769" name="Google Shape;1769;p30"/>
          <p:cNvSpPr txBox="1"/>
          <p:nvPr/>
        </p:nvSpPr>
        <p:spPr>
          <a:xfrm>
            <a:off x="3516816" y="5213655"/>
            <a:ext cx="4839879" cy="243656"/>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Fee: Tuition fees of both institutions are necessary. </a:t>
            </a:r>
            <a:endParaRPr b="0" i="0" sz="1400" u="none" cap="none" strike="noStrike">
              <a:solidFill>
                <a:srgbClr val="000000"/>
              </a:solidFill>
              <a:latin typeface="Arial"/>
              <a:ea typeface="Arial"/>
              <a:cs typeface="Arial"/>
              <a:sym typeface="Arial"/>
            </a:endParaRPr>
          </a:p>
        </p:txBody>
      </p:sp>
    </p:spTree>
  </p:cSld>
  <p:clrMapOvr>
    <a:masterClrMapping/>
  </p:clrMapOvr>
  <p:transition spd="slow" p14:dur="2000">
    <p:cut/>
  </p:transition>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3" name="Shape 1773"/>
        <p:cNvGrpSpPr/>
        <p:nvPr/>
      </p:nvGrpSpPr>
      <p:grpSpPr>
        <a:xfrm>
          <a:off x="0" y="0"/>
          <a:ext cx="0" cy="0"/>
          <a:chOff x="0" y="0"/>
          <a:chExt cx="0" cy="0"/>
        </a:xfrm>
      </p:grpSpPr>
      <p:pic>
        <p:nvPicPr>
          <p:cNvPr id="1774" name="Google Shape;1774;p13"/>
          <p:cNvPicPr preferRelativeResize="0"/>
          <p:nvPr/>
        </p:nvPicPr>
        <p:blipFill rotWithShape="1">
          <a:blip r:embed="rId3">
            <a:alphaModFix/>
          </a:blip>
          <a:srcRect b="703" l="0" r="621" t="0"/>
          <a:stretch/>
        </p:blipFill>
        <p:spPr>
          <a:xfrm>
            <a:off x="-450326" y="-558977"/>
            <a:ext cx="2803806" cy="2370490"/>
          </a:xfrm>
          <a:prstGeom prst="rect">
            <a:avLst/>
          </a:prstGeom>
          <a:noFill/>
          <a:ln>
            <a:noFill/>
          </a:ln>
        </p:spPr>
      </p:pic>
      <p:pic>
        <p:nvPicPr>
          <p:cNvPr id="1775" name="Google Shape;1775;p13"/>
          <p:cNvPicPr preferRelativeResize="0"/>
          <p:nvPr/>
        </p:nvPicPr>
        <p:blipFill rotWithShape="1">
          <a:blip r:embed="rId4">
            <a:alphaModFix/>
          </a:blip>
          <a:srcRect b="33155" l="7499" r="18633" t="19629"/>
          <a:stretch/>
        </p:blipFill>
        <p:spPr>
          <a:xfrm>
            <a:off x="130746" y="1506852"/>
            <a:ext cx="11888678" cy="4274581"/>
          </a:xfrm>
          <a:prstGeom prst="rect">
            <a:avLst/>
          </a:prstGeom>
          <a:noFill/>
          <a:ln>
            <a:noFill/>
          </a:ln>
        </p:spPr>
      </p:pic>
      <p:pic>
        <p:nvPicPr>
          <p:cNvPr id="1776" name="Google Shape;1776;p13"/>
          <p:cNvPicPr preferRelativeResize="0"/>
          <p:nvPr/>
        </p:nvPicPr>
        <p:blipFill rotWithShape="1">
          <a:blip r:embed="rId5">
            <a:alphaModFix/>
          </a:blip>
          <a:srcRect b="2029" l="0" r="1474" t="0"/>
          <a:stretch/>
        </p:blipFill>
        <p:spPr>
          <a:xfrm rot="1752834">
            <a:off x="10023828" y="1052769"/>
            <a:ext cx="2938192" cy="908168"/>
          </a:xfrm>
          <a:prstGeom prst="rect">
            <a:avLst/>
          </a:prstGeom>
          <a:noFill/>
          <a:ln>
            <a:noFill/>
          </a:ln>
        </p:spPr>
      </p:pic>
      <p:pic>
        <p:nvPicPr>
          <p:cNvPr id="1777" name="Google Shape;1777;p13"/>
          <p:cNvPicPr preferRelativeResize="0"/>
          <p:nvPr/>
        </p:nvPicPr>
        <p:blipFill rotWithShape="1">
          <a:blip r:embed="rId5">
            <a:alphaModFix/>
          </a:blip>
          <a:srcRect b="1251" l="0" r="693" t="0"/>
          <a:stretch/>
        </p:blipFill>
        <p:spPr>
          <a:xfrm rot="1752834">
            <a:off x="-727140" y="5630476"/>
            <a:ext cx="2938192" cy="908168"/>
          </a:xfrm>
          <a:prstGeom prst="rect">
            <a:avLst/>
          </a:prstGeom>
          <a:noFill/>
          <a:ln>
            <a:noFill/>
          </a:ln>
        </p:spPr>
      </p:pic>
      <p:pic>
        <p:nvPicPr>
          <p:cNvPr id="1778" name="Google Shape;1778;p13"/>
          <p:cNvPicPr preferRelativeResize="0"/>
          <p:nvPr/>
        </p:nvPicPr>
        <p:blipFill rotWithShape="1">
          <a:blip r:embed="rId6">
            <a:alphaModFix/>
          </a:blip>
          <a:srcRect b="1098" l="0" r="1098" t="0"/>
          <a:stretch/>
        </p:blipFill>
        <p:spPr>
          <a:xfrm>
            <a:off x="10962067" y="5714702"/>
            <a:ext cx="1142851" cy="1142851"/>
          </a:xfrm>
          <a:prstGeom prst="rect">
            <a:avLst/>
          </a:prstGeom>
          <a:noFill/>
          <a:ln>
            <a:noFill/>
          </a:ln>
        </p:spPr>
      </p:pic>
      <p:pic>
        <p:nvPicPr>
          <p:cNvPr id="1779" name="Google Shape;1779;p13"/>
          <p:cNvPicPr preferRelativeResize="0"/>
          <p:nvPr/>
        </p:nvPicPr>
        <p:blipFill rotWithShape="1">
          <a:blip r:embed="rId7">
            <a:alphaModFix/>
          </a:blip>
          <a:srcRect b="845" l="0" r="845" t="0"/>
          <a:stretch/>
        </p:blipFill>
        <p:spPr>
          <a:xfrm>
            <a:off x="10924788" y="95723"/>
            <a:ext cx="1108004" cy="1108004"/>
          </a:xfrm>
          <a:prstGeom prst="rect">
            <a:avLst/>
          </a:prstGeom>
          <a:noFill/>
          <a:ln>
            <a:noFill/>
          </a:ln>
        </p:spPr>
      </p:pic>
      <p:sp>
        <p:nvSpPr>
          <p:cNvPr id="1780" name="Google Shape;1780;p13"/>
          <p:cNvSpPr txBox="1"/>
          <p:nvPr/>
        </p:nvSpPr>
        <p:spPr>
          <a:xfrm>
            <a:off x="2845408" y="5950345"/>
            <a:ext cx="6105300" cy="389700"/>
          </a:xfrm>
          <a:prstGeom prst="rect">
            <a:avLst/>
          </a:prstGeom>
          <a:noFill/>
          <a:ln>
            <a:noFill/>
          </a:ln>
        </p:spPr>
        <p:txBody>
          <a:bodyPr anchorCtr="0" anchor="t" bIns="0" lIns="0" spcFirstLastPara="1" rIns="0" wrap="square" tIns="0">
            <a:spAutoFit/>
          </a:bodyPr>
          <a:lstStyle/>
          <a:p>
            <a:pPr indent="0" lvl="0" marL="0" marR="0" rtl="0" algn="l">
              <a:lnSpc>
                <a:spcPct val="119984"/>
              </a:lnSpc>
              <a:spcBef>
                <a:spcPts val="0"/>
              </a:spcBef>
              <a:spcAft>
                <a:spcPts val="0"/>
              </a:spcAft>
              <a:buClr>
                <a:srgbClr val="000000"/>
              </a:buClr>
              <a:buSzPts val="2532"/>
              <a:buFont typeface="Arial"/>
              <a:buNone/>
            </a:pPr>
            <a:r>
              <a:rPr b="1" i="0" lang="en-US" sz="2532" u="none" cap="none" strike="noStrike">
                <a:solidFill>
                  <a:srgbClr val="FF0000"/>
                </a:solidFill>
                <a:latin typeface="Arimo"/>
                <a:ea typeface="Arimo"/>
                <a:cs typeface="Arimo"/>
                <a:sym typeface="Arimo"/>
              </a:rPr>
              <a:t>ONLY FOR THESE 6 DEPARTMENTS!</a:t>
            </a:r>
            <a:endParaRPr b="0" i="0" sz="1400" u="none" cap="none" strike="noStrike">
              <a:solidFill>
                <a:srgbClr val="000000"/>
              </a:solidFill>
              <a:latin typeface="Arial"/>
              <a:ea typeface="Arial"/>
              <a:cs typeface="Arial"/>
              <a:sym typeface="Arial"/>
            </a:endParaRPr>
          </a:p>
        </p:txBody>
      </p:sp>
      <p:sp>
        <p:nvSpPr>
          <p:cNvPr id="1781" name="Google Shape;1781;p13"/>
          <p:cNvSpPr txBox="1"/>
          <p:nvPr/>
        </p:nvSpPr>
        <p:spPr>
          <a:xfrm>
            <a:off x="810436" y="444346"/>
            <a:ext cx="10371900" cy="615600"/>
          </a:xfrm>
          <a:prstGeom prst="rect">
            <a:avLst/>
          </a:prstGeom>
          <a:noFill/>
          <a:ln>
            <a:noFill/>
          </a:ln>
        </p:spPr>
        <p:txBody>
          <a:bodyPr anchorCtr="0" anchor="t" bIns="0" lIns="0" spcFirstLastPara="1" rIns="0" wrap="square" tIns="0">
            <a:spAutoFit/>
          </a:bodyPr>
          <a:lstStyle/>
          <a:p>
            <a:pPr indent="0" lvl="0" marL="0" marR="0" rtl="0" algn="l">
              <a:lnSpc>
                <a:spcPct val="161025"/>
              </a:lnSpc>
              <a:spcBef>
                <a:spcPts val="0"/>
              </a:spcBef>
              <a:spcAft>
                <a:spcPts val="0"/>
              </a:spcAft>
              <a:buClr>
                <a:srgbClr val="000000"/>
              </a:buClr>
              <a:buSzPts val="4000"/>
              <a:buFont typeface="Arial"/>
              <a:buNone/>
            </a:pPr>
            <a:r>
              <a:rPr b="0" i="0" lang="en-US" sz="4000" u="none" cap="none" strike="noStrike">
                <a:solidFill>
                  <a:srgbClr val="343330"/>
                </a:solidFill>
                <a:latin typeface="Calibri"/>
                <a:ea typeface="Calibri"/>
                <a:cs typeface="Calibri"/>
                <a:sym typeface="Calibri"/>
              </a:rPr>
              <a:t>申請條件 Application condition</a:t>
            </a:r>
            <a:endParaRPr b="0" i="0" sz="1400" u="none" cap="none" strike="noStrike">
              <a:solidFill>
                <a:srgbClr val="000000"/>
              </a:solidFill>
              <a:latin typeface="Arial"/>
              <a:ea typeface="Arial"/>
              <a:cs typeface="Arial"/>
              <a:sym typeface="Arial"/>
            </a:endParaRPr>
          </a:p>
        </p:txBody>
      </p:sp>
    </p:spTree>
  </p:cSld>
  <p:clrMapOvr>
    <a:masterClrMapping/>
  </p:clrMapOvr>
  <p:transition spd="slow" p14:dur="2000">
    <p:cut/>
  </p:transition>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 name="Shape 1785"/>
        <p:cNvGrpSpPr/>
        <p:nvPr/>
      </p:nvGrpSpPr>
      <p:grpSpPr>
        <a:xfrm>
          <a:off x="0" y="0"/>
          <a:ext cx="0" cy="0"/>
          <a:chOff x="0" y="0"/>
          <a:chExt cx="0" cy="0"/>
        </a:xfrm>
      </p:grpSpPr>
      <p:pic>
        <p:nvPicPr>
          <p:cNvPr id="1786" name="Google Shape;1786;p6"/>
          <p:cNvPicPr preferRelativeResize="0"/>
          <p:nvPr/>
        </p:nvPicPr>
        <p:blipFill rotWithShape="1">
          <a:blip r:embed="rId3">
            <a:alphaModFix/>
          </a:blip>
          <a:srcRect b="452" l="0" r="452" t="0"/>
          <a:stretch/>
        </p:blipFill>
        <p:spPr>
          <a:xfrm>
            <a:off x="-1076293" y="-790270"/>
            <a:ext cx="3642442" cy="3081013"/>
          </a:xfrm>
          <a:prstGeom prst="rect">
            <a:avLst/>
          </a:prstGeom>
          <a:noFill/>
          <a:ln>
            <a:noFill/>
          </a:ln>
        </p:spPr>
      </p:pic>
      <p:sp>
        <p:nvSpPr>
          <p:cNvPr id="1787" name="Google Shape;1787;p6"/>
          <p:cNvSpPr txBox="1"/>
          <p:nvPr/>
        </p:nvSpPr>
        <p:spPr>
          <a:xfrm>
            <a:off x="3758711" y="2959570"/>
            <a:ext cx="5602920" cy="614014"/>
          </a:xfrm>
          <a:prstGeom prst="rect">
            <a:avLst/>
          </a:prstGeom>
          <a:solidFill>
            <a:srgbClr val="DDD9C3"/>
          </a:solidFill>
          <a:ln>
            <a:noFill/>
          </a:ln>
        </p:spPr>
        <p:txBody>
          <a:bodyPr anchorCtr="0" anchor="t" bIns="0" lIns="0" spcFirstLastPara="1" rIns="0" wrap="square" tIns="0">
            <a:spAutoFit/>
          </a:bodyPr>
          <a:lstStyle/>
          <a:p>
            <a:pPr indent="0" lvl="0" marL="0" marR="0" rtl="0" algn="ctr">
              <a:lnSpc>
                <a:spcPct val="126314"/>
              </a:lnSpc>
              <a:spcBef>
                <a:spcPts val="0"/>
              </a:spcBef>
              <a:spcAft>
                <a:spcPts val="0"/>
              </a:spcAft>
              <a:buClr>
                <a:srgbClr val="000000"/>
              </a:buClr>
              <a:buSzPts val="4032"/>
              <a:buFont typeface="Arial"/>
              <a:buNone/>
            </a:pPr>
            <a:r>
              <a:rPr b="0" i="0" lang="en-US" sz="4032" u="none" cap="none" strike="noStrike">
                <a:solidFill>
                  <a:srgbClr val="000000"/>
                </a:solidFill>
                <a:latin typeface="Arial"/>
                <a:ea typeface="Arial"/>
                <a:cs typeface="Arial"/>
                <a:sym typeface="Arial"/>
              </a:rPr>
              <a:t>Scholarship</a:t>
            </a:r>
            <a:endParaRPr b="0" i="0" sz="1400" u="none" cap="none" strike="noStrike">
              <a:solidFill>
                <a:srgbClr val="000000"/>
              </a:solidFill>
              <a:latin typeface="Arial"/>
              <a:ea typeface="Arial"/>
              <a:cs typeface="Arial"/>
              <a:sym typeface="Arial"/>
            </a:endParaRPr>
          </a:p>
        </p:txBody>
      </p:sp>
      <p:sp>
        <p:nvSpPr>
          <p:cNvPr id="1788" name="Google Shape;1788;p6"/>
          <p:cNvSpPr/>
          <p:nvPr/>
        </p:nvSpPr>
        <p:spPr>
          <a:xfrm>
            <a:off x="439663" y="2628808"/>
            <a:ext cx="1726975" cy="1369009"/>
          </a:xfrm>
          <a:custGeom>
            <a:rect b="b" l="l" r="r" t="t"/>
            <a:pathLst>
              <a:path extrusionOk="0" h="1369187" w="1727200">
                <a:moveTo>
                  <a:pt x="0" y="228219"/>
                </a:moveTo>
                <a:cubicBezTo>
                  <a:pt x="0" y="102108"/>
                  <a:pt x="102108" y="0"/>
                  <a:pt x="228219" y="0"/>
                </a:cubicBezTo>
                <a:lnTo>
                  <a:pt x="1498981" y="0"/>
                </a:lnTo>
                <a:cubicBezTo>
                  <a:pt x="1625092" y="0"/>
                  <a:pt x="1727200" y="102108"/>
                  <a:pt x="1727200" y="228219"/>
                </a:cubicBezTo>
                <a:lnTo>
                  <a:pt x="1727200" y="1140968"/>
                </a:lnTo>
                <a:cubicBezTo>
                  <a:pt x="1727200" y="1266952"/>
                  <a:pt x="1625092" y="1369187"/>
                  <a:pt x="1498981" y="1369187"/>
                </a:cubicBezTo>
                <a:lnTo>
                  <a:pt x="228219" y="1369187"/>
                </a:lnTo>
                <a:cubicBezTo>
                  <a:pt x="102108" y="1369060"/>
                  <a:pt x="0" y="1266952"/>
                  <a:pt x="0" y="1140968"/>
                </a:cubicBezTo>
                <a:close/>
              </a:path>
            </a:pathLst>
          </a:custGeom>
          <a:solidFill>
            <a:srgbClr val="C3D6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6"/>
          <p:cNvSpPr/>
          <p:nvPr/>
        </p:nvSpPr>
        <p:spPr>
          <a:xfrm>
            <a:off x="3234803" y="1374178"/>
            <a:ext cx="1591103" cy="916566"/>
          </a:xfrm>
          <a:custGeom>
            <a:rect b="b" l="l" r="r" t="t"/>
            <a:pathLst>
              <a:path extrusionOk="0" h="916686" w="1591310">
                <a:moveTo>
                  <a:pt x="0" y="152781"/>
                </a:moveTo>
                <a:cubicBezTo>
                  <a:pt x="0" y="68453"/>
                  <a:pt x="68453" y="0"/>
                  <a:pt x="152781" y="0"/>
                </a:cubicBezTo>
                <a:lnTo>
                  <a:pt x="1438529" y="0"/>
                </a:lnTo>
                <a:cubicBezTo>
                  <a:pt x="1522857" y="0"/>
                  <a:pt x="1591310" y="68453"/>
                  <a:pt x="1591310" y="152781"/>
                </a:cubicBezTo>
                <a:lnTo>
                  <a:pt x="1591310" y="763905"/>
                </a:lnTo>
                <a:cubicBezTo>
                  <a:pt x="1591310" y="848233"/>
                  <a:pt x="1522857" y="916686"/>
                  <a:pt x="1438529" y="916686"/>
                </a:cubicBezTo>
                <a:lnTo>
                  <a:pt x="152781" y="916686"/>
                </a:lnTo>
                <a:cubicBezTo>
                  <a:pt x="68453" y="916686"/>
                  <a:pt x="0" y="848360"/>
                  <a:pt x="0" y="763905"/>
                </a:cubicBezTo>
                <a:close/>
              </a:path>
            </a:pathLst>
          </a:custGeom>
          <a:solidFill>
            <a:srgbClr val="E6B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6"/>
          <p:cNvSpPr/>
          <p:nvPr/>
        </p:nvSpPr>
        <p:spPr>
          <a:xfrm>
            <a:off x="3207098" y="4555542"/>
            <a:ext cx="1516818" cy="819551"/>
          </a:xfrm>
          <a:custGeom>
            <a:rect b="b" l="l" r="r" t="t"/>
            <a:pathLst>
              <a:path extrusionOk="0" h="819658" w="1517015">
                <a:moveTo>
                  <a:pt x="0" y="136652"/>
                </a:moveTo>
                <a:cubicBezTo>
                  <a:pt x="0" y="61214"/>
                  <a:pt x="61214" y="0"/>
                  <a:pt x="136652" y="0"/>
                </a:cubicBezTo>
                <a:lnTo>
                  <a:pt x="1380363" y="0"/>
                </a:lnTo>
                <a:cubicBezTo>
                  <a:pt x="1455801" y="0"/>
                  <a:pt x="1517015" y="61214"/>
                  <a:pt x="1517015" y="136652"/>
                </a:cubicBezTo>
                <a:lnTo>
                  <a:pt x="1517015" y="683006"/>
                </a:lnTo>
                <a:cubicBezTo>
                  <a:pt x="1517015" y="758444"/>
                  <a:pt x="1455801" y="819658"/>
                  <a:pt x="1380363" y="819658"/>
                </a:cubicBezTo>
                <a:lnTo>
                  <a:pt x="136652" y="819658"/>
                </a:lnTo>
                <a:cubicBezTo>
                  <a:pt x="61214" y="819531"/>
                  <a:pt x="0" y="758444"/>
                  <a:pt x="0" y="683006"/>
                </a:cubicBezTo>
                <a:close/>
              </a:path>
            </a:pathLst>
          </a:custGeom>
          <a:solidFill>
            <a:srgbClr val="FAC0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6"/>
          <p:cNvSpPr/>
          <p:nvPr/>
        </p:nvSpPr>
        <p:spPr>
          <a:xfrm>
            <a:off x="5916939" y="714295"/>
            <a:ext cx="1854467" cy="544886"/>
          </a:xfrm>
          <a:custGeom>
            <a:rect b="b" l="l" r="r" t="t"/>
            <a:pathLst>
              <a:path extrusionOk="0" h="544957" w="1854708">
                <a:moveTo>
                  <a:pt x="0" y="90805"/>
                </a:moveTo>
                <a:cubicBezTo>
                  <a:pt x="0" y="40640"/>
                  <a:pt x="40640" y="0"/>
                  <a:pt x="90805" y="0"/>
                </a:cubicBezTo>
                <a:lnTo>
                  <a:pt x="1763903" y="0"/>
                </a:lnTo>
                <a:cubicBezTo>
                  <a:pt x="1814068" y="0"/>
                  <a:pt x="1854708" y="40640"/>
                  <a:pt x="1854708" y="90805"/>
                </a:cubicBezTo>
                <a:lnTo>
                  <a:pt x="1854708" y="454152"/>
                </a:lnTo>
                <a:cubicBezTo>
                  <a:pt x="1854708" y="504317"/>
                  <a:pt x="1814068" y="544957"/>
                  <a:pt x="1763903" y="544957"/>
                </a:cubicBezTo>
                <a:lnTo>
                  <a:pt x="90805" y="544957"/>
                </a:lnTo>
                <a:cubicBezTo>
                  <a:pt x="40640" y="544957"/>
                  <a:pt x="0" y="504317"/>
                  <a:pt x="0" y="454152"/>
                </a:cubicBezTo>
                <a:close/>
              </a:path>
            </a:pathLst>
          </a:custGeom>
          <a:solidFill>
            <a:srgbClr val="E6B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6"/>
          <p:cNvSpPr/>
          <p:nvPr/>
        </p:nvSpPr>
        <p:spPr>
          <a:xfrm>
            <a:off x="5910793" y="1591273"/>
            <a:ext cx="2041640" cy="778408"/>
          </a:xfrm>
          <a:custGeom>
            <a:rect b="b" l="l" r="r" t="t"/>
            <a:pathLst>
              <a:path extrusionOk="0" h="778510" w="2041906">
                <a:moveTo>
                  <a:pt x="0" y="129794"/>
                </a:moveTo>
                <a:cubicBezTo>
                  <a:pt x="0" y="58039"/>
                  <a:pt x="58039" y="0"/>
                  <a:pt x="129794" y="0"/>
                </a:cubicBezTo>
                <a:lnTo>
                  <a:pt x="1912112" y="0"/>
                </a:lnTo>
                <a:cubicBezTo>
                  <a:pt x="1983740" y="0"/>
                  <a:pt x="2041906" y="58039"/>
                  <a:pt x="2041906" y="129794"/>
                </a:cubicBezTo>
                <a:lnTo>
                  <a:pt x="2041906" y="648716"/>
                </a:lnTo>
                <a:cubicBezTo>
                  <a:pt x="2041906" y="720344"/>
                  <a:pt x="1983867" y="778510"/>
                  <a:pt x="1912112" y="778510"/>
                </a:cubicBezTo>
                <a:lnTo>
                  <a:pt x="129794" y="778510"/>
                </a:lnTo>
                <a:cubicBezTo>
                  <a:pt x="58039" y="778510"/>
                  <a:pt x="0" y="720344"/>
                  <a:pt x="0" y="648716"/>
                </a:cubicBezTo>
                <a:close/>
              </a:path>
            </a:pathLst>
          </a:custGeom>
          <a:solidFill>
            <a:srgbClr val="E6B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6"/>
          <p:cNvSpPr/>
          <p:nvPr/>
        </p:nvSpPr>
        <p:spPr>
          <a:xfrm>
            <a:off x="5957505" y="4293900"/>
            <a:ext cx="1920498" cy="455744"/>
          </a:xfrm>
          <a:custGeom>
            <a:rect b="b" l="l" r="r" t="t"/>
            <a:pathLst>
              <a:path extrusionOk="0" h="455803" w="1920748">
                <a:moveTo>
                  <a:pt x="0" y="75946"/>
                </a:moveTo>
                <a:cubicBezTo>
                  <a:pt x="0" y="34036"/>
                  <a:pt x="34036" y="0"/>
                  <a:pt x="75946" y="0"/>
                </a:cubicBezTo>
                <a:lnTo>
                  <a:pt x="1844802" y="0"/>
                </a:lnTo>
                <a:cubicBezTo>
                  <a:pt x="1886712" y="0"/>
                  <a:pt x="1920748" y="34036"/>
                  <a:pt x="1920748" y="75946"/>
                </a:cubicBezTo>
                <a:lnTo>
                  <a:pt x="1920748" y="379857"/>
                </a:lnTo>
                <a:cubicBezTo>
                  <a:pt x="1920748" y="421767"/>
                  <a:pt x="1886712" y="455803"/>
                  <a:pt x="1844802" y="455803"/>
                </a:cubicBezTo>
                <a:lnTo>
                  <a:pt x="75946" y="455803"/>
                </a:lnTo>
                <a:cubicBezTo>
                  <a:pt x="34036" y="455803"/>
                  <a:pt x="0" y="421767"/>
                  <a:pt x="0" y="379857"/>
                </a:cubicBezTo>
                <a:close/>
              </a:path>
            </a:pathLst>
          </a:custGeom>
          <a:solidFill>
            <a:srgbClr val="FAC0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6"/>
          <p:cNvSpPr/>
          <p:nvPr/>
        </p:nvSpPr>
        <p:spPr>
          <a:xfrm>
            <a:off x="5957506" y="5117651"/>
            <a:ext cx="1954275" cy="526600"/>
          </a:xfrm>
          <a:custGeom>
            <a:rect b="b" l="l" r="r" t="t"/>
            <a:pathLst>
              <a:path extrusionOk="0" h="526669" w="1954530">
                <a:moveTo>
                  <a:pt x="0" y="87757"/>
                </a:moveTo>
                <a:cubicBezTo>
                  <a:pt x="0" y="39243"/>
                  <a:pt x="39243" y="0"/>
                  <a:pt x="87757" y="0"/>
                </a:cubicBezTo>
                <a:lnTo>
                  <a:pt x="1866773" y="0"/>
                </a:lnTo>
                <a:cubicBezTo>
                  <a:pt x="1915287" y="0"/>
                  <a:pt x="1954530" y="39243"/>
                  <a:pt x="1954530" y="87757"/>
                </a:cubicBezTo>
                <a:lnTo>
                  <a:pt x="1954530" y="438785"/>
                </a:lnTo>
                <a:cubicBezTo>
                  <a:pt x="1954530" y="487299"/>
                  <a:pt x="1915287" y="526542"/>
                  <a:pt x="1866773" y="526542"/>
                </a:cubicBezTo>
                <a:lnTo>
                  <a:pt x="87757" y="526542"/>
                </a:lnTo>
                <a:cubicBezTo>
                  <a:pt x="39243" y="526669"/>
                  <a:pt x="0" y="487299"/>
                  <a:pt x="0" y="438785"/>
                </a:cubicBezTo>
                <a:close/>
              </a:path>
            </a:pathLst>
          </a:custGeom>
          <a:solidFill>
            <a:srgbClr val="FAC0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6"/>
          <p:cNvSpPr/>
          <p:nvPr/>
        </p:nvSpPr>
        <p:spPr>
          <a:xfrm>
            <a:off x="8879431" y="1283947"/>
            <a:ext cx="1584119" cy="612314"/>
          </a:xfrm>
          <a:custGeom>
            <a:rect b="b" l="l" r="r" t="t"/>
            <a:pathLst>
              <a:path extrusionOk="0" h="612394" w="1584325">
                <a:moveTo>
                  <a:pt x="0" y="102108"/>
                </a:moveTo>
                <a:cubicBezTo>
                  <a:pt x="0" y="45720"/>
                  <a:pt x="45720" y="0"/>
                  <a:pt x="102108" y="0"/>
                </a:cubicBezTo>
                <a:lnTo>
                  <a:pt x="1482217" y="0"/>
                </a:lnTo>
                <a:cubicBezTo>
                  <a:pt x="1538605" y="0"/>
                  <a:pt x="1584325" y="45720"/>
                  <a:pt x="1584325" y="102108"/>
                </a:cubicBezTo>
                <a:lnTo>
                  <a:pt x="1584325" y="510286"/>
                </a:lnTo>
                <a:cubicBezTo>
                  <a:pt x="1584325" y="566674"/>
                  <a:pt x="1538605" y="612394"/>
                  <a:pt x="1482217" y="612394"/>
                </a:cubicBezTo>
                <a:lnTo>
                  <a:pt x="102108" y="612394"/>
                </a:lnTo>
                <a:cubicBezTo>
                  <a:pt x="45720" y="612394"/>
                  <a:pt x="0" y="566674"/>
                  <a:pt x="0" y="510286"/>
                </a:cubicBezTo>
                <a:close/>
              </a:path>
            </a:pathLst>
          </a:custGeom>
          <a:solidFill>
            <a:srgbClr val="E6B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6"/>
          <p:cNvSpPr/>
          <p:nvPr/>
        </p:nvSpPr>
        <p:spPr>
          <a:xfrm>
            <a:off x="8879431" y="2163613"/>
            <a:ext cx="1583991" cy="500061"/>
          </a:xfrm>
          <a:custGeom>
            <a:rect b="b" l="l" r="r" t="t"/>
            <a:pathLst>
              <a:path extrusionOk="0" h="500126" w="1584198">
                <a:moveTo>
                  <a:pt x="0" y="83312"/>
                </a:moveTo>
                <a:cubicBezTo>
                  <a:pt x="0" y="37338"/>
                  <a:pt x="37338" y="0"/>
                  <a:pt x="83312" y="0"/>
                </a:cubicBezTo>
                <a:lnTo>
                  <a:pt x="1500886" y="0"/>
                </a:lnTo>
                <a:cubicBezTo>
                  <a:pt x="1546987" y="0"/>
                  <a:pt x="1584198" y="37338"/>
                  <a:pt x="1584198" y="83312"/>
                </a:cubicBezTo>
                <a:lnTo>
                  <a:pt x="1584198" y="416814"/>
                </a:lnTo>
                <a:cubicBezTo>
                  <a:pt x="1584198" y="462915"/>
                  <a:pt x="1546860" y="500126"/>
                  <a:pt x="1500886" y="500126"/>
                </a:cubicBezTo>
                <a:lnTo>
                  <a:pt x="83312" y="500126"/>
                </a:lnTo>
                <a:cubicBezTo>
                  <a:pt x="37338" y="500126"/>
                  <a:pt x="0" y="462788"/>
                  <a:pt x="0" y="416814"/>
                </a:cubicBezTo>
                <a:close/>
              </a:path>
            </a:pathLst>
          </a:custGeom>
          <a:solidFill>
            <a:srgbClr val="E6B9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1797" name="Google Shape;1797;p6"/>
          <p:cNvCxnSpPr/>
          <p:nvPr/>
        </p:nvCxnSpPr>
        <p:spPr>
          <a:xfrm rot="-3605786">
            <a:off x="1817672" y="2858098"/>
            <a:ext cx="1712490" cy="0"/>
          </a:xfrm>
          <a:prstGeom prst="straightConnector1">
            <a:avLst/>
          </a:prstGeom>
          <a:noFill/>
          <a:ln cap="rnd" cmpd="sng" w="9525">
            <a:solidFill>
              <a:srgbClr val="000000"/>
            </a:solidFill>
            <a:prstDash val="solid"/>
            <a:round/>
            <a:headEnd len="sm" w="sm" type="none"/>
            <a:tailEnd len="med" w="med" type="triangle"/>
          </a:ln>
        </p:spPr>
      </p:cxnSp>
      <p:cxnSp>
        <p:nvCxnSpPr>
          <p:cNvPr id="1798" name="Google Shape;1798;p6"/>
          <p:cNvCxnSpPr/>
          <p:nvPr/>
        </p:nvCxnSpPr>
        <p:spPr>
          <a:xfrm rot="-100788">
            <a:off x="2263114" y="3587265"/>
            <a:ext cx="876202" cy="1109460"/>
          </a:xfrm>
          <a:prstGeom prst="straightConnector1">
            <a:avLst/>
          </a:prstGeom>
          <a:noFill/>
          <a:ln cap="rnd" cmpd="sng" w="9525">
            <a:solidFill>
              <a:srgbClr val="000000"/>
            </a:solidFill>
            <a:prstDash val="solid"/>
            <a:round/>
            <a:headEnd len="sm" w="sm" type="none"/>
            <a:tailEnd len="med" w="med" type="triangle"/>
          </a:ln>
        </p:spPr>
      </p:cxnSp>
      <p:cxnSp>
        <p:nvCxnSpPr>
          <p:cNvPr id="1799" name="Google Shape;1799;p6"/>
          <p:cNvCxnSpPr/>
          <p:nvPr/>
        </p:nvCxnSpPr>
        <p:spPr>
          <a:xfrm rot="-1745670">
            <a:off x="4741959" y="1484401"/>
            <a:ext cx="1096000" cy="0"/>
          </a:xfrm>
          <a:prstGeom prst="straightConnector1">
            <a:avLst/>
          </a:prstGeom>
          <a:noFill/>
          <a:ln cap="rnd" cmpd="sng" w="9525">
            <a:solidFill>
              <a:srgbClr val="000000"/>
            </a:solidFill>
            <a:prstDash val="solid"/>
            <a:round/>
            <a:headEnd len="sm" w="sm" type="none"/>
            <a:tailEnd len="med" w="med" type="triangle"/>
          </a:ln>
        </p:spPr>
      </p:cxnSp>
      <p:cxnSp>
        <p:nvCxnSpPr>
          <p:cNvPr id="1800" name="Google Shape;1800;p6"/>
          <p:cNvCxnSpPr/>
          <p:nvPr/>
        </p:nvCxnSpPr>
        <p:spPr>
          <a:xfrm rot="1198726">
            <a:off x="4788904" y="1935075"/>
            <a:ext cx="1078278" cy="0"/>
          </a:xfrm>
          <a:prstGeom prst="straightConnector1">
            <a:avLst/>
          </a:prstGeom>
          <a:noFill/>
          <a:ln cap="rnd" cmpd="sng" w="9525">
            <a:solidFill>
              <a:srgbClr val="000000"/>
            </a:solidFill>
            <a:prstDash val="solid"/>
            <a:round/>
            <a:headEnd len="sm" w="sm" type="none"/>
            <a:tailEnd len="med" w="med" type="triangle"/>
          </a:ln>
        </p:spPr>
      </p:cxnSp>
      <p:cxnSp>
        <p:nvCxnSpPr>
          <p:cNvPr id="1801" name="Google Shape;1801;p6"/>
          <p:cNvCxnSpPr/>
          <p:nvPr/>
        </p:nvCxnSpPr>
        <p:spPr>
          <a:xfrm rot="-531799">
            <a:off x="4750427" y="4774097"/>
            <a:ext cx="1174118" cy="0"/>
          </a:xfrm>
          <a:prstGeom prst="straightConnector1">
            <a:avLst/>
          </a:prstGeom>
          <a:noFill/>
          <a:ln cap="rnd" cmpd="sng" w="9525">
            <a:solidFill>
              <a:srgbClr val="000000"/>
            </a:solidFill>
            <a:prstDash val="solid"/>
            <a:round/>
            <a:headEnd len="sm" w="sm" type="none"/>
            <a:tailEnd len="med" w="med" type="triangle"/>
          </a:ln>
        </p:spPr>
      </p:cxnSp>
      <p:cxnSp>
        <p:nvCxnSpPr>
          <p:cNvPr id="1802" name="Google Shape;1802;p6"/>
          <p:cNvCxnSpPr/>
          <p:nvPr/>
        </p:nvCxnSpPr>
        <p:spPr>
          <a:xfrm rot="1356456">
            <a:off x="4711200" y="5118125"/>
            <a:ext cx="1203422" cy="0"/>
          </a:xfrm>
          <a:prstGeom prst="straightConnector1">
            <a:avLst/>
          </a:prstGeom>
          <a:noFill/>
          <a:ln cap="rnd" cmpd="sng" w="9525">
            <a:solidFill>
              <a:srgbClr val="000000"/>
            </a:solidFill>
            <a:prstDash val="solid"/>
            <a:round/>
            <a:headEnd len="sm" w="sm" type="none"/>
            <a:tailEnd len="med" w="med" type="triangle"/>
          </a:ln>
        </p:spPr>
      </p:cxnSp>
      <p:cxnSp>
        <p:nvCxnSpPr>
          <p:cNvPr id="1803" name="Google Shape;1803;p6"/>
          <p:cNvCxnSpPr/>
          <p:nvPr/>
        </p:nvCxnSpPr>
        <p:spPr>
          <a:xfrm rot="1811478">
            <a:off x="7986896" y="2111942"/>
            <a:ext cx="857999" cy="0"/>
          </a:xfrm>
          <a:prstGeom prst="straightConnector1">
            <a:avLst/>
          </a:prstGeom>
          <a:noFill/>
          <a:ln cap="rnd" cmpd="sng" w="9525">
            <a:solidFill>
              <a:srgbClr val="000000"/>
            </a:solidFill>
            <a:prstDash val="solid"/>
            <a:round/>
            <a:headEnd len="sm" w="sm" type="none"/>
            <a:tailEnd len="med" w="med" type="triangle"/>
          </a:ln>
        </p:spPr>
      </p:cxnSp>
      <p:cxnSp>
        <p:nvCxnSpPr>
          <p:cNvPr id="1804" name="Google Shape;1804;p6"/>
          <p:cNvCxnSpPr/>
          <p:nvPr/>
        </p:nvCxnSpPr>
        <p:spPr>
          <a:xfrm rot="-1262616">
            <a:off x="8022569" y="1759567"/>
            <a:ext cx="808561" cy="0"/>
          </a:xfrm>
          <a:prstGeom prst="straightConnector1">
            <a:avLst/>
          </a:prstGeom>
          <a:noFill/>
          <a:ln cap="rnd" cmpd="sng" w="9525">
            <a:solidFill>
              <a:srgbClr val="000000"/>
            </a:solidFill>
            <a:prstDash val="solid"/>
            <a:round/>
            <a:headEnd len="sm" w="sm" type="none"/>
            <a:tailEnd len="med" w="med" type="triangle"/>
          </a:ln>
        </p:spPr>
      </p:cxnSp>
      <p:sp>
        <p:nvSpPr>
          <p:cNvPr id="1805" name="Google Shape;1805;p6"/>
          <p:cNvSpPr txBox="1"/>
          <p:nvPr/>
        </p:nvSpPr>
        <p:spPr>
          <a:xfrm>
            <a:off x="308062" y="2838571"/>
            <a:ext cx="1990200" cy="949500"/>
          </a:xfrm>
          <a:prstGeom prst="rect">
            <a:avLst/>
          </a:prstGeom>
          <a:noFill/>
          <a:ln>
            <a:noFill/>
          </a:ln>
        </p:spPr>
        <p:txBody>
          <a:bodyPr anchorCtr="0" anchor="t" bIns="0" lIns="0" spcFirstLastPara="1" rIns="0" wrap="square" tIns="0">
            <a:spAutoFit/>
          </a:bodyPr>
          <a:lstStyle/>
          <a:p>
            <a:pPr indent="0" lvl="0" marL="0" marR="0" rtl="0" algn="ctr">
              <a:lnSpc>
                <a:spcPct val="120011"/>
              </a:lnSpc>
              <a:spcBef>
                <a:spcPts val="0"/>
              </a:spcBef>
              <a:spcAft>
                <a:spcPts val="0"/>
              </a:spcAft>
              <a:buClr>
                <a:srgbClr val="000000"/>
              </a:buClr>
              <a:buSzPts val="1814"/>
              <a:buFont typeface="Arial"/>
              <a:buNone/>
            </a:pPr>
            <a:r>
              <a:rPr b="1" i="0" lang="en-US" sz="1814" u="none" cap="none" strike="noStrike">
                <a:solidFill>
                  <a:srgbClr val="000000"/>
                </a:solidFill>
                <a:latin typeface="Open Sans"/>
                <a:ea typeface="Open Sans"/>
                <a:cs typeface="Open Sans"/>
                <a:sym typeface="Open Sans"/>
              </a:rPr>
              <a:t>Study Abroad Scholarship</a:t>
            </a:r>
            <a:endParaRPr b="1" i="0" sz="1814" u="none" cap="none" strike="noStrike">
              <a:solidFill>
                <a:srgbClr val="000000"/>
              </a:solidFill>
              <a:latin typeface="Open Sans"/>
              <a:ea typeface="Open Sans"/>
              <a:cs typeface="Open Sans"/>
              <a:sym typeface="Open Sans"/>
            </a:endParaRPr>
          </a:p>
          <a:p>
            <a:pPr indent="0" lvl="0" marL="0" marR="0" rtl="0" algn="ctr">
              <a:lnSpc>
                <a:spcPct val="120011"/>
              </a:lnSpc>
              <a:spcBef>
                <a:spcPts val="0"/>
              </a:spcBef>
              <a:spcAft>
                <a:spcPts val="0"/>
              </a:spcAft>
              <a:buClr>
                <a:srgbClr val="000000"/>
              </a:buClr>
              <a:buSzPts val="1814"/>
              <a:buFont typeface="Arial"/>
              <a:buNone/>
            </a:pPr>
            <a:r>
              <a:rPr b="1" i="0" lang="en-US" sz="1814" u="none" cap="none" strike="noStrike">
                <a:solidFill>
                  <a:srgbClr val="000000"/>
                </a:solidFill>
                <a:latin typeface="Open Sans"/>
                <a:ea typeface="Open Sans"/>
                <a:cs typeface="Open Sans"/>
                <a:sym typeface="Open Sans"/>
              </a:rPr>
              <a:t>programs</a:t>
            </a:r>
            <a:endParaRPr b="1" i="0" sz="1814" u="none" cap="none" strike="noStrike">
              <a:solidFill>
                <a:srgbClr val="000000"/>
              </a:solidFill>
              <a:latin typeface="Open Sans"/>
              <a:ea typeface="Open Sans"/>
              <a:cs typeface="Open Sans"/>
              <a:sym typeface="Open Sans"/>
            </a:endParaRPr>
          </a:p>
        </p:txBody>
      </p:sp>
      <p:sp>
        <p:nvSpPr>
          <p:cNvPr id="1806" name="Google Shape;1806;p6"/>
          <p:cNvSpPr txBox="1"/>
          <p:nvPr/>
        </p:nvSpPr>
        <p:spPr>
          <a:xfrm>
            <a:off x="3155388" y="1507106"/>
            <a:ext cx="1749889" cy="333425"/>
          </a:xfrm>
          <a:prstGeom prst="rect">
            <a:avLst/>
          </a:prstGeom>
          <a:noFill/>
          <a:ln>
            <a:noFill/>
          </a:ln>
        </p:spPr>
        <p:txBody>
          <a:bodyPr anchorCtr="0" anchor="t" bIns="0" lIns="0" spcFirstLastPara="1" rIns="0" wrap="square" tIns="0">
            <a:spAutoFit/>
          </a:bodyPr>
          <a:lstStyle/>
          <a:p>
            <a:pPr indent="0" lvl="0" marL="0" marR="0" rtl="0" algn="ctr">
              <a:lnSpc>
                <a:spcPct val="120036"/>
              </a:lnSpc>
              <a:spcBef>
                <a:spcPts val="0"/>
              </a:spcBef>
              <a:spcAft>
                <a:spcPts val="0"/>
              </a:spcAft>
              <a:buClr>
                <a:srgbClr val="000000"/>
              </a:buClr>
              <a:buSzPts val="2176"/>
              <a:buFont typeface="Arial"/>
              <a:buNone/>
            </a:pPr>
            <a:r>
              <a:rPr b="1" i="0" lang="en-US" sz="2176" u="none" cap="none" strike="noStrike">
                <a:solidFill>
                  <a:srgbClr val="000000"/>
                </a:solidFill>
                <a:latin typeface="Open Sans"/>
                <a:ea typeface="Open Sans"/>
                <a:cs typeface="Open Sans"/>
                <a:sym typeface="Open Sans"/>
              </a:rPr>
              <a:t>Taiwan Students</a:t>
            </a:r>
            <a:endParaRPr b="0" i="0" sz="1400" u="none" cap="none" strike="noStrike">
              <a:solidFill>
                <a:srgbClr val="000000"/>
              </a:solidFill>
              <a:latin typeface="Arial"/>
              <a:ea typeface="Arial"/>
              <a:cs typeface="Arial"/>
              <a:sym typeface="Arial"/>
            </a:endParaRPr>
          </a:p>
        </p:txBody>
      </p:sp>
      <p:sp>
        <p:nvSpPr>
          <p:cNvPr id="1807" name="Google Shape;1807;p6"/>
          <p:cNvSpPr txBox="1"/>
          <p:nvPr/>
        </p:nvSpPr>
        <p:spPr>
          <a:xfrm>
            <a:off x="3240745" y="4749628"/>
            <a:ext cx="1449525" cy="267253"/>
          </a:xfrm>
          <a:prstGeom prst="rect">
            <a:avLst/>
          </a:prstGeom>
          <a:noFill/>
          <a:ln>
            <a:noFill/>
          </a:ln>
        </p:spPr>
        <p:txBody>
          <a:bodyPr anchorCtr="0" anchor="t" bIns="0" lIns="0" spcFirstLastPara="1" rIns="0" wrap="square" tIns="0">
            <a:spAutoFit/>
          </a:bodyPr>
          <a:lstStyle/>
          <a:p>
            <a:pPr indent="0" lvl="0" marL="0" marR="0" rtl="0" algn="ctr">
              <a:lnSpc>
                <a:spcPct val="120011"/>
              </a:lnSpc>
              <a:spcBef>
                <a:spcPts val="0"/>
              </a:spcBef>
              <a:spcAft>
                <a:spcPts val="0"/>
              </a:spcAft>
              <a:buClr>
                <a:srgbClr val="000000"/>
              </a:buClr>
              <a:buSzPts val="1814"/>
              <a:buFont typeface="Arial"/>
              <a:buNone/>
            </a:pPr>
            <a:r>
              <a:rPr b="1" i="0" lang="en-US" sz="1814" u="none" cap="none" strike="noStrike">
                <a:solidFill>
                  <a:srgbClr val="000000"/>
                </a:solidFill>
                <a:latin typeface="Open Sans"/>
                <a:ea typeface="Open Sans"/>
                <a:cs typeface="Open Sans"/>
                <a:sym typeface="Open Sans"/>
              </a:rPr>
              <a:t>Overseas Students</a:t>
            </a:r>
            <a:endParaRPr b="0" i="0" sz="1400" u="none" cap="none" strike="noStrike">
              <a:solidFill>
                <a:srgbClr val="000000"/>
              </a:solidFill>
              <a:latin typeface="Arial"/>
              <a:ea typeface="Arial"/>
              <a:cs typeface="Arial"/>
              <a:sym typeface="Arial"/>
            </a:endParaRPr>
          </a:p>
        </p:txBody>
      </p:sp>
      <p:sp>
        <p:nvSpPr>
          <p:cNvPr id="1808" name="Google Shape;1808;p6"/>
          <p:cNvSpPr txBox="1"/>
          <p:nvPr/>
        </p:nvSpPr>
        <p:spPr>
          <a:xfrm>
            <a:off x="5848888" y="869343"/>
            <a:ext cx="1981570" cy="243656"/>
          </a:xfrm>
          <a:prstGeom prst="rect">
            <a:avLst/>
          </a:prstGeom>
          <a:noFill/>
          <a:ln>
            <a:noFill/>
          </a:ln>
        </p:spPr>
        <p:txBody>
          <a:bodyPr anchorCtr="0" anchor="t" bIns="0" lIns="0" spcFirstLastPara="1" rIns="0" wrap="square" tIns="0">
            <a:spAutoFit/>
          </a:bodyPr>
          <a:lstStyle/>
          <a:p>
            <a:pPr indent="0" lvl="0" marL="0" marR="0" rtl="0" algn="ctr">
              <a:lnSpc>
                <a:spcPct val="119875"/>
              </a:lnSpc>
              <a:spcBef>
                <a:spcPts val="0"/>
              </a:spcBef>
              <a:spcAft>
                <a:spcPts val="0"/>
              </a:spcAft>
              <a:buClr>
                <a:srgbClr val="000000"/>
              </a:buClr>
              <a:buSzPts val="1600"/>
              <a:buFont typeface="Arial"/>
              <a:buNone/>
            </a:pPr>
            <a:r>
              <a:rPr b="1" i="0" lang="en-US" sz="1600" u="none" cap="none" strike="noStrike">
                <a:solidFill>
                  <a:srgbClr val="000000"/>
                </a:solidFill>
                <a:latin typeface="Open Sans"/>
                <a:ea typeface="Open Sans"/>
                <a:cs typeface="Open Sans"/>
                <a:sym typeface="Open Sans"/>
              </a:rPr>
              <a:t>Pay by yourself</a:t>
            </a:r>
            <a:endParaRPr b="0" i="0" sz="1400" u="none" cap="none" strike="noStrike">
              <a:solidFill>
                <a:srgbClr val="000000"/>
              </a:solidFill>
              <a:latin typeface="Arial"/>
              <a:ea typeface="Arial"/>
              <a:cs typeface="Arial"/>
              <a:sym typeface="Arial"/>
            </a:endParaRPr>
          </a:p>
        </p:txBody>
      </p:sp>
      <p:sp>
        <p:nvSpPr>
          <p:cNvPr id="1809" name="Google Shape;1809;p6"/>
          <p:cNvSpPr txBox="1"/>
          <p:nvPr/>
        </p:nvSpPr>
        <p:spPr>
          <a:xfrm>
            <a:off x="5935603" y="1716264"/>
            <a:ext cx="1964368" cy="384721"/>
          </a:xfrm>
          <a:prstGeom prst="rect">
            <a:avLst/>
          </a:prstGeom>
          <a:noFill/>
          <a:ln>
            <a:noFill/>
          </a:ln>
        </p:spPr>
        <p:txBody>
          <a:bodyPr anchorCtr="0" anchor="t" bIns="0" lIns="0" spcFirstLastPara="1" rIns="0" wrap="square" tIns="0">
            <a:spAutoFit/>
          </a:bodyPr>
          <a:lstStyle/>
          <a:p>
            <a:pPr indent="0" lvl="0" marL="0" marR="0" rtl="0" algn="ctr">
              <a:lnSpc>
                <a:spcPct val="120094"/>
              </a:lnSpc>
              <a:spcBef>
                <a:spcPts val="0"/>
              </a:spcBef>
              <a:spcAft>
                <a:spcPts val="0"/>
              </a:spcAft>
              <a:buClr>
                <a:srgbClr val="000000"/>
              </a:buClr>
              <a:buSzPts val="1269"/>
              <a:buFont typeface="Arial"/>
              <a:buNone/>
            </a:pPr>
            <a:r>
              <a:rPr b="1" i="0" lang="en-US" sz="1269" u="none" cap="none" strike="noStrike">
                <a:solidFill>
                  <a:srgbClr val="000000"/>
                </a:solidFill>
                <a:latin typeface="Open Sans"/>
                <a:ea typeface="Open Sans"/>
                <a:cs typeface="Open Sans"/>
                <a:sym typeface="Open Sans"/>
              </a:rPr>
              <a:t>Scholarships granted by Ministry of Education(MOE)</a:t>
            </a:r>
            <a:endParaRPr b="0" i="0" sz="1400" u="none" cap="none" strike="noStrike">
              <a:solidFill>
                <a:srgbClr val="000000"/>
              </a:solidFill>
              <a:latin typeface="Arial"/>
              <a:ea typeface="Arial"/>
              <a:cs typeface="Arial"/>
              <a:sym typeface="Arial"/>
            </a:endParaRPr>
          </a:p>
        </p:txBody>
      </p:sp>
      <p:sp>
        <p:nvSpPr>
          <p:cNvPr id="1810" name="Google Shape;1810;p6"/>
          <p:cNvSpPr txBox="1"/>
          <p:nvPr/>
        </p:nvSpPr>
        <p:spPr>
          <a:xfrm>
            <a:off x="5895601" y="4380651"/>
            <a:ext cx="1981570" cy="282129"/>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865"/>
              <a:buFont typeface="Arial"/>
              <a:buNone/>
            </a:pPr>
            <a:r>
              <a:rPr b="1" i="0" lang="en-US" sz="1865" u="none" cap="none" strike="noStrike">
                <a:solidFill>
                  <a:srgbClr val="000000"/>
                </a:solidFill>
                <a:latin typeface="Open Sans"/>
                <a:ea typeface="Open Sans"/>
                <a:cs typeface="Open Sans"/>
                <a:sym typeface="Open Sans"/>
              </a:rPr>
              <a:t>Pay by yourself</a:t>
            </a:r>
            <a:endParaRPr b="0" i="0" sz="1400" u="none" cap="none" strike="noStrike">
              <a:solidFill>
                <a:srgbClr val="000000"/>
              </a:solidFill>
              <a:latin typeface="Arial"/>
              <a:ea typeface="Arial"/>
              <a:cs typeface="Arial"/>
              <a:sym typeface="Arial"/>
            </a:endParaRPr>
          </a:p>
        </p:txBody>
      </p:sp>
      <p:sp>
        <p:nvSpPr>
          <p:cNvPr id="1811" name="Google Shape;1811;p6"/>
          <p:cNvSpPr txBox="1"/>
          <p:nvPr/>
        </p:nvSpPr>
        <p:spPr>
          <a:xfrm>
            <a:off x="8759323" y="1440988"/>
            <a:ext cx="1824221" cy="243656"/>
          </a:xfrm>
          <a:prstGeom prst="rect">
            <a:avLst/>
          </a:prstGeom>
          <a:noFill/>
          <a:ln>
            <a:noFill/>
          </a:ln>
        </p:spPr>
        <p:txBody>
          <a:bodyPr anchorCtr="0" anchor="t" bIns="0" lIns="0" spcFirstLastPara="1" rIns="0" wrap="square" tIns="0">
            <a:spAutoFit/>
          </a:bodyPr>
          <a:lstStyle/>
          <a:p>
            <a:pPr indent="0" lvl="0" marL="0" marR="0" rtl="0" algn="ctr">
              <a:lnSpc>
                <a:spcPct val="119875"/>
              </a:lnSpc>
              <a:spcBef>
                <a:spcPts val="0"/>
              </a:spcBef>
              <a:spcAft>
                <a:spcPts val="0"/>
              </a:spcAft>
              <a:buClr>
                <a:srgbClr val="000000"/>
              </a:buClr>
              <a:buSzPts val="1600"/>
              <a:buFont typeface="Arial"/>
              <a:buNone/>
            </a:pPr>
            <a:r>
              <a:rPr b="0" i="0" lang="en-US" sz="1600" u="none" cap="none" strike="noStrike">
                <a:solidFill>
                  <a:srgbClr val="000000"/>
                </a:solidFill>
                <a:latin typeface="Calibri"/>
                <a:ea typeface="Calibri"/>
                <a:cs typeface="Calibri"/>
                <a:sym typeface="Calibri"/>
              </a:rPr>
              <a:t>學海飛颺</a:t>
            </a:r>
            <a:endParaRPr b="0" i="0" sz="1400" u="none" cap="none" strike="noStrike">
              <a:solidFill>
                <a:srgbClr val="000000"/>
              </a:solidFill>
              <a:latin typeface="Arial"/>
              <a:ea typeface="Arial"/>
              <a:cs typeface="Arial"/>
              <a:sym typeface="Arial"/>
            </a:endParaRPr>
          </a:p>
        </p:txBody>
      </p:sp>
      <p:sp>
        <p:nvSpPr>
          <p:cNvPr id="1812" name="Google Shape;1812;p6"/>
          <p:cNvSpPr txBox="1"/>
          <p:nvPr/>
        </p:nvSpPr>
        <p:spPr>
          <a:xfrm>
            <a:off x="8782716" y="2295342"/>
            <a:ext cx="1824221" cy="243656"/>
          </a:xfrm>
          <a:prstGeom prst="rect">
            <a:avLst/>
          </a:prstGeom>
          <a:noFill/>
          <a:ln>
            <a:noFill/>
          </a:ln>
        </p:spPr>
        <p:txBody>
          <a:bodyPr anchorCtr="0" anchor="t" bIns="0" lIns="0" spcFirstLastPara="1" rIns="0" wrap="square" tIns="0">
            <a:spAutoFit/>
          </a:bodyPr>
          <a:lstStyle/>
          <a:p>
            <a:pPr indent="0" lvl="0" marL="0" marR="0" rtl="0" algn="ctr">
              <a:lnSpc>
                <a:spcPct val="119875"/>
              </a:lnSpc>
              <a:spcBef>
                <a:spcPts val="0"/>
              </a:spcBef>
              <a:spcAft>
                <a:spcPts val="0"/>
              </a:spcAft>
              <a:buClr>
                <a:srgbClr val="000000"/>
              </a:buClr>
              <a:buSzPts val="1600"/>
              <a:buFont typeface="Arial"/>
              <a:buNone/>
            </a:pPr>
            <a:r>
              <a:rPr b="0" i="0" lang="en-US" sz="1600" u="none" cap="none" strike="noStrike">
                <a:solidFill>
                  <a:srgbClr val="000000"/>
                </a:solidFill>
                <a:latin typeface="Calibri"/>
                <a:ea typeface="Calibri"/>
                <a:cs typeface="Calibri"/>
                <a:sym typeface="Calibri"/>
              </a:rPr>
              <a:t>學海惜珠</a:t>
            </a:r>
            <a:endParaRPr b="0" i="0" sz="1400" u="none" cap="none" strike="noStrike">
              <a:solidFill>
                <a:srgbClr val="000000"/>
              </a:solidFill>
              <a:latin typeface="Arial"/>
              <a:ea typeface="Arial"/>
              <a:cs typeface="Arial"/>
              <a:sym typeface="Arial"/>
            </a:endParaRPr>
          </a:p>
        </p:txBody>
      </p:sp>
      <p:pic>
        <p:nvPicPr>
          <p:cNvPr id="1813" name="Google Shape;1813;p6"/>
          <p:cNvPicPr preferRelativeResize="0"/>
          <p:nvPr/>
        </p:nvPicPr>
        <p:blipFill rotWithShape="1">
          <a:blip r:embed="rId4">
            <a:alphaModFix/>
          </a:blip>
          <a:srcRect b="2012" l="0" r="2012" t="0"/>
          <a:stretch/>
        </p:blipFill>
        <p:spPr>
          <a:xfrm>
            <a:off x="10463421" y="101615"/>
            <a:ext cx="1625687" cy="1625687"/>
          </a:xfrm>
          <a:prstGeom prst="rect">
            <a:avLst/>
          </a:prstGeom>
          <a:noFill/>
          <a:ln>
            <a:noFill/>
          </a:ln>
        </p:spPr>
      </p:pic>
      <p:sp>
        <p:nvSpPr>
          <p:cNvPr id="1814" name="Google Shape;1814;p6"/>
          <p:cNvSpPr txBox="1"/>
          <p:nvPr/>
        </p:nvSpPr>
        <p:spPr>
          <a:xfrm>
            <a:off x="5888093" y="5249118"/>
            <a:ext cx="2028600" cy="287100"/>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865"/>
              <a:buFont typeface="Arial"/>
              <a:buNone/>
            </a:pPr>
            <a:r>
              <a:rPr b="1" i="0" lang="en-US" sz="1865" u="none" cap="none" strike="noStrike">
                <a:solidFill>
                  <a:srgbClr val="000000"/>
                </a:solidFill>
                <a:latin typeface="Open Sans"/>
                <a:ea typeface="Open Sans"/>
                <a:cs typeface="Open Sans"/>
                <a:sym typeface="Open Sans"/>
              </a:rPr>
              <a:t>ISU Scholarship</a:t>
            </a:r>
            <a:endParaRPr b="0" i="0" sz="1400" u="none" cap="none" strike="noStrike">
              <a:solidFill>
                <a:srgbClr val="000000"/>
              </a:solidFill>
              <a:latin typeface="Arial"/>
              <a:ea typeface="Arial"/>
              <a:cs typeface="Arial"/>
              <a:sym typeface="Arial"/>
            </a:endParaRPr>
          </a:p>
        </p:txBody>
      </p:sp>
    </p:spTree>
  </p:cSld>
  <p:clrMapOvr>
    <a:masterClrMapping/>
  </p:clrMapOvr>
  <p:transition spd="slow" p14:dur="2000">
    <p:cut/>
  </p:transition>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8" name="Shape 1818"/>
        <p:cNvGrpSpPr/>
        <p:nvPr/>
      </p:nvGrpSpPr>
      <p:grpSpPr>
        <a:xfrm>
          <a:off x="0" y="0"/>
          <a:ext cx="0" cy="0"/>
          <a:chOff x="0" y="0"/>
          <a:chExt cx="0" cy="0"/>
        </a:xfrm>
      </p:grpSpPr>
      <p:pic>
        <p:nvPicPr>
          <p:cNvPr id="1819" name="Google Shape;1819;p37"/>
          <p:cNvPicPr preferRelativeResize="0"/>
          <p:nvPr/>
        </p:nvPicPr>
        <p:blipFill rotWithShape="1">
          <a:blip r:embed="rId3">
            <a:alphaModFix/>
          </a:blip>
          <a:srcRect b="0" l="0" r="0" t="0"/>
          <a:stretch/>
        </p:blipFill>
        <p:spPr>
          <a:xfrm>
            <a:off x="-711108" y="-583678"/>
            <a:ext cx="3244223" cy="2742843"/>
          </a:xfrm>
          <a:prstGeom prst="rect">
            <a:avLst/>
          </a:prstGeom>
          <a:noFill/>
          <a:ln>
            <a:noFill/>
          </a:ln>
        </p:spPr>
      </p:pic>
      <p:sp>
        <p:nvSpPr>
          <p:cNvPr id="1820" name="Google Shape;1820;p37"/>
          <p:cNvSpPr txBox="1"/>
          <p:nvPr/>
        </p:nvSpPr>
        <p:spPr>
          <a:xfrm>
            <a:off x="944866" y="1039315"/>
            <a:ext cx="10224567" cy="500137"/>
          </a:xfrm>
          <a:prstGeom prst="rect">
            <a:avLst/>
          </a:prstGeom>
          <a:noFill/>
          <a:ln>
            <a:noFill/>
          </a:ln>
        </p:spPr>
        <p:txBody>
          <a:bodyPr anchorCtr="0" anchor="t" bIns="0" lIns="0" spcFirstLastPara="1" rIns="0" wrap="square" tIns="0">
            <a:spAutoFit/>
          </a:bodyPr>
          <a:lstStyle/>
          <a:p>
            <a:pPr indent="0" lvl="0" marL="0" marR="0" rtl="0" algn="ctr">
              <a:lnSpc>
                <a:spcPct val="98000"/>
              </a:lnSpc>
              <a:spcBef>
                <a:spcPts val="0"/>
              </a:spcBef>
              <a:spcAft>
                <a:spcPts val="0"/>
              </a:spcAft>
              <a:buClr>
                <a:srgbClr val="000000"/>
              </a:buClr>
              <a:buSzPts val="4000"/>
              <a:buFont typeface="Arial"/>
              <a:buNone/>
            </a:pPr>
            <a:r>
              <a:rPr b="1" i="0" lang="en-US" sz="4000" u="none" cap="none" strike="noStrike">
                <a:solidFill>
                  <a:srgbClr val="000000"/>
                </a:solidFill>
                <a:latin typeface="Microsoft JhengHei"/>
                <a:ea typeface="Microsoft JhengHei"/>
                <a:cs typeface="Microsoft JhengHei"/>
                <a:sym typeface="Microsoft JhengHei"/>
              </a:rPr>
              <a:t>義守大學 學海助學金 ISU Scholarship</a:t>
            </a:r>
            <a:endParaRPr b="1" i="0" sz="11066" u="none" cap="none" strike="noStrike">
              <a:solidFill>
                <a:srgbClr val="000000"/>
              </a:solidFill>
              <a:latin typeface="Microsoft JhengHei"/>
              <a:ea typeface="Microsoft JhengHei"/>
              <a:cs typeface="Microsoft JhengHei"/>
              <a:sym typeface="Microsoft JhengHei"/>
            </a:endParaRPr>
          </a:p>
        </p:txBody>
      </p:sp>
      <p:sp>
        <p:nvSpPr>
          <p:cNvPr id="1821" name="Google Shape;1821;p37"/>
          <p:cNvSpPr txBox="1"/>
          <p:nvPr/>
        </p:nvSpPr>
        <p:spPr>
          <a:xfrm>
            <a:off x="1930148" y="1752819"/>
            <a:ext cx="8838049" cy="4456476"/>
          </a:xfrm>
          <a:prstGeom prst="rect">
            <a:avLst/>
          </a:prstGeom>
          <a:noFill/>
          <a:ln>
            <a:noFill/>
          </a:ln>
        </p:spPr>
        <p:txBody>
          <a:bodyPr anchorCtr="0" anchor="t" bIns="45700" lIns="91425" spcFirstLastPara="1" rIns="91425" wrap="square" tIns="45700">
            <a:spAutoFit/>
          </a:bodyPr>
          <a:lstStyle/>
          <a:p>
            <a:pPr indent="-380962" lvl="0" marL="380962" marR="0" rtl="0" algn="l">
              <a:lnSpc>
                <a:spcPct val="150000"/>
              </a:lnSpc>
              <a:spcBef>
                <a:spcPts val="0"/>
              </a:spcBef>
              <a:spcAft>
                <a:spcPts val="0"/>
              </a:spcAft>
              <a:buClr>
                <a:srgbClr val="000000"/>
              </a:buClr>
              <a:buSzPts val="2400"/>
              <a:buFont typeface="Arial"/>
              <a:buChar char="•"/>
            </a:pPr>
            <a:r>
              <a:rPr b="0" i="0" lang="en-US" sz="2400" u="none" cap="none" strike="noStrike">
                <a:solidFill>
                  <a:srgbClr val="000000"/>
                </a:solidFill>
                <a:latin typeface="Microsoft JhengHei"/>
                <a:ea typeface="Microsoft JhengHei"/>
                <a:cs typeface="Microsoft JhengHei"/>
                <a:sym typeface="Microsoft JhengHei"/>
              </a:rPr>
              <a:t>鼓勵語檢成績及課外表現優秀及學術表現優秀學生。</a:t>
            </a:r>
            <a:endParaRPr b="0" i="0" sz="2400" u="none" cap="none" strike="noStrike">
              <a:solidFill>
                <a:srgbClr val="000000"/>
              </a:solidFill>
              <a:latin typeface="Microsoft JhengHei"/>
              <a:ea typeface="Microsoft JhengHei"/>
              <a:cs typeface="Microsoft JhengHei"/>
              <a:sym typeface="Microsoft JhengHei"/>
            </a:endParaRPr>
          </a:p>
          <a:p>
            <a:pPr indent="0" lvl="0" marL="0" marR="0" rtl="0" algn="l">
              <a:lnSpc>
                <a:spcPct val="150000"/>
              </a:lnSpc>
              <a:spcBef>
                <a:spcPts val="0"/>
              </a:spcBef>
              <a:spcAft>
                <a:spcPts val="0"/>
              </a:spcAft>
              <a:buClr>
                <a:srgbClr val="000000"/>
              </a:buClr>
              <a:buSzPts val="2400"/>
              <a:buFont typeface="Arial"/>
              <a:buNone/>
            </a:pPr>
            <a:r>
              <a:rPr b="1" i="0" lang="en-US" sz="2400" u="none" cap="none" strike="noStrike">
                <a:solidFill>
                  <a:srgbClr val="000000"/>
                </a:solidFill>
                <a:latin typeface="Microsoft JhengHei"/>
                <a:ea typeface="Microsoft JhengHei"/>
                <a:cs typeface="Microsoft JhengHei"/>
                <a:sym typeface="Microsoft JhengHei"/>
              </a:rPr>
              <a:t>    Encourage students with excellent achievements for    </a:t>
            </a:r>
            <a:endParaRPr b="1" i="0" sz="2400" u="none" cap="none" strike="noStrike">
              <a:solidFill>
                <a:srgbClr val="000000"/>
              </a:solidFill>
              <a:latin typeface="Microsoft JhengHei"/>
              <a:ea typeface="Microsoft JhengHei"/>
              <a:cs typeface="Microsoft JhengHei"/>
              <a:sym typeface="Microsoft JhengHei"/>
            </a:endParaRPr>
          </a:p>
          <a:p>
            <a:pPr indent="0" lvl="0" marL="0" marR="0" rtl="0" algn="l">
              <a:lnSpc>
                <a:spcPct val="150000"/>
              </a:lnSpc>
              <a:spcBef>
                <a:spcPts val="0"/>
              </a:spcBef>
              <a:spcAft>
                <a:spcPts val="0"/>
              </a:spcAft>
              <a:buClr>
                <a:srgbClr val="000000"/>
              </a:buClr>
              <a:buSzPts val="2400"/>
              <a:buFont typeface="Arial"/>
              <a:buNone/>
            </a:pPr>
            <a:r>
              <a:rPr b="1" i="0" lang="en-US" sz="2400" u="none" cap="none" strike="noStrike">
                <a:solidFill>
                  <a:srgbClr val="000000"/>
                </a:solidFill>
                <a:latin typeface="Microsoft JhengHei"/>
                <a:ea typeface="Microsoft JhengHei"/>
                <a:cs typeface="Microsoft JhengHei"/>
                <a:sym typeface="Microsoft JhengHei"/>
              </a:rPr>
              <a:t>    language proficiency and academic scores</a:t>
            </a:r>
            <a:endParaRPr b="1" i="0" sz="2400" u="none" cap="none" strike="noStrike">
              <a:solidFill>
                <a:srgbClr val="000000"/>
              </a:solidFill>
              <a:latin typeface="Microsoft JhengHei"/>
              <a:ea typeface="Microsoft JhengHei"/>
              <a:cs typeface="Microsoft JhengHei"/>
              <a:sym typeface="Microsoft JhengHei"/>
            </a:endParaRPr>
          </a:p>
          <a:p>
            <a:pPr indent="-380962" lvl="0" marL="380962" marR="0" rtl="0" algn="l">
              <a:lnSpc>
                <a:spcPct val="150000"/>
              </a:lnSpc>
              <a:spcBef>
                <a:spcPts val="0"/>
              </a:spcBef>
              <a:spcAft>
                <a:spcPts val="0"/>
              </a:spcAft>
              <a:buClr>
                <a:srgbClr val="000000"/>
              </a:buClr>
              <a:buSzPts val="2400"/>
              <a:buFont typeface="Arial"/>
              <a:buChar char="•"/>
            </a:pPr>
            <a:r>
              <a:rPr b="0" i="0" lang="en-US" sz="2400" u="none" cap="none" strike="noStrike">
                <a:solidFill>
                  <a:srgbClr val="000000"/>
                </a:solidFill>
                <a:latin typeface="Microsoft JhengHei"/>
                <a:ea typeface="Microsoft JhengHei"/>
                <a:cs typeface="Microsoft JhengHei"/>
                <a:sym typeface="Microsoft JhengHei"/>
              </a:rPr>
              <a:t>外國語言能力及其他甄選資格，須符合交換生申請規定。</a:t>
            </a:r>
            <a:endParaRPr b="0" i="0" sz="2400" u="none" cap="none" strike="noStrike">
              <a:solidFill>
                <a:srgbClr val="000000"/>
              </a:solidFill>
              <a:latin typeface="Microsoft JhengHei"/>
              <a:ea typeface="Microsoft JhengHei"/>
              <a:cs typeface="Microsoft JhengHei"/>
              <a:sym typeface="Microsoft JhengHei"/>
            </a:endParaRPr>
          </a:p>
          <a:p>
            <a:pPr indent="0" lvl="0" marL="0" marR="0" rtl="0" algn="l">
              <a:lnSpc>
                <a:spcPct val="150000"/>
              </a:lnSpc>
              <a:spcBef>
                <a:spcPts val="0"/>
              </a:spcBef>
              <a:spcAft>
                <a:spcPts val="0"/>
              </a:spcAft>
              <a:buClr>
                <a:srgbClr val="000000"/>
              </a:buClr>
              <a:buSzPts val="2400"/>
              <a:buFont typeface="Arial"/>
              <a:buNone/>
            </a:pPr>
            <a:r>
              <a:rPr b="1" i="0" lang="en-US" sz="2400" u="none" cap="none" strike="noStrike">
                <a:solidFill>
                  <a:srgbClr val="000000"/>
                </a:solidFill>
                <a:latin typeface="Microsoft JhengHei"/>
                <a:ea typeface="Microsoft JhengHei"/>
                <a:cs typeface="Microsoft JhengHei"/>
                <a:sym typeface="Microsoft JhengHei"/>
              </a:rPr>
              <a:t>    Students who fulfill the requirements of exchange        </a:t>
            </a:r>
            <a:br>
              <a:rPr b="1" i="0" lang="en-US" sz="2400" u="none" cap="none" strike="noStrike">
                <a:solidFill>
                  <a:srgbClr val="000000"/>
                </a:solidFill>
                <a:latin typeface="Microsoft JhengHei"/>
                <a:ea typeface="Microsoft JhengHei"/>
                <a:cs typeface="Microsoft JhengHei"/>
                <a:sym typeface="Microsoft JhengHei"/>
              </a:rPr>
            </a:br>
            <a:r>
              <a:rPr b="1" i="0" lang="en-US" sz="2400" u="none" cap="none" strike="noStrike">
                <a:solidFill>
                  <a:srgbClr val="000000"/>
                </a:solidFill>
                <a:latin typeface="Microsoft JhengHei"/>
                <a:ea typeface="Microsoft JhengHei"/>
                <a:cs typeface="Microsoft JhengHei"/>
                <a:sym typeface="Microsoft JhengHei"/>
              </a:rPr>
              <a:t>    program can apply this scholarship.</a:t>
            </a:r>
            <a:endParaRPr b="1" i="0" sz="2400" u="none" cap="none" strike="noStrike">
              <a:solidFill>
                <a:srgbClr val="000000"/>
              </a:solidFill>
              <a:latin typeface="Microsoft JhengHei"/>
              <a:ea typeface="Microsoft JhengHei"/>
              <a:cs typeface="Microsoft JhengHei"/>
              <a:sym typeface="Microsoft JhengHei"/>
            </a:endParaRPr>
          </a:p>
          <a:p>
            <a:pPr indent="-380962" lvl="0" marL="380962" marR="0" rtl="0" algn="l">
              <a:lnSpc>
                <a:spcPct val="150000"/>
              </a:lnSpc>
              <a:spcBef>
                <a:spcPts val="0"/>
              </a:spcBef>
              <a:spcAft>
                <a:spcPts val="0"/>
              </a:spcAft>
              <a:buClr>
                <a:srgbClr val="000000"/>
              </a:buClr>
              <a:buSzPts val="2400"/>
              <a:buFont typeface="Arial"/>
              <a:buChar char="•"/>
            </a:pPr>
            <a:r>
              <a:rPr b="0" i="0" lang="en-US" sz="2400" u="none" cap="none" strike="noStrike">
                <a:solidFill>
                  <a:srgbClr val="000000"/>
                </a:solidFill>
                <a:latin typeface="Microsoft JhengHei"/>
                <a:ea typeface="Microsoft JhengHei"/>
                <a:cs typeface="Microsoft JhengHei"/>
                <a:sym typeface="Microsoft JhengHei"/>
              </a:rPr>
              <a:t>交換期程結束後核發獎學金。</a:t>
            </a:r>
            <a:endParaRPr b="0" i="0" sz="1400" u="none" cap="none" strike="noStrike">
              <a:solidFill>
                <a:srgbClr val="000000"/>
              </a:solidFill>
              <a:latin typeface="Arial"/>
              <a:ea typeface="Arial"/>
              <a:cs typeface="Arial"/>
              <a:sym typeface="Arial"/>
            </a:endParaRPr>
          </a:p>
          <a:p>
            <a:pPr indent="0" lvl="0" marL="0" marR="0" rtl="0" algn="l">
              <a:lnSpc>
                <a:spcPct val="150000"/>
              </a:lnSpc>
              <a:spcBef>
                <a:spcPts val="0"/>
              </a:spcBef>
              <a:spcAft>
                <a:spcPts val="0"/>
              </a:spcAft>
              <a:buClr>
                <a:srgbClr val="000000"/>
              </a:buClr>
              <a:buSzPts val="2400"/>
              <a:buFont typeface="Arial"/>
              <a:buNone/>
            </a:pPr>
            <a:r>
              <a:rPr b="1" i="0" lang="en-US" sz="2400" u="none" cap="none" strike="noStrike">
                <a:solidFill>
                  <a:srgbClr val="000000"/>
                </a:solidFill>
                <a:latin typeface="Microsoft JhengHei"/>
                <a:ea typeface="Microsoft JhengHei"/>
                <a:cs typeface="Microsoft JhengHei"/>
                <a:sym typeface="Microsoft JhengHei"/>
              </a:rPr>
              <a:t>     Scholarship will be offered after program completion</a:t>
            </a:r>
            <a:endParaRPr b="1" i="0" sz="2400" u="none" cap="none" strike="noStrike">
              <a:solidFill>
                <a:srgbClr val="000000"/>
              </a:solidFill>
              <a:latin typeface="Microsoft JhengHei"/>
              <a:ea typeface="Microsoft JhengHei"/>
              <a:cs typeface="Microsoft JhengHei"/>
              <a:sym typeface="Microsoft JhengHei"/>
            </a:endParaRPr>
          </a:p>
        </p:txBody>
      </p:sp>
      <p:pic>
        <p:nvPicPr>
          <p:cNvPr id="1822" name="Google Shape;1822;p37"/>
          <p:cNvPicPr preferRelativeResize="0"/>
          <p:nvPr/>
        </p:nvPicPr>
        <p:blipFill rotWithShape="1">
          <a:blip r:embed="rId4">
            <a:alphaModFix/>
          </a:blip>
          <a:srcRect b="0" l="0" r="0" t="0"/>
          <a:stretch/>
        </p:blipFill>
        <p:spPr>
          <a:xfrm>
            <a:off x="10878196" y="76775"/>
            <a:ext cx="1210441" cy="1210441"/>
          </a:xfrm>
          <a:prstGeom prst="rect">
            <a:avLst/>
          </a:prstGeom>
          <a:noFill/>
          <a:ln>
            <a:noFill/>
          </a:ln>
        </p:spPr>
      </p:pic>
    </p:spTree>
  </p:cSld>
  <p:clrMapOvr>
    <a:masterClrMapping/>
  </p:clrMapOvr>
  <p:transition spd="slow" p14:dur="2000">
    <p:cut/>
  </p:transition>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6" name="Shape 1826"/>
        <p:cNvGrpSpPr/>
        <p:nvPr/>
      </p:nvGrpSpPr>
      <p:grpSpPr>
        <a:xfrm>
          <a:off x="0" y="0"/>
          <a:ext cx="0" cy="0"/>
          <a:chOff x="0" y="0"/>
          <a:chExt cx="0" cy="0"/>
        </a:xfrm>
      </p:grpSpPr>
      <p:pic>
        <p:nvPicPr>
          <p:cNvPr id="1827" name="Google Shape;1827;p38"/>
          <p:cNvPicPr preferRelativeResize="0"/>
          <p:nvPr/>
        </p:nvPicPr>
        <p:blipFill rotWithShape="1">
          <a:blip r:embed="rId3">
            <a:alphaModFix/>
          </a:blip>
          <a:srcRect b="0" l="0" r="0" t="0"/>
          <a:stretch/>
        </p:blipFill>
        <p:spPr>
          <a:xfrm>
            <a:off x="982923" y="1972985"/>
            <a:ext cx="10224567" cy="4666734"/>
          </a:xfrm>
          <a:prstGeom prst="rect">
            <a:avLst/>
          </a:prstGeom>
          <a:noFill/>
          <a:ln>
            <a:noFill/>
          </a:ln>
        </p:spPr>
      </p:pic>
      <p:pic>
        <p:nvPicPr>
          <p:cNvPr id="1828" name="Google Shape;1828;p38"/>
          <p:cNvPicPr preferRelativeResize="0"/>
          <p:nvPr/>
        </p:nvPicPr>
        <p:blipFill rotWithShape="1">
          <a:blip r:embed="rId4">
            <a:alphaModFix/>
          </a:blip>
          <a:srcRect b="0" l="0" r="0" t="0"/>
          <a:stretch/>
        </p:blipFill>
        <p:spPr>
          <a:xfrm>
            <a:off x="981407" y="2940230"/>
            <a:ext cx="3870615" cy="2414296"/>
          </a:xfrm>
          <a:prstGeom prst="rect">
            <a:avLst/>
          </a:prstGeom>
          <a:noFill/>
          <a:ln>
            <a:noFill/>
          </a:ln>
        </p:spPr>
      </p:pic>
      <p:pic>
        <p:nvPicPr>
          <p:cNvPr id="1829" name="Google Shape;1829;p38"/>
          <p:cNvPicPr preferRelativeResize="0"/>
          <p:nvPr/>
        </p:nvPicPr>
        <p:blipFill rotWithShape="1">
          <a:blip r:embed="rId5">
            <a:alphaModFix/>
          </a:blip>
          <a:srcRect b="0" l="14835" r="14836" t="0"/>
          <a:stretch/>
        </p:blipFill>
        <p:spPr>
          <a:xfrm rot="4079260">
            <a:off x="4809111" y="2618553"/>
            <a:ext cx="1258771" cy="2895687"/>
          </a:xfrm>
          <a:prstGeom prst="rect">
            <a:avLst/>
          </a:prstGeom>
          <a:noFill/>
          <a:ln>
            <a:noFill/>
          </a:ln>
        </p:spPr>
      </p:pic>
      <p:pic>
        <p:nvPicPr>
          <p:cNvPr id="1830" name="Google Shape;1830;p38"/>
          <p:cNvPicPr preferRelativeResize="0"/>
          <p:nvPr/>
        </p:nvPicPr>
        <p:blipFill rotWithShape="1">
          <a:blip r:embed="rId6">
            <a:alphaModFix/>
          </a:blip>
          <a:srcRect b="0" l="0" r="0" t="0"/>
          <a:stretch/>
        </p:blipFill>
        <p:spPr>
          <a:xfrm>
            <a:off x="-1194643" y="-1171257"/>
            <a:ext cx="3244223" cy="2742843"/>
          </a:xfrm>
          <a:prstGeom prst="rect">
            <a:avLst/>
          </a:prstGeom>
          <a:noFill/>
          <a:ln>
            <a:noFill/>
          </a:ln>
        </p:spPr>
      </p:pic>
      <p:sp>
        <p:nvSpPr>
          <p:cNvPr id="1831" name="Google Shape;1831;p38"/>
          <p:cNvSpPr txBox="1"/>
          <p:nvPr/>
        </p:nvSpPr>
        <p:spPr>
          <a:xfrm>
            <a:off x="-2274359" y="197388"/>
            <a:ext cx="10224567" cy="500137"/>
          </a:xfrm>
          <a:prstGeom prst="rect">
            <a:avLst/>
          </a:prstGeom>
          <a:noFill/>
          <a:ln>
            <a:noFill/>
          </a:ln>
        </p:spPr>
        <p:txBody>
          <a:bodyPr anchorCtr="0" anchor="t" bIns="0" lIns="0" spcFirstLastPara="1" rIns="0" wrap="square" tIns="0">
            <a:spAutoFit/>
          </a:bodyPr>
          <a:lstStyle/>
          <a:p>
            <a:pPr indent="0" lvl="0" marL="0" marR="0" rtl="0" algn="ctr">
              <a:lnSpc>
                <a:spcPct val="120024"/>
              </a:lnSpc>
              <a:spcBef>
                <a:spcPts val="0"/>
              </a:spcBef>
              <a:spcAft>
                <a:spcPts val="0"/>
              </a:spcAft>
              <a:buClr>
                <a:srgbClr val="000000"/>
              </a:buClr>
              <a:buSzPts val="3266"/>
              <a:buFont typeface="Arial"/>
              <a:buNone/>
            </a:pPr>
            <a:r>
              <a:rPr b="0" i="0" lang="en-US" sz="3266" u="none" cap="none" strike="noStrike">
                <a:solidFill>
                  <a:srgbClr val="000000"/>
                </a:solidFill>
                <a:latin typeface="Microsoft JhengHei"/>
                <a:ea typeface="Microsoft JhengHei"/>
                <a:cs typeface="Microsoft JhengHei"/>
                <a:sym typeface="Microsoft JhengHei"/>
              </a:rPr>
              <a:t>如何申請 How to Apply</a:t>
            </a:r>
            <a:endParaRPr b="0" i="0" sz="1400" u="none" cap="none" strike="noStrike">
              <a:solidFill>
                <a:srgbClr val="000000"/>
              </a:solidFill>
              <a:latin typeface="Arial"/>
              <a:ea typeface="Arial"/>
              <a:cs typeface="Arial"/>
              <a:sym typeface="Arial"/>
            </a:endParaRPr>
          </a:p>
        </p:txBody>
      </p:sp>
      <p:sp>
        <p:nvSpPr>
          <p:cNvPr id="1832" name="Google Shape;1832;p38"/>
          <p:cNvSpPr txBox="1"/>
          <p:nvPr/>
        </p:nvSpPr>
        <p:spPr>
          <a:xfrm>
            <a:off x="1533587" y="907841"/>
            <a:ext cx="8085946" cy="433324"/>
          </a:xfrm>
          <a:prstGeom prst="rect">
            <a:avLst/>
          </a:prstGeom>
          <a:noFill/>
          <a:ln>
            <a:noFill/>
          </a:ln>
        </p:spPr>
        <p:txBody>
          <a:bodyPr anchorCtr="0" anchor="t" bIns="0" lIns="0" spcFirstLastPara="1" rIns="0" wrap="square" tIns="0">
            <a:spAutoFit/>
          </a:bodyPr>
          <a:lstStyle/>
          <a:p>
            <a:pPr indent="0" lvl="0" marL="0" marR="0" rtl="0" algn="ctr">
              <a:lnSpc>
                <a:spcPct val="120013"/>
              </a:lnSpc>
              <a:spcBef>
                <a:spcPts val="0"/>
              </a:spcBef>
              <a:spcAft>
                <a:spcPts val="0"/>
              </a:spcAft>
              <a:buClr>
                <a:srgbClr val="000000"/>
              </a:buClr>
              <a:buSzPts val="2958"/>
              <a:buFont typeface="Arial"/>
              <a:buNone/>
            </a:pPr>
            <a:r>
              <a:rPr b="1" i="0" lang="en-US" sz="2958" u="none" cap="none" strike="noStrike">
                <a:solidFill>
                  <a:srgbClr val="000000"/>
                </a:solidFill>
                <a:latin typeface="Microsoft JhengHei"/>
                <a:ea typeface="Microsoft JhengHei"/>
                <a:cs typeface="Microsoft JhengHei"/>
                <a:sym typeface="Microsoft JhengHei"/>
              </a:rPr>
              <a:t>義守大學-&gt; 國際及兩岸事務處-&gt;鏈結世界</a:t>
            </a:r>
            <a:endParaRPr b="1" i="0" sz="2958" u="none" cap="none" strike="noStrike">
              <a:solidFill>
                <a:srgbClr val="000000"/>
              </a:solidFill>
              <a:latin typeface="Microsoft JhengHei"/>
              <a:ea typeface="Microsoft JhengHei"/>
              <a:cs typeface="Microsoft JhengHei"/>
              <a:sym typeface="Microsoft JhengHei"/>
            </a:endParaRPr>
          </a:p>
        </p:txBody>
      </p:sp>
      <p:sp>
        <p:nvSpPr>
          <p:cNvPr id="1833" name="Google Shape;1833;p38"/>
          <p:cNvSpPr txBox="1"/>
          <p:nvPr/>
        </p:nvSpPr>
        <p:spPr>
          <a:xfrm>
            <a:off x="1030552" y="1398289"/>
            <a:ext cx="9092016" cy="487313"/>
          </a:xfrm>
          <a:prstGeom prst="rect">
            <a:avLst/>
          </a:prstGeom>
          <a:noFill/>
          <a:ln>
            <a:noFill/>
          </a:ln>
        </p:spPr>
        <p:txBody>
          <a:bodyPr anchorCtr="0" anchor="t" bIns="0" lIns="0" spcFirstLastPara="1" rIns="0" wrap="square" tIns="0">
            <a:spAutoFit/>
          </a:bodyPr>
          <a:lstStyle/>
          <a:p>
            <a:pPr indent="0" lvl="0" marL="0" marR="0" rtl="0" algn="ctr">
              <a:lnSpc>
                <a:spcPct val="102893"/>
              </a:lnSpc>
              <a:spcBef>
                <a:spcPts val="0"/>
              </a:spcBef>
              <a:spcAft>
                <a:spcPts val="0"/>
              </a:spcAft>
              <a:buClr>
                <a:srgbClr val="000000"/>
              </a:buClr>
              <a:buSzPts val="1866"/>
              <a:buFont typeface="Arial"/>
              <a:buNone/>
            </a:pPr>
            <a:r>
              <a:rPr b="1" i="0" lang="en-US" sz="1866" u="none" cap="none" strike="noStrike">
                <a:solidFill>
                  <a:srgbClr val="000000"/>
                </a:solidFill>
                <a:latin typeface="DM Sans"/>
                <a:ea typeface="DM Sans"/>
                <a:cs typeface="DM Sans"/>
                <a:sym typeface="DM Sans"/>
              </a:rPr>
              <a:t>ISU Website -&gt; Office of international and Crossing Affairs -&gt; Worldwide Network</a:t>
            </a:r>
            <a:endParaRPr b="0" i="0" sz="1400" u="none" cap="none" strike="noStrike">
              <a:solidFill>
                <a:srgbClr val="000000"/>
              </a:solidFill>
              <a:latin typeface="Arial"/>
              <a:ea typeface="Arial"/>
              <a:cs typeface="Arial"/>
              <a:sym typeface="Arial"/>
            </a:endParaRPr>
          </a:p>
        </p:txBody>
      </p:sp>
      <p:pic>
        <p:nvPicPr>
          <p:cNvPr id="1834" name="Google Shape;1834;p38"/>
          <p:cNvPicPr preferRelativeResize="0"/>
          <p:nvPr/>
        </p:nvPicPr>
        <p:blipFill rotWithShape="1">
          <a:blip r:embed="rId7">
            <a:alphaModFix/>
          </a:blip>
          <a:srcRect b="0" l="0" r="0" t="0"/>
          <a:stretch/>
        </p:blipFill>
        <p:spPr>
          <a:xfrm>
            <a:off x="10878196" y="76775"/>
            <a:ext cx="1210441" cy="1210441"/>
          </a:xfrm>
          <a:prstGeom prst="rect">
            <a:avLst/>
          </a:prstGeom>
          <a:noFill/>
          <a:ln>
            <a:noFill/>
          </a:ln>
        </p:spPr>
      </p:pic>
    </p:spTree>
  </p:cSld>
  <p:clrMapOvr>
    <a:masterClrMapping/>
  </p:clrMapOvr>
  <p:transition spd="slow" p14:dur="2000">
    <p:cut/>
  </p:transition>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8" name="Shape 1838"/>
        <p:cNvGrpSpPr/>
        <p:nvPr/>
      </p:nvGrpSpPr>
      <p:grpSpPr>
        <a:xfrm>
          <a:off x="0" y="0"/>
          <a:ext cx="0" cy="0"/>
          <a:chOff x="0" y="0"/>
          <a:chExt cx="0" cy="0"/>
        </a:xfrm>
      </p:grpSpPr>
      <p:pic>
        <p:nvPicPr>
          <p:cNvPr id="1839" name="Google Shape;1839;p39"/>
          <p:cNvPicPr preferRelativeResize="0"/>
          <p:nvPr/>
        </p:nvPicPr>
        <p:blipFill rotWithShape="1">
          <a:blip r:embed="rId3">
            <a:alphaModFix/>
          </a:blip>
          <a:srcRect b="0" l="0" r="0" t="0"/>
          <a:stretch/>
        </p:blipFill>
        <p:spPr>
          <a:xfrm rot="-5400000">
            <a:off x="4526358" y="-4481853"/>
            <a:ext cx="3137861" cy="12190249"/>
          </a:xfrm>
          <a:prstGeom prst="rect">
            <a:avLst/>
          </a:prstGeom>
          <a:noFill/>
          <a:ln>
            <a:noFill/>
          </a:ln>
        </p:spPr>
      </p:pic>
      <p:pic>
        <p:nvPicPr>
          <p:cNvPr id="1840" name="Google Shape;1840;p39"/>
          <p:cNvPicPr preferRelativeResize="0"/>
          <p:nvPr/>
        </p:nvPicPr>
        <p:blipFill rotWithShape="1">
          <a:blip r:embed="rId4">
            <a:alphaModFix/>
          </a:blip>
          <a:srcRect b="2288" l="0" r="0" t="0"/>
          <a:stretch/>
        </p:blipFill>
        <p:spPr>
          <a:xfrm>
            <a:off x="1181253" y="2032585"/>
            <a:ext cx="9492526" cy="4344628"/>
          </a:xfrm>
          <a:prstGeom prst="rect">
            <a:avLst/>
          </a:prstGeom>
          <a:noFill/>
          <a:ln>
            <a:noFill/>
          </a:ln>
        </p:spPr>
      </p:pic>
      <p:pic>
        <p:nvPicPr>
          <p:cNvPr id="1841" name="Google Shape;1841;p39"/>
          <p:cNvPicPr preferRelativeResize="0"/>
          <p:nvPr/>
        </p:nvPicPr>
        <p:blipFill rotWithShape="1">
          <a:blip r:embed="rId5">
            <a:alphaModFix/>
          </a:blip>
          <a:srcRect b="0" l="0" r="0" t="0"/>
          <a:stretch/>
        </p:blipFill>
        <p:spPr>
          <a:xfrm rot="-2433458">
            <a:off x="371377" y="2079969"/>
            <a:ext cx="1398537" cy="468510"/>
          </a:xfrm>
          <a:prstGeom prst="rect">
            <a:avLst/>
          </a:prstGeom>
          <a:noFill/>
          <a:ln>
            <a:noFill/>
          </a:ln>
        </p:spPr>
      </p:pic>
      <p:sp>
        <p:nvSpPr>
          <p:cNvPr id="1842" name="Google Shape;1842;p39"/>
          <p:cNvSpPr txBox="1"/>
          <p:nvPr/>
        </p:nvSpPr>
        <p:spPr>
          <a:xfrm>
            <a:off x="2946016" y="202199"/>
            <a:ext cx="5962999" cy="638765"/>
          </a:xfrm>
          <a:prstGeom prst="rect">
            <a:avLst/>
          </a:prstGeom>
          <a:noFill/>
          <a:ln>
            <a:noFill/>
          </a:ln>
        </p:spPr>
        <p:txBody>
          <a:bodyPr anchorCtr="0" anchor="t" bIns="0" lIns="0" spcFirstLastPara="1" rIns="0" wrap="square" tIns="0">
            <a:spAutoFit/>
          </a:bodyPr>
          <a:lstStyle/>
          <a:p>
            <a:pPr indent="0" lvl="0" marL="0" marR="0" rtl="0" algn="ctr">
              <a:lnSpc>
                <a:spcPct val="119990"/>
              </a:lnSpc>
              <a:spcBef>
                <a:spcPts val="0"/>
              </a:spcBef>
              <a:spcAft>
                <a:spcPts val="0"/>
              </a:spcAft>
              <a:buClr>
                <a:srgbClr val="000000"/>
              </a:buClr>
              <a:buSzPts val="4382"/>
              <a:buFont typeface="Arial"/>
              <a:buNone/>
            </a:pPr>
            <a:r>
              <a:rPr b="0" i="0" lang="en-US" sz="4382" u="none" cap="none" strike="noStrike">
                <a:solidFill>
                  <a:srgbClr val="000000"/>
                </a:solidFill>
                <a:latin typeface="Microsoft JhengHei"/>
                <a:ea typeface="Microsoft JhengHei"/>
                <a:cs typeface="Microsoft JhengHei"/>
                <a:sym typeface="Microsoft JhengHei"/>
              </a:rPr>
              <a:t>如何申請 How to Apply</a:t>
            </a:r>
            <a:endParaRPr b="0" i="0" sz="1400" u="none" cap="none" strike="noStrike">
              <a:solidFill>
                <a:srgbClr val="000000"/>
              </a:solidFill>
              <a:latin typeface="Arial"/>
              <a:ea typeface="Arial"/>
              <a:cs typeface="Arial"/>
              <a:sym typeface="Arial"/>
            </a:endParaRPr>
          </a:p>
        </p:txBody>
      </p:sp>
      <p:sp>
        <p:nvSpPr>
          <p:cNvPr id="1843" name="Google Shape;1843;p39"/>
          <p:cNvSpPr txBox="1"/>
          <p:nvPr/>
        </p:nvSpPr>
        <p:spPr>
          <a:xfrm>
            <a:off x="3149190" y="1056412"/>
            <a:ext cx="5278103" cy="461665"/>
          </a:xfrm>
          <a:prstGeom prst="rect">
            <a:avLst/>
          </a:prstGeom>
          <a:noFill/>
          <a:ln>
            <a:noFill/>
          </a:ln>
        </p:spPr>
        <p:txBody>
          <a:bodyPr anchorCtr="0" anchor="t" bIns="0" lIns="0" spcFirstLastPara="1" rIns="0" wrap="square" tIns="0">
            <a:spAutoFit/>
          </a:bodyPr>
          <a:lstStyle/>
          <a:p>
            <a:pPr indent="0" lvl="0" marL="0" marR="0" rtl="0" algn="ctr">
              <a:lnSpc>
                <a:spcPct val="119980"/>
              </a:lnSpc>
              <a:spcBef>
                <a:spcPts val="0"/>
              </a:spcBef>
              <a:spcAft>
                <a:spcPts val="0"/>
              </a:spcAft>
              <a:buClr>
                <a:srgbClr val="000000"/>
              </a:buClr>
              <a:buSzPts val="3008"/>
              <a:buFont typeface="Arial"/>
              <a:buNone/>
            </a:pPr>
            <a:r>
              <a:rPr b="0" i="0" lang="en-US" sz="3008" u="none" cap="none" strike="noStrike">
                <a:solidFill>
                  <a:srgbClr val="000000"/>
                </a:solidFill>
                <a:latin typeface="Microsoft JhengHei"/>
                <a:ea typeface="Microsoft JhengHei"/>
                <a:cs typeface="Microsoft JhengHei"/>
                <a:sym typeface="Microsoft JhengHei"/>
              </a:rPr>
              <a:t>所有資料及資訊都會在這</a:t>
            </a:r>
            <a:endParaRPr b="0" i="0" sz="3008" u="none" cap="none" strike="noStrike">
              <a:solidFill>
                <a:srgbClr val="000000"/>
              </a:solidFill>
              <a:latin typeface="Microsoft JhengHei"/>
              <a:ea typeface="Microsoft JhengHei"/>
              <a:cs typeface="Microsoft JhengHei"/>
              <a:sym typeface="Microsoft JhengHei"/>
            </a:endParaRPr>
          </a:p>
        </p:txBody>
      </p:sp>
      <p:sp>
        <p:nvSpPr>
          <p:cNvPr id="1844" name="Google Shape;1844;p39"/>
          <p:cNvSpPr txBox="1"/>
          <p:nvPr/>
        </p:nvSpPr>
        <p:spPr>
          <a:xfrm>
            <a:off x="3860297" y="1629677"/>
            <a:ext cx="3772703" cy="243656"/>
          </a:xfrm>
          <a:prstGeom prst="rect">
            <a:avLst/>
          </a:prstGeom>
          <a:noFill/>
          <a:ln>
            <a:noFill/>
          </a:ln>
        </p:spPr>
        <p:txBody>
          <a:bodyPr anchorCtr="0" anchor="t" bIns="0" lIns="0" spcFirstLastPara="1" rIns="0" wrap="square" tIns="0">
            <a:spAutoFit/>
          </a:bodyPr>
          <a:lstStyle/>
          <a:p>
            <a:pPr indent="0" lvl="0" marL="0" marR="0" rtl="0" algn="ctr">
              <a:lnSpc>
                <a:spcPct val="120000"/>
              </a:lnSpc>
              <a:spcBef>
                <a:spcPts val="0"/>
              </a:spcBef>
              <a:spcAft>
                <a:spcPts val="0"/>
              </a:spcAft>
              <a:buClr>
                <a:srgbClr val="000000"/>
              </a:buClr>
              <a:buSzPts val="1600"/>
              <a:buFont typeface="Arial"/>
              <a:buNone/>
            </a:pPr>
            <a:r>
              <a:rPr b="0" i="0" lang="en-US" sz="1600" u="none" cap="none" strike="noStrike">
                <a:solidFill>
                  <a:srgbClr val="000000"/>
                </a:solidFill>
                <a:latin typeface="DM Sans"/>
                <a:ea typeface="DM Sans"/>
                <a:cs typeface="DM Sans"/>
                <a:sym typeface="DM Sans"/>
              </a:rPr>
              <a:t>All needed information will be here</a:t>
            </a:r>
            <a:endParaRPr b="0" i="0" sz="1400" u="none" cap="none" strike="noStrike">
              <a:solidFill>
                <a:srgbClr val="000000"/>
              </a:solidFill>
              <a:latin typeface="Arial"/>
              <a:ea typeface="Arial"/>
              <a:cs typeface="Arial"/>
              <a:sym typeface="Arial"/>
            </a:endParaRPr>
          </a:p>
        </p:txBody>
      </p:sp>
      <p:pic>
        <p:nvPicPr>
          <p:cNvPr id="1845" name="Google Shape;1845;p39"/>
          <p:cNvPicPr preferRelativeResize="0"/>
          <p:nvPr/>
        </p:nvPicPr>
        <p:blipFill rotWithShape="1">
          <a:blip r:embed="rId6">
            <a:alphaModFix/>
          </a:blip>
          <a:srcRect b="0" l="0" r="0" t="0"/>
          <a:stretch/>
        </p:blipFill>
        <p:spPr>
          <a:xfrm rot="-2433458">
            <a:off x="9582331" y="3681183"/>
            <a:ext cx="1571267" cy="526375"/>
          </a:xfrm>
          <a:prstGeom prst="rect">
            <a:avLst/>
          </a:prstGeom>
          <a:noFill/>
          <a:ln>
            <a:noFill/>
          </a:ln>
        </p:spPr>
      </p:pic>
      <p:pic>
        <p:nvPicPr>
          <p:cNvPr id="1846" name="Google Shape;1846;p39"/>
          <p:cNvPicPr preferRelativeResize="0"/>
          <p:nvPr/>
        </p:nvPicPr>
        <p:blipFill rotWithShape="1">
          <a:blip r:embed="rId7">
            <a:alphaModFix/>
          </a:blip>
          <a:srcRect b="0" l="0" r="0" t="0"/>
          <a:stretch/>
        </p:blipFill>
        <p:spPr>
          <a:xfrm>
            <a:off x="10878196" y="76775"/>
            <a:ext cx="1210441" cy="1210441"/>
          </a:xfrm>
          <a:prstGeom prst="rect">
            <a:avLst/>
          </a:prstGeom>
          <a:noFill/>
          <a:ln>
            <a:noFill/>
          </a:ln>
        </p:spPr>
      </p:pic>
      <p:pic>
        <p:nvPicPr>
          <p:cNvPr id="1847" name="Google Shape;1847;p39"/>
          <p:cNvPicPr preferRelativeResize="0"/>
          <p:nvPr/>
        </p:nvPicPr>
        <p:blipFill rotWithShape="1">
          <a:blip r:embed="rId8">
            <a:alphaModFix/>
          </a:blip>
          <a:srcRect b="460" l="0" r="377" t="0"/>
          <a:stretch/>
        </p:blipFill>
        <p:spPr>
          <a:xfrm>
            <a:off x="-936401" y="-1084761"/>
            <a:ext cx="3476071" cy="2938861"/>
          </a:xfrm>
          <a:prstGeom prst="rect">
            <a:avLst/>
          </a:prstGeom>
          <a:noFill/>
          <a:ln>
            <a:noFill/>
          </a:ln>
        </p:spPr>
      </p:pic>
    </p:spTree>
  </p:cSld>
  <p:clrMapOvr>
    <a:masterClrMapping/>
  </p:clrMapOvr>
  <p:transition spd="slow" p14:dur="2000">
    <p:cut/>
  </p:transition>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1" name="Shape 1851"/>
        <p:cNvGrpSpPr/>
        <p:nvPr/>
      </p:nvGrpSpPr>
      <p:grpSpPr>
        <a:xfrm>
          <a:off x="0" y="0"/>
          <a:ext cx="0" cy="0"/>
          <a:chOff x="0" y="0"/>
          <a:chExt cx="0" cy="0"/>
        </a:xfrm>
      </p:grpSpPr>
      <p:pic>
        <p:nvPicPr>
          <p:cNvPr id="1852" name="Google Shape;1852;p40"/>
          <p:cNvPicPr preferRelativeResize="0"/>
          <p:nvPr/>
        </p:nvPicPr>
        <p:blipFill rotWithShape="1">
          <a:blip r:embed="rId3">
            <a:alphaModFix/>
          </a:blip>
          <a:srcRect b="0" l="0" r="0" t="0"/>
          <a:stretch/>
        </p:blipFill>
        <p:spPr>
          <a:xfrm rot="-5400000">
            <a:off x="4921811" y="-4928400"/>
            <a:ext cx="3412129" cy="13255750"/>
          </a:xfrm>
          <a:prstGeom prst="rect">
            <a:avLst/>
          </a:prstGeom>
          <a:noFill/>
          <a:ln>
            <a:noFill/>
          </a:ln>
        </p:spPr>
      </p:pic>
      <p:pic>
        <p:nvPicPr>
          <p:cNvPr id="1853" name="Google Shape;1853;p40"/>
          <p:cNvPicPr preferRelativeResize="0"/>
          <p:nvPr/>
        </p:nvPicPr>
        <p:blipFill rotWithShape="1">
          <a:blip r:embed="rId4">
            <a:alphaModFix/>
          </a:blip>
          <a:srcRect b="0" l="142" r="0" t="0"/>
          <a:stretch/>
        </p:blipFill>
        <p:spPr>
          <a:xfrm>
            <a:off x="1455861" y="1894813"/>
            <a:ext cx="8927455" cy="4435878"/>
          </a:xfrm>
          <a:prstGeom prst="rect">
            <a:avLst/>
          </a:prstGeom>
          <a:noFill/>
          <a:ln>
            <a:noFill/>
          </a:ln>
        </p:spPr>
      </p:pic>
      <p:sp>
        <p:nvSpPr>
          <p:cNvPr id="1854" name="Google Shape;1854;p40"/>
          <p:cNvSpPr txBox="1"/>
          <p:nvPr/>
        </p:nvSpPr>
        <p:spPr>
          <a:xfrm>
            <a:off x="2645970" y="156054"/>
            <a:ext cx="5962999" cy="638765"/>
          </a:xfrm>
          <a:prstGeom prst="rect">
            <a:avLst/>
          </a:prstGeom>
          <a:noFill/>
          <a:ln>
            <a:noFill/>
          </a:ln>
        </p:spPr>
        <p:txBody>
          <a:bodyPr anchorCtr="0" anchor="t" bIns="0" lIns="0" spcFirstLastPara="1" rIns="0" wrap="square" tIns="0">
            <a:spAutoFit/>
          </a:bodyPr>
          <a:lstStyle/>
          <a:p>
            <a:pPr indent="0" lvl="0" marL="0" marR="0" rtl="0" algn="ctr">
              <a:lnSpc>
                <a:spcPct val="119990"/>
              </a:lnSpc>
              <a:spcBef>
                <a:spcPts val="0"/>
              </a:spcBef>
              <a:spcAft>
                <a:spcPts val="0"/>
              </a:spcAft>
              <a:buClr>
                <a:srgbClr val="000000"/>
              </a:buClr>
              <a:buSzPts val="4382"/>
              <a:buFont typeface="Arial"/>
              <a:buNone/>
            </a:pPr>
            <a:r>
              <a:rPr b="0" i="0" lang="en-US" sz="4382" u="none" cap="none" strike="noStrike">
                <a:solidFill>
                  <a:srgbClr val="000000"/>
                </a:solidFill>
                <a:latin typeface="Microsoft JhengHei"/>
                <a:ea typeface="Microsoft JhengHei"/>
                <a:cs typeface="Microsoft JhengHei"/>
                <a:sym typeface="Microsoft JhengHei"/>
              </a:rPr>
              <a:t>如何申請 How to Apply</a:t>
            </a:r>
            <a:endParaRPr b="0" i="0" sz="1400" u="none" cap="none" strike="noStrike">
              <a:solidFill>
                <a:srgbClr val="000000"/>
              </a:solidFill>
              <a:latin typeface="Arial"/>
              <a:ea typeface="Arial"/>
              <a:cs typeface="Arial"/>
              <a:sym typeface="Arial"/>
            </a:endParaRPr>
          </a:p>
        </p:txBody>
      </p:sp>
      <p:sp>
        <p:nvSpPr>
          <p:cNvPr id="1855" name="Google Shape;1855;p40"/>
          <p:cNvSpPr txBox="1"/>
          <p:nvPr/>
        </p:nvSpPr>
        <p:spPr>
          <a:xfrm>
            <a:off x="1051099" y="909174"/>
            <a:ext cx="9332217" cy="458139"/>
          </a:xfrm>
          <a:prstGeom prst="rect">
            <a:avLst/>
          </a:prstGeom>
          <a:noFill/>
          <a:ln>
            <a:noFill/>
          </a:ln>
        </p:spPr>
        <p:txBody>
          <a:bodyPr anchorCtr="0" anchor="t" bIns="0" lIns="0" spcFirstLastPara="1" rIns="0" wrap="square" tIns="0">
            <a:spAutoFit/>
          </a:bodyPr>
          <a:lstStyle/>
          <a:p>
            <a:pPr indent="0" lvl="0" marL="0" marR="0" rtl="0" algn="ctr">
              <a:lnSpc>
                <a:spcPct val="120038"/>
              </a:lnSpc>
              <a:spcBef>
                <a:spcPts val="0"/>
              </a:spcBef>
              <a:spcAft>
                <a:spcPts val="0"/>
              </a:spcAft>
              <a:buClr>
                <a:srgbClr val="000000"/>
              </a:buClr>
              <a:buSzPts val="3149"/>
              <a:buFont typeface="Arial"/>
              <a:buNone/>
            </a:pPr>
            <a:r>
              <a:rPr b="0" i="0" lang="en-US" sz="3149" u="none" cap="none" strike="noStrike">
                <a:solidFill>
                  <a:srgbClr val="000000"/>
                </a:solidFill>
                <a:latin typeface="Microsoft JhengHei"/>
                <a:ea typeface="Microsoft JhengHei"/>
                <a:cs typeface="Microsoft JhengHei"/>
                <a:sym typeface="Microsoft JhengHei"/>
              </a:rPr>
              <a:t>表單下載</a:t>
            </a:r>
            <a:endParaRPr b="0" i="0" sz="3149" u="none" cap="none" strike="noStrike">
              <a:solidFill>
                <a:srgbClr val="000000"/>
              </a:solidFill>
              <a:latin typeface="Microsoft JhengHei"/>
              <a:ea typeface="Microsoft JhengHei"/>
              <a:cs typeface="Microsoft JhengHei"/>
              <a:sym typeface="Microsoft JhengHei"/>
            </a:endParaRPr>
          </a:p>
        </p:txBody>
      </p:sp>
      <p:sp>
        <p:nvSpPr>
          <p:cNvPr id="1856" name="Google Shape;1856;p40"/>
          <p:cNvSpPr txBox="1"/>
          <p:nvPr/>
        </p:nvSpPr>
        <p:spPr>
          <a:xfrm>
            <a:off x="-508717" y="1467778"/>
            <a:ext cx="12451849" cy="291105"/>
          </a:xfrm>
          <a:prstGeom prst="rect">
            <a:avLst/>
          </a:prstGeom>
          <a:noFill/>
          <a:ln>
            <a:noFill/>
          </a:ln>
        </p:spPr>
        <p:txBody>
          <a:bodyPr anchorCtr="0" anchor="t" bIns="0" lIns="0" spcFirstLastPara="1" rIns="0" wrap="square" tIns="0">
            <a:spAutoFit/>
          </a:bodyPr>
          <a:lstStyle/>
          <a:p>
            <a:pPr indent="0" lvl="0" marL="0" marR="0" rtl="0" algn="ctr">
              <a:lnSpc>
                <a:spcPct val="119918"/>
              </a:lnSpc>
              <a:spcBef>
                <a:spcPts val="0"/>
              </a:spcBef>
              <a:spcAft>
                <a:spcPts val="0"/>
              </a:spcAft>
              <a:buClr>
                <a:srgbClr val="000000"/>
              </a:buClr>
              <a:buSzPts val="1968"/>
              <a:buFont typeface="Arial"/>
              <a:buNone/>
            </a:pPr>
            <a:r>
              <a:rPr b="0" i="0" lang="en-US" sz="1968" u="none" cap="none" strike="noStrike">
                <a:solidFill>
                  <a:srgbClr val="000000"/>
                </a:solidFill>
                <a:latin typeface="DM Sans"/>
                <a:ea typeface="DM Sans"/>
                <a:cs typeface="DM Sans"/>
                <a:sym typeface="DM Sans"/>
              </a:rPr>
              <a:t>Documents Download</a:t>
            </a:r>
            <a:endParaRPr b="0" i="0" sz="1400" u="none" cap="none" strike="noStrike">
              <a:solidFill>
                <a:srgbClr val="000000"/>
              </a:solidFill>
              <a:latin typeface="Arial"/>
              <a:ea typeface="Arial"/>
              <a:cs typeface="Arial"/>
              <a:sym typeface="Arial"/>
            </a:endParaRPr>
          </a:p>
        </p:txBody>
      </p:sp>
      <p:pic>
        <p:nvPicPr>
          <p:cNvPr id="1857" name="Google Shape;1857;p40"/>
          <p:cNvPicPr preferRelativeResize="0"/>
          <p:nvPr/>
        </p:nvPicPr>
        <p:blipFill rotWithShape="1">
          <a:blip r:embed="rId5">
            <a:alphaModFix/>
          </a:blip>
          <a:srcRect b="0" l="0" r="0" t="0"/>
          <a:stretch/>
        </p:blipFill>
        <p:spPr>
          <a:xfrm>
            <a:off x="10878196" y="76775"/>
            <a:ext cx="1210441" cy="1210441"/>
          </a:xfrm>
          <a:prstGeom prst="rect">
            <a:avLst/>
          </a:prstGeom>
          <a:noFill/>
          <a:ln>
            <a:noFill/>
          </a:ln>
        </p:spPr>
      </p:pic>
      <p:pic>
        <p:nvPicPr>
          <p:cNvPr id="1858" name="Google Shape;1858;p40"/>
          <p:cNvPicPr preferRelativeResize="0"/>
          <p:nvPr/>
        </p:nvPicPr>
        <p:blipFill rotWithShape="1">
          <a:blip r:embed="rId6">
            <a:alphaModFix/>
          </a:blip>
          <a:srcRect b="460" l="0" r="377" t="0"/>
          <a:stretch/>
        </p:blipFill>
        <p:spPr>
          <a:xfrm>
            <a:off x="-936401" y="-1084761"/>
            <a:ext cx="3476071" cy="2938861"/>
          </a:xfrm>
          <a:prstGeom prst="rect">
            <a:avLst/>
          </a:prstGeom>
          <a:noFill/>
          <a:ln>
            <a:noFill/>
          </a:ln>
        </p:spPr>
      </p:pic>
    </p:spTree>
  </p:cSld>
  <p:clrMapOvr>
    <a:masterClrMapping/>
  </p:clrMapOvr>
  <p:transition spd="slow" p14:dur="2000">
    <p:cut/>
  </p:transition>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2" name="Shape 1862"/>
        <p:cNvGrpSpPr/>
        <p:nvPr/>
      </p:nvGrpSpPr>
      <p:grpSpPr>
        <a:xfrm>
          <a:off x="0" y="0"/>
          <a:ext cx="0" cy="0"/>
          <a:chOff x="0" y="0"/>
          <a:chExt cx="0" cy="0"/>
        </a:xfrm>
      </p:grpSpPr>
      <p:sp>
        <p:nvSpPr>
          <p:cNvPr id="1863" name="Google Shape;1863;p47"/>
          <p:cNvSpPr txBox="1"/>
          <p:nvPr>
            <p:ph type="title"/>
          </p:nvPr>
        </p:nvSpPr>
        <p:spPr>
          <a:xfrm>
            <a:off x="1981172" y="4147324"/>
            <a:ext cx="8227665" cy="1597327"/>
          </a:xfrm>
          <a:prstGeom prst="rect">
            <a:avLst/>
          </a:prstGeom>
          <a:no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dk1"/>
              </a:buClr>
              <a:buSzPts val="4897"/>
              <a:buFont typeface="Arial"/>
              <a:buNone/>
            </a:pPr>
            <a:r>
              <a:rPr lang="en-US" sz="4897">
                <a:latin typeface="Arial"/>
                <a:ea typeface="Arial"/>
                <a:cs typeface="Arial"/>
                <a:sym typeface="Arial"/>
              </a:rPr>
              <a:t>Get out there.</a:t>
            </a:r>
            <a:br>
              <a:rPr lang="en-US" sz="4897">
                <a:latin typeface="Arial"/>
                <a:ea typeface="Arial"/>
                <a:cs typeface="Arial"/>
                <a:sym typeface="Arial"/>
              </a:rPr>
            </a:br>
            <a:r>
              <a:rPr lang="en-US" sz="4897">
                <a:latin typeface="Arial"/>
                <a:ea typeface="Arial"/>
                <a:cs typeface="Arial"/>
                <a:sym typeface="Arial"/>
              </a:rPr>
              <a:t>The world is waiting!</a:t>
            </a:r>
            <a:endParaRPr>
              <a:latin typeface="Arial"/>
              <a:ea typeface="Arial"/>
              <a:cs typeface="Arial"/>
              <a:sym typeface="Arial"/>
            </a:endParaRPr>
          </a:p>
        </p:txBody>
      </p:sp>
      <p:sp>
        <p:nvSpPr>
          <p:cNvPr id="1864" name="Google Shape;1864;p47"/>
          <p:cNvSpPr txBox="1"/>
          <p:nvPr>
            <p:ph idx="12" type="sldNum"/>
          </p:nvPr>
        </p:nvSpPr>
        <p:spPr>
          <a:xfrm>
            <a:off x="8736463" y="8475134"/>
            <a:ext cx="2844430" cy="486833"/>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SzPts val="1600"/>
              <a:buNone/>
            </a:pPr>
            <a:fld id="{00000000-1234-1234-1234-123412341234}" type="slidenum">
              <a:rPr lang="en-US">
                <a:solidFill>
                  <a:srgbClr val="888888"/>
                </a:solidFill>
                <a:latin typeface="Calibri"/>
                <a:ea typeface="Calibri"/>
                <a:cs typeface="Calibri"/>
                <a:sym typeface="Calibri"/>
              </a:rPr>
              <a:t>‹#›</a:t>
            </a:fld>
            <a:endParaRPr>
              <a:solidFill>
                <a:srgbClr val="888888"/>
              </a:solidFill>
              <a:latin typeface="Calibri"/>
              <a:ea typeface="Calibri"/>
              <a:cs typeface="Calibri"/>
              <a:sym typeface="Calibri"/>
            </a:endParaRPr>
          </a:p>
        </p:txBody>
      </p:sp>
      <p:pic>
        <p:nvPicPr>
          <p:cNvPr id="1865" name="Google Shape;1865;p47"/>
          <p:cNvPicPr preferRelativeResize="0"/>
          <p:nvPr/>
        </p:nvPicPr>
        <p:blipFill rotWithShape="1">
          <a:blip r:embed="rId3">
            <a:alphaModFix/>
          </a:blip>
          <a:srcRect b="0" l="0" r="0" t="0"/>
          <a:stretch/>
        </p:blipFill>
        <p:spPr>
          <a:xfrm>
            <a:off x="-4973" y="446"/>
            <a:ext cx="12195385" cy="6859904"/>
          </a:xfrm>
          <a:prstGeom prst="rect">
            <a:avLst/>
          </a:prstGeom>
          <a:noFill/>
          <a:ln>
            <a:noFill/>
          </a:ln>
        </p:spPr>
      </p:pic>
      <p:pic>
        <p:nvPicPr>
          <p:cNvPr id="1866" name="Google Shape;1866;p47"/>
          <p:cNvPicPr preferRelativeResize="0"/>
          <p:nvPr/>
        </p:nvPicPr>
        <p:blipFill rotWithShape="1">
          <a:blip r:embed="rId4">
            <a:alphaModFix/>
          </a:blip>
          <a:srcRect b="704" l="0" r="704" t="0"/>
          <a:stretch/>
        </p:blipFill>
        <p:spPr>
          <a:xfrm>
            <a:off x="10878196" y="76775"/>
            <a:ext cx="1210441" cy="1210441"/>
          </a:xfrm>
          <a:prstGeom prst="rect">
            <a:avLst/>
          </a:prstGeom>
          <a:noFill/>
          <a:ln>
            <a:noFill/>
          </a:ln>
        </p:spPr>
      </p:pic>
      <p:pic>
        <p:nvPicPr>
          <p:cNvPr id="1867" name="Google Shape;1867;p47"/>
          <p:cNvPicPr preferRelativeResize="0"/>
          <p:nvPr/>
        </p:nvPicPr>
        <p:blipFill rotWithShape="1">
          <a:blip r:embed="rId5">
            <a:alphaModFix/>
          </a:blip>
          <a:srcRect b="0" l="0" r="0" t="0"/>
          <a:stretch/>
        </p:blipFill>
        <p:spPr>
          <a:xfrm>
            <a:off x="-812694" y="-735548"/>
            <a:ext cx="3244223" cy="2742843"/>
          </a:xfrm>
          <a:prstGeom prst="rect">
            <a:avLst/>
          </a:prstGeom>
          <a:noFill/>
          <a:ln>
            <a:noFill/>
          </a:ln>
        </p:spPr>
      </p:pic>
    </p:spTree>
  </p:cSld>
  <p:clrMapOvr>
    <a:masterClrMapping/>
  </p:clrMapOvr>
  <p:transition spd="slow">
    <p:push/>
  </p:transition>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7" name="Shape 1357"/>
        <p:cNvGrpSpPr/>
        <p:nvPr/>
      </p:nvGrpSpPr>
      <p:grpSpPr>
        <a:xfrm>
          <a:off x="0" y="0"/>
          <a:ext cx="0" cy="0"/>
          <a:chOff x="0" y="0"/>
          <a:chExt cx="0" cy="0"/>
        </a:xfrm>
      </p:grpSpPr>
      <p:sp>
        <p:nvSpPr>
          <p:cNvPr id="1358" name="Google Shape;1358;p197"/>
          <p:cNvSpPr txBox="1"/>
          <p:nvPr>
            <p:ph type="title"/>
          </p:nvPr>
        </p:nvSpPr>
        <p:spPr>
          <a:xfrm>
            <a:off x="678490" y="609967"/>
            <a:ext cx="8595662" cy="1320628"/>
          </a:xfrm>
          <a:prstGeom prst="rect">
            <a:avLst/>
          </a:prstGeom>
          <a:noFill/>
          <a:ln>
            <a:noFill/>
          </a:ln>
        </p:spPr>
        <p:txBody>
          <a:bodyPr anchorCtr="0" anchor="t" bIns="45675" lIns="91400" spcFirstLastPara="1" rIns="91400" wrap="square" tIns="45675">
            <a:noAutofit/>
          </a:bodyPr>
          <a:lstStyle/>
          <a:p>
            <a:pPr indent="0" lvl="0" marL="0" rtl="0" algn="l">
              <a:lnSpc>
                <a:spcPct val="100000"/>
              </a:lnSpc>
              <a:spcBef>
                <a:spcPts val="0"/>
              </a:spcBef>
              <a:spcAft>
                <a:spcPts val="0"/>
              </a:spcAft>
              <a:buSzPts val="1400"/>
              <a:buNone/>
            </a:pPr>
            <a:r>
              <a:rPr lang="en-US">
                <a:latin typeface="Microsoft YaHei"/>
                <a:ea typeface="Microsoft YaHei"/>
                <a:cs typeface="Microsoft YaHei"/>
                <a:sym typeface="Microsoft YaHei"/>
              </a:rPr>
              <a:t>義守大學外國學生獎助學金 </a:t>
            </a:r>
            <a:br>
              <a:rPr lang="en-US">
                <a:latin typeface="Microsoft YaHei"/>
                <a:ea typeface="Microsoft YaHei"/>
                <a:cs typeface="Microsoft YaHei"/>
                <a:sym typeface="Microsoft YaHei"/>
              </a:rPr>
            </a:br>
            <a:r>
              <a:rPr lang="en-US" sz="3200">
                <a:latin typeface="Microsoft YaHei"/>
                <a:ea typeface="Microsoft YaHei"/>
                <a:cs typeface="Microsoft YaHei"/>
                <a:sym typeface="Microsoft YaHei"/>
              </a:rPr>
              <a:t>ISU Scholarship for International Student</a:t>
            </a:r>
            <a:endParaRPr>
              <a:latin typeface="Microsoft YaHei"/>
              <a:ea typeface="Microsoft YaHei"/>
              <a:cs typeface="Microsoft YaHei"/>
              <a:sym typeface="Microsoft YaHei"/>
            </a:endParaRPr>
          </a:p>
        </p:txBody>
      </p:sp>
      <p:sp>
        <p:nvSpPr>
          <p:cNvPr id="1359" name="Google Shape;1359;p197"/>
          <p:cNvSpPr txBox="1"/>
          <p:nvPr>
            <p:ph idx="1" type="body"/>
          </p:nvPr>
        </p:nvSpPr>
        <p:spPr>
          <a:xfrm>
            <a:off x="678125" y="2160750"/>
            <a:ext cx="4168200" cy="4320900"/>
          </a:xfrm>
          <a:prstGeom prst="rect">
            <a:avLst/>
          </a:prstGeom>
          <a:noFill/>
          <a:ln>
            <a:noFill/>
          </a:ln>
        </p:spPr>
        <p:txBody>
          <a:bodyPr anchorCtr="0" anchor="t" bIns="45675" lIns="91400" spcFirstLastPara="1" rIns="91400" wrap="square" tIns="45675">
            <a:noAutofit/>
          </a:bodyPr>
          <a:lstStyle/>
          <a:p>
            <a:pPr indent="0" lvl="0" marL="82518" rtl="0" algn="l">
              <a:lnSpc>
                <a:spcPct val="100000"/>
              </a:lnSpc>
              <a:spcBef>
                <a:spcPts val="0"/>
              </a:spcBef>
              <a:spcAft>
                <a:spcPts val="0"/>
              </a:spcAft>
              <a:buSzPts val="1440"/>
              <a:buNone/>
            </a:pPr>
            <a:r>
              <a:rPr lang="en-US" sz="2200">
                <a:solidFill>
                  <a:srgbClr val="3F3F3F"/>
                </a:solidFill>
                <a:latin typeface="DFKai-SB"/>
                <a:ea typeface="DFKai-SB"/>
                <a:cs typeface="DFKai-SB"/>
                <a:sym typeface="DFKai-SB"/>
              </a:rPr>
              <a:t>申請本獎助學金時間、申請條件、審查項目</a:t>
            </a:r>
            <a:endParaRPr sz="2200">
              <a:latin typeface="DFKai-SB"/>
              <a:ea typeface="DFKai-SB"/>
              <a:cs typeface="DFKai-SB"/>
              <a:sym typeface="DFKai-SB"/>
            </a:endParaRPr>
          </a:p>
          <a:p>
            <a:pPr indent="0" lvl="0" marL="82518" rtl="0" algn="l">
              <a:lnSpc>
                <a:spcPct val="111111"/>
              </a:lnSpc>
              <a:spcBef>
                <a:spcPts val="0"/>
              </a:spcBef>
              <a:spcAft>
                <a:spcPts val="0"/>
              </a:spcAft>
              <a:buSzPts val="1440"/>
              <a:buNone/>
            </a:pPr>
            <a:r>
              <a:t/>
            </a:r>
            <a:endParaRPr sz="2200">
              <a:solidFill>
                <a:srgbClr val="3F3F3F"/>
              </a:solidFill>
              <a:latin typeface="DFKai-SB"/>
              <a:ea typeface="DFKai-SB"/>
              <a:cs typeface="DFKai-SB"/>
              <a:sym typeface="DFKai-SB"/>
            </a:endParaRPr>
          </a:p>
          <a:p>
            <a:pPr indent="-342798" lvl="0" marL="342798" rtl="0" algn="l">
              <a:lnSpc>
                <a:spcPct val="100000"/>
              </a:lnSpc>
              <a:spcBef>
                <a:spcPts val="1000"/>
              </a:spcBef>
              <a:spcAft>
                <a:spcPts val="0"/>
              </a:spcAft>
              <a:buClr>
                <a:srgbClr val="FF0000"/>
              </a:buClr>
              <a:buSzPts val="1840"/>
              <a:buChar char="►"/>
            </a:pPr>
            <a:r>
              <a:rPr lang="en-US" sz="2200">
                <a:solidFill>
                  <a:srgbClr val="FF0000"/>
                </a:solidFill>
                <a:latin typeface="DFKai-SB"/>
                <a:ea typeface="DFKai-SB"/>
                <a:cs typeface="DFKai-SB"/>
                <a:sym typeface="DFKai-SB"/>
              </a:rPr>
              <a:t>申請時間:於學期第十七週至第十八週向本處提出申請(碩士班申請者始需繳交本申請表)</a:t>
            </a:r>
            <a:endParaRPr sz="2200">
              <a:solidFill>
                <a:srgbClr val="FF0000"/>
              </a:solidFill>
              <a:latin typeface="DFKai-SB"/>
              <a:ea typeface="DFKai-SB"/>
              <a:cs typeface="DFKai-SB"/>
              <a:sym typeface="DFKai-SB"/>
            </a:endParaRPr>
          </a:p>
          <a:p>
            <a:pPr indent="-342798" lvl="0" marL="342798" rtl="0" algn="l">
              <a:lnSpc>
                <a:spcPct val="100000"/>
              </a:lnSpc>
              <a:spcBef>
                <a:spcPts val="1000"/>
              </a:spcBef>
              <a:spcAft>
                <a:spcPts val="0"/>
              </a:spcAft>
              <a:buSzPts val="1840"/>
              <a:buChar char="►"/>
            </a:pPr>
            <a:r>
              <a:rPr lang="en-US" sz="2200">
                <a:solidFill>
                  <a:srgbClr val="002060"/>
                </a:solidFill>
                <a:latin typeface="DFKai-SB"/>
                <a:ea typeface="DFKai-SB"/>
                <a:cs typeface="DFKai-SB"/>
                <a:sym typeface="DFKai-SB"/>
              </a:rPr>
              <a:t>申請條件: </a:t>
            </a:r>
            <a:r>
              <a:rPr lang="en-US" sz="2200">
                <a:solidFill>
                  <a:srgbClr val="3F3F3F"/>
                </a:solidFill>
                <a:latin typeface="DFKai-SB"/>
                <a:ea typeface="DFKai-SB"/>
                <a:cs typeface="DFKai-SB"/>
                <a:sym typeface="DFKai-SB"/>
              </a:rPr>
              <a:t>前一學期班級排名為前百分之四十者、</a:t>
            </a:r>
            <a:r>
              <a:rPr lang="en-US" sz="2200">
                <a:solidFill>
                  <a:srgbClr val="FF0000"/>
                </a:solidFill>
                <a:latin typeface="DFKai-SB"/>
                <a:ea typeface="DFKai-SB"/>
                <a:cs typeface="DFKai-SB"/>
                <a:sym typeface="DFKai-SB"/>
              </a:rPr>
              <a:t>操行成績需達八十五分以上，且無小過以上懲處紀錄。前一學期修課數至少九學分以上。 </a:t>
            </a:r>
            <a:endParaRPr sz="2200">
              <a:solidFill>
                <a:srgbClr val="FF0000"/>
              </a:solidFill>
              <a:latin typeface="DFKai-SB"/>
              <a:ea typeface="DFKai-SB"/>
              <a:cs typeface="DFKai-SB"/>
              <a:sym typeface="DFKai-SB"/>
            </a:endParaRPr>
          </a:p>
        </p:txBody>
      </p:sp>
      <p:sp>
        <p:nvSpPr>
          <p:cNvPr id="1360" name="Google Shape;1360;p197"/>
          <p:cNvSpPr txBox="1"/>
          <p:nvPr>
            <p:ph idx="2" type="body"/>
          </p:nvPr>
        </p:nvSpPr>
        <p:spPr>
          <a:xfrm>
            <a:off x="4967700" y="1760950"/>
            <a:ext cx="4815600" cy="4791600"/>
          </a:xfrm>
          <a:prstGeom prst="rect">
            <a:avLst/>
          </a:prstGeom>
          <a:noFill/>
          <a:ln>
            <a:noFill/>
          </a:ln>
        </p:spPr>
        <p:txBody>
          <a:bodyPr anchorCtr="0" anchor="t" bIns="45675" lIns="91400" spcFirstLastPara="1" rIns="91400" wrap="square" tIns="45675">
            <a:noAutofit/>
          </a:bodyPr>
          <a:lstStyle/>
          <a:p>
            <a:pPr indent="0" lvl="0" marL="82518" rtl="0" algn="l">
              <a:lnSpc>
                <a:spcPct val="100000"/>
              </a:lnSpc>
              <a:spcBef>
                <a:spcPts val="0"/>
              </a:spcBef>
              <a:spcAft>
                <a:spcPts val="0"/>
              </a:spcAft>
              <a:buSzPts val="1120"/>
              <a:buNone/>
            </a:pPr>
            <a:r>
              <a:rPr lang="en-US" sz="1700">
                <a:solidFill>
                  <a:srgbClr val="3F3F3F"/>
                </a:solidFill>
                <a:latin typeface="Times New Roman"/>
                <a:ea typeface="Times New Roman"/>
                <a:cs typeface="Times New Roman"/>
                <a:sym typeface="Times New Roman"/>
              </a:rPr>
              <a:t>Scholarship application period and requirements:</a:t>
            </a:r>
            <a:endParaRPr sz="1700">
              <a:latin typeface="Times New Roman"/>
              <a:ea typeface="Times New Roman"/>
              <a:cs typeface="Times New Roman"/>
              <a:sym typeface="Times New Roman"/>
            </a:endParaRPr>
          </a:p>
          <a:p>
            <a:pPr indent="9517" lvl="0" marL="82518" rtl="0" algn="l">
              <a:lnSpc>
                <a:spcPct val="142857"/>
              </a:lnSpc>
              <a:spcBef>
                <a:spcPts val="0"/>
              </a:spcBef>
              <a:spcAft>
                <a:spcPts val="0"/>
              </a:spcAft>
              <a:buSzPts val="1120"/>
              <a:buNone/>
            </a:pPr>
            <a:r>
              <a:t/>
            </a:r>
            <a:endParaRPr sz="1700">
              <a:solidFill>
                <a:srgbClr val="3F3F3F"/>
              </a:solidFill>
              <a:latin typeface="Times New Roman"/>
              <a:ea typeface="Times New Roman"/>
              <a:cs typeface="Times New Roman"/>
              <a:sym typeface="Times New Roman"/>
            </a:endParaRPr>
          </a:p>
          <a:p>
            <a:pPr indent="-342798" lvl="0" marL="342798" rtl="0" algn="l">
              <a:lnSpc>
                <a:spcPct val="100000"/>
              </a:lnSpc>
              <a:spcBef>
                <a:spcPts val="1000"/>
              </a:spcBef>
              <a:spcAft>
                <a:spcPts val="0"/>
              </a:spcAft>
              <a:buClr>
                <a:srgbClr val="FF0000"/>
              </a:buClr>
              <a:buSzPts val="1420"/>
              <a:buChar char="►"/>
            </a:pPr>
            <a:r>
              <a:rPr lang="en-US" sz="1700">
                <a:solidFill>
                  <a:srgbClr val="FF0000"/>
                </a:solidFill>
                <a:latin typeface="Times New Roman"/>
                <a:ea typeface="Times New Roman"/>
                <a:cs typeface="Times New Roman"/>
                <a:sym typeface="Times New Roman"/>
              </a:rPr>
              <a:t>Application period: Apply to OICA from the 17th week to the 18th week of the semester (Master applicants must submit with application form)</a:t>
            </a:r>
            <a:endParaRPr sz="1700">
              <a:solidFill>
                <a:srgbClr val="FF0000"/>
              </a:solidFill>
              <a:latin typeface="Times New Roman"/>
              <a:ea typeface="Times New Roman"/>
              <a:cs typeface="Times New Roman"/>
              <a:sym typeface="Times New Roman"/>
            </a:endParaRPr>
          </a:p>
          <a:p>
            <a:pPr indent="-342798" lvl="0" marL="342798" rtl="0" algn="l">
              <a:lnSpc>
                <a:spcPct val="100000"/>
              </a:lnSpc>
              <a:spcBef>
                <a:spcPts val="1000"/>
              </a:spcBef>
              <a:spcAft>
                <a:spcPts val="0"/>
              </a:spcAft>
              <a:buSzPts val="1420"/>
              <a:buChar char="►"/>
            </a:pPr>
            <a:r>
              <a:rPr lang="en-US" sz="1700">
                <a:solidFill>
                  <a:srgbClr val="3F3F3F"/>
                </a:solidFill>
                <a:latin typeface="Times New Roman"/>
                <a:ea typeface="Times New Roman"/>
                <a:cs typeface="Times New Roman"/>
                <a:sym typeface="Times New Roman"/>
              </a:rPr>
              <a:t>Application requirements: </a:t>
            </a:r>
            <a:endParaRPr sz="2100"/>
          </a:p>
          <a:p>
            <a:pPr indent="-304713" lvl="0" marL="645882" rtl="0" algn="l">
              <a:lnSpc>
                <a:spcPct val="100000"/>
              </a:lnSpc>
              <a:spcBef>
                <a:spcPts val="1000"/>
              </a:spcBef>
              <a:spcAft>
                <a:spcPts val="0"/>
              </a:spcAft>
              <a:buSzPts val="1420"/>
              <a:buFont typeface="Noto Sans Symbols"/>
              <a:buChar char="▪"/>
            </a:pPr>
            <a:r>
              <a:rPr lang="en-US" sz="1700">
                <a:solidFill>
                  <a:srgbClr val="3F3F3F"/>
                </a:solidFill>
                <a:latin typeface="Times New Roman"/>
                <a:ea typeface="Times New Roman"/>
                <a:cs typeface="Times New Roman"/>
                <a:sym typeface="Times New Roman"/>
              </a:rPr>
              <a:t>The student who has been ranked among the top 40% in his/her class in terms of the average semester grade in the previous semester. </a:t>
            </a:r>
            <a:endParaRPr sz="2100"/>
          </a:p>
          <a:p>
            <a:pPr indent="-304713" lvl="0" marL="645882" rtl="0" algn="l">
              <a:lnSpc>
                <a:spcPct val="100000"/>
              </a:lnSpc>
              <a:spcBef>
                <a:spcPts val="1000"/>
              </a:spcBef>
              <a:spcAft>
                <a:spcPts val="0"/>
              </a:spcAft>
              <a:buSzPts val="1420"/>
              <a:buFont typeface="Noto Sans Symbols"/>
              <a:buChar char="▪"/>
            </a:pPr>
            <a:r>
              <a:rPr lang="en-US" sz="1700">
                <a:solidFill>
                  <a:srgbClr val="FF0000"/>
                </a:solidFill>
                <a:latin typeface="Times New Roman"/>
                <a:ea typeface="Times New Roman"/>
                <a:cs typeface="Times New Roman"/>
                <a:sym typeface="Times New Roman"/>
              </a:rPr>
              <a:t>Having received a personal conduct score of 85 or higher, and having no record of minor demerits or even severer punishment in the previous semester.</a:t>
            </a:r>
            <a:r>
              <a:rPr lang="en-US" sz="1700">
                <a:solidFill>
                  <a:srgbClr val="3F3F3F"/>
                </a:solidFill>
                <a:latin typeface="Times New Roman"/>
                <a:ea typeface="Times New Roman"/>
                <a:cs typeface="Times New Roman"/>
                <a:sym typeface="Times New Roman"/>
              </a:rPr>
              <a:t> </a:t>
            </a:r>
            <a:endParaRPr sz="1700">
              <a:solidFill>
                <a:srgbClr val="3F3F3F"/>
              </a:solidFill>
              <a:latin typeface="Times New Roman"/>
              <a:ea typeface="Times New Roman"/>
              <a:cs typeface="Times New Roman"/>
              <a:sym typeface="Times New Roman"/>
            </a:endParaRPr>
          </a:p>
          <a:p>
            <a:pPr indent="-322493" lvl="0" marL="645882" rtl="0" algn="l">
              <a:lnSpc>
                <a:spcPct val="100000"/>
              </a:lnSpc>
              <a:spcBef>
                <a:spcPts val="1000"/>
              </a:spcBef>
              <a:spcAft>
                <a:spcPts val="0"/>
              </a:spcAft>
              <a:buClr>
                <a:srgbClr val="3F3F3F"/>
              </a:buClr>
              <a:buSzPts val="1700"/>
              <a:buFont typeface="Times New Roman"/>
              <a:buChar char="▪"/>
            </a:pPr>
            <a:r>
              <a:rPr lang="en-US" sz="1700">
                <a:solidFill>
                  <a:srgbClr val="3F3F3F"/>
                </a:solidFill>
                <a:latin typeface="Times New Roman"/>
                <a:ea typeface="Times New Roman"/>
                <a:cs typeface="Times New Roman"/>
                <a:sym typeface="Times New Roman"/>
              </a:rPr>
              <a:t>Take at least 9 credits in previous semester.</a:t>
            </a:r>
            <a:endParaRPr sz="1700">
              <a:solidFill>
                <a:srgbClr val="3F3F3F"/>
              </a:solidFill>
              <a:latin typeface="Times New Roman"/>
              <a:ea typeface="Times New Roman"/>
              <a:cs typeface="Times New Roman"/>
              <a:sym typeface="Times New Roman"/>
            </a:endParaRPr>
          </a:p>
          <a:p>
            <a:pPr indent="-214543" lvl="0" marL="645882" rtl="0" algn="l">
              <a:lnSpc>
                <a:spcPct val="100000"/>
              </a:lnSpc>
              <a:spcBef>
                <a:spcPts val="1000"/>
              </a:spcBef>
              <a:spcAft>
                <a:spcPts val="0"/>
              </a:spcAft>
              <a:buSzPts val="1120"/>
              <a:buFont typeface="Noto Sans Symbols"/>
              <a:buNone/>
            </a:pPr>
            <a:r>
              <a:t/>
            </a:r>
            <a:endParaRPr sz="1600">
              <a:latin typeface="Times New Roman"/>
              <a:ea typeface="Times New Roman"/>
              <a:cs typeface="Times New Roman"/>
              <a:sym typeface="Times New Roman"/>
            </a:endParaRPr>
          </a:p>
          <a:p>
            <a:pPr indent="-214543" lvl="0" marL="645882" rtl="0" algn="l">
              <a:lnSpc>
                <a:spcPct val="100000"/>
              </a:lnSpc>
              <a:spcBef>
                <a:spcPts val="1000"/>
              </a:spcBef>
              <a:spcAft>
                <a:spcPts val="0"/>
              </a:spcAft>
              <a:buSzPts val="1120"/>
              <a:buFont typeface="Noto Sans Symbols"/>
              <a:buNone/>
            </a:pPr>
            <a:r>
              <a:t/>
            </a:r>
            <a:endParaRPr sz="1600">
              <a:latin typeface="Times New Roman"/>
              <a:ea typeface="Times New Roman"/>
              <a:cs typeface="Times New Roman"/>
              <a:sym typeface="Times New Roman"/>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871" name="Shape 1871"/>
        <p:cNvGrpSpPr/>
        <p:nvPr/>
      </p:nvGrpSpPr>
      <p:grpSpPr>
        <a:xfrm>
          <a:off x="0" y="0"/>
          <a:ext cx="0" cy="0"/>
          <a:chOff x="0" y="0"/>
          <a:chExt cx="0" cy="0"/>
        </a:xfrm>
      </p:grpSpPr>
      <p:sp>
        <p:nvSpPr>
          <p:cNvPr id="1872" name="Google Shape;1872;p226"/>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57461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1873" name="Google Shape;1873;p226"/>
          <p:cNvGrpSpPr/>
          <p:nvPr/>
        </p:nvGrpSpPr>
        <p:grpSpPr>
          <a:xfrm>
            <a:off x="106756" y="893"/>
            <a:ext cx="12082863" cy="6384469"/>
            <a:chOff x="158985" y="0"/>
            <a:chExt cx="18129014" cy="9579197"/>
          </a:xfrm>
        </p:grpSpPr>
        <p:pic>
          <p:nvPicPr>
            <p:cNvPr id="1874" name="Google Shape;1874;p226"/>
            <p:cNvPicPr preferRelativeResize="0"/>
            <p:nvPr/>
          </p:nvPicPr>
          <p:blipFill rotWithShape="1">
            <a:blip r:embed="rId3">
              <a:alphaModFix/>
            </a:blip>
            <a:srcRect b="0" l="0" r="0" t="0"/>
            <a:stretch/>
          </p:blipFill>
          <p:spPr>
            <a:xfrm>
              <a:off x="158985" y="0"/>
              <a:ext cx="18129014" cy="9579197"/>
            </a:xfrm>
            <a:prstGeom prst="rect">
              <a:avLst/>
            </a:prstGeom>
            <a:noFill/>
            <a:ln>
              <a:noFill/>
            </a:ln>
          </p:spPr>
        </p:pic>
        <p:pic>
          <p:nvPicPr>
            <p:cNvPr id="1875" name="Google Shape;1875;p226"/>
            <p:cNvPicPr preferRelativeResize="0"/>
            <p:nvPr/>
          </p:nvPicPr>
          <p:blipFill rotWithShape="1">
            <a:blip r:embed="rId4">
              <a:alphaModFix/>
            </a:blip>
            <a:srcRect b="0" l="0" r="0" t="0"/>
            <a:stretch/>
          </p:blipFill>
          <p:spPr>
            <a:xfrm>
              <a:off x="2039369" y="6202349"/>
              <a:ext cx="3257549" cy="2724149"/>
            </a:xfrm>
            <a:prstGeom prst="rect">
              <a:avLst/>
            </a:prstGeom>
            <a:noFill/>
            <a:ln>
              <a:noFill/>
            </a:ln>
          </p:spPr>
        </p:pic>
      </p:grpSp>
      <p:sp>
        <p:nvSpPr>
          <p:cNvPr id="1876" name="Google Shape;1876;p226"/>
          <p:cNvSpPr txBox="1"/>
          <p:nvPr>
            <p:ph idx="1" type="body"/>
          </p:nvPr>
        </p:nvSpPr>
        <p:spPr>
          <a:xfrm>
            <a:off x="1360020" y="1938674"/>
            <a:ext cx="9969000" cy="2873100"/>
          </a:xfrm>
          <a:prstGeom prst="rect">
            <a:avLst/>
          </a:prstGeom>
          <a:noFill/>
          <a:ln>
            <a:noFill/>
          </a:ln>
        </p:spPr>
        <p:txBody>
          <a:bodyPr anchorCtr="0" anchor="t" bIns="0" lIns="0" spcFirstLastPara="1" rIns="0" wrap="square" tIns="8425">
            <a:spAutoFit/>
          </a:bodyPr>
          <a:lstStyle/>
          <a:p>
            <a:pPr indent="0" lvl="0" marL="8465" rtl="0" algn="l">
              <a:lnSpc>
                <a:spcPct val="111277"/>
              </a:lnSpc>
              <a:spcBef>
                <a:spcPts val="0"/>
              </a:spcBef>
              <a:spcAft>
                <a:spcPts val="0"/>
              </a:spcAft>
              <a:buSzPts val="1400"/>
              <a:buNone/>
            </a:pPr>
            <a:r>
              <a:rPr lang="en-US"/>
              <a:t>112-1學生學習社群</a:t>
            </a:r>
            <a:endParaRPr/>
          </a:p>
          <a:p>
            <a:pPr indent="0" lvl="0" marL="0" marR="300507" rtl="0" algn="ctr">
              <a:lnSpc>
                <a:spcPct val="110900"/>
              </a:lnSpc>
              <a:spcBef>
                <a:spcPts val="0"/>
              </a:spcBef>
              <a:spcAft>
                <a:spcPts val="0"/>
              </a:spcAft>
              <a:buSzPts val="1400"/>
              <a:buNone/>
            </a:pPr>
            <a:r>
              <a:rPr lang="en-US" sz="9265">
                <a:latin typeface="Cambria"/>
                <a:ea typeface="Cambria"/>
                <a:cs typeface="Cambria"/>
                <a:sym typeface="Cambria"/>
              </a:rPr>
              <a:t>Study Group</a:t>
            </a:r>
            <a:endParaRPr sz="9265">
              <a:latin typeface="Cambria"/>
              <a:ea typeface="Cambria"/>
              <a:cs typeface="Cambria"/>
              <a:sym typeface="Cambria"/>
            </a:endParaRPr>
          </a:p>
        </p:txBody>
      </p:sp>
      <p:sp>
        <p:nvSpPr>
          <p:cNvPr id="1877" name="Google Shape;1877;p226"/>
          <p:cNvSpPr txBox="1"/>
          <p:nvPr/>
        </p:nvSpPr>
        <p:spPr>
          <a:xfrm>
            <a:off x="3716287" y="5409803"/>
            <a:ext cx="4864167" cy="662773"/>
          </a:xfrm>
          <a:prstGeom prst="rect">
            <a:avLst/>
          </a:prstGeom>
          <a:noFill/>
          <a:ln>
            <a:noFill/>
          </a:ln>
        </p:spPr>
        <p:txBody>
          <a:bodyPr anchorCtr="0" anchor="t" bIns="0" lIns="0" spcFirstLastPara="1" rIns="0" wrap="square" tIns="8850">
            <a:spAutoFit/>
          </a:bodyPr>
          <a:lstStyle/>
          <a:p>
            <a:pPr indent="0" lvl="0" marL="0" marR="186229" rtl="0" algn="ctr">
              <a:lnSpc>
                <a:spcPct val="100000"/>
              </a:lnSpc>
              <a:spcBef>
                <a:spcPts val="1946"/>
              </a:spcBef>
              <a:spcAft>
                <a:spcPts val="0"/>
              </a:spcAft>
              <a:buClr>
                <a:srgbClr val="000000"/>
              </a:buClr>
              <a:buSzPts val="2666"/>
              <a:buFont typeface="Arial"/>
              <a:buNone/>
            </a:pPr>
            <a:r>
              <a:rPr b="0" i="0" lang="en-US" sz="2666" u="none" cap="none" strike="noStrike">
                <a:solidFill>
                  <a:srgbClr val="FFFFFF"/>
                </a:solidFill>
                <a:latin typeface="MS Gothic"/>
                <a:ea typeface="MS Gothic"/>
                <a:cs typeface="MS Gothic"/>
                <a:sym typeface="MS Gothic"/>
              </a:rPr>
              <a:t>教學發展中心</a:t>
            </a:r>
            <a:endParaRPr b="0" i="0" sz="2666" u="none" cap="none" strike="noStrike">
              <a:solidFill>
                <a:srgbClr val="000000"/>
              </a:solidFill>
              <a:latin typeface="MS Gothic"/>
              <a:ea typeface="MS Gothic"/>
              <a:cs typeface="MS Gothic"/>
              <a:sym typeface="MS Gothic"/>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881" name="Shape 1881"/>
        <p:cNvGrpSpPr/>
        <p:nvPr/>
      </p:nvGrpSpPr>
      <p:grpSpPr>
        <a:xfrm>
          <a:off x="0" y="0"/>
          <a:ext cx="0" cy="0"/>
          <a:chOff x="0" y="0"/>
          <a:chExt cx="0" cy="0"/>
        </a:xfrm>
      </p:grpSpPr>
      <p:sp>
        <p:nvSpPr>
          <p:cNvPr id="1882" name="Google Shape;1882;p228"/>
          <p:cNvSpPr/>
          <p:nvPr/>
        </p:nvSpPr>
        <p:spPr>
          <a:xfrm>
            <a:off x="795" y="894"/>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666666"/>
          </a:solidFill>
          <a:ln>
            <a:noFill/>
          </a:ln>
        </p:spPr>
        <p:txBody>
          <a:bodyPr anchorCtr="0" anchor="t" bIns="0" lIns="0" spcFirstLastPara="1" rIns="0" wrap="square" tIns="0">
            <a:noAutofit/>
          </a:bodyPr>
          <a:lstStyle/>
          <a:p>
            <a:pPr indent="0" lvl="0" marL="0" marR="0" rtl="0" algn="just">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883" name="Google Shape;1883;p228"/>
          <p:cNvPicPr preferRelativeResize="0"/>
          <p:nvPr/>
        </p:nvPicPr>
        <p:blipFill rotWithShape="1">
          <a:blip r:embed="rId3">
            <a:alphaModFix/>
          </a:blip>
          <a:srcRect b="0" l="0" r="0" t="0"/>
          <a:stretch/>
        </p:blipFill>
        <p:spPr>
          <a:xfrm>
            <a:off x="1639296" y="895"/>
            <a:ext cx="8335379" cy="2386977"/>
          </a:xfrm>
          <a:prstGeom prst="rect">
            <a:avLst/>
          </a:prstGeom>
          <a:noFill/>
          <a:ln>
            <a:noFill/>
          </a:ln>
        </p:spPr>
      </p:pic>
      <p:sp>
        <p:nvSpPr>
          <p:cNvPr id="1884" name="Google Shape;1884;p228"/>
          <p:cNvSpPr/>
          <p:nvPr/>
        </p:nvSpPr>
        <p:spPr>
          <a:xfrm>
            <a:off x="720507" y="6153661"/>
            <a:ext cx="1204070" cy="701704"/>
          </a:xfrm>
          <a:custGeom>
            <a:rect b="b" l="l" r="r" t="t"/>
            <a:pathLst>
              <a:path extrusionOk="0" h="1052829" w="1806575">
                <a:moveTo>
                  <a:pt x="1765047" y="1052829"/>
                </a:moveTo>
                <a:lnTo>
                  <a:pt x="1777576" y="1052829"/>
                </a:lnTo>
                <a:lnTo>
                  <a:pt x="1789468" y="1050289"/>
                </a:lnTo>
                <a:lnTo>
                  <a:pt x="1799325" y="1043939"/>
                </a:lnTo>
                <a:lnTo>
                  <a:pt x="1805749" y="1032509"/>
                </a:lnTo>
                <a:lnTo>
                  <a:pt x="1806245" y="1022349"/>
                </a:lnTo>
                <a:lnTo>
                  <a:pt x="1801749" y="1012189"/>
                </a:lnTo>
                <a:lnTo>
                  <a:pt x="1794222" y="1004569"/>
                </a:lnTo>
                <a:lnTo>
                  <a:pt x="1785624" y="998219"/>
                </a:lnTo>
                <a:lnTo>
                  <a:pt x="1767763" y="982979"/>
                </a:lnTo>
                <a:lnTo>
                  <a:pt x="1753388" y="965199"/>
                </a:lnTo>
                <a:lnTo>
                  <a:pt x="1741282" y="946149"/>
                </a:lnTo>
                <a:lnTo>
                  <a:pt x="1730225" y="924559"/>
                </a:lnTo>
                <a:lnTo>
                  <a:pt x="1708798" y="881379"/>
                </a:lnTo>
                <a:lnTo>
                  <a:pt x="1684821" y="839469"/>
                </a:lnTo>
                <a:lnTo>
                  <a:pt x="1657696" y="798829"/>
                </a:lnTo>
                <a:lnTo>
                  <a:pt x="1626826" y="760729"/>
                </a:lnTo>
                <a:lnTo>
                  <a:pt x="1591615" y="726439"/>
                </a:lnTo>
                <a:lnTo>
                  <a:pt x="1582431" y="716279"/>
                </a:lnTo>
                <a:lnTo>
                  <a:pt x="1575716" y="704849"/>
                </a:lnTo>
                <a:lnTo>
                  <a:pt x="1570167" y="692149"/>
                </a:lnTo>
                <a:lnTo>
                  <a:pt x="1564481" y="679449"/>
                </a:lnTo>
                <a:lnTo>
                  <a:pt x="1544908" y="641349"/>
                </a:lnTo>
                <a:lnTo>
                  <a:pt x="1522112" y="607059"/>
                </a:lnTo>
                <a:lnTo>
                  <a:pt x="1492236" y="577849"/>
                </a:lnTo>
                <a:lnTo>
                  <a:pt x="1451422" y="561339"/>
                </a:lnTo>
                <a:lnTo>
                  <a:pt x="1443056" y="558799"/>
                </a:lnTo>
                <a:lnTo>
                  <a:pt x="1436498" y="556259"/>
                </a:lnTo>
                <a:lnTo>
                  <a:pt x="1434929" y="494029"/>
                </a:lnTo>
                <a:lnTo>
                  <a:pt x="1415950" y="450849"/>
                </a:lnTo>
                <a:lnTo>
                  <a:pt x="1387855" y="411479"/>
                </a:lnTo>
                <a:lnTo>
                  <a:pt x="1357470" y="373379"/>
                </a:lnTo>
                <a:lnTo>
                  <a:pt x="1342701" y="354329"/>
                </a:lnTo>
                <a:lnTo>
                  <a:pt x="1328451" y="335279"/>
                </a:lnTo>
                <a:lnTo>
                  <a:pt x="1314719" y="314959"/>
                </a:lnTo>
                <a:lnTo>
                  <a:pt x="1301506" y="294639"/>
                </a:lnTo>
                <a:lnTo>
                  <a:pt x="1273361" y="250189"/>
                </a:lnTo>
                <a:lnTo>
                  <a:pt x="1244414" y="205739"/>
                </a:lnTo>
                <a:lnTo>
                  <a:pt x="1214666" y="161289"/>
                </a:lnTo>
                <a:lnTo>
                  <a:pt x="1184116" y="118109"/>
                </a:lnTo>
                <a:lnTo>
                  <a:pt x="1152764" y="74929"/>
                </a:lnTo>
                <a:lnTo>
                  <a:pt x="1120612" y="33019"/>
                </a:lnTo>
                <a:lnTo>
                  <a:pt x="1078328" y="1269"/>
                </a:lnTo>
                <a:lnTo>
                  <a:pt x="1052819" y="0"/>
                </a:lnTo>
                <a:lnTo>
                  <a:pt x="1024512" y="8889"/>
                </a:lnTo>
                <a:lnTo>
                  <a:pt x="981633" y="26669"/>
                </a:lnTo>
                <a:lnTo>
                  <a:pt x="937089" y="39369"/>
                </a:lnTo>
                <a:lnTo>
                  <a:pt x="891655" y="49529"/>
                </a:lnTo>
                <a:lnTo>
                  <a:pt x="846106" y="58419"/>
                </a:lnTo>
                <a:lnTo>
                  <a:pt x="1048847" y="58419"/>
                </a:lnTo>
                <a:lnTo>
                  <a:pt x="1058005" y="60959"/>
                </a:lnTo>
                <a:lnTo>
                  <a:pt x="1065679" y="68579"/>
                </a:lnTo>
                <a:lnTo>
                  <a:pt x="1071996" y="78739"/>
                </a:lnTo>
                <a:lnTo>
                  <a:pt x="1098696" y="120649"/>
                </a:lnTo>
                <a:lnTo>
                  <a:pt x="1128652" y="160019"/>
                </a:lnTo>
                <a:lnTo>
                  <a:pt x="1159504" y="199389"/>
                </a:lnTo>
                <a:lnTo>
                  <a:pt x="1188890" y="240029"/>
                </a:lnTo>
                <a:lnTo>
                  <a:pt x="1214450" y="283209"/>
                </a:lnTo>
                <a:lnTo>
                  <a:pt x="1225776" y="306069"/>
                </a:lnTo>
                <a:lnTo>
                  <a:pt x="1240100" y="326389"/>
                </a:lnTo>
                <a:lnTo>
                  <a:pt x="1259492" y="344169"/>
                </a:lnTo>
                <a:lnTo>
                  <a:pt x="1292818" y="356869"/>
                </a:lnTo>
                <a:lnTo>
                  <a:pt x="1298114" y="361949"/>
                </a:lnTo>
                <a:lnTo>
                  <a:pt x="1302138" y="369569"/>
                </a:lnTo>
                <a:lnTo>
                  <a:pt x="1305123" y="377189"/>
                </a:lnTo>
                <a:lnTo>
                  <a:pt x="1323359" y="424179"/>
                </a:lnTo>
                <a:lnTo>
                  <a:pt x="1345829" y="467359"/>
                </a:lnTo>
                <a:lnTo>
                  <a:pt x="1371489" y="510539"/>
                </a:lnTo>
                <a:lnTo>
                  <a:pt x="1399297" y="551179"/>
                </a:lnTo>
                <a:lnTo>
                  <a:pt x="1428211" y="591819"/>
                </a:lnTo>
                <a:lnTo>
                  <a:pt x="1457188" y="631189"/>
                </a:lnTo>
                <a:lnTo>
                  <a:pt x="1477424" y="660399"/>
                </a:lnTo>
                <a:lnTo>
                  <a:pt x="1516920" y="718819"/>
                </a:lnTo>
                <a:lnTo>
                  <a:pt x="1540862" y="759459"/>
                </a:lnTo>
                <a:lnTo>
                  <a:pt x="1541473" y="768349"/>
                </a:lnTo>
                <a:lnTo>
                  <a:pt x="1536488" y="775969"/>
                </a:lnTo>
                <a:lnTo>
                  <a:pt x="1524232" y="779779"/>
                </a:lnTo>
                <a:lnTo>
                  <a:pt x="1369604" y="779779"/>
                </a:lnTo>
                <a:lnTo>
                  <a:pt x="1376607" y="784859"/>
                </a:lnTo>
                <a:lnTo>
                  <a:pt x="1421574" y="814069"/>
                </a:lnTo>
                <a:lnTo>
                  <a:pt x="1429826" y="819149"/>
                </a:lnTo>
                <a:lnTo>
                  <a:pt x="1436710" y="824229"/>
                </a:lnTo>
                <a:lnTo>
                  <a:pt x="1440860" y="831849"/>
                </a:lnTo>
                <a:lnTo>
                  <a:pt x="1440907" y="842009"/>
                </a:lnTo>
                <a:lnTo>
                  <a:pt x="1436632" y="849629"/>
                </a:lnTo>
                <a:lnTo>
                  <a:pt x="1429517" y="854709"/>
                </a:lnTo>
                <a:lnTo>
                  <a:pt x="1420747" y="855979"/>
                </a:lnTo>
                <a:lnTo>
                  <a:pt x="1393309" y="855979"/>
                </a:lnTo>
                <a:lnTo>
                  <a:pt x="1391508" y="859789"/>
                </a:lnTo>
                <a:lnTo>
                  <a:pt x="1469623" y="859789"/>
                </a:lnTo>
                <a:lnTo>
                  <a:pt x="1472017" y="862329"/>
                </a:lnTo>
                <a:lnTo>
                  <a:pt x="1472978" y="862329"/>
                </a:lnTo>
                <a:lnTo>
                  <a:pt x="1474430" y="864869"/>
                </a:lnTo>
                <a:lnTo>
                  <a:pt x="1474841" y="866139"/>
                </a:lnTo>
                <a:lnTo>
                  <a:pt x="1474921" y="871219"/>
                </a:lnTo>
                <a:lnTo>
                  <a:pt x="1473300" y="875029"/>
                </a:lnTo>
                <a:lnTo>
                  <a:pt x="1470077" y="876299"/>
                </a:lnTo>
                <a:lnTo>
                  <a:pt x="1464084" y="878839"/>
                </a:lnTo>
                <a:lnTo>
                  <a:pt x="1377854" y="878839"/>
                </a:lnTo>
                <a:lnTo>
                  <a:pt x="1369087" y="882649"/>
                </a:lnTo>
                <a:lnTo>
                  <a:pt x="1504333" y="882649"/>
                </a:lnTo>
                <a:lnTo>
                  <a:pt x="1505803" y="883919"/>
                </a:lnTo>
                <a:lnTo>
                  <a:pt x="1508064" y="885189"/>
                </a:lnTo>
                <a:lnTo>
                  <a:pt x="1508630" y="886459"/>
                </a:lnTo>
                <a:lnTo>
                  <a:pt x="1508676" y="888999"/>
                </a:lnTo>
                <a:lnTo>
                  <a:pt x="1507884" y="890269"/>
                </a:lnTo>
                <a:lnTo>
                  <a:pt x="1506255" y="890269"/>
                </a:lnTo>
                <a:lnTo>
                  <a:pt x="1501168" y="891539"/>
                </a:lnTo>
                <a:lnTo>
                  <a:pt x="1161577" y="891539"/>
                </a:lnTo>
                <a:lnTo>
                  <a:pt x="1171025" y="894079"/>
                </a:lnTo>
                <a:lnTo>
                  <a:pt x="1213885" y="906779"/>
                </a:lnTo>
                <a:lnTo>
                  <a:pt x="1570897" y="906779"/>
                </a:lnTo>
                <a:lnTo>
                  <a:pt x="1582984" y="913129"/>
                </a:lnTo>
                <a:lnTo>
                  <a:pt x="1589424" y="929639"/>
                </a:lnTo>
                <a:lnTo>
                  <a:pt x="1590484" y="929639"/>
                </a:lnTo>
                <a:lnTo>
                  <a:pt x="1591366" y="930909"/>
                </a:lnTo>
                <a:lnTo>
                  <a:pt x="1592886" y="932179"/>
                </a:lnTo>
                <a:lnTo>
                  <a:pt x="1594215" y="933449"/>
                </a:lnTo>
                <a:lnTo>
                  <a:pt x="1594894" y="933449"/>
                </a:lnTo>
                <a:lnTo>
                  <a:pt x="1594215" y="934719"/>
                </a:lnTo>
                <a:lnTo>
                  <a:pt x="1594894" y="935989"/>
                </a:lnTo>
                <a:lnTo>
                  <a:pt x="1316513" y="935989"/>
                </a:lnTo>
                <a:lnTo>
                  <a:pt x="1359238" y="948689"/>
                </a:lnTo>
                <a:lnTo>
                  <a:pt x="1406198" y="961389"/>
                </a:lnTo>
                <a:lnTo>
                  <a:pt x="1437065" y="967739"/>
                </a:lnTo>
                <a:lnTo>
                  <a:pt x="1499986" y="975359"/>
                </a:lnTo>
                <a:lnTo>
                  <a:pt x="1531807" y="984249"/>
                </a:lnTo>
                <a:lnTo>
                  <a:pt x="1631779" y="1019809"/>
                </a:lnTo>
                <a:lnTo>
                  <a:pt x="1682910" y="1035049"/>
                </a:lnTo>
                <a:lnTo>
                  <a:pt x="1735313" y="1046479"/>
                </a:lnTo>
                <a:lnTo>
                  <a:pt x="1742682" y="1047749"/>
                </a:lnTo>
                <a:lnTo>
                  <a:pt x="1750094" y="1050289"/>
                </a:lnTo>
                <a:lnTo>
                  <a:pt x="1765047" y="1052829"/>
                </a:lnTo>
                <a:close/>
              </a:path>
              <a:path extrusionOk="0" h="1052829" w="1806575">
                <a:moveTo>
                  <a:pt x="1369604" y="779779"/>
                </a:moveTo>
                <a:lnTo>
                  <a:pt x="1524232" y="779779"/>
                </a:lnTo>
                <a:lnTo>
                  <a:pt x="1502272" y="773429"/>
                </a:lnTo>
                <a:lnTo>
                  <a:pt x="1481255" y="767079"/>
                </a:lnTo>
                <a:lnTo>
                  <a:pt x="1463609" y="754379"/>
                </a:lnTo>
                <a:lnTo>
                  <a:pt x="1451761" y="732789"/>
                </a:lnTo>
                <a:lnTo>
                  <a:pt x="1442112" y="709929"/>
                </a:lnTo>
                <a:lnTo>
                  <a:pt x="1427821" y="690879"/>
                </a:lnTo>
                <a:lnTo>
                  <a:pt x="1410010" y="673099"/>
                </a:lnTo>
                <a:lnTo>
                  <a:pt x="1389805" y="659129"/>
                </a:lnTo>
                <a:lnTo>
                  <a:pt x="1364510" y="640079"/>
                </a:lnTo>
                <a:lnTo>
                  <a:pt x="1339988" y="619759"/>
                </a:lnTo>
                <a:lnTo>
                  <a:pt x="1314174" y="600709"/>
                </a:lnTo>
                <a:lnTo>
                  <a:pt x="1284999" y="588009"/>
                </a:lnTo>
                <a:lnTo>
                  <a:pt x="1255784" y="549909"/>
                </a:lnTo>
                <a:lnTo>
                  <a:pt x="1223771" y="514349"/>
                </a:lnTo>
                <a:lnTo>
                  <a:pt x="1189648" y="481329"/>
                </a:lnTo>
                <a:lnTo>
                  <a:pt x="1154102" y="449579"/>
                </a:lnTo>
                <a:lnTo>
                  <a:pt x="1081493" y="388619"/>
                </a:lnTo>
                <a:lnTo>
                  <a:pt x="1041711" y="354329"/>
                </a:lnTo>
                <a:lnTo>
                  <a:pt x="1002243" y="318769"/>
                </a:lnTo>
                <a:lnTo>
                  <a:pt x="963177" y="284479"/>
                </a:lnTo>
                <a:lnTo>
                  <a:pt x="924601" y="248919"/>
                </a:lnTo>
                <a:lnTo>
                  <a:pt x="886602" y="212089"/>
                </a:lnTo>
                <a:lnTo>
                  <a:pt x="849270" y="175259"/>
                </a:lnTo>
                <a:lnTo>
                  <a:pt x="831739" y="156209"/>
                </a:lnTo>
                <a:lnTo>
                  <a:pt x="827223" y="143509"/>
                </a:lnTo>
                <a:lnTo>
                  <a:pt x="836106" y="134619"/>
                </a:lnTo>
                <a:lnTo>
                  <a:pt x="858767" y="121919"/>
                </a:lnTo>
                <a:lnTo>
                  <a:pt x="902906" y="105409"/>
                </a:lnTo>
                <a:lnTo>
                  <a:pt x="949016" y="95249"/>
                </a:lnTo>
                <a:lnTo>
                  <a:pt x="994830" y="82549"/>
                </a:lnTo>
                <a:lnTo>
                  <a:pt x="1038078" y="62229"/>
                </a:lnTo>
                <a:lnTo>
                  <a:pt x="1048847" y="58419"/>
                </a:lnTo>
                <a:lnTo>
                  <a:pt x="846106" y="58419"/>
                </a:lnTo>
                <a:lnTo>
                  <a:pt x="801220" y="69849"/>
                </a:lnTo>
                <a:lnTo>
                  <a:pt x="764464" y="83819"/>
                </a:lnTo>
                <a:lnTo>
                  <a:pt x="715795" y="130809"/>
                </a:lnTo>
                <a:lnTo>
                  <a:pt x="707720" y="170179"/>
                </a:lnTo>
                <a:lnTo>
                  <a:pt x="707682" y="189229"/>
                </a:lnTo>
                <a:lnTo>
                  <a:pt x="706397" y="205739"/>
                </a:lnTo>
                <a:lnTo>
                  <a:pt x="776234" y="205739"/>
                </a:lnTo>
                <a:lnTo>
                  <a:pt x="785787" y="208279"/>
                </a:lnTo>
                <a:lnTo>
                  <a:pt x="794069" y="214629"/>
                </a:lnTo>
                <a:lnTo>
                  <a:pt x="801672" y="222249"/>
                </a:lnTo>
                <a:lnTo>
                  <a:pt x="840825" y="259079"/>
                </a:lnTo>
                <a:lnTo>
                  <a:pt x="962358" y="361949"/>
                </a:lnTo>
                <a:lnTo>
                  <a:pt x="1002082" y="397509"/>
                </a:lnTo>
                <a:lnTo>
                  <a:pt x="1040340" y="434339"/>
                </a:lnTo>
                <a:lnTo>
                  <a:pt x="1057670" y="452119"/>
                </a:lnTo>
                <a:lnTo>
                  <a:pt x="1076260" y="468629"/>
                </a:lnTo>
                <a:lnTo>
                  <a:pt x="1096110" y="482599"/>
                </a:lnTo>
                <a:lnTo>
                  <a:pt x="1117220" y="495299"/>
                </a:lnTo>
                <a:lnTo>
                  <a:pt x="1154586" y="519429"/>
                </a:lnTo>
                <a:lnTo>
                  <a:pt x="1184150" y="551179"/>
                </a:lnTo>
                <a:lnTo>
                  <a:pt x="1209306" y="585469"/>
                </a:lnTo>
                <a:lnTo>
                  <a:pt x="1233444" y="621029"/>
                </a:lnTo>
                <a:lnTo>
                  <a:pt x="1254781" y="628649"/>
                </a:lnTo>
                <a:lnTo>
                  <a:pt x="1275587" y="637539"/>
                </a:lnTo>
                <a:lnTo>
                  <a:pt x="1294655" y="647699"/>
                </a:lnTo>
                <a:lnTo>
                  <a:pt x="1310776" y="664209"/>
                </a:lnTo>
                <a:lnTo>
                  <a:pt x="1196341" y="664209"/>
                </a:lnTo>
                <a:lnTo>
                  <a:pt x="1201154" y="668019"/>
                </a:lnTo>
                <a:lnTo>
                  <a:pt x="1244185" y="695959"/>
                </a:lnTo>
                <a:lnTo>
                  <a:pt x="1289089" y="722629"/>
                </a:lnTo>
                <a:lnTo>
                  <a:pt x="1332837" y="753109"/>
                </a:lnTo>
                <a:lnTo>
                  <a:pt x="1369604" y="779779"/>
                </a:lnTo>
                <a:close/>
              </a:path>
              <a:path extrusionOk="0" h="1052829" w="1806575">
                <a:moveTo>
                  <a:pt x="587170" y="246379"/>
                </a:moveTo>
                <a:lnTo>
                  <a:pt x="698902" y="246379"/>
                </a:lnTo>
                <a:lnTo>
                  <a:pt x="672979" y="233679"/>
                </a:lnTo>
                <a:lnTo>
                  <a:pt x="648284" y="218439"/>
                </a:lnTo>
                <a:lnTo>
                  <a:pt x="624816" y="201929"/>
                </a:lnTo>
                <a:lnTo>
                  <a:pt x="602575" y="184149"/>
                </a:lnTo>
                <a:lnTo>
                  <a:pt x="559747" y="153669"/>
                </a:lnTo>
                <a:lnTo>
                  <a:pt x="515096" y="142239"/>
                </a:lnTo>
                <a:lnTo>
                  <a:pt x="468961" y="144779"/>
                </a:lnTo>
                <a:lnTo>
                  <a:pt x="421681" y="162559"/>
                </a:lnTo>
                <a:lnTo>
                  <a:pt x="409220" y="168909"/>
                </a:lnTo>
                <a:lnTo>
                  <a:pt x="397373" y="172719"/>
                </a:lnTo>
                <a:lnTo>
                  <a:pt x="385018" y="173989"/>
                </a:lnTo>
                <a:lnTo>
                  <a:pt x="329671" y="173989"/>
                </a:lnTo>
                <a:lnTo>
                  <a:pt x="310140" y="186689"/>
                </a:lnTo>
                <a:lnTo>
                  <a:pt x="282915" y="190499"/>
                </a:lnTo>
                <a:lnTo>
                  <a:pt x="255034" y="190499"/>
                </a:lnTo>
                <a:lnTo>
                  <a:pt x="227672" y="193039"/>
                </a:lnTo>
                <a:lnTo>
                  <a:pt x="506224" y="193039"/>
                </a:lnTo>
                <a:lnTo>
                  <a:pt x="513004" y="195579"/>
                </a:lnTo>
                <a:lnTo>
                  <a:pt x="519657" y="199389"/>
                </a:lnTo>
                <a:lnTo>
                  <a:pt x="526035" y="204469"/>
                </a:lnTo>
                <a:lnTo>
                  <a:pt x="567023" y="233679"/>
                </a:lnTo>
                <a:lnTo>
                  <a:pt x="587170" y="246379"/>
                </a:lnTo>
                <a:close/>
              </a:path>
              <a:path extrusionOk="0" h="1052829" w="1806575">
                <a:moveTo>
                  <a:pt x="329671" y="173989"/>
                </a:moveTo>
                <a:lnTo>
                  <a:pt x="385018" y="173989"/>
                </a:lnTo>
                <a:lnTo>
                  <a:pt x="371031" y="170179"/>
                </a:lnTo>
                <a:lnTo>
                  <a:pt x="362065" y="167639"/>
                </a:lnTo>
                <a:lnTo>
                  <a:pt x="351796" y="166369"/>
                </a:lnTo>
                <a:lnTo>
                  <a:pt x="342269" y="167639"/>
                </a:lnTo>
                <a:lnTo>
                  <a:pt x="335530" y="170179"/>
                </a:lnTo>
                <a:lnTo>
                  <a:pt x="329671" y="173989"/>
                </a:lnTo>
                <a:close/>
              </a:path>
              <a:path extrusionOk="0" h="1052829" w="1806575">
                <a:moveTo>
                  <a:pt x="291211" y="240029"/>
                </a:moveTo>
                <a:lnTo>
                  <a:pt x="305457" y="238759"/>
                </a:lnTo>
                <a:lnTo>
                  <a:pt x="333647" y="232409"/>
                </a:lnTo>
                <a:lnTo>
                  <a:pt x="362580" y="229869"/>
                </a:lnTo>
                <a:lnTo>
                  <a:pt x="391215" y="224789"/>
                </a:lnTo>
                <a:lnTo>
                  <a:pt x="418515" y="214629"/>
                </a:lnTo>
                <a:lnTo>
                  <a:pt x="438318" y="208279"/>
                </a:lnTo>
                <a:lnTo>
                  <a:pt x="459245" y="207009"/>
                </a:lnTo>
                <a:lnTo>
                  <a:pt x="480044" y="204469"/>
                </a:lnTo>
                <a:lnTo>
                  <a:pt x="499466" y="194309"/>
                </a:lnTo>
                <a:lnTo>
                  <a:pt x="506224" y="193039"/>
                </a:lnTo>
                <a:lnTo>
                  <a:pt x="227672" y="193039"/>
                </a:lnTo>
                <a:lnTo>
                  <a:pt x="175580" y="208279"/>
                </a:lnTo>
                <a:lnTo>
                  <a:pt x="159730" y="212089"/>
                </a:lnTo>
                <a:lnTo>
                  <a:pt x="264755" y="212089"/>
                </a:lnTo>
                <a:lnTo>
                  <a:pt x="272260" y="223519"/>
                </a:lnTo>
                <a:lnTo>
                  <a:pt x="280612" y="233679"/>
                </a:lnTo>
                <a:lnTo>
                  <a:pt x="291211" y="240029"/>
                </a:lnTo>
                <a:close/>
              </a:path>
              <a:path extrusionOk="0" h="1052829" w="1806575">
                <a:moveTo>
                  <a:pt x="1196341" y="664209"/>
                </a:moveTo>
                <a:lnTo>
                  <a:pt x="1310776" y="664209"/>
                </a:lnTo>
                <a:lnTo>
                  <a:pt x="1266203" y="654049"/>
                </a:lnTo>
                <a:lnTo>
                  <a:pt x="1246195" y="643889"/>
                </a:lnTo>
                <a:lnTo>
                  <a:pt x="1231974" y="623569"/>
                </a:lnTo>
                <a:lnTo>
                  <a:pt x="1209663" y="615949"/>
                </a:lnTo>
                <a:lnTo>
                  <a:pt x="1192715" y="600709"/>
                </a:lnTo>
                <a:lnTo>
                  <a:pt x="1176487" y="585469"/>
                </a:lnTo>
                <a:lnTo>
                  <a:pt x="1156338" y="575309"/>
                </a:lnTo>
                <a:lnTo>
                  <a:pt x="1131387" y="567689"/>
                </a:lnTo>
                <a:lnTo>
                  <a:pt x="1110125" y="553719"/>
                </a:lnTo>
                <a:lnTo>
                  <a:pt x="1091025" y="537209"/>
                </a:lnTo>
                <a:lnTo>
                  <a:pt x="1072561" y="520699"/>
                </a:lnTo>
                <a:lnTo>
                  <a:pt x="1029396" y="487679"/>
                </a:lnTo>
                <a:lnTo>
                  <a:pt x="985315" y="454659"/>
                </a:lnTo>
                <a:lnTo>
                  <a:pt x="940318" y="422909"/>
                </a:lnTo>
                <a:lnTo>
                  <a:pt x="894404" y="392429"/>
                </a:lnTo>
                <a:lnTo>
                  <a:pt x="847574" y="364489"/>
                </a:lnTo>
                <a:lnTo>
                  <a:pt x="812695" y="344169"/>
                </a:lnTo>
                <a:lnTo>
                  <a:pt x="780530" y="320039"/>
                </a:lnTo>
                <a:lnTo>
                  <a:pt x="758031" y="289559"/>
                </a:lnTo>
                <a:lnTo>
                  <a:pt x="752320" y="246379"/>
                </a:lnTo>
                <a:lnTo>
                  <a:pt x="752198" y="240029"/>
                </a:lnTo>
                <a:lnTo>
                  <a:pt x="752302" y="232409"/>
                </a:lnTo>
                <a:lnTo>
                  <a:pt x="752633" y="223519"/>
                </a:lnTo>
                <a:lnTo>
                  <a:pt x="755936" y="214629"/>
                </a:lnTo>
                <a:lnTo>
                  <a:pt x="764815" y="207009"/>
                </a:lnTo>
                <a:lnTo>
                  <a:pt x="776234" y="205739"/>
                </a:lnTo>
                <a:lnTo>
                  <a:pt x="706397" y="205739"/>
                </a:lnTo>
                <a:lnTo>
                  <a:pt x="706199" y="208279"/>
                </a:lnTo>
                <a:lnTo>
                  <a:pt x="703272" y="227329"/>
                </a:lnTo>
                <a:lnTo>
                  <a:pt x="698902" y="246379"/>
                </a:lnTo>
                <a:lnTo>
                  <a:pt x="587170" y="246379"/>
                </a:lnTo>
                <a:lnTo>
                  <a:pt x="651834" y="287019"/>
                </a:lnTo>
                <a:lnTo>
                  <a:pt x="693409" y="314959"/>
                </a:lnTo>
                <a:lnTo>
                  <a:pt x="732932" y="344169"/>
                </a:lnTo>
                <a:lnTo>
                  <a:pt x="771654" y="374649"/>
                </a:lnTo>
                <a:lnTo>
                  <a:pt x="811400" y="403859"/>
                </a:lnTo>
                <a:lnTo>
                  <a:pt x="851796" y="430529"/>
                </a:lnTo>
                <a:lnTo>
                  <a:pt x="892470" y="458469"/>
                </a:lnTo>
                <a:lnTo>
                  <a:pt x="933047" y="485139"/>
                </a:lnTo>
                <a:lnTo>
                  <a:pt x="973152" y="513079"/>
                </a:lnTo>
                <a:lnTo>
                  <a:pt x="1012414" y="542289"/>
                </a:lnTo>
                <a:lnTo>
                  <a:pt x="1018858" y="547369"/>
                </a:lnTo>
                <a:lnTo>
                  <a:pt x="1024398" y="556259"/>
                </a:lnTo>
                <a:lnTo>
                  <a:pt x="1031634" y="557529"/>
                </a:lnTo>
                <a:lnTo>
                  <a:pt x="1078952" y="577849"/>
                </a:lnTo>
                <a:lnTo>
                  <a:pt x="1121202" y="605789"/>
                </a:lnTo>
                <a:lnTo>
                  <a:pt x="1161047" y="636269"/>
                </a:lnTo>
                <a:lnTo>
                  <a:pt x="1196341" y="664209"/>
                </a:lnTo>
                <a:close/>
              </a:path>
              <a:path extrusionOk="0" h="1052829" w="1806575">
                <a:moveTo>
                  <a:pt x="182682" y="261619"/>
                </a:moveTo>
                <a:lnTo>
                  <a:pt x="235021" y="250189"/>
                </a:lnTo>
                <a:lnTo>
                  <a:pt x="257263" y="222249"/>
                </a:lnTo>
                <a:lnTo>
                  <a:pt x="264755" y="212089"/>
                </a:lnTo>
                <a:lnTo>
                  <a:pt x="159730" y="212089"/>
                </a:lnTo>
                <a:lnTo>
                  <a:pt x="149163" y="214629"/>
                </a:lnTo>
                <a:lnTo>
                  <a:pt x="95103" y="222249"/>
                </a:lnTo>
                <a:lnTo>
                  <a:pt x="69050" y="228599"/>
                </a:lnTo>
                <a:lnTo>
                  <a:pt x="42997" y="237489"/>
                </a:lnTo>
                <a:lnTo>
                  <a:pt x="16817" y="245109"/>
                </a:lnTo>
                <a:lnTo>
                  <a:pt x="7285" y="250189"/>
                </a:lnTo>
                <a:lnTo>
                  <a:pt x="6387" y="251459"/>
                </a:lnTo>
                <a:lnTo>
                  <a:pt x="153216" y="251459"/>
                </a:lnTo>
                <a:lnTo>
                  <a:pt x="163907" y="255269"/>
                </a:lnTo>
                <a:lnTo>
                  <a:pt x="182682" y="261619"/>
                </a:lnTo>
                <a:close/>
              </a:path>
              <a:path extrusionOk="0" h="1052829" w="1806575">
                <a:moveTo>
                  <a:pt x="310678" y="424179"/>
                </a:moveTo>
                <a:lnTo>
                  <a:pt x="327503" y="424179"/>
                </a:lnTo>
                <a:lnTo>
                  <a:pt x="336986" y="422909"/>
                </a:lnTo>
                <a:lnTo>
                  <a:pt x="345536" y="420369"/>
                </a:lnTo>
                <a:lnTo>
                  <a:pt x="352051" y="415289"/>
                </a:lnTo>
                <a:lnTo>
                  <a:pt x="355429" y="406399"/>
                </a:lnTo>
                <a:lnTo>
                  <a:pt x="355652" y="403859"/>
                </a:lnTo>
                <a:lnTo>
                  <a:pt x="355355" y="400049"/>
                </a:lnTo>
                <a:lnTo>
                  <a:pt x="353719" y="394969"/>
                </a:lnTo>
                <a:lnTo>
                  <a:pt x="352427" y="391159"/>
                </a:lnTo>
                <a:lnTo>
                  <a:pt x="348893" y="386079"/>
                </a:lnTo>
                <a:lnTo>
                  <a:pt x="346751" y="384809"/>
                </a:lnTo>
                <a:lnTo>
                  <a:pt x="341716" y="380999"/>
                </a:lnTo>
                <a:lnTo>
                  <a:pt x="338966" y="379729"/>
                </a:lnTo>
                <a:lnTo>
                  <a:pt x="297929" y="361949"/>
                </a:lnTo>
                <a:lnTo>
                  <a:pt x="221781" y="330199"/>
                </a:lnTo>
                <a:lnTo>
                  <a:pt x="183918" y="313689"/>
                </a:lnTo>
                <a:lnTo>
                  <a:pt x="158307" y="302259"/>
                </a:lnTo>
                <a:lnTo>
                  <a:pt x="150001" y="297179"/>
                </a:lnTo>
                <a:lnTo>
                  <a:pt x="142055" y="293369"/>
                </a:lnTo>
                <a:lnTo>
                  <a:pt x="134511" y="289559"/>
                </a:lnTo>
                <a:lnTo>
                  <a:pt x="129936" y="283209"/>
                </a:lnTo>
                <a:lnTo>
                  <a:pt x="130894" y="271779"/>
                </a:lnTo>
                <a:lnTo>
                  <a:pt x="136497" y="260349"/>
                </a:lnTo>
                <a:lnTo>
                  <a:pt x="144008" y="253999"/>
                </a:lnTo>
                <a:lnTo>
                  <a:pt x="153216" y="251459"/>
                </a:lnTo>
                <a:lnTo>
                  <a:pt x="6387" y="251459"/>
                </a:lnTo>
                <a:lnTo>
                  <a:pt x="2798" y="256539"/>
                </a:lnTo>
                <a:lnTo>
                  <a:pt x="1363" y="265429"/>
                </a:lnTo>
                <a:lnTo>
                  <a:pt x="989" y="274319"/>
                </a:lnTo>
                <a:lnTo>
                  <a:pt x="120" y="283209"/>
                </a:lnTo>
                <a:lnTo>
                  <a:pt x="0" y="295909"/>
                </a:lnTo>
                <a:lnTo>
                  <a:pt x="3692" y="304799"/>
                </a:lnTo>
                <a:lnTo>
                  <a:pt x="13764" y="309879"/>
                </a:lnTo>
                <a:lnTo>
                  <a:pt x="65236" y="326389"/>
                </a:lnTo>
                <a:lnTo>
                  <a:pt x="113766" y="349249"/>
                </a:lnTo>
                <a:lnTo>
                  <a:pt x="161298" y="374649"/>
                </a:lnTo>
                <a:lnTo>
                  <a:pt x="209774" y="398779"/>
                </a:lnTo>
                <a:lnTo>
                  <a:pt x="261137" y="415289"/>
                </a:lnTo>
                <a:lnTo>
                  <a:pt x="277496" y="419099"/>
                </a:lnTo>
                <a:lnTo>
                  <a:pt x="310678" y="424179"/>
                </a:lnTo>
                <a:close/>
              </a:path>
              <a:path extrusionOk="0" h="1052829" w="1806575">
                <a:moveTo>
                  <a:pt x="1014191" y="742949"/>
                </a:moveTo>
                <a:lnTo>
                  <a:pt x="1124939" y="742949"/>
                </a:lnTo>
                <a:lnTo>
                  <a:pt x="1120208" y="741679"/>
                </a:lnTo>
                <a:lnTo>
                  <a:pt x="1111401" y="736599"/>
                </a:lnTo>
                <a:lnTo>
                  <a:pt x="1108104" y="732789"/>
                </a:lnTo>
                <a:lnTo>
                  <a:pt x="1105914" y="727709"/>
                </a:lnTo>
                <a:lnTo>
                  <a:pt x="1095798" y="716279"/>
                </a:lnTo>
                <a:lnTo>
                  <a:pt x="1083245" y="708659"/>
                </a:lnTo>
                <a:lnTo>
                  <a:pt x="1069505" y="701039"/>
                </a:lnTo>
                <a:lnTo>
                  <a:pt x="1055829" y="694689"/>
                </a:lnTo>
                <a:lnTo>
                  <a:pt x="1038976" y="688339"/>
                </a:lnTo>
                <a:lnTo>
                  <a:pt x="1025048" y="690879"/>
                </a:lnTo>
                <a:lnTo>
                  <a:pt x="1014046" y="699769"/>
                </a:lnTo>
                <a:lnTo>
                  <a:pt x="1005970" y="712469"/>
                </a:lnTo>
                <a:lnTo>
                  <a:pt x="1003560" y="727709"/>
                </a:lnTo>
                <a:lnTo>
                  <a:pt x="1008994" y="739139"/>
                </a:lnTo>
                <a:lnTo>
                  <a:pt x="1014191" y="742949"/>
                </a:lnTo>
                <a:close/>
              </a:path>
              <a:path extrusionOk="0" h="1052829" w="1806575">
                <a:moveTo>
                  <a:pt x="1161577" y="891539"/>
                </a:moveTo>
                <a:lnTo>
                  <a:pt x="1501168" y="891539"/>
                </a:lnTo>
                <a:lnTo>
                  <a:pt x="1498454" y="890269"/>
                </a:lnTo>
                <a:lnTo>
                  <a:pt x="1499585" y="885189"/>
                </a:lnTo>
                <a:lnTo>
                  <a:pt x="1501620" y="883919"/>
                </a:lnTo>
                <a:lnTo>
                  <a:pt x="1503881" y="883919"/>
                </a:lnTo>
                <a:lnTo>
                  <a:pt x="1504333" y="882649"/>
                </a:lnTo>
                <a:lnTo>
                  <a:pt x="1369087" y="882649"/>
                </a:lnTo>
                <a:lnTo>
                  <a:pt x="1351972" y="880109"/>
                </a:lnTo>
                <a:lnTo>
                  <a:pt x="1305731" y="867409"/>
                </a:lnTo>
                <a:lnTo>
                  <a:pt x="1295853" y="839469"/>
                </a:lnTo>
                <a:lnTo>
                  <a:pt x="1297261" y="822959"/>
                </a:lnTo>
                <a:lnTo>
                  <a:pt x="1292701" y="810259"/>
                </a:lnTo>
                <a:lnTo>
                  <a:pt x="1237679" y="773429"/>
                </a:lnTo>
                <a:lnTo>
                  <a:pt x="1168193" y="745489"/>
                </a:lnTo>
                <a:lnTo>
                  <a:pt x="1129995" y="741679"/>
                </a:lnTo>
                <a:lnTo>
                  <a:pt x="1124939" y="742949"/>
                </a:lnTo>
                <a:lnTo>
                  <a:pt x="1014191" y="742949"/>
                </a:lnTo>
                <a:lnTo>
                  <a:pt x="1019388" y="746759"/>
                </a:lnTo>
                <a:lnTo>
                  <a:pt x="1031860" y="754379"/>
                </a:lnTo>
                <a:lnTo>
                  <a:pt x="1073466" y="764539"/>
                </a:lnTo>
                <a:lnTo>
                  <a:pt x="1092308" y="770889"/>
                </a:lnTo>
                <a:lnTo>
                  <a:pt x="1108882" y="779779"/>
                </a:lnTo>
                <a:lnTo>
                  <a:pt x="1122530" y="795019"/>
                </a:lnTo>
                <a:lnTo>
                  <a:pt x="1132596" y="815339"/>
                </a:lnTo>
                <a:lnTo>
                  <a:pt x="924053" y="815339"/>
                </a:lnTo>
                <a:lnTo>
                  <a:pt x="927058" y="819149"/>
                </a:lnTo>
                <a:lnTo>
                  <a:pt x="1179402" y="819149"/>
                </a:lnTo>
                <a:lnTo>
                  <a:pt x="1185846" y="820419"/>
                </a:lnTo>
                <a:lnTo>
                  <a:pt x="1185733" y="829309"/>
                </a:lnTo>
                <a:lnTo>
                  <a:pt x="1179628" y="830579"/>
                </a:lnTo>
                <a:lnTo>
                  <a:pt x="1176463" y="831849"/>
                </a:lnTo>
                <a:lnTo>
                  <a:pt x="942518" y="831849"/>
                </a:lnTo>
                <a:lnTo>
                  <a:pt x="946699" y="834389"/>
                </a:lnTo>
                <a:lnTo>
                  <a:pt x="963322" y="840739"/>
                </a:lnTo>
                <a:lnTo>
                  <a:pt x="981323" y="845819"/>
                </a:lnTo>
                <a:lnTo>
                  <a:pt x="1076434" y="868679"/>
                </a:lnTo>
                <a:lnTo>
                  <a:pt x="1161577" y="891539"/>
                </a:lnTo>
                <a:close/>
              </a:path>
              <a:path extrusionOk="0" h="1052829" w="1806575">
                <a:moveTo>
                  <a:pt x="817828" y="772159"/>
                </a:moveTo>
                <a:lnTo>
                  <a:pt x="874958" y="772159"/>
                </a:lnTo>
                <a:lnTo>
                  <a:pt x="869903" y="770889"/>
                </a:lnTo>
                <a:lnTo>
                  <a:pt x="860039" y="767079"/>
                </a:lnTo>
                <a:lnTo>
                  <a:pt x="855785" y="764539"/>
                </a:lnTo>
                <a:lnTo>
                  <a:pt x="852210" y="760729"/>
                </a:lnTo>
                <a:lnTo>
                  <a:pt x="846652" y="755649"/>
                </a:lnTo>
                <a:lnTo>
                  <a:pt x="840565" y="751839"/>
                </a:lnTo>
                <a:lnTo>
                  <a:pt x="833799" y="751839"/>
                </a:lnTo>
                <a:lnTo>
                  <a:pt x="826206" y="755649"/>
                </a:lnTo>
                <a:lnTo>
                  <a:pt x="822631" y="758189"/>
                </a:lnTo>
                <a:lnTo>
                  <a:pt x="820215" y="760729"/>
                </a:lnTo>
                <a:lnTo>
                  <a:pt x="817700" y="769619"/>
                </a:lnTo>
                <a:lnTo>
                  <a:pt x="817828" y="772159"/>
                </a:lnTo>
                <a:close/>
              </a:path>
              <a:path extrusionOk="0" h="1052829" w="1806575">
                <a:moveTo>
                  <a:pt x="924053" y="815339"/>
                </a:moveTo>
                <a:lnTo>
                  <a:pt x="1132596" y="815339"/>
                </a:lnTo>
                <a:lnTo>
                  <a:pt x="1100282" y="814069"/>
                </a:lnTo>
                <a:lnTo>
                  <a:pt x="1070300" y="807719"/>
                </a:lnTo>
                <a:lnTo>
                  <a:pt x="1041336" y="797559"/>
                </a:lnTo>
                <a:lnTo>
                  <a:pt x="1012075" y="792479"/>
                </a:lnTo>
                <a:lnTo>
                  <a:pt x="979249" y="787399"/>
                </a:lnTo>
                <a:lnTo>
                  <a:pt x="946614" y="779779"/>
                </a:lnTo>
                <a:lnTo>
                  <a:pt x="913724" y="773429"/>
                </a:lnTo>
                <a:lnTo>
                  <a:pt x="880135" y="770889"/>
                </a:lnTo>
                <a:lnTo>
                  <a:pt x="874958" y="772159"/>
                </a:lnTo>
                <a:lnTo>
                  <a:pt x="817828" y="772159"/>
                </a:lnTo>
                <a:lnTo>
                  <a:pt x="817892" y="773429"/>
                </a:lnTo>
                <a:lnTo>
                  <a:pt x="819536" y="777239"/>
                </a:lnTo>
                <a:lnTo>
                  <a:pt x="823528" y="787399"/>
                </a:lnTo>
                <a:lnTo>
                  <a:pt x="828495" y="796289"/>
                </a:lnTo>
                <a:lnTo>
                  <a:pt x="901404" y="796289"/>
                </a:lnTo>
                <a:lnTo>
                  <a:pt x="911769" y="800099"/>
                </a:lnTo>
                <a:lnTo>
                  <a:pt x="920045" y="810259"/>
                </a:lnTo>
                <a:lnTo>
                  <a:pt x="924053" y="815339"/>
                </a:lnTo>
                <a:close/>
              </a:path>
              <a:path extrusionOk="0" h="1052829" w="1806575">
                <a:moveTo>
                  <a:pt x="847122" y="806449"/>
                </a:moveTo>
                <a:lnTo>
                  <a:pt x="862206" y="803909"/>
                </a:lnTo>
                <a:lnTo>
                  <a:pt x="876743" y="798829"/>
                </a:lnTo>
                <a:lnTo>
                  <a:pt x="889535" y="796289"/>
                </a:lnTo>
                <a:lnTo>
                  <a:pt x="828495" y="796289"/>
                </a:lnTo>
                <a:lnTo>
                  <a:pt x="835880" y="803909"/>
                </a:lnTo>
                <a:lnTo>
                  <a:pt x="847122" y="806449"/>
                </a:lnTo>
                <a:close/>
              </a:path>
              <a:path extrusionOk="0" h="1052829" w="1806575">
                <a:moveTo>
                  <a:pt x="942518" y="831849"/>
                </a:moveTo>
                <a:lnTo>
                  <a:pt x="1176463" y="831849"/>
                </a:lnTo>
                <a:lnTo>
                  <a:pt x="1166739" y="826769"/>
                </a:lnTo>
                <a:lnTo>
                  <a:pt x="1169340" y="824229"/>
                </a:lnTo>
                <a:lnTo>
                  <a:pt x="1171714" y="820419"/>
                </a:lnTo>
                <a:lnTo>
                  <a:pt x="1174540" y="820419"/>
                </a:lnTo>
                <a:lnTo>
                  <a:pt x="1179402" y="819149"/>
                </a:lnTo>
                <a:lnTo>
                  <a:pt x="927058" y="819149"/>
                </a:lnTo>
                <a:lnTo>
                  <a:pt x="932068" y="825499"/>
                </a:lnTo>
                <a:lnTo>
                  <a:pt x="942518" y="831849"/>
                </a:lnTo>
                <a:close/>
              </a:path>
              <a:path extrusionOk="0" h="1052829" w="1806575">
                <a:moveTo>
                  <a:pt x="1377854" y="878839"/>
                </a:moveTo>
                <a:lnTo>
                  <a:pt x="1464084" y="878839"/>
                </a:lnTo>
                <a:lnTo>
                  <a:pt x="1459675" y="876299"/>
                </a:lnTo>
                <a:lnTo>
                  <a:pt x="1457753" y="868679"/>
                </a:lnTo>
                <a:lnTo>
                  <a:pt x="1459449" y="866139"/>
                </a:lnTo>
                <a:lnTo>
                  <a:pt x="1460467" y="861059"/>
                </a:lnTo>
                <a:lnTo>
                  <a:pt x="1462841" y="859789"/>
                </a:lnTo>
                <a:lnTo>
                  <a:pt x="1391508" y="859789"/>
                </a:lnTo>
                <a:lnTo>
                  <a:pt x="1383699" y="876299"/>
                </a:lnTo>
                <a:lnTo>
                  <a:pt x="1377854" y="878839"/>
                </a:lnTo>
                <a:close/>
              </a:path>
              <a:path extrusionOk="0" h="1052829" w="1806575">
                <a:moveTo>
                  <a:pt x="1299423" y="930909"/>
                </a:moveTo>
                <a:lnTo>
                  <a:pt x="1589919" y="930909"/>
                </a:lnTo>
                <a:lnTo>
                  <a:pt x="1589424" y="929639"/>
                </a:lnTo>
                <a:lnTo>
                  <a:pt x="1576099" y="929639"/>
                </a:lnTo>
                <a:lnTo>
                  <a:pt x="1563166" y="924559"/>
                </a:lnTo>
                <a:lnTo>
                  <a:pt x="1551230" y="916939"/>
                </a:lnTo>
                <a:lnTo>
                  <a:pt x="1539834" y="909319"/>
                </a:lnTo>
                <a:lnTo>
                  <a:pt x="1555800" y="906779"/>
                </a:lnTo>
                <a:lnTo>
                  <a:pt x="1213885" y="906779"/>
                </a:lnTo>
                <a:lnTo>
                  <a:pt x="1218171" y="908049"/>
                </a:lnTo>
                <a:lnTo>
                  <a:pt x="1265243" y="920749"/>
                </a:lnTo>
                <a:lnTo>
                  <a:pt x="1299423" y="930909"/>
                </a:lnTo>
                <a:close/>
              </a:path>
              <a:path extrusionOk="0" h="1052829" w="1806575">
                <a:moveTo>
                  <a:pt x="1316513" y="935989"/>
                </a:moveTo>
                <a:lnTo>
                  <a:pt x="1594894" y="935989"/>
                </a:lnTo>
                <a:lnTo>
                  <a:pt x="1590484" y="929639"/>
                </a:lnTo>
                <a:lnTo>
                  <a:pt x="1589424" y="929639"/>
                </a:lnTo>
                <a:lnTo>
                  <a:pt x="1589919" y="930909"/>
                </a:lnTo>
                <a:lnTo>
                  <a:pt x="1299423" y="930909"/>
                </a:lnTo>
                <a:lnTo>
                  <a:pt x="1316513" y="935989"/>
                </a:lnTo>
                <a:close/>
              </a:path>
            </a:pathLst>
          </a:custGeom>
          <a:solidFill>
            <a:srgbClr val="B0D0F4"/>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885" name="Google Shape;1885;p228"/>
          <p:cNvSpPr/>
          <p:nvPr/>
        </p:nvSpPr>
        <p:spPr>
          <a:xfrm>
            <a:off x="571965" y="5951850"/>
            <a:ext cx="314455" cy="72372"/>
          </a:xfrm>
          <a:custGeom>
            <a:rect b="b" l="l" r="r" t="t"/>
            <a:pathLst>
              <a:path extrusionOk="0" h="108584" w="471805">
                <a:moveTo>
                  <a:pt x="433001" y="108367"/>
                </a:moveTo>
                <a:lnTo>
                  <a:pt x="453862" y="98877"/>
                </a:lnTo>
                <a:lnTo>
                  <a:pt x="471342" y="72894"/>
                </a:lnTo>
                <a:lnTo>
                  <a:pt x="447743" y="52093"/>
                </a:lnTo>
                <a:lnTo>
                  <a:pt x="421186" y="37154"/>
                </a:lnTo>
                <a:lnTo>
                  <a:pt x="390369" y="31605"/>
                </a:lnTo>
                <a:lnTo>
                  <a:pt x="353987" y="38977"/>
                </a:lnTo>
                <a:lnTo>
                  <a:pt x="338766" y="43220"/>
                </a:lnTo>
                <a:lnTo>
                  <a:pt x="323461" y="43414"/>
                </a:lnTo>
                <a:lnTo>
                  <a:pt x="307562" y="37800"/>
                </a:lnTo>
                <a:lnTo>
                  <a:pt x="290561" y="24618"/>
                </a:lnTo>
                <a:lnTo>
                  <a:pt x="262012" y="6341"/>
                </a:lnTo>
                <a:lnTo>
                  <a:pt x="228788" y="0"/>
                </a:lnTo>
                <a:lnTo>
                  <a:pt x="193212" y="2010"/>
                </a:lnTo>
                <a:lnTo>
                  <a:pt x="154099" y="9581"/>
                </a:lnTo>
                <a:lnTo>
                  <a:pt x="151046" y="16704"/>
                </a:lnTo>
                <a:lnTo>
                  <a:pt x="148559" y="16365"/>
                </a:lnTo>
                <a:lnTo>
                  <a:pt x="126739" y="9959"/>
                </a:lnTo>
                <a:lnTo>
                  <a:pt x="104325" y="2515"/>
                </a:lnTo>
                <a:lnTo>
                  <a:pt x="84073" y="1770"/>
                </a:lnTo>
                <a:lnTo>
                  <a:pt x="68739" y="15460"/>
                </a:lnTo>
                <a:lnTo>
                  <a:pt x="55296" y="34060"/>
                </a:lnTo>
                <a:lnTo>
                  <a:pt x="39118" y="45463"/>
                </a:lnTo>
                <a:lnTo>
                  <a:pt x="20566" y="53538"/>
                </a:lnTo>
                <a:lnTo>
                  <a:pt x="0" y="62154"/>
                </a:lnTo>
                <a:lnTo>
                  <a:pt x="7098" y="66680"/>
                </a:lnTo>
                <a:lnTo>
                  <a:pt x="47203" y="76621"/>
                </a:lnTo>
                <a:lnTo>
                  <a:pt x="55496" y="75947"/>
                </a:lnTo>
                <a:lnTo>
                  <a:pt x="63765" y="74364"/>
                </a:lnTo>
                <a:lnTo>
                  <a:pt x="95132" y="70207"/>
                </a:lnTo>
                <a:lnTo>
                  <a:pt x="126579" y="66937"/>
                </a:lnTo>
                <a:lnTo>
                  <a:pt x="158106" y="64554"/>
                </a:lnTo>
                <a:lnTo>
                  <a:pt x="189712" y="63058"/>
                </a:lnTo>
                <a:lnTo>
                  <a:pt x="198535" y="63065"/>
                </a:lnTo>
                <a:lnTo>
                  <a:pt x="207293" y="61928"/>
                </a:lnTo>
                <a:lnTo>
                  <a:pt x="214864" y="57907"/>
                </a:lnTo>
                <a:lnTo>
                  <a:pt x="220125" y="49265"/>
                </a:lnTo>
                <a:lnTo>
                  <a:pt x="228870" y="33014"/>
                </a:lnTo>
                <a:lnTo>
                  <a:pt x="239119" y="28815"/>
                </a:lnTo>
                <a:lnTo>
                  <a:pt x="249029" y="34050"/>
                </a:lnTo>
                <a:lnTo>
                  <a:pt x="270634" y="67475"/>
                </a:lnTo>
                <a:lnTo>
                  <a:pt x="288752" y="78547"/>
                </a:lnTo>
                <a:lnTo>
                  <a:pt x="309668" y="82921"/>
                </a:lnTo>
                <a:lnTo>
                  <a:pt x="331941" y="84200"/>
                </a:lnTo>
                <a:lnTo>
                  <a:pt x="346481" y="84759"/>
                </a:lnTo>
                <a:lnTo>
                  <a:pt x="360417" y="85953"/>
                </a:lnTo>
                <a:lnTo>
                  <a:pt x="374248" y="89097"/>
                </a:lnTo>
                <a:lnTo>
                  <a:pt x="410592" y="105774"/>
                </a:lnTo>
                <a:lnTo>
                  <a:pt x="433001" y="108367"/>
                </a:lnTo>
                <a:close/>
              </a:path>
            </a:pathLst>
          </a:custGeom>
          <a:solidFill>
            <a:srgbClr val="FFAEA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886" name="Google Shape;1886;p228"/>
          <p:cNvSpPr/>
          <p:nvPr/>
        </p:nvSpPr>
        <p:spPr>
          <a:xfrm>
            <a:off x="980487" y="6431192"/>
            <a:ext cx="402486" cy="192567"/>
          </a:xfrm>
          <a:custGeom>
            <a:rect b="b" l="l" r="r" t="t"/>
            <a:pathLst>
              <a:path extrusionOk="0" h="288925" w="603885">
                <a:moveTo>
                  <a:pt x="284848" y="199720"/>
                </a:moveTo>
                <a:lnTo>
                  <a:pt x="283679" y="149174"/>
                </a:lnTo>
                <a:lnTo>
                  <a:pt x="252145" y="100228"/>
                </a:lnTo>
                <a:lnTo>
                  <a:pt x="209435" y="80327"/>
                </a:lnTo>
                <a:lnTo>
                  <a:pt x="169176" y="61976"/>
                </a:lnTo>
                <a:lnTo>
                  <a:pt x="129146" y="43027"/>
                </a:lnTo>
                <a:lnTo>
                  <a:pt x="88900" y="24498"/>
                </a:lnTo>
                <a:lnTo>
                  <a:pt x="47993" y="7404"/>
                </a:lnTo>
                <a:lnTo>
                  <a:pt x="35102" y="2336"/>
                </a:lnTo>
                <a:lnTo>
                  <a:pt x="23393" y="0"/>
                </a:lnTo>
                <a:lnTo>
                  <a:pt x="13093" y="4191"/>
                </a:lnTo>
                <a:lnTo>
                  <a:pt x="4470" y="18719"/>
                </a:lnTo>
                <a:lnTo>
                  <a:pt x="0" y="34353"/>
                </a:lnTo>
                <a:lnTo>
                  <a:pt x="279" y="47510"/>
                </a:lnTo>
                <a:lnTo>
                  <a:pt x="6756" y="58432"/>
                </a:lnTo>
                <a:lnTo>
                  <a:pt x="20853" y="67335"/>
                </a:lnTo>
                <a:lnTo>
                  <a:pt x="203619" y="147916"/>
                </a:lnTo>
                <a:lnTo>
                  <a:pt x="249466" y="167614"/>
                </a:lnTo>
                <a:lnTo>
                  <a:pt x="260743" y="172948"/>
                </a:lnTo>
                <a:lnTo>
                  <a:pt x="270408" y="180086"/>
                </a:lnTo>
                <a:lnTo>
                  <a:pt x="278447" y="189001"/>
                </a:lnTo>
                <a:lnTo>
                  <a:pt x="284848" y="199720"/>
                </a:lnTo>
                <a:close/>
              </a:path>
              <a:path extrusionOk="0" h="288925" w="603885">
                <a:moveTo>
                  <a:pt x="603681" y="257949"/>
                </a:moveTo>
                <a:lnTo>
                  <a:pt x="559104" y="234010"/>
                </a:lnTo>
                <a:lnTo>
                  <a:pt x="513397" y="213118"/>
                </a:lnTo>
                <a:lnTo>
                  <a:pt x="419709" y="173850"/>
                </a:lnTo>
                <a:lnTo>
                  <a:pt x="372262" y="152158"/>
                </a:lnTo>
                <a:lnTo>
                  <a:pt x="324764" y="126911"/>
                </a:lnTo>
                <a:lnTo>
                  <a:pt x="336638" y="179400"/>
                </a:lnTo>
                <a:lnTo>
                  <a:pt x="351586" y="209384"/>
                </a:lnTo>
                <a:lnTo>
                  <a:pt x="375729" y="224116"/>
                </a:lnTo>
                <a:lnTo>
                  <a:pt x="415213" y="230809"/>
                </a:lnTo>
                <a:lnTo>
                  <a:pt x="433438" y="232664"/>
                </a:lnTo>
                <a:lnTo>
                  <a:pt x="450164" y="236093"/>
                </a:lnTo>
                <a:lnTo>
                  <a:pt x="466128" y="244068"/>
                </a:lnTo>
                <a:lnTo>
                  <a:pt x="482142" y="259524"/>
                </a:lnTo>
                <a:lnTo>
                  <a:pt x="507377" y="282270"/>
                </a:lnTo>
                <a:lnTo>
                  <a:pt x="534136" y="288759"/>
                </a:lnTo>
                <a:lnTo>
                  <a:pt x="565277" y="280225"/>
                </a:lnTo>
                <a:lnTo>
                  <a:pt x="603681" y="257949"/>
                </a:lnTo>
                <a:close/>
              </a:path>
            </a:pathLst>
          </a:custGeom>
          <a:solidFill>
            <a:srgbClr val="B0D0F4"/>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887" name="Google Shape;1887;p228"/>
          <p:cNvPicPr preferRelativeResize="0"/>
          <p:nvPr/>
        </p:nvPicPr>
        <p:blipFill rotWithShape="1">
          <a:blip r:embed="rId4">
            <a:alphaModFix/>
          </a:blip>
          <a:srcRect b="0" l="0" r="0" t="0"/>
          <a:stretch/>
        </p:blipFill>
        <p:spPr>
          <a:xfrm>
            <a:off x="437763" y="5977777"/>
            <a:ext cx="97144" cy="66588"/>
          </a:xfrm>
          <a:prstGeom prst="rect">
            <a:avLst/>
          </a:prstGeom>
          <a:noFill/>
          <a:ln>
            <a:noFill/>
          </a:ln>
        </p:spPr>
      </p:pic>
      <p:pic>
        <p:nvPicPr>
          <p:cNvPr id="1888" name="Google Shape;1888;p228"/>
          <p:cNvPicPr preferRelativeResize="0"/>
          <p:nvPr/>
        </p:nvPicPr>
        <p:blipFill rotWithShape="1">
          <a:blip r:embed="rId5">
            <a:alphaModFix/>
          </a:blip>
          <a:srcRect b="0" l="0" r="0" t="0"/>
          <a:stretch/>
        </p:blipFill>
        <p:spPr>
          <a:xfrm>
            <a:off x="928655" y="6028192"/>
            <a:ext cx="143729" cy="162640"/>
          </a:xfrm>
          <a:prstGeom prst="rect">
            <a:avLst/>
          </a:prstGeom>
          <a:noFill/>
          <a:ln>
            <a:noFill/>
          </a:ln>
        </p:spPr>
      </p:pic>
      <p:pic>
        <p:nvPicPr>
          <p:cNvPr id="1889" name="Google Shape;1889;p228"/>
          <p:cNvPicPr preferRelativeResize="0"/>
          <p:nvPr/>
        </p:nvPicPr>
        <p:blipFill rotWithShape="1">
          <a:blip r:embed="rId6">
            <a:alphaModFix/>
          </a:blip>
          <a:srcRect b="0" l="0" r="0" t="0"/>
          <a:stretch/>
        </p:blipFill>
        <p:spPr>
          <a:xfrm>
            <a:off x="793" y="2630918"/>
            <a:ext cx="3013018" cy="3452329"/>
          </a:xfrm>
          <a:prstGeom prst="rect">
            <a:avLst/>
          </a:prstGeom>
          <a:noFill/>
          <a:ln>
            <a:noFill/>
          </a:ln>
        </p:spPr>
      </p:pic>
      <p:pic>
        <p:nvPicPr>
          <p:cNvPr id="1890" name="Google Shape;1890;p228"/>
          <p:cNvPicPr preferRelativeResize="0"/>
          <p:nvPr/>
        </p:nvPicPr>
        <p:blipFill rotWithShape="1">
          <a:blip r:embed="rId7">
            <a:alphaModFix/>
          </a:blip>
          <a:srcRect b="0" l="0" r="0" t="0"/>
          <a:stretch/>
        </p:blipFill>
        <p:spPr>
          <a:xfrm>
            <a:off x="10732042" y="894"/>
            <a:ext cx="1457860" cy="1314870"/>
          </a:xfrm>
          <a:prstGeom prst="rect">
            <a:avLst/>
          </a:prstGeom>
          <a:noFill/>
          <a:ln>
            <a:noFill/>
          </a:ln>
        </p:spPr>
      </p:pic>
      <p:pic>
        <p:nvPicPr>
          <p:cNvPr id="1891" name="Google Shape;1891;p228"/>
          <p:cNvPicPr preferRelativeResize="0"/>
          <p:nvPr/>
        </p:nvPicPr>
        <p:blipFill rotWithShape="1">
          <a:blip r:embed="rId8">
            <a:alphaModFix/>
          </a:blip>
          <a:srcRect b="0" l="0" r="0" t="0"/>
          <a:stretch/>
        </p:blipFill>
        <p:spPr>
          <a:xfrm>
            <a:off x="497717" y="3141038"/>
            <a:ext cx="2067680" cy="2067672"/>
          </a:xfrm>
          <a:prstGeom prst="rect">
            <a:avLst/>
          </a:prstGeom>
          <a:noFill/>
          <a:ln>
            <a:noFill/>
          </a:ln>
        </p:spPr>
      </p:pic>
      <p:pic>
        <p:nvPicPr>
          <p:cNvPr id="1892" name="Google Shape;1892;p228"/>
          <p:cNvPicPr preferRelativeResize="0"/>
          <p:nvPr/>
        </p:nvPicPr>
        <p:blipFill rotWithShape="1">
          <a:blip r:embed="rId9">
            <a:alphaModFix/>
          </a:blip>
          <a:srcRect b="0" l="0" r="0" t="0"/>
          <a:stretch/>
        </p:blipFill>
        <p:spPr>
          <a:xfrm>
            <a:off x="11022384" y="5628841"/>
            <a:ext cx="1167235" cy="1228267"/>
          </a:xfrm>
          <a:prstGeom prst="rect">
            <a:avLst/>
          </a:prstGeom>
          <a:noFill/>
          <a:ln>
            <a:noFill/>
          </a:ln>
        </p:spPr>
      </p:pic>
      <p:pic>
        <p:nvPicPr>
          <p:cNvPr id="1893" name="Google Shape;1893;p228"/>
          <p:cNvPicPr preferRelativeResize="0"/>
          <p:nvPr/>
        </p:nvPicPr>
        <p:blipFill rotWithShape="1">
          <a:blip r:embed="rId10">
            <a:alphaModFix/>
          </a:blip>
          <a:srcRect b="0" l="0" r="0" t="0"/>
          <a:stretch/>
        </p:blipFill>
        <p:spPr>
          <a:xfrm>
            <a:off x="864" y="406238"/>
            <a:ext cx="862027" cy="1734111"/>
          </a:xfrm>
          <a:prstGeom prst="rect">
            <a:avLst/>
          </a:prstGeom>
          <a:noFill/>
          <a:ln>
            <a:noFill/>
          </a:ln>
        </p:spPr>
      </p:pic>
      <p:sp>
        <p:nvSpPr>
          <p:cNvPr id="1894" name="Google Shape;1894;p228"/>
          <p:cNvSpPr txBox="1"/>
          <p:nvPr>
            <p:ph type="title"/>
          </p:nvPr>
        </p:nvSpPr>
        <p:spPr>
          <a:xfrm>
            <a:off x="2468534" y="775413"/>
            <a:ext cx="7641109" cy="1034207"/>
          </a:xfrm>
          <a:prstGeom prst="rect">
            <a:avLst/>
          </a:prstGeom>
          <a:noFill/>
          <a:ln>
            <a:noFill/>
          </a:ln>
        </p:spPr>
        <p:txBody>
          <a:bodyPr anchorCtr="0" anchor="t" bIns="0" lIns="0" spcFirstLastPara="1" rIns="0" wrap="square" tIns="8425">
            <a:spAutoFit/>
          </a:bodyPr>
          <a:lstStyle/>
          <a:p>
            <a:pPr indent="0" lvl="0" marL="8465" rtl="0" algn="l">
              <a:lnSpc>
                <a:spcPct val="100000"/>
              </a:lnSpc>
              <a:spcBef>
                <a:spcPts val="0"/>
              </a:spcBef>
              <a:spcAft>
                <a:spcPts val="0"/>
              </a:spcAft>
              <a:buSzPts val="1400"/>
              <a:buNone/>
            </a:pPr>
            <a:r>
              <a:rPr lang="en-US" sz="6665">
                <a:latin typeface="SimSun"/>
                <a:ea typeface="SimSun"/>
                <a:cs typeface="SimSun"/>
                <a:sym typeface="SimSun"/>
              </a:rPr>
              <a:t>什麼是學生社群？</a:t>
            </a:r>
            <a:endParaRPr/>
          </a:p>
        </p:txBody>
      </p:sp>
      <p:pic>
        <p:nvPicPr>
          <p:cNvPr id="1895" name="Google Shape;1895;p228"/>
          <p:cNvPicPr preferRelativeResize="0"/>
          <p:nvPr/>
        </p:nvPicPr>
        <p:blipFill rotWithShape="1">
          <a:blip r:embed="rId11">
            <a:alphaModFix/>
          </a:blip>
          <a:srcRect b="0" l="0" r="0" t="0"/>
          <a:stretch/>
        </p:blipFill>
        <p:spPr>
          <a:xfrm>
            <a:off x="3247557" y="2892676"/>
            <a:ext cx="107921" cy="107921"/>
          </a:xfrm>
          <a:prstGeom prst="rect">
            <a:avLst/>
          </a:prstGeom>
          <a:noFill/>
          <a:ln>
            <a:noFill/>
          </a:ln>
        </p:spPr>
      </p:pic>
      <p:pic>
        <p:nvPicPr>
          <p:cNvPr id="1896" name="Google Shape;1896;p228"/>
          <p:cNvPicPr preferRelativeResize="0"/>
          <p:nvPr/>
        </p:nvPicPr>
        <p:blipFill rotWithShape="1">
          <a:blip r:embed="rId12">
            <a:alphaModFix/>
          </a:blip>
          <a:srcRect b="0" l="0" r="0" t="0"/>
          <a:stretch/>
        </p:blipFill>
        <p:spPr>
          <a:xfrm>
            <a:off x="3234859" y="3330712"/>
            <a:ext cx="101573" cy="101573"/>
          </a:xfrm>
          <a:prstGeom prst="rect">
            <a:avLst/>
          </a:prstGeom>
          <a:noFill/>
          <a:ln>
            <a:noFill/>
          </a:ln>
        </p:spPr>
      </p:pic>
      <p:pic>
        <p:nvPicPr>
          <p:cNvPr id="1897" name="Google Shape;1897;p228"/>
          <p:cNvPicPr preferRelativeResize="0"/>
          <p:nvPr/>
        </p:nvPicPr>
        <p:blipFill rotWithShape="1">
          <a:blip r:embed="rId12">
            <a:alphaModFix/>
          </a:blip>
          <a:srcRect b="0" l="0" r="0" t="0"/>
          <a:stretch/>
        </p:blipFill>
        <p:spPr>
          <a:xfrm>
            <a:off x="3234859" y="3756049"/>
            <a:ext cx="101573" cy="101573"/>
          </a:xfrm>
          <a:prstGeom prst="rect">
            <a:avLst/>
          </a:prstGeom>
          <a:noFill/>
          <a:ln>
            <a:noFill/>
          </a:ln>
        </p:spPr>
      </p:pic>
      <p:pic>
        <p:nvPicPr>
          <p:cNvPr id="1898" name="Google Shape;1898;p228"/>
          <p:cNvPicPr preferRelativeResize="0"/>
          <p:nvPr/>
        </p:nvPicPr>
        <p:blipFill rotWithShape="1">
          <a:blip r:embed="rId12">
            <a:alphaModFix/>
          </a:blip>
          <a:srcRect b="0" l="0" r="0" t="0"/>
          <a:stretch/>
        </p:blipFill>
        <p:spPr>
          <a:xfrm>
            <a:off x="3234859" y="5032068"/>
            <a:ext cx="101573" cy="101573"/>
          </a:xfrm>
          <a:prstGeom prst="rect">
            <a:avLst/>
          </a:prstGeom>
          <a:noFill/>
          <a:ln>
            <a:noFill/>
          </a:ln>
        </p:spPr>
      </p:pic>
      <p:sp>
        <p:nvSpPr>
          <p:cNvPr id="1899" name="Google Shape;1899;p228"/>
          <p:cNvSpPr txBox="1"/>
          <p:nvPr/>
        </p:nvSpPr>
        <p:spPr>
          <a:xfrm>
            <a:off x="3471401" y="2668245"/>
            <a:ext cx="8286285" cy="2932699"/>
          </a:xfrm>
          <a:prstGeom prst="rect">
            <a:avLst/>
          </a:prstGeom>
          <a:noFill/>
          <a:ln>
            <a:noFill/>
          </a:ln>
        </p:spPr>
        <p:txBody>
          <a:bodyPr anchorCtr="0" anchor="t" bIns="0" lIns="0" spcFirstLastPara="1" rIns="0" wrap="square" tIns="67700">
            <a:spAutoFit/>
          </a:bodyPr>
          <a:lstStyle/>
          <a:p>
            <a:pPr indent="0" lvl="0" marL="36822" marR="0" rtl="0" algn="just">
              <a:lnSpc>
                <a:spcPct val="100000"/>
              </a:lnSpc>
              <a:spcBef>
                <a:spcPts val="0"/>
              </a:spcBef>
              <a:spcAft>
                <a:spcPts val="0"/>
              </a:spcAft>
              <a:buClr>
                <a:srgbClr val="000000"/>
              </a:buClr>
              <a:buSzPts val="2533"/>
              <a:buFont typeface="Arial"/>
              <a:buNone/>
            </a:pPr>
            <a:r>
              <a:rPr b="0" i="0" lang="en-US" sz="2533" u="none" cap="none" strike="noStrike">
                <a:solidFill>
                  <a:srgbClr val="FFFFFF"/>
                </a:solidFill>
                <a:latin typeface="DFKai-SB"/>
                <a:ea typeface="DFKai-SB"/>
                <a:cs typeface="DFKai-SB"/>
                <a:sym typeface="DFKai-SB"/>
              </a:rPr>
              <a:t>原「學⽣讀書會」更名為「</a:t>
            </a:r>
            <a:r>
              <a:rPr b="0" i="0" lang="en-US" sz="2533" u="none" cap="none" strike="noStrike">
                <a:solidFill>
                  <a:srgbClr val="FF904D"/>
                </a:solidFill>
                <a:latin typeface="DFKai-SB"/>
                <a:ea typeface="DFKai-SB"/>
                <a:cs typeface="DFKai-SB"/>
                <a:sym typeface="DFKai-SB"/>
              </a:rPr>
              <a:t>學⽣學習社群</a:t>
            </a:r>
            <a:r>
              <a:rPr b="0" i="0" lang="en-US" sz="2533" u="none" cap="none" strike="noStrike">
                <a:solidFill>
                  <a:srgbClr val="FFFFFF"/>
                </a:solidFill>
                <a:latin typeface="DFKai-SB"/>
                <a:ea typeface="DFKai-SB"/>
                <a:cs typeface="DFKai-SB"/>
                <a:sym typeface="DFKai-SB"/>
              </a:rPr>
              <a:t>」(稱學生社群)</a:t>
            </a:r>
            <a:endParaRPr b="0" i="0" sz="1400" u="none" cap="none" strike="noStrike">
              <a:solidFill>
                <a:srgbClr val="000000"/>
              </a:solidFill>
              <a:latin typeface="Arial"/>
              <a:ea typeface="Arial"/>
              <a:cs typeface="Arial"/>
              <a:sym typeface="Arial"/>
            </a:endParaRPr>
          </a:p>
          <a:p>
            <a:pPr indent="0" lvl="0" marL="8465" marR="0" rtl="0" algn="just">
              <a:lnSpc>
                <a:spcPct val="100000"/>
              </a:lnSpc>
              <a:spcBef>
                <a:spcPts val="443"/>
              </a:spcBef>
              <a:spcAft>
                <a:spcPts val="0"/>
              </a:spcAft>
              <a:buClr>
                <a:srgbClr val="000000"/>
              </a:buClr>
              <a:buSzPts val="2533"/>
              <a:buFont typeface="Arial"/>
              <a:buNone/>
            </a:pPr>
            <a:r>
              <a:rPr b="0" i="0" lang="en-US" sz="2533" u="none" cap="none" strike="noStrike">
                <a:solidFill>
                  <a:srgbClr val="FFFFFF"/>
                </a:solidFill>
                <a:latin typeface="DFKai-SB"/>
                <a:ea typeface="DFKai-SB"/>
                <a:cs typeface="DFKai-SB"/>
                <a:sym typeface="DFKai-SB"/>
              </a:rPr>
              <a:t>學⽣社群是由學⽣⾃⾏組成的學習團體</a:t>
            </a:r>
            <a:endParaRPr b="0" i="0" sz="2533" u="none" cap="none" strike="noStrike">
              <a:solidFill>
                <a:srgbClr val="FFFFFF"/>
              </a:solidFill>
              <a:latin typeface="DFKai-SB"/>
              <a:ea typeface="DFKai-SB"/>
              <a:cs typeface="DFKai-SB"/>
              <a:sym typeface="DFKai-SB"/>
            </a:endParaRPr>
          </a:p>
          <a:p>
            <a:pPr indent="0" lvl="0" marL="8465" marR="0" rtl="0" algn="just">
              <a:lnSpc>
                <a:spcPct val="100000"/>
              </a:lnSpc>
              <a:spcBef>
                <a:spcPts val="443"/>
              </a:spcBef>
              <a:spcAft>
                <a:spcPts val="0"/>
              </a:spcAft>
              <a:buClr>
                <a:srgbClr val="000000"/>
              </a:buClr>
              <a:buSzPts val="2533"/>
              <a:buFont typeface="Arial"/>
              <a:buNone/>
            </a:pPr>
            <a:r>
              <a:rPr b="0" i="0" lang="en-US" sz="2533" u="none" cap="none" strike="noStrike">
                <a:solidFill>
                  <a:srgbClr val="FFFFFF"/>
                </a:solidFill>
                <a:latin typeface="DFKai-SB"/>
                <a:ea typeface="DFKai-SB"/>
                <a:cs typeface="DFKai-SB"/>
                <a:sym typeface="DFKai-SB"/>
              </a:rPr>
              <a:t>課後群聚</a:t>
            </a:r>
            <a:r>
              <a:rPr b="0" i="0" lang="en-US" sz="2400" u="none" cap="none" strike="noStrike">
                <a:solidFill>
                  <a:srgbClr val="FFFFFF"/>
                </a:solidFill>
                <a:latin typeface="DFKai-SB"/>
                <a:ea typeface="DFKai-SB"/>
                <a:cs typeface="DFKai-SB"/>
                <a:sym typeface="DFKai-SB"/>
              </a:rPr>
              <a:t>⼀堂⾃發性學習，互相分享、討論，在學習中領悟正確的觀點及解決遇到的瓶頸，藉此獲得不同的想法，激盪出更多學習火花</a:t>
            </a:r>
            <a:endParaRPr b="0" i="0" sz="2400" u="none" cap="none" strike="noStrike">
              <a:solidFill>
                <a:srgbClr val="FFFFFF"/>
              </a:solidFill>
              <a:latin typeface="DFKai-SB"/>
              <a:ea typeface="DFKai-SB"/>
              <a:cs typeface="DFKai-SB"/>
              <a:sym typeface="DFKai-SB"/>
            </a:endParaRPr>
          </a:p>
          <a:p>
            <a:pPr indent="0" lvl="0" marL="8465" marR="0" rtl="0" algn="just">
              <a:lnSpc>
                <a:spcPct val="100000"/>
              </a:lnSpc>
              <a:spcBef>
                <a:spcPts val="443"/>
              </a:spcBef>
              <a:spcAft>
                <a:spcPts val="0"/>
              </a:spcAft>
              <a:buClr>
                <a:srgbClr val="000000"/>
              </a:buClr>
              <a:buSzPts val="2400"/>
              <a:buFont typeface="Arial"/>
              <a:buNone/>
            </a:pPr>
            <a:r>
              <a:rPr b="0" i="0" lang="en-US" sz="2400" u="none" cap="none" strike="noStrike">
                <a:solidFill>
                  <a:srgbClr val="FFFFFF"/>
                </a:solidFill>
                <a:latin typeface="DFKai-SB"/>
                <a:ea typeface="DFKai-SB"/>
                <a:cs typeface="DFKai-SB"/>
                <a:sym typeface="DFKai-SB"/>
              </a:rPr>
              <a:t>藉由學習上互相勉勵督促，使同學可得出更的想法，培養學生</a:t>
            </a:r>
            <a:endParaRPr b="0" i="0" sz="2400" u="none" cap="none" strike="noStrike">
              <a:solidFill>
                <a:srgbClr val="000000"/>
              </a:solidFill>
              <a:latin typeface="DFKai-SB"/>
              <a:ea typeface="DFKai-SB"/>
              <a:cs typeface="DFKai-SB"/>
              <a:sym typeface="DFKai-SB"/>
            </a:endParaRPr>
          </a:p>
          <a:p>
            <a:pPr indent="0" lvl="0" marL="8465" marR="0" rtl="0" algn="just">
              <a:lnSpc>
                <a:spcPct val="100000"/>
              </a:lnSpc>
              <a:spcBef>
                <a:spcPts val="470"/>
              </a:spcBef>
              <a:spcAft>
                <a:spcPts val="0"/>
              </a:spcAft>
              <a:buClr>
                <a:srgbClr val="000000"/>
              </a:buClr>
              <a:buSzPts val="2400"/>
              <a:buFont typeface="Arial"/>
              <a:buNone/>
            </a:pPr>
            <a:r>
              <a:rPr b="0" i="0" lang="en-US" sz="2400" u="none" cap="none" strike="noStrike">
                <a:solidFill>
                  <a:srgbClr val="FFFFFF"/>
                </a:solidFill>
                <a:latin typeface="DFKai-SB"/>
                <a:ea typeface="DFKai-SB"/>
                <a:cs typeface="DFKai-SB"/>
                <a:sym typeface="DFKai-SB"/>
              </a:rPr>
              <a:t>⾃主學習的習慣。</a:t>
            </a:r>
            <a:endParaRPr b="0" i="0" sz="2400" u="none" cap="none" strike="noStrike">
              <a:solidFill>
                <a:srgbClr val="000000"/>
              </a:solidFill>
              <a:latin typeface="DFKai-SB"/>
              <a:ea typeface="DFKai-SB"/>
              <a:cs typeface="DFKai-SB"/>
              <a:sym typeface="DFKai-SB"/>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3" name="Shape 1903"/>
        <p:cNvGrpSpPr/>
        <p:nvPr/>
      </p:nvGrpSpPr>
      <p:grpSpPr>
        <a:xfrm>
          <a:off x="0" y="0"/>
          <a:ext cx="0" cy="0"/>
          <a:chOff x="0" y="0"/>
          <a:chExt cx="0" cy="0"/>
        </a:xfrm>
      </p:grpSpPr>
      <p:pic>
        <p:nvPicPr>
          <p:cNvPr id="1904" name="Google Shape;1904;p229"/>
          <p:cNvPicPr preferRelativeResize="0"/>
          <p:nvPr/>
        </p:nvPicPr>
        <p:blipFill rotWithShape="1">
          <a:blip r:embed="rId3">
            <a:alphaModFix/>
          </a:blip>
          <a:srcRect b="0" l="0" r="0" t="0"/>
          <a:stretch/>
        </p:blipFill>
        <p:spPr>
          <a:xfrm>
            <a:off x="794" y="895"/>
            <a:ext cx="12188826" cy="6856214"/>
          </a:xfrm>
          <a:prstGeom prst="rect">
            <a:avLst/>
          </a:prstGeom>
          <a:noFill/>
          <a:ln>
            <a:noFill/>
          </a:ln>
        </p:spPr>
      </p:pic>
      <p:sp>
        <p:nvSpPr>
          <p:cNvPr id="1905" name="Google Shape;1905;p229"/>
          <p:cNvSpPr txBox="1"/>
          <p:nvPr/>
        </p:nvSpPr>
        <p:spPr>
          <a:xfrm>
            <a:off x="2094168" y="798267"/>
            <a:ext cx="9772500" cy="5160600"/>
          </a:xfrm>
          <a:prstGeom prst="rect">
            <a:avLst/>
          </a:prstGeom>
          <a:noFill/>
          <a:ln>
            <a:noFill/>
          </a:ln>
        </p:spPr>
        <p:txBody>
          <a:bodyPr anchorCtr="0" anchor="t" bIns="0" lIns="0" spcFirstLastPara="1" rIns="0" wrap="square" tIns="0">
            <a:spAutoFit/>
          </a:bodyPr>
          <a:lstStyle/>
          <a:p>
            <a:pPr indent="0" lvl="0" marL="0" marR="0" rtl="0" algn="l">
              <a:lnSpc>
                <a:spcPct val="107500"/>
              </a:lnSpc>
              <a:spcBef>
                <a:spcPts val="0"/>
              </a:spcBef>
              <a:spcAft>
                <a:spcPts val="0"/>
              </a:spcAft>
              <a:buClr>
                <a:srgbClr val="000000"/>
              </a:buClr>
              <a:buSzPts val="6665"/>
              <a:buFont typeface="Arial"/>
              <a:buNone/>
            </a:pPr>
            <a:r>
              <a:rPr b="1" i="0" lang="en-US" sz="6665" u="none" cap="none" strike="noStrike">
                <a:solidFill>
                  <a:srgbClr val="FEFEFE"/>
                </a:solidFill>
                <a:latin typeface="Times New Roman"/>
                <a:ea typeface="Times New Roman"/>
                <a:cs typeface="Times New Roman"/>
                <a:sym typeface="Times New Roman"/>
              </a:rPr>
              <a:t>What is Study Group?</a:t>
            </a:r>
            <a:endParaRPr b="0" i="0" sz="1400" u="none" cap="none" strike="noStrike">
              <a:solidFill>
                <a:srgbClr val="000000"/>
              </a:solidFill>
              <a:latin typeface="Arial"/>
              <a:ea typeface="Arial"/>
              <a:cs typeface="Arial"/>
              <a:sym typeface="Arial"/>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55583"/>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87166"/>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1265948" marR="0" rtl="0" algn="l">
              <a:lnSpc>
                <a:spcPct val="116250"/>
              </a:lnSpc>
              <a:spcBef>
                <a:spcPts val="0"/>
              </a:spcBef>
              <a:spcAft>
                <a:spcPts val="0"/>
              </a:spcAft>
              <a:buClr>
                <a:srgbClr val="000000"/>
              </a:buClr>
              <a:buSzPts val="2933"/>
              <a:buFont typeface="Arial"/>
              <a:buNone/>
            </a:pPr>
            <a:r>
              <a:rPr b="0" i="0" lang="en-US" sz="2933" u="none" cap="none" strike="noStrike">
                <a:solidFill>
                  <a:srgbClr val="FEFEFE"/>
                </a:solidFill>
                <a:latin typeface="Times New Roman"/>
                <a:ea typeface="Times New Roman"/>
                <a:cs typeface="Times New Roman"/>
                <a:sym typeface="Times New Roman"/>
              </a:rPr>
              <a:t>Study group is a self-learning group consists of multiple students.</a:t>
            </a:r>
            <a:endParaRPr b="0" i="0" sz="1400" u="none" cap="none" strike="noStrike">
              <a:solidFill>
                <a:srgbClr val="000000"/>
              </a:solidFill>
              <a:latin typeface="Arial"/>
              <a:ea typeface="Arial"/>
              <a:cs typeface="Arial"/>
              <a:sym typeface="Arial"/>
            </a:endParaRPr>
          </a:p>
          <a:p>
            <a:pPr indent="0" lvl="0" marL="1265948" marR="0" rtl="0" algn="l">
              <a:lnSpc>
                <a:spcPct val="116250"/>
              </a:lnSpc>
              <a:spcBef>
                <a:spcPts val="0"/>
              </a:spcBef>
              <a:spcAft>
                <a:spcPts val="0"/>
              </a:spcAft>
              <a:buClr>
                <a:srgbClr val="000000"/>
              </a:buClr>
              <a:buSzPts val="2933"/>
              <a:buFont typeface="Arial"/>
              <a:buNone/>
            </a:pPr>
            <a:r>
              <a:rPr b="0" i="0" lang="en-US" sz="2933" u="none" cap="none" strike="noStrike">
                <a:solidFill>
                  <a:srgbClr val="FEFEFE"/>
                </a:solidFill>
                <a:latin typeface="Times New Roman"/>
                <a:ea typeface="Times New Roman"/>
                <a:cs typeface="Times New Roman"/>
                <a:sym typeface="Times New Roman"/>
              </a:rPr>
              <a:t>Students study together after school for reading, learning and sharing the experience and problems. </a:t>
            </a:r>
            <a:endParaRPr b="0" i="0" sz="2933" u="none" cap="none" strike="noStrike">
              <a:solidFill>
                <a:srgbClr val="FEFEFE"/>
              </a:solidFill>
              <a:latin typeface="Times New Roman"/>
              <a:ea typeface="Times New Roman"/>
              <a:cs typeface="Times New Roman"/>
              <a:sym typeface="Times New Roman"/>
            </a:endParaRPr>
          </a:p>
          <a:p>
            <a:pPr indent="0" lvl="0" marL="1265948" marR="0" rtl="0" algn="l">
              <a:lnSpc>
                <a:spcPct val="116250"/>
              </a:lnSpc>
              <a:spcBef>
                <a:spcPts val="0"/>
              </a:spcBef>
              <a:spcAft>
                <a:spcPts val="0"/>
              </a:spcAft>
              <a:buClr>
                <a:srgbClr val="000000"/>
              </a:buClr>
              <a:buSzPts val="2933"/>
              <a:buFont typeface="Arial"/>
              <a:buNone/>
            </a:pPr>
            <a:r>
              <a:rPr b="0" i="0" lang="en-US" sz="2933" u="none" cap="none" strike="noStrike">
                <a:solidFill>
                  <a:srgbClr val="FEFEFE"/>
                </a:solidFill>
                <a:latin typeface="Times New Roman"/>
                <a:ea typeface="Times New Roman"/>
                <a:cs typeface="Times New Roman"/>
                <a:sym typeface="Times New Roman"/>
              </a:rPr>
              <a:t>Students can get more ideas and develop the habits of</a:t>
            </a:r>
            <a:r>
              <a:rPr b="0" i="0" lang="en-US" sz="1400" u="none" cap="none" strike="noStrike">
                <a:solidFill>
                  <a:srgbClr val="000000"/>
                </a:solidFill>
                <a:latin typeface="Arial"/>
                <a:ea typeface="Arial"/>
                <a:cs typeface="Arial"/>
                <a:sym typeface="Arial"/>
              </a:rPr>
              <a:t> </a:t>
            </a:r>
            <a:r>
              <a:rPr b="0" i="0" lang="en-US" sz="2933" u="none" cap="none" strike="noStrike">
                <a:solidFill>
                  <a:srgbClr val="FEFEFE"/>
                </a:solidFill>
                <a:latin typeface="Times New Roman"/>
                <a:ea typeface="Times New Roman"/>
                <a:cs typeface="Times New Roman"/>
                <a:sym typeface="Times New Roman"/>
              </a:rPr>
              <a:t>self-learning by encouraging each other.</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909" name="Shape 1909"/>
        <p:cNvGrpSpPr/>
        <p:nvPr/>
      </p:nvGrpSpPr>
      <p:grpSpPr>
        <a:xfrm>
          <a:off x="0" y="0"/>
          <a:ext cx="0" cy="0"/>
          <a:chOff x="0" y="0"/>
          <a:chExt cx="0" cy="0"/>
        </a:xfrm>
      </p:grpSpPr>
      <p:sp>
        <p:nvSpPr>
          <p:cNvPr id="1910" name="Google Shape;1910;p230"/>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40363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11" name="Google Shape;1911;p230"/>
          <p:cNvPicPr preferRelativeResize="0"/>
          <p:nvPr/>
        </p:nvPicPr>
        <p:blipFill rotWithShape="1">
          <a:blip r:embed="rId3">
            <a:alphaModFix/>
          </a:blip>
          <a:srcRect b="0" l="0" r="0" t="0"/>
          <a:stretch/>
        </p:blipFill>
        <p:spPr>
          <a:xfrm>
            <a:off x="794" y="893"/>
            <a:ext cx="1917496" cy="1868417"/>
          </a:xfrm>
          <a:prstGeom prst="rect">
            <a:avLst/>
          </a:prstGeom>
          <a:noFill/>
          <a:ln>
            <a:noFill/>
          </a:ln>
        </p:spPr>
      </p:pic>
      <p:pic>
        <p:nvPicPr>
          <p:cNvPr id="1912" name="Google Shape;1912;p230"/>
          <p:cNvPicPr preferRelativeResize="0"/>
          <p:nvPr/>
        </p:nvPicPr>
        <p:blipFill rotWithShape="1">
          <a:blip r:embed="rId4">
            <a:alphaModFix/>
          </a:blip>
          <a:srcRect b="0" l="0" r="0" t="0"/>
          <a:stretch/>
        </p:blipFill>
        <p:spPr>
          <a:xfrm>
            <a:off x="795" y="4864444"/>
            <a:ext cx="2121309" cy="1992664"/>
          </a:xfrm>
          <a:prstGeom prst="rect">
            <a:avLst/>
          </a:prstGeom>
          <a:noFill/>
          <a:ln>
            <a:noFill/>
          </a:ln>
        </p:spPr>
      </p:pic>
      <p:pic>
        <p:nvPicPr>
          <p:cNvPr id="1913" name="Google Shape;1913;p230"/>
          <p:cNvPicPr preferRelativeResize="0"/>
          <p:nvPr/>
        </p:nvPicPr>
        <p:blipFill rotWithShape="1">
          <a:blip r:embed="rId5">
            <a:alphaModFix/>
          </a:blip>
          <a:srcRect b="0" l="0" r="0" t="0"/>
          <a:stretch/>
        </p:blipFill>
        <p:spPr>
          <a:xfrm>
            <a:off x="9780550" y="4101121"/>
            <a:ext cx="2409068" cy="2679001"/>
          </a:xfrm>
          <a:prstGeom prst="rect">
            <a:avLst/>
          </a:prstGeom>
          <a:noFill/>
          <a:ln>
            <a:noFill/>
          </a:ln>
        </p:spPr>
      </p:pic>
      <p:grpSp>
        <p:nvGrpSpPr>
          <p:cNvPr id="1914" name="Google Shape;1914;p230"/>
          <p:cNvGrpSpPr/>
          <p:nvPr/>
        </p:nvGrpSpPr>
        <p:grpSpPr>
          <a:xfrm>
            <a:off x="1275113" y="686515"/>
            <a:ext cx="4913601" cy="5504447"/>
            <a:chOff x="1911975" y="1028701"/>
            <a:chExt cx="7372322" cy="8258821"/>
          </a:xfrm>
        </p:grpSpPr>
        <p:sp>
          <p:nvSpPr>
            <p:cNvPr id="1915" name="Google Shape;1915;p230"/>
            <p:cNvSpPr/>
            <p:nvPr/>
          </p:nvSpPr>
          <p:spPr>
            <a:xfrm>
              <a:off x="2035772" y="1151902"/>
              <a:ext cx="7248525" cy="8135620"/>
            </a:xfrm>
            <a:custGeom>
              <a:rect b="b" l="l" r="r" t="t"/>
              <a:pathLst>
                <a:path extrusionOk="0" h="8135620" w="7248525">
                  <a:moveTo>
                    <a:pt x="7248525" y="0"/>
                  </a:moveTo>
                  <a:lnTo>
                    <a:pt x="7080504" y="0"/>
                  </a:lnTo>
                  <a:lnTo>
                    <a:pt x="7080504" y="27139"/>
                  </a:lnTo>
                  <a:lnTo>
                    <a:pt x="22110" y="27139"/>
                  </a:lnTo>
                  <a:lnTo>
                    <a:pt x="22110" y="7966951"/>
                  </a:lnTo>
                  <a:lnTo>
                    <a:pt x="0" y="7966951"/>
                  </a:lnTo>
                  <a:lnTo>
                    <a:pt x="0" y="8091132"/>
                  </a:lnTo>
                  <a:lnTo>
                    <a:pt x="0" y="8135582"/>
                  </a:lnTo>
                  <a:lnTo>
                    <a:pt x="7248525" y="8135582"/>
                  </a:lnTo>
                  <a:lnTo>
                    <a:pt x="7248525" y="8091132"/>
                  </a:lnTo>
                  <a:lnTo>
                    <a:pt x="7226414" y="8091132"/>
                  </a:lnTo>
                  <a:lnTo>
                    <a:pt x="7226414" y="8090763"/>
                  </a:lnTo>
                  <a:lnTo>
                    <a:pt x="7248525" y="8090763"/>
                  </a:lnTo>
                  <a:lnTo>
                    <a:pt x="7248525" y="44831"/>
                  </a:lnTo>
                  <a:lnTo>
                    <a:pt x="7226414" y="44831"/>
                  </a:lnTo>
                  <a:lnTo>
                    <a:pt x="7226414" y="44450"/>
                  </a:lnTo>
                  <a:lnTo>
                    <a:pt x="7248525" y="44450"/>
                  </a:lnTo>
                  <a:lnTo>
                    <a:pt x="7248525"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16" name="Google Shape;1916;p230"/>
            <p:cNvSpPr/>
            <p:nvPr/>
          </p:nvSpPr>
          <p:spPr>
            <a:xfrm>
              <a:off x="1911975" y="1028701"/>
              <a:ext cx="7204709" cy="8090534"/>
            </a:xfrm>
            <a:custGeom>
              <a:rect b="b" l="l" r="r" t="t"/>
              <a:pathLst>
                <a:path extrusionOk="0" h="8090534" w="7204709">
                  <a:moveTo>
                    <a:pt x="7204304" y="8090151"/>
                  </a:moveTo>
                  <a:lnTo>
                    <a:pt x="0" y="8090151"/>
                  </a:lnTo>
                  <a:lnTo>
                    <a:pt x="0" y="0"/>
                  </a:lnTo>
                  <a:lnTo>
                    <a:pt x="7204304" y="0"/>
                  </a:lnTo>
                  <a:lnTo>
                    <a:pt x="7204304" y="8090151"/>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17" name="Google Shape;1917;p230"/>
            <p:cNvPicPr preferRelativeResize="0"/>
            <p:nvPr/>
          </p:nvPicPr>
          <p:blipFill rotWithShape="1">
            <a:blip r:embed="rId6">
              <a:alphaModFix/>
            </a:blip>
            <a:srcRect b="0" l="0" r="0" t="0"/>
            <a:stretch/>
          </p:blipFill>
          <p:spPr>
            <a:xfrm>
              <a:off x="2189940" y="1303232"/>
              <a:ext cx="5579348" cy="495214"/>
            </a:xfrm>
            <a:prstGeom prst="rect">
              <a:avLst/>
            </a:prstGeom>
            <a:noFill/>
            <a:ln>
              <a:noFill/>
            </a:ln>
          </p:spPr>
        </p:pic>
        <p:pic>
          <p:nvPicPr>
            <p:cNvPr id="1918" name="Google Shape;1918;p230"/>
            <p:cNvPicPr preferRelativeResize="0"/>
            <p:nvPr/>
          </p:nvPicPr>
          <p:blipFill rotWithShape="1">
            <a:blip r:embed="rId7">
              <a:alphaModFix/>
            </a:blip>
            <a:srcRect b="0" l="0" r="0" t="0"/>
            <a:stretch/>
          </p:blipFill>
          <p:spPr>
            <a:xfrm>
              <a:off x="2334728" y="8438201"/>
              <a:ext cx="6080258" cy="534480"/>
            </a:xfrm>
            <a:prstGeom prst="rect">
              <a:avLst/>
            </a:prstGeom>
            <a:noFill/>
            <a:ln>
              <a:noFill/>
            </a:ln>
          </p:spPr>
        </p:pic>
      </p:grpSp>
      <p:grpSp>
        <p:nvGrpSpPr>
          <p:cNvPr id="1919" name="Google Shape;1919;p230"/>
          <p:cNvGrpSpPr/>
          <p:nvPr/>
        </p:nvGrpSpPr>
        <p:grpSpPr>
          <a:xfrm>
            <a:off x="4889469" y="896"/>
            <a:ext cx="6967383" cy="6169616"/>
            <a:chOff x="7334923" y="1"/>
            <a:chExt cx="10453796" cy="9256834"/>
          </a:xfrm>
        </p:grpSpPr>
        <p:pic>
          <p:nvPicPr>
            <p:cNvPr id="1920" name="Google Shape;1920;p230"/>
            <p:cNvPicPr preferRelativeResize="0"/>
            <p:nvPr/>
          </p:nvPicPr>
          <p:blipFill rotWithShape="1">
            <a:blip r:embed="rId8">
              <a:alphaModFix/>
            </a:blip>
            <a:srcRect b="0" l="0" r="0" t="0"/>
            <a:stretch/>
          </p:blipFill>
          <p:spPr>
            <a:xfrm>
              <a:off x="14976486" y="1"/>
              <a:ext cx="2812233" cy="2301818"/>
            </a:xfrm>
            <a:prstGeom prst="rect">
              <a:avLst/>
            </a:prstGeom>
            <a:noFill/>
            <a:ln>
              <a:noFill/>
            </a:ln>
          </p:spPr>
        </p:pic>
        <p:pic>
          <p:nvPicPr>
            <p:cNvPr id="1921" name="Google Shape;1921;p230"/>
            <p:cNvPicPr preferRelativeResize="0"/>
            <p:nvPr/>
          </p:nvPicPr>
          <p:blipFill rotWithShape="1">
            <a:blip r:embed="rId9">
              <a:alphaModFix/>
            </a:blip>
            <a:srcRect b="0" l="0" r="0" t="0"/>
            <a:stretch/>
          </p:blipFill>
          <p:spPr>
            <a:xfrm>
              <a:off x="9876457" y="1073317"/>
              <a:ext cx="6017776" cy="8121343"/>
            </a:xfrm>
            <a:prstGeom prst="rect">
              <a:avLst/>
            </a:prstGeom>
            <a:noFill/>
            <a:ln>
              <a:noFill/>
            </a:ln>
          </p:spPr>
        </p:pic>
        <p:sp>
          <p:nvSpPr>
            <p:cNvPr id="1922" name="Google Shape;1922;p230"/>
            <p:cNvSpPr/>
            <p:nvPr/>
          </p:nvSpPr>
          <p:spPr>
            <a:xfrm>
              <a:off x="9823488" y="1020251"/>
              <a:ext cx="6132195" cy="8236584"/>
            </a:xfrm>
            <a:custGeom>
              <a:rect b="b" l="l" r="r" t="t"/>
              <a:pathLst>
                <a:path extrusionOk="0" h="8236584" w="6132194">
                  <a:moveTo>
                    <a:pt x="5477303" y="8235967"/>
                  </a:moveTo>
                  <a:lnTo>
                    <a:pt x="654877" y="8235966"/>
                  </a:lnTo>
                  <a:lnTo>
                    <a:pt x="605925" y="8234158"/>
                  </a:lnTo>
                  <a:lnTo>
                    <a:pt x="558169" y="8228868"/>
                  </a:lnTo>
                  <a:lnTo>
                    <a:pt x="511388" y="8220184"/>
                  </a:lnTo>
                  <a:lnTo>
                    <a:pt x="465833" y="8208247"/>
                  </a:lnTo>
                  <a:lnTo>
                    <a:pt x="421628" y="8193183"/>
                  </a:lnTo>
                  <a:lnTo>
                    <a:pt x="378903" y="8175120"/>
                  </a:lnTo>
                  <a:lnTo>
                    <a:pt x="337782" y="8154184"/>
                  </a:lnTo>
                  <a:lnTo>
                    <a:pt x="298395" y="8130501"/>
                  </a:lnTo>
                  <a:lnTo>
                    <a:pt x="260866" y="8104200"/>
                  </a:lnTo>
                  <a:lnTo>
                    <a:pt x="225325" y="8075406"/>
                  </a:lnTo>
                  <a:lnTo>
                    <a:pt x="191896" y="8044248"/>
                  </a:lnTo>
                  <a:lnTo>
                    <a:pt x="160698" y="8010838"/>
                  </a:lnTo>
                  <a:lnTo>
                    <a:pt x="131889" y="7975342"/>
                  </a:lnTo>
                  <a:lnTo>
                    <a:pt x="105563" y="7937848"/>
                  </a:lnTo>
                  <a:lnTo>
                    <a:pt x="81859" y="7898497"/>
                  </a:lnTo>
                  <a:lnTo>
                    <a:pt x="60903" y="7857415"/>
                  </a:lnTo>
                  <a:lnTo>
                    <a:pt x="42823" y="7814728"/>
                  </a:lnTo>
                  <a:lnTo>
                    <a:pt x="27745" y="7770565"/>
                  </a:lnTo>
                  <a:lnTo>
                    <a:pt x="15797" y="7725052"/>
                  </a:lnTo>
                  <a:lnTo>
                    <a:pt x="7105" y="7678315"/>
                  </a:lnTo>
                  <a:lnTo>
                    <a:pt x="1797" y="7630481"/>
                  </a:lnTo>
                  <a:lnTo>
                    <a:pt x="0" y="7581678"/>
                  </a:lnTo>
                  <a:lnTo>
                    <a:pt x="77" y="654288"/>
                  </a:lnTo>
                  <a:lnTo>
                    <a:pt x="1797" y="607333"/>
                  </a:lnTo>
                  <a:lnTo>
                    <a:pt x="7105" y="559248"/>
                  </a:lnTo>
                  <a:lnTo>
                    <a:pt x="15797" y="512284"/>
                  </a:lnTo>
                  <a:lnTo>
                    <a:pt x="27745" y="466565"/>
                  </a:lnTo>
                  <a:lnTo>
                    <a:pt x="42823" y="422219"/>
                  </a:lnTo>
                  <a:lnTo>
                    <a:pt x="60903" y="379369"/>
                  </a:lnTo>
                  <a:lnTo>
                    <a:pt x="81859" y="338143"/>
                  </a:lnTo>
                  <a:lnTo>
                    <a:pt x="105563" y="298666"/>
                  </a:lnTo>
                  <a:lnTo>
                    <a:pt x="131889" y="261063"/>
                  </a:lnTo>
                  <a:lnTo>
                    <a:pt x="160709" y="225461"/>
                  </a:lnTo>
                  <a:lnTo>
                    <a:pt x="191896" y="191984"/>
                  </a:lnTo>
                  <a:lnTo>
                    <a:pt x="225325" y="160760"/>
                  </a:lnTo>
                  <a:lnTo>
                    <a:pt x="260866" y="131912"/>
                  </a:lnTo>
                  <a:lnTo>
                    <a:pt x="298395" y="105567"/>
                  </a:lnTo>
                  <a:lnTo>
                    <a:pt x="337782" y="81851"/>
                  </a:lnTo>
                  <a:lnTo>
                    <a:pt x="379005" y="60847"/>
                  </a:lnTo>
                  <a:lnTo>
                    <a:pt x="421702" y="42783"/>
                  </a:lnTo>
                  <a:lnTo>
                    <a:pt x="465881" y="27719"/>
                  </a:lnTo>
                  <a:lnTo>
                    <a:pt x="511417" y="15782"/>
                  </a:lnTo>
                  <a:lnTo>
                    <a:pt x="558183" y="7099"/>
                  </a:lnTo>
                  <a:lnTo>
                    <a:pt x="606052" y="1795"/>
                  </a:lnTo>
                  <a:lnTo>
                    <a:pt x="654894" y="0"/>
                  </a:lnTo>
                  <a:lnTo>
                    <a:pt x="5477303" y="0"/>
                  </a:lnTo>
                  <a:lnTo>
                    <a:pt x="5526153" y="1796"/>
                  </a:lnTo>
                  <a:lnTo>
                    <a:pt x="5574038" y="7100"/>
                  </a:lnTo>
                  <a:lnTo>
                    <a:pt x="5620830" y="15788"/>
                  </a:lnTo>
                  <a:lnTo>
                    <a:pt x="5666403" y="27732"/>
                  </a:lnTo>
                  <a:lnTo>
                    <a:pt x="5710628" y="42808"/>
                  </a:lnTo>
                  <a:lnTo>
                    <a:pt x="5753380" y="60890"/>
                  </a:lnTo>
                  <a:lnTo>
                    <a:pt x="5794529" y="81851"/>
                  </a:lnTo>
                  <a:lnTo>
                    <a:pt x="5833803" y="105465"/>
                  </a:lnTo>
                  <a:lnTo>
                    <a:pt x="5834873" y="106215"/>
                  </a:lnTo>
                  <a:lnTo>
                    <a:pt x="654894" y="106215"/>
                  </a:lnTo>
                  <a:lnTo>
                    <a:pt x="607708" y="108235"/>
                  </a:lnTo>
                  <a:lnTo>
                    <a:pt x="561608" y="114183"/>
                  </a:lnTo>
                  <a:lnTo>
                    <a:pt x="516762" y="123893"/>
                  </a:lnTo>
                  <a:lnTo>
                    <a:pt x="473337" y="137196"/>
                  </a:lnTo>
                  <a:lnTo>
                    <a:pt x="431500" y="153926"/>
                  </a:lnTo>
                  <a:lnTo>
                    <a:pt x="391419" y="173916"/>
                  </a:lnTo>
                  <a:lnTo>
                    <a:pt x="353261" y="196997"/>
                  </a:lnTo>
                  <a:lnTo>
                    <a:pt x="317194" y="223004"/>
                  </a:lnTo>
                  <a:lnTo>
                    <a:pt x="283385" y="251768"/>
                  </a:lnTo>
                  <a:lnTo>
                    <a:pt x="252001" y="283123"/>
                  </a:lnTo>
                  <a:lnTo>
                    <a:pt x="223210" y="316901"/>
                  </a:lnTo>
                  <a:lnTo>
                    <a:pt x="197180" y="352934"/>
                  </a:lnTo>
                  <a:lnTo>
                    <a:pt x="174077" y="391057"/>
                  </a:lnTo>
                  <a:lnTo>
                    <a:pt x="154069" y="431101"/>
                  </a:lnTo>
                  <a:lnTo>
                    <a:pt x="137323" y="472899"/>
                  </a:lnTo>
                  <a:lnTo>
                    <a:pt x="124008" y="516284"/>
                  </a:lnTo>
                  <a:lnTo>
                    <a:pt x="114289" y="561089"/>
                  </a:lnTo>
                  <a:lnTo>
                    <a:pt x="108374" y="606845"/>
                  </a:lnTo>
                  <a:lnTo>
                    <a:pt x="106314" y="654288"/>
                  </a:lnTo>
                  <a:lnTo>
                    <a:pt x="106404" y="7581678"/>
                  </a:lnTo>
                  <a:lnTo>
                    <a:pt x="108335" y="7626997"/>
                  </a:lnTo>
                  <a:lnTo>
                    <a:pt x="114289" y="7673290"/>
                  </a:lnTo>
                  <a:lnTo>
                    <a:pt x="124008" y="7718271"/>
                  </a:lnTo>
                  <a:lnTo>
                    <a:pt x="137323" y="7761779"/>
                  </a:lnTo>
                  <a:lnTo>
                    <a:pt x="154069" y="7803651"/>
                  </a:lnTo>
                  <a:lnTo>
                    <a:pt x="174077" y="7843727"/>
                  </a:lnTo>
                  <a:lnTo>
                    <a:pt x="197180" y="7881844"/>
                  </a:lnTo>
                  <a:lnTo>
                    <a:pt x="223210" y="7917840"/>
                  </a:lnTo>
                  <a:lnTo>
                    <a:pt x="252001" y="7951555"/>
                  </a:lnTo>
                  <a:lnTo>
                    <a:pt x="283385" y="7982826"/>
                  </a:lnTo>
                  <a:lnTo>
                    <a:pt x="317194" y="8011492"/>
                  </a:lnTo>
                  <a:lnTo>
                    <a:pt x="353261" y="8037390"/>
                  </a:lnTo>
                  <a:lnTo>
                    <a:pt x="391419" y="8060361"/>
                  </a:lnTo>
                  <a:lnTo>
                    <a:pt x="431500" y="8080240"/>
                  </a:lnTo>
                  <a:lnTo>
                    <a:pt x="473337" y="8096868"/>
                  </a:lnTo>
                  <a:lnTo>
                    <a:pt x="516762" y="8110082"/>
                  </a:lnTo>
                  <a:lnTo>
                    <a:pt x="561608" y="8119721"/>
                  </a:lnTo>
                  <a:lnTo>
                    <a:pt x="607708" y="8125623"/>
                  </a:lnTo>
                  <a:lnTo>
                    <a:pt x="654894" y="8127626"/>
                  </a:lnTo>
                  <a:lnTo>
                    <a:pt x="5837522" y="8127626"/>
                  </a:lnTo>
                  <a:lnTo>
                    <a:pt x="5834340" y="8129862"/>
                  </a:lnTo>
                  <a:lnTo>
                    <a:pt x="5794856" y="8153675"/>
                  </a:lnTo>
                  <a:lnTo>
                    <a:pt x="5753640" y="8174731"/>
                  </a:lnTo>
                  <a:lnTo>
                    <a:pt x="5710824" y="8192903"/>
                  </a:lnTo>
                  <a:lnTo>
                    <a:pt x="5666538" y="8208061"/>
                  </a:lnTo>
                  <a:lnTo>
                    <a:pt x="5620912" y="8220076"/>
                  </a:lnTo>
                  <a:lnTo>
                    <a:pt x="5574077" y="8228818"/>
                  </a:lnTo>
                  <a:lnTo>
                    <a:pt x="5526164" y="8234158"/>
                  </a:lnTo>
                  <a:lnTo>
                    <a:pt x="5477303" y="8235966"/>
                  </a:lnTo>
                  <a:close/>
                </a:path>
                <a:path extrusionOk="0" h="8236584" w="6132194">
                  <a:moveTo>
                    <a:pt x="5837522" y="8127626"/>
                  </a:moveTo>
                  <a:lnTo>
                    <a:pt x="5477303" y="8127626"/>
                  </a:lnTo>
                  <a:lnTo>
                    <a:pt x="5524791" y="8125606"/>
                  </a:lnTo>
                  <a:lnTo>
                    <a:pt x="5571127" y="8119658"/>
                  </a:lnTo>
                  <a:lnTo>
                    <a:pt x="5616150" y="8109948"/>
                  </a:lnTo>
                  <a:lnTo>
                    <a:pt x="5659698" y="8096645"/>
                  </a:lnTo>
                  <a:lnTo>
                    <a:pt x="5701609" y="8079915"/>
                  </a:lnTo>
                  <a:lnTo>
                    <a:pt x="5741722" y="8059926"/>
                  </a:lnTo>
                  <a:lnTo>
                    <a:pt x="5779874" y="8036844"/>
                  </a:lnTo>
                  <a:lnTo>
                    <a:pt x="5815904" y="8010838"/>
                  </a:lnTo>
                  <a:lnTo>
                    <a:pt x="5849649" y="7982073"/>
                  </a:lnTo>
                  <a:lnTo>
                    <a:pt x="5880949" y="7950719"/>
                  </a:lnTo>
                  <a:lnTo>
                    <a:pt x="5909642" y="7916941"/>
                  </a:lnTo>
                  <a:lnTo>
                    <a:pt x="5935564" y="7880907"/>
                  </a:lnTo>
                  <a:lnTo>
                    <a:pt x="5958556" y="7842785"/>
                  </a:lnTo>
                  <a:lnTo>
                    <a:pt x="5978454" y="7802741"/>
                  </a:lnTo>
                  <a:lnTo>
                    <a:pt x="5995097" y="7760943"/>
                  </a:lnTo>
                  <a:lnTo>
                    <a:pt x="6008324" y="7717558"/>
                  </a:lnTo>
                  <a:lnTo>
                    <a:pt x="6017971" y="7672753"/>
                  </a:lnTo>
                  <a:lnTo>
                    <a:pt x="6023879" y="7626696"/>
                  </a:lnTo>
                  <a:lnTo>
                    <a:pt x="6025793" y="7581678"/>
                  </a:lnTo>
                  <a:lnTo>
                    <a:pt x="6025884" y="654288"/>
                  </a:lnTo>
                  <a:lnTo>
                    <a:pt x="6023862" y="606845"/>
                  </a:lnTo>
                  <a:lnTo>
                    <a:pt x="6017908" y="560551"/>
                  </a:lnTo>
                  <a:lnTo>
                    <a:pt x="6008190" y="515570"/>
                  </a:lnTo>
                  <a:lnTo>
                    <a:pt x="5994874" y="472062"/>
                  </a:lnTo>
                  <a:lnTo>
                    <a:pt x="5978128" y="430190"/>
                  </a:lnTo>
                  <a:lnTo>
                    <a:pt x="5958121" y="390114"/>
                  </a:lnTo>
                  <a:lnTo>
                    <a:pt x="5935018" y="351997"/>
                  </a:lnTo>
                  <a:lnTo>
                    <a:pt x="5908987" y="316001"/>
                  </a:lnTo>
                  <a:lnTo>
                    <a:pt x="5880196" y="282286"/>
                  </a:lnTo>
                  <a:lnTo>
                    <a:pt x="5848812" y="251015"/>
                  </a:lnTo>
                  <a:lnTo>
                    <a:pt x="5815003" y="222350"/>
                  </a:lnTo>
                  <a:lnTo>
                    <a:pt x="5778936" y="196451"/>
                  </a:lnTo>
                  <a:lnTo>
                    <a:pt x="5740779" y="173481"/>
                  </a:lnTo>
                  <a:lnTo>
                    <a:pt x="5700698" y="153601"/>
                  </a:lnTo>
                  <a:lnTo>
                    <a:pt x="5658861" y="136973"/>
                  </a:lnTo>
                  <a:lnTo>
                    <a:pt x="5615436" y="123759"/>
                  </a:lnTo>
                  <a:lnTo>
                    <a:pt x="5570589" y="114120"/>
                  </a:lnTo>
                  <a:lnTo>
                    <a:pt x="5524489" y="108218"/>
                  </a:lnTo>
                  <a:lnTo>
                    <a:pt x="5477303" y="106215"/>
                  </a:lnTo>
                  <a:lnTo>
                    <a:pt x="5834873" y="106215"/>
                  </a:lnTo>
                  <a:lnTo>
                    <a:pt x="5871331" y="131766"/>
                  </a:lnTo>
                  <a:lnTo>
                    <a:pt x="5906873" y="160560"/>
                  </a:lnTo>
                  <a:lnTo>
                    <a:pt x="5940301" y="191719"/>
                  </a:lnTo>
                  <a:lnTo>
                    <a:pt x="5971489" y="225116"/>
                  </a:lnTo>
                  <a:lnTo>
                    <a:pt x="6000309" y="260625"/>
                  </a:lnTo>
                  <a:lnTo>
                    <a:pt x="6026635" y="298119"/>
                  </a:lnTo>
                  <a:lnTo>
                    <a:pt x="6050339" y="337470"/>
                  </a:lnTo>
                  <a:lnTo>
                    <a:pt x="6071295" y="378552"/>
                  </a:lnTo>
                  <a:lnTo>
                    <a:pt x="6089375" y="421238"/>
                  </a:lnTo>
                  <a:lnTo>
                    <a:pt x="6104452" y="465402"/>
                  </a:lnTo>
                  <a:lnTo>
                    <a:pt x="6116401" y="510915"/>
                  </a:lnTo>
                  <a:lnTo>
                    <a:pt x="6125092" y="557652"/>
                  </a:lnTo>
                  <a:lnTo>
                    <a:pt x="6130400" y="605485"/>
                  </a:lnTo>
                  <a:lnTo>
                    <a:pt x="6132198" y="654288"/>
                  </a:lnTo>
                  <a:lnTo>
                    <a:pt x="6132131" y="7581678"/>
                  </a:lnTo>
                  <a:lnTo>
                    <a:pt x="6130665" y="7628369"/>
                  </a:lnTo>
                  <a:lnTo>
                    <a:pt x="6125572" y="7676239"/>
                  </a:lnTo>
                  <a:lnTo>
                    <a:pt x="6117049" y="7723034"/>
                  </a:lnTo>
                  <a:lnTo>
                    <a:pt x="6105229" y="7768625"/>
                  </a:lnTo>
                  <a:lnTo>
                    <a:pt x="6090241" y="7812883"/>
                  </a:lnTo>
                  <a:lnTo>
                    <a:pt x="6072215" y="7855677"/>
                  </a:lnTo>
                  <a:lnTo>
                    <a:pt x="6051283" y="7896880"/>
                  </a:lnTo>
                  <a:lnTo>
                    <a:pt x="6027574" y="7936361"/>
                  </a:lnTo>
                  <a:lnTo>
                    <a:pt x="6001220" y="7973992"/>
                  </a:lnTo>
                  <a:lnTo>
                    <a:pt x="5972352" y="8009643"/>
                  </a:lnTo>
                  <a:lnTo>
                    <a:pt x="5941099" y="8043185"/>
                  </a:lnTo>
                  <a:lnTo>
                    <a:pt x="5907592" y="8074488"/>
                  </a:lnTo>
                  <a:lnTo>
                    <a:pt x="5871962" y="8103424"/>
                  </a:lnTo>
                  <a:lnTo>
                    <a:pt x="5837522" y="8127626"/>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23" name="Google Shape;1923;p230"/>
            <p:cNvPicPr preferRelativeResize="0"/>
            <p:nvPr/>
          </p:nvPicPr>
          <p:blipFill rotWithShape="1">
            <a:blip r:embed="rId10">
              <a:alphaModFix/>
            </a:blip>
            <a:srcRect b="0" l="0" r="0" t="0"/>
            <a:stretch/>
          </p:blipFill>
          <p:spPr>
            <a:xfrm>
              <a:off x="8005679" y="98766"/>
              <a:ext cx="1933574" cy="1857374"/>
            </a:xfrm>
            <a:prstGeom prst="rect">
              <a:avLst/>
            </a:prstGeom>
            <a:noFill/>
            <a:ln>
              <a:noFill/>
            </a:ln>
          </p:spPr>
        </p:pic>
        <p:sp>
          <p:nvSpPr>
            <p:cNvPr id="1924" name="Google Shape;1924;p230"/>
            <p:cNvSpPr/>
            <p:nvPr/>
          </p:nvSpPr>
          <p:spPr>
            <a:xfrm>
              <a:off x="7648308" y="7797886"/>
              <a:ext cx="335915" cy="358140"/>
            </a:xfrm>
            <a:custGeom>
              <a:rect b="b" l="l" r="r" t="t"/>
              <a:pathLst>
                <a:path extrusionOk="0" h="358140" w="335915">
                  <a:moveTo>
                    <a:pt x="0" y="358140"/>
                  </a:moveTo>
                  <a:lnTo>
                    <a:pt x="335756" y="358140"/>
                  </a:lnTo>
                  <a:lnTo>
                    <a:pt x="335756" y="0"/>
                  </a:lnTo>
                  <a:lnTo>
                    <a:pt x="0" y="0"/>
                  </a:lnTo>
                  <a:lnTo>
                    <a:pt x="0" y="358140"/>
                  </a:lnTo>
                  <a:close/>
                </a:path>
              </a:pathLst>
            </a:custGeom>
            <a:solidFill>
              <a:srgbClr val="6BBAC7"/>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25" name="Google Shape;1925;p230"/>
            <p:cNvSpPr/>
            <p:nvPr/>
          </p:nvSpPr>
          <p:spPr>
            <a:xfrm>
              <a:off x="7357319" y="7484514"/>
              <a:ext cx="492759" cy="671830"/>
            </a:xfrm>
            <a:custGeom>
              <a:rect b="b" l="l" r="r" t="t"/>
              <a:pathLst>
                <a:path extrusionOk="0" h="671829" w="492759">
                  <a:moveTo>
                    <a:pt x="100726" y="671512"/>
                  </a:moveTo>
                  <a:lnTo>
                    <a:pt x="492442" y="671512"/>
                  </a:lnTo>
                  <a:lnTo>
                    <a:pt x="492442" y="313372"/>
                  </a:lnTo>
                  <a:lnTo>
                    <a:pt x="473025" y="268159"/>
                  </a:lnTo>
                  <a:lnTo>
                    <a:pt x="459017" y="221159"/>
                  </a:lnTo>
                  <a:lnTo>
                    <a:pt x="450529" y="172856"/>
                  </a:lnTo>
                  <a:lnTo>
                    <a:pt x="447675" y="123733"/>
                  </a:lnTo>
                  <a:lnTo>
                    <a:pt x="447675" y="67151"/>
                  </a:lnTo>
                  <a:lnTo>
                    <a:pt x="442397" y="41014"/>
                  </a:lnTo>
                  <a:lnTo>
                    <a:pt x="428005" y="19669"/>
                  </a:lnTo>
                  <a:lnTo>
                    <a:pt x="406660" y="5277"/>
                  </a:lnTo>
                  <a:lnTo>
                    <a:pt x="380523" y="0"/>
                  </a:lnTo>
                  <a:lnTo>
                    <a:pt x="354386" y="5277"/>
                  </a:lnTo>
                  <a:lnTo>
                    <a:pt x="333041" y="19669"/>
                  </a:lnTo>
                  <a:lnTo>
                    <a:pt x="318649" y="41014"/>
                  </a:lnTo>
                  <a:lnTo>
                    <a:pt x="313372" y="67151"/>
                  </a:lnTo>
                  <a:lnTo>
                    <a:pt x="313372" y="223837"/>
                  </a:lnTo>
                  <a:lnTo>
                    <a:pt x="78343" y="223837"/>
                  </a:lnTo>
                  <a:lnTo>
                    <a:pt x="56559" y="228234"/>
                  </a:lnTo>
                  <a:lnTo>
                    <a:pt x="38772" y="240226"/>
                  </a:lnTo>
                  <a:lnTo>
                    <a:pt x="26780" y="258013"/>
                  </a:lnTo>
                  <a:lnTo>
                    <a:pt x="22383" y="279796"/>
                  </a:lnTo>
                  <a:lnTo>
                    <a:pt x="26780" y="301580"/>
                  </a:lnTo>
                  <a:lnTo>
                    <a:pt x="38772" y="319367"/>
                  </a:lnTo>
                  <a:lnTo>
                    <a:pt x="56559" y="331359"/>
                  </a:lnTo>
                  <a:lnTo>
                    <a:pt x="78343" y="335756"/>
                  </a:lnTo>
                  <a:lnTo>
                    <a:pt x="55959" y="335756"/>
                  </a:lnTo>
                  <a:lnTo>
                    <a:pt x="34176" y="340153"/>
                  </a:lnTo>
                  <a:lnTo>
                    <a:pt x="16388" y="352145"/>
                  </a:lnTo>
                  <a:lnTo>
                    <a:pt x="4397" y="369932"/>
                  </a:lnTo>
                  <a:lnTo>
                    <a:pt x="0" y="391715"/>
                  </a:lnTo>
                  <a:lnTo>
                    <a:pt x="4397" y="413498"/>
                  </a:lnTo>
                  <a:lnTo>
                    <a:pt x="16388" y="431286"/>
                  </a:lnTo>
                  <a:lnTo>
                    <a:pt x="34176" y="443277"/>
                  </a:lnTo>
                  <a:lnTo>
                    <a:pt x="55959" y="447675"/>
                  </a:lnTo>
                  <a:lnTo>
                    <a:pt x="78343" y="447675"/>
                  </a:lnTo>
                  <a:lnTo>
                    <a:pt x="56559" y="452072"/>
                  </a:lnTo>
                  <a:lnTo>
                    <a:pt x="38772" y="464063"/>
                  </a:lnTo>
                  <a:lnTo>
                    <a:pt x="26780" y="481851"/>
                  </a:lnTo>
                  <a:lnTo>
                    <a:pt x="22383" y="503634"/>
                  </a:lnTo>
                  <a:lnTo>
                    <a:pt x="26780" y="525417"/>
                  </a:lnTo>
                  <a:lnTo>
                    <a:pt x="38772" y="543204"/>
                  </a:lnTo>
                  <a:lnTo>
                    <a:pt x="56559" y="555196"/>
                  </a:lnTo>
                  <a:lnTo>
                    <a:pt x="78343" y="559593"/>
                  </a:lnTo>
                  <a:lnTo>
                    <a:pt x="100726" y="559593"/>
                  </a:lnTo>
                  <a:lnTo>
                    <a:pt x="78943" y="563990"/>
                  </a:lnTo>
                  <a:lnTo>
                    <a:pt x="61156" y="575982"/>
                  </a:lnTo>
                  <a:lnTo>
                    <a:pt x="49164" y="593769"/>
                  </a:lnTo>
                  <a:lnTo>
                    <a:pt x="44767" y="615553"/>
                  </a:lnTo>
                  <a:lnTo>
                    <a:pt x="49164" y="637336"/>
                  </a:lnTo>
                  <a:lnTo>
                    <a:pt x="61156" y="655123"/>
                  </a:lnTo>
                  <a:lnTo>
                    <a:pt x="78943" y="667115"/>
                  </a:lnTo>
                  <a:lnTo>
                    <a:pt x="100726" y="671512"/>
                  </a:lnTo>
                  <a:close/>
                </a:path>
              </a:pathLst>
            </a:custGeom>
            <a:solidFill>
              <a:srgbClr val="FADAB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26" name="Google Shape;1926;p230"/>
            <p:cNvSpPr/>
            <p:nvPr/>
          </p:nvSpPr>
          <p:spPr>
            <a:xfrm>
              <a:off x="7581157" y="7103990"/>
              <a:ext cx="313690" cy="291465"/>
            </a:xfrm>
            <a:custGeom>
              <a:rect b="b" l="l" r="r" t="t"/>
              <a:pathLst>
                <a:path extrusionOk="0" h="291465" w="313690">
                  <a:moveTo>
                    <a:pt x="59850" y="290988"/>
                  </a:moveTo>
                  <a:lnTo>
                    <a:pt x="156686" y="222296"/>
                  </a:lnTo>
                  <a:lnTo>
                    <a:pt x="253522" y="290988"/>
                  </a:lnTo>
                  <a:lnTo>
                    <a:pt x="216536" y="179835"/>
                  </a:lnTo>
                  <a:lnTo>
                    <a:pt x="313372" y="111918"/>
                  </a:lnTo>
                  <a:lnTo>
                    <a:pt x="193671" y="111918"/>
                  </a:lnTo>
                  <a:lnTo>
                    <a:pt x="156686" y="0"/>
                  </a:lnTo>
                  <a:lnTo>
                    <a:pt x="119700" y="111918"/>
                  </a:lnTo>
                  <a:lnTo>
                    <a:pt x="0" y="111918"/>
                  </a:lnTo>
                  <a:lnTo>
                    <a:pt x="96835" y="179835"/>
                  </a:lnTo>
                  <a:lnTo>
                    <a:pt x="59850" y="290988"/>
                  </a:lnTo>
                  <a:close/>
                </a:path>
              </a:pathLst>
            </a:custGeom>
            <a:solidFill>
              <a:srgbClr val="FDB5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27" name="Google Shape;1927;p230"/>
            <p:cNvSpPr/>
            <p:nvPr/>
          </p:nvSpPr>
          <p:spPr>
            <a:xfrm>
              <a:off x="7357319" y="7708351"/>
              <a:ext cx="388620" cy="447675"/>
            </a:xfrm>
            <a:custGeom>
              <a:rect b="b" l="l" r="r" t="t"/>
              <a:pathLst>
                <a:path extrusionOk="0" h="447675" w="388620">
                  <a:moveTo>
                    <a:pt x="100726" y="447675"/>
                  </a:moveTo>
                  <a:lnTo>
                    <a:pt x="388414" y="447675"/>
                  </a:lnTo>
                  <a:lnTo>
                    <a:pt x="354261" y="409143"/>
                  </a:lnTo>
                  <a:lnTo>
                    <a:pt x="321889" y="369061"/>
                  </a:lnTo>
                  <a:lnTo>
                    <a:pt x="291361" y="327491"/>
                  </a:lnTo>
                  <a:lnTo>
                    <a:pt x="262736" y="284495"/>
                  </a:lnTo>
                  <a:lnTo>
                    <a:pt x="236074" y="240133"/>
                  </a:lnTo>
                  <a:lnTo>
                    <a:pt x="211436" y="194468"/>
                  </a:lnTo>
                  <a:lnTo>
                    <a:pt x="188883" y="147560"/>
                  </a:lnTo>
                  <a:lnTo>
                    <a:pt x="168475" y="99472"/>
                  </a:lnTo>
                  <a:lnTo>
                    <a:pt x="150272" y="50264"/>
                  </a:lnTo>
                  <a:lnTo>
                    <a:pt x="134335" y="0"/>
                  </a:lnTo>
                  <a:lnTo>
                    <a:pt x="78343" y="0"/>
                  </a:lnTo>
                  <a:lnTo>
                    <a:pt x="56559" y="4397"/>
                  </a:lnTo>
                  <a:lnTo>
                    <a:pt x="38772" y="16388"/>
                  </a:lnTo>
                  <a:lnTo>
                    <a:pt x="26780" y="34176"/>
                  </a:lnTo>
                  <a:lnTo>
                    <a:pt x="22383" y="55959"/>
                  </a:lnTo>
                  <a:lnTo>
                    <a:pt x="26780" y="77742"/>
                  </a:lnTo>
                  <a:lnTo>
                    <a:pt x="38772" y="95529"/>
                  </a:lnTo>
                  <a:lnTo>
                    <a:pt x="56559" y="107521"/>
                  </a:lnTo>
                  <a:lnTo>
                    <a:pt x="78343" y="111918"/>
                  </a:lnTo>
                  <a:lnTo>
                    <a:pt x="55959" y="111918"/>
                  </a:lnTo>
                  <a:lnTo>
                    <a:pt x="34176" y="116315"/>
                  </a:lnTo>
                  <a:lnTo>
                    <a:pt x="16388" y="128307"/>
                  </a:lnTo>
                  <a:lnTo>
                    <a:pt x="4397" y="146094"/>
                  </a:lnTo>
                  <a:lnTo>
                    <a:pt x="0" y="167878"/>
                  </a:lnTo>
                  <a:lnTo>
                    <a:pt x="4397" y="189661"/>
                  </a:lnTo>
                  <a:lnTo>
                    <a:pt x="16388" y="207448"/>
                  </a:lnTo>
                  <a:lnTo>
                    <a:pt x="34176" y="219440"/>
                  </a:lnTo>
                  <a:lnTo>
                    <a:pt x="55959" y="223837"/>
                  </a:lnTo>
                  <a:lnTo>
                    <a:pt x="78343" y="223837"/>
                  </a:lnTo>
                  <a:lnTo>
                    <a:pt x="56559" y="228234"/>
                  </a:lnTo>
                  <a:lnTo>
                    <a:pt x="38772" y="240226"/>
                  </a:lnTo>
                  <a:lnTo>
                    <a:pt x="26780" y="258013"/>
                  </a:lnTo>
                  <a:lnTo>
                    <a:pt x="22383" y="279796"/>
                  </a:lnTo>
                  <a:lnTo>
                    <a:pt x="26780" y="301575"/>
                  </a:lnTo>
                  <a:lnTo>
                    <a:pt x="38772" y="319363"/>
                  </a:lnTo>
                  <a:lnTo>
                    <a:pt x="56559" y="331357"/>
                  </a:lnTo>
                  <a:lnTo>
                    <a:pt x="78343" y="335756"/>
                  </a:lnTo>
                  <a:lnTo>
                    <a:pt x="100726" y="335756"/>
                  </a:lnTo>
                  <a:lnTo>
                    <a:pt x="78943" y="340153"/>
                  </a:lnTo>
                  <a:lnTo>
                    <a:pt x="61156" y="352145"/>
                  </a:lnTo>
                  <a:lnTo>
                    <a:pt x="49164" y="369932"/>
                  </a:lnTo>
                  <a:lnTo>
                    <a:pt x="44767" y="391715"/>
                  </a:lnTo>
                  <a:lnTo>
                    <a:pt x="49164" y="413494"/>
                  </a:lnTo>
                  <a:lnTo>
                    <a:pt x="61156" y="431282"/>
                  </a:lnTo>
                  <a:lnTo>
                    <a:pt x="78943" y="443276"/>
                  </a:lnTo>
                  <a:lnTo>
                    <a:pt x="100726" y="447675"/>
                  </a:lnTo>
                  <a:close/>
                </a:path>
              </a:pathLst>
            </a:custGeom>
            <a:solidFill>
              <a:srgbClr val="F4BF8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28" name="Google Shape;1928;p230"/>
            <p:cNvPicPr preferRelativeResize="0"/>
            <p:nvPr/>
          </p:nvPicPr>
          <p:blipFill rotWithShape="1">
            <a:blip r:embed="rId11">
              <a:alphaModFix/>
            </a:blip>
            <a:srcRect b="0" l="0" r="0" t="0"/>
            <a:stretch/>
          </p:blipFill>
          <p:spPr>
            <a:xfrm>
              <a:off x="7581157" y="7215909"/>
              <a:ext cx="253522" cy="179070"/>
            </a:xfrm>
            <a:prstGeom prst="rect">
              <a:avLst/>
            </a:prstGeom>
            <a:noFill/>
            <a:ln>
              <a:noFill/>
            </a:ln>
          </p:spPr>
        </p:pic>
        <p:sp>
          <p:nvSpPr>
            <p:cNvPr id="1929" name="Google Shape;1929;p230"/>
            <p:cNvSpPr/>
            <p:nvPr/>
          </p:nvSpPr>
          <p:spPr>
            <a:xfrm>
              <a:off x="7334923" y="6947306"/>
              <a:ext cx="671830" cy="1231265"/>
            </a:xfrm>
            <a:custGeom>
              <a:rect b="b" l="l" r="r" t="t"/>
              <a:pathLst>
                <a:path extrusionOk="0" h="1231265" w="671829">
                  <a:moveTo>
                    <a:pt x="260451" y="139268"/>
                  </a:moveTo>
                  <a:lnTo>
                    <a:pt x="197154" y="75958"/>
                  </a:lnTo>
                  <a:lnTo>
                    <a:pt x="165506" y="107619"/>
                  </a:lnTo>
                  <a:lnTo>
                    <a:pt x="228803" y="170916"/>
                  </a:lnTo>
                  <a:lnTo>
                    <a:pt x="260451" y="139268"/>
                  </a:lnTo>
                  <a:close/>
                </a:path>
                <a:path extrusionOk="0" h="1231265" w="671829">
                  <a:moveTo>
                    <a:pt x="425297" y="0"/>
                  </a:moveTo>
                  <a:lnTo>
                    <a:pt x="380530" y="0"/>
                  </a:lnTo>
                  <a:lnTo>
                    <a:pt x="380530" y="89535"/>
                  </a:lnTo>
                  <a:lnTo>
                    <a:pt x="425297" y="89535"/>
                  </a:lnTo>
                  <a:lnTo>
                    <a:pt x="425297" y="0"/>
                  </a:lnTo>
                  <a:close/>
                </a:path>
                <a:path extrusionOk="0" h="1231265" w="671829">
                  <a:moveTo>
                    <a:pt x="581977" y="268935"/>
                  </a:moveTo>
                  <a:lnTo>
                    <a:pt x="559600" y="246227"/>
                  </a:lnTo>
                  <a:lnTo>
                    <a:pt x="488708" y="246227"/>
                  </a:lnTo>
                  <a:lnTo>
                    <a:pt x="488708" y="290995"/>
                  </a:lnTo>
                  <a:lnTo>
                    <a:pt x="449910" y="318211"/>
                  </a:lnTo>
                  <a:lnTo>
                    <a:pt x="444741" y="323253"/>
                  </a:lnTo>
                  <a:lnTo>
                    <a:pt x="441502" y="329514"/>
                  </a:lnTo>
                  <a:lnTo>
                    <a:pt x="440372" y="336461"/>
                  </a:lnTo>
                  <a:lnTo>
                    <a:pt x="441515" y="343585"/>
                  </a:lnTo>
                  <a:lnTo>
                    <a:pt x="456907" y="389839"/>
                  </a:lnTo>
                  <a:lnTo>
                    <a:pt x="411988" y="357974"/>
                  </a:lnTo>
                  <a:lnTo>
                    <a:pt x="407466" y="356590"/>
                  </a:lnTo>
                  <a:lnTo>
                    <a:pt x="398360" y="356590"/>
                  </a:lnTo>
                  <a:lnTo>
                    <a:pt x="393839" y="357974"/>
                  </a:lnTo>
                  <a:lnTo>
                    <a:pt x="348919" y="389839"/>
                  </a:lnTo>
                  <a:lnTo>
                    <a:pt x="364312" y="343585"/>
                  </a:lnTo>
                  <a:lnTo>
                    <a:pt x="365455" y="336461"/>
                  </a:lnTo>
                  <a:lnTo>
                    <a:pt x="364324" y="329514"/>
                  </a:lnTo>
                  <a:lnTo>
                    <a:pt x="361086" y="323253"/>
                  </a:lnTo>
                  <a:lnTo>
                    <a:pt x="355917" y="318211"/>
                  </a:lnTo>
                  <a:lnTo>
                    <a:pt x="317119" y="290995"/>
                  </a:lnTo>
                  <a:lnTo>
                    <a:pt x="365925" y="290995"/>
                  </a:lnTo>
                  <a:lnTo>
                    <a:pt x="402907" y="228015"/>
                  </a:lnTo>
                  <a:lnTo>
                    <a:pt x="418655" y="275628"/>
                  </a:lnTo>
                  <a:lnTo>
                    <a:pt x="421881" y="281901"/>
                  </a:lnTo>
                  <a:lnTo>
                    <a:pt x="426783" y="286753"/>
                  </a:lnTo>
                  <a:lnTo>
                    <a:pt x="432930" y="289877"/>
                  </a:lnTo>
                  <a:lnTo>
                    <a:pt x="439902" y="290995"/>
                  </a:lnTo>
                  <a:lnTo>
                    <a:pt x="488708" y="290995"/>
                  </a:lnTo>
                  <a:lnTo>
                    <a:pt x="488708" y="246227"/>
                  </a:lnTo>
                  <a:lnTo>
                    <a:pt x="456069" y="246227"/>
                  </a:lnTo>
                  <a:lnTo>
                    <a:pt x="424154" y="149669"/>
                  </a:lnTo>
                  <a:lnTo>
                    <a:pt x="420928" y="143395"/>
                  </a:lnTo>
                  <a:lnTo>
                    <a:pt x="416026" y="138544"/>
                  </a:lnTo>
                  <a:lnTo>
                    <a:pt x="409879" y="135420"/>
                  </a:lnTo>
                  <a:lnTo>
                    <a:pt x="402907" y="134302"/>
                  </a:lnTo>
                  <a:lnTo>
                    <a:pt x="395947" y="135420"/>
                  </a:lnTo>
                  <a:lnTo>
                    <a:pt x="355765" y="228015"/>
                  </a:lnTo>
                  <a:lnTo>
                    <a:pt x="349758" y="246227"/>
                  </a:lnTo>
                  <a:lnTo>
                    <a:pt x="246227" y="246227"/>
                  </a:lnTo>
                  <a:lnTo>
                    <a:pt x="223850" y="268935"/>
                  </a:lnTo>
                  <a:lnTo>
                    <a:pt x="225031" y="275793"/>
                  </a:lnTo>
                  <a:lnTo>
                    <a:pt x="228257" y="281965"/>
                  </a:lnTo>
                  <a:lnTo>
                    <a:pt x="233375" y="286931"/>
                  </a:lnTo>
                  <a:lnTo>
                    <a:pt x="316572" y="345274"/>
                  </a:lnTo>
                  <a:lnTo>
                    <a:pt x="301739" y="389839"/>
                  </a:lnTo>
                  <a:lnTo>
                    <a:pt x="296214" y="406425"/>
                  </a:lnTo>
                  <a:lnTo>
                    <a:pt x="284835" y="440613"/>
                  </a:lnTo>
                  <a:lnTo>
                    <a:pt x="283692" y="447598"/>
                  </a:lnTo>
                  <a:lnTo>
                    <a:pt x="284746" y="454418"/>
                  </a:lnTo>
                  <a:lnTo>
                    <a:pt x="287820" y="460616"/>
                  </a:lnTo>
                  <a:lnTo>
                    <a:pt x="292760" y="465670"/>
                  </a:lnTo>
                  <a:lnTo>
                    <a:pt x="296697" y="468604"/>
                  </a:lnTo>
                  <a:lnTo>
                    <a:pt x="301396" y="470065"/>
                  </a:lnTo>
                  <a:lnTo>
                    <a:pt x="310603" y="470065"/>
                  </a:lnTo>
                  <a:lnTo>
                    <a:pt x="315150" y="468680"/>
                  </a:lnTo>
                  <a:lnTo>
                    <a:pt x="402907" y="406425"/>
                  </a:lnTo>
                  <a:lnTo>
                    <a:pt x="486791" y="465937"/>
                  </a:lnTo>
                  <a:lnTo>
                    <a:pt x="493141" y="469061"/>
                  </a:lnTo>
                  <a:lnTo>
                    <a:pt x="499986" y="470065"/>
                  </a:lnTo>
                  <a:lnTo>
                    <a:pt x="506806" y="468934"/>
                  </a:lnTo>
                  <a:lnTo>
                    <a:pt x="513067" y="465670"/>
                  </a:lnTo>
                  <a:lnTo>
                    <a:pt x="518007" y="460616"/>
                  </a:lnTo>
                  <a:lnTo>
                    <a:pt x="521081" y="454418"/>
                  </a:lnTo>
                  <a:lnTo>
                    <a:pt x="522135" y="447598"/>
                  </a:lnTo>
                  <a:lnTo>
                    <a:pt x="520992" y="440613"/>
                  </a:lnTo>
                  <a:lnTo>
                    <a:pt x="489254" y="345274"/>
                  </a:lnTo>
                  <a:lnTo>
                    <a:pt x="572452" y="286931"/>
                  </a:lnTo>
                  <a:lnTo>
                    <a:pt x="577570" y="281965"/>
                  </a:lnTo>
                  <a:lnTo>
                    <a:pt x="580796" y="275793"/>
                  </a:lnTo>
                  <a:lnTo>
                    <a:pt x="581977" y="268935"/>
                  </a:lnTo>
                  <a:close/>
                </a:path>
                <a:path extrusionOk="0" h="1231265" w="671829">
                  <a:moveTo>
                    <a:pt x="640321" y="107619"/>
                  </a:moveTo>
                  <a:lnTo>
                    <a:pt x="608672" y="75958"/>
                  </a:lnTo>
                  <a:lnTo>
                    <a:pt x="545376" y="139268"/>
                  </a:lnTo>
                  <a:lnTo>
                    <a:pt x="577024" y="170916"/>
                  </a:lnTo>
                  <a:lnTo>
                    <a:pt x="640321" y="107619"/>
                  </a:lnTo>
                  <a:close/>
                </a:path>
                <a:path extrusionOk="0" h="1231265" w="671829">
                  <a:moveTo>
                    <a:pt x="671512" y="850582"/>
                  </a:moveTo>
                  <a:lnTo>
                    <a:pt x="669759" y="841870"/>
                  </a:lnTo>
                  <a:lnTo>
                    <a:pt x="664972" y="834758"/>
                  </a:lnTo>
                  <a:lnTo>
                    <a:pt x="657847" y="829957"/>
                  </a:lnTo>
                  <a:lnTo>
                    <a:pt x="649135" y="828205"/>
                  </a:lnTo>
                  <a:lnTo>
                    <a:pt x="626745" y="828205"/>
                  </a:lnTo>
                  <a:lnTo>
                    <a:pt x="626745" y="872972"/>
                  </a:lnTo>
                  <a:lnTo>
                    <a:pt x="626745" y="1186345"/>
                  </a:lnTo>
                  <a:lnTo>
                    <a:pt x="537210" y="1186345"/>
                  </a:lnTo>
                  <a:lnTo>
                    <a:pt x="537210" y="872972"/>
                  </a:lnTo>
                  <a:lnTo>
                    <a:pt x="626745" y="872972"/>
                  </a:lnTo>
                  <a:lnTo>
                    <a:pt x="626745" y="828205"/>
                  </a:lnTo>
                  <a:lnTo>
                    <a:pt x="529120" y="828205"/>
                  </a:lnTo>
                  <a:lnTo>
                    <a:pt x="513295" y="788098"/>
                  </a:lnTo>
                  <a:lnTo>
                    <a:pt x="501815" y="746518"/>
                  </a:lnTo>
                  <a:lnTo>
                    <a:pt x="494817" y="703986"/>
                  </a:lnTo>
                  <a:lnTo>
                    <a:pt x="492442" y="660958"/>
                  </a:lnTo>
                  <a:lnTo>
                    <a:pt x="492442" y="855789"/>
                  </a:lnTo>
                  <a:lnTo>
                    <a:pt x="492442" y="872972"/>
                  </a:lnTo>
                  <a:lnTo>
                    <a:pt x="492442" y="1186345"/>
                  </a:lnTo>
                  <a:lnTo>
                    <a:pt x="123113" y="1186345"/>
                  </a:lnTo>
                  <a:lnTo>
                    <a:pt x="110058" y="1183703"/>
                  </a:lnTo>
                  <a:lnTo>
                    <a:pt x="99390" y="1176502"/>
                  </a:lnTo>
                  <a:lnTo>
                    <a:pt x="92189" y="1165821"/>
                  </a:lnTo>
                  <a:lnTo>
                    <a:pt x="89535" y="1152766"/>
                  </a:lnTo>
                  <a:lnTo>
                    <a:pt x="92189" y="1139710"/>
                  </a:lnTo>
                  <a:lnTo>
                    <a:pt x="99390" y="1129042"/>
                  </a:lnTo>
                  <a:lnTo>
                    <a:pt x="110058" y="1121829"/>
                  </a:lnTo>
                  <a:lnTo>
                    <a:pt x="123113" y="1119187"/>
                  </a:lnTo>
                  <a:lnTo>
                    <a:pt x="134302" y="1119187"/>
                  </a:lnTo>
                  <a:lnTo>
                    <a:pt x="143027" y="1117434"/>
                  </a:lnTo>
                  <a:lnTo>
                    <a:pt x="150139" y="1112634"/>
                  </a:lnTo>
                  <a:lnTo>
                    <a:pt x="154940" y="1105522"/>
                  </a:lnTo>
                  <a:lnTo>
                    <a:pt x="156692" y="1096810"/>
                  </a:lnTo>
                  <a:lnTo>
                    <a:pt x="154940" y="1088085"/>
                  </a:lnTo>
                  <a:lnTo>
                    <a:pt x="150139" y="1080973"/>
                  </a:lnTo>
                  <a:lnTo>
                    <a:pt x="143027" y="1076185"/>
                  </a:lnTo>
                  <a:lnTo>
                    <a:pt x="134302" y="1074420"/>
                  </a:lnTo>
                  <a:lnTo>
                    <a:pt x="100736" y="1074420"/>
                  </a:lnTo>
                  <a:lnTo>
                    <a:pt x="87680" y="1071778"/>
                  </a:lnTo>
                  <a:lnTo>
                    <a:pt x="77000" y="1064577"/>
                  </a:lnTo>
                  <a:lnTo>
                    <a:pt x="69799" y="1053909"/>
                  </a:lnTo>
                  <a:lnTo>
                    <a:pt x="67157" y="1040853"/>
                  </a:lnTo>
                  <a:lnTo>
                    <a:pt x="69799" y="1027785"/>
                  </a:lnTo>
                  <a:lnTo>
                    <a:pt x="77000" y="1017117"/>
                  </a:lnTo>
                  <a:lnTo>
                    <a:pt x="87680" y="1009916"/>
                  </a:lnTo>
                  <a:lnTo>
                    <a:pt x="100736" y="1007275"/>
                  </a:lnTo>
                  <a:lnTo>
                    <a:pt x="111925" y="1007275"/>
                  </a:lnTo>
                  <a:lnTo>
                    <a:pt x="120637" y="1005509"/>
                  </a:lnTo>
                  <a:lnTo>
                    <a:pt x="127762" y="1000721"/>
                  </a:lnTo>
                  <a:lnTo>
                    <a:pt x="132549" y="993609"/>
                  </a:lnTo>
                  <a:lnTo>
                    <a:pt x="134302" y="984885"/>
                  </a:lnTo>
                  <a:lnTo>
                    <a:pt x="132549" y="976172"/>
                  </a:lnTo>
                  <a:lnTo>
                    <a:pt x="127762" y="969060"/>
                  </a:lnTo>
                  <a:lnTo>
                    <a:pt x="120637" y="964260"/>
                  </a:lnTo>
                  <a:lnTo>
                    <a:pt x="111925" y="962507"/>
                  </a:lnTo>
                  <a:lnTo>
                    <a:pt x="78346" y="962507"/>
                  </a:lnTo>
                  <a:lnTo>
                    <a:pt x="65290" y="959866"/>
                  </a:lnTo>
                  <a:lnTo>
                    <a:pt x="54622" y="952665"/>
                  </a:lnTo>
                  <a:lnTo>
                    <a:pt x="47421" y="941984"/>
                  </a:lnTo>
                  <a:lnTo>
                    <a:pt x="44767" y="928928"/>
                  </a:lnTo>
                  <a:lnTo>
                    <a:pt x="47421" y="915873"/>
                  </a:lnTo>
                  <a:lnTo>
                    <a:pt x="54622" y="905205"/>
                  </a:lnTo>
                  <a:lnTo>
                    <a:pt x="65290" y="897991"/>
                  </a:lnTo>
                  <a:lnTo>
                    <a:pt x="78346" y="895350"/>
                  </a:lnTo>
                  <a:lnTo>
                    <a:pt x="111925" y="895350"/>
                  </a:lnTo>
                  <a:lnTo>
                    <a:pt x="120637" y="893597"/>
                  </a:lnTo>
                  <a:lnTo>
                    <a:pt x="127762" y="888796"/>
                  </a:lnTo>
                  <a:lnTo>
                    <a:pt x="132549" y="881684"/>
                  </a:lnTo>
                  <a:lnTo>
                    <a:pt x="134302" y="872972"/>
                  </a:lnTo>
                  <a:lnTo>
                    <a:pt x="132549" y="864247"/>
                  </a:lnTo>
                  <a:lnTo>
                    <a:pt x="127762" y="857135"/>
                  </a:lnTo>
                  <a:lnTo>
                    <a:pt x="120637" y="852347"/>
                  </a:lnTo>
                  <a:lnTo>
                    <a:pt x="111925" y="850582"/>
                  </a:lnTo>
                  <a:lnTo>
                    <a:pt x="100736" y="850582"/>
                  </a:lnTo>
                  <a:lnTo>
                    <a:pt x="87680" y="847940"/>
                  </a:lnTo>
                  <a:lnTo>
                    <a:pt x="77000" y="840740"/>
                  </a:lnTo>
                  <a:lnTo>
                    <a:pt x="69799" y="830072"/>
                  </a:lnTo>
                  <a:lnTo>
                    <a:pt x="67157" y="817016"/>
                  </a:lnTo>
                  <a:lnTo>
                    <a:pt x="69799" y="803948"/>
                  </a:lnTo>
                  <a:lnTo>
                    <a:pt x="77000" y="793280"/>
                  </a:lnTo>
                  <a:lnTo>
                    <a:pt x="87680" y="786079"/>
                  </a:lnTo>
                  <a:lnTo>
                    <a:pt x="100736" y="783437"/>
                  </a:lnTo>
                  <a:lnTo>
                    <a:pt x="335762" y="783437"/>
                  </a:lnTo>
                  <a:lnTo>
                    <a:pt x="344474" y="781672"/>
                  </a:lnTo>
                  <a:lnTo>
                    <a:pt x="351599" y="776884"/>
                  </a:lnTo>
                  <a:lnTo>
                    <a:pt x="356387" y="769772"/>
                  </a:lnTo>
                  <a:lnTo>
                    <a:pt x="358025" y="761644"/>
                  </a:lnTo>
                  <a:lnTo>
                    <a:pt x="358140" y="604367"/>
                  </a:lnTo>
                  <a:lnTo>
                    <a:pt x="361670" y="586955"/>
                  </a:lnTo>
                  <a:lnTo>
                    <a:pt x="371271" y="572731"/>
                  </a:lnTo>
                  <a:lnTo>
                    <a:pt x="385508" y="563118"/>
                  </a:lnTo>
                  <a:lnTo>
                    <a:pt x="402907" y="559600"/>
                  </a:lnTo>
                  <a:lnTo>
                    <a:pt x="420319" y="563118"/>
                  </a:lnTo>
                  <a:lnTo>
                    <a:pt x="434555" y="572731"/>
                  </a:lnTo>
                  <a:lnTo>
                    <a:pt x="444157" y="586955"/>
                  </a:lnTo>
                  <a:lnTo>
                    <a:pt x="447675" y="604367"/>
                  </a:lnTo>
                  <a:lnTo>
                    <a:pt x="447675" y="660958"/>
                  </a:lnTo>
                  <a:lnTo>
                    <a:pt x="450557" y="711238"/>
                  </a:lnTo>
                  <a:lnTo>
                    <a:pt x="459079" y="760895"/>
                  </a:lnTo>
                  <a:lnTo>
                    <a:pt x="473100" y="809294"/>
                  </a:lnTo>
                  <a:lnTo>
                    <a:pt x="492442" y="855789"/>
                  </a:lnTo>
                  <a:lnTo>
                    <a:pt x="492442" y="660958"/>
                  </a:lnTo>
                  <a:lnTo>
                    <a:pt x="492442" y="604367"/>
                  </a:lnTo>
                  <a:lnTo>
                    <a:pt x="485406" y="569544"/>
                  </a:lnTo>
                  <a:lnTo>
                    <a:pt x="466204" y="541083"/>
                  </a:lnTo>
                  <a:lnTo>
                    <a:pt x="437730" y="521881"/>
                  </a:lnTo>
                  <a:lnTo>
                    <a:pt x="402907" y="514832"/>
                  </a:lnTo>
                  <a:lnTo>
                    <a:pt x="368096" y="521881"/>
                  </a:lnTo>
                  <a:lnTo>
                    <a:pt x="339623" y="541083"/>
                  </a:lnTo>
                  <a:lnTo>
                    <a:pt x="327139" y="559600"/>
                  </a:lnTo>
                  <a:lnTo>
                    <a:pt x="320421" y="569544"/>
                  </a:lnTo>
                  <a:lnTo>
                    <a:pt x="313372" y="604367"/>
                  </a:lnTo>
                  <a:lnTo>
                    <a:pt x="313372" y="738670"/>
                  </a:lnTo>
                  <a:lnTo>
                    <a:pt x="100736" y="738670"/>
                  </a:lnTo>
                  <a:lnTo>
                    <a:pt x="70269" y="744829"/>
                  </a:lnTo>
                  <a:lnTo>
                    <a:pt x="45364" y="761644"/>
                  </a:lnTo>
                  <a:lnTo>
                    <a:pt x="28562" y="786549"/>
                  </a:lnTo>
                  <a:lnTo>
                    <a:pt x="22390" y="817016"/>
                  </a:lnTo>
                  <a:lnTo>
                    <a:pt x="23380" y="829449"/>
                  </a:lnTo>
                  <a:lnTo>
                    <a:pt x="26238" y="841260"/>
                  </a:lnTo>
                  <a:lnTo>
                    <a:pt x="30822" y="852347"/>
                  </a:lnTo>
                  <a:lnTo>
                    <a:pt x="36944" y="862457"/>
                  </a:lnTo>
                  <a:lnTo>
                    <a:pt x="21831" y="874737"/>
                  </a:lnTo>
                  <a:lnTo>
                    <a:pt x="10160" y="890384"/>
                  </a:lnTo>
                  <a:lnTo>
                    <a:pt x="2667" y="908672"/>
                  </a:lnTo>
                  <a:lnTo>
                    <a:pt x="0" y="928928"/>
                  </a:lnTo>
                  <a:lnTo>
                    <a:pt x="2667" y="949185"/>
                  </a:lnTo>
                  <a:lnTo>
                    <a:pt x="10160" y="967473"/>
                  </a:lnTo>
                  <a:lnTo>
                    <a:pt x="21831" y="983119"/>
                  </a:lnTo>
                  <a:lnTo>
                    <a:pt x="36944" y="995400"/>
                  </a:lnTo>
                  <a:lnTo>
                    <a:pt x="30810" y="1005535"/>
                  </a:lnTo>
                  <a:lnTo>
                    <a:pt x="26238" y="1016596"/>
                  </a:lnTo>
                  <a:lnTo>
                    <a:pt x="23380" y="1028420"/>
                  </a:lnTo>
                  <a:lnTo>
                    <a:pt x="22390" y="1040853"/>
                  </a:lnTo>
                  <a:lnTo>
                    <a:pt x="25044" y="1061097"/>
                  </a:lnTo>
                  <a:lnTo>
                    <a:pt x="32550" y="1079398"/>
                  </a:lnTo>
                  <a:lnTo>
                    <a:pt x="44208" y="1095032"/>
                  </a:lnTo>
                  <a:lnTo>
                    <a:pt x="59334" y="1107325"/>
                  </a:lnTo>
                  <a:lnTo>
                    <a:pt x="53187" y="1117460"/>
                  </a:lnTo>
                  <a:lnTo>
                    <a:pt x="48615" y="1128509"/>
                  </a:lnTo>
                  <a:lnTo>
                    <a:pt x="45758" y="1140333"/>
                  </a:lnTo>
                  <a:lnTo>
                    <a:pt x="44767" y="1152766"/>
                  </a:lnTo>
                  <a:lnTo>
                    <a:pt x="50939" y="1183233"/>
                  </a:lnTo>
                  <a:lnTo>
                    <a:pt x="53035" y="1186345"/>
                  </a:lnTo>
                  <a:lnTo>
                    <a:pt x="67741" y="1208138"/>
                  </a:lnTo>
                  <a:lnTo>
                    <a:pt x="92659" y="1224940"/>
                  </a:lnTo>
                  <a:lnTo>
                    <a:pt x="123113" y="1231112"/>
                  </a:lnTo>
                  <a:lnTo>
                    <a:pt x="649135" y="1231112"/>
                  </a:lnTo>
                  <a:lnTo>
                    <a:pt x="657847" y="1229347"/>
                  </a:lnTo>
                  <a:lnTo>
                    <a:pt x="664972" y="1224559"/>
                  </a:lnTo>
                  <a:lnTo>
                    <a:pt x="669759" y="1217447"/>
                  </a:lnTo>
                  <a:lnTo>
                    <a:pt x="671512" y="1208722"/>
                  </a:lnTo>
                  <a:lnTo>
                    <a:pt x="671512" y="850582"/>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sp>
        <p:nvSpPr>
          <p:cNvPr id="1930" name="Google Shape;1930;p230"/>
          <p:cNvSpPr txBox="1"/>
          <p:nvPr>
            <p:ph type="title"/>
          </p:nvPr>
        </p:nvSpPr>
        <p:spPr>
          <a:xfrm>
            <a:off x="2187066" y="1121038"/>
            <a:ext cx="3697800" cy="1342500"/>
          </a:xfrm>
          <a:prstGeom prst="rect">
            <a:avLst/>
          </a:prstGeom>
          <a:noFill/>
          <a:ln>
            <a:noFill/>
          </a:ln>
        </p:spPr>
        <p:txBody>
          <a:bodyPr anchorCtr="0" anchor="t" bIns="0" lIns="0" spcFirstLastPara="1" rIns="0" wrap="square" tIns="110025">
            <a:spAutoFit/>
          </a:bodyPr>
          <a:lstStyle/>
          <a:p>
            <a:pPr indent="253948" lvl="0" marL="8465" marR="3386" rtl="0" algn="l">
              <a:lnSpc>
                <a:spcPct val="100000"/>
              </a:lnSpc>
              <a:spcBef>
                <a:spcPts val="0"/>
              </a:spcBef>
              <a:spcAft>
                <a:spcPts val="0"/>
              </a:spcAft>
              <a:buSzPts val="1400"/>
              <a:buNone/>
            </a:pPr>
            <a:r>
              <a:rPr lang="en-US" sz="4000">
                <a:latin typeface="SimSun"/>
                <a:ea typeface="SimSun"/>
                <a:cs typeface="SimSun"/>
                <a:sym typeface="SimSun"/>
              </a:rPr>
              <a:t>我需要參加 </a:t>
            </a:r>
            <a:br>
              <a:rPr lang="en-US" sz="4000">
                <a:latin typeface="SimSun"/>
                <a:ea typeface="SimSun"/>
                <a:cs typeface="SimSun"/>
                <a:sym typeface="SimSun"/>
              </a:rPr>
            </a:br>
            <a:r>
              <a:rPr lang="en-US" sz="4000">
                <a:latin typeface="SimSun"/>
                <a:ea typeface="SimSun"/>
                <a:cs typeface="SimSun"/>
                <a:sym typeface="SimSun"/>
              </a:rPr>
              <a:t>學生社群嗎？</a:t>
            </a:r>
            <a:endParaRPr/>
          </a:p>
        </p:txBody>
      </p:sp>
      <p:pic>
        <p:nvPicPr>
          <p:cNvPr id="1931" name="Google Shape;1931;p230"/>
          <p:cNvPicPr preferRelativeResize="0"/>
          <p:nvPr/>
        </p:nvPicPr>
        <p:blipFill rotWithShape="1">
          <a:blip r:embed="rId12">
            <a:alphaModFix/>
          </a:blip>
          <a:srcRect b="0" l="0" r="0" t="0"/>
          <a:stretch/>
        </p:blipFill>
        <p:spPr>
          <a:xfrm>
            <a:off x="1406833" y="2683588"/>
            <a:ext cx="101573" cy="101573"/>
          </a:xfrm>
          <a:prstGeom prst="rect">
            <a:avLst/>
          </a:prstGeom>
          <a:noFill/>
          <a:ln>
            <a:noFill/>
          </a:ln>
        </p:spPr>
      </p:pic>
      <p:pic>
        <p:nvPicPr>
          <p:cNvPr id="1932" name="Google Shape;1932;p230"/>
          <p:cNvPicPr preferRelativeResize="0"/>
          <p:nvPr/>
        </p:nvPicPr>
        <p:blipFill rotWithShape="1">
          <a:blip r:embed="rId12">
            <a:alphaModFix/>
          </a:blip>
          <a:srcRect b="0" l="0" r="0" t="0"/>
          <a:stretch/>
        </p:blipFill>
        <p:spPr>
          <a:xfrm>
            <a:off x="1406833" y="3534266"/>
            <a:ext cx="101573" cy="101573"/>
          </a:xfrm>
          <a:prstGeom prst="rect">
            <a:avLst/>
          </a:prstGeom>
          <a:noFill/>
          <a:ln>
            <a:noFill/>
          </a:ln>
        </p:spPr>
      </p:pic>
      <p:pic>
        <p:nvPicPr>
          <p:cNvPr id="1933" name="Google Shape;1933;p230"/>
          <p:cNvPicPr preferRelativeResize="0"/>
          <p:nvPr/>
        </p:nvPicPr>
        <p:blipFill rotWithShape="1">
          <a:blip r:embed="rId12">
            <a:alphaModFix/>
          </a:blip>
          <a:srcRect b="0" l="0" r="0" t="0"/>
          <a:stretch/>
        </p:blipFill>
        <p:spPr>
          <a:xfrm>
            <a:off x="1406833" y="4384944"/>
            <a:ext cx="101573" cy="101573"/>
          </a:xfrm>
          <a:prstGeom prst="rect">
            <a:avLst/>
          </a:prstGeom>
          <a:noFill/>
          <a:ln>
            <a:noFill/>
          </a:ln>
        </p:spPr>
      </p:pic>
      <p:sp>
        <p:nvSpPr>
          <p:cNvPr id="1934" name="Google Shape;1934;p230"/>
          <p:cNvSpPr txBox="1"/>
          <p:nvPr/>
        </p:nvSpPr>
        <p:spPr>
          <a:xfrm>
            <a:off x="1600723" y="2463089"/>
            <a:ext cx="4476277" cy="3012312"/>
          </a:xfrm>
          <a:prstGeom prst="rect">
            <a:avLst/>
          </a:prstGeom>
          <a:noFill/>
          <a:ln>
            <a:noFill/>
          </a:ln>
        </p:spPr>
        <p:txBody>
          <a:bodyPr anchorCtr="0" anchor="t" bIns="0" lIns="0" spcFirstLastPara="1" rIns="0" wrap="square" tIns="8425">
            <a:spAutoFit/>
          </a:bodyPr>
          <a:lstStyle/>
          <a:p>
            <a:pPr indent="0" lvl="0" marL="50790" marR="3386" rtl="0" algn="l">
              <a:lnSpc>
                <a:spcPct val="1163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只要您有志同道合的學習同伴，即可成⽴(參加)學⽣社群</a:t>
            </a:r>
            <a:endParaRPr b="0" i="0" sz="2400" u="none" cap="none" strike="noStrike">
              <a:solidFill>
                <a:srgbClr val="000000"/>
              </a:solidFill>
              <a:latin typeface="MingLiu"/>
              <a:ea typeface="MingLiu"/>
              <a:cs typeface="MingLiu"/>
              <a:sym typeface="MingLiu"/>
            </a:endParaRPr>
          </a:p>
          <a:p>
            <a:pPr indent="-79571" lvl="0" marL="129937" marR="308125" rtl="0" algn="l">
              <a:lnSpc>
                <a:spcPct val="1163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讀書會是運⽤課餘時間辦理,可⾃⾏規劃</a:t>
            </a:r>
            <a:endParaRPr b="0" i="0" sz="2400" u="none" cap="none" strike="noStrike">
              <a:solidFill>
                <a:srgbClr val="000000"/>
              </a:solidFill>
              <a:latin typeface="MingLiu"/>
              <a:ea typeface="MingLiu"/>
              <a:cs typeface="MingLiu"/>
              <a:sym typeface="MingLiu"/>
            </a:endParaRPr>
          </a:p>
          <a:p>
            <a:pPr indent="0" lvl="0" marL="50790" marR="3386" rtl="0" algn="l">
              <a:lnSpc>
                <a:spcPct val="1163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想要有⼀起學習的夥伴？需要同 學督促⾃⼰嗎？</a:t>
            </a:r>
            <a:endParaRPr b="0" i="0" sz="2400" u="none" cap="none" strike="noStrike">
              <a:solidFill>
                <a:srgbClr val="000000"/>
              </a:solidFill>
              <a:latin typeface="MingLiu"/>
              <a:ea typeface="MingLiu"/>
              <a:cs typeface="MingLiu"/>
              <a:sym typeface="MingLiu"/>
            </a:endParaRPr>
          </a:p>
          <a:p>
            <a:pPr indent="0" lvl="0" marL="8465" marR="0" rtl="0" algn="l">
              <a:lnSpc>
                <a:spcPct val="100000"/>
              </a:lnSpc>
              <a:spcBef>
                <a:spcPts val="47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歡迎成⽴(參加)學⽣社群</a:t>
            </a:r>
            <a:endParaRPr b="0" i="0" sz="2400" u="none" cap="none" strike="noStrike">
              <a:solidFill>
                <a:srgbClr val="000000"/>
              </a:solidFill>
              <a:latin typeface="MingLiu"/>
              <a:ea typeface="MingLiu"/>
              <a:cs typeface="MingLiu"/>
              <a:sym typeface="MingLiu"/>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8" name="Shape 1938"/>
        <p:cNvGrpSpPr/>
        <p:nvPr/>
      </p:nvGrpSpPr>
      <p:grpSpPr>
        <a:xfrm>
          <a:off x="0" y="0"/>
          <a:ext cx="0" cy="0"/>
          <a:chOff x="0" y="0"/>
          <a:chExt cx="0" cy="0"/>
        </a:xfrm>
      </p:grpSpPr>
      <p:pic>
        <p:nvPicPr>
          <p:cNvPr id="1939" name="Google Shape;1939;p231"/>
          <p:cNvPicPr preferRelativeResize="0"/>
          <p:nvPr/>
        </p:nvPicPr>
        <p:blipFill rotWithShape="1">
          <a:blip r:embed="rId3">
            <a:alphaModFix/>
          </a:blip>
          <a:srcRect b="0" l="0" r="0" t="0"/>
          <a:stretch/>
        </p:blipFill>
        <p:spPr>
          <a:xfrm>
            <a:off x="794" y="895"/>
            <a:ext cx="12188826" cy="6856214"/>
          </a:xfrm>
          <a:prstGeom prst="rect">
            <a:avLst/>
          </a:prstGeom>
          <a:noFill/>
          <a:ln>
            <a:noFill/>
          </a:ln>
        </p:spPr>
      </p:pic>
      <p:sp>
        <p:nvSpPr>
          <p:cNvPr id="1940" name="Google Shape;1940;p231"/>
          <p:cNvSpPr txBox="1"/>
          <p:nvPr/>
        </p:nvSpPr>
        <p:spPr>
          <a:xfrm>
            <a:off x="1375275" y="1208550"/>
            <a:ext cx="5461800" cy="4308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4000"/>
              <a:buFont typeface="Arial"/>
              <a:buNone/>
            </a:pPr>
            <a:r>
              <a:rPr b="1" i="0" lang="en-US" sz="3400" u="none" cap="none" strike="noStrike">
                <a:solidFill>
                  <a:srgbClr val="FEFEFE"/>
                </a:solidFill>
                <a:latin typeface="SimSun"/>
                <a:ea typeface="SimSun"/>
                <a:cs typeface="SimSun"/>
                <a:sym typeface="SimSun"/>
              </a:rPr>
              <a:t>Do I need to participate a Study Group？</a:t>
            </a:r>
            <a:endParaRPr b="1" i="0" sz="3400" u="none" cap="none" strike="noStrike">
              <a:solidFill>
                <a:srgbClr val="FEFEFE"/>
              </a:solidFill>
              <a:latin typeface="SimSun"/>
              <a:ea typeface="SimSun"/>
              <a:cs typeface="SimSun"/>
              <a:sym typeface="SimSun"/>
            </a:endParaRPr>
          </a:p>
          <a:p>
            <a:pPr indent="0" lvl="0" marL="0" marR="0" rtl="0" algn="l">
              <a:lnSpc>
                <a:spcPct val="100000"/>
              </a:lnSpc>
              <a:spcBef>
                <a:spcPts val="0"/>
              </a:spcBef>
              <a:spcAft>
                <a:spcPts val="0"/>
              </a:spcAft>
              <a:buClr>
                <a:srgbClr val="000000"/>
              </a:buClr>
              <a:buSzPts val="4000"/>
              <a:buFont typeface="Arial"/>
              <a:buNone/>
            </a:pPr>
            <a:r>
              <a:t/>
            </a:r>
            <a:endParaRPr b="1" i="0" sz="1200" u="none" cap="none" strike="noStrike">
              <a:solidFill>
                <a:srgbClr val="FEFEFE"/>
              </a:solidFill>
              <a:latin typeface="SimSun"/>
              <a:ea typeface="SimSun"/>
              <a:cs typeface="SimSun"/>
              <a:sym typeface="SimSun"/>
            </a:endParaRPr>
          </a:p>
          <a:p>
            <a:pPr indent="0" lvl="0" marL="0" marR="0" rtl="0" algn="l">
              <a:lnSpc>
                <a:spcPct val="85250"/>
              </a:lnSpc>
              <a:spcBef>
                <a:spcPts val="0"/>
              </a:spcBef>
              <a:spcAft>
                <a:spcPts val="0"/>
              </a:spcAft>
              <a:buClr>
                <a:srgbClr val="000000"/>
              </a:buClr>
              <a:buSzPts val="1200"/>
              <a:buFont typeface="Arial"/>
              <a:buNone/>
            </a:pPr>
            <a:r>
              <a:t/>
            </a:r>
            <a:endParaRPr b="0" i="0" sz="1000" u="none" cap="none" strike="noStrike">
              <a:solidFill>
                <a:srgbClr val="000000"/>
              </a:solidFill>
              <a:latin typeface="Calibri"/>
              <a:ea typeface="Calibri"/>
              <a:cs typeface="Calibri"/>
              <a:sym typeface="Calibri"/>
            </a:endParaRPr>
          </a:p>
          <a:p>
            <a:pPr indent="0" lvl="0" marL="441683" marR="0" rtl="0" algn="l">
              <a:lnSpc>
                <a:spcPct val="11625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You can group up (participate) a study group by finding the partners.</a:t>
            </a:r>
            <a:endParaRPr b="0" i="0" sz="1400" u="none" cap="none" strike="noStrike">
              <a:solidFill>
                <a:srgbClr val="000000"/>
              </a:solidFill>
              <a:latin typeface="Arial"/>
              <a:ea typeface="Arial"/>
              <a:cs typeface="Arial"/>
              <a:sym typeface="Arial"/>
            </a:endParaRPr>
          </a:p>
          <a:p>
            <a:pPr indent="0" lvl="0" marL="441683" marR="0" rtl="0" algn="l">
              <a:lnSpc>
                <a:spcPct val="11625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Study group works in your free time. (not in class time )</a:t>
            </a:r>
            <a:endParaRPr b="0" i="0" sz="1400" u="none" cap="none" strike="noStrike">
              <a:solidFill>
                <a:srgbClr val="000000"/>
              </a:solidFill>
              <a:latin typeface="Arial"/>
              <a:ea typeface="Arial"/>
              <a:cs typeface="Arial"/>
              <a:sym typeface="Arial"/>
            </a:endParaRPr>
          </a:p>
          <a:p>
            <a:pPr indent="0" lvl="0" marL="441683" marR="0" rtl="0" algn="l">
              <a:lnSpc>
                <a:spcPct val="11625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Welcome to group up (participate) a study group if you want to learn with classmates.</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1944" name="Shape 1944"/>
        <p:cNvGrpSpPr/>
        <p:nvPr/>
      </p:nvGrpSpPr>
      <p:grpSpPr>
        <a:xfrm>
          <a:off x="0" y="0"/>
          <a:ext cx="0" cy="0"/>
          <a:chOff x="0" y="0"/>
          <a:chExt cx="0" cy="0"/>
        </a:xfrm>
      </p:grpSpPr>
      <p:sp>
        <p:nvSpPr>
          <p:cNvPr id="1945" name="Google Shape;1945;p232"/>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9D5223"/>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46" name="Google Shape;1946;p232"/>
          <p:cNvSpPr/>
          <p:nvPr/>
        </p:nvSpPr>
        <p:spPr>
          <a:xfrm>
            <a:off x="10599476" y="6380166"/>
            <a:ext cx="151937" cy="204840"/>
          </a:xfrm>
          <a:custGeom>
            <a:rect b="b" l="l" r="r" t="t"/>
            <a:pathLst>
              <a:path extrusionOk="0" h="307340" w="227965">
                <a:moveTo>
                  <a:pt x="47152" y="306845"/>
                </a:moveTo>
                <a:lnTo>
                  <a:pt x="30457" y="306510"/>
                </a:lnTo>
                <a:lnTo>
                  <a:pt x="11651" y="295376"/>
                </a:lnTo>
                <a:lnTo>
                  <a:pt x="1496" y="281721"/>
                </a:lnTo>
                <a:lnTo>
                  <a:pt x="0" y="267915"/>
                </a:lnTo>
                <a:lnTo>
                  <a:pt x="3909" y="253839"/>
                </a:lnTo>
                <a:lnTo>
                  <a:pt x="9973" y="239372"/>
                </a:lnTo>
                <a:lnTo>
                  <a:pt x="36140" y="194277"/>
                </a:lnTo>
                <a:lnTo>
                  <a:pt x="69698" y="154621"/>
                </a:lnTo>
                <a:lnTo>
                  <a:pt x="104417" y="115743"/>
                </a:lnTo>
                <a:lnTo>
                  <a:pt x="134064" y="72981"/>
                </a:lnTo>
                <a:lnTo>
                  <a:pt x="155855" y="36464"/>
                </a:lnTo>
                <a:lnTo>
                  <a:pt x="186069" y="6412"/>
                </a:lnTo>
                <a:lnTo>
                  <a:pt x="210819" y="0"/>
                </a:lnTo>
                <a:lnTo>
                  <a:pt x="220551" y="6638"/>
                </a:lnTo>
                <a:lnTo>
                  <a:pt x="227521" y="21350"/>
                </a:lnTo>
                <a:lnTo>
                  <a:pt x="225652" y="56548"/>
                </a:lnTo>
                <a:lnTo>
                  <a:pt x="222543" y="73386"/>
                </a:lnTo>
                <a:lnTo>
                  <a:pt x="213923" y="87924"/>
                </a:lnTo>
                <a:lnTo>
                  <a:pt x="182654" y="124505"/>
                </a:lnTo>
                <a:lnTo>
                  <a:pt x="154709" y="163274"/>
                </a:lnTo>
                <a:lnTo>
                  <a:pt x="102845" y="243396"/>
                </a:lnTo>
                <a:lnTo>
                  <a:pt x="75957" y="282758"/>
                </a:lnTo>
                <a:lnTo>
                  <a:pt x="62173" y="298291"/>
                </a:lnTo>
                <a:lnTo>
                  <a:pt x="47152" y="30684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47" name="Google Shape;1947;p232"/>
          <p:cNvSpPr/>
          <p:nvPr/>
        </p:nvSpPr>
        <p:spPr>
          <a:xfrm>
            <a:off x="11361488" y="4922356"/>
            <a:ext cx="208649" cy="167173"/>
          </a:xfrm>
          <a:custGeom>
            <a:rect b="b" l="l" r="r" t="t"/>
            <a:pathLst>
              <a:path extrusionOk="0" h="250825" w="313055">
                <a:moveTo>
                  <a:pt x="20290" y="250799"/>
                </a:moveTo>
                <a:lnTo>
                  <a:pt x="11210" y="250579"/>
                </a:lnTo>
                <a:lnTo>
                  <a:pt x="0" y="247037"/>
                </a:lnTo>
                <a:lnTo>
                  <a:pt x="21067" y="198818"/>
                </a:lnTo>
                <a:lnTo>
                  <a:pt x="49042" y="157917"/>
                </a:lnTo>
                <a:lnTo>
                  <a:pt x="82433" y="122778"/>
                </a:lnTo>
                <a:lnTo>
                  <a:pt x="119748" y="91843"/>
                </a:lnTo>
                <a:lnTo>
                  <a:pt x="159497" y="63553"/>
                </a:lnTo>
                <a:lnTo>
                  <a:pt x="200188" y="36353"/>
                </a:lnTo>
                <a:lnTo>
                  <a:pt x="240329" y="8684"/>
                </a:lnTo>
                <a:lnTo>
                  <a:pt x="260160" y="0"/>
                </a:lnTo>
                <a:lnTo>
                  <a:pt x="278694" y="1322"/>
                </a:lnTo>
                <a:lnTo>
                  <a:pt x="294913" y="10299"/>
                </a:lnTo>
                <a:lnTo>
                  <a:pt x="307799" y="24576"/>
                </a:lnTo>
                <a:lnTo>
                  <a:pt x="312917" y="39985"/>
                </a:lnTo>
                <a:lnTo>
                  <a:pt x="308901" y="54123"/>
                </a:lnTo>
                <a:lnTo>
                  <a:pt x="298645" y="66011"/>
                </a:lnTo>
                <a:lnTo>
                  <a:pt x="285043" y="74667"/>
                </a:lnTo>
                <a:lnTo>
                  <a:pt x="240386" y="98748"/>
                </a:lnTo>
                <a:lnTo>
                  <a:pt x="197875" y="125928"/>
                </a:lnTo>
                <a:lnTo>
                  <a:pt x="156789" y="155151"/>
                </a:lnTo>
                <a:lnTo>
                  <a:pt x="76006" y="215515"/>
                </a:lnTo>
                <a:lnTo>
                  <a:pt x="34866" y="244548"/>
                </a:lnTo>
                <a:lnTo>
                  <a:pt x="27941" y="248516"/>
                </a:lnTo>
                <a:lnTo>
                  <a:pt x="20290" y="250799"/>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48" name="Google Shape;1948;p232"/>
          <p:cNvPicPr preferRelativeResize="0"/>
          <p:nvPr/>
        </p:nvPicPr>
        <p:blipFill rotWithShape="1">
          <a:blip r:embed="rId3">
            <a:alphaModFix/>
          </a:blip>
          <a:srcRect b="0" l="0" r="0" t="0"/>
          <a:stretch/>
        </p:blipFill>
        <p:spPr>
          <a:xfrm>
            <a:off x="11710844" y="4864548"/>
            <a:ext cx="167776" cy="69958"/>
          </a:xfrm>
          <a:prstGeom prst="rect">
            <a:avLst/>
          </a:prstGeom>
          <a:noFill/>
          <a:ln>
            <a:noFill/>
          </a:ln>
        </p:spPr>
      </p:pic>
      <p:pic>
        <p:nvPicPr>
          <p:cNvPr id="1949" name="Google Shape;1949;p232"/>
          <p:cNvPicPr preferRelativeResize="0"/>
          <p:nvPr/>
        </p:nvPicPr>
        <p:blipFill rotWithShape="1">
          <a:blip r:embed="rId4">
            <a:alphaModFix/>
          </a:blip>
          <a:srcRect b="0" l="0" r="0" t="0"/>
          <a:stretch/>
        </p:blipFill>
        <p:spPr>
          <a:xfrm>
            <a:off x="10367285" y="6705389"/>
            <a:ext cx="140738" cy="141428"/>
          </a:xfrm>
          <a:prstGeom prst="rect">
            <a:avLst/>
          </a:prstGeom>
          <a:noFill/>
          <a:ln>
            <a:noFill/>
          </a:ln>
        </p:spPr>
      </p:pic>
      <p:sp>
        <p:nvSpPr>
          <p:cNvPr id="1950" name="Google Shape;1950;p232"/>
          <p:cNvSpPr/>
          <p:nvPr/>
        </p:nvSpPr>
        <p:spPr>
          <a:xfrm>
            <a:off x="12008237" y="4904406"/>
            <a:ext cx="181562" cy="56712"/>
          </a:xfrm>
          <a:custGeom>
            <a:rect b="b" l="l" r="r" t="t"/>
            <a:pathLst>
              <a:path extrusionOk="0" h="85090" w="272415">
                <a:moveTo>
                  <a:pt x="145576" y="2150"/>
                </a:moveTo>
                <a:lnTo>
                  <a:pt x="41204" y="5278"/>
                </a:lnTo>
                <a:lnTo>
                  <a:pt x="85358" y="0"/>
                </a:lnTo>
                <a:lnTo>
                  <a:pt x="129616" y="894"/>
                </a:lnTo>
                <a:lnTo>
                  <a:pt x="145576" y="2150"/>
                </a:lnTo>
                <a:close/>
              </a:path>
              <a:path extrusionOk="0" h="85090" w="272415">
                <a:moveTo>
                  <a:pt x="229844" y="84861"/>
                </a:moveTo>
                <a:lnTo>
                  <a:pt x="183498" y="83392"/>
                </a:lnTo>
                <a:lnTo>
                  <a:pt x="90856" y="78503"/>
                </a:lnTo>
                <a:lnTo>
                  <a:pt x="44495" y="76547"/>
                </a:lnTo>
                <a:lnTo>
                  <a:pt x="25685" y="74442"/>
                </a:lnTo>
                <a:lnTo>
                  <a:pt x="11648" y="68105"/>
                </a:lnTo>
                <a:lnTo>
                  <a:pt x="2911" y="56136"/>
                </a:lnTo>
                <a:lnTo>
                  <a:pt x="0" y="37140"/>
                </a:lnTo>
                <a:lnTo>
                  <a:pt x="2858" y="19754"/>
                </a:lnTo>
                <a:lnTo>
                  <a:pt x="11036" y="9143"/>
                </a:lnTo>
                <a:lnTo>
                  <a:pt x="23997" y="4565"/>
                </a:lnTo>
                <a:lnTo>
                  <a:pt x="41204" y="5278"/>
                </a:lnTo>
                <a:lnTo>
                  <a:pt x="145576" y="2150"/>
                </a:lnTo>
                <a:lnTo>
                  <a:pt x="174006" y="4386"/>
                </a:lnTo>
                <a:lnTo>
                  <a:pt x="226074" y="7250"/>
                </a:lnTo>
                <a:lnTo>
                  <a:pt x="233941" y="9614"/>
                </a:lnTo>
                <a:lnTo>
                  <a:pt x="240698" y="13457"/>
                </a:lnTo>
                <a:lnTo>
                  <a:pt x="254471" y="21509"/>
                </a:lnTo>
                <a:lnTo>
                  <a:pt x="267386" y="30752"/>
                </a:lnTo>
                <a:lnTo>
                  <a:pt x="272144" y="36778"/>
                </a:lnTo>
                <a:lnTo>
                  <a:pt x="272144" y="72976"/>
                </a:lnTo>
                <a:lnTo>
                  <a:pt x="260659" y="80903"/>
                </a:lnTo>
                <a:lnTo>
                  <a:pt x="245391" y="84395"/>
                </a:lnTo>
                <a:lnTo>
                  <a:pt x="229844" y="84861"/>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51" name="Google Shape;1951;p232"/>
          <p:cNvPicPr preferRelativeResize="0"/>
          <p:nvPr/>
        </p:nvPicPr>
        <p:blipFill rotWithShape="1">
          <a:blip r:embed="rId5">
            <a:alphaModFix/>
          </a:blip>
          <a:srcRect b="0" l="0" r="0" t="0"/>
          <a:stretch/>
        </p:blipFill>
        <p:spPr>
          <a:xfrm>
            <a:off x="8245002" y="6616258"/>
            <a:ext cx="159658" cy="87688"/>
          </a:xfrm>
          <a:prstGeom prst="rect">
            <a:avLst/>
          </a:prstGeom>
          <a:noFill/>
          <a:ln>
            <a:noFill/>
          </a:ln>
        </p:spPr>
      </p:pic>
      <p:sp>
        <p:nvSpPr>
          <p:cNvPr id="1952" name="Google Shape;1952;p232"/>
          <p:cNvSpPr/>
          <p:nvPr/>
        </p:nvSpPr>
        <p:spPr>
          <a:xfrm>
            <a:off x="11143742" y="5169317"/>
            <a:ext cx="110885" cy="180716"/>
          </a:xfrm>
          <a:custGeom>
            <a:rect b="b" l="l" r="r" t="t"/>
            <a:pathLst>
              <a:path extrusionOk="0" h="271145" w="166369">
                <a:moveTo>
                  <a:pt x="22621" y="271054"/>
                </a:moveTo>
                <a:lnTo>
                  <a:pt x="11370" y="265852"/>
                </a:lnTo>
                <a:lnTo>
                  <a:pt x="5322" y="256295"/>
                </a:lnTo>
                <a:lnTo>
                  <a:pt x="2268" y="243669"/>
                </a:lnTo>
                <a:lnTo>
                  <a:pt x="0" y="229258"/>
                </a:lnTo>
                <a:lnTo>
                  <a:pt x="1865" y="204782"/>
                </a:lnTo>
                <a:lnTo>
                  <a:pt x="19257" y="147079"/>
                </a:lnTo>
                <a:lnTo>
                  <a:pt x="43515" y="103458"/>
                </a:lnTo>
                <a:lnTo>
                  <a:pt x="72510" y="62566"/>
                </a:lnTo>
                <a:lnTo>
                  <a:pt x="102667" y="22480"/>
                </a:lnTo>
                <a:lnTo>
                  <a:pt x="139637" y="0"/>
                </a:lnTo>
                <a:lnTo>
                  <a:pt x="155931" y="7592"/>
                </a:lnTo>
                <a:lnTo>
                  <a:pt x="166355" y="21330"/>
                </a:lnTo>
                <a:lnTo>
                  <a:pt x="166002" y="34090"/>
                </a:lnTo>
                <a:lnTo>
                  <a:pt x="158763" y="46514"/>
                </a:lnTo>
                <a:lnTo>
                  <a:pt x="148528" y="59245"/>
                </a:lnTo>
                <a:lnTo>
                  <a:pt x="119956" y="100869"/>
                </a:lnTo>
                <a:lnTo>
                  <a:pt x="95983" y="145118"/>
                </a:lnTo>
                <a:lnTo>
                  <a:pt x="74710" y="190911"/>
                </a:lnTo>
                <a:lnTo>
                  <a:pt x="54236" y="237168"/>
                </a:lnTo>
                <a:lnTo>
                  <a:pt x="45812" y="262016"/>
                </a:lnTo>
                <a:lnTo>
                  <a:pt x="37846" y="270205"/>
                </a:lnTo>
                <a:lnTo>
                  <a:pt x="22621" y="271054"/>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53" name="Google Shape;1953;p232"/>
          <p:cNvSpPr/>
          <p:nvPr/>
        </p:nvSpPr>
        <p:spPr>
          <a:xfrm>
            <a:off x="10960805" y="5748393"/>
            <a:ext cx="63907" cy="178177"/>
          </a:xfrm>
          <a:custGeom>
            <a:rect b="b" l="l" r="r" t="t"/>
            <a:pathLst>
              <a:path extrusionOk="0" h="267334" w="95884">
                <a:moveTo>
                  <a:pt x="35398" y="266758"/>
                </a:moveTo>
                <a:lnTo>
                  <a:pt x="19482" y="262454"/>
                </a:lnTo>
                <a:lnTo>
                  <a:pt x="10651" y="251572"/>
                </a:lnTo>
                <a:lnTo>
                  <a:pt x="922" y="224451"/>
                </a:lnTo>
                <a:lnTo>
                  <a:pt x="0" y="171829"/>
                </a:lnTo>
                <a:lnTo>
                  <a:pt x="6953" y="120975"/>
                </a:lnTo>
                <a:lnTo>
                  <a:pt x="17240" y="71105"/>
                </a:lnTo>
                <a:lnTo>
                  <a:pt x="26313" y="21433"/>
                </a:lnTo>
                <a:lnTo>
                  <a:pt x="30487" y="9403"/>
                </a:lnTo>
                <a:lnTo>
                  <a:pt x="38194" y="2332"/>
                </a:lnTo>
                <a:lnTo>
                  <a:pt x="48696" y="0"/>
                </a:lnTo>
                <a:lnTo>
                  <a:pt x="61255" y="2183"/>
                </a:lnTo>
                <a:lnTo>
                  <a:pt x="76080" y="7409"/>
                </a:lnTo>
                <a:lnTo>
                  <a:pt x="88671" y="14869"/>
                </a:lnTo>
                <a:lnTo>
                  <a:pt x="95810" y="26502"/>
                </a:lnTo>
                <a:lnTo>
                  <a:pt x="94280" y="44245"/>
                </a:lnTo>
                <a:lnTo>
                  <a:pt x="83447" y="87779"/>
                </a:lnTo>
                <a:lnTo>
                  <a:pt x="76910" y="131916"/>
                </a:lnTo>
                <a:lnTo>
                  <a:pt x="72004" y="176276"/>
                </a:lnTo>
                <a:lnTo>
                  <a:pt x="63799" y="236124"/>
                </a:lnTo>
                <a:lnTo>
                  <a:pt x="60050" y="251031"/>
                </a:lnTo>
                <a:lnTo>
                  <a:pt x="51641" y="262231"/>
                </a:lnTo>
                <a:lnTo>
                  <a:pt x="35398" y="266758"/>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54" name="Google Shape;1954;p232"/>
          <p:cNvSpPr/>
          <p:nvPr/>
        </p:nvSpPr>
        <p:spPr>
          <a:xfrm>
            <a:off x="8613177" y="6591032"/>
            <a:ext cx="177754" cy="56712"/>
          </a:xfrm>
          <a:custGeom>
            <a:rect b="b" l="l" r="r" t="t"/>
            <a:pathLst>
              <a:path extrusionOk="0" h="85090" w="266700">
                <a:moveTo>
                  <a:pt x="242644" y="85010"/>
                </a:moveTo>
                <a:lnTo>
                  <a:pt x="228494" y="83357"/>
                </a:lnTo>
                <a:lnTo>
                  <a:pt x="213454" y="78155"/>
                </a:lnTo>
                <a:lnTo>
                  <a:pt x="181009" y="70518"/>
                </a:lnTo>
                <a:lnTo>
                  <a:pt x="148210" y="69095"/>
                </a:lnTo>
                <a:lnTo>
                  <a:pt x="115264" y="70005"/>
                </a:lnTo>
                <a:lnTo>
                  <a:pt x="82379" y="69370"/>
                </a:lnTo>
                <a:lnTo>
                  <a:pt x="77169" y="68949"/>
                </a:lnTo>
                <a:lnTo>
                  <a:pt x="66861" y="71858"/>
                </a:lnTo>
                <a:lnTo>
                  <a:pt x="43700" y="74548"/>
                </a:lnTo>
                <a:lnTo>
                  <a:pt x="23403" y="70704"/>
                </a:lnTo>
                <a:lnTo>
                  <a:pt x="8119" y="58910"/>
                </a:lnTo>
                <a:lnTo>
                  <a:pt x="0" y="37745"/>
                </a:lnTo>
                <a:lnTo>
                  <a:pt x="3597" y="16431"/>
                </a:lnTo>
                <a:lnTo>
                  <a:pt x="18733" y="8831"/>
                </a:lnTo>
                <a:lnTo>
                  <a:pt x="38080" y="6251"/>
                </a:lnTo>
                <a:lnTo>
                  <a:pt x="54311" y="0"/>
                </a:lnTo>
                <a:lnTo>
                  <a:pt x="141200" y="213"/>
                </a:lnTo>
                <a:lnTo>
                  <a:pt x="184043" y="2369"/>
                </a:lnTo>
                <a:lnTo>
                  <a:pt x="226388" y="8711"/>
                </a:lnTo>
                <a:lnTo>
                  <a:pt x="266687" y="41756"/>
                </a:lnTo>
                <a:lnTo>
                  <a:pt x="263850" y="63932"/>
                </a:lnTo>
                <a:lnTo>
                  <a:pt x="254797" y="79679"/>
                </a:lnTo>
                <a:lnTo>
                  <a:pt x="242644" y="85010"/>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55" name="Google Shape;1955;p232"/>
          <p:cNvPicPr preferRelativeResize="0"/>
          <p:nvPr/>
        </p:nvPicPr>
        <p:blipFill rotWithShape="1">
          <a:blip r:embed="rId6">
            <a:alphaModFix/>
          </a:blip>
          <a:srcRect b="0" l="0" r="0" t="0"/>
          <a:stretch/>
        </p:blipFill>
        <p:spPr>
          <a:xfrm>
            <a:off x="10828111" y="6076523"/>
            <a:ext cx="80750" cy="153939"/>
          </a:xfrm>
          <a:prstGeom prst="rect">
            <a:avLst/>
          </a:prstGeom>
          <a:noFill/>
          <a:ln>
            <a:noFill/>
          </a:ln>
        </p:spPr>
      </p:pic>
      <p:pic>
        <p:nvPicPr>
          <p:cNvPr id="1956" name="Google Shape;1956;p232"/>
          <p:cNvPicPr preferRelativeResize="0"/>
          <p:nvPr/>
        </p:nvPicPr>
        <p:blipFill rotWithShape="1">
          <a:blip r:embed="rId7">
            <a:alphaModFix/>
          </a:blip>
          <a:srcRect b="0" l="0" r="0" t="0"/>
          <a:stretch/>
        </p:blipFill>
        <p:spPr>
          <a:xfrm>
            <a:off x="8971035" y="6698244"/>
            <a:ext cx="120117" cy="82610"/>
          </a:xfrm>
          <a:prstGeom prst="rect">
            <a:avLst/>
          </a:prstGeom>
          <a:noFill/>
          <a:ln>
            <a:noFill/>
          </a:ln>
        </p:spPr>
      </p:pic>
      <p:pic>
        <p:nvPicPr>
          <p:cNvPr id="1957" name="Google Shape;1957;p232"/>
          <p:cNvPicPr preferRelativeResize="0"/>
          <p:nvPr/>
        </p:nvPicPr>
        <p:blipFill rotWithShape="1">
          <a:blip r:embed="rId8">
            <a:alphaModFix/>
          </a:blip>
          <a:srcRect b="0" l="0" r="0" t="0"/>
          <a:stretch/>
        </p:blipFill>
        <p:spPr>
          <a:xfrm>
            <a:off x="7954951" y="6804278"/>
            <a:ext cx="106698" cy="52829"/>
          </a:xfrm>
          <a:prstGeom prst="rect">
            <a:avLst/>
          </a:prstGeom>
          <a:noFill/>
          <a:ln>
            <a:noFill/>
          </a:ln>
        </p:spPr>
      </p:pic>
      <p:pic>
        <p:nvPicPr>
          <p:cNvPr id="1958" name="Google Shape;1958;p232"/>
          <p:cNvPicPr preferRelativeResize="0"/>
          <p:nvPr/>
        </p:nvPicPr>
        <p:blipFill rotWithShape="1">
          <a:blip r:embed="rId9">
            <a:alphaModFix/>
          </a:blip>
          <a:srcRect b="0" l="0" r="0" t="0"/>
          <a:stretch/>
        </p:blipFill>
        <p:spPr>
          <a:xfrm>
            <a:off x="11041306" y="5476662"/>
            <a:ext cx="46353" cy="139896"/>
          </a:xfrm>
          <a:prstGeom prst="rect">
            <a:avLst/>
          </a:prstGeom>
          <a:noFill/>
          <a:ln>
            <a:noFill/>
          </a:ln>
        </p:spPr>
      </p:pic>
      <p:sp>
        <p:nvSpPr>
          <p:cNvPr id="1959" name="Google Shape;1959;p232"/>
          <p:cNvSpPr/>
          <p:nvPr/>
        </p:nvSpPr>
        <p:spPr>
          <a:xfrm>
            <a:off x="1078560" y="6557881"/>
            <a:ext cx="236582" cy="77027"/>
          </a:xfrm>
          <a:custGeom>
            <a:rect b="b" l="l" r="r" t="t"/>
            <a:pathLst>
              <a:path extrusionOk="0" h="115570" w="354964">
                <a:moveTo>
                  <a:pt x="7222" y="63588"/>
                </a:moveTo>
                <a:lnTo>
                  <a:pt x="0" y="48532"/>
                </a:lnTo>
                <a:lnTo>
                  <a:pt x="1468" y="26727"/>
                </a:lnTo>
                <a:lnTo>
                  <a:pt x="9084" y="11509"/>
                </a:lnTo>
                <a:lnTo>
                  <a:pt x="20736" y="3954"/>
                </a:lnTo>
                <a:lnTo>
                  <a:pt x="35064" y="1103"/>
                </a:lnTo>
                <a:lnTo>
                  <a:pt x="50711" y="0"/>
                </a:lnTo>
                <a:lnTo>
                  <a:pt x="102759" y="3046"/>
                </a:lnTo>
                <a:lnTo>
                  <a:pt x="153281" y="15142"/>
                </a:lnTo>
                <a:lnTo>
                  <a:pt x="203631" y="28624"/>
                </a:lnTo>
                <a:lnTo>
                  <a:pt x="255164" y="35829"/>
                </a:lnTo>
                <a:lnTo>
                  <a:pt x="297582" y="38833"/>
                </a:lnTo>
                <a:lnTo>
                  <a:pt x="338023" y="52269"/>
                </a:lnTo>
                <a:lnTo>
                  <a:pt x="354897" y="71477"/>
                </a:lnTo>
                <a:lnTo>
                  <a:pt x="353355" y="83156"/>
                </a:lnTo>
                <a:lnTo>
                  <a:pt x="343360" y="96006"/>
                </a:lnTo>
                <a:lnTo>
                  <a:pt x="311094" y="110194"/>
                </a:lnTo>
                <a:lnTo>
                  <a:pt x="294661" y="115003"/>
                </a:lnTo>
                <a:lnTo>
                  <a:pt x="277798" y="113857"/>
                </a:lnTo>
                <a:lnTo>
                  <a:pt x="231054" y="102420"/>
                </a:lnTo>
                <a:lnTo>
                  <a:pt x="183852" y="94936"/>
                </a:lnTo>
                <a:lnTo>
                  <a:pt x="88956" y="84727"/>
                </a:lnTo>
                <a:lnTo>
                  <a:pt x="41702" y="78453"/>
                </a:lnTo>
                <a:lnTo>
                  <a:pt x="21625" y="73145"/>
                </a:lnTo>
                <a:lnTo>
                  <a:pt x="7222" y="63588"/>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60" name="Google Shape;1960;p232"/>
          <p:cNvSpPr/>
          <p:nvPr/>
        </p:nvSpPr>
        <p:spPr>
          <a:xfrm>
            <a:off x="2749588" y="6575895"/>
            <a:ext cx="230233" cy="128236"/>
          </a:xfrm>
          <a:custGeom>
            <a:rect b="b" l="l" r="r" t="t"/>
            <a:pathLst>
              <a:path extrusionOk="0" h="192404" w="345439">
                <a:moveTo>
                  <a:pt x="5781" y="22723"/>
                </a:moveTo>
                <a:lnTo>
                  <a:pt x="1887" y="14517"/>
                </a:lnTo>
                <a:lnTo>
                  <a:pt x="0" y="2913"/>
                </a:lnTo>
                <a:lnTo>
                  <a:pt x="52540" y="0"/>
                </a:lnTo>
                <a:lnTo>
                  <a:pt x="101657" y="6550"/>
                </a:lnTo>
                <a:lnTo>
                  <a:pt x="148071" y="20531"/>
                </a:lnTo>
                <a:lnTo>
                  <a:pt x="192500" y="39909"/>
                </a:lnTo>
                <a:lnTo>
                  <a:pt x="235662" y="62652"/>
                </a:lnTo>
                <a:lnTo>
                  <a:pt x="278277" y="86727"/>
                </a:lnTo>
                <a:lnTo>
                  <a:pt x="321062" y="110099"/>
                </a:lnTo>
                <a:lnTo>
                  <a:pt x="337750" y="123892"/>
                </a:lnTo>
                <a:lnTo>
                  <a:pt x="344918" y="141035"/>
                </a:lnTo>
                <a:lnTo>
                  <a:pt x="344210" y="159559"/>
                </a:lnTo>
                <a:lnTo>
                  <a:pt x="337268" y="177495"/>
                </a:lnTo>
                <a:lnTo>
                  <a:pt x="325818" y="189005"/>
                </a:lnTo>
                <a:lnTo>
                  <a:pt x="311386" y="191789"/>
                </a:lnTo>
                <a:lnTo>
                  <a:pt x="296153" y="187988"/>
                </a:lnTo>
                <a:lnTo>
                  <a:pt x="282298" y="179744"/>
                </a:lnTo>
                <a:lnTo>
                  <a:pt x="240681" y="150724"/>
                </a:lnTo>
                <a:lnTo>
                  <a:pt x="197264" y="125014"/>
                </a:lnTo>
                <a:lnTo>
                  <a:pt x="152665" y="101498"/>
                </a:lnTo>
                <a:lnTo>
                  <a:pt x="62382" y="56569"/>
                </a:lnTo>
                <a:lnTo>
                  <a:pt x="17929" y="32919"/>
                </a:lnTo>
                <a:lnTo>
                  <a:pt x="11267" y="28525"/>
                </a:lnTo>
                <a:lnTo>
                  <a:pt x="5781" y="22723"/>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61" name="Google Shape;1961;p232"/>
          <p:cNvPicPr preferRelativeResize="0"/>
          <p:nvPr/>
        </p:nvPicPr>
        <p:blipFill rotWithShape="1">
          <a:blip r:embed="rId10">
            <a:alphaModFix/>
          </a:blip>
          <a:srcRect b="0" l="0" r="0" t="0"/>
          <a:stretch/>
        </p:blipFill>
        <p:spPr>
          <a:xfrm>
            <a:off x="3051881" y="6803913"/>
            <a:ext cx="85324" cy="53193"/>
          </a:xfrm>
          <a:prstGeom prst="rect">
            <a:avLst/>
          </a:prstGeom>
          <a:noFill/>
          <a:ln>
            <a:noFill/>
          </a:ln>
        </p:spPr>
      </p:pic>
      <p:sp>
        <p:nvSpPr>
          <p:cNvPr id="1962" name="Google Shape;1962;p232"/>
          <p:cNvSpPr/>
          <p:nvPr/>
        </p:nvSpPr>
        <p:spPr>
          <a:xfrm>
            <a:off x="741988" y="6467344"/>
            <a:ext cx="171829" cy="89723"/>
          </a:xfrm>
          <a:custGeom>
            <a:rect b="b" l="l" r="r" t="t"/>
            <a:pathLst>
              <a:path extrusionOk="0" h="134620" w="257809">
                <a:moveTo>
                  <a:pt x="3620" y="64593"/>
                </a:moveTo>
                <a:lnTo>
                  <a:pt x="0" y="47659"/>
                </a:lnTo>
                <a:lnTo>
                  <a:pt x="4178" y="26646"/>
                </a:lnTo>
                <a:lnTo>
                  <a:pt x="15636" y="6967"/>
                </a:lnTo>
                <a:lnTo>
                  <a:pt x="30051" y="0"/>
                </a:lnTo>
                <a:lnTo>
                  <a:pt x="47021" y="2052"/>
                </a:lnTo>
                <a:lnTo>
                  <a:pt x="66143" y="9434"/>
                </a:lnTo>
                <a:lnTo>
                  <a:pt x="99781" y="24336"/>
                </a:lnTo>
                <a:lnTo>
                  <a:pt x="133931" y="37912"/>
                </a:lnTo>
                <a:lnTo>
                  <a:pt x="169099" y="48597"/>
                </a:lnTo>
                <a:lnTo>
                  <a:pt x="205790" y="54821"/>
                </a:lnTo>
                <a:lnTo>
                  <a:pt x="221432" y="58278"/>
                </a:lnTo>
                <a:lnTo>
                  <a:pt x="253991" y="89744"/>
                </a:lnTo>
                <a:lnTo>
                  <a:pt x="257731" y="108363"/>
                </a:lnTo>
                <a:lnTo>
                  <a:pt x="254402" y="117831"/>
                </a:lnTo>
                <a:lnTo>
                  <a:pt x="246068" y="127214"/>
                </a:lnTo>
                <a:lnTo>
                  <a:pt x="237228" y="131294"/>
                </a:lnTo>
                <a:lnTo>
                  <a:pt x="227090" y="133492"/>
                </a:lnTo>
                <a:lnTo>
                  <a:pt x="216026" y="134099"/>
                </a:lnTo>
                <a:lnTo>
                  <a:pt x="204409" y="133405"/>
                </a:lnTo>
                <a:lnTo>
                  <a:pt x="160452" y="126090"/>
                </a:lnTo>
                <a:lnTo>
                  <a:pt x="117596" y="115129"/>
                </a:lnTo>
                <a:lnTo>
                  <a:pt x="75411" y="101772"/>
                </a:lnTo>
                <a:lnTo>
                  <a:pt x="33467" y="87268"/>
                </a:lnTo>
                <a:lnTo>
                  <a:pt x="14841" y="77709"/>
                </a:lnTo>
                <a:lnTo>
                  <a:pt x="3620" y="64593"/>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63" name="Google Shape;1963;p232"/>
          <p:cNvPicPr preferRelativeResize="0"/>
          <p:nvPr/>
        </p:nvPicPr>
        <p:blipFill rotWithShape="1">
          <a:blip r:embed="rId11">
            <a:alphaModFix/>
          </a:blip>
          <a:srcRect b="0" l="0" r="0" t="0"/>
          <a:stretch/>
        </p:blipFill>
        <p:spPr>
          <a:xfrm>
            <a:off x="795" y="4556899"/>
            <a:ext cx="44997" cy="83470"/>
          </a:xfrm>
          <a:prstGeom prst="rect">
            <a:avLst/>
          </a:prstGeom>
          <a:noFill/>
          <a:ln>
            <a:noFill/>
          </a:ln>
        </p:spPr>
      </p:pic>
      <p:sp>
        <p:nvSpPr>
          <p:cNvPr id="1964" name="Google Shape;1964;p232"/>
          <p:cNvSpPr/>
          <p:nvPr/>
        </p:nvSpPr>
        <p:spPr>
          <a:xfrm>
            <a:off x="256770" y="6030861"/>
            <a:ext cx="109192" cy="188757"/>
          </a:xfrm>
          <a:custGeom>
            <a:rect b="b" l="l" r="r" t="t"/>
            <a:pathLst>
              <a:path extrusionOk="0" h="283209" w="163829">
                <a:moveTo>
                  <a:pt x="28037" y="112599"/>
                </a:moveTo>
                <a:lnTo>
                  <a:pt x="3422" y="66568"/>
                </a:lnTo>
                <a:lnTo>
                  <a:pt x="687" y="57923"/>
                </a:lnTo>
                <a:lnTo>
                  <a:pt x="0" y="48228"/>
                </a:lnTo>
                <a:lnTo>
                  <a:pt x="510" y="38130"/>
                </a:lnTo>
                <a:lnTo>
                  <a:pt x="23812" y="0"/>
                </a:lnTo>
                <a:lnTo>
                  <a:pt x="31456" y="612"/>
                </a:lnTo>
                <a:lnTo>
                  <a:pt x="134147" y="182809"/>
                </a:lnTo>
                <a:lnTo>
                  <a:pt x="154976" y="224707"/>
                </a:lnTo>
                <a:lnTo>
                  <a:pt x="163631" y="255108"/>
                </a:lnTo>
                <a:lnTo>
                  <a:pt x="160307" y="269520"/>
                </a:lnTo>
                <a:lnTo>
                  <a:pt x="148186" y="280609"/>
                </a:lnTo>
                <a:lnTo>
                  <a:pt x="132421" y="283208"/>
                </a:lnTo>
                <a:lnTo>
                  <a:pt x="118527" y="276141"/>
                </a:lnTo>
                <a:lnTo>
                  <a:pt x="116533" y="274056"/>
                </a:lnTo>
                <a:lnTo>
                  <a:pt x="53061" y="157115"/>
                </a:lnTo>
                <a:lnTo>
                  <a:pt x="28037" y="112599"/>
                </a:lnTo>
                <a:close/>
              </a:path>
              <a:path extrusionOk="0" h="283209" w="163829">
                <a:moveTo>
                  <a:pt x="111026" y="268299"/>
                </a:moveTo>
                <a:lnTo>
                  <a:pt x="76670" y="205001"/>
                </a:lnTo>
                <a:lnTo>
                  <a:pt x="75097" y="200666"/>
                </a:lnTo>
                <a:lnTo>
                  <a:pt x="53061" y="157115"/>
                </a:lnTo>
                <a:lnTo>
                  <a:pt x="116533" y="274056"/>
                </a:lnTo>
                <a:lnTo>
                  <a:pt x="111026" y="268299"/>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65" name="Google Shape;1965;p232"/>
          <p:cNvSpPr/>
          <p:nvPr/>
        </p:nvSpPr>
        <p:spPr>
          <a:xfrm>
            <a:off x="2423229" y="6476133"/>
            <a:ext cx="197222" cy="53749"/>
          </a:xfrm>
          <a:custGeom>
            <a:rect b="b" l="l" r="r" t="t"/>
            <a:pathLst>
              <a:path extrusionOk="0" h="80645" w="295910">
                <a:moveTo>
                  <a:pt x="423" y="58852"/>
                </a:moveTo>
                <a:lnTo>
                  <a:pt x="27547" y="19827"/>
                </a:lnTo>
                <a:lnTo>
                  <a:pt x="109591" y="0"/>
                </a:lnTo>
                <a:lnTo>
                  <a:pt x="159463" y="2006"/>
                </a:lnTo>
                <a:lnTo>
                  <a:pt x="209032" y="9471"/>
                </a:lnTo>
                <a:lnTo>
                  <a:pt x="258406" y="18336"/>
                </a:lnTo>
                <a:lnTo>
                  <a:pt x="295130" y="41215"/>
                </a:lnTo>
                <a:lnTo>
                  <a:pt x="295692" y="59183"/>
                </a:lnTo>
                <a:lnTo>
                  <a:pt x="288124" y="74678"/>
                </a:lnTo>
                <a:lnTo>
                  <a:pt x="276573" y="80111"/>
                </a:lnTo>
                <a:lnTo>
                  <a:pt x="262219" y="79245"/>
                </a:lnTo>
                <a:lnTo>
                  <a:pt x="246242" y="75842"/>
                </a:lnTo>
                <a:lnTo>
                  <a:pt x="196210" y="69084"/>
                </a:lnTo>
                <a:lnTo>
                  <a:pt x="145906" y="67616"/>
                </a:lnTo>
                <a:lnTo>
                  <a:pt x="95439" y="69253"/>
                </a:lnTo>
                <a:lnTo>
                  <a:pt x="44919" y="71812"/>
                </a:lnTo>
                <a:lnTo>
                  <a:pt x="18940" y="75485"/>
                </a:lnTo>
                <a:lnTo>
                  <a:pt x="8040" y="72062"/>
                </a:lnTo>
                <a:lnTo>
                  <a:pt x="423" y="58852"/>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66" name="Google Shape;1966;p232"/>
          <p:cNvPicPr preferRelativeResize="0"/>
          <p:nvPr/>
        </p:nvPicPr>
        <p:blipFill rotWithShape="1">
          <a:blip r:embed="rId12">
            <a:alphaModFix/>
          </a:blip>
          <a:srcRect b="0" l="0" r="0" t="0"/>
          <a:stretch/>
        </p:blipFill>
        <p:spPr>
          <a:xfrm>
            <a:off x="1828288" y="6539020"/>
            <a:ext cx="168753" cy="90138"/>
          </a:xfrm>
          <a:prstGeom prst="rect">
            <a:avLst/>
          </a:prstGeom>
          <a:noFill/>
          <a:ln>
            <a:noFill/>
          </a:ln>
        </p:spPr>
      </p:pic>
      <p:pic>
        <p:nvPicPr>
          <p:cNvPr id="1967" name="Google Shape;1967;p232"/>
          <p:cNvPicPr preferRelativeResize="0"/>
          <p:nvPr/>
        </p:nvPicPr>
        <p:blipFill rotWithShape="1">
          <a:blip r:embed="rId13">
            <a:alphaModFix/>
          </a:blip>
          <a:srcRect b="0" l="0" r="0" t="0"/>
          <a:stretch/>
        </p:blipFill>
        <p:spPr>
          <a:xfrm>
            <a:off x="133694" y="4808810"/>
            <a:ext cx="99760" cy="169121"/>
          </a:xfrm>
          <a:prstGeom prst="rect">
            <a:avLst/>
          </a:prstGeom>
          <a:noFill/>
          <a:ln>
            <a:noFill/>
          </a:ln>
        </p:spPr>
      </p:pic>
      <p:pic>
        <p:nvPicPr>
          <p:cNvPr id="1968" name="Google Shape;1968;p232"/>
          <p:cNvPicPr preferRelativeResize="0"/>
          <p:nvPr/>
        </p:nvPicPr>
        <p:blipFill rotWithShape="1">
          <a:blip r:embed="rId14">
            <a:alphaModFix/>
          </a:blip>
          <a:srcRect b="0" l="0" r="0" t="0"/>
          <a:stretch/>
        </p:blipFill>
        <p:spPr>
          <a:xfrm>
            <a:off x="1499320" y="6589551"/>
            <a:ext cx="157042" cy="60870"/>
          </a:xfrm>
          <a:prstGeom prst="rect">
            <a:avLst/>
          </a:prstGeom>
          <a:noFill/>
          <a:ln>
            <a:noFill/>
          </a:ln>
        </p:spPr>
      </p:pic>
      <p:pic>
        <p:nvPicPr>
          <p:cNvPr id="1969" name="Google Shape;1969;p232"/>
          <p:cNvPicPr preferRelativeResize="0"/>
          <p:nvPr/>
        </p:nvPicPr>
        <p:blipFill rotWithShape="1">
          <a:blip r:embed="rId15">
            <a:alphaModFix/>
          </a:blip>
          <a:srcRect b="0" l="0" r="0" t="0"/>
          <a:stretch/>
        </p:blipFill>
        <p:spPr>
          <a:xfrm>
            <a:off x="482368" y="6328914"/>
            <a:ext cx="116290" cy="133416"/>
          </a:xfrm>
          <a:prstGeom prst="rect">
            <a:avLst/>
          </a:prstGeom>
          <a:noFill/>
          <a:ln>
            <a:noFill/>
          </a:ln>
        </p:spPr>
      </p:pic>
      <p:pic>
        <p:nvPicPr>
          <p:cNvPr id="1970" name="Google Shape;1970;p232"/>
          <p:cNvPicPr preferRelativeResize="0"/>
          <p:nvPr/>
        </p:nvPicPr>
        <p:blipFill rotWithShape="1">
          <a:blip r:embed="rId16">
            <a:alphaModFix/>
          </a:blip>
          <a:srcRect b="0" l="0" r="0" t="0"/>
          <a:stretch/>
        </p:blipFill>
        <p:spPr>
          <a:xfrm>
            <a:off x="201985" y="5174884"/>
            <a:ext cx="53495" cy="131724"/>
          </a:xfrm>
          <a:prstGeom prst="rect">
            <a:avLst/>
          </a:prstGeom>
          <a:noFill/>
          <a:ln>
            <a:noFill/>
          </a:ln>
        </p:spPr>
      </p:pic>
      <p:pic>
        <p:nvPicPr>
          <p:cNvPr id="1971" name="Google Shape;1971;p232"/>
          <p:cNvPicPr preferRelativeResize="0"/>
          <p:nvPr/>
        </p:nvPicPr>
        <p:blipFill rotWithShape="1">
          <a:blip r:embed="rId17">
            <a:alphaModFix/>
          </a:blip>
          <a:srcRect b="0" l="0" r="0" t="0"/>
          <a:stretch/>
        </p:blipFill>
        <p:spPr>
          <a:xfrm>
            <a:off x="121543" y="5480052"/>
            <a:ext cx="70211" cy="149536"/>
          </a:xfrm>
          <a:prstGeom prst="rect">
            <a:avLst/>
          </a:prstGeom>
          <a:noFill/>
          <a:ln>
            <a:noFill/>
          </a:ln>
        </p:spPr>
      </p:pic>
      <p:pic>
        <p:nvPicPr>
          <p:cNvPr id="1972" name="Google Shape;1972;p232"/>
          <p:cNvPicPr preferRelativeResize="0"/>
          <p:nvPr/>
        </p:nvPicPr>
        <p:blipFill rotWithShape="1">
          <a:blip r:embed="rId18">
            <a:alphaModFix/>
          </a:blip>
          <a:srcRect b="0" l="0" r="0" t="0"/>
          <a:stretch/>
        </p:blipFill>
        <p:spPr>
          <a:xfrm>
            <a:off x="186808" y="5808015"/>
            <a:ext cx="49297" cy="141215"/>
          </a:xfrm>
          <a:prstGeom prst="rect">
            <a:avLst/>
          </a:prstGeom>
          <a:noFill/>
          <a:ln>
            <a:noFill/>
          </a:ln>
        </p:spPr>
      </p:pic>
      <p:pic>
        <p:nvPicPr>
          <p:cNvPr id="1973" name="Google Shape;1973;p232"/>
          <p:cNvPicPr preferRelativeResize="0"/>
          <p:nvPr/>
        </p:nvPicPr>
        <p:blipFill rotWithShape="1">
          <a:blip r:embed="rId19">
            <a:alphaModFix/>
          </a:blip>
          <a:srcRect b="0" l="0" r="0" t="0"/>
          <a:stretch/>
        </p:blipFill>
        <p:spPr>
          <a:xfrm>
            <a:off x="2141163" y="6483470"/>
            <a:ext cx="131525" cy="64097"/>
          </a:xfrm>
          <a:prstGeom prst="rect">
            <a:avLst/>
          </a:prstGeom>
          <a:noFill/>
          <a:ln>
            <a:noFill/>
          </a:ln>
        </p:spPr>
      </p:pic>
      <p:pic>
        <p:nvPicPr>
          <p:cNvPr id="1974" name="Google Shape;1974;p232"/>
          <p:cNvPicPr preferRelativeResize="0"/>
          <p:nvPr/>
        </p:nvPicPr>
        <p:blipFill rotWithShape="1">
          <a:blip r:embed="rId20">
            <a:alphaModFix/>
          </a:blip>
          <a:srcRect b="0" l="0" r="0" t="0"/>
          <a:stretch/>
        </p:blipFill>
        <p:spPr>
          <a:xfrm>
            <a:off x="10434667" y="97935"/>
            <a:ext cx="1695604" cy="1295471"/>
          </a:xfrm>
          <a:prstGeom prst="rect">
            <a:avLst/>
          </a:prstGeom>
          <a:noFill/>
          <a:ln>
            <a:noFill/>
          </a:ln>
        </p:spPr>
      </p:pic>
      <p:pic>
        <p:nvPicPr>
          <p:cNvPr id="1975" name="Google Shape;1975;p232"/>
          <p:cNvPicPr preferRelativeResize="0"/>
          <p:nvPr/>
        </p:nvPicPr>
        <p:blipFill rotWithShape="1">
          <a:blip r:embed="rId21">
            <a:alphaModFix/>
          </a:blip>
          <a:srcRect b="0" l="0" r="0" t="0"/>
          <a:stretch/>
        </p:blipFill>
        <p:spPr>
          <a:xfrm>
            <a:off x="11545286" y="1482837"/>
            <a:ext cx="644333" cy="671232"/>
          </a:xfrm>
          <a:prstGeom prst="rect">
            <a:avLst/>
          </a:prstGeom>
          <a:noFill/>
          <a:ln>
            <a:noFill/>
          </a:ln>
        </p:spPr>
      </p:pic>
      <p:sp>
        <p:nvSpPr>
          <p:cNvPr id="1976" name="Google Shape;1976;p232"/>
          <p:cNvSpPr txBox="1"/>
          <p:nvPr>
            <p:ph type="title"/>
          </p:nvPr>
        </p:nvSpPr>
        <p:spPr>
          <a:xfrm>
            <a:off x="5867503" y="486500"/>
            <a:ext cx="4698600" cy="1523700"/>
          </a:xfrm>
          <a:prstGeom prst="rect">
            <a:avLst/>
          </a:prstGeom>
          <a:noFill/>
          <a:ln>
            <a:noFill/>
          </a:ln>
        </p:spPr>
        <p:txBody>
          <a:bodyPr anchorCtr="0" anchor="t" bIns="0" lIns="0" spcFirstLastPara="1" rIns="0" wrap="square" tIns="126950">
            <a:spAutoFit/>
          </a:bodyPr>
          <a:lstStyle/>
          <a:p>
            <a:pPr indent="0" lvl="0" marL="8465" marR="3386" rtl="0" algn="l">
              <a:lnSpc>
                <a:spcPct val="100000"/>
              </a:lnSpc>
              <a:spcBef>
                <a:spcPts val="0"/>
              </a:spcBef>
              <a:spcAft>
                <a:spcPts val="0"/>
              </a:spcAft>
              <a:buSzPts val="1400"/>
              <a:buNone/>
            </a:pPr>
            <a:r>
              <a:rPr lang="en-US">
                <a:latin typeface="SimSun"/>
                <a:ea typeface="SimSun"/>
                <a:cs typeface="SimSun"/>
                <a:sym typeface="SimSun"/>
              </a:rPr>
              <a:t>參加學生社群 </a:t>
            </a:r>
            <a:br>
              <a:rPr lang="en-US">
                <a:latin typeface="SimSun"/>
                <a:ea typeface="SimSun"/>
                <a:cs typeface="SimSun"/>
                <a:sym typeface="SimSun"/>
              </a:rPr>
            </a:br>
            <a:r>
              <a:rPr lang="en-US">
                <a:latin typeface="SimSun"/>
                <a:ea typeface="SimSun"/>
                <a:cs typeface="SimSun"/>
                <a:sym typeface="SimSun"/>
              </a:rPr>
              <a:t>有什麼好處？</a:t>
            </a:r>
            <a:endParaRPr/>
          </a:p>
        </p:txBody>
      </p:sp>
      <p:pic>
        <p:nvPicPr>
          <p:cNvPr id="1977" name="Google Shape;1977;p232"/>
          <p:cNvPicPr preferRelativeResize="0"/>
          <p:nvPr/>
        </p:nvPicPr>
        <p:blipFill rotWithShape="1">
          <a:blip r:embed="rId22">
            <a:alphaModFix/>
          </a:blip>
          <a:srcRect b="0" l="0" r="0" t="0"/>
          <a:stretch/>
        </p:blipFill>
        <p:spPr>
          <a:xfrm>
            <a:off x="5608497" y="2364818"/>
            <a:ext cx="101573" cy="101573"/>
          </a:xfrm>
          <a:prstGeom prst="rect">
            <a:avLst/>
          </a:prstGeom>
          <a:noFill/>
          <a:ln>
            <a:noFill/>
          </a:ln>
        </p:spPr>
      </p:pic>
      <p:pic>
        <p:nvPicPr>
          <p:cNvPr id="1978" name="Google Shape;1978;p232"/>
          <p:cNvPicPr preferRelativeResize="0"/>
          <p:nvPr/>
        </p:nvPicPr>
        <p:blipFill rotWithShape="1">
          <a:blip r:embed="rId22">
            <a:alphaModFix/>
          </a:blip>
          <a:srcRect b="0" l="0" r="0" t="0"/>
          <a:stretch/>
        </p:blipFill>
        <p:spPr>
          <a:xfrm>
            <a:off x="5608497" y="3640836"/>
            <a:ext cx="101573" cy="101573"/>
          </a:xfrm>
          <a:prstGeom prst="rect">
            <a:avLst/>
          </a:prstGeom>
          <a:noFill/>
          <a:ln>
            <a:noFill/>
          </a:ln>
        </p:spPr>
      </p:pic>
      <p:pic>
        <p:nvPicPr>
          <p:cNvPr id="1979" name="Google Shape;1979;p232"/>
          <p:cNvPicPr preferRelativeResize="0"/>
          <p:nvPr/>
        </p:nvPicPr>
        <p:blipFill rotWithShape="1">
          <a:blip r:embed="rId22">
            <a:alphaModFix/>
          </a:blip>
          <a:srcRect b="0" l="0" r="0" t="0"/>
          <a:stretch/>
        </p:blipFill>
        <p:spPr>
          <a:xfrm>
            <a:off x="5608497" y="4916854"/>
            <a:ext cx="101573" cy="101573"/>
          </a:xfrm>
          <a:prstGeom prst="rect">
            <a:avLst/>
          </a:prstGeom>
          <a:noFill/>
          <a:ln>
            <a:noFill/>
          </a:ln>
        </p:spPr>
      </p:pic>
      <p:sp>
        <p:nvSpPr>
          <p:cNvPr id="1980" name="Google Shape;1980;p232"/>
          <p:cNvSpPr txBox="1"/>
          <p:nvPr/>
        </p:nvSpPr>
        <p:spPr>
          <a:xfrm>
            <a:off x="5845041" y="2144319"/>
            <a:ext cx="5865622" cy="3435707"/>
          </a:xfrm>
          <a:prstGeom prst="rect">
            <a:avLst/>
          </a:prstGeom>
          <a:noFill/>
          <a:ln>
            <a:noFill/>
          </a:ln>
        </p:spPr>
        <p:txBody>
          <a:bodyPr anchorCtr="0" anchor="t" bIns="0" lIns="0" spcFirstLastPara="1" rIns="0" wrap="square" tIns="8425">
            <a:spAutoFit/>
          </a:bodyPr>
          <a:lstStyle/>
          <a:p>
            <a:pPr indent="0" lvl="0" marL="8465" marR="3386" rtl="0" algn="just">
              <a:lnSpc>
                <a:spcPct val="1163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為鼓勵同學互相學習，提⾼⾃主學習意願， 依據申請資料進行審查，給予學⽣社群經費 補助</a:t>
            </a:r>
            <a:endParaRPr b="0" i="0" sz="2400" u="none" cap="none" strike="noStrike">
              <a:solidFill>
                <a:srgbClr val="000000"/>
              </a:solidFill>
              <a:latin typeface="MingLiu"/>
              <a:ea typeface="MingLiu"/>
              <a:cs typeface="MingLiu"/>
              <a:sym typeface="MingLiu"/>
            </a:endParaRPr>
          </a:p>
          <a:p>
            <a:pPr indent="0" lvl="0" marL="8465" marR="3386" rtl="0" algn="just">
              <a:lnSpc>
                <a:spcPct val="1163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參加學⽣社群⼀同討論課程學習進度、準備 專業證照考試等等，提升⾃身的課業成績或相互鼓勵考取專業證照</a:t>
            </a:r>
            <a:endParaRPr b="0" i="0" sz="2400" u="none" cap="none" strike="noStrike">
              <a:solidFill>
                <a:srgbClr val="000000"/>
              </a:solidFill>
              <a:latin typeface="MingLiu"/>
              <a:ea typeface="MingLiu"/>
              <a:cs typeface="MingLiu"/>
              <a:sym typeface="MingLiu"/>
            </a:endParaRPr>
          </a:p>
          <a:p>
            <a:pPr indent="0" lvl="0" marL="8465" marR="308125" rtl="0" algn="just">
              <a:lnSpc>
                <a:spcPct val="1163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學習有伴、相互扶持，同儕⼀同起步，增進同學間的情誼</a:t>
            </a:r>
            <a:endParaRPr b="0" i="0" sz="2400" u="none" cap="none" strike="noStrike">
              <a:solidFill>
                <a:srgbClr val="000000"/>
              </a:solidFill>
              <a:latin typeface="MingLiu"/>
              <a:ea typeface="MingLiu"/>
              <a:cs typeface="MingLiu"/>
              <a:sym typeface="MingLiu"/>
            </a:endParaRPr>
          </a:p>
        </p:txBody>
      </p:sp>
      <p:grpSp>
        <p:nvGrpSpPr>
          <p:cNvPr id="1981" name="Google Shape;1981;p232"/>
          <p:cNvGrpSpPr/>
          <p:nvPr/>
        </p:nvGrpSpPr>
        <p:grpSpPr>
          <a:xfrm>
            <a:off x="518739" y="917395"/>
            <a:ext cx="5020254" cy="5170514"/>
            <a:chOff x="777121" y="1375109"/>
            <a:chExt cx="7532343" cy="7757790"/>
          </a:xfrm>
        </p:grpSpPr>
        <p:sp>
          <p:nvSpPr>
            <p:cNvPr id="1982" name="Google Shape;1982;p232"/>
            <p:cNvSpPr/>
            <p:nvPr/>
          </p:nvSpPr>
          <p:spPr>
            <a:xfrm>
              <a:off x="897242" y="1495754"/>
              <a:ext cx="7092950" cy="7637145"/>
            </a:xfrm>
            <a:custGeom>
              <a:rect b="b" l="l" r="r" t="t"/>
              <a:pathLst>
                <a:path extrusionOk="0" h="7637145" w="7092950">
                  <a:moveTo>
                    <a:pt x="7092404" y="0"/>
                  </a:moveTo>
                  <a:lnTo>
                    <a:pt x="6929374" y="0"/>
                  </a:lnTo>
                  <a:lnTo>
                    <a:pt x="6929374" y="25184"/>
                  </a:lnTo>
                  <a:lnTo>
                    <a:pt x="21450" y="25184"/>
                  </a:lnTo>
                  <a:lnTo>
                    <a:pt x="21450" y="7473823"/>
                  </a:lnTo>
                  <a:lnTo>
                    <a:pt x="0" y="7473823"/>
                  </a:lnTo>
                  <a:lnTo>
                    <a:pt x="0" y="7593597"/>
                  </a:lnTo>
                  <a:lnTo>
                    <a:pt x="0" y="7636777"/>
                  </a:lnTo>
                  <a:lnTo>
                    <a:pt x="7092404" y="7636777"/>
                  </a:lnTo>
                  <a:lnTo>
                    <a:pt x="7092404" y="7593927"/>
                  </a:lnTo>
                  <a:lnTo>
                    <a:pt x="7092404" y="7593597"/>
                  </a:lnTo>
                  <a:lnTo>
                    <a:pt x="7092404" y="42341"/>
                  </a:lnTo>
                  <a:lnTo>
                    <a:pt x="7070953" y="42341"/>
                  </a:lnTo>
                  <a:lnTo>
                    <a:pt x="7070953" y="41897"/>
                  </a:lnTo>
                  <a:lnTo>
                    <a:pt x="7092404" y="41897"/>
                  </a:lnTo>
                  <a:lnTo>
                    <a:pt x="7092404"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83" name="Google Shape;1983;p232"/>
            <p:cNvSpPr/>
            <p:nvPr/>
          </p:nvSpPr>
          <p:spPr>
            <a:xfrm>
              <a:off x="777121" y="1375109"/>
              <a:ext cx="7049770" cy="7594600"/>
            </a:xfrm>
            <a:custGeom>
              <a:rect b="b" l="l" r="r" t="t"/>
              <a:pathLst>
                <a:path extrusionOk="0" h="7594600" w="7049770">
                  <a:moveTo>
                    <a:pt x="7049501" y="7594467"/>
                  </a:moveTo>
                  <a:lnTo>
                    <a:pt x="0" y="7594467"/>
                  </a:lnTo>
                  <a:lnTo>
                    <a:pt x="0" y="0"/>
                  </a:lnTo>
                  <a:lnTo>
                    <a:pt x="7049501" y="0"/>
                  </a:lnTo>
                  <a:lnTo>
                    <a:pt x="7049501" y="7594467"/>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1984" name="Google Shape;1984;p232"/>
            <p:cNvPicPr preferRelativeResize="0"/>
            <p:nvPr/>
          </p:nvPicPr>
          <p:blipFill rotWithShape="1">
            <a:blip r:embed="rId23">
              <a:alphaModFix/>
            </a:blip>
            <a:srcRect b="0" l="0" r="0" t="0"/>
            <a:stretch/>
          </p:blipFill>
          <p:spPr>
            <a:xfrm>
              <a:off x="1506645" y="2986539"/>
              <a:ext cx="5597945" cy="5597945"/>
            </a:xfrm>
            <a:prstGeom prst="rect">
              <a:avLst/>
            </a:prstGeom>
            <a:noFill/>
            <a:ln>
              <a:noFill/>
            </a:ln>
          </p:spPr>
        </p:pic>
        <p:pic>
          <p:nvPicPr>
            <p:cNvPr id="1985" name="Google Shape;1985;p232"/>
            <p:cNvPicPr preferRelativeResize="0"/>
            <p:nvPr/>
          </p:nvPicPr>
          <p:blipFill rotWithShape="1">
            <a:blip r:embed="rId24">
              <a:alphaModFix/>
            </a:blip>
            <a:srcRect b="0" l="0" r="0" t="0"/>
            <a:stretch/>
          </p:blipFill>
          <p:spPr>
            <a:xfrm>
              <a:off x="6219824" y="2294791"/>
              <a:ext cx="2089640" cy="1833997"/>
            </a:xfrm>
            <a:prstGeom prst="rect">
              <a:avLst/>
            </a:prstGeom>
            <a:noFill/>
            <a:ln>
              <a:noFill/>
            </a:ln>
          </p:spPr>
        </p:pic>
      </p:grpSp>
      <p:sp>
        <p:nvSpPr>
          <p:cNvPr id="1986" name="Google Shape;1986;p232"/>
          <p:cNvSpPr txBox="1"/>
          <p:nvPr/>
        </p:nvSpPr>
        <p:spPr>
          <a:xfrm>
            <a:off x="518741" y="1011761"/>
            <a:ext cx="4698623" cy="997865"/>
          </a:xfrm>
          <a:prstGeom prst="rect">
            <a:avLst/>
          </a:prstGeom>
          <a:noFill/>
          <a:ln>
            <a:noFill/>
          </a:ln>
        </p:spPr>
        <p:txBody>
          <a:bodyPr anchorCtr="0" anchor="t" bIns="0" lIns="0" spcFirstLastPara="1" rIns="0" wrap="square" tIns="104525">
            <a:spAutoFit/>
          </a:bodyPr>
          <a:lstStyle/>
          <a:p>
            <a:pPr indent="0" lvl="0" marL="475731" marR="0" rtl="0" algn="l">
              <a:lnSpc>
                <a:spcPct val="100000"/>
              </a:lnSpc>
              <a:spcBef>
                <a:spcPts val="0"/>
              </a:spcBef>
              <a:spcAft>
                <a:spcPts val="0"/>
              </a:spcAft>
              <a:buClr>
                <a:srgbClr val="000000"/>
              </a:buClr>
              <a:buSzPts val="5798"/>
              <a:buFont typeface="Arial"/>
              <a:buNone/>
            </a:pPr>
            <a:r>
              <a:rPr b="0" i="0" lang="en-US" sz="5798" u="none" cap="none" strike="noStrike">
                <a:solidFill>
                  <a:srgbClr val="FFFFFF"/>
                </a:solidFill>
                <a:latin typeface="Cambria"/>
                <a:ea typeface="Cambria"/>
                <a:cs typeface="Cambria"/>
                <a:sym typeface="Cambria"/>
              </a:rPr>
              <a:t>Study Group</a:t>
            </a:r>
            <a:endParaRPr b="0" i="0" sz="5798" u="none" cap="none" strike="noStrike">
              <a:solidFill>
                <a:srgbClr val="000000"/>
              </a:solidFill>
              <a:latin typeface="Cambria"/>
              <a:ea typeface="Cambria"/>
              <a:cs typeface="Cambria"/>
              <a:sym typeface="Cambria"/>
            </a:endParaRPr>
          </a:p>
        </p:txBody>
      </p:sp>
      <p:sp>
        <p:nvSpPr>
          <p:cNvPr id="1987" name="Google Shape;1987;p232"/>
          <p:cNvSpPr/>
          <p:nvPr/>
        </p:nvSpPr>
        <p:spPr>
          <a:xfrm>
            <a:off x="1626" y="1111"/>
            <a:ext cx="1199414" cy="1295062"/>
          </a:xfrm>
          <a:custGeom>
            <a:rect b="b" l="l" r="r" t="t"/>
            <a:pathLst>
              <a:path extrusionOk="0" h="1943100" w="1799589">
                <a:moveTo>
                  <a:pt x="1041286" y="38099"/>
                </a:moveTo>
                <a:lnTo>
                  <a:pt x="978457" y="38099"/>
                </a:lnTo>
                <a:lnTo>
                  <a:pt x="983147" y="25399"/>
                </a:lnTo>
                <a:lnTo>
                  <a:pt x="982657" y="12699"/>
                </a:lnTo>
                <a:lnTo>
                  <a:pt x="984380" y="0"/>
                </a:lnTo>
                <a:lnTo>
                  <a:pt x="1030866" y="0"/>
                </a:lnTo>
                <a:lnTo>
                  <a:pt x="1040671" y="12699"/>
                </a:lnTo>
                <a:lnTo>
                  <a:pt x="1044702" y="25399"/>
                </a:lnTo>
                <a:lnTo>
                  <a:pt x="1041286" y="38099"/>
                </a:lnTo>
                <a:close/>
              </a:path>
              <a:path extrusionOk="0" h="1943100" w="1799589">
                <a:moveTo>
                  <a:pt x="1066312" y="203199"/>
                </a:moveTo>
                <a:lnTo>
                  <a:pt x="890708" y="203199"/>
                </a:lnTo>
                <a:lnTo>
                  <a:pt x="893476" y="190499"/>
                </a:lnTo>
                <a:lnTo>
                  <a:pt x="899776" y="177799"/>
                </a:lnTo>
                <a:lnTo>
                  <a:pt x="932465" y="177799"/>
                </a:lnTo>
                <a:lnTo>
                  <a:pt x="920837" y="165099"/>
                </a:lnTo>
                <a:lnTo>
                  <a:pt x="912201" y="165099"/>
                </a:lnTo>
                <a:lnTo>
                  <a:pt x="910815" y="152399"/>
                </a:lnTo>
                <a:lnTo>
                  <a:pt x="920936" y="139699"/>
                </a:lnTo>
                <a:lnTo>
                  <a:pt x="928860" y="139699"/>
                </a:lnTo>
                <a:lnTo>
                  <a:pt x="933080" y="126999"/>
                </a:lnTo>
                <a:lnTo>
                  <a:pt x="934954" y="114299"/>
                </a:lnTo>
                <a:lnTo>
                  <a:pt x="935839" y="101599"/>
                </a:lnTo>
                <a:lnTo>
                  <a:pt x="938978" y="88899"/>
                </a:lnTo>
                <a:lnTo>
                  <a:pt x="945031" y="76199"/>
                </a:lnTo>
                <a:lnTo>
                  <a:pt x="953376" y="63499"/>
                </a:lnTo>
                <a:lnTo>
                  <a:pt x="963396" y="50799"/>
                </a:lnTo>
                <a:lnTo>
                  <a:pt x="971052" y="38099"/>
                </a:lnTo>
                <a:lnTo>
                  <a:pt x="1060673" y="38099"/>
                </a:lnTo>
                <a:lnTo>
                  <a:pt x="1075433" y="50799"/>
                </a:lnTo>
                <a:lnTo>
                  <a:pt x="1083735" y="63499"/>
                </a:lnTo>
                <a:lnTo>
                  <a:pt x="1083746" y="88899"/>
                </a:lnTo>
                <a:lnTo>
                  <a:pt x="1086430" y="101599"/>
                </a:lnTo>
                <a:lnTo>
                  <a:pt x="1094782" y="114299"/>
                </a:lnTo>
                <a:lnTo>
                  <a:pt x="1100709" y="126999"/>
                </a:lnTo>
                <a:lnTo>
                  <a:pt x="1096118" y="139699"/>
                </a:lnTo>
                <a:lnTo>
                  <a:pt x="1092252" y="152399"/>
                </a:lnTo>
                <a:lnTo>
                  <a:pt x="1095661" y="165099"/>
                </a:lnTo>
                <a:lnTo>
                  <a:pt x="1100389" y="177799"/>
                </a:lnTo>
                <a:lnTo>
                  <a:pt x="1100477" y="190499"/>
                </a:lnTo>
                <a:lnTo>
                  <a:pt x="1075881" y="190499"/>
                </a:lnTo>
                <a:lnTo>
                  <a:pt x="1066312" y="203199"/>
                </a:lnTo>
                <a:close/>
              </a:path>
              <a:path extrusionOk="0" h="1943100" w="1799589">
                <a:moveTo>
                  <a:pt x="1095152" y="406399"/>
                </a:moveTo>
                <a:lnTo>
                  <a:pt x="737880" y="406399"/>
                </a:lnTo>
                <a:lnTo>
                  <a:pt x="761775" y="380999"/>
                </a:lnTo>
                <a:lnTo>
                  <a:pt x="772239" y="355599"/>
                </a:lnTo>
                <a:lnTo>
                  <a:pt x="779301" y="330199"/>
                </a:lnTo>
                <a:lnTo>
                  <a:pt x="792994" y="317499"/>
                </a:lnTo>
                <a:lnTo>
                  <a:pt x="816491" y="292099"/>
                </a:lnTo>
                <a:lnTo>
                  <a:pt x="837246" y="266699"/>
                </a:lnTo>
                <a:lnTo>
                  <a:pt x="858793" y="241299"/>
                </a:lnTo>
                <a:lnTo>
                  <a:pt x="884662" y="215899"/>
                </a:lnTo>
                <a:lnTo>
                  <a:pt x="893239" y="215899"/>
                </a:lnTo>
                <a:lnTo>
                  <a:pt x="890286" y="203199"/>
                </a:lnTo>
                <a:lnTo>
                  <a:pt x="1090029" y="203199"/>
                </a:lnTo>
                <a:lnTo>
                  <a:pt x="1106522" y="215899"/>
                </a:lnTo>
                <a:lnTo>
                  <a:pt x="1116056" y="228599"/>
                </a:lnTo>
                <a:lnTo>
                  <a:pt x="1118895" y="253999"/>
                </a:lnTo>
                <a:lnTo>
                  <a:pt x="1120465" y="279399"/>
                </a:lnTo>
                <a:lnTo>
                  <a:pt x="1122286" y="304799"/>
                </a:lnTo>
                <a:lnTo>
                  <a:pt x="1118756" y="317499"/>
                </a:lnTo>
                <a:lnTo>
                  <a:pt x="1104273" y="342899"/>
                </a:lnTo>
                <a:lnTo>
                  <a:pt x="1126603" y="342899"/>
                </a:lnTo>
                <a:lnTo>
                  <a:pt x="1135924" y="355599"/>
                </a:lnTo>
                <a:lnTo>
                  <a:pt x="1137469" y="368299"/>
                </a:lnTo>
                <a:lnTo>
                  <a:pt x="1136469" y="380999"/>
                </a:lnTo>
                <a:lnTo>
                  <a:pt x="1130535" y="393699"/>
                </a:lnTo>
                <a:lnTo>
                  <a:pt x="1088245" y="393699"/>
                </a:lnTo>
                <a:lnTo>
                  <a:pt x="1095152" y="406399"/>
                </a:lnTo>
                <a:close/>
              </a:path>
              <a:path extrusionOk="0" h="1943100" w="1799589">
                <a:moveTo>
                  <a:pt x="1144887" y="419099"/>
                </a:moveTo>
                <a:lnTo>
                  <a:pt x="733663" y="419099"/>
                </a:lnTo>
                <a:lnTo>
                  <a:pt x="734787" y="406399"/>
                </a:lnTo>
                <a:lnTo>
                  <a:pt x="1133312" y="406399"/>
                </a:lnTo>
                <a:lnTo>
                  <a:pt x="1144887" y="419099"/>
                </a:lnTo>
                <a:close/>
              </a:path>
              <a:path extrusionOk="0" h="1943100" w="1799589">
                <a:moveTo>
                  <a:pt x="1159304" y="520699"/>
                </a:moveTo>
                <a:lnTo>
                  <a:pt x="658352" y="520699"/>
                </a:lnTo>
                <a:lnTo>
                  <a:pt x="669551" y="495299"/>
                </a:lnTo>
                <a:lnTo>
                  <a:pt x="679628" y="482599"/>
                </a:lnTo>
                <a:lnTo>
                  <a:pt x="691642" y="457199"/>
                </a:lnTo>
                <a:lnTo>
                  <a:pt x="707690" y="444499"/>
                </a:lnTo>
                <a:lnTo>
                  <a:pt x="729867" y="444499"/>
                </a:lnTo>
                <a:lnTo>
                  <a:pt x="738583" y="431799"/>
                </a:lnTo>
                <a:lnTo>
                  <a:pt x="736756" y="431799"/>
                </a:lnTo>
                <a:lnTo>
                  <a:pt x="735209" y="419099"/>
                </a:lnTo>
                <a:lnTo>
                  <a:pt x="1152113" y="419099"/>
                </a:lnTo>
                <a:lnTo>
                  <a:pt x="1153341" y="431799"/>
                </a:lnTo>
                <a:lnTo>
                  <a:pt x="1149685" y="457199"/>
                </a:lnTo>
                <a:lnTo>
                  <a:pt x="1151196" y="469899"/>
                </a:lnTo>
                <a:lnTo>
                  <a:pt x="1155080" y="495299"/>
                </a:lnTo>
                <a:lnTo>
                  <a:pt x="1158543" y="507999"/>
                </a:lnTo>
                <a:lnTo>
                  <a:pt x="1159304" y="520699"/>
                </a:lnTo>
                <a:close/>
              </a:path>
              <a:path extrusionOk="0" h="1943100" w="1799589">
                <a:moveTo>
                  <a:pt x="127425" y="444499"/>
                </a:moveTo>
                <a:lnTo>
                  <a:pt x="109475" y="444499"/>
                </a:lnTo>
                <a:lnTo>
                  <a:pt x="119260" y="431799"/>
                </a:lnTo>
                <a:lnTo>
                  <a:pt x="125042" y="431799"/>
                </a:lnTo>
                <a:lnTo>
                  <a:pt x="127425" y="444499"/>
                </a:lnTo>
                <a:close/>
              </a:path>
              <a:path extrusionOk="0" h="1943100" w="1799589">
                <a:moveTo>
                  <a:pt x="306921" y="469899"/>
                </a:moveTo>
                <a:lnTo>
                  <a:pt x="68162" y="469899"/>
                </a:lnTo>
                <a:lnTo>
                  <a:pt x="72582" y="457199"/>
                </a:lnTo>
                <a:lnTo>
                  <a:pt x="84423" y="457199"/>
                </a:lnTo>
                <a:lnTo>
                  <a:pt x="97292" y="444499"/>
                </a:lnTo>
                <a:lnTo>
                  <a:pt x="128398" y="444499"/>
                </a:lnTo>
                <a:lnTo>
                  <a:pt x="175172" y="431799"/>
                </a:lnTo>
                <a:lnTo>
                  <a:pt x="306921" y="469899"/>
                </a:lnTo>
                <a:close/>
              </a:path>
              <a:path extrusionOk="0" h="1943100" w="1799589">
                <a:moveTo>
                  <a:pt x="378114" y="469899"/>
                </a:moveTo>
                <a:lnTo>
                  <a:pt x="345619" y="469899"/>
                </a:lnTo>
                <a:lnTo>
                  <a:pt x="341541" y="457199"/>
                </a:lnTo>
                <a:lnTo>
                  <a:pt x="360098" y="457199"/>
                </a:lnTo>
                <a:lnTo>
                  <a:pt x="378114" y="469899"/>
                </a:lnTo>
                <a:close/>
              </a:path>
              <a:path extrusionOk="0" h="1943100" w="1799589">
                <a:moveTo>
                  <a:pt x="435868" y="482599"/>
                </a:moveTo>
                <a:lnTo>
                  <a:pt x="63013" y="482599"/>
                </a:lnTo>
                <a:lnTo>
                  <a:pt x="64217" y="469899"/>
                </a:lnTo>
                <a:lnTo>
                  <a:pt x="413105" y="469899"/>
                </a:lnTo>
                <a:lnTo>
                  <a:pt x="435868" y="482599"/>
                </a:lnTo>
                <a:close/>
              </a:path>
              <a:path extrusionOk="0" h="1943100" w="1799589">
                <a:moveTo>
                  <a:pt x="1314604" y="634999"/>
                </a:moveTo>
                <a:lnTo>
                  <a:pt x="182468" y="634999"/>
                </a:lnTo>
                <a:lnTo>
                  <a:pt x="180419" y="622299"/>
                </a:lnTo>
                <a:lnTo>
                  <a:pt x="176741" y="596899"/>
                </a:lnTo>
                <a:lnTo>
                  <a:pt x="159540" y="571499"/>
                </a:lnTo>
                <a:lnTo>
                  <a:pt x="136645" y="558799"/>
                </a:lnTo>
                <a:lnTo>
                  <a:pt x="115885" y="533399"/>
                </a:lnTo>
                <a:lnTo>
                  <a:pt x="93250" y="507999"/>
                </a:lnTo>
                <a:lnTo>
                  <a:pt x="81009" y="495299"/>
                </a:lnTo>
                <a:lnTo>
                  <a:pt x="66818" y="482599"/>
                </a:lnTo>
                <a:lnTo>
                  <a:pt x="530526" y="482599"/>
                </a:lnTo>
                <a:lnTo>
                  <a:pt x="554983" y="495299"/>
                </a:lnTo>
                <a:lnTo>
                  <a:pt x="614719" y="495299"/>
                </a:lnTo>
                <a:lnTo>
                  <a:pt x="618374" y="507999"/>
                </a:lnTo>
                <a:lnTo>
                  <a:pt x="632421" y="520699"/>
                </a:lnTo>
                <a:lnTo>
                  <a:pt x="1159304" y="520699"/>
                </a:lnTo>
                <a:lnTo>
                  <a:pt x="1160065" y="533399"/>
                </a:lnTo>
                <a:lnTo>
                  <a:pt x="1162391" y="546099"/>
                </a:lnTo>
                <a:lnTo>
                  <a:pt x="1167855" y="558799"/>
                </a:lnTo>
                <a:lnTo>
                  <a:pt x="1178788" y="571499"/>
                </a:lnTo>
                <a:lnTo>
                  <a:pt x="1183850" y="584199"/>
                </a:lnTo>
                <a:lnTo>
                  <a:pt x="1188279" y="584199"/>
                </a:lnTo>
                <a:lnTo>
                  <a:pt x="1190493" y="596899"/>
                </a:lnTo>
                <a:lnTo>
                  <a:pt x="1188911" y="596899"/>
                </a:lnTo>
                <a:lnTo>
                  <a:pt x="1186117" y="609599"/>
                </a:lnTo>
                <a:lnTo>
                  <a:pt x="1189333" y="609599"/>
                </a:lnTo>
                <a:lnTo>
                  <a:pt x="1196345" y="622299"/>
                </a:lnTo>
                <a:lnTo>
                  <a:pt x="1287207" y="622299"/>
                </a:lnTo>
                <a:lnTo>
                  <a:pt x="1314604" y="634999"/>
                </a:lnTo>
                <a:close/>
              </a:path>
              <a:path extrusionOk="0" h="1943100" w="1799589">
                <a:moveTo>
                  <a:pt x="1377450" y="647699"/>
                </a:moveTo>
                <a:lnTo>
                  <a:pt x="199696" y="647699"/>
                </a:lnTo>
                <a:lnTo>
                  <a:pt x="189856" y="634999"/>
                </a:lnTo>
                <a:lnTo>
                  <a:pt x="1363281" y="634999"/>
                </a:lnTo>
                <a:lnTo>
                  <a:pt x="1377450" y="647699"/>
                </a:lnTo>
                <a:close/>
              </a:path>
              <a:path extrusionOk="0" h="1943100" w="1799589">
                <a:moveTo>
                  <a:pt x="218933" y="660399"/>
                </a:moveTo>
                <a:lnTo>
                  <a:pt x="209100" y="647699"/>
                </a:lnTo>
                <a:lnTo>
                  <a:pt x="227554" y="647699"/>
                </a:lnTo>
                <a:lnTo>
                  <a:pt x="218933" y="660399"/>
                </a:lnTo>
                <a:close/>
              </a:path>
              <a:path extrusionOk="0" h="1943100" w="1799589">
                <a:moveTo>
                  <a:pt x="296735" y="761999"/>
                </a:moveTo>
                <a:lnTo>
                  <a:pt x="291068" y="761999"/>
                </a:lnTo>
                <a:lnTo>
                  <a:pt x="289701" y="749299"/>
                </a:lnTo>
                <a:lnTo>
                  <a:pt x="285620" y="736599"/>
                </a:lnTo>
                <a:lnTo>
                  <a:pt x="277267" y="723899"/>
                </a:lnTo>
                <a:lnTo>
                  <a:pt x="263089" y="711199"/>
                </a:lnTo>
                <a:lnTo>
                  <a:pt x="248669" y="698499"/>
                </a:lnTo>
                <a:lnTo>
                  <a:pt x="237360" y="685799"/>
                </a:lnTo>
                <a:lnTo>
                  <a:pt x="235014" y="660399"/>
                </a:lnTo>
                <a:lnTo>
                  <a:pt x="247483" y="647699"/>
                </a:lnTo>
                <a:lnTo>
                  <a:pt x="1381808" y="647699"/>
                </a:lnTo>
                <a:lnTo>
                  <a:pt x="1394040" y="660399"/>
                </a:lnTo>
                <a:lnTo>
                  <a:pt x="1586579" y="660399"/>
                </a:lnTo>
                <a:lnTo>
                  <a:pt x="1609854" y="673099"/>
                </a:lnTo>
                <a:lnTo>
                  <a:pt x="1705941" y="673099"/>
                </a:lnTo>
                <a:lnTo>
                  <a:pt x="1724440" y="685799"/>
                </a:lnTo>
                <a:lnTo>
                  <a:pt x="1787807" y="685799"/>
                </a:lnTo>
                <a:lnTo>
                  <a:pt x="1795863" y="698499"/>
                </a:lnTo>
                <a:lnTo>
                  <a:pt x="1799259" y="711199"/>
                </a:lnTo>
                <a:lnTo>
                  <a:pt x="1794035" y="723899"/>
                </a:lnTo>
                <a:lnTo>
                  <a:pt x="1784277" y="736599"/>
                </a:lnTo>
                <a:lnTo>
                  <a:pt x="1774070" y="749299"/>
                </a:lnTo>
                <a:lnTo>
                  <a:pt x="299292" y="749299"/>
                </a:lnTo>
                <a:lnTo>
                  <a:pt x="296735" y="761999"/>
                </a:lnTo>
                <a:close/>
              </a:path>
              <a:path extrusionOk="0" h="1943100" w="1799589">
                <a:moveTo>
                  <a:pt x="1482833" y="660399"/>
                </a:moveTo>
                <a:lnTo>
                  <a:pt x="1394040" y="660399"/>
                </a:lnTo>
                <a:lnTo>
                  <a:pt x="1399102" y="647699"/>
                </a:lnTo>
                <a:lnTo>
                  <a:pt x="1455779" y="647699"/>
                </a:lnTo>
                <a:lnTo>
                  <a:pt x="1482833" y="660399"/>
                </a:lnTo>
                <a:close/>
              </a:path>
              <a:path extrusionOk="0" h="1943100" w="1799589">
                <a:moveTo>
                  <a:pt x="1705941" y="673099"/>
                </a:moveTo>
                <a:lnTo>
                  <a:pt x="1625918" y="673099"/>
                </a:lnTo>
                <a:lnTo>
                  <a:pt x="1635241" y="660399"/>
                </a:lnTo>
                <a:lnTo>
                  <a:pt x="1686110" y="660399"/>
                </a:lnTo>
                <a:lnTo>
                  <a:pt x="1705941" y="673099"/>
                </a:lnTo>
                <a:close/>
              </a:path>
              <a:path extrusionOk="0" h="1943100" w="1799589">
                <a:moveTo>
                  <a:pt x="1787807" y="685799"/>
                </a:moveTo>
                <a:lnTo>
                  <a:pt x="1749747" y="685799"/>
                </a:lnTo>
                <a:lnTo>
                  <a:pt x="1765949" y="673099"/>
                </a:lnTo>
                <a:lnTo>
                  <a:pt x="1778235" y="673099"/>
                </a:lnTo>
                <a:lnTo>
                  <a:pt x="1787807" y="685799"/>
                </a:lnTo>
                <a:close/>
              </a:path>
              <a:path extrusionOk="0" h="1943100" w="1799589">
                <a:moveTo>
                  <a:pt x="1234775" y="1130299"/>
                </a:moveTo>
                <a:lnTo>
                  <a:pt x="323264" y="1130299"/>
                </a:lnTo>
                <a:lnTo>
                  <a:pt x="321911" y="1117599"/>
                </a:lnTo>
                <a:lnTo>
                  <a:pt x="321717" y="1104899"/>
                </a:lnTo>
                <a:lnTo>
                  <a:pt x="321436" y="1092199"/>
                </a:lnTo>
                <a:lnTo>
                  <a:pt x="326867" y="1079499"/>
                </a:lnTo>
                <a:lnTo>
                  <a:pt x="342104" y="1079499"/>
                </a:lnTo>
                <a:lnTo>
                  <a:pt x="355443" y="1066799"/>
                </a:lnTo>
                <a:lnTo>
                  <a:pt x="355179" y="1054099"/>
                </a:lnTo>
                <a:lnTo>
                  <a:pt x="355955" y="1028699"/>
                </a:lnTo>
                <a:lnTo>
                  <a:pt x="366866" y="1015999"/>
                </a:lnTo>
                <a:lnTo>
                  <a:pt x="379913" y="1003299"/>
                </a:lnTo>
                <a:lnTo>
                  <a:pt x="387094" y="990599"/>
                </a:lnTo>
                <a:lnTo>
                  <a:pt x="387797" y="977899"/>
                </a:lnTo>
                <a:lnTo>
                  <a:pt x="412268" y="977899"/>
                </a:lnTo>
                <a:lnTo>
                  <a:pt x="420925" y="965199"/>
                </a:lnTo>
                <a:lnTo>
                  <a:pt x="425180" y="965199"/>
                </a:lnTo>
                <a:lnTo>
                  <a:pt x="420275" y="939799"/>
                </a:lnTo>
                <a:lnTo>
                  <a:pt x="446848" y="939799"/>
                </a:lnTo>
                <a:lnTo>
                  <a:pt x="436364" y="927099"/>
                </a:lnTo>
                <a:lnTo>
                  <a:pt x="425723" y="927099"/>
                </a:lnTo>
                <a:lnTo>
                  <a:pt x="421778" y="914399"/>
                </a:lnTo>
                <a:lnTo>
                  <a:pt x="431382" y="901699"/>
                </a:lnTo>
                <a:lnTo>
                  <a:pt x="432195" y="901699"/>
                </a:lnTo>
                <a:lnTo>
                  <a:pt x="430187" y="888999"/>
                </a:lnTo>
                <a:lnTo>
                  <a:pt x="426281" y="876299"/>
                </a:lnTo>
                <a:lnTo>
                  <a:pt x="421400" y="876299"/>
                </a:lnTo>
                <a:lnTo>
                  <a:pt x="403579" y="863599"/>
                </a:lnTo>
                <a:lnTo>
                  <a:pt x="389449" y="850899"/>
                </a:lnTo>
                <a:lnTo>
                  <a:pt x="375056" y="825499"/>
                </a:lnTo>
                <a:lnTo>
                  <a:pt x="356445" y="812799"/>
                </a:lnTo>
                <a:lnTo>
                  <a:pt x="341076" y="812799"/>
                </a:lnTo>
                <a:lnTo>
                  <a:pt x="330716" y="800099"/>
                </a:lnTo>
                <a:lnTo>
                  <a:pt x="322992" y="774699"/>
                </a:lnTo>
                <a:lnTo>
                  <a:pt x="315531" y="761999"/>
                </a:lnTo>
                <a:lnTo>
                  <a:pt x="315340" y="761999"/>
                </a:lnTo>
                <a:lnTo>
                  <a:pt x="316744" y="749299"/>
                </a:lnTo>
                <a:lnTo>
                  <a:pt x="1774070" y="749299"/>
                </a:lnTo>
                <a:lnTo>
                  <a:pt x="1752045" y="761999"/>
                </a:lnTo>
                <a:lnTo>
                  <a:pt x="1730942" y="774699"/>
                </a:lnTo>
                <a:lnTo>
                  <a:pt x="1709260" y="787399"/>
                </a:lnTo>
                <a:lnTo>
                  <a:pt x="1685495" y="800099"/>
                </a:lnTo>
                <a:lnTo>
                  <a:pt x="1307996" y="800099"/>
                </a:lnTo>
                <a:lnTo>
                  <a:pt x="1293365" y="812799"/>
                </a:lnTo>
                <a:lnTo>
                  <a:pt x="1273409" y="825499"/>
                </a:lnTo>
                <a:lnTo>
                  <a:pt x="1233339" y="825499"/>
                </a:lnTo>
                <a:lnTo>
                  <a:pt x="1270470" y="838199"/>
                </a:lnTo>
                <a:lnTo>
                  <a:pt x="1624174" y="838199"/>
                </a:lnTo>
                <a:lnTo>
                  <a:pt x="1604459" y="850899"/>
                </a:lnTo>
                <a:lnTo>
                  <a:pt x="1563368" y="876299"/>
                </a:lnTo>
                <a:lnTo>
                  <a:pt x="1516780" y="888999"/>
                </a:lnTo>
                <a:lnTo>
                  <a:pt x="1491803" y="901699"/>
                </a:lnTo>
                <a:lnTo>
                  <a:pt x="1468802" y="914399"/>
                </a:lnTo>
                <a:lnTo>
                  <a:pt x="1446276" y="927099"/>
                </a:lnTo>
                <a:lnTo>
                  <a:pt x="1422722" y="952499"/>
                </a:lnTo>
                <a:lnTo>
                  <a:pt x="1400007" y="965199"/>
                </a:lnTo>
                <a:lnTo>
                  <a:pt x="1378504" y="977899"/>
                </a:lnTo>
                <a:lnTo>
                  <a:pt x="1355104" y="990599"/>
                </a:lnTo>
                <a:lnTo>
                  <a:pt x="1326695" y="990599"/>
                </a:lnTo>
                <a:lnTo>
                  <a:pt x="1313578" y="1003299"/>
                </a:lnTo>
                <a:lnTo>
                  <a:pt x="1292302" y="1015999"/>
                </a:lnTo>
                <a:lnTo>
                  <a:pt x="1271948" y="1028699"/>
                </a:lnTo>
                <a:lnTo>
                  <a:pt x="1261599" y="1054099"/>
                </a:lnTo>
                <a:lnTo>
                  <a:pt x="1252280" y="1066799"/>
                </a:lnTo>
                <a:lnTo>
                  <a:pt x="1173867" y="1066799"/>
                </a:lnTo>
                <a:lnTo>
                  <a:pt x="1215510" y="1079499"/>
                </a:lnTo>
                <a:lnTo>
                  <a:pt x="1233058" y="1104899"/>
                </a:lnTo>
                <a:lnTo>
                  <a:pt x="1234775" y="1130299"/>
                </a:lnTo>
                <a:close/>
              </a:path>
              <a:path extrusionOk="0" h="1943100" w="1799589">
                <a:moveTo>
                  <a:pt x="1624174" y="838199"/>
                </a:moveTo>
                <a:lnTo>
                  <a:pt x="1291019" y="838199"/>
                </a:lnTo>
                <a:lnTo>
                  <a:pt x="1301392" y="825499"/>
                </a:lnTo>
                <a:lnTo>
                  <a:pt x="1307996" y="800099"/>
                </a:lnTo>
                <a:lnTo>
                  <a:pt x="1685495" y="800099"/>
                </a:lnTo>
                <a:lnTo>
                  <a:pt x="1643890" y="825499"/>
                </a:lnTo>
                <a:lnTo>
                  <a:pt x="1624174" y="838199"/>
                </a:lnTo>
                <a:close/>
              </a:path>
              <a:path extrusionOk="0" h="1943100" w="1799589">
                <a:moveTo>
                  <a:pt x="1266801" y="1320799"/>
                </a:moveTo>
                <a:lnTo>
                  <a:pt x="209382" y="1320799"/>
                </a:lnTo>
                <a:lnTo>
                  <a:pt x="214623" y="1295399"/>
                </a:lnTo>
                <a:lnTo>
                  <a:pt x="229908" y="1282699"/>
                </a:lnTo>
                <a:lnTo>
                  <a:pt x="245721" y="1269999"/>
                </a:lnTo>
                <a:lnTo>
                  <a:pt x="252544" y="1244599"/>
                </a:lnTo>
                <a:lnTo>
                  <a:pt x="273957" y="1244599"/>
                </a:lnTo>
                <a:lnTo>
                  <a:pt x="282913" y="1231899"/>
                </a:lnTo>
                <a:lnTo>
                  <a:pt x="272731" y="1219199"/>
                </a:lnTo>
                <a:lnTo>
                  <a:pt x="280540" y="1206499"/>
                </a:lnTo>
                <a:lnTo>
                  <a:pt x="291751" y="1181099"/>
                </a:lnTo>
                <a:lnTo>
                  <a:pt x="291771" y="1168399"/>
                </a:lnTo>
                <a:lnTo>
                  <a:pt x="272034" y="1168399"/>
                </a:lnTo>
                <a:lnTo>
                  <a:pt x="263517" y="1155699"/>
                </a:lnTo>
                <a:lnTo>
                  <a:pt x="263792" y="1155699"/>
                </a:lnTo>
                <a:lnTo>
                  <a:pt x="272412" y="1142999"/>
                </a:lnTo>
                <a:lnTo>
                  <a:pt x="284987" y="1130299"/>
                </a:lnTo>
                <a:lnTo>
                  <a:pt x="301832" y="1117599"/>
                </a:lnTo>
                <a:lnTo>
                  <a:pt x="323264" y="1130299"/>
                </a:lnTo>
                <a:lnTo>
                  <a:pt x="1234775" y="1130299"/>
                </a:lnTo>
                <a:lnTo>
                  <a:pt x="1235633" y="1142999"/>
                </a:lnTo>
                <a:lnTo>
                  <a:pt x="1232355" y="1181099"/>
                </a:lnTo>
                <a:lnTo>
                  <a:pt x="1236261" y="1193799"/>
                </a:lnTo>
                <a:lnTo>
                  <a:pt x="1246837" y="1193799"/>
                </a:lnTo>
                <a:lnTo>
                  <a:pt x="1257307" y="1206499"/>
                </a:lnTo>
                <a:lnTo>
                  <a:pt x="1214218" y="1206499"/>
                </a:lnTo>
                <a:lnTo>
                  <a:pt x="1213375" y="1219199"/>
                </a:lnTo>
                <a:lnTo>
                  <a:pt x="1219319" y="1219199"/>
                </a:lnTo>
                <a:lnTo>
                  <a:pt x="1232847" y="1231899"/>
                </a:lnTo>
                <a:lnTo>
                  <a:pt x="1241841" y="1231899"/>
                </a:lnTo>
                <a:lnTo>
                  <a:pt x="1234464" y="1257299"/>
                </a:lnTo>
                <a:lnTo>
                  <a:pt x="1237799" y="1257299"/>
                </a:lnTo>
                <a:lnTo>
                  <a:pt x="1246907" y="1269999"/>
                </a:lnTo>
                <a:lnTo>
                  <a:pt x="1257597" y="1282699"/>
                </a:lnTo>
                <a:lnTo>
                  <a:pt x="1265676" y="1295399"/>
                </a:lnTo>
                <a:lnTo>
                  <a:pt x="1273563" y="1295399"/>
                </a:lnTo>
                <a:lnTo>
                  <a:pt x="1284059" y="1308099"/>
                </a:lnTo>
                <a:lnTo>
                  <a:pt x="1285645" y="1308099"/>
                </a:lnTo>
                <a:lnTo>
                  <a:pt x="1266801" y="1320799"/>
                </a:lnTo>
                <a:close/>
              </a:path>
              <a:path extrusionOk="0" h="1943100" w="1799589">
                <a:moveTo>
                  <a:pt x="273957" y="1244599"/>
                </a:moveTo>
                <a:lnTo>
                  <a:pt x="255728" y="1244599"/>
                </a:lnTo>
                <a:lnTo>
                  <a:pt x="263880" y="1231899"/>
                </a:lnTo>
                <a:lnTo>
                  <a:pt x="273957" y="1244599"/>
                </a:lnTo>
                <a:close/>
              </a:path>
              <a:path extrusionOk="0" h="1943100" w="1799589">
                <a:moveTo>
                  <a:pt x="33988" y="1701799"/>
                </a:moveTo>
                <a:lnTo>
                  <a:pt x="20351" y="1701799"/>
                </a:lnTo>
                <a:lnTo>
                  <a:pt x="15641" y="1689099"/>
                </a:lnTo>
                <a:lnTo>
                  <a:pt x="7570" y="1663699"/>
                </a:lnTo>
                <a:lnTo>
                  <a:pt x="0" y="1650999"/>
                </a:lnTo>
                <a:lnTo>
                  <a:pt x="1445" y="1625599"/>
                </a:lnTo>
                <a:lnTo>
                  <a:pt x="20421" y="1612899"/>
                </a:lnTo>
                <a:lnTo>
                  <a:pt x="33753" y="1600199"/>
                </a:lnTo>
                <a:lnTo>
                  <a:pt x="42301" y="1574799"/>
                </a:lnTo>
                <a:lnTo>
                  <a:pt x="45708" y="1562099"/>
                </a:lnTo>
                <a:lnTo>
                  <a:pt x="43619" y="1536699"/>
                </a:lnTo>
                <a:lnTo>
                  <a:pt x="42635" y="1523999"/>
                </a:lnTo>
                <a:lnTo>
                  <a:pt x="45728" y="1523999"/>
                </a:lnTo>
                <a:lnTo>
                  <a:pt x="66811" y="1511299"/>
                </a:lnTo>
                <a:lnTo>
                  <a:pt x="84374" y="1485899"/>
                </a:lnTo>
                <a:lnTo>
                  <a:pt x="103282" y="1473199"/>
                </a:lnTo>
                <a:lnTo>
                  <a:pt x="128398" y="1460499"/>
                </a:lnTo>
                <a:lnTo>
                  <a:pt x="141421" y="1460499"/>
                </a:lnTo>
                <a:lnTo>
                  <a:pt x="142733" y="1447799"/>
                </a:lnTo>
                <a:lnTo>
                  <a:pt x="141896" y="1447799"/>
                </a:lnTo>
                <a:lnTo>
                  <a:pt x="139784" y="1409699"/>
                </a:lnTo>
                <a:lnTo>
                  <a:pt x="149365" y="1384299"/>
                </a:lnTo>
                <a:lnTo>
                  <a:pt x="167934" y="1358899"/>
                </a:lnTo>
                <a:lnTo>
                  <a:pt x="192791" y="1333499"/>
                </a:lnTo>
                <a:lnTo>
                  <a:pt x="198705" y="1333499"/>
                </a:lnTo>
                <a:lnTo>
                  <a:pt x="204250" y="1320799"/>
                </a:lnTo>
                <a:lnTo>
                  <a:pt x="754471" y="1320799"/>
                </a:lnTo>
                <a:lnTo>
                  <a:pt x="750956" y="1333499"/>
                </a:lnTo>
                <a:lnTo>
                  <a:pt x="713869" y="1358899"/>
                </a:lnTo>
                <a:lnTo>
                  <a:pt x="674014" y="1384299"/>
                </a:lnTo>
                <a:lnTo>
                  <a:pt x="632205" y="1409699"/>
                </a:lnTo>
                <a:lnTo>
                  <a:pt x="545995" y="1460499"/>
                </a:lnTo>
                <a:lnTo>
                  <a:pt x="503226" y="1473199"/>
                </a:lnTo>
                <a:lnTo>
                  <a:pt x="454235" y="1511299"/>
                </a:lnTo>
                <a:lnTo>
                  <a:pt x="404825" y="1536699"/>
                </a:lnTo>
                <a:lnTo>
                  <a:pt x="354815" y="1549399"/>
                </a:lnTo>
                <a:lnTo>
                  <a:pt x="252263" y="1600199"/>
                </a:lnTo>
                <a:lnTo>
                  <a:pt x="212220" y="1612899"/>
                </a:lnTo>
                <a:lnTo>
                  <a:pt x="173178" y="1638299"/>
                </a:lnTo>
                <a:lnTo>
                  <a:pt x="132449" y="1650999"/>
                </a:lnTo>
                <a:lnTo>
                  <a:pt x="87345" y="1663699"/>
                </a:lnTo>
                <a:lnTo>
                  <a:pt x="61651" y="1663699"/>
                </a:lnTo>
                <a:lnTo>
                  <a:pt x="50610" y="1676399"/>
                </a:lnTo>
                <a:lnTo>
                  <a:pt x="41229" y="1689099"/>
                </a:lnTo>
                <a:lnTo>
                  <a:pt x="33988" y="1701799"/>
                </a:lnTo>
                <a:close/>
              </a:path>
              <a:path extrusionOk="0" h="1943100" w="1799589">
                <a:moveTo>
                  <a:pt x="1026101" y="1346199"/>
                </a:moveTo>
                <a:lnTo>
                  <a:pt x="819391" y="1346199"/>
                </a:lnTo>
                <a:lnTo>
                  <a:pt x="789879" y="1333499"/>
                </a:lnTo>
                <a:lnTo>
                  <a:pt x="763609" y="1320799"/>
                </a:lnTo>
                <a:lnTo>
                  <a:pt x="1263286" y="1320799"/>
                </a:lnTo>
                <a:lnTo>
                  <a:pt x="1263427" y="1333499"/>
                </a:lnTo>
                <a:lnTo>
                  <a:pt x="1033412" y="1333499"/>
                </a:lnTo>
                <a:lnTo>
                  <a:pt x="1026101" y="1346199"/>
                </a:lnTo>
                <a:close/>
              </a:path>
              <a:path extrusionOk="0" h="1943100" w="1799589">
                <a:moveTo>
                  <a:pt x="1266661" y="1396999"/>
                </a:moveTo>
                <a:lnTo>
                  <a:pt x="838857" y="1396999"/>
                </a:lnTo>
                <a:lnTo>
                  <a:pt x="832659" y="1384299"/>
                </a:lnTo>
                <a:lnTo>
                  <a:pt x="1046940" y="1384299"/>
                </a:lnTo>
                <a:lnTo>
                  <a:pt x="1044730" y="1371599"/>
                </a:lnTo>
                <a:lnTo>
                  <a:pt x="1046949" y="1371599"/>
                </a:lnTo>
                <a:lnTo>
                  <a:pt x="1050143" y="1358899"/>
                </a:lnTo>
                <a:lnTo>
                  <a:pt x="1050574" y="1358899"/>
                </a:lnTo>
                <a:lnTo>
                  <a:pt x="1047367" y="1346199"/>
                </a:lnTo>
                <a:lnTo>
                  <a:pt x="1037209" y="1346199"/>
                </a:lnTo>
                <a:lnTo>
                  <a:pt x="1033412" y="1333499"/>
                </a:lnTo>
                <a:lnTo>
                  <a:pt x="1268207" y="1333499"/>
                </a:lnTo>
                <a:lnTo>
                  <a:pt x="1282636" y="1346199"/>
                </a:lnTo>
                <a:lnTo>
                  <a:pt x="1282829" y="1371599"/>
                </a:lnTo>
                <a:lnTo>
                  <a:pt x="1275325" y="1384299"/>
                </a:lnTo>
                <a:lnTo>
                  <a:pt x="1266661" y="1396999"/>
                </a:lnTo>
                <a:close/>
              </a:path>
              <a:path extrusionOk="0" h="1943100" w="1799589">
                <a:moveTo>
                  <a:pt x="855333" y="1358899"/>
                </a:moveTo>
                <a:lnTo>
                  <a:pt x="832220" y="1358899"/>
                </a:lnTo>
                <a:lnTo>
                  <a:pt x="840909" y="1346199"/>
                </a:lnTo>
                <a:lnTo>
                  <a:pt x="848477" y="1346199"/>
                </a:lnTo>
                <a:lnTo>
                  <a:pt x="855333" y="1358899"/>
                </a:lnTo>
                <a:close/>
              </a:path>
              <a:path extrusionOk="0" h="1943100" w="1799589">
                <a:moveTo>
                  <a:pt x="1034080" y="1384299"/>
                </a:moveTo>
                <a:lnTo>
                  <a:pt x="828703" y="1384299"/>
                </a:lnTo>
                <a:lnTo>
                  <a:pt x="825472" y="1371599"/>
                </a:lnTo>
                <a:lnTo>
                  <a:pt x="871728" y="1371599"/>
                </a:lnTo>
                <a:lnTo>
                  <a:pt x="872993" y="1358899"/>
                </a:lnTo>
                <a:lnTo>
                  <a:pt x="874539" y="1358899"/>
                </a:lnTo>
                <a:lnTo>
                  <a:pt x="848745" y="1346199"/>
                </a:lnTo>
                <a:lnTo>
                  <a:pt x="1026804" y="1346199"/>
                </a:lnTo>
                <a:lnTo>
                  <a:pt x="1026348" y="1358899"/>
                </a:lnTo>
                <a:lnTo>
                  <a:pt x="1026312" y="1371599"/>
                </a:lnTo>
                <a:lnTo>
                  <a:pt x="1034080" y="1384299"/>
                </a:lnTo>
                <a:close/>
              </a:path>
              <a:path extrusionOk="0" h="1943100" w="1799589">
                <a:moveTo>
                  <a:pt x="871728" y="1371599"/>
                </a:moveTo>
                <a:lnTo>
                  <a:pt x="821535" y="1371599"/>
                </a:lnTo>
                <a:lnTo>
                  <a:pt x="825753" y="1358899"/>
                </a:lnTo>
                <a:lnTo>
                  <a:pt x="868494" y="1358899"/>
                </a:lnTo>
                <a:lnTo>
                  <a:pt x="871728" y="1371599"/>
                </a:lnTo>
                <a:close/>
              </a:path>
              <a:path extrusionOk="0" h="1943100" w="1799589">
                <a:moveTo>
                  <a:pt x="1096839" y="1447799"/>
                </a:moveTo>
                <a:lnTo>
                  <a:pt x="891747" y="1447799"/>
                </a:lnTo>
                <a:lnTo>
                  <a:pt x="886349" y="1435099"/>
                </a:lnTo>
                <a:lnTo>
                  <a:pt x="880998" y="1422399"/>
                </a:lnTo>
                <a:lnTo>
                  <a:pt x="872852" y="1409699"/>
                </a:lnTo>
                <a:lnTo>
                  <a:pt x="862070" y="1396999"/>
                </a:lnTo>
                <a:lnTo>
                  <a:pt x="1298295" y="1396999"/>
                </a:lnTo>
                <a:lnTo>
                  <a:pt x="1289918" y="1409699"/>
                </a:lnTo>
                <a:lnTo>
                  <a:pt x="1287065" y="1422399"/>
                </a:lnTo>
                <a:lnTo>
                  <a:pt x="1287401" y="1435099"/>
                </a:lnTo>
                <a:lnTo>
                  <a:pt x="1087860" y="1435099"/>
                </a:lnTo>
                <a:lnTo>
                  <a:pt x="1096839" y="1447799"/>
                </a:lnTo>
                <a:close/>
              </a:path>
              <a:path extrusionOk="0" h="1943100" w="1799589">
                <a:moveTo>
                  <a:pt x="1156557" y="1714499"/>
                </a:moveTo>
                <a:lnTo>
                  <a:pt x="1131891" y="1714499"/>
                </a:lnTo>
                <a:lnTo>
                  <a:pt x="1123815" y="1701799"/>
                </a:lnTo>
                <a:lnTo>
                  <a:pt x="1118060" y="1701799"/>
                </a:lnTo>
                <a:lnTo>
                  <a:pt x="1115520" y="1689099"/>
                </a:lnTo>
                <a:lnTo>
                  <a:pt x="1113038" y="1676399"/>
                </a:lnTo>
                <a:lnTo>
                  <a:pt x="1106839" y="1663699"/>
                </a:lnTo>
                <a:lnTo>
                  <a:pt x="1095947" y="1650999"/>
                </a:lnTo>
                <a:lnTo>
                  <a:pt x="1071233" y="1650999"/>
                </a:lnTo>
                <a:lnTo>
                  <a:pt x="1072217" y="1638299"/>
                </a:lnTo>
                <a:lnTo>
                  <a:pt x="1068421" y="1638299"/>
                </a:lnTo>
                <a:lnTo>
                  <a:pt x="1056475" y="1625599"/>
                </a:lnTo>
                <a:lnTo>
                  <a:pt x="1046031" y="1612899"/>
                </a:lnTo>
                <a:lnTo>
                  <a:pt x="1036589" y="1600199"/>
                </a:lnTo>
                <a:lnTo>
                  <a:pt x="1027648" y="1600199"/>
                </a:lnTo>
                <a:lnTo>
                  <a:pt x="1007587" y="1574799"/>
                </a:lnTo>
                <a:lnTo>
                  <a:pt x="986102" y="1549399"/>
                </a:lnTo>
                <a:lnTo>
                  <a:pt x="966199" y="1536699"/>
                </a:lnTo>
                <a:lnTo>
                  <a:pt x="950883" y="1511299"/>
                </a:lnTo>
                <a:lnTo>
                  <a:pt x="943510" y="1498599"/>
                </a:lnTo>
                <a:lnTo>
                  <a:pt x="933660" y="1498599"/>
                </a:lnTo>
                <a:lnTo>
                  <a:pt x="924231" y="1485899"/>
                </a:lnTo>
                <a:lnTo>
                  <a:pt x="918124" y="1473199"/>
                </a:lnTo>
                <a:lnTo>
                  <a:pt x="1134360" y="1473199"/>
                </a:lnTo>
                <a:lnTo>
                  <a:pt x="1137172" y="1460499"/>
                </a:lnTo>
                <a:lnTo>
                  <a:pt x="1138156" y="1460499"/>
                </a:lnTo>
                <a:lnTo>
                  <a:pt x="1137998" y="1447799"/>
                </a:lnTo>
                <a:lnTo>
                  <a:pt x="1134255" y="1447799"/>
                </a:lnTo>
                <a:lnTo>
                  <a:pt x="1128350" y="1435099"/>
                </a:lnTo>
                <a:lnTo>
                  <a:pt x="1287401" y="1435099"/>
                </a:lnTo>
                <a:lnTo>
                  <a:pt x="1288594" y="1447799"/>
                </a:lnTo>
                <a:lnTo>
                  <a:pt x="1294351" y="1473199"/>
                </a:lnTo>
                <a:lnTo>
                  <a:pt x="1305026" y="1511299"/>
                </a:lnTo>
                <a:lnTo>
                  <a:pt x="1317993" y="1549399"/>
                </a:lnTo>
                <a:lnTo>
                  <a:pt x="1330632" y="1574799"/>
                </a:lnTo>
                <a:lnTo>
                  <a:pt x="1333863" y="1587499"/>
                </a:lnTo>
                <a:lnTo>
                  <a:pt x="1333391" y="1612899"/>
                </a:lnTo>
                <a:lnTo>
                  <a:pt x="1330730" y="1625599"/>
                </a:lnTo>
                <a:lnTo>
                  <a:pt x="1327398" y="1638299"/>
                </a:lnTo>
                <a:lnTo>
                  <a:pt x="1330306" y="1650999"/>
                </a:lnTo>
                <a:lnTo>
                  <a:pt x="1339805" y="1663699"/>
                </a:lnTo>
                <a:lnTo>
                  <a:pt x="1349463" y="1676399"/>
                </a:lnTo>
                <a:lnTo>
                  <a:pt x="1161073" y="1676399"/>
                </a:lnTo>
                <a:lnTo>
                  <a:pt x="1161495" y="1689099"/>
                </a:lnTo>
                <a:lnTo>
                  <a:pt x="1160509" y="1701799"/>
                </a:lnTo>
                <a:lnTo>
                  <a:pt x="1156557" y="1714499"/>
                </a:lnTo>
                <a:close/>
              </a:path>
              <a:path extrusionOk="0" h="1943100" w="1799589">
                <a:moveTo>
                  <a:pt x="916718" y="1460499"/>
                </a:moveTo>
                <a:lnTo>
                  <a:pt x="909027" y="1447799"/>
                </a:lnTo>
                <a:lnTo>
                  <a:pt x="929255" y="1447799"/>
                </a:lnTo>
                <a:lnTo>
                  <a:pt x="916718" y="1460499"/>
                </a:lnTo>
                <a:close/>
              </a:path>
              <a:path extrusionOk="0" h="1943100" w="1799589">
                <a:moveTo>
                  <a:pt x="1117612" y="1473199"/>
                </a:moveTo>
                <a:lnTo>
                  <a:pt x="942851" y="1473199"/>
                </a:lnTo>
                <a:lnTo>
                  <a:pt x="957330" y="1460499"/>
                </a:lnTo>
                <a:lnTo>
                  <a:pt x="972535" y="1447799"/>
                </a:lnTo>
                <a:lnTo>
                  <a:pt x="1111724" y="1447799"/>
                </a:lnTo>
                <a:lnTo>
                  <a:pt x="1114187" y="1460499"/>
                </a:lnTo>
                <a:lnTo>
                  <a:pt x="1117612" y="1473199"/>
                </a:lnTo>
                <a:close/>
              </a:path>
              <a:path extrusionOk="0" h="1943100" w="1799589">
                <a:moveTo>
                  <a:pt x="1245149" y="1727199"/>
                </a:moveTo>
                <a:lnTo>
                  <a:pt x="1230624" y="1727199"/>
                </a:lnTo>
                <a:lnTo>
                  <a:pt x="1219104" y="1714499"/>
                </a:lnTo>
                <a:lnTo>
                  <a:pt x="1208691" y="1701799"/>
                </a:lnTo>
                <a:lnTo>
                  <a:pt x="1197488" y="1689099"/>
                </a:lnTo>
                <a:lnTo>
                  <a:pt x="1175273" y="1689099"/>
                </a:lnTo>
                <a:lnTo>
                  <a:pt x="1183709" y="1676399"/>
                </a:lnTo>
                <a:lnTo>
                  <a:pt x="1349463" y="1676399"/>
                </a:lnTo>
                <a:lnTo>
                  <a:pt x="1352846" y="1689099"/>
                </a:lnTo>
                <a:lnTo>
                  <a:pt x="1354067" y="1714499"/>
                </a:lnTo>
                <a:lnTo>
                  <a:pt x="1254288" y="1714499"/>
                </a:lnTo>
                <a:lnTo>
                  <a:pt x="1245149" y="1727199"/>
                </a:lnTo>
                <a:close/>
              </a:path>
              <a:path extrusionOk="0" h="1943100" w="1799589">
                <a:moveTo>
                  <a:pt x="1403460" y="1854199"/>
                </a:moveTo>
                <a:lnTo>
                  <a:pt x="1279736" y="1854199"/>
                </a:lnTo>
                <a:lnTo>
                  <a:pt x="1288016" y="1841499"/>
                </a:lnTo>
                <a:lnTo>
                  <a:pt x="1287029" y="1828799"/>
                </a:lnTo>
                <a:lnTo>
                  <a:pt x="1277265" y="1816099"/>
                </a:lnTo>
                <a:lnTo>
                  <a:pt x="1245070" y="1816099"/>
                </a:lnTo>
                <a:lnTo>
                  <a:pt x="1231828" y="1803399"/>
                </a:lnTo>
                <a:lnTo>
                  <a:pt x="1220220" y="1803399"/>
                </a:lnTo>
                <a:lnTo>
                  <a:pt x="1210985" y="1790699"/>
                </a:lnTo>
                <a:lnTo>
                  <a:pt x="1184195" y="1790699"/>
                </a:lnTo>
                <a:lnTo>
                  <a:pt x="1174430" y="1777999"/>
                </a:lnTo>
                <a:lnTo>
                  <a:pt x="1170489" y="1765299"/>
                </a:lnTo>
                <a:lnTo>
                  <a:pt x="1168103" y="1752599"/>
                </a:lnTo>
                <a:lnTo>
                  <a:pt x="1161816" y="1739899"/>
                </a:lnTo>
                <a:lnTo>
                  <a:pt x="1146170" y="1727199"/>
                </a:lnTo>
                <a:lnTo>
                  <a:pt x="1174004" y="1727199"/>
                </a:lnTo>
                <a:lnTo>
                  <a:pt x="1180757" y="1714499"/>
                </a:lnTo>
                <a:lnTo>
                  <a:pt x="1179601" y="1701799"/>
                </a:lnTo>
                <a:lnTo>
                  <a:pt x="1176258" y="1689099"/>
                </a:lnTo>
                <a:lnTo>
                  <a:pt x="1197488" y="1689099"/>
                </a:lnTo>
                <a:lnTo>
                  <a:pt x="1203206" y="1714499"/>
                </a:lnTo>
                <a:lnTo>
                  <a:pt x="1213814" y="1727199"/>
                </a:lnTo>
                <a:lnTo>
                  <a:pt x="1228034" y="1739899"/>
                </a:lnTo>
                <a:lnTo>
                  <a:pt x="1364783" y="1739899"/>
                </a:lnTo>
                <a:lnTo>
                  <a:pt x="1369058" y="1752599"/>
                </a:lnTo>
                <a:lnTo>
                  <a:pt x="1376606" y="1765299"/>
                </a:lnTo>
                <a:lnTo>
                  <a:pt x="1338505" y="1765299"/>
                </a:lnTo>
                <a:lnTo>
                  <a:pt x="1365064" y="1777999"/>
                </a:lnTo>
                <a:lnTo>
                  <a:pt x="1378575" y="1803399"/>
                </a:lnTo>
                <a:lnTo>
                  <a:pt x="1388289" y="1828799"/>
                </a:lnTo>
                <a:lnTo>
                  <a:pt x="1403460" y="1854199"/>
                </a:lnTo>
                <a:close/>
              </a:path>
              <a:path extrusionOk="0" h="1943100" w="1799589">
                <a:moveTo>
                  <a:pt x="1153622" y="1727199"/>
                </a:moveTo>
                <a:lnTo>
                  <a:pt x="1145045" y="1727199"/>
                </a:lnTo>
                <a:lnTo>
                  <a:pt x="1148701" y="1714499"/>
                </a:lnTo>
                <a:lnTo>
                  <a:pt x="1153622" y="1727199"/>
                </a:lnTo>
                <a:close/>
              </a:path>
              <a:path extrusionOk="0" h="1943100" w="1799589">
                <a:moveTo>
                  <a:pt x="1364783" y="1739899"/>
                </a:moveTo>
                <a:lnTo>
                  <a:pt x="1256819" y="1739899"/>
                </a:lnTo>
                <a:lnTo>
                  <a:pt x="1263005" y="1727199"/>
                </a:lnTo>
                <a:lnTo>
                  <a:pt x="1256960" y="1727199"/>
                </a:lnTo>
                <a:lnTo>
                  <a:pt x="1254288" y="1714499"/>
                </a:lnTo>
                <a:lnTo>
                  <a:pt x="1354067" y="1714499"/>
                </a:lnTo>
                <a:lnTo>
                  <a:pt x="1360508" y="1727199"/>
                </a:lnTo>
                <a:lnTo>
                  <a:pt x="1364783" y="1739899"/>
                </a:lnTo>
                <a:close/>
              </a:path>
              <a:path extrusionOk="0" h="1943100" w="1799589">
                <a:moveTo>
                  <a:pt x="1345816" y="1943099"/>
                </a:moveTo>
                <a:lnTo>
                  <a:pt x="1320285" y="1930399"/>
                </a:lnTo>
                <a:lnTo>
                  <a:pt x="1298998" y="1917699"/>
                </a:lnTo>
                <a:lnTo>
                  <a:pt x="1279540" y="1892299"/>
                </a:lnTo>
                <a:lnTo>
                  <a:pt x="1240099" y="1854199"/>
                </a:lnTo>
                <a:lnTo>
                  <a:pt x="1220405" y="1828799"/>
                </a:lnTo>
                <a:lnTo>
                  <a:pt x="1258611" y="1828799"/>
                </a:lnTo>
                <a:lnTo>
                  <a:pt x="1272996" y="1841499"/>
                </a:lnTo>
                <a:lnTo>
                  <a:pt x="1279736" y="1854199"/>
                </a:lnTo>
                <a:lnTo>
                  <a:pt x="1403460" y="1854199"/>
                </a:lnTo>
                <a:lnTo>
                  <a:pt x="1407258" y="1866899"/>
                </a:lnTo>
                <a:lnTo>
                  <a:pt x="1411386" y="1879599"/>
                </a:lnTo>
                <a:lnTo>
                  <a:pt x="1410953" y="1892299"/>
                </a:lnTo>
                <a:lnTo>
                  <a:pt x="1401070" y="1917699"/>
                </a:lnTo>
                <a:lnTo>
                  <a:pt x="1345816" y="1943099"/>
                </a:lnTo>
                <a:close/>
              </a:path>
            </a:pathLst>
          </a:custGeom>
          <a:solidFill>
            <a:srgbClr val="FBD873"/>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1" name="Shape 1991"/>
        <p:cNvGrpSpPr/>
        <p:nvPr/>
      </p:nvGrpSpPr>
      <p:grpSpPr>
        <a:xfrm>
          <a:off x="0" y="0"/>
          <a:ext cx="0" cy="0"/>
          <a:chOff x="0" y="0"/>
          <a:chExt cx="0" cy="0"/>
        </a:xfrm>
      </p:grpSpPr>
      <p:sp>
        <p:nvSpPr>
          <p:cNvPr id="1992" name="Google Shape;1992;p233"/>
          <p:cNvSpPr/>
          <p:nvPr/>
        </p:nvSpPr>
        <p:spPr>
          <a:xfrm>
            <a:off x="794" y="895"/>
            <a:ext cx="12188826" cy="6856214"/>
          </a:xfrm>
          <a:custGeom>
            <a:rect b="b" l="l" r="r" t="t"/>
            <a:pathLst>
              <a:path extrusionOk="0" h="10287000" w="18288000">
                <a:moveTo>
                  <a:pt x="0" y="0"/>
                </a:moveTo>
                <a:lnTo>
                  <a:pt x="18288000" y="0"/>
                </a:lnTo>
                <a:lnTo>
                  <a:pt x="18288000" y="10287000"/>
                </a:lnTo>
                <a:lnTo>
                  <a:pt x="0" y="10287000"/>
                </a:lnTo>
                <a:lnTo>
                  <a:pt x="0" y="0"/>
                </a:lnTo>
                <a:close/>
              </a:path>
            </a:pathLst>
          </a:custGeom>
          <a:solidFill>
            <a:srgbClr val="9C5122"/>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3" name="Google Shape;1993;p233"/>
          <p:cNvSpPr/>
          <p:nvPr/>
        </p:nvSpPr>
        <p:spPr>
          <a:xfrm>
            <a:off x="10594068" y="6378866"/>
            <a:ext cx="156593" cy="190450"/>
          </a:xfrm>
          <a:custGeom>
            <a:rect b="b" l="l" r="r" t="t"/>
            <a:pathLst>
              <a:path extrusionOk="0" h="285750" w="234950">
                <a:moveTo>
                  <a:pt x="235635" y="23300"/>
                </a:moveTo>
                <a:cubicBezTo>
                  <a:pt x="232261" y="45649"/>
                  <a:pt x="238557" y="72621"/>
                  <a:pt x="222036" y="89875"/>
                </a:cubicBezTo>
                <a:cubicBezTo>
                  <a:pt x="166327" y="148465"/>
                  <a:pt x="130654" y="220324"/>
                  <a:pt x="84070" y="284708"/>
                </a:cubicBezTo>
                <a:cubicBezTo>
                  <a:pt x="66324" y="309222"/>
                  <a:pt x="46440" y="320220"/>
                  <a:pt x="19764" y="297326"/>
                </a:cubicBezTo>
                <a:cubicBezTo>
                  <a:pt x="-992" y="279168"/>
                  <a:pt x="10011" y="260924"/>
                  <a:pt x="18087" y="241323"/>
                </a:cubicBezTo>
                <a:cubicBezTo>
                  <a:pt x="45279" y="175497"/>
                  <a:pt x="108798" y="136609"/>
                  <a:pt x="142178" y="74932"/>
                </a:cubicBezTo>
                <a:cubicBezTo>
                  <a:pt x="155596" y="50548"/>
                  <a:pt x="169532" y="24126"/>
                  <a:pt x="194181" y="8363"/>
                </a:cubicBezTo>
                <a:cubicBezTo>
                  <a:pt x="212028" y="-3151"/>
                  <a:pt x="228517" y="-2201"/>
                  <a:pt x="235635" y="23300"/>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4" name="Google Shape;1994;p233"/>
          <p:cNvSpPr/>
          <p:nvPr/>
        </p:nvSpPr>
        <p:spPr>
          <a:xfrm>
            <a:off x="11355869" y="4922979"/>
            <a:ext cx="207379" cy="156593"/>
          </a:xfrm>
          <a:custGeom>
            <a:rect b="b" l="l" r="r" t="t"/>
            <a:pathLst>
              <a:path extrusionOk="0" h="234950" w="311150">
                <a:moveTo>
                  <a:pt x="8432" y="246102"/>
                </a:moveTo>
                <a:cubicBezTo>
                  <a:pt x="48370" y="123841"/>
                  <a:pt x="156898" y="74069"/>
                  <a:pt x="248760" y="7749"/>
                </a:cubicBezTo>
                <a:cubicBezTo>
                  <a:pt x="275614" y="-11546"/>
                  <a:pt x="301724" y="2117"/>
                  <a:pt x="316230" y="23641"/>
                </a:cubicBezTo>
                <a:cubicBezTo>
                  <a:pt x="330430" y="44598"/>
                  <a:pt x="312554" y="64781"/>
                  <a:pt x="293475" y="73732"/>
                </a:cubicBezTo>
                <a:cubicBezTo>
                  <a:pt x="201533" y="118095"/>
                  <a:pt x="126798" y="187368"/>
                  <a:pt x="43298" y="243613"/>
                </a:cubicBezTo>
                <a:cubicBezTo>
                  <a:pt x="34238" y="249663"/>
                  <a:pt x="25110" y="253404"/>
                  <a:pt x="8432" y="246102"/>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5" name="Google Shape;1995;p233"/>
          <p:cNvSpPr/>
          <p:nvPr/>
        </p:nvSpPr>
        <p:spPr>
          <a:xfrm>
            <a:off x="11702912" y="4855264"/>
            <a:ext cx="173521" cy="71948"/>
          </a:xfrm>
          <a:custGeom>
            <a:rect b="b" l="l" r="r" t="t"/>
            <a:pathLst>
              <a:path extrusionOk="0" h="107950" w="260350">
                <a:moveTo>
                  <a:pt x="140656" y="107675"/>
                </a:moveTo>
                <a:cubicBezTo>
                  <a:pt x="112478" y="111697"/>
                  <a:pt x="84046" y="116884"/>
                  <a:pt x="55517" y="118895"/>
                </a:cubicBezTo>
                <a:cubicBezTo>
                  <a:pt x="32455" y="120163"/>
                  <a:pt x="16564" y="110239"/>
                  <a:pt x="12594" y="83775"/>
                </a:cubicBezTo>
                <a:cubicBezTo>
                  <a:pt x="8676" y="59043"/>
                  <a:pt x="16323" y="44367"/>
                  <a:pt x="40332" y="36135"/>
                </a:cubicBezTo>
                <a:cubicBezTo>
                  <a:pt x="100339" y="14978"/>
                  <a:pt x="161993" y="10242"/>
                  <a:pt x="224840" y="16448"/>
                </a:cubicBezTo>
                <a:cubicBezTo>
                  <a:pt x="243095" y="18501"/>
                  <a:pt x="261224" y="26048"/>
                  <a:pt x="263630" y="48513"/>
                </a:cubicBezTo>
                <a:cubicBezTo>
                  <a:pt x="266045" y="71267"/>
                  <a:pt x="250776" y="82126"/>
                  <a:pt x="232145" y="86730"/>
                </a:cubicBezTo>
                <a:cubicBezTo>
                  <a:pt x="201753" y="93998"/>
                  <a:pt x="171012" y="99252"/>
                  <a:pt x="140307" y="105663"/>
                </a:cubicBezTo>
                <a:cubicBezTo>
                  <a:pt x="140324" y="106240"/>
                  <a:pt x="140639" y="107098"/>
                  <a:pt x="140656" y="107675"/>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6" name="Google Shape;1996;p233"/>
          <p:cNvSpPr/>
          <p:nvPr/>
        </p:nvSpPr>
        <p:spPr>
          <a:xfrm>
            <a:off x="10365527" y="6700515"/>
            <a:ext cx="139664" cy="131199"/>
          </a:xfrm>
          <a:custGeom>
            <a:rect b="b" l="l" r="r" t="t"/>
            <a:pathLst>
              <a:path extrusionOk="0" h="196850" w="209550">
                <a:moveTo>
                  <a:pt x="213799" y="31269"/>
                </a:moveTo>
                <a:cubicBezTo>
                  <a:pt x="215044" y="43945"/>
                  <a:pt x="209112" y="57991"/>
                  <a:pt x="200558" y="71250"/>
                </a:cubicBezTo>
                <a:cubicBezTo>
                  <a:pt x="167696" y="121354"/>
                  <a:pt x="125020" y="161929"/>
                  <a:pt x="82360" y="203081"/>
                </a:cubicBezTo>
                <a:cubicBezTo>
                  <a:pt x="59624" y="224855"/>
                  <a:pt x="37696" y="225512"/>
                  <a:pt x="15044" y="201920"/>
                </a:cubicBezTo>
                <a:cubicBezTo>
                  <a:pt x="-11498" y="173821"/>
                  <a:pt x="5047" y="157434"/>
                  <a:pt x="27592" y="138845"/>
                </a:cubicBezTo>
                <a:cubicBezTo>
                  <a:pt x="65650" y="107943"/>
                  <a:pt x="104292" y="77313"/>
                  <a:pt x="131023" y="34616"/>
                </a:cubicBezTo>
                <a:cubicBezTo>
                  <a:pt x="142867" y="15480"/>
                  <a:pt x="161666" y="6827"/>
                  <a:pt x="183915" y="7315"/>
                </a:cubicBezTo>
                <a:cubicBezTo>
                  <a:pt x="197212" y="7784"/>
                  <a:pt x="209477" y="12328"/>
                  <a:pt x="213799" y="31269"/>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7" name="Google Shape;1997;p233"/>
          <p:cNvSpPr/>
          <p:nvPr/>
        </p:nvSpPr>
        <p:spPr>
          <a:xfrm>
            <a:off x="11999170" y="4897584"/>
            <a:ext cx="190450" cy="55019"/>
          </a:xfrm>
          <a:custGeom>
            <a:rect b="b" l="l" r="r" t="t"/>
            <a:pathLst>
              <a:path extrusionOk="0" h="82550" w="285750">
                <a:moveTo>
                  <a:pt x="54810" y="15512"/>
                </a:moveTo>
                <a:cubicBezTo>
                  <a:pt x="113627" y="2770"/>
                  <a:pt x="172643" y="16026"/>
                  <a:pt x="232162" y="17131"/>
                </a:cubicBezTo>
                <a:cubicBezTo>
                  <a:pt x="239679" y="17484"/>
                  <a:pt x="247547" y="19849"/>
                  <a:pt x="254305" y="23691"/>
                </a:cubicBezTo>
                <a:cubicBezTo>
                  <a:pt x="271944" y="34142"/>
                  <a:pt x="295073" y="44718"/>
                  <a:pt x="292583" y="67618"/>
                </a:cubicBezTo>
                <a:cubicBezTo>
                  <a:pt x="289594" y="93134"/>
                  <a:pt x="263103" y="95662"/>
                  <a:pt x="243450" y="95095"/>
                </a:cubicBezTo>
                <a:cubicBezTo>
                  <a:pt x="181623" y="94059"/>
                  <a:pt x="119955" y="88683"/>
                  <a:pt x="58101" y="86781"/>
                </a:cubicBezTo>
                <a:cubicBezTo>
                  <a:pt x="30074" y="86176"/>
                  <a:pt x="13369" y="78009"/>
                  <a:pt x="13606" y="47374"/>
                </a:cubicBezTo>
                <a:cubicBezTo>
                  <a:pt x="13633" y="19346"/>
                  <a:pt x="29275" y="11365"/>
                  <a:pt x="54810" y="15512"/>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8" name="Google Shape;1998;p233"/>
          <p:cNvSpPr/>
          <p:nvPr/>
        </p:nvSpPr>
        <p:spPr>
          <a:xfrm>
            <a:off x="8249413" y="6607406"/>
            <a:ext cx="148128" cy="88876"/>
          </a:xfrm>
          <a:custGeom>
            <a:rect b="b" l="l" r="r" t="t"/>
            <a:pathLst>
              <a:path extrusionOk="0" h="133350" w="222250">
                <a:moveTo>
                  <a:pt x="154856" y="15068"/>
                </a:moveTo>
                <a:cubicBezTo>
                  <a:pt x="169273" y="14347"/>
                  <a:pt x="182238" y="13381"/>
                  <a:pt x="195229" y="13281"/>
                </a:cubicBezTo>
                <a:cubicBezTo>
                  <a:pt x="211404" y="13374"/>
                  <a:pt x="228206" y="15182"/>
                  <a:pt x="231399" y="35023"/>
                </a:cubicBezTo>
                <a:cubicBezTo>
                  <a:pt x="234236" y="52563"/>
                  <a:pt x="235917" y="70138"/>
                  <a:pt x="212231" y="79516"/>
                </a:cubicBezTo>
                <a:cubicBezTo>
                  <a:pt x="164001" y="98587"/>
                  <a:pt x="116731" y="120807"/>
                  <a:pt x="68808" y="140446"/>
                </a:cubicBezTo>
                <a:cubicBezTo>
                  <a:pt x="48260" y="148574"/>
                  <a:pt x="28599" y="147718"/>
                  <a:pt x="11591" y="129447"/>
                </a:cubicBezTo>
                <a:cubicBezTo>
                  <a:pt x="-10484" y="105838"/>
                  <a:pt x="-17183" y="84658"/>
                  <a:pt x="18464" y="69720"/>
                </a:cubicBezTo>
                <a:cubicBezTo>
                  <a:pt x="63792" y="50158"/>
                  <a:pt x="110054" y="32880"/>
                  <a:pt x="154856" y="15068"/>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999" name="Google Shape;1999;p233"/>
          <p:cNvSpPr/>
          <p:nvPr/>
        </p:nvSpPr>
        <p:spPr>
          <a:xfrm>
            <a:off x="11135793" y="5168447"/>
            <a:ext cx="105806" cy="173521"/>
          </a:xfrm>
          <a:custGeom>
            <a:rect b="b" l="l" r="r" t="t"/>
            <a:pathLst>
              <a:path extrusionOk="0" h="260350" w="158750">
                <a:moveTo>
                  <a:pt x="11924" y="230564"/>
                </a:moveTo>
                <a:cubicBezTo>
                  <a:pt x="12836" y="222446"/>
                  <a:pt x="12727" y="209158"/>
                  <a:pt x="15240" y="196658"/>
                </a:cubicBezTo>
                <a:cubicBezTo>
                  <a:pt x="29364" y="128334"/>
                  <a:pt x="75198" y="77553"/>
                  <a:pt x="114593" y="23785"/>
                </a:cubicBezTo>
                <a:cubicBezTo>
                  <a:pt x="125420" y="9303"/>
                  <a:pt x="145350" y="-9786"/>
                  <a:pt x="167856" y="8897"/>
                </a:cubicBezTo>
                <a:cubicBezTo>
                  <a:pt x="190668" y="28150"/>
                  <a:pt x="174367" y="43086"/>
                  <a:pt x="160453" y="60551"/>
                </a:cubicBezTo>
                <a:cubicBezTo>
                  <a:pt x="118445" y="113818"/>
                  <a:pt x="93772" y="176969"/>
                  <a:pt x="66161" y="238473"/>
                </a:cubicBezTo>
                <a:cubicBezTo>
                  <a:pt x="59126" y="254286"/>
                  <a:pt x="61270" y="277626"/>
                  <a:pt x="34546" y="272360"/>
                </a:cubicBezTo>
                <a:cubicBezTo>
                  <a:pt x="15095" y="268897"/>
                  <a:pt x="15406" y="250396"/>
                  <a:pt x="11924" y="230564"/>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0" name="Google Shape;2000;p233"/>
          <p:cNvSpPr/>
          <p:nvPr/>
        </p:nvSpPr>
        <p:spPr>
          <a:xfrm>
            <a:off x="10949576" y="5744031"/>
            <a:ext cx="71948" cy="181986"/>
          </a:xfrm>
          <a:custGeom>
            <a:rect b="b" l="l" r="r" t="t"/>
            <a:pathLst>
              <a:path extrusionOk="0" h="273050" w="107950">
                <a:moveTo>
                  <a:pt x="17769" y="230996"/>
                </a:moveTo>
                <a:cubicBezTo>
                  <a:pt x="9267" y="159306"/>
                  <a:pt x="33889" y="94423"/>
                  <a:pt x="43160" y="27979"/>
                </a:cubicBezTo>
                <a:cubicBezTo>
                  <a:pt x="46043" y="8534"/>
                  <a:pt x="60312" y="2905"/>
                  <a:pt x="78102" y="8728"/>
                </a:cubicBezTo>
                <a:cubicBezTo>
                  <a:pt x="97927" y="15069"/>
                  <a:pt x="120377" y="22197"/>
                  <a:pt x="111126" y="50791"/>
                </a:cubicBezTo>
                <a:cubicBezTo>
                  <a:pt x="92636" y="108266"/>
                  <a:pt x="92704" y="168363"/>
                  <a:pt x="82911" y="227021"/>
                </a:cubicBezTo>
                <a:cubicBezTo>
                  <a:pt x="79469" y="247061"/>
                  <a:pt x="80536" y="273034"/>
                  <a:pt x="52244" y="273304"/>
                </a:cubicBezTo>
                <a:cubicBezTo>
                  <a:pt x="24820" y="273548"/>
                  <a:pt x="25169" y="246667"/>
                  <a:pt x="17769" y="230996"/>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1" name="Google Shape;2001;p233"/>
          <p:cNvSpPr/>
          <p:nvPr/>
        </p:nvSpPr>
        <p:spPr>
          <a:xfrm>
            <a:off x="8604919" y="6582012"/>
            <a:ext cx="181986" cy="55019"/>
          </a:xfrm>
          <a:custGeom>
            <a:rect b="b" l="l" r="r" t="t"/>
            <a:pathLst>
              <a:path extrusionOk="0" h="82550" w="273050">
                <a:moveTo>
                  <a:pt x="66700" y="13531"/>
                </a:moveTo>
                <a:cubicBezTo>
                  <a:pt x="125065" y="14671"/>
                  <a:pt x="182680" y="10055"/>
                  <a:pt x="238777" y="22243"/>
                </a:cubicBezTo>
                <a:cubicBezTo>
                  <a:pt x="266393" y="28350"/>
                  <a:pt x="287633" y="43316"/>
                  <a:pt x="276238" y="77463"/>
                </a:cubicBezTo>
                <a:cubicBezTo>
                  <a:pt x="266727" y="106931"/>
                  <a:pt x="246000" y="99462"/>
                  <a:pt x="225843" y="91687"/>
                </a:cubicBezTo>
                <a:cubicBezTo>
                  <a:pt x="182912" y="75638"/>
                  <a:pt x="138479" y="86504"/>
                  <a:pt x="94768" y="82902"/>
                </a:cubicBezTo>
                <a:cubicBezTo>
                  <a:pt x="89558" y="82481"/>
                  <a:pt x="84408" y="84080"/>
                  <a:pt x="79250" y="85390"/>
                </a:cubicBezTo>
                <a:cubicBezTo>
                  <a:pt x="47416" y="92700"/>
                  <a:pt x="17483" y="86374"/>
                  <a:pt x="12389" y="51276"/>
                </a:cubicBezTo>
                <a:cubicBezTo>
                  <a:pt x="6238" y="9853"/>
                  <a:pt x="50391" y="28178"/>
                  <a:pt x="66700" y="13531"/>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2" name="Google Shape;2002;p233"/>
          <p:cNvSpPr/>
          <p:nvPr/>
        </p:nvSpPr>
        <p:spPr>
          <a:xfrm>
            <a:off x="10822610" y="6074146"/>
            <a:ext cx="80413" cy="148128"/>
          </a:xfrm>
          <a:custGeom>
            <a:rect b="b" l="l" r="r" t="t"/>
            <a:pathLst>
              <a:path extrusionOk="0" h="222250" w="120650">
                <a:moveTo>
                  <a:pt x="129413" y="33643"/>
                </a:moveTo>
                <a:cubicBezTo>
                  <a:pt x="127959" y="100720"/>
                  <a:pt x="104692" y="162673"/>
                  <a:pt x="70648" y="221481"/>
                </a:cubicBezTo>
                <a:cubicBezTo>
                  <a:pt x="62679" y="235011"/>
                  <a:pt x="50649" y="238261"/>
                  <a:pt x="37729" y="231136"/>
                </a:cubicBezTo>
                <a:cubicBezTo>
                  <a:pt x="21288" y="222093"/>
                  <a:pt x="2610" y="205895"/>
                  <a:pt x="8464" y="189250"/>
                </a:cubicBezTo>
                <a:cubicBezTo>
                  <a:pt x="29491" y="129676"/>
                  <a:pt x="36453" y="63300"/>
                  <a:pt x="80610" y="14303"/>
                </a:cubicBezTo>
                <a:cubicBezTo>
                  <a:pt x="100156" y="-7953"/>
                  <a:pt x="124728" y="2578"/>
                  <a:pt x="129413" y="33643"/>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3" name="Google Shape;2003;p233"/>
          <p:cNvSpPr/>
          <p:nvPr/>
        </p:nvSpPr>
        <p:spPr>
          <a:xfrm>
            <a:off x="8968891" y="6692051"/>
            <a:ext cx="105806" cy="80413"/>
          </a:xfrm>
          <a:custGeom>
            <a:rect b="b" l="l" r="r" t="t"/>
            <a:pathLst>
              <a:path extrusionOk="0" h="120650" w="158750">
                <a:moveTo>
                  <a:pt x="159801" y="133237"/>
                </a:moveTo>
                <a:cubicBezTo>
                  <a:pt x="137690" y="137367"/>
                  <a:pt x="15009" y="71410"/>
                  <a:pt x="6877" y="50562"/>
                </a:cubicBezTo>
                <a:cubicBezTo>
                  <a:pt x="-3440" y="24288"/>
                  <a:pt x="8760" y="7453"/>
                  <a:pt x="34227" y="9290"/>
                </a:cubicBezTo>
                <a:cubicBezTo>
                  <a:pt x="83717" y="13008"/>
                  <a:pt x="130441" y="30388"/>
                  <a:pt x="167236" y="63380"/>
                </a:cubicBezTo>
                <a:cubicBezTo>
                  <a:pt x="193929" y="86852"/>
                  <a:pt x="186232" y="128689"/>
                  <a:pt x="159801" y="133237"/>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4" name="Google Shape;2004;p233"/>
          <p:cNvSpPr/>
          <p:nvPr/>
        </p:nvSpPr>
        <p:spPr>
          <a:xfrm>
            <a:off x="7944691" y="6802089"/>
            <a:ext cx="105806" cy="88876"/>
          </a:xfrm>
          <a:custGeom>
            <a:rect b="b" l="l" r="r" t="t"/>
            <a:pathLst>
              <a:path extrusionOk="0" h="133350" w="158750">
                <a:moveTo>
                  <a:pt x="118398" y="6765"/>
                </a:moveTo>
                <a:cubicBezTo>
                  <a:pt x="137947" y="3867"/>
                  <a:pt x="156806" y="-2764"/>
                  <a:pt x="169503" y="16212"/>
                </a:cubicBezTo>
                <a:cubicBezTo>
                  <a:pt x="181292" y="33773"/>
                  <a:pt x="176058" y="51844"/>
                  <a:pt x="162311" y="65259"/>
                </a:cubicBezTo>
                <a:cubicBezTo>
                  <a:pt x="133425" y="93863"/>
                  <a:pt x="108488" y="128993"/>
                  <a:pt x="64249" y="136676"/>
                </a:cubicBezTo>
                <a:cubicBezTo>
                  <a:pt x="45573" y="139836"/>
                  <a:pt x="27609" y="137774"/>
                  <a:pt x="16660" y="119321"/>
                </a:cubicBezTo>
                <a:cubicBezTo>
                  <a:pt x="6008" y="101148"/>
                  <a:pt x="10386" y="83392"/>
                  <a:pt x="25007" y="70240"/>
                </a:cubicBezTo>
                <a:cubicBezTo>
                  <a:pt x="53402" y="44541"/>
                  <a:pt x="82663" y="18815"/>
                  <a:pt x="118398" y="6765"/>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5" name="Google Shape;2005;p233"/>
          <p:cNvSpPr/>
          <p:nvPr/>
        </p:nvSpPr>
        <p:spPr>
          <a:xfrm>
            <a:off x="11042685" y="5464704"/>
            <a:ext cx="38090" cy="148128"/>
          </a:xfrm>
          <a:custGeom>
            <a:rect b="b" l="l" r="r" t="t"/>
            <a:pathLst>
              <a:path extrusionOk="0" h="222250" w="57150">
                <a:moveTo>
                  <a:pt x="26545" y="227842"/>
                </a:moveTo>
                <a:cubicBezTo>
                  <a:pt x="-22074" y="156776"/>
                  <a:pt x="1418" y="92795"/>
                  <a:pt x="18871" y="29572"/>
                </a:cubicBezTo>
                <a:cubicBezTo>
                  <a:pt x="21733" y="19084"/>
                  <a:pt x="34087" y="16981"/>
                  <a:pt x="45093" y="18095"/>
                </a:cubicBezTo>
                <a:cubicBezTo>
                  <a:pt x="67395" y="20316"/>
                  <a:pt x="69460" y="41057"/>
                  <a:pt x="66354" y="52997"/>
                </a:cubicBezTo>
                <a:cubicBezTo>
                  <a:pt x="51517" y="107184"/>
                  <a:pt x="61081" y="166130"/>
                  <a:pt x="26545" y="227842"/>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6" name="Google Shape;2006;p233"/>
          <p:cNvSpPr/>
          <p:nvPr/>
        </p:nvSpPr>
        <p:spPr>
          <a:xfrm>
            <a:off x="1071550" y="6548155"/>
            <a:ext cx="232773" cy="80413"/>
          </a:xfrm>
          <a:custGeom>
            <a:rect b="b" l="l" r="r" t="t"/>
            <a:pathLst>
              <a:path extrusionOk="0" h="120650" w="349250">
                <a:moveTo>
                  <a:pt x="353879" y="110600"/>
                </a:moveTo>
                <a:cubicBezTo>
                  <a:pt x="332406" y="117656"/>
                  <a:pt x="311162" y="135426"/>
                  <a:pt x="288317" y="128450"/>
                </a:cubicBezTo>
                <a:cubicBezTo>
                  <a:pt x="210912" y="105109"/>
                  <a:pt x="130687" y="105630"/>
                  <a:pt x="52220" y="93047"/>
                </a:cubicBezTo>
                <a:cubicBezTo>
                  <a:pt x="22340" y="88246"/>
                  <a:pt x="3564" y="75448"/>
                  <a:pt x="11986" y="41320"/>
                </a:cubicBezTo>
                <a:cubicBezTo>
                  <a:pt x="18847" y="14607"/>
                  <a:pt x="40092" y="16212"/>
                  <a:pt x="61229" y="14592"/>
                </a:cubicBezTo>
                <a:cubicBezTo>
                  <a:pt x="132247" y="9216"/>
                  <a:pt x="195580" y="48405"/>
                  <a:pt x="265682" y="50422"/>
                </a:cubicBezTo>
                <a:cubicBezTo>
                  <a:pt x="293497" y="51417"/>
                  <a:pt x="323363" y="51956"/>
                  <a:pt x="348542" y="66862"/>
                </a:cubicBezTo>
                <a:cubicBezTo>
                  <a:pt x="366861" y="77609"/>
                  <a:pt x="373440" y="92757"/>
                  <a:pt x="353879" y="110600"/>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7" name="Google Shape;2007;p233"/>
          <p:cNvSpPr/>
          <p:nvPr/>
        </p:nvSpPr>
        <p:spPr>
          <a:xfrm>
            <a:off x="2739048" y="6573549"/>
            <a:ext cx="232773" cy="114270"/>
          </a:xfrm>
          <a:custGeom>
            <a:rect b="b" l="l" r="r" t="t"/>
            <a:pathLst>
              <a:path extrusionOk="0" h="171450" w="349250">
                <a:moveTo>
                  <a:pt x="15814" y="6432"/>
                </a:moveTo>
                <a:cubicBezTo>
                  <a:pt x="142960" y="-12988"/>
                  <a:pt x="236286" y="61482"/>
                  <a:pt x="336877" y="113618"/>
                </a:cubicBezTo>
                <a:cubicBezTo>
                  <a:pt x="366202" y="128900"/>
                  <a:pt x="365765" y="158366"/>
                  <a:pt x="353083" y="181013"/>
                </a:cubicBezTo>
                <a:cubicBezTo>
                  <a:pt x="340771" y="203131"/>
                  <a:pt x="314699" y="196264"/>
                  <a:pt x="298112" y="183263"/>
                </a:cubicBezTo>
                <a:cubicBezTo>
                  <a:pt x="217087" y="121163"/>
                  <a:pt x="121574" y="85648"/>
                  <a:pt x="33744" y="36438"/>
                </a:cubicBezTo>
                <a:cubicBezTo>
                  <a:pt x="24261" y="31075"/>
                  <a:pt x="16809" y="24611"/>
                  <a:pt x="15814" y="6432"/>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8" name="Google Shape;2008;p233"/>
          <p:cNvSpPr/>
          <p:nvPr/>
        </p:nvSpPr>
        <p:spPr>
          <a:xfrm>
            <a:off x="3043769" y="6802088"/>
            <a:ext cx="122735" cy="139664"/>
          </a:xfrm>
          <a:custGeom>
            <a:rect b="b" l="l" r="r" t="t"/>
            <a:pathLst>
              <a:path extrusionOk="0" h="209550" w="184150">
                <a:moveTo>
                  <a:pt x="67042" y="138322"/>
                </a:moveTo>
                <a:cubicBezTo>
                  <a:pt x="50756" y="114977"/>
                  <a:pt x="33318" y="91930"/>
                  <a:pt x="18671" y="67367"/>
                </a:cubicBezTo>
                <a:cubicBezTo>
                  <a:pt x="7148" y="47348"/>
                  <a:pt x="8851" y="28689"/>
                  <a:pt x="30689" y="13224"/>
                </a:cubicBezTo>
                <a:cubicBezTo>
                  <a:pt x="51004" y="-1413"/>
                  <a:pt x="67550" y="-1199"/>
                  <a:pt x="85716" y="16527"/>
                </a:cubicBezTo>
                <a:cubicBezTo>
                  <a:pt x="131637" y="60569"/>
                  <a:pt x="163640" y="113479"/>
                  <a:pt x="186411" y="172384"/>
                </a:cubicBezTo>
                <a:cubicBezTo>
                  <a:pt x="192801" y="189606"/>
                  <a:pt x="194231" y="209191"/>
                  <a:pt x="175258" y="221460"/>
                </a:cubicBezTo>
                <a:cubicBezTo>
                  <a:pt x="156032" y="233866"/>
                  <a:pt x="139459" y="225127"/>
                  <a:pt x="126955" y="210566"/>
                </a:cubicBezTo>
                <a:cubicBezTo>
                  <a:pt x="106776" y="186707"/>
                  <a:pt x="88236" y="161630"/>
                  <a:pt x="68681" y="137104"/>
                </a:cubicBezTo>
                <a:cubicBezTo>
                  <a:pt x="68173" y="137379"/>
                  <a:pt x="67549" y="138047"/>
                  <a:pt x="67042" y="138322"/>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09" name="Google Shape;2009;p233"/>
          <p:cNvSpPr/>
          <p:nvPr/>
        </p:nvSpPr>
        <p:spPr>
          <a:xfrm>
            <a:off x="732970" y="6463510"/>
            <a:ext cx="173521" cy="88876"/>
          </a:xfrm>
          <a:custGeom>
            <a:rect b="b" l="l" r="r" t="t"/>
            <a:pathLst>
              <a:path extrusionOk="0" h="133350" w="260350">
                <a:moveTo>
                  <a:pt x="259599" y="132964"/>
                </a:moveTo>
                <a:cubicBezTo>
                  <a:pt x="248843" y="139787"/>
                  <a:pt x="233630" y="140819"/>
                  <a:pt x="217940" y="139155"/>
                </a:cubicBezTo>
                <a:cubicBezTo>
                  <a:pt x="158404" y="132388"/>
                  <a:pt x="102954" y="112565"/>
                  <a:pt x="46997" y="93019"/>
                </a:cubicBezTo>
                <a:cubicBezTo>
                  <a:pt x="17315" y="82528"/>
                  <a:pt x="6850" y="63248"/>
                  <a:pt x="17708" y="32396"/>
                </a:cubicBezTo>
                <a:cubicBezTo>
                  <a:pt x="30837" y="-3957"/>
                  <a:pt x="52921" y="3431"/>
                  <a:pt x="79673" y="15184"/>
                </a:cubicBezTo>
                <a:cubicBezTo>
                  <a:pt x="124406" y="35240"/>
                  <a:pt x="169160" y="55941"/>
                  <a:pt x="219321" y="60572"/>
                </a:cubicBezTo>
                <a:cubicBezTo>
                  <a:pt x="241740" y="62524"/>
                  <a:pt x="257935" y="75410"/>
                  <a:pt x="267522" y="95494"/>
                </a:cubicBezTo>
                <a:cubicBezTo>
                  <a:pt x="273094" y="107577"/>
                  <a:pt x="274562" y="120574"/>
                  <a:pt x="259599" y="132964"/>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0" name="Google Shape;2010;p233"/>
          <p:cNvSpPr/>
          <p:nvPr/>
        </p:nvSpPr>
        <p:spPr>
          <a:xfrm>
            <a:off x="-79618" y="4508220"/>
            <a:ext cx="114270" cy="122735"/>
          </a:xfrm>
          <a:custGeom>
            <a:rect b="b" l="l" r="r" t="t"/>
            <a:pathLst>
              <a:path extrusionOk="0" h="184150" w="171450">
                <a:moveTo>
                  <a:pt x="161133" y="109225"/>
                </a:moveTo>
                <a:cubicBezTo>
                  <a:pt x="168272" y="121772"/>
                  <a:pt x="174975" y="132912"/>
                  <a:pt x="180917" y="144465"/>
                </a:cubicBezTo>
                <a:cubicBezTo>
                  <a:pt x="188120" y="158946"/>
                  <a:pt x="194076" y="174762"/>
                  <a:pt x="177801" y="186551"/>
                </a:cubicBezTo>
                <a:cubicBezTo>
                  <a:pt x="163418" y="196984"/>
                  <a:pt x="148486" y="206403"/>
                  <a:pt x="129443" y="189481"/>
                </a:cubicBezTo>
                <a:cubicBezTo>
                  <a:pt x="90690" y="155013"/>
                  <a:pt x="49558" y="122822"/>
                  <a:pt x="10435" y="88883"/>
                </a:cubicBezTo>
                <a:cubicBezTo>
                  <a:pt x="-6077" y="74200"/>
                  <a:pt x="-14171" y="56262"/>
                  <a:pt x="-5520" y="32847"/>
                </a:cubicBezTo>
                <a:cubicBezTo>
                  <a:pt x="5611" y="2502"/>
                  <a:pt x="21503" y="-13019"/>
                  <a:pt x="50898" y="12077"/>
                </a:cubicBezTo>
                <a:cubicBezTo>
                  <a:pt x="88782" y="43732"/>
                  <a:pt x="125048" y="77251"/>
                  <a:pt x="161133" y="109225"/>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1" name="Google Shape;2011;p233"/>
          <p:cNvSpPr/>
          <p:nvPr/>
        </p:nvSpPr>
        <p:spPr>
          <a:xfrm>
            <a:off x="250495" y="6023360"/>
            <a:ext cx="105806" cy="190450"/>
          </a:xfrm>
          <a:custGeom>
            <a:rect b="b" l="l" r="r" t="t"/>
            <a:pathLst>
              <a:path extrusionOk="0" h="285750" w="158750">
                <a:moveTo>
                  <a:pt x="100163" y="255062"/>
                </a:moveTo>
                <a:cubicBezTo>
                  <a:pt x="85063" y="197576"/>
                  <a:pt x="43874" y="140456"/>
                  <a:pt x="12838" y="77826"/>
                </a:cubicBezTo>
                <a:cubicBezTo>
                  <a:pt x="7446" y="67288"/>
                  <a:pt x="9786" y="52224"/>
                  <a:pt x="10784" y="39532"/>
                </a:cubicBezTo>
                <a:cubicBezTo>
                  <a:pt x="12013" y="26056"/>
                  <a:pt x="18565" y="13305"/>
                  <a:pt x="33227" y="11258"/>
                </a:cubicBezTo>
                <a:cubicBezTo>
                  <a:pt x="43901" y="9734"/>
                  <a:pt x="52846" y="18343"/>
                  <a:pt x="57687" y="27868"/>
                </a:cubicBezTo>
                <a:cubicBezTo>
                  <a:pt x="93847" y="96911"/>
                  <a:pt x="130008" y="165956"/>
                  <a:pt x="164392" y="235965"/>
                </a:cubicBezTo>
                <a:cubicBezTo>
                  <a:pt x="173268" y="254136"/>
                  <a:pt x="180859" y="280230"/>
                  <a:pt x="157601" y="291868"/>
                </a:cubicBezTo>
                <a:cubicBezTo>
                  <a:pt x="134713" y="302977"/>
                  <a:pt x="120545" y="281110"/>
                  <a:pt x="100163" y="255062"/>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2" name="Google Shape;2012;p233"/>
          <p:cNvSpPr/>
          <p:nvPr/>
        </p:nvSpPr>
        <p:spPr>
          <a:xfrm>
            <a:off x="2417398" y="6471975"/>
            <a:ext cx="198915" cy="46555"/>
          </a:xfrm>
          <a:custGeom>
            <a:rect b="b" l="l" r="r" t="t"/>
            <a:pathLst>
              <a:path extrusionOk="0" h="69850" w="298450">
                <a:moveTo>
                  <a:pt x="36298" y="26068"/>
                </a:moveTo>
                <a:cubicBezTo>
                  <a:pt x="43956" y="23225"/>
                  <a:pt x="55770" y="17141"/>
                  <a:pt x="68062" y="13754"/>
                </a:cubicBezTo>
                <a:cubicBezTo>
                  <a:pt x="135422" y="-4415"/>
                  <a:pt x="201408" y="13629"/>
                  <a:pt x="267157" y="24577"/>
                </a:cubicBezTo>
                <a:cubicBezTo>
                  <a:pt x="284964" y="27720"/>
                  <a:pt x="310985" y="36914"/>
                  <a:pt x="304443" y="65423"/>
                </a:cubicBezTo>
                <a:cubicBezTo>
                  <a:pt x="297531" y="94463"/>
                  <a:pt x="276853" y="86638"/>
                  <a:pt x="254993" y="82083"/>
                </a:cubicBezTo>
                <a:cubicBezTo>
                  <a:pt x="188512" y="68576"/>
                  <a:pt x="121018" y="74996"/>
                  <a:pt x="53669" y="78052"/>
                </a:cubicBezTo>
                <a:cubicBezTo>
                  <a:pt x="36383" y="78896"/>
                  <a:pt x="16511" y="91324"/>
                  <a:pt x="9174" y="65092"/>
                </a:cubicBezTo>
                <a:cubicBezTo>
                  <a:pt x="3503" y="46167"/>
                  <a:pt x="20161" y="38111"/>
                  <a:pt x="36298" y="26068"/>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3" name="Google Shape;2013;p233"/>
          <p:cNvSpPr/>
          <p:nvPr/>
        </p:nvSpPr>
        <p:spPr>
          <a:xfrm>
            <a:off x="1824886" y="6531226"/>
            <a:ext cx="165058" cy="88876"/>
          </a:xfrm>
          <a:custGeom>
            <a:rect b="b" l="l" r="r" t="t"/>
            <a:pathLst>
              <a:path extrusionOk="0" h="133350" w="247650">
                <a:moveTo>
                  <a:pt x="30671" y="82178"/>
                </a:moveTo>
                <a:cubicBezTo>
                  <a:pt x="90846" y="42292"/>
                  <a:pt x="159863" y="35046"/>
                  <a:pt x="223360" y="13390"/>
                </a:cubicBezTo>
                <a:cubicBezTo>
                  <a:pt x="242019" y="7204"/>
                  <a:pt x="253472" y="17408"/>
                  <a:pt x="256287" y="35913"/>
                </a:cubicBezTo>
                <a:cubicBezTo>
                  <a:pt x="259558" y="56470"/>
                  <a:pt x="263307" y="79723"/>
                  <a:pt x="233612" y="84346"/>
                </a:cubicBezTo>
                <a:cubicBezTo>
                  <a:pt x="173970" y="93729"/>
                  <a:pt x="120347" y="120863"/>
                  <a:pt x="63566" y="138545"/>
                </a:cubicBezTo>
                <a:cubicBezTo>
                  <a:pt x="44124" y="144500"/>
                  <a:pt x="21417" y="157153"/>
                  <a:pt x="8431" y="132017"/>
                </a:cubicBezTo>
                <a:cubicBezTo>
                  <a:pt x="-4141" y="107642"/>
                  <a:pt x="20015" y="95844"/>
                  <a:pt x="30671" y="82178"/>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4" name="Google Shape;2014;p233"/>
          <p:cNvSpPr/>
          <p:nvPr/>
        </p:nvSpPr>
        <p:spPr>
          <a:xfrm>
            <a:off x="1494772" y="6582012"/>
            <a:ext cx="148128" cy="63484"/>
          </a:xfrm>
          <a:custGeom>
            <a:rect b="b" l="l" r="r" t="t"/>
            <a:pathLst>
              <a:path extrusionOk="0" h="95250" w="222250">
                <a:moveTo>
                  <a:pt x="224446" y="69799"/>
                </a:moveTo>
                <a:cubicBezTo>
                  <a:pt x="163905" y="98718"/>
                  <a:pt x="98114" y="105855"/>
                  <a:pt x="30275" y="101952"/>
                </a:cubicBezTo>
                <a:cubicBezTo>
                  <a:pt x="14606" y="100934"/>
                  <a:pt x="6285" y="91657"/>
                  <a:pt x="6826" y="76913"/>
                </a:cubicBezTo>
                <a:cubicBezTo>
                  <a:pt x="7492" y="58160"/>
                  <a:pt x="13540" y="34188"/>
                  <a:pt x="31037" y="31916"/>
                </a:cubicBezTo>
                <a:cubicBezTo>
                  <a:pt x="93696" y="23852"/>
                  <a:pt x="156091" y="166"/>
                  <a:pt x="219728" y="17515"/>
                </a:cubicBezTo>
                <a:cubicBezTo>
                  <a:pt x="248403" y="24940"/>
                  <a:pt x="250070" y="51622"/>
                  <a:pt x="224446" y="69799"/>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5" name="Google Shape;2015;p233"/>
          <p:cNvSpPr/>
          <p:nvPr/>
        </p:nvSpPr>
        <p:spPr>
          <a:xfrm>
            <a:off x="470573" y="6328080"/>
            <a:ext cx="114270" cy="122735"/>
          </a:xfrm>
          <a:custGeom>
            <a:rect b="b" l="l" r="r" t="t"/>
            <a:pathLst>
              <a:path extrusionOk="0" h="184150" w="171450">
                <a:moveTo>
                  <a:pt x="60895" y="117136"/>
                </a:moveTo>
                <a:cubicBezTo>
                  <a:pt x="37468" y="92741"/>
                  <a:pt x="10254" y="71058"/>
                  <a:pt x="17699" y="30891"/>
                </a:cubicBezTo>
                <a:cubicBezTo>
                  <a:pt x="23626" y="-568"/>
                  <a:pt x="42547" y="-10509"/>
                  <a:pt x="64250" y="12522"/>
                </a:cubicBezTo>
                <a:cubicBezTo>
                  <a:pt x="103218" y="53441"/>
                  <a:pt x="136297" y="99855"/>
                  <a:pt x="177296" y="139672"/>
                </a:cubicBezTo>
                <a:cubicBezTo>
                  <a:pt x="190242" y="152022"/>
                  <a:pt x="202561" y="176535"/>
                  <a:pt x="181730" y="195066"/>
                </a:cubicBezTo>
                <a:cubicBezTo>
                  <a:pt x="164410" y="210378"/>
                  <a:pt x="148267" y="195167"/>
                  <a:pt x="132128" y="187834"/>
                </a:cubicBezTo>
                <a:cubicBezTo>
                  <a:pt x="99576" y="172661"/>
                  <a:pt x="83793" y="141161"/>
                  <a:pt x="60895" y="117136"/>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16" name="Google Shape;2016;p233"/>
          <p:cNvSpPr/>
          <p:nvPr/>
        </p:nvSpPr>
        <p:spPr>
          <a:xfrm>
            <a:off x="2129605" y="6471975"/>
            <a:ext cx="139664" cy="71948"/>
          </a:xfrm>
          <a:custGeom>
            <a:rect b="b" l="l" r="r" t="t"/>
            <a:pathLst>
              <a:path extrusionOk="0" h="107950" w="209550">
                <a:moveTo>
                  <a:pt x="17339" y="113415"/>
                </a:moveTo>
                <a:cubicBezTo>
                  <a:pt x="58883" y="37993"/>
                  <a:pt x="126588" y="30145"/>
                  <a:pt x="190894" y="17245"/>
                </a:cubicBezTo>
                <a:cubicBezTo>
                  <a:pt x="201547" y="15076"/>
                  <a:pt x="208991" y="25158"/>
                  <a:pt x="212954" y="35486"/>
                </a:cubicBezTo>
                <a:cubicBezTo>
                  <a:pt x="221017" y="56397"/>
                  <a:pt x="203430" y="67585"/>
                  <a:pt x="191370" y="70189"/>
                </a:cubicBezTo>
                <a:cubicBezTo>
                  <a:pt x="136310" y="81355"/>
                  <a:pt x="87993" y="116447"/>
                  <a:pt x="17339" y="113415"/>
                </a:cubicBezTo>
                <a:close/>
              </a:path>
            </a:pathLst>
          </a:custGeom>
          <a:solidFill>
            <a:srgbClr val="E7E7E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017" name="Google Shape;2017;p233"/>
          <p:cNvPicPr preferRelativeResize="0"/>
          <p:nvPr/>
        </p:nvPicPr>
        <p:blipFill rotWithShape="1">
          <a:blip r:embed="rId3">
            <a:alphaModFix/>
          </a:blip>
          <a:srcRect b="0" l="0" r="0" t="0"/>
          <a:stretch/>
        </p:blipFill>
        <p:spPr>
          <a:xfrm>
            <a:off x="11143410" y="892"/>
            <a:ext cx="1046208" cy="1675964"/>
          </a:xfrm>
          <a:prstGeom prst="rect">
            <a:avLst/>
          </a:prstGeom>
          <a:noFill/>
          <a:ln>
            <a:noFill/>
          </a:ln>
        </p:spPr>
      </p:pic>
      <p:pic>
        <p:nvPicPr>
          <p:cNvPr id="2018" name="Google Shape;2018;p233"/>
          <p:cNvPicPr preferRelativeResize="0"/>
          <p:nvPr/>
        </p:nvPicPr>
        <p:blipFill rotWithShape="1">
          <a:blip r:embed="rId4">
            <a:alphaModFix/>
          </a:blip>
          <a:srcRect b="0" l="0" r="0" t="0"/>
          <a:stretch/>
        </p:blipFill>
        <p:spPr>
          <a:xfrm>
            <a:off x="10782826" y="895"/>
            <a:ext cx="365664" cy="375822"/>
          </a:xfrm>
          <a:prstGeom prst="rect">
            <a:avLst/>
          </a:prstGeom>
          <a:noFill/>
          <a:ln>
            <a:noFill/>
          </a:ln>
        </p:spPr>
      </p:pic>
      <p:sp>
        <p:nvSpPr>
          <p:cNvPr id="2019" name="Google Shape;2019;p233"/>
          <p:cNvSpPr/>
          <p:nvPr/>
        </p:nvSpPr>
        <p:spPr>
          <a:xfrm>
            <a:off x="5760860" y="2290529"/>
            <a:ext cx="105806" cy="105806"/>
          </a:xfrm>
          <a:custGeom>
            <a:rect b="b" l="l" r="r" t="t"/>
            <a:pathLst>
              <a:path extrusionOk="0" h="158750" w="158750">
                <a:moveTo>
                  <a:pt x="170560" y="82887"/>
                </a:moveTo>
                <a:cubicBezTo>
                  <a:pt x="170560" y="87890"/>
                  <a:pt x="170071" y="92845"/>
                  <a:pt x="169095" y="97752"/>
                </a:cubicBezTo>
                <a:cubicBezTo>
                  <a:pt x="168119" y="102660"/>
                  <a:pt x="166674" y="107425"/>
                  <a:pt x="164759" y="112047"/>
                </a:cubicBezTo>
                <a:cubicBezTo>
                  <a:pt x="162845" y="116670"/>
                  <a:pt x="160497" y="121061"/>
                  <a:pt x="157717" y="125221"/>
                </a:cubicBezTo>
                <a:cubicBezTo>
                  <a:pt x="154937" y="129382"/>
                  <a:pt x="151779" y="133231"/>
                  <a:pt x="148241" y="136768"/>
                </a:cubicBezTo>
                <a:cubicBezTo>
                  <a:pt x="144703" y="140306"/>
                  <a:pt x="140854" y="143465"/>
                  <a:pt x="136693" y="146245"/>
                </a:cubicBezTo>
                <a:cubicBezTo>
                  <a:pt x="132533" y="149025"/>
                  <a:pt x="128142" y="151372"/>
                  <a:pt x="123520" y="153286"/>
                </a:cubicBezTo>
                <a:cubicBezTo>
                  <a:pt x="118897" y="155201"/>
                  <a:pt x="114132" y="156647"/>
                  <a:pt x="109225" y="157622"/>
                </a:cubicBezTo>
                <a:cubicBezTo>
                  <a:pt x="104318" y="158599"/>
                  <a:pt x="99362" y="159087"/>
                  <a:pt x="94360" y="159087"/>
                </a:cubicBezTo>
                <a:cubicBezTo>
                  <a:pt x="89356" y="159087"/>
                  <a:pt x="84401" y="158599"/>
                  <a:pt x="79493" y="157622"/>
                </a:cubicBezTo>
                <a:cubicBezTo>
                  <a:pt x="74586" y="156647"/>
                  <a:pt x="69822" y="155201"/>
                  <a:pt x="65199" y="153286"/>
                </a:cubicBezTo>
                <a:cubicBezTo>
                  <a:pt x="60576" y="151372"/>
                  <a:pt x="56185" y="149025"/>
                  <a:pt x="52025" y="146245"/>
                </a:cubicBezTo>
                <a:cubicBezTo>
                  <a:pt x="47865" y="143465"/>
                  <a:pt x="44015" y="140306"/>
                  <a:pt x="40478" y="136768"/>
                </a:cubicBezTo>
                <a:cubicBezTo>
                  <a:pt x="36940" y="133231"/>
                  <a:pt x="33781" y="129382"/>
                  <a:pt x="31001" y="125221"/>
                </a:cubicBezTo>
                <a:cubicBezTo>
                  <a:pt x="28222" y="121061"/>
                  <a:pt x="25875" y="116670"/>
                  <a:pt x="23960" y="112047"/>
                </a:cubicBezTo>
                <a:cubicBezTo>
                  <a:pt x="22045" y="107425"/>
                  <a:pt x="20600" y="102660"/>
                  <a:pt x="19623" y="97752"/>
                </a:cubicBezTo>
                <a:cubicBezTo>
                  <a:pt x="18647" y="92845"/>
                  <a:pt x="18160" y="87890"/>
                  <a:pt x="18160" y="82887"/>
                </a:cubicBezTo>
                <a:cubicBezTo>
                  <a:pt x="18160" y="77884"/>
                  <a:pt x="18647" y="72928"/>
                  <a:pt x="19623" y="68021"/>
                </a:cubicBezTo>
                <a:cubicBezTo>
                  <a:pt x="20600" y="63113"/>
                  <a:pt x="22045" y="58349"/>
                  <a:pt x="23960" y="53726"/>
                </a:cubicBezTo>
                <a:cubicBezTo>
                  <a:pt x="25875" y="49104"/>
                  <a:pt x="28222" y="44712"/>
                  <a:pt x="31001" y="40552"/>
                </a:cubicBezTo>
                <a:cubicBezTo>
                  <a:pt x="33781" y="36392"/>
                  <a:pt x="36940" y="32543"/>
                  <a:pt x="40478" y="29005"/>
                </a:cubicBezTo>
                <a:cubicBezTo>
                  <a:pt x="44015" y="25467"/>
                  <a:pt x="47865" y="22309"/>
                  <a:pt x="52025" y="19529"/>
                </a:cubicBezTo>
                <a:cubicBezTo>
                  <a:pt x="56185" y="16749"/>
                  <a:pt x="60576" y="14402"/>
                  <a:pt x="65199" y="12487"/>
                </a:cubicBezTo>
                <a:cubicBezTo>
                  <a:pt x="69822" y="10572"/>
                  <a:pt x="74586" y="9127"/>
                  <a:pt x="79493" y="8151"/>
                </a:cubicBezTo>
                <a:cubicBezTo>
                  <a:pt x="84401" y="7175"/>
                  <a:pt x="89356" y="6687"/>
                  <a:pt x="94360" y="6687"/>
                </a:cubicBezTo>
                <a:cubicBezTo>
                  <a:pt x="99362" y="6687"/>
                  <a:pt x="104318" y="7175"/>
                  <a:pt x="109225" y="8151"/>
                </a:cubicBezTo>
                <a:cubicBezTo>
                  <a:pt x="114132" y="9127"/>
                  <a:pt x="118897" y="10572"/>
                  <a:pt x="123520" y="12487"/>
                </a:cubicBezTo>
                <a:cubicBezTo>
                  <a:pt x="128142" y="14402"/>
                  <a:pt x="132533" y="16749"/>
                  <a:pt x="136693" y="19529"/>
                </a:cubicBezTo>
                <a:cubicBezTo>
                  <a:pt x="140854" y="22309"/>
                  <a:pt x="144703" y="25467"/>
                  <a:pt x="148241" y="29005"/>
                </a:cubicBezTo>
                <a:cubicBezTo>
                  <a:pt x="151779" y="32543"/>
                  <a:pt x="154937" y="36392"/>
                  <a:pt x="157717" y="40552"/>
                </a:cubicBezTo>
                <a:cubicBezTo>
                  <a:pt x="160497" y="44712"/>
                  <a:pt x="162845" y="49104"/>
                  <a:pt x="164759" y="53726"/>
                </a:cubicBezTo>
                <a:cubicBezTo>
                  <a:pt x="166674" y="58349"/>
                  <a:pt x="168119" y="63113"/>
                  <a:pt x="169095" y="68021"/>
                </a:cubicBezTo>
                <a:cubicBezTo>
                  <a:pt x="170071" y="72928"/>
                  <a:pt x="170560" y="77884"/>
                  <a:pt x="170560" y="82887"/>
                </a:cubicBezTo>
                <a:lnTo>
                  <a:pt x="170560" y="82887"/>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20" name="Google Shape;2020;p233"/>
          <p:cNvSpPr/>
          <p:nvPr/>
        </p:nvSpPr>
        <p:spPr>
          <a:xfrm>
            <a:off x="5760860" y="3560199"/>
            <a:ext cx="105806" cy="105806"/>
          </a:xfrm>
          <a:custGeom>
            <a:rect b="b" l="l" r="r" t="t"/>
            <a:pathLst>
              <a:path extrusionOk="0" h="158750" w="158750">
                <a:moveTo>
                  <a:pt x="170560" y="92412"/>
                </a:moveTo>
                <a:cubicBezTo>
                  <a:pt x="170560" y="97415"/>
                  <a:pt x="170071" y="102370"/>
                  <a:pt x="169095" y="107277"/>
                </a:cubicBezTo>
                <a:cubicBezTo>
                  <a:pt x="168119" y="112185"/>
                  <a:pt x="166674" y="116949"/>
                  <a:pt x="164759" y="121572"/>
                </a:cubicBezTo>
                <a:cubicBezTo>
                  <a:pt x="162845" y="126195"/>
                  <a:pt x="160497" y="130586"/>
                  <a:pt x="157717" y="134746"/>
                </a:cubicBezTo>
                <a:cubicBezTo>
                  <a:pt x="154937" y="138906"/>
                  <a:pt x="151779" y="142755"/>
                  <a:pt x="148241" y="146293"/>
                </a:cubicBezTo>
                <a:cubicBezTo>
                  <a:pt x="144703" y="149831"/>
                  <a:pt x="140854" y="152990"/>
                  <a:pt x="136693" y="155769"/>
                </a:cubicBezTo>
                <a:cubicBezTo>
                  <a:pt x="132533" y="158549"/>
                  <a:pt x="128142" y="160896"/>
                  <a:pt x="123520" y="162811"/>
                </a:cubicBezTo>
                <a:cubicBezTo>
                  <a:pt x="118897" y="164726"/>
                  <a:pt x="114132" y="166171"/>
                  <a:pt x="109225" y="167147"/>
                </a:cubicBezTo>
                <a:cubicBezTo>
                  <a:pt x="104318" y="168124"/>
                  <a:pt x="99362" y="168612"/>
                  <a:pt x="94360" y="168612"/>
                </a:cubicBezTo>
                <a:cubicBezTo>
                  <a:pt x="89356" y="168612"/>
                  <a:pt x="84401" y="168124"/>
                  <a:pt x="79493" y="167147"/>
                </a:cubicBezTo>
                <a:cubicBezTo>
                  <a:pt x="74586" y="166171"/>
                  <a:pt x="69822" y="164726"/>
                  <a:pt x="65199" y="162811"/>
                </a:cubicBezTo>
                <a:cubicBezTo>
                  <a:pt x="60576" y="160896"/>
                  <a:pt x="56185" y="158549"/>
                  <a:pt x="52025" y="155769"/>
                </a:cubicBezTo>
                <a:cubicBezTo>
                  <a:pt x="47865" y="152990"/>
                  <a:pt x="44015" y="149831"/>
                  <a:pt x="40478" y="146293"/>
                </a:cubicBezTo>
                <a:cubicBezTo>
                  <a:pt x="36940" y="142755"/>
                  <a:pt x="33781" y="138906"/>
                  <a:pt x="31001" y="134746"/>
                </a:cubicBezTo>
                <a:cubicBezTo>
                  <a:pt x="28222" y="130586"/>
                  <a:pt x="25875" y="126195"/>
                  <a:pt x="23960" y="121572"/>
                </a:cubicBezTo>
                <a:cubicBezTo>
                  <a:pt x="22045" y="116949"/>
                  <a:pt x="20600" y="112185"/>
                  <a:pt x="19623" y="107277"/>
                </a:cubicBezTo>
                <a:cubicBezTo>
                  <a:pt x="18647" y="102370"/>
                  <a:pt x="18160" y="97415"/>
                  <a:pt x="18160" y="92412"/>
                </a:cubicBezTo>
                <a:cubicBezTo>
                  <a:pt x="18160" y="87409"/>
                  <a:pt x="18647" y="82453"/>
                  <a:pt x="19623" y="77546"/>
                </a:cubicBezTo>
                <a:cubicBezTo>
                  <a:pt x="20600" y="72638"/>
                  <a:pt x="22045" y="67874"/>
                  <a:pt x="23960" y="63251"/>
                </a:cubicBezTo>
                <a:cubicBezTo>
                  <a:pt x="25875" y="58628"/>
                  <a:pt x="28222" y="54237"/>
                  <a:pt x="31001" y="50077"/>
                </a:cubicBezTo>
                <a:cubicBezTo>
                  <a:pt x="33781" y="45917"/>
                  <a:pt x="36940" y="42068"/>
                  <a:pt x="40478" y="38530"/>
                </a:cubicBezTo>
                <a:cubicBezTo>
                  <a:pt x="44015" y="34992"/>
                  <a:pt x="47865" y="31833"/>
                  <a:pt x="52025" y="29054"/>
                </a:cubicBezTo>
                <a:cubicBezTo>
                  <a:pt x="56185" y="26274"/>
                  <a:pt x="60576" y="23927"/>
                  <a:pt x="65199" y="22012"/>
                </a:cubicBezTo>
                <a:cubicBezTo>
                  <a:pt x="69822" y="20097"/>
                  <a:pt x="74586" y="18652"/>
                  <a:pt x="79493" y="17676"/>
                </a:cubicBezTo>
                <a:cubicBezTo>
                  <a:pt x="84401" y="16700"/>
                  <a:pt x="89356" y="16212"/>
                  <a:pt x="94360" y="16212"/>
                </a:cubicBezTo>
                <a:cubicBezTo>
                  <a:pt x="99362" y="16212"/>
                  <a:pt x="104318" y="16700"/>
                  <a:pt x="109225" y="17676"/>
                </a:cubicBezTo>
                <a:cubicBezTo>
                  <a:pt x="114132" y="18652"/>
                  <a:pt x="118897" y="20097"/>
                  <a:pt x="123520" y="22012"/>
                </a:cubicBezTo>
                <a:cubicBezTo>
                  <a:pt x="128142" y="23927"/>
                  <a:pt x="132533" y="26274"/>
                  <a:pt x="136693" y="29054"/>
                </a:cubicBezTo>
                <a:cubicBezTo>
                  <a:pt x="140854" y="31833"/>
                  <a:pt x="144703" y="34992"/>
                  <a:pt x="148241" y="38530"/>
                </a:cubicBezTo>
                <a:cubicBezTo>
                  <a:pt x="151779" y="42068"/>
                  <a:pt x="154937" y="45917"/>
                  <a:pt x="157717" y="50077"/>
                </a:cubicBezTo>
                <a:cubicBezTo>
                  <a:pt x="160497" y="54237"/>
                  <a:pt x="162845" y="58628"/>
                  <a:pt x="164759" y="63251"/>
                </a:cubicBezTo>
                <a:cubicBezTo>
                  <a:pt x="166674" y="67874"/>
                  <a:pt x="168119" y="72638"/>
                  <a:pt x="169095" y="77546"/>
                </a:cubicBezTo>
                <a:cubicBezTo>
                  <a:pt x="170071" y="82453"/>
                  <a:pt x="170560" y="87409"/>
                  <a:pt x="170560" y="92412"/>
                </a:cubicBezTo>
                <a:lnTo>
                  <a:pt x="170560" y="92412"/>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21" name="Google Shape;2021;p233"/>
          <p:cNvSpPr/>
          <p:nvPr/>
        </p:nvSpPr>
        <p:spPr>
          <a:xfrm>
            <a:off x="5760860" y="4838333"/>
            <a:ext cx="105806" cy="105806"/>
          </a:xfrm>
          <a:custGeom>
            <a:rect b="b" l="l" r="r" t="t"/>
            <a:pathLst>
              <a:path extrusionOk="0" h="158750" w="158750">
                <a:moveTo>
                  <a:pt x="170560" y="89237"/>
                </a:moveTo>
                <a:cubicBezTo>
                  <a:pt x="170560" y="94240"/>
                  <a:pt x="170071" y="99195"/>
                  <a:pt x="169095" y="104102"/>
                </a:cubicBezTo>
                <a:cubicBezTo>
                  <a:pt x="168119" y="109010"/>
                  <a:pt x="166674" y="113775"/>
                  <a:pt x="164759" y="118397"/>
                </a:cubicBezTo>
                <a:cubicBezTo>
                  <a:pt x="162845" y="123020"/>
                  <a:pt x="160497" y="127411"/>
                  <a:pt x="157717" y="131571"/>
                </a:cubicBezTo>
                <a:cubicBezTo>
                  <a:pt x="154937" y="135732"/>
                  <a:pt x="151779" y="139580"/>
                  <a:pt x="148241" y="143118"/>
                </a:cubicBezTo>
                <a:cubicBezTo>
                  <a:pt x="144703" y="146656"/>
                  <a:pt x="140854" y="149814"/>
                  <a:pt x="136693" y="152594"/>
                </a:cubicBezTo>
                <a:cubicBezTo>
                  <a:pt x="132533" y="155375"/>
                  <a:pt x="128142" y="157722"/>
                  <a:pt x="123520" y="159636"/>
                </a:cubicBezTo>
                <a:cubicBezTo>
                  <a:pt x="118897" y="161551"/>
                  <a:pt x="114132" y="162996"/>
                  <a:pt x="109225" y="163972"/>
                </a:cubicBezTo>
                <a:cubicBezTo>
                  <a:pt x="104318" y="164948"/>
                  <a:pt x="99362" y="165437"/>
                  <a:pt x="94360" y="165437"/>
                </a:cubicBezTo>
                <a:cubicBezTo>
                  <a:pt x="89356" y="165437"/>
                  <a:pt x="84401" y="164948"/>
                  <a:pt x="79493" y="163972"/>
                </a:cubicBezTo>
                <a:cubicBezTo>
                  <a:pt x="74586" y="162997"/>
                  <a:pt x="69822" y="161551"/>
                  <a:pt x="65199" y="159636"/>
                </a:cubicBezTo>
                <a:cubicBezTo>
                  <a:pt x="60576" y="157722"/>
                  <a:pt x="56185" y="155375"/>
                  <a:pt x="52025" y="152594"/>
                </a:cubicBezTo>
                <a:cubicBezTo>
                  <a:pt x="47865" y="149814"/>
                  <a:pt x="44015" y="146656"/>
                  <a:pt x="40478" y="143118"/>
                </a:cubicBezTo>
                <a:cubicBezTo>
                  <a:pt x="36940" y="139580"/>
                  <a:pt x="33781" y="135732"/>
                  <a:pt x="31001" y="131571"/>
                </a:cubicBezTo>
                <a:cubicBezTo>
                  <a:pt x="28222" y="127411"/>
                  <a:pt x="25875" y="123020"/>
                  <a:pt x="23960" y="118397"/>
                </a:cubicBezTo>
                <a:cubicBezTo>
                  <a:pt x="22045" y="113775"/>
                  <a:pt x="20600" y="109010"/>
                  <a:pt x="19623" y="104102"/>
                </a:cubicBezTo>
                <a:cubicBezTo>
                  <a:pt x="18647" y="99195"/>
                  <a:pt x="18160" y="94240"/>
                  <a:pt x="18160" y="89237"/>
                </a:cubicBezTo>
                <a:cubicBezTo>
                  <a:pt x="18160" y="84233"/>
                  <a:pt x="18647" y="79278"/>
                  <a:pt x="19623" y="74371"/>
                </a:cubicBezTo>
                <a:cubicBezTo>
                  <a:pt x="20600" y="69463"/>
                  <a:pt x="22045" y="64699"/>
                  <a:pt x="23960" y="60076"/>
                </a:cubicBezTo>
                <a:cubicBezTo>
                  <a:pt x="25875" y="55453"/>
                  <a:pt x="28222" y="51062"/>
                  <a:pt x="31001" y="46902"/>
                </a:cubicBezTo>
                <a:cubicBezTo>
                  <a:pt x="33781" y="42742"/>
                  <a:pt x="36940" y="38893"/>
                  <a:pt x="40478" y="35355"/>
                </a:cubicBezTo>
                <a:cubicBezTo>
                  <a:pt x="44015" y="31817"/>
                  <a:pt x="47865" y="28658"/>
                  <a:pt x="52025" y="25879"/>
                </a:cubicBezTo>
                <a:cubicBezTo>
                  <a:pt x="56185" y="23099"/>
                  <a:pt x="60576" y="20752"/>
                  <a:pt x="65199" y="18837"/>
                </a:cubicBezTo>
                <a:cubicBezTo>
                  <a:pt x="69822" y="16922"/>
                  <a:pt x="74586" y="15477"/>
                  <a:pt x="79493" y="14501"/>
                </a:cubicBezTo>
                <a:cubicBezTo>
                  <a:pt x="84401" y="13525"/>
                  <a:pt x="89356" y="13037"/>
                  <a:pt x="94360" y="13037"/>
                </a:cubicBezTo>
                <a:cubicBezTo>
                  <a:pt x="99362" y="13037"/>
                  <a:pt x="104318" y="13525"/>
                  <a:pt x="109225" y="14501"/>
                </a:cubicBezTo>
                <a:cubicBezTo>
                  <a:pt x="114132" y="15477"/>
                  <a:pt x="118897" y="16922"/>
                  <a:pt x="123520" y="18837"/>
                </a:cubicBezTo>
                <a:cubicBezTo>
                  <a:pt x="128142" y="20752"/>
                  <a:pt x="132533" y="23099"/>
                  <a:pt x="136693" y="25879"/>
                </a:cubicBezTo>
                <a:cubicBezTo>
                  <a:pt x="140854" y="28658"/>
                  <a:pt x="144703" y="31817"/>
                  <a:pt x="148241" y="35355"/>
                </a:cubicBezTo>
                <a:cubicBezTo>
                  <a:pt x="151779" y="38893"/>
                  <a:pt x="154937" y="42742"/>
                  <a:pt x="157717" y="46902"/>
                </a:cubicBezTo>
                <a:cubicBezTo>
                  <a:pt x="160497" y="51062"/>
                  <a:pt x="162845" y="55453"/>
                  <a:pt x="164759" y="60076"/>
                </a:cubicBezTo>
                <a:cubicBezTo>
                  <a:pt x="166674" y="64699"/>
                  <a:pt x="168119" y="69463"/>
                  <a:pt x="169095" y="74371"/>
                </a:cubicBezTo>
                <a:cubicBezTo>
                  <a:pt x="170071" y="79278"/>
                  <a:pt x="170560" y="84233"/>
                  <a:pt x="170560" y="89237"/>
                </a:cubicBezTo>
                <a:lnTo>
                  <a:pt x="170560" y="89237"/>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022" name="Google Shape;2022;p233"/>
          <p:cNvPicPr preferRelativeResize="0"/>
          <p:nvPr/>
        </p:nvPicPr>
        <p:blipFill rotWithShape="1">
          <a:blip r:embed="rId5">
            <a:alphaModFix/>
          </a:blip>
          <a:srcRect b="0" l="0" r="0" t="0"/>
          <a:stretch/>
        </p:blipFill>
        <p:spPr>
          <a:xfrm>
            <a:off x="795" y="894"/>
            <a:ext cx="5535758" cy="6089334"/>
          </a:xfrm>
          <a:prstGeom prst="rect">
            <a:avLst/>
          </a:prstGeom>
          <a:noFill/>
          <a:ln>
            <a:noFill/>
          </a:ln>
        </p:spPr>
      </p:pic>
      <p:sp>
        <p:nvSpPr>
          <p:cNvPr id="2023" name="Google Shape;2023;p233"/>
          <p:cNvSpPr txBox="1"/>
          <p:nvPr/>
        </p:nvSpPr>
        <p:spPr>
          <a:xfrm>
            <a:off x="1263898" y="93468"/>
            <a:ext cx="3604000" cy="1784616"/>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5798"/>
              <a:buFont typeface="Arial"/>
              <a:buNone/>
            </a:pPr>
            <a:r>
              <a:rPr b="0" i="0" lang="en-US" sz="5798" u="none" cap="none" strike="noStrike">
                <a:solidFill>
                  <a:srgbClr val="FEFEFE"/>
                </a:solidFill>
                <a:latin typeface="Times New Roman"/>
                <a:ea typeface="Times New Roman"/>
                <a:cs typeface="Times New Roman"/>
                <a:sym typeface="Times New Roman"/>
              </a:rPr>
              <a:t>Study Group</a:t>
            </a:r>
            <a:endParaRPr b="0" i="0" sz="1400" u="none" cap="none" strike="noStrike">
              <a:solidFill>
                <a:srgbClr val="000000"/>
              </a:solidFill>
              <a:latin typeface="Arial"/>
              <a:ea typeface="Arial"/>
              <a:cs typeface="Arial"/>
              <a:sym typeface="Arial"/>
            </a:endParaRPr>
          </a:p>
        </p:txBody>
      </p:sp>
      <p:sp>
        <p:nvSpPr>
          <p:cNvPr id="2024" name="Google Shape;2024;p233"/>
          <p:cNvSpPr txBox="1"/>
          <p:nvPr/>
        </p:nvSpPr>
        <p:spPr>
          <a:xfrm>
            <a:off x="5689035" y="716458"/>
            <a:ext cx="6202800" cy="52476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4533"/>
              <a:buFont typeface="Arial"/>
              <a:buNone/>
            </a:pPr>
            <a:r>
              <a:rPr b="1" i="0" lang="en-US" sz="3833" u="none" cap="none" strike="noStrike">
                <a:solidFill>
                  <a:srgbClr val="FEFEFE"/>
                </a:solidFill>
                <a:latin typeface="Times New Roman"/>
                <a:ea typeface="Times New Roman"/>
                <a:cs typeface="Times New Roman"/>
                <a:sym typeface="Times New Roman"/>
              </a:rPr>
              <a:t>What are the benefits to</a:t>
            </a:r>
            <a:endParaRPr b="0" i="0" sz="7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rgbClr val="000000"/>
              </a:buClr>
              <a:buSzPts val="4533"/>
              <a:buFont typeface="Arial"/>
              <a:buNone/>
            </a:pPr>
            <a:r>
              <a:rPr b="1" i="0" lang="en-US" sz="3833" u="none" cap="none" strike="noStrike">
                <a:solidFill>
                  <a:srgbClr val="FEFEFE"/>
                </a:solidFill>
                <a:latin typeface="Times New Roman"/>
                <a:ea typeface="Times New Roman"/>
                <a:cs typeface="Times New Roman"/>
                <a:sym typeface="Times New Roman"/>
              </a:rPr>
              <a:t>participate a study group?</a:t>
            </a:r>
            <a:endParaRPr b="0" i="0" sz="700" u="none" cap="none" strike="noStrike">
              <a:solidFill>
                <a:srgbClr val="000000"/>
              </a:solidFill>
              <a:latin typeface="Arial"/>
              <a:ea typeface="Arial"/>
              <a:cs typeface="Arial"/>
              <a:sym typeface="Arial"/>
            </a:endParaRPr>
          </a:p>
          <a:p>
            <a:pPr indent="0" lvl="0" marL="0" marR="0" rtl="0" algn="l">
              <a:lnSpc>
                <a:spcPct val="29166"/>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328955" marR="0" rtl="0" algn="l">
              <a:lnSpc>
                <a:spcPct val="116250"/>
              </a:lnSpc>
              <a:spcBef>
                <a:spcPts val="0"/>
              </a:spcBef>
              <a:spcAft>
                <a:spcPts val="0"/>
              </a:spcAft>
              <a:buClr>
                <a:srgbClr val="000000"/>
              </a:buClr>
              <a:buSzPts val="2400"/>
              <a:buFont typeface="Arial"/>
              <a:buNone/>
            </a:pPr>
            <a:r>
              <a:t/>
            </a:r>
            <a:endParaRPr b="0" i="0" sz="1100" u="none" cap="none" strike="noStrike">
              <a:solidFill>
                <a:srgbClr val="FEFEFE"/>
              </a:solidFill>
              <a:latin typeface="Times New Roman"/>
              <a:ea typeface="Times New Roman"/>
              <a:cs typeface="Times New Roman"/>
              <a:sym typeface="Times New Roman"/>
            </a:endParaRPr>
          </a:p>
          <a:p>
            <a:pPr indent="0" lvl="0" marL="328955" marR="0" rtl="0" algn="l">
              <a:lnSpc>
                <a:spcPct val="11625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The purpose of study group is to encourage each other and improve the willingness for</a:t>
            </a:r>
            <a:endParaRPr b="0" i="0" sz="1400" u="none" cap="none" strike="noStrike">
              <a:solidFill>
                <a:srgbClr val="000000"/>
              </a:solidFill>
              <a:latin typeface="Arial"/>
              <a:ea typeface="Arial"/>
              <a:cs typeface="Arial"/>
              <a:sym typeface="Arial"/>
            </a:endParaRPr>
          </a:p>
          <a:p>
            <a:pPr indent="408115" lvl="0" marL="0" marR="0" rtl="0" algn="l">
              <a:lnSpc>
                <a:spcPct val="10000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self-learning.</a:t>
            </a:r>
            <a:endParaRPr b="0" i="0" sz="1400" u="none" cap="none" strike="noStrike">
              <a:solidFill>
                <a:srgbClr val="000000"/>
              </a:solidFill>
              <a:latin typeface="Arial"/>
              <a:ea typeface="Arial"/>
              <a:cs typeface="Arial"/>
              <a:sym typeface="Arial"/>
            </a:endParaRPr>
          </a:p>
          <a:p>
            <a:pPr indent="0" lvl="0" marL="0" marR="0" rtl="0" algn="l">
              <a:lnSpc>
                <a:spcPct val="38916"/>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328955" marR="0" rtl="0" algn="l">
              <a:lnSpc>
                <a:spcPct val="11625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Discuss learning schedule, prepare the exam for professional certification, and improve academic performance.</a:t>
            </a:r>
            <a:endParaRPr b="0" i="0" sz="1400" u="none" cap="none" strike="noStrike">
              <a:solidFill>
                <a:srgbClr val="000000"/>
              </a:solidFill>
              <a:latin typeface="Arial"/>
              <a:ea typeface="Arial"/>
              <a:cs typeface="Arial"/>
              <a:sym typeface="Arial"/>
            </a:endParaRPr>
          </a:p>
          <a:p>
            <a:pPr indent="0" lvl="0" marL="328955" marR="0" rtl="0" algn="l">
              <a:lnSpc>
                <a:spcPct val="116250"/>
              </a:lnSpc>
              <a:spcBef>
                <a:spcPts val="0"/>
              </a:spcBef>
              <a:spcAft>
                <a:spcPts val="0"/>
              </a:spcAft>
              <a:buClr>
                <a:srgbClr val="000000"/>
              </a:buClr>
              <a:buSzPts val="2400"/>
              <a:buFont typeface="Arial"/>
              <a:buNone/>
            </a:pPr>
            <a:r>
              <a:rPr b="0" i="0" lang="en-US" sz="2400" u="none" cap="none" strike="noStrike">
                <a:solidFill>
                  <a:srgbClr val="FEFEFE"/>
                </a:solidFill>
                <a:latin typeface="Times New Roman"/>
                <a:ea typeface="Times New Roman"/>
                <a:cs typeface="Times New Roman"/>
                <a:sym typeface="Times New Roman"/>
              </a:rPr>
              <a:t>Join the study group can improve the relationship among the classmates by studying together.</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2028" name="Shape 2028"/>
        <p:cNvGrpSpPr/>
        <p:nvPr/>
      </p:nvGrpSpPr>
      <p:grpSpPr>
        <a:xfrm>
          <a:off x="0" y="0"/>
          <a:ext cx="0" cy="0"/>
          <a:chOff x="0" y="0"/>
          <a:chExt cx="0" cy="0"/>
        </a:xfrm>
      </p:grpSpPr>
      <p:sp>
        <p:nvSpPr>
          <p:cNvPr id="2029" name="Google Shape;2029;p234"/>
          <p:cNvSpPr/>
          <p:nvPr/>
        </p:nvSpPr>
        <p:spPr>
          <a:xfrm>
            <a:off x="794" y="896"/>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00000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030" name="Google Shape;2030;p234"/>
          <p:cNvPicPr preferRelativeResize="0"/>
          <p:nvPr/>
        </p:nvPicPr>
        <p:blipFill rotWithShape="1">
          <a:blip r:embed="rId3">
            <a:alphaModFix/>
          </a:blip>
          <a:srcRect b="0" l="0" r="0" t="0"/>
          <a:stretch/>
        </p:blipFill>
        <p:spPr>
          <a:xfrm>
            <a:off x="11600029" y="895"/>
            <a:ext cx="127648" cy="303605"/>
          </a:xfrm>
          <a:prstGeom prst="rect">
            <a:avLst/>
          </a:prstGeom>
          <a:noFill/>
          <a:ln>
            <a:noFill/>
          </a:ln>
        </p:spPr>
      </p:pic>
      <p:pic>
        <p:nvPicPr>
          <p:cNvPr id="2031" name="Google Shape;2031;p234"/>
          <p:cNvPicPr preferRelativeResize="0"/>
          <p:nvPr/>
        </p:nvPicPr>
        <p:blipFill rotWithShape="1">
          <a:blip r:embed="rId4">
            <a:alphaModFix/>
          </a:blip>
          <a:srcRect b="0" l="0" r="0" t="0"/>
          <a:stretch/>
        </p:blipFill>
        <p:spPr>
          <a:xfrm>
            <a:off x="11086204" y="894"/>
            <a:ext cx="87680" cy="271378"/>
          </a:xfrm>
          <a:prstGeom prst="rect">
            <a:avLst/>
          </a:prstGeom>
          <a:noFill/>
          <a:ln>
            <a:noFill/>
          </a:ln>
        </p:spPr>
      </p:pic>
      <p:pic>
        <p:nvPicPr>
          <p:cNvPr id="2032" name="Google Shape;2032;p234"/>
          <p:cNvPicPr preferRelativeResize="0"/>
          <p:nvPr/>
        </p:nvPicPr>
        <p:blipFill rotWithShape="1">
          <a:blip r:embed="rId5">
            <a:alphaModFix/>
          </a:blip>
          <a:srcRect b="0" l="0" r="0" t="0"/>
          <a:stretch/>
        </p:blipFill>
        <p:spPr>
          <a:xfrm>
            <a:off x="11347889" y="237263"/>
            <a:ext cx="202018" cy="591211"/>
          </a:xfrm>
          <a:prstGeom prst="rect">
            <a:avLst/>
          </a:prstGeom>
          <a:noFill/>
          <a:ln>
            <a:noFill/>
          </a:ln>
        </p:spPr>
      </p:pic>
      <p:pic>
        <p:nvPicPr>
          <p:cNvPr id="2033" name="Google Shape;2033;p234"/>
          <p:cNvPicPr preferRelativeResize="0"/>
          <p:nvPr/>
        </p:nvPicPr>
        <p:blipFill rotWithShape="1">
          <a:blip r:embed="rId6">
            <a:alphaModFix/>
          </a:blip>
          <a:srcRect b="0" l="0" r="0" t="0"/>
          <a:stretch/>
        </p:blipFill>
        <p:spPr>
          <a:xfrm>
            <a:off x="11482668" y="2006172"/>
            <a:ext cx="92629" cy="323356"/>
          </a:xfrm>
          <a:prstGeom prst="rect">
            <a:avLst/>
          </a:prstGeom>
          <a:noFill/>
          <a:ln>
            <a:noFill/>
          </a:ln>
        </p:spPr>
      </p:pic>
      <p:pic>
        <p:nvPicPr>
          <p:cNvPr id="2034" name="Google Shape;2034;p234"/>
          <p:cNvPicPr preferRelativeResize="0"/>
          <p:nvPr/>
        </p:nvPicPr>
        <p:blipFill rotWithShape="1">
          <a:blip r:embed="rId7">
            <a:alphaModFix/>
          </a:blip>
          <a:srcRect b="0" l="0" r="0" t="0"/>
          <a:stretch/>
        </p:blipFill>
        <p:spPr>
          <a:xfrm>
            <a:off x="11899873" y="1797253"/>
            <a:ext cx="225682" cy="259508"/>
          </a:xfrm>
          <a:prstGeom prst="rect">
            <a:avLst/>
          </a:prstGeom>
          <a:noFill/>
          <a:ln>
            <a:noFill/>
          </a:ln>
        </p:spPr>
      </p:pic>
      <p:pic>
        <p:nvPicPr>
          <p:cNvPr id="2035" name="Google Shape;2035;p234"/>
          <p:cNvPicPr preferRelativeResize="0"/>
          <p:nvPr/>
        </p:nvPicPr>
        <p:blipFill rotWithShape="1">
          <a:blip r:embed="rId8">
            <a:alphaModFix/>
          </a:blip>
          <a:srcRect b="0" l="0" r="0" t="0"/>
          <a:stretch/>
        </p:blipFill>
        <p:spPr>
          <a:xfrm>
            <a:off x="12163359" y="1410992"/>
            <a:ext cx="26260" cy="44397"/>
          </a:xfrm>
          <a:prstGeom prst="rect">
            <a:avLst/>
          </a:prstGeom>
          <a:noFill/>
          <a:ln>
            <a:noFill/>
          </a:ln>
        </p:spPr>
      </p:pic>
      <p:pic>
        <p:nvPicPr>
          <p:cNvPr id="2036" name="Google Shape;2036;p234"/>
          <p:cNvPicPr preferRelativeResize="0"/>
          <p:nvPr/>
        </p:nvPicPr>
        <p:blipFill rotWithShape="1">
          <a:blip r:embed="rId9">
            <a:alphaModFix/>
          </a:blip>
          <a:srcRect b="0" l="0" r="0" t="0"/>
          <a:stretch/>
        </p:blipFill>
        <p:spPr>
          <a:xfrm>
            <a:off x="11986551" y="369645"/>
            <a:ext cx="203305" cy="197485"/>
          </a:xfrm>
          <a:prstGeom prst="rect">
            <a:avLst/>
          </a:prstGeom>
          <a:noFill/>
          <a:ln>
            <a:noFill/>
          </a:ln>
        </p:spPr>
      </p:pic>
      <p:pic>
        <p:nvPicPr>
          <p:cNvPr id="2037" name="Google Shape;2037;p234"/>
          <p:cNvPicPr preferRelativeResize="0"/>
          <p:nvPr/>
        </p:nvPicPr>
        <p:blipFill rotWithShape="1">
          <a:blip r:embed="rId10">
            <a:alphaModFix/>
          </a:blip>
          <a:srcRect b="0" l="0" r="0" t="0"/>
          <a:stretch/>
        </p:blipFill>
        <p:spPr>
          <a:xfrm>
            <a:off x="11384973" y="895"/>
            <a:ext cx="39563" cy="49736"/>
          </a:xfrm>
          <a:prstGeom prst="rect">
            <a:avLst/>
          </a:prstGeom>
          <a:noFill/>
          <a:ln>
            <a:noFill/>
          </a:ln>
        </p:spPr>
      </p:pic>
      <p:pic>
        <p:nvPicPr>
          <p:cNvPr id="2038" name="Google Shape;2038;p234"/>
          <p:cNvPicPr preferRelativeResize="0"/>
          <p:nvPr/>
        </p:nvPicPr>
        <p:blipFill rotWithShape="1">
          <a:blip r:embed="rId11">
            <a:alphaModFix/>
          </a:blip>
          <a:srcRect b="0" l="0" r="0" t="0"/>
          <a:stretch/>
        </p:blipFill>
        <p:spPr>
          <a:xfrm>
            <a:off x="10751452" y="895"/>
            <a:ext cx="110182" cy="164738"/>
          </a:xfrm>
          <a:prstGeom prst="rect">
            <a:avLst/>
          </a:prstGeom>
          <a:noFill/>
          <a:ln>
            <a:noFill/>
          </a:ln>
        </p:spPr>
      </p:pic>
      <p:pic>
        <p:nvPicPr>
          <p:cNvPr id="2039" name="Google Shape;2039;p234"/>
          <p:cNvPicPr preferRelativeResize="0"/>
          <p:nvPr/>
        </p:nvPicPr>
        <p:blipFill rotWithShape="1">
          <a:blip r:embed="rId12">
            <a:alphaModFix/>
          </a:blip>
          <a:srcRect b="0" l="0" r="0" t="0"/>
          <a:stretch/>
        </p:blipFill>
        <p:spPr>
          <a:xfrm>
            <a:off x="11221884" y="2227838"/>
            <a:ext cx="53639" cy="325220"/>
          </a:xfrm>
          <a:prstGeom prst="rect">
            <a:avLst/>
          </a:prstGeom>
          <a:noFill/>
          <a:ln>
            <a:noFill/>
          </a:ln>
        </p:spPr>
      </p:pic>
      <p:pic>
        <p:nvPicPr>
          <p:cNvPr id="2040" name="Google Shape;2040;p234"/>
          <p:cNvPicPr preferRelativeResize="0"/>
          <p:nvPr/>
        </p:nvPicPr>
        <p:blipFill rotWithShape="1">
          <a:blip r:embed="rId13">
            <a:alphaModFix/>
          </a:blip>
          <a:srcRect b="0" l="0" r="0" t="0"/>
          <a:stretch/>
        </p:blipFill>
        <p:spPr>
          <a:xfrm>
            <a:off x="11795182" y="2113473"/>
            <a:ext cx="163994" cy="300840"/>
          </a:xfrm>
          <a:prstGeom prst="rect">
            <a:avLst/>
          </a:prstGeom>
          <a:noFill/>
          <a:ln>
            <a:noFill/>
          </a:ln>
        </p:spPr>
      </p:pic>
      <p:pic>
        <p:nvPicPr>
          <p:cNvPr id="2041" name="Google Shape;2041;p234"/>
          <p:cNvPicPr preferRelativeResize="0"/>
          <p:nvPr/>
        </p:nvPicPr>
        <p:blipFill rotWithShape="1">
          <a:blip r:embed="rId14">
            <a:alphaModFix/>
          </a:blip>
          <a:srcRect b="0" l="0" r="0" t="0"/>
          <a:stretch/>
        </p:blipFill>
        <p:spPr>
          <a:xfrm>
            <a:off x="11923676" y="894"/>
            <a:ext cx="174876" cy="239466"/>
          </a:xfrm>
          <a:prstGeom prst="rect">
            <a:avLst/>
          </a:prstGeom>
          <a:noFill/>
          <a:ln>
            <a:noFill/>
          </a:ln>
        </p:spPr>
      </p:pic>
      <p:pic>
        <p:nvPicPr>
          <p:cNvPr id="2042" name="Google Shape;2042;p234"/>
          <p:cNvPicPr preferRelativeResize="0"/>
          <p:nvPr/>
        </p:nvPicPr>
        <p:blipFill rotWithShape="1">
          <a:blip r:embed="rId15">
            <a:alphaModFix/>
          </a:blip>
          <a:srcRect b="0" l="0" r="0" t="0"/>
          <a:stretch/>
        </p:blipFill>
        <p:spPr>
          <a:xfrm>
            <a:off x="11255233" y="1716331"/>
            <a:ext cx="53639" cy="325218"/>
          </a:xfrm>
          <a:prstGeom prst="rect">
            <a:avLst/>
          </a:prstGeom>
          <a:noFill/>
          <a:ln>
            <a:noFill/>
          </a:ln>
        </p:spPr>
      </p:pic>
      <p:pic>
        <p:nvPicPr>
          <p:cNvPr id="2043" name="Google Shape;2043;p234"/>
          <p:cNvPicPr preferRelativeResize="0"/>
          <p:nvPr/>
        </p:nvPicPr>
        <p:blipFill rotWithShape="1">
          <a:blip r:embed="rId16">
            <a:alphaModFix/>
          </a:blip>
          <a:srcRect b="0" l="0" r="0" t="0"/>
          <a:stretch/>
        </p:blipFill>
        <p:spPr>
          <a:xfrm>
            <a:off x="11905691" y="1158189"/>
            <a:ext cx="284105" cy="53777"/>
          </a:xfrm>
          <a:prstGeom prst="rect">
            <a:avLst/>
          </a:prstGeom>
          <a:noFill/>
          <a:ln>
            <a:noFill/>
          </a:ln>
        </p:spPr>
      </p:pic>
      <p:pic>
        <p:nvPicPr>
          <p:cNvPr id="2044" name="Google Shape;2044;p234"/>
          <p:cNvPicPr preferRelativeResize="0"/>
          <p:nvPr/>
        </p:nvPicPr>
        <p:blipFill rotWithShape="1">
          <a:blip r:embed="rId17">
            <a:alphaModFix/>
          </a:blip>
          <a:srcRect b="0" l="0" r="0" t="0"/>
          <a:stretch/>
        </p:blipFill>
        <p:spPr>
          <a:xfrm>
            <a:off x="11189397" y="492192"/>
            <a:ext cx="92817" cy="321999"/>
          </a:xfrm>
          <a:prstGeom prst="rect">
            <a:avLst/>
          </a:prstGeom>
          <a:noFill/>
          <a:ln>
            <a:noFill/>
          </a:ln>
        </p:spPr>
      </p:pic>
      <p:pic>
        <p:nvPicPr>
          <p:cNvPr id="2045" name="Google Shape;2045;p234"/>
          <p:cNvPicPr preferRelativeResize="0"/>
          <p:nvPr/>
        </p:nvPicPr>
        <p:blipFill rotWithShape="1">
          <a:blip r:embed="rId18">
            <a:alphaModFix/>
          </a:blip>
          <a:srcRect b="0" l="0" r="0" t="0"/>
          <a:stretch/>
        </p:blipFill>
        <p:spPr>
          <a:xfrm>
            <a:off x="11534740" y="1233165"/>
            <a:ext cx="543687" cy="721497"/>
          </a:xfrm>
          <a:prstGeom prst="rect">
            <a:avLst/>
          </a:prstGeom>
          <a:noFill/>
          <a:ln>
            <a:noFill/>
          </a:ln>
        </p:spPr>
      </p:pic>
      <p:pic>
        <p:nvPicPr>
          <p:cNvPr id="2046" name="Google Shape;2046;p234"/>
          <p:cNvPicPr preferRelativeResize="0"/>
          <p:nvPr/>
        </p:nvPicPr>
        <p:blipFill rotWithShape="1">
          <a:blip r:embed="rId19">
            <a:alphaModFix/>
          </a:blip>
          <a:srcRect b="0" l="0" r="0" t="0"/>
          <a:stretch/>
        </p:blipFill>
        <p:spPr>
          <a:xfrm>
            <a:off x="11570409" y="389226"/>
            <a:ext cx="573118" cy="543319"/>
          </a:xfrm>
          <a:prstGeom prst="rect">
            <a:avLst/>
          </a:prstGeom>
          <a:noFill/>
          <a:ln>
            <a:noFill/>
          </a:ln>
        </p:spPr>
      </p:pic>
      <p:pic>
        <p:nvPicPr>
          <p:cNvPr id="2047" name="Google Shape;2047;p234"/>
          <p:cNvPicPr preferRelativeResize="0"/>
          <p:nvPr/>
        </p:nvPicPr>
        <p:blipFill rotWithShape="1">
          <a:blip r:embed="rId20">
            <a:alphaModFix/>
          </a:blip>
          <a:srcRect b="0" l="0" r="0" t="0"/>
          <a:stretch/>
        </p:blipFill>
        <p:spPr>
          <a:xfrm>
            <a:off x="11374704" y="1463272"/>
            <a:ext cx="92416" cy="323335"/>
          </a:xfrm>
          <a:prstGeom prst="rect">
            <a:avLst/>
          </a:prstGeom>
          <a:noFill/>
          <a:ln>
            <a:noFill/>
          </a:ln>
        </p:spPr>
      </p:pic>
      <p:pic>
        <p:nvPicPr>
          <p:cNvPr id="2048" name="Google Shape;2048;p234"/>
          <p:cNvPicPr preferRelativeResize="0"/>
          <p:nvPr/>
        </p:nvPicPr>
        <p:blipFill rotWithShape="1">
          <a:blip r:embed="rId21">
            <a:alphaModFix/>
          </a:blip>
          <a:srcRect b="0" l="0" r="0" t="0"/>
          <a:stretch/>
        </p:blipFill>
        <p:spPr>
          <a:xfrm>
            <a:off x="11652993" y="1000553"/>
            <a:ext cx="322471" cy="92486"/>
          </a:xfrm>
          <a:prstGeom prst="rect">
            <a:avLst/>
          </a:prstGeom>
          <a:noFill/>
          <a:ln>
            <a:noFill/>
          </a:ln>
        </p:spPr>
      </p:pic>
      <p:pic>
        <p:nvPicPr>
          <p:cNvPr id="2049" name="Google Shape;2049;p234"/>
          <p:cNvPicPr preferRelativeResize="0"/>
          <p:nvPr/>
        </p:nvPicPr>
        <p:blipFill rotWithShape="1">
          <a:blip r:embed="rId22">
            <a:alphaModFix/>
          </a:blip>
          <a:srcRect b="0" l="0" r="0" t="0"/>
          <a:stretch/>
        </p:blipFill>
        <p:spPr>
          <a:xfrm>
            <a:off x="505694" y="2648992"/>
            <a:ext cx="111834" cy="318780"/>
          </a:xfrm>
          <a:prstGeom prst="rect">
            <a:avLst/>
          </a:prstGeom>
          <a:noFill/>
          <a:ln>
            <a:noFill/>
          </a:ln>
        </p:spPr>
      </p:pic>
      <p:pic>
        <p:nvPicPr>
          <p:cNvPr id="2050" name="Google Shape;2050;p234"/>
          <p:cNvPicPr preferRelativeResize="0"/>
          <p:nvPr/>
        </p:nvPicPr>
        <p:blipFill rotWithShape="1">
          <a:blip r:embed="rId23">
            <a:alphaModFix/>
          </a:blip>
          <a:srcRect b="0" l="0" r="0" t="0"/>
          <a:stretch/>
        </p:blipFill>
        <p:spPr>
          <a:xfrm>
            <a:off x="360990" y="2114666"/>
            <a:ext cx="111834" cy="318780"/>
          </a:xfrm>
          <a:prstGeom prst="rect">
            <a:avLst/>
          </a:prstGeom>
          <a:noFill/>
          <a:ln>
            <a:noFill/>
          </a:ln>
        </p:spPr>
      </p:pic>
      <p:pic>
        <p:nvPicPr>
          <p:cNvPr id="2051" name="Google Shape;2051;p234"/>
          <p:cNvPicPr preferRelativeResize="0"/>
          <p:nvPr/>
        </p:nvPicPr>
        <p:blipFill rotWithShape="1">
          <a:blip r:embed="rId24">
            <a:alphaModFix/>
          </a:blip>
          <a:srcRect b="0" l="0" r="0" t="0"/>
          <a:stretch/>
        </p:blipFill>
        <p:spPr>
          <a:xfrm>
            <a:off x="590" y="2575900"/>
            <a:ext cx="69258" cy="94270"/>
          </a:xfrm>
          <a:prstGeom prst="rect">
            <a:avLst/>
          </a:prstGeom>
          <a:noFill/>
          <a:ln>
            <a:noFill/>
          </a:ln>
        </p:spPr>
      </p:pic>
      <p:pic>
        <p:nvPicPr>
          <p:cNvPr id="2052" name="Google Shape;2052;p234"/>
          <p:cNvPicPr preferRelativeResize="0"/>
          <p:nvPr/>
        </p:nvPicPr>
        <p:blipFill rotWithShape="1">
          <a:blip r:embed="rId25">
            <a:alphaModFix/>
          </a:blip>
          <a:srcRect b="0" l="0" r="0" t="0"/>
          <a:stretch/>
        </p:blipFill>
        <p:spPr>
          <a:xfrm>
            <a:off x="650" y="3903025"/>
            <a:ext cx="69316" cy="101049"/>
          </a:xfrm>
          <a:prstGeom prst="rect">
            <a:avLst/>
          </a:prstGeom>
          <a:noFill/>
          <a:ln>
            <a:noFill/>
          </a:ln>
        </p:spPr>
      </p:pic>
      <p:pic>
        <p:nvPicPr>
          <p:cNvPr id="2053" name="Google Shape;2053;p234"/>
          <p:cNvPicPr preferRelativeResize="0"/>
          <p:nvPr/>
        </p:nvPicPr>
        <p:blipFill rotWithShape="1">
          <a:blip r:embed="rId26">
            <a:alphaModFix/>
          </a:blip>
          <a:srcRect b="0" l="0" r="0" t="0"/>
          <a:stretch/>
        </p:blipFill>
        <p:spPr>
          <a:xfrm>
            <a:off x="364800" y="4139930"/>
            <a:ext cx="107730" cy="316486"/>
          </a:xfrm>
          <a:prstGeom prst="rect">
            <a:avLst/>
          </a:prstGeom>
          <a:noFill/>
          <a:ln>
            <a:noFill/>
          </a:ln>
        </p:spPr>
      </p:pic>
      <p:pic>
        <p:nvPicPr>
          <p:cNvPr id="2054" name="Google Shape;2054;p234"/>
          <p:cNvPicPr preferRelativeResize="0"/>
          <p:nvPr/>
        </p:nvPicPr>
        <p:blipFill rotWithShape="1">
          <a:blip r:embed="rId27">
            <a:alphaModFix/>
          </a:blip>
          <a:srcRect b="0" l="0" r="0" t="0"/>
          <a:stretch/>
        </p:blipFill>
        <p:spPr>
          <a:xfrm>
            <a:off x="585" y="2088638"/>
            <a:ext cx="152965" cy="259555"/>
          </a:xfrm>
          <a:prstGeom prst="rect">
            <a:avLst/>
          </a:prstGeom>
          <a:noFill/>
          <a:ln>
            <a:noFill/>
          </a:ln>
        </p:spPr>
      </p:pic>
      <p:pic>
        <p:nvPicPr>
          <p:cNvPr id="2055" name="Google Shape;2055;p234"/>
          <p:cNvPicPr preferRelativeResize="0"/>
          <p:nvPr/>
        </p:nvPicPr>
        <p:blipFill rotWithShape="1">
          <a:blip r:embed="rId28">
            <a:alphaModFix/>
          </a:blip>
          <a:srcRect b="0" l="0" r="0" t="0"/>
          <a:stretch/>
        </p:blipFill>
        <p:spPr>
          <a:xfrm>
            <a:off x="635" y="4225323"/>
            <a:ext cx="153870" cy="279284"/>
          </a:xfrm>
          <a:prstGeom prst="rect">
            <a:avLst/>
          </a:prstGeom>
          <a:noFill/>
          <a:ln>
            <a:noFill/>
          </a:ln>
        </p:spPr>
      </p:pic>
      <p:pic>
        <p:nvPicPr>
          <p:cNvPr id="2056" name="Google Shape;2056;p234"/>
          <p:cNvPicPr preferRelativeResize="0"/>
          <p:nvPr/>
        </p:nvPicPr>
        <p:blipFill rotWithShape="1">
          <a:blip r:embed="rId29">
            <a:alphaModFix/>
          </a:blip>
          <a:srcRect b="0" l="0" r="0" t="0"/>
          <a:stretch/>
        </p:blipFill>
        <p:spPr>
          <a:xfrm>
            <a:off x="664002" y="4377370"/>
            <a:ext cx="49813" cy="326426"/>
          </a:xfrm>
          <a:prstGeom prst="rect">
            <a:avLst/>
          </a:prstGeom>
          <a:noFill/>
          <a:ln>
            <a:noFill/>
          </a:ln>
        </p:spPr>
      </p:pic>
      <p:pic>
        <p:nvPicPr>
          <p:cNvPr id="2057" name="Google Shape;2057;p234"/>
          <p:cNvPicPr preferRelativeResize="0"/>
          <p:nvPr/>
        </p:nvPicPr>
        <p:blipFill rotWithShape="1">
          <a:blip r:embed="rId30">
            <a:alphaModFix/>
          </a:blip>
          <a:srcRect b="0" l="0" r="0" t="0"/>
          <a:stretch/>
        </p:blipFill>
        <p:spPr>
          <a:xfrm>
            <a:off x="658605" y="1869507"/>
            <a:ext cx="49813" cy="325470"/>
          </a:xfrm>
          <a:prstGeom prst="rect">
            <a:avLst/>
          </a:prstGeom>
          <a:noFill/>
          <a:ln>
            <a:noFill/>
          </a:ln>
        </p:spPr>
      </p:pic>
      <p:pic>
        <p:nvPicPr>
          <p:cNvPr id="2058" name="Google Shape;2058;p234"/>
          <p:cNvPicPr preferRelativeResize="0"/>
          <p:nvPr/>
        </p:nvPicPr>
        <p:blipFill rotWithShape="1">
          <a:blip r:embed="rId31">
            <a:alphaModFix/>
          </a:blip>
          <a:srcRect b="0" l="0" r="0" t="0"/>
          <a:stretch/>
        </p:blipFill>
        <p:spPr>
          <a:xfrm>
            <a:off x="779" y="3264799"/>
            <a:ext cx="106774" cy="46517"/>
          </a:xfrm>
          <a:prstGeom prst="rect">
            <a:avLst/>
          </a:prstGeom>
          <a:noFill/>
          <a:ln>
            <a:noFill/>
          </a:ln>
        </p:spPr>
      </p:pic>
      <p:pic>
        <p:nvPicPr>
          <p:cNvPr id="2059" name="Google Shape;2059;p234"/>
          <p:cNvPicPr preferRelativeResize="0"/>
          <p:nvPr/>
        </p:nvPicPr>
        <p:blipFill rotWithShape="1">
          <a:blip r:embed="rId32">
            <a:alphaModFix/>
          </a:blip>
          <a:srcRect b="0" l="0" r="0" t="0"/>
          <a:stretch/>
        </p:blipFill>
        <p:spPr>
          <a:xfrm>
            <a:off x="626" y="2499779"/>
            <a:ext cx="461680" cy="560701"/>
          </a:xfrm>
          <a:prstGeom prst="rect">
            <a:avLst/>
          </a:prstGeom>
          <a:noFill/>
          <a:ln>
            <a:noFill/>
          </a:ln>
        </p:spPr>
      </p:pic>
      <p:pic>
        <p:nvPicPr>
          <p:cNvPr id="2060" name="Google Shape;2060;p234"/>
          <p:cNvPicPr preferRelativeResize="0"/>
          <p:nvPr/>
        </p:nvPicPr>
        <p:blipFill rotWithShape="1">
          <a:blip r:embed="rId33">
            <a:alphaModFix/>
          </a:blip>
          <a:srcRect b="0" l="0" r="0" t="0"/>
          <a:stretch/>
        </p:blipFill>
        <p:spPr>
          <a:xfrm>
            <a:off x="662620" y="3864777"/>
            <a:ext cx="49835" cy="326404"/>
          </a:xfrm>
          <a:prstGeom prst="rect">
            <a:avLst/>
          </a:prstGeom>
          <a:noFill/>
          <a:ln>
            <a:noFill/>
          </a:ln>
        </p:spPr>
      </p:pic>
      <p:pic>
        <p:nvPicPr>
          <p:cNvPr id="2061" name="Google Shape;2061;p234"/>
          <p:cNvPicPr preferRelativeResize="0"/>
          <p:nvPr/>
        </p:nvPicPr>
        <p:blipFill rotWithShape="1">
          <a:blip r:embed="rId34">
            <a:alphaModFix/>
          </a:blip>
          <a:srcRect b="0" l="0" r="0" t="0"/>
          <a:stretch/>
        </p:blipFill>
        <p:spPr>
          <a:xfrm>
            <a:off x="605" y="3510546"/>
            <a:ext cx="459771" cy="558572"/>
          </a:xfrm>
          <a:prstGeom prst="rect">
            <a:avLst/>
          </a:prstGeom>
          <a:noFill/>
          <a:ln>
            <a:noFill/>
          </a:ln>
        </p:spPr>
      </p:pic>
      <p:pic>
        <p:nvPicPr>
          <p:cNvPr id="2062" name="Google Shape;2062;p234"/>
          <p:cNvPicPr preferRelativeResize="0"/>
          <p:nvPr/>
        </p:nvPicPr>
        <p:blipFill rotWithShape="1">
          <a:blip r:embed="rId35">
            <a:alphaModFix/>
          </a:blip>
          <a:srcRect b="0" l="0" r="0" t="0"/>
          <a:stretch/>
        </p:blipFill>
        <p:spPr>
          <a:xfrm>
            <a:off x="659972" y="2382121"/>
            <a:ext cx="49835" cy="325464"/>
          </a:xfrm>
          <a:prstGeom prst="rect">
            <a:avLst/>
          </a:prstGeom>
          <a:noFill/>
          <a:ln>
            <a:noFill/>
          </a:ln>
        </p:spPr>
      </p:pic>
      <p:pic>
        <p:nvPicPr>
          <p:cNvPr id="2063" name="Google Shape;2063;p234"/>
          <p:cNvPicPr preferRelativeResize="0"/>
          <p:nvPr/>
        </p:nvPicPr>
        <p:blipFill rotWithShape="1">
          <a:blip r:embed="rId36">
            <a:alphaModFix/>
          </a:blip>
          <a:srcRect b="0" l="0" r="0" t="0"/>
          <a:stretch/>
        </p:blipFill>
        <p:spPr>
          <a:xfrm>
            <a:off x="51676" y="3106972"/>
            <a:ext cx="316111" cy="107757"/>
          </a:xfrm>
          <a:prstGeom prst="rect">
            <a:avLst/>
          </a:prstGeom>
          <a:noFill/>
          <a:ln>
            <a:noFill/>
          </a:ln>
        </p:spPr>
      </p:pic>
      <p:pic>
        <p:nvPicPr>
          <p:cNvPr id="2064" name="Google Shape;2064;p234"/>
          <p:cNvPicPr preferRelativeResize="0"/>
          <p:nvPr/>
        </p:nvPicPr>
        <p:blipFill rotWithShape="1">
          <a:blip r:embed="rId37">
            <a:alphaModFix/>
          </a:blip>
          <a:srcRect b="0" l="0" r="0" t="0"/>
          <a:stretch/>
        </p:blipFill>
        <p:spPr>
          <a:xfrm>
            <a:off x="48672" y="3355267"/>
            <a:ext cx="318788" cy="112046"/>
          </a:xfrm>
          <a:prstGeom prst="rect">
            <a:avLst/>
          </a:prstGeom>
          <a:noFill/>
          <a:ln>
            <a:noFill/>
          </a:ln>
        </p:spPr>
      </p:pic>
      <p:pic>
        <p:nvPicPr>
          <p:cNvPr id="2065" name="Google Shape;2065;p234"/>
          <p:cNvPicPr preferRelativeResize="0"/>
          <p:nvPr/>
        </p:nvPicPr>
        <p:blipFill rotWithShape="1">
          <a:blip r:embed="rId38">
            <a:alphaModFix/>
          </a:blip>
          <a:srcRect b="0" l="0" r="0" t="0"/>
          <a:stretch/>
        </p:blipFill>
        <p:spPr>
          <a:xfrm>
            <a:off x="506646" y="3604838"/>
            <a:ext cx="107730" cy="316486"/>
          </a:xfrm>
          <a:prstGeom prst="rect">
            <a:avLst/>
          </a:prstGeom>
          <a:noFill/>
          <a:ln>
            <a:noFill/>
          </a:ln>
        </p:spPr>
      </p:pic>
      <p:pic>
        <p:nvPicPr>
          <p:cNvPr id="2066" name="Google Shape;2066;p234"/>
          <p:cNvPicPr preferRelativeResize="0"/>
          <p:nvPr/>
        </p:nvPicPr>
        <p:blipFill rotWithShape="1">
          <a:blip r:embed="rId39">
            <a:alphaModFix/>
          </a:blip>
          <a:srcRect b="0" l="0" r="0" t="0"/>
          <a:stretch/>
        </p:blipFill>
        <p:spPr>
          <a:xfrm>
            <a:off x="754929" y="3604817"/>
            <a:ext cx="112080" cy="319495"/>
          </a:xfrm>
          <a:prstGeom prst="rect">
            <a:avLst/>
          </a:prstGeom>
          <a:noFill/>
          <a:ln>
            <a:noFill/>
          </a:ln>
        </p:spPr>
      </p:pic>
      <p:pic>
        <p:nvPicPr>
          <p:cNvPr id="2067" name="Google Shape;2067;p234"/>
          <p:cNvPicPr preferRelativeResize="0"/>
          <p:nvPr/>
        </p:nvPicPr>
        <p:blipFill rotWithShape="1">
          <a:blip r:embed="rId40">
            <a:alphaModFix/>
          </a:blip>
          <a:srcRect b="0" l="0" r="0" t="0"/>
          <a:stretch/>
        </p:blipFill>
        <p:spPr>
          <a:xfrm>
            <a:off x="757955" y="2651980"/>
            <a:ext cx="108078" cy="316019"/>
          </a:xfrm>
          <a:prstGeom prst="rect">
            <a:avLst/>
          </a:prstGeom>
          <a:noFill/>
          <a:ln>
            <a:noFill/>
          </a:ln>
        </p:spPr>
      </p:pic>
      <p:pic>
        <p:nvPicPr>
          <p:cNvPr id="2068" name="Google Shape;2068;p234"/>
          <p:cNvPicPr preferRelativeResize="0"/>
          <p:nvPr/>
        </p:nvPicPr>
        <p:blipFill rotWithShape="1">
          <a:blip r:embed="rId41">
            <a:alphaModFix/>
          </a:blip>
          <a:srcRect b="0" l="0" r="0" t="0"/>
          <a:stretch/>
        </p:blipFill>
        <p:spPr>
          <a:xfrm>
            <a:off x="899632" y="222051"/>
            <a:ext cx="10335039" cy="6635057"/>
          </a:xfrm>
          <a:prstGeom prst="rect">
            <a:avLst/>
          </a:prstGeom>
          <a:noFill/>
          <a:ln>
            <a:noFill/>
          </a:ln>
        </p:spPr>
      </p:pic>
      <p:sp>
        <p:nvSpPr>
          <p:cNvPr id="2069" name="Google Shape;2069;p234"/>
          <p:cNvSpPr txBox="1"/>
          <p:nvPr>
            <p:ph type="title"/>
          </p:nvPr>
        </p:nvSpPr>
        <p:spPr>
          <a:xfrm>
            <a:off x="5257337" y="2110237"/>
            <a:ext cx="2894846" cy="706020"/>
          </a:xfrm>
          <a:prstGeom prst="rect">
            <a:avLst/>
          </a:prstGeom>
          <a:noFill/>
          <a:ln>
            <a:noFill/>
          </a:ln>
        </p:spPr>
        <p:txBody>
          <a:bodyPr anchorCtr="0" anchor="t" bIns="0" lIns="0" spcFirstLastPara="1" rIns="0" wrap="square" tIns="8425">
            <a:spAutoFit/>
          </a:bodyPr>
          <a:lstStyle/>
          <a:p>
            <a:pPr indent="0" lvl="0" marL="8465" rtl="0" algn="l">
              <a:lnSpc>
                <a:spcPct val="100000"/>
              </a:lnSpc>
              <a:spcBef>
                <a:spcPts val="0"/>
              </a:spcBef>
              <a:spcAft>
                <a:spcPts val="0"/>
              </a:spcAft>
              <a:buSzPts val="1400"/>
              <a:buNone/>
            </a:pPr>
            <a:r>
              <a:rPr lang="en-US"/>
              <a:t>申請條件？</a:t>
            </a:r>
            <a:endParaRPr/>
          </a:p>
        </p:txBody>
      </p:sp>
      <p:sp>
        <p:nvSpPr>
          <p:cNvPr id="2070" name="Google Shape;2070;p234"/>
          <p:cNvSpPr txBox="1"/>
          <p:nvPr/>
        </p:nvSpPr>
        <p:spPr>
          <a:xfrm>
            <a:off x="4849445" y="2884885"/>
            <a:ext cx="5306794" cy="2030198"/>
          </a:xfrm>
          <a:prstGeom prst="rect">
            <a:avLst/>
          </a:prstGeom>
          <a:noFill/>
          <a:ln>
            <a:noFill/>
          </a:ln>
        </p:spPr>
        <p:txBody>
          <a:bodyPr anchorCtr="0" anchor="t" bIns="0" lIns="0" spcFirstLastPara="1" rIns="0" wrap="square" tIns="67700">
            <a:spAutoFit/>
          </a:bodyPr>
          <a:lstStyle/>
          <a:p>
            <a:pPr indent="0" lvl="0" marL="8465" marR="0" rtl="0" algn="just">
              <a:lnSpc>
                <a:spcPct val="100000"/>
              </a:lnSpc>
              <a:spcBef>
                <a:spcPts val="0"/>
              </a:spcBef>
              <a:spcAft>
                <a:spcPts val="0"/>
              </a:spcAft>
              <a:buClr>
                <a:srgbClr val="000000"/>
              </a:buClr>
              <a:buSzPts val="2300"/>
              <a:buFont typeface="Arial"/>
              <a:buNone/>
            </a:pPr>
            <a:r>
              <a:rPr b="0" i="0" lang="en-US" sz="2300" u="none" cap="none" strike="noStrike">
                <a:solidFill>
                  <a:srgbClr val="FFFFFF"/>
                </a:solidFill>
                <a:latin typeface="MingLiu"/>
                <a:ea typeface="MingLiu"/>
                <a:cs typeface="MingLiu"/>
                <a:sym typeface="MingLiu"/>
              </a:rPr>
              <a:t>5位(含)以上本校學⽣(5-20⼈)</a:t>
            </a:r>
            <a:endParaRPr b="0" i="0" sz="2300" u="none" cap="none" strike="noStrike">
              <a:solidFill>
                <a:srgbClr val="000000"/>
              </a:solidFill>
              <a:latin typeface="MingLiu"/>
              <a:ea typeface="MingLiu"/>
              <a:cs typeface="MingLiu"/>
              <a:sym typeface="MingLiu"/>
            </a:endParaRPr>
          </a:p>
          <a:p>
            <a:pPr indent="0" lvl="0" marL="8465" marR="0" rtl="0" algn="just">
              <a:lnSpc>
                <a:spcPct val="100000"/>
              </a:lnSpc>
              <a:spcBef>
                <a:spcPts val="470"/>
              </a:spcBef>
              <a:spcAft>
                <a:spcPts val="0"/>
              </a:spcAft>
              <a:buClr>
                <a:srgbClr val="000000"/>
              </a:buClr>
              <a:buSzPts val="2300"/>
              <a:buFont typeface="Arial"/>
              <a:buNone/>
            </a:pPr>
            <a:r>
              <a:rPr b="0" i="0" lang="en-US" sz="2300" u="none" cap="none" strike="noStrike">
                <a:solidFill>
                  <a:srgbClr val="FFFFFF"/>
                </a:solidFill>
                <a:latin typeface="MingLiu"/>
                <a:ea typeface="MingLiu"/>
                <a:cs typeface="MingLiu"/>
                <a:sym typeface="MingLiu"/>
              </a:rPr>
              <a:t>推選1位擔任召集⼈</a:t>
            </a:r>
            <a:endParaRPr b="0" i="0" sz="2300" u="none" cap="none" strike="noStrike">
              <a:solidFill>
                <a:srgbClr val="000000"/>
              </a:solidFill>
              <a:latin typeface="MingLiu"/>
              <a:ea typeface="MingLiu"/>
              <a:cs typeface="MingLiu"/>
              <a:sym typeface="MingLiu"/>
            </a:endParaRPr>
          </a:p>
          <a:p>
            <a:pPr indent="0" lvl="0" marL="8465" marR="0" rtl="0" algn="just">
              <a:lnSpc>
                <a:spcPct val="100000"/>
              </a:lnSpc>
              <a:spcBef>
                <a:spcPts val="470"/>
              </a:spcBef>
              <a:spcAft>
                <a:spcPts val="0"/>
              </a:spcAft>
              <a:buClr>
                <a:srgbClr val="000000"/>
              </a:buClr>
              <a:buSzPts val="2300"/>
              <a:buFont typeface="Arial"/>
              <a:buNone/>
            </a:pPr>
            <a:r>
              <a:rPr b="0" i="0" lang="en-US" sz="2300" u="none" cap="none" strike="noStrike">
                <a:solidFill>
                  <a:srgbClr val="FFFFFF"/>
                </a:solidFill>
                <a:latin typeface="MingLiu"/>
                <a:ea typeface="MingLiu"/>
                <a:cs typeface="MingLiu"/>
                <a:sym typeface="MingLiu"/>
              </a:rPr>
              <a:t>學⽣社群名稱、申請內容不得重複 </a:t>
            </a:r>
            <a:endParaRPr b="0" i="0" sz="2300" u="none" cap="none" strike="noStrike">
              <a:solidFill>
                <a:srgbClr val="000000"/>
              </a:solidFill>
              <a:latin typeface="MingLiu"/>
              <a:ea typeface="MingLiu"/>
              <a:cs typeface="MingLiu"/>
              <a:sym typeface="MingLiu"/>
            </a:endParaRPr>
          </a:p>
          <a:p>
            <a:pPr indent="0" lvl="0" marL="8465" marR="0" rtl="0" algn="just">
              <a:lnSpc>
                <a:spcPct val="100000"/>
              </a:lnSpc>
              <a:spcBef>
                <a:spcPts val="473"/>
              </a:spcBef>
              <a:spcAft>
                <a:spcPts val="0"/>
              </a:spcAft>
              <a:buClr>
                <a:srgbClr val="000000"/>
              </a:buClr>
              <a:buSzPts val="2300"/>
              <a:buFont typeface="Arial"/>
              <a:buNone/>
            </a:pPr>
            <a:r>
              <a:rPr b="0" i="0" lang="en-US" sz="2300" u="none" cap="none" strike="noStrike">
                <a:solidFill>
                  <a:srgbClr val="FFFFFF"/>
                </a:solidFill>
                <a:latin typeface="MingLiu"/>
                <a:ea typeface="MingLiu"/>
                <a:cs typeface="MingLiu"/>
                <a:sym typeface="MingLiu"/>
              </a:rPr>
              <a:t>於規定期限 內⾄線上(E-portfolio)提出申請</a:t>
            </a:r>
            <a:endParaRPr b="0" i="0" sz="2300" u="none" cap="none" strike="noStrike">
              <a:solidFill>
                <a:srgbClr val="000000"/>
              </a:solidFill>
              <a:latin typeface="MingLiu"/>
              <a:ea typeface="MingLiu"/>
              <a:cs typeface="MingLiu"/>
              <a:sym typeface="MingLiu"/>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4" name="Shape 2074"/>
        <p:cNvGrpSpPr/>
        <p:nvPr/>
      </p:nvGrpSpPr>
      <p:grpSpPr>
        <a:xfrm>
          <a:off x="0" y="0"/>
          <a:ext cx="0" cy="0"/>
          <a:chOff x="0" y="0"/>
          <a:chExt cx="0" cy="0"/>
        </a:xfrm>
      </p:grpSpPr>
      <p:pic>
        <p:nvPicPr>
          <p:cNvPr id="2075" name="Google Shape;2075;p235"/>
          <p:cNvPicPr preferRelativeResize="0"/>
          <p:nvPr/>
        </p:nvPicPr>
        <p:blipFill rotWithShape="1">
          <a:blip r:embed="rId3">
            <a:alphaModFix/>
          </a:blip>
          <a:srcRect b="0" l="0" r="0" t="0"/>
          <a:stretch/>
        </p:blipFill>
        <p:spPr>
          <a:xfrm>
            <a:off x="0" y="293821"/>
            <a:ext cx="12188826" cy="6856214"/>
          </a:xfrm>
          <a:prstGeom prst="rect">
            <a:avLst/>
          </a:prstGeom>
          <a:noFill/>
          <a:ln>
            <a:noFill/>
          </a:ln>
        </p:spPr>
      </p:pic>
      <p:sp>
        <p:nvSpPr>
          <p:cNvPr id="2076" name="Google Shape;2076;p235"/>
          <p:cNvSpPr txBox="1"/>
          <p:nvPr/>
        </p:nvSpPr>
        <p:spPr>
          <a:xfrm>
            <a:off x="4396434" y="1612714"/>
            <a:ext cx="6054844" cy="3632573"/>
          </a:xfrm>
          <a:prstGeom prst="rect">
            <a:avLst/>
          </a:prstGeom>
          <a:noFill/>
          <a:ln>
            <a:noFill/>
          </a:ln>
        </p:spPr>
        <p:txBody>
          <a:bodyPr anchorCtr="0" anchor="t" bIns="0" lIns="0" spcFirstLastPara="1" rIns="0" wrap="square" tIns="0">
            <a:spAutoFit/>
          </a:bodyPr>
          <a:lstStyle/>
          <a:p>
            <a:pPr indent="0" lvl="0" marL="0" marR="0" rtl="0" algn="l">
              <a:lnSpc>
                <a:spcPct val="107500"/>
              </a:lnSpc>
              <a:spcBef>
                <a:spcPts val="0"/>
              </a:spcBef>
              <a:spcAft>
                <a:spcPts val="0"/>
              </a:spcAft>
              <a:buClr>
                <a:srgbClr val="000000"/>
              </a:buClr>
              <a:buSzPts val="4533"/>
              <a:buFont typeface="Arial"/>
              <a:buNone/>
            </a:pPr>
            <a:r>
              <a:rPr b="1" i="0" lang="en-US" sz="4533" u="none" cap="none" strike="noStrike">
                <a:solidFill>
                  <a:srgbClr val="FEFEFE"/>
                </a:solidFill>
                <a:latin typeface="Times New Roman"/>
                <a:ea typeface="Times New Roman"/>
                <a:cs typeface="Times New Roman"/>
                <a:sym typeface="Times New Roman"/>
              </a:rPr>
              <a:t>Application Qualifications</a:t>
            </a:r>
            <a:endParaRPr b="0" i="0" sz="1400" u="none" cap="none" strike="noStrike">
              <a:solidFill>
                <a:srgbClr val="000000"/>
              </a:solidFill>
              <a:latin typeface="Arial"/>
              <a:ea typeface="Arial"/>
              <a:cs typeface="Arial"/>
              <a:sym typeface="Arial"/>
            </a:endParaRPr>
          </a:p>
          <a:p>
            <a:pPr indent="0" lvl="0" marL="0" marR="0" rtl="0" algn="l">
              <a:lnSpc>
                <a:spcPct val="52166"/>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504596" marR="0" rtl="0" algn="l">
              <a:lnSpc>
                <a:spcPct val="116666"/>
              </a:lnSpc>
              <a:spcBef>
                <a:spcPts val="0"/>
              </a:spcBef>
              <a:spcAft>
                <a:spcPts val="0"/>
              </a:spcAft>
              <a:buClr>
                <a:srgbClr val="000000"/>
              </a:buClr>
              <a:buSzPts val="2300"/>
              <a:buFont typeface="Arial"/>
              <a:buNone/>
            </a:pPr>
            <a:r>
              <a:rPr b="0" i="0" lang="en-US" sz="2300" u="none" cap="none" strike="noStrike">
                <a:solidFill>
                  <a:srgbClr val="FEFEFE"/>
                </a:solidFill>
                <a:latin typeface="Times New Roman"/>
                <a:ea typeface="Times New Roman"/>
                <a:cs typeface="Times New Roman"/>
                <a:sym typeface="Times New Roman"/>
              </a:rPr>
              <a:t>Each group should have at least 5 students, and one of whom is the convener.</a:t>
            </a:r>
            <a:endParaRPr b="0" i="0" sz="1400" u="none" cap="none" strike="noStrike">
              <a:solidFill>
                <a:srgbClr val="000000"/>
              </a:solidFill>
              <a:latin typeface="Arial"/>
              <a:ea typeface="Arial"/>
              <a:cs typeface="Arial"/>
              <a:sym typeface="Arial"/>
            </a:endParaRPr>
          </a:p>
          <a:p>
            <a:pPr indent="504596" lvl="0" marL="0" marR="0" rtl="0" algn="l">
              <a:lnSpc>
                <a:spcPct val="100416"/>
              </a:lnSpc>
              <a:spcBef>
                <a:spcPts val="0"/>
              </a:spcBef>
              <a:spcAft>
                <a:spcPts val="0"/>
              </a:spcAft>
              <a:buClr>
                <a:srgbClr val="000000"/>
              </a:buClr>
              <a:buSzPts val="2300"/>
              <a:buFont typeface="Arial"/>
              <a:buNone/>
            </a:pPr>
            <a:r>
              <a:rPr b="0" i="0" lang="en-US" sz="2300" u="none" cap="none" strike="noStrike">
                <a:solidFill>
                  <a:srgbClr val="FEFEFE"/>
                </a:solidFill>
                <a:latin typeface="Times New Roman"/>
                <a:ea typeface="Times New Roman"/>
                <a:cs typeface="Times New Roman"/>
                <a:sym typeface="Times New Roman"/>
              </a:rPr>
              <a:t>Teachers can be invited to be the supervisor</a:t>
            </a:r>
            <a:endParaRPr b="0" i="0" sz="1400" u="none" cap="none" strike="noStrike">
              <a:solidFill>
                <a:srgbClr val="000000"/>
              </a:solidFill>
              <a:latin typeface="Arial"/>
              <a:ea typeface="Arial"/>
              <a:cs typeface="Arial"/>
              <a:sym typeface="Arial"/>
            </a:endParaRPr>
          </a:p>
          <a:p>
            <a:pPr indent="0" lvl="0" marL="0" marR="0" rtl="0" algn="l">
              <a:lnSpc>
                <a:spcPct val="38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504596" lvl="0" marL="0" marR="0" rtl="0" algn="l">
              <a:lnSpc>
                <a:spcPct val="100416"/>
              </a:lnSpc>
              <a:spcBef>
                <a:spcPts val="0"/>
              </a:spcBef>
              <a:spcAft>
                <a:spcPts val="0"/>
              </a:spcAft>
              <a:buClr>
                <a:srgbClr val="000000"/>
              </a:buClr>
              <a:buSzPts val="2300"/>
              <a:buFont typeface="Arial"/>
              <a:buNone/>
            </a:pPr>
            <a:r>
              <a:rPr b="0" i="0" lang="en-US" sz="2300" u="none" cap="none" strike="noStrike">
                <a:solidFill>
                  <a:srgbClr val="FEFEFE"/>
                </a:solidFill>
                <a:latin typeface="Times New Roman"/>
                <a:ea typeface="Times New Roman"/>
                <a:cs typeface="Times New Roman"/>
                <a:sym typeface="Times New Roman"/>
              </a:rPr>
              <a:t>for study group.</a:t>
            </a:r>
            <a:endParaRPr b="0" i="0" sz="1400" u="none" cap="none" strike="noStrike">
              <a:solidFill>
                <a:srgbClr val="000000"/>
              </a:solidFill>
              <a:latin typeface="Arial"/>
              <a:ea typeface="Arial"/>
              <a:cs typeface="Arial"/>
              <a:sym typeface="Arial"/>
            </a:endParaRPr>
          </a:p>
          <a:p>
            <a:pPr indent="0" lvl="0" marL="0" marR="0" rtl="0" algn="l">
              <a:lnSpc>
                <a:spcPct val="38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504596" lvl="0" marL="0" marR="0" rtl="0" algn="l">
              <a:lnSpc>
                <a:spcPct val="100416"/>
              </a:lnSpc>
              <a:spcBef>
                <a:spcPts val="0"/>
              </a:spcBef>
              <a:spcAft>
                <a:spcPts val="0"/>
              </a:spcAft>
              <a:buClr>
                <a:srgbClr val="000000"/>
              </a:buClr>
              <a:buSzPts val="2300"/>
              <a:buFont typeface="Arial"/>
              <a:buNone/>
            </a:pPr>
            <a:r>
              <a:rPr b="0" i="0" lang="en-US" sz="2300" u="none" cap="none" strike="noStrike">
                <a:solidFill>
                  <a:srgbClr val="FEFEFE"/>
                </a:solidFill>
                <a:latin typeface="Times New Roman"/>
                <a:ea typeface="Times New Roman"/>
                <a:cs typeface="Times New Roman"/>
                <a:sym typeface="Times New Roman"/>
              </a:rPr>
              <a:t>Apply to E-portfolio before the deadline.</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2080" name="Shape 2080"/>
        <p:cNvGrpSpPr/>
        <p:nvPr/>
      </p:nvGrpSpPr>
      <p:grpSpPr>
        <a:xfrm>
          <a:off x="0" y="0"/>
          <a:ext cx="0" cy="0"/>
          <a:chOff x="0" y="0"/>
          <a:chExt cx="0" cy="0"/>
        </a:xfrm>
      </p:grpSpPr>
      <p:sp>
        <p:nvSpPr>
          <p:cNvPr id="2081" name="Google Shape;2081;p236"/>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29185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Calibri"/>
              <a:ea typeface="Calibri"/>
              <a:cs typeface="Calibri"/>
              <a:sym typeface="Calibri"/>
            </a:endParaRPr>
          </a:p>
        </p:txBody>
      </p:sp>
      <p:sp>
        <p:nvSpPr>
          <p:cNvPr id="2082" name="Google Shape;2082;p236"/>
          <p:cNvSpPr/>
          <p:nvPr/>
        </p:nvSpPr>
        <p:spPr>
          <a:xfrm>
            <a:off x="3629205" y="902"/>
            <a:ext cx="1069908" cy="1024200"/>
          </a:xfrm>
          <a:custGeom>
            <a:rect b="b" l="l" r="r" t="t"/>
            <a:pathLst>
              <a:path extrusionOk="0" h="1536700" w="1605279">
                <a:moveTo>
                  <a:pt x="854595" y="0"/>
                </a:moveTo>
                <a:lnTo>
                  <a:pt x="539102" y="0"/>
                </a:lnTo>
                <a:lnTo>
                  <a:pt x="538924" y="685"/>
                </a:lnTo>
                <a:lnTo>
                  <a:pt x="527011" y="40246"/>
                </a:lnTo>
                <a:lnTo>
                  <a:pt x="505040" y="73380"/>
                </a:lnTo>
                <a:lnTo>
                  <a:pt x="464400" y="95351"/>
                </a:lnTo>
                <a:lnTo>
                  <a:pt x="460438" y="98933"/>
                </a:lnTo>
                <a:lnTo>
                  <a:pt x="457352" y="105638"/>
                </a:lnTo>
                <a:lnTo>
                  <a:pt x="454621" y="113677"/>
                </a:lnTo>
                <a:lnTo>
                  <a:pt x="451713" y="121221"/>
                </a:lnTo>
                <a:lnTo>
                  <a:pt x="447268" y="149987"/>
                </a:lnTo>
                <a:lnTo>
                  <a:pt x="445427" y="180962"/>
                </a:lnTo>
                <a:lnTo>
                  <a:pt x="430631" y="201002"/>
                </a:lnTo>
                <a:lnTo>
                  <a:pt x="387337" y="196964"/>
                </a:lnTo>
                <a:lnTo>
                  <a:pt x="373214" y="243687"/>
                </a:lnTo>
                <a:lnTo>
                  <a:pt x="347611" y="284149"/>
                </a:lnTo>
                <a:lnTo>
                  <a:pt x="316687" y="321157"/>
                </a:lnTo>
                <a:lnTo>
                  <a:pt x="286575" y="357530"/>
                </a:lnTo>
                <a:lnTo>
                  <a:pt x="263448" y="396113"/>
                </a:lnTo>
                <a:lnTo>
                  <a:pt x="253428" y="439699"/>
                </a:lnTo>
                <a:lnTo>
                  <a:pt x="243293" y="488480"/>
                </a:lnTo>
                <a:lnTo>
                  <a:pt x="221005" y="525094"/>
                </a:lnTo>
                <a:lnTo>
                  <a:pt x="193433" y="554278"/>
                </a:lnTo>
                <a:lnTo>
                  <a:pt x="167436" y="580834"/>
                </a:lnTo>
                <a:lnTo>
                  <a:pt x="141833" y="604697"/>
                </a:lnTo>
                <a:lnTo>
                  <a:pt x="116586" y="627049"/>
                </a:lnTo>
                <a:lnTo>
                  <a:pt x="100304" y="654532"/>
                </a:lnTo>
                <a:lnTo>
                  <a:pt x="101663" y="693737"/>
                </a:lnTo>
                <a:lnTo>
                  <a:pt x="101092" y="702348"/>
                </a:lnTo>
                <a:lnTo>
                  <a:pt x="97015" y="710349"/>
                </a:lnTo>
                <a:lnTo>
                  <a:pt x="90385" y="715848"/>
                </a:lnTo>
                <a:lnTo>
                  <a:pt x="47713" y="716864"/>
                </a:lnTo>
                <a:lnTo>
                  <a:pt x="29184" y="737781"/>
                </a:lnTo>
                <a:lnTo>
                  <a:pt x="22453" y="769366"/>
                </a:lnTo>
                <a:lnTo>
                  <a:pt x="15201" y="802411"/>
                </a:lnTo>
                <a:lnTo>
                  <a:pt x="2781" y="847915"/>
                </a:lnTo>
                <a:lnTo>
                  <a:pt x="0" y="890727"/>
                </a:lnTo>
                <a:lnTo>
                  <a:pt x="6680" y="929982"/>
                </a:lnTo>
                <a:lnTo>
                  <a:pt x="22631" y="964819"/>
                </a:lnTo>
                <a:lnTo>
                  <a:pt x="47663" y="994397"/>
                </a:lnTo>
                <a:lnTo>
                  <a:pt x="81584" y="1017854"/>
                </a:lnTo>
                <a:lnTo>
                  <a:pt x="124218" y="1034326"/>
                </a:lnTo>
                <a:lnTo>
                  <a:pt x="157251" y="1037297"/>
                </a:lnTo>
                <a:lnTo>
                  <a:pt x="185534" y="1027391"/>
                </a:lnTo>
                <a:lnTo>
                  <a:pt x="234162" y="987285"/>
                </a:lnTo>
                <a:lnTo>
                  <a:pt x="260667" y="952893"/>
                </a:lnTo>
                <a:lnTo>
                  <a:pt x="277787" y="913815"/>
                </a:lnTo>
                <a:lnTo>
                  <a:pt x="290664" y="872324"/>
                </a:lnTo>
                <a:lnTo>
                  <a:pt x="304406" y="830719"/>
                </a:lnTo>
                <a:lnTo>
                  <a:pt x="324116" y="791286"/>
                </a:lnTo>
                <a:lnTo>
                  <a:pt x="354914" y="756310"/>
                </a:lnTo>
                <a:lnTo>
                  <a:pt x="385076" y="719416"/>
                </a:lnTo>
                <a:lnTo>
                  <a:pt x="407606" y="673620"/>
                </a:lnTo>
                <a:lnTo>
                  <a:pt x="428459" y="625182"/>
                </a:lnTo>
                <a:lnTo>
                  <a:pt x="453593" y="580364"/>
                </a:lnTo>
                <a:lnTo>
                  <a:pt x="484822" y="536867"/>
                </a:lnTo>
                <a:lnTo>
                  <a:pt x="515061" y="492696"/>
                </a:lnTo>
                <a:lnTo>
                  <a:pt x="544283" y="447852"/>
                </a:lnTo>
                <a:lnTo>
                  <a:pt x="572490" y="402374"/>
                </a:lnTo>
                <a:lnTo>
                  <a:pt x="599668" y="356273"/>
                </a:lnTo>
                <a:lnTo>
                  <a:pt x="625792" y="309549"/>
                </a:lnTo>
                <a:lnTo>
                  <a:pt x="650875" y="262242"/>
                </a:lnTo>
                <a:lnTo>
                  <a:pt x="674903" y="214363"/>
                </a:lnTo>
                <a:lnTo>
                  <a:pt x="680783" y="201002"/>
                </a:lnTo>
                <a:lnTo>
                  <a:pt x="693547" y="172046"/>
                </a:lnTo>
                <a:lnTo>
                  <a:pt x="717537" y="132753"/>
                </a:lnTo>
                <a:lnTo>
                  <a:pt x="746518" y="96989"/>
                </a:lnTo>
                <a:lnTo>
                  <a:pt x="780148" y="65239"/>
                </a:lnTo>
                <a:lnTo>
                  <a:pt x="781088" y="63830"/>
                </a:lnTo>
                <a:lnTo>
                  <a:pt x="785329" y="45783"/>
                </a:lnTo>
                <a:lnTo>
                  <a:pt x="796302" y="34493"/>
                </a:lnTo>
                <a:lnTo>
                  <a:pt x="811415" y="27508"/>
                </a:lnTo>
                <a:lnTo>
                  <a:pt x="828078" y="22428"/>
                </a:lnTo>
                <a:lnTo>
                  <a:pt x="843216" y="14643"/>
                </a:lnTo>
                <a:lnTo>
                  <a:pt x="853744" y="3200"/>
                </a:lnTo>
                <a:lnTo>
                  <a:pt x="854595" y="0"/>
                </a:lnTo>
                <a:close/>
              </a:path>
              <a:path extrusionOk="0" h="1536700" w="1605279">
                <a:moveTo>
                  <a:pt x="1604708" y="744715"/>
                </a:moveTo>
                <a:lnTo>
                  <a:pt x="1570456" y="701738"/>
                </a:lnTo>
                <a:lnTo>
                  <a:pt x="1558505" y="688174"/>
                </a:lnTo>
                <a:lnTo>
                  <a:pt x="1553718" y="672630"/>
                </a:lnTo>
                <a:lnTo>
                  <a:pt x="1553083" y="655751"/>
                </a:lnTo>
                <a:lnTo>
                  <a:pt x="1553552" y="638225"/>
                </a:lnTo>
                <a:lnTo>
                  <a:pt x="1547520" y="603821"/>
                </a:lnTo>
                <a:lnTo>
                  <a:pt x="1529638" y="579958"/>
                </a:lnTo>
                <a:lnTo>
                  <a:pt x="1500225" y="566051"/>
                </a:lnTo>
                <a:lnTo>
                  <a:pt x="1459572" y="561543"/>
                </a:lnTo>
                <a:lnTo>
                  <a:pt x="1419034" y="571055"/>
                </a:lnTo>
                <a:lnTo>
                  <a:pt x="1378940" y="582244"/>
                </a:lnTo>
                <a:lnTo>
                  <a:pt x="1339342" y="595071"/>
                </a:lnTo>
                <a:lnTo>
                  <a:pt x="1300289" y="609536"/>
                </a:lnTo>
                <a:lnTo>
                  <a:pt x="1253921" y="634187"/>
                </a:lnTo>
                <a:lnTo>
                  <a:pt x="1211224" y="663600"/>
                </a:lnTo>
                <a:lnTo>
                  <a:pt x="1130681" y="728370"/>
                </a:lnTo>
                <a:lnTo>
                  <a:pt x="1089710" y="759536"/>
                </a:lnTo>
                <a:lnTo>
                  <a:pt x="1046213" y="787107"/>
                </a:lnTo>
                <a:lnTo>
                  <a:pt x="998639" y="808990"/>
                </a:lnTo>
                <a:lnTo>
                  <a:pt x="977607" y="814235"/>
                </a:lnTo>
                <a:lnTo>
                  <a:pt x="956170" y="817816"/>
                </a:lnTo>
                <a:lnTo>
                  <a:pt x="934478" y="823683"/>
                </a:lnTo>
                <a:lnTo>
                  <a:pt x="912647" y="835812"/>
                </a:lnTo>
                <a:lnTo>
                  <a:pt x="872197" y="865860"/>
                </a:lnTo>
                <a:lnTo>
                  <a:pt x="543890" y="1101280"/>
                </a:lnTo>
                <a:lnTo>
                  <a:pt x="422579" y="1191920"/>
                </a:lnTo>
                <a:lnTo>
                  <a:pt x="394017" y="1222019"/>
                </a:lnTo>
                <a:lnTo>
                  <a:pt x="371017" y="1259433"/>
                </a:lnTo>
                <a:lnTo>
                  <a:pt x="350291" y="1300022"/>
                </a:lnTo>
                <a:lnTo>
                  <a:pt x="328612" y="1339634"/>
                </a:lnTo>
                <a:lnTo>
                  <a:pt x="360299" y="1364767"/>
                </a:lnTo>
                <a:lnTo>
                  <a:pt x="377355" y="1397444"/>
                </a:lnTo>
                <a:lnTo>
                  <a:pt x="386486" y="1433906"/>
                </a:lnTo>
                <a:lnTo>
                  <a:pt x="394385" y="1470418"/>
                </a:lnTo>
                <a:lnTo>
                  <a:pt x="415302" y="1515160"/>
                </a:lnTo>
                <a:lnTo>
                  <a:pt x="445427" y="1536217"/>
                </a:lnTo>
                <a:lnTo>
                  <a:pt x="481279" y="1534261"/>
                </a:lnTo>
                <a:lnTo>
                  <a:pt x="519366" y="1509928"/>
                </a:lnTo>
                <a:lnTo>
                  <a:pt x="562800" y="1476514"/>
                </a:lnTo>
                <a:lnTo>
                  <a:pt x="609650" y="1449870"/>
                </a:lnTo>
                <a:lnTo>
                  <a:pt x="707047" y="1404708"/>
                </a:lnTo>
                <a:lnTo>
                  <a:pt x="754303" y="1380096"/>
                </a:lnTo>
                <a:lnTo>
                  <a:pt x="794575" y="1348943"/>
                </a:lnTo>
                <a:lnTo>
                  <a:pt x="829830" y="1313294"/>
                </a:lnTo>
                <a:lnTo>
                  <a:pt x="867029" y="1280464"/>
                </a:lnTo>
                <a:lnTo>
                  <a:pt x="913117" y="1257782"/>
                </a:lnTo>
                <a:lnTo>
                  <a:pt x="958443" y="1242466"/>
                </a:lnTo>
                <a:lnTo>
                  <a:pt x="1001598" y="1223518"/>
                </a:lnTo>
                <a:lnTo>
                  <a:pt x="1041514" y="1199807"/>
                </a:lnTo>
                <a:lnTo>
                  <a:pt x="1077125" y="1170216"/>
                </a:lnTo>
                <a:lnTo>
                  <a:pt x="1107351" y="1133614"/>
                </a:lnTo>
                <a:lnTo>
                  <a:pt x="1131138" y="1088898"/>
                </a:lnTo>
                <a:lnTo>
                  <a:pt x="1134567" y="1080579"/>
                </a:lnTo>
                <a:lnTo>
                  <a:pt x="1140282" y="1073912"/>
                </a:lnTo>
                <a:lnTo>
                  <a:pt x="1147775" y="1069327"/>
                </a:lnTo>
                <a:lnTo>
                  <a:pt x="1208481" y="1055839"/>
                </a:lnTo>
                <a:lnTo>
                  <a:pt x="1258011" y="1039812"/>
                </a:lnTo>
                <a:lnTo>
                  <a:pt x="1305331" y="1019657"/>
                </a:lnTo>
                <a:lnTo>
                  <a:pt x="1350670" y="995895"/>
                </a:lnTo>
                <a:lnTo>
                  <a:pt x="1394218" y="969022"/>
                </a:lnTo>
                <a:lnTo>
                  <a:pt x="1436204" y="939546"/>
                </a:lnTo>
                <a:lnTo>
                  <a:pt x="1476844" y="907961"/>
                </a:lnTo>
                <a:lnTo>
                  <a:pt x="1516354" y="874788"/>
                </a:lnTo>
                <a:lnTo>
                  <a:pt x="1554962" y="840511"/>
                </a:lnTo>
                <a:lnTo>
                  <a:pt x="1599184" y="786650"/>
                </a:lnTo>
                <a:lnTo>
                  <a:pt x="1604708" y="744715"/>
                </a:lnTo>
                <a:close/>
              </a:path>
            </a:pathLst>
          </a:custGeom>
          <a:solidFill>
            <a:srgbClr val="E7616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83" name="Google Shape;2083;p236"/>
          <p:cNvSpPr/>
          <p:nvPr/>
        </p:nvSpPr>
        <p:spPr>
          <a:xfrm>
            <a:off x="3989502" y="1115219"/>
            <a:ext cx="790157" cy="332230"/>
          </a:xfrm>
          <a:custGeom>
            <a:rect b="b" l="l" r="r" t="t"/>
            <a:pathLst>
              <a:path extrusionOk="0" h="498475" w="1185545">
                <a:moveTo>
                  <a:pt x="119485" y="497997"/>
                </a:moveTo>
                <a:lnTo>
                  <a:pt x="71823" y="494741"/>
                </a:lnTo>
                <a:lnTo>
                  <a:pt x="32317" y="483436"/>
                </a:lnTo>
                <a:lnTo>
                  <a:pt x="8802" y="467103"/>
                </a:lnTo>
                <a:lnTo>
                  <a:pt x="0" y="440362"/>
                </a:lnTo>
                <a:lnTo>
                  <a:pt x="4632" y="397832"/>
                </a:lnTo>
                <a:lnTo>
                  <a:pt x="20251" y="349205"/>
                </a:lnTo>
                <a:lnTo>
                  <a:pt x="43909" y="309896"/>
                </a:lnTo>
                <a:lnTo>
                  <a:pt x="73937" y="277460"/>
                </a:lnTo>
                <a:lnTo>
                  <a:pt x="108664" y="249454"/>
                </a:lnTo>
                <a:lnTo>
                  <a:pt x="185530" y="196958"/>
                </a:lnTo>
                <a:lnTo>
                  <a:pt x="228706" y="171531"/>
                </a:lnTo>
                <a:lnTo>
                  <a:pt x="273429" y="153693"/>
                </a:lnTo>
                <a:lnTo>
                  <a:pt x="319359" y="141778"/>
                </a:lnTo>
                <a:lnTo>
                  <a:pt x="366154" y="134116"/>
                </a:lnTo>
                <a:lnTo>
                  <a:pt x="508322" y="119970"/>
                </a:lnTo>
                <a:lnTo>
                  <a:pt x="555168" y="112642"/>
                </a:lnTo>
                <a:lnTo>
                  <a:pt x="601174" y="101226"/>
                </a:lnTo>
                <a:lnTo>
                  <a:pt x="693917" y="65573"/>
                </a:lnTo>
                <a:lnTo>
                  <a:pt x="743348" y="51769"/>
                </a:lnTo>
                <a:lnTo>
                  <a:pt x="793772" y="40892"/>
                </a:lnTo>
                <a:lnTo>
                  <a:pt x="895507" y="20916"/>
                </a:lnTo>
                <a:lnTo>
                  <a:pt x="945774" y="8315"/>
                </a:lnTo>
                <a:lnTo>
                  <a:pt x="997489" y="0"/>
                </a:lnTo>
                <a:lnTo>
                  <a:pt x="1046623" y="2620"/>
                </a:lnTo>
                <a:lnTo>
                  <a:pt x="1091229" y="15190"/>
                </a:lnTo>
                <a:lnTo>
                  <a:pt x="1129358" y="36722"/>
                </a:lnTo>
                <a:lnTo>
                  <a:pt x="1159063" y="66227"/>
                </a:lnTo>
                <a:lnTo>
                  <a:pt x="1178394" y="102719"/>
                </a:lnTo>
                <a:lnTo>
                  <a:pt x="1185405" y="145210"/>
                </a:lnTo>
                <a:lnTo>
                  <a:pt x="1179593" y="185365"/>
                </a:lnTo>
                <a:lnTo>
                  <a:pt x="1163314" y="224324"/>
                </a:lnTo>
                <a:lnTo>
                  <a:pt x="1138302" y="260493"/>
                </a:lnTo>
                <a:lnTo>
                  <a:pt x="1106291" y="292279"/>
                </a:lnTo>
                <a:lnTo>
                  <a:pt x="1069017" y="318089"/>
                </a:lnTo>
                <a:lnTo>
                  <a:pt x="1028213" y="336330"/>
                </a:lnTo>
                <a:lnTo>
                  <a:pt x="985614" y="345409"/>
                </a:lnTo>
                <a:lnTo>
                  <a:pt x="942954" y="343732"/>
                </a:lnTo>
                <a:lnTo>
                  <a:pt x="905688" y="339025"/>
                </a:lnTo>
                <a:lnTo>
                  <a:pt x="868281" y="339204"/>
                </a:lnTo>
                <a:lnTo>
                  <a:pt x="831208" y="344235"/>
                </a:lnTo>
                <a:lnTo>
                  <a:pt x="746125" y="368342"/>
                </a:lnTo>
                <a:lnTo>
                  <a:pt x="696851" y="380597"/>
                </a:lnTo>
                <a:lnTo>
                  <a:pt x="647206" y="391242"/>
                </a:lnTo>
                <a:lnTo>
                  <a:pt x="547134" y="409289"/>
                </a:lnTo>
                <a:lnTo>
                  <a:pt x="396311" y="434203"/>
                </a:lnTo>
                <a:lnTo>
                  <a:pt x="346177" y="443518"/>
                </a:lnTo>
                <a:lnTo>
                  <a:pt x="296250" y="454000"/>
                </a:lnTo>
                <a:lnTo>
                  <a:pt x="246613" y="466044"/>
                </a:lnTo>
                <a:lnTo>
                  <a:pt x="165561" y="490448"/>
                </a:lnTo>
                <a:lnTo>
                  <a:pt x="119485" y="497997"/>
                </a:lnTo>
                <a:close/>
              </a:path>
            </a:pathLst>
          </a:custGeom>
          <a:solidFill>
            <a:srgbClr val="E7616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84" name="Google Shape;2084;p236"/>
          <p:cNvSpPr/>
          <p:nvPr/>
        </p:nvSpPr>
        <p:spPr>
          <a:xfrm>
            <a:off x="795" y="6042801"/>
            <a:ext cx="706783" cy="417722"/>
          </a:xfrm>
          <a:custGeom>
            <a:rect b="b" l="l" r="r" t="t"/>
            <a:pathLst>
              <a:path extrusionOk="0" h="626745" w="1060450">
                <a:moveTo>
                  <a:pt x="1057445" y="237023"/>
                </a:moveTo>
                <a:lnTo>
                  <a:pt x="1059922" y="200352"/>
                </a:lnTo>
                <a:lnTo>
                  <a:pt x="1038175" y="156008"/>
                </a:lnTo>
                <a:lnTo>
                  <a:pt x="1014683" y="126965"/>
                </a:lnTo>
                <a:lnTo>
                  <a:pt x="991997" y="96989"/>
                </a:lnTo>
                <a:lnTo>
                  <a:pt x="977238" y="63214"/>
                </a:lnTo>
                <a:lnTo>
                  <a:pt x="977522" y="22772"/>
                </a:lnTo>
                <a:lnTo>
                  <a:pt x="933059" y="14832"/>
                </a:lnTo>
                <a:lnTo>
                  <a:pt x="888448" y="5528"/>
                </a:lnTo>
                <a:lnTo>
                  <a:pt x="844874" y="0"/>
                </a:lnTo>
                <a:lnTo>
                  <a:pt x="803525" y="3385"/>
                </a:lnTo>
                <a:lnTo>
                  <a:pt x="656862" y="41074"/>
                </a:lnTo>
                <a:lnTo>
                  <a:pt x="267620" y="149279"/>
                </a:lnTo>
                <a:lnTo>
                  <a:pt x="218852" y="161953"/>
                </a:lnTo>
                <a:lnTo>
                  <a:pt x="195719" y="171355"/>
                </a:lnTo>
                <a:lnTo>
                  <a:pt x="177549" y="184580"/>
                </a:lnTo>
                <a:lnTo>
                  <a:pt x="161331" y="199037"/>
                </a:lnTo>
                <a:lnTo>
                  <a:pt x="144056" y="212134"/>
                </a:lnTo>
                <a:lnTo>
                  <a:pt x="97176" y="235484"/>
                </a:lnTo>
                <a:lnTo>
                  <a:pt x="48426" y="252087"/>
                </a:lnTo>
                <a:lnTo>
                  <a:pt x="0" y="264082"/>
                </a:lnTo>
                <a:lnTo>
                  <a:pt x="0" y="626647"/>
                </a:lnTo>
                <a:lnTo>
                  <a:pt x="68987" y="603571"/>
                </a:lnTo>
                <a:lnTo>
                  <a:pt x="115918" y="583151"/>
                </a:lnTo>
                <a:lnTo>
                  <a:pt x="161284" y="558913"/>
                </a:lnTo>
                <a:lnTo>
                  <a:pt x="204831" y="530371"/>
                </a:lnTo>
                <a:lnTo>
                  <a:pt x="253396" y="491529"/>
                </a:lnTo>
                <a:lnTo>
                  <a:pt x="261661" y="488571"/>
                </a:lnTo>
                <a:lnTo>
                  <a:pt x="270438" y="488298"/>
                </a:lnTo>
                <a:lnTo>
                  <a:pt x="279067" y="490839"/>
                </a:lnTo>
                <a:lnTo>
                  <a:pt x="328821" y="500344"/>
                </a:lnTo>
                <a:lnTo>
                  <a:pt x="376283" y="499730"/>
                </a:lnTo>
                <a:lnTo>
                  <a:pt x="421660" y="490536"/>
                </a:lnTo>
                <a:lnTo>
                  <a:pt x="465155" y="474300"/>
                </a:lnTo>
                <a:lnTo>
                  <a:pt x="506974" y="452559"/>
                </a:lnTo>
                <a:lnTo>
                  <a:pt x="547320" y="426854"/>
                </a:lnTo>
                <a:lnTo>
                  <a:pt x="593887" y="405165"/>
                </a:lnTo>
                <a:lnTo>
                  <a:pt x="642779" y="396767"/>
                </a:lnTo>
                <a:lnTo>
                  <a:pt x="692655" y="391648"/>
                </a:lnTo>
                <a:lnTo>
                  <a:pt x="742174" y="379798"/>
                </a:lnTo>
                <a:lnTo>
                  <a:pt x="790975" y="358409"/>
                </a:lnTo>
                <a:lnTo>
                  <a:pt x="887221" y="310835"/>
                </a:lnTo>
                <a:lnTo>
                  <a:pt x="937351" y="291036"/>
                </a:lnTo>
                <a:lnTo>
                  <a:pt x="990610" y="278156"/>
                </a:lnTo>
                <a:lnTo>
                  <a:pt x="1033442" y="263723"/>
                </a:lnTo>
                <a:lnTo>
                  <a:pt x="1057445" y="237023"/>
                </a:lnTo>
                <a:close/>
              </a:path>
            </a:pathLst>
          </a:custGeom>
          <a:solidFill>
            <a:srgbClr val="E7616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85" name="Google Shape;2085;p236"/>
          <p:cNvSpPr/>
          <p:nvPr/>
        </p:nvSpPr>
        <p:spPr>
          <a:xfrm>
            <a:off x="794" y="5611043"/>
            <a:ext cx="589973" cy="250971"/>
          </a:xfrm>
          <a:custGeom>
            <a:rect b="b" l="l" r="r" t="t"/>
            <a:pathLst>
              <a:path extrusionOk="0" h="376554" w="885190">
                <a:moveTo>
                  <a:pt x="849389" y="347540"/>
                </a:moveTo>
                <a:lnTo>
                  <a:pt x="867787" y="319939"/>
                </a:lnTo>
                <a:lnTo>
                  <a:pt x="881675" y="276397"/>
                </a:lnTo>
                <a:lnTo>
                  <a:pt x="884670" y="235262"/>
                </a:lnTo>
                <a:lnTo>
                  <a:pt x="877320" y="197217"/>
                </a:lnTo>
                <a:lnTo>
                  <a:pt x="860173" y="162946"/>
                </a:lnTo>
                <a:lnTo>
                  <a:pt x="833777" y="133134"/>
                </a:lnTo>
                <a:lnTo>
                  <a:pt x="798681" y="108464"/>
                </a:lnTo>
                <a:lnTo>
                  <a:pt x="755432" y="89619"/>
                </a:lnTo>
                <a:lnTo>
                  <a:pt x="696320" y="59996"/>
                </a:lnTo>
                <a:lnTo>
                  <a:pt x="668410" y="61324"/>
                </a:lnTo>
                <a:lnTo>
                  <a:pt x="640865" y="93927"/>
                </a:lnTo>
                <a:lnTo>
                  <a:pt x="632423" y="95638"/>
                </a:lnTo>
                <a:lnTo>
                  <a:pt x="623630" y="93810"/>
                </a:lnTo>
                <a:lnTo>
                  <a:pt x="616569" y="88852"/>
                </a:lnTo>
                <a:lnTo>
                  <a:pt x="586869" y="63221"/>
                </a:lnTo>
                <a:lnTo>
                  <a:pt x="555264" y="58671"/>
                </a:lnTo>
                <a:lnTo>
                  <a:pt x="487368" y="69324"/>
                </a:lnTo>
                <a:lnTo>
                  <a:pt x="410357" y="76110"/>
                </a:lnTo>
                <a:lnTo>
                  <a:pt x="367864" y="70527"/>
                </a:lnTo>
                <a:lnTo>
                  <a:pt x="323510" y="47842"/>
                </a:lnTo>
                <a:lnTo>
                  <a:pt x="283266" y="28318"/>
                </a:lnTo>
                <a:lnTo>
                  <a:pt x="238709" y="22160"/>
                </a:lnTo>
                <a:lnTo>
                  <a:pt x="143274" y="23703"/>
                </a:lnTo>
                <a:lnTo>
                  <a:pt x="95704" y="18286"/>
                </a:lnTo>
                <a:lnTo>
                  <a:pt x="50440" y="0"/>
                </a:lnTo>
                <a:lnTo>
                  <a:pt x="26449" y="36264"/>
                </a:lnTo>
                <a:lnTo>
                  <a:pt x="1564" y="35228"/>
                </a:lnTo>
                <a:lnTo>
                  <a:pt x="0" y="34116"/>
                </a:lnTo>
                <a:lnTo>
                  <a:pt x="0" y="258280"/>
                </a:lnTo>
                <a:lnTo>
                  <a:pt x="41452" y="265290"/>
                </a:lnTo>
                <a:lnTo>
                  <a:pt x="94408" y="273024"/>
                </a:lnTo>
                <a:lnTo>
                  <a:pt x="147523" y="279562"/>
                </a:lnTo>
                <a:lnTo>
                  <a:pt x="200776" y="284901"/>
                </a:lnTo>
                <a:lnTo>
                  <a:pt x="254147" y="289037"/>
                </a:lnTo>
                <a:lnTo>
                  <a:pt x="307616" y="291968"/>
                </a:lnTo>
                <a:lnTo>
                  <a:pt x="358292" y="300488"/>
                </a:lnTo>
                <a:lnTo>
                  <a:pt x="409108" y="314605"/>
                </a:lnTo>
                <a:lnTo>
                  <a:pt x="458910" y="325758"/>
                </a:lnTo>
                <a:lnTo>
                  <a:pt x="506550" y="325389"/>
                </a:lnTo>
                <a:lnTo>
                  <a:pt x="553115" y="323316"/>
                </a:lnTo>
                <a:lnTo>
                  <a:pt x="596197" y="332680"/>
                </a:lnTo>
                <a:lnTo>
                  <a:pt x="677615" y="364039"/>
                </a:lnTo>
                <a:lnTo>
                  <a:pt x="718802" y="375196"/>
                </a:lnTo>
                <a:lnTo>
                  <a:pt x="762209" y="376110"/>
                </a:lnTo>
                <a:lnTo>
                  <a:pt x="794021" y="371515"/>
                </a:lnTo>
                <a:lnTo>
                  <a:pt x="823941" y="363362"/>
                </a:lnTo>
                <a:lnTo>
                  <a:pt x="849389" y="347540"/>
                </a:lnTo>
                <a:close/>
              </a:path>
            </a:pathLst>
          </a:custGeom>
          <a:solidFill>
            <a:srgbClr val="E7616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086" name="Google Shape;2086;p236"/>
          <p:cNvSpPr/>
          <p:nvPr/>
        </p:nvSpPr>
        <p:spPr>
          <a:xfrm>
            <a:off x="297929" y="6459169"/>
            <a:ext cx="677580" cy="398253"/>
          </a:xfrm>
          <a:custGeom>
            <a:rect b="b" l="l" r="r" t="t"/>
            <a:pathLst>
              <a:path extrusionOk="0" h="597534" w="1016635">
                <a:moveTo>
                  <a:pt x="970781" y="176800"/>
                </a:moveTo>
                <a:lnTo>
                  <a:pt x="998123" y="137625"/>
                </a:lnTo>
                <a:lnTo>
                  <a:pt x="1014081" y="99759"/>
                </a:lnTo>
                <a:lnTo>
                  <a:pt x="1016098" y="71199"/>
                </a:lnTo>
                <a:lnTo>
                  <a:pt x="1000782" y="47577"/>
                </a:lnTo>
                <a:lnTo>
                  <a:pt x="964743" y="24525"/>
                </a:lnTo>
                <a:lnTo>
                  <a:pt x="917066" y="6210"/>
                </a:lnTo>
                <a:lnTo>
                  <a:pt x="871609" y="0"/>
                </a:lnTo>
                <a:lnTo>
                  <a:pt x="827514" y="3061"/>
                </a:lnTo>
                <a:lnTo>
                  <a:pt x="783924" y="12559"/>
                </a:lnTo>
                <a:lnTo>
                  <a:pt x="694837" y="39536"/>
                </a:lnTo>
                <a:lnTo>
                  <a:pt x="647960" y="57234"/>
                </a:lnTo>
                <a:lnTo>
                  <a:pt x="606026" y="80896"/>
                </a:lnTo>
                <a:lnTo>
                  <a:pt x="567949" y="109211"/>
                </a:lnTo>
                <a:lnTo>
                  <a:pt x="532644" y="140866"/>
                </a:lnTo>
                <a:lnTo>
                  <a:pt x="432499" y="242762"/>
                </a:lnTo>
                <a:lnTo>
                  <a:pt x="397421" y="274665"/>
                </a:lnTo>
                <a:lnTo>
                  <a:pt x="359686" y="303352"/>
                </a:lnTo>
                <a:lnTo>
                  <a:pt x="273769" y="353257"/>
                </a:lnTo>
                <a:lnTo>
                  <a:pt x="232026" y="383116"/>
                </a:lnTo>
                <a:lnTo>
                  <a:pt x="191942" y="415583"/>
                </a:lnTo>
                <a:lnTo>
                  <a:pt x="112601" y="482322"/>
                </a:lnTo>
                <a:lnTo>
                  <a:pt x="71271" y="513585"/>
                </a:lnTo>
                <a:lnTo>
                  <a:pt x="32373" y="548664"/>
                </a:lnTo>
                <a:lnTo>
                  <a:pt x="3612" y="588588"/>
                </a:lnTo>
                <a:lnTo>
                  <a:pt x="0" y="597065"/>
                </a:lnTo>
                <a:lnTo>
                  <a:pt x="457822" y="597065"/>
                </a:lnTo>
                <a:lnTo>
                  <a:pt x="517366" y="553030"/>
                </a:lnTo>
                <a:lnTo>
                  <a:pt x="556782" y="521025"/>
                </a:lnTo>
                <a:lnTo>
                  <a:pt x="633577" y="454373"/>
                </a:lnTo>
                <a:lnTo>
                  <a:pt x="747537" y="352484"/>
                </a:lnTo>
                <a:lnTo>
                  <a:pt x="786224" y="319264"/>
                </a:lnTo>
                <a:lnTo>
                  <a:pt x="825689" y="286937"/>
                </a:lnTo>
                <a:lnTo>
                  <a:pt x="866190" y="255815"/>
                </a:lnTo>
                <a:lnTo>
                  <a:pt x="936014" y="207966"/>
                </a:lnTo>
                <a:lnTo>
                  <a:pt x="970781" y="176800"/>
                </a:lnTo>
                <a:close/>
              </a:path>
            </a:pathLst>
          </a:custGeom>
          <a:solidFill>
            <a:srgbClr val="E7616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087" name="Google Shape;2087;p236"/>
          <p:cNvPicPr preferRelativeResize="0"/>
          <p:nvPr/>
        </p:nvPicPr>
        <p:blipFill rotWithShape="1">
          <a:blip r:embed="rId3">
            <a:alphaModFix/>
          </a:blip>
          <a:srcRect b="0" l="0" r="0" t="0"/>
          <a:stretch/>
        </p:blipFill>
        <p:spPr>
          <a:xfrm>
            <a:off x="541662" y="686516"/>
            <a:ext cx="3656647" cy="5484971"/>
          </a:xfrm>
          <a:prstGeom prst="rect">
            <a:avLst/>
          </a:prstGeom>
          <a:noFill/>
          <a:ln>
            <a:noFill/>
          </a:ln>
        </p:spPr>
      </p:pic>
      <p:pic>
        <p:nvPicPr>
          <p:cNvPr id="2088" name="Google Shape;2088;p236"/>
          <p:cNvPicPr preferRelativeResize="0"/>
          <p:nvPr/>
        </p:nvPicPr>
        <p:blipFill rotWithShape="1">
          <a:blip r:embed="rId4">
            <a:alphaModFix/>
          </a:blip>
          <a:srcRect b="0" l="0" r="0" t="0"/>
          <a:stretch/>
        </p:blipFill>
        <p:spPr>
          <a:xfrm>
            <a:off x="10602576" y="895"/>
            <a:ext cx="1587044" cy="1284372"/>
          </a:xfrm>
          <a:prstGeom prst="rect">
            <a:avLst/>
          </a:prstGeom>
          <a:noFill/>
          <a:ln>
            <a:noFill/>
          </a:ln>
        </p:spPr>
      </p:pic>
      <p:sp>
        <p:nvSpPr>
          <p:cNvPr id="2089" name="Google Shape;2089;p236"/>
          <p:cNvSpPr txBox="1"/>
          <p:nvPr>
            <p:ph type="title"/>
          </p:nvPr>
        </p:nvSpPr>
        <p:spPr>
          <a:xfrm>
            <a:off x="4431578" y="1697491"/>
            <a:ext cx="3483549" cy="1136642"/>
          </a:xfrm>
          <a:prstGeom prst="rect">
            <a:avLst/>
          </a:prstGeom>
          <a:noFill/>
          <a:ln>
            <a:noFill/>
          </a:ln>
        </p:spPr>
        <p:txBody>
          <a:bodyPr anchorCtr="0" anchor="t" bIns="0" lIns="0" spcFirstLastPara="1" rIns="0" wrap="square" tIns="8425">
            <a:spAutoFit/>
          </a:bodyPr>
          <a:lstStyle/>
          <a:p>
            <a:pPr indent="0" lvl="0" marL="8465" rtl="0" algn="l">
              <a:lnSpc>
                <a:spcPct val="100000"/>
              </a:lnSpc>
              <a:spcBef>
                <a:spcPts val="0"/>
              </a:spcBef>
              <a:spcAft>
                <a:spcPts val="0"/>
              </a:spcAft>
              <a:buSzPts val="1400"/>
              <a:buNone/>
            </a:pPr>
            <a:r>
              <a:rPr lang="en-US" sz="3666"/>
              <a:t>Q1.學生社群主題</a:t>
            </a:r>
            <a:endParaRPr sz="3666"/>
          </a:p>
        </p:txBody>
      </p:sp>
      <p:grpSp>
        <p:nvGrpSpPr>
          <p:cNvPr id="2090" name="Google Shape;2090;p236"/>
          <p:cNvGrpSpPr/>
          <p:nvPr/>
        </p:nvGrpSpPr>
        <p:grpSpPr>
          <a:xfrm>
            <a:off x="6894510" y="1086006"/>
            <a:ext cx="1821702" cy="4785332"/>
            <a:chOff x="10343267" y="1628090"/>
            <a:chExt cx="2733264" cy="7179867"/>
          </a:xfrm>
        </p:grpSpPr>
        <p:sp>
          <p:nvSpPr>
            <p:cNvPr id="2091" name="Google Shape;2091;p236"/>
            <p:cNvSpPr/>
            <p:nvPr/>
          </p:nvSpPr>
          <p:spPr>
            <a:xfrm>
              <a:off x="10458687" y="1786220"/>
              <a:ext cx="2502535" cy="6863715"/>
            </a:xfrm>
            <a:custGeom>
              <a:rect b="b" l="l" r="r" t="t"/>
              <a:pathLst>
                <a:path extrusionOk="0" h="6863715" w="2502534">
                  <a:moveTo>
                    <a:pt x="2502425" y="0"/>
                  </a:moveTo>
                  <a:lnTo>
                    <a:pt x="0" y="6863608"/>
                  </a:lnTo>
                </a:path>
              </a:pathLst>
            </a:custGeom>
            <a:noFill/>
            <a:ln cap="flat" cmpd="sng" w="47625">
              <a:solidFill>
                <a:srgbClr val="FFFFFF"/>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092" name="Google Shape;2092;p236"/>
            <p:cNvPicPr preferRelativeResize="0"/>
            <p:nvPr/>
          </p:nvPicPr>
          <p:blipFill rotWithShape="1">
            <a:blip r:embed="rId5">
              <a:alphaModFix/>
            </a:blip>
            <a:srcRect b="0" l="0" r="0" t="0"/>
            <a:stretch/>
          </p:blipFill>
          <p:spPr>
            <a:xfrm>
              <a:off x="12894661" y="1628090"/>
              <a:ext cx="181870" cy="181949"/>
            </a:xfrm>
            <a:prstGeom prst="rect">
              <a:avLst/>
            </a:prstGeom>
            <a:noFill/>
            <a:ln>
              <a:noFill/>
            </a:ln>
          </p:spPr>
        </p:pic>
        <p:pic>
          <p:nvPicPr>
            <p:cNvPr id="2093" name="Google Shape;2093;p236"/>
            <p:cNvPicPr preferRelativeResize="0"/>
            <p:nvPr/>
          </p:nvPicPr>
          <p:blipFill rotWithShape="1">
            <a:blip r:embed="rId5">
              <a:alphaModFix/>
            </a:blip>
            <a:srcRect b="0" l="0" r="0" t="0"/>
            <a:stretch/>
          </p:blipFill>
          <p:spPr>
            <a:xfrm>
              <a:off x="10343267" y="8626008"/>
              <a:ext cx="181870" cy="181949"/>
            </a:xfrm>
            <a:prstGeom prst="rect">
              <a:avLst/>
            </a:prstGeom>
            <a:noFill/>
            <a:ln>
              <a:noFill/>
            </a:ln>
          </p:spPr>
        </p:pic>
      </p:grpSp>
      <p:sp>
        <p:nvSpPr>
          <p:cNvPr id="2094" name="Google Shape;2094;p236"/>
          <p:cNvSpPr txBox="1"/>
          <p:nvPr/>
        </p:nvSpPr>
        <p:spPr>
          <a:xfrm>
            <a:off x="8354062" y="3095323"/>
            <a:ext cx="3526718" cy="3299354"/>
          </a:xfrm>
          <a:prstGeom prst="rect">
            <a:avLst/>
          </a:prstGeom>
          <a:noFill/>
          <a:ln>
            <a:noFill/>
          </a:ln>
        </p:spPr>
        <p:txBody>
          <a:bodyPr anchorCtr="0" anchor="t" bIns="0" lIns="0" spcFirstLastPara="1" rIns="0" wrap="square" tIns="67700">
            <a:spAutoFit/>
          </a:bodyPr>
          <a:lstStyle/>
          <a:p>
            <a:pPr indent="0" lvl="0" marL="8465" marR="0" rtl="0" algn="l">
              <a:lnSpc>
                <a:spcPct val="100000"/>
              </a:lnSpc>
              <a:spcBef>
                <a:spcPts val="0"/>
              </a:spcBef>
              <a:spcAft>
                <a:spcPts val="0"/>
              </a:spcAft>
              <a:buClr>
                <a:srgbClr val="000000"/>
              </a:buClr>
              <a:buSzPts val="3666"/>
              <a:buFont typeface="Arial"/>
              <a:buNone/>
            </a:pPr>
            <a:r>
              <a:rPr b="1" i="0" lang="en-US" sz="3666" u="none" cap="none" strike="noStrike">
                <a:solidFill>
                  <a:srgbClr val="FFFFFF"/>
                </a:solidFill>
                <a:latin typeface="Arial"/>
                <a:ea typeface="Arial"/>
                <a:cs typeface="Arial"/>
                <a:sym typeface="Arial"/>
              </a:rPr>
              <a:t>Q2.我需要做什麼</a:t>
            </a:r>
            <a:endParaRPr b="0" i="0" sz="3666" u="none" cap="none" strike="noStrike">
              <a:solidFill>
                <a:srgbClr val="000000"/>
              </a:solidFill>
              <a:latin typeface="Arial"/>
              <a:ea typeface="Arial"/>
              <a:cs typeface="Arial"/>
              <a:sym typeface="Arial"/>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Step1 提出申請</a:t>
            </a:r>
            <a:endParaRPr b="0" i="0" sz="3000" u="none" cap="none" strike="noStrike">
              <a:solidFill>
                <a:srgbClr val="FFFFFF"/>
              </a:solidFill>
              <a:latin typeface="Microsoft YaHei"/>
              <a:ea typeface="Microsoft YaHei"/>
              <a:cs typeface="Microsoft YaHei"/>
              <a:sym typeface="Microsoft YaHei"/>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Step2 規劃活動 </a:t>
            </a:r>
            <a:endParaRPr b="0" i="0" sz="3000" u="none" cap="none" strike="noStrike">
              <a:solidFill>
                <a:srgbClr val="FFFFFF"/>
              </a:solidFill>
              <a:latin typeface="Microsoft YaHei"/>
              <a:ea typeface="Microsoft YaHei"/>
              <a:cs typeface="Microsoft YaHei"/>
              <a:sym typeface="Microsoft YaHei"/>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Step3 實際執⾏ </a:t>
            </a:r>
            <a:endParaRPr b="0" i="0" sz="3000" u="none" cap="none" strike="noStrike">
              <a:solidFill>
                <a:srgbClr val="FFFFFF"/>
              </a:solidFill>
              <a:latin typeface="Microsoft YaHei"/>
              <a:ea typeface="Microsoft YaHei"/>
              <a:cs typeface="Microsoft YaHei"/>
              <a:sym typeface="Microsoft YaHei"/>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Step4 成果繳交</a:t>
            </a:r>
            <a:endParaRPr b="0" i="0" sz="1400" u="none" cap="none" strike="noStrike">
              <a:solidFill>
                <a:srgbClr val="000000"/>
              </a:solidFill>
              <a:latin typeface="Arial"/>
              <a:ea typeface="Arial"/>
              <a:cs typeface="Arial"/>
              <a:sym typeface="Arial"/>
            </a:endParaRPr>
          </a:p>
        </p:txBody>
      </p:sp>
      <p:sp>
        <p:nvSpPr>
          <p:cNvPr id="2095" name="Google Shape;2095;p236"/>
          <p:cNvSpPr txBox="1"/>
          <p:nvPr/>
        </p:nvSpPr>
        <p:spPr>
          <a:xfrm>
            <a:off x="4512826" y="2375486"/>
            <a:ext cx="3526718" cy="2107132"/>
          </a:xfrm>
          <a:prstGeom prst="rect">
            <a:avLst/>
          </a:prstGeom>
          <a:noFill/>
          <a:ln>
            <a:noFill/>
          </a:ln>
        </p:spPr>
        <p:txBody>
          <a:bodyPr anchorCtr="0" anchor="t" bIns="0" lIns="0" spcFirstLastPara="1" rIns="0" wrap="square" tIns="67700">
            <a:spAutoFit/>
          </a:bodyPr>
          <a:lstStyle/>
          <a:p>
            <a:pPr indent="-457154" lvl="0" marL="465619" marR="0" rtl="0" algn="l">
              <a:lnSpc>
                <a:spcPct val="100000"/>
              </a:lnSpc>
              <a:spcBef>
                <a:spcPts val="0"/>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精進課業</a:t>
            </a:r>
            <a:endParaRPr b="0" i="0" sz="3000" u="none" cap="none" strike="noStrike">
              <a:solidFill>
                <a:srgbClr val="FFFFFF"/>
              </a:solidFill>
              <a:latin typeface="Microsoft YaHei"/>
              <a:ea typeface="Microsoft YaHei"/>
              <a:cs typeface="Microsoft YaHei"/>
              <a:sym typeface="Microsoft YaHei"/>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能力檢定</a:t>
            </a:r>
            <a:endParaRPr b="0" i="0" sz="3000" u="none" cap="none" strike="noStrike">
              <a:solidFill>
                <a:srgbClr val="FFFFFF"/>
              </a:solidFill>
              <a:latin typeface="Microsoft YaHei"/>
              <a:ea typeface="Microsoft YaHei"/>
              <a:cs typeface="Microsoft YaHei"/>
              <a:sym typeface="Microsoft YaHei"/>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國家考試</a:t>
            </a:r>
            <a:endParaRPr b="0" i="0" sz="3000" u="none" cap="none" strike="noStrike">
              <a:solidFill>
                <a:srgbClr val="FFFFFF"/>
              </a:solidFill>
              <a:latin typeface="Microsoft YaHei"/>
              <a:ea typeface="Microsoft YaHei"/>
              <a:cs typeface="Microsoft YaHei"/>
              <a:sym typeface="Microsoft YaHei"/>
            </a:endParaRPr>
          </a:p>
          <a:p>
            <a:pPr indent="-457154" lvl="0" marL="465619" marR="0" rtl="0" algn="l">
              <a:lnSpc>
                <a:spcPct val="100000"/>
              </a:lnSpc>
              <a:spcBef>
                <a:spcPts val="533"/>
              </a:spcBef>
              <a:spcAft>
                <a:spcPts val="0"/>
              </a:spcAft>
              <a:buClr>
                <a:srgbClr val="FFFFFF"/>
              </a:buClr>
              <a:buSzPts val="3000"/>
              <a:buFont typeface="Arial"/>
              <a:buChar char="•"/>
            </a:pPr>
            <a:r>
              <a:rPr b="0" i="0" lang="en-US" sz="3000" u="none" cap="none" strike="noStrike">
                <a:solidFill>
                  <a:srgbClr val="FFFFFF"/>
                </a:solidFill>
                <a:latin typeface="Microsoft YaHei"/>
                <a:ea typeface="Microsoft YaHei"/>
                <a:cs typeface="Microsoft YaHei"/>
                <a:sym typeface="Microsoft YaHei"/>
              </a:rPr>
              <a:t>實作成果</a:t>
            </a:r>
            <a:endParaRPr b="0" i="0" sz="3000" u="none" cap="none" strike="noStrike">
              <a:solidFill>
                <a:srgbClr val="FFFFFF"/>
              </a:solidFill>
              <a:latin typeface="Microsoft YaHei"/>
              <a:ea typeface="Microsoft YaHei"/>
              <a:cs typeface="Microsoft YaHei"/>
              <a:sym typeface="Microsoft YaHei"/>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4" name="Shape 1364"/>
        <p:cNvGrpSpPr/>
        <p:nvPr/>
      </p:nvGrpSpPr>
      <p:grpSpPr>
        <a:xfrm>
          <a:off x="0" y="0"/>
          <a:ext cx="0" cy="0"/>
          <a:chOff x="0" y="0"/>
          <a:chExt cx="0" cy="0"/>
        </a:xfrm>
      </p:grpSpPr>
      <p:sp>
        <p:nvSpPr>
          <p:cNvPr id="1365" name="Google Shape;1365;p198"/>
          <p:cNvSpPr txBox="1"/>
          <p:nvPr>
            <p:ph type="title"/>
          </p:nvPr>
        </p:nvSpPr>
        <p:spPr>
          <a:xfrm>
            <a:off x="678490" y="609967"/>
            <a:ext cx="8595662" cy="1320628"/>
          </a:xfrm>
          <a:prstGeom prst="rect">
            <a:avLst/>
          </a:prstGeom>
          <a:noFill/>
          <a:ln>
            <a:noFill/>
          </a:ln>
        </p:spPr>
        <p:txBody>
          <a:bodyPr anchorCtr="0" anchor="t" bIns="45675" lIns="91400" spcFirstLastPara="1" rIns="91400" wrap="square" tIns="45675">
            <a:normAutofit fontScale="90000"/>
          </a:bodyPr>
          <a:lstStyle/>
          <a:p>
            <a:pPr indent="0" lvl="0" marL="0" rtl="0" algn="l">
              <a:lnSpc>
                <a:spcPct val="100000"/>
              </a:lnSpc>
              <a:spcBef>
                <a:spcPts val="0"/>
              </a:spcBef>
              <a:spcAft>
                <a:spcPts val="0"/>
              </a:spcAft>
              <a:buSzPct val="43209"/>
              <a:buNone/>
            </a:pPr>
            <a:r>
              <a:rPr lang="en-US">
                <a:latin typeface="Microsoft YaHei"/>
                <a:ea typeface="Microsoft YaHei"/>
                <a:cs typeface="Microsoft YaHei"/>
                <a:sym typeface="Microsoft YaHei"/>
              </a:rPr>
              <a:t>義守大學外國學生獎助學金 </a:t>
            </a:r>
            <a:br>
              <a:rPr lang="en-US">
                <a:latin typeface="Microsoft YaHei"/>
                <a:ea typeface="Microsoft YaHei"/>
                <a:cs typeface="Microsoft YaHei"/>
                <a:sym typeface="Microsoft YaHei"/>
              </a:rPr>
            </a:br>
            <a:r>
              <a:rPr lang="en-US">
                <a:latin typeface="Microsoft YaHei"/>
                <a:ea typeface="Microsoft YaHei"/>
                <a:cs typeface="Microsoft YaHei"/>
                <a:sym typeface="Microsoft YaHei"/>
              </a:rPr>
              <a:t>ISU Scholarship for International Student</a:t>
            </a:r>
            <a:endParaRPr/>
          </a:p>
        </p:txBody>
      </p:sp>
      <p:sp>
        <p:nvSpPr>
          <p:cNvPr id="1366" name="Google Shape;1366;p198"/>
          <p:cNvSpPr txBox="1"/>
          <p:nvPr>
            <p:ph idx="1" type="body"/>
          </p:nvPr>
        </p:nvSpPr>
        <p:spPr>
          <a:xfrm>
            <a:off x="678501" y="1930600"/>
            <a:ext cx="9197700" cy="4506300"/>
          </a:xfrm>
          <a:prstGeom prst="rect">
            <a:avLst/>
          </a:prstGeom>
          <a:noFill/>
          <a:ln>
            <a:noFill/>
          </a:ln>
        </p:spPr>
        <p:txBody>
          <a:bodyPr anchorCtr="0" anchor="t" bIns="45675" lIns="91400" spcFirstLastPara="1" rIns="91400" wrap="square" tIns="45675">
            <a:noAutofit/>
          </a:bodyPr>
          <a:lstStyle/>
          <a:p>
            <a:pPr indent="-342798" lvl="0" marL="342798" rtl="0" algn="l">
              <a:lnSpc>
                <a:spcPct val="100000"/>
              </a:lnSpc>
              <a:spcBef>
                <a:spcPts val="0"/>
              </a:spcBef>
              <a:spcAft>
                <a:spcPts val="0"/>
              </a:spcAft>
              <a:buSzPts val="1440"/>
              <a:buChar char="►"/>
            </a:pPr>
            <a:r>
              <a:rPr lang="en-US">
                <a:solidFill>
                  <a:srgbClr val="002060"/>
                </a:solidFill>
                <a:latin typeface="DFKai-SB"/>
                <a:ea typeface="DFKai-SB"/>
                <a:cs typeface="DFKai-SB"/>
                <a:sym typeface="DFKai-SB"/>
              </a:rPr>
              <a:t>審查項目</a:t>
            </a:r>
            <a:r>
              <a:rPr lang="en-US">
                <a:solidFill>
                  <a:srgbClr val="002060"/>
                </a:solidFill>
                <a:latin typeface="Times New Roman"/>
                <a:ea typeface="Times New Roman"/>
                <a:cs typeface="Times New Roman"/>
                <a:sym typeface="Times New Roman"/>
              </a:rPr>
              <a:t>Review Items</a:t>
            </a:r>
            <a:r>
              <a:rPr lang="en-US">
                <a:solidFill>
                  <a:srgbClr val="002060"/>
                </a:solidFill>
                <a:latin typeface="DFKai-SB"/>
                <a:ea typeface="DFKai-SB"/>
                <a:cs typeface="DFKai-SB"/>
                <a:sym typeface="DFKai-SB"/>
              </a:rPr>
              <a:t>：</a:t>
            </a:r>
            <a:endParaRPr>
              <a:latin typeface="DFKai-SB"/>
              <a:ea typeface="DFKai-SB"/>
              <a:cs typeface="DFKai-SB"/>
              <a:sym typeface="DFKai-SB"/>
            </a:endParaRPr>
          </a:p>
          <a:p>
            <a:pPr indent="-342798" lvl="0" marL="342798" rtl="0" algn="l">
              <a:lnSpc>
                <a:spcPct val="100000"/>
              </a:lnSpc>
              <a:spcBef>
                <a:spcPts val="1000"/>
              </a:spcBef>
              <a:spcAft>
                <a:spcPts val="0"/>
              </a:spcAft>
              <a:buClr>
                <a:srgbClr val="FF0000"/>
              </a:buClr>
              <a:buSzPts val="1440"/>
              <a:buFont typeface="Noto Sans Symbols"/>
              <a:buChar char="▪"/>
            </a:pPr>
            <a:r>
              <a:rPr lang="en-US">
                <a:solidFill>
                  <a:srgbClr val="FF0000"/>
                </a:solidFill>
                <a:latin typeface="DFKai-SB"/>
                <a:ea typeface="DFKai-SB"/>
                <a:cs typeface="DFKai-SB"/>
                <a:sym typeface="DFKai-SB"/>
              </a:rPr>
              <a:t>前一學期成績(班排名/班級人數) </a:t>
            </a:r>
            <a:r>
              <a:rPr lang="en-US">
                <a:solidFill>
                  <a:srgbClr val="FF0000"/>
                </a:solidFill>
                <a:latin typeface="Times New Roman"/>
                <a:ea typeface="Times New Roman"/>
                <a:cs typeface="Times New Roman"/>
                <a:sym typeface="Times New Roman"/>
              </a:rPr>
              <a:t>Academic Performance (class ranking/class number of student)</a:t>
            </a:r>
            <a:endParaRPr>
              <a:solidFill>
                <a:srgbClr val="FF0000"/>
              </a:solidFill>
              <a:latin typeface="Times New Roman"/>
              <a:ea typeface="Times New Roman"/>
              <a:cs typeface="Times New Roman"/>
              <a:sym typeface="Times New Roman"/>
            </a:endParaRPr>
          </a:p>
          <a:p>
            <a:pPr indent="-342798" lvl="0" marL="342798" rtl="0" algn="l">
              <a:lnSpc>
                <a:spcPct val="100000"/>
              </a:lnSpc>
              <a:spcBef>
                <a:spcPts val="1000"/>
              </a:spcBef>
              <a:spcAft>
                <a:spcPts val="0"/>
              </a:spcAft>
              <a:buClr>
                <a:srgbClr val="FF0000"/>
              </a:buClr>
              <a:buSzPts val="1440"/>
              <a:buFont typeface="Noto Sans Symbols"/>
              <a:buChar char="▪"/>
            </a:pPr>
            <a:r>
              <a:rPr lang="en-US">
                <a:solidFill>
                  <a:srgbClr val="FF0000"/>
                </a:solidFill>
                <a:latin typeface="DFKai-SB"/>
                <a:ea typeface="DFKai-SB"/>
                <a:cs typeface="DFKai-SB"/>
                <a:sym typeface="DFKai-SB"/>
              </a:rPr>
              <a:t>服務學習 </a:t>
            </a:r>
            <a:r>
              <a:rPr lang="en-US">
                <a:solidFill>
                  <a:srgbClr val="FF0000"/>
                </a:solidFill>
                <a:latin typeface="Times New Roman"/>
                <a:ea typeface="Times New Roman"/>
                <a:cs typeface="Times New Roman"/>
                <a:sym typeface="Times New Roman"/>
              </a:rPr>
              <a:t>Service Learning (上限60小時/積點 max. 60 hours/points)</a:t>
            </a:r>
            <a:endParaRPr>
              <a:solidFill>
                <a:srgbClr val="FF0000"/>
              </a:solidFill>
              <a:latin typeface="Times New Roman"/>
              <a:ea typeface="Times New Roman"/>
              <a:cs typeface="Times New Roman"/>
              <a:sym typeface="Times New Roman"/>
            </a:endParaRPr>
          </a:p>
          <a:p>
            <a:pPr indent="-342798" lvl="0" marL="342798" rtl="0" algn="l">
              <a:lnSpc>
                <a:spcPct val="100000"/>
              </a:lnSpc>
              <a:spcBef>
                <a:spcPts val="1000"/>
              </a:spcBef>
              <a:spcAft>
                <a:spcPts val="0"/>
              </a:spcAft>
              <a:buClr>
                <a:srgbClr val="FF0000"/>
              </a:buClr>
              <a:buSzPts val="1440"/>
              <a:buFont typeface="Noto Sans Symbols"/>
              <a:buChar char="▪"/>
            </a:pPr>
            <a:r>
              <a:rPr lang="en-US">
                <a:solidFill>
                  <a:srgbClr val="FF0000"/>
                </a:solidFill>
                <a:latin typeface="DFKai-SB"/>
                <a:ea typeface="DFKai-SB"/>
                <a:cs typeface="DFKai-SB"/>
                <a:sym typeface="DFKai-SB"/>
              </a:rPr>
              <a:t>海外志工 </a:t>
            </a:r>
            <a:r>
              <a:rPr lang="en-US">
                <a:solidFill>
                  <a:srgbClr val="FF0000"/>
                </a:solidFill>
                <a:latin typeface="Times New Roman"/>
                <a:ea typeface="Times New Roman"/>
                <a:cs typeface="Times New Roman"/>
                <a:sym typeface="Times New Roman"/>
              </a:rPr>
              <a:t>Overseas Volunteer、</a:t>
            </a:r>
            <a:r>
              <a:rPr lang="en-US">
                <a:solidFill>
                  <a:srgbClr val="FF0000"/>
                </a:solidFill>
                <a:latin typeface="DFKai-SB"/>
                <a:ea typeface="DFKai-SB"/>
                <a:cs typeface="DFKai-SB"/>
                <a:sym typeface="DFKai-SB"/>
              </a:rPr>
              <a:t>競賽得獎證明 </a:t>
            </a:r>
            <a:r>
              <a:rPr lang="en-US">
                <a:solidFill>
                  <a:srgbClr val="FF0000"/>
                </a:solidFill>
                <a:latin typeface="Times New Roman"/>
                <a:ea typeface="Times New Roman"/>
                <a:cs typeface="Times New Roman"/>
                <a:sym typeface="Times New Roman"/>
              </a:rPr>
              <a:t>Competition Award、</a:t>
            </a:r>
            <a:r>
              <a:rPr lang="en-US">
                <a:solidFill>
                  <a:srgbClr val="FF0000"/>
                </a:solidFill>
                <a:latin typeface="DFKai-SB"/>
                <a:ea typeface="DFKai-SB"/>
                <a:cs typeface="DFKai-SB"/>
                <a:sym typeface="DFKai-SB"/>
              </a:rPr>
              <a:t>社團幹部參與 </a:t>
            </a:r>
            <a:r>
              <a:rPr lang="en-US">
                <a:solidFill>
                  <a:srgbClr val="FF0000"/>
                </a:solidFill>
                <a:latin typeface="Times New Roman"/>
                <a:ea typeface="Times New Roman"/>
                <a:cs typeface="Times New Roman"/>
                <a:sym typeface="Times New Roman"/>
              </a:rPr>
              <a:t>Student Activity (上限40積點 max. 40 points)</a:t>
            </a:r>
            <a:endParaRPr>
              <a:solidFill>
                <a:srgbClr val="FF0000"/>
              </a:solidFill>
              <a:latin typeface="Times New Roman"/>
              <a:ea typeface="Times New Roman"/>
              <a:cs typeface="Times New Roman"/>
              <a:sym typeface="Times New Roman"/>
            </a:endParaRPr>
          </a:p>
          <a:p>
            <a:pPr indent="-251367" lvl="0" marL="342798" rtl="0" algn="l">
              <a:lnSpc>
                <a:spcPct val="100000"/>
              </a:lnSpc>
              <a:spcBef>
                <a:spcPts val="1000"/>
              </a:spcBef>
              <a:spcAft>
                <a:spcPts val="0"/>
              </a:spcAft>
              <a:buSzPts val="1440"/>
              <a:buNone/>
            </a:pPr>
            <a:r>
              <a:t/>
            </a:r>
            <a:endParaRPr>
              <a:latin typeface="DFKai-SB"/>
              <a:ea typeface="DFKai-SB"/>
              <a:cs typeface="DFKai-SB"/>
              <a:sym typeface="DFKai-SB"/>
            </a:endParaRPr>
          </a:p>
          <a:p>
            <a:pPr indent="-342798" lvl="0" marL="342798" rtl="0" algn="l">
              <a:lnSpc>
                <a:spcPct val="100000"/>
              </a:lnSpc>
              <a:spcBef>
                <a:spcPts val="1000"/>
              </a:spcBef>
              <a:spcAft>
                <a:spcPts val="0"/>
              </a:spcAft>
              <a:buSzPts val="1440"/>
              <a:buChar char="►"/>
            </a:pPr>
            <a:r>
              <a:rPr lang="en-US" u="sng">
                <a:latin typeface="DFKai-SB"/>
                <a:ea typeface="DFKai-SB"/>
                <a:cs typeface="DFKai-SB"/>
                <a:sym typeface="DFKai-SB"/>
              </a:rPr>
              <a:t>義守大學外國學生獎助學金設置辦法 </a:t>
            </a:r>
            <a:r>
              <a:rPr lang="en-US" u="sng">
                <a:solidFill>
                  <a:srgbClr val="00B050"/>
                </a:solidFill>
                <a:latin typeface="DFKai-SB"/>
                <a:ea typeface="DFKai-SB"/>
                <a:cs typeface="DFKai-SB"/>
                <a:sym typeface="DFKai-SB"/>
              </a:rPr>
              <a:t> </a:t>
            </a:r>
            <a:r>
              <a:rPr lang="en-US" u="sng">
                <a:solidFill>
                  <a:srgbClr val="00B0F0"/>
                </a:solidFill>
                <a:latin typeface="Times New Roman"/>
                <a:ea typeface="Times New Roman"/>
                <a:cs typeface="Times New Roman"/>
                <a:sym typeface="Times New Roman"/>
                <a:hlinkClick r:id="rId3">
                  <a:extLst>
                    <a:ext uri="{A12FA001-AC4F-418D-AE19-62706E023703}">
                      <ahyp:hlinkClr val="tx"/>
                    </a:ext>
                  </a:extLst>
                </a:hlinkClick>
              </a:rPr>
              <a:t>https://www2.isu.edu.tw/upload/654/internation%20student%20scholarship.pdf</a:t>
            </a:r>
            <a:endParaRPr>
              <a:solidFill>
                <a:srgbClr val="00B0F0"/>
              </a:solidFill>
              <a:latin typeface="Times New Roman"/>
              <a:ea typeface="Times New Roman"/>
              <a:cs typeface="Times New Roman"/>
              <a:sym typeface="Times New Roman"/>
            </a:endParaRPr>
          </a:p>
          <a:p>
            <a:pPr indent="-342798" lvl="0" marL="342798" rtl="0" algn="l">
              <a:lnSpc>
                <a:spcPct val="100000"/>
              </a:lnSpc>
              <a:spcBef>
                <a:spcPts val="1000"/>
              </a:spcBef>
              <a:spcAft>
                <a:spcPts val="0"/>
              </a:spcAft>
              <a:buSzPts val="1440"/>
              <a:buChar char="►"/>
            </a:pPr>
            <a:r>
              <a:rPr lang="en-US" u="sng">
                <a:latin typeface="Times New Roman"/>
                <a:ea typeface="Times New Roman"/>
                <a:cs typeface="Times New Roman"/>
                <a:sym typeface="Times New Roman"/>
              </a:rPr>
              <a:t>Regulations for International Student Scholarship at I-Shou University</a:t>
            </a:r>
            <a:r>
              <a:rPr lang="en-US">
                <a:latin typeface="Times New Roman"/>
                <a:ea typeface="Times New Roman"/>
                <a:cs typeface="Times New Roman"/>
                <a:sym typeface="Times New Roman"/>
              </a:rPr>
              <a:t>：</a:t>
            </a:r>
            <a:r>
              <a:rPr lang="en-US" u="sng">
                <a:solidFill>
                  <a:schemeClr val="hlink"/>
                </a:solidFill>
                <a:latin typeface="Times New Roman"/>
                <a:ea typeface="Times New Roman"/>
                <a:cs typeface="Times New Roman"/>
                <a:sym typeface="Times New Roman"/>
                <a:hlinkClick r:id="rId4"/>
              </a:rPr>
              <a:t>https://www.isu.edu.tw/upload/654e/3/ISU%20Regulations%20on%20Scholarship%20for%20International%20Students.pdf</a:t>
            </a:r>
            <a:endParaRPr>
              <a:latin typeface="Times New Roman"/>
              <a:ea typeface="Times New Roman"/>
              <a:cs typeface="Times New Roman"/>
              <a:sym typeface="Times New Roman"/>
            </a:endParaRPr>
          </a:p>
          <a:p>
            <a:pPr indent="-251367" lvl="0" marL="342798" rtl="0" algn="l">
              <a:lnSpc>
                <a:spcPct val="100000"/>
              </a:lnSpc>
              <a:spcBef>
                <a:spcPts val="1000"/>
              </a:spcBef>
              <a:spcAft>
                <a:spcPts val="0"/>
              </a:spcAft>
              <a:buSzPts val="1440"/>
              <a:buNone/>
            </a:pPr>
            <a:r>
              <a:t/>
            </a:r>
            <a:endParaRPr>
              <a:latin typeface="DFKai-SB"/>
              <a:ea typeface="DFKai-SB"/>
              <a:cs typeface="DFKai-SB"/>
              <a:sym typeface="DFKai-SB"/>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9" name="Shape 2099"/>
        <p:cNvGrpSpPr/>
        <p:nvPr/>
      </p:nvGrpSpPr>
      <p:grpSpPr>
        <a:xfrm>
          <a:off x="0" y="0"/>
          <a:ext cx="0" cy="0"/>
          <a:chOff x="0" y="0"/>
          <a:chExt cx="0" cy="0"/>
        </a:xfrm>
      </p:grpSpPr>
      <p:sp>
        <p:nvSpPr>
          <p:cNvPr id="2100" name="Google Shape;2100;p237"/>
          <p:cNvSpPr/>
          <p:nvPr/>
        </p:nvSpPr>
        <p:spPr>
          <a:xfrm>
            <a:off x="794" y="895"/>
            <a:ext cx="12188826" cy="6856214"/>
          </a:xfrm>
          <a:custGeom>
            <a:rect b="b" l="l" r="r" t="t"/>
            <a:pathLst>
              <a:path extrusionOk="0" h="10287000" w="18288000">
                <a:moveTo>
                  <a:pt x="0" y="0"/>
                </a:moveTo>
                <a:lnTo>
                  <a:pt x="18288000" y="0"/>
                </a:lnTo>
                <a:lnTo>
                  <a:pt x="18288000" y="10287000"/>
                </a:lnTo>
                <a:lnTo>
                  <a:pt x="0" y="10287000"/>
                </a:lnTo>
                <a:lnTo>
                  <a:pt x="0" y="0"/>
                </a:lnTo>
                <a:close/>
              </a:path>
            </a:pathLst>
          </a:custGeom>
          <a:solidFill>
            <a:srgbClr val="281757"/>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01" name="Google Shape;2101;p237"/>
          <p:cNvSpPr/>
          <p:nvPr/>
        </p:nvSpPr>
        <p:spPr>
          <a:xfrm>
            <a:off x="3839427" y="369098"/>
            <a:ext cx="833749" cy="630603"/>
          </a:xfrm>
          <a:custGeom>
            <a:rect b="b" l="l" r="r" t="t"/>
            <a:pathLst>
              <a:path extrusionOk="0" h="946150" w="1250950">
                <a:moveTo>
                  <a:pt x="1144163" y="9102"/>
                </a:moveTo>
                <a:cubicBezTo>
                  <a:pt x="1205716" y="9102"/>
                  <a:pt x="1238136" y="32624"/>
                  <a:pt x="1238136" y="85782"/>
                </a:cubicBezTo>
                <a:cubicBezTo>
                  <a:pt x="1238136" y="109304"/>
                  <a:pt x="1232968" y="132825"/>
                  <a:pt x="1255052" y="149290"/>
                </a:cubicBezTo>
                <a:cubicBezTo>
                  <a:pt x="1336809" y="204331"/>
                  <a:pt x="1255052" y="274425"/>
                  <a:pt x="1239546" y="288068"/>
                </a:cubicBezTo>
                <a:cubicBezTo>
                  <a:pt x="1124898" y="392033"/>
                  <a:pt x="1000854" y="488001"/>
                  <a:pt x="841099" y="514815"/>
                </a:cubicBezTo>
                <a:cubicBezTo>
                  <a:pt x="828836" y="515709"/>
                  <a:pt x="818546" y="524459"/>
                  <a:pt x="815726" y="536455"/>
                </a:cubicBezTo>
                <a:cubicBezTo>
                  <a:pt x="775318" y="634775"/>
                  <a:pt x="689803" y="677584"/>
                  <a:pt x="597709" y="705339"/>
                </a:cubicBezTo>
                <a:cubicBezTo>
                  <a:pt x="527229" y="725568"/>
                  <a:pt x="499037" y="792369"/>
                  <a:pt x="438894" y="827651"/>
                </a:cubicBezTo>
                <a:cubicBezTo>
                  <a:pt x="362306" y="872342"/>
                  <a:pt x="272562" y="894453"/>
                  <a:pt x="203961" y="957490"/>
                </a:cubicBezTo>
                <a:cubicBezTo>
                  <a:pt x="153216" y="1004533"/>
                  <a:pt x="99181" y="993713"/>
                  <a:pt x="78977" y="917974"/>
                </a:cubicBezTo>
                <a:cubicBezTo>
                  <a:pt x="66290" y="870931"/>
                  <a:pt x="68170" y="814009"/>
                  <a:pt x="13196" y="787194"/>
                </a:cubicBezTo>
                <a:cubicBezTo>
                  <a:pt x="44207" y="736858"/>
                  <a:pt x="63941" y="672880"/>
                  <a:pt x="107169" y="639479"/>
                </a:cubicBezTo>
                <a:cubicBezTo>
                  <a:pt x="266923" y="516226"/>
                  <a:pt x="436075" y="404264"/>
                  <a:pt x="597239" y="283363"/>
                </a:cubicBezTo>
                <a:cubicBezTo>
                  <a:pt x="626371" y="261253"/>
                  <a:pt x="655503" y="266428"/>
                  <a:pt x="683224" y="256549"/>
                </a:cubicBezTo>
                <a:cubicBezTo>
                  <a:pt x="800221" y="213739"/>
                  <a:pt x="871171" y="107422"/>
                  <a:pt x="984878" y="57086"/>
                </a:cubicBezTo>
                <a:cubicBezTo>
                  <a:pt x="1036563" y="36716"/>
                  <a:pt x="1089847" y="20675"/>
                  <a:pt x="1144163" y="9102"/>
                </a:cubicBezTo>
                <a:lnTo>
                  <a:pt x="1144163" y="9102"/>
                </a:lnTo>
                <a:close/>
              </a:path>
            </a:pathLst>
          </a:custGeom>
          <a:solidFill>
            <a:srgbClr val="E66065"/>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02" name="Google Shape;2102;p237"/>
          <p:cNvSpPr/>
          <p:nvPr/>
        </p:nvSpPr>
        <p:spPr>
          <a:xfrm>
            <a:off x="3627815" y="-172628"/>
            <a:ext cx="562887" cy="859143"/>
          </a:xfrm>
          <a:custGeom>
            <a:rect b="b" l="l" r="r" t="t"/>
            <a:pathLst>
              <a:path extrusionOk="0" h="1289050" w="844550">
                <a:moveTo>
                  <a:pt x="782237" y="325598"/>
                </a:moveTo>
                <a:cubicBezTo>
                  <a:pt x="734452" y="365020"/>
                  <a:pt x="698131" y="416485"/>
                  <a:pt x="676987" y="474724"/>
                </a:cubicBezTo>
                <a:cubicBezTo>
                  <a:pt x="614354" y="603152"/>
                  <a:pt x="540303" y="725652"/>
                  <a:pt x="455680" y="840719"/>
                </a:cubicBezTo>
                <a:cubicBezTo>
                  <a:pt x="416681" y="895289"/>
                  <a:pt x="404934" y="976203"/>
                  <a:pt x="357008" y="1016660"/>
                </a:cubicBezTo>
                <a:cubicBezTo>
                  <a:pt x="280890" y="1080639"/>
                  <a:pt x="302034" y="1185075"/>
                  <a:pt x="236253" y="1247642"/>
                </a:cubicBezTo>
                <a:cubicBezTo>
                  <a:pt x="205242" y="1277279"/>
                  <a:pt x="174230" y="1309268"/>
                  <a:pt x="126304" y="1294685"/>
                </a:cubicBezTo>
                <a:cubicBezTo>
                  <a:pt x="16825" y="1265048"/>
                  <a:pt x="-23112" y="1171432"/>
                  <a:pt x="17295" y="1062763"/>
                </a:cubicBezTo>
                <a:cubicBezTo>
                  <a:pt x="32801" y="1021835"/>
                  <a:pt x="14006" y="960209"/>
                  <a:pt x="92474" y="976203"/>
                </a:cubicBezTo>
                <a:cubicBezTo>
                  <a:pt x="99099" y="970699"/>
                  <a:pt x="103187" y="962702"/>
                  <a:pt x="103751" y="954093"/>
                </a:cubicBezTo>
                <a:cubicBezTo>
                  <a:pt x="86366" y="891055"/>
                  <a:pt x="138990" y="876942"/>
                  <a:pt x="169532" y="841190"/>
                </a:cubicBezTo>
                <a:cubicBezTo>
                  <a:pt x="200073" y="805437"/>
                  <a:pt x="253168" y="775329"/>
                  <a:pt x="255517" y="700061"/>
                </a:cubicBezTo>
                <a:cubicBezTo>
                  <a:pt x="258336" y="605974"/>
                  <a:pt x="376742" y="558931"/>
                  <a:pt x="389429" y="457318"/>
                </a:cubicBezTo>
                <a:cubicBezTo>
                  <a:pt x="473065" y="484603"/>
                  <a:pt x="439235" y="412627"/>
                  <a:pt x="453800" y="381579"/>
                </a:cubicBezTo>
                <a:cubicBezTo>
                  <a:pt x="458029" y="372641"/>
                  <a:pt x="460379" y="357587"/>
                  <a:pt x="466487" y="355705"/>
                </a:cubicBezTo>
                <a:cubicBezTo>
                  <a:pt x="536967" y="335947"/>
                  <a:pt x="534618" y="273850"/>
                  <a:pt x="551533" y="219751"/>
                </a:cubicBezTo>
                <a:cubicBezTo>
                  <a:pt x="581134" y="125665"/>
                  <a:pt x="682625" y="89912"/>
                  <a:pt x="730551" y="8998"/>
                </a:cubicBezTo>
                <a:cubicBezTo>
                  <a:pt x="740419" y="-7466"/>
                  <a:pt x="759214" y="-3703"/>
                  <a:pt x="774719" y="6175"/>
                </a:cubicBezTo>
                <a:cubicBezTo>
                  <a:pt x="811698" y="34166"/>
                  <a:pt x="832137" y="78857"/>
                  <a:pt x="829223" y="125194"/>
                </a:cubicBezTo>
                <a:cubicBezTo>
                  <a:pt x="829223" y="167533"/>
                  <a:pt x="793044" y="207990"/>
                  <a:pt x="852247" y="241861"/>
                </a:cubicBezTo>
                <a:cubicBezTo>
                  <a:pt x="869162" y="251740"/>
                  <a:pt x="852247" y="276202"/>
                  <a:pt x="830163" y="282789"/>
                </a:cubicBezTo>
                <a:cubicBezTo>
                  <a:pt x="808080" y="289375"/>
                  <a:pt x="783177" y="294549"/>
                  <a:pt x="783177" y="324186"/>
                </a:cubicBezTo>
                <a:lnTo>
                  <a:pt x="782237" y="325598"/>
                </a:lnTo>
                <a:lnTo>
                  <a:pt x="782237" y="325598"/>
                </a:lnTo>
                <a:close/>
              </a:path>
            </a:pathLst>
          </a:custGeom>
          <a:solidFill>
            <a:srgbClr val="E66065"/>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03" name="Google Shape;2103;p237"/>
          <p:cNvSpPr/>
          <p:nvPr/>
        </p:nvSpPr>
        <p:spPr>
          <a:xfrm>
            <a:off x="3983323" y="1113969"/>
            <a:ext cx="791427" cy="325882"/>
          </a:xfrm>
          <a:custGeom>
            <a:rect b="b" l="l" r="r" t="t"/>
            <a:pathLst>
              <a:path extrusionOk="0" h="488950" w="1187450">
                <a:moveTo>
                  <a:pt x="1194677" y="147082"/>
                </a:moveTo>
                <a:cubicBezTo>
                  <a:pt x="1194677" y="254340"/>
                  <a:pt x="1064524" y="365832"/>
                  <a:pt x="952226" y="345603"/>
                </a:cubicBezTo>
                <a:cubicBezTo>
                  <a:pt x="902843" y="336054"/>
                  <a:pt x="851816" y="339629"/>
                  <a:pt x="804219" y="355953"/>
                </a:cubicBezTo>
                <a:cubicBezTo>
                  <a:pt x="626140" y="412405"/>
                  <a:pt x="437253" y="420402"/>
                  <a:pt x="255885" y="467916"/>
                </a:cubicBezTo>
                <a:cubicBezTo>
                  <a:pt x="208898" y="480617"/>
                  <a:pt x="144996" y="510725"/>
                  <a:pt x="81095" y="496612"/>
                </a:cubicBezTo>
                <a:cubicBezTo>
                  <a:pt x="17193" y="482499"/>
                  <a:pt x="-661" y="469327"/>
                  <a:pt x="13904" y="399703"/>
                </a:cubicBezTo>
                <a:cubicBezTo>
                  <a:pt x="35988" y="291504"/>
                  <a:pt x="116335" y="253870"/>
                  <a:pt x="194802" y="198829"/>
                </a:cubicBezTo>
                <a:cubicBezTo>
                  <a:pt x="335762" y="99568"/>
                  <a:pt x="508203" y="154609"/>
                  <a:pt x="655271" y="85926"/>
                </a:cubicBezTo>
                <a:cubicBezTo>
                  <a:pt x="749244" y="43116"/>
                  <a:pt x="855434" y="38883"/>
                  <a:pt x="955045" y="10186"/>
                </a:cubicBezTo>
                <a:cubicBezTo>
                  <a:pt x="1077210" y="-22743"/>
                  <a:pt x="1194207" y="41705"/>
                  <a:pt x="1194677" y="147082"/>
                </a:cubicBezTo>
                <a:lnTo>
                  <a:pt x="1194677" y="147082"/>
                </a:lnTo>
                <a:close/>
              </a:path>
            </a:pathLst>
          </a:custGeom>
          <a:solidFill>
            <a:srgbClr val="E66065"/>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04" name="Google Shape;2104;p237"/>
          <p:cNvSpPr/>
          <p:nvPr/>
        </p:nvSpPr>
        <p:spPr>
          <a:xfrm>
            <a:off x="-223515" y="6040287"/>
            <a:ext cx="909930" cy="444384"/>
          </a:xfrm>
          <a:custGeom>
            <a:rect b="b" l="l" r="r" t="t"/>
            <a:pathLst>
              <a:path extrusionOk="0" h="666750" w="1365250">
                <a:moveTo>
                  <a:pt x="-1139" y="419905"/>
                </a:moveTo>
                <a:cubicBezTo>
                  <a:pt x="-39726" y="467861"/>
                  <a:pt x="-41725" y="507865"/>
                  <a:pt x="-309" y="541190"/>
                </a:cubicBezTo>
                <a:cubicBezTo>
                  <a:pt x="18016" y="555936"/>
                  <a:pt x="39582" y="566654"/>
                  <a:pt x="38566" y="594182"/>
                </a:cubicBezTo>
                <a:cubicBezTo>
                  <a:pt x="30195" y="692384"/>
                  <a:pt x="136058" y="672628"/>
                  <a:pt x="156408" y="669100"/>
                </a:cubicBezTo>
                <a:cubicBezTo>
                  <a:pt x="309279" y="644953"/>
                  <a:pt x="461811" y="608472"/>
                  <a:pt x="582852" y="500816"/>
                </a:cubicBezTo>
                <a:cubicBezTo>
                  <a:pt x="591236" y="491822"/>
                  <a:pt x="604504" y="489291"/>
                  <a:pt x="615617" y="494614"/>
                </a:cubicBezTo>
                <a:cubicBezTo>
                  <a:pt x="717551" y="524768"/>
                  <a:pt x="804513" y="484979"/>
                  <a:pt x="883870" y="430628"/>
                </a:cubicBezTo>
                <a:cubicBezTo>
                  <a:pt x="943814" y="388399"/>
                  <a:pt x="1013532" y="408312"/>
                  <a:pt x="1078724" y="383572"/>
                </a:cubicBezTo>
                <a:cubicBezTo>
                  <a:pt x="1161556" y="351919"/>
                  <a:pt x="1235042" y="295859"/>
                  <a:pt x="1327160" y="281930"/>
                </a:cubicBezTo>
                <a:cubicBezTo>
                  <a:pt x="1395624" y="271886"/>
                  <a:pt x="1421068" y="223004"/>
                  <a:pt x="1374725" y="159782"/>
                </a:cubicBezTo>
                <a:cubicBezTo>
                  <a:pt x="1346027" y="120407"/>
                  <a:pt x="1300501" y="86187"/>
                  <a:pt x="1314072" y="26547"/>
                </a:cubicBezTo>
                <a:cubicBezTo>
                  <a:pt x="1255415" y="19152"/>
                  <a:pt x="1193197" y="-5580"/>
                  <a:pt x="1140076" y="7160"/>
                </a:cubicBezTo>
                <a:cubicBezTo>
                  <a:pt x="943900" y="54358"/>
                  <a:pt x="750629" y="115956"/>
                  <a:pt x="555402" y="165727"/>
                </a:cubicBezTo>
                <a:cubicBezTo>
                  <a:pt x="519913" y="174563"/>
                  <a:pt x="505682" y="200504"/>
                  <a:pt x="480606" y="215909"/>
                </a:cubicBezTo>
                <a:cubicBezTo>
                  <a:pt x="373909" y="280225"/>
                  <a:pt x="246599" y="268852"/>
                  <a:pt x="136099" y="325887"/>
                </a:cubicBezTo>
                <a:cubicBezTo>
                  <a:pt x="87828" y="353385"/>
                  <a:pt x="41927" y="384842"/>
                  <a:pt x="-1139" y="419905"/>
                </a:cubicBezTo>
                <a:lnTo>
                  <a:pt x="-1139" y="419905"/>
                </a:lnTo>
                <a:close/>
              </a:path>
            </a:pathLst>
          </a:custGeom>
          <a:solidFill>
            <a:srgbClr val="E66065"/>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05" name="Google Shape;2105;p237"/>
          <p:cNvSpPr/>
          <p:nvPr/>
        </p:nvSpPr>
        <p:spPr>
          <a:xfrm>
            <a:off x="-358946" y="5591672"/>
            <a:ext cx="935323" cy="266630"/>
          </a:xfrm>
          <a:custGeom>
            <a:rect b="b" l="l" r="r" t="t"/>
            <a:pathLst>
              <a:path extrusionOk="0" h="400050" w="1403350">
                <a:moveTo>
                  <a:pt x="241316" y="252531"/>
                </a:moveTo>
                <a:cubicBezTo>
                  <a:pt x="301987" y="240014"/>
                  <a:pt x="364853" y="243980"/>
                  <a:pt x="423482" y="264017"/>
                </a:cubicBezTo>
                <a:cubicBezTo>
                  <a:pt x="562805" y="295730"/>
                  <a:pt x="704667" y="314831"/>
                  <a:pt x="847366" y="321036"/>
                </a:cubicBezTo>
                <a:cubicBezTo>
                  <a:pt x="914330" y="324862"/>
                  <a:pt x="984735" y="366434"/>
                  <a:pt x="1046300" y="354458"/>
                </a:cubicBezTo>
                <a:cubicBezTo>
                  <a:pt x="1143864" y="335261"/>
                  <a:pt x="1211975" y="417205"/>
                  <a:pt x="1301959" y="405178"/>
                </a:cubicBezTo>
                <a:cubicBezTo>
                  <a:pt x="1344490" y="399596"/>
                  <a:pt x="1388854" y="395489"/>
                  <a:pt x="1407537" y="349008"/>
                </a:cubicBezTo>
                <a:cubicBezTo>
                  <a:pt x="1453078" y="245133"/>
                  <a:pt x="1405179" y="155330"/>
                  <a:pt x="1295183" y="118687"/>
                </a:cubicBezTo>
                <a:cubicBezTo>
                  <a:pt x="1253576" y="105110"/>
                  <a:pt x="1217344" y="51834"/>
                  <a:pt x="1180615" y="122995"/>
                </a:cubicBezTo>
                <a:cubicBezTo>
                  <a:pt x="1172173" y="124707"/>
                  <a:pt x="1163380" y="122878"/>
                  <a:pt x="1156319" y="117920"/>
                </a:cubicBezTo>
                <a:cubicBezTo>
                  <a:pt x="1118105" y="64858"/>
                  <a:pt x="1074119" y="97011"/>
                  <a:pt x="1027118" y="98392"/>
                </a:cubicBezTo>
                <a:cubicBezTo>
                  <a:pt x="980117" y="99774"/>
                  <a:pt x="923375" y="122266"/>
                  <a:pt x="863260" y="76910"/>
                </a:cubicBezTo>
                <a:cubicBezTo>
                  <a:pt x="788190" y="20125"/>
                  <a:pt x="677310" y="82884"/>
                  <a:pt x="590190" y="29067"/>
                </a:cubicBezTo>
                <a:cubicBezTo>
                  <a:pt x="559017" y="111334"/>
                  <a:pt x="524148" y="39855"/>
                  <a:pt x="490827" y="31739"/>
                </a:cubicBezTo>
                <a:cubicBezTo>
                  <a:pt x="481212" y="29430"/>
                  <a:pt x="468011" y="21824"/>
                  <a:pt x="462716" y="25403"/>
                </a:cubicBezTo>
                <a:cubicBezTo>
                  <a:pt x="403138" y="67928"/>
                  <a:pt x="356231" y="27169"/>
                  <a:pt x="303478" y="6433"/>
                </a:cubicBezTo>
                <a:cubicBezTo>
                  <a:pt x="211618" y="-29485"/>
                  <a:pt x="120139" y="27172"/>
                  <a:pt x="27054" y="13788"/>
                </a:cubicBezTo>
                <a:cubicBezTo>
                  <a:pt x="8040" y="11153"/>
                  <a:pt x="-809" y="28155"/>
                  <a:pt x="-2833" y="46429"/>
                </a:cubicBezTo>
                <a:cubicBezTo>
                  <a:pt x="-4207" y="92786"/>
                  <a:pt x="17798" y="136727"/>
                  <a:pt x="55726" y="163506"/>
                </a:cubicBezTo>
                <a:cubicBezTo>
                  <a:pt x="88712" y="190048"/>
                  <a:pt x="142913" y="187223"/>
                  <a:pt x="132188" y="254582"/>
                </a:cubicBezTo>
                <a:cubicBezTo>
                  <a:pt x="129281" y="273953"/>
                  <a:pt x="158944" y="276110"/>
                  <a:pt x="177919" y="263033"/>
                </a:cubicBezTo>
                <a:cubicBezTo>
                  <a:pt x="196894" y="249956"/>
                  <a:pt x="216537" y="233798"/>
                  <a:pt x="239628" y="252378"/>
                </a:cubicBezTo>
                <a:lnTo>
                  <a:pt x="241316" y="252531"/>
                </a:lnTo>
                <a:lnTo>
                  <a:pt x="241316" y="252531"/>
                </a:lnTo>
                <a:close/>
              </a:path>
            </a:pathLst>
          </a:custGeom>
          <a:solidFill>
            <a:srgbClr val="E66065"/>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06" name="Google Shape;2106;p237"/>
          <p:cNvSpPr/>
          <p:nvPr/>
        </p:nvSpPr>
        <p:spPr>
          <a:xfrm>
            <a:off x="309746" y="6463511"/>
            <a:ext cx="647532" cy="512100"/>
          </a:xfrm>
          <a:custGeom>
            <a:rect b="b" l="l" r="r" t="t"/>
            <a:pathLst>
              <a:path extrusionOk="0" h="768350" w="971550">
                <a:moveTo>
                  <a:pt x="9972" y="779586"/>
                </a:moveTo>
                <a:cubicBezTo>
                  <a:pt x="93538" y="846825"/>
                  <a:pt x="261994" y="815317"/>
                  <a:pt x="316633" y="715144"/>
                </a:cubicBezTo>
                <a:cubicBezTo>
                  <a:pt x="340151" y="670683"/>
                  <a:pt x="374925" y="633169"/>
                  <a:pt x="417482" y="606319"/>
                </a:cubicBezTo>
                <a:cubicBezTo>
                  <a:pt x="573100" y="502966"/>
                  <a:pt x="697743" y="360818"/>
                  <a:pt x="848460" y="249299"/>
                </a:cubicBezTo>
                <a:cubicBezTo>
                  <a:pt x="887811" y="220654"/>
                  <a:pt x="951328" y="189742"/>
                  <a:pt x="980392" y="131109"/>
                </a:cubicBezTo>
                <a:cubicBezTo>
                  <a:pt x="1009457" y="72476"/>
                  <a:pt x="1010387" y="50307"/>
                  <a:pt x="947012" y="18008"/>
                </a:cubicBezTo>
                <a:cubicBezTo>
                  <a:pt x="848869" y="-32615"/>
                  <a:pt x="769179" y="6391"/>
                  <a:pt x="677106" y="33020"/>
                </a:cubicBezTo>
                <a:cubicBezTo>
                  <a:pt x="511404" y="80616"/>
                  <a:pt x="446184" y="249470"/>
                  <a:pt x="300477" y="320995"/>
                </a:cubicBezTo>
                <a:cubicBezTo>
                  <a:pt x="208213" y="367372"/>
                  <a:pt x="138344" y="447451"/>
                  <a:pt x="53541" y="507069"/>
                </a:cubicBezTo>
                <a:cubicBezTo>
                  <a:pt x="-48699" y="581604"/>
                  <a:pt x="-71831" y="713160"/>
                  <a:pt x="9972" y="779586"/>
                </a:cubicBezTo>
                <a:lnTo>
                  <a:pt x="9972" y="779586"/>
                </a:lnTo>
                <a:close/>
              </a:path>
            </a:pathLst>
          </a:custGeom>
          <a:solidFill>
            <a:srgbClr val="E66065"/>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107" name="Google Shape;2107;p237"/>
          <p:cNvPicPr preferRelativeResize="0"/>
          <p:nvPr/>
        </p:nvPicPr>
        <p:blipFill rotWithShape="1">
          <a:blip r:embed="rId3">
            <a:alphaModFix/>
          </a:blip>
          <a:srcRect b="0" l="0" r="0" t="0"/>
          <a:stretch/>
        </p:blipFill>
        <p:spPr>
          <a:xfrm>
            <a:off x="528976" y="681437"/>
            <a:ext cx="3682041" cy="5500207"/>
          </a:xfrm>
          <a:prstGeom prst="rect">
            <a:avLst/>
          </a:prstGeom>
          <a:noFill/>
          <a:ln>
            <a:noFill/>
          </a:ln>
        </p:spPr>
      </p:pic>
      <p:pic>
        <p:nvPicPr>
          <p:cNvPr id="2108" name="Google Shape;2108;p237"/>
          <p:cNvPicPr preferRelativeResize="0"/>
          <p:nvPr/>
        </p:nvPicPr>
        <p:blipFill rotWithShape="1">
          <a:blip r:embed="rId4">
            <a:alphaModFix/>
          </a:blip>
          <a:srcRect b="0" l="0" r="0" t="0"/>
          <a:stretch/>
        </p:blipFill>
        <p:spPr>
          <a:xfrm>
            <a:off x="10594913" y="895"/>
            <a:ext cx="1594704" cy="1279826"/>
          </a:xfrm>
          <a:prstGeom prst="rect">
            <a:avLst/>
          </a:prstGeom>
          <a:noFill/>
          <a:ln>
            <a:noFill/>
          </a:ln>
        </p:spPr>
      </p:pic>
      <p:sp>
        <p:nvSpPr>
          <p:cNvPr id="2109" name="Google Shape;2109;p237"/>
          <p:cNvSpPr/>
          <p:nvPr/>
        </p:nvSpPr>
        <p:spPr>
          <a:xfrm>
            <a:off x="11990706" y="572246"/>
            <a:ext cx="308953" cy="275095"/>
          </a:xfrm>
          <a:custGeom>
            <a:rect b="b" l="l" r="r" t="t"/>
            <a:pathLst>
              <a:path extrusionOk="0" h="412750" w="463550">
                <a:moveTo>
                  <a:pt x="321352" y="40783"/>
                </a:moveTo>
                <a:cubicBezTo>
                  <a:pt x="284560" y="-858"/>
                  <a:pt x="252693" y="29144"/>
                  <a:pt x="221084" y="29144"/>
                </a:cubicBezTo>
                <a:cubicBezTo>
                  <a:pt x="177038" y="29144"/>
                  <a:pt x="178593" y="87857"/>
                  <a:pt x="137917" y="78545"/>
                </a:cubicBezTo>
                <a:cubicBezTo>
                  <a:pt x="123666" y="116049"/>
                  <a:pt x="110453" y="150708"/>
                  <a:pt x="97239" y="185108"/>
                </a:cubicBezTo>
                <a:cubicBezTo>
                  <a:pt x="54489" y="194936"/>
                  <a:pt x="72107" y="249511"/>
                  <a:pt x="33762" y="267875"/>
                </a:cubicBezTo>
                <a:cubicBezTo>
                  <a:pt x="16403" y="276410"/>
                  <a:pt x="13552" y="314431"/>
                  <a:pt x="6816" y="332019"/>
                </a:cubicBezTo>
                <a:cubicBezTo>
                  <a:pt x="9667" y="369006"/>
                  <a:pt x="13034" y="399268"/>
                  <a:pt x="32207" y="424874"/>
                </a:cubicBezTo>
                <a:cubicBezTo>
                  <a:pt x="53971" y="414528"/>
                  <a:pt x="45422" y="385818"/>
                  <a:pt x="64076" y="373144"/>
                </a:cubicBezTo>
                <a:cubicBezTo>
                  <a:pt x="84802" y="378835"/>
                  <a:pt x="59670" y="395129"/>
                  <a:pt x="77548" y="408062"/>
                </a:cubicBezTo>
                <a:cubicBezTo>
                  <a:pt x="129626" y="407027"/>
                  <a:pt x="185588" y="399785"/>
                  <a:pt x="222639" y="346245"/>
                </a:cubicBezTo>
                <a:cubicBezTo>
                  <a:pt x="231188" y="333830"/>
                  <a:pt x="242848" y="330209"/>
                  <a:pt x="254248" y="325812"/>
                </a:cubicBezTo>
                <a:cubicBezTo>
                  <a:pt x="333530" y="296067"/>
                  <a:pt x="369025" y="218732"/>
                  <a:pt x="426284" y="165192"/>
                </a:cubicBezTo>
                <a:cubicBezTo>
                  <a:pt x="452451" y="141138"/>
                  <a:pt x="456855" y="93547"/>
                  <a:pt x="471106" y="55784"/>
                </a:cubicBezTo>
                <a:cubicBezTo>
                  <a:pt x="463593" y="39489"/>
                  <a:pt x="455820" y="22677"/>
                  <a:pt x="448305" y="6383"/>
                </a:cubicBezTo>
                <a:cubicBezTo>
                  <a:pt x="404779" y="14142"/>
                  <a:pt x="353738" y="-7842"/>
                  <a:pt x="321352" y="40783"/>
                </a:cubicBezTo>
                <a:close/>
              </a:path>
            </a:pathLst>
          </a:custGeom>
          <a:solidFill>
            <a:srgbClr val="D7B88B"/>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0" name="Google Shape;2110;p237"/>
          <p:cNvSpPr/>
          <p:nvPr/>
        </p:nvSpPr>
        <p:spPr>
          <a:xfrm>
            <a:off x="4474262" y="2552928"/>
            <a:ext cx="131199" cy="131199"/>
          </a:xfrm>
          <a:custGeom>
            <a:rect b="b" l="l" r="r" t="t"/>
            <a:pathLst>
              <a:path extrusionOk="0" h="196850" w="196850">
                <a:moveTo>
                  <a:pt x="200519" y="102340"/>
                </a:moveTo>
                <a:cubicBezTo>
                  <a:pt x="200519" y="108594"/>
                  <a:pt x="199909" y="114788"/>
                  <a:pt x="198689" y="120922"/>
                </a:cubicBezTo>
                <a:cubicBezTo>
                  <a:pt x="197469" y="127056"/>
                  <a:pt x="195662" y="133012"/>
                  <a:pt x="193268" y="138790"/>
                </a:cubicBezTo>
                <a:cubicBezTo>
                  <a:pt x="190875" y="144569"/>
                  <a:pt x="187941" y="150058"/>
                  <a:pt x="184467" y="155258"/>
                </a:cubicBezTo>
                <a:cubicBezTo>
                  <a:pt x="180992" y="160458"/>
                  <a:pt x="177043" y="165269"/>
                  <a:pt x="172621" y="169692"/>
                </a:cubicBezTo>
                <a:cubicBezTo>
                  <a:pt x="168199" y="174114"/>
                  <a:pt x="163387" y="178063"/>
                  <a:pt x="158187" y="181537"/>
                </a:cubicBezTo>
                <a:cubicBezTo>
                  <a:pt x="152987" y="185012"/>
                  <a:pt x="147497" y="187946"/>
                  <a:pt x="141720" y="190339"/>
                </a:cubicBezTo>
                <a:cubicBezTo>
                  <a:pt x="135942" y="192733"/>
                  <a:pt x="129985" y="194540"/>
                  <a:pt x="123851" y="195760"/>
                </a:cubicBezTo>
                <a:cubicBezTo>
                  <a:pt x="117717" y="196980"/>
                  <a:pt x="111523" y="197590"/>
                  <a:pt x="105269" y="197590"/>
                </a:cubicBezTo>
                <a:cubicBezTo>
                  <a:pt x="99015" y="197590"/>
                  <a:pt x="92821" y="196980"/>
                  <a:pt x="86686" y="195760"/>
                </a:cubicBezTo>
                <a:cubicBezTo>
                  <a:pt x="80553" y="194540"/>
                  <a:pt x="74596" y="192733"/>
                  <a:pt x="68819" y="190339"/>
                </a:cubicBezTo>
                <a:cubicBezTo>
                  <a:pt x="63040" y="187946"/>
                  <a:pt x="57551" y="185012"/>
                  <a:pt x="52351" y="181537"/>
                </a:cubicBezTo>
                <a:cubicBezTo>
                  <a:pt x="47151" y="178063"/>
                  <a:pt x="42340" y="174114"/>
                  <a:pt x="37917" y="169692"/>
                </a:cubicBezTo>
                <a:cubicBezTo>
                  <a:pt x="33494" y="165269"/>
                  <a:pt x="29546" y="160458"/>
                  <a:pt x="26072" y="155258"/>
                </a:cubicBezTo>
                <a:cubicBezTo>
                  <a:pt x="22597" y="150058"/>
                  <a:pt x="19663" y="144569"/>
                  <a:pt x="17270" y="138791"/>
                </a:cubicBezTo>
                <a:cubicBezTo>
                  <a:pt x="14876" y="133012"/>
                  <a:pt x="13069" y="127056"/>
                  <a:pt x="11849" y="120922"/>
                </a:cubicBezTo>
                <a:cubicBezTo>
                  <a:pt x="10629" y="114788"/>
                  <a:pt x="10019" y="108594"/>
                  <a:pt x="10019" y="102340"/>
                </a:cubicBezTo>
                <a:cubicBezTo>
                  <a:pt x="10019" y="96086"/>
                  <a:pt x="10629" y="89892"/>
                  <a:pt x="11849" y="83758"/>
                </a:cubicBezTo>
                <a:cubicBezTo>
                  <a:pt x="13069" y="77623"/>
                  <a:pt x="14876" y="71667"/>
                  <a:pt x="17270" y="65889"/>
                </a:cubicBezTo>
                <a:cubicBezTo>
                  <a:pt x="19663" y="60111"/>
                  <a:pt x="22597" y="54622"/>
                  <a:pt x="26072" y="49422"/>
                </a:cubicBezTo>
                <a:cubicBezTo>
                  <a:pt x="29546" y="44222"/>
                  <a:pt x="33494" y="39410"/>
                  <a:pt x="37917" y="34988"/>
                </a:cubicBezTo>
                <a:cubicBezTo>
                  <a:pt x="42340" y="30565"/>
                  <a:pt x="47151" y="26617"/>
                  <a:pt x="52351" y="23142"/>
                </a:cubicBezTo>
                <a:cubicBezTo>
                  <a:pt x="57551" y="19668"/>
                  <a:pt x="63040" y="16734"/>
                  <a:pt x="68819" y="14340"/>
                </a:cubicBezTo>
                <a:cubicBezTo>
                  <a:pt x="74596" y="11947"/>
                  <a:pt x="80553" y="10140"/>
                  <a:pt x="86686" y="8920"/>
                </a:cubicBezTo>
                <a:cubicBezTo>
                  <a:pt x="92821" y="7700"/>
                  <a:pt x="99015" y="7090"/>
                  <a:pt x="105269" y="7090"/>
                </a:cubicBezTo>
                <a:cubicBezTo>
                  <a:pt x="111523" y="7090"/>
                  <a:pt x="117717" y="7700"/>
                  <a:pt x="123851" y="8920"/>
                </a:cubicBezTo>
                <a:cubicBezTo>
                  <a:pt x="129985" y="10140"/>
                  <a:pt x="135942" y="11947"/>
                  <a:pt x="141720" y="14340"/>
                </a:cubicBezTo>
                <a:cubicBezTo>
                  <a:pt x="147497" y="16734"/>
                  <a:pt x="152987" y="19668"/>
                  <a:pt x="158187" y="23142"/>
                </a:cubicBezTo>
                <a:cubicBezTo>
                  <a:pt x="163387" y="26617"/>
                  <a:pt x="168199" y="30565"/>
                  <a:pt x="172621" y="34988"/>
                </a:cubicBezTo>
                <a:cubicBezTo>
                  <a:pt x="177043" y="39410"/>
                  <a:pt x="180992" y="44222"/>
                  <a:pt x="184467" y="49422"/>
                </a:cubicBezTo>
                <a:cubicBezTo>
                  <a:pt x="187941" y="54622"/>
                  <a:pt x="190875" y="60111"/>
                  <a:pt x="193268" y="65889"/>
                </a:cubicBezTo>
                <a:cubicBezTo>
                  <a:pt x="195662" y="71667"/>
                  <a:pt x="197469" y="77623"/>
                  <a:pt x="198689" y="83758"/>
                </a:cubicBezTo>
                <a:cubicBezTo>
                  <a:pt x="199909" y="89892"/>
                  <a:pt x="200519" y="96086"/>
                  <a:pt x="200519" y="102340"/>
                </a:cubicBezTo>
                <a:lnTo>
                  <a:pt x="200519" y="102340"/>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1" name="Google Shape;2111;p237"/>
          <p:cNvSpPr/>
          <p:nvPr/>
        </p:nvSpPr>
        <p:spPr>
          <a:xfrm>
            <a:off x="4474262" y="3619450"/>
            <a:ext cx="131199" cy="131199"/>
          </a:xfrm>
          <a:custGeom>
            <a:rect b="b" l="l" r="r" t="t"/>
            <a:pathLst>
              <a:path extrusionOk="0" h="196850" w="196850">
                <a:moveTo>
                  <a:pt x="200519" y="102340"/>
                </a:moveTo>
                <a:cubicBezTo>
                  <a:pt x="200519" y="108594"/>
                  <a:pt x="199909" y="114788"/>
                  <a:pt x="198689" y="120922"/>
                </a:cubicBezTo>
                <a:cubicBezTo>
                  <a:pt x="197469" y="127056"/>
                  <a:pt x="195662" y="133012"/>
                  <a:pt x="193268" y="138790"/>
                </a:cubicBezTo>
                <a:cubicBezTo>
                  <a:pt x="190875" y="144568"/>
                  <a:pt x="187941" y="150057"/>
                  <a:pt x="184467" y="155258"/>
                </a:cubicBezTo>
                <a:cubicBezTo>
                  <a:pt x="180992" y="160458"/>
                  <a:pt x="177043" y="165269"/>
                  <a:pt x="172621" y="169692"/>
                </a:cubicBezTo>
                <a:cubicBezTo>
                  <a:pt x="168199" y="174114"/>
                  <a:pt x="163387" y="178062"/>
                  <a:pt x="158187" y="181537"/>
                </a:cubicBezTo>
                <a:cubicBezTo>
                  <a:pt x="152987" y="185012"/>
                  <a:pt x="147497" y="187946"/>
                  <a:pt x="141720" y="190339"/>
                </a:cubicBezTo>
                <a:cubicBezTo>
                  <a:pt x="135942" y="192733"/>
                  <a:pt x="129985" y="194539"/>
                  <a:pt x="123851" y="195759"/>
                </a:cubicBezTo>
                <a:cubicBezTo>
                  <a:pt x="117717" y="196980"/>
                  <a:pt x="111523" y="197590"/>
                  <a:pt x="105269" y="197590"/>
                </a:cubicBezTo>
                <a:cubicBezTo>
                  <a:pt x="99015" y="197590"/>
                  <a:pt x="92821" y="196980"/>
                  <a:pt x="86686" y="195759"/>
                </a:cubicBezTo>
                <a:cubicBezTo>
                  <a:pt x="80553" y="194539"/>
                  <a:pt x="74596" y="192733"/>
                  <a:pt x="68819" y="190339"/>
                </a:cubicBezTo>
                <a:cubicBezTo>
                  <a:pt x="63040" y="187946"/>
                  <a:pt x="57551" y="185012"/>
                  <a:pt x="52351" y="181537"/>
                </a:cubicBezTo>
                <a:cubicBezTo>
                  <a:pt x="47151" y="178062"/>
                  <a:pt x="42340" y="174114"/>
                  <a:pt x="37917" y="169692"/>
                </a:cubicBezTo>
                <a:cubicBezTo>
                  <a:pt x="33494" y="165269"/>
                  <a:pt x="29546" y="160458"/>
                  <a:pt x="26072" y="155258"/>
                </a:cubicBezTo>
                <a:cubicBezTo>
                  <a:pt x="22597" y="150057"/>
                  <a:pt x="19663" y="144568"/>
                  <a:pt x="17270" y="138790"/>
                </a:cubicBezTo>
                <a:cubicBezTo>
                  <a:pt x="14876" y="133012"/>
                  <a:pt x="13069" y="127056"/>
                  <a:pt x="11849" y="120922"/>
                </a:cubicBezTo>
                <a:cubicBezTo>
                  <a:pt x="10629" y="114788"/>
                  <a:pt x="10019" y="108594"/>
                  <a:pt x="10019" y="102340"/>
                </a:cubicBezTo>
                <a:cubicBezTo>
                  <a:pt x="10019" y="96086"/>
                  <a:pt x="10629" y="89892"/>
                  <a:pt x="11849" y="83758"/>
                </a:cubicBezTo>
                <a:cubicBezTo>
                  <a:pt x="13069" y="77623"/>
                  <a:pt x="14876" y="71668"/>
                  <a:pt x="17270" y="65889"/>
                </a:cubicBezTo>
                <a:cubicBezTo>
                  <a:pt x="19663" y="60111"/>
                  <a:pt x="22597" y="54622"/>
                  <a:pt x="26072" y="49422"/>
                </a:cubicBezTo>
                <a:cubicBezTo>
                  <a:pt x="29546" y="44222"/>
                  <a:pt x="33494" y="39410"/>
                  <a:pt x="37917" y="34988"/>
                </a:cubicBezTo>
                <a:cubicBezTo>
                  <a:pt x="42340" y="30565"/>
                  <a:pt x="47151" y="26617"/>
                  <a:pt x="52351" y="23142"/>
                </a:cubicBezTo>
                <a:cubicBezTo>
                  <a:pt x="57551" y="19668"/>
                  <a:pt x="63040" y="16734"/>
                  <a:pt x="68819" y="14340"/>
                </a:cubicBezTo>
                <a:cubicBezTo>
                  <a:pt x="74596" y="11947"/>
                  <a:pt x="80553" y="10140"/>
                  <a:pt x="86686" y="8920"/>
                </a:cubicBezTo>
                <a:cubicBezTo>
                  <a:pt x="92821" y="7700"/>
                  <a:pt x="99015" y="7090"/>
                  <a:pt x="105269" y="7090"/>
                </a:cubicBezTo>
                <a:cubicBezTo>
                  <a:pt x="111523" y="7090"/>
                  <a:pt x="117717" y="7700"/>
                  <a:pt x="123851" y="8920"/>
                </a:cubicBezTo>
                <a:cubicBezTo>
                  <a:pt x="129985" y="10140"/>
                  <a:pt x="135942" y="11947"/>
                  <a:pt x="141720" y="14340"/>
                </a:cubicBezTo>
                <a:cubicBezTo>
                  <a:pt x="147497" y="16734"/>
                  <a:pt x="152987" y="19668"/>
                  <a:pt x="158187" y="23142"/>
                </a:cubicBezTo>
                <a:cubicBezTo>
                  <a:pt x="163387" y="26617"/>
                  <a:pt x="168199" y="30565"/>
                  <a:pt x="172621" y="34988"/>
                </a:cubicBezTo>
                <a:cubicBezTo>
                  <a:pt x="177043" y="39410"/>
                  <a:pt x="180992" y="44222"/>
                  <a:pt x="184467" y="49422"/>
                </a:cubicBezTo>
                <a:cubicBezTo>
                  <a:pt x="187941" y="54622"/>
                  <a:pt x="190875" y="60111"/>
                  <a:pt x="193268" y="65889"/>
                </a:cubicBezTo>
                <a:cubicBezTo>
                  <a:pt x="195662" y="71668"/>
                  <a:pt x="197469" y="77623"/>
                  <a:pt x="198689" y="83758"/>
                </a:cubicBezTo>
                <a:cubicBezTo>
                  <a:pt x="199909" y="89892"/>
                  <a:pt x="200519" y="96086"/>
                  <a:pt x="200519" y="102340"/>
                </a:cubicBezTo>
                <a:lnTo>
                  <a:pt x="200519" y="102340"/>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2" name="Google Shape;2112;p237"/>
          <p:cNvSpPr/>
          <p:nvPr/>
        </p:nvSpPr>
        <p:spPr>
          <a:xfrm>
            <a:off x="4474262" y="4152712"/>
            <a:ext cx="131199" cy="131199"/>
          </a:xfrm>
          <a:custGeom>
            <a:rect b="b" l="l" r="r" t="t"/>
            <a:pathLst>
              <a:path extrusionOk="0" h="196850" w="196850">
                <a:moveTo>
                  <a:pt x="200519" y="102340"/>
                </a:moveTo>
                <a:cubicBezTo>
                  <a:pt x="200519" y="108594"/>
                  <a:pt x="199909" y="114788"/>
                  <a:pt x="198689" y="120922"/>
                </a:cubicBezTo>
                <a:cubicBezTo>
                  <a:pt x="197469" y="127056"/>
                  <a:pt x="195662" y="133013"/>
                  <a:pt x="193268" y="138790"/>
                </a:cubicBezTo>
                <a:cubicBezTo>
                  <a:pt x="190875" y="144569"/>
                  <a:pt x="187941" y="150058"/>
                  <a:pt x="184467" y="155258"/>
                </a:cubicBezTo>
                <a:cubicBezTo>
                  <a:pt x="180992" y="160458"/>
                  <a:pt x="177043" y="165269"/>
                  <a:pt x="172621" y="169692"/>
                </a:cubicBezTo>
                <a:cubicBezTo>
                  <a:pt x="168199" y="174114"/>
                  <a:pt x="163387" y="178062"/>
                  <a:pt x="158187" y="181537"/>
                </a:cubicBezTo>
                <a:cubicBezTo>
                  <a:pt x="152987" y="185011"/>
                  <a:pt x="147497" y="187945"/>
                  <a:pt x="141720" y="190339"/>
                </a:cubicBezTo>
                <a:cubicBezTo>
                  <a:pt x="135942" y="192732"/>
                  <a:pt x="129985" y="194539"/>
                  <a:pt x="123851" y="195760"/>
                </a:cubicBezTo>
                <a:cubicBezTo>
                  <a:pt x="117717" y="196980"/>
                  <a:pt x="111523" y="197590"/>
                  <a:pt x="105269" y="197590"/>
                </a:cubicBezTo>
                <a:cubicBezTo>
                  <a:pt x="99015" y="197590"/>
                  <a:pt x="92821" y="196980"/>
                  <a:pt x="86686" y="195760"/>
                </a:cubicBezTo>
                <a:cubicBezTo>
                  <a:pt x="80553" y="194539"/>
                  <a:pt x="74596" y="192732"/>
                  <a:pt x="68819" y="190339"/>
                </a:cubicBezTo>
                <a:cubicBezTo>
                  <a:pt x="63040" y="187945"/>
                  <a:pt x="57551" y="185011"/>
                  <a:pt x="52351" y="181537"/>
                </a:cubicBezTo>
                <a:cubicBezTo>
                  <a:pt x="47151" y="178062"/>
                  <a:pt x="42340" y="174114"/>
                  <a:pt x="37917" y="169692"/>
                </a:cubicBezTo>
                <a:cubicBezTo>
                  <a:pt x="33494" y="165269"/>
                  <a:pt x="29546" y="160458"/>
                  <a:pt x="26072" y="155258"/>
                </a:cubicBezTo>
                <a:cubicBezTo>
                  <a:pt x="22597" y="150058"/>
                  <a:pt x="19663" y="144569"/>
                  <a:pt x="17270" y="138790"/>
                </a:cubicBezTo>
                <a:cubicBezTo>
                  <a:pt x="14876" y="133013"/>
                  <a:pt x="13069" y="127056"/>
                  <a:pt x="11849" y="120922"/>
                </a:cubicBezTo>
                <a:cubicBezTo>
                  <a:pt x="10629" y="114788"/>
                  <a:pt x="10019" y="108594"/>
                  <a:pt x="10019" y="102340"/>
                </a:cubicBezTo>
                <a:cubicBezTo>
                  <a:pt x="10019" y="96086"/>
                  <a:pt x="10629" y="89892"/>
                  <a:pt x="11849" y="83758"/>
                </a:cubicBezTo>
                <a:cubicBezTo>
                  <a:pt x="13069" y="77623"/>
                  <a:pt x="14876" y="71667"/>
                  <a:pt x="17270" y="65889"/>
                </a:cubicBezTo>
                <a:cubicBezTo>
                  <a:pt x="19663" y="60111"/>
                  <a:pt x="22597" y="54621"/>
                  <a:pt x="26072" y="49421"/>
                </a:cubicBezTo>
                <a:cubicBezTo>
                  <a:pt x="29546" y="44222"/>
                  <a:pt x="33494" y="39410"/>
                  <a:pt x="37917" y="34988"/>
                </a:cubicBezTo>
                <a:cubicBezTo>
                  <a:pt x="42340" y="30565"/>
                  <a:pt x="47151" y="26617"/>
                  <a:pt x="52351" y="23142"/>
                </a:cubicBezTo>
                <a:cubicBezTo>
                  <a:pt x="57551" y="19668"/>
                  <a:pt x="63040" y="16734"/>
                  <a:pt x="68819" y="14340"/>
                </a:cubicBezTo>
                <a:cubicBezTo>
                  <a:pt x="74596" y="11947"/>
                  <a:pt x="80553" y="10140"/>
                  <a:pt x="86686" y="8920"/>
                </a:cubicBezTo>
                <a:cubicBezTo>
                  <a:pt x="92821" y="7700"/>
                  <a:pt x="99015" y="7090"/>
                  <a:pt x="105269" y="7090"/>
                </a:cubicBezTo>
                <a:cubicBezTo>
                  <a:pt x="111523" y="7090"/>
                  <a:pt x="117717" y="7700"/>
                  <a:pt x="123851" y="8920"/>
                </a:cubicBezTo>
                <a:cubicBezTo>
                  <a:pt x="129985" y="10140"/>
                  <a:pt x="135942" y="11947"/>
                  <a:pt x="141720" y="14340"/>
                </a:cubicBezTo>
                <a:cubicBezTo>
                  <a:pt x="147497" y="16734"/>
                  <a:pt x="152987" y="19668"/>
                  <a:pt x="158187" y="23142"/>
                </a:cubicBezTo>
                <a:cubicBezTo>
                  <a:pt x="163387" y="26617"/>
                  <a:pt x="168199" y="30565"/>
                  <a:pt x="172621" y="34988"/>
                </a:cubicBezTo>
                <a:cubicBezTo>
                  <a:pt x="177043" y="39410"/>
                  <a:pt x="180992" y="44222"/>
                  <a:pt x="184467" y="49421"/>
                </a:cubicBezTo>
                <a:cubicBezTo>
                  <a:pt x="187941" y="54621"/>
                  <a:pt x="190875" y="60111"/>
                  <a:pt x="193268" y="65889"/>
                </a:cubicBezTo>
                <a:cubicBezTo>
                  <a:pt x="195662" y="71667"/>
                  <a:pt x="197469" y="77623"/>
                  <a:pt x="198689" y="83758"/>
                </a:cubicBezTo>
                <a:cubicBezTo>
                  <a:pt x="199909" y="89892"/>
                  <a:pt x="200519" y="96086"/>
                  <a:pt x="200519" y="102340"/>
                </a:cubicBezTo>
                <a:lnTo>
                  <a:pt x="200519" y="102340"/>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3" name="Google Shape;2113;p237"/>
          <p:cNvSpPr/>
          <p:nvPr/>
        </p:nvSpPr>
        <p:spPr>
          <a:xfrm>
            <a:off x="4474262" y="4685972"/>
            <a:ext cx="131199" cy="131199"/>
          </a:xfrm>
          <a:custGeom>
            <a:rect b="b" l="l" r="r" t="t"/>
            <a:pathLst>
              <a:path extrusionOk="0" h="196850" w="196850">
                <a:moveTo>
                  <a:pt x="200519" y="102340"/>
                </a:moveTo>
                <a:cubicBezTo>
                  <a:pt x="200519" y="108594"/>
                  <a:pt x="199909" y="114788"/>
                  <a:pt x="198689" y="120922"/>
                </a:cubicBezTo>
                <a:cubicBezTo>
                  <a:pt x="197469" y="127056"/>
                  <a:pt x="195662" y="133012"/>
                  <a:pt x="193268" y="138790"/>
                </a:cubicBezTo>
                <a:cubicBezTo>
                  <a:pt x="190875" y="144568"/>
                  <a:pt x="187941" y="150058"/>
                  <a:pt x="184467" y="155257"/>
                </a:cubicBezTo>
                <a:cubicBezTo>
                  <a:pt x="180992" y="160458"/>
                  <a:pt x="177043" y="165269"/>
                  <a:pt x="172621" y="169691"/>
                </a:cubicBezTo>
                <a:cubicBezTo>
                  <a:pt x="168199" y="174114"/>
                  <a:pt x="163387" y="178062"/>
                  <a:pt x="158187" y="181537"/>
                </a:cubicBezTo>
                <a:cubicBezTo>
                  <a:pt x="152987" y="185011"/>
                  <a:pt x="147497" y="187946"/>
                  <a:pt x="141720" y="190339"/>
                </a:cubicBezTo>
                <a:cubicBezTo>
                  <a:pt x="135942" y="192733"/>
                  <a:pt x="129985" y="194540"/>
                  <a:pt x="123851" y="195760"/>
                </a:cubicBezTo>
                <a:cubicBezTo>
                  <a:pt x="117717" y="196980"/>
                  <a:pt x="111523" y="197590"/>
                  <a:pt x="105269" y="197590"/>
                </a:cubicBezTo>
                <a:cubicBezTo>
                  <a:pt x="99015" y="197590"/>
                  <a:pt x="92821" y="196980"/>
                  <a:pt x="86686" y="195760"/>
                </a:cubicBezTo>
                <a:cubicBezTo>
                  <a:pt x="80553" y="194540"/>
                  <a:pt x="74596" y="192733"/>
                  <a:pt x="68819" y="190339"/>
                </a:cubicBezTo>
                <a:cubicBezTo>
                  <a:pt x="63040" y="187946"/>
                  <a:pt x="57551" y="185011"/>
                  <a:pt x="52351" y="181537"/>
                </a:cubicBezTo>
                <a:cubicBezTo>
                  <a:pt x="47151" y="178062"/>
                  <a:pt x="42340" y="174114"/>
                  <a:pt x="37917" y="169691"/>
                </a:cubicBezTo>
                <a:cubicBezTo>
                  <a:pt x="33494" y="165269"/>
                  <a:pt x="29546" y="160458"/>
                  <a:pt x="26072" y="155257"/>
                </a:cubicBezTo>
                <a:cubicBezTo>
                  <a:pt x="22597" y="150058"/>
                  <a:pt x="19663" y="144568"/>
                  <a:pt x="17270" y="138790"/>
                </a:cubicBezTo>
                <a:cubicBezTo>
                  <a:pt x="14876" y="133012"/>
                  <a:pt x="13069" y="127056"/>
                  <a:pt x="11849" y="120922"/>
                </a:cubicBezTo>
                <a:cubicBezTo>
                  <a:pt x="10629" y="114788"/>
                  <a:pt x="10019" y="108594"/>
                  <a:pt x="10019" y="102340"/>
                </a:cubicBezTo>
                <a:cubicBezTo>
                  <a:pt x="10019" y="96085"/>
                  <a:pt x="10629" y="89891"/>
                  <a:pt x="11849" y="83757"/>
                </a:cubicBezTo>
                <a:cubicBezTo>
                  <a:pt x="13069" y="77623"/>
                  <a:pt x="14876" y="71666"/>
                  <a:pt x="17270" y="65889"/>
                </a:cubicBezTo>
                <a:cubicBezTo>
                  <a:pt x="19663" y="60111"/>
                  <a:pt x="22597" y="54622"/>
                  <a:pt x="26072" y="49422"/>
                </a:cubicBezTo>
                <a:cubicBezTo>
                  <a:pt x="29546" y="44222"/>
                  <a:pt x="33494" y="39410"/>
                  <a:pt x="37917" y="34988"/>
                </a:cubicBezTo>
                <a:cubicBezTo>
                  <a:pt x="42340" y="30565"/>
                  <a:pt x="47151" y="26616"/>
                  <a:pt x="52351" y="23142"/>
                </a:cubicBezTo>
                <a:cubicBezTo>
                  <a:pt x="57551" y="19667"/>
                  <a:pt x="63040" y="16733"/>
                  <a:pt x="68819" y="14340"/>
                </a:cubicBezTo>
                <a:cubicBezTo>
                  <a:pt x="74596" y="11947"/>
                  <a:pt x="80553" y="10140"/>
                  <a:pt x="86686" y="8920"/>
                </a:cubicBezTo>
                <a:cubicBezTo>
                  <a:pt x="92821" y="7700"/>
                  <a:pt x="99015" y="7091"/>
                  <a:pt x="105269" y="7090"/>
                </a:cubicBezTo>
                <a:cubicBezTo>
                  <a:pt x="111523" y="7091"/>
                  <a:pt x="117717" y="7701"/>
                  <a:pt x="123851" y="8921"/>
                </a:cubicBezTo>
                <a:cubicBezTo>
                  <a:pt x="129985" y="10141"/>
                  <a:pt x="135942" y="11948"/>
                  <a:pt x="141720" y="14340"/>
                </a:cubicBezTo>
                <a:cubicBezTo>
                  <a:pt x="147497" y="16733"/>
                  <a:pt x="152987" y="19668"/>
                  <a:pt x="158187" y="23142"/>
                </a:cubicBezTo>
                <a:cubicBezTo>
                  <a:pt x="163387" y="26616"/>
                  <a:pt x="168199" y="30565"/>
                  <a:pt x="172621" y="34988"/>
                </a:cubicBezTo>
                <a:cubicBezTo>
                  <a:pt x="177043" y="39410"/>
                  <a:pt x="180992" y="44222"/>
                  <a:pt x="184467" y="49422"/>
                </a:cubicBezTo>
                <a:cubicBezTo>
                  <a:pt x="187941" y="54622"/>
                  <a:pt x="190875" y="60111"/>
                  <a:pt x="193268" y="65889"/>
                </a:cubicBezTo>
                <a:cubicBezTo>
                  <a:pt x="195662" y="71666"/>
                  <a:pt x="197469" y="77623"/>
                  <a:pt x="198689" y="83757"/>
                </a:cubicBezTo>
                <a:cubicBezTo>
                  <a:pt x="199909" y="89891"/>
                  <a:pt x="200519" y="96085"/>
                  <a:pt x="200519" y="102340"/>
                </a:cubicBezTo>
                <a:lnTo>
                  <a:pt x="200519" y="102340"/>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4" name="Google Shape;2114;p237"/>
          <p:cNvSpPr/>
          <p:nvPr/>
        </p:nvSpPr>
        <p:spPr>
          <a:xfrm>
            <a:off x="8271636" y="1161588"/>
            <a:ext cx="320587" cy="5060686"/>
          </a:xfrm>
          <a:custGeom>
            <a:rect b="b" l="l" r="r" t="t"/>
            <a:pathLst>
              <a:path extrusionOk="0" h="7593006" w="481006">
                <a:moveTo>
                  <a:pt x="484740" y="24436"/>
                </a:moveTo>
                <a:lnTo>
                  <a:pt x="36288" y="7593327"/>
                </a:lnTo>
              </a:path>
            </a:pathLst>
          </a:custGeom>
          <a:noFill/>
          <a:ln cap="flat" cmpd="sng" w="47600">
            <a:solidFill>
              <a:srgbClr val="FEFEFE"/>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5" name="Google Shape;2115;p237"/>
          <p:cNvSpPr/>
          <p:nvPr/>
        </p:nvSpPr>
        <p:spPr>
          <a:xfrm>
            <a:off x="8534032" y="1060014"/>
            <a:ext cx="108976" cy="117440"/>
          </a:xfrm>
          <a:custGeom>
            <a:rect b="b" l="l" r="r" t="t"/>
            <a:pathLst>
              <a:path extrusionOk="0" h="176206" w="163506">
                <a:moveTo>
                  <a:pt x="99486" y="34287"/>
                </a:moveTo>
                <a:lnTo>
                  <a:pt x="166576" y="109787"/>
                </a:lnTo>
                <a:lnTo>
                  <a:pt x="91040" y="176836"/>
                </a:lnTo>
                <a:lnTo>
                  <a:pt x="23951" y="101336"/>
                </a:lnTo>
                <a:lnTo>
                  <a:pt x="99486" y="34287"/>
                </a:lnTo>
                <a:lnTo>
                  <a:pt x="99486" y="34287"/>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6" name="Google Shape;2116;p237"/>
          <p:cNvSpPr/>
          <p:nvPr/>
        </p:nvSpPr>
        <p:spPr>
          <a:xfrm>
            <a:off x="8534032" y="1060014"/>
            <a:ext cx="108976" cy="117440"/>
          </a:xfrm>
          <a:custGeom>
            <a:rect b="b" l="l" r="r" t="t"/>
            <a:pathLst>
              <a:path extrusionOk="0" h="176206" w="163506">
                <a:moveTo>
                  <a:pt x="99486" y="34287"/>
                </a:moveTo>
                <a:lnTo>
                  <a:pt x="166576" y="109787"/>
                </a:lnTo>
                <a:lnTo>
                  <a:pt x="91040" y="176836"/>
                </a:lnTo>
                <a:lnTo>
                  <a:pt x="23951" y="101336"/>
                </a:lnTo>
                <a:lnTo>
                  <a:pt x="99486" y="34287"/>
                </a:lnTo>
                <a:lnTo>
                  <a:pt x="99486" y="34287"/>
                </a:lnTo>
                <a:close/>
              </a:path>
            </a:pathLst>
          </a:custGeom>
          <a:solidFill>
            <a:srgbClr val="0000FF">
              <a:alpha val="0"/>
            </a:srgbClr>
          </a:solidFill>
          <a:ln cap="flat" cmpd="sng" w="47600">
            <a:solidFill>
              <a:srgbClr val="FEFEFE"/>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7" name="Google Shape;2117;p237"/>
          <p:cNvSpPr/>
          <p:nvPr/>
        </p:nvSpPr>
        <p:spPr>
          <a:xfrm>
            <a:off x="8229312" y="6206405"/>
            <a:ext cx="108976" cy="108976"/>
          </a:xfrm>
          <a:custGeom>
            <a:rect b="b" l="l" r="r" t="t"/>
            <a:pathLst>
              <a:path extrusionOk="0" h="163506" w="163506">
                <a:moveTo>
                  <a:pt x="91341" y="166676"/>
                </a:moveTo>
                <a:lnTo>
                  <a:pt x="166877" y="99626"/>
                </a:lnTo>
                <a:lnTo>
                  <a:pt x="99787" y="24126"/>
                </a:lnTo>
                <a:lnTo>
                  <a:pt x="24252" y="91175"/>
                </a:lnTo>
                <a:lnTo>
                  <a:pt x="91341" y="166676"/>
                </a:lnTo>
                <a:lnTo>
                  <a:pt x="91341" y="166676"/>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8" name="Google Shape;2118;p237"/>
          <p:cNvSpPr/>
          <p:nvPr/>
        </p:nvSpPr>
        <p:spPr>
          <a:xfrm>
            <a:off x="8229312" y="6206405"/>
            <a:ext cx="108976" cy="108976"/>
          </a:xfrm>
          <a:custGeom>
            <a:rect b="b" l="l" r="r" t="t"/>
            <a:pathLst>
              <a:path extrusionOk="0" h="163506" w="163506">
                <a:moveTo>
                  <a:pt x="91341" y="166676"/>
                </a:moveTo>
                <a:lnTo>
                  <a:pt x="166877" y="99626"/>
                </a:lnTo>
                <a:lnTo>
                  <a:pt x="99787" y="24126"/>
                </a:lnTo>
                <a:lnTo>
                  <a:pt x="24252" y="91175"/>
                </a:lnTo>
                <a:lnTo>
                  <a:pt x="91341" y="166676"/>
                </a:lnTo>
                <a:lnTo>
                  <a:pt x="91341" y="166676"/>
                </a:lnTo>
                <a:close/>
              </a:path>
            </a:pathLst>
          </a:custGeom>
          <a:solidFill>
            <a:srgbClr val="0000CE">
              <a:alpha val="0"/>
            </a:srgbClr>
          </a:solidFill>
          <a:ln cap="flat" cmpd="sng" w="47600">
            <a:solidFill>
              <a:srgbClr val="FEFEFE"/>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19" name="Google Shape;2119;p237"/>
          <p:cNvSpPr/>
          <p:nvPr/>
        </p:nvSpPr>
        <p:spPr>
          <a:xfrm>
            <a:off x="8728715" y="3379276"/>
            <a:ext cx="142833" cy="142833"/>
          </a:xfrm>
          <a:custGeom>
            <a:rect b="b" l="l" r="r" t="t"/>
            <a:pathLst>
              <a:path extrusionOk="0" h="214306" w="214306">
                <a:moveTo>
                  <a:pt x="221538" y="126148"/>
                </a:moveTo>
                <a:cubicBezTo>
                  <a:pt x="221538" y="132402"/>
                  <a:pt x="220929" y="138596"/>
                  <a:pt x="219709" y="144730"/>
                </a:cubicBezTo>
                <a:cubicBezTo>
                  <a:pt x="218487" y="150864"/>
                  <a:pt x="216681" y="156820"/>
                  <a:pt x="214287" y="162598"/>
                </a:cubicBezTo>
                <a:cubicBezTo>
                  <a:pt x="211894" y="168376"/>
                  <a:pt x="208960" y="173866"/>
                  <a:pt x="205486" y="179066"/>
                </a:cubicBezTo>
                <a:cubicBezTo>
                  <a:pt x="202010" y="184266"/>
                  <a:pt x="198062" y="189077"/>
                  <a:pt x="193640" y="193500"/>
                </a:cubicBezTo>
                <a:cubicBezTo>
                  <a:pt x="189217" y="197922"/>
                  <a:pt x="184407" y="201871"/>
                  <a:pt x="179206" y="205345"/>
                </a:cubicBezTo>
                <a:cubicBezTo>
                  <a:pt x="174006" y="208820"/>
                  <a:pt x="168516" y="211754"/>
                  <a:pt x="162738" y="214147"/>
                </a:cubicBezTo>
                <a:cubicBezTo>
                  <a:pt x="156960" y="216541"/>
                  <a:pt x="151004" y="218347"/>
                  <a:pt x="144870" y="219568"/>
                </a:cubicBezTo>
                <a:cubicBezTo>
                  <a:pt x="138737" y="220788"/>
                  <a:pt x="132542" y="221398"/>
                  <a:pt x="126288" y="221398"/>
                </a:cubicBezTo>
                <a:cubicBezTo>
                  <a:pt x="120034" y="221398"/>
                  <a:pt x="113839" y="220788"/>
                  <a:pt x="107706" y="219567"/>
                </a:cubicBezTo>
                <a:cubicBezTo>
                  <a:pt x="101572" y="218347"/>
                  <a:pt x="95615" y="216541"/>
                  <a:pt x="89837" y="214147"/>
                </a:cubicBezTo>
                <a:cubicBezTo>
                  <a:pt x="84059" y="211754"/>
                  <a:pt x="78570" y="208820"/>
                  <a:pt x="73370" y="205345"/>
                </a:cubicBezTo>
                <a:cubicBezTo>
                  <a:pt x="68171" y="201871"/>
                  <a:pt x="63358" y="197922"/>
                  <a:pt x="58935" y="193500"/>
                </a:cubicBezTo>
                <a:cubicBezTo>
                  <a:pt x="54514" y="189077"/>
                  <a:pt x="50565" y="184266"/>
                  <a:pt x="47091" y="179066"/>
                </a:cubicBezTo>
                <a:cubicBezTo>
                  <a:pt x="43615" y="173866"/>
                  <a:pt x="40682" y="168376"/>
                  <a:pt x="38289" y="162598"/>
                </a:cubicBezTo>
                <a:cubicBezTo>
                  <a:pt x="35895" y="156820"/>
                  <a:pt x="34089" y="150864"/>
                  <a:pt x="32869" y="144730"/>
                </a:cubicBezTo>
                <a:cubicBezTo>
                  <a:pt x="31649" y="138596"/>
                  <a:pt x="31038" y="132402"/>
                  <a:pt x="31038" y="126148"/>
                </a:cubicBezTo>
                <a:cubicBezTo>
                  <a:pt x="31038" y="119894"/>
                  <a:pt x="31649" y="113700"/>
                  <a:pt x="32869" y="107565"/>
                </a:cubicBezTo>
                <a:cubicBezTo>
                  <a:pt x="34089" y="101432"/>
                  <a:pt x="35895" y="95475"/>
                  <a:pt x="38289" y="89698"/>
                </a:cubicBezTo>
                <a:cubicBezTo>
                  <a:pt x="40682" y="83919"/>
                  <a:pt x="43615" y="78430"/>
                  <a:pt x="47091" y="73230"/>
                </a:cubicBezTo>
                <a:cubicBezTo>
                  <a:pt x="50565" y="68030"/>
                  <a:pt x="54514" y="63219"/>
                  <a:pt x="58935" y="58796"/>
                </a:cubicBezTo>
                <a:cubicBezTo>
                  <a:pt x="63358" y="54374"/>
                  <a:pt x="68171" y="50425"/>
                  <a:pt x="73370" y="46951"/>
                </a:cubicBezTo>
                <a:cubicBezTo>
                  <a:pt x="78570" y="43476"/>
                  <a:pt x="84059" y="40542"/>
                  <a:pt x="89837" y="38148"/>
                </a:cubicBezTo>
                <a:cubicBezTo>
                  <a:pt x="95615" y="35755"/>
                  <a:pt x="101572" y="33948"/>
                  <a:pt x="107706" y="32728"/>
                </a:cubicBezTo>
                <a:cubicBezTo>
                  <a:pt x="113839" y="31508"/>
                  <a:pt x="120034" y="30898"/>
                  <a:pt x="126288" y="30898"/>
                </a:cubicBezTo>
                <a:cubicBezTo>
                  <a:pt x="132542" y="30898"/>
                  <a:pt x="138737" y="31508"/>
                  <a:pt x="144870" y="32728"/>
                </a:cubicBezTo>
                <a:cubicBezTo>
                  <a:pt x="151004" y="33948"/>
                  <a:pt x="156960" y="35755"/>
                  <a:pt x="162738" y="38148"/>
                </a:cubicBezTo>
                <a:cubicBezTo>
                  <a:pt x="168516" y="40542"/>
                  <a:pt x="174006" y="43476"/>
                  <a:pt x="179206" y="46951"/>
                </a:cubicBezTo>
                <a:cubicBezTo>
                  <a:pt x="184407" y="50425"/>
                  <a:pt x="189217" y="54374"/>
                  <a:pt x="193640" y="58796"/>
                </a:cubicBezTo>
                <a:cubicBezTo>
                  <a:pt x="198062" y="63219"/>
                  <a:pt x="202010" y="68030"/>
                  <a:pt x="205486" y="73230"/>
                </a:cubicBezTo>
                <a:cubicBezTo>
                  <a:pt x="208960" y="78430"/>
                  <a:pt x="211894" y="83919"/>
                  <a:pt x="214287" y="89698"/>
                </a:cubicBezTo>
                <a:cubicBezTo>
                  <a:pt x="216681" y="95475"/>
                  <a:pt x="218487" y="101432"/>
                  <a:pt x="219709" y="107565"/>
                </a:cubicBezTo>
                <a:cubicBezTo>
                  <a:pt x="220929" y="113700"/>
                  <a:pt x="221538" y="119894"/>
                  <a:pt x="221538" y="126148"/>
                </a:cubicBezTo>
                <a:lnTo>
                  <a:pt x="221538" y="126148"/>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20" name="Google Shape;2120;p237"/>
          <p:cNvSpPr/>
          <p:nvPr/>
        </p:nvSpPr>
        <p:spPr>
          <a:xfrm>
            <a:off x="8728715" y="3912536"/>
            <a:ext cx="142833" cy="142833"/>
          </a:xfrm>
          <a:custGeom>
            <a:rect b="b" l="l" r="r" t="t"/>
            <a:pathLst>
              <a:path extrusionOk="0" h="214306" w="214306">
                <a:moveTo>
                  <a:pt x="221538" y="126148"/>
                </a:moveTo>
                <a:cubicBezTo>
                  <a:pt x="221538" y="132402"/>
                  <a:pt x="220929" y="138596"/>
                  <a:pt x="219709" y="144730"/>
                </a:cubicBezTo>
                <a:cubicBezTo>
                  <a:pt x="218487" y="150864"/>
                  <a:pt x="216681" y="156820"/>
                  <a:pt x="214287" y="162598"/>
                </a:cubicBezTo>
                <a:cubicBezTo>
                  <a:pt x="211894" y="168376"/>
                  <a:pt x="208960" y="173866"/>
                  <a:pt x="205486" y="179066"/>
                </a:cubicBezTo>
                <a:cubicBezTo>
                  <a:pt x="202010" y="184266"/>
                  <a:pt x="198062" y="189077"/>
                  <a:pt x="193640" y="193500"/>
                </a:cubicBezTo>
                <a:cubicBezTo>
                  <a:pt x="189217" y="197922"/>
                  <a:pt x="184407" y="201871"/>
                  <a:pt x="179206" y="205345"/>
                </a:cubicBezTo>
                <a:cubicBezTo>
                  <a:pt x="174006" y="208820"/>
                  <a:pt x="168516" y="211754"/>
                  <a:pt x="162738" y="214147"/>
                </a:cubicBezTo>
                <a:cubicBezTo>
                  <a:pt x="156960" y="216541"/>
                  <a:pt x="151004" y="218348"/>
                  <a:pt x="144870" y="219568"/>
                </a:cubicBezTo>
                <a:cubicBezTo>
                  <a:pt x="138737" y="220788"/>
                  <a:pt x="132542" y="221398"/>
                  <a:pt x="126288" y="221398"/>
                </a:cubicBezTo>
                <a:cubicBezTo>
                  <a:pt x="120034" y="221398"/>
                  <a:pt x="113839" y="220788"/>
                  <a:pt x="107706" y="219568"/>
                </a:cubicBezTo>
                <a:cubicBezTo>
                  <a:pt x="101572" y="218348"/>
                  <a:pt x="95615" y="216541"/>
                  <a:pt x="89837" y="214147"/>
                </a:cubicBezTo>
                <a:cubicBezTo>
                  <a:pt x="84059" y="211754"/>
                  <a:pt x="78570" y="208820"/>
                  <a:pt x="73370" y="205345"/>
                </a:cubicBezTo>
                <a:cubicBezTo>
                  <a:pt x="68171" y="201871"/>
                  <a:pt x="63358" y="197922"/>
                  <a:pt x="58935" y="193500"/>
                </a:cubicBezTo>
                <a:cubicBezTo>
                  <a:pt x="54514" y="189077"/>
                  <a:pt x="50565" y="184266"/>
                  <a:pt x="47091" y="179066"/>
                </a:cubicBezTo>
                <a:cubicBezTo>
                  <a:pt x="43615" y="173866"/>
                  <a:pt x="40682" y="168376"/>
                  <a:pt x="38289" y="162598"/>
                </a:cubicBezTo>
                <a:cubicBezTo>
                  <a:pt x="35895" y="156820"/>
                  <a:pt x="34089" y="150864"/>
                  <a:pt x="32869" y="144730"/>
                </a:cubicBezTo>
                <a:cubicBezTo>
                  <a:pt x="31649" y="138596"/>
                  <a:pt x="31038" y="132402"/>
                  <a:pt x="31038" y="126148"/>
                </a:cubicBezTo>
                <a:cubicBezTo>
                  <a:pt x="31038" y="119894"/>
                  <a:pt x="31649" y="113700"/>
                  <a:pt x="32869" y="107565"/>
                </a:cubicBezTo>
                <a:cubicBezTo>
                  <a:pt x="34089" y="101432"/>
                  <a:pt x="35895" y="95475"/>
                  <a:pt x="38289" y="89697"/>
                </a:cubicBezTo>
                <a:cubicBezTo>
                  <a:pt x="40682" y="83919"/>
                  <a:pt x="43615" y="78430"/>
                  <a:pt x="47091" y="73230"/>
                </a:cubicBezTo>
                <a:cubicBezTo>
                  <a:pt x="50565" y="68029"/>
                  <a:pt x="54514" y="63219"/>
                  <a:pt x="58935" y="58796"/>
                </a:cubicBezTo>
                <a:cubicBezTo>
                  <a:pt x="63358" y="54374"/>
                  <a:pt x="68171" y="50425"/>
                  <a:pt x="73370" y="46951"/>
                </a:cubicBezTo>
                <a:cubicBezTo>
                  <a:pt x="78570" y="43476"/>
                  <a:pt x="84059" y="40542"/>
                  <a:pt x="89837" y="38148"/>
                </a:cubicBezTo>
                <a:cubicBezTo>
                  <a:pt x="95615" y="35755"/>
                  <a:pt x="101572" y="33948"/>
                  <a:pt x="107706" y="32728"/>
                </a:cubicBezTo>
                <a:cubicBezTo>
                  <a:pt x="113839" y="31508"/>
                  <a:pt x="120034" y="30898"/>
                  <a:pt x="126288" y="30898"/>
                </a:cubicBezTo>
                <a:cubicBezTo>
                  <a:pt x="132542" y="30898"/>
                  <a:pt x="138737" y="31508"/>
                  <a:pt x="144870" y="32728"/>
                </a:cubicBezTo>
                <a:cubicBezTo>
                  <a:pt x="151004" y="33948"/>
                  <a:pt x="156960" y="35755"/>
                  <a:pt x="162738" y="38148"/>
                </a:cubicBezTo>
                <a:cubicBezTo>
                  <a:pt x="168516" y="40542"/>
                  <a:pt x="174006" y="43476"/>
                  <a:pt x="179206" y="46951"/>
                </a:cubicBezTo>
                <a:cubicBezTo>
                  <a:pt x="184407" y="50425"/>
                  <a:pt x="189217" y="54374"/>
                  <a:pt x="193640" y="58796"/>
                </a:cubicBezTo>
                <a:cubicBezTo>
                  <a:pt x="198062" y="63219"/>
                  <a:pt x="202010" y="68029"/>
                  <a:pt x="205486" y="73230"/>
                </a:cubicBezTo>
                <a:cubicBezTo>
                  <a:pt x="208960" y="78430"/>
                  <a:pt x="211894" y="83919"/>
                  <a:pt x="214287" y="89698"/>
                </a:cubicBezTo>
                <a:cubicBezTo>
                  <a:pt x="216681" y="95475"/>
                  <a:pt x="218487" y="101432"/>
                  <a:pt x="219709" y="107565"/>
                </a:cubicBezTo>
                <a:cubicBezTo>
                  <a:pt x="220929" y="113700"/>
                  <a:pt x="221538" y="119894"/>
                  <a:pt x="221538" y="126148"/>
                </a:cubicBezTo>
                <a:lnTo>
                  <a:pt x="221538" y="126148"/>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21" name="Google Shape;2121;p237"/>
          <p:cNvSpPr/>
          <p:nvPr/>
        </p:nvSpPr>
        <p:spPr>
          <a:xfrm>
            <a:off x="8728715" y="4445798"/>
            <a:ext cx="142833" cy="142833"/>
          </a:xfrm>
          <a:custGeom>
            <a:rect b="b" l="l" r="r" t="t"/>
            <a:pathLst>
              <a:path extrusionOk="0" h="214306" w="214306">
                <a:moveTo>
                  <a:pt x="221538" y="126148"/>
                </a:moveTo>
                <a:cubicBezTo>
                  <a:pt x="221538" y="132402"/>
                  <a:pt x="220929" y="138596"/>
                  <a:pt x="219709" y="144730"/>
                </a:cubicBezTo>
                <a:cubicBezTo>
                  <a:pt x="218487" y="150864"/>
                  <a:pt x="216681" y="156820"/>
                  <a:pt x="214287" y="162598"/>
                </a:cubicBezTo>
                <a:cubicBezTo>
                  <a:pt x="211894" y="168376"/>
                  <a:pt x="208960" y="173866"/>
                  <a:pt x="205486" y="179066"/>
                </a:cubicBezTo>
                <a:cubicBezTo>
                  <a:pt x="202010" y="184266"/>
                  <a:pt x="198062" y="189077"/>
                  <a:pt x="193640" y="193500"/>
                </a:cubicBezTo>
                <a:cubicBezTo>
                  <a:pt x="189217" y="197922"/>
                  <a:pt x="184407" y="201870"/>
                  <a:pt x="179206" y="205345"/>
                </a:cubicBezTo>
                <a:cubicBezTo>
                  <a:pt x="174006" y="208820"/>
                  <a:pt x="168516" y="211754"/>
                  <a:pt x="162738" y="214148"/>
                </a:cubicBezTo>
                <a:cubicBezTo>
                  <a:pt x="156960" y="216541"/>
                  <a:pt x="151004" y="218347"/>
                  <a:pt x="144870" y="219567"/>
                </a:cubicBezTo>
                <a:cubicBezTo>
                  <a:pt x="138737" y="220788"/>
                  <a:pt x="132542" y="221398"/>
                  <a:pt x="126288" y="221398"/>
                </a:cubicBezTo>
                <a:cubicBezTo>
                  <a:pt x="120034" y="221398"/>
                  <a:pt x="113839" y="220788"/>
                  <a:pt x="107706" y="219567"/>
                </a:cubicBezTo>
                <a:cubicBezTo>
                  <a:pt x="101572" y="218347"/>
                  <a:pt x="95615" y="216541"/>
                  <a:pt x="89837" y="214148"/>
                </a:cubicBezTo>
                <a:cubicBezTo>
                  <a:pt x="84059" y="211754"/>
                  <a:pt x="78570" y="208820"/>
                  <a:pt x="73370" y="205345"/>
                </a:cubicBezTo>
                <a:cubicBezTo>
                  <a:pt x="68171" y="201870"/>
                  <a:pt x="63358" y="197922"/>
                  <a:pt x="58935" y="193500"/>
                </a:cubicBezTo>
                <a:cubicBezTo>
                  <a:pt x="54514" y="189077"/>
                  <a:pt x="50565" y="184266"/>
                  <a:pt x="47091" y="179066"/>
                </a:cubicBezTo>
                <a:cubicBezTo>
                  <a:pt x="43615" y="173866"/>
                  <a:pt x="40682" y="168376"/>
                  <a:pt x="38289" y="162598"/>
                </a:cubicBezTo>
                <a:cubicBezTo>
                  <a:pt x="35895" y="156820"/>
                  <a:pt x="34089" y="150864"/>
                  <a:pt x="32869" y="144730"/>
                </a:cubicBezTo>
                <a:cubicBezTo>
                  <a:pt x="31649" y="138596"/>
                  <a:pt x="31038" y="132402"/>
                  <a:pt x="31038" y="126148"/>
                </a:cubicBezTo>
                <a:cubicBezTo>
                  <a:pt x="31038" y="119894"/>
                  <a:pt x="31649" y="113700"/>
                  <a:pt x="32869" y="107566"/>
                </a:cubicBezTo>
                <a:cubicBezTo>
                  <a:pt x="34089" y="101431"/>
                  <a:pt x="35895" y="95476"/>
                  <a:pt x="38289" y="89697"/>
                </a:cubicBezTo>
                <a:cubicBezTo>
                  <a:pt x="40682" y="83919"/>
                  <a:pt x="43615" y="78430"/>
                  <a:pt x="47091" y="73230"/>
                </a:cubicBezTo>
                <a:cubicBezTo>
                  <a:pt x="50565" y="68029"/>
                  <a:pt x="54514" y="63218"/>
                  <a:pt x="58935" y="58796"/>
                </a:cubicBezTo>
                <a:cubicBezTo>
                  <a:pt x="63358" y="54374"/>
                  <a:pt x="68171" y="50425"/>
                  <a:pt x="73370" y="46950"/>
                </a:cubicBezTo>
                <a:cubicBezTo>
                  <a:pt x="78570" y="43476"/>
                  <a:pt x="84059" y="40542"/>
                  <a:pt x="89837" y="38148"/>
                </a:cubicBezTo>
                <a:cubicBezTo>
                  <a:pt x="95615" y="35755"/>
                  <a:pt x="101572" y="33949"/>
                  <a:pt x="107706" y="32729"/>
                </a:cubicBezTo>
                <a:cubicBezTo>
                  <a:pt x="113839" y="31508"/>
                  <a:pt x="120034" y="30898"/>
                  <a:pt x="126288" y="30898"/>
                </a:cubicBezTo>
                <a:cubicBezTo>
                  <a:pt x="132542" y="30898"/>
                  <a:pt x="138737" y="31508"/>
                  <a:pt x="144870" y="32729"/>
                </a:cubicBezTo>
                <a:cubicBezTo>
                  <a:pt x="151004" y="33949"/>
                  <a:pt x="156960" y="35755"/>
                  <a:pt x="162738" y="38148"/>
                </a:cubicBezTo>
                <a:cubicBezTo>
                  <a:pt x="168516" y="40542"/>
                  <a:pt x="174006" y="43476"/>
                  <a:pt x="179206" y="46950"/>
                </a:cubicBezTo>
                <a:cubicBezTo>
                  <a:pt x="184407" y="50425"/>
                  <a:pt x="189217" y="54374"/>
                  <a:pt x="193640" y="58796"/>
                </a:cubicBezTo>
                <a:cubicBezTo>
                  <a:pt x="198062" y="63218"/>
                  <a:pt x="202010" y="68029"/>
                  <a:pt x="205486" y="73230"/>
                </a:cubicBezTo>
                <a:cubicBezTo>
                  <a:pt x="208960" y="78430"/>
                  <a:pt x="211894" y="83919"/>
                  <a:pt x="214287" y="89697"/>
                </a:cubicBezTo>
                <a:cubicBezTo>
                  <a:pt x="216681" y="95476"/>
                  <a:pt x="218487" y="101431"/>
                  <a:pt x="219709" y="107566"/>
                </a:cubicBezTo>
                <a:cubicBezTo>
                  <a:pt x="220929" y="113700"/>
                  <a:pt x="221538" y="119894"/>
                  <a:pt x="221538" y="126148"/>
                </a:cubicBezTo>
                <a:lnTo>
                  <a:pt x="221538" y="126148"/>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22" name="Google Shape;2122;p237"/>
          <p:cNvSpPr/>
          <p:nvPr/>
        </p:nvSpPr>
        <p:spPr>
          <a:xfrm>
            <a:off x="8728715" y="4979058"/>
            <a:ext cx="142833" cy="142833"/>
          </a:xfrm>
          <a:custGeom>
            <a:rect b="b" l="l" r="r" t="t"/>
            <a:pathLst>
              <a:path extrusionOk="0" h="214306" w="214306">
                <a:moveTo>
                  <a:pt x="221538" y="126148"/>
                </a:moveTo>
                <a:cubicBezTo>
                  <a:pt x="221538" y="132402"/>
                  <a:pt x="220929" y="138596"/>
                  <a:pt x="219709" y="144730"/>
                </a:cubicBezTo>
                <a:cubicBezTo>
                  <a:pt x="218487" y="150865"/>
                  <a:pt x="216681" y="156821"/>
                  <a:pt x="214287" y="162598"/>
                </a:cubicBezTo>
                <a:cubicBezTo>
                  <a:pt x="211894" y="168377"/>
                  <a:pt x="208960" y="173866"/>
                  <a:pt x="205486" y="179066"/>
                </a:cubicBezTo>
                <a:cubicBezTo>
                  <a:pt x="202010" y="184266"/>
                  <a:pt x="198062" y="189077"/>
                  <a:pt x="193640" y="193500"/>
                </a:cubicBezTo>
                <a:cubicBezTo>
                  <a:pt x="189217" y="197922"/>
                  <a:pt x="184407" y="201870"/>
                  <a:pt x="179206" y="205345"/>
                </a:cubicBezTo>
                <a:cubicBezTo>
                  <a:pt x="174006" y="208819"/>
                  <a:pt x="168516" y="211753"/>
                  <a:pt x="162738" y="214147"/>
                </a:cubicBezTo>
                <a:cubicBezTo>
                  <a:pt x="156960" y="216541"/>
                  <a:pt x="151004" y="218347"/>
                  <a:pt x="144870" y="219567"/>
                </a:cubicBezTo>
                <a:cubicBezTo>
                  <a:pt x="138737" y="220788"/>
                  <a:pt x="132542" y="221398"/>
                  <a:pt x="126288" y="221398"/>
                </a:cubicBezTo>
                <a:cubicBezTo>
                  <a:pt x="120034" y="221398"/>
                  <a:pt x="113839" y="220788"/>
                  <a:pt x="107706" y="219567"/>
                </a:cubicBezTo>
                <a:cubicBezTo>
                  <a:pt x="101572" y="218347"/>
                  <a:pt x="95615" y="216541"/>
                  <a:pt x="89837" y="214147"/>
                </a:cubicBezTo>
                <a:cubicBezTo>
                  <a:pt x="84059" y="211753"/>
                  <a:pt x="78570" y="208819"/>
                  <a:pt x="73370" y="205345"/>
                </a:cubicBezTo>
                <a:cubicBezTo>
                  <a:pt x="68171" y="201870"/>
                  <a:pt x="63358" y="197922"/>
                  <a:pt x="58935" y="193500"/>
                </a:cubicBezTo>
                <a:cubicBezTo>
                  <a:pt x="54514" y="189077"/>
                  <a:pt x="50565" y="184266"/>
                  <a:pt x="47091" y="179066"/>
                </a:cubicBezTo>
                <a:cubicBezTo>
                  <a:pt x="43615" y="173866"/>
                  <a:pt x="40682" y="168377"/>
                  <a:pt x="38289" y="162598"/>
                </a:cubicBezTo>
                <a:cubicBezTo>
                  <a:pt x="35895" y="156821"/>
                  <a:pt x="34089" y="150865"/>
                  <a:pt x="32869" y="144730"/>
                </a:cubicBezTo>
                <a:cubicBezTo>
                  <a:pt x="31649" y="138596"/>
                  <a:pt x="31038" y="132402"/>
                  <a:pt x="31038" y="126148"/>
                </a:cubicBezTo>
                <a:cubicBezTo>
                  <a:pt x="31038" y="119894"/>
                  <a:pt x="31649" y="113700"/>
                  <a:pt x="32869" y="107566"/>
                </a:cubicBezTo>
                <a:cubicBezTo>
                  <a:pt x="34089" y="101431"/>
                  <a:pt x="35895" y="95475"/>
                  <a:pt x="38289" y="89697"/>
                </a:cubicBezTo>
                <a:cubicBezTo>
                  <a:pt x="40682" y="83918"/>
                  <a:pt x="43615" y="78430"/>
                  <a:pt x="47091" y="73229"/>
                </a:cubicBezTo>
                <a:cubicBezTo>
                  <a:pt x="50565" y="68029"/>
                  <a:pt x="54514" y="63218"/>
                  <a:pt x="58935" y="58796"/>
                </a:cubicBezTo>
                <a:cubicBezTo>
                  <a:pt x="63358" y="54374"/>
                  <a:pt x="68171" y="50425"/>
                  <a:pt x="73370" y="46950"/>
                </a:cubicBezTo>
                <a:cubicBezTo>
                  <a:pt x="78570" y="43476"/>
                  <a:pt x="84059" y="40542"/>
                  <a:pt x="89837" y="38148"/>
                </a:cubicBezTo>
                <a:cubicBezTo>
                  <a:pt x="95615" y="35755"/>
                  <a:pt x="101572" y="33948"/>
                  <a:pt x="107706" y="32729"/>
                </a:cubicBezTo>
                <a:cubicBezTo>
                  <a:pt x="113839" y="31508"/>
                  <a:pt x="120034" y="30898"/>
                  <a:pt x="126288" y="30898"/>
                </a:cubicBezTo>
                <a:cubicBezTo>
                  <a:pt x="132542" y="30898"/>
                  <a:pt x="138737" y="31508"/>
                  <a:pt x="144870" y="32729"/>
                </a:cubicBezTo>
                <a:cubicBezTo>
                  <a:pt x="151004" y="33948"/>
                  <a:pt x="156960" y="35755"/>
                  <a:pt x="162738" y="38148"/>
                </a:cubicBezTo>
                <a:cubicBezTo>
                  <a:pt x="168516" y="40542"/>
                  <a:pt x="174006" y="43476"/>
                  <a:pt x="179206" y="46950"/>
                </a:cubicBezTo>
                <a:cubicBezTo>
                  <a:pt x="184407" y="50425"/>
                  <a:pt x="189217" y="54374"/>
                  <a:pt x="193640" y="58796"/>
                </a:cubicBezTo>
                <a:cubicBezTo>
                  <a:pt x="198062" y="63218"/>
                  <a:pt x="202010" y="68029"/>
                  <a:pt x="205486" y="73229"/>
                </a:cubicBezTo>
                <a:cubicBezTo>
                  <a:pt x="208960" y="78430"/>
                  <a:pt x="211894" y="83918"/>
                  <a:pt x="214287" y="89697"/>
                </a:cubicBezTo>
                <a:cubicBezTo>
                  <a:pt x="216681" y="95475"/>
                  <a:pt x="218487" y="101431"/>
                  <a:pt x="219709" y="107566"/>
                </a:cubicBezTo>
                <a:cubicBezTo>
                  <a:pt x="220929" y="113700"/>
                  <a:pt x="221538" y="119894"/>
                  <a:pt x="221538" y="126148"/>
                </a:cubicBezTo>
                <a:lnTo>
                  <a:pt x="221538" y="126148"/>
                </a:lnTo>
                <a:close/>
              </a:path>
            </a:pathLst>
          </a:custGeom>
          <a:solidFill>
            <a:srgbClr val="FEFEFE"/>
          </a:solidFill>
          <a:ln cap="flat" cmpd="sng" w="12700">
            <a:solidFill>
              <a:srgbClr val="000000">
                <a:alpha val="0"/>
              </a:srgbClr>
            </a:solidFill>
            <a:prstDash val="solid"/>
            <a:round/>
            <a:headEnd len="sm" w="sm" type="none"/>
            <a:tailEnd len="sm" w="sm" type="none"/>
          </a:ln>
        </p:spPr>
        <p:txBody>
          <a:bodyPr anchorCtr="0" anchor="ctr" bIns="45675" lIns="91400" spcFirstLastPara="1" rIns="91400" wrap="square" tIns="4567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23" name="Google Shape;2123;p237"/>
          <p:cNvSpPr txBox="1"/>
          <p:nvPr/>
        </p:nvSpPr>
        <p:spPr>
          <a:xfrm>
            <a:off x="4453136" y="1713869"/>
            <a:ext cx="3912436" cy="3856964"/>
          </a:xfrm>
          <a:prstGeom prst="rect">
            <a:avLst/>
          </a:prstGeom>
          <a:noFill/>
          <a:ln>
            <a:noFill/>
          </a:ln>
        </p:spPr>
        <p:txBody>
          <a:bodyPr anchorCtr="0" anchor="t" bIns="0" lIns="0" spcFirstLastPara="1" rIns="0" wrap="square" tIns="0">
            <a:spAutoFit/>
          </a:bodyPr>
          <a:lstStyle/>
          <a:p>
            <a:pPr indent="0" lvl="0" marL="0" marR="0" rtl="0" algn="l">
              <a:lnSpc>
                <a:spcPct val="107500"/>
              </a:lnSpc>
              <a:spcBef>
                <a:spcPts val="0"/>
              </a:spcBef>
              <a:spcAft>
                <a:spcPts val="0"/>
              </a:spcAft>
              <a:buClr>
                <a:srgbClr val="000000"/>
              </a:buClr>
              <a:buSzPts val="3666"/>
              <a:buFont typeface="Arial"/>
              <a:buNone/>
            </a:pPr>
            <a:r>
              <a:rPr b="1" i="0" lang="en-US" sz="3666" u="none" cap="none" strike="noStrike">
                <a:solidFill>
                  <a:srgbClr val="FEFEFE"/>
                </a:solidFill>
                <a:latin typeface="Times New Roman"/>
                <a:ea typeface="Times New Roman"/>
                <a:cs typeface="Times New Roman"/>
                <a:sym typeface="Times New Roman"/>
              </a:rPr>
              <a:t>Q1.Topics</a:t>
            </a:r>
            <a:endParaRPr b="0" i="0" sz="1400" u="none" cap="none" strike="noStrike">
              <a:solidFill>
                <a:srgbClr val="000000"/>
              </a:solidFill>
              <a:latin typeface="Arial"/>
              <a:ea typeface="Arial"/>
              <a:cs typeface="Arial"/>
              <a:sym typeface="Arial"/>
            </a:endParaRPr>
          </a:p>
          <a:p>
            <a:pPr indent="0" lvl="0" marL="326196" marR="0" rtl="0" algn="l">
              <a:lnSpc>
                <a:spcPct val="116250"/>
              </a:lnSpc>
              <a:spcBef>
                <a:spcPts val="113"/>
              </a:spcBef>
              <a:spcAft>
                <a:spcPts val="0"/>
              </a:spcAft>
              <a:buClr>
                <a:srgbClr val="000000"/>
              </a:buClr>
              <a:buSzPts val="3000"/>
              <a:buFont typeface="Arial"/>
              <a:buNone/>
            </a:pPr>
            <a:r>
              <a:rPr b="0" i="0" lang="en-US" sz="3000" u="none" cap="none" strike="noStrike">
                <a:solidFill>
                  <a:srgbClr val="FEFEFE"/>
                </a:solidFill>
                <a:latin typeface="Times New Roman"/>
                <a:ea typeface="Times New Roman"/>
                <a:cs typeface="Times New Roman"/>
                <a:sym typeface="Times New Roman"/>
              </a:rPr>
              <a:t>Promoting Professional Knowledge</a:t>
            </a:r>
            <a:endParaRPr b="0" i="0" sz="1400" u="none" cap="none" strike="noStrike">
              <a:solidFill>
                <a:srgbClr val="000000"/>
              </a:solidFill>
              <a:latin typeface="Arial"/>
              <a:ea typeface="Arial"/>
              <a:cs typeface="Arial"/>
              <a:sym typeface="Arial"/>
            </a:endParaRPr>
          </a:p>
          <a:p>
            <a:pPr indent="0" lvl="0" marL="0" marR="0" rtl="0" algn="l">
              <a:lnSpc>
                <a:spcPct val="27416"/>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326196" lvl="0" marL="0" marR="0" rtl="0" algn="l">
              <a:lnSpc>
                <a:spcPct val="100000"/>
              </a:lnSpc>
              <a:spcBef>
                <a:spcPts val="0"/>
              </a:spcBef>
              <a:spcAft>
                <a:spcPts val="0"/>
              </a:spcAft>
              <a:buClr>
                <a:srgbClr val="000000"/>
              </a:buClr>
              <a:buSzPts val="3000"/>
              <a:buFont typeface="Arial"/>
              <a:buNone/>
            </a:pPr>
            <a:r>
              <a:rPr b="0" i="0" lang="en-US" sz="3000" u="none" cap="none" strike="noStrike">
                <a:solidFill>
                  <a:srgbClr val="FEFEFE"/>
                </a:solidFill>
                <a:latin typeface="Times New Roman"/>
                <a:ea typeface="Times New Roman"/>
                <a:cs typeface="Times New Roman"/>
                <a:sym typeface="Times New Roman"/>
              </a:rPr>
              <a:t>Skill tests</a:t>
            </a:r>
            <a:endParaRPr b="0" i="0" sz="1400" u="none" cap="none" strike="noStrike">
              <a:solidFill>
                <a:srgbClr val="000000"/>
              </a:solidFill>
              <a:latin typeface="Arial"/>
              <a:ea typeface="Arial"/>
              <a:cs typeface="Arial"/>
              <a:sym typeface="Arial"/>
            </a:endParaRPr>
          </a:p>
          <a:p>
            <a:pPr indent="0" lvl="0" marL="0" marR="0" rtl="0" algn="l">
              <a:lnSpc>
                <a:spcPct val="25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326196" marR="0" rtl="0" algn="l">
              <a:lnSpc>
                <a:spcPct val="116250"/>
              </a:lnSpc>
              <a:spcBef>
                <a:spcPts val="0"/>
              </a:spcBef>
              <a:spcAft>
                <a:spcPts val="0"/>
              </a:spcAft>
              <a:buClr>
                <a:srgbClr val="000000"/>
              </a:buClr>
              <a:buSzPts val="3000"/>
              <a:buFont typeface="Arial"/>
              <a:buNone/>
            </a:pPr>
            <a:r>
              <a:rPr b="0" i="0" lang="en-US" sz="3000" u="none" cap="none" strike="noStrike">
                <a:solidFill>
                  <a:srgbClr val="FEFEFE"/>
                </a:solidFill>
                <a:latin typeface="Times New Roman"/>
                <a:ea typeface="Times New Roman"/>
                <a:cs typeface="Times New Roman"/>
                <a:sym typeface="Times New Roman"/>
              </a:rPr>
              <a:t>National examinations Implementation results</a:t>
            </a:r>
            <a:endParaRPr b="0" i="0" sz="1400" u="none" cap="none" strike="noStrike">
              <a:solidFill>
                <a:srgbClr val="000000"/>
              </a:solidFill>
              <a:latin typeface="Arial"/>
              <a:ea typeface="Arial"/>
              <a:cs typeface="Arial"/>
              <a:sym typeface="Arial"/>
            </a:endParaRPr>
          </a:p>
        </p:txBody>
      </p:sp>
      <p:sp>
        <p:nvSpPr>
          <p:cNvPr id="2124" name="Google Shape;2124;p237"/>
          <p:cNvSpPr txBox="1"/>
          <p:nvPr/>
        </p:nvSpPr>
        <p:spPr>
          <a:xfrm>
            <a:off x="8643000" y="2603675"/>
            <a:ext cx="3251100" cy="2684700"/>
          </a:xfrm>
          <a:prstGeom prst="rect">
            <a:avLst/>
          </a:prstGeom>
          <a:noFill/>
          <a:ln>
            <a:noFill/>
          </a:ln>
        </p:spPr>
        <p:txBody>
          <a:bodyPr anchorCtr="0" anchor="t" bIns="0" lIns="0" spcFirstLastPara="1" rIns="0" wrap="square" tIns="0">
            <a:spAutoFit/>
          </a:bodyPr>
          <a:lstStyle/>
          <a:p>
            <a:pPr indent="0" lvl="0" marL="0" marR="0" rtl="0" algn="l">
              <a:lnSpc>
                <a:spcPct val="107500"/>
              </a:lnSpc>
              <a:spcBef>
                <a:spcPts val="0"/>
              </a:spcBef>
              <a:spcAft>
                <a:spcPts val="0"/>
              </a:spcAft>
              <a:buClr>
                <a:srgbClr val="000000"/>
              </a:buClr>
              <a:buSzPts val="3666"/>
              <a:buFont typeface="Arial"/>
              <a:buNone/>
            </a:pPr>
            <a:r>
              <a:rPr b="1" i="0" lang="en-US" sz="3666" u="none" cap="none" strike="noStrike">
                <a:solidFill>
                  <a:srgbClr val="FEFEFE"/>
                </a:solidFill>
                <a:latin typeface="Times New Roman"/>
                <a:ea typeface="Times New Roman"/>
                <a:cs typeface="Times New Roman"/>
                <a:sym typeface="Times New Roman"/>
              </a:rPr>
              <a:t>Q2.How to do?</a:t>
            </a:r>
            <a:endParaRPr b="0" i="0" sz="1400" u="none" cap="none" strike="noStrike">
              <a:solidFill>
                <a:srgbClr val="000000"/>
              </a:solidFill>
              <a:latin typeface="Arial"/>
              <a:ea typeface="Arial"/>
              <a:cs typeface="Arial"/>
              <a:sym typeface="Arial"/>
            </a:endParaRPr>
          </a:p>
          <a:p>
            <a:pPr indent="0" lvl="0" marL="324820" marR="0" rtl="0" algn="l">
              <a:lnSpc>
                <a:spcPct val="116666"/>
              </a:lnSpc>
              <a:spcBef>
                <a:spcPts val="0"/>
              </a:spcBef>
              <a:spcAft>
                <a:spcPts val="0"/>
              </a:spcAft>
              <a:buClr>
                <a:srgbClr val="000000"/>
              </a:buClr>
              <a:buSzPts val="3000"/>
              <a:buFont typeface="Arial"/>
              <a:buNone/>
            </a:pPr>
            <a:r>
              <a:rPr b="0" i="0" lang="en-US" sz="3000" u="none" cap="none" strike="noStrike">
                <a:solidFill>
                  <a:srgbClr val="FEFEFE"/>
                </a:solidFill>
                <a:latin typeface="Times New Roman"/>
                <a:ea typeface="Times New Roman"/>
                <a:cs typeface="Times New Roman"/>
                <a:sym typeface="Times New Roman"/>
              </a:rPr>
              <a:t>Step 1 Application </a:t>
            </a:r>
            <a:endParaRPr b="0" i="0" sz="3000" u="none" cap="none" strike="noStrike">
              <a:solidFill>
                <a:srgbClr val="FEFEFE"/>
              </a:solidFill>
              <a:latin typeface="Times New Roman"/>
              <a:ea typeface="Times New Roman"/>
              <a:cs typeface="Times New Roman"/>
              <a:sym typeface="Times New Roman"/>
            </a:endParaRPr>
          </a:p>
          <a:p>
            <a:pPr indent="0" lvl="0" marL="324820" marR="0" rtl="0" algn="l">
              <a:lnSpc>
                <a:spcPct val="116666"/>
              </a:lnSpc>
              <a:spcBef>
                <a:spcPts val="0"/>
              </a:spcBef>
              <a:spcAft>
                <a:spcPts val="0"/>
              </a:spcAft>
              <a:buClr>
                <a:srgbClr val="000000"/>
              </a:buClr>
              <a:buSzPts val="3000"/>
              <a:buFont typeface="Arial"/>
              <a:buNone/>
            </a:pPr>
            <a:r>
              <a:rPr b="0" i="0" lang="en-US" sz="3000" u="none" cap="none" strike="noStrike">
                <a:solidFill>
                  <a:srgbClr val="FEFEFE"/>
                </a:solidFill>
                <a:latin typeface="Times New Roman"/>
                <a:ea typeface="Times New Roman"/>
                <a:cs typeface="Times New Roman"/>
                <a:sym typeface="Times New Roman"/>
              </a:rPr>
              <a:t>Step 2 Planning Step 3 Conduct Step 4 Final report</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2128" name="Shape 2128"/>
        <p:cNvGrpSpPr/>
        <p:nvPr/>
      </p:nvGrpSpPr>
      <p:grpSpPr>
        <a:xfrm>
          <a:off x="0" y="0"/>
          <a:ext cx="0" cy="0"/>
          <a:chOff x="0" y="0"/>
          <a:chExt cx="0" cy="0"/>
        </a:xfrm>
      </p:grpSpPr>
      <p:sp>
        <p:nvSpPr>
          <p:cNvPr id="2129" name="Google Shape;2129;p238"/>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40363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0" name="Google Shape;2130;p238"/>
          <p:cNvSpPr/>
          <p:nvPr/>
        </p:nvSpPr>
        <p:spPr>
          <a:xfrm>
            <a:off x="34238" y="26040"/>
            <a:ext cx="462160" cy="946750"/>
          </a:xfrm>
          <a:custGeom>
            <a:rect b="b" l="l" r="r" t="t"/>
            <a:pathLst>
              <a:path extrusionOk="0" h="1420495" w="693420">
                <a:moveTo>
                  <a:pt x="460909" y="1418700"/>
                </a:moveTo>
                <a:lnTo>
                  <a:pt x="497626" y="1420332"/>
                </a:lnTo>
                <a:lnTo>
                  <a:pt x="541459" y="1397571"/>
                </a:lnTo>
                <a:lnTo>
                  <a:pt x="569953" y="1373416"/>
                </a:lnTo>
                <a:lnTo>
                  <a:pt x="599399" y="1350047"/>
                </a:lnTo>
                <a:lnTo>
                  <a:pt x="632826" y="1334514"/>
                </a:lnTo>
                <a:lnTo>
                  <a:pt x="673264" y="1333868"/>
                </a:lnTo>
                <a:lnTo>
                  <a:pt x="680179" y="1289234"/>
                </a:lnTo>
                <a:lnTo>
                  <a:pt x="688453" y="1244420"/>
                </a:lnTo>
                <a:lnTo>
                  <a:pt x="692977" y="1200731"/>
                </a:lnTo>
                <a:lnTo>
                  <a:pt x="688641" y="1159471"/>
                </a:lnTo>
                <a:lnTo>
                  <a:pt x="647587" y="1013714"/>
                </a:lnTo>
                <a:lnTo>
                  <a:pt x="530453" y="627065"/>
                </a:lnTo>
                <a:lnTo>
                  <a:pt x="516660" y="578601"/>
                </a:lnTo>
                <a:lnTo>
                  <a:pt x="506728" y="555691"/>
                </a:lnTo>
                <a:lnTo>
                  <a:pt x="493089" y="537830"/>
                </a:lnTo>
                <a:lnTo>
                  <a:pt x="478262" y="521949"/>
                </a:lnTo>
                <a:lnTo>
                  <a:pt x="464771" y="504980"/>
                </a:lnTo>
                <a:lnTo>
                  <a:pt x="440348" y="458650"/>
                </a:lnTo>
                <a:lnTo>
                  <a:pt x="422628" y="410295"/>
                </a:lnTo>
                <a:lnTo>
                  <a:pt x="409105" y="360628"/>
                </a:lnTo>
                <a:lnTo>
                  <a:pt x="384634" y="260210"/>
                </a:lnTo>
                <a:lnTo>
                  <a:pt x="368675" y="210884"/>
                </a:lnTo>
                <a:lnTo>
                  <a:pt x="346894" y="163095"/>
                </a:lnTo>
                <a:lnTo>
                  <a:pt x="324717" y="127844"/>
                </a:lnTo>
                <a:lnTo>
                  <a:pt x="301109" y="93559"/>
                </a:lnTo>
                <a:lnTo>
                  <a:pt x="276107" y="60282"/>
                </a:lnTo>
                <a:lnTo>
                  <a:pt x="249742" y="28056"/>
                </a:lnTo>
                <a:lnTo>
                  <a:pt x="214750" y="6882"/>
                </a:lnTo>
                <a:lnTo>
                  <a:pt x="182950" y="0"/>
                </a:lnTo>
                <a:lnTo>
                  <a:pt x="154237" y="8050"/>
                </a:lnTo>
                <a:lnTo>
                  <a:pt x="128508" y="31677"/>
                </a:lnTo>
                <a:lnTo>
                  <a:pt x="118203" y="45866"/>
                </a:lnTo>
                <a:lnTo>
                  <a:pt x="107426" y="58860"/>
                </a:lnTo>
                <a:lnTo>
                  <a:pt x="94170" y="68284"/>
                </a:lnTo>
                <a:lnTo>
                  <a:pt x="76425" y="71762"/>
                </a:lnTo>
                <a:lnTo>
                  <a:pt x="23085" y="85013"/>
                </a:lnTo>
                <a:lnTo>
                  <a:pt x="1946" y="121640"/>
                </a:lnTo>
                <a:lnTo>
                  <a:pt x="0" y="163212"/>
                </a:lnTo>
                <a:lnTo>
                  <a:pt x="4239" y="191297"/>
                </a:lnTo>
                <a:lnTo>
                  <a:pt x="13995" y="241987"/>
                </a:lnTo>
                <a:lnTo>
                  <a:pt x="25141" y="292365"/>
                </a:lnTo>
                <a:lnTo>
                  <a:pt x="38157" y="342161"/>
                </a:lnTo>
                <a:lnTo>
                  <a:pt x="53521" y="391108"/>
                </a:lnTo>
                <a:lnTo>
                  <a:pt x="71711" y="438939"/>
                </a:lnTo>
                <a:lnTo>
                  <a:pt x="93204" y="485387"/>
                </a:lnTo>
                <a:lnTo>
                  <a:pt x="118480" y="530184"/>
                </a:lnTo>
                <a:lnTo>
                  <a:pt x="148017" y="573063"/>
                </a:lnTo>
                <a:lnTo>
                  <a:pt x="187966" y="620720"/>
                </a:lnTo>
                <a:lnTo>
                  <a:pt x="191114" y="628915"/>
                </a:lnTo>
                <a:lnTo>
                  <a:pt x="191589" y="637684"/>
                </a:lnTo>
                <a:lnTo>
                  <a:pt x="189247" y="646369"/>
                </a:lnTo>
                <a:lnTo>
                  <a:pt x="180889" y="696328"/>
                </a:lnTo>
                <a:lnTo>
                  <a:pt x="182595" y="743764"/>
                </a:lnTo>
                <a:lnTo>
                  <a:pt x="192831" y="788917"/>
                </a:lnTo>
                <a:lnTo>
                  <a:pt x="210064" y="832027"/>
                </a:lnTo>
                <a:lnTo>
                  <a:pt x="232761" y="873334"/>
                </a:lnTo>
                <a:lnTo>
                  <a:pt x="259388" y="913079"/>
                </a:lnTo>
                <a:lnTo>
                  <a:pt x="282144" y="959134"/>
                </a:lnTo>
                <a:lnTo>
                  <a:pt x="291664" y="1007820"/>
                </a:lnTo>
                <a:lnTo>
                  <a:pt x="297929" y="1057565"/>
                </a:lnTo>
                <a:lnTo>
                  <a:pt x="310916" y="1106798"/>
                </a:lnTo>
                <a:lnTo>
                  <a:pt x="333422" y="1155094"/>
                </a:lnTo>
                <a:lnTo>
                  <a:pt x="383199" y="1250220"/>
                </a:lnTo>
                <a:lnTo>
                  <a:pt x="404146" y="1299881"/>
                </a:lnTo>
                <a:lnTo>
                  <a:pt x="418249" y="1352829"/>
                </a:lnTo>
                <a:lnTo>
                  <a:pt x="433663" y="1395318"/>
                </a:lnTo>
                <a:lnTo>
                  <a:pt x="460909" y="1418700"/>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1" name="Google Shape;2131;p238"/>
          <p:cNvSpPr/>
          <p:nvPr/>
        </p:nvSpPr>
        <p:spPr>
          <a:xfrm>
            <a:off x="675816" y="895"/>
            <a:ext cx="257319" cy="846023"/>
          </a:xfrm>
          <a:custGeom>
            <a:rect b="b" l="l" r="r" t="t"/>
            <a:pathLst>
              <a:path extrusionOk="0" h="1269365" w="386080">
                <a:moveTo>
                  <a:pt x="124457" y="253885"/>
                </a:moveTo>
                <a:lnTo>
                  <a:pt x="322908" y="406177"/>
                </a:lnTo>
                <a:lnTo>
                  <a:pt x="323371" y="381274"/>
                </a:lnTo>
                <a:lnTo>
                  <a:pt x="340766" y="355579"/>
                </a:lnTo>
                <a:lnTo>
                  <a:pt x="354758" y="330051"/>
                </a:lnTo>
                <a:lnTo>
                  <a:pt x="357047" y="322293"/>
                </a:lnTo>
                <a:lnTo>
                  <a:pt x="359771" y="314256"/>
                </a:lnTo>
                <a:lnTo>
                  <a:pt x="361411" y="307055"/>
                </a:lnTo>
                <a:lnTo>
                  <a:pt x="360445" y="301802"/>
                </a:lnTo>
                <a:lnTo>
                  <a:pt x="341577" y="259628"/>
                </a:lnTo>
                <a:lnTo>
                  <a:pt x="344320" y="219973"/>
                </a:lnTo>
                <a:lnTo>
                  <a:pt x="358950" y="181325"/>
                </a:lnTo>
                <a:lnTo>
                  <a:pt x="375745" y="142170"/>
                </a:lnTo>
                <a:lnTo>
                  <a:pt x="385684" y="96021"/>
                </a:lnTo>
                <a:lnTo>
                  <a:pt x="384713" y="50132"/>
                </a:lnTo>
                <a:lnTo>
                  <a:pt x="377347" y="4344"/>
                </a:lnTo>
                <a:lnTo>
                  <a:pt x="376471" y="0"/>
                </a:lnTo>
                <a:lnTo>
                  <a:pt x="108410" y="0"/>
                </a:lnTo>
                <a:lnTo>
                  <a:pt x="109047" y="7153"/>
                </a:lnTo>
                <a:lnTo>
                  <a:pt x="116324" y="22549"/>
                </a:lnTo>
                <a:lnTo>
                  <a:pt x="126447" y="36720"/>
                </a:lnTo>
                <a:lnTo>
                  <a:pt x="134192" y="51457"/>
                </a:lnTo>
                <a:lnTo>
                  <a:pt x="136022" y="67102"/>
                </a:lnTo>
                <a:lnTo>
                  <a:pt x="128396" y="83996"/>
                </a:lnTo>
                <a:lnTo>
                  <a:pt x="128283" y="85688"/>
                </a:lnTo>
                <a:lnTo>
                  <a:pt x="135639" y="131345"/>
                </a:lnTo>
                <a:lnTo>
                  <a:pt x="136859" y="177363"/>
                </a:lnTo>
                <a:lnTo>
                  <a:pt x="131968" y="223139"/>
                </a:lnTo>
                <a:lnTo>
                  <a:pt x="124457" y="253885"/>
                </a:lnTo>
                <a:close/>
              </a:path>
              <a:path extrusionOk="0" h="1269365" w="386080">
                <a:moveTo>
                  <a:pt x="30652" y="1236063"/>
                </a:moveTo>
                <a:lnTo>
                  <a:pt x="58670" y="1253820"/>
                </a:lnTo>
                <a:lnTo>
                  <a:pt x="102520" y="1266702"/>
                </a:lnTo>
                <a:lnTo>
                  <a:pt x="143714" y="1268750"/>
                </a:lnTo>
                <a:lnTo>
                  <a:pt x="181579" y="1260526"/>
                </a:lnTo>
                <a:lnTo>
                  <a:pt x="215446" y="1242595"/>
                </a:lnTo>
                <a:lnTo>
                  <a:pt x="244643" y="1215520"/>
                </a:lnTo>
                <a:lnTo>
                  <a:pt x="268499" y="1179865"/>
                </a:lnTo>
                <a:lnTo>
                  <a:pt x="286343" y="1136195"/>
                </a:lnTo>
                <a:lnTo>
                  <a:pt x="300704" y="1105567"/>
                </a:lnTo>
                <a:lnTo>
                  <a:pt x="314598" y="1076416"/>
                </a:lnTo>
                <a:lnTo>
                  <a:pt x="312629" y="1048545"/>
                </a:lnTo>
                <a:lnTo>
                  <a:pt x="279400" y="1021757"/>
                </a:lnTo>
                <a:lnTo>
                  <a:pt x="277495" y="1013357"/>
                </a:lnTo>
                <a:lnTo>
                  <a:pt x="279120" y="1004524"/>
                </a:lnTo>
                <a:lnTo>
                  <a:pt x="283914" y="997351"/>
                </a:lnTo>
                <a:lnTo>
                  <a:pt x="308855" y="967069"/>
                </a:lnTo>
                <a:lnTo>
                  <a:pt x="312676" y="935367"/>
                </a:lnTo>
                <a:lnTo>
                  <a:pt x="306253" y="902253"/>
                </a:lnTo>
                <a:lnTo>
                  <a:pt x="300464" y="867734"/>
                </a:lnTo>
                <a:lnTo>
                  <a:pt x="296009" y="830849"/>
                </a:lnTo>
                <a:lnTo>
                  <a:pt x="291908" y="790900"/>
                </a:lnTo>
                <a:lnTo>
                  <a:pt x="296511" y="748290"/>
                </a:lnTo>
                <a:lnTo>
                  <a:pt x="318169" y="703425"/>
                </a:lnTo>
                <a:lnTo>
                  <a:pt x="336762" y="662743"/>
                </a:lnTo>
                <a:lnTo>
                  <a:pt x="341893" y="618056"/>
                </a:lnTo>
                <a:lnTo>
                  <a:pt x="340159" y="570868"/>
                </a:lnTo>
                <a:lnTo>
                  <a:pt x="338155" y="522681"/>
                </a:lnTo>
                <a:lnTo>
                  <a:pt x="342475" y="475000"/>
                </a:lnTo>
                <a:lnTo>
                  <a:pt x="359715" y="429327"/>
                </a:lnTo>
                <a:lnTo>
                  <a:pt x="322908" y="406177"/>
                </a:lnTo>
                <a:lnTo>
                  <a:pt x="124457" y="253885"/>
                </a:lnTo>
                <a:lnTo>
                  <a:pt x="110899" y="320678"/>
                </a:lnTo>
                <a:lnTo>
                  <a:pt x="101997" y="373477"/>
                </a:lnTo>
                <a:lnTo>
                  <a:pt x="94288" y="426446"/>
                </a:lnTo>
                <a:lnTo>
                  <a:pt x="87775" y="479566"/>
                </a:lnTo>
                <a:lnTo>
                  <a:pt x="82461" y="532817"/>
                </a:lnTo>
                <a:lnTo>
                  <a:pt x="78349" y="586179"/>
                </a:lnTo>
                <a:lnTo>
                  <a:pt x="75442" y="639631"/>
                </a:lnTo>
                <a:lnTo>
                  <a:pt x="73742" y="693154"/>
                </a:lnTo>
                <a:lnTo>
                  <a:pt x="66390" y="744013"/>
                </a:lnTo>
                <a:lnTo>
                  <a:pt x="53447" y="795139"/>
                </a:lnTo>
                <a:lnTo>
                  <a:pt x="43443" y="845186"/>
                </a:lnTo>
                <a:lnTo>
                  <a:pt x="44908" y="892804"/>
                </a:lnTo>
                <a:lnTo>
                  <a:pt x="48052" y="939309"/>
                </a:lnTo>
                <a:lnTo>
                  <a:pt x="39682" y="982595"/>
                </a:lnTo>
                <a:lnTo>
                  <a:pt x="25249" y="1023963"/>
                </a:lnTo>
                <a:lnTo>
                  <a:pt x="10205" y="1064713"/>
                </a:lnTo>
                <a:lnTo>
                  <a:pt x="0" y="1106146"/>
                </a:lnTo>
                <a:lnTo>
                  <a:pt x="85" y="1149563"/>
                </a:lnTo>
                <a:lnTo>
                  <a:pt x="5410" y="1181261"/>
                </a:lnTo>
                <a:lnTo>
                  <a:pt x="14249" y="1210985"/>
                </a:lnTo>
                <a:lnTo>
                  <a:pt x="30652" y="1236063"/>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2" name="Google Shape;2132;p238"/>
          <p:cNvSpPr/>
          <p:nvPr/>
        </p:nvSpPr>
        <p:spPr>
          <a:xfrm>
            <a:off x="794" y="940659"/>
            <a:ext cx="86337" cy="307683"/>
          </a:xfrm>
          <a:custGeom>
            <a:rect b="b" l="l" r="r" t="t"/>
            <a:pathLst>
              <a:path extrusionOk="0" h="461644" w="129539">
                <a:moveTo>
                  <a:pt x="0" y="446945"/>
                </a:moveTo>
                <a:lnTo>
                  <a:pt x="33034" y="459980"/>
                </a:lnTo>
                <a:lnTo>
                  <a:pt x="61633" y="461339"/>
                </a:lnTo>
                <a:lnTo>
                  <a:pt x="84896" y="445483"/>
                </a:lnTo>
                <a:lnTo>
                  <a:pt x="107113" y="408923"/>
                </a:lnTo>
                <a:lnTo>
                  <a:pt x="124326" y="360838"/>
                </a:lnTo>
                <a:lnTo>
                  <a:pt x="129489" y="315250"/>
                </a:lnTo>
                <a:lnTo>
                  <a:pt x="125414" y="271237"/>
                </a:lnTo>
                <a:lnTo>
                  <a:pt x="114915" y="227877"/>
                </a:lnTo>
                <a:lnTo>
                  <a:pt x="85894" y="139434"/>
                </a:lnTo>
                <a:lnTo>
                  <a:pt x="67122" y="92977"/>
                </a:lnTo>
                <a:lnTo>
                  <a:pt x="42502" y="51599"/>
                </a:lnTo>
                <a:lnTo>
                  <a:pt x="13319" y="14184"/>
                </a:lnTo>
                <a:lnTo>
                  <a:pt x="0" y="0"/>
                </a:lnTo>
                <a:lnTo>
                  <a:pt x="0" y="446945"/>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3" name="Google Shape;2133;p238"/>
          <p:cNvSpPr/>
          <p:nvPr/>
        </p:nvSpPr>
        <p:spPr>
          <a:xfrm>
            <a:off x="759424" y="57755"/>
            <a:ext cx="2116" cy="1270"/>
          </a:xfrm>
          <a:custGeom>
            <a:rect b="b" l="l" r="r" t="t"/>
            <a:pathLst>
              <a:path extrusionOk="0" h="1905" w="3175">
                <a:moveTo>
                  <a:pt x="0" y="1754"/>
                </a:moveTo>
                <a:lnTo>
                  <a:pt x="2550" y="746"/>
                </a:lnTo>
                <a:lnTo>
                  <a:pt x="3123" y="0"/>
                </a:lnTo>
                <a:lnTo>
                  <a:pt x="0" y="1754"/>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4" name="Google Shape;2134;p238"/>
          <p:cNvSpPr/>
          <p:nvPr/>
        </p:nvSpPr>
        <p:spPr>
          <a:xfrm>
            <a:off x="537780" y="3099198"/>
            <a:ext cx="8465" cy="4655"/>
          </a:xfrm>
          <a:custGeom>
            <a:rect b="b" l="l" r="r" t="t"/>
            <a:pathLst>
              <a:path extrusionOk="0" h="6985" w="12700">
                <a:moveTo>
                  <a:pt x="2007" y="6462"/>
                </a:moveTo>
                <a:lnTo>
                  <a:pt x="0" y="724"/>
                </a:lnTo>
                <a:lnTo>
                  <a:pt x="1616" y="1225"/>
                </a:lnTo>
                <a:lnTo>
                  <a:pt x="10760" y="0"/>
                </a:lnTo>
                <a:lnTo>
                  <a:pt x="9979" y="3398"/>
                </a:lnTo>
                <a:lnTo>
                  <a:pt x="12377" y="3286"/>
                </a:lnTo>
                <a:lnTo>
                  <a:pt x="2007" y="64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5" name="Google Shape;2135;p238"/>
          <p:cNvSpPr/>
          <p:nvPr/>
        </p:nvSpPr>
        <p:spPr>
          <a:xfrm>
            <a:off x="598157" y="2963936"/>
            <a:ext cx="113000" cy="186218"/>
          </a:xfrm>
          <a:custGeom>
            <a:rect b="b" l="l" r="r" t="t"/>
            <a:pathLst>
              <a:path extrusionOk="0" h="279400" w="169544">
                <a:moveTo>
                  <a:pt x="2120" y="279387"/>
                </a:moveTo>
                <a:lnTo>
                  <a:pt x="1003" y="266509"/>
                </a:lnTo>
                <a:lnTo>
                  <a:pt x="0" y="276098"/>
                </a:lnTo>
                <a:lnTo>
                  <a:pt x="2120" y="279387"/>
                </a:lnTo>
                <a:close/>
              </a:path>
              <a:path extrusionOk="0" h="279400" w="169544">
                <a:moveTo>
                  <a:pt x="17907" y="229082"/>
                </a:moveTo>
                <a:lnTo>
                  <a:pt x="17272" y="225628"/>
                </a:lnTo>
                <a:lnTo>
                  <a:pt x="17907" y="229082"/>
                </a:lnTo>
                <a:close/>
              </a:path>
              <a:path extrusionOk="0" h="279400" w="169544">
                <a:moveTo>
                  <a:pt x="27990" y="222732"/>
                </a:moveTo>
                <a:lnTo>
                  <a:pt x="23647" y="220167"/>
                </a:lnTo>
                <a:lnTo>
                  <a:pt x="16624" y="222110"/>
                </a:lnTo>
                <a:lnTo>
                  <a:pt x="17259" y="225615"/>
                </a:lnTo>
                <a:lnTo>
                  <a:pt x="27990" y="222732"/>
                </a:lnTo>
                <a:close/>
              </a:path>
              <a:path extrusionOk="0" h="279400" w="169544">
                <a:moveTo>
                  <a:pt x="35242" y="231698"/>
                </a:moveTo>
                <a:lnTo>
                  <a:pt x="26822" y="232537"/>
                </a:lnTo>
                <a:lnTo>
                  <a:pt x="22948" y="239433"/>
                </a:lnTo>
                <a:lnTo>
                  <a:pt x="20078" y="248107"/>
                </a:lnTo>
                <a:lnTo>
                  <a:pt x="14668" y="254317"/>
                </a:lnTo>
                <a:lnTo>
                  <a:pt x="10820" y="253365"/>
                </a:lnTo>
                <a:lnTo>
                  <a:pt x="17627" y="264731"/>
                </a:lnTo>
                <a:lnTo>
                  <a:pt x="21945" y="255587"/>
                </a:lnTo>
                <a:lnTo>
                  <a:pt x="25641" y="245745"/>
                </a:lnTo>
                <a:lnTo>
                  <a:pt x="29730" y="237134"/>
                </a:lnTo>
                <a:lnTo>
                  <a:pt x="35242" y="231698"/>
                </a:lnTo>
                <a:close/>
              </a:path>
              <a:path extrusionOk="0" h="279400" w="169544">
                <a:moveTo>
                  <a:pt x="60604" y="135597"/>
                </a:moveTo>
                <a:lnTo>
                  <a:pt x="60109" y="134150"/>
                </a:lnTo>
                <a:lnTo>
                  <a:pt x="59550" y="133426"/>
                </a:lnTo>
                <a:lnTo>
                  <a:pt x="58432" y="135089"/>
                </a:lnTo>
                <a:lnTo>
                  <a:pt x="59385" y="134988"/>
                </a:lnTo>
                <a:lnTo>
                  <a:pt x="59994" y="135318"/>
                </a:lnTo>
                <a:lnTo>
                  <a:pt x="60604" y="135597"/>
                </a:lnTo>
                <a:close/>
              </a:path>
              <a:path extrusionOk="0" h="279400" w="169544">
                <a:moveTo>
                  <a:pt x="71424" y="199656"/>
                </a:moveTo>
                <a:lnTo>
                  <a:pt x="69469" y="178993"/>
                </a:lnTo>
                <a:lnTo>
                  <a:pt x="68249" y="181444"/>
                </a:lnTo>
                <a:lnTo>
                  <a:pt x="71424" y="199656"/>
                </a:lnTo>
                <a:close/>
              </a:path>
              <a:path extrusionOk="0" h="279400" w="169544">
                <a:moveTo>
                  <a:pt x="77724" y="209016"/>
                </a:moveTo>
                <a:lnTo>
                  <a:pt x="72542" y="211137"/>
                </a:lnTo>
                <a:lnTo>
                  <a:pt x="67805" y="214922"/>
                </a:lnTo>
                <a:lnTo>
                  <a:pt x="67246" y="205295"/>
                </a:lnTo>
                <a:lnTo>
                  <a:pt x="65417" y="213766"/>
                </a:lnTo>
                <a:lnTo>
                  <a:pt x="67881" y="217741"/>
                </a:lnTo>
                <a:lnTo>
                  <a:pt x="72656" y="216433"/>
                </a:lnTo>
                <a:lnTo>
                  <a:pt x="77724" y="209016"/>
                </a:lnTo>
                <a:close/>
              </a:path>
              <a:path extrusionOk="0" h="279400" w="169544">
                <a:moveTo>
                  <a:pt x="80340" y="224726"/>
                </a:moveTo>
                <a:lnTo>
                  <a:pt x="77558" y="222935"/>
                </a:lnTo>
                <a:lnTo>
                  <a:pt x="77076" y="221589"/>
                </a:lnTo>
                <a:lnTo>
                  <a:pt x="76822" y="223100"/>
                </a:lnTo>
                <a:lnTo>
                  <a:pt x="74714" y="229857"/>
                </a:lnTo>
                <a:lnTo>
                  <a:pt x="75666" y="229628"/>
                </a:lnTo>
                <a:lnTo>
                  <a:pt x="76111" y="229628"/>
                </a:lnTo>
                <a:lnTo>
                  <a:pt x="76720" y="229577"/>
                </a:lnTo>
                <a:lnTo>
                  <a:pt x="77330" y="228460"/>
                </a:lnTo>
                <a:lnTo>
                  <a:pt x="78333" y="227012"/>
                </a:lnTo>
                <a:lnTo>
                  <a:pt x="80340" y="224726"/>
                </a:lnTo>
                <a:close/>
              </a:path>
              <a:path extrusionOk="0" h="279400" w="169544">
                <a:moveTo>
                  <a:pt x="82524" y="195872"/>
                </a:moveTo>
                <a:lnTo>
                  <a:pt x="79730" y="195656"/>
                </a:lnTo>
                <a:lnTo>
                  <a:pt x="75323" y="193205"/>
                </a:lnTo>
                <a:lnTo>
                  <a:pt x="82016" y="200279"/>
                </a:lnTo>
                <a:lnTo>
                  <a:pt x="78397" y="197319"/>
                </a:lnTo>
                <a:lnTo>
                  <a:pt x="81356" y="201002"/>
                </a:lnTo>
                <a:lnTo>
                  <a:pt x="82245" y="205905"/>
                </a:lnTo>
                <a:lnTo>
                  <a:pt x="82524" y="195872"/>
                </a:lnTo>
                <a:close/>
              </a:path>
              <a:path extrusionOk="0" h="279400" w="169544">
                <a:moveTo>
                  <a:pt x="83299" y="228904"/>
                </a:moveTo>
                <a:lnTo>
                  <a:pt x="76720" y="229577"/>
                </a:lnTo>
                <a:lnTo>
                  <a:pt x="73660" y="235038"/>
                </a:lnTo>
                <a:lnTo>
                  <a:pt x="83299" y="228904"/>
                </a:lnTo>
                <a:close/>
              </a:path>
              <a:path extrusionOk="0" h="279400" w="169544">
                <a:moveTo>
                  <a:pt x="85191" y="195313"/>
                </a:moveTo>
                <a:lnTo>
                  <a:pt x="82626" y="191198"/>
                </a:lnTo>
                <a:lnTo>
                  <a:pt x="82524" y="195872"/>
                </a:lnTo>
                <a:lnTo>
                  <a:pt x="84188" y="196037"/>
                </a:lnTo>
                <a:lnTo>
                  <a:pt x="85191" y="195313"/>
                </a:lnTo>
                <a:close/>
              </a:path>
              <a:path extrusionOk="0" h="279400" w="169544">
                <a:moveTo>
                  <a:pt x="86423" y="165735"/>
                </a:moveTo>
                <a:lnTo>
                  <a:pt x="84912" y="159994"/>
                </a:lnTo>
                <a:lnTo>
                  <a:pt x="82892" y="154482"/>
                </a:lnTo>
                <a:lnTo>
                  <a:pt x="79095" y="151244"/>
                </a:lnTo>
                <a:lnTo>
                  <a:pt x="72263" y="152311"/>
                </a:lnTo>
                <a:lnTo>
                  <a:pt x="76276" y="158432"/>
                </a:lnTo>
                <a:lnTo>
                  <a:pt x="82969" y="155371"/>
                </a:lnTo>
                <a:lnTo>
                  <a:pt x="86423" y="165735"/>
                </a:lnTo>
                <a:close/>
              </a:path>
              <a:path extrusionOk="0" h="279400" w="169544">
                <a:moveTo>
                  <a:pt x="86512" y="132994"/>
                </a:moveTo>
                <a:lnTo>
                  <a:pt x="82181" y="132029"/>
                </a:lnTo>
                <a:lnTo>
                  <a:pt x="75996" y="131025"/>
                </a:lnTo>
                <a:lnTo>
                  <a:pt x="66573" y="131470"/>
                </a:lnTo>
                <a:lnTo>
                  <a:pt x="67246" y="133146"/>
                </a:lnTo>
                <a:lnTo>
                  <a:pt x="70256" y="135763"/>
                </a:lnTo>
                <a:lnTo>
                  <a:pt x="67525" y="138887"/>
                </a:lnTo>
                <a:lnTo>
                  <a:pt x="63347" y="140665"/>
                </a:lnTo>
                <a:lnTo>
                  <a:pt x="63449" y="136817"/>
                </a:lnTo>
                <a:lnTo>
                  <a:pt x="60604" y="135597"/>
                </a:lnTo>
                <a:lnTo>
                  <a:pt x="61785" y="138823"/>
                </a:lnTo>
                <a:lnTo>
                  <a:pt x="62725" y="146126"/>
                </a:lnTo>
                <a:lnTo>
                  <a:pt x="70307" y="141503"/>
                </a:lnTo>
                <a:lnTo>
                  <a:pt x="70027" y="140665"/>
                </a:lnTo>
                <a:lnTo>
                  <a:pt x="69748" y="139827"/>
                </a:lnTo>
                <a:lnTo>
                  <a:pt x="75780" y="135267"/>
                </a:lnTo>
                <a:lnTo>
                  <a:pt x="86512" y="132994"/>
                </a:lnTo>
                <a:close/>
              </a:path>
              <a:path extrusionOk="0" h="279400" w="169544">
                <a:moveTo>
                  <a:pt x="90716" y="133921"/>
                </a:moveTo>
                <a:lnTo>
                  <a:pt x="89992" y="132257"/>
                </a:lnTo>
                <a:lnTo>
                  <a:pt x="86512" y="132994"/>
                </a:lnTo>
                <a:lnTo>
                  <a:pt x="90716" y="133921"/>
                </a:lnTo>
                <a:close/>
              </a:path>
              <a:path extrusionOk="0" h="279400" w="169544">
                <a:moveTo>
                  <a:pt x="100139" y="202565"/>
                </a:moveTo>
                <a:lnTo>
                  <a:pt x="96126" y="202336"/>
                </a:lnTo>
                <a:lnTo>
                  <a:pt x="88658" y="203454"/>
                </a:lnTo>
                <a:lnTo>
                  <a:pt x="89217" y="213194"/>
                </a:lnTo>
                <a:lnTo>
                  <a:pt x="93167" y="213588"/>
                </a:lnTo>
                <a:lnTo>
                  <a:pt x="97523" y="207683"/>
                </a:lnTo>
                <a:lnTo>
                  <a:pt x="98412" y="211366"/>
                </a:lnTo>
                <a:lnTo>
                  <a:pt x="100139" y="202565"/>
                </a:lnTo>
                <a:close/>
              </a:path>
              <a:path extrusionOk="0" h="279400" w="169544">
                <a:moveTo>
                  <a:pt x="101257" y="88303"/>
                </a:moveTo>
                <a:lnTo>
                  <a:pt x="90944" y="91694"/>
                </a:lnTo>
                <a:lnTo>
                  <a:pt x="95567" y="93306"/>
                </a:lnTo>
                <a:lnTo>
                  <a:pt x="90665" y="99936"/>
                </a:lnTo>
                <a:lnTo>
                  <a:pt x="96850" y="100774"/>
                </a:lnTo>
                <a:lnTo>
                  <a:pt x="99910" y="103174"/>
                </a:lnTo>
                <a:lnTo>
                  <a:pt x="101257" y="88303"/>
                </a:lnTo>
                <a:close/>
              </a:path>
              <a:path extrusionOk="0" h="279400" w="169544">
                <a:moveTo>
                  <a:pt x="102031" y="148577"/>
                </a:moveTo>
                <a:lnTo>
                  <a:pt x="100368" y="136880"/>
                </a:lnTo>
                <a:lnTo>
                  <a:pt x="94564" y="144119"/>
                </a:lnTo>
                <a:lnTo>
                  <a:pt x="96850" y="145072"/>
                </a:lnTo>
                <a:lnTo>
                  <a:pt x="100749" y="145173"/>
                </a:lnTo>
                <a:lnTo>
                  <a:pt x="102031" y="148577"/>
                </a:lnTo>
                <a:close/>
              </a:path>
              <a:path extrusionOk="0" h="279400" w="169544">
                <a:moveTo>
                  <a:pt x="102476" y="134200"/>
                </a:moveTo>
                <a:lnTo>
                  <a:pt x="99580" y="131584"/>
                </a:lnTo>
                <a:lnTo>
                  <a:pt x="100368" y="136880"/>
                </a:lnTo>
                <a:lnTo>
                  <a:pt x="102476" y="134200"/>
                </a:lnTo>
                <a:close/>
              </a:path>
              <a:path extrusionOk="0" h="279400" w="169544">
                <a:moveTo>
                  <a:pt x="106553" y="160274"/>
                </a:moveTo>
                <a:lnTo>
                  <a:pt x="105994" y="155092"/>
                </a:lnTo>
                <a:lnTo>
                  <a:pt x="105321" y="149910"/>
                </a:lnTo>
                <a:lnTo>
                  <a:pt x="101422" y="156603"/>
                </a:lnTo>
                <a:lnTo>
                  <a:pt x="102984" y="158991"/>
                </a:lnTo>
                <a:lnTo>
                  <a:pt x="106553" y="160274"/>
                </a:lnTo>
                <a:close/>
              </a:path>
              <a:path extrusionOk="0" h="279400" w="169544">
                <a:moveTo>
                  <a:pt x="113068" y="137325"/>
                </a:moveTo>
                <a:lnTo>
                  <a:pt x="112128" y="137261"/>
                </a:lnTo>
                <a:lnTo>
                  <a:pt x="111785" y="137261"/>
                </a:lnTo>
                <a:lnTo>
                  <a:pt x="112687" y="138099"/>
                </a:lnTo>
                <a:lnTo>
                  <a:pt x="112852" y="137820"/>
                </a:lnTo>
                <a:lnTo>
                  <a:pt x="112966" y="137604"/>
                </a:lnTo>
                <a:lnTo>
                  <a:pt x="113068" y="137325"/>
                </a:lnTo>
                <a:close/>
              </a:path>
              <a:path extrusionOk="0" h="279400" w="169544">
                <a:moveTo>
                  <a:pt x="115138" y="161391"/>
                </a:moveTo>
                <a:lnTo>
                  <a:pt x="110566" y="161671"/>
                </a:lnTo>
                <a:lnTo>
                  <a:pt x="106553" y="160274"/>
                </a:lnTo>
                <a:lnTo>
                  <a:pt x="107162" y="167182"/>
                </a:lnTo>
                <a:lnTo>
                  <a:pt x="110617" y="165569"/>
                </a:lnTo>
                <a:lnTo>
                  <a:pt x="114833" y="161671"/>
                </a:lnTo>
                <a:lnTo>
                  <a:pt x="115138" y="161391"/>
                </a:lnTo>
                <a:close/>
              </a:path>
              <a:path extrusionOk="0" h="279400" w="169544">
                <a:moveTo>
                  <a:pt x="118313" y="127914"/>
                </a:moveTo>
                <a:lnTo>
                  <a:pt x="117817" y="128689"/>
                </a:lnTo>
                <a:lnTo>
                  <a:pt x="116636" y="130632"/>
                </a:lnTo>
                <a:lnTo>
                  <a:pt x="114350" y="134315"/>
                </a:lnTo>
                <a:lnTo>
                  <a:pt x="114693" y="134315"/>
                </a:lnTo>
                <a:lnTo>
                  <a:pt x="116471" y="131089"/>
                </a:lnTo>
                <a:lnTo>
                  <a:pt x="117754" y="128854"/>
                </a:lnTo>
                <a:lnTo>
                  <a:pt x="118313" y="127914"/>
                </a:lnTo>
                <a:close/>
              </a:path>
              <a:path extrusionOk="0" h="279400" w="169544">
                <a:moveTo>
                  <a:pt x="119761" y="163233"/>
                </a:moveTo>
                <a:lnTo>
                  <a:pt x="117030" y="161277"/>
                </a:lnTo>
                <a:lnTo>
                  <a:pt x="115150" y="161391"/>
                </a:lnTo>
                <a:lnTo>
                  <a:pt x="119761" y="163233"/>
                </a:lnTo>
                <a:close/>
              </a:path>
              <a:path extrusionOk="0" h="279400" w="169544">
                <a:moveTo>
                  <a:pt x="123888" y="115989"/>
                </a:moveTo>
                <a:lnTo>
                  <a:pt x="123837" y="115646"/>
                </a:lnTo>
                <a:lnTo>
                  <a:pt x="123774" y="115265"/>
                </a:lnTo>
                <a:lnTo>
                  <a:pt x="123723" y="114985"/>
                </a:lnTo>
                <a:lnTo>
                  <a:pt x="122770" y="115150"/>
                </a:lnTo>
                <a:lnTo>
                  <a:pt x="122389" y="115430"/>
                </a:lnTo>
                <a:lnTo>
                  <a:pt x="123888" y="115989"/>
                </a:lnTo>
                <a:close/>
              </a:path>
              <a:path extrusionOk="0" h="279400" w="169544">
                <a:moveTo>
                  <a:pt x="124612" y="135153"/>
                </a:moveTo>
                <a:lnTo>
                  <a:pt x="114693" y="134315"/>
                </a:lnTo>
                <a:lnTo>
                  <a:pt x="113068" y="137325"/>
                </a:lnTo>
                <a:lnTo>
                  <a:pt x="115189" y="137604"/>
                </a:lnTo>
                <a:lnTo>
                  <a:pt x="120484" y="138658"/>
                </a:lnTo>
                <a:lnTo>
                  <a:pt x="124612" y="135153"/>
                </a:lnTo>
                <a:close/>
              </a:path>
              <a:path extrusionOk="0" h="279400" w="169544">
                <a:moveTo>
                  <a:pt x="125615" y="98488"/>
                </a:moveTo>
                <a:lnTo>
                  <a:pt x="124561" y="97713"/>
                </a:lnTo>
                <a:lnTo>
                  <a:pt x="123774" y="97320"/>
                </a:lnTo>
                <a:lnTo>
                  <a:pt x="123672" y="98666"/>
                </a:lnTo>
                <a:lnTo>
                  <a:pt x="120484" y="101498"/>
                </a:lnTo>
                <a:lnTo>
                  <a:pt x="121666" y="104571"/>
                </a:lnTo>
                <a:lnTo>
                  <a:pt x="123444" y="107746"/>
                </a:lnTo>
                <a:lnTo>
                  <a:pt x="123723" y="104673"/>
                </a:lnTo>
                <a:lnTo>
                  <a:pt x="124396" y="101612"/>
                </a:lnTo>
                <a:lnTo>
                  <a:pt x="125615" y="98488"/>
                </a:lnTo>
                <a:close/>
              </a:path>
              <a:path extrusionOk="0" h="279400" w="169544">
                <a:moveTo>
                  <a:pt x="126619" y="114757"/>
                </a:moveTo>
                <a:lnTo>
                  <a:pt x="126174" y="112369"/>
                </a:lnTo>
                <a:lnTo>
                  <a:pt x="124726" y="110020"/>
                </a:lnTo>
                <a:lnTo>
                  <a:pt x="123444" y="107746"/>
                </a:lnTo>
                <a:lnTo>
                  <a:pt x="123164" y="110197"/>
                </a:lnTo>
                <a:lnTo>
                  <a:pt x="123215" y="112649"/>
                </a:lnTo>
                <a:lnTo>
                  <a:pt x="123723" y="114985"/>
                </a:lnTo>
                <a:lnTo>
                  <a:pt x="124561" y="114757"/>
                </a:lnTo>
                <a:lnTo>
                  <a:pt x="126619" y="114757"/>
                </a:lnTo>
                <a:close/>
              </a:path>
              <a:path extrusionOk="0" h="279400" w="169544">
                <a:moveTo>
                  <a:pt x="129133" y="115100"/>
                </a:moveTo>
                <a:lnTo>
                  <a:pt x="128181" y="114871"/>
                </a:lnTo>
                <a:lnTo>
                  <a:pt x="126619" y="114757"/>
                </a:lnTo>
                <a:lnTo>
                  <a:pt x="126682" y="115036"/>
                </a:lnTo>
                <a:lnTo>
                  <a:pt x="126784" y="115265"/>
                </a:lnTo>
                <a:lnTo>
                  <a:pt x="126784" y="115481"/>
                </a:lnTo>
                <a:lnTo>
                  <a:pt x="129133" y="115100"/>
                </a:lnTo>
                <a:close/>
              </a:path>
              <a:path extrusionOk="0" h="279400" w="169544">
                <a:moveTo>
                  <a:pt x="132016" y="71081"/>
                </a:moveTo>
                <a:lnTo>
                  <a:pt x="131660" y="70700"/>
                </a:lnTo>
                <a:lnTo>
                  <a:pt x="127914" y="65747"/>
                </a:lnTo>
                <a:lnTo>
                  <a:pt x="123469" y="62179"/>
                </a:lnTo>
                <a:lnTo>
                  <a:pt x="116636" y="61341"/>
                </a:lnTo>
                <a:lnTo>
                  <a:pt x="113512" y="71081"/>
                </a:lnTo>
                <a:lnTo>
                  <a:pt x="121272" y="71081"/>
                </a:lnTo>
                <a:lnTo>
                  <a:pt x="132016" y="71081"/>
                </a:lnTo>
                <a:close/>
              </a:path>
              <a:path extrusionOk="0" h="279400" w="169544">
                <a:moveTo>
                  <a:pt x="134264" y="85128"/>
                </a:moveTo>
                <a:lnTo>
                  <a:pt x="130746" y="89306"/>
                </a:lnTo>
                <a:lnTo>
                  <a:pt x="127571" y="93814"/>
                </a:lnTo>
                <a:lnTo>
                  <a:pt x="125615" y="98488"/>
                </a:lnTo>
                <a:lnTo>
                  <a:pt x="128066" y="100330"/>
                </a:lnTo>
                <a:lnTo>
                  <a:pt x="132029" y="104457"/>
                </a:lnTo>
                <a:lnTo>
                  <a:pt x="133921" y="99161"/>
                </a:lnTo>
                <a:lnTo>
                  <a:pt x="131699" y="93929"/>
                </a:lnTo>
                <a:lnTo>
                  <a:pt x="133146" y="89852"/>
                </a:lnTo>
                <a:lnTo>
                  <a:pt x="134264" y="85128"/>
                </a:lnTo>
                <a:close/>
              </a:path>
              <a:path extrusionOk="0" h="279400" w="169544">
                <a:moveTo>
                  <a:pt x="139446" y="140716"/>
                </a:moveTo>
                <a:lnTo>
                  <a:pt x="132702" y="127800"/>
                </a:lnTo>
                <a:lnTo>
                  <a:pt x="134594" y="132981"/>
                </a:lnTo>
                <a:lnTo>
                  <a:pt x="139446" y="140716"/>
                </a:lnTo>
                <a:close/>
              </a:path>
              <a:path extrusionOk="0" h="279400" w="169544">
                <a:moveTo>
                  <a:pt x="142341" y="60337"/>
                </a:moveTo>
                <a:lnTo>
                  <a:pt x="139776" y="63284"/>
                </a:lnTo>
                <a:lnTo>
                  <a:pt x="138391" y="67691"/>
                </a:lnTo>
                <a:lnTo>
                  <a:pt x="136385" y="75704"/>
                </a:lnTo>
                <a:lnTo>
                  <a:pt x="136118" y="75425"/>
                </a:lnTo>
                <a:lnTo>
                  <a:pt x="133146" y="72275"/>
                </a:lnTo>
                <a:lnTo>
                  <a:pt x="132334" y="71424"/>
                </a:lnTo>
                <a:lnTo>
                  <a:pt x="121335" y="71424"/>
                </a:lnTo>
                <a:lnTo>
                  <a:pt x="122770" y="78549"/>
                </a:lnTo>
                <a:lnTo>
                  <a:pt x="125120" y="72275"/>
                </a:lnTo>
                <a:lnTo>
                  <a:pt x="127025" y="74269"/>
                </a:lnTo>
                <a:lnTo>
                  <a:pt x="129959" y="77622"/>
                </a:lnTo>
                <a:lnTo>
                  <a:pt x="135369" y="75425"/>
                </a:lnTo>
                <a:lnTo>
                  <a:pt x="135470" y="77152"/>
                </a:lnTo>
                <a:lnTo>
                  <a:pt x="135356" y="80327"/>
                </a:lnTo>
                <a:lnTo>
                  <a:pt x="134924" y="82283"/>
                </a:lnTo>
                <a:lnTo>
                  <a:pt x="134264" y="85128"/>
                </a:lnTo>
                <a:lnTo>
                  <a:pt x="136436" y="82613"/>
                </a:lnTo>
                <a:lnTo>
                  <a:pt x="138887" y="80327"/>
                </a:lnTo>
                <a:lnTo>
                  <a:pt x="140995" y="78714"/>
                </a:lnTo>
                <a:lnTo>
                  <a:pt x="141211" y="78549"/>
                </a:lnTo>
                <a:lnTo>
                  <a:pt x="141503" y="78320"/>
                </a:lnTo>
                <a:lnTo>
                  <a:pt x="141287" y="78384"/>
                </a:lnTo>
                <a:lnTo>
                  <a:pt x="141058" y="78384"/>
                </a:lnTo>
                <a:lnTo>
                  <a:pt x="140843" y="78435"/>
                </a:lnTo>
                <a:lnTo>
                  <a:pt x="140677" y="78498"/>
                </a:lnTo>
                <a:lnTo>
                  <a:pt x="139331" y="78714"/>
                </a:lnTo>
                <a:lnTo>
                  <a:pt x="138607" y="78714"/>
                </a:lnTo>
                <a:lnTo>
                  <a:pt x="139496" y="78155"/>
                </a:lnTo>
                <a:lnTo>
                  <a:pt x="139496" y="77774"/>
                </a:lnTo>
                <a:lnTo>
                  <a:pt x="138328" y="77152"/>
                </a:lnTo>
                <a:lnTo>
                  <a:pt x="137325" y="76428"/>
                </a:lnTo>
                <a:lnTo>
                  <a:pt x="136436" y="75704"/>
                </a:lnTo>
                <a:lnTo>
                  <a:pt x="140119" y="71755"/>
                </a:lnTo>
                <a:lnTo>
                  <a:pt x="139115" y="75425"/>
                </a:lnTo>
                <a:lnTo>
                  <a:pt x="139141" y="76428"/>
                </a:lnTo>
                <a:lnTo>
                  <a:pt x="139496" y="77774"/>
                </a:lnTo>
                <a:lnTo>
                  <a:pt x="139890" y="77990"/>
                </a:lnTo>
                <a:lnTo>
                  <a:pt x="140220" y="78270"/>
                </a:lnTo>
                <a:lnTo>
                  <a:pt x="140677" y="78498"/>
                </a:lnTo>
                <a:lnTo>
                  <a:pt x="140843" y="78435"/>
                </a:lnTo>
                <a:lnTo>
                  <a:pt x="141389" y="71755"/>
                </a:lnTo>
                <a:lnTo>
                  <a:pt x="142341" y="60337"/>
                </a:lnTo>
                <a:close/>
              </a:path>
              <a:path extrusionOk="0" h="279400" w="169544">
                <a:moveTo>
                  <a:pt x="149199" y="40894"/>
                </a:moveTo>
                <a:lnTo>
                  <a:pt x="145745" y="39382"/>
                </a:lnTo>
                <a:lnTo>
                  <a:pt x="142455" y="38163"/>
                </a:lnTo>
                <a:lnTo>
                  <a:pt x="140563" y="28194"/>
                </a:lnTo>
                <a:lnTo>
                  <a:pt x="135534" y="30911"/>
                </a:lnTo>
                <a:lnTo>
                  <a:pt x="129451" y="34810"/>
                </a:lnTo>
                <a:lnTo>
                  <a:pt x="123469" y="36652"/>
                </a:lnTo>
                <a:lnTo>
                  <a:pt x="118757" y="33197"/>
                </a:lnTo>
                <a:lnTo>
                  <a:pt x="118376" y="20891"/>
                </a:lnTo>
                <a:lnTo>
                  <a:pt x="124777" y="25349"/>
                </a:lnTo>
                <a:lnTo>
                  <a:pt x="130975" y="21564"/>
                </a:lnTo>
                <a:lnTo>
                  <a:pt x="124218" y="18935"/>
                </a:lnTo>
                <a:lnTo>
                  <a:pt x="119595" y="12115"/>
                </a:lnTo>
                <a:lnTo>
                  <a:pt x="114173" y="4622"/>
                </a:lnTo>
                <a:lnTo>
                  <a:pt x="105041" y="0"/>
                </a:lnTo>
                <a:lnTo>
                  <a:pt x="107111" y="11137"/>
                </a:lnTo>
                <a:lnTo>
                  <a:pt x="104711" y="10528"/>
                </a:lnTo>
                <a:lnTo>
                  <a:pt x="102196" y="5842"/>
                </a:lnTo>
                <a:lnTo>
                  <a:pt x="99136" y="7747"/>
                </a:lnTo>
                <a:lnTo>
                  <a:pt x="104228" y="11645"/>
                </a:lnTo>
                <a:lnTo>
                  <a:pt x="106807" y="17272"/>
                </a:lnTo>
                <a:lnTo>
                  <a:pt x="105714" y="23164"/>
                </a:lnTo>
                <a:lnTo>
                  <a:pt x="99809" y="27851"/>
                </a:lnTo>
                <a:lnTo>
                  <a:pt x="106476" y="34366"/>
                </a:lnTo>
                <a:lnTo>
                  <a:pt x="119189" y="38798"/>
                </a:lnTo>
                <a:lnTo>
                  <a:pt x="134569" y="41021"/>
                </a:lnTo>
                <a:lnTo>
                  <a:pt x="149199" y="40894"/>
                </a:lnTo>
                <a:close/>
              </a:path>
              <a:path extrusionOk="0" h="279400" w="169544">
                <a:moveTo>
                  <a:pt x="150761" y="75374"/>
                </a:moveTo>
                <a:lnTo>
                  <a:pt x="148755" y="73812"/>
                </a:lnTo>
                <a:lnTo>
                  <a:pt x="146189" y="75044"/>
                </a:lnTo>
                <a:lnTo>
                  <a:pt x="143852" y="76593"/>
                </a:lnTo>
                <a:lnTo>
                  <a:pt x="141503" y="78320"/>
                </a:lnTo>
                <a:lnTo>
                  <a:pt x="145021" y="77546"/>
                </a:lnTo>
                <a:lnTo>
                  <a:pt x="150761" y="75374"/>
                </a:lnTo>
                <a:close/>
              </a:path>
              <a:path extrusionOk="0" h="279400" w="169544">
                <a:moveTo>
                  <a:pt x="151091" y="40716"/>
                </a:moveTo>
                <a:lnTo>
                  <a:pt x="150482" y="40779"/>
                </a:lnTo>
                <a:lnTo>
                  <a:pt x="149821" y="40830"/>
                </a:lnTo>
                <a:lnTo>
                  <a:pt x="149199" y="40894"/>
                </a:lnTo>
                <a:lnTo>
                  <a:pt x="150710" y="41617"/>
                </a:lnTo>
                <a:lnTo>
                  <a:pt x="151091" y="40716"/>
                </a:lnTo>
                <a:close/>
              </a:path>
              <a:path extrusionOk="0" h="279400" w="169544">
                <a:moveTo>
                  <a:pt x="151828" y="97764"/>
                </a:moveTo>
                <a:lnTo>
                  <a:pt x="151434" y="94818"/>
                </a:lnTo>
                <a:lnTo>
                  <a:pt x="150368" y="91643"/>
                </a:lnTo>
                <a:lnTo>
                  <a:pt x="147980" y="87909"/>
                </a:lnTo>
                <a:lnTo>
                  <a:pt x="148475" y="90754"/>
                </a:lnTo>
                <a:lnTo>
                  <a:pt x="150152" y="94094"/>
                </a:lnTo>
                <a:lnTo>
                  <a:pt x="151828" y="97764"/>
                </a:lnTo>
                <a:close/>
              </a:path>
              <a:path extrusionOk="0" h="279400" w="169544">
                <a:moveTo>
                  <a:pt x="157505" y="110744"/>
                </a:moveTo>
                <a:lnTo>
                  <a:pt x="154559" y="103898"/>
                </a:lnTo>
                <a:lnTo>
                  <a:pt x="151828" y="97764"/>
                </a:lnTo>
                <a:lnTo>
                  <a:pt x="152374" y="103339"/>
                </a:lnTo>
                <a:lnTo>
                  <a:pt x="149644" y="107911"/>
                </a:lnTo>
                <a:lnTo>
                  <a:pt x="142227" y="112090"/>
                </a:lnTo>
                <a:lnTo>
                  <a:pt x="146634" y="117995"/>
                </a:lnTo>
                <a:lnTo>
                  <a:pt x="154114" y="111696"/>
                </a:lnTo>
                <a:lnTo>
                  <a:pt x="156171" y="116827"/>
                </a:lnTo>
                <a:lnTo>
                  <a:pt x="157505" y="110744"/>
                </a:lnTo>
                <a:close/>
              </a:path>
              <a:path extrusionOk="0" h="279400" w="169544">
                <a:moveTo>
                  <a:pt x="157784" y="52425"/>
                </a:moveTo>
                <a:lnTo>
                  <a:pt x="155841" y="45237"/>
                </a:lnTo>
                <a:lnTo>
                  <a:pt x="153276" y="42951"/>
                </a:lnTo>
                <a:lnTo>
                  <a:pt x="150710" y="41617"/>
                </a:lnTo>
                <a:lnTo>
                  <a:pt x="143408" y="58166"/>
                </a:lnTo>
                <a:lnTo>
                  <a:pt x="142684" y="56489"/>
                </a:lnTo>
                <a:lnTo>
                  <a:pt x="142341" y="60337"/>
                </a:lnTo>
                <a:lnTo>
                  <a:pt x="145300" y="56934"/>
                </a:lnTo>
                <a:lnTo>
                  <a:pt x="157784" y="52425"/>
                </a:lnTo>
                <a:close/>
              </a:path>
              <a:path extrusionOk="0" h="279400" w="169544">
                <a:moveTo>
                  <a:pt x="164757" y="45897"/>
                </a:moveTo>
                <a:lnTo>
                  <a:pt x="154330" y="33312"/>
                </a:lnTo>
                <a:lnTo>
                  <a:pt x="156057" y="40716"/>
                </a:lnTo>
                <a:lnTo>
                  <a:pt x="164757" y="45897"/>
                </a:lnTo>
                <a:close/>
              </a:path>
              <a:path extrusionOk="0" h="279400" w="169544">
                <a:moveTo>
                  <a:pt x="169164" y="26009"/>
                </a:moveTo>
                <a:lnTo>
                  <a:pt x="165811" y="19608"/>
                </a:lnTo>
                <a:lnTo>
                  <a:pt x="161188" y="22555"/>
                </a:lnTo>
                <a:lnTo>
                  <a:pt x="169164" y="260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6" name="Google Shape;2136;p238"/>
          <p:cNvSpPr/>
          <p:nvPr/>
        </p:nvSpPr>
        <p:spPr>
          <a:xfrm>
            <a:off x="769020" y="2291579"/>
            <a:ext cx="5925" cy="23701"/>
          </a:xfrm>
          <a:custGeom>
            <a:rect b="b" l="l" r="r" t="t"/>
            <a:pathLst>
              <a:path extrusionOk="0" h="35560" w="8890">
                <a:moveTo>
                  <a:pt x="3898" y="35102"/>
                </a:moveTo>
                <a:lnTo>
                  <a:pt x="2006" y="33210"/>
                </a:lnTo>
                <a:lnTo>
                  <a:pt x="495" y="32207"/>
                </a:lnTo>
                <a:lnTo>
                  <a:pt x="0" y="33312"/>
                </a:lnTo>
                <a:lnTo>
                  <a:pt x="3898" y="35102"/>
                </a:lnTo>
                <a:close/>
              </a:path>
              <a:path extrusionOk="0" h="35560" w="8890">
                <a:moveTo>
                  <a:pt x="8470" y="4622"/>
                </a:moveTo>
                <a:lnTo>
                  <a:pt x="7188" y="0"/>
                </a:lnTo>
                <a:lnTo>
                  <a:pt x="7416" y="2070"/>
                </a:lnTo>
                <a:lnTo>
                  <a:pt x="7861" y="3517"/>
                </a:lnTo>
                <a:lnTo>
                  <a:pt x="8470" y="4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7" name="Google Shape;2137;p238"/>
          <p:cNvSpPr/>
          <p:nvPr/>
        </p:nvSpPr>
        <p:spPr>
          <a:xfrm>
            <a:off x="770733" y="2678475"/>
            <a:ext cx="11004" cy="6771"/>
          </a:xfrm>
          <a:custGeom>
            <a:rect b="b" l="l" r="r" t="t"/>
            <a:pathLst>
              <a:path extrusionOk="0" h="10160" w="16509">
                <a:moveTo>
                  <a:pt x="0" y="10083"/>
                </a:moveTo>
                <a:lnTo>
                  <a:pt x="2453" y="7687"/>
                </a:lnTo>
                <a:lnTo>
                  <a:pt x="4014" y="4679"/>
                </a:lnTo>
                <a:lnTo>
                  <a:pt x="2954" y="334"/>
                </a:lnTo>
                <a:lnTo>
                  <a:pt x="12656" y="0"/>
                </a:lnTo>
                <a:lnTo>
                  <a:pt x="16033" y="1254"/>
                </a:lnTo>
                <a:lnTo>
                  <a:pt x="13332" y="3600"/>
                </a:lnTo>
                <a:lnTo>
                  <a:pt x="7128" y="6666"/>
                </a:lnTo>
                <a:lnTo>
                  <a:pt x="0" y="1008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8" name="Google Shape;2138;p238"/>
          <p:cNvSpPr/>
          <p:nvPr/>
        </p:nvSpPr>
        <p:spPr>
          <a:xfrm>
            <a:off x="739996" y="2467724"/>
            <a:ext cx="28779" cy="16506"/>
          </a:xfrm>
          <a:custGeom>
            <a:rect b="b" l="l" r="r" t="t"/>
            <a:pathLst>
              <a:path extrusionOk="0" h="24764" w="43180">
                <a:moveTo>
                  <a:pt x="7480" y="0"/>
                </a:moveTo>
                <a:lnTo>
                  <a:pt x="5016" y="1346"/>
                </a:lnTo>
                <a:lnTo>
                  <a:pt x="2565" y="3517"/>
                </a:lnTo>
                <a:lnTo>
                  <a:pt x="0" y="6692"/>
                </a:lnTo>
                <a:lnTo>
                  <a:pt x="7480" y="0"/>
                </a:lnTo>
                <a:close/>
              </a:path>
              <a:path extrusionOk="0" h="24764" w="43180">
                <a:moveTo>
                  <a:pt x="42938" y="24688"/>
                </a:moveTo>
                <a:lnTo>
                  <a:pt x="41376" y="22618"/>
                </a:lnTo>
                <a:lnTo>
                  <a:pt x="39700" y="20281"/>
                </a:lnTo>
                <a:lnTo>
                  <a:pt x="37858" y="17881"/>
                </a:lnTo>
                <a:lnTo>
                  <a:pt x="36855" y="18275"/>
                </a:lnTo>
                <a:lnTo>
                  <a:pt x="35801" y="18669"/>
                </a:lnTo>
                <a:lnTo>
                  <a:pt x="34734" y="19113"/>
                </a:lnTo>
                <a:lnTo>
                  <a:pt x="40424" y="22961"/>
                </a:lnTo>
                <a:lnTo>
                  <a:pt x="42938" y="246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39" name="Google Shape;2139;p238"/>
          <p:cNvSpPr/>
          <p:nvPr/>
        </p:nvSpPr>
        <p:spPr>
          <a:xfrm>
            <a:off x="792062" y="2183902"/>
            <a:ext cx="6771" cy="5078"/>
          </a:xfrm>
          <a:custGeom>
            <a:rect b="b" l="l" r="r" t="t"/>
            <a:pathLst>
              <a:path extrusionOk="0" h="7620" w="10159">
                <a:moveTo>
                  <a:pt x="9979" y="7353"/>
                </a:moveTo>
                <a:lnTo>
                  <a:pt x="5631" y="5403"/>
                </a:lnTo>
                <a:lnTo>
                  <a:pt x="0" y="7130"/>
                </a:lnTo>
                <a:lnTo>
                  <a:pt x="2174" y="0"/>
                </a:lnTo>
                <a:lnTo>
                  <a:pt x="9979" y="73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0" name="Google Shape;2140;p238"/>
          <p:cNvSpPr/>
          <p:nvPr/>
        </p:nvSpPr>
        <p:spPr>
          <a:xfrm>
            <a:off x="735315" y="2848531"/>
            <a:ext cx="7618" cy="8041"/>
          </a:xfrm>
          <a:custGeom>
            <a:rect b="b" l="l" r="r" t="t"/>
            <a:pathLst>
              <a:path extrusionOk="0" h="12064" w="11430">
                <a:moveTo>
                  <a:pt x="2738" y="11531"/>
                </a:moveTo>
                <a:lnTo>
                  <a:pt x="0" y="9001"/>
                </a:lnTo>
                <a:lnTo>
                  <a:pt x="1651" y="6371"/>
                </a:lnTo>
                <a:lnTo>
                  <a:pt x="5937" y="3439"/>
                </a:lnTo>
                <a:lnTo>
                  <a:pt x="11101" y="0"/>
                </a:lnTo>
                <a:lnTo>
                  <a:pt x="9875" y="3509"/>
                </a:lnTo>
                <a:lnTo>
                  <a:pt x="7477" y="7242"/>
                </a:lnTo>
                <a:lnTo>
                  <a:pt x="2738" y="115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1" name="Google Shape;2141;p238"/>
          <p:cNvSpPr/>
          <p:nvPr/>
        </p:nvSpPr>
        <p:spPr>
          <a:xfrm>
            <a:off x="834200" y="2316751"/>
            <a:ext cx="3386" cy="3386"/>
          </a:xfrm>
          <a:custGeom>
            <a:rect b="b" l="l" r="r" t="t"/>
            <a:pathLst>
              <a:path extrusionOk="0" h="5079" w="5080">
                <a:moveTo>
                  <a:pt x="4627" y="4846"/>
                </a:moveTo>
                <a:lnTo>
                  <a:pt x="2230" y="4735"/>
                </a:lnTo>
                <a:lnTo>
                  <a:pt x="892" y="2896"/>
                </a:lnTo>
                <a:lnTo>
                  <a:pt x="0" y="0"/>
                </a:lnTo>
                <a:lnTo>
                  <a:pt x="2062" y="501"/>
                </a:lnTo>
                <a:lnTo>
                  <a:pt x="3623" y="2005"/>
                </a:lnTo>
                <a:lnTo>
                  <a:pt x="4627" y="48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2" name="Google Shape;2142;p238"/>
          <p:cNvSpPr/>
          <p:nvPr/>
        </p:nvSpPr>
        <p:spPr>
          <a:xfrm>
            <a:off x="742713" y="2838692"/>
            <a:ext cx="5925" cy="10158"/>
          </a:xfrm>
          <a:custGeom>
            <a:rect b="b" l="l" r="r" t="t"/>
            <a:pathLst>
              <a:path extrusionOk="0" h="15239" w="8890">
                <a:moveTo>
                  <a:pt x="0" y="14763"/>
                </a:moveTo>
                <a:lnTo>
                  <a:pt x="1561" y="10362"/>
                </a:lnTo>
                <a:lnTo>
                  <a:pt x="1170" y="6295"/>
                </a:lnTo>
                <a:lnTo>
                  <a:pt x="446" y="2228"/>
                </a:lnTo>
                <a:lnTo>
                  <a:pt x="1393" y="1504"/>
                </a:lnTo>
                <a:lnTo>
                  <a:pt x="2062" y="724"/>
                </a:lnTo>
                <a:lnTo>
                  <a:pt x="3177" y="0"/>
                </a:lnTo>
                <a:lnTo>
                  <a:pt x="8530" y="6406"/>
                </a:lnTo>
                <a:lnTo>
                  <a:pt x="4962" y="11141"/>
                </a:lnTo>
                <a:lnTo>
                  <a:pt x="0" y="147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3" name="Google Shape;2143;p238"/>
          <p:cNvSpPr/>
          <p:nvPr/>
        </p:nvSpPr>
        <p:spPr>
          <a:xfrm>
            <a:off x="906327" y="1817759"/>
            <a:ext cx="1270" cy="1270"/>
          </a:xfrm>
          <a:custGeom>
            <a:rect b="b" l="l" r="r" t="t"/>
            <a:pathLst>
              <a:path extrusionOk="0" h="1905" w="1905">
                <a:moveTo>
                  <a:pt x="55" y="1392"/>
                </a:moveTo>
                <a:lnTo>
                  <a:pt x="0" y="557"/>
                </a:lnTo>
                <a:lnTo>
                  <a:pt x="167" y="0"/>
                </a:lnTo>
                <a:lnTo>
                  <a:pt x="1393" y="334"/>
                </a:lnTo>
                <a:lnTo>
                  <a:pt x="836" y="612"/>
                </a:lnTo>
                <a:lnTo>
                  <a:pt x="557" y="1114"/>
                </a:lnTo>
                <a:lnTo>
                  <a:pt x="55" y="13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4" name="Google Shape;2144;p238"/>
          <p:cNvSpPr/>
          <p:nvPr/>
        </p:nvSpPr>
        <p:spPr>
          <a:xfrm>
            <a:off x="985886" y="1715875"/>
            <a:ext cx="847" cy="5078"/>
          </a:xfrm>
          <a:custGeom>
            <a:rect b="b" l="l" r="r" t="t"/>
            <a:pathLst>
              <a:path extrusionOk="0" h="7619" w="1269">
                <a:moveTo>
                  <a:pt x="0" y="7186"/>
                </a:moveTo>
                <a:lnTo>
                  <a:pt x="167" y="4568"/>
                </a:lnTo>
                <a:lnTo>
                  <a:pt x="501" y="1782"/>
                </a:lnTo>
                <a:lnTo>
                  <a:pt x="111" y="0"/>
                </a:lnTo>
                <a:lnTo>
                  <a:pt x="1003" y="3843"/>
                </a:lnTo>
                <a:lnTo>
                  <a:pt x="780" y="6016"/>
                </a:lnTo>
                <a:lnTo>
                  <a:pt x="0" y="718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5" name="Google Shape;2145;p238"/>
          <p:cNvSpPr/>
          <p:nvPr/>
        </p:nvSpPr>
        <p:spPr>
          <a:xfrm>
            <a:off x="692883" y="2931857"/>
            <a:ext cx="30895" cy="4655"/>
          </a:xfrm>
          <a:custGeom>
            <a:rect b="b" l="l" r="r" t="t"/>
            <a:pathLst>
              <a:path extrusionOk="0" h="6985" w="46355">
                <a:moveTo>
                  <a:pt x="3314" y="6883"/>
                </a:moveTo>
                <a:lnTo>
                  <a:pt x="3175" y="6680"/>
                </a:lnTo>
                <a:lnTo>
                  <a:pt x="2057" y="5740"/>
                </a:lnTo>
                <a:lnTo>
                  <a:pt x="0" y="5016"/>
                </a:lnTo>
                <a:lnTo>
                  <a:pt x="2057" y="5956"/>
                </a:lnTo>
                <a:lnTo>
                  <a:pt x="3314" y="6883"/>
                </a:lnTo>
                <a:close/>
              </a:path>
              <a:path extrusionOk="0" h="6985" w="46355">
                <a:moveTo>
                  <a:pt x="46266" y="889"/>
                </a:moveTo>
                <a:lnTo>
                  <a:pt x="45440" y="0"/>
                </a:lnTo>
                <a:lnTo>
                  <a:pt x="44881" y="4013"/>
                </a:lnTo>
                <a:lnTo>
                  <a:pt x="46266" y="8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6" name="Google Shape;2146;p238"/>
          <p:cNvSpPr/>
          <p:nvPr/>
        </p:nvSpPr>
        <p:spPr>
          <a:xfrm>
            <a:off x="710275" y="2805350"/>
            <a:ext cx="1693" cy="847"/>
          </a:xfrm>
          <a:custGeom>
            <a:rect b="b" l="l" r="r" t="t"/>
            <a:pathLst>
              <a:path extrusionOk="0" h="1270" w="2540">
                <a:moveTo>
                  <a:pt x="0" y="779"/>
                </a:moveTo>
                <a:lnTo>
                  <a:pt x="2007" y="0"/>
                </a:lnTo>
                <a:lnTo>
                  <a:pt x="1951" y="334"/>
                </a:lnTo>
                <a:lnTo>
                  <a:pt x="390" y="668"/>
                </a:lnTo>
                <a:lnTo>
                  <a:pt x="0" y="7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7" name="Google Shape;2147;p238"/>
          <p:cNvSpPr/>
          <p:nvPr/>
        </p:nvSpPr>
        <p:spPr>
          <a:xfrm>
            <a:off x="719267" y="2929740"/>
            <a:ext cx="4232" cy="8465"/>
          </a:xfrm>
          <a:custGeom>
            <a:rect b="b" l="l" r="r" t="t"/>
            <a:pathLst>
              <a:path extrusionOk="0" h="12700" w="6350">
                <a:moveTo>
                  <a:pt x="4114" y="3619"/>
                </a:moveTo>
                <a:lnTo>
                  <a:pt x="3175" y="4229"/>
                </a:lnTo>
                <a:lnTo>
                  <a:pt x="1892" y="5461"/>
                </a:lnTo>
                <a:lnTo>
                  <a:pt x="0" y="7683"/>
                </a:lnTo>
                <a:lnTo>
                  <a:pt x="1562" y="6629"/>
                </a:lnTo>
                <a:lnTo>
                  <a:pt x="2946" y="5232"/>
                </a:lnTo>
                <a:lnTo>
                  <a:pt x="4114" y="3619"/>
                </a:lnTo>
                <a:close/>
              </a:path>
              <a:path extrusionOk="0" h="12700" w="6350">
                <a:moveTo>
                  <a:pt x="5118" y="12026"/>
                </a:moveTo>
                <a:lnTo>
                  <a:pt x="4508" y="8191"/>
                </a:lnTo>
                <a:lnTo>
                  <a:pt x="3225" y="10363"/>
                </a:lnTo>
                <a:lnTo>
                  <a:pt x="2667" y="11252"/>
                </a:lnTo>
                <a:lnTo>
                  <a:pt x="4013" y="12192"/>
                </a:lnTo>
                <a:lnTo>
                  <a:pt x="5118" y="12026"/>
                </a:lnTo>
                <a:close/>
              </a:path>
              <a:path extrusionOk="0" h="12700" w="6350">
                <a:moveTo>
                  <a:pt x="6311" y="0"/>
                </a:moveTo>
                <a:lnTo>
                  <a:pt x="5346" y="1892"/>
                </a:lnTo>
                <a:lnTo>
                  <a:pt x="4114" y="3619"/>
                </a:lnTo>
                <a:lnTo>
                  <a:pt x="4953" y="3060"/>
                </a:lnTo>
                <a:lnTo>
                  <a:pt x="5575" y="2895"/>
                </a:lnTo>
                <a:lnTo>
                  <a:pt x="5854" y="3175"/>
                </a:lnTo>
                <a:lnTo>
                  <a:pt x="6235" y="393"/>
                </a:lnTo>
                <a:lnTo>
                  <a:pt x="631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8" name="Google Shape;2148;p238"/>
          <p:cNvSpPr/>
          <p:nvPr/>
        </p:nvSpPr>
        <p:spPr>
          <a:xfrm>
            <a:off x="871620" y="2018929"/>
            <a:ext cx="2116" cy="3810"/>
          </a:xfrm>
          <a:custGeom>
            <a:rect b="b" l="l" r="r" t="t"/>
            <a:pathLst>
              <a:path extrusionOk="0" h="5714" w="3175">
                <a:moveTo>
                  <a:pt x="1616" y="5348"/>
                </a:moveTo>
                <a:lnTo>
                  <a:pt x="167" y="1838"/>
                </a:lnTo>
                <a:lnTo>
                  <a:pt x="0" y="0"/>
                </a:lnTo>
                <a:lnTo>
                  <a:pt x="2676" y="4791"/>
                </a:lnTo>
                <a:lnTo>
                  <a:pt x="2230" y="4958"/>
                </a:lnTo>
                <a:lnTo>
                  <a:pt x="1951" y="5181"/>
                </a:lnTo>
                <a:lnTo>
                  <a:pt x="1616" y="53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49" name="Google Shape;2149;p238"/>
          <p:cNvSpPr/>
          <p:nvPr/>
        </p:nvSpPr>
        <p:spPr>
          <a:xfrm>
            <a:off x="660734" y="1705561"/>
            <a:ext cx="330537" cy="1289561"/>
          </a:xfrm>
          <a:custGeom>
            <a:rect b="b" l="l" r="r" t="t"/>
            <a:pathLst>
              <a:path extrusionOk="0" h="1934845" w="495934">
                <a:moveTo>
                  <a:pt x="7086" y="1929726"/>
                </a:moveTo>
                <a:lnTo>
                  <a:pt x="4686" y="1924989"/>
                </a:lnTo>
                <a:lnTo>
                  <a:pt x="787" y="1929231"/>
                </a:lnTo>
                <a:lnTo>
                  <a:pt x="1562" y="1930781"/>
                </a:lnTo>
                <a:lnTo>
                  <a:pt x="0" y="1931619"/>
                </a:lnTo>
                <a:lnTo>
                  <a:pt x="787" y="1933232"/>
                </a:lnTo>
                <a:lnTo>
                  <a:pt x="5524" y="1934629"/>
                </a:lnTo>
                <a:lnTo>
                  <a:pt x="7086" y="1929726"/>
                </a:lnTo>
                <a:close/>
              </a:path>
              <a:path extrusionOk="0" h="1934845" w="495934">
                <a:moveTo>
                  <a:pt x="27660" y="1852295"/>
                </a:moveTo>
                <a:lnTo>
                  <a:pt x="21971" y="1860257"/>
                </a:lnTo>
                <a:lnTo>
                  <a:pt x="25031" y="1858302"/>
                </a:lnTo>
                <a:lnTo>
                  <a:pt x="27660" y="1852295"/>
                </a:lnTo>
                <a:close/>
              </a:path>
              <a:path extrusionOk="0" h="1934845" w="495934">
                <a:moveTo>
                  <a:pt x="32283" y="1874634"/>
                </a:moveTo>
                <a:lnTo>
                  <a:pt x="24930" y="1868893"/>
                </a:lnTo>
                <a:lnTo>
                  <a:pt x="21247" y="1873288"/>
                </a:lnTo>
                <a:lnTo>
                  <a:pt x="32283" y="1874634"/>
                </a:lnTo>
                <a:close/>
              </a:path>
              <a:path extrusionOk="0" h="1934845" w="495934">
                <a:moveTo>
                  <a:pt x="37134" y="1728787"/>
                </a:moveTo>
                <a:lnTo>
                  <a:pt x="34518" y="1725612"/>
                </a:lnTo>
                <a:lnTo>
                  <a:pt x="31953" y="1721383"/>
                </a:lnTo>
                <a:lnTo>
                  <a:pt x="29667" y="1719834"/>
                </a:lnTo>
                <a:lnTo>
                  <a:pt x="27825" y="1724710"/>
                </a:lnTo>
                <a:lnTo>
                  <a:pt x="31229" y="1726552"/>
                </a:lnTo>
                <a:lnTo>
                  <a:pt x="32004" y="1737080"/>
                </a:lnTo>
                <a:lnTo>
                  <a:pt x="37134" y="1728787"/>
                </a:lnTo>
                <a:close/>
              </a:path>
              <a:path extrusionOk="0" h="1934845" w="495934">
                <a:moveTo>
                  <a:pt x="40309" y="1845945"/>
                </a:moveTo>
                <a:lnTo>
                  <a:pt x="39700" y="1843265"/>
                </a:lnTo>
                <a:lnTo>
                  <a:pt x="38646" y="1846046"/>
                </a:lnTo>
                <a:lnTo>
                  <a:pt x="38023" y="1848840"/>
                </a:lnTo>
                <a:lnTo>
                  <a:pt x="39306" y="1850948"/>
                </a:lnTo>
                <a:lnTo>
                  <a:pt x="39649" y="1849399"/>
                </a:lnTo>
                <a:lnTo>
                  <a:pt x="40309" y="1845945"/>
                </a:lnTo>
                <a:close/>
              </a:path>
              <a:path extrusionOk="0" h="1934845" w="495934">
                <a:moveTo>
                  <a:pt x="42494" y="1755686"/>
                </a:moveTo>
                <a:lnTo>
                  <a:pt x="29387" y="1752130"/>
                </a:lnTo>
                <a:lnTo>
                  <a:pt x="33286" y="1757972"/>
                </a:lnTo>
                <a:lnTo>
                  <a:pt x="36182" y="1755851"/>
                </a:lnTo>
                <a:lnTo>
                  <a:pt x="38582" y="1756308"/>
                </a:lnTo>
                <a:lnTo>
                  <a:pt x="42494" y="1755686"/>
                </a:lnTo>
                <a:close/>
              </a:path>
              <a:path extrusionOk="0" h="1934845" w="495934">
                <a:moveTo>
                  <a:pt x="45554" y="1832406"/>
                </a:moveTo>
                <a:lnTo>
                  <a:pt x="42379" y="1831733"/>
                </a:lnTo>
                <a:lnTo>
                  <a:pt x="36804" y="1839810"/>
                </a:lnTo>
                <a:lnTo>
                  <a:pt x="38646" y="1840141"/>
                </a:lnTo>
                <a:lnTo>
                  <a:pt x="39306" y="1841588"/>
                </a:lnTo>
                <a:lnTo>
                  <a:pt x="39700" y="1843265"/>
                </a:lnTo>
                <a:lnTo>
                  <a:pt x="41656" y="1837867"/>
                </a:lnTo>
                <a:lnTo>
                  <a:pt x="45554" y="1832406"/>
                </a:lnTo>
                <a:close/>
              </a:path>
              <a:path extrusionOk="0" h="1934845" w="495934">
                <a:moveTo>
                  <a:pt x="45720" y="1896579"/>
                </a:moveTo>
                <a:lnTo>
                  <a:pt x="42938" y="1892566"/>
                </a:lnTo>
                <a:lnTo>
                  <a:pt x="42710" y="1889112"/>
                </a:lnTo>
                <a:lnTo>
                  <a:pt x="42545" y="1890953"/>
                </a:lnTo>
                <a:lnTo>
                  <a:pt x="42214" y="1892795"/>
                </a:lnTo>
                <a:lnTo>
                  <a:pt x="41262" y="1894357"/>
                </a:lnTo>
                <a:lnTo>
                  <a:pt x="45720" y="1896579"/>
                </a:lnTo>
                <a:close/>
              </a:path>
              <a:path extrusionOk="0" h="1934845" w="495934">
                <a:moveTo>
                  <a:pt x="47447" y="1473200"/>
                </a:moveTo>
                <a:lnTo>
                  <a:pt x="47358" y="1473327"/>
                </a:lnTo>
                <a:lnTo>
                  <a:pt x="47447" y="1473200"/>
                </a:lnTo>
                <a:close/>
              </a:path>
              <a:path extrusionOk="0" h="1934845" w="495934">
                <a:moveTo>
                  <a:pt x="50126" y="1690954"/>
                </a:moveTo>
                <a:lnTo>
                  <a:pt x="48234" y="1689100"/>
                </a:lnTo>
                <a:lnTo>
                  <a:pt x="49860" y="1695742"/>
                </a:lnTo>
                <a:lnTo>
                  <a:pt x="50126" y="1690954"/>
                </a:lnTo>
                <a:close/>
              </a:path>
              <a:path extrusionOk="0" h="1934845" w="495934">
                <a:moveTo>
                  <a:pt x="53467" y="1701800"/>
                </a:moveTo>
                <a:lnTo>
                  <a:pt x="51346" y="1701800"/>
                </a:lnTo>
                <a:lnTo>
                  <a:pt x="49860" y="1695742"/>
                </a:lnTo>
                <a:lnTo>
                  <a:pt x="49517" y="1701800"/>
                </a:lnTo>
                <a:lnTo>
                  <a:pt x="42176" y="1701800"/>
                </a:lnTo>
                <a:lnTo>
                  <a:pt x="40817" y="1689100"/>
                </a:lnTo>
                <a:lnTo>
                  <a:pt x="33286" y="1689100"/>
                </a:lnTo>
                <a:lnTo>
                  <a:pt x="38227" y="1701800"/>
                </a:lnTo>
                <a:lnTo>
                  <a:pt x="41249" y="1701800"/>
                </a:lnTo>
                <a:lnTo>
                  <a:pt x="43395" y="1714500"/>
                </a:lnTo>
                <a:lnTo>
                  <a:pt x="52336" y="1714500"/>
                </a:lnTo>
                <a:lnTo>
                  <a:pt x="53467" y="1701800"/>
                </a:lnTo>
                <a:close/>
              </a:path>
              <a:path extrusionOk="0" h="1934845" w="495934">
                <a:moveTo>
                  <a:pt x="54419" y="1892236"/>
                </a:moveTo>
                <a:lnTo>
                  <a:pt x="50520" y="1877695"/>
                </a:lnTo>
                <a:lnTo>
                  <a:pt x="41871" y="1875637"/>
                </a:lnTo>
                <a:lnTo>
                  <a:pt x="43103" y="1881593"/>
                </a:lnTo>
                <a:lnTo>
                  <a:pt x="42875" y="1887728"/>
                </a:lnTo>
                <a:lnTo>
                  <a:pt x="42989" y="1887004"/>
                </a:lnTo>
                <a:lnTo>
                  <a:pt x="43154" y="1886724"/>
                </a:lnTo>
                <a:lnTo>
                  <a:pt x="54419" y="1892236"/>
                </a:lnTo>
                <a:close/>
              </a:path>
              <a:path extrusionOk="0" h="1934845" w="495934">
                <a:moveTo>
                  <a:pt x="56095" y="1854200"/>
                </a:moveTo>
                <a:lnTo>
                  <a:pt x="49123" y="1854200"/>
                </a:lnTo>
                <a:lnTo>
                  <a:pt x="55194" y="1841500"/>
                </a:lnTo>
                <a:lnTo>
                  <a:pt x="50774" y="1841500"/>
                </a:lnTo>
                <a:lnTo>
                  <a:pt x="44450" y="1854200"/>
                </a:lnTo>
                <a:lnTo>
                  <a:pt x="40144" y="1854200"/>
                </a:lnTo>
                <a:lnTo>
                  <a:pt x="44665" y="1866900"/>
                </a:lnTo>
                <a:lnTo>
                  <a:pt x="56095" y="1854200"/>
                </a:lnTo>
                <a:close/>
              </a:path>
              <a:path extrusionOk="0" h="1934845" w="495934">
                <a:moveTo>
                  <a:pt x="69634" y="1735353"/>
                </a:moveTo>
                <a:lnTo>
                  <a:pt x="68910" y="1724710"/>
                </a:lnTo>
                <a:lnTo>
                  <a:pt x="65519" y="1722882"/>
                </a:lnTo>
                <a:lnTo>
                  <a:pt x="62611" y="1725053"/>
                </a:lnTo>
                <a:lnTo>
                  <a:pt x="63233" y="1729066"/>
                </a:lnTo>
                <a:lnTo>
                  <a:pt x="65239" y="1732013"/>
                </a:lnTo>
                <a:lnTo>
                  <a:pt x="65735" y="1736026"/>
                </a:lnTo>
                <a:lnTo>
                  <a:pt x="69634" y="1735353"/>
                </a:lnTo>
                <a:close/>
              </a:path>
              <a:path extrusionOk="0" h="1934845" w="495934">
                <a:moveTo>
                  <a:pt x="70027" y="1453184"/>
                </a:moveTo>
                <a:lnTo>
                  <a:pt x="67856" y="1448092"/>
                </a:lnTo>
                <a:lnTo>
                  <a:pt x="66192" y="1444726"/>
                </a:lnTo>
                <a:lnTo>
                  <a:pt x="62522" y="1443037"/>
                </a:lnTo>
                <a:lnTo>
                  <a:pt x="54368" y="1442986"/>
                </a:lnTo>
                <a:lnTo>
                  <a:pt x="53276" y="1448511"/>
                </a:lnTo>
                <a:lnTo>
                  <a:pt x="57226" y="1450733"/>
                </a:lnTo>
                <a:lnTo>
                  <a:pt x="60960" y="1452702"/>
                </a:lnTo>
                <a:lnTo>
                  <a:pt x="59220" y="1457477"/>
                </a:lnTo>
                <a:lnTo>
                  <a:pt x="63957" y="1461096"/>
                </a:lnTo>
                <a:lnTo>
                  <a:pt x="65963" y="1449679"/>
                </a:lnTo>
                <a:lnTo>
                  <a:pt x="70027" y="1453184"/>
                </a:lnTo>
                <a:close/>
              </a:path>
              <a:path extrusionOk="0" h="1934845" w="495934">
                <a:moveTo>
                  <a:pt x="72758" y="1457363"/>
                </a:moveTo>
                <a:lnTo>
                  <a:pt x="71755" y="1455077"/>
                </a:lnTo>
                <a:lnTo>
                  <a:pt x="70815" y="1453959"/>
                </a:lnTo>
                <a:lnTo>
                  <a:pt x="70027" y="1453184"/>
                </a:lnTo>
                <a:lnTo>
                  <a:pt x="70700" y="1454467"/>
                </a:lnTo>
                <a:lnTo>
                  <a:pt x="71539" y="1455864"/>
                </a:lnTo>
                <a:lnTo>
                  <a:pt x="72758" y="1457363"/>
                </a:lnTo>
                <a:close/>
              </a:path>
              <a:path extrusionOk="0" h="1934845" w="495934">
                <a:moveTo>
                  <a:pt x="86385" y="1878177"/>
                </a:moveTo>
                <a:lnTo>
                  <a:pt x="86309" y="1871624"/>
                </a:lnTo>
                <a:lnTo>
                  <a:pt x="85636" y="1875802"/>
                </a:lnTo>
                <a:lnTo>
                  <a:pt x="83019" y="1876526"/>
                </a:lnTo>
                <a:lnTo>
                  <a:pt x="80733" y="1878025"/>
                </a:lnTo>
                <a:lnTo>
                  <a:pt x="83134" y="1878584"/>
                </a:lnTo>
                <a:lnTo>
                  <a:pt x="86385" y="1878177"/>
                </a:lnTo>
                <a:close/>
              </a:path>
              <a:path extrusionOk="0" h="1934845" w="495934">
                <a:moveTo>
                  <a:pt x="87096" y="1878088"/>
                </a:moveTo>
                <a:lnTo>
                  <a:pt x="86385" y="1878177"/>
                </a:lnTo>
                <a:lnTo>
                  <a:pt x="86423" y="1880704"/>
                </a:lnTo>
                <a:lnTo>
                  <a:pt x="87096" y="1878088"/>
                </a:lnTo>
                <a:close/>
              </a:path>
              <a:path extrusionOk="0" h="1934845" w="495934">
                <a:moveTo>
                  <a:pt x="89204" y="1397000"/>
                </a:moveTo>
                <a:lnTo>
                  <a:pt x="78282" y="1384300"/>
                </a:lnTo>
                <a:lnTo>
                  <a:pt x="82905" y="1397000"/>
                </a:lnTo>
                <a:lnTo>
                  <a:pt x="89204" y="1397000"/>
                </a:lnTo>
                <a:close/>
              </a:path>
              <a:path extrusionOk="0" h="1934845" w="495934">
                <a:moveTo>
                  <a:pt x="94894" y="1854200"/>
                </a:moveTo>
                <a:lnTo>
                  <a:pt x="90601" y="1841500"/>
                </a:lnTo>
                <a:lnTo>
                  <a:pt x="85750" y="1854200"/>
                </a:lnTo>
                <a:lnTo>
                  <a:pt x="94894" y="1854200"/>
                </a:lnTo>
                <a:close/>
              </a:path>
              <a:path extrusionOk="0" h="1934845" w="495934">
                <a:moveTo>
                  <a:pt x="99529" y="1830031"/>
                </a:moveTo>
                <a:lnTo>
                  <a:pt x="96520" y="1824189"/>
                </a:lnTo>
                <a:lnTo>
                  <a:pt x="91846" y="1820151"/>
                </a:lnTo>
                <a:lnTo>
                  <a:pt x="90106" y="1825434"/>
                </a:lnTo>
                <a:lnTo>
                  <a:pt x="87147" y="1827606"/>
                </a:lnTo>
                <a:lnTo>
                  <a:pt x="99529" y="1830031"/>
                </a:lnTo>
                <a:close/>
              </a:path>
              <a:path extrusionOk="0" h="1934845" w="495934">
                <a:moveTo>
                  <a:pt x="100533" y="1830235"/>
                </a:moveTo>
                <a:lnTo>
                  <a:pt x="99529" y="1830031"/>
                </a:lnTo>
                <a:lnTo>
                  <a:pt x="99606" y="1830184"/>
                </a:lnTo>
                <a:lnTo>
                  <a:pt x="96621" y="1830781"/>
                </a:lnTo>
                <a:lnTo>
                  <a:pt x="100533" y="1830235"/>
                </a:lnTo>
                <a:close/>
              </a:path>
              <a:path extrusionOk="0" h="1934845" w="495934">
                <a:moveTo>
                  <a:pt x="101701" y="1333500"/>
                </a:moveTo>
                <a:lnTo>
                  <a:pt x="87363" y="1320800"/>
                </a:lnTo>
                <a:lnTo>
                  <a:pt x="92506" y="1333500"/>
                </a:lnTo>
                <a:lnTo>
                  <a:pt x="101701" y="1333500"/>
                </a:lnTo>
                <a:close/>
              </a:path>
              <a:path extrusionOk="0" h="1934845" w="495934">
                <a:moveTo>
                  <a:pt x="104711" y="1244600"/>
                </a:moveTo>
                <a:lnTo>
                  <a:pt x="100444" y="1244600"/>
                </a:lnTo>
                <a:lnTo>
                  <a:pt x="103327" y="1249768"/>
                </a:lnTo>
                <a:lnTo>
                  <a:pt x="104711" y="1244600"/>
                </a:lnTo>
                <a:close/>
              </a:path>
              <a:path extrusionOk="0" h="1934845" w="495934">
                <a:moveTo>
                  <a:pt x="107505" y="1257300"/>
                </a:moveTo>
                <a:lnTo>
                  <a:pt x="103327" y="1249768"/>
                </a:lnTo>
                <a:lnTo>
                  <a:pt x="101307" y="1257300"/>
                </a:lnTo>
                <a:lnTo>
                  <a:pt x="107505" y="1257300"/>
                </a:lnTo>
                <a:close/>
              </a:path>
              <a:path extrusionOk="0" h="1934845" w="495934">
                <a:moveTo>
                  <a:pt x="117132" y="1219200"/>
                </a:moveTo>
                <a:lnTo>
                  <a:pt x="113919" y="1206500"/>
                </a:lnTo>
                <a:lnTo>
                  <a:pt x="114071" y="1193800"/>
                </a:lnTo>
                <a:lnTo>
                  <a:pt x="111620" y="1206500"/>
                </a:lnTo>
                <a:lnTo>
                  <a:pt x="105435" y="1193800"/>
                </a:lnTo>
                <a:lnTo>
                  <a:pt x="103479" y="1193800"/>
                </a:lnTo>
                <a:lnTo>
                  <a:pt x="112903" y="1219200"/>
                </a:lnTo>
                <a:lnTo>
                  <a:pt x="117132" y="1219200"/>
                </a:lnTo>
                <a:close/>
              </a:path>
              <a:path extrusionOk="0" h="1934845" w="495934">
                <a:moveTo>
                  <a:pt x="131749" y="966952"/>
                </a:moveTo>
                <a:lnTo>
                  <a:pt x="122555" y="970965"/>
                </a:lnTo>
                <a:lnTo>
                  <a:pt x="125730" y="972413"/>
                </a:lnTo>
                <a:lnTo>
                  <a:pt x="129578" y="972134"/>
                </a:lnTo>
                <a:lnTo>
                  <a:pt x="131749" y="966952"/>
                </a:lnTo>
                <a:close/>
              </a:path>
              <a:path extrusionOk="0" h="1934845" w="495934">
                <a:moveTo>
                  <a:pt x="131953" y="1048829"/>
                </a:moveTo>
                <a:lnTo>
                  <a:pt x="131140" y="1041400"/>
                </a:lnTo>
                <a:lnTo>
                  <a:pt x="126568" y="1041400"/>
                </a:lnTo>
                <a:lnTo>
                  <a:pt x="131953" y="1048829"/>
                </a:lnTo>
                <a:close/>
              </a:path>
              <a:path extrusionOk="0" h="1934845" w="495934">
                <a:moveTo>
                  <a:pt x="133883" y="1051496"/>
                </a:moveTo>
                <a:lnTo>
                  <a:pt x="131953" y="1048829"/>
                </a:lnTo>
                <a:lnTo>
                  <a:pt x="132524" y="1054100"/>
                </a:lnTo>
                <a:lnTo>
                  <a:pt x="133883" y="1051496"/>
                </a:lnTo>
                <a:close/>
              </a:path>
              <a:path extrusionOk="0" h="1934845" w="495934">
                <a:moveTo>
                  <a:pt x="136067" y="1132027"/>
                </a:moveTo>
                <a:lnTo>
                  <a:pt x="134988" y="1130300"/>
                </a:lnTo>
                <a:lnTo>
                  <a:pt x="126403" y="1143000"/>
                </a:lnTo>
                <a:lnTo>
                  <a:pt x="136067" y="1132027"/>
                </a:lnTo>
                <a:close/>
              </a:path>
              <a:path extrusionOk="0" h="1934845" w="495934">
                <a:moveTo>
                  <a:pt x="150609" y="1532204"/>
                </a:moveTo>
                <a:lnTo>
                  <a:pt x="147307" y="1536700"/>
                </a:lnTo>
                <a:lnTo>
                  <a:pt x="150037" y="1536700"/>
                </a:lnTo>
                <a:lnTo>
                  <a:pt x="150609" y="1532204"/>
                </a:lnTo>
                <a:close/>
              </a:path>
              <a:path extrusionOk="0" h="1934845" w="495934">
                <a:moveTo>
                  <a:pt x="159219" y="1471498"/>
                </a:moveTo>
                <a:lnTo>
                  <a:pt x="159092" y="1472323"/>
                </a:lnTo>
                <a:lnTo>
                  <a:pt x="159067" y="1473200"/>
                </a:lnTo>
                <a:lnTo>
                  <a:pt x="159219" y="1471498"/>
                </a:lnTo>
                <a:close/>
              </a:path>
              <a:path extrusionOk="0" h="1934845" w="495934">
                <a:moveTo>
                  <a:pt x="160909" y="1460500"/>
                </a:moveTo>
                <a:lnTo>
                  <a:pt x="160185" y="1460500"/>
                </a:lnTo>
                <a:lnTo>
                  <a:pt x="159219" y="1471498"/>
                </a:lnTo>
                <a:lnTo>
                  <a:pt x="160909" y="1460500"/>
                </a:lnTo>
                <a:close/>
              </a:path>
              <a:path extrusionOk="0" h="1934845" w="495934">
                <a:moveTo>
                  <a:pt x="167995" y="907122"/>
                </a:moveTo>
                <a:lnTo>
                  <a:pt x="166370" y="901700"/>
                </a:lnTo>
                <a:lnTo>
                  <a:pt x="167208" y="914400"/>
                </a:lnTo>
                <a:lnTo>
                  <a:pt x="167995" y="907122"/>
                </a:lnTo>
                <a:close/>
              </a:path>
              <a:path extrusionOk="0" h="1934845" w="495934">
                <a:moveTo>
                  <a:pt x="170002" y="1371600"/>
                </a:moveTo>
                <a:lnTo>
                  <a:pt x="163766" y="1358900"/>
                </a:lnTo>
                <a:lnTo>
                  <a:pt x="170002" y="1371600"/>
                </a:lnTo>
                <a:close/>
              </a:path>
              <a:path extrusionOk="0" h="1934845" w="495934">
                <a:moveTo>
                  <a:pt x="172618" y="872515"/>
                </a:moveTo>
                <a:lnTo>
                  <a:pt x="160134" y="870686"/>
                </a:lnTo>
                <a:lnTo>
                  <a:pt x="159397" y="872350"/>
                </a:lnTo>
                <a:lnTo>
                  <a:pt x="172618" y="872515"/>
                </a:lnTo>
                <a:close/>
              </a:path>
              <a:path extrusionOk="0" h="1934845" w="495934">
                <a:moveTo>
                  <a:pt x="175539" y="782878"/>
                </a:moveTo>
                <a:lnTo>
                  <a:pt x="169164" y="780707"/>
                </a:lnTo>
                <a:lnTo>
                  <a:pt x="167652" y="783996"/>
                </a:lnTo>
                <a:lnTo>
                  <a:pt x="169164" y="788898"/>
                </a:lnTo>
                <a:lnTo>
                  <a:pt x="167601" y="792238"/>
                </a:lnTo>
                <a:lnTo>
                  <a:pt x="170065" y="787476"/>
                </a:lnTo>
                <a:lnTo>
                  <a:pt x="174269" y="784745"/>
                </a:lnTo>
                <a:lnTo>
                  <a:pt x="175539" y="782878"/>
                </a:lnTo>
                <a:close/>
              </a:path>
              <a:path extrusionOk="0" h="1934845" w="495934">
                <a:moveTo>
                  <a:pt x="175577" y="927100"/>
                </a:moveTo>
                <a:lnTo>
                  <a:pt x="173659" y="921283"/>
                </a:lnTo>
                <a:lnTo>
                  <a:pt x="172288" y="927100"/>
                </a:lnTo>
                <a:lnTo>
                  <a:pt x="175577" y="927100"/>
                </a:lnTo>
                <a:close/>
              </a:path>
              <a:path extrusionOk="0" h="1934845" w="495934">
                <a:moveTo>
                  <a:pt x="208749" y="726059"/>
                </a:moveTo>
                <a:lnTo>
                  <a:pt x="208191" y="725665"/>
                </a:lnTo>
                <a:lnTo>
                  <a:pt x="207632" y="725335"/>
                </a:lnTo>
                <a:lnTo>
                  <a:pt x="207022" y="725055"/>
                </a:lnTo>
                <a:lnTo>
                  <a:pt x="208470" y="726452"/>
                </a:lnTo>
                <a:lnTo>
                  <a:pt x="208635" y="726338"/>
                </a:lnTo>
                <a:lnTo>
                  <a:pt x="208635" y="726173"/>
                </a:lnTo>
                <a:close/>
              </a:path>
              <a:path extrusionOk="0" h="1934845" w="495934">
                <a:moveTo>
                  <a:pt x="268427" y="533400"/>
                </a:moveTo>
                <a:lnTo>
                  <a:pt x="260654" y="533400"/>
                </a:lnTo>
                <a:lnTo>
                  <a:pt x="260934" y="546100"/>
                </a:lnTo>
                <a:lnTo>
                  <a:pt x="268427" y="533400"/>
                </a:lnTo>
                <a:close/>
              </a:path>
              <a:path extrusionOk="0" h="1934845" w="495934">
                <a:moveTo>
                  <a:pt x="275869" y="508000"/>
                </a:moveTo>
                <a:lnTo>
                  <a:pt x="272986" y="508000"/>
                </a:lnTo>
                <a:lnTo>
                  <a:pt x="271360" y="520700"/>
                </a:lnTo>
                <a:lnTo>
                  <a:pt x="275869" y="508000"/>
                </a:lnTo>
                <a:close/>
              </a:path>
              <a:path extrusionOk="0" h="1934845" w="495934">
                <a:moveTo>
                  <a:pt x="364591" y="190500"/>
                </a:moveTo>
                <a:lnTo>
                  <a:pt x="364515" y="188988"/>
                </a:lnTo>
                <a:lnTo>
                  <a:pt x="363855" y="190500"/>
                </a:lnTo>
                <a:lnTo>
                  <a:pt x="364591" y="190500"/>
                </a:lnTo>
                <a:close/>
              </a:path>
              <a:path extrusionOk="0" h="1934845" w="495934">
                <a:moveTo>
                  <a:pt x="389331" y="482600"/>
                </a:moveTo>
                <a:lnTo>
                  <a:pt x="387997" y="482600"/>
                </a:lnTo>
                <a:lnTo>
                  <a:pt x="388480" y="485940"/>
                </a:lnTo>
                <a:lnTo>
                  <a:pt x="389331" y="482600"/>
                </a:lnTo>
                <a:close/>
              </a:path>
              <a:path extrusionOk="0" h="1934845" w="495934">
                <a:moveTo>
                  <a:pt x="396201" y="449529"/>
                </a:moveTo>
                <a:lnTo>
                  <a:pt x="394017" y="444500"/>
                </a:lnTo>
                <a:lnTo>
                  <a:pt x="393090" y="446849"/>
                </a:lnTo>
                <a:lnTo>
                  <a:pt x="394182" y="457200"/>
                </a:lnTo>
                <a:lnTo>
                  <a:pt x="396201" y="449529"/>
                </a:lnTo>
                <a:close/>
              </a:path>
              <a:path extrusionOk="0" h="1934845" w="495934">
                <a:moveTo>
                  <a:pt x="396519" y="19380"/>
                </a:moveTo>
                <a:lnTo>
                  <a:pt x="393674" y="16649"/>
                </a:lnTo>
                <a:lnTo>
                  <a:pt x="389051" y="24396"/>
                </a:lnTo>
                <a:lnTo>
                  <a:pt x="396519" y="19380"/>
                </a:lnTo>
                <a:close/>
              </a:path>
              <a:path extrusionOk="0" h="1934845" w="495934">
                <a:moveTo>
                  <a:pt x="398640" y="469900"/>
                </a:moveTo>
                <a:lnTo>
                  <a:pt x="392277" y="469900"/>
                </a:lnTo>
                <a:lnTo>
                  <a:pt x="395719" y="482600"/>
                </a:lnTo>
                <a:lnTo>
                  <a:pt x="397751" y="482600"/>
                </a:lnTo>
                <a:lnTo>
                  <a:pt x="398640" y="469900"/>
                </a:lnTo>
                <a:close/>
              </a:path>
              <a:path extrusionOk="0" h="1934845" w="495934">
                <a:moveTo>
                  <a:pt x="410235" y="31470"/>
                </a:moveTo>
                <a:lnTo>
                  <a:pt x="396024" y="33312"/>
                </a:lnTo>
                <a:lnTo>
                  <a:pt x="408851" y="37934"/>
                </a:lnTo>
                <a:lnTo>
                  <a:pt x="408228" y="36144"/>
                </a:lnTo>
                <a:lnTo>
                  <a:pt x="407009" y="32804"/>
                </a:lnTo>
                <a:lnTo>
                  <a:pt x="410235" y="31470"/>
                </a:lnTo>
                <a:close/>
              </a:path>
              <a:path extrusionOk="0" h="1934845" w="495934">
                <a:moveTo>
                  <a:pt x="495935" y="25400"/>
                </a:moveTo>
                <a:lnTo>
                  <a:pt x="487514" y="25400"/>
                </a:lnTo>
                <a:lnTo>
                  <a:pt x="487845" y="12700"/>
                </a:lnTo>
                <a:lnTo>
                  <a:pt x="485673" y="25400"/>
                </a:lnTo>
                <a:lnTo>
                  <a:pt x="478421" y="12700"/>
                </a:lnTo>
                <a:lnTo>
                  <a:pt x="480428" y="12700"/>
                </a:lnTo>
                <a:lnTo>
                  <a:pt x="484339" y="0"/>
                </a:lnTo>
                <a:lnTo>
                  <a:pt x="459232" y="0"/>
                </a:lnTo>
                <a:lnTo>
                  <a:pt x="411632" y="0"/>
                </a:lnTo>
                <a:lnTo>
                  <a:pt x="409511" y="12700"/>
                </a:lnTo>
                <a:lnTo>
                  <a:pt x="408343" y="12700"/>
                </a:lnTo>
                <a:lnTo>
                  <a:pt x="415810" y="25400"/>
                </a:lnTo>
                <a:lnTo>
                  <a:pt x="412864" y="25400"/>
                </a:lnTo>
                <a:lnTo>
                  <a:pt x="414147" y="38100"/>
                </a:lnTo>
                <a:lnTo>
                  <a:pt x="407060" y="38100"/>
                </a:lnTo>
                <a:lnTo>
                  <a:pt x="404926" y="50800"/>
                </a:lnTo>
                <a:lnTo>
                  <a:pt x="400265" y="74282"/>
                </a:lnTo>
                <a:lnTo>
                  <a:pt x="400265" y="101600"/>
                </a:lnTo>
                <a:lnTo>
                  <a:pt x="397065" y="111493"/>
                </a:lnTo>
                <a:lnTo>
                  <a:pt x="399110" y="101600"/>
                </a:lnTo>
                <a:lnTo>
                  <a:pt x="400265" y="101600"/>
                </a:lnTo>
                <a:lnTo>
                  <a:pt x="400265" y="74282"/>
                </a:lnTo>
                <a:lnTo>
                  <a:pt x="399884" y="76200"/>
                </a:lnTo>
                <a:lnTo>
                  <a:pt x="393052" y="88900"/>
                </a:lnTo>
                <a:lnTo>
                  <a:pt x="385483" y="101600"/>
                </a:lnTo>
                <a:lnTo>
                  <a:pt x="396024" y="101600"/>
                </a:lnTo>
                <a:lnTo>
                  <a:pt x="393674" y="114300"/>
                </a:lnTo>
                <a:lnTo>
                  <a:pt x="392061" y="127000"/>
                </a:lnTo>
                <a:lnTo>
                  <a:pt x="390055" y="139700"/>
                </a:lnTo>
                <a:lnTo>
                  <a:pt x="387057" y="139700"/>
                </a:lnTo>
                <a:lnTo>
                  <a:pt x="382206" y="152400"/>
                </a:lnTo>
                <a:lnTo>
                  <a:pt x="385038" y="152400"/>
                </a:lnTo>
                <a:lnTo>
                  <a:pt x="378180" y="165100"/>
                </a:lnTo>
                <a:lnTo>
                  <a:pt x="364439" y="165100"/>
                </a:lnTo>
                <a:lnTo>
                  <a:pt x="363956" y="177800"/>
                </a:lnTo>
                <a:lnTo>
                  <a:pt x="364515" y="188988"/>
                </a:lnTo>
                <a:lnTo>
                  <a:pt x="369481" y="177800"/>
                </a:lnTo>
                <a:lnTo>
                  <a:pt x="367677" y="203200"/>
                </a:lnTo>
                <a:lnTo>
                  <a:pt x="363397" y="228600"/>
                </a:lnTo>
                <a:lnTo>
                  <a:pt x="360299" y="241300"/>
                </a:lnTo>
                <a:lnTo>
                  <a:pt x="362064" y="266700"/>
                </a:lnTo>
                <a:lnTo>
                  <a:pt x="367309" y="266700"/>
                </a:lnTo>
                <a:lnTo>
                  <a:pt x="367601" y="279400"/>
                </a:lnTo>
                <a:lnTo>
                  <a:pt x="364210" y="279400"/>
                </a:lnTo>
                <a:lnTo>
                  <a:pt x="359841" y="292100"/>
                </a:lnTo>
                <a:lnTo>
                  <a:pt x="357212" y="304800"/>
                </a:lnTo>
                <a:lnTo>
                  <a:pt x="360946" y="304800"/>
                </a:lnTo>
                <a:lnTo>
                  <a:pt x="359003" y="317500"/>
                </a:lnTo>
                <a:lnTo>
                  <a:pt x="341325" y="317500"/>
                </a:lnTo>
                <a:lnTo>
                  <a:pt x="344131" y="330200"/>
                </a:lnTo>
                <a:lnTo>
                  <a:pt x="351891" y="330200"/>
                </a:lnTo>
                <a:lnTo>
                  <a:pt x="360121" y="342900"/>
                </a:lnTo>
                <a:lnTo>
                  <a:pt x="351472" y="342900"/>
                </a:lnTo>
                <a:lnTo>
                  <a:pt x="357276" y="355600"/>
                </a:lnTo>
                <a:lnTo>
                  <a:pt x="360946" y="355600"/>
                </a:lnTo>
                <a:lnTo>
                  <a:pt x="360172" y="368300"/>
                </a:lnTo>
                <a:lnTo>
                  <a:pt x="356044" y="355600"/>
                </a:lnTo>
                <a:lnTo>
                  <a:pt x="340106" y="355600"/>
                </a:lnTo>
                <a:lnTo>
                  <a:pt x="331330" y="368300"/>
                </a:lnTo>
                <a:lnTo>
                  <a:pt x="332333" y="381000"/>
                </a:lnTo>
                <a:lnTo>
                  <a:pt x="332422" y="393700"/>
                </a:lnTo>
                <a:lnTo>
                  <a:pt x="320916" y="393700"/>
                </a:lnTo>
                <a:lnTo>
                  <a:pt x="331609" y="406400"/>
                </a:lnTo>
                <a:lnTo>
                  <a:pt x="336981" y="393700"/>
                </a:lnTo>
                <a:lnTo>
                  <a:pt x="350774" y="393700"/>
                </a:lnTo>
                <a:lnTo>
                  <a:pt x="352399" y="406400"/>
                </a:lnTo>
                <a:lnTo>
                  <a:pt x="345020" y="406400"/>
                </a:lnTo>
                <a:lnTo>
                  <a:pt x="333971" y="419100"/>
                </a:lnTo>
                <a:lnTo>
                  <a:pt x="322516" y="419100"/>
                </a:lnTo>
                <a:lnTo>
                  <a:pt x="315341" y="431800"/>
                </a:lnTo>
                <a:lnTo>
                  <a:pt x="314401" y="431800"/>
                </a:lnTo>
                <a:lnTo>
                  <a:pt x="314960" y="419100"/>
                </a:lnTo>
                <a:lnTo>
                  <a:pt x="312267" y="431800"/>
                </a:lnTo>
                <a:lnTo>
                  <a:pt x="312686" y="431800"/>
                </a:lnTo>
                <a:lnTo>
                  <a:pt x="312394" y="444500"/>
                </a:lnTo>
                <a:lnTo>
                  <a:pt x="312153" y="444500"/>
                </a:lnTo>
                <a:lnTo>
                  <a:pt x="312089" y="457200"/>
                </a:lnTo>
                <a:lnTo>
                  <a:pt x="320027" y="457200"/>
                </a:lnTo>
                <a:lnTo>
                  <a:pt x="320814" y="444500"/>
                </a:lnTo>
                <a:lnTo>
                  <a:pt x="324256" y="457200"/>
                </a:lnTo>
                <a:lnTo>
                  <a:pt x="329107" y="457200"/>
                </a:lnTo>
                <a:lnTo>
                  <a:pt x="331000" y="469900"/>
                </a:lnTo>
                <a:lnTo>
                  <a:pt x="325602" y="482600"/>
                </a:lnTo>
                <a:lnTo>
                  <a:pt x="322656" y="482600"/>
                </a:lnTo>
                <a:lnTo>
                  <a:pt x="319582" y="469900"/>
                </a:lnTo>
                <a:lnTo>
                  <a:pt x="311772" y="469900"/>
                </a:lnTo>
                <a:lnTo>
                  <a:pt x="318744" y="482600"/>
                </a:lnTo>
                <a:lnTo>
                  <a:pt x="312331" y="482600"/>
                </a:lnTo>
                <a:lnTo>
                  <a:pt x="305689" y="469900"/>
                </a:lnTo>
                <a:lnTo>
                  <a:pt x="306146" y="469900"/>
                </a:lnTo>
                <a:lnTo>
                  <a:pt x="307771" y="457200"/>
                </a:lnTo>
                <a:lnTo>
                  <a:pt x="304647" y="444500"/>
                </a:lnTo>
                <a:lnTo>
                  <a:pt x="301929" y="457200"/>
                </a:lnTo>
                <a:lnTo>
                  <a:pt x="294767" y="457200"/>
                </a:lnTo>
                <a:lnTo>
                  <a:pt x="302514" y="469900"/>
                </a:lnTo>
                <a:lnTo>
                  <a:pt x="300329" y="469900"/>
                </a:lnTo>
                <a:lnTo>
                  <a:pt x="296849" y="482600"/>
                </a:lnTo>
                <a:lnTo>
                  <a:pt x="300736" y="495300"/>
                </a:lnTo>
                <a:lnTo>
                  <a:pt x="284353" y="495300"/>
                </a:lnTo>
                <a:lnTo>
                  <a:pt x="279133" y="508000"/>
                </a:lnTo>
                <a:lnTo>
                  <a:pt x="294322" y="508000"/>
                </a:lnTo>
                <a:lnTo>
                  <a:pt x="292188" y="520700"/>
                </a:lnTo>
                <a:lnTo>
                  <a:pt x="281203" y="520700"/>
                </a:lnTo>
                <a:lnTo>
                  <a:pt x="268427" y="533400"/>
                </a:lnTo>
                <a:lnTo>
                  <a:pt x="273926" y="533400"/>
                </a:lnTo>
                <a:lnTo>
                  <a:pt x="270294" y="546100"/>
                </a:lnTo>
                <a:lnTo>
                  <a:pt x="260934" y="546100"/>
                </a:lnTo>
                <a:lnTo>
                  <a:pt x="258305" y="546100"/>
                </a:lnTo>
                <a:lnTo>
                  <a:pt x="258686" y="558800"/>
                </a:lnTo>
                <a:lnTo>
                  <a:pt x="267639" y="558800"/>
                </a:lnTo>
                <a:lnTo>
                  <a:pt x="269240" y="571500"/>
                </a:lnTo>
                <a:lnTo>
                  <a:pt x="273748" y="571500"/>
                </a:lnTo>
                <a:lnTo>
                  <a:pt x="276936" y="584200"/>
                </a:lnTo>
                <a:lnTo>
                  <a:pt x="266839" y="571500"/>
                </a:lnTo>
                <a:lnTo>
                  <a:pt x="264350" y="584200"/>
                </a:lnTo>
                <a:lnTo>
                  <a:pt x="270141" y="596900"/>
                </a:lnTo>
                <a:lnTo>
                  <a:pt x="275793" y="596900"/>
                </a:lnTo>
                <a:lnTo>
                  <a:pt x="272859" y="609600"/>
                </a:lnTo>
                <a:lnTo>
                  <a:pt x="261213" y="596900"/>
                </a:lnTo>
                <a:lnTo>
                  <a:pt x="251066" y="596900"/>
                </a:lnTo>
                <a:lnTo>
                  <a:pt x="253555" y="609600"/>
                </a:lnTo>
                <a:lnTo>
                  <a:pt x="250964" y="609600"/>
                </a:lnTo>
                <a:lnTo>
                  <a:pt x="246875" y="622300"/>
                </a:lnTo>
                <a:lnTo>
                  <a:pt x="258483" y="622300"/>
                </a:lnTo>
                <a:lnTo>
                  <a:pt x="262077" y="635000"/>
                </a:lnTo>
                <a:lnTo>
                  <a:pt x="253009" y="635000"/>
                </a:lnTo>
                <a:lnTo>
                  <a:pt x="251396" y="647700"/>
                </a:lnTo>
                <a:lnTo>
                  <a:pt x="247319" y="635000"/>
                </a:lnTo>
                <a:lnTo>
                  <a:pt x="246824" y="635000"/>
                </a:lnTo>
                <a:lnTo>
                  <a:pt x="244538" y="622300"/>
                </a:lnTo>
                <a:lnTo>
                  <a:pt x="241414" y="622300"/>
                </a:lnTo>
                <a:lnTo>
                  <a:pt x="232549" y="635000"/>
                </a:lnTo>
                <a:lnTo>
                  <a:pt x="234784" y="635000"/>
                </a:lnTo>
                <a:lnTo>
                  <a:pt x="233502" y="647700"/>
                </a:lnTo>
                <a:lnTo>
                  <a:pt x="234391" y="647700"/>
                </a:lnTo>
                <a:lnTo>
                  <a:pt x="235623" y="635000"/>
                </a:lnTo>
                <a:lnTo>
                  <a:pt x="237350" y="635000"/>
                </a:lnTo>
                <a:lnTo>
                  <a:pt x="245656" y="660400"/>
                </a:lnTo>
                <a:lnTo>
                  <a:pt x="240195" y="660400"/>
                </a:lnTo>
                <a:lnTo>
                  <a:pt x="239356" y="673100"/>
                </a:lnTo>
                <a:lnTo>
                  <a:pt x="231609" y="673100"/>
                </a:lnTo>
                <a:lnTo>
                  <a:pt x="223075" y="660400"/>
                </a:lnTo>
                <a:lnTo>
                  <a:pt x="221564" y="660400"/>
                </a:lnTo>
                <a:lnTo>
                  <a:pt x="225298" y="673100"/>
                </a:lnTo>
                <a:lnTo>
                  <a:pt x="221399" y="673100"/>
                </a:lnTo>
                <a:lnTo>
                  <a:pt x="212763" y="685800"/>
                </a:lnTo>
                <a:lnTo>
                  <a:pt x="208305" y="685800"/>
                </a:lnTo>
                <a:lnTo>
                  <a:pt x="210502" y="698500"/>
                </a:lnTo>
                <a:lnTo>
                  <a:pt x="212242" y="711200"/>
                </a:lnTo>
                <a:lnTo>
                  <a:pt x="208749" y="723900"/>
                </a:lnTo>
                <a:lnTo>
                  <a:pt x="211531" y="723900"/>
                </a:lnTo>
                <a:lnTo>
                  <a:pt x="206400" y="736600"/>
                </a:lnTo>
                <a:lnTo>
                  <a:pt x="200952" y="736600"/>
                </a:lnTo>
                <a:lnTo>
                  <a:pt x="197827" y="749300"/>
                </a:lnTo>
                <a:lnTo>
                  <a:pt x="199656" y="762000"/>
                </a:lnTo>
                <a:lnTo>
                  <a:pt x="182486" y="762000"/>
                </a:lnTo>
                <a:lnTo>
                  <a:pt x="185889" y="774700"/>
                </a:lnTo>
                <a:lnTo>
                  <a:pt x="200914" y="774700"/>
                </a:lnTo>
                <a:lnTo>
                  <a:pt x="204279" y="787400"/>
                </a:lnTo>
                <a:lnTo>
                  <a:pt x="184721" y="787400"/>
                </a:lnTo>
                <a:lnTo>
                  <a:pt x="189458" y="800100"/>
                </a:lnTo>
                <a:lnTo>
                  <a:pt x="193446" y="800100"/>
                </a:lnTo>
                <a:lnTo>
                  <a:pt x="193497" y="812800"/>
                </a:lnTo>
                <a:lnTo>
                  <a:pt x="186448" y="825500"/>
                </a:lnTo>
                <a:lnTo>
                  <a:pt x="184823" y="812800"/>
                </a:lnTo>
                <a:lnTo>
                  <a:pt x="177025" y="812800"/>
                </a:lnTo>
                <a:lnTo>
                  <a:pt x="171996" y="800100"/>
                </a:lnTo>
                <a:lnTo>
                  <a:pt x="159791" y="800100"/>
                </a:lnTo>
                <a:lnTo>
                  <a:pt x="170891" y="812800"/>
                </a:lnTo>
                <a:lnTo>
                  <a:pt x="169176" y="838200"/>
                </a:lnTo>
                <a:lnTo>
                  <a:pt x="180314" y="850900"/>
                </a:lnTo>
                <a:lnTo>
                  <a:pt x="167957" y="850900"/>
                </a:lnTo>
                <a:lnTo>
                  <a:pt x="174028" y="863600"/>
                </a:lnTo>
                <a:lnTo>
                  <a:pt x="181737" y="863600"/>
                </a:lnTo>
                <a:lnTo>
                  <a:pt x="182156" y="876300"/>
                </a:lnTo>
                <a:lnTo>
                  <a:pt x="170942" y="876300"/>
                </a:lnTo>
                <a:lnTo>
                  <a:pt x="174675" y="889000"/>
                </a:lnTo>
                <a:lnTo>
                  <a:pt x="169938" y="889000"/>
                </a:lnTo>
                <a:lnTo>
                  <a:pt x="167995" y="907122"/>
                </a:lnTo>
                <a:lnTo>
                  <a:pt x="170167" y="914400"/>
                </a:lnTo>
                <a:lnTo>
                  <a:pt x="171386" y="914400"/>
                </a:lnTo>
                <a:lnTo>
                  <a:pt x="173659" y="921283"/>
                </a:lnTo>
                <a:lnTo>
                  <a:pt x="175298" y="914400"/>
                </a:lnTo>
                <a:lnTo>
                  <a:pt x="175514" y="914400"/>
                </a:lnTo>
                <a:lnTo>
                  <a:pt x="177685" y="927100"/>
                </a:lnTo>
                <a:lnTo>
                  <a:pt x="175577" y="927100"/>
                </a:lnTo>
                <a:lnTo>
                  <a:pt x="166979" y="939800"/>
                </a:lnTo>
                <a:lnTo>
                  <a:pt x="162077" y="927100"/>
                </a:lnTo>
                <a:lnTo>
                  <a:pt x="165036" y="914400"/>
                </a:lnTo>
                <a:lnTo>
                  <a:pt x="152285" y="914400"/>
                </a:lnTo>
                <a:lnTo>
                  <a:pt x="152971" y="927100"/>
                </a:lnTo>
                <a:lnTo>
                  <a:pt x="155409" y="927100"/>
                </a:lnTo>
                <a:lnTo>
                  <a:pt x="147866" y="939800"/>
                </a:lnTo>
                <a:lnTo>
                  <a:pt x="131381" y="939800"/>
                </a:lnTo>
                <a:lnTo>
                  <a:pt x="126936" y="952500"/>
                </a:lnTo>
                <a:lnTo>
                  <a:pt x="138176" y="952500"/>
                </a:lnTo>
                <a:lnTo>
                  <a:pt x="148793" y="939800"/>
                </a:lnTo>
                <a:lnTo>
                  <a:pt x="149466" y="941095"/>
                </a:lnTo>
                <a:lnTo>
                  <a:pt x="148920" y="939800"/>
                </a:lnTo>
                <a:lnTo>
                  <a:pt x="166370" y="939800"/>
                </a:lnTo>
                <a:lnTo>
                  <a:pt x="160134" y="952500"/>
                </a:lnTo>
                <a:lnTo>
                  <a:pt x="155333" y="952500"/>
                </a:lnTo>
                <a:lnTo>
                  <a:pt x="149466" y="941095"/>
                </a:lnTo>
                <a:lnTo>
                  <a:pt x="154165" y="952500"/>
                </a:lnTo>
                <a:lnTo>
                  <a:pt x="150317" y="952500"/>
                </a:lnTo>
                <a:lnTo>
                  <a:pt x="154559" y="965200"/>
                </a:lnTo>
                <a:lnTo>
                  <a:pt x="145351" y="965200"/>
                </a:lnTo>
                <a:lnTo>
                  <a:pt x="144068" y="977900"/>
                </a:lnTo>
                <a:lnTo>
                  <a:pt x="139611" y="977900"/>
                </a:lnTo>
                <a:lnTo>
                  <a:pt x="144513" y="990600"/>
                </a:lnTo>
                <a:lnTo>
                  <a:pt x="120548" y="990600"/>
                </a:lnTo>
                <a:lnTo>
                  <a:pt x="121234" y="1003300"/>
                </a:lnTo>
                <a:lnTo>
                  <a:pt x="138442" y="1003300"/>
                </a:lnTo>
                <a:lnTo>
                  <a:pt x="134505" y="1016000"/>
                </a:lnTo>
                <a:lnTo>
                  <a:pt x="133946" y="1028700"/>
                </a:lnTo>
                <a:lnTo>
                  <a:pt x="135801" y="1028700"/>
                </a:lnTo>
                <a:lnTo>
                  <a:pt x="139103" y="1041400"/>
                </a:lnTo>
                <a:lnTo>
                  <a:pt x="133883" y="1051496"/>
                </a:lnTo>
                <a:lnTo>
                  <a:pt x="135763" y="1054100"/>
                </a:lnTo>
                <a:lnTo>
                  <a:pt x="138277" y="1054100"/>
                </a:lnTo>
                <a:lnTo>
                  <a:pt x="142709" y="1066800"/>
                </a:lnTo>
                <a:lnTo>
                  <a:pt x="147472" y="1066800"/>
                </a:lnTo>
                <a:lnTo>
                  <a:pt x="131191" y="1092200"/>
                </a:lnTo>
                <a:lnTo>
                  <a:pt x="133426" y="1092200"/>
                </a:lnTo>
                <a:lnTo>
                  <a:pt x="128905" y="1104900"/>
                </a:lnTo>
                <a:lnTo>
                  <a:pt x="125336" y="1092200"/>
                </a:lnTo>
                <a:lnTo>
                  <a:pt x="119875" y="1092200"/>
                </a:lnTo>
                <a:lnTo>
                  <a:pt x="124193" y="1104900"/>
                </a:lnTo>
                <a:lnTo>
                  <a:pt x="127000" y="1117600"/>
                </a:lnTo>
                <a:lnTo>
                  <a:pt x="130683" y="1117600"/>
                </a:lnTo>
                <a:lnTo>
                  <a:pt x="137604" y="1130300"/>
                </a:lnTo>
                <a:lnTo>
                  <a:pt x="136067" y="1132027"/>
                </a:lnTo>
                <a:lnTo>
                  <a:pt x="142925" y="1143000"/>
                </a:lnTo>
                <a:lnTo>
                  <a:pt x="150202" y="1143000"/>
                </a:lnTo>
                <a:lnTo>
                  <a:pt x="156781" y="1155700"/>
                </a:lnTo>
                <a:lnTo>
                  <a:pt x="161861" y="1155700"/>
                </a:lnTo>
                <a:lnTo>
                  <a:pt x="169545" y="1155700"/>
                </a:lnTo>
                <a:lnTo>
                  <a:pt x="174180" y="1168400"/>
                </a:lnTo>
                <a:lnTo>
                  <a:pt x="167157" y="1168400"/>
                </a:lnTo>
                <a:lnTo>
                  <a:pt x="161861" y="1155700"/>
                </a:lnTo>
                <a:lnTo>
                  <a:pt x="162801" y="1168400"/>
                </a:lnTo>
                <a:lnTo>
                  <a:pt x="151155" y="1168400"/>
                </a:lnTo>
                <a:lnTo>
                  <a:pt x="144132" y="1155700"/>
                </a:lnTo>
                <a:lnTo>
                  <a:pt x="147739" y="1155700"/>
                </a:lnTo>
                <a:lnTo>
                  <a:pt x="141605" y="1143000"/>
                </a:lnTo>
                <a:lnTo>
                  <a:pt x="131584" y="1143000"/>
                </a:lnTo>
                <a:lnTo>
                  <a:pt x="131978" y="1155700"/>
                </a:lnTo>
                <a:lnTo>
                  <a:pt x="129857" y="1155700"/>
                </a:lnTo>
                <a:lnTo>
                  <a:pt x="127952" y="1143000"/>
                </a:lnTo>
                <a:lnTo>
                  <a:pt x="126403" y="1143000"/>
                </a:lnTo>
                <a:lnTo>
                  <a:pt x="124942" y="1143000"/>
                </a:lnTo>
                <a:lnTo>
                  <a:pt x="126441" y="1149845"/>
                </a:lnTo>
                <a:lnTo>
                  <a:pt x="125615" y="1149680"/>
                </a:lnTo>
                <a:lnTo>
                  <a:pt x="123329" y="1151623"/>
                </a:lnTo>
                <a:lnTo>
                  <a:pt x="125222" y="1151128"/>
                </a:lnTo>
                <a:lnTo>
                  <a:pt x="126758" y="1151267"/>
                </a:lnTo>
                <a:lnTo>
                  <a:pt x="127736" y="1155700"/>
                </a:lnTo>
                <a:lnTo>
                  <a:pt x="120713" y="1155700"/>
                </a:lnTo>
                <a:lnTo>
                  <a:pt x="107607" y="1181100"/>
                </a:lnTo>
                <a:lnTo>
                  <a:pt x="118364" y="1193800"/>
                </a:lnTo>
                <a:lnTo>
                  <a:pt x="129628" y="1206500"/>
                </a:lnTo>
                <a:lnTo>
                  <a:pt x="138963" y="1219200"/>
                </a:lnTo>
                <a:lnTo>
                  <a:pt x="143954" y="1231900"/>
                </a:lnTo>
                <a:lnTo>
                  <a:pt x="121500" y="1231900"/>
                </a:lnTo>
                <a:lnTo>
                  <a:pt x="112407" y="1219200"/>
                </a:lnTo>
                <a:lnTo>
                  <a:pt x="103987" y="1219200"/>
                </a:lnTo>
                <a:lnTo>
                  <a:pt x="98577" y="1231900"/>
                </a:lnTo>
                <a:lnTo>
                  <a:pt x="113512" y="1231900"/>
                </a:lnTo>
                <a:lnTo>
                  <a:pt x="113957" y="1244600"/>
                </a:lnTo>
                <a:lnTo>
                  <a:pt x="115747" y="1257300"/>
                </a:lnTo>
                <a:lnTo>
                  <a:pt x="115036" y="1257300"/>
                </a:lnTo>
                <a:lnTo>
                  <a:pt x="112179" y="1270000"/>
                </a:lnTo>
                <a:lnTo>
                  <a:pt x="110591" y="1282700"/>
                </a:lnTo>
                <a:lnTo>
                  <a:pt x="102819" y="1282700"/>
                </a:lnTo>
                <a:lnTo>
                  <a:pt x="99631" y="1295400"/>
                </a:lnTo>
                <a:lnTo>
                  <a:pt x="99085" y="1308100"/>
                </a:lnTo>
                <a:lnTo>
                  <a:pt x="102895" y="1320800"/>
                </a:lnTo>
                <a:lnTo>
                  <a:pt x="112788" y="1333500"/>
                </a:lnTo>
                <a:lnTo>
                  <a:pt x="101701" y="1333500"/>
                </a:lnTo>
                <a:lnTo>
                  <a:pt x="144678" y="1371600"/>
                </a:lnTo>
                <a:lnTo>
                  <a:pt x="129565" y="1358900"/>
                </a:lnTo>
                <a:lnTo>
                  <a:pt x="93649" y="1358900"/>
                </a:lnTo>
                <a:lnTo>
                  <a:pt x="91452" y="1356207"/>
                </a:lnTo>
                <a:lnTo>
                  <a:pt x="111506" y="1355915"/>
                </a:lnTo>
                <a:lnTo>
                  <a:pt x="78054" y="1341653"/>
                </a:lnTo>
                <a:lnTo>
                  <a:pt x="88823" y="1349235"/>
                </a:lnTo>
                <a:lnTo>
                  <a:pt x="87515" y="1351343"/>
                </a:lnTo>
                <a:lnTo>
                  <a:pt x="83350" y="1346200"/>
                </a:lnTo>
                <a:lnTo>
                  <a:pt x="80518" y="1358900"/>
                </a:lnTo>
                <a:lnTo>
                  <a:pt x="77114" y="1358900"/>
                </a:lnTo>
                <a:lnTo>
                  <a:pt x="81407" y="1371600"/>
                </a:lnTo>
                <a:lnTo>
                  <a:pt x="91605" y="1371600"/>
                </a:lnTo>
                <a:lnTo>
                  <a:pt x="87464" y="1384300"/>
                </a:lnTo>
                <a:lnTo>
                  <a:pt x="94056" y="1384300"/>
                </a:lnTo>
                <a:lnTo>
                  <a:pt x="102247" y="1397000"/>
                </a:lnTo>
                <a:lnTo>
                  <a:pt x="89204" y="1397000"/>
                </a:lnTo>
                <a:lnTo>
                  <a:pt x="100139" y="1409700"/>
                </a:lnTo>
                <a:lnTo>
                  <a:pt x="77228" y="1409700"/>
                </a:lnTo>
                <a:lnTo>
                  <a:pt x="69583" y="1422400"/>
                </a:lnTo>
                <a:lnTo>
                  <a:pt x="78003" y="1422400"/>
                </a:lnTo>
                <a:lnTo>
                  <a:pt x="80111" y="1435100"/>
                </a:lnTo>
                <a:lnTo>
                  <a:pt x="90754" y="1435100"/>
                </a:lnTo>
                <a:lnTo>
                  <a:pt x="101841" y="1447800"/>
                </a:lnTo>
                <a:lnTo>
                  <a:pt x="105270" y="1460500"/>
                </a:lnTo>
                <a:lnTo>
                  <a:pt x="70700" y="1460500"/>
                </a:lnTo>
                <a:lnTo>
                  <a:pt x="84658" y="1473200"/>
                </a:lnTo>
                <a:lnTo>
                  <a:pt x="104406" y="1473200"/>
                </a:lnTo>
                <a:lnTo>
                  <a:pt x="123228" y="1485900"/>
                </a:lnTo>
                <a:lnTo>
                  <a:pt x="134429" y="1511300"/>
                </a:lnTo>
                <a:lnTo>
                  <a:pt x="126847" y="1511300"/>
                </a:lnTo>
                <a:lnTo>
                  <a:pt x="132867" y="1524000"/>
                </a:lnTo>
                <a:lnTo>
                  <a:pt x="117017" y="1511300"/>
                </a:lnTo>
                <a:lnTo>
                  <a:pt x="98082" y="1498600"/>
                </a:lnTo>
                <a:lnTo>
                  <a:pt x="85585" y="1489875"/>
                </a:lnTo>
                <a:lnTo>
                  <a:pt x="85585" y="1524000"/>
                </a:lnTo>
                <a:lnTo>
                  <a:pt x="69951" y="1524000"/>
                </a:lnTo>
                <a:lnTo>
                  <a:pt x="61341" y="1511300"/>
                </a:lnTo>
                <a:lnTo>
                  <a:pt x="63055" y="1511300"/>
                </a:lnTo>
                <a:lnTo>
                  <a:pt x="52247" y="1485900"/>
                </a:lnTo>
                <a:lnTo>
                  <a:pt x="64401" y="1485900"/>
                </a:lnTo>
                <a:lnTo>
                  <a:pt x="76441" y="1498600"/>
                </a:lnTo>
                <a:lnTo>
                  <a:pt x="84721" y="1511300"/>
                </a:lnTo>
                <a:lnTo>
                  <a:pt x="85585" y="1524000"/>
                </a:lnTo>
                <a:lnTo>
                  <a:pt x="85585" y="1489875"/>
                </a:lnTo>
                <a:lnTo>
                  <a:pt x="79895" y="1485900"/>
                </a:lnTo>
                <a:lnTo>
                  <a:pt x="66243" y="1473200"/>
                </a:lnTo>
                <a:lnTo>
                  <a:pt x="56540" y="1473200"/>
                </a:lnTo>
                <a:lnTo>
                  <a:pt x="49288" y="1485900"/>
                </a:lnTo>
                <a:lnTo>
                  <a:pt x="47358" y="1473327"/>
                </a:lnTo>
                <a:lnTo>
                  <a:pt x="39255" y="1485900"/>
                </a:lnTo>
                <a:lnTo>
                  <a:pt x="47472" y="1498600"/>
                </a:lnTo>
                <a:lnTo>
                  <a:pt x="52095" y="1498600"/>
                </a:lnTo>
                <a:lnTo>
                  <a:pt x="56261" y="1511300"/>
                </a:lnTo>
                <a:lnTo>
                  <a:pt x="55473" y="1511300"/>
                </a:lnTo>
                <a:lnTo>
                  <a:pt x="60109" y="1524000"/>
                </a:lnTo>
                <a:lnTo>
                  <a:pt x="62280" y="1536700"/>
                </a:lnTo>
                <a:lnTo>
                  <a:pt x="58432" y="1536700"/>
                </a:lnTo>
                <a:lnTo>
                  <a:pt x="51968" y="1524000"/>
                </a:lnTo>
                <a:lnTo>
                  <a:pt x="51320" y="1536700"/>
                </a:lnTo>
                <a:lnTo>
                  <a:pt x="55613" y="1536700"/>
                </a:lnTo>
                <a:lnTo>
                  <a:pt x="58280" y="1549400"/>
                </a:lnTo>
                <a:lnTo>
                  <a:pt x="48958" y="1549400"/>
                </a:lnTo>
                <a:lnTo>
                  <a:pt x="42849" y="1562100"/>
                </a:lnTo>
                <a:lnTo>
                  <a:pt x="83045" y="1562100"/>
                </a:lnTo>
                <a:lnTo>
                  <a:pt x="106070" y="1574800"/>
                </a:lnTo>
                <a:lnTo>
                  <a:pt x="117322" y="1574800"/>
                </a:lnTo>
                <a:lnTo>
                  <a:pt x="109702" y="1587500"/>
                </a:lnTo>
                <a:lnTo>
                  <a:pt x="101815" y="1587500"/>
                </a:lnTo>
                <a:lnTo>
                  <a:pt x="101815" y="1778000"/>
                </a:lnTo>
                <a:lnTo>
                  <a:pt x="99695" y="1790700"/>
                </a:lnTo>
                <a:lnTo>
                  <a:pt x="96291" y="1790700"/>
                </a:lnTo>
                <a:lnTo>
                  <a:pt x="101815" y="1778000"/>
                </a:lnTo>
                <a:lnTo>
                  <a:pt x="101815" y="1587500"/>
                </a:lnTo>
                <a:lnTo>
                  <a:pt x="97955" y="1587500"/>
                </a:lnTo>
                <a:lnTo>
                  <a:pt x="84632" y="1583651"/>
                </a:lnTo>
                <a:lnTo>
                  <a:pt x="84302" y="1586217"/>
                </a:lnTo>
                <a:lnTo>
                  <a:pt x="91948" y="1587500"/>
                </a:lnTo>
                <a:lnTo>
                  <a:pt x="49009" y="1587500"/>
                </a:lnTo>
                <a:lnTo>
                  <a:pt x="49009" y="1587627"/>
                </a:lnTo>
                <a:lnTo>
                  <a:pt x="46609" y="1588389"/>
                </a:lnTo>
                <a:lnTo>
                  <a:pt x="45224" y="1592237"/>
                </a:lnTo>
                <a:lnTo>
                  <a:pt x="47167" y="1589900"/>
                </a:lnTo>
                <a:lnTo>
                  <a:pt x="49022" y="1588998"/>
                </a:lnTo>
                <a:lnTo>
                  <a:pt x="49123" y="1600200"/>
                </a:lnTo>
                <a:lnTo>
                  <a:pt x="60718" y="1600200"/>
                </a:lnTo>
                <a:lnTo>
                  <a:pt x="63284" y="1612900"/>
                </a:lnTo>
                <a:lnTo>
                  <a:pt x="54648" y="1612900"/>
                </a:lnTo>
                <a:lnTo>
                  <a:pt x="63703" y="1625600"/>
                </a:lnTo>
                <a:lnTo>
                  <a:pt x="73990" y="1625600"/>
                </a:lnTo>
                <a:lnTo>
                  <a:pt x="82804" y="1638300"/>
                </a:lnTo>
                <a:lnTo>
                  <a:pt x="76276" y="1638300"/>
                </a:lnTo>
                <a:lnTo>
                  <a:pt x="72021" y="1651000"/>
                </a:lnTo>
                <a:lnTo>
                  <a:pt x="67233" y="1663700"/>
                </a:lnTo>
                <a:lnTo>
                  <a:pt x="62661" y="1676400"/>
                </a:lnTo>
                <a:lnTo>
                  <a:pt x="59105" y="1689100"/>
                </a:lnTo>
                <a:lnTo>
                  <a:pt x="50241" y="1689100"/>
                </a:lnTo>
                <a:lnTo>
                  <a:pt x="50126" y="1690954"/>
                </a:lnTo>
                <a:lnTo>
                  <a:pt x="61239" y="1701800"/>
                </a:lnTo>
                <a:lnTo>
                  <a:pt x="72618" y="1701800"/>
                </a:lnTo>
                <a:lnTo>
                  <a:pt x="81407" y="1714500"/>
                </a:lnTo>
                <a:lnTo>
                  <a:pt x="86639" y="1727200"/>
                </a:lnTo>
                <a:lnTo>
                  <a:pt x="85166" y="1739900"/>
                </a:lnTo>
                <a:lnTo>
                  <a:pt x="75603" y="1739900"/>
                </a:lnTo>
                <a:lnTo>
                  <a:pt x="75501" y="1752600"/>
                </a:lnTo>
                <a:lnTo>
                  <a:pt x="82829" y="1765300"/>
                </a:lnTo>
                <a:lnTo>
                  <a:pt x="88455" y="1778000"/>
                </a:lnTo>
                <a:lnTo>
                  <a:pt x="83248" y="1790700"/>
                </a:lnTo>
                <a:lnTo>
                  <a:pt x="65747" y="1790700"/>
                </a:lnTo>
                <a:lnTo>
                  <a:pt x="58534" y="1778000"/>
                </a:lnTo>
                <a:lnTo>
                  <a:pt x="53009" y="1778000"/>
                </a:lnTo>
                <a:lnTo>
                  <a:pt x="57188" y="1765300"/>
                </a:lnTo>
                <a:lnTo>
                  <a:pt x="61937" y="1765300"/>
                </a:lnTo>
                <a:lnTo>
                  <a:pt x="64795" y="1752600"/>
                </a:lnTo>
                <a:lnTo>
                  <a:pt x="57099" y="1765300"/>
                </a:lnTo>
                <a:lnTo>
                  <a:pt x="54190" y="1765300"/>
                </a:lnTo>
                <a:lnTo>
                  <a:pt x="53136" y="1752600"/>
                </a:lnTo>
                <a:lnTo>
                  <a:pt x="50203" y="1752600"/>
                </a:lnTo>
                <a:lnTo>
                  <a:pt x="44742" y="1778000"/>
                </a:lnTo>
                <a:lnTo>
                  <a:pt x="38722" y="1790700"/>
                </a:lnTo>
                <a:lnTo>
                  <a:pt x="29781" y="1803400"/>
                </a:lnTo>
                <a:lnTo>
                  <a:pt x="32613" y="1816100"/>
                </a:lnTo>
                <a:lnTo>
                  <a:pt x="56197" y="1816100"/>
                </a:lnTo>
                <a:lnTo>
                  <a:pt x="59512" y="1828800"/>
                </a:lnTo>
                <a:lnTo>
                  <a:pt x="62230" y="1841500"/>
                </a:lnTo>
                <a:lnTo>
                  <a:pt x="62572" y="1841500"/>
                </a:lnTo>
                <a:lnTo>
                  <a:pt x="58762" y="1854200"/>
                </a:lnTo>
                <a:lnTo>
                  <a:pt x="56095" y="1854200"/>
                </a:lnTo>
                <a:lnTo>
                  <a:pt x="59778" y="1866900"/>
                </a:lnTo>
                <a:lnTo>
                  <a:pt x="63588" y="1879600"/>
                </a:lnTo>
                <a:lnTo>
                  <a:pt x="65290" y="1879600"/>
                </a:lnTo>
                <a:lnTo>
                  <a:pt x="62674" y="1892300"/>
                </a:lnTo>
                <a:lnTo>
                  <a:pt x="79121" y="1892300"/>
                </a:lnTo>
                <a:lnTo>
                  <a:pt x="71640" y="1879600"/>
                </a:lnTo>
                <a:lnTo>
                  <a:pt x="73393" y="1879600"/>
                </a:lnTo>
                <a:lnTo>
                  <a:pt x="74714" y="1866900"/>
                </a:lnTo>
                <a:lnTo>
                  <a:pt x="76225" y="1866900"/>
                </a:lnTo>
                <a:lnTo>
                  <a:pt x="81114" y="1854200"/>
                </a:lnTo>
                <a:lnTo>
                  <a:pt x="85750" y="1854200"/>
                </a:lnTo>
                <a:lnTo>
                  <a:pt x="90487" y="1841500"/>
                </a:lnTo>
                <a:lnTo>
                  <a:pt x="79121" y="1841500"/>
                </a:lnTo>
                <a:lnTo>
                  <a:pt x="74891" y="1828800"/>
                </a:lnTo>
                <a:lnTo>
                  <a:pt x="73469" y="1828800"/>
                </a:lnTo>
                <a:lnTo>
                  <a:pt x="72885" y="1816100"/>
                </a:lnTo>
                <a:lnTo>
                  <a:pt x="71196" y="1816100"/>
                </a:lnTo>
                <a:lnTo>
                  <a:pt x="74663" y="1803400"/>
                </a:lnTo>
                <a:lnTo>
                  <a:pt x="75488" y="1816100"/>
                </a:lnTo>
                <a:lnTo>
                  <a:pt x="80848" y="1816100"/>
                </a:lnTo>
                <a:lnTo>
                  <a:pt x="75209" y="1803400"/>
                </a:lnTo>
                <a:lnTo>
                  <a:pt x="88874" y="1803400"/>
                </a:lnTo>
                <a:lnTo>
                  <a:pt x="91211" y="1803400"/>
                </a:lnTo>
                <a:lnTo>
                  <a:pt x="93980" y="1803400"/>
                </a:lnTo>
                <a:lnTo>
                  <a:pt x="96901" y="1816100"/>
                </a:lnTo>
                <a:lnTo>
                  <a:pt x="100418" y="1803400"/>
                </a:lnTo>
                <a:lnTo>
                  <a:pt x="107556" y="1790700"/>
                </a:lnTo>
                <a:lnTo>
                  <a:pt x="111899" y="1790700"/>
                </a:lnTo>
                <a:lnTo>
                  <a:pt x="109334" y="1778000"/>
                </a:lnTo>
                <a:lnTo>
                  <a:pt x="109753" y="1778000"/>
                </a:lnTo>
                <a:lnTo>
                  <a:pt x="107835" y="1765300"/>
                </a:lnTo>
                <a:lnTo>
                  <a:pt x="108496" y="1765300"/>
                </a:lnTo>
                <a:lnTo>
                  <a:pt x="106883" y="1752600"/>
                </a:lnTo>
                <a:lnTo>
                  <a:pt x="109334" y="1752600"/>
                </a:lnTo>
                <a:lnTo>
                  <a:pt x="110769" y="1739900"/>
                </a:lnTo>
                <a:lnTo>
                  <a:pt x="110299" y="1727200"/>
                </a:lnTo>
                <a:lnTo>
                  <a:pt x="112890" y="1714500"/>
                </a:lnTo>
                <a:lnTo>
                  <a:pt x="123444" y="1701800"/>
                </a:lnTo>
                <a:lnTo>
                  <a:pt x="122275" y="1689100"/>
                </a:lnTo>
                <a:lnTo>
                  <a:pt x="120713" y="1689100"/>
                </a:lnTo>
                <a:lnTo>
                  <a:pt x="125399" y="1676400"/>
                </a:lnTo>
                <a:lnTo>
                  <a:pt x="134086" y="1676400"/>
                </a:lnTo>
                <a:lnTo>
                  <a:pt x="135432" y="1663700"/>
                </a:lnTo>
                <a:lnTo>
                  <a:pt x="139077" y="1663700"/>
                </a:lnTo>
                <a:lnTo>
                  <a:pt x="141478" y="1651000"/>
                </a:lnTo>
                <a:lnTo>
                  <a:pt x="139052" y="1651000"/>
                </a:lnTo>
                <a:lnTo>
                  <a:pt x="151142" y="1638300"/>
                </a:lnTo>
                <a:lnTo>
                  <a:pt x="154863" y="1625600"/>
                </a:lnTo>
                <a:lnTo>
                  <a:pt x="155270" y="1612900"/>
                </a:lnTo>
                <a:lnTo>
                  <a:pt x="157454" y="1600200"/>
                </a:lnTo>
                <a:lnTo>
                  <a:pt x="146634" y="1600200"/>
                </a:lnTo>
                <a:lnTo>
                  <a:pt x="147688" y="1587500"/>
                </a:lnTo>
                <a:lnTo>
                  <a:pt x="146634" y="1574800"/>
                </a:lnTo>
                <a:lnTo>
                  <a:pt x="145072" y="1562100"/>
                </a:lnTo>
                <a:lnTo>
                  <a:pt x="134416" y="1562100"/>
                </a:lnTo>
                <a:lnTo>
                  <a:pt x="138747" y="1549400"/>
                </a:lnTo>
                <a:lnTo>
                  <a:pt x="144564" y="1536700"/>
                </a:lnTo>
                <a:lnTo>
                  <a:pt x="148145" y="1524000"/>
                </a:lnTo>
                <a:lnTo>
                  <a:pt x="151650" y="1524000"/>
                </a:lnTo>
                <a:lnTo>
                  <a:pt x="150609" y="1532204"/>
                </a:lnTo>
                <a:lnTo>
                  <a:pt x="156641" y="1524000"/>
                </a:lnTo>
                <a:lnTo>
                  <a:pt x="154292" y="1511300"/>
                </a:lnTo>
                <a:lnTo>
                  <a:pt x="150736" y="1485900"/>
                </a:lnTo>
                <a:lnTo>
                  <a:pt x="156502" y="1473200"/>
                </a:lnTo>
                <a:lnTo>
                  <a:pt x="158953" y="1473200"/>
                </a:lnTo>
                <a:lnTo>
                  <a:pt x="159092" y="1472323"/>
                </a:lnTo>
                <a:lnTo>
                  <a:pt x="159397" y="1460500"/>
                </a:lnTo>
                <a:lnTo>
                  <a:pt x="158953" y="1460500"/>
                </a:lnTo>
                <a:lnTo>
                  <a:pt x="157289" y="1447800"/>
                </a:lnTo>
                <a:lnTo>
                  <a:pt x="150037" y="1447800"/>
                </a:lnTo>
                <a:lnTo>
                  <a:pt x="157086" y="1435100"/>
                </a:lnTo>
                <a:lnTo>
                  <a:pt x="157251" y="1435100"/>
                </a:lnTo>
                <a:lnTo>
                  <a:pt x="165036" y="1422400"/>
                </a:lnTo>
                <a:lnTo>
                  <a:pt x="160845" y="1422400"/>
                </a:lnTo>
                <a:lnTo>
                  <a:pt x="158292" y="1409700"/>
                </a:lnTo>
                <a:lnTo>
                  <a:pt x="153885" y="1397000"/>
                </a:lnTo>
                <a:lnTo>
                  <a:pt x="147701" y="1397000"/>
                </a:lnTo>
                <a:lnTo>
                  <a:pt x="153492" y="1384300"/>
                </a:lnTo>
                <a:lnTo>
                  <a:pt x="162636" y="1384300"/>
                </a:lnTo>
                <a:lnTo>
                  <a:pt x="146583" y="1371600"/>
                </a:lnTo>
                <a:lnTo>
                  <a:pt x="152806" y="1358900"/>
                </a:lnTo>
                <a:lnTo>
                  <a:pt x="163664" y="1358900"/>
                </a:lnTo>
                <a:lnTo>
                  <a:pt x="161493" y="1346200"/>
                </a:lnTo>
                <a:lnTo>
                  <a:pt x="159283" y="1346200"/>
                </a:lnTo>
                <a:lnTo>
                  <a:pt x="152819" y="1333500"/>
                </a:lnTo>
                <a:lnTo>
                  <a:pt x="161683" y="1333500"/>
                </a:lnTo>
                <a:lnTo>
                  <a:pt x="151485" y="1320800"/>
                </a:lnTo>
                <a:lnTo>
                  <a:pt x="159016" y="1320800"/>
                </a:lnTo>
                <a:lnTo>
                  <a:pt x="168630" y="1308100"/>
                </a:lnTo>
                <a:lnTo>
                  <a:pt x="173697" y="1282700"/>
                </a:lnTo>
                <a:lnTo>
                  <a:pt x="179095" y="1257300"/>
                </a:lnTo>
                <a:lnTo>
                  <a:pt x="189674" y="1244600"/>
                </a:lnTo>
                <a:lnTo>
                  <a:pt x="180479" y="1244600"/>
                </a:lnTo>
                <a:lnTo>
                  <a:pt x="184226" y="1231900"/>
                </a:lnTo>
                <a:lnTo>
                  <a:pt x="189255" y="1231900"/>
                </a:lnTo>
                <a:lnTo>
                  <a:pt x="183883" y="1219200"/>
                </a:lnTo>
                <a:lnTo>
                  <a:pt x="198882" y="1219200"/>
                </a:lnTo>
                <a:lnTo>
                  <a:pt x="201955" y="1206500"/>
                </a:lnTo>
                <a:lnTo>
                  <a:pt x="202920" y="1206500"/>
                </a:lnTo>
                <a:lnTo>
                  <a:pt x="196977" y="1193800"/>
                </a:lnTo>
                <a:lnTo>
                  <a:pt x="215150" y="1193800"/>
                </a:lnTo>
                <a:lnTo>
                  <a:pt x="212979" y="1181100"/>
                </a:lnTo>
                <a:lnTo>
                  <a:pt x="205397" y="1181100"/>
                </a:lnTo>
                <a:lnTo>
                  <a:pt x="194348" y="1168400"/>
                </a:lnTo>
                <a:lnTo>
                  <a:pt x="188556" y="1168400"/>
                </a:lnTo>
                <a:lnTo>
                  <a:pt x="186410" y="1155700"/>
                </a:lnTo>
                <a:lnTo>
                  <a:pt x="186664" y="1155700"/>
                </a:lnTo>
                <a:lnTo>
                  <a:pt x="193357" y="1143000"/>
                </a:lnTo>
                <a:lnTo>
                  <a:pt x="193636" y="1155700"/>
                </a:lnTo>
                <a:lnTo>
                  <a:pt x="196380" y="1155700"/>
                </a:lnTo>
                <a:lnTo>
                  <a:pt x="199720" y="1143000"/>
                </a:lnTo>
                <a:lnTo>
                  <a:pt x="200177" y="1130300"/>
                </a:lnTo>
                <a:lnTo>
                  <a:pt x="194310" y="1130300"/>
                </a:lnTo>
                <a:lnTo>
                  <a:pt x="198094" y="1117600"/>
                </a:lnTo>
                <a:lnTo>
                  <a:pt x="195478" y="1117600"/>
                </a:lnTo>
                <a:lnTo>
                  <a:pt x="198704" y="1104900"/>
                </a:lnTo>
                <a:lnTo>
                  <a:pt x="200164" y="1104900"/>
                </a:lnTo>
                <a:lnTo>
                  <a:pt x="201333" y="1092200"/>
                </a:lnTo>
                <a:lnTo>
                  <a:pt x="191604" y="1092200"/>
                </a:lnTo>
                <a:lnTo>
                  <a:pt x="191770" y="1079500"/>
                </a:lnTo>
                <a:lnTo>
                  <a:pt x="198539" y="1079500"/>
                </a:lnTo>
                <a:lnTo>
                  <a:pt x="205295" y="1066800"/>
                </a:lnTo>
                <a:lnTo>
                  <a:pt x="205549" y="1054100"/>
                </a:lnTo>
                <a:lnTo>
                  <a:pt x="213207" y="1041400"/>
                </a:lnTo>
                <a:lnTo>
                  <a:pt x="196253" y="1041400"/>
                </a:lnTo>
                <a:lnTo>
                  <a:pt x="202539" y="1028700"/>
                </a:lnTo>
                <a:lnTo>
                  <a:pt x="211823" y="1028700"/>
                </a:lnTo>
                <a:lnTo>
                  <a:pt x="214325" y="1016000"/>
                </a:lnTo>
                <a:lnTo>
                  <a:pt x="210388" y="1016000"/>
                </a:lnTo>
                <a:lnTo>
                  <a:pt x="222986" y="1003300"/>
                </a:lnTo>
                <a:lnTo>
                  <a:pt x="249732" y="1003300"/>
                </a:lnTo>
                <a:lnTo>
                  <a:pt x="241338" y="990600"/>
                </a:lnTo>
                <a:lnTo>
                  <a:pt x="258025" y="990600"/>
                </a:lnTo>
                <a:lnTo>
                  <a:pt x="258559" y="977900"/>
                </a:lnTo>
                <a:lnTo>
                  <a:pt x="254203" y="965200"/>
                </a:lnTo>
                <a:lnTo>
                  <a:pt x="251739" y="952500"/>
                </a:lnTo>
                <a:lnTo>
                  <a:pt x="245541" y="952500"/>
                </a:lnTo>
                <a:lnTo>
                  <a:pt x="242976" y="939800"/>
                </a:lnTo>
                <a:lnTo>
                  <a:pt x="247294" y="939800"/>
                </a:lnTo>
                <a:lnTo>
                  <a:pt x="255092" y="927100"/>
                </a:lnTo>
                <a:lnTo>
                  <a:pt x="259969" y="914400"/>
                </a:lnTo>
                <a:lnTo>
                  <a:pt x="260261" y="914400"/>
                </a:lnTo>
                <a:lnTo>
                  <a:pt x="258838" y="901700"/>
                </a:lnTo>
                <a:lnTo>
                  <a:pt x="257619" y="889000"/>
                </a:lnTo>
                <a:lnTo>
                  <a:pt x="255358" y="889000"/>
                </a:lnTo>
                <a:lnTo>
                  <a:pt x="250837" y="876300"/>
                </a:lnTo>
                <a:lnTo>
                  <a:pt x="266166" y="876300"/>
                </a:lnTo>
                <a:lnTo>
                  <a:pt x="266446" y="863600"/>
                </a:lnTo>
                <a:lnTo>
                  <a:pt x="265861" y="838200"/>
                </a:lnTo>
                <a:lnTo>
                  <a:pt x="278549" y="838200"/>
                </a:lnTo>
                <a:lnTo>
                  <a:pt x="280809" y="825500"/>
                </a:lnTo>
                <a:lnTo>
                  <a:pt x="283070" y="812800"/>
                </a:lnTo>
                <a:lnTo>
                  <a:pt x="286181" y="825500"/>
                </a:lnTo>
                <a:lnTo>
                  <a:pt x="288721" y="812800"/>
                </a:lnTo>
                <a:lnTo>
                  <a:pt x="287756" y="800100"/>
                </a:lnTo>
                <a:lnTo>
                  <a:pt x="286969" y="800100"/>
                </a:lnTo>
                <a:lnTo>
                  <a:pt x="284454" y="800100"/>
                </a:lnTo>
                <a:lnTo>
                  <a:pt x="279996" y="787400"/>
                </a:lnTo>
                <a:lnTo>
                  <a:pt x="285407" y="787400"/>
                </a:lnTo>
                <a:lnTo>
                  <a:pt x="286969" y="800100"/>
                </a:lnTo>
                <a:lnTo>
                  <a:pt x="293890" y="787400"/>
                </a:lnTo>
                <a:lnTo>
                  <a:pt x="296151" y="774700"/>
                </a:lnTo>
                <a:lnTo>
                  <a:pt x="294017" y="762000"/>
                </a:lnTo>
                <a:lnTo>
                  <a:pt x="287807" y="749300"/>
                </a:lnTo>
                <a:lnTo>
                  <a:pt x="300609" y="749300"/>
                </a:lnTo>
                <a:lnTo>
                  <a:pt x="308813" y="736600"/>
                </a:lnTo>
                <a:lnTo>
                  <a:pt x="316750" y="723900"/>
                </a:lnTo>
                <a:lnTo>
                  <a:pt x="317855" y="711200"/>
                </a:lnTo>
                <a:lnTo>
                  <a:pt x="321818" y="711200"/>
                </a:lnTo>
                <a:lnTo>
                  <a:pt x="326034" y="685800"/>
                </a:lnTo>
                <a:lnTo>
                  <a:pt x="337934" y="673100"/>
                </a:lnTo>
                <a:lnTo>
                  <a:pt x="344246" y="660400"/>
                </a:lnTo>
                <a:lnTo>
                  <a:pt x="331685" y="647700"/>
                </a:lnTo>
                <a:lnTo>
                  <a:pt x="326948" y="622300"/>
                </a:lnTo>
                <a:lnTo>
                  <a:pt x="320675" y="635000"/>
                </a:lnTo>
                <a:lnTo>
                  <a:pt x="314807" y="635000"/>
                </a:lnTo>
                <a:lnTo>
                  <a:pt x="308952" y="622300"/>
                </a:lnTo>
                <a:lnTo>
                  <a:pt x="311340" y="622300"/>
                </a:lnTo>
                <a:lnTo>
                  <a:pt x="317017" y="609600"/>
                </a:lnTo>
                <a:lnTo>
                  <a:pt x="319189" y="622300"/>
                </a:lnTo>
                <a:lnTo>
                  <a:pt x="326948" y="622300"/>
                </a:lnTo>
                <a:lnTo>
                  <a:pt x="327139" y="622300"/>
                </a:lnTo>
                <a:lnTo>
                  <a:pt x="332600" y="609600"/>
                </a:lnTo>
                <a:lnTo>
                  <a:pt x="344284" y="609600"/>
                </a:lnTo>
                <a:lnTo>
                  <a:pt x="350748" y="584200"/>
                </a:lnTo>
                <a:lnTo>
                  <a:pt x="353987" y="571500"/>
                </a:lnTo>
                <a:lnTo>
                  <a:pt x="365899" y="546100"/>
                </a:lnTo>
                <a:lnTo>
                  <a:pt x="377939" y="520700"/>
                </a:lnTo>
                <a:lnTo>
                  <a:pt x="388048" y="495300"/>
                </a:lnTo>
                <a:lnTo>
                  <a:pt x="389839" y="495300"/>
                </a:lnTo>
                <a:lnTo>
                  <a:pt x="388480" y="485940"/>
                </a:lnTo>
                <a:lnTo>
                  <a:pt x="386092" y="495300"/>
                </a:lnTo>
                <a:lnTo>
                  <a:pt x="371487" y="495300"/>
                </a:lnTo>
                <a:lnTo>
                  <a:pt x="376059" y="482600"/>
                </a:lnTo>
                <a:lnTo>
                  <a:pt x="383641" y="482600"/>
                </a:lnTo>
                <a:lnTo>
                  <a:pt x="379857" y="469900"/>
                </a:lnTo>
                <a:lnTo>
                  <a:pt x="385267" y="469900"/>
                </a:lnTo>
                <a:lnTo>
                  <a:pt x="389051" y="457200"/>
                </a:lnTo>
                <a:lnTo>
                  <a:pt x="393090" y="446849"/>
                </a:lnTo>
                <a:lnTo>
                  <a:pt x="392849" y="444500"/>
                </a:lnTo>
                <a:lnTo>
                  <a:pt x="394017" y="444500"/>
                </a:lnTo>
                <a:lnTo>
                  <a:pt x="397522" y="444500"/>
                </a:lnTo>
                <a:lnTo>
                  <a:pt x="396201" y="449529"/>
                </a:lnTo>
                <a:lnTo>
                  <a:pt x="399529" y="457200"/>
                </a:lnTo>
                <a:lnTo>
                  <a:pt x="402717" y="457200"/>
                </a:lnTo>
                <a:lnTo>
                  <a:pt x="402488" y="444500"/>
                </a:lnTo>
                <a:lnTo>
                  <a:pt x="408228" y="431800"/>
                </a:lnTo>
                <a:lnTo>
                  <a:pt x="393217" y="431800"/>
                </a:lnTo>
                <a:lnTo>
                  <a:pt x="391121" y="419100"/>
                </a:lnTo>
                <a:lnTo>
                  <a:pt x="397433" y="419100"/>
                </a:lnTo>
                <a:lnTo>
                  <a:pt x="405282" y="393700"/>
                </a:lnTo>
                <a:lnTo>
                  <a:pt x="410108" y="381000"/>
                </a:lnTo>
                <a:lnTo>
                  <a:pt x="415201" y="368300"/>
                </a:lnTo>
                <a:lnTo>
                  <a:pt x="412051" y="355600"/>
                </a:lnTo>
                <a:lnTo>
                  <a:pt x="411581" y="342900"/>
                </a:lnTo>
                <a:lnTo>
                  <a:pt x="413016" y="342900"/>
                </a:lnTo>
                <a:lnTo>
                  <a:pt x="415645" y="330200"/>
                </a:lnTo>
                <a:lnTo>
                  <a:pt x="402196" y="330200"/>
                </a:lnTo>
                <a:lnTo>
                  <a:pt x="402374" y="317500"/>
                </a:lnTo>
                <a:lnTo>
                  <a:pt x="424002" y="317500"/>
                </a:lnTo>
                <a:lnTo>
                  <a:pt x="430098" y="304800"/>
                </a:lnTo>
                <a:lnTo>
                  <a:pt x="435660" y="304800"/>
                </a:lnTo>
                <a:lnTo>
                  <a:pt x="435292" y="292100"/>
                </a:lnTo>
                <a:lnTo>
                  <a:pt x="433666" y="279400"/>
                </a:lnTo>
                <a:lnTo>
                  <a:pt x="442683" y="279400"/>
                </a:lnTo>
                <a:lnTo>
                  <a:pt x="442658" y="254000"/>
                </a:lnTo>
                <a:lnTo>
                  <a:pt x="449148" y="241300"/>
                </a:lnTo>
                <a:lnTo>
                  <a:pt x="457174" y="228600"/>
                </a:lnTo>
                <a:lnTo>
                  <a:pt x="461759" y="203200"/>
                </a:lnTo>
                <a:lnTo>
                  <a:pt x="446925" y="203200"/>
                </a:lnTo>
                <a:lnTo>
                  <a:pt x="468388" y="190500"/>
                </a:lnTo>
                <a:lnTo>
                  <a:pt x="464972" y="190500"/>
                </a:lnTo>
                <a:lnTo>
                  <a:pt x="459460" y="177800"/>
                </a:lnTo>
                <a:lnTo>
                  <a:pt x="453174" y="177800"/>
                </a:lnTo>
                <a:lnTo>
                  <a:pt x="457847" y="165100"/>
                </a:lnTo>
                <a:lnTo>
                  <a:pt x="461518" y="152400"/>
                </a:lnTo>
                <a:lnTo>
                  <a:pt x="464286" y="152400"/>
                </a:lnTo>
                <a:lnTo>
                  <a:pt x="466267" y="139700"/>
                </a:lnTo>
                <a:lnTo>
                  <a:pt x="467512" y="127000"/>
                </a:lnTo>
                <a:lnTo>
                  <a:pt x="468426" y="114300"/>
                </a:lnTo>
                <a:lnTo>
                  <a:pt x="469201" y="101600"/>
                </a:lnTo>
                <a:lnTo>
                  <a:pt x="470001" y="101600"/>
                </a:lnTo>
                <a:lnTo>
                  <a:pt x="472287" y="76200"/>
                </a:lnTo>
                <a:lnTo>
                  <a:pt x="476262" y="63500"/>
                </a:lnTo>
                <a:lnTo>
                  <a:pt x="483577" y="38100"/>
                </a:lnTo>
                <a:lnTo>
                  <a:pt x="495935" y="254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0" name="Google Shape;2150;p238"/>
          <p:cNvSpPr/>
          <p:nvPr/>
        </p:nvSpPr>
        <p:spPr>
          <a:xfrm>
            <a:off x="1160120" y="2912176"/>
            <a:ext cx="105382" cy="168866"/>
          </a:xfrm>
          <a:custGeom>
            <a:rect b="b" l="l" r="r" t="t"/>
            <a:pathLst>
              <a:path extrusionOk="0" h="253364" w="158114">
                <a:moveTo>
                  <a:pt x="50241" y="138493"/>
                </a:moveTo>
                <a:lnTo>
                  <a:pt x="48844" y="137934"/>
                </a:lnTo>
                <a:lnTo>
                  <a:pt x="47955" y="137883"/>
                </a:lnTo>
                <a:lnTo>
                  <a:pt x="48399" y="139661"/>
                </a:lnTo>
                <a:lnTo>
                  <a:pt x="49009" y="138938"/>
                </a:lnTo>
                <a:lnTo>
                  <a:pt x="49618" y="138772"/>
                </a:lnTo>
                <a:lnTo>
                  <a:pt x="50241" y="138493"/>
                </a:lnTo>
                <a:close/>
              </a:path>
              <a:path extrusionOk="0" h="253364" w="158114">
                <a:moveTo>
                  <a:pt x="57315" y="92811"/>
                </a:moveTo>
                <a:lnTo>
                  <a:pt x="49009" y="82397"/>
                </a:lnTo>
                <a:lnTo>
                  <a:pt x="43268" y="91033"/>
                </a:lnTo>
                <a:lnTo>
                  <a:pt x="47840" y="89192"/>
                </a:lnTo>
                <a:lnTo>
                  <a:pt x="48234" y="96545"/>
                </a:lnTo>
                <a:lnTo>
                  <a:pt x="53467" y="93141"/>
                </a:lnTo>
                <a:lnTo>
                  <a:pt x="57315" y="92811"/>
                </a:lnTo>
                <a:close/>
              </a:path>
              <a:path extrusionOk="0" h="253364" w="158114">
                <a:moveTo>
                  <a:pt x="59601" y="23342"/>
                </a:moveTo>
                <a:lnTo>
                  <a:pt x="55918" y="24180"/>
                </a:lnTo>
                <a:lnTo>
                  <a:pt x="52527" y="25184"/>
                </a:lnTo>
                <a:lnTo>
                  <a:pt x="45491" y="19215"/>
                </a:lnTo>
                <a:lnTo>
                  <a:pt x="42824" y="23850"/>
                </a:lnTo>
                <a:lnTo>
                  <a:pt x="39979" y="29933"/>
                </a:lnTo>
                <a:lnTo>
                  <a:pt x="36118" y="34531"/>
                </a:lnTo>
                <a:lnTo>
                  <a:pt x="30327" y="34709"/>
                </a:lnTo>
                <a:lnTo>
                  <a:pt x="23139" y="26123"/>
                </a:lnTo>
                <a:lnTo>
                  <a:pt x="30949" y="25793"/>
                </a:lnTo>
                <a:lnTo>
                  <a:pt x="33959" y="19723"/>
                </a:lnTo>
                <a:lnTo>
                  <a:pt x="26924" y="21539"/>
                </a:lnTo>
                <a:lnTo>
                  <a:pt x="19316" y="19113"/>
                </a:lnTo>
                <a:lnTo>
                  <a:pt x="10693" y="16560"/>
                </a:lnTo>
                <a:lnTo>
                  <a:pt x="609" y="17995"/>
                </a:lnTo>
                <a:lnTo>
                  <a:pt x="8470" y="25184"/>
                </a:lnTo>
                <a:lnTo>
                  <a:pt x="6134" y="26022"/>
                </a:lnTo>
                <a:lnTo>
                  <a:pt x="1447" y="23952"/>
                </a:lnTo>
                <a:lnTo>
                  <a:pt x="0" y="27012"/>
                </a:lnTo>
                <a:lnTo>
                  <a:pt x="6375" y="27127"/>
                </a:lnTo>
                <a:lnTo>
                  <a:pt x="11633" y="29857"/>
                </a:lnTo>
                <a:lnTo>
                  <a:pt x="14033" y="34785"/>
                </a:lnTo>
                <a:lnTo>
                  <a:pt x="11874" y="41503"/>
                </a:lnTo>
                <a:lnTo>
                  <a:pt x="20993" y="42443"/>
                </a:lnTo>
                <a:lnTo>
                  <a:pt x="33858" y="38442"/>
                </a:lnTo>
                <a:lnTo>
                  <a:pt x="47663" y="31432"/>
                </a:lnTo>
                <a:lnTo>
                  <a:pt x="59601" y="23342"/>
                </a:lnTo>
                <a:close/>
              </a:path>
              <a:path extrusionOk="0" h="253364" w="158114">
                <a:moveTo>
                  <a:pt x="61163" y="23012"/>
                </a:moveTo>
                <a:lnTo>
                  <a:pt x="61048" y="22225"/>
                </a:lnTo>
                <a:lnTo>
                  <a:pt x="60604" y="22567"/>
                </a:lnTo>
                <a:lnTo>
                  <a:pt x="60045" y="22948"/>
                </a:lnTo>
                <a:lnTo>
                  <a:pt x="59601" y="23342"/>
                </a:lnTo>
                <a:lnTo>
                  <a:pt x="61163" y="23012"/>
                </a:lnTo>
                <a:close/>
              </a:path>
              <a:path extrusionOk="0" h="253364" w="158114">
                <a:moveTo>
                  <a:pt x="66802" y="119481"/>
                </a:moveTo>
                <a:lnTo>
                  <a:pt x="63119" y="121729"/>
                </a:lnTo>
                <a:lnTo>
                  <a:pt x="57924" y="125234"/>
                </a:lnTo>
                <a:lnTo>
                  <a:pt x="51523" y="131864"/>
                </a:lnTo>
                <a:lnTo>
                  <a:pt x="53187" y="132473"/>
                </a:lnTo>
                <a:lnTo>
                  <a:pt x="57035" y="132029"/>
                </a:lnTo>
                <a:lnTo>
                  <a:pt x="57315" y="135648"/>
                </a:lnTo>
                <a:lnTo>
                  <a:pt x="55753" y="139547"/>
                </a:lnTo>
                <a:lnTo>
                  <a:pt x="53136" y="137274"/>
                </a:lnTo>
                <a:lnTo>
                  <a:pt x="50241" y="138493"/>
                </a:lnTo>
                <a:lnTo>
                  <a:pt x="53352" y="139611"/>
                </a:lnTo>
                <a:lnTo>
                  <a:pt x="59207" y="143116"/>
                </a:lnTo>
                <a:lnTo>
                  <a:pt x="60096" y="139547"/>
                </a:lnTo>
                <a:lnTo>
                  <a:pt x="61163" y="135267"/>
                </a:lnTo>
                <a:lnTo>
                  <a:pt x="59550" y="134708"/>
                </a:lnTo>
                <a:lnTo>
                  <a:pt x="59918" y="132029"/>
                </a:lnTo>
                <a:lnTo>
                  <a:pt x="60490" y="127914"/>
                </a:lnTo>
                <a:lnTo>
                  <a:pt x="66802" y="119481"/>
                </a:lnTo>
                <a:close/>
              </a:path>
              <a:path extrusionOk="0" h="253364" w="158114">
                <a:moveTo>
                  <a:pt x="68021" y="2679"/>
                </a:moveTo>
                <a:lnTo>
                  <a:pt x="61836" y="0"/>
                </a:lnTo>
                <a:lnTo>
                  <a:pt x="59550" y="4457"/>
                </a:lnTo>
                <a:lnTo>
                  <a:pt x="68021" y="2679"/>
                </a:lnTo>
                <a:close/>
              </a:path>
              <a:path extrusionOk="0" h="253364" w="158114">
                <a:moveTo>
                  <a:pt x="70535" y="117208"/>
                </a:moveTo>
                <a:lnTo>
                  <a:pt x="68910" y="116662"/>
                </a:lnTo>
                <a:lnTo>
                  <a:pt x="66802" y="119481"/>
                </a:lnTo>
                <a:lnTo>
                  <a:pt x="70535" y="117208"/>
                </a:lnTo>
                <a:close/>
              </a:path>
              <a:path extrusionOk="0" h="253364" w="158114">
                <a:moveTo>
                  <a:pt x="72986" y="26466"/>
                </a:moveTo>
                <a:lnTo>
                  <a:pt x="67462" y="22669"/>
                </a:lnTo>
                <a:lnTo>
                  <a:pt x="64058" y="22567"/>
                </a:lnTo>
                <a:lnTo>
                  <a:pt x="61163" y="23012"/>
                </a:lnTo>
                <a:lnTo>
                  <a:pt x="64452" y="38100"/>
                </a:lnTo>
                <a:lnTo>
                  <a:pt x="62890" y="37490"/>
                </a:lnTo>
                <a:lnTo>
                  <a:pt x="64782" y="40170"/>
                </a:lnTo>
                <a:lnTo>
                  <a:pt x="65239" y="36322"/>
                </a:lnTo>
                <a:lnTo>
                  <a:pt x="67805" y="32867"/>
                </a:lnTo>
                <a:lnTo>
                  <a:pt x="72986" y="26466"/>
                </a:lnTo>
                <a:close/>
              </a:path>
              <a:path extrusionOk="0" h="253364" w="158114">
                <a:moveTo>
                  <a:pt x="74549" y="52260"/>
                </a:moveTo>
                <a:lnTo>
                  <a:pt x="74104" y="52755"/>
                </a:lnTo>
                <a:lnTo>
                  <a:pt x="73990" y="52603"/>
                </a:lnTo>
                <a:lnTo>
                  <a:pt x="73990" y="52870"/>
                </a:lnTo>
                <a:lnTo>
                  <a:pt x="73101" y="53809"/>
                </a:lnTo>
                <a:lnTo>
                  <a:pt x="72428" y="54203"/>
                </a:lnTo>
                <a:lnTo>
                  <a:pt x="72542" y="53987"/>
                </a:lnTo>
                <a:lnTo>
                  <a:pt x="72758" y="53530"/>
                </a:lnTo>
                <a:lnTo>
                  <a:pt x="72872" y="53314"/>
                </a:lnTo>
                <a:lnTo>
                  <a:pt x="72593" y="53086"/>
                </a:lnTo>
                <a:lnTo>
                  <a:pt x="71310" y="53365"/>
                </a:lnTo>
                <a:lnTo>
                  <a:pt x="70142" y="53479"/>
                </a:lnTo>
                <a:lnTo>
                  <a:pt x="69024" y="53530"/>
                </a:lnTo>
                <a:lnTo>
                  <a:pt x="69634" y="48856"/>
                </a:lnTo>
                <a:lnTo>
                  <a:pt x="71145" y="52146"/>
                </a:lnTo>
                <a:lnTo>
                  <a:pt x="72593" y="53086"/>
                </a:lnTo>
                <a:lnTo>
                  <a:pt x="73037" y="53035"/>
                </a:lnTo>
                <a:lnTo>
                  <a:pt x="73545" y="52920"/>
                </a:lnTo>
                <a:lnTo>
                  <a:pt x="73990" y="52870"/>
                </a:lnTo>
                <a:lnTo>
                  <a:pt x="73990" y="52603"/>
                </a:lnTo>
                <a:lnTo>
                  <a:pt x="71221" y="48856"/>
                </a:lnTo>
                <a:lnTo>
                  <a:pt x="64782" y="40170"/>
                </a:lnTo>
                <a:lnTo>
                  <a:pt x="64503" y="43510"/>
                </a:lnTo>
                <a:lnTo>
                  <a:pt x="65900" y="47180"/>
                </a:lnTo>
                <a:lnTo>
                  <a:pt x="68973" y="53530"/>
                </a:lnTo>
                <a:lnTo>
                  <a:pt x="62280" y="52997"/>
                </a:lnTo>
                <a:lnTo>
                  <a:pt x="56400" y="51866"/>
                </a:lnTo>
                <a:lnTo>
                  <a:pt x="50761" y="52031"/>
                </a:lnTo>
                <a:lnTo>
                  <a:pt x="44831" y="55372"/>
                </a:lnTo>
                <a:lnTo>
                  <a:pt x="48171" y="64071"/>
                </a:lnTo>
                <a:lnTo>
                  <a:pt x="54254" y="59270"/>
                </a:lnTo>
                <a:lnTo>
                  <a:pt x="59829" y="63284"/>
                </a:lnTo>
                <a:lnTo>
                  <a:pt x="58470" y="59270"/>
                </a:lnTo>
                <a:lnTo>
                  <a:pt x="57988" y="57823"/>
                </a:lnTo>
                <a:lnTo>
                  <a:pt x="60655" y="58013"/>
                </a:lnTo>
                <a:lnTo>
                  <a:pt x="64947" y="58508"/>
                </a:lnTo>
                <a:lnTo>
                  <a:pt x="65405" y="57823"/>
                </a:lnTo>
                <a:lnTo>
                  <a:pt x="67970" y="53987"/>
                </a:lnTo>
                <a:lnTo>
                  <a:pt x="70358" y="56261"/>
                </a:lnTo>
                <a:lnTo>
                  <a:pt x="71221" y="57823"/>
                </a:lnTo>
                <a:lnTo>
                  <a:pt x="72758" y="60782"/>
                </a:lnTo>
                <a:lnTo>
                  <a:pt x="73063" y="57823"/>
                </a:lnTo>
                <a:lnTo>
                  <a:pt x="73596" y="55092"/>
                </a:lnTo>
                <a:lnTo>
                  <a:pt x="73888" y="54203"/>
                </a:lnTo>
                <a:lnTo>
                  <a:pt x="74549" y="52260"/>
                </a:lnTo>
                <a:close/>
              </a:path>
              <a:path extrusionOk="0" h="253364" w="158114">
                <a:moveTo>
                  <a:pt x="75158" y="18326"/>
                </a:moveTo>
                <a:lnTo>
                  <a:pt x="59664" y="15430"/>
                </a:lnTo>
                <a:lnTo>
                  <a:pt x="65125" y="19558"/>
                </a:lnTo>
                <a:lnTo>
                  <a:pt x="75158" y="18326"/>
                </a:lnTo>
                <a:close/>
              </a:path>
              <a:path extrusionOk="0" h="253364" w="158114">
                <a:moveTo>
                  <a:pt x="78117" y="81165"/>
                </a:moveTo>
                <a:lnTo>
                  <a:pt x="76441" y="79108"/>
                </a:lnTo>
                <a:lnTo>
                  <a:pt x="75044" y="76822"/>
                </a:lnTo>
                <a:lnTo>
                  <a:pt x="74104" y="74206"/>
                </a:lnTo>
                <a:lnTo>
                  <a:pt x="72758" y="74371"/>
                </a:lnTo>
                <a:lnTo>
                  <a:pt x="71920" y="74599"/>
                </a:lnTo>
                <a:lnTo>
                  <a:pt x="72707" y="75425"/>
                </a:lnTo>
                <a:lnTo>
                  <a:pt x="71983" y="79159"/>
                </a:lnTo>
                <a:lnTo>
                  <a:pt x="74764" y="80276"/>
                </a:lnTo>
                <a:lnTo>
                  <a:pt x="78117" y="81165"/>
                </a:lnTo>
                <a:close/>
              </a:path>
              <a:path extrusionOk="0" h="253364" w="158114">
                <a:moveTo>
                  <a:pt x="79502" y="112649"/>
                </a:moveTo>
                <a:lnTo>
                  <a:pt x="79286" y="109753"/>
                </a:lnTo>
                <a:lnTo>
                  <a:pt x="75438" y="110134"/>
                </a:lnTo>
                <a:lnTo>
                  <a:pt x="79502" y="112649"/>
                </a:lnTo>
                <a:close/>
              </a:path>
              <a:path extrusionOk="0" h="253364" w="158114">
                <a:moveTo>
                  <a:pt x="80289" y="45173"/>
                </a:moveTo>
                <a:lnTo>
                  <a:pt x="77774" y="45288"/>
                </a:lnTo>
                <a:lnTo>
                  <a:pt x="76441" y="47523"/>
                </a:lnTo>
                <a:lnTo>
                  <a:pt x="75438" y="49860"/>
                </a:lnTo>
                <a:lnTo>
                  <a:pt x="74549" y="52260"/>
                </a:lnTo>
                <a:lnTo>
                  <a:pt x="76885" y="49809"/>
                </a:lnTo>
                <a:lnTo>
                  <a:pt x="80289" y="45173"/>
                </a:lnTo>
                <a:close/>
              </a:path>
              <a:path extrusionOk="0" h="253364" w="158114">
                <a:moveTo>
                  <a:pt x="82689" y="74041"/>
                </a:moveTo>
                <a:lnTo>
                  <a:pt x="80899" y="69697"/>
                </a:lnTo>
                <a:lnTo>
                  <a:pt x="75996" y="67856"/>
                </a:lnTo>
                <a:lnTo>
                  <a:pt x="74599" y="64516"/>
                </a:lnTo>
                <a:lnTo>
                  <a:pt x="72758" y="60782"/>
                </a:lnTo>
                <a:lnTo>
                  <a:pt x="72313" y="65519"/>
                </a:lnTo>
                <a:lnTo>
                  <a:pt x="72758" y="70142"/>
                </a:lnTo>
                <a:lnTo>
                  <a:pt x="74104" y="74206"/>
                </a:lnTo>
                <a:lnTo>
                  <a:pt x="77114" y="73875"/>
                </a:lnTo>
                <a:lnTo>
                  <a:pt x="82689" y="74041"/>
                </a:lnTo>
                <a:close/>
              </a:path>
              <a:path extrusionOk="0" h="253364" w="158114">
                <a:moveTo>
                  <a:pt x="83515" y="85852"/>
                </a:moveTo>
                <a:lnTo>
                  <a:pt x="82791" y="85344"/>
                </a:lnTo>
                <a:lnTo>
                  <a:pt x="82181" y="86017"/>
                </a:lnTo>
                <a:lnTo>
                  <a:pt x="82067" y="86461"/>
                </a:lnTo>
                <a:lnTo>
                  <a:pt x="83515" y="85852"/>
                </a:lnTo>
                <a:close/>
              </a:path>
              <a:path extrusionOk="0" h="253364" w="158114">
                <a:moveTo>
                  <a:pt x="84861" y="83502"/>
                </a:moveTo>
                <a:lnTo>
                  <a:pt x="83070" y="82334"/>
                </a:lnTo>
                <a:lnTo>
                  <a:pt x="80454" y="81775"/>
                </a:lnTo>
                <a:lnTo>
                  <a:pt x="78117" y="81165"/>
                </a:lnTo>
                <a:lnTo>
                  <a:pt x="79451" y="82842"/>
                </a:lnTo>
                <a:lnTo>
                  <a:pt x="80962" y="84289"/>
                </a:lnTo>
                <a:lnTo>
                  <a:pt x="82791" y="85344"/>
                </a:lnTo>
                <a:lnTo>
                  <a:pt x="83299" y="84734"/>
                </a:lnTo>
                <a:lnTo>
                  <a:pt x="84137" y="84061"/>
                </a:lnTo>
                <a:lnTo>
                  <a:pt x="84861" y="83502"/>
                </a:lnTo>
                <a:close/>
              </a:path>
              <a:path extrusionOk="0" h="253364" w="158114">
                <a:moveTo>
                  <a:pt x="86982" y="82169"/>
                </a:moveTo>
                <a:lnTo>
                  <a:pt x="86080" y="82613"/>
                </a:lnTo>
                <a:lnTo>
                  <a:pt x="84861" y="83502"/>
                </a:lnTo>
                <a:lnTo>
                  <a:pt x="85077" y="83566"/>
                </a:lnTo>
                <a:lnTo>
                  <a:pt x="85305" y="83680"/>
                </a:lnTo>
                <a:lnTo>
                  <a:pt x="86982" y="82169"/>
                </a:lnTo>
                <a:close/>
              </a:path>
              <a:path extrusionOk="0" h="253364" w="158114">
                <a:moveTo>
                  <a:pt x="88315" y="102120"/>
                </a:moveTo>
                <a:lnTo>
                  <a:pt x="87477" y="99161"/>
                </a:lnTo>
                <a:lnTo>
                  <a:pt x="87033" y="97104"/>
                </a:lnTo>
                <a:lnTo>
                  <a:pt x="86817" y="96215"/>
                </a:lnTo>
                <a:lnTo>
                  <a:pt x="88087" y="102285"/>
                </a:lnTo>
                <a:lnTo>
                  <a:pt x="88315" y="102120"/>
                </a:lnTo>
                <a:close/>
              </a:path>
              <a:path extrusionOk="0" h="253364" w="158114">
                <a:moveTo>
                  <a:pt x="88430" y="118110"/>
                </a:moveTo>
                <a:lnTo>
                  <a:pt x="79502" y="112649"/>
                </a:lnTo>
                <a:lnTo>
                  <a:pt x="80060" y="120561"/>
                </a:lnTo>
                <a:lnTo>
                  <a:pt x="82346" y="119557"/>
                </a:lnTo>
                <a:lnTo>
                  <a:pt x="85255" y="117043"/>
                </a:lnTo>
                <a:lnTo>
                  <a:pt x="88430" y="118110"/>
                </a:lnTo>
                <a:close/>
              </a:path>
              <a:path extrusionOk="0" h="253364" w="158114">
                <a:moveTo>
                  <a:pt x="89319" y="137439"/>
                </a:moveTo>
                <a:lnTo>
                  <a:pt x="84264" y="135496"/>
                </a:lnTo>
                <a:lnTo>
                  <a:pt x="78994" y="133934"/>
                </a:lnTo>
                <a:lnTo>
                  <a:pt x="74104" y="134785"/>
                </a:lnTo>
                <a:lnTo>
                  <a:pt x="70142" y="140055"/>
                </a:lnTo>
                <a:lnTo>
                  <a:pt x="77216" y="140550"/>
                </a:lnTo>
                <a:lnTo>
                  <a:pt x="79679" y="134429"/>
                </a:lnTo>
                <a:lnTo>
                  <a:pt x="89319" y="137439"/>
                </a:lnTo>
                <a:close/>
              </a:path>
              <a:path extrusionOk="0" h="253364" w="158114">
                <a:moveTo>
                  <a:pt x="89319" y="105460"/>
                </a:moveTo>
                <a:lnTo>
                  <a:pt x="89154" y="104787"/>
                </a:lnTo>
                <a:lnTo>
                  <a:pt x="88366" y="105346"/>
                </a:lnTo>
                <a:lnTo>
                  <a:pt x="88087" y="105625"/>
                </a:lnTo>
                <a:lnTo>
                  <a:pt x="89319" y="105460"/>
                </a:lnTo>
                <a:close/>
              </a:path>
              <a:path extrusionOk="0" h="253364" w="158114">
                <a:moveTo>
                  <a:pt x="94005" y="58496"/>
                </a:moveTo>
                <a:lnTo>
                  <a:pt x="91998" y="56934"/>
                </a:lnTo>
                <a:lnTo>
                  <a:pt x="89319" y="55600"/>
                </a:lnTo>
                <a:lnTo>
                  <a:pt x="85305" y="54648"/>
                </a:lnTo>
                <a:lnTo>
                  <a:pt x="87363" y="56095"/>
                </a:lnTo>
                <a:lnTo>
                  <a:pt x="94005" y="58496"/>
                </a:lnTo>
                <a:close/>
              </a:path>
              <a:path extrusionOk="0" h="253364" w="158114">
                <a:moveTo>
                  <a:pt x="96227" y="96380"/>
                </a:moveTo>
                <a:lnTo>
                  <a:pt x="88315" y="102120"/>
                </a:lnTo>
                <a:lnTo>
                  <a:pt x="88595" y="102895"/>
                </a:lnTo>
                <a:lnTo>
                  <a:pt x="89154" y="104787"/>
                </a:lnTo>
                <a:lnTo>
                  <a:pt x="90830" y="103568"/>
                </a:lnTo>
                <a:lnTo>
                  <a:pt x="95453" y="100838"/>
                </a:lnTo>
                <a:lnTo>
                  <a:pt x="96227" y="96380"/>
                </a:lnTo>
                <a:close/>
              </a:path>
              <a:path extrusionOk="0" h="253364" w="158114">
                <a:moveTo>
                  <a:pt x="96685" y="205790"/>
                </a:moveTo>
                <a:lnTo>
                  <a:pt x="92443" y="208292"/>
                </a:lnTo>
                <a:lnTo>
                  <a:pt x="90652" y="214757"/>
                </a:lnTo>
                <a:lnTo>
                  <a:pt x="93903" y="215366"/>
                </a:lnTo>
                <a:lnTo>
                  <a:pt x="96685" y="205790"/>
                </a:lnTo>
                <a:close/>
              </a:path>
              <a:path extrusionOk="0" h="253364" w="158114">
                <a:moveTo>
                  <a:pt x="97231" y="215988"/>
                </a:moveTo>
                <a:lnTo>
                  <a:pt x="93903" y="215366"/>
                </a:lnTo>
                <a:lnTo>
                  <a:pt x="97231" y="215988"/>
                </a:lnTo>
                <a:close/>
              </a:path>
              <a:path extrusionOk="0" h="253364" w="158114">
                <a:moveTo>
                  <a:pt x="99466" y="121335"/>
                </a:moveTo>
                <a:lnTo>
                  <a:pt x="91655" y="116713"/>
                </a:lnTo>
                <a:lnTo>
                  <a:pt x="93218" y="122834"/>
                </a:lnTo>
                <a:lnTo>
                  <a:pt x="96177" y="123012"/>
                </a:lnTo>
                <a:lnTo>
                  <a:pt x="99466" y="121335"/>
                </a:lnTo>
                <a:close/>
              </a:path>
              <a:path extrusionOk="0" h="253364" w="158114">
                <a:moveTo>
                  <a:pt x="103924" y="163842"/>
                </a:moveTo>
                <a:lnTo>
                  <a:pt x="95618" y="159943"/>
                </a:lnTo>
                <a:lnTo>
                  <a:pt x="91490" y="157937"/>
                </a:lnTo>
                <a:lnTo>
                  <a:pt x="87363" y="155879"/>
                </a:lnTo>
                <a:lnTo>
                  <a:pt x="88366" y="157886"/>
                </a:lnTo>
                <a:lnTo>
                  <a:pt x="103924" y="163842"/>
                </a:lnTo>
                <a:close/>
              </a:path>
              <a:path extrusionOk="0" h="253364" w="158114">
                <a:moveTo>
                  <a:pt x="106324" y="116382"/>
                </a:moveTo>
                <a:lnTo>
                  <a:pt x="103314" y="119380"/>
                </a:lnTo>
                <a:lnTo>
                  <a:pt x="99466" y="121335"/>
                </a:lnTo>
                <a:lnTo>
                  <a:pt x="104648" y="124396"/>
                </a:lnTo>
                <a:lnTo>
                  <a:pt x="105930" y="121335"/>
                </a:lnTo>
                <a:lnTo>
                  <a:pt x="106324" y="116382"/>
                </a:lnTo>
                <a:close/>
              </a:path>
              <a:path extrusionOk="0" h="253364" w="158114">
                <a:moveTo>
                  <a:pt x="108940" y="67068"/>
                </a:moveTo>
                <a:lnTo>
                  <a:pt x="106324" y="62839"/>
                </a:lnTo>
                <a:lnTo>
                  <a:pt x="99860" y="60617"/>
                </a:lnTo>
                <a:lnTo>
                  <a:pt x="94005" y="58496"/>
                </a:lnTo>
                <a:lnTo>
                  <a:pt x="97853" y="61506"/>
                </a:lnTo>
                <a:lnTo>
                  <a:pt x="98513" y="65684"/>
                </a:lnTo>
                <a:lnTo>
                  <a:pt x="95224" y="72529"/>
                </a:lnTo>
                <a:lnTo>
                  <a:pt x="102196" y="73367"/>
                </a:lnTo>
                <a:lnTo>
                  <a:pt x="104203" y="65341"/>
                </a:lnTo>
                <a:lnTo>
                  <a:pt x="108940" y="67068"/>
                </a:lnTo>
                <a:close/>
              </a:path>
              <a:path extrusionOk="0" h="253364" w="158114">
                <a:moveTo>
                  <a:pt x="109499" y="152361"/>
                </a:moveTo>
                <a:lnTo>
                  <a:pt x="104825" y="152311"/>
                </a:lnTo>
                <a:lnTo>
                  <a:pt x="108165" y="154432"/>
                </a:lnTo>
                <a:lnTo>
                  <a:pt x="109334" y="153314"/>
                </a:lnTo>
                <a:lnTo>
                  <a:pt x="109499" y="152361"/>
                </a:lnTo>
                <a:close/>
              </a:path>
              <a:path extrusionOk="0" h="253364" w="158114">
                <a:moveTo>
                  <a:pt x="110782" y="90309"/>
                </a:moveTo>
                <a:lnTo>
                  <a:pt x="97510" y="87414"/>
                </a:lnTo>
                <a:lnTo>
                  <a:pt x="102260" y="89077"/>
                </a:lnTo>
                <a:lnTo>
                  <a:pt x="110782" y="90309"/>
                </a:lnTo>
                <a:close/>
              </a:path>
              <a:path extrusionOk="0" h="253364" w="158114">
                <a:moveTo>
                  <a:pt x="110845" y="114312"/>
                </a:moveTo>
                <a:lnTo>
                  <a:pt x="107607" y="115100"/>
                </a:lnTo>
                <a:lnTo>
                  <a:pt x="106426" y="116281"/>
                </a:lnTo>
                <a:lnTo>
                  <a:pt x="110845" y="114312"/>
                </a:lnTo>
                <a:close/>
              </a:path>
              <a:path extrusionOk="0" h="253364" w="158114">
                <a:moveTo>
                  <a:pt x="115354" y="158775"/>
                </a:moveTo>
                <a:lnTo>
                  <a:pt x="108165" y="154432"/>
                </a:lnTo>
                <a:lnTo>
                  <a:pt x="106210" y="156210"/>
                </a:lnTo>
                <a:lnTo>
                  <a:pt x="101587" y="158330"/>
                </a:lnTo>
                <a:lnTo>
                  <a:pt x="111061" y="156654"/>
                </a:lnTo>
                <a:lnTo>
                  <a:pt x="106553" y="157937"/>
                </a:lnTo>
                <a:lnTo>
                  <a:pt x="111175" y="157441"/>
                </a:lnTo>
                <a:lnTo>
                  <a:pt x="115354" y="158775"/>
                </a:lnTo>
                <a:close/>
              </a:path>
              <a:path extrusionOk="0" h="253364" w="158114">
                <a:moveTo>
                  <a:pt x="117068" y="169722"/>
                </a:moveTo>
                <a:lnTo>
                  <a:pt x="114693" y="163283"/>
                </a:lnTo>
                <a:lnTo>
                  <a:pt x="112953" y="167792"/>
                </a:lnTo>
                <a:lnTo>
                  <a:pt x="112903" y="172758"/>
                </a:lnTo>
                <a:lnTo>
                  <a:pt x="105371" y="169303"/>
                </a:lnTo>
                <a:lnTo>
                  <a:pt x="110705" y="173926"/>
                </a:lnTo>
                <a:lnTo>
                  <a:pt x="115176" y="173672"/>
                </a:lnTo>
                <a:lnTo>
                  <a:pt x="117068" y="169722"/>
                </a:lnTo>
                <a:close/>
              </a:path>
              <a:path extrusionOk="0" h="253364" w="158114">
                <a:moveTo>
                  <a:pt x="125196" y="169278"/>
                </a:moveTo>
                <a:lnTo>
                  <a:pt x="121094" y="164846"/>
                </a:lnTo>
                <a:lnTo>
                  <a:pt x="122999" y="170967"/>
                </a:lnTo>
                <a:lnTo>
                  <a:pt x="125196" y="169278"/>
                </a:lnTo>
                <a:close/>
              </a:path>
              <a:path extrusionOk="0" h="253364" w="158114">
                <a:moveTo>
                  <a:pt x="127063" y="224345"/>
                </a:moveTo>
                <a:lnTo>
                  <a:pt x="121234" y="219519"/>
                </a:lnTo>
                <a:lnTo>
                  <a:pt x="114744" y="214376"/>
                </a:lnTo>
                <a:lnTo>
                  <a:pt x="109626" y="208876"/>
                </a:lnTo>
                <a:lnTo>
                  <a:pt x="107835" y="202946"/>
                </a:lnTo>
                <a:lnTo>
                  <a:pt x="104381" y="209892"/>
                </a:lnTo>
                <a:lnTo>
                  <a:pt x="108267" y="214871"/>
                </a:lnTo>
                <a:lnTo>
                  <a:pt x="114211" y="219481"/>
                </a:lnTo>
                <a:lnTo>
                  <a:pt x="116979" y="225285"/>
                </a:lnTo>
                <a:lnTo>
                  <a:pt x="114630" y="228244"/>
                </a:lnTo>
                <a:lnTo>
                  <a:pt x="127063" y="224345"/>
                </a:lnTo>
                <a:close/>
              </a:path>
              <a:path extrusionOk="0" h="253364" w="158114">
                <a:moveTo>
                  <a:pt x="129413" y="171310"/>
                </a:moveTo>
                <a:lnTo>
                  <a:pt x="128955" y="170522"/>
                </a:lnTo>
                <a:lnTo>
                  <a:pt x="128460" y="169354"/>
                </a:lnTo>
                <a:lnTo>
                  <a:pt x="127901" y="167182"/>
                </a:lnTo>
                <a:lnTo>
                  <a:pt x="125196" y="169278"/>
                </a:lnTo>
                <a:lnTo>
                  <a:pt x="128460" y="172808"/>
                </a:lnTo>
                <a:lnTo>
                  <a:pt x="128854" y="172085"/>
                </a:lnTo>
                <a:lnTo>
                  <a:pt x="129133" y="171805"/>
                </a:lnTo>
                <a:lnTo>
                  <a:pt x="129413" y="171310"/>
                </a:lnTo>
                <a:close/>
              </a:path>
              <a:path extrusionOk="0" h="253364" w="158114">
                <a:moveTo>
                  <a:pt x="129578" y="149745"/>
                </a:moveTo>
                <a:lnTo>
                  <a:pt x="124447" y="145237"/>
                </a:lnTo>
                <a:lnTo>
                  <a:pt x="121602" y="147739"/>
                </a:lnTo>
                <a:lnTo>
                  <a:pt x="117640" y="153314"/>
                </a:lnTo>
                <a:lnTo>
                  <a:pt x="125006" y="156819"/>
                </a:lnTo>
                <a:lnTo>
                  <a:pt x="127787" y="154203"/>
                </a:lnTo>
                <a:lnTo>
                  <a:pt x="126390" y="148907"/>
                </a:lnTo>
                <a:lnTo>
                  <a:pt x="129578" y="149745"/>
                </a:lnTo>
                <a:close/>
              </a:path>
              <a:path extrusionOk="0" h="253364" w="158114">
                <a:moveTo>
                  <a:pt x="132803" y="166522"/>
                </a:moveTo>
                <a:lnTo>
                  <a:pt x="129413" y="171310"/>
                </a:lnTo>
                <a:lnTo>
                  <a:pt x="131749" y="175145"/>
                </a:lnTo>
                <a:lnTo>
                  <a:pt x="132803" y="166522"/>
                </a:lnTo>
                <a:close/>
              </a:path>
              <a:path extrusionOk="0" h="253364" w="158114">
                <a:moveTo>
                  <a:pt x="133032" y="238099"/>
                </a:moveTo>
                <a:lnTo>
                  <a:pt x="122440" y="238099"/>
                </a:lnTo>
                <a:lnTo>
                  <a:pt x="130136" y="239547"/>
                </a:lnTo>
                <a:lnTo>
                  <a:pt x="133032" y="238099"/>
                </a:lnTo>
                <a:close/>
              </a:path>
              <a:path extrusionOk="0" h="253364" w="158114">
                <a:moveTo>
                  <a:pt x="133591" y="237820"/>
                </a:moveTo>
                <a:lnTo>
                  <a:pt x="133032" y="238099"/>
                </a:lnTo>
                <a:lnTo>
                  <a:pt x="133591" y="238099"/>
                </a:lnTo>
                <a:lnTo>
                  <a:pt x="133591" y="237820"/>
                </a:lnTo>
                <a:close/>
              </a:path>
              <a:path extrusionOk="0" h="253364" w="158114">
                <a:moveTo>
                  <a:pt x="156743" y="250177"/>
                </a:moveTo>
                <a:lnTo>
                  <a:pt x="156057" y="252806"/>
                </a:lnTo>
                <a:lnTo>
                  <a:pt x="156260" y="252082"/>
                </a:lnTo>
                <a:lnTo>
                  <a:pt x="156743" y="250177"/>
                </a:lnTo>
                <a:close/>
              </a:path>
              <a:path extrusionOk="0" h="253364" w="158114">
                <a:moveTo>
                  <a:pt x="157670" y="246405"/>
                </a:moveTo>
                <a:lnTo>
                  <a:pt x="156933" y="249415"/>
                </a:lnTo>
                <a:lnTo>
                  <a:pt x="156743" y="250177"/>
                </a:lnTo>
                <a:lnTo>
                  <a:pt x="156946" y="249415"/>
                </a:lnTo>
                <a:lnTo>
                  <a:pt x="156946" y="249580"/>
                </a:lnTo>
                <a:lnTo>
                  <a:pt x="156984" y="249415"/>
                </a:lnTo>
                <a:lnTo>
                  <a:pt x="157670" y="2464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1" name="Google Shape;2151;p238"/>
          <p:cNvSpPr/>
          <p:nvPr/>
        </p:nvSpPr>
        <p:spPr>
          <a:xfrm>
            <a:off x="999702" y="2323517"/>
            <a:ext cx="8041" cy="20314"/>
          </a:xfrm>
          <a:custGeom>
            <a:rect b="b" l="l" r="r" t="t"/>
            <a:pathLst>
              <a:path extrusionOk="0" h="30479" w="12065">
                <a:moveTo>
                  <a:pt x="3009" y="3225"/>
                </a:moveTo>
                <a:lnTo>
                  <a:pt x="0" y="0"/>
                </a:lnTo>
                <a:lnTo>
                  <a:pt x="1066" y="1562"/>
                </a:lnTo>
                <a:lnTo>
                  <a:pt x="2006" y="2565"/>
                </a:lnTo>
                <a:lnTo>
                  <a:pt x="3009" y="3225"/>
                </a:lnTo>
                <a:close/>
              </a:path>
              <a:path extrusionOk="0" h="30479" w="12065">
                <a:moveTo>
                  <a:pt x="11544" y="29972"/>
                </a:moveTo>
                <a:lnTo>
                  <a:pt x="8978" y="29133"/>
                </a:lnTo>
                <a:lnTo>
                  <a:pt x="7200" y="28905"/>
                </a:lnTo>
                <a:lnTo>
                  <a:pt x="7200" y="30022"/>
                </a:lnTo>
                <a:lnTo>
                  <a:pt x="11544" y="299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2" name="Google Shape;2152;p238"/>
          <p:cNvSpPr/>
          <p:nvPr/>
        </p:nvSpPr>
        <p:spPr>
          <a:xfrm>
            <a:off x="1139390" y="2647255"/>
            <a:ext cx="8465" cy="8465"/>
          </a:xfrm>
          <a:custGeom>
            <a:rect b="b" l="l" r="r" t="t"/>
            <a:pathLst>
              <a:path extrusionOk="0" h="12700" w="12700">
                <a:moveTo>
                  <a:pt x="390" y="12691"/>
                </a:moveTo>
                <a:lnTo>
                  <a:pt x="1895" y="9905"/>
                </a:lnTo>
                <a:lnTo>
                  <a:pt x="2397" y="6841"/>
                </a:lnTo>
                <a:lnTo>
                  <a:pt x="0" y="3499"/>
                </a:lnTo>
                <a:lnTo>
                  <a:pt x="8976" y="45"/>
                </a:lnTo>
                <a:lnTo>
                  <a:pt x="12574" y="0"/>
                </a:lnTo>
                <a:lnTo>
                  <a:pt x="10788" y="2858"/>
                </a:lnTo>
                <a:lnTo>
                  <a:pt x="5949" y="7472"/>
                </a:lnTo>
                <a:lnTo>
                  <a:pt x="390" y="126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3" name="Google Shape;2153;p238"/>
          <p:cNvSpPr/>
          <p:nvPr/>
        </p:nvSpPr>
        <p:spPr>
          <a:xfrm>
            <a:off x="1040138" y="2479685"/>
            <a:ext cx="30895" cy="5925"/>
          </a:xfrm>
          <a:custGeom>
            <a:rect b="b" l="l" r="r" t="t"/>
            <a:pathLst>
              <a:path extrusionOk="0" h="8889" w="46355">
                <a:moveTo>
                  <a:pt x="4457" y="0"/>
                </a:moveTo>
                <a:lnTo>
                  <a:pt x="2730" y="2006"/>
                </a:lnTo>
                <a:lnTo>
                  <a:pt x="1219" y="4737"/>
                </a:lnTo>
                <a:lnTo>
                  <a:pt x="0" y="8356"/>
                </a:lnTo>
                <a:lnTo>
                  <a:pt x="4457" y="0"/>
                </a:lnTo>
                <a:close/>
              </a:path>
              <a:path extrusionOk="0" h="8889" w="46355">
                <a:moveTo>
                  <a:pt x="46329" y="7404"/>
                </a:moveTo>
                <a:lnTo>
                  <a:pt x="44157" y="6235"/>
                </a:lnTo>
                <a:lnTo>
                  <a:pt x="41694" y="4953"/>
                </a:lnTo>
                <a:lnTo>
                  <a:pt x="39192" y="3619"/>
                </a:lnTo>
                <a:lnTo>
                  <a:pt x="36677" y="5791"/>
                </a:lnTo>
                <a:lnTo>
                  <a:pt x="40144" y="6350"/>
                </a:lnTo>
                <a:lnTo>
                  <a:pt x="46329" y="74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4" name="Google Shape;2154;p238"/>
          <p:cNvSpPr/>
          <p:nvPr/>
        </p:nvSpPr>
        <p:spPr>
          <a:xfrm>
            <a:off x="971987" y="2227936"/>
            <a:ext cx="7195" cy="4655"/>
          </a:xfrm>
          <a:custGeom>
            <a:rect b="b" l="l" r="r" t="t"/>
            <a:pathLst>
              <a:path extrusionOk="0" h="6985" w="10794">
                <a:moveTo>
                  <a:pt x="1170" y="6685"/>
                </a:moveTo>
                <a:lnTo>
                  <a:pt x="0" y="0"/>
                </a:lnTo>
                <a:lnTo>
                  <a:pt x="10202" y="2674"/>
                </a:lnTo>
                <a:lnTo>
                  <a:pt x="5463" y="2952"/>
                </a:lnTo>
                <a:lnTo>
                  <a:pt x="1170" y="66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5" name="Google Shape;2155;p238"/>
          <p:cNvSpPr/>
          <p:nvPr/>
        </p:nvSpPr>
        <p:spPr>
          <a:xfrm>
            <a:off x="1164884" y="2800262"/>
            <a:ext cx="7618" cy="8888"/>
          </a:xfrm>
          <a:custGeom>
            <a:rect b="b" l="l" r="r" t="t"/>
            <a:pathLst>
              <a:path extrusionOk="0" h="13335" w="11430">
                <a:moveTo>
                  <a:pt x="0" y="12813"/>
                </a:moveTo>
                <a:lnTo>
                  <a:pt x="6913" y="6629"/>
                </a:lnTo>
                <a:lnTo>
                  <a:pt x="10983" y="0"/>
                </a:lnTo>
                <a:lnTo>
                  <a:pt x="11262" y="3231"/>
                </a:lnTo>
                <a:lnTo>
                  <a:pt x="10593" y="7186"/>
                </a:lnTo>
                <a:lnTo>
                  <a:pt x="8028" y="12479"/>
                </a:lnTo>
                <a:lnTo>
                  <a:pt x="0" y="128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6" name="Google Shape;2156;p238"/>
          <p:cNvSpPr/>
          <p:nvPr/>
        </p:nvSpPr>
        <p:spPr>
          <a:xfrm>
            <a:off x="1064887" y="2319461"/>
            <a:ext cx="4232" cy="2540"/>
          </a:xfrm>
          <a:custGeom>
            <a:rect b="b" l="l" r="r" t="t"/>
            <a:pathLst>
              <a:path extrusionOk="0" h="3810" w="6350">
                <a:moveTo>
                  <a:pt x="3958" y="3398"/>
                </a:moveTo>
                <a:lnTo>
                  <a:pt x="1951" y="2451"/>
                </a:lnTo>
                <a:lnTo>
                  <a:pt x="0" y="389"/>
                </a:lnTo>
                <a:lnTo>
                  <a:pt x="2062" y="0"/>
                </a:lnTo>
                <a:lnTo>
                  <a:pt x="4125" y="612"/>
                </a:lnTo>
                <a:lnTo>
                  <a:pt x="6188" y="2562"/>
                </a:lnTo>
                <a:lnTo>
                  <a:pt x="3958" y="33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7" name="Google Shape;2157;p238"/>
          <p:cNvSpPr/>
          <p:nvPr/>
        </p:nvSpPr>
        <p:spPr>
          <a:xfrm>
            <a:off x="1169120" y="2791574"/>
            <a:ext cx="6348" cy="8888"/>
          </a:xfrm>
          <a:custGeom>
            <a:rect b="b" l="l" r="r" t="t"/>
            <a:pathLst>
              <a:path extrusionOk="0" h="13335" w="9525">
                <a:moveTo>
                  <a:pt x="4627" y="13036"/>
                </a:moveTo>
                <a:lnTo>
                  <a:pt x="4348" y="8857"/>
                </a:lnTo>
                <a:lnTo>
                  <a:pt x="2341" y="5793"/>
                </a:lnTo>
                <a:lnTo>
                  <a:pt x="0" y="2841"/>
                </a:lnTo>
                <a:lnTo>
                  <a:pt x="613" y="1894"/>
                </a:lnTo>
                <a:lnTo>
                  <a:pt x="892" y="1002"/>
                </a:lnTo>
                <a:lnTo>
                  <a:pt x="1672" y="0"/>
                </a:lnTo>
                <a:lnTo>
                  <a:pt x="9087" y="2952"/>
                </a:lnTo>
                <a:lnTo>
                  <a:pt x="7694" y="8077"/>
                </a:lnTo>
                <a:lnTo>
                  <a:pt x="4627" y="130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8" name="Google Shape;2158;p238"/>
          <p:cNvSpPr/>
          <p:nvPr/>
        </p:nvSpPr>
        <p:spPr>
          <a:xfrm>
            <a:off x="917251" y="1881622"/>
            <a:ext cx="1270" cy="1270"/>
          </a:xfrm>
          <a:custGeom>
            <a:rect b="b" l="l" r="r" t="t"/>
            <a:pathLst>
              <a:path extrusionOk="0" h="1905" w="1905">
                <a:moveTo>
                  <a:pt x="446" y="1448"/>
                </a:moveTo>
                <a:lnTo>
                  <a:pt x="55" y="724"/>
                </a:lnTo>
                <a:lnTo>
                  <a:pt x="0" y="222"/>
                </a:lnTo>
                <a:lnTo>
                  <a:pt x="1282" y="0"/>
                </a:lnTo>
                <a:lnTo>
                  <a:pt x="892" y="445"/>
                </a:lnTo>
                <a:lnTo>
                  <a:pt x="780" y="947"/>
                </a:lnTo>
                <a:lnTo>
                  <a:pt x="446" y="14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59" name="Google Shape;2159;p238"/>
          <p:cNvSpPr/>
          <p:nvPr/>
        </p:nvSpPr>
        <p:spPr>
          <a:xfrm>
            <a:off x="950435" y="1765517"/>
            <a:ext cx="2116" cy="4232"/>
          </a:xfrm>
          <a:custGeom>
            <a:rect b="b" l="l" r="r" t="t"/>
            <a:pathLst>
              <a:path extrusionOk="0" h="6350" w="3175">
                <a:moveTo>
                  <a:pt x="2620" y="6016"/>
                </a:moveTo>
                <a:lnTo>
                  <a:pt x="1784" y="3732"/>
                </a:lnTo>
                <a:lnTo>
                  <a:pt x="1003" y="1281"/>
                </a:lnTo>
                <a:lnTo>
                  <a:pt x="0" y="0"/>
                </a:lnTo>
                <a:lnTo>
                  <a:pt x="2230" y="2841"/>
                </a:lnTo>
                <a:lnTo>
                  <a:pt x="2899" y="4679"/>
                </a:lnTo>
                <a:lnTo>
                  <a:pt x="2620" y="60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0" name="Google Shape;2160;p238"/>
          <p:cNvSpPr/>
          <p:nvPr/>
        </p:nvSpPr>
        <p:spPr>
          <a:xfrm>
            <a:off x="1166587" y="2872706"/>
            <a:ext cx="25817" cy="17352"/>
          </a:xfrm>
          <a:custGeom>
            <a:rect b="b" l="l" r="r" t="t"/>
            <a:pathLst>
              <a:path extrusionOk="0" h="26035" w="38735">
                <a:moveTo>
                  <a:pt x="3708" y="25336"/>
                </a:moveTo>
                <a:lnTo>
                  <a:pt x="3568" y="25298"/>
                </a:lnTo>
                <a:lnTo>
                  <a:pt x="3200" y="25234"/>
                </a:lnTo>
                <a:lnTo>
                  <a:pt x="2120" y="25069"/>
                </a:lnTo>
                <a:lnTo>
                  <a:pt x="0" y="25565"/>
                </a:lnTo>
                <a:lnTo>
                  <a:pt x="2235" y="25234"/>
                </a:lnTo>
                <a:lnTo>
                  <a:pt x="3708" y="25336"/>
                </a:lnTo>
                <a:close/>
              </a:path>
              <a:path extrusionOk="0" h="26035" w="38735">
                <a:moveTo>
                  <a:pt x="4800" y="25742"/>
                </a:moveTo>
                <a:lnTo>
                  <a:pt x="3797" y="25349"/>
                </a:lnTo>
                <a:lnTo>
                  <a:pt x="4800" y="25742"/>
                </a:lnTo>
                <a:close/>
              </a:path>
              <a:path extrusionOk="0" h="26035" w="38735">
                <a:moveTo>
                  <a:pt x="38303" y="3175"/>
                </a:moveTo>
                <a:lnTo>
                  <a:pt x="37973" y="279"/>
                </a:lnTo>
                <a:lnTo>
                  <a:pt x="36855" y="0"/>
                </a:lnTo>
                <a:lnTo>
                  <a:pt x="38303" y="31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1" name="Google Shape;2161;p238"/>
          <p:cNvSpPr/>
          <p:nvPr/>
        </p:nvSpPr>
        <p:spPr>
          <a:xfrm>
            <a:off x="1125716" y="2777389"/>
            <a:ext cx="1270" cy="1270"/>
          </a:xfrm>
          <a:custGeom>
            <a:rect b="b" l="l" r="r" t="t"/>
            <a:pathLst>
              <a:path extrusionOk="0" h="1904" w="1905">
                <a:moveTo>
                  <a:pt x="0" y="1448"/>
                </a:moveTo>
                <a:lnTo>
                  <a:pt x="1561" y="0"/>
                </a:lnTo>
                <a:lnTo>
                  <a:pt x="1616" y="334"/>
                </a:lnTo>
                <a:lnTo>
                  <a:pt x="278" y="1169"/>
                </a:lnTo>
                <a:lnTo>
                  <a:pt x="0" y="14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2" name="Google Shape;2162;p238"/>
          <p:cNvSpPr/>
          <p:nvPr/>
        </p:nvSpPr>
        <p:spPr>
          <a:xfrm>
            <a:off x="1189221" y="2871006"/>
            <a:ext cx="4655" cy="6771"/>
          </a:xfrm>
          <a:custGeom>
            <a:rect b="b" l="l" r="r" t="t"/>
            <a:pathLst>
              <a:path extrusionOk="0" h="10160" w="6985">
                <a:moveTo>
                  <a:pt x="1612" y="3670"/>
                </a:moveTo>
                <a:lnTo>
                  <a:pt x="1104" y="4559"/>
                </a:lnTo>
                <a:lnTo>
                  <a:pt x="558" y="6057"/>
                </a:lnTo>
                <a:lnTo>
                  <a:pt x="0" y="8623"/>
                </a:lnTo>
                <a:lnTo>
                  <a:pt x="774" y="7061"/>
                </a:lnTo>
                <a:lnTo>
                  <a:pt x="1384" y="5397"/>
                </a:lnTo>
                <a:lnTo>
                  <a:pt x="1612" y="3670"/>
                </a:lnTo>
                <a:close/>
              </a:path>
              <a:path extrusionOk="0" h="10160" w="6985">
                <a:moveTo>
                  <a:pt x="2895" y="2552"/>
                </a:moveTo>
                <a:lnTo>
                  <a:pt x="2501" y="1600"/>
                </a:lnTo>
                <a:lnTo>
                  <a:pt x="1943" y="330"/>
                </a:lnTo>
                <a:lnTo>
                  <a:pt x="1828" y="0"/>
                </a:lnTo>
                <a:lnTo>
                  <a:pt x="1828" y="1778"/>
                </a:lnTo>
                <a:lnTo>
                  <a:pt x="1612" y="3670"/>
                </a:lnTo>
                <a:lnTo>
                  <a:pt x="2057" y="2882"/>
                </a:lnTo>
                <a:lnTo>
                  <a:pt x="2501" y="2438"/>
                </a:lnTo>
                <a:lnTo>
                  <a:pt x="2895" y="2552"/>
                </a:lnTo>
                <a:close/>
              </a:path>
              <a:path extrusionOk="0" h="10160" w="6985">
                <a:moveTo>
                  <a:pt x="6515" y="9347"/>
                </a:moveTo>
                <a:lnTo>
                  <a:pt x="4178" y="6845"/>
                </a:lnTo>
                <a:lnTo>
                  <a:pt x="4114" y="8064"/>
                </a:lnTo>
                <a:lnTo>
                  <a:pt x="4013" y="9956"/>
                </a:lnTo>
                <a:lnTo>
                  <a:pt x="5676" y="9956"/>
                </a:lnTo>
                <a:lnTo>
                  <a:pt x="6515" y="934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3" name="Google Shape;2163;p238"/>
          <p:cNvSpPr/>
          <p:nvPr/>
        </p:nvSpPr>
        <p:spPr>
          <a:xfrm>
            <a:off x="970501" y="2061221"/>
            <a:ext cx="3386" cy="2540"/>
          </a:xfrm>
          <a:custGeom>
            <a:rect b="b" l="l" r="r" t="t"/>
            <a:pathLst>
              <a:path extrusionOk="0" h="3810" w="5080">
                <a:moveTo>
                  <a:pt x="3735" y="3621"/>
                </a:moveTo>
                <a:lnTo>
                  <a:pt x="892" y="1392"/>
                </a:lnTo>
                <a:lnTo>
                  <a:pt x="0" y="0"/>
                </a:lnTo>
                <a:lnTo>
                  <a:pt x="4516" y="2729"/>
                </a:lnTo>
                <a:lnTo>
                  <a:pt x="4125" y="3064"/>
                </a:lnTo>
                <a:lnTo>
                  <a:pt x="4014" y="3342"/>
                </a:lnTo>
                <a:lnTo>
                  <a:pt x="3735" y="36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4" name="Google Shape;2164;p238"/>
          <p:cNvSpPr/>
          <p:nvPr/>
        </p:nvSpPr>
        <p:spPr>
          <a:xfrm>
            <a:off x="902531" y="1745434"/>
            <a:ext cx="298372" cy="1159631"/>
          </a:xfrm>
          <a:custGeom>
            <a:rect b="b" l="l" r="r" t="t"/>
            <a:pathLst>
              <a:path extrusionOk="0" h="1739900" w="447675">
                <a:moveTo>
                  <a:pt x="84734" y="520700"/>
                </a:moveTo>
                <a:lnTo>
                  <a:pt x="82765" y="520700"/>
                </a:lnTo>
                <a:lnTo>
                  <a:pt x="84302" y="533400"/>
                </a:lnTo>
                <a:lnTo>
                  <a:pt x="84734" y="520700"/>
                </a:lnTo>
                <a:close/>
              </a:path>
              <a:path extrusionOk="0" h="1739900" w="447675">
                <a:moveTo>
                  <a:pt x="86029" y="444500"/>
                </a:moveTo>
                <a:lnTo>
                  <a:pt x="85864" y="431800"/>
                </a:lnTo>
                <a:lnTo>
                  <a:pt x="83972" y="431800"/>
                </a:lnTo>
                <a:lnTo>
                  <a:pt x="83464" y="444500"/>
                </a:lnTo>
                <a:lnTo>
                  <a:pt x="86029" y="444500"/>
                </a:lnTo>
                <a:close/>
              </a:path>
              <a:path extrusionOk="0" h="1739900" w="447675">
                <a:moveTo>
                  <a:pt x="87782" y="546100"/>
                </a:moveTo>
                <a:lnTo>
                  <a:pt x="84810" y="546100"/>
                </a:lnTo>
                <a:lnTo>
                  <a:pt x="86868" y="558800"/>
                </a:lnTo>
                <a:lnTo>
                  <a:pt x="87782" y="546100"/>
                </a:lnTo>
                <a:close/>
              </a:path>
              <a:path extrusionOk="0" h="1739900" w="447675">
                <a:moveTo>
                  <a:pt x="113017" y="673100"/>
                </a:moveTo>
                <a:lnTo>
                  <a:pt x="100914" y="660400"/>
                </a:lnTo>
                <a:lnTo>
                  <a:pt x="106108" y="673100"/>
                </a:lnTo>
                <a:lnTo>
                  <a:pt x="113017" y="673100"/>
                </a:lnTo>
                <a:close/>
              </a:path>
              <a:path extrusionOk="0" h="1739900" w="447675">
                <a:moveTo>
                  <a:pt x="116357" y="726732"/>
                </a:moveTo>
                <a:lnTo>
                  <a:pt x="115697" y="726617"/>
                </a:lnTo>
                <a:lnTo>
                  <a:pt x="114414" y="726617"/>
                </a:lnTo>
                <a:lnTo>
                  <a:pt x="116306" y="727125"/>
                </a:lnTo>
                <a:lnTo>
                  <a:pt x="116306" y="726897"/>
                </a:lnTo>
                <a:lnTo>
                  <a:pt x="116357" y="726732"/>
                </a:lnTo>
                <a:close/>
              </a:path>
              <a:path extrusionOk="0" h="1739900" w="447675">
                <a:moveTo>
                  <a:pt x="159804" y="977900"/>
                </a:moveTo>
                <a:lnTo>
                  <a:pt x="151320" y="977900"/>
                </a:lnTo>
                <a:lnTo>
                  <a:pt x="153924" y="990600"/>
                </a:lnTo>
                <a:lnTo>
                  <a:pt x="159804" y="977900"/>
                </a:lnTo>
                <a:close/>
              </a:path>
              <a:path extrusionOk="0" h="1739900" w="447675">
                <a:moveTo>
                  <a:pt x="216382" y="1107224"/>
                </a:moveTo>
                <a:lnTo>
                  <a:pt x="214426" y="1106614"/>
                </a:lnTo>
                <a:lnTo>
                  <a:pt x="212420" y="1107059"/>
                </a:lnTo>
                <a:lnTo>
                  <a:pt x="211035" y="1109510"/>
                </a:lnTo>
                <a:lnTo>
                  <a:pt x="212648" y="1108456"/>
                </a:lnTo>
                <a:lnTo>
                  <a:pt x="214490" y="1107846"/>
                </a:lnTo>
                <a:lnTo>
                  <a:pt x="216382" y="1107224"/>
                </a:lnTo>
                <a:close/>
              </a:path>
              <a:path extrusionOk="0" h="1739900" w="447675">
                <a:moveTo>
                  <a:pt x="257733" y="1295400"/>
                </a:moveTo>
                <a:lnTo>
                  <a:pt x="242417" y="1295400"/>
                </a:lnTo>
                <a:lnTo>
                  <a:pt x="242481" y="1295196"/>
                </a:lnTo>
                <a:lnTo>
                  <a:pt x="242531" y="1295031"/>
                </a:lnTo>
                <a:lnTo>
                  <a:pt x="241808" y="1295311"/>
                </a:lnTo>
                <a:lnTo>
                  <a:pt x="239026" y="1295400"/>
                </a:lnTo>
                <a:lnTo>
                  <a:pt x="246049" y="1308100"/>
                </a:lnTo>
                <a:lnTo>
                  <a:pt x="250190" y="1308100"/>
                </a:lnTo>
                <a:lnTo>
                  <a:pt x="257733" y="1295400"/>
                </a:lnTo>
                <a:close/>
              </a:path>
              <a:path extrusionOk="0" h="1739900" w="447675">
                <a:moveTo>
                  <a:pt x="260096" y="1409700"/>
                </a:moveTo>
                <a:lnTo>
                  <a:pt x="256476" y="1397000"/>
                </a:lnTo>
                <a:lnTo>
                  <a:pt x="258927" y="1409700"/>
                </a:lnTo>
                <a:lnTo>
                  <a:pt x="260096" y="1409700"/>
                </a:lnTo>
                <a:close/>
              </a:path>
              <a:path extrusionOk="0" h="1739900" w="447675">
                <a:moveTo>
                  <a:pt x="268630" y="1285836"/>
                </a:moveTo>
                <a:lnTo>
                  <a:pt x="232498" y="1284325"/>
                </a:lnTo>
                <a:lnTo>
                  <a:pt x="245097" y="1287335"/>
                </a:lnTo>
                <a:lnTo>
                  <a:pt x="244259" y="1290574"/>
                </a:lnTo>
                <a:lnTo>
                  <a:pt x="242531" y="1295031"/>
                </a:lnTo>
                <a:lnTo>
                  <a:pt x="268630" y="1285836"/>
                </a:lnTo>
                <a:close/>
              </a:path>
              <a:path extrusionOk="0" h="1739900" w="447675">
                <a:moveTo>
                  <a:pt x="273634" y="1485353"/>
                </a:moveTo>
                <a:lnTo>
                  <a:pt x="272923" y="1485900"/>
                </a:lnTo>
                <a:lnTo>
                  <a:pt x="273443" y="1485900"/>
                </a:lnTo>
                <a:lnTo>
                  <a:pt x="273634" y="1485353"/>
                </a:lnTo>
                <a:close/>
              </a:path>
              <a:path extrusionOk="0" h="1739900" w="447675">
                <a:moveTo>
                  <a:pt x="279336" y="1460500"/>
                </a:moveTo>
                <a:lnTo>
                  <a:pt x="270294" y="1447800"/>
                </a:lnTo>
                <a:lnTo>
                  <a:pt x="271995" y="1460500"/>
                </a:lnTo>
                <a:lnTo>
                  <a:pt x="279336" y="1460500"/>
                </a:lnTo>
                <a:close/>
              </a:path>
              <a:path extrusionOk="0" h="1739900" w="447675">
                <a:moveTo>
                  <a:pt x="290207" y="1505445"/>
                </a:moveTo>
                <a:lnTo>
                  <a:pt x="287642" y="1505839"/>
                </a:lnTo>
                <a:lnTo>
                  <a:pt x="285737" y="1507388"/>
                </a:lnTo>
                <a:lnTo>
                  <a:pt x="285851" y="1511185"/>
                </a:lnTo>
                <a:lnTo>
                  <a:pt x="286804" y="1508506"/>
                </a:lnTo>
                <a:lnTo>
                  <a:pt x="288417" y="1506778"/>
                </a:lnTo>
                <a:lnTo>
                  <a:pt x="290207" y="1505445"/>
                </a:lnTo>
                <a:close/>
              </a:path>
              <a:path extrusionOk="0" h="1739900" w="447675">
                <a:moveTo>
                  <a:pt x="298958" y="1511300"/>
                </a:moveTo>
                <a:lnTo>
                  <a:pt x="289026" y="1498600"/>
                </a:lnTo>
                <a:lnTo>
                  <a:pt x="292493" y="1511300"/>
                </a:lnTo>
                <a:lnTo>
                  <a:pt x="298958" y="1511300"/>
                </a:lnTo>
                <a:close/>
              </a:path>
              <a:path extrusionOk="0" h="1739900" w="447675">
                <a:moveTo>
                  <a:pt x="329958" y="1282700"/>
                </a:moveTo>
                <a:lnTo>
                  <a:pt x="322656" y="1270000"/>
                </a:lnTo>
                <a:lnTo>
                  <a:pt x="320598" y="1270000"/>
                </a:lnTo>
                <a:lnTo>
                  <a:pt x="329958" y="1282700"/>
                </a:lnTo>
                <a:close/>
              </a:path>
              <a:path extrusionOk="0" h="1739900" w="447675">
                <a:moveTo>
                  <a:pt x="334022" y="1587500"/>
                </a:moveTo>
                <a:lnTo>
                  <a:pt x="329895" y="1587500"/>
                </a:lnTo>
                <a:lnTo>
                  <a:pt x="332765" y="1593735"/>
                </a:lnTo>
                <a:lnTo>
                  <a:pt x="334022" y="1587500"/>
                </a:lnTo>
                <a:close/>
              </a:path>
              <a:path extrusionOk="0" h="1739900" w="447675">
                <a:moveTo>
                  <a:pt x="342722" y="1612900"/>
                </a:moveTo>
                <a:lnTo>
                  <a:pt x="341033" y="1600200"/>
                </a:lnTo>
                <a:lnTo>
                  <a:pt x="335724" y="1600200"/>
                </a:lnTo>
                <a:lnTo>
                  <a:pt x="332765" y="1593735"/>
                </a:lnTo>
                <a:lnTo>
                  <a:pt x="331457" y="1600200"/>
                </a:lnTo>
                <a:lnTo>
                  <a:pt x="324485" y="1587500"/>
                </a:lnTo>
                <a:lnTo>
                  <a:pt x="327558" y="1600200"/>
                </a:lnTo>
                <a:lnTo>
                  <a:pt x="327748" y="1600200"/>
                </a:lnTo>
                <a:lnTo>
                  <a:pt x="332727" y="1612900"/>
                </a:lnTo>
                <a:lnTo>
                  <a:pt x="342722" y="1612900"/>
                </a:lnTo>
                <a:close/>
              </a:path>
              <a:path extrusionOk="0" h="1739900" w="447675">
                <a:moveTo>
                  <a:pt x="362572" y="1638300"/>
                </a:moveTo>
                <a:lnTo>
                  <a:pt x="360172" y="1638300"/>
                </a:lnTo>
                <a:lnTo>
                  <a:pt x="361696" y="1642579"/>
                </a:lnTo>
                <a:lnTo>
                  <a:pt x="362572" y="1638300"/>
                </a:lnTo>
                <a:close/>
              </a:path>
              <a:path extrusionOk="0" h="1739900" w="447675">
                <a:moveTo>
                  <a:pt x="371843" y="1641195"/>
                </a:moveTo>
                <a:lnTo>
                  <a:pt x="369265" y="1651000"/>
                </a:lnTo>
                <a:lnTo>
                  <a:pt x="370179" y="1651000"/>
                </a:lnTo>
                <a:lnTo>
                  <a:pt x="371843" y="1641195"/>
                </a:lnTo>
                <a:close/>
              </a:path>
              <a:path extrusionOk="0" h="1739900" w="447675">
                <a:moveTo>
                  <a:pt x="372605" y="1638300"/>
                </a:moveTo>
                <a:lnTo>
                  <a:pt x="372338" y="1638300"/>
                </a:lnTo>
                <a:lnTo>
                  <a:pt x="371843" y="1641195"/>
                </a:lnTo>
                <a:lnTo>
                  <a:pt x="372605" y="1638300"/>
                </a:lnTo>
                <a:close/>
              </a:path>
              <a:path extrusionOk="0" h="1739900" w="447675">
                <a:moveTo>
                  <a:pt x="403720" y="1714500"/>
                </a:moveTo>
                <a:lnTo>
                  <a:pt x="402247" y="1714500"/>
                </a:lnTo>
                <a:lnTo>
                  <a:pt x="399389" y="1727200"/>
                </a:lnTo>
                <a:lnTo>
                  <a:pt x="399986" y="1727200"/>
                </a:lnTo>
                <a:lnTo>
                  <a:pt x="403720" y="1714500"/>
                </a:lnTo>
                <a:close/>
              </a:path>
              <a:path extrusionOk="0" h="1739900" w="447675">
                <a:moveTo>
                  <a:pt x="435762" y="1701800"/>
                </a:moveTo>
                <a:lnTo>
                  <a:pt x="434098" y="1701800"/>
                </a:lnTo>
                <a:lnTo>
                  <a:pt x="434162" y="1689100"/>
                </a:lnTo>
                <a:lnTo>
                  <a:pt x="428244" y="1689100"/>
                </a:lnTo>
                <a:lnTo>
                  <a:pt x="426351" y="1701800"/>
                </a:lnTo>
                <a:lnTo>
                  <a:pt x="424116" y="1701800"/>
                </a:lnTo>
                <a:lnTo>
                  <a:pt x="417322" y="1689100"/>
                </a:lnTo>
                <a:lnTo>
                  <a:pt x="408419" y="1689100"/>
                </a:lnTo>
                <a:lnTo>
                  <a:pt x="404215" y="1676400"/>
                </a:lnTo>
                <a:lnTo>
                  <a:pt x="410400" y="1663700"/>
                </a:lnTo>
                <a:lnTo>
                  <a:pt x="412191" y="1663700"/>
                </a:lnTo>
                <a:lnTo>
                  <a:pt x="414642" y="1663700"/>
                </a:lnTo>
                <a:lnTo>
                  <a:pt x="425399" y="1663700"/>
                </a:lnTo>
                <a:lnTo>
                  <a:pt x="423341" y="1651000"/>
                </a:lnTo>
                <a:lnTo>
                  <a:pt x="427240" y="1651000"/>
                </a:lnTo>
                <a:lnTo>
                  <a:pt x="427405" y="1638300"/>
                </a:lnTo>
                <a:lnTo>
                  <a:pt x="420611" y="1638300"/>
                </a:lnTo>
                <a:lnTo>
                  <a:pt x="417537" y="1627822"/>
                </a:lnTo>
                <a:lnTo>
                  <a:pt x="417537" y="1638300"/>
                </a:lnTo>
                <a:lnTo>
                  <a:pt x="416433" y="1651000"/>
                </a:lnTo>
                <a:lnTo>
                  <a:pt x="414870" y="1651000"/>
                </a:lnTo>
                <a:lnTo>
                  <a:pt x="417537" y="1638300"/>
                </a:lnTo>
                <a:lnTo>
                  <a:pt x="417537" y="1627822"/>
                </a:lnTo>
                <a:lnTo>
                  <a:pt x="416890" y="1625600"/>
                </a:lnTo>
                <a:lnTo>
                  <a:pt x="417271" y="1625600"/>
                </a:lnTo>
                <a:lnTo>
                  <a:pt x="407619" y="1612900"/>
                </a:lnTo>
                <a:lnTo>
                  <a:pt x="409956" y="1612900"/>
                </a:lnTo>
                <a:lnTo>
                  <a:pt x="405498" y="1600200"/>
                </a:lnTo>
                <a:lnTo>
                  <a:pt x="399072" y="1587500"/>
                </a:lnTo>
                <a:lnTo>
                  <a:pt x="395592" y="1574800"/>
                </a:lnTo>
                <a:lnTo>
                  <a:pt x="399986" y="1562100"/>
                </a:lnTo>
                <a:lnTo>
                  <a:pt x="392226" y="1562100"/>
                </a:lnTo>
                <a:lnTo>
                  <a:pt x="393014" y="1549400"/>
                </a:lnTo>
                <a:lnTo>
                  <a:pt x="400989" y="1549400"/>
                </a:lnTo>
                <a:lnTo>
                  <a:pt x="399580" y="1536700"/>
                </a:lnTo>
                <a:lnTo>
                  <a:pt x="400100" y="1536700"/>
                </a:lnTo>
                <a:lnTo>
                  <a:pt x="399707" y="1524000"/>
                </a:lnTo>
                <a:lnTo>
                  <a:pt x="395579" y="1524000"/>
                </a:lnTo>
                <a:lnTo>
                  <a:pt x="404025" y="1511300"/>
                </a:lnTo>
                <a:lnTo>
                  <a:pt x="402513" y="1498600"/>
                </a:lnTo>
                <a:lnTo>
                  <a:pt x="397383" y="1485900"/>
                </a:lnTo>
                <a:lnTo>
                  <a:pt x="395020" y="1473200"/>
                </a:lnTo>
                <a:lnTo>
                  <a:pt x="382587" y="1473200"/>
                </a:lnTo>
                <a:lnTo>
                  <a:pt x="379958" y="1460500"/>
                </a:lnTo>
                <a:lnTo>
                  <a:pt x="376313" y="1460500"/>
                </a:lnTo>
                <a:lnTo>
                  <a:pt x="371830" y="1447800"/>
                </a:lnTo>
                <a:lnTo>
                  <a:pt x="362343" y="1460500"/>
                </a:lnTo>
                <a:lnTo>
                  <a:pt x="358546" y="1447800"/>
                </a:lnTo>
                <a:lnTo>
                  <a:pt x="359359" y="1435100"/>
                </a:lnTo>
                <a:lnTo>
                  <a:pt x="361289" y="1422400"/>
                </a:lnTo>
                <a:lnTo>
                  <a:pt x="362737" y="1422400"/>
                </a:lnTo>
                <a:lnTo>
                  <a:pt x="367118" y="1409700"/>
                </a:lnTo>
                <a:lnTo>
                  <a:pt x="359829" y="1397000"/>
                </a:lnTo>
                <a:lnTo>
                  <a:pt x="351510" y="1384300"/>
                </a:lnTo>
                <a:lnTo>
                  <a:pt x="352818" y="1371600"/>
                </a:lnTo>
                <a:lnTo>
                  <a:pt x="351637" y="1371600"/>
                </a:lnTo>
                <a:lnTo>
                  <a:pt x="352983" y="1358900"/>
                </a:lnTo>
                <a:lnTo>
                  <a:pt x="345401" y="1358900"/>
                </a:lnTo>
                <a:lnTo>
                  <a:pt x="355384" y="1346200"/>
                </a:lnTo>
                <a:lnTo>
                  <a:pt x="340487" y="1346200"/>
                </a:lnTo>
                <a:lnTo>
                  <a:pt x="338899" y="1333500"/>
                </a:lnTo>
                <a:lnTo>
                  <a:pt x="343776" y="1333500"/>
                </a:lnTo>
                <a:lnTo>
                  <a:pt x="337908" y="1320800"/>
                </a:lnTo>
                <a:lnTo>
                  <a:pt x="332625" y="1320800"/>
                </a:lnTo>
                <a:lnTo>
                  <a:pt x="325564" y="1308100"/>
                </a:lnTo>
                <a:lnTo>
                  <a:pt x="319366" y="1308100"/>
                </a:lnTo>
                <a:lnTo>
                  <a:pt x="320535" y="1295400"/>
                </a:lnTo>
                <a:lnTo>
                  <a:pt x="327329" y="1295400"/>
                </a:lnTo>
                <a:lnTo>
                  <a:pt x="307657" y="1282700"/>
                </a:lnTo>
                <a:lnTo>
                  <a:pt x="312420" y="1282700"/>
                </a:lnTo>
                <a:lnTo>
                  <a:pt x="317106" y="1270000"/>
                </a:lnTo>
                <a:lnTo>
                  <a:pt x="316674" y="1270000"/>
                </a:lnTo>
                <a:lnTo>
                  <a:pt x="312851" y="1257300"/>
                </a:lnTo>
                <a:lnTo>
                  <a:pt x="312445" y="1257300"/>
                </a:lnTo>
                <a:lnTo>
                  <a:pt x="311226" y="1244600"/>
                </a:lnTo>
                <a:lnTo>
                  <a:pt x="304927" y="1244600"/>
                </a:lnTo>
                <a:lnTo>
                  <a:pt x="309867" y="1231900"/>
                </a:lnTo>
                <a:lnTo>
                  <a:pt x="307644" y="1206500"/>
                </a:lnTo>
                <a:lnTo>
                  <a:pt x="304495" y="1181100"/>
                </a:lnTo>
                <a:lnTo>
                  <a:pt x="306654" y="1155700"/>
                </a:lnTo>
                <a:lnTo>
                  <a:pt x="299529" y="1155700"/>
                </a:lnTo>
                <a:lnTo>
                  <a:pt x="302196" y="1143000"/>
                </a:lnTo>
                <a:lnTo>
                  <a:pt x="309549" y="1143000"/>
                </a:lnTo>
                <a:lnTo>
                  <a:pt x="306285" y="1130300"/>
                </a:lnTo>
                <a:lnTo>
                  <a:pt x="304723" y="1117600"/>
                </a:lnTo>
                <a:lnTo>
                  <a:pt x="307098" y="1117600"/>
                </a:lnTo>
                <a:lnTo>
                  <a:pt x="302577" y="1104900"/>
                </a:lnTo>
                <a:lnTo>
                  <a:pt x="274535" y="1104900"/>
                </a:lnTo>
                <a:lnTo>
                  <a:pt x="281114" y="1092200"/>
                </a:lnTo>
                <a:lnTo>
                  <a:pt x="280784" y="1092200"/>
                </a:lnTo>
                <a:lnTo>
                  <a:pt x="266954" y="1092200"/>
                </a:lnTo>
                <a:lnTo>
                  <a:pt x="271970" y="1079500"/>
                </a:lnTo>
                <a:lnTo>
                  <a:pt x="276936" y="1079500"/>
                </a:lnTo>
                <a:lnTo>
                  <a:pt x="280784" y="1092200"/>
                </a:lnTo>
                <a:lnTo>
                  <a:pt x="280746" y="1079500"/>
                </a:lnTo>
                <a:lnTo>
                  <a:pt x="279869" y="1066800"/>
                </a:lnTo>
                <a:lnTo>
                  <a:pt x="276466" y="1066800"/>
                </a:lnTo>
                <a:lnTo>
                  <a:pt x="268846" y="1054100"/>
                </a:lnTo>
                <a:lnTo>
                  <a:pt x="266509" y="1054100"/>
                </a:lnTo>
                <a:lnTo>
                  <a:pt x="264998" y="1041400"/>
                </a:lnTo>
                <a:lnTo>
                  <a:pt x="266001" y="1041400"/>
                </a:lnTo>
                <a:lnTo>
                  <a:pt x="262432" y="1028700"/>
                </a:lnTo>
                <a:lnTo>
                  <a:pt x="251002" y="1028700"/>
                </a:lnTo>
                <a:lnTo>
                  <a:pt x="252018" y="1016000"/>
                </a:lnTo>
                <a:lnTo>
                  <a:pt x="253123" y="1016000"/>
                </a:lnTo>
                <a:lnTo>
                  <a:pt x="255384" y="1003300"/>
                </a:lnTo>
                <a:lnTo>
                  <a:pt x="252095" y="1003300"/>
                </a:lnTo>
                <a:lnTo>
                  <a:pt x="255574" y="990600"/>
                </a:lnTo>
                <a:lnTo>
                  <a:pt x="237388" y="990600"/>
                </a:lnTo>
                <a:lnTo>
                  <a:pt x="240677" y="977900"/>
                </a:lnTo>
                <a:lnTo>
                  <a:pt x="246214" y="965200"/>
                </a:lnTo>
                <a:lnTo>
                  <a:pt x="240258" y="965200"/>
                </a:lnTo>
                <a:lnTo>
                  <a:pt x="250126" y="952500"/>
                </a:lnTo>
                <a:lnTo>
                  <a:pt x="261912" y="939800"/>
                </a:lnTo>
                <a:lnTo>
                  <a:pt x="273532" y="939800"/>
                </a:lnTo>
                <a:lnTo>
                  <a:pt x="275539" y="927100"/>
                </a:lnTo>
                <a:lnTo>
                  <a:pt x="273367" y="927100"/>
                </a:lnTo>
                <a:lnTo>
                  <a:pt x="273202" y="914400"/>
                </a:lnTo>
                <a:lnTo>
                  <a:pt x="271195" y="914400"/>
                </a:lnTo>
                <a:lnTo>
                  <a:pt x="262648" y="901700"/>
                </a:lnTo>
                <a:lnTo>
                  <a:pt x="255371" y="901700"/>
                </a:lnTo>
                <a:lnTo>
                  <a:pt x="257200" y="889000"/>
                </a:lnTo>
                <a:lnTo>
                  <a:pt x="241579" y="889000"/>
                </a:lnTo>
                <a:lnTo>
                  <a:pt x="242404" y="876300"/>
                </a:lnTo>
                <a:lnTo>
                  <a:pt x="246316" y="876300"/>
                </a:lnTo>
                <a:lnTo>
                  <a:pt x="247307" y="863600"/>
                </a:lnTo>
                <a:lnTo>
                  <a:pt x="239407" y="863600"/>
                </a:lnTo>
                <a:lnTo>
                  <a:pt x="240753" y="850900"/>
                </a:lnTo>
                <a:lnTo>
                  <a:pt x="239280" y="850900"/>
                </a:lnTo>
                <a:lnTo>
                  <a:pt x="234569" y="838200"/>
                </a:lnTo>
                <a:lnTo>
                  <a:pt x="222072" y="838200"/>
                </a:lnTo>
                <a:lnTo>
                  <a:pt x="233426" y="825500"/>
                </a:lnTo>
                <a:lnTo>
                  <a:pt x="227063" y="812800"/>
                </a:lnTo>
                <a:lnTo>
                  <a:pt x="220383" y="800100"/>
                </a:lnTo>
                <a:lnTo>
                  <a:pt x="230771" y="787400"/>
                </a:lnTo>
                <a:lnTo>
                  <a:pt x="225640" y="774700"/>
                </a:lnTo>
                <a:lnTo>
                  <a:pt x="229095" y="774700"/>
                </a:lnTo>
                <a:lnTo>
                  <a:pt x="227609" y="762000"/>
                </a:lnTo>
                <a:lnTo>
                  <a:pt x="223685" y="762000"/>
                </a:lnTo>
                <a:lnTo>
                  <a:pt x="218135" y="749300"/>
                </a:lnTo>
                <a:lnTo>
                  <a:pt x="218732" y="749300"/>
                </a:lnTo>
                <a:lnTo>
                  <a:pt x="220154" y="736600"/>
                </a:lnTo>
                <a:lnTo>
                  <a:pt x="218503" y="723900"/>
                </a:lnTo>
                <a:lnTo>
                  <a:pt x="212623" y="723900"/>
                </a:lnTo>
                <a:lnTo>
                  <a:pt x="201383" y="711200"/>
                </a:lnTo>
                <a:lnTo>
                  <a:pt x="211810" y="711200"/>
                </a:lnTo>
                <a:lnTo>
                  <a:pt x="210540" y="698500"/>
                </a:lnTo>
                <a:lnTo>
                  <a:pt x="213360" y="685800"/>
                </a:lnTo>
                <a:lnTo>
                  <a:pt x="214566" y="673100"/>
                </a:lnTo>
                <a:lnTo>
                  <a:pt x="208470" y="660400"/>
                </a:lnTo>
                <a:lnTo>
                  <a:pt x="213601" y="660400"/>
                </a:lnTo>
                <a:lnTo>
                  <a:pt x="209550" y="647700"/>
                </a:lnTo>
                <a:lnTo>
                  <a:pt x="213245" y="635000"/>
                </a:lnTo>
                <a:lnTo>
                  <a:pt x="212407" y="609600"/>
                </a:lnTo>
                <a:lnTo>
                  <a:pt x="194754" y="609600"/>
                </a:lnTo>
                <a:lnTo>
                  <a:pt x="182880" y="596900"/>
                </a:lnTo>
                <a:lnTo>
                  <a:pt x="180060" y="609600"/>
                </a:lnTo>
                <a:lnTo>
                  <a:pt x="173532" y="609600"/>
                </a:lnTo>
                <a:lnTo>
                  <a:pt x="166027" y="596900"/>
                </a:lnTo>
                <a:lnTo>
                  <a:pt x="160299" y="609600"/>
                </a:lnTo>
                <a:lnTo>
                  <a:pt x="160248" y="596900"/>
                </a:lnTo>
                <a:lnTo>
                  <a:pt x="163779" y="596900"/>
                </a:lnTo>
                <a:lnTo>
                  <a:pt x="168605" y="584200"/>
                </a:lnTo>
                <a:lnTo>
                  <a:pt x="172453" y="596900"/>
                </a:lnTo>
                <a:lnTo>
                  <a:pt x="180263" y="596900"/>
                </a:lnTo>
                <a:lnTo>
                  <a:pt x="182016" y="584200"/>
                </a:lnTo>
                <a:lnTo>
                  <a:pt x="182460" y="571500"/>
                </a:lnTo>
                <a:lnTo>
                  <a:pt x="188112" y="571500"/>
                </a:lnTo>
                <a:lnTo>
                  <a:pt x="184785" y="546100"/>
                </a:lnTo>
                <a:lnTo>
                  <a:pt x="183883" y="520700"/>
                </a:lnTo>
                <a:lnTo>
                  <a:pt x="183375" y="495300"/>
                </a:lnTo>
                <a:lnTo>
                  <a:pt x="181203" y="469900"/>
                </a:lnTo>
                <a:lnTo>
                  <a:pt x="166154" y="469900"/>
                </a:lnTo>
                <a:lnTo>
                  <a:pt x="164985" y="457200"/>
                </a:lnTo>
                <a:lnTo>
                  <a:pt x="175069" y="457200"/>
                </a:lnTo>
                <a:lnTo>
                  <a:pt x="168719" y="444500"/>
                </a:lnTo>
                <a:lnTo>
                  <a:pt x="164757" y="444500"/>
                </a:lnTo>
                <a:lnTo>
                  <a:pt x="163804" y="431800"/>
                </a:lnTo>
                <a:lnTo>
                  <a:pt x="165811" y="419100"/>
                </a:lnTo>
                <a:lnTo>
                  <a:pt x="172897" y="419100"/>
                </a:lnTo>
                <a:lnTo>
                  <a:pt x="171615" y="406400"/>
                </a:lnTo>
                <a:lnTo>
                  <a:pt x="145580" y="406400"/>
                </a:lnTo>
                <a:lnTo>
                  <a:pt x="153466" y="393700"/>
                </a:lnTo>
                <a:lnTo>
                  <a:pt x="152057" y="368300"/>
                </a:lnTo>
                <a:lnTo>
                  <a:pt x="147993" y="355600"/>
                </a:lnTo>
                <a:lnTo>
                  <a:pt x="147916" y="342900"/>
                </a:lnTo>
                <a:lnTo>
                  <a:pt x="141363" y="342900"/>
                </a:lnTo>
                <a:lnTo>
                  <a:pt x="137452" y="330200"/>
                </a:lnTo>
                <a:lnTo>
                  <a:pt x="135356" y="330200"/>
                </a:lnTo>
                <a:lnTo>
                  <a:pt x="134264" y="317500"/>
                </a:lnTo>
                <a:lnTo>
                  <a:pt x="132257" y="317500"/>
                </a:lnTo>
                <a:lnTo>
                  <a:pt x="118706" y="330200"/>
                </a:lnTo>
                <a:lnTo>
                  <a:pt x="118478" y="317500"/>
                </a:lnTo>
                <a:lnTo>
                  <a:pt x="132562" y="304800"/>
                </a:lnTo>
                <a:lnTo>
                  <a:pt x="136347" y="304800"/>
                </a:lnTo>
                <a:lnTo>
                  <a:pt x="138188" y="292100"/>
                </a:lnTo>
                <a:lnTo>
                  <a:pt x="146469" y="279400"/>
                </a:lnTo>
                <a:lnTo>
                  <a:pt x="135280" y="279400"/>
                </a:lnTo>
                <a:lnTo>
                  <a:pt x="129997" y="266700"/>
                </a:lnTo>
                <a:lnTo>
                  <a:pt x="136550" y="266700"/>
                </a:lnTo>
                <a:lnTo>
                  <a:pt x="129451" y="254000"/>
                </a:lnTo>
                <a:lnTo>
                  <a:pt x="128143" y="228600"/>
                </a:lnTo>
                <a:lnTo>
                  <a:pt x="127965" y="215900"/>
                </a:lnTo>
                <a:lnTo>
                  <a:pt x="124218" y="190500"/>
                </a:lnTo>
                <a:lnTo>
                  <a:pt x="120434" y="203200"/>
                </a:lnTo>
                <a:lnTo>
                  <a:pt x="118376" y="203200"/>
                </a:lnTo>
                <a:lnTo>
                  <a:pt x="118376" y="469900"/>
                </a:lnTo>
                <a:lnTo>
                  <a:pt x="117640" y="482600"/>
                </a:lnTo>
                <a:lnTo>
                  <a:pt x="114020" y="482600"/>
                </a:lnTo>
                <a:lnTo>
                  <a:pt x="108724" y="469900"/>
                </a:lnTo>
                <a:lnTo>
                  <a:pt x="104101" y="469900"/>
                </a:lnTo>
                <a:lnTo>
                  <a:pt x="97523" y="444500"/>
                </a:lnTo>
                <a:lnTo>
                  <a:pt x="104190" y="457200"/>
                </a:lnTo>
                <a:lnTo>
                  <a:pt x="112509" y="457200"/>
                </a:lnTo>
                <a:lnTo>
                  <a:pt x="118376" y="469900"/>
                </a:lnTo>
                <a:lnTo>
                  <a:pt x="118376" y="203200"/>
                </a:lnTo>
                <a:lnTo>
                  <a:pt x="108889" y="203200"/>
                </a:lnTo>
                <a:lnTo>
                  <a:pt x="124498" y="177800"/>
                </a:lnTo>
                <a:lnTo>
                  <a:pt x="109664" y="177800"/>
                </a:lnTo>
                <a:lnTo>
                  <a:pt x="112852" y="165100"/>
                </a:lnTo>
                <a:lnTo>
                  <a:pt x="105714" y="177800"/>
                </a:lnTo>
                <a:lnTo>
                  <a:pt x="103759" y="177800"/>
                </a:lnTo>
                <a:lnTo>
                  <a:pt x="104127" y="152400"/>
                </a:lnTo>
                <a:lnTo>
                  <a:pt x="101206" y="139700"/>
                </a:lnTo>
                <a:lnTo>
                  <a:pt x="96012" y="114300"/>
                </a:lnTo>
                <a:lnTo>
                  <a:pt x="89547" y="101600"/>
                </a:lnTo>
                <a:lnTo>
                  <a:pt x="83464" y="88900"/>
                </a:lnTo>
                <a:lnTo>
                  <a:pt x="79514" y="63500"/>
                </a:lnTo>
                <a:lnTo>
                  <a:pt x="79044" y="50800"/>
                </a:lnTo>
                <a:lnTo>
                  <a:pt x="81229" y="38100"/>
                </a:lnTo>
                <a:lnTo>
                  <a:pt x="83413" y="25400"/>
                </a:lnTo>
                <a:lnTo>
                  <a:pt x="78232" y="38100"/>
                </a:lnTo>
                <a:lnTo>
                  <a:pt x="76225" y="38100"/>
                </a:lnTo>
                <a:lnTo>
                  <a:pt x="74485" y="25400"/>
                </a:lnTo>
                <a:lnTo>
                  <a:pt x="73761" y="38100"/>
                </a:lnTo>
                <a:lnTo>
                  <a:pt x="60667" y="38100"/>
                </a:lnTo>
                <a:lnTo>
                  <a:pt x="68465" y="12700"/>
                </a:lnTo>
                <a:lnTo>
                  <a:pt x="60871" y="12700"/>
                </a:lnTo>
                <a:lnTo>
                  <a:pt x="57543" y="0"/>
                </a:lnTo>
                <a:lnTo>
                  <a:pt x="39001" y="0"/>
                </a:lnTo>
                <a:lnTo>
                  <a:pt x="27025" y="12700"/>
                </a:lnTo>
                <a:lnTo>
                  <a:pt x="14617" y="25400"/>
                </a:lnTo>
                <a:lnTo>
                  <a:pt x="622" y="25400"/>
                </a:lnTo>
                <a:lnTo>
                  <a:pt x="6705" y="38100"/>
                </a:lnTo>
                <a:lnTo>
                  <a:pt x="2476" y="50800"/>
                </a:lnTo>
                <a:lnTo>
                  <a:pt x="0" y="50800"/>
                </a:lnTo>
                <a:lnTo>
                  <a:pt x="11328" y="63500"/>
                </a:lnTo>
                <a:lnTo>
                  <a:pt x="9652" y="63500"/>
                </a:lnTo>
                <a:lnTo>
                  <a:pt x="12827" y="76200"/>
                </a:lnTo>
                <a:lnTo>
                  <a:pt x="9093" y="76200"/>
                </a:lnTo>
                <a:lnTo>
                  <a:pt x="13576" y="101600"/>
                </a:lnTo>
                <a:lnTo>
                  <a:pt x="14706" y="114300"/>
                </a:lnTo>
                <a:lnTo>
                  <a:pt x="14465" y="127000"/>
                </a:lnTo>
                <a:lnTo>
                  <a:pt x="14833" y="139700"/>
                </a:lnTo>
                <a:lnTo>
                  <a:pt x="21526" y="139700"/>
                </a:lnTo>
                <a:lnTo>
                  <a:pt x="19685" y="152400"/>
                </a:lnTo>
                <a:lnTo>
                  <a:pt x="26555" y="152400"/>
                </a:lnTo>
                <a:lnTo>
                  <a:pt x="26720" y="139700"/>
                </a:lnTo>
                <a:lnTo>
                  <a:pt x="28117" y="139700"/>
                </a:lnTo>
                <a:lnTo>
                  <a:pt x="29845" y="165100"/>
                </a:lnTo>
                <a:lnTo>
                  <a:pt x="30924" y="177800"/>
                </a:lnTo>
                <a:lnTo>
                  <a:pt x="22301" y="190500"/>
                </a:lnTo>
                <a:lnTo>
                  <a:pt x="38201" y="190500"/>
                </a:lnTo>
                <a:lnTo>
                  <a:pt x="38252" y="203200"/>
                </a:lnTo>
                <a:lnTo>
                  <a:pt x="21336" y="203200"/>
                </a:lnTo>
                <a:lnTo>
                  <a:pt x="24003" y="215900"/>
                </a:lnTo>
                <a:lnTo>
                  <a:pt x="27393" y="215900"/>
                </a:lnTo>
                <a:lnTo>
                  <a:pt x="28333" y="228600"/>
                </a:lnTo>
                <a:lnTo>
                  <a:pt x="30162" y="215900"/>
                </a:lnTo>
                <a:lnTo>
                  <a:pt x="36982" y="228600"/>
                </a:lnTo>
                <a:lnTo>
                  <a:pt x="42113" y="254000"/>
                </a:lnTo>
                <a:lnTo>
                  <a:pt x="48387" y="266700"/>
                </a:lnTo>
                <a:lnTo>
                  <a:pt x="58661" y="279400"/>
                </a:lnTo>
                <a:lnTo>
                  <a:pt x="63068" y="279400"/>
                </a:lnTo>
                <a:lnTo>
                  <a:pt x="68033" y="292100"/>
                </a:lnTo>
                <a:lnTo>
                  <a:pt x="67513" y="304800"/>
                </a:lnTo>
                <a:lnTo>
                  <a:pt x="66167" y="304800"/>
                </a:lnTo>
                <a:lnTo>
                  <a:pt x="68694" y="317500"/>
                </a:lnTo>
                <a:lnTo>
                  <a:pt x="76390" y="317500"/>
                </a:lnTo>
                <a:lnTo>
                  <a:pt x="76949" y="330200"/>
                </a:lnTo>
                <a:lnTo>
                  <a:pt x="60388" y="330200"/>
                </a:lnTo>
                <a:lnTo>
                  <a:pt x="67818" y="342900"/>
                </a:lnTo>
                <a:lnTo>
                  <a:pt x="78803" y="342900"/>
                </a:lnTo>
                <a:lnTo>
                  <a:pt x="90157" y="355600"/>
                </a:lnTo>
                <a:lnTo>
                  <a:pt x="94729" y="355600"/>
                </a:lnTo>
                <a:lnTo>
                  <a:pt x="98742" y="368300"/>
                </a:lnTo>
                <a:lnTo>
                  <a:pt x="77050" y="368300"/>
                </a:lnTo>
                <a:lnTo>
                  <a:pt x="74764" y="381000"/>
                </a:lnTo>
                <a:lnTo>
                  <a:pt x="80962" y="393700"/>
                </a:lnTo>
                <a:lnTo>
                  <a:pt x="85229" y="406400"/>
                </a:lnTo>
                <a:lnTo>
                  <a:pt x="91186" y="406400"/>
                </a:lnTo>
                <a:lnTo>
                  <a:pt x="90271" y="393700"/>
                </a:lnTo>
                <a:lnTo>
                  <a:pt x="102857" y="393700"/>
                </a:lnTo>
                <a:lnTo>
                  <a:pt x="107315" y="406400"/>
                </a:lnTo>
                <a:lnTo>
                  <a:pt x="105105" y="406400"/>
                </a:lnTo>
                <a:lnTo>
                  <a:pt x="96494" y="419100"/>
                </a:lnTo>
                <a:lnTo>
                  <a:pt x="88341" y="431800"/>
                </a:lnTo>
                <a:lnTo>
                  <a:pt x="86029" y="444500"/>
                </a:lnTo>
                <a:lnTo>
                  <a:pt x="88277" y="444500"/>
                </a:lnTo>
                <a:lnTo>
                  <a:pt x="85915" y="457200"/>
                </a:lnTo>
                <a:lnTo>
                  <a:pt x="93840" y="457200"/>
                </a:lnTo>
                <a:lnTo>
                  <a:pt x="95973" y="469900"/>
                </a:lnTo>
                <a:lnTo>
                  <a:pt x="101422" y="469900"/>
                </a:lnTo>
                <a:lnTo>
                  <a:pt x="110451" y="482600"/>
                </a:lnTo>
                <a:lnTo>
                  <a:pt x="97434" y="482600"/>
                </a:lnTo>
                <a:lnTo>
                  <a:pt x="94259" y="469900"/>
                </a:lnTo>
                <a:lnTo>
                  <a:pt x="91579" y="469900"/>
                </a:lnTo>
                <a:lnTo>
                  <a:pt x="84467" y="457200"/>
                </a:lnTo>
                <a:lnTo>
                  <a:pt x="83883" y="469900"/>
                </a:lnTo>
                <a:lnTo>
                  <a:pt x="80619" y="469900"/>
                </a:lnTo>
                <a:lnTo>
                  <a:pt x="91313" y="482600"/>
                </a:lnTo>
                <a:lnTo>
                  <a:pt x="92303" y="482600"/>
                </a:lnTo>
                <a:lnTo>
                  <a:pt x="92392" y="495300"/>
                </a:lnTo>
                <a:lnTo>
                  <a:pt x="91998" y="495300"/>
                </a:lnTo>
                <a:lnTo>
                  <a:pt x="97459" y="508000"/>
                </a:lnTo>
                <a:lnTo>
                  <a:pt x="87960" y="508000"/>
                </a:lnTo>
                <a:lnTo>
                  <a:pt x="85852" y="520700"/>
                </a:lnTo>
                <a:lnTo>
                  <a:pt x="96177" y="520700"/>
                </a:lnTo>
                <a:lnTo>
                  <a:pt x="102031" y="508000"/>
                </a:lnTo>
                <a:lnTo>
                  <a:pt x="105791" y="520700"/>
                </a:lnTo>
                <a:lnTo>
                  <a:pt x="97561" y="533400"/>
                </a:lnTo>
                <a:lnTo>
                  <a:pt x="87782" y="546100"/>
                </a:lnTo>
                <a:lnTo>
                  <a:pt x="95173" y="546100"/>
                </a:lnTo>
                <a:lnTo>
                  <a:pt x="92329" y="558800"/>
                </a:lnTo>
                <a:lnTo>
                  <a:pt x="87477" y="558800"/>
                </a:lnTo>
                <a:lnTo>
                  <a:pt x="91313" y="571500"/>
                </a:lnTo>
                <a:lnTo>
                  <a:pt x="95377" y="571500"/>
                </a:lnTo>
                <a:lnTo>
                  <a:pt x="99885" y="558800"/>
                </a:lnTo>
                <a:lnTo>
                  <a:pt x="105105" y="558800"/>
                </a:lnTo>
                <a:lnTo>
                  <a:pt x="101358" y="571500"/>
                </a:lnTo>
                <a:lnTo>
                  <a:pt x="116814" y="571500"/>
                </a:lnTo>
                <a:lnTo>
                  <a:pt x="106438" y="584200"/>
                </a:lnTo>
                <a:lnTo>
                  <a:pt x="115684" y="584200"/>
                </a:lnTo>
                <a:lnTo>
                  <a:pt x="122682" y="596900"/>
                </a:lnTo>
                <a:lnTo>
                  <a:pt x="101142" y="596900"/>
                </a:lnTo>
                <a:lnTo>
                  <a:pt x="106832" y="609600"/>
                </a:lnTo>
                <a:lnTo>
                  <a:pt x="109105" y="609600"/>
                </a:lnTo>
                <a:lnTo>
                  <a:pt x="109118" y="622300"/>
                </a:lnTo>
                <a:lnTo>
                  <a:pt x="127063" y="622300"/>
                </a:lnTo>
                <a:lnTo>
                  <a:pt x="128790" y="635000"/>
                </a:lnTo>
                <a:lnTo>
                  <a:pt x="98412" y="635000"/>
                </a:lnTo>
                <a:lnTo>
                  <a:pt x="105486" y="647700"/>
                </a:lnTo>
                <a:lnTo>
                  <a:pt x="107937" y="647700"/>
                </a:lnTo>
                <a:lnTo>
                  <a:pt x="125222" y="660400"/>
                </a:lnTo>
                <a:lnTo>
                  <a:pt x="121716" y="660400"/>
                </a:lnTo>
                <a:lnTo>
                  <a:pt x="123444" y="673100"/>
                </a:lnTo>
                <a:lnTo>
                  <a:pt x="113017" y="673100"/>
                </a:lnTo>
                <a:lnTo>
                  <a:pt x="109499" y="685800"/>
                </a:lnTo>
                <a:lnTo>
                  <a:pt x="100812" y="685800"/>
                </a:lnTo>
                <a:lnTo>
                  <a:pt x="102425" y="698500"/>
                </a:lnTo>
                <a:lnTo>
                  <a:pt x="109004" y="698500"/>
                </a:lnTo>
                <a:lnTo>
                  <a:pt x="115379" y="711200"/>
                </a:lnTo>
                <a:lnTo>
                  <a:pt x="116357" y="723900"/>
                </a:lnTo>
                <a:lnTo>
                  <a:pt x="121551" y="723900"/>
                </a:lnTo>
                <a:lnTo>
                  <a:pt x="120408" y="736600"/>
                </a:lnTo>
                <a:lnTo>
                  <a:pt x="118935" y="736600"/>
                </a:lnTo>
                <a:lnTo>
                  <a:pt x="120065" y="749300"/>
                </a:lnTo>
                <a:lnTo>
                  <a:pt x="126733" y="762000"/>
                </a:lnTo>
                <a:lnTo>
                  <a:pt x="112852" y="774700"/>
                </a:lnTo>
                <a:lnTo>
                  <a:pt x="124548" y="774700"/>
                </a:lnTo>
                <a:lnTo>
                  <a:pt x="131876" y="762000"/>
                </a:lnTo>
                <a:lnTo>
                  <a:pt x="138887" y="774700"/>
                </a:lnTo>
                <a:lnTo>
                  <a:pt x="134962" y="774700"/>
                </a:lnTo>
                <a:lnTo>
                  <a:pt x="128117" y="787400"/>
                </a:lnTo>
                <a:lnTo>
                  <a:pt x="130797" y="787400"/>
                </a:lnTo>
                <a:lnTo>
                  <a:pt x="138201" y="800100"/>
                </a:lnTo>
                <a:lnTo>
                  <a:pt x="142036" y="800100"/>
                </a:lnTo>
                <a:lnTo>
                  <a:pt x="138887" y="812800"/>
                </a:lnTo>
                <a:lnTo>
                  <a:pt x="135369" y="812800"/>
                </a:lnTo>
                <a:lnTo>
                  <a:pt x="137096" y="800100"/>
                </a:lnTo>
                <a:lnTo>
                  <a:pt x="135369" y="800100"/>
                </a:lnTo>
                <a:lnTo>
                  <a:pt x="128460" y="812800"/>
                </a:lnTo>
                <a:lnTo>
                  <a:pt x="119824" y="800100"/>
                </a:lnTo>
                <a:lnTo>
                  <a:pt x="105879" y="800100"/>
                </a:lnTo>
                <a:lnTo>
                  <a:pt x="120154" y="812800"/>
                </a:lnTo>
                <a:lnTo>
                  <a:pt x="129832" y="825500"/>
                </a:lnTo>
                <a:lnTo>
                  <a:pt x="144068" y="838200"/>
                </a:lnTo>
                <a:lnTo>
                  <a:pt x="135496" y="838200"/>
                </a:lnTo>
                <a:lnTo>
                  <a:pt x="143637" y="850900"/>
                </a:lnTo>
                <a:lnTo>
                  <a:pt x="153720" y="850900"/>
                </a:lnTo>
                <a:lnTo>
                  <a:pt x="157949" y="863600"/>
                </a:lnTo>
                <a:lnTo>
                  <a:pt x="148805" y="863600"/>
                </a:lnTo>
                <a:lnTo>
                  <a:pt x="157949" y="876300"/>
                </a:lnTo>
                <a:lnTo>
                  <a:pt x="152717" y="876300"/>
                </a:lnTo>
                <a:lnTo>
                  <a:pt x="158229" y="889000"/>
                </a:lnTo>
                <a:lnTo>
                  <a:pt x="162356" y="889000"/>
                </a:lnTo>
                <a:lnTo>
                  <a:pt x="170497" y="901700"/>
                </a:lnTo>
                <a:lnTo>
                  <a:pt x="175907" y="901700"/>
                </a:lnTo>
                <a:lnTo>
                  <a:pt x="169049" y="914400"/>
                </a:lnTo>
                <a:lnTo>
                  <a:pt x="160235" y="901700"/>
                </a:lnTo>
                <a:lnTo>
                  <a:pt x="149644" y="901700"/>
                </a:lnTo>
                <a:lnTo>
                  <a:pt x="152476" y="914400"/>
                </a:lnTo>
                <a:lnTo>
                  <a:pt x="157937" y="914400"/>
                </a:lnTo>
                <a:lnTo>
                  <a:pt x="155384" y="927100"/>
                </a:lnTo>
                <a:lnTo>
                  <a:pt x="150037" y="914400"/>
                </a:lnTo>
                <a:lnTo>
                  <a:pt x="142087" y="927100"/>
                </a:lnTo>
                <a:lnTo>
                  <a:pt x="139065" y="927100"/>
                </a:lnTo>
                <a:lnTo>
                  <a:pt x="137363" y="939800"/>
                </a:lnTo>
                <a:lnTo>
                  <a:pt x="133362" y="952500"/>
                </a:lnTo>
                <a:lnTo>
                  <a:pt x="139090" y="939800"/>
                </a:lnTo>
                <a:lnTo>
                  <a:pt x="147523" y="939800"/>
                </a:lnTo>
                <a:lnTo>
                  <a:pt x="156743" y="927100"/>
                </a:lnTo>
                <a:lnTo>
                  <a:pt x="164807" y="927100"/>
                </a:lnTo>
                <a:lnTo>
                  <a:pt x="163144" y="939800"/>
                </a:lnTo>
                <a:lnTo>
                  <a:pt x="159346" y="939800"/>
                </a:lnTo>
                <a:lnTo>
                  <a:pt x="162915" y="952500"/>
                </a:lnTo>
                <a:lnTo>
                  <a:pt x="150926" y="952500"/>
                </a:lnTo>
                <a:lnTo>
                  <a:pt x="156222" y="965200"/>
                </a:lnTo>
                <a:lnTo>
                  <a:pt x="170103" y="965200"/>
                </a:lnTo>
                <a:lnTo>
                  <a:pt x="170281" y="977900"/>
                </a:lnTo>
                <a:lnTo>
                  <a:pt x="172173" y="977900"/>
                </a:lnTo>
                <a:lnTo>
                  <a:pt x="171564" y="990600"/>
                </a:lnTo>
                <a:lnTo>
                  <a:pt x="174180" y="1003300"/>
                </a:lnTo>
                <a:lnTo>
                  <a:pt x="179387" y="1003300"/>
                </a:lnTo>
                <a:lnTo>
                  <a:pt x="186550" y="1016000"/>
                </a:lnTo>
                <a:lnTo>
                  <a:pt x="186778" y="1016000"/>
                </a:lnTo>
                <a:lnTo>
                  <a:pt x="186893" y="1028700"/>
                </a:lnTo>
                <a:lnTo>
                  <a:pt x="205181" y="1028700"/>
                </a:lnTo>
                <a:lnTo>
                  <a:pt x="200367" y="1041400"/>
                </a:lnTo>
                <a:lnTo>
                  <a:pt x="196291" y="1054100"/>
                </a:lnTo>
                <a:lnTo>
                  <a:pt x="202552" y="1054100"/>
                </a:lnTo>
                <a:lnTo>
                  <a:pt x="199263" y="1066800"/>
                </a:lnTo>
                <a:lnTo>
                  <a:pt x="196913" y="1066800"/>
                </a:lnTo>
                <a:lnTo>
                  <a:pt x="201955" y="1079500"/>
                </a:lnTo>
                <a:lnTo>
                  <a:pt x="217551" y="1079500"/>
                </a:lnTo>
                <a:lnTo>
                  <a:pt x="210921" y="1092200"/>
                </a:lnTo>
                <a:lnTo>
                  <a:pt x="236423" y="1092200"/>
                </a:lnTo>
                <a:lnTo>
                  <a:pt x="245656" y="1104900"/>
                </a:lnTo>
                <a:lnTo>
                  <a:pt x="249999" y="1092200"/>
                </a:lnTo>
                <a:lnTo>
                  <a:pt x="255524" y="1092200"/>
                </a:lnTo>
                <a:lnTo>
                  <a:pt x="265836" y="1104900"/>
                </a:lnTo>
                <a:lnTo>
                  <a:pt x="245656" y="1104900"/>
                </a:lnTo>
                <a:lnTo>
                  <a:pt x="221183" y="1104900"/>
                </a:lnTo>
                <a:lnTo>
                  <a:pt x="206679" y="1117600"/>
                </a:lnTo>
                <a:lnTo>
                  <a:pt x="212877" y="1117600"/>
                </a:lnTo>
                <a:lnTo>
                  <a:pt x="207352" y="1130300"/>
                </a:lnTo>
                <a:lnTo>
                  <a:pt x="221894" y="1143000"/>
                </a:lnTo>
                <a:lnTo>
                  <a:pt x="237032" y="1143000"/>
                </a:lnTo>
                <a:lnTo>
                  <a:pt x="250774" y="1155700"/>
                </a:lnTo>
                <a:lnTo>
                  <a:pt x="261150" y="1168400"/>
                </a:lnTo>
                <a:lnTo>
                  <a:pt x="229616" y="1168400"/>
                </a:lnTo>
                <a:lnTo>
                  <a:pt x="223583" y="1155700"/>
                </a:lnTo>
                <a:lnTo>
                  <a:pt x="220624" y="1143000"/>
                </a:lnTo>
                <a:lnTo>
                  <a:pt x="220345" y="1155700"/>
                </a:lnTo>
                <a:lnTo>
                  <a:pt x="219735" y="1155700"/>
                </a:lnTo>
                <a:lnTo>
                  <a:pt x="223850" y="1168400"/>
                </a:lnTo>
                <a:lnTo>
                  <a:pt x="217106" y="1168400"/>
                </a:lnTo>
                <a:lnTo>
                  <a:pt x="220789" y="1181100"/>
                </a:lnTo>
                <a:lnTo>
                  <a:pt x="234632" y="1181100"/>
                </a:lnTo>
                <a:lnTo>
                  <a:pt x="238086" y="1193800"/>
                </a:lnTo>
                <a:lnTo>
                  <a:pt x="225755" y="1193800"/>
                </a:lnTo>
                <a:lnTo>
                  <a:pt x="234721" y="1206500"/>
                </a:lnTo>
                <a:lnTo>
                  <a:pt x="243890" y="1206500"/>
                </a:lnTo>
                <a:lnTo>
                  <a:pt x="244475" y="1219200"/>
                </a:lnTo>
                <a:lnTo>
                  <a:pt x="237515" y="1219200"/>
                </a:lnTo>
                <a:lnTo>
                  <a:pt x="239344" y="1231900"/>
                </a:lnTo>
                <a:lnTo>
                  <a:pt x="244373" y="1244600"/>
                </a:lnTo>
                <a:lnTo>
                  <a:pt x="252831" y="1257300"/>
                </a:lnTo>
                <a:lnTo>
                  <a:pt x="264947" y="1270000"/>
                </a:lnTo>
                <a:lnTo>
                  <a:pt x="238683" y="1270000"/>
                </a:lnTo>
                <a:lnTo>
                  <a:pt x="305371" y="1282700"/>
                </a:lnTo>
                <a:lnTo>
                  <a:pt x="290283" y="1282700"/>
                </a:lnTo>
                <a:lnTo>
                  <a:pt x="272021" y="1295400"/>
                </a:lnTo>
                <a:lnTo>
                  <a:pt x="269633" y="1295400"/>
                </a:lnTo>
                <a:lnTo>
                  <a:pt x="261556" y="1308100"/>
                </a:lnTo>
                <a:lnTo>
                  <a:pt x="255244" y="1308100"/>
                </a:lnTo>
                <a:lnTo>
                  <a:pt x="248831" y="1320800"/>
                </a:lnTo>
                <a:lnTo>
                  <a:pt x="250063" y="1320800"/>
                </a:lnTo>
                <a:lnTo>
                  <a:pt x="277050" y="1333500"/>
                </a:lnTo>
                <a:lnTo>
                  <a:pt x="256311" y="1333500"/>
                </a:lnTo>
                <a:lnTo>
                  <a:pt x="250228" y="1346200"/>
                </a:lnTo>
                <a:lnTo>
                  <a:pt x="254685" y="1346200"/>
                </a:lnTo>
                <a:lnTo>
                  <a:pt x="252234" y="1358900"/>
                </a:lnTo>
                <a:lnTo>
                  <a:pt x="255409" y="1358900"/>
                </a:lnTo>
                <a:lnTo>
                  <a:pt x="259816" y="1346200"/>
                </a:lnTo>
                <a:lnTo>
                  <a:pt x="265455" y="1358900"/>
                </a:lnTo>
                <a:lnTo>
                  <a:pt x="278434" y="1358900"/>
                </a:lnTo>
                <a:lnTo>
                  <a:pt x="291858" y="1371600"/>
                </a:lnTo>
                <a:lnTo>
                  <a:pt x="291630" y="1371600"/>
                </a:lnTo>
                <a:lnTo>
                  <a:pt x="280847" y="1384300"/>
                </a:lnTo>
                <a:lnTo>
                  <a:pt x="281330" y="1384300"/>
                </a:lnTo>
                <a:lnTo>
                  <a:pt x="303657" y="1397000"/>
                </a:lnTo>
                <a:lnTo>
                  <a:pt x="325818" y="1397000"/>
                </a:lnTo>
                <a:lnTo>
                  <a:pt x="340944" y="1409700"/>
                </a:lnTo>
                <a:lnTo>
                  <a:pt x="334467" y="1409700"/>
                </a:lnTo>
                <a:lnTo>
                  <a:pt x="344728" y="1422400"/>
                </a:lnTo>
                <a:lnTo>
                  <a:pt x="326199" y="1409700"/>
                </a:lnTo>
                <a:lnTo>
                  <a:pt x="303606" y="1409700"/>
                </a:lnTo>
                <a:lnTo>
                  <a:pt x="281495" y="1397000"/>
                </a:lnTo>
                <a:lnTo>
                  <a:pt x="264439" y="1397000"/>
                </a:lnTo>
                <a:lnTo>
                  <a:pt x="260096" y="1409700"/>
                </a:lnTo>
                <a:lnTo>
                  <a:pt x="269786" y="1409700"/>
                </a:lnTo>
                <a:lnTo>
                  <a:pt x="284175" y="1422400"/>
                </a:lnTo>
                <a:lnTo>
                  <a:pt x="295998" y="1422400"/>
                </a:lnTo>
                <a:lnTo>
                  <a:pt x="301129" y="1435100"/>
                </a:lnTo>
                <a:lnTo>
                  <a:pt x="276593" y="1435100"/>
                </a:lnTo>
                <a:lnTo>
                  <a:pt x="256971" y="1409700"/>
                </a:lnTo>
                <a:lnTo>
                  <a:pt x="247891" y="1409700"/>
                </a:lnTo>
                <a:lnTo>
                  <a:pt x="246938" y="1397000"/>
                </a:lnTo>
                <a:lnTo>
                  <a:pt x="246989" y="1422400"/>
                </a:lnTo>
                <a:lnTo>
                  <a:pt x="255955" y="1422400"/>
                </a:lnTo>
                <a:lnTo>
                  <a:pt x="262699" y="1435100"/>
                </a:lnTo>
                <a:lnTo>
                  <a:pt x="275488" y="1435100"/>
                </a:lnTo>
                <a:lnTo>
                  <a:pt x="282562" y="1447800"/>
                </a:lnTo>
                <a:lnTo>
                  <a:pt x="279336" y="1460500"/>
                </a:lnTo>
                <a:lnTo>
                  <a:pt x="283400" y="1460500"/>
                </a:lnTo>
                <a:lnTo>
                  <a:pt x="280606" y="1473200"/>
                </a:lnTo>
                <a:lnTo>
                  <a:pt x="278104" y="1473200"/>
                </a:lnTo>
                <a:lnTo>
                  <a:pt x="273634" y="1485353"/>
                </a:lnTo>
                <a:lnTo>
                  <a:pt x="289826" y="1473200"/>
                </a:lnTo>
                <a:lnTo>
                  <a:pt x="336092" y="1473200"/>
                </a:lnTo>
                <a:lnTo>
                  <a:pt x="351815" y="1460500"/>
                </a:lnTo>
                <a:lnTo>
                  <a:pt x="349491" y="1473200"/>
                </a:lnTo>
                <a:lnTo>
                  <a:pt x="344665" y="1473200"/>
                </a:lnTo>
                <a:lnTo>
                  <a:pt x="338632" y="1485900"/>
                </a:lnTo>
                <a:lnTo>
                  <a:pt x="332740" y="1498600"/>
                </a:lnTo>
                <a:lnTo>
                  <a:pt x="301523" y="1498600"/>
                </a:lnTo>
                <a:lnTo>
                  <a:pt x="298958" y="1511300"/>
                </a:lnTo>
                <a:lnTo>
                  <a:pt x="305650" y="1511300"/>
                </a:lnTo>
                <a:lnTo>
                  <a:pt x="311505" y="1524000"/>
                </a:lnTo>
                <a:lnTo>
                  <a:pt x="327990" y="1524000"/>
                </a:lnTo>
                <a:lnTo>
                  <a:pt x="339305" y="1536700"/>
                </a:lnTo>
                <a:lnTo>
                  <a:pt x="336473" y="1536700"/>
                </a:lnTo>
                <a:lnTo>
                  <a:pt x="337083" y="1549400"/>
                </a:lnTo>
                <a:lnTo>
                  <a:pt x="336486" y="1562100"/>
                </a:lnTo>
                <a:lnTo>
                  <a:pt x="336080" y="1574800"/>
                </a:lnTo>
                <a:lnTo>
                  <a:pt x="337261" y="1587500"/>
                </a:lnTo>
                <a:lnTo>
                  <a:pt x="343814" y="1587500"/>
                </a:lnTo>
                <a:lnTo>
                  <a:pt x="357835" y="1600200"/>
                </a:lnTo>
                <a:lnTo>
                  <a:pt x="370713" y="1600200"/>
                </a:lnTo>
                <a:lnTo>
                  <a:pt x="381254" y="1612900"/>
                </a:lnTo>
                <a:lnTo>
                  <a:pt x="373938" y="1612900"/>
                </a:lnTo>
                <a:lnTo>
                  <a:pt x="380453" y="1625600"/>
                </a:lnTo>
                <a:lnTo>
                  <a:pt x="391820" y="1638300"/>
                </a:lnTo>
                <a:lnTo>
                  <a:pt x="401193" y="1638300"/>
                </a:lnTo>
                <a:lnTo>
                  <a:pt x="401713" y="1651000"/>
                </a:lnTo>
                <a:lnTo>
                  <a:pt x="394030" y="1663700"/>
                </a:lnTo>
                <a:lnTo>
                  <a:pt x="371271" y="1663700"/>
                </a:lnTo>
                <a:lnTo>
                  <a:pt x="368909" y="1651000"/>
                </a:lnTo>
                <a:lnTo>
                  <a:pt x="364693" y="1651000"/>
                </a:lnTo>
                <a:lnTo>
                  <a:pt x="361696" y="1642579"/>
                </a:lnTo>
                <a:lnTo>
                  <a:pt x="359981" y="1651000"/>
                </a:lnTo>
                <a:lnTo>
                  <a:pt x="362470" y="1663700"/>
                </a:lnTo>
                <a:lnTo>
                  <a:pt x="365696" y="1676400"/>
                </a:lnTo>
                <a:lnTo>
                  <a:pt x="365302" y="1701800"/>
                </a:lnTo>
                <a:lnTo>
                  <a:pt x="379234" y="1701800"/>
                </a:lnTo>
                <a:lnTo>
                  <a:pt x="376174" y="1689100"/>
                </a:lnTo>
                <a:lnTo>
                  <a:pt x="394068" y="1689100"/>
                </a:lnTo>
                <a:lnTo>
                  <a:pt x="400799" y="1701800"/>
                </a:lnTo>
                <a:lnTo>
                  <a:pt x="407250" y="1701800"/>
                </a:lnTo>
                <a:lnTo>
                  <a:pt x="411708" y="1714500"/>
                </a:lnTo>
                <a:lnTo>
                  <a:pt x="412419" y="1714500"/>
                </a:lnTo>
                <a:lnTo>
                  <a:pt x="399986" y="1727200"/>
                </a:lnTo>
                <a:lnTo>
                  <a:pt x="424789" y="1727200"/>
                </a:lnTo>
                <a:lnTo>
                  <a:pt x="432181" y="1714500"/>
                </a:lnTo>
                <a:lnTo>
                  <a:pt x="433108" y="1714500"/>
                </a:lnTo>
                <a:lnTo>
                  <a:pt x="434251" y="1714500"/>
                </a:lnTo>
                <a:lnTo>
                  <a:pt x="435762" y="1701800"/>
                </a:lnTo>
                <a:close/>
              </a:path>
              <a:path extrusionOk="0" h="1739900" w="447675">
                <a:moveTo>
                  <a:pt x="441464" y="1689100"/>
                </a:moveTo>
                <a:lnTo>
                  <a:pt x="435762" y="1701800"/>
                </a:lnTo>
                <a:lnTo>
                  <a:pt x="437286" y="1701800"/>
                </a:lnTo>
                <a:lnTo>
                  <a:pt x="441464" y="1689100"/>
                </a:lnTo>
                <a:close/>
              </a:path>
              <a:path extrusionOk="0" h="1739900" w="447675">
                <a:moveTo>
                  <a:pt x="445414" y="1722526"/>
                </a:moveTo>
                <a:lnTo>
                  <a:pt x="442125" y="1717916"/>
                </a:lnTo>
                <a:lnTo>
                  <a:pt x="443585" y="1721205"/>
                </a:lnTo>
                <a:lnTo>
                  <a:pt x="441680" y="1723047"/>
                </a:lnTo>
                <a:lnTo>
                  <a:pt x="440512" y="1725218"/>
                </a:lnTo>
                <a:lnTo>
                  <a:pt x="442861" y="1724444"/>
                </a:lnTo>
                <a:lnTo>
                  <a:pt x="445414" y="1722526"/>
                </a:lnTo>
                <a:close/>
              </a:path>
              <a:path extrusionOk="0" h="1739900" w="447675">
                <a:moveTo>
                  <a:pt x="446697" y="1724329"/>
                </a:moveTo>
                <a:lnTo>
                  <a:pt x="445922" y="1722158"/>
                </a:lnTo>
                <a:lnTo>
                  <a:pt x="445414" y="1722526"/>
                </a:lnTo>
                <a:lnTo>
                  <a:pt x="446697" y="1724329"/>
                </a:lnTo>
                <a:close/>
              </a:path>
              <a:path extrusionOk="0" h="1739900" w="447675">
                <a:moveTo>
                  <a:pt x="447484" y="1727200"/>
                </a:moveTo>
                <a:lnTo>
                  <a:pt x="436118" y="1727200"/>
                </a:lnTo>
                <a:lnTo>
                  <a:pt x="433108" y="1714500"/>
                </a:lnTo>
                <a:lnTo>
                  <a:pt x="424789" y="1727200"/>
                </a:lnTo>
                <a:lnTo>
                  <a:pt x="428536" y="1727200"/>
                </a:lnTo>
                <a:lnTo>
                  <a:pt x="434619" y="1739900"/>
                </a:lnTo>
                <a:lnTo>
                  <a:pt x="441858" y="1739900"/>
                </a:lnTo>
                <a:lnTo>
                  <a:pt x="447484" y="17272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5" name="Google Shape;2165;p238"/>
          <p:cNvSpPr/>
          <p:nvPr/>
        </p:nvSpPr>
        <p:spPr>
          <a:xfrm>
            <a:off x="1170346" y="2944700"/>
            <a:ext cx="5078" cy="5502"/>
          </a:xfrm>
          <a:custGeom>
            <a:rect b="b" l="l" r="r" t="t"/>
            <a:pathLst>
              <a:path extrusionOk="0" h="8254" w="7619">
                <a:moveTo>
                  <a:pt x="2397" y="8133"/>
                </a:moveTo>
                <a:lnTo>
                  <a:pt x="836" y="7465"/>
                </a:lnTo>
                <a:lnTo>
                  <a:pt x="1561" y="5905"/>
                </a:lnTo>
                <a:lnTo>
                  <a:pt x="0" y="5236"/>
                </a:lnTo>
                <a:lnTo>
                  <a:pt x="613" y="0"/>
                </a:lnTo>
                <a:lnTo>
                  <a:pt x="5352" y="2005"/>
                </a:lnTo>
                <a:lnTo>
                  <a:pt x="7024" y="6406"/>
                </a:lnTo>
                <a:lnTo>
                  <a:pt x="2397" y="81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6" name="Google Shape;2166;p238"/>
          <p:cNvSpPr/>
          <p:nvPr/>
        </p:nvSpPr>
        <p:spPr>
          <a:xfrm>
            <a:off x="1173351" y="2905270"/>
            <a:ext cx="9734" cy="11428"/>
          </a:xfrm>
          <a:custGeom>
            <a:rect b="b" l="l" r="r" t="t"/>
            <a:pathLst>
              <a:path extrusionOk="0" h="17145" w="14605">
                <a:moveTo>
                  <a:pt x="14224" y="16217"/>
                </a:moveTo>
                <a:lnTo>
                  <a:pt x="9753" y="14820"/>
                </a:lnTo>
                <a:lnTo>
                  <a:pt x="7747" y="12369"/>
                </a:lnTo>
                <a:lnTo>
                  <a:pt x="8585" y="13817"/>
                </a:lnTo>
                <a:lnTo>
                  <a:pt x="9258" y="15316"/>
                </a:lnTo>
                <a:lnTo>
                  <a:pt x="9258" y="16992"/>
                </a:lnTo>
                <a:lnTo>
                  <a:pt x="14224" y="16217"/>
                </a:lnTo>
                <a:close/>
              </a:path>
              <a:path extrusionOk="0" h="17145" w="14605">
                <a:moveTo>
                  <a:pt x="14312" y="6096"/>
                </a:moveTo>
                <a:lnTo>
                  <a:pt x="12153" y="3175"/>
                </a:lnTo>
                <a:lnTo>
                  <a:pt x="8369" y="0"/>
                </a:lnTo>
                <a:lnTo>
                  <a:pt x="0" y="2959"/>
                </a:lnTo>
                <a:lnTo>
                  <a:pt x="4127" y="6680"/>
                </a:lnTo>
                <a:lnTo>
                  <a:pt x="7137" y="11315"/>
                </a:lnTo>
                <a:lnTo>
                  <a:pt x="7023" y="10972"/>
                </a:lnTo>
                <a:lnTo>
                  <a:pt x="6858" y="10693"/>
                </a:lnTo>
                <a:lnTo>
                  <a:pt x="6908" y="10363"/>
                </a:lnTo>
                <a:lnTo>
                  <a:pt x="13119" y="8572"/>
                </a:lnTo>
                <a:lnTo>
                  <a:pt x="14312" y="609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7" name="Google Shape;2167;p238"/>
          <p:cNvSpPr/>
          <p:nvPr/>
        </p:nvSpPr>
        <p:spPr>
          <a:xfrm>
            <a:off x="1183500" y="2863450"/>
            <a:ext cx="8888" cy="5502"/>
          </a:xfrm>
          <a:custGeom>
            <a:rect b="b" l="l" r="r" t="t"/>
            <a:pathLst>
              <a:path extrusionOk="0" h="8254" w="13335">
                <a:moveTo>
                  <a:pt x="0" y="7755"/>
                </a:moveTo>
                <a:lnTo>
                  <a:pt x="1616" y="4803"/>
                </a:lnTo>
                <a:lnTo>
                  <a:pt x="694" y="0"/>
                </a:lnTo>
                <a:lnTo>
                  <a:pt x="6655" y="847"/>
                </a:lnTo>
                <a:lnTo>
                  <a:pt x="11960" y="3806"/>
                </a:lnTo>
                <a:lnTo>
                  <a:pt x="0" y="7755"/>
                </a:lnTo>
                <a:close/>
              </a:path>
              <a:path extrusionOk="0" h="8254" w="13335">
                <a:moveTo>
                  <a:pt x="9812" y="5750"/>
                </a:moveTo>
                <a:lnTo>
                  <a:pt x="12146" y="3910"/>
                </a:lnTo>
                <a:lnTo>
                  <a:pt x="11960" y="3806"/>
                </a:lnTo>
                <a:lnTo>
                  <a:pt x="12990" y="3466"/>
                </a:lnTo>
                <a:lnTo>
                  <a:pt x="9812" y="57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8" name="Google Shape;2168;p238"/>
          <p:cNvSpPr/>
          <p:nvPr/>
        </p:nvSpPr>
        <p:spPr>
          <a:xfrm>
            <a:off x="1156777" y="2884218"/>
            <a:ext cx="11004" cy="29202"/>
          </a:xfrm>
          <a:custGeom>
            <a:rect b="b" l="l" r="r" t="t"/>
            <a:pathLst>
              <a:path extrusionOk="0" h="43814" w="16510">
                <a:moveTo>
                  <a:pt x="1511" y="30137"/>
                </a:moveTo>
                <a:lnTo>
                  <a:pt x="723" y="24180"/>
                </a:lnTo>
                <a:lnTo>
                  <a:pt x="0" y="33147"/>
                </a:lnTo>
                <a:lnTo>
                  <a:pt x="1511" y="30137"/>
                </a:lnTo>
                <a:close/>
              </a:path>
              <a:path extrusionOk="0" h="43814" w="16510">
                <a:moveTo>
                  <a:pt x="6527" y="11201"/>
                </a:moveTo>
                <a:lnTo>
                  <a:pt x="5524" y="6070"/>
                </a:lnTo>
                <a:lnTo>
                  <a:pt x="6184" y="0"/>
                </a:lnTo>
                <a:lnTo>
                  <a:pt x="3124" y="1003"/>
                </a:lnTo>
                <a:lnTo>
                  <a:pt x="2336" y="9969"/>
                </a:lnTo>
                <a:lnTo>
                  <a:pt x="4076" y="9359"/>
                </a:lnTo>
                <a:lnTo>
                  <a:pt x="5410" y="10134"/>
                </a:lnTo>
                <a:lnTo>
                  <a:pt x="6527" y="11201"/>
                </a:lnTo>
                <a:close/>
              </a:path>
              <a:path extrusionOk="0" h="43814" w="16510">
                <a:moveTo>
                  <a:pt x="10033" y="17322"/>
                </a:moveTo>
                <a:lnTo>
                  <a:pt x="9537" y="15925"/>
                </a:lnTo>
                <a:lnTo>
                  <a:pt x="8369" y="12979"/>
                </a:lnTo>
                <a:lnTo>
                  <a:pt x="6527" y="11201"/>
                </a:lnTo>
                <a:lnTo>
                  <a:pt x="7023" y="13868"/>
                </a:lnTo>
                <a:lnTo>
                  <a:pt x="7912" y="16319"/>
                </a:lnTo>
                <a:lnTo>
                  <a:pt x="10033" y="17322"/>
                </a:lnTo>
                <a:close/>
              </a:path>
              <a:path extrusionOk="0" h="43814" w="16510">
                <a:moveTo>
                  <a:pt x="16230" y="38722"/>
                </a:moveTo>
                <a:lnTo>
                  <a:pt x="6972" y="38214"/>
                </a:lnTo>
                <a:lnTo>
                  <a:pt x="6184" y="43446"/>
                </a:lnTo>
                <a:lnTo>
                  <a:pt x="16230" y="387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69" name="Google Shape;2169;p238"/>
          <p:cNvSpPr/>
          <p:nvPr/>
        </p:nvSpPr>
        <p:spPr>
          <a:xfrm>
            <a:off x="1117274" y="2820246"/>
            <a:ext cx="28779" cy="28779"/>
          </a:xfrm>
          <a:custGeom>
            <a:rect b="b" l="l" r="r" t="t"/>
            <a:pathLst>
              <a:path extrusionOk="0" h="43179" w="43180">
                <a:moveTo>
                  <a:pt x="10541" y="16929"/>
                </a:moveTo>
                <a:lnTo>
                  <a:pt x="6819" y="15417"/>
                </a:lnTo>
                <a:lnTo>
                  <a:pt x="2717" y="12979"/>
                </a:lnTo>
                <a:lnTo>
                  <a:pt x="0" y="12674"/>
                </a:lnTo>
                <a:lnTo>
                  <a:pt x="457" y="17551"/>
                </a:lnTo>
                <a:lnTo>
                  <a:pt x="4305" y="17602"/>
                </a:lnTo>
                <a:lnTo>
                  <a:pt x="9486" y="25958"/>
                </a:lnTo>
                <a:lnTo>
                  <a:pt x="10541" y="16929"/>
                </a:lnTo>
                <a:close/>
              </a:path>
              <a:path extrusionOk="0" h="43179" w="43180">
                <a:moveTo>
                  <a:pt x="27101" y="36601"/>
                </a:moveTo>
                <a:lnTo>
                  <a:pt x="13779" y="39497"/>
                </a:lnTo>
                <a:lnTo>
                  <a:pt x="19964" y="42557"/>
                </a:lnTo>
                <a:lnTo>
                  <a:pt x="21526" y="39547"/>
                </a:lnTo>
                <a:lnTo>
                  <a:pt x="23863" y="38823"/>
                </a:lnTo>
                <a:lnTo>
                  <a:pt x="27101" y="36601"/>
                </a:lnTo>
                <a:close/>
              </a:path>
              <a:path extrusionOk="0" h="43179" w="43180">
                <a:moveTo>
                  <a:pt x="42595" y="8356"/>
                </a:moveTo>
                <a:lnTo>
                  <a:pt x="37477" y="114"/>
                </a:lnTo>
                <a:lnTo>
                  <a:pt x="33566" y="0"/>
                </a:lnTo>
                <a:lnTo>
                  <a:pt x="31953" y="3009"/>
                </a:lnTo>
                <a:lnTo>
                  <a:pt x="34188" y="6007"/>
                </a:lnTo>
                <a:lnTo>
                  <a:pt x="37198" y="7569"/>
                </a:lnTo>
                <a:lnTo>
                  <a:pt x="39420" y="10579"/>
                </a:lnTo>
                <a:lnTo>
                  <a:pt x="42595" y="83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0" name="Google Shape;2170;p238"/>
          <p:cNvSpPr/>
          <p:nvPr/>
        </p:nvSpPr>
        <p:spPr>
          <a:xfrm>
            <a:off x="1115349" y="2736434"/>
            <a:ext cx="15236" cy="3386"/>
          </a:xfrm>
          <a:custGeom>
            <a:rect b="b" l="l" r="r" t="t"/>
            <a:pathLst>
              <a:path extrusionOk="0" h="5079" w="22860">
                <a:moveTo>
                  <a:pt x="669" y="4902"/>
                </a:moveTo>
                <a:lnTo>
                  <a:pt x="0" y="2618"/>
                </a:lnTo>
                <a:lnTo>
                  <a:pt x="22412" y="0"/>
                </a:lnTo>
                <a:lnTo>
                  <a:pt x="669" y="49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1" name="Google Shape;2171;p238"/>
          <p:cNvSpPr/>
          <p:nvPr/>
        </p:nvSpPr>
        <p:spPr>
          <a:xfrm>
            <a:off x="1064329" y="2662983"/>
            <a:ext cx="14813" cy="10158"/>
          </a:xfrm>
          <a:custGeom>
            <a:rect b="b" l="l" r="r" t="t"/>
            <a:pathLst>
              <a:path extrusionOk="0" h="15239" w="22225">
                <a:moveTo>
                  <a:pt x="18059" y="6311"/>
                </a:moveTo>
                <a:lnTo>
                  <a:pt x="14351" y="2616"/>
                </a:lnTo>
                <a:lnTo>
                  <a:pt x="11684" y="254"/>
                </a:lnTo>
                <a:lnTo>
                  <a:pt x="7683" y="0"/>
                </a:lnTo>
                <a:lnTo>
                  <a:pt x="0" y="2641"/>
                </a:lnTo>
                <a:lnTo>
                  <a:pt x="787" y="7785"/>
                </a:lnTo>
                <a:lnTo>
                  <a:pt x="5219" y="8420"/>
                </a:lnTo>
                <a:lnTo>
                  <a:pt x="9385" y="8902"/>
                </a:lnTo>
                <a:lnTo>
                  <a:pt x="9359" y="13614"/>
                </a:lnTo>
                <a:lnTo>
                  <a:pt x="14998" y="15113"/>
                </a:lnTo>
                <a:lnTo>
                  <a:pt x="13093" y="4584"/>
                </a:lnTo>
                <a:lnTo>
                  <a:pt x="18059" y="6311"/>
                </a:lnTo>
                <a:close/>
              </a:path>
              <a:path extrusionOk="0" h="15239" w="22225">
                <a:moveTo>
                  <a:pt x="22072" y="8991"/>
                </a:moveTo>
                <a:lnTo>
                  <a:pt x="20345" y="7366"/>
                </a:lnTo>
                <a:lnTo>
                  <a:pt x="19113" y="6705"/>
                </a:lnTo>
                <a:lnTo>
                  <a:pt x="18059" y="6311"/>
                </a:lnTo>
                <a:lnTo>
                  <a:pt x="19113" y="7200"/>
                </a:lnTo>
                <a:lnTo>
                  <a:pt x="20396" y="8102"/>
                </a:lnTo>
                <a:lnTo>
                  <a:pt x="22072" y="89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2" name="Google Shape;2172;p238"/>
          <p:cNvSpPr/>
          <p:nvPr/>
        </p:nvSpPr>
        <p:spPr>
          <a:xfrm>
            <a:off x="939205" y="1736743"/>
            <a:ext cx="15236" cy="9734"/>
          </a:xfrm>
          <a:custGeom>
            <a:rect b="b" l="l" r="r" t="t"/>
            <a:pathLst>
              <a:path extrusionOk="0" h="14605" w="22859">
                <a:moveTo>
                  <a:pt x="13385" y="0"/>
                </a:moveTo>
                <a:lnTo>
                  <a:pt x="0" y="165"/>
                </a:lnTo>
                <a:lnTo>
                  <a:pt x="1066" y="1511"/>
                </a:lnTo>
                <a:lnTo>
                  <a:pt x="3187" y="4064"/>
                </a:lnTo>
                <a:lnTo>
                  <a:pt x="558" y="6350"/>
                </a:lnTo>
                <a:lnTo>
                  <a:pt x="13385" y="0"/>
                </a:lnTo>
                <a:close/>
              </a:path>
              <a:path extrusionOk="0" h="14605" w="22859">
                <a:moveTo>
                  <a:pt x="22479" y="5689"/>
                </a:moveTo>
                <a:lnTo>
                  <a:pt x="16840" y="12598"/>
                </a:lnTo>
                <a:lnTo>
                  <a:pt x="20294" y="14097"/>
                </a:lnTo>
                <a:lnTo>
                  <a:pt x="22479" y="56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3" name="Google Shape;2173;p238"/>
          <p:cNvSpPr/>
          <p:nvPr/>
        </p:nvSpPr>
        <p:spPr>
          <a:xfrm>
            <a:off x="996141" y="2381284"/>
            <a:ext cx="4655" cy="4655"/>
          </a:xfrm>
          <a:custGeom>
            <a:rect b="b" l="l" r="r" t="t"/>
            <a:pathLst>
              <a:path extrusionOk="0" h="6985" w="6984">
                <a:moveTo>
                  <a:pt x="0" y="6963"/>
                </a:moveTo>
                <a:lnTo>
                  <a:pt x="6857" y="0"/>
                </a:lnTo>
                <a:lnTo>
                  <a:pt x="6857" y="3398"/>
                </a:lnTo>
                <a:lnTo>
                  <a:pt x="6913" y="5069"/>
                </a:lnTo>
                <a:lnTo>
                  <a:pt x="3456" y="6852"/>
                </a:lnTo>
                <a:lnTo>
                  <a:pt x="0" y="69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4" name="Google Shape;2174;p238"/>
          <p:cNvSpPr/>
          <p:nvPr/>
        </p:nvSpPr>
        <p:spPr>
          <a:xfrm>
            <a:off x="991607" y="2319016"/>
            <a:ext cx="8465" cy="3810"/>
          </a:xfrm>
          <a:custGeom>
            <a:rect b="b" l="l" r="r" t="t"/>
            <a:pathLst>
              <a:path extrusionOk="0" h="5714" w="12700">
                <a:moveTo>
                  <a:pt x="0" y="5236"/>
                </a:moveTo>
                <a:lnTo>
                  <a:pt x="0" y="3565"/>
                </a:lnTo>
                <a:lnTo>
                  <a:pt x="12154" y="0"/>
                </a:lnTo>
                <a:lnTo>
                  <a:pt x="0" y="52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5" name="Google Shape;2175;p238"/>
          <p:cNvSpPr/>
          <p:nvPr/>
        </p:nvSpPr>
        <p:spPr>
          <a:xfrm>
            <a:off x="971951" y="2269734"/>
            <a:ext cx="4655" cy="7618"/>
          </a:xfrm>
          <a:custGeom>
            <a:rect b="b" l="l" r="r" t="t"/>
            <a:pathLst>
              <a:path extrusionOk="0" h="11429" w="6984">
                <a:moveTo>
                  <a:pt x="3512" y="10881"/>
                </a:moveTo>
                <a:lnTo>
                  <a:pt x="3512" y="7539"/>
                </a:lnTo>
                <a:lnTo>
                  <a:pt x="55" y="4196"/>
                </a:lnTo>
                <a:lnTo>
                  <a:pt x="0" y="853"/>
                </a:lnTo>
                <a:lnTo>
                  <a:pt x="6672" y="0"/>
                </a:lnTo>
                <a:lnTo>
                  <a:pt x="6335" y="2044"/>
                </a:lnTo>
                <a:lnTo>
                  <a:pt x="3708" y="6000"/>
                </a:lnTo>
                <a:lnTo>
                  <a:pt x="3512" y="108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6" name="Google Shape;2176;p238"/>
          <p:cNvSpPr/>
          <p:nvPr/>
        </p:nvSpPr>
        <p:spPr>
          <a:xfrm>
            <a:off x="294311" y="2332198"/>
            <a:ext cx="3386" cy="8041"/>
          </a:xfrm>
          <a:custGeom>
            <a:rect b="b" l="l" r="r" t="t"/>
            <a:pathLst>
              <a:path extrusionOk="0" h="12064" w="5079">
                <a:moveTo>
                  <a:pt x="0" y="11643"/>
                </a:moveTo>
                <a:lnTo>
                  <a:pt x="724" y="10139"/>
                </a:lnTo>
                <a:lnTo>
                  <a:pt x="1672" y="947"/>
                </a:lnTo>
                <a:lnTo>
                  <a:pt x="4070" y="2395"/>
                </a:lnTo>
                <a:lnTo>
                  <a:pt x="4460" y="0"/>
                </a:lnTo>
                <a:lnTo>
                  <a:pt x="4683" y="10752"/>
                </a:lnTo>
                <a:lnTo>
                  <a:pt x="0" y="116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7" name="Google Shape;2177;p238"/>
          <p:cNvSpPr/>
          <p:nvPr/>
        </p:nvSpPr>
        <p:spPr>
          <a:xfrm>
            <a:off x="327600" y="2320730"/>
            <a:ext cx="154477" cy="72795"/>
          </a:xfrm>
          <a:custGeom>
            <a:rect b="b" l="l" r="r" t="t"/>
            <a:pathLst>
              <a:path extrusionOk="0" h="109220" w="231775">
                <a:moveTo>
                  <a:pt x="8597" y="6286"/>
                </a:moveTo>
                <a:lnTo>
                  <a:pt x="1676" y="10198"/>
                </a:lnTo>
                <a:lnTo>
                  <a:pt x="0" y="13589"/>
                </a:lnTo>
                <a:lnTo>
                  <a:pt x="8597" y="6286"/>
                </a:lnTo>
                <a:close/>
              </a:path>
              <a:path extrusionOk="0" h="109220" w="231775">
                <a:moveTo>
                  <a:pt x="42049" y="20497"/>
                </a:moveTo>
                <a:lnTo>
                  <a:pt x="39700" y="13449"/>
                </a:lnTo>
                <a:lnTo>
                  <a:pt x="33782" y="12992"/>
                </a:lnTo>
                <a:lnTo>
                  <a:pt x="26733" y="14185"/>
                </a:lnTo>
                <a:lnTo>
                  <a:pt x="20967" y="12090"/>
                </a:lnTo>
                <a:lnTo>
                  <a:pt x="20688" y="8356"/>
                </a:lnTo>
                <a:lnTo>
                  <a:pt x="14274" y="19659"/>
                </a:lnTo>
                <a:lnTo>
                  <a:pt x="21793" y="19100"/>
                </a:lnTo>
                <a:lnTo>
                  <a:pt x="29730" y="18034"/>
                </a:lnTo>
                <a:lnTo>
                  <a:pt x="36880" y="17983"/>
                </a:lnTo>
                <a:lnTo>
                  <a:pt x="42049" y="20497"/>
                </a:lnTo>
                <a:close/>
              </a:path>
              <a:path extrusionOk="0" h="109220" w="231775">
                <a:moveTo>
                  <a:pt x="48450" y="5511"/>
                </a:moveTo>
                <a:lnTo>
                  <a:pt x="45389" y="0"/>
                </a:lnTo>
                <a:lnTo>
                  <a:pt x="40373" y="4114"/>
                </a:lnTo>
                <a:lnTo>
                  <a:pt x="42875" y="2108"/>
                </a:lnTo>
                <a:lnTo>
                  <a:pt x="47396" y="10248"/>
                </a:lnTo>
                <a:lnTo>
                  <a:pt x="48450" y="5511"/>
                </a:lnTo>
                <a:close/>
              </a:path>
              <a:path extrusionOk="0" h="109220" w="231775">
                <a:moveTo>
                  <a:pt x="51409" y="62509"/>
                </a:moveTo>
                <a:lnTo>
                  <a:pt x="50126" y="56934"/>
                </a:lnTo>
                <a:lnTo>
                  <a:pt x="45885" y="56324"/>
                </a:lnTo>
                <a:lnTo>
                  <a:pt x="51409" y="62509"/>
                </a:lnTo>
                <a:close/>
              </a:path>
              <a:path extrusionOk="0" h="109220" w="231775">
                <a:moveTo>
                  <a:pt x="54241" y="55067"/>
                </a:moveTo>
                <a:lnTo>
                  <a:pt x="49682" y="55257"/>
                </a:lnTo>
                <a:lnTo>
                  <a:pt x="49961" y="55981"/>
                </a:lnTo>
                <a:lnTo>
                  <a:pt x="50012" y="56375"/>
                </a:lnTo>
                <a:lnTo>
                  <a:pt x="50126" y="56934"/>
                </a:lnTo>
                <a:lnTo>
                  <a:pt x="51015" y="57048"/>
                </a:lnTo>
                <a:lnTo>
                  <a:pt x="52197" y="57429"/>
                </a:lnTo>
                <a:lnTo>
                  <a:pt x="54025" y="58496"/>
                </a:lnTo>
                <a:lnTo>
                  <a:pt x="54241" y="55067"/>
                </a:lnTo>
                <a:close/>
              </a:path>
              <a:path extrusionOk="0" h="109220" w="231775">
                <a:moveTo>
                  <a:pt x="59994" y="54813"/>
                </a:moveTo>
                <a:lnTo>
                  <a:pt x="54419" y="52311"/>
                </a:lnTo>
                <a:lnTo>
                  <a:pt x="54241" y="55067"/>
                </a:lnTo>
                <a:lnTo>
                  <a:pt x="59994" y="54813"/>
                </a:lnTo>
                <a:close/>
              </a:path>
              <a:path extrusionOk="0" h="109220" w="231775">
                <a:moveTo>
                  <a:pt x="66573" y="40157"/>
                </a:moveTo>
                <a:lnTo>
                  <a:pt x="60134" y="41084"/>
                </a:lnTo>
                <a:lnTo>
                  <a:pt x="57531" y="44602"/>
                </a:lnTo>
                <a:lnTo>
                  <a:pt x="59055" y="48653"/>
                </a:lnTo>
                <a:lnTo>
                  <a:pt x="64960" y="51142"/>
                </a:lnTo>
                <a:lnTo>
                  <a:pt x="62953" y="46850"/>
                </a:lnTo>
                <a:lnTo>
                  <a:pt x="59550" y="43510"/>
                </a:lnTo>
                <a:lnTo>
                  <a:pt x="66573" y="40157"/>
                </a:lnTo>
                <a:close/>
              </a:path>
              <a:path extrusionOk="0" h="109220" w="231775">
                <a:moveTo>
                  <a:pt x="71539" y="70243"/>
                </a:moveTo>
                <a:lnTo>
                  <a:pt x="71488" y="66459"/>
                </a:lnTo>
                <a:lnTo>
                  <a:pt x="70027" y="59778"/>
                </a:lnTo>
                <a:lnTo>
                  <a:pt x="63068" y="63169"/>
                </a:lnTo>
                <a:lnTo>
                  <a:pt x="63169" y="66954"/>
                </a:lnTo>
                <a:lnTo>
                  <a:pt x="67691" y="69354"/>
                </a:lnTo>
                <a:lnTo>
                  <a:pt x="65176" y="71247"/>
                </a:lnTo>
                <a:lnTo>
                  <a:pt x="71539" y="70243"/>
                </a:lnTo>
                <a:close/>
              </a:path>
              <a:path extrusionOk="0" h="109220" w="231775">
                <a:moveTo>
                  <a:pt x="76390" y="44335"/>
                </a:moveTo>
                <a:lnTo>
                  <a:pt x="71818" y="52641"/>
                </a:lnTo>
                <a:lnTo>
                  <a:pt x="73660" y="48348"/>
                </a:lnTo>
                <a:lnTo>
                  <a:pt x="71145" y="52197"/>
                </a:lnTo>
                <a:lnTo>
                  <a:pt x="67691" y="54533"/>
                </a:lnTo>
                <a:lnTo>
                  <a:pt x="75044" y="51866"/>
                </a:lnTo>
                <a:lnTo>
                  <a:pt x="74993" y="49187"/>
                </a:lnTo>
                <a:lnTo>
                  <a:pt x="76390" y="44335"/>
                </a:lnTo>
                <a:close/>
              </a:path>
              <a:path extrusionOk="0" h="109220" w="231775">
                <a:moveTo>
                  <a:pt x="78511" y="50584"/>
                </a:moveTo>
                <a:lnTo>
                  <a:pt x="75044" y="51866"/>
                </a:lnTo>
                <a:lnTo>
                  <a:pt x="75107" y="53479"/>
                </a:lnTo>
                <a:lnTo>
                  <a:pt x="75666" y="54203"/>
                </a:lnTo>
                <a:lnTo>
                  <a:pt x="78511" y="50584"/>
                </a:lnTo>
                <a:close/>
              </a:path>
              <a:path extrusionOk="0" h="109220" w="231775">
                <a:moveTo>
                  <a:pt x="86588" y="34874"/>
                </a:moveTo>
                <a:lnTo>
                  <a:pt x="84645" y="34366"/>
                </a:lnTo>
                <a:lnTo>
                  <a:pt x="71208" y="42557"/>
                </a:lnTo>
                <a:lnTo>
                  <a:pt x="86588" y="34874"/>
                </a:lnTo>
                <a:close/>
              </a:path>
              <a:path extrusionOk="0" h="109220" w="231775">
                <a:moveTo>
                  <a:pt x="102539" y="75539"/>
                </a:moveTo>
                <a:lnTo>
                  <a:pt x="102412" y="73863"/>
                </a:lnTo>
                <a:lnTo>
                  <a:pt x="101142" y="78600"/>
                </a:lnTo>
                <a:lnTo>
                  <a:pt x="102539" y="75539"/>
                </a:lnTo>
                <a:close/>
              </a:path>
              <a:path extrusionOk="0" h="109220" w="231775">
                <a:moveTo>
                  <a:pt x="103035" y="65405"/>
                </a:moveTo>
                <a:lnTo>
                  <a:pt x="97853" y="67678"/>
                </a:lnTo>
                <a:lnTo>
                  <a:pt x="99187" y="70523"/>
                </a:lnTo>
                <a:lnTo>
                  <a:pt x="102400" y="73787"/>
                </a:lnTo>
                <a:lnTo>
                  <a:pt x="102095" y="69583"/>
                </a:lnTo>
                <a:lnTo>
                  <a:pt x="103035" y="65405"/>
                </a:lnTo>
                <a:close/>
              </a:path>
              <a:path extrusionOk="0" h="109220" w="231775">
                <a:moveTo>
                  <a:pt x="110782" y="62001"/>
                </a:moveTo>
                <a:lnTo>
                  <a:pt x="105664" y="59550"/>
                </a:lnTo>
                <a:lnTo>
                  <a:pt x="103822" y="61836"/>
                </a:lnTo>
                <a:lnTo>
                  <a:pt x="103035" y="65405"/>
                </a:lnTo>
                <a:lnTo>
                  <a:pt x="110782" y="62001"/>
                </a:lnTo>
                <a:close/>
              </a:path>
              <a:path extrusionOk="0" h="109220" w="231775">
                <a:moveTo>
                  <a:pt x="112293" y="41059"/>
                </a:moveTo>
                <a:lnTo>
                  <a:pt x="107556" y="31076"/>
                </a:lnTo>
                <a:lnTo>
                  <a:pt x="103035" y="36322"/>
                </a:lnTo>
                <a:lnTo>
                  <a:pt x="105714" y="41998"/>
                </a:lnTo>
                <a:lnTo>
                  <a:pt x="103162" y="43878"/>
                </a:lnTo>
                <a:lnTo>
                  <a:pt x="112293" y="41059"/>
                </a:lnTo>
                <a:close/>
              </a:path>
              <a:path extrusionOk="0" h="109220" w="231775">
                <a:moveTo>
                  <a:pt x="120599" y="65951"/>
                </a:moveTo>
                <a:lnTo>
                  <a:pt x="120548" y="65620"/>
                </a:lnTo>
                <a:lnTo>
                  <a:pt x="119926" y="66687"/>
                </a:lnTo>
                <a:lnTo>
                  <a:pt x="120484" y="66903"/>
                </a:lnTo>
                <a:lnTo>
                  <a:pt x="120599" y="65951"/>
                </a:lnTo>
                <a:close/>
              </a:path>
              <a:path extrusionOk="0" h="109220" w="231775">
                <a:moveTo>
                  <a:pt x="120764" y="54648"/>
                </a:moveTo>
                <a:lnTo>
                  <a:pt x="114973" y="50520"/>
                </a:lnTo>
                <a:lnTo>
                  <a:pt x="114350" y="52870"/>
                </a:lnTo>
                <a:lnTo>
                  <a:pt x="114350" y="56705"/>
                </a:lnTo>
                <a:lnTo>
                  <a:pt x="111798" y="58547"/>
                </a:lnTo>
                <a:lnTo>
                  <a:pt x="120764" y="54648"/>
                </a:lnTo>
                <a:close/>
              </a:path>
              <a:path extrusionOk="0" h="109220" w="231775">
                <a:moveTo>
                  <a:pt x="121996" y="14820"/>
                </a:moveTo>
                <a:lnTo>
                  <a:pt x="120548" y="14033"/>
                </a:lnTo>
                <a:lnTo>
                  <a:pt x="120713" y="14986"/>
                </a:lnTo>
                <a:lnTo>
                  <a:pt x="120484" y="15595"/>
                </a:lnTo>
                <a:lnTo>
                  <a:pt x="120269" y="16268"/>
                </a:lnTo>
                <a:lnTo>
                  <a:pt x="121437" y="15430"/>
                </a:lnTo>
                <a:lnTo>
                  <a:pt x="121996" y="14820"/>
                </a:lnTo>
                <a:close/>
              </a:path>
              <a:path extrusionOk="0" h="109220" w="231775">
                <a:moveTo>
                  <a:pt x="122834" y="67856"/>
                </a:moveTo>
                <a:lnTo>
                  <a:pt x="122110" y="67576"/>
                </a:lnTo>
                <a:lnTo>
                  <a:pt x="121323" y="67233"/>
                </a:lnTo>
                <a:lnTo>
                  <a:pt x="120484" y="66903"/>
                </a:lnTo>
                <a:lnTo>
                  <a:pt x="120319" y="68961"/>
                </a:lnTo>
                <a:lnTo>
                  <a:pt x="119545" y="74256"/>
                </a:lnTo>
                <a:lnTo>
                  <a:pt x="122161" y="77431"/>
                </a:lnTo>
                <a:lnTo>
                  <a:pt x="122834" y="67856"/>
                </a:lnTo>
                <a:close/>
              </a:path>
              <a:path extrusionOk="0" h="109220" w="231775">
                <a:moveTo>
                  <a:pt x="124167" y="43891"/>
                </a:moveTo>
                <a:lnTo>
                  <a:pt x="123494" y="40627"/>
                </a:lnTo>
                <a:lnTo>
                  <a:pt x="122885" y="44843"/>
                </a:lnTo>
                <a:lnTo>
                  <a:pt x="124167" y="43891"/>
                </a:lnTo>
                <a:close/>
              </a:path>
              <a:path extrusionOk="0" h="109220" w="231775">
                <a:moveTo>
                  <a:pt x="124726" y="30187"/>
                </a:moveTo>
                <a:lnTo>
                  <a:pt x="124383" y="25908"/>
                </a:lnTo>
                <a:lnTo>
                  <a:pt x="124345" y="25450"/>
                </a:lnTo>
                <a:lnTo>
                  <a:pt x="124002" y="21170"/>
                </a:lnTo>
                <a:lnTo>
                  <a:pt x="122669" y="22110"/>
                </a:lnTo>
                <a:lnTo>
                  <a:pt x="120713" y="25450"/>
                </a:lnTo>
                <a:lnTo>
                  <a:pt x="118033" y="23558"/>
                </a:lnTo>
                <a:lnTo>
                  <a:pt x="116306" y="20002"/>
                </a:lnTo>
                <a:lnTo>
                  <a:pt x="119430" y="19278"/>
                </a:lnTo>
                <a:lnTo>
                  <a:pt x="120269" y="16268"/>
                </a:lnTo>
                <a:lnTo>
                  <a:pt x="117703" y="18046"/>
                </a:lnTo>
                <a:lnTo>
                  <a:pt x="111899" y="20612"/>
                </a:lnTo>
                <a:lnTo>
                  <a:pt x="116090" y="26797"/>
                </a:lnTo>
                <a:lnTo>
                  <a:pt x="117373" y="25908"/>
                </a:lnTo>
                <a:lnTo>
                  <a:pt x="121437" y="30632"/>
                </a:lnTo>
                <a:lnTo>
                  <a:pt x="123494" y="40627"/>
                </a:lnTo>
                <a:lnTo>
                  <a:pt x="124117" y="36322"/>
                </a:lnTo>
                <a:lnTo>
                  <a:pt x="124726" y="30187"/>
                </a:lnTo>
                <a:close/>
              </a:path>
              <a:path extrusionOk="0" h="109220" w="231775">
                <a:moveTo>
                  <a:pt x="124841" y="52870"/>
                </a:moveTo>
                <a:lnTo>
                  <a:pt x="120764" y="54648"/>
                </a:lnTo>
                <a:lnTo>
                  <a:pt x="122885" y="56210"/>
                </a:lnTo>
                <a:lnTo>
                  <a:pt x="124841" y="52870"/>
                </a:lnTo>
                <a:close/>
              </a:path>
              <a:path extrusionOk="0" h="109220" w="231775">
                <a:moveTo>
                  <a:pt x="127622" y="83616"/>
                </a:moveTo>
                <a:lnTo>
                  <a:pt x="123672" y="86461"/>
                </a:lnTo>
                <a:lnTo>
                  <a:pt x="117817" y="92583"/>
                </a:lnTo>
                <a:lnTo>
                  <a:pt x="127622" y="83616"/>
                </a:lnTo>
                <a:close/>
              </a:path>
              <a:path extrusionOk="0" h="109220" w="231775">
                <a:moveTo>
                  <a:pt x="127736" y="70027"/>
                </a:moveTo>
                <a:lnTo>
                  <a:pt x="127127" y="69684"/>
                </a:lnTo>
                <a:lnTo>
                  <a:pt x="125679" y="68961"/>
                </a:lnTo>
                <a:lnTo>
                  <a:pt x="122834" y="67513"/>
                </a:lnTo>
                <a:lnTo>
                  <a:pt x="122834" y="67856"/>
                </a:lnTo>
                <a:lnTo>
                  <a:pt x="125285" y="68910"/>
                </a:lnTo>
                <a:lnTo>
                  <a:pt x="127736" y="70027"/>
                </a:lnTo>
                <a:close/>
              </a:path>
              <a:path extrusionOk="0" h="109220" w="231775">
                <a:moveTo>
                  <a:pt x="137604" y="72923"/>
                </a:moveTo>
                <a:lnTo>
                  <a:pt x="137490" y="72085"/>
                </a:lnTo>
                <a:lnTo>
                  <a:pt x="137274" y="71755"/>
                </a:lnTo>
                <a:lnTo>
                  <a:pt x="136829" y="73253"/>
                </a:lnTo>
                <a:lnTo>
                  <a:pt x="137604" y="72923"/>
                </a:lnTo>
                <a:close/>
              </a:path>
              <a:path extrusionOk="0" h="109220" w="231775">
                <a:moveTo>
                  <a:pt x="137655" y="75704"/>
                </a:moveTo>
                <a:lnTo>
                  <a:pt x="137490" y="75768"/>
                </a:lnTo>
                <a:lnTo>
                  <a:pt x="137325" y="75869"/>
                </a:lnTo>
                <a:lnTo>
                  <a:pt x="137109" y="75933"/>
                </a:lnTo>
                <a:lnTo>
                  <a:pt x="137388" y="78105"/>
                </a:lnTo>
                <a:lnTo>
                  <a:pt x="137604" y="77152"/>
                </a:lnTo>
                <a:lnTo>
                  <a:pt x="137655" y="75704"/>
                </a:lnTo>
                <a:close/>
              </a:path>
              <a:path extrusionOk="0" h="109220" w="231775">
                <a:moveTo>
                  <a:pt x="143243" y="71526"/>
                </a:moveTo>
                <a:lnTo>
                  <a:pt x="141287" y="71640"/>
                </a:lnTo>
                <a:lnTo>
                  <a:pt x="139446" y="72085"/>
                </a:lnTo>
                <a:lnTo>
                  <a:pt x="137604" y="72923"/>
                </a:lnTo>
                <a:lnTo>
                  <a:pt x="137718" y="73698"/>
                </a:lnTo>
                <a:lnTo>
                  <a:pt x="137769" y="74764"/>
                </a:lnTo>
                <a:lnTo>
                  <a:pt x="137655" y="75704"/>
                </a:lnTo>
                <a:lnTo>
                  <a:pt x="139560" y="74866"/>
                </a:lnTo>
                <a:lnTo>
                  <a:pt x="141401" y="73088"/>
                </a:lnTo>
                <a:lnTo>
                  <a:pt x="143243" y="71526"/>
                </a:lnTo>
                <a:close/>
              </a:path>
              <a:path extrusionOk="0" h="109220" w="231775">
                <a:moveTo>
                  <a:pt x="149593" y="96926"/>
                </a:moveTo>
                <a:lnTo>
                  <a:pt x="145300" y="98374"/>
                </a:lnTo>
                <a:lnTo>
                  <a:pt x="142011" y="96545"/>
                </a:lnTo>
                <a:lnTo>
                  <a:pt x="139166" y="90131"/>
                </a:lnTo>
                <a:lnTo>
                  <a:pt x="134543" y="95313"/>
                </a:lnTo>
                <a:lnTo>
                  <a:pt x="138938" y="101384"/>
                </a:lnTo>
                <a:lnTo>
                  <a:pt x="134988" y="104228"/>
                </a:lnTo>
                <a:lnTo>
                  <a:pt x="139446" y="104457"/>
                </a:lnTo>
                <a:lnTo>
                  <a:pt x="144741" y="100495"/>
                </a:lnTo>
                <a:lnTo>
                  <a:pt x="149593" y="96926"/>
                </a:lnTo>
                <a:close/>
              </a:path>
              <a:path extrusionOk="0" h="109220" w="231775">
                <a:moveTo>
                  <a:pt x="151371" y="70192"/>
                </a:moveTo>
                <a:lnTo>
                  <a:pt x="150317" y="70307"/>
                </a:lnTo>
                <a:lnTo>
                  <a:pt x="148196" y="67741"/>
                </a:lnTo>
                <a:lnTo>
                  <a:pt x="145745" y="69303"/>
                </a:lnTo>
                <a:lnTo>
                  <a:pt x="143243" y="71526"/>
                </a:lnTo>
                <a:lnTo>
                  <a:pt x="145580" y="71310"/>
                </a:lnTo>
                <a:lnTo>
                  <a:pt x="147980" y="71475"/>
                </a:lnTo>
                <a:lnTo>
                  <a:pt x="150317" y="72136"/>
                </a:lnTo>
                <a:lnTo>
                  <a:pt x="151041" y="70967"/>
                </a:lnTo>
                <a:lnTo>
                  <a:pt x="151371" y="70192"/>
                </a:lnTo>
                <a:close/>
              </a:path>
              <a:path extrusionOk="0" h="109220" w="231775">
                <a:moveTo>
                  <a:pt x="157289" y="92138"/>
                </a:moveTo>
                <a:lnTo>
                  <a:pt x="155117" y="92925"/>
                </a:lnTo>
                <a:lnTo>
                  <a:pt x="152488" y="94754"/>
                </a:lnTo>
                <a:lnTo>
                  <a:pt x="149593" y="96926"/>
                </a:lnTo>
                <a:lnTo>
                  <a:pt x="151879" y="96037"/>
                </a:lnTo>
                <a:lnTo>
                  <a:pt x="154279" y="94818"/>
                </a:lnTo>
                <a:lnTo>
                  <a:pt x="157289" y="92138"/>
                </a:lnTo>
                <a:close/>
              </a:path>
              <a:path extrusionOk="0" h="109220" w="231775">
                <a:moveTo>
                  <a:pt x="159296" y="47345"/>
                </a:moveTo>
                <a:lnTo>
                  <a:pt x="156730" y="37884"/>
                </a:lnTo>
                <a:lnTo>
                  <a:pt x="155397" y="42621"/>
                </a:lnTo>
                <a:lnTo>
                  <a:pt x="150037" y="38823"/>
                </a:lnTo>
                <a:lnTo>
                  <a:pt x="149313" y="44958"/>
                </a:lnTo>
                <a:lnTo>
                  <a:pt x="147358" y="48247"/>
                </a:lnTo>
                <a:lnTo>
                  <a:pt x="159296" y="47345"/>
                </a:lnTo>
                <a:close/>
              </a:path>
              <a:path extrusionOk="0" h="109220" w="231775">
                <a:moveTo>
                  <a:pt x="160350" y="78549"/>
                </a:moveTo>
                <a:lnTo>
                  <a:pt x="157403" y="75374"/>
                </a:lnTo>
                <a:lnTo>
                  <a:pt x="153936" y="73367"/>
                </a:lnTo>
                <a:lnTo>
                  <a:pt x="150317" y="72136"/>
                </a:lnTo>
                <a:lnTo>
                  <a:pt x="148818" y="74764"/>
                </a:lnTo>
                <a:lnTo>
                  <a:pt x="145465" y="79159"/>
                </a:lnTo>
                <a:lnTo>
                  <a:pt x="149479" y="80162"/>
                </a:lnTo>
                <a:lnTo>
                  <a:pt x="153606" y="77266"/>
                </a:lnTo>
                <a:lnTo>
                  <a:pt x="156781" y="77825"/>
                </a:lnTo>
                <a:lnTo>
                  <a:pt x="160350" y="78549"/>
                </a:lnTo>
                <a:close/>
              </a:path>
              <a:path extrusionOk="0" h="109220" w="231775">
                <a:moveTo>
                  <a:pt x="167881" y="91744"/>
                </a:moveTo>
                <a:lnTo>
                  <a:pt x="167208" y="89357"/>
                </a:lnTo>
                <a:lnTo>
                  <a:pt x="166204" y="87185"/>
                </a:lnTo>
                <a:lnTo>
                  <a:pt x="165087" y="85064"/>
                </a:lnTo>
                <a:lnTo>
                  <a:pt x="165430" y="88404"/>
                </a:lnTo>
                <a:lnTo>
                  <a:pt x="166547" y="93865"/>
                </a:lnTo>
                <a:lnTo>
                  <a:pt x="167881" y="91744"/>
                </a:lnTo>
                <a:close/>
              </a:path>
              <a:path extrusionOk="0" h="109220" w="231775">
                <a:moveTo>
                  <a:pt x="180314" y="70637"/>
                </a:moveTo>
                <a:lnTo>
                  <a:pt x="180149" y="59550"/>
                </a:lnTo>
                <a:lnTo>
                  <a:pt x="172339" y="57099"/>
                </a:lnTo>
                <a:lnTo>
                  <a:pt x="172059" y="64782"/>
                </a:lnTo>
                <a:lnTo>
                  <a:pt x="166154" y="66789"/>
                </a:lnTo>
                <a:lnTo>
                  <a:pt x="170891" y="68630"/>
                </a:lnTo>
                <a:lnTo>
                  <a:pt x="169214" y="70637"/>
                </a:lnTo>
                <a:lnTo>
                  <a:pt x="166395" y="73736"/>
                </a:lnTo>
                <a:lnTo>
                  <a:pt x="167716" y="78828"/>
                </a:lnTo>
                <a:lnTo>
                  <a:pt x="164807" y="79387"/>
                </a:lnTo>
                <a:lnTo>
                  <a:pt x="162521" y="78994"/>
                </a:lnTo>
                <a:lnTo>
                  <a:pt x="160350" y="78549"/>
                </a:lnTo>
                <a:lnTo>
                  <a:pt x="162140" y="80492"/>
                </a:lnTo>
                <a:lnTo>
                  <a:pt x="163753" y="82664"/>
                </a:lnTo>
                <a:lnTo>
                  <a:pt x="165087" y="85064"/>
                </a:lnTo>
                <a:lnTo>
                  <a:pt x="164985" y="84455"/>
                </a:lnTo>
                <a:lnTo>
                  <a:pt x="178866" y="84505"/>
                </a:lnTo>
                <a:lnTo>
                  <a:pt x="177660" y="83172"/>
                </a:lnTo>
                <a:lnTo>
                  <a:pt x="176796" y="82219"/>
                </a:lnTo>
                <a:lnTo>
                  <a:pt x="173507" y="81165"/>
                </a:lnTo>
                <a:lnTo>
                  <a:pt x="170218" y="80479"/>
                </a:lnTo>
                <a:lnTo>
                  <a:pt x="170218" y="83172"/>
                </a:lnTo>
                <a:lnTo>
                  <a:pt x="167093" y="82448"/>
                </a:lnTo>
                <a:lnTo>
                  <a:pt x="165646" y="83058"/>
                </a:lnTo>
                <a:lnTo>
                  <a:pt x="165201" y="83845"/>
                </a:lnTo>
                <a:lnTo>
                  <a:pt x="164985" y="84289"/>
                </a:lnTo>
                <a:lnTo>
                  <a:pt x="164985" y="82219"/>
                </a:lnTo>
                <a:lnTo>
                  <a:pt x="165315" y="83121"/>
                </a:lnTo>
                <a:lnTo>
                  <a:pt x="165646" y="83058"/>
                </a:lnTo>
                <a:lnTo>
                  <a:pt x="166027" y="82219"/>
                </a:lnTo>
                <a:lnTo>
                  <a:pt x="166204" y="81838"/>
                </a:lnTo>
                <a:lnTo>
                  <a:pt x="167436" y="79946"/>
                </a:lnTo>
                <a:lnTo>
                  <a:pt x="170218" y="83172"/>
                </a:lnTo>
                <a:lnTo>
                  <a:pt x="170218" y="80479"/>
                </a:lnTo>
                <a:lnTo>
                  <a:pt x="167703" y="79946"/>
                </a:lnTo>
                <a:lnTo>
                  <a:pt x="167436" y="79883"/>
                </a:lnTo>
                <a:lnTo>
                  <a:pt x="167767" y="79387"/>
                </a:lnTo>
                <a:lnTo>
                  <a:pt x="172732" y="71856"/>
                </a:lnTo>
                <a:lnTo>
                  <a:pt x="180314" y="70637"/>
                </a:lnTo>
                <a:close/>
              </a:path>
              <a:path extrusionOk="0" h="109220" w="231775">
                <a:moveTo>
                  <a:pt x="192519" y="91579"/>
                </a:moveTo>
                <a:lnTo>
                  <a:pt x="180479" y="85394"/>
                </a:lnTo>
                <a:lnTo>
                  <a:pt x="181813" y="84505"/>
                </a:lnTo>
                <a:lnTo>
                  <a:pt x="178866" y="84505"/>
                </a:lnTo>
                <a:lnTo>
                  <a:pt x="181267" y="87071"/>
                </a:lnTo>
                <a:lnTo>
                  <a:pt x="182092" y="91135"/>
                </a:lnTo>
                <a:lnTo>
                  <a:pt x="183438" y="98996"/>
                </a:lnTo>
                <a:lnTo>
                  <a:pt x="189128" y="96761"/>
                </a:lnTo>
                <a:lnTo>
                  <a:pt x="191185" y="94145"/>
                </a:lnTo>
                <a:lnTo>
                  <a:pt x="192519" y="91579"/>
                </a:lnTo>
                <a:close/>
              </a:path>
              <a:path extrusionOk="0" h="109220" w="231775">
                <a:moveTo>
                  <a:pt x="193243" y="90131"/>
                </a:moveTo>
                <a:lnTo>
                  <a:pt x="192519" y="91579"/>
                </a:lnTo>
                <a:lnTo>
                  <a:pt x="193192" y="91922"/>
                </a:lnTo>
                <a:lnTo>
                  <a:pt x="193192" y="91363"/>
                </a:lnTo>
                <a:lnTo>
                  <a:pt x="193243" y="90690"/>
                </a:lnTo>
                <a:lnTo>
                  <a:pt x="193243" y="90131"/>
                </a:lnTo>
                <a:close/>
              </a:path>
              <a:path extrusionOk="0" h="109220" w="231775">
                <a:moveTo>
                  <a:pt x="198539" y="94754"/>
                </a:moveTo>
                <a:lnTo>
                  <a:pt x="192582" y="96761"/>
                </a:lnTo>
                <a:lnTo>
                  <a:pt x="187617" y="105460"/>
                </a:lnTo>
                <a:lnTo>
                  <a:pt x="198539" y="94754"/>
                </a:lnTo>
                <a:close/>
              </a:path>
              <a:path extrusionOk="0" h="109220" w="231775">
                <a:moveTo>
                  <a:pt x="207683" y="105283"/>
                </a:moveTo>
                <a:lnTo>
                  <a:pt x="206070" y="100939"/>
                </a:lnTo>
                <a:lnTo>
                  <a:pt x="202336" y="108737"/>
                </a:lnTo>
                <a:lnTo>
                  <a:pt x="207683" y="105283"/>
                </a:lnTo>
                <a:close/>
              </a:path>
              <a:path extrusionOk="0" h="109220" w="231775">
                <a:moveTo>
                  <a:pt x="231165" y="45961"/>
                </a:moveTo>
                <a:lnTo>
                  <a:pt x="221678" y="48133"/>
                </a:lnTo>
                <a:lnTo>
                  <a:pt x="222465" y="45796"/>
                </a:lnTo>
                <a:lnTo>
                  <a:pt x="226593" y="43230"/>
                </a:lnTo>
                <a:lnTo>
                  <a:pt x="225361" y="40335"/>
                </a:lnTo>
                <a:lnTo>
                  <a:pt x="221589" y="45364"/>
                </a:lnTo>
                <a:lnTo>
                  <a:pt x="216674" y="48006"/>
                </a:lnTo>
                <a:lnTo>
                  <a:pt x="211912" y="47091"/>
                </a:lnTo>
                <a:lnTo>
                  <a:pt x="208584" y="41440"/>
                </a:lnTo>
                <a:lnTo>
                  <a:pt x="202666" y="48171"/>
                </a:lnTo>
                <a:lnTo>
                  <a:pt x="197942" y="60782"/>
                </a:lnTo>
                <a:lnTo>
                  <a:pt x="194703" y="75882"/>
                </a:lnTo>
                <a:lnTo>
                  <a:pt x="193243" y="90131"/>
                </a:lnTo>
                <a:lnTo>
                  <a:pt x="194805" y="86677"/>
                </a:lnTo>
                <a:lnTo>
                  <a:pt x="196088" y="83451"/>
                </a:lnTo>
                <a:lnTo>
                  <a:pt x="204177" y="81216"/>
                </a:lnTo>
                <a:lnTo>
                  <a:pt x="202603" y="76415"/>
                </a:lnTo>
                <a:lnTo>
                  <a:pt x="200139" y="70624"/>
                </a:lnTo>
                <a:lnTo>
                  <a:pt x="199275" y="64871"/>
                </a:lnTo>
                <a:lnTo>
                  <a:pt x="202501" y="60159"/>
                </a:lnTo>
                <a:lnTo>
                  <a:pt x="212483" y="59385"/>
                </a:lnTo>
                <a:lnTo>
                  <a:pt x="208241" y="65786"/>
                </a:lnTo>
                <a:lnTo>
                  <a:pt x="210591" y="71640"/>
                </a:lnTo>
                <a:lnTo>
                  <a:pt x="213423" y="64973"/>
                </a:lnTo>
                <a:lnTo>
                  <a:pt x="219494" y="60299"/>
                </a:lnTo>
                <a:lnTo>
                  <a:pt x="226250" y="54876"/>
                </a:lnTo>
                <a:lnTo>
                  <a:pt x="231165" y="459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8" name="Google Shape;2178;p238"/>
          <p:cNvSpPr/>
          <p:nvPr/>
        </p:nvSpPr>
        <p:spPr>
          <a:xfrm>
            <a:off x="944743" y="2608752"/>
            <a:ext cx="16929" cy="11428"/>
          </a:xfrm>
          <a:custGeom>
            <a:rect b="b" l="l" r="r" t="t"/>
            <a:pathLst>
              <a:path extrusionOk="0" h="17145" w="25400">
                <a:moveTo>
                  <a:pt x="3911" y="825"/>
                </a:moveTo>
                <a:lnTo>
                  <a:pt x="3289" y="0"/>
                </a:lnTo>
                <a:lnTo>
                  <a:pt x="0" y="2832"/>
                </a:lnTo>
                <a:lnTo>
                  <a:pt x="2400" y="1778"/>
                </a:lnTo>
                <a:lnTo>
                  <a:pt x="3911" y="825"/>
                </a:lnTo>
                <a:close/>
              </a:path>
              <a:path extrusionOk="0" h="17145" w="25400">
                <a:moveTo>
                  <a:pt x="24866" y="17094"/>
                </a:moveTo>
                <a:lnTo>
                  <a:pt x="23202" y="16598"/>
                </a:lnTo>
                <a:lnTo>
                  <a:pt x="21920" y="16535"/>
                </a:lnTo>
                <a:lnTo>
                  <a:pt x="20751" y="16713"/>
                </a:lnTo>
                <a:lnTo>
                  <a:pt x="24866" y="170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79" name="Google Shape;2179;p238"/>
          <p:cNvSpPr/>
          <p:nvPr/>
        </p:nvSpPr>
        <p:spPr>
          <a:xfrm>
            <a:off x="670073" y="2492230"/>
            <a:ext cx="4655" cy="11428"/>
          </a:xfrm>
          <a:custGeom>
            <a:rect b="b" l="l" r="r" t="t"/>
            <a:pathLst>
              <a:path extrusionOk="0" h="17145" w="6984">
                <a:moveTo>
                  <a:pt x="593" y="16851"/>
                </a:moveTo>
                <a:lnTo>
                  <a:pt x="0" y="13781"/>
                </a:lnTo>
                <a:lnTo>
                  <a:pt x="337" y="7358"/>
                </a:lnTo>
                <a:lnTo>
                  <a:pt x="773" y="0"/>
                </a:lnTo>
                <a:lnTo>
                  <a:pt x="1498" y="2841"/>
                </a:lnTo>
                <a:lnTo>
                  <a:pt x="3059" y="5069"/>
                </a:lnTo>
                <a:lnTo>
                  <a:pt x="6739" y="5348"/>
                </a:lnTo>
                <a:lnTo>
                  <a:pt x="2947" y="14150"/>
                </a:lnTo>
                <a:lnTo>
                  <a:pt x="593" y="16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0" name="Google Shape;2180;p238"/>
          <p:cNvSpPr/>
          <p:nvPr/>
        </p:nvSpPr>
        <p:spPr>
          <a:xfrm>
            <a:off x="819332" y="2532706"/>
            <a:ext cx="23701" cy="21161"/>
          </a:xfrm>
          <a:custGeom>
            <a:rect b="b" l="l" r="r" t="t"/>
            <a:pathLst>
              <a:path extrusionOk="0" h="31750" w="35559">
                <a:moveTo>
                  <a:pt x="8089" y="26009"/>
                </a:moveTo>
                <a:lnTo>
                  <a:pt x="5181" y="27914"/>
                </a:lnTo>
                <a:lnTo>
                  <a:pt x="2514" y="29692"/>
                </a:lnTo>
                <a:lnTo>
                  <a:pt x="0" y="31305"/>
                </a:lnTo>
                <a:lnTo>
                  <a:pt x="4800" y="29908"/>
                </a:lnTo>
                <a:lnTo>
                  <a:pt x="7467" y="29184"/>
                </a:lnTo>
                <a:lnTo>
                  <a:pt x="7632" y="28130"/>
                </a:lnTo>
                <a:lnTo>
                  <a:pt x="8089" y="26009"/>
                </a:lnTo>
                <a:close/>
              </a:path>
              <a:path extrusionOk="0" h="31750" w="35559">
                <a:moveTo>
                  <a:pt x="35458" y="6121"/>
                </a:moveTo>
                <a:lnTo>
                  <a:pt x="35064" y="3289"/>
                </a:lnTo>
                <a:lnTo>
                  <a:pt x="33896" y="0"/>
                </a:lnTo>
                <a:lnTo>
                  <a:pt x="35293" y="8686"/>
                </a:lnTo>
                <a:lnTo>
                  <a:pt x="35458" y="61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1" name="Google Shape;2181;p238"/>
          <p:cNvSpPr/>
          <p:nvPr/>
        </p:nvSpPr>
        <p:spPr>
          <a:xfrm>
            <a:off x="1027430" y="2669637"/>
            <a:ext cx="6771" cy="5925"/>
          </a:xfrm>
          <a:custGeom>
            <a:rect b="b" l="l" r="r" t="t"/>
            <a:pathLst>
              <a:path extrusionOk="0" h="8889" w="10159">
                <a:moveTo>
                  <a:pt x="0" y="8412"/>
                </a:moveTo>
                <a:lnTo>
                  <a:pt x="3623" y="5348"/>
                </a:lnTo>
                <a:lnTo>
                  <a:pt x="5129" y="0"/>
                </a:lnTo>
                <a:lnTo>
                  <a:pt x="9533" y="4289"/>
                </a:lnTo>
                <a:lnTo>
                  <a:pt x="0" y="84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2" name="Google Shape;2182;p238"/>
          <p:cNvSpPr/>
          <p:nvPr/>
        </p:nvSpPr>
        <p:spPr>
          <a:xfrm>
            <a:off x="553610" y="2420755"/>
            <a:ext cx="4655" cy="11004"/>
          </a:xfrm>
          <a:custGeom>
            <a:rect b="b" l="l" r="r" t="t"/>
            <a:pathLst>
              <a:path extrusionOk="0" h="16510" w="6984">
                <a:moveTo>
                  <a:pt x="6467" y="15988"/>
                </a:moveTo>
                <a:lnTo>
                  <a:pt x="4125" y="14373"/>
                </a:lnTo>
                <a:lnTo>
                  <a:pt x="1951" y="11587"/>
                </a:lnTo>
                <a:lnTo>
                  <a:pt x="0" y="6573"/>
                </a:lnTo>
                <a:lnTo>
                  <a:pt x="4627" y="0"/>
                </a:lnTo>
                <a:lnTo>
                  <a:pt x="4571" y="9024"/>
                </a:lnTo>
                <a:lnTo>
                  <a:pt x="6467" y="159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3" name="Google Shape;2183;p238"/>
          <p:cNvSpPr/>
          <p:nvPr/>
        </p:nvSpPr>
        <p:spPr>
          <a:xfrm>
            <a:off x="909338" y="2663993"/>
            <a:ext cx="4232" cy="2116"/>
          </a:xfrm>
          <a:custGeom>
            <a:rect b="b" l="l" r="r" t="t"/>
            <a:pathLst>
              <a:path extrusionOk="0" h="3175" w="6350">
                <a:moveTo>
                  <a:pt x="2620" y="2674"/>
                </a:moveTo>
                <a:lnTo>
                  <a:pt x="0" y="2618"/>
                </a:lnTo>
                <a:lnTo>
                  <a:pt x="1226" y="557"/>
                </a:lnTo>
                <a:lnTo>
                  <a:pt x="3289" y="0"/>
                </a:lnTo>
                <a:lnTo>
                  <a:pt x="5854" y="167"/>
                </a:lnTo>
                <a:lnTo>
                  <a:pt x="4516" y="1782"/>
                </a:lnTo>
                <a:lnTo>
                  <a:pt x="2620" y="26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4" name="Google Shape;2184;p238"/>
          <p:cNvSpPr/>
          <p:nvPr/>
        </p:nvSpPr>
        <p:spPr>
          <a:xfrm>
            <a:off x="557920" y="2431411"/>
            <a:ext cx="7195" cy="6348"/>
          </a:xfrm>
          <a:custGeom>
            <a:rect b="b" l="l" r="r" t="t"/>
            <a:pathLst>
              <a:path extrusionOk="0" h="9525" w="10794">
                <a:moveTo>
                  <a:pt x="3902" y="9080"/>
                </a:moveTo>
                <a:lnTo>
                  <a:pt x="1393" y="5125"/>
                </a:lnTo>
                <a:lnTo>
                  <a:pt x="0" y="0"/>
                </a:lnTo>
                <a:lnTo>
                  <a:pt x="2954" y="2061"/>
                </a:lnTo>
                <a:lnTo>
                  <a:pt x="6188" y="2172"/>
                </a:lnTo>
                <a:lnTo>
                  <a:pt x="9533" y="2005"/>
                </a:lnTo>
                <a:lnTo>
                  <a:pt x="9812" y="3064"/>
                </a:lnTo>
                <a:lnTo>
                  <a:pt x="10202" y="3788"/>
                </a:lnTo>
                <a:lnTo>
                  <a:pt x="10425" y="4902"/>
                </a:lnTo>
                <a:lnTo>
                  <a:pt x="3902" y="90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5" name="Google Shape;2185;p238"/>
          <p:cNvSpPr/>
          <p:nvPr/>
        </p:nvSpPr>
        <p:spPr>
          <a:xfrm>
            <a:off x="1230507" y="2921900"/>
            <a:ext cx="847" cy="1270"/>
          </a:xfrm>
          <a:custGeom>
            <a:rect b="b" l="l" r="r" t="t"/>
            <a:pathLst>
              <a:path extrusionOk="0" h="1904" w="1269">
                <a:moveTo>
                  <a:pt x="0" y="1504"/>
                </a:moveTo>
                <a:lnTo>
                  <a:pt x="223" y="947"/>
                </a:lnTo>
                <a:lnTo>
                  <a:pt x="167" y="501"/>
                </a:lnTo>
                <a:lnTo>
                  <a:pt x="334" y="0"/>
                </a:lnTo>
                <a:lnTo>
                  <a:pt x="892" y="445"/>
                </a:lnTo>
                <a:lnTo>
                  <a:pt x="1115" y="891"/>
                </a:lnTo>
                <a:lnTo>
                  <a:pt x="0" y="15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6" name="Google Shape;2186;p238"/>
          <p:cNvSpPr/>
          <p:nvPr/>
        </p:nvSpPr>
        <p:spPr>
          <a:xfrm>
            <a:off x="1224894" y="3030322"/>
            <a:ext cx="2540" cy="2963"/>
          </a:xfrm>
          <a:custGeom>
            <a:rect b="b" l="l" r="r" t="t"/>
            <a:pathLst>
              <a:path extrusionOk="0" h="4445" w="3810">
                <a:moveTo>
                  <a:pt x="3512" y="4289"/>
                </a:moveTo>
                <a:lnTo>
                  <a:pt x="892" y="2562"/>
                </a:lnTo>
                <a:lnTo>
                  <a:pt x="0" y="1169"/>
                </a:lnTo>
                <a:lnTo>
                  <a:pt x="0" y="0"/>
                </a:lnTo>
                <a:lnTo>
                  <a:pt x="1226" y="1671"/>
                </a:lnTo>
                <a:lnTo>
                  <a:pt x="2341" y="3454"/>
                </a:lnTo>
                <a:lnTo>
                  <a:pt x="3512" y="42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7" name="Google Shape;2187;p238"/>
          <p:cNvSpPr/>
          <p:nvPr/>
        </p:nvSpPr>
        <p:spPr>
          <a:xfrm>
            <a:off x="496720" y="2375574"/>
            <a:ext cx="5078" cy="29625"/>
          </a:xfrm>
          <a:custGeom>
            <a:rect b="b" l="l" r="r" t="t"/>
            <a:pathLst>
              <a:path extrusionOk="0" h="44450" w="7620">
                <a:moveTo>
                  <a:pt x="3009" y="43611"/>
                </a:moveTo>
                <a:lnTo>
                  <a:pt x="0" y="43065"/>
                </a:lnTo>
                <a:lnTo>
                  <a:pt x="2171" y="44399"/>
                </a:lnTo>
                <a:lnTo>
                  <a:pt x="3009" y="43611"/>
                </a:lnTo>
                <a:close/>
              </a:path>
              <a:path extrusionOk="0" h="44450" w="7620">
                <a:moveTo>
                  <a:pt x="7404" y="0"/>
                </a:moveTo>
                <a:lnTo>
                  <a:pt x="6299" y="2006"/>
                </a:lnTo>
                <a:lnTo>
                  <a:pt x="5295" y="3175"/>
                </a:lnTo>
                <a:lnTo>
                  <a:pt x="5461" y="3060"/>
                </a:lnTo>
                <a:lnTo>
                  <a:pt x="6464" y="2006"/>
                </a:lnTo>
                <a:lnTo>
                  <a:pt x="740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8" name="Google Shape;2188;p238"/>
          <p:cNvSpPr/>
          <p:nvPr/>
        </p:nvSpPr>
        <p:spPr>
          <a:xfrm>
            <a:off x="600766" y="2407944"/>
            <a:ext cx="423" cy="1693"/>
          </a:xfrm>
          <a:custGeom>
            <a:rect b="b" l="l" r="r" t="t"/>
            <a:pathLst>
              <a:path extrusionOk="0" h="2539" w="634">
                <a:moveTo>
                  <a:pt x="167" y="2061"/>
                </a:moveTo>
                <a:lnTo>
                  <a:pt x="0" y="1949"/>
                </a:lnTo>
                <a:lnTo>
                  <a:pt x="223" y="389"/>
                </a:lnTo>
                <a:lnTo>
                  <a:pt x="223" y="0"/>
                </a:lnTo>
                <a:lnTo>
                  <a:pt x="167" y="20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89" name="Google Shape;2189;p238"/>
          <p:cNvSpPr/>
          <p:nvPr/>
        </p:nvSpPr>
        <p:spPr>
          <a:xfrm>
            <a:off x="494220" y="2400890"/>
            <a:ext cx="7195" cy="4655"/>
          </a:xfrm>
          <a:custGeom>
            <a:rect b="b" l="l" r="r" t="t"/>
            <a:pathLst>
              <a:path extrusionOk="0" h="6985" w="10795">
                <a:moveTo>
                  <a:pt x="3124" y="4356"/>
                </a:moveTo>
                <a:lnTo>
                  <a:pt x="2286" y="3632"/>
                </a:lnTo>
                <a:lnTo>
                  <a:pt x="1066" y="2514"/>
                </a:lnTo>
                <a:lnTo>
                  <a:pt x="114" y="3848"/>
                </a:lnTo>
                <a:lnTo>
                  <a:pt x="0" y="4851"/>
                </a:lnTo>
                <a:lnTo>
                  <a:pt x="3124" y="4356"/>
                </a:lnTo>
                <a:close/>
              </a:path>
              <a:path extrusionOk="0" h="6985" w="10795">
                <a:moveTo>
                  <a:pt x="6756" y="4013"/>
                </a:moveTo>
                <a:lnTo>
                  <a:pt x="6477" y="3124"/>
                </a:lnTo>
                <a:lnTo>
                  <a:pt x="5753" y="1841"/>
                </a:lnTo>
                <a:lnTo>
                  <a:pt x="4356" y="0"/>
                </a:lnTo>
                <a:lnTo>
                  <a:pt x="4914" y="1511"/>
                </a:lnTo>
                <a:lnTo>
                  <a:pt x="5753" y="2908"/>
                </a:lnTo>
                <a:lnTo>
                  <a:pt x="6756" y="4013"/>
                </a:lnTo>
                <a:close/>
              </a:path>
              <a:path extrusionOk="0" h="6985" w="10795">
                <a:moveTo>
                  <a:pt x="10769" y="6858"/>
                </a:moveTo>
                <a:lnTo>
                  <a:pt x="9207" y="6184"/>
                </a:lnTo>
                <a:lnTo>
                  <a:pt x="7861" y="5245"/>
                </a:lnTo>
                <a:lnTo>
                  <a:pt x="6756" y="4013"/>
                </a:lnTo>
                <a:lnTo>
                  <a:pt x="7035" y="4851"/>
                </a:lnTo>
                <a:lnTo>
                  <a:pt x="7035" y="5410"/>
                </a:lnTo>
                <a:lnTo>
                  <a:pt x="6756" y="5626"/>
                </a:lnTo>
                <a:lnTo>
                  <a:pt x="7645" y="5854"/>
                </a:lnTo>
                <a:lnTo>
                  <a:pt x="8864" y="6083"/>
                </a:lnTo>
                <a:lnTo>
                  <a:pt x="10769" y="68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0" name="Google Shape;2190;p238"/>
          <p:cNvSpPr/>
          <p:nvPr/>
        </p:nvSpPr>
        <p:spPr>
          <a:xfrm>
            <a:off x="1112376" y="2797887"/>
            <a:ext cx="3386" cy="847"/>
          </a:xfrm>
          <a:custGeom>
            <a:rect b="b" l="l" r="r" t="t"/>
            <a:pathLst>
              <a:path extrusionOk="0" h="1270" w="5080">
                <a:moveTo>
                  <a:pt x="0" y="1058"/>
                </a:moveTo>
                <a:lnTo>
                  <a:pt x="167" y="612"/>
                </a:lnTo>
                <a:lnTo>
                  <a:pt x="111" y="334"/>
                </a:lnTo>
                <a:lnTo>
                  <a:pt x="223" y="0"/>
                </a:lnTo>
                <a:lnTo>
                  <a:pt x="3623" y="278"/>
                </a:lnTo>
                <a:lnTo>
                  <a:pt x="4962" y="891"/>
                </a:lnTo>
                <a:lnTo>
                  <a:pt x="0" y="10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1" name="Google Shape;2191;p238"/>
          <p:cNvSpPr/>
          <p:nvPr/>
        </p:nvSpPr>
        <p:spPr>
          <a:xfrm>
            <a:off x="456393" y="2344896"/>
            <a:ext cx="816398" cy="711861"/>
          </a:xfrm>
          <a:custGeom>
            <a:rect b="b" l="l" r="r" t="t"/>
            <a:pathLst>
              <a:path extrusionOk="0" h="1068070" w="1224914">
                <a:moveTo>
                  <a:pt x="8089" y="4178"/>
                </a:moveTo>
                <a:lnTo>
                  <a:pt x="4851" y="622"/>
                </a:lnTo>
                <a:lnTo>
                  <a:pt x="3467" y="1447"/>
                </a:lnTo>
                <a:lnTo>
                  <a:pt x="2844" y="0"/>
                </a:lnTo>
                <a:lnTo>
                  <a:pt x="1511" y="838"/>
                </a:lnTo>
                <a:lnTo>
                  <a:pt x="0" y="5524"/>
                </a:lnTo>
                <a:lnTo>
                  <a:pt x="3962" y="6807"/>
                </a:lnTo>
                <a:lnTo>
                  <a:pt x="8089" y="4178"/>
                </a:lnTo>
                <a:close/>
              </a:path>
              <a:path extrusionOk="0" h="1068070" w="1224914">
                <a:moveTo>
                  <a:pt x="33070" y="40449"/>
                </a:moveTo>
                <a:lnTo>
                  <a:pt x="31623" y="40284"/>
                </a:lnTo>
                <a:lnTo>
                  <a:pt x="30162" y="39954"/>
                </a:lnTo>
                <a:lnTo>
                  <a:pt x="29057" y="39052"/>
                </a:lnTo>
                <a:lnTo>
                  <a:pt x="26657" y="43459"/>
                </a:lnTo>
                <a:lnTo>
                  <a:pt x="30226" y="40678"/>
                </a:lnTo>
                <a:lnTo>
                  <a:pt x="33070" y="40449"/>
                </a:lnTo>
                <a:close/>
              </a:path>
              <a:path extrusionOk="0" h="1068070" w="1224914">
                <a:moveTo>
                  <a:pt x="35115" y="82486"/>
                </a:moveTo>
                <a:lnTo>
                  <a:pt x="33172" y="82511"/>
                </a:lnTo>
                <a:lnTo>
                  <a:pt x="35077" y="83121"/>
                </a:lnTo>
                <a:lnTo>
                  <a:pt x="35115" y="82486"/>
                </a:lnTo>
                <a:close/>
              </a:path>
              <a:path extrusionOk="0" h="1068070" w="1224914">
                <a:moveTo>
                  <a:pt x="40208" y="82397"/>
                </a:moveTo>
                <a:lnTo>
                  <a:pt x="37084" y="81673"/>
                </a:lnTo>
                <a:lnTo>
                  <a:pt x="36969" y="79171"/>
                </a:lnTo>
                <a:lnTo>
                  <a:pt x="36195" y="77050"/>
                </a:lnTo>
                <a:lnTo>
                  <a:pt x="35356" y="79336"/>
                </a:lnTo>
                <a:lnTo>
                  <a:pt x="35115" y="82486"/>
                </a:lnTo>
                <a:lnTo>
                  <a:pt x="40208" y="82397"/>
                </a:lnTo>
                <a:close/>
              </a:path>
              <a:path extrusionOk="0" h="1068070" w="1224914">
                <a:moveTo>
                  <a:pt x="44056" y="39560"/>
                </a:moveTo>
                <a:lnTo>
                  <a:pt x="39027" y="40779"/>
                </a:lnTo>
                <a:lnTo>
                  <a:pt x="34175" y="40563"/>
                </a:lnTo>
                <a:lnTo>
                  <a:pt x="34455" y="40678"/>
                </a:lnTo>
                <a:lnTo>
                  <a:pt x="34683" y="40678"/>
                </a:lnTo>
                <a:lnTo>
                  <a:pt x="34912" y="40894"/>
                </a:lnTo>
                <a:lnTo>
                  <a:pt x="28943" y="51866"/>
                </a:lnTo>
                <a:lnTo>
                  <a:pt x="35013" y="49860"/>
                </a:lnTo>
                <a:lnTo>
                  <a:pt x="41097" y="47917"/>
                </a:lnTo>
                <a:lnTo>
                  <a:pt x="44056" y="39560"/>
                </a:lnTo>
                <a:close/>
              </a:path>
              <a:path extrusionOk="0" h="1068070" w="1224914">
                <a:moveTo>
                  <a:pt x="51968" y="23126"/>
                </a:moveTo>
                <a:lnTo>
                  <a:pt x="48844" y="19558"/>
                </a:lnTo>
                <a:lnTo>
                  <a:pt x="46164" y="30251"/>
                </a:lnTo>
                <a:lnTo>
                  <a:pt x="51968" y="23126"/>
                </a:lnTo>
                <a:close/>
              </a:path>
              <a:path extrusionOk="0" h="1068070" w="1224914">
                <a:moveTo>
                  <a:pt x="65290" y="25971"/>
                </a:moveTo>
                <a:lnTo>
                  <a:pt x="59550" y="20345"/>
                </a:lnTo>
                <a:lnTo>
                  <a:pt x="60718" y="23291"/>
                </a:lnTo>
                <a:lnTo>
                  <a:pt x="65290" y="25971"/>
                </a:lnTo>
                <a:close/>
              </a:path>
              <a:path extrusionOk="0" h="1068070" w="1224914">
                <a:moveTo>
                  <a:pt x="69926" y="93040"/>
                </a:moveTo>
                <a:lnTo>
                  <a:pt x="69532" y="96888"/>
                </a:lnTo>
                <a:lnTo>
                  <a:pt x="69875" y="95961"/>
                </a:lnTo>
                <a:lnTo>
                  <a:pt x="69735" y="95961"/>
                </a:lnTo>
                <a:lnTo>
                  <a:pt x="69926" y="93040"/>
                </a:lnTo>
                <a:close/>
              </a:path>
              <a:path extrusionOk="0" h="1068070" w="1224914">
                <a:moveTo>
                  <a:pt x="70751" y="37833"/>
                </a:moveTo>
                <a:lnTo>
                  <a:pt x="68643" y="36779"/>
                </a:lnTo>
                <a:lnTo>
                  <a:pt x="66459" y="36106"/>
                </a:lnTo>
                <a:lnTo>
                  <a:pt x="64516" y="37274"/>
                </a:lnTo>
                <a:lnTo>
                  <a:pt x="65735" y="37668"/>
                </a:lnTo>
                <a:lnTo>
                  <a:pt x="68465" y="38328"/>
                </a:lnTo>
                <a:lnTo>
                  <a:pt x="70751" y="37833"/>
                </a:lnTo>
                <a:close/>
              </a:path>
              <a:path extrusionOk="0" h="1068070" w="1224914">
                <a:moveTo>
                  <a:pt x="79082" y="89166"/>
                </a:moveTo>
                <a:lnTo>
                  <a:pt x="75387" y="87083"/>
                </a:lnTo>
                <a:lnTo>
                  <a:pt x="74383" y="84074"/>
                </a:lnTo>
                <a:lnTo>
                  <a:pt x="69913" y="95885"/>
                </a:lnTo>
                <a:lnTo>
                  <a:pt x="74993" y="93408"/>
                </a:lnTo>
                <a:lnTo>
                  <a:pt x="79082" y="89166"/>
                </a:lnTo>
                <a:close/>
              </a:path>
              <a:path extrusionOk="0" h="1068070" w="1224914">
                <a:moveTo>
                  <a:pt x="79730" y="40728"/>
                </a:moveTo>
                <a:lnTo>
                  <a:pt x="74041" y="35153"/>
                </a:lnTo>
                <a:lnTo>
                  <a:pt x="73431" y="36880"/>
                </a:lnTo>
                <a:lnTo>
                  <a:pt x="72148" y="37553"/>
                </a:lnTo>
                <a:lnTo>
                  <a:pt x="70751" y="37833"/>
                </a:lnTo>
                <a:lnTo>
                  <a:pt x="74828" y="39890"/>
                </a:lnTo>
                <a:lnTo>
                  <a:pt x="78613" y="43789"/>
                </a:lnTo>
                <a:lnTo>
                  <a:pt x="79730" y="40728"/>
                </a:lnTo>
                <a:close/>
              </a:path>
              <a:path extrusionOk="0" h="1068070" w="1224914">
                <a:moveTo>
                  <a:pt x="137833" y="61175"/>
                </a:moveTo>
                <a:lnTo>
                  <a:pt x="136321" y="57365"/>
                </a:lnTo>
                <a:lnTo>
                  <a:pt x="135166" y="57365"/>
                </a:lnTo>
                <a:lnTo>
                  <a:pt x="137833" y="61175"/>
                </a:lnTo>
                <a:close/>
              </a:path>
              <a:path extrusionOk="0" h="1068070" w="1224914">
                <a:moveTo>
                  <a:pt x="147472" y="35877"/>
                </a:moveTo>
                <a:lnTo>
                  <a:pt x="141732" y="38950"/>
                </a:lnTo>
                <a:lnTo>
                  <a:pt x="142735" y="41960"/>
                </a:lnTo>
                <a:lnTo>
                  <a:pt x="141846" y="44234"/>
                </a:lnTo>
                <a:lnTo>
                  <a:pt x="141401" y="48031"/>
                </a:lnTo>
                <a:lnTo>
                  <a:pt x="147472" y="35877"/>
                </a:lnTo>
                <a:close/>
              </a:path>
              <a:path extrusionOk="0" h="1068070" w="1224914">
                <a:moveTo>
                  <a:pt x="162077" y="74269"/>
                </a:moveTo>
                <a:lnTo>
                  <a:pt x="161137" y="71259"/>
                </a:lnTo>
                <a:lnTo>
                  <a:pt x="157734" y="71310"/>
                </a:lnTo>
                <a:lnTo>
                  <a:pt x="154838" y="72821"/>
                </a:lnTo>
                <a:lnTo>
                  <a:pt x="151485" y="72821"/>
                </a:lnTo>
                <a:lnTo>
                  <a:pt x="150990" y="76606"/>
                </a:lnTo>
                <a:lnTo>
                  <a:pt x="159677" y="77279"/>
                </a:lnTo>
                <a:lnTo>
                  <a:pt x="162077" y="74269"/>
                </a:lnTo>
                <a:close/>
              </a:path>
              <a:path extrusionOk="0" h="1068070" w="1224914">
                <a:moveTo>
                  <a:pt x="174028" y="40589"/>
                </a:moveTo>
                <a:lnTo>
                  <a:pt x="170446" y="38112"/>
                </a:lnTo>
                <a:lnTo>
                  <a:pt x="168046" y="41122"/>
                </a:lnTo>
                <a:lnTo>
                  <a:pt x="159232" y="40398"/>
                </a:lnTo>
                <a:lnTo>
                  <a:pt x="164706" y="46405"/>
                </a:lnTo>
                <a:lnTo>
                  <a:pt x="167995" y="44373"/>
                </a:lnTo>
                <a:lnTo>
                  <a:pt x="172148" y="42557"/>
                </a:lnTo>
                <a:lnTo>
                  <a:pt x="174028" y="40589"/>
                </a:lnTo>
                <a:close/>
              </a:path>
              <a:path extrusionOk="0" h="1068070" w="1224914">
                <a:moveTo>
                  <a:pt x="184797" y="61544"/>
                </a:moveTo>
                <a:lnTo>
                  <a:pt x="182460" y="61976"/>
                </a:lnTo>
                <a:lnTo>
                  <a:pt x="183883" y="62445"/>
                </a:lnTo>
                <a:lnTo>
                  <a:pt x="184797" y="61544"/>
                </a:lnTo>
                <a:close/>
              </a:path>
              <a:path extrusionOk="0" h="1068070" w="1224914">
                <a:moveTo>
                  <a:pt x="186829" y="61175"/>
                </a:moveTo>
                <a:lnTo>
                  <a:pt x="185458" y="61417"/>
                </a:lnTo>
                <a:lnTo>
                  <a:pt x="185978" y="62420"/>
                </a:lnTo>
                <a:lnTo>
                  <a:pt x="186829" y="61175"/>
                </a:lnTo>
                <a:close/>
              </a:path>
              <a:path extrusionOk="0" h="1068070" w="1224914">
                <a:moveTo>
                  <a:pt x="190627" y="45935"/>
                </a:moveTo>
                <a:lnTo>
                  <a:pt x="186309" y="51015"/>
                </a:lnTo>
                <a:lnTo>
                  <a:pt x="180467" y="52285"/>
                </a:lnTo>
                <a:lnTo>
                  <a:pt x="167767" y="54825"/>
                </a:lnTo>
                <a:lnTo>
                  <a:pt x="167855" y="61175"/>
                </a:lnTo>
                <a:lnTo>
                  <a:pt x="172770" y="63715"/>
                </a:lnTo>
                <a:lnTo>
                  <a:pt x="179946" y="62445"/>
                </a:lnTo>
                <a:lnTo>
                  <a:pt x="182460" y="61976"/>
                </a:lnTo>
                <a:lnTo>
                  <a:pt x="179971" y="61175"/>
                </a:lnTo>
                <a:lnTo>
                  <a:pt x="180797" y="54825"/>
                </a:lnTo>
                <a:lnTo>
                  <a:pt x="184213" y="54825"/>
                </a:lnTo>
                <a:lnTo>
                  <a:pt x="188175" y="53555"/>
                </a:lnTo>
                <a:lnTo>
                  <a:pt x="190627" y="45935"/>
                </a:lnTo>
                <a:close/>
              </a:path>
              <a:path extrusionOk="0" h="1068070" w="1224914">
                <a:moveTo>
                  <a:pt x="190741" y="57365"/>
                </a:moveTo>
                <a:lnTo>
                  <a:pt x="187782" y="58635"/>
                </a:lnTo>
                <a:lnTo>
                  <a:pt x="184797" y="61544"/>
                </a:lnTo>
                <a:lnTo>
                  <a:pt x="185458" y="61417"/>
                </a:lnTo>
                <a:lnTo>
                  <a:pt x="185331" y="61175"/>
                </a:lnTo>
                <a:lnTo>
                  <a:pt x="190741" y="57365"/>
                </a:lnTo>
                <a:close/>
              </a:path>
              <a:path extrusionOk="0" h="1068070" w="1224914">
                <a:moveTo>
                  <a:pt x="266115" y="118668"/>
                </a:moveTo>
                <a:lnTo>
                  <a:pt x="264223" y="117830"/>
                </a:lnTo>
                <a:lnTo>
                  <a:pt x="253631" y="137439"/>
                </a:lnTo>
                <a:lnTo>
                  <a:pt x="266115" y="118668"/>
                </a:lnTo>
                <a:close/>
              </a:path>
              <a:path extrusionOk="0" h="1068070" w="1224914">
                <a:moveTo>
                  <a:pt x="275653" y="82232"/>
                </a:moveTo>
                <a:lnTo>
                  <a:pt x="273024" y="80060"/>
                </a:lnTo>
                <a:lnTo>
                  <a:pt x="274205" y="82397"/>
                </a:lnTo>
                <a:lnTo>
                  <a:pt x="274370" y="84683"/>
                </a:lnTo>
                <a:lnTo>
                  <a:pt x="274091" y="86804"/>
                </a:lnTo>
                <a:lnTo>
                  <a:pt x="275424" y="84632"/>
                </a:lnTo>
                <a:lnTo>
                  <a:pt x="275653" y="82232"/>
                </a:lnTo>
                <a:close/>
              </a:path>
              <a:path extrusionOk="0" h="1068070" w="1224914">
                <a:moveTo>
                  <a:pt x="278371" y="189953"/>
                </a:moveTo>
                <a:lnTo>
                  <a:pt x="276148" y="185635"/>
                </a:lnTo>
                <a:lnTo>
                  <a:pt x="276872" y="188175"/>
                </a:lnTo>
                <a:lnTo>
                  <a:pt x="278371" y="189953"/>
                </a:lnTo>
                <a:close/>
              </a:path>
              <a:path extrusionOk="0" h="1068070" w="1224914">
                <a:moveTo>
                  <a:pt x="373113" y="139725"/>
                </a:moveTo>
                <a:lnTo>
                  <a:pt x="371830" y="139954"/>
                </a:lnTo>
                <a:lnTo>
                  <a:pt x="370382" y="140335"/>
                </a:lnTo>
                <a:lnTo>
                  <a:pt x="368757" y="141008"/>
                </a:lnTo>
                <a:lnTo>
                  <a:pt x="370928" y="140728"/>
                </a:lnTo>
                <a:lnTo>
                  <a:pt x="372160" y="140233"/>
                </a:lnTo>
                <a:lnTo>
                  <a:pt x="373113" y="139725"/>
                </a:lnTo>
                <a:close/>
              </a:path>
              <a:path extrusionOk="0" h="1068070" w="1224914">
                <a:moveTo>
                  <a:pt x="387438" y="128524"/>
                </a:moveTo>
                <a:lnTo>
                  <a:pt x="383578" y="125907"/>
                </a:lnTo>
                <a:lnTo>
                  <a:pt x="380238" y="128828"/>
                </a:lnTo>
                <a:lnTo>
                  <a:pt x="377177" y="131635"/>
                </a:lnTo>
                <a:lnTo>
                  <a:pt x="374167" y="128638"/>
                </a:lnTo>
                <a:lnTo>
                  <a:pt x="369430" y="131927"/>
                </a:lnTo>
                <a:lnTo>
                  <a:pt x="377507" y="137109"/>
                </a:lnTo>
                <a:lnTo>
                  <a:pt x="373113" y="139725"/>
                </a:lnTo>
                <a:lnTo>
                  <a:pt x="381025" y="138112"/>
                </a:lnTo>
                <a:lnTo>
                  <a:pt x="382028" y="142405"/>
                </a:lnTo>
                <a:lnTo>
                  <a:pt x="387438" y="128524"/>
                </a:lnTo>
                <a:close/>
              </a:path>
              <a:path extrusionOk="0" h="1068070" w="1224914">
                <a:moveTo>
                  <a:pt x="441858" y="180949"/>
                </a:moveTo>
                <a:lnTo>
                  <a:pt x="441680" y="180949"/>
                </a:lnTo>
                <a:lnTo>
                  <a:pt x="441515" y="181063"/>
                </a:lnTo>
                <a:lnTo>
                  <a:pt x="441299" y="181114"/>
                </a:lnTo>
                <a:lnTo>
                  <a:pt x="441515" y="181622"/>
                </a:lnTo>
                <a:lnTo>
                  <a:pt x="441858" y="180949"/>
                </a:lnTo>
                <a:close/>
              </a:path>
              <a:path extrusionOk="0" h="1068070" w="1224914">
                <a:moveTo>
                  <a:pt x="455066" y="181394"/>
                </a:moveTo>
                <a:lnTo>
                  <a:pt x="444525" y="188531"/>
                </a:lnTo>
                <a:lnTo>
                  <a:pt x="443141" y="185801"/>
                </a:lnTo>
                <a:lnTo>
                  <a:pt x="441515" y="181622"/>
                </a:lnTo>
                <a:lnTo>
                  <a:pt x="429425" y="206463"/>
                </a:lnTo>
                <a:lnTo>
                  <a:pt x="455066" y="181394"/>
                </a:lnTo>
                <a:close/>
              </a:path>
              <a:path extrusionOk="0" h="1068070" w="1224914">
                <a:moveTo>
                  <a:pt x="493763" y="232625"/>
                </a:moveTo>
                <a:lnTo>
                  <a:pt x="488848" y="232625"/>
                </a:lnTo>
                <a:lnTo>
                  <a:pt x="490689" y="233895"/>
                </a:lnTo>
                <a:lnTo>
                  <a:pt x="490918" y="235165"/>
                </a:lnTo>
                <a:lnTo>
                  <a:pt x="493763" y="232625"/>
                </a:lnTo>
                <a:close/>
              </a:path>
              <a:path extrusionOk="0" h="1068070" w="1224914">
                <a:moveTo>
                  <a:pt x="508279" y="229895"/>
                </a:moveTo>
                <a:lnTo>
                  <a:pt x="507250" y="228815"/>
                </a:lnTo>
                <a:lnTo>
                  <a:pt x="501510" y="233895"/>
                </a:lnTo>
                <a:lnTo>
                  <a:pt x="508279" y="229895"/>
                </a:lnTo>
                <a:close/>
              </a:path>
              <a:path extrusionOk="0" h="1068070" w="1224914">
                <a:moveTo>
                  <a:pt x="513270" y="235165"/>
                </a:moveTo>
                <a:lnTo>
                  <a:pt x="510120" y="228815"/>
                </a:lnTo>
                <a:lnTo>
                  <a:pt x="508279" y="229895"/>
                </a:lnTo>
                <a:lnTo>
                  <a:pt x="513270" y="235165"/>
                </a:lnTo>
                <a:close/>
              </a:path>
              <a:path extrusionOk="0" h="1068070" w="1224914">
                <a:moveTo>
                  <a:pt x="575665" y="287807"/>
                </a:moveTo>
                <a:lnTo>
                  <a:pt x="575322" y="285127"/>
                </a:lnTo>
                <a:lnTo>
                  <a:pt x="574763" y="286905"/>
                </a:lnTo>
                <a:lnTo>
                  <a:pt x="572655" y="290258"/>
                </a:lnTo>
                <a:lnTo>
                  <a:pt x="574433" y="289420"/>
                </a:lnTo>
                <a:lnTo>
                  <a:pt x="575665" y="287807"/>
                </a:lnTo>
                <a:close/>
              </a:path>
              <a:path extrusionOk="0" h="1068070" w="1224914">
                <a:moveTo>
                  <a:pt x="642670" y="323367"/>
                </a:moveTo>
                <a:lnTo>
                  <a:pt x="640727" y="322795"/>
                </a:lnTo>
                <a:lnTo>
                  <a:pt x="641096" y="324053"/>
                </a:lnTo>
                <a:lnTo>
                  <a:pt x="642670" y="323367"/>
                </a:lnTo>
                <a:close/>
              </a:path>
              <a:path extrusionOk="0" h="1068070" w="1224914">
                <a:moveTo>
                  <a:pt x="649871" y="320255"/>
                </a:moveTo>
                <a:lnTo>
                  <a:pt x="642670" y="323367"/>
                </a:lnTo>
                <a:lnTo>
                  <a:pt x="649262" y="325335"/>
                </a:lnTo>
                <a:lnTo>
                  <a:pt x="649871" y="320255"/>
                </a:lnTo>
                <a:close/>
              </a:path>
              <a:path extrusionOk="0" h="1068070" w="1224914">
                <a:moveTo>
                  <a:pt x="710692" y="342950"/>
                </a:moveTo>
                <a:lnTo>
                  <a:pt x="708126" y="345236"/>
                </a:lnTo>
                <a:lnTo>
                  <a:pt x="706462" y="348691"/>
                </a:lnTo>
                <a:lnTo>
                  <a:pt x="707466" y="349859"/>
                </a:lnTo>
                <a:lnTo>
                  <a:pt x="709358" y="352209"/>
                </a:lnTo>
                <a:lnTo>
                  <a:pt x="710692" y="342950"/>
                </a:lnTo>
                <a:close/>
              </a:path>
              <a:path extrusionOk="0" h="1068070" w="1224914">
                <a:moveTo>
                  <a:pt x="716622" y="397725"/>
                </a:moveTo>
                <a:lnTo>
                  <a:pt x="715708" y="396455"/>
                </a:lnTo>
                <a:lnTo>
                  <a:pt x="715733" y="397725"/>
                </a:lnTo>
                <a:lnTo>
                  <a:pt x="716622" y="397725"/>
                </a:lnTo>
                <a:close/>
              </a:path>
              <a:path extrusionOk="0" h="1068070" w="1224914">
                <a:moveTo>
                  <a:pt x="716826" y="372325"/>
                </a:moveTo>
                <a:lnTo>
                  <a:pt x="715098" y="372872"/>
                </a:lnTo>
                <a:lnTo>
                  <a:pt x="715899" y="374434"/>
                </a:lnTo>
                <a:lnTo>
                  <a:pt x="716826" y="372325"/>
                </a:lnTo>
                <a:close/>
              </a:path>
              <a:path extrusionOk="0" h="1068070" w="1224914">
                <a:moveTo>
                  <a:pt x="721017" y="397725"/>
                </a:moveTo>
                <a:lnTo>
                  <a:pt x="716622" y="397725"/>
                </a:lnTo>
                <a:lnTo>
                  <a:pt x="719340" y="401535"/>
                </a:lnTo>
                <a:lnTo>
                  <a:pt x="721017" y="397725"/>
                </a:lnTo>
                <a:close/>
              </a:path>
              <a:path extrusionOk="0" h="1068070" w="1224914">
                <a:moveTo>
                  <a:pt x="745045" y="406615"/>
                </a:moveTo>
                <a:lnTo>
                  <a:pt x="743254" y="405345"/>
                </a:lnTo>
                <a:lnTo>
                  <a:pt x="743077" y="405460"/>
                </a:lnTo>
                <a:lnTo>
                  <a:pt x="745045" y="406615"/>
                </a:lnTo>
                <a:close/>
              </a:path>
              <a:path extrusionOk="0" h="1068070" w="1224914">
                <a:moveTo>
                  <a:pt x="768680" y="407631"/>
                </a:moveTo>
                <a:lnTo>
                  <a:pt x="767727" y="406412"/>
                </a:lnTo>
                <a:lnTo>
                  <a:pt x="761212" y="417779"/>
                </a:lnTo>
                <a:lnTo>
                  <a:pt x="768680" y="407631"/>
                </a:lnTo>
                <a:close/>
              </a:path>
              <a:path extrusionOk="0" h="1068070" w="1224914">
                <a:moveTo>
                  <a:pt x="833297" y="444347"/>
                </a:moveTo>
                <a:lnTo>
                  <a:pt x="831519" y="441947"/>
                </a:lnTo>
                <a:lnTo>
                  <a:pt x="826947" y="441667"/>
                </a:lnTo>
                <a:lnTo>
                  <a:pt x="825106" y="439280"/>
                </a:lnTo>
                <a:lnTo>
                  <a:pt x="827633" y="442899"/>
                </a:lnTo>
                <a:lnTo>
                  <a:pt x="827722" y="447370"/>
                </a:lnTo>
                <a:lnTo>
                  <a:pt x="828548" y="449059"/>
                </a:lnTo>
                <a:lnTo>
                  <a:pt x="833297" y="444347"/>
                </a:lnTo>
                <a:close/>
              </a:path>
              <a:path extrusionOk="0" h="1068070" w="1224914">
                <a:moveTo>
                  <a:pt x="912799" y="547585"/>
                </a:moveTo>
                <a:lnTo>
                  <a:pt x="902601" y="545045"/>
                </a:lnTo>
                <a:lnTo>
                  <a:pt x="899807" y="542505"/>
                </a:lnTo>
                <a:lnTo>
                  <a:pt x="900595" y="543775"/>
                </a:lnTo>
                <a:lnTo>
                  <a:pt x="901484" y="546315"/>
                </a:lnTo>
                <a:lnTo>
                  <a:pt x="901039" y="547585"/>
                </a:lnTo>
                <a:lnTo>
                  <a:pt x="879462" y="546315"/>
                </a:lnTo>
                <a:lnTo>
                  <a:pt x="880579" y="542505"/>
                </a:lnTo>
                <a:lnTo>
                  <a:pt x="884199" y="541235"/>
                </a:lnTo>
                <a:lnTo>
                  <a:pt x="887831" y="539965"/>
                </a:lnTo>
                <a:lnTo>
                  <a:pt x="884758" y="538695"/>
                </a:lnTo>
                <a:lnTo>
                  <a:pt x="879741" y="541235"/>
                </a:lnTo>
                <a:lnTo>
                  <a:pt x="875779" y="538695"/>
                </a:lnTo>
                <a:lnTo>
                  <a:pt x="882751" y="533615"/>
                </a:lnTo>
                <a:lnTo>
                  <a:pt x="883970" y="532345"/>
                </a:lnTo>
                <a:lnTo>
                  <a:pt x="888834" y="527265"/>
                </a:lnTo>
                <a:lnTo>
                  <a:pt x="896467" y="528535"/>
                </a:lnTo>
                <a:lnTo>
                  <a:pt x="890651" y="527265"/>
                </a:lnTo>
                <a:lnTo>
                  <a:pt x="879017" y="524725"/>
                </a:lnTo>
                <a:lnTo>
                  <a:pt x="880973" y="520915"/>
                </a:lnTo>
                <a:lnTo>
                  <a:pt x="880859" y="512025"/>
                </a:lnTo>
                <a:lnTo>
                  <a:pt x="884478" y="510755"/>
                </a:lnTo>
                <a:lnTo>
                  <a:pt x="879348" y="506945"/>
                </a:lnTo>
                <a:lnTo>
                  <a:pt x="860729" y="501865"/>
                </a:lnTo>
                <a:lnTo>
                  <a:pt x="856272" y="496785"/>
                </a:lnTo>
                <a:lnTo>
                  <a:pt x="855865" y="496328"/>
                </a:lnTo>
                <a:lnTo>
                  <a:pt x="856272" y="496049"/>
                </a:lnTo>
                <a:lnTo>
                  <a:pt x="856767" y="495655"/>
                </a:lnTo>
                <a:lnTo>
                  <a:pt x="855662" y="496112"/>
                </a:lnTo>
                <a:lnTo>
                  <a:pt x="855154" y="495515"/>
                </a:lnTo>
                <a:lnTo>
                  <a:pt x="853592" y="496785"/>
                </a:lnTo>
                <a:lnTo>
                  <a:pt x="849134" y="496785"/>
                </a:lnTo>
                <a:lnTo>
                  <a:pt x="845540" y="489165"/>
                </a:lnTo>
                <a:lnTo>
                  <a:pt x="842200" y="481545"/>
                </a:lnTo>
                <a:lnTo>
                  <a:pt x="840854" y="480275"/>
                </a:lnTo>
                <a:lnTo>
                  <a:pt x="836815" y="476465"/>
                </a:lnTo>
                <a:lnTo>
                  <a:pt x="827112" y="473925"/>
                </a:lnTo>
                <a:lnTo>
                  <a:pt x="827989" y="471385"/>
                </a:lnTo>
                <a:lnTo>
                  <a:pt x="832802" y="457415"/>
                </a:lnTo>
                <a:lnTo>
                  <a:pt x="827620" y="458685"/>
                </a:lnTo>
                <a:lnTo>
                  <a:pt x="824103" y="465035"/>
                </a:lnTo>
                <a:lnTo>
                  <a:pt x="819404" y="471385"/>
                </a:lnTo>
                <a:lnTo>
                  <a:pt x="810717" y="471385"/>
                </a:lnTo>
                <a:lnTo>
                  <a:pt x="806704" y="467575"/>
                </a:lnTo>
                <a:lnTo>
                  <a:pt x="809282" y="462495"/>
                </a:lnTo>
                <a:lnTo>
                  <a:pt x="814057" y="457415"/>
                </a:lnTo>
                <a:lnTo>
                  <a:pt x="815771" y="454875"/>
                </a:lnTo>
                <a:lnTo>
                  <a:pt x="816622" y="453605"/>
                </a:lnTo>
                <a:lnTo>
                  <a:pt x="808329" y="454875"/>
                </a:lnTo>
                <a:lnTo>
                  <a:pt x="799439" y="454875"/>
                </a:lnTo>
                <a:lnTo>
                  <a:pt x="792492" y="452335"/>
                </a:lnTo>
                <a:lnTo>
                  <a:pt x="790028" y="443445"/>
                </a:lnTo>
                <a:lnTo>
                  <a:pt x="794550" y="443445"/>
                </a:lnTo>
                <a:lnTo>
                  <a:pt x="794994" y="447255"/>
                </a:lnTo>
                <a:lnTo>
                  <a:pt x="798118" y="448525"/>
                </a:lnTo>
                <a:lnTo>
                  <a:pt x="798093" y="443445"/>
                </a:lnTo>
                <a:lnTo>
                  <a:pt x="798068" y="437095"/>
                </a:lnTo>
                <a:lnTo>
                  <a:pt x="807999" y="435825"/>
                </a:lnTo>
                <a:lnTo>
                  <a:pt x="813879" y="435825"/>
                </a:lnTo>
                <a:lnTo>
                  <a:pt x="817118" y="434555"/>
                </a:lnTo>
                <a:lnTo>
                  <a:pt x="819188" y="428205"/>
                </a:lnTo>
                <a:lnTo>
                  <a:pt x="806094" y="434555"/>
                </a:lnTo>
                <a:lnTo>
                  <a:pt x="798703" y="430745"/>
                </a:lnTo>
                <a:lnTo>
                  <a:pt x="786384" y="424395"/>
                </a:lnTo>
                <a:lnTo>
                  <a:pt x="773417" y="430745"/>
                </a:lnTo>
                <a:lnTo>
                  <a:pt x="773607" y="425665"/>
                </a:lnTo>
                <a:lnTo>
                  <a:pt x="773760" y="421855"/>
                </a:lnTo>
                <a:lnTo>
                  <a:pt x="774649" y="423125"/>
                </a:lnTo>
                <a:lnTo>
                  <a:pt x="776046" y="421855"/>
                </a:lnTo>
                <a:lnTo>
                  <a:pt x="776935" y="423125"/>
                </a:lnTo>
                <a:lnTo>
                  <a:pt x="776338" y="421855"/>
                </a:lnTo>
                <a:lnTo>
                  <a:pt x="774547" y="418045"/>
                </a:lnTo>
                <a:lnTo>
                  <a:pt x="766838" y="420585"/>
                </a:lnTo>
                <a:lnTo>
                  <a:pt x="757478" y="425665"/>
                </a:lnTo>
                <a:lnTo>
                  <a:pt x="750176" y="423125"/>
                </a:lnTo>
                <a:lnTo>
                  <a:pt x="748334" y="418045"/>
                </a:lnTo>
                <a:lnTo>
                  <a:pt x="748830" y="412965"/>
                </a:lnTo>
                <a:lnTo>
                  <a:pt x="753465" y="411695"/>
                </a:lnTo>
                <a:lnTo>
                  <a:pt x="741133" y="410425"/>
                </a:lnTo>
                <a:lnTo>
                  <a:pt x="739292" y="407885"/>
                </a:lnTo>
                <a:lnTo>
                  <a:pt x="743077" y="405460"/>
                </a:lnTo>
                <a:lnTo>
                  <a:pt x="738568" y="402805"/>
                </a:lnTo>
                <a:lnTo>
                  <a:pt x="732104" y="398995"/>
                </a:lnTo>
                <a:lnTo>
                  <a:pt x="732713" y="397725"/>
                </a:lnTo>
                <a:lnTo>
                  <a:pt x="728040" y="400265"/>
                </a:lnTo>
                <a:lnTo>
                  <a:pt x="719620" y="401535"/>
                </a:lnTo>
                <a:lnTo>
                  <a:pt x="715822" y="402805"/>
                </a:lnTo>
                <a:lnTo>
                  <a:pt x="715759" y="398995"/>
                </a:lnTo>
                <a:lnTo>
                  <a:pt x="715733" y="397725"/>
                </a:lnTo>
                <a:lnTo>
                  <a:pt x="709866" y="397725"/>
                </a:lnTo>
                <a:lnTo>
                  <a:pt x="712203" y="390105"/>
                </a:lnTo>
                <a:lnTo>
                  <a:pt x="722680" y="388835"/>
                </a:lnTo>
                <a:lnTo>
                  <a:pt x="726249" y="393915"/>
                </a:lnTo>
                <a:lnTo>
                  <a:pt x="728078" y="388835"/>
                </a:lnTo>
                <a:lnTo>
                  <a:pt x="728992" y="386295"/>
                </a:lnTo>
                <a:lnTo>
                  <a:pt x="730364" y="382485"/>
                </a:lnTo>
                <a:lnTo>
                  <a:pt x="725995" y="381215"/>
                </a:lnTo>
                <a:lnTo>
                  <a:pt x="718731" y="379945"/>
                </a:lnTo>
                <a:lnTo>
                  <a:pt x="715899" y="374434"/>
                </a:lnTo>
                <a:lnTo>
                  <a:pt x="714044" y="378675"/>
                </a:lnTo>
                <a:lnTo>
                  <a:pt x="704176" y="386295"/>
                </a:lnTo>
                <a:lnTo>
                  <a:pt x="705510" y="382485"/>
                </a:lnTo>
                <a:lnTo>
                  <a:pt x="706399" y="379945"/>
                </a:lnTo>
                <a:lnTo>
                  <a:pt x="705675" y="374865"/>
                </a:lnTo>
                <a:lnTo>
                  <a:pt x="708863" y="374865"/>
                </a:lnTo>
                <a:lnTo>
                  <a:pt x="715098" y="372872"/>
                </a:lnTo>
                <a:lnTo>
                  <a:pt x="714159" y="371055"/>
                </a:lnTo>
                <a:lnTo>
                  <a:pt x="722795" y="373595"/>
                </a:lnTo>
                <a:lnTo>
                  <a:pt x="723468" y="371055"/>
                </a:lnTo>
                <a:lnTo>
                  <a:pt x="725462" y="363435"/>
                </a:lnTo>
                <a:lnTo>
                  <a:pt x="724471" y="357085"/>
                </a:lnTo>
                <a:lnTo>
                  <a:pt x="722109" y="352005"/>
                </a:lnTo>
                <a:lnTo>
                  <a:pt x="720674" y="343115"/>
                </a:lnTo>
                <a:lnTo>
                  <a:pt x="719239" y="350735"/>
                </a:lnTo>
                <a:lnTo>
                  <a:pt x="716953" y="360895"/>
                </a:lnTo>
                <a:lnTo>
                  <a:pt x="712774" y="371055"/>
                </a:lnTo>
                <a:lnTo>
                  <a:pt x="705662" y="374853"/>
                </a:lnTo>
                <a:lnTo>
                  <a:pt x="705561" y="374434"/>
                </a:lnTo>
                <a:lnTo>
                  <a:pt x="705065" y="371055"/>
                </a:lnTo>
                <a:lnTo>
                  <a:pt x="704088" y="369785"/>
                </a:lnTo>
                <a:lnTo>
                  <a:pt x="703110" y="368515"/>
                </a:lnTo>
                <a:lnTo>
                  <a:pt x="695426" y="369785"/>
                </a:lnTo>
                <a:lnTo>
                  <a:pt x="702221" y="362165"/>
                </a:lnTo>
                <a:lnTo>
                  <a:pt x="696760" y="360895"/>
                </a:lnTo>
                <a:lnTo>
                  <a:pt x="691680" y="357085"/>
                </a:lnTo>
                <a:lnTo>
                  <a:pt x="701052" y="346925"/>
                </a:lnTo>
                <a:lnTo>
                  <a:pt x="693305" y="345655"/>
                </a:lnTo>
                <a:lnTo>
                  <a:pt x="689114" y="352005"/>
                </a:lnTo>
                <a:lnTo>
                  <a:pt x="682091" y="353275"/>
                </a:lnTo>
                <a:lnTo>
                  <a:pt x="680300" y="349465"/>
                </a:lnTo>
                <a:lnTo>
                  <a:pt x="681139" y="344385"/>
                </a:lnTo>
                <a:lnTo>
                  <a:pt x="681355" y="343115"/>
                </a:lnTo>
                <a:lnTo>
                  <a:pt x="681913" y="341845"/>
                </a:lnTo>
                <a:lnTo>
                  <a:pt x="684149" y="336765"/>
                </a:lnTo>
                <a:lnTo>
                  <a:pt x="687565" y="330415"/>
                </a:lnTo>
                <a:lnTo>
                  <a:pt x="683374" y="329145"/>
                </a:lnTo>
                <a:lnTo>
                  <a:pt x="680720" y="335495"/>
                </a:lnTo>
                <a:lnTo>
                  <a:pt x="677189" y="341845"/>
                </a:lnTo>
                <a:lnTo>
                  <a:pt x="670331" y="341845"/>
                </a:lnTo>
                <a:lnTo>
                  <a:pt x="666292" y="336765"/>
                </a:lnTo>
                <a:lnTo>
                  <a:pt x="660425" y="332955"/>
                </a:lnTo>
                <a:lnTo>
                  <a:pt x="652665" y="331685"/>
                </a:lnTo>
                <a:lnTo>
                  <a:pt x="642950" y="330415"/>
                </a:lnTo>
                <a:lnTo>
                  <a:pt x="641464" y="325335"/>
                </a:lnTo>
                <a:lnTo>
                  <a:pt x="641096" y="324053"/>
                </a:lnTo>
                <a:lnTo>
                  <a:pt x="638162" y="325335"/>
                </a:lnTo>
                <a:lnTo>
                  <a:pt x="637209" y="324065"/>
                </a:lnTo>
                <a:lnTo>
                  <a:pt x="639724" y="321525"/>
                </a:lnTo>
                <a:lnTo>
                  <a:pt x="641007" y="320255"/>
                </a:lnTo>
                <a:lnTo>
                  <a:pt x="634365" y="320255"/>
                </a:lnTo>
                <a:lnTo>
                  <a:pt x="631913" y="330415"/>
                </a:lnTo>
                <a:lnTo>
                  <a:pt x="623392" y="329145"/>
                </a:lnTo>
                <a:lnTo>
                  <a:pt x="618566" y="329145"/>
                </a:lnTo>
                <a:lnTo>
                  <a:pt x="618248" y="326605"/>
                </a:lnTo>
                <a:lnTo>
                  <a:pt x="617753" y="322795"/>
                </a:lnTo>
                <a:lnTo>
                  <a:pt x="617435" y="320255"/>
                </a:lnTo>
                <a:lnTo>
                  <a:pt x="614857" y="310095"/>
                </a:lnTo>
                <a:lnTo>
                  <a:pt x="605713" y="308825"/>
                </a:lnTo>
                <a:lnTo>
                  <a:pt x="606209" y="303745"/>
                </a:lnTo>
                <a:lnTo>
                  <a:pt x="611898" y="302475"/>
                </a:lnTo>
                <a:lnTo>
                  <a:pt x="614692" y="297395"/>
                </a:lnTo>
                <a:lnTo>
                  <a:pt x="604545" y="298665"/>
                </a:lnTo>
                <a:lnTo>
                  <a:pt x="598385" y="298665"/>
                </a:lnTo>
                <a:lnTo>
                  <a:pt x="592162" y="299935"/>
                </a:lnTo>
                <a:lnTo>
                  <a:pt x="581799" y="302475"/>
                </a:lnTo>
                <a:lnTo>
                  <a:pt x="579843" y="289775"/>
                </a:lnTo>
                <a:lnTo>
                  <a:pt x="576872" y="297395"/>
                </a:lnTo>
                <a:lnTo>
                  <a:pt x="570242" y="303745"/>
                </a:lnTo>
                <a:lnTo>
                  <a:pt x="561454" y="307555"/>
                </a:lnTo>
                <a:lnTo>
                  <a:pt x="552018" y="310095"/>
                </a:lnTo>
                <a:lnTo>
                  <a:pt x="550900" y="316445"/>
                </a:lnTo>
                <a:lnTo>
                  <a:pt x="549846" y="320255"/>
                </a:lnTo>
                <a:lnTo>
                  <a:pt x="549681" y="322795"/>
                </a:lnTo>
                <a:lnTo>
                  <a:pt x="535355" y="321525"/>
                </a:lnTo>
                <a:lnTo>
                  <a:pt x="535571" y="318985"/>
                </a:lnTo>
                <a:lnTo>
                  <a:pt x="539419" y="316445"/>
                </a:lnTo>
                <a:lnTo>
                  <a:pt x="542836" y="313905"/>
                </a:lnTo>
                <a:lnTo>
                  <a:pt x="544550" y="312635"/>
                </a:lnTo>
                <a:lnTo>
                  <a:pt x="543217" y="312635"/>
                </a:lnTo>
                <a:lnTo>
                  <a:pt x="541870" y="313905"/>
                </a:lnTo>
                <a:lnTo>
                  <a:pt x="540766" y="313905"/>
                </a:lnTo>
                <a:lnTo>
                  <a:pt x="540524" y="310095"/>
                </a:lnTo>
                <a:lnTo>
                  <a:pt x="540372" y="307555"/>
                </a:lnTo>
                <a:lnTo>
                  <a:pt x="547001" y="302475"/>
                </a:lnTo>
                <a:lnTo>
                  <a:pt x="554253" y="297395"/>
                </a:lnTo>
                <a:lnTo>
                  <a:pt x="553745" y="301205"/>
                </a:lnTo>
                <a:lnTo>
                  <a:pt x="552640" y="307555"/>
                </a:lnTo>
                <a:lnTo>
                  <a:pt x="558304" y="303745"/>
                </a:lnTo>
                <a:lnTo>
                  <a:pt x="563791" y="298665"/>
                </a:lnTo>
                <a:lnTo>
                  <a:pt x="565429" y="297395"/>
                </a:lnTo>
                <a:lnTo>
                  <a:pt x="568706" y="294855"/>
                </a:lnTo>
                <a:lnTo>
                  <a:pt x="571665" y="291045"/>
                </a:lnTo>
                <a:lnTo>
                  <a:pt x="572655" y="289775"/>
                </a:lnTo>
                <a:lnTo>
                  <a:pt x="571030" y="289775"/>
                </a:lnTo>
                <a:lnTo>
                  <a:pt x="568909" y="291045"/>
                </a:lnTo>
                <a:lnTo>
                  <a:pt x="567080" y="289775"/>
                </a:lnTo>
                <a:lnTo>
                  <a:pt x="569137" y="288505"/>
                </a:lnTo>
                <a:lnTo>
                  <a:pt x="570814" y="287235"/>
                </a:lnTo>
                <a:lnTo>
                  <a:pt x="571868" y="284695"/>
                </a:lnTo>
                <a:lnTo>
                  <a:pt x="568972" y="285965"/>
                </a:lnTo>
                <a:lnTo>
                  <a:pt x="565175" y="288505"/>
                </a:lnTo>
                <a:lnTo>
                  <a:pt x="568147" y="282155"/>
                </a:lnTo>
                <a:lnTo>
                  <a:pt x="569937" y="278345"/>
                </a:lnTo>
                <a:lnTo>
                  <a:pt x="572312" y="273265"/>
                </a:lnTo>
                <a:lnTo>
                  <a:pt x="568083" y="278345"/>
                </a:lnTo>
                <a:lnTo>
                  <a:pt x="566521" y="274535"/>
                </a:lnTo>
                <a:lnTo>
                  <a:pt x="560832" y="260565"/>
                </a:lnTo>
                <a:lnTo>
                  <a:pt x="555028" y="262597"/>
                </a:lnTo>
                <a:lnTo>
                  <a:pt x="555028" y="284695"/>
                </a:lnTo>
                <a:lnTo>
                  <a:pt x="554977" y="289775"/>
                </a:lnTo>
                <a:lnTo>
                  <a:pt x="552742" y="289775"/>
                </a:lnTo>
                <a:lnTo>
                  <a:pt x="551078" y="287235"/>
                </a:lnTo>
                <a:lnTo>
                  <a:pt x="550570" y="283425"/>
                </a:lnTo>
                <a:lnTo>
                  <a:pt x="553974" y="282155"/>
                </a:lnTo>
                <a:lnTo>
                  <a:pt x="555028" y="284695"/>
                </a:lnTo>
                <a:lnTo>
                  <a:pt x="555028" y="262597"/>
                </a:lnTo>
                <a:lnTo>
                  <a:pt x="546303" y="265645"/>
                </a:lnTo>
                <a:lnTo>
                  <a:pt x="531241" y="270725"/>
                </a:lnTo>
                <a:lnTo>
                  <a:pt x="516229" y="274535"/>
                </a:lnTo>
                <a:lnTo>
                  <a:pt x="501904" y="273265"/>
                </a:lnTo>
                <a:lnTo>
                  <a:pt x="508241" y="268185"/>
                </a:lnTo>
                <a:lnTo>
                  <a:pt x="512686" y="261835"/>
                </a:lnTo>
                <a:lnTo>
                  <a:pt x="516712" y="255485"/>
                </a:lnTo>
                <a:lnTo>
                  <a:pt x="520954" y="249135"/>
                </a:lnTo>
                <a:lnTo>
                  <a:pt x="521804" y="247865"/>
                </a:lnTo>
                <a:lnTo>
                  <a:pt x="522389" y="254215"/>
                </a:lnTo>
                <a:lnTo>
                  <a:pt x="528421" y="255485"/>
                </a:lnTo>
                <a:lnTo>
                  <a:pt x="536397" y="255485"/>
                </a:lnTo>
                <a:lnTo>
                  <a:pt x="542823" y="259295"/>
                </a:lnTo>
                <a:lnTo>
                  <a:pt x="539699" y="255485"/>
                </a:lnTo>
                <a:lnTo>
                  <a:pt x="544436" y="250405"/>
                </a:lnTo>
                <a:lnTo>
                  <a:pt x="546785" y="249135"/>
                </a:lnTo>
                <a:lnTo>
                  <a:pt x="525373" y="249135"/>
                </a:lnTo>
                <a:lnTo>
                  <a:pt x="526503" y="247865"/>
                </a:lnTo>
                <a:lnTo>
                  <a:pt x="527634" y="246595"/>
                </a:lnTo>
                <a:lnTo>
                  <a:pt x="529907" y="244055"/>
                </a:lnTo>
                <a:lnTo>
                  <a:pt x="532168" y="241515"/>
                </a:lnTo>
                <a:lnTo>
                  <a:pt x="527431" y="240245"/>
                </a:lnTo>
                <a:lnTo>
                  <a:pt x="526313" y="233895"/>
                </a:lnTo>
                <a:lnTo>
                  <a:pt x="518985" y="244055"/>
                </a:lnTo>
                <a:lnTo>
                  <a:pt x="511835" y="244055"/>
                </a:lnTo>
                <a:lnTo>
                  <a:pt x="504761" y="241515"/>
                </a:lnTo>
                <a:lnTo>
                  <a:pt x="497611" y="240245"/>
                </a:lnTo>
                <a:lnTo>
                  <a:pt x="499173" y="237705"/>
                </a:lnTo>
                <a:lnTo>
                  <a:pt x="501510" y="233895"/>
                </a:lnTo>
                <a:lnTo>
                  <a:pt x="492696" y="237705"/>
                </a:lnTo>
                <a:lnTo>
                  <a:pt x="488848" y="232625"/>
                </a:lnTo>
                <a:lnTo>
                  <a:pt x="488315" y="232625"/>
                </a:lnTo>
                <a:lnTo>
                  <a:pt x="486981" y="231355"/>
                </a:lnTo>
                <a:lnTo>
                  <a:pt x="485648" y="230085"/>
                </a:lnTo>
                <a:lnTo>
                  <a:pt x="484327" y="228815"/>
                </a:lnTo>
                <a:lnTo>
                  <a:pt x="482904" y="225005"/>
                </a:lnTo>
                <a:lnTo>
                  <a:pt x="485178" y="221195"/>
                </a:lnTo>
                <a:lnTo>
                  <a:pt x="486956" y="221195"/>
                </a:lnTo>
                <a:lnTo>
                  <a:pt x="477177" y="213575"/>
                </a:lnTo>
                <a:lnTo>
                  <a:pt x="473989" y="212305"/>
                </a:lnTo>
                <a:lnTo>
                  <a:pt x="464413" y="208495"/>
                </a:lnTo>
                <a:lnTo>
                  <a:pt x="451269" y="205955"/>
                </a:lnTo>
                <a:lnTo>
                  <a:pt x="440296" y="212305"/>
                </a:lnTo>
                <a:lnTo>
                  <a:pt x="443039" y="208495"/>
                </a:lnTo>
                <a:lnTo>
                  <a:pt x="448094" y="202145"/>
                </a:lnTo>
                <a:lnTo>
                  <a:pt x="453453" y="195795"/>
                </a:lnTo>
                <a:lnTo>
                  <a:pt x="457073" y="191985"/>
                </a:lnTo>
                <a:lnTo>
                  <a:pt x="402158" y="230085"/>
                </a:lnTo>
                <a:lnTo>
                  <a:pt x="403009" y="228815"/>
                </a:lnTo>
                <a:lnTo>
                  <a:pt x="409016" y="219925"/>
                </a:lnTo>
                <a:lnTo>
                  <a:pt x="410730" y="217385"/>
                </a:lnTo>
                <a:lnTo>
                  <a:pt x="416623" y="207225"/>
                </a:lnTo>
                <a:lnTo>
                  <a:pt x="420306" y="200875"/>
                </a:lnTo>
                <a:lnTo>
                  <a:pt x="424980" y="194525"/>
                </a:lnTo>
                <a:lnTo>
                  <a:pt x="430580" y="186905"/>
                </a:lnTo>
                <a:lnTo>
                  <a:pt x="441299" y="180555"/>
                </a:lnTo>
                <a:lnTo>
                  <a:pt x="439851" y="176745"/>
                </a:lnTo>
                <a:lnTo>
                  <a:pt x="437946" y="171665"/>
                </a:lnTo>
                <a:lnTo>
                  <a:pt x="429082" y="172935"/>
                </a:lnTo>
                <a:lnTo>
                  <a:pt x="428028" y="178015"/>
                </a:lnTo>
                <a:lnTo>
                  <a:pt x="424865" y="185635"/>
                </a:lnTo>
                <a:lnTo>
                  <a:pt x="420966" y="191985"/>
                </a:lnTo>
                <a:lnTo>
                  <a:pt x="417715" y="194525"/>
                </a:lnTo>
                <a:lnTo>
                  <a:pt x="418185" y="190715"/>
                </a:lnTo>
                <a:lnTo>
                  <a:pt x="418820" y="185635"/>
                </a:lnTo>
                <a:lnTo>
                  <a:pt x="418985" y="184365"/>
                </a:lnTo>
                <a:lnTo>
                  <a:pt x="418947" y="179285"/>
                </a:lnTo>
                <a:lnTo>
                  <a:pt x="418274" y="175475"/>
                </a:lnTo>
                <a:lnTo>
                  <a:pt x="417601" y="165315"/>
                </a:lnTo>
                <a:lnTo>
                  <a:pt x="415480" y="170395"/>
                </a:lnTo>
                <a:lnTo>
                  <a:pt x="409562" y="178015"/>
                </a:lnTo>
                <a:lnTo>
                  <a:pt x="402691" y="184365"/>
                </a:lnTo>
                <a:lnTo>
                  <a:pt x="397751" y="185635"/>
                </a:lnTo>
                <a:lnTo>
                  <a:pt x="400177" y="181825"/>
                </a:lnTo>
                <a:lnTo>
                  <a:pt x="400977" y="180555"/>
                </a:lnTo>
                <a:lnTo>
                  <a:pt x="403783" y="176745"/>
                </a:lnTo>
                <a:lnTo>
                  <a:pt x="405650" y="174205"/>
                </a:lnTo>
                <a:lnTo>
                  <a:pt x="410387" y="166585"/>
                </a:lnTo>
                <a:lnTo>
                  <a:pt x="413804" y="164045"/>
                </a:lnTo>
                <a:lnTo>
                  <a:pt x="389280" y="176745"/>
                </a:lnTo>
                <a:lnTo>
                  <a:pt x="393319" y="172935"/>
                </a:lnTo>
                <a:lnTo>
                  <a:pt x="397230" y="166585"/>
                </a:lnTo>
                <a:lnTo>
                  <a:pt x="400405" y="158965"/>
                </a:lnTo>
                <a:lnTo>
                  <a:pt x="400761" y="157695"/>
                </a:lnTo>
                <a:lnTo>
                  <a:pt x="398043" y="153885"/>
                </a:lnTo>
                <a:lnTo>
                  <a:pt x="392620" y="146265"/>
                </a:lnTo>
                <a:lnTo>
                  <a:pt x="388327" y="146265"/>
                </a:lnTo>
                <a:lnTo>
                  <a:pt x="390055" y="153885"/>
                </a:lnTo>
                <a:lnTo>
                  <a:pt x="380479" y="152615"/>
                </a:lnTo>
                <a:lnTo>
                  <a:pt x="369087" y="158965"/>
                </a:lnTo>
                <a:lnTo>
                  <a:pt x="357517" y="166585"/>
                </a:lnTo>
                <a:lnTo>
                  <a:pt x="347408" y="166585"/>
                </a:lnTo>
                <a:lnTo>
                  <a:pt x="352234" y="161505"/>
                </a:lnTo>
                <a:lnTo>
                  <a:pt x="358432" y="152615"/>
                </a:lnTo>
                <a:lnTo>
                  <a:pt x="362953" y="142455"/>
                </a:lnTo>
                <a:lnTo>
                  <a:pt x="362737" y="136105"/>
                </a:lnTo>
                <a:lnTo>
                  <a:pt x="351497" y="146265"/>
                </a:lnTo>
                <a:lnTo>
                  <a:pt x="334924" y="161505"/>
                </a:lnTo>
                <a:lnTo>
                  <a:pt x="317195" y="174205"/>
                </a:lnTo>
                <a:lnTo>
                  <a:pt x="302463" y="181825"/>
                </a:lnTo>
                <a:lnTo>
                  <a:pt x="303822" y="175475"/>
                </a:lnTo>
                <a:lnTo>
                  <a:pt x="304088" y="174205"/>
                </a:lnTo>
                <a:lnTo>
                  <a:pt x="291541" y="175475"/>
                </a:lnTo>
                <a:lnTo>
                  <a:pt x="301066" y="167855"/>
                </a:lnTo>
                <a:lnTo>
                  <a:pt x="305816" y="164045"/>
                </a:lnTo>
                <a:lnTo>
                  <a:pt x="319125" y="153885"/>
                </a:lnTo>
                <a:lnTo>
                  <a:pt x="320776" y="152615"/>
                </a:lnTo>
                <a:lnTo>
                  <a:pt x="324104" y="150075"/>
                </a:lnTo>
                <a:lnTo>
                  <a:pt x="342696" y="138645"/>
                </a:lnTo>
                <a:lnTo>
                  <a:pt x="349211" y="134835"/>
                </a:lnTo>
                <a:lnTo>
                  <a:pt x="357886" y="129755"/>
                </a:lnTo>
                <a:lnTo>
                  <a:pt x="356044" y="120865"/>
                </a:lnTo>
                <a:lnTo>
                  <a:pt x="360959" y="120865"/>
                </a:lnTo>
                <a:lnTo>
                  <a:pt x="353428" y="117055"/>
                </a:lnTo>
                <a:lnTo>
                  <a:pt x="354063" y="111975"/>
                </a:lnTo>
                <a:lnTo>
                  <a:pt x="354380" y="109435"/>
                </a:lnTo>
                <a:lnTo>
                  <a:pt x="362686" y="110705"/>
                </a:lnTo>
                <a:lnTo>
                  <a:pt x="364972" y="111975"/>
                </a:lnTo>
                <a:lnTo>
                  <a:pt x="362318" y="109435"/>
                </a:lnTo>
                <a:lnTo>
                  <a:pt x="350418" y="98005"/>
                </a:lnTo>
                <a:lnTo>
                  <a:pt x="344284" y="104355"/>
                </a:lnTo>
                <a:lnTo>
                  <a:pt x="337007" y="106895"/>
                </a:lnTo>
                <a:lnTo>
                  <a:pt x="329958" y="108165"/>
                </a:lnTo>
                <a:lnTo>
                  <a:pt x="324548" y="113245"/>
                </a:lnTo>
                <a:lnTo>
                  <a:pt x="350418" y="111975"/>
                </a:lnTo>
                <a:lnTo>
                  <a:pt x="342392" y="122135"/>
                </a:lnTo>
                <a:lnTo>
                  <a:pt x="330631" y="129755"/>
                </a:lnTo>
                <a:lnTo>
                  <a:pt x="318236" y="134835"/>
                </a:lnTo>
                <a:lnTo>
                  <a:pt x="308267" y="131025"/>
                </a:lnTo>
                <a:lnTo>
                  <a:pt x="310718" y="125945"/>
                </a:lnTo>
                <a:lnTo>
                  <a:pt x="316280" y="118325"/>
                </a:lnTo>
                <a:lnTo>
                  <a:pt x="322262" y="110705"/>
                </a:lnTo>
                <a:lnTo>
                  <a:pt x="323189" y="109435"/>
                </a:lnTo>
                <a:lnTo>
                  <a:pt x="325996" y="105625"/>
                </a:lnTo>
                <a:lnTo>
                  <a:pt x="321983" y="109435"/>
                </a:lnTo>
                <a:lnTo>
                  <a:pt x="309664" y="108165"/>
                </a:lnTo>
                <a:lnTo>
                  <a:pt x="310388" y="104355"/>
                </a:lnTo>
                <a:lnTo>
                  <a:pt x="319468" y="100545"/>
                </a:lnTo>
                <a:lnTo>
                  <a:pt x="314490" y="98005"/>
                </a:lnTo>
                <a:lnTo>
                  <a:pt x="307403" y="100545"/>
                </a:lnTo>
                <a:lnTo>
                  <a:pt x="300863" y="100545"/>
                </a:lnTo>
                <a:lnTo>
                  <a:pt x="297510" y="94195"/>
                </a:lnTo>
                <a:lnTo>
                  <a:pt x="296583" y="90385"/>
                </a:lnTo>
                <a:lnTo>
                  <a:pt x="296468" y="84035"/>
                </a:lnTo>
                <a:lnTo>
                  <a:pt x="295910" y="78955"/>
                </a:lnTo>
                <a:lnTo>
                  <a:pt x="293598" y="80225"/>
                </a:lnTo>
                <a:lnTo>
                  <a:pt x="287528" y="98005"/>
                </a:lnTo>
                <a:lnTo>
                  <a:pt x="276961" y="119595"/>
                </a:lnTo>
                <a:lnTo>
                  <a:pt x="265341" y="139915"/>
                </a:lnTo>
                <a:lnTo>
                  <a:pt x="256133" y="152615"/>
                </a:lnTo>
                <a:lnTo>
                  <a:pt x="255003" y="148805"/>
                </a:lnTo>
                <a:lnTo>
                  <a:pt x="252882" y="139915"/>
                </a:lnTo>
                <a:lnTo>
                  <a:pt x="250990" y="129755"/>
                </a:lnTo>
                <a:lnTo>
                  <a:pt x="250507" y="122135"/>
                </a:lnTo>
                <a:lnTo>
                  <a:pt x="254723" y="111975"/>
                </a:lnTo>
                <a:lnTo>
                  <a:pt x="262382" y="103085"/>
                </a:lnTo>
                <a:lnTo>
                  <a:pt x="270002" y="95465"/>
                </a:lnTo>
                <a:lnTo>
                  <a:pt x="271170" y="92925"/>
                </a:lnTo>
                <a:lnTo>
                  <a:pt x="274091" y="86575"/>
                </a:lnTo>
                <a:lnTo>
                  <a:pt x="271970" y="89115"/>
                </a:lnTo>
                <a:lnTo>
                  <a:pt x="267004" y="92925"/>
                </a:lnTo>
                <a:lnTo>
                  <a:pt x="265226" y="92925"/>
                </a:lnTo>
                <a:lnTo>
                  <a:pt x="264375" y="90385"/>
                </a:lnTo>
                <a:lnTo>
                  <a:pt x="263944" y="89115"/>
                </a:lnTo>
                <a:lnTo>
                  <a:pt x="269024" y="85305"/>
                </a:lnTo>
                <a:lnTo>
                  <a:pt x="272415" y="82765"/>
                </a:lnTo>
                <a:lnTo>
                  <a:pt x="265163" y="81495"/>
                </a:lnTo>
                <a:lnTo>
                  <a:pt x="259803" y="85305"/>
                </a:lnTo>
                <a:lnTo>
                  <a:pt x="256273" y="84035"/>
                </a:lnTo>
                <a:lnTo>
                  <a:pt x="254927" y="84035"/>
                </a:lnTo>
                <a:lnTo>
                  <a:pt x="256082" y="90385"/>
                </a:lnTo>
                <a:lnTo>
                  <a:pt x="247827" y="90385"/>
                </a:lnTo>
                <a:lnTo>
                  <a:pt x="250901" y="84035"/>
                </a:lnTo>
                <a:lnTo>
                  <a:pt x="243255" y="80225"/>
                </a:lnTo>
                <a:lnTo>
                  <a:pt x="238747" y="89115"/>
                </a:lnTo>
                <a:lnTo>
                  <a:pt x="230403" y="96735"/>
                </a:lnTo>
                <a:lnTo>
                  <a:pt x="220954" y="103085"/>
                </a:lnTo>
                <a:lnTo>
                  <a:pt x="213156" y="106895"/>
                </a:lnTo>
                <a:lnTo>
                  <a:pt x="215265" y="103085"/>
                </a:lnTo>
                <a:lnTo>
                  <a:pt x="215747" y="100545"/>
                </a:lnTo>
                <a:lnTo>
                  <a:pt x="216217" y="98005"/>
                </a:lnTo>
                <a:lnTo>
                  <a:pt x="216611" y="95465"/>
                </a:lnTo>
                <a:lnTo>
                  <a:pt x="211963" y="91655"/>
                </a:lnTo>
                <a:lnTo>
                  <a:pt x="208876" y="89115"/>
                </a:lnTo>
                <a:lnTo>
                  <a:pt x="196583" y="76415"/>
                </a:lnTo>
                <a:lnTo>
                  <a:pt x="188785" y="72605"/>
                </a:lnTo>
                <a:lnTo>
                  <a:pt x="189293" y="68795"/>
                </a:lnTo>
                <a:lnTo>
                  <a:pt x="185978" y="62420"/>
                </a:lnTo>
                <a:lnTo>
                  <a:pt x="178981" y="72605"/>
                </a:lnTo>
                <a:lnTo>
                  <a:pt x="168592" y="81495"/>
                </a:lnTo>
                <a:lnTo>
                  <a:pt x="156718" y="89115"/>
                </a:lnTo>
                <a:lnTo>
                  <a:pt x="144411" y="91655"/>
                </a:lnTo>
                <a:lnTo>
                  <a:pt x="141935" y="90385"/>
                </a:lnTo>
                <a:lnTo>
                  <a:pt x="139471" y="89115"/>
                </a:lnTo>
                <a:lnTo>
                  <a:pt x="140017" y="85305"/>
                </a:lnTo>
                <a:lnTo>
                  <a:pt x="142252" y="81495"/>
                </a:lnTo>
                <a:lnTo>
                  <a:pt x="142405" y="80225"/>
                </a:lnTo>
                <a:lnTo>
                  <a:pt x="130276" y="78955"/>
                </a:lnTo>
                <a:lnTo>
                  <a:pt x="119824" y="84035"/>
                </a:lnTo>
                <a:lnTo>
                  <a:pt x="110782" y="89115"/>
                </a:lnTo>
                <a:lnTo>
                  <a:pt x="106070" y="85305"/>
                </a:lnTo>
                <a:lnTo>
                  <a:pt x="102920" y="82765"/>
                </a:lnTo>
                <a:lnTo>
                  <a:pt x="103936" y="73875"/>
                </a:lnTo>
                <a:lnTo>
                  <a:pt x="106311" y="68795"/>
                </a:lnTo>
                <a:lnTo>
                  <a:pt x="107505" y="66255"/>
                </a:lnTo>
                <a:lnTo>
                  <a:pt x="109613" y="62445"/>
                </a:lnTo>
                <a:lnTo>
                  <a:pt x="110312" y="61175"/>
                </a:lnTo>
                <a:lnTo>
                  <a:pt x="111709" y="58635"/>
                </a:lnTo>
                <a:lnTo>
                  <a:pt x="114630" y="53555"/>
                </a:lnTo>
                <a:lnTo>
                  <a:pt x="124726" y="52285"/>
                </a:lnTo>
                <a:lnTo>
                  <a:pt x="124053" y="66255"/>
                </a:lnTo>
                <a:lnTo>
                  <a:pt x="129743" y="67525"/>
                </a:lnTo>
                <a:lnTo>
                  <a:pt x="125336" y="59905"/>
                </a:lnTo>
                <a:lnTo>
                  <a:pt x="129578" y="57365"/>
                </a:lnTo>
                <a:lnTo>
                  <a:pt x="135166" y="57365"/>
                </a:lnTo>
                <a:lnTo>
                  <a:pt x="132499" y="53555"/>
                </a:lnTo>
                <a:lnTo>
                  <a:pt x="130136" y="52285"/>
                </a:lnTo>
                <a:lnTo>
                  <a:pt x="120700" y="47205"/>
                </a:lnTo>
                <a:lnTo>
                  <a:pt x="107035" y="38315"/>
                </a:lnTo>
                <a:lnTo>
                  <a:pt x="97739" y="30746"/>
                </a:lnTo>
                <a:lnTo>
                  <a:pt x="97739" y="96735"/>
                </a:lnTo>
                <a:lnTo>
                  <a:pt x="96621" y="95465"/>
                </a:lnTo>
                <a:lnTo>
                  <a:pt x="97066" y="95465"/>
                </a:lnTo>
                <a:lnTo>
                  <a:pt x="97739" y="96735"/>
                </a:lnTo>
                <a:lnTo>
                  <a:pt x="97739" y="30746"/>
                </a:lnTo>
                <a:lnTo>
                  <a:pt x="96126" y="29425"/>
                </a:lnTo>
                <a:lnTo>
                  <a:pt x="91948" y="30695"/>
                </a:lnTo>
                <a:lnTo>
                  <a:pt x="85648" y="33235"/>
                </a:lnTo>
                <a:lnTo>
                  <a:pt x="85979" y="38315"/>
                </a:lnTo>
                <a:lnTo>
                  <a:pt x="91274" y="38315"/>
                </a:lnTo>
                <a:lnTo>
                  <a:pt x="89331" y="44665"/>
                </a:lnTo>
                <a:lnTo>
                  <a:pt x="84937" y="47205"/>
                </a:lnTo>
                <a:lnTo>
                  <a:pt x="81216" y="49745"/>
                </a:lnTo>
                <a:lnTo>
                  <a:pt x="81343" y="53555"/>
                </a:lnTo>
                <a:lnTo>
                  <a:pt x="67068" y="58635"/>
                </a:lnTo>
                <a:lnTo>
                  <a:pt x="60274" y="58635"/>
                </a:lnTo>
                <a:lnTo>
                  <a:pt x="54533" y="54825"/>
                </a:lnTo>
                <a:lnTo>
                  <a:pt x="56946" y="46228"/>
                </a:lnTo>
                <a:lnTo>
                  <a:pt x="60782" y="52285"/>
                </a:lnTo>
                <a:lnTo>
                  <a:pt x="64846" y="49745"/>
                </a:lnTo>
                <a:lnTo>
                  <a:pt x="61137" y="47205"/>
                </a:lnTo>
                <a:lnTo>
                  <a:pt x="58623" y="42125"/>
                </a:lnTo>
                <a:lnTo>
                  <a:pt x="57988" y="40855"/>
                </a:lnTo>
                <a:lnTo>
                  <a:pt x="53911" y="37045"/>
                </a:lnTo>
                <a:lnTo>
                  <a:pt x="47447" y="42125"/>
                </a:lnTo>
                <a:lnTo>
                  <a:pt x="50076" y="52285"/>
                </a:lnTo>
                <a:lnTo>
                  <a:pt x="42760" y="56095"/>
                </a:lnTo>
                <a:lnTo>
                  <a:pt x="34925" y="59905"/>
                </a:lnTo>
                <a:lnTo>
                  <a:pt x="27622" y="61175"/>
                </a:lnTo>
                <a:lnTo>
                  <a:pt x="21920" y="58635"/>
                </a:lnTo>
                <a:lnTo>
                  <a:pt x="21640" y="64985"/>
                </a:lnTo>
                <a:lnTo>
                  <a:pt x="22479" y="66255"/>
                </a:lnTo>
                <a:lnTo>
                  <a:pt x="23520" y="67525"/>
                </a:lnTo>
                <a:lnTo>
                  <a:pt x="23863" y="75145"/>
                </a:lnTo>
                <a:lnTo>
                  <a:pt x="27978" y="67525"/>
                </a:lnTo>
                <a:lnTo>
                  <a:pt x="34531" y="68795"/>
                </a:lnTo>
                <a:lnTo>
                  <a:pt x="40640" y="70065"/>
                </a:lnTo>
                <a:lnTo>
                  <a:pt x="41579" y="67525"/>
                </a:lnTo>
                <a:lnTo>
                  <a:pt x="43434" y="62445"/>
                </a:lnTo>
                <a:lnTo>
                  <a:pt x="43929" y="72605"/>
                </a:lnTo>
                <a:lnTo>
                  <a:pt x="46469" y="76415"/>
                </a:lnTo>
                <a:lnTo>
                  <a:pt x="49491" y="81495"/>
                </a:lnTo>
                <a:lnTo>
                  <a:pt x="51460" y="90385"/>
                </a:lnTo>
                <a:lnTo>
                  <a:pt x="53022" y="86575"/>
                </a:lnTo>
                <a:lnTo>
                  <a:pt x="52247" y="81495"/>
                </a:lnTo>
                <a:lnTo>
                  <a:pt x="57823" y="85305"/>
                </a:lnTo>
                <a:lnTo>
                  <a:pt x="58661" y="85305"/>
                </a:lnTo>
                <a:lnTo>
                  <a:pt x="59994" y="84035"/>
                </a:lnTo>
                <a:lnTo>
                  <a:pt x="60782" y="82765"/>
                </a:lnTo>
                <a:lnTo>
                  <a:pt x="60502" y="81495"/>
                </a:lnTo>
                <a:lnTo>
                  <a:pt x="60109" y="80225"/>
                </a:lnTo>
                <a:lnTo>
                  <a:pt x="59829" y="77685"/>
                </a:lnTo>
                <a:lnTo>
                  <a:pt x="60274" y="75145"/>
                </a:lnTo>
                <a:lnTo>
                  <a:pt x="66179" y="71335"/>
                </a:lnTo>
                <a:lnTo>
                  <a:pt x="72478" y="70065"/>
                </a:lnTo>
                <a:lnTo>
                  <a:pt x="78422" y="70065"/>
                </a:lnTo>
                <a:lnTo>
                  <a:pt x="83299" y="68795"/>
                </a:lnTo>
                <a:lnTo>
                  <a:pt x="86258" y="72605"/>
                </a:lnTo>
                <a:lnTo>
                  <a:pt x="79679" y="72605"/>
                </a:lnTo>
                <a:lnTo>
                  <a:pt x="79794" y="77685"/>
                </a:lnTo>
                <a:lnTo>
                  <a:pt x="88150" y="72605"/>
                </a:lnTo>
                <a:lnTo>
                  <a:pt x="86995" y="80225"/>
                </a:lnTo>
                <a:lnTo>
                  <a:pt x="87045" y="86575"/>
                </a:lnTo>
                <a:lnTo>
                  <a:pt x="85661" y="91655"/>
                </a:lnTo>
                <a:lnTo>
                  <a:pt x="80175" y="94195"/>
                </a:lnTo>
                <a:lnTo>
                  <a:pt x="87922" y="98005"/>
                </a:lnTo>
                <a:lnTo>
                  <a:pt x="90322" y="105625"/>
                </a:lnTo>
                <a:lnTo>
                  <a:pt x="95783" y="110705"/>
                </a:lnTo>
                <a:lnTo>
                  <a:pt x="101473" y="108165"/>
                </a:lnTo>
                <a:lnTo>
                  <a:pt x="104775" y="109435"/>
                </a:lnTo>
                <a:lnTo>
                  <a:pt x="108775" y="108165"/>
                </a:lnTo>
                <a:lnTo>
                  <a:pt x="110998" y="106895"/>
                </a:lnTo>
                <a:lnTo>
                  <a:pt x="109004" y="108165"/>
                </a:lnTo>
                <a:lnTo>
                  <a:pt x="124117" y="109435"/>
                </a:lnTo>
                <a:lnTo>
                  <a:pt x="123164" y="110705"/>
                </a:lnTo>
                <a:lnTo>
                  <a:pt x="133261" y="114515"/>
                </a:lnTo>
                <a:lnTo>
                  <a:pt x="144576" y="115785"/>
                </a:lnTo>
                <a:lnTo>
                  <a:pt x="154863" y="119595"/>
                </a:lnTo>
                <a:lnTo>
                  <a:pt x="161861" y="131025"/>
                </a:lnTo>
                <a:lnTo>
                  <a:pt x="167093" y="131025"/>
                </a:lnTo>
                <a:lnTo>
                  <a:pt x="172847" y="129755"/>
                </a:lnTo>
                <a:lnTo>
                  <a:pt x="178244" y="136105"/>
                </a:lnTo>
                <a:lnTo>
                  <a:pt x="175679" y="144995"/>
                </a:lnTo>
                <a:lnTo>
                  <a:pt x="180327" y="147535"/>
                </a:lnTo>
                <a:lnTo>
                  <a:pt x="184670" y="152615"/>
                </a:lnTo>
                <a:lnTo>
                  <a:pt x="188976" y="155155"/>
                </a:lnTo>
                <a:lnTo>
                  <a:pt x="193522" y="153885"/>
                </a:lnTo>
                <a:lnTo>
                  <a:pt x="194983" y="166585"/>
                </a:lnTo>
                <a:lnTo>
                  <a:pt x="203758" y="172935"/>
                </a:lnTo>
                <a:lnTo>
                  <a:pt x="214858" y="176745"/>
                </a:lnTo>
                <a:lnTo>
                  <a:pt x="223240" y="180555"/>
                </a:lnTo>
                <a:lnTo>
                  <a:pt x="228981" y="171665"/>
                </a:lnTo>
                <a:lnTo>
                  <a:pt x="234950" y="175475"/>
                </a:lnTo>
                <a:lnTo>
                  <a:pt x="242481" y="175475"/>
                </a:lnTo>
                <a:lnTo>
                  <a:pt x="252463" y="176745"/>
                </a:lnTo>
                <a:lnTo>
                  <a:pt x="254939" y="171665"/>
                </a:lnTo>
                <a:lnTo>
                  <a:pt x="256806" y="167855"/>
                </a:lnTo>
                <a:lnTo>
                  <a:pt x="263664" y="169125"/>
                </a:lnTo>
                <a:lnTo>
                  <a:pt x="269163" y="174205"/>
                </a:lnTo>
                <a:lnTo>
                  <a:pt x="274701" y="181825"/>
                </a:lnTo>
                <a:lnTo>
                  <a:pt x="281622" y="188175"/>
                </a:lnTo>
                <a:lnTo>
                  <a:pt x="278993" y="190715"/>
                </a:lnTo>
                <a:lnTo>
                  <a:pt x="278371" y="189953"/>
                </a:lnTo>
                <a:lnTo>
                  <a:pt x="282003" y="197065"/>
                </a:lnTo>
                <a:lnTo>
                  <a:pt x="294068" y="199605"/>
                </a:lnTo>
                <a:lnTo>
                  <a:pt x="306476" y="199605"/>
                </a:lnTo>
                <a:lnTo>
                  <a:pt x="313397" y="208495"/>
                </a:lnTo>
                <a:lnTo>
                  <a:pt x="318084" y="207225"/>
                </a:lnTo>
                <a:lnTo>
                  <a:pt x="319417" y="209765"/>
                </a:lnTo>
                <a:lnTo>
                  <a:pt x="320090" y="212305"/>
                </a:lnTo>
                <a:lnTo>
                  <a:pt x="319138" y="212305"/>
                </a:lnTo>
                <a:lnTo>
                  <a:pt x="319366" y="213575"/>
                </a:lnTo>
                <a:lnTo>
                  <a:pt x="320255" y="213575"/>
                </a:lnTo>
                <a:lnTo>
                  <a:pt x="320586" y="216115"/>
                </a:lnTo>
                <a:lnTo>
                  <a:pt x="320814" y="218655"/>
                </a:lnTo>
                <a:lnTo>
                  <a:pt x="321373" y="219925"/>
                </a:lnTo>
                <a:lnTo>
                  <a:pt x="321373" y="214845"/>
                </a:lnTo>
                <a:lnTo>
                  <a:pt x="320865" y="213575"/>
                </a:lnTo>
                <a:lnTo>
                  <a:pt x="323100" y="214845"/>
                </a:lnTo>
                <a:lnTo>
                  <a:pt x="326999" y="216115"/>
                </a:lnTo>
                <a:lnTo>
                  <a:pt x="331520" y="216115"/>
                </a:lnTo>
                <a:lnTo>
                  <a:pt x="327329" y="226275"/>
                </a:lnTo>
                <a:lnTo>
                  <a:pt x="328231" y="226275"/>
                </a:lnTo>
                <a:lnTo>
                  <a:pt x="329285" y="231355"/>
                </a:lnTo>
                <a:lnTo>
                  <a:pt x="333413" y="223735"/>
                </a:lnTo>
                <a:lnTo>
                  <a:pt x="335915" y="216115"/>
                </a:lnTo>
                <a:lnTo>
                  <a:pt x="338429" y="214845"/>
                </a:lnTo>
                <a:lnTo>
                  <a:pt x="340995" y="214845"/>
                </a:lnTo>
                <a:lnTo>
                  <a:pt x="343496" y="212305"/>
                </a:lnTo>
                <a:lnTo>
                  <a:pt x="342468" y="219925"/>
                </a:lnTo>
                <a:lnTo>
                  <a:pt x="349669" y="222465"/>
                </a:lnTo>
                <a:lnTo>
                  <a:pt x="348805" y="230085"/>
                </a:lnTo>
                <a:lnTo>
                  <a:pt x="354977" y="228815"/>
                </a:lnTo>
                <a:lnTo>
                  <a:pt x="362712" y="228815"/>
                </a:lnTo>
                <a:lnTo>
                  <a:pt x="371360" y="227545"/>
                </a:lnTo>
                <a:lnTo>
                  <a:pt x="380301" y="219925"/>
                </a:lnTo>
                <a:lnTo>
                  <a:pt x="379133" y="222465"/>
                </a:lnTo>
                <a:lnTo>
                  <a:pt x="379412" y="223735"/>
                </a:lnTo>
                <a:lnTo>
                  <a:pt x="377621" y="223735"/>
                </a:lnTo>
                <a:lnTo>
                  <a:pt x="380022" y="227545"/>
                </a:lnTo>
                <a:lnTo>
                  <a:pt x="382536" y="231355"/>
                </a:lnTo>
                <a:lnTo>
                  <a:pt x="388556" y="228815"/>
                </a:lnTo>
                <a:lnTo>
                  <a:pt x="382701" y="241515"/>
                </a:lnTo>
                <a:lnTo>
                  <a:pt x="400202" y="231355"/>
                </a:lnTo>
                <a:lnTo>
                  <a:pt x="400316" y="241515"/>
                </a:lnTo>
                <a:lnTo>
                  <a:pt x="399592" y="246595"/>
                </a:lnTo>
                <a:lnTo>
                  <a:pt x="389331" y="251675"/>
                </a:lnTo>
                <a:lnTo>
                  <a:pt x="399872" y="249135"/>
                </a:lnTo>
                <a:lnTo>
                  <a:pt x="410108" y="249135"/>
                </a:lnTo>
                <a:lnTo>
                  <a:pt x="419773" y="246595"/>
                </a:lnTo>
                <a:lnTo>
                  <a:pt x="414477" y="252945"/>
                </a:lnTo>
                <a:lnTo>
                  <a:pt x="417995" y="255485"/>
                </a:lnTo>
                <a:lnTo>
                  <a:pt x="429920" y="249135"/>
                </a:lnTo>
                <a:lnTo>
                  <a:pt x="427913" y="256755"/>
                </a:lnTo>
                <a:lnTo>
                  <a:pt x="432955" y="269455"/>
                </a:lnTo>
                <a:lnTo>
                  <a:pt x="446582" y="280885"/>
                </a:lnTo>
                <a:lnTo>
                  <a:pt x="462470" y="293585"/>
                </a:lnTo>
                <a:lnTo>
                  <a:pt x="474357" y="310095"/>
                </a:lnTo>
                <a:lnTo>
                  <a:pt x="479628" y="302475"/>
                </a:lnTo>
                <a:lnTo>
                  <a:pt x="481126" y="307555"/>
                </a:lnTo>
                <a:lnTo>
                  <a:pt x="482815" y="313905"/>
                </a:lnTo>
                <a:lnTo>
                  <a:pt x="488683" y="310095"/>
                </a:lnTo>
                <a:lnTo>
                  <a:pt x="486181" y="316445"/>
                </a:lnTo>
                <a:lnTo>
                  <a:pt x="486791" y="320255"/>
                </a:lnTo>
                <a:lnTo>
                  <a:pt x="480656" y="322795"/>
                </a:lnTo>
                <a:lnTo>
                  <a:pt x="487730" y="326605"/>
                </a:lnTo>
                <a:lnTo>
                  <a:pt x="491858" y="331685"/>
                </a:lnTo>
                <a:lnTo>
                  <a:pt x="496646" y="335495"/>
                </a:lnTo>
                <a:lnTo>
                  <a:pt x="505688" y="332955"/>
                </a:lnTo>
                <a:lnTo>
                  <a:pt x="503123" y="338035"/>
                </a:lnTo>
                <a:lnTo>
                  <a:pt x="498386" y="338035"/>
                </a:lnTo>
                <a:lnTo>
                  <a:pt x="497217" y="341845"/>
                </a:lnTo>
                <a:lnTo>
                  <a:pt x="498716" y="341845"/>
                </a:lnTo>
                <a:lnTo>
                  <a:pt x="503351" y="340575"/>
                </a:lnTo>
                <a:lnTo>
                  <a:pt x="501002" y="346925"/>
                </a:lnTo>
                <a:lnTo>
                  <a:pt x="497776" y="346925"/>
                </a:lnTo>
                <a:lnTo>
                  <a:pt x="494703" y="348195"/>
                </a:lnTo>
                <a:lnTo>
                  <a:pt x="502691" y="349465"/>
                </a:lnTo>
                <a:lnTo>
                  <a:pt x="511136" y="344385"/>
                </a:lnTo>
                <a:lnTo>
                  <a:pt x="515454" y="340575"/>
                </a:lnTo>
                <a:lnTo>
                  <a:pt x="519785" y="336765"/>
                </a:lnTo>
                <a:lnTo>
                  <a:pt x="522986" y="332955"/>
                </a:lnTo>
                <a:lnTo>
                  <a:pt x="528332" y="326605"/>
                </a:lnTo>
                <a:lnTo>
                  <a:pt x="528269" y="336765"/>
                </a:lnTo>
                <a:lnTo>
                  <a:pt x="531444" y="338035"/>
                </a:lnTo>
                <a:lnTo>
                  <a:pt x="541934" y="331685"/>
                </a:lnTo>
                <a:lnTo>
                  <a:pt x="540207" y="338035"/>
                </a:lnTo>
                <a:lnTo>
                  <a:pt x="539483" y="344385"/>
                </a:lnTo>
                <a:lnTo>
                  <a:pt x="532168" y="341845"/>
                </a:lnTo>
                <a:lnTo>
                  <a:pt x="535978" y="345655"/>
                </a:lnTo>
                <a:lnTo>
                  <a:pt x="542213" y="352005"/>
                </a:lnTo>
                <a:lnTo>
                  <a:pt x="549567" y="355815"/>
                </a:lnTo>
                <a:lnTo>
                  <a:pt x="556755" y="353275"/>
                </a:lnTo>
                <a:lnTo>
                  <a:pt x="555650" y="357085"/>
                </a:lnTo>
                <a:lnTo>
                  <a:pt x="562787" y="357085"/>
                </a:lnTo>
                <a:lnTo>
                  <a:pt x="569925" y="363435"/>
                </a:lnTo>
                <a:lnTo>
                  <a:pt x="569810" y="364705"/>
                </a:lnTo>
                <a:lnTo>
                  <a:pt x="578167" y="369785"/>
                </a:lnTo>
                <a:lnTo>
                  <a:pt x="577507" y="365975"/>
                </a:lnTo>
                <a:lnTo>
                  <a:pt x="584631" y="362165"/>
                </a:lnTo>
                <a:lnTo>
                  <a:pt x="587705" y="363435"/>
                </a:lnTo>
                <a:lnTo>
                  <a:pt x="589584" y="367245"/>
                </a:lnTo>
                <a:lnTo>
                  <a:pt x="593115" y="371055"/>
                </a:lnTo>
                <a:lnTo>
                  <a:pt x="591883" y="372325"/>
                </a:lnTo>
                <a:lnTo>
                  <a:pt x="595884" y="381215"/>
                </a:lnTo>
                <a:lnTo>
                  <a:pt x="599351" y="383755"/>
                </a:lnTo>
                <a:lnTo>
                  <a:pt x="602576" y="385025"/>
                </a:lnTo>
                <a:lnTo>
                  <a:pt x="605828" y="395185"/>
                </a:lnTo>
                <a:lnTo>
                  <a:pt x="611733" y="386295"/>
                </a:lnTo>
                <a:lnTo>
                  <a:pt x="619023" y="382485"/>
                </a:lnTo>
                <a:lnTo>
                  <a:pt x="620890" y="390105"/>
                </a:lnTo>
                <a:lnTo>
                  <a:pt x="622300" y="400265"/>
                </a:lnTo>
                <a:lnTo>
                  <a:pt x="628230" y="405345"/>
                </a:lnTo>
                <a:lnTo>
                  <a:pt x="629297" y="398995"/>
                </a:lnTo>
                <a:lnTo>
                  <a:pt x="631952" y="402805"/>
                </a:lnTo>
                <a:lnTo>
                  <a:pt x="629056" y="415505"/>
                </a:lnTo>
                <a:lnTo>
                  <a:pt x="624865" y="429475"/>
                </a:lnTo>
                <a:lnTo>
                  <a:pt x="623671" y="437095"/>
                </a:lnTo>
                <a:lnTo>
                  <a:pt x="623328" y="439635"/>
                </a:lnTo>
                <a:lnTo>
                  <a:pt x="620204" y="438365"/>
                </a:lnTo>
                <a:lnTo>
                  <a:pt x="618032" y="438365"/>
                </a:lnTo>
                <a:lnTo>
                  <a:pt x="620763" y="445985"/>
                </a:lnTo>
                <a:lnTo>
                  <a:pt x="625297" y="442175"/>
                </a:lnTo>
                <a:lnTo>
                  <a:pt x="627710" y="439635"/>
                </a:lnTo>
                <a:lnTo>
                  <a:pt x="631317" y="435825"/>
                </a:lnTo>
                <a:lnTo>
                  <a:pt x="638492" y="434555"/>
                </a:lnTo>
                <a:lnTo>
                  <a:pt x="634974" y="438365"/>
                </a:lnTo>
                <a:lnTo>
                  <a:pt x="630783" y="443445"/>
                </a:lnTo>
                <a:lnTo>
                  <a:pt x="628065" y="448525"/>
                </a:lnTo>
                <a:lnTo>
                  <a:pt x="628967" y="452335"/>
                </a:lnTo>
                <a:lnTo>
                  <a:pt x="633349" y="454875"/>
                </a:lnTo>
                <a:lnTo>
                  <a:pt x="644080" y="454875"/>
                </a:lnTo>
                <a:lnTo>
                  <a:pt x="654685" y="456145"/>
                </a:lnTo>
                <a:lnTo>
                  <a:pt x="658736" y="463765"/>
                </a:lnTo>
                <a:lnTo>
                  <a:pt x="662965" y="452335"/>
                </a:lnTo>
                <a:lnTo>
                  <a:pt x="669556" y="452335"/>
                </a:lnTo>
                <a:lnTo>
                  <a:pt x="672896" y="458685"/>
                </a:lnTo>
                <a:lnTo>
                  <a:pt x="674725" y="467575"/>
                </a:lnTo>
                <a:lnTo>
                  <a:pt x="678434" y="475195"/>
                </a:lnTo>
                <a:lnTo>
                  <a:pt x="687387" y="473925"/>
                </a:lnTo>
                <a:lnTo>
                  <a:pt x="687108" y="476465"/>
                </a:lnTo>
                <a:lnTo>
                  <a:pt x="686333" y="477735"/>
                </a:lnTo>
                <a:lnTo>
                  <a:pt x="685444" y="477735"/>
                </a:lnTo>
                <a:lnTo>
                  <a:pt x="691667" y="479005"/>
                </a:lnTo>
                <a:lnTo>
                  <a:pt x="698881" y="481545"/>
                </a:lnTo>
                <a:lnTo>
                  <a:pt x="706424" y="481545"/>
                </a:lnTo>
                <a:lnTo>
                  <a:pt x="713651" y="480275"/>
                </a:lnTo>
                <a:lnTo>
                  <a:pt x="710730" y="495515"/>
                </a:lnTo>
                <a:lnTo>
                  <a:pt x="722503" y="500595"/>
                </a:lnTo>
                <a:lnTo>
                  <a:pt x="733831" y="504405"/>
                </a:lnTo>
                <a:lnTo>
                  <a:pt x="729602" y="515835"/>
                </a:lnTo>
                <a:lnTo>
                  <a:pt x="744042" y="527265"/>
                </a:lnTo>
                <a:lnTo>
                  <a:pt x="741362" y="528535"/>
                </a:lnTo>
                <a:lnTo>
                  <a:pt x="746810" y="533615"/>
                </a:lnTo>
                <a:lnTo>
                  <a:pt x="752690" y="534885"/>
                </a:lnTo>
                <a:lnTo>
                  <a:pt x="758825" y="534885"/>
                </a:lnTo>
                <a:lnTo>
                  <a:pt x="765060" y="532345"/>
                </a:lnTo>
                <a:lnTo>
                  <a:pt x="765390" y="536155"/>
                </a:lnTo>
                <a:lnTo>
                  <a:pt x="761873" y="536155"/>
                </a:lnTo>
                <a:lnTo>
                  <a:pt x="760488" y="537425"/>
                </a:lnTo>
                <a:lnTo>
                  <a:pt x="765302" y="547585"/>
                </a:lnTo>
                <a:lnTo>
                  <a:pt x="770509" y="552665"/>
                </a:lnTo>
                <a:lnTo>
                  <a:pt x="791311" y="552665"/>
                </a:lnTo>
                <a:lnTo>
                  <a:pt x="903287" y="552665"/>
                </a:lnTo>
                <a:lnTo>
                  <a:pt x="905941" y="551395"/>
                </a:lnTo>
                <a:lnTo>
                  <a:pt x="902093" y="561555"/>
                </a:lnTo>
                <a:lnTo>
                  <a:pt x="904938" y="559015"/>
                </a:lnTo>
                <a:lnTo>
                  <a:pt x="908507" y="559015"/>
                </a:lnTo>
                <a:lnTo>
                  <a:pt x="911301" y="556475"/>
                </a:lnTo>
                <a:lnTo>
                  <a:pt x="912164" y="551395"/>
                </a:lnTo>
                <a:lnTo>
                  <a:pt x="912799" y="547585"/>
                </a:lnTo>
                <a:close/>
              </a:path>
              <a:path extrusionOk="0" h="1068070" w="1224914">
                <a:moveTo>
                  <a:pt x="931595" y="728789"/>
                </a:moveTo>
                <a:lnTo>
                  <a:pt x="927798" y="724115"/>
                </a:lnTo>
                <a:lnTo>
                  <a:pt x="928090" y="727925"/>
                </a:lnTo>
                <a:lnTo>
                  <a:pt x="931595" y="728789"/>
                </a:lnTo>
                <a:close/>
              </a:path>
              <a:path extrusionOk="0" h="1068070" w="1224914">
                <a:moveTo>
                  <a:pt x="932180" y="728929"/>
                </a:moveTo>
                <a:lnTo>
                  <a:pt x="931595" y="728789"/>
                </a:lnTo>
                <a:lnTo>
                  <a:pt x="931926" y="729195"/>
                </a:lnTo>
                <a:lnTo>
                  <a:pt x="932180" y="728929"/>
                </a:lnTo>
                <a:close/>
              </a:path>
              <a:path extrusionOk="0" h="1068070" w="1224914">
                <a:moveTo>
                  <a:pt x="953198" y="747166"/>
                </a:moveTo>
                <a:lnTo>
                  <a:pt x="952385" y="746975"/>
                </a:lnTo>
                <a:lnTo>
                  <a:pt x="952195" y="747534"/>
                </a:lnTo>
                <a:lnTo>
                  <a:pt x="953198" y="747166"/>
                </a:lnTo>
                <a:close/>
              </a:path>
              <a:path extrusionOk="0" h="1068070" w="1224914">
                <a:moveTo>
                  <a:pt x="964628" y="609765"/>
                </a:moveTo>
                <a:lnTo>
                  <a:pt x="964603" y="604735"/>
                </a:lnTo>
                <a:lnTo>
                  <a:pt x="961415" y="603465"/>
                </a:lnTo>
                <a:lnTo>
                  <a:pt x="964628" y="609765"/>
                </a:lnTo>
                <a:close/>
              </a:path>
              <a:path extrusionOk="0" h="1068070" w="1224914">
                <a:moveTo>
                  <a:pt x="1161516" y="1058049"/>
                </a:moveTo>
                <a:lnTo>
                  <a:pt x="1157947" y="1057706"/>
                </a:lnTo>
                <a:lnTo>
                  <a:pt x="1157058" y="1065174"/>
                </a:lnTo>
                <a:lnTo>
                  <a:pt x="1161516" y="1058049"/>
                </a:lnTo>
                <a:close/>
              </a:path>
              <a:path extrusionOk="0" h="1068070" w="1224914">
                <a:moveTo>
                  <a:pt x="1179804" y="1064234"/>
                </a:moveTo>
                <a:lnTo>
                  <a:pt x="1178521" y="1063396"/>
                </a:lnTo>
                <a:lnTo>
                  <a:pt x="1176070" y="1061720"/>
                </a:lnTo>
                <a:lnTo>
                  <a:pt x="1178306" y="1059218"/>
                </a:lnTo>
                <a:lnTo>
                  <a:pt x="1166761" y="1067574"/>
                </a:lnTo>
                <a:lnTo>
                  <a:pt x="1179804" y="1064234"/>
                </a:lnTo>
                <a:close/>
              </a:path>
              <a:path extrusionOk="0" h="1068070" w="1224914">
                <a:moveTo>
                  <a:pt x="1210221" y="976515"/>
                </a:moveTo>
                <a:lnTo>
                  <a:pt x="1208963" y="975575"/>
                </a:lnTo>
                <a:lnTo>
                  <a:pt x="1208481" y="976757"/>
                </a:lnTo>
                <a:lnTo>
                  <a:pt x="1210221" y="976515"/>
                </a:lnTo>
                <a:close/>
              </a:path>
              <a:path extrusionOk="0" h="1068070" w="1224914">
                <a:moveTo>
                  <a:pt x="1217269" y="975575"/>
                </a:moveTo>
                <a:lnTo>
                  <a:pt x="1210221" y="976515"/>
                </a:lnTo>
                <a:lnTo>
                  <a:pt x="1213980" y="979385"/>
                </a:lnTo>
                <a:lnTo>
                  <a:pt x="1217269" y="975575"/>
                </a:lnTo>
                <a:close/>
              </a:path>
              <a:path extrusionOk="0" h="1068070" w="1224914">
                <a:moveTo>
                  <a:pt x="1224635" y="1011135"/>
                </a:moveTo>
                <a:lnTo>
                  <a:pt x="1217549" y="1007325"/>
                </a:lnTo>
                <a:lnTo>
                  <a:pt x="1219390" y="995895"/>
                </a:lnTo>
                <a:lnTo>
                  <a:pt x="1219415" y="984465"/>
                </a:lnTo>
                <a:lnTo>
                  <a:pt x="1206906" y="980655"/>
                </a:lnTo>
                <a:lnTo>
                  <a:pt x="1208455" y="976845"/>
                </a:lnTo>
                <a:lnTo>
                  <a:pt x="1207846" y="976845"/>
                </a:lnTo>
                <a:lnTo>
                  <a:pt x="1204112" y="974305"/>
                </a:lnTo>
                <a:lnTo>
                  <a:pt x="1203452" y="965415"/>
                </a:lnTo>
                <a:lnTo>
                  <a:pt x="1205788" y="965415"/>
                </a:lnTo>
                <a:lnTo>
                  <a:pt x="1198422" y="952715"/>
                </a:lnTo>
                <a:lnTo>
                  <a:pt x="1194600" y="941285"/>
                </a:lnTo>
                <a:lnTo>
                  <a:pt x="1191577" y="927315"/>
                </a:lnTo>
                <a:lnTo>
                  <a:pt x="1191158" y="926045"/>
                </a:lnTo>
                <a:lnTo>
                  <a:pt x="1188643" y="918425"/>
                </a:lnTo>
                <a:lnTo>
                  <a:pt x="1186548" y="912075"/>
                </a:lnTo>
                <a:lnTo>
                  <a:pt x="1178915" y="918425"/>
                </a:lnTo>
                <a:lnTo>
                  <a:pt x="1177137" y="913345"/>
                </a:lnTo>
                <a:lnTo>
                  <a:pt x="1179195" y="910805"/>
                </a:lnTo>
                <a:lnTo>
                  <a:pt x="1179969" y="908265"/>
                </a:lnTo>
                <a:lnTo>
                  <a:pt x="1173924" y="910805"/>
                </a:lnTo>
                <a:lnTo>
                  <a:pt x="1175385" y="915885"/>
                </a:lnTo>
                <a:lnTo>
                  <a:pt x="1176667" y="920965"/>
                </a:lnTo>
                <a:lnTo>
                  <a:pt x="1170051" y="926045"/>
                </a:lnTo>
                <a:lnTo>
                  <a:pt x="1172286" y="915885"/>
                </a:lnTo>
                <a:lnTo>
                  <a:pt x="1172845" y="913345"/>
                </a:lnTo>
                <a:lnTo>
                  <a:pt x="1167003" y="901915"/>
                </a:lnTo>
                <a:lnTo>
                  <a:pt x="1165263" y="898105"/>
                </a:lnTo>
                <a:lnTo>
                  <a:pt x="1161808" y="890485"/>
                </a:lnTo>
                <a:lnTo>
                  <a:pt x="1165123" y="881595"/>
                </a:lnTo>
                <a:lnTo>
                  <a:pt x="1166533" y="877785"/>
                </a:lnTo>
                <a:lnTo>
                  <a:pt x="1163231" y="876515"/>
                </a:lnTo>
                <a:lnTo>
                  <a:pt x="1156830" y="881595"/>
                </a:lnTo>
                <a:lnTo>
                  <a:pt x="1153553" y="880325"/>
                </a:lnTo>
                <a:lnTo>
                  <a:pt x="1155204" y="877785"/>
                </a:lnTo>
                <a:lnTo>
                  <a:pt x="1157668" y="873975"/>
                </a:lnTo>
                <a:lnTo>
                  <a:pt x="1149642" y="877785"/>
                </a:lnTo>
                <a:lnTo>
                  <a:pt x="1147800" y="872705"/>
                </a:lnTo>
                <a:lnTo>
                  <a:pt x="1152880" y="865085"/>
                </a:lnTo>
                <a:lnTo>
                  <a:pt x="1157287" y="862545"/>
                </a:lnTo>
                <a:lnTo>
                  <a:pt x="1157452" y="863815"/>
                </a:lnTo>
                <a:lnTo>
                  <a:pt x="1160627" y="863815"/>
                </a:lnTo>
                <a:lnTo>
                  <a:pt x="1161796" y="865085"/>
                </a:lnTo>
                <a:lnTo>
                  <a:pt x="1161376" y="862545"/>
                </a:lnTo>
                <a:lnTo>
                  <a:pt x="1160741" y="858735"/>
                </a:lnTo>
                <a:lnTo>
                  <a:pt x="1158468" y="856195"/>
                </a:lnTo>
                <a:lnTo>
                  <a:pt x="1156182" y="853655"/>
                </a:lnTo>
                <a:lnTo>
                  <a:pt x="1151305" y="849845"/>
                </a:lnTo>
                <a:lnTo>
                  <a:pt x="1149311" y="847305"/>
                </a:lnTo>
                <a:lnTo>
                  <a:pt x="1150480" y="856195"/>
                </a:lnTo>
                <a:lnTo>
                  <a:pt x="1144308" y="849845"/>
                </a:lnTo>
                <a:lnTo>
                  <a:pt x="1138732" y="843495"/>
                </a:lnTo>
                <a:lnTo>
                  <a:pt x="1133411" y="835875"/>
                </a:lnTo>
                <a:lnTo>
                  <a:pt x="1127963" y="828255"/>
                </a:lnTo>
                <a:lnTo>
                  <a:pt x="1122095" y="821905"/>
                </a:lnTo>
                <a:lnTo>
                  <a:pt x="1115733" y="815555"/>
                </a:lnTo>
                <a:lnTo>
                  <a:pt x="1108595" y="810475"/>
                </a:lnTo>
                <a:lnTo>
                  <a:pt x="1100416" y="805395"/>
                </a:lnTo>
                <a:lnTo>
                  <a:pt x="1097521" y="810475"/>
                </a:lnTo>
                <a:lnTo>
                  <a:pt x="1091145" y="805395"/>
                </a:lnTo>
                <a:lnTo>
                  <a:pt x="1089558" y="804125"/>
                </a:lnTo>
                <a:lnTo>
                  <a:pt x="1087564" y="799045"/>
                </a:lnTo>
                <a:lnTo>
                  <a:pt x="1086116" y="792695"/>
                </a:lnTo>
                <a:lnTo>
                  <a:pt x="1079792" y="785075"/>
                </a:lnTo>
                <a:lnTo>
                  <a:pt x="1075105" y="785075"/>
                </a:lnTo>
                <a:lnTo>
                  <a:pt x="1070305" y="782535"/>
                </a:lnTo>
                <a:lnTo>
                  <a:pt x="1067803" y="778725"/>
                </a:lnTo>
                <a:lnTo>
                  <a:pt x="1074991" y="778725"/>
                </a:lnTo>
                <a:lnTo>
                  <a:pt x="1071753" y="766025"/>
                </a:lnTo>
                <a:lnTo>
                  <a:pt x="1071422" y="764755"/>
                </a:lnTo>
                <a:lnTo>
                  <a:pt x="1080008" y="766025"/>
                </a:lnTo>
                <a:lnTo>
                  <a:pt x="1076731" y="764755"/>
                </a:lnTo>
                <a:lnTo>
                  <a:pt x="1070165" y="762215"/>
                </a:lnTo>
                <a:lnTo>
                  <a:pt x="1064818" y="762215"/>
                </a:lnTo>
                <a:lnTo>
                  <a:pt x="1047445" y="766025"/>
                </a:lnTo>
                <a:lnTo>
                  <a:pt x="1049820" y="762215"/>
                </a:lnTo>
                <a:lnTo>
                  <a:pt x="1052182" y="758405"/>
                </a:lnTo>
                <a:lnTo>
                  <a:pt x="1043990" y="759675"/>
                </a:lnTo>
                <a:lnTo>
                  <a:pt x="1040930" y="762215"/>
                </a:lnTo>
                <a:lnTo>
                  <a:pt x="1033729" y="757135"/>
                </a:lnTo>
                <a:lnTo>
                  <a:pt x="1039114" y="754595"/>
                </a:lnTo>
                <a:lnTo>
                  <a:pt x="1042060" y="750785"/>
                </a:lnTo>
                <a:lnTo>
                  <a:pt x="1045425" y="746975"/>
                </a:lnTo>
                <a:lnTo>
                  <a:pt x="1052131" y="744435"/>
                </a:lnTo>
                <a:lnTo>
                  <a:pt x="1050544" y="739355"/>
                </a:lnTo>
                <a:lnTo>
                  <a:pt x="1048169" y="731735"/>
                </a:lnTo>
                <a:lnTo>
                  <a:pt x="1038809" y="727925"/>
                </a:lnTo>
                <a:lnTo>
                  <a:pt x="1031849" y="722845"/>
                </a:lnTo>
                <a:lnTo>
                  <a:pt x="1035075" y="712685"/>
                </a:lnTo>
                <a:lnTo>
                  <a:pt x="1025461" y="719035"/>
                </a:lnTo>
                <a:lnTo>
                  <a:pt x="1026033" y="725385"/>
                </a:lnTo>
                <a:lnTo>
                  <a:pt x="1029601" y="730465"/>
                </a:lnTo>
                <a:lnTo>
                  <a:pt x="1028992" y="731735"/>
                </a:lnTo>
                <a:lnTo>
                  <a:pt x="1025867" y="739355"/>
                </a:lnTo>
                <a:lnTo>
                  <a:pt x="1011542" y="736815"/>
                </a:lnTo>
                <a:lnTo>
                  <a:pt x="1010539" y="734275"/>
                </a:lnTo>
                <a:lnTo>
                  <a:pt x="1009535" y="731735"/>
                </a:lnTo>
                <a:lnTo>
                  <a:pt x="1010412" y="725385"/>
                </a:lnTo>
                <a:lnTo>
                  <a:pt x="1014857" y="715225"/>
                </a:lnTo>
                <a:lnTo>
                  <a:pt x="1016279" y="710145"/>
                </a:lnTo>
                <a:lnTo>
                  <a:pt x="1018057" y="703795"/>
                </a:lnTo>
                <a:lnTo>
                  <a:pt x="1015161" y="693635"/>
                </a:lnTo>
                <a:lnTo>
                  <a:pt x="1016063" y="694905"/>
                </a:lnTo>
                <a:lnTo>
                  <a:pt x="1017447" y="693635"/>
                </a:lnTo>
                <a:lnTo>
                  <a:pt x="1018286" y="694905"/>
                </a:lnTo>
                <a:lnTo>
                  <a:pt x="1017739" y="693635"/>
                </a:lnTo>
                <a:lnTo>
                  <a:pt x="1017193" y="692365"/>
                </a:lnTo>
                <a:lnTo>
                  <a:pt x="1016635" y="691095"/>
                </a:lnTo>
                <a:lnTo>
                  <a:pt x="1012444" y="689825"/>
                </a:lnTo>
                <a:lnTo>
                  <a:pt x="1008595" y="687285"/>
                </a:lnTo>
                <a:lnTo>
                  <a:pt x="1008100" y="682205"/>
                </a:lnTo>
                <a:lnTo>
                  <a:pt x="1007973" y="680935"/>
                </a:lnTo>
                <a:lnTo>
                  <a:pt x="1001572" y="682205"/>
                </a:lnTo>
                <a:lnTo>
                  <a:pt x="998893" y="680935"/>
                </a:lnTo>
                <a:lnTo>
                  <a:pt x="996022" y="679665"/>
                </a:lnTo>
                <a:lnTo>
                  <a:pt x="989025" y="683475"/>
                </a:lnTo>
                <a:lnTo>
                  <a:pt x="1000836" y="692365"/>
                </a:lnTo>
                <a:lnTo>
                  <a:pt x="992809" y="691095"/>
                </a:lnTo>
                <a:lnTo>
                  <a:pt x="983348" y="691095"/>
                </a:lnTo>
                <a:lnTo>
                  <a:pt x="975347" y="688555"/>
                </a:lnTo>
                <a:lnTo>
                  <a:pt x="971677" y="680935"/>
                </a:lnTo>
                <a:lnTo>
                  <a:pt x="974915" y="678395"/>
                </a:lnTo>
                <a:lnTo>
                  <a:pt x="980821" y="678395"/>
                </a:lnTo>
                <a:lnTo>
                  <a:pt x="984453" y="679665"/>
                </a:lnTo>
                <a:lnTo>
                  <a:pt x="984732" y="678395"/>
                </a:lnTo>
                <a:lnTo>
                  <a:pt x="985316" y="675855"/>
                </a:lnTo>
                <a:lnTo>
                  <a:pt x="985901" y="673315"/>
                </a:lnTo>
                <a:lnTo>
                  <a:pt x="977252" y="675855"/>
                </a:lnTo>
                <a:lnTo>
                  <a:pt x="978700" y="669505"/>
                </a:lnTo>
                <a:lnTo>
                  <a:pt x="986891" y="666965"/>
                </a:lnTo>
                <a:lnTo>
                  <a:pt x="992581" y="670775"/>
                </a:lnTo>
                <a:lnTo>
                  <a:pt x="998575" y="675855"/>
                </a:lnTo>
                <a:lnTo>
                  <a:pt x="1007643" y="677125"/>
                </a:lnTo>
                <a:lnTo>
                  <a:pt x="1006081" y="673315"/>
                </a:lnTo>
                <a:lnTo>
                  <a:pt x="1001052" y="670775"/>
                </a:lnTo>
                <a:lnTo>
                  <a:pt x="998626" y="669505"/>
                </a:lnTo>
                <a:lnTo>
                  <a:pt x="1004912" y="664425"/>
                </a:lnTo>
                <a:lnTo>
                  <a:pt x="994206" y="666965"/>
                </a:lnTo>
                <a:lnTo>
                  <a:pt x="990523" y="661885"/>
                </a:lnTo>
                <a:lnTo>
                  <a:pt x="987145" y="656805"/>
                </a:lnTo>
                <a:lnTo>
                  <a:pt x="977417" y="655535"/>
                </a:lnTo>
                <a:lnTo>
                  <a:pt x="985621" y="649185"/>
                </a:lnTo>
                <a:lnTo>
                  <a:pt x="977417" y="649185"/>
                </a:lnTo>
                <a:lnTo>
                  <a:pt x="975639" y="647915"/>
                </a:lnTo>
                <a:lnTo>
                  <a:pt x="985926" y="644105"/>
                </a:lnTo>
                <a:lnTo>
                  <a:pt x="989355" y="642835"/>
                </a:lnTo>
                <a:lnTo>
                  <a:pt x="982713" y="640295"/>
                </a:lnTo>
                <a:lnTo>
                  <a:pt x="981176" y="633945"/>
                </a:lnTo>
                <a:lnTo>
                  <a:pt x="980401" y="626325"/>
                </a:lnTo>
                <a:lnTo>
                  <a:pt x="976083" y="622515"/>
                </a:lnTo>
                <a:lnTo>
                  <a:pt x="979830" y="628865"/>
                </a:lnTo>
                <a:lnTo>
                  <a:pt x="976845" y="633945"/>
                </a:lnTo>
                <a:lnTo>
                  <a:pt x="971550" y="637755"/>
                </a:lnTo>
                <a:lnTo>
                  <a:pt x="968336" y="644105"/>
                </a:lnTo>
                <a:lnTo>
                  <a:pt x="959802" y="636485"/>
                </a:lnTo>
                <a:lnTo>
                  <a:pt x="963053" y="626325"/>
                </a:lnTo>
                <a:lnTo>
                  <a:pt x="964450" y="622515"/>
                </a:lnTo>
                <a:lnTo>
                  <a:pt x="966762" y="616165"/>
                </a:lnTo>
                <a:lnTo>
                  <a:pt x="967232" y="614895"/>
                </a:lnTo>
                <a:lnTo>
                  <a:pt x="964628" y="609765"/>
                </a:lnTo>
                <a:lnTo>
                  <a:pt x="964653" y="616165"/>
                </a:lnTo>
                <a:lnTo>
                  <a:pt x="957846" y="616165"/>
                </a:lnTo>
                <a:lnTo>
                  <a:pt x="956462" y="611085"/>
                </a:lnTo>
                <a:lnTo>
                  <a:pt x="955509" y="604735"/>
                </a:lnTo>
                <a:lnTo>
                  <a:pt x="957745" y="598385"/>
                </a:lnTo>
                <a:lnTo>
                  <a:pt x="951611" y="595845"/>
                </a:lnTo>
                <a:lnTo>
                  <a:pt x="949007" y="599655"/>
                </a:lnTo>
                <a:lnTo>
                  <a:pt x="946950" y="604735"/>
                </a:lnTo>
                <a:lnTo>
                  <a:pt x="942403" y="607275"/>
                </a:lnTo>
                <a:lnTo>
                  <a:pt x="943127" y="603465"/>
                </a:lnTo>
                <a:lnTo>
                  <a:pt x="943356" y="602195"/>
                </a:lnTo>
                <a:lnTo>
                  <a:pt x="939241" y="600925"/>
                </a:lnTo>
                <a:lnTo>
                  <a:pt x="932637" y="603465"/>
                </a:lnTo>
                <a:lnTo>
                  <a:pt x="926134" y="603465"/>
                </a:lnTo>
                <a:lnTo>
                  <a:pt x="933881" y="595845"/>
                </a:lnTo>
                <a:lnTo>
                  <a:pt x="927963" y="590765"/>
                </a:lnTo>
                <a:lnTo>
                  <a:pt x="921207" y="593305"/>
                </a:lnTo>
                <a:lnTo>
                  <a:pt x="914869" y="595845"/>
                </a:lnTo>
                <a:lnTo>
                  <a:pt x="910234" y="590765"/>
                </a:lnTo>
                <a:lnTo>
                  <a:pt x="925296" y="585685"/>
                </a:lnTo>
                <a:lnTo>
                  <a:pt x="917092" y="581875"/>
                </a:lnTo>
                <a:lnTo>
                  <a:pt x="926960" y="575525"/>
                </a:lnTo>
                <a:lnTo>
                  <a:pt x="914476" y="574255"/>
                </a:lnTo>
                <a:lnTo>
                  <a:pt x="914361" y="571715"/>
                </a:lnTo>
                <a:lnTo>
                  <a:pt x="910907" y="562825"/>
                </a:lnTo>
                <a:lnTo>
                  <a:pt x="906856" y="566635"/>
                </a:lnTo>
                <a:lnTo>
                  <a:pt x="901446" y="570445"/>
                </a:lnTo>
                <a:lnTo>
                  <a:pt x="895781" y="571715"/>
                </a:lnTo>
                <a:lnTo>
                  <a:pt x="890943" y="569175"/>
                </a:lnTo>
                <a:lnTo>
                  <a:pt x="891844" y="561555"/>
                </a:lnTo>
                <a:lnTo>
                  <a:pt x="900264" y="564095"/>
                </a:lnTo>
                <a:lnTo>
                  <a:pt x="896785" y="561555"/>
                </a:lnTo>
                <a:lnTo>
                  <a:pt x="891565" y="557745"/>
                </a:lnTo>
                <a:lnTo>
                  <a:pt x="897978" y="555205"/>
                </a:lnTo>
                <a:lnTo>
                  <a:pt x="900633" y="553935"/>
                </a:lnTo>
                <a:lnTo>
                  <a:pt x="790371" y="553935"/>
                </a:lnTo>
                <a:lnTo>
                  <a:pt x="784796" y="561555"/>
                </a:lnTo>
                <a:lnTo>
                  <a:pt x="788924" y="565365"/>
                </a:lnTo>
                <a:lnTo>
                  <a:pt x="792594" y="575525"/>
                </a:lnTo>
                <a:lnTo>
                  <a:pt x="798753" y="586955"/>
                </a:lnTo>
                <a:lnTo>
                  <a:pt x="810387" y="593305"/>
                </a:lnTo>
                <a:lnTo>
                  <a:pt x="807707" y="594575"/>
                </a:lnTo>
                <a:lnTo>
                  <a:pt x="805700" y="594575"/>
                </a:lnTo>
                <a:lnTo>
                  <a:pt x="817029" y="604735"/>
                </a:lnTo>
                <a:lnTo>
                  <a:pt x="822896" y="619975"/>
                </a:lnTo>
                <a:lnTo>
                  <a:pt x="830745" y="630135"/>
                </a:lnTo>
                <a:lnTo>
                  <a:pt x="848067" y="623785"/>
                </a:lnTo>
                <a:lnTo>
                  <a:pt x="863346" y="626325"/>
                </a:lnTo>
                <a:lnTo>
                  <a:pt x="862888" y="623785"/>
                </a:lnTo>
                <a:lnTo>
                  <a:pt x="861974" y="618705"/>
                </a:lnTo>
                <a:lnTo>
                  <a:pt x="867244" y="614895"/>
                </a:lnTo>
                <a:lnTo>
                  <a:pt x="874153" y="612355"/>
                </a:lnTo>
                <a:lnTo>
                  <a:pt x="877735" y="607275"/>
                </a:lnTo>
                <a:lnTo>
                  <a:pt x="880503" y="611085"/>
                </a:lnTo>
                <a:lnTo>
                  <a:pt x="880275" y="617435"/>
                </a:lnTo>
                <a:lnTo>
                  <a:pt x="877684" y="622515"/>
                </a:lnTo>
                <a:lnTo>
                  <a:pt x="873328" y="622515"/>
                </a:lnTo>
                <a:lnTo>
                  <a:pt x="874001" y="621245"/>
                </a:lnTo>
                <a:lnTo>
                  <a:pt x="867956" y="628865"/>
                </a:lnTo>
                <a:lnTo>
                  <a:pt x="870331" y="636485"/>
                </a:lnTo>
                <a:lnTo>
                  <a:pt x="873899" y="642835"/>
                </a:lnTo>
                <a:lnTo>
                  <a:pt x="871435" y="649185"/>
                </a:lnTo>
                <a:lnTo>
                  <a:pt x="886117" y="666965"/>
                </a:lnTo>
                <a:lnTo>
                  <a:pt x="898817" y="686015"/>
                </a:lnTo>
                <a:lnTo>
                  <a:pt x="910818" y="705065"/>
                </a:lnTo>
                <a:lnTo>
                  <a:pt x="923391" y="724115"/>
                </a:lnTo>
                <a:lnTo>
                  <a:pt x="933259" y="710145"/>
                </a:lnTo>
                <a:lnTo>
                  <a:pt x="939114" y="719035"/>
                </a:lnTo>
                <a:lnTo>
                  <a:pt x="938009" y="722845"/>
                </a:lnTo>
                <a:lnTo>
                  <a:pt x="932180" y="728929"/>
                </a:lnTo>
                <a:lnTo>
                  <a:pt x="933246" y="729195"/>
                </a:lnTo>
                <a:lnTo>
                  <a:pt x="939736" y="727925"/>
                </a:lnTo>
                <a:lnTo>
                  <a:pt x="944079" y="725385"/>
                </a:lnTo>
                <a:lnTo>
                  <a:pt x="943127" y="733005"/>
                </a:lnTo>
                <a:lnTo>
                  <a:pt x="937120" y="735545"/>
                </a:lnTo>
                <a:lnTo>
                  <a:pt x="930821" y="736815"/>
                </a:lnTo>
                <a:lnTo>
                  <a:pt x="928916" y="736815"/>
                </a:lnTo>
                <a:lnTo>
                  <a:pt x="933538" y="740625"/>
                </a:lnTo>
                <a:lnTo>
                  <a:pt x="934161" y="739355"/>
                </a:lnTo>
                <a:lnTo>
                  <a:pt x="942124" y="738085"/>
                </a:lnTo>
                <a:lnTo>
                  <a:pt x="947699" y="734275"/>
                </a:lnTo>
                <a:lnTo>
                  <a:pt x="952665" y="740625"/>
                </a:lnTo>
                <a:lnTo>
                  <a:pt x="953731" y="746975"/>
                </a:lnTo>
                <a:lnTo>
                  <a:pt x="953198" y="747166"/>
                </a:lnTo>
                <a:lnTo>
                  <a:pt x="957630" y="748245"/>
                </a:lnTo>
                <a:lnTo>
                  <a:pt x="954671" y="749515"/>
                </a:lnTo>
                <a:lnTo>
                  <a:pt x="951547" y="749515"/>
                </a:lnTo>
                <a:lnTo>
                  <a:pt x="952195" y="747534"/>
                </a:lnTo>
                <a:lnTo>
                  <a:pt x="946924" y="749515"/>
                </a:lnTo>
                <a:lnTo>
                  <a:pt x="947877" y="752055"/>
                </a:lnTo>
                <a:lnTo>
                  <a:pt x="946975" y="752055"/>
                </a:lnTo>
                <a:lnTo>
                  <a:pt x="947039" y="753325"/>
                </a:lnTo>
                <a:lnTo>
                  <a:pt x="949604" y="754595"/>
                </a:lnTo>
                <a:lnTo>
                  <a:pt x="956741" y="764755"/>
                </a:lnTo>
                <a:lnTo>
                  <a:pt x="963155" y="753325"/>
                </a:lnTo>
                <a:lnTo>
                  <a:pt x="967943" y="754595"/>
                </a:lnTo>
                <a:lnTo>
                  <a:pt x="970813" y="755865"/>
                </a:lnTo>
                <a:lnTo>
                  <a:pt x="973455" y="755865"/>
                </a:lnTo>
                <a:lnTo>
                  <a:pt x="975106" y="753325"/>
                </a:lnTo>
                <a:lnTo>
                  <a:pt x="977595" y="749515"/>
                </a:lnTo>
                <a:lnTo>
                  <a:pt x="976528" y="764755"/>
                </a:lnTo>
                <a:lnTo>
                  <a:pt x="985329" y="778725"/>
                </a:lnTo>
                <a:lnTo>
                  <a:pt x="995807" y="790155"/>
                </a:lnTo>
                <a:lnTo>
                  <a:pt x="999832" y="799045"/>
                </a:lnTo>
                <a:lnTo>
                  <a:pt x="1007579" y="800315"/>
                </a:lnTo>
                <a:lnTo>
                  <a:pt x="1013282" y="804125"/>
                </a:lnTo>
                <a:lnTo>
                  <a:pt x="1017676" y="807935"/>
                </a:lnTo>
                <a:lnTo>
                  <a:pt x="1021473" y="814285"/>
                </a:lnTo>
                <a:lnTo>
                  <a:pt x="1023493" y="810475"/>
                </a:lnTo>
                <a:lnTo>
                  <a:pt x="1027633" y="806665"/>
                </a:lnTo>
                <a:lnTo>
                  <a:pt x="1032344" y="805395"/>
                </a:lnTo>
                <a:lnTo>
                  <a:pt x="1036129" y="807935"/>
                </a:lnTo>
                <a:lnTo>
                  <a:pt x="1025283" y="818095"/>
                </a:lnTo>
                <a:lnTo>
                  <a:pt x="1024813" y="826985"/>
                </a:lnTo>
                <a:lnTo>
                  <a:pt x="1026668" y="834605"/>
                </a:lnTo>
                <a:lnTo>
                  <a:pt x="1022756" y="846035"/>
                </a:lnTo>
                <a:lnTo>
                  <a:pt x="1028700" y="843495"/>
                </a:lnTo>
                <a:lnTo>
                  <a:pt x="1035329" y="847305"/>
                </a:lnTo>
                <a:lnTo>
                  <a:pt x="1042466" y="851115"/>
                </a:lnTo>
                <a:lnTo>
                  <a:pt x="1049959" y="843495"/>
                </a:lnTo>
                <a:lnTo>
                  <a:pt x="1052296" y="851115"/>
                </a:lnTo>
                <a:lnTo>
                  <a:pt x="1042466" y="851115"/>
                </a:lnTo>
                <a:lnTo>
                  <a:pt x="1041425" y="851115"/>
                </a:lnTo>
                <a:lnTo>
                  <a:pt x="1039088" y="858735"/>
                </a:lnTo>
                <a:lnTo>
                  <a:pt x="1049972" y="867625"/>
                </a:lnTo>
                <a:lnTo>
                  <a:pt x="1056246" y="880325"/>
                </a:lnTo>
                <a:lnTo>
                  <a:pt x="1061593" y="894295"/>
                </a:lnTo>
                <a:lnTo>
                  <a:pt x="1069695" y="906995"/>
                </a:lnTo>
                <a:lnTo>
                  <a:pt x="1073035" y="904455"/>
                </a:lnTo>
                <a:lnTo>
                  <a:pt x="1075880" y="898105"/>
                </a:lnTo>
                <a:lnTo>
                  <a:pt x="1083017" y="899375"/>
                </a:lnTo>
                <a:lnTo>
                  <a:pt x="1073429" y="918425"/>
                </a:lnTo>
                <a:lnTo>
                  <a:pt x="1078090" y="918425"/>
                </a:lnTo>
                <a:lnTo>
                  <a:pt x="1084148" y="915885"/>
                </a:lnTo>
                <a:lnTo>
                  <a:pt x="1088212" y="917155"/>
                </a:lnTo>
                <a:lnTo>
                  <a:pt x="1086916" y="922235"/>
                </a:lnTo>
                <a:lnTo>
                  <a:pt x="1092111" y="915885"/>
                </a:lnTo>
                <a:lnTo>
                  <a:pt x="1094676" y="917155"/>
                </a:lnTo>
                <a:lnTo>
                  <a:pt x="1099299" y="932395"/>
                </a:lnTo>
                <a:lnTo>
                  <a:pt x="1106868" y="946365"/>
                </a:lnTo>
                <a:lnTo>
                  <a:pt x="1116215" y="957795"/>
                </a:lnTo>
                <a:lnTo>
                  <a:pt x="1126172" y="969225"/>
                </a:lnTo>
                <a:lnTo>
                  <a:pt x="1134897" y="981925"/>
                </a:lnTo>
                <a:lnTo>
                  <a:pt x="1141691" y="995895"/>
                </a:lnTo>
                <a:lnTo>
                  <a:pt x="1145336" y="1012405"/>
                </a:lnTo>
                <a:lnTo>
                  <a:pt x="1144625" y="1030185"/>
                </a:lnTo>
                <a:lnTo>
                  <a:pt x="1148080" y="1021295"/>
                </a:lnTo>
                <a:lnTo>
                  <a:pt x="1150645" y="1023835"/>
                </a:lnTo>
                <a:lnTo>
                  <a:pt x="1153045" y="1027645"/>
                </a:lnTo>
                <a:lnTo>
                  <a:pt x="1153160" y="1025105"/>
                </a:lnTo>
                <a:lnTo>
                  <a:pt x="1161186" y="1022565"/>
                </a:lnTo>
                <a:lnTo>
                  <a:pt x="1163281" y="1021295"/>
                </a:lnTo>
                <a:lnTo>
                  <a:pt x="1165364" y="1020025"/>
                </a:lnTo>
                <a:lnTo>
                  <a:pt x="1161910" y="1041615"/>
                </a:lnTo>
                <a:lnTo>
                  <a:pt x="1169631" y="1041615"/>
                </a:lnTo>
                <a:lnTo>
                  <a:pt x="1173924" y="1046695"/>
                </a:lnTo>
                <a:lnTo>
                  <a:pt x="1178013" y="1051775"/>
                </a:lnTo>
                <a:lnTo>
                  <a:pt x="1185100" y="1050505"/>
                </a:lnTo>
                <a:lnTo>
                  <a:pt x="1180147" y="1047965"/>
                </a:lnTo>
                <a:lnTo>
                  <a:pt x="1192022" y="1042885"/>
                </a:lnTo>
                <a:lnTo>
                  <a:pt x="1202143" y="1032725"/>
                </a:lnTo>
                <a:lnTo>
                  <a:pt x="1212380" y="1020025"/>
                </a:lnTo>
                <a:lnTo>
                  <a:pt x="1224635" y="10111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2" name="Google Shape;2192;p238"/>
          <p:cNvSpPr/>
          <p:nvPr/>
        </p:nvSpPr>
        <p:spPr>
          <a:xfrm>
            <a:off x="1700016" y="2060107"/>
            <a:ext cx="4232" cy="8465"/>
          </a:xfrm>
          <a:custGeom>
            <a:rect b="b" l="l" r="r" t="t"/>
            <a:pathLst>
              <a:path extrusionOk="0" h="12700" w="6350">
                <a:moveTo>
                  <a:pt x="2843" y="12311"/>
                </a:moveTo>
                <a:lnTo>
                  <a:pt x="0" y="1949"/>
                </a:lnTo>
                <a:lnTo>
                  <a:pt x="6132" y="0"/>
                </a:lnTo>
                <a:lnTo>
                  <a:pt x="5463" y="1615"/>
                </a:lnTo>
                <a:lnTo>
                  <a:pt x="6355" y="10752"/>
                </a:lnTo>
                <a:lnTo>
                  <a:pt x="2787" y="9916"/>
                </a:lnTo>
                <a:lnTo>
                  <a:pt x="2843" y="123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3" name="Google Shape;2193;p238"/>
          <p:cNvSpPr/>
          <p:nvPr/>
        </p:nvSpPr>
        <p:spPr>
          <a:xfrm>
            <a:off x="1466466" y="2054246"/>
            <a:ext cx="196798" cy="67716"/>
          </a:xfrm>
          <a:custGeom>
            <a:rect b="b" l="l" r="r" t="t"/>
            <a:pathLst>
              <a:path extrusionOk="0" h="101600" w="295275">
                <a:moveTo>
                  <a:pt x="4508" y="39103"/>
                </a:moveTo>
                <a:lnTo>
                  <a:pt x="4064" y="30416"/>
                </a:lnTo>
                <a:lnTo>
                  <a:pt x="0" y="36207"/>
                </a:lnTo>
                <a:lnTo>
                  <a:pt x="4508" y="39103"/>
                </a:lnTo>
                <a:close/>
              </a:path>
              <a:path extrusionOk="0" h="101600" w="295275">
                <a:moveTo>
                  <a:pt x="23025" y="25514"/>
                </a:moveTo>
                <a:lnTo>
                  <a:pt x="16776" y="40449"/>
                </a:lnTo>
                <a:lnTo>
                  <a:pt x="22415" y="35598"/>
                </a:lnTo>
                <a:lnTo>
                  <a:pt x="23025" y="25514"/>
                </a:lnTo>
                <a:close/>
              </a:path>
              <a:path extrusionOk="0" h="101600" w="295275">
                <a:moveTo>
                  <a:pt x="25527" y="40005"/>
                </a:moveTo>
                <a:lnTo>
                  <a:pt x="24587" y="40005"/>
                </a:lnTo>
                <a:lnTo>
                  <a:pt x="25247" y="41109"/>
                </a:lnTo>
                <a:lnTo>
                  <a:pt x="25527" y="41617"/>
                </a:lnTo>
                <a:lnTo>
                  <a:pt x="25527" y="40005"/>
                </a:lnTo>
                <a:close/>
              </a:path>
              <a:path extrusionOk="0" h="101600" w="295275">
                <a:moveTo>
                  <a:pt x="38989" y="82677"/>
                </a:moveTo>
                <a:lnTo>
                  <a:pt x="37134" y="69354"/>
                </a:lnTo>
                <a:lnTo>
                  <a:pt x="32156" y="54635"/>
                </a:lnTo>
                <a:lnTo>
                  <a:pt x="25527" y="41617"/>
                </a:lnTo>
                <a:lnTo>
                  <a:pt x="25755" y="45402"/>
                </a:lnTo>
                <a:lnTo>
                  <a:pt x="26200" y="48856"/>
                </a:lnTo>
                <a:lnTo>
                  <a:pt x="18338" y="55041"/>
                </a:lnTo>
                <a:lnTo>
                  <a:pt x="22910" y="58318"/>
                </a:lnTo>
                <a:lnTo>
                  <a:pt x="29019" y="62001"/>
                </a:lnTo>
                <a:lnTo>
                  <a:pt x="33312" y="66509"/>
                </a:lnTo>
                <a:lnTo>
                  <a:pt x="32385" y="72263"/>
                </a:lnTo>
                <a:lnTo>
                  <a:pt x="21742" y="78105"/>
                </a:lnTo>
                <a:lnTo>
                  <a:pt x="22796" y="70421"/>
                </a:lnTo>
                <a:lnTo>
                  <a:pt x="16776" y="66573"/>
                </a:lnTo>
                <a:lnTo>
                  <a:pt x="17449" y="73787"/>
                </a:lnTo>
                <a:lnTo>
                  <a:pt x="13449" y="80962"/>
                </a:lnTo>
                <a:lnTo>
                  <a:pt x="9169" y="89141"/>
                </a:lnTo>
                <a:lnTo>
                  <a:pt x="9029" y="99326"/>
                </a:lnTo>
                <a:lnTo>
                  <a:pt x="18122" y="92595"/>
                </a:lnTo>
                <a:lnTo>
                  <a:pt x="18618" y="94983"/>
                </a:lnTo>
                <a:lnTo>
                  <a:pt x="15557" y="99326"/>
                </a:lnTo>
                <a:lnTo>
                  <a:pt x="18567" y="101231"/>
                </a:lnTo>
                <a:lnTo>
                  <a:pt x="19799" y="94919"/>
                </a:lnTo>
                <a:lnTo>
                  <a:pt x="23672" y="90093"/>
                </a:lnTo>
                <a:lnTo>
                  <a:pt x="29413" y="88404"/>
                </a:lnTo>
                <a:lnTo>
                  <a:pt x="36233" y="91528"/>
                </a:lnTo>
                <a:lnTo>
                  <a:pt x="38989" y="82677"/>
                </a:lnTo>
                <a:close/>
              </a:path>
              <a:path extrusionOk="0" h="101600" w="295275">
                <a:moveTo>
                  <a:pt x="45275" y="38887"/>
                </a:moveTo>
                <a:lnTo>
                  <a:pt x="41084" y="37934"/>
                </a:lnTo>
                <a:lnTo>
                  <a:pt x="37795" y="34874"/>
                </a:lnTo>
                <a:lnTo>
                  <a:pt x="31661" y="28803"/>
                </a:lnTo>
                <a:lnTo>
                  <a:pt x="26365" y="33756"/>
                </a:lnTo>
                <a:lnTo>
                  <a:pt x="25527" y="37109"/>
                </a:lnTo>
                <a:lnTo>
                  <a:pt x="25527" y="40005"/>
                </a:lnTo>
                <a:lnTo>
                  <a:pt x="42926" y="39001"/>
                </a:lnTo>
                <a:lnTo>
                  <a:pt x="41922" y="40449"/>
                </a:lnTo>
                <a:lnTo>
                  <a:pt x="45275" y="38887"/>
                </a:lnTo>
                <a:close/>
              </a:path>
              <a:path extrusionOk="0" h="101600" w="295275">
                <a:moveTo>
                  <a:pt x="60883" y="31140"/>
                </a:moveTo>
                <a:lnTo>
                  <a:pt x="58648" y="28409"/>
                </a:lnTo>
                <a:lnTo>
                  <a:pt x="54241" y="24345"/>
                </a:lnTo>
                <a:lnTo>
                  <a:pt x="53860" y="26847"/>
                </a:lnTo>
                <a:lnTo>
                  <a:pt x="55968" y="28524"/>
                </a:lnTo>
                <a:lnTo>
                  <a:pt x="58369" y="29921"/>
                </a:lnTo>
                <a:lnTo>
                  <a:pt x="60883" y="31140"/>
                </a:lnTo>
                <a:close/>
              </a:path>
              <a:path extrusionOk="0" h="101600" w="295275">
                <a:moveTo>
                  <a:pt x="69964" y="34315"/>
                </a:moveTo>
                <a:lnTo>
                  <a:pt x="66840" y="33540"/>
                </a:lnTo>
                <a:lnTo>
                  <a:pt x="66687" y="33477"/>
                </a:lnTo>
                <a:lnTo>
                  <a:pt x="63779" y="32473"/>
                </a:lnTo>
                <a:lnTo>
                  <a:pt x="60883" y="31140"/>
                </a:lnTo>
                <a:lnTo>
                  <a:pt x="61048" y="31305"/>
                </a:lnTo>
                <a:lnTo>
                  <a:pt x="61163" y="31483"/>
                </a:lnTo>
                <a:lnTo>
                  <a:pt x="61328" y="31648"/>
                </a:lnTo>
                <a:lnTo>
                  <a:pt x="62268" y="32816"/>
                </a:lnTo>
                <a:lnTo>
                  <a:pt x="62547" y="33477"/>
                </a:lnTo>
                <a:lnTo>
                  <a:pt x="61658" y="32931"/>
                </a:lnTo>
                <a:lnTo>
                  <a:pt x="61658" y="33096"/>
                </a:lnTo>
                <a:lnTo>
                  <a:pt x="61442" y="33147"/>
                </a:lnTo>
                <a:lnTo>
                  <a:pt x="61379" y="34480"/>
                </a:lnTo>
                <a:lnTo>
                  <a:pt x="61048" y="36830"/>
                </a:lnTo>
                <a:lnTo>
                  <a:pt x="55968" y="35483"/>
                </a:lnTo>
                <a:lnTo>
                  <a:pt x="59982" y="34480"/>
                </a:lnTo>
                <a:lnTo>
                  <a:pt x="61379" y="33210"/>
                </a:lnTo>
                <a:lnTo>
                  <a:pt x="61328" y="31648"/>
                </a:lnTo>
                <a:lnTo>
                  <a:pt x="45275" y="38887"/>
                </a:lnTo>
                <a:lnTo>
                  <a:pt x="48945" y="39776"/>
                </a:lnTo>
                <a:lnTo>
                  <a:pt x="53352" y="38938"/>
                </a:lnTo>
                <a:lnTo>
                  <a:pt x="61048" y="36880"/>
                </a:lnTo>
                <a:lnTo>
                  <a:pt x="58940" y="43421"/>
                </a:lnTo>
                <a:lnTo>
                  <a:pt x="56426" y="49060"/>
                </a:lnTo>
                <a:lnTo>
                  <a:pt x="55397" y="54648"/>
                </a:lnTo>
                <a:lnTo>
                  <a:pt x="57810" y="61061"/>
                </a:lnTo>
                <a:lnTo>
                  <a:pt x="68021" y="59105"/>
                </a:lnTo>
                <a:lnTo>
                  <a:pt x="64109" y="52311"/>
                </a:lnTo>
                <a:lnTo>
                  <a:pt x="68681" y="48387"/>
                </a:lnTo>
                <a:lnTo>
                  <a:pt x="69748" y="47459"/>
                </a:lnTo>
                <a:lnTo>
                  <a:pt x="63334" y="48387"/>
                </a:lnTo>
                <a:lnTo>
                  <a:pt x="64147" y="45770"/>
                </a:lnTo>
                <a:lnTo>
                  <a:pt x="65646" y="41630"/>
                </a:lnTo>
                <a:lnTo>
                  <a:pt x="61264" y="37934"/>
                </a:lnTo>
                <a:lnTo>
                  <a:pt x="62839" y="36880"/>
                </a:lnTo>
                <a:lnTo>
                  <a:pt x="64338" y="35877"/>
                </a:lnTo>
                <a:lnTo>
                  <a:pt x="67233" y="35039"/>
                </a:lnTo>
                <a:lnTo>
                  <a:pt x="69964" y="34315"/>
                </a:lnTo>
                <a:close/>
              </a:path>
              <a:path extrusionOk="0" h="101600" w="295275">
                <a:moveTo>
                  <a:pt x="72478" y="12928"/>
                </a:moveTo>
                <a:lnTo>
                  <a:pt x="70129" y="14592"/>
                </a:lnTo>
                <a:lnTo>
                  <a:pt x="68021" y="17043"/>
                </a:lnTo>
                <a:lnTo>
                  <a:pt x="66014" y="20891"/>
                </a:lnTo>
                <a:lnTo>
                  <a:pt x="68122" y="19113"/>
                </a:lnTo>
                <a:lnTo>
                  <a:pt x="70192" y="16040"/>
                </a:lnTo>
                <a:lnTo>
                  <a:pt x="72478" y="12928"/>
                </a:lnTo>
                <a:close/>
              </a:path>
              <a:path extrusionOk="0" h="101600" w="295275">
                <a:moveTo>
                  <a:pt x="87249" y="27127"/>
                </a:moveTo>
                <a:lnTo>
                  <a:pt x="81953" y="27965"/>
                </a:lnTo>
                <a:lnTo>
                  <a:pt x="78613" y="32423"/>
                </a:lnTo>
                <a:lnTo>
                  <a:pt x="74536" y="33096"/>
                </a:lnTo>
                <a:lnTo>
                  <a:pt x="69964" y="34315"/>
                </a:lnTo>
                <a:lnTo>
                  <a:pt x="75158" y="35483"/>
                </a:lnTo>
                <a:lnTo>
                  <a:pt x="80454" y="36042"/>
                </a:lnTo>
                <a:lnTo>
                  <a:pt x="85356" y="35547"/>
                </a:lnTo>
                <a:lnTo>
                  <a:pt x="85686" y="32537"/>
                </a:lnTo>
                <a:lnTo>
                  <a:pt x="87249" y="27127"/>
                </a:lnTo>
                <a:close/>
              </a:path>
              <a:path extrusionOk="0" h="101600" w="295275">
                <a:moveTo>
                  <a:pt x="91655" y="7861"/>
                </a:moveTo>
                <a:lnTo>
                  <a:pt x="82905" y="4292"/>
                </a:lnTo>
                <a:lnTo>
                  <a:pt x="86194" y="0"/>
                </a:lnTo>
                <a:lnTo>
                  <a:pt x="80556" y="1727"/>
                </a:lnTo>
                <a:lnTo>
                  <a:pt x="76263" y="7632"/>
                </a:lnTo>
                <a:lnTo>
                  <a:pt x="72478" y="12928"/>
                </a:lnTo>
                <a:lnTo>
                  <a:pt x="76822" y="9753"/>
                </a:lnTo>
                <a:lnTo>
                  <a:pt x="81902" y="9969"/>
                </a:lnTo>
                <a:lnTo>
                  <a:pt x="88874" y="14490"/>
                </a:lnTo>
                <a:lnTo>
                  <a:pt x="91655" y="7861"/>
                </a:lnTo>
                <a:close/>
              </a:path>
              <a:path extrusionOk="0" h="101600" w="295275">
                <a:moveTo>
                  <a:pt x="94107" y="33032"/>
                </a:moveTo>
                <a:lnTo>
                  <a:pt x="91427" y="34264"/>
                </a:lnTo>
                <a:lnTo>
                  <a:pt x="88531" y="35153"/>
                </a:lnTo>
                <a:lnTo>
                  <a:pt x="85356" y="35547"/>
                </a:lnTo>
                <a:lnTo>
                  <a:pt x="85128" y="36880"/>
                </a:lnTo>
                <a:lnTo>
                  <a:pt x="85191" y="37769"/>
                </a:lnTo>
                <a:lnTo>
                  <a:pt x="86360" y="37160"/>
                </a:lnTo>
                <a:lnTo>
                  <a:pt x="90322" y="38608"/>
                </a:lnTo>
                <a:lnTo>
                  <a:pt x="92265" y="36106"/>
                </a:lnTo>
                <a:lnTo>
                  <a:pt x="94107" y="33032"/>
                </a:lnTo>
                <a:close/>
              </a:path>
              <a:path extrusionOk="0" h="101600" w="295275">
                <a:moveTo>
                  <a:pt x="99021" y="26403"/>
                </a:moveTo>
                <a:lnTo>
                  <a:pt x="97561" y="24511"/>
                </a:lnTo>
                <a:lnTo>
                  <a:pt x="97840" y="25514"/>
                </a:lnTo>
                <a:lnTo>
                  <a:pt x="98513" y="26847"/>
                </a:lnTo>
                <a:lnTo>
                  <a:pt x="98679" y="26682"/>
                </a:lnTo>
                <a:lnTo>
                  <a:pt x="98793" y="26517"/>
                </a:lnTo>
                <a:lnTo>
                  <a:pt x="99021" y="26403"/>
                </a:lnTo>
                <a:close/>
              </a:path>
              <a:path extrusionOk="0" h="101600" w="295275">
                <a:moveTo>
                  <a:pt x="100025" y="29298"/>
                </a:moveTo>
                <a:lnTo>
                  <a:pt x="99517" y="28689"/>
                </a:lnTo>
                <a:lnTo>
                  <a:pt x="98907" y="27749"/>
                </a:lnTo>
                <a:lnTo>
                  <a:pt x="98513" y="26847"/>
                </a:lnTo>
                <a:lnTo>
                  <a:pt x="96735" y="28409"/>
                </a:lnTo>
                <a:lnTo>
                  <a:pt x="95453" y="30861"/>
                </a:lnTo>
                <a:lnTo>
                  <a:pt x="94107" y="33032"/>
                </a:lnTo>
                <a:lnTo>
                  <a:pt x="96342" y="32092"/>
                </a:lnTo>
                <a:lnTo>
                  <a:pt x="98348" y="30861"/>
                </a:lnTo>
                <a:lnTo>
                  <a:pt x="100025" y="29298"/>
                </a:lnTo>
                <a:close/>
              </a:path>
              <a:path extrusionOk="0" h="101600" w="295275">
                <a:moveTo>
                  <a:pt x="101079" y="30251"/>
                </a:moveTo>
                <a:lnTo>
                  <a:pt x="100799" y="28689"/>
                </a:lnTo>
                <a:lnTo>
                  <a:pt x="100025" y="29298"/>
                </a:lnTo>
                <a:lnTo>
                  <a:pt x="100634" y="30022"/>
                </a:lnTo>
                <a:lnTo>
                  <a:pt x="101079" y="30251"/>
                </a:lnTo>
                <a:close/>
              </a:path>
              <a:path extrusionOk="0" h="101600" w="295275">
                <a:moveTo>
                  <a:pt x="103365" y="65455"/>
                </a:moveTo>
                <a:lnTo>
                  <a:pt x="101028" y="59613"/>
                </a:lnTo>
                <a:lnTo>
                  <a:pt x="101638" y="55816"/>
                </a:lnTo>
                <a:lnTo>
                  <a:pt x="88252" y="61785"/>
                </a:lnTo>
                <a:lnTo>
                  <a:pt x="96177" y="69138"/>
                </a:lnTo>
                <a:lnTo>
                  <a:pt x="95275" y="64350"/>
                </a:lnTo>
                <a:lnTo>
                  <a:pt x="103365" y="65455"/>
                </a:lnTo>
                <a:close/>
              </a:path>
              <a:path extrusionOk="0" h="101600" w="295275">
                <a:moveTo>
                  <a:pt x="113626" y="2959"/>
                </a:moveTo>
                <a:lnTo>
                  <a:pt x="106426" y="15379"/>
                </a:lnTo>
                <a:lnTo>
                  <a:pt x="109664" y="11087"/>
                </a:lnTo>
                <a:lnTo>
                  <a:pt x="113626" y="2959"/>
                </a:lnTo>
                <a:close/>
              </a:path>
              <a:path extrusionOk="0" h="101600" w="295275">
                <a:moveTo>
                  <a:pt x="120586" y="27800"/>
                </a:moveTo>
                <a:lnTo>
                  <a:pt x="120421" y="27520"/>
                </a:lnTo>
                <a:lnTo>
                  <a:pt x="116916" y="27635"/>
                </a:lnTo>
                <a:lnTo>
                  <a:pt x="114465" y="27686"/>
                </a:lnTo>
                <a:lnTo>
                  <a:pt x="113398" y="27686"/>
                </a:lnTo>
                <a:lnTo>
                  <a:pt x="114287" y="27749"/>
                </a:lnTo>
                <a:lnTo>
                  <a:pt x="116471" y="27749"/>
                </a:lnTo>
                <a:lnTo>
                  <a:pt x="120586" y="27800"/>
                </a:lnTo>
                <a:close/>
              </a:path>
              <a:path extrusionOk="0" h="101600" w="295275">
                <a:moveTo>
                  <a:pt x="123659" y="27355"/>
                </a:moveTo>
                <a:lnTo>
                  <a:pt x="122821" y="25400"/>
                </a:lnTo>
                <a:lnTo>
                  <a:pt x="121094" y="20332"/>
                </a:lnTo>
                <a:lnTo>
                  <a:pt x="116293" y="18554"/>
                </a:lnTo>
                <a:lnTo>
                  <a:pt x="120421" y="27520"/>
                </a:lnTo>
                <a:lnTo>
                  <a:pt x="123659" y="27355"/>
                </a:lnTo>
                <a:close/>
              </a:path>
              <a:path extrusionOk="0" h="101600" w="295275">
                <a:moveTo>
                  <a:pt x="124498" y="27305"/>
                </a:moveTo>
                <a:lnTo>
                  <a:pt x="124218" y="27305"/>
                </a:lnTo>
                <a:lnTo>
                  <a:pt x="123990" y="27355"/>
                </a:lnTo>
                <a:lnTo>
                  <a:pt x="123659" y="27355"/>
                </a:lnTo>
                <a:lnTo>
                  <a:pt x="124053" y="28244"/>
                </a:lnTo>
                <a:lnTo>
                  <a:pt x="124269" y="28524"/>
                </a:lnTo>
                <a:lnTo>
                  <a:pt x="124498" y="27305"/>
                </a:lnTo>
                <a:close/>
              </a:path>
              <a:path extrusionOk="0" h="101600" w="295275">
                <a:moveTo>
                  <a:pt x="129628" y="38557"/>
                </a:moveTo>
                <a:lnTo>
                  <a:pt x="126339" y="38049"/>
                </a:lnTo>
                <a:lnTo>
                  <a:pt x="125615" y="41897"/>
                </a:lnTo>
                <a:lnTo>
                  <a:pt x="129628" y="38557"/>
                </a:lnTo>
                <a:close/>
              </a:path>
              <a:path extrusionOk="0" h="101600" w="295275">
                <a:moveTo>
                  <a:pt x="133388" y="52489"/>
                </a:moveTo>
                <a:lnTo>
                  <a:pt x="131965" y="48298"/>
                </a:lnTo>
                <a:lnTo>
                  <a:pt x="130911" y="49745"/>
                </a:lnTo>
                <a:lnTo>
                  <a:pt x="133388" y="52489"/>
                </a:lnTo>
                <a:close/>
              </a:path>
              <a:path extrusionOk="0" h="101600" w="295275">
                <a:moveTo>
                  <a:pt x="138493" y="39776"/>
                </a:moveTo>
                <a:lnTo>
                  <a:pt x="138099" y="37388"/>
                </a:lnTo>
                <a:lnTo>
                  <a:pt x="136207" y="33934"/>
                </a:lnTo>
                <a:lnTo>
                  <a:pt x="138379" y="31140"/>
                </a:lnTo>
                <a:lnTo>
                  <a:pt x="129628" y="38557"/>
                </a:lnTo>
                <a:lnTo>
                  <a:pt x="138493" y="39776"/>
                </a:lnTo>
                <a:close/>
              </a:path>
              <a:path extrusionOk="0" h="101600" w="295275">
                <a:moveTo>
                  <a:pt x="146354" y="24739"/>
                </a:moveTo>
                <a:lnTo>
                  <a:pt x="145567" y="21120"/>
                </a:lnTo>
                <a:lnTo>
                  <a:pt x="137820" y="27571"/>
                </a:lnTo>
                <a:lnTo>
                  <a:pt x="145237" y="27520"/>
                </a:lnTo>
                <a:lnTo>
                  <a:pt x="146354" y="24739"/>
                </a:lnTo>
                <a:close/>
              </a:path>
              <a:path extrusionOk="0" h="101600" w="295275">
                <a:moveTo>
                  <a:pt x="149529" y="75260"/>
                </a:moveTo>
                <a:lnTo>
                  <a:pt x="148971" y="74485"/>
                </a:lnTo>
                <a:lnTo>
                  <a:pt x="148920" y="73812"/>
                </a:lnTo>
                <a:lnTo>
                  <a:pt x="148805" y="73088"/>
                </a:lnTo>
                <a:lnTo>
                  <a:pt x="147853" y="74371"/>
                </a:lnTo>
                <a:lnTo>
                  <a:pt x="147523" y="75209"/>
                </a:lnTo>
                <a:lnTo>
                  <a:pt x="149529" y="75260"/>
                </a:lnTo>
                <a:close/>
              </a:path>
              <a:path extrusionOk="0" h="101600" w="295275">
                <a:moveTo>
                  <a:pt x="150749" y="16764"/>
                </a:moveTo>
                <a:lnTo>
                  <a:pt x="147688" y="14820"/>
                </a:lnTo>
                <a:lnTo>
                  <a:pt x="142163" y="13258"/>
                </a:lnTo>
                <a:lnTo>
                  <a:pt x="141338" y="8356"/>
                </a:lnTo>
                <a:lnTo>
                  <a:pt x="141160" y="11760"/>
                </a:lnTo>
                <a:lnTo>
                  <a:pt x="144627" y="16941"/>
                </a:lnTo>
                <a:lnTo>
                  <a:pt x="145567" y="21120"/>
                </a:lnTo>
                <a:lnTo>
                  <a:pt x="150749" y="16764"/>
                </a:lnTo>
                <a:close/>
              </a:path>
              <a:path extrusionOk="0" h="101600" w="295275">
                <a:moveTo>
                  <a:pt x="156502" y="65570"/>
                </a:moveTo>
                <a:lnTo>
                  <a:pt x="155257" y="64960"/>
                </a:lnTo>
                <a:lnTo>
                  <a:pt x="151523" y="63119"/>
                </a:lnTo>
                <a:lnTo>
                  <a:pt x="148691" y="61722"/>
                </a:lnTo>
                <a:lnTo>
                  <a:pt x="147574" y="63119"/>
                </a:lnTo>
                <a:lnTo>
                  <a:pt x="140665" y="60553"/>
                </a:lnTo>
                <a:lnTo>
                  <a:pt x="133388" y="52489"/>
                </a:lnTo>
                <a:lnTo>
                  <a:pt x="134759" y="56553"/>
                </a:lnTo>
                <a:lnTo>
                  <a:pt x="137045" y="62395"/>
                </a:lnTo>
                <a:lnTo>
                  <a:pt x="142227" y="70256"/>
                </a:lnTo>
                <a:lnTo>
                  <a:pt x="143281" y="68859"/>
                </a:lnTo>
                <a:lnTo>
                  <a:pt x="143954" y="64960"/>
                </a:lnTo>
                <a:lnTo>
                  <a:pt x="147967" y="65570"/>
                </a:lnTo>
                <a:lnTo>
                  <a:pt x="151650" y="68021"/>
                </a:lnTo>
                <a:lnTo>
                  <a:pt x="148361" y="70027"/>
                </a:lnTo>
                <a:lnTo>
                  <a:pt x="148805" y="73088"/>
                </a:lnTo>
                <a:lnTo>
                  <a:pt x="150926" y="70421"/>
                </a:lnTo>
                <a:lnTo>
                  <a:pt x="156502" y="65570"/>
                </a:lnTo>
                <a:close/>
              </a:path>
              <a:path extrusionOk="0" h="101600" w="295275">
                <a:moveTo>
                  <a:pt x="160172" y="34988"/>
                </a:moveTo>
                <a:lnTo>
                  <a:pt x="156311" y="39395"/>
                </a:lnTo>
                <a:lnTo>
                  <a:pt x="152882" y="44094"/>
                </a:lnTo>
                <a:lnTo>
                  <a:pt x="152222" y="49047"/>
                </a:lnTo>
                <a:lnTo>
                  <a:pt x="156667" y="54203"/>
                </a:lnTo>
                <a:lnTo>
                  <a:pt x="159512" y="47459"/>
                </a:lnTo>
                <a:lnTo>
                  <a:pt x="153593" y="43510"/>
                </a:lnTo>
                <a:lnTo>
                  <a:pt x="160172" y="34988"/>
                </a:lnTo>
                <a:close/>
              </a:path>
              <a:path extrusionOk="0" h="101600" w="295275">
                <a:moveTo>
                  <a:pt x="186220" y="21945"/>
                </a:moveTo>
                <a:lnTo>
                  <a:pt x="185432" y="20497"/>
                </a:lnTo>
                <a:lnTo>
                  <a:pt x="184378" y="20053"/>
                </a:lnTo>
                <a:lnTo>
                  <a:pt x="182473" y="24460"/>
                </a:lnTo>
                <a:lnTo>
                  <a:pt x="186220" y="21945"/>
                </a:lnTo>
                <a:close/>
              </a:path>
              <a:path extrusionOk="0" h="101600" w="295275">
                <a:moveTo>
                  <a:pt x="194246" y="16713"/>
                </a:moveTo>
                <a:lnTo>
                  <a:pt x="186220" y="21945"/>
                </a:lnTo>
                <a:lnTo>
                  <a:pt x="187502" y="24396"/>
                </a:lnTo>
                <a:lnTo>
                  <a:pt x="187947" y="29476"/>
                </a:lnTo>
                <a:lnTo>
                  <a:pt x="189953" y="20002"/>
                </a:lnTo>
                <a:lnTo>
                  <a:pt x="189560" y="24676"/>
                </a:lnTo>
                <a:lnTo>
                  <a:pt x="190893" y="20167"/>
                </a:lnTo>
                <a:lnTo>
                  <a:pt x="194246" y="16713"/>
                </a:lnTo>
                <a:close/>
              </a:path>
              <a:path extrusionOk="0" h="101600" w="295275">
                <a:moveTo>
                  <a:pt x="195186" y="29133"/>
                </a:moveTo>
                <a:lnTo>
                  <a:pt x="179806" y="42113"/>
                </a:lnTo>
                <a:lnTo>
                  <a:pt x="182422" y="41833"/>
                </a:lnTo>
                <a:lnTo>
                  <a:pt x="195186" y="29133"/>
                </a:lnTo>
                <a:close/>
              </a:path>
              <a:path extrusionOk="0" h="101600" w="295275">
                <a:moveTo>
                  <a:pt x="196138" y="6908"/>
                </a:moveTo>
                <a:lnTo>
                  <a:pt x="194297" y="3403"/>
                </a:lnTo>
                <a:lnTo>
                  <a:pt x="187439" y="2959"/>
                </a:lnTo>
                <a:lnTo>
                  <a:pt x="189788" y="228"/>
                </a:lnTo>
                <a:lnTo>
                  <a:pt x="182143" y="3619"/>
                </a:lnTo>
                <a:lnTo>
                  <a:pt x="184035" y="7073"/>
                </a:lnTo>
                <a:lnTo>
                  <a:pt x="188887" y="12700"/>
                </a:lnTo>
                <a:lnTo>
                  <a:pt x="196138" y="6908"/>
                </a:lnTo>
                <a:close/>
              </a:path>
              <a:path extrusionOk="0" h="101600" w="295275">
                <a:moveTo>
                  <a:pt x="211188" y="21996"/>
                </a:moveTo>
                <a:lnTo>
                  <a:pt x="207568" y="18834"/>
                </a:lnTo>
                <a:lnTo>
                  <a:pt x="199097" y="18834"/>
                </a:lnTo>
                <a:lnTo>
                  <a:pt x="203492" y="21945"/>
                </a:lnTo>
                <a:lnTo>
                  <a:pt x="209067" y="23787"/>
                </a:lnTo>
                <a:lnTo>
                  <a:pt x="201879" y="29578"/>
                </a:lnTo>
                <a:lnTo>
                  <a:pt x="209461" y="26263"/>
                </a:lnTo>
                <a:lnTo>
                  <a:pt x="211188" y="21996"/>
                </a:lnTo>
                <a:close/>
              </a:path>
              <a:path extrusionOk="0" h="101600" w="295275">
                <a:moveTo>
                  <a:pt x="216598" y="9309"/>
                </a:moveTo>
                <a:lnTo>
                  <a:pt x="215874" y="8636"/>
                </a:lnTo>
                <a:lnTo>
                  <a:pt x="215658" y="8305"/>
                </a:lnTo>
                <a:lnTo>
                  <a:pt x="215265" y="7797"/>
                </a:lnTo>
                <a:lnTo>
                  <a:pt x="214096" y="7962"/>
                </a:lnTo>
                <a:lnTo>
                  <a:pt x="212471" y="8026"/>
                </a:lnTo>
                <a:lnTo>
                  <a:pt x="209689" y="7747"/>
                </a:lnTo>
                <a:lnTo>
                  <a:pt x="209842" y="11061"/>
                </a:lnTo>
                <a:lnTo>
                  <a:pt x="209092" y="12268"/>
                </a:lnTo>
                <a:lnTo>
                  <a:pt x="210362" y="11595"/>
                </a:lnTo>
                <a:lnTo>
                  <a:pt x="216598" y="9309"/>
                </a:lnTo>
                <a:close/>
              </a:path>
              <a:path extrusionOk="0" h="101600" w="295275">
                <a:moveTo>
                  <a:pt x="221005" y="7073"/>
                </a:moveTo>
                <a:lnTo>
                  <a:pt x="211188" y="2895"/>
                </a:lnTo>
                <a:lnTo>
                  <a:pt x="215265" y="7797"/>
                </a:lnTo>
                <a:lnTo>
                  <a:pt x="221005" y="7073"/>
                </a:lnTo>
                <a:close/>
              </a:path>
              <a:path extrusionOk="0" h="101600" w="295275">
                <a:moveTo>
                  <a:pt x="246151" y="57658"/>
                </a:moveTo>
                <a:lnTo>
                  <a:pt x="237617" y="51257"/>
                </a:lnTo>
                <a:lnTo>
                  <a:pt x="238125" y="56159"/>
                </a:lnTo>
                <a:lnTo>
                  <a:pt x="243865" y="60388"/>
                </a:lnTo>
                <a:lnTo>
                  <a:pt x="246151" y="57658"/>
                </a:lnTo>
                <a:close/>
              </a:path>
              <a:path extrusionOk="0" h="101600" w="295275">
                <a:moveTo>
                  <a:pt x="275145" y="32702"/>
                </a:moveTo>
                <a:lnTo>
                  <a:pt x="265849" y="35026"/>
                </a:lnTo>
                <a:lnTo>
                  <a:pt x="256362" y="38379"/>
                </a:lnTo>
                <a:lnTo>
                  <a:pt x="247523" y="40690"/>
                </a:lnTo>
                <a:lnTo>
                  <a:pt x="240182" y="39890"/>
                </a:lnTo>
                <a:lnTo>
                  <a:pt x="245757" y="45885"/>
                </a:lnTo>
                <a:lnTo>
                  <a:pt x="253212" y="44437"/>
                </a:lnTo>
                <a:lnTo>
                  <a:pt x="261442" y="41160"/>
                </a:lnTo>
                <a:lnTo>
                  <a:pt x="269341" y="41668"/>
                </a:lnTo>
                <a:lnTo>
                  <a:pt x="271018" y="45237"/>
                </a:lnTo>
                <a:lnTo>
                  <a:pt x="275145" y="32702"/>
                </a:lnTo>
                <a:close/>
              </a:path>
              <a:path extrusionOk="0" h="101600" w="295275">
                <a:moveTo>
                  <a:pt x="295275" y="35267"/>
                </a:moveTo>
                <a:lnTo>
                  <a:pt x="286740" y="44348"/>
                </a:lnTo>
                <a:lnTo>
                  <a:pt x="294259" y="39001"/>
                </a:lnTo>
                <a:lnTo>
                  <a:pt x="295275" y="3526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4" name="Google Shape;2194;p238"/>
          <p:cNvSpPr/>
          <p:nvPr/>
        </p:nvSpPr>
        <p:spPr>
          <a:xfrm>
            <a:off x="810487" y="2243568"/>
            <a:ext cx="22007" cy="8465"/>
          </a:xfrm>
          <a:custGeom>
            <a:rect b="b" l="l" r="r" t="t"/>
            <a:pathLst>
              <a:path extrusionOk="0" h="12700" w="33019">
                <a:moveTo>
                  <a:pt x="3517" y="9194"/>
                </a:moveTo>
                <a:lnTo>
                  <a:pt x="0" y="12369"/>
                </a:lnTo>
                <a:lnTo>
                  <a:pt x="1727" y="11252"/>
                </a:lnTo>
                <a:lnTo>
                  <a:pt x="2794" y="10261"/>
                </a:lnTo>
                <a:lnTo>
                  <a:pt x="3517" y="9194"/>
                </a:lnTo>
                <a:close/>
              </a:path>
              <a:path extrusionOk="0" h="12700" w="33019">
                <a:moveTo>
                  <a:pt x="32448" y="4292"/>
                </a:moveTo>
                <a:lnTo>
                  <a:pt x="32397" y="0"/>
                </a:lnTo>
                <a:lnTo>
                  <a:pt x="31508" y="2565"/>
                </a:lnTo>
                <a:lnTo>
                  <a:pt x="31280" y="4356"/>
                </a:lnTo>
                <a:lnTo>
                  <a:pt x="32448" y="42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5" name="Google Shape;2195;p238"/>
          <p:cNvSpPr/>
          <p:nvPr/>
        </p:nvSpPr>
        <p:spPr>
          <a:xfrm>
            <a:off x="1170495" y="2110756"/>
            <a:ext cx="8888" cy="8888"/>
          </a:xfrm>
          <a:custGeom>
            <a:rect b="b" l="l" r="r" t="t"/>
            <a:pathLst>
              <a:path extrusionOk="0" h="13335" w="13335">
                <a:moveTo>
                  <a:pt x="13102" y="13145"/>
                </a:moveTo>
                <a:lnTo>
                  <a:pt x="10202" y="11418"/>
                </a:lnTo>
                <a:lnTo>
                  <a:pt x="6857" y="10694"/>
                </a:lnTo>
                <a:lnTo>
                  <a:pt x="2843" y="12811"/>
                </a:lnTo>
                <a:lnTo>
                  <a:pt x="0" y="3619"/>
                </a:lnTo>
                <a:lnTo>
                  <a:pt x="361" y="0"/>
                </a:lnTo>
                <a:lnTo>
                  <a:pt x="3352" y="1989"/>
                </a:lnTo>
                <a:lnTo>
                  <a:pt x="7942" y="7176"/>
                </a:lnTo>
                <a:lnTo>
                  <a:pt x="13102" y="131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6" name="Google Shape;2196;p238"/>
          <p:cNvSpPr/>
          <p:nvPr/>
        </p:nvSpPr>
        <p:spPr>
          <a:xfrm>
            <a:off x="979676" y="2180154"/>
            <a:ext cx="7618" cy="31319"/>
          </a:xfrm>
          <a:custGeom>
            <a:rect b="b" l="l" r="r" t="t"/>
            <a:pathLst>
              <a:path extrusionOk="0" h="46989" w="11430">
                <a:moveTo>
                  <a:pt x="8648" y="46469"/>
                </a:moveTo>
                <a:lnTo>
                  <a:pt x="0" y="41732"/>
                </a:lnTo>
                <a:lnTo>
                  <a:pt x="2070" y="43510"/>
                </a:lnTo>
                <a:lnTo>
                  <a:pt x="4851" y="45123"/>
                </a:lnTo>
                <a:lnTo>
                  <a:pt x="8648" y="46469"/>
                </a:lnTo>
                <a:close/>
              </a:path>
              <a:path extrusionOk="0" h="46989" w="11430">
                <a:moveTo>
                  <a:pt x="10820" y="0"/>
                </a:moveTo>
                <a:lnTo>
                  <a:pt x="9423" y="2171"/>
                </a:lnTo>
                <a:lnTo>
                  <a:pt x="7861" y="4572"/>
                </a:lnTo>
                <a:lnTo>
                  <a:pt x="6184" y="7073"/>
                </a:lnTo>
                <a:lnTo>
                  <a:pt x="8420" y="9639"/>
                </a:lnTo>
                <a:lnTo>
                  <a:pt x="9258" y="6184"/>
                </a:lnTo>
                <a:lnTo>
                  <a:pt x="10096" y="2959"/>
                </a:lnTo>
                <a:lnTo>
                  <a:pt x="1082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7" name="Google Shape;2197;p238"/>
          <p:cNvSpPr/>
          <p:nvPr/>
        </p:nvSpPr>
        <p:spPr>
          <a:xfrm>
            <a:off x="706968" y="2276316"/>
            <a:ext cx="5078" cy="7195"/>
          </a:xfrm>
          <a:custGeom>
            <a:rect b="b" l="l" r="r" t="t"/>
            <a:pathLst>
              <a:path extrusionOk="0" h="10795" w="7619">
                <a:moveTo>
                  <a:pt x="0" y="10362"/>
                </a:moveTo>
                <a:lnTo>
                  <a:pt x="2899" y="0"/>
                </a:lnTo>
                <a:lnTo>
                  <a:pt x="3177" y="4791"/>
                </a:lnTo>
                <a:lnTo>
                  <a:pt x="7303" y="8969"/>
                </a:lnTo>
                <a:lnTo>
                  <a:pt x="0" y="103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8" name="Google Shape;2198;p238"/>
          <p:cNvSpPr/>
          <p:nvPr/>
        </p:nvSpPr>
        <p:spPr>
          <a:xfrm>
            <a:off x="1339011" y="2097386"/>
            <a:ext cx="9311" cy="8041"/>
          </a:xfrm>
          <a:custGeom>
            <a:rect b="b" l="l" r="r" t="t"/>
            <a:pathLst>
              <a:path extrusionOk="0" h="12064" w="13969">
                <a:moveTo>
                  <a:pt x="12934" y="11921"/>
                </a:moveTo>
                <a:lnTo>
                  <a:pt x="6857" y="4512"/>
                </a:lnTo>
                <a:lnTo>
                  <a:pt x="0" y="55"/>
                </a:lnTo>
                <a:lnTo>
                  <a:pt x="3568" y="0"/>
                </a:lnTo>
                <a:lnTo>
                  <a:pt x="7805" y="947"/>
                </a:lnTo>
                <a:lnTo>
                  <a:pt x="13380" y="3843"/>
                </a:lnTo>
                <a:lnTo>
                  <a:pt x="12934" y="119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199" name="Google Shape;2199;p238"/>
          <p:cNvSpPr/>
          <p:nvPr/>
        </p:nvSpPr>
        <p:spPr>
          <a:xfrm>
            <a:off x="805959" y="2182378"/>
            <a:ext cx="2540" cy="4232"/>
          </a:xfrm>
          <a:custGeom>
            <a:rect b="b" l="l" r="r" t="t"/>
            <a:pathLst>
              <a:path extrusionOk="0" h="6350" w="3809">
                <a:moveTo>
                  <a:pt x="501" y="6350"/>
                </a:moveTo>
                <a:lnTo>
                  <a:pt x="0" y="4289"/>
                </a:lnTo>
                <a:lnTo>
                  <a:pt x="724" y="2172"/>
                </a:lnTo>
                <a:lnTo>
                  <a:pt x="2787" y="0"/>
                </a:lnTo>
                <a:lnTo>
                  <a:pt x="3791" y="2228"/>
                </a:lnTo>
                <a:lnTo>
                  <a:pt x="2676" y="4289"/>
                </a:lnTo>
                <a:lnTo>
                  <a:pt x="501" y="63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0" name="Google Shape;2200;p238"/>
          <p:cNvSpPr/>
          <p:nvPr/>
        </p:nvSpPr>
        <p:spPr>
          <a:xfrm>
            <a:off x="1329314" y="2094046"/>
            <a:ext cx="9734" cy="6348"/>
          </a:xfrm>
          <a:custGeom>
            <a:rect b="b" l="l" r="r" t="t"/>
            <a:pathLst>
              <a:path extrusionOk="0" h="9525" w="14605">
                <a:moveTo>
                  <a:pt x="2954" y="9024"/>
                </a:moveTo>
                <a:lnTo>
                  <a:pt x="1951" y="8412"/>
                </a:lnTo>
                <a:lnTo>
                  <a:pt x="1003" y="8022"/>
                </a:lnTo>
                <a:lnTo>
                  <a:pt x="0" y="7242"/>
                </a:lnTo>
                <a:lnTo>
                  <a:pt x="3958" y="0"/>
                </a:lnTo>
                <a:lnTo>
                  <a:pt x="9478" y="1727"/>
                </a:lnTo>
                <a:lnTo>
                  <a:pt x="14551" y="5069"/>
                </a:lnTo>
                <a:lnTo>
                  <a:pt x="9924" y="5125"/>
                </a:lnTo>
                <a:lnTo>
                  <a:pt x="6411" y="6908"/>
                </a:lnTo>
                <a:lnTo>
                  <a:pt x="2954" y="902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1" name="Google Shape;2201;p238"/>
          <p:cNvSpPr/>
          <p:nvPr/>
        </p:nvSpPr>
        <p:spPr>
          <a:xfrm>
            <a:off x="319616" y="2328745"/>
            <a:ext cx="1270" cy="1270"/>
          </a:xfrm>
          <a:custGeom>
            <a:rect b="b" l="l" r="r" t="t"/>
            <a:pathLst>
              <a:path extrusionOk="0" h="1904" w="1904">
                <a:moveTo>
                  <a:pt x="613" y="1337"/>
                </a:moveTo>
                <a:lnTo>
                  <a:pt x="0" y="1281"/>
                </a:lnTo>
                <a:lnTo>
                  <a:pt x="0" y="0"/>
                </a:lnTo>
                <a:lnTo>
                  <a:pt x="446" y="501"/>
                </a:lnTo>
                <a:lnTo>
                  <a:pt x="947" y="612"/>
                </a:lnTo>
                <a:lnTo>
                  <a:pt x="1449" y="1002"/>
                </a:lnTo>
                <a:lnTo>
                  <a:pt x="613" y="13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2" name="Google Shape;2202;p238"/>
          <p:cNvSpPr/>
          <p:nvPr/>
        </p:nvSpPr>
        <p:spPr>
          <a:xfrm>
            <a:off x="204608" y="2270042"/>
            <a:ext cx="4655" cy="1270"/>
          </a:xfrm>
          <a:custGeom>
            <a:rect b="b" l="l" r="r" t="t"/>
            <a:pathLst>
              <a:path extrusionOk="0" h="1904" w="6985">
                <a:moveTo>
                  <a:pt x="0" y="1392"/>
                </a:moveTo>
                <a:lnTo>
                  <a:pt x="3512" y="111"/>
                </a:lnTo>
                <a:lnTo>
                  <a:pt x="5575" y="0"/>
                </a:lnTo>
                <a:lnTo>
                  <a:pt x="6801" y="668"/>
                </a:lnTo>
                <a:lnTo>
                  <a:pt x="4293" y="779"/>
                </a:lnTo>
                <a:lnTo>
                  <a:pt x="1616" y="835"/>
                </a:lnTo>
                <a:lnTo>
                  <a:pt x="0" y="13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3" name="Google Shape;2203;p238"/>
          <p:cNvSpPr/>
          <p:nvPr/>
        </p:nvSpPr>
        <p:spPr>
          <a:xfrm>
            <a:off x="1420979" y="2083395"/>
            <a:ext cx="15659" cy="27086"/>
          </a:xfrm>
          <a:custGeom>
            <a:rect b="b" l="l" r="r" t="t"/>
            <a:pathLst>
              <a:path extrusionOk="0" h="40639" w="23494">
                <a:moveTo>
                  <a:pt x="3746" y="0"/>
                </a:moveTo>
                <a:lnTo>
                  <a:pt x="444" y="50"/>
                </a:lnTo>
                <a:lnTo>
                  <a:pt x="0" y="1168"/>
                </a:lnTo>
                <a:lnTo>
                  <a:pt x="3746" y="0"/>
                </a:lnTo>
                <a:close/>
              </a:path>
              <a:path extrusionOk="0" h="40639" w="23494">
                <a:moveTo>
                  <a:pt x="23139" y="36614"/>
                </a:moveTo>
                <a:lnTo>
                  <a:pt x="23025" y="36817"/>
                </a:lnTo>
                <a:lnTo>
                  <a:pt x="22580" y="38214"/>
                </a:lnTo>
                <a:lnTo>
                  <a:pt x="22809" y="40436"/>
                </a:lnTo>
                <a:lnTo>
                  <a:pt x="22809" y="38100"/>
                </a:lnTo>
                <a:lnTo>
                  <a:pt x="23139" y="366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4" name="Google Shape;2204;p238"/>
          <p:cNvSpPr/>
          <p:nvPr/>
        </p:nvSpPr>
        <p:spPr>
          <a:xfrm>
            <a:off x="1309693" y="2141311"/>
            <a:ext cx="1270" cy="1270"/>
          </a:xfrm>
          <a:custGeom>
            <a:rect b="b" l="l" r="r" t="t"/>
            <a:pathLst>
              <a:path extrusionOk="0" h="1905" w="1905">
                <a:moveTo>
                  <a:pt x="1393" y="1671"/>
                </a:moveTo>
                <a:lnTo>
                  <a:pt x="0" y="0"/>
                </a:lnTo>
                <a:lnTo>
                  <a:pt x="334" y="0"/>
                </a:lnTo>
                <a:lnTo>
                  <a:pt x="1115" y="1337"/>
                </a:lnTo>
                <a:lnTo>
                  <a:pt x="1393" y="16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5" name="Google Shape;2205;p238"/>
          <p:cNvSpPr/>
          <p:nvPr/>
        </p:nvSpPr>
        <p:spPr>
          <a:xfrm>
            <a:off x="1419040" y="2082169"/>
            <a:ext cx="8041" cy="4655"/>
          </a:xfrm>
          <a:custGeom>
            <a:rect b="b" l="l" r="r" t="t"/>
            <a:pathLst>
              <a:path extrusionOk="0" h="6985" w="12064">
                <a:moveTo>
                  <a:pt x="3975" y="4343"/>
                </a:moveTo>
                <a:lnTo>
                  <a:pt x="3136" y="3848"/>
                </a:lnTo>
                <a:lnTo>
                  <a:pt x="2743" y="3340"/>
                </a:lnTo>
                <a:lnTo>
                  <a:pt x="2908" y="3009"/>
                </a:lnTo>
                <a:lnTo>
                  <a:pt x="1854" y="3340"/>
                </a:lnTo>
                <a:lnTo>
                  <a:pt x="292" y="3733"/>
                </a:lnTo>
                <a:lnTo>
                  <a:pt x="0" y="3797"/>
                </a:lnTo>
                <a:lnTo>
                  <a:pt x="1968" y="3949"/>
                </a:lnTo>
                <a:lnTo>
                  <a:pt x="3975" y="4343"/>
                </a:lnTo>
                <a:close/>
              </a:path>
              <a:path extrusionOk="0" h="6985" w="12064">
                <a:moveTo>
                  <a:pt x="9207" y="6464"/>
                </a:moveTo>
                <a:lnTo>
                  <a:pt x="7658" y="5511"/>
                </a:lnTo>
                <a:lnTo>
                  <a:pt x="5867" y="4787"/>
                </a:lnTo>
                <a:lnTo>
                  <a:pt x="3975" y="4343"/>
                </a:lnTo>
                <a:lnTo>
                  <a:pt x="4864" y="4953"/>
                </a:lnTo>
                <a:lnTo>
                  <a:pt x="6477" y="5676"/>
                </a:lnTo>
                <a:lnTo>
                  <a:pt x="9207" y="6464"/>
                </a:lnTo>
                <a:close/>
              </a:path>
              <a:path extrusionOk="0" h="6985" w="12064">
                <a:moveTo>
                  <a:pt x="11557" y="939"/>
                </a:moveTo>
                <a:lnTo>
                  <a:pt x="10947" y="0"/>
                </a:lnTo>
                <a:lnTo>
                  <a:pt x="7823" y="2120"/>
                </a:lnTo>
                <a:lnTo>
                  <a:pt x="9207" y="2286"/>
                </a:lnTo>
                <a:lnTo>
                  <a:pt x="10274" y="2451"/>
                </a:lnTo>
                <a:lnTo>
                  <a:pt x="11277" y="2565"/>
                </a:lnTo>
                <a:lnTo>
                  <a:pt x="11557" y="9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6" name="Google Shape;2206;p238"/>
          <p:cNvSpPr/>
          <p:nvPr/>
        </p:nvSpPr>
        <p:spPr>
          <a:xfrm>
            <a:off x="524181" y="2285674"/>
            <a:ext cx="2963" cy="3386"/>
          </a:xfrm>
          <a:custGeom>
            <a:rect b="b" l="l" r="r" t="t"/>
            <a:pathLst>
              <a:path extrusionOk="0" h="5079" w="4445">
                <a:moveTo>
                  <a:pt x="0" y="4512"/>
                </a:moveTo>
                <a:lnTo>
                  <a:pt x="3177" y="0"/>
                </a:lnTo>
                <a:lnTo>
                  <a:pt x="3512" y="389"/>
                </a:lnTo>
                <a:lnTo>
                  <a:pt x="3791" y="501"/>
                </a:lnTo>
                <a:lnTo>
                  <a:pt x="4125" y="779"/>
                </a:lnTo>
                <a:lnTo>
                  <a:pt x="1561" y="3621"/>
                </a:lnTo>
                <a:lnTo>
                  <a:pt x="0" y="4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7" name="Google Shape;2207;p238"/>
          <p:cNvSpPr/>
          <p:nvPr/>
        </p:nvSpPr>
        <p:spPr>
          <a:xfrm>
            <a:off x="179073" y="2077268"/>
            <a:ext cx="1285752" cy="253087"/>
          </a:xfrm>
          <a:custGeom>
            <a:rect b="b" l="l" r="r" t="t"/>
            <a:pathLst>
              <a:path extrusionOk="0" h="379729" w="1929130">
                <a:moveTo>
                  <a:pt x="63500" y="364591"/>
                </a:moveTo>
                <a:lnTo>
                  <a:pt x="58102" y="366598"/>
                </a:lnTo>
                <a:lnTo>
                  <a:pt x="60223" y="371678"/>
                </a:lnTo>
                <a:lnTo>
                  <a:pt x="63500" y="364591"/>
                </a:lnTo>
                <a:close/>
              </a:path>
              <a:path extrusionOk="0" h="379729" w="1929130">
                <a:moveTo>
                  <a:pt x="64960" y="364058"/>
                </a:moveTo>
                <a:lnTo>
                  <a:pt x="64135" y="363232"/>
                </a:lnTo>
                <a:lnTo>
                  <a:pt x="63500" y="364591"/>
                </a:lnTo>
                <a:lnTo>
                  <a:pt x="64960" y="364058"/>
                </a:lnTo>
                <a:close/>
              </a:path>
              <a:path extrusionOk="0" h="379729" w="1929130">
                <a:moveTo>
                  <a:pt x="473583" y="251028"/>
                </a:moveTo>
                <a:lnTo>
                  <a:pt x="472490" y="250545"/>
                </a:lnTo>
                <a:lnTo>
                  <a:pt x="471982" y="252209"/>
                </a:lnTo>
                <a:lnTo>
                  <a:pt x="473583" y="251028"/>
                </a:lnTo>
                <a:close/>
              </a:path>
              <a:path extrusionOk="0" h="379729" w="1929130">
                <a:moveTo>
                  <a:pt x="506958" y="241909"/>
                </a:moveTo>
                <a:lnTo>
                  <a:pt x="505358" y="242138"/>
                </a:lnTo>
                <a:lnTo>
                  <a:pt x="505650" y="243039"/>
                </a:lnTo>
                <a:lnTo>
                  <a:pt x="506958" y="241909"/>
                </a:lnTo>
                <a:close/>
              </a:path>
              <a:path extrusionOk="0" h="379729" w="1929130">
                <a:moveTo>
                  <a:pt x="514337" y="240868"/>
                </a:moveTo>
                <a:lnTo>
                  <a:pt x="509612" y="239598"/>
                </a:lnTo>
                <a:lnTo>
                  <a:pt x="506958" y="241909"/>
                </a:lnTo>
                <a:lnTo>
                  <a:pt x="514337" y="240868"/>
                </a:lnTo>
                <a:close/>
              </a:path>
              <a:path extrusionOk="0" h="379729" w="1929130">
                <a:moveTo>
                  <a:pt x="614299" y="331038"/>
                </a:moveTo>
                <a:lnTo>
                  <a:pt x="604786" y="330238"/>
                </a:lnTo>
                <a:lnTo>
                  <a:pt x="610844" y="333578"/>
                </a:lnTo>
                <a:lnTo>
                  <a:pt x="614299" y="331038"/>
                </a:lnTo>
                <a:close/>
              </a:path>
              <a:path extrusionOk="0" h="379729" w="1929130">
                <a:moveTo>
                  <a:pt x="741032" y="308178"/>
                </a:moveTo>
                <a:lnTo>
                  <a:pt x="740918" y="307708"/>
                </a:lnTo>
                <a:lnTo>
                  <a:pt x="733831" y="313258"/>
                </a:lnTo>
                <a:lnTo>
                  <a:pt x="741032" y="308178"/>
                </a:lnTo>
                <a:close/>
              </a:path>
              <a:path extrusionOk="0" h="379729" w="1929130">
                <a:moveTo>
                  <a:pt x="795439" y="296760"/>
                </a:moveTo>
                <a:lnTo>
                  <a:pt x="795159" y="296760"/>
                </a:lnTo>
                <a:lnTo>
                  <a:pt x="794994" y="296710"/>
                </a:lnTo>
                <a:lnTo>
                  <a:pt x="794880" y="297370"/>
                </a:lnTo>
                <a:lnTo>
                  <a:pt x="794880" y="298043"/>
                </a:lnTo>
                <a:lnTo>
                  <a:pt x="794943" y="298653"/>
                </a:lnTo>
                <a:lnTo>
                  <a:pt x="795439" y="296760"/>
                </a:lnTo>
                <a:close/>
              </a:path>
              <a:path extrusionOk="0" h="379729" w="1929130">
                <a:moveTo>
                  <a:pt x="965327" y="253568"/>
                </a:moveTo>
                <a:lnTo>
                  <a:pt x="965301" y="252564"/>
                </a:lnTo>
                <a:lnTo>
                  <a:pt x="961758" y="253568"/>
                </a:lnTo>
                <a:lnTo>
                  <a:pt x="965327" y="253568"/>
                </a:lnTo>
                <a:close/>
              </a:path>
              <a:path extrusionOk="0" h="379729" w="1929130">
                <a:moveTo>
                  <a:pt x="991895" y="235788"/>
                </a:moveTo>
                <a:lnTo>
                  <a:pt x="986675" y="235788"/>
                </a:lnTo>
                <a:lnTo>
                  <a:pt x="988568" y="239598"/>
                </a:lnTo>
                <a:lnTo>
                  <a:pt x="991895" y="235788"/>
                </a:lnTo>
                <a:close/>
              </a:path>
              <a:path extrusionOk="0" h="379729" w="1929130">
                <a:moveTo>
                  <a:pt x="993927" y="235788"/>
                </a:moveTo>
                <a:lnTo>
                  <a:pt x="992670" y="234899"/>
                </a:lnTo>
                <a:lnTo>
                  <a:pt x="991895" y="235788"/>
                </a:lnTo>
                <a:lnTo>
                  <a:pt x="993927" y="235788"/>
                </a:lnTo>
                <a:close/>
              </a:path>
              <a:path extrusionOk="0" h="379729" w="1929130">
                <a:moveTo>
                  <a:pt x="1016431" y="249123"/>
                </a:moveTo>
                <a:lnTo>
                  <a:pt x="1014247" y="248691"/>
                </a:lnTo>
                <a:lnTo>
                  <a:pt x="1015390" y="251028"/>
                </a:lnTo>
                <a:lnTo>
                  <a:pt x="1016431" y="249123"/>
                </a:lnTo>
                <a:close/>
              </a:path>
              <a:path extrusionOk="0" h="379729" w="1929130">
                <a:moveTo>
                  <a:pt x="1119708" y="221843"/>
                </a:moveTo>
                <a:lnTo>
                  <a:pt x="1112570" y="226898"/>
                </a:lnTo>
                <a:lnTo>
                  <a:pt x="1116190" y="229438"/>
                </a:lnTo>
                <a:lnTo>
                  <a:pt x="1119708" y="221843"/>
                </a:lnTo>
                <a:close/>
              </a:path>
              <a:path extrusionOk="0" h="379729" w="1929130">
                <a:moveTo>
                  <a:pt x="1121549" y="220548"/>
                </a:moveTo>
                <a:lnTo>
                  <a:pt x="1120457" y="220243"/>
                </a:lnTo>
                <a:lnTo>
                  <a:pt x="1119708" y="221843"/>
                </a:lnTo>
                <a:lnTo>
                  <a:pt x="1121549" y="220548"/>
                </a:lnTo>
                <a:close/>
              </a:path>
              <a:path extrusionOk="0" h="379729" w="1929130">
                <a:moveTo>
                  <a:pt x="1209687" y="196202"/>
                </a:moveTo>
                <a:lnTo>
                  <a:pt x="1208582" y="194589"/>
                </a:lnTo>
                <a:lnTo>
                  <a:pt x="1208074" y="192697"/>
                </a:lnTo>
                <a:lnTo>
                  <a:pt x="1207516" y="190804"/>
                </a:lnTo>
                <a:lnTo>
                  <a:pt x="1206792" y="192697"/>
                </a:lnTo>
                <a:lnTo>
                  <a:pt x="1207071" y="194754"/>
                </a:lnTo>
                <a:lnTo>
                  <a:pt x="1209687" y="196202"/>
                </a:lnTo>
                <a:close/>
              </a:path>
              <a:path extrusionOk="0" h="379729" w="1929130">
                <a:moveTo>
                  <a:pt x="1313903" y="182448"/>
                </a:moveTo>
                <a:lnTo>
                  <a:pt x="1304925" y="182448"/>
                </a:lnTo>
                <a:lnTo>
                  <a:pt x="1312621" y="184988"/>
                </a:lnTo>
                <a:lnTo>
                  <a:pt x="1313903" y="182448"/>
                </a:lnTo>
                <a:close/>
              </a:path>
              <a:path extrusionOk="0" h="379729" w="1929130">
                <a:moveTo>
                  <a:pt x="1315847" y="178587"/>
                </a:moveTo>
                <a:lnTo>
                  <a:pt x="1313903" y="182448"/>
                </a:lnTo>
                <a:lnTo>
                  <a:pt x="1315402" y="182448"/>
                </a:lnTo>
                <a:lnTo>
                  <a:pt x="1315847" y="178587"/>
                </a:lnTo>
                <a:close/>
              </a:path>
              <a:path extrusionOk="0" h="379729" w="1929130">
                <a:moveTo>
                  <a:pt x="1413141" y="171805"/>
                </a:moveTo>
                <a:lnTo>
                  <a:pt x="1405166" y="145288"/>
                </a:lnTo>
                <a:lnTo>
                  <a:pt x="1400873" y="181330"/>
                </a:lnTo>
                <a:lnTo>
                  <a:pt x="1405001" y="168910"/>
                </a:lnTo>
                <a:lnTo>
                  <a:pt x="1408506" y="169913"/>
                </a:lnTo>
                <a:lnTo>
                  <a:pt x="1413141" y="171805"/>
                </a:lnTo>
                <a:close/>
              </a:path>
              <a:path extrusionOk="0" h="379729" w="1929130">
                <a:moveTo>
                  <a:pt x="1413700" y="172085"/>
                </a:moveTo>
                <a:lnTo>
                  <a:pt x="1413522" y="171970"/>
                </a:lnTo>
                <a:lnTo>
                  <a:pt x="1413306" y="171919"/>
                </a:lnTo>
                <a:lnTo>
                  <a:pt x="1413141" y="171805"/>
                </a:lnTo>
                <a:lnTo>
                  <a:pt x="1413357" y="172580"/>
                </a:lnTo>
                <a:lnTo>
                  <a:pt x="1413522" y="172478"/>
                </a:lnTo>
                <a:lnTo>
                  <a:pt x="1413586" y="172199"/>
                </a:lnTo>
                <a:close/>
              </a:path>
              <a:path extrusionOk="0" h="379729" w="1929130">
                <a:moveTo>
                  <a:pt x="1572475" y="60528"/>
                </a:moveTo>
                <a:lnTo>
                  <a:pt x="1569580" y="59258"/>
                </a:lnTo>
                <a:lnTo>
                  <a:pt x="1565681" y="57988"/>
                </a:lnTo>
                <a:lnTo>
                  <a:pt x="1565656" y="58115"/>
                </a:lnTo>
                <a:lnTo>
                  <a:pt x="1572475" y="60528"/>
                </a:lnTo>
                <a:close/>
              </a:path>
              <a:path extrusionOk="0" h="379729" w="1929130">
                <a:moveTo>
                  <a:pt x="1651152" y="144335"/>
                </a:moveTo>
                <a:lnTo>
                  <a:pt x="1648307" y="143167"/>
                </a:lnTo>
                <a:lnTo>
                  <a:pt x="1646580" y="141439"/>
                </a:lnTo>
                <a:lnTo>
                  <a:pt x="1645348" y="139611"/>
                </a:lnTo>
                <a:lnTo>
                  <a:pt x="1645577" y="142227"/>
                </a:lnTo>
                <a:lnTo>
                  <a:pt x="1647024" y="144170"/>
                </a:lnTo>
                <a:lnTo>
                  <a:pt x="1651152" y="144335"/>
                </a:lnTo>
                <a:close/>
              </a:path>
              <a:path extrusionOk="0" h="379729" w="1929130">
                <a:moveTo>
                  <a:pt x="1752180" y="103708"/>
                </a:moveTo>
                <a:lnTo>
                  <a:pt x="1751203" y="103416"/>
                </a:lnTo>
                <a:lnTo>
                  <a:pt x="1751177" y="104978"/>
                </a:lnTo>
                <a:lnTo>
                  <a:pt x="1752003" y="104254"/>
                </a:lnTo>
                <a:lnTo>
                  <a:pt x="1752180" y="103708"/>
                </a:lnTo>
                <a:close/>
              </a:path>
              <a:path extrusionOk="0" h="379729" w="1929130">
                <a:moveTo>
                  <a:pt x="1752879" y="103492"/>
                </a:moveTo>
                <a:lnTo>
                  <a:pt x="1752003" y="104254"/>
                </a:lnTo>
                <a:lnTo>
                  <a:pt x="1749717" y="111328"/>
                </a:lnTo>
                <a:lnTo>
                  <a:pt x="1751723" y="107518"/>
                </a:lnTo>
                <a:lnTo>
                  <a:pt x="1752879" y="103492"/>
                </a:lnTo>
                <a:close/>
              </a:path>
              <a:path extrusionOk="0" h="379729" w="1929130">
                <a:moveTo>
                  <a:pt x="1754479" y="102108"/>
                </a:moveTo>
                <a:lnTo>
                  <a:pt x="1753184" y="102438"/>
                </a:lnTo>
                <a:lnTo>
                  <a:pt x="1752879" y="103492"/>
                </a:lnTo>
                <a:lnTo>
                  <a:pt x="1754479" y="102108"/>
                </a:lnTo>
                <a:close/>
              </a:path>
              <a:path extrusionOk="0" h="379729" w="1929130">
                <a:moveTo>
                  <a:pt x="1774761" y="98628"/>
                </a:moveTo>
                <a:lnTo>
                  <a:pt x="1770253" y="93548"/>
                </a:lnTo>
                <a:lnTo>
                  <a:pt x="1763864" y="94818"/>
                </a:lnTo>
                <a:lnTo>
                  <a:pt x="1757032" y="99898"/>
                </a:lnTo>
                <a:lnTo>
                  <a:pt x="1754479" y="102108"/>
                </a:lnTo>
                <a:lnTo>
                  <a:pt x="1758200" y="101168"/>
                </a:lnTo>
                <a:lnTo>
                  <a:pt x="1761566" y="107518"/>
                </a:lnTo>
                <a:lnTo>
                  <a:pt x="1758276" y="108788"/>
                </a:lnTo>
                <a:lnTo>
                  <a:pt x="1754619" y="112598"/>
                </a:lnTo>
                <a:lnTo>
                  <a:pt x="1756854" y="118948"/>
                </a:lnTo>
                <a:lnTo>
                  <a:pt x="1758492" y="113868"/>
                </a:lnTo>
                <a:lnTo>
                  <a:pt x="1763179" y="108788"/>
                </a:lnTo>
                <a:lnTo>
                  <a:pt x="1769173" y="103708"/>
                </a:lnTo>
                <a:lnTo>
                  <a:pt x="1771967" y="101168"/>
                </a:lnTo>
                <a:lnTo>
                  <a:pt x="1774761" y="98628"/>
                </a:lnTo>
                <a:close/>
              </a:path>
              <a:path extrusionOk="0" h="379729" w="1929130">
                <a:moveTo>
                  <a:pt x="1806841" y="77736"/>
                </a:moveTo>
                <a:lnTo>
                  <a:pt x="1801241" y="75768"/>
                </a:lnTo>
                <a:lnTo>
                  <a:pt x="1805813" y="78308"/>
                </a:lnTo>
                <a:lnTo>
                  <a:pt x="1806841" y="77736"/>
                </a:lnTo>
                <a:close/>
              </a:path>
              <a:path extrusionOk="0" h="379729" w="1929130">
                <a:moveTo>
                  <a:pt x="1901926" y="0"/>
                </a:moveTo>
                <a:lnTo>
                  <a:pt x="1899424" y="558"/>
                </a:lnTo>
                <a:lnTo>
                  <a:pt x="1899742" y="1092"/>
                </a:lnTo>
                <a:lnTo>
                  <a:pt x="1901926" y="0"/>
                </a:lnTo>
                <a:close/>
              </a:path>
              <a:path extrusionOk="0" h="379729" w="1929130">
                <a:moveTo>
                  <a:pt x="1901990" y="6235"/>
                </a:moveTo>
                <a:lnTo>
                  <a:pt x="1901431" y="3835"/>
                </a:lnTo>
                <a:lnTo>
                  <a:pt x="1900783" y="2781"/>
                </a:lnTo>
                <a:lnTo>
                  <a:pt x="1899742" y="1092"/>
                </a:lnTo>
                <a:lnTo>
                  <a:pt x="1894128" y="3898"/>
                </a:lnTo>
                <a:lnTo>
                  <a:pt x="1898027" y="2781"/>
                </a:lnTo>
                <a:lnTo>
                  <a:pt x="1899754" y="4902"/>
                </a:lnTo>
                <a:lnTo>
                  <a:pt x="1901990" y="6235"/>
                </a:lnTo>
                <a:close/>
              </a:path>
              <a:path extrusionOk="0" h="379729" w="1929130">
                <a:moveTo>
                  <a:pt x="1928634" y="12268"/>
                </a:moveTo>
                <a:lnTo>
                  <a:pt x="1925358" y="7188"/>
                </a:lnTo>
                <a:lnTo>
                  <a:pt x="1923846" y="7188"/>
                </a:lnTo>
                <a:lnTo>
                  <a:pt x="1921764" y="5918"/>
                </a:lnTo>
                <a:lnTo>
                  <a:pt x="1916760" y="838"/>
                </a:lnTo>
                <a:lnTo>
                  <a:pt x="1916531" y="8458"/>
                </a:lnTo>
                <a:lnTo>
                  <a:pt x="1908162" y="10998"/>
                </a:lnTo>
                <a:lnTo>
                  <a:pt x="1900580" y="13538"/>
                </a:lnTo>
                <a:lnTo>
                  <a:pt x="1902714" y="21158"/>
                </a:lnTo>
                <a:lnTo>
                  <a:pt x="1895995" y="13538"/>
                </a:lnTo>
                <a:lnTo>
                  <a:pt x="1890191" y="10998"/>
                </a:lnTo>
                <a:lnTo>
                  <a:pt x="1883994" y="8458"/>
                </a:lnTo>
                <a:lnTo>
                  <a:pt x="1876120" y="2108"/>
                </a:lnTo>
                <a:lnTo>
                  <a:pt x="1877060" y="7188"/>
                </a:lnTo>
                <a:lnTo>
                  <a:pt x="1880908" y="9728"/>
                </a:lnTo>
                <a:lnTo>
                  <a:pt x="1871713" y="9728"/>
                </a:lnTo>
                <a:lnTo>
                  <a:pt x="1871484" y="10998"/>
                </a:lnTo>
                <a:lnTo>
                  <a:pt x="1870760" y="12268"/>
                </a:lnTo>
                <a:lnTo>
                  <a:pt x="1870316" y="13538"/>
                </a:lnTo>
                <a:lnTo>
                  <a:pt x="1869922" y="14808"/>
                </a:lnTo>
                <a:lnTo>
                  <a:pt x="1870430" y="13538"/>
                </a:lnTo>
                <a:lnTo>
                  <a:pt x="1872830" y="14808"/>
                </a:lnTo>
                <a:lnTo>
                  <a:pt x="1874837" y="17348"/>
                </a:lnTo>
                <a:lnTo>
                  <a:pt x="1875891" y="19888"/>
                </a:lnTo>
                <a:lnTo>
                  <a:pt x="1871903" y="26238"/>
                </a:lnTo>
                <a:lnTo>
                  <a:pt x="1865718" y="31318"/>
                </a:lnTo>
                <a:lnTo>
                  <a:pt x="1859343" y="33858"/>
                </a:lnTo>
                <a:lnTo>
                  <a:pt x="1854758" y="37668"/>
                </a:lnTo>
                <a:lnTo>
                  <a:pt x="1849247" y="36398"/>
                </a:lnTo>
                <a:lnTo>
                  <a:pt x="1856270" y="32588"/>
                </a:lnTo>
                <a:lnTo>
                  <a:pt x="1852701" y="28778"/>
                </a:lnTo>
                <a:lnTo>
                  <a:pt x="1846732" y="37668"/>
                </a:lnTo>
                <a:lnTo>
                  <a:pt x="1843468" y="31318"/>
                </a:lnTo>
                <a:lnTo>
                  <a:pt x="1842401" y="30048"/>
                </a:lnTo>
                <a:lnTo>
                  <a:pt x="1839226" y="26238"/>
                </a:lnTo>
                <a:lnTo>
                  <a:pt x="1837969" y="22428"/>
                </a:lnTo>
                <a:lnTo>
                  <a:pt x="1837550" y="21158"/>
                </a:lnTo>
                <a:lnTo>
                  <a:pt x="1840877" y="17348"/>
                </a:lnTo>
                <a:lnTo>
                  <a:pt x="1841995" y="16078"/>
                </a:lnTo>
                <a:lnTo>
                  <a:pt x="1830793" y="17348"/>
                </a:lnTo>
                <a:lnTo>
                  <a:pt x="1823377" y="12268"/>
                </a:lnTo>
                <a:lnTo>
                  <a:pt x="1823034" y="12230"/>
                </a:lnTo>
                <a:lnTo>
                  <a:pt x="1823034" y="23698"/>
                </a:lnTo>
                <a:lnTo>
                  <a:pt x="1822869" y="24968"/>
                </a:lnTo>
                <a:lnTo>
                  <a:pt x="1820570" y="23698"/>
                </a:lnTo>
                <a:lnTo>
                  <a:pt x="1816074" y="21158"/>
                </a:lnTo>
                <a:lnTo>
                  <a:pt x="1818462" y="22428"/>
                </a:lnTo>
                <a:lnTo>
                  <a:pt x="1823034" y="23698"/>
                </a:lnTo>
                <a:lnTo>
                  <a:pt x="1823034" y="12230"/>
                </a:lnTo>
                <a:lnTo>
                  <a:pt x="1814004" y="10998"/>
                </a:lnTo>
                <a:lnTo>
                  <a:pt x="1809038" y="16078"/>
                </a:lnTo>
                <a:lnTo>
                  <a:pt x="1804962" y="17348"/>
                </a:lnTo>
                <a:lnTo>
                  <a:pt x="1801596" y="21158"/>
                </a:lnTo>
                <a:lnTo>
                  <a:pt x="1799920" y="23698"/>
                </a:lnTo>
                <a:lnTo>
                  <a:pt x="1800847" y="21158"/>
                </a:lnTo>
                <a:lnTo>
                  <a:pt x="1784400" y="28778"/>
                </a:lnTo>
                <a:lnTo>
                  <a:pt x="1783842" y="27508"/>
                </a:lnTo>
                <a:lnTo>
                  <a:pt x="1771053" y="30048"/>
                </a:lnTo>
                <a:lnTo>
                  <a:pt x="1758124" y="36398"/>
                </a:lnTo>
                <a:lnTo>
                  <a:pt x="1744268" y="38938"/>
                </a:lnTo>
                <a:lnTo>
                  <a:pt x="1728762" y="33858"/>
                </a:lnTo>
                <a:lnTo>
                  <a:pt x="1723351" y="36398"/>
                </a:lnTo>
                <a:lnTo>
                  <a:pt x="1717776" y="40208"/>
                </a:lnTo>
                <a:lnTo>
                  <a:pt x="1707794" y="38938"/>
                </a:lnTo>
                <a:lnTo>
                  <a:pt x="1706257" y="35128"/>
                </a:lnTo>
                <a:lnTo>
                  <a:pt x="1705241" y="32588"/>
                </a:lnTo>
                <a:lnTo>
                  <a:pt x="1704733" y="31318"/>
                </a:lnTo>
                <a:lnTo>
                  <a:pt x="1698155" y="32588"/>
                </a:lnTo>
                <a:lnTo>
                  <a:pt x="1690268" y="31318"/>
                </a:lnTo>
                <a:lnTo>
                  <a:pt x="1683321" y="31318"/>
                </a:lnTo>
                <a:lnTo>
                  <a:pt x="1679524" y="35128"/>
                </a:lnTo>
                <a:lnTo>
                  <a:pt x="1668995" y="26238"/>
                </a:lnTo>
                <a:lnTo>
                  <a:pt x="1655559" y="26238"/>
                </a:lnTo>
                <a:lnTo>
                  <a:pt x="1641678" y="31318"/>
                </a:lnTo>
                <a:lnTo>
                  <a:pt x="1629791" y="32588"/>
                </a:lnTo>
                <a:lnTo>
                  <a:pt x="1630743" y="44018"/>
                </a:lnTo>
                <a:lnTo>
                  <a:pt x="1617548" y="46558"/>
                </a:lnTo>
                <a:lnTo>
                  <a:pt x="1610702" y="50368"/>
                </a:lnTo>
                <a:lnTo>
                  <a:pt x="1603260" y="54178"/>
                </a:lnTo>
                <a:lnTo>
                  <a:pt x="1605102" y="64338"/>
                </a:lnTo>
                <a:lnTo>
                  <a:pt x="1597304" y="66878"/>
                </a:lnTo>
                <a:lnTo>
                  <a:pt x="1587423" y="65608"/>
                </a:lnTo>
                <a:lnTo>
                  <a:pt x="1576374" y="63068"/>
                </a:lnTo>
                <a:lnTo>
                  <a:pt x="1565071" y="61798"/>
                </a:lnTo>
                <a:lnTo>
                  <a:pt x="1565656" y="58115"/>
                </a:lnTo>
                <a:lnTo>
                  <a:pt x="1558099" y="55448"/>
                </a:lnTo>
                <a:lnTo>
                  <a:pt x="1544637" y="61798"/>
                </a:lnTo>
                <a:lnTo>
                  <a:pt x="1531442" y="69418"/>
                </a:lnTo>
                <a:lnTo>
                  <a:pt x="1517840" y="66878"/>
                </a:lnTo>
                <a:lnTo>
                  <a:pt x="1514055" y="70688"/>
                </a:lnTo>
                <a:lnTo>
                  <a:pt x="1510868" y="70688"/>
                </a:lnTo>
                <a:lnTo>
                  <a:pt x="1507693" y="68148"/>
                </a:lnTo>
                <a:lnTo>
                  <a:pt x="1508417" y="68148"/>
                </a:lnTo>
                <a:lnTo>
                  <a:pt x="1508696" y="66878"/>
                </a:lnTo>
                <a:lnTo>
                  <a:pt x="1506969" y="66878"/>
                </a:lnTo>
                <a:lnTo>
                  <a:pt x="1504962" y="65608"/>
                </a:lnTo>
                <a:lnTo>
                  <a:pt x="1502841" y="64338"/>
                </a:lnTo>
                <a:lnTo>
                  <a:pt x="1500619" y="63068"/>
                </a:lnTo>
                <a:lnTo>
                  <a:pt x="1502625" y="64338"/>
                </a:lnTo>
                <a:lnTo>
                  <a:pt x="1504518" y="66878"/>
                </a:lnTo>
                <a:lnTo>
                  <a:pt x="1506029" y="66878"/>
                </a:lnTo>
                <a:lnTo>
                  <a:pt x="1502841" y="68148"/>
                </a:lnTo>
                <a:lnTo>
                  <a:pt x="1498053" y="69418"/>
                </a:lnTo>
                <a:lnTo>
                  <a:pt x="1493532" y="73228"/>
                </a:lnTo>
                <a:lnTo>
                  <a:pt x="1490713" y="63068"/>
                </a:lnTo>
                <a:lnTo>
                  <a:pt x="1490357" y="61798"/>
                </a:lnTo>
                <a:lnTo>
                  <a:pt x="1490027" y="63068"/>
                </a:lnTo>
                <a:lnTo>
                  <a:pt x="1489303" y="63068"/>
                </a:lnTo>
                <a:lnTo>
                  <a:pt x="1484172" y="59258"/>
                </a:lnTo>
                <a:lnTo>
                  <a:pt x="1486065" y="68148"/>
                </a:lnTo>
                <a:lnTo>
                  <a:pt x="1489405" y="75768"/>
                </a:lnTo>
                <a:lnTo>
                  <a:pt x="1487182" y="78308"/>
                </a:lnTo>
                <a:lnTo>
                  <a:pt x="1485176" y="79578"/>
                </a:lnTo>
                <a:lnTo>
                  <a:pt x="1483728" y="83388"/>
                </a:lnTo>
                <a:lnTo>
                  <a:pt x="1481112" y="79578"/>
                </a:lnTo>
                <a:lnTo>
                  <a:pt x="1479372" y="77038"/>
                </a:lnTo>
                <a:lnTo>
                  <a:pt x="1474749" y="78308"/>
                </a:lnTo>
                <a:lnTo>
                  <a:pt x="1469834" y="79578"/>
                </a:lnTo>
                <a:lnTo>
                  <a:pt x="1464602" y="71958"/>
                </a:lnTo>
                <a:lnTo>
                  <a:pt x="1460004" y="78308"/>
                </a:lnTo>
                <a:lnTo>
                  <a:pt x="1452041" y="82118"/>
                </a:lnTo>
                <a:lnTo>
                  <a:pt x="1444459" y="89738"/>
                </a:lnTo>
                <a:lnTo>
                  <a:pt x="1440954" y="99898"/>
                </a:lnTo>
                <a:lnTo>
                  <a:pt x="1440459" y="97358"/>
                </a:lnTo>
                <a:lnTo>
                  <a:pt x="1438948" y="97358"/>
                </a:lnTo>
                <a:lnTo>
                  <a:pt x="1441513" y="96088"/>
                </a:lnTo>
                <a:lnTo>
                  <a:pt x="1430362" y="93548"/>
                </a:lnTo>
                <a:lnTo>
                  <a:pt x="1426298" y="99898"/>
                </a:lnTo>
                <a:lnTo>
                  <a:pt x="1422387" y="85928"/>
                </a:lnTo>
                <a:lnTo>
                  <a:pt x="1413078" y="106248"/>
                </a:lnTo>
                <a:lnTo>
                  <a:pt x="1407947" y="101168"/>
                </a:lnTo>
                <a:lnTo>
                  <a:pt x="1404962" y="96088"/>
                </a:lnTo>
                <a:lnTo>
                  <a:pt x="1404556" y="91008"/>
                </a:lnTo>
                <a:lnTo>
                  <a:pt x="1407172" y="83388"/>
                </a:lnTo>
                <a:lnTo>
                  <a:pt x="1398676" y="92278"/>
                </a:lnTo>
                <a:lnTo>
                  <a:pt x="1393571" y="96088"/>
                </a:lnTo>
                <a:lnTo>
                  <a:pt x="1388960" y="99898"/>
                </a:lnTo>
                <a:lnTo>
                  <a:pt x="1381975" y="108788"/>
                </a:lnTo>
                <a:lnTo>
                  <a:pt x="1381467" y="99898"/>
                </a:lnTo>
                <a:lnTo>
                  <a:pt x="1377442" y="102438"/>
                </a:lnTo>
                <a:lnTo>
                  <a:pt x="1373238" y="106248"/>
                </a:lnTo>
                <a:lnTo>
                  <a:pt x="1369212" y="108788"/>
                </a:lnTo>
                <a:lnTo>
                  <a:pt x="1365745" y="106248"/>
                </a:lnTo>
                <a:lnTo>
                  <a:pt x="1361935" y="104978"/>
                </a:lnTo>
                <a:lnTo>
                  <a:pt x="1350518" y="101168"/>
                </a:lnTo>
                <a:lnTo>
                  <a:pt x="1328889" y="102400"/>
                </a:lnTo>
                <a:lnTo>
                  <a:pt x="1328889" y="167208"/>
                </a:lnTo>
                <a:lnTo>
                  <a:pt x="1326388" y="167208"/>
                </a:lnTo>
                <a:lnTo>
                  <a:pt x="1325740" y="166662"/>
                </a:lnTo>
                <a:lnTo>
                  <a:pt x="1328889" y="167208"/>
                </a:lnTo>
                <a:lnTo>
                  <a:pt x="1328889" y="102400"/>
                </a:lnTo>
                <a:lnTo>
                  <a:pt x="1328178" y="102438"/>
                </a:lnTo>
                <a:lnTo>
                  <a:pt x="1302499" y="104978"/>
                </a:lnTo>
                <a:lnTo>
                  <a:pt x="1277264" y="102438"/>
                </a:lnTo>
                <a:lnTo>
                  <a:pt x="1278953" y="111328"/>
                </a:lnTo>
                <a:lnTo>
                  <a:pt x="1273403" y="108788"/>
                </a:lnTo>
                <a:lnTo>
                  <a:pt x="1266418" y="106248"/>
                </a:lnTo>
                <a:lnTo>
                  <a:pt x="1263777" y="112598"/>
                </a:lnTo>
                <a:lnTo>
                  <a:pt x="1262430" y="110058"/>
                </a:lnTo>
                <a:lnTo>
                  <a:pt x="1261097" y="107518"/>
                </a:lnTo>
                <a:lnTo>
                  <a:pt x="1256474" y="103708"/>
                </a:lnTo>
                <a:lnTo>
                  <a:pt x="1260424" y="98628"/>
                </a:lnTo>
                <a:lnTo>
                  <a:pt x="1250632" y="101168"/>
                </a:lnTo>
                <a:lnTo>
                  <a:pt x="1242187" y="101168"/>
                </a:lnTo>
                <a:lnTo>
                  <a:pt x="1234960" y="102438"/>
                </a:lnTo>
                <a:lnTo>
                  <a:pt x="1231607" y="106565"/>
                </a:lnTo>
                <a:lnTo>
                  <a:pt x="1231607" y="177368"/>
                </a:lnTo>
                <a:lnTo>
                  <a:pt x="1230096" y="181178"/>
                </a:lnTo>
                <a:lnTo>
                  <a:pt x="1226693" y="179908"/>
                </a:lnTo>
                <a:lnTo>
                  <a:pt x="1222463" y="176098"/>
                </a:lnTo>
                <a:lnTo>
                  <a:pt x="1224915" y="174828"/>
                </a:lnTo>
                <a:lnTo>
                  <a:pt x="1227924" y="174828"/>
                </a:lnTo>
                <a:lnTo>
                  <a:pt x="1231607" y="177368"/>
                </a:lnTo>
                <a:lnTo>
                  <a:pt x="1231607" y="106565"/>
                </a:lnTo>
                <a:lnTo>
                  <a:pt x="1228763" y="110058"/>
                </a:lnTo>
                <a:lnTo>
                  <a:pt x="1226083" y="104978"/>
                </a:lnTo>
                <a:lnTo>
                  <a:pt x="1227569" y="103708"/>
                </a:lnTo>
                <a:lnTo>
                  <a:pt x="1230541" y="101168"/>
                </a:lnTo>
                <a:lnTo>
                  <a:pt x="1228420" y="98628"/>
                </a:lnTo>
                <a:lnTo>
                  <a:pt x="1227480" y="99898"/>
                </a:lnTo>
                <a:lnTo>
                  <a:pt x="1224521" y="103708"/>
                </a:lnTo>
                <a:lnTo>
                  <a:pt x="1220292" y="97358"/>
                </a:lnTo>
                <a:lnTo>
                  <a:pt x="1223746" y="94818"/>
                </a:lnTo>
                <a:lnTo>
                  <a:pt x="1225689" y="92278"/>
                </a:lnTo>
                <a:lnTo>
                  <a:pt x="1217231" y="97358"/>
                </a:lnTo>
                <a:lnTo>
                  <a:pt x="1213472" y="107518"/>
                </a:lnTo>
                <a:lnTo>
                  <a:pt x="1212862" y="118948"/>
                </a:lnTo>
                <a:lnTo>
                  <a:pt x="1213878" y="131648"/>
                </a:lnTo>
                <a:lnTo>
                  <a:pt x="1208024" y="127838"/>
                </a:lnTo>
                <a:lnTo>
                  <a:pt x="1203680" y="127838"/>
                </a:lnTo>
                <a:lnTo>
                  <a:pt x="1200353" y="131648"/>
                </a:lnTo>
                <a:lnTo>
                  <a:pt x="1197533" y="139268"/>
                </a:lnTo>
                <a:lnTo>
                  <a:pt x="1195730" y="136728"/>
                </a:lnTo>
                <a:lnTo>
                  <a:pt x="1193914" y="134188"/>
                </a:lnTo>
                <a:lnTo>
                  <a:pt x="1188389" y="129108"/>
                </a:lnTo>
                <a:lnTo>
                  <a:pt x="1197533" y="125298"/>
                </a:lnTo>
                <a:lnTo>
                  <a:pt x="1178750" y="125298"/>
                </a:lnTo>
                <a:lnTo>
                  <a:pt x="1168920" y="129108"/>
                </a:lnTo>
                <a:lnTo>
                  <a:pt x="1165479" y="136728"/>
                </a:lnTo>
                <a:lnTo>
                  <a:pt x="1163193" y="132918"/>
                </a:lnTo>
                <a:lnTo>
                  <a:pt x="1157846" y="136728"/>
                </a:lnTo>
                <a:lnTo>
                  <a:pt x="1156728" y="137998"/>
                </a:lnTo>
                <a:lnTo>
                  <a:pt x="1144689" y="139268"/>
                </a:lnTo>
                <a:lnTo>
                  <a:pt x="1143457" y="139268"/>
                </a:lnTo>
                <a:lnTo>
                  <a:pt x="1132027" y="141808"/>
                </a:lnTo>
                <a:lnTo>
                  <a:pt x="1135646" y="143078"/>
                </a:lnTo>
                <a:lnTo>
                  <a:pt x="1133398" y="151968"/>
                </a:lnTo>
                <a:lnTo>
                  <a:pt x="1129372" y="153238"/>
                </a:lnTo>
                <a:lnTo>
                  <a:pt x="1123962" y="151968"/>
                </a:lnTo>
                <a:lnTo>
                  <a:pt x="1117536" y="153238"/>
                </a:lnTo>
                <a:lnTo>
                  <a:pt x="1117536" y="151968"/>
                </a:lnTo>
                <a:lnTo>
                  <a:pt x="1117536" y="150698"/>
                </a:lnTo>
                <a:lnTo>
                  <a:pt x="1105852" y="148158"/>
                </a:lnTo>
                <a:lnTo>
                  <a:pt x="1101521" y="150698"/>
                </a:lnTo>
                <a:lnTo>
                  <a:pt x="1097191" y="151968"/>
                </a:lnTo>
                <a:lnTo>
                  <a:pt x="1085469" y="148158"/>
                </a:lnTo>
                <a:lnTo>
                  <a:pt x="1088542" y="158318"/>
                </a:lnTo>
                <a:lnTo>
                  <a:pt x="1085926" y="167208"/>
                </a:lnTo>
                <a:lnTo>
                  <a:pt x="1080211" y="164668"/>
                </a:lnTo>
                <a:lnTo>
                  <a:pt x="1077353" y="163398"/>
                </a:lnTo>
                <a:lnTo>
                  <a:pt x="1066368" y="158318"/>
                </a:lnTo>
                <a:lnTo>
                  <a:pt x="1056538" y="159588"/>
                </a:lnTo>
                <a:lnTo>
                  <a:pt x="1062062" y="164668"/>
                </a:lnTo>
                <a:lnTo>
                  <a:pt x="1055865" y="164668"/>
                </a:lnTo>
                <a:lnTo>
                  <a:pt x="1046924" y="154508"/>
                </a:lnTo>
                <a:lnTo>
                  <a:pt x="1043825" y="150698"/>
                </a:lnTo>
                <a:lnTo>
                  <a:pt x="1037615" y="143078"/>
                </a:lnTo>
                <a:lnTo>
                  <a:pt x="1030338" y="136728"/>
                </a:lnTo>
                <a:lnTo>
                  <a:pt x="1028496" y="135458"/>
                </a:lnTo>
                <a:lnTo>
                  <a:pt x="1033907" y="131648"/>
                </a:lnTo>
                <a:lnTo>
                  <a:pt x="1025220" y="129108"/>
                </a:lnTo>
                <a:lnTo>
                  <a:pt x="1024940" y="134188"/>
                </a:lnTo>
                <a:lnTo>
                  <a:pt x="1025017" y="136728"/>
                </a:lnTo>
                <a:lnTo>
                  <a:pt x="1025931" y="144348"/>
                </a:lnTo>
                <a:lnTo>
                  <a:pt x="1021524" y="150698"/>
                </a:lnTo>
                <a:lnTo>
                  <a:pt x="1019733" y="145618"/>
                </a:lnTo>
                <a:lnTo>
                  <a:pt x="1018794" y="139268"/>
                </a:lnTo>
                <a:lnTo>
                  <a:pt x="1016850" y="134188"/>
                </a:lnTo>
                <a:lnTo>
                  <a:pt x="1012050" y="131648"/>
                </a:lnTo>
                <a:lnTo>
                  <a:pt x="1006157" y="134188"/>
                </a:lnTo>
                <a:lnTo>
                  <a:pt x="997483" y="143078"/>
                </a:lnTo>
                <a:lnTo>
                  <a:pt x="987069" y="150698"/>
                </a:lnTo>
                <a:lnTo>
                  <a:pt x="975969" y="149428"/>
                </a:lnTo>
                <a:lnTo>
                  <a:pt x="983449" y="159588"/>
                </a:lnTo>
                <a:lnTo>
                  <a:pt x="978090" y="164668"/>
                </a:lnTo>
                <a:lnTo>
                  <a:pt x="969632" y="163398"/>
                </a:lnTo>
                <a:lnTo>
                  <a:pt x="959370" y="159588"/>
                </a:lnTo>
                <a:lnTo>
                  <a:pt x="949845" y="159588"/>
                </a:lnTo>
                <a:lnTo>
                  <a:pt x="943584" y="167208"/>
                </a:lnTo>
                <a:lnTo>
                  <a:pt x="942073" y="165938"/>
                </a:lnTo>
                <a:lnTo>
                  <a:pt x="941349" y="164668"/>
                </a:lnTo>
                <a:lnTo>
                  <a:pt x="941070" y="163398"/>
                </a:lnTo>
                <a:lnTo>
                  <a:pt x="934961" y="168478"/>
                </a:lnTo>
                <a:lnTo>
                  <a:pt x="927468" y="173558"/>
                </a:lnTo>
                <a:lnTo>
                  <a:pt x="920711" y="178638"/>
                </a:lnTo>
                <a:lnTo>
                  <a:pt x="916762" y="186258"/>
                </a:lnTo>
                <a:lnTo>
                  <a:pt x="904557" y="174828"/>
                </a:lnTo>
                <a:lnTo>
                  <a:pt x="890333" y="181178"/>
                </a:lnTo>
                <a:lnTo>
                  <a:pt x="877493" y="188798"/>
                </a:lnTo>
                <a:lnTo>
                  <a:pt x="874471" y="184988"/>
                </a:lnTo>
                <a:lnTo>
                  <a:pt x="869429" y="178638"/>
                </a:lnTo>
                <a:lnTo>
                  <a:pt x="847737" y="184988"/>
                </a:lnTo>
                <a:lnTo>
                  <a:pt x="847686" y="181178"/>
                </a:lnTo>
                <a:lnTo>
                  <a:pt x="838708" y="183718"/>
                </a:lnTo>
                <a:lnTo>
                  <a:pt x="832840" y="187528"/>
                </a:lnTo>
                <a:lnTo>
                  <a:pt x="829043" y="192608"/>
                </a:lnTo>
                <a:lnTo>
                  <a:pt x="826274" y="198958"/>
                </a:lnTo>
                <a:lnTo>
                  <a:pt x="822591" y="197688"/>
                </a:lnTo>
                <a:lnTo>
                  <a:pt x="824382" y="193878"/>
                </a:lnTo>
                <a:lnTo>
                  <a:pt x="824318" y="192608"/>
                </a:lnTo>
                <a:lnTo>
                  <a:pt x="811225" y="191338"/>
                </a:lnTo>
                <a:lnTo>
                  <a:pt x="802589" y="193878"/>
                </a:lnTo>
                <a:lnTo>
                  <a:pt x="795388" y="200228"/>
                </a:lnTo>
                <a:lnTo>
                  <a:pt x="786574" y="211658"/>
                </a:lnTo>
                <a:lnTo>
                  <a:pt x="784682" y="206578"/>
                </a:lnTo>
                <a:lnTo>
                  <a:pt x="783259" y="202768"/>
                </a:lnTo>
                <a:lnTo>
                  <a:pt x="782789" y="201498"/>
                </a:lnTo>
                <a:lnTo>
                  <a:pt x="775893" y="202768"/>
                </a:lnTo>
                <a:lnTo>
                  <a:pt x="762825" y="200228"/>
                </a:lnTo>
                <a:lnTo>
                  <a:pt x="747077" y="198958"/>
                </a:lnTo>
                <a:lnTo>
                  <a:pt x="732167" y="206578"/>
                </a:lnTo>
                <a:lnTo>
                  <a:pt x="732104" y="205308"/>
                </a:lnTo>
                <a:lnTo>
                  <a:pt x="732167" y="202768"/>
                </a:lnTo>
                <a:lnTo>
                  <a:pt x="733450" y="201498"/>
                </a:lnTo>
                <a:lnTo>
                  <a:pt x="715530" y="205308"/>
                </a:lnTo>
                <a:lnTo>
                  <a:pt x="695858" y="202768"/>
                </a:lnTo>
                <a:lnTo>
                  <a:pt x="679780" y="204038"/>
                </a:lnTo>
                <a:lnTo>
                  <a:pt x="672617" y="221818"/>
                </a:lnTo>
                <a:lnTo>
                  <a:pt x="659409" y="234518"/>
                </a:lnTo>
                <a:lnTo>
                  <a:pt x="667969" y="237058"/>
                </a:lnTo>
                <a:lnTo>
                  <a:pt x="668096" y="243408"/>
                </a:lnTo>
                <a:lnTo>
                  <a:pt x="666203" y="251028"/>
                </a:lnTo>
                <a:lnTo>
                  <a:pt x="668718" y="256108"/>
                </a:lnTo>
                <a:lnTo>
                  <a:pt x="662381" y="256108"/>
                </a:lnTo>
                <a:lnTo>
                  <a:pt x="659295" y="254838"/>
                </a:lnTo>
                <a:lnTo>
                  <a:pt x="656196" y="253568"/>
                </a:lnTo>
                <a:lnTo>
                  <a:pt x="653059" y="248488"/>
                </a:lnTo>
                <a:lnTo>
                  <a:pt x="655891" y="244678"/>
                </a:lnTo>
                <a:lnTo>
                  <a:pt x="657669" y="245948"/>
                </a:lnTo>
                <a:lnTo>
                  <a:pt x="657098" y="244678"/>
                </a:lnTo>
                <a:lnTo>
                  <a:pt x="653605" y="237058"/>
                </a:lnTo>
                <a:lnTo>
                  <a:pt x="635419" y="234518"/>
                </a:lnTo>
                <a:lnTo>
                  <a:pt x="630351" y="229438"/>
                </a:lnTo>
                <a:lnTo>
                  <a:pt x="601776" y="233248"/>
                </a:lnTo>
                <a:lnTo>
                  <a:pt x="573201" y="234518"/>
                </a:lnTo>
                <a:lnTo>
                  <a:pt x="545033" y="234518"/>
                </a:lnTo>
                <a:lnTo>
                  <a:pt x="517677" y="237058"/>
                </a:lnTo>
                <a:lnTo>
                  <a:pt x="524370" y="252298"/>
                </a:lnTo>
                <a:lnTo>
                  <a:pt x="511708" y="253568"/>
                </a:lnTo>
                <a:lnTo>
                  <a:pt x="507860" y="249758"/>
                </a:lnTo>
                <a:lnTo>
                  <a:pt x="505650" y="243039"/>
                </a:lnTo>
                <a:lnTo>
                  <a:pt x="505244" y="243408"/>
                </a:lnTo>
                <a:lnTo>
                  <a:pt x="502056" y="249758"/>
                </a:lnTo>
                <a:lnTo>
                  <a:pt x="500951" y="254838"/>
                </a:lnTo>
                <a:lnTo>
                  <a:pt x="493712" y="249758"/>
                </a:lnTo>
                <a:lnTo>
                  <a:pt x="495300" y="243408"/>
                </a:lnTo>
                <a:lnTo>
                  <a:pt x="499325" y="237058"/>
                </a:lnTo>
                <a:lnTo>
                  <a:pt x="499389" y="235788"/>
                </a:lnTo>
                <a:lnTo>
                  <a:pt x="492366" y="237058"/>
                </a:lnTo>
                <a:lnTo>
                  <a:pt x="494322" y="239598"/>
                </a:lnTo>
                <a:lnTo>
                  <a:pt x="489470" y="247218"/>
                </a:lnTo>
                <a:lnTo>
                  <a:pt x="490029" y="253568"/>
                </a:lnTo>
                <a:lnTo>
                  <a:pt x="479209" y="254838"/>
                </a:lnTo>
                <a:lnTo>
                  <a:pt x="471957" y="252298"/>
                </a:lnTo>
                <a:lnTo>
                  <a:pt x="468452" y="254838"/>
                </a:lnTo>
                <a:lnTo>
                  <a:pt x="469493" y="252564"/>
                </a:lnTo>
                <a:lnTo>
                  <a:pt x="470674" y="249758"/>
                </a:lnTo>
                <a:lnTo>
                  <a:pt x="472490" y="250545"/>
                </a:lnTo>
                <a:lnTo>
                  <a:pt x="472719" y="249758"/>
                </a:lnTo>
                <a:lnTo>
                  <a:pt x="474243" y="244678"/>
                </a:lnTo>
                <a:lnTo>
                  <a:pt x="471462" y="244678"/>
                </a:lnTo>
                <a:lnTo>
                  <a:pt x="471347" y="243408"/>
                </a:lnTo>
                <a:lnTo>
                  <a:pt x="470344" y="243408"/>
                </a:lnTo>
                <a:lnTo>
                  <a:pt x="467334" y="245948"/>
                </a:lnTo>
                <a:lnTo>
                  <a:pt x="451497" y="245948"/>
                </a:lnTo>
                <a:lnTo>
                  <a:pt x="459638" y="257378"/>
                </a:lnTo>
                <a:lnTo>
                  <a:pt x="454914" y="261188"/>
                </a:lnTo>
                <a:lnTo>
                  <a:pt x="451116" y="263728"/>
                </a:lnTo>
                <a:lnTo>
                  <a:pt x="450202" y="266268"/>
                </a:lnTo>
                <a:lnTo>
                  <a:pt x="454177" y="272618"/>
                </a:lnTo>
                <a:lnTo>
                  <a:pt x="438835" y="263728"/>
                </a:lnTo>
                <a:lnTo>
                  <a:pt x="418096" y="264998"/>
                </a:lnTo>
                <a:lnTo>
                  <a:pt x="398589" y="267538"/>
                </a:lnTo>
                <a:lnTo>
                  <a:pt x="386880" y="267538"/>
                </a:lnTo>
                <a:lnTo>
                  <a:pt x="380250" y="273888"/>
                </a:lnTo>
                <a:lnTo>
                  <a:pt x="373075" y="276428"/>
                </a:lnTo>
                <a:lnTo>
                  <a:pt x="365239" y="278968"/>
                </a:lnTo>
                <a:lnTo>
                  <a:pt x="356603" y="278968"/>
                </a:lnTo>
                <a:lnTo>
                  <a:pt x="359892" y="281508"/>
                </a:lnTo>
                <a:lnTo>
                  <a:pt x="363524" y="295478"/>
                </a:lnTo>
                <a:lnTo>
                  <a:pt x="352983" y="295478"/>
                </a:lnTo>
                <a:lnTo>
                  <a:pt x="352425" y="292938"/>
                </a:lnTo>
                <a:lnTo>
                  <a:pt x="352145" y="291668"/>
                </a:lnTo>
                <a:lnTo>
                  <a:pt x="351866" y="290398"/>
                </a:lnTo>
                <a:lnTo>
                  <a:pt x="349631" y="280238"/>
                </a:lnTo>
                <a:lnTo>
                  <a:pt x="341388" y="276428"/>
                </a:lnTo>
                <a:lnTo>
                  <a:pt x="331089" y="273888"/>
                </a:lnTo>
                <a:lnTo>
                  <a:pt x="321589" y="264998"/>
                </a:lnTo>
                <a:lnTo>
                  <a:pt x="321144" y="271348"/>
                </a:lnTo>
                <a:lnTo>
                  <a:pt x="312356" y="275158"/>
                </a:lnTo>
                <a:lnTo>
                  <a:pt x="304482" y="280238"/>
                </a:lnTo>
                <a:lnTo>
                  <a:pt x="306755" y="290398"/>
                </a:lnTo>
                <a:lnTo>
                  <a:pt x="302602" y="287858"/>
                </a:lnTo>
                <a:lnTo>
                  <a:pt x="301612" y="282778"/>
                </a:lnTo>
                <a:lnTo>
                  <a:pt x="301091" y="278968"/>
                </a:lnTo>
                <a:lnTo>
                  <a:pt x="300926" y="277698"/>
                </a:lnTo>
                <a:lnTo>
                  <a:pt x="297675" y="272618"/>
                </a:lnTo>
                <a:lnTo>
                  <a:pt x="282041" y="278968"/>
                </a:lnTo>
                <a:lnTo>
                  <a:pt x="264502" y="277698"/>
                </a:lnTo>
                <a:lnTo>
                  <a:pt x="245935" y="275158"/>
                </a:lnTo>
                <a:lnTo>
                  <a:pt x="227203" y="276428"/>
                </a:lnTo>
                <a:lnTo>
                  <a:pt x="227139" y="280238"/>
                </a:lnTo>
                <a:lnTo>
                  <a:pt x="231940" y="286588"/>
                </a:lnTo>
                <a:lnTo>
                  <a:pt x="226974" y="291668"/>
                </a:lnTo>
                <a:lnTo>
                  <a:pt x="223761" y="287858"/>
                </a:lnTo>
                <a:lnTo>
                  <a:pt x="211975" y="273888"/>
                </a:lnTo>
                <a:lnTo>
                  <a:pt x="209397" y="278968"/>
                </a:lnTo>
                <a:lnTo>
                  <a:pt x="207556" y="285318"/>
                </a:lnTo>
                <a:lnTo>
                  <a:pt x="204698" y="287858"/>
                </a:lnTo>
                <a:lnTo>
                  <a:pt x="199047" y="284048"/>
                </a:lnTo>
                <a:lnTo>
                  <a:pt x="202946" y="291668"/>
                </a:lnTo>
                <a:lnTo>
                  <a:pt x="199656" y="292938"/>
                </a:lnTo>
                <a:lnTo>
                  <a:pt x="180619" y="290398"/>
                </a:lnTo>
                <a:lnTo>
                  <a:pt x="161747" y="290398"/>
                </a:lnTo>
                <a:lnTo>
                  <a:pt x="152323" y="291668"/>
                </a:lnTo>
                <a:lnTo>
                  <a:pt x="142887" y="291668"/>
                </a:lnTo>
                <a:lnTo>
                  <a:pt x="104952" y="296748"/>
                </a:lnTo>
                <a:lnTo>
                  <a:pt x="85864" y="295478"/>
                </a:lnTo>
                <a:lnTo>
                  <a:pt x="66814" y="290398"/>
                </a:lnTo>
                <a:lnTo>
                  <a:pt x="47955" y="280238"/>
                </a:lnTo>
                <a:lnTo>
                  <a:pt x="54749" y="287858"/>
                </a:lnTo>
                <a:lnTo>
                  <a:pt x="50292" y="289128"/>
                </a:lnTo>
                <a:lnTo>
                  <a:pt x="45110" y="289128"/>
                </a:lnTo>
                <a:lnTo>
                  <a:pt x="48514" y="291668"/>
                </a:lnTo>
                <a:lnTo>
                  <a:pt x="45110" y="299288"/>
                </a:lnTo>
                <a:lnTo>
                  <a:pt x="45834" y="304368"/>
                </a:lnTo>
                <a:lnTo>
                  <a:pt x="42329" y="301828"/>
                </a:lnTo>
                <a:lnTo>
                  <a:pt x="24815" y="289128"/>
                </a:lnTo>
                <a:lnTo>
                  <a:pt x="19634" y="295478"/>
                </a:lnTo>
                <a:lnTo>
                  <a:pt x="4343" y="298018"/>
                </a:lnTo>
                <a:lnTo>
                  <a:pt x="0" y="304368"/>
                </a:lnTo>
                <a:lnTo>
                  <a:pt x="6692" y="301828"/>
                </a:lnTo>
                <a:lnTo>
                  <a:pt x="4673" y="314528"/>
                </a:lnTo>
                <a:lnTo>
                  <a:pt x="9093" y="328498"/>
                </a:lnTo>
                <a:lnTo>
                  <a:pt x="14973" y="343738"/>
                </a:lnTo>
                <a:lnTo>
                  <a:pt x="17348" y="358978"/>
                </a:lnTo>
                <a:lnTo>
                  <a:pt x="26136" y="355168"/>
                </a:lnTo>
                <a:lnTo>
                  <a:pt x="36830" y="362788"/>
                </a:lnTo>
                <a:lnTo>
                  <a:pt x="48742" y="367868"/>
                </a:lnTo>
                <a:lnTo>
                  <a:pt x="61163" y="360248"/>
                </a:lnTo>
                <a:lnTo>
                  <a:pt x="64135" y="363232"/>
                </a:lnTo>
                <a:lnTo>
                  <a:pt x="64350" y="362788"/>
                </a:lnTo>
                <a:lnTo>
                  <a:pt x="69418" y="360248"/>
                </a:lnTo>
                <a:lnTo>
                  <a:pt x="79070" y="364058"/>
                </a:lnTo>
                <a:lnTo>
                  <a:pt x="78054" y="366598"/>
                </a:lnTo>
                <a:lnTo>
                  <a:pt x="95808" y="366598"/>
                </a:lnTo>
                <a:lnTo>
                  <a:pt x="111112" y="369138"/>
                </a:lnTo>
                <a:lnTo>
                  <a:pt x="127139" y="372948"/>
                </a:lnTo>
                <a:lnTo>
                  <a:pt x="147078" y="376758"/>
                </a:lnTo>
                <a:lnTo>
                  <a:pt x="144297" y="365328"/>
                </a:lnTo>
                <a:lnTo>
                  <a:pt x="150825" y="366598"/>
                </a:lnTo>
                <a:lnTo>
                  <a:pt x="152374" y="370408"/>
                </a:lnTo>
                <a:lnTo>
                  <a:pt x="155562" y="372948"/>
                </a:lnTo>
                <a:lnTo>
                  <a:pt x="155549" y="365328"/>
                </a:lnTo>
                <a:lnTo>
                  <a:pt x="143535" y="362788"/>
                </a:lnTo>
                <a:lnTo>
                  <a:pt x="143395" y="360248"/>
                </a:lnTo>
                <a:lnTo>
                  <a:pt x="143129" y="355168"/>
                </a:lnTo>
                <a:lnTo>
                  <a:pt x="147891" y="360248"/>
                </a:lnTo>
                <a:lnTo>
                  <a:pt x="154470" y="364058"/>
                </a:lnTo>
                <a:lnTo>
                  <a:pt x="162229" y="365328"/>
                </a:lnTo>
                <a:lnTo>
                  <a:pt x="170497" y="365328"/>
                </a:lnTo>
                <a:lnTo>
                  <a:pt x="178587" y="364058"/>
                </a:lnTo>
                <a:lnTo>
                  <a:pt x="185940" y="365328"/>
                </a:lnTo>
                <a:lnTo>
                  <a:pt x="191973" y="369138"/>
                </a:lnTo>
                <a:lnTo>
                  <a:pt x="196037" y="375488"/>
                </a:lnTo>
                <a:lnTo>
                  <a:pt x="199771" y="374218"/>
                </a:lnTo>
                <a:lnTo>
                  <a:pt x="198374" y="365328"/>
                </a:lnTo>
                <a:lnTo>
                  <a:pt x="202107" y="364058"/>
                </a:lnTo>
                <a:lnTo>
                  <a:pt x="205232" y="369138"/>
                </a:lnTo>
                <a:lnTo>
                  <a:pt x="206463" y="364058"/>
                </a:lnTo>
                <a:lnTo>
                  <a:pt x="207073" y="361518"/>
                </a:lnTo>
                <a:lnTo>
                  <a:pt x="213652" y="361518"/>
                </a:lnTo>
                <a:lnTo>
                  <a:pt x="217614" y="369138"/>
                </a:lnTo>
                <a:lnTo>
                  <a:pt x="218338" y="375488"/>
                </a:lnTo>
                <a:lnTo>
                  <a:pt x="216725" y="374218"/>
                </a:lnTo>
                <a:lnTo>
                  <a:pt x="213982" y="376758"/>
                </a:lnTo>
                <a:lnTo>
                  <a:pt x="212318" y="378028"/>
                </a:lnTo>
                <a:lnTo>
                  <a:pt x="219887" y="379298"/>
                </a:lnTo>
                <a:lnTo>
                  <a:pt x="227939" y="378028"/>
                </a:lnTo>
                <a:lnTo>
                  <a:pt x="234861" y="375488"/>
                </a:lnTo>
                <a:lnTo>
                  <a:pt x="239077" y="375488"/>
                </a:lnTo>
                <a:lnTo>
                  <a:pt x="229158" y="371678"/>
                </a:lnTo>
                <a:lnTo>
                  <a:pt x="250190" y="367868"/>
                </a:lnTo>
                <a:lnTo>
                  <a:pt x="272376" y="365328"/>
                </a:lnTo>
                <a:lnTo>
                  <a:pt x="294170" y="361518"/>
                </a:lnTo>
                <a:lnTo>
                  <a:pt x="308343" y="355168"/>
                </a:lnTo>
                <a:lnTo>
                  <a:pt x="314007" y="352628"/>
                </a:lnTo>
                <a:lnTo>
                  <a:pt x="311505" y="347548"/>
                </a:lnTo>
                <a:lnTo>
                  <a:pt x="322300" y="343738"/>
                </a:lnTo>
                <a:lnTo>
                  <a:pt x="329399" y="345008"/>
                </a:lnTo>
                <a:lnTo>
                  <a:pt x="349186" y="345008"/>
                </a:lnTo>
                <a:lnTo>
                  <a:pt x="349516" y="345008"/>
                </a:lnTo>
                <a:lnTo>
                  <a:pt x="350443" y="343738"/>
                </a:lnTo>
                <a:lnTo>
                  <a:pt x="352310" y="341198"/>
                </a:lnTo>
                <a:lnTo>
                  <a:pt x="357835" y="337388"/>
                </a:lnTo>
                <a:lnTo>
                  <a:pt x="363804" y="337388"/>
                </a:lnTo>
                <a:lnTo>
                  <a:pt x="363524" y="341198"/>
                </a:lnTo>
                <a:lnTo>
                  <a:pt x="367080" y="345008"/>
                </a:lnTo>
                <a:lnTo>
                  <a:pt x="370332" y="350088"/>
                </a:lnTo>
                <a:lnTo>
                  <a:pt x="369150" y="353898"/>
                </a:lnTo>
                <a:lnTo>
                  <a:pt x="379323" y="347548"/>
                </a:lnTo>
                <a:lnTo>
                  <a:pt x="382943" y="342468"/>
                </a:lnTo>
                <a:lnTo>
                  <a:pt x="384581" y="337388"/>
                </a:lnTo>
                <a:lnTo>
                  <a:pt x="384987" y="336118"/>
                </a:lnTo>
                <a:lnTo>
                  <a:pt x="390398" y="325958"/>
                </a:lnTo>
                <a:lnTo>
                  <a:pt x="394741" y="332308"/>
                </a:lnTo>
                <a:lnTo>
                  <a:pt x="397903" y="325958"/>
                </a:lnTo>
                <a:lnTo>
                  <a:pt x="398538" y="324688"/>
                </a:lnTo>
                <a:lnTo>
                  <a:pt x="398424" y="320878"/>
                </a:lnTo>
                <a:lnTo>
                  <a:pt x="408851" y="317068"/>
                </a:lnTo>
                <a:lnTo>
                  <a:pt x="406742" y="323418"/>
                </a:lnTo>
                <a:lnTo>
                  <a:pt x="409143" y="327228"/>
                </a:lnTo>
                <a:lnTo>
                  <a:pt x="411391" y="332308"/>
                </a:lnTo>
                <a:lnTo>
                  <a:pt x="408851" y="338658"/>
                </a:lnTo>
                <a:lnTo>
                  <a:pt x="424548" y="342468"/>
                </a:lnTo>
                <a:lnTo>
                  <a:pt x="435597" y="336118"/>
                </a:lnTo>
                <a:lnTo>
                  <a:pt x="444563" y="332308"/>
                </a:lnTo>
                <a:lnTo>
                  <a:pt x="454063" y="341198"/>
                </a:lnTo>
                <a:lnTo>
                  <a:pt x="453847" y="332308"/>
                </a:lnTo>
                <a:lnTo>
                  <a:pt x="453783" y="329768"/>
                </a:lnTo>
                <a:lnTo>
                  <a:pt x="446659" y="327228"/>
                </a:lnTo>
                <a:lnTo>
                  <a:pt x="439153" y="327228"/>
                </a:lnTo>
                <a:lnTo>
                  <a:pt x="437781" y="325958"/>
                </a:lnTo>
                <a:lnTo>
                  <a:pt x="436333" y="320878"/>
                </a:lnTo>
                <a:lnTo>
                  <a:pt x="438238" y="317068"/>
                </a:lnTo>
                <a:lnTo>
                  <a:pt x="439508" y="314528"/>
                </a:lnTo>
                <a:lnTo>
                  <a:pt x="445198" y="310718"/>
                </a:lnTo>
                <a:lnTo>
                  <a:pt x="451281" y="309448"/>
                </a:lnTo>
                <a:lnTo>
                  <a:pt x="457212" y="313258"/>
                </a:lnTo>
                <a:lnTo>
                  <a:pt x="464527" y="322148"/>
                </a:lnTo>
                <a:lnTo>
                  <a:pt x="473875" y="329768"/>
                </a:lnTo>
                <a:lnTo>
                  <a:pt x="485902" y="332308"/>
                </a:lnTo>
                <a:lnTo>
                  <a:pt x="484060" y="332308"/>
                </a:lnTo>
                <a:lnTo>
                  <a:pt x="484225" y="334848"/>
                </a:lnTo>
                <a:lnTo>
                  <a:pt x="487680" y="334848"/>
                </a:lnTo>
                <a:lnTo>
                  <a:pt x="492544" y="332308"/>
                </a:lnTo>
                <a:lnTo>
                  <a:pt x="497789" y="329768"/>
                </a:lnTo>
                <a:lnTo>
                  <a:pt x="504240" y="332308"/>
                </a:lnTo>
                <a:lnTo>
                  <a:pt x="505345" y="329768"/>
                </a:lnTo>
                <a:lnTo>
                  <a:pt x="507009" y="325958"/>
                </a:lnTo>
                <a:lnTo>
                  <a:pt x="510501" y="324688"/>
                </a:lnTo>
                <a:lnTo>
                  <a:pt x="513257" y="322148"/>
                </a:lnTo>
                <a:lnTo>
                  <a:pt x="513359" y="320878"/>
                </a:lnTo>
                <a:lnTo>
                  <a:pt x="513829" y="314528"/>
                </a:lnTo>
                <a:lnTo>
                  <a:pt x="497827" y="320878"/>
                </a:lnTo>
                <a:lnTo>
                  <a:pt x="503999" y="314528"/>
                </a:lnTo>
                <a:lnTo>
                  <a:pt x="507644" y="309448"/>
                </a:lnTo>
                <a:lnTo>
                  <a:pt x="510387" y="305638"/>
                </a:lnTo>
                <a:lnTo>
                  <a:pt x="512368" y="304368"/>
                </a:lnTo>
                <a:lnTo>
                  <a:pt x="518312" y="300558"/>
                </a:lnTo>
                <a:lnTo>
                  <a:pt x="529158" y="300558"/>
                </a:lnTo>
                <a:lnTo>
                  <a:pt x="528548" y="304368"/>
                </a:lnTo>
                <a:lnTo>
                  <a:pt x="524649" y="309448"/>
                </a:lnTo>
                <a:lnTo>
                  <a:pt x="521919" y="313258"/>
                </a:lnTo>
                <a:lnTo>
                  <a:pt x="527265" y="317068"/>
                </a:lnTo>
                <a:lnTo>
                  <a:pt x="530110" y="308178"/>
                </a:lnTo>
                <a:lnTo>
                  <a:pt x="535635" y="311988"/>
                </a:lnTo>
                <a:lnTo>
                  <a:pt x="533057" y="320878"/>
                </a:lnTo>
                <a:lnTo>
                  <a:pt x="525386" y="324688"/>
                </a:lnTo>
                <a:lnTo>
                  <a:pt x="515937" y="327228"/>
                </a:lnTo>
                <a:lnTo>
                  <a:pt x="508038" y="333578"/>
                </a:lnTo>
                <a:lnTo>
                  <a:pt x="513219" y="334848"/>
                </a:lnTo>
                <a:lnTo>
                  <a:pt x="518591" y="331038"/>
                </a:lnTo>
                <a:lnTo>
                  <a:pt x="522452" y="329768"/>
                </a:lnTo>
                <a:lnTo>
                  <a:pt x="523087" y="337388"/>
                </a:lnTo>
                <a:lnTo>
                  <a:pt x="526440" y="329768"/>
                </a:lnTo>
                <a:lnTo>
                  <a:pt x="527570" y="327228"/>
                </a:lnTo>
                <a:lnTo>
                  <a:pt x="534746" y="325958"/>
                </a:lnTo>
                <a:lnTo>
                  <a:pt x="543026" y="325958"/>
                </a:lnTo>
                <a:lnTo>
                  <a:pt x="550799" y="318338"/>
                </a:lnTo>
                <a:lnTo>
                  <a:pt x="551688" y="328498"/>
                </a:lnTo>
                <a:lnTo>
                  <a:pt x="553364" y="327228"/>
                </a:lnTo>
                <a:lnTo>
                  <a:pt x="556590" y="320878"/>
                </a:lnTo>
                <a:lnTo>
                  <a:pt x="560222" y="320878"/>
                </a:lnTo>
                <a:lnTo>
                  <a:pt x="555929" y="334848"/>
                </a:lnTo>
                <a:lnTo>
                  <a:pt x="562724" y="331038"/>
                </a:lnTo>
                <a:lnTo>
                  <a:pt x="570420" y="332308"/>
                </a:lnTo>
                <a:lnTo>
                  <a:pt x="578205" y="336118"/>
                </a:lnTo>
                <a:lnTo>
                  <a:pt x="585254" y="333578"/>
                </a:lnTo>
                <a:lnTo>
                  <a:pt x="575678" y="333578"/>
                </a:lnTo>
                <a:lnTo>
                  <a:pt x="574484" y="331038"/>
                </a:lnTo>
                <a:lnTo>
                  <a:pt x="573290" y="328498"/>
                </a:lnTo>
                <a:lnTo>
                  <a:pt x="572808" y="322148"/>
                </a:lnTo>
                <a:lnTo>
                  <a:pt x="572046" y="320878"/>
                </a:lnTo>
                <a:lnTo>
                  <a:pt x="570509" y="318338"/>
                </a:lnTo>
                <a:lnTo>
                  <a:pt x="568972" y="315798"/>
                </a:lnTo>
                <a:lnTo>
                  <a:pt x="581672" y="311988"/>
                </a:lnTo>
                <a:lnTo>
                  <a:pt x="589965" y="320878"/>
                </a:lnTo>
                <a:lnTo>
                  <a:pt x="599097" y="329768"/>
                </a:lnTo>
                <a:lnTo>
                  <a:pt x="604786" y="330238"/>
                </a:lnTo>
                <a:lnTo>
                  <a:pt x="599300" y="327228"/>
                </a:lnTo>
                <a:lnTo>
                  <a:pt x="604266" y="322148"/>
                </a:lnTo>
                <a:lnTo>
                  <a:pt x="609892" y="322148"/>
                </a:lnTo>
                <a:lnTo>
                  <a:pt x="617474" y="325958"/>
                </a:lnTo>
                <a:lnTo>
                  <a:pt x="621601" y="329768"/>
                </a:lnTo>
                <a:lnTo>
                  <a:pt x="628535" y="325958"/>
                </a:lnTo>
                <a:lnTo>
                  <a:pt x="626833" y="322148"/>
                </a:lnTo>
                <a:lnTo>
                  <a:pt x="623036" y="318338"/>
                </a:lnTo>
                <a:lnTo>
                  <a:pt x="623671" y="313258"/>
                </a:lnTo>
                <a:lnTo>
                  <a:pt x="628561" y="315798"/>
                </a:lnTo>
                <a:lnTo>
                  <a:pt x="631723" y="313258"/>
                </a:lnTo>
                <a:lnTo>
                  <a:pt x="632307" y="311988"/>
                </a:lnTo>
                <a:lnTo>
                  <a:pt x="634085" y="308178"/>
                </a:lnTo>
                <a:lnTo>
                  <a:pt x="634669" y="306908"/>
                </a:lnTo>
                <a:lnTo>
                  <a:pt x="638937" y="300558"/>
                </a:lnTo>
                <a:lnTo>
                  <a:pt x="640842" y="310718"/>
                </a:lnTo>
                <a:lnTo>
                  <a:pt x="650659" y="309448"/>
                </a:lnTo>
                <a:lnTo>
                  <a:pt x="652399" y="301828"/>
                </a:lnTo>
                <a:lnTo>
                  <a:pt x="652627" y="300558"/>
                </a:lnTo>
                <a:lnTo>
                  <a:pt x="653313" y="296748"/>
                </a:lnTo>
                <a:lnTo>
                  <a:pt x="653542" y="295478"/>
                </a:lnTo>
                <a:lnTo>
                  <a:pt x="653770" y="294208"/>
                </a:lnTo>
                <a:lnTo>
                  <a:pt x="662520" y="292938"/>
                </a:lnTo>
                <a:lnTo>
                  <a:pt x="657288" y="309448"/>
                </a:lnTo>
                <a:lnTo>
                  <a:pt x="666318" y="303098"/>
                </a:lnTo>
                <a:lnTo>
                  <a:pt x="666432" y="315798"/>
                </a:lnTo>
                <a:lnTo>
                  <a:pt x="672363" y="309448"/>
                </a:lnTo>
                <a:lnTo>
                  <a:pt x="677494" y="306908"/>
                </a:lnTo>
                <a:lnTo>
                  <a:pt x="683006" y="306908"/>
                </a:lnTo>
                <a:lnTo>
                  <a:pt x="690067" y="308178"/>
                </a:lnTo>
                <a:lnTo>
                  <a:pt x="689711" y="306908"/>
                </a:lnTo>
                <a:lnTo>
                  <a:pt x="688657" y="303098"/>
                </a:lnTo>
                <a:lnTo>
                  <a:pt x="688301" y="301828"/>
                </a:lnTo>
                <a:lnTo>
                  <a:pt x="688746" y="295478"/>
                </a:lnTo>
                <a:lnTo>
                  <a:pt x="690168" y="292938"/>
                </a:lnTo>
                <a:lnTo>
                  <a:pt x="691591" y="290398"/>
                </a:lnTo>
                <a:lnTo>
                  <a:pt x="697039" y="286588"/>
                </a:lnTo>
                <a:lnTo>
                  <a:pt x="700074" y="290398"/>
                </a:lnTo>
                <a:lnTo>
                  <a:pt x="700544" y="294208"/>
                </a:lnTo>
                <a:lnTo>
                  <a:pt x="702017" y="295478"/>
                </a:lnTo>
                <a:lnTo>
                  <a:pt x="708075" y="292938"/>
                </a:lnTo>
                <a:lnTo>
                  <a:pt x="706666" y="299288"/>
                </a:lnTo>
                <a:lnTo>
                  <a:pt x="704748" y="303098"/>
                </a:lnTo>
                <a:lnTo>
                  <a:pt x="701776" y="304368"/>
                </a:lnTo>
                <a:lnTo>
                  <a:pt x="697204" y="300558"/>
                </a:lnTo>
                <a:lnTo>
                  <a:pt x="697255" y="304368"/>
                </a:lnTo>
                <a:lnTo>
                  <a:pt x="695477" y="308178"/>
                </a:lnTo>
                <a:lnTo>
                  <a:pt x="695528" y="310718"/>
                </a:lnTo>
                <a:lnTo>
                  <a:pt x="701675" y="313258"/>
                </a:lnTo>
                <a:lnTo>
                  <a:pt x="707720" y="313258"/>
                </a:lnTo>
                <a:lnTo>
                  <a:pt x="713130" y="310718"/>
                </a:lnTo>
                <a:lnTo>
                  <a:pt x="717384" y="309448"/>
                </a:lnTo>
                <a:lnTo>
                  <a:pt x="715543" y="309448"/>
                </a:lnTo>
                <a:lnTo>
                  <a:pt x="713257" y="308178"/>
                </a:lnTo>
                <a:lnTo>
                  <a:pt x="711873" y="306908"/>
                </a:lnTo>
                <a:lnTo>
                  <a:pt x="714171" y="304368"/>
                </a:lnTo>
                <a:lnTo>
                  <a:pt x="724573" y="292938"/>
                </a:lnTo>
                <a:lnTo>
                  <a:pt x="728040" y="289128"/>
                </a:lnTo>
                <a:lnTo>
                  <a:pt x="731710" y="292938"/>
                </a:lnTo>
                <a:lnTo>
                  <a:pt x="728205" y="300558"/>
                </a:lnTo>
                <a:lnTo>
                  <a:pt x="731774" y="298018"/>
                </a:lnTo>
                <a:lnTo>
                  <a:pt x="733552" y="292938"/>
                </a:lnTo>
                <a:lnTo>
                  <a:pt x="738962" y="290398"/>
                </a:lnTo>
                <a:lnTo>
                  <a:pt x="739076" y="299288"/>
                </a:lnTo>
                <a:lnTo>
                  <a:pt x="740918" y="307708"/>
                </a:lnTo>
                <a:lnTo>
                  <a:pt x="750062" y="300558"/>
                </a:lnTo>
                <a:lnTo>
                  <a:pt x="751954" y="304368"/>
                </a:lnTo>
                <a:lnTo>
                  <a:pt x="761149" y="309448"/>
                </a:lnTo>
                <a:lnTo>
                  <a:pt x="759371" y="313258"/>
                </a:lnTo>
                <a:lnTo>
                  <a:pt x="767537" y="310718"/>
                </a:lnTo>
                <a:lnTo>
                  <a:pt x="775906" y="304368"/>
                </a:lnTo>
                <a:lnTo>
                  <a:pt x="781316" y="300558"/>
                </a:lnTo>
                <a:lnTo>
                  <a:pt x="784923" y="298018"/>
                </a:lnTo>
                <a:lnTo>
                  <a:pt x="794994" y="295478"/>
                </a:lnTo>
                <a:lnTo>
                  <a:pt x="795388" y="294208"/>
                </a:lnTo>
                <a:lnTo>
                  <a:pt x="796442" y="292938"/>
                </a:lnTo>
                <a:lnTo>
                  <a:pt x="799007" y="290398"/>
                </a:lnTo>
                <a:lnTo>
                  <a:pt x="818134" y="292938"/>
                </a:lnTo>
                <a:lnTo>
                  <a:pt x="827659" y="291668"/>
                </a:lnTo>
                <a:lnTo>
                  <a:pt x="829233" y="290398"/>
                </a:lnTo>
                <a:lnTo>
                  <a:pt x="830808" y="289128"/>
                </a:lnTo>
                <a:lnTo>
                  <a:pt x="833945" y="286588"/>
                </a:lnTo>
                <a:lnTo>
                  <a:pt x="837095" y="284048"/>
                </a:lnTo>
                <a:lnTo>
                  <a:pt x="848245" y="298018"/>
                </a:lnTo>
                <a:lnTo>
                  <a:pt x="850773" y="292938"/>
                </a:lnTo>
                <a:lnTo>
                  <a:pt x="847128" y="286588"/>
                </a:lnTo>
                <a:lnTo>
                  <a:pt x="846353" y="284048"/>
                </a:lnTo>
                <a:lnTo>
                  <a:pt x="844829" y="278968"/>
                </a:lnTo>
                <a:lnTo>
                  <a:pt x="850277" y="272618"/>
                </a:lnTo>
                <a:lnTo>
                  <a:pt x="851369" y="271348"/>
                </a:lnTo>
                <a:lnTo>
                  <a:pt x="857935" y="270078"/>
                </a:lnTo>
                <a:lnTo>
                  <a:pt x="860539" y="275158"/>
                </a:lnTo>
                <a:lnTo>
                  <a:pt x="861809" y="281508"/>
                </a:lnTo>
                <a:lnTo>
                  <a:pt x="864412" y="286588"/>
                </a:lnTo>
                <a:lnTo>
                  <a:pt x="869022" y="278968"/>
                </a:lnTo>
                <a:lnTo>
                  <a:pt x="875182" y="271348"/>
                </a:lnTo>
                <a:lnTo>
                  <a:pt x="877824" y="270078"/>
                </a:lnTo>
                <a:lnTo>
                  <a:pt x="883119" y="267538"/>
                </a:lnTo>
                <a:lnTo>
                  <a:pt x="893064" y="270078"/>
                </a:lnTo>
                <a:lnTo>
                  <a:pt x="889558" y="273888"/>
                </a:lnTo>
                <a:lnTo>
                  <a:pt x="885875" y="272618"/>
                </a:lnTo>
                <a:lnTo>
                  <a:pt x="882307" y="273888"/>
                </a:lnTo>
                <a:lnTo>
                  <a:pt x="893292" y="280238"/>
                </a:lnTo>
                <a:lnTo>
                  <a:pt x="886980" y="289128"/>
                </a:lnTo>
                <a:lnTo>
                  <a:pt x="882459" y="294208"/>
                </a:lnTo>
                <a:lnTo>
                  <a:pt x="881659" y="298018"/>
                </a:lnTo>
                <a:lnTo>
                  <a:pt x="886548" y="303098"/>
                </a:lnTo>
                <a:lnTo>
                  <a:pt x="890320" y="289128"/>
                </a:lnTo>
                <a:lnTo>
                  <a:pt x="914577" y="278968"/>
                </a:lnTo>
                <a:lnTo>
                  <a:pt x="915822" y="273888"/>
                </a:lnTo>
                <a:lnTo>
                  <a:pt x="917384" y="267538"/>
                </a:lnTo>
                <a:lnTo>
                  <a:pt x="918324" y="263728"/>
                </a:lnTo>
                <a:lnTo>
                  <a:pt x="925741" y="268808"/>
                </a:lnTo>
                <a:lnTo>
                  <a:pt x="923899" y="268808"/>
                </a:lnTo>
                <a:lnTo>
                  <a:pt x="923950" y="271348"/>
                </a:lnTo>
                <a:lnTo>
                  <a:pt x="922108" y="271348"/>
                </a:lnTo>
                <a:lnTo>
                  <a:pt x="929386" y="272618"/>
                </a:lnTo>
                <a:lnTo>
                  <a:pt x="932180" y="263728"/>
                </a:lnTo>
                <a:lnTo>
                  <a:pt x="934516" y="256108"/>
                </a:lnTo>
                <a:lnTo>
                  <a:pt x="935291" y="253568"/>
                </a:lnTo>
                <a:lnTo>
                  <a:pt x="943470" y="249758"/>
                </a:lnTo>
                <a:lnTo>
                  <a:pt x="949325" y="251028"/>
                </a:lnTo>
                <a:lnTo>
                  <a:pt x="953947" y="253568"/>
                </a:lnTo>
                <a:lnTo>
                  <a:pt x="950887" y="258648"/>
                </a:lnTo>
                <a:lnTo>
                  <a:pt x="960247" y="249758"/>
                </a:lnTo>
                <a:lnTo>
                  <a:pt x="961593" y="248488"/>
                </a:lnTo>
                <a:lnTo>
                  <a:pt x="965212" y="248488"/>
                </a:lnTo>
                <a:lnTo>
                  <a:pt x="965301" y="252564"/>
                </a:lnTo>
                <a:lnTo>
                  <a:pt x="979703" y="248488"/>
                </a:lnTo>
                <a:lnTo>
                  <a:pt x="981494" y="243408"/>
                </a:lnTo>
                <a:lnTo>
                  <a:pt x="986116" y="235788"/>
                </a:lnTo>
                <a:lnTo>
                  <a:pt x="988466" y="231978"/>
                </a:lnTo>
                <a:lnTo>
                  <a:pt x="992670" y="234899"/>
                </a:lnTo>
                <a:lnTo>
                  <a:pt x="995222" y="231978"/>
                </a:lnTo>
                <a:lnTo>
                  <a:pt x="997432" y="229438"/>
                </a:lnTo>
                <a:lnTo>
                  <a:pt x="999477" y="235788"/>
                </a:lnTo>
                <a:lnTo>
                  <a:pt x="997915" y="240868"/>
                </a:lnTo>
                <a:lnTo>
                  <a:pt x="993952" y="244678"/>
                </a:lnTo>
                <a:lnTo>
                  <a:pt x="988745" y="245948"/>
                </a:lnTo>
                <a:lnTo>
                  <a:pt x="996543" y="256108"/>
                </a:lnTo>
                <a:lnTo>
                  <a:pt x="1000874" y="253568"/>
                </a:lnTo>
                <a:lnTo>
                  <a:pt x="1006843" y="247218"/>
                </a:lnTo>
                <a:lnTo>
                  <a:pt x="1014247" y="248691"/>
                </a:lnTo>
                <a:lnTo>
                  <a:pt x="1013523" y="247218"/>
                </a:lnTo>
                <a:lnTo>
                  <a:pt x="1012266" y="244678"/>
                </a:lnTo>
                <a:lnTo>
                  <a:pt x="1013104" y="233248"/>
                </a:lnTo>
                <a:lnTo>
                  <a:pt x="1016622" y="238328"/>
                </a:lnTo>
                <a:lnTo>
                  <a:pt x="1021918" y="240868"/>
                </a:lnTo>
                <a:lnTo>
                  <a:pt x="1019568" y="243408"/>
                </a:lnTo>
                <a:lnTo>
                  <a:pt x="1016431" y="249123"/>
                </a:lnTo>
                <a:lnTo>
                  <a:pt x="1019568" y="249758"/>
                </a:lnTo>
                <a:lnTo>
                  <a:pt x="1010653" y="256108"/>
                </a:lnTo>
                <a:lnTo>
                  <a:pt x="1017231" y="263728"/>
                </a:lnTo>
                <a:lnTo>
                  <a:pt x="1023581" y="266268"/>
                </a:lnTo>
                <a:lnTo>
                  <a:pt x="1030592" y="267538"/>
                </a:lnTo>
                <a:lnTo>
                  <a:pt x="1039139" y="271348"/>
                </a:lnTo>
                <a:lnTo>
                  <a:pt x="1033627" y="266268"/>
                </a:lnTo>
                <a:lnTo>
                  <a:pt x="1025690" y="257378"/>
                </a:lnTo>
                <a:lnTo>
                  <a:pt x="1020241" y="248488"/>
                </a:lnTo>
                <a:lnTo>
                  <a:pt x="1022197" y="240868"/>
                </a:lnTo>
                <a:lnTo>
                  <a:pt x="1025702" y="242138"/>
                </a:lnTo>
                <a:lnTo>
                  <a:pt x="1030058" y="242138"/>
                </a:lnTo>
                <a:lnTo>
                  <a:pt x="1031024" y="240868"/>
                </a:lnTo>
                <a:lnTo>
                  <a:pt x="1034910" y="235788"/>
                </a:lnTo>
                <a:lnTo>
                  <a:pt x="1036916" y="245948"/>
                </a:lnTo>
                <a:lnTo>
                  <a:pt x="1042263" y="242138"/>
                </a:lnTo>
                <a:lnTo>
                  <a:pt x="1049451" y="240868"/>
                </a:lnTo>
                <a:lnTo>
                  <a:pt x="1051521" y="253568"/>
                </a:lnTo>
                <a:lnTo>
                  <a:pt x="1058659" y="248488"/>
                </a:lnTo>
                <a:lnTo>
                  <a:pt x="1056754" y="242138"/>
                </a:lnTo>
                <a:lnTo>
                  <a:pt x="1057338" y="240868"/>
                </a:lnTo>
                <a:lnTo>
                  <a:pt x="1059637" y="235788"/>
                </a:lnTo>
                <a:lnTo>
                  <a:pt x="1060221" y="234518"/>
                </a:lnTo>
                <a:lnTo>
                  <a:pt x="1069301" y="234518"/>
                </a:lnTo>
                <a:lnTo>
                  <a:pt x="1073099" y="244678"/>
                </a:lnTo>
                <a:lnTo>
                  <a:pt x="1076782" y="253568"/>
                </a:lnTo>
                <a:lnTo>
                  <a:pt x="1081138" y="251028"/>
                </a:lnTo>
                <a:lnTo>
                  <a:pt x="1077823" y="244678"/>
                </a:lnTo>
                <a:lnTo>
                  <a:pt x="1074813" y="238328"/>
                </a:lnTo>
                <a:lnTo>
                  <a:pt x="1078001" y="234518"/>
                </a:lnTo>
                <a:lnTo>
                  <a:pt x="1079055" y="233248"/>
                </a:lnTo>
                <a:lnTo>
                  <a:pt x="1080122" y="231978"/>
                </a:lnTo>
                <a:lnTo>
                  <a:pt x="1088758" y="233248"/>
                </a:lnTo>
                <a:lnTo>
                  <a:pt x="1092555" y="231978"/>
                </a:lnTo>
                <a:lnTo>
                  <a:pt x="1096352" y="230708"/>
                </a:lnTo>
                <a:lnTo>
                  <a:pt x="1098245" y="229438"/>
                </a:lnTo>
                <a:lnTo>
                  <a:pt x="1103922" y="225628"/>
                </a:lnTo>
                <a:lnTo>
                  <a:pt x="1112456" y="218008"/>
                </a:lnTo>
                <a:lnTo>
                  <a:pt x="1120457" y="220243"/>
                </a:lnTo>
                <a:lnTo>
                  <a:pt x="1121486" y="218008"/>
                </a:lnTo>
                <a:lnTo>
                  <a:pt x="1123327" y="218008"/>
                </a:lnTo>
                <a:lnTo>
                  <a:pt x="1123391" y="223088"/>
                </a:lnTo>
                <a:lnTo>
                  <a:pt x="1125474" y="218008"/>
                </a:lnTo>
                <a:lnTo>
                  <a:pt x="1125512" y="212928"/>
                </a:lnTo>
                <a:lnTo>
                  <a:pt x="1125689" y="211658"/>
                </a:lnTo>
                <a:lnTo>
                  <a:pt x="1126236" y="207848"/>
                </a:lnTo>
                <a:lnTo>
                  <a:pt x="1130350" y="202768"/>
                </a:lnTo>
                <a:lnTo>
                  <a:pt x="1134148" y="198958"/>
                </a:lnTo>
                <a:lnTo>
                  <a:pt x="1143266" y="204038"/>
                </a:lnTo>
                <a:lnTo>
                  <a:pt x="1154074" y="209118"/>
                </a:lnTo>
                <a:lnTo>
                  <a:pt x="1162913" y="202768"/>
                </a:lnTo>
                <a:lnTo>
                  <a:pt x="1166533" y="206578"/>
                </a:lnTo>
                <a:lnTo>
                  <a:pt x="1162977" y="211658"/>
                </a:lnTo>
                <a:lnTo>
                  <a:pt x="1164805" y="216738"/>
                </a:lnTo>
                <a:lnTo>
                  <a:pt x="1173022" y="209118"/>
                </a:lnTo>
                <a:lnTo>
                  <a:pt x="1177861" y="204038"/>
                </a:lnTo>
                <a:lnTo>
                  <a:pt x="1178687" y="202768"/>
                </a:lnTo>
                <a:lnTo>
                  <a:pt x="1182027" y="197688"/>
                </a:lnTo>
                <a:lnTo>
                  <a:pt x="1188224" y="188798"/>
                </a:lnTo>
                <a:lnTo>
                  <a:pt x="1201216" y="195148"/>
                </a:lnTo>
                <a:lnTo>
                  <a:pt x="1196797" y="187528"/>
                </a:lnTo>
                <a:lnTo>
                  <a:pt x="1207401" y="160858"/>
                </a:lnTo>
                <a:lnTo>
                  <a:pt x="1203553" y="155778"/>
                </a:lnTo>
                <a:lnTo>
                  <a:pt x="1201369" y="153238"/>
                </a:lnTo>
                <a:lnTo>
                  <a:pt x="1200264" y="151968"/>
                </a:lnTo>
                <a:lnTo>
                  <a:pt x="1198206" y="150698"/>
                </a:lnTo>
                <a:lnTo>
                  <a:pt x="1212088" y="140538"/>
                </a:lnTo>
                <a:lnTo>
                  <a:pt x="1214259" y="143078"/>
                </a:lnTo>
                <a:lnTo>
                  <a:pt x="1213535" y="148158"/>
                </a:lnTo>
                <a:lnTo>
                  <a:pt x="1212037" y="153238"/>
                </a:lnTo>
                <a:lnTo>
                  <a:pt x="1212875" y="151968"/>
                </a:lnTo>
                <a:lnTo>
                  <a:pt x="1213650" y="150698"/>
                </a:lnTo>
                <a:lnTo>
                  <a:pt x="1214259" y="149428"/>
                </a:lnTo>
                <a:lnTo>
                  <a:pt x="1220508" y="154508"/>
                </a:lnTo>
                <a:lnTo>
                  <a:pt x="1219060" y="162128"/>
                </a:lnTo>
                <a:lnTo>
                  <a:pt x="1216494" y="171018"/>
                </a:lnTo>
                <a:lnTo>
                  <a:pt x="1211872" y="165938"/>
                </a:lnTo>
                <a:lnTo>
                  <a:pt x="1209636" y="163398"/>
                </a:lnTo>
                <a:lnTo>
                  <a:pt x="1208024" y="169748"/>
                </a:lnTo>
                <a:lnTo>
                  <a:pt x="1206906" y="177368"/>
                </a:lnTo>
                <a:lnTo>
                  <a:pt x="1206677" y="182448"/>
                </a:lnTo>
                <a:lnTo>
                  <a:pt x="1206804" y="184988"/>
                </a:lnTo>
                <a:lnTo>
                  <a:pt x="1207516" y="190068"/>
                </a:lnTo>
                <a:lnTo>
                  <a:pt x="1208239" y="188798"/>
                </a:lnTo>
                <a:lnTo>
                  <a:pt x="1209916" y="186258"/>
                </a:lnTo>
                <a:lnTo>
                  <a:pt x="1211808" y="184988"/>
                </a:lnTo>
                <a:lnTo>
                  <a:pt x="1211249" y="187528"/>
                </a:lnTo>
                <a:lnTo>
                  <a:pt x="1210970" y="190068"/>
                </a:lnTo>
                <a:lnTo>
                  <a:pt x="1211643" y="191338"/>
                </a:lnTo>
                <a:lnTo>
                  <a:pt x="1212430" y="192608"/>
                </a:lnTo>
                <a:lnTo>
                  <a:pt x="1213485" y="190068"/>
                </a:lnTo>
                <a:lnTo>
                  <a:pt x="1215326" y="184988"/>
                </a:lnTo>
                <a:lnTo>
                  <a:pt x="1221346" y="200228"/>
                </a:lnTo>
                <a:lnTo>
                  <a:pt x="1221117" y="193878"/>
                </a:lnTo>
                <a:lnTo>
                  <a:pt x="1242364" y="200228"/>
                </a:lnTo>
                <a:lnTo>
                  <a:pt x="1246136" y="193878"/>
                </a:lnTo>
                <a:lnTo>
                  <a:pt x="1250670" y="186258"/>
                </a:lnTo>
                <a:lnTo>
                  <a:pt x="1251394" y="184988"/>
                </a:lnTo>
                <a:lnTo>
                  <a:pt x="1253566" y="181178"/>
                </a:lnTo>
                <a:lnTo>
                  <a:pt x="1257198" y="174828"/>
                </a:lnTo>
                <a:lnTo>
                  <a:pt x="1259370" y="171018"/>
                </a:lnTo>
                <a:lnTo>
                  <a:pt x="1269949" y="158318"/>
                </a:lnTo>
                <a:lnTo>
                  <a:pt x="1282153" y="149428"/>
                </a:lnTo>
                <a:lnTo>
                  <a:pt x="1283906" y="148158"/>
                </a:lnTo>
                <a:lnTo>
                  <a:pt x="1282585" y="155778"/>
                </a:lnTo>
                <a:lnTo>
                  <a:pt x="1283550" y="163398"/>
                </a:lnTo>
                <a:lnTo>
                  <a:pt x="1285557" y="171018"/>
                </a:lnTo>
                <a:lnTo>
                  <a:pt x="1287411" y="179908"/>
                </a:lnTo>
                <a:lnTo>
                  <a:pt x="1281137" y="176098"/>
                </a:lnTo>
                <a:lnTo>
                  <a:pt x="1274584" y="178638"/>
                </a:lnTo>
                <a:lnTo>
                  <a:pt x="1267345" y="184988"/>
                </a:lnTo>
                <a:lnTo>
                  <a:pt x="1259039" y="187528"/>
                </a:lnTo>
                <a:lnTo>
                  <a:pt x="1265275" y="187528"/>
                </a:lnTo>
                <a:lnTo>
                  <a:pt x="1264996" y="195148"/>
                </a:lnTo>
                <a:lnTo>
                  <a:pt x="1263827" y="197688"/>
                </a:lnTo>
                <a:lnTo>
                  <a:pt x="1282395" y="181178"/>
                </a:lnTo>
                <a:lnTo>
                  <a:pt x="1283677" y="192608"/>
                </a:lnTo>
                <a:lnTo>
                  <a:pt x="1288084" y="188798"/>
                </a:lnTo>
                <a:lnTo>
                  <a:pt x="1294155" y="192608"/>
                </a:lnTo>
                <a:lnTo>
                  <a:pt x="1293825" y="188798"/>
                </a:lnTo>
                <a:lnTo>
                  <a:pt x="1293164" y="181178"/>
                </a:lnTo>
                <a:lnTo>
                  <a:pt x="1294307" y="179908"/>
                </a:lnTo>
                <a:lnTo>
                  <a:pt x="1298841" y="174828"/>
                </a:lnTo>
                <a:lnTo>
                  <a:pt x="1307287" y="172288"/>
                </a:lnTo>
                <a:lnTo>
                  <a:pt x="1314678" y="167208"/>
                </a:lnTo>
                <a:lnTo>
                  <a:pt x="1316291" y="174828"/>
                </a:lnTo>
                <a:lnTo>
                  <a:pt x="1315847" y="178587"/>
                </a:lnTo>
                <a:lnTo>
                  <a:pt x="1317117" y="176098"/>
                </a:lnTo>
                <a:lnTo>
                  <a:pt x="1320965" y="167208"/>
                </a:lnTo>
                <a:lnTo>
                  <a:pt x="1321511" y="165938"/>
                </a:lnTo>
                <a:lnTo>
                  <a:pt x="1324825" y="166509"/>
                </a:lnTo>
                <a:lnTo>
                  <a:pt x="1324432" y="171018"/>
                </a:lnTo>
                <a:lnTo>
                  <a:pt x="1329588" y="167208"/>
                </a:lnTo>
                <a:lnTo>
                  <a:pt x="1335951" y="165938"/>
                </a:lnTo>
                <a:lnTo>
                  <a:pt x="1340954" y="168478"/>
                </a:lnTo>
                <a:lnTo>
                  <a:pt x="1341996" y="172288"/>
                </a:lnTo>
                <a:lnTo>
                  <a:pt x="1339481" y="173558"/>
                </a:lnTo>
                <a:lnTo>
                  <a:pt x="1354543" y="172288"/>
                </a:lnTo>
                <a:lnTo>
                  <a:pt x="1371130" y="167208"/>
                </a:lnTo>
                <a:lnTo>
                  <a:pt x="1373378" y="165938"/>
                </a:lnTo>
                <a:lnTo>
                  <a:pt x="1384566" y="159588"/>
                </a:lnTo>
                <a:lnTo>
                  <a:pt x="1390116" y="148158"/>
                </a:lnTo>
                <a:lnTo>
                  <a:pt x="1390408" y="151968"/>
                </a:lnTo>
                <a:lnTo>
                  <a:pt x="1390523" y="157048"/>
                </a:lnTo>
                <a:lnTo>
                  <a:pt x="1390446" y="172288"/>
                </a:lnTo>
                <a:lnTo>
                  <a:pt x="1390396" y="173558"/>
                </a:lnTo>
                <a:lnTo>
                  <a:pt x="1398727" y="148158"/>
                </a:lnTo>
                <a:lnTo>
                  <a:pt x="1401229" y="140538"/>
                </a:lnTo>
                <a:lnTo>
                  <a:pt x="1404150" y="131648"/>
                </a:lnTo>
                <a:lnTo>
                  <a:pt x="1410411" y="112598"/>
                </a:lnTo>
                <a:lnTo>
                  <a:pt x="1410830" y="111328"/>
                </a:lnTo>
                <a:lnTo>
                  <a:pt x="1411655" y="108788"/>
                </a:lnTo>
                <a:lnTo>
                  <a:pt x="1412074" y="107518"/>
                </a:lnTo>
                <a:lnTo>
                  <a:pt x="1413878" y="122758"/>
                </a:lnTo>
                <a:lnTo>
                  <a:pt x="1417421" y="141808"/>
                </a:lnTo>
                <a:lnTo>
                  <a:pt x="1418704" y="159588"/>
                </a:lnTo>
                <a:lnTo>
                  <a:pt x="1413700" y="171018"/>
                </a:lnTo>
                <a:lnTo>
                  <a:pt x="1417929" y="173558"/>
                </a:lnTo>
                <a:lnTo>
                  <a:pt x="1423174" y="174828"/>
                </a:lnTo>
                <a:lnTo>
                  <a:pt x="1430807" y="168478"/>
                </a:lnTo>
                <a:lnTo>
                  <a:pt x="1428089" y="164668"/>
                </a:lnTo>
                <a:lnTo>
                  <a:pt x="1425295" y="157048"/>
                </a:lnTo>
                <a:lnTo>
                  <a:pt x="1423733" y="149428"/>
                </a:lnTo>
                <a:lnTo>
                  <a:pt x="1424673" y="144348"/>
                </a:lnTo>
                <a:lnTo>
                  <a:pt x="1431417" y="153238"/>
                </a:lnTo>
                <a:lnTo>
                  <a:pt x="1435239" y="157048"/>
                </a:lnTo>
                <a:lnTo>
                  <a:pt x="1439430" y="159588"/>
                </a:lnTo>
                <a:lnTo>
                  <a:pt x="1447253" y="165938"/>
                </a:lnTo>
                <a:lnTo>
                  <a:pt x="1445018" y="160858"/>
                </a:lnTo>
                <a:lnTo>
                  <a:pt x="1444929" y="150698"/>
                </a:lnTo>
                <a:lnTo>
                  <a:pt x="1446326" y="144348"/>
                </a:lnTo>
                <a:lnTo>
                  <a:pt x="1446885" y="141808"/>
                </a:lnTo>
                <a:lnTo>
                  <a:pt x="1450822" y="137998"/>
                </a:lnTo>
                <a:lnTo>
                  <a:pt x="1451102" y="143078"/>
                </a:lnTo>
                <a:lnTo>
                  <a:pt x="1452092" y="151968"/>
                </a:lnTo>
                <a:lnTo>
                  <a:pt x="1452689" y="159588"/>
                </a:lnTo>
                <a:lnTo>
                  <a:pt x="1452651" y="162128"/>
                </a:lnTo>
                <a:lnTo>
                  <a:pt x="1452219" y="165938"/>
                </a:lnTo>
                <a:lnTo>
                  <a:pt x="1465326" y="139268"/>
                </a:lnTo>
                <a:lnTo>
                  <a:pt x="1464208" y="144348"/>
                </a:lnTo>
                <a:lnTo>
                  <a:pt x="1465440" y="151968"/>
                </a:lnTo>
                <a:lnTo>
                  <a:pt x="1468132" y="160858"/>
                </a:lnTo>
                <a:lnTo>
                  <a:pt x="1471396" y="167208"/>
                </a:lnTo>
                <a:lnTo>
                  <a:pt x="1469174" y="162128"/>
                </a:lnTo>
                <a:lnTo>
                  <a:pt x="1485176" y="165938"/>
                </a:lnTo>
                <a:lnTo>
                  <a:pt x="1489125" y="163398"/>
                </a:lnTo>
                <a:lnTo>
                  <a:pt x="1487284" y="162128"/>
                </a:lnTo>
                <a:lnTo>
                  <a:pt x="1481772" y="158318"/>
                </a:lnTo>
                <a:lnTo>
                  <a:pt x="1492021" y="153238"/>
                </a:lnTo>
                <a:lnTo>
                  <a:pt x="1498587" y="139268"/>
                </a:lnTo>
                <a:lnTo>
                  <a:pt x="1499184" y="137998"/>
                </a:lnTo>
                <a:lnTo>
                  <a:pt x="1503921" y="127838"/>
                </a:lnTo>
                <a:lnTo>
                  <a:pt x="1514055" y="121488"/>
                </a:lnTo>
                <a:lnTo>
                  <a:pt x="1513154" y="127838"/>
                </a:lnTo>
                <a:lnTo>
                  <a:pt x="1513509" y="139268"/>
                </a:lnTo>
                <a:lnTo>
                  <a:pt x="1515935" y="149428"/>
                </a:lnTo>
                <a:lnTo>
                  <a:pt x="1521244" y="154508"/>
                </a:lnTo>
                <a:lnTo>
                  <a:pt x="1524660" y="139268"/>
                </a:lnTo>
                <a:lnTo>
                  <a:pt x="1529549" y="121488"/>
                </a:lnTo>
                <a:lnTo>
                  <a:pt x="1530591" y="117678"/>
                </a:lnTo>
                <a:lnTo>
                  <a:pt x="1534439" y="107518"/>
                </a:lnTo>
                <a:lnTo>
                  <a:pt x="1534922" y="106248"/>
                </a:lnTo>
                <a:lnTo>
                  <a:pt x="1537335" y="99898"/>
                </a:lnTo>
                <a:lnTo>
                  <a:pt x="1538782" y="96088"/>
                </a:lnTo>
                <a:lnTo>
                  <a:pt x="1547304" y="83388"/>
                </a:lnTo>
                <a:lnTo>
                  <a:pt x="1549006" y="80848"/>
                </a:lnTo>
                <a:lnTo>
                  <a:pt x="1552689" y="88468"/>
                </a:lnTo>
                <a:lnTo>
                  <a:pt x="1561172" y="80848"/>
                </a:lnTo>
                <a:lnTo>
                  <a:pt x="1564005" y="78308"/>
                </a:lnTo>
                <a:lnTo>
                  <a:pt x="1557909" y="96088"/>
                </a:lnTo>
                <a:lnTo>
                  <a:pt x="1549019" y="118948"/>
                </a:lnTo>
                <a:lnTo>
                  <a:pt x="1539278" y="140538"/>
                </a:lnTo>
                <a:lnTo>
                  <a:pt x="1530616" y="157048"/>
                </a:lnTo>
                <a:lnTo>
                  <a:pt x="1537855" y="162128"/>
                </a:lnTo>
                <a:lnTo>
                  <a:pt x="1533283" y="164668"/>
                </a:lnTo>
                <a:lnTo>
                  <a:pt x="1543265" y="163398"/>
                </a:lnTo>
                <a:lnTo>
                  <a:pt x="1547444" y="169748"/>
                </a:lnTo>
                <a:lnTo>
                  <a:pt x="1535849" y="174828"/>
                </a:lnTo>
                <a:lnTo>
                  <a:pt x="1560106" y="176098"/>
                </a:lnTo>
                <a:lnTo>
                  <a:pt x="1561680" y="167208"/>
                </a:lnTo>
                <a:lnTo>
                  <a:pt x="1562823" y="165938"/>
                </a:lnTo>
                <a:lnTo>
                  <a:pt x="1567421" y="160858"/>
                </a:lnTo>
                <a:lnTo>
                  <a:pt x="1573225" y="155778"/>
                </a:lnTo>
                <a:lnTo>
                  <a:pt x="1574990" y="148158"/>
                </a:lnTo>
                <a:lnTo>
                  <a:pt x="1550238" y="165938"/>
                </a:lnTo>
                <a:lnTo>
                  <a:pt x="1550441" y="163398"/>
                </a:lnTo>
                <a:lnTo>
                  <a:pt x="1551254" y="153238"/>
                </a:lnTo>
                <a:lnTo>
                  <a:pt x="1557070" y="139268"/>
                </a:lnTo>
                <a:lnTo>
                  <a:pt x="1566532" y="127838"/>
                </a:lnTo>
                <a:lnTo>
                  <a:pt x="1578508" y="122758"/>
                </a:lnTo>
                <a:lnTo>
                  <a:pt x="1580515" y="130378"/>
                </a:lnTo>
                <a:lnTo>
                  <a:pt x="1580222" y="139268"/>
                </a:lnTo>
                <a:lnTo>
                  <a:pt x="1579168" y="148158"/>
                </a:lnTo>
                <a:lnTo>
                  <a:pt x="1578889" y="154508"/>
                </a:lnTo>
                <a:lnTo>
                  <a:pt x="1580565" y="149428"/>
                </a:lnTo>
                <a:lnTo>
                  <a:pt x="1594053" y="143078"/>
                </a:lnTo>
                <a:lnTo>
                  <a:pt x="1596009" y="146888"/>
                </a:lnTo>
                <a:lnTo>
                  <a:pt x="1589595" y="154508"/>
                </a:lnTo>
                <a:lnTo>
                  <a:pt x="1596186" y="154508"/>
                </a:lnTo>
                <a:lnTo>
                  <a:pt x="1601711" y="148158"/>
                </a:lnTo>
                <a:lnTo>
                  <a:pt x="1607781" y="143078"/>
                </a:lnTo>
                <a:lnTo>
                  <a:pt x="1615973" y="146888"/>
                </a:lnTo>
                <a:lnTo>
                  <a:pt x="1619859" y="149428"/>
                </a:lnTo>
                <a:lnTo>
                  <a:pt x="1624482" y="154508"/>
                </a:lnTo>
                <a:lnTo>
                  <a:pt x="1628267" y="158318"/>
                </a:lnTo>
                <a:lnTo>
                  <a:pt x="1629689" y="155778"/>
                </a:lnTo>
                <a:lnTo>
                  <a:pt x="1625358" y="143078"/>
                </a:lnTo>
                <a:lnTo>
                  <a:pt x="1623631" y="137998"/>
                </a:lnTo>
                <a:lnTo>
                  <a:pt x="1620583" y="122758"/>
                </a:lnTo>
                <a:lnTo>
                  <a:pt x="1618818" y="113868"/>
                </a:lnTo>
                <a:lnTo>
                  <a:pt x="1616087" y="91008"/>
                </a:lnTo>
                <a:lnTo>
                  <a:pt x="1616265" y="78308"/>
                </a:lnTo>
                <a:lnTo>
                  <a:pt x="1616303" y="75768"/>
                </a:lnTo>
                <a:lnTo>
                  <a:pt x="1620469" y="78308"/>
                </a:lnTo>
                <a:lnTo>
                  <a:pt x="1628635" y="83388"/>
                </a:lnTo>
                <a:lnTo>
                  <a:pt x="1637563" y="89738"/>
                </a:lnTo>
                <a:lnTo>
                  <a:pt x="1644015" y="96088"/>
                </a:lnTo>
                <a:lnTo>
                  <a:pt x="1646669" y="106248"/>
                </a:lnTo>
                <a:lnTo>
                  <a:pt x="1645145" y="117678"/>
                </a:lnTo>
                <a:lnTo>
                  <a:pt x="1643392" y="129108"/>
                </a:lnTo>
                <a:lnTo>
                  <a:pt x="1645348" y="139268"/>
                </a:lnTo>
                <a:lnTo>
                  <a:pt x="1645069" y="135458"/>
                </a:lnTo>
                <a:lnTo>
                  <a:pt x="1647977" y="129108"/>
                </a:lnTo>
                <a:lnTo>
                  <a:pt x="1649260" y="127838"/>
                </a:lnTo>
                <a:lnTo>
                  <a:pt x="1653768" y="130378"/>
                </a:lnTo>
                <a:lnTo>
                  <a:pt x="1649145" y="140538"/>
                </a:lnTo>
                <a:lnTo>
                  <a:pt x="1657845" y="136728"/>
                </a:lnTo>
                <a:lnTo>
                  <a:pt x="1660220" y="130378"/>
                </a:lnTo>
                <a:lnTo>
                  <a:pt x="1664779" y="129108"/>
                </a:lnTo>
                <a:lnTo>
                  <a:pt x="1666494" y="129108"/>
                </a:lnTo>
                <a:lnTo>
                  <a:pt x="1664957" y="127838"/>
                </a:lnTo>
                <a:lnTo>
                  <a:pt x="1660347" y="124028"/>
                </a:lnTo>
                <a:lnTo>
                  <a:pt x="1668487" y="118948"/>
                </a:lnTo>
                <a:lnTo>
                  <a:pt x="1669999" y="126568"/>
                </a:lnTo>
                <a:lnTo>
                  <a:pt x="1680083" y="124028"/>
                </a:lnTo>
                <a:lnTo>
                  <a:pt x="1679486" y="118948"/>
                </a:lnTo>
                <a:lnTo>
                  <a:pt x="1679041" y="115138"/>
                </a:lnTo>
                <a:lnTo>
                  <a:pt x="1681734" y="102438"/>
                </a:lnTo>
                <a:lnTo>
                  <a:pt x="1686788" y="92278"/>
                </a:lnTo>
                <a:lnTo>
                  <a:pt x="1692795" y="84658"/>
                </a:lnTo>
                <a:lnTo>
                  <a:pt x="1692795" y="88468"/>
                </a:lnTo>
                <a:lnTo>
                  <a:pt x="1695424" y="93548"/>
                </a:lnTo>
                <a:lnTo>
                  <a:pt x="1696707" y="96088"/>
                </a:lnTo>
                <a:lnTo>
                  <a:pt x="1708937" y="96088"/>
                </a:lnTo>
                <a:lnTo>
                  <a:pt x="1719668" y="97358"/>
                </a:lnTo>
                <a:lnTo>
                  <a:pt x="1741576" y="97358"/>
                </a:lnTo>
                <a:lnTo>
                  <a:pt x="1743595" y="101168"/>
                </a:lnTo>
                <a:lnTo>
                  <a:pt x="1751203" y="103416"/>
                </a:lnTo>
                <a:lnTo>
                  <a:pt x="1758365" y="73228"/>
                </a:lnTo>
                <a:lnTo>
                  <a:pt x="1760105" y="70688"/>
                </a:lnTo>
                <a:lnTo>
                  <a:pt x="1760982" y="69418"/>
                </a:lnTo>
                <a:lnTo>
                  <a:pt x="1762721" y="66878"/>
                </a:lnTo>
                <a:lnTo>
                  <a:pt x="1763585" y="65608"/>
                </a:lnTo>
                <a:lnTo>
                  <a:pt x="1774304" y="55448"/>
                </a:lnTo>
                <a:lnTo>
                  <a:pt x="1781022" y="54178"/>
                </a:lnTo>
                <a:lnTo>
                  <a:pt x="1783270" y="57988"/>
                </a:lnTo>
                <a:lnTo>
                  <a:pt x="1783448" y="61798"/>
                </a:lnTo>
                <a:lnTo>
                  <a:pt x="1783956" y="63068"/>
                </a:lnTo>
                <a:lnTo>
                  <a:pt x="1798053" y="57988"/>
                </a:lnTo>
                <a:lnTo>
                  <a:pt x="1800453" y="54178"/>
                </a:lnTo>
                <a:lnTo>
                  <a:pt x="1805266" y="46558"/>
                </a:lnTo>
                <a:lnTo>
                  <a:pt x="1810054" y="40208"/>
                </a:lnTo>
                <a:lnTo>
                  <a:pt x="1811007" y="38938"/>
                </a:lnTo>
                <a:lnTo>
                  <a:pt x="1811959" y="37668"/>
                </a:lnTo>
                <a:lnTo>
                  <a:pt x="1824494" y="37668"/>
                </a:lnTo>
                <a:lnTo>
                  <a:pt x="1829435" y="46558"/>
                </a:lnTo>
                <a:lnTo>
                  <a:pt x="1830603" y="54178"/>
                </a:lnTo>
                <a:lnTo>
                  <a:pt x="1830438" y="63068"/>
                </a:lnTo>
                <a:lnTo>
                  <a:pt x="1831403" y="69418"/>
                </a:lnTo>
                <a:lnTo>
                  <a:pt x="1823986" y="70688"/>
                </a:lnTo>
                <a:lnTo>
                  <a:pt x="1817395" y="69418"/>
                </a:lnTo>
                <a:lnTo>
                  <a:pt x="1811362" y="66878"/>
                </a:lnTo>
                <a:lnTo>
                  <a:pt x="1805647" y="65608"/>
                </a:lnTo>
                <a:lnTo>
                  <a:pt x="1815795" y="70688"/>
                </a:lnTo>
                <a:lnTo>
                  <a:pt x="1812785" y="74498"/>
                </a:lnTo>
                <a:lnTo>
                  <a:pt x="1806841" y="77736"/>
                </a:lnTo>
                <a:lnTo>
                  <a:pt x="1812061" y="79578"/>
                </a:lnTo>
                <a:lnTo>
                  <a:pt x="1829015" y="78308"/>
                </a:lnTo>
                <a:lnTo>
                  <a:pt x="1848345" y="75768"/>
                </a:lnTo>
                <a:lnTo>
                  <a:pt x="1866252" y="78308"/>
                </a:lnTo>
                <a:lnTo>
                  <a:pt x="1867725" y="75768"/>
                </a:lnTo>
                <a:lnTo>
                  <a:pt x="1869198" y="73228"/>
                </a:lnTo>
                <a:lnTo>
                  <a:pt x="1872881" y="70688"/>
                </a:lnTo>
                <a:lnTo>
                  <a:pt x="1874723" y="69418"/>
                </a:lnTo>
                <a:lnTo>
                  <a:pt x="1872932" y="66878"/>
                </a:lnTo>
                <a:lnTo>
                  <a:pt x="1871154" y="64338"/>
                </a:lnTo>
                <a:lnTo>
                  <a:pt x="1865071" y="66878"/>
                </a:lnTo>
                <a:lnTo>
                  <a:pt x="1863521" y="61798"/>
                </a:lnTo>
                <a:lnTo>
                  <a:pt x="1866341" y="56718"/>
                </a:lnTo>
                <a:lnTo>
                  <a:pt x="1868906" y="52908"/>
                </a:lnTo>
                <a:lnTo>
                  <a:pt x="1866531" y="49098"/>
                </a:lnTo>
                <a:lnTo>
                  <a:pt x="1872297" y="42748"/>
                </a:lnTo>
                <a:lnTo>
                  <a:pt x="1878647" y="37668"/>
                </a:lnTo>
                <a:lnTo>
                  <a:pt x="1885975" y="33858"/>
                </a:lnTo>
                <a:lnTo>
                  <a:pt x="1894624" y="33858"/>
                </a:lnTo>
                <a:lnTo>
                  <a:pt x="1897430" y="42494"/>
                </a:lnTo>
                <a:lnTo>
                  <a:pt x="1889887" y="38938"/>
                </a:lnTo>
                <a:lnTo>
                  <a:pt x="1887105" y="44018"/>
                </a:lnTo>
                <a:lnTo>
                  <a:pt x="1892122" y="44018"/>
                </a:lnTo>
                <a:lnTo>
                  <a:pt x="1898675" y="46304"/>
                </a:lnTo>
                <a:lnTo>
                  <a:pt x="1897976" y="42748"/>
                </a:lnTo>
                <a:lnTo>
                  <a:pt x="1898700" y="46304"/>
                </a:lnTo>
                <a:lnTo>
                  <a:pt x="1899373" y="46558"/>
                </a:lnTo>
                <a:lnTo>
                  <a:pt x="1906422" y="47828"/>
                </a:lnTo>
                <a:lnTo>
                  <a:pt x="1910854" y="41478"/>
                </a:lnTo>
                <a:lnTo>
                  <a:pt x="1901202" y="33858"/>
                </a:lnTo>
                <a:lnTo>
                  <a:pt x="1907095" y="26238"/>
                </a:lnTo>
                <a:lnTo>
                  <a:pt x="1911388" y="21158"/>
                </a:lnTo>
                <a:lnTo>
                  <a:pt x="1913547" y="18618"/>
                </a:lnTo>
                <a:lnTo>
                  <a:pt x="1920684" y="13538"/>
                </a:lnTo>
                <a:lnTo>
                  <a:pt x="1928634" y="122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8" name="Google Shape;2208;p238"/>
          <p:cNvSpPr/>
          <p:nvPr/>
        </p:nvSpPr>
        <p:spPr>
          <a:xfrm>
            <a:off x="1496345" y="2109751"/>
            <a:ext cx="6348" cy="4655"/>
          </a:xfrm>
          <a:custGeom>
            <a:rect b="b" l="l" r="r" t="t"/>
            <a:pathLst>
              <a:path extrusionOk="0" h="6985" w="9525">
                <a:moveTo>
                  <a:pt x="5519" y="6740"/>
                </a:moveTo>
                <a:lnTo>
                  <a:pt x="0" y="5348"/>
                </a:lnTo>
                <a:lnTo>
                  <a:pt x="3122" y="947"/>
                </a:lnTo>
                <a:lnTo>
                  <a:pt x="8140" y="0"/>
                </a:lnTo>
                <a:lnTo>
                  <a:pt x="9087" y="4791"/>
                </a:lnTo>
                <a:lnTo>
                  <a:pt x="8028" y="6239"/>
                </a:lnTo>
                <a:lnTo>
                  <a:pt x="6578" y="5292"/>
                </a:lnTo>
                <a:lnTo>
                  <a:pt x="5519" y="67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09" name="Google Shape;2209;p238"/>
          <p:cNvSpPr/>
          <p:nvPr/>
        </p:nvSpPr>
        <p:spPr>
          <a:xfrm>
            <a:off x="1454979" y="2093234"/>
            <a:ext cx="12696" cy="12273"/>
          </a:xfrm>
          <a:custGeom>
            <a:rect b="b" l="l" r="r" t="t"/>
            <a:pathLst>
              <a:path extrusionOk="0" h="18414" w="19050">
                <a:moveTo>
                  <a:pt x="12153" y="12420"/>
                </a:moveTo>
                <a:lnTo>
                  <a:pt x="11823" y="12484"/>
                </a:lnTo>
                <a:lnTo>
                  <a:pt x="11544" y="12585"/>
                </a:lnTo>
                <a:lnTo>
                  <a:pt x="11150" y="12534"/>
                </a:lnTo>
                <a:lnTo>
                  <a:pt x="11214" y="0"/>
                </a:lnTo>
                <a:lnTo>
                  <a:pt x="0" y="9753"/>
                </a:lnTo>
                <a:lnTo>
                  <a:pt x="1841" y="18389"/>
                </a:lnTo>
                <a:lnTo>
                  <a:pt x="6642" y="14757"/>
                </a:lnTo>
                <a:lnTo>
                  <a:pt x="12153" y="12420"/>
                </a:lnTo>
                <a:close/>
              </a:path>
              <a:path extrusionOk="0" h="18414" w="19050">
                <a:moveTo>
                  <a:pt x="18796" y="6019"/>
                </a:moveTo>
                <a:lnTo>
                  <a:pt x="16446" y="10312"/>
                </a:lnTo>
                <a:lnTo>
                  <a:pt x="13500" y="11925"/>
                </a:lnTo>
                <a:lnTo>
                  <a:pt x="15163" y="11315"/>
                </a:lnTo>
                <a:lnTo>
                  <a:pt x="17005" y="10858"/>
                </a:lnTo>
                <a:lnTo>
                  <a:pt x="18796" y="11036"/>
                </a:lnTo>
                <a:lnTo>
                  <a:pt x="18796" y="60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0" name="Google Shape;2210;p238"/>
          <p:cNvSpPr/>
          <p:nvPr/>
        </p:nvSpPr>
        <p:spPr>
          <a:xfrm>
            <a:off x="1409779" y="2082496"/>
            <a:ext cx="5925" cy="9311"/>
          </a:xfrm>
          <a:custGeom>
            <a:rect b="b" l="l" r="r" t="t"/>
            <a:pathLst>
              <a:path extrusionOk="0" h="13969" w="8889">
                <a:moveTo>
                  <a:pt x="7558" y="3398"/>
                </a:moveTo>
                <a:lnTo>
                  <a:pt x="5854" y="885"/>
                </a:lnTo>
                <a:lnTo>
                  <a:pt x="5690" y="885"/>
                </a:lnTo>
                <a:lnTo>
                  <a:pt x="5495" y="0"/>
                </a:lnTo>
                <a:lnTo>
                  <a:pt x="6032" y="885"/>
                </a:lnTo>
                <a:lnTo>
                  <a:pt x="5854" y="885"/>
                </a:lnTo>
                <a:lnTo>
                  <a:pt x="5726" y="1047"/>
                </a:lnTo>
                <a:lnTo>
                  <a:pt x="6130" y="1047"/>
                </a:lnTo>
                <a:lnTo>
                  <a:pt x="7558" y="3398"/>
                </a:lnTo>
                <a:close/>
              </a:path>
              <a:path extrusionOk="0" h="13969" w="8889">
                <a:moveTo>
                  <a:pt x="0" y="12008"/>
                </a:moveTo>
                <a:lnTo>
                  <a:pt x="1745" y="6107"/>
                </a:lnTo>
                <a:lnTo>
                  <a:pt x="5726" y="1047"/>
                </a:lnTo>
                <a:lnTo>
                  <a:pt x="8043" y="11531"/>
                </a:lnTo>
                <a:lnTo>
                  <a:pt x="5383" y="11531"/>
                </a:lnTo>
                <a:lnTo>
                  <a:pt x="0" y="12008"/>
                </a:lnTo>
                <a:close/>
              </a:path>
              <a:path extrusionOk="0" h="13969" w="8889">
                <a:moveTo>
                  <a:pt x="8450" y="13370"/>
                </a:moveTo>
                <a:lnTo>
                  <a:pt x="5383" y="11531"/>
                </a:lnTo>
                <a:lnTo>
                  <a:pt x="8043" y="11531"/>
                </a:lnTo>
                <a:lnTo>
                  <a:pt x="8450" y="133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1" name="Google Shape;2211;p238"/>
          <p:cNvSpPr/>
          <p:nvPr/>
        </p:nvSpPr>
        <p:spPr>
          <a:xfrm>
            <a:off x="1429417" y="2111540"/>
            <a:ext cx="31742" cy="10581"/>
          </a:xfrm>
          <a:custGeom>
            <a:rect b="b" l="l" r="r" t="t"/>
            <a:pathLst>
              <a:path extrusionOk="0" h="15875" w="47625">
                <a:moveTo>
                  <a:pt x="12153" y="6629"/>
                </a:moveTo>
                <a:lnTo>
                  <a:pt x="6464" y="7073"/>
                </a:lnTo>
                <a:lnTo>
                  <a:pt x="0" y="5791"/>
                </a:lnTo>
                <a:lnTo>
                  <a:pt x="673" y="9017"/>
                </a:lnTo>
                <a:lnTo>
                  <a:pt x="10198" y="10693"/>
                </a:lnTo>
                <a:lnTo>
                  <a:pt x="9817" y="8902"/>
                </a:lnTo>
                <a:lnTo>
                  <a:pt x="10820" y="7632"/>
                </a:lnTo>
                <a:lnTo>
                  <a:pt x="12153" y="6629"/>
                </a:lnTo>
                <a:close/>
              </a:path>
              <a:path extrusionOk="0" h="15875" w="47625">
                <a:moveTo>
                  <a:pt x="19291" y="3784"/>
                </a:moveTo>
                <a:lnTo>
                  <a:pt x="17678" y="4114"/>
                </a:lnTo>
                <a:lnTo>
                  <a:pt x="14325" y="4953"/>
                </a:lnTo>
                <a:lnTo>
                  <a:pt x="12153" y="6629"/>
                </a:lnTo>
                <a:lnTo>
                  <a:pt x="15113" y="6400"/>
                </a:lnTo>
                <a:lnTo>
                  <a:pt x="17894" y="5791"/>
                </a:lnTo>
                <a:lnTo>
                  <a:pt x="19291" y="3784"/>
                </a:lnTo>
                <a:close/>
              </a:path>
              <a:path extrusionOk="0" h="15875" w="47625">
                <a:moveTo>
                  <a:pt x="34899" y="15481"/>
                </a:moveTo>
                <a:lnTo>
                  <a:pt x="31889" y="13639"/>
                </a:lnTo>
                <a:lnTo>
                  <a:pt x="25311" y="13754"/>
                </a:lnTo>
                <a:lnTo>
                  <a:pt x="34899" y="15481"/>
                </a:lnTo>
                <a:close/>
              </a:path>
              <a:path extrusionOk="0" h="15875" w="47625">
                <a:moveTo>
                  <a:pt x="47002" y="10579"/>
                </a:moveTo>
                <a:lnTo>
                  <a:pt x="43434" y="0"/>
                </a:lnTo>
                <a:lnTo>
                  <a:pt x="41427" y="9182"/>
                </a:lnTo>
                <a:lnTo>
                  <a:pt x="47002" y="105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2" name="Google Shape;2212;p238"/>
          <p:cNvSpPr/>
          <p:nvPr/>
        </p:nvSpPr>
        <p:spPr>
          <a:xfrm>
            <a:off x="1357437" y="2125651"/>
            <a:ext cx="30049" cy="28779"/>
          </a:xfrm>
          <a:custGeom>
            <a:rect b="b" l="l" r="r" t="t"/>
            <a:pathLst>
              <a:path extrusionOk="0" h="43180" w="45085">
                <a:moveTo>
                  <a:pt x="12052" y="3390"/>
                </a:moveTo>
                <a:lnTo>
                  <a:pt x="10045" y="0"/>
                </a:lnTo>
                <a:lnTo>
                  <a:pt x="508" y="4622"/>
                </a:lnTo>
                <a:lnTo>
                  <a:pt x="0" y="8458"/>
                </a:lnTo>
                <a:lnTo>
                  <a:pt x="3073" y="10350"/>
                </a:lnTo>
                <a:lnTo>
                  <a:pt x="6578" y="8293"/>
                </a:lnTo>
                <a:lnTo>
                  <a:pt x="8585" y="5346"/>
                </a:lnTo>
                <a:lnTo>
                  <a:pt x="12052" y="3390"/>
                </a:lnTo>
                <a:close/>
              </a:path>
              <a:path extrusionOk="0" h="43180" w="45085">
                <a:moveTo>
                  <a:pt x="25539" y="34366"/>
                </a:moveTo>
                <a:lnTo>
                  <a:pt x="15900" y="32639"/>
                </a:lnTo>
                <a:lnTo>
                  <a:pt x="13881" y="36258"/>
                </a:lnTo>
                <a:lnTo>
                  <a:pt x="10833" y="40195"/>
                </a:lnTo>
                <a:lnTo>
                  <a:pt x="10210" y="42900"/>
                </a:lnTo>
                <a:lnTo>
                  <a:pt x="15506" y="42773"/>
                </a:lnTo>
                <a:lnTo>
                  <a:pt x="16002" y="38938"/>
                </a:lnTo>
                <a:lnTo>
                  <a:pt x="25539" y="34366"/>
                </a:lnTo>
                <a:close/>
              </a:path>
              <a:path extrusionOk="0" h="43180" w="45085">
                <a:moveTo>
                  <a:pt x="44551" y="25234"/>
                </a:moveTo>
                <a:lnTo>
                  <a:pt x="41541" y="23393"/>
                </a:lnTo>
                <a:lnTo>
                  <a:pt x="40982" y="20993"/>
                </a:lnTo>
                <a:lnTo>
                  <a:pt x="38925" y="17653"/>
                </a:lnTo>
                <a:lnTo>
                  <a:pt x="40589" y="31140"/>
                </a:lnTo>
                <a:lnTo>
                  <a:pt x="44551" y="252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3" name="Google Shape;2213;p238"/>
          <p:cNvSpPr/>
          <p:nvPr/>
        </p:nvSpPr>
        <p:spPr>
          <a:xfrm>
            <a:off x="1265584" y="2135259"/>
            <a:ext cx="2540" cy="15236"/>
          </a:xfrm>
          <a:custGeom>
            <a:rect b="b" l="l" r="r" t="t"/>
            <a:pathLst>
              <a:path extrusionOk="0" h="22860" w="3810">
                <a:moveTo>
                  <a:pt x="724" y="22506"/>
                </a:moveTo>
                <a:lnTo>
                  <a:pt x="0" y="0"/>
                </a:lnTo>
                <a:lnTo>
                  <a:pt x="3233" y="22005"/>
                </a:lnTo>
                <a:lnTo>
                  <a:pt x="724" y="225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4" name="Google Shape;2214;p238"/>
          <p:cNvSpPr/>
          <p:nvPr/>
        </p:nvSpPr>
        <p:spPr>
          <a:xfrm>
            <a:off x="1179606" y="2181043"/>
            <a:ext cx="11428" cy="14389"/>
          </a:xfrm>
          <a:custGeom>
            <a:rect b="b" l="l" r="r" t="t"/>
            <a:pathLst>
              <a:path extrusionOk="0" h="21589" w="17144">
                <a:moveTo>
                  <a:pt x="11074" y="0"/>
                </a:moveTo>
                <a:lnTo>
                  <a:pt x="9131" y="1625"/>
                </a:lnTo>
                <a:lnTo>
                  <a:pt x="8293" y="2730"/>
                </a:lnTo>
                <a:lnTo>
                  <a:pt x="7785" y="3733"/>
                </a:lnTo>
                <a:lnTo>
                  <a:pt x="8851" y="2730"/>
                </a:lnTo>
                <a:lnTo>
                  <a:pt x="9906" y="1562"/>
                </a:lnTo>
                <a:lnTo>
                  <a:pt x="11074" y="0"/>
                </a:lnTo>
                <a:close/>
              </a:path>
              <a:path extrusionOk="0" h="21589" w="17144">
                <a:moveTo>
                  <a:pt x="16878" y="7531"/>
                </a:moveTo>
                <a:lnTo>
                  <a:pt x="5448" y="8534"/>
                </a:lnTo>
                <a:lnTo>
                  <a:pt x="7785" y="3733"/>
                </a:lnTo>
                <a:lnTo>
                  <a:pt x="3467" y="7137"/>
                </a:lnTo>
                <a:lnTo>
                  <a:pt x="673" y="9601"/>
                </a:lnTo>
                <a:lnTo>
                  <a:pt x="0" y="13563"/>
                </a:lnTo>
                <a:lnTo>
                  <a:pt x="2044" y="21450"/>
                </a:lnTo>
                <a:lnTo>
                  <a:pt x="7581" y="21107"/>
                </a:lnTo>
                <a:lnTo>
                  <a:pt x="8699" y="16725"/>
                </a:lnTo>
                <a:lnTo>
                  <a:pt x="9639" y="12611"/>
                </a:lnTo>
                <a:lnTo>
                  <a:pt x="14643" y="13042"/>
                </a:lnTo>
                <a:lnTo>
                  <a:pt x="16878" y="75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5" name="Google Shape;2215;p238"/>
          <p:cNvSpPr/>
          <p:nvPr/>
        </p:nvSpPr>
        <p:spPr>
          <a:xfrm>
            <a:off x="172461" y="2259983"/>
            <a:ext cx="13966" cy="14389"/>
          </a:xfrm>
          <a:custGeom>
            <a:rect b="b" l="l" r="r" t="t"/>
            <a:pathLst>
              <a:path extrusionOk="0" h="21589" w="20954">
                <a:moveTo>
                  <a:pt x="6248" y="21170"/>
                </a:moveTo>
                <a:lnTo>
                  <a:pt x="4800" y="6972"/>
                </a:lnTo>
                <a:lnTo>
                  <a:pt x="0" y="19837"/>
                </a:lnTo>
                <a:lnTo>
                  <a:pt x="1727" y="19227"/>
                </a:lnTo>
                <a:lnTo>
                  <a:pt x="5016" y="17945"/>
                </a:lnTo>
                <a:lnTo>
                  <a:pt x="6248" y="21170"/>
                </a:lnTo>
                <a:close/>
              </a:path>
              <a:path extrusionOk="0" h="21589" w="20954">
                <a:moveTo>
                  <a:pt x="20904" y="4622"/>
                </a:moveTo>
                <a:lnTo>
                  <a:pt x="13487" y="0"/>
                </a:lnTo>
                <a:lnTo>
                  <a:pt x="18237" y="7467"/>
                </a:lnTo>
                <a:lnTo>
                  <a:pt x="20904" y="4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6" name="Google Shape;2216;p238"/>
          <p:cNvSpPr/>
          <p:nvPr/>
        </p:nvSpPr>
        <p:spPr>
          <a:xfrm>
            <a:off x="872699" y="2249509"/>
            <a:ext cx="5078" cy="4655"/>
          </a:xfrm>
          <a:custGeom>
            <a:rect b="b" l="l" r="r" t="t"/>
            <a:pathLst>
              <a:path extrusionOk="0" h="6985" w="7619">
                <a:moveTo>
                  <a:pt x="7359" y="6852"/>
                </a:moveTo>
                <a:lnTo>
                  <a:pt x="0" y="167"/>
                </a:lnTo>
                <a:lnTo>
                  <a:pt x="5463" y="0"/>
                </a:lnTo>
                <a:lnTo>
                  <a:pt x="7303" y="3398"/>
                </a:lnTo>
                <a:lnTo>
                  <a:pt x="7359" y="68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7" name="Google Shape;2217;p238"/>
          <p:cNvSpPr/>
          <p:nvPr/>
        </p:nvSpPr>
        <p:spPr>
          <a:xfrm>
            <a:off x="805626" y="2251996"/>
            <a:ext cx="4232" cy="8041"/>
          </a:xfrm>
          <a:custGeom>
            <a:rect b="b" l="l" r="r" t="t"/>
            <a:pathLst>
              <a:path extrusionOk="0" h="12064" w="6350">
                <a:moveTo>
                  <a:pt x="3902" y="11977"/>
                </a:moveTo>
                <a:lnTo>
                  <a:pt x="0" y="0"/>
                </a:lnTo>
                <a:lnTo>
                  <a:pt x="5742" y="11921"/>
                </a:lnTo>
                <a:lnTo>
                  <a:pt x="3902" y="119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8" name="Google Shape;2218;p238"/>
          <p:cNvSpPr/>
          <p:nvPr/>
        </p:nvSpPr>
        <p:spPr>
          <a:xfrm>
            <a:off x="752384" y="2277221"/>
            <a:ext cx="8041" cy="4655"/>
          </a:xfrm>
          <a:custGeom>
            <a:rect b="b" l="l" r="r" t="t"/>
            <a:pathLst>
              <a:path extrusionOk="0" h="6985" w="12065">
                <a:moveTo>
                  <a:pt x="991" y="6609"/>
                </a:moveTo>
                <a:lnTo>
                  <a:pt x="0" y="0"/>
                </a:lnTo>
                <a:lnTo>
                  <a:pt x="2217" y="279"/>
                </a:lnTo>
                <a:lnTo>
                  <a:pt x="6526" y="2762"/>
                </a:lnTo>
                <a:lnTo>
                  <a:pt x="11807" y="2765"/>
                </a:lnTo>
                <a:lnTo>
                  <a:pt x="8183" y="2876"/>
                </a:lnTo>
                <a:lnTo>
                  <a:pt x="4559" y="6498"/>
                </a:lnTo>
                <a:lnTo>
                  <a:pt x="991" y="66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19" name="Google Shape;2219;p238"/>
          <p:cNvSpPr/>
          <p:nvPr/>
        </p:nvSpPr>
        <p:spPr>
          <a:xfrm>
            <a:off x="467289" y="3282027"/>
            <a:ext cx="7618" cy="4655"/>
          </a:xfrm>
          <a:custGeom>
            <a:rect b="b" l="l" r="r" t="t"/>
            <a:pathLst>
              <a:path extrusionOk="0" h="6985" w="11429">
                <a:moveTo>
                  <a:pt x="10816" y="6963"/>
                </a:moveTo>
                <a:lnTo>
                  <a:pt x="9478" y="5905"/>
                </a:lnTo>
                <a:lnTo>
                  <a:pt x="223" y="4623"/>
                </a:lnTo>
                <a:lnTo>
                  <a:pt x="2341" y="1002"/>
                </a:lnTo>
                <a:lnTo>
                  <a:pt x="0" y="501"/>
                </a:lnTo>
                <a:lnTo>
                  <a:pt x="11094" y="0"/>
                </a:lnTo>
                <a:lnTo>
                  <a:pt x="10816" y="69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0" name="Google Shape;2220;p238"/>
          <p:cNvSpPr/>
          <p:nvPr/>
        </p:nvSpPr>
        <p:spPr>
          <a:xfrm>
            <a:off x="469065" y="3083388"/>
            <a:ext cx="101997" cy="154053"/>
          </a:xfrm>
          <a:custGeom>
            <a:rect b="b" l="l" r="r" t="t"/>
            <a:pathLst>
              <a:path extrusionOk="0" h="231139" w="153034">
                <a:moveTo>
                  <a:pt x="5295" y="230962"/>
                </a:moveTo>
                <a:lnTo>
                  <a:pt x="0" y="218325"/>
                </a:lnTo>
                <a:lnTo>
                  <a:pt x="2184" y="228574"/>
                </a:lnTo>
                <a:lnTo>
                  <a:pt x="5295" y="230962"/>
                </a:lnTo>
                <a:close/>
              </a:path>
              <a:path extrusionOk="0" h="231139" w="153034">
                <a:moveTo>
                  <a:pt x="17183" y="161556"/>
                </a:moveTo>
                <a:lnTo>
                  <a:pt x="12496" y="160045"/>
                </a:lnTo>
                <a:lnTo>
                  <a:pt x="5638" y="164452"/>
                </a:lnTo>
                <a:lnTo>
                  <a:pt x="8140" y="171805"/>
                </a:lnTo>
                <a:lnTo>
                  <a:pt x="6921" y="168122"/>
                </a:lnTo>
                <a:lnTo>
                  <a:pt x="17183" y="161556"/>
                </a:lnTo>
                <a:close/>
              </a:path>
              <a:path extrusionOk="0" h="231139" w="153034">
                <a:moveTo>
                  <a:pt x="26047" y="169405"/>
                </a:moveTo>
                <a:lnTo>
                  <a:pt x="17729" y="172796"/>
                </a:lnTo>
                <a:lnTo>
                  <a:pt x="15087" y="181368"/>
                </a:lnTo>
                <a:lnTo>
                  <a:pt x="13779" y="191592"/>
                </a:lnTo>
                <a:lnTo>
                  <a:pt x="9486" y="199936"/>
                </a:lnTo>
                <a:lnTo>
                  <a:pt x="5410" y="200380"/>
                </a:lnTo>
                <a:lnTo>
                  <a:pt x="15227" y="209740"/>
                </a:lnTo>
                <a:lnTo>
                  <a:pt x="17208" y="198805"/>
                </a:lnTo>
                <a:lnTo>
                  <a:pt x="18935" y="187274"/>
                </a:lnTo>
                <a:lnTo>
                  <a:pt x="21526" y="176898"/>
                </a:lnTo>
                <a:lnTo>
                  <a:pt x="26047" y="169405"/>
                </a:lnTo>
                <a:close/>
              </a:path>
              <a:path extrusionOk="0" h="231139" w="153034">
                <a:moveTo>
                  <a:pt x="58877" y="126784"/>
                </a:moveTo>
                <a:lnTo>
                  <a:pt x="57823" y="121056"/>
                </a:lnTo>
                <a:lnTo>
                  <a:pt x="57429" y="115531"/>
                </a:lnTo>
                <a:lnTo>
                  <a:pt x="56934" y="109969"/>
                </a:lnTo>
                <a:lnTo>
                  <a:pt x="56375" y="104394"/>
                </a:lnTo>
                <a:lnTo>
                  <a:pt x="55092" y="107238"/>
                </a:lnTo>
                <a:lnTo>
                  <a:pt x="55981" y="112077"/>
                </a:lnTo>
                <a:lnTo>
                  <a:pt x="56819" y="116979"/>
                </a:lnTo>
                <a:lnTo>
                  <a:pt x="57594" y="121780"/>
                </a:lnTo>
                <a:lnTo>
                  <a:pt x="58877" y="126784"/>
                </a:lnTo>
                <a:close/>
              </a:path>
              <a:path extrusionOk="0" h="231139" w="153034">
                <a:moveTo>
                  <a:pt x="65963" y="135928"/>
                </a:moveTo>
                <a:lnTo>
                  <a:pt x="60947" y="138938"/>
                </a:lnTo>
                <a:lnTo>
                  <a:pt x="56426" y="143954"/>
                </a:lnTo>
                <a:lnTo>
                  <a:pt x="55029" y="133591"/>
                </a:lnTo>
                <a:lnTo>
                  <a:pt x="54089" y="143116"/>
                </a:lnTo>
                <a:lnTo>
                  <a:pt x="56984" y="146939"/>
                </a:lnTo>
                <a:lnTo>
                  <a:pt x="61633" y="144678"/>
                </a:lnTo>
                <a:lnTo>
                  <a:pt x="65963" y="135928"/>
                </a:lnTo>
                <a:close/>
              </a:path>
              <a:path extrusionOk="0" h="231139" w="153034">
                <a:moveTo>
                  <a:pt x="70256" y="131914"/>
                </a:moveTo>
                <a:lnTo>
                  <a:pt x="70091" y="129247"/>
                </a:lnTo>
                <a:lnTo>
                  <a:pt x="69977" y="125895"/>
                </a:lnTo>
                <a:lnTo>
                  <a:pt x="69977" y="121221"/>
                </a:lnTo>
                <a:lnTo>
                  <a:pt x="67132" y="121221"/>
                </a:lnTo>
                <a:lnTo>
                  <a:pt x="62445" y="119164"/>
                </a:lnTo>
                <a:lnTo>
                  <a:pt x="69532" y="125895"/>
                </a:lnTo>
                <a:lnTo>
                  <a:pt x="65684" y="123164"/>
                </a:lnTo>
                <a:lnTo>
                  <a:pt x="68859" y="126847"/>
                </a:lnTo>
                <a:lnTo>
                  <a:pt x="70256" y="131914"/>
                </a:lnTo>
                <a:close/>
              </a:path>
              <a:path extrusionOk="0" h="231139" w="153034">
                <a:moveTo>
                  <a:pt x="70370" y="152082"/>
                </a:moveTo>
                <a:lnTo>
                  <a:pt x="67348" y="150698"/>
                </a:lnTo>
                <a:lnTo>
                  <a:pt x="66662" y="149364"/>
                </a:lnTo>
                <a:lnTo>
                  <a:pt x="66624" y="150990"/>
                </a:lnTo>
                <a:lnTo>
                  <a:pt x="65519" y="158432"/>
                </a:lnTo>
                <a:lnTo>
                  <a:pt x="66459" y="157988"/>
                </a:lnTo>
                <a:lnTo>
                  <a:pt x="66852" y="157937"/>
                </a:lnTo>
                <a:lnTo>
                  <a:pt x="67525" y="157759"/>
                </a:lnTo>
                <a:lnTo>
                  <a:pt x="67970" y="156489"/>
                </a:lnTo>
                <a:lnTo>
                  <a:pt x="68694" y="154813"/>
                </a:lnTo>
                <a:lnTo>
                  <a:pt x="70370" y="152082"/>
                </a:lnTo>
                <a:close/>
              </a:path>
              <a:path extrusionOk="0" h="231139" w="153034">
                <a:moveTo>
                  <a:pt x="72707" y="120332"/>
                </a:moveTo>
                <a:lnTo>
                  <a:pt x="69977" y="116154"/>
                </a:lnTo>
                <a:lnTo>
                  <a:pt x="69977" y="121221"/>
                </a:lnTo>
                <a:lnTo>
                  <a:pt x="71704" y="121107"/>
                </a:lnTo>
                <a:lnTo>
                  <a:pt x="72707" y="120332"/>
                </a:lnTo>
                <a:close/>
              </a:path>
              <a:path extrusionOk="0" h="231139" w="153034">
                <a:moveTo>
                  <a:pt x="73875" y="155930"/>
                </a:moveTo>
                <a:lnTo>
                  <a:pt x="67525" y="157759"/>
                </a:lnTo>
                <a:lnTo>
                  <a:pt x="65290" y="163944"/>
                </a:lnTo>
                <a:lnTo>
                  <a:pt x="73875" y="155930"/>
                </a:lnTo>
                <a:close/>
              </a:path>
              <a:path extrusionOk="0" h="231139" w="153034">
                <a:moveTo>
                  <a:pt x="74498" y="88188"/>
                </a:moveTo>
                <a:lnTo>
                  <a:pt x="73190" y="81927"/>
                </a:lnTo>
                <a:lnTo>
                  <a:pt x="71412" y="75882"/>
                </a:lnTo>
                <a:lnTo>
                  <a:pt x="67691" y="72504"/>
                </a:lnTo>
                <a:lnTo>
                  <a:pt x="60553" y="74206"/>
                </a:lnTo>
                <a:lnTo>
                  <a:pt x="63893" y="77584"/>
                </a:lnTo>
                <a:lnTo>
                  <a:pt x="67792" y="79463"/>
                </a:lnTo>
                <a:lnTo>
                  <a:pt x="71551" y="82194"/>
                </a:lnTo>
                <a:lnTo>
                  <a:pt x="74498" y="88188"/>
                </a:lnTo>
                <a:close/>
              </a:path>
              <a:path extrusionOk="0" h="231139" w="153034">
                <a:moveTo>
                  <a:pt x="88036" y="126403"/>
                </a:moveTo>
                <a:lnTo>
                  <a:pt x="84137" y="126453"/>
                </a:lnTo>
                <a:lnTo>
                  <a:pt x="76441" y="128460"/>
                </a:lnTo>
                <a:lnTo>
                  <a:pt x="77889" y="138709"/>
                </a:lnTo>
                <a:lnTo>
                  <a:pt x="81851" y="138544"/>
                </a:lnTo>
                <a:lnTo>
                  <a:pt x="85585" y="131864"/>
                </a:lnTo>
                <a:lnTo>
                  <a:pt x="86817" y="135597"/>
                </a:lnTo>
                <a:lnTo>
                  <a:pt x="88036" y="126403"/>
                </a:lnTo>
                <a:close/>
              </a:path>
              <a:path extrusionOk="0" h="231139" w="153034">
                <a:moveTo>
                  <a:pt x="91440" y="68465"/>
                </a:moveTo>
                <a:lnTo>
                  <a:pt x="90766" y="55537"/>
                </a:lnTo>
                <a:lnTo>
                  <a:pt x="84137" y="63728"/>
                </a:lnTo>
                <a:lnTo>
                  <a:pt x="86423" y="64668"/>
                </a:lnTo>
                <a:lnTo>
                  <a:pt x="90436" y="64731"/>
                </a:lnTo>
                <a:lnTo>
                  <a:pt x="91440" y="68465"/>
                </a:lnTo>
                <a:close/>
              </a:path>
              <a:path extrusionOk="0" h="231139" w="153034">
                <a:moveTo>
                  <a:pt x="93230" y="52476"/>
                </a:moveTo>
                <a:lnTo>
                  <a:pt x="90487" y="49580"/>
                </a:lnTo>
                <a:lnTo>
                  <a:pt x="90766" y="55537"/>
                </a:lnTo>
                <a:lnTo>
                  <a:pt x="93230" y="52476"/>
                </a:lnTo>
                <a:close/>
              </a:path>
              <a:path extrusionOk="0" h="231139" w="153034">
                <a:moveTo>
                  <a:pt x="95288" y="81102"/>
                </a:moveTo>
                <a:lnTo>
                  <a:pt x="94678" y="69913"/>
                </a:lnTo>
                <a:lnTo>
                  <a:pt x="90106" y="77266"/>
                </a:lnTo>
                <a:lnTo>
                  <a:pt x="91770" y="79933"/>
                </a:lnTo>
                <a:lnTo>
                  <a:pt x="95288" y="81102"/>
                </a:lnTo>
                <a:close/>
              </a:path>
              <a:path extrusionOk="0" h="231139" w="153034">
                <a:moveTo>
                  <a:pt x="103708" y="55981"/>
                </a:moveTo>
                <a:lnTo>
                  <a:pt x="102755" y="55867"/>
                </a:lnTo>
                <a:lnTo>
                  <a:pt x="102374" y="55930"/>
                </a:lnTo>
                <a:lnTo>
                  <a:pt x="103200" y="56819"/>
                </a:lnTo>
                <a:lnTo>
                  <a:pt x="103428" y="56540"/>
                </a:lnTo>
                <a:lnTo>
                  <a:pt x="103708" y="55981"/>
                </a:lnTo>
                <a:close/>
              </a:path>
              <a:path extrusionOk="0" h="231139" w="153034">
                <a:moveTo>
                  <a:pt x="103987" y="82105"/>
                </a:moveTo>
                <a:lnTo>
                  <a:pt x="99352" y="82499"/>
                </a:lnTo>
                <a:lnTo>
                  <a:pt x="95288" y="81102"/>
                </a:lnTo>
                <a:lnTo>
                  <a:pt x="95732" y="88633"/>
                </a:lnTo>
                <a:lnTo>
                  <a:pt x="99250" y="86677"/>
                </a:lnTo>
                <a:lnTo>
                  <a:pt x="103987" y="82105"/>
                </a:lnTo>
                <a:close/>
              </a:path>
              <a:path extrusionOk="0" h="231139" w="153034">
                <a:moveTo>
                  <a:pt x="108559" y="84010"/>
                </a:moveTo>
                <a:lnTo>
                  <a:pt x="105879" y="81940"/>
                </a:lnTo>
                <a:lnTo>
                  <a:pt x="103987" y="82105"/>
                </a:lnTo>
                <a:lnTo>
                  <a:pt x="108559" y="84010"/>
                </a:lnTo>
                <a:close/>
              </a:path>
              <a:path extrusionOk="0" h="231139" w="153034">
                <a:moveTo>
                  <a:pt x="109842" y="45618"/>
                </a:moveTo>
                <a:lnTo>
                  <a:pt x="109232" y="46507"/>
                </a:lnTo>
                <a:lnTo>
                  <a:pt x="107886" y="48628"/>
                </a:lnTo>
                <a:lnTo>
                  <a:pt x="105270" y="52641"/>
                </a:lnTo>
                <a:lnTo>
                  <a:pt x="105600" y="52692"/>
                </a:lnTo>
                <a:lnTo>
                  <a:pt x="109169" y="46685"/>
                </a:lnTo>
                <a:lnTo>
                  <a:pt x="109842" y="45618"/>
                </a:lnTo>
                <a:close/>
              </a:path>
              <a:path extrusionOk="0" h="231139" w="153034">
                <a:moveTo>
                  <a:pt x="115531" y="53759"/>
                </a:moveTo>
                <a:lnTo>
                  <a:pt x="105600" y="52692"/>
                </a:lnTo>
                <a:lnTo>
                  <a:pt x="104990" y="53695"/>
                </a:lnTo>
                <a:lnTo>
                  <a:pt x="103708" y="55981"/>
                </a:lnTo>
                <a:lnTo>
                  <a:pt x="105829" y="56261"/>
                </a:lnTo>
                <a:lnTo>
                  <a:pt x="111125" y="57492"/>
                </a:lnTo>
                <a:lnTo>
                  <a:pt x="115531" y="53759"/>
                </a:lnTo>
                <a:close/>
              </a:path>
              <a:path extrusionOk="0" h="231139" w="153034">
                <a:moveTo>
                  <a:pt x="117309" y="31699"/>
                </a:moveTo>
                <a:lnTo>
                  <a:pt x="116306" y="31864"/>
                </a:lnTo>
                <a:lnTo>
                  <a:pt x="115811" y="32143"/>
                </a:lnTo>
                <a:lnTo>
                  <a:pt x="117259" y="32804"/>
                </a:lnTo>
                <a:lnTo>
                  <a:pt x="117259" y="32029"/>
                </a:lnTo>
                <a:lnTo>
                  <a:pt x="117309" y="31699"/>
                </a:lnTo>
                <a:close/>
              </a:path>
              <a:path extrusionOk="0" h="231139" w="153034">
                <a:moveTo>
                  <a:pt x="129971" y="60223"/>
                </a:moveTo>
                <a:lnTo>
                  <a:pt x="124218" y="46012"/>
                </a:lnTo>
                <a:lnTo>
                  <a:pt x="125679" y="51689"/>
                </a:lnTo>
                <a:lnTo>
                  <a:pt x="129971" y="60223"/>
                </a:lnTo>
                <a:close/>
              </a:path>
              <a:path extrusionOk="0" h="231139" w="153034">
                <a:moveTo>
                  <a:pt x="134035" y="0"/>
                </a:moveTo>
                <a:lnTo>
                  <a:pt x="129413" y="4114"/>
                </a:lnTo>
                <a:lnTo>
                  <a:pt x="125399" y="8902"/>
                </a:lnTo>
                <a:lnTo>
                  <a:pt x="122440" y="13919"/>
                </a:lnTo>
                <a:lnTo>
                  <a:pt x="124561" y="16040"/>
                </a:lnTo>
                <a:lnTo>
                  <a:pt x="127787" y="20891"/>
                </a:lnTo>
                <a:lnTo>
                  <a:pt x="130746" y="15316"/>
                </a:lnTo>
                <a:lnTo>
                  <a:pt x="129514" y="9410"/>
                </a:lnTo>
                <a:lnTo>
                  <a:pt x="131749" y="5067"/>
                </a:lnTo>
                <a:lnTo>
                  <a:pt x="134035" y="0"/>
                </a:lnTo>
                <a:close/>
              </a:path>
              <a:path extrusionOk="0" h="231139" w="153034">
                <a:moveTo>
                  <a:pt x="149313" y="12357"/>
                </a:moveTo>
                <a:lnTo>
                  <a:pt x="148920" y="8851"/>
                </a:lnTo>
                <a:lnTo>
                  <a:pt x="147307" y="4622"/>
                </a:lnTo>
                <a:lnTo>
                  <a:pt x="147256" y="7683"/>
                </a:lnTo>
                <a:lnTo>
                  <a:pt x="149085" y="15595"/>
                </a:lnTo>
                <a:lnTo>
                  <a:pt x="149313" y="12357"/>
                </a:lnTo>
                <a:close/>
              </a:path>
              <a:path extrusionOk="0" h="231139" w="153034">
                <a:moveTo>
                  <a:pt x="152552" y="30022"/>
                </a:moveTo>
                <a:lnTo>
                  <a:pt x="150710" y="22440"/>
                </a:lnTo>
                <a:lnTo>
                  <a:pt x="149085" y="15595"/>
                </a:lnTo>
                <a:lnTo>
                  <a:pt x="148704" y="21615"/>
                </a:lnTo>
                <a:lnTo>
                  <a:pt x="145135" y="26174"/>
                </a:lnTo>
                <a:lnTo>
                  <a:pt x="136829" y="29972"/>
                </a:lnTo>
                <a:lnTo>
                  <a:pt x="140284" y="36601"/>
                </a:lnTo>
                <a:lnTo>
                  <a:pt x="148983" y="30632"/>
                </a:lnTo>
                <a:lnTo>
                  <a:pt x="150202" y="36207"/>
                </a:lnTo>
                <a:lnTo>
                  <a:pt x="152552" y="300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1" name="Google Shape;2221;p238"/>
          <p:cNvSpPr/>
          <p:nvPr/>
        </p:nvSpPr>
        <p:spPr>
          <a:xfrm>
            <a:off x="575720" y="3052192"/>
            <a:ext cx="1693" cy="847"/>
          </a:xfrm>
          <a:custGeom>
            <a:rect b="b" l="l" r="r" t="t"/>
            <a:pathLst>
              <a:path extrusionOk="0" h="1270" w="2540">
                <a:moveTo>
                  <a:pt x="1282" y="1058"/>
                </a:moveTo>
                <a:lnTo>
                  <a:pt x="0" y="0"/>
                </a:lnTo>
                <a:lnTo>
                  <a:pt x="669" y="55"/>
                </a:lnTo>
                <a:lnTo>
                  <a:pt x="1282" y="167"/>
                </a:lnTo>
                <a:lnTo>
                  <a:pt x="1951" y="222"/>
                </a:lnTo>
                <a:lnTo>
                  <a:pt x="1282" y="10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2" name="Google Shape;2222;p238"/>
          <p:cNvSpPr/>
          <p:nvPr/>
        </p:nvSpPr>
        <p:spPr>
          <a:xfrm>
            <a:off x="545245" y="3016256"/>
            <a:ext cx="34282" cy="88876"/>
          </a:xfrm>
          <a:custGeom>
            <a:rect b="b" l="l" r="r" t="t"/>
            <a:pathLst>
              <a:path extrusionOk="0" h="133350" w="51434">
                <a:moveTo>
                  <a:pt x="6019" y="129794"/>
                </a:moveTo>
                <a:lnTo>
                  <a:pt x="4902" y="127127"/>
                </a:lnTo>
                <a:lnTo>
                  <a:pt x="4064" y="124561"/>
                </a:lnTo>
                <a:lnTo>
                  <a:pt x="3289" y="127241"/>
                </a:lnTo>
                <a:lnTo>
                  <a:pt x="2895" y="129908"/>
                </a:lnTo>
                <a:lnTo>
                  <a:pt x="3009" y="132422"/>
                </a:lnTo>
                <a:lnTo>
                  <a:pt x="3848" y="132308"/>
                </a:lnTo>
                <a:lnTo>
                  <a:pt x="5016" y="132308"/>
                </a:lnTo>
                <a:lnTo>
                  <a:pt x="6019" y="132422"/>
                </a:lnTo>
                <a:lnTo>
                  <a:pt x="6019" y="129794"/>
                </a:lnTo>
                <a:close/>
              </a:path>
              <a:path extrusionOk="0" h="133350" w="51434">
                <a:moveTo>
                  <a:pt x="8140" y="114642"/>
                </a:moveTo>
                <a:lnTo>
                  <a:pt x="7188" y="113639"/>
                </a:lnTo>
                <a:lnTo>
                  <a:pt x="6464" y="113144"/>
                </a:lnTo>
                <a:lnTo>
                  <a:pt x="6083" y="114592"/>
                </a:lnTo>
                <a:lnTo>
                  <a:pt x="2235" y="117538"/>
                </a:lnTo>
                <a:lnTo>
                  <a:pt x="2844" y="120942"/>
                </a:lnTo>
                <a:lnTo>
                  <a:pt x="4064" y="124561"/>
                </a:lnTo>
                <a:lnTo>
                  <a:pt x="4965" y="121221"/>
                </a:lnTo>
                <a:lnTo>
                  <a:pt x="6248" y="117881"/>
                </a:lnTo>
                <a:lnTo>
                  <a:pt x="8140" y="114642"/>
                </a:lnTo>
                <a:close/>
              </a:path>
              <a:path extrusionOk="0" h="133350" w="51434">
                <a:moveTo>
                  <a:pt x="8534" y="132918"/>
                </a:moveTo>
                <a:lnTo>
                  <a:pt x="7581" y="132588"/>
                </a:lnTo>
                <a:lnTo>
                  <a:pt x="6019" y="132422"/>
                </a:lnTo>
                <a:lnTo>
                  <a:pt x="6019" y="132689"/>
                </a:lnTo>
                <a:lnTo>
                  <a:pt x="6083" y="132918"/>
                </a:lnTo>
                <a:lnTo>
                  <a:pt x="6019" y="133197"/>
                </a:lnTo>
                <a:lnTo>
                  <a:pt x="8534" y="132918"/>
                </a:lnTo>
                <a:close/>
              </a:path>
              <a:path extrusionOk="0" h="133350" w="51434">
                <a:moveTo>
                  <a:pt x="33731" y="74371"/>
                </a:moveTo>
                <a:lnTo>
                  <a:pt x="30492" y="77317"/>
                </a:lnTo>
                <a:lnTo>
                  <a:pt x="27990" y="82003"/>
                </a:lnTo>
                <a:lnTo>
                  <a:pt x="24079" y="90639"/>
                </a:lnTo>
                <a:lnTo>
                  <a:pt x="23825" y="90195"/>
                </a:lnTo>
                <a:lnTo>
                  <a:pt x="21082" y="85509"/>
                </a:lnTo>
                <a:lnTo>
                  <a:pt x="20485" y="84493"/>
                </a:lnTo>
                <a:lnTo>
                  <a:pt x="17907" y="78486"/>
                </a:lnTo>
                <a:lnTo>
                  <a:pt x="14287" y="73952"/>
                </a:lnTo>
                <a:lnTo>
                  <a:pt x="7581" y="72199"/>
                </a:lnTo>
                <a:lnTo>
                  <a:pt x="1727" y="83286"/>
                </a:lnTo>
                <a:lnTo>
                  <a:pt x="9817" y="83781"/>
                </a:lnTo>
                <a:lnTo>
                  <a:pt x="9537" y="92252"/>
                </a:lnTo>
                <a:lnTo>
                  <a:pt x="13449" y="85509"/>
                </a:lnTo>
                <a:lnTo>
                  <a:pt x="14909" y="87934"/>
                </a:lnTo>
                <a:lnTo>
                  <a:pt x="17068" y="92011"/>
                </a:lnTo>
                <a:lnTo>
                  <a:pt x="23075" y="90195"/>
                </a:lnTo>
                <a:lnTo>
                  <a:pt x="22466" y="94373"/>
                </a:lnTo>
                <a:lnTo>
                  <a:pt x="21069" y="97650"/>
                </a:lnTo>
                <a:lnTo>
                  <a:pt x="19735" y="100723"/>
                </a:lnTo>
                <a:lnTo>
                  <a:pt x="22529" y="98209"/>
                </a:lnTo>
                <a:lnTo>
                  <a:pt x="25539" y="95986"/>
                </a:lnTo>
                <a:lnTo>
                  <a:pt x="28295" y="94310"/>
                </a:lnTo>
                <a:lnTo>
                  <a:pt x="28651" y="94094"/>
                </a:lnTo>
                <a:lnTo>
                  <a:pt x="28384" y="94145"/>
                </a:lnTo>
                <a:lnTo>
                  <a:pt x="27927" y="94145"/>
                </a:lnTo>
                <a:lnTo>
                  <a:pt x="26365" y="94310"/>
                </a:lnTo>
                <a:lnTo>
                  <a:pt x="25590" y="94195"/>
                </a:lnTo>
                <a:lnTo>
                  <a:pt x="26644" y="93700"/>
                </a:lnTo>
                <a:lnTo>
                  <a:pt x="26708" y="93256"/>
                </a:lnTo>
                <a:lnTo>
                  <a:pt x="25641" y="92468"/>
                </a:lnTo>
                <a:lnTo>
                  <a:pt x="24866" y="91579"/>
                </a:lnTo>
                <a:lnTo>
                  <a:pt x="24142" y="90639"/>
                </a:lnTo>
                <a:lnTo>
                  <a:pt x="28765" y="86677"/>
                </a:lnTo>
                <a:lnTo>
                  <a:pt x="26708" y="91135"/>
                </a:lnTo>
                <a:lnTo>
                  <a:pt x="26708" y="93256"/>
                </a:lnTo>
                <a:lnTo>
                  <a:pt x="27101" y="93535"/>
                </a:lnTo>
                <a:lnTo>
                  <a:pt x="27381" y="93916"/>
                </a:lnTo>
                <a:lnTo>
                  <a:pt x="27825" y="94195"/>
                </a:lnTo>
                <a:lnTo>
                  <a:pt x="30124" y="86677"/>
                </a:lnTo>
                <a:lnTo>
                  <a:pt x="33731" y="74371"/>
                </a:lnTo>
                <a:close/>
              </a:path>
              <a:path extrusionOk="0" h="133350" w="51434">
                <a:moveTo>
                  <a:pt x="38696" y="92138"/>
                </a:moveTo>
                <a:lnTo>
                  <a:pt x="37020" y="90195"/>
                </a:lnTo>
                <a:lnTo>
                  <a:pt x="34175" y="91135"/>
                </a:lnTo>
                <a:lnTo>
                  <a:pt x="31394" y="92532"/>
                </a:lnTo>
                <a:lnTo>
                  <a:pt x="28651" y="94094"/>
                </a:lnTo>
                <a:lnTo>
                  <a:pt x="32397" y="93700"/>
                </a:lnTo>
                <a:lnTo>
                  <a:pt x="38696" y="92138"/>
                </a:lnTo>
                <a:close/>
              </a:path>
              <a:path extrusionOk="0" h="133350" w="51434">
                <a:moveTo>
                  <a:pt x="45720" y="53924"/>
                </a:moveTo>
                <a:lnTo>
                  <a:pt x="42710" y="51638"/>
                </a:lnTo>
                <a:lnTo>
                  <a:pt x="39751" y="49796"/>
                </a:lnTo>
                <a:lnTo>
                  <a:pt x="41262" y="38493"/>
                </a:lnTo>
                <a:lnTo>
                  <a:pt x="35191" y="40513"/>
                </a:lnTo>
                <a:lnTo>
                  <a:pt x="27787" y="43827"/>
                </a:lnTo>
                <a:lnTo>
                  <a:pt x="21183" y="44919"/>
                </a:lnTo>
                <a:lnTo>
                  <a:pt x="17500" y="40271"/>
                </a:lnTo>
                <a:lnTo>
                  <a:pt x="20523" y="33058"/>
                </a:lnTo>
                <a:lnTo>
                  <a:pt x="24206" y="30695"/>
                </a:lnTo>
                <a:lnTo>
                  <a:pt x="28625" y="30391"/>
                </a:lnTo>
                <a:lnTo>
                  <a:pt x="33845" y="29349"/>
                </a:lnTo>
                <a:lnTo>
                  <a:pt x="27914" y="25171"/>
                </a:lnTo>
                <a:lnTo>
                  <a:pt x="25704" y="16598"/>
                </a:lnTo>
                <a:lnTo>
                  <a:pt x="22987" y="7061"/>
                </a:lnTo>
                <a:lnTo>
                  <a:pt x="15557" y="0"/>
                </a:lnTo>
                <a:lnTo>
                  <a:pt x="13385" y="13195"/>
                </a:lnTo>
                <a:lnTo>
                  <a:pt x="11201" y="12026"/>
                </a:lnTo>
                <a:lnTo>
                  <a:pt x="10375" y="6184"/>
                </a:lnTo>
                <a:lnTo>
                  <a:pt x="6578" y="7797"/>
                </a:lnTo>
                <a:lnTo>
                  <a:pt x="10312" y="13233"/>
                </a:lnTo>
                <a:lnTo>
                  <a:pt x="10820" y="20104"/>
                </a:lnTo>
                <a:lnTo>
                  <a:pt x="7556" y="26695"/>
                </a:lnTo>
                <a:lnTo>
                  <a:pt x="0" y="31242"/>
                </a:lnTo>
                <a:lnTo>
                  <a:pt x="4749" y="39801"/>
                </a:lnTo>
                <a:lnTo>
                  <a:pt x="16268" y="46761"/>
                </a:lnTo>
                <a:lnTo>
                  <a:pt x="31089" y="51638"/>
                </a:lnTo>
                <a:lnTo>
                  <a:pt x="45720" y="53924"/>
                </a:lnTo>
                <a:close/>
              </a:path>
              <a:path extrusionOk="0" h="133350" w="51434">
                <a:moveTo>
                  <a:pt x="51130" y="59944"/>
                </a:moveTo>
                <a:lnTo>
                  <a:pt x="49174" y="56934"/>
                </a:lnTo>
                <a:lnTo>
                  <a:pt x="47002" y="54978"/>
                </a:lnTo>
                <a:lnTo>
                  <a:pt x="35344" y="72136"/>
                </a:lnTo>
                <a:lnTo>
                  <a:pt x="35013" y="70192"/>
                </a:lnTo>
                <a:lnTo>
                  <a:pt x="33731" y="74371"/>
                </a:lnTo>
                <a:lnTo>
                  <a:pt x="37465" y="71081"/>
                </a:lnTo>
                <a:lnTo>
                  <a:pt x="42202" y="69913"/>
                </a:lnTo>
                <a:lnTo>
                  <a:pt x="51130" y="68122"/>
                </a:lnTo>
                <a:lnTo>
                  <a:pt x="51130" y="599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3" name="Google Shape;2223;p238"/>
          <p:cNvSpPr/>
          <p:nvPr/>
        </p:nvSpPr>
        <p:spPr>
          <a:xfrm>
            <a:off x="500764" y="3083872"/>
            <a:ext cx="34703" cy="44861"/>
          </a:xfrm>
          <a:custGeom>
            <a:rect b="b" l="l" r="r" t="t"/>
            <a:pathLst>
              <a:path extrusionOk="0" h="67310" w="52070">
                <a:moveTo>
                  <a:pt x="2235" y="54978"/>
                </a:moveTo>
                <a:lnTo>
                  <a:pt x="1790" y="53314"/>
                </a:lnTo>
                <a:lnTo>
                  <a:pt x="1333" y="52476"/>
                </a:lnTo>
                <a:lnTo>
                  <a:pt x="0" y="54584"/>
                </a:lnTo>
                <a:lnTo>
                  <a:pt x="1003" y="54368"/>
                </a:lnTo>
                <a:lnTo>
                  <a:pt x="1562" y="54698"/>
                </a:lnTo>
                <a:lnTo>
                  <a:pt x="2235" y="54978"/>
                </a:lnTo>
                <a:close/>
              </a:path>
              <a:path extrusionOk="0" h="67310" w="52070">
                <a:moveTo>
                  <a:pt x="29413" y="50660"/>
                </a:moveTo>
                <a:lnTo>
                  <a:pt x="25031" y="49682"/>
                </a:lnTo>
                <a:lnTo>
                  <a:pt x="18732" y="48742"/>
                </a:lnTo>
                <a:lnTo>
                  <a:pt x="8864" y="49745"/>
                </a:lnTo>
                <a:lnTo>
                  <a:pt x="9372" y="51638"/>
                </a:lnTo>
                <a:lnTo>
                  <a:pt x="12153" y="54483"/>
                </a:lnTo>
                <a:lnTo>
                  <a:pt x="9093" y="58318"/>
                </a:lnTo>
                <a:lnTo>
                  <a:pt x="4622" y="60718"/>
                </a:lnTo>
                <a:lnTo>
                  <a:pt x="5080" y="56210"/>
                </a:lnTo>
                <a:lnTo>
                  <a:pt x="2235" y="54978"/>
                </a:lnTo>
                <a:lnTo>
                  <a:pt x="3073" y="58762"/>
                </a:lnTo>
                <a:lnTo>
                  <a:pt x="3568" y="67119"/>
                </a:lnTo>
                <a:lnTo>
                  <a:pt x="11823" y="61163"/>
                </a:lnTo>
                <a:lnTo>
                  <a:pt x="11696" y="60718"/>
                </a:lnTo>
                <a:lnTo>
                  <a:pt x="11315" y="59270"/>
                </a:lnTo>
                <a:lnTo>
                  <a:pt x="17957" y="53479"/>
                </a:lnTo>
                <a:lnTo>
                  <a:pt x="29413" y="50660"/>
                </a:lnTo>
                <a:close/>
              </a:path>
              <a:path extrusionOk="0" h="67310" w="52070">
                <a:moveTo>
                  <a:pt x="33616" y="51587"/>
                </a:moveTo>
                <a:lnTo>
                  <a:pt x="33121" y="49745"/>
                </a:lnTo>
                <a:lnTo>
                  <a:pt x="29413" y="50660"/>
                </a:lnTo>
                <a:lnTo>
                  <a:pt x="33616" y="51587"/>
                </a:lnTo>
                <a:close/>
              </a:path>
              <a:path extrusionOk="0" h="67310" w="52070">
                <a:moveTo>
                  <a:pt x="52019" y="0"/>
                </a:moveTo>
                <a:lnTo>
                  <a:pt x="40474" y="3276"/>
                </a:lnTo>
                <a:lnTo>
                  <a:pt x="44996" y="5346"/>
                </a:lnTo>
                <a:lnTo>
                  <a:pt x="38354" y="12700"/>
                </a:lnTo>
                <a:lnTo>
                  <a:pt x="44665" y="13868"/>
                </a:lnTo>
                <a:lnTo>
                  <a:pt x="47332" y="16764"/>
                </a:lnTo>
                <a:lnTo>
                  <a:pt x="5201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4" name="Google Shape;2224;p238"/>
          <p:cNvSpPr/>
          <p:nvPr/>
        </p:nvSpPr>
        <p:spPr>
          <a:xfrm>
            <a:off x="580365" y="3039161"/>
            <a:ext cx="12273" cy="18622"/>
          </a:xfrm>
          <a:custGeom>
            <a:rect b="b" l="l" r="r" t="t"/>
            <a:pathLst>
              <a:path extrusionOk="0" h="27939" w="18415">
                <a:moveTo>
                  <a:pt x="7137" y="27851"/>
                </a:moveTo>
                <a:lnTo>
                  <a:pt x="660" y="12369"/>
                </a:lnTo>
                <a:lnTo>
                  <a:pt x="0" y="20726"/>
                </a:lnTo>
                <a:lnTo>
                  <a:pt x="7137" y="27851"/>
                </a:lnTo>
                <a:close/>
              </a:path>
              <a:path extrusionOk="0" h="27939" w="18415">
                <a:moveTo>
                  <a:pt x="17894" y="7518"/>
                </a:moveTo>
                <a:lnTo>
                  <a:pt x="16662" y="0"/>
                </a:lnTo>
                <a:lnTo>
                  <a:pt x="11087" y="2120"/>
                </a:lnTo>
                <a:lnTo>
                  <a:pt x="17894" y="75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5" name="Google Shape;2225;p238"/>
          <p:cNvSpPr/>
          <p:nvPr/>
        </p:nvSpPr>
        <p:spPr>
          <a:xfrm>
            <a:off x="1108141" y="2403675"/>
            <a:ext cx="21584" cy="20738"/>
          </a:xfrm>
          <a:custGeom>
            <a:rect b="b" l="l" r="r" t="t"/>
            <a:pathLst>
              <a:path extrusionOk="0" h="31114" w="32385">
                <a:moveTo>
                  <a:pt x="1892" y="30759"/>
                </a:moveTo>
                <a:lnTo>
                  <a:pt x="1828" y="27914"/>
                </a:lnTo>
                <a:lnTo>
                  <a:pt x="1333" y="26073"/>
                </a:lnTo>
                <a:lnTo>
                  <a:pt x="0" y="26860"/>
                </a:lnTo>
                <a:lnTo>
                  <a:pt x="1892" y="30759"/>
                </a:lnTo>
                <a:close/>
              </a:path>
              <a:path extrusionOk="0" h="31114" w="32385">
                <a:moveTo>
                  <a:pt x="31940" y="0"/>
                </a:moveTo>
                <a:lnTo>
                  <a:pt x="30492" y="2070"/>
                </a:lnTo>
                <a:lnTo>
                  <a:pt x="29768" y="3683"/>
                </a:lnTo>
                <a:lnTo>
                  <a:pt x="29425" y="5016"/>
                </a:lnTo>
                <a:lnTo>
                  <a:pt x="3194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6" name="Google Shape;2226;p238"/>
          <p:cNvSpPr/>
          <p:nvPr/>
        </p:nvSpPr>
        <p:spPr>
          <a:xfrm>
            <a:off x="815733" y="2762465"/>
            <a:ext cx="13543" cy="6348"/>
          </a:xfrm>
          <a:custGeom>
            <a:rect b="b" l="l" r="r" t="t"/>
            <a:pathLst>
              <a:path extrusionOk="0" h="9525" w="20319">
                <a:moveTo>
                  <a:pt x="15785" y="9038"/>
                </a:moveTo>
                <a:lnTo>
                  <a:pt x="8402" y="8386"/>
                </a:lnTo>
                <a:lnTo>
                  <a:pt x="0" y="7576"/>
                </a:lnTo>
                <a:lnTo>
                  <a:pt x="3791" y="6740"/>
                </a:lnTo>
                <a:lnTo>
                  <a:pt x="7247" y="4791"/>
                </a:lnTo>
                <a:lnTo>
                  <a:pt x="9645" y="0"/>
                </a:lnTo>
                <a:lnTo>
                  <a:pt x="17896" y="5236"/>
                </a:lnTo>
                <a:lnTo>
                  <a:pt x="19749" y="8375"/>
                </a:lnTo>
                <a:lnTo>
                  <a:pt x="15785" y="90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7" name="Google Shape;2227;p238"/>
          <p:cNvSpPr/>
          <p:nvPr/>
        </p:nvSpPr>
        <p:spPr>
          <a:xfrm>
            <a:off x="959759" y="2549713"/>
            <a:ext cx="14389" cy="29625"/>
          </a:xfrm>
          <a:custGeom>
            <a:rect b="b" l="l" r="r" t="t"/>
            <a:pathLst>
              <a:path extrusionOk="0" h="44450" w="21590">
                <a:moveTo>
                  <a:pt x="11379" y="215"/>
                </a:moveTo>
                <a:lnTo>
                  <a:pt x="8369" y="0"/>
                </a:lnTo>
                <a:lnTo>
                  <a:pt x="4622" y="444"/>
                </a:lnTo>
                <a:lnTo>
                  <a:pt x="0" y="1778"/>
                </a:lnTo>
                <a:lnTo>
                  <a:pt x="11379" y="215"/>
                </a:lnTo>
                <a:close/>
              </a:path>
              <a:path extrusionOk="0" h="44450" w="21590">
                <a:moveTo>
                  <a:pt x="21247" y="35090"/>
                </a:moveTo>
                <a:lnTo>
                  <a:pt x="17780" y="34264"/>
                </a:lnTo>
                <a:lnTo>
                  <a:pt x="19799" y="44348"/>
                </a:lnTo>
                <a:lnTo>
                  <a:pt x="20739" y="38379"/>
                </a:lnTo>
                <a:lnTo>
                  <a:pt x="21247" y="350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8" name="Google Shape;2228;p238"/>
          <p:cNvSpPr/>
          <p:nvPr/>
        </p:nvSpPr>
        <p:spPr>
          <a:xfrm>
            <a:off x="1224597" y="2313932"/>
            <a:ext cx="5925" cy="7618"/>
          </a:xfrm>
          <a:custGeom>
            <a:rect b="b" l="l" r="r" t="t"/>
            <a:pathLst>
              <a:path extrusionOk="0" h="11429" w="8889">
                <a:moveTo>
                  <a:pt x="8363" y="11253"/>
                </a:moveTo>
                <a:lnTo>
                  <a:pt x="6132" y="7019"/>
                </a:lnTo>
                <a:lnTo>
                  <a:pt x="0" y="5515"/>
                </a:lnTo>
                <a:lnTo>
                  <a:pt x="7415" y="0"/>
                </a:lnTo>
                <a:lnTo>
                  <a:pt x="8363" y="112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29" name="Google Shape;2229;p238"/>
          <p:cNvSpPr/>
          <p:nvPr/>
        </p:nvSpPr>
        <p:spPr>
          <a:xfrm>
            <a:off x="673011" y="2914585"/>
            <a:ext cx="10581" cy="5925"/>
          </a:xfrm>
          <a:custGeom>
            <a:rect b="b" l="l" r="r" t="t"/>
            <a:pathLst>
              <a:path extrusionOk="0" h="8889" w="15875">
                <a:moveTo>
                  <a:pt x="1102" y="8300"/>
                </a:moveTo>
                <a:lnTo>
                  <a:pt x="0" y="4575"/>
                </a:lnTo>
                <a:lnTo>
                  <a:pt x="3026" y="2562"/>
                </a:lnTo>
                <a:lnTo>
                  <a:pt x="8645" y="1343"/>
                </a:lnTo>
                <a:lnTo>
                  <a:pt x="15320" y="0"/>
                </a:lnTo>
                <a:lnTo>
                  <a:pt x="12197" y="3008"/>
                </a:lnTo>
                <a:lnTo>
                  <a:pt x="7904" y="5849"/>
                </a:lnTo>
                <a:lnTo>
                  <a:pt x="1102" y="83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0" name="Google Shape;2230;p238"/>
          <p:cNvSpPr/>
          <p:nvPr/>
        </p:nvSpPr>
        <p:spPr>
          <a:xfrm>
            <a:off x="1159828" y="2461190"/>
            <a:ext cx="2540" cy="5078"/>
          </a:xfrm>
          <a:custGeom>
            <a:rect b="b" l="l" r="r" t="t"/>
            <a:pathLst>
              <a:path extrusionOk="0" h="7620" w="3810">
                <a:moveTo>
                  <a:pt x="1951" y="7130"/>
                </a:moveTo>
                <a:lnTo>
                  <a:pt x="0" y="5738"/>
                </a:lnTo>
                <a:lnTo>
                  <a:pt x="334" y="3175"/>
                </a:lnTo>
                <a:lnTo>
                  <a:pt x="1839" y="0"/>
                </a:lnTo>
                <a:lnTo>
                  <a:pt x="3177" y="1615"/>
                </a:lnTo>
                <a:lnTo>
                  <a:pt x="3345" y="3955"/>
                </a:lnTo>
                <a:lnTo>
                  <a:pt x="1951" y="71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1" name="Google Shape;2231;p238"/>
          <p:cNvSpPr/>
          <p:nvPr/>
        </p:nvSpPr>
        <p:spPr>
          <a:xfrm>
            <a:off x="683222" y="2905377"/>
            <a:ext cx="8465" cy="9311"/>
          </a:xfrm>
          <a:custGeom>
            <a:rect b="b" l="l" r="r" t="t"/>
            <a:pathLst>
              <a:path extrusionOk="0" h="13970" w="12700">
                <a:moveTo>
                  <a:pt x="0" y="13816"/>
                </a:moveTo>
                <a:lnTo>
                  <a:pt x="3958" y="9916"/>
                </a:lnTo>
                <a:lnTo>
                  <a:pt x="5854" y="5570"/>
                </a:lnTo>
                <a:lnTo>
                  <a:pt x="7526" y="1114"/>
                </a:lnTo>
                <a:lnTo>
                  <a:pt x="8809" y="724"/>
                </a:lnTo>
                <a:lnTo>
                  <a:pt x="9868" y="222"/>
                </a:lnTo>
                <a:lnTo>
                  <a:pt x="11262" y="0"/>
                </a:lnTo>
                <a:lnTo>
                  <a:pt x="12488" y="8913"/>
                </a:lnTo>
                <a:lnTo>
                  <a:pt x="6634" y="12144"/>
                </a:lnTo>
                <a:lnTo>
                  <a:pt x="0" y="138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2" name="Google Shape;2232;p238"/>
          <p:cNvSpPr/>
          <p:nvPr/>
        </p:nvSpPr>
        <p:spPr>
          <a:xfrm>
            <a:off x="1646953" y="2067052"/>
            <a:ext cx="1693" cy="847"/>
          </a:xfrm>
          <a:custGeom>
            <a:rect b="b" l="l" r="r" t="t"/>
            <a:pathLst>
              <a:path extrusionOk="0" h="1269" w="2539">
                <a:moveTo>
                  <a:pt x="2062" y="1225"/>
                </a:moveTo>
                <a:lnTo>
                  <a:pt x="1393" y="1002"/>
                </a:lnTo>
                <a:lnTo>
                  <a:pt x="724" y="1058"/>
                </a:lnTo>
                <a:lnTo>
                  <a:pt x="0" y="891"/>
                </a:lnTo>
                <a:lnTo>
                  <a:pt x="947" y="278"/>
                </a:lnTo>
                <a:lnTo>
                  <a:pt x="1672" y="0"/>
                </a:lnTo>
                <a:lnTo>
                  <a:pt x="2062" y="12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3" name="Google Shape;2233;p238"/>
          <p:cNvSpPr/>
          <p:nvPr/>
        </p:nvSpPr>
        <p:spPr>
          <a:xfrm>
            <a:off x="1795071" y="2079304"/>
            <a:ext cx="5502" cy="2116"/>
          </a:xfrm>
          <a:custGeom>
            <a:rect b="b" l="l" r="r" t="t"/>
            <a:pathLst>
              <a:path extrusionOk="0" h="3175" w="8255">
                <a:moveTo>
                  <a:pt x="1616" y="3119"/>
                </a:moveTo>
                <a:lnTo>
                  <a:pt x="0" y="2841"/>
                </a:lnTo>
                <a:lnTo>
                  <a:pt x="2899" y="1782"/>
                </a:lnTo>
                <a:lnTo>
                  <a:pt x="5965" y="891"/>
                </a:lnTo>
                <a:lnTo>
                  <a:pt x="7749" y="0"/>
                </a:lnTo>
                <a:lnTo>
                  <a:pt x="3958" y="2005"/>
                </a:lnTo>
                <a:lnTo>
                  <a:pt x="1616" y="31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4" name="Google Shape;2234;p238"/>
          <p:cNvSpPr/>
          <p:nvPr/>
        </p:nvSpPr>
        <p:spPr>
          <a:xfrm>
            <a:off x="591842" y="2989262"/>
            <a:ext cx="31319" cy="8041"/>
          </a:xfrm>
          <a:custGeom>
            <a:rect b="b" l="l" r="r" t="t"/>
            <a:pathLst>
              <a:path extrusionOk="0" h="12064" w="46990">
                <a:moveTo>
                  <a:pt x="2413" y="2844"/>
                </a:moveTo>
                <a:lnTo>
                  <a:pt x="1727" y="1333"/>
                </a:lnTo>
                <a:lnTo>
                  <a:pt x="0" y="0"/>
                </a:lnTo>
                <a:lnTo>
                  <a:pt x="1676" y="1663"/>
                </a:lnTo>
                <a:lnTo>
                  <a:pt x="2413" y="2844"/>
                </a:lnTo>
                <a:close/>
              </a:path>
              <a:path extrusionOk="0" h="12064" w="46990">
                <a:moveTo>
                  <a:pt x="2730" y="4229"/>
                </a:moveTo>
                <a:lnTo>
                  <a:pt x="2514" y="2997"/>
                </a:lnTo>
                <a:lnTo>
                  <a:pt x="2413" y="2844"/>
                </a:lnTo>
                <a:lnTo>
                  <a:pt x="2730" y="4229"/>
                </a:lnTo>
                <a:close/>
              </a:path>
              <a:path extrusionOk="0" h="12064" w="46990">
                <a:moveTo>
                  <a:pt x="46774" y="8851"/>
                </a:moveTo>
                <a:lnTo>
                  <a:pt x="46393" y="7683"/>
                </a:lnTo>
                <a:lnTo>
                  <a:pt x="44107" y="11696"/>
                </a:lnTo>
                <a:lnTo>
                  <a:pt x="46774" y="8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5" name="Google Shape;2235;p238"/>
          <p:cNvSpPr/>
          <p:nvPr/>
        </p:nvSpPr>
        <p:spPr>
          <a:xfrm>
            <a:off x="679582" y="2855996"/>
            <a:ext cx="1693" cy="423"/>
          </a:xfrm>
          <a:custGeom>
            <a:rect b="b" l="l" r="r" t="t"/>
            <a:pathLst>
              <a:path extrusionOk="0" h="635" w="2540">
                <a:moveTo>
                  <a:pt x="2062" y="445"/>
                </a:moveTo>
                <a:lnTo>
                  <a:pt x="446" y="55"/>
                </a:lnTo>
                <a:lnTo>
                  <a:pt x="0" y="0"/>
                </a:lnTo>
                <a:lnTo>
                  <a:pt x="2341" y="167"/>
                </a:lnTo>
                <a:lnTo>
                  <a:pt x="2062" y="4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6" name="Google Shape;2236;p238"/>
          <p:cNvSpPr/>
          <p:nvPr/>
        </p:nvSpPr>
        <p:spPr>
          <a:xfrm>
            <a:off x="617634" y="2990744"/>
            <a:ext cx="7618" cy="9734"/>
          </a:xfrm>
          <a:custGeom>
            <a:rect b="b" l="l" r="r" t="t"/>
            <a:pathLst>
              <a:path extrusionOk="0" h="14604" w="11430">
                <a:moveTo>
                  <a:pt x="4229" y="10312"/>
                </a:moveTo>
                <a:lnTo>
                  <a:pt x="2946" y="11366"/>
                </a:lnTo>
                <a:lnTo>
                  <a:pt x="2006" y="12204"/>
                </a:lnTo>
                <a:lnTo>
                  <a:pt x="1054" y="12979"/>
                </a:lnTo>
                <a:lnTo>
                  <a:pt x="2006" y="14376"/>
                </a:lnTo>
                <a:lnTo>
                  <a:pt x="3124" y="14541"/>
                </a:lnTo>
                <a:lnTo>
                  <a:pt x="4229" y="10312"/>
                </a:lnTo>
                <a:close/>
              </a:path>
              <a:path extrusionOk="0" h="14604" w="11430">
                <a:moveTo>
                  <a:pt x="5854" y="5410"/>
                </a:moveTo>
                <a:lnTo>
                  <a:pt x="4686" y="5740"/>
                </a:lnTo>
                <a:lnTo>
                  <a:pt x="2844" y="6629"/>
                </a:lnTo>
                <a:lnTo>
                  <a:pt x="0" y="8470"/>
                </a:lnTo>
                <a:lnTo>
                  <a:pt x="2006" y="7747"/>
                </a:lnTo>
                <a:lnTo>
                  <a:pt x="3962" y="6743"/>
                </a:lnTo>
                <a:lnTo>
                  <a:pt x="5854" y="5410"/>
                </a:lnTo>
                <a:close/>
              </a:path>
              <a:path extrusionOk="0" h="14604" w="11430">
                <a:moveTo>
                  <a:pt x="11087" y="0"/>
                </a:moveTo>
                <a:lnTo>
                  <a:pt x="9639" y="2171"/>
                </a:lnTo>
                <a:lnTo>
                  <a:pt x="7797" y="3898"/>
                </a:lnTo>
                <a:lnTo>
                  <a:pt x="5854" y="5410"/>
                </a:lnTo>
                <a:lnTo>
                  <a:pt x="6908" y="5016"/>
                </a:lnTo>
                <a:lnTo>
                  <a:pt x="7581" y="5067"/>
                </a:lnTo>
                <a:lnTo>
                  <a:pt x="7696" y="5461"/>
                </a:lnTo>
                <a:lnTo>
                  <a:pt x="9423" y="2679"/>
                </a:lnTo>
                <a:lnTo>
                  <a:pt x="1108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7" name="Google Shape;2237;p238"/>
          <p:cNvSpPr/>
          <p:nvPr/>
        </p:nvSpPr>
        <p:spPr>
          <a:xfrm>
            <a:off x="1427302" y="2207070"/>
            <a:ext cx="2540" cy="4232"/>
          </a:xfrm>
          <a:custGeom>
            <a:rect b="b" l="l" r="r" t="t"/>
            <a:pathLst>
              <a:path extrusionOk="0" h="6350" w="3810">
                <a:moveTo>
                  <a:pt x="1338" y="5905"/>
                </a:moveTo>
                <a:lnTo>
                  <a:pt x="836" y="5738"/>
                </a:lnTo>
                <a:lnTo>
                  <a:pt x="446" y="5793"/>
                </a:lnTo>
                <a:lnTo>
                  <a:pt x="0" y="5682"/>
                </a:lnTo>
                <a:lnTo>
                  <a:pt x="1784" y="1671"/>
                </a:lnTo>
                <a:lnTo>
                  <a:pt x="3233" y="0"/>
                </a:lnTo>
                <a:lnTo>
                  <a:pt x="1338" y="59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8" name="Google Shape;2238;p238"/>
          <p:cNvSpPr/>
          <p:nvPr/>
        </p:nvSpPr>
        <p:spPr>
          <a:xfrm>
            <a:off x="581355" y="2030773"/>
            <a:ext cx="1247239" cy="998807"/>
          </a:xfrm>
          <a:custGeom>
            <a:rect b="b" l="l" r="r" t="t"/>
            <a:pathLst>
              <a:path extrusionOk="0" h="1498600" w="1871345">
                <a:moveTo>
                  <a:pt x="40652" y="1484731"/>
                </a:moveTo>
                <a:lnTo>
                  <a:pt x="39966" y="1484655"/>
                </a:lnTo>
                <a:lnTo>
                  <a:pt x="39039" y="1487411"/>
                </a:lnTo>
                <a:lnTo>
                  <a:pt x="40652" y="1484731"/>
                </a:lnTo>
                <a:close/>
              </a:path>
              <a:path extrusionOk="0" h="1498600" w="1871345">
                <a:moveTo>
                  <a:pt x="42329" y="1477657"/>
                </a:moveTo>
                <a:lnTo>
                  <a:pt x="40043" y="1481886"/>
                </a:lnTo>
                <a:lnTo>
                  <a:pt x="37198" y="1482001"/>
                </a:lnTo>
                <a:lnTo>
                  <a:pt x="34467" y="1483067"/>
                </a:lnTo>
                <a:lnTo>
                  <a:pt x="36639" y="1484287"/>
                </a:lnTo>
                <a:lnTo>
                  <a:pt x="39966" y="1484655"/>
                </a:lnTo>
                <a:lnTo>
                  <a:pt x="42329" y="1477657"/>
                </a:lnTo>
                <a:close/>
              </a:path>
              <a:path extrusionOk="0" h="1498600" w="1871345">
                <a:moveTo>
                  <a:pt x="68757" y="1333500"/>
                </a:moveTo>
                <a:lnTo>
                  <a:pt x="63017" y="1333500"/>
                </a:lnTo>
                <a:lnTo>
                  <a:pt x="60756" y="1342364"/>
                </a:lnTo>
                <a:lnTo>
                  <a:pt x="68757" y="1333500"/>
                </a:lnTo>
                <a:close/>
              </a:path>
              <a:path extrusionOk="0" h="1498600" w="1871345">
                <a:moveTo>
                  <a:pt x="71602" y="1346200"/>
                </a:moveTo>
                <a:lnTo>
                  <a:pt x="66294" y="1346200"/>
                </a:lnTo>
                <a:lnTo>
                  <a:pt x="60185" y="1357503"/>
                </a:lnTo>
                <a:lnTo>
                  <a:pt x="60223" y="1358900"/>
                </a:lnTo>
                <a:lnTo>
                  <a:pt x="71602" y="1346200"/>
                </a:lnTo>
                <a:close/>
              </a:path>
              <a:path extrusionOk="0" h="1498600" w="1871345">
                <a:moveTo>
                  <a:pt x="93776" y="1270990"/>
                </a:moveTo>
                <a:lnTo>
                  <a:pt x="90284" y="1282700"/>
                </a:lnTo>
                <a:lnTo>
                  <a:pt x="83642" y="1282700"/>
                </a:lnTo>
                <a:lnTo>
                  <a:pt x="85102" y="1270000"/>
                </a:lnTo>
                <a:lnTo>
                  <a:pt x="82207" y="1270000"/>
                </a:lnTo>
                <a:lnTo>
                  <a:pt x="81292" y="1282700"/>
                </a:lnTo>
                <a:lnTo>
                  <a:pt x="78930" y="1282700"/>
                </a:lnTo>
                <a:lnTo>
                  <a:pt x="76949" y="1295400"/>
                </a:lnTo>
                <a:lnTo>
                  <a:pt x="89357" y="1295400"/>
                </a:lnTo>
                <a:lnTo>
                  <a:pt x="92252" y="1282700"/>
                </a:lnTo>
                <a:lnTo>
                  <a:pt x="93776" y="1270990"/>
                </a:lnTo>
                <a:close/>
              </a:path>
              <a:path extrusionOk="0" h="1498600" w="1871345">
                <a:moveTo>
                  <a:pt x="94018" y="1270165"/>
                </a:moveTo>
                <a:lnTo>
                  <a:pt x="93903" y="1270000"/>
                </a:lnTo>
                <a:lnTo>
                  <a:pt x="93776" y="1270990"/>
                </a:lnTo>
                <a:lnTo>
                  <a:pt x="94018" y="1270165"/>
                </a:lnTo>
                <a:close/>
              </a:path>
              <a:path extrusionOk="0" h="1498600" w="1871345">
                <a:moveTo>
                  <a:pt x="169227" y="1161897"/>
                </a:moveTo>
                <a:lnTo>
                  <a:pt x="167436" y="1160005"/>
                </a:lnTo>
                <a:lnTo>
                  <a:pt x="164820" y="1159662"/>
                </a:lnTo>
                <a:lnTo>
                  <a:pt x="160921" y="1163015"/>
                </a:lnTo>
                <a:lnTo>
                  <a:pt x="164261" y="1161503"/>
                </a:lnTo>
                <a:lnTo>
                  <a:pt x="166941" y="1161453"/>
                </a:lnTo>
                <a:lnTo>
                  <a:pt x="169227" y="1161897"/>
                </a:lnTo>
                <a:close/>
              </a:path>
              <a:path extrusionOk="0" h="1498600" w="1871345">
                <a:moveTo>
                  <a:pt x="312064" y="1003300"/>
                </a:moveTo>
                <a:lnTo>
                  <a:pt x="305917" y="1003300"/>
                </a:lnTo>
                <a:lnTo>
                  <a:pt x="301980" y="1016000"/>
                </a:lnTo>
                <a:lnTo>
                  <a:pt x="312064" y="1003300"/>
                </a:lnTo>
                <a:close/>
              </a:path>
              <a:path extrusionOk="0" h="1498600" w="1871345">
                <a:moveTo>
                  <a:pt x="522198" y="812800"/>
                </a:moveTo>
                <a:lnTo>
                  <a:pt x="515239" y="824801"/>
                </a:lnTo>
                <a:lnTo>
                  <a:pt x="515404" y="825500"/>
                </a:lnTo>
                <a:lnTo>
                  <a:pt x="522198" y="812800"/>
                </a:lnTo>
                <a:close/>
              </a:path>
              <a:path extrusionOk="0" h="1498600" w="1871345">
                <a:moveTo>
                  <a:pt x="606336" y="876300"/>
                </a:moveTo>
                <a:lnTo>
                  <a:pt x="604634" y="873442"/>
                </a:lnTo>
                <a:lnTo>
                  <a:pt x="603262" y="876300"/>
                </a:lnTo>
                <a:lnTo>
                  <a:pt x="606336" y="876300"/>
                </a:lnTo>
                <a:close/>
              </a:path>
              <a:path extrusionOk="0" h="1498600" w="1871345">
                <a:moveTo>
                  <a:pt x="691527" y="647700"/>
                </a:moveTo>
                <a:lnTo>
                  <a:pt x="685558" y="635000"/>
                </a:lnTo>
                <a:lnTo>
                  <a:pt x="682066" y="647700"/>
                </a:lnTo>
                <a:lnTo>
                  <a:pt x="691527" y="647700"/>
                </a:lnTo>
                <a:close/>
              </a:path>
              <a:path extrusionOk="0" h="1498600" w="1871345">
                <a:moveTo>
                  <a:pt x="1034300" y="381000"/>
                </a:moveTo>
                <a:lnTo>
                  <a:pt x="1031862" y="381000"/>
                </a:lnTo>
                <a:lnTo>
                  <a:pt x="1032065" y="385432"/>
                </a:lnTo>
                <a:lnTo>
                  <a:pt x="1034300" y="381000"/>
                </a:lnTo>
                <a:close/>
              </a:path>
              <a:path extrusionOk="0" h="1498600" w="1871345">
                <a:moveTo>
                  <a:pt x="1058367" y="368300"/>
                </a:moveTo>
                <a:lnTo>
                  <a:pt x="1056373" y="368300"/>
                </a:lnTo>
                <a:lnTo>
                  <a:pt x="1054315" y="381000"/>
                </a:lnTo>
                <a:lnTo>
                  <a:pt x="1058367" y="368300"/>
                </a:lnTo>
                <a:close/>
              </a:path>
              <a:path extrusionOk="0" h="1498600" w="1871345">
                <a:moveTo>
                  <a:pt x="1078738" y="368300"/>
                </a:moveTo>
                <a:lnTo>
                  <a:pt x="1077404" y="355600"/>
                </a:lnTo>
                <a:lnTo>
                  <a:pt x="1069771" y="368300"/>
                </a:lnTo>
                <a:lnTo>
                  <a:pt x="1078738" y="368300"/>
                </a:lnTo>
                <a:close/>
              </a:path>
              <a:path extrusionOk="0" h="1498600" w="1871345">
                <a:moveTo>
                  <a:pt x="1263002" y="251447"/>
                </a:moveTo>
                <a:lnTo>
                  <a:pt x="1261897" y="252907"/>
                </a:lnTo>
                <a:lnTo>
                  <a:pt x="1262214" y="254000"/>
                </a:lnTo>
                <a:lnTo>
                  <a:pt x="1263002" y="251447"/>
                </a:lnTo>
                <a:close/>
              </a:path>
              <a:path extrusionOk="0" h="1498600" w="1871345">
                <a:moveTo>
                  <a:pt x="1270647" y="241300"/>
                </a:moveTo>
                <a:lnTo>
                  <a:pt x="1266126" y="241300"/>
                </a:lnTo>
                <a:lnTo>
                  <a:pt x="1263002" y="251447"/>
                </a:lnTo>
                <a:lnTo>
                  <a:pt x="1270647" y="241300"/>
                </a:lnTo>
                <a:close/>
              </a:path>
              <a:path extrusionOk="0" h="1498600" w="1871345">
                <a:moveTo>
                  <a:pt x="1313408" y="318439"/>
                </a:moveTo>
                <a:lnTo>
                  <a:pt x="1304429" y="330200"/>
                </a:lnTo>
                <a:lnTo>
                  <a:pt x="1310335" y="330200"/>
                </a:lnTo>
                <a:lnTo>
                  <a:pt x="1313408" y="318439"/>
                </a:lnTo>
                <a:close/>
              </a:path>
              <a:path extrusionOk="0" h="1498600" w="1871345">
                <a:moveTo>
                  <a:pt x="1779778" y="0"/>
                </a:moveTo>
                <a:lnTo>
                  <a:pt x="1778609" y="0"/>
                </a:lnTo>
                <a:lnTo>
                  <a:pt x="1779206" y="1320"/>
                </a:lnTo>
                <a:lnTo>
                  <a:pt x="1779778" y="0"/>
                </a:lnTo>
                <a:close/>
              </a:path>
              <a:path extrusionOk="0" h="1498600" w="1871345">
                <a:moveTo>
                  <a:pt x="1863356" y="50800"/>
                </a:moveTo>
                <a:lnTo>
                  <a:pt x="1863077" y="38100"/>
                </a:lnTo>
                <a:lnTo>
                  <a:pt x="1854784" y="25400"/>
                </a:lnTo>
                <a:lnTo>
                  <a:pt x="1844459" y="12700"/>
                </a:lnTo>
                <a:lnTo>
                  <a:pt x="1838096" y="0"/>
                </a:lnTo>
                <a:lnTo>
                  <a:pt x="1790039" y="0"/>
                </a:lnTo>
                <a:lnTo>
                  <a:pt x="1784299" y="12700"/>
                </a:lnTo>
                <a:lnTo>
                  <a:pt x="1779206" y="1320"/>
                </a:lnTo>
                <a:lnTo>
                  <a:pt x="1774202" y="12700"/>
                </a:lnTo>
                <a:lnTo>
                  <a:pt x="1761490" y="12700"/>
                </a:lnTo>
                <a:lnTo>
                  <a:pt x="1762112" y="0"/>
                </a:lnTo>
                <a:lnTo>
                  <a:pt x="1754136" y="12700"/>
                </a:lnTo>
                <a:lnTo>
                  <a:pt x="1701330" y="12700"/>
                </a:lnTo>
                <a:lnTo>
                  <a:pt x="1689646" y="25400"/>
                </a:lnTo>
                <a:lnTo>
                  <a:pt x="1682775" y="25400"/>
                </a:lnTo>
                <a:lnTo>
                  <a:pt x="1674634" y="38100"/>
                </a:lnTo>
                <a:lnTo>
                  <a:pt x="1671840" y="25400"/>
                </a:lnTo>
                <a:lnTo>
                  <a:pt x="1667268" y="25400"/>
                </a:lnTo>
                <a:lnTo>
                  <a:pt x="1669453" y="38100"/>
                </a:lnTo>
                <a:lnTo>
                  <a:pt x="1652346" y="38100"/>
                </a:lnTo>
                <a:lnTo>
                  <a:pt x="1633766" y="50800"/>
                </a:lnTo>
                <a:lnTo>
                  <a:pt x="1618716" y="38100"/>
                </a:lnTo>
                <a:lnTo>
                  <a:pt x="1614944" y="50800"/>
                </a:lnTo>
                <a:lnTo>
                  <a:pt x="1619186" y="50800"/>
                </a:lnTo>
                <a:lnTo>
                  <a:pt x="1615427" y="63500"/>
                </a:lnTo>
                <a:lnTo>
                  <a:pt x="1609737" y="50800"/>
                </a:lnTo>
                <a:lnTo>
                  <a:pt x="1610296" y="63500"/>
                </a:lnTo>
                <a:lnTo>
                  <a:pt x="1595069" y="63500"/>
                </a:lnTo>
                <a:lnTo>
                  <a:pt x="1592503" y="50800"/>
                </a:lnTo>
                <a:lnTo>
                  <a:pt x="1580388" y="50800"/>
                </a:lnTo>
                <a:lnTo>
                  <a:pt x="1573276" y="63500"/>
                </a:lnTo>
                <a:lnTo>
                  <a:pt x="1581023" y="63500"/>
                </a:lnTo>
                <a:lnTo>
                  <a:pt x="1558074" y="76200"/>
                </a:lnTo>
                <a:lnTo>
                  <a:pt x="1533169" y="88900"/>
                </a:lnTo>
                <a:lnTo>
                  <a:pt x="1509331" y="101600"/>
                </a:lnTo>
                <a:lnTo>
                  <a:pt x="1489583" y="114300"/>
                </a:lnTo>
                <a:lnTo>
                  <a:pt x="1494104" y="127000"/>
                </a:lnTo>
                <a:lnTo>
                  <a:pt x="1483220" y="127000"/>
                </a:lnTo>
                <a:lnTo>
                  <a:pt x="1474711" y="139700"/>
                </a:lnTo>
                <a:lnTo>
                  <a:pt x="1452346" y="139700"/>
                </a:lnTo>
                <a:lnTo>
                  <a:pt x="1450060" y="152400"/>
                </a:lnTo>
                <a:lnTo>
                  <a:pt x="1444980" y="152400"/>
                </a:lnTo>
                <a:lnTo>
                  <a:pt x="1438287" y="165100"/>
                </a:lnTo>
                <a:lnTo>
                  <a:pt x="1437068" y="152400"/>
                </a:lnTo>
                <a:lnTo>
                  <a:pt x="1426591" y="152400"/>
                </a:lnTo>
                <a:lnTo>
                  <a:pt x="1426248" y="139700"/>
                </a:lnTo>
                <a:lnTo>
                  <a:pt x="1417129" y="152400"/>
                </a:lnTo>
                <a:lnTo>
                  <a:pt x="1414640" y="165100"/>
                </a:lnTo>
                <a:lnTo>
                  <a:pt x="1414475" y="165100"/>
                </a:lnTo>
                <a:lnTo>
                  <a:pt x="1412316" y="177800"/>
                </a:lnTo>
                <a:lnTo>
                  <a:pt x="1404670" y="177800"/>
                </a:lnTo>
                <a:lnTo>
                  <a:pt x="1403883" y="190500"/>
                </a:lnTo>
                <a:lnTo>
                  <a:pt x="1400009" y="190500"/>
                </a:lnTo>
                <a:lnTo>
                  <a:pt x="1394079" y="203200"/>
                </a:lnTo>
                <a:lnTo>
                  <a:pt x="1394561" y="190500"/>
                </a:lnTo>
                <a:lnTo>
                  <a:pt x="1385874" y="190500"/>
                </a:lnTo>
                <a:lnTo>
                  <a:pt x="1386382" y="177800"/>
                </a:lnTo>
                <a:lnTo>
                  <a:pt x="1367663" y="190500"/>
                </a:lnTo>
                <a:lnTo>
                  <a:pt x="1357363" y="190500"/>
                </a:lnTo>
                <a:lnTo>
                  <a:pt x="1348714" y="203200"/>
                </a:lnTo>
                <a:lnTo>
                  <a:pt x="1334985" y="203200"/>
                </a:lnTo>
                <a:lnTo>
                  <a:pt x="1339494" y="215900"/>
                </a:lnTo>
                <a:lnTo>
                  <a:pt x="1348511" y="215900"/>
                </a:lnTo>
                <a:lnTo>
                  <a:pt x="1356690" y="203200"/>
                </a:lnTo>
                <a:lnTo>
                  <a:pt x="1358734" y="203200"/>
                </a:lnTo>
                <a:lnTo>
                  <a:pt x="1362341" y="215900"/>
                </a:lnTo>
                <a:lnTo>
                  <a:pt x="1360830" y="215900"/>
                </a:lnTo>
                <a:lnTo>
                  <a:pt x="1356004" y="228600"/>
                </a:lnTo>
                <a:lnTo>
                  <a:pt x="1330096" y="228600"/>
                </a:lnTo>
                <a:lnTo>
                  <a:pt x="1316545" y="215900"/>
                </a:lnTo>
                <a:lnTo>
                  <a:pt x="1302194" y="228600"/>
                </a:lnTo>
                <a:lnTo>
                  <a:pt x="1289672" y="228600"/>
                </a:lnTo>
                <a:lnTo>
                  <a:pt x="1281569" y="241300"/>
                </a:lnTo>
                <a:lnTo>
                  <a:pt x="1277556" y="241300"/>
                </a:lnTo>
                <a:lnTo>
                  <a:pt x="1275295" y="254000"/>
                </a:lnTo>
                <a:lnTo>
                  <a:pt x="1277721" y="254000"/>
                </a:lnTo>
                <a:lnTo>
                  <a:pt x="1293114" y="241300"/>
                </a:lnTo>
                <a:lnTo>
                  <a:pt x="1288656" y="254000"/>
                </a:lnTo>
                <a:lnTo>
                  <a:pt x="1284630" y="266700"/>
                </a:lnTo>
                <a:lnTo>
                  <a:pt x="1277950" y="279400"/>
                </a:lnTo>
                <a:lnTo>
                  <a:pt x="1264958" y="279400"/>
                </a:lnTo>
                <a:lnTo>
                  <a:pt x="1267294" y="266700"/>
                </a:lnTo>
                <a:lnTo>
                  <a:pt x="1253680" y="266700"/>
                </a:lnTo>
                <a:lnTo>
                  <a:pt x="1261084" y="254000"/>
                </a:lnTo>
                <a:lnTo>
                  <a:pt x="1261897" y="252907"/>
                </a:lnTo>
                <a:lnTo>
                  <a:pt x="1258595" y="241300"/>
                </a:lnTo>
                <a:lnTo>
                  <a:pt x="1257554" y="254000"/>
                </a:lnTo>
                <a:lnTo>
                  <a:pt x="1249883" y="254000"/>
                </a:lnTo>
                <a:lnTo>
                  <a:pt x="1240688" y="266700"/>
                </a:lnTo>
                <a:lnTo>
                  <a:pt x="1235075" y="279400"/>
                </a:lnTo>
                <a:lnTo>
                  <a:pt x="1230223" y="266700"/>
                </a:lnTo>
                <a:lnTo>
                  <a:pt x="1229042" y="266700"/>
                </a:lnTo>
                <a:lnTo>
                  <a:pt x="1227543" y="279400"/>
                </a:lnTo>
                <a:lnTo>
                  <a:pt x="1223695" y="279400"/>
                </a:lnTo>
                <a:lnTo>
                  <a:pt x="1223022" y="266700"/>
                </a:lnTo>
                <a:lnTo>
                  <a:pt x="1198067" y="266700"/>
                </a:lnTo>
                <a:lnTo>
                  <a:pt x="1190853" y="279400"/>
                </a:lnTo>
                <a:lnTo>
                  <a:pt x="1209103" y="279400"/>
                </a:lnTo>
                <a:lnTo>
                  <a:pt x="1215555" y="292100"/>
                </a:lnTo>
                <a:lnTo>
                  <a:pt x="1177696" y="292100"/>
                </a:lnTo>
                <a:lnTo>
                  <a:pt x="1174292" y="304800"/>
                </a:lnTo>
                <a:lnTo>
                  <a:pt x="1145590" y="304800"/>
                </a:lnTo>
                <a:lnTo>
                  <a:pt x="1149019" y="317500"/>
                </a:lnTo>
                <a:lnTo>
                  <a:pt x="1147241" y="317500"/>
                </a:lnTo>
                <a:lnTo>
                  <a:pt x="1146517" y="330200"/>
                </a:lnTo>
                <a:lnTo>
                  <a:pt x="1144028" y="342900"/>
                </a:lnTo>
                <a:lnTo>
                  <a:pt x="1137945" y="330200"/>
                </a:lnTo>
                <a:lnTo>
                  <a:pt x="1127937" y="342900"/>
                </a:lnTo>
                <a:lnTo>
                  <a:pt x="1128864" y="342900"/>
                </a:lnTo>
                <a:lnTo>
                  <a:pt x="1130046" y="355600"/>
                </a:lnTo>
                <a:lnTo>
                  <a:pt x="1120825" y="355600"/>
                </a:lnTo>
                <a:lnTo>
                  <a:pt x="1120609" y="342900"/>
                </a:lnTo>
                <a:lnTo>
                  <a:pt x="1112685" y="355600"/>
                </a:lnTo>
                <a:lnTo>
                  <a:pt x="1107897" y="342900"/>
                </a:lnTo>
                <a:lnTo>
                  <a:pt x="1103566" y="342900"/>
                </a:lnTo>
                <a:lnTo>
                  <a:pt x="1098804" y="355600"/>
                </a:lnTo>
                <a:lnTo>
                  <a:pt x="1084707" y="355600"/>
                </a:lnTo>
                <a:lnTo>
                  <a:pt x="1088923" y="368300"/>
                </a:lnTo>
                <a:lnTo>
                  <a:pt x="1090930" y="368300"/>
                </a:lnTo>
                <a:lnTo>
                  <a:pt x="1089952" y="381000"/>
                </a:lnTo>
                <a:lnTo>
                  <a:pt x="1069708" y="381000"/>
                </a:lnTo>
                <a:lnTo>
                  <a:pt x="1068197" y="368300"/>
                </a:lnTo>
                <a:lnTo>
                  <a:pt x="1060945" y="368300"/>
                </a:lnTo>
                <a:lnTo>
                  <a:pt x="1050188" y="393700"/>
                </a:lnTo>
                <a:lnTo>
                  <a:pt x="1042835" y="393700"/>
                </a:lnTo>
                <a:lnTo>
                  <a:pt x="1037590" y="406400"/>
                </a:lnTo>
                <a:lnTo>
                  <a:pt x="1034757" y="393700"/>
                </a:lnTo>
                <a:lnTo>
                  <a:pt x="1032433" y="393700"/>
                </a:lnTo>
                <a:lnTo>
                  <a:pt x="1032065" y="385432"/>
                </a:lnTo>
                <a:lnTo>
                  <a:pt x="1021473" y="406400"/>
                </a:lnTo>
                <a:lnTo>
                  <a:pt x="1018019" y="393700"/>
                </a:lnTo>
                <a:lnTo>
                  <a:pt x="1006538" y="393700"/>
                </a:lnTo>
                <a:lnTo>
                  <a:pt x="998397" y="406400"/>
                </a:lnTo>
                <a:lnTo>
                  <a:pt x="991958" y="419100"/>
                </a:lnTo>
                <a:lnTo>
                  <a:pt x="984719" y="419100"/>
                </a:lnTo>
                <a:lnTo>
                  <a:pt x="974204" y="431800"/>
                </a:lnTo>
                <a:lnTo>
                  <a:pt x="974026" y="431800"/>
                </a:lnTo>
                <a:lnTo>
                  <a:pt x="971918" y="444500"/>
                </a:lnTo>
                <a:lnTo>
                  <a:pt x="950163" y="444500"/>
                </a:lnTo>
                <a:lnTo>
                  <a:pt x="940384" y="457200"/>
                </a:lnTo>
                <a:lnTo>
                  <a:pt x="932942" y="469900"/>
                </a:lnTo>
                <a:lnTo>
                  <a:pt x="915327" y="457200"/>
                </a:lnTo>
                <a:lnTo>
                  <a:pt x="914654" y="469900"/>
                </a:lnTo>
                <a:lnTo>
                  <a:pt x="921270" y="469900"/>
                </a:lnTo>
                <a:lnTo>
                  <a:pt x="926706" y="482600"/>
                </a:lnTo>
                <a:lnTo>
                  <a:pt x="922464" y="482600"/>
                </a:lnTo>
                <a:lnTo>
                  <a:pt x="915797" y="495300"/>
                </a:lnTo>
                <a:lnTo>
                  <a:pt x="911034" y="495300"/>
                </a:lnTo>
                <a:lnTo>
                  <a:pt x="906881" y="482600"/>
                </a:lnTo>
                <a:lnTo>
                  <a:pt x="902106" y="482600"/>
                </a:lnTo>
                <a:lnTo>
                  <a:pt x="900188" y="495300"/>
                </a:lnTo>
                <a:lnTo>
                  <a:pt x="896594" y="495300"/>
                </a:lnTo>
                <a:lnTo>
                  <a:pt x="889647" y="508000"/>
                </a:lnTo>
                <a:lnTo>
                  <a:pt x="873175" y="508000"/>
                </a:lnTo>
                <a:lnTo>
                  <a:pt x="876414" y="495300"/>
                </a:lnTo>
                <a:lnTo>
                  <a:pt x="879411" y="482600"/>
                </a:lnTo>
                <a:lnTo>
                  <a:pt x="871270" y="482600"/>
                </a:lnTo>
                <a:lnTo>
                  <a:pt x="873023" y="495300"/>
                </a:lnTo>
                <a:lnTo>
                  <a:pt x="850912" y="520700"/>
                </a:lnTo>
                <a:lnTo>
                  <a:pt x="852716" y="533400"/>
                </a:lnTo>
                <a:lnTo>
                  <a:pt x="837336" y="533400"/>
                </a:lnTo>
                <a:lnTo>
                  <a:pt x="837679" y="546100"/>
                </a:lnTo>
                <a:lnTo>
                  <a:pt x="838517" y="558800"/>
                </a:lnTo>
                <a:lnTo>
                  <a:pt x="819810" y="558800"/>
                </a:lnTo>
                <a:lnTo>
                  <a:pt x="812126" y="571500"/>
                </a:lnTo>
                <a:lnTo>
                  <a:pt x="809840" y="571500"/>
                </a:lnTo>
                <a:lnTo>
                  <a:pt x="792670" y="584200"/>
                </a:lnTo>
                <a:lnTo>
                  <a:pt x="792492" y="584200"/>
                </a:lnTo>
                <a:lnTo>
                  <a:pt x="790930" y="596900"/>
                </a:lnTo>
                <a:lnTo>
                  <a:pt x="789927" y="609600"/>
                </a:lnTo>
                <a:lnTo>
                  <a:pt x="782688" y="609600"/>
                </a:lnTo>
                <a:lnTo>
                  <a:pt x="790321" y="596900"/>
                </a:lnTo>
                <a:lnTo>
                  <a:pt x="786866" y="596900"/>
                </a:lnTo>
                <a:lnTo>
                  <a:pt x="781126" y="609600"/>
                </a:lnTo>
                <a:lnTo>
                  <a:pt x="776719" y="609600"/>
                </a:lnTo>
                <a:lnTo>
                  <a:pt x="776249" y="596900"/>
                </a:lnTo>
                <a:lnTo>
                  <a:pt x="783793" y="596900"/>
                </a:lnTo>
                <a:lnTo>
                  <a:pt x="770991" y="584200"/>
                </a:lnTo>
                <a:lnTo>
                  <a:pt x="767562" y="596900"/>
                </a:lnTo>
                <a:lnTo>
                  <a:pt x="763473" y="596900"/>
                </a:lnTo>
                <a:lnTo>
                  <a:pt x="763117" y="597217"/>
                </a:lnTo>
                <a:lnTo>
                  <a:pt x="763117" y="622300"/>
                </a:lnTo>
                <a:lnTo>
                  <a:pt x="750341" y="622300"/>
                </a:lnTo>
                <a:lnTo>
                  <a:pt x="751687" y="609600"/>
                </a:lnTo>
                <a:lnTo>
                  <a:pt x="758761" y="609600"/>
                </a:lnTo>
                <a:lnTo>
                  <a:pt x="763117" y="622300"/>
                </a:lnTo>
                <a:lnTo>
                  <a:pt x="763117" y="597217"/>
                </a:lnTo>
                <a:lnTo>
                  <a:pt x="748728" y="609600"/>
                </a:lnTo>
                <a:lnTo>
                  <a:pt x="756031" y="596900"/>
                </a:lnTo>
                <a:lnTo>
                  <a:pt x="726643" y="596900"/>
                </a:lnTo>
                <a:lnTo>
                  <a:pt x="738797" y="609600"/>
                </a:lnTo>
                <a:lnTo>
                  <a:pt x="748601" y="609600"/>
                </a:lnTo>
                <a:lnTo>
                  <a:pt x="749960" y="622300"/>
                </a:lnTo>
                <a:lnTo>
                  <a:pt x="740702" y="622300"/>
                </a:lnTo>
                <a:lnTo>
                  <a:pt x="738416" y="635000"/>
                </a:lnTo>
                <a:lnTo>
                  <a:pt x="733844" y="622300"/>
                </a:lnTo>
                <a:lnTo>
                  <a:pt x="729678" y="622300"/>
                </a:lnTo>
                <a:lnTo>
                  <a:pt x="725449" y="635000"/>
                </a:lnTo>
                <a:lnTo>
                  <a:pt x="720686" y="635000"/>
                </a:lnTo>
                <a:lnTo>
                  <a:pt x="712495" y="622300"/>
                </a:lnTo>
                <a:lnTo>
                  <a:pt x="710171" y="635000"/>
                </a:lnTo>
                <a:lnTo>
                  <a:pt x="711174" y="635000"/>
                </a:lnTo>
                <a:lnTo>
                  <a:pt x="711492" y="647700"/>
                </a:lnTo>
                <a:lnTo>
                  <a:pt x="694436" y="647700"/>
                </a:lnTo>
                <a:lnTo>
                  <a:pt x="691197" y="660400"/>
                </a:lnTo>
                <a:lnTo>
                  <a:pt x="681710" y="660400"/>
                </a:lnTo>
                <a:lnTo>
                  <a:pt x="674763" y="673100"/>
                </a:lnTo>
                <a:lnTo>
                  <a:pt x="669010" y="685800"/>
                </a:lnTo>
                <a:lnTo>
                  <a:pt x="663092" y="698500"/>
                </a:lnTo>
                <a:lnTo>
                  <a:pt x="657682" y="698500"/>
                </a:lnTo>
                <a:lnTo>
                  <a:pt x="656259" y="685800"/>
                </a:lnTo>
                <a:lnTo>
                  <a:pt x="653719" y="685800"/>
                </a:lnTo>
                <a:lnTo>
                  <a:pt x="653554" y="698500"/>
                </a:lnTo>
                <a:lnTo>
                  <a:pt x="649020" y="698500"/>
                </a:lnTo>
                <a:lnTo>
                  <a:pt x="651268" y="711200"/>
                </a:lnTo>
                <a:lnTo>
                  <a:pt x="652792" y="711200"/>
                </a:lnTo>
                <a:lnTo>
                  <a:pt x="650430" y="723900"/>
                </a:lnTo>
                <a:lnTo>
                  <a:pt x="622820" y="723900"/>
                </a:lnTo>
                <a:lnTo>
                  <a:pt x="616254" y="736600"/>
                </a:lnTo>
                <a:lnTo>
                  <a:pt x="612190" y="736600"/>
                </a:lnTo>
                <a:lnTo>
                  <a:pt x="607834" y="723900"/>
                </a:lnTo>
                <a:lnTo>
                  <a:pt x="602805" y="736600"/>
                </a:lnTo>
                <a:lnTo>
                  <a:pt x="599960" y="749300"/>
                </a:lnTo>
                <a:lnTo>
                  <a:pt x="598144" y="762000"/>
                </a:lnTo>
                <a:lnTo>
                  <a:pt x="596188" y="774700"/>
                </a:lnTo>
                <a:lnTo>
                  <a:pt x="587336" y="774700"/>
                </a:lnTo>
                <a:lnTo>
                  <a:pt x="590626" y="787400"/>
                </a:lnTo>
                <a:lnTo>
                  <a:pt x="590638" y="800100"/>
                </a:lnTo>
                <a:lnTo>
                  <a:pt x="589000" y="812800"/>
                </a:lnTo>
                <a:lnTo>
                  <a:pt x="603542" y="812800"/>
                </a:lnTo>
                <a:lnTo>
                  <a:pt x="593852" y="825500"/>
                </a:lnTo>
                <a:lnTo>
                  <a:pt x="588937" y="825500"/>
                </a:lnTo>
                <a:lnTo>
                  <a:pt x="587552" y="812800"/>
                </a:lnTo>
                <a:lnTo>
                  <a:pt x="587095" y="825500"/>
                </a:lnTo>
                <a:lnTo>
                  <a:pt x="578624" y="825500"/>
                </a:lnTo>
                <a:lnTo>
                  <a:pt x="576059" y="812800"/>
                </a:lnTo>
                <a:lnTo>
                  <a:pt x="574725" y="800100"/>
                </a:lnTo>
                <a:lnTo>
                  <a:pt x="581914" y="800100"/>
                </a:lnTo>
                <a:lnTo>
                  <a:pt x="585533" y="812800"/>
                </a:lnTo>
                <a:lnTo>
                  <a:pt x="583933" y="800100"/>
                </a:lnTo>
                <a:lnTo>
                  <a:pt x="581787" y="787400"/>
                </a:lnTo>
                <a:lnTo>
                  <a:pt x="574916" y="787400"/>
                </a:lnTo>
                <a:lnTo>
                  <a:pt x="574840" y="785520"/>
                </a:lnTo>
                <a:lnTo>
                  <a:pt x="573557" y="783958"/>
                </a:lnTo>
                <a:lnTo>
                  <a:pt x="570090" y="784288"/>
                </a:lnTo>
                <a:lnTo>
                  <a:pt x="572046" y="785012"/>
                </a:lnTo>
                <a:lnTo>
                  <a:pt x="573493" y="786358"/>
                </a:lnTo>
                <a:lnTo>
                  <a:pt x="574573" y="787400"/>
                </a:lnTo>
                <a:lnTo>
                  <a:pt x="563854" y="787400"/>
                </a:lnTo>
                <a:lnTo>
                  <a:pt x="563854" y="800100"/>
                </a:lnTo>
                <a:lnTo>
                  <a:pt x="560781" y="812800"/>
                </a:lnTo>
                <a:lnTo>
                  <a:pt x="555929" y="812800"/>
                </a:lnTo>
                <a:lnTo>
                  <a:pt x="555599" y="800100"/>
                </a:lnTo>
                <a:lnTo>
                  <a:pt x="563854" y="800100"/>
                </a:lnTo>
                <a:lnTo>
                  <a:pt x="563854" y="787400"/>
                </a:lnTo>
                <a:lnTo>
                  <a:pt x="558723" y="787400"/>
                </a:lnTo>
                <a:lnTo>
                  <a:pt x="533463" y="800100"/>
                </a:lnTo>
                <a:lnTo>
                  <a:pt x="531723" y="812800"/>
                </a:lnTo>
                <a:lnTo>
                  <a:pt x="529971" y="838200"/>
                </a:lnTo>
                <a:lnTo>
                  <a:pt x="525665" y="850900"/>
                </a:lnTo>
                <a:lnTo>
                  <a:pt x="516242" y="876300"/>
                </a:lnTo>
                <a:lnTo>
                  <a:pt x="513422" y="863600"/>
                </a:lnTo>
                <a:lnTo>
                  <a:pt x="508749" y="850900"/>
                </a:lnTo>
                <a:lnTo>
                  <a:pt x="496506" y="850900"/>
                </a:lnTo>
                <a:lnTo>
                  <a:pt x="505129" y="838200"/>
                </a:lnTo>
                <a:lnTo>
                  <a:pt x="510184" y="838200"/>
                </a:lnTo>
                <a:lnTo>
                  <a:pt x="514832" y="825500"/>
                </a:lnTo>
                <a:lnTo>
                  <a:pt x="515239" y="824801"/>
                </a:lnTo>
                <a:lnTo>
                  <a:pt x="512495" y="812800"/>
                </a:lnTo>
                <a:lnTo>
                  <a:pt x="501129" y="838200"/>
                </a:lnTo>
                <a:lnTo>
                  <a:pt x="494322" y="825500"/>
                </a:lnTo>
                <a:lnTo>
                  <a:pt x="491426" y="838200"/>
                </a:lnTo>
                <a:lnTo>
                  <a:pt x="483235" y="838200"/>
                </a:lnTo>
                <a:lnTo>
                  <a:pt x="490080" y="850900"/>
                </a:lnTo>
                <a:lnTo>
                  <a:pt x="487070" y="850900"/>
                </a:lnTo>
                <a:lnTo>
                  <a:pt x="479971" y="863600"/>
                </a:lnTo>
                <a:lnTo>
                  <a:pt x="474586" y="876300"/>
                </a:lnTo>
                <a:lnTo>
                  <a:pt x="471182" y="876300"/>
                </a:lnTo>
                <a:lnTo>
                  <a:pt x="469734" y="863600"/>
                </a:lnTo>
                <a:lnTo>
                  <a:pt x="471347" y="863600"/>
                </a:lnTo>
                <a:lnTo>
                  <a:pt x="477100" y="850900"/>
                </a:lnTo>
                <a:lnTo>
                  <a:pt x="468160" y="863600"/>
                </a:lnTo>
                <a:lnTo>
                  <a:pt x="468388" y="876300"/>
                </a:lnTo>
                <a:lnTo>
                  <a:pt x="464070" y="883234"/>
                </a:lnTo>
                <a:lnTo>
                  <a:pt x="463219" y="876300"/>
                </a:lnTo>
                <a:lnTo>
                  <a:pt x="459867" y="889000"/>
                </a:lnTo>
                <a:lnTo>
                  <a:pt x="446214" y="889000"/>
                </a:lnTo>
                <a:lnTo>
                  <a:pt x="416941" y="914400"/>
                </a:lnTo>
                <a:lnTo>
                  <a:pt x="407619" y="927100"/>
                </a:lnTo>
                <a:lnTo>
                  <a:pt x="408635" y="939800"/>
                </a:lnTo>
                <a:lnTo>
                  <a:pt x="401180" y="939800"/>
                </a:lnTo>
                <a:lnTo>
                  <a:pt x="396595" y="927100"/>
                </a:lnTo>
                <a:lnTo>
                  <a:pt x="393852" y="927100"/>
                </a:lnTo>
                <a:lnTo>
                  <a:pt x="409028" y="990600"/>
                </a:lnTo>
                <a:lnTo>
                  <a:pt x="398716" y="977900"/>
                </a:lnTo>
                <a:lnTo>
                  <a:pt x="384797" y="965200"/>
                </a:lnTo>
                <a:lnTo>
                  <a:pt x="373697" y="952500"/>
                </a:lnTo>
                <a:lnTo>
                  <a:pt x="373418" y="950582"/>
                </a:lnTo>
                <a:lnTo>
                  <a:pt x="395363" y="966190"/>
                </a:lnTo>
                <a:lnTo>
                  <a:pt x="379691" y="932649"/>
                </a:lnTo>
                <a:lnTo>
                  <a:pt x="382371" y="946302"/>
                </a:lnTo>
                <a:lnTo>
                  <a:pt x="378358" y="948080"/>
                </a:lnTo>
                <a:lnTo>
                  <a:pt x="373303" y="949820"/>
                </a:lnTo>
                <a:lnTo>
                  <a:pt x="371894" y="939800"/>
                </a:lnTo>
                <a:lnTo>
                  <a:pt x="366649" y="939800"/>
                </a:lnTo>
                <a:lnTo>
                  <a:pt x="360299" y="952500"/>
                </a:lnTo>
                <a:lnTo>
                  <a:pt x="356387" y="965200"/>
                </a:lnTo>
                <a:lnTo>
                  <a:pt x="374535" y="965200"/>
                </a:lnTo>
                <a:lnTo>
                  <a:pt x="376021" y="977900"/>
                </a:lnTo>
                <a:lnTo>
                  <a:pt x="346481" y="977900"/>
                </a:lnTo>
                <a:lnTo>
                  <a:pt x="352082" y="990600"/>
                </a:lnTo>
                <a:lnTo>
                  <a:pt x="355320" y="990600"/>
                </a:lnTo>
                <a:lnTo>
                  <a:pt x="353720" y="1003300"/>
                </a:lnTo>
                <a:lnTo>
                  <a:pt x="350291" y="990600"/>
                </a:lnTo>
                <a:lnTo>
                  <a:pt x="344373" y="990600"/>
                </a:lnTo>
                <a:lnTo>
                  <a:pt x="338836" y="977900"/>
                </a:lnTo>
                <a:lnTo>
                  <a:pt x="336537" y="977900"/>
                </a:lnTo>
                <a:lnTo>
                  <a:pt x="338823" y="1016000"/>
                </a:lnTo>
                <a:lnTo>
                  <a:pt x="336778" y="1003300"/>
                </a:lnTo>
                <a:lnTo>
                  <a:pt x="331127" y="1003300"/>
                </a:lnTo>
                <a:lnTo>
                  <a:pt x="323850" y="990600"/>
                </a:lnTo>
                <a:lnTo>
                  <a:pt x="316979" y="990600"/>
                </a:lnTo>
                <a:lnTo>
                  <a:pt x="312115" y="1003300"/>
                </a:lnTo>
                <a:lnTo>
                  <a:pt x="305104" y="1016000"/>
                </a:lnTo>
                <a:lnTo>
                  <a:pt x="306933" y="1041400"/>
                </a:lnTo>
                <a:lnTo>
                  <a:pt x="309156" y="1054100"/>
                </a:lnTo>
                <a:lnTo>
                  <a:pt x="303314" y="1066800"/>
                </a:lnTo>
                <a:lnTo>
                  <a:pt x="299758" y="1054100"/>
                </a:lnTo>
                <a:lnTo>
                  <a:pt x="292773" y="1054100"/>
                </a:lnTo>
                <a:lnTo>
                  <a:pt x="284162" y="1041400"/>
                </a:lnTo>
                <a:lnTo>
                  <a:pt x="275717" y="1041400"/>
                </a:lnTo>
                <a:lnTo>
                  <a:pt x="281851" y="1054100"/>
                </a:lnTo>
                <a:lnTo>
                  <a:pt x="289839" y="1079500"/>
                </a:lnTo>
                <a:lnTo>
                  <a:pt x="295605" y="1104900"/>
                </a:lnTo>
                <a:lnTo>
                  <a:pt x="295059" y="1117600"/>
                </a:lnTo>
                <a:lnTo>
                  <a:pt x="287312" y="1117600"/>
                </a:lnTo>
                <a:lnTo>
                  <a:pt x="282740" y="1143000"/>
                </a:lnTo>
                <a:lnTo>
                  <a:pt x="276974" y="1117600"/>
                </a:lnTo>
                <a:lnTo>
                  <a:pt x="271386" y="1092200"/>
                </a:lnTo>
                <a:lnTo>
                  <a:pt x="267106" y="1066800"/>
                </a:lnTo>
                <a:lnTo>
                  <a:pt x="265290" y="1054100"/>
                </a:lnTo>
                <a:lnTo>
                  <a:pt x="240868" y="1054100"/>
                </a:lnTo>
                <a:lnTo>
                  <a:pt x="246608" y="1041400"/>
                </a:lnTo>
                <a:lnTo>
                  <a:pt x="236804" y="1041400"/>
                </a:lnTo>
                <a:lnTo>
                  <a:pt x="230606" y="1054100"/>
                </a:lnTo>
                <a:lnTo>
                  <a:pt x="224701" y="1054100"/>
                </a:lnTo>
                <a:lnTo>
                  <a:pt x="228841" y="1066800"/>
                </a:lnTo>
                <a:lnTo>
                  <a:pt x="227533" y="1079500"/>
                </a:lnTo>
                <a:lnTo>
                  <a:pt x="225882" y="1079500"/>
                </a:lnTo>
                <a:lnTo>
                  <a:pt x="228993" y="1092200"/>
                </a:lnTo>
                <a:lnTo>
                  <a:pt x="240652" y="1054100"/>
                </a:lnTo>
                <a:lnTo>
                  <a:pt x="247738" y="1066800"/>
                </a:lnTo>
                <a:lnTo>
                  <a:pt x="251193" y="1079500"/>
                </a:lnTo>
                <a:lnTo>
                  <a:pt x="249491" y="1104900"/>
                </a:lnTo>
                <a:lnTo>
                  <a:pt x="241096" y="1117600"/>
                </a:lnTo>
                <a:lnTo>
                  <a:pt x="235178" y="1104900"/>
                </a:lnTo>
                <a:lnTo>
                  <a:pt x="229590" y="1104900"/>
                </a:lnTo>
                <a:lnTo>
                  <a:pt x="224764" y="1092200"/>
                </a:lnTo>
                <a:lnTo>
                  <a:pt x="220751" y="1092200"/>
                </a:lnTo>
                <a:lnTo>
                  <a:pt x="217881" y="1104900"/>
                </a:lnTo>
                <a:lnTo>
                  <a:pt x="210312" y="1104900"/>
                </a:lnTo>
                <a:lnTo>
                  <a:pt x="210820" y="1092200"/>
                </a:lnTo>
                <a:lnTo>
                  <a:pt x="205524" y="1104900"/>
                </a:lnTo>
                <a:lnTo>
                  <a:pt x="204203" y="1117600"/>
                </a:lnTo>
                <a:lnTo>
                  <a:pt x="201422" y="1117600"/>
                </a:lnTo>
                <a:lnTo>
                  <a:pt x="191693" y="1130300"/>
                </a:lnTo>
                <a:lnTo>
                  <a:pt x="173520" y="1130300"/>
                </a:lnTo>
                <a:lnTo>
                  <a:pt x="190017" y="1143000"/>
                </a:lnTo>
                <a:lnTo>
                  <a:pt x="209321" y="1155700"/>
                </a:lnTo>
                <a:lnTo>
                  <a:pt x="226339" y="1168400"/>
                </a:lnTo>
                <a:lnTo>
                  <a:pt x="235966" y="1181100"/>
                </a:lnTo>
                <a:lnTo>
                  <a:pt x="219456" y="1181100"/>
                </a:lnTo>
                <a:lnTo>
                  <a:pt x="207098" y="1193800"/>
                </a:lnTo>
                <a:lnTo>
                  <a:pt x="197269" y="1193800"/>
                </a:lnTo>
                <a:lnTo>
                  <a:pt x="188353" y="1181100"/>
                </a:lnTo>
                <a:lnTo>
                  <a:pt x="182435" y="1168400"/>
                </a:lnTo>
                <a:lnTo>
                  <a:pt x="176923" y="1155700"/>
                </a:lnTo>
                <a:lnTo>
                  <a:pt x="172008" y="1155700"/>
                </a:lnTo>
                <a:lnTo>
                  <a:pt x="172681" y="1168400"/>
                </a:lnTo>
                <a:lnTo>
                  <a:pt x="160769" y="1168400"/>
                </a:lnTo>
                <a:lnTo>
                  <a:pt x="157187" y="1181100"/>
                </a:lnTo>
                <a:lnTo>
                  <a:pt x="161251" y="1181100"/>
                </a:lnTo>
                <a:lnTo>
                  <a:pt x="157137" y="1193800"/>
                </a:lnTo>
                <a:lnTo>
                  <a:pt x="146646" y="1193800"/>
                </a:lnTo>
                <a:lnTo>
                  <a:pt x="153403" y="1206500"/>
                </a:lnTo>
                <a:lnTo>
                  <a:pt x="158330" y="1219200"/>
                </a:lnTo>
                <a:lnTo>
                  <a:pt x="160693" y="1231900"/>
                </a:lnTo>
                <a:lnTo>
                  <a:pt x="149428" y="1231900"/>
                </a:lnTo>
                <a:lnTo>
                  <a:pt x="138061" y="1244600"/>
                </a:lnTo>
                <a:lnTo>
                  <a:pt x="127546" y="1244600"/>
                </a:lnTo>
                <a:lnTo>
                  <a:pt x="117538" y="1257300"/>
                </a:lnTo>
                <a:lnTo>
                  <a:pt x="107670" y="1270000"/>
                </a:lnTo>
                <a:lnTo>
                  <a:pt x="94068" y="1270000"/>
                </a:lnTo>
                <a:lnTo>
                  <a:pt x="94018" y="1270165"/>
                </a:lnTo>
                <a:lnTo>
                  <a:pt x="102781" y="1282700"/>
                </a:lnTo>
                <a:lnTo>
                  <a:pt x="107937" y="1295400"/>
                </a:lnTo>
                <a:lnTo>
                  <a:pt x="109143" y="1308100"/>
                </a:lnTo>
                <a:lnTo>
                  <a:pt x="106172" y="1333500"/>
                </a:lnTo>
                <a:lnTo>
                  <a:pt x="93014" y="1333500"/>
                </a:lnTo>
                <a:lnTo>
                  <a:pt x="93014" y="1384300"/>
                </a:lnTo>
                <a:lnTo>
                  <a:pt x="90106" y="1397000"/>
                </a:lnTo>
                <a:lnTo>
                  <a:pt x="85267" y="1397000"/>
                </a:lnTo>
                <a:lnTo>
                  <a:pt x="93014" y="1384300"/>
                </a:lnTo>
                <a:lnTo>
                  <a:pt x="93014" y="1333500"/>
                </a:lnTo>
                <a:lnTo>
                  <a:pt x="92341" y="1333500"/>
                </a:lnTo>
                <a:lnTo>
                  <a:pt x="83693" y="1346200"/>
                </a:lnTo>
                <a:lnTo>
                  <a:pt x="84912" y="1358900"/>
                </a:lnTo>
                <a:lnTo>
                  <a:pt x="85420" y="1371600"/>
                </a:lnTo>
                <a:lnTo>
                  <a:pt x="74663" y="1384300"/>
                </a:lnTo>
                <a:lnTo>
                  <a:pt x="58293" y="1384300"/>
                </a:lnTo>
                <a:lnTo>
                  <a:pt x="53035" y="1371600"/>
                </a:lnTo>
                <a:lnTo>
                  <a:pt x="47574" y="1371600"/>
                </a:lnTo>
                <a:lnTo>
                  <a:pt x="52628" y="1358900"/>
                </a:lnTo>
                <a:lnTo>
                  <a:pt x="59423" y="1358900"/>
                </a:lnTo>
                <a:lnTo>
                  <a:pt x="60185" y="1357503"/>
                </a:lnTo>
                <a:lnTo>
                  <a:pt x="59778" y="1346200"/>
                </a:lnTo>
                <a:lnTo>
                  <a:pt x="60756" y="1342364"/>
                </a:lnTo>
                <a:lnTo>
                  <a:pt x="57302" y="1346200"/>
                </a:lnTo>
                <a:lnTo>
                  <a:pt x="43700" y="1358900"/>
                </a:lnTo>
                <a:lnTo>
                  <a:pt x="28384" y="1384300"/>
                </a:lnTo>
                <a:lnTo>
                  <a:pt x="11772" y="1397000"/>
                </a:lnTo>
                <a:lnTo>
                  <a:pt x="12280" y="1397000"/>
                </a:lnTo>
                <a:lnTo>
                  <a:pt x="11049" y="1409700"/>
                </a:lnTo>
                <a:lnTo>
                  <a:pt x="17068" y="1409700"/>
                </a:lnTo>
                <a:lnTo>
                  <a:pt x="20421" y="1397000"/>
                </a:lnTo>
                <a:lnTo>
                  <a:pt x="25908" y="1397000"/>
                </a:lnTo>
                <a:lnTo>
                  <a:pt x="27000" y="1409700"/>
                </a:lnTo>
                <a:lnTo>
                  <a:pt x="31737" y="1409700"/>
                </a:lnTo>
                <a:lnTo>
                  <a:pt x="31242" y="1422400"/>
                </a:lnTo>
                <a:lnTo>
                  <a:pt x="30238" y="1435100"/>
                </a:lnTo>
                <a:lnTo>
                  <a:pt x="27101" y="1447800"/>
                </a:lnTo>
                <a:lnTo>
                  <a:pt x="19532" y="1447800"/>
                </a:lnTo>
                <a:lnTo>
                  <a:pt x="18529" y="1435100"/>
                </a:lnTo>
                <a:lnTo>
                  <a:pt x="14998" y="1435100"/>
                </a:lnTo>
                <a:lnTo>
                  <a:pt x="6629" y="1447800"/>
                </a:lnTo>
                <a:lnTo>
                  <a:pt x="0" y="1447800"/>
                </a:lnTo>
                <a:lnTo>
                  <a:pt x="1689" y="1460500"/>
                </a:lnTo>
                <a:lnTo>
                  <a:pt x="15062" y="1460500"/>
                </a:lnTo>
                <a:lnTo>
                  <a:pt x="15468" y="1473200"/>
                </a:lnTo>
                <a:lnTo>
                  <a:pt x="15824" y="1473200"/>
                </a:lnTo>
                <a:lnTo>
                  <a:pt x="14224" y="1485900"/>
                </a:lnTo>
                <a:lnTo>
                  <a:pt x="8763" y="1498600"/>
                </a:lnTo>
                <a:lnTo>
                  <a:pt x="27114" y="1498600"/>
                </a:lnTo>
                <a:lnTo>
                  <a:pt x="21120" y="1485900"/>
                </a:lnTo>
                <a:lnTo>
                  <a:pt x="25984" y="1473200"/>
                </a:lnTo>
                <a:lnTo>
                  <a:pt x="30200" y="1473200"/>
                </a:lnTo>
                <a:lnTo>
                  <a:pt x="22263" y="1460500"/>
                </a:lnTo>
                <a:lnTo>
                  <a:pt x="47574" y="1460500"/>
                </a:lnTo>
                <a:lnTo>
                  <a:pt x="56934" y="1460500"/>
                </a:lnTo>
                <a:lnTo>
                  <a:pt x="53936" y="1450289"/>
                </a:lnTo>
                <a:lnTo>
                  <a:pt x="55486" y="1447800"/>
                </a:lnTo>
                <a:lnTo>
                  <a:pt x="53200" y="1447800"/>
                </a:lnTo>
                <a:lnTo>
                  <a:pt x="44678" y="1447800"/>
                </a:lnTo>
                <a:lnTo>
                  <a:pt x="43332" y="1435100"/>
                </a:lnTo>
                <a:lnTo>
                  <a:pt x="45402" y="1422400"/>
                </a:lnTo>
                <a:lnTo>
                  <a:pt x="48298" y="1422400"/>
                </a:lnTo>
                <a:lnTo>
                  <a:pt x="49466" y="1409700"/>
                </a:lnTo>
                <a:lnTo>
                  <a:pt x="54991" y="1409700"/>
                </a:lnTo>
                <a:lnTo>
                  <a:pt x="51917" y="1422400"/>
                </a:lnTo>
                <a:lnTo>
                  <a:pt x="57835" y="1422400"/>
                </a:lnTo>
                <a:lnTo>
                  <a:pt x="56718" y="1409700"/>
                </a:lnTo>
                <a:lnTo>
                  <a:pt x="72440" y="1409700"/>
                </a:lnTo>
                <a:lnTo>
                  <a:pt x="74002" y="1409700"/>
                </a:lnTo>
                <a:lnTo>
                  <a:pt x="75742" y="1409700"/>
                </a:lnTo>
                <a:lnTo>
                  <a:pt x="75615" y="1422400"/>
                </a:lnTo>
                <a:lnTo>
                  <a:pt x="84086" y="1409700"/>
                </a:lnTo>
                <a:lnTo>
                  <a:pt x="90716" y="1397000"/>
                </a:lnTo>
                <a:lnTo>
                  <a:pt x="100457" y="1397000"/>
                </a:lnTo>
                <a:lnTo>
                  <a:pt x="102323" y="1384300"/>
                </a:lnTo>
                <a:lnTo>
                  <a:pt x="104863" y="1384300"/>
                </a:lnTo>
                <a:lnTo>
                  <a:pt x="105270" y="1371600"/>
                </a:lnTo>
                <a:lnTo>
                  <a:pt x="110121" y="1371600"/>
                </a:lnTo>
                <a:lnTo>
                  <a:pt x="112242" y="1358900"/>
                </a:lnTo>
                <a:lnTo>
                  <a:pt x="116484" y="1358900"/>
                </a:lnTo>
                <a:lnTo>
                  <a:pt x="125298" y="1346200"/>
                </a:lnTo>
                <a:lnTo>
                  <a:pt x="132918" y="1333500"/>
                </a:lnTo>
                <a:lnTo>
                  <a:pt x="143306" y="1320800"/>
                </a:lnTo>
                <a:lnTo>
                  <a:pt x="160362" y="1308100"/>
                </a:lnTo>
                <a:lnTo>
                  <a:pt x="162356" y="1295400"/>
                </a:lnTo>
                <a:lnTo>
                  <a:pt x="168910" y="1295400"/>
                </a:lnTo>
                <a:lnTo>
                  <a:pt x="174917" y="1282700"/>
                </a:lnTo>
                <a:lnTo>
                  <a:pt x="196113" y="1282700"/>
                </a:lnTo>
                <a:lnTo>
                  <a:pt x="202450" y="1270000"/>
                </a:lnTo>
                <a:lnTo>
                  <a:pt x="218732" y="1270000"/>
                </a:lnTo>
                <a:lnTo>
                  <a:pt x="230441" y="1257300"/>
                </a:lnTo>
                <a:lnTo>
                  <a:pt x="240271" y="1231900"/>
                </a:lnTo>
                <a:lnTo>
                  <a:pt x="249961" y="1231900"/>
                </a:lnTo>
                <a:lnTo>
                  <a:pt x="242214" y="1219200"/>
                </a:lnTo>
                <a:lnTo>
                  <a:pt x="247548" y="1206500"/>
                </a:lnTo>
                <a:lnTo>
                  <a:pt x="252310" y="1206500"/>
                </a:lnTo>
                <a:lnTo>
                  <a:pt x="256781" y="1193800"/>
                </a:lnTo>
                <a:lnTo>
                  <a:pt x="261277" y="1193800"/>
                </a:lnTo>
                <a:lnTo>
                  <a:pt x="253530" y="1181100"/>
                </a:lnTo>
                <a:lnTo>
                  <a:pt x="258787" y="1168400"/>
                </a:lnTo>
                <a:lnTo>
                  <a:pt x="268998" y="1168400"/>
                </a:lnTo>
                <a:lnTo>
                  <a:pt x="281063" y="1155700"/>
                </a:lnTo>
                <a:lnTo>
                  <a:pt x="302679" y="1155700"/>
                </a:lnTo>
                <a:lnTo>
                  <a:pt x="307530" y="1143000"/>
                </a:lnTo>
                <a:lnTo>
                  <a:pt x="311226" y="1130300"/>
                </a:lnTo>
                <a:lnTo>
                  <a:pt x="314807" y="1130300"/>
                </a:lnTo>
                <a:lnTo>
                  <a:pt x="319062" y="1117600"/>
                </a:lnTo>
                <a:lnTo>
                  <a:pt x="324878" y="1117600"/>
                </a:lnTo>
                <a:lnTo>
                  <a:pt x="333082" y="1104900"/>
                </a:lnTo>
                <a:lnTo>
                  <a:pt x="343738" y="1104900"/>
                </a:lnTo>
                <a:lnTo>
                  <a:pt x="346417" y="1092200"/>
                </a:lnTo>
                <a:lnTo>
                  <a:pt x="349758" y="1092200"/>
                </a:lnTo>
                <a:lnTo>
                  <a:pt x="352158" y="1079500"/>
                </a:lnTo>
                <a:lnTo>
                  <a:pt x="361302" y="1092200"/>
                </a:lnTo>
                <a:lnTo>
                  <a:pt x="368820" y="1092200"/>
                </a:lnTo>
                <a:lnTo>
                  <a:pt x="361861" y="1079500"/>
                </a:lnTo>
                <a:lnTo>
                  <a:pt x="355447" y="1079500"/>
                </a:lnTo>
                <a:lnTo>
                  <a:pt x="355168" y="1066800"/>
                </a:lnTo>
                <a:lnTo>
                  <a:pt x="379196" y="1066800"/>
                </a:lnTo>
                <a:lnTo>
                  <a:pt x="380149" y="1054100"/>
                </a:lnTo>
                <a:lnTo>
                  <a:pt x="384873" y="1041400"/>
                </a:lnTo>
                <a:lnTo>
                  <a:pt x="388277" y="1028700"/>
                </a:lnTo>
                <a:lnTo>
                  <a:pt x="393192" y="1028700"/>
                </a:lnTo>
                <a:lnTo>
                  <a:pt x="399376" y="1016000"/>
                </a:lnTo>
                <a:lnTo>
                  <a:pt x="411251" y="1016000"/>
                </a:lnTo>
                <a:lnTo>
                  <a:pt x="409359" y="1003300"/>
                </a:lnTo>
                <a:lnTo>
                  <a:pt x="427088" y="1003300"/>
                </a:lnTo>
                <a:lnTo>
                  <a:pt x="427863" y="1016000"/>
                </a:lnTo>
                <a:lnTo>
                  <a:pt x="430987" y="1003300"/>
                </a:lnTo>
                <a:lnTo>
                  <a:pt x="433832" y="990600"/>
                </a:lnTo>
                <a:lnTo>
                  <a:pt x="436308" y="990600"/>
                </a:lnTo>
                <a:lnTo>
                  <a:pt x="438289" y="977900"/>
                </a:lnTo>
                <a:lnTo>
                  <a:pt x="446074" y="977900"/>
                </a:lnTo>
                <a:lnTo>
                  <a:pt x="448106" y="965200"/>
                </a:lnTo>
                <a:lnTo>
                  <a:pt x="455244" y="965200"/>
                </a:lnTo>
                <a:lnTo>
                  <a:pt x="473303" y="952500"/>
                </a:lnTo>
                <a:lnTo>
                  <a:pt x="494766" y="939800"/>
                </a:lnTo>
                <a:lnTo>
                  <a:pt x="519201" y="914400"/>
                </a:lnTo>
                <a:lnTo>
                  <a:pt x="546176" y="901700"/>
                </a:lnTo>
                <a:lnTo>
                  <a:pt x="546531" y="901700"/>
                </a:lnTo>
                <a:lnTo>
                  <a:pt x="555142" y="889000"/>
                </a:lnTo>
                <a:lnTo>
                  <a:pt x="566140" y="889000"/>
                </a:lnTo>
                <a:lnTo>
                  <a:pt x="565137" y="901700"/>
                </a:lnTo>
                <a:lnTo>
                  <a:pt x="573659" y="889000"/>
                </a:lnTo>
                <a:lnTo>
                  <a:pt x="582422" y="889000"/>
                </a:lnTo>
                <a:lnTo>
                  <a:pt x="589064" y="876300"/>
                </a:lnTo>
                <a:lnTo>
                  <a:pt x="591223" y="863600"/>
                </a:lnTo>
                <a:lnTo>
                  <a:pt x="596747" y="863600"/>
                </a:lnTo>
                <a:lnTo>
                  <a:pt x="593953" y="876300"/>
                </a:lnTo>
                <a:lnTo>
                  <a:pt x="598030" y="876300"/>
                </a:lnTo>
                <a:lnTo>
                  <a:pt x="598754" y="863600"/>
                </a:lnTo>
                <a:lnTo>
                  <a:pt x="604634" y="873442"/>
                </a:lnTo>
                <a:lnTo>
                  <a:pt x="609333" y="863600"/>
                </a:lnTo>
                <a:lnTo>
                  <a:pt x="608622" y="863600"/>
                </a:lnTo>
                <a:lnTo>
                  <a:pt x="603465" y="850900"/>
                </a:lnTo>
                <a:lnTo>
                  <a:pt x="596138" y="838200"/>
                </a:lnTo>
                <a:lnTo>
                  <a:pt x="611746" y="838200"/>
                </a:lnTo>
                <a:lnTo>
                  <a:pt x="609676" y="825500"/>
                </a:lnTo>
                <a:lnTo>
                  <a:pt x="624065" y="825500"/>
                </a:lnTo>
                <a:lnTo>
                  <a:pt x="616318" y="838200"/>
                </a:lnTo>
                <a:lnTo>
                  <a:pt x="624255" y="825500"/>
                </a:lnTo>
                <a:lnTo>
                  <a:pt x="635609" y="825500"/>
                </a:lnTo>
                <a:lnTo>
                  <a:pt x="644321" y="812800"/>
                </a:lnTo>
                <a:lnTo>
                  <a:pt x="644359" y="800100"/>
                </a:lnTo>
                <a:lnTo>
                  <a:pt x="652449" y="800100"/>
                </a:lnTo>
                <a:lnTo>
                  <a:pt x="659790" y="787400"/>
                </a:lnTo>
                <a:lnTo>
                  <a:pt x="670115" y="787400"/>
                </a:lnTo>
                <a:lnTo>
                  <a:pt x="676579" y="774700"/>
                </a:lnTo>
                <a:lnTo>
                  <a:pt x="672007" y="774700"/>
                </a:lnTo>
                <a:lnTo>
                  <a:pt x="670585" y="762000"/>
                </a:lnTo>
                <a:lnTo>
                  <a:pt x="687679" y="762000"/>
                </a:lnTo>
                <a:lnTo>
                  <a:pt x="701103" y="749300"/>
                </a:lnTo>
                <a:lnTo>
                  <a:pt x="708723" y="749300"/>
                </a:lnTo>
                <a:lnTo>
                  <a:pt x="722579" y="736600"/>
                </a:lnTo>
                <a:lnTo>
                  <a:pt x="714883" y="736600"/>
                </a:lnTo>
                <a:lnTo>
                  <a:pt x="713994" y="723900"/>
                </a:lnTo>
                <a:lnTo>
                  <a:pt x="738492" y="723900"/>
                </a:lnTo>
                <a:lnTo>
                  <a:pt x="748233" y="711200"/>
                </a:lnTo>
                <a:lnTo>
                  <a:pt x="786028" y="711200"/>
                </a:lnTo>
                <a:lnTo>
                  <a:pt x="788708" y="723900"/>
                </a:lnTo>
                <a:lnTo>
                  <a:pt x="794588" y="723900"/>
                </a:lnTo>
                <a:lnTo>
                  <a:pt x="792416" y="711200"/>
                </a:lnTo>
                <a:lnTo>
                  <a:pt x="787501" y="711200"/>
                </a:lnTo>
                <a:lnTo>
                  <a:pt x="789266" y="698500"/>
                </a:lnTo>
                <a:lnTo>
                  <a:pt x="793699" y="698500"/>
                </a:lnTo>
                <a:lnTo>
                  <a:pt x="797394" y="711200"/>
                </a:lnTo>
                <a:lnTo>
                  <a:pt x="812774" y="711200"/>
                </a:lnTo>
                <a:lnTo>
                  <a:pt x="818210" y="685800"/>
                </a:lnTo>
                <a:lnTo>
                  <a:pt x="826020" y="673100"/>
                </a:lnTo>
                <a:lnTo>
                  <a:pt x="826173" y="673100"/>
                </a:lnTo>
                <a:lnTo>
                  <a:pt x="829576" y="660400"/>
                </a:lnTo>
                <a:lnTo>
                  <a:pt x="838860" y="660400"/>
                </a:lnTo>
                <a:lnTo>
                  <a:pt x="851395" y="647700"/>
                </a:lnTo>
                <a:lnTo>
                  <a:pt x="861949" y="647700"/>
                </a:lnTo>
                <a:lnTo>
                  <a:pt x="865314" y="635000"/>
                </a:lnTo>
                <a:lnTo>
                  <a:pt x="874445" y="635000"/>
                </a:lnTo>
                <a:lnTo>
                  <a:pt x="880402" y="622300"/>
                </a:lnTo>
                <a:lnTo>
                  <a:pt x="885266" y="609600"/>
                </a:lnTo>
                <a:lnTo>
                  <a:pt x="904290" y="609600"/>
                </a:lnTo>
                <a:lnTo>
                  <a:pt x="916825" y="596900"/>
                </a:lnTo>
                <a:lnTo>
                  <a:pt x="927747" y="584200"/>
                </a:lnTo>
                <a:lnTo>
                  <a:pt x="940638" y="584200"/>
                </a:lnTo>
                <a:lnTo>
                  <a:pt x="961593" y="558800"/>
                </a:lnTo>
                <a:lnTo>
                  <a:pt x="963104" y="571500"/>
                </a:lnTo>
                <a:lnTo>
                  <a:pt x="972070" y="558800"/>
                </a:lnTo>
                <a:lnTo>
                  <a:pt x="976744" y="558800"/>
                </a:lnTo>
                <a:lnTo>
                  <a:pt x="978560" y="546100"/>
                </a:lnTo>
                <a:lnTo>
                  <a:pt x="978941" y="533400"/>
                </a:lnTo>
                <a:lnTo>
                  <a:pt x="983564" y="533400"/>
                </a:lnTo>
                <a:lnTo>
                  <a:pt x="983068" y="546100"/>
                </a:lnTo>
                <a:lnTo>
                  <a:pt x="983843" y="546100"/>
                </a:lnTo>
                <a:lnTo>
                  <a:pt x="998435" y="533400"/>
                </a:lnTo>
                <a:lnTo>
                  <a:pt x="1006983" y="533400"/>
                </a:lnTo>
                <a:lnTo>
                  <a:pt x="1012304" y="520700"/>
                </a:lnTo>
                <a:lnTo>
                  <a:pt x="1017244" y="508000"/>
                </a:lnTo>
                <a:lnTo>
                  <a:pt x="1047559" y="508000"/>
                </a:lnTo>
                <a:lnTo>
                  <a:pt x="1064958" y="495300"/>
                </a:lnTo>
                <a:lnTo>
                  <a:pt x="1078572" y="482600"/>
                </a:lnTo>
                <a:lnTo>
                  <a:pt x="1079182" y="482600"/>
                </a:lnTo>
                <a:lnTo>
                  <a:pt x="1096937" y="469900"/>
                </a:lnTo>
                <a:lnTo>
                  <a:pt x="1119619" y="457200"/>
                </a:lnTo>
                <a:lnTo>
                  <a:pt x="1136662" y="457200"/>
                </a:lnTo>
                <a:lnTo>
                  <a:pt x="1137450" y="431800"/>
                </a:lnTo>
                <a:lnTo>
                  <a:pt x="1147203" y="406400"/>
                </a:lnTo>
                <a:lnTo>
                  <a:pt x="1136764" y="419100"/>
                </a:lnTo>
                <a:lnTo>
                  <a:pt x="1134097" y="406400"/>
                </a:lnTo>
                <a:lnTo>
                  <a:pt x="1133259" y="406400"/>
                </a:lnTo>
                <a:lnTo>
                  <a:pt x="1128306" y="393700"/>
                </a:lnTo>
                <a:lnTo>
                  <a:pt x="1148575" y="393700"/>
                </a:lnTo>
                <a:lnTo>
                  <a:pt x="1146975" y="406400"/>
                </a:lnTo>
                <a:lnTo>
                  <a:pt x="1147203" y="406400"/>
                </a:lnTo>
                <a:lnTo>
                  <a:pt x="1162900" y="406400"/>
                </a:lnTo>
                <a:lnTo>
                  <a:pt x="1173137" y="393700"/>
                </a:lnTo>
                <a:lnTo>
                  <a:pt x="1180820" y="406400"/>
                </a:lnTo>
                <a:lnTo>
                  <a:pt x="1210767" y="381000"/>
                </a:lnTo>
                <a:lnTo>
                  <a:pt x="1241844" y="368300"/>
                </a:lnTo>
                <a:lnTo>
                  <a:pt x="1272755" y="342900"/>
                </a:lnTo>
                <a:lnTo>
                  <a:pt x="1302194" y="330200"/>
                </a:lnTo>
                <a:lnTo>
                  <a:pt x="1289100" y="317500"/>
                </a:lnTo>
                <a:lnTo>
                  <a:pt x="1313649" y="317500"/>
                </a:lnTo>
                <a:lnTo>
                  <a:pt x="1313408" y="318439"/>
                </a:lnTo>
                <a:lnTo>
                  <a:pt x="1314132" y="317500"/>
                </a:lnTo>
                <a:lnTo>
                  <a:pt x="1314843" y="317500"/>
                </a:lnTo>
                <a:lnTo>
                  <a:pt x="1314348" y="304800"/>
                </a:lnTo>
                <a:lnTo>
                  <a:pt x="1324076" y="304800"/>
                </a:lnTo>
                <a:lnTo>
                  <a:pt x="1324711" y="317500"/>
                </a:lnTo>
                <a:lnTo>
                  <a:pt x="1322349" y="317500"/>
                </a:lnTo>
                <a:lnTo>
                  <a:pt x="1323098" y="330200"/>
                </a:lnTo>
                <a:lnTo>
                  <a:pt x="1330071" y="317500"/>
                </a:lnTo>
                <a:lnTo>
                  <a:pt x="1328547" y="317500"/>
                </a:lnTo>
                <a:lnTo>
                  <a:pt x="1329499" y="304800"/>
                </a:lnTo>
                <a:lnTo>
                  <a:pt x="1332153" y="304800"/>
                </a:lnTo>
                <a:lnTo>
                  <a:pt x="1338440" y="292100"/>
                </a:lnTo>
                <a:lnTo>
                  <a:pt x="1347241" y="292100"/>
                </a:lnTo>
                <a:lnTo>
                  <a:pt x="1347355" y="304800"/>
                </a:lnTo>
                <a:lnTo>
                  <a:pt x="1352257" y="304800"/>
                </a:lnTo>
                <a:lnTo>
                  <a:pt x="1355001" y="292100"/>
                </a:lnTo>
                <a:lnTo>
                  <a:pt x="1372336" y="292100"/>
                </a:lnTo>
                <a:lnTo>
                  <a:pt x="1358950" y="279400"/>
                </a:lnTo>
                <a:lnTo>
                  <a:pt x="1366647" y="279400"/>
                </a:lnTo>
                <a:lnTo>
                  <a:pt x="1366685" y="266700"/>
                </a:lnTo>
                <a:lnTo>
                  <a:pt x="1380020" y="266700"/>
                </a:lnTo>
                <a:lnTo>
                  <a:pt x="1402956" y="254000"/>
                </a:lnTo>
                <a:lnTo>
                  <a:pt x="1423606" y="241300"/>
                </a:lnTo>
                <a:lnTo>
                  <a:pt x="1437005" y="241300"/>
                </a:lnTo>
                <a:lnTo>
                  <a:pt x="1442250" y="228600"/>
                </a:lnTo>
                <a:lnTo>
                  <a:pt x="1449082" y="215900"/>
                </a:lnTo>
                <a:lnTo>
                  <a:pt x="1466837" y="215900"/>
                </a:lnTo>
                <a:lnTo>
                  <a:pt x="1463014" y="203200"/>
                </a:lnTo>
                <a:lnTo>
                  <a:pt x="1459903" y="203200"/>
                </a:lnTo>
                <a:lnTo>
                  <a:pt x="1465389" y="190500"/>
                </a:lnTo>
                <a:lnTo>
                  <a:pt x="1474203" y="203200"/>
                </a:lnTo>
                <a:lnTo>
                  <a:pt x="1509509" y="203200"/>
                </a:lnTo>
                <a:lnTo>
                  <a:pt x="1518196" y="190500"/>
                </a:lnTo>
                <a:lnTo>
                  <a:pt x="1525511" y="177800"/>
                </a:lnTo>
                <a:lnTo>
                  <a:pt x="1527644" y="177800"/>
                </a:lnTo>
                <a:lnTo>
                  <a:pt x="1530223" y="190500"/>
                </a:lnTo>
                <a:lnTo>
                  <a:pt x="1535633" y="190500"/>
                </a:lnTo>
                <a:lnTo>
                  <a:pt x="1551419" y="177800"/>
                </a:lnTo>
                <a:lnTo>
                  <a:pt x="1571637" y="165100"/>
                </a:lnTo>
                <a:lnTo>
                  <a:pt x="1593596" y="165100"/>
                </a:lnTo>
                <a:lnTo>
                  <a:pt x="1614589" y="152400"/>
                </a:lnTo>
                <a:lnTo>
                  <a:pt x="1613357" y="152400"/>
                </a:lnTo>
                <a:lnTo>
                  <a:pt x="1606105" y="139700"/>
                </a:lnTo>
                <a:lnTo>
                  <a:pt x="1609674" y="139700"/>
                </a:lnTo>
                <a:lnTo>
                  <a:pt x="1632648" y="152400"/>
                </a:lnTo>
                <a:lnTo>
                  <a:pt x="1634223" y="139700"/>
                </a:lnTo>
                <a:lnTo>
                  <a:pt x="1636483" y="127000"/>
                </a:lnTo>
                <a:lnTo>
                  <a:pt x="1640624" y="127000"/>
                </a:lnTo>
                <a:lnTo>
                  <a:pt x="1663636" y="114300"/>
                </a:lnTo>
                <a:lnTo>
                  <a:pt x="1685366" y="114300"/>
                </a:lnTo>
                <a:lnTo>
                  <a:pt x="1727822" y="88900"/>
                </a:lnTo>
                <a:lnTo>
                  <a:pt x="1749399" y="88900"/>
                </a:lnTo>
                <a:lnTo>
                  <a:pt x="1760474" y="76200"/>
                </a:lnTo>
                <a:lnTo>
                  <a:pt x="1815134" y="76200"/>
                </a:lnTo>
                <a:lnTo>
                  <a:pt x="1821040" y="63500"/>
                </a:lnTo>
                <a:lnTo>
                  <a:pt x="1818703" y="63500"/>
                </a:lnTo>
                <a:lnTo>
                  <a:pt x="1816633" y="50800"/>
                </a:lnTo>
                <a:lnTo>
                  <a:pt x="1823720" y="50800"/>
                </a:lnTo>
                <a:lnTo>
                  <a:pt x="1830743" y="63500"/>
                </a:lnTo>
                <a:lnTo>
                  <a:pt x="1844738" y="63500"/>
                </a:lnTo>
                <a:lnTo>
                  <a:pt x="1849348" y="50800"/>
                </a:lnTo>
                <a:lnTo>
                  <a:pt x="1863356" y="50800"/>
                </a:lnTo>
                <a:close/>
              </a:path>
              <a:path extrusionOk="0" h="1498600" w="1871345">
                <a:moveTo>
                  <a:pt x="1870773" y="38100"/>
                </a:moveTo>
                <a:lnTo>
                  <a:pt x="1863356" y="50800"/>
                </a:lnTo>
                <a:lnTo>
                  <a:pt x="1866887" y="50800"/>
                </a:lnTo>
                <a:lnTo>
                  <a:pt x="1870773" y="381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9" name="Google Shape;2239;p238"/>
          <p:cNvSpPr/>
          <p:nvPr/>
        </p:nvSpPr>
        <p:spPr>
          <a:xfrm>
            <a:off x="538078" y="3044022"/>
            <a:ext cx="5502" cy="8041"/>
          </a:xfrm>
          <a:custGeom>
            <a:rect b="b" l="l" r="r" t="t"/>
            <a:pathLst>
              <a:path extrusionOk="0" h="12064" w="8255">
                <a:moveTo>
                  <a:pt x="4739" y="11476"/>
                </a:moveTo>
                <a:lnTo>
                  <a:pt x="390" y="9303"/>
                </a:lnTo>
                <a:lnTo>
                  <a:pt x="0" y="7353"/>
                </a:lnTo>
                <a:lnTo>
                  <a:pt x="1839" y="6518"/>
                </a:lnTo>
                <a:lnTo>
                  <a:pt x="1505" y="4568"/>
                </a:lnTo>
                <a:lnTo>
                  <a:pt x="6690" y="0"/>
                </a:lnTo>
                <a:lnTo>
                  <a:pt x="7749" y="5905"/>
                </a:lnTo>
                <a:lnTo>
                  <a:pt x="4739" y="114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0" name="Google Shape;2240;p238"/>
          <p:cNvSpPr/>
          <p:nvPr/>
        </p:nvSpPr>
        <p:spPr>
          <a:xfrm>
            <a:off x="574227" y="3011202"/>
            <a:ext cx="10581" cy="16506"/>
          </a:xfrm>
          <a:custGeom>
            <a:rect b="b" l="l" r="r" t="t"/>
            <a:pathLst>
              <a:path extrusionOk="0" h="24764" w="15875">
                <a:moveTo>
                  <a:pt x="3683" y="24231"/>
                </a:moveTo>
                <a:lnTo>
                  <a:pt x="2349" y="19164"/>
                </a:lnTo>
                <a:lnTo>
                  <a:pt x="3517" y="15265"/>
                </a:lnTo>
                <a:lnTo>
                  <a:pt x="2628" y="17272"/>
                </a:lnTo>
                <a:lnTo>
                  <a:pt x="1562" y="19278"/>
                </a:lnTo>
                <a:lnTo>
                  <a:pt x="0" y="20777"/>
                </a:lnTo>
                <a:lnTo>
                  <a:pt x="3683" y="24231"/>
                </a:lnTo>
                <a:close/>
              </a:path>
              <a:path extrusionOk="0" h="24764" w="15875">
                <a:moveTo>
                  <a:pt x="15608" y="4292"/>
                </a:moveTo>
                <a:lnTo>
                  <a:pt x="7810" y="0"/>
                </a:lnTo>
                <a:lnTo>
                  <a:pt x="6743" y="6959"/>
                </a:lnTo>
                <a:lnTo>
                  <a:pt x="4178" y="13703"/>
                </a:lnTo>
                <a:lnTo>
                  <a:pt x="4521" y="12979"/>
                </a:lnTo>
                <a:lnTo>
                  <a:pt x="4851" y="12700"/>
                </a:lnTo>
                <a:lnTo>
                  <a:pt x="10299" y="16205"/>
                </a:lnTo>
                <a:lnTo>
                  <a:pt x="13373" y="14909"/>
                </a:lnTo>
                <a:lnTo>
                  <a:pt x="14871" y="10401"/>
                </a:lnTo>
                <a:lnTo>
                  <a:pt x="15608" y="42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1" name="Google Shape;2241;p238"/>
          <p:cNvSpPr/>
          <p:nvPr/>
        </p:nvSpPr>
        <p:spPr>
          <a:xfrm>
            <a:off x="622318" y="2980090"/>
            <a:ext cx="8041" cy="9311"/>
          </a:xfrm>
          <a:custGeom>
            <a:rect b="b" l="l" r="r" t="t"/>
            <a:pathLst>
              <a:path extrusionOk="0" h="13970" w="12065">
                <a:moveTo>
                  <a:pt x="10856" y="12869"/>
                </a:moveTo>
                <a:lnTo>
                  <a:pt x="0" y="6339"/>
                </a:lnTo>
                <a:lnTo>
                  <a:pt x="3791" y="5058"/>
                </a:lnTo>
                <a:lnTo>
                  <a:pt x="7960" y="0"/>
                </a:lnTo>
                <a:lnTo>
                  <a:pt x="10635" y="5747"/>
                </a:lnTo>
                <a:lnTo>
                  <a:pt x="10856" y="12869"/>
                </a:lnTo>
                <a:close/>
              </a:path>
              <a:path extrusionOk="0" h="13970" w="12065">
                <a:moveTo>
                  <a:pt x="11764" y="13414"/>
                </a:moveTo>
                <a:lnTo>
                  <a:pt x="7693" y="12746"/>
                </a:lnTo>
                <a:lnTo>
                  <a:pt x="10863" y="13072"/>
                </a:lnTo>
                <a:lnTo>
                  <a:pt x="11195" y="13072"/>
                </a:lnTo>
                <a:lnTo>
                  <a:pt x="11764" y="13414"/>
                </a:lnTo>
                <a:close/>
              </a:path>
              <a:path extrusionOk="0" h="13970" w="12065">
                <a:moveTo>
                  <a:pt x="11195" y="13072"/>
                </a:moveTo>
                <a:lnTo>
                  <a:pt x="10863" y="13072"/>
                </a:lnTo>
                <a:lnTo>
                  <a:pt x="10856" y="12869"/>
                </a:lnTo>
                <a:lnTo>
                  <a:pt x="11195" y="130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2" name="Google Shape;2242;p238"/>
          <p:cNvSpPr/>
          <p:nvPr/>
        </p:nvSpPr>
        <p:spPr>
          <a:xfrm>
            <a:off x="566314" y="2978345"/>
            <a:ext cx="27509" cy="30895"/>
          </a:xfrm>
          <a:custGeom>
            <a:rect b="b" l="l" r="r" t="t"/>
            <a:pathLst>
              <a:path extrusionOk="0" h="46354" w="41275">
                <a:moveTo>
                  <a:pt x="10541" y="46012"/>
                </a:moveTo>
                <a:lnTo>
                  <a:pt x="5461" y="37769"/>
                </a:lnTo>
                <a:lnTo>
                  <a:pt x="0" y="42062"/>
                </a:lnTo>
                <a:lnTo>
                  <a:pt x="10541" y="46012"/>
                </a:lnTo>
                <a:close/>
              </a:path>
              <a:path extrusionOk="0" h="46354" w="41275">
                <a:moveTo>
                  <a:pt x="15049" y="19443"/>
                </a:moveTo>
                <a:lnTo>
                  <a:pt x="6083" y="27190"/>
                </a:lnTo>
                <a:lnTo>
                  <a:pt x="9867" y="25679"/>
                </a:lnTo>
                <a:lnTo>
                  <a:pt x="15049" y="19443"/>
                </a:lnTo>
                <a:close/>
              </a:path>
              <a:path extrusionOk="0" h="46354" w="41275">
                <a:moveTo>
                  <a:pt x="30670" y="12255"/>
                </a:moveTo>
                <a:lnTo>
                  <a:pt x="28486" y="15151"/>
                </a:lnTo>
                <a:lnTo>
                  <a:pt x="26708" y="18161"/>
                </a:lnTo>
                <a:lnTo>
                  <a:pt x="27038" y="20828"/>
                </a:lnTo>
                <a:lnTo>
                  <a:pt x="28041" y="19164"/>
                </a:lnTo>
                <a:lnTo>
                  <a:pt x="30162" y="15430"/>
                </a:lnTo>
                <a:lnTo>
                  <a:pt x="30670" y="12255"/>
                </a:lnTo>
                <a:close/>
              </a:path>
              <a:path extrusionOk="0" h="46354" w="41275">
                <a:moveTo>
                  <a:pt x="41148" y="1612"/>
                </a:moveTo>
                <a:lnTo>
                  <a:pt x="38417" y="0"/>
                </a:lnTo>
                <a:lnTo>
                  <a:pt x="36080" y="1841"/>
                </a:lnTo>
                <a:lnTo>
                  <a:pt x="33794" y="3670"/>
                </a:lnTo>
                <a:lnTo>
                  <a:pt x="31559" y="5626"/>
                </a:lnTo>
                <a:lnTo>
                  <a:pt x="29324" y="7518"/>
                </a:lnTo>
                <a:lnTo>
                  <a:pt x="30949" y="8470"/>
                </a:lnTo>
                <a:lnTo>
                  <a:pt x="31000" y="10248"/>
                </a:lnTo>
                <a:lnTo>
                  <a:pt x="30670" y="12255"/>
                </a:lnTo>
                <a:lnTo>
                  <a:pt x="34798" y="6515"/>
                </a:lnTo>
                <a:lnTo>
                  <a:pt x="41148" y="1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3" name="Google Shape;2243;p238"/>
          <p:cNvSpPr/>
          <p:nvPr/>
        </p:nvSpPr>
        <p:spPr>
          <a:xfrm>
            <a:off x="610795" y="2892692"/>
            <a:ext cx="35550" cy="29625"/>
          </a:xfrm>
          <a:custGeom>
            <a:rect b="b" l="l" r="r" t="t"/>
            <a:pathLst>
              <a:path extrusionOk="0" h="44450" w="53340">
                <a:moveTo>
                  <a:pt x="10477" y="44107"/>
                </a:moveTo>
                <a:lnTo>
                  <a:pt x="0" y="35471"/>
                </a:lnTo>
                <a:lnTo>
                  <a:pt x="558" y="43446"/>
                </a:lnTo>
                <a:lnTo>
                  <a:pt x="4406" y="42100"/>
                </a:lnTo>
                <a:lnTo>
                  <a:pt x="6464" y="43446"/>
                </a:lnTo>
                <a:lnTo>
                  <a:pt x="10477" y="44107"/>
                </a:lnTo>
                <a:close/>
              </a:path>
              <a:path extrusionOk="0" h="44450" w="53340">
                <a:moveTo>
                  <a:pt x="20904" y="12687"/>
                </a:moveTo>
                <a:lnTo>
                  <a:pt x="20345" y="8229"/>
                </a:lnTo>
                <a:lnTo>
                  <a:pt x="20523" y="2603"/>
                </a:lnTo>
                <a:lnTo>
                  <a:pt x="19304" y="0"/>
                </a:lnTo>
                <a:lnTo>
                  <a:pt x="14605" y="4660"/>
                </a:lnTo>
                <a:lnTo>
                  <a:pt x="15087" y="8318"/>
                </a:lnTo>
                <a:lnTo>
                  <a:pt x="14871" y="12560"/>
                </a:lnTo>
                <a:lnTo>
                  <a:pt x="16103" y="14871"/>
                </a:lnTo>
                <a:lnTo>
                  <a:pt x="20904" y="12687"/>
                </a:lnTo>
                <a:close/>
              </a:path>
              <a:path extrusionOk="0" h="44450" w="53340">
                <a:moveTo>
                  <a:pt x="53136" y="20764"/>
                </a:moveTo>
                <a:lnTo>
                  <a:pt x="51015" y="17424"/>
                </a:lnTo>
                <a:lnTo>
                  <a:pt x="47053" y="18656"/>
                </a:lnTo>
                <a:lnTo>
                  <a:pt x="45275" y="23164"/>
                </a:lnTo>
                <a:lnTo>
                  <a:pt x="45440" y="27114"/>
                </a:lnTo>
                <a:lnTo>
                  <a:pt x="43599" y="31572"/>
                </a:lnTo>
                <a:lnTo>
                  <a:pt x="47675" y="32359"/>
                </a:lnTo>
                <a:lnTo>
                  <a:pt x="53136" y="207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4" name="Google Shape;2244;p238"/>
          <p:cNvSpPr/>
          <p:nvPr/>
        </p:nvSpPr>
        <p:spPr>
          <a:xfrm>
            <a:off x="714214" y="2812997"/>
            <a:ext cx="11428" cy="11850"/>
          </a:xfrm>
          <a:custGeom>
            <a:rect b="b" l="l" r="r" t="t"/>
            <a:pathLst>
              <a:path extrusionOk="0" h="17779" w="17144">
                <a:moveTo>
                  <a:pt x="16726" y="17158"/>
                </a:moveTo>
                <a:lnTo>
                  <a:pt x="0" y="2451"/>
                </a:lnTo>
                <a:lnTo>
                  <a:pt x="2062" y="0"/>
                </a:lnTo>
                <a:lnTo>
                  <a:pt x="16726" y="171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5" name="Google Shape;2245;p238"/>
          <p:cNvSpPr/>
          <p:nvPr/>
        </p:nvSpPr>
        <p:spPr>
          <a:xfrm>
            <a:off x="763145" y="2708403"/>
            <a:ext cx="10581" cy="16506"/>
          </a:xfrm>
          <a:custGeom>
            <a:rect b="b" l="l" r="r" t="t"/>
            <a:pathLst>
              <a:path extrusionOk="0" h="24764" w="15875">
                <a:moveTo>
                  <a:pt x="12496" y="20116"/>
                </a:moveTo>
                <a:lnTo>
                  <a:pt x="12382" y="18884"/>
                </a:lnTo>
                <a:lnTo>
                  <a:pt x="11938" y="20561"/>
                </a:lnTo>
                <a:lnTo>
                  <a:pt x="11595" y="22402"/>
                </a:lnTo>
                <a:lnTo>
                  <a:pt x="11493" y="24574"/>
                </a:lnTo>
                <a:lnTo>
                  <a:pt x="12319" y="21729"/>
                </a:lnTo>
                <a:lnTo>
                  <a:pt x="12496" y="20116"/>
                </a:lnTo>
                <a:close/>
              </a:path>
              <a:path extrusionOk="0" h="24764" w="15875">
                <a:moveTo>
                  <a:pt x="15709" y="8382"/>
                </a:moveTo>
                <a:lnTo>
                  <a:pt x="13982" y="4648"/>
                </a:lnTo>
                <a:lnTo>
                  <a:pt x="7251" y="0"/>
                </a:lnTo>
                <a:lnTo>
                  <a:pt x="2044" y="4838"/>
                </a:lnTo>
                <a:lnTo>
                  <a:pt x="3581" y="9258"/>
                </a:lnTo>
                <a:lnTo>
                  <a:pt x="5156" y="13309"/>
                </a:lnTo>
                <a:lnTo>
                  <a:pt x="0" y="17056"/>
                </a:lnTo>
                <a:lnTo>
                  <a:pt x="1231" y="23291"/>
                </a:lnTo>
                <a:lnTo>
                  <a:pt x="11709" y="13157"/>
                </a:lnTo>
                <a:lnTo>
                  <a:pt x="12382" y="18884"/>
                </a:lnTo>
                <a:lnTo>
                  <a:pt x="14490" y="12636"/>
                </a:lnTo>
                <a:lnTo>
                  <a:pt x="15709" y="83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6" name="Google Shape;2246;p238"/>
          <p:cNvSpPr/>
          <p:nvPr/>
        </p:nvSpPr>
        <p:spPr>
          <a:xfrm>
            <a:off x="1823270" y="2069133"/>
            <a:ext cx="14389" cy="15236"/>
          </a:xfrm>
          <a:custGeom>
            <a:rect b="b" l="l" r="r" t="t"/>
            <a:pathLst>
              <a:path extrusionOk="0" h="22860" w="21589">
                <a:moveTo>
                  <a:pt x="9474" y="22783"/>
                </a:moveTo>
                <a:lnTo>
                  <a:pt x="2514" y="16662"/>
                </a:lnTo>
                <a:lnTo>
                  <a:pt x="0" y="20116"/>
                </a:lnTo>
                <a:lnTo>
                  <a:pt x="9474" y="22783"/>
                </a:lnTo>
                <a:close/>
              </a:path>
              <a:path extrusionOk="0" h="22860" w="21589">
                <a:moveTo>
                  <a:pt x="21247" y="0"/>
                </a:moveTo>
                <a:lnTo>
                  <a:pt x="15722" y="3124"/>
                </a:lnTo>
                <a:lnTo>
                  <a:pt x="13665" y="279"/>
                </a:lnTo>
                <a:lnTo>
                  <a:pt x="18173" y="13817"/>
                </a:lnTo>
                <a:lnTo>
                  <a:pt x="2124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7" name="Google Shape;2247;p238"/>
          <p:cNvSpPr/>
          <p:nvPr/>
        </p:nvSpPr>
        <p:spPr>
          <a:xfrm>
            <a:off x="1055709" y="2442623"/>
            <a:ext cx="7618" cy="3386"/>
          </a:xfrm>
          <a:custGeom>
            <a:rect b="b" l="l" r="r" t="t"/>
            <a:pathLst>
              <a:path extrusionOk="0" h="5079" w="11430">
                <a:moveTo>
                  <a:pt x="5017" y="5069"/>
                </a:moveTo>
                <a:lnTo>
                  <a:pt x="1561" y="3119"/>
                </a:lnTo>
                <a:lnTo>
                  <a:pt x="0" y="0"/>
                </a:lnTo>
                <a:lnTo>
                  <a:pt x="10816" y="1559"/>
                </a:lnTo>
                <a:lnTo>
                  <a:pt x="5017" y="50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8" name="Google Shape;2248;p238"/>
          <p:cNvSpPr/>
          <p:nvPr/>
        </p:nvSpPr>
        <p:spPr>
          <a:xfrm>
            <a:off x="1127203" y="2394800"/>
            <a:ext cx="7618" cy="5925"/>
          </a:xfrm>
          <a:custGeom>
            <a:rect b="b" l="l" r="r" t="t"/>
            <a:pathLst>
              <a:path extrusionOk="0" h="8889" w="11430">
                <a:moveTo>
                  <a:pt x="11150" y="8746"/>
                </a:moveTo>
                <a:lnTo>
                  <a:pt x="0" y="1114"/>
                </a:lnTo>
                <a:lnTo>
                  <a:pt x="1951" y="0"/>
                </a:lnTo>
                <a:lnTo>
                  <a:pt x="11150" y="87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49" name="Google Shape;2249;p238"/>
          <p:cNvSpPr/>
          <p:nvPr/>
        </p:nvSpPr>
        <p:spPr>
          <a:xfrm>
            <a:off x="1172946" y="2342186"/>
            <a:ext cx="9734" cy="6771"/>
          </a:xfrm>
          <a:custGeom>
            <a:rect b="b" l="l" r="r" t="t"/>
            <a:pathLst>
              <a:path extrusionOk="0" h="10160" w="14605">
                <a:moveTo>
                  <a:pt x="0" y="9916"/>
                </a:moveTo>
                <a:lnTo>
                  <a:pt x="3902" y="7687"/>
                </a:lnTo>
                <a:lnTo>
                  <a:pt x="6411" y="2284"/>
                </a:lnTo>
                <a:lnTo>
                  <a:pt x="10314" y="0"/>
                </a:lnTo>
                <a:lnTo>
                  <a:pt x="14073" y="5576"/>
                </a:lnTo>
                <a:lnTo>
                  <a:pt x="11534" y="6629"/>
                </a:lnTo>
                <a:lnTo>
                  <a:pt x="5806" y="6847"/>
                </a:lnTo>
                <a:lnTo>
                  <a:pt x="0" y="99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0" name="Google Shape;2250;p238"/>
          <p:cNvSpPr/>
          <p:nvPr/>
        </p:nvSpPr>
        <p:spPr>
          <a:xfrm>
            <a:off x="382588" y="4090876"/>
            <a:ext cx="5078" cy="2540"/>
          </a:xfrm>
          <a:custGeom>
            <a:rect b="b" l="l" r="r" t="t"/>
            <a:pathLst>
              <a:path extrusionOk="0" h="3810" w="7620">
                <a:moveTo>
                  <a:pt x="1159" y="3737"/>
                </a:moveTo>
                <a:lnTo>
                  <a:pt x="0" y="418"/>
                </a:lnTo>
                <a:lnTo>
                  <a:pt x="934" y="708"/>
                </a:lnTo>
                <a:lnTo>
                  <a:pt x="6218" y="0"/>
                </a:lnTo>
                <a:lnTo>
                  <a:pt x="5767" y="1965"/>
                </a:lnTo>
                <a:lnTo>
                  <a:pt x="7152" y="1900"/>
                </a:lnTo>
                <a:lnTo>
                  <a:pt x="1159" y="37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251" name="Google Shape;2251;p238"/>
          <p:cNvPicPr preferRelativeResize="0"/>
          <p:nvPr/>
        </p:nvPicPr>
        <p:blipFill rotWithShape="1">
          <a:blip r:embed="rId3">
            <a:alphaModFix/>
          </a:blip>
          <a:srcRect b="0" l="0" r="0" t="0"/>
          <a:stretch/>
        </p:blipFill>
        <p:spPr>
          <a:xfrm>
            <a:off x="417484" y="4012651"/>
            <a:ext cx="65155" cy="107687"/>
          </a:xfrm>
          <a:prstGeom prst="rect">
            <a:avLst/>
          </a:prstGeom>
          <a:noFill/>
          <a:ln>
            <a:noFill/>
          </a:ln>
        </p:spPr>
      </p:pic>
      <p:sp>
        <p:nvSpPr>
          <p:cNvPr id="2252" name="Google Shape;2252;p238"/>
          <p:cNvSpPr/>
          <p:nvPr/>
        </p:nvSpPr>
        <p:spPr>
          <a:xfrm>
            <a:off x="516219" y="3623827"/>
            <a:ext cx="3386" cy="13543"/>
          </a:xfrm>
          <a:custGeom>
            <a:rect b="b" l="l" r="r" t="t"/>
            <a:pathLst>
              <a:path extrusionOk="0" h="20320" w="5079">
                <a:moveTo>
                  <a:pt x="2260" y="20294"/>
                </a:moveTo>
                <a:lnTo>
                  <a:pt x="1155" y="19202"/>
                </a:lnTo>
                <a:lnTo>
                  <a:pt x="292" y="18618"/>
                </a:lnTo>
                <a:lnTo>
                  <a:pt x="0" y="19265"/>
                </a:lnTo>
                <a:lnTo>
                  <a:pt x="2260" y="20294"/>
                </a:lnTo>
                <a:close/>
              </a:path>
              <a:path extrusionOk="0" h="20320" w="5079">
                <a:moveTo>
                  <a:pt x="4902" y="2667"/>
                </a:moveTo>
                <a:lnTo>
                  <a:pt x="4152" y="0"/>
                </a:lnTo>
                <a:lnTo>
                  <a:pt x="4279" y="1193"/>
                </a:lnTo>
                <a:lnTo>
                  <a:pt x="4546" y="2019"/>
                </a:lnTo>
                <a:lnTo>
                  <a:pt x="4902" y="266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3" name="Google Shape;2253;p238"/>
          <p:cNvSpPr/>
          <p:nvPr/>
        </p:nvSpPr>
        <p:spPr>
          <a:xfrm>
            <a:off x="517213" y="3847568"/>
            <a:ext cx="8888" cy="4232"/>
          </a:xfrm>
          <a:custGeom>
            <a:rect b="b" l="l" r="r" t="t"/>
            <a:pathLst>
              <a:path extrusionOk="0" h="6350" w="13334">
                <a:moveTo>
                  <a:pt x="0" y="5831"/>
                </a:moveTo>
                <a:lnTo>
                  <a:pt x="1417" y="4446"/>
                </a:lnTo>
                <a:lnTo>
                  <a:pt x="2319" y="2706"/>
                </a:lnTo>
                <a:lnTo>
                  <a:pt x="1707" y="193"/>
                </a:lnTo>
                <a:lnTo>
                  <a:pt x="7314" y="0"/>
                </a:lnTo>
                <a:lnTo>
                  <a:pt x="12920" y="451"/>
                </a:lnTo>
                <a:lnTo>
                  <a:pt x="5187" y="3157"/>
                </a:lnTo>
                <a:lnTo>
                  <a:pt x="0" y="58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4" name="Google Shape;2254;p238"/>
          <p:cNvSpPr/>
          <p:nvPr/>
        </p:nvSpPr>
        <p:spPr>
          <a:xfrm>
            <a:off x="499453" y="3725689"/>
            <a:ext cx="16929" cy="9734"/>
          </a:xfrm>
          <a:custGeom>
            <a:rect b="b" l="l" r="r" t="t"/>
            <a:pathLst>
              <a:path extrusionOk="0" h="14604" w="25400">
                <a:moveTo>
                  <a:pt x="4305" y="0"/>
                </a:moveTo>
                <a:lnTo>
                  <a:pt x="2895" y="774"/>
                </a:lnTo>
                <a:lnTo>
                  <a:pt x="1473" y="2032"/>
                </a:lnTo>
                <a:lnTo>
                  <a:pt x="0" y="3873"/>
                </a:lnTo>
                <a:lnTo>
                  <a:pt x="4305" y="0"/>
                </a:lnTo>
                <a:close/>
              </a:path>
              <a:path extrusionOk="0" h="14604" w="25400">
                <a:moveTo>
                  <a:pt x="24803" y="14274"/>
                </a:moveTo>
                <a:lnTo>
                  <a:pt x="23901" y="13081"/>
                </a:lnTo>
                <a:lnTo>
                  <a:pt x="22936" y="11734"/>
                </a:lnTo>
                <a:lnTo>
                  <a:pt x="21869" y="10350"/>
                </a:lnTo>
                <a:lnTo>
                  <a:pt x="21297" y="10566"/>
                </a:lnTo>
                <a:lnTo>
                  <a:pt x="20675" y="10795"/>
                </a:lnTo>
                <a:lnTo>
                  <a:pt x="20066" y="11061"/>
                </a:lnTo>
                <a:lnTo>
                  <a:pt x="23355" y="13284"/>
                </a:lnTo>
                <a:lnTo>
                  <a:pt x="24803" y="142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5" name="Google Shape;2255;p238"/>
          <p:cNvSpPr/>
          <p:nvPr/>
        </p:nvSpPr>
        <p:spPr>
          <a:xfrm>
            <a:off x="529540" y="3561549"/>
            <a:ext cx="4232" cy="2963"/>
          </a:xfrm>
          <a:custGeom>
            <a:rect b="b" l="l" r="r" t="t"/>
            <a:pathLst>
              <a:path extrusionOk="0" h="4445" w="6350">
                <a:moveTo>
                  <a:pt x="5767" y="4252"/>
                </a:moveTo>
                <a:lnTo>
                  <a:pt x="3254" y="3125"/>
                </a:lnTo>
                <a:lnTo>
                  <a:pt x="0" y="4123"/>
                </a:lnTo>
                <a:lnTo>
                  <a:pt x="1256" y="0"/>
                </a:lnTo>
                <a:lnTo>
                  <a:pt x="5767" y="42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6" name="Google Shape;2256;p238"/>
          <p:cNvSpPr/>
          <p:nvPr/>
        </p:nvSpPr>
        <p:spPr>
          <a:xfrm>
            <a:off x="494965" y="3945913"/>
            <a:ext cx="6348" cy="4655"/>
          </a:xfrm>
          <a:custGeom>
            <a:rect b="b" l="l" r="r" t="t"/>
            <a:pathLst>
              <a:path extrusionOk="0" h="6985" w="9525">
                <a:moveTo>
                  <a:pt x="4253" y="6669"/>
                </a:moveTo>
                <a:lnTo>
                  <a:pt x="0" y="4703"/>
                </a:lnTo>
                <a:lnTo>
                  <a:pt x="5219" y="2899"/>
                </a:lnTo>
                <a:lnTo>
                  <a:pt x="9086" y="0"/>
                </a:lnTo>
                <a:lnTo>
                  <a:pt x="8377" y="2029"/>
                </a:lnTo>
                <a:lnTo>
                  <a:pt x="6991" y="4188"/>
                </a:lnTo>
                <a:lnTo>
                  <a:pt x="4253" y="66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7" name="Google Shape;2257;p238"/>
          <p:cNvSpPr/>
          <p:nvPr/>
        </p:nvSpPr>
        <p:spPr>
          <a:xfrm>
            <a:off x="553891" y="3638378"/>
            <a:ext cx="2116" cy="2116"/>
          </a:xfrm>
          <a:custGeom>
            <a:rect b="b" l="l" r="r" t="t"/>
            <a:pathLst>
              <a:path extrusionOk="0" h="3175" w="3175">
                <a:moveTo>
                  <a:pt x="2674" y="2802"/>
                </a:moveTo>
                <a:lnTo>
                  <a:pt x="1288" y="2738"/>
                </a:lnTo>
                <a:lnTo>
                  <a:pt x="515" y="1675"/>
                </a:lnTo>
                <a:lnTo>
                  <a:pt x="0" y="0"/>
                </a:lnTo>
                <a:lnTo>
                  <a:pt x="1192" y="289"/>
                </a:lnTo>
                <a:lnTo>
                  <a:pt x="2094" y="1159"/>
                </a:lnTo>
                <a:lnTo>
                  <a:pt x="2674" y="28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8" name="Google Shape;2258;p238"/>
          <p:cNvSpPr/>
          <p:nvPr/>
        </p:nvSpPr>
        <p:spPr>
          <a:xfrm>
            <a:off x="501019" y="3940223"/>
            <a:ext cx="3386" cy="5925"/>
          </a:xfrm>
          <a:custGeom>
            <a:rect b="b" l="l" r="r" t="t"/>
            <a:pathLst>
              <a:path extrusionOk="0" h="8889" w="5079">
                <a:moveTo>
                  <a:pt x="0" y="8537"/>
                </a:moveTo>
                <a:lnTo>
                  <a:pt x="902" y="5992"/>
                </a:lnTo>
                <a:lnTo>
                  <a:pt x="676" y="3640"/>
                </a:lnTo>
                <a:lnTo>
                  <a:pt x="257" y="1288"/>
                </a:lnTo>
                <a:lnTo>
                  <a:pt x="805" y="869"/>
                </a:lnTo>
                <a:lnTo>
                  <a:pt x="1192" y="418"/>
                </a:lnTo>
                <a:lnTo>
                  <a:pt x="1836" y="0"/>
                </a:lnTo>
                <a:lnTo>
                  <a:pt x="4929" y="3705"/>
                </a:lnTo>
                <a:lnTo>
                  <a:pt x="2867" y="6443"/>
                </a:lnTo>
                <a:lnTo>
                  <a:pt x="0" y="85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59" name="Google Shape;2259;p238"/>
          <p:cNvSpPr/>
          <p:nvPr/>
        </p:nvSpPr>
        <p:spPr>
          <a:xfrm>
            <a:off x="595575" y="3349805"/>
            <a:ext cx="847" cy="847"/>
          </a:xfrm>
          <a:custGeom>
            <a:rect b="b" l="l" r="r" t="t"/>
            <a:pathLst>
              <a:path extrusionOk="0" h="1270" w="1269">
                <a:moveTo>
                  <a:pt x="32" y="805"/>
                </a:moveTo>
                <a:lnTo>
                  <a:pt x="0" y="322"/>
                </a:lnTo>
                <a:lnTo>
                  <a:pt x="96" y="0"/>
                </a:lnTo>
                <a:lnTo>
                  <a:pt x="805" y="193"/>
                </a:lnTo>
                <a:lnTo>
                  <a:pt x="483" y="354"/>
                </a:lnTo>
                <a:lnTo>
                  <a:pt x="322" y="644"/>
                </a:lnTo>
                <a:lnTo>
                  <a:pt x="32" y="8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0" name="Google Shape;2260;p238"/>
          <p:cNvSpPr/>
          <p:nvPr/>
        </p:nvSpPr>
        <p:spPr>
          <a:xfrm>
            <a:off x="641553" y="3290883"/>
            <a:ext cx="423" cy="2963"/>
          </a:xfrm>
          <a:custGeom>
            <a:rect b="b" l="l" r="r" t="t"/>
            <a:pathLst>
              <a:path extrusionOk="0" h="4445" w="634">
                <a:moveTo>
                  <a:pt x="0" y="4156"/>
                </a:moveTo>
                <a:lnTo>
                  <a:pt x="96" y="2641"/>
                </a:lnTo>
                <a:lnTo>
                  <a:pt x="289" y="1030"/>
                </a:lnTo>
                <a:lnTo>
                  <a:pt x="64" y="0"/>
                </a:lnTo>
                <a:lnTo>
                  <a:pt x="579" y="2223"/>
                </a:lnTo>
                <a:lnTo>
                  <a:pt x="451" y="3479"/>
                </a:lnTo>
                <a:lnTo>
                  <a:pt x="0" y="41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1" name="Google Shape;2261;p238"/>
          <p:cNvSpPr/>
          <p:nvPr/>
        </p:nvSpPr>
        <p:spPr>
          <a:xfrm>
            <a:off x="472223" y="3994105"/>
            <a:ext cx="18199" cy="2963"/>
          </a:xfrm>
          <a:custGeom>
            <a:rect b="b" l="l" r="r" t="t"/>
            <a:pathLst>
              <a:path extrusionOk="0" h="4445" w="27304">
                <a:moveTo>
                  <a:pt x="1917" y="3987"/>
                </a:moveTo>
                <a:lnTo>
                  <a:pt x="1828" y="3860"/>
                </a:lnTo>
                <a:lnTo>
                  <a:pt x="1181" y="3314"/>
                </a:lnTo>
                <a:lnTo>
                  <a:pt x="0" y="2895"/>
                </a:lnTo>
                <a:lnTo>
                  <a:pt x="1181" y="3441"/>
                </a:lnTo>
                <a:lnTo>
                  <a:pt x="1917" y="3987"/>
                </a:lnTo>
                <a:close/>
              </a:path>
              <a:path extrusionOk="0" h="4445" w="27304">
                <a:moveTo>
                  <a:pt x="26733" y="508"/>
                </a:moveTo>
                <a:lnTo>
                  <a:pt x="26250" y="0"/>
                </a:lnTo>
                <a:lnTo>
                  <a:pt x="25933" y="2311"/>
                </a:lnTo>
                <a:lnTo>
                  <a:pt x="26733" y="5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2" name="Google Shape;2262;p238"/>
          <p:cNvSpPr/>
          <p:nvPr/>
        </p:nvSpPr>
        <p:spPr>
          <a:xfrm>
            <a:off x="482273" y="3920941"/>
            <a:ext cx="847" cy="423"/>
          </a:xfrm>
          <a:custGeom>
            <a:rect b="b" l="l" r="r" t="t"/>
            <a:pathLst>
              <a:path extrusionOk="0" h="635" w="1270">
                <a:moveTo>
                  <a:pt x="0" y="451"/>
                </a:moveTo>
                <a:lnTo>
                  <a:pt x="1159" y="0"/>
                </a:lnTo>
                <a:lnTo>
                  <a:pt x="1127" y="193"/>
                </a:lnTo>
                <a:lnTo>
                  <a:pt x="225" y="386"/>
                </a:lnTo>
                <a:lnTo>
                  <a:pt x="0" y="4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3" name="Google Shape;2263;p238"/>
          <p:cNvSpPr/>
          <p:nvPr/>
        </p:nvSpPr>
        <p:spPr>
          <a:xfrm>
            <a:off x="487466" y="3992887"/>
            <a:ext cx="2540" cy="5078"/>
          </a:xfrm>
          <a:custGeom>
            <a:rect b="b" l="l" r="r" t="t"/>
            <a:pathLst>
              <a:path extrusionOk="0" h="7620" w="3809">
                <a:moveTo>
                  <a:pt x="2387" y="2082"/>
                </a:moveTo>
                <a:lnTo>
                  <a:pt x="1828" y="2438"/>
                </a:lnTo>
                <a:lnTo>
                  <a:pt x="1092" y="3149"/>
                </a:lnTo>
                <a:lnTo>
                  <a:pt x="0" y="4432"/>
                </a:lnTo>
                <a:lnTo>
                  <a:pt x="901" y="3822"/>
                </a:lnTo>
                <a:lnTo>
                  <a:pt x="1701" y="3022"/>
                </a:lnTo>
                <a:lnTo>
                  <a:pt x="2387" y="2082"/>
                </a:lnTo>
                <a:close/>
              </a:path>
              <a:path extrusionOk="0" h="7620" w="3809">
                <a:moveTo>
                  <a:pt x="2959" y="6946"/>
                </a:moveTo>
                <a:lnTo>
                  <a:pt x="2603" y="4724"/>
                </a:lnTo>
                <a:lnTo>
                  <a:pt x="1866" y="5981"/>
                </a:lnTo>
                <a:lnTo>
                  <a:pt x="1549" y="6502"/>
                </a:lnTo>
                <a:lnTo>
                  <a:pt x="2324" y="7048"/>
                </a:lnTo>
                <a:lnTo>
                  <a:pt x="2959" y="6946"/>
                </a:lnTo>
                <a:close/>
              </a:path>
              <a:path extrusionOk="0" h="7620" w="3809">
                <a:moveTo>
                  <a:pt x="3644" y="0"/>
                </a:moveTo>
                <a:lnTo>
                  <a:pt x="3086" y="1079"/>
                </a:lnTo>
                <a:lnTo>
                  <a:pt x="2387" y="2082"/>
                </a:lnTo>
                <a:lnTo>
                  <a:pt x="2870" y="1765"/>
                </a:lnTo>
                <a:lnTo>
                  <a:pt x="3225" y="1663"/>
                </a:lnTo>
                <a:lnTo>
                  <a:pt x="3378" y="1828"/>
                </a:lnTo>
                <a:lnTo>
                  <a:pt x="3606" y="215"/>
                </a:lnTo>
                <a:lnTo>
                  <a:pt x="364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4" name="Google Shape;2264;p238"/>
          <p:cNvSpPr/>
          <p:nvPr/>
        </p:nvSpPr>
        <p:spPr>
          <a:xfrm>
            <a:off x="575516" y="3466143"/>
            <a:ext cx="1270" cy="2116"/>
          </a:xfrm>
          <a:custGeom>
            <a:rect b="b" l="l" r="r" t="t"/>
            <a:pathLst>
              <a:path extrusionOk="0" h="3175" w="1905">
                <a:moveTo>
                  <a:pt x="934" y="3092"/>
                </a:moveTo>
                <a:lnTo>
                  <a:pt x="96" y="1063"/>
                </a:lnTo>
                <a:lnTo>
                  <a:pt x="0" y="0"/>
                </a:lnTo>
                <a:lnTo>
                  <a:pt x="1546" y="2770"/>
                </a:lnTo>
                <a:lnTo>
                  <a:pt x="1288" y="2867"/>
                </a:lnTo>
                <a:lnTo>
                  <a:pt x="1127" y="2996"/>
                </a:lnTo>
                <a:lnTo>
                  <a:pt x="934" y="30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5" name="Google Shape;2265;p238"/>
          <p:cNvSpPr/>
          <p:nvPr/>
        </p:nvSpPr>
        <p:spPr>
          <a:xfrm>
            <a:off x="453642" y="3284918"/>
            <a:ext cx="191297" cy="745719"/>
          </a:xfrm>
          <a:custGeom>
            <a:rect b="b" l="l" r="r" t="t"/>
            <a:pathLst>
              <a:path extrusionOk="0" h="1118870" w="287019">
                <a:moveTo>
                  <a:pt x="4089" y="1115987"/>
                </a:moveTo>
                <a:lnTo>
                  <a:pt x="2705" y="1113256"/>
                </a:lnTo>
                <a:lnTo>
                  <a:pt x="444" y="1115695"/>
                </a:lnTo>
                <a:lnTo>
                  <a:pt x="901" y="1116596"/>
                </a:lnTo>
                <a:lnTo>
                  <a:pt x="0" y="1117079"/>
                </a:lnTo>
                <a:lnTo>
                  <a:pt x="444" y="1118019"/>
                </a:lnTo>
                <a:lnTo>
                  <a:pt x="3187" y="1118819"/>
                </a:lnTo>
                <a:lnTo>
                  <a:pt x="4089" y="1115987"/>
                </a:lnTo>
                <a:close/>
              </a:path>
              <a:path extrusionOk="0" h="1118870" w="287019">
                <a:moveTo>
                  <a:pt x="15976" y="1071206"/>
                </a:moveTo>
                <a:lnTo>
                  <a:pt x="12700" y="1075817"/>
                </a:lnTo>
                <a:lnTo>
                  <a:pt x="14465" y="1074686"/>
                </a:lnTo>
                <a:lnTo>
                  <a:pt x="15976" y="1071206"/>
                </a:lnTo>
                <a:close/>
              </a:path>
              <a:path extrusionOk="0" h="1118870" w="287019">
                <a:moveTo>
                  <a:pt x="18656" y="1084122"/>
                </a:moveTo>
                <a:lnTo>
                  <a:pt x="14401" y="1080808"/>
                </a:lnTo>
                <a:lnTo>
                  <a:pt x="12280" y="1083348"/>
                </a:lnTo>
                <a:lnTo>
                  <a:pt x="18656" y="1084122"/>
                </a:lnTo>
                <a:close/>
              </a:path>
              <a:path extrusionOk="0" h="1118870" w="287019">
                <a:moveTo>
                  <a:pt x="21463" y="999782"/>
                </a:moveTo>
                <a:lnTo>
                  <a:pt x="19456" y="998715"/>
                </a:lnTo>
                <a:lnTo>
                  <a:pt x="17272" y="990206"/>
                </a:lnTo>
                <a:lnTo>
                  <a:pt x="16078" y="997432"/>
                </a:lnTo>
                <a:lnTo>
                  <a:pt x="18046" y="998486"/>
                </a:lnTo>
                <a:lnTo>
                  <a:pt x="18491" y="1004582"/>
                </a:lnTo>
                <a:lnTo>
                  <a:pt x="21463" y="999782"/>
                </a:lnTo>
                <a:close/>
              </a:path>
              <a:path extrusionOk="0" h="1118870" w="287019">
                <a:moveTo>
                  <a:pt x="23291" y="1067536"/>
                </a:moveTo>
                <a:lnTo>
                  <a:pt x="22936" y="1065987"/>
                </a:lnTo>
                <a:lnTo>
                  <a:pt x="22326" y="1067600"/>
                </a:lnTo>
                <a:lnTo>
                  <a:pt x="21971" y="1069213"/>
                </a:lnTo>
                <a:lnTo>
                  <a:pt x="22720" y="1070432"/>
                </a:lnTo>
                <a:lnTo>
                  <a:pt x="22910" y="1069530"/>
                </a:lnTo>
                <a:lnTo>
                  <a:pt x="23291" y="1067536"/>
                </a:lnTo>
                <a:close/>
              </a:path>
              <a:path extrusionOk="0" h="1118870" w="287019">
                <a:moveTo>
                  <a:pt x="23977" y="982967"/>
                </a:moveTo>
                <a:lnTo>
                  <a:pt x="23583" y="981710"/>
                </a:lnTo>
                <a:lnTo>
                  <a:pt x="19240" y="981710"/>
                </a:lnTo>
                <a:lnTo>
                  <a:pt x="23977" y="982967"/>
                </a:lnTo>
                <a:close/>
              </a:path>
              <a:path extrusionOk="0" h="1118870" w="287019">
                <a:moveTo>
                  <a:pt x="24549" y="1015339"/>
                </a:moveTo>
                <a:lnTo>
                  <a:pt x="16979" y="1013282"/>
                </a:lnTo>
                <a:lnTo>
                  <a:pt x="19240" y="1016660"/>
                </a:lnTo>
                <a:lnTo>
                  <a:pt x="20916" y="1015441"/>
                </a:lnTo>
                <a:lnTo>
                  <a:pt x="22301" y="1015695"/>
                </a:lnTo>
                <a:lnTo>
                  <a:pt x="24549" y="1015339"/>
                </a:lnTo>
                <a:close/>
              </a:path>
              <a:path extrusionOk="0" h="1118870" w="287019">
                <a:moveTo>
                  <a:pt x="26327" y="1059700"/>
                </a:moveTo>
                <a:lnTo>
                  <a:pt x="24485" y="1059319"/>
                </a:lnTo>
                <a:lnTo>
                  <a:pt x="21259" y="1063993"/>
                </a:lnTo>
                <a:lnTo>
                  <a:pt x="22326" y="1064183"/>
                </a:lnTo>
                <a:lnTo>
                  <a:pt x="22720" y="1065022"/>
                </a:lnTo>
                <a:lnTo>
                  <a:pt x="22936" y="1065987"/>
                </a:lnTo>
                <a:lnTo>
                  <a:pt x="24066" y="1062863"/>
                </a:lnTo>
                <a:lnTo>
                  <a:pt x="26327" y="1059700"/>
                </a:lnTo>
                <a:close/>
              </a:path>
              <a:path extrusionOk="0" h="1118870" w="287019">
                <a:moveTo>
                  <a:pt x="26416" y="1096822"/>
                </a:moveTo>
                <a:lnTo>
                  <a:pt x="24815" y="1094498"/>
                </a:lnTo>
                <a:lnTo>
                  <a:pt x="24676" y="1092504"/>
                </a:lnTo>
                <a:lnTo>
                  <a:pt x="24587" y="1093571"/>
                </a:lnTo>
                <a:lnTo>
                  <a:pt x="24396" y="1094625"/>
                </a:lnTo>
                <a:lnTo>
                  <a:pt x="23837" y="1095527"/>
                </a:lnTo>
                <a:lnTo>
                  <a:pt x="26416" y="1096822"/>
                </a:lnTo>
                <a:close/>
              </a:path>
              <a:path extrusionOk="0" h="1118870" w="287019">
                <a:moveTo>
                  <a:pt x="28994" y="982967"/>
                </a:moveTo>
                <a:lnTo>
                  <a:pt x="28257" y="982599"/>
                </a:lnTo>
                <a:lnTo>
                  <a:pt x="28867" y="984008"/>
                </a:lnTo>
                <a:lnTo>
                  <a:pt x="28994" y="983195"/>
                </a:lnTo>
                <a:lnTo>
                  <a:pt x="28994" y="982967"/>
                </a:lnTo>
                <a:close/>
              </a:path>
              <a:path extrusionOk="0" h="1118870" w="287019">
                <a:moveTo>
                  <a:pt x="29743" y="918489"/>
                </a:moveTo>
                <a:lnTo>
                  <a:pt x="28295" y="918133"/>
                </a:lnTo>
                <a:lnTo>
                  <a:pt x="26936" y="918591"/>
                </a:lnTo>
                <a:lnTo>
                  <a:pt x="26136" y="920813"/>
                </a:lnTo>
                <a:lnTo>
                  <a:pt x="27254" y="919454"/>
                </a:lnTo>
                <a:lnTo>
                  <a:pt x="28511" y="918845"/>
                </a:lnTo>
                <a:lnTo>
                  <a:pt x="29743" y="918489"/>
                </a:lnTo>
                <a:close/>
              </a:path>
              <a:path extrusionOk="0" h="1118870" w="287019">
                <a:moveTo>
                  <a:pt x="31445" y="1094308"/>
                </a:moveTo>
                <a:lnTo>
                  <a:pt x="29197" y="1085900"/>
                </a:lnTo>
                <a:lnTo>
                  <a:pt x="24193" y="1084707"/>
                </a:lnTo>
                <a:lnTo>
                  <a:pt x="24904" y="1088148"/>
                </a:lnTo>
                <a:lnTo>
                  <a:pt x="24777" y="1091692"/>
                </a:lnTo>
                <a:lnTo>
                  <a:pt x="24841" y="1091272"/>
                </a:lnTo>
                <a:lnTo>
                  <a:pt x="24942" y="1091120"/>
                </a:lnTo>
                <a:lnTo>
                  <a:pt x="31445" y="1094308"/>
                </a:lnTo>
                <a:close/>
              </a:path>
              <a:path extrusionOk="0" h="1118870" w="287019">
                <a:moveTo>
                  <a:pt x="33223" y="1014730"/>
                </a:moveTo>
                <a:lnTo>
                  <a:pt x="30708" y="1016000"/>
                </a:lnTo>
                <a:lnTo>
                  <a:pt x="30886" y="1017536"/>
                </a:lnTo>
                <a:lnTo>
                  <a:pt x="33223" y="1014730"/>
                </a:lnTo>
                <a:close/>
              </a:path>
              <a:path extrusionOk="0" h="1118870" w="287019">
                <a:moveTo>
                  <a:pt x="34251" y="995680"/>
                </a:moveTo>
                <a:lnTo>
                  <a:pt x="30060" y="986790"/>
                </a:lnTo>
                <a:lnTo>
                  <a:pt x="28867" y="984008"/>
                </a:lnTo>
                <a:lnTo>
                  <a:pt x="28613" y="985520"/>
                </a:lnTo>
                <a:lnTo>
                  <a:pt x="24930" y="986790"/>
                </a:lnTo>
                <a:lnTo>
                  <a:pt x="24371" y="984250"/>
                </a:lnTo>
                <a:lnTo>
                  <a:pt x="24041" y="983195"/>
                </a:lnTo>
                <a:lnTo>
                  <a:pt x="24320" y="990600"/>
                </a:lnTo>
                <a:lnTo>
                  <a:pt x="26390" y="995680"/>
                </a:lnTo>
                <a:lnTo>
                  <a:pt x="34251" y="995680"/>
                </a:lnTo>
                <a:close/>
              </a:path>
              <a:path extrusionOk="0" h="1118870" w="287019">
                <a:moveTo>
                  <a:pt x="40246" y="1003579"/>
                </a:moveTo>
                <a:lnTo>
                  <a:pt x="39827" y="997432"/>
                </a:lnTo>
                <a:lnTo>
                  <a:pt x="37858" y="996365"/>
                </a:lnTo>
                <a:lnTo>
                  <a:pt x="36182" y="997623"/>
                </a:lnTo>
                <a:lnTo>
                  <a:pt x="36537" y="999934"/>
                </a:lnTo>
                <a:lnTo>
                  <a:pt x="37693" y="1001649"/>
                </a:lnTo>
                <a:lnTo>
                  <a:pt x="37985" y="1003973"/>
                </a:lnTo>
                <a:lnTo>
                  <a:pt x="40246" y="1003579"/>
                </a:lnTo>
                <a:close/>
              </a:path>
              <a:path extrusionOk="0" h="1118870" w="287019">
                <a:moveTo>
                  <a:pt x="40474" y="840397"/>
                </a:moveTo>
                <a:lnTo>
                  <a:pt x="37960" y="835787"/>
                </a:lnTo>
                <a:lnTo>
                  <a:pt x="40081" y="833920"/>
                </a:lnTo>
                <a:lnTo>
                  <a:pt x="31419" y="834504"/>
                </a:lnTo>
                <a:lnTo>
                  <a:pt x="30784" y="837692"/>
                </a:lnTo>
                <a:lnTo>
                  <a:pt x="33070" y="838974"/>
                </a:lnTo>
                <a:lnTo>
                  <a:pt x="35229" y="840117"/>
                </a:lnTo>
                <a:lnTo>
                  <a:pt x="34213" y="842873"/>
                </a:lnTo>
                <a:lnTo>
                  <a:pt x="36957" y="844969"/>
                </a:lnTo>
                <a:lnTo>
                  <a:pt x="38112" y="838365"/>
                </a:lnTo>
                <a:lnTo>
                  <a:pt x="40474" y="840397"/>
                </a:lnTo>
                <a:close/>
              </a:path>
              <a:path extrusionOk="0" h="1118870" w="287019">
                <a:moveTo>
                  <a:pt x="42049" y="842810"/>
                </a:moveTo>
                <a:lnTo>
                  <a:pt x="41465" y="841489"/>
                </a:lnTo>
                <a:lnTo>
                  <a:pt x="40919" y="840854"/>
                </a:lnTo>
                <a:lnTo>
                  <a:pt x="40474" y="840397"/>
                </a:lnTo>
                <a:lnTo>
                  <a:pt x="40855" y="841133"/>
                </a:lnTo>
                <a:lnTo>
                  <a:pt x="41338" y="841946"/>
                </a:lnTo>
                <a:lnTo>
                  <a:pt x="42049" y="842810"/>
                </a:lnTo>
                <a:close/>
              </a:path>
              <a:path extrusionOk="0" h="1118870" w="287019">
                <a:moveTo>
                  <a:pt x="46659" y="807732"/>
                </a:moveTo>
                <a:lnTo>
                  <a:pt x="45237" y="806450"/>
                </a:lnTo>
                <a:lnTo>
                  <a:pt x="46520" y="807720"/>
                </a:lnTo>
                <a:lnTo>
                  <a:pt x="46659" y="807732"/>
                </a:lnTo>
                <a:close/>
              </a:path>
              <a:path extrusionOk="0" h="1118870" w="287019">
                <a:moveTo>
                  <a:pt x="48526" y="801624"/>
                </a:moveTo>
                <a:lnTo>
                  <a:pt x="47815" y="801370"/>
                </a:lnTo>
                <a:lnTo>
                  <a:pt x="45491" y="803910"/>
                </a:lnTo>
                <a:lnTo>
                  <a:pt x="48526" y="801624"/>
                </a:lnTo>
                <a:close/>
              </a:path>
              <a:path extrusionOk="0" h="1118870" w="287019">
                <a:moveTo>
                  <a:pt x="49923" y="1086180"/>
                </a:moveTo>
                <a:lnTo>
                  <a:pt x="49872" y="1082382"/>
                </a:lnTo>
                <a:lnTo>
                  <a:pt x="49491" y="1084795"/>
                </a:lnTo>
                <a:lnTo>
                  <a:pt x="47980" y="1085215"/>
                </a:lnTo>
                <a:lnTo>
                  <a:pt x="46659" y="1086091"/>
                </a:lnTo>
                <a:lnTo>
                  <a:pt x="48044" y="1086408"/>
                </a:lnTo>
                <a:lnTo>
                  <a:pt x="49923" y="1086180"/>
                </a:lnTo>
                <a:close/>
              </a:path>
              <a:path extrusionOk="0" h="1118870" w="287019">
                <a:moveTo>
                  <a:pt x="50330" y="1086116"/>
                </a:moveTo>
                <a:lnTo>
                  <a:pt x="49923" y="1086180"/>
                </a:lnTo>
                <a:lnTo>
                  <a:pt x="49936" y="1087640"/>
                </a:lnTo>
                <a:lnTo>
                  <a:pt x="50330" y="1086116"/>
                </a:lnTo>
                <a:close/>
              </a:path>
              <a:path extrusionOk="0" h="1118870" w="287019">
                <a:moveTo>
                  <a:pt x="50749" y="1065530"/>
                </a:moveTo>
                <a:lnTo>
                  <a:pt x="50622" y="1065530"/>
                </a:lnTo>
                <a:lnTo>
                  <a:pt x="50609" y="1065987"/>
                </a:lnTo>
                <a:lnTo>
                  <a:pt x="50749" y="1065530"/>
                </a:lnTo>
                <a:close/>
              </a:path>
              <a:path extrusionOk="0" h="1118870" w="287019">
                <a:moveTo>
                  <a:pt x="54838" y="1071880"/>
                </a:moveTo>
                <a:lnTo>
                  <a:pt x="52362" y="1071880"/>
                </a:lnTo>
                <a:lnTo>
                  <a:pt x="49555" y="1073150"/>
                </a:lnTo>
                <a:lnTo>
                  <a:pt x="52298" y="1068070"/>
                </a:lnTo>
                <a:lnTo>
                  <a:pt x="51650" y="1068070"/>
                </a:lnTo>
                <a:lnTo>
                  <a:pt x="50876" y="1066800"/>
                </a:lnTo>
                <a:lnTo>
                  <a:pt x="50584" y="1066800"/>
                </a:lnTo>
                <a:lnTo>
                  <a:pt x="50609" y="1065987"/>
                </a:lnTo>
                <a:lnTo>
                  <a:pt x="50355" y="1066800"/>
                </a:lnTo>
                <a:lnTo>
                  <a:pt x="50076" y="1065530"/>
                </a:lnTo>
                <a:lnTo>
                  <a:pt x="50228" y="1066800"/>
                </a:lnTo>
                <a:lnTo>
                  <a:pt x="48780" y="1066800"/>
                </a:lnTo>
                <a:lnTo>
                  <a:pt x="47205" y="1068070"/>
                </a:lnTo>
                <a:lnTo>
                  <a:pt x="45720" y="1068070"/>
                </a:lnTo>
                <a:lnTo>
                  <a:pt x="40894" y="1064260"/>
                </a:lnTo>
                <a:lnTo>
                  <a:pt x="42303" y="1059180"/>
                </a:lnTo>
                <a:lnTo>
                  <a:pt x="33858" y="1059180"/>
                </a:lnTo>
                <a:lnTo>
                  <a:pt x="34798" y="1061720"/>
                </a:lnTo>
                <a:lnTo>
                  <a:pt x="38950" y="1069340"/>
                </a:lnTo>
                <a:lnTo>
                  <a:pt x="33959" y="1074420"/>
                </a:lnTo>
                <a:lnTo>
                  <a:pt x="29121" y="1073619"/>
                </a:lnTo>
                <a:lnTo>
                  <a:pt x="31902" y="1070610"/>
                </a:lnTo>
                <a:lnTo>
                  <a:pt x="30226" y="1068070"/>
                </a:lnTo>
                <a:lnTo>
                  <a:pt x="29337" y="1070610"/>
                </a:lnTo>
                <a:lnTo>
                  <a:pt x="26809" y="1073251"/>
                </a:lnTo>
                <a:lnTo>
                  <a:pt x="26200" y="1073150"/>
                </a:lnTo>
                <a:lnTo>
                  <a:pt x="26644" y="1073416"/>
                </a:lnTo>
                <a:lnTo>
                  <a:pt x="23190" y="1076960"/>
                </a:lnTo>
                <a:lnTo>
                  <a:pt x="25806" y="1080770"/>
                </a:lnTo>
                <a:lnTo>
                  <a:pt x="32410" y="1078230"/>
                </a:lnTo>
                <a:lnTo>
                  <a:pt x="34632" y="1084580"/>
                </a:lnTo>
                <a:lnTo>
                  <a:pt x="40474" y="1092200"/>
                </a:lnTo>
                <a:lnTo>
                  <a:pt x="36220" y="1098550"/>
                </a:lnTo>
                <a:lnTo>
                  <a:pt x="39751" y="1097280"/>
                </a:lnTo>
                <a:lnTo>
                  <a:pt x="40309" y="1097280"/>
                </a:lnTo>
                <a:lnTo>
                  <a:pt x="41211" y="1096010"/>
                </a:lnTo>
                <a:lnTo>
                  <a:pt x="45720" y="1094740"/>
                </a:lnTo>
                <a:lnTo>
                  <a:pt x="41402" y="1092200"/>
                </a:lnTo>
                <a:lnTo>
                  <a:pt x="43180" y="1083310"/>
                </a:lnTo>
                <a:lnTo>
                  <a:pt x="38112" y="1082040"/>
                </a:lnTo>
                <a:lnTo>
                  <a:pt x="44056" y="1080770"/>
                </a:lnTo>
                <a:lnTo>
                  <a:pt x="46875" y="1078230"/>
                </a:lnTo>
                <a:lnTo>
                  <a:pt x="49504" y="1074420"/>
                </a:lnTo>
                <a:lnTo>
                  <a:pt x="52171" y="1073150"/>
                </a:lnTo>
                <a:lnTo>
                  <a:pt x="54838" y="1071880"/>
                </a:lnTo>
                <a:close/>
              </a:path>
              <a:path extrusionOk="0" h="1118870" w="287019">
                <a:moveTo>
                  <a:pt x="57518" y="1058341"/>
                </a:moveTo>
                <a:lnTo>
                  <a:pt x="55778" y="1054950"/>
                </a:lnTo>
                <a:lnTo>
                  <a:pt x="53073" y="1052614"/>
                </a:lnTo>
                <a:lnTo>
                  <a:pt x="52070" y="1055674"/>
                </a:lnTo>
                <a:lnTo>
                  <a:pt x="50355" y="1056932"/>
                </a:lnTo>
                <a:lnTo>
                  <a:pt x="57518" y="1058341"/>
                </a:lnTo>
                <a:close/>
              </a:path>
              <a:path extrusionOk="0" h="1118870" w="287019">
                <a:moveTo>
                  <a:pt x="58089" y="1058443"/>
                </a:moveTo>
                <a:lnTo>
                  <a:pt x="57518" y="1058341"/>
                </a:lnTo>
                <a:lnTo>
                  <a:pt x="55841" y="1058773"/>
                </a:lnTo>
                <a:lnTo>
                  <a:pt x="58089" y="1058443"/>
                </a:lnTo>
                <a:close/>
              </a:path>
              <a:path extrusionOk="0" h="1118870" w="287019">
                <a:moveTo>
                  <a:pt x="60515" y="721360"/>
                </a:moveTo>
                <a:lnTo>
                  <a:pt x="58039" y="725170"/>
                </a:lnTo>
                <a:lnTo>
                  <a:pt x="58775" y="725843"/>
                </a:lnTo>
                <a:lnTo>
                  <a:pt x="60515" y="721360"/>
                </a:lnTo>
                <a:close/>
              </a:path>
              <a:path extrusionOk="0" h="1118870" w="287019">
                <a:moveTo>
                  <a:pt x="61112" y="728027"/>
                </a:moveTo>
                <a:lnTo>
                  <a:pt x="58775" y="725843"/>
                </a:lnTo>
                <a:lnTo>
                  <a:pt x="58547" y="726440"/>
                </a:lnTo>
                <a:lnTo>
                  <a:pt x="61112" y="728027"/>
                </a:lnTo>
                <a:close/>
              </a:path>
              <a:path extrusionOk="0" h="1118870" w="287019">
                <a:moveTo>
                  <a:pt x="61417" y="919454"/>
                </a:moveTo>
                <a:lnTo>
                  <a:pt x="48907" y="915847"/>
                </a:lnTo>
                <a:lnTo>
                  <a:pt x="48717" y="917333"/>
                </a:lnTo>
                <a:lnTo>
                  <a:pt x="61417" y="919454"/>
                </a:lnTo>
                <a:close/>
              </a:path>
              <a:path extrusionOk="0" h="1118870" w="287019">
                <a:moveTo>
                  <a:pt x="65151" y="735838"/>
                </a:moveTo>
                <a:lnTo>
                  <a:pt x="64935" y="735571"/>
                </a:lnTo>
                <a:lnTo>
                  <a:pt x="64833" y="736600"/>
                </a:lnTo>
                <a:lnTo>
                  <a:pt x="65151" y="735838"/>
                </a:lnTo>
                <a:close/>
              </a:path>
              <a:path extrusionOk="0" h="1118870" w="287019">
                <a:moveTo>
                  <a:pt x="74650" y="665911"/>
                </a:moveTo>
                <a:lnTo>
                  <a:pt x="73748" y="665099"/>
                </a:lnTo>
                <a:lnTo>
                  <a:pt x="72593" y="664870"/>
                </a:lnTo>
                <a:lnTo>
                  <a:pt x="71272" y="666000"/>
                </a:lnTo>
                <a:lnTo>
                  <a:pt x="72364" y="665708"/>
                </a:lnTo>
                <a:lnTo>
                  <a:pt x="74650" y="665911"/>
                </a:lnTo>
                <a:close/>
              </a:path>
              <a:path extrusionOk="0" h="1118870" w="287019">
                <a:moveTo>
                  <a:pt x="76136" y="559206"/>
                </a:moveTo>
                <a:lnTo>
                  <a:pt x="70815" y="561517"/>
                </a:lnTo>
                <a:lnTo>
                  <a:pt x="72656" y="562356"/>
                </a:lnTo>
                <a:lnTo>
                  <a:pt x="74879" y="562203"/>
                </a:lnTo>
                <a:lnTo>
                  <a:pt x="76136" y="559206"/>
                </a:lnTo>
                <a:close/>
              </a:path>
              <a:path extrusionOk="0" h="1118870" w="287019">
                <a:moveTo>
                  <a:pt x="76441" y="609739"/>
                </a:moveTo>
                <a:lnTo>
                  <a:pt x="75780" y="604520"/>
                </a:lnTo>
                <a:lnTo>
                  <a:pt x="73139" y="605790"/>
                </a:lnTo>
                <a:lnTo>
                  <a:pt x="76441" y="609739"/>
                </a:lnTo>
                <a:close/>
              </a:path>
              <a:path extrusionOk="0" h="1118870" w="287019">
                <a:moveTo>
                  <a:pt x="77025" y="610425"/>
                </a:moveTo>
                <a:lnTo>
                  <a:pt x="76441" y="609739"/>
                </a:lnTo>
                <a:lnTo>
                  <a:pt x="76593" y="610870"/>
                </a:lnTo>
                <a:lnTo>
                  <a:pt x="77025" y="610425"/>
                </a:lnTo>
                <a:close/>
              </a:path>
              <a:path extrusionOk="0" h="1118870" w="287019">
                <a:moveTo>
                  <a:pt x="87198" y="546100"/>
                </a:moveTo>
                <a:lnTo>
                  <a:pt x="86055" y="546100"/>
                </a:lnTo>
                <a:lnTo>
                  <a:pt x="86588" y="546976"/>
                </a:lnTo>
                <a:lnTo>
                  <a:pt x="87198" y="546100"/>
                </a:lnTo>
                <a:close/>
              </a:path>
              <a:path extrusionOk="0" h="1118870" w="287019">
                <a:moveTo>
                  <a:pt x="87439" y="887006"/>
                </a:moveTo>
                <a:lnTo>
                  <a:pt x="85128" y="890270"/>
                </a:lnTo>
                <a:lnTo>
                  <a:pt x="86702" y="889000"/>
                </a:lnTo>
                <a:lnTo>
                  <a:pt x="87439" y="887006"/>
                </a:lnTo>
                <a:close/>
              </a:path>
              <a:path extrusionOk="0" h="1118870" w="287019">
                <a:moveTo>
                  <a:pt x="95377" y="849630"/>
                </a:moveTo>
                <a:lnTo>
                  <a:pt x="93853" y="849630"/>
                </a:lnTo>
                <a:lnTo>
                  <a:pt x="92570" y="850900"/>
                </a:lnTo>
                <a:lnTo>
                  <a:pt x="92011" y="852004"/>
                </a:lnTo>
                <a:lnTo>
                  <a:pt x="92989" y="850900"/>
                </a:lnTo>
                <a:lnTo>
                  <a:pt x="94310" y="850900"/>
                </a:lnTo>
                <a:lnTo>
                  <a:pt x="95377" y="849630"/>
                </a:lnTo>
                <a:close/>
              </a:path>
              <a:path extrusionOk="0" h="1118870" w="287019">
                <a:moveTo>
                  <a:pt x="97751" y="456234"/>
                </a:moveTo>
                <a:lnTo>
                  <a:pt x="96888" y="453402"/>
                </a:lnTo>
                <a:lnTo>
                  <a:pt x="96850" y="458165"/>
                </a:lnTo>
                <a:lnTo>
                  <a:pt x="97751" y="456234"/>
                </a:lnTo>
                <a:close/>
              </a:path>
              <a:path extrusionOk="0" h="1118870" w="287019">
                <a:moveTo>
                  <a:pt x="98209" y="516890"/>
                </a:moveTo>
                <a:lnTo>
                  <a:pt x="97332" y="519430"/>
                </a:lnTo>
                <a:lnTo>
                  <a:pt x="97828" y="519658"/>
                </a:lnTo>
                <a:lnTo>
                  <a:pt x="98209" y="516890"/>
                </a:lnTo>
                <a:close/>
              </a:path>
              <a:path extrusionOk="0" h="1118870" w="287019">
                <a:moveTo>
                  <a:pt x="99758" y="504596"/>
                </a:moveTo>
                <a:lnTo>
                  <a:pt x="92532" y="503529"/>
                </a:lnTo>
                <a:lnTo>
                  <a:pt x="92113" y="504494"/>
                </a:lnTo>
                <a:lnTo>
                  <a:pt x="99758" y="504596"/>
                </a:lnTo>
                <a:close/>
              </a:path>
              <a:path extrusionOk="0" h="1118870" w="287019">
                <a:moveTo>
                  <a:pt x="99949" y="538314"/>
                </a:moveTo>
                <a:lnTo>
                  <a:pt x="99809" y="537933"/>
                </a:lnTo>
                <a:lnTo>
                  <a:pt x="99555" y="538480"/>
                </a:lnTo>
                <a:lnTo>
                  <a:pt x="99949" y="538314"/>
                </a:lnTo>
                <a:close/>
              </a:path>
              <a:path extrusionOk="0" h="1118870" w="287019">
                <a:moveTo>
                  <a:pt x="101295" y="534670"/>
                </a:moveTo>
                <a:lnTo>
                  <a:pt x="99047" y="535940"/>
                </a:lnTo>
                <a:lnTo>
                  <a:pt x="99809" y="537933"/>
                </a:lnTo>
                <a:lnTo>
                  <a:pt x="101295" y="534670"/>
                </a:lnTo>
                <a:close/>
              </a:path>
              <a:path extrusionOk="0" h="1118870" w="287019">
                <a:moveTo>
                  <a:pt x="106807" y="453593"/>
                </a:moveTo>
                <a:lnTo>
                  <a:pt x="97751" y="451497"/>
                </a:lnTo>
                <a:lnTo>
                  <a:pt x="96888" y="453402"/>
                </a:lnTo>
                <a:lnTo>
                  <a:pt x="106807" y="453593"/>
                </a:lnTo>
                <a:close/>
              </a:path>
              <a:path extrusionOk="0" h="1118870" w="287019">
                <a:moveTo>
                  <a:pt x="120637" y="419887"/>
                </a:moveTo>
                <a:lnTo>
                  <a:pt x="120307" y="419671"/>
                </a:lnTo>
                <a:lnTo>
                  <a:pt x="119989" y="419468"/>
                </a:lnTo>
                <a:lnTo>
                  <a:pt x="119634" y="419315"/>
                </a:lnTo>
                <a:lnTo>
                  <a:pt x="120472" y="420116"/>
                </a:lnTo>
                <a:lnTo>
                  <a:pt x="120573" y="419950"/>
                </a:lnTo>
                <a:close/>
              </a:path>
              <a:path extrusionOk="0" h="1118870" w="287019">
                <a:moveTo>
                  <a:pt x="129006" y="388645"/>
                </a:moveTo>
                <a:lnTo>
                  <a:pt x="128041" y="383540"/>
                </a:lnTo>
                <a:lnTo>
                  <a:pt x="128917" y="388620"/>
                </a:lnTo>
                <a:close/>
              </a:path>
              <a:path extrusionOk="0" h="1118870" w="287019">
                <a:moveTo>
                  <a:pt x="153149" y="313359"/>
                </a:moveTo>
                <a:lnTo>
                  <a:pt x="150634" y="314960"/>
                </a:lnTo>
                <a:lnTo>
                  <a:pt x="150787" y="317500"/>
                </a:lnTo>
                <a:lnTo>
                  <a:pt x="153149" y="313359"/>
                </a:lnTo>
                <a:close/>
              </a:path>
              <a:path extrusionOk="0" h="1118870" w="287019">
                <a:moveTo>
                  <a:pt x="182016" y="248920"/>
                </a:moveTo>
                <a:lnTo>
                  <a:pt x="181686" y="248920"/>
                </a:lnTo>
                <a:lnTo>
                  <a:pt x="181787" y="249047"/>
                </a:lnTo>
                <a:lnTo>
                  <a:pt x="182016" y="248920"/>
                </a:lnTo>
                <a:close/>
              </a:path>
              <a:path extrusionOk="0" h="1118870" w="287019">
                <a:moveTo>
                  <a:pt x="206489" y="176326"/>
                </a:moveTo>
                <a:lnTo>
                  <a:pt x="205892" y="175260"/>
                </a:lnTo>
                <a:lnTo>
                  <a:pt x="206438" y="176530"/>
                </a:lnTo>
                <a:lnTo>
                  <a:pt x="206489" y="176326"/>
                </a:lnTo>
                <a:close/>
              </a:path>
              <a:path extrusionOk="0" h="1118870" w="287019">
                <a:moveTo>
                  <a:pt x="212013" y="110490"/>
                </a:moveTo>
                <a:lnTo>
                  <a:pt x="211772" y="109994"/>
                </a:lnTo>
                <a:lnTo>
                  <a:pt x="210273" y="111760"/>
                </a:lnTo>
                <a:lnTo>
                  <a:pt x="212013" y="110490"/>
                </a:lnTo>
                <a:close/>
              </a:path>
              <a:path extrusionOk="0" h="1118870" w="287019">
                <a:moveTo>
                  <a:pt x="223608" y="88900"/>
                </a:moveTo>
                <a:lnTo>
                  <a:pt x="216484" y="88900"/>
                </a:lnTo>
                <a:lnTo>
                  <a:pt x="215392" y="93980"/>
                </a:lnTo>
                <a:lnTo>
                  <a:pt x="223608" y="88900"/>
                </a:lnTo>
                <a:close/>
              </a:path>
              <a:path extrusionOk="0" h="1118870" w="287019">
                <a:moveTo>
                  <a:pt x="228625" y="263613"/>
                </a:moveTo>
                <a:lnTo>
                  <a:pt x="227698" y="262890"/>
                </a:lnTo>
                <a:lnTo>
                  <a:pt x="227799" y="264160"/>
                </a:lnTo>
                <a:lnTo>
                  <a:pt x="228625" y="263613"/>
                </a:lnTo>
                <a:close/>
              </a:path>
              <a:path extrusionOk="0" h="1118870" w="287019">
                <a:moveTo>
                  <a:pt x="229158" y="11214"/>
                </a:moveTo>
                <a:lnTo>
                  <a:pt x="227507" y="9626"/>
                </a:lnTo>
                <a:lnTo>
                  <a:pt x="224840" y="14109"/>
                </a:lnTo>
                <a:lnTo>
                  <a:pt x="229158" y="11214"/>
                </a:lnTo>
                <a:close/>
              </a:path>
              <a:path extrusionOk="0" h="1118870" w="287019">
                <a:moveTo>
                  <a:pt x="237083" y="18199"/>
                </a:moveTo>
                <a:lnTo>
                  <a:pt x="228866" y="19265"/>
                </a:lnTo>
                <a:lnTo>
                  <a:pt x="236270" y="21932"/>
                </a:lnTo>
                <a:lnTo>
                  <a:pt x="235915" y="20904"/>
                </a:lnTo>
                <a:lnTo>
                  <a:pt x="235216" y="18973"/>
                </a:lnTo>
                <a:lnTo>
                  <a:pt x="237083" y="18199"/>
                </a:lnTo>
                <a:close/>
              </a:path>
              <a:path extrusionOk="0" h="1118870" w="287019">
                <a:moveTo>
                  <a:pt x="237375" y="18097"/>
                </a:moveTo>
                <a:lnTo>
                  <a:pt x="236626" y="15240"/>
                </a:lnTo>
                <a:lnTo>
                  <a:pt x="233692" y="15240"/>
                </a:lnTo>
                <a:lnTo>
                  <a:pt x="237375" y="18097"/>
                </a:lnTo>
                <a:close/>
              </a:path>
              <a:path extrusionOk="0" h="1118870" w="287019">
                <a:moveTo>
                  <a:pt x="238061" y="18630"/>
                </a:moveTo>
                <a:lnTo>
                  <a:pt x="237375" y="18097"/>
                </a:lnTo>
                <a:lnTo>
                  <a:pt x="237629" y="19050"/>
                </a:lnTo>
                <a:lnTo>
                  <a:pt x="238061" y="18630"/>
                </a:lnTo>
                <a:close/>
              </a:path>
              <a:path extrusionOk="0" h="1118870" w="287019">
                <a:moveTo>
                  <a:pt x="267169" y="104140"/>
                </a:moveTo>
                <a:lnTo>
                  <a:pt x="264312" y="105410"/>
                </a:lnTo>
                <a:lnTo>
                  <a:pt x="265214" y="105410"/>
                </a:lnTo>
                <a:lnTo>
                  <a:pt x="267169" y="104140"/>
                </a:lnTo>
                <a:close/>
              </a:path>
              <a:path extrusionOk="0" h="1118870" w="287019">
                <a:moveTo>
                  <a:pt x="286600" y="15240"/>
                </a:moveTo>
                <a:lnTo>
                  <a:pt x="281863" y="17780"/>
                </a:lnTo>
                <a:lnTo>
                  <a:pt x="281736" y="15240"/>
                </a:lnTo>
                <a:lnTo>
                  <a:pt x="281838" y="13970"/>
                </a:lnTo>
                <a:lnTo>
                  <a:pt x="281927" y="12700"/>
                </a:lnTo>
                <a:lnTo>
                  <a:pt x="280670" y="13970"/>
                </a:lnTo>
                <a:lnTo>
                  <a:pt x="278574" y="12700"/>
                </a:lnTo>
                <a:lnTo>
                  <a:pt x="276491" y="11430"/>
                </a:lnTo>
                <a:lnTo>
                  <a:pt x="273418" y="11430"/>
                </a:lnTo>
                <a:lnTo>
                  <a:pt x="275577" y="8890"/>
                </a:lnTo>
                <a:lnTo>
                  <a:pt x="277647" y="7620"/>
                </a:lnTo>
                <a:lnTo>
                  <a:pt x="279895" y="3810"/>
                </a:lnTo>
                <a:lnTo>
                  <a:pt x="281711" y="0"/>
                </a:lnTo>
                <a:lnTo>
                  <a:pt x="271780" y="0"/>
                </a:lnTo>
                <a:lnTo>
                  <a:pt x="250342" y="0"/>
                </a:lnTo>
                <a:lnTo>
                  <a:pt x="250342" y="165100"/>
                </a:lnTo>
                <a:lnTo>
                  <a:pt x="244817" y="165100"/>
                </a:lnTo>
                <a:lnTo>
                  <a:pt x="247357" y="160020"/>
                </a:lnTo>
                <a:lnTo>
                  <a:pt x="250342" y="165100"/>
                </a:lnTo>
                <a:lnTo>
                  <a:pt x="250342" y="0"/>
                </a:lnTo>
                <a:lnTo>
                  <a:pt x="243941" y="0"/>
                </a:lnTo>
                <a:lnTo>
                  <a:pt x="234861" y="0"/>
                </a:lnTo>
                <a:lnTo>
                  <a:pt x="234149" y="1270"/>
                </a:lnTo>
                <a:lnTo>
                  <a:pt x="237883" y="3810"/>
                </a:lnTo>
                <a:lnTo>
                  <a:pt x="238023" y="4889"/>
                </a:lnTo>
                <a:lnTo>
                  <a:pt x="237820" y="5080"/>
                </a:lnTo>
                <a:lnTo>
                  <a:pt x="236664" y="7620"/>
                </a:lnTo>
                <a:lnTo>
                  <a:pt x="235534" y="11430"/>
                </a:lnTo>
                <a:lnTo>
                  <a:pt x="235978" y="13970"/>
                </a:lnTo>
                <a:lnTo>
                  <a:pt x="240296" y="16510"/>
                </a:lnTo>
                <a:lnTo>
                  <a:pt x="238061" y="18630"/>
                </a:lnTo>
                <a:lnTo>
                  <a:pt x="238594" y="19050"/>
                </a:lnTo>
                <a:lnTo>
                  <a:pt x="239331" y="21590"/>
                </a:lnTo>
                <a:lnTo>
                  <a:pt x="236435" y="26670"/>
                </a:lnTo>
                <a:lnTo>
                  <a:pt x="235242" y="25400"/>
                </a:lnTo>
                <a:lnTo>
                  <a:pt x="235178" y="25933"/>
                </a:lnTo>
                <a:lnTo>
                  <a:pt x="235178" y="63500"/>
                </a:lnTo>
                <a:lnTo>
                  <a:pt x="229704" y="64592"/>
                </a:lnTo>
                <a:lnTo>
                  <a:pt x="230644" y="62230"/>
                </a:lnTo>
                <a:lnTo>
                  <a:pt x="235178" y="63500"/>
                </a:lnTo>
                <a:lnTo>
                  <a:pt x="235178" y="25933"/>
                </a:lnTo>
                <a:lnTo>
                  <a:pt x="234010" y="35560"/>
                </a:lnTo>
                <a:lnTo>
                  <a:pt x="231101" y="44450"/>
                </a:lnTo>
                <a:lnTo>
                  <a:pt x="227152" y="52070"/>
                </a:lnTo>
                <a:lnTo>
                  <a:pt x="222770" y="62230"/>
                </a:lnTo>
                <a:lnTo>
                  <a:pt x="228866" y="62230"/>
                </a:lnTo>
                <a:lnTo>
                  <a:pt x="227507" y="66040"/>
                </a:lnTo>
                <a:lnTo>
                  <a:pt x="225539" y="66040"/>
                </a:lnTo>
                <a:lnTo>
                  <a:pt x="223837" y="67310"/>
                </a:lnTo>
                <a:lnTo>
                  <a:pt x="227812" y="68580"/>
                </a:lnTo>
                <a:lnTo>
                  <a:pt x="228371" y="67500"/>
                </a:lnTo>
                <a:lnTo>
                  <a:pt x="227799" y="71120"/>
                </a:lnTo>
                <a:lnTo>
                  <a:pt x="226580" y="77470"/>
                </a:lnTo>
                <a:lnTo>
                  <a:pt x="225196" y="82550"/>
                </a:lnTo>
                <a:lnTo>
                  <a:pt x="223608" y="88900"/>
                </a:lnTo>
                <a:lnTo>
                  <a:pt x="222516" y="93980"/>
                </a:lnTo>
                <a:lnTo>
                  <a:pt x="218554" y="95250"/>
                </a:lnTo>
                <a:lnTo>
                  <a:pt x="223037" y="97790"/>
                </a:lnTo>
                <a:lnTo>
                  <a:pt x="221551" y="100330"/>
                </a:lnTo>
                <a:lnTo>
                  <a:pt x="216623" y="101600"/>
                </a:lnTo>
                <a:lnTo>
                  <a:pt x="213499" y="101600"/>
                </a:lnTo>
                <a:lnTo>
                  <a:pt x="214007" y="100330"/>
                </a:lnTo>
                <a:lnTo>
                  <a:pt x="213080" y="99060"/>
                </a:lnTo>
                <a:lnTo>
                  <a:pt x="212979" y="97790"/>
                </a:lnTo>
                <a:lnTo>
                  <a:pt x="207784" y="101600"/>
                </a:lnTo>
                <a:lnTo>
                  <a:pt x="211772" y="109994"/>
                </a:lnTo>
                <a:lnTo>
                  <a:pt x="213525" y="107950"/>
                </a:lnTo>
                <a:lnTo>
                  <a:pt x="212483" y="119380"/>
                </a:lnTo>
                <a:lnTo>
                  <a:pt x="210007" y="132080"/>
                </a:lnTo>
                <a:lnTo>
                  <a:pt x="208216" y="143510"/>
                </a:lnTo>
                <a:lnTo>
                  <a:pt x="209245" y="156210"/>
                </a:lnTo>
                <a:lnTo>
                  <a:pt x="212267" y="156210"/>
                </a:lnTo>
                <a:lnTo>
                  <a:pt x="212445" y="162560"/>
                </a:lnTo>
                <a:lnTo>
                  <a:pt x="210477" y="166370"/>
                </a:lnTo>
                <a:lnTo>
                  <a:pt x="207949" y="170180"/>
                </a:lnTo>
                <a:lnTo>
                  <a:pt x="206489" y="176326"/>
                </a:lnTo>
                <a:lnTo>
                  <a:pt x="208013" y="179070"/>
                </a:lnTo>
                <a:lnTo>
                  <a:pt x="208597" y="182880"/>
                </a:lnTo>
                <a:lnTo>
                  <a:pt x="207467" y="185420"/>
                </a:lnTo>
                <a:lnTo>
                  <a:pt x="205016" y="181610"/>
                </a:lnTo>
                <a:lnTo>
                  <a:pt x="199834" y="190500"/>
                </a:lnTo>
                <a:lnTo>
                  <a:pt x="197256" y="185420"/>
                </a:lnTo>
                <a:lnTo>
                  <a:pt x="198869" y="191770"/>
                </a:lnTo>
                <a:lnTo>
                  <a:pt x="200596" y="194310"/>
                </a:lnTo>
                <a:lnTo>
                  <a:pt x="203352" y="196850"/>
                </a:lnTo>
                <a:lnTo>
                  <a:pt x="208114" y="201930"/>
                </a:lnTo>
                <a:lnTo>
                  <a:pt x="203123" y="203200"/>
                </a:lnTo>
                <a:lnTo>
                  <a:pt x="206463" y="207010"/>
                </a:lnTo>
                <a:lnTo>
                  <a:pt x="208597" y="208280"/>
                </a:lnTo>
                <a:lnTo>
                  <a:pt x="208140" y="214630"/>
                </a:lnTo>
                <a:lnTo>
                  <a:pt x="205562" y="208280"/>
                </a:lnTo>
                <a:lnTo>
                  <a:pt x="200190" y="215900"/>
                </a:lnTo>
                <a:lnTo>
                  <a:pt x="196545" y="209550"/>
                </a:lnTo>
                <a:lnTo>
                  <a:pt x="191477" y="217170"/>
                </a:lnTo>
                <a:lnTo>
                  <a:pt x="192049" y="223520"/>
                </a:lnTo>
                <a:lnTo>
                  <a:pt x="192112" y="229870"/>
                </a:lnTo>
                <a:lnTo>
                  <a:pt x="185458" y="232410"/>
                </a:lnTo>
                <a:lnTo>
                  <a:pt x="191643" y="234950"/>
                </a:lnTo>
                <a:lnTo>
                  <a:pt x="194741" y="232410"/>
                </a:lnTo>
                <a:lnTo>
                  <a:pt x="196126" y="227330"/>
                </a:lnTo>
                <a:lnTo>
                  <a:pt x="197154" y="227330"/>
                </a:lnTo>
                <a:lnTo>
                  <a:pt x="201955" y="226060"/>
                </a:lnTo>
                <a:lnTo>
                  <a:pt x="205282" y="234950"/>
                </a:lnTo>
                <a:lnTo>
                  <a:pt x="202831" y="238760"/>
                </a:lnTo>
                <a:lnTo>
                  <a:pt x="199390" y="240030"/>
                </a:lnTo>
                <a:lnTo>
                  <a:pt x="193001" y="242570"/>
                </a:lnTo>
                <a:lnTo>
                  <a:pt x="186385" y="245110"/>
                </a:lnTo>
                <a:lnTo>
                  <a:pt x="182245" y="251460"/>
                </a:lnTo>
                <a:lnTo>
                  <a:pt x="182600" y="250190"/>
                </a:lnTo>
                <a:lnTo>
                  <a:pt x="181787" y="249047"/>
                </a:lnTo>
                <a:lnTo>
                  <a:pt x="177761" y="251460"/>
                </a:lnTo>
                <a:lnTo>
                  <a:pt x="184200" y="257810"/>
                </a:lnTo>
                <a:lnTo>
                  <a:pt x="177723" y="260350"/>
                </a:lnTo>
                <a:lnTo>
                  <a:pt x="180390" y="262890"/>
                </a:lnTo>
                <a:lnTo>
                  <a:pt x="180352" y="265430"/>
                </a:lnTo>
                <a:lnTo>
                  <a:pt x="180809" y="267970"/>
                </a:lnTo>
                <a:lnTo>
                  <a:pt x="184950" y="269240"/>
                </a:lnTo>
                <a:lnTo>
                  <a:pt x="185394" y="260350"/>
                </a:lnTo>
                <a:lnTo>
                  <a:pt x="187388" y="264160"/>
                </a:lnTo>
                <a:lnTo>
                  <a:pt x="190195" y="270510"/>
                </a:lnTo>
                <a:lnTo>
                  <a:pt x="191287" y="275590"/>
                </a:lnTo>
                <a:lnTo>
                  <a:pt x="188163" y="280670"/>
                </a:lnTo>
                <a:lnTo>
                  <a:pt x="186461" y="279400"/>
                </a:lnTo>
                <a:lnTo>
                  <a:pt x="184683" y="276860"/>
                </a:lnTo>
                <a:lnTo>
                  <a:pt x="183781" y="274320"/>
                </a:lnTo>
                <a:lnTo>
                  <a:pt x="180174" y="275590"/>
                </a:lnTo>
                <a:lnTo>
                  <a:pt x="184200" y="279400"/>
                </a:lnTo>
                <a:lnTo>
                  <a:pt x="180505" y="281940"/>
                </a:lnTo>
                <a:lnTo>
                  <a:pt x="176657" y="278130"/>
                </a:lnTo>
                <a:lnTo>
                  <a:pt x="176923" y="273050"/>
                </a:lnTo>
                <a:lnTo>
                  <a:pt x="177393" y="270510"/>
                </a:lnTo>
                <a:lnTo>
                  <a:pt x="177863" y="267970"/>
                </a:lnTo>
                <a:lnTo>
                  <a:pt x="176047" y="261620"/>
                </a:lnTo>
                <a:lnTo>
                  <a:pt x="174485" y="264160"/>
                </a:lnTo>
                <a:lnTo>
                  <a:pt x="175006" y="267970"/>
                </a:lnTo>
                <a:lnTo>
                  <a:pt x="174612" y="270510"/>
                </a:lnTo>
                <a:lnTo>
                  <a:pt x="170345" y="269240"/>
                </a:lnTo>
                <a:lnTo>
                  <a:pt x="174828" y="274320"/>
                </a:lnTo>
                <a:lnTo>
                  <a:pt x="173558" y="278130"/>
                </a:lnTo>
                <a:lnTo>
                  <a:pt x="171551" y="281940"/>
                </a:lnTo>
                <a:lnTo>
                  <a:pt x="173799" y="288290"/>
                </a:lnTo>
                <a:lnTo>
                  <a:pt x="168160" y="285750"/>
                </a:lnTo>
                <a:lnTo>
                  <a:pt x="168744" y="287020"/>
                </a:lnTo>
                <a:lnTo>
                  <a:pt x="170802" y="290830"/>
                </a:lnTo>
                <a:lnTo>
                  <a:pt x="170065" y="292100"/>
                </a:lnTo>
                <a:lnTo>
                  <a:pt x="163677" y="285750"/>
                </a:lnTo>
                <a:lnTo>
                  <a:pt x="168389" y="293370"/>
                </a:lnTo>
                <a:lnTo>
                  <a:pt x="154952" y="295910"/>
                </a:lnTo>
                <a:lnTo>
                  <a:pt x="156819" y="302260"/>
                </a:lnTo>
                <a:lnTo>
                  <a:pt x="159423" y="297180"/>
                </a:lnTo>
                <a:lnTo>
                  <a:pt x="162521" y="297180"/>
                </a:lnTo>
                <a:lnTo>
                  <a:pt x="166090" y="298450"/>
                </a:lnTo>
                <a:lnTo>
                  <a:pt x="170091" y="297180"/>
                </a:lnTo>
                <a:lnTo>
                  <a:pt x="168859" y="304800"/>
                </a:lnTo>
                <a:lnTo>
                  <a:pt x="162509" y="307340"/>
                </a:lnTo>
                <a:lnTo>
                  <a:pt x="155130" y="309880"/>
                </a:lnTo>
                <a:lnTo>
                  <a:pt x="153149" y="313359"/>
                </a:lnTo>
                <a:lnTo>
                  <a:pt x="156629" y="311150"/>
                </a:lnTo>
                <a:lnTo>
                  <a:pt x="158305" y="314960"/>
                </a:lnTo>
                <a:lnTo>
                  <a:pt x="156210" y="317500"/>
                </a:lnTo>
                <a:lnTo>
                  <a:pt x="152819" y="320040"/>
                </a:lnTo>
                <a:lnTo>
                  <a:pt x="149275" y="321310"/>
                </a:lnTo>
                <a:lnTo>
                  <a:pt x="149491" y="326390"/>
                </a:lnTo>
                <a:lnTo>
                  <a:pt x="152019" y="326390"/>
                </a:lnTo>
                <a:lnTo>
                  <a:pt x="155308" y="325120"/>
                </a:lnTo>
                <a:lnTo>
                  <a:pt x="157848" y="326390"/>
                </a:lnTo>
                <a:lnTo>
                  <a:pt x="149796" y="327660"/>
                </a:lnTo>
                <a:lnTo>
                  <a:pt x="159169" y="332740"/>
                </a:lnTo>
                <a:lnTo>
                  <a:pt x="160045" y="337820"/>
                </a:lnTo>
                <a:lnTo>
                  <a:pt x="154203" y="336550"/>
                </a:lnTo>
                <a:lnTo>
                  <a:pt x="152768" y="341630"/>
                </a:lnTo>
                <a:lnTo>
                  <a:pt x="156121" y="344170"/>
                </a:lnTo>
                <a:lnTo>
                  <a:pt x="159385" y="346710"/>
                </a:lnTo>
                <a:lnTo>
                  <a:pt x="157683" y="351790"/>
                </a:lnTo>
                <a:lnTo>
                  <a:pt x="150952" y="345440"/>
                </a:lnTo>
                <a:lnTo>
                  <a:pt x="151371" y="351790"/>
                </a:lnTo>
                <a:lnTo>
                  <a:pt x="145084" y="347980"/>
                </a:lnTo>
                <a:lnTo>
                  <a:pt x="148183" y="355600"/>
                </a:lnTo>
                <a:lnTo>
                  <a:pt x="146342" y="356870"/>
                </a:lnTo>
                <a:lnTo>
                  <a:pt x="142671" y="361950"/>
                </a:lnTo>
                <a:lnTo>
                  <a:pt x="147218" y="361950"/>
                </a:lnTo>
                <a:lnTo>
                  <a:pt x="153009" y="365760"/>
                </a:lnTo>
                <a:lnTo>
                  <a:pt x="151625" y="370840"/>
                </a:lnTo>
                <a:lnTo>
                  <a:pt x="147053" y="373380"/>
                </a:lnTo>
                <a:lnTo>
                  <a:pt x="146672" y="368300"/>
                </a:lnTo>
                <a:lnTo>
                  <a:pt x="145288" y="374650"/>
                </a:lnTo>
                <a:lnTo>
                  <a:pt x="143700" y="373380"/>
                </a:lnTo>
                <a:lnTo>
                  <a:pt x="142125" y="372110"/>
                </a:lnTo>
                <a:lnTo>
                  <a:pt x="138099" y="369570"/>
                </a:lnTo>
                <a:lnTo>
                  <a:pt x="144449" y="368300"/>
                </a:lnTo>
                <a:lnTo>
                  <a:pt x="142646" y="367030"/>
                </a:lnTo>
                <a:lnTo>
                  <a:pt x="141325" y="364490"/>
                </a:lnTo>
                <a:lnTo>
                  <a:pt x="139509" y="364490"/>
                </a:lnTo>
                <a:lnTo>
                  <a:pt x="134391" y="367030"/>
                </a:lnTo>
                <a:lnTo>
                  <a:pt x="135686" y="373380"/>
                </a:lnTo>
                <a:lnTo>
                  <a:pt x="134937" y="375920"/>
                </a:lnTo>
                <a:lnTo>
                  <a:pt x="135458" y="374650"/>
                </a:lnTo>
                <a:lnTo>
                  <a:pt x="136169" y="373380"/>
                </a:lnTo>
                <a:lnTo>
                  <a:pt x="137160" y="373380"/>
                </a:lnTo>
                <a:lnTo>
                  <a:pt x="141960" y="386080"/>
                </a:lnTo>
                <a:lnTo>
                  <a:pt x="139293" y="387350"/>
                </a:lnTo>
                <a:lnTo>
                  <a:pt x="136613" y="383540"/>
                </a:lnTo>
                <a:lnTo>
                  <a:pt x="136588" y="386080"/>
                </a:lnTo>
                <a:lnTo>
                  <a:pt x="138811" y="388620"/>
                </a:lnTo>
                <a:lnTo>
                  <a:pt x="138328" y="392430"/>
                </a:lnTo>
                <a:lnTo>
                  <a:pt x="133845" y="389890"/>
                </a:lnTo>
                <a:lnTo>
                  <a:pt x="129006" y="388645"/>
                </a:lnTo>
                <a:lnTo>
                  <a:pt x="130200" y="394970"/>
                </a:lnTo>
                <a:lnTo>
                  <a:pt x="127952" y="394970"/>
                </a:lnTo>
                <a:lnTo>
                  <a:pt x="122948" y="398780"/>
                </a:lnTo>
                <a:lnTo>
                  <a:pt x="121602" y="396240"/>
                </a:lnTo>
                <a:lnTo>
                  <a:pt x="120383" y="401320"/>
                </a:lnTo>
                <a:lnTo>
                  <a:pt x="121653" y="407670"/>
                </a:lnTo>
                <a:lnTo>
                  <a:pt x="122656" y="414020"/>
                </a:lnTo>
                <a:lnTo>
                  <a:pt x="120637" y="419100"/>
                </a:lnTo>
                <a:lnTo>
                  <a:pt x="121412" y="420370"/>
                </a:lnTo>
                <a:lnTo>
                  <a:pt x="122047" y="420370"/>
                </a:lnTo>
                <a:lnTo>
                  <a:pt x="122250" y="422910"/>
                </a:lnTo>
                <a:lnTo>
                  <a:pt x="119278" y="427990"/>
                </a:lnTo>
                <a:lnTo>
                  <a:pt x="116128" y="431800"/>
                </a:lnTo>
                <a:lnTo>
                  <a:pt x="114325" y="436880"/>
                </a:lnTo>
                <a:lnTo>
                  <a:pt x="115379" y="444500"/>
                </a:lnTo>
                <a:lnTo>
                  <a:pt x="105460" y="445770"/>
                </a:lnTo>
                <a:lnTo>
                  <a:pt x="107416" y="449580"/>
                </a:lnTo>
                <a:lnTo>
                  <a:pt x="111772" y="448310"/>
                </a:lnTo>
                <a:lnTo>
                  <a:pt x="116116" y="449580"/>
                </a:lnTo>
                <a:lnTo>
                  <a:pt x="118059" y="454660"/>
                </a:lnTo>
                <a:lnTo>
                  <a:pt x="118478" y="463550"/>
                </a:lnTo>
                <a:lnTo>
                  <a:pt x="109931" y="455930"/>
                </a:lnTo>
                <a:lnTo>
                  <a:pt x="106743" y="457200"/>
                </a:lnTo>
                <a:lnTo>
                  <a:pt x="109486" y="462280"/>
                </a:lnTo>
                <a:lnTo>
                  <a:pt x="111785" y="467360"/>
                </a:lnTo>
                <a:lnTo>
                  <a:pt x="111823" y="472440"/>
                </a:lnTo>
                <a:lnTo>
                  <a:pt x="107746" y="477520"/>
                </a:lnTo>
                <a:lnTo>
                  <a:pt x="107124" y="474980"/>
                </a:lnTo>
                <a:lnTo>
                  <a:pt x="106807" y="473710"/>
                </a:lnTo>
                <a:lnTo>
                  <a:pt x="108585" y="472440"/>
                </a:lnTo>
                <a:lnTo>
                  <a:pt x="108585" y="469900"/>
                </a:lnTo>
                <a:lnTo>
                  <a:pt x="102298" y="474980"/>
                </a:lnTo>
                <a:lnTo>
                  <a:pt x="96405" y="466090"/>
                </a:lnTo>
                <a:lnTo>
                  <a:pt x="100469" y="462280"/>
                </a:lnTo>
                <a:lnTo>
                  <a:pt x="92341" y="464820"/>
                </a:lnTo>
                <a:lnTo>
                  <a:pt x="98755" y="471170"/>
                </a:lnTo>
                <a:lnTo>
                  <a:pt x="97764" y="486410"/>
                </a:lnTo>
                <a:lnTo>
                  <a:pt x="104203" y="491490"/>
                </a:lnTo>
                <a:lnTo>
                  <a:pt x="100012" y="493852"/>
                </a:lnTo>
                <a:lnTo>
                  <a:pt x="99212" y="492760"/>
                </a:lnTo>
                <a:lnTo>
                  <a:pt x="99695" y="491490"/>
                </a:lnTo>
                <a:lnTo>
                  <a:pt x="97066" y="495300"/>
                </a:lnTo>
                <a:lnTo>
                  <a:pt x="100571" y="499110"/>
                </a:lnTo>
                <a:lnTo>
                  <a:pt x="105029" y="502920"/>
                </a:lnTo>
                <a:lnTo>
                  <a:pt x="105270" y="509270"/>
                </a:lnTo>
                <a:lnTo>
                  <a:pt x="103174" y="511810"/>
                </a:lnTo>
                <a:lnTo>
                  <a:pt x="100139" y="513080"/>
                </a:lnTo>
                <a:lnTo>
                  <a:pt x="98793" y="510540"/>
                </a:lnTo>
                <a:lnTo>
                  <a:pt x="100952" y="518160"/>
                </a:lnTo>
                <a:lnTo>
                  <a:pt x="100076" y="520700"/>
                </a:lnTo>
                <a:lnTo>
                  <a:pt x="97828" y="519658"/>
                </a:lnTo>
                <a:lnTo>
                  <a:pt x="96634" y="528320"/>
                </a:lnTo>
                <a:lnTo>
                  <a:pt x="96151" y="528320"/>
                </a:lnTo>
                <a:lnTo>
                  <a:pt x="98336" y="530860"/>
                </a:lnTo>
                <a:lnTo>
                  <a:pt x="101434" y="534670"/>
                </a:lnTo>
                <a:lnTo>
                  <a:pt x="102692" y="537210"/>
                </a:lnTo>
                <a:lnTo>
                  <a:pt x="99949" y="538314"/>
                </a:lnTo>
                <a:lnTo>
                  <a:pt x="101460" y="542290"/>
                </a:lnTo>
                <a:lnTo>
                  <a:pt x="96494" y="543560"/>
                </a:lnTo>
                <a:lnTo>
                  <a:pt x="93662" y="537210"/>
                </a:lnTo>
                <a:lnTo>
                  <a:pt x="95377" y="533400"/>
                </a:lnTo>
                <a:lnTo>
                  <a:pt x="87998" y="534670"/>
                </a:lnTo>
                <a:lnTo>
                  <a:pt x="88404" y="538480"/>
                </a:lnTo>
                <a:lnTo>
                  <a:pt x="89814" y="542290"/>
                </a:lnTo>
                <a:lnTo>
                  <a:pt x="87198" y="546100"/>
                </a:lnTo>
                <a:lnTo>
                  <a:pt x="89827" y="546100"/>
                </a:lnTo>
                <a:lnTo>
                  <a:pt x="96151" y="549910"/>
                </a:lnTo>
                <a:lnTo>
                  <a:pt x="92532" y="549910"/>
                </a:lnTo>
                <a:lnTo>
                  <a:pt x="89928" y="552450"/>
                </a:lnTo>
                <a:lnTo>
                  <a:pt x="89090" y="551180"/>
                </a:lnTo>
                <a:lnTo>
                  <a:pt x="88328" y="549910"/>
                </a:lnTo>
                <a:lnTo>
                  <a:pt x="87579" y="548640"/>
                </a:lnTo>
                <a:lnTo>
                  <a:pt x="86588" y="546976"/>
                </a:lnTo>
                <a:lnTo>
                  <a:pt x="85445" y="548640"/>
                </a:lnTo>
                <a:lnTo>
                  <a:pt x="84734" y="542290"/>
                </a:lnTo>
                <a:lnTo>
                  <a:pt x="74434" y="543560"/>
                </a:lnTo>
                <a:lnTo>
                  <a:pt x="76720" y="549910"/>
                </a:lnTo>
                <a:lnTo>
                  <a:pt x="69215" y="553720"/>
                </a:lnTo>
                <a:lnTo>
                  <a:pt x="73533" y="552450"/>
                </a:lnTo>
                <a:lnTo>
                  <a:pt x="79844" y="549910"/>
                </a:lnTo>
                <a:lnTo>
                  <a:pt x="85979" y="549910"/>
                </a:lnTo>
                <a:lnTo>
                  <a:pt x="89763" y="552450"/>
                </a:lnTo>
                <a:lnTo>
                  <a:pt x="88061" y="553720"/>
                </a:lnTo>
                <a:lnTo>
                  <a:pt x="86868" y="556260"/>
                </a:lnTo>
                <a:lnTo>
                  <a:pt x="89319" y="561340"/>
                </a:lnTo>
                <a:lnTo>
                  <a:pt x="83413" y="560070"/>
                </a:lnTo>
                <a:lnTo>
                  <a:pt x="83997" y="562610"/>
                </a:lnTo>
                <a:lnTo>
                  <a:pt x="83261" y="567690"/>
                </a:lnTo>
                <a:lnTo>
                  <a:pt x="75488" y="565150"/>
                </a:lnTo>
                <a:lnTo>
                  <a:pt x="76593" y="570230"/>
                </a:lnTo>
                <a:lnTo>
                  <a:pt x="80683" y="571500"/>
                </a:lnTo>
                <a:lnTo>
                  <a:pt x="83515" y="575310"/>
                </a:lnTo>
                <a:lnTo>
                  <a:pt x="81457" y="579120"/>
                </a:lnTo>
                <a:lnTo>
                  <a:pt x="69659" y="579120"/>
                </a:lnTo>
                <a:lnTo>
                  <a:pt x="70053" y="581660"/>
                </a:lnTo>
                <a:lnTo>
                  <a:pt x="78244" y="581660"/>
                </a:lnTo>
                <a:lnTo>
                  <a:pt x="79997" y="585470"/>
                </a:lnTo>
                <a:lnTo>
                  <a:pt x="75425" y="591820"/>
                </a:lnTo>
                <a:lnTo>
                  <a:pt x="77520" y="598170"/>
                </a:lnTo>
                <a:lnTo>
                  <a:pt x="80391" y="607060"/>
                </a:lnTo>
                <a:lnTo>
                  <a:pt x="77025" y="610425"/>
                </a:lnTo>
                <a:lnTo>
                  <a:pt x="78460" y="612140"/>
                </a:lnTo>
                <a:lnTo>
                  <a:pt x="78066" y="613410"/>
                </a:lnTo>
                <a:lnTo>
                  <a:pt x="75272" y="612140"/>
                </a:lnTo>
                <a:lnTo>
                  <a:pt x="76911" y="615950"/>
                </a:lnTo>
                <a:lnTo>
                  <a:pt x="83096" y="613410"/>
                </a:lnTo>
                <a:lnTo>
                  <a:pt x="83972" y="619760"/>
                </a:lnTo>
                <a:lnTo>
                  <a:pt x="85217" y="622300"/>
                </a:lnTo>
                <a:lnTo>
                  <a:pt x="80505" y="627380"/>
                </a:lnTo>
                <a:lnTo>
                  <a:pt x="75806" y="631190"/>
                </a:lnTo>
                <a:lnTo>
                  <a:pt x="77101" y="637540"/>
                </a:lnTo>
                <a:lnTo>
                  <a:pt x="74498" y="638810"/>
                </a:lnTo>
                <a:lnTo>
                  <a:pt x="72428" y="636270"/>
                </a:lnTo>
                <a:lnTo>
                  <a:pt x="69278" y="636270"/>
                </a:lnTo>
                <a:lnTo>
                  <a:pt x="71767" y="642620"/>
                </a:lnTo>
                <a:lnTo>
                  <a:pt x="73393" y="646430"/>
                </a:lnTo>
                <a:lnTo>
                  <a:pt x="75526" y="648970"/>
                </a:lnTo>
                <a:lnTo>
                  <a:pt x="79514" y="655320"/>
                </a:lnTo>
                <a:lnTo>
                  <a:pt x="73037" y="660400"/>
                </a:lnTo>
                <a:lnTo>
                  <a:pt x="79908" y="656590"/>
                </a:lnTo>
                <a:lnTo>
                  <a:pt x="85801" y="664210"/>
                </a:lnTo>
                <a:lnTo>
                  <a:pt x="90601" y="670560"/>
                </a:lnTo>
                <a:lnTo>
                  <a:pt x="96596" y="669290"/>
                </a:lnTo>
                <a:lnTo>
                  <a:pt x="97980" y="668020"/>
                </a:lnTo>
                <a:lnTo>
                  <a:pt x="100660" y="676910"/>
                </a:lnTo>
                <a:lnTo>
                  <a:pt x="99174" y="678180"/>
                </a:lnTo>
                <a:lnTo>
                  <a:pt x="96596" y="676910"/>
                </a:lnTo>
                <a:lnTo>
                  <a:pt x="93535" y="674370"/>
                </a:lnTo>
                <a:lnTo>
                  <a:pt x="94627" y="676910"/>
                </a:lnTo>
                <a:lnTo>
                  <a:pt x="95148" y="676910"/>
                </a:lnTo>
                <a:lnTo>
                  <a:pt x="91630" y="679450"/>
                </a:lnTo>
                <a:lnTo>
                  <a:pt x="87350" y="676910"/>
                </a:lnTo>
                <a:lnTo>
                  <a:pt x="85318" y="675640"/>
                </a:lnTo>
                <a:lnTo>
                  <a:pt x="83286" y="674370"/>
                </a:lnTo>
                <a:lnTo>
                  <a:pt x="85128" y="673100"/>
                </a:lnTo>
                <a:lnTo>
                  <a:pt x="86969" y="673100"/>
                </a:lnTo>
                <a:lnTo>
                  <a:pt x="88798" y="671830"/>
                </a:lnTo>
                <a:lnTo>
                  <a:pt x="84353" y="669290"/>
                </a:lnTo>
                <a:lnTo>
                  <a:pt x="82702" y="668020"/>
                </a:lnTo>
                <a:lnTo>
                  <a:pt x="79387" y="665480"/>
                </a:lnTo>
                <a:lnTo>
                  <a:pt x="79298" y="678180"/>
                </a:lnTo>
                <a:lnTo>
                  <a:pt x="78778" y="679450"/>
                </a:lnTo>
                <a:lnTo>
                  <a:pt x="76911" y="680720"/>
                </a:lnTo>
                <a:lnTo>
                  <a:pt x="75133" y="679450"/>
                </a:lnTo>
                <a:lnTo>
                  <a:pt x="76428" y="678180"/>
                </a:lnTo>
                <a:lnTo>
                  <a:pt x="79070" y="675640"/>
                </a:lnTo>
                <a:lnTo>
                  <a:pt x="79298" y="678180"/>
                </a:lnTo>
                <a:lnTo>
                  <a:pt x="79298" y="665480"/>
                </a:lnTo>
                <a:lnTo>
                  <a:pt x="75463" y="665480"/>
                </a:lnTo>
                <a:lnTo>
                  <a:pt x="76034" y="666750"/>
                </a:lnTo>
                <a:lnTo>
                  <a:pt x="76263" y="668020"/>
                </a:lnTo>
                <a:lnTo>
                  <a:pt x="75044" y="668020"/>
                </a:lnTo>
                <a:lnTo>
                  <a:pt x="73952" y="666750"/>
                </a:lnTo>
                <a:lnTo>
                  <a:pt x="72212" y="668020"/>
                </a:lnTo>
                <a:lnTo>
                  <a:pt x="73812" y="669290"/>
                </a:lnTo>
                <a:lnTo>
                  <a:pt x="75552" y="670560"/>
                </a:lnTo>
                <a:lnTo>
                  <a:pt x="66344" y="670560"/>
                </a:lnTo>
                <a:lnTo>
                  <a:pt x="69761" y="671830"/>
                </a:lnTo>
                <a:lnTo>
                  <a:pt x="62179" y="683260"/>
                </a:lnTo>
                <a:lnTo>
                  <a:pt x="68402" y="689610"/>
                </a:lnTo>
                <a:lnTo>
                  <a:pt x="74917" y="697230"/>
                </a:lnTo>
                <a:lnTo>
                  <a:pt x="80314" y="706120"/>
                </a:lnTo>
                <a:lnTo>
                  <a:pt x="83197" y="715010"/>
                </a:lnTo>
                <a:lnTo>
                  <a:pt x="79197" y="712470"/>
                </a:lnTo>
                <a:lnTo>
                  <a:pt x="77203" y="711200"/>
                </a:lnTo>
                <a:lnTo>
                  <a:pt x="72656" y="712470"/>
                </a:lnTo>
                <a:lnTo>
                  <a:pt x="64960" y="711200"/>
                </a:lnTo>
                <a:lnTo>
                  <a:pt x="68414" y="708660"/>
                </a:lnTo>
                <a:lnTo>
                  <a:pt x="67691" y="704850"/>
                </a:lnTo>
                <a:lnTo>
                  <a:pt x="65836" y="699770"/>
                </a:lnTo>
                <a:lnTo>
                  <a:pt x="65874" y="697230"/>
                </a:lnTo>
                <a:lnTo>
                  <a:pt x="65925" y="694690"/>
                </a:lnTo>
                <a:lnTo>
                  <a:pt x="64503" y="697230"/>
                </a:lnTo>
                <a:lnTo>
                  <a:pt x="60934" y="695960"/>
                </a:lnTo>
                <a:lnTo>
                  <a:pt x="59804" y="694690"/>
                </a:lnTo>
                <a:lnTo>
                  <a:pt x="65252" y="708660"/>
                </a:lnTo>
                <a:lnTo>
                  <a:pt x="58966" y="707390"/>
                </a:lnTo>
                <a:lnTo>
                  <a:pt x="60096" y="709930"/>
                </a:lnTo>
                <a:lnTo>
                  <a:pt x="56959" y="713740"/>
                </a:lnTo>
                <a:lnTo>
                  <a:pt x="63512" y="715010"/>
                </a:lnTo>
                <a:lnTo>
                  <a:pt x="65595" y="718820"/>
                </a:lnTo>
                <a:lnTo>
                  <a:pt x="65849" y="723900"/>
                </a:lnTo>
                <a:lnTo>
                  <a:pt x="66890" y="728980"/>
                </a:lnTo>
                <a:lnTo>
                  <a:pt x="62636" y="728980"/>
                </a:lnTo>
                <a:lnTo>
                  <a:pt x="61112" y="728027"/>
                </a:lnTo>
                <a:lnTo>
                  <a:pt x="62128" y="728980"/>
                </a:lnTo>
                <a:lnTo>
                  <a:pt x="66471" y="732790"/>
                </a:lnTo>
                <a:lnTo>
                  <a:pt x="65443" y="735164"/>
                </a:lnTo>
                <a:lnTo>
                  <a:pt x="63665" y="734060"/>
                </a:lnTo>
                <a:lnTo>
                  <a:pt x="64935" y="735571"/>
                </a:lnTo>
                <a:lnTo>
                  <a:pt x="64960" y="735330"/>
                </a:lnTo>
                <a:lnTo>
                  <a:pt x="65366" y="735330"/>
                </a:lnTo>
                <a:lnTo>
                  <a:pt x="65151" y="735838"/>
                </a:lnTo>
                <a:lnTo>
                  <a:pt x="66852" y="737870"/>
                </a:lnTo>
                <a:lnTo>
                  <a:pt x="62598" y="745490"/>
                </a:lnTo>
                <a:lnTo>
                  <a:pt x="59258" y="742950"/>
                </a:lnTo>
                <a:lnTo>
                  <a:pt x="59410" y="741680"/>
                </a:lnTo>
                <a:lnTo>
                  <a:pt x="57569" y="750570"/>
                </a:lnTo>
                <a:lnTo>
                  <a:pt x="57264" y="760730"/>
                </a:lnTo>
                <a:lnTo>
                  <a:pt x="59461" y="769620"/>
                </a:lnTo>
                <a:lnTo>
                  <a:pt x="65176" y="774700"/>
                </a:lnTo>
                <a:lnTo>
                  <a:pt x="63792" y="774700"/>
                </a:lnTo>
                <a:lnTo>
                  <a:pt x="52552" y="770890"/>
                </a:lnTo>
                <a:lnTo>
                  <a:pt x="50495" y="770890"/>
                </a:lnTo>
                <a:lnTo>
                  <a:pt x="83616" y="793750"/>
                </a:lnTo>
                <a:lnTo>
                  <a:pt x="79248" y="792480"/>
                </a:lnTo>
                <a:lnTo>
                  <a:pt x="74879" y="791210"/>
                </a:lnTo>
                <a:lnTo>
                  <a:pt x="64033" y="791210"/>
                </a:lnTo>
                <a:lnTo>
                  <a:pt x="54114" y="788670"/>
                </a:lnTo>
                <a:lnTo>
                  <a:pt x="49072" y="784377"/>
                </a:lnTo>
                <a:lnTo>
                  <a:pt x="64439" y="784148"/>
                </a:lnTo>
                <a:lnTo>
                  <a:pt x="45110" y="775893"/>
                </a:lnTo>
                <a:lnTo>
                  <a:pt x="51333" y="780275"/>
                </a:lnTo>
                <a:lnTo>
                  <a:pt x="50228" y="782053"/>
                </a:lnTo>
                <a:lnTo>
                  <a:pt x="48666" y="784034"/>
                </a:lnTo>
                <a:lnTo>
                  <a:pt x="48171" y="783590"/>
                </a:lnTo>
                <a:lnTo>
                  <a:pt x="46520" y="786130"/>
                </a:lnTo>
                <a:lnTo>
                  <a:pt x="44564" y="788670"/>
                </a:lnTo>
                <a:lnTo>
                  <a:pt x="47040" y="793750"/>
                </a:lnTo>
                <a:lnTo>
                  <a:pt x="48590" y="792480"/>
                </a:lnTo>
                <a:lnTo>
                  <a:pt x="60833" y="792480"/>
                </a:lnTo>
                <a:lnTo>
                  <a:pt x="61353" y="795020"/>
                </a:lnTo>
                <a:lnTo>
                  <a:pt x="55575" y="797560"/>
                </a:lnTo>
                <a:lnTo>
                  <a:pt x="52933" y="798830"/>
                </a:lnTo>
                <a:lnTo>
                  <a:pt x="50546" y="800100"/>
                </a:lnTo>
                <a:lnTo>
                  <a:pt x="48526" y="801624"/>
                </a:lnTo>
                <a:lnTo>
                  <a:pt x="61734" y="806450"/>
                </a:lnTo>
                <a:lnTo>
                  <a:pt x="60706" y="810260"/>
                </a:lnTo>
                <a:lnTo>
                  <a:pt x="58635" y="808990"/>
                </a:lnTo>
                <a:lnTo>
                  <a:pt x="46659" y="807732"/>
                </a:lnTo>
                <a:lnTo>
                  <a:pt x="55054" y="815340"/>
                </a:lnTo>
                <a:lnTo>
                  <a:pt x="46012" y="815340"/>
                </a:lnTo>
                <a:lnTo>
                  <a:pt x="41719" y="817880"/>
                </a:lnTo>
                <a:lnTo>
                  <a:pt x="44627" y="816610"/>
                </a:lnTo>
                <a:lnTo>
                  <a:pt x="40208" y="825500"/>
                </a:lnTo>
                <a:lnTo>
                  <a:pt x="41211" y="828040"/>
                </a:lnTo>
                <a:lnTo>
                  <a:pt x="45072" y="824230"/>
                </a:lnTo>
                <a:lnTo>
                  <a:pt x="46291" y="830580"/>
                </a:lnTo>
                <a:lnTo>
                  <a:pt x="52451" y="836930"/>
                </a:lnTo>
                <a:lnTo>
                  <a:pt x="58851" y="842010"/>
                </a:lnTo>
                <a:lnTo>
                  <a:pt x="60833" y="848360"/>
                </a:lnTo>
                <a:lnTo>
                  <a:pt x="58127" y="847090"/>
                </a:lnTo>
                <a:lnTo>
                  <a:pt x="43459" y="842010"/>
                </a:lnTo>
                <a:lnTo>
                  <a:pt x="40855" y="847090"/>
                </a:lnTo>
                <a:lnTo>
                  <a:pt x="48920" y="850900"/>
                </a:lnTo>
                <a:lnTo>
                  <a:pt x="60337" y="858520"/>
                </a:lnTo>
                <a:lnTo>
                  <a:pt x="71208" y="866140"/>
                </a:lnTo>
                <a:lnTo>
                  <a:pt x="77685" y="873760"/>
                </a:lnTo>
                <a:lnTo>
                  <a:pt x="73304" y="875030"/>
                </a:lnTo>
                <a:lnTo>
                  <a:pt x="76784" y="882650"/>
                </a:lnTo>
                <a:lnTo>
                  <a:pt x="56680" y="868680"/>
                </a:lnTo>
                <a:lnTo>
                  <a:pt x="49174" y="862330"/>
                </a:lnTo>
                <a:lnTo>
                  <a:pt x="46164" y="859790"/>
                </a:lnTo>
                <a:lnTo>
                  <a:pt x="42227" y="855980"/>
                </a:lnTo>
                <a:lnTo>
                  <a:pt x="38277" y="852170"/>
                </a:lnTo>
                <a:lnTo>
                  <a:pt x="34378" y="855980"/>
                </a:lnTo>
                <a:lnTo>
                  <a:pt x="33248" y="852170"/>
                </a:lnTo>
                <a:lnTo>
                  <a:pt x="32677" y="858520"/>
                </a:lnTo>
                <a:lnTo>
                  <a:pt x="28486" y="859790"/>
                </a:lnTo>
                <a:lnTo>
                  <a:pt x="27355" y="854710"/>
                </a:lnTo>
                <a:lnTo>
                  <a:pt x="27419" y="852170"/>
                </a:lnTo>
                <a:lnTo>
                  <a:pt x="22682" y="866140"/>
                </a:lnTo>
                <a:lnTo>
                  <a:pt x="31191" y="866140"/>
                </a:lnTo>
                <a:lnTo>
                  <a:pt x="29387" y="877570"/>
                </a:lnTo>
                <a:lnTo>
                  <a:pt x="36436" y="877570"/>
                </a:lnTo>
                <a:lnTo>
                  <a:pt x="30187" y="862330"/>
                </a:lnTo>
                <a:lnTo>
                  <a:pt x="37211" y="864870"/>
                </a:lnTo>
                <a:lnTo>
                  <a:pt x="44170" y="869950"/>
                </a:lnTo>
                <a:lnTo>
                  <a:pt x="48958" y="876300"/>
                </a:lnTo>
                <a:lnTo>
                  <a:pt x="49453" y="883920"/>
                </a:lnTo>
                <a:lnTo>
                  <a:pt x="45720" y="885190"/>
                </a:lnTo>
                <a:lnTo>
                  <a:pt x="34899" y="880110"/>
                </a:lnTo>
                <a:lnTo>
                  <a:pt x="32054" y="878840"/>
                </a:lnTo>
                <a:lnTo>
                  <a:pt x="34734" y="881380"/>
                </a:lnTo>
                <a:lnTo>
                  <a:pt x="35991" y="889000"/>
                </a:lnTo>
                <a:lnTo>
                  <a:pt x="33769" y="890270"/>
                </a:lnTo>
                <a:lnTo>
                  <a:pt x="30035" y="885190"/>
                </a:lnTo>
                <a:lnTo>
                  <a:pt x="29654" y="889000"/>
                </a:lnTo>
                <a:lnTo>
                  <a:pt x="32143" y="892810"/>
                </a:lnTo>
                <a:lnTo>
                  <a:pt x="33680" y="896620"/>
                </a:lnTo>
                <a:lnTo>
                  <a:pt x="30480" y="900430"/>
                </a:lnTo>
                <a:lnTo>
                  <a:pt x="29540" y="902970"/>
                </a:lnTo>
                <a:lnTo>
                  <a:pt x="18529" y="905510"/>
                </a:lnTo>
                <a:lnTo>
                  <a:pt x="23393" y="906780"/>
                </a:lnTo>
                <a:lnTo>
                  <a:pt x="34036" y="906780"/>
                </a:lnTo>
                <a:lnTo>
                  <a:pt x="47993" y="908050"/>
                </a:lnTo>
                <a:lnTo>
                  <a:pt x="61302" y="910590"/>
                </a:lnTo>
                <a:lnTo>
                  <a:pt x="69977" y="913130"/>
                </a:lnTo>
                <a:lnTo>
                  <a:pt x="69176" y="913130"/>
                </a:lnTo>
                <a:lnTo>
                  <a:pt x="58839" y="923163"/>
                </a:lnTo>
                <a:lnTo>
                  <a:pt x="58839" y="1035050"/>
                </a:lnTo>
                <a:lnTo>
                  <a:pt x="57607" y="1036320"/>
                </a:lnTo>
                <a:lnTo>
                  <a:pt x="55867" y="1037590"/>
                </a:lnTo>
                <a:lnTo>
                  <a:pt x="55638" y="1037590"/>
                </a:lnTo>
                <a:lnTo>
                  <a:pt x="58839" y="1035050"/>
                </a:lnTo>
                <a:lnTo>
                  <a:pt x="58839" y="923163"/>
                </a:lnTo>
                <a:lnTo>
                  <a:pt x="58699" y="923290"/>
                </a:lnTo>
                <a:lnTo>
                  <a:pt x="53555" y="924560"/>
                </a:lnTo>
                <a:lnTo>
                  <a:pt x="47371" y="924560"/>
                </a:lnTo>
                <a:lnTo>
                  <a:pt x="44297" y="923290"/>
                </a:lnTo>
                <a:lnTo>
                  <a:pt x="41211" y="922020"/>
                </a:lnTo>
                <a:lnTo>
                  <a:pt x="35267" y="918210"/>
                </a:lnTo>
                <a:lnTo>
                  <a:pt x="31991" y="918210"/>
                </a:lnTo>
                <a:lnTo>
                  <a:pt x="34442" y="920750"/>
                </a:lnTo>
                <a:lnTo>
                  <a:pt x="35179" y="922020"/>
                </a:lnTo>
                <a:lnTo>
                  <a:pt x="32804" y="923290"/>
                </a:lnTo>
                <a:lnTo>
                  <a:pt x="28321" y="919480"/>
                </a:lnTo>
                <a:lnTo>
                  <a:pt x="28384" y="924560"/>
                </a:lnTo>
                <a:lnTo>
                  <a:pt x="31623" y="927100"/>
                </a:lnTo>
                <a:lnTo>
                  <a:pt x="31343" y="929640"/>
                </a:lnTo>
                <a:lnTo>
                  <a:pt x="31254" y="930910"/>
                </a:lnTo>
                <a:lnTo>
                  <a:pt x="35090" y="928370"/>
                </a:lnTo>
                <a:lnTo>
                  <a:pt x="36576" y="933450"/>
                </a:lnTo>
                <a:lnTo>
                  <a:pt x="32346" y="933450"/>
                </a:lnTo>
                <a:lnTo>
                  <a:pt x="31572" y="939800"/>
                </a:lnTo>
                <a:lnTo>
                  <a:pt x="37401" y="938530"/>
                </a:lnTo>
                <a:lnTo>
                  <a:pt x="49237" y="948690"/>
                </a:lnTo>
                <a:lnTo>
                  <a:pt x="50558" y="953770"/>
                </a:lnTo>
                <a:lnTo>
                  <a:pt x="48488" y="952500"/>
                </a:lnTo>
                <a:lnTo>
                  <a:pt x="45466" y="953770"/>
                </a:lnTo>
                <a:lnTo>
                  <a:pt x="44081" y="953770"/>
                </a:lnTo>
                <a:lnTo>
                  <a:pt x="41617" y="960120"/>
                </a:lnTo>
                <a:lnTo>
                  <a:pt x="38849" y="966470"/>
                </a:lnTo>
                <a:lnTo>
                  <a:pt x="36207" y="971550"/>
                </a:lnTo>
                <a:lnTo>
                  <a:pt x="34150" y="977900"/>
                </a:lnTo>
                <a:lnTo>
                  <a:pt x="31927" y="977900"/>
                </a:lnTo>
                <a:lnTo>
                  <a:pt x="28486" y="981710"/>
                </a:lnTo>
                <a:lnTo>
                  <a:pt x="25260" y="979170"/>
                </a:lnTo>
                <a:lnTo>
                  <a:pt x="26454" y="981710"/>
                </a:lnTo>
                <a:lnTo>
                  <a:pt x="28257" y="982599"/>
                </a:lnTo>
                <a:lnTo>
                  <a:pt x="27876" y="981710"/>
                </a:lnTo>
                <a:lnTo>
                  <a:pt x="35394" y="984250"/>
                </a:lnTo>
                <a:lnTo>
                  <a:pt x="41960" y="989330"/>
                </a:lnTo>
                <a:lnTo>
                  <a:pt x="47040" y="996950"/>
                </a:lnTo>
                <a:lnTo>
                  <a:pt x="50076" y="1004570"/>
                </a:lnTo>
                <a:lnTo>
                  <a:pt x="50774" y="1013460"/>
                </a:lnTo>
                <a:lnTo>
                  <a:pt x="42557" y="1005840"/>
                </a:lnTo>
                <a:lnTo>
                  <a:pt x="43688" y="1008380"/>
                </a:lnTo>
                <a:lnTo>
                  <a:pt x="43815" y="1017536"/>
                </a:lnTo>
                <a:lnTo>
                  <a:pt x="47866" y="1023620"/>
                </a:lnTo>
                <a:lnTo>
                  <a:pt x="51117" y="1028700"/>
                </a:lnTo>
                <a:lnTo>
                  <a:pt x="48107" y="1035050"/>
                </a:lnTo>
                <a:lnTo>
                  <a:pt x="40309" y="1038860"/>
                </a:lnTo>
                <a:lnTo>
                  <a:pt x="34988" y="1032510"/>
                </a:lnTo>
                <a:lnTo>
                  <a:pt x="29959" y="1032510"/>
                </a:lnTo>
                <a:lnTo>
                  <a:pt x="29057" y="1024890"/>
                </a:lnTo>
                <a:lnTo>
                  <a:pt x="36601" y="1023620"/>
                </a:lnTo>
                <a:lnTo>
                  <a:pt x="37439" y="1019810"/>
                </a:lnTo>
                <a:lnTo>
                  <a:pt x="32994" y="1023620"/>
                </a:lnTo>
                <a:lnTo>
                  <a:pt x="31318" y="1021080"/>
                </a:lnTo>
                <a:lnTo>
                  <a:pt x="30886" y="1017536"/>
                </a:lnTo>
                <a:lnTo>
                  <a:pt x="29006" y="1019810"/>
                </a:lnTo>
                <a:lnTo>
                  <a:pt x="25857" y="1028700"/>
                </a:lnTo>
                <a:lnTo>
                  <a:pt x="22377" y="1040130"/>
                </a:lnTo>
                <a:lnTo>
                  <a:pt x="17208" y="1049020"/>
                </a:lnTo>
                <a:lnTo>
                  <a:pt x="18846" y="1051560"/>
                </a:lnTo>
                <a:lnTo>
                  <a:pt x="20167" y="1055370"/>
                </a:lnTo>
                <a:lnTo>
                  <a:pt x="23266" y="1054100"/>
                </a:lnTo>
                <a:lnTo>
                  <a:pt x="23291" y="1050290"/>
                </a:lnTo>
                <a:lnTo>
                  <a:pt x="29476" y="1049020"/>
                </a:lnTo>
                <a:lnTo>
                  <a:pt x="29032" y="1055370"/>
                </a:lnTo>
                <a:lnTo>
                  <a:pt x="32473" y="1055370"/>
                </a:lnTo>
                <a:lnTo>
                  <a:pt x="43370" y="1055370"/>
                </a:lnTo>
                <a:lnTo>
                  <a:pt x="41148" y="1051560"/>
                </a:lnTo>
                <a:lnTo>
                  <a:pt x="43141" y="1049020"/>
                </a:lnTo>
                <a:lnTo>
                  <a:pt x="43624" y="1054100"/>
                </a:lnTo>
                <a:lnTo>
                  <a:pt x="46723" y="1052830"/>
                </a:lnTo>
                <a:lnTo>
                  <a:pt x="44284" y="1049020"/>
                </a:lnTo>
                <a:lnTo>
                  <a:pt x="43459" y="1047750"/>
                </a:lnTo>
                <a:lnTo>
                  <a:pt x="49034" y="1049020"/>
                </a:lnTo>
                <a:lnTo>
                  <a:pt x="50190" y="1047750"/>
                </a:lnTo>
                <a:lnTo>
                  <a:pt x="52184" y="1045527"/>
                </a:lnTo>
                <a:lnTo>
                  <a:pt x="52806" y="1046480"/>
                </a:lnTo>
                <a:lnTo>
                  <a:pt x="53708" y="1045210"/>
                </a:lnTo>
                <a:lnTo>
                  <a:pt x="52476" y="1045210"/>
                </a:lnTo>
                <a:lnTo>
                  <a:pt x="54775" y="1042670"/>
                </a:lnTo>
                <a:lnTo>
                  <a:pt x="55994" y="1050290"/>
                </a:lnTo>
                <a:lnTo>
                  <a:pt x="58026" y="1043940"/>
                </a:lnTo>
                <a:lnTo>
                  <a:pt x="60096" y="1042670"/>
                </a:lnTo>
                <a:lnTo>
                  <a:pt x="62153" y="1041400"/>
                </a:lnTo>
                <a:lnTo>
                  <a:pt x="63411" y="1038860"/>
                </a:lnTo>
                <a:lnTo>
                  <a:pt x="64033" y="1037590"/>
                </a:lnTo>
                <a:lnTo>
                  <a:pt x="64668" y="1036320"/>
                </a:lnTo>
                <a:lnTo>
                  <a:pt x="64173" y="1035050"/>
                </a:lnTo>
                <a:lnTo>
                  <a:pt x="63182" y="1032510"/>
                </a:lnTo>
                <a:lnTo>
                  <a:pt x="65151" y="1029970"/>
                </a:lnTo>
                <a:lnTo>
                  <a:pt x="59055" y="1022350"/>
                </a:lnTo>
                <a:lnTo>
                  <a:pt x="62699" y="1026160"/>
                </a:lnTo>
                <a:lnTo>
                  <a:pt x="62357" y="1022350"/>
                </a:lnTo>
                <a:lnTo>
                  <a:pt x="61772" y="1016000"/>
                </a:lnTo>
                <a:lnTo>
                  <a:pt x="63182" y="1016000"/>
                </a:lnTo>
                <a:lnTo>
                  <a:pt x="63461" y="1013460"/>
                </a:lnTo>
                <a:lnTo>
                  <a:pt x="64008" y="1008380"/>
                </a:lnTo>
                <a:lnTo>
                  <a:pt x="63741" y="999490"/>
                </a:lnTo>
                <a:lnTo>
                  <a:pt x="65239" y="991870"/>
                </a:lnTo>
                <a:lnTo>
                  <a:pt x="71335" y="984250"/>
                </a:lnTo>
                <a:lnTo>
                  <a:pt x="70662" y="980440"/>
                </a:lnTo>
                <a:lnTo>
                  <a:pt x="69761" y="976630"/>
                </a:lnTo>
                <a:lnTo>
                  <a:pt x="72466" y="971550"/>
                </a:lnTo>
                <a:lnTo>
                  <a:pt x="77495" y="971550"/>
                </a:lnTo>
                <a:lnTo>
                  <a:pt x="76720" y="966470"/>
                </a:lnTo>
                <a:lnTo>
                  <a:pt x="85001" y="958850"/>
                </a:lnTo>
                <a:lnTo>
                  <a:pt x="80352" y="956310"/>
                </a:lnTo>
                <a:lnTo>
                  <a:pt x="87350" y="951230"/>
                </a:lnTo>
                <a:lnTo>
                  <a:pt x="89496" y="943610"/>
                </a:lnTo>
                <a:lnTo>
                  <a:pt x="89623" y="938530"/>
                </a:lnTo>
                <a:lnTo>
                  <a:pt x="89725" y="934720"/>
                </a:lnTo>
                <a:lnTo>
                  <a:pt x="90995" y="928370"/>
                </a:lnTo>
                <a:lnTo>
                  <a:pt x="84734" y="927100"/>
                </a:lnTo>
                <a:lnTo>
                  <a:pt x="85394" y="924560"/>
                </a:lnTo>
                <a:lnTo>
                  <a:pt x="86055" y="922020"/>
                </a:lnTo>
                <a:lnTo>
                  <a:pt x="85191" y="915670"/>
                </a:lnTo>
                <a:lnTo>
                  <a:pt x="83832" y="909320"/>
                </a:lnTo>
                <a:lnTo>
                  <a:pt x="78168" y="908050"/>
                </a:lnTo>
                <a:lnTo>
                  <a:pt x="77673" y="902970"/>
                </a:lnTo>
                <a:lnTo>
                  <a:pt x="80187" y="897890"/>
                </a:lnTo>
                <a:lnTo>
                  <a:pt x="83540" y="892810"/>
                </a:lnTo>
                <a:lnTo>
                  <a:pt x="84366" y="890270"/>
                </a:lnTo>
                <a:lnTo>
                  <a:pt x="85610" y="886460"/>
                </a:lnTo>
                <a:lnTo>
                  <a:pt x="87642" y="886460"/>
                </a:lnTo>
                <a:lnTo>
                  <a:pt x="87439" y="887006"/>
                </a:lnTo>
                <a:lnTo>
                  <a:pt x="87820" y="886460"/>
                </a:lnTo>
                <a:lnTo>
                  <a:pt x="88722" y="885190"/>
                </a:lnTo>
                <a:lnTo>
                  <a:pt x="90525" y="882650"/>
                </a:lnTo>
                <a:lnTo>
                  <a:pt x="89166" y="873760"/>
                </a:lnTo>
                <a:lnTo>
                  <a:pt x="87109" y="866140"/>
                </a:lnTo>
                <a:lnTo>
                  <a:pt x="90449" y="858520"/>
                </a:lnTo>
                <a:lnTo>
                  <a:pt x="88798" y="855980"/>
                </a:lnTo>
                <a:lnTo>
                  <a:pt x="89763" y="853440"/>
                </a:lnTo>
                <a:lnTo>
                  <a:pt x="91440" y="852170"/>
                </a:lnTo>
                <a:lnTo>
                  <a:pt x="91414" y="853440"/>
                </a:lnTo>
                <a:lnTo>
                  <a:pt x="91770" y="853440"/>
                </a:lnTo>
                <a:lnTo>
                  <a:pt x="91833" y="852170"/>
                </a:lnTo>
                <a:lnTo>
                  <a:pt x="91986" y="848360"/>
                </a:lnTo>
                <a:lnTo>
                  <a:pt x="91859" y="847090"/>
                </a:lnTo>
                <a:lnTo>
                  <a:pt x="90893" y="844550"/>
                </a:lnTo>
                <a:lnTo>
                  <a:pt x="97078" y="843280"/>
                </a:lnTo>
                <a:lnTo>
                  <a:pt x="99656" y="840740"/>
                </a:lnTo>
                <a:lnTo>
                  <a:pt x="89763" y="840740"/>
                </a:lnTo>
                <a:lnTo>
                  <a:pt x="88988" y="839470"/>
                </a:lnTo>
                <a:lnTo>
                  <a:pt x="87998" y="838200"/>
                </a:lnTo>
                <a:lnTo>
                  <a:pt x="86702" y="836930"/>
                </a:lnTo>
                <a:lnTo>
                  <a:pt x="90779" y="835660"/>
                </a:lnTo>
                <a:lnTo>
                  <a:pt x="90881" y="829310"/>
                </a:lnTo>
                <a:lnTo>
                  <a:pt x="95377" y="828040"/>
                </a:lnTo>
                <a:lnTo>
                  <a:pt x="90639" y="825500"/>
                </a:lnTo>
                <a:lnTo>
                  <a:pt x="90982" y="824230"/>
                </a:lnTo>
                <a:lnTo>
                  <a:pt x="92697" y="817880"/>
                </a:lnTo>
                <a:lnTo>
                  <a:pt x="93383" y="815340"/>
                </a:lnTo>
                <a:lnTo>
                  <a:pt x="93726" y="814070"/>
                </a:lnTo>
                <a:lnTo>
                  <a:pt x="86791" y="811530"/>
                </a:lnTo>
                <a:lnTo>
                  <a:pt x="85585" y="811085"/>
                </a:lnTo>
                <a:lnTo>
                  <a:pt x="85420" y="811022"/>
                </a:lnTo>
                <a:lnTo>
                  <a:pt x="83324" y="810260"/>
                </a:lnTo>
                <a:lnTo>
                  <a:pt x="85509" y="810260"/>
                </a:lnTo>
                <a:lnTo>
                  <a:pt x="85585" y="811085"/>
                </a:lnTo>
                <a:lnTo>
                  <a:pt x="88709" y="805180"/>
                </a:lnTo>
                <a:lnTo>
                  <a:pt x="86131" y="802640"/>
                </a:lnTo>
                <a:lnTo>
                  <a:pt x="93992" y="802640"/>
                </a:lnTo>
                <a:lnTo>
                  <a:pt x="84709" y="793750"/>
                </a:lnTo>
                <a:lnTo>
                  <a:pt x="89992" y="791210"/>
                </a:lnTo>
                <a:lnTo>
                  <a:pt x="92951" y="789940"/>
                </a:lnTo>
                <a:lnTo>
                  <a:pt x="98234" y="795020"/>
                </a:lnTo>
                <a:lnTo>
                  <a:pt x="95313" y="789940"/>
                </a:lnTo>
                <a:lnTo>
                  <a:pt x="94576" y="788670"/>
                </a:lnTo>
                <a:lnTo>
                  <a:pt x="93332" y="784860"/>
                </a:lnTo>
                <a:lnTo>
                  <a:pt x="92049" y="782320"/>
                </a:lnTo>
                <a:lnTo>
                  <a:pt x="88315" y="775970"/>
                </a:lnTo>
                <a:lnTo>
                  <a:pt x="93179" y="777240"/>
                </a:lnTo>
                <a:lnTo>
                  <a:pt x="93306" y="775970"/>
                </a:lnTo>
                <a:lnTo>
                  <a:pt x="93433" y="774700"/>
                </a:lnTo>
                <a:lnTo>
                  <a:pt x="87541" y="768350"/>
                </a:lnTo>
                <a:lnTo>
                  <a:pt x="91897" y="768350"/>
                </a:lnTo>
                <a:lnTo>
                  <a:pt x="97447" y="760730"/>
                </a:lnTo>
                <a:lnTo>
                  <a:pt x="100380" y="748030"/>
                </a:lnTo>
                <a:lnTo>
                  <a:pt x="100901" y="745490"/>
                </a:lnTo>
                <a:lnTo>
                  <a:pt x="102971" y="735330"/>
                </a:lnTo>
                <a:lnTo>
                  <a:pt x="103492" y="732790"/>
                </a:lnTo>
                <a:lnTo>
                  <a:pt x="105333" y="728980"/>
                </a:lnTo>
                <a:lnTo>
                  <a:pt x="109613" y="720090"/>
                </a:lnTo>
                <a:lnTo>
                  <a:pt x="104292" y="718820"/>
                </a:lnTo>
                <a:lnTo>
                  <a:pt x="106464" y="716280"/>
                </a:lnTo>
                <a:lnTo>
                  <a:pt x="107911" y="715010"/>
                </a:lnTo>
                <a:lnTo>
                  <a:pt x="109372" y="713740"/>
                </a:lnTo>
                <a:lnTo>
                  <a:pt x="106260" y="711200"/>
                </a:lnTo>
                <a:lnTo>
                  <a:pt x="109842" y="709930"/>
                </a:lnTo>
                <a:lnTo>
                  <a:pt x="112191" y="708660"/>
                </a:lnTo>
                <a:lnTo>
                  <a:pt x="114706" y="711200"/>
                </a:lnTo>
                <a:lnTo>
                  <a:pt x="114820" y="708660"/>
                </a:lnTo>
                <a:lnTo>
                  <a:pt x="114935" y="706120"/>
                </a:lnTo>
                <a:lnTo>
                  <a:pt x="116713" y="701040"/>
                </a:lnTo>
                <a:lnTo>
                  <a:pt x="117271" y="697230"/>
                </a:lnTo>
                <a:lnTo>
                  <a:pt x="113830" y="692150"/>
                </a:lnTo>
                <a:lnTo>
                  <a:pt x="117449" y="692150"/>
                </a:lnTo>
                <a:lnTo>
                  <a:pt x="118541" y="694690"/>
                </a:lnTo>
                <a:lnTo>
                  <a:pt x="120726" y="694690"/>
                </a:lnTo>
                <a:lnTo>
                  <a:pt x="120116" y="693420"/>
                </a:lnTo>
                <a:lnTo>
                  <a:pt x="119164" y="692150"/>
                </a:lnTo>
                <a:lnTo>
                  <a:pt x="118211" y="690880"/>
                </a:lnTo>
                <a:lnTo>
                  <a:pt x="122593" y="689610"/>
                </a:lnTo>
                <a:lnTo>
                  <a:pt x="123088" y="692150"/>
                </a:lnTo>
                <a:lnTo>
                  <a:pt x="124333" y="694690"/>
                </a:lnTo>
                <a:lnTo>
                  <a:pt x="124853" y="689610"/>
                </a:lnTo>
                <a:lnTo>
                  <a:pt x="125247" y="685800"/>
                </a:lnTo>
                <a:lnTo>
                  <a:pt x="114833" y="681990"/>
                </a:lnTo>
                <a:lnTo>
                  <a:pt x="105041" y="680720"/>
                </a:lnTo>
                <a:lnTo>
                  <a:pt x="106870" y="679450"/>
                </a:lnTo>
                <a:lnTo>
                  <a:pt x="108686" y="678180"/>
                </a:lnTo>
                <a:lnTo>
                  <a:pt x="110515" y="676910"/>
                </a:lnTo>
                <a:lnTo>
                  <a:pt x="110261" y="674370"/>
                </a:lnTo>
                <a:lnTo>
                  <a:pt x="104368" y="670560"/>
                </a:lnTo>
                <a:lnTo>
                  <a:pt x="107873" y="669290"/>
                </a:lnTo>
                <a:lnTo>
                  <a:pt x="109804" y="668020"/>
                </a:lnTo>
                <a:lnTo>
                  <a:pt x="111747" y="666750"/>
                </a:lnTo>
                <a:lnTo>
                  <a:pt x="111899" y="673100"/>
                </a:lnTo>
                <a:lnTo>
                  <a:pt x="112903" y="669290"/>
                </a:lnTo>
                <a:lnTo>
                  <a:pt x="114223" y="666750"/>
                </a:lnTo>
                <a:lnTo>
                  <a:pt x="119494" y="656590"/>
                </a:lnTo>
                <a:lnTo>
                  <a:pt x="120154" y="655320"/>
                </a:lnTo>
                <a:lnTo>
                  <a:pt x="112293" y="652780"/>
                </a:lnTo>
                <a:lnTo>
                  <a:pt x="114477" y="652780"/>
                </a:lnTo>
                <a:lnTo>
                  <a:pt x="113703" y="648970"/>
                </a:lnTo>
                <a:lnTo>
                  <a:pt x="112966" y="647700"/>
                </a:lnTo>
                <a:lnTo>
                  <a:pt x="114833" y="641350"/>
                </a:lnTo>
                <a:lnTo>
                  <a:pt x="115671" y="641350"/>
                </a:lnTo>
                <a:lnTo>
                  <a:pt x="115938" y="638810"/>
                </a:lnTo>
                <a:lnTo>
                  <a:pt x="116217" y="636270"/>
                </a:lnTo>
                <a:lnTo>
                  <a:pt x="116344" y="635000"/>
                </a:lnTo>
                <a:lnTo>
                  <a:pt x="114668" y="636270"/>
                </a:lnTo>
                <a:lnTo>
                  <a:pt x="105689" y="631190"/>
                </a:lnTo>
                <a:lnTo>
                  <a:pt x="113703" y="629920"/>
                </a:lnTo>
                <a:lnTo>
                  <a:pt x="113766" y="624840"/>
                </a:lnTo>
                <a:lnTo>
                  <a:pt x="114731" y="624840"/>
                </a:lnTo>
                <a:lnTo>
                  <a:pt x="118643" y="618490"/>
                </a:lnTo>
                <a:lnTo>
                  <a:pt x="118618" y="615950"/>
                </a:lnTo>
                <a:lnTo>
                  <a:pt x="118783" y="613410"/>
                </a:lnTo>
                <a:lnTo>
                  <a:pt x="123215" y="608330"/>
                </a:lnTo>
                <a:lnTo>
                  <a:pt x="117157" y="607060"/>
                </a:lnTo>
                <a:lnTo>
                  <a:pt x="113411" y="604520"/>
                </a:lnTo>
                <a:lnTo>
                  <a:pt x="117043" y="600710"/>
                </a:lnTo>
                <a:lnTo>
                  <a:pt x="122415" y="595630"/>
                </a:lnTo>
                <a:lnTo>
                  <a:pt x="123494" y="591820"/>
                </a:lnTo>
                <a:lnTo>
                  <a:pt x="123850" y="590550"/>
                </a:lnTo>
                <a:lnTo>
                  <a:pt x="119862" y="591820"/>
                </a:lnTo>
                <a:lnTo>
                  <a:pt x="121589" y="589280"/>
                </a:lnTo>
                <a:lnTo>
                  <a:pt x="128866" y="586740"/>
                </a:lnTo>
                <a:lnTo>
                  <a:pt x="137261" y="584200"/>
                </a:lnTo>
                <a:lnTo>
                  <a:pt x="142316" y="582930"/>
                </a:lnTo>
                <a:lnTo>
                  <a:pt x="143611" y="581660"/>
                </a:lnTo>
                <a:lnTo>
                  <a:pt x="143738" y="584200"/>
                </a:lnTo>
                <a:lnTo>
                  <a:pt x="144246" y="585470"/>
                </a:lnTo>
                <a:lnTo>
                  <a:pt x="147320" y="581660"/>
                </a:lnTo>
                <a:lnTo>
                  <a:pt x="144322" y="580390"/>
                </a:lnTo>
                <a:lnTo>
                  <a:pt x="139471" y="577850"/>
                </a:lnTo>
                <a:lnTo>
                  <a:pt x="136969" y="574040"/>
                </a:lnTo>
                <a:lnTo>
                  <a:pt x="141452" y="574040"/>
                </a:lnTo>
                <a:lnTo>
                  <a:pt x="147091" y="579120"/>
                </a:lnTo>
                <a:lnTo>
                  <a:pt x="149110" y="574040"/>
                </a:lnTo>
                <a:lnTo>
                  <a:pt x="149415" y="570230"/>
                </a:lnTo>
                <a:lnTo>
                  <a:pt x="148412" y="567690"/>
                </a:lnTo>
                <a:lnTo>
                  <a:pt x="146900" y="563880"/>
                </a:lnTo>
                <a:lnTo>
                  <a:pt x="146431" y="561340"/>
                </a:lnTo>
                <a:lnTo>
                  <a:pt x="145478" y="556260"/>
                </a:lnTo>
                <a:lnTo>
                  <a:pt x="148183" y="552450"/>
                </a:lnTo>
                <a:lnTo>
                  <a:pt x="149085" y="551180"/>
                </a:lnTo>
                <a:lnTo>
                  <a:pt x="141897" y="552450"/>
                </a:lnTo>
                <a:lnTo>
                  <a:pt x="140411" y="548640"/>
                </a:lnTo>
                <a:lnTo>
                  <a:pt x="142913" y="544830"/>
                </a:lnTo>
                <a:lnTo>
                  <a:pt x="144043" y="543560"/>
                </a:lnTo>
                <a:lnTo>
                  <a:pt x="147421" y="539750"/>
                </a:lnTo>
                <a:lnTo>
                  <a:pt x="150241" y="534670"/>
                </a:lnTo>
                <a:lnTo>
                  <a:pt x="147637" y="529590"/>
                </a:lnTo>
                <a:lnTo>
                  <a:pt x="150406" y="529590"/>
                </a:lnTo>
                <a:lnTo>
                  <a:pt x="148920" y="524510"/>
                </a:lnTo>
                <a:lnTo>
                  <a:pt x="149225" y="520700"/>
                </a:lnTo>
                <a:lnTo>
                  <a:pt x="149631" y="515620"/>
                </a:lnTo>
                <a:lnTo>
                  <a:pt x="146519" y="513080"/>
                </a:lnTo>
                <a:lnTo>
                  <a:pt x="144957" y="511810"/>
                </a:lnTo>
                <a:lnTo>
                  <a:pt x="153809" y="508000"/>
                </a:lnTo>
                <a:lnTo>
                  <a:pt x="153835" y="495300"/>
                </a:lnTo>
                <a:lnTo>
                  <a:pt x="153784" y="494030"/>
                </a:lnTo>
                <a:lnTo>
                  <a:pt x="153644" y="490220"/>
                </a:lnTo>
                <a:lnTo>
                  <a:pt x="160972" y="488950"/>
                </a:lnTo>
                <a:lnTo>
                  <a:pt x="163322" y="477520"/>
                </a:lnTo>
                <a:lnTo>
                  <a:pt x="163588" y="476250"/>
                </a:lnTo>
                <a:lnTo>
                  <a:pt x="165392" y="477520"/>
                </a:lnTo>
                <a:lnTo>
                  <a:pt x="165989" y="476250"/>
                </a:lnTo>
                <a:lnTo>
                  <a:pt x="168998" y="469900"/>
                </a:lnTo>
                <a:lnTo>
                  <a:pt x="163868" y="463550"/>
                </a:lnTo>
                <a:lnTo>
                  <a:pt x="161810" y="461010"/>
                </a:lnTo>
                <a:lnTo>
                  <a:pt x="163614" y="459740"/>
                </a:lnTo>
                <a:lnTo>
                  <a:pt x="164934" y="462280"/>
                </a:lnTo>
                <a:lnTo>
                  <a:pt x="165836" y="462280"/>
                </a:lnTo>
                <a:lnTo>
                  <a:pt x="167436" y="459740"/>
                </a:lnTo>
                <a:lnTo>
                  <a:pt x="169849" y="455930"/>
                </a:lnTo>
                <a:lnTo>
                  <a:pt x="171145" y="450850"/>
                </a:lnTo>
                <a:lnTo>
                  <a:pt x="170522" y="448310"/>
                </a:lnTo>
                <a:lnTo>
                  <a:pt x="169913" y="445770"/>
                </a:lnTo>
                <a:lnTo>
                  <a:pt x="166319" y="438150"/>
                </a:lnTo>
                <a:lnTo>
                  <a:pt x="172643" y="438150"/>
                </a:lnTo>
                <a:lnTo>
                  <a:pt x="173723" y="434340"/>
                </a:lnTo>
                <a:lnTo>
                  <a:pt x="178460" y="427990"/>
                </a:lnTo>
                <a:lnTo>
                  <a:pt x="183057" y="420370"/>
                </a:lnTo>
                <a:lnTo>
                  <a:pt x="183692" y="411480"/>
                </a:lnTo>
                <a:lnTo>
                  <a:pt x="185394" y="411480"/>
                </a:lnTo>
                <a:lnTo>
                  <a:pt x="185978" y="412750"/>
                </a:lnTo>
                <a:lnTo>
                  <a:pt x="186283" y="411480"/>
                </a:lnTo>
                <a:lnTo>
                  <a:pt x="188417" y="402590"/>
                </a:lnTo>
                <a:lnTo>
                  <a:pt x="191363" y="398780"/>
                </a:lnTo>
                <a:lnTo>
                  <a:pt x="195287" y="393700"/>
                </a:lnTo>
                <a:lnTo>
                  <a:pt x="195808" y="392430"/>
                </a:lnTo>
                <a:lnTo>
                  <a:pt x="197904" y="387350"/>
                </a:lnTo>
                <a:lnTo>
                  <a:pt x="198945" y="384810"/>
                </a:lnTo>
                <a:lnTo>
                  <a:pt x="191681" y="375920"/>
                </a:lnTo>
                <a:lnTo>
                  <a:pt x="191338" y="374650"/>
                </a:lnTo>
                <a:lnTo>
                  <a:pt x="190995" y="373380"/>
                </a:lnTo>
                <a:lnTo>
                  <a:pt x="189966" y="369570"/>
                </a:lnTo>
                <a:lnTo>
                  <a:pt x="188937" y="365760"/>
                </a:lnTo>
                <a:lnTo>
                  <a:pt x="185318" y="369570"/>
                </a:lnTo>
                <a:lnTo>
                  <a:pt x="181927" y="368300"/>
                </a:lnTo>
                <a:lnTo>
                  <a:pt x="178549" y="365760"/>
                </a:lnTo>
                <a:lnTo>
                  <a:pt x="174955" y="364490"/>
                </a:lnTo>
                <a:lnTo>
                  <a:pt x="175018" y="360680"/>
                </a:lnTo>
                <a:lnTo>
                  <a:pt x="184975" y="355600"/>
                </a:lnTo>
                <a:lnTo>
                  <a:pt x="184467" y="361950"/>
                </a:lnTo>
                <a:lnTo>
                  <a:pt x="189052" y="361950"/>
                </a:lnTo>
                <a:lnTo>
                  <a:pt x="192201" y="358140"/>
                </a:lnTo>
                <a:lnTo>
                  <a:pt x="193497" y="355600"/>
                </a:lnTo>
                <a:lnTo>
                  <a:pt x="194779" y="353060"/>
                </a:lnTo>
                <a:lnTo>
                  <a:pt x="198958" y="351790"/>
                </a:lnTo>
                <a:lnTo>
                  <a:pt x="216090" y="311150"/>
                </a:lnTo>
                <a:lnTo>
                  <a:pt x="218414" y="306070"/>
                </a:lnTo>
                <a:lnTo>
                  <a:pt x="221818" y="297180"/>
                </a:lnTo>
                <a:lnTo>
                  <a:pt x="223774" y="292100"/>
                </a:lnTo>
                <a:lnTo>
                  <a:pt x="224256" y="290830"/>
                </a:lnTo>
                <a:lnTo>
                  <a:pt x="214680" y="290830"/>
                </a:lnTo>
                <a:lnTo>
                  <a:pt x="215747" y="288290"/>
                </a:lnTo>
                <a:lnTo>
                  <a:pt x="217322" y="284480"/>
                </a:lnTo>
                <a:lnTo>
                  <a:pt x="219938" y="283210"/>
                </a:lnTo>
                <a:lnTo>
                  <a:pt x="224993" y="283210"/>
                </a:lnTo>
                <a:lnTo>
                  <a:pt x="223126" y="288290"/>
                </a:lnTo>
                <a:lnTo>
                  <a:pt x="228955" y="287020"/>
                </a:lnTo>
                <a:lnTo>
                  <a:pt x="225729" y="283210"/>
                </a:lnTo>
                <a:lnTo>
                  <a:pt x="224650" y="281940"/>
                </a:lnTo>
                <a:lnTo>
                  <a:pt x="223570" y="280670"/>
                </a:lnTo>
                <a:lnTo>
                  <a:pt x="221424" y="278130"/>
                </a:lnTo>
                <a:lnTo>
                  <a:pt x="219519" y="278130"/>
                </a:lnTo>
                <a:lnTo>
                  <a:pt x="223697" y="275590"/>
                </a:lnTo>
                <a:lnTo>
                  <a:pt x="226695" y="278130"/>
                </a:lnTo>
                <a:lnTo>
                  <a:pt x="228688" y="280670"/>
                </a:lnTo>
                <a:lnTo>
                  <a:pt x="229857" y="281940"/>
                </a:lnTo>
                <a:lnTo>
                  <a:pt x="230378" y="278130"/>
                </a:lnTo>
                <a:lnTo>
                  <a:pt x="229057" y="278130"/>
                </a:lnTo>
                <a:lnTo>
                  <a:pt x="227291" y="275590"/>
                </a:lnTo>
                <a:lnTo>
                  <a:pt x="226415" y="274320"/>
                </a:lnTo>
                <a:lnTo>
                  <a:pt x="222643" y="271780"/>
                </a:lnTo>
                <a:lnTo>
                  <a:pt x="224840" y="266700"/>
                </a:lnTo>
                <a:lnTo>
                  <a:pt x="227571" y="263055"/>
                </a:lnTo>
                <a:lnTo>
                  <a:pt x="227025" y="260350"/>
                </a:lnTo>
                <a:lnTo>
                  <a:pt x="228282" y="261620"/>
                </a:lnTo>
                <a:lnTo>
                  <a:pt x="229730" y="262890"/>
                </a:lnTo>
                <a:lnTo>
                  <a:pt x="228625" y="263613"/>
                </a:lnTo>
                <a:lnTo>
                  <a:pt x="230898" y="265430"/>
                </a:lnTo>
                <a:lnTo>
                  <a:pt x="231660" y="264160"/>
                </a:lnTo>
                <a:lnTo>
                  <a:pt x="232727" y="264160"/>
                </a:lnTo>
                <a:lnTo>
                  <a:pt x="232600" y="261620"/>
                </a:lnTo>
                <a:lnTo>
                  <a:pt x="233159" y="260350"/>
                </a:lnTo>
                <a:lnTo>
                  <a:pt x="235369" y="255270"/>
                </a:lnTo>
                <a:lnTo>
                  <a:pt x="235915" y="254000"/>
                </a:lnTo>
                <a:lnTo>
                  <a:pt x="227863" y="255270"/>
                </a:lnTo>
                <a:lnTo>
                  <a:pt x="226123" y="251460"/>
                </a:lnTo>
                <a:lnTo>
                  <a:pt x="225539" y="250190"/>
                </a:lnTo>
                <a:lnTo>
                  <a:pt x="227241" y="248920"/>
                </a:lnTo>
                <a:lnTo>
                  <a:pt x="230632" y="246380"/>
                </a:lnTo>
                <a:lnTo>
                  <a:pt x="221513" y="248920"/>
                </a:lnTo>
                <a:lnTo>
                  <a:pt x="229679" y="242570"/>
                </a:lnTo>
                <a:lnTo>
                  <a:pt x="234213" y="231140"/>
                </a:lnTo>
                <a:lnTo>
                  <a:pt x="235458" y="226060"/>
                </a:lnTo>
                <a:lnTo>
                  <a:pt x="237007" y="219710"/>
                </a:lnTo>
                <a:lnTo>
                  <a:pt x="238772" y="215900"/>
                </a:lnTo>
                <a:lnTo>
                  <a:pt x="239356" y="214630"/>
                </a:lnTo>
                <a:lnTo>
                  <a:pt x="239941" y="213360"/>
                </a:lnTo>
                <a:lnTo>
                  <a:pt x="236308" y="207010"/>
                </a:lnTo>
                <a:lnTo>
                  <a:pt x="237921" y="200660"/>
                </a:lnTo>
                <a:lnTo>
                  <a:pt x="239750" y="195580"/>
                </a:lnTo>
                <a:lnTo>
                  <a:pt x="240207" y="194310"/>
                </a:lnTo>
                <a:lnTo>
                  <a:pt x="238302" y="195580"/>
                </a:lnTo>
                <a:lnTo>
                  <a:pt x="230085" y="194310"/>
                </a:lnTo>
                <a:lnTo>
                  <a:pt x="231927" y="190500"/>
                </a:lnTo>
                <a:lnTo>
                  <a:pt x="232537" y="189230"/>
                </a:lnTo>
                <a:lnTo>
                  <a:pt x="240982" y="190500"/>
                </a:lnTo>
                <a:lnTo>
                  <a:pt x="242328" y="189230"/>
                </a:lnTo>
                <a:lnTo>
                  <a:pt x="245033" y="186690"/>
                </a:lnTo>
                <a:lnTo>
                  <a:pt x="245910" y="185420"/>
                </a:lnTo>
                <a:lnTo>
                  <a:pt x="248551" y="181610"/>
                </a:lnTo>
                <a:lnTo>
                  <a:pt x="255384" y="177800"/>
                </a:lnTo>
                <a:lnTo>
                  <a:pt x="251764" y="176530"/>
                </a:lnTo>
                <a:lnTo>
                  <a:pt x="251561" y="170180"/>
                </a:lnTo>
                <a:lnTo>
                  <a:pt x="250748" y="165773"/>
                </a:lnTo>
                <a:lnTo>
                  <a:pt x="251091" y="166370"/>
                </a:lnTo>
                <a:lnTo>
                  <a:pt x="252679" y="165100"/>
                </a:lnTo>
                <a:lnTo>
                  <a:pt x="255828" y="162560"/>
                </a:lnTo>
                <a:lnTo>
                  <a:pt x="255828" y="160020"/>
                </a:lnTo>
                <a:lnTo>
                  <a:pt x="255816" y="152400"/>
                </a:lnTo>
                <a:lnTo>
                  <a:pt x="259562" y="143510"/>
                </a:lnTo>
                <a:lnTo>
                  <a:pt x="264198" y="133350"/>
                </a:lnTo>
                <a:lnTo>
                  <a:pt x="266560" y="123190"/>
                </a:lnTo>
                <a:lnTo>
                  <a:pt x="266852" y="121920"/>
                </a:lnTo>
                <a:lnTo>
                  <a:pt x="264718" y="121920"/>
                </a:lnTo>
                <a:lnTo>
                  <a:pt x="260921" y="123190"/>
                </a:lnTo>
                <a:lnTo>
                  <a:pt x="258279" y="119380"/>
                </a:lnTo>
                <a:lnTo>
                  <a:pt x="270687" y="113030"/>
                </a:lnTo>
                <a:lnTo>
                  <a:pt x="270167" y="110490"/>
                </a:lnTo>
                <a:lnTo>
                  <a:pt x="258597" y="107950"/>
                </a:lnTo>
                <a:lnTo>
                  <a:pt x="264312" y="105410"/>
                </a:lnTo>
                <a:lnTo>
                  <a:pt x="262216" y="105410"/>
                </a:lnTo>
                <a:lnTo>
                  <a:pt x="261886" y="102870"/>
                </a:lnTo>
                <a:lnTo>
                  <a:pt x="262699" y="101600"/>
                </a:lnTo>
                <a:lnTo>
                  <a:pt x="265912" y="96520"/>
                </a:lnTo>
                <a:lnTo>
                  <a:pt x="268198" y="88900"/>
                </a:lnTo>
                <a:lnTo>
                  <a:pt x="269455" y="82550"/>
                </a:lnTo>
                <a:lnTo>
                  <a:pt x="270586" y="74930"/>
                </a:lnTo>
                <a:lnTo>
                  <a:pt x="270929" y="67500"/>
                </a:lnTo>
                <a:lnTo>
                  <a:pt x="271614" y="59690"/>
                </a:lnTo>
                <a:lnTo>
                  <a:pt x="272935" y="48260"/>
                </a:lnTo>
                <a:lnTo>
                  <a:pt x="275234" y="36830"/>
                </a:lnTo>
                <a:lnTo>
                  <a:pt x="278993" y="26670"/>
                </a:lnTo>
                <a:lnTo>
                  <a:pt x="279463" y="25400"/>
                </a:lnTo>
                <a:lnTo>
                  <a:pt x="284822" y="17780"/>
                </a:lnTo>
                <a:lnTo>
                  <a:pt x="286600" y="152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266" name="Google Shape;2266;p238"/>
          <p:cNvPicPr preferRelativeResize="0"/>
          <p:nvPr/>
        </p:nvPicPr>
        <p:blipFill rotWithShape="1">
          <a:blip r:embed="rId4">
            <a:alphaModFix/>
          </a:blip>
          <a:srcRect b="0" l="0" r="0" t="0"/>
          <a:stretch/>
        </p:blipFill>
        <p:spPr>
          <a:xfrm>
            <a:off x="742248" y="3982718"/>
            <a:ext cx="60731" cy="96427"/>
          </a:xfrm>
          <a:prstGeom prst="rect">
            <a:avLst/>
          </a:prstGeom>
          <a:noFill/>
          <a:ln>
            <a:noFill/>
          </a:ln>
        </p:spPr>
      </p:pic>
      <p:sp>
        <p:nvSpPr>
          <p:cNvPr id="2267" name="Google Shape;2267;p238"/>
          <p:cNvSpPr/>
          <p:nvPr/>
        </p:nvSpPr>
        <p:spPr>
          <a:xfrm>
            <a:off x="649535" y="3642287"/>
            <a:ext cx="4655" cy="11850"/>
          </a:xfrm>
          <a:custGeom>
            <a:rect b="b" l="l" r="r" t="t"/>
            <a:pathLst>
              <a:path extrusionOk="0" h="17779" w="6984">
                <a:moveTo>
                  <a:pt x="1739" y="1866"/>
                </a:moveTo>
                <a:lnTo>
                  <a:pt x="0" y="0"/>
                </a:lnTo>
                <a:lnTo>
                  <a:pt x="609" y="901"/>
                </a:lnTo>
                <a:lnTo>
                  <a:pt x="1155" y="1485"/>
                </a:lnTo>
                <a:lnTo>
                  <a:pt x="1739" y="1866"/>
                </a:lnTo>
                <a:close/>
              </a:path>
              <a:path extrusionOk="0" h="17779" w="6984">
                <a:moveTo>
                  <a:pt x="6667" y="17335"/>
                </a:moveTo>
                <a:lnTo>
                  <a:pt x="5194" y="16852"/>
                </a:lnTo>
                <a:lnTo>
                  <a:pt x="4152" y="16725"/>
                </a:lnTo>
                <a:lnTo>
                  <a:pt x="4152" y="17373"/>
                </a:lnTo>
                <a:lnTo>
                  <a:pt x="6667" y="173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8" name="Google Shape;2268;p238"/>
          <p:cNvSpPr/>
          <p:nvPr/>
        </p:nvSpPr>
        <p:spPr>
          <a:xfrm>
            <a:off x="730264" y="3828563"/>
            <a:ext cx="7195" cy="5925"/>
          </a:xfrm>
          <a:custGeom>
            <a:rect b="b" l="l" r="r" t="t"/>
            <a:pathLst>
              <a:path extrusionOk="0" h="8889" w="10794">
                <a:moveTo>
                  <a:pt x="225" y="8763"/>
                </a:moveTo>
                <a:lnTo>
                  <a:pt x="1095" y="7152"/>
                </a:lnTo>
                <a:lnTo>
                  <a:pt x="1385" y="5380"/>
                </a:lnTo>
                <a:lnTo>
                  <a:pt x="0" y="3447"/>
                </a:lnTo>
                <a:lnTo>
                  <a:pt x="5187" y="1449"/>
                </a:lnTo>
                <a:lnTo>
                  <a:pt x="10632" y="0"/>
                </a:lnTo>
                <a:lnTo>
                  <a:pt x="4188" y="4800"/>
                </a:lnTo>
                <a:lnTo>
                  <a:pt x="225" y="87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69" name="Google Shape;2269;p238"/>
          <p:cNvSpPr/>
          <p:nvPr/>
        </p:nvSpPr>
        <p:spPr>
          <a:xfrm>
            <a:off x="672898" y="3732602"/>
            <a:ext cx="18199" cy="3386"/>
          </a:xfrm>
          <a:custGeom>
            <a:rect b="b" l="l" r="r" t="t"/>
            <a:pathLst>
              <a:path extrusionOk="0" h="5079" w="27305">
                <a:moveTo>
                  <a:pt x="2578" y="0"/>
                </a:moveTo>
                <a:lnTo>
                  <a:pt x="1587" y="1168"/>
                </a:lnTo>
                <a:lnTo>
                  <a:pt x="711" y="2743"/>
                </a:lnTo>
                <a:lnTo>
                  <a:pt x="0" y="4838"/>
                </a:lnTo>
                <a:lnTo>
                  <a:pt x="2578" y="0"/>
                </a:lnTo>
                <a:close/>
              </a:path>
              <a:path extrusionOk="0" h="5079" w="27305">
                <a:moveTo>
                  <a:pt x="26784" y="4292"/>
                </a:moveTo>
                <a:lnTo>
                  <a:pt x="25527" y="3606"/>
                </a:lnTo>
                <a:lnTo>
                  <a:pt x="24104" y="2870"/>
                </a:lnTo>
                <a:lnTo>
                  <a:pt x="22656" y="2095"/>
                </a:lnTo>
                <a:lnTo>
                  <a:pt x="21209" y="3352"/>
                </a:lnTo>
                <a:lnTo>
                  <a:pt x="23202" y="3670"/>
                </a:lnTo>
                <a:lnTo>
                  <a:pt x="26784" y="42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0" name="Google Shape;2270;p238"/>
          <p:cNvSpPr/>
          <p:nvPr/>
        </p:nvSpPr>
        <p:spPr>
          <a:xfrm>
            <a:off x="633521" y="3587016"/>
            <a:ext cx="4232" cy="2963"/>
          </a:xfrm>
          <a:custGeom>
            <a:rect b="b" l="l" r="r" t="t"/>
            <a:pathLst>
              <a:path extrusionOk="0" h="4445" w="6350">
                <a:moveTo>
                  <a:pt x="676" y="3866"/>
                </a:moveTo>
                <a:lnTo>
                  <a:pt x="0" y="0"/>
                </a:lnTo>
                <a:lnTo>
                  <a:pt x="5896" y="1546"/>
                </a:lnTo>
                <a:lnTo>
                  <a:pt x="3157" y="1707"/>
                </a:lnTo>
                <a:lnTo>
                  <a:pt x="676" y="38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1" name="Google Shape;2271;p238"/>
          <p:cNvSpPr/>
          <p:nvPr/>
        </p:nvSpPr>
        <p:spPr>
          <a:xfrm>
            <a:off x="744996" y="3918000"/>
            <a:ext cx="4655" cy="5078"/>
          </a:xfrm>
          <a:custGeom>
            <a:rect b="b" l="l" r="r" t="t"/>
            <a:pathLst>
              <a:path extrusionOk="0" h="7620" w="6984">
                <a:moveTo>
                  <a:pt x="0" y="7410"/>
                </a:moveTo>
                <a:lnTo>
                  <a:pt x="3995" y="3833"/>
                </a:lnTo>
                <a:lnTo>
                  <a:pt x="6347" y="0"/>
                </a:lnTo>
                <a:lnTo>
                  <a:pt x="6508" y="1868"/>
                </a:lnTo>
                <a:lnTo>
                  <a:pt x="6121" y="4156"/>
                </a:lnTo>
                <a:lnTo>
                  <a:pt x="4639" y="7216"/>
                </a:lnTo>
                <a:lnTo>
                  <a:pt x="0" y="741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2" name="Google Shape;2272;p238"/>
          <p:cNvSpPr/>
          <p:nvPr/>
        </p:nvSpPr>
        <p:spPr>
          <a:xfrm>
            <a:off x="687206" y="3639947"/>
            <a:ext cx="2540" cy="1693"/>
          </a:xfrm>
          <a:custGeom>
            <a:rect b="b" l="l" r="r" t="t"/>
            <a:pathLst>
              <a:path extrusionOk="0" h="2539" w="3809">
                <a:moveTo>
                  <a:pt x="2287" y="1965"/>
                </a:moveTo>
                <a:lnTo>
                  <a:pt x="1127" y="1417"/>
                </a:lnTo>
                <a:lnTo>
                  <a:pt x="0" y="225"/>
                </a:lnTo>
                <a:lnTo>
                  <a:pt x="1192" y="0"/>
                </a:lnTo>
                <a:lnTo>
                  <a:pt x="2384" y="354"/>
                </a:lnTo>
                <a:lnTo>
                  <a:pt x="3576" y="1482"/>
                </a:lnTo>
                <a:lnTo>
                  <a:pt x="2287" y="19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3" name="Google Shape;2273;p238"/>
          <p:cNvSpPr/>
          <p:nvPr/>
        </p:nvSpPr>
        <p:spPr>
          <a:xfrm>
            <a:off x="747443" y="3912975"/>
            <a:ext cx="3810" cy="5078"/>
          </a:xfrm>
          <a:custGeom>
            <a:rect b="b" l="l" r="r" t="t"/>
            <a:pathLst>
              <a:path extrusionOk="0" h="7620" w="5715">
                <a:moveTo>
                  <a:pt x="2674" y="7538"/>
                </a:moveTo>
                <a:lnTo>
                  <a:pt x="2513" y="5122"/>
                </a:lnTo>
                <a:lnTo>
                  <a:pt x="1353" y="3350"/>
                </a:lnTo>
                <a:lnTo>
                  <a:pt x="0" y="1643"/>
                </a:lnTo>
                <a:lnTo>
                  <a:pt x="354" y="1095"/>
                </a:lnTo>
                <a:lnTo>
                  <a:pt x="515" y="579"/>
                </a:lnTo>
                <a:lnTo>
                  <a:pt x="966" y="0"/>
                </a:lnTo>
                <a:lnTo>
                  <a:pt x="5251" y="1707"/>
                </a:lnTo>
                <a:lnTo>
                  <a:pt x="4446" y="4671"/>
                </a:lnTo>
                <a:lnTo>
                  <a:pt x="2674" y="75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4" name="Google Shape;2274;p238"/>
          <p:cNvSpPr/>
          <p:nvPr/>
        </p:nvSpPr>
        <p:spPr>
          <a:xfrm>
            <a:off x="601888" y="3386738"/>
            <a:ext cx="847" cy="847"/>
          </a:xfrm>
          <a:custGeom>
            <a:rect b="b" l="l" r="r" t="t"/>
            <a:pathLst>
              <a:path extrusionOk="0" h="1270" w="1269">
                <a:moveTo>
                  <a:pt x="257" y="837"/>
                </a:moveTo>
                <a:lnTo>
                  <a:pt x="32" y="418"/>
                </a:lnTo>
                <a:lnTo>
                  <a:pt x="0" y="128"/>
                </a:lnTo>
                <a:lnTo>
                  <a:pt x="741" y="0"/>
                </a:lnTo>
                <a:lnTo>
                  <a:pt x="515" y="257"/>
                </a:lnTo>
                <a:lnTo>
                  <a:pt x="451" y="547"/>
                </a:lnTo>
                <a:lnTo>
                  <a:pt x="257" y="8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5" name="Google Shape;2275;p238"/>
          <p:cNvSpPr/>
          <p:nvPr/>
        </p:nvSpPr>
        <p:spPr>
          <a:xfrm>
            <a:off x="621064" y="3319590"/>
            <a:ext cx="1270" cy="2540"/>
          </a:xfrm>
          <a:custGeom>
            <a:rect b="b" l="l" r="r" t="t"/>
            <a:pathLst>
              <a:path extrusionOk="0" h="3810" w="1905">
                <a:moveTo>
                  <a:pt x="1514" y="3479"/>
                </a:moveTo>
                <a:lnTo>
                  <a:pt x="1031" y="2158"/>
                </a:lnTo>
                <a:lnTo>
                  <a:pt x="579" y="741"/>
                </a:lnTo>
                <a:lnTo>
                  <a:pt x="0" y="0"/>
                </a:lnTo>
                <a:lnTo>
                  <a:pt x="1288" y="1643"/>
                </a:lnTo>
                <a:lnTo>
                  <a:pt x="1675" y="2706"/>
                </a:lnTo>
                <a:lnTo>
                  <a:pt x="1514" y="34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6" name="Google Shape;2276;p238"/>
          <p:cNvSpPr/>
          <p:nvPr/>
        </p:nvSpPr>
        <p:spPr>
          <a:xfrm>
            <a:off x="745980" y="3959900"/>
            <a:ext cx="14813" cy="10158"/>
          </a:xfrm>
          <a:custGeom>
            <a:rect b="b" l="l" r="r" t="t"/>
            <a:pathLst>
              <a:path extrusionOk="0" h="15239" w="22225">
                <a:moveTo>
                  <a:pt x="2146" y="14655"/>
                </a:moveTo>
                <a:lnTo>
                  <a:pt x="1854" y="14592"/>
                </a:lnTo>
                <a:lnTo>
                  <a:pt x="1219" y="14490"/>
                </a:lnTo>
                <a:lnTo>
                  <a:pt x="0" y="14782"/>
                </a:lnTo>
                <a:lnTo>
                  <a:pt x="1282" y="14592"/>
                </a:lnTo>
                <a:lnTo>
                  <a:pt x="2146" y="14655"/>
                </a:lnTo>
                <a:close/>
              </a:path>
              <a:path extrusionOk="0" h="15239" w="22225">
                <a:moveTo>
                  <a:pt x="2768" y="14884"/>
                </a:moveTo>
                <a:lnTo>
                  <a:pt x="2197" y="14655"/>
                </a:lnTo>
                <a:lnTo>
                  <a:pt x="2768" y="14884"/>
                </a:lnTo>
                <a:close/>
              </a:path>
              <a:path extrusionOk="0" h="15239" w="22225">
                <a:moveTo>
                  <a:pt x="22136" y="1828"/>
                </a:moveTo>
                <a:lnTo>
                  <a:pt x="21945" y="152"/>
                </a:lnTo>
                <a:lnTo>
                  <a:pt x="21297" y="0"/>
                </a:lnTo>
                <a:lnTo>
                  <a:pt x="22136" y="18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7" name="Google Shape;2277;p238"/>
          <p:cNvSpPr/>
          <p:nvPr/>
        </p:nvSpPr>
        <p:spPr>
          <a:xfrm>
            <a:off x="722362" y="3904771"/>
            <a:ext cx="847" cy="847"/>
          </a:xfrm>
          <a:custGeom>
            <a:rect b="b" l="l" r="r" t="t"/>
            <a:pathLst>
              <a:path extrusionOk="0" h="1270" w="1269">
                <a:moveTo>
                  <a:pt x="0" y="837"/>
                </a:moveTo>
                <a:lnTo>
                  <a:pt x="902" y="0"/>
                </a:lnTo>
                <a:lnTo>
                  <a:pt x="934" y="193"/>
                </a:lnTo>
                <a:lnTo>
                  <a:pt x="161" y="676"/>
                </a:lnTo>
                <a:lnTo>
                  <a:pt x="0" y="8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8" name="Google Shape;2278;p238"/>
          <p:cNvSpPr/>
          <p:nvPr/>
        </p:nvSpPr>
        <p:spPr>
          <a:xfrm>
            <a:off x="759056" y="3958919"/>
            <a:ext cx="2540" cy="4232"/>
          </a:xfrm>
          <a:custGeom>
            <a:rect b="b" l="l" r="r" t="t"/>
            <a:pathLst>
              <a:path extrusionOk="0" h="6350" w="3809">
                <a:moveTo>
                  <a:pt x="939" y="2108"/>
                </a:moveTo>
                <a:lnTo>
                  <a:pt x="647" y="2628"/>
                </a:lnTo>
                <a:lnTo>
                  <a:pt x="317" y="3492"/>
                </a:lnTo>
                <a:lnTo>
                  <a:pt x="0" y="4978"/>
                </a:lnTo>
                <a:lnTo>
                  <a:pt x="457" y="4076"/>
                </a:lnTo>
                <a:lnTo>
                  <a:pt x="812" y="3111"/>
                </a:lnTo>
                <a:lnTo>
                  <a:pt x="939" y="2108"/>
                </a:lnTo>
                <a:close/>
              </a:path>
              <a:path extrusionOk="0" h="6350" w="3809">
                <a:moveTo>
                  <a:pt x="1676" y="1473"/>
                </a:moveTo>
                <a:lnTo>
                  <a:pt x="1447" y="914"/>
                </a:lnTo>
                <a:lnTo>
                  <a:pt x="1130" y="177"/>
                </a:lnTo>
                <a:lnTo>
                  <a:pt x="1066" y="0"/>
                </a:lnTo>
                <a:lnTo>
                  <a:pt x="1066" y="1016"/>
                </a:lnTo>
                <a:lnTo>
                  <a:pt x="939" y="2108"/>
                </a:lnTo>
                <a:lnTo>
                  <a:pt x="1193" y="1663"/>
                </a:lnTo>
                <a:lnTo>
                  <a:pt x="1447" y="1409"/>
                </a:lnTo>
                <a:lnTo>
                  <a:pt x="1676" y="1473"/>
                </a:lnTo>
                <a:close/>
              </a:path>
              <a:path extrusionOk="0" h="6350" w="3809">
                <a:moveTo>
                  <a:pt x="3771" y="5397"/>
                </a:moveTo>
                <a:lnTo>
                  <a:pt x="2413" y="3949"/>
                </a:lnTo>
                <a:lnTo>
                  <a:pt x="2387" y="4660"/>
                </a:lnTo>
                <a:lnTo>
                  <a:pt x="2324" y="5753"/>
                </a:lnTo>
                <a:lnTo>
                  <a:pt x="3289" y="5753"/>
                </a:lnTo>
                <a:lnTo>
                  <a:pt x="3771" y="53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79" name="Google Shape;2279;p238"/>
          <p:cNvSpPr/>
          <p:nvPr/>
        </p:nvSpPr>
        <p:spPr>
          <a:xfrm>
            <a:off x="632660" y="3490602"/>
            <a:ext cx="2116" cy="1693"/>
          </a:xfrm>
          <a:custGeom>
            <a:rect b="b" l="l" r="r" t="t"/>
            <a:pathLst>
              <a:path extrusionOk="0" h="2539" w="3175">
                <a:moveTo>
                  <a:pt x="2158" y="2094"/>
                </a:moveTo>
                <a:lnTo>
                  <a:pt x="515" y="805"/>
                </a:lnTo>
                <a:lnTo>
                  <a:pt x="0" y="0"/>
                </a:lnTo>
                <a:lnTo>
                  <a:pt x="2609" y="1578"/>
                </a:lnTo>
                <a:lnTo>
                  <a:pt x="2384" y="1771"/>
                </a:lnTo>
                <a:lnTo>
                  <a:pt x="2319" y="1933"/>
                </a:lnTo>
                <a:lnTo>
                  <a:pt x="2158" y="20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0" name="Google Shape;2280;p238"/>
          <p:cNvSpPr/>
          <p:nvPr/>
        </p:nvSpPr>
        <p:spPr>
          <a:xfrm>
            <a:off x="593358" y="3302957"/>
            <a:ext cx="172675" cy="702128"/>
          </a:xfrm>
          <a:custGeom>
            <a:rect b="b" l="l" r="r" t="t"/>
            <a:pathLst>
              <a:path extrusionOk="0" h="1053464" w="259080">
                <a:moveTo>
                  <a:pt x="4584" y="50266"/>
                </a:moveTo>
                <a:lnTo>
                  <a:pt x="2387" y="47967"/>
                </a:lnTo>
                <a:lnTo>
                  <a:pt x="0" y="49237"/>
                </a:lnTo>
                <a:lnTo>
                  <a:pt x="4584" y="50266"/>
                </a:lnTo>
                <a:close/>
              </a:path>
              <a:path extrusionOk="0" h="1053464" w="259080">
                <a:moveTo>
                  <a:pt x="4914" y="50342"/>
                </a:moveTo>
                <a:lnTo>
                  <a:pt x="4584" y="50266"/>
                </a:lnTo>
                <a:lnTo>
                  <a:pt x="4800" y="50507"/>
                </a:lnTo>
                <a:lnTo>
                  <a:pt x="4914" y="50342"/>
                </a:lnTo>
                <a:close/>
              </a:path>
              <a:path extrusionOk="0" h="1053464" w="259080">
                <a:moveTo>
                  <a:pt x="15468" y="92417"/>
                </a:moveTo>
                <a:lnTo>
                  <a:pt x="14109" y="92417"/>
                </a:lnTo>
                <a:lnTo>
                  <a:pt x="14109" y="93687"/>
                </a:lnTo>
                <a:lnTo>
                  <a:pt x="12471" y="94957"/>
                </a:lnTo>
                <a:lnTo>
                  <a:pt x="11404" y="96227"/>
                </a:lnTo>
                <a:lnTo>
                  <a:pt x="15379" y="96227"/>
                </a:lnTo>
                <a:lnTo>
                  <a:pt x="15468" y="92417"/>
                </a:lnTo>
                <a:close/>
              </a:path>
              <a:path extrusionOk="0" h="1053464" w="259080">
                <a:moveTo>
                  <a:pt x="17437" y="136867"/>
                </a:moveTo>
                <a:lnTo>
                  <a:pt x="16992" y="136575"/>
                </a:lnTo>
                <a:lnTo>
                  <a:pt x="16395" y="139407"/>
                </a:lnTo>
                <a:lnTo>
                  <a:pt x="17437" y="136867"/>
                </a:lnTo>
                <a:close/>
              </a:path>
              <a:path extrusionOk="0" h="1053464" w="259080">
                <a:moveTo>
                  <a:pt x="39573" y="0"/>
                </a:moveTo>
                <a:lnTo>
                  <a:pt x="31838" y="88"/>
                </a:lnTo>
                <a:lnTo>
                  <a:pt x="32448" y="863"/>
                </a:lnTo>
                <a:lnTo>
                  <a:pt x="33667" y="2349"/>
                </a:lnTo>
                <a:lnTo>
                  <a:pt x="32156" y="3670"/>
                </a:lnTo>
                <a:lnTo>
                  <a:pt x="39573" y="0"/>
                </a:lnTo>
                <a:close/>
              </a:path>
              <a:path extrusionOk="0" h="1053464" w="259080">
                <a:moveTo>
                  <a:pt x="39725" y="194017"/>
                </a:moveTo>
                <a:lnTo>
                  <a:pt x="39535" y="193179"/>
                </a:lnTo>
                <a:lnTo>
                  <a:pt x="38989" y="192747"/>
                </a:lnTo>
                <a:lnTo>
                  <a:pt x="39725" y="194017"/>
                </a:lnTo>
                <a:close/>
              </a:path>
              <a:path extrusionOk="0" h="1053464" w="259080">
                <a:moveTo>
                  <a:pt x="44818" y="3289"/>
                </a:moveTo>
                <a:lnTo>
                  <a:pt x="41567" y="7277"/>
                </a:lnTo>
                <a:lnTo>
                  <a:pt x="43561" y="8153"/>
                </a:lnTo>
                <a:lnTo>
                  <a:pt x="44818" y="3289"/>
                </a:lnTo>
                <a:close/>
              </a:path>
              <a:path extrusionOk="0" h="1053464" w="259080">
                <a:moveTo>
                  <a:pt x="50546" y="327126"/>
                </a:moveTo>
                <a:lnTo>
                  <a:pt x="49047" y="329907"/>
                </a:lnTo>
                <a:lnTo>
                  <a:pt x="50228" y="332447"/>
                </a:lnTo>
                <a:lnTo>
                  <a:pt x="50546" y="327126"/>
                </a:lnTo>
                <a:close/>
              </a:path>
              <a:path extrusionOk="0" h="1053464" w="259080">
                <a:moveTo>
                  <a:pt x="62255" y="466826"/>
                </a:moveTo>
                <a:lnTo>
                  <a:pt x="60248" y="464896"/>
                </a:lnTo>
                <a:lnTo>
                  <a:pt x="62255" y="468769"/>
                </a:lnTo>
                <a:lnTo>
                  <a:pt x="62255" y="466826"/>
                </a:lnTo>
                <a:close/>
              </a:path>
              <a:path extrusionOk="0" h="1053464" w="259080">
                <a:moveTo>
                  <a:pt x="67271" y="427812"/>
                </a:moveTo>
                <a:lnTo>
                  <a:pt x="66890" y="427748"/>
                </a:lnTo>
                <a:lnTo>
                  <a:pt x="66154" y="427748"/>
                </a:lnTo>
                <a:lnTo>
                  <a:pt x="67246" y="428040"/>
                </a:lnTo>
                <a:lnTo>
                  <a:pt x="67246" y="427913"/>
                </a:lnTo>
                <a:close/>
              </a:path>
              <a:path extrusionOk="0" h="1053464" w="259080">
                <a:moveTo>
                  <a:pt x="69278" y="460933"/>
                </a:moveTo>
                <a:lnTo>
                  <a:pt x="60223" y="462965"/>
                </a:lnTo>
                <a:lnTo>
                  <a:pt x="60248" y="464896"/>
                </a:lnTo>
                <a:lnTo>
                  <a:pt x="69278" y="460933"/>
                </a:lnTo>
                <a:close/>
              </a:path>
              <a:path extrusionOk="0" h="1053464" w="259080">
                <a:moveTo>
                  <a:pt x="84289" y="505231"/>
                </a:moveTo>
                <a:lnTo>
                  <a:pt x="77266" y="507301"/>
                </a:lnTo>
                <a:lnTo>
                  <a:pt x="77266" y="508266"/>
                </a:lnTo>
                <a:lnTo>
                  <a:pt x="84289" y="505231"/>
                </a:lnTo>
                <a:close/>
              </a:path>
              <a:path extrusionOk="0" h="1053464" w="259080">
                <a:moveTo>
                  <a:pt x="85191" y="562190"/>
                </a:moveTo>
                <a:lnTo>
                  <a:pt x="85166" y="561225"/>
                </a:lnTo>
                <a:lnTo>
                  <a:pt x="85166" y="559269"/>
                </a:lnTo>
                <a:lnTo>
                  <a:pt x="81191" y="563295"/>
                </a:lnTo>
                <a:lnTo>
                  <a:pt x="83197" y="563232"/>
                </a:lnTo>
                <a:lnTo>
                  <a:pt x="85191" y="562190"/>
                </a:lnTo>
                <a:close/>
              </a:path>
              <a:path extrusionOk="0" h="1053464" w="259080">
                <a:moveTo>
                  <a:pt x="88747" y="517867"/>
                </a:moveTo>
                <a:lnTo>
                  <a:pt x="88290" y="516597"/>
                </a:lnTo>
                <a:lnTo>
                  <a:pt x="88315" y="517867"/>
                </a:lnTo>
                <a:lnTo>
                  <a:pt x="88747" y="517867"/>
                </a:lnTo>
                <a:close/>
              </a:path>
              <a:path extrusionOk="0" h="1053464" w="259080">
                <a:moveTo>
                  <a:pt x="90525" y="544118"/>
                </a:moveTo>
                <a:lnTo>
                  <a:pt x="89408" y="544537"/>
                </a:lnTo>
                <a:lnTo>
                  <a:pt x="90309" y="545045"/>
                </a:lnTo>
                <a:lnTo>
                  <a:pt x="90525" y="544118"/>
                </a:lnTo>
                <a:close/>
              </a:path>
              <a:path extrusionOk="0" h="1053464" w="259080">
                <a:moveTo>
                  <a:pt x="97269" y="255409"/>
                </a:moveTo>
                <a:lnTo>
                  <a:pt x="95859" y="254977"/>
                </a:lnTo>
                <a:lnTo>
                  <a:pt x="95707" y="255473"/>
                </a:lnTo>
                <a:lnTo>
                  <a:pt x="96367" y="256247"/>
                </a:lnTo>
                <a:lnTo>
                  <a:pt x="97269" y="255409"/>
                </a:lnTo>
                <a:close/>
              </a:path>
              <a:path extrusionOk="0" h="1053464" w="259080">
                <a:moveTo>
                  <a:pt x="98615" y="532599"/>
                </a:moveTo>
                <a:lnTo>
                  <a:pt x="98564" y="529297"/>
                </a:lnTo>
                <a:lnTo>
                  <a:pt x="96570" y="530567"/>
                </a:lnTo>
                <a:lnTo>
                  <a:pt x="98615" y="532599"/>
                </a:lnTo>
                <a:close/>
              </a:path>
              <a:path extrusionOk="0" h="1053464" w="259080">
                <a:moveTo>
                  <a:pt x="98844" y="532828"/>
                </a:moveTo>
                <a:lnTo>
                  <a:pt x="98615" y="532599"/>
                </a:lnTo>
                <a:lnTo>
                  <a:pt x="98628" y="533107"/>
                </a:lnTo>
                <a:lnTo>
                  <a:pt x="98844" y="532828"/>
                </a:lnTo>
                <a:close/>
              </a:path>
              <a:path extrusionOk="0" h="1053464" w="259080">
                <a:moveTo>
                  <a:pt x="99695" y="354037"/>
                </a:moveTo>
                <a:lnTo>
                  <a:pt x="99606" y="353822"/>
                </a:lnTo>
                <a:lnTo>
                  <a:pt x="98691" y="354037"/>
                </a:lnTo>
                <a:lnTo>
                  <a:pt x="99695" y="354037"/>
                </a:lnTo>
                <a:close/>
              </a:path>
              <a:path extrusionOk="0" h="1053464" w="259080">
                <a:moveTo>
                  <a:pt x="105384" y="600760"/>
                </a:moveTo>
                <a:lnTo>
                  <a:pt x="102882" y="596607"/>
                </a:lnTo>
                <a:lnTo>
                  <a:pt x="100888" y="599147"/>
                </a:lnTo>
                <a:lnTo>
                  <a:pt x="105384" y="600760"/>
                </a:lnTo>
                <a:close/>
              </a:path>
              <a:path extrusionOk="0" h="1053464" w="259080">
                <a:moveTo>
                  <a:pt x="106184" y="601040"/>
                </a:moveTo>
                <a:lnTo>
                  <a:pt x="105384" y="600760"/>
                </a:lnTo>
                <a:lnTo>
                  <a:pt x="105943" y="601687"/>
                </a:lnTo>
                <a:lnTo>
                  <a:pt x="106184" y="601040"/>
                </a:lnTo>
                <a:close/>
              </a:path>
              <a:path extrusionOk="0" h="1053464" w="259080">
                <a:moveTo>
                  <a:pt x="125082" y="647865"/>
                </a:moveTo>
                <a:lnTo>
                  <a:pt x="123952" y="647509"/>
                </a:lnTo>
                <a:lnTo>
                  <a:pt x="122796" y="647763"/>
                </a:lnTo>
                <a:lnTo>
                  <a:pt x="121983" y="649185"/>
                </a:lnTo>
                <a:lnTo>
                  <a:pt x="122923" y="648576"/>
                </a:lnTo>
                <a:lnTo>
                  <a:pt x="123990" y="648220"/>
                </a:lnTo>
                <a:lnTo>
                  <a:pt x="125082" y="647865"/>
                </a:lnTo>
                <a:close/>
              </a:path>
              <a:path extrusionOk="0" h="1053464" w="259080">
                <a:moveTo>
                  <a:pt x="131610" y="703554"/>
                </a:moveTo>
                <a:lnTo>
                  <a:pt x="131521" y="698207"/>
                </a:lnTo>
                <a:lnTo>
                  <a:pt x="130492" y="703287"/>
                </a:lnTo>
                <a:lnTo>
                  <a:pt x="131610" y="703554"/>
                </a:lnTo>
                <a:close/>
              </a:path>
              <a:path extrusionOk="0" h="1053464" w="259080">
                <a:moveTo>
                  <a:pt x="135674" y="704557"/>
                </a:moveTo>
                <a:lnTo>
                  <a:pt x="131610" y="703554"/>
                </a:lnTo>
                <a:lnTo>
                  <a:pt x="131622" y="704557"/>
                </a:lnTo>
                <a:lnTo>
                  <a:pt x="135674" y="704557"/>
                </a:lnTo>
                <a:close/>
              </a:path>
              <a:path extrusionOk="0" h="1053464" w="259080">
                <a:moveTo>
                  <a:pt x="140931" y="709637"/>
                </a:moveTo>
                <a:lnTo>
                  <a:pt x="140576" y="709422"/>
                </a:lnTo>
                <a:lnTo>
                  <a:pt x="140487" y="709650"/>
                </a:lnTo>
                <a:lnTo>
                  <a:pt x="140868" y="710907"/>
                </a:lnTo>
                <a:lnTo>
                  <a:pt x="140931" y="709637"/>
                </a:lnTo>
                <a:close/>
              </a:path>
              <a:path extrusionOk="0" h="1053464" w="259080">
                <a:moveTo>
                  <a:pt x="140995" y="708367"/>
                </a:moveTo>
                <a:lnTo>
                  <a:pt x="138772" y="708367"/>
                </a:lnTo>
                <a:lnTo>
                  <a:pt x="140576" y="709422"/>
                </a:lnTo>
                <a:lnTo>
                  <a:pt x="140995" y="708367"/>
                </a:lnTo>
                <a:close/>
              </a:path>
              <a:path extrusionOk="0" h="1053464" w="259080">
                <a:moveTo>
                  <a:pt x="145707" y="771829"/>
                </a:moveTo>
                <a:lnTo>
                  <a:pt x="145376" y="771867"/>
                </a:lnTo>
                <a:lnTo>
                  <a:pt x="143840" y="774407"/>
                </a:lnTo>
                <a:lnTo>
                  <a:pt x="145707" y="771829"/>
                </a:lnTo>
                <a:close/>
              </a:path>
              <a:path extrusionOk="0" h="1053464" w="259080">
                <a:moveTo>
                  <a:pt x="148285" y="801865"/>
                </a:moveTo>
                <a:lnTo>
                  <a:pt x="140398" y="805180"/>
                </a:lnTo>
                <a:lnTo>
                  <a:pt x="140284" y="805345"/>
                </a:lnTo>
                <a:lnTo>
                  <a:pt x="138518" y="812050"/>
                </a:lnTo>
                <a:lnTo>
                  <a:pt x="148145" y="805345"/>
                </a:lnTo>
                <a:lnTo>
                  <a:pt x="148120" y="805180"/>
                </a:lnTo>
                <a:lnTo>
                  <a:pt x="146900" y="804189"/>
                </a:lnTo>
                <a:lnTo>
                  <a:pt x="148285" y="801865"/>
                </a:lnTo>
                <a:close/>
              </a:path>
              <a:path extrusionOk="0" h="1053464" w="259080">
                <a:moveTo>
                  <a:pt x="148374" y="805180"/>
                </a:moveTo>
                <a:lnTo>
                  <a:pt x="148310" y="805345"/>
                </a:lnTo>
                <a:lnTo>
                  <a:pt x="148374" y="805180"/>
                </a:lnTo>
                <a:close/>
              </a:path>
              <a:path extrusionOk="0" h="1053464" w="259080">
                <a:moveTo>
                  <a:pt x="148983" y="812431"/>
                </a:moveTo>
                <a:lnTo>
                  <a:pt x="147891" y="806348"/>
                </a:lnTo>
                <a:lnTo>
                  <a:pt x="145732" y="811568"/>
                </a:lnTo>
                <a:lnTo>
                  <a:pt x="148983" y="812431"/>
                </a:lnTo>
                <a:close/>
              </a:path>
              <a:path extrusionOk="0" h="1053464" w="259080">
                <a:moveTo>
                  <a:pt x="150761" y="807339"/>
                </a:moveTo>
                <a:lnTo>
                  <a:pt x="148310" y="805345"/>
                </a:lnTo>
                <a:lnTo>
                  <a:pt x="147891" y="806348"/>
                </a:lnTo>
                <a:lnTo>
                  <a:pt x="150761" y="807339"/>
                </a:lnTo>
                <a:close/>
              </a:path>
              <a:path extrusionOk="0" h="1053464" w="259080">
                <a:moveTo>
                  <a:pt x="153085" y="808888"/>
                </a:moveTo>
                <a:lnTo>
                  <a:pt x="152082" y="807948"/>
                </a:lnTo>
                <a:lnTo>
                  <a:pt x="151371" y="807567"/>
                </a:lnTo>
                <a:lnTo>
                  <a:pt x="150761" y="807339"/>
                </a:lnTo>
                <a:lnTo>
                  <a:pt x="151371" y="807859"/>
                </a:lnTo>
                <a:lnTo>
                  <a:pt x="152120" y="808367"/>
                </a:lnTo>
                <a:lnTo>
                  <a:pt x="153085" y="808888"/>
                </a:lnTo>
                <a:close/>
              </a:path>
              <a:path extrusionOk="0" h="1053464" w="259080">
                <a:moveTo>
                  <a:pt x="155270" y="751154"/>
                </a:moveTo>
                <a:lnTo>
                  <a:pt x="134391" y="750290"/>
                </a:lnTo>
                <a:lnTo>
                  <a:pt x="141681" y="752017"/>
                </a:lnTo>
                <a:lnTo>
                  <a:pt x="141198" y="753897"/>
                </a:lnTo>
                <a:lnTo>
                  <a:pt x="140195" y="756475"/>
                </a:lnTo>
                <a:lnTo>
                  <a:pt x="155270" y="751154"/>
                </a:lnTo>
                <a:close/>
              </a:path>
              <a:path extrusionOk="0" h="1053464" w="259080">
                <a:moveTo>
                  <a:pt x="167741" y="878154"/>
                </a:moveTo>
                <a:lnTo>
                  <a:pt x="166255" y="878382"/>
                </a:lnTo>
                <a:lnTo>
                  <a:pt x="165163" y="879284"/>
                </a:lnTo>
                <a:lnTo>
                  <a:pt x="165227" y="881468"/>
                </a:lnTo>
                <a:lnTo>
                  <a:pt x="165773" y="879932"/>
                </a:lnTo>
                <a:lnTo>
                  <a:pt x="166712" y="878928"/>
                </a:lnTo>
                <a:lnTo>
                  <a:pt x="167741" y="878154"/>
                </a:lnTo>
                <a:close/>
              </a:path>
              <a:path extrusionOk="0" h="1053464" w="259080">
                <a:moveTo>
                  <a:pt x="187210" y="934593"/>
                </a:moveTo>
                <a:lnTo>
                  <a:pt x="186982" y="934427"/>
                </a:lnTo>
                <a:lnTo>
                  <a:pt x="182918" y="935697"/>
                </a:lnTo>
                <a:lnTo>
                  <a:pt x="187210" y="934593"/>
                </a:lnTo>
                <a:close/>
              </a:path>
              <a:path extrusionOk="0" h="1053464" w="259080">
                <a:moveTo>
                  <a:pt x="188442" y="935482"/>
                </a:moveTo>
                <a:lnTo>
                  <a:pt x="187883" y="934427"/>
                </a:lnTo>
                <a:lnTo>
                  <a:pt x="187210" y="934593"/>
                </a:lnTo>
                <a:lnTo>
                  <a:pt x="188442" y="935482"/>
                </a:lnTo>
                <a:close/>
              </a:path>
              <a:path extrusionOk="0" h="1053464" w="259080">
                <a:moveTo>
                  <a:pt x="191668" y="932840"/>
                </a:moveTo>
                <a:lnTo>
                  <a:pt x="190677" y="931887"/>
                </a:lnTo>
                <a:lnTo>
                  <a:pt x="189331" y="931887"/>
                </a:lnTo>
                <a:lnTo>
                  <a:pt x="191668" y="932840"/>
                </a:lnTo>
                <a:close/>
              </a:path>
              <a:path extrusionOk="0" h="1053464" w="259080">
                <a:moveTo>
                  <a:pt x="192328" y="949934"/>
                </a:moveTo>
                <a:lnTo>
                  <a:pt x="190068" y="949909"/>
                </a:lnTo>
                <a:lnTo>
                  <a:pt x="184467" y="943749"/>
                </a:lnTo>
                <a:lnTo>
                  <a:pt x="186499" y="950290"/>
                </a:lnTo>
                <a:lnTo>
                  <a:pt x="188722" y="950328"/>
                </a:lnTo>
                <a:lnTo>
                  <a:pt x="191719" y="955154"/>
                </a:lnTo>
                <a:lnTo>
                  <a:pt x="192328" y="949934"/>
                </a:lnTo>
                <a:close/>
              </a:path>
              <a:path extrusionOk="0" h="1053464" w="259080">
                <a:moveTo>
                  <a:pt x="192633" y="933792"/>
                </a:moveTo>
                <a:lnTo>
                  <a:pt x="192417" y="933157"/>
                </a:lnTo>
                <a:lnTo>
                  <a:pt x="191668" y="932840"/>
                </a:lnTo>
                <a:lnTo>
                  <a:pt x="192633" y="933792"/>
                </a:lnTo>
                <a:close/>
              </a:path>
              <a:path extrusionOk="0" h="1053464" w="259080">
                <a:moveTo>
                  <a:pt x="197510" y="867422"/>
                </a:moveTo>
                <a:lnTo>
                  <a:pt x="184556" y="868946"/>
                </a:lnTo>
                <a:lnTo>
                  <a:pt x="184950" y="870267"/>
                </a:lnTo>
                <a:lnTo>
                  <a:pt x="197510" y="867422"/>
                </a:lnTo>
                <a:close/>
              </a:path>
              <a:path extrusionOk="0" h="1053464" w="259080">
                <a:moveTo>
                  <a:pt x="201891" y="961313"/>
                </a:moveTo>
                <a:lnTo>
                  <a:pt x="194195" y="962990"/>
                </a:lnTo>
                <a:lnTo>
                  <a:pt x="197777" y="964755"/>
                </a:lnTo>
                <a:lnTo>
                  <a:pt x="198678" y="963015"/>
                </a:lnTo>
                <a:lnTo>
                  <a:pt x="200025" y="962596"/>
                </a:lnTo>
                <a:lnTo>
                  <a:pt x="201891" y="961313"/>
                </a:lnTo>
                <a:close/>
              </a:path>
              <a:path extrusionOk="0" h="1053464" w="259080">
                <a:moveTo>
                  <a:pt x="202438" y="940777"/>
                </a:moveTo>
                <a:lnTo>
                  <a:pt x="196545" y="936967"/>
                </a:lnTo>
                <a:lnTo>
                  <a:pt x="194576" y="935697"/>
                </a:lnTo>
                <a:lnTo>
                  <a:pt x="192633" y="933792"/>
                </a:lnTo>
                <a:lnTo>
                  <a:pt x="193255" y="935697"/>
                </a:lnTo>
                <a:lnTo>
                  <a:pt x="190182" y="936967"/>
                </a:lnTo>
                <a:lnTo>
                  <a:pt x="188747" y="935697"/>
                </a:lnTo>
                <a:lnTo>
                  <a:pt x="188442" y="935482"/>
                </a:lnTo>
                <a:lnTo>
                  <a:pt x="191262" y="940777"/>
                </a:lnTo>
                <a:lnTo>
                  <a:pt x="195199" y="944587"/>
                </a:lnTo>
                <a:lnTo>
                  <a:pt x="202438" y="940777"/>
                </a:lnTo>
                <a:close/>
              </a:path>
              <a:path extrusionOk="0" h="1053464" w="259080">
                <a:moveTo>
                  <a:pt x="209562" y="957287"/>
                </a:moveTo>
                <a:lnTo>
                  <a:pt x="208178" y="959827"/>
                </a:lnTo>
                <a:lnTo>
                  <a:pt x="208673" y="960310"/>
                </a:lnTo>
                <a:lnTo>
                  <a:pt x="209562" y="957287"/>
                </a:lnTo>
                <a:close/>
              </a:path>
              <a:path extrusionOk="0" h="1053464" w="259080">
                <a:moveTo>
                  <a:pt x="210756" y="830795"/>
                </a:moveTo>
                <a:lnTo>
                  <a:pt x="209664" y="834097"/>
                </a:lnTo>
                <a:lnTo>
                  <a:pt x="210629" y="832827"/>
                </a:lnTo>
                <a:lnTo>
                  <a:pt x="210756" y="830795"/>
                </a:lnTo>
                <a:close/>
              </a:path>
              <a:path extrusionOk="0" h="1053464" w="259080">
                <a:moveTo>
                  <a:pt x="210858" y="944981"/>
                </a:moveTo>
                <a:lnTo>
                  <a:pt x="207886" y="940206"/>
                </a:lnTo>
                <a:lnTo>
                  <a:pt x="205638" y="940142"/>
                </a:lnTo>
                <a:lnTo>
                  <a:pt x="204698" y="941882"/>
                </a:lnTo>
                <a:lnTo>
                  <a:pt x="205994" y="943622"/>
                </a:lnTo>
                <a:lnTo>
                  <a:pt x="207733" y="944524"/>
                </a:lnTo>
                <a:lnTo>
                  <a:pt x="209016" y="946264"/>
                </a:lnTo>
                <a:lnTo>
                  <a:pt x="210858" y="944981"/>
                </a:lnTo>
                <a:close/>
              </a:path>
              <a:path extrusionOk="0" h="1053464" w="259080">
                <a:moveTo>
                  <a:pt x="221361" y="1013079"/>
                </a:moveTo>
                <a:lnTo>
                  <a:pt x="220903" y="1009637"/>
                </a:lnTo>
                <a:lnTo>
                  <a:pt x="220484" y="1014818"/>
                </a:lnTo>
                <a:lnTo>
                  <a:pt x="221361" y="1013079"/>
                </a:lnTo>
                <a:close/>
              </a:path>
              <a:path extrusionOk="0" h="1053464" w="259080">
                <a:moveTo>
                  <a:pt x="224256" y="1002131"/>
                </a:moveTo>
                <a:lnTo>
                  <a:pt x="223672" y="999172"/>
                </a:lnTo>
                <a:lnTo>
                  <a:pt x="224066" y="995654"/>
                </a:lnTo>
                <a:lnTo>
                  <a:pt x="222288" y="996238"/>
                </a:lnTo>
                <a:lnTo>
                  <a:pt x="221843" y="1001420"/>
                </a:lnTo>
                <a:lnTo>
                  <a:pt x="222834" y="1001064"/>
                </a:lnTo>
                <a:lnTo>
                  <a:pt x="223608" y="1001522"/>
                </a:lnTo>
                <a:lnTo>
                  <a:pt x="224256" y="1002131"/>
                </a:lnTo>
                <a:close/>
              </a:path>
              <a:path extrusionOk="0" h="1053464" w="259080">
                <a:moveTo>
                  <a:pt x="226288" y="1005674"/>
                </a:moveTo>
                <a:lnTo>
                  <a:pt x="225996" y="1004874"/>
                </a:lnTo>
                <a:lnTo>
                  <a:pt x="225323" y="1003160"/>
                </a:lnTo>
                <a:lnTo>
                  <a:pt x="224256" y="1002131"/>
                </a:lnTo>
                <a:lnTo>
                  <a:pt x="224548" y="1003681"/>
                </a:lnTo>
                <a:lnTo>
                  <a:pt x="225056" y="1005090"/>
                </a:lnTo>
                <a:lnTo>
                  <a:pt x="226288" y="1005674"/>
                </a:lnTo>
                <a:close/>
              </a:path>
              <a:path extrusionOk="0" h="1053464" w="259080">
                <a:moveTo>
                  <a:pt x="229870" y="1018044"/>
                </a:moveTo>
                <a:lnTo>
                  <a:pt x="224510" y="1017752"/>
                </a:lnTo>
                <a:lnTo>
                  <a:pt x="224066" y="1020787"/>
                </a:lnTo>
                <a:lnTo>
                  <a:pt x="229870" y="1018044"/>
                </a:lnTo>
                <a:close/>
              </a:path>
              <a:path extrusionOk="0" h="1053464" w="259080">
                <a:moveTo>
                  <a:pt x="236308" y="1051839"/>
                </a:moveTo>
                <a:lnTo>
                  <a:pt x="235343" y="1049299"/>
                </a:lnTo>
                <a:lnTo>
                  <a:pt x="232600" y="1048143"/>
                </a:lnTo>
                <a:lnTo>
                  <a:pt x="232244" y="1051166"/>
                </a:lnTo>
                <a:lnTo>
                  <a:pt x="233146" y="1051547"/>
                </a:lnTo>
                <a:lnTo>
                  <a:pt x="232727" y="1052449"/>
                </a:lnTo>
                <a:lnTo>
                  <a:pt x="233629" y="1052842"/>
                </a:lnTo>
                <a:lnTo>
                  <a:pt x="236308" y="1051839"/>
                </a:lnTo>
                <a:close/>
              </a:path>
              <a:path extrusionOk="0" h="1053464" w="259080">
                <a:moveTo>
                  <a:pt x="243078" y="1023302"/>
                </a:moveTo>
                <a:lnTo>
                  <a:pt x="240499" y="1022489"/>
                </a:lnTo>
                <a:lnTo>
                  <a:pt x="239331" y="1021080"/>
                </a:lnTo>
                <a:lnTo>
                  <a:pt x="239814" y="1021918"/>
                </a:lnTo>
                <a:lnTo>
                  <a:pt x="240207" y="1022781"/>
                </a:lnTo>
                <a:lnTo>
                  <a:pt x="240207" y="1023747"/>
                </a:lnTo>
                <a:lnTo>
                  <a:pt x="243078" y="1023302"/>
                </a:lnTo>
                <a:close/>
              </a:path>
              <a:path extrusionOk="0" h="1053464" w="259080">
                <a:moveTo>
                  <a:pt x="246011" y="1018857"/>
                </a:moveTo>
                <a:lnTo>
                  <a:pt x="242811" y="1016406"/>
                </a:lnTo>
                <a:lnTo>
                  <a:pt x="239687" y="1013917"/>
                </a:lnTo>
                <a:lnTo>
                  <a:pt x="234861" y="1015631"/>
                </a:lnTo>
                <a:lnTo>
                  <a:pt x="237236" y="1017790"/>
                </a:lnTo>
                <a:lnTo>
                  <a:pt x="238975" y="1020457"/>
                </a:lnTo>
                <a:lnTo>
                  <a:pt x="238912" y="1020267"/>
                </a:lnTo>
                <a:lnTo>
                  <a:pt x="238823" y="1020102"/>
                </a:lnTo>
                <a:lnTo>
                  <a:pt x="238848" y="1019911"/>
                </a:lnTo>
                <a:lnTo>
                  <a:pt x="246011" y="1018857"/>
                </a:lnTo>
                <a:close/>
              </a:path>
              <a:path extrusionOk="0" h="1053464" w="259080">
                <a:moveTo>
                  <a:pt x="250571" y="979843"/>
                </a:moveTo>
                <a:lnTo>
                  <a:pt x="247497" y="978128"/>
                </a:lnTo>
                <a:lnTo>
                  <a:pt x="244055" y="977633"/>
                </a:lnTo>
                <a:lnTo>
                  <a:pt x="244589" y="980414"/>
                </a:lnTo>
                <a:lnTo>
                  <a:pt x="243649" y="982129"/>
                </a:lnTo>
                <a:lnTo>
                  <a:pt x="250571" y="979843"/>
                </a:lnTo>
                <a:close/>
              </a:path>
              <a:path extrusionOk="0" h="1053464" w="259080">
                <a:moveTo>
                  <a:pt x="251167" y="979639"/>
                </a:moveTo>
                <a:lnTo>
                  <a:pt x="250571" y="979843"/>
                </a:lnTo>
                <a:lnTo>
                  <a:pt x="249326" y="980960"/>
                </a:lnTo>
                <a:lnTo>
                  <a:pt x="251167" y="979639"/>
                </a:lnTo>
                <a:close/>
              </a:path>
              <a:path extrusionOk="0" h="1053464" w="259080">
                <a:moveTo>
                  <a:pt x="257441" y="1003706"/>
                </a:moveTo>
                <a:lnTo>
                  <a:pt x="255549" y="1001039"/>
                </a:lnTo>
                <a:lnTo>
                  <a:pt x="256387" y="1002931"/>
                </a:lnTo>
                <a:lnTo>
                  <a:pt x="255282" y="1003998"/>
                </a:lnTo>
                <a:lnTo>
                  <a:pt x="254609" y="1005255"/>
                </a:lnTo>
                <a:lnTo>
                  <a:pt x="255968" y="1004798"/>
                </a:lnTo>
                <a:lnTo>
                  <a:pt x="257441" y="1003706"/>
                </a:lnTo>
                <a:close/>
              </a:path>
              <a:path extrusionOk="0" h="1053464" w="259080">
                <a:moveTo>
                  <a:pt x="258191" y="1004735"/>
                </a:moveTo>
                <a:lnTo>
                  <a:pt x="257733" y="1003477"/>
                </a:lnTo>
                <a:lnTo>
                  <a:pt x="257441" y="1003706"/>
                </a:lnTo>
                <a:lnTo>
                  <a:pt x="258191" y="1004735"/>
                </a:lnTo>
                <a:close/>
              </a:path>
              <a:path extrusionOk="0" h="1053464" w="259080">
                <a:moveTo>
                  <a:pt x="258635" y="1011897"/>
                </a:moveTo>
                <a:lnTo>
                  <a:pt x="253809" y="1011897"/>
                </a:lnTo>
                <a:lnTo>
                  <a:pt x="250329" y="1004277"/>
                </a:lnTo>
                <a:lnTo>
                  <a:pt x="245529" y="1006817"/>
                </a:lnTo>
                <a:lnTo>
                  <a:pt x="249796" y="1001737"/>
                </a:lnTo>
                <a:lnTo>
                  <a:pt x="250990" y="999197"/>
                </a:lnTo>
                <a:lnTo>
                  <a:pt x="251866" y="995387"/>
                </a:lnTo>
                <a:lnTo>
                  <a:pt x="252958" y="994117"/>
                </a:lnTo>
                <a:lnTo>
                  <a:pt x="255155" y="991577"/>
                </a:lnTo>
                <a:lnTo>
                  <a:pt x="252742" y="991577"/>
                </a:lnTo>
                <a:lnTo>
                  <a:pt x="250901" y="994117"/>
                </a:lnTo>
                <a:lnTo>
                  <a:pt x="250913" y="992847"/>
                </a:lnTo>
                <a:lnTo>
                  <a:pt x="250939" y="989037"/>
                </a:lnTo>
                <a:lnTo>
                  <a:pt x="248323" y="989037"/>
                </a:lnTo>
                <a:lnTo>
                  <a:pt x="247523" y="990307"/>
                </a:lnTo>
                <a:lnTo>
                  <a:pt x="246430" y="991577"/>
                </a:lnTo>
                <a:lnTo>
                  <a:pt x="245135" y="992847"/>
                </a:lnTo>
                <a:lnTo>
                  <a:pt x="238887" y="991577"/>
                </a:lnTo>
                <a:lnTo>
                  <a:pt x="238328" y="989037"/>
                </a:lnTo>
                <a:lnTo>
                  <a:pt x="237490" y="985227"/>
                </a:lnTo>
                <a:lnTo>
                  <a:pt x="237210" y="983957"/>
                </a:lnTo>
                <a:lnTo>
                  <a:pt x="233629" y="982687"/>
                </a:lnTo>
                <a:lnTo>
                  <a:pt x="234149" y="980147"/>
                </a:lnTo>
                <a:lnTo>
                  <a:pt x="236753" y="982687"/>
                </a:lnTo>
                <a:lnTo>
                  <a:pt x="239052" y="981417"/>
                </a:lnTo>
                <a:lnTo>
                  <a:pt x="236372" y="980147"/>
                </a:lnTo>
                <a:lnTo>
                  <a:pt x="233692" y="978877"/>
                </a:lnTo>
                <a:lnTo>
                  <a:pt x="239115" y="976337"/>
                </a:lnTo>
                <a:lnTo>
                  <a:pt x="240080" y="972527"/>
                </a:lnTo>
                <a:lnTo>
                  <a:pt x="240118" y="972375"/>
                </a:lnTo>
                <a:lnTo>
                  <a:pt x="241046" y="968717"/>
                </a:lnTo>
                <a:lnTo>
                  <a:pt x="245872" y="973797"/>
                </a:lnTo>
                <a:lnTo>
                  <a:pt x="244690" y="968717"/>
                </a:lnTo>
                <a:lnTo>
                  <a:pt x="246938" y="964907"/>
                </a:lnTo>
                <a:lnTo>
                  <a:pt x="247015" y="961097"/>
                </a:lnTo>
                <a:lnTo>
                  <a:pt x="247040" y="959827"/>
                </a:lnTo>
                <a:lnTo>
                  <a:pt x="244005" y="957287"/>
                </a:lnTo>
                <a:lnTo>
                  <a:pt x="244551" y="954747"/>
                </a:lnTo>
                <a:lnTo>
                  <a:pt x="240538" y="953528"/>
                </a:lnTo>
                <a:lnTo>
                  <a:pt x="240538" y="963041"/>
                </a:lnTo>
                <a:lnTo>
                  <a:pt x="240144" y="964907"/>
                </a:lnTo>
                <a:lnTo>
                  <a:pt x="239788" y="964907"/>
                </a:lnTo>
                <a:lnTo>
                  <a:pt x="240538" y="963041"/>
                </a:lnTo>
                <a:lnTo>
                  <a:pt x="240538" y="953528"/>
                </a:lnTo>
                <a:lnTo>
                  <a:pt x="236270" y="952207"/>
                </a:lnTo>
                <a:lnTo>
                  <a:pt x="241173" y="953477"/>
                </a:lnTo>
                <a:lnTo>
                  <a:pt x="240245" y="952207"/>
                </a:lnTo>
                <a:lnTo>
                  <a:pt x="237451" y="948397"/>
                </a:lnTo>
                <a:lnTo>
                  <a:pt x="235597" y="945857"/>
                </a:lnTo>
                <a:lnTo>
                  <a:pt x="236956" y="944587"/>
                </a:lnTo>
                <a:lnTo>
                  <a:pt x="234378" y="938237"/>
                </a:lnTo>
                <a:lnTo>
                  <a:pt x="230657" y="931887"/>
                </a:lnTo>
                <a:lnTo>
                  <a:pt x="228650" y="924267"/>
                </a:lnTo>
                <a:lnTo>
                  <a:pt x="231190" y="916647"/>
                </a:lnTo>
                <a:lnTo>
                  <a:pt x="229120" y="914107"/>
                </a:lnTo>
                <a:lnTo>
                  <a:pt x="226707" y="910297"/>
                </a:lnTo>
                <a:lnTo>
                  <a:pt x="227152" y="905217"/>
                </a:lnTo>
                <a:lnTo>
                  <a:pt x="231762" y="903947"/>
                </a:lnTo>
                <a:lnTo>
                  <a:pt x="229222" y="900137"/>
                </a:lnTo>
                <a:lnTo>
                  <a:pt x="233311" y="892517"/>
                </a:lnTo>
                <a:lnTo>
                  <a:pt x="233984" y="891247"/>
                </a:lnTo>
                <a:lnTo>
                  <a:pt x="228638" y="889977"/>
                </a:lnTo>
                <a:lnTo>
                  <a:pt x="233527" y="884897"/>
                </a:lnTo>
                <a:lnTo>
                  <a:pt x="233083" y="881087"/>
                </a:lnTo>
                <a:lnTo>
                  <a:pt x="232651" y="877277"/>
                </a:lnTo>
                <a:lnTo>
                  <a:pt x="229692" y="869657"/>
                </a:lnTo>
                <a:lnTo>
                  <a:pt x="228587" y="864577"/>
                </a:lnTo>
                <a:lnTo>
                  <a:pt x="228320" y="863307"/>
                </a:lnTo>
                <a:lnTo>
                  <a:pt x="221970" y="864577"/>
                </a:lnTo>
                <a:lnTo>
                  <a:pt x="221361" y="859497"/>
                </a:lnTo>
                <a:lnTo>
                  <a:pt x="220459" y="858227"/>
                </a:lnTo>
                <a:lnTo>
                  <a:pt x="218655" y="855687"/>
                </a:lnTo>
                <a:lnTo>
                  <a:pt x="215849" y="851877"/>
                </a:lnTo>
                <a:lnTo>
                  <a:pt x="214909" y="850607"/>
                </a:lnTo>
                <a:lnTo>
                  <a:pt x="209435" y="851877"/>
                </a:lnTo>
                <a:lnTo>
                  <a:pt x="207238" y="848067"/>
                </a:lnTo>
                <a:lnTo>
                  <a:pt x="207594" y="844257"/>
                </a:lnTo>
                <a:lnTo>
                  <a:pt x="207708" y="842987"/>
                </a:lnTo>
                <a:lnTo>
                  <a:pt x="208826" y="836637"/>
                </a:lnTo>
                <a:lnTo>
                  <a:pt x="208622" y="831557"/>
                </a:lnTo>
                <a:lnTo>
                  <a:pt x="208572" y="830287"/>
                </a:lnTo>
                <a:lnTo>
                  <a:pt x="210794" y="830287"/>
                </a:lnTo>
                <a:lnTo>
                  <a:pt x="210756" y="830795"/>
                </a:lnTo>
                <a:lnTo>
                  <a:pt x="210921" y="830287"/>
                </a:lnTo>
                <a:lnTo>
                  <a:pt x="212191" y="826477"/>
                </a:lnTo>
                <a:lnTo>
                  <a:pt x="207975" y="820127"/>
                </a:lnTo>
                <a:lnTo>
                  <a:pt x="203174" y="813777"/>
                </a:lnTo>
                <a:lnTo>
                  <a:pt x="203796" y="807427"/>
                </a:lnTo>
                <a:lnTo>
                  <a:pt x="203923" y="806157"/>
                </a:lnTo>
                <a:lnTo>
                  <a:pt x="201472" y="803617"/>
                </a:lnTo>
                <a:lnTo>
                  <a:pt x="201866" y="802347"/>
                </a:lnTo>
                <a:lnTo>
                  <a:pt x="202958" y="801077"/>
                </a:lnTo>
                <a:lnTo>
                  <a:pt x="203352" y="801077"/>
                </a:lnTo>
                <a:lnTo>
                  <a:pt x="203250" y="799807"/>
                </a:lnTo>
                <a:lnTo>
                  <a:pt x="204025" y="799807"/>
                </a:lnTo>
                <a:lnTo>
                  <a:pt x="204952" y="798537"/>
                </a:lnTo>
                <a:lnTo>
                  <a:pt x="205638" y="797267"/>
                </a:lnTo>
                <a:lnTo>
                  <a:pt x="204444" y="798537"/>
                </a:lnTo>
                <a:lnTo>
                  <a:pt x="203504" y="798537"/>
                </a:lnTo>
                <a:lnTo>
                  <a:pt x="203149" y="799807"/>
                </a:lnTo>
                <a:lnTo>
                  <a:pt x="202704" y="798537"/>
                </a:lnTo>
                <a:lnTo>
                  <a:pt x="201510" y="795997"/>
                </a:lnTo>
                <a:lnTo>
                  <a:pt x="199644" y="793457"/>
                </a:lnTo>
                <a:lnTo>
                  <a:pt x="205409" y="790917"/>
                </a:lnTo>
                <a:lnTo>
                  <a:pt x="205117" y="790917"/>
                </a:lnTo>
                <a:lnTo>
                  <a:pt x="206857" y="788377"/>
                </a:lnTo>
                <a:lnTo>
                  <a:pt x="201930" y="789647"/>
                </a:lnTo>
                <a:lnTo>
                  <a:pt x="197675" y="792187"/>
                </a:lnTo>
                <a:lnTo>
                  <a:pt x="196456" y="790917"/>
                </a:lnTo>
                <a:lnTo>
                  <a:pt x="195059" y="789647"/>
                </a:lnTo>
                <a:lnTo>
                  <a:pt x="193459" y="789647"/>
                </a:lnTo>
                <a:lnTo>
                  <a:pt x="196799" y="787107"/>
                </a:lnTo>
                <a:lnTo>
                  <a:pt x="196342" y="785837"/>
                </a:lnTo>
                <a:lnTo>
                  <a:pt x="195884" y="784567"/>
                </a:lnTo>
                <a:lnTo>
                  <a:pt x="195072" y="782027"/>
                </a:lnTo>
                <a:lnTo>
                  <a:pt x="196278" y="780757"/>
                </a:lnTo>
                <a:lnTo>
                  <a:pt x="198704" y="778217"/>
                </a:lnTo>
                <a:lnTo>
                  <a:pt x="193357" y="778217"/>
                </a:lnTo>
                <a:lnTo>
                  <a:pt x="192798" y="770597"/>
                </a:lnTo>
                <a:lnTo>
                  <a:pt x="192608" y="768057"/>
                </a:lnTo>
                <a:lnTo>
                  <a:pt x="192519" y="766787"/>
                </a:lnTo>
                <a:lnTo>
                  <a:pt x="183997" y="767791"/>
                </a:lnTo>
                <a:lnTo>
                  <a:pt x="183946" y="768057"/>
                </a:lnTo>
                <a:lnTo>
                  <a:pt x="183883" y="767803"/>
                </a:lnTo>
                <a:lnTo>
                  <a:pt x="181724" y="768057"/>
                </a:lnTo>
                <a:lnTo>
                  <a:pt x="183083" y="766787"/>
                </a:lnTo>
                <a:lnTo>
                  <a:pt x="183591" y="766787"/>
                </a:lnTo>
                <a:lnTo>
                  <a:pt x="183883" y="767803"/>
                </a:lnTo>
                <a:lnTo>
                  <a:pt x="184162" y="766787"/>
                </a:lnTo>
                <a:lnTo>
                  <a:pt x="184594" y="764247"/>
                </a:lnTo>
                <a:lnTo>
                  <a:pt x="185267" y="761707"/>
                </a:lnTo>
                <a:lnTo>
                  <a:pt x="181825" y="760437"/>
                </a:lnTo>
                <a:lnTo>
                  <a:pt x="184277" y="759167"/>
                </a:lnTo>
                <a:lnTo>
                  <a:pt x="186740" y="757897"/>
                </a:lnTo>
                <a:lnTo>
                  <a:pt x="189204" y="756627"/>
                </a:lnTo>
                <a:lnTo>
                  <a:pt x="177825" y="752817"/>
                </a:lnTo>
                <a:lnTo>
                  <a:pt x="181762" y="749007"/>
                </a:lnTo>
                <a:lnTo>
                  <a:pt x="184175" y="746467"/>
                </a:lnTo>
                <a:lnTo>
                  <a:pt x="190715" y="749007"/>
                </a:lnTo>
                <a:lnTo>
                  <a:pt x="187109" y="746467"/>
                </a:lnTo>
                <a:lnTo>
                  <a:pt x="185305" y="745197"/>
                </a:lnTo>
                <a:lnTo>
                  <a:pt x="183045" y="742657"/>
                </a:lnTo>
                <a:lnTo>
                  <a:pt x="180822" y="740117"/>
                </a:lnTo>
                <a:lnTo>
                  <a:pt x="175602" y="736307"/>
                </a:lnTo>
                <a:lnTo>
                  <a:pt x="180594" y="736307"/>
                </a:lnTo>
                <a:lnTo>
                  <a:pt x="179895" y="733767"/>
                </a:lnTo>
                <a:lnTo>
                  <a:pt x="172516" y="729957"/>
                </a:lnTo>
                <a:lnTo>
                  <a:pt x="176250" y="728687"/>
                </a:lnTo>
                <a:lnTo>
                  <a:pt x="179108" y="719797"/>
                </a:lnTo>
                <a:lnTo>
                  <a:pt x="178968" y="718527"/>
                </a:lnTo>
                <a:lnTo>
                  <a:pt x="177825" y="708367"/>
                </a:lnTo>
                <a:lnTo>
                  <a:pt x="175996" y="694397"/>
                </a:lnTo>
                <a:lnTo>
                  <a:pt x="176225" y="691857"/>
                </a:lnTo>
                <a:lnTo>
                  <a:pt x="176453" y="689317"/>
                </a:lnTo>
                <a:lnTo>
                  <a:pt x="176682" y="686777"/>
                </a:lnTo>
                <a:lnTo>
                  <a:pt x="177139" y="681697"/>
                </a:lnTo>
                <a:lnTo>
                  <a:pt x="177241" y="680427"/>
                </a:lnTo>
                <a:lnTo>
                  <a:pt x="172034" y="681697"/>
                </a:lnTo>
                <a:lnTo>
                  <a:pt x="173126" y="679157"/>
                </a:lnTo>
                <a:lnTo>
                  <a:pt x="174675" y="675347"/>
                </a:lnTo>
                <a:lnTo>
                  <a:pt x="170802" y="674077"/>
                </a:lnTo>
                <a:lnTo>
                  <a:pt x="173990" y="672807"/>
                </a:lnTo>
                <a:lnTo>
                  <a:pt x="175374" y="668997"/>
                </a:lnTo>
                <a:lnTo>
                  <a:pt x="178917" y="671537"/>
                </a:lnTo>
                <a:lnTo>
                  <a:pt x="177977" y="668997"/>
                </a:lnTo>
                <a:lnTo>
                  <a:pt x="177038" y="666457"/>
                </a:lnTo>
                <a:lnTo>
                  <a:pt x="177101" y="661377"/>
                </a:lnTo>
                <a:lnTo>
                  <a:pt x="176771" y="660107"/>
                </a:lnTo>
                <a:lnTo>
                  <a:pt x="176136" y="657567"/>
                </a:lnTo>
                <a:lnTo>
                  <a:pt x="171196" y="655027"/>
                </a:lnTo>
                <a:lnTo>
                  <a:pt x="174409" y="653757"/>
                </a:lnTo>
                <a:lnTo>
                  <a:pt x="176542" y="656297"/>
                </a:lnTo>
                <a:lnTo>
                  <a:pt x="178371" y="655027"/>
                </a:lnTo>
                <a:lnTo>
                  <a:pt x="177507" y="653757"/>
                </a:lnTo>
                <a:lnTo>
                  <a:pt x="174891" y="652487"/>
                </a:lnTo>
                <a:lnTo>
                  <a:pt x="178600" y="649947"/>
                </a:lnTo>
                <a:lnTo>
                  <a:pt x="179819" y="652487"/>
                </a:lnTo>
                <a:lnTo>
                  <a:pt x="181597" y="652487"/>
                </a:lnTo>
                <a:lnTo>
                  <a:pt x="180835" y="649947"/>
                </a:lnTo>
                <a:lnTo>
                  <a:pt x="179311" y="644867"/>
                </a:lnTo>
                <a:lnTo>
                  <a:pt x="168643" y="647407"/>
                </a:lnTo>
                <a:lnTo>
                  <a:pt x="158686" y="648677"/>
                </a:lnTo>
                <a:lnTo>
                  <a:pt x="162496" y="643597"/>
                </a:lnTo>
                <a:lnTo>
                  <a:pt x="161391" y="641057"/>
                </a:lnTo>
                <a:lnTo>
                  <a:pt x="154305" y="639787"/>
                </a:lnTo>
                <a:lnTo>
                  <a:pt x="157200" y="638517"/>
                </a:lnTo>
                <a:lnTo>
                  <a:pt x="160070" y="634707"/>
                </a:lnTo>
                <a:lnTo>
                  <a:pt x="162293" y="639787"/>
                </a:lnTo>
                <a:lnTo>
                  <a:pt x="162166" y="637247"/>
                </a:lnTo>
                <a:lnTo>
                  <a:pt x="162356" y="634707"/>
                </a:lnTo>
                <a:lnTo>
                  <a:pt x="162560" y="632167"/>
                </a:lnTo>
                <a:lnTo>
                  <a:pt x="163042" y="625817"/>
                </a:lnTo>
                <a:lnTo>
                  <a:pt x="163233" y="623277"/>
                </a:lnTo>
                <a:lnTo>
                  <a:pt x="163322" y="622007"/>
                </a:lnTo>
                <a:lnTo>
                  <a:pt x="155397" y="623277"/>
                </a:lnTo>
                <a:lnTo>
                  <a:pt x="157200" y="622007"/>
                </a:lnTo>
                <a:lnTo>
                  <a:pt x="154051" y="618197"/>
                </a:lnTo>
                <a:lnTo>
                  <a:pt x="153174" y="611847"/>
                </a:lnTo>
                <a:lnTo>
                  <a:pt x="153758" y="611847"/>
                </a:lnTo>
                <a:lnTo>
                  <a:pt x="152527" y="608037"/>
                </a:lnTo>
                <a:lnTo>
                  <a:pt x="151701" y="605497"/>
                </a:lnTo>
                <a:lnTo>
                  <a:pt x="150761" y="608037"/>
                </a:lnTo>
                <a:lnTo>
                  <a:pt x="140677" y="606767"/>
                </a:lnTo>
                <a:lnTo>
                  <a:pt x="147535" y="602957"/>
                </a:lnTo>
                <a:lnTo>
                  <a:pt x="146977" y="601687"/>
                </a:lnTo>
                <a:lnTo>
                  <a:pt x="145288" y="597877"/>
                </a:lnTo>
                <a:lnTo>
                  <a:pt x="146316" y="597877"/>
                </a:lnTo>
                <a:lnTo>
                  <a:pt x="147624" y="591527"/>
                </a:lnTo>
                <a:lnTo>
                  <a:pt x="146558" y="590257"/>
                </a:lnTo>
                <a:lnTo>
                  <a:pt x="145719" y="587717"/>
                </a:lnTo>
                <a:lnTo>
                  <a:pt x="147332" y="582637"/>
                </a:lnTo>
                <a:lnTo>
                  <a:pt x="147739" y="581367"/>
                </a:lnTo>
                <a:lnTo>
                  <a:pt x="141897" y="582637"/>
                </a:lnTo>
                <a:lnTo>
                  <a:pt x="137223" y="581367"/>
                </a:lnTo>
                <a:lnTo>
                  <a:pt x="139763" y="576287"/>
                </a:lnTo>
                <a:lnTo>
                  <a:pt x="142316" y="571207"/>
                </a:lnTo>
                <a:lnTo>
                  <a:pt x="141922" y="568667"/>
                </a:lnTo>
                <a:lnTo>
                  <a:pt x="141516" y="566127"/>
                </a:lnTo>
                <a:lnTo>
                  <a:pt x="138544" y="568667"/>
                </a:lnTo>
                <a:lnTo>
                  <a:pt x="138709" y="567397"/>
                </a:lnTo>
                <a:lnTo>
                  <a:pt x="138887" y="566127"/>
                </a:lnTo>
                <a:lnTo>
                  <a:pt x="144576" y="561047"/>
                </a:lnTo>
                <a:lnTo>
                  <a:pt x="151396" y="555967"/>
                </a:lnTo>
                <a:lnTo>
                  <a:pt x="155079" y="552157"/>
                </a:lnTo>
                <a:lnTo>
                  <a:pt x="156044" y="550887"/>
                </a:lnTo>
                <a:lnTo>
                  <a:pt x="157073" y="553427"/>
                </a:lnTo>
                <a:lnTo>
                  <a:pt x="158102" y="553427"/>
                </a:lnTo>
                <a:lnTo>
                  <a:pt x="158877" y="550887"/>
                </a:lnTo>
                <a:lnTo>
                  <a:pt x="159270" y="549617"/>
                </a:lnTo>
                <a:lnTo>
                  <a:pt x="150850" y="549617"/>
                </a:lnTo>
                <a:lnTo>
                  <a:pt x="148920" y="548347"/>
                </a:lnTo>
                <a:lnTo>
                  <a:pt x="146989" y="547077"/>
                </a:lnTo>
                <a:lnTo>
                  <a:pt x="150952" y="545807"/>
                </a:lnTo>
                <a:lnTo>
                  <a:pt x="158013" y="547077"/>
                </a:lnTo>
                <a:lnTo>
                  <a:pt x="157988" y="545807"/>
                </a:lnTo>
                <a:lnTo>
                  <a:pt x="157937" y="543267"/>
                </a:lnTo>
                <a:lnTo>
                  <a:pt x="157911" y="541997"/>
                </a:lnTo>
                <a:lnTo>
                  <a:pt x="156756" y="539457"/>
                </a:lnTo>
                <a:lnTo>
                  <a:pt x="155524" y="538187"/>
                </a:lnTo>
                <a:lnTo>
                  <a:pt x="151815" y="534377"/>
                </a:lnTo>
                <a:lnTo>
                  <a:pt x="147612" y="529297"/>
                </a:lnTo>
                <a:lnTo>
                  <a:pt x="147828" y="528027"/>
                </a:lnTo>
                <a:lnTo>
                  <a:pt x="148666" y="522947"/>
                </a:lnTo>
                <a:lnTo>
                  <a:pt x="142671" y="528027"/>
                </a:lnTo>
                <a:lnTo>
                  <a:pt x="139649" y="524217"/>
                </a:lnTo>
                <a:lnTo>
                  <a:pt x="140119" y="520407"/>
                </a:lnTo>
                <a:lnTo>
                  <a:pt x="142379" y="515327"/>
                </a:lnTo>
                <a:lnTo>
                  <a:pt x="142811" y="511517"/>
                </a:lnTo>
                <a:lnTo>
                  <a:pt x="142951" y="510247"/>
                </a:lnTo>
                <a:lnTo>
                  <a:pt x="138391" y="506437"/>
                </a:lnTo>
                <a:lnTo>
                  <a:pt x="139166" y="505167"/>
                </a:lnTo>
                <a:lnTo>
                  <a:pt x="140804" y="505167"/>
                </a:lnTo>
                <a:lnTo>
                  <a:pt x="137515" y="501357"/>
                </a:lnTo>
                <a:lnTo>
                  <a:pt x="135928" y="497547"/>
                </a:lnTo>
                <a:lnTo>
                  <a:pt x="134327" y="493737"/>
                </a:lnTo>
                <a:lnTo>
                  <a:pt x="128371" y="492467"/>
                </a:lnTo>
                <a:lnTo>
                  <a:pt x="134924" y="486117"/>
                </a:lnTo>
                <a:lnTo>
                  <a:pt x="131864" y="479767"/>
                </a:lnTo>
                <a:lnTo>
                  <a:pt x="131254" y="478497"/>
                </a:lnTo>
                <a:lnTo>
                  <a:pt x="127393" y="470877"/>
                </a:lnTo>
                <a:lnTo>
                  <a:pt x="133400" y="467067"/>
                </a:lnTo>
                <a:lnTo>
                  <a:pt x="132740" y="464527"/>
                </a:lnTo>
                <a:lnTo>
                  <a:pt x="130429" y="455637"/>
                </a:lnTo>
                <a:lnTo>
                  <a:pt x="132422" y="455637"/>
                </a:lnTo>
                <a:lnTo>
                  <a:pt x="132422" y="454367"/>
                </a:lnTo>
                <a:lnTo>
                  <a:pt x="132422" y="448017"/>
                </a:lnTo>
                <a:lnTo>
                  <a:pt x="127431" y="445477"/>
                </a:lnTo>
                <a:lnTo>
                  <a:pt x="122402" y="444207"/>
                </a:lnTo>
                <a:lnTo>
                  <a:pt x="123405" y="441667"/>
                </a:lnTo>
                <a:lnTo>
                  <a:pt x="125399" y="442937"/>
                </a:lnTo>
                <a:lnTo>
                  <a:pt x="126441" y="442937"/>
                </a:lnTo>
                <a:lnTo>
                  <a:pt x="126657" y="441667"/>
                </a:lnTo>
                <a:lnTo>
                  <a:pt x="128435" y="431507"/>
                </a:lnTo>
                <a:lnTo>
                  <a:pt x="127431" y="430237"/>
                </a:lnTo>
                <a:lnTo>
                  <a:pt x="116420" y="422617"/>
                </a:lnTo>
                <a:lnTo>
                  <a:pt x="122440" y="421347"/>
                </a:lnTo>
                <a:lnTo>
                  <a:pt x="121704" y="417537"/>
                </a:lnTo>
                <a:lnTo>
                  <a:pt x="123329" y="409917"/>
                </a:lnTo>
                <a:lnTo>
                  <a:pt x="124040" y="402297"/>
                </a:lnTo>
                <a:lnTo>
                  <a:pt x="122275" y="398487"/>
                </a:lnTo>
                <a:lnTo>
                  <a:pt x="120510" y="394677"/>
                </a:lnTo>
                <a:lnTo>
                  <a:pt x="123469" y="394677"/>
                </a:lnTo>
                <a:lnTo>
                  <a:pt x="123139" y="393407"/>
                </a:lnTo>
                <a:lnTo>
                  <a:pt x="121132" y="385787"/>
                </a:lnTo>
                <a:lnTo>
                  <a:pt x="121615" y="383247"/>
                </a:lnTo>
                <a:lnTo>
                  <a:pt x="122085" y="380707"/>
                </a:lnTo>
                <a:lnTo>
                  <a:pt x="122326" y="379437"/>
                </a:lnTo>
                <a:lnTo>
                  <a:pt x="123266" y="374357"/>
                </a:lnTo>
                <a:lnTo>
                  <a:pt x="122948" y="369277"/>
                </a:lnTo>
                <a:lnTo>
                  <a:pt x="122783" y="366737"/>
                </a:lnTo>
                <a:lnTo>
                  <a:pt x="112585" y="362927"/>
                </a:lnTo>
                <a:lnTo>
                  <a:pt x="110286" y="360387"/>
                </a:lnTo>
                <a:lnTo>
                  <a:pt x="105714" y="355307"/>
                </a:lnTo>
                <a:lnTo>
                  <a:pt x="104089" y="360387"/>
                </a:lnTo>
                <a:lnTo>
                  <a:pt x="100317" y="360387"/>
                </a:lnTo>
                <a:lnTo>
                  <a:pt x="95973" y="359117"/>
                </a:lnTo>
                <a:lnTo>
                  <a:pt x="92671" y="360387"/>
                </a:lnTo>
                <a:lnTo>
                  <a:pt x="90665" y="356577"/>
                </a:lnTo>
                <a:lnTo>
                  <a:pt x="97688" y="348957"/>
                </a:lnTo>
                <a:lnTo>
                  <a:pt x="99606" y="353822"/>
                </a:lnTo>
                <a:lnTo>
                  <a:pt x="104203" y="352767"/>
                </a:lnTo>
                <a:lnTo>
                  <a:pt x="104965" y="348957"/>
                </a:lnTo>
                <a:lnTo>
                  <a:pt x="105219" y="347687"/>
                </a:lnTo>
                <a:lnTo>
                  <a:pt x="105486" y="342607"/>
                </a:lnTo>
                <a:lnTo>
                  <a:pt x="108750" y="340067"/>
                </a:lnTo>
                <a:lnTo>
                  <a:pt x="108267" y="336257"/>
                </a:lnTo>
                <a:lnTo>
                  <a:pt x="106819" y="324827"/>
                </a:lnTo>
                <a:lnTo>
                  <a:pt x="106781" y="323557"/>
                </a:lnTo>
                <a:lnTo>
                  <a:pt x="106273" y="308317"/>
                </a:lnTo>
                <a:lnTo>
                  <a:pt x="106172" y="303237"/>
                </a:lnTo>
                <a:lnTo>
                  <a:pt x="106006" y="294347"/>
                </a:lnTo>
                <a:lnTo>
                  <a:pt x="105689" y="290537"/>
                </a:lnTo>
                <a:lnTo>
                  <a:pt x="105371" y="286727"/>
                </a:lnTo>
                <a:lnTo>
                  <a:pt x="105067" y="282917"/>
                </a:lnTo>
                <a:lnTo>
                  <a:pt x="104749" y="279107"/>
                </a:lnTo>
                <a:lnTo>
                  <a:pt x="96050" y="282917"/>
                </a:lnTo>
                <a:lnTo>
                  <a:pt x="95377" y="276567"/>
                </a:lnTo>
                <a:lnTo>
                  <a:pt x="97180" y="274027"/>
                </a:lnTo>
                <a:lnTo>
                  <a:pt x="102082" y="272757"/>
                </a:lnTo>
                <a:lnTo>
                  <a:pt x="102565" y="277837"/>
                </a:lnTo>
                <a:lnTo>
                  <a:pt x="107264" y="274027"/>
                </a:lnTo>
                <a:lnTo>
                  <a:pt x="103784" y="272757"/>
                </a:lnTo>
                <a:lnTo>
                  <a:pt x="96824" y="270217"/>
                </a:lnTo>
                <a:lnTo>
                  <a:pt x="94830" y="270217"/>
                </a:lnTo>
                <a:lnTo>
                  <a:pt x="97434" y="266407"/>
                </a:lnTo>
                <a:lnTo>
                  <a:pt x="101168" y="267677"/>
                </a:lnTo>
                <a:lnTo>
                  <a:pt x="104482" y="268947"/>
                </a:lnTo>
                <a:lnTo>
                  <a:pt x="105778" y="268947"/>
                </a:lnTo>
                <a:lnTo>
                  <a:pt x="104432" y="266407"/>
                </a:lnTo>
                <a:lnTo>
                  <a:pt x="103492" y="266407"/>
                </a:lnTo>
                <a:lnTo>
                  <a:pt x="101371" y="265137"/>
                </a:lnTo>
                <a:lnTo>
                  <a:pt x="99237" y="263867"/>
                </a:lnTo>
                <a:lnTo>
                  <a:pt x="95250" y="265137"/>
                </a:lnTo>
                <a:lnTo>
                  <a:pt x="95135" y="263867"/>
                </a:lnTo>
                <a:lnTo>
                  <a:pt x="94703" y="258787"/>
                </a:lnTo>
                <a:lnTo>
                  <a:pt x="95707" y="255473"/>
                </a:lnTo>
                <a:lnTo>
                  <a:pt x="94145" y="253707"/>
                </a:lnTo>
                <a:lnTo>
                  <a:pt x="95859" y="253707"/>
                </a:lnTo>
                <a:lnTo>
                  <a:pt x="97726" y="254977"/>
                </a:lnTo>
                <a:lnTo>
                  <a:pt x="97269" y="255409"/>
                </a:lnTo>
                <a:lnTo>
                  <a:pt x="99987" y="256247"/>
                </a:lnTo>
                <a:lnTo>
                  <a:pt x="100076" y="254977"/>
                </a:lnTo>
                <a:lnTo>
                  <a:pt x="100723" y="254977"/>
                </a:lnTo>
                <a:lnTo>
                  <a:pt x="100914" y="253707"/>
                </a:lnTo>
                <a:lnTo>
                  <a:pt x="99949" y="252437"/>
                </a:lnTo>
                <a:lnTo>
                  <a:pt x="99631" y="248627"/>
                </a:lnTo>
                <a:lnTo>
                  <a:pt x="99212" y="243547"/>
                </a:lnTo>
                <a:lnTo>
                  <a:pt x="92671" y="248627"/>
                </a:lnTo>
                <a:lnTo>
                  <a:pt x="88480" y="246087"/>
                </a:lnTo>
                <a:lnTo>
                  <a:pt x="91478" y="241007"/>
                </a:lnTo>
                <a:lnTo>
                  <a:pt x="84162" y="246087"/>
                </a:lnTo>
                <a:lnTo>
                  <a:pt x="88722" y="237197"/>
                </a:lnTo>
                <a:lnTo>
                  <a:pt x="88620" y="235927"/>
                </a:lnTo>
                <a:lnTo>
                  <a:pt x="88011" y="228307"/>
                </a:lnTo>
                <a:lnTo>
                  <a:pt x="87909" y="227037"/>
                </a:lnTo>
                <a:lnTo>
                  <a:pt x="87122" y="223227"/>
                </a:lnTo>
                <a:lnTo>
                  <a:pt x="85559" y="215607"/>
                </a:lnTo>
                <a:lnTo>
                  <a:pt x="85509" y="209257"/>
                </a:lnTo>
                <a:lnTo>
                  <a:pt x="83426" y="207987"/>
                </a:lnTo>
                <a:lnTo>
                  <a:pt x="79235" y="205447"/>
                </a:lnTo>
                <a:lnTo>
                  <a:pt x="78295" y="200367"/>
                </a:lnTo>
                <a:lnTo>
                  <a:pt x="78168" y="199097"/>
                </a:lnTo>
                <a:lnTo>
                  <a:pt x="77622" y="194017"/>
                </a:lnTo>
                <a:lnTo>
                  <a:pt x="76466" y="196557"/>
                </a:lnTo>
                <a:lnTo>
                  <a:pt x="68630" y="199097"/>
                </a:lnTo>
                <a:lnTo>
                  <a:pt x="68503" y="192747"/>
                </a:lnTo>
                <a:lnTo>
                  <a:pt x="76644" y="190207"/>
                </a:lnTo>
                <a:lnTo>
                  <a:pt x="78828" y="185127"/>
                </a:lnTo>
                <a:lnTo>
                  <a:pt x="79883" y="180047"/>
                </a:lnTo>
                <a:lnTo>
                  <a:pt x="84683" y="174967"/>
                </a:lnTo>
                <a:lnTo>
                  <a:pt x="80733" y="174967"/>
                </a:lnTo>
                <a:lnTo>
                  <a:pt x="80098" y="173697"/>
                </a:lnTo>
                <a:lnTo>
                  <a:pt x="78219" y="169887"/>
                </a:lnTo>
                <a:lnTo>
                  <a:pt x="76174" y="167347"/>
                </a:lnTo>
                <a:lnTo>
                  <a:pt x="75158" y="166077"/>
                </a:lnTo>
                <a:lnTo>
                  <a:pt x="69596" y="167347"/>
                </a:lnTo>
                <a:lnTo>
                  <a:pt x="70015" y="163537"/>
                </a:lnTo>
                <a:lnTo>
                  <a:pt x="75755" y="166077"/>
                </a:lnTo>
                <a:lnTo>
                  <a:pt x="77876" y="163537"/>
                </a:lnTo>
                <a:lnTo>
                  <a:pt x="78943" y="162267"/>
                </a:lnTo>
                <a:lnTo>
                  <a:pt x="74841" y="153377"/>
                </a:lnTo>
                <a:lnTo>
                  <a:pt x="74091" y="144487"/>
                </a:lnTo>
                <a:lnTo>
                  <a:pt x="73977" y="134327"/>
                </a:lnTo>
                <a:lnTo>
                  <a:pt x="72898" y="129247"/>
                </a:lnTo>
                <a:lnTo>
                  <a:pt x="72631" y="127977"/>
                </a:lnTo>
                <a:lnTo>
                  <a:pt x="71818" y="124167"/>
                </a:lnTo>
                <a:lnTo>
                  <a:pt x="69634" y="124167"/>
                </a:lnTo>
                <a:lnTo>
                  <a:pt x="66865" y="127977"/>
                </a:lnTo>
                <a:lnTo>
                  <a:pt x="62966" y="125437"/>
                </a:lnTo>
                <a:lnTo>
                  <a:pt x="70853" y="116547"/>
                </a:lnTo>
                <a:lnTo>
                  <a:pt x="71983" y="115277"/>
                </a:lnTo>
                <a:lnTo>
                  <a:pt x="70269" y="112737"/>
                </a:lnTo>
                <a:lnTo>
                  <a:pt x="58966" y="116547"/>
                </a:lnTo>
                <a:lnTo>
                  <a:pt x="61480" y="114007"/>
                </a:lnTo>
                <a:lnTo>
                  <a:pt x="62738" y="112737"/>
                </a:lnTo>
                <a:lnTo>
                  <a:pt x="65252" y="110197"/>
                </a:lnTo>
                <a:lnTo>
                  <a:pt x="61125" y="112737"/>
                </a:lnTo>
                <a:lnTo>
                  <a:pt x="59994" y="111467"/>
                </a:lnTo>
                <a:lnTo>
                  <a:pt x="60210" y="100037"/>
                </a:lnTo>
                <a:lnTo>
                  <a:pt x="58521" y="89877"/>
                </a:lnTo>
                <a:lnTo>
                  <a:pt x="58140" y="88607"/>
                </a:lnTo>
                <a:lnTo>
                  <a:pt x="55524" y="79717"/>
                </a:lnTo>
                <a:lnTo>
                  <a:pt x="51777" y="70827"/>
                </a:lnTo>
                <a:lnTo>
                  <a:pt x="48272" y="60667"/>
                </a:lnTo>
                <a:lnTo>
                  <a:pt x="47701" y="58127"/>
                </a:lnTo>
                <a:lnTo>
                  <a:pt x="45986" y="50507"/>
                </a:lnTo>
                <a:lnTo>
                  <a:pt x="45707" y="39077"/>
                </a:lnTo>
                <a:lnTo>
                  <a:pt x="47117" y="32727"/>
                </a:lnTo>
                <a:lnTo>
                  <a:pt x="48234" y="27647"/>
                </a:lnTo>
                <a:lnTo>
                  <a:pt x="45237" y="32727"/>
                </a:lnTo>
                <a:lnTo>
                  <a:pt x="44081" y="30187"/>
                </a:lnTo>
                <a:lnTo>
                  <a:pt x="43078" y="27647"/>
                </a:lnTo>
                <a:lnTo>
                  <a:pt x="42659" y="30187"/>
                </a:lnTo>
                <a:lnTo>
                  <a:pt x="37858" y="28917"/>
                </a:lnTo>
                <a:lnTo>
                  <a:pt x="35090" y="30187"/>
                </a:lnTo>
                <a:lnTo>
                  <a:pt x="39598" y="17487"/>
                </a:lnTo>
                <a:lnTo>
                  <a:pt x="31064" y="17487"/>
                </a:lnTo>
                <a:lnTo>
                  <a:pt x="35344" y="6057"/>
                </a:lnTo>
                <a:lnTo>
                  <a:pt x="27457" y="7327"/>
                </a:lnTo>
                <a:lnTo>
                  <a:pt x="29895" y="9867"/>
                </a:lnTo>
                <a:lnTo>
                  <a:pt x="22567" y="11137"/>
                </a:lnTo>
                <a:lnTo>
                  <a:pt x="15646" y="16217"/>
                </a:lnTo>
                <a:lnTo>
                  <a:pt x="8483" y="22567"/>
                </a:lnTo>
                <a:lnTo>
                  <a:pt x="393" y="26377"/>
                </a:lnTo>
                <a:lnTo>
                  <a:pt x="3911" y="30187"/>
                </a:lnTo>
                <a:lnTo>
                  <a:pt x="1460" y="36537"/>
                </a:lnTo>
                <a:lnTo>
                  <a:pt x="25" y="42887"/>
                </a:lnTo>
                <a:lnTo>
                  <a:pt x="6578" y="47967"/>
                </a:lnTo>
                <a:lnTo>
                  <a:pt x="4914" y="50342"/>
                </a:lnTo>
                <a:lnTo>
                  <a:pt x="5613" y="50507"/>
                </a:lnTo>
                <a:lnTo>
                  <a:pt x="7442" y="51777"/>
                </a:lnTo>
                <a:lnTo>
                  <a:pt x="6667" y="58127"/>
                </a:lnTo>
                <a:lnTo>
                  <a:pt x="5283" y="56857"/>
                </a:lnTo>
                <a:lnTo>
                  <a:pt x="7874" y="65747"/>
                </a:lnTo>
                <a:lnTo>
                  <a:pt x="8521" y="74637"/>
                </a:lnTo>
                <a:lnTo>
                  <a:pt x="8432" y="79717"/>
                </a:lnTo>
                <a:lnTo>
                  <a:pt x="8547" y="89877"/>
                </a:lnTo>
                <a:lnTo>
                  <a:pt x="14109" y="89877"/>
                </a:lnTo>
                <a:lnTo>
                  <a:pt x="15722" y="89877"/>
                </a:lnTo>
                <a:lnTo>
                  <a:pt x="20142" y="88607"/>
                </a:lnTo>
                <a:lnTo>
                  <a:pt x="16281" y="94957"/>
                </a:lnTo>
                <a:lnTo>
                  <a:pt x="17284" y="103847"/>
                </a:lnTo>
                <a:lnTo>
                  <a:pt x="17907" y="111467"/>
                </a:lnTo>
                <a:lnTo>
                  <a:pt x="12915" y="117817"/>
                </a:lnTo>
                <a:lnTo>
                  <a:pt x="14084" y="122897"/>
                </a:lnTo>
                <a:lnTo>
                  <a:pt x="19265" y="114007"/>
                </a:lnTo>
                <a:lnTo>
                  <a:pt x="20434" y="119087"/>
                </a:lnTo>
                <a:lnTo>
                  <a:pt x="17106" y="121627"/>
                </a:lnTo>
                <a:lnTo>
                  <a:pt x="22110" y="121627"/>
                </a:lnTo>
                <a:lnTo>
                  <a:pt x="22136" y="125437"/>
                </a:lnTo>
                <a:lnTo>
                  <a:pt x="17983" y="127977"/>
                </a:lnTo>
                <a:lnTo>
                  <a:pt x="14947" y="129247"/>
                </a:lnTo>
                <a:lnTo>
                  <a:pt x="15113" y="127977"/>
                </a:lnTo>
                <a:lnTo>
                  <a:pt x="13538" y="126707"/>
                </a:lnTo>
                <a:lnTo>
                  <a:pt x="13055" y="125437"/>
                </a:lnTo>
                <a:lnTo>
                  <a:pt x="9829" y="131787"/>
                </a:lnTo>
                <a:lnTo>
                  <a:pt x="16992" y="136575"/>
                </a:lnTo>
                <a:lnTo>
                  <a:pt x="17462" y="134327"/>
                </a:lnTo>
                <a:lnTo>
                  <a:pt x="21412" y="144487"/>
                </a:lnTo>
                <a:lnTo>
                  <a:pt x="24371" y="154647"/>
                </a:lnTo>
                <a:lnTo>
                  <a:pt x="27990" y="166077"/>
                </a:lnTo>
                <a:lnTo>
                  <a:pt x="33934" y="176237"/>
                </a:lnTo>
                <a:lnTo>
                  <a:pt x="36474" y="173697"/>
                </a:lnTo>
                <a:lnTo>
                  <a:pt x="39344" y="180047"/>
                </a:lnTo>
                <a:lnTo>
                  <a:pt x="39039" y="183857"/>
                </a:lnTo>
                <a:lnTo>
                  <a:pt x="38265" y="187667"/>
                </a:lnTo>
                <a:lnTo>
                  <a:pt x="39535" y="193179"/>
                </a:lnTo>
                <a:lnTo>
                  <a:pt x="42176" y="195287"/>
                </a:lnTo>
                <a:lnTo>
                  <a:pt x="44170" y="197827"/>
                </a:lnTo>
                <a:lnTo>
                  <a:pt x="44500" y="200367"/>
                </a:lnTo>
                <a:lnTo>
                  <a:pt x="40665" y="199097"/>
                </a:lnTo>
                <a:lnTo>
                  <a:pt x="39281" y="207987"/>
                </a:lnTo>
                <a:lnTo>
                  <a:pt x="34925" y="204177"/>
                </a:lnTo>
                <a:lnTo>
                  <a:pt x="39230" y="209257"/>
                </a:lnTo>
                <a:lnTo>
                  <a:pt x="42024" y="210527"/>
                </a:lnTo>
                <a:lnTo>
                  <a:pt x="45567" y="211797"/>
                </a:lnTo>
                <a:lnTo>
                  <a:pt x="52133" y="214337"/>
                </a:lnTo>
                <a:lnTo>
                  <a:pt x="47879" y="216877"/>
                </a:lnTo>
                <a:lnTo>
                  <a:pt x="52527" y="218147"/>
                </a:lnTo>
                <a:lnTo>
                  <a:pt x="54775" y="218147"/>
                </a:lnTo>
                <a:lnTo>
                  <a:pt x="57099" y="223227"/>
                </a:lnTo>
                <a:lnTo>
                  <a:pt x="52235" y="219417"/>
                </a:lnTo>
                <a:lnTo>
                  <a:pt x="50812" y="228307"/>
                </a:lnTo>
                <a:lnTo>
                  <a:pt x="44564" y="224497"/>
                </a:lnTo>
                <a:lnTo>
                  <a:pt x="43243" y="232117"/>
                </a:lnTo>
                <a:lnTo>
                  <a:pt x="46812" y="238467"/>
                </a:lnTo>
                <a:lnTo>
                  <a:pt x="49288" y="242277"/>
                </a:lnTo>
                <a:lnTo>
                  <a:pt x="44627" y="248627"/>
                </a:lnTo>
                <a:lnTo>
                  <a:pt x="51295" y="247357"/>
                </a:lnTo>
                <a:lnTo>
                  <a:pt x="52730" y="243547"/>
                </a:lnTo>
                <a:lnTo>
                  <a:pt x="52197" y="239737"/>
                </a:lnTo>
                <a:lnTo>
                  <a:pt x="52971" y="238467"/>
                </a:lnTo>
                <a:lnTo>
                  <a:pt x="56616" y="235927"/>
                </a:lnTo>
                <a:lnTo>
                  <a:pt x="63385" y="242277"/>
                </a:lnTo>
                <a:lnTo>
                  <a:pt x="62865" y="246087"/>
                </a:lnTo>
                <a:lnTo>
                  <a:pt x="60769" y="248627"/>
                </a:lnTo>
                <a:lnTo>
                  <a:pt x="55803" y="252437"/>
                </a:lnTo>
                <a:lnTo>
                  <a:pt x="51079" y="257517"/>
                </a:lnTo>
                <a:lnTo>
                  <a:pt x="49745" y="263867"/>
                </a:lnTo>
                <a:lnTo>
                  <a:pt x="48691" y="263867"/>
                </a:lnTo>
                <a:lnTo>
                  <a:pt x="48552" y="262597"/>
                </a:lnTo>
                <a:lnTo>
                  <a:pt x="45948" y="266407"/>
                </a:lnTo>
                <a:lnTo>
                  <a:pt x="54190" y="268947"/>
                </a:lnTo>
                <a:lnTo>
                  <a:pt x="49682" y="274027"/>
                </a:lnTo>
                <a:lnTo>
                  <a:pt x="53365" y="275297"/>
                </a:lnTo>
                <a:lnTo>
                  <a:pt x="54267" y="277837"/>
                </a:lnTo>
                <a:lnTo>
                  <a:pt x="55499" y="279107"/>
                </a:lnTo>
                <a:lnTo>
                  <a:pt x="60185" y="279107"/>
                </a:lnTo>
                <a:lnTo>
                  <a:pt x="56388" y="270217"/>
                </a:lnTo>
                <a:lnTo>
                  <a:pt x="60248" y="274027"/>
                </a:lnTo>
                <a:lnTo>
                  <a:pt x="65049" y="276567"/>
                </a:lnTo>
                <a:lnTo>
                  <a:pt x="68440" y="280377"/>
                </a:lnTo>
                <a:lnTo>
                  <a:pt x="68021" y="286727"/>
                </a:lnTo>
                <a:lnTo>
                  <a:pt x="65925" y="286727"/>
                </a:lnTo>
                <a:lnTo>
                  <a:pt x="62865" y="284187"/>
                </a:lnTo>
                <a:lnTo>
                  <a:pt x="61125" y="282917"/>
                </a:lnTo>
                <a:lnTo>
                  <a:pt x="58648" y="285457"/>
                </a:lnTo>
                <a:lnTo>
                  <a:pt x="63868" y="286727"/>
                </a:lnTo>
                <a:lnTo>
                  <a:pt x="61315" y="290537"/>
                </a:lnTo>
                <a:lnTo>
                  <a:pt x="56337" y="289267"/>
                </a:lnTo>
                <a:lnTo>
                  <a:pt x="54508" y="285457"/>
                </a:lnTo>
                <a:lnTo>
                  <a:pt x="52959" y="280377"/>
                </a:lnTo>
                <a:lnTo>
                  <a:pt x="48844" y="276567"/>
                </a:lnTo>
                <a:lnTo>
                  <a:pt x="48501" y="279107"/>
                </a:lnTo>
                <a:lnTo>
                  <a:pt x="50533" y="281647"/>
                </a:lnTo>
                <a:lnTo>
                  <a:pt x="51155" y="284187"/>
                </a:lnTo>
                <a:lnTo>
                  <a:pt x="46621" y="284187"/>
                </a:lnTo>
                <a:lnTo>
                  <a:pt x="52806" y="286727"/>
                </a:lnTo>
                <a:lnTo>
                  <a:pt x="53365" y="290537"/>
                </a:lnTo>
                <a:lnTo>
                  <a:pt x="53428" y="294347"/>
                </a:lnTo>
                <a:lnTo>
                  <a:pt x="58064" y="298157"/>
                </a:lnTo>
                <a:lnTo>
                  <a:pt x="52070" y="299427"/>
                </a:lnTo>
                <a:lnTo>
                  <a:pt x="53200" y="299427"/>
                </a:lnTo>
                <a:lnTo>
                  <a:pt x="56349" y="301967"/>
                </a:lnTo>
                <a:lnTo>
                  <a:pt x="56515" y="303237"/>
                </a:lnTo>
                <a:lnTo>
                  <a:pt x="48272" y="300697"/>
                </a:lnTo>
                <a:lnTo>
                  <a:pt x="50863" y="304507"/>
                </a:lnTo>
                <a:lnTo>
                  <a:pt x="49644" y="308317"/>
                </a:lnTo>
                <a:lnTo>
                  <a:pt x="47866" y="313397"/>
                </a:lnTo>
                <a:lnTo>
                  <a:pt x="48755" y="317207"/>
                </a:lnTo>
                <a:lnTo>
                  <a:pt x="48996" y="312127"/>
                </a:lnTo>
                <a:lnTo>
                  <a:pt x="51777" y="310857"/>
                </a:lnTo>
                <a:lnTo>
                  <a:pt x="55613" y="309587"/>
                </a:lnTo>
                <a:lnTo>
                  <a:pt x="58991" y="308317"/>
                </a:lnTo>
                <a:lnTo>
                  <a:pt x="61163" y="314667"/>
                </a:lnTo>
                <a:lnTo>
                  <a:pt x="56413" y="318477"/>
                </a:lnTo>
                <a:lnTo>
                  <a:pt x="50761" y="323557"/>
                </a:lnTo>
                <a:lnTo>
                  <a:pt x="50546" y="327126"/>
                </a:lnTo>
                <a:lnTo>
                  <a:pt x="52489" y="323557"/>
                </a:lnTo>
                <a:lnTo>
                  <a:pt x="55778" y="326097"/>
                </a:lnTo>
                <a:lnTo>
                  <a:pt x="55029" y="329907"/>
                </a:lnTo>
                <a:lnTo>
                  <a:pt x="53390" y="333717"/>
                </a:lnTo>
                <a:lnTo>
                  <a:pt x="50584" y="336257"/>
                </a:lnTo>
                <a:lnTo>
                  <a:pt x="52806" y="338797"/>
                </a:lnTo>
                <a:lnTo>
                  <a:pt x="55143" y="338797"/>
                </a:lnTo>
                <a:lnTo>
                  <a:pt x="57759" y="336257"/>
                </a:lnTo>
                <a:lnTo>
                  <a:pt x="60769" y="336257"/>
                </a:lnTo>
                <a:lnTo>
                  <a:pt x="54127" y="341337"/>
                </a:lnTo>
                <a:lnTo>
                  <a:pt x="64541" y="341337"/>
                </a:lnTo>
                <a:lnTo>
                  <a:pt x="67538" y="345147"/>
                </a:lnTo>
                <a:lnTo>
                  <a:pt x="61544" y="345147"/>
                </a:lnTo>
                <a:lnTo>
                  <a:pt x="62649" y="350227"/>
                </a:lnTo>
                <a:lnTo>
                  <a:pt x="66878" y="351497"/>
                </a:lnTo>
                <a:lnTo>
                  <a:pt x="70929" y="352767"/>
                </a:lnTo>
                <a:lnTo>
                  <a:pt x="71501" y="356577"/>
                </a:lnTo>
                <a:lnTo>
                  <a:pt x="62471" y="354037"/>
                </a:lnTo>
                <a:lnTo>
                  <a:pt x="65468" y="359117"/>
                </a:lnTo>
                <a:lnTo>
                  <a:pt x="58483" y="359117"/>
                </a:lnTo>
                <a:lnTo>
                  <a:pt x="64477" y="364197"/>
                </a:lnTo>
                <a:lnTo>
                  <a:pt x="63449" y="365467"/>
                </a:lnTo>
                <a:lnTo>
                  <a:pt x="62445" y="371817"/>
                </a:lnTo>
                <a:lnTo>
                  <a:pt x="66446" y="369277"/>
                </a:lnTo>
                <a:lnTo>
                  <a:pt x="73469" y="370547"/>
                </a:lnTo>
                <a:lnTo>
                  <a:pt x="74460" y="375627"/>
                </a:lnTo>
                <a:lnTo>
                  <a:pt x="71437" y="379437"/>
                </a:lnTo>
                <a:lnTo>
                  <a:pt x="68440" y="374357"/>
                </a:lnTo>
                <a:lnTo>
                  <a:pt x="70434" y="380707"/>
                </a:lnTo>
                <a:lnTo>
                  <a:pt x="66408" y="380707"/>
                </a:lnTo>
                <a:lnTo>
                  <a:pt x="61417" y="379437"/>
                </a:lnTo>
                <a:lnTo>
                  <a:pt x="66446" y="375627"/>
                </a:lnTo>
                <a:lnTo>
                  <a:pt x="64439" y="375627"/>
                </a:lnTo>
                <a:lnTo>
                  <a:pt x="62407" y="374357"/>
                </a:lnTo>
                <a:lnTo>
                  <a:pt x="60452" y="374357"/>
                </a:lnTo>
                <a:lnTo>
                  <a:pt x="56908" y="378167"/>
                </a:lnTo>
                <a:lnTo>
                  <a:pt x="60998" y="383247"/>
                </a:lnTo>
                <a:lnTo>
                  <a:pt x="61442" y="385787"/>
                </a:lnTo>
                <a:lnTo>
                  <a:pt x="61506" y="384517"/>
                </a:lnTo>
                <a:lnTo>
                  <a:pt x="61645" y="384517"/>
                </a:lnTo>
                <a:lnTo>
                  <a:pt x="62407" y="383247"/>
                </a:lnTo>
                <a:lnTo>
                  <a:pt x="72402" y="392137"/>
                </a:lnTo>
                <a:lnTo>
                  <a:pt x="70408" y="393407"/>
                </a:lnTo>
                <a:lnTo>
                  <a:pt x="66370" y="392137"/>
                </a:lnTo>
                <a:lnTo>
                  <a:pt x="67373" y="393407"/>
                </a:lnTo>
                <a:lnTo>
                  <a:pt x="70370" y="394677"/>
                </a:lnTo>
                <a:lnTo>
                  <a:pt x="71374" y="397217"/>
                </a:lnTo>
                <a:lnTo>
                  <a:pt x="66344" y="397217"/>
                </a:lnTo>
                <a:lnTo>
                  <a:pt x="61353" y="398487"/>
                </a:lnTo>
                <a:lnTo>
                  <a:pt x="58356" y="394677"/>
                </a:lnTo>
                <a:lnTo>
                  <a:pt x="65341" y="403567"/>
                </a:lnTo>
                <a:lnTo>
                  <a:pt x="63309" y="404837"/>
                </a:lnTo>
                <a:lnTo>
                  <a:pt x="60312" y="408647"/>
                </a:lnTo>
                <a:lnTo>
                  <a:pt x="58293" y="408647"/>
                </a:lnTo>
                <a:lnTo>
                  <a:pt x="59220" y="412457"/>
                </a:lnTo>
                <a:lnTo>
                  <a:pt x="63030" y="417537"/>
                </a:lnTo>
                <a:lnTo>
                  <a:pt x="66713" y="421347"/>
                </a:lnTo>
                <a:lnTo>
                  <a:pt x="67271" y="427697"/>
                </a:lnTo>
                <a:lnTo>
                  <a:pt x="69303" y="427697"/>
                </a:lnTo>
                <a:lnTo>
                  <a:pt x="70269" y="428967"/>
                </a:lnTo>
                <a:lnTo>
                  <a:pt x="70269" y="436587"/>
                </a:lnTo>
                <a:lnTo>
                  <a:pt x="65252" y="442937"/>
                </a:lnTo>
                <a:lnTo>
                  <a:pt x="73266" y="449287"/>
                </a:lnTo>
                <a:lnTo>
                  <a:pt x="65252" y="455637"/>
                </a:lnTo>
                <a:lnTo>
                  <a:pt x="68160" y="456907"/>
                </a:lnTo>
                <a:lnTo>
                  <a:pt x="72009" y="454367"/>
                </a:lnTo>
                <a:lnTo>
                  <a:pt x="76250" y="454367"/>
                </a:lnTo>
                <a:lnTo>
                  <a:pt x="80289" y="456907"/>
                </a:lnTo>
                <a:lnTo>
                  <a:pt x="84289" y="464527"/>
                </a:lnTo>
                <a:lnTo>
                  <a:pt x="73266" y="460717"/>
                </a:lnTo>
                <a:lnTo>
                  <a:pt x="71247" y="464527"/>
                </a:lnTo>
                <a:lnTo>
                  <a:pt x="75615" y="467067"/>
                </a:lnTo>
                <a:lnTo>
                  <a:pt x="79895" y="469607"/>
                </a:lnTo>
                <a:lnTo>
                  <a:pt x="82118" y="474687"/>
                </a:lnTo>
                <a:lnTo>
                  <a:pt x="80289" y="479767"/>
                </a:lnTo>
                <a:lnTo>
                  <a:pt x="78270" y="477227"/>
                </a:lnTo>
                <a:lnTo>
                  <a:pt x="79260" y="475957"/>
                </a:lnTo>
                <a:lnTo>
                  <a:pt x="78270" y="473417"/>
                </a:lnTo>
                <a:lnTo>
                  <a:pt x="74269" y="479767"/>
                </a:lnTo>
                <a:lnTo>
                  <a:pt x="65252" y="474687"/>
                </a:lnTo>
                <a:lnTo>
                  <a:pt x="67271" y="469607"/>
                </a:lnTo>
                <a:lnTo>
                  <a:pt x="61226" y="475957"/>
                </a:lnTo>
                <a:lnTo>
                  <a:pt x="69469" y="478497"/>
                </a:lnTo>
                <a:lnTo>
                  <a:pt x="75057" y="491197"/>
                </a:lnTo>
                <a:lnTo>
                  <a:pt x="83286" y="492467"/>
                </a:lnTo>
                <a:lnTo>
                  <a:pt x="80289" y="497547"/>
                </a:lnTo>
                <a:lnTo>
                  <a:pt x="80289" y="496277"/>
                </a:lnTo>
                <a:lnTo>
                  <a:pt x="79260" y="496277"/>
                </a:lnTo>
                <a:lnTo>
                  <a:pt x="79260" y="495007"/>
                </a:lnTo>
                <a:lnTo>
                  <a:pt x="78333" y="498817"/>
                </a:lnTo>
                <a:lnTo>
                  <a:pt x="83045" y="500087"/>
                </a:lnTo>
                <a:lnTo>
                  <a:pt x="88874" y="502627"/>
                </a:lnTo>
                <a:lnTo>
                  <a:pt x="91313" y="506437"/>
                </a:lnTo>
                <a:lnTo>
                  <a:pt x="90512" y="508977"/>
                </a:lnTo>
                <a:lnTo>
                  <a:pt x="88379" y="511517"/>
                </a:lnTo>
                <a:lnTo>
                  <a:pt x="86029" y="510247"/>
                </a:lnTo>
                <a:lnTo>
                  <a:pt x="91313" y="516597"/>
                </a:lnTo>
                <a:lnTo>
                  <a:pt x="91351" y="517867"/>
                </a:lnTo>
                <a:lnTo>
                  <a:pt x="88747" y="517867"/>
                </a:lnTo>
                <a:lnTo>
                  <a:pt x="91478" y="525487"/>
                </a:lnTo>
                <a:lnTo>
                  <a:pt x="90957" y="525487"/>
                </a:lnTo>
                <a:lnTo>
                  <a:pt x="93865" y="526757"/>
                </a:lnTo>
                <a:lnTo>
                  <a:pt x="98564" y="529297"/>
                </a:lnTo>
                <a:lnTo>
                  <a:pt x="100596" y="530567"/>
                </a:lnTo>
                <a:lnTo>
                  <a:pt x="98844" y="532828"/>
                </a:lnTo>
                <a:lnTo>
                  <a:pt x="101688" y="535647"/>
                </a:lnTo>
                <a:lnTo>
                  <a:pt x="97726" y="538187"/>
                </a:lnTo>
                <a:lnTo>
                  <a:pt x="92633" y="534377"/>
                </a:lnTo>
                <a:lnTo>
                  <a:pt x="92570" y="530567"/>
                </a:lnTo>
                <a:lnTo>
                  <a:pt x="86512" y="534377"/>
                </a:lnTo>
                <a:lnTo>
                  <a:pt x="88150" y="536917"/>
                </a:lnTo>
                <a:lnTo>
                  <a:pt x="91313" y="540727"/>
                </a:lnTo>
                <a:lnTo>
                  <a:pt x="90525" y="544118"/>
                </a:lnTo>
                <a:lnTo>
                  <a:pt x="92760" y="543267"/>
                </a:lnTo>
                <a:lnTo>
                  <a:pt x="99949" y="543267"/>
                </a:lnTo>
                <a:lnTo>
                  <a:pt x="96888" y="545807"/>
                </a:lnTo>
                <a:lnTo>
                  <a:pt x="95377" y="548347"/>
                </a:lnTo>
                <a:lnTo>
                  <a:pt x="93865" y="547077"/>
                </a:lnTo>
                <a:lnTo>
                  <a:pt x="90309" y="545045"/>
                </a:lnTo>
                <a:lnTo>
                  <a:pt x="89827" y="547077"/>
                </a:lnTo>
                <a:lnTo>
                  <a:pt x="86741" y="541997"/>
                </a:lnTo>
                <a:lnTo>
                  <a:pt x="77787" y="547077"/>
                </a:lnTo>
                <a:lnTo>
                  <a:pt x="82003" y="550887"/>
                </a:lnTo>
                <a:lnTo>
                  <a:pt x="77101" y="558507"/>
                </a:lnTo>
                <a:lnTo>
                  <a:pt x="80416" y="554697"/>
                </a:lnTo>
                <a:lnTo>
                  <a:pt x="85280" y="550887"/>
                </a:lnTo>
                <a:lnTo>
                  <a:pt x="90614" y="547077"/>
                </a:lnTo>
                <a:lnTo>
                  <a:pt x="95275" y="548347"/>
                </a:lnTo>
                <a:lnTo>
                  <a:pt x="94310" y="550887"/>
                </a:lnTo>
                <a:lnTo>
                  <a:pt x="94119" y="553427"/>
                </a:lnTo>
                <a:lnTo>
                  <a:pt x="98107" y="555967"/>
                </a:lnTo>
                <a:lnTo>
                  <a:pt x="92125" y="555967"/>
                </a:lnTo>
                <a:lnTo>
                  <a:pt x="94183" y="559777"/>
                </a:lnTo>
                <a:lnTo>
                  <a:pt x="95250" y="563587"/>
                </a:lnTo>
                <a:lnTo>
                  <a:pt x="87249" y="564857"/>
                </a:lnTo>
                <a:lnTo>
                  <a:pt x="90309" y="568667"/>
                </a:lnTo>
                <a:lnTo>
                  <a:pt x="94310" y="567397"/>
                </a:lnTo>
                <a:lnTo>
                  <a:pt x="98336" y="568667"/>
                </a:lnTo>
                <a:lnTo>
                  <a:pt x="98437" y="573747"/>
                </a:lnTo>
                <a:lnTo>
                  <a:pt x="92468" y="576287"/>
                </a:lnTo>
                <a:lnTo>
                  <a:pt x="87477" y="577557"/>
                </a:lnTo>
                <a:lnTo>
                  <a:pt x="88988" y="580097"/>
                </a:lnTo>
                <a:lnTo>
                  <a:pt x="92379" y="578827"/>
                </a:lnTo>
                <a:lnTo>
                  <a:pt x="96342" y="576287"/>
                </a:lnTo>
                <a:lnTo>
                  <a:pt x="99529" y="580097"/>
                </a:lnTo>
                <a:lnTo>
                  <a:pt x="97663" y="586447"/>
                </a:lnTo>
                <a:lnTo>
                  <a:pt x="101727" y="590257"/>
                </a:lnTo>
                <a:lnTo>
                  <a:pt x="107848" y="596607"/>
                </a:lnTo>
                <a:lnTo>
                  <a:pt x="106184" y="601040"/>
                </a:lnTo>
                <a:lnTo>
                  <a:pt x="107975" y="601687"/>
                </a:lnTo>
                <a:lnTo>
                  <a:pt x="108038" y="602957"/>
                </a:lnTo>
                <a:lnTo>
                  <a:pt x="105003" y="602957"/>
                </a:lnTo>
                <a:lnTo>
                  <a:pt x="108165" y="605497"/>
                </a:lnTo>
                <a:lnTo>
                  <a:pt x="112966" y="601687"/>
                </a:lnTo>
                <a:lnTo>
                  <a:pt x="116255" y="606767"/>
                </a:lnTo>
                <a:lnTo>
                  <a:pt x="118605" y="608037"/>
                </a:lnTo>
                <a:lnTo>
                  <a:pt x="115824" y="613117"/>
                </a:lnTo>
                <a:lnTo>
                  <a:pt x="113474" y="619467"/>
                </a:lnTo>
                <a:lnTo>
                  <a:pt x="117094" y="623277"/>
                </a:lnTo>
                <a:lnTo>
                  <a:pt x="115189" y="625817"/>
                </a:lnTo>
                <a:lnTo>
                  <a:pt x="112102" y="623277"/>
                </a:lnTo>
                <a:lnTo>
                  <a:pt x="109131" y="624547"/>
                </a:lnTo>
                <a:lnTo>
                  <a:pt x="117538" y="632167"/>
                </a:lnTo>
                <a:lnTo>
                  <a:pt x="115481" y="630897"/>
                </a:lnTo>
                <a:lnTo>
                  <a:pt x="125755" y="637247"/>
                </a:lnTo>
                <a:lnTo>
                  <a:pt x="121920" y="643597"/>
                </a:lnTo>
                <a:lnTo>
                  <a:pt x="126885" y="638517"/>
                </a:lnTo>
                <a:lnTo>
                  <a:pt x="135140" y="642327"/>
                </a:lnTo>
                <a:lnTo>
                  <a:pt x="141998" y="646137"/>
                </a:lnTo>
                <a:lnTo>
                  <a:pt x="144513" y="643597"/>
                </a:lnTo>
                <a:lnTo>
                  <a:pt x="146697" y="642327"/>
                </a:lnTo>
                <a:lnTo>
                  <a:pt x="147701" y="641057"/>
                </a:lnTo>
                <a:lnTo>
                  <a:pt x="153657" y="647407"/>
                </a:lnTo>
                <a:lnTo>
                  <a:pt x="152603" y="648677"/>
                </a:lnTo>
                <a:lnTo>
                  <a:pt x="146900" y="648677"/>
                </a:lnTo>
                <a:lnTo>
                  <a:pt x="148348" y="649947"/>
                </a:lnTo>
                <a:lnTo>
                  <a:pt x="146062" y="652487"/>
                </a:lnTo>
                <a:lnTo>
                  <a:pt x="141160" y="652487"/>
                </a:lnTo>
                <a:lnTo>
                  <a:pt x="136321" y="651217"/>
                </a:lnTo>
                <a:lnTo>
                  <a:pt x="140550" y="647407"/>
                </a:lnTo>
                <a:lnTo>
                  <a:pt x="135331" y="646137"/>
                </a:lnTo>
                <a:lnTo>
                  <a:pt x="134099" y="646137"/>
                </a:lnTo>
                <a:lnTo>
                  <a:pt x="134099" y="657567"/>
                </a:lnTo>
                <a:lnTo>
                  <a:pt x="132943" y="660107"/>
                </a:lnTo>
                <a:lnTo>
                  <a:pt x="130759" y="658837"/>
                </a:lnTo>
                <a:lnTo>
                  <a:pt x="131368" y="657567"/>
                </a:lnTo>
                <a:lnTo>
                  <a:pt x="133197" y="655027"/>
                </a:lnTo>
                <a:lnTo>
                  <a:pt x="133972" y="656297"/>
                </a:lnTo>
                <a:lnTo>
                  <a:pt x="134099" y="657567"/>
                </a:lnTo>
                <a:lnTo>
                  <a:pt x="134099" y="646137"/>
                </a:lnTo>
                <a:lnTo>
                  <a:pt x="129628" y="646137"/>
                </a:lnTo>
                <a:lnTo>
                  <a:pt x="125082" y="647407"/>
                </a:lnTo>
                <a:lnTo>
                  <a:pt x="126111" y="647407"/>
                </a:lnTo>
                <a:lnTo>
                  <a:pt x="127114" y="648677"/>
                </a:lnTo>
                <a:lnTo>
                  <a:pt x="127787" y="649947"/>
                </a:lnTo>
                <a:lnTo>
                  <a:pt x="126365" y="648677"/>
                </a:lnTo>
                <a:lnTo>
                  <a:pt x="125145" y="648677"/>
                </a:lnTo>
                <a:lnTo>
                  <a:pt x="123634" y="649947"/>
                </a:lnTo>
                <a:lnTo>
                  <a:pt x="125564" y="649947"/>
                </a:lnTo>
                <a:lnTo>
                  <a:pt x="127850" y="651217"/>
                </a:lnTo>
                <a:lnTo>
                  <a:pt x="119481" y="655027"/>
                </a:lnTo>
                <a:lnTo>
                  <a:pt x="123050" y="655027"/>
                </a:lnTo>
                <a:lnTo>
                  <a:pt x="119862" y="666457"/>
                </a:lnTo>
                <a:lnTo>
                  <a:pt x="128270" y="670267"/>
                </a:lnTo>
                <a:lnTo>
                  <a:pt x="137020" y="674077"/>
                </a:lnTo>
                <a:lnTo>
                  <a:pt x="144957" y="679157"/>
                </a:lnTo>
                <a:lnTo>
                  <a:pt x="150952" y="686777"/>
                </a:lnTo>
                <a:lnTo>
                  <a:pt x="143865" y="684237"/>
                </a:lnTo>
                <a:lnTo>
                  <a:pt x="140258" y="688047"/>
                </a:lnTo>
                <a:lnTo>
                  <a:pt x="132588" y="689317"/>
                </a:lnTo>
                <a:lnTo>
                  <a:pt x="140004" y="684237"/>
                </a:lnTo>
                <a:lnTo>
                  <a:pt x="127241" y="681697"/>
                </a:lnTo>
                <a:lnTo>
                  <a:pt x="127533" y="675347"/>
                </a:lnTo>
                <a:lnTo>
                  <a:pt x="127368" y="677887"/>
                </a:lnTo>
                <a:lnTo>
                  <a:pt x="122148" y="677887"/>
                </a:lnTo>
                <a:lnTo>
                  <a:pt x="127012" y="682967"/>
                </a:lnTo>
                <a:lnTo>
                  <a:pt x="129400" y="684237"/>
                </a:lnTo>
                <a:lnTo>
                  <a:pt x="131813" y="686777"/>
                </a:lnTo>
                <a:lnTo>
                  <a:pt x="125501" y="688047"/>
                </a:lnTo>
                <a:lnTo>
                  <a:pt x="127622" y="690587"/>
                </a:lnTo>
                <a:lnTo>
                  <a:pt x="125603" y="693127"/>
                </a:lnTo>
                <a:lnTo>
                  <a:pt x="132270" y="691857"/>
                </a:lnTo>
                <a:lnTo>
                  <a:pt x="135623" y="695667"/>
                </a:lnTo>
                <a:lnTo>
                  <a:pt x="137617" y="699477"/>
                </a:lnTo>
                <a:lnTo>
                  <a:pt x="140195" y="703287"/>
                </a:lnTo>
                <a:lnTo>
                  <a:pt x="136067" y="704557"/>
                </a:lnTo>
                <a:lnTo>
                  <a:pt x="135674" y="704557"/>
                </a:lnTo>
                <a:lnTo>
                  <a:pt x="141122" y="707097"/>
                </a:lnTo>
                <a:lnTo>
                  <a:pt x="140957" y="709650"/>
                </a:lnTo>
                <a:lnTo>
                  <a:pt x="143090" y="710907"/>
                </a:lnTo>
                <a:lnTo>
                  <a:pt x="141605" y="718527"/>
                </a:lnTo>
                <a:lnTo>
                  <a:pt x="137642" y="717257"/>
                </a:lnTo>
                <a:lnTo>
                  <a:pt x="137299" y="715987"/>
                </a:lnTo>
                <a:lnTo>
                  <a:pt x="138353" y="724877"/>
                </a:lnTo>
                <a:lnTo>
                  <a:pt x="141262" y="733767"/>
                </a:lnTo>
                <a:lnTo>
                  <a:pt x="146151" y="740117"/>
                </a:lnTo>
                <a:lnTo>
                  <a:pt x="153149" y="742657"/>
                </a:lnTo>
                <a:lnTo>
                  <a:pt x="151828" y="742657"/>
                </a:lnTo>
                <a:lnTo>
                  <a:pt x="140220" y="743927"/>
                </a:lnTo>
                <a:lnTo>
                  <a:pt x="137972" y="743927"/>
                </a:lnTo>
                <a:lnTo>
                  <a:pt x="176504" y="752817"/>
                </a:lnTo>
                <a:lnTo>
                  <a:pt x="167792" y="754087"/>
                </a:lnTo>
                <a:lnTo>
                  <a:pt x="157238" y="756627"/>
                </a:lnTo>
                <a:lnTo>
                  <a:pt x="147205" y="757897"/>
                </a:lnTo>
                <a:lnTo>
                  <a:pt x="140131" y="756653"/>
                </a:lnTo>
                <a:lnTo>
                  <a:pt x="140195" y="756475"/>
                </a:lnTo>
                <a:lnTo>
                  <a:pt x="139776" y="756627"/>
                </a:lnTo>
                <a:lnTo>
                  <a:pt x="139992" y="756729"/>
                </a:lnTo>
                <a:lnTo>
                  <a:pt x="139192" y="757897"/>
                </a:lnTo>
                <a:lnTo>
                  <a:pt x="138163" y="761707"/>
                </a:lnTo>
                <a:lnTo>
                  <a:pt x="142227" y="765517"/>
                </a:lnTo>
                <a:lnTo>
                  <a:pt x="143256" y="762977"/>
                </a:lnTo>
                <a:lnTo>
                  <a:pt x="154660" y="759167"/>
                </a:lnTo>
                <a:lnTo>
                  <a:pt x="155854" y="760437"/>
                </a:lnTo>
                <a:lnTo>
                  <a:pt x="151193" y="765517"/>
                </a:lnTo>
                <a:lnTo>
                  <a:pt x="149199" y="766787"/>
                </a:lnTo>
                <a:lnTo>
                  <a:pt x="147535" y="769327"/>
                </a:lnTo>
                <a:lnTo>
                  <a:pt x="145707" y="771829"/>
                </a:lnTo>
                <a:lnTo>
                  <a:pt x="160045" y="770597"/>
                </a:lnTo>
                <a:lnTo>
                  <a:pt x="160235" y="774407"/>
                </a:lnTo>
                <a:lnTo>
                  <a:pt x="158013" y="774407"/>
                </a:lnTo>
                <a:lnTo>
                  <a:pt x="146253" y="776947"/>
                </a:lnTo>
                <a:lnTo>
                  <a:pt x="144538" y="776947"/>
                </a:lnTo>
                <a:lnTo>
                  <a:pt x="156781" y="780935"/>
                </a:lnTo>
                <a:lnTo>
                  <a:pt x="148221" y="784567"/>
                </a:lnTo>
                <a:lnTo>
                  <a:pt x="144640" y="787107"/>
                </a:lnTo>
                <a:lnTo>
                  <a:pt x="147218" y="785837"/>
                </a:lnTo>
                <a:lnTo>
                  <a:pt x="145796" y="794727"/>
                </a:lnTo>
                <a:lnTo>
                  <a:pt x="147637" y="795997"/>
                </a:lnTo>
                <a:lnTo>
                  <a:pt x="150177" y="792187"/>
                </a:lnTo>
                <a:lnTo>
                  <a:pt x="153441" y="797267"/>
                </a:lnTo>
                <a:lnTo>
                  <a:pt x="160934" y="799807"/>
                </a:lnTo>
                <a:lnTo>
                  <a:pt x="168694" y="802347"/>
                </a:lnTo>
                <a:lnTo>
                  <a:pt x="172732" y="807427"/>
                </a:lnTo>
                <a:lnTo>
                  <a:pt x="169646" y="806157"/>
                </a:lnTo>
                <a:lnTo>
                  <a:pt x="154470" y="807427"/>
                </a:lnTo>
                <a:lnTo>
                  <a:pt x="153631" y="812507"/>
                </a:lnTo>
                <a:lnTo>
                  <a:pt x="162623" y="813777"/>
                </a:lnTo>
                <a:lnTo>
                  <a:pt x="188328" y="818857"/>
                </a:lnTo>
                <a:lnTo>
                  <a:pt x="197065" y="822667"/>
                </a:lnTo>
                <a:lnTo>
                  <a:pt x="193319" y="825207"/>
                </a:lnTo>
                <a:lnTo>
                  <a:pt x="199250" y="831557"/>
                </a:lnTo>
                <a:lnTo>
                  <a:pt x="152857" y="817587"/>
                </a:lnTo>
                <a:lnTo>
                  <a:pt x="150342" y="822667"/>
                </a:lnTo>
                <a:lnTo>
                  <a:pt x="148247" y="820127"/>
                </a:lnTo>
                <a:lnTo>
                  <a:pt x="149669" y="825207"/>
                </a:lnTo>
                <a:lnTo>
                  <a:pt x="146215" y="827747"/>
                </a:lnTo>
                <a:lnTo>
                  <a:pt x="143281" y="823937"/>
                </a:lnTo>
                <a:lnTo>
                  <a:pt x="142735" y="822667"/>
                </a:lnTo>
                <a:lnTo>
                  <a:pt x="142773" y="835367"/>
                </a:lnTo>
                <a:lnTo>
                  <a:pt x="150990" y="832827"/>
                </a:lnTo>
                <a:lnTo>
                  <a:pt x="153047" y="842987"/>
                </a:lnTo>
                <a:lnTo>
                  <a:pt x="159880" y="841717"/>
                </a:lnTo>
                <a:lnTo>
                  <a:pt x="151942" y="832827"/>
                </a:lnTo>
                <a:lnTo>
                  <a:pt x="148539" y="829017"/>
                </a:lnTo>
                <a:lnTo>
                  <a:pt x="155943" y="829017"/>
                </a:lnTo>
                <a:lnTo>
                  <a:pt x="164261" y="831557"/>
                </a:lnTo>
                <a:lnTo>
                  <a:pt x="171094" y="835367"/>
                </a:lnTo>
                <a:lnTo>
                  <a:pt x="174053" y="841717"/>
                </a:lnTo>
                <a:lnTo>
                  <a:pt x="171196" y="844257"/>
                </a:lnTo>
                <a:lnTo>
                  <a:pt x="158877" y="842987"/>
                </a:lnTo>
                <a:lnTo>
                  <a:pt x="156146" y="842987"/>
                </a:lnTo>
                <a:lnTo>
                  <a:pt x="159232" y="844257"/>
                </a:lnTo>
                <a:lnTo>
                  <a:pt x="163322" y="850607"/>
                </a:lnTo>
                <a:lnTo>
                  <a:pt x="161455" y="851877"/>
                </a:lnTo>
                <a:lnTo>
                  <a:pt x="156235" y="849337"/>
                </a:lnTo>
                <a:lnTo>
                  <a:pt x="157226" y="853147"/>
                </a:lnTo>
                <a:lnTo>
                  <a:pt x="160947" y="855687"/>
                </a:lnTo>
                <a:lnTo>
                  <a:pt x="163804" y="858227"/>
                </a:lnTo>
                <a:lnTo>
                  <a:pt x="162204" y="862037"/>
                </a:lnTo>
                <a:lnTo>
                  <a:pt x="162077" y="864577"/>
                </a:lnTo>
                <a:lnTo>
                  <a:pt x="152755" y="870927"/>
                </a:lnTo>
                <a:lnTo>
                  <a:pt x="157759" y="869657"/>
                </a:lnTo>
                <a:lnTo>
                  <a:pt x="167525" y="865847"/>
                </a:lnTo>
                <a:lnTo>
                  <a:pt x="181013" y="862037"/>
                </a:lnTo>
                <a:lnTo>
                  <a:pt x="194259" y="859497"/>
                </a:lnTo>
                <a:lnTo>
                  <a:pt x="203352" y="858227"/>
                </a:lnTo>
                <a:lnTo>
                  <a:pt x="202857" y="859497"/>
                </a:lnTo>
                <a:lnTo>
                  <a:pt x="196481" y="870927"/>
                </a:lnTo>
                <a:lnTo>
                  <a:pt x="192328" y="874737"/>
                </a:lnTo>
                <a:lnTo>
                  <a:pt x="186461" y="876007"/>
                </a:lnTo>
                <a:lnTo>
                  <a:pt x="173088" y="876007"/>
                </a:lnTo>
                <a:lnTo>
                  <a:pt x="167741" y="877277"/>
                </a:lnTo>
                <a:lnTo>
                  <a:pt x="170027" y="877277"/>
                </a:lnTo>
                <a:lnTo>
                  <a:pt x="173215" y="878547"/>
                </a:lnTo>
                <a:lnTo>
                  <a:pt x="174282" y="878547"/>
                </a:lnTo>
                <a:lnTo>
                  <a:pt x="172796" y="881087"/>
                </a:lnTo>
                <a:lnTo>
                  <a:pt x="167068" y="879817"/>
                </a:lnTo>
                <a:lnTo>
                  <a:pt x="169062" y="883627"/>
                </a:lnTo>
                <a:lnTo>
                  <a:pt x="172999" y="884897"/>
                </a:lnTo>
                <a:lnTo>
                  <a:pt x="173736" y="887437"/>
                </a:lnTo>
                <a:lnTo>
                  <a:pt x="174040" y="888707"/>
                </a:lnTo>
                <a:lnTo>
                  <a:pt x="176669" y="884897"/>
                </a:lnTo>
                <a:lnTo>
                  <a:pt x="180047" y="888707"/>
                </a:lnTo>
                <a:lnTo>
                  <a:pt x="175958" y="889977"/>
                </a:lnTo>
                <a:lnTo>
                  <a:pt x="177469" y="895057"/>
                </a:lnTo>
                <a:lnTo>
                  <a:pt x="182562" y="892517"/>
                </a:lnTo>
                <a:lnTo>
                  <a:pt x="197027" y="896327"/>
                </a:lnTo>
                <a:lnTo>
                  <a:pt x="200418" y="900137"/>
                </a:lnTo>
                <a:lnTo>
                  <a:pt x="198221" y="900137"/>
                </a:lnTo>
                <a:lnTo>
                  <a:pt x="195643" y="901407"/>
                </a:lnTo>
                <a:lnTo>
                  <a:pt x="194487" y="902677"/>
                </a:lnTo>
                <a:lnTo>
                  <a:pt x="195770" y="911567"/>
                </a:lnTo>
                <a:lnTo>
                  <a:pt x="193065" y="917917"/>
                </a:lnTo>
                <a:lnTo>
                  <a:pt x="194932" y="926807"/>
                </a:lnTo>
                <a:lnTo>
                  <a:pt x="193065" y="928077"/>
                </a:lnTo>
                <a:lnTo>
                  <a:pt x="191579" y="931887"/>
                </a:lnTo>
                <a:lnTo>
                  <a:pt x="198729" y="931887"/>
                </a:lnTo>
                <a:lnTo>
                  <a:pt x="206832" y="933157"/>
                </a:lnTo>
                <a:lnTo>
                  <a:pt x="214274" y="936967"/>
                </a:lnTo>
                <a:lnTo>
                  <a:pt x="220357" y="942047"/>
                </a:lnTo>
                <a:lnTo>
                  <a:pt x="224612" y="948397"/>
                </a:lnTo>
                <a:lnTo>
                  <a:pt x="214363" y="945857"/>
                </a:lnTo>
                <a:lnTo>
                  <a:pt x="216141" y="947127"/>
                </a:lnTo>
                <a:lnTo>
                  <a:pt x="219900" y="953477"/>
                </a:lnTo>
                <a:lnTo>
                  <a:pt x="226466" y="957287"/>
                </a:lnTo>
                <a:lnTo>
                  <a:pt x="231889" y="959827"/>
                </a:lnTo>
                <a:lnTo>
                  <a:pt x="232181" y="966177"/>
                </a:lnTo>
                <a:lnTo>
                  <a:pt x="226669" y="972527"/>
                </a:lnTo>
                <a:lnTo>
                  <a:pt x="219100" y="969987"/>
                </a:lnTo>
                <a:lnTo>
                  <a:pt x="214591" y="972527"/>
                </a:lnTo>
                <a:lnTo>
                  <a:pt x="210654" y="967447"/>
                </a:lnTo>
                <a:lnTo>
                  <a:pt x="215112" y="963637"/>
                </a:lnTo>
                <a:lnTo>
                  <a:pt x="216585" y="962367"/>
                </a:lnTo>
                <a:lnTo>
                  <a:pt x="215366" y="958557"/>
                </a:lnTo>
                <a:lnTo>
                  <a:pt x="213436" y="963637"/>
                </a:lnTo>
                <a:lnTo>
                  <a:pt x="210794" y="962367"/>
                </a:lnTo>
                <a:lnTo>
                  <a:pt x="208673" y="960310"/>
                </a:lnTo>
                <a:lnTo>
                  <a:pt x="208076" y="962367"/>
                </a:lnTo>
                <a:lnTo>
                  <a:pt x="209511" y="971257"/>
                </a:lnTo>
                <a:lnTo>
                  <a:pt x="211366" y="981417"/>
                </a:lnTo>
                <a:lnTo>
                  <a:pt x="211137" y="991577"/>
                </a:lnTo>
                <a:lnTo>
                  <a:pt x="213817" y="992847"/>
                </a:lnTo>
                <a:lnTo>
                  <a:pt x="216941" y="995387"/>
                </a:lnTo>
                <a:lnTo>
                  <a:pt x="219202" y="992847"/>
                </a:lnTo>
                <a:lnTo>
                  <a:pt x="217424" y="990307"/>
                </a:lnTo>
                <a:lnTo>
                  <a:pt x="221970" y="985227"/>
                </a:lnTo>
                <a:lnTo>
                  <a:pt x="226352" y="994117"/>
                </a:lnTo>
                <a:lnTo>
                  <a:pt x="227774" y="989037"/>
                </a:lnTo>
                <a:lnTo>
                  <a:pt x="232600" y="992847"/>
                </a:lnTo>
                <a:lnTo>
                  <a:pt x="239725" y="996657"/>
                </a:lnTo>
                <a:lnTo>
                  <a:pt x="238366" y="1003007"/>
                </a:lnTo>
                <a:lnTo>
                  <a:pt x="231190" y="1006817"/>
                </a:lnTo>
                <a:lnTo>
                  <a:pt x="233349" y="1005547"/>
                </a:lnTo>
                <a:lnTo>
                  <a:pt x="234569" y="1000467"/>
                </a:lnTo>
                <a:lnTo>
                  <a:pt x="231825" y="1000467"/>
                </a:lnTo>
                <a:lnTo>
                  <a:pt x="232486" y="1003007"/>
                </a:lnTo>
                <a:lnTo>
                  <a:pt x="230847" y="1006817"/>
                </a:lnTo>
                <a:lnTo>
                  <a:pt x="230416" y="1010627"/>
                </a:lnTo>
                <a:lnTo>
                  <a:pt x="234759" y="1011897"/>
                </a:lnTo>
                <a:lnTo>
                  <a:pt x="238785" y="1006817"/>
                </a:lnTo>
                <a:lnTo>
                  <a:pt x="243713" y="1009357"/>
                </a:lnTo>
                <a:lnTo>
                  <a:pt x="253098" y="1013167"/>
                </a:lnTo>
                <a:lnTo>
                  <a:pt x="252260" y="1018247"/>
                </a:lnTo>
                <a:lnTo>
                  <a:pt x="255016" y="1016977"/>
                </a:lnTo>
                <a:lnTo>
                  <a:pt x="255117" y="1015707"/>
                </a:lnTo>
                <a:lnTo>
                  <a:pt x="255384" y="1014437"/>
                </a:lnTo>
                <a:lnTo>
                  <a:pt x="258635" y="10118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1" name="Google Shape;2281;p238"/>
          <p:cNvSpPr/>
          <p:nvPr/>
        </p:nvSpPr>
        <p:spPr>
          <a:xfrm>
            <a:off x="241880" y="3640679"/>
            <a:ext cx="108345" cy="42322"/>
          </a:xfrm>
          <a:custGeom>
            <a:rect b="b" l="l" r="r" t="t"/>
            <a:pathLst>
              <a:path extrusionOk="0" h="63500" w="162559">
                <a:moveTo>
                  <a:pt x="2705" y="16179"/>
                </a:moveTo>
                <a:lnTo>
                  <a:pt x="2578" y="9956"/>
                </a:lnTo>
                <a:lnTo>
                  <a:pt x="2349" y="11341"/>
                </a:lnTo>
                <a:lnTo>
                  <a:pt x="965" y="10502"/>
                </a:lnTo>
                <a:lnTo>
                  <a:pt x="419" y="15824"/>
                </a:lnTo>
                <a:lnTo>
                  <a:pt x="0" y="16687"/>
                </a:lnTo>
                <a:lnTo>
                  <a:pt x="2705" y="16179"/>
                </a:lnTo>
                <a:close/>
              </a:path>
              <a:path extrusionOk="0" h="63500" w="162559">
                <a:moveTo>
                  <a:pt x="33832" y="3644"/>
                </a:moveTo>
                <a:lnTo>
                  <a:pt x="29832" y="5892"/>
                </a:lnTo>
                <a:lnTo>
                  <a:pt x="28867" y="7861"/>
                </a:lnTo>
                <a:lnTo>
                  <a:pt x="33832" y="3644"/>
                </a:lnTo>
                <a:close/>
              </a:path>
              <a:path extrusionOk="0" h="63500" w="162559">
                <a:moveTo>
                  <a:pt x="44107" y="10896"/>
                </a:moveTo>
                <a:lnTo>
                  <a:pt x="40982" y="6997"/>
                </a:lnTo>
                <a:lnTo>
                  <a:pt x="40817" y="4838"/>
                </a:lnTo>
                <a:lnTo>
                  <a:pt x="37122" y="11379"/>
                </a:lnTo>
                <a:lnTo>
                  <a:pt x="42430" y="11531"/>
                </a:lnTo>
                <a:lnTo>
                  <a:pt x="44107" y="10896"/>
                </a:lnTo>
                <a:close/>
              </a:path>
              <a:path extrusionOk="0" h="63500" w="162559">
                <a:moveTo>
                  <a:pt x="44894" y="10591"/>
                </a:moveTo>
                <a:lnTo>
                  <a:pt x="44107" y="10896"/>
                </a:lnTo>
                <a:lnTo>
                  <a:pt x="44297" y="11150"/>
                </a:lnTo>
                <a:lnTo>
                  <a:pt x="44894" y="10591"/>
                </a:lnTo>
                <a:close/>
              </a:path>
              <a:path extrusionOk="0" h="63500" w="162559">
                <a:moveTo>
                  <a:pt x="53352" y="2616"/>
                </a:moveTo>
                <a:lnTo>
                  <a:pt x="44894" y="10591"/>
                </a:lnTo>
                <a:lnTo>
                  <a:pt x="50266" y="8534"/>
                </a:lnTo>
                <a:lnTo>
                  <a:pt x="53162" y="11861"/>
                </a:lnTo>
                <a:lnTo>
                  <a:pt x="53238" y="8534"/>
                </a:lnTo>
                <a:lnTo>
                  <a:pt x="53352" y="2616"/>
                </a:lnTo>
                <a:close/>
              </a:path>
              <a:path extrusionOk="0" h="63500" w="162559">
                <a:moveTo>
                  <a:pt x="56870" y="3187"/>
                </a:moveTo>
                <a:lnTo>
                  <a:pt x="55092" y="0"/>
                </a:lnTo>
                <a:lnTo>
                  <a:pt x="52197" y="2387"/>
                </a:lnTo>
                <a:lnTo>
                  <a:pt x="53644" y="1219"/>
                </a:lnTo>
                <a:lnTo>
                  <a:pt x="56261" y="5930"/>
                </a:lnTo>
                <a:lnTo>
                  <a:pt x="56870" y="3187"/>
                </a:lnTo>
                <a:close/>
              </a:path>
              <a:path extrusionOk="0" h="63500" w="162559">
                <a:moveTo>
                  <a:pt x="58572" y="36144"/>
                </a:moveTo>
                <a:lnTo>
                  <a:pt x="57835" y="32931"/>
                </a:lnTo>
                <a:lnTo>
                  <a:pt x="55384" y="32575"/>
                </a:lnTo>
                <a:lnTo>
                  <a:pt x="58572" y="36144"/>
                </a:lnTo>
                <a:close/>
              </a:path>
              <a:path extrusionOk="0" h="63500" w="162559">
                <a:moveTo>
                  <a:pt x="60210" y="31851"/>
                </a:moveTo>
                <a:lnTo>
                  <a:pt x="57581" y="31965"/>
                </a:lnTo>
                <a:lnTo>
                  <a:pt x="57734" y="32385"/>
                </a:lnTo>
                <a:lnTo>
                  <a:pt x="57835" y="32931"/>
                </a:lnTo>
                <a:lnTo>
                  <a:pt x="58356" y="32994"/>
                </a:lnTo>
                <a:lnTo>
                  <a:pt x="59029" y="33223"/>
                </a:lnTo>
                <a:lnTo>
                  <a:pt x="60096" y="33832"/>
                </a:lnTo>
                <a:lnTo>
                  <a:pt x="60210" y="31851"/>
                </a:lnTo>
                <a:close/>
              </a:path>
              <a:path extrusionOk="0" h="63500" w="162559">
                <a:moveTo>
                  <a:pt x="63538" y="31699"/>
                </a:moveTo>
                <a:lnTo>
                  <a:pt x="60312" y="30251"/>
                </a:lnTo>
                <a:lnTo>
                  <a:pt x="60210" y="31851"/>
                </a:lnTo>
                <a:lnTo>
                  <a:pt x="63538" y="31699"/>
                </a:lnTo>
                <a:close/>
              </a:path>
              <a:path extrusionOk="0" h="63500" w="162559">
                <a:moveTo>
                  <a:pt x="67335" y="23228"/>
                </a:moveTo>
                <a:lnTo>
                  <a:pt x="60960" y="22390"/>
                </a:lnTo>
                <a:lnTo>
                  <a:pt x="60096" y="28803"/>
                </a:lnTo>
                <a:lnTo>
                  <a:pt x="66408" y="29578"/>
                </a:lnTo>
                <a:lnTo>
                  <a:pt x="65252" y="27101"/>
                </a:lnTo>
                <a:lnTo>
                  <a:pt x="63284" y="25158"/>
                </a:lnTo>
                <a:lnTo>
                  <a:pt x="67335" y="23228"/>
                </a:lnTo>
                <a:close/>
              </a:path>
              <a:path extrusionOk="0" h="63500" w="162559">
                <a:moveTo>
                  <a:pt x="70205" y="40627"/>
                </a:moveTo>
                <a:lnTo>
                  <a:pt x="70180" y="38442"/>
                </a:lnTo>
                <a:lnTo>
                  <a:pt x="69342" y="34569"/>
                </a:lnTo>
                <a:lnTo>
                  <a:pt x="65316" y="36537"/>
                </a:lnTo>
                <a:lnTo>
                  <a:pt x="65379" y="38722"/>
                </a:lnTo>
                <a:lnTo>
                  <a:pt x="67983" y="40106"/>
                </a:lnTo>
                <a:lnTo>
                  <a:pt x="66535" y="41211"/>
                </a:lnTo>
                <a:lnTo>
                  <a:pt x="70205" y="40627"/>
                </a:lnTo>
                <a:close/>
              </a:path>
              <a:path extrusionOk="0" h="63500" w="162559">
                <a:moveTo>
                  <a:pt x="73012" y="25641"/>
                </a:moveTo>
                <a:lnTo>
                  <a:pt x="70370" y="30441"/>
                </a:lnTo>
                <a:lnTo>
                  <a:pt x="71437" y="27965"/>
                </a:lnTo>
                <a:lnTo>
                  <a:pt x="69977" y="30187"/>
                </a:lnTo>
                <a:lnTo>
                  <a:pt x="67983" y="31546"/>
                </a:lnTo>
                <a:lnTo>
                  <a:pt x="72237" y="29997"/>
                </a:lnTo>
                <a:lnTo>
                  <a:pt x="72212" y="28448"/>
                </a:lnTo>
                <a:lnTo>
                  <a:pt x="73012" y="25641"/>
                </a:lnTo>
                <a:close/>
              </a:path>
              <a:path extrusionOk="0" h="63500" w="162559">
                <a:moveTo>
                  <a:pt x="74231" y="29260"/>
                </a:moveTo>
                <a:lnTo>
                  <a:pt x="72237" y="29997"/>
                </a:lnTo>
                <a:lnTo>
                  <a:pt x="72275" y="30924"/>
                </a:lnTo>
                <a:lnTo>
                  <a:pt x="72593" y="31343"/>
                </a:lnTo>
                <a:lnTo>
                  <a:pt x="74231" y="29260"/>
                </a:lnTo>
                <a:close/>
              </a:path>
              <a:path extrusionOk="0" h="63500" w="162559">
                <a:moveTo>
                  <a:pt x="78905" y="20167"/>
                </a:moveTo>
                <a:lnTo>
                  <a:pt x="77774" y="19875"/>
                </a:lnTo>
                <a:lnTo>
                  <a:pt x="70015" y="24612"/>
                </a:lnTo>
                <a:lnTo>
                  <a:pt x="78905" y="20167"/>
                </a:lnTo>
                <a:close/>
              </a:path>
              <a:path extrusionOk="0" h="63500" w="162559">
                <a:moveTo>
                  <a:pt x="88125" y="43688"/>
                </a:moveTo>
                <a:lnTo>
                  <a:pt x="88049" y="42722"/>
                </a:lnTo>
                <a:lnTo>
                  <a:pt x="87312" y="45466"/>
                </a:lnTo>
                <a:lnTo>
                  <a:pt x="88125" y="43688"/>
                </a:lnTo>
                <a:close/>
              </a:path>
              <a:path extrusionOk="0" h="63500" w="162559">
                <a:moveTo>
                  <a:pt x="88417" y="37820"/>
                </a:moveTo>
                <a:lnTo>
                  <a:pt x="85420" y="39141"/>
                </a:lnTo>
                <a:lnTo>
                  <a:pt x="86194" y="40792"/>
                </a:lnTo>
                <a:lnTo>
                  <a:pt x="88049" y="42672"/>
                </a:lnTo>
                <a:lnTo>
                  <a:pt x="87871" y="40246"/>
                </a:lnTo>
                <a:lnTo>
                  <a:pt x="88417" y="37820"/>
                </a:lnTo>
                <a:close/>
              </a:path>
              <a:path extrusionOk="0" h="63500" w="162559">
                <a:moveTo>
                  <a:pt x="92887" y="35864"/>
                </a:moveTo>
                <a:lnTo>
                  <a:pt x="89928" y="34442"/>
                </a:lnTo>
                <a:lnTo>
                  <a:pt x="88861" y="35763"/>
                </a:lnTo>
                <a:lnTo>
                  <a:pt x="88417" y="37820"/>
                </a:lnTo>
                <a:lnTo>
                  <a:pt x="92887" y="35864"/>
                </a:lnTo>
                <a:close/>
              </a:path>
              <a:path extrusionOk="0" h="63500" w="162559">
                <a:moveTo>
                  <a:pt x="93764" y="23749"/>
                </a:moveTo>
                <a:lnTo>
                  <a:pt x="91020" y="17983"/>
                </a:lnTo>
                <a:lnTo>
                  <a:pt x="88417" y="21005"/>
                </a:lnTo>
                <a:lnTo>
                  <a:pt x="89954" y="24295"/>
                </a:lnTo>
                <a:lnTo>
                  <a:pt x="88480" y="25374"/>
                </a:lnTo>
                <a:lnTo>
                  <a:pt x="93764" y="23749"/>
                </a:lnTo>
                <a:close/>
              </a:path>
              <a:path extrusionOk="0" h="63500" w="162559">
                <a:moveTo>
                  <a:pt x="98564" y="38150"/>
                </a:moveTo>
                <a:lnTo>
                  <a:pt x="98526" y="37947"/>
                </a:lnTo>
                <a:lnTo>
                  <a:pt x="98171" y="38569"/>
                </a:lnTo>
                <a:lnTo>
                  <a:pt x="98501" y="38696"/>
                </a:lnTo>
                <a:lnTo>
                  <a:pt x="98564" y="38150"/>
                </a:lnTo>
                <a:close/>
              </a:path>
              <a:path extrusionOk="0" h="63500" w="162559">
                <a:moveTo>
                  <a:pt x="98653" y="31610"/>
                </a:moveTo>
                <a:lnTo>
                  <a:pt x="95313" y="29222"/>
                </a:lnTo>
                <a:lnTo>
                  <a:pt x="94957" y="30581"/>
                </a:lnTo>
                <a:lnTo>
                  <a:pt x="94957" y="32804"/>
                </a:lnTo>
                <a:lnTo>
                  <a:pt x="93472" y="33858"/>
                </a:lnTo>
                <a:lnTo>
                  <a:pt x="98653" y="31610"/>
                </a:lnTo>
                <a:close/>
              </a:path>
              <a:path extrusionOk="0" h="63500" w="162559">
                <a:moveTo>
                  <a:pt x="99364" y="8572"/>
                </a:moveTo>
                <a:lnTo>
                  <a:pt x="98526" y="8115"/>
                </a:lnTo>
                <a:lnTo>
                  <a:pt x="98628" y="8661"/>
                </a:lnTo>
                <a:lnTo>
                  <a:pt x="98501" y="9017"/>
                </a:lnTo>
                <a:lnTo>
                  <a:pt x="98374" y="9410"/>
                </a:lnTo>
                <a:lnTo>
                  <a:pt x="99047" y="8928"/>
                </a:lnTo>
                <a:lnTo>
                  <a:pt x="99364" y="8572"/>
                </a:lnTo>
                <a:close/>
              </a:path>
              <a:path extrusionOk="0" h="63500" w="162559">
                <a:moveTo>
                  <a:pt x="99847" y="39243"/>
                </a:moveTo>
                <a:lnTo>
                  <a:pt x="99428" y="39077"/>
                </a:lnTo>
                <a:lnTo>
                  <a:pt x="98983" y="38887"/>
                </a:lnTo>
                <a:lnTo>
                  <a:pt x="98501" y="38696"/>
                </a:lnTo>
                <a:lnTo>
                  <a:pt x="98399" y="39890"/>
                </a:lnTo>
                <a:lnTo>
                  <a:pt x="97955" y="42951"/>
                </a:lnTo>
                <a:lnTo>
                  <a:pt x="99466" y="44780"/>
                </a:lnTo>
                <a:lnTo>
                  <a:pt x="99847" y="39243"/>
                </a:lnTo>
                <a:close/>
              </a:path>
              <a:path extrusionOk="0" h="63500" w="162559">
                <a:moveTo>
                  <a:pt x="100622" y="25387"/>
                </a:moveTo>
                <a:lnTo>
                  <a:pt x="100241" y="23495"/>
                </a:lnTo>
                <a:lnTo>
                  <a:pt x="99885" y="25933"/>
                </a:lnTo>
                <a:lnTo>
                  <a:pt x="100622" y="25387"/>
                </a:lnTo>
                <a:close/>
              </a:path>
              <a:path extrusionOk="0" h="63500" w="162559">
                <a:moveTo>
                  <a:pt x="100952" y="17462"/>
                </a:moveTo>
                <a:lnTo>
                  <a:pt x="100749" y="14986"/>
                </a:lnTo>
                <a:lnTo>
                  <a:pt x="100723" y="14719"/>
                </a:lnTo>
                <a:lnTo>
                  <a:pt x="100533" y="12242"/>
                </a:lnTo>
                <a:lnTo>
                  <a:pt x="99758" y="12788"/>
                </a:lnTo>
                <a:lnTo>
                  <a:pt x="98628" y="14719"/>
                </a:lnTo>
                <a:lnTo>
                  <a:pt x="97078" y="13627"/>
                </a:lnTo>
                <a:lnTo>
                  <a:pt x="96088" y="11569"/>
                </a:lnTo>
                <a:lnTo>
                  <a:pt x="97891" y="11150"/>
                </a:lnTo>
                <a:lnTo>
                  <a:pt x="98374" y="9410"/>
                </a:lnTo>
                <a:lnTo>
                  <a:pt x="96888" y="10439"/>
                </a:lnTo>
                <a:lnTo>
                  <a:pt x="93535" y="11925"/>
                </a:lnTo>
                <a:lnTo>
                  <a:pt x="95948" y="15494"/>
                </a:lnTo>
                <a:lnTo>
                  <a:pt x="96697" y="14986"/>
                </a:lnTo>
                <a:lnTo>
                  <a:pt x="99047" y="17716"/>
                </a:lnTo>
                <a:lnTo>
                  <a:pt x="100241" y="23495"/>
                </a:lnTo>
                <a:lnTo>
                  <a:pt x="100596" y="21005"/>
                </a:lnTo>
                <a:lnTo>
                  <a:pt x="100952" y="17462"/>
                </a:lnTo>
                <a:close/>
              </a:path>
              <a:path extrusionOk="0" h="63500" w="162559">
                <a:moveTo>
                  <a:pt x="101015" y="30581"/>
                </a:moveTo>
                <a:lnTo>
                  <a:pt x="98653" y="31610"/>
                </a:lnTo>
                <a:lnTo>
                  <a:pt x="99885" y="32512"/>
                </a:lnTo>
                <a:lnTo>
                  <a:pt x="101015" y="30581"/>
                </a:lnTo>
                <a:close/>
              </a:path>
              <a:path extrusionOk="0" h="63500" w="162559">
                <a:moveTo>
                  <a:pt x="102628" y="48361"/>
                </a:moveTo>
                <a:lnTo>
                  <a:pt x="100330" y="49999"/>
                </a:lnTo>
                <a:lnTo>
                  <a:pt x="96951" y="53543"/>
                </a:lnTo>
                <a:lnTo>
                  <a:pt x="102628" y="48361"/>
                </a:lnTo>
                <a:close/>
              </a:path>
              <a:path extrusionOk="0" h="63500" w="162559">
                <a:moveTo>
                  <a:pt x="102692" y="40500"/>
                </a:moveTo>
                <a:lnTo>
                  <a:pt x="102336" y="40309"/>
                </a:lnTo>
                <a:lnTo>
                  <a:pt x="101498" y="39890"/>
                </a:lnTo>
                <a:lnTo>
                  <a:pt x="99847" y="39052"/>
                </a:lnTo>
                <a:lnTo>
                  <a:pt x="99847" y="39243"/>
                </a:lnTo>
                <a:lnTo>
                  <a:pt x="101269" y="39852"/>
                </a:lnTo>
                <a:lnTo>
                  <a:pt x="102692" y="40500"/>
                </a:lnTo>
                <a:close/>
              </a:path>
              <a:path extrusionOk="0" h="63500" w="162559">
                <a:moveTo>
                  <a:pt x="108394" y="42176"/>
                </a:moveTo>
                <a:lnTo>
                  <a:pt x="108331" y="41694"/>
                </a:lnTo>
                <a:lnTo>
                  <a:pt x="108191" y="41503"/>
                </a:lnTo>
                <a:lnTo>
                  <a:pt x="107937" y="42367"/>
                </a:lnTo>
                <a:lnTo>
                  <a:pt x="108394" y="42176"/>
                </a:lnTo>
                <a:close/>
              </a:path>
              <a:path extrusionOk="0" h="63500" w="162559">
                <a:moveTo>
                  <a:pt x="108419" y="43789"/>
                </a:moveTo>
                <a:lnTo>
                  <a:pt x="108229" y="43878"/>
                </a:lnTo>
                <a:lnTo>
                  <a:pt x="108102" y="43916"/>
                </a:lnTo>
                <a:lnTo>
                  <a:pt x="108267" y="45173"/>
                </a:lnTo>
                <a:lnTo>
                  <a:pt x="108394" y="44627"/>
                </a:lnTo>
                <a:lnTo>
                  <a:pt x="108419" y="43789"/>
                </a:lnTo>
                <a:close/>
              </a:path>
              <a:path extrusionOk="0" h="63500" w="162559">
                <a:moveTo>
                  <a:pt x="111645" y="41363"/>
                </a:moveTo>
                <a:lnTo>
                  <a:pt x="110515" y="41427"/>
                </a:lnTo>
                <a:lnTo>
                  <a:pt x="109448" y="41694"/>
                </a:lnTo>
                <a:lnTo>
                  <a:pt x="108394" y="42176"/>
                </a:lnTo>
                <a:lnTo>
                  <a:pt x="108458" y="42621"/>
                </a:lnTo>
                <a:lnTo>
                  <a:pt x="108483" y="43230"/>
                </a:lnTo>
                <a:lnTo>
                  <a:pt x="108419" y="43789"/>
                </a:lnTo>
                <a:lnTo>
                  <a:pt x="109512" y="43307"/>
                </a:lnTo>
                <a:lnTo>
                  <a:pt x="110578" y="42265"/>
                </a:lnTo>
                <a:lnTo>
                  <a:pt x="111645" y="41363"/>
                </a:lnTo>
                <a:close/>
              </a:path>
              <a:path extrusionOk="0" h="63500" w="162559">
                <a:moveTo>
                  <a:pt x="115316" y="56057"/>
                </a:moveTo>
                <a:lnTo>
                  <a:pt x="112839" y="56896"/>
                </a:lnTo>
                <a:lnTo>
                  <a:pt x="110934" y="55829"/>
                </a:lnTo>
                <a:lnTo>
                  <a:pt x="109296" y="52133"/>
                </a:lnTo>
                <a:lnTo>
                  <a:pt x="106616" y="55130"/>
                </a:lnTo>
                <a:lnTo>
                  <a:pt x="109169" y="58635"/>
                </a:lnTo>
                <a:lnTo>
                  <a:pt x="106870" y="60274"/>
                </a:lnTo>
                <a:lnTo>
                  <a:pt x="109448" y="60413"/>
                </a:lnTo>
                <a:lnTo>
                  <a:pt x="112509" y="58127"/>
                </a:lnTo>
                <a:lnTo>
                  <a:pt x="115316" y="56057"/>
                </a:lnTo>
                <a:close/>
              </a:path>
              <a:path extrusionOk="0" h="63500" w="162559">
                <a:moveTo>
                  <a:pt x="116344" y="40589"/>
                </a:moveTo>
                <a:lnTo>
                  <a:pt x="115735" y="40665"/>
                </a:lnTo>
                <a:lnTo>
                  <a:pt x="114515" y="39179"/>
                </a:lnTo>
                <a:lnTo>
                  <a:pt x="113093" y="40081"/>
                </a:lnTo>
                <a:lnTo>
                  <a:pt x="111645" y="41363"/>
                </a:lnTo>
                <a:lnTo>
                  <a:pt x="112991" y="41236"/>
                </a:lnTo>
                <a:lnTo>
                  <a:pt x="114388" y="41338"/>
                </a:lnTo>
                <a:lnTo>
                  <a:pt x="115735" y="41719"/>
                </a:lnTo>
                <a:lnTo>
                  <a:pt x="116154" y="41046"/>
                </a:lnTo>
                <a:lnTo>
                  <a:pt x="116344" y="40589"/>
                </a:lnTo>
                <a:close/>
              </a:path>
              <a:path extrusionOk="0" h="63500" w="162559">
                <a:moveTo>
                  <a:pt x="119761" y="53289"/>
                </a:moveTo>
                <a:lnTo>
                  <a:pt x="118503" y="53733"/>
                </a:lnTo>
                <a:lnTo>
                  <a:pt x="116992" y="54800"/>
                </a:lnTo>
                <a:lnTo>
                  <a:pt x="115316" y="56057"/>
                </a:lnTo>
                <a:lnTo>
                  <a:pt x="116636" y="55549"/>
                </a:lnTo>
                <a:lnTo>
                  <a:pt x="118021" y="54838"/>
                </a:lnTo>
                <a:lnTo>
                  <a:pt x="119761" y="53289"/>
                </a:lnTo>
                <a:close/>
              </a:path>
              <a:path extrusionOk="0" h="63500" w="162559">
                <a:moveTo>
                  <a:pt x="120929" y="27381"/>
                </a:moveTo>
                <a:lnTo>
                  <a:pt x="119443" y="21907"/>
                </a:lnTo>
                <a:lnTo>
                  <a:pt x="118668" y="24650"/>
                </a:lnTo>
                <a:lnTo>
                  <a:pt x="115570" y="22453"/>
                </a:lnTo>
                <a:lnTo>
                  <a:pt x="115150" y="25996"/>
                </a:lnTo>
                <a:lnTo>
                  <a:pt x="114033" y="27901"/>
                </a:lnTo>
                <a:lnTo>
                  <a:pt x="120929" y="27381"/>
                </a:lnTo>
                <a:close/>
              </a:path>
              <a:path extrusionOk="0" h="63500" w="162559">
                <a:moveTo>
                  <a:pt x="121539" y="45427"/>
                </a:moveTo>
                <a:lnTo>
                  <a:pt x="119824" y="43586"/>
                </a:lnTo>
                <a:lnTo>
                  <a:pt x="117830" y="42430"/>
                </a:lnTo>
                <a:lnTo>
                  <a:pt x="115735" y="41719"/>
                </a:lnTo>
                <a:lnTo>
                  <a:pt x="114871" y="43230"/>
                </a:lnTo>
                <a:lnTo>
                  <a:pt x="112928" y="45783"/>
                </a:lnTo>
                <a:lnTo>
                  <a:pt x="115252" y="46367"/>
                </a:lnTo>
                <a:lnTo>
                  <a:pt x="117640" y="44691"/>
                </a:lnTo>
                <a:lnTo>
                  <a:pt x="119468" y="45008"/>
                </a:lnTo>
                <a:lnTo>
                  <a:pt x="121539" y="45427"/>
                </a:lnTo>
                <a:close/>
              </a:path>
              <a:path extrusionOk="0" h="63500" w="162559">
                <a:moveTo>
                  <a:pt x="125882" y="53060"/>
                </a:moveTo>
                <a:lnTo>
                  <a:pt x="125501" y="51676"/>
                </a:lnTo>
                <a:lnTo>
                  <a:pt x="124917" y="50419"/>
                </a:lnTo>
                <a:lnTo>
                  <a:pt x="124269" y="49199"/>
                </a:lnTo>
                <a:lnTo>
                  <a:pt x="124472" y="51130"/>
                </a:lnTo>
                <a:lnTo>
                  <a:pt x="125107" y="54292"/>
                </a:lnTo>
                <a:lnTo>
                  <a:pt x="125882" y="53060"/>
                </a:lnTo>
                <a:close/>
              </a:path>
              <a:path extrusionOk="0" h="63500" w="162559">
                <a:moveTo>
                  <a:pt x="133070" y="40855"/>
                </a:moveTo>
                <a:lnTo>
                  <a:pt x="132969" y="34442"/>
                </a:lnTo>
                <a:lnTo>
                  <a:pt x="128460" y="33020"/>
                </a:lnTo>
                <a:lnTo>
                  <a:pt x="128308" y="37465"/>
                </a:lnTo>
                <a:lnTo>
                  <a:pt x="124891" y="38633"/>
                </a:lnTo>
                <a:lnTo>
                  <a:pt x="132359" y="40208"/>
                </a:lnTo>
                <a:lnTo>
                  <a:pt x="121831" y="40665"/>
                </a:lnTo>
                <a:lnTo>
                  <a:pt x="125793" y="45593"/>
                </a:lnTo>
                <a:lnTo>
                  <a:pt x="124117" y="45910"/>
                </a:lnTo>
                <a:lnTo>
                  <a:pt x="122796" y="45681"/>
                </a:lnTo>
                <a:lnTo>
                  <a:pt x="121539" y="45427"/>
                </a:lnTo>
                <a:lnTo>
                  <a:pt x="122567" y="46558"/>
                </a:lnTo>
                <a:lnTo>
                  <a:pt x="123507" y="47815"/>
                </a:lnTo>
                <a:lnTo>
                  <a:pt x="124269" y="49199"/>
                </a:lnTo>
                <a:lnTo>
                  <a:pt x="124206" y="48844"/>
                </a:lnTo>
                <a:lnTo>
                  <a:pt x="132232" y="48869"/>
                </a:lnTo>
                <a:lnTo>
                  <a:pt x="131533" y="48107"/>
                </a:lnTo>
                <a:lnTo>
                  <a:pt x="131038" y="47548"/>
                </a:lnTo>
                <a:lnTo>
                  <a:pt x="129146" y="46939"/>
                </a:lnTo>
                <a:lnTo>
                  <a:pt x="127241" y="46545"/>
                </a:lnTo>
                <a:lnTo>
                  <a:pt x="127241" y="48107"/>
                </a:lnTo>
                <a:lnTo>
                  <a:pt x="125437" y="47688"/>
                </a:lnTo>
                <a:lnTo>
                  <a:pt x="124675" y="48006"/>
                </a:lnTo>
                <a:lnTo>
                  <a:pt x="124206" y="48742"/>
                </a:lnTo>
                <a:lnTo>
                  <a:pt x="124206" y="47548"/>
                </a:lnTo>
                <a:lnTo>
                  <a:pt x="124396" y="48031"/>
                </a:lnTo>
                <a:lnTo>
                  <a:pt x="124599" y="48031"/>
                </a:lnTo>
                <a:lnTo>
                  <a:pt x="124815" y="47548"/>
                </a:lnTo>
                <a:lnTo>
                  <a:pt x="124917" y="47332"/>
                </a:lnTo>
                <a:lnTo>
                  <a:pt x="125628" y="46228"/>
                </a:lnTo>
                <a:lnTo>
                  <a:pt x="127241" y="48107"/>
                </a:lnTo>
                <a:lnTo>
                  <a:pt x="127241" y="46545"/>
                </a:lnTo>
                <a:lnTo>
                  <a:pt x="125780" y="46228"/>
                </a:lnTo>
                <a:lnTo>
                  <a:pt x="125628" y="46202"/>
                </a:lnTo>
                <a:lnTo>
                  <a:pt x="125818" y="45910"/>
                </a:lnTo>
                <a:lnTo>
                  <a:pt x="128689" y="41567"/>
                </a:lnTo>
                <a:lnTo>
                  <a:pt x="133070" y="40855"/>
                </a:lnTo>
                <a:close/>
              </a:path>
              <a:path extrusionOk="0" h="63500" w="162559">
                <a:moveTo>
                  <a:pt x="140131" y="52971"/>
                </a:moveTo>
                <a:lnTo>
                  <a:pt x="133172" y="49390"/>
                </a:lnTo>
                <a:lnTo>
                  <a:pt x="133946" y="48869"/>
                </a:lnTo>
                <a:lnTo>
                  <a:pt x="132232" y="48869"/>
                </a:lnTo>
                <a:lnTo>
                  <a:pt x="133616" y="50355"/>
                </a:lnTo>
                <a:lnTo>
                  <a:pt x="134099" y="52705"/>
                </a:lnTo>
                <a:lnTo>
                  <a:pt x="134874" y="57251"/>
                </a:lnTo>
                <a:lnTo>
                  <a:pt x="138163" y="55968"/>
                </a:lnTo>
                <a:lnTo>
                  <a:pt x="139357" y="54444"/>
                </a:lnTo>
                <a:lnTo>
                  <a:pt x="140131" y="52971"/>
                </a:lnTo>
                <a:close/>
              </a:path>
              <a:path extrusionOk="0" h="63500" w="162559">
                <a:moveTo>
                  <a:pt x="140550" y="52133"/>
                </a:moveTo>
                <a:lnTo>
                  <a:pt x="140131" y="52971"/>
                </a:lnTo>
                <a:lnTo>
                  <a:pt x="140512" y="53162"/>
                </a:lnTo>
                <a:lnTo>
                  <a:pt x="140512" y="52832"/>
                </a:lnTo>
                <a:lnTo>
                  <a:pt x="140550" y="52451"/>
                </a:lnTo>
                <a:lnTo>
                  <a:pt x="140550" y="52133"/>
                </a:lnTo>
                <a:close/>
              </a:path>
              <a:path extrusionOk="0" h="63500" w="162559">
                <a:moveTo>
                  <a:pt x="142938" y="36664"/>
                </a:moveTo>
                <a:lnTo>
                  <a:pt x="141185" y="37757"/>
                </a:lnTo>
                <a:lnTo>
                  <a:pt x="142405" y="39128"/>
                </a:lnTo>
                <a:lnTo>
                  <a:pt x="142938" y="36664"/>
                </a:lnTo>
                <a:close/>
              </a:path>
              <a:path extrusionOk="0" h="63500" w="162559">
                <a:moveTo>
                  <a:pt x="143611" y="54800"/>
                </a:moveTo>
                <a:lnTo>
                  <a:pt x="140157" y="55968"/>
                </a:lnTo>
                <a:lnTo>
                  <a:pt x="137287" y="60985"/>
                </a:lnTo>
                <a:lnTo>
                  <a:pt x="143611" y="54800"/>
                </a:lnTo>
                <a:close/>
              </a:path>
              <a:path extrusionOk="0" h="63500" w="162559">
                <a:moveTo>
                  <a:pt x="146862" y="46977"/>
                </a:moveTo>
                <a:lnTo>
                  <a:pt x="146634" y="43916"/>
                </a:lnTo>
                <a:lnTo>
                  <a:pt x="142405" y="39128"/>
                </a:lnTo>
                <a:lnTo>
                  <a:pt x="141389" y="43891"/>
                </a:lnTo>
                <a:lnTo>
                  <a:pt x="140550" y="52133"/>
                </a:lnTo>
                <a:lnTo>
                  <a:pt x="141452" y="50126"/>
                </a:lnTo>
                <a:lnTo>
                  <a:pt x="142189" y="48260"/>
                </a:lnTo>
                <a:lnTo>
                  <a:pt x="146862" y="46977"/>
                </a:lnTo>
                <a:close/>
              </a:path>
              <a:path extrusionOk="0" h="63500" w="162559">
                <a:moveTo>
                  <a:pt x="148894" y="60896"/>
                </a:moveTo>
                <a:lnTo>
                  <a:pt x="147955" y="58381"/>
                </a:lnTo>
                <a:lnTo>
                  <a:pt x="145796" y="62890"/>
                </a:lnTo>
                <a:lnTo>
                  <a:pt x="148894" y="60896"/>
                </a:lnTo>
                <a:close/>
              </a:path>
              <a:path extrusionOk="0" h="63500" w="162559">
                <a:moveTo>
                  <a:pt x="150825" y="35610"/>
                </a:moveTo>
                <a:lnTo>
                  <a:pt x="149212" y="38049"/>
                </a:lnTo>
                <a:lnTo>
                  <a:pt x="150571" y="41427"/>
                </a:lnTo>
                <a:lnTo>
                  <a:pt x="150825" y="35610"/>
                </a:lnTo>
                <a:close/>
              </a:path>
              <a:path extrusionOk="0" h="63500" w="162559">
                <a:moveTo>
                  <a:pt x="151320" y="34861"/>
                </a:moveTo>
                <a:lnTo>
                  <a:pt x="150863" y="34823"/>
                </a:lnTo>
                <a:lnTo>
                  <a:pt x="150825" y="35610"/>
                </a:lnTo>
                <a:lnTo>
                  <a:pt x="151320" y="34861"/>
                </a:lnTo>
                <a:close/>
              </a:path>
              <a:path extrusionOk="0" h="63500" w="162559">
                <a:moveTo>
                  <a:pt x="157695" y="26314"/>
                </a:moveTo>
                <a:lnTo>
                  <a:pt x="157429" y="26479"/>
                </a:lnTo>
                <a:lnTo>
                  <a:pt x="156984" y="27838"/>
                </a:lnTo>
                <a:lnTo>
                  <a:pt x="157695" y="26314"/>
                </a:lnTo>
                <a:close/>
              </a:path>
              <a:path extrusionOk="0" h="63500" w="162559">
                <a:moveTo>
                  <a:pt x="159816" y="25006"/>
                </a:moveTo>
                <a:lnTo>
                  <a:pt x="159105" y="23329"/>
                </a:lnTo>
                <a:lnTo>
                  <a:pt x="157695" y="26314"/>
                </a:lnTo>
                <a:lnTo>
                  <a:pt x="159816" y="25006"/>
                </a:lnTo>
                <a:close/>
              </a:path>
              <a:path extrusionOk="0" h="63500" w="162559">
                <a:moveTo>
                  <a:pt x="162458" y="26581"/>
                </a:moveTo>
                <a:lnTo>
                  <a:pt x="156984" y="27838"/>
                </a:lnTo>
                <a:lnTo>
                  <a:pt x="151079" y="30441"/>
                </a:lnTo>
                <a:lnTo>
                  <a:pt x="149402" y="23964"/>
                </a:lnTo>
                <a:lnTo>
                  <a:pt x="146011" y="27838"/>
                </a:lnTo>
                <a:lnTo>
                  <a:pt x="143256" y="35153"/>
                </a:lnTo>
                <a:lnTo>
                  <a:pt x="142938" y="36664"/>
                </a:lnTo>
                <a:lnTo>
                  <a:pt x="145897" y="34798"/>
                </a:lnTo>
                <a:lnTo>
                  <a:pt x="151663" y="34340"/>
                </a:lnTo>
                <a:lnTo>
                  <a:pt x="151320" y="34861"/>
                </a:lnTo>
                <a:lnTo>
                  <a:pt x="160045" y="35509"/>
                </a:lnTo>
                <a:lnTo>
                  <a:pt x="160350" y="34340"/>
                </a:lnTo>
                <a:lnTo>
                  <a:pt x="161404" y="30441"/>
                </a:lnTo>
                <a:lnTo>
                  <a:pt x="162458" y="265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2" name="Google Shape;2282;p238"/>
          <p:cNvSpPr/>
          <p:nvPr/>
        </p:nvSpPr>
        <p:spPr>
          <a:xfrm>
            <a:off x="617778" y="3807243"/>
            <a:ext cx="9734" cy="6771"/>
          </a:xfrm>
          <a:custGeom>
            <a:rect b="b" l="l" r="r" t="t"/>
            <a:pathLst>
              <a:path extrusionOk="0" h="10160" w="14605">
                <a:moveTo>
                  <a:pt x="2247" y="482"/>
                </a:moveTo>
                <a:lnTo>
                  <a:pt x="1892" y="0"/>
                </a:lnTo>
                <a:lnTo>
                  <a:pt x="0" y="1651"/>
                </a:lnTo>
                <a:lnTo>
                  <a:pt x="1384" y="1028"/>
                </a:lnTo>
                <a:lnTo>
                  <a:pt x="2247" y="482"/>
                </a:lnTo>
                <a:close/>
              </a:path>
              <a:path extrusionOk="0" h="10160" w="14605">
                <a:moveTo>
                  <a:pt x="14363" y="9893"/>
                </a:moveTo>
                <a:lnTo>
                  <a:pt x="13398" y="9601"/>
                </a:lnTo>
                <a:lnTo>
                  <a:pt x="12661" y="9575"/>
                </a:lnTo>
                <a:lnTo>
                  <a:pt x="11988" y="9664"/>
                </a:lnTo>
                <a:lnTo>
                  <a:pt x="14363" y="989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3" name="Google Shape;2283;p238"/>
          <p:cNvSpPr/>
          <p:nvPr/>
        </p:nvSpPr>
        <p:spPr>
          <a:xfrm>
            <a:off x="458370" y="3739860"/>
            <a:ext cx="3386" cy="8888"/>
          </a:xfrm>
          <a:custGeom>
            <a:rect b="b" l="l" r="r" t="t"/>
            <a:pathLst>
              <a:path extrusionOk="0" h="13335" w="5079">
                <a:moveTo>
                  <a:pt x="0" y="13112"/>
                </a:moveTo>
                <a:lnTo>
                  <a:pt x="1288" y="5412"/>
                </a:lnTo>
                <a:lnTo>
                  <a:pt x="1449" y="0"/>
                </a:lnTo>
                <a:lnTo>
                  <a:pt x="1868" y="1643"/>
                </a:lnTo>
                <a:lnTo>
                  <a:pt x="2770" y="2931"/>
                </a:lnTo>
                <a:lnTo>
                  <a:pt x="4897" y="3092"/>
                </a:lnTo>
                <a:lnTo>
                  <a:pt x="2706" y="8183"/>
                </a:lnTo>
                <a:lnTo>
                  <a:pt x="0" y="131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4" name="Google Shape;2284;p238"/>
          <p:cNvSpPr/>
          <p:nvPr/>
        </p:nvSpPr>
        <p:spPr>
          <a:xfrm>
            <a:off x="545296" y="3763271"/>
            <a:ext cx="13966" cy="12273"/>
          </a:xfrm>
          <a:custGeom>
            <a:rect b="b" l="l" r="r" t="t"/>
            <a:pathLst>
              <a:path extrusionOk="0" h="18414" w="20955">
                <a:moveTo>
                  <a:pt x="4673" y="15049"/>
                </a:moveTo>
                <a:lnTo>
                  <a:pt x="2997" y="16141"/>
                </a:lnTo>
                <a:lnTo>
                  <a:pt x="1447" y="17170"/>
                </a:lnTo>
                <a:lnTo>
                  <a:pt x="0" y="18110"/>
                </a:lnTo>
                <a:lnTo>
                  <a:pt x="2768" y="17297"/>
                </a:lnTo>
                <a:lnTo>
                  <a:pt x="4318" y="16878"/>
                </a:lnTo>
                <a:lnTo>
                  <a:pt x="4419" y="16268"/>
                </a:lnTo>
                <a:lnTo>
                  <a:pt x="4673" y="15049"/>
                </a:lnTo>
                <a:close/>
              </a:path>
              <a:path extrusionOk="0" h="18414" w="20955">
                <a:moveTo>
                  <a:pt x="20497" y="3543"/>
                </a:moveTo>
                <a:lnTo>
                  <a:pt x="20269" y="1905"/>
                </a:lnTo>
                <a:lnTo>
                  <a:pt x="19596" y="0"/>
                </a:lnTo>
                <a:lnTo>
                  <a:pt x="20396" y="5029"/>
                </a:lnTo>
                <a:lnTo>
                  <a:pt x="20497" y="35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5" name="Google Shape;2285;p238"/>
          <p:cNvSpPr/>
          <p:nvPr/>
        </p:nvSpPr>
        <p:spPr>
          <a:xfrm>
            <a:off x="665560" y="3842456"/>
            <a:ext cx="3810" cy="3386"/>
          </a:xfrm>
          <a:custGeom>
            <a:rect b="b" l="l" r="r" t="t"/>
            <a:pathLst>
              <a:path extrusionOk="0" h="5079" w="5715">
                <a:moveTo>
                  <a:pt x="0" y="4864"/>
                </a:moveTo>
                <a:lnTo>
                  <a:pt x="2094" y="3092"/>
                </a:lnTo>
                <a:lnTo>
                  <a:pt x="2964" y="0"/>
                </a:lnTo>
                <a:lnTo>
                  <a:pt x="5509" y="2480"/>
                </a:lnTo>
                <a:lnTo>
                  <a:pt x="0" y="48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6" name="Google Shape;2286;p238"/>
          <p:cNvSpPr/>
          <p:nvPr/>
        </p:nvSpPr>
        <p:spPr>
          <a:xfrm>
            <a:off x="391734" y="3698525"/>
            <a:ext cx="2540" cy="6348"/>
          </a:xfrm>
          <a:custGeom>
            <a:rect b="b" l="l" r="r" t="t"/>
            <a:pathLst>
              <a:path extrusionOk="0" h="9525" w="3809">
                <a:moveTo>
                  <a:pt x="3737" y="9246"/>
                </a:moveTo>
                <a:lnTo>
                  <a:pt x="2384" y="8312"/>
                </a:lnTo>
                <a:lnTo>
                  <a:pt x="1127" y="6701"/>
                </a:lnTo>
                <a:lnTo>
                  <a:pt x="0" y="3801"/>
                </a:lnTo>
                <a:lnTo>
                  <a:pt x="2674" y="0"/>
                </a:lnTo>
                <a:lnTo>
                  <a:pt x="2642" y="5219"/>
                </a:lnTo>
                <a:lnTo>
                  <a:pt x="3737" y="92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7" name="Google Shape;2287;p238"/>
          <p:cNvSpPr/>
          <p:nvPr/>
        </p:nvSpPr>
        <p:spPr>
          <a:xfrm>
            <a:off x="597313" y="3839192"/>
            <a:ext cx="2540" cy="1270"/>
          </a:xfrm>
          <a:custGeom>
            <a:rect b="b" l="l" r="r" t="t"/>
            <a:pathLst>
              <a:path extrusionOk="0" h="1904" w="3809">
                <a:moveTo>
                  <a:pt x="1514" y="1546"/>
                </a:moveTo>
                <a:lnTo>
                  <a:pt x="0" y="1514"/>
                </a:lnTo>
                <a:lnTo>
                  <a:pt x="708" y="322"/>
                </a:lnTo>
                <a:lnTo>
                  <a:pt x="1901" y="0"/>
                </a:lnTo>
                <a:lnTo>
                  <a:pt x="3383" y="96"/>
                </a:lnTo>
                <a:lnTo>
                  <a:pt x="2609" y="1030"/>
                </a:lnTo>
                <a:lnTo>
                  <a:pt x="1514" y="15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8" name="Google Shape;2288;p238"/>
          <p:cNvSpPr/>
          <p:nvPr/>
        </p:nvSpPr>
        <p:spPr>
          <a:xfrm>
            <a:off x="394226" y="3704686"/>
            <a:ext cx="4232" cy="3810"/>
          </a:xfrm>
          <a:custGeom>
            <a:rect b="b" l="l" r="r" t="t"/>
            <a:pathLst>
              <a:path extrusionOk="0" h="5714" w="6350">
                <a:moveTo>
                  <a:pt x="2255" y="5251"/>
                </a:moveTo>
                <a:lnTo>
                  <a:pt x="805" y="2964"/>
                </a:lnTo>
                <a:lnTo>
                  <a:pt x="0" y="0"/>
                </a:lnTo>
                <a:lnTo>
                  <a:pt x="1707" y="1192"/>
                </a:lnTo>
                <a:lnTo>
                  <a:pt x="3576" y="1256"/>
                </a:lnTo>
                <a:lnTo>
                  <a:pt x="5509" y="1159"/>
                </a:lnTo>
                <a:lnTo>
                  <a:pt x="5670" y="1771"/>
                </a:lnTo>
                <a:lnTo>
                  <a:pt x="5896" y="2190"/>
                </a:lnTo>
                <a:lnTo>
                  <a:pt x="6025" y="2835"/>
                </a:lnTo>
                <a:lnTo>
                  <a:pt x="2255" y="52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89" name="Google Shape;2289;p238"/>
          <p:cNvSpPr/>
          <p:nvPr/>
        </p:nvSpPr>
        <p:spPr>
          <a:xfrm>
            <a:off x="782921" y="3988345"/>
            <a:ext cx="847" cy="847"/>
          </a:xfrm>
          <a:custGeom>
            <a:rect b="b" l="l" r="r" t="t"/>
            <a:pathLst>
              <a:path extrusionOk="0" h="1270" w="1269">
                <a:moveTo>
                  <a:pt x="0" y="869"/>
                </a:moveTo>
                <a:lnTo>
                  <a:pt x="128" y="547"/>
                </a:lnTo>
                <a:lnTo>
                  <a:pt x="96" y="289"/>
                </a:lnTo>
                <a:lnTo>
                  <a:pt x="193" y="0"/>
                </a:lnTo>
                <a:lnTo>
                  <a:pt x="515" y="257"/>
                </a:lnTo>
                <a:lnTo>
                  <a:pt x="644" y="515"/>
                </a:lnTo>
                <a:lnTo>
                  <a:pt x="0" y="8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0" name="Google Shape;2290;p238"/>
          <p:cNvSpPr/>
          <p:nvPr/>
        </p:nvSpPr>
        <p:spPr>
          <a:xfrm>
            <a:off x="779679" y="4051045"/>
            <a:ext cx="1693" cy="1693"/>
          </a:xfrm>
          <a:custGeom>
            <a:rect b="b" l="l" r="r" t="t"/>
            <a:pathLst>
              <a:path extrusionOk="0" h="2539" w="2540">
                <a:moveTo>
                  <a:pt x="2029" y="2480"/>
                </a:moveTo>
                <a:lnTo>
                  <a:pt x="515" y="1482"/>
                </a:lnTo>
                <a:lnTo>
                  <a:pt x="0" y="676"/>
                </a:lnTo>
                <a:lnTo>
                  <a:pt x="0" y="0"/>
                </a:lnTo>
                <a:lnTo>
                  <a:pt x="708" y="966"/>
                </a:lnTo>
                <a:lnTo>
                  <a:pt x="1353" y="1997"/>
                </a:lnTo>
                <a:lnTo>
                  <a:pt x="2029" y="24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1" name="Google Shape;2291;p238"/>
          <p:cNvSpPr/>
          <p:nvPr/>
        </p:nvSpPr>
        <p:spPr>
          <a:xfrm>
            <a:off x="358849" y="3672395"/>
            <a:ext cx="2963" cy="17352"/>
          </a:xfrm>
          <a:custGeom>
            <a:rect b="b" l="l" r="r" t="t"/>
            <a:pathLst>
              <a:path extrusionOk="0" h="26035" w="4445">
                <a:moveTo>
                  <a:pt x="1739" y="25222"/>
                </a:moveTo>
                <a:lnTo>
                  <a:pt x="0" y="24904"/>
                </a:lnTo>
                <a:lnTo>
                  <a:pt x="1257" y="25679"/>
                </a:lnTo>
                <a:lnTo>
                  <a:pt x="1739" y="25222"/>
                </a:lnTo>
                <a:close/>
              </a:path>
              <a:path extrusionOk="0" h="26035" w="4445">
                <a:moveTo>
                  <a:pt x="4292" y="0"/>
                </a:moveTo>
                <a:lnTo>
                  <a:pt x="3644" y="1155"/>
                </a:lnTo>
                <a:lnTo>
                  <a:pt x="3060" y="1841"/>
                </a:lnTo>
                <a:lnTo>
                  <a:pt x="3746" y="1155"/>
                </a:lnTo>
                <a:lnTo>
                  <a:pt x="4292"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2" name="Google Shape;2292;p238"/>
          <p:cNvSpPr/>
          <p:nvPr/>
        </p:nvSpPr>
        <p:spPr>
          <a:xfrm>
            <a:off x="418987" y="3691116"/>
            <a:ext cx="423" cy="847"/>
          </a:xfrm>
          <a:custGeom>
            <a:rect b="b" l="l" r="r" t="t"/>
            <a:pathLst>
              <a:path extrusionOk="0" h="1270" w="634">
                <a:moveTo>
                  <a:pt x="96" y="1192"/>
                </a:moveTo>
                <a:lnTo>
                  <a:pt x="128" y="225"/>
                </a:lnTo>
                <a:lnTo>
                  <a:pt x="128" y="0"/>
                </a:lnTo>
                <a:lnTo>
                  <a:pt x="96" y="11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3" name="Google Shape;2293;p238"/>
          <p:cNvSpPr/>
          <p:nvPr/>
        </p:nvSpPr>
        <p:spPr>
          <a:xfrm>
            <a:off x="357411" y="3687040"/>
            <a:ext cx="4232" cy="2963"/>
          </a:xfrm>
          <a:custGeom>
            <a:rect b="b" l="l" r="r" t="t"/>
            <a:pathLst>
              <a:path extrusionOk="0" h="4445" w="6350">
                <a:moveTo>
                  <a:pt x="1803" y="2514"/>
                </a:moveTo>
                <a:lnTo>
                  <a:pt x="1320" y="2095"/>
                </a:lnTo>
                <a:lnTo>
                  <a:pt x="622" y="1447"/>
                </a:lnTo>
                <a:lnTo>
                  <a:pt x="63" y="2222"/>
                </a:lnTo>
                <a:lnTo>
                  <a:pt x="0" y="2806"/>
                </a:lnTo>
                <a:lnTo>
                  <a:pt x="1803" y="2514"/>
                </a:lnTo>
                <a:close/>
              </a:path>
              <a:path extrusionOk="0" h="4445" w="6350">
                <a:moveTo>
                  <a:pt x="3898" y="2324"/>
                </a:moveTo>
                <a:lnTo>
                  <a:pt x="3746" y="1803"/>
                </a:lnTo>
                <a:lnTo>
                  <a:pt x="3327" y="1066"/>
                </a:lnTo>
                <a:lnTo>
                  <a:pt x="2514" y="0"/>
                </a:lnTo>
                <a:lnTo>
                  <a:pt x="2844" y="876"/>
                </a:lnTo>
                <a:lnTo>
                  <a:pt x="3327" y="1676"/>
                </a:lnTo>
                <a:lnTo>
                  <a:pt x="3898" y="2324"/>
                </a:lnTo>
                <a:close/>
              </a:path>
              <a:path extrusionOk="0" h="4445" w="6350">
                <a:moveTo>
                  <a:pt x="6223" y="3962"/>
                </a:moveTo>
                <a:lnTo>
                  <a:pt x="5321" y="3581"/>
                </a:lnTo>
                <a:lnTo>
                  <a:pt x="4546" y="3035"/>
                </a:lnTo>
                <a:lnTo>
                  <a:pt x="3898" y="2324"/>
                </a:lnTo>
                <a:lnTo>
                  <a:pt x="4064" y="2806"/>
                </a:lnTo>
                <a:lnTo>
                  <a:pt x="4064" y="3124"/>
                </a:lnTo>
                <a:lnTo>
                  <a:pt x="3898" y="3251"/>
                </a:lnTo>
                <a:lnTo>
                  <a:pt x="4419" y="3378"/>
                </a:lnTo>
                <a:lnTo>
                  <a:pt x="5130" y="3517"/>
                </a:lnTo>
                <a:lnTo>
                  <a:pt x="6223" y="39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4" name="Google Shape;2294;p238"/>
          <p:cNvSpPr/>
          <p:nvPr/>
        </p:nvSpPr>
        <p:spPr>
          <a:xfrm>
            <a:off x="714652" y="3916626"/>
            <a:ext cx="2116" cy="423"/>
          </a:xfrm>
          <a:custGeom>
            <a:rect b="b" l="l" r="r" t="t"/>
            <a:pathLst>
              <a:path extrusionOk="0" h="635" w="3175">
                <a:moveTo>
                  <a:pt x="0" y="612"/>
                </a:moveTo>
                <a:lnTo>
                  <a:pt x="96" y="354"/>
                </a:lnTo>
                <a:lnTo>
                  <a:pt x="64" y="193"/>
                </a:lnTo>
                <a:lnTo>
                  <a:pt x="128" y="0"/>
                </a:lnTo>
                <a:lnTo>
                  <a:pt x="2094" y="161"/>
                </a:lnTo>
                <a:lnTo>
                  <a:pt x="2867" y="515"/>
                </a:lnTo>
                <a:lnTo>
                  <a:pt x="0" y="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5" name="Google Shape;2295;p238"/>
          <p:cNvSpPr/>
          <p:nvPr/>
        </p:nvSpPr>
        <p:spPr>
          <a:xfrm>
            <a:off x="335556" y="3654662"/>
            <a:ext cx="471894" cy="411796"/>
          </a:xfrm>
          <a:custGeom>
            <a:rect b="b" l="l" r="r" t="t"/>
            <a:pathLst>
              <a:path extrusionOk="0" h="617854" w="708025">
                <a:moveTo>
                  <a:pt x="4673" y="2413"/>
                </a:moveTo>
                <a:lnTo>
                  <a:pt x="2794" y="342"/>
                </a:lnTo>
                <a:lnTo>
                  <a:pt x="1993" y="825"/>
                </a:lnTo>
                <a:lnTo>
                  <a:pt x="1638" y="0"/>
                </a:lnTo>
                <a:lnTo>
                  <a:pt x="863" y="482"/>
                </a:lnTo>
                <a:lnTo>
                  <a:pt x="0" y="3187"/>
                </a:lnTo>
                <a:lnTo>
                  <a:pt x="2286" y="3924"/>
                </a:lnTo>
                <a:lnTo>
                  <a:pt x="4673" y="2413"/>
                </a:lnTo>
                <a:close/>
              </a:path>
              <a:path extrusionOk="0" h="617854" w="708025">
                <a:moveTo>
                  <a:pt x="16154" y="38595"/>
                </a:moveTo>
                <a:lnTo>
                  <a:pt x="12661" y="33515"/>
                </a:lnTo>
                <a:lnTo>
                  <a:pt x="12496" y="37325"/>
                </a:lnTo>
                <a:lnTo>
                  <a:pt x="12979" y="38595"/>
                </a:lnTo>
                <a:lnTo>
                  <a:pt x="13589" y="38595"/>
                </a:lnTo>
                <a:lnTo>
                  <a:pt x="13792" y="43675"/>
                </a:lnTo>
                <a:lnTo>
                  <a:pt x="16154" y="38595"/>
                </a:lnTo>
                <a:close/>
              </a:path>
              <a:path extrusionOk="0" h="617854" w="708025">
                <a:moveTo>
                  <a:pt x="19100" y="23380"/>
                </a:moveTo>
                <a:lnTo>
                  <a:pt x="18262" y="23291"/>
                </a:lnTo>
                <a:lnTo>
                  <a:pt x="17424" y="23088"/>
                </a:lnTo>
                <a:lnTo>
                  <a:pt x="16776" y="22580"/>
                </a:lnTo>
                <a:lnTo>
                  <a:pt x="15392" y="25120"/>
                </a:lnTo>
                <a:lnTo>
                  <a:pt x="17462" y="23507"/>
                </a:lnTo>
                <a:lnTo>
                  <a:pt x="19100" y="23380"/>
                </a:lnTo>
                <a:close/>
              </a:path>
              <a:path extrusionOk="0" h="617854" w="708025">
                <a:moveTo>
                  <a:pt x="20294" y="47688"/>
                </a:moveTo>
                <a:lnTo>
                  <a:pt x="19164" y="47713"/>
                </a:lnTo>
                <a:lnTo>
                  <a:pt x="20256" y="48056"/>
                </a:lnTo>
                <a:lnTo>
                  <a:pt x="20294" y="47688"/>
                </a:lnTo>
                <a:close/>
              </a:path>
              <a:path extrusionOk="0" h="617854" w="708025">
                <a:moveTo>
                  <a:pt x="23228" y="47650"/>
                </a:moveTo>
                <a:lnTo>
                  <a:pt x="21424" y="47231"/>
                </a:lnTo>
                <a:lnTo>
                  <a:pt x="21361" y="45770"/>
                </a:lnTo>
                <a:lnTo>
                  <a:pt x="20904" y="44551"/>
                </a:lnTo>
                <a:lnTo>
                  <a:pt x="20421" y="45872"/>
                </a:lnTo>
                <a:lnTo>
                  <a:pt x="20294" y="47688"/>
                </a:lnTo>
                <a:lnTo>
                  <a:pt x="23228" y="47650"/>
                </a:lnTo>
                <a:close/>
              </a:path>
              <a:path extrusionOk="0" h="617854" w="708025">
                <a:moveTo>
                  <a:pt x="25450" y="22872"/>
                </a:moveTo>
                <a:lnTo>
                  <a:pt x="22555" y="23583"/>
                </a:lnTo>
                <a:lnTo>
                  <a:pt x="19748" y="23444"/>
                </a:lnTo>
                <a:lnTo>
                  <a:pt x="19913" y="23507"/>
                </a:lnTo>
                <a:lnTo>
                  <a:pt x="20040" y="23507"/>
                </a:lnTo>
                <a:lnTo>
                  <a:pt x="20167" y="23647"/>
                </a:lnTo>
                <a:lnTo>
                  <a:pt x="16713" y="29984"/>
                </a:lnTo>
                <a:lnTo>
                  <a:pt x="20231" y="28829"/>
                </a:lnTo>
                <a:lnTo>
                  <a:pt x="23736" y="27698"/>
                </a:lnTo>
                <a:lnTo>
                  <a:pt x="25450" y="22872"/>
                </a:lnTo>
                <a:close/>
              </a:path>
              <a:path extrusionOk="0" h="617854" w="708025">
                <a:moveTo>
                  <a:pt x="30022" y="13360"/>
                </a:moveTo>
                <a:lnTo>
                  <a:pt x="28219" y="11303"/>
                </a:lnTo>
                <a:lnTo>
                  <a:pt x="26670" y="17487"/>
                </a:lnTo>
                <a:lnTo>
                  <a:pt x="30022" y="13360"/>
                </a:lnTo>
                <a:close/>
              </a:path>
              <a:path extrusionOk="0" h="617854" w="708025">
                <a:moveTo>
                  <a:pt x="37731" y="15011"/>
                </a:moveTo>
                <a:lnTo>
                  <a:pt x="34404" y="11747"/>
                </a:lnTo>
                <a:lnTo>
                  <a:pt x="35090" y="13462"/>
                </a:lnTo>
                <a:lnTo>
                  <a:pt x="37731" y="15011"/>
                </a:lnTo>
                <a:close/>
              </a:path>
              <a:path extrusionOk="0" h="617854" w="708025">
                <a:moveTo>
                  <a:pt x="40398" y="53797"/>
                </a:moveTo>
                <a:lnTo>
                  <a:pt x="40170" y="56019"/>
                </a:lnTo>
                <a:lnTo>
                  <a:pt x="40373" y="55486"/>
                </a:lnTo>
                <a:lnTo>
                  <a:pt x="40398" y="53797"/>
                </a:lnTo>
                <a:close/>
              </a:path>
              <a:path extrusionOk="0" h="617854" w="708025">
                <a:moveTo>
                  <a:pt x="40881" y="21869"/>
                </a:moveTo>
                <a:lnTo>
                  <a:pt x="39662" y="21259"/>
                </a:lnTo>
                <a:lnTo>
                  <a:pt x="38404" y="20866"/>
                </a:lnTo>
                <a:lnTo>
                  <a:pt x="37274" y="21551"/>
                </a:lnTo>
                <a:lnTo>
                  <a:pt x="37985" y="21767"/>
                </a:lnTo>
                <a:lnTo>
                  <a:pt x="39560" y="22161"/>
                </a:lnTo>
                <a:lnTo>
                  <a:pt x="40881" y="21869"/>
                </a:lnTo>
                <a:close/>
              </a:path>
              <a:path extrusionOk="0" h="617854" w="708025">
                <a:moveTo>
                  <a:pt x="45694" y="51562"/>
                </a:moveTo>
                <a:lnTo>
                  <a:pt x="43561" y="50355"/>
                </a:lnTo>
                <a:lnTo>
                  <a:pt x="42976" y="48615"/>
                </a:lnTo>
                <a:lnTo>
                  <a:pt x="40398" y="55435"/>
                </a:lnTo>
                <a:lnTo>
                  <a:pt x="43332" y="54013"/>
                </a:lnTo>
                <a:lnTo>
                  <a:pt x="45694" y="51562"/>
                </a:lnTo>
                <a:close/>
              </a:path>
              <a:path extrusionOk="0" h="617854" w="708025">
                <a:moveTo>
                  <a:pt x="46075" y="23545"/>
                </a:moveTo>
                <a:lnTo>
                  <a:pt x="42786" y="20320"/>
                </a:lnTo>
                <a:lnTo>
                  <a:pt x="42430" y="21323"/>
                </a:lnTo>
                <a:lnTo>
                  <a:pt x="41694" y="21704"/>
                </a:lnTo>
                <a:lnTo>
                  <a:pt x="40881" y="21869"/>
                </a:lnTo>
                <a:lnTo>
                  <a:pt x="43230" y="23063"/>
                </a:lnTo>
                <a:lnTo>
                  <a:pt x="45427" y="25311"/>
                </a:lnTo>
                <a:lnTo>
                  <a:pt x="46075" y="23545"/>
                </a:lnTo>
                <a:close/>
              </a:path>
              <a:path extrusionOk="0" h="617854" w="708025">
                <a:moveTo>
                  <a:pt x="79641" y="36055"/>
                </a:moveTo>
                <a:lnTo>
                  <a:pt x="78778" y="32245"/>
                </a:lnTo>
                <a:lnTo>
                  <a:pt x="77343" y="32245"/>
                </a:lnTo>
                <a:lnTo>
                  <a:pt x="79641" y="36055"/>
                </a:lnTo>
                <a:close/>
              </a:path>
              <a:path extrusionOk="0" h="617854" w="708025">
                <a:moveTo>
                  <a:pt x="85217" y="20739"/>
                </a:moveTo>
                <a:lnTo>
                  <a:pt x="81902" y="22517"/>
                </a:lnTo>
                <a:lnTo>
                  <a:pt x="82486" y="24257"/>
                </a:lnTo>
                <a:lnTo>
                  <a:pt x="81965" y="25577"/>
                </a:lnTo>
                <a:lnTo>
                  <a:pt x="81711" y="27762"/>
                </a:lnTo>
                <a:lnTo>
                  <a:pt x="85217" y="20739"/>
                </a:lnTo>
                <a:close/>
              </a:path>
              <a:path extrusionOk="0" h="617854" w="708025">
                <a:moveTo>
                  <a:pt x="93662" y="42938"/>
                </a:moveTo>
                <a:lnTo>
                  <a:pt x="93116" y="41198"/>
                </a:lnTo>
                <a:lnTo>
                  <a:pt x="91147" y="41236"/>
                </a:lnTo>
                <a:lnTo>
                  <a:pt x="89471" y="42100"/>
                </a:lnTo>
                <a:lnTo>
                  <a:pt x="87541" y="42100"/>
                </a:lnTo>
                <a:lnTo>
                  <a:pt x="87249" y="44297"/>
                </a:lnTo>
                <a:lnTo>
                  <a:pt x="92278" y="44678"/>
                </a:lnTo>
                <a:lnTo>
                  <a:pt x="93662" y="42938"/>
                </a:lnTo>
                <a:close/>
              </a:path>
              <a:path extrusionOk="0" h="617854" w="708025">
                <a:moveTo>
                  <a:pt x="104165" y="24218"/>
                </a:moveTo>
                <a:lnTo>
                  <a:pt x="98488" y="22034"/>
                </a:lnTo>
                <a:lnTo>
                  <a:pt x="97104" y="23774"/>
                </a:lnTo>
                <a:lnTo>
                  <a:pt x="92024" y="23355"/>
                </a:lnTo>
                <a:lnTo>
                  <a:pt x="95173" y="26835"/>
                </a:lnTo>
                <a:lnTo>
                  <a:pt x="96558" y="25095"/>
                </a:lnTo>
                <a:lnTo>
                  <a:pt x="104165" y="24218"/>
                </a:lnTo>
                <a:close/>
              </a:path>
              <a:path extrusionOk="0" h="617854" w="708025">
                <a:moveTo>
                  <a:pt x="107200" y="35001"/>
                </a:moveTo>
                <a:lnTo>
                  <a:pt x="105321" y="35521"/>
                </a:lnTo>
                <a:lnTo>
                  <a:pt x="106260" y="36055"/>
                </a:lnTo>
                <a:lnTo>
                  <a:pt x="107200" y="35001"/>
                </a:lnTo>
                <a:close/>
              </a:path>
              <a:path extrusionOk="0" h="617854" w="708025">
                <a:moveTo>
                  <a:pt x="107645" y="30975"/>
                </a:moveTo>
                <a:lnTo>
                  <a:pt x="101422" y="29705"/>
                </a:lnTo>
                <a:lnTo>
                  <a:pt x="96951" y="30975"/>
                </a:lnTo>
                <a:lnTo>
                  <a:pt x="94500" y="38595"/>
                </a:lnTo>
                <a:lnTo>
                  <a:pt x="105321" y="35521"/>
                </a:lnTo>
                <a:lnTo>
                  <a:pt x="104000" y="34785"/>
                </a:lnTo>
                <a:lnTo>
                  <a:pt x="104470" y="30975"/>
                </a:lnTo>
                <a:lnTo>
                  <a:pt x="107645" y="30975"/>
                </a:lnTo>
                <a:close/>
              </a:path>
              <a:path extrusionOk="0" h="617854" w="708025">
                <a:moveTo>
                  <a:pt x="107962" y="34785"/>
                </a:moveTo>
                <a:lnTo>
                  <a:pt x="107226" y="35001"/>
                </a:lnTo>
                <a:lnTo>
                  <a:pt x="107492" y="35445"/>
                </a:lnTo>
                <a:lnTo>
                  <a:pt x="107962" y="34785"/>
                </a:lnTo>
                <a:close/>
              </a:path>
              <a:path extrusionOk="0" h="617854" w="708025">
                <a:moveTo>
                  <a:pt x="108140" y="33934"/>
                </a:moveTo>
                <a:lnTo>
                  <a:pt x="107099" y="34785"/>
                </a:lnTo>
                <a:lnTo>
                  <a:pt x="107213" y="34975"/>
                </a:lnTo>
                <a:lnTo>
                  <a:pt x="108140" y="33934"/>
                </a:lnTo>
                <a:close/>
              </a:path>
              <a:path extrusionOk="0" h="617854" w="708025">
                <a:moveTo>
                  <a:pt x="110159" y="27165"/>
                </a:moveTo>
                <a:lnTo>
                  <a:pt x="107645" y="30975"/>
                </a:lnTo>
                <a:lnTo>
                  <a:pt x="108737" y="30975"/>
                </a:lnTo>
                <a:lnTo>
                  <a:pt x="110159" y="27165"/>
                </a:lnTo>
                <a:close/>
              </a:path>
              <a:path extrusionOk="0" h="617854" w="708025">
                <a:moveTo>
                  <a:pt x="110223" y="32245"/>
                </a:moveTo>
                <a:lnTo>
                  <a:pt x="108508" y="33515"/>
                </a:lnTo>
                <a:lnTo>
                  <a:pt x="108140" y="33934"/>
                </a:lnTo>
                <a:lnTo>
                  <a:pt x="110223" y="32245"/>
                </a:lnTo>
                <a:close/>
              </a:path>
              <a:path extrusionOk="0" h="617854" w="708025">
                <a:moveTo>
                  <a:pt x="153784" y="68618"/>
                </a:moveTo>
                <a:lnTo>
                  <a:pt x="152692" y="68135"/>
                </a:lnTo>
                <a:lnTo>
                  <a:pt x="146570" y="79476"/>
                </a:lnTo>
                <a:lnTo>
                  <a:pt x="153784" y="68618"/>
                </a:lnTo>
                <a:close/>
              </a:path>
              <a:path extrusionOk="0" h="617854" w="708025">
                <a:moveTo>
                  <a:pt x="159296" y="47548"/>
                </a:moveTo>
                <a:lnTo>
                  <a:pt x="157784" y="46291"/>
                </a:lnTo>
                <a:lnTo>
                  <a:pt x="158457" y="47650"/>
                </a:lnTo>
                <a:lnTo>
                  <a:pt x="158559" y="48971"/>
                </a:lnTo>
                <a:lnTo>
                  <a:pt x="158394" y="50190"/>
                </a:lnTo>
                <a:lnTo>
                  <a:pt x="159169" y="48933"/>
                </a:lnTo>
                <a:lnTo>
                  <a:pt x="159296" y="47548"/>
                </a:lnTo>
                <a:close/>
              </a:path>
              <a:path extrusionOk="0" h="617854" w="708025">
                <a:moveTo>
                  <a:pt x="160578" y="109042"/>
                </a:moveTo>
                <a:lnTo>
                  <a:pt x="159588" y="107175"/>
                </a:lnTo>
                <a:lnTo>
                  <a:pt x="160007" y="108445"/>
                </a:lnTo>
                <a:lnTo>
                  <a:pt x="160578" y="109042"/>
                </a:lnTo>
                <a:close/>
              </a:path>
              <a:path extrusionOk="0" h="617854" w="708025">
                <a:moveTo>
                  <a:pt x="215620" y="80797"/>
                </a:moveTo>
                <a:lnTo>
                  <a:pt x="214871" y="80924"/>
                </a:lnTo>
                <a:lnTo>
                  <a:pt x="214033" y="81153"/>
                </a:lnTo>
                <a:lnTo>
                  <a:pt x="213106" y="81534"/>
                </a:lnTo>
                <a:lnTo>
                  <a:pt x="214363" y="81381"/>
                </a:lnTo>
                <a:lnTo>
                  <a:pt x="215074" y="81089"/>
                </a:lnTo>
                <a:lnTo>
                  <a:pt x="215620" y="80797"/>
                </a:lnTo>
                <a:close/>
              </a:path>
              <a:path extrusionOk="0" h="617854" w="708025">
                <a:moveTo>
                  <a:pt x="218147" y="79273"/>
                </a:moveTo>
                <a:lnTo>
                  <a:pt x="216230" y="74383"/>
                </a:lnTo>
                <a:lnTo>
                  <a:pt x="213487" y="76288"/>
                </a:lnTo>
                <a:lnTo>
                  <a:pt x="218147" y="79273"/>
                </a:lnTo>
                <a:close/>
              </a:path>
              <a:path extrusionOk="0" h="617854" w="708025">
                <a:moveTo>
                  <a:pt x="218516" y="80200"/>
                </a:moveTo>
                <a:lnTo>
                  <a:pt x="218147" y="79286"/>
                </a:lnTo>
                <a:lnTo>
                  <a:pt x="215620" y="80797"/>
                </a:lnTo>
                <a:lnTo>
                  <a:pt x="218516" y="80200"/>
                </a:lnTo>
                <a:close/>
              </a:path>
              <a:path extrusionOk="0" h="617854" w="708025">
                <a:moveTo>
                  <a:pt x="221615" y="80187"/>
                </a:moveTo>
                <a:lnTo>
                  <a:pt x="220268" y="80187"/>
                </a:lnTo>
                <a:lnTo>
                  <a:pt x="220776" y="82346"/>
                </a:lnTo>
                <a:lnTo>
                  <a:pt x="221615" y="80187"/>
                </a:lnTo>
                <a:close/>
              </a:path>
              <a:path extrusionOk="0" h="617854" w="708025">
                <a:moveTo>
                  <a:pt x="223901" y="74320"/>
                </a:moveTo>
                <a:lnTo>
                  <a:pt x="220675" y="68719"/>
                </a:lnTo>
                <a:lnTo>
                  <a:pt x="218668" y="79857"/>
                </a:lnTo>
                <a:lnTo>
                  <a:pt x="220192" y="79857"/>
                </a:lnTo>
                <a:lnTo>
                  <a:pt x="221742" y="79857"/>
                </a:lnTo>
                <a:lnTo>
                  <a:pt x="223901" y="74320"/>
                </a:lnTo>
                <a:close/>
              </a:path>
              <a:path extrusionOk="0" h="617854" w="708025">
                <a:moveTo>
                  <a:pt x="239141" y="94475"/>
                </a:moveTo>
                <a:lnTo>
                  <a:pt x="237363" y="94475"/>
                </a:lnTo>
                <a:lnTo>
                  <a:pt x="236677" y="95796"/>
                </a:lnTo>
                <a:lnTo>
                  <a:pt x="239141" y="94475"/>
                </a:lnTo>
                <a:close/>
              </a:path>
              <a:path extrusionOk="0" h="617854" w="708025">
                <a:moveTo>
                  <a:pt x="241909" y="98285"/>
                </a:moveTo>
                <a:lnTo>
                  <a:pt x="241325" y="95745"/>
                </a:lnTo>
                <a:lnTo>
                  <a:pt x="241554" y="98653"/>
                </a:lnTo>
                <a:lnTo>
                  <a:pt x="241909" y="98285"/>
                </a:lnTo>
                <a:close/>
              </a:path>
              <a:path extrusionOk="0" h="617854" w="708025">
                <a:moveTo>
                  <a:pt x="255346" y="104635"/>
                </a:moveTo>
                <a:lnTo>
                  <a:pt x="255155" y="104698"/>
                </a:lnTo>
                <a:lnTo>
                  <a:pt x="255028" y="104736"/>
                </a:lnTo>
                <a:lnTo>
                  <a:pt x="255155" y="105029"/>
                </a:lnTo>
                <a:lnTo>
                  <a:pt x="255346" y="104635"/>
                </a:lnTo>
                <a:close/>
              </a:path>
              <a:path extrusionOk="0" h="617854" w="708025">
                <a:moveTo>
                  <a:pt x="262978" y="104889"/>
                </a:moveTo>
                <a:lnTo>
                  <a:pt x="256895" y="109016"/>
                </a:lnTo>
                <a:lnTo>
                  <a:pt x="256082" y="107442"/>
                </a:lnTo>
                <a:lnTo>
                  <a:pt x="255155" y="105029"/>
                </a:lnTo>
                <a:lnTo>
                  <a:pt x="248158" y="119392"/>
                </a:lnTo>
                <a:lnTo>
                  <a:pt x="262978" y="104889"/>
                </a:lnTo>
                <a:close/>
              </a:path>
              <a:path extrusionOk="0" h="617854" w="708025">
                <a:moveTo>
                  <a:pt x="283425" y="134937"/>
                </a:moveTo>
                <a:lnTo>
                  <a:pt x="282511" y="133845"/>
                </a:lnTo>
                <a:lnTo>
                  <a:pt x="283210" y="135051"/>
                </a:lnTo>
                <a:lnTo>
                  <a:pt x="283425" y="134937"/>
                </a:lnTo>
                <a:close/>
              </a:path>
              <a:path extrusionOk="0" h="617854" w="708025">
                <a:moveTo>
                  <a:pt x="289534" y="201155"/>
                </a:moveTo>
                <a:lnTo>
                  <a:pt x="287667" y="199885"/>
                </a:lnTo>
                <a:lnTo>
                  <a:pt x="285889" y="201155"/>
                </a:lnTo>
                <a:lnTo>
                  <a:pt x="289534" y="201155"/>
                </a:lnTo>
                <a:close/>
              </a:path>
              <a:path extrusionOk="0" h="617854" w="708025">
                <a:moveTo>
                  <a:pt x="293662" y="133146"/>
                </a:moveTo>
                <a:lnTo>
                  <a:pt x="293141" y="132575"/>
                </a:lnTo>
                <a:lnTo>
                  <a:pt x="289814" y="135115"/>
                </a:lnTo>
                <a:lnTo>
                  <a:pt x="293662" y="133146"/>
                </a:lnTo>
                <a:close/>
              </a:path>
              <a:path extrusionOk="0" h="617854" w="708025">
                <a:moveTo>
                  <a:pt x="296621" y="136385"/>
                </a:moveTo>
                <a:lnTo>
                  <a:pt x="294792" y="132575"/>
                </a:lnTo>
                <a:lnTo>
                  <a:pt x="293662" y="133146"/>
                </a:lnTo>
                <a:lnTo>
                  <a:pt x="296621" y="136385"/>
                </a:lnTo>
                <a:close/>
              </a:path>
              <a:path extrusionOk="0" h="617854" w="708025">
                <a:moveTo>
                  <a:pt x="332676" y="166433"/>
                </a:moveTo>
                <a:lnTo>
                  <a:pt x="332486" y="164884"/>
                </a:lnTo>
                <a:lnTo>
                  <a:pt x="332155" y="165912"/>
                </a:lnTo>
                <a:lnTo>
                  <a:pt x="330936" y="167843"/>
                </a:lnTo>
                <a:lnTo>
                  <a:pt x="331965" y="167360"/>
                </a:lnTo>
                <a:lnTo>
                  <a:pt x="332676" y="166433"/>
                </a:lnTo>
                <a:close/>
              </a:path>
              <a:path extrusionOk="0" h="617854" w="708025">
                <a:moveTo>
                  <a:pt x="371398" y="186207"/>
                </a:moveTo>
                <a:lnTo>
                  <a:pt x="370281" y="185915"/>
                </a:lnTo>
                <a:lnTo>
                  <a:pt x="370446" y="186563"/>
                </a:lnTo>
                <a:lnTo>
                  <a:pt x="371398" y="186207"/>
                </a:lnTo>
                <a:close/>
              </a:path>
              <a:path extrusionOk="0" h="617854" w="708025">
                <a:moveTo>
                  <a:pt x="375564" y="184645"/>
                </a:moveTo>
                <a:lnTo>
                  <a:pt x="371398" y="186207"/>
                </a:lnTo>
                <a:lnTo>
                  <a:pt x="375208" y="187185"/>
                </a:lnTo>
                <a:lnTo>
                  <a:pt x="375564" y="184645"/>
                </a:lnTo>
                <a:close/>
              </a:path>
              <a:path extrusionOk="0" h="617854" w="708025">
                <a:moveTo>
                  <a:pt x="410718" y="198323"/>
                </a:moveTo>
                <a:lnTo>
                  <a:pt x="409232" y="199644"/>
                </a:lnTo>
                <a:lnTo>
                  <a:pt x="408266" y="201650"/>
                </a:lnTo>
                <a:lnTo>
                  <a:pt x="408838" y="202323"/>
                </a:lnTo>
                <a:lnTo>
                  <a:pt x="409943" y="203669"/>
                </a:lnTo>
                <a:lnTo>
                  <a:pt x="410718" y="198323"/>
                </a:lnTo>
                <a:close/>
              </a:path>
              <a:path extrusionOk="0" h="617854" w="708025">
                <a:moveTo>
                  <a:pt x="414655" y="230365"/>
                </a:moveTo>
                <a:lnTo>
                  <a:pt x="413613" y="229095"/>
                </a:lnTo>
                <a:lnTo>
                  <a:pt x="413639" y="230365"/>
                </a:lnTo>
                <a:lnTo>
                  <a:pt x="414655" y="230365"/>
                </a:lnTo>
                <a:close/>
              </a:path>
              <a:path extrusionOk="0" h="617854" w="708025">
                <a:moveTo>
                  <a:pt x="414756" y="215379"/>
                </a:moveTo>
                <a:lnTo>
                  <a:pt x="414147" y="215379"/>
                </a:lnTo>
                <a:lnTo>
                  <a:pt x="413346" y="215379"/>
                </a:lnTo>
                <a:lnTo>
                  <a:pt x="409651" y="216395"/>
                </a:lnTo>
                <a:lnTo>
                  <a:pt x="413715" y="216395"/>
                </a:lnTo>
                <a:lnTo>
                  <a:pt x="414705" y="216395"/>
                </a:lnTo>
                <a:lnTo>
                  <a:pt x="414756" y="215379"/>
                </a:lnTo>
                <a:close/>
              </a:path>
              <a:path extrusionOk="0" h="617854" w="708025">
                <a:moveTo>
                  <a:pt x="414807" y="214388"/>
                </a:moveTo>
                <a:lnTo>
                  <a:pt x="412711" y="213855"/>
                </a:lnTo>
                <a:lnTo>
                  <a:pt x="413245" y="215125"/>
                </a:lnTo>
                <a:lnTo>
                  <a:pt x="414261" y="215125"/>
                </a:lnTo>
                <a:lnTo>
                  <a:pt x="414769" y="215125"/>
                </a:lnTo>
                <a:lnTo>
                  <a:pt x="414807" y="214388"/>
                </a:lnTo>
                <a:close/>
              </a:path>
              <a:path extrusionOk="0" h="617854" w="708025">
                <a:moveTo>
                  <a:pt x="416674" y="230365"/>
                </a:moveTo>
                <a:lnTo>
                  <a:pt x="414655" y="230365"/>
                </a:lnTo>
                <a:lnTo>
                  <a:pt x="415709" y="231635"/>
                </a:lnTo>
                <a:lnTo>
                  <a:pt x="416674" y="230365"/>
                </a:lnTo>
                <a:close/>
              </a:path>
              <a:path extrusionOk="0" h="617854" w="708025">
                <a:moveTo>
                  <a:pt x="421767" y="206235"/>
                </a:moveTo>
                <a:lnTo>
                  <a:pt x="416636" y="206235"/>
                </a:lnTo>
                <a:lnTo>
                  <a:pt x="416483" y="198615"/>
                </a:lnTo>
                <a:lnTo>
                  <a:pt x="415417" y="201155"/>
                </a:lnTo>
                <a:lnTo>
                  <a:pt x="414807" y="214388"/>
                </a:lnTo>
                <a:lnTo>
                  <a:pt x="417703" y="215125"/>
                </a:lnTo>
                <a:lnTo>
                  <a:pt x="421767" y="206235"/>
                </a:lnTo>
                <a:close/>
              </a:path>
              <a:path extrusionOk="0" h="617854" w="708025">
                <a:moveTo>
                  <a:pt x="423443" y="230365"/>
                </a:moveTo>
                <a:lnTo>
                  <a:pt x="423087" y="230365"/>
                </a:lnTo>
                <a:lnTo>
                  <a:pt x="423227" y="230466"/>
                </a:lnTo>
                <a:lnTo>
                  <a:pt x="423443" y="230365"/>
                </a:lnTo>
                <a:close/>
              </a:path>
              <a:path extrusionOk="0" h="617854" w="708025">
                <a:moveTo>
                  <a:pt x="430555" y="235445"/>
                </a:moveTo>
                <a:lnTo>
                  <a:pt x="429526" y="234175"/>
                </a:lnTo>
                <a:lnTo>
                  <a:pt x="429069" y="234429"/>
                </a:lnTo>
                <a:lnTo>
                  <a:pt x="430555" y="235445"/>
                </a:lnTo>
                <a:close/>
              </a:path>
              <a:path extrusionOk="0" h="617854" w="708025">
                <a:moveTo>
                  <a:pt x="444220" y="235737"/>
                </a:moveTo>
                <a:lnTo>
                  <a:pt x="443674" y="235026"/>
                </a:lnTo>
                <a:lnTo>
                  <a:pt x="439902" y="241592"/>
                </a:lnTo>
                <a:lnTo>
                  <a:pt x="444220" y="235737"/>
                </a:lnTo>
                <a:close/>
              </a:path>
              <a:path extrusionOk="0" h="617854" w="708025">
                <a:moveTo>
                  <a:pt x="480529" y="255574"/>
                </a:moveTo>
                <a:lnTo>
                  <a:pt x="476834" y="254025"/>
                </a:lnTo>
                <a:lnTo>
                  <a:pt x="477888" y="255422"/>
                </a:lnTo>
                <a:lnTo>
                  <a:pt x="480529" y="255574"/>
                </a:lnTo>
                <a:close/>
              </a:path>
              <a:path extrusionOk="0" h="617854" w="708025">
                <a:moveTo>
                  <a:pt x="481571" y="256959"/>
                </a:moveTo>
                <a:lnTo>
                  <a:pt x="480529" y="255574"/>
                </a:lnTo>
                <a:lnTo>
                  <a:pt x="475576" y="263982"/>
                </a:lnTo>
                <a:lnTo>
                  <a:pt x="481571" y="256959"/>
                </a:lnTo>
                <a:close/>
              </a:path>
              <a:path extrusionOk="0" h="617854" w="708025">
                <a:moveTo>
                  <a:pt x="518071" y="305295"/>
                </a:moveTo>
                <a:lnTo>
                  <a:pt x="513664" y="304025"/>
                </a:lnTo>
                <a:lnTo>
                  <a:pt x="513537" y="304152"/>
                </a:lnTo>
                <a:lnTo>
                  <a:pt x="518071" y="305295"/>
                </a:lnTo>
                <a:close/>
              </a:path>
              <a:path extrusionOk="0" h="617854" w="708025">
                <a:moveTo>
                  <a:pt x="520674" y="314706"/>
                </a:moveTo>
                <a:lnTo>
                  <a:pt x="520458" y="314185"/>
                </a:lnTo>
                <a:lnTo>
                  <a:pt x="520001" y="314185"/>
                </a:lnTo>
                <a:lnTo>
                  <a:pt x="520674" y="314706"/>
                </a:lnTo>
                <a:close/>
              </a:path>
              <a:path extrusionOk="0" h="617854" w="708025">
                <a:moveTo>
                  <a:pt x="543801" y="427215"/>
                </a:moveTo>
                <a:lnTo>
                  <a:pt x="535368" y="424675"/>
                </a:lnTo>
                <a:lnTo>
                  <a:pt x="536829" y="425945"/>
                </a:lnTo>
                <a:lnTo>
                  <a:pt x="539496" y="428485"/>
                </a:lnTo>
                <a:lnTo>
                  <a:pt x="539851" y="427215"/>
                </a:lnTo>
                <a:lnTo>
                  <a:pt x="543801" y="427215"/>
                </a:lnTo>
                <a:close/>
              </a:path>
              <a:path extrusionOk="0" h="617854" w="708025">
                <a:moveTo>
                  <a:pt x="548005" y="428485"/>
                </a:moveTo>
                <a:lnTo>
                  <a:pt x="547090" y="425132"/>
                </a:lnTo>
                <a:lnTo>
                  <a:pt x="544461" y="427215"/>
                </a:lnTo>
                <a:lnTo>
                  <a:pt x="543801" y="427215"/>
                </a:lnTo>
                <a:lnTo>
                  <a:pt x="548005" y="428485"/>
                </a:lnTo>
                <a:close/>
              </a:path>
              <a:path extrusionOk="0" h="617854" w="708025">
                <a:moveTo>
                  <a:pt x="550049" y="343395"/>
                </a:moveTo>
                <a:lnTo>
                  <a:pt x="546620" y="340855"/>
                </a:lnTo>
                <a:lnTo>
                  <a:pt x="547420" y="343395"/>
                </a:lnTo>
                <a:lnTo>
                  <a:pt x="547966" y="343395"/>
                </a:lnTo>
                <a:lnTo>
                  <a:pt x="550049" y="343395"/>
                </a:lnTo>
                <a:close/>
              </a:path>
              <a:path extrusionOk="0" h="617854" w="708025">
                <a:moveTo>
                  <a:pt x="551167" y="432295"/>
                </a:moveTo>
                <a:lnTo>
                  <a:pt x="551002" y="431279"/>
                </a:lnTo>
                <a:lnTo>
                  <a:pt x="550392" y="431025"/>
                </a:lnTo>
                <a:lnTo>
                  <a:pt x="550087" y="432638"/>
                </a:lnTo>
                <a:lnTo>
                  <a:pt x="551167" y="432295"/>
                </a:lnTo>
                <a:close/>
              </a:path>
              <a:path extrusionOk="0" h="617854" w="708025">
                <a:moveTo>
                  <a:pt x="557453" y="351967"/>
                </a:moveTo>
                <a:lnTo>
                  <a:pt x="557441" y="349745"/>
                </a:lnTo>
                <a:lnTo>
                  <a:pt x="555612" y="348475"/>
                </a:lnTo>
                <a:lnTo>
                  <a:pt x="557453" y="351967"/>
                </a:lnTo>
                <a:close/>
              </a:path>
              <a:path extrusionOk="0" h="617854" w="708025">
                <a:moveTo>
                  <a:pt x="569887" y="361175"/>
                </a:moveTo>
                <a:lnTo>
                  <a:pt x="564083" y="359905"/>
                </a:lnTo>
                <a:lnTo>
                  <a:pt x="568325" y="363982"/>
                </a:lnTo>
                <a:lnTo>
                  <a:pt x="569887" y="361175"/>
                </a:lnTo>
                <a:close/>
              </a:path>
              <a:path extrusionOk="0" h="617854" w="708025">
                <a:moveTo>
                  <a:pt x="570687" y="366255"/>
                </a:moveTo>
                <a:lnTo>
                  <a:pt x="568325" y="363982"/>
                </a:lnTo>
                <a:lnTo>
                  <a:pt x="567080" y="366255"/>
                </a:lnTo>
                <a:lnTo>
                  <a:pt x="570687" y="366255"/>
                </a:lnTo>
                <a:close/>
              </a:path>
              <a:path extrusionOk="0" h="617854" w="708025">
                <a:moveTo>
                  <a:pt x="588924" y="396735"/>
                </a:moveTo>
                <a:lnTo>
                  <a:pt x="580999" y="400545"/>
                </a:lnTo>
                <a:lnTo>
                  <a:pt x="581253" y="399275"/>
                </a:lnTo>
                <a:lnTo>
                  <a:pt x="582256" y="394195"/>
                </a:lnTo>
                <a:lnTo>
                  <a:pt x="582510" y="392925"/>
                </a:lnTo>
                <a:lnTo>
                  <a:pt x="578815" y="394195"/>
                </a:lnTo>
                <a:lnTo>
                  <a:pt x="577265" y="392925"/>
                </a:lnTo>
                <a:lnTo>
                  <a:pt x="575602" y="392925"/>
                </a:lnTo>
                <a:lnTo>
                  <a:pt x="571563" y="395465"/>
                </a:lnTo>
                <a:lnTo>
                  <a:pt x="578383" y="399275"/>
                </a:lnTo>
                <a:lnTo>
                  <a:pt x="573493" y="398005"/>
                </a:lnTo>
                <a:lnTo>
                  <a:pt x="561962" y="403085"/>
                </a:lnTo>
                <a:lnTo>
                  <a:pt x="561543" y="392925"/>
                </a:lnTo>
                <a:lnTo>
                  <a:pt x="563410" y="391655"/>
                </a:lnTo>
                <a:lnTo>
                  <a:pt x="566826" y="391655"/>
                </a:lnTo>
                <a:lnTo>
                  <a:pt x="568921" y="392925"/>
                </a:lnTo>
                <a:lnTo>
                  <a:pt x="569201" y="391655"/>
                </a:lnTo>
                <a:lnTo>
                  <a:pt x="569480" y="390385"/>
                </a:lnTo>
                <a:lnTo>
                  <a:pt x="569760" y="389115"/>
                </a:lnTo>
                <a:lnTo>
                  <a:pt x="564756" y="390385"/>
                </a:lnTo>
                <a:lnTo>
                  <a:pt x="565594" y="386575"/>
                </a:lnTo>
                <a:lnTo>
                  <a:pt x="570331" y="385305"/>
                </a:lnTo>
                <a:lnTo>
                  <a:pt x="573620" y="387845"/>
                </a:lnTo>
                <a:lnTo>
                  <a:pt x="577075" y="390385"/>
                </a:lnTo>
                <a:lnTo>
                  <a:pt x="582320" y="391655"/>
                </a:lnTo>
                <a:lnTo>
                  <a:pt x="581418" y="389115"/>
                </a:lnTo>
                <a:lnTo>
                  <a:pt x="578510" y="387845"/>
                </a:lnTo>
                <a:lnTo>
                  <a:pt x="577113" y="386575"/>
                </a:lnTo>
                <a:lnTo>
                  <a:pt x="580745" y="384035"/>
                </a:lnTo>
                <a:lnTo>
                  <a:pt x="574560" y="385305"/>
                </a:lnTo>
                <a:lnTo>
                  <a:pt x="572427" y="382765"/>
                </a:lnTo>
                <a:lnTo>
                  <a:pt x="570484" y="378955"/>
                </a:lnTo>
                <a:lnTo>
                  <a:pt x="564857" y="378955"/>
                </a:lnTo>
                <a:lnTo>
                  <a:pt x="569595" y="375145"/>
                </a:lnTo>
                <a:lnTo>
                  <a:pt x="564857" y="375145"/>
                </a:lnTo>
                <a:lnTo>
                  <a:pt x="563829" y="373875"/>
                </a:lnTo>
                <a:lnTo>
                  <a:pt x="567791" y="372605"/>
                </a:lnTo>
                <a:lnTo>
                  <a:pt x="571754" y="371335"/>
                </a:lnTo>
                <a:lnTo>
                  <a:pt x="563562" y="372605"/>
                </a:lnTo>
                <a:lnTo>
                  <a:pt x="564273" y="371335"/>
                </a:lnTo>
                <a:lnTo>
                  <a:pt x="567080" y="366255"/>
                </a:lnTo>
                <a:lnTo>
                  <a:pt x="560146" y="366255"/>
                </a:lnTo>
                <a:lnTo>
                  <a:pt x="559600" y="371335"/>
                </a:lnTo>
                <a:lnTo>
                  <a:pt x="554672" y="367525"/>
                </a:lnTo>
                <a:lnTo>
                  <a:pt x="556552" y="362445"/>
                </a:lnTo>
                <a:lnTo>
                  <a:pt x="558558" y="356095"/>
                </a:lnTo>
                <a:lnTo>
                  <a:pt x="558965" y="354825"/>
                </a:lnTo>
                <a:lnTo>
                  <a:pt x="557453" y="351967"/>
                </a:lnTo>
                <a:lnTo>
                  <a:pt x="557479" y="356095"/>
                </a:lnTo>
                <a:lnTo>
                  <a:pt x="553542" y="356095"/>
                </a:lnTo>
                <a:lnTo>
                  <a:pt x="552742" y="353555"/>
                </a:lnTo>
                <a:lnTo>
                  <a:pt x="552196" y="349745"/>
                </a:lnTo>
                <a:lnTo>
                  <a:pt x="553478" y="345935"/>
                </a:lnTo>
                <a:lnTo>
                  <a:pt x="550506" y="343725"/>
                </a:lnTo>
                <a:lnTo>
                  <a:pt x="549846" y="343725"/>
                </a:lnTo>
                <a:lnTo>
                  <a:pt x="549846" y="351015"/>
                </a:lnTo>
                <a:lnTo>
                  <a:pt x="544626" y="351015"/>
                </a:lnTo>
                <a:lnTo>
                  <a:pt x="545185" y="349745"/>
                </a:lnTo>
                <a:lnTo>
                  <a:pt x="547649" y="344119"/>
                </a:lnTo>
                <a:lnTo>
                  <a:pt x="549846" y="351015"/>
                </a:lnTo>
                <a:lnTo>
                  <a:pt x="549846" y="343725"/>
                </a:lnTo>
                <a:lnTo>
                  <a:pt x="547814" y="343725"/>
                </a:lnTo>
                <a:lnTo>
                  <a:pt x="547535" y="343725"/>
                </a:lnTo>
                <a:lnTo>
                  <a:pt x="539534" y="349745"/>
                </a:lnTo>
                <a:lnTo>
                  <a:pt x="535216" y="348475"/>
                </a:lnTo>
                <a:lnTo>
                  <a:pt x="539686" y="344665"/>
                </a:lnTo>
                <a:lnTo>
                  <a:pt x="536270" y="340855"/>
                </a:lnTo>
                <a:lnTo>
                  <a:pt x="532371" y="342125"/>
                </a:lnTo>
                <a:lnTo>
                  <a:pt x="528701" y="344665"/>
                </a:lnTo>
                <a:lnTo>
                  <a:pt x="526034" y="340855"/>
                </a:lnTo>
                <a:lnTo>
                  <a:pt x="534733" y="338315"/>
                </a:lnTo>
                <a:lnTo>
                  <a:pt x="529996" y="335775"/>
                </a:lnTo>
                <a:lnTo>
                  <a:pt x="535698" y="331965"/>
                </a:lnTo>
                <a:lnTo>
                  <a:pt x="528485" y="331965"/>
                </a:lnTo>
                <a:lnTo>
                  <a:pt x="528408" y="329425"/>
                </a:lnTo>
                <a:lnTo>
                  <a:pt x="526415" y="325615"/>
                </a:lnTo>
                <a:lnTo>
                  <a:pt x="524103" y="329425"/>
                </a:lnTo>
                <a:lnTo>
                  <a:pt x="518007" y="331965"/>
                </a:lnTo>
                <a:lnTo>
                  <a:pt x="514883" y="329425"/>
                </a:lnTo>
                <a:lnTo>
                  <a:pt x="515404" y="324345"/>
                </a:lnTo>
                <a:lnTo>
                  <a:pt x="520268" y="326885"/>
                </a:lnTo>
                <a:lnTo>
                  <a:pt x="516915" y="324345"/>
                </a:lnTo>
                <a:lnTo>
                  <a:pt x="515239" y="323075"/>
                </a:lnTo>
                <a:lnTo>
                  <a:pt x="518947" y="320535"/>
                </a:lnTo>
                <a:lnTo>
                  <a:pt x="521246" y="319265"/>
                </a:lnTo>
                <a:lnTo>
                  <a:pt x="523544" y="317995"/>
                </a:lnTo>
                <a:lnTo>
                  <a:pt x="521322" y="324345"/>
                </a:lnTo>
                <a:lnTo>
                  <a:pt x="522973" y="323075"/>
                </a:lnTo>
                <a:lnTo>
                  <a:pt x="525030" y="323075"/>
                </a:lnTo>
                <a:lnTo>
                  <a:pt x="526643" y="321805"/>
                </a:lnTo>
                <a:lnTo>
                  <a:pt x="527291" y="317995"/>
                </a:lnTo>
                <a:lnTo>
                  <a:pt x="527507" y="316725"/>
                </a:lnTo>
                <a:lnTo>
                  <a:pt x="521614" y="315455"/>
                </a:lnTo>
                <a:lnTo>
                  <a:pt x="520674" y="314706"/>
                </a:lnTo>
                <a:lnTo>
                  <a:pt x="520966" y="315455"/>
                </a:lnTo>
                <a:lnTo>
                  <a:pt x="520712" y="316725"/>
                </a:lnTo>
                <a:lnTo>
                  <a:pt x="508241" y="315455"/>
                </a:lnTo>
                <a:lnTo>
                  <a:pt x="508889" y="312915"/>
                </a:lnTo>
                <a:lnTo>
                  <a:pt x="513080" y="311645"/>
                </a:lnTo>
                <a:lnTo>
                  <a:pt x="511302" y="311645"/>
                </a:lnTo>
                <a:lnTo>
                  <a:pt x="508406" y="312915"/>
                </a:lnTo>
                <a:lnTo>
                  <a:pt x="506120" y="310375"/>
                </a:lnTo>
                <a:lnTo>
                  <a:pt x="510146" y="307835"/>
                </a:lnTo>
                <a:lnTo>
                  <a:pt x="513537" y="304152"/>
                </a:lnTo>
                <a:lnTo>
                  <a:pt x="507987" y="302755"/>
                </a:lnTo>
                <a:lnTo>
                  <a:pt x="509117" y="301485"/>
                </a:lnTo>
                <a:lnTo>
                  <a:pt x="509054" y="296405"/>
                </a:lnTo>
                <a:lnTo>
                  <a:pt x="511149" y="295135"/>
                </a:lnTo>
                <a:lnTo>
                  <a:pt x="510806" y="293865"/>
                </a:lnTo>
                <a:lnTo>
                  <a:pt x="509790" y="290055"/>
                </a:lnTo>
                <a:lnTo>
                  <a:pt x="495998" y="293865"/>
                </a:lnTo>
                <a:lnTo>
                  <a:pt x="494499" y="287515"/>
                </a:lnTo>
                <a:lnTo>
                  <a:pt x="494398" y="287147"/>
                </a:lnTo>
                <a:lnTo>
                  <a:pt x="494842" y="286854"/>
                </a:lnTo>
                <a:lnTo>
                  <a:pt x="495134" y="286639"/>
                </a:lnTo>
                <a:lnTo>
                  <a:pt x="494360" y="286956"/>
                </a:lnTo>
                <a:lnTo>
                  <a:pt x="494195" y="286245"/>
                </a:lnTo>
                <a:lnTo>
                  <a:pt x="493293" y="287515"/>
                </a:lnTo>
                <a:lnTo>
                  <a:pt x="492163" y="287515"/>
                </a:lnTo>
                <a:lnTo>
                  <a:pt x="490715" y="286245"/>
                </a:lnTo>
                <a:lnTo>
                  <a:pt x="487273" y="282435"/>
                </a:lnTo>
                <a:lnTo>
                  <a:pt x="487527" y="277355"/>
                </a:lnTo>
                <a:lnTo>
                  <a:pt x="487718" y="273545"/>
                </a:lnTo>
                <a:lnTo>
                  <a:pt x="477989" y="273545"/>
                </a:lnTo>
                <a:lnTo>
                  <a:pt x="478459" y="272275"/>
                </a:lnTo>
                <a:lnTo>
                  <a:pt x="481279" y="264655"/>
                </a:lnTo>
                <a:lnTo>
                  <a:pt x="478282" y="264655"/>
                </a:lnTo>
                <a:lnTo>
                  <a:pt x="476250" y="268465"/>
                </a:lnTo>
                <a:lnTo>
                  <a:pt x="473532" y="272275"/>
                </a:lnTo>
                <a:lnTo>
                  <a:pt x="468515" y="272275"/>
                </a:lnTo>
                <a:lnTo>
                  <a:pt x="461746" y="269735"/>
                </a:lnTo>
                <a:lnTo>
                  <a:pt x="469392" y="265925"/>
                </a:lnTo>
                <a:lnTo>
                  <a:pt x="471932" y="264655"/>
                </a:lnTo>
                <a:lnTo>
                  <a:pt x="471932" y="262115"/>
                </a:lnTo>
                <a:lnTo>
                  <a:pt x="466420" y="263385"/>
                </a:lnTo>
                <a:lnTo>
                  <a:pt x="456082" y="265925"/>
                </a:lnTo>
                <a:lnTo>
                  <a:pt x="456565" y="257035"/>
                </a:lnTo>
                <a:lnTo>
                  <a:pt x="459168" y="257035"/>
                </a:lnTo>
                <a:lnTo>
                  <a:pt x="459435" y="258305"/>
                </a:lnTo>
                <a:lnTo>
                  <a:pt x="461238" y="259575"/>
                </a:lnTo>
                <a:lnTo>
                  <a:pt x="461225" y="257035"/>
                </a:lnTo>
                <a:lnTo>
                  <a:pt x="461200" y="253225"/>
                </a:lnTo>
                <a:lnTo>
                  <a:pt x="470801" y="250685"/>
                </a:lnTo>
                <a:lnTo>
                  <a:pt x="471893" y="255765"/>
                </a:lnTo>
                <a:lnTo>
                  <a:pt x="473417" y="246875"/>
                </a:lnTo>
                <a:lnTo>
                  <a:pt x="465848" y="250685"/>
                </a:lnTo>
                <a:lnTo>
                  <a:pt x="460146" y="248145"/>
                </a:lnTo>
                <a:lnTo>
                  <a:pt x="454456" y="245605"/>
                </a:lnTo>
                <a:lnTo>
                  <a:pt x="446963" y="248145"/>
                </a:lnTo>
                <a:lnTo>
                  <a:pt x="447090" y="245605"/>
                </a:lnTo>
                <a:lnTo>
                  <a:pt x="447154" y="244335"/>
                </a:lnTo>
                <a:lnTo>
                  <a:pt x="448995" y="244335"/>
                </a:lnTo>
                <a:lnTo>
                  <a:pt x="447611" y="241795"/>
                </a:lnTo>
                <a:lnTo>
                  <a:pt x="443153" y="243065"/>
                </a:lnTo>
                <a:lnTo>
                  <a:pt x="437743" y="245605"/>
                </a:lnTo>
                <a:lnTo>
                  <a:pt x="433527" y="244335"/>
                </a:lnTo>
                <a:lnTo>
                  <a:pt x="432460" y="241795"/>
                </a:lnTo>
                <a:lnTo>
                  <a:pt x="432752" y="237985"/>
                </a:lnTo>
                <a:lnTo>
                  <a:pt x="435432" y="237985"/>
                </a:lnTo>
                <a:lnTo>
                  <a:pt x="428307" y="236715"/>
                </a:lnTo>
                <a:lnTo>
                  <a:pt x="427240" y="235445"/>
                </a:lnTo>
                <a:lnTo>
                  <a:pt x="429069" y="234429"/>
                </a:lnTo>
                <a:lnTo>
                  <a:pt x="426821" y="232905"/>
                </a:lnTo>
                <a:lnTo>
                  <a:pt x="423227" y="230466"/>
                </a:lnTo>
                <a:lnTo>
                  <a:pt x="420738" y="231635"/>
                </a:lnTo>
                <a:lnTo>
                  <a:pt x="415874" y="232905"/>
                </a:lnTo>
                <a:lnTo>
                  <a:pt x="413677" y="232905"/>
                </a:lnTo>
                <a:lnTo>
                  <a:pt x="413639" y="230365"/>
                </a:lnTo>
                <a:lnTo>
                  <a:pt x="410235" y="230365"/>
                </a:lnTo>
                <a:lnTo>
                  <a:pt x="411581" y="225285"/>
                </a:lnTo>
                <a:lnTo>
                  <a:pt x="417639" y="224015"/>
                </a:lnTo>
                <a:lnTo>
                  <a:pt x="419696" y="227825"/>
                </a:lnTo>
                <a:lnTo>
                  <a:pt x="420890" y="224015"/>
                </a:lnTo>
                <a:lnTo>
                  <a:pt x="421284" y="222745"/>
                </a:lnTo>
                <a:lnTo>
                  <a:pt x="422071" y="220205"/>
                </a:lnTo>
                <a:lnTo>
                  <a:pt x="415353" y="220205"/>
                </a:lnTo>
                <a:lnTo>
                  <a:pt x="413766" y="216395"/>
                </a:lnTo>
                <a:lnTo>
                  <a:pt x="412648" y="218935"/>
                </a:lnTo>
                <a:lnTo>
                  <a:pt x="406946" y="222745"/>
                </a:lnTo>
                <a:lnTo>
                  <a:pt x="408228" y="220205"/>
                </a:lnTo>
                <a:lnTo>
                  <a:pt x="407809" y="216395"/>
                </a:lnTo>
                <a:lnTo>
                  <a:pt x="407454" y="215125"/>
                </a:lnTo>
                <a:lnTo>
                  <a:pt x="406895" y="213855"/>
                </a:lnTo>
                <a:lnTo>
                  <a:pt x="406336" y="212585"/>
                </a:lnTo>
                <a:lnTo>
                  <a:pt x="401878" y="213855"/>
                </a:lnTo>
                <a:lnTo>
                  <a:pt x="405815" y="208775"/>
                </a:lnTo>
                <a:lnTo>
                  <a:pt x="402653" y="208775"/>
                </a:lnTo>
                <a:lnTo>
                  <a:pt x="399719" y="206235"/>
                </a:lnTo>
                <a:lnTo>
                  <a:pt x="405142" y="199885"/>
                </a:lnTo>
                <a:lnTo>
                  <a:pt x="400659" y="199885"/>
                </a:lnTo>
                <a:lnTo>
                  <a:pt x="398246" y="202425"/>
                </a:lnTo>
                <a:lnTo>
                  <a:pt x="394182" y="204965"/>
                </a:lnTo>
                <a:lnTo>
                  <a:pt x="393255" y="203695"/>
                </a:lnTo>
                <a:lnTo>
                  <a:pt x="391414" y="201155"/>
                </a:lnTo>
                <a:lnTo>
                  <a:pt x="393090" y="198615"/>
                </a:lnTo>
                <a:lnTo>
                  <a:pt x="393928" y="197345"/>
                </a:lnTo>
                <a:lnTo>
                  <a:pt x="394766" y="196075"/>
                </a:lnTo>
                <a:lnTo>
                  <a:pt x="397344" y="190995"/>
                </a:lnTo>
                <a:lnTo>
                  <a:pt x="394919" y="189725"/>
                </a:lnTo>
                <a:lnTo>
                  <a:pt x="393395" y="193535"/>
                </a:lnTo>
                <a:lnTo>
                  <a:pt x="391350" y="197345"/>
                </a:lnTo>
                <a:lnTo>
                  <a:pt x="387388" y="197345"/>
                </a:lnTo>
                <a:lnTo>
                  <a:pt x="384962" y="192265"/>
                </a:lnTo>
                <a:lnTo>
                  <a:pt x="379818" y="192265"/>
                </a:lnTo>
                <a:lnTo>
                  <a:pt x="371563" y="190995"/>
                </a:lnTo>
                <a:lnTo>
                  <a:pt x="370598" y="187185"/>
                </a:lnTo>
                <a:lnTo>
                  <a:pt x="370446" y="186563"/>
                </a:lnTo>
                <a:lnTo>
                  <a:pt x="368795" y="187185"/>
                </a:lnTo>
                <a:lnTo>
                  <a:pt x="368249" y="187185"/>
                </a:lnTo>
                <a:lnTo>
                  <a:pt x="369697" y="185915"/>
                </a:lnTo>
                <a:lnTo>
                  <a:pt x="370433" y="184645"/>
                </a:lnTo>
                <a:lnTo>
                  <a:pt x="366598" y="184645"/>
                </a:lnTo>
                <a:lnTo>
                  <a:pt x="365188" y="190995"/>
                </a:lnTo>
                <a:lnTo>
                  <a:pt x="360260" y="189725"/>
                </a:lnTo>
                <a:lnTo>
                  <a:pt x="357466" y="189725"/>
                </a:lnTo>
                <a:lnTo>
                  <a:pt x="357301" y="188455"/>
                </a:lnTo>
                <a:lnTo>
                  <a:pt x="357149" y="187185"/>
                </a:lnTo>
                <a:lnTo>
                  <a:pt x="356819" y="184645"/>
                </a:lnTo>
                <a:lnTo>
                  <a:pt x="355320" y="179565"/>
                </a:lnTo>
                <a:lnTo>
                  <a:pt x="350037" y="178295"/>
                </a:lnTo>
                <a:lnTo>
                  <a:pt x="350329" y="175755"/>
                </a:lnTo>
                <a:lnTo>
                  <a:pt x="353618" y="174485"/>
                </a:lnTo>
                <a:lnTo>
                  <a:pt x="355231" y="171945"/>
                </a:lnTo>
                <a:lnTo>
                  <a:pt x="346849" y="171945"/>
                </a:lnTo>
                <a:lnTo>
                  <a:pt x="336219" y="174485"/>
                </a:lnTo>
                <a:lnTo>
                  <a:pt x="335089" y="166865"/>
                </a:lnTo>
                <a:lnTo>
                  <a:pt x="334606" y="174485"/>
                </a:lnTo>
                <a:lnTo>
                  <a:pt x="326136" y="177025"/>
                </a:lnTo>
                <a:lnTo>
                  <a:pt x="319011" y="179565"/>
                </a:lnTo>
                <a:lnTo>
                  <a:pt x="318363" y="182105"/>
                </a:lnTo>
                <a:lnTo>
                  <a:pt x="317754" y="184645"/>
                </a:lnTo>
                <a:lnTo>
                  <a:pt x="317665" y="187185"/>
                </a:lnTo>
                <a:lnTo>
                  <a:pt x="309384" y="185915"/>
                </a:lnTo>
                <a:lnTo>
                  <a:pt x="309511" y="184645"/>
                </a:lnTo>
                <a:lnTo>
                  <a:pt x="311734" y="182105"/>
                </a:lnTo>
                <a:lnTo>
                  <a:pt x="314693" y="180835"/>
                </a:lnTo>
                <a:lnTo>
                  <a:pt x="312508" y="180835"/>
                </a:lnTo>
                <a:lnTo>
                  <a:pt x="312432" y="179565"/>
                </a:lnTo>
                <a:lnTo>
                  <a:pt x="312280" y="177025"/>
                </a:lnTo>
                <a:lnTo>
                  <a:pt x="316115" y="174485"/>
                </a:lnTo>
                <a:lnTo>
                  <a:pt x="320306" y="171945"/>
                </a:lnTo>
                <a:lnTo>
                  <a:pt x="320014" y="173215"/>
                </a:lnTo>
                <a:lnTo>
                  <a:pt x="319366" y="177025"/>
                </a:lnTo>
                <a:lnTo>
                  <a:pt x="323723" y="174485"/>
                </a:lnTo>
                <a:lnTo>
                  <a:pt x="326809" y="171945"/>
                </a:lnTo>
                <a:lnTo>
                  <a:pt x="328358" y="170675"/>
                </a:lnTo>
                <a:lnTo>
                  <a:pt x="330073" y="168135"/>
                </a:lnTo>
                <a:lnTo>
                  <a:pt x="330936" y="166865"/>
                </a:lnTo>
                <a:lnTo>
                  <a:pt x="329996" y="168135"/>
                </a:lnTo>
                <a:lnTo>
                  <a:pt x="327710" y="168135"/>
                </a:lnTo>
                <a:lnTo>
                  <a:pt x="328904" y="166865"/>
                </a:lnTo>
                <a:lnTo>
                  <a:pt x="329869" y="165595"/>
                </a:lnTo>
                <a:lnTo>
                  <a:pt x="330479" y="164325"/>
                </a:lnTo>
                <a:lnTo>
                  <a:pt x="328803" y="165595"/>
                </a:lnTo>
                <a:lnTo>
                  <a:pt x="326618" y="166865"/>
                </a:lnTo>
                <a:lnTo>
                  <a:pt x="328383" y="163055"/>
                </a:lnTo>
                <a:lnTo>
                  <a:pt x="329565" y="160515"/>
                </a:lnTo>
                <a:lnTo>
                  <a:pt x="330746" y="157975"/>
                </a:lnTo>
                <a:lnTo>
                  <a:pt x="328295" y="160515"/>
                </a:lnTo>
                <a:lnTo>
                  <a:pt x="327240" y="157975"/>
                </a:lnTo>
                <a:lnTo>
                  <a:pt x="324104" y="150355"/>
                </a:lnTo>
                <a:lnTo>
                  <a:pt x="320751" y="151371"/>
                </a:lnTo>
                <a:lnTo>
                  <a:pt x="320751" y="164325"/>
                </a:lnTo>
                <a:lnTo>
                  <a:pt x="320725" y="166865"/>
                </a:lnTo>
                <a:lnTo>
                  <a:pt x="319430" y="166865"/>
                </a:lnTo>
                <a:lnTo>
                  <a:pt x="318465" y="165595"/>
                </a:lnTo>
                <a:lnTo>
                  <a:pt x="318173" y="164325"/>
                </a:lnTo>
                <a:lnTo>
                  <a:pt x="320141" y="163055"/>
                </a:lnTo>
                <a:lnTo>
                  <a:pt x="320751" y="164325"/>
                </a:lnTo>
                <a:lnTo>
                  <a:pt x="320751" y="151371"/>
                </a:lnTo>
                <a:lnTo>
                  <a:pt x="315709" y="152895"/>
                </a:lnTo>
                <a:lnTo>
                  <a:pt x="306997" y="156705"/>
                </a:lnTo>
                <a:lnTo>
                  <a:pt x="298335" y="157975"/>
                </a:lnTo>
                <a:lnTo>
                  <a:pt x="290042" y="157975"/>
                </a:lnTo>
                <a:lnTo>
                  <a:pt x="296037" y="154165"/>
                </a:lnTo>
                <a:lnTo>
                  <a:pt x="296849" y="149085"/>
                </a:lnTo>
                <a:lnTo>
                  <a:pt x="300609" y="144005"/>
                </a:lnTo>
                <a:lnTo>
                  <a:pt x="301548" y="142735"/>
                </a:lnTo>
                <a:lnTo>
                  <a:pt x="301891" y="146545"/>
                </a:lnTo>
                <a:lnTo>
                  <a:pt x="305371" y="147815"/>
                </a:lnTo>
                <a:lnTo>
                  <a:pt x="309981" y="147815"/>
                </a:lnTo>
                <a:lnTo>
                  <a:pt x="313702" y="149085"/>
                </a:lnTo>
                <a:lnTo>
                  <a:pt x="311886" y="147815"/>
                </a:lnTo>
                <a:lnTo>
                  <a:pt x="314629" y="144005"/>
                </a:lnTo>
                <a:lnTo>
                  <a:pt x="303606" y="144005"/>
                </a:lnTo>
                <a:lnTo>
                  <a:pt x="304596" y="142735"/>
                </a:lnTo>
                <a:lnTo>
                  <a:pt x="305574" y="141465"/>
                </a:lnTo>
                <a:lnTo>
                  <a:pt x="307543" y="138925"/>
                </a:lnTo>
                <a:lnTo>
                  <a:pt x="304800" y="138925"/>
                </a:lnTo>
                <a:lnTo>
                  <a:pt x="304165" y="135115"/>
                </a:lnTo>
                <a:lnTo>
                  <a:pt x="299923" y="140195"/>
                </a:lnTo>
                <a:lnTo>
                  <a:pt x="295795" y="141465"/>
                </a:lnTo>
                <a:lnTo>
                  <a:pt x="291693" y="138925"/>
                </a:lnTo>
                <a:lnTo>
                  <a:pt x="287566" y="138925"/>
                </a:lnTo>
                <a:lnTo>
                  <a:pt x="288315" y="137655"/>
                </a:lnTo>
                <a:lnTo>
                  <a:pt x="289814" y="135115"/>
                </a:lnTo>
                <a:lnTo>
                  <a:pt x="284734" y="137655"/>
                </a:lnTo>
                <a:lnTo>
                  <a:pt x="283984" y="136385"/>
                </a:lnTo>
                <a:lnTo>
                  <a:pt x="283857" y="136144"/>
                </a:lnTo>
                <a:lnTo>
                  <a:pt x="285343" y="133845"/>
                </a:lnTo>
                <a:lnTo>
                  <a:pt x="283425" y="134937"/>
                </a:lnTo>
                <a:lnTo>
                  <a:pt x="283641" y="135788"/>
                </a:lnTo>
                <a:lnTo>
                  <a:pt x="283210" y="135051"/>
                </a:lnTo>
                <a:lnTo>
                  <a:pt x="280860" y="136385"/>
                </a:lnTo>
                <a:lnTo>
                  <a:pt x="279285" y="133845"/>
                </a:lnTo>
                <a:lnTo>
                  <a:pt x="276936" y="130035"/>
                </a:lnTo>
                <a:lnTo>
                  <a:pt x="280377" y="127495"/>
                </a:lnTo>
                <a:lnTo>
                  <a:pt x="281406" y="127495"/>
                </a:lnTo>
                <a:lnTo>
                  <a:pt x="275755" y="123685"/>
                </a:lnTo>
                <a:lnTo>
                  <a:pt x="273304" y="122415"/>
                </a:lnTo>
                <a:lnTo>
                  <a:pt x="268389" y="119875"/>
                </a:lnTo>
                <a:lnTo>
                  <a:pt x="260781" y="118605"/>
                </a:lnTo>
                <a:lnTo>
                  <a:pt x="254444" y="122415"/>
                </a:lnTo>
                <a:lnTo>
                  <a:pt x="255155" y="121145"/>
                </a:lnTo>
                <a:lnTo>
                  <a:pt x="262534" y="112255"/>
                </a:lnTo>
                <a:lnTo>
                  <a:pt x="264147" y="110985"/>
                </a:lnTo>
                <a:lnTo>
                  <a:pt x="232397" y="132575"/>
                </a:lnTo>
                <a:lnTo>
                  <a:pt x="237363" y="124955"/>
                </a:lnTo>
                <a:lnTo>
                  <a:pt x="242887" y="116065"/>
                </a:lnTo>
                <a:lnTo>
                  <a:pt x="245859" y="112255"/>
                </a:lnTo>
                <a:lnTo>
                  <a:pt x="248831" y="108445"/>
                </a:lnTo>
                <a:lnTo>
                  <a:pt x="255028" y="104635"/>
                </a:lnTo>
                <a:lnTo>
                  <a:pt x="254190" y="102095"/>
                </a:lnTo>
                <a:lnTo>
                  <a:pt x="253085" y="99555"/>
                </a:lnTo>
                <a:lnTo>
                  <a:pt x="247967" y="99555"/>
                </a:lnTo>
                <a:lnTo>
                  <a:pt x="248323" y="102095"/>
                </a:lnTo>
                <a:lnTo>
                  <a:pt x="243293" y="112255"/>
                </a:lnTo>
                <a:lnTo>
                  <a:pt x="241388" y="112255"/>
                </a:lnTo>
                <a:lnTo>
                  <a:pt x="241681" y="109715"/>
                </a:lnTo>
                <a:lnTo>
                  <a:pt x="241833" y="108445"/>
                </a:lnTo>
                <a:lnTo>
                  <a:pt x="242125" y="105905"/>
                </a:lnTo>
                <a:lnTo>
                  <a:pt x="242112" y="103365"/>
                </a:lnTo>
                <a:lnTo>
                  <a:pt x="241719" y="100825"/>
                </a:lnTo>
                <a:lnTo>
                  <a:pt x="241554" y="98653"/>
                </a:lnTo>
                <a:lnTo>
                  <a:pt x="232181" y="108445"/>
                </a:lnTo>
                <a:lnTo>
                  <a:pt x="229857" y="107175"/>
                </a:lnTo>
                <a:lnTo>
                  <a:pt x="231432" y="105905"/>
                </a:lnTo>
                <a:lnTo>
                  <a:pt x="232092" y="104635"/>
                </a:lnTo>
                <a:lnTo>
                  <a:pt x="233413" y="102095"/>
                </a:lnTo>
                <a:lnTo>
                  <a:pt x="236677" y="95796"/>
                </a:lnTo>
                <a:lnTo>
                  <a:pt x="228142" y="100380"/>
                </a:lnTo>
                <a:lnTo>
                  <a:pt x="230111" y="95745"/>
                </a:lnTo>
                <a:lnTo>
                  <a:pt x="231724" y="91935"/>
                </a:lnTo>
                <a:lnTo>
                  <a:pt x="231965" y="90665"/>
                </a:lnTo>
                <a:lnTo>
                  <a:pt x="232435" y="88125"/>
                </a:lnTo>
                <a:lnTo>
                  <a:pt x="231597" y="90665"/>
                </a:lnTo>
                <a:lnTo>
                  <a:pt x="230657" y="89395"/>
                </a:lnTo>
                <a:lnTo>
                  <a:pt x="226898" y="84315"/>
                </a:lnTo>
                <a:lnTo>
                  <a:pt x="224409" y="84315"/>
                </a:lnTo>
                <a:lnTo>
                  <a:pt x="225412" y="89395"/>
                </a:lnTo>
                <a:lnTo>
                  <a:pt x="219875" y="88125"/>
                </a:lnTo>
                <a:lnTo>
                  <a:pt x="206603" y="95745"/>
                </a:lnTo>
                <a:lnTo>
                  <a:pt x="200761" y="95745"/>
                </a:lnTo>
                <a:lnTo>
                  <a:pt x="203174" y="94475"/>
                </a:lnTo>
                <a:lnTo>
                  <a:pt x="212394" y="81775"/>
                </a:lnTo>
                <a:lnTo>
                  <a:pt x="209626" y="77965"/>
                </a:lnTo>
                <a:lnTo>
                  <a:pt x="203123" y="84315"/>
                </a:lnTo>
                <a:lnTo>
                  <a:pt x="193548" y="93205"/>
                </a:lnTo>
                <a:lnTo>
                  <a:pt x="183299" y="100825"/>
                </a:lnTo>
                <a:lnTo>
                  <a:pt x="174790" y="104635"/>
                </a:lnTo>
                <a:lnTo>
                  <a:pt x="175729" y="100825"/>
                </a:lnTo>
                <a:lnTo>
                  <a:pt x="168478" y="100825"/>
                </a:lnTo>
                <a:lnTo>
                  <a:pt x="176733" y="94475"/>
                </a:lnTo>
                <a:lnTo>
                  <a:pt x="183781" y="89395"/>
                </a:lnTo>
                <a:lnTo>
                  <a:pt x="185534" y="88125"/>
                </a:lnTo>
                <a:lnTo>
                  <a:pt x="187299" y="86855"/>
                </a:lnTo>
                <a:lnTo>
                  <a:pt x="198043" y="79235"/>
                </a:lnTo>
                <a:lnTo>
                  <a:pt x="200240" y="77965"/>
                </a:lnTo>
                <a:lnTo>
                  <a:pt x="206819" y="74155"/>
                </a:lnTo>
                <a:lnTo>
                  <a:pt x="205752" y="70345"/>
                </a:lnTo>
                <a:lnTo>
                  <a:pt x="208597" y="70345"/>
                </a:lnTo>
                <a:lnTo>
                  <a:pt x="204241" y="67805"/>
                </a:lnTo>
                <a:lnTo>
                  <a:pt x="204787" y="62725"/>
                </a:lnTo>
                <a:lnTo>
                  <a:pt x="209588" y="63995"/>
                </a:lnTo>
                <a:lnTo>
                  <a:pt x="210908" y="63995"/>
                </a:lnTo>
                <a:lnTo>
                  <a:pt x="209511" y="62725"/>
                </a:lnTo>
                <a:lnTo>
                  <a:pt x="202501" y="56375"/>
                </a:lnTo>
                <a:lnTo>
                  <a:pt x="198577" y="63995"/>
                </a:lnTo>
                <a:lnTo>
                  <a:pt x="190741" y="58915"/>
                </a:lnTo>
                <a:lnTo>
                  <a:pt x="187553" y="65265"/>
                </a:lnTo>
                <a:lnTo>
                  <a:pt x="202501" y="63995"/>
                </a:lnTo>
                <a:lnTo>
                  <a:pt x="197866" y="70345"/>
                </a:lnTo>
                <a:lnTo>
                  <a:pt x="191071" y="75425"/>
                </a:lnTo>
                <a:lnTo>
                  <a:pt x="183908" y="77965"/>
                </a:lnTo>
                <a:lnTo>
                  <a:pt x="178142" y="75425"/>
                </a:lnTo>
                <a:lnTo>
                  <a:pt x="178142" y="71615"/>
                </a:lnTo>
                <a:lnTo>
                  <a:pt x="187071" y="63995"/>
                </a:lnTo>
                <a:lnTo>
                  <a:pt x="187731" y="62725"/>
                </a:lnTo>
                <a:lnTo>
                  <a:pt x="188391" y="61455"/>
                </a:lnTo>
                <a:lnTo>
                  <a:pt x="186067" y="62725"/>
                </a:lnTo>
                <a:lnTo>
                  <a:pt x="178955" y="62725"/>
                </a:lnTo>
                <a:lnTo>
                  <a:pt x="179362" y="60185"/>
                </a:lnTo>
                <a:lnTo>
                  <a:pt x="184619" y="57645"/>
                </a:lnTo>
                <a:lnTo>
                  <a:pt x="181737" y="56375"/>
                </a:lnTo>
                <a:lnTo>
                  <a:pt x="177647" y="57645"/>
                </a:lnTo>
                <a:lnTo>
                  <a:pt x="173863" y="57645"/>
                </a:lnTo>
                <a:lnTo>
                  <a:pt x="171919" y="53835"/>
                </a:lnTo>
                <a:lnTo>
                  <a:pt x="170573" y="52565"/>
                </a:lnTo>
                <a:lnTo>
                  <a:pt x="172440" y="42405"/>
                </a:lnTo>
                <a:lnTo>
                  <a:pt x="169672" y="46215"/>
                </a:lnTo>
                <a:lnTo>
                  <a:pt x="166154" y="56375"/>
                </a:lnTo>
                <a:lnTo>
                  <a:pt x="160058" y="69075"/>
                </a:lnTo>
                <a:lnTo>
                  <a:pt x="153339" y="80505"/>
                </a:lnTo>
                <a:lnTo>
                  <a:pt x="148018" y="88125"/>
                </a:lnTo>
                <a:lnTo>
                  <a:pt x="147828" y="86855"/>
                </a:lnTo>
                <a:lnTo>
                  <a:pt x="144284" y="75425"/>
                </a:lnTo>
                <a:lnTo>
                  <a:pt x="144767" y="70345"/>
                </a:lnTo>
                <a:lnTo>
                  <a:pt x="145796" y="61455"/>
                </a:lnTo>
                <a:lnTo>
                  <a:pt x="157492" y="56375"/>
                </a:lnTo>
                <a:lnTo>
                  <a:pt x="157848" y="53835"/>
                </a:lnTo>
                <a:lnTo>
                  <a:pt x="158394" y="50025"/>
                </a:lnTo>
                <a:lnTo>
                  <a:pt x="157162" y="51295"/>
                </a:lnTo>
                <a:lnTo>
                  <a:pt x="154305" y="53835"/>
                </a:lnTo>
                <a:lnTo>
                  <a:pt x="153263" y="53835"/>
                </a:lnTo>
                <a:lnTo>
                  <a:pt x="152895" y="52565"/>
                </a:lnTo>
                <a:lnTo>
                  <a:pt x="152527" y="51295"/>
                </a:lnTo>
                <a:lnTo>
                  <a:pt x="155790" y="48755"/>
                </a:lnTo>
                <a:lnTo>
                  <a:pt x="157429" y="47485"/>
                </a:lnTo>
                <a:lnTo>
                  <a:pt x="153238" y="46215"/>
                </a:lnTo>
                <a:lnTo>
                  <a:pt x="150126" y="48755"/>
                </a:lnTo>
                <a:lnTo>
                  <a:pt x="148094" y="48755"/>
                </a:lnTo>
                <a:lnTo>
                  <a:pt x="147320" y="47485"/>
                </a:lnTo>
                <a:lnTo>
                  <a:pt x="147980" y="52565"/>
                </a:lnTo>
                <a:lnTo>
                  <a:pt x="143217" y="52565"/>
                </a:lnTo>
                <a:lnTo>
                  <a:pt x="144983" y="48755"/>
                </a:lnTo>
                <a:lnTo>
                  <a:pt x="140576" y="46215"/>
                </a:lnTo>
                <a:lnTo>
                  <a:pt x="139280" y="52565"/>
                </a:lnTo>
                <a:lnTo>
                  <a:pt x="127850" y="61455"/>
                </a:lnTo>
                <a:lnTo>
                  <a:pt x="123177" y="61455"/>
                </a:lnTo>
                <a:lnTo>
                  <a:pt x="124396" y="58915"/>
                </a:lnTo>
                <a:lnTo>
                  <a:pt x="124675" y="57645"/>
                </a:lnTo>
                <a:lnTo>
                  <a:pt x="124942" y="56375"/>
                </a:lnTo>
                <a:lnTo>
                  <a:pt x="125171" y="55105"/>
                </a:lnTo>
                <a:lnTo>
                  <a:pt x="121678" y="52565"/>
                </a:lnTo>
                <a:lnTo>
                  <a:pt x="118186" y="50025"/>
                </a:lnTo>
                <a:lnTo>
                  <a:pt x="116154" y="44945"/>
                </a:lnTo>
                <a:lnTo>
                  <a:pt x="109093" y="41135"/>
                </a:lnTo>
                <a:lnTo>
                  <a:pt x="109385" y="38595"/>
                </a:lnTo>
                <a:lnTo>
                  <a:pt x="107492" y="35445"/>
                </a:lnTo>
                <a:lnTo>
                  <a:pt x="103428" y="41135"/>
                </a:lnTo>
                <a:lnTo>
                  <a:pt x="97421" y="47485"/>
                </a:lnTo>
                <a:lnTo>
                  <a:pt x="90563" y="51295"/>
                </a:lnTo>
                <a:lnTo>
                  <a:pt x="83451" y="52565"/>
                </a:lnTo>
                <a:lnTo>
                  <a:pt x="76555" y="52565"/>
                </a:lnTo>
                <a:lnTo>
                  <a:pt x="77787" y="51295"/>
                </a:lnTo>
                <a:lnTo>
                  <a:pt x="82727" y="46215"/>
                </a:lnTo>
                <a:lnTo>
                  <a:pt x="83959" y="44945"/>
                </a:lnTo>
                <a:lnTo>
                  <a:pt x="82283" y="46215"/>
                </a:lnTo>
                <a:lnTo>
                  <a:pt x="75285" y="44945"/>
                </a:lnTo>
                <a:lnTo>
                  <a:pt x="69240" y="48755"/>
                </a:lnTo>
                <a:lnTo>
                  <a:pt x="64020" y="51295"/>
                </a:lnTo>
                <a:lnTo>
                  <a:pt x="60985" y="48755"/>
                </a:lnTo>
                <a:lnTo>
                  <a:pt x="59474" y="47485"/>
                </a:lnTo>
                <a:lnTo>
                  <a:pt x="59004" y="42405"/>
                </a:lnTo>
                <a:lnTo>
                  <a:pt x="58762" y="39865"/>
                </a:lnTo>
                <a:lnTo>
                  <a:pt x="60325" y="38595"/>
                </a:lnTo>
                <a:lnTo>
                  <a:pt x="64985" y="34785"/>
                </a:lnTo>
                <a:lnTo>
                  <a:pt x="66243" y="30975"/>
                </a:lnTo>
                <a:lnTo>
                  <a:pt x="72072" y="29705"/>
                </a:lnTo>
                <a:lnTo>
                  <a:pt x="71691" y="37325"/>
                </a:lnTo>
                <a:lnTo>
                  <a:pt x="74968" y="38595"/>
                </a:lnTo>
                <a:lnTo>
                  <a:pt x="72428" y="34785"/>
                </a:lnTo>
                <a:lnTo>
                  <a:pt x="74879" y="32245"/>
                </a:lnTo>
                <a:lnTo>
                  <a:pt x="77343" y="32245"/>
                </a:lnTo>
                <a:lnTo>
                  <a:pt x="76568" y="30975"/>
                </a:lnTo>
                <a:lnTo>
                  <a:pt x="74295" y="29705"/>
                </a:lnTo>
                <a:lnTo>
                  <a:pt x="72021" y="28435"/>
                </a:lnTo>
                <a:lnTo>
                  <a:pt x="69748" y="27165"/>
                </a:lnTo>
                <a:lnTo>
                  <a:pt x="61849" y="22085"/>
                </a:lnTo>
                <a:lnTo>
                  <a:pt x="56476" y="17754"/>
                </a:lnTo>
                <a:lnTo>
                  <a:pt x="56476" y="55740"/>
                </a:lnTo>
                <a:lnTo>
                  <a:pt x="55829" y="55105"/>
                </a:lnTo>
                <a:lnTo>
                  <a:pt x="56095" y="55105"/>
                </a:lnTo>
                <a:lnTo>
                  <a:pt x="56476" y="55740"/>
                </a:lnTo>
                <a:lnTo>
                  <a:pt x="56476" y="17754"/>
                </a:lnTo>
                <a:lnTo>
                  <a:pt x="55549" y="17005"/>
                </a:lnTo>
                <a:lnTo>
                  <a:pt x="53124" y="18275"/>
                </a:lnTo>
                <a:lnTo>
                  <a:pt x="49491" y="18275"/>
                </a:lnTo>
                <a:lnTo>
                  <a:pt x="49682" y="22085"/>
                </a:lnTo>
                <a:lnTo>
                  <a:pt x="52743" y="22085"/>
                </a:lnTo>
                <a:lnTo>
                  <a:pt x="52997" y="28435"/>
                </a:lnTo>
                <a:lnTo>
                  <a:pt x="44615" y="27165"/>
                </a:lnTo>
                <a:lnTo>
                  <a:pt x="47002" y="30975"/>
                </a:lnTo>
                <a:lnTo>
                  <a:pt x="41783" y="32245"/>
                </a:lnTo>
                <a:lnTo>
                  <a:pt x="35369" y="36055"/>
                </a:lnTo>
                <a:lnTo>
                  <a:pt x="31508" y="32245"/>
                </a:lnTo>
                <a:lnTo>
                  <a:pt x="33096" y="26377"/>
                </a:lnTo>
                <a:lnTo>
                  <a:pt x="35115" y="29705"/>
                </a:lnTo>
                <a:lnTo>
                  <a:pt x="37465" y="28435"/>
                </a:lnTo>
                <a:lnTo>
                  <a:pt x="35331" y="27165"/>
                </a:lnTo>
                <a:lnTo>
                  <a:pt x="34112" y="24625"/>
                </a:lnTo>
                <a:lnTo>
                  <a:pt x="33502" y="23355"/>
                </a:lnTo>
                <a:lnTo>
                  <a:pt x="31153" y="20815"/>
                </a:lnTo>
                <a:lnTo>
                  <a:pt x="27419" y="23355"/>
                </a:lnTo>
                <a:lnTo>
                  <a:pt x="28930" y="29705"/>
                </a:lnTo>
                <a:lnTo>
                  <a:pt x="23774" y="32245"/>
                </a:lnTo>
                <a:lnTo>
                  <a:pt x="16167" y="38595"/>
                </a:lnTo>
                <a:lnTo>
                  <a:pt x="19951" y="39865"/>
                </a:lnTo>
                <a:lnTo>
                  <a:pt x="23482" y="41135"/>
                </a:lnTo>
                <a:lnTo>
                  <a:pt x="25095" y="36055"/>
                </a:lnTo>
                <a:lnTo>
                  <a:pt x="25387" y="41135"/>
                </a:lnTo>
                <a:lnTo>
                  <a:pt x="26847" y="43675"/>
                </a:lnTo>
                <a:lnTo>
                  <a:pt x="28600" y="46215"/>
                </a:lnTo>
                <a:lnTo>
                  <a:pt x="29730" y="51295"/>
                </a:lnTo>
                <a:lnTo>
                  <a:pt x="30632" y="50025"/>
                </a:lnTo>
                <a:lnTo>
                  <a:pt x="30187" y="46215"/>
                </a:lnTo>
                <a:lnTo>
                  <a:pt x="33413" y="50025"/>
                </a:lnTo>
                <a:lnTo>
                  <a:pt x="33896" y="48755"/>
                </a:lnTo>
                <a:lnTo>
                  <a:pt x="35115" y="47485"/>
                </a:lnTo>
                <a:lnTo>
                  <a:pt x="34734" y="46215"/>
                </a:lnTo>
                <a:lnTo>
                  <a:pt x="34569" y="44945"/>
                </a:lnTo>
                <a:lnTo>
                  <a:pt x="34823" y="43675"/>
                </a:lnTo>
                <a:lnTo>
                  <a:pt x="39052" y="38595"/>
                </a:lnTo>
                <a:lnTo>
                  <a:pt x="44970" y="41135"/>
                </a:lnTo>
                <a:lnTo>
                  <a:pt x="48133" y="39865"/>
                </a:lnTo>
                <a:lnTo>
                  <a:pt x="49834" y="41135"/>
                </a:lnTo>
                <a:lnTo>
                  <a:pt x="46037" y="41135"/>
                </a:lnTo>
                <a:lnTo>
                  <a:pt x="46101" y="44945"/>
                </a:lnTo>
                <a:lnTo>
                  <a:pt x="50939" y="42405"/>
                </a:lnTo>
                <a:lnTo>
                  <a:pt x="48907" y="47485"/>
                </a:lnTo>
                <a:lnTo>
                  <a:pt x="50685" y="50380"/>
                </a:lnTo>
                <a:lnTo>
                  <a:pt x="50457" y="51295"/>
                </a:lnTo>
                <a:lnTo>
                  <a:pt x="50355" y="52565"/>
                </a:lnTo>
                <a:lnTo>
                  <a:pt x="51295" y="51371"/>
                </a:lnTo>
                <a:lnTo>
                  <a:pt x="52806" y="53835"/>
                </a:lnTo>
                <a:lnTo>
                  <a:pt x="46329" y="53835"/>
                </a:lnTo>
                <a:lnTo>
                  <a:pt x="50812" y="56375"/>
                </a:lnTo>
                <a:lnTo>
                  <a:pt x="52197" y="60185"/>
                </a:lnTo>
                <a:lnTo>
                  <a:pt x="55346" y="63995"/>
                </a:lnTo>
                <a:lnTo>
                  <a:pt x="58635" y="62725"/>
                </a:lnTo>
                <a:lnTo>
                  <a:pt x="60286" y="63995"/>
                </a:lnTo>
                <a:lnTo>
                  <a:pt x="61912" y="62725"/>
                </a:lnTo>
                <a:lnTo>
                  <a:pt x="66789" y="58915"/>
                </a:lnTo>
                <a:lnTo>
                  <a:pt x="62992" y="62725"/>
                </a:lnTo>
                <a:lnTo>
                  <a:pt x="71716" y="62725"/>
                </a:lnTo>
                <a:lnTo>
                  <a:pt x="71170" y="63995"/>
                </a:lnTo>
                <a:lnTo>
                  <a:pt x="77012" y="65265"/>
                </a:lnTo>
                <a:lnTo>
                  <a:pt x="83553" y="66535"/>
                </a:lnTo>
                <a:lnTo>
                  <a:pt x="89484" y="69075"/>
                </a:lnTo>
                <a:lnTo>
                  <a:pt x="93535" y="75425"/>
                </a:lnTo>
                <a:lnTo>
                  <a:pt x="99885" y="75425"/>
                </a:lnTo>
                <a:lnTo>
                  <a:pt x="103009" y="79235"/>
                </a:lnTo>
                <a:lnTo>
                  <a:pt x="101523" y="83045"/>
                </a:lnTo>
                <a:lnTo>
                  <a:pt x="105295" y="83045"/>
                </a:lnTo>
                <a:lnTo>
                  <a:pt x="108165" y="93205"/>
                </a:lnTo>
                <a:lnTo>
                  <a:pt x="111836" y="89395"/>
                </a:lnTo>
                <a:lnTo>
                  <a:pt x="112674" y="95745"/>
                </a:lnTo>
                <a:lnTo>
                  <a:pt x="117754" y="99555"/>
                </a:lnTo>
                <a:lnTo>
                  <a:pt x="124167" y="102095"/>
                </a:lnTo>
                <a:lnTo>
                  <a:pt x="129006" y="104635"/>
                </a:lnTo>
                <a:lnTo>
                  <a:pt x="132321" y="98285"/>
                </a:lnTo>
                <a:lnTo>
                  <a:pt x="135775" y="100825"/>
                </a:lnTo>
                <a:lnTo>
                  <a:pt x="140119" y="100825"/>
                </a:lnTo>
                <a:lnTo>
                  <a:pt x="145884" y="102095"/>
                </a:lnTo>
                <a:lnTo>
                  <a:pt x="147777" y="98285"/>
                </a:lnTo>
                <a:lnTo>
                  <a:pt x="148399" y="97015"/>
                </a:lnTo>
                <a:lnTo>
                  <a:pt x="154559" y="94475"/>
                </a:lnTo>
                <a:lnTo>
                  <a:pt x="156527" y="105905"/>
                </a:lnTo>
                <a:lnTo>
                  <a:pt x="162737" y="108445"/>
                </a:lnTo>
                <a:lnTo>
                  <a:pt x="161226" y="109715"/>
                </a:lnTo>
                <a:lnTo>
                  <a:pt x="160578" y="109042"/>
                </a:lnTo>
                <a:lnTo>
                  <a:pt x="162966" y="113525"/>
                </a:lnTo>
                <a:lnTo>
                  <a:pt x="169938" y="114795"/>
                </a:lnTo>
                <a:lnTo>
                  <a:pt x="177114" y="114795"/>
                </a:lnTo>
                <a:lnTo>
                  <a:pt x="181102" y="119875"/>
                </a:lnTo>
                <a:lnTo>
                  <a:pt x="183819" y="119875"/>
                </a:lnTo>
                <a:lnTo>
                  <a:pt x="184581" y="121145"/>
                </a:lnTo>
                <a:lnTo>
                  <a:pt x="184975" y="122415"/>
                </a:lnTo>
                <a:lnTo>
                  <a:pt x="184556" y="122415"/>
                </a:lnTo>
                <a:lnTo>
                  <a:pt x="185077" y="123685"/>
                </a:lnTo>
                <a:lnTo>
                  <a:pt x="185267" y="124955"/>
                </a:lnTo>
                <a:lnTo>
                  <a:pt x="185394" y="126225"/>
                </a:lnTo>
                <a:lnTo>
                  <a:pt x="185712" y="127495"/>
                </a:lnTo>
                <a:lnTo>
                  <a:pt x="185712" y="123685"/>
                </a:lnTo>
                <a:lnTo>
                  <a:pt x="186715" y="123685"/>
                </a:lnTo>
                <a:lnTo>
                  <a:pt x="188976" y="124955"/>
                </a:lnTo>
                <a:lnTo>
                  <a:pt x="191579" y="124955"/>
                </a:lnTo>
                <a:lnTo>
                  <a:pt x="189166" y="130035"/>
                </a:lnTo>
                <a:lnTo>
                  <a:pt x="189674" y="130035"/>
                </a:lnTo>
                <a:lnTo>
                  <a:pt x="190296" y="133845"/>
                </a:lnTo>
                <a:lnTo>
                  <a:pt x="192671" y="128765"/>
                </a:lnTo>
                <a:lnTo>
                  <a:pt x="194119" y="124955"/>
                </a:lnTo>
                <a:lnTo>
                  <a:pt x="195580" y="123685"/>
                </a:lnTo>
                <a:lnTo>
                  <a:pt x="197053" y="123685"/>
                </a:lnTo>
                <a:lnTo>
                  <a:pt x="198513" y="122415"/>
                </a:lnTo>
                <a:lnTo>
                  <a:pt x="197916" y="127495"/>
                </a:lnTo>
                <a:lnTo>
                  <a:pt x="199974" y="127495"/>
                </a:lnTo>
                <a:lnTo>
                  <a:pt x="202069" y="128765"/>
                </a:lnTo>
                <a:lnTo>
                  <a:pt x="201574" y="132575"/>
                </a:lnTo>
                <a:lnTo>
                  <a:pt x="205143" y="131305"/>
                </a:lnTo>
                <a:lnTo>
                  <a:pt x="209613" y="132575"/>
                </a:lnTo>
                <a:lnTo>
                  <a:pt x="214604" y="131305"/>
                </a:lnTo>
                <a:lnTo>
                  <a:pt x="219773" y="127495"/>
                </a:lnTo>
                <a:lnTo>
                  <a:pt x="219100" y="128765"/>
                </a:lnTo>
                <a:lnTo>
                  <a:pt x="218224" y="128765"/>
                </a:lnTo>
                <a:lnTo>
                  <a:pt x="219608" y="131305"/>
                </a:lnTo>
                <a:lnTo>
                  <a:pt x="221056" y="133845"/>
                </a:lnTo>
                <a:lnTo>
                  <a:pt x="224536" y="132575"/>
                </a:lnTo>
                <a:lnTo>
                  <a:pt x="221157" y="138925"/>
                </a:lnTo>
                <a:lnTo>
                  <a:pt x="231279" y="133845"/>
                </a:lnTo>
                <a:lnTo>
                  <a:pt x="231203" y="140195"/>
                </a:lnTo>
                <a:lnTo>
                  <a:pt x="230924" y="142735"/>
                </a:lnTo>
                <a:lnTo>
                  <a:pt x="224993" y="145275"/>
                </a:lnTo>
                <a:lnTo>
                  <a:pt x="231089" y="144005"/>
                </a:lnTo>
                <a:lnTo>
                  <a:pt x="236994" y="144005"/>
                </a:lnTo>
                <a:lnTo>
                  <a:pt x="242582" y="142735"/>
                </a:lnTo>
                <a:lnTo>
                  <a:pt x="239522" y="146545"/>
                </a:lnTo>
                <a:lnTo>
                  <a:pt x="241554" y="147815"/>
                </a:lnTo>
                <a:lnTo>
                  <a:pt x="248450" y="144005"/>
                </a:lnTo>
                <a:lnTo>
                  <a:pt x="247294" y="147815"/>
                </a:lnTo>
                <a:lnTo>
                  <a:pt x="250202" y="155435"/>
                </a:lnTo>
                <a:lnTo>
                  <a:pt x="258076" y="161785"/>
                </a:lnTo>
                <a:lnTo>
                  <a:pt x="267258" y="169405"/>
                </a:lnTo>
                <a:lnTo>
                  <a:pt x="274129" y="179565"/>
                </a:lnTo>
                <a:lnTo>
                  <a:pt x="277177" y="174485"/>
                </a:lnTo>
                <a:lnTo>
                  <a:pt x="278041" y="177025"/>
                </a:lnTo>
                <a:lnTo>
                  <a:pt x="279019" y="180835"/>
                </a:lnTo>
                <a:lnTo>
                  <a:pt x="282409" y="179565"/>
                </a:lnTo>
                <a:lnTo>
                  <a:pt x="280962" y="182105"/>
                </a:lnTo>
                <a:lnTo>
                  <a:pt x="281317" y="184645"/>
                </a:lnTo>
                <a:lnTo>
                  <a:pt x="277774" y="185915"/>
                </a:lnTo>
                <a:lnTo>
                  <a:pt x="285280" y="187185"/>
                </a:lnTo>
                <a:lnTo>
                  <a:pt x="282702" y="197345"/>
                </a:lnTo>
                <a:lnTo>
                  <a:pt x="292239" y="192265"/>
                </a:lnTo>
                <a:lnTo>
                  <a:pt x="290753" y="196075"/>
                </a:lnTo>
                <a:lnTo>
                  <a:pt x="288010" y="194805"/>
                </a:lnTo>
                <a:lnTo>
                  <a:pt x="287337" y="197345"/>
                </a:lnTo>
                <a:lnTo>
                  <a:pt x="290880" y="196075"/>
                </a:lnTo>
                <a:lnTo>
                  <a:pt x="289534" y="201155"/>
                </a:lnTo>
                <a:lnTo>
                  <a:pt x="290499" y="201155"/>
                </a:lnTo>
                <a:lnTo>
                  <a:pt x="295389" y="198615"/>
                </a:lnTo>
                <a:lnTo>
                  <a:pt x="300380" y="194805"/>
                </a:lnTo>
                <a:lnTo>
                  <a:pt x="302361" y="192265"/>
                </a:lnTo>
                <a:lnTo>
                  <a:pt x="305320" y="188455"/>
                </a:lnTo>
                <a:lnTo>
                  <a:pt x="305282" y="194805"/>
                </a:lnTo>
                <a:lnTo>
                  <a:pt x="307124" y="194805"/>
                </a:lnTo>
                <a:lnTo>
                  <a:pt x="313182" y="190995"/>
                </a:lnTo>
                <a:lnTo>
                  <a:pt x="312178" y="194805"/>
                </a:lnTo>
                <a:lnTo>
                  <a:pt x="311759" y="198615"/>
                </a:lnTo>
                <a:lnTo>
                  <a:pt x="307543" y="197345"/>
                </a:lnTo>
                <a:lnTo>
                  <a:pt x="309219" y="198615"/>
                </a:lnTo>
                <a:lnTo>
                  <a:pt x="316598" y="210045"/>
                </a:lnTo>
                <a:lnTo>
                  <a:pt x="321754" y="203695"/>
                </a:lnTo>
                <a:lnTo>
                  <a:pt x="321106" y="206235"/>
                </a:lnTo>
                <a:lnTo>
                  <a:pt x="325234" y="206235"/>
                </a:lnTo>
                <a:lnTo>
                  <a:pt x="329361" y="210045"/>
                </a:lnTo>
                <a:lnTo>
                  <a:pt x="329285" y="211315"/>
                </a:lnTo>
                <a:lnTo>
                  <a:pt x="334124" y="213855"/>
                </a:lnTo>
                <a:lnTo>
                  <a:pt x="333743" y="211315"/>
                </a:lnTo>
                <a:lnTo>
                  <a:pt x="341541" y="204965"/>
                </a:lnTo>
                <a:lnTo>
                  <a:pt x="338670" y="212585"/>
                </a:lnTo>
                <a:lnTo>
                  <a:pt x="342760" y="213855"/>
                </a:lnTo>
                <a:lnTo>
                  <a:pt x="342049" y="215125"/>
                </a:lnTo>
                <a:lnTo>
                  <a:pt x="344360" y="220205"/>
                </a:lnTo>
                <a:lnTo>
                  <a:pt x="346367" y="221475"/>
                </a:lnTo>
                <a:lnTo>
                  <a:pt x="348234" y="222745"/>
                </a:lnTo>
                <a:lnTo>
                  <a:pt x="350100" y="227825"/>
                </a:lnTo>
                <a:lnTo>
                  <a:pt x="353517" y="222745"/>
                </a:lnTo>
                <a:lnTo>
                  <a:pt x="357733" y="220205"/>
                </a:lnTo>
                <a:lnTo>
                  <a:pt x="358813" y="225285"/>
                </a:lnTo>
                <a:lnTo>
                  <a:pt x="359625" y="231635"/>
                </a:lnTo>
                <a:lnTo>
                  <a:pt x="363054" y="234175"/>
                </a:lnTo>
                <a:lnTo>
                  <a:pt x="363664" y="230365"/>
                </a:lnTo>
                <a:lnTo>
                  <a:pt x="365201" y="232905"/>
                </a:lnTo>
                <a:lnTo>
                  <a:pt x="363524" y="239255"/>
                </a:lnTo>
                <a:lnTo>
                  <a:pt x="361111" y="248145"/>
                </a:lnTo>
                <a:lnTo>
                  <a:pt x="360413" y="253225"/>
                </a:lnTo>
                <a:lnTo>
                  <a:pt x="360222" y="254495"/>
                </a:lnTo>
                <a:lnTo>
                  <a:pt x="358419" y="253225"/>
                </a:lnTo>
                <a:lnTo>
                  <a:pt x="357162" y="253225"/>
                </a:lnTo>
                <a:lnTo>
                  <a:pt x="358736" y="257035"/>
                </a:lnTo>
                <a:lnTo>
                  <a:pt x="361353" y="255765"/>
                </a:lnTo>
                <a:lnTo>
                  <a:pt x="362521" y="254495"/>
                </a:lnTo>
                <a:lnTo>
                  <a:pt x="364832" y="251955"/>
                </a:lnTo>
                <a:lnTo>
                  <a:pt x="368985" y="250685"/>
                </a:lnTo>
                <a:lnTo>
                  <a:pt x="367080" y="254495"/>
                </a:lnTo>
                <a:lnTo>
                  <a:pt x="360832" y="258305"/>
                </a:lnTo>
                <a:lnTo>
                  <a:pt x="363474" y="260845"/>
                </a:lnTo>
                <a:lnTo>
                  <a:pt x="366014" y="262115"/>
                </a:lnTo>
                <a:lnTo>
                  <a:pt x="372211" y="262115"/>
                </a:lnTo>
                <a:lnTo>
                  <a:pt x="378345" y="263385"/>
                </a:lnTo>
                <a:lnTo>
                  <a:pt x="380682" y="268465"/>
                </a:lnTo>
                <a:lnTo>
                  <a:pt x="383133" y="262115"/>
                </a:lnTo>
                <a:lnTo>
                  <a:pt x="386930" y="262115"/>
                </a:lnTo>
                <a:lnTo>
                  <a:pt x="388861" y="264655"/>
                </a:lnTo>
                <a:lnTo>
                  <a:pt x="389928" y="271005"/>
                </a:lnTo>
                <a:lnTo>
                  <a:pt x="392061" y="274815"/>
                </a:lnTo>
                <a:lnTo>
                  <a:pt x="397243" y="273545"/>
                </a:lnTo>
                <a:lnTo>
                  <a:pt x="397078" y="274815"/>
                </a:lnTo>
                <a:lnTo>
                  <a:pt x="396633" y="276085"/>
                </a:lnTo>
                <a:lnTo>
                  <a:pt x="400367" y="276085"/>
                </a:lnTo>
                <a:lnTo>
                  <a:pt x="407136" y="279895"/>
                </a:lnTo>
                <a:lnTo>
                  <a:pt x="412419" y="277355"/>
                </a:lnTo>
                <a:lnTo>
                  <a:pt x="410730" y="286245"/>
                </a:lnTo>
                <a:lnTo>
                  <a:pt x="417537" y="288785"/>
                </a:lnTo>
                <a:lnTo>
                  <a:pt x="424078" y="291325"/>
                </a:lnTo>
                <a:lnTo>
                  <a:pt x="421640" y="297675"/>
                </a:lnTo>
                <a:lnTo>
                  <a:pt x="429983" y="304025"/>
                </a:lnTo>
                <a:lnTo>
                  <a:pt x="428434" y="305295"/>
                </a:lnTo>
                <a:lnTo>
                  <a:pt x="432435" y="311645"/>
                </a:lnTo>
                <a:lnTo>
                  <a:pt x="437324" y="309105"/>
                </a:lnTo>
                <a:lnTo>
                  <a:pt x="442125" y="307835"/>
                </a:lnTo>
                <a:lnTo>
                  <a:pt x="442315" y="309105"/>
                </a:lnTo>
                <a:lnTo>
                  <a:pt x="440296" y="310375"/>
                </a:lnTo>
                <a:lnTo>
                  <a:pt x="439483" y="310375"/>
                </a:lnTo>
                <a:lnTo>
                  <a:pt x="443636" y="320535"/>
                </a:lnTo>
                <a:lnTo>
                  <a:pt x="444830" y="320535"/>
                </a:lnTo>
                <a:lnTo>
                  <a:pt x="457301" y="319265"/>
                </a:lnTo>
                <a:lnTo>
                  <a:pt x="453529" y="324345"/>
                </a:lnTo>
                <a:lnTo>
                  <a:pt x="455917" y="326885"/>
                </a:lnTo>
                <a:lnTo>
                  <a:pt x="458038" y="331965"/>
                </a:lnTo>
                <a:lnTo>
                  <a:pt x="461606" y="338315"/>
                </a:lnTo>
                <a:lnTo>
                  <a:pt x="468325" y="342125"/>
                </a:lnTo>
                <a:lnTo>
                  <a:pt x="466775" y="343395"/>
                </a:lnTo>
                <a:lnTo>
                  <a:pt x="465620" y="343395"/>
                </a:lnTo>
                <a:lnTo>
                  <a:pt x="472160" y="349745"/>
                </a:lnTo>
                <a:lnTo>
                  <a:pt x="475551" y="357365"/>
                </a:lnTo>
                <a:lnTo>
                  <a:pt x="480098" y="363715"/>
                </a:lnTo>
                <a:lnTo>
                  <a:pt x="490105" y="361175"/>
                </a:lnTo>
                <a:lnTo>
                  <a:pt x="498932" y="362445"/>
                </a:lnTo>
                <a:lnTo>
                  <a:pt x="498233" y="361175"/>
                </a:lnTo>
                <a:lnTo>
                  <a:pt x="494030" y="353555"/>
                </a:lnTo>
                <a:lnTo>
                  <a:pt x="507047" y="356095"/>
                </a:lnTo>
                <a:lnTo>
                  <a:pt x="507149" y="353555"/>
                </a:lnTo>
                <a:lnTo>
                  <a:pt x="507250" y="351015"/>
                </a:lnTo>
                <a:lnTo>
                  <a:pt x="510692" y="352285"/>
                </a:lnTo>
                <a:lnTo>
                  <a:pt x="508571" y="362445"/>
                </a:lnTo>
                <a:lnTo>
                  <a:pt x="504698" y="359905"/>
                </a:lnTo>
                <a:lnTo>
                  <a:pt x="505091" y="358635"/>
                </a:lnTo>
                <a:lnTo>
                  <a:pt x="501599" y="363715"/>
                </a:lnTo>
                <a:lnTo>
                  <a:pt x="502970" y="367525"/>
                </a:lnTo>
                <a:lnTo>
                  <a:pt x="505028" y="371335"/>
                </a:lnTo>
                <a:lnTo>
                  <a:pt x="503605" y="375145"/>
                </a:lnTo>
                <a:lnTo>
                  <a:pt x="512089" y="385305"/>
                </a:lnTo>
                <a:lnTo>
                  <a:pt x="519430" y="396735"/>
                </a:lnTo>
                <a:lnTo>
                  <a:pt x="526364" y="408165"/>
                </a:lnTo>
                <a:lnTo>
                  <a:pt x="533628" y="418325"/>
                </a:lnTo>
                <a:lnTo>
                  <a:pt x="539343" y="410705"/>
                </a:lnTo>
                <a:lnTo>
                  <a:pt x="542721" y="415785"/>
                </a:lnTo>
                <a:lnTo>
                  <a:pt x="542074" y="418325"/>
                </a:lnTo>
                <a:lnTo>
                  <a:pt x="538568" y="422135"/>
                </a:lnTo>
                <a:lnTo>
                  <a:pt x="536181" y="418325"/>
                </a:lnTo>
                <a:lnTo>
                  <a:pt x="533628" y="423405"/>
                </a:lnTo>
                <a:lnTo>
                  <a:pt x="538810" y="422135"/>
                </a:lnTo>
                <a:lnTo>
                  <a:pt x="543979" y="420865"/>
                </a:lnTo>
                <a:lnTo>
                  <a:pt x="545592" y="419595"/>
                </a:lnTo>
                <a:lnTo>
                  <a:pt x="546963" y="424675"/>
                </a:lnTo>
                <a:lnTo>
                  <a:pt x="547687" y="424675"/>
                </a:lnTo>
                <a:lnTo>
                  <a:pt x="584187" y="424675"/>
                </a:lnTo>
                <a:lnTo>
                  <a:pt x="583412" y="422135"/>
                </a:lnTo>
                <a:lnTo>
                  <a:pt x="583920" y="419595"/>
                </a:lnTo>
                <a:lnTo>
                  <a:pt x="586498" y="413245"/>
                </a:lnTo>
                <a:lnTo>
                  <a:pt x="587235" y="410705"/>
                </a:lnTo>
                <a:lnTo>
                  <a:pt x="588340" y="406895"/>
                </a:lnTo>
                <a:lnTo>
                  <a:pt x="587336" y="403085"/>
                </a:lnTo>
                <a:lnTo>
                  <a:pt x="586676" y="400545"/>
                </a:lnTo>
                <a:lnTo>
                  <a:pt x="587184" y="401815"/>
                </a:lnTo>
                <a:lnTo>
                  <a:pt x="588479" y="401815"/>
                </a:lnTo>
                <a:lnTo>
                  <a:pt x="588924" y="396735"/>
                </a:lnTo>
                <a:close/>
              </a:path>
              <a:path extrusionOk="0" h="617854" w="708025">
                <a:moveTo>
                  <a:pt x="664565" y="492201"/>
                </a:moveTo>
                <a:lnTo>
                  <a:pt x="664197" y="489445"/>
                </a:lnTo>
                <a:lnTo>
                  <a:pt x="663803" y="491985"/>
                </a:lnTo>
                <a:lnTo>
                  <a:pt x="664565" y="492201"/>
                </a:lnTo>
                <a:close/>
              </a:path>
              <a:path extrusionOk="0" h="617854" w="708025">
                <a:moveTo>
                  <a:pt x="671245" y="611873"/>
                </a:moveTo>
                <a:lnTo>
                  <a:pt x="669188" y="611682"/>
                </a:lnTo>
                <a:lnTo>
                  <a:pt x="668667" y="616000"/>
                </a:lnTo>
                <a:lnTo>
                  <a:pt x="671245" y="611873"/>
                </a:lnTo>
                <a:close/>
              </a:path>
              <a:path extrusionOk="0" h="617854" w="708025">
                <a:moveTo>
                  <a:pt x="681812" y="615454"/>
                </a:moveTo>
                <a:lnTo>
                  <a:pt x="681075" y="614972"/>
                </a:lnTo>
                <a:lnTo>
                  <a:pt x="679653" y="613994"/>
                </a:lnTo>
                <a:lnTo>
                  <a:pt x="680948" y="612546"/>
                </a:lnTo>
                <a:lnTo>
                  <a:pt x="674281" y="617385"/>
                </a:lnTo>
                <a:lnTo>
                  <a:pt x="681812" y="615454"/>
                </a:lnTo>
                <a:close/>
              </a:path>
              <a:path extrusionOk="0" h="617854" w="708025">
                <a:moveTo>
                  <a:pt x="707720" y="584695"/>
                </a:moveTo>
                <a:lnTo>
                  <a:pt x="703630" y="582155"/>
                </a:lnTo>
                <a:lnTo>
                  <a:pt x="704684" y="575805"/>
                </a:lnTo>
                <a:lnTo>
                  <a:pt x="704710" y="569455"/>
                </a:lnTo>
                <a:lnTo>
                  <a:pt x="697471" y="566915"/>
                </a:lnTo>
                <a:lnTo>
                  <a:pt x="698665" y="564375"/>
                </a:lnTo>
                <a:lnTo>
                  <a:pt x="701573" y="565645"/>
                </a:lnTo>
                <a:lnTo>
                  <a:pt x="703465" y="563105"/>
                </a:lnTo>
                <a:lnTo>
                  <a:pt x="698030" y="564375"/>
                </a:lnTo>
                <a:lnTo>
                  <a:pt x="695871" y="563105"/>
                </a:lnTo>
                <a:lnTo>
                  <a:pt x="695477" y="558025"/>
                </a:lnTo>
                <a:lnTo>
                  <a:pt x="696836" y="558025"/>
                </a:lnTo>
                <a:lnTo>
                  <a:pt x="692569" y="550405"/>
                </a:lnTo>
                <a:lnTo>
                  <a:pt x="690372" y="544055"/>
                </a:lnTo>
                <a:lnTo>
                  <a:pt x="688619" y="536435"/>
                </a:lnTo>
                <a:lnTo>
                  <a:pt x="688200" y="535165"/>
                </a:lnTo>
                <a:lnTo>
                  <a:pt x="686955" y="531355"/>
                </a:lnTo>
                <a:lnTo>
                  <a:pt x="685711" y="527545"/>
                </a:lnTo>
                <a:lnTo>
                  <a:pt x="681304" y="531355"/>
                </a:lnTo>
                <a:lnTo>
                  <a:pt x="680275" y="528815"/>
                </a:lnTo>
                <a:lnTo>
                  <a:pt x="681469" y="526275"/>
                </a:lnTo>
                <a:lnTo>
                  <a:pt x="681913" y="525005"/>
                </a:lnTo>
                <a:lnTo>
                  <a:pt x="678421" y="526275"/>
                </a:lnTo>
                <a:lnTo>
                  <a:pt x="679259" y="530085"/>
                </a:lnTo>
                <a:lnTo>
                  <a:pt x="679996" y="532625"/>
                </a:lnTo>
                <a:lnTo>
                  <a:pt x="676173" y="535165"/>
                </a:lnTo>
                <a:lnTo>
                  <a:pt x="677252" y="530085"/>
                </a:lnTo>
                <a:lnTo>
                  <a:pt x="677786" y="527545"/>
                </a:lnTo>
                <a:lnTo>
                  <a:pt x="676440" y="525005"/>
                </a:lnTo>
                <a:lnTo>
                  <a:pt x="674420" y="521195"/>
                </a:lnTo>
                <a:lnTo>
                  <a:pt x="673811" y="519925"/>
                </a:lnTo>
                <a:lnTo>
                  <a:pt x="671410" y="514845"/>
                </a:lnTo>
                <a:lnTo>
                  <a:pt x="672325" y="512305"/>
                </a:lnTo>
                <a:lnTo>
                  <a:pt x="674154" y="507225"/>
                </a:lnTo>
                <a:lnTo>
                  <a:pt x="671537" y="503415"/>
                </a:lnTo>
                <a:lnTo>
                  <a:pt x="669213" y="512305"/>
                </a:lnTo>
                <a:lnTo>
                  <a:pt x="666635" y="508495"/>
                </a:lnTo>
                <a:lnTo>
                  <a:pt x="667829" y="507225"/>
                </a:lnTo>
                <a:lnTo>
                  <a:pt x="669023" y="505955"/>
                </a:lnTo>
                <a:lnTo>
                  <a:pt x="664387" y="507225"/>
                </a:lnTo>
                <a:lnTo>
                  <a:pt x="663321" y="504685"/>
                </a:lnTo>
                <a:lnTo>
                  <a:pt x="666254" y="499605"/>
                </a:lnTo>
                <a:lnTo>
                  <a:pt x="668794" y="498335"/>
                </a:lnTo>
                <a:lnTo>
                  <a:pt x="668896" y="499605"/>
                </a:lnTo>
                <a:lnTo>
                  <a:pt x="671410" y="499605"/>
                </a:lnTo>
                <a:lnTo>
                  <a:pt x="671753" y="498335"/>
                </a:lnTo>
                <a:lnTo>
                  <a:pt x="672769" y="494525"/>
                </a:lnTo>
                <a:lnTo>
                  <a:pt x="664565" y="492201"/>
                </a:lnTo>
                <a:lnTo>
                  <a:pt x="664870" y="494525"/>
                </a:lnTo>
                <a:lnTo>
                  <a:pt x="659777" y="490715"/>
                </a:lnTo>
                <a:lnTo>
                  <a:pt x="658342" y="488175"/>
                </a:lnTo>
                <a:lnTo>
                  <a:pt x="657631" y="486905"/>
                </a:lnTo>
                <a:lnTo>
                  <a:pt x="656196" y="484365"/>
                </a:lnTo>
                <a:lnTo>
                  <a:pt x="651852" y="479285"/>
                </a:lnTo>
                <a:lnTo>
                  <a:pt x="647471" y="472935"/>
                </a:lnTo>
                <a:lnTo>
                  <a:pt x="642696" y="467855"/>
                </a:lnTo>
                <a:lnTo>
                  <a:pt x="635939" y="465315"/>
                </a:lnTo>
                <a:lnTo>
                  <a:pt x="634263" y="467855"/>
                </a:lnTo>
                <a:lnTo>
                  <a:pt x="629653" y="465315"/>
                </a:lnTo>
                <a:lnTo>
                  <a:pt x="628891" y="462775"/>
                </a:lnTo>
                <a:lnTo>
                  <a:pt x="628510" y="461505"/>
                </a:lnTo>
                <a:lnTo>
                  <a:pt x="627672" y="457695"/>
                </a:lnTo>
                <a:lnTo>
                  <a:pt x="624014" y="453885"/>
                </a:lnTo>
                <a:lnTo>
                  <a:pt x="621309" y="453885"/>
                </a:lnTo>
                <a:lnTo>
                  <a:pt x="618540" y="452615"/>
                </a:lnTo>
                <a:lnTo>
                  <a:pt x="617080" y="450075"/>
                </a:lnTo>
                <a:lnTo>
                  <a:pt x="621245" y="450075"/>
                </a:lnTo>
                <a:lnTo>
                  <a:pt x="619175" y="442455"/>
                </a:lnTo>
                <a:lnTo>
                  <a:pt x="624141" y="442455"/>
                </a:lnTo>
                <a:lnTo>
                  <a:pt x="618451" y="439915"/>
                </a:lnTo>
                <a:lnTo>
                  <a:pt x="615365" y="439915"/>
                </a:lnTo>
                <a:lnTo>
                  <a:pt x="611949" y="441185"/>
                </a:lnTo>
                <a:lnTo>
                  <a:pt x="605320" y="442455"/>
                </a:lnTo>
                <a:lnTo>
                  <a:pt x="607148" y="439915"/>
                </a:lnTo>
                <a:lnTo>
                  <a:pt x="608063" y="438645"/>
                </a:lnTo>
                <a:lnTo>
                  <a:pt x="603326" y="438645"/>
                </a:lnTo>
                <a:lnTo>
                  <a:pt x="601560" y="439915"/>
                </a:lnTo>
                <a:lnTo>
                  <a:pt x="597395" y="437375"/>
                </a:lnTo>
                <a:lnTo>
                  <a:pt x="603237" y="437375"/>
                </a:lnTo>
                <a:lnTo>
                  <a:pt x="600849" y="429755"/>
                </a:lnTo>
                <a:lnTo>
                  <a:pt x="608037" y="431025"/>
                </a:lnTo>
                <a:lnTo>
                  <a:pt x="607656" y="429755"/>
                </a:lnTo>
                <a:lnTo>
                  <a:pt x="606882" y="427215"/>
                </a:lnTo>
                <a:lnTo>
                  <a:pt x="605739" y="423405"/>
                </a:lnTo>
                <a:lnTo>
                  <a:pt x="600341" y="420865"/>
                </a:lnTo>
                <a:lnTo>
                  <a:pt x="596315" y="418325"/>
                </a:lnTo>
                <a:lnTo>
                  <a:pt x="598170" y="411975"/>
                </a:lnTo>
                <a:lnTo>
                  <a:pt x="592620" y="415785"/>
                </a:lnTo>
                <a:lnTo>
                  <a:pt x="592950" y="419595"/>
                </a:lnTo>
                <a:lnTo>
                  <a:pt x="595020" y="422135"/>
                </a:lnTo>
                <a:lnTo>
                  <a:pt x="594664" y="423405"/>
                </a:lnTo>
                <a:lnTo>
                  <a:pt x="592861" y="427215"/>
                </a:lnTo>
                <a:lnTo>
                  <a:pt x="584581" y="425945"/>
                </a:lnTo>
                <a:lnTo>
                  <a:pt x="584327" y="425132"/>
                </a:lnTo>
                <a:lnTo>
                  <a:pt x="548030" y="425132"/>
                </a:lnTo>
                <a:lnTo>
                  <a:pt x="550545" y="428485"/>
                </a:lnTo>
                <a:lnTo>
                  <a:pt x="551002" y="431279"/>
                </a:lnTo>
                <a:lnTo>
                  <a:pt x="553415" y="432295"/>
                </a:lnTo>
                <a:lnTo>
                  <a:pt x="551713" y="432295"/>
                </a:lnTo>
                <a:lnTo>
                  <a:pt x="549910" y="433565"/>
                </a:lnTo>
                <a:lnTo>
                  <a:pt x="550087" y="432638"/>
                </a:lnTo>
                <a:lnTo>
                  <a:pt x="547230" y="433565"/>
                </a:lnTo>
                <a:lnTo>
                  <a:pt x="547776" y="434835"/>
                </a:lnTo>
                <a:lnTo>
                  <a:pt x="547293" y="434835"/>
                </a:lnTo>
                <a:lnTo>
                  <a:pt x="548779" y="436105"/>
                </a:lnTo>
                <a:lnTo>
                  <a:pt x="552907" y="442455"/>
                </a:lnTo>
                <a:lnTo>
                  <a:pt x="556602" y="434835"/>
                </a:lnTo>
                <a:lnTo>
                  <a:pt x="561479" y="434835"/>
                </a:lnTo>
                <a:lnTo>
                  <a:pt x="560768" y="441185"/>
                </a:lnTo>
                <a:lnTo>
                  <a:pt x="564349" y="433565"/>
                </a:lnTo>
                <a:lnTo>
                  <a:pt x="564959" y="432295"/>
                </a:lnTo>
                <a:lnTo>
                  <a:pt x="564337" y="441185"/>
                </a:lnTo>
                <a:lnTo>
                  <a:pt x="569429" y="450075"/>
                </a:lnTo>
                <a:lnTo>
                  <a:pt x="575487" y="456425"/>
                </a:lnTo>
                <a:lnTo>
                  <a:pt x="577811" y="461505"/>
                </a:lnTo>
                <a:lnTo>
                  <a:pt x="584733" y="461505"/>
                </a:lnTo>
                <a:lnTo>
                  <a:pt x="587438" y="465315"/>
                </a:lnTo>
                <a:lnTo>
                  <a:pt x="590308" y="470395"/>
                </a:lnTo>
                <a:lnTo>
                  <a:pt x="590664" y="469125"/>
                </a:lnTo>
                <a:lnTo>
                  <a:pt x="596620" y="462775"/>
                </a:lnTo>
                <a:lnTo>
                  <a:pt x="598779" y="467855"/>
                </a:lnTo>
                <a:lnTo>
                  <a:pt x="592518" y="472935"/>
                </a:lnTo>
                <a:lnTo>
                  <a:pt x="592251" y="478015"/>
                </a:lnTo>
                <a:lnTo>
                  <a:pt x="593318" y="483095"/>
                </a:lnTo>
                <a:lnTo>
                  <a:pt x="591058" y="489445"/>
                </a:lnTo>
                <a:lnTo>
                  <a:pt x="594487" y="486905"/>
                </a:lnTo>
                <a:lnTo>
                  <a:pt x="598322" y="489445"/>
                </a:lnTo>
                <a:lnTo>
                  <a:pt x="602449" y="491985"/>
                </a:lnTo>
                <a:lnTo>
                  <a:pt x="606780" y="488175"/>
                </a:lnTo>
                <a:lnTo>
                  <a:pt x="608126" y="491985"/>
                </a:lnTo>
                <a:lnTo>
                  <a:pt x="602449" y="491985"/>
                </a:lnTo>
                <a:lnTo>
                  <a:pt x="601840" y="491985"/>
                </a:lnTo>
                <a:lnTo>
                  <a:pt x="600494" y="497065"/>
                </a:lnTo>
                <a:lnTo>
                  <a:pt x="606780" y="500875"/>
                </a:lnTo>
                <a:lnTo>
                  <a:pt x="610412" y="508495"/>
                </a:lnTo>
                <a:lnTo>
                  <a:pt x="613498" y="516115"/>
                </a:lnTo>
                <a:lnTo>
                  <a:pt x="618185" y="523735"/>
                </a:lnTo>
                <a:lnTo>
                  <a:pt x="620115" y="522465"/>
                </a:lnTo>
                <a:lnTo>
                  <a:pt x="621753" y="519925"/>
                </a:lnTo>
                <a:lnTo>
                  <a:pt x="625881" y="519925"/>
                </a:lnTo>
                <a:lnTo>
                  <a:pt x="620344" y="531355"/>
                </a:lnTo>
                <a:lnTo>
                  <a:pt x="622528" y="532625"/>
                </a:lnTo>
                <a:lnTo>
                  <a:pt x="632066" y="525005"/>
                </a:lnTo>
                <a:lnTo>
                  <a:pt x="628142" y="533895"/>
                </a:lnTo>
                <a:lnTo>
                  <a:pt x="631139" y="530085"/>
                </a:lnTo>
                <a:lnTo>
                  <a:pt x="632612" y="530085"/>
                </a:lnTo>
                <a:lnTo>
                  <a:pt x="635292" y="538975"/>
                </a:lnTo>
                <a:lnTo>
                  <a:pt x="639660" y="546595"/>
                </a:lnTo>
                <a:lnTo>
                  <a:pt x="645071" y="554215"/>
                </a:lnTo>
                <a:lnTo>
                  <a:pt x="650824" y="560565"/>
                </a:lnTo>
                <a:lnTo>
                  <a:pt x="655866" y="568185"/>
                </a:lnTo>
                <a:lnTo>
                  <a:pt x="659790" y="575805"/>
                </a:lnTo>
                <a:lnTo>
                  <a:pt x="661898" y="584695"/>
                </a:lnTo>
                <a:lnTo>
                  <a:pt x="661492" y="594855"/>
                </a:lnTo>
                <a:lnTo>
                  <a:pt x="663486" y="591045"/>
                </a:lnTo>
                <a:lnTo>
                  <a:pt x="664972" y="592315"/>
                </a:lnTo>
                <a:lnTo>
                  <a:pt x="666356" y="593585"/>
                </a:lnTo>
                <a:lnTo>
                  <a:pt x="666419" y="592315"/>
                </a:lnTo>
                <a:lnTo>
                  <a:pt x="671055" y="591045"/>
                </a:lnTo>
                <a:lnTo>
                  <a:pt x="673468" y="589775"/>
                </a:lnTo>
                <a:lnTo>
                  <a:pt x="671474" y="602475"/>
                </a:lnTo>
                <a:lnTo>
                  <a:pt x="679564" y="599935"/>
                </a:lnTo>
                <a:lnTo>
                  <a:pt x="677430" y="610095"/>
                </a:lnTo>
                <a:lnTo>
                  <a:pt x="684872" y="607555"/>
                </a:lnTo>
                <a:lnTo>
                  <a:pt x="682015" y="605015"/>
                </a:lnTo>
                <a:lnTo>
                  <a:pt x="688873" y="602475"/>
                </a:lnTo>
                <a:lnTo>
                  <a:pt x="691210" y="599935"/>
                </a:lnTo>
                <a:lnTo>
                  <a:pt x="694728" y="596125"/>
                </a:lnTo>
                <a:lnTo>
                  <a:pt x="700646" y="589775"/>
                </a:lnTo>
                <a:lnTo>
                  <a:pt x="707720" y="5846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6" name="Google Shape;2296;p238"/>
          <p:cNvSpPr/>
          <p:nvPr/>
        </p:nvSpPr>
        <p:spPr>
          <a:xfrm>
            <a:off x="919283" y="3486568"/>
            <a:ext cx="137547" cy="39360"/>
          </a:xfrm>
          <a:custGeom>
            <a:rect b="b" l="l" r="r" t="t"/>
            <a:pathLst>
              <a:path extrusionOk="0" h="59054" w="206375">
                <a:moveTo>
                  <a:pt x="2616" y="22618"/>
                </a:moveTo>
                <a:lnTo>
                  <a:pt x="2349" y="17589"/>
                </a:lnTo>
                <a:lnTo>
                  <a:pt x="0" y="20942"/>
                </a:lnTo>
                <a:lnTo>
                  <a:pt x="2616" y="22618"/>
                </a:lnTo>
                <a:close/>
              </a:path>
              <a:path extrusionOk="0" h="59054" w="206375">
                <a:moveTo>
                  <a:pt x="10731" y="58547"/>
                </a:moveTo>
                <a:lnTo>
                  <a:pt x="10553" y="55219"/>
                </a:lnTo>
                <a:lnTo>
                  <a:pt x="8991" y="57442"/>
                </a:lnTo>
                <a:lnTo>
                  <a:pt x="10731" y="58547"/>
                </a:lnTo>
                <a:close/>
              </a:path>
              <a:path extrusionOk="0" h="59054" w="206375">
                <a:moveTo>
                  <a:pt x="10756" y="54940"/>
                </a:moveTo>
                <a:lnTo>
                  <a:pt x="10477" y="53543"/>
                </a:lnTo>
                <a:lnTo>
                  <a:pt x="10553" y="55219"/>
                </a:lnTo>
                <a:lnTo>
                  <a:pt x="10756" y="54940"/>
                </a:lnTo>
                <a:close/>
              </a:path>
              <a:path extrusionOk="0" h="59054" w="206375">
                <a:moveTo>
                  <a:pt x="13144" y="44335"/>
                </a:moveTo>
                <a:lnTo>
                  <a:pt x="12776" y="43700"/>
                </a:lnTo>
                <a:lnTo>
                  <a:pt x="12661" y="44526"/>
                </a:lnTo>
                <a:lnTo>
                  <a:pt x="13144" y="44335"/>
                </a:lnTo>
                <a:close/>
              </a:path>
              <a:path extrusionOk="0" h="59054" w="206375">
                <a:moveTo>
                  <a:pt x="13182" y="40728"/>
                </a:moveTo>
                <a:lnTo>
                  <a:pt x="9702" y="38506"/>
                </a:lnTo>
                <a:lnTo>
                  <a:pt x="12776" y="43700"/>
                </a:lnTo>
                <a:lnTo>
                  <a:pt x="13182" y="40728"/>
                </a:lnTo>
                <a:close/>
              </a:path>
              <a:path extrusionOk="0" h="59054" w="206375">
                <a:moveTo>
                  <a:pt x="13309" y="14757"/>
                </a:moveTo>
                <a:lnTo>
                  <a:pt x="9702" y="23393"/>
                </a:lnTo>
                <a:lnTo>
                  <a:pt x="12954" y="20586"/>
                </a:lnTo>
                <a:lnTo>
                  <a:pt x="13309" y="14757"/>
                </a:lnTo>
                <a:close/>
              </a:path>
              <a:path extrusionOk="0" h="59054" w="206375">
                <a:moveTo>
                  <a:pt x="14757" y="23139"/>
                </a:moveTo>
                <a:lnTo>
                  <a:pt x="14211" y="23139"/>
                </a:lnTo>
                <a:lnTo>
                  <a:pt x="14592" y="23774"/>
                </a:lnTo>
                <a:lnTo>
                  <a:pt x="14757" y="24066"/>
                </a:lnTo>
                <a:lnTo>
                  <a:pt x="14757" y="23139"/>
                </a:lnTo>
                <a:close/>
              </a:path>
              <a:path extrusionOk="0" h="59054" w="206375">
                <a:moveTo>
                  <a:pt x="20142" y="36220"/>
                </a:moveTo>
                <a:lnTo>
                  <a:pt x="18580" y="31597"/>
                </a:lnTo>
                <a:lnTo>
                  <a:pt x="14757" y="24066"/>
                </a:lnTo>
                <a:lnTo>
                  <a:pt x="14884" y="26263"/>
                </a:lnTo>
                <a:lnTo>
                  <a:pt x="15151" y="28257"/>
                </a:lnTo>
                <a:lnTo>
                  <a:pt x="10604" y="31838"/>
                </a:lnTo>
                <a:lnTo>
                  <a:pt x="12661" y="34315"/>
                </a:lnTo>
                <a:lnTo>
                  <a:pt x="20142" y="36220"/>
                </a:lnTo>
                <a:close/>
              </a:path>
              <a:path extrusionOk="0" h="59054" w="206375">
                <a:moveTo>
                  <a:pt x="22301" y="36766"/>
                </a:moveTo>
                <a:lnTo>
                  <a:pt x="20142" y="36220"/>
                </a:lnTo>
                <a:lnTo>
                  <a:pt x="20967" y="38633"/>
                </a:lnTo>
                <a:lnTo>
                  <a:pt x="22301" y="36766"/>
                </a:lnTo>
                <a:close/>
              </a:path>
              <a:path extrusionOk="0" h="59054" w="206375">
                <a:moveTo>
                  <a:pt x="22542" y="47815"/>
                </a:moveTo>
                <a:lnTo>
                  <a:pt x="22174" y="45173"/>
                </a:lnTo>
                <a:lnTo>
                  <a:pt x="21463" y="40106"/>
                </a:lnTo>
                <a:lnTo>
                  <a:pt x="20967" y="38633"/>
                </a:lnTo>
                <a:lnTo>
                  <a:pt x="18719" y="41783"/>
                </a:lnTo>
                <a:lnTo>
                  <a:pt x="12573" y="45173"/>
                </a:lnTo>
                <a:lnTo>
                  <a:pt x="12661" y="44526"/>
                </a:lnTo>
                <a:lnTo>
                  <a:pt x="2616" y="48552"/>
                </a:lnTo>
                <a:lnTo>
                  <a:pt x="5219" y="57442"/>
                </a:lnTo>
                <a:lnTo>
                  <a:pt x="10477" y="53543"/>
                </a:lnTo>
                <a:lnTo>
                  <a:pt x="15468" y="48234"/>
                </a:lnTo>
                <a:lnTo>
                  <a:pt x="20942" y="52933"/>
                </a:lnTo>
                <a:lnTo>
                  <a:pt x="22402" y="48234"/>
                </a:lnTo>
                <a:lnTo>
                  <a:pt x="22542" y="47815"/>
                </a:lnTo>
                <a:close/>
              </a:path>
              <a:path extrusionOk="0" h="59054" w="206375">
                <a:moveTo>
                  <a:pt x="26162" y="22491"/>
                </a:moveTo>
                <a:lnTo>
                  <a:pt x="23749" y="21945"/>
                </a:lnTo>
                <a:lnTo>
                  <a:pt x="21844" y="20167"/>
                </a:lnTo>
                <a:lnTo>
                  <a:pt x="18300" y="16662"/>
                </a:lnTo>
                <a:lnTo>
                  <a:pt x="15240" y="19532"/>
                </a:lnTo>
                <a:lnTo>
                  <a:pt x="14757" y="21463"/>
                </a:lnTo>
                <a:lnTo>
                  <a:pt x="14757" y="23139"/>
                </a:lnTo>
                <a:lnTo>
                  <a:pt x="24815" y="22555"/>
                </a:lnTo>
                <a:lnTo>
                  <a:pt x="24231" y="23393"/>
                </a:lnTo>
                <a:lnTo>
                  <a:pt x="26162" y="22491"/>
                </a:lnTo>
                <a:close/>
              </a:path>
              <a:path extrusionOk="0" h="59054" w="206375">
                <a:moveTo>
                  <a:pt x="35191" y="18008"/>
                </a:moveTo>
                <a:lnTo>
                  <a:pt x="33896" y="16433"/>
                </a:lnTo>
                <a:lnTo>
                  <a:pt x="31356" y="14084"/>
                </a:lnTo>
                <a:lnTo>
                  <a:pt x="31127" y="15532"/>
                </a:lnTo>
                <a:lnTo>
                  <a:pt x="32346" y="16497"/>
                </a:lnTo>
                <a:lnTo>
                  <a:pt x="33731" y="17310"/>
                </a:lnTo>
                <a:lnTo>
                  <a:pt x="35191" y="18008"/>
                </a:lnTo>
                <a:close/>
              </a:path>
              <a:path extrusionOk="0" h="59054" w="206375">
                <a:moveTo>
                  <a:pt x="40436" y="19850"/>
                </a:moveTo>
                <a:lnTo>
                  <a:pt x="38544" y="19367"/>
                </a:lnTo>
                <a:lnTo>
                  <a:pt x="36868" y="18783"/>
                </a:lnTo>
                <a:lnTo>
                  <a:pt x="35191" y="18008"/>
                </a:lnTo>
                <a:lnTo>
                  <a:pt x="35420" y="18275"/>
                </a:lnTo>
                <a:lnTo>
                  <a:pt x="35941" y="18910"/>
                </a:lnTo>
                <a:lnTo>
                  <a:pt x="36156" y="19367"/>
                </a:lnTo>
                <a:lnTo>
                  <a:pt x="35636" y="19037"/>
                </a:lnTo>
                <a:lnTo>
                  <a:pt x="35509" y="19177"/>
                </a:lnTo>
                <a:lnTo>
                  <a:pt x="35394" y="20523"/>
                </a:lnTo>
                <a:lnTo>
                  <a:pt x="35280" y="21297"/>
                </a:lnTo>
                <a:lnTo>
                  <a:pt x="32346" y="20523"/>
                </a:lnTo>
                <a:lnTo>
                  <a:pt x="34671" y="19951"/>
                </a:lnTo>
                <a:lnTo>
                  <a:pt x="35471" y="19202"/>
                </a:lnTo>
                <a:lnTo>
                  <a:pt x="35445" y="18300"/>
                </a:lnTo>
                <a:lnTo>
                  <a:pt x="26162" y="22491"/>
                </a:lnTo>
                <a:lnTo>
                  <a:pt x="28295" y="23012"/>
                </a:lnTo>
                <a:lnTo>
                  <a:pt x="30835" y="22517"/>
                </a:lnTo>
                <a:lnTo>
                  <a:pt x="35280" y="21336"/>
                </a:lnTo>
                <a:lnTo>
                  <a:pt x="34315" y="26936"/>
                </a:lnTo>
                <a:lnTo>
                  <a:pt x="29743" y="29832"/>
                </a:lnTo>
                <a:lnTo>
                  <a:pt x="33413" y="35318"/>
                </a:lnTo>
                <a:lnTo>
                  <a:pt x="39306" y="34188"/>
                </a:lnTo>
                <a:lnTo>
                  <a:pt x="37058" y="30251"/>
                </a:lnTo>
                <a:lnTo>
                  <a:pt x="39700" y="27978"/>
                </a:lnTo>
                <a:lnTo>
                  <a:pt x="40309" y="27457"/>
                </a:lnTo>
                <a:lnTo>
                  <a:pt x="36601" y="27978"/>
                </a:lnTo>
                <a:lnTo>
                  <a:pt x="37071" y="26479"/>
                </a:lnTo>
                <a:lnTo>
                  <a:pt x="37934" y="24079"/>
                </a:lnTo>
                <a:lnTo>
                  <a:pt x="35407" y="21945"/>
                </a:lnTo>
                <a:lnTo>
                  <a:pt x="36322" y="21336"/>
                </a:lnTo>
                <a:lnTo>
                  <a:pt x="37185" y="20751"/>
                </a:lnTo>
                <a:lnTo>
                  <a:pt x="38862" y="20269"/>
                </a:lnTo>
                <a:lnTo>
                  <a:pt x="40436" y="19850"/>
                </a:lnTo>
                <a:close/>
              </a:path>
              <a:path extrusionOk="0" h="59054" w="206375">
                <a:moveTo>
                  <a:pt x="41884" y="7480"/>
                </a:moveTo>
                <a:lnTo>
                  <a:pt x="40538" y="8445"/>
                </a:lnTo>
                <a:lnTo>
                  <a:pt x="39306" y="9855"/>
                </a:lnTo>
                <a:lnTo>
                  <a:pt x="38150" y="12090"/>
                </a:lnTo>
                <a:lnTo>
                  <a:pt x="39370" y="11049"/>
                </a:lnTo>
                <a:lnTo>
                  <a:pt x="40563" y="9283"/>
                </a:lnTo>
                <a:lnTo>
                  <a:pt x="41884" y="7480"/>
                </a:lnTo>
                <a:close/>
              </a:path>
              <a:path extrusionOk="0" h="59054" w="206375">
                <a:moveTo>
                  <a:pt x="50431" y="15697"/>
                </a:moveTo>
                <a:lnTo>
                  <a:pt x="47371" y="16179"/>
                </a:lnTo>
                <a:lnTo>
                  <a:pt x="45427" y="18757"/>
                </a:lnTo>
                <a:lnTo>
                  <a:pt x="43078" y="19138"/>
                </a:lnTo>
                <a:lnTo>
                  <a:pt x="40436" y="19850"/>
                </a:lnTo>
                <a:lnTo>
                  <a:pt x="43434" y="20523"/>
                </a:lnTo>
                <a:lnTo>
                  <a:pt x="46494" y="20853"/>
                </a:lnTo>
                <a:lnTo>
                  <a:pt x="49326" y="20561"/>
                </a:lnTo>
                <a:lnTo>
                  <a:pt x="49530" y="18821"/>
                </a:lnTo>
                <a:lnTo>
                  <a:pt x="50431" y="15697"/>
                </a:lnTo>
                <a:close/>
              </a:path>
              <a:path extrusionOk="0" h="59054" w="206375">
                <a:moveTo>
                  <a:pt x="52971" y="4546"/>
                </a:moveTo>
                <a:lnTo>
                  <a:pt x="47917" y="2489"/>
                </a:lnTo>
                <a:lnTo>
                  <a:pt x="49809" y="0"/>
                </a:lnTo>
                <a:lnTo>
                  <a:pt x="46558" y="1003"/>
                </a:lnTo>
                <a:lnTo>
                  <a:pt x="44081" y="4419"/>
                </a:lnTo>
                <a:lnTo>
                  <a:pt x="41884" y="7480"/>
                </a:lnTo>
                <a:lnTo>
                  <a:pt x="44399" y="5638"/>
                </a:lnTo>
                <a:lnTo>
                  <a:pt x="47332" y="5765"/>
                </a:lnTo>
                <a:lnTo>
                  <a:pt x="51358" y="8382"/>
                </a:lnTo>
                <a:lnTo>
                  <a:pt x="52971" y="4546"/>
                </a:lnTo>
                <a:close/>
              </a:path>
              <a:path extrusionOk="0" h="59054" w="206375">
                <a:moveTo>
                  <a:pt x="54394" y="19113"/>
                </a:moveTo>
                <a:lnTo>
                  <a:pt x="52844" y="19812"/>
                </a:lnTo>
                <a:lnTo>
                  <a:pt x="51168" y="20332"/>
                </a:lnTo>
                <a:lnTo>
                  <a:pt x="49326" y="20561"/>
                </a:lnTo>
                <a:lnTo>
                  <a:pt x="49199" y="21336"/>
                </a:lnTo>
                <a:lnTo>
                  <a:pt x="49237" y="21844"/>
                </a:lnTo>
                <a:lnTo>
                  <a:pt x="49911" y="21488"/>
                </a:lnTo>
                <a:lnTo>
                  <a:pt x="52197" y="22326"/>
                </a:lnTo>
                <a:lnTo>
                  <a:pt x="53327" y="20878"/>
                </a:lnTo>
                <a:lnTo>
                  <a:pt x="54394" y="19113"/>
                </a:lnTo>
                <a:close/>
              </a:path>
              <a:path extrusionOk="0" h="59054" w="206375">
                <a:moveTo>
                  <a:pt x="57226" y="15278"/>
                </a:moveTo>
                <a:lnTo>
                  <a:pt x="56388" y="14173"/>
                </a:lnTo>
                <a:lnTo>
                  <a:pt x="56553" y="14757"/>
                </a:lnTo>
                <a:lnTo>
                  <a:pt x="56934" y="15532"/>
                </a:lnTo>
                <a:lnTo>
                  <a:pt x="57099" y="15341"/>
                </a:lnTo>
                <a:lnTo>
                  <a:pt x="57226" y="15278"/>
                </a:lnTo>
                <a:close/>
              </a:path>
              <a:path extrusionOk="0" h="59054" w="206375">
                <a:moveTo>
                  <a:pt x="57810" y="16954"/>
                </a:moveTo>
                <a:lnTo>
                  <a:pt x="57518" y="16598"/>
                </a:lnTo>
                <a:lnTo>
                  <a:pt x="57162" y="16052"/>
                </a:lnTo>
                <a:lnTo>
                  <a:pt x="56934" y="15532"/>
                </a:lnTo>
                <a:lnTo>
                  <a:pt x="55905" y="16433"/>
                </a:lnTo>
                <a:lnTo>
                  <a:pt x="55168" y="17856"/>
                </a:lnTo>
                <a:lnTo>
                  <a:pt x="54394" y="19113"/>
                </a:lnTo>
                <a:lnTo>
                  <a:pt x="55676" y="18554"/>
                </a:lnTo>
                <a:lnTo>
                  <a:pt x="56832" y="17856"/>
                </a:lnTo>
                <a:lnTo>
                  <a:pt x="57810" y="16954"/>
                </a:lnTo>
                <a:close/>
              </a:path>
              <a:path extrusionOk="0" h="59054" w="206375">
                <a:moveTo>
                  <a:pt x="58420" y="17500"/>
                </a:moveTo>
                <a:lnTo>
                  <a:pt x="58254" y="16598"/>
                </a:lnTo>
                <a:lnTo>
                  <a:pt x="57810" y="16954"/>
                </a:lnTo>
                <a:lnTo>
                  <a:pt x="58153" y="17373"/>
                </a:lnTo>
                <a:lnTo>
                  <a:pt x="58420" y="17500"/>
                </a:lnTo>
                <a:close/>
              </a:path>
              <a:path extrusionOk="0" h="59054" w="206375">
                <a:moveTo>
                  <a:pt x="59740" y="37858"/>
                </a:moveTo>
                <a:lnTo>
                  <a:pt x="58381" y="34480"/>
                </a:lnTo>
                <a:lnTo>
                  <a:pt x="58737" y="32283"/>
                </a:lnTo>
                <a:lnTo>
                  <a:pt x="51003" y="35737"/>
                </a:lnTo>
                <a:lnTo>
                  <a:pt x="55587" y="39979"/>
                </a:lnTo>
                <a:lnTo>
                  <a:pt x="55067" y="37211"/>
                </a:lnTo>
                <a:lnTo>
                  <a:pt x="59740" y="37858"/>
                </a:lnTo>
                <a:close/>
              </a:path>
              <a:path extrusionOk="0" h="59054" w="206375">
                <a:moveTo>
                  <a:pt x="65671" y="1714"/>
                </a:moveTo>
                <a:lnTo>
                  <a:pt x="61506" y="8890"/>
                </a:lnTo>
                <a:lnTo>
                  <a:pt x="63385" y="6413"/>
                </a:lnTo>
                <a:lnTo>
                  <a:pt x="65671" y="1714"/>
                </a:lnTo>
                <a:close/>
              </a:path>
              <a:path extrusionOk="0" h="59054" w="206375">
                <a:moveTo>
                  <a:pt x="69697" y="16078"/>
                </a:moveTo>
                <a:lnTo>
                  <a:pt x="69596" y="15913"/>
                </a:lnTo>
                <a:lnTo>
                  <a:pt x="67564" y="15976"/>
                </a:lnTo>
                <a:lnTo>
                  <a:pt x="66154" y="16014"/>
                </a:lnTo>
                <a:lnTo>
                  <a:pt x="65532" y="16014"/>
                </a:lnTo>
                <a:lnTo>
                  <a:pt x="66052" y="16052"/>
                </a:lnTo>
                <a:lnTo>
                  <a:pt x="67310" y="16052"/>
                </a:lnTo>
                <a:lnTo>
                  <a:pt x="69697" y="16078"/>
                </a:lnTo>
                <a:close/>
              </a:path>
              <a:path extrusionOk="0" h="59054" w="206375">
                <a:moveTo>
                  <a:pt x="71462" y="15824"/>
                </a:moveTo>
                <a:lnTo>
                  <a:pt x="70980" y="14693"/>
                </a:lnTo>
                <a:lnTo>
                  <a:pt x="69989" y="11760"/>
                </a:lnTo>
                <a:lnTo>
                  <a:pt x="67208" y="10731"/>
                </a:lnTo>
                <a:lnTo>
                  <a:pt x="69596" y="15913"/>
                </a:lnTo>
                <a:lnTo>
                  <a:pt x="71462" y="15824"/>
                </a:lnTo>
                <a:close/>
              </a:path>
              <a:path extrusionOk="0" h="59054" w="206375">
                <a:moveTo>
                  <a:pt x="71945" y="15786"/>
                </a:moveTo>
                <a:lnTo>
                  <a:pt x="71793" y="15786"/>
                </a:lnTo>
                <a:lnTo>
                  <a:pt x="71666" y="15824"/>
                </a:lnTo>
                <a:lnTo>
                  <a:pt x="71462" y="15824"/>
                </a:lnTo>
                <a:lnTo>
                  <a:pt x="71691" y="16332"/>
                </a:lnTo>
                <a:lnTo>
                  <a:pt x="71818" y="16497"/>
                </a:lnTo>
                <a:lnTo>
                  <a:pt x="71945" y="15786"/>
                </a:lnTo>
                <a:close/>
              </a:path>
              <a:path extrusionOk="0" h="59054" w="206375">
                <a:moveTo>
                  <a:pt x="74917" y="22301"/>
                </a:moveTo>
                <a:lnTo>
                  <a:pt x="73012" y="22009"/>
                </a:lnTo>
                <a:lnTo>
                  <a:pt x="72593" y="24231"/>
                </a:lnTo>
                <a:lnTo>
                  <a:pt x="74917" y="22301"/>
                </a:lnTo>
                <a:close/>
              </a:path>
              <a:path extrusionOk="0" h="59054" w="206375">
                <a:moveTo>
                  <a:pt x="77089" y="30365"/>
                </a:moveTo>
                <a:lnTo>
                  <a:pt x="76263" y="27940"/>
                </a:lnTo>
                <a:lnTo>
                  <a:pt x="75653" y="28778"/>
                </a:lnTo>
                <a:lnTo>
                  <a:pt x="77089" y="30365"/>
                </a:lnTo>
                <a:close/>
              </a:path>
              <a:path extrusionOk="0" h="59054" w="206375">
                <a:moveTo>
                  <a:pt x="80035" y="23012"/>
                </a:moveTo>
                <a:lnTo>
                  <a:pt x="79806" y="21615"/>
                </a:lnTo>
                <a:lnTo>
                  <a:pt x="78714" y="19621"/>
                </a:lnTo>
                <a:lnTo>
                  <a:pt x="79971" y="18008"/>
                </a:lnTo>
                <a:lnTo>
                  <a:pt x="74917" y="22301"/>
                </a:lnTo>
                <a:lnTo>
                  <a:pt x="80035" y="23012"/>
                </a:lnTo>
                <a:close/>
              </a:path>
              <a:path extrusionOk="0" h="59054" w="206375">
                <a:moveTo>
                  <a:pt x="84582" y="14312"/>
                </a:moveTo>
                <a:lnTo>
                  <a:pt x="84124" y="12217"/>
                </a:lnTo>
                <a:lnTo>
                  <a:pt x="79654" y="15951"/>
                </a:lnTo>
                <a:lnTo>
                  <a:pt x="83934" y="15913"/>
                </a:lnTo>
                <a:lnTo>
                  <a:pt x="84582" y="14312"/>
                </a:lnTo>
                <a:close/>
              </a:path>
              <a:path extrusionOk="0" h="59054" w="206375">
                <a:moveTo>
                  <a:pt x="86423" y="43522"/>
                </a:moveTo>
                <a:lnTo>
                  <a:pt x="86093" y="43078"/>
                </a:lnTo>
                <a:lnTo>
                  <a:pt x="86067" y="42697"/>
                </a:lnTo>
                <a:lnTo>
                  <a:pt x="86004" y="42278"/>
                </a:lnTo>
                <a:lnTo>
                  <a:pt x="85445" y="43014"/>
                </a:lnTo>
                <a:lnTo>
                  <a:pt x="85255" y="43497"/>
                </a:lnTo>
                <a:lnTo>
                  <a:pt x="86423" y="43522"/>
                </a:lnTo>
                <a:close/>
              </a:path>
              <a:path extrusionOk="0" h="59054" w="206375">
                <a:moveTo>
                  <a:pt x="87122" y="9702"/>
                </a:moveTo>
                <a:lnTo>
                  <a:pt x="85356" y="8572"/>
                </a:lnTo>
                <a:lnTo>
                  <a:pt x="82169" y="7670"/>
                </a:lnTo>
                <a:lnTo>
                  <a:pt x="81686" y="4838"/>
                </a:lnTo>
                <a:lnTo>
                  <a:pt x="81584" y="6794"/>
                </a:lnTo>
                <a:lnTo>
                  <a:pt x="83578" y="9791"/>
                </a:lnTo>
                <a:lnTo>
                  <a:pt x="84124" y="12217"/>
                </a:lnTo>
                <a:lnTo>
                  <a:pt x="87122" y="9702"/>
                </a:lnTo>
                <a:close/>
              </a:path>
              <a:path extrusionOk="0" h="59054" w="206375">
                <a:moveTo>
                  <a:pt x="90449" y="37922"/>
                </a:moveTo>
                <a:lnTo>
                  <a:pt x="89725" y="37566"/>
                </a:lnTo>
                <a:lnTo>
                  <a:pt x="87566" y="36499"/>
                </a:lnTo>
                <a:lnTo>
                  <a:pt x="85928" y="35699"/>
                </a:lnTo>
                <a:lnTo>
                  <a:pt x="85293" y="36499"/>
                </a:lnTo>
                <a:lnTo>
                  <a:pt x="81292" y="35026"/>
                </a:lnTo>
                <a:lnTo>
                  <a:pt x="77089" y="30365"/>
                </a:lnTo>
                <a:lnTo>
                  <a:pt x="77876" y="32702"/>
                </a:lnTo>
                <a:lnTo>
                  <a:pt x="79197" y="36080"/>
                </a:lnTo>
                <a:lnTo>
                  <a:pt x="82194" y="40627"/>
                </a:lnTo>
                <a:lnTo>
                  <a:pt x="82804" y="39827"/>
                </a:lnTo>
                <a:lnTo>
                  <a:pt x="83197" y="37566"/>
                </a:lnTo>
                <a:lnTo>
                  <a:pt x="85509" y="37922"/>
                </a:lnTo>
                <a:lnTo>
                  <a:pt x="87642" y="39344"/>
                </a:lnTo>
                <a:lnTo>
                  <a:pt x="85737" y="40500"/>
                </a:lnTo>
                <a:lnTo>
                  <a:pt x="86004" y="42278"/>
                </a:lnTo>
                <a:lnTo>
                  <a:pt x="87223" y="40728"/>
                </a:lnTo>
                <a:lnTo>
                  <a:pt x="90449" y="37922"/>
                </a:lnTo>
                <a:close/>
              </a:path>
              <a:path extrusionOk="0" h="59054" w="206375">
                <a:moveTo>
                  <a:pt x="92189" y="27457"/>
                </a:moveTo>
                <a:lnTo>
                  <a:pt x="88773" y="25158"/>
                </a:lnTo>
                <a:lnTo>
                  <a:pt x="90030" y="23520"/>
                </a:lnTo>
                <a:lnTo>
                  <a:pt x="84543" y="27292"/>
                </a:lnTo>
                <a:lnTo>
                  <a:pt x="90538" y="31356"/>
                </a:lnTo>
                <a:lnTo>
                  <a:pt x="92189" y="27457"/>
                </a:lnTo>
                <a:close/>
              </a:path>
              <a:path extrusionOk="0" h="59054" w="206375">
                <a:moveTo>
                  <a:pt x="107619" y="12700"/>
                </a:moveTo>
                <a:lnTo>
                  <a:pt x="107162" y="11861"/>
                </a:lnTo>
                <a:lnTo>
                  <a:pt x="106553" y="11595"/>
                </a:lnTo>
                <a:lnTo>
                  <a:pt x="105460" y="14147"/>
                </a:lnTo>
                <a:lnTo>
                  <a:pt x="107619" y="12700"/>
                </a:lnTo>
                <a:close/>
              </a:path>
              <a:path extrusionOk="0" h="59054" w="206375">
                <a:moveTo>
                  <a:pt x="112255" y="9664"/>
                </a:moveTo>
                <a:lnTo>
                  <a:pt x="107619" y="12700"/>
                </a:lnTo>
                <a:lnTo>
                  <a:pt x="108356" y="14109"/>
                </a:lnTo>
                <a:lnTo>
                  <a:pt x="108623" y="17043"/>
                </a:lnTo>
                <a:lnTo>
                  <a:pt x="109778" y="11569"/>
                </a:lnTo>
                <a:lnTo>
                  <a:pt x="109550" y="14274"/>
                </a:lnTo>
                <a:lnTo>
                  <a:pt x="110324" y="11671"/>
                </a:lnTo>
                <a:lnTo>
                  <a:pt x="112255" y="9664"/>
                </a:lnTo>
                <a:close/>
              </a:path>
              <a:path extrusionOk="0" h="59054" w="206375">
                <a:moveTo>
                  <a:pt x="112801" y="16852"/>
                </a:moveTo>
                <a:lnTo>
                  <a:pt x="103911" y="24358"/>
                </a:lnTo>
                <a:lnTo>
                  <a:pt x="105422" y="24193"/>
                </a:lnTo>
                <a:lnTo>
                  <a:pt x="112801" y="16852"/>
                </a:lnTo>
                <a:close/>
              </a:path>
              <a:path extrusionOk="0" h="59054" w="206375">
                <a:moveTo>
                  <a:pt x="113347" y="4000"/>
                </a:moveTo>
                <a:lnTo>
                  <a:pt x="112293" y="1968"/>
                </a:lnTo>
                <a:lnTo>
                  <a:pt x="108331" y="1714"/>
                </a:lnTo>
                <a:lnTo>
                  <a:pt x="109677" y="127"/>
                </a:lnTo>
                <a:lnTo>
                  <a:pt x="105270" y="2095"/>
                </a:lnTo>
                <a:lnTo>
                  <a:pt x="106362" y="4089"/>
                </a:lnTo>
                <a:lnTo>
                  <a:pt x="109169" y="7353"/>
                </a:lnTo>
                <a:lnTo>
                  <a:pt x="113347" y="4000"/>
                </a:lnTo>
                <a:close/>
              </a:path>
              <a:path extrusionOk="0" h="59054" w="206375">
                <a:moveTo>
                  <a:pt x="122402" y="7924"/>
                </a:moveTo>
                <a:lnTo>
                  <a:pt x="121869" y="6413"/>
                </a:lnTo>
                <a:lnTo>
                  <a:pt x="117703" y="7708"/>
                </a:lnTo>
                <a:lnTo>
                  <a:pt x="122402" y="7924"/>
                </a:lnTo>
                <a:close/>
              </a:path>
              <a:path extrusionOk="0" h="59054" w="206375">
                <a:moveTo>
                  <a:pt x="124891" y="15430"/>
                </a:moveTo>
                <a:lnTo>
                  <a:pt x="123342" y="9156"/>
                </a:lnTo>
                <a:lnTo>
                  <a:pt x="115062" y="10896"/>
                </a:lnTo>
                <a:lnTo>
                  <a:pt x="117602" y="12700"/>
                </a:lnTo>
                <a:lnTo>
                  <a:pt x="120827" y="13754"/>
                </a:lnTo>
                <a:lnTo>
                  <a:pt x="116674" y="17106"/>
                </a:lnTo>
                <a:lnTo>
                  <a:pt x="124891" y="15430"/>
                </a:lnTo>
                <a:close/>
              </a:path>
              <a:path extrusionOk="0" h="59054" w="206375">
                <a:moveTo>
                  <a:pt x="125183" y="5384"/>
                </a:moveTo>
                <a:lnTo>
                  <a:pt x="124764" y="4991"/>
                </a:lnTo>
                <a:lnTo>
                  <a:pt x="124498" y="4648"/>
                </a:lnTo>
                <a:lnTo>
                  <a:pt x="124409" y="4508"/>
                </a:lnTo>
                <a:lnTo>
                  <a:pt x="123723" y="4610"/>
                </a:lnTo>
                <a:lnTo>
                  <a:pt x="122796" y="4648"/>
                </a:lnTo>
                <a:lnTo>
                  <a:pt x="121183" y="4483"/>
                </a:lnTo>
                <a:lnTo>
                  <a:pt x="121869" y="6413"/>
                </a:lnTo>
                <a:lnTo>
                  <a:pt x="125183" y="5384"/>
                </a:lnTo>
                <a:close/>
              </a:path>
              <a:path extrusionOk="0" h="59054" w="206375">
                <a:moveTo>
                  <a:pt x="127723" y="4089"/>
                </a:moveTo>
                <a:lnTo>
                  <a:pt x="122047" y="1676"/>
                </a:lnTo>
                <a:lnTo>
                  <a:pt x="124409" y="4508"/>
                </a:lnTo>
                <a:lnTo>
                  <a:pt x="127723" y="4089"/>
                </a:lnTo>
                <a:close/>
              </a:path>
              <a:path extrusionOk="0" h="59054" w="206375">
                <a:moveTo>
                  <a:pt x="142252" y="33350"/>
                </a:moveTo>
                <a:lnTo>
                  <a:pt x="137325" y="29641"/>
                </a:lnTo>
                <a:lnTo>
                  <a:pt x="137617" y="32473"/>
                </a:lnTo>
                <a:lnTo>
                  <a:pt x="140931" y="34925"/>
                </a:lnTo>
                <a:lnTo>
                  <a:pt x="142252" y="33350"/>
                </a:lnTo>
                <a:close/>
              </a:path>
              <a:path extrusionOk="0" h="59054" w="206375">
                <a:moveTo>
                  <a:pt x="159016" y="18910"/>
                </a:moveTo>
                <a:lnTo>
                  <a:pt x="152146" y="19786"/>
                </a:lnTo>
                <a:lnTo>
                  <a:pt x="143675" y="25425"/>
                </a:lnTo>
                <a:lnTo>
                  <a:pt x="138811" y="23075"/>
                </a:lnTo>
                <a:lnTo>
                  <a:pt x="142024" y="26530"/>
                </a:lnTo>
                <a:lnTo>
                  <a:pt x="146342" y="25704"/>
                </a:lnTo>
                <a:lnTo>
                  <a:pt x="151091" y="23812"/>
                </a:lnTo>
                <a:lnTo>
                  <a:pt x="155663" y="24104"/>
                </a:lnTo>
                <a:lnTo>
                  <a:pt x="156629" y="26162"/>
                </a:lnTo>
                <a:lnTo>
                  <a:pt x="159016" y="18910"/>
                </a:lnTo>
                <a:close/>
              </a:path>
              <a:path extrusionOk="0" h="59054" w="206375">
                <a:moveTo>
                  <a:pt x="170637" y="20396"/>
                </a:moveTo>
                <a:lnTo>
                  <a:pt x="165709" y="25654"/>
                </a:lnTo>
                <a:lnTo>
                  <a:pt x="170065" y="22555"/>
                </a:lnTo>
                <a:lnTo>
                  <a:pt x="170637" y="20396"/>
                </a:lnTo>
                <a:close/>
              </a:path>
              <a:path extrusionOk="0" h="59054" w="206375">
                <a:moveTo>
                  <a:pt x="206184" y="11315"/>
                </a:moveTo>
                <a:lnTo>
                  <a:pt x="205663" y="6032"/>
                </a:lnTo>
                <a:lnTo>
                  <a:pt x="206057" y="5092"/>
                </a:lnTo>
                <a:lnTo>
                  <a:pt x="202514" y="6223"/>
                </a:lnTo>
                <a:lnTo>
                  <a:pt x="204152" y="12217"/>
                </a:lnTo>
                <a:lnTo>
                  <a:pt x="204114" y="10833"/>
                </a:lnTo>
                <a:lnTo>
                  <a:pt x="206184" y="1131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7" name="Google Shape;2297;p238"/>
          <p:cNvSpPr/>
          <p:nvPr/>
        </p:nvSpPr>
        <p:spPr>
          <a:xfrm>
            <a:off x="540183" y="3596064"/>
            <a:ext cx="12696" cy="5078"/>
          </a:xfrm>
          <a:custGeom>
            <a:rect b="b" l="l" r="r" t="t"/>
            <a:pathLst>
              <a:path extrusionOk="0" h="7620" w="19050">
                <a:moveTo>
                  <a:pt x="2032" y="5308"/>
                </a:moveTo>
                <a:lnTo>
                  <a:pt x="0" y="7150"/>
                </a:lnTo>
                <a:lnTo>
                  <a:pt x="1003" y="6502"/>
                </a:lnTo>
                <a:lnTo>
                  <a:pt x="1612" y="5918"/>
                </a:lnTo>
                <a:lnTo>
                  <a:pt x="2032" y="5308"/>
                </a:lnTo>
                <a:close/>
              </a:path>
              <a:path extrusionOk="0" h="7620" w="19050">
                <a:moveTo>
                  <a:pt x="18757" y="2476"/>
                </a:moveTo>
                <a:lnTo>
                  <a:pt x="18719" y="0"/>
                </a:lnTo>
                <a:lnTo>
                  <a:pt x="18211" y="1473"/>
                </a:lnTo>
                <a:lnTo>
                  <a:pt x="18084" y="2501"/>
                </a:lnTo>
                <a:lnTo>
                  <a:pt x="18757" y="24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8" name="Google Shape;2298;p238"/>
          <p:cNvSpPr/>
          <p:nvPr/>
        </p:nvSpPr>
        <p:spPr>
          <a:xfrm>
            <a:off x="747573" y="3516928"/>
            <a:ext cx="5925" cy="7618"/>
          </a:xfrm>
          <a:custGeom>
            <a:rect b="b" l="l" r="r" t="t"/>
            <a:pathLst>
              <a:path extrusionOk="0" h="11429" w="8890">
                <a:moveTo>
                  <a:pt x="8570" y="11082"/>
                </a:moveTo>
                <a:lnTo>
                  <a:pt x="6895" y="10084"/>
                </a:lnTo>
                <a:lnTo>
                  <a:pt x="4961" y="9665"/>
                </a:lnTo>
                <a:lnTo>
                  <a:pt x="2642" y="10889"/>
                </a:lnTo>
                <a:lnTo>
                  <a:pt x="998" y="5573"/>
                </a:lnTo>
                <a:lnTo>
                  <a:pt x="0" y="0"/>
                </a:lnTo>
                <a:lnTo>
                  <a:pt x="4639" y="6797"/>
                </a:lnTo>
                <a:lnTo>
                  <a:pt x="8570" y="110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99" name="Google Shape;2299;p238"/>
          <p:cNvSpPr/>
          <p:nvPr/>
        </p:nvSpPr>
        <p:spPr>
          <a:xfrm>
            <a:off x="637965" y="3559387"/>
            <a:ext cx="4232" cy="18199"/>
          </a:xfrm>
          <a:custGeom>
            <a:rect b="b" l="l" r="r" t="t"/>
            <a:pathLst>
              <a:path extrusionOk="0" h="27304" w="6350">
                <a:moveTo>
                  <a:pt x="4991" y="26860"/>
                </a:moveTo>
                <a:lnTo>
                  <a:pt x="0" y="24130"/>
                </a:lnTo>
                <a:lnTo>
                  <a:pt x="1181" y="25158"/>
                </a:lnTo>
                <a:lnTo>
                  <a:pt x="2794" y="26085"/>
                </a:lnTo>
                <a:lnTo>
                  <a:pt x="4991" y="26860"/>
                </a:lnTo>
                <a:close/>
              </a:path>
              <a:path extrusionOk="0" h="27304" w="6350">
                <a:moveTo>
                  <a:pt x="6248" y="0"/>
                </a:moveTo>
                <a:lnTo>
                  <a:pt x="5435" y="1257"/>
                </a:lnTo>
                <a:lnTo>
                  <a:pt x="4533" y="2641"/>
                </a:lnTo>
                <a:lnTo>
                  <a:pt x="3568" y="4089"/>
                </a:lnTo>
                <a:lnTo>
                  <a:pt x="4864" y="5562"/>
                </a:lnTo>
                <a:lnTo>
                  <a:pt x="5346" y="3568"/>
                </a:lnTo>
                <a:lnTo>
                  <a:pt x="5829" y="1701"/>
                </a:lnTo>
                <a:lnTo>
                  <a:pt x="6248"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0" name="Google Shape;2300;p238"/>
          <p:cNvSpPr/>
          <p:nvPr/>
        </p:nvSpPr>
        <p:spPr>
          <a:xfrm>
            <a:off x="480363" y="3614996"/>
            <a:ext cx="2963" cy="4232"/>
          </a:xfrm>
          <a:custGeom>
            <a:rect b="b" l="l" r="r" t="t"/>
            <a:pathLst>
              <a:path extrusionOk="0" h="6350" w="4445">
                <a:moveTo>
                  <a:pt x="0" y="5992"/>
                </a:moveTo>
                <a:lnTo>
                  <a:pt x="1675" y="0"/>
                </a:lnTo>
                <a:lnTo>
                  <a:pt x="1836" y="2770"/>
                </a:lnTo>
                <a:lnTo>
                  <a:pt x="4220" y="5187"/>
                </a:lnTo>
                <a:lnTo>
                  <a:pt x="0" y="59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1" name="Google Shape;2301;p238"/>
          <p:cNvSpPr/>
          <p:nvPr/>
        </p:nvSpPr>
        <p:spPr>
          <a:xfrm>
            <a:off x="845628" y="3511516"/>
            <a:ext cx="5502" cy="4655"/>
          </a:xfrm>
          <a:custGeom>
            <a:rect b="b" l="l" r="r" t="t"/>
            <a:pathLst>
              <a:path extrusionOk="0" h="6985" w="8255">
                <a:moveTo>
                  <a:pt x="7475" y="6894"/>
                </a:moveTo>
                <a:lnTo>
                  <a:pt x="3963" y="2609"/>
                </a:lnTo>
                <a:lnTo>
                  <a:pt x="0" y="32"/>
                </a:lnTo>
                <a:lnTo>
                  <a:pt x="2062" y="0"/>
                </a:lnTo>
                <a:lnTo>
                  <a:pt x="4510" y="547"/>
                </a:lnTo>
                <a:lnTo>
                  <a:pt x="7732" y="2223"/>
                </a:lnTo>
                <a:lnTo>
                  <a:pt x="7475" y="68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2" name="Google Shape;2302;p238"/>
          <p:cNvSpPr/>
          <p:nvPr/>
        </p:nvSpPr>
        <p:spPr>
          <a:xfrm>
            <a:off x="537571" y="3560667"/>
            <a:ext cx="1693" cy="2540"/>
          </a:xfrm>
          <a:custGeom>
            <a:rect b="b" l="l" r="r" t="t"/>
            <a:pathLst>
              <a:path extrusionOk="0" h="3810" w="2540">
                <a:moveTo>
                  <a:pt x="289" y="3672"/>
                </a:moveTo>
                <a:lnTo>
                  <a:pt x="0" y="2480"/>
                </a:lnTo>
                <a:lnTo>
                  <a:pt x="418" y="1256"/>
                </a:lnTo>
                <a:lnTo>
                  <a:pt x="1611" y="0"/>
                </a:lnTo>
                <a:lnTo>
                  <a:pt x="2191" y="1288"/>
                </a:lnTo>
                <a:lnTo>
                  <a:pt x="1546" y="2480"/>
                </a:lnTo>
                <a:lnTo>
                  <a:pt x="289" y="36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3" name="Google Shape;2303;p238"/>
          <p:cNvSpPr/>
          <p:nvPr/>
        </p:nvSpPr>
        <p:spPr>
          <a:xfrm>
            <a:off x="840021" y="3509583"/>
            <a:ext cx="5925" cy="3810"/>
          </a:xfrm>
          <a:custGeom>
            <a:rect b="b" l="l" r="r" t="t"/>
            <a:pathLst>
              <a:path extrusionOk="0" h="5714" w="8890">
                <a:moveTo>
                  <a:pt x="1707" y="5219"/>
                </a:moveTo>
                <a:lnTo>
                  <a:pt x="1127" y="4864"/>
                </a:lnTo>
                <a:lnTo>
                  <a:pt x="579" y="4639"/>
                </a:lnTo>
                <a:lnTo>
                  <a:pt x="0" y="4188"/>
                </a:lnTo>
                <a:lnTo>
                  <a:pt x="2287" y="0"/>
                </a:lnTo>
                <a:lnTo>
                  <a:pt x="5477" y="998"/>
                </a:lnTo>
                <a:lnTo>
                  <a:pt x="8409" y="2931"/>
                </a:lnTo>
                <a:lnTo>
                  <a:pt x="5735" y="2964"/>
                </a:lnTo>
                <a:lnTo>
                  <a:pt x="3705" y="3995"/>
                </a:lnTo>
                <a:lnTo>
                  <a:pt x="1707" y="52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4" name="Google Shape;2304;p238"/>
          <p:cNvSpPr/>
          <p:nvPr/>
        </p:nvSpPr>
        <p:spPr>
          <a:xfrm>
            <a:off x="256508" y="3645314"/>
            <a:ext cx="847" cy="847"/>
          </a:xfrm>
          <a:custGeom>
            <a:rect b="b" l="l" r="r" t="t"/>
            <a:pathLst>
              <a:path extrusionOk="0" h="1270" w="1270">
                <a:moveTo>
                  <a:pt x="354" y="773"/>
                </a:moveTo>
                <a:lnTo>
                  <a:pt x="0" y="741"/>
                </a:lnTo>
                <a:lnTo>
                  <a:pt x="0" y="0"/>
                </a:lnTo>
                <a:lnTo>
                  <a:pt x="257" y="289"/>
                </a:lnTo>
                <a:lnTo>
                  <a:pt x="547" y="354"/>
                </a:lnTo>
                <a:lnTo>
                  <a:pt x="837" y="579"/>
                </a:lnTo>
                <a:lnTo>
                  <a:pt x="354" y="7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5" name="Google Shape;2305;p238"/>
          <p:cNvSpPr/>
          <p:nvPr/>
        </p:nvSpPr>
        <p:spPr>
          <a:xfrm>
            <a:off x="190043" y="3611366"/>
            <a:ext cx="2963" cy="847"/>
          </a:xfrm>
          <a:custGeom>
            <a:rect b="b" l="l" r="r" t="t"/>
            <a:pathLst>
              <a:path extrusionOk="0" h="1270" w="4445">
                <a:moveTo>
                  <a:pt x="0" y="805"/>
                </a:moveTo>
                <a:lnTo>
                  <a:pt x="2029" y="64"/>
                </a:lnTo>
                <a:lnTo>
                  <a:pt x="3222" y="0"/>
                </a:lnTo>
                <a:lnTo>
                  <a:pt x="3930" y="386"/>
                </a:lnTo>
                <a:lnTo>
                  <a:pt x="2480" y="451"/>
                </a:lnTo>
                <a:lnTo>
                  <a:pt x="934" y="483"/>
                </a:lnTo>
                <a:lnTo>
                  <a:pt x="0" y="8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6" name="Google Shape;2306;p238"/>
          <p:cNvSpPr/>
          <p:nvPr/>
        </p:nvSpPr>
        <p:spPr>
          <a:xfrm>
            <a:off x="892998" y="3503429"/>
            <a:ext cx="9311" cy="15659"/>
          </a:xfrm>
          <a:custGeom>
            <a:rect b="b" l="l" r="r" t="t"/>
            <a:pathLst>
              <a:path extrusionOk="0" h="23495" w="13969">
                <a:moveTo>
                  <a:pt x="2159" y="0"/>
                </a:moveTo>
                <a:lnTo>
                  <a:pt x="254" y="25"/>
                </a:lnTo>
                <a:lnTo>
                  <a:pt x="0" y="673"/>
                </a:lnTo>
                <a:lnTo>
                  <a:pt x="2159" y="0"/>
                </a:lnTo>
                <a:close/>
              </a:path>
              <a:path extrusionOk="0" h="23495" w="13969">
                <a:moveTo>
                  <a:pt x="13360" y="21170"/>
                </a:moveTo>
                <a:lnTo>
                  <a:pt x="13068" y="22034"/>
                </a:lnTo>
                <a:lnTo>
                  <a:pt x="13169" y="23380"/>
                </a:lnTo>
                <a:lnTo>
                  <a:pt x="13169" y="22034"/>
                </a:lnTo>
                <a:lnTo>
                  <a:pt x="13360" y="211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7" name="Google Shape;2307;p238"/>
          <p:cNvSpPr/>
          <p:nvPr/>
        </p:nvSpPr>
        <p:spPr>
          <a:xfrm>
            <a:off x="828684" y="3536919"/>
            <a:ext cx="847" cy="847"/>
          </a:xfrm>
          <a:custGeom>
            <a:rect b="b" l="l" r="r" t="t"/>
            <a:pathLst>
              <a:path extrusionOk="0" h="1270" w="1269">
                <a:moveTo>
                  <a:pt x="805" y="966"/>
                </a:moveTo>
                <a:lnTo>
                  <a:pt x="0" y="0"/>
                </a:lnTo>
                <a:lnTo>
                  <a:pt x="193" y="0"/>
                </a:lnTo>
                <a:lnTo>
                  <a:pt x="644" y="773"/>
                </a:lnTo>
                <a:lnTo>
                  <a:pt x="805" y="9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8" name="Google Shape;2308;p238"/>
          <p:cNvSpPr/>
          <p:nvPr/>
        </p:nvSpPr>
        <p:spPr>
          <a:xfrm>
            <a:off x="891873" y="3502716"/>
            <a:ext cx="4655" cy="2540"/>
          </a:xfrm>
          <a:custGeom>
            <a:rect b="b" l="l" r="r" t="t"/>
            <a:pathLst>
              <a:path extrusionOk="0" h="3810" w="6984">
                <a:moveTo>
                  <a:pt x="2298" y="2514"/>
                </a:moveTo>
                <a:lnTo>
                  <a:pt x="1816" y="2222"/>
                </a:lnTo>
                <a:lnTo>
                  <a:pt x="1587" y="1930"/>
                </a:lnTo>
                <a:lnTo>
                  <a:pt x="1689" y="1739"/>
                </a:lnTo>
                <a:lnTo>
                  <a:pt x="1079" y="1930"/>
                </a:lnTo>
                <a:lnTo>
                  <a:pt x="165" y="2159"/>
                </a:lnTo>
                <a:lnTo>
                  <a:pt x="0" y="2197"/>
                </a:lnTo>
                <a:lnTo>
                  <a:pt x="1143" y="2286"/>
                </a:lnTo>
                <a:lnTo>
                  <a:pt x="2298" y="2514"/>
                </a:lnTo>
                <a:close/>
              </a:path>
              <a:path extrusionOk="0" h="3810" w="6984">
                <a:moveTo>
                  <a:pt x="5321" y="3733"/>
                </a:moveTo>
                <a:lnTo>
                  <a:pt x="4419" y="3187"/>
                </a:lnTo>
                <a:lnTo>
                  <a:pt x="3390" y="2768"/>
                </a:lnTo>
                <a:lnTo>
                  <a:pt x="2298" y="2514"/>
                </a:lnTo>
                <a:lnTo>
                  <a:pt x="2819" y="2870"/>
                </a:lnTo>
                <a:lnTo>
                  <a:pt x="3746" y="3289"/>
                </a:lnTo>
                <a:lnTo>
                  <a:pt x="5321" y="3733"/>
                </a:lnTo>
                <a:close/>
              </a:path>
              <a:path extrusionOk="0" h="3810" w="6984">
                <a:moveTo>
                  <a:pt x="6680" y="546"/>
                </a:moveTo>
                <a:lnTo>
                  <a:pt x="6324" y="0"/>
                </a:lnTo>
                <a:lnTo>
                  <a:pt x="4521" y="1219"/>
                </a:lnTo>
                <a:lnTo>
                  <a:pt x="5321" y="1320"/>
                </a:lnTo>
                <a:lnTo>
                  <a:pt x="5943" y="1422"/>
                </a:lnTo>
                <a:lnTo>
                  <a:pt x="6515" y="1485"/>
                </a:lnTo>
                <a:lnTo>
                  <a:pt x="6680" y="5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09" name="Google Shape;2309;p238"/>
          <p:cNvSpPr/>
          <p:nvPr/>
        </p:nvSpPr>
        <p:spPr>
          <a:xfrm>
            <a:off x="374726" y="3620405"/>
            <a:ext cx="1693" cy="2116"/>
          </a:xfrm>
          <a:custGeom>
            <a:rect b="b" l="l" r="r" t="t"/>
            <a:pathLst>
              <a:path extrusionOk="0" h="3175" w="2540">
                <a:moveTo>
                  <a:pt x="0" y="2609"/>
                </a:moveTo>
                <a:lnTo>
                  <a:pt x="1836" y="0"/>
                </a:lnTo>
                <a:lnTo>
                  <a:pt x="2029" y="225"/>
                </a:lnTo>
                <a:lnTo>
                  <a:pt x="2191" y="289"/>
                </a:lnTo>
                <a:lnTo>
                  <a:pt x="2384" y="451"/>
                </a:lnTo>
                <a:lnTo>
                  <a:pt x="902" y="2094"/>
                </a:lnTo>
                <a:lnTo>
                  <a:pt x="0" y="26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10" name="Google Shape;2310;p238"/>
          <p:cNvSpPr/>
          <p:nvPr/>
        </p:nvSpPr>
        <p:spPr>
          <a:xfrm>
            <a:off x="171464" y="3499882"/>
            <a:ext cx="768997" cy="148552"/>
          </a:xfrm>
          <a:custGeom>
            <a:rect b="b" l="l" r="r" t="t"/>
            <a:pathLst>
              <a:path extrusionOk="0" h="222885" w="1153795">
                <a:moveTo>
                  <a:pt x="3606" y="170789"/>
                </a:moveTo>
                <a:lnTo>
                  <a:pt x="2768" y="162572"/>
                </a:lnTo>
                <a:lnTo>
                  <a:pt x="0" y="170014"/>
                </a:lnTo>
                <a:lnTo>
                  <a:pt x="1003" y="169659"/>
                </a:lnTo>
                <a:lnTo>
                  <a:pt x="2895" y="168922"/>
                </a:lnTo>
                <a:lnTo>
                  <a:pt x="3606" y="170789"/>
                </a:lnTo>
                <a:close/>
              </a:path>
              <a:path extrusionOk="0" h="222885" w="1153795">
                <a:moveTo>
                  <a:pt x="12077" y="161213"/>
                </a:moveTo>
                <a:lnTo>
                  <a:pt x="7797" y="158546"/>
                </a:lnTo>
                <a:lnTo>
                  <a:pt x="10541" y="162864"/>
                </a:lnTo>
                <a:lnTo>
                  <a:pt x="12077" y="161213"/>
                </a:lnTo>
                <a:close/>
              </a:path>
              <a:path extrusionOk="0" h="222885" w="1153795">
                <a:moveTo>
                  <a:pt x="42329" y="210337"/>
                </a:moveTo>
                <a:lnTo>
                  <a:pt x="39306" y="211302"/>
                </a:lnTo>
                <a:lnTo>
                  <a:pt x="40538" y="215112"/>
                </a:lnTo>
                <a:lnTo>
                  <a:pt x="42329" y="210337"/>
                </a:lnTo>
                <a:close/>
              </a:path>
              <a:path extrusionOk="0" h="222885" w="1153795">
                <a:moveTo>
                  <a:pt x="43268" y="210032"/>
                </a:moveTo>
                <a:lnTo>
                  <a:pt x="42697" y="209359"/>
                </a:lnTo>
                <a:lnTo>
                  <a:pt x="42329" y="210337"/>
                </a:lnTo>
                <a:lnTo>
                  <a:pt x="43268" y="210032"/>
                </a:lnTo>
                <a:close/>
              </a:path>
              <a:path extrusionOk="0" h="222885" w="1153795">
                <a:moveTo>
                  <a:pt x="124752" y="216382"/>
                </a:moveTo>
                <a:lnTo>
                  <a:pt x="116801" y="210032"/>
                </a:lnTo>
                <a:lnTo>
                  <a:pt x="119024" y="217652"/>
                </a:lnTo>
                <a:lnTo>
                  <a:pt x="124752" y="216382"/>
                </a:lnTo>
                <a:close/>
              </a:path>
              <a:path extrusionOk="0" h="222885" w="1153795">
                <a:moveTo>
                  <a:pt x="143891" y="216382"/>
                </a:moveTo>
                <a:lnTo>
                  <a:pt x="142087" y="215112"/>
                </a:lnTo>
                <a:lnTo>
                  <a:pt x="141325" y="215811"/>
                </a:lnTo>
                <a:lnTo>
                  <a:pt x="143891" y="216382"/>
                </a:lnTo>
                <a:close/>
              </a:path>
              <a:path extrusionOk="0" h="222885" w="1153795">
                <a:moveTo>
                  <a:pt x="279412" y="145262"/>
                </a:moveTo>
                <a:lnTo>
                  <a:pt x="278676" y="144703"/>
                </a:lnTo>
                <a:lnTo>
                  <a:pt x="278485" y="145262"/>
                </a:lnTo>
                <a:lnTo>
                  <a:pt x="279171" y="145478"/>
                </a:lnTo>
                <a:lnTo>
                  <a:pt x="279412" y="145262"/>
                </a:lnTo>
                <a:close/>
              </a:path>
              <a:path extrusionOk="0" h="222885" w="1153795">
                <a:moveTo>
                  <a:pt x="360743" y="190982"/>
                </a:moveTo>
                <a:lnTo>
                  <a:pt x="356527" y="190982"/>
                </a:lnTo>
                <a:lnTo>
                  <a:pt x="358749" y="192252"/>
                </a:lnTo>
                <a:lnTo>
                  <a:pt x="360743" y="190982"/>
                </a:lnTo>
                <a:close/>
              </a:path>
              <a:path extrusionOk="0" h="222885" w="1153795">
                <a:moveTo>
                  <a:pt x="433984" y="178282"/>
                </a:moveTo>
                <a:lnTo>
                  <a:pt x="433920" y="178041"/>
                </a:lnTo>
                <a:lnTo>
                  <a:pt x="429818" y="180822"/>
                </a:lnTo>
                <a:lnTo>
                  <a:pt x="433984" y="178282"/>
                </a:lnTo>
                <a:close/>
              </a:path>
              <a:path extrusionOk="0" h="222885" w="1153795">
                <a:moveTo>
                  <a:pt x="465429" y="171627"/>
                </a:moveTo>
                <a:lnTo>
                  <a:pt x="465264" y="171627"/>
                </a:lnTo>
                <a:lnTo>
                  <a:pt x="465099" y="171983"/>
                </a:lnTo>
                <a:lnTo>
                  <a:pt x="465099" y="172364"/>
                </a:lnTo>
                <a:lnTo>
                  <a:pt x="465137" y="172720"/>
                </a:lnTo>
                <a:lnTo>
                  <a:pt x="465429" y="171627"/>
                </a:lnTo>
                <a:close/>
              </a:path>
              <a:path extrusionOk="0" h="222885" w="1153795">
                <a:moveTo>
                  <a:pt x="505498" y="177241"/>
                </a:moveTo>
                <a:lnTo>
                  <a:pt x="501129" y="168376"/>
                </a:lnTo>
                <a:lnTo>
                  <a:pt x="503415" y="177330"/>
                </a:lnTo>
                <a:lnTo>
                  <a:pt x="505472" y="177266"/>
                </a:lnTo>
                <a:close/>
              </a:path>
              <a:path extrusionOk="0" h="222885" w="1153795">
                <a:moveTo>
                  <a:pt x="509663" y="175107"/>
                </a:moveTo>
                <a:lnTo>
                  <a:pt x="507568" y="175171"/>
                </a:lnTo>
                <a:lnTo>
                  <a:pt x="505498" y="177241"/>
                </a:lnTo>
                <a:lnTo>
                  <a:pt x="509663" y="175107"/>
                </a:lnTo>
                <a:close/>
              </a:path>
              <a:path extrusionOk="0" h="222885" w="1153795">
                <a:moveTo>
                  <a:pt x="552323" y="158508"/>
                </a:moveTo>
                <a:lnTo>
                  <a:pt x="549008" y="151612"/>
                </a:lnTo>
                <a:lnTo>
                  <a:pt x="551268" y="158546"/>
                </a:lnTo>
                <a:lnTo>
                  <a:pt x="552323" y="158508"/>
                </a:lnTo>
                <a:close/>
              </a:path>
              <a:path extrusionOk="0" h="222885" w="1153795">
                <a:moveTo>
                  <a:pt x="563600" y="146532"/>
                </a:moveTo>
                <a:lnTo>
                  <a:pt x="563587" y="145783"/>
                </a:lnTo>
                <a:lnTo>
                  <a:pt x="561543" y="146532"/>
                </a:lnTo>
                <a:lnTo>
                  <a:pt x="563600" y="146532"/>
                </a:lnTo>
                <a:close/>
              </a:path>
              <a:path extrusionOk="0" h="222885" w="1153795">
                <a:moveTo>
                  <a:pt x="578319" y="136372"/>
                </a:moveTo>
                <a:lnTo>
                  <a:pt x="575945" y="136372"/>
                </a:lnTo>
                <a:lnTo>
                  <a:pt x="577037" y="137642"/>
                </a:lnTo>
                <a:lnTo>
                  <a:pt x="578319" y="136372"/>
                </a:lnTo>
                <a:close/>
              </a:path>
              <a:path extrusionOk="0" h="222885" w="1153795">
                <a:moveTo>
                  <a:pt x="580136" y="136372"/>
                </a:moveTo>
                <a:lnTo>
                  <a:pt x="579132" y="135572"/>
                </a:lnTo>
                <a:lnTo>
                  <a:pt x="578319" y="136372"/>
                </a:lnTo>
                <a:lnTo>
                  <a:pt x="580136" y="136372"/>
                </a:lnTo>
                <a:close/>
              </a:path>
              <a:path extrusionOk="0" h="222885" w="1153795">
                <a:moveTo>
                  <a:pt x="593280" y="143700"/>
                </a:moveTo>
                <a:lnTo>
                  <a:pt x="591667" y="143421"/>
                </a:lnTo>
                <a:lnTo>
                  <a:pt x="592543" y="145262"/>
                </a:lnTo>
                <a:lnTo>
                  <a:pt x="593280" y="143700"/>
                </a:lnTo>
                <a:close/>
              </a:path>
              <a:path extrusionOk="0" h="222885" w="1153795">
                <a:moveTo>
                  <a:pt x="611416" y="153416"/>
                </a:moveTo>
                <a:lnTo>
                  <a:pt x="611390" y="151422"/>
                </a:lnTo>
                <a:lnTo>
                  <a:pt x="610323" y="149453"/>
                </a:lnTo>
                <a:lnTo>
                  <a:pt x="607161" y="149555"/>
                </a:lnTo>
                <a:lnTo>
                  <a:pt x="611416" y="153416"/>
                </a:lnTo>
                <a:close/>
              </a:path>
              <a:path extrusionOk="0" h="222885" w="1153795">
                <a:moveTo>
                  <a:pt x="652576" y="128130"/>
                </a:moveTo>
                <a:lnTo>
                  <a:pt x="648703" y="130022"/>
                </a:lnTo>
                <a:lnTo>
                  <a:pt x="650798" y="132562"/>
                </a:lnTo>
                <a:lnTo>
                  <a:pt x="652576" y="128130"/>
                </a:lnTo>
                <a:close/>
              </a:path>
              <a:path extrusionOk="0" h="222885" w="1153795">
                <a:moveTo>
                  <a:pt x="653884" y="127482"/>
                </a:moveTo>
                <a:lnTo>
                  <a:pt x="652932" y="127254"/>
                </a:lnTo>
                <a:lnTo>
                  <a:pt x="652576" y="128130"/>
                </a:lnTo>
                <a:lnTo>
                  <a:pt x="653884" y="127482"/>
                </a:lnTo>
                <a:close/>
              </a:path>
              <a:path extrusionOk="0" h="222885" w="1153795">
                <a:moveTo>
                  <a:pt x="704824" y="113474"/>
                </a:moveTo>
                <a:lnTo>
                  <a:pt x="704176" y="112534"/>
                </a:lnTo>
                <a:lnTo>
                  <a:pt x="703897" y="111442"/>
                </a:lnTo>
                <a:lnTo>
                  <a:pt x="703567" y="110350"/>
                </a:lnTo>
                <a:lnTo>
                  <a:pt x="703148" y="111442"/>
                </a:lnTo>
                <a:lnTo>
                  <a:pt x="703313" y="112636"/>
                </a:lnTo>
                <a:lnTo>
                  <a:pt x="704824" y="113474"/>
                </a:lnTo>
                <a:close/>
              </a:path>
              <a:path extrusionOk="0" h="222885" w="1153795">
                <a:moveTo>
                  <a:pt x="764463" y="105587"/>
                </a:moveTo>
                <a:lnTo>
                  <a:pt x="759866" y="104622"/>
                </a:lnTo>
                <a:lnTo>
                  <a:pt x="764311" y="105892"/>
                </a:lnTo>
                <a:lnTo>
                  <a:pt x="764463" y="105587"/>
                </a:lnTo>
                <a:close/>
              </a:path>
              <a:path extrusionOk="0" h="222885" w="1153795">
                <a:moveTo>
                  <a:pt x="766318" y="101968"/>
                </a:moveTo>
                <a:lnTo>
                  <a:pt x="764463" y="105587"/>
                </a:lnTo>
                <a:lnTo>
                  <a:pt x="765911" y="105892"/>
                </a:lnTo>
                <a:lnTo>
                  <a:pt x="766318" y="101968"/>
                </a:lnTo>
                <a:close/>
              </a:path>
              <a:path extrusionOk="0" h="222885" w="1153795">
                <a:moveTo>
                  <a:pt x="772172" y="96875"/>
                </a:moveTo>
                <a:lnTo>
                  <a:pt x="771398" y="95732"/>
                </a:lnTo>
                <a:lnTo>
                  <a:pt x="771131" y="98272"/>
                </a:lnTo>
                <a:lnTo>
                  <a:pt x="772172" y="96875"/>
                </a:lnTo>
                <a:close/>
              </a:path>
              <a:path extrusionOk="0" h="222885" w="1153795">
                <a:moveTo>
                  <a:pt x="773709" y="95732"/>
                </a:moveTo>
                <a:lnTo>
                  <a:pt x="773023" y="95732"/>
                </a:lnTo>
                <a:lnTo>
                  <a:pt x="772172" y="96875"/>
                </a:lnTo>
                <a:lnTo>
                  <a:pt x="772261" y="97002"/>
                </a:lnTo>
                <a:lnTo>
                  <a:pt x="773709" y="95732"/>
                </a:lnTo>
                <a:close/>
              </a:path>
              <a:path extrusionOk="0" h="222885" w="1153795">
                <a:moveTo>
                  <a:pt x="822401" y="99364"/>
                </a:moveTo>
                <a:lnTo>
                  <a:pt x="817791" y="84023"/>
                </a:lnTo>
                <a:lnTo>
                  <a:pt x="815314" y="104863"/>
                </a:lnTo>
                <a:lnTo>
                  <a:pt x="817702" y="97688"/>
                </a:lnTo>
                <a:lnTo>
                  <a:pt x="819721" y="98259"/>
                </a:lnTo>
                <a:lnTo>
                  <a:pt x="822401" y="99364"/>
                </a:lnTo>
                <a:close/>
              </a:path>
              <a:path extrusionOk="0" h="222885" w="1153795">
                <a:moveTo>
                  <a:pt x="822718" y="99517"/>
                </a:moveTo>
                <a:lnTo>
                  <a:pt x="822502" y="99428"/>
                </a:lnTo>
                <a:lnTo>
                  <a:pt x="822528" y="99809"/>
                </a:lnTo>
                <a:lnTo>
                  <a:pt x="822655" y="99580"/>
                </a:lnTo>
                <a:close/>
              </a:path>
              <a:path extrusionOk="0" h="222885" w="1153795">
                <a:moveTo>
                  <a:pt x="842124" y="95732"/>
                </a:moveTo>
                <a:lnTo>
                  <a:pt x="839597" y="93611"/>
                </a:lnTo>
                <a:lnTo>
                  <a:pt x="839546" y="94462"/>
                </a:lnTo>
                <a:lnTo>
                  <a:pt x="842124" y="95732"/>
                </a:lnTo>
                <a:close/>
              </a:path>
              <a:path extrusionOk="0" h="222885" w="1153795">
                <a:moveTo>
                  <a:pt x="879690" y="90055"/>
                </a:moveTo>
                <a:lnTo>
                  <a:pt x="878560" y="90982"/>
                </a:lnTo>
                <a:lnTo>
                  <a:pt x="878078" y="91630"/>
                </a:lnTo>
                <a:lnTo>
                  <a:pt x="877785" y="92202"/>
                </a:lnTo>
                <a:lnTo>
                  <a:pt x="878395" y="91630"/>
                </a:lnTo>
                <a:lnTo>
                  <a:pt x="879017" y="90957"/>
                </a:lnTo>
                <a:lnTo>
                  <a:pt x="879690" y="90055"/>
                </a:lnTo>
                <a:close/>
              </a:path>
              <a:path extrusionOk="0" h="222885" w="1153795">
                <a:moveTo>
                  <a:pt x="883043" y="94399"/>
                </a:moveTo>
                <a:lnTo>
                  <a:pt x="876439" y="94983"/>
                </a:lnTo>
                <a:lnTo>
                  <a:pt x="877785" y="92202"/>
                </a:lnTo>
                <a:lnTo>
                  <a:pt x="874014" y="95821"/>
                </a:lnTo>
                <a:lnTo>
                  <a:pt x="871702" y="94234"/>
                </a:lnTo>
                <a:lnTo>
                  <a:pt x="874471" y="102450"/>
                </a:lnTo>
                <a:lnTo>
                  <a:pt x="877671" y="102247"/>
                </a:lnTo>
                <a:lnTo>
                  <a:pt x="878319" y="99720"/>
                </a:lnTo>
                <a:lnTo>
                  <a:pt x="878865" y="97332"/>
                </a:lnTo>
                <a:lnTo>
                  <a:pt x="881748" y="97586"/>
                </a:lnTo>
                <a:lnTo>
                  <a:pt x="883043" y="94399"/>
                </a:lnTo>
                <a:close/>
              </a:path>
              <a:path extrusionOk="0" h="222885" w="1153795">
                <a:moveTo>
                  <a:pt x="894918" y="55346"/>
                </a:moveTo>
                <a:lnTo>
                  <a:pt x="838504" y="55346"/>
                </a:lnTo>
                <a:lnTo>
                  <a:pt x="838479" y="57632"/>
                </a:lnTo>
                <a:lnTo>
                  <a:pt x="838187" y="56362"/>
                </a:lnTo>
                <a:lnTo>
                  <a:pt x="837323" y="56362"/>
                </a:lnTo>
                <a:lnTo>
                  <a:pt x="838504" y="55346"/>
                </a:lnTo>
                <a:lnTo>
                  <a:pt x="838517" y="55092"/>
                </a:lnTo>
                <a:lnTo>
                  <a:pt x="835583" y="55092"/>
                </a:lnTo>
                <a:lnTo>
                  <a:pt x="832358" y="53822"/>
                </a:lnTo>
                <a:lnTo>
                  <a:pt x="830008" y="57632"/>
                </a:lnTo>
                <a:lnTo>
                  <a:pt x="827747" y="50012"/>
                </a:lnTo>
                <a:lnTo>
                  <a:pt x="822363" y="61442"/>
                </a:lnTo>
                <a:lnTo>
                  <a:pt x="817702" y="56362"/>
                </a:lnTo>
                <a:lnTo>
                  <a:pt x="815670" y="53822"/>
                </a:lnTo>
                <a:lnTo>
                  <a:pt x="818946" y="47472"/>
                </a:lnTo>
                <a:lnTo>
                  <a:pt x="814044" y="52552"/>
                </a:lnTo>
                <a:lnTo>
                  <a:pt x="811085" y="55092"/>
                </a:lnTo>
                <a:lnTo>
                  <a:pt x="808431" y="57632"/>
                </a:lnTo>
                <a:lnTo>
                  <a:pt x="804392" y="62712"/>
                </a:lnTo>
                <a:lnTo>
                  <a:pt x="804100" y="57632"/>
                </a:lnTo>
                <a:lnTo>
                  <a:pt x="801166" y="57632"/>
                </a:lnTo>
                <a:lnTo>
                  <a:pt x="797369" y="65252"/>
                </a:lnTo>
                <a:lnTo>
                  <a:pt x="796582" y="63982"/>
                </a:lnTo>
                <a:lnTo>
                  <a:pt x="795007" y="61442"/>
                </a:lnTo>
                <a:lnTo>
                  <a:pt x="792073" y="60172"/>
                </a:lnTo>
                <a:lnTo>
                  <a:pt x="786206" y="57632"/>
                </a:lnTo>
                <a:lnTo>
                  <a:pt x="773303" y="58902"/>
                </a:lnTo>
                <a:lnTo>
                  <a:pt x="758456" y="60172"/>
                </a:lnTo>
                <a:lnTo>
                  <a:pt x="743877" y="58902"/>
                </a:lnTo>
                <a:lnTo>
                  <a:pt x="744855" y="63982"/>
                </a:lnTo>
                <a:lnTo>
                  <a:pt x="741641" y="62712"/>
                </a:lnTo>
                <a:lnTo>
                  <a:pt x="737603" y="61442"/>
                </a:lnTo>
                <a:lnTo>
                  <a:pt x="736079" y="65252"/>
                </a:lnTo>
                <a:lnTo>
                  <a:pt x="735571" y="63982"/>
                </a:lnTo>
                <a:lnTo>
                  <a:pt x="734529" y="61442"/>
                </a:lnTo>
                <a:lnTo>
                  <a:pt x="731862" y="60172"/>
                </a:lnTo>
                <a:lnTo>
                  <a:pt x="734148" y="56362"/>
                </a:lnTo>
                <a:lnTo>
                  <a:pt x="728484" y="57632"/>
                </a:lnTo>
                <a:lnTo>
                  <a:pt x="723607" y="57632"/>
                </a:lnTo>
                <a:lnTo>
                  <a:pt x="719429" y="58902"/>
                </a:lnTo>
                <a:lnTo>
                  <a:pt x="717486" y="61671"/>
                </a:lnTo>
                <a:lnTo>
                  <a:pt x="717486" y="102082"/>
                </a:lnTo>
                <a:lnTo>
                  <a:pt x="716622" y="104622"/>
                </a:lnTo>
                <a:lnTo>
                  <a:pt x="714654" y="103352"/>
                </a:lnTo>
                <a:lnTo>
                  <a:pt x="712203" y="102082"/>
                </a:lnTo>
                <a:lnTo>
                  <a:pt x="713625" y="100812"/>
                </a:lnTo>
                <a:lnTo>
                  <a:pt x="715365" y="100812"/>
                </a:lnTo>
                <a:lnTo>
                  <a:pt x="717486" y="102082"/>
                </a:lnTo>
                <a:lnTo>
                  <a:pt x="717486" y="61671"/>
                </a:lnTo>
                <a:lnTo>
                  <a:pt x="715848" y="63982"/>
                </a:lnTo>
                <a:lnTo>
                  <a:pt x="714298" y="60172"/>
                </a:lnTo>
                <a:lnTo>
                  <a:pt x="716876" y="58902"/>
                </a:lnTo>
                <a:lnTo>
                  <a:pt x="715657" y="56362"/>
                </a:lnTo>
                <a:lnTo>
                  <a:pt x="715111" y="57632"/>
                </a:lnTo>
                <a:lnTo>
                  <a:pt x="713397" y="60172"/>
                </a:lnTo>
                <a:lnTo>
                  <a:pt x="710946" y="56362"/>
                </a:lnTo>
                <a:lnTo>
                  <a:pt x="712952" y="55092"/>
                </a:lnTo>
                <a:lnTo>
                  <a:pt x="714070" y="52552"/>
                </a:lnTo>
                <a:lnTo>
                  <a:pt x="705345" y="55092"/>
                </a:lnTo>
                <a:lnTo>
                  <a:pt x="706247" y="66522"/>
                </a:lnTo>
                <a:lnTo>
                  <a:pt x="707237" y="75412"/>
                </a:lnTo>
                <a:lnTo>
                  <a:pt x="702017" y="71602"/>
                </a:lnTo>
                <a:lnTo>
                  <a:pt x="699897" y="72872"/>
                </a:lnTo>
                <a:lnTo>
                  <a:pt x="697801" y="80492"/>
                </a:lnTo>
                <a:lnTo>
                  <a:pt x="695706" y="76682"/>
                </a:lnTo>
                <a:lnTo>
                  <a:pt x="692518" y="74142"/>
                </a:lnTo>
                <a:lnTo>
                  <a:pt x="697801" y="71602"/>
                </a:lnTo>
                <a:lnTo>
                  <a:pt x="694651" y="71602"/>
                </a:lnTo>
                <a:lnTo>
                  <a:pt x="678180" y="70332"/>
                </a:lnTo>
                <a:lnTo>
                  <a:pt x="679272" y="79222"/>
                </a:lnTo>
                <a:lnTo>
                  <a:pt x="677951" y="76682"/>
                </a:lnTo>
                <a:lnTo>
                  <a:pt x="674865" y="79222"/>
                </a:lnTo>
                <a:lnTo>
                  <a:pt x="674217" y="79222"/>
                </a:lnTo>
                <a:lnTo>
                  <a:pt x="667258" y="80492"/>
                </a:lnTo>
                <a:lnTo>
                  <a:pt x="666546" y="80492"/>
                </a:lnTo>
                <a:lnTo>
                  <a:pt x="659942" y="81762"/>
                </a:lnTo>
                <a:lnTo>
                  <a:pt x="662038" y="83032"/>
                </a:lnTo>
                <a:lnTo>
                  <a:pt x="661073" y="93192"/>
                </a:lnTo>
                <a:lnTo>
                  <a:pt x="658241" y="88112"/>
                </a:lnTo>
                <a:lnTo>
                  <a:pt x="656818" y="85572"/>
                </a:lnTo>
                <a:lnTo>
                  <a:pt x="651560" y="88112"/>
                </a:lnTo>
                <a:lnTo>
                  <a:pt x="651560" y="86842"/>
                </a:lnTo>
                <a:lnTo>
                  <a:pt x="644817" y="85572"/>
                </a:lnTo>
                <a:lnTo>
                  <a:pt x="639813" y="88112"/>
                </a:lnTo>
                <a:lnTo>
                  <a:pt x="633044" y="85572"/>
                </a:lnTo>
                <a:lnTo>
                  <a:pt x="634809" y="91922"/>
                </a:lnTo>
                <a:lnTo>
                  <a:pt x="633298" y="95732"/>
                </a:lnTo>
                <a:lnTo>
                  <a:pt x="628345" y="94462"/>
                </a:lnTo>
                <a:lnTo>
                  <a:pt x="621995" y="91922"/>
                </a:lnTo>
                <a:lnTo>
                  <a:pt x="616318" y="91922"/>
                </a:lnTo>
                <a:lnTo>
                  <a:pt x="619506" y="95732"/>
                </a:lnTo>
                <a:lnTo>
                  <a:pt x="615924" y="94462"/>
                </a:lnTo>
                <a:lnTo>
                  <a:pt x="610768" y="89382"/>
                </a:lnTo>
                <a:lnTo>
                  <a:pt x="608609" y="86842"/>
                </a:lnTo>
                <a:lnTo>
                  <a:pt x="605383" y="83032"/>
                </a:lnTo>
                <a:lnTo>
                  <a:pt x="600113" y="77952"/>
                </a:lnTo>
                <a:lnTo>
                  <a:pt x="602208" y="76682"/>
                </a:lnTo>
                <a:lnTo>
                  <a:pt x="603237" y="75412"/>
                </a:lnTo>
                <a:lnTo>
                  <a:pt x="598220" y="74142"/>
                </a:lnTo>
                <a:lnTo>
                  <a:pt x="598081" y="76682"/>
                </a:lnTo>
                <a:lnTo>
                  <a:pt x="598170" y="79222"/>
                </a:lnTo>
                <a:lnTo>
                  <a:pt x="598627" y="83032"/>
                </a:lnTo>
                <a:lnTo>
                  <a:pt x="596087" y="86842"/>
                </a:lnTo>
                <a:lnTo>
                  <a:pt x="593890" y="83032"/>
                </a:lnTo>
                <a:lnTo>
                  <a:pt x="595884" y="75412"/>
                </a:lnTo>
                <a:lnTo>
                  <a:pt x="590600" y="76682"/>
                </a:lnTo>
                <a:lnTo>
                  <a:pt x="587197" y="77952"/>
                </a:lnTo>
                <a:lnTo>
                  <a:pt x="582193" y="83032"/>
                </a:lnTo>
                <a:lnTo>
                  <a:pt x="576173" y="86842"/>
                </a:lnTo>
                <a:lnTo>
                  <a:pt x="569760" y="85572"/>
                </a:lnTo>
                <a:lnTo>
                  <a:pt x="574078" y="91922"/>
                </a:lnTo>
                <a:lnTo>
                  <a:pt x="570979" y="94462"/>
                </a:lnTo>
                <a:lnTo>
                  <a:pt x="566089" y="94462"/>
                </a:lnTo>
                <a:lnTo>
                  <a:pt x="560158" y="91922"/>
                </a:lnTo>
                <a:lnTo>
                  <a:pt x="554659" y="91922"/>
                </a:lnTo>
                <a:lnTo>
                  <a:pt x="551040" y="97002"/>
                </a:lnTo>
                <a:lnTo>
                  <a:pt x="550164" y="95732"/>
                </a:lnTo>
                <a:lnTo>
                  <a:pt x="549744" y="94462"/>
                </a:lnTo>
                <a:lnTo>
                  <a:pt x="549592" y="94462"/>
                </a:lnTo>
                <a:lnTo>
                  <a:pt x="545947" y="98272"/>
                </a:lnTo>
                <a:lnTo>
                  <a:pt x="536956" y="100812"/>
                </a:lnTo>
                <a:lnTo>
                  <a:pt x="535533" y="107162"/>
                </a:lnTo>
                <a:lnTo>
                  <a:pt x="528485" y="100812"/>
                </a:lnTo>
                <a:lnTo>
                  <a:pt x="520268" y="104622"/>
                </a:lnTo>
                <a:lnTo>
                  <a:pt x="512851" y="108432"/>
                </a:lnTo>
                <a:lnTo>
                  <a:pt x="511683" y="107162"/>
                </a:lnTo>
                <a:lnTo>
                  <a:pt x="508190" y="103352"/>
                </a:lnTo>
                <a:lnTo>
                  <a:pt x="495655" y="107162"/>
                </a:lnTo>
                <a:lnTo>
                  <a:pt x="495617" y="104622"/>
                </a:lnTo>
                <a:lnTo>
                  <a:pt x="487235" y="104622"/>
                </a:lnTo>
                <a:lnTo>
                  <a:pt x="483247" y="114782"/>
                </a:lnTo>
                <a:lnTo>
                  <a:pt x="481114" y="113512"/>
                </a:lnTo>
                <a:lnTo>
                  <a:pt x="482155" y="112242"/>
                </a:lnTo>
                <a:lnTo>
                  <a:pt x="482117" y="110972"/>
                </a:lnTo>
                <a:lnTo>
                  <a:pt x="474548" y="110972"/>
                </a:lnTo>
                <a:lnTo>
                  <a:pt x="469557" y="112242"/>
                </a:lnTo>
                <a:lnTo>
                  <a:pt x="465391" y="114782"/>
                </a:lnTo>
                <a:lnTo>
                  <a:pt x="460298" y="122402"/>
                </a:lnTo>
                <a:lnTo>
                  <a:pt x="458990" y="118592"/>
                </a:lnTo>
                <a:lnTo>
                  <a:pt x="458546" y="117322"/>
                </a:lnTo>
                <a:lnTo>
                  <a:pt x="458114" y="116052"/>
                </a:lnTo>
                <a:lnTo>
                  <a:pt x="454126" y="117322"/>
                </a:lnTo>
                <a:lnTo>
                  <a:pt x="446582" y="116052"/>
                </a:lnTo>
                <a:lnTo>
                  <a:pt x="437476" y="114782"/>
                </a:lnTo>
                <a:lnTo>
                  <a:pt x="428853" y="118592"/>
                </a:lnTo>
                <a:lnTo>
                  <a:pt x="428853" y="117322"/>
                </a:lnTo>
                <a:lnTo>
                  <a:pt x="429602" y="116052"/>
                </a:lnTo>
                <a:lnTo>
                  <a:pt x="419239" y="118592"/>
                </a:lnTo>
                <a:lnTo>
                  <a:pt x="407873" y="117322"/>
                </a:lnTo>
                <a:lnTo>
                  <a:pt x="398576" y="117322"/>
                </a:lnTo>
                <a:lnTo>
                  <a:pt x="394449" y="127482"/>
                </a:lnTo>
                <a:lnTo>
                  <a:pt x="386803" y="135102"/>
                </a:lnTo>
                <a:lnTo>
                  <a:pt x="391756" y="136372"/>
                </a:lnTo>
                <a:lnTo>
                  <a:pt x="391833" y="140182"/>
                </a:lnTo>
                <a:lnTo>
                  <a:pt x="390855" y="144703"/>
                </a:lnTo>
                <a:lnTo>
                  <a:pt x="390855" y="145478"/>
                </a:lnTo>
                <a:lnTo>
                  <a:pt x="392188" y="147802"/>
                </a:lnTo>
                <a:lnTo>
                  <a:pt x="387997" y="150342"/>
                </a:lnTo>
                <a:lnTo>
                  <a:pt x="385191" y="147802"/>
                </a:lnTo>
                <a:lnTo>
                  <a:pt x="383781" y="146532"/>
                </a:lnTo>
                <a:lnTo>
                  <a:pt x="379564" y="142722"/>
                </a:lnTo>
                <a:lnTo>
                  <a:pt x="384784" y="141452"/>
                </a:lnTo>
                <a:lnTo>
                  <a:pt x="385813" y="142722"/>
                </a:lnTo>
                <a:lnTo>
                  <a:pt x="385343" y="141452"/>
                </a:lnTo>
                <a:lnTo>
                  <a:pt x="383463" y="136372"/>
                </a:lnTo>
                <a:lnTo>
                  <a:pt x="378307" y="136372"/>
                </a:lnTo>
                <a:lnTo>
                  <a:pt x="372948" y="135102"/>
                </a:lnTo>
                <a:lnTo>
                  <a:pt x="370027" y="132562"/>
                </a:lnTo>
                <a:lnTo>
                  <a:pt x="353504" y="135102"/>
                </a:lnTo>
                <a:lnTo>
                  <a:pt x="320713" y="135102"/>
                </a:lnTo>
                <a:lnTo>
                  <a:pt x="304901" y="136372"/>
                </a:lnTo>
                <a:lnTo>
                  <a:pt x="308775" y="145262"/>
                </a:lnTo>
                <a:lnTo>
                  <a:pt x="301459" y="146532"/>
                </a:lnTo>
                <a:lnTo>
                  <a:pt x="299237" y="143992"/>
                </a:lnTo>
                <a:lnTo>
                  <a:pt x="297776" y="138912"/>
                </a:lnTo>
                <a:lnTo>
                  <a:pt x="302971" y="138912"/>
                </a:lnTo>
                <a:lnTo>
                  <a:pt x="299427" y="133832"/>
                </a:lnTo>
                <a:lnTo>
                  <a:pt x="295071" y="145262"/>
                </a:lnTo>
                <a:lnTo>
                  <a:pt x="295236" y="146532"/>
                </a:lnTo>
                <a:lnTo>
                  <a:pt x="291045" y="143992"/>
                </a:lnTo>
                <a:lnTo>
                  <a:pt x="291973" y="140182"/>
                </a:lnTo>
                <a:lnTo>
                  <a:pt x="294297" y="137642"/>
                </a:lnTo>
                <a:lnTo>
                  <a:pt x="294335" y="136372"/>
                </a:lnTo>
                <a:lnTo>
                  <a:pt x="290271" y="137642"/>
                </a:lnTo>
                <a:lnTo>
                  <a:pt x="291401" y="137642"/>
                </a:lnTo>
                <a:lnTo>
                  <a:pt x="288594" y="142722"/>
                </a:lnTo>
                <a:lnTo>
                  <a:pt x="288925" y="146532"/>
                </a:lnTo>
                <a:lnTo>
                  <a:pt x="282676" y="146532"/>
                </a:lnTo>
                <a:lnTo>
                  <a:pt x="279171" y="145478"/>
                </a:lnTo>
                <a:lnTo>
                  <a:pt x="276453" y="147802"/>
                </a:lnTo>
                <a:lnTo>
                  <a:pt x="277126" y="145262"/>
                </a:lnTo>
                <a:lnTo>
                  <a:pt x="277736" y="143992"/>
                </a:lnTo>
                <a:lnTo>
                  <a:pt x="278676" y="144703"/>
                </a:lnTo>
                <a:lnTo>
                  <a:pt x="278917" y="143992"/>
                </a:lnTo>
                <a:lnTo>
                  <a:pt x="279806" y="141452"/>
                </a:lnTo>
                <a:lnTo>
                  <a:pt x="278130" y="141452"/>
                </a:lnTo>
                <a:lnTo>
                  <a:pt x="277545" y="140182"/>
                </a:lnTo>
                <a:lnTo>
                  <a:pt x="275805" y="141452"/>
                </a:lnTo>
                <a:lnTo>
                  <a:pt x="266661" y="142722"/>
                </a:lnTo>
                <a:lnTo>
                  <a:pt x="271360" y="149072"/>
                </a:lnTo>
                <a:lnTo>
                  <a:pt x="267881" y="152882"/>
                </a:lnTo>
                <a:lnTo>
                  <a:pt x="262763" y="150342"/>
                </a:lnTo>
                <a:lnTo>
                  <a:pt x="268198" y="157962"/>
                </a:lnTo>
                <a:lnTo>
                  <a:pt x="259334" y="152882"/>
                </a:lnTo>
                <a:lnTo>
                  <a:pt x="247357" y="152882"/>
                </a:lnTo>
                <a:lnTo>
                  <a:pt x="236080" y="154152"/>
                </a:lnTo>
                <a:lnTo>
                  <a:pt x="229311" y="154152"/>
                </a:lnTo>
                <a:lnTo>
                  <a:pt x="224383" y="160502"/>
                </a:lnTo>
                <a:lnTo>
                  <a:pt x="218808" y="160502"/>
                </a:lnTo>
                <a:lnTo>
                  <a:pt x="211823" y="161772"/>
                </a:lnTo>
                <a:lnTo>
                  <a:pt x="213715" y="163042"/>
                </a:lnTo>
                <a:lnTo>
                  <a:pt x="215811" y="170662"/>
                </a:lnTo>
                <a:lnTo>
                  <a:pt x="209727" y="170662"/>
                </a:lnTo>
                <a:lnTo>
                  <a:pt x="209169" y="168122"/>
                </a:lnTo>
                <a:lnTo>
                  <a:pt x="208889" y="166852"/>
                </a:lnTo>
                <a:lnTo>
                  <a:pt x="207784" y="161772"/>
                </a:lnTo>
                <a:lnTo>
                  <a:pt x="203022" y="159232"/>
                </a:lnTo>
                <a:lnTo>
                  <a:pt x="197078" y="157962"/>
                </a:lnTo>
                <a:lnTo>
                  <a:pt x="191579" y="152882"/>
                </a:lnTo>
                <a:lnTo>
                  <a:pt x="191325" y="156692"/>
                </a:lnTo>
                <a:lnTo>
                  <a:pt x="186245" y="159232"/>
                </a:lnTo>
                <a:lnTo>
                  <a:pt x="183007" y="161048"/>
                </a:lnTo>
                <a:lnTo>
                  <a:pt x="183007" y="166852"/>
                </a:lnTo>
                <a:lnTo>
                  <a:pt x="177863" y="166852"/>
                </a:lnTo>
                <a:lnTo>
                  <a:pt x="181762" y="162039"/>
                </a:lnTo>
                <a:lnTo>
                  <a:pt x="183007" y="166852"/>
                </a:lnTo>
                <a:lnTo>
                  <a:pt x="183007" y="161048"/>
                </a:lnTo>
                <a:lnTo>
                  <a:pt x="181876" y="161671"/>
                </a:lnTo>
                <a:lnTo>
                  <a:pt x="180581" y="160502"/>
                </a:lnTo>
                <a:lnTo>
                  <a:pt x="177761" y="157962"/>
                </a:lnTo>
                <a:lnTo>
                  <a:pt x="168732" y="160502"/>
                </a:lnTo>
                <a:lnTo>
                  <a:pt x="158597" y="160502"/>
                </a:lnTo>
                <a:lnTo>
                  <a:pt x="147866" y="159232"/>
                </a:lnTo>
                <a:lnTo>
                  <a:pt x="137033" y="159232"/>
                </a:lnTo>
                <a:lnTo>
                  <a:pt x="137007" y="161772"/>
                </a:lnTo>
                <a:lnTo>
                  <a:pt x="139776" y="165582"/>
                </a:lnTo>
                <a:lnTo>
                  <a:pt x="136906" y="168122"/>
                </a:lnTo>
                <a:lnTo>
                  <a:pt x="128231" y="157962"/>
                </a:lnTo>
                <a:lnTo>
                  <a:pt x="125501" y="159232"/>
                </a:lnTo>
                <a:lnTo>
                  <a:pt x="126657" y="171932"/>
                </a:lnTo>
                <a:lnTo>
                  <a:pt x="125679" y="170662"/>
                </a:lnTo>
                <a:lnTo>
                  <a:pt x="124688" y="169392"/>
                </a:lnTo>
                <a:lnTo>
                  <a:pt x="120764" y="164312"/>
                </a:lnTo>
                <a:lnTo>
                  <a:pt x="123012" y="168122"/>
                </a:lnTo>
                <a:lnTo>
                  <a:pt x="121119" y="169392"/>
                </a:lnTo>
                <a:lnTo>
                  <a:pt x="113741" y="166852"/>
                </a:lnTo>
                <a:lnTo>
                  <a:pt x="106451" y="166852"/>
                </a:lnTo>
                <a:lnTo>
                  <a:pt x="99212" y="168122"/>
                </a:lnTo>
                <a:lnTo>
                  <a:pt x="91960" y="168122"/>
                </a:lnTo>
                <a:lnTo>
                  <a:pt x="90678" y="168351"/>
                </a:lnTo>
                <a:lnTo>
                  <a:pt x="90678" y="210032"/>
                </a:lnTo>
                <a:lnTo>
                  <a:pt x="88684" y="210032"/>
                </a:lnTo>
                <a:lnTo>
                  <a:pt x="88620" y="208762"/>
                </a:lnTo>
                <a:lnTo>
                  <a:pt x="88569" y="207492"/>
                </a:lnTo>
                <a:lnTo>
                  <a:pt x="88442" y="204952"/>
                </a:lnTo>
                <a:lnTo>
                  <a:pt x="90678" y="210032"/>
                </a:lnTo>
                <a:lnTo>
                  <a:pt x="90678" y="168351"/>
                </a:lnTo>
                <a:lnTo>
                  <a:pt x="77355" y="170662"/>
                </a:lnTo>
                <a:lnTo>
                  <a:pt x="55359" y="170662"/>
                </a:lnTo>
                <a:lnTo>
                  <a:pt x="44348" y="168122"/>
                </a:lnTo>
                <a:lnTo>
                  <a:pt x="33439" y="161772"/>
                </a:lnTo>
                <a:lnTo>
                  <a:pt x="37376" y="166852"/>
                </a:lnTo>
                <a:lnTo>
                  <a:pt x="31800" y="166852"/>
                </a:lnTo>
                <a:lnTo>
                  <a:pt x="33769" y="168122"/>
                </a:lnTo>
                <a:lnTo>
                  <a:pt x="31800" y="171932"/>
                </a:lnTo>
                <a:lnTo>
                  <a:pt x="32219" y="175742"/>
                </a:lnTo>
                <a:lnTo>
                  <a:pt x="30480" y="174472"/>
                </a:lnTo>
                <a:lnTo>
                  <a:pt x="20078" y="166852"/>
                </a:lnTo>
                <a:lnTo>
                  <a:pt x="17081" y="170662"/>
                </a:lnTo>
                <a:lnTo>
                  <a:pt x="12573" y="171932"/>
                </a:lnTo>
                <a:lnTo>
                  <a:pt x="8242" y="171932"/>
                </a:lnTo>
                <a:lnTo>
                  <a:pt x="5740" y="175742"/>
                </a:lnTo>
                <a:lnTo>
                  <a:pt x="9601" y="174472"/>
                </a:lnTo>
                <a:lnTo>
                  <a:pt x="8432" y="182092"/>
                </a:lnTo>
                <a:lnTo>
                  <a:pt x="10985" y="189712"/>
                </a:lnTo>
                <a:lnTo>
                  <a:pt x="14389" y="198602"/>
                </a:lnTo>
                <a:lnTo>
                  <a:pt x="15760" y="207492"/>
                </a:lnTo>
                <a:lnTo>
                  <a:pt x="20840" y="204952"/>
                </a:lnTo>
                <a:lnTo>
                  <a:pt x="27012" y="208762"/>
                </a:lnTo>
                <a:lnTo>
                  <a:pt x="33896" y="212572"/>
                </a:lnTo>
                <a:lnTo>
                  <a:pt x="41084" y="207492"/>
                </a:lnTo>
                <a:lnTo>
                  <a:pt x="42697" y="209359"/>
                </a:lnTo>
                <a:lnTo>
                  <a:pt x="42913" y="208762"/>
                </a:lnTo>
                <a:lnTo>
                  <a:pt x="45847" y="208762"/>
                </a:lnTo>
                <a:lnTo>
                  <a:pt x="51422" y="210032"/>
                </a:lnTo>
                <a:lnTo>
                  <a:pt x="50838" y="211302"/>
                </a:lnTo>
                <a:lnTo>
                  <a:pt x="61099" y="211302"/>
                </a:lnTo>
                <a:lnTo>
                  <a:pt x="69938" y="212572"/>
                </a:lnTo>
                <a:lnTo>
                  <a:pt x="79209" y="215112"/>
                </a:lnTo>
                <a:lnTo>
                  <a:pt x="90728" y="217652"/>
                </a:lnTo>
                <a:lnTo>
                  <a:pt x="89115" y="211302"/>
                </a:lnTo>
                <a:lnTo>
                  <a:pt x="92887" y="212572"/>
                </a:lnTo>
                <a:lnTo>
                  <a:pt x="93789" y="213842"/>
                </a:lnTo>
                <a:lnTo>
                  <a:pt x="95631" y="215112"/>
                </a:lnTo>
                <a:lnTo>
                  <a:pt x="95631" y="211302"/>
                </a:lnTo>
                <a:lnTo>
                  <a:pt x="97853" y="211302"/>
                </a:lnTo>
                <a:lnTo>
                  <a:pt x="104267" y="210032"/>
                </a:lnTo>
                <a:lnTo>
                  <a:pt x="116801" y="210032"/>
                </a:lnTo>
                <a:lnTo>
                  <a:pt x="122529" y="210032"/>
                </a:lnTo>
                <a:lnTo>
                  <a:pt x="124333" y="213842"/>
                </a:lnTo>
                <a:lnTo>
                  <a:pt x="125133" y="210032"/>
                </a:lnTo>
                <a:lnTo>
                  <a:pt x="125399" y="208762"/>
                </a:lnTo>
                <a:lnTo>
                  <a:pt x="129209" y="208762"/>
                </a:lnTo>
                <a:lnTo>
                  <a:pt x="131495" y="213842"/>
                </a:lnTo>
                <a:lnTo>
                  <a:pt x="131914" y="216382"/>
                </a:lnTo>
                <a:lnTo>
                  <a:pt x="130975" y="216382"/>
                </a:lnTo>
                <a:lnTo>
                  <a:pt x="129400" y="217652"/>
                </a:lnTo>
                <a:lnTo>
                  <a:pt x="128435" y="217652"/>
                </a:lnTo>
                <a:lnTo>
                  <a:pt x="133680" y="222732"/>
                </a:lnTo>
                <a:lnTo>
                  <a:pt x="141325" y="215811"/>
                </a:lnTo>
                <a:lnTo>
                  <a:pt x="138163" y="215112"/>
                </a:lnTo>
                <a:lnTo>
                  <a:pt x="150317" y="212572"/>
                </a:lnTo>
                <a:lnTo>
                  <a:pt x="163144" y="211302"/>
                </a:lnTo>
                <a:lnTo>
                  <a:pt x="175729" y="208762"/>
                </a:lnTo>
                <a:lnTo>
                  <a:pt x="184340" y="204952"/>
                </a:lnTo>
                <a:lnTo>
                  <a:pt x="187198" y="203682"/>
                </a:lnTo>
                <a:lnTo>
                  <a:pt x="185750" y="201142"/>
                </a:lnTo>
                <a:lnTo>
                  <a:pt x="191998" y="198602"/>
                </a:lnTo>
                <a:lnTo>
                  <a:pt x="196100" y="198602"/>
                </a:lnTo>
                <a:lnTo>
                  <a:pt x="200469" y="199872"/>
                </a:lnTo>
                <a:lnTo>
                  <a:pt x="207530" y="198602"/>
                </a:lnTo>
                <a:lnTo>
                  <a:pt x="207175" y="199872"/>
                </a:lnTo>
                <a:lnTo>
                  <a:pt x="208254" y="198602"/>
                </a:lnTo>
                <a:lnTo>
                  <a:pt x="209334" y="197332"/>
                </a:lnTo>
                <a:lnTo>
                  <a:pt x="212521" y="194792"/>
                </a:lnTo>
                <a:lnTo>
                  <a:pt x="215976" y="194792"/>
                </a:lnTo>
                <a:lnTo>
                  <a:pt x="213233" y="198602"/>
                </a:lnTo>
                <a:lnTo>
                  <a:pt x="222745" y="199872"/>
                </a:lnTo>
                <a:lnTo>
                  <a:pt x="219062" y="204952"/>
                </a:lnTo>
                <a:lnTo>
                  <a:pt x="224942" y="201142"/>
                </a:lnTo>
                <a:lnTo>
                  <a:pt x="227037" y="197332"/>
                </a:lnTo>
                <a:lnTo>
                  <a:pt x="228219" y="194792"/>
                </a:lnTo>
                <a:lnTo>
                  <a:pt x="231343" y="188442"/>
                </a:lnTo>
                <a:lnTo>
                  <a:pt x="233857" y="192252"/>
                </a:lnTo>
                <a:lnTo>
                  <a:pt x="235496" y="188442"/>
                </a:lnTo>
                <a:lnTo>
                  <a:pt x="236042" y="187172"/>
                </a:lnTo>
                <a:lnTo>
                  <a:pt x="235978" y="185902"/>
                </a:lnTo>
                <a:lnTo>
                  <a:pt x="242011" y="183362"/>
                </a:lnTo>
                <a:lnTo>
                  <a:pt x="237464" y="188442"/>
                </a:lnTo>
                <a:lnTo>
                  <a:pt x="247002" y="189712"/>
                </a:lnTo>
                <a:lnTo>
                  <a:pt x="242011" y="196062"/>
                </a:lnTo>
                <a:lnTo>
                  <a:pt x="251079" y="197332"/>
                </a:lnTo>
                <a:lnTo>
                  <a:pt x="257467" y="194792"/>
                </a:lnTo>
                <a:lnTo>
                  <a:pt x="262648" y="192252"/>
                </a:lnTo>
                <a:lnTo>
                  <a:pt x="268135" y="197332"/>
                </a:lnTo>
                <a:lnTo>
                  <a:pt x="268033" y="192252"/>
                </a:lnTo>
                <a:lnTo>
                  <a:pt x="267982" y="189712"/>
                </a:lnTo>
                <a:lnTo>
                  <a:pt x="263855" y="188442"/>
                </a:lnTo>
                <a:lnTo>
                  <a:pt x="258737" y="188442"/>
                </a:lnTo>
                <a:lnTo>
                  <a:pt x="255282" y="184632"/>
                </a:lnTo>
                <a:lnTo>
                  <a:pt x="256679" y="183362"/>
                </a:lnTo>
                <a:lnTo>
                  <a:pt x="262242" y="178282"/>
                </a:lnTo>
                <a:lnTo>
                  <a:pt x="266534" y="178282"/>
                </a:lnTo>
                <a:lnTo>
                  <a:pt x="269963" y="180822"/>
                </a:lnTo>
                <a:lnTo>
                  <a:pt x="274193" y="185902"/>
                </a:lnTo>
                <a:lnTo>
                  <a:pt x="279590" y="190982"/>
                </a:lnTo>
                <a:lnTo>
                  <a:pt x="286537" y="192252"/>
                </a:lnTo>
                <a:lnTo>
                  <a:pt x="285470" y="192252"/>
                </a:lnTo>
                <a:lnTo>
                  <a:pt x="285572" y="193522"/>
                </a:lnTo>
                <a:lnTo>
                  <a:pt x="284505" y="193522"/>
                </a:lnTo>
                <a:lnTo>
                  <a:pt x="288950" y="196062"/>
                </a:lnTo>
                <a:lnTo>
                  <a:pt x="291503" y="187172"/>
                </a:lnTo>
                <a:lnTo>
                  <a:pt x="297141" y="192252"/>
                </a:lnTo>
                <a:lnTo>
                  <a:pt x="298742" y="188442"/>
                </a:lnTo>
                <a:lnTo>
                  <a:pt x="300761" y="187172"/>
                </a:lnTo>
                <a:lnTo>
                  <a:pt x="302348" y="185902"/>
                </a:lnTo>
                <a:lnTo>
                  <a:pt x="302679" y="182092"/>
                </a:lnTo>
                <a:lnTo>
                  <a:pt x="293433" y="185902"/>
                </a:lnTo>
                <a:lnTo>
                  <a:pt x="297002" y="182092"/>
                </a:lnTo>
                <a:lnTo>
                  <a:pt x="299770" y="178282"/>
                </a:lnTo>
                <a:lnTo>
                  <a:pt x="300685" y="177012"/>
                </a:lnTo>
                <a:lnTo>
                  <a:pt x="302221" y="175742"/>
                </a:lnTo>
                <a:lnTo>
                  <a:pt x="305269" y="173202"/>
                </a:lnTo>
                <a:lnTo>
                  <a:pt x="311543" y="173202"/>
                </a:lnTo>
                <a:lnTo>
                  <a:pt x="311188" y="175742"/>
                </a:lnTo>
                <a:lnTo>
                  <a:pt x="308927" y="178282"/>
                </a:lnTo>
                <a:lnTo>
                  <a:pt x="307352" y="180822"/>
                </a:lnTo>
                <a:lnTo>
                  <a:pt x="310451" y="183362"/>
                </a:lnTo>
                <a:lnTo>
                  <a:pt x="312089" y="178282"/>
                </a:lnTo>
                <a:lnTo>
                  <a:pt x="315277" y="180822"/>
                </a:lnTo>
                <a:lnTo>
                  <a:pt x="313791" y="185902"/>
                </a:lnTo>
                <a:lnTo>
                  <a:pt x="309359" y="187172"/>
                </a:lnTo>
                <a:lnTo>
                  <a:pt x="303898" y="188442"/>
                </a:lnTo>
                <a:lnTo>
                  <a:pt x="299326" y="193522"/>
                </a:lnTo>
                <a:lnTo>
                  <a:pt x="302323" y="193522"/>
                </a:lnTo>
                <a:lnTo>
                  <a:pt x="305435" y="190982"/>
                </a:lnTo>
                <a:lnTo>
                  <a:pt x="307657" y="190982"/>
                </a:lnTo>
                <a:lnTo>
                  <a:pt x="308025" y="194792"/>
                </a:lnTo>
                <a:lnTo>
                  <a:pt x="309587" y="190982"/>
                </a:lnTo>
                <a:lnTo>
                  <a:pt x="310616" y="188442"/>
                </a:lnTo>
                <a:lnTo>
                  <a:pt x="319557" y="188442"/>
                </a:lnTo>
                <a:lnTo>
                  <a:pt x="324040" y="183362"/>
                </a:lnTo>
                <a:lnTo>
                  <a:pt x="324561" y="189712"/>
                </a:lnTo>
                <a:lnTo>
                  <a:pt x="325526" y="188442"/>
                </a:lnTo>
                <a:lnTo>
                  <a:pt x="327393" y="185902"/>
                </a:lnTo>
                <a:lnTo>
                  <a:pt x="329488" y="184632"/>
                </a:lnTo>
                <a:lnTo>
                  <a:pt x="327012" y="193522"/>
                </a:lnTo>
                <a:lnTo>
                  <a:pt x="330936" y="190982"/>
                </a:lnTo>
                <a:lnTo>
                  <a:pt x="339890" y="193522"/>
                </a:lnTo>
                <a:lnTo>
                  <a:pt x="343954" y="192252"/>
                </a:lnTo>
                <a:lnTo>
                  <a:pt x="338416" y="192252"/>
                </a:lnTo>
                <a:lnTo>
                  <a:pt x="337731" y="190982"/>
                </a:lnTo>
                <a:lnTo>
                  <a:pt x="337045" y="189712"/>
                </a:lnTo>
                <a:lnTo>
                  <a:pt x="336765" y="185902"/>
                </a:lnTo>
                <a:lnTo>
                  <a:pt x="336029" y="184632"/>
                </a:lnTo>
                <a:lnTo>
                  <a:pt x="335280" y="183362"/>
                </a:lnTo>
                <a:lnTo>
                  <a:pt x="334543" y="182092"/>
                </a:lnTo>
                <a:lnTo>
                  <a:pt x="341884" y="180822"/>
                </a:lnTo>
                <a:lnTo>
                  <a:pt x="346671" y="184632"/>
                </a:lnTo>
                <a:lnTo>
                  <a:pt x="351955" y="190982"/>
                </a:lnTo>
                <a:lnTo>
                  <a:pt x="356527" y="190982"/>
                </a:lnTo>
                <a:lnTo>
                  <a:pt x="352069" y="188442"/>
                </a:lnTo>
                <a:lnTo>
                  <a:pt x="354939" y="185902"/>
                </a:lnTo>
                <a:lnTo>
                  <a:pt x="358190" y="185902"/>
                </a:lnTo>
                <a:lnTo>
                  <a:pt x="362585" y="188442"/>
                </a:lnTo>
                <a:lnTo>
                  <a:pt x="364959" y="190982"/>
                </a:lnTo>
                <a:lnTo>
                  <a:pt x="368973" y="188442"/>
                </a:lnTo>
                <a:lnTo>
                  <a:pt x="367982" y="185902"/>
                </a:lnTo>
                <a:lnTo>
                  <a:pt x="365798" y="183362"/>
                </a:lnTo>
                <a:lnTo>
                  <a:pt x="366153" y="180822"/>
                </a:lnTo>
                <a:lnTo>
                  <a:pt x="370992" y="187172"/>
                </a:lnTo>
                <a:lnTo>
                  <a:pt x="370865" y="180822"/>
                </a:lnTo>
                <a:lnTo>
                  <a:pt x="370814" y="178282"/>
                </a:lnTo>
                <a:lnTo>
                  <a:pt x="370789" y="177012"/>
                </a:lnTo>
                <a:lnTo>
                  <a:pt x="374980" y="173202"/>
                </a:lnTo>
                <a:lnTo>
                  <a:pt x="376085" y="179552"/>
                </a:lnTo>
                <a:lnTo>
                  <a:pt x="381749" y="178282"/>
                </a:lnTo>
                <a:lnTo>
                  <a:pt x="382752" y="174472"/>
                </a:lnTo>
                <a:lnTo>
                  <a:pt x="382955" y="173202"/>
                </a:lnTo>
                <a:lnTo>
                  <a:pt x="383159" y="171932"/>
                </a:lnTo>
                <a:lnTo>
                  <a:pt x="383362" y="170662"/>
                </a:lnTo>
                <a:lnTo>
                  <a:pt x="383552" y="169392"/>
                </a:lnTo>
                <a:lnTo>
                  <a:pt x="388607" y="169392"/>
                </a:lnTo>
                <a:lnTo>
                  <a:pt x="385584" y="178282"/>
                </a:lnTo>
                <a:lnTo>
                  <a:pt x="390804" y="175742"/>
                </a:lnTo>
                <a:lnTo>
                  <a:pt x="390867" y="182092"/>
                </a:lnTo>
                <a:lnTo>
                  <a:pt x="396062" y="175742"/>
                </a:lnTo>
                <a:lnTo>
                  <a:pt x="398183" y="177012"/>
                </a:lnTo>
                <a:lnTo>
                  <a:pt x="404533" y="178282"/>
                </a:lnTo>
                <a:lnTo>
                  <a:pt x="403085" y="175742"/>
                </a:lnTo>
                <a:lnTo>
                  <a:pt x="402374" y="174472"/>
                </a:lnTo>
                <a:lnTo>
                  <a:pt x="402996" y="169392"/>
                </a:lnTo>
                <a:lnTo>
                  <a:pt x="403301" y="166852"/>
                </a:lnTo>
                <a:lnTo>
                  <a:pt x="408559" y="165582"/>
                </a:lnTo>
                <a:lnTo>
                  <a:pt x="412813" y="168122"/>
                </a:lnTo>
                <a:lnTo>
                  <a:pt x="407593" y="171932"/>
                </a:lnTo>
                <a:lnTo>
                  <a:pt x="414934" y="169392"/>
                </a:lnTo>
                <a:lnTo>
                  <a:pt x="413905" y="173202"/>
                </a:lnTo>
                <a:lnTo>
                  <a:pt x="412940" y="178282"/>
                </a:lnTo>
                <a:lnTo>
                  <a:pt x="408660" y="173202"/>
                </a:lnTo>
                <a:lnTo>
                  <a:pt x="408686" y="175742"/>
                </a:lnTo>
                <a:lnTo>
                  <a:pt x="407758" y="178041"/>
                </a:lnTo>
                <a:lnTo>
                  <a:pt x="407682" y="179552"/>
                </a:lnTo>
                <a:lnTo>
                  <a:pt x="412330" y="183362"/>
                </a:lnTo>
                <a:lnTo>
                  <a:pt x="417614" y="178282"/>
                </a:lnTo>
                <a:lnTo>
                  <a:pt x="417931" y="178282"/>
                </a:lnTo>
                <a:lnTo>
                  <a:pt x="417131" y="177012"/>
                </a:lnTo>
                <a:lnTo>
                  <a:pt x="424141" y="169392"/>
                </a:lnTo>
                <a:lnTo>
                  <a:pt x="426478" y="166852"/>
                </a:lnTo>
                <a:lnTo>
                  <a:pt x="428599" y="169392"/>
                </a:lnTo>
                <a:lnTo>
                  <a:pt x="426567" y="173202"/>
                </a:lnTo>
                <a:lnTo>
                  <a:pt x="428637" y="171932"/>
                </a:lnTo>
                <a:lnTo>
                  <a:pt x="429666" y="169392"/>
                </a:lnTo>
                <a:lnTo>
                  <a:pt x="432790" y="168122"/>
                </a:lnTo>
                <a:lnTo>
                  <a:pt x="432854" y="173202"/>
                </a:lnTo>
                <a:lnTo>
                  <a:pt x="433920" y="178041"/>
                </a:lnTo>
                <a:lnTo>
                  <a:pt x="439204" y="174472"/>
                </a:lnTo>
                <a:lnTo>
                  <a:pt x="440296" y="175742"/>
                </a:lnTo>
                <a:lnTo>
                  <a:pt x="445617" y="178282"/>
                </a:lnTo>
                <a:lnTo>
                  <a:pt x="444576" y="180822"/>
                </a:lnTo>
                <a:lnTo>
                  <a:pt x="449300" y="179552"/>
                </a:lnTo>
                <a:lnTo>
                  <a:pt x="454139" y="175742"/>
                </a:lnTo>
                <a:lnTo>
                  <a:pt x="455879" y="174472"/>
                </a:lnTo>
                <a:lnTo>
                  <a:pt x="459346" y="171932"/>
                </a:lnTo>
                <a:lnTo>
                  <a:pt x="465175" y="170662"/>
                </a:lnTo>
                <a:lnTo>
                  <a:pt x="465391" y="169392"/>
                </a:lnTo>
                <a:lnTo>
                  <a:pt x="466013" y="169392"/>
                </a:lnTo>
                <a:lnTo>
                  <a:pt x="467487" y="168122"/>
                </a:lnTo>
                <a:lnTo>
                  <a:pt x="473011" y="168122"/>
                </a:lnTo>
                <a:lnTo>
                  <a:pt x="478536" y="169392"/>
                </a:lnTo>
                <a:lnTo>
                  <a:pt x="484047" y="168122"/>
                </a:lnTo>
                <a:lnTo>
                  <a:pt x="485863" y="166852"/>
                </a:lnTo>
                <a:lnTo>
                  <a:pt x="487680" y="165582"/>
                </a:lnTo>
                <a:lnTo>
                  <a:pt x="489496" y="164312"/>
                </a:lnTo>
                <a:lnTo>
                  <a:pt x="495935" y="171932"/>
                </a:lnTo>
                <a:lnTo>
                  <a:pt x="497395" y="169392"/>
                </a:lnTo>
                <a:lnTo>
                  <a:pt x="495300" y="165582"/>
                </a:lnTo>
                <a:lnTo>
                  <a:pt x="494957" y="164312"/>
                </a:lnTo>
                <a:lnTo>
                  <a:pt x="493966" y="160502"/>
                </a:lnTo>
                <a:lnTo>
                  <a:pt x="496481" y="157962"/>
                </a:lnTo>
                <a:lnTo>
                  <a:pt x="497751" y="156692"/>
                </a:lnTo>
                <a:lnTo>
                  <a:pt x="505028" y="152882"/>
                </a:lnTo>
                <a:lnTo>
                  <a:pt x="502094" y="163042"/>
                </a:lnTo>
                <a:lnTo>
                  <a:pt x="505282" y="165582"/>
                </a:lnTo>
                <a:lnTo>
                  <a:pt x="507949" y="160502"/>
                </a:lnTo>
                <a:lnTo>
                  <a:pt x="511505" y="156692"/>
                </a:lnTo>
                <a:lnTo>
                  <a:pt x="516089" y="154152"/>
                </a:lnTo>
                <a:lnTo>
                  <a:pt x="521843" y="155422"/>
                </a:lnTo>
                <a:lnTo>
                  <a:pt x="519811" y="157962"/>
                </a:lnTo>
                <a:lnTo>
                  <a:pt x="517690" y="156692"/>
                </a:lnTo>
                <a:lnTo>
                  <a:pt x="515632" y="157962"/>
                </a:lnTo>
                <a:lnTo>
                  <a:pt x="521970" y="161772"/>
                </a:lnTo>
                <a:lnTo>
                  <a:pt x="516915" y="170662"/>
                </a:lnTo>
                <a:lnTo>
                  <a:pt x="511632" y="169392"/>
                </a:lnTo>
                <a:lnTo>
                  <a:pt x="518071" y="175742"/>
                </a:lnTo>
                <a:lnTo>
                  <a:pt x="519328" y="170662"/>
                </a:lnTo>
                <a:lnTo>
                  <a:pt x="520255" y="166852"/>
                </a:lnTo>
                <a:lnTo>
                  <a:pt x="534276" y="160502"/>
                </a:lnTo>
                <a:lnTo>
                  <a:pt x="535000" y="157962"/>
                </a:lnTo>
                <a:lnTo>
                  <a:pt x="536079" y="154152"/>
                </a:lnTo>
                <a:lnTo>
                  <a:pt x="536448" y="152882"/>
                </a:lnTo>
                <a:lnTo>
                  <a:pt x="540727" y="155422"/>
                </a:lnTo>
                <a:lnTo>
                  <a:pt x="539661" y="155422"/>
                </a:lnTo>
                <a:lnTo>
                  <a:pt x="539699" y="156692"/>
                </a:lnTo>
                <a:lnTo>
                  <a:pt x="542836" y="156692"/>
                </a:lnTo>
                <a:lnTo>
                  <a:pt x="544449" y="152882"/>
                </a:lnTo>
                <a:lnTo>
                  <a:pt x="545172" y="150342"/>
                </a:lnTo>
                <a:lnTo>
                  <a:pt x="546252" y="146532"/>
                </a:lnTo>
                <a:lnTo>
                  <a:pt x="550976" y="143992"/>
                </a:lnTo>
                <a:lnTo>
                  <a:pt x="554355" y="143992"/>
                </a:lnTo>
                <a:lnTo>
                  <a:pt x="557034" y="146532"/>
                </a:lnTo>
                <a:lnTo>
                  <a:pt x="555256" y="149072"/>
                </a:lnTo>
                <a:lnTo>
                  <a:pt x="561441" y="143992"/>
                </a:lnTo>
                <a:lnTo>
                  <a:pt x="563537" y="143992"/>
                </a:lnTo>
                <a:lnTo>
                  <a:pt x="563587" y="145783"/>
                </a:lnTo>
                <a:lnTo>
                  <a:pt x="568464" y="143992"/>
                </a:lnTo>
                <a:lnTo>
                  <a:pt x="571919" y="142722"/>
                </a:lnTo>
                <a:lnTo>
                  <a:pt x="571944" y="143992"/>
                </a:lnTo>
                <a:lnTo>
                  <a:pt x="572287" y="142722"/>
                </a:lnTo>
                <a:lnTo>
                  <a:pt x="572947" y="140182"/>
                </a:lnTo>
                <a:lnTo>
                  <a:pt x="575627" y="136372"/>
                </a:lnTo>
                <a:lnTo>
                  <a:pt x="576973" y="133832"/>
                </a:lnTo>
                <a:lnTo>
                  <a:pt x="579132" y="135572"/>
                </a:lnTo>
                <a:lnTo>
                  <a:pt x="580885" y="133832"/>
                </a:lnTo>
                <a:lnTo>
                  <a:pt x="582168" y="132562"/>
                </a:lnTo>
                <a:lnTo>
                  <a:pt x="585419" y="136372"/>
                </a:lnTo>
                <a:lnTo>
                  <a:pt x="581329" y="141452"/>
                </a:lnTo>
                <a:lnTo>
                  <a:pt x="577138" y="141452"/>
                </a:lnTo>
                <a:lnTo>
                  <a:pt x="581647" y="147802"/>
                </a:lnTo>
                <a:lnTo>
                  <a:pt x="584149" y="146532"/>
                </a:lnTo>
                <a:lnTo>
                  <a:pt x="587603" y="142722"/>
                </a:lnTo>
                <a:lnTo>
                  <a:pt x="591667" y="143421"/>
                </a:lnTo>
                <a:lnTo>
                  <a:pt x="591337" y="142722"/>
                </a:lnTo>
                <a:lnTo>
                  <a:pt x="590727" y="141452"/>
                </a:lnTo>
                <a:lnTo>
                  <a:pt x="591223" y="133832"/>
                </a:lnTo>
                <a:lnTo>
                  <a:pt x="593242" y="137642"/>
                </a:lnTo>
                <a:lnTo>
                  <a:pt x="596303" y="138912"/>
                </a:lnTo>
                <a:lnTo>
                  <a:pt x="594956" y="140182"/>
                </a:lnTo>
                <a:lnTo>
                  <a:pt x="593280" y="143700"/>
                </a:lnTo>
                <a:lnTo>
                  <a:pt x="594956" y="143992"/>
                </a:lnTo>
                <a:lnTo>
                  <a:pt x="589800" y="147802"/>
                </a:lnTo>
                <a:lnTo>
                  <a:pt x="595185" y="156692"/>
                </a:lnTo>
                <a:lnTo>
                  <a:pt x="598855" y="151612"/>
                </a:lnTo>
                <a:lnTo>
                  <a:pt x="606259" y="156692"/>
                </a:lnTo>
                <a:lnTo>
                  <a:pt x="603072" y="154152"/>
                </a:lnTo>
                <a:lnTo>
                  <a:pt x="600786" y="151612"/>
                </a:lnTo>
                <a:lnTo>
                  <a:pt x="598487" y="149072"/>
                </a:lnTo>
                <a:lnTo>
                  <a:pt x="595350" y="143992"/>
                </a:lnTo>
                <a:lnTo>
                  <a:pt x="596468" y="138912"/>
                </a:lnTo>
                <a:lnTo>
                  <a:pt x="598500" y="140182"/>
                </a:lnTo>
                <a:lnTo>
                  <a:pt x="601014" y="140182"/>
                </a:lnTo>
                <a:lnTo>
                  <a:pt x="601941" y="138912"/>
                </a:lnTo>
                <a:lnTo>
                  <a:pt x="603821" y="136372"/>
                </a:lnTo>
                <a:lnTo>
                  <a:pt x="604977" y="141452"/>
                </a:lnTo>
                <a:lnTo>
                  <a:pt x="608063" y="140182"/>
                </a:lnTo>
                <a:lnTo>
                  <a:pt x="612228" y="138912"/>
                </a:lnTo>
                <a:lnTo>
                  <a:pt x="613422" y="146532"/>
                </a:lnTo>
                <a:lnTo>
                  <a:pt x="617537" y="143992"/>
                </a:lnTo>
                <a:lnTo>
                  <a:pt x="616445" y="140182"/>
                </a:lnTo>
                <a:lnTo>
                  <a:pt x="616940" y="138912"/>
                </a:lnTo>
                <a:lnTo>
                  <a:pt x="617943" y="136372"/>
                </a:lnTo>
                <a:lnTo>
                  <a:pt x="618439" y="135102"/>
                </a:lnTo>
                <a:lnTo>
                  <a:pt x="623697" y="135102"/>
                </a:lnTo>
                <a:lnTo>
                  <a:pt x="625881" y="141452"/>
                </a:lnTo>
                <a:lnTo>
                  <a:pt x="628015" y="146532"/>
                </a:lnTo>
                <a:lnTo>
                  <a:pt x="630529" y="145262"/>
                </a:lnTo>
                <a:lnTo>
                  <a:pt x="628611" y="141452"/>
                </a:lnTo>
                <a:lnTo>
                  <a:pt x="626884" y="137642"/>
                </a:lnTo>
                <a:lnTo>
                  <a:pt x="628929" y="135102"/>
                </a:lnTo>
                <a:lnTo>
                  <a:pt x="629945" y="133832"/>
                </a:lnTo>
                <a:lnTo>
                  <a:pt x="637260" y="136372"/>
                </a:lnTo>
                <a:lnTo>
                  <a:pt x="639343" y="133832"/>
                </a:lnTo>
                <a:lnTo>
                  <a:pt x="640372" y="132562"/>
                </a:lnTo>
                <a:lnTo>
                  <a:pt x="641413" y="131292"/>
                </a:lnTo>
                <a:lnTo>
                  <a:pt x="648639" y="126212"/>
                </a:lnTo>
                <a:lnTo>
                  <a:pt x="652932" y="127254"/>
                </a:lnTo>
                <a:lnTo>
                  <a:pt x="653338" y="126212"/>
                </a:lnTo>
                <a:lnTo>
                  <a:pt x="653859" y="124942"/>
                </a:lnTo>
                <a:lnTo>
                  <a:pt x="654913" y="124942"/>
                </a:lnTo>
                <a:lnTo>
                  <a:pt x="654951" y="128752"/>
                </a:lnTo>
                <a:lnTo>
                  <a:pt x="658037" y="124942"/>
                </a:lnTo>
                <a:lnTo>
                  <a:pt x="655205" y="122402"/>
                </a:lnTo>
                <a:lnTo>
                  <a:pt x="653796" y="121132"/>
                </a:lnTo>
                <a:lnTo>
                  <a:pt x="658977" y="117322"/>
                </a:lnTo>
                <a:lnTo>
                  <a:pt x="661174" y="114782"/>
                </a:lnTo>
                <a:lnTo>
                  <a:pt x="666445" y="117322"/>
                </a:lnTo>
                <a:lnTo>
                  <a:pt x="672680" y="119862"/>
                </a:lnTo>
                <a:lnTo>
                  <a:pt x="677799" y="117322"/>
                </a:lnTo>
                <a:lnTo>
                  <a:pt x="679894" y="118592"/>
                </a:lnTo>
                <a:lnTo>
                  <a:pt x="677824" y="122402"/>
                </a:lnTo>
                <a:lnTo>
                  <a:pt x="678891" y="124942"/>
                </a:lnTo>
                <a:lnTo>
                  <a:pt x="683628" y="119862"/>
                </a:lnTo>
                <a:lnTo>
                  <a:pt x="686435" y="117322"/>
                </a:lnTo>
                <a:lnTo>
                  <a:pt x="688835" y="114782"/>
                </a:lnTo>
                <a:lnTo>
                  <a:pt x="692416" y="108432"/>
                </a:lnTo>
                <a:lnTo>
                  <a:pt x="699935" y="112242"/>
                </a:lnTo>
                <a:lnTo>
                  <a:pt x="694029" y="107162"/>
                </a:lnTo>
                <a:lnTo>
                  <a:pt x="699033" y="99542"/>
                </a:lnTo>
                <a:lnTo>
                  <a:pt x="700824" y="97002"/>
                </a:lnTo>
                <a:lnTo>
                  <a:pt x="701713" y="95732"/>
                </a:lnTo>
                <a:lnTo>
                  <a:pt x="703503" y="93192"/>
                </a:lnTo>
                <a:lnTo>
                  <a:pt x="699376" y="88112"/>
                </a:lnTo>
                <a:lnTo>
                  <a:pt x="698195" y="86842"/>
                </a:lnTo>
                <a:lnTo>
                  <a:pt x="706208" y="80492"/>
                </a:lnTo>
                <a:lnTo>
                  <a:pt x="707466" y="81762"/>
                </a:lnTo>
                <a:lnTo>
                  <a:pt x="707047" y="85572"/>
                </a:lnTo>
                <a:lnTo>
                  <a:pt x="706183" y="88112"/>
                </a:lnTo>
                <a:lnTo>
                  <a:pt x="706666" y="88112"/>
                </a:lnTo>
                <a:lnTo>
                  <a:pt x="707110" y="86842"/>
                </a:lnTo>
                <a:lnTo>
                  <a:pt x="707466" y="86842"/>
                </a:lnTo>
                <a:lnTo>
                  <a:pt x="711073" y="89382"/>
                </a:lnTo>
                <a:lnTo>
                  <a:pt x="710234" y="93192"/>
                </a:lnTo>
                <a:lnTo>
                  <a:pt x="708761" y="98272"/>
                </a:lnTo>
                <a:lnTo>
                  <a:pt x="706081" y="95732"/>
                </a:lnTo>
                <a:lnTo>
                  <a:pt x="704799" y="94462"/>
                </a:lnTo>
                <a:lnTo>
                  <a:pt x="703440" y="99542"/>
                </a:lnTo>
                <a:lnTo>
                  <a:pt x="702348" y="104622"/>
                </a:lnTo>
                <a:lnTo>
                  <a:pt x="703567" y="109702"/>
                </a:lnTo>
                <a:lnTo>
                  <a:pt x="703986" y="108432"/>
                </a:lnTo>
                <a:lnTo>
                  <a:pt x="704951" y="107162"/>
                </a:lnTo>
                <a:lnTo>
                  <a:pt x="706056" y="107162"/>
                </a:lnTo>
                <a:lnTo>
                  <a:pt x="705726" y="108432"/>
                </a:lnTo>
                <a:lnTo>
                  <a:pt x="705573" y="109702"/>
                </a:lnTo>
                <a:lnTo>
                  <a:pt x="705954" y="110972"/>
                </a:lnTo>
                <a:lnTo>
                  <a:pt x="706412" y="110972"/>
                </a:lnTo>
                <a:lnTo>
                  <a:pt x="707021" y="109702"/>
                </a:lnTo>
                <a:lnTo>
                  <a:pt x="708075" y="107162"/>
                </a:lnTo>
                <a:lnTo>
                  <a:pt x="711555" y="116052"/>
                </a:lnTo>
                <a:lnTo>
                  <a:pt x="711428" y="112242"/>
                </a:lnTo>
                <a:lnTo>
                  <a:pt x="723709" y="116052"/>
                </a:lnTo>
                <a:lnTo>
                  <a:pt x="725766" y="112242"/>
                </a:lnTo>
                <a:lnTo>
                  <a:pt x="728510" y="107162"/>
                </a:lnTo>
                <a:lnTo>
                  <a:pt x="729945" y="104622"/>
                </a:lnTo>
                <a:lnTo>
                  <a:pt x="732104" y="100812"/>
                </a:lnTo>
                <a:lnTo>
                  <a:pt x="733539" y="98272"/>
                </a:lnTo>
                <a:lnTo>
                  <a:pt x="739648" y="90652"/>
                </a:lnTo>
                <a:lnTo>
                  <a:pt x="745693" y="86842"/>
                </a:lnTo>
                <a:lnTo>
                  <a:pt x="747712" y="85572"/>
                </a:lnTo>
                <a:lnTo>
                  <a:pt x="745528" y="91922"/>
                </a:lnTo>
                <a:lnTo>
                  <a:pt x="748677" y="95732"/>
                </a:lnTo>
                <a:lnTo>
                  <a:pt x="749744" y="103352"/>
                </a:lnTo>
                <a:lnTo>
                  <a:pt x="746112" y="100812"/>
                </a:lnTo>
                <a:lnTo>
                  <a:pt x="742327" y="103352"/>
                </a:lnTo>
                <a:lnTo>
                  <a:pt x="738149" y="107162"/>
                </a:lnTo>
                <a:lnTo>
                  <a:pt x="733348" y="108432"/>
                </a:lnTo>
                <a:lnTo>
                  <a:pt x="736955" y="108432"/>
                </a:lnTo>
                <a:lnTo>
                  <a:pt x="736790" y="112242"/>
                </a:lnTo>
                <a:lnTo>
                  <a:pt x="736117" y="113512"/>
                </a:lnTo>
                <a:lnTo>
                  <a:pt x="746848" y="104622"/>
                </a:lnTo>
                <a:lnTo>
                  <a:pt x="747585" y="110972"/>
                </a:lnTo>
                <a:lnTo>
                  <a:pt x="750125" y="108432"/>
                </a:lnTo>
                <a:lnTo>
                  <a:pt x="753643" y="110972"/>
                </a:lnTo>
                <a:lnTo>
                  <a:pt x="753414" y="108432"/>
                </a:lnTo>
                <a:lnTo>
                  <a:pt x="753071" y="104622"/>
                </a:lnTo>
                <a:lnTo>
                  <a:pt x="754164" y="103352"/>
                </a:lnTo>
                <a:lnTo>
                  <a:pt x="756348" y="100812"/>
                </a:lnTo>
                <a:lnTo>
                  <a:pt x="761225" y="99542"/>
                </a:lnTo>
                <a:lnTo>
                  <a:pt x="765505" y="97002"/>
                </a:lnTo>
                <a:lnTo>
                  <a:pt x="766432" y="100812"/>
                </a:lnTo>
                <a:lnTo>
                  <a:pt x="766318" y="101968"/>
                </a:lnTo>
                <a:lnTo>
                  <a:pt x="768807" y="97002"/>
                </a:lnTo>
                <a:lnTo>
                  <a:pt x="769442" y="95732"/>
                </a:lnTo>
                <a:lnTo>
                  <a:pt x="771398" y="95732"/>
                </a:lnTo>
                <a:lnTo>
                  <a:pt x="773023" y="95732"/>
                </a:lnTo>
                <a:lnTo>
                  <a:pt x="773976" y="94462"/>
                </a:lnTo>
                <a:lnTo>
                  <a:pt x="782675" y="95732"/>
                </a:lnTo>
                <a:lnTo>
                  <a:pt x="781291" y="99542"/>
                </a:lnTo>
                <a:lnTo>
                  <a:pt x="788530" y="99542"/>
                </a:lnTo>
                <a:lnTo>
                  <a:pt x="798131" y="97002"/>
                </a:lnTo>
                <a:lnTo>
                  <a:pt x="802005" y="94462"/>
                </a:lnTo>
                <a:lnTo>
                  <a:pt x="805891" y="91922"/>
                </a:lnTo>
                <a:lnTo>
                  <a:pt x="809091" y="85572"/>
                </a:lnTo>
                <a:lnTo>
                  <a:pt x="809345" y="86842"/>
                </a:lnTo>
                <a:lnTo>
                  <a:pt x="809459" y="93611"/>
                </a:lnTo>
                <a:lnTo>
                  <a:pt x="809396" y="99542"/>
                </a:lnTo>
                <a:lnTo>
                  <a:pt x="809256" y="100812"/>
                </a:lnTo>
                <a:lnTo>
                  <a:pt x="814273" y="85572"/>
                </a:lnTo>
                <a:lnTo>
                  <a:pt x="817613" y="75412"/>
                </a:lnTo>
                <a:lnTo>
                  <a:pt x="820953" y="65252"/>
                </a:lnTo>
                <a:lnTo>
                  <a:pt x="821791" y="62712"/>
                </a:lnTo>
                <a:lnTo>
                  <a:pt x="822833" y="71602"/>
                </a:lnTo>
                <a:lnTo>
                  <a:pt x="824877" y="81762"/>
                </a:lnTo>
                <a:lnTo>
                  <a:pt x="825614" y="91922"/>
                </a:lnTo>
                <a:lnTo>
                  <a:pt x="822718" y="98272"/>
                </a:lnTo>
                <a:lnTo>
                  <a:pt x="825169" y="99542"/>
                </a:lnTo>
                <a:lnTo>
                  <a:pt x="828205" y="100812"/>
                </a:lnTo>
                <a:lnTo>
                  <a:pt x="832612" y="97002"/>
                </a:lnTo>
                <a:lnTo>
                  <a:pt x="830872" y="95732"/>
                </a:lnTo>
                <a:lnTo>
                  <a:pt x="827036" y="84302"/>
                </a:lnTo>
                <a:lnTo>
                  <a:pt x="829068" y="83032"/>
                </a:lnTo>
                <a:lnTo>
                  <a:pt x="832967" y="88112"/>
                </a:lnTo>
                <a:lnTo>
                  <a:pt x="835177" y="90652"/>
                </a:lnTo>
                <a:lnTo>
                  <a:pt x="837590" y="91922"/>
                </a:lnTo>
                <a:lnTo>
                  <a:pt x="839597" y="93611"/>
                </a:lnTo>
                <a:lnTo>
                  <a:pt x="840193" y="83032"/>
                </a:lnTo>
                <a:lnTo>
                  <a:pt x="840409" y="79222"/>
                </a:lnTo>
                <a:lnTo>
                  <a:pt x="844181" y="79222"/>
                </a:lnTo>
                <a:lnTo>
                  <a:pt x="843864" y="81762"/>
                </a:lnTo>
                <a:lnTo>
                  <a:pt x="846175" y="93192"/>
                </a:lnTo>
                <a:lnTo>
                  <a:pt x="844981" y="95732"/>
                </a:lnTo>
                <a:lnTo>
                  <a:pt x="850861" y="83921"/>
                </a:lnTo>
                <a:lnTo>
                  <a:pt x="853554" y="91922"/>
                </a:lnTo>
                <a:lnTo>
                  <a:pt x="856068" y="95732"/>
                </a:lnTo>
                <a:lnTo>
                  <a:pt x="854786" y="93192"/>
                </a:lnTo>
                <a:lnTo>
                  <a:pt x="864031" y="95732"/>
                </a:lnTo>
                <a:lnTo>
                  <a:pt x="866317" y="94462"/>
                </a:lnTo>
                <a:lnTo>
                  <a:pt x="864895" y="93192"/>
                </a:lnTo>
                <a:lnTo>
                  <a:pt x="862063" y="90652"/>
                </a:lnTo>
                <a:lnTo>
                  <a:pt x="867994" y="88112"/>
                </a:lnTo>
                <a:lnTo>
                  <a:pt x="871423" y="80492"/>
                </a:lnTo>
                <a:lnTo>
                  <a:pt x="872007" y="79222"/>
                </a:lnTo>
                <a:lnTo>
                  <a:pt x="874864" y="72872"/>
                </a:lnTo>
                <a:lnTo>
                  <a:pt x="880719" y="69062"/>
                </a:lnTo>
                <a:lnTo>
                  <a:pt x="879754" y="72872"/>
                </a:lnTo>
                <a:lnTo>
                  <a:pt x="879462" y="88112"/>
                </a:lnTo>
                <a:lnTo>
                  <a:pt x="884872" y="89382"/>
                </a:lnTo>
                <a:lnTo>
                  <a:pt x="886853" y="80492"/>
                </a:lnTo>
                <a:lnTo>
                  <a:pt x="889939" y="69062"/>
                </a:lnTo>
                <a:lnTo>
                  <a:pt x="890282" y="67792"/>
                </a:lnTo>
                <a:lnTo>
                  <a:pt x="892644" y="61442"/>
                </a:lnTo>
                <a:lnTo>
                  <a:pt x="894067" y="57632"/>
                </a:lnTo>
                <a:lnTo>
                  <a:pt x="894918" y="55346"/>
                </a:lnTo>
                <a:close/>
              </a:path>
              <a:path extrusionOk="0" h="222885" w="1153795">
                <a:moveTo>
                  <a:pt x="914488" y="34772"/>
                </a:moveTo>
                <a:lnTo>
                  <a:pt x="912812" y="33502"/>
                </a:lnTo>
                <a:lnTo>
                  <a:pt x="910551" y="33502"/>
                </a:lnTo>
                <a:lnTo>
                  <a:pt x="914488" y="34772"/>
                </a:lnTo>
                <a:close/>
              </a:path>
              <a:path extrusionOk="0" h="222885" w="1153795">
                <a:moveTo>
                  <a:pt x="949706" y="63055"/>
                </a:moveTo>
                <a:lnTo>
                  <a:pt x="947839" y="50330"/>
                </a:lnTo>
                <a:lnTo>
                  <a:pt x="948258" y="63334"/>
                </a:lnTo>
                <a:lnTo>
                  <a:pt x="949706" y="63055"/>
                </a:lnTo>
                <a:close/>
              </a:path>
              <a:path extrusionOk="0" h="222885" w="1153795">
                <a:moveTo>
                  <a:pt x="959954" y="83477"/>
                </a:moveTo>
                <a:lnTo>
                  <a:pt x="958303" y="82804"/>
                </a:lnTo>
                <a:lnTo>
                  <a:pt x="957313" y="81800"/>
                </a:lnTo>
                <a:lnTo>
                  <a:pt x="956602" y="80733"/>
                </a:lnTo>
                <a:lnTo>
                  <a:pt x="956729" y="82257"/>
                </a:lnTo>
                <a:lnTo>
                  <a:pt x="957567" y="83375"/>
                </a:lnTo>
                <a:lnTo>
                  <a:pt x="959954" y="83477"/>
                </a:lnTo>
                <a:close/>
              </a:path>
              <a:path extrusionOk="0" h="222885" w="1153795">
                <a:moveTo>
                  <a:pt x="1017955" y="59982"/>
                </a:moveTo>
                <a:lnTo>
                  <a:pt x="1017765" y="59880"/>
                </a:lnTo>
                <a:lnTo>
                  <a:pt x="1017752" y="60172"/>
                </a:lnTo>
                <a:lnTo>
                  <a:pt x="1017955" y="59982"/>
                </a:lnTo>
                <a:close/>
              </a:path>
              <a:path extrusionOk="0" h="222885" w="1153795">
                <a:moveTo>
                  <a:pt x="1018870" y="59055"/>
                </a:moveTo>
                <a:lnTo>
                  <a:pt x="1017955" y="59982"/>
                </a:lnTo>
                <a:lnTo>
                  <a:pt x="1018336" y="60172"/>
                </a:lnTo>
                <a:lnTo>
                  <a:pt x="1016914" y="63982"/>
                </a:lnTo>
                <a:lnTo>
                  <a:pt x="1018082" y="61442"/>
                </a:lnTo>
                <a:lnTo>
                  <a:pt x="1018870" y="59055"/>
                </a:lnTo>
                <a:close/>
              </a:path>
              <a:path extrusionOk="0" h="222885" w="1153795">
                <a:moveTo>
                  <a:pt x="1019009" y="58902"/>
                </a:moveTo>
                <a:lnTo>
                  <a:pt x="1018870" y="59055"/>
                </a:lnTo>
                <a:lnTo>
                  <a:pt x="1019009" y="58902"/>
                </a:lnTo>
                <a:close/>
              </a:path>
              <a:path extrusionOk="0" h="222885" w="1153795">
                <a:moveTo>
                  <a:pt x="1031379" y="57632"/>
                </a:moveTo>
                <a:lnTo>
                  <a:pt x="1029004" y="50012"/>
                </a:lnTo>
                <a:lnTo>
                  <a:pt x="1021524" y="56362"/>
                </a:lnTo>
                <a:lnTo>
                  <a:pt x="1019009" y="58902"/>
                </a:lnTo>
                <a:lnTo>
                  <a:pt x="1021816" y="58902"/>
                </a:lnTo>
                <a:lnTo>
                  <a:pt x="1023759" y="61442"/>
                </a:lnTo>
                <a:lnTo>
                  <a:pt x="1021867" y="62712"/>
                </a:lnTo>
                <a:lnTo>
                  <a:pt x="1019746" y="63982"/>
                </a:lnTo>
                <a:lnTo>
                  <a:pt x="1021041" y="69062"/>
                </a:lnTo>
                <a:lnTo>
                  <a:pt x="1020686" y="63982"/>
                </a:lnTo>
                <a:lnTo>
                  <a:pt x="1027684" y="60172"/>
                </a:lnTo>
                <a:lnTo>
                  <a:pt x="1031379" y="57632"/>
                </a:lnTo>
                <a:close/>
              </a:path>
              <a:path extrusionOk="0" h="222885" w="1153795">
                <a:moveTo>
                  <a:pt x="1034440" y="43942"/>
                </a:moveTo>
                <a:lnTo>
                  <a:pt x="1033284" y="41986"/>
                </a:lnTo>
                <a:lnTo>
                  <a:pt x="1027772" y="44653"/>
                </a:lnTo>
                <a:lnTo>
                  <a:pt x="1027480" y="46875"/>
                </a:lnTo>
                <a:lnTo>
                  <a:pt x="1029258" y="47967"/>
                </a:lnTo>
                <a:lnTo>
                  <a:pt x="1031290" y="46786"/>
                </a:lnTo>
                <a:lnTo>
                  <a:pt x="1032446" y="45072"/>
                </a:lnTo>
                <a:lnTo>
                  <a:pt x="1034440" y="43942"/>
                </a:lnTo>
                <a:close/>
              </a:path>
              <a:path extrusionOk="0" h="222885" w="1153795">
                <a:moveTo>
                  <a:pt x="1042238" y="61861"/>
                </a:moveTo>
                <a:lnTo>
                  <a:pt x="1036662" y="60858"/>
                </a:lnTo>
                <a:lnTo>
                  <a:pt x="1036408" y="63119"/>
                </a:lnTo>
                <a:lnTo>
                  <a:pt x="1029195" y="68300"/>
                </a:lnTo>
                <a:lnTo>
                  <a:pt x="1036447" y="66725"/>
                </a:lnTo>
                <a:lnTo>
                  <a:pt x="1036726" y="64503"/>
                </a:lnTo>
                <a:lnTo>
                  <a:pt x="1042238" y="61861"/>
                </a:lnTo>
                <a:close/>
              </a:path>
              <a:path extrusionOk="0" h="222885" w="1153795">
                <a:moveTo>
                  <a:pt x="1050213" y="44373"/>
                </a:moveTo>
                <a:lnTo>
                  <a:pt x="1046683" y="43662"/>
                </a:lnTo>
                <a:lnTo>
                  <a:pt x="1049324" y="44932"/>
                </a:lnTo>
                <a:lnTo>
                  <a:pt x="1050213" y="44373"/>
                </a:lnTo>
                <a:close/>
              </a:path>
              <a:path extrusionOk="0" h="222885" w="1153795">
                <a:moveTo>
                  <a:pt x="1053223" y="56578"/>
                </a:moveTo>
                <a:lnTo>
                  <a:pt x="1051483" y="55511"/>
                </a:lnTo>
                <a:lnTo>
                  <a:pt x="1051166" y="54127"/>
                </a:lnTo>
                <a:lnTo>
                  <a:pt x="1049972" y="52197"/>
                </a:lnTo>
                <a:lnTo>
                  <a:pt x="1050937" y="59994"/>
                </a:lnTo>
                <a:lnTo>
                  <a:pt x="1053223" y="56578"/>
                </a:lnTo>
                <a:close/>
              </a:path>
              <a:path extrusionOk="0" h="222885" w="1153795">
                <a:moveTo>
                  <a:pt x="1077239" y="6515"/>
                </a:moveTo>
                <a:lnTo>
                  <a:pt x="1076350" y="5054"/>
                </a:lnTo>
                <a:lnTo>
                  <a:pt x="1076045" y="4546"/>
                </a:lnTo>
                <a:lnTo>
                  <a:pt x="1076159" y="5054"/>
                </a:lnTo>
                <a:lnTo>
                  <a:pt x="1077239" y="6515"/>
                </a:lnTo>
                <a:close/>
              </a:path>
              <a:path extrusionOk="0" h="222885" w="1153795">
                <a:moveTo>
                  <a:pt x="1077518" y="11214"/>
                </a:moveTo>
                <a:lnTo>
                  <a:pt x="1076172" y="5143"/>
                </a:lnTo>
                <a:lnTo>
                  <a:pt x="1073873" y="8077"/>
                </a:lnTo>
                <a:lnTo>
                  <a:pt x="1072946" y="11214"/>
                </a:lnTo>
                <a:lnTo>
                  <a:pt x="1075982" y="11214"/>
                </a:lnTo>
                <a:lnTo>
                  <a:pt x="1077518" y="11214"/>
                </a:lnTo>
                <a:close/>
              </a:path>
              <a:path extrusionOk="0" h="222885" w="1153795">
                <a:moveTo>
                  <a:pt x="1077747" y="12280"/>
                </a:moveTo>
                <a:lnTo>
                  <a:pt x="1077569" y="11493"/>
                </a:lnTo>
                <a:lnTo>
                  <a:pt x="1076439" y="11493"/>
                </a:lnTo>
                <a:lnTo>
                  <a:pt x="1077747" y="12280"/>
                </a:lnTo>
                <a:close/>
              </a:path>
              <a:path extrusionOk="0" h="222885" w="1153795">
                <a:moveTo>
                  <a:pt x="1086612" y="8102"/>
                </a:moveTo>
                <a:lnTo>
                  <a:pt x="1086383" y="6832"/>
                </a:lnTo>
                <a:lnTo>
                  <a:pt x="1086218" y="6832"/>
                </a:lnTo>
                <a:lnTo>
                  <a:pt x="1086548" y="8102"/>
                </a:lnTo>
                <a:close/>
              </a:path>
              <a:path extrusionOk="0" h="222885" w="1153795">
                <a:moveTo>
                  <a:pt x="1096924" y="33566"/>
                </a:moveTo>
                <a:lnTo>
                  <a:pt x="1093635" y="33832"/>
                </a:lnTo>
                <a:lnTo>
                  <a:pt x="1089901" y="33083"/>
                </a:lnTo>
                <a:lnTo>
                  <a:pt x="1090282" y="34963"/>
                </a:lnTo>
                <a:lnTo>
                  <a:pt x="1095794" y="35928"/>
                </a:lnTo>
                <a:lnTo>
                  <a:pt x="1095565" y="34886"/>
                </a:lnTo>
                <a:lnTo>
                  <a:pt x="1096149" y="34150"/>
                </a:lnTo>
                <a:lnTo>
                  <a:pt x="1096924" y="33566"/>
                </a:lnTo>
                <a:close/>
              </a:path>
              <a:path extrusionOk="0" h="222885" w="1153795">
                <a:moveTo>
                  <a:pt x="1101039" y="31927"/>
                </a:moveTo>
                <a:lnTo>
                  <a:pt x="1100112" y="32118"/>
                </a:lnTo>
                <a:lnTo>
                  <a:pt x="1098181" y="32600"/>
                </a:lnTo>
                <a:lnTo>
                  <a:pt x="1096924" y="33566"/>
                </a:lnTo>
                <a:lnTo>
                  <a:pt x="1098626" y="33439"/>
                </a:lnTo>
                <a:lnTo>
                  <a:pt x="1100239" y="33083"/>
                </a:lnTo>
                <a:lnTo>
                  <a:pt x="1101039" y="31927"/>
                </a:lnTo>
                <a:close/>
              </a:path>
              <a:path extrusionOk="0" h="222885" w="1153795">
                <a:moveTo>
                  <a:pt x="1104874" y="0"/>
                </a:moveTo>
                <a:lnTo>
                  <a:pt x="1103426" y="317"/>
                </a:lnTo>
                <a:lnTo>
                  <a:pt x="1103617" y="635"/>
                </a:lnTo>
                <a:lnTo>
                  <a:pt x="1104874" y="0"/>
                </a:lnTo>
                <a:close/>
              </a:path>
              <a:path extrusionOk="0" h="222885" w="1153795">
                <a:moveTo>
                  <a:pt x="1104912" y="3606"/>
                </a:moveTo>
                <a:lnTo>
                  <a:pt x="1104595" y="2260"/>
                </a:lnTo>
                <a:lnTo>
                  <a:pt x="1104214" y="1612"/>
                </a:lnTo>
                <a:lnTo>
                  <a:pt x="1103617" y="635"/>
                </a:lnTo>
                <a:lnTo>
                  <a:pt x="1100366" y="2260"/>
                </a:lnTo>
                <a:lnTo>
                  <a:pt x="1102626" y="1612"/>
                </a:lnTo>
                <a:lnTo>
                  <a:pt x="1103617" y="2832"/>
                </a:lnTo>
                <a:lnTo>
                  <a:pt x="1104912" y="3606"/>
                </a:lnTo>
                <a:close/>
              </a:path>
              <a:path extrusionOk="0" h="222885" w="1153795">
                <a:moveTo>
                  <a:pt x="1110068" y="38696"/>
                </a:moveTo>
                <a:lnTo>
                  <a:pt x="1108329" y="37630"/>
                </a:lnTo>
                <a:lnTo>
                  <a:pt x="1104519" y="37693"/>
                </a:lnTo>
                <a:lnTo>
                  <a:pt x="1110068" y="38696"/>
                </a:lnTo>
                <a:close/>
              </a:path>
              <a:path extrusionOk="0" h="222885" w="1153795">
                <a:moveTo>
                  <a:pt x="1117053" y="35864"/>
                </a:moveTo>
                <a:lnTo>
                  <a:pt x="1114996" y="29743"/>
                </a:lnTo>
                <a:lnTo>
                  <a:pt x="1113840" y="35052"/>
                </a:lnTo>
                <a:lnTo>
                  <a:pt x="1117053" y="35864"/>
                </a:lnTo>
                <a:close/>
              </a:path>
              <a:path extrusionOk="0" h="222885" w="1153795">
                <a:moveTo>
                  <a:pt x="1119085" y="21043"/>
                </a:moveTo>
                <a:lnTo>
                  <a:pt x="1118895" y="21069"/>
                </a:lnTo>
                <a:lnTo>
                  <a:pt x="1118730" y="21132"/>
                </a:lnTo>
                <a:lnTo>
                  <a:pt x="1118514" y="21107"/>
                </a:lnTo>
                <a:lnTo>
                  <a:pt x="1118539" y="13855"/>
                </a:lnTo>
                <a:lnTo>
                  <a:pt x="1112062" y="19494"/>
                </a:lnTo>
                <a:lnTo>
                  <a:pt x="1113129" y="24485"/>
                </a:lnTo>
                <a:lnTo>
                  <a:pt x="1115898" y="22390"/>
                </a:lnTo>
                <a:lnTo>
                  <a:pt x="1119085" y="21043"/>
                </a:lnTo>
                <a:close/>
              </a:path>
              <a:path extrusionOk="0" h="222885" w="1153795">
                <a:moveTo>
                  <a:pt x="1120317" y="6832"/>
                </a:moveTo>
                <a:lnTo>
                  <a:pt x="1119365" y="5562"/>
                </a:lnTo>
                <a:lnTo>
                  <a:pt x="1118425" y="4292"/>
                </a:lnTo>
                <a:lnTo>
                  <a:pt x="1117549" y="4292"/>
                </a:lnTo>
                <a:lnTo>
                  <a:pt x="1116342" y="3022"/>
                </a:lnTo>
                <a:lnTo>
                  <a:pt x="1113447" y="482"/>
                </a:lnTo>
                <a:lnTo>
                  <a:pt x="1113320" y="4292"/>
                </a:lnTo>
                <a:lnTo>
                  <a:pt x="1108481" y="5562"/>
                </a:lnTo>
                <a:lnTo>
                  <a:pt x="1104099" y="6832"/>
                </a:lnTo>
                <a:lnTo>
                  <a:pt x="1105331" y="11912"/>
                </a:lnTo>
                <a:lnTo>
                  <a:pt x="1101445" y="8102"/>
                </a:lnTo>
                <a:lnTo>
                  <a:pt x="1098092" y="5562"/>
                </a:lnTo>
                <a:lnTo>
                  <a:pt x="1094511" y="4292"/>
                </a:lnTo>
                <a:lnTo>
                  <a:pt x="1089964" y="482"/>
                </a:lnTo>
                <a:lnTo>
                  <a:pt x="1090510" y="3022"/>
                </a:lnTo>
                <a:lnTo>
                  <a:pt x="1092733" y="5562"/>
                </a:lnTo>
                <a:lnTo>
                  <a:pt x="1087285" y="5562"/>
                </a:lnTo>
                <a:lnTo>
                  <a:pt x="1086866" y="6832"/>
                </a:lnTo>
                <a:lnTo>
                  <a:pt x="1086612" y="8102"/>
                </a:lnTo>
                <a:lnTo>
                  <a:pt x="1088059" y="8102"/>
                </a:lnTo>
                <a:lnTo>
                  <a:pt x="1089215" y="9372"/>
                </a:lnTo>
                <a:lnTo>
                  <a:pt x="1089837" y="10642"/>
                </a:lnTo>
                <a:lnTo>
                  <a:pt x="1088123" y="16992"/>
                </a:lnTo>
                <a:lnTo>
                  <a:pt x="1079944" y="18262"/>
                </a:lnTo>
                <a:lnTo>
                  <a:pt x="1077620" y="22072"/>
                </a:lnTo>
                <a:lnTo>
                  <a:pt x="1074432" y="20802"/>
                </a:lnTo>
                <a:lnTo>
                  <a:pt x="1078496" y="18262"/>
                </a:lnTo>
                <a:lnTo>
                  <a:pt x="1076426" y="15722"/>
                </a:lnTo>
                <a:lnTo>
                  <a:pt x="1072984" y="20802"/>
                </a:lnTo>
                <a:lnTo>
                  <a:pt x="1072057" y="16992"/>
                </a:lnTo>
                <a:lnTo>
                  <a:pt x="1071753" y="15722"/>
                </a:lnTo>
                <a:lnTo>
                  <a:pt x="1067689" y="14465"/>
                </a:lnTo>
                <a:lnTo>
                  <a:pt x="1067536" y="13182"/>
                </a:lnTo>
                <a:lnTo>
                  <a:pt x="1067079" y="13182"/>
                </a:lnTo>
                <a:lnTo>
                  <a:pt x="1066850" y="14211"/>
                </a:lnTo>
                <a:lnTo>
                  <a:pt x="1063536" y="13182"/>
                </a:lnTo>
                <a:lnTo>
                  <a:pt x="1065771" y="11912"/>
                </a:lnTo>
                <a:lnTo>
                  <a:pt x="1070241" y="9372"/>
                </a:lnTo>
                <a:lnTo>
                  <a:pt x="1063764" y="9372"/>
                </a:lnTo>
                <a:lnTo>
                  <a:pt x="1059484" y="6832"/>
                </a:lnTo>
                <a:lnTo>
                  <a:pt x="1059281" y="6832"/>
                </a:lnTo>
                <a:lnTo>
                  <a:pt x="1059281" y="13182"/>
                </a:lnTo>
                <a:lnTo>
                  <a:pt x="1059192" y="14452"/>
                </a:lnTo>
                <a:lnTo>
                  <a:pt x="1057211" y="13182"/>
                </a:lnTo>
                <a:lnTo>
                  <a:pt x="1059281" y="13182"/>
                </a:lnTo>
                <a:lnTo>
                  <a:pt x="1059281" y="6832"/>
                </a:lnTo>
                <a:lnTo>
                  <a:pt x="1054061" y="6832"/>
                </a:lnTo>
                <a:lnTo>
                  <a:pt x="1051204" y="9372"/>
                </a:lnTo>
                <a:lnTo>
                  <a:pt x="1048004" y="8102"/>
                </a:lnTo>
                <a:lnTo>
                  <a:pt x="1044498" y="16992"/>
                </a:lnTo>
                <a:lnTo>
                  <a:pt x="1046467" y="11912"/>
                </a:lnTo>
                <a:lnTo>
                  <a:pt x="1036955" y="16992"/>
                </a:lnTo>
                <a:lnTo>
                  <a:pt x="1036637" y="15722"/>
                </a:lnTo>
                <a:lnTo>
                  <a:pt x="1029246" y="16992"/>
                </a:lnTo>
                <a:lnTo>
                  <a:pt x="1021765" y="20802"/>
                </a:lnTo>
                <a:lnTo>
                  <a:pt x="1013764" y="22072"/>
                </a:lnTo>
                <a:lnTo>
                  <a:pt x="1004798" y="19532"/>
                </a:lnTo>
                <a:lnTo>
                  <a:pt x="1001674" y="20802"/>
                </a:lnTo>
                <a:lnTo>
                  <a:pt x="998448" y="23342"/>
                </a:lnTo>
                <a:lnTo>
                  <a:pt x="992682" y="22072"/>
                </a:lnTo>
                <a:lnTo>
                  <a:pt x="991501" y="19532"/>
                </a:lnTo>
                <a:lnTo>
                  <a:pt x="990917" y="18262"/>
                </a:lnTo>
                <a:lnTo>
                  <a:pt x="986917" y="19532"/>
                </a:lnTo>
                <a:lnTo>
                  <a:pt x="977480" y="14452"/>
                </a:lnTo>
                <a:lnTo>
                  <a:pt x="976350" y="19532"/>
                </a:lnTo>
                <a:lnTo>
                  <a:pt x="970254" y="14452"/>
                </a:lnTo>
                <a:lnTo>
                  <a:pt x="962494" y="15722"/>
                </a:lnTo>
                <a:lnTo>
                  <a:pt x="954481" y="18262"/>
                </a:lnTo>
                <a:lnTo>
                  <a:pt x="947610" y="18262"/>
                </a:lnTo>
                <a:lnTo>
                  <a:pt x="948156" y="24612"/>
                </a:lnTo>
                <a:lnTo>
                  <a:pt x="942936" y="25882"/>
                </a:lnTo>
                <a:lnTo>
                  <a:pt x="938326" y="27152"/>
                </a:lnTo>
                <a:lnTo>
                  <a:pt x="932268" y="30962"/>
                </a:lnTo>
                <a:lnTo>
                  <a:pt x="933335" y="36042"/>
                </a:lnTo>
                <a:lnTo>
                  <a:pt x="928839" y="38582"/>
                </a:lnTo>
                <a:lnTo>
                  <a:pt x="923124" y="37312"/>
                </a:lnTo>
                <a:lnTo>
                  <a:pt x="916736" y="36042"/>
                </a:lnTo>
                <a:lnTo>
                  <a:pt x="910196" y="36042"/>
                </a:lnTo>
                <a:lnTo>
                  <a:pt x="910551" y="33566"/>
                </a:lnTo>
                <a:lnTo>
                  <a:pt x="906183" y="32232"/>
                </a:lnTo>
                <a:lnTo>
                  <a:pt x="890765" y="39852"/>
                </a:lnTo>
                <a:lnTo>
                  <a:pt x="882916" y="38582"/>
                </a:lnTo>
                <a:lnTo>
                  <a:pt x="880719" y="41122"/>
                </a:lnTo>
                <a:lnTo>
                  <a:pt x="877049" y="38582"/>
                </a:lnTo>
                <a:lnTo>
                  <a:pt x="876630" y="38582"/>
                </a:lnTo>
                <a:lnTo>
                  <a:pt x="875461" y="37312"/>
                </a:lnTo>
                <a:lnTo>
                  <a:pt x="874242" y="37312"/>
                </a:lnTo>
                <a:lnTo>
                  <a:pt x="872959" y="36042"/>
                </a:lnTo>
                <a:lnTo>
                  <a:pt x="874115" y="37312"/>
                </a:lnTo>
                <a:lnTo>
                  <a:pt x="875207" y="38582"/>
                </a:lnTo>
                <a:lnTo>
                  <a:pt x="874242" y="38582"/>
                </a:lnTo>
                <a:lnTo>
                  <a:pt x="871474" y="39852"/>
                </a:lnTo>
                <a:lnTo>
                  <a:pt x="868857" y="42392"/>
                </a:lnTo>
                <a:lnTo>
                  <a:pt x="867029" y="36042"/>
                </a:lnTo>
                <a:lnTo>
                  <a:pt x="866419" y="36042"/>
                </a:lnTo>
                <a:lnTo>
                  <a:pt x="863447" y="33502"/>
                </a:lnTo>
                <a:lnTo>
                  <a:pt x="864539" y="38582"/>
                </a:lnTo>
                <a:lnTo>
                  <a:pt x="866482" y="43662"/>
                </a:lnTo>
                <a:lnTo>
                  <a:pt x="865187" y="44932"/>
                </a:lnTo>
                <a:lnTo>
                  <a:pt x="864031" y="46202"/>
                </a:lnTo>
                <a:lnTo>
                  <a:pt x="863193" y="47472"/>
                </a:lnTo>
                <a:lnTo>
                  <a:pt x="861517" y="44932"/>
                </a:lnTo>
                <a:lnTo>
                  <a:pt x="860679" y="43662"/>
                </a:lnTo>
                <a:lnTo>
                  <a:pt x="857999" y="44932"/>
                </a:lnTo>
                <a:lnTo>
                  <a:pt x="855167" y="44932"/>
                </a:lnTo>
                <a:lnTo>
                  <a:pt x="852144" y="41122"/>
                </a:lnTo>
                <a:lnTo>
                  <a:pt x="850849" y="47472"/>
                </a:lnTo>
                <a:lnTo>
                  <a:pt x="838644" y="46202"/>
                </a:lnTo>
                <a:lnTo>
                  <a:pt x="838517" y="55092"/>
                </a:lnTo>
                <a:lnTo>
                  <a:pt x="838796" y="55092"/>
                </a:lnTo>
                <a:lnTo>
                  <a:pt x="895007" y="55092"/>
                </a:lnTo>
                <a:lnTo>
                  <a:pt x="900074" y="47472"/>
                </a:lnTo>
                <a:lnTo>
                  <a:pt x="900925" y="46202"/>
                </a:lnTo>
                <a:lnTo>
                  <a:pt x="903046" y="50012"/>
                </a:lnTo>
                <a:lnTo>
                  <a:pt x="907948" y="46202"/>
                </a:lnTo>
                <a:lnTo>
                  <a:pt x="909586" y="44932"/>
                </a:lnTo>
                <a:lnTo>
                  <a:pt x="906068" y="55092"/>
                </a:lnTo>
                <a:lnTo>
                  <a:pt x="900925" y="69062"/>
                </a:lnTo>
                <a:lnTo>
                  <a:pt x="890295" y="90652"/>
                </a:lnTo>
                <a:lnTo>
                  <a:pt x="894473" y="93192"/>
                </a:lnTo>
                <a:lnTo>
                  <a:pt x="891832" y="95732"/>
                </a:lnTo>
                <a:lnTo>
                  <a:pt x="897597" y="94462"/>
                </a:lnTo>
                <a:lnTo>
                  <a:pt x="900023" y="98272"/>
                </a:lnTo>
                <a:lnTo>
                  <a:pt x="894994" y="100812"/>
                </a:lnTo>
                <a:lnTo>
                  <a:pt x="893318" y="100812"/>
                </a:lnTo>
                <a:lnTo>
                  <a:pt x="907338" y="102082"/>
                </a:lnTo>
                <a:lnTo>
                  <a:pt x="906297" y="95732"/>
                </a:lnTo>
                <a:lnTo>
                  <a:pt x="905878" y="93192"/>
                </a:lnTo>
                <a:lnTo>
                  <a:pt x="917194" y="91922"/>
                </a:lnTo>
                <a:lnTo>
                  <a:pt x="915936" y="85572"/>
                </a:lnTo>
                <a:lnTo>
                  <a:pt x="901636" y="95732"/>
                </a:lnTo>
                <a:lnTo>
                  <a:pt x="901725" y="94462"/>
                </a:lnTo>
                <a:lnTo>
                  <a:pt x="902220" y="88112"/>
                </a:lnTo>
                <a:lnTo>
                  <a:pt x="905586" y="80492"/>
                </a:lnTo>
                <a:lnTo>
                  <a:pt x="911047" y="74142"/>
                </a:lnTo>
                <a:lnTo>
                  <a:pt x="917968" y="71602"/>
                </a:lnTo>
                <a:lnTo>
                  <a:pt x="920800" y="74142"/>
                </a:lnTo>
                <a:lnTo>
                  <a:pt x="917714" y="86842"/>
                </a:lnTo>
                <a:lnTo>
                  <a:pt x="918197" y="89382"/>
                </a:lnTo>
                <a:lnTo>
                  <a:pt x="919162" y="85572"/>
                </a:lnTo>
                <a:lnTo>
                  <a:pt x="926960" y="83032"/>
                </a:lnTo>
                <a:lnTo>
                  <a:pt x="928090" y="84302"/>
                </a:lnTo>
                <a:lnTo>
                  <a:pt x="924382" y="89382"/>
                </a:lnTo>
                <a:lnTo>
                  <a:pt x="928192" y="88112"/>
                </a:lnTo>
                <a:lnTo>
                  <a:pt x="931379" y="85572"/>
                </a:lnTo>
                <a:lnTo>
                  <a:pt x="934885" y="83032"/>
                </a:lnTo>
                <a:lnTo>
                  <a:pt x="939622" y="84302"/>
                </a:lnTo>
                <a:lnTo>
                  <a:pt x="941933" y="84302"/>
                </a:lnTo>
                <a:lnTo>
                  <a:pt x="947775" y="94462"/>
                </a:lnTo>
                <a:lnTo>
                  <a:pt x="947547" y="89382"/>
                </a:lnTo>
                <a:lnTo>
                  <a:pt x="945362" y="83032"/>
                </a:lnTo>
                <a:lnTo>
                  <a:pt x="944041" y="79222"/>
                </a:lnTo>
                <a:lnTo>
                  <a:pt x="942530" y="71602"/>
                </a:lnTo>
                <a:lnTo>
                  <a:pt x="941260" y="65252"/>
                </a:lnTo>
                <a:lnTo>
                  <a:pt x="939685" y="52552"/>
                </a:lnTo>
                <a:lnTo>
                  <a:pt x="939800" y="44932"/>
                </a:lnTo>
                <a:lnTo>
                  <a:pt x="939812" y="43662"/>
                </a:lnTo>
                <a:lnTo>
                  <a:pt x="940650" y="43662"/>
                </a:lnTo>
                <a:lnTo>
                  <a:pt x="952639" y="51282"/>
                </a:lnTo>
                <a:lnTo>
                  <a:pt x="955827" y="55092"/>
                </a:lnTo>
                <a:lnTo>
                  <a:pt x="957364" y="61442"/>
                </a:lnTo>
                <a:lnTo>
                  <a:pt x="956475" y="67792"/>
                </a:lnTo>
                <a:lnTo>
                  <a:pt x="955459" y="74142"/>
                </a:lnTo>
                <a:lnTo>
                  <a:pt x="956602" y="80492"/>
                </a:lnTo>
                <a:lnTo>
                  <a:pt x="956437" y="77952"/>
                </a:lnTo>
                <a:lnTo>
                  <a:pt x="958113" y="74142"/>
                </a:lnTo>
                <a:lnTo>
                  <a:pt x="958850" y="74142"/>
                </a:lnTo>
                <a:lnTo>
                  <a:pt x="961466" y="75412"/>
                </a:lnTo>
                <a:lnTo>
                  <a:pt x="958786" y="80492"/>
                </a:lnTo>
                <a:lnTo>
                  <a:pt x="963815" y="79222"/>
                </a:lnTo>
                <a:lnTo>
                  <a:pt x="965200" y="75412"/>
                </a:lnTo>
                <a:lnTo>
                  <a:pt x="967828" y="74142"/>
                </a:lnTo>
                <a:lnTo>
                  <a:pt x="968819" y="74142"/>
                </a:lnTo>
                <a:lnTo>
                  <a:pt x="965263" y="71602"/>
                </a:lnTo>
                <a:lnTo>
                  <a:pt x="969975" y="69062"/>
                </a:lnTo>
                <a:lnTo>
                  <a:pt x="970838" y="72872"/>
                </a:lnTo>
                <a:lnTo>
                  <a:pt x="976668" y="71602"/>
                </a:lnTo>
                <a:lnTo>
                  <a:pt x="976376" y="69062"/>
                </a:lnTo>
                <a:lnTo>
                  <a:pt x="976071" y="66522"/>
                </a:lnTo>
                <a:lnTo>
                  <a:pt x="977633" y="58902"/>
                </a:lnTo>
                <a:lnTo>
                  <a:pt x="980541" y="52552"/>
                </a:lnTo>
                <a:lnTo>
                  <a:pt x="984021" y="48742"/>
                </a:lnTo>
                <a:lnTo>
                  <a:pt x="984021" y="51282"/>
                </a:lnTo>
                <a:lnTo>
                  <a:pt x="986269" y="55092"/>
                </a:lnTo>
                <a:lnTo>
                  <a:pt x="993355" y="55092"/>
                </a:lnTo>
                <a:lnTo>
                  <a:pt x="999540" y="56362"/>
                </a:lnTo>
                <a:lnTo>
                  <a:pt x="1012215" y="56362"/>
                </a:lnTo>
                <a:lnTo>
                  <a:pt x="1013371" y="57632"/>
                </a:lnTo>
                <a:lnTo>
                  <a:pt x="1017765" y="59880"/>
                </a:lnTo>
                <a:lnTo>
                  <a:pt x="1017892" y="52552"/>
                </a:lnTo>
                <a:lnTo>
                  <a:pt x="1019149" y="48742"/>
                </a:lnTo>
                <a:lnTo>
                  <a:pt x="1020406" y="44932"/>
                </a:lnTo>
                <a:lnTo>
                  <a:pt x="1021156" y="43662"/>
                </a:lnTo>
                <a:lnTo>
                  <a:pt x="1021918" y="42392"/>
                </a:lnTo>
                <a:lnTo>
                  <a:pt x="1022667" y="41122"/>
                </a:lnTo>
                <a:lnTo>
                  <a:pt x="1023416" y="39852"/>
                </a:lnTo>
                <a:lnTo>
                  <a:pt x="1024178" y="38582"/>
                </a:lnTo>
                <a:lnTo>
                  <a:pt x="1024928" y="37312"/>
                </a:lnTo>
                <a:lnTo>
                  <a:pt x="1031125" y="32232"/>
                </a:lnTo>
                <a:lnTo>
                  <a:pt x="1038631" y="28422"/>
                </a:lnTo>
                <a:lnTo>
                  <a:pt x="1035570" y="38582"/>
                </a:lnTo>
                <a:lnTo>
                  <a:pt x="1036701" y="36042"/>
                </a:lnTo>
                <a:lnTo>
                  <a:pt x="1044841" y="33502"/>
                </a:lnTo>
                <a:lnTo>
                  <a:pt x="1048181" y="28422"/>
                </a:lnTo>
                <a:lnTo>
                  <a:pt x="1049020" y="27152"/>
                </a:lnTo>
                <a:lnTo>
                  <a:pt x="1051915" y="23342"/>
                </a:lnTo>
                <a:lnTo>
                  <a:pt x="1052880" y="22072"/>
                </a:lnTo>
                <a:lnTo>
                  <a:pt x="1060119" y="22072"/>
                </a:lnTo>
                <a:lnTo>
                  <a:pt x="1066025" y="28422"/>
                </a:lnTo>
                <a:lnTo>
                  <a:pt x="1062316" y="34772"/>
                </a:lnTo>
                <a:lnTo>
                  <a:pt x="1064120" y="39852"/>
                </a:lnTo>
                <a:lnTo>
                  <a:pt x="1058024" y="43662"/>
                </a:lnTo>
                <a:lnTo>
                  <a:pt x="1053579" y="37312"/>
                </a:lnTo>
                <a:lnTo>
                  <a:pt x="1049235" y="37312"/>
                </a:lnTo>
                <a:lnTo>
                  <a:pt x="1055103" y="39852"/>
                </a:lnTo>
                <a:lnTo>
                  <a:pt x="1053363" y="42392"/>
                </a:lnTo>
                <a:lnTo>
                  <a:pt x="1050213" y="44373"/>
                </a:lnTo>
                <a:lnTo>
                  <a:pt x="1052944" y="44932"/>
                </a:lnTo>
                <a:lnTo>
                  <a:pt x="1062748" y="44932"/>
                </a:lnTo>
                <a:lnTo>
                  <a:pt x="1073912" y="43662"/>
                </a:lnTo>
                <a:lnTo>
                  <a:pt x="1084262" y="44932"/>
                </a:lnTo>
                <a:lnTo>
                  <a:pt x="1085964" y="42392"/>
                </a:lnTo>
                <a:lnTo>
                  <a:pt x="1089152" y="39852"/>
                </a:lnTo>
                <a:lnTo>
                  <a:pt x="1088123" y="38582"/>
                </a:lnTo>
                <a:lnTo>
                  <a:pt x="1087094" y="37312"/>
                </a:lnTo>
                <a:lnTo>
                  <a:pt x="1083576" y="38582"/>
                </a:lnTo>
                <a:lnTo>
                  <a:pt x="1079487" y="33502"/>
                </a:lnTo>
                <a:lnTo>
                  <a:pt x="1089355" y="29692"/>
                </a:lnTo>
                <a:lnTo>
                  <a:pt x="1084414" y="28422"/>
                </a:lnTo>
                <a:lnTo>
                  <a:pt x="1088732" y="23342"/>
                </a:lnTo>
                <a:lnTo>
                  <a:pt x="1093381" y="16992"/>
                </a:lnTo>
                <a:lnTo>
                  <a:pt x="1100658" y="19532"/>
                </a:lnTo>
                <a:lnTo>
                  <a:pt x="1102182" y="24384"/>
                </a:lnTo>
                <a:lnTo>
                  <a:pt x="1097915" y="22072"/>
                </a:lnTo>
                <a:lnTo>
                  <a:pt x="1096314" y="24612"/>
                </a:lnTo>
                <a:lnTo>
                  <a:pt x="1099210" y="24612"/>
                </a:lnTo>
                <a:lnTo>
                  <a:pt x="1102956" y="26885"/>
                </a:lnTo>
                <a:lnTo>
                  <a:pt x="1103401" y="27152"/>
                </a:lnTo>
                <a:lnTo>
                  <a:pt x="1107478" y="27152"/>
                </a:lnTo>
                <a:lnTo>
                  <a:pt x="1110030" y="23342"/>
                </a:lnTo>
                <a:lnTo>
                  <a:pt x="1104455" y="19532"/>
                </a:lnTo>
                <a:lnTo>
                  <a:pt x="1106639" y="16992"/>
                </a:lnTo>
                <a:lnTo>
                  <a:pt x="1108798" y="14465"/>
                </a:lnTo>
                <a:lnTo>
                  <a:pt x="1110246" y="11912"/>
                </a:lnTo>
                <a:lnTo>
                  <a:pt x="1113840" y="5562"/>
                </a:lnTo>
                <a:lnTo>
                  <a:pt x="1120317" y="6832"/>
                </a:lnTo>
                <a:close/>
              </a:path>
              <a:path extrusionOk="0" h="222885" w="1153795">
                <a:moveTo>
                  <a:pt x="1122921" y="17335"/>
                </a:moveTo>
                <a:lnTo>
                  <a:pt x="1121575" y="19812"/>
                </a:lnTo>
                <a:lnTo>
                  <a:pt x="1119860" y="20751"/>
                </a:lnTo>
                <a:lnTo>
                  <a:pt x="1120825" y="20396"/>
                </a:lnTo>
                <a:lnTo>
                  <a:pt x="1121892" y="20142"/>
                </a:lnTo>
                <a:lnTo>
                  <a:pt x="1122921" y="20231"/>
                </a:lnTo>
                <a:lnTo>
                  <a:pt x="1122921" y="17335"/>
                </a:lnTo>
                <a:close/>
              </a:path>
              <a:path extrusionOk="0" h="222885" w="1153795">
                <a:moveTo>
                  <a:pt x="1153172" y="30962"/>
                </a:moveTo>
                <a:lnTo>
                  <a:pt x="1152626" y="28194"/>
                </a:lnTo>
                <a:lnTo>
                  <a:pt x="1149731" y="28740"/>
                </a:lnTo>
                <a:lnTo>
                  <a:pt x="1147927" y="31280"/>
                </a:lnTo>
                <a:lnTo>
                  <a:pt x="1151115" y="32092"/>
                </a:lnTo>
                <a:lnTo>
                  <a:pt x="1151724" y="31254"/>
                </a:lnTo>
                <a:lnTo>
                  <a:pt x="1152563" y="31800"/>
                </a:lnTo>
                <a:lnTo>
                  <a:pt x="1153172" y="309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2311" name="Google Shape;2311;p238"/>
          <p:cNvGrpSpPr/>
          <p:nvPr/>
        </p:nvGrpSpPr>
        <p:grpSpPr>
          <a:xfrm>
            <a:off x="341849" y="4042905"/>
            <a:ext cx="72242" cy="156666"/>
            <a:chOff x="511714" y="6064598"/>
            <a:chExt cx="108390" cy="235060"/>
          </a:xfrm>
        </p:grpSpPr>
        <p:sp>
          <p:nvSpPr>
            <p:cNvPr id="2312" name="Google Shape;2312;p238"/>
            <p:cNvSpPr/>
            <p:nvPr/>
          </p:nvSpPr>
          <p:spPr>
            <a:xfrm>
              <a:off x="511714" y="6295213"/>
              <a:ext cx="6985" cy="4445"/>
            </a:xfrm>
            <a:custGeom>
              <a:rect b="b" l="l" r="r" t="t"/>
              <a:pathLst>
                <a:path extrusionOk="0" h="4445" w="6984">
                  <a:moveTo>
                    <a:pt x="6250" y="4027"/>
                  </a:moveTo>
                  <a:lnTo>
                    <a:pt x="5477" y="3415"/>
                  </a:lnTo>
                  <a:lnTo>
                    <a:pt x="128" y="2674"/>
                  </a:lnTo>
                  <a:lnTo>
                    <a:pt x="1353" y="579"/>
                  </a:lnTo>
                  <a:lnTo>
                    <a:pt x="0" y="289"/>
                  </a:lnTo>
                  <a:lnTo>
                    <a:pt x="6411" y="0"/>
                  </a:lnTo>
                  <a:lnTo>
                    <a:pt x="6250" y="40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313" name="Google Shape;2313;p238"/>
            <p:cNvPicPr preferRelativeResize="0"/>
            <p:nvPr/>
          </p:nvPicPr>
          <p:blipFill rotWithShape="1">
            <a:blip r:embed="rId5">
              <a:alphaModFix/>
            </a:blip>
            <a:srcRect b="0" l="0" r="0" t="0"/>
            <a:stretch/>
          </p:blipFill>
          <p:spPr>
            <a:xfrm>
              <a:off x="513261" y="6064598"/>
              <a:ext cx="106843" cy="191824"/>
            </a:xfrm>
            <a:prstGeom prst="rect">
              <a:avLst/>
            </a:prstGeom>
            <a:noFill/>
            <a:ln>
              <a:noFill/>
            </a:ln>
          </p:spPr>
        </p:pic>
      </p:grpSp>
      <p:sp>
        <p:nvSpPr>
          <p:cNvPr id="2314" name="Google Shape;2314;p238"/>
          <p:cNvSpPr/>
          <p:nvPr/>
        </p:nvSpPr>
        <p:spPr>
          <a:xfrm>
            <a:off x="712198" y="3688649"/>
            <a:ext cx="12696" cy="12273"/>
          </a:xfrm>
          <a:custGeom>
            <a:rect b="b" l="l" r="r" t="t"/>
            <a:pathLst>
              <a:path extrusionOk="0" h="18414" w="19050">
                <a:moveTo>
                  <a:pt x="1092" y="17792"/>
                </a:moveTo>
                <a:lnTo>
                  <a:pt x="1066" y="16141"/>
                </a:lnTo>
                <a:lnTo>
                  <a:pt x="774" y="15087"/>
                </a:lnTo>
                <a:lnTo>
                  <a:pt x="0" y="15532"/>
                </a:lnTo>
                <a:lnTo>
                  <a:pt x="1092" y="17792"/>
                </a:lnTo>
                <a:close/>
              </a:path>
              <a:path extrusionOk="0" h="18414" w="19050">
                <a:moveTo>
                  <a:pt x="18465" y="0"/>
                </a:moveTo>
                <a:lnTo>
                  <a:pt x="17627" y="1193"/>
                </a:lnTo>
                <a:lnTo>
                  <a:pt x="17208" y="2133"/>
                </a:lnTo>
                <a:lnTo>
                  <a:pt x="17018" y="2908"/>
                </a:lnTo>
                <a:lnTo>
                  <a:pt x="18465"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15" name="Google Shape;2315;p238"/>
          <p:cNvSpPr/>
          <p:nvPr/>
        </p:nvSpPr>
        <p:spPr>
          <a:xfrm>
            <a:off x="543218" y="3896139"/>
            <a:ext cx="10158" cy="4655"/>
          </a:xfrm>
          <a:custGeom>
            <a:rect b="b" l="l" r="r" t="t"/>
            <a:pathLst>
              <a:path extrusionOk="0" h="6985" w="15240">
                <a:moveTo>
                  <a:pt x="14628" y="6701"/>
                </a:moveTo>
                <a:lnTo>
                  <a:pt x="6250" y="4768"/>
                </a:lnTo>
                <a:lnTo>
                  <a:pt x="0" y="4381"/>
                </a:lnTo>
                <a:lnTo>
                  <a:pt x="2191" y="3898"/>
                </a:lnTo>
                <a:lnTo>
                  <a:pt x="4188" y="2770"/>
                </a:lnTo>
                <a:lnTo>
                  <a:pt x="5574" y="0"/>
                </a:lnTo>
                <a:lnTo>
                  <a:pt x="10342" y="3028"/>
                </a:lnTo>
                <a:lnTo>
                  <a:pt x="14628" y="67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16" name="Google Shape;2316;p238"/>
          <p:cNvSpPr/>
          <p:nvPr/>
        </p:nvSpPr>
        <p:spPr>
          <a:xfrm>
            <a:off x="626452" y="3773105"/>
            <a:ext cx="8465" cy="17352"/>
          </a:xfrm>
          <a:custGeom>
            <a:rect b="b" l="l" r="r" t="t"/>
            <a:pathLst>
              <a:path extrusionOk="0" h="26035" w="12700">
                <a:moveTo>
                  <a:pt x="6565" y="127"/>
                </a:moveTo>
                <a:lnTo>
                  <a:pt x="4826" y="0"/>
                </a:lnTo>
                <a:lnTo>
                  <a:pt x="2667" y="254"/>
                </a:lnTo>
                <a:lnTo>
                  <a:pt x="0" y="1028"/>
                </a:lnTo>
                <a:lnTo>
                  <a:pt x="6565" y="127"/>
                </a:lnTo>
                <a:close/>
              </a:path>
              <a:path extrusionOk="0" h="26035" w="12700">
                <a:moveTo>
                  <a:pt x="12268" y="20294"/>
                </a:moveTo>
                <a:lnTo>
                  <a:pt x="10274" y="19812"/>
                </a:lnTo>
                <a:lnTo>
                  <a:pt x="11430" y="25641"/>
                </a:lnTo>
                <a:lnTo>
                  <a:pt x="11976" y="22199"/>
                </a:lnTo>
                <a:lnTo>
                  <a:pt x="12268" y="202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17" name="Google Shape;2317;p238"/>
          <p:cNvSpPr/>
          <p:nvPr/>
        </p:nvSpPr>
        <p:spPr>
          <a:xfrm>
            <a:off x="779505" y="3636746"/>
            <a:ext cx="3386" cy="4655"/>
          </a:xfrm>
          <a:custGeom>
            <a:rect b="b" l="l" r="r" t="t"/>
            <a:pathLst>
              <a:path extrusionOk="0" h="6985" w="5080">
                <a:moveTo>
                  <a:pt x="4833" y="6507"/>
                </a:moveTo>
                <a:lnTo>
                  <a:pt x="3544" y="4059"/>
                </a:lnTo>
                <a:lnTo>
                  <a:pt x="0" y="3189"/>
                </a:lnTo>
                <a:lnTo>
                  <a:pt x="4285" y="0"/>
                </a:lnTo>
                <a:lnTo>
                  <a:pt x="4833" y="650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18" name="Google Shape;2318;p238"/>
          <p:cNvSpPr/>
          <p:nvPr/>
        </p:nvSpPr>
        <p:spPr>
          <a:xfrm>
            <a:off x="459273" y="3984112"/>
            <a:ext cx="7618" cy="3386"/>
          </a:xfrm>
          <a:custGeom>
            <a:rect b="b" l="l" r="r" t="t"/>
            <a:pathLst>
              <a:path extrusionOk="0" h="5079" w="11429">
                <a:moveTo>
                  <a:pt x="2835" y="4800"/>
                </a:moveTo>
                <a:lnTo>
                  <a:pt x="0" y="1030"/>
                </a:lnTo>
                <a:lnTo>
                  <a:pt x="5896" y="1320"/>
                </a:lnTo>
                <a:lnTo>
                  <a:pt x="11051" y="0"/>
                </a:lnTo>
                <a:lnTo>
                  <a:pt x="9247" y="1739"/>
                </a:lnTo>
                <a:lnTo>
                  <a:pt x="6766" y="3382"/>
                </a:lnTo>
                <a:lnTo>
                  <a:pt x="2835" y="48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19" name="Google Shape;2319;p238"/>
          <p:cNvSpPr/>
          <p:nvPr/>
        </p:nvSpPr>
        <p:spPr>
          <a:xfrm>
            <a:off x="742077" y="3721908"/>
            <a:ext cx="1693" cy="2963"/>
          </a:xfrm>
          <a:custGeom>
            <a:rect b="b" l="l" r="r" t="t"/>
            <a:pathLst>
              <a:path extrusionOk="0" h="4445" w="2540">
                <a:moveTo>
                  <a:pt x="1127" y="4123"/>
                </a:moveTo>
                <a:lnTo>
                  <a:pt x="0" y="3318"/>
                </a:lnTo>
                <a:lnTo>
                  <a:pt x="193" y="1836"/>
                </a:lnTo>
                <a:lnTo>
                  <a:pt x="1063" y="0"/>
                </a:lnTo>
                <a:lnTo>
                  <a:pt x="1836" y="934"/>
                </a:lnTo>
                <a:lnTo>
                  <a:pt x="1933" y="2287"/>
                </a:lnTo>
                <a:lnTo>
                  <a:pt x="1127" y="41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0" name="Google Shape;2320;p238"/>
          <p:cNvSpPr/>
          <p:nvPr/>
        </p:nvSpPr>
        <p:spPr>
          <a:xfrm>
            <a:off x="466640" y="3978789"/>
            <a:ext cx="5078" cy="5502"/>
          </a:xfrm>
          <a:custGeom>
            <a:rect b="b" l="l" r="r" t="t"/>
            <a:pathLst>
              <a:path extrusionOk="0" h="8254" w="7620">
                <a:moveTo>
                  <a:pt x="0" y="7990"/>
                </a:moveTo>
                <a:lnTo>
                  <a:pt x="2287" y="5734"/>
                </a:lnTo>
                <a:lnTo>
                  <a:pt x="3383" y="3221"/>
                </a:lnTo>
                <a:lnTo>
                  <a:pt x="4349" y="644"/>
                </a:lnTo>
                <a:lnTo>
                  <a:pt x="5090" y="418"/>
                </a:lnTo>
                <a:lnTo>
                  <a:pt x="5703" y="128"/>
                </a:lnTo>
                <a:lnTo>
                  <a:pt x="6508" y="0"/>
                </a:lnTo>
                <a:lnTo>
                  <a:pt x="7217" y="5154"/>
                </a:lnTo>
                <a:lnTo>
                  <a:pt x="3834" y="7023"/>
                </a:lnTo>
                <a:lnTo>
                  <a:pt x="0" y="79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1" name="Google Shape;2321;p238"/>
          <p:cNvSpPr/>
          <p:nvPr/>
        </p:nvSpPr>
        <p:spPr>
          <a:xfrm>
            <a:off x="1023590" y="3493973"/>
            <a:ext cx="847" cy="847"/>
          </a:xfrm>
          <a:custGeom>
            <a:rect b="b" l="l" r="r" t="t"/>
            <a:pathLst>
              <a:path extrusionOk="0" h="1270" w="1269">
                <a:moveTo>
                  <a:pt x="1192" y="708"/>
                </a:moveTo>
                <a:lnTo>
                  <a:pt x="805" y="579"/>
                </a:lnTo>
                <a:lnTo>
                  <a:pt x="418" y="612"/>
                </a:lnTo>
                <a:lnTo>
                  <a:pt x="0" y="515"/>
                </a:lnTo>
                <a:lnTo>
                  <a:pt x="547" y="161"/>
                </a:lnTo>
                <a:lnTo>
                  <a:pt x="966" y="0"/>
                </a:lnTo>
                <a:lnTo>
                  <a:pt x="1192" y="7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2" name="Google Shape;2322;p238"/>
          <p:cNvSpPr/>
          <p:nvPr/>
        </p:nvSpPr>
        <p:spPr>
          <a:xfrm>
            <a:off x="1109187" y="3501059"/>
            <a:ext cx="3386" cy="1270"/>
          </a:xfrm>
          <a:custGeom>
            <a:rect b="b" l="l" r="r" t="t"/>
            <a:pathLst>
              <a:path extrusionOk="0" h="1904" w="5080">
                <a:moveTo>
                  <a:pt x="934" y="1804"/>
                </a:moveTo>
                <a:lnTo>
                  <a:pt x="0" y="1643"/>
                </a:lnTo>
                <a:lnTo>
                  <a:pt x="1675" y="1030"/>
                </a:lnTo>
                <a:lnTo>
                  <a:pt x="3447" y="515"/>
                </a:lnTo>
                <a:lnTo>
                  <a:pt x="4478" y="0"/>
                </a:lnTo>
                <a:lnTo>
                  <a:pt x="2287" y="1159"/>
                </a:lnTo>
                <a:lnTo>
                  <a:pt x="934" y="18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3" name="Google Shape;2323;p238"/>
          <p:cNvSpPr/>
          <p:nvPr/>
        </p:nvSpPr>
        <p:spPr>
          <a:xfrm>
            <a:off x="413827" y="4027302"/>
            <a:ext cx="18199" cy="4655"/>
          </a:xfrm>
          <a:custGeom>
            <a:rect b="b" l="l" r="r" t="t"/>
            <a:pathLst>
              <a:path extrusionOk="0" h="6985" w="27304">
                <a:moveTo>
                  <a:pt x="1397" y="1651"/>
                </a:moveTo>
                <a:lnTo>
                  <a:pt x="1003" y="774"/>
                </a:lnTo>
                <a:lnTo>
                  <a:pt x="0" y="0"/>
                </a:lnTo>
                <a:lnTo>
                  <a:pt x="965" y="965"/>
                </a:lnTo>
                <a:lnTo>
                  <a:pt x="1397" y="1651"/>
                </a:lnTo>
                <a:close/>
              </a:path>
              <a:path extrusionOk="0" h="6985" w="27304">
                <a:moveTo>
                  <a:pt x="1587" y="2451"/>
                </a:moveTo>
                <a:lnTo>
                  <a:pt x="1447" y="1739"/>
                </a:lnTo>
                <a:lnTo>
                  <a:pt x="1587" y="2451"/>
                </a:lnTo>
                <a:close/>
              </a:path>
              <a:path extrusionOk="0" h="6985" w="27304">
                <a:moveTo>
                  <a:pt x="27038" y="5118"/>
                </a:moveTo>
                <a:lnTo>
                  <a:pt x="26809" y="4445"/>
                </a:lnTo>
                <a:lnTo>
                  <a:pt x="25488" y="6756"/>
                </a:lnTo>
                <a:lnTo>
                  <a:pt x="27038" y="51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4" name="Google Shape;2324;p238"/>
          <p:cNvSpPr/>
          <p:nvPr/>
        </p:nvSpPr>
        <p:spPr>
          <a:xfrm>
            <a:off x="464533" y="3950231"/>
            <a:ext cx="1270" cy="423"/>
          </a:xfrm>
          <a:custGeom>
            <a:rect b="b" l="l" r="r" t="t"/>
            <a:pathLst>
              <a:path extrusionOk="0" h="635" w="1904">
                <a:moveTo>
                  <a:pt x="1192" y="257"/>
                </a:moveTo>
                <a:lnTo>
                  <a:pt x="257" y="32"/>
                </a:lnTo>
                <a:lnTo>
                  <a:pt x="0" y="0"/>
                </a:lnTo>
                <a:lnTo>
                  <a:pt x="1353" y="96"/>
                </a:lnTo>
                <a:lnTo>
                  <a:pt x="1192" y="25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5" name="Google Shape;2325;p238"/>
          <p:cNvSpPr/>
          <p:nvPr/>
        </p:nvSpPr>
        <p:spPr>
          <a:xfrm>
            <a:off x="428731" y="4028157"/>
            <a:ext cx="4655" cy="5925"/>
          </a:xfrm>
          <a:custGeom>
            <a:rect b="b" l="l" r="r" t="t"/>
            <a:pathLst>
              <a:path extrusionOk="0" h="8889" w="6984">
                <a:moveTo>
                  <a:pt x="2451" y="5956"/>
                </a:moveTo>
                <a:lnTo>
                  <a:pt x="1701" y="6578"/>
                </a:lnTo>
                <a:lnTo>
                  <a:pt x="1155" y="7061"/>
                </a:lnTo>
                <a:lnTo>
                  <a:pt x="609" y="7505"/>
                </a:lnTo>
                <a:lnTo>
                  <a:pt x="1155" y="8318"/>
                </a:lnTo>
                <a:lnTo>
                  <a:pt x="1803" y="8407"/>
                </a:lnTo>
                <a:lnTo>
                  <a:pt x="2451" y="5956"/>
                </a:lnTo>
                <a:close/>
              </a:path>
              <a:path extrusionOk="0" h="8889" w="6984">
                <a:moveTo>
                  <a:pt x="3378" y="3124"/>
                </a:moveTo>
                <a:lnTo>
                  <a:pt x="2705" y="3314"/>
                </a:lnTo>
                <a:lnTo>
                  <a:pt x="1638" y="3835"/>
                </a:lnTo>
                <a:lnTo>
                  <a:pt x="0" y="4902"/>
                </a:lnTo>
                <a:lnTo>
                  <a:pt x="1155" y="4483"/>
                </a:lnTo>
                <a:lnTo>
                  <a:pt x="2286" y="3898"/>
                </a:lnTo>
                <a:lnTo>
                  <a:pt x="3378" y="3124"/>
                </a:lnTo>
                <a:close/>
              </a:path>
              <a:path extrusionOk="0" h="8889" w="6984">
                <a:moveTo>
                  <a:pt x="6413" y="0"/>
                </a:moveTo>
                <a:lnTo>
                  <a:pt x="5575" y="1257"/>
                </a:lnTo>
                <a:lnTo>
                  <a:pt x="4508" y="2260"/>
                </a:lnTo>
                <a:lnTo>
                  <a:pt x="3378" y="3124"/>
                </a:lnTo>
                <a:lnTo>
                  <a:pt x="4000" y="2895"/>
                </a:lnTo>
                <a:lnTo>
                  <a:pt x="4381" y="2933"/>
                </a:lnTo>
                <a:lnTo>
                  <a:pt x="4445" y="3162"/>
                </a:lnTo>
                <a:lnTo>
                  <a:pt x="5448" y="1549"/>
                </a:lnTo>
                <a:lnTo>
                  <a:pt x="641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6" name="Google Shape;2326;p238"/>
          <p:cNvSpPr/>
          <p:nvPr/>
        </p:nvSpPr>
        <p:spPr>
          <a:xfrm>
            <a:off x="896651" y="3574946"/>
            <a:ext cx="1270" cy="2540"/>
          </a:xfrm>
          <a:custGeom>
            <a:rect b="b" l="l" r="r" t="t"/>
            <a:pathLst>
              <a:path extrusionOk="0" h="3810" w="1905">
                <a:moveTo>
                  <a:pt x="773" y="3415"/>
                </a:moveTo>
                <a:lnTo>
                  <a:pt x="483" y="3318"/>
                </a:lnTo>
                <a:lnTo>
                  <a:pt x="257" y="3350"/>
                </a:lnTo>
                <a:lnTo>
                  <a:pt x="0" y="3286"/>
                </a:lnTo>
                <a:lnTo>
                  <a:pt x="1031" y="966"/>
                </a:lnTo>
                <a:lnTo>
                  <a:pt x="1868" y="0"/>
                </a:lnTo>
                <a:lnTo>
                  <a:pt x="773" y="341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7" name="Google Shape;2327;p238"/>
          <p:cNvSpPr/>
          <p:nvPr/>
        </p:nvSpPr>
        <p:spPr>
          <a:xfrm>
            <a:off x="382753" y="3471966"/>
            <a:ext cx="751221" cy="591666"/>
          </a:xfrm>
          <a:custGeom>
            <a:rect b="b" l="l" r="r" t="t"/>
            <a:pathLst>
              <a:path extrusionOk="0" h="887729" w="1127125">
                <a:moveTo>
                  <a:pt x="4483" y="884148"/>
                </a:moveTo>
                <a:lnTo>
                  <a:pt x="3873" y="880745"/>
                </a:lnTo>
                <a:lnTo>
                  <a:pt x="876" y="883386"/>
                </a:lnTo>
                <a:lnTo>
                  <a:pt x="1066" y="884504"/>
                </a:lnTo>
                <a:lnTo>
                  <a:pt x="0" y="884986"/>
                </a:lnTo>
                <a:lnTo>
                  <a:pt x="228" y="886117"/>
                </a:lnTo>
                <a:lnTo>
                  <a:pt x="2743" y="887374"/>
                </a:lnTo>
                <a:lnTo>
                  <a:pt x="4483" y="884148"/>
                </a:lnTo>
                <a:close/>
              </a:path>
              <a:path extrusionOk="0" h="887729" w="1127125">
                <a:moveTo>
                  <a:pt x="30581" y="850353"/>
                </a:moveTo>
                <a:lnTo>
                  <a:pt x="27647" y="845591"/>
                </a:lnTo>
                <a:lnTo>
                  <a:pt x="24485" y="848067"/>
                </a:lnTo>
                <a:lnTo>
                  <a:pt x="30581" y="850353"/>
                </a:lnTo>
                <a:close/>
              </a:path>
              <a:path extrusionOk="0" h="887729" w="1127125">
                <a:moveTo>
                  <a:pt x="33185" y="834986"/>
                </a:moveTo>
                <a:lnTo>
                  <a:pt x="28003" y="839470"/>
                </a:lnTo>
                <a:lnTo>
                  <a:pt x="30187" y="838593"/>
                </a:lnTo>
                <a:lnTo>
                  <a:pt x="33185" y="834986"/>
                </a:lnTo>
                <a:close/>
              </a:path>
              <a:path extrusionOk="0" h="887729" w="1127125">
                <a:moveTo>
                  <a:pt x="33477" y="866267"/>
                </a:moveTo>
                <a:lnTo>
                  <a:pt x="32702" y="863346"/>
                </a:lnTo>
                <a:lnTo>
                  <a:pt x="33388" y="861085"/>
                </a:lnTo>
                <a:lnTo>
                  <a:pt x="32867" y="862241"/>
                </a:lnTo>
                <a:lnTo>
                  <a:pt x="32258" y="863409"/>
                </a:lnTo>
                <a:lnTo>
                  <a:pt x="31356" y="864273"/>
                </a:lnTo>
                <a:lnTo>
                  <a:pt x="33477" y="866267"/>
                </a:lnTo>
                <a:close/>
              </a:path>
              <a:path extrusionOk="0" h="887729" w="1127125">
                <a:moveTo>
                  <a:pt x="40373" y="854735"/>
                </a:moveTo>
                <a:lnTo>
                  <a:pt x="35864" y="852258"/>
                </a:lnTo>
                <a:lnTo>
                  <a:pt x="35255" y="856284"/>
                </a:lnTo>
                <a:lnTo>
                  <a:pt x="33769" y="860183"/>
                </a:lnTo>
                <a:lnTo>
                  <a:pt x="33959" y="859764"/>
                </a:lnTo>
                <a:lnTo>
                  <a:pt x="34150" y="859599"/>
                </a:lnTo>
                <a:lnTo>
                  <a:pt x="39471" y="864565"/>
                </a:lnTo>
                <a:lnTo>
                  <a:pt x="39890" y="859663"/>
                </a:lnTo>
                <a:lnTo>
                  <a:pt x="40373" y="854735"/>
                </a:lnTo>
                <a:close/>
              </a:path>
              <a:path extrusionOk="0" h="887729" w="1127125">
                <a:moveTo>
                  <a:pt x="42214" y="830834"/>
                </a:moveTo>
                <a:lnTo>
                  <a:pt x="40957" y="832510"/>
                </a:lnTo>
                <a:lnTo>
                  <a:pt x="39928" y="834250"/>
                </a:lnTo>
                <a:lnTo>
                  <a:pt x="40119" y="835799"/>
                </a:lnTo>
                <a:lnTo>
                  <a:pt x="40690" y="834834"/>
                </a:lnTo>
                <a:lnTo>
                  <a:pt x="41922" y="832675"/>
                </a:lnTo>
                <a:lnTo>
                  <a:pt x="42214" y="830834"/>
                </a:lnTo>
                <a:close/>
              </a:path>
              <a:path extrusionOk="0" h="887729" w="1127125">
                <a:moveTo>
                  <a:pt x="48272" y="824674"/>
                </a:moveTo>
                <a:lnTo>
                  <a:pt x="46685" y="823747"/>
                </a:lnTo>
                <a:lnTo>
                  <a:pt x="44018" y="825868"/>
                </a:lnTo>
                <a:lnTo>
                  <a:pt x="41440" y="828090"/>
                </a:lnTo>
                <a:lnTo>
                  <a:pt x="42367" y="828636"/>
                </a:lnTo>
                <a:lnTo>
                  <a:pt x="42405" y="829678"/>
                </a:lnTo>
                <a:lnTo>
                  <a:pt x="42214" y="830834"/>
                </a:lnTo>
                <a:lnTo>
                  <a:pt x="44589" y="827519"/>
                </a:lnTo>
                <a:lnTo>
                  <a:pt x="48272" y="824674"/>
                </a:lnTo>
                <a:close/>
              </a:path>
              <a:path extrusionOk="0" h="887729" w="1127125">
                <a:moveTo>
                  <a:pt x="61023" y="860183"/>
                </a:moveTo>
                <a:lnTo>
                  <a:pt x="60629" y="860145"/>
                </a:lnTo>
                <a:lnTo>
                  <a:pt x="60096" y="861733"/>
                </a:lnTo>
                <a:lnTo>
                  <a:pt x="61023" y="860183"/>
                </a:lnTo>
                <a:close/>
              </a:path>
              <a:path extrusionOk="0" h="887729" w="1127125">
                <a:moveTo>
                  <a:pt x="61988" y="856094"/>
                </a:moveTo>
                <a:lnTo>
                  <a:pt x="60667" y="858545"/>
                </a:lnTo>
                <a:lnTo>
                  <a:pt x="59029" y="858608"/>
                </a:lnTo>
                <a:lnTo>
                  <a:pt x="57454" y="859218"/>
                </a:lnTo>
                <a:lnTo>
                  <a:pt x="58712" y="859929"/>
                </a:lnTo>
                <a:lnTo>
                  <a:pt x="60629" y="860145"/>
                </a:lnTo>
                <a:lnTo>
                  <a:pt x="61988" y="856094"/>
                </a:lnTo>
                <a:close/>
              </a:path>
              <a:path extrusionOk="0" h="887729" w="1127125">
                <a:moveTo>
                  <a:pt x="68986" y="838200"/>
                </a:moveTo>
                <a:lnTo>
                  <a:pt x="68821" y="838200"/>
                </a:lnTo>
                <a:lnTo>
                  <a:pt x="68668" y="839114"/>
                </a:lnTo>
                <a:lnTo>
                  <a:pt x="68986" y="838200"/>
                </a:lnTo>
                <a:close/>
              </a:path>
              <a:path extrusionOk="0" h="887729" w="1127125">
                <a:moveTo>
                  <a:pt x="69113" y="774941"/>
                </a:moveTo>
                <a:lnTo>
                  <a:pt x="63055" y="769937"/>
                </a:lnTo>
                <a:lnTo>
                  <a:pt x="63385" y="774547"/>
                </a:lnTo>
                <a:lnTo>
                  <a:pt x="65608" y="773772"/>
                </a:lnTo>
                <a:lnTo>
                  <a:pt x="66789" y="774547"/>
                </a:lnTo>
                <a:lnTo>
                  <a:pt x="69113" y="774941"/>
                </a:lnTo>
                <a:close/>
              </a:path>
              <a:path extrusionOk="0" h="887729" w="1127125">
                <a:moveTo>
                  <a:pt x="77012" y="744651"/>
                </a:moveTo>
                <a:lnTo>
                  <a:pt x="71501" y="752132"/>
                </a:lnTo>
                <a:lnTo>
                  <a:pt x="72694" y="754062"/>
                </a:lnTo>
                <a:lnTo>
                  <a:pt x="69507" y="760818"/>
                </a:lnTo>
                <a:lnTo>
                  <a:pt x="75145" y="756767"/>
                </a:lnTo>
                <a:lnTo>
                  <a:pt x="73888" y="754862"/>
                </a:lnTo>
                <a:lnTo>
                  <a:pt x="77012" y="744651"/>
                </a:lnTo>
                <a:close/>
              </a:path>
              <a:path extrusionOk="0" h="887729" w="1127125">
                <a:moveTo>
                  <a:pt x="77266" y="777240"/>
                </a:moveTo>
                <a:lnTo>
                  <a:pt x="73952" y="778510"/>
                </a:lnTo>
                <a:lnTo>
                  <a:pt x="73647" y="779322"/>
                </a:lnTo>
                <a:lnTo>
                  <a:pt x="77266" y="777240"/>
                </a:lnTo>
                <a:close/>
              </a:path>
              <a:path extrusionOk="0" h="887729" w="1127125">
                <a:moveTo>
                  <a:pt x="79324" y="832713"/>
                </a:moveTo>
                <a:lnTo>
                  <a:pt x="79197" y="828586"/>
                </a:lnTo>
                <a:lnTo>
                  <a:pt x="77647" y="825271"/>
                </a:lnTo>
                <a:lnTo>
                  <a:pt x="75234" y="828192"/>
                </a:lnTo>
                <a:lnTo>
                  <a:pt x="73050" y="828929"/>
                </a:lnTo>
                <a:lnTo>
                  <a:pt x="79324" y="832713"/>
                </a:lnTo>
                <a:close/>
              </a:path>
              <a:path extrusionOk="0" h="887729" w="1127125">
                <a:moveTo>
                  <a:pt x="79844" y="833018"/>
                </a:moveTo>
                <a:lnTo>
                  <a:pt x="79514" y="832827"/>
                </a:lnTo>
                <a:lnTo>
                  <a:pt x="79324" y="832713"/>
                </a:lnTo>
                <a:lnTo>
                  <a:pt x="77495" y="832637"/>
                </a:lnTo>
                <a:lnTo>
                  <a:pt x="79844" y="833018"/>
                </a:lnTo>
                <a:close/>
              </a:path>
              <a:path extrusionOk="0" h="887729" w="1127125">
                <a:moveTo>
                  <a:pt x="91313" y="742365"/>
                </a:moveTo>
                <a:lnTo>
                  <a:pt x="89700" y="744220"/>
                </a:lnTo>
                <a:lnTo>
                  <a:pt x="85877" y="744220"/>
                </a:lnTo>
                <a:lnTo>
                  <a:pt x="86715" y="741680"/>
                </a:lnTo>
                <a:lnTo>
                  <a:pt x="87541" y="737870"/>
                </a:lnTo>
                <a:lnTo>
                  <a:pt x="83680" y="736600"/>
                </a:lnTo>
                <a:lnTo>
                  <a:pt x="87223" y="739140"/>
                </a:lnTo>
                <a:lnTo>
                  <a:pt x="82905" y="748030"/>
                </a:lnTo>
                <a:lnTo>
                  <a:pt x="82003" y="754380"/>
                </a:lnTo>
                <a:lnTo>
                  <a:pt x="89027" y="758190"/>
                </a:lnTo>
                <a:lnTo>
                  <a:pt x="91020" y="744220"/>
                </a:lnTo>
                <a:lnTo>
                  <a:pt x="91313" y="742365"/>
                </a:lnTo>
                <a:close/>
              </a:path>
              <a:path extrusionOk="0" h="887729" w="1127125">
                <a:moveTo>
                  <a:pt x="91681" y="739889"/>
                </a:moveTo>
                <a:lnTo>
                  <a:pt x="90576" y="736600"/>
                </a:lnTo>
                <a:lnTo>
                  <a:pt x="90639" y="739140"/>
                </a:lnTo>
                <a:lnTo>
                  <a:pt x="91528" y="740930"/>
                </a:lnTo>
                <a:lnTo>
                  <a:pt x="91681" y="739889"/>
                </a:lnTo>
                <a:close/>
              </a:path>
              <a:path extrusionOk="0" h="887729" w="1127125">
                <a:moveTo>
                  <a:pt x="91897" y="741680"/>
                </a:moveTo>
                <a:lnTo>
                  <a:pt x="91528" y="740930"/>
                </a:lnTo>
                <a:lnTo>
                  <a:pt x="91313" y="742365"/>
                </a:lnTo>
                <a:lnTo>
                  <a:pt x="91897" y="741680"/>
                </a:lnTo>
                <a:close/>
              </a:path>
              <a:path extrusionOk="0" h="887729" w="1127125">
                <a:moveTo>
                  <a:pt x="92570" y="740092"/>
                </a:moveTo>
                <a:lnTo>
                  <a:pt x="91795" y="739140"/>
                </a:lnTo>
                <a:lnTo>
                  <a:pt x="91859" y="740410"/>
                </a:lnTo>
                <a:lnTo>
                  <a:pt x="92570" y="740092"/>
                </a:lnTo>
                <a:close/>
              </a:path>
              <a:path extrusionOk="0" h="887729" w="1127125">
                <a:moveTo>
                  <a:pt x="93764" y="761441"/>
                </a:moveTo>
                <a:lnTo>
                  <a:pt x="92544" y="759498"/>
                </a:lnTo>
                <a:lnTo>
                  <a:pt x="90246" y="760209"/>
                </a:lnTo>
                <a:lnTo>
                  <a:pt x="89217" y="762825"/>
                </a:lnTo>
                <a:lnTo>
                  <a:pt x="89319" y="765111"/>
                </a:lnTo>
                <a:lnTo>
                  <a:pt x="88252" y="767689"/>
                </a:lnTo>
                <a:lnTo>
                  <a:pt x="90601" y="768134"/>
                </a:lnTo>
                <a:lnTo>
                  <a:pt x="93764" y="761441"/>
                </a:lnTo>
                <a:close/>
              </a:path>
              <a:path extrusionOk="0" h="887729" w="1127125">
                <a:moveTo>
                  <a:pt x="135331" y="673481"/>
                </a:moveTo>
                <a:lnTo>
                  <a:pt x="134302" y="672388"/>
                </a:lnTo>
                <a:lnTo>
                  <a:pt x="132778" y="672198"/>
                </a:lnTo>
                <a:lnTo>
                  <a:pt x="130530" y="674128"/>
                </a:lnTo>
                <a:lnTo>
                  <a:pt x="132461" y="673252"/>
                </a:lnTo>
                <a:lnTo>
                  <a:pt x="134010" y="673227"/>
                </a:lnTo>
                <a:lnTo>
                  <a:pt x="135331" y="673481"/>
                </a:lnTo>
                <a:close/>
              </a:path>
              <a:path extrusionOk="0" h="887729" w="1127125">
                <a:moveTo>
                  <a:pt x="162394" y="690206"/>
                </a:moveTo>
                <a:lnTo>
                  <a:pt x="153924" y="680275"/>
                </a:lnTo>
                <a:lnTo>
                  <a:pt x="152730" y="681697"/>
                </a:lnTo>
                <a:lnTo>
                  <a:pt x="162394" y="690206"/>
                </a:lnTo>
                <a:close/>
              </a:path>
              <a:path extrusionOk="0" h="887729" w="1127125">
                <a:moveTo>
                  <a:pt x="202374" y="601154"/>
                </a:moveTo>
                <a:lnTo>
                  <a:pt x="202311" y="600443"/>
                </a:lnTo>
                <a:lnTo>
                  <a:pt x="202057" y="601408"/>
                </a:lnTo>
                <a:lnTo>
                  <a:pt x="201866" y="602475"/>
                </a:lnTo>
                <a:lnTo>
                  <a:pt x="201803" y="603732"/>
                </a:lnTo>
                <a:lnTo>
                  <a:pt x="202285" y="602081"/>
                </a:lnTo>
                <a:lnTo>
                  <a:pt x="202374" y="601154"/>
                </a:lnTo>
                <a:close/>
              </a:path>
              <a:path extrusionOk="0" h="887729" w="1127125">
                <a:moveTo>
                  <a:pt x="206984" y="593839"/>
                </a:moveTo>
                <a:lnTo>
                  <a:pt x="199351" y="589521"/>
                </a:lnTo>
                <a:lnTo>
                  <a:pt x="196342" y="592315"/>
                </a:lnTo>
                <a:lnTo>
                  <a:pt x="197231" y="594880"/>
                </a:lnTo>
                <a:lnTo>
                  <a:pt x="198132" y="597217"/>
                </a:lnTo>
                <a:lnTo>
                  <a:pt x="195160" y="599376"/>
                </a:lnTo>
                <a:lnTo>
                  <a:pt x="195872" y="602996"/>
                </a:lnTo>
                <a:lnTo>
                  <a:pt x="201930" y="597128"/>
                </a:lnTo>
                <a:lnTo>
                  <a:pt x="202311" y="600443"/>
                </a:lnTo>
                <a:lnTo>
                  <a:pt x="203771" y="594487"/>
                </a:lnTo>
                <a:lnTo>
                  <a:pt x="206984" y="593839"/>
                </a:lnTo>
                <a:close/>
              </a:path>
              <a:path extrusionOk="0" h="887729" w="1127125">
                <a:moveTo>
                  <a:pt x="232244" y="573138"/>
                </a:moveTo>
                <a:lnTo>
                  <a:pt x="232029" y="570230"/>
                </a:lnTo>
                <a:lnTo>
                  <a:pt x="231800" y="572770"/>
                </a:lnTo>
                <a:lnTo>
                  <a:pt x="232244" y="573138"/>
                </a:lnTo>
                <a:close/>
              </a:path>
              <a:path extrusionOk="0" h="887729" w="1127125">
                <a:moveTo>
                  <a:pt x="238836" y="567690"/>
                </a:moveTo>
                <a:lnTo>
                  <a:pt x="238150" y="566420"/>
                </a:lnTo>
                <a:lnTo>
                  <a:pt x="234594" y="567690"/>
                </a:lnTo>
                <a:lnTo>
                  <a:pt x="238836" y="567690"/>
                </a:lnTo>
                <a:close/>
              </a:path>
              <a:path extrusionOk="0" h="887729" w="1127125">
                <a:moveTo>
                  <a:pt x="266014" y="560298"/>
                </a:moveTo>
                <a:lnTo>
                  <a:pt x="256959" y="540905"/>
                </a:lnTo>
                <a:lnTo>
                  <a:pt x="258508" y="548805"/>
                </a:lnTo>
                <a:lnTo>
                  <a:pt x="256184" y="549833"/>
                </a:lnTo>
                <a:lnTo>
                  <a:pt x="252907" y="550964"/>
                </a:lnTo>
                <a:lnTo>
                  <a:pt x="266014" y="560298"/>
                </a:lnTo>
                <a:close/>
              </a:path>
              <a:path extrusionOk="0" h="887729" w="1127125">
                <a:moveTo>
                  <a:pt x="304888" y="515670"/>
                </a:moveTo>
                <a:lnTo>
                  <a:pt x="303644" y="516890"/>
                </a:lnTo>
                <a:lnTo>
                  <a:pt x="304812" y="516255"/>
                </a:lnTo>
                <a:lnTo>
                  <a:pt x="304888" y="515670"/>
                </a:lnTo>
                <a:close/>
              </a:path>
              <a:path extrusionOk="0" h="887729" w="1127125">
                <a:moveTo>
                  <a:pt x="308076" y="502234"/>
                </a:moveTo>
                <a:lnTo>
                  <a:pt x="306933" y="502920"/>
                </a:lnTo>
                <a:lnTo>
                  <a:pt x="308063" y="506145"/>
                </a:lnTo>
                <a:lnTo>
                  <a:pt x="308076" y="502234"/>
                </a:lnTo>
                <a:close/>
              </a:path>
              <a:path extrusionOk="0" h="887729" w="1127125">
                <a:moveTo>
                  <a:pt x="313245" y="499110"/>
                </a:moveTo>
                <a:lnTo>
                  <a:pt x="308089" y="501650"/>
                </a:lnTo>
                <a:lnTo>
                  <a:pt x="308076" y="502234"/>
                </a:lnTo>
                <a:lnTo>
                  <a:pt x="313245" y="499110"/>
                </a:lnTo>
                <a:close/>
              </a:path>
              <a:path extrusionOk="0" h="887729" w="1127125">
                <a:moveTo>
                  <a:pt x="369798" y="457111"/>
                </a:moveTo>
                <a:lnTo>
                  <a:pt x="369735" y="455815"/>
                </a:lnTo>
                <a:lnTo>
                  <a:pt x="368998" y="454914"/>
                </a:lnTo>
                <a:lnTo>
                  <a:pt x="366991" y="455104"/>
                </a:lnTo>
                <a:lnTo>
                  <a:pt x="368122" y="455523"/>
                </a:lnTo>
                <a:lnTo>
                  <a:pt x="368960" y="456298"/>
                </a:lnTo>
                <a:lnTo>
                  <a:pt x="369798" y="457111"/>
                </a:lnTo>
                <a:close/>
              </a:path>
              <a:path extrusionOk="0" h="887729" w="1127125">
                <a:moveTo>
                  <a:pt x="415264" y="406476"/>
                </a:moveTo>
                <a:lnTo>
                  <a:pt x="414299" y="407670"/>
                </a:lnTo>
                <a:lnTo>
                  <a:pt x="415264" y="407479"/>
                </a:lnTo>
                <a:lnTo>
                  <a:pt x="415264" y="406476"/>
                </a:lnTo>
                <a:close/>
              </a:path>
              <a:path extrusionOk="0" h="887729" w="1127125">
                <a:moveTo>
                  <a:pt x="418452" y="402590"/>
                </a:moveTo>
                <a:lnTo>
                  <a:pt x="415328" y="401320"/>
                </a:lnTo>
                <a:lnTo>
                  <a:pt x="415264" y="406476"/>
                </a:lnTo>
                <a:lnTo>
                  <a:pt x="418452" y="402590"/>
                </a:lnTo>
                <a:close/>
              </a:path>
              <a:path extrusionOk="0" h="887729" w="1127125">
                <a:moveTo>
                  <a:pt x="455091" y="359816"/>
                </a:moveTo>
                <a:lnTo>
                  <a:pt x="448830" y="358902"/>
                </a:lnTo>
                <a:lnTo>
                  <a:pt x="449732" y="360718"/>
                </a:lnTo>
                <a:lnTo>
                  <a:pt x="451739" y="361835"/>
                </a:lnTo>
                <a:lnTo>
                  <a:pt x="455091" y="359816"/>
                </a:lnTo>
                <a:close/>
              </a:path>
              <a:path extrusionOk="0" h="887729" w="1127125">
                <a:moveTo>
                  <a:pt x="473468" y="354634"/>
                </a:moveTo>
                <a:lnTo>
                  <a:pt x="472643" y="354330"/>
                </a:lnTo>
                <a:lnTo>
                  <a:pt x="472567" y="354901"/>
                </a:lnTo>
                <a:lnTo>
                  <a:pt x="473468" y="354634"/>
                </a:lnTo>
                <a:close/>
              </a:path>
              <a:path extrusionOk="0" h="887729" w="1127125">
                <a:moveTo>
                  <a:pt x="490867" y="353745"/>
                </a:moveTo>
                <a:lnTo>
                  <a:pt x="489851" y="354330"/>
                </a:lnTo>
                <a:lnTo>
                  <a:pt x="490613" y="354330"/>
                </a:lnTo>
                <a:lnTo>
                  <a:pt x="490867" y="353745"/>
                </a:lnTo>
                <a:close/>
              </a:path>
              <a:path extrusionOk="0" h="887729" w="1127125">
                <a:moveTo>
                  <a:pt x="494271" y="351790"/>
                </a:moveTo>
                <a:lnTo>
                  <a:pt x="492264" y="350520"/>
                </a:lnTo>
                <a:lnTo>
                  <a:pt x="490867" y="353745"/>
                </a:lnTo>
                <a:lnTo>
                  <a:pt x="494271" y="351790"/>
                </a:lnTo>
                <a:close/>
              </a:path>
              <a:path extrusionOk="0" h="887729" w="1127125">
                <a:moveTo>
                  <a:pt x="505548" y="334010"/>
                </a:moveTo>
                <a:lnTo>
                  <a:pt x="503288" y="335280"/>
                </a:lnTo>
                <a:lnTo>
                  <a:pt x="503555" y="335788"/>
                </a:lnTo>
                <a:lnTo>
                  <a:pt x="505548" y="334010"/>
                </a:lnTo>
                <a:close/>
              </a:path>
              <a:path extrusionOk="0" h="887729" w="1127125">
                <a:moveTo>
                  <a:pt x="517271" y="322465"/>
                </a:moveTo>
                <a:lnTo>
                  <a:pt x="511962" y="317411"/>
                </a:lnTo>
                <a:lnTo>
                  <a:pt x="510832" y="318058"/>
                </a:lnTo>
                <a:lnTo>
                  <a:pt x="517271" y="322465"/>
                </a:lnTo>
                <a:close/>
              </a:path>
              <a:path extrusionOk="0" h="887729" w="1127125">
                <a:moveTo>
                  <a:pt x="526326" y="311150"/>
                </a:moveTo>
                <a:lnTo>
                  <a:pt x="525195" y="311150"/>
                </a:lnTo>
                <a:lnTo>
                  <a:pt x="525297" y="311416"/>
                </a:lnTo>
                <a:lnTo>
                  <a:pt x="526326" y="311150"/>
                </a:lnTo>
                <a:close/>
              </a:path>
              <a:path extrusionOk="0" h="887729" w="1127125">
                <a:moveTo>
                  <a:pt x="554202" y="273075"/>
                </a:moveTo>
                <a:lnTo>
                  <a:pt x="550494" y="277495"/>
                </a:lnTo>
                <a:lnTo>
                  <a:pt x="552742" y="276199"/>
                </a:lnTo>
                <a:lnTo>
                  <a:pt x="554202" y="273075"/>
                </a:lnTo>
                <a:close/>
              </a:path>
              <a:path extrusionOk="0" h="887729" w="1127125">
                <a:moveTo>
                  <a:pt x="562571" y="278752"/>
                </a:moveTo>
                <a:lnTo>
                  <a:pt x="556450" y="271754"/>
                </a:lnTo>
                <a:lnTo>
                  <a:pt x="554202" y="273075"/>
                </a:lnTo>
                <a:lnTo>
                  <a:pt x="562571" y="278752"/>
                </a:lnTo>
                <a:close/>
              </a:path>
              <a:path extrusionOk="0" h="887729" w="1127125">
                <a:moveTo>
                  <a:pt x="600532" y="254850"/>
                </a:moveTo>
                <a:lnTo>
                  <a:pt x="600430" y="254431"/>
                </a:lnTo>
                <a:lnTo>
                  <a:pt x="600303" y="254076"/>
                </a:lnTo>
                <a:lnTo>
                  <a:pt x="600113" y="253746"/>
                </a:lnTo>
                <a:lnTo>
                  <a:pt x="600214" y="254977"/>
                </a:lnTo>
                <a:lnTo>
                  <a:pt x="600341" y="254939"/>
                </a:lnTo>
                <a:lnTo>
                  <a:pt x="600532" y="254850"/>
                </a:lnTo>
                <a:close/>
              </a:path>
              <a:path extrusionOk="0" h="887729" w="1127125">
                <a:moveTo>
                  <a:pt x="635266" y="224790"/>
                </a:moveTo>
                <a:lnTo>
                  <a:pt x="631913" y="229870"/>
                </a:lnTo>
                <a:lnTo>
                  <a:pt x="635266" y="224790"/>
                </a:lnTo>
                <a:close/>
              </a:path>
              <a:path extrusionOk="0" h="887729" w="1127125">
                <a:moveTo>
                  <a:pt x="648195" y="220980"/>
                </a:moveTo>
                <a:lnTo>
                  <a:pt x="648030" y="220980"/>
                </a:lnTo>
                <a:lnTo>
                  <a:pt x="646836" y="222250"/>
                </a:lnTo>
                <a:lnTo>
                  <a:pt x="648195" y="220980"/>
                </a:lnTo>
                <a:close/>
              </a:path>
              <a:path extrusionOk="0" h="887729" w="1127125">
                <a:moveTo>
                  <a:pt x="712609" y="173990"/>
                </a:moveTo>
                <a:lnTo>
                  <a:pt x="709409" y="173990"/>
                </a:lnTo>
                <a:lnTo>
                  <a:pt x="707631" y="176530"/>
                </a:lnTo>
                <a:lnTo>
                  <a:pt x="712609" y="173990"/>
                </a:lnTo>
                <a:close/>
              </a:path>
              <a:path extrusionOk="0" h="887729" w="1127125">
                <a:moveTo>
                  <a:pt x="816140" y="175729"/>
                </a:moveTo>
                <a:lnTo>
                  <a:pt x="816114" y="173990"/>
                </a:lnTo>
                <a:lnTo>
                  <a:pt x="815276" y="175260"/>
                </a:lnTo>
                <a:lnTo>
                  <a:pt x="816140" y="175729"/>
                </a:lnTo>
                <a:close/>
              </a:path>
              <a:path extrusionOk="0" h="887729" w="1127125">
                <a:moveTo>
                  <a:pt x="946924" y="41402"/>
                </a:moveTo>
                <a:lnTo>
                  <a:pt x="944003" y="41910"/>
                </a:lnTo>
                <a:lnTo>
                  <a:pt x="946543" y="41910"/>
                </a:lnTo>
                <a:lnTo>
                  <a:pt x="946924" y="41402"/>
                </a:lnTo>
                <a:close/>
              </a:path>
              <a:path extrusionOk="0" h="887729" w="1127125">
                <a:moveTo>
                  <a:pt x="1066571" y="5689"/>
                </a:moveTo>
                <a:lnTo>
                  <a:pt x="1065415" y="6350"/>
                </a:lnTo>
                <a:lnTo>
                  <a:pt x="1066241" y="6997"/>
                </a:lnTo>
                <a:lnTo>
                  <a:pt x="1066571" y="5689"/>
                </a:lnTo>
                <a:close/>
              </a:path>
              <a:path extrusionOk="0" h="887729" w="1127125">
                <a:moveTo>
                  <a:pt x="1069822" y="3810"/>
                </a:moveTo>
                <a:lnTo>
                  <a:pt x="1067663" y="1270"/>
                </a:lnTo>
                <a:lnTo>
                  <a:pt x="1066571" y="5689"/>
                </a:lnTo>
                <a:lnTo>
                  <a:pt x="1069822" y="3810"/>
                </a:lnTo>
                <a:close/>
              </a:path>
              <a:path extrusionOk="0" h="887729" w="1127125">
                <a:moveTo>
                  <a:pt x="1118666" y="29210"/>
                </a:moveTo>
                <a:lnTo>
                  <a:pt x="1114386" y="31750"/>
                </a:lnTo>
                <a:lnTo>
                  <a:pt x="1114310" y="27940"/>
                </a:lnTo>
                <a:lnTo>
                  <a:pt x="1114221" y="24130"/>
                </a:lnTo>
                <a:lnTo>
                  <a:pt x="1109433" y="16510"/>
                </a:lnTo>
                <a:lnTo>
                  <a:pt x="1104455" y="10160"/>
                </a:lnTo>
                <a:lnTo>
                  <a:pt x="1103464" y="8890"/>
                </a:lnTo>
                <a:lnTo>
                  <a:pt x="1102855" y="7620"/>
                </a:lnTo>
                <a:lnTo>
                  <a:pt x="1099794" y="1270"/>
                </a:lnTo>
                <a:lnTo>
                  <a:pt x="1097280" y="7620"/>
                </a:lnTo>
                <a:lnTo>
                  <a:pt x="1091666" y="3810"/>
                </a:lnTo>
                <a:lnTo>
                  <a:pt x="1085392" y="2540"/>
                </a:lnTo>
                <a:lnTo>
                  <a:pt x="1079106" y="0"/>
                </a:lnTo>
                <a:lnTo>
                  <a:pt x="1072464" y="0"/>
                </a:lnTo>
                <a:lnTo>
                  <a:pt x="1068692" y="8890"/>
                </a:lnTo>
                <a:lnTo>
                  <a:pt x="1066241" y="6997"/>
                </a:lnTo>
                <a:lnTo>
                  <a:pt x="1066088" y="7620"/>
                </a:lnTo>
                <a:lnTo>
                  <a:pt x="1062863" y="10160"/>
                </a:lnTo>
                <a:lnTo>
                  <a:pt x="1055522" y="8890"/>
                </a:lnTo>
                <a:lnTo>
                  <a:pt x="1055878" y="7620"/>
                </a:lnTo>
                <a:lnTo>
                  <a:pt x="1051267" y="10160"/>
                </a:lnTo>
                <a:lnTo>
                  <a:pt x="1047242" y="11430"/>
                </a:lnTo>
                <a:lnTo>
                  <a:pt x="1043406" y="11430"/>
                </a:lnTo>
                <a:lnTo>
                  <a:pt x="1039596" y="12700"/>
                </a:lnTo>
                <a:lnTo>
                  <a:pt x="1036116" y="12700"/>
                </a:lnTo>
                <a:lnTo>
                  <a:pt x="1026820" y="13970"/>
                </a:lnTo>
                <a:lnTo>
                  <a:pt x="1020749" y="15240"/>
                </a:lnTo>
                <a:lnTo>
                  <a:pt x="1013993" y="16510"/>
                </a:lnTo>
                <a:lnTo>
                  <a:pt x="1006322" y="17780"/>
                </a:lnTo>
                <a:lnTo>
                  <a:pt x="1010018" y="22860"/>
                </a:lnTo>
                <a:lnTo>
                  <a:pt x="1005319" y="24130"/>
                </a:lnTo>
                <a:lnTo>
                  <a:pt x="1003706" y="22860"/>
                </a:lnTo>
                <a:lnTo>
                  <a:pt x="1001064" y="21590"/>
                </a:lnTo>
                <a:lnTo>
                  <a:pt x="1002322" y="25400"/>
                </a:lnTo>
                <a:lnTo>
                  <a:pt x="1006627" y="25400"/>
                </a:lnTo>
                <a:lnTo>
                  <a:pt x="1011072" y="24130"/>
                </a:lnTo>
                <a:lnTo>
                  <a:pt x="1012736" y="27940"/>
                </a:lnTo>
                <a:lnTo>
                  <a:pt x="1003388" y="26670"/>
                </a:lnTo>
                <a:lnTo>
                  <a:pt x="992441" y="29210"/>
                </a:lnTo>
                <a:lnTo>
                  <a:pt x="981710" y="33020"/>
                </a:lnTo>
                <a:lnTo>
                  <a:pt x="972997" y="30480"/>
                </a:lnTo>
                <a:lnTo>
                  <a:pt x="970826" y="31750"/>
                </a:lnTo>
                <a:lnTo>
                  <a:pt x="973277" y="35560"/>
                </a:lnTo>
                <a:lnTo>
                  <a:pt x="971105" y="38100"/>
                </a:lnTo>
                <a:lnTo>
                  <a:pt x="967816" y="35560"/>
                </a:lnTo>
                <a:lnTo>
                  <a:pt x="968133" y="40640"/>
                </a:lnTo>
                <a:lnTo>
                  <a:pt x="963498" y="41910"/>
                </a:lnTo>
                <a:lnTo>
                  <a:pt x="962113" y="40640"/>
                </a:lnTo>
                <a:lnTo>
                  <a:pt x="959345" y="38100"/>
                </a:lnTo>
                <a:lnTo>
                  <a:pt x="957859" y="35560"/>
                </a:lnTo>
                <a:lnTo>
                  <a:pt x="959053" y="35560"/>
                </a:lnTo>
                <a:lnTo>
                  <a:pt x="960501" y="33020"/>
                </a:lnTo>
                <a:lnTo>
                  <a:pt x="961504" y="33020"/>
                </a:lnTo>
                <a:lnTo>
                  <a:pt x="953897" y="31750"/>
                </a:lnTo>
                <a:lnTo>
                  <a:pt x="946924" y="41402"/>
                </a:lnTo>
                <a:lnTo>
                  <a:pt x="951217" y="40640"/>
                </a:lnTo>
                <a:lnTo>
                  <a:pt x="937958" y="48260"/>
                </a:lnTo>
                <a:lnTo>
                  <a:pt x="923569" y="55880"/>
                </a:lnTo>
                <a:lnTo>
                  <a:pt x="909789" y="63500"/>
                </a:lnTo>
                <a:lnTo>
                  <a:pt x="898385" y="73660"/>
                </a:lnTo>
                <a:lnTo>
                  <a:pt x="900988" y="76200"/>
                </a:lnTo>
                <a:lnTo>
                  <a:pt x="894702" y="81280"/>
                </a:lnTo>
                <a:lnTo>
                  <a:pt x="889787" y="82550"/>
                </a:lnTo>
                <a:lnTo>
                  <a:pt x="884402" y="83820"/>
                </a:lnTo>
                <a:lnTo>
                  <a:pt x="876693" y="87630"/>
                </a:lnTo>
                <a:lnTo>
                  <a:pt x="876858" y="87630"/>
                </a:lnTo>
                <a:lnTo>
                  <a:pt x="875538" y="91440"/>
                </a:lnTo>
                <a:lnTo>
                  <a:pt x="872604" y="95250"/>
                </a:lnTo>
                <a:lnTo>
                  <a:pt x="868730" y="96520"/>
                </a:lnTo>
                <a:lnTo>
                  <a:pt x="869188" y="95250"/>
                </a:lnTo>
                <a:lnTo>
                  <a:pt x="870534" y="91440"/>
                </a:lnTo>
                <a:lnTo>
                  <a:pt x="859066" y="95250"/>
                </a:lnTo>
                <a:lnTo>
                  <a:pt x="861771" y="88900"/>
                </a:lnTo>
                <a:lnTo>
                  <a:pt x="856500" y="95250"/>
                </a:lnTo>
                <a:lnTo>
                  <a:pt x="855065" y="99060"/>
                </a:lnTo>
                <a:lnTo>
                  <a:pt x="854976" y="102870"/>
                </a:lnTo>
                <a:lnTo>
                  <a:pt x="853719" y="110490"/>
                </a:lnTo>
                <a:lnTo>
                  <a:pt x="849312" y="107950"/>
                </a:lnTo>
                <a:lnTo>
                  <a:pt x="848436" y="113030"/>
                </a:lnTo>
                <a:lnTo>
                  <a:pt x="849337" y="115570"/>
                </a:lnTo>
                <a:lnTo>
                  <a:pt x="843191" y="120650"/>
                </a:lnTo>
                <a:lnTo>
                  <a:pt x="843470" y="116840"/>
                </a:lnTo>
                <a:lnTo>
                  <a:pt x="840955" y="115570"/>
                </a:lnTo>
                <a:lnTo>
                  <a:pt x="838441" y="113030"/>
                </a:lnTo>
                <a:lnTo>
                  <a:pt x="838733" y="107950"/>
                </a:lnTo>
                <a:lnTo>
                  <a:pt x="827925" y="111760"/>
                </a:lnTo>
                <a:lnTo>
                  <a:pt x="821969" y="118110"/>
                </a:lnTo>
                <a:lnTo>
                  <a:pt x="816965" y="123190"/>
                </a:lnTo>
                <a:lnTo>
                  <a:pt x="809028" y="120650"/>
                </a:lnTo>
                <a:lnTo>
                  <a:pt x="811644" y="127000"/>
                </a:lnTo>
                <a:lnTo>
                  <a:pt x="816851" y="127000"/>
                </a:lnTo>
                <a:lnTo>
                  <a:pt x="821575" y="124460"/>
                </a:lnTo>
                <a:lnTo>
                  <a:pt x="822756" y="124460"/>
                </a:lnTo>
                <a:lnTo>
                  <a:pt x="827976" y="125730"/>
                </a:lnTo>
                <a:lnTo>
                  <a:pt x="822528" y="135890"/>
                </a:lnTo>
                <a:lnTo>
                  <a:pt x="817499" y="137160"/>
                </a:lnTo>
                <a:lnTo>
                  <a:pt x="812838" y="137160"/>
                </a:lnTo>
                <a:lnTo>
                  <a:pt x="809523" y="135890"/>
                </a:lnTo>
                <a:lnTo>
                  <a:pt x="806208" y="134620"/>
                </a:lnTo>
                <a:lnTo>
                  <a:pt x="798372" y="133350"/>
                </a:lnTo>
                <a:lnTo>
                  <a:pt x="790079" y="135890"/>
                </a:lnTo>
                <a:lnTo>
                  <a:pt x="791210" y="134620"/>
                </a:lnTo>
                <a:lnTo>
                  <a:pt x="790765" y="133350"/>
                </a:lnTo>
                <a:lnTo>
                  <a:pt x="785964" y="133350"/>
                </a:lnTo>
                <a:lnTo>
                  <a:pt x="786155" y="142240"/>
                </a:lnTo>
                <a:lnTo>
                  <a:pt x="778167" y="140970"/>
                </a:lnTo>
                <a:lnTo>
                  <a:pt x="777748" y="144780"/>
                </a:lnTo>
                <a:lnTo>
                  <a:pt x="775843" y="147320"/>
                </a:lnTo>
                <a:lnTo>
                  <a:pt x="774534" y="149860"/>
                </a:lnTo>
                <a:lnTo>
                  <a:pt x="775944" y="153670"/>
                </a:lnTo>
                <a:lnTo>
                  <a:pt x="784834" y="144780"/>
                </a:lnTo>
                <a:lnTo>
                  <a:pt x="782256" y="151130"/>
                </a:lnTo>
                <a:lnTo>
                  <a:pt x="779932" y="157480"/>
                </a:lnTo>
                <a:lnTo>
                  <a:pt x="776071" y="162560"/>
                </a:lnTo>
                <a:lnTo>
                  <a:pt x="768921" y="166370"/>
                </a:lnTo>
                <a:lnTo>
                  <a:pt x="768743" y="165100"/>
                </a:lnTo>
                <a:lnTo>
                  <a:pt x="768565" y="163830"/>
                </a:lnTo>
                <a:lnTo>
                  <a:pt x="769010" y="162560"/>
                </a:lnTo>
                <a:lnTo>
                  <a:pt x="769912" y="160020"/>
                </a:lnTo>
                <a:lnTo>
                  <a:pt x="771042" y="157480"/>
                </a:lnTo>
                <a:lnTo>
                  <a:pt x="766660" y="156210"/>
                </a:lnTo>
                <a:lnTo>
                  <a:pt x="766787" y="162560"/>
                </a:lnTo>
                <a:lnTo>
                  <a:pt x="762241" y="161290"/>
                </a:lnTo>
                <a:lnTo>
                  <a:pt x="762050" y="156210"/>
                </a:lnTo>
                <a:lnTo>
                  <a:pt x="766318" y="152400"/>
                </a:lnTo>
                <a:lnTo>
                  <a:pt x="770470" y="148590"/>
                </a:lnTo>
                <a:lnTo>
                  <a:pt x="771855" y="147320"/>
                </a:lnTo>
                <a:lnTo>
                  <a:pt x="775423" y="140970"/>
                </a:lnTo>
                <a:lnTo>
                  <a:pt x="771956" y="142240"/>
                </a:lnTo>
                <a:lnTo>
                  <a:pt x="769239" y="146050"/>
                </a:lnTo>
                <a:lnTo>
                  <a:pt x="766978" y="148590"/>
                </a:lnTo>
                <a:lnTo>
                  <a:pt x="764882" y="143510"/>
                </a:lnTo>
                <a:lnTo>
                  <a:pt x="764286" y="151130"/>
                </a:lnTo>
                <a:lnTo>
                  <a:pt x="759853" y="153670"/>
                </a:lnTo>
                <a:lnTo>
                  <a:pt x="754545" y="156210"/>
                </a:lnTo>
                <a:lnTo>
                  <a:pt x="751293" y="163830"/>
                </a:lnTo>
                <a:lnTo>
                  <a:pt x="748487" y="157480"/>
                </a:lnTo>
                <a:lnTo>
                  <a:pt x="747814" y="160020"/>
                </a:lnTo>
                <a:lnTo>
                  <a:pt x="746937" y="163830"/>
                </a:lnTo>
                <a:lnTo>
                  <a:pt x="744715" y="165100"/>
                </a:lnTo>
                <a:lnTo>
                  <a:pt x="744613" y="162560"/>
                </a:lnTo>
                <a:lnTo>
                  <a:pt x="744334" y="156210"/>
                </a:lnTo>
                <a:lnTo>
                  <a:pt x="740981" y="160020"/>
                </a:lnTo>
                <a:lnTo>
                  <a:pt x="735584" y="161290"/>
                </a:lnTo>
                <a:lnTo>
                  <a:pt x="729907" y="162560"/>
                </a:lnTo>
                <a:lnTo>
                  <a:pt x="725741" y="165100"/>
                </a:lnTo>
                <a:lnTo>
                  <a:pt x="731964" y="162560"/>
                </a:lnTo>
                <a:lnTo>
                  <a:pt x="734542" y="165100"/>
                </a:lnTo>
                <a:lnTo>
                  <a:pt x="736282" y="167640"/>
                </a:lnTo>
                <a:lnTo>
                  <a:pt x="740016" y="170180"/>
                </a:lnTo>
                <a:lnTo>
                  <a:pt x="732713" y="176530"/>
                </a:lnTo>
                <a:lnTo>
                  <a:pt x="725614" y="174002"/>
                </a:lnTo>
                <a:lnTo>
                  <a:pt x="717600" y="171450"/>
                </a:lnTo>
                <a:lnTo>
                  <a:pt x="712609" y="173990"/>
                </a:lnTo>
                <a:lnTo>
                  <a:pt x="718134" y="173990"/>
                </a:lnTo>
                <a:lnTo>
                  <a:pt x="716165" y="177800"/>
                </a:lnTo>
                <a:lnTo>
                  <a:pt x="712304" y="179070"/>
                </a:lnTo>
                <a:lnTo>
                  <a:pt x="706793" y="180340"/>
                </a:lnTo>
                <a:lnTo>
                  <a:pt x="703122" y="179070"/>
                </a:lnTo>
                <a:lnTo>
                  <a:pt x="699579" y="182880"/>
                </a:lnTo>
                <a:lnTo>
                  <a:pt x="701560" y="185420"/>
                </a:lnTo>
                <a:lnTo>
                  <a:pt x="704977" y="186690"/>
                </a:lnTo>
                <a:lnTo>
                  <a:pt x="705726" y="189230"/>
                </a:lnTo>
                <a:lnTo>
                  <a:pt x="697865" y="185420"/>
                </a:lnTo>
                <a:lnTo>
                  <a:pt x="702094" y="195580"/>
                </a:lnTo>
                <a:lnTo>
                  <a:pt x="698677" y="200660"/>
                </a:lnTo>
                <a:lnTo>
                  <a:pt x="695159" y="195580"/>
                </a:lnTo>
                <a:lnTo>
                  <a:pt x="689381" y="199390"/>
                </a:lnTo>
                <a:lnTo>
                  <a:pt x="689914" y="204470"/>
                </a:lnTo>
                <a:lnTo>
                  <a:pt x="690600" y="208280"/>
                </a:lnTo>
                <a:lnTo>
                  <a:pt x="685266" y="212090"/>
                </a:lnTo>
                <a:lnTo>
                  <a:pt x="685228" y="208280"/>
                </a:lnTo>
                <a:lnTo>
                  <a:pt x="685139" y="201930"/>
                </a:lnTo>
                <a:lnTo>
                  <a:pt x="680567" y="208280"/>
                </a:lnTo>
                <a:lnTo>
                  <a:pt x="677799" y="201930"/>
                </a:lnTo>
                <a:lnTo>
                  <a:pt x="674408" y="209550"/>
                </a:lnTo>
                <a:lnTo>
                  <a:pt x="671639" y="210820"/>
                </a:lnTo>
                <a:lnTo>
                  <a:pt x="664387" y="213360"/>
                </a:lnTo>
                <a:lnTo>
                  <a:pt x="668286" y="215900"/>
                </a:lnTo>
                <a:lnTo>
                  <a:pt x="670001" y="222250"/>
                </a:lnTo>
                <a:lnTo>
                  <a:pt x="664679" y="227330"/>
                </a:lnTo>
                <a:lnTo>
                  <a:pt x="658888" y="226060"/>
                </a:lnTo>
                <a:lnTo>
                  <a:pt x="663397" y="220980"/>
                </a:lnTo>
                <a:lnTo>
                  <a:pt x="656209" y="227330"/>
                </a:lnTo>
                <a:lnTo>
                  <a:pt x="655726" y="222250"/>
                </a:lnTo>
                <a:lnTo>
                  <a:pt x="654850" y="217170"/>
                </a:lnTo>
                <a:lnTo>
                  <a:pt x="661454" y="219710"/>
                </a:lnTo>
                <a:lnTo>
                  <a:pt x="660654" y="217170"/>
                </a:lnTo>
                <a:lnTo>
                  <a:pt x="660946" y="214630"/>
                </a:lnTo>
                <a:lnTo>
                  <a:pt x="660171" y="213360"/>
                </a:lnTo>
                <a:lnTo>
                  <a:pt x="653757" y="212090"/>
                </a:lnTo>
                <a:lnTo>
                  <a:pt x="649566" y="219710"/>
                </a:lnTo>
                <a:lnTo>
                  <a:pt x="648195" y="220980"/>
                </a:lnTo>
                <a:lnTo>
                  <a:pt x="650671" y="220980"/>
                </a:lnTo>
                <a:lnTo>
                  <a:pt x="644448" y="234950"/>
                </a:lnTo>
                <a:lnTo>
                  <a:pt x="641324" y="234950"/>
                </a:lnTo>
                <a:lnTo>
                  <a:pt x="641972" y="229870"/>
                </a:lnTo>
                <a:lnTo>
                  <a:pt x="640092" y="232410"/>
                </a:lnTo>
                <a:lnTo>
                  <a:pt x="640194" y="234950"/>
                </a:lnTo>
                <a:lnTo>
                  <a:pt x="637171" y="238760"/>
                </a:lnTo>
                <a:lnTo>
                  <a:pt x="636130" y="236220"/>
                </a:lnTo>
                <a:lnTo>
                  <a:pt x="635101" y="233680"/>
                </a:lnTo>
                <a:lnTo>
                  <a:pt x="631952" y="229908"/>
                </a:lnTo>
                <a:lnTo>
                  <a:pt x="627849" y="236220"/>
                </a:lnTo>
                <a:lnTo>
                  <a:pt x="625856" y="234950"/>
                </a:lnTo>
                <a:lnTo>
                  <a:pt x="618934" y="236220"/>
                </a:lnTo>
                <a:lnTo>
                  <a:pt x="619213" y="233680"/>
                </a:lnTo>
                <a:lnTo>
                  <a:pt x="614514" y="237490"/>
                </a:lnTo>
                <a:lnTo>
                  <a:pt x="610793" y="243840"/>
                </a:lnTo>
                <a:lnTo>
                  <a:pt x="606615" y="250190"/>
                </a:lnTo>
                <a:lnTo>
                  <a:pt x="600532" y="254000"/>
                </a:lnTo>
                <a:lnTo>
                  <a:pt x="600697" y="255270"/>
                </a:lnTo>
                <a:lnTo>
                  <a:pt x="600430" y="256540"/>
                </a:lnTo>
                <a:lnTo>
                  <a:pt x="599211" y="257810"/>
                </a:lnTo>
                <a:lnTo>
                  <a:pt x="592950" y="261620"/>
                </a:lnTo>
                <a:lnTo>
                  <a:pt x="586638" y="264160"/>
                </a:lnTo>
                <a:lnTo>
                  <a:pt x="580986" y="267970"/>
                </a:lnTo>
                <a:lnTo>
                  <a:pt x="576681" y="274320"/>
                </a:lnTo>
                <a:lnTo>
                  <a:pt x="566508" y="271780"/>
                </a:lnTo>
                <a:lnTo>
                  <a:pt x="566115" y="274320"/>
                </a:lnTo>
                <a:lnTo>
                  <a:pt x="569950" y="276860"/>
                </a:lnTo>
                <a:lnTo>
                  <a:pt x="573087" y="280670"/>
                </a:lnTo>
                <a:lnTo>
                  <a:pt x="570636" y="285750"/>
                </a:lnTo>
                <a:lnTo>
                  <a:pt x="564438" y="294640"/>
                </a:lnTo>
                <a:lnTo>
                  <a:pt x="563118" y="281940"/>
                </a:lnTo>
                <a:lnTo>
                  <a:pt x="558863" y="281940"/>
                </a:lnTo>
                <a:lnTo>
                  <a:pt x="557618" y="289560"/>
                </a:lnTo>
                <a:lnTo>
                  <a:pt x="556323" y="300990"/>
                </a:lnTo>
                <a:lnTo>
                  <a:pt x="544753" y="300990"/>
                </a:lnTo>
                <a:lnTo>
                  <a:pt x="546138" y="298450"/>
                </a:lnTo>
                <a:lnTo>
                  <a:pt x="548817" y="297180"/>
                </a:lnTo>
                <a:lnTo>
                  <a:pt x="550621" y="295910"/>
                </a:lnTo>
                <a:lnTo>
                  <a:pt x="542150" y="295910"/>
                </a:lnTo>
                <a:lnTo>
                  <a:pt x="543890" y="284480"/>
                </a:lnTo>
                <a:lnTo>
                  <a:pt x="550392" y="283210"/>
                </a:lnTo>
                <a:lnTo>
                  <a:pt x="541045" y="280670"/>
                </a:lnTo>
                <a:lnTo>
                  <a:pt x="542061" y="289560"/>
                </a:lnTo>
                <a:lnTo>
                  <a:pt x="529285" y="303530"/>
                </a:lnTo>
                <a:lnTo>
                  <a:pt x="530326" y="313690"/>
                </a:lnTo>
                <a:lnTo>
                  <a:pt x="524484" y="312420"/>
                </a:lnTo>
                <a:lnTo>
                  <a:pt x="525653" y="312420"/>
                </a:lnTo>
                <a:lnTo>
                  <a:pt x="525297" y="311416"/>
                </a:lnTo>
                <a:lnTo>
                  <a:pt x="521436" y="312420"/>
                </a:lnTo>
                <a:lnTo>
                  <a:pt x="521639" y="317500"/>
                </a:lnTo>
                <a:lnTo>
                  <a:pt x="522122" y="323850"/>
                </a:lnTo>
                <a:lnTo>
                  <a:pt x="518083" y="328930"/>
                </a:lnTo>
                <a:lnTo>
                  <a:pt x="514108" y="331470"/>
                </a:lnTo>
                <a:lnTo>
                  <a:pt x="510413" y="330200"/>
                </a:lnTo>
                <a:lnTo>
                  <a:pt x="511314" y="327660"/>
                </a:lnTo>
                <a:lnTo>
                  <a:pt x="506869" y="336550"/>
                </a:lnTo>
                <a:lnTo>
                  <a:pt x="504609" y="337820"/>
                </a:lnTo>
                <a:lnTo>
                  <a:pt x="503555" y="335788"/>
                </a:lnTo>
                <a:lnTo>
                  <a:pt x="495617" y="342900"/>
                </a:lnTo>
                <a:lnTo>
                  <a:pt x="495388" y="341630"/>
                </a:lnTo>
                <a:lnTo>
                  <a:pt x="495528" y="345440"/>
                </a:lnTo>
                <a:lnTo>
                  <a:pt x="494626" y="351790"/>
                </a:lnTo>
                <a:lnTo>
                  <a:pt x="494042" y="354330"/>
                </a:lnTo>
                <a:lnTo>
                  <a:pt x="490613" y="354330"/>
                </a:lnTo>
                <a:lnTo>
                  <a:pt x="488950" y="358140"/>
                </a:lnTo>
                <a:lnTo>
                  <a:pt x="483831" y="356870"/>
                </a:lnTo>
                <a:lnTo>
                  <a:pt x="486054" y="349250"/>
                </a:lnTo>
                <a:lnTo>
                  <a:pt x="490499" y="346710"/>
                </a:lnTo>
                <a:lnTo>
                  <a:pt x="483095" y="344170"/>
                </a:lnTo>
                <a:lnTo>
                  <a:pt x="481114" y="347980"/>
                </a:lnTo>
                <a:lnTo>
                  <a:pt x="478751" y="353060"/>
                </a:lnTo>
                <a:lnTo>
                  <a:pt x="473468" y="354634"/>
                </a:lnTo>
                <a:lnTo>
                  <a:pt x="476034" y="355600"/>
                </a:lnTo>
                <a:lnTo>
                  <a:pt x="478548" y="363220"/>
                </a:lnTo>
                <a:lnTo>
                  <a:pt x="475094" y="360680"/>
                </a:lnTo>
                <a:lnTo>
                  <a:pt x="471170" y="361950"/>
                </a:lnTo>
                <a:lnTo>
                  <a:pt x="471932" y="359410"/>
                </a:lnTo>
                <a:lnTo>
                  <a:pt x="472465" y="355600"/>
                </a:lnTo>
                <a:lnTo>
                  <a:pt x="472567" y="354901"/>
                </a:lnTo>
                <a:lnTo>
                  <a:pt x="470230" y="355600"/>
                </a:lnTo>
                <a:lnTo>
                  <a:pt x="474446" y="349250"/>
                </a:lnTo>
                <a:lnTo>
                  <a:pt x="464845" y="344170"/>
                </a:lnTo>
                <a:lnTo>
                  <a:pt x="462686" y="350520"/>
                </a:lnTo>
                <a:lnTo>
                  <a:pt x="452602" y="351790"/>
                </a:lnTo>
                <a:lnTo>
                  <a:pt x="457466" y="351790"/>
                </a:lnTo>
                <a:lnTo>
                  <a:pt x="464489" y="354330"/>
                </a:lnTo>
                <a:lnTo>
                  <a:pt x="470154" y="356870"/>
                </a:lnTo>
                <a:lnTo>
                  <a:pt x="470941" y="361950"/>
                </a:lnTo>
                <a:lnTo>
                  <a:pt x="468363" y="361950"/>
                </a:lnTo>
                <a:lnTo>
                  <a:pt x="465594" y="363220"/>
                </a:lnTo>
                <a:lnTo>
                  <a:pt x="464273" y="368300"/>
                </a:lnTo>
                <a:lnTo>
                  <a:pt x="460463" y="364490"/>
                </a:lnTo>
                <a:lnTo>
                  <a:pt x="458012" y="368300"/>
                </a:lnTo>
                <a:lnTo>
                  <a:pt x="454025" y="372110"/>
                </a:lnTo>
                <a:lnTo>
                  <a:pt x="449287" y="364490"/>
                </a:lnTo>
                <a:lnTo>
                  <a:pt x="446189" y="370840"/>
                </a:lnTo>
                <a:lnTo>
                  <a:pt x="449097" y="373380"/>
                </a:lnTo>
                <a:lnTo>
                  <a:pt x="448703" y="378460"/>
                </a:lnTo>
                <a:lnTo>
                  <a:pt x="443166" y="382270"/>
                </a:lnTo>
                <a:lnTo>
                  <a:pt x="438200" y="377190"/>
                </a:lnTo>
                <a:lnTo>
                  <a:pt x="433730" y="374650"/>
                </a:lnTo>
                <a:lnTo>
                  <a:pt x="431698" y="377190"/>
                </a:lnTo>
                <a:lnTo>
                  <a:pt x="438848" y="382270"/>
                </a:lnTo>
                <a:lnTo>
                  <a:pt x="436981" y="387350"/>
                </a:lnTo>
                <a:lnTo>
                  <a:pt x="431495" y="389890"/>
                </a:lnTo>
                <a:lnTo>
                  <a:pt x="427482" y="393700"/>
                </a:lnTo>
                <a:lnTo>
                  <a:pt x="424154" y="400050"/>
                </a:lnTo>
                <a:lnTo>
                  <a:pt x="420738" y="406400"/>
                </a:lnTo>
                <a:lnTo>
                  <a:pt x="415264" y="407479"/>
                </a:lnTo>
                <a:lnTo>
                  <a:pt x="415226" y="410210"/>
                </a:lnTo>
                <a:lnTo>
                  <a:pt x="414096" y="410210"/>
                </a:lnTo>
                <a:lnTo>
                  <a:pt x="413194" y="408940"/>
                </a:lnTo>
                <a:lnTo>
                  <a:pt x="412711" y="407670"/>
                </a:lnTo>
                <a:lnTo>
                  <a:pt x="410819" y="412750"/>
                </a:lnTo>
                <a:lnTo>
                  <a:pt x="417550" y="414020"/>
                </a:lnTo>
                <a:lnTo>
                  <a:pt x="413423" y="420370"/>
                </a:lnTo>
                <a:lnTo>
                  <a:pt x="412127" y="424180"/>
                </a:lnTo>
                <a:lnTo>
                  <a:pt x="405218" y="424180"/>
                </a:lnTo>
                <a:lnTo>
                  <a:pt x="397471" y="426720"/>
                </a:lnTo>
                <a:lnTo>
                  <a:pt x="393674" y="433070"/>
                </a:lnTo>
                <a:lnTo>
                  <a:pt x="390550" y="433070"/>
                </a:lnTo>
                <a:lnTo>
                  <a:pt x="391325" y="427990"/>
                </a:lnTo>
                <a:lnTo>
                  <a:pt x="388810" y="426720"/>
                </a:lnTo>
                <a:lnTo>
                  <a:pt x="385902" y="434340"/>
                </a:lnTo>
                <a:lnTo>
                  <a:pt x="384263" y="438150"/>
                </a:lnTo>
                <a:lnTo>
                  <a:pt x="383209" y="443230"/>
                </a:lnTo>
                <a:lnTo>
                  <a:pt x="382079" y="449580"/>
                </a:lnTo>
                <a:lnTo>
                  <a:pt x="372211" y="450850"/>
                </a:lnTo>
                <a:lnTo>
                  <a:pt x="380847" y="452120"/>
                </a:lnTo>
                <a:lnTo>
                  <a:pt x="379399" y="462280"/>
                </a:lnTo>
                <a:lnTo>
                  <a:pt x="377913" y="471170"/>
                </a:lnTo>
                <a:lnTo>
                  <a:pt x="381495" y="472440"/>
                </a:lnTo>
                <a:lnTo>
                  <a:pt x="384594" y="473710"/>
                </a:lnTo>
                <a:lnTo>
                  <a:pt x="386334" y="473710"/>
                </a:lnTo>
                <a:lnTo>
                  <a:pt x="380720" y="483870"/>
                </a:lnTo>
                <a:lnTo>
                  <a:pt x="378853" y="483870"/>
                </a:lnTo>
                <a:lnTo>
                  <a:pt x="377888" y="480060"/>
                </a:lnTo>
                <a:lnTo>
                  <a:pt x="377075" y="476250"/>
                </a:lnTo>
                <a:lnTo>
                  <a:pt x="376821" y="478790"/>
                </a:lnTo>
                <a:lnTo>
                  <a:pt x="376821" y="480060"/>
                </a:lnTo>
                <a:lnTo>
                  <a:pt x="371919" y="480060"/>
                </a:lnTo>
                <a:lnTo>
                  <a:pt x="370446" y="474980"/>
                </a:lnTo>
                <a:lnTo>
                  <a:pt x="370052" y="472440"/>
                </a:lnTo>
                <a:lnTo>
                  <a:pt x="369671" y="469900"/>
                </a:lnTo>
                <a:lnTo>
                  <a:pt x="371703" y="469900"/>
                </a:lnTo>
                <a:lnTo>
                  <a:pt x="375920" y="471170"/>
                </a:lnTo>
                <a:lnTo>
                  <a:pt x="375640" y="469900"/>
                </a:lnTo>
                <a:lnTo>
                  <a:pt x="375373" y="468630"/>
                </a:lnTo>
                <a:lnTo>
                  <a:pt x="374827" y="466090"/>
                </a:lnTo>
                <a:lnTo>
                  <a:pt x="373900" y="462280"/>
                </a:lnTo>
                <a:lnTo>
                  <a:pt x="373583" y="461010"/>
                </a:lnTo>
                <a:lnTo>
                  <a:pt x="373278" y="459740"/>
                </a:lnTo>
                <a:lnTo>
                  <a:pt x="369798" y="455930"/>
                </a:lnTo>
                <a:lnTo>
                  <a:pt x="369862" y="457200"/>
                </a:lnTo>
                <a:lnTo>
                  <a:pt x="369316" y="459740"/>
                </a:lnTo>
                <a:lnTo>
                  <a:pt x="368414" y="461010"/>
                </a:lnTo>
                <a:lnTo>
                  <a:pt x="368122" y="458470"/>
                </a:lnTo>
                <a:lnTo>
                  <a:pt x="367703" y="457200"/>
                </a:lnTo>
                <a:lnTo>
                  <a:pt x="366090" y="457200"/>
                </a:lnTo>
                <a:lnTo>
                  <a:pt x="366356" y="458470"/>
                </a:lnTo>
                <a:lnTo>
                  <a:pt x="366318" y="462280"/>
                </a:lnTo>
                <a:lnTo>
                  <a:pt x="364477" y="460768"/>
                </a:lnTo>
                <a:lnTo>
                  <a:pt x="364477" y="468630"/>
                </a:lnTo>
                <a:lnTo>
                  <a:pt x="363385" y="471170"/>
                </a:lnTo>
                <a:lnTo>
                  <a:pt x="361619" y="472440"/>
                </a:lnTo>
                <a:lnTo>
                  <a:pt x="358813" y="472440"/>
                </a:lnTo>
                <a:lnTo>
                  <a:pt x="358622" y="469900"/>
                </a:lnTo>
                <a:lnTo>
                  <a:pt x="361035" y="468630"/>
                </a:lnTo>
                <a:lnTo>
                  <a:pt x="364477" y="468630"/>
                </a:lnTo>
                <a:lnTo>
                  <a:pt x="364477" y="460768"/>
                </a:lnTo>
                <a:lnTo>
                  <a:pt x="358584" y="455930"/>
                </a:lnTo>
                <a:lnTo>
                  <a:pt x="360426" y="459740"/>
                </a:lnTo>
                <a:lnTo>
                  <a:pt x="345821" y="464820"/>
                </a:lnTo>
                <a:lnTo>
                  <a:pt x="345452" y="468630"/>
                </a:lnTo>
                <a:lnTo>
                  <a:pt x="343814" y="486410"/>
                </a:lnTo>
                <a:lnTo>
                  <a:pt x="341312" y="497840"/>
                </a:lnTo>
                <a:lnTo>
                  <a:pt x="335864" y="508000"/>
                </a:lnTo>
                <a:lnTo>
                  <a:pt x="334581" y="500380"/>
                </a:lnTo>
                <a:lnTo>
                  <a:pt x="329425" y="499110"/>
                </a:lnTo>
                <a:lnTo>
                  <a:pt x="324459" y="492760"/>
                </a:lnTo>
                <a:lnTo>
                  <a:pt x="329450" y="492760"/>
                </a:lnTo>
                <a:lnTo>
                  <a:pt x="330911" y="490220"/>
                </a:lnTo>
                <a:lnTo>
                  <a:pt x="332371" y="487680"/>
                </a:lnTo>
                <a:lnTo>
                  <a:pt x="335051" y="482600"/>
                </a:lnTo>
                <a:lnTo>
                  <a:pt x="337185" y="480060"/>
                </a:lnTo>
                <a:lnTo>
                  <a:pt x="339318" y="477520"/>
                </a:lnTo>
                <a:lnTo>
                  <a:pt x="335381" y="480060"/>
                </a:lnTo>
                <a:lnTo>
                  <a:pt x="333705" y="476250"/>
                </a:lnTo>
                <a:lnTo>
                  <a:pt x="333705" y="474980"/>
                </a:lnTo>
                <a:lnTo>
                  <a:pt x="327139" y="490220"/>
                </a:lnTo>
                <a:lnTo>
                  <a:pt x="323202" y="485140"/>
                </a:lnTo>
                <a:lnTo>
                  <a:pt x="321525" y="488950"/>
                </a:lnTo>
                <a:lnTo>
                  <a:pt x="316801" y="488950"/>
                </a:lnTo>
                <a:lnTo>
                  <a:pt x="320751" y="495300"/>
                </a:lnTo>
                <a:lnTo>
                  <a:pt x="319011" y="500380"/>
                </a:lnTo>
                <a:lnTo>
                  <a:pt x="314909" y="505460"/>
                </a:lnTo>
                <a:lnTo>
                  <a:pt x="311797" y="510540"/>
                </a:lnTo>
                <a:lnTo>
                  <a:pt x="308711" y="508000"/>
                </a:lnTo>
                <a:lnTo>
                  <a:pt x="308063" y="506145"/>
                </a:lnTo>
                <a:lnTo>
                  <a:pt x="308216" y="514350"/>
                </a:lnTo>
                <a:lnTo>
                  <a:pt x="306095" y="515531"/>
                </a:lnTo>
                <a:lnTo>
                  <a:pt x="305231" y="513080"/>
                </a:lnTo>
                <a:lnTo>
                  <a:pt x="304888" y="515620"/>
                </a:lnTo>
                <a:lnTo>
                  <a:pt x="305930" y="515620"/>
                </a:lnTo>
                <a:lnTo>
                  <a:pt x="304812" y="516255"/>
                </a:lnTo>
                <a:lnTo>
                  <a:pt x="304546" y="518160"/>
                </a:lnTo>
                <a:lnTo>
                  <a:pt x="294754" y="523240"/>
                </a:lnTo>
                <a:lnTo>
                  <a:pt x="294106" y="519430"/>
                </a:lnTo>
                <a:lnTo>
                  <a:pt x="295402" y="518160"/>
                </a:lnTo>
                <a:lnTo>
                  <a:pt x="286905" y="524510"/>
                </a:lnTo>
                <a:lnTo>
                  <a:pt x="278485" y="533400"/>
                </a:lnTo>
                <a:lnTo>
                  <a:pt x="273100" y="543560"/>
                </a:lnTo>
                <a:lnTo>
                  <a:pt x="273685" y="551180"/>
                </a:lnTo>
                <a:lnTo>
                  <a:pt x="272656" y="551180"/>
                </a:lnTo>
                <a:lnTo>
                  <a:pt x="266077" y="541020"/>
                </a:lnTo>
                <a:lnTo>
                  <a:pt x="265150" y="538480"/>
                </a:lnTo>
                <a:lnTo>
                  <a:pt x="273913" y="580390"/>
                </a:lnTo>
                <a:lnTo>
                  <a:pt x="267957" y="574040"/>
                </a:lnTo>
                <a:lnTo>
                  <a:pt x="259905" y="566420"/>
                </a:lnTo>
                <a:lnTo>
                  <a:pt x="253492" y="558800"/>
                </a:lnTo>
                <a:lnTo>
                  <a:pt x="252577" y="551053"/>
                </a:lnTo>
                <a:lnTo>
                  <a:pt x="252768" y="550989"/>
                </a:lnTo>
                <a:lnTo>
                  <a:pt x="252907" y="550964"/>
                </a:lnTo>
                <a:lnTo>
                  <a:pt x="252539" y="550697"/>
                </a:lnTo>
                <a:lnTo>
                  <a:pt x="252450" y="549910"/>
                </a:lnTo>
                <a:lnTo>
                  <a:pt x="249428" y="551180"/>
                </a:lnTo>
                <a:lnTo>
                  <a:pt x="245745" y="552450"/>
                </a:lnTo>
                <a:lnTo>
                  <a:pt x="243497" y="558800"/>
                </a:lnTo>
                <a:lnTo>
                  <a:pt x="245846" y="558800"/>
                </a:lnTo>
                <a:lnTo>
                  <a:pt x="256222" y="565150"/>
                </a:lnTo>
                <a:lnTo>
                  <a:pt x="254838" y="567690"/>
                </a:lnTo>
                <a:lnTo>
                  <a:pt x="238836" y="567690"/>
                </a:lnTo>
                <a:lnTo>
                  <a:pt x="245681" y="580390"/>
                </a:lnTo>
                <a:lnTo>
                  <a:pt x="241947" y="582930"/>
                </a:lnTo>
                <a:lnTo>
                  <a:pt x="241007" y="580390"/>
                </a:lnTo>
                <a:lnTo>
                  <a:pt x="232244" y="573138"/>
                </a:lnTo>
                <a:lnTo>
                  <a:pt x="233032" y="583819"/>
                </a:lnTo>
                <a:lnTo>
                  <a:pt x="225348" y="579120"/>
                </a:lnTo>
                <a:lnTo>
                  <a:pt x="220713" y="577850"/>
                </a:lnTo>
                <a:lnTo>
                  <a:pt x="223520" y="579120"/>
                </a:lnTo>
                <a:lnTo>
                  <a:pt x="213296" y="585470"/>
                </a:lnTo>
                <a:lnTo>
                  <a:pt x="212051" y="589280"/>
                </a:lnTo>
                <a:lnTo>
                  <a:pt x="217881" y="588010"/>
                </a:lnTo>
                <a:lnTo>
                  <a:pt x="213855" y="594360"/>
                </a:lnTo>
                <a:lnTo>
                  <a:pt x="214909" y="603250"/>
                </a:lnTo>
                <a:lnTo>
                  <a:pt x="216192" y="612140"/>
                </a:lnTo>
                <a:lnTo>
                  <a:pt x="212813" y="619760"/>
                </a:lnTo>
                <a:lnTo>
                  <a:pt x="211848" y="615950"/>
                </a:lnTo>
                <a:lnTo>
                  <a:pt x="202857" y="604520"/>
                </a:lnTo>
                <a:lnTo>
                  <a:pt x="196875" y="607060"/>
                </a:lnTo>
                <a:lnTo>
                  <a:pt x="200418" y="615950"/>
                </a:lnTo>
                <a:lnTo>
                  <a:pt x="205028" y="628650"/>
                </a:lnTo>
                <a:lnTo>
                  <a:pt x="208368" y="642620"/>
                </a:lnTo>
                <a:lnTo>
                  <a:pt x="208051" y="654050"/>
                </a:lnTo>
                <a:lnTo>
                  <a:pt x="203568" y="652780"/>
                </a:lnTo>
                <a:lnTo>
                  <a:pt x="200926" y="661670"/>
                </a:lnTo>
                <a:lnTo>
                  <a:pt x="199453" y="656590"/>
                </a:lnTo>
                <a:lnTo>
                  <a:pt x="197599" y="650240"/>
                </a:lnTo>
                <a:lnTo>
                  <a:pt x="197307" y="648970"/>
                </a:lnTo>
                <a:lnTo>
                  <a:pt x="194360" y="636270"/>
                </a:lnTo>
                <a:lnTo>
                  <a:pt x="191897" y="622300"/>
                </a:lnTo>
                <a:lnTo>
                  <a:pt x="191312" y="615950"/>
                </a:lnTo>
                <a:lnTo>
                  <a:pt x="191084" y="613410"/>
                </a:lnTo>
                <a:lnTo>
                  <a:pt x="190957" y="612140"/>
                </a:lnTo>
                <a:lnTo>
                  <a:pt x="190842" y="610870"/>
                </a:lnTo>
                <a:lnTo>
                  <a:pt x="184975" y="612140"/>
                </a:lnTo>
                <a:lnTo>
                  <a:pt x="186397" y="608330"/>
                </a:lnTo>
                <a:lnTo>
                  <a:pt x="181368" y="613410"/>
                </a:lnTo>
                <a:lnTo>
                  <a:pt x="176733" y="613410"/>
                </a:lnTo>
                <a:lnTo>
                  <a:pt x="180047" y="607060"/>
                </a:lnTo>
                <a:lnTo>
                  <a:pt x="181432" y="605790"/>
                </a:lnTo>
                <a:lnTo>
                  <a:pt x="170802" y="613410"/>
                </a:lnTo>
                <a:lnTo>
                  <a:pt x="167386" y="615950"/>
                </a:lnTo>
                <a:lnTo>
                  <a:pt x="169786" y="621030"/>
                </a:lnTo>
                <a:lnTo>
                  <a:pt x="169024" y="626110"/>
                </a:lnTo>
                <a:lnTo>
                  <a:pt x="168071" y="631190"/>
                </a:lnTo>
                <a:lnTo>
                  <a:pt x="169875" y="636270"/>
                </a:lnTo>
                <a:lnTo>
                  <a:pt x="176606" y="615950"/>
                </a:lnTo>
                <a:lnTo>
                  <a:pt x="180708" y="622300"/>
                </a:lnTo>
                <a:lnTo>
                  <a:pt x="182702" y="631190"/>
                </a:lnTo>
                <a:lnTo>
                  <a:pt x="181711" y="641350"/>
                </a:lnTo>
                <a:lnTo>
                  <a:pt x="176860" y="648970"/>
                </a:lnTo>
                <a:lnTo>
                  <a:pt x="172288" y="647700"/>
                </a:lnTo>
                <a:lnTo>
                  <a:pt x="171754" y="646430"/>
                </a:lnTo>
                <a:lnTo>
                  <a:pt x="167551" y="636270"/>
                </a:lnTo>
                <a:lnTo>
                  <a:pt x="165328" y="635000"/>
                </a:lnTo>
                <a:lnTo>
                  <a:pt x="166357" y="637540"/>
                </a:lnTo>
                <a:lnTo>
                  <a:pt x="161366" y="646430"/>
                </a:lnTo>
                <a:lnTo>
                  <a:pt x="159080" y="646430"/>
                </a:lnTo>
                <a:lnTo>
                  <a:pt x="159359" y="638810"/>
                </a:lnTo>
                <a:lnTo>
                  <a:pt x="156298" y="642620"/>
                </a:lnTo>
                <a:lnTo>
                  <a:pt x="155536" y="647700"/>
                </a:lnTo>
                <a:lnTo>
                  <a:pt x="153936" y="652780"/>
                </a:lnTo>
                <a:lnTo>
                  <a:pt x="148310" y="655320"/>
                </a:lnTo>
                <a:lnTo>
                  <a:pt x="145961" y="656590"/>
                </a:lnTo>
                <a:lnTo>
                  <a:pt x="134454" y="654050"/>
                </a:lnTo>
                <a:lnTo>
                  <a:pt x="137807" y="657860"/>
                </a:lnTo>
                <a:lnTo>
                  <a:pt x="147345" y="662940"/>
                </a:lnTo>
                <a:lnTo>
                  <a:pt x="158496" y="671830"/>
                </a:lnTo>
                <a:lnTo>
                  <a:pt x="168338" y="680720"/>
                </a:lnTo>
                <a:lnTo>
                  <a:pt x="173901" y="688340"/>
                </a:lnTo>
                <a:lnTo>
                  <a:pt x="172707" y="688340"/>
                </a:lnTo>
                <a:lnTo>
                  <a:pt x="157111" y="692150"/>
                </a:lnTo>
                <a:lnTo>
                  <a:pt x="151536" y="692150"/>
                </a:lnTo>
                <a:lnTo>
                  <a:pt x="142836" y="689610"/>
                </a:lnTo>
                <a:lnTo>
                  <a:pt x="142798" y="680720"/>
                </a:lnTo>
                <a:lnTo>
                  <a:pt x="142773" y="674370"/>
                </a:lnTo>
                <a:lnTo>
                  <a:pt x="135331" y="673100"/>
                </a:lnTo>
                <a:lnTo>
                  <a:pt x="136944" y="674370"/>
                </a:lnTo>
                <a:lnTo>
                  <a:pt x="137325" y="678180"/>
                </a:lnTo>
                <a:lnTo>
                  <a:pt x="137299" y="679450"/>
                </a:lnTo>
                <a:lnTo>
                  <a:pt x="133883" y="680720"/>
                </a:lnTo>
                <a:lnTo>
                  <a:pt x="132816" y="674370"/>
                </a:lnTo>
                <a:lnTo>
                  <a:pt x="129298" y="679450"/>
                </a:lnTo>
                <a:lnTo>
                  <a:pt x="130441" y="683260"/>
                </a:lnTo>
                <a:lnTo>
                  <a:pt x="128371" y="685800"/>
                </a:lnTo>
                <a:lnTo>
                  <a:pt x="127609" y="687070"/>
                </a:lnTo>
                <a:lnTo>
                  <a:pt x="132689" y="687070"/>
                </a:lnTo>
                <a:lnTo>
                  <a:pt x="130340" y="693420"/>
                </a:lnTo>
                <a:lnTo>
                  <a:pt x="126923" y="690880"/>
                </a:lnTo>
                <a:lnTo>
                  <a:pt x="122275" y="695960"/>
                </a:lnTo>
                <a:lnTo>
                  <a:pt x="126174" y="699770"/>
                </a:lnTo>
                <a:lnTo>
                  <a:pt x="129032" y="706120"/>
                </a:lnTo>
                <a:lnTo>
                  <a:pt x="130390" y="713740"/>
                </a:lnTo>
                <a:lnTo>
                  <a:pt x="129819" y="720090"/>
                </a:lnTo>
                <a:lnTo>
                  <a:pt x="128397" y="718820"/>
                </a:lnTo>
                <a:lnTo>
                  <a:pt x="125310" y="717550"/>
                </a:lnTo>
                <a:lnTo>
                  <a:pt x="123888" y="717550"/>
                </a:lnTo>
                <a:lnTo>
                  <a:pt x="117322" y="722630"/>
                </a:lnTo>
                <a:lnTo>
                  <a:pt x="111239" y="727710"/>
                </a:lnTo>
                <a:lnTo>
                  <a:pt x="105460" y="732790"/>
                </a:lnTo>
                <a:lnTo>
                  <a:pt x="99758" y="737870"/>
                </a:lnTo>
                <a:lnTo>
                  <a:pt x="97472" y="737870"/>
                </a:lnTo>
                <a:lnTo>
                  <a:pt x="92570" y="740092"/>
                </a:lnTo>
                <a:lnTo>
                  <a:pt x="96926" y="745490"/>
                </a:lnTo>
                <a:lnTo>
                  <a:pt x="99910" y="754380"/>
                </a:lnTo>
                <a:lnTo>
                  <a:pt x="100609" y="763270"/>
                </a:lnTo>
                <a:lnTo>
                  <a:pt x="98882" y="773430"/>
                </a:lnTo>
                <a:lnTo>
                  <a:pt x="94729" y="782320"/>
                </a:lnTo>
                <a:lnTo>
                  <a:pt x="91287" y="773417"/>
                </a:lnTo>
                <a:lnTo>
                  <a:pt x="91287" y="807720"/>
                </a:lnTo>
                <a:lnTo>
                  <a:pt x="89611" y="808990"/>
                </a:lnTo>
                <a:lnTo>
                  <a:pt x="86906" y="810260"/>
                </a:lnTo>
                <a:lnTo>
                  <a:pt x="91287" y="807720"/>
                </a:lnTo>
                <a:lnTo>
                  <a:pt x="91287" y="773417"/>
                </a:lnTo>
                <a:lnTo>
                  <a:pt x="90805" y="772160"/>
                </a:lnTo>
                <a:lnTo>
                  <a:pt x="90893" y="774700"/>
                </a:lnTo>
                <a:lnTo>
                  <a:pt x="85902" y="783590"/>
                </a:lnTo>
                <a:lnTo>
                  <a:pt x="86601" y="792480"/>
                </a:lnTo>
                <a:lnTo>
                  <a:pt x="86893" y="798830"/>
                </a:lnTo>
                <a:lnTo>
                  <a:pt x="80683" y="805180"/>
                </a:lnTo>
                <a:lnTo>
                  <a:pt x="71628" y="806450"/>
                </a:lnTo>
                <a:lnTo>
                  <a:pt x="69723" y="797560"/>
                </a:lnTo>
                <a:lnTo>
                  <a:pt x="65024" y="796290"/>
                </a:lnTo>
                <a:lnTo>
                  <a:pt x="67830" y="787400"/>
                </a:lnTo>
                <a:lnTo>
                  <a:pt x="75844" y="788670"/>
                </a:lnTo>
                <a:lnTo>
                  <a:pt x="78905" y="783590"/>
                </a:lnTo>
                <a:lnTo>
                  <a:pt x="72339" y="787400"/>
                </a:lnTo>
                <a:lnTo>
                  <a:pt x="72085" y="783590"/>
                </a:lnTo>
                <a:lnTo>
                  <a:pt x="73647" y="779322"/>
                </a:lnTo>
                <a:lnTo>
                  <a:pt x="70650" y="781050"/>
                </a:lnTo>
                <a:lnTo>
                  <a:pt x="62788" y="791210"/>
                </a:lnTo>
                <a:lnTo>
                  <a:pt x="53936" y="801370"/>
                </a:lnTo>
                <a:lnTo>
                  <a:pt x="44335" y="810260"/>
                </a:lnTo>
                <a:lnTo>
                  <a:pt x="44627" y="812800"/>
                </a:lnTo>
                <a:lnTo>
                  <a:pt x="43916" y="817880"/>
                </a:lnTo>
                <a:lnTo>
                  <a:pt x="47396" y="817880"/>
                </a:lnTo>
                <a:lnTo>
                  <a:pt x="49326" y="814070"/>
                </a:lnTo>
                <a:lnTo>
                  <a:pt x="56261" y="814070"/>
                </a:lnTo>
                <a:lnTo>
                  <a:pt x="50368" y="825500"/>
                </a:lnTo>
                <a:lnTo>
                  <a:pt x="55867" y="821690"/>
                </a:lnTo>
                <a:lnTo>
                  <a:pt x="55257" y="829310"/>
                </a:lnTo>
                <a:lnTo>
                  <a:pt x="56388" y="838200"/>
                </a:lnTo>
                <a:lnTo>
                  <a:pt x="49199" y="843280"/>
                </a:lnTo>
                <a:lnTo>
                  <a:pt x="45580" y="842010"/>
                </a:lnTo>
                <a:lnTo>
                  <a:pt x="44437" y="841616"/>
                </a:lnTo>
                <a:lnTo>
                  <a:pt x="45554" y="840740"/>
                </a:lnTo>
                <a:lnTo>
                  <a:pt x="48818" y="838200"/>
                </a:lnTo>
                <a:lnTo>
                  <a:pt x="48234" y="835660"/>
                </a:lnTo>
                <a:lnTo>
                  <a:pt x="46202" y="838200"/>
                </a:lnTo>
                <a:lnTo>
                  <a:pt x="41363" y="840740"/>
                </a:lnTo>
                <a:lnTo>
                  <a:pt x="37528" y="843280"/>
                </a:lnTo>
                <a:lnTo>
                  <a:pt x="38506" y="848360"/>
                </a:lnTo>
                <a:lnTo>
                  <a:pt x="46240" y="847090"/>
                </a:lnTo>
                <a:lnTo>
                  <a:pt x="46075" y="854710"/>
                </a:lnTo>
                <a:lnTo>
                  <a:pt x="48780" y="864870"/>
                </a:lnTo>
                <a:lnTo>
                  <a:pt x="42595" y="869950"/>
                </a:lnTo>
                <a:lnTo>
                  <a:pt x="47104" y="869950"/>
                </a:lnTo>
                <a:lnTo>
                  <a:pt x="48323" y="868680"/>
                </a:lnTo>
                <a:lnTo>
                  <a:pt x="53200" y="868680"/>
                </a:lnTo>
                <a:lnTo>
                  <a:pt x="49733" y="864870"/>
                </a:lnTo>
                <a:lnTo>
                  <a:pt x="52539" y="859790"/>
                </a:lnTo>
                <a:lnTo>
                  <a:pt x="54978" y="854710"/>
                </a:lnTo>
                <a:lnTo>
                  <a:pt x="50393" y="852170"/>
                </a:lnTo>
                <a:lnTo>
                  <a:pt x="56857" y="852170"/>
                </a:lnTo>
                <a:lnTo>
                  <a:pt x="60579" y="850900"/>
                </a:lnTo>
                <a:lnTo>
                  <a:pt x="64236" y="848360"/>
                </a:lnTo>
                <a:lnTo>
                  <a:pt x="70434" y="847090"/>
                </a:lnTo>
                <a:lnTo>
                  <a:pt x="68275" y="845820"/>
                </a:lnTo>
                <a:lnTo>
                  <a:pt x="65024" y="845820"/>
                </a:lnTo>
                <a:lnTo>
                  <a:pt x="68072" y="843280"/>
                </a:lnTo>
                <a:lnTo>
                  <a:pt x="69596" y="842010"/>
                </a:lnTo>
                <a:lnTo>
                  <a:pt x="69151" y="840740"/>
                </a:lnTo>
                <a:lnTo>
                  <a:pt x="68605" y="839470"/>
                </a:lnTo>
                <a:lnTo>
                  <a:pt x="68668" y="839114"/>
                </a:lnTo>
                <a:lnTo>
                  <a:pt x="68529" y="839470"/>
                </a:lnTo>
                <a:lnTo>
                  <a:pt x="68402" y="838200"/>
                </a:lnTo>
                <a:lnTo>
                  <a:pt x="68376" y="839470"/>
                </a:lnTo>
                <a:lnTo>
                  <a:pt x="63347" y="839470"/>
                </a:lnTo>
                <a:lnTo>
                  <a:pt x="60350" y="833120"/>
                </a:lnTo>
                <a:lnTo>
                  <a:pt x="66535" y="825500"/>
                </a:lnTo>
                <a:lnTo>
                  <a:pt x="66217" y="821690"/>
                </a:lnTo>
                <a:lnTo>
                  <a:pt x="66116" y="820420"/>
                </a:lnTo>
                <a:lnTo>
                  <a:pt x="69303" y="819150"/>
                </a:lnTo>
                <a:lnTo>
                  <a:pt x="67538" y="824230"/>
                </a:lnTo>
                <a:lnTo>
                  <a:pt x="70954" y="824230"/>
                </a:lnTo>
                <a:lnTo>
                  <a:pt x="70523" y="819150"/>
                </a:lnTo>
                <a:lnTo>
                  <a:pt x="70307" y="816610"/>
                </a:lnTo>
                <a:lnTo>
                  <a:pt x="75209" y="820420"/>
                </a:lnTo>
                <a:lnTo>
                  <a:pt x="79502" y="817880"/>
                </a:lnTo>
                <a:lnTo>
                  <a:pt x="79387" y="816610"/>
                </a:lnTo>
                <a:lnTo>
                  <a:pt x="79527" y="817867"/>
                </a:lnTo>
                <a:lnTo>
                  <a:pt x="81165" y="817880"/>
                </a:lnTo>
                <a:lnTo>
                  <a:pt x="80683" y="817181"/>
                </a:lnTo>
                <a:lnTo>
                  <a:pt x="83807" y="815340"/>
                </a:lnTo>
                <a:lnTo>
                  <a:pt x="81229" y="824230"/>
                </a:lnTo>
                <a:lnTo>
                  <a:pt x="86131" y="817880"/>
                </a:lnTo>
                <a:lnTo>
                  <a:pt x="91440" y="815340"/>
                </a:lnTo>
                <a:lnTo>
                  <a:pt x="94640" y="812800"/>
                </a:lnTo>
                <a:lnTo>
                  <a:pt x="96240" y="811530"/>
                </a:lnTo>
                <a:lnTo>
                  <a:pt x="96380" y="810260"/>
                </a:lnTo>
                <a:lnTo>
                  <a:pt x="96659" y="807720"/>
                </a:lnTo>
                <a:lnTo>
                  <a:pt x="98259" y="806450"/>
                </a:lnTo>
                <a:lnTo>
                  <a:pt x="99847" y="805180"/>
                </a:lnTo>
                <a:lnTo>
                  <a:pt x="97282" y="796290"/>
                </a:lnTo>
                <a:lnTo>
                  <a:pt x="98882" y="801370"/>
                </a:lnTo>
                <a:lnTo>
                  <a:pt x="100012" y="797560"/>
                </a:lnTo>
                <a:lnTo>
                  <a:pt x="100596" y="796290"/>
                </a:lnTo>
                <a:lnTo>
                  <a:pt x="101180" y="795020"/>
                </a:lnTo>
                <a:lnTo>
                  <a:pt x="102400" y="792480"/>
                </a:lnTo>
                <a:lnTo>
                  <a:pt x="103657" y="788670"/>
                </a:lnTo>
                <a:lnTo>
                  <a:pt x="104851" y="789940"/>
                </a:lnTo>
                <a:lnTo>
                  <a:pt x="105702" y="788670"/>
                </a:lnTo>
                <a:lnTo>
                  <a:pt x="109943" y="782320"/>
                </a:lnTo>
                <a:lnTo>
                  <a:pt x="114350" y="773430"/>
                </a:lnTo>
                <a:lnTo>
                  <a:pt x="120345" y="765810"/>
                </a:lnTo>
                <a:lnTo>
                  <a:pt x="130200" y="760730"/>
                </a:lnTo>
                <a:lnTo>
                  <a:pt x="131686" y="756920"/>
                </a:lnTo>
                <a:lnTo>
                  <a:pt x="133007" y="751840"/>
                </a:lnTo>
                <a:lnTo>
                  <a:pt x="138620" y="748030"/>
                </a:lnTo>
                <a:lnTo>
                  <a:pt x="143217" y="749300"/>
                </a:lnTo>
                <a:lnTo>
                  <a:pt x="143776" y="748030"/>
                </a:lnTo>
                <a:lnTo>
                  <a:pt x="145440" y="744220"/>
                </a:lnTo>
                <a:lnTo>
                  <a:pt x="157429" y="741680"/>
                </a:lnTo>
                <a:lnTo>
                  <a:pt x="155079" y="736600"/>
                </a:lnTo>
                <a:lnTo>
                  <a:pt x="163944" y="735330"/>
                </a:lnTo>
                <a:lnTo>
                  <a:pt x="170700" y="728980"/>
                </a:lnTo>
                <a:lnTo>
                  <a:pt x="176390" y="720090"/>
                </a:lnTo>
                <a:lnTo>
                  <a:pt x="181978" y="713740"/>
                </a:lnTo>
                <a:lnTo>
                  <a:pt x="177507" y="708660"/>
                </a:lnTo>
                <a:lnTo>
                  <a:pt x="181914" y="704850"/>
                </a:lnTo>
                <a:lnTo>
                  <a:pt x="184975" y="698500"/>
                </a:lnTo>
                <a:lnTo>
                  <a:pt x="187820" y="693420"/>
                </a:lnTo>
                <a:lnTo>
                  <a:pt x="188518" y="692150"/>
                </a:lnTo>
                <a:lnTo>
                  <a:pt x="184048" y="688340"/>
                </a:lnTo>
                <a:lnTo>
                  <a:pt x="187083" y="683260"/>
                </a:lnTo>
                <a:lnTo>
                  <a:pt x="192989" y="679450"/>
                </a:lnTo>
                <a:lnTo>
                  <a:pt x="199961" y="674370"/>
                </a:lnTo>
                <a:lnTo>
                  <a:pt x="206209" y="669290"/>
                </a:lnTo>
                <a:lnTo>
                  <a:pt x="207251" y="671830"/>
                </a:lnTo>
                <a:lnTo>
                  <a:pt x="202666" y="674370"/>
                </a:lnTo>
                <a:lnTo>
                  <a:pt x="211759" y="673100"/>
                </a:lnTo>
                <a:lnTo>
                  <a:pt x="213550" y="669290"/>
                </a:lnTo>
                <a:lnTo>
                  <a:pt x="214757" y="666750"/>
                </a:lnTo>
                <a:lnTo>
                  <a:pt x="216865" y="661670"/>
                </a:lnTo>
                <a:lnTo>
                  <a:pt x="220103" y="654050"/>
                </a:lnTo>
                <a:lnTo>
                  <a:pt x="222554" y="646430"/>
                </a:lnTo>
                <a:lnTo>
                  <a:pt x="230022" y="646430"/>
                </a:lnTo>
                <a:lnTo>
                  <a:pt x="230670" y="642620"/>
                </a:lnTo>
                <a:lnTo>
                  <a:pt x="232664" y="641350"/>
                </a:lnTo>
                <a:lnTo>
                  <a:pt x="235724" y="641350"/>
                </a:lnTo>
                <a:lnTo>
                  <a:pt x="237337" y="640080"/>
                </a:lnTo>
                <a:lnTo>
                  <a:pt x="236181" y="640080"/>
                </a:lnTo>
                <a:lnTo>
                  <a:pt x="237731" y="638810"/>
                </a:lnTo>
                <a:lnTo>
                  <a:pt x="239661" y="636270"/>
                </a:lnTo>
                <a:lnTo>
                  <a:pt x="241046" y="632460"/>
                </a:lnTo>
                <a:lnTo>
                  <a:pt x="246329" y="636270"/>
                </a:lnTo>
                <a:lnTo>
                  <a:pt x="246494" y="635000"/>
                </a:lnTo>
                <a:lnTo>
                  <a:pt x="250672" y="635000"/>
                </a:lnTo>
                <a:lnTo>
                  <a:pt x="247992" y="632460"/>
                </a:lnTo>
                <a:lnTo>
                  <a:pt x="246646" y="631190"/>
                </a:lnTo>
                <a:lnTo>
                  <a:pt x="242176" y="628650"/>
                </a:lnTo>
                <a:lnTo>
                  <a:pt x="242684" y="627380"/>
                </a:lnTo>
                <a:lnTo>
                  <a:pt x="242951" y="624840"/>
                </a:lnTo>
                <a:lnTo>
                  <a:pt x="242785" y="623570"/>
                </a:lnTo>
                <a:lnTo>
                  <a:pt x="247256" y="624840"/>
                </a:lnTo>
                <a:lnTo>
                  <a:pt x="248285" y="623570"/>
                </a:lnTo>
                <a:lnTo>
                  <a:pt x="249301" y="622300"/>
                </a:lnTo>
                <a:lnTo>
                  <a:pt x="250812" y="619760"/>
                </a:lnTo>
                <a:lnTo>
                  <a:pt x="251561" y="618490"/>
                </a:lnTo>
                <a:lnTo>
                  <a:pt x="256667" y="619760"/>
                </a:lnTo>
                <a:lnTo>
                  <a:pt x="256806" y="618490"/>
                </a:lnTo>
                <a:lnTo>
                  <a:pt x="257225" y="614680"/>
                </a:lnTo>
                <a:lnTo>
                  <a:pt x="259956" y="609600"/>
                </a:lnTo>
                <a:lnTo>
                  <a:pt x="261924" y="603250"/>
                </a:lnTo>
                <a:lnTo>
                  <a:pt x="260184" y="596900"/>
                </a:lnTo>
                <a:lnTo>
                  <a:pt x="262407" y="596900"/>
                </a:lnTo>
                <a:lnTo>
                  <a:pt x="261150" y="598170"/>
                </a:lnTo>
                <a:lnTo>
                  <a:pt x="263550" y="596900"/>
                </a:lnTo>
                <a:lnTo>
                  <a:pt x="268338" y="594360"/>
                </a:lnTo>
                <a:lnTo>
                  <a:pt x="268719" y="590550"/>
                </a:lnTo>
                <a:lnTo>
                  <a:pt x="275196" y="595630"/>
                </a:lnTo>
                <a:lnTo>
                  <a:pt x="274802" y="590550"/>
                </a:lnTo>
                <a:lnTo>
                  <a:pt x="274205" y="582930"/>
                </a:lnTo>
                <a:lnTo>
                  <a:pt x="274104" y="581660"/>
                </a:lnTo>
                <a:lnTo>
                  <a:pt x="280962" y="581660"/>
                </a:lnTo>
                <a:lnTo>
                  <a:pt x="284353" y="582930"/>
                </a:lnTo>
                <a:lnTo>
                  <a:pt x="284797" y="590550"/>
                </a:lnTo>
                <a:lnTo>
                  <a:pt x="286600" y="581660"/>
                </a:lnTo>
                <a:lnTo>
                  <a:pt x="287147" y="580390"/>
                </a:lnTo>
                <a:lnTo>
                  <a:pt x="288251" y="577850"/>
                </a:lnTo>
                <a:lnTo>
                  <a:pt x="289674" y="574040"/>
                </a:lnTo>
                <a:lnTo>
                  <a:pt x="290830" y="567690"/>
                </a:lnTo>
                <a:lnTo>
                  <a:pt x="293827" y="571500"/>
                </a:lnTo>
                <a:lnTo>
                  <a:pt x="296329" y="568960"/>
                </a:lnTo>
                <a:lnTo>
                  <a:pt x="296316" y="567690"/>
                </a:lnTo>
                <a:lnTo>
                  <a:pt x="296176" y="560070"/>
                </a:lnTo>
                <a:lnTo>
                  <a:pt x="300621" y="561340"/>
                </a:lnTo>
                <a:lnTo>
                  <a:pt x="304101" y="560070"/>
                </a:lnTo>
                <a:lnTo>
                  <a:pt x="311061" y="557530"/>
                </a:lnTo>
                <a:lnTo>
                  <a:pt x="319925" y="551180"/>
                </a:lnTo>
                <a:lnTo>
                  <a:pt x="323469" y="548640"/>
                </a:lnTo>
                <a:lnTo>
                  <a:pt x="337578" y="537210"/>
                </a:lnTo>
                <a:lnTo>
                  <a:pt x="353174" y="528320"/>
                </a:lnTo>
                <a:lnTo>
                  <a:pt x="349504" y="524510"/>
                </a:lnTo>
                <a:lnTo>
                  <a:pt x="353377" y="523240"/>
                </a:lnTo>
                <a:lnTo>
                  <a:pt x="358355" y="521970"/>
                </a:lnTo>
                <a:lnTo>
                  <a:pt x="358000" y="518160"/>
                </a:lnTo>
                <a:lnTo>
                  <a:pt x="361226" y="519430"/>
                </a:lnTo>
                <a:lnTo>
                  <a:pt x="364705" y="519430"/>
                </a:lnTo>
                <a:lnTo>
                  <a:pt x="364121" y="523240"/>
                </a:lnTo>
                <a:lnTo>
                  <a:pt x="369049" y="518160"/>
                </a:lnTo>
                <a:lnTo>
                  <a:pt x="374116" y="515620"/>
                </a:lnTo>
                <a:lnTo>
                  <a:pt x="377964" y="511810"/>
                </a:lnTo>
                <a:lnTo>
                  <a:pt x="378206" y="510540"/>
                </a:lnTo>
                <a:lnTo>
                  <a:pt x="378714" y="508000"/>
                </a:lnTo>
                <a:lnTo>
                  <a:pt x="379209" y="505460"/>
                </a:lnTo>
                <a:lnTo>
                  <a:pt x="382397" y="506730"/>
                </a:lnTo>
                <a:lnTo>
                  <a:pt x="380784" y="510540"/>
                </a:lnTo>
                <a:lnTo>
                  <a:pt x="382981" y="511810"/>
                </a:lnTo>
                <a:lnTo>
                  <a:pt x="383133" y="510540"/>
                </a:lnTo>
                <a:lnTo>
                  <a:pt x="383552" y="506730"/>
                </a:lnTo>
                <a:lnTo>
                  <a:pt x="387934" y="509270"/>
                </a:lnTo>
                <a:lnTo>
                  <a:pt x="386461" y="510540"/>
                </a:lnTo>
                <a:lnTo>
                  <a:pt x="386168" y="513080"/>
                </a:lnTo>
                <a:lnTo>
                  <a:pt x="389674" y="508000"/>
                </a:lnTo>
                <a:lnTo>
                  <a:pt x="389585" y="506730"/>
                </a:lnTo>
                <a:lnTo>
                  <a:pt x="389509" y="505460"/>
                </a:lnTo>
                <a:lnTo>
                  <a:pt x="389267" y="501650"/>
                </a:lnTo>
                <a:lnTo>
                  <a:pt x="386283" y="495300"/>
                </a:lnTo>
                <a:lnTo>
                  <a:pt x="382041" y="488950"/>
                </a:lnTo>
                <a:lnTo>
                  <a:pt x="389318" y="488950"/>
                </a:lnTo>
                <a:lnTo>
                  <a:pt x="391058" y="486410"/>
                </a:lnTo>
                <a:lnTo>
                  <a:pt x="390664" y="483870"/>
                </a:lnTo>
                <a:lnTo>
                  <a:pt x="389877" y="478790"/>
                </a:lnTo>
                <a:lnTo>
                  <a:pt x="393484" y="480060"/>
                </a:lnTo>
                <a:lnTo>
                  <a:pt x="398183" y="481330"/>
                </a:lnTo>
                <a:lnTo>
                  <a:pt x="393700" y="486410"/>
                </a:lnTo>
                <a:lnTo>
                  <a:pt x="398297" y="483870"/>
                </a:lnTo>
                <a:lnTo>
                  <a:pt x="404850" y="478790"/>
                </a:lnTo>
                <a:lnTo>
                  <a:pt x="409892" y="473710"/>
                </a:lnTo>
                <a:lnTo>
                  <a:pt x="409917" y="468630"/>
                </a:lnTo>
                <a:lnTo>
                  <a:pt x="412140" y="468630"/>
                </a:lnTo>
                <a:lnTo>
                  <a:pt x="414388" y="464820"/>
                </a:lnTo>
                <a:lnTo>
                  <a:pt x="414591" y="463550"/>
                </a:lnTo>
                <a:lnTo>
                  <a:pt x="421474" y="458470"/>
                </a:lnTo>
                <a:lnTo>
                  <a:pt x="422541" y="458470"/>
                </a:lnTo>
                <a:lnTo>
                  <a:pt x="428536" y="453390"/>
                </a:lnTo>
                <a:lnTo>
                  <a:pt x="425894" y="453390"/>
                </a:lnTo>
                <a:lnTo>
                  <a:pt x="422287" y="443230"/>
                </a:lnTo>
                <a:lnTo>
                  <a:pt x="429920" y="447040"/>
                </a:lnTo>
                <a:lnTo>
                  <a:pt x="433349" y="443230"/>
                </a:lnTo>
                <a:lnTo>
                  <a:pt x="434492" y="441960"/>
                </a:lnTo>
                <a:lnTo>
                  <a:pt x="434949" y="443230"/>
                </a:lnTo>
                <a:lnTo>
                  <a:pt x="438823" y="441960"/>
                </a:lnTo>
                <a:lnTo>
                  <a:pt x="442709" y="440690"/>
                </a:lnTo>
                <a:lnTo>
                  <a:pt x="444868" y="438150"/>
                </a:lnTo>
                <a:lnTo>
                  <a:pt x="447116" y="435610"/>
                </a:lnTo>
                <a:lnTo>
                  <a:pt x="455117" y="433070"/>
                </a:lnTo>
                <a:lnTo>
                  <a:pt x="450672" y="427990"/>
                </a:lnTo>
                <a:lnTo>
                  <a:pt x="450151" y="422910"/>
                </a:lnTo>
                <a:lnTo>
                  <a:pt x="456209" y="421640"/>
                </a:lnTo>
                <a:lnTo>
                  <a:pt x="464312" y="420370"/>
                </a:lnTo>
                <a:lnTo>
                  <a:pt x="469938" y="416560"/>
                </a:lnTo>
                <a:lnTo>
                  <a:pt x="465239" y="415290"/>
                </a:lnTo>
                <a:lnTo>
                  <a:pt x="469138" y="414020"/>
                </a:lnTo>
                <a:lnTo>
                  <a:pt x="477088" y="415290"/>
                </a:lnTo>
                <a:lnTo>
                  <a:pt x="485749" y="419100"/>
                </a:lnTo>
                <a:lnTo>
                  <a:pt x="493331" y="419100"/>
                </a:lnTo>
                <a:lnTo>
                  <a:pt x="491591" y="421640"/>
                </a:lnTo>
                <a:lnTo>
                  <a:pt x="490943" y="422910"/>
                </a:lnTo>
                <a:lnTo>
                  <a:pt x="496735" y="421640"/>
                </a:lnTo>
                <a:lnTo>
                  <a:pt x="495477" y="417830"/>
                </a:lnTo>
                <a:lnTo>
                  <a:pt x="492633" y="414020"/>
                </a:lnTo>
                <a:lnTo>
                  <a:pt x="493395" y="410210"/>
                </a:lnTo>
                <a:lnTo>
                  <a:pt x="493649" y="408940"/>
                </a:lnTo>
                <a:lnTo>
                  <a:pt x="497687" y="411480"/>
                </a:lnTo>
                <a:lnTo>
                  <a:pt x="498652" y="419100"/>
                </a:lnTo>
                <a:lnTo>
                  <a:pt x="504164" y="415290"/>
                </a:lnTo>
                <a:lnTo>
                  <a:pt x="507238" y="412750"/>
                </a:lnTo>
                <a:lnTo>
                  <a:pt x="508812" y="408940"/>
                </a:lnTo>
                <a:lnTo>
                  <a:pt x="510387" y="405130"/>
                </a:lnTo>
                <a:lnTo>
                  <a:pt x="514896" y="397510"/>
                </a:lnTo>
                <a:lnTo>
                  <a:pt x="522071" y="393700"/>
                </a:lnTo>
                <a:lnTo>
                  <a:pt x="514985" y="391160"/>
                </a:lnTo>
                <a:lnTo>
                  <a:pt x="516953" y="386080"/>
                </a:lnTo>
                <a:lnTo>
                  <a:pt x="522325" y="383540"/>
                </a:lnTo>
                <a:lnTo>
                  <a:pt x="529564" y="382270"/>
                </a:lnTo>
                <a:lnTo>
                  <a:pt x="535660" y="379730"/>
                </a:lnTo>
                <a:lnTo>
                  <a:pt x="537603" y="373380"/>
                </a:lnTo>
                <a:lnTo>
                  <a:pt x="539635" y="373380"/>
                </a:lnTo>
                <a:lnTo>
                  <a:pt x="540181" y="374650"/>
                </a:lnTo>
                <a:lnTo>
                  <a:pt x="540804" y="373380"/>
                </a:lnTo>
                <a:lnTo>
                  <a:pt x="541426" y="372110"/>
                </a:lnTo>
                <a:lnTo>
                  <a:pt x="542658" y="369570"/>
                </a:lnTo>
                <a:lnTo>
                  <a:pt x="543826" y="368300"/>
                </a:lnTo>
                <a:lnTo>
                  <a:pt x="548513" y="363220"/>
                </a:lnTo>
                <a:lnTo>
                  <a:pt x="550849" y="360680"/>
                </a:lnTo>
                <a:lnTo>
                  <a:pt x="550468" y="358140"/>
                </a:lnTo>
                <a:lnTo>
                  <a:pt x="549910" y="354330"/>
                </a:lnTo>
                <a:lnTo>
                  <a:pt x="560133" y="355600"/>
                </a:lnTo>
                <a:lnTo>
                  <a:pt x="567372" y="347980"/>
                </a:lnTo>
                <a:lnTo>
                  <a:pt x="570979" y="342900"/>
                </a:lnTo>
                <a:lnTo>
                  <a:pt x="573684" y="339090"/>
                </a:lnTo>
                <a:lnTo>
                  <a:pt x="581139" y="341630"/>
                </a:lnTo>
                <a:lnTo>
                  <a:pt x="584161" y="339090"/>
                </a:lnTo>
                <a:lnTo>
                  <a:pt x="585673" y="337820"/>
                </a:lnTo>
                <a:lnTo>
                  <a:pt x="593255" y="331470"/>
                </a:lnTo>
                <a:lnTo>
                  <a:pt x="594118" y="332740"/>
                </a:lnTo>
                <a:lnTo>
                  <a:pt x="603046" y="327660"/>
                </a:lnTo>
                <a:lnTo>
                  <a:pt x="603135" y="323850"/>
                </a:lnTo>
                <a:lnTo>
                  <a:pt x="603275" y="316230"/>
                </a:lnTo>
                <a:lnTo>
                  <a:pt x="605942" y="316230"/>
                </a:lnTo>
                <a:lnTo>
                  <a:pt x="605650" y="318770"/>
                </a:lnTo>
                <a:lnTo>
                  <a:pt x="606107" y="320040"/>
                </a:lnTo>
                <a:lnTo>
                  <a:pt x="612432" y="316230"/>
                </a:lnTo>
                <a:lnTo>
                  <a:pt x="614540" y="314960"/>
                </a:lnTo>
                <a:lnTo>
                  <a:pt x="616191" y="313690"/>
                </a:lnTo>
                <a:lnTo>
                  <a:pt x="619480" y="311150"/>
                </a:lnTo>
                <a:lnTo>
                  <a:pt x="622554" y="306070"/>
                </a:lnTo>
                <a:lnTo>
                  <a:pt x="624179" y="300990"/>
                </a:lnTo>
                <a:lnTo>
                  <a:pt x="625411" y="297180"/>
                </a:lnTo>
                <a:lnTo>
                  <a:pt x="630174" y="300990"/>
                </a:lnTo>
                <a:lnTo>
                  <a:pt x="634161" y="298450"/>
                </a:lnTo>
                <a:lnTo>
                  <a:pt x="637082" y="297180"/>
                </a:lnTo>
                <a:lnTo>
                  <a:pt x="642924" y="294640"/>
                </a:lnTo>
                <a:lnTo>
                  <a:pt x="652983" y="289560"/>
                </a:lnTo>
                <a:lnTo>
                  <a:pt x="660844" y="281940"/>
                </a:lnTo>
                <a:lnTo>
                  <a:pt x="661619" y="283210"/>
                </a:lnTo>
                <a:lnTo>
                  <a:pt x="661200" y="284480"/>
                </a:lnTo>
                <a:lnTo>
                  <a:pt x="664616" y="281940"/>
                </a:lnTo>
                <a:lnTo>
                  <a:pt x="671461" y="276860"/>
                </a:lnTo>
                <a:lnTo>
                  <a:pt x="678014" y="274320"/>
                </a:lnTo>
                <a:lnTo>
                  <a:pt x="684580" y="271780"/>
                </a:lnTo>
                <a:lnTo>
                  <a:pt x="694423" y="265430"/>
                </a:lnTo>
                <a:lnTo>
                  <a:pt x="694867" y="254000"/>
                </a:lnTo>
                <a:lnTo>
                  <a:pt x="699884" y="243840"/>
                </a:lnTo>
                <a:lnTo>
                  <a:pt x="700506" y="242570"/>
                </a:lnTo>
                <a:lnTo>
                  <a:pt x="694474" y="243840"/>
                </a:lnTo>
                <a:lnTo>
                  <a:pt x="692937" y="241300"/>
                </a:lnTo>
                <a:lnTo>
                  <a:pt x="692696" y="238760"/>
                </a:lnTo>
                <a:lnTo>
                  <a:pt x="692454" y="236220"/>
                </a:lnTo>
                <a:lnTo>
                  <a:pt x="691019" y="234950"/>
                </a:lnTo>
                <a:lnTo>
                  <a:pt x="689584" y="233680"/>
                </a:lnTo>
                <a:lnTo>
                  <a:pt x="693356" y="229870"/>
                </a:lnTo>
                <a:lnTo>
                  <a:pt x="705307" y="231140"/>
                </a:lnTo>
                <a:lnTo>
                  <a:pt x="700379" y="236220"/>
                </a:lnTo>
                <a:lnTo>
                  <a:pt x="698868" y="236220"/>
                </a:lnTo>
                <a:lnTo>
                  <a:pt x="703580" y="240030"/>
                </a:lnTo>
                <a:lnTo>
                  <a:pt x="715505" y="234950"/>
                </a:lnTo>
                <a:lnTo>
                  <a:pt x="719937" y="236220"/>
                </a:lnTo>
                <a:lnTo>
                  <a:pt x="721868" y="234950"/>
                </a:lnTo>
                <a:lnTo>
                  <a:pt x="729551" y="229870"/>
                </a:lnTo>
                <a:lnTo>
                  <a:pt x="733399" y="227330"/>
                </a:lnTo>
                <a:lnTo>
                  <a:pt x="737247" y="224790"/>
                </a:lnTo>
                <a:lnTo>
                  <a:pt x="762863" y="212090"/>
                </a:lnTo>
                <a:lnTo>
                  <a:pt x="773074" y="207010"/>
                </a:lnTo>
                <a:lnTo>
                  <a:pt x="783704" y="200660"/>
                </a:lnTo>
                <a:lnTo>
                  <a:pt x="790079" y="196850"/>
                </a:lnTo>
                <a:lnTo>
                  <a:pt x="782510" y="190500"/>
                </a:lnTo>
                <a:lnTo>
                  <a:pt x="785139" y="189230"/>
                </a:lnTo>
                <a:lnTo>
                  <a:pt x="790371" y="186690"/>
                </a:lnTo>
                <a:lnTo>
                  <a:pt x="793534" y="186690"/>
                </a:lnTo>
                <a:lnTo>
                  <a:pt x="796975" y="190500"/>
                </a:lnTo>
                <a:lnTo>
                  <a:pt x="791375" y="194310"/>
                </a:lnTo>
                <a:lnTo>
                  <a:pt x="797039" y="196850"/>
                </a:lnTo>
                <a:lnTo>
                  <a:pt x="797814" y="186690"/>
                </a:lnTo>
                <a:lnTo>
                  <a:pt x="798017" y="184150"/>
                </a:lnTo>
                <a:lnTo>
                  <a:pt x="797115" y="182880"/>
                </a:lnTo>
                <a:lnTo>
                  <a:pt x="802728" y="182880"/>
                </a:lnTo>
                <a:lnTo>
                  <a:pt x="803097" y="186690"/>
                </a:lnTo>
                <a:lnTo>
                  <a:pt x="801725" y="190500"/>
                </a:lnTo>
                <a:lnTo>
                  <a:pt x="802170" y="191770"/>
                </a:lnTo>
                <a:lnTo>
                  <a:pt x="806196" y="189230"/>
                </a:lnTo>
                <a:lnTo>
                  <a:pt x="804621" y="187960"/>
                </a:lnTo>
                <a:lnTo>
                  <a:pt x="806132" y="182880"/>
                </a:lnTo>
                <a:lnTo>
                  <a:pt x="804900" y="180340"/>
                </a:lnTo>
                <a:lnTo>
                  <a:pt x="804291" y="179070"/>
                </a:lnTo>
                <a:lnTo>
                  <a:pt x="808786" y="176530"/>
                </a:lnTo>
                <a:lnTo>
                  <a:pt x="811034" y="175260"/>
                </a:lnTo>
                <a:lnTo>
                  <a:pt x="816089" y="174002"/>
                </a:lnTo>
                <a:lnTo>
                  <a:pt x="817727" y="171450"/>
                </a:lnTo>
                <a:lnTo>
                  <a:pt x="817638" y="176530"/>
                </a:lnTo>
                <a:lnTo>
                  <a:pt x="816140" y="175729"/>
                </a:lnTo>
                <a:lnTo>
                  <a:pt x="816178" y="179070"/>
                </a:lnTo>
                <a:lnTo>
                  <a:pt x="817994" y="177800"/>
                </a:lnTo>
                <a:lnTo>
                  <a:pt x="818311" y="179070"/>
                </a:lnTo>
                <a:lnTo>
                  <a:pt x="819023" y="179070"/>
                </a:lnTo>
                <a:lnTo>
                  <a:pt x="819810" y="177800"/>
                </a:lnTo>
                <a:lnTo>
                  <a:pt x="820597" y="176530"/>
                </a:lnTo>
                <a:lnTo>
                  <a:pt x="830618" y="171450"/>
                </a:lnTo>
                <a:lnTo>
                  <a:pt x="822883" y="167640"/>
                </a:lnTo>
                <a:lnTo>
                  <a:pt x="823480" y="166370"/>
                </a:lnTo>
                <a:lnTo>
                  <a:pt x="825271" y="162560"/>
                </a:lnTo>
                <a:lnTo>
                  <a:pt x="832192" y="162560"/>
                </a:lnTo>
                <a:lnTo>
                  <a:pt x="823366" y="158750"/>
                </a:lnTo>
                <a:lnTo>
                  <a:pt x="835063" y="158750"/>
                </a:lnTo>
                <a:lnTo>
                  <a:pt x="848321" y="152400"/>
                </a:lnTo>
                <a:lnTo>
                  <a:pt x="860247" y="144780"/>
                </a:lnTo>
                <a:lnTo>
                  <a:pt x="865416" y="142240"/>
                </a:lnTo>
                <a:lnTo>
                  <a:pt x="867994" y="140970"/>
                </a:lnTo>
                <a:lnTo>
                  <a:pt x="869683" y="137160"/>
                </a:lnTo>
                <a:lnTo>
                  <a:pt x="871372" y="133350"/>
                </a:lnTo>
                <a:lnTo>
                  <a:pt x="877468" y="129540"/>
                </a:lnTo>
                <a:lnTo>
                  <a:pt x="885228" y="125730"/>
                </a:lnTo>
                <a:lnTo>
                  <a:pt x="882624" y="125730"/>
                </a:lnTo>
                <a:lnTo>
                  <a:pt x="881583" y="124460"/>
                </a:lnTo>
                <a:lnTo>
                  <a:pt x="880554" y="123190"/>
                </a:lnTo>
                <a:lnTo>
                  <a:pt x="878471" y="120650"/>
                </a:lnTo>
                <a:lnTo>
                  <a:pt x="877430" y="119380"/>
                </a:lnTo>
                <a:lnTo>
                  <a:pt x="884389" y="116840"/>
                </a:lnTo>
                <a:lnTo>
                  <a:pt x="889495" y="123190"/>
                </a:lnTo>
                <a:lnTo>
                  <a:pt x="895731" y="123190"/>
                </a:lnTo>
                <a:lnTo>
                  <a:pt x="902944" y="121920"/>
                </a:lnTo>
                <a:lnTo>
                  <a:pt x="910983" y="124460"/>
                </a:lnTo>
                <a:lnTo>
                  <a:pt x="910259" y="121920"/>
                </a:lnTo>
                <a:lnTo>
                  <a:pt x="909891" y="120650"/>
                </a:lnTo>
                <a:lnTo>
                  <a:pt x="913663" y="116840"/>
                </a:lnTo>
                <a:lnTo>
                  <a:pt x="914908" y="115570"/>
                </a:lnTo>
                <a:lnTo>
                  <a:pt x="919137" y="110490"/>
                </a:lnTo>
                <a:lnTo>
                  <a:pt x="915682" y="106680"/>
                </a:lnTo>
                <a:lnTo>
                  <a:pt x="921766" y="104140"/>
                </a:lnTo>
                <a:lnTo>
                  <a:pt x="918997" y="111760"/>
                </a:lnTo>
                <a:lnTo>
                  <a:pt x="924991" y="113030"/>
                </a:lnTo>
                <a:lnTo>
                  <a:pt x="934110" y="105410"/>
                </a:lnTo>
                <a:lnTo>
                  <a:pt x="938009" y="104140"/>
                </a:lnTo>
                <a:lnTo>
                  <a:pt x="945794" y="101600"/>
                </a:lnTo>
                <a:lnTo>
                  <a:pt x="958481" y="97790"/>
                </a:lnTo>
                <a:lnTo>
                  <a:pt x="961517" y="96520"/>
                </a:lnTo>
                <a:lnTo>
                  <a:pt x="970622" y="92710"/>
                </a:lnTo>
                <a:lnTo>
                  <a:pt x="969911" y="90170"/>
                </a:lnTo>
                <a:lnTo>
                  <a:pt x="965720" y="88900"/>
                </a:lnTo>
                <a:lnTo>
                  <a:pt x="967778" y="83820"/>
                </a:lnTo>
                <a:lnTo>
                  <a:pt x="981062" y="90170"/>
                </a:lnTo>
                <a:lnTo>
                  <a:pt x="983767" y="87630"/>
                </a:lnTo>
                <a:lnTo>
                  <a:pt x="982065" y="83820"/>
                </a:lnTo>
                <a:lnTo>
                  <a:pt x="978674" y="76200"/>
                </a:lnTo>
                <a:lnTo>
                  <a:pt x="987793" y="81280"/>
                </a:lnTo>
                <a:lnTo>
                  <a:pt x="983767" y="77470"/>
                </a:lnTo>
                <a:lnTo>
                  <a:pt x="985659" y="76200"/>
                </a:lnTo>
                <a:lnTo>
                  <a:pt x="998956" y="73660"/>
                </a:lnTo>
                <a:lnTo>
                  <a:pt x="1011529" y="68580"/>
                </a:lnTo>
                <a:lnTo>
                  <a:pt x="1023759" y="63500"/>
                </a:lnTo>
                <a:lnTo>
                  <a:pt x="1036053" y="57150"/>
                </a:lnTo>
                <a:lnTo>
                  <a:pt x="1048537" y="52070"/>
                </a:lnTo>
                <a:lnTo>
                  <a:pt x="1068247" y="48260"/>
                </a:lnTo>
                <a:lnTo>
                  <a:pt x="1082116" y="48260"/>
                </a:lnTo>
                <a:lnTo>
                  <a:pt x="1089253" y="49530"/>
                </a:lnTo>
                <a:lnTo>
                  <a:pt x="1086446" y="48260"/>
                </a:lnTo>
                <a:lnTo>
                  <a:pt x="1083652" y="46990"/>
                </a:lnTo>
                <a:lnTo>
                  <a:pt x="1086510" y="45720"/>
                </a:lnTo>
                <a:lnTo>
                  <a:pt x="1089926" y="44450"/>
                </a:lnTo>
                <a:lnTo>
                  <a:pt x="1087412" y="44450"/>
                </a:lnTo>
                <a:lnTo>
                  <a:pt x="1087996" y="41910"/>
                </a:lnTo>
                <a:lnTo>
                  <a:pt x="1088580" y="39370"/>
                </a:lnTo>
                <a:lnTo>
                  <a:pt x="1087983" y="38100"/>
                </a:lnTo>
                <a:lnTo>
                  <a:pt x="1087386" y="36830"/>
                </a:lnTo>
                <a:lnTo>
                  <a:pt x="1091476" y="36830"/>
                </a:lnTo>
                <a:lnTo>
                  <a:pt x="1095540" y="39370"/>
                </a:lnTo>
                <a:lnTo>
                  <a:pt x="1103630" y="41910"/>
                </a:lnTo>
                <a:lnTo>
                  <a:pt x="1106284" y="36830"/>
                </a:lnTo>
                <a:lnTo>
                  <a:pt x="1111427" y="35560"/>
                </a:lnTo>
                <a:lnTo>
                  <a:pt x="1116418" y="33020"/>
                </a:lnTo>
                <a:lnTo>
                  <a:pt x="1117168" y="31750"/>
                </a:lnTo>
                <a:lnTo>
                  <a:pt x="1118666" y="29210"/>
                </a:lnTo>
                <a:close/>
              </a:path>
              <a:path extrusionOk="0" h="887729" w="1127125">
                <a:moveTo>
                  <a:pt x="1119860" y="48006"/>
                </a:moveTo>
                <a:lnTo>
                  <a:pt x="1115834" y="44462"/>
                </a:lnTo>
                <a:lnTo>
                  <a:pt x="1114386" y="46456"/>
                </a:lnTo>
                <a:lnTo>
                  <a:pt x="1119860" y="48006"/>
                </a:lnTo>
                <a:close/>
              </a:path>
              <a:path extrusionOk="0" h="887729" w="1127125">
                <a:moveTo>
                  <a:pt x="1126667" y="34823"/>
                </a:moveTo>
                <a:lnTo>
                  <a:pt x="1123467" y="36639"/>
                </a:lnTo>
                <a:lnTo>
                  <a:pt x="1122286" y="34988"/>
                </a:lnTo>
                <a:lnTo>
                  <a:pt x="1124889" y="42824"/>
                </a:lnTo>
                <a:lnTo>
                  <a:pt x="1126667" y="348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8" name="Google Shape;2328;p238"/>
          <p:cNvSpPr/>
          <p:nvPr/>
        </p:nvSpPr>
        <p:spPr>
          <a:xfrm>
            <a:off x="1702719" y="2911653"/>
            <a:ext cx="74487" cy="80413"/>
          </a:xfrm>
          <a:custGeom>
            <a:rect b="b" l="l" r="r" t="t"/>
            <a:pathLst>
              <a:path extrusionOk="0" h="120650" w="111760">
                <a:moveTo>
                  <a:pt x="5321" y="88633"/>
                </a:moveTo>
                <a:lnTo>
                  <a:pt x="4292" y="88671"/>
                </a:lnTo>
                <a:lnTo>
                  <a:pt x="4622" y="87210"/>
                </a:lnTo>
                <a:lnTo>
                  <a:pt x="698" y="87744"/>
                </a:lnTo>
                <a:lnTo>
                  <a:pt x="0" y="87528"/>
                </a:lnTo>
                <a:lnTo>
                  <a:pt x="863" y="89992"/>
                </a:lnTo>
                <a:lnTo>
                  <a:pt x="5321" y="88633"/>
                </a:lnTo>
                <a:close/>
              </a:path>
              <a:path extrusionOk="0" h="120650" w="111760">
                <a:moveTo>
                  <a:pt x="39839" y="120065"/>
                </a:moveTo>
                <a:lnTo>
                  <a:pt x="39357" y="114528"/>
                </a:lnTo>
                <a:lnTo>
                  <a:pt x="38925" y="118656"/>
                </a:lnTo>
                <a:lnTo>
                  <a:pt x="39839" y="120065"/>
                </a:lnTo>
                <a:close/>
              </a:path>
              <a:path extrusionOk="0" h="120650" w="111760">
                <a:moveTo>
                  <a:pt x="46621" y="98450"/>
                </a:moveTo>
                <a:lnTo>
                  <a:pt x="46342" y="96964"/>
                </a:lnTo>
                <a:lnTo>
                  <a:pt x="46621" y="98450"/>
                </a:lnTo>
                <a:close/>
              </a:path>
              <a:path extrusionOk="0" h="120650" w="111760">
                <a:moveTo>
                  <a:pt x="49568" y="107327"/>
                </a:moveTo>
                <a:lnTo>
                  <a:pt x="45237" y="109283"/>
                </a:lnTo>
                <a:lnTo>
                  <a:pt x="43573" y="108877"/>
                </a:lnTo>
                <a:lnTo>
                  <a:pt x="46507" y="113766"/>
                </a:lnTo>
                <a:lnTo>
                  <a:pt x="49237" y="109283"/>
                </a:lnTo>
                <a:lnTo>
                  <a:pt x="49352" y="109093"/>
                </a:lnTo>
                <a:lnTo>
                  <a:pt x="49568" y="107327"/>
                </a:lnTo>
                <a:close/>
              </a:path>
              <a:path extrusionOk="0" h="120650" w="111760">
                <a:moveTo>
                  <a:pt x="49733" y="107251"/>
                </a:moveTo>
                <a:lnTo>
                  <a:pt x="49631" y="106845"/>
                </a:lnTo>
                <a:lnTo>
                  <a:pt x="49568" y="107327"/>
                </a:lnTo>
                <a:lnTo>
                  <a:pt x="49733" y="107251"/>
                </a:lnTo>
                <a:close/>
              </a:path>
              <a:path extrusionOk="0" h="120650" w="111760">
                <a:moveTo>
                  <a:pt x="50952" y="95719"/>
                </a:moveTo>
                <a:lnTo>
                  <a:pt x="49085" y="94615"/>
                </a:lnTo>
                <a:lnTo>
                  <a:pt x="46075" y="95453"/>
                </a:lnTo>
                <a:lnTo>
                  <a:pt x="46342" y="96951"/>
                </a:lnTo>
                <a:lnTo>
                  <a:pt x="50952" y="95719"/>
                </a:lnTo>
                <a:close/>
              </a:path>
              <a:path extrusionOk="0" h="120650" w="111760">
                <a:moveTo>
                  <a:pt x="54076" y="99568"/>
                </a:moveTo>
                <a:lnTo>
                  <a:pt x="47269" y="97510"/>
                </a:lnTo>
                <a:lnTo>
                  <a:pt x="49631" y="106845"/>
                </a:lnTo>
                <a:lnTo>
                  <a:pt x="50304" y="101409"/>
                </a:lnTo>
                <a:lnTo>
                  <a:pt x="54076" y="99568"/>
                </a:lnTo>
                <a:close/>
              </a:path>
              <a:path extrusionOk="0" h="120650" w="111760">
                <a:moveTo>
                  <a:pt x="64973" y="58280"/>
                </a:moveTo>
                <a:lnTo>
                  <a:pt x="64757" y="57658"/>
                </a:lnTo>
                <a:lnTo>
                  <a:pt x="64516" y="57340"/>
                </a:lnTo>
                <a:lnTo>
                  <a:pt x="64033" y="58064"/>
                </a:lnTo>
                <a:lnTo>
                  <a:pt x="64439" y="58013"/>
                </a:lnTo>
                <a:lnTo>
                  <a:pt x="64706" y="58153"/>
                </a:lnTo>
                <a:lnTo>
                  <a:pt x="64973" y="58280"/>
                </a:lnTo>
                <a:close/>
              </a:path>
              <a:path extrusionOk="0" h="120650" w="111760">
                <a:moveTo>
                  <a:pt x="69621" y="85801"/>
                </a:moveTo>
                <a:lnTo>
                  <a:pt x="68783" y="76923"/>
                </a:lnTo>
                <a:lnTo>
                  <a:pt x="68249" y="77978"/>
                </a:lnTo>
                <a:lnTo>
                  <a:pt x="69621" y="85801"/>
                </a:lnTo>
                <a:close/>
              </a:path>
              <a:path extrusionOk="0" h="120650" w="111760">
                <a:moveTo>
                  <a:pt x="72326" y="89827"/>
                </a:moveTo>
                <a:lnTo>
                  <a:pt x="70104" y="90741"/>
                </a:lnTo>
                <a:lnTo>
                  <a:pt x="68059" y="92367"/>
                </a:lnTo>
                <a:lnTo>
                  <a:pt x="67818" y="88226"/>
                </a:lnTo>
                <a:lnTo>
                  <a:pt x="65163" y="94208"/>
                </a:lnTo>
                <a:lnTo>
                  <a:pt x="69710" y="95973"/>
                </a:lnTo>
                <a:lnTo>
                  <a:pt x="72326" y="89827"/>
                </a:lnTo>
                <a:close/>
              </a:path>
              <a:path extrusionOk="0" h="120650" w="111760">
                <a:moveTo>
                  <a:pt x="73164" y="92938"/>
                </a:moveTo>
                <a:lnTo>
                  <a:pt x="70789" y="95885"/>
                </a:lnTo>
                <a:lnTo>
                  <a:pt x="71970" y="96189"/>
                </a:lnTo>
                <a:lnTo>
                  <a:pt x="73164" y="92938"/>
                </a:lnTo>
                <a:close/>
              </a:path>
              <a:path extrusionOk="0" h="120650" w="111760">
                <a:moveTo>
                  <a:pt x="73456" y="96583"/>
                </a:moveTo>
                <a:lnTo>
                  <a:pt x="71970" y="96189"/>
                </a:lnTo>
                <a:lnTo>
                  <a:pt x="71031" y="98780"/>
                </a:lnTo>
                <a:lnTo>
                  <a:pt x="71437" y="98679"/>
                </a:lnTo>
                <a:lnTo>
                  <a:pt x="71894" y="98666"/>
                </a:lnTo>
                <a:lnTo>
                  <a:pt x="72161" y="98183"/>
                </a:lnTo>
                <a:lnTo>
                  <a:pt x="72593" y="97561"/>
                </a:lnTo>
                <a:lnTo>
                  <a:pt x="73456" y="96583"/>
                </a:lnTo>
                <a:close/>
              </a:path>
              <a:path extrusionOk="0" h="120650" w="111760">
                <a:moveTo>
                  <a:pt x="74383" y="84175"/>
                </a:moveTo>
                <a:lnTo>
                  <a:pt x="73190" y="84086"/>
                </a:lnTo>
                <a:lnTo>
                  <a:pt x="71297" y="83032"/>
                </a:lnTo>
                <a:lnTo>
                  <a:pt x="74168" y="86067"/>
                </a:lnTo>
                <a:lnTo>
                  <a:pt x="72618" y="84797"/>
                </a:lnTo>
                <a:lnTo>
                  <a:pt x="73888" y="86385"/>
                </a:lnTo>
                <a:lnTo>
                  <a:pt x="74269" y="88480"/>
                </a:lnTo>
                <a:lnTo>
                  <a:pt x="74383" y="84175"/>
                </a:lnTo>
                <a:close/>
              </a:path>
              <a:path extrusionOk="0" h="120650" w="111760">
                <a:moveTo>
                  <a:pt x="74726" y="98374"/>
                </a:moveTo>
                <a:lnTo>
                  <a:pt x="71894" y="98666"/>
                </a:lnTo>
                <a:lnTo>
                  <a:pt x="70573" y="101003"/>
                </a:lnTo>
                <a:lnTo>
                  <a:pt x="74726" y="98374"/>
                </a:lnTo>
                <a:close/>
              </a:path>
              <a:path extrusionOk="0" h="120650" w="111760">
                <a:moveTo>
                  <a:pt x="75539" y="83934"/>
                </a:moveTo>
                <a:lnTo>
                  <a:pt x="74434" y="82169"/>
                </a:lnTo>
                <a:lnTo>
                  <a:pt x="74383" y="84175"/>
                </a:lnTo>
                <a:lnTo>
                  <a:pt x="75107" y="84251"/>
                </a:lnTo>
                <a:lnTo>
                  <a:pt x="75539" y="83934"/>
                </a:lnTo>
                <a:close/>
              </a:path>
              <a:path extrusionOk="0" h="120650" w="111760">
                <a:moveTo>
                  <a:pt x="76060" y="71221"/>
                </a:moveTo>
                <a:lnTo>
                  <a:pt x="75107" y="68262"/>
                </a:lnTo>
                <a:lnTo>
                  <a:pt x="75006" y="63233"/>
                </a:lnTo>
                <a:lnTo>
                  <a:pt x="69977" y="65455"/>
                </a:lnTo>
                <a:lnTo>
                  <a:pt x="71704" y="68084"/>
                </a:lnTo>
                <a:lnTo>
                  <a:pt x="74574" y="66776"/>
                </a:lnTo>
                <a:lnTo>
                  <a:pt x="76060" y="71221"/>
                </a:lnTo>
                <a:close/>
              </a:path>
              <a:path extrusionOk="0" h="120650" w="111760">
                <a:moveTo>
                  <a:pt x="76098" y="57150"/>
                </a:moveTo>
                <a:lnTo>
                  <a:pt x="74244" y="56743"/>
                </a:lnTo>
                <a:lnTo>
                  <a:pt x="71577" y="56311"/>
                </a:lnTo>
                <a:lnTo>
                  <a:pt x="67538" y="56502"/>
                </a:lnTo>
                <a:lnTo>
                  <a:pt x="67818" y="57226"/>
                </a:lnTo>
                <a:lnTo>
                  <a:pt x="69113" y="58343"/>
                </a:lnTo>
                <a:lnTo>
                  <a:pt x="67945" y="59690"/>
                </a:lnTo>
                <a:lnTo>
                  <a:pt x="66141" y="60452"/>
                </a:lnTo>
                <a:lnTo>
                  <a:pt x="66192" y="58801"/>
                </a:lnTo>
                <a:lnTo>
                  <a:pt x="64973" y="58280"/>
                </a:lnTo>
                <a:lnTo>
                  <a:pt x="65468" y="59664"/>
                </a:lnTo>
                <a:lnTo>
                  <a:pt x="65887" y="62801"/>
                </a:lnTo>
                <a:lnTo>
                  <a:pt x="69138" y="60807"/>
                </a:lnTo>
                <a:lnTo>
                  <a:pt x="69024" y="60452"/>
                </a:lnTo>
                <a:lnTo>
                  <a:pt x="68897" y="60096"/>
                </a:lnTo>
                <a:lnTo>
                  <a:pt x="71488" y="58127"/>
                </a:lnTo>
                <a:lnTo>
                  <a:pt x="76098" y="57150"/>
                </a:lnTo>
                <a:close/>
              </a:path>
              <a:path extrusionOk="0" h="120650" w="111760">
                <a:moveTo>
                  <a:pt x="77901" y="57556"/>
                </a:moveTo>
                <a:lnTo>
                  <a:pt x="77597" y="56832"/>
                </a:lnTo>
                <a:lnTo>
                  <a:pt x="76098" y="57150"/>
                </a:lnTo>
                <a:lnTo>
                  <a:pt x="77901" y="57556"/>
                </a:lnTo>
                <a:close/>
              </a:path>
              <a:path extrusionOk="0" h="120650" w="111760">
                <a:moveTo>
                  <a:pt x="81953" y="87045"/>
                </a:moveTo>
                <a:lnTo>
                  <a:pt x="80225" y="86956"/>
                </a:lnTo>
                <a:lnTo>
                  <a:pt x="77025" y="87426"/>
                </a:lnTo>
                <a:lnTo>
                  <a:pt x="77266" y="91617"/>
                </a:lnTo>
                <a:lnTo>
                  <a:pt x="78955" y="91795"/>
                </a:lnTo>
                <a:lnTo>
                  <a:pt x="80835" y="89255"/>
                </a:lnTo>
                <a:lnTo>
                  <a:pt x="81216" y="90830"/>
                </a:lnTo>
                <a:lnTo>
                  <a:pt x="81953" y="87045"/>
                </a:lnTo>
                <a:close/>
              </a:path>
              <a:path extrusionOk="0" h="120650" w="111760">
                <a:moveTo>
                  <a:pt x="82435" y="37947"/>
                </a:moveTo>
                <a:lnTo>
                  <a:pt x="78003" y="39408"/>
                </a:lnTo>
                <a:lnTo>
                  <a:pt x="79997" y="40106"/>
                </a:lnTo>
                <a:lnTo>
                  <a:pt x="77889" y="42951"/>
                </a:lnTo>
                <a:lnTo>
                  <a:pt x="80543" y="43307"/>
                </a:lnTo>
                <a:lnTo>
                  <a:pt x="81864" y="44335"/>
                </a:lnTo>
                <a:lnTo>
                  <a:pt x="82435" y="37947"/>
                </a:lnTo>
                <a:close/>
              </a:path>
              <a:path extrusionOk="0" h="120650" w="111760">
                <a:moveTo>
                  <a:pt x="82765" y="63855"/>
                </a:moveTo>
                <a:lnTo>
                  <a:pt x="82054" y="58826"/>
                </a:lnTo>
                <a:lnTo>
                  <a:pt x="79565" y="61937"/>
                </a:lnTo>
                <a:lnTo>
                  <a:pt x="80543" y="62344"/>
                </a:lnTo>
                <a:lnTo>
                  <a:pt x="82219" y="62395"/>
                </a:lnTo>
                <a:lnTo>
                  <a:pt x="82765" y="63855"/>
                </a:lnTo>
                <a:close/>
              </a:path>
              <a:path extrusionOk="0" h="120650" w="111760">
                <a:moveTo>
                  <a:pt x="82956" y="57670"/>
                </a:moveTo>
                <a:lnTo>
                  <a:pt x="81711" y="56553"/>
                </a:lnTo>
                <a:lnTo>
                  <a:pt x="82054" y="58826"/>
                </a:lnTo>
                <a:lnTo>
                  <a:pt x="82956" y="57670"/>
                </a:lnTo>
                <a:close/>
              </a:path>
              <a:path extrusionOk="0" h="120650" w="111760">
                <a:moveTo>
                  <a:pt x="83794" y="4305"/>
                </a:moveTo>
                <a:lnTo>
                  <a:pt x="82842" y="2514"/>
                </a:lnTo>
                <a:lnTo>
                  <a:pt x="81521" y="3327"/>
                </a:lnTo>
                <a:lnTo>
                  <a:pt x="83794" y="4305"/>
                </a:lnTo>
                <a:close/>
              </a:path>
              <a:path extrusionOk="0" h="120650" w="111760">
                <a:moveTo>
                  <a:pt x="84709" y="68884"/>
                </a:moveTo>
                <a:lnTo>
                  <a:pt x="84188" y="64427"/>
                </a:lnTo>
                <a:lnTo>
                  <a:pt x="82511" y="67297"/>
                </a:lnTo>
                <a:lnTo>
                  <a:pt x="83172" y="68326"/>
                </a:lnTo>
                <a:lnTo>
                  <a:pt x="84709" y="68884"/>
                </a:lnTo>
                <a:close/>
              </a:path>
              <a:path extrusionOk="0" h="120650" w="111760">
                <a:moveTo>
                  <a:pt x="84950" y="4787"/>
                </a:moveTo>
                <a:lnTo>
                  <a:pt x="83794" y="4305"/>
                </a:lnTo>
                <a:lnTo>
                  <a:pt x="83921" y="4533"/>
                </a:lnTo>
                <a:lnTo>
                  <a:pt x="84950" y="4787"/>
                </a:lnTo>
                <a:close/>
              </a:path>
              <a:path extrusionOk="0" h="120650" w="111760">
                <a:moveTo>
                  <a:pt x="87515" y="59016"/>
                </a:moveTo>
                <a:lnTo>
                  <a:pt x="87109" y="58991"/>
                </a:lnTo>
                <a:lnTo>
                  <a:pt x="86956" y="58991"/>
                </a:lnTo>
                <a:lnTo>
                  <a:pt x="87350" y="59347"/>
                </a:lnTo>
                <a:lnTo>
                  <a:pt x="87464" y="59131"/>
                </a:lnTo>
                <a:close/>
              </a:path>
              <a:path extrusionOk="0" h="120650" w="111760">
                <a:moveTo>
                  <a:pt x="88404" y="69354"/>
                </a:moveTo>
                <a:lnTo>
                  <a:pt x="86436" y="69481"/>
                </a:lnTo>
                <a:lnTo>
                  <a:pt x="84709" y="68884"/>
                </a:lnTo>
                <a:lnTo>
                  <a:pt x="84975" y="71843"/>
                </a:lnTo>
                <a:lnTo>
                  <a:pt x="86461" y="71158"/>
                </a:lnTo>
                <a:lnTo>
                  <a:pt x="88265" y="69481"/>
                </a:lnTo>
                <a:lnTo>
                  <a:pt x="88404" y="69354"/>
                </a:lnTo>
                <a:close/>
              </a:path>
              <a:path extrusionOk="0" h="120650" w="111760">
                <a:moveTo>
                  <a:pt x="89547" y="55308"/>
                </a:moveTo>
                <a:lnTo>
                  <a:pt x="89052" y="56146"/>
                </a:lnTo>
                <a:lnTo>
                  <a:pt x="88061" y="57721"/>
                </a:lnTo>
                <a:lnTo>
                  <a:pt x="88214" y="57721"/>
                </a:lnTo>
                <a:lnTo>
                  <a:pt x="88976" y="56337"/>
                </a:lnTo>
                <a:lnTo>
                  <a:pt x="89522" y="55372"/>
                </a:lnTo>
                <a:close/>
              </a:path>
              <a:path extrusionOk="0" h="120650" w="111760">
                <a:moveTo>
                  <a:pt x="90385" y="70142"/>
                </a:moveTo>
                <a:lnTo>
                  <a:pt x="89217" y="69316"/>
                </a:lnTo>
                <a:lnTo>
                  <a:pt x="88404" y="69354"/>
                </a:lnTo>
                <a:lnTo>
                  <a:pt x="90385" y="70142"/>
                </a:lnTo>
                <a:close/>
              </a:path>
              <a:path extrusionOk="0" h="120650" w="111760">
                <a:moveTo>
                  <a:pt x="90690" y="9613"/>
                </a:moveTo>
                <a:lnTo>
                  <a:pt x="90208" y="9271"/>
                </a:lnTo>
                <a:lnTo>
                  <a:pt x="90170" y="9652"/>
                </a:lnTo>
                <a:lnTo>
                  <a:pt x="90690" y="9613"/>
                </a:lnTo>
                <a:close/>
              </a:path>
              <a:path extrusionOk="0" h="120650" w="111760">
                <a:moveTo>
                  <a:pt x="91719" y="17703"/>
                </a:moveTo>
                <a:lnTo>
                  <a:pt x="89954" y="14274"/>
                </a:lnTo>
                <a:lnTo>
                  <a:pt x="89789" y="8978"/>
                </a:lnTo>
                <a:lnTo>
                  <a:pt x="90208" y="9271"/>
                </a:lnTo>
                <a:lnTo>
                  <a:pt x="90233" y="8978"/>
                </a:lnTo>
                <a:lnTo>
                  <a:pt x="90919" y="1155"/>
                </a:lnTo>
                <a:lnTo>
                  <a:pt x="84061" y="0"/>
                </a:lnTo>
                <a:lnTo>
                  <a:pt x="84950" y="4787"/>
                </a:lnTo>
                <a:lnTo>
                  <a:pt x="86791" y="9918"/>
                </a:lnTo>
                <a:lnTo>
                  <a:pt x="81813" y="11976"/>
                </a:lnTo>
                <a:lnTo>
                  <a:pt x="83248" y="16281"/>
                </a:lnTo>
                <a:lnTo>
                  <a:pt x="91719" y="17703"/>
                </a:lnTo>
                <a:close/>
              </a:path>
              <a:path extrusionOk="0" h="120650" w="111760">
                <a:moveTo>
                  <a:pt x="92163" y="49847"/>
                </a:moveTo>
                <a:lnTo>
                  <a:pt x="92138" y="49707"/>
                </a:lnTo>
                <a:lnTo>
                  <a:pt x="92113" y="49530"/>
                </a:lnTo>
                <a:lnTo>
                  <a:pt x="91681" y="49491"/>
                </a:lnTo>
                <a:lnTo>
                  <a:pt x="91516" y="49606"/>
                </a:lnTo>
                <a:lnTo>
                  <a:pt x="92163" y="49847"/>
                </a:lnTo>
                <a:close/>
              </a:path>
              <a:path extrusionOk="0" h="120650" w="111760">
                <a:moveTo>
                  <a:pt x="92417" y="30695"/>
                </a:moveTo>
                <a:lnTo>
                  <a:pt x="91059" y="30695"/>
                </a:lnTo>
                <a:lnTo>
                  <a:pt x="91681" y="33756"/>
                </a:lnTo>
                <a:lnTo>
                  <a:pt x="92417" y="30695"/>
                </a:lnTo>
                <a:close/>
              </a:path>
              <a:path extrusionOk="0" h="120650" w="111760">
                <a:moveTo>
                  <a:pt x="92468" y="58077"/>
                </a:moveTo>
                <a:lnTo>
                  <a:pt x="88214" y="57721"/>
                </a:lnTo>
                <a:lnTo>
                  <a:pt x="87515" y="59016"/>
                </a:lnTo>
                <a:lnTo>
                  <a:pt x="88430" y="59131"/>
                </a:lnTo>
                <a:lnTo>
                  <a:pt x="90703" y="59588"/>
                </a:lnTo>
                <a:lnTo>
                  <a:pt x="92468" y="58077"/>
                </a:lnTo>
                <a:close/>
              </a:path>
              <a:path extrusionOk="0" h="120650" w="111760">
                <a:moveTo>
                  <a:pt x="92544" y="17843"/>
                </a:moveTo>
                <a:lnTo>
                  <a:pt x="91719" y="17703"/>
                </a:lnTo>
                <a:lnTo>
                  <a:pt x="92062" y="18389"/>
                </a:lnTo>
                <a:lnTo>
                  <a:pt x="92544" y="17843"/>
                </a:lnTo>
                <a:close/>
              </a:path>
              <a:path extrusionOk="0" h="120650" w="111760">
                <a:moveTo>
                  <a:pt x="92900" y="42329"/>
                </a:moveTo>
                <a:lnTo>
                  <a:pt x="92443" y="41998"/>
                </a:lnTo>
                <a:lnTo>
                  <a:pt x="92113" y="41833"/>
                </a:lnTo>
                <a:lnTo>
                  <a:pt x="92062" y="42405"/>
                </a:lnTo>
                <a:lnTo>
                  <a:pt x="90703" y="43624"/>
                </a:lnTo>
                <a:lnTo>
                  <a:pt x="91198" y="44945"/>
                </a:lnTo>
                <a:lnTo>
                  <a:pt x="91973" y="46304"/>
                </a:lnTo>
                <a:lnTo>
                  <a:pt x="92087" y="44983"/>
                </a:lnTo>
                <a:lnTo>
                  <a:pt x="92379" y="43675"/>
                </a:lnTo>
                <a:lnTo>
                  <a:pt x="92900" y="42329"/>
                </a:lnTo>
                <a:close/>
              </a:path>
              <a:path extrusionOk="0" h="120650" w="111760">
                <a:moveTo>
                  <a:pt x="93332" y="49326"/>
                </a:moveTo>
                <a:lnTo>
                  <a:pt x="93141" y="48285"/>
                </a:lnTo>
                <a:lnTo>
                  <a:pt x="92519" y="47282"/>
                </a:lnTo>
                <a:lnTo>
                  <a:pt x="91973" y="46304"/>
                </a:lnTo>
                <a:lnTo>
                  <a:pt x="91846" y="47358"/>
                </a:lnTo>
                <a:lnTo>
                  <a:pt x="91871" y="48412"/>
                </a:lnTo>
                <a:lnTo>
                  <a:pt x="92087" y="49415"/>
                </a:lnTo>
                <a:lnTo>
                  <a:pt x="92443" y="49326"/>
                </a:lnTo>
                <a:lnTo>
                  <a:pt x="93332" y="49326"/>
                </a:lnTo>
                <a:close/>
              </a:path>
              <a:path extrusionOk="0" h="120650" w="111760">
                <a:moveTo>
                  <a:pt x="94411" y="49466"/>
                </a:moveTo>
                <a:lnTo>
                  <a:pt x="94005" y="49364"/>
                </a:lnTo>
                <a:lnTo>
                  <a:pt x="93332" y="49326"/>
                </a:lnTo>
                <a:lnTo>
                  <a:pt x="93408" y="49530"/>
                </a:lnTo>
                <a:lnTo>
                  <a:pt x="94411" y="49466"/>
                </a:lnTo>
                <a:close/>
              </a:path>
              <a:path extrusionOk="0" h="120650" w="111760">
                <a:moveTo>
                  <a:pt x="95199" y="9271"/>
                </a:moveTo>
                <a:lnTo>
                  <a:pt x="90690" y="9613"/>
                </a:lnTo>
                <a:lnTo>
                  <a:pt x="92544" y="10896"/>
                </a:lnTo>
                <a:lnTo>
                  <a:pt x="95199" y="9271"/>
                </a:lnTo>
                <a:close/>
              </a:path>
              <a:path extrusionOk="0" h="120650" w="111760">
                <a:moveTo>
                  <a:pt x="96621" y="36588"/>
                </a:moveTo>
                <a:lnTo>
                  <a:pt x="95110" y="38379"/>
                </a:lnTo>
                <a:lnTo>
                  <a:pt x="93738" y="40322"/>
                </a:lnTo>
                <a:lnTo>
                  <a:pt x="92900" y="42329"/>
                </a:lnTo>
                <a:lnTo>
                  <a:pt x="93954" y="43116"/>
                </a:lnTo>
                <a:lnTo>
                  <a:pt x="95656" y="44894"/>
                </a:lnTo>
                <a:lnTo>
                  <a:pt x="96469" y="42621"/>
                </a:lnTo>
                <a:lnTo>
                  <a:pt x="95516" y="40373"/>
                </a:lnTo>
                <a:lnTo>
                  <a:pt x="96139" y="38620"/>
                </a:lnTo>
                <a:lnTo>
                  <a:pt x="96621" y="36588"/>
                </a:lnTo>
                <a:close/>
              </a:path>
              <a:path extrusionOk="0" h="120650" w="111760">
                <a:moveTo>
                  <a:pt x="98844" y="60477"/>
                </a:moveTo>
                <a:lnTo>
                  <a:pt x="95948" y="54927"/>
                </a:lnTo>
                <a:lnTo>
                  <a:pt x="96761" y="57150"/>
                </a:lnTo>
                <a:lnTo>
                  <a:pt x="98844" y="60477"/>
                </a:lnTo>
                <a:close/>
              </a:path>
              <a:path extrusionOk="0" h="120650" w="111760">
                <a:moveTo>
                  <a:pt x="100088" y="25933"/>
                </a:moveTo>
                <a:lnTo>
                  <a:pt x="98983" y="27203"/>
                </a:lnTo>
                <a:lnTo>
                  <a:pt x="98386" y="29095"/>
                </a:lnTo>
                <a:lnTo>
                  <a:pt x="97523" y="32537"/>
                </a:lnTo>
                <a:lnTo>
                  <a:pt x="97370" y="32423"/>
                </a:lnTo>
                <a:lnTo>
                  <a:pt x="94221" y="29908"/>
                </a:lnTo>
                <a:lnTo>
                  <a:pt x="94005" y="26479"/>
                </a:lnTo>
                <a:lnTo>
                  <a:pt x="93954" y="25806"/>
                </a:lnTo>
                <a:lnTo>
                  <a:pt x="89052" y="26365"/>
                </a:lnTo>
                <a:lnTo>
                  <a:pt x="87706" y="30556"/>
                </a:lnTo>
                <a:lnTo>
                  <a:pt x="91033" y="30556"/>
                </a:lnTo>
                <a:lnTo>
                  <a:pt x="92456" y="30556"/>
                </a:lnTo>
                <a:lnTo>
                  <a:pt x="93433" y="26479"/>
                </a:lnTo>
                <a:lnTo>
                  <a:pt x="93002" y="36588"/>
                </a:lnTo>
                <a:lnTo>
                  <a:pt x="97091" y="32423"/>
                </a:lnTo>
                <a:lnTo>
                  <a:pt x="97078" y="34531"/>
                </a:lnTo>
                <a:lnTo>
                  <a:pt x="96621" y="36588"/>
                </a:lnTo>
                <a:lnTo>
                  <a:pt x="97548" y="35509"/>
                </a:lnTo>
                <a:lnTo>
                  <a:pt x="98602" y="34531"/>
                </a:lnTo>
                <a:lnTo>
                  <a:pt x="99517" y="33832"/>
                </a:lnTo>
                <a:lnTo>
                  <a:pt x="99733" y="33667"/>
                </a:lnTo>
                <a:lnTo>
                  <a:pt x="99441" y="33718"/>
                </a:lnTo>
                <a:lnTo>
                  <a:pt x="98793" y="33832"/>
                </a:lnTo>
                <a:lnTo>
                  <a:pt x="98488" y="33832"/>
                </a:lnTo>
                <a:lnTo>
                  <a:pt x="98755" y="33667"/>
                </a:lnTo>
                <a:lnTo>
                  <a:pt x="98869" y="33426"/>
                </a:lnTo>
                <a:lnTo>
                  <a:pt x="98361" y="33159"/>
                </a:lnTo>
                <a:lnTo>
                  <a:pt x="97929" y="32854"/>
                </a:lnTo>
                <a:lnTo>
                  <a:pt x="97548" y="32537"/>
                </a:lnTo>
                <a:lnTo>
                  <a:pt x="99136" y="30835"/>
                </a:lnTo>
                <a:lnTo>
                  <a:pt x="98704" y="32423"/>
                </a:lnTo>
                <a:lnTo>
                  <a:pt x="98793" y="33159"/>
                </a:lnTo>
                <a:lnTo>
                  <a:pt x="98869" y="33426"/>
                </a:lnTo>
                <a:lnTo>
                  <a:pt x="99174" y="33642"/>
                </a:lnTo>
                <a:lnTo>
                  <a:pt x="99377" y="33731"/>
                </a:lnTo>
                <a:lnTo>
                  <a:pt x="99682" y="30835"/>
                </a:lnTo>
                <a:lnTo>
                  <a:pt x="100088" y="25933"/>
                </a:lnTo>
                <a:close/>
              </a:path>
              <a:path extrusionOk="0" h="120650" w="111760">
                <a:moveTo>
                  <a:pt x="103035" y="17576"/>
                </a:moveTo>
                <a:lnTo>
                  <a:pt x="101549" y="16929"/>
                </a:lnTo>
                <a:lnTo>
                  <a:pt x="100139" y="16408"/>
                </a:lnTo>
                <a:lnTo>
                  <a:pt x="99326" y="12115"/>
                </a:lnTo>
                <a:lnTo>
                  <a:pt x="96977" y="12712"/>
                </a:lnTo>
                <a:lnTo>
                  <a:pt x="92544" y="17843"/>
                </a:lnTo>
                <a:lnTo>
                  <a:pt x="95516" y="18338"/>
                </a:lnTo>
                <a:lnTo>
                  <a:pt x="103035" y="17576"/>
                </a:lnTo>
                <a:close/>
              </a:path>
              <a:path extrusionOk="0" h="120650" w="111760">
                <a:moveTo>
                  <a:pt x="103708" y="32397"/>
                </a:moveTo>
                <a:lnTo>
                  <a:pt x="102844" y="31724"/>
                </a:lnTo>
                <a:lnTo>
                  <a:pt x="101739" y="32258"/>
                </a:lnTo>
                <a:lnTo>
                  <a:pt x="100736" y="32918"/>
                </a:lnTo>
                <a:lnTo>
                  <a:pt x="99733" y="33667"/>
                </a:lnTo>
                <a:lnTo>
                  <a:pt x="101244" y="33324"/>
                </a:lnTo>
                <a:lnTo>
                  <a:pt x="103708" y="32397"/>
                </a:lnTo>
                <a:close/>
              </a:path>
              <a:path extrusionOk="0" h="120650" w="111760">
                <a:moveTo>
                  <a:pt x="103847" y="17500"/>
                </a:moveTo>
                <a:lnTo>
                  <a:pt x="103593" y="17526"/>
                </a:lnTo>
                <a:lnTo>
                  <a:pt x="103301" y="17551"/>
                </a:lnTo>
                <a:lnTo>
                  <a:pt x="103035" y="17576"/>
                </a:lnTo>
                <a:lnTo>
                  <a:pt x="103682" y="17894"/>
                </a:lnTo>
                <a:lnTo>
                  <a:pt x="103847" y="17500"/>
                </a:lnTo>
                <a:close/>
              </a:path>
              <a:path extrusionOk="0" h="120650" w="111760">
                <a:moveTo>
                  <a:pt x="104165" y="42024"/>
                </a:moveTo>
                <a:lnTo>
                  <a:pt x="104000" y="40754"/>
                </a:lnTo>
                <a:lnTo>
                  <a:pt x="103543" y="39382"/>
                </a:lnTo>
                <a:lnTo>
                  <a:pt x="102514" y="37782"/>
                </a:lnTo>
                <a:lnTo>
                  <a:pt x="102730" y="39001"/>
                </a:lnTo>
                <a:lnTo>
                  <a:pt x="103441" y="40436"/>
                </a:lnTo>
                <a:lnTo>
                  <a:pt x="104165" y="42024"/>
                </a:lnTo>
                <a:close/>
              </a:path>
              <a:path extrusionOk="0" h="120650" w="111760">
                <a:moveTo>
                  <a:pt x="106603" y="47599"/>
                </a:moveTo>
                <a:lnTo>
                  <a:pt x="105333" y="44653"/>
                </a:lnTo>
                <a:lnTo>
                  <a:pt x="104165" y="42024"/>
                </a:lnTo>
                <a:lnTo>
                  <a:pt x="104406" y="44411"/>
                </a:lnTo>
                <a:lnTo>
                  <a:pt x="103225" y="46380"/>
                </a:lnTo>
                <a:lnTo>
                  <a:pt x="100037" y="48171"/>
                </a:lnTo>
                <a:lnTo>
                  <a:pt x="101930" y="50711"/>
                </a:lnTo>
                <a:lnTo>
                  <a:pt x="105143" y="48006"/>
                </a:lnTo>
                <a:lnTo>
                  <a:pt x="106032" y="50203"/>
                </a:lnTo>
                <a:lnTo>
                  <a:pt x="106603" y="47599"/>
                </a:lnTo>
                <a:close/>
              </a:path>
              <a:path extrusionOk="0" h="120650" w="111760">
                <a:moveTo>
                  <a:pt x="106730" y="22529"/>
                </a:moveTo>
                <a:lnTo>
                  <a:pt x="105892" y="19443"/>
                </a:lnTo>
                <a:lnTo>
                  <a:pt x="104787" y="18465"/>
                </a:lnTo>
                <a:lnTo>
                  <a:pt x="103682" y="17894"/>
                </a:lnTo>
                <a:lnTo>
                  <a:pt x="100545" y="24993"/>
                </a:lnTo>
                <a:lnTo>
                  <a:pt x="100228" y="24282"/>
                </a:lnTo>
                <a:lnTo>
                  <a:pt x="100088" y="25933"/>
                </a:lnTo>
                <a:lnTo>
                  <a:pt x="101358" y="24472"/>
                </a:lnTo>
                <a:lnTo>
                  <a:pt x="106730" y="22529"/>
                </a:lnTo>
                <a:close/>
              </a:path>
              <a:path extrusionOk="0" h="120650" w="111760">
                <a:moveTo>
                  <a:pt x="109715" y="19735"/>
                </a:moveTo>
                <a:lnTo>
                  <a:pt x="105244" y="14325"/>
                </a:lnTo>
                <a:lnTo>
                  <a:pt x="105981" y="17500"/>
                </a:lnTo>
                <a:lnTo>
                  <a:pt x="109715" y="19735"/>
                </a:lnTo>
                <a:close/>
              </a:path>
              <a:path extrusionOk="0" h="120650" w="111760">
                <a:moveTo>
                  <a:pt x="111607" y="11188"/>
                </a:moveTo>
                <a:lnTo>
                  <a:pt x="110172" y="8432"/>
                </a:lnTo>
                <a:lnTo>
                  <a:pt x="108191" y="9702"/>
                </a:lnTo>
                <a:lnTo>
                  <a:pt x="111607" y="111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29" name="Google Shape;2329;p238"/>
          <p:cNvSpPr/>
          <p:nvPr/>
        </p:nvSpPr>
        <p:spPr>
          <a:xfrm>
            <a:off x="1802081" y="2622735"/>
            <a:ext cx="2540" cy="10158"/>
          </a:xfrm>
          <a:custGeom>
            <a:rect b="b" l="l" r="r" t="t"/>
            <a:pathLst>
              <a:path extrusionOk="0" h="15239" w="3810">
                <a:moveTo>
                  <a:pt x="1676" y="15074"/>
                </a:moveTo>
                <a:lnTo>
                  <a:pt x="863" y="14262"/>
                </a:lnTo>
                <a:lnTo>
                  <a:pt x="215" y="13830"/>
                </a:lnTo>
                <a:lnTo>
                  <a:pt x="0" y="14312"/>
                </a:lnTo>
                <a:lnTo>
                  <a:pt x="1676" y="15074"/>
                </a:lnTo>
                <a:close/>
              </a:path>
              <a:path extrusionOk="0" h="15239" w="3810">
                <a:moveTo>
                  <a:pt x="3632" y="1981"/>
                </a:moveTo>
                <a:lnTo>
                  <a:pt x="3086" y="0"/>
                </a:lnTo>
                <a:lnTo>
                  <a:pt x="3187" y="876"/>
                </a:lnTo>
                <a:lnTo>
                  <a:pt x="3378" y="1498"/>
                </a:lnTo>
                <a:lnTo>
                  <a:pt x="3632" y="19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0" name="Google Shape;2330;p238"/>
          <p:cNvSpPr/>
          <p:nvPr/>
        </p:nvSpPr>
        <p:spPr>
          <a:xfrm>
            <a:off x="1802817" y="2788987"/>
            <a:ext cx="6771" cy="2963"/>
          </a:xfrm>
          <a:custGeom>
            <a:rect b="b" l="l" r="r" t="t"/>
            <a:pathLst>
              <a:path extrusionOk="0" h="4445" w="10160">
                <a:moveTo>
                  <a:pt x="0" y="4333"/>
                </a:moveTo>
                <a:lnTo>
                  <a:pt x="1054" y="3303"/>
                </a:lnTo>
                <a:lnTo>
                  <a:pt x="1724" y="2010"/>
                </a:lnTo>
                <a:lnTo>
                  <a:pt x="1269" y="143"/>
                </a:lnTo>
                <a:lnTo>
                  <a:pt x="5438" y="0"/>
                </a:lnTo>
                <a:lnTo>
                  <a:pt x="9606" y="335"/>
                </a:lnTo>
                <a:lnTo>
                  <a:pt x="3856" y="2346"/>
                </a:lnTo>
                <a:lnTo>
                  <a:pt x="0" y="43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1" name="Google Shape;2331;p238"/>
          <p:cNvSpPr/>
          <p:nvPr/>
        </p:nvSpPr>
        <p:spPr>
          <a:xfrm>
            <a:off x="1789605" y="2698423"/>
            <a:ext cx="12696" cy="7195"/>
          </a:xfrm>
          <a:custGeom>
            <a:rect b="b" l="l" r="r" t="t"/>
            <a:pathLst>
              <a:path extrusionOk="0" h="10795" w="19050">
                <a:moveTo>
                  <a:pt x="3213" y="0"/>
                </a:moveTo>
                <a:lnTo>
                  <a:pt x="2159" y="571"/>
                </a:lnTo>
                <a:lnTo>
                  <a:pt x="1104" y="1511"/>
                </a:lnTo>
                <a:lnTo>
                  <a:pt x="0" y="2870"/>
                </a:lnTo>
                <a:lnTo>
                  <a:pt x="3213" y="0"/>
                </a:lnTo>
                <a:close/>
              </a:path>
              <a:path extrusionOk="0" h="10795" w="19050">
                <a:moveTo>
                  <a:pt x="18453" y="10604"/>
                </a:moveTo>
                <a:lnTo>
                  <a:pt x="17780" y="9728"/>
                </a:lnTo>
                <a:lnTo>
                  <a:pt x="17056" y="8712"/>
                </a:lnTo>
                <a:lnTo>
                  <a:pt x="16268" y="7683"/>
                </a:lnTo>
                <a:lnTo>
                  <a:pt x="15836" y="7848"/>
                </a:lnTo>
                <a:lnTo>
                  <a:pt x="15379" y="8026"/>
                </a:lnTo>
                <a:lnTo>
                  <a:pt x="14935" y="8216"/>
                </a:lnTo>
                <a:lnTo>
                  <a:pt x="17373" y="9867"/>
                </a:lnTo>
                <a:lnTo>
                  <a:pt x="18453" y="106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2" name="Google Shape;2332;p238"/>
          <p:cNvSpPr/>
          <p:nvPr/>
        </p:nvSpPr>
        <p:spPr>
          <a:xfrm>
            <a:off x="1811983" y="2576457"/>
            <a:ext cx="2963" cy="2116"/>
          </a:xfrm>
          <a:custGeom>
            <a:rect b="b" l="l" r="r" t="t"/>
            <a:pathLst>
              <a:path extrusionOk="0" h="3175" w="4444">
                <a:moveTo>
                  <a:pt x="4288" y="3160"/>
                </a:moveTo>
                <a:lnTo>
                  <a:pt x="2419" y="2322"/>
                </a:lnTo>
                <a:lnTo>
                  <a:pt x="0" y="3064"/>
                </a:lnTo>
                <a:lnTo>
                  <a:pt x="934" y="0"/>
                </a:lnTo>
                <a:lnTo>
                  <a:pt x="4288" y="31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3" name="Google Shape;2333;p238"/>
          <p:cNvSpPr/>
          <p:nvPr/>
        </p:nvSpPr>
        <p:spPr>
          <a:xfrm>
            <a:off x="1786276" y="2862061"/>
            <a:ext cx="4655" cy="3386"/>
          </a:xfrm>
          <a:custGeom>
            <a:rect b="b" l="l" r="r" t="t"/>
            <a:pathLst>
              <a:path extrusionOk="0" h="5079" w="6985">
                <a:moveTo>
                  <a:pt x="3162" y="4955"/>
                </a:moveTo>
                <a:lnTo>
                  <a:pt x="0" y="3495"/>
                </a:lnTo>
                <a:lnTo>
                  <a:pt x="3880" y="2154"/>
                </a:lnTo>
                <a:lnTo>
                  <a:pt x="6755" y="0"/>
                </a:lnTo>
                <a:lnTo>
                  <a:pt x="6228" y="1508"/>
                </a:lnTo>
                <a:lnTo>
                  <a:pt x="5198" y="3112"/>
                </a:lnTo>
                <a:lnTo>
                  <a:pt x="3162" y="49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4" name="Google Shape;2334;p238"/>
          <p:cNvSpPr/>
          <p:nvPr/>
        </p:nvSpPr>
        <p:spPr>
          <a:xfrm>
            <a:off x="1830089" y="2633547"/>
            <a:ext cx="1693" cy="1693"/>
          </a:xfrm>
          <a:custGeom>
            <a:rect b="b" l="l" r="r" t="t"/>
            <a:pathLst>
              <a:path extrusionOk="0" h="2539" w="2539">
                <a:moveTo>
                  <a:pt x="1988" y="2082"/>
                </a:moveTo>
                <a:lnTo>
                  <a:pt x="958" y="2034"/>
                </a:lnTo>
                <a:lnTo>
                  <a:pt x="383" y="1244"/>
                </a:lnTo>
                <a:lnTo>
                  <a:pt x="0" y="0"/>
                </a:lnTo>
                <a:lnTo>
                  <a:pt x="886" y="215"/>
                </a:lnTo>
                <a:lnTo>
                  <a:pt x="1557" y="861"/>
                </a:lnTo>
                <a:lnTo>
                  <a:pt x="1988" y="20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5" name="Google Shape;2335;p238"/>
          <p:cNvSpPr/>
          <p:nvPr/>
        </p:nvSpPr>
        <p:spPr>
          <a:xfrm>
            <a:off x="1790778" y="2857834"/>
            <a:ext cx="2540" cy="4232"/>
          </a:xfrm>
          <a:custGeom>
            <a:rect b="b" l="l" r="r" t="t"/>
            <a:pathLst>
              <a:path extrusionOk="0" h="6350" w="3810">
                <a:moveTo>
                  <a:pt x="0" y="6343"/>
                </a:moveTo>
                <a:lnTo>
                  <a:pt x="670" y="4452"/>
                </a:lnTo>
                <a:lnTo>
                  <a:pt x="503" y="2705"/>
                </a:lnTo>
                <a:lnTo>
                  <a:pt x="191" y="957"/>
                </a:lnTo>
                <a:lnTo>
                  <a:pt x="598" y="646"/>
                </a:lnTo>
                <a:lnTo>
                  <a:pt x="886" y="311"/>
                </a:lnTo>
                <a:lnTo>
                  <a:pt x="1365" y="0"/>
                </a:lnTo>
                <a:lnTo>
                  <a:pt x="3665" y="2753"/>
                </a:lnTo>
                <a:lnTo>
                  <a:pt x="2132" y="4787"/>
                </a:lnTo>
                <a:lnTo>
                  <a:pt x="0" y="63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6" name="Google Shape;2336;p238"/>
          <p:cNvSpPr/>
          <p:nvPr/>
        </p:nvSpPr>
        <p:spPr>
          <a:xfrm>
            <a:off x="1861081" y="2419120"/>
            <a:ext cx="423" cy="423"/>
          </a:xfrm>
          <a:custGeom>
            <a:rect b="b" l="l" r="r" t="t"/>
            <a:pathLst>
              <a:path extrusionOk="0" h="635" w="635">
                <a:moveTo>
                  <a:pt x="23" y="598"/>
                </a:moveTo>
                <a:lnTo>
                  <a:pt x="0" y="239"/>
                </a:lnTo>
                <a:lnTo>
                  <a:pt x="71" y="0"/>
                </a:lnTo>
                <a:lnTo>
                  <a:pt x="598" y="143"/>
                </a:lnTo>
                <a:lnTo>
                  <a:pt x="359" y="263"/>
                </a:lnTo>
                <a:lnTo>
                  <a:pt x="239" y="478"/>
                </a:lnTo>
                <a:lnTo>
                  <a:pt x="23" y="5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7" name="Google Shape;2337;p238"/>
          <p:cNvSpPr/>
          <p:nvPr/>
        </p:nvSpPr>
        <p:spPr>
          <a:xfrm>
            <a:off x="1895264" y="2375337"/>
            <a:ext cx="423" cy="2116"/>
          </a:xfrm>
          <a:custGeom>
            <a:rect b="b" l="l" r="r" t="t"/>
            <a:pathLst>
              <a:path extrusionOk="0" h="3175" w="635">
                <a:moveTo>
                  <a:pt x="0" y="3088"/>
                </a:moveTo>
                <a:lnTo>
                  <a:pt x="71" y="1963"/>
                </a:lnTo>
                <a:lnTo>
                  <a:pt x="215" y="766"/>
                </a:lnTo>
                <a:lnTo>
                  <a:pt x="47" y="0"/>
                </a:lnTo>
                <a:lnTo>
                  <a:pt x="431" y="1651"/>
                </a:lnTo>
                <a:lnTo>
                  <a:pt x="335" y="2585"/>
                </a:lnTo>
                <a:lnTo>
                  <a:pt x="0" y="30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8" name="Google Shape;2338;p238"/>
          <p:cNvSpPr/>
          <p:nvPr/>
        </p:nvSpPr>
        <p:spPr>
          <a:xfrm>
            <a:off x="1769368" y="2897871"/>
            <a:ext cx="13543" cy="2116"/>
          </a:xfrm>
          <a:custGeom>
            <a:rect b="b" l="l" r="r" t="t"/>
            <a:pathLst>
              <a:path extrusionOk="0" h="3175" w="20319">
                <a:moveTo>
                  <a:pt x="1422" y="2959"/>
                </a:moveTo>
                <a:lnTo>
                  <a:pt x="876" y="2463"/>
                </a:lnTo>
                <a:lnTo>
                  <a:pt x="0" y="2146"/>
                </a:lnTo>
                <a:lnTo>
                  <a:pt x="876" y="2552"/>
                </a:lnTo>
                <a:lnTo>
                  <a:pt x="1422" y="2959"/>
                </a:lnTo>
                <a:close/>
              </a:path>
              <a:path extrusionOk="0" h="3175" w="20319">
                <a:moveTo>
                  <a:pt x="19875" y="381"/>
                </a:moveTo>
                <a:lnTo>
                  <a:pt x="19519" y="0"/>
                </a:lnTo>
                <a:lnTo>
                  <a:pt x="19278" y="1714"/>
                </a:lnTo>
                <a:lnTo>
                  <a:pt x="19875" y="3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39" name="Google Shape;2339;p238"/>
          <p:cNvSpPr/>
          <p:nvPr/>
        </p:nvSpPr>
        <p:spPr>
          <a:xfrm>
            <a:off x="1776841" y="2843507"/>
            <a:ext cx="847" cy="423"/>
          </a:xfrm>
          <a:custGeom>
            <a:rect b="b" l="l" r="r" t="t"/>
            <a:pathLst>
              <a:path extrusionOk="0" h="635" w="1269">
                <a:moveTo>
                  <a:pt x="0" y="335"/>
                </a:moveTo>
                <a:lnTo>
                  <a:pt x="862" y="0"/>
                </a:lnTo>
                <a:lnTo>
                  <a:pt x="838" y="143"/>
                </a:lnTo>
                <a:lnTo>
                  <a:pt x="167" y="287"/>
                </a:lnTo>
                <a:lnTo>
                  <a:pt x="0" y="3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0" name="Google Shape;2340;p238"/>
          <p:cNvSpPr/>
          <p:nvPr/>
        </p:nvSpPr>
        <p:spPr>
          <a:xfrm>
            <a:off x="1780701" y="2896957"/>
            <a:ext cx="2116" cy="3810"/>
          </a:xfrm>
          <a:custGeom>
            <a:rect b="b" l="l" r="r" t="t"/>
            <a:pathLst>
              <a:path extrusionOk="0" h="5714" w="3175">
                <a:moveTo>
                  <a:pt x="1765" y="1562"/>
                </a:moveTo>
                <a:lnTo>
                  <a:pt x="1358" y="1828"/>
                </a:lnTo>
                <a:lnTo>
                  <a:pt x="812" y="2349"/>
                </a:lnTo>
                <a:lnTo>
                  <a:pt x="0" y="3302"/>
                </a:lnTo>
                <a:lnTo>
                  <a:pt x="673" y="2857"/>
                </a:lnTo>
                <a:lnTo>
                  <a:pt x="1270" y="2260"/>
                </a:lnTo>
                <a:lnTo>
                  <a:pt x="1765" y="1562"/>
                </a:lnTo>
                <a:close/>
              </a:path>
              <a:path extrusionOk="0" h="5714" w="3175">
                <a:moveTo>
                  <a:pt x="2197" y="5168"/>
                </a:moveTo>
                <a:lnTo>
                  <a:pt x="1943" y="3517"/>
                </a:lnTo>
                <a:lnTo>
                  <a:pt x="1384" y="4457"/>
                </a:lnTo>
                <a:lnTo>
                  <a:pt x="1143" y="4838"/>
                </a:lnTo>
                <a:lnTo>
                  <a:pt x="1727" y="5245"/>
                </a:lnTo>
                <a:lnTo>
                  <a:pt x="2197" y="5168"/>
                </a:lnTo>
                <a:close/>
              </a:path>
              <a:path extrusionOk="0" h="5714" w="3175">
                <a:moveTo>
                  <a:pt x="2717" y="0"/>
                </a:moveTo>
                <a:lnTo>
                  <a:pt x="2298" y="812"/>
                </a:lnTo>
                <a:lnTo>
                  <a:pt x="1765" y="1562"/>
                </a:lnTo>
                <a:lnTo>
                  <a:pt x="2133" y="1320"/>
                </a:lnTo>
                <a:lnTo>
                  <a:pt x="2400" y="1244"/>
                </a:lnTo>
                <a:lnTo>
                  <a:pt x="2514" y="1371"/>
                </a:lnTo>
                <a:lnTo>
                  <a:pt x="2679" y="177"/>
                </a:lnTo>
                <a:lnTo>
                  <a:pt x="271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1" name="Google Shape;2341;p238"/>
          <p:cNvSpPr/>
          <p:nvPr/>
        </p:nvSpPr>
        <p:spPr>
          <a:xfrm>
            <a:off x="1846168" y="2505568"/>
            <a:ext cx="847" cy="1693"/>
          </a:xfrm>
          <a:custGeom>
            <a:rect b="b" l="l" r="r" t="t"/>
            <a:pathLst>
              <a:path extrusionOk="0" h="2539" w="1269">
                <a:moveTo>
                  <a:pt x="694" y="2298"/>
                </a:moveTo>
                <a:lnTo>
                  <a:pt x="71" y="790"/>
                </a:lnTo>
                <a:lnTo>
                  <a:pt x="0" y="0"/>
                </a:lnTo>
                <a:lnTo>
                  <a:pt x="1149" y="2058"/>
                </a:lnTo>
                <a:lnTo>
                  <a:pt x="958" y="2130"/>
                </a:lnTo>
                <a:lnTo>
                  <a:pt x="694" y="22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2" name="Google Shape;2342;p238"/>
          <p:cNvSpPr/>
          <p:nvPr/>
        </p:nvSpPr>
        <p:spPr>
          <a:xfrm>
            <a:off x="1755554" y="2370908"/>
            <a:ext cx="142202" cy="554422"/>
          </a:xfrm>
          <a:custGeom>
            <a:rect b="b" l="l" r="r" t="t"/>
            <a:pathLst>
              <a:path extrusionOk="0" h="831850" w="213360">
                <a:moveTo>
                  <a:pt x="3048" y="829233"/>
                </a:moveTo>
                <a:lnTo>
                  <a:pt x="2006" y="827201"/>
                </a:lnTo>
                <a:lnTo>
                  <a:pt x="330" y="829017"/>
                </a:lnTo>
                <a:lnTo>
                  <a:pt x="673" y="829691"/>
                </a:lnTo>
                <a:lnTo>
                  <a:pt x="0" y="830046"/>
                </a:lnTo>
                <a:lnTo>
                  <a:pt x="330" y="830745"/>
                </a:lnTo>
                <a:lnTo>
                  <a:pt x="2374" y="831342"/>
                </a:lnTo>
                <a:lnTo>
                  <a:pt x="3048" y="829233"/>
                </a:lnTo>
                <a:close/>
              </a:path>
              <a:path extrusionOk="0" h="831850" w="213360">
                <a:moveTo>
                  <a:pt x="11887" y="795959"/>
                </a:moveTo>
                <a:lnTo>
                  <a:pt x="9436" y="799388"/>
                </a:lnTo>
                <a:lnTo>
                  <a:pt x="10756" y="798550"/>
                </a:lnTo>
                <a:lnTo>
                  <a:pt x="11887" y="795959"/>
                </a:lnTo>
                <a:close/>
              </a:path>
              <a:path extrusionOk="0" h="831850" w="213360">
                <a:moveTo>
                  <a:pt x="13868" y="805561"/>
                </a:moveTo>
                <a:lnTo>
                  <a:pt x="10706" y="803097"/>
                </a:lnTo>
                <a:lnTo>
                  <a:pt x="9131" y="804989"/>
                </a:lnTo>
                <a:lnTo>
                  <a:pt x="13868" y="805561"/>
                </a:lnTo>
                <a:close/>
              </a:path>
              <a:path extrusionOk="0" h="831850" w="213360">
                <a:moveTo>
                  <a:pt x="15951" y="742886"/>
                </a:moveTo>
                <a:lnTo>
                  <a:pt x="14465" y="742099"/>
                </a:lnTo>
                <a:lnTo>
                  <a:pt x="12839" y="735774"/>
                </a:lnTo>
                <a:lnTo>
                  <a:pt x="11950" y="741146"/>
                </a:lnTo>
                <a:lnTo>
                  <a:pt x="13411" y="741934"/>
                </a:lnTo>
                <a:lnTo>
                  <a:pt x="13754" y="746455"/>
                </a:lnTo>
                <a:lnTo>
                  <a:pt x="15951" y="742886"/>
                </a:lnTo>
                <a:close/>
              </a:path>
              <a:path extrusionOk="0" h="831850" w="213360">
                <a:moveTo>
                  <a:pt x="17322" y="793229"/>
                </a:moveTo>
                <a:lnTo>
                  <a:pt x="17056" y="792086"/>
                </a:lnTo>
                <a:lnTo>
                  <a:pt x="16598" y="793280"/>
                </a:lnTo>
                <a:lnTo>
                  <a:pt x="16332" y="794473"/>
                </a:lnTo>
                <a:lnTo>
                  <a:pt x="16891" y="795388"/>
                </a:lnTo>
                <a:lnTo>
                  <a:pt x="17030" y="794715"/>
                </a:lnTo>
                <a:lnTo>
                  <a:pt x="17322" y="793229"/>
                </a:lnTo>
                <a:close/>
              </a:path>
              <a:path extrusionOk="0" h="831850" w="213360">
                <a:moveTo>
                  <a:pt x="18034" y="734085"/>
                </a:moveTo>
                <a:lnTo>
                  <a:pt x="17945" y="731850"/>
                </a:lnTo>
                <a:lnTo>
                  <a:pt x="14973" y="735330"/>
                </a:lnTo>
                <a:lnTo>
                  <a:pt x="18034" y="734085"/>
                </a:lnTo>
                <a:close/>
              </a:path>
              <a:path extrusionOk="0" h="831850" w="213360">
                <a:moveTo>
                  <a:pt x="18249" y="754456"/>
                </a:moveTo>
                <a:lnTo>
                  <a:pt x="12623" y="752919"/>
                </a:lnTo>
                <a:lnTo>
                  <a:pt x="14300" y="755434"/>
                </a:lnTo>
                <a:lnTo>
                  <a:pt x="15544" y="754519"/>
                </a:lnTo>
                <a:lnTo>
                  <a:pt x="16573" y="754710"/>
                </a:lnTo>
                <a:lnTo>
                  <a:pt x="18249" y="754456"/>
                </a:lnTo>
                <a:close/>
              </a:path>
              <a:path extrusionOk="0" h="831850" w="213360">
                <a:moveTo>
                  <a:pt x="19570" y="787412"/>
                </a:moveTo>
                <a:lnTo>
                  <a:pt x="18211" y="787133"/>
                </a:lnTo>
                <a:lnTo>
                  <a:pt x="15811" y="790600"/>
                </a:lnTo>
                <a:lnTo>
                  <a:pt x="16598" y="790740"/>
                </a:lnTo>
                <a:lnTo>
                  <a:pt x="16891" y="791362"/>
                </a:lnTo>
                <a:lnTo>
                  <a:pt x="17056" y="792086"/>
                </a:lnTo>
                <a:lnTo>
                  <a:pt x="17894" y="789762"/>
                </a:lnTo>
                <a:lnTo>
                  <a:pt x="19570" y="787412"/>
                </a:lnTo>
                <a:close/>
              </a:path>
              <a:path extrusionOk="0" h="831850" w="213360">
                <a:moveTo>
                  <a:pt x="19646" y="814997"/>
                </a:moveTo>
                <a:lnTo>
                  <a:pt x="18440" y="813269"/>
                </a:lnTo>
                <a:lnTo>
                  <a:pt x="18351" y="811784"/>
                </a:lnTo>
                <a:lnTo>
                  <a:pt x="18275" y="812571"/>
                </a:lnTo>
                <a:lnTo>
                  <a:pt x="18135" y="813371"/>
                </a:lnTo>
                <a:lnTo>
                  <a:pt x="17729" y="814031"/>
                </a:lnTo>
                <a:lnTo>
                  <a:pt x="19646" y="814997"/>
                </a:lnTo>
                <a:close/>
              </a:path>
              <a:path extrusionOk="0" h="831850" w="213360">
                <a:moveTo>
                  <a:pt x="20497" y="729526"/>
                </a:moveTo>
                <a:lnTo>
                  <a:pt x="20205" y="729208"/>
                </a:lnTo>
                <a:lnTo>
                  <a:pt x="20497" y="729526"/>
                </a:lnTo>
                <a:close/>
              </a:path>
              <a:path extrusionOk="0" h="831850" w="213360">
                <a:moveTo>
                  <a:pt x="21170" y="730250"/>
                </a:moveTo>
                <a:lnTo>
                  <a:pt x="21132" y="729945"/>
                </a:lnTo>
                <a:lnTo>
                  <a:pt x="20497" y="729526"/>
                </a:lnTo>
                <a:lnTo>
                  <a:pt x="21170" y="730250"/>
                </a:lnTo>
                <a:close/>
              </a:path>
              <a:path extrusionOk="0" h="831850" w="213360">
                <a:moveTo>
                  <a:pt x="21488" y="727710"/>
                </a:moveTo>
                <a:lnTo>
                  <a:pt x="19164" y="728116"/>
                </a:lnTo>
                <a:lnTo>
                  <a:pt x="18783" y="727710"/>
                </a:lnTo>
                <a:lnTo>
                  <a:pt x="19075" y="728129"/>
                </a:lnTo>
                <a:lnTo>
                  <a:pt x="14300" y="728980"/>
                </a:lnTo>
                <a:lnTo>
                  <a:pt x="17868" y="730250"/>
                </a:lnTo>
                <a:lnTo>
                  <a:pt x="17945" y="731850"/>
                </a:lnTo>
                <a:lnTo>
                  <a:pt x="20142" y="729284"/>
                </a:lnTo>
                <a:lnTo>
                  <a:pt x="21488" y="727710"/>
                </a:lnTo>
                <a:close/>
              </a:path>
              <a:path extrusionOk="0" h="831850" w="213360">
                <a:moveTo>
                  <a:pt x="21513" y="730821"/>
                </a:moveTo>
                <a:lnTo>
                  <a:pt x="21463" y="730161"/>
                </a:lnTo>
                <a:lnTo>
                  <a:pt x="21297" y="730059"/>
                </a:lnTo>
                <a:lnTo>
                  <a:pt x="21259" y="730250"/>
                </a:lnTo>
                <a:lnTo>
                  <a:pt x="21513" y="730821"/>
                </a:lnTo>
                <a:close/>
              </a:path>
              <a:path extrusionOk="0" h="831850" w="213360">
                <a:moveTo>
                  <a:pt x="21894" y="729170"/>
                </a:moveTo>
                <a:lnTo>
                  <a:pt x="20726" y="728980"/>
                </a:lnTo>
                <a:lnTo>
                  <a:pt x="21132" y="729945"/>
                </a:lnTo>
                <a:lnTo>
                  <a:pt x="21297" y="730059"/>
                </a:lnTo>
                <a:lnTo>
                  <a:pt x="21894" y="729170"/>
                </a:lnTo>
                <a:close/>
              </a:path>
              <a:path extrusionOk="0" h="831850" w="213360">
                <a:moveTo>
                  <a:pt x="22110" y="682485"/>
                </a:moveTo>
                <a:lnTo>
                  <a:pt x="21031" y="682231"/>
                </a:lnTo>
                <a:lnTo>
                  <a:pt x="20027" y="682561"/>
                </a:lnTo>
                <a:lnTo>
                  <a:pt x="19431" y="684212"/>
                </a:lnTo>
                <a:lnTo>
                  <a:pt x="20269" y="683209"/>
                </a:lnTo>
                <a:lnTo>
                  <a:pt x="21196" y="682752"/>
                </a:lnTo>
                <a:lnTo>
                  <a:pt x="22110" y="682485"/>
                </a:lnTo>
                <a:close/>
              </a:path>
              <a:path extrusionOk="0" h="831850" w="213360">
                <a:moveTo>
                  <a:pt x="23380" y="813130"/>
                </a:moveTo>
                <a:lnTo>
                  <a:pt x="21704" y="806881"/>
                </a:lnTo>
                <a:lnTo>
                  <a:pt x="17995" y="805992"/>
                </a:lnTo>
                <a:lnTo>
                  <a:pt x="18516" y="808558"/>
                </a:lnTo>
                <a:lnTo>
                  <a:pt x="18427" y="811187"/>
                </a:lnTo>
                <a:lnTo>
                  <a:pt x="18465" y="810882"/>
                </a:lnTo>
                <a:lnTo>
                  <a:pt x="18542" y="810755"/>
                </a:lnTo>
                <a:lnTo>
                  <a:pt x="23380" y="813130"/>
                </a:lnTo>
                <a:close/>
              </a:path>
              <a:path extrusionOk="0" h="831850" w="213360">
                <a:moveTo>
                  <a:pt x="23710" y="795020"/>
                </a:moveTo>
                <a:lnTo>
                  <a:pt x="22466" y="793750"/>
                </a:lnTo>
                <a:lnTo>
                  <a:pt x="23507" y="795210"/>
                </a:lnTo>
                <a:lnTo>
                  <a:pt x="23710" y="795020"/>
                </a:lnTo>
                <a:close/>
              </a:path>
              <a:path extrusionOk="0" h="831850" w="213360">
                <a:moveTo>
                  <a:pt x="24269" y="796290"/>
                </a:moveTo>
                <a:lnTo>
                  <a:pt x="23507" y="795210"/>
                </a:lnTo>
                <a:lnTo>
                  <a:pt x="21869" y="796810"/>
                </a:lnTo>
                <a:lnTo>
                  <a:pt x="24269" y="796290"/>
                </a:lnTo>
                <a:close/>
              </a:path>
              <a:path extrusionOk="0" h="831850" w="213360">
                <a:moveTo>
                  <a:pt x="24701" y="754380"/>
                </a:moveTo>
                <a:lnTo>
                  <a:pt x="22834" y="755650"/>
                </a:lnTo>
                <a:lnTo>
                  <a:pt x="22872" y="755865"/>
                </a:lnTo>
                <a:lnTo>
                  <a:pt x="24701" y="754380"/>
                </a:lnTo>
                <a:close/>
              </a:path>
              <a:path extrusionOk="0" h="831850" w="213360">
                <a:moveTo>
                  <a:pt x="25463" y="740410"/>
                </a:moveTo>
                <a:lnTo>
                  <a:pt x="22352" y="732790"/>
                </a:lnTo>
                <a:lnTo>
                  <a:pt x="21513" y="730821"/>
                </a:lnTo>
                <a:lnTo>
                  <a:pt x="21272" y="732790"/>
                </a:lnTo>
                <a:lnTo>
                  <a:pt x="18034" y="734085"/>
                </a:lnTo>
                <a:lnTo>
                  <a:pt x="18084" y="735330"/>
                </a:lnTo>
                <a:lnTo>
                  <a:pt x="19621" y="739140"/>
                </a:lnTo>
                <a:lnTo>
                  <a:pt x="25463" y="740410"/>
                </a:lnTo>
                <a:close/>
              </a:path>
              <a:path extrusionOk="0" h="831850" w="213360">
                <a:moveTo>
                  <a:pt x="28206" y="813790"/>
                </a:moveTo>
                <a:lnTo>
                  <a:pt x="26644" y="814070"/>
                </a:lnTo>
                <a:lnTo>
                  <a:pt x="27787" y="814298"/>
                </a:lnTo>
                <a:lnTo>
                  <a:pt x="28206" y="813790"/>
                </a:lnTo>
                <a:close/>
              </a:path>
              <a:path extrusionOk="0" h="831850" w="213360">
                <a:moveTo>
                  <a:pt x="28333" y="622960"/>
                </a:moveTo>
                <a:lnTo>
                  <a:pt x="25438" y="626300"/>
                </a:lnTo>
                <a:lnTo>
                  <a:pt x="27482" y="627862"/>
                </a:lnTo>
                <a:lnTo>
                  <a:pt x="28333" y="622960"/>
                </a:lnTo>
                <a:close/>
              </a:path>
              <a:path extrusionOk="0" h="831850" w="213360">
                <a:moveTo>
                  <a:pt x="29006" y="622185"/>
                </a:moveTo>
                <a:lnTo>
                  <a:pt x="28867" y="622223"/>
                </a:lnTo>
                <a:lnTo>
                  <a:pt x="29006" y="622185"/>
                </a:lnTo>
                <a:close/>
              </a:path>
              <a:path extrusionOk="0" h="831850" w="213360">
                <a:moveTo>
                  <a:pt x="29806" y="619645"/>
                </a:moveTo>
                <a:lnTo>
                  <a:pt x="23355" y="620077"/>
                </a:lnTo>
                <a:lnTo>
                  <a:pt x="20294" y="624776"/>
                </a:lnTo>
                <a:lnTo>
                  <a:pt x="28867" y="622223"/>
                </a:lnTo>
                <a:lnTo>
                  <a:pt x="28219" y="621030"/>
                </a:lnTo>
                <a:lnTo>
                  <a:pt x="29806" y="619645"/>
                </a:lnTo>
                <a:close/>
              </a:path>
              <a:path extrusionOk="0" h="831850" w="213360">
                <a:moveTo>
                  <a:pt x="29921" y="745718"/>
                </a:moveTo>
                <a:lnTo>
                  <a:pt x="29603" y="741146"/>
                </a:lnTo>
                <a:lnTo>
                  <a:pt x="28143" y="740346"/>
                </a:lnTo>
                <a:lnTo>
                  <a:pt x="26898" y="741286"/>
                </a:lnTo>
                <a:lnTo>
                  <a:pt x="27165" y="743013"/>
                </a:lnTo>
                <a:lnTo>
                  <a:pt x="28028" y="744283"/>
                </a:lnTo>
                <a:lnTo>
                  <a:pt x="28244" y="745998"/>
                </a:lnTo>
                <a:lnTo>
                  <a:pt x="29921" y="745718"/>
                </a:lnTo>
                <a:close/>
              </a:path>
              <a:path extrusionOk="0" h="831850" w="213360">
                <a:moveTo>
                  <a:pt x="30086" y="624459"/>
                </a:moveTo>
                <a:lnTo>
                  <a:pt x="28905" y="622300"/>
                </a:lnTo>
                <a:lnTo>
                  <a:pt x="28346" y="622947"/>
                </a:lnTo>
                <a:lnTo>
                  <a:pt x="30086" y="624459"/>
                </a:lnTo>
                <a:close/>
              </a:path>
              <a:path extrusionOk="0" h="831850" w="213360">
                <a:moveTo>
                  <a:pt x="31267" y="626249"/>
                </a:moveTo>
                <a:lnTo>
                  <a:pt x="30835" y="625271"/>
                </a:lnTo>
                <a:lnTo>
                  <a:pt x="30429" y="624789"/>
                </a:lnTo>
                <a:lnTo>
                  <a:pt x="30086" y="624459"/>
                </a:lnTo>
                <a:lnTo>
                  <a:pt x="30378" y="625005"/>
                </a:lnTo>
                <a:lnTo>
                  <a:pt x="30734" y="625614"/>
                </a:lnTo>
                <a:lnTo>
                  <a:pt x="31267" y="626249"/>
                </a:lnTo>
                <a:close/>
              </a:path>
              <a:path extrusionOk="0" h="831850" w="213360">
                <a:moveTo>
                  <a:pt x="32981" y="815340"/>
                </a:moveTo>
                <a:lnTo>
                  <a:pt x="27787" y="814298"/>
                </a:lnTo>
                <a:lnTo>
                  <a:pt x="26924" y="815340"/>
                </a:lnTo>
                <a:lnTo>
                  <a:pt x="32981" y="815340"/>
                </a:lnTo>
                <a:close/>
              </a:path>
              <a:path extrusionOk="0" h="831850" w="213360">
                <a:moveTo>
                  <a:pt x="34975" y="600710"/>
                </a:moveTo>
                <a:lnTo>
                  <a:pt x="33629" y="599440"/>
                </a:lnTo>
                <a:lnTo>
                  <a:pt x="34594" y="600710"/>
                </a:lnTo>
                <a:lnTo>
                  <a:pt x="34975" y="600710"/>
                </a:lnTo>
                <a:close/>
              </a:path>
              <a:path extrusionOk="0" h="831850" w="213360">
                <a:moveTo>
                  <a:pt x="35966" y="595782"/>
                </a:moveTo>
                <a:lnTo>
                  <a:pt x="35547" y="595630"/>
                </a:lnTo>
                <a:lnTo>
                  <a:pt x="33820" y="596900"/>
                </a:lnTo>
                <a:lnTo>
                  <a:pt x="35966" y="595782"/>
                </a:lnTo>
                <a:close/>
              </a:path>
              <a:path extrusionOk="0" h="831850" w="213360">
                <a:moveTo>
                  <a:pt x="37122" y="807085"/>
                </a:moveTo>
                <a:lnTo>
                  <a:pt x="37084" y="804265"/>
                </a:lnTo>
                <a:lnTo>
                  <a:pt x="36791" y="806069"/>
                </a:lnTo>
                <a:lnTo>
                  <a:pt x="35674" y="806373"/>
                </a:lnTo>
                <a:lnTo>
                  <a:pt x="34683" y="807021"/>
                </a:lnTo>
                <a:lnTo>
                  <a:pt x="35712" y="807262"/>
                </a:lnTo>
                <a:lnTo>
                  <a:pt x="37122" y="807085"/>
                </a:lnTo>
                <a:close/>
              </a:path>
              <a:path extrusionOk="0" h="831850" w="213360">
                <a:moveTo>
                  <a:pt x="37414" y="807046"/>
                </a:moveTo>
                <a:lnTo>
                  <a:pt x="37122" y="807085"/>
                </a:lnTo>
                <a:lnTo>
                  <a:pt x="37134" y="808177"/>
                </a:lnTo>
                <a:lnTo>
                  <a:pt x="37414" y="807046"/>
                </a:lnTo>
                <a:close/>
              </a:path>
              <a:path extrusionOk="0" h="831850" w="213360">
                <a:moveTo>
                  <a:pt x="40767" y="796290"/>
                </a:moveTo>
                <a:lnTo>
                  <a:pt x="38925" y="796290"/>
                </a:lnTo>
                <a:lnTo>
                  <a:pt x="36842" y="797560"/>
                </a:lnTo>
                <a:lnTo>
                  <a:pt x="38874" y="793750"/>
                </a:lnTo>
                <a:lnTo>
                  <a:pt x="38404" y="793750"/>
                </a:lnTo>
                <a:lnTo>
                  <a:pt x="37820" y="792480"/>
                </a:lnTo>
                <a:lnTo>
                  <a:pt x="37350" y="792480"/>
                </a:lnTo>
                <a:lnTo>
                  <a:pt x="37185" y="791210"/>
                </a:lnTo>
                <a:lnTo>
                  <a:pt x="37223" y="792480"/>
                </a:lnTo>
                <a:lnTo>
                  <a:pt x="36271" y="792480"/>
                </a:lnTo>
                <a:lnTo>
                  <a:pt x="35090" y="793750"/>
                </a:lnTo>
                <a:lnTo>
                  <a:pt x="33997" y="793750"/>
                </a:lnTo>
                <a:lnTo>
                  <a:pt x="30403" y="789940"/>
                </a:lnTo>
                <a:lnTo>
                  <a:pt x="31140" y="787400"/>
                </a:lnTo>
                <a:lnTo>
                  <a:pt x="25285" y="787400"/>
                </a:lnTo>
                <a:lnTo>
                  <a:pt x="25869" y="788670"/>
                </a:lnTo>
                <a:lnTo>
                  <a:pt x="28968" y="793750"/>
                </a:lnTo>
                <a:lnTo>
                  <a:pt x="25247" y="798830"/>
                </a:lnTo>
                <a:lnTo>
                  <a:pt x="19481" y="797560"/>
                </a:lnTo>
                <a:lnTo>
                  <a:pt x="21107" y="797560"/>
                </a:lnTo>
                <a:lnTo>
                  <a:pt x="21869" y="796810"/>
                </a:lnTo>
                <a:lnTo>
                  <a:pt x="12763" y="798830"/>
                </a:lnTo>
                <a:lnTo>
                  <a:pt x="19189" y="803910"/>
                </a:lnTo>
                <a:lnTo>
                  <a:pt x="24104" y="801370"/>
                </a:lnTo>
                <a:lnTo>
                  <a:pt x="25755" y="805180"/>
                </a:lnTo>
                <a:lnTo>
                  <a:pt x="30086" y="811530"/>
                </a:lnTo>
                <a:lnTo>
                  <a:pt x="28206" y="813790"/>
                </a:lnTo>
                <a:lnTo>
                  <a:pt x="33997" y="812800"/>
                </a:lnTo>
                <a:lnTo>
                  <a:pt x="30784" y="811530"/>
                </a:lnTo>
                <a:lnTo>
                  <a:pt x="31534" y="807720"/>
                </a:lnTo>
                <a:lnTo>
                  <a:pt x="32105" y="803910"/>
                </a:lnTo>
                <a:lnTo>
                  <a:pt x="28333" y="803910"/>
                </a:lnTo>
                <a:lnTo>
                  <a:pt x="36728" y="802640"/>
                </a:lnTo>
                <a:lnTo>
                  <a:pt x="35547" y="801370"/>
                </a:lnTo>
                <a:lnTo>
                  <a:pt x="33172" y="798830"/>
                </a:lnTo>
                <a:lnTo>
                  <a:pt x="36969" y="797560"/>
                </a:lnTo>
                <a:lnTo>
                  <a:pt x="40767" y="796290"/>
                </a:lnTo>
                <a:close/>
              </a:path>
              <a:path extrusionOk="0" h="831850" w="213360">
                <a:moveTo>
                  <a:pt x="44983" y="535940"/>
                </a:moveTo>
                <a:lnTo>
                  <a:pt x="43154" y="538480"/>
                </a:lnTo>
                <a:lnTo>
                  <a:pt x="43802" y="539026"/>
                </a:lnTo>
                <a:lnTo>
                  <a:pt x="44983" y="535940"/>
                </a:lnTo>
                <a:close/>
              </a:path>
              <a:path extrusionOk="0" h="831850" w="213360">
                <a:moveTo>
                  <a:pt x="45656" y="683209"/>
                </a:moveTo>
                <a:lnTo>
                  <a:pt x="36360" y="680529"/>
                </a:lnTo>
                <a:lnTo>
                  <a:pt x="36220" y="681621"/>
                </a:lnTo>
                <a:lnTo>
                  <a:pt x="45656" y="683209"/>
                </a:lnTo>
                <a:close/>
              </a:path>
              <a:path extrusionOk="0" h="831850" w="213360">
                <a:moveTo>
                  <a:pt x="45808" y="540702"/>
                </a:moveTo>
                <a:lnTo>
                  <a:pt x="43802" y="539026"/>
                </a:lnTo>
                <a:lnTo>
                  <a:pt x="43522" y="539750"/>
                </a:lnTo>
                <a:lnTo>
                  <a:pt x="45808" y="540702"/>
                </a:lnTo>
                <a:close/>
              </a:path>
              <a:path extrusionOk="0" h="831850" w="213360">
                <a:moveTo>
                  <a:pt x="47917" y="582663"/>
                </a:moveTo>
                <a:lnTo>
                  <a:pt x="33540" y="576529"/>
                </a:lnTo>
                <a:lnTo>
                  <a:pt x="38163" y="579793"/>
                </a:lnTo>
                <a:lnTo>
                  <a:pt x="37350" y="581101"/>
                </a:lnTo>
                <a:lnTo>
                  <a:pt x="35979" y="582828"/>
                </a:lnTo>
                <a:lnTo>
                  <a:pt x="47917" y="582663"/>
                </a:lnTo>
                <a:close/>
              </a:path>
              <a:path extrusionOk="0" h="831850" w="213360">
                <a:moveTo>
                  <a:pt x="48514" y="546709"/>
                </a:moveTo>
                <a:lnTo>
                  <a:pt x="48272" y="546341"/>
                </a:lnTo>
                <a:lnTo>
                  <a:pt x="48196" y="547370"/>
                </a:lnTo>
                <a:lnTo>
                  <a:pt x="48514" y="546709"/>
                </a:lnTo>
                <a:close/>
              </a:path>
              <a:path extrusionOk="0" h="831850" w="213360">
                <a:moveTo>
                  <a:pt x="55511" y="494804"/>
                </a:moveTo>
                <a:lnTo>
                  <a:pt x="54838" y="494207"/>
                </a:lnTo>
                <a:lnTo>
                  <a:pt x="53975" y="494042"/>
                </a:lnTo>
                <a:lnTo>
                  <a:pt x="52984" y="494880"/>
                </a:lnTo>
                <a:lnTo>
                  <a:pt x="53809" y="494665"/>
                </a:lnTo>
                <a:lnTo>
                  <a:pt x="55511" y="494804"/>
                </a:lnTo>
                <a:close/>
              </a:path>
              <a:path extrusionOk="0" h="831850" w="213360">
                <a:moveTo>
                  <a:pt x="56603" y="415518"/>
                </a:moveTo>
                <a:lnTo>
                  <a:pt x="52654" y="417233"/>
                </a:lnTo>
                <a:lnTo>
                  <a:pt x="54025" y="417855"/>
                </a:lnTo>
                <a:lnTo>
                  <a:pt x="55676" y="417741"/>
                </a:lnTo>
                <a:lnTo>
                  <a:pt x="56603" y="415518"/>
                </a:lnTo>
                <a:close/>
              </a:path>
              <a:path extrusionOk="0" h="831850" w="213360">
                <a:moveTo>
                  <a:pt x="56934" y="453301"/>
                </a:moveTo>
                <a:lnTo>
                  <a:pt x="56349" y="449580"/>
                </a:lnTo>
                <a:lnTo>
                  <a:pt x="54381" y="450850"/>
                </a:lnTo>
                <a:lnTo>
                  <a:pt x="56934" y="453301"/>
                </a:lnTo>
                <a:close/>
              </a:path>
              <a:path extrusionOk="0" h="831850" w="213360">
                <a:moveTo>
                  <a:pt x="63309" y="406044"/>
                </a:moveTo>
                <a:lnTo>
                  <a:pt x="63004" y="403860"/>
                </a:lnTo>
                <a:lnTo>
                  <a:pt x="55333" y="403860"/>
                </a:lnTo>
                <a:lnTo>
                  <a:pt x="57035" y="407670"/>
                </a:lnTo>
                <a:lnTo>
                  <a:pt x="51460" y="411480"/>
                </a:lnTo>
                <a:lnTo>
                  <a:pt x="54038" y="411480"/>
                </a:lnTo>
                <a:lnTo>
                  <a:pt x="63309" y="406044"/>
                </a:lnTo>
                <a:close/>
              </a:path>
              <a:path extrusionOk="0" h="831850" w="213360">
                <a:moveTo>
                  <a:pt x="65163" y="659130"/>
                </a:moveTo>
                <a:lnTo>
                  <a:pt x="64985" y="658977"/>
                </a:lnTo>
                <a:lnTo>
                  <a:pt x="63296" y="661670"/>
                </a:lnTo>
                <a:lnTo>
                  <a:pt x="64465" y="660400"/>
                </a:lnTo>
                <a:lnTo>
                  <a:pt x="65163" y="659130"/>
                </a:lnTo>
                <a:close/>
              </a:path>
              <a:path extrusionOk="0" h="831850" w="213360">
                <a:moveTo>
                  <a:pt x="66382" y="409232"/>
                </a:moveTo>
                <a:lnTo>
                  <a:pt x="65341" y="406400"/>
                </a:lnTo>
                <a:lnTo>
                  <a:pt x="64338" y="406400"/>
                </a:lnTo>
                <a:lnTo>
                  <a:pt x="64973" y="405409"/>
                </a:lnTo>
                <a:lnTo>
                  <a:pt x="64871" y="405130"/>
                </a:lnTo>
                <a:lnTo>
                  <a:pt x="63309" y="406044"/>
                </a:lnTo>
                <a:lnTo>
                  <a:pt x="63525" y="407670"/>
                </a:lnTo>
                <a:lnTo>
                  <a:pt x="64198" y="406628"/>
                </a:lnTo>
                <a:lnTo>
                  <a:pt x="66243" y="408940"/>
                </a:lnTo>
                <a:lnTo>
                  <a:pt x="66382" y="409232"/>
                </a:lnTo>
                <a:close/>
              </a:path>
              <a:path extrusionOk="0" h="831850" w="213360">
                <a:moveTo>
                  <a:pt x="70116" y="631190"/>
                </a:moveTo>
                <a:lnTo>
                  <a:pt x="69786" y="631190"/>
                </a:lnTo>
                <a:lnTo>
                  <a:pt x="68821" y="632460"/>
                </a:lnTo>
                <a:lnTo>
                  <a:pt x="69138" y="632460"/>
                </a:lnTo>
                <a:lnTo>
                  <a:pt x="70116" y="631190"/>
                </a:lnTo>
                <a:close/>
              </a:path>
              <a:path extrusionOk="0" h="831850" w="213360">
                <a:moveTo>
                  <a:pt x="72682" y="339001"/>
                </a:moveTo>
                <a:lnTo>
                  <a:pt x="72034" y="336892"/>
                </a:lnTo>
                <a:lnTo>
                  <a:pt x="72009" y="340436"/>
                </a:lnTo>
                <a:lnTo>
                  <a:pt x="72682" y="339001"/>
                </a:lnTo>
                <a:close/>
              </a:path>
              <a:path extrusionOk="0" h="831850" w="213360">
                <a:moveTo>
                  <a:pt x="73012" y="384810"/>
                </a:moveTo>
                <a:lnTo>
                  <a:pt x="72364" y="386080"/>
                </a:lnTo>
                <a:lnTo>
                  <a:pt x="72821" y="386080"/>
                </a:lnTo>
                <a:lnTo>
                  <a:pt x="73012" y="384810"/>
                </a:lnTo>
                <a:close/>
              </a:path>
              <a:path extrusionOk="0" h="831850" w="213360">
                <a:moveTo>
                  <a:pt x="74117" y="365760"/>
                </a:moveTo>
                <a:lnTo>
                  <a:pt x="73761" y="365760"/>
                </a:lnTo>
                <a:lnTo>
                  <a:pt x="73914" y="366026"/>
                </a:lnTo>
                <a:lnTo>
                  <a:pt x="74117" y="365760"/>
                </a:lnTo>
                <a:close/>
              </a:path>
              <a:path extrusionOk="0" h="831850" w="213360">
                <a:moveTo>
                  <a:pt x="74168" y="374942"/>
                </a:moveTo>
                <a:lnTo>
                  <a:pt x="68795" y="374142"/>
                </a:lnTo>
                <a:lnTo>
                  <a:pt x="68491" y="374865"/>
                </a:lnTo>
                <a:lnTo>
                  <a:pt x="74168" y="374942"/>
                </a:lnTo>
                <a:close/>
              </a:path>
              <a:path extrusionOk="0" h="831850" w="213360">
                <a:moveTo>
                  <a:pt x="74460" y="399808"/>
                </a:moveTo>
                <a:lnTo>
                  <a:pt x="74333" y="399453"/>
                </a:lnTo>
                <a:lnTo>
                  <a:pt x="74028" y="400050"/>
                </a:lnTo>
                <a:lnTo>
                  <a:pt x="74460" y="399808"/>
                </a:lnTo>
                <a:close/>
              </a:path>
              <a:path extrusionOk="0" h="831850" w="213360">
                <a:moveTo>
                  <a:pt x="75311" y="397510"/>
                </a:moveTo>
                <a:lnTo>
                  <a:pt x="73634" y="397510"/>
                </a:lnTo>
                <a:lnTo>
                  <a:pt x="74333" y="399453"/>
                </a:lnTo>
                <a:lnTo>
                  <a:pt x="75311" y="397510"/>
                </a:lnTo>
                <a:close/>
              </a:path>
              <a:path extrusionOk="0" h="831850" w="213360">
                <a:moveTo>
                  <a:pt x="79413" y="337045"/>
                </a:moveTo>
                <a:lnTo>
                  <a:pt x="72682" y="335483"/>
                </a:lnTo>
                <a:lnTo>
                  <a:pt x="72034" y="336892"/>
                </a:lnTo>
                <a:lnTo>
                  <a:pt x="79413" y="337045"/>
                </a:lnTo>
                <a:close/>
              </a:path>
              <a:path extrusionOk="0" h="831850" w="213360">
                <a:moveTo>
                  <a:pt x="89687" y="312000"/>
                </a:moveTo>
                <a:lnTo>
                  <a:pt x="89446" y="311835"/>
                </a:lnTo>
                <a:lnTo>
                  <a:pt x="89217" y="311683"/>
                </a:lnTo>
                <a:lnTo>
                  <a:pt x="88950" y="311569"/>
                </a:lnTo>
                <a:lnTo>
                  <a:pt x="89573" y="312166"/>
                </a:lnTo>
                <a:lnTo>
                  <a:pt x="89687" y="312000"/>
                </a:lnTo>
                <a:close/>
              </a:path>
              <a:path extrusionOk="0" h="831850" w="213360">
                <a:moveTo>
                  <a:pt x="95885" y="288302"/>
                </a:moveTo>
                <a:lnTo>
                  <a:pt x="95199" y="284480"/>
                </a:lnTo>
                <a:lnTo>
                  <a:pt x="95846" y="288290"/>
                </a:lnTo>
                <a:close/>
              </a:path>
              <a:path extrusionOk="0" h="831850" w="213360">
                <a:moveTo>
                  <a:pt x="113969" y="232549"/>
                </a:moveTo>
                <a:lnTo>
                  <a:pt x="111988" y="233680"/>
                </a:lnTo>
                <a:lnTo>
                  <a:pt x="112115" y="236220"/>
                </a:lnTo>
                <a:lnTo>
                  <a:pt x="113969" y="232549"/>
                </a:lnTo>
                <a:close/>
              </a:path>
              <a:path extrusionOk="0" h="831850" w="213360">
                <a:moveTo>
                  <a:pt x="117856" y="219367"/>
                </a:moveTo>
                <a:lnTo>
                  <a:pt x="115201" y="219710"/>
                </a:lnTo>
                <a:lnTo>
                  <a:pt x="116598" y="223520"/>
                </a:lnTo>
                <a:lnTo>
                  <a:pt x="117856" y="219367"/>
                </a:lnTo>
                <a:close/>
              </a:path>
              <a:path extrusionOk="0" h="831850" w="213360">
                <a:moveTo>
                  <a:pt x="120319" y="219049"/>
                </a:moveTo>
                <a:lnTo>
                  <a:pt x="118922" y="215900"/>
                </a:lnTo>
                <a:lnTo>
                  <a:pt x="117856" y="219367"/>
                </a:lnTo>
                <a:lnTo>
                  <a:pt x="120319" y="219049"/>
                </a:lnTo>
                <a:close/>
              </a:path>
              <a:path extrusionOk="0" h="831850" w="213360">
                <a:moveTo>
                  <a:pt x="129133" y="205486"/>
                </a:moveTo>
                <a:lnTo>
                  <a:pt x="127228" y="207010"/>
                </a:lnTo>
                <a:lnTo>
                  <a:pt x="128384" y="207429"/>
                </a:lnTo>
                <a:lnTo>
                  <a:pt x="129133" y="205486"/>
                </a:lnTo>
                <a:close/>
              </a:path>
              <a:path extrusionOk="0" h="831850" w="213360">
                <a:moveTo>
                  <a:pt x="132003" y="203187"/>
                </a:moveTo>
                <a:lnTo>
                  <a:pt x="126657" y="199390"/>
                </a:lnTo>
                <a:lnTo>
                  <a:pt x="129984" y="203187"/>
                </a:lnTo>
                <a:lnTo>
                  <a:pt x="129133" y="205486"/>
                </a:lnTo>
                <a:lnTo>
                  <a:pt x="132003" y="203187"/>
                </a:lnTo>
                <a:close/>
              </a:path>
              <a:path extrusionOk="0" h="831850" w="213360">
                <a:moveTo>
                  <a:pt x="133794" y="204470"/>
                </a:moveTo>
                <a:lnTo>
                  <a:pt x="132549" y="202755"/>
                </a:lnTo>
                <a:lnTo>
                  <a:pt x="132003" y="203187"/>
                </a:lnTo>
                <a:lnTo>
                  <a:pt x="133794" y="204470"/>
                </a:lnTo>
                <a:close/>
              </a:path>
              <a:path extrusionOk="0" h="831850" w="213360">
                <a:moveTo>
                  <a:pt x="157632" y="82550"/>
                </a:moveTo>
                <a:lnTo>
                  <a:pt x="157441" y="82080"/>
                </a:lnTo>
                <a:lnTo>
                  <a:pt x="156337" y="83820"/>
                </a:lnTo>
                <a:lnTo>
                  <a:pt x="157632" y="82550"/>
                </a:lnTo>
                <a:close/>
              </a:path>
              <a:path extrusionOk="0" h="831850" w="213360">
                <a:moveTo>
                  <a:pt x="166255" y="66040"/>
                </a:moveTo>
                <a:lnTo>
                  <a:pt x="160959" y="66040"/>
                </a:lnTo>
                <a:lnTo>
                  <a:pt x="160147" y="69850"/>
                </a:lnTo>
                <a:lnTo>
                  <a:pt x="166255" y="66040"/>
                </a:lnTo>
                <a:close/>
              </a:path>
              <a:path extrusionOk="0" h="831850" w="213360">
                <a:moveTo>
                  <a:pt x="168757" y="204025"/>
                </a:moveTo>
                <a:lnTo>
                  <a:pt x="168008" y="199390"/>
                </a:lnTo>
                <a:lnTo>
                  <a:pt x="165950" y="202107"/>
                </a:lnTo>
                <a:lnTo>
                  <a:pt x="168338" y="203187"/>
                </a:lnTo>
                <a:lnTo>
                  <a:pt x="168757" y="204025"/>
                </a:lnTo>
                <a:close/>
              </a:path>
              <a:path extrusionOk="0" h="831850" w="213360">
                <a:moveTo>
                  <a:pt x="170370" y="8331"/>
                </a:moveTo>
                <a:lnTo>
                  <a:pt x="169151" y="7150"/>
                </a:lnTo>
                <a:lnTo>
                  <a:pt x="167170" y="10477"/>
                </a:lnTo>
                <a:lnTo>
                  <a:pt x="170370" y="8331"/>
                </a:lnTo>
                <a:close/>
              </a:path>
              <a:path extrusionOk="0" h="831850" w="213360">
                <a:moveTo>
                  <a:pt x="171284" y="205740"/>
                </a:moveTo>
                <a:lnTo>
                  <a:pt x="170307" y="207010"/>
                </a:lnTo>
                <a:lnTo>
                  <a:pt x="168757" y="204025"/>
                </a:lnTo>
                <a:lnTo>
                  <a:pt x="170091" y="212090"/>
                </a:lnTo>
                <a:lnTo>
                  <a:pt x="170903" y="209550"/>
                </a:lnTo>
                <a:lnTo>
                  <a:pt x="171157" y="207010"/>
                </a:lnTo>
                <a:lnTo>
                  <a:pt x="171284" y="205740"/>
                </a:lnTo>
                <a:close/>
              </a:path>
              <a:path extrusionOk="0" h="831850" w="213360">
                <a:moveTo>
                  <a:pt x="176263" y="13525"/>
                </a:moveTo>
                <a:lnTo>
                  <a:pt x="170154" y="14312"/>
                </a:lnTo>
                <a:lnTo>
                  <a:pt x="175666" y="16294"/>
                </a:lnTo>
                <a:lnTo>
                  <a:pt x="175399" y="15532"/>
                </a:lnTo>
                <a:lnTo>
                  <a:pt x="174879" y="14097"/>
                </a:lnTo>
                <a:lnTo>
                  <a:pt x="176263" y="13525"/>
                </a:lnTo>
                <a:close/>
              </a:path>
              <a:path extrusionOk="0" h="831850" w="213360">
                <a:moveTo>
                  <a:pt x="176491" y="13335"/>
                </a:moveTo>
                <a:lnTo>
                  <a:pt x="175933" y="11430"/>
                </a:lnTo>
                <a:lnTo>
                  <a:pt x="173748" y="11430"/>
                </a:lnTo>
                <a:lnTo>
                  <a:pt x="176491" y="13335"/>
                </a:lnTo>
                <a:close/>
              </a:path>
              <a:path extrusionOk="0" h="831850" w="213360">
                <a:moveTo>
                  <a:pt x="177050" y="13728"/>
                </a:moveTo>
                <a:lnTo>
                  <a:pt x="176491" y="13335"/>
                </a:lnTo>
                <a:lnTo>
                  <a:pt x="176669" y="13970"/>
                </a:lnTo>
                <a:lnTo>
                  <a:pt x="177050" y="13728"/>
                </a:lnTo>
                <a:close/>
              </a:path>
              <a:path extrusionOk="0" h="831850" w="213360">
                <a:moveTo>
                  <a:pt x="213093" y="10160"/>
                </a:moveTo>
                <a:lnTo>
                  <a:pt x="209562" y="13970"/>
                </a:lnTo>
                <a:lnTo>
                  <a:pt x="209473" y="11430"/>
                </a:lnTo>
                <a:lnTo>
                  <a:pt x="209537" y="10160"/>
                </a:lnTo>
                <a:lnTo>
                  <a:pt x="209613" y="8890"/>
                </a:lnTo>
                <a:lnTo>
                  <a:pt x="208673" y="10160"/>
                </a:lnTo>
                <a:lnTo>
                  <a:pt x="205562" y="8890"/>
                </a:lnTo>
                <a:lnTo>
                  <a:pt x="203288" y="8890"/>
                </a:lnTo>
                <a:lnTo>
                  <a:pt x="204889" y="6350"/>
                </a:lnTo>
                <a:lnTo>
                  <a:pt x="206425" y="5080"/>
                </a:lnTo>
                <a:lnTo>
                  <a:pt x="208102" y="2540"/>
                </a:lnTo>
                <a:lnTo>
                  <a:pt x="209448" y="0"/>
                </a:lnTo>
                <a:lnTo>
                  <a:pt x="202069" y="0"/>
                </a:lnTo>
                <a:lnTo>
                  <a:pt x="180962" y="0"/>
                </a:lnTo>
                <a:lnTo>
                  <a:pt x="174091" y="0"/>
                </a:lnTo>
                <a:lnTo>
                  <a:pt x="179374" y="2159"/>
                </a:lnTo>
                <a:lnTo>
                  <a:pt x="178904" y="2540"/>
                </a:lnTo>
                <a:lnTo>
                  <a:pt x="176822" y="3810"/>
                </a:lnTo>
                <a:lnTo>
                  <a:pt x="175958" y="6350"/>
                </a:lnTo>
                <a:lnTo>
                  <a:pt x="175120" y="7620"/>
                </a:lnTo>
                <a:lnTo>
                  <a:pt x="175310" y="9105"/>
                </a:lnTo>
                <a:lnTo>
                  <a:pt x="174523" y="10160"/>
                </a:lnTo>
                <a:lnTo>
                  <a:pt x="175793" y="10426"/>
                </a:lnTo>
                <a:lnTo>
                  <a:pt x="178663" y="12700"/>
                </a:lnTo>
                <a:lnTo>
                  <a:pt x="177050" y="13728"/>
                </a:lnTo>
                <a:lnTo>
                  <a:pt x="177393" y="13970"/>
                </a:lnTo>
                <a:lnTo>
                  <a:pt x="177939" y="16510"/>
                </a:lnTo>
                <a:lnTo>
                  <a:pt x="175793" y="19050"/>
                </a:lnTo>
                <a:lnTo>
                  <a:pt x="174904" y="19050"/>
                </a:lnTo>
                <a:lnTo>
                  <a:pt x="174853" y="19469"/>
                </a:lnTo>
                <a:lnTo>
                  <a:pt x="174853" y="46990"/>
                </a:lnTo>
                <a:lnTo>
                  <a:pt x="170395" y="48183"/>
                </a:lnTo>
                <a:lnTo>
                  <a:pt x="171488" y="45720"/>
                </a:lnTo>
                <a:lnTo>
                  <a:pt x="174853" y="46990"/>
                </a:lnTo>
                <a:lnTo>
                  <a:pt x="174853" y="19469"/>
                </a:lnTo>
                <a:lnTo>
                  <a:pt x="173977" y="26670"/>
                </a:lnTo>
                <a:lnTo>
                  <a:pt x="171818" y="33020"/>
                </a:lnTo>
                <a:lnTo>
                  <a:pt x="168884" y="38100"/>
                </a:lnTo>
                <a:lnTo>
                  <a:pt x="165633" y="46990"/>
                </a:lnTo>
                <a:lnTo>
                  <a:pt x="170154" y="45720"/>
                </a:lnTo>
                <a:lnTo>
                  <a:pt x="169151" y="48260"/>
                </a:lnTo>
                <a:lnTo>
                  <a:pt x="167690" y="49530"/>
                </a:lnTo>
                <a:lnTo>
                  <a:pt x="166420" y="49530"/>
                </a:lnTo>
                <a:lnTo>
                  <a:pt x="169367" y="50800"/>
                </a:lnTo>
                <a:lnTo>
                  <a:pt x="169849" y="49555"/>
                </a:lnTo>
                <a:lnTo>
                  <a:pt x="169367" y="52070"/>
                </a:lnTo>
                <a:lnTo>
                  <a:pt x="168452" y="57150"/>
                </a:lnTo>
                <a:lnTo>
                  <a:pt x="167424" y="60960"/>
                </a:lnTo>
                <a:lnTo>
                  <a:pt x="166255" y="66040"/>
                </a:lnTo>
                <a:lnTo>
                  <a:pt x="165442" y="69850"/>
                </a:lnTo>
                <a:lnTo>
                  <a:pt x="162496" y="69850"/>
                </a:lnTo>
                <a:lnTo>
                  <a:pt x="165823" y="72390"/>
                </a:lnTo>
                <a:lnTo>
                  <a:pt x="164719" y="74930"/>
                </a:lnTo>
                <a:lnTo>
                  <a:pt x="159118" y="74930"/>
                </a:lnTo>
                <a:lnTo>
                  <a:pt x="158419" y="73660"/>
                </a:lnTo>
                <a:lnTo>
                  <a:pt x="158343" y="72390"/>
                </a:lnTo>
                <a:lnTo>
                  <a:pt x="154495" y="74930"/>
                </a:lnTo>
                <a:lnTo>
                  <a:pt x="157441" y="82080"/>
                </a:lnTo>
                <a:lnTo>
                  <a:pt x="158750" y="80010"/>
                </a:lnTo>
                <a:lnTo>
                  <a:pt x="157988" y="88900"/>
                </a:lnTo>
                <a:lnTo>
                  <a:pt x="156133" y="97790"/>
                </a:lnTo>
                <a:lnTo>
                  <a:pt x="154813" y="106680"/>
                </a:lnTo>
                <a:lnTo>
                  <a:pt x="155575" y="115570"/>
                </a:lnTo>
                <a:lnTo>
                  <a:pt x="157822" y="115570"/>
                </a:lnTo>
                <a:lnTo>
                  <a:pt x="159575" y="124460"/>
                </a:lnTo>
                <a:lnTo>
                  <a:pt x="153962" y="121920"/>
                </a:lnTo>
                <a:lnTo>
                  <a:pt x="153479" y="130810"/>
                </a:lnTo>
                <a:lnTo>
                  <a:pt x="153073" y="130810"/>
                </a:lnTo>
                <a:lnTo>
                  <a:pt x="154660" y="133350"/>
                </a:lnTo>
                <a:lnTo>
                  <a:pt x="155092" y="135890"/>
                </a:lnTo>
                <a:lnTo>
                  <a:pt x="154254" y="138430"/>
                </a:lnTo>
                <a:lnTo>
                  <a:pt x="152425" y="134620"/>
                </a:lnTo>
                <a:lnTo>
                  <a:pt x="148577" y="140970"/>
                </a:lnTo>
                <a:lnTo>
                  <a:pt x="146659" y="137160"/>
                </a:lnTo>
                <a:lnTo>
                  <a:pt x="148526" y="147320"/>
                </a:lnTo>
                <a:lnTo>
                  <a:pt x="148717" y="142240"/>
                </a:lnTo>
                <a:lnTo>
                  <a:pt x="154736" y="149860"/>
                </a:lnTo>
                <a:lnTo>
                  <a:pt x="151015" y="151130"/>
                </a:lnTo>
                <a:lnTo>
                  <a:pt x="153504" y="153670"/>
                </a:lnTo>
                <a:lnTo>
                  <a:pt x="155092" y="153670"/>
                </a:lnTo>
                <a:lnTo>
                  <a:pt x="154749" y="158750"/>
                </a:lnTo>
                <a:lnTo>
                  <a:pt x="152844" y="154940"/>
                </a:lnTo>
                <a:lnTo>
                  <a:pt x="148844" y="160020"/>
                </a:lnTo>
                <a:lnTo>
                  <a:pt x="146126" y="154940"/>
                </a:lnTo>
                <a:lnTo>
                  <a:pt x="142354" y="161290"/>
                </a:lnTo>
                <a:lnTo>
                  <a:pt x="142786" y="166370"/>
                </a:lnTo>
                <a:lnTo>
                  <a:pt x="142836" y="170180"/>
                </a:lnTo>
                <a:lnTo>
                  <a:pt x="137883" y="172720"/>
                </a:lnTo>
                <a:lnTo>
                  <a:pt x="142481" y="173990"/>
                </a:lnTo>
                <a:lnTo>
                  <a:pt x="144792" y="172720"/>
                </a:lnTo>
                <a:lnTo>
                  <a:pt x="145821" y="168910"/>
                </a:lnTo>
                <a:lnTo>
                  <a:pt x="146583" y="168910"/>
                </a:lnTo>
                <a:lnTo>
                  <a:pt x="150152" y="167640"/>
                </a:lnTo>
                <a:lnTo>
                  <a:pt x="152628" y="173990"/>
                </a:lnTo>
                <a:lnTo>
                  <a:pt x="150799" y="176530"/>
                </a:lnTo>
                <a:lnTo>
                  <a:pt x="149745" y="180340"/>
                </a:lnTo>
                <a:lnTo>
                  <a:pt x="137477" y="179070"/>
                </a:lnTo>
                <a:lnTo>
                  <a:pt x="135496" y="186690"/>
                </a:lnTo>
                <a:lnTo>
                  <a:pt x="135763" y="185420"/>
                </a:lnTo>
                <a:lnTo>
                  <a:pt x="135089" y="185420"/>
                </a:lnTo>
                <a:lnTo>
                  <a:pt x="135331" y="184150"/>
                </a:lnTo>
                <a:lnTo>
                  <a:pt x="132168" y="186690"/>
                </a:lnTo>
                <a:lnTo>
                  <a:pt x="136956" y="190500"/>
                </a:lnTo>
                <a:lnTo>
                  <a:pt x="132143" y="193040"/>
                </a:lnTo>
                <a:lnTo>
                  <a:pt x="137172" y="196850"/>
                </a:lnTo>
                <a:lnTo>
                  <a:pt x="133134" y="197624"/>
                </a:lnTo>
                <a:lnTo>
                  <a:pt x="130898" y="194310"/>
                </a:lnTo>
                <a:lnTo>
                  <a:pt x="127330" y="195580"/>
                </a:lnTo>
                <a:lnTo>
                  <a:pt x="132549" y="202755"/>
                </a:lnTo>
                <a:lnTo>
                  <a:pt x="135178" y="200660"/>
                </a:lnTo>
                <a:lnTo>
                  <a:pt x="134429" y="199529"/>
                </a:lnTo>
                <a:lnTo>
                  <a:pt x="137502" y="200660"/>
                </a:lnTo>
                <a:lnTo>
                  <a:pt x="137845" y="193040"/>
                </a:lnTo>
                <a:lnTo>
                  <a:pt x="138582" y="196850"/>
                </a:lnTo>
                <a:lnTo>
                  <a:pt x="145910" y="203200"/>
                </a:lnTo>
                <a:lnTo>
                  <a:pt x="139903" y="208280"/>
                </a:lnTo>
                <a:lnTo>
                  <a:pt x="138633" y="208280"/>
                </a:lnTo>
                <a:lnTo>
                  <a:pt x="137312" y="205740"/>
                </a:lnTo>
                <a:lnTo>
                  <a:pt x="136639" y="203200"/>
                </a:lnTo>
                <a:lnTo>
                  <a:pt x="133959" y="204470"/>
                </a:lnTo>
                <a:lnTo>
                  <a:pt x="136956" y="208280"/>
                </a:lnTo>
                <a:lnTo>
                  <a:pt x="134200" y="209550"/>
                </a:lnTo>
                <a:lnTo>
                  <a:pt x="128384" y="207429"/>
                </a:lnTo>
                <a:lnTo>
                  <a:pt x="127546" y="209550"/>
                </a:lnTo>
                <a:lnTo>
                  <a:pt x="129222" y="213360"/>
                </a:lnTo>
                <a:lnTo>
                  <a:pt x="125031" y="212090"/>
                </a:lnTo>
                <a:lnTo>
                  <a:pt x="125463" y="213360"/>
                </a:lnTo>
                <a:lnTo>
                  <a:pt x="126987" y="215900"/>
                </a:lnTo>
                <a:lnTo>
                  <a:pt x="126441" y="217170"/>
                </a:lnTo>
                <a:lnTo>
                  <a:pt x="121691" y="212090"/>
                </a:lnTo>
                <a:lnTo>
                  <a:pt x="125196" y="218440"/>
                </a:lnTo>
                <a:lnTo>
                  <a:pt x="120319" y="219049"/>
                </a:lnTo>
                <a:lnTo>
                  <a:pt x="122301" y="223520"/>
                </a:lnTo>
                <a:lnTo>
                  <a:pt x="126466" y="220980"/>
                </a:lnTo>
                <a:lnTo>
                  <a:pt x="125539" y="227330"/>
                </a:lnTo>
                <a:lnTo>
                  <a:pt x="120827" y="228600"/>
                </a:lnTo>
                <a:lnTo>
                  <a:pt x="115341" y="229870"/>
                </a:lnTo>
                <a:lnTo>
                  <a:pt x="113969" y="232549"/>
                </a:lnTo>
                <a:lnTo>
                  <a:pt x="116446" y="231140"/>
                </a:lnTo>
                <a:lnTo>
                  <a:pt x="117690" y="233680"/>
                </a:lnTo>
                <a:lnTo>
                  <a:pt x="117360" y="233959"/>
                </a:lnTo>
                <a:lnTo>
                  <a:pt x="117360" y="242570"/>
                </a:lnTo>
                <a:lnTo>
                  <a:pt x="111658" y="243776"/>
                </a:lnTo>
                <a:lnTo>
                  <a:pt x="115735" y="238760"/>
                </a:lnTo>
                <a:lnTo>
                  <a:pt x="117360" y="242570"/>
                </a:lnTo>
                <a:lnTo>
                  <a:pt x="117360" y="233959"/>
                </a:lnTo>
                <a:lnTo>
                  <a:pt x="116141" y="234950"/>
                </a:lnTo>
                <a:lnTo>
                  <a:pt x="113626" y="237490"/>
                </a:lnTo>
                <a:lnTo>
                  <a:pt x="110985" y="238760"/>
                </a:lnTo>
                <a:lnTo>
                  <a:pt x="109550" y="246380"/>
                </a:lnTo>
                <a:lnTo>
                  <a:pt x="111531" y="243928"/>
                </a:lnTo>
                <a:lnTo>
                  <a:pt x="118338" y="247650"/>
                </a:lnTo>
                <a:lnTo>
                  <a:pt x="118986" y="251460"/>
                </a:lnTo>
                <a:lnTo>
                  <a:pt x="114655" y="250190"/>
                </a:lnTo>
                <a:lnTo>
                  <a:pt x="113576" y="254000"/>
                </a:lnTo>
                <a:lnTo>
                  <a:pt x="116078" y="255270"/>
                </a:lnTo>
                <a:lnTo>
                  <a:pt x="118503" y="257810"/>
                </a:lnTo>
                <a:lnTo>
                  <a:pt x="117246" y="261620"/>
                </a:lnTo>
                <a:lnTo>
                  <a:pt x="115989" y="260350"/>
                </a:lnTo>
                <a:lnTo>
                  <a:pt x="112229" y="256540"/>
                </a:lnTo>
                <a:lnTo>
                  <a:pt x="112547" y="260350"/>
                </a:lnTo>
                <a:lnTo>
                  <a:pt x="107873" y="257810"/>
                </a:lnTo>
                <a:lnTo>
                  <a:pt x="110172" y="264160"/>
                </a:lnTo>
                <a:lnTo>
                  <a:pt x="108813" y="265430"/>
                </a:lnTo>
                <a:lnTo>
                  <a:pt x="106070" y="269240"/>
                </a:lnTo>
                <a:lnTo>
                  <a:pt x="109448" y="269240"/>
                </a:lnTo>
                <a:lnTo>
                  <a:pt x="113766" y="271780"/>
                </a:lnTo>
                <a:lnTo>
                  <a:pt x="112737" y="275590"/>
                </a:lnTo>
                <a:lnTo>
                  <a:pt x="109334" y="278130"/>
                </a:lnTo>
                <a:lnTo>
                  <a:pt x="109042" y="273050"/>
                </a:lnTo>
                <a:lnTo>
                  <a:pt x="108013" y="278130"/>
                </a:lnTo>
                <a:lnTo>
                  <a:pt x="105664" y="276860"/>
                </a:lnTo>
                <a:lnTo>
                  <a:pt x="102679" y="274320"/>
                </a:lnTo>
                <a:lnTo>
                  <a:pt x="107391" y="273050"/>
                </a:lnTo>
                <a:lnTo>
                  <a:pt x="106057" y="271780"/>
                </a:lnTo>
                <a:lnTo>
                  <a:pt x="105067" y="270510"/>
                </a:lnTo>
                <a:lnTo>
                  <a:pt x="103733" y="270510"/>
                </a:lnTo>
                <a:lnTo>
                  <a:pt x="99923" y="271780"/>
                </a:lnTo>
                <a:lnTo>
                  <a:pt x="100876" y="276860"/>
                </a:lnTo>
                <a:lnTo>
                  <a:pt x="100596" y="278130"/>
                </a:lnTo>
                <a:lnTo>
                  <a:pt x="100330" y="279400"/>
                </a:lnTo>
                <a:lnTo>
                  <a:pt x="100711" y="278130"/>
                </a:lnTo>
                <a:lnTo>
                  <a:pt x="101231" y="278130"/>
                </a:lnTo>
                <a:lnTo>
                  <a:pt x="101981" y="276860"/>
                </a:lnTo>
                <a:lnTo>
                  <a:pt x="105549" y="287020"/>
                </a:lnTo>
                <a:lnTo>
                  <a:pt x="103555" y="288290"/>
                </a:lnTo>
                <a:lnTo>
                  <a:pt x="101574" y="284480"/>
                </a:lnTo>
                <a:lnTo>
                  <a:pt x="101549" y="287020"/>
                </a:lnTo>
                <a:lnTo>
                  <a:pt x="103200" y="288290"/>
                </a:lnTo>
                <a:lnTo>
                  <a:pt x="102844" y="290830"/>
                </a:lnTo>
                <a:lnTo>
                  <a:pt x="99517" y="289560"/>
                </a:lnTo>
                <a:lnTo>
                  <a:pt x="95885" y="288302"/>
                </a:lnTo>
                <a:lnTo>
                  <a:pt x="96799" y="293370"/>
                </a:lnTo>
                <a:lnTo>
                  <a:pt x="95123" y="293370"/>
                </a:lnTo>
                <a:lnTo>
                  <a:pt x="91414" y="295910"/>
                </a:lnTo>
                <a:lnTo>
                  <a:pt x="90411" y="294640"/>
                </a:lnTo>
                <a:lnTo>
                  <a:pt x="87058" y="298450"/>
                </a:lnTo>
                <a:lnTo>
                  <a:pt x="94094" y="306070"/>
                </a:lnTo>
                <a:lnTo>
                  <a:pt x="89687" y="311150"/>
                </a:lnTo>
                <a:lnTo>
                  <a:pt x="90271" y="312420"/>
                </a:lnTo>
                <a:lnTo>
                  <a:pt x="90741" y="312420"/>
                </a:lnTo>
                <a:lnTo>
                  <a:pt x="90893" y="313690"/>
                </a:lnTo>
                <a:lnTo>
                  <a:pt x="88544" y="318770"/>
                </a:lnTo>
                <a:lnTo>
                  <a:pt x="82816" y="322580"/>
                </a:lnTo>
                <a:lnTo>
                  <a:pt x="85788" y="330200"/>
                </a:lnTo>
                <a:lnTo>
                  <a:pt x="78409" y="331470"/>
                </a:lnTo>
                <a:lnTo>
                  <a:pt x="78384" y="336550"/>
                </a:lnTo>
                <a:lnTo>
                  <a:pt x="87820" y="328930"/>
                </a:lnTo>
                <a:lnTo>
                  <a:pt x="87896" y="340360"/>
                </a:lnTo>
                <a:lnTo>
                  <a:pt x="88087" y="344170"/>
                </a:lnTo>
                <a:lnTo>
                  <a:pt x="81737" y="337820"/>
                </a:lnTo>
                <a:lnTo>
                  <a:pt x="79362" y="340360"/>
                </a:lnTo>
                <a:lnTo>
                  <a:pt x="81686" y="344170"/>
                </a:lnTo>
                <a:lnTo>
                  <a:pt x="86791" y="350520"/>
                </a:lnTo>
                <a:lnTo>
                  <a:pt x="80111" y="354330"/>
                </a:lnTo>
                <a:lnTo>
                  <a:pt x="79413" y="351790"/>
                </a:lnTo>
                <a:lnTo>
                  <a:pt x="80733" y="350520"/>
                </a:lnTo>
                <a:lnTo>
                  <a:pt x="80733" y="349250"/>
                </a:lnTo>
                <a:lnTo>
                  <a:pt x="76060" y="351790"/>
                </a:lnTo>
                <a:lnTo>
                  <a:pt x="71678" y="345440"/>
                </a:lnTo>
                <a:lnTo>
                  <a:pt x="74688" y="342900"/>
                </a:lnTo>
                <a:lnTo>
                  <a:pt x="68656" y="345440"/>
                </a:lnTo>
                <a:lnTo>
                  <a:pt x="73431" y="349250"/>
                </a:lnTo>
                <a:lnTo>
                  <a:pt x="72694" y="360680"/>
                </a:lnTo>
                <a:lnTo>
                  <a:pt x="77470" y="365760"/>
                </a:lnTo>
                <a:lnTo>
                  <a:pt x="74396" y="366915"/>
                </a:lnTo>
                <a:lnTo>
                  <a:pt x="73914" y="366026"/>
                </a:lnTo>
                <a:lnTo>
                  <a:pt x="72161" y="368300"/>
                </a:lnTo>
                <a:lnTo>
                  <a:pt x="74777" y="370840"/>
                </a:lnTo>
                <a:lnTo>
                  <a:pt x="78092" y="373380"/>
                </a:lnTo>
                <a:lnTo>
                  <a:pt x="78257" y="378460"/>
                </a:lnTo>
                <a:lnTo>
                  <a:pt x="76708" y="379730"/>
                </a:lnTo>
                <a:lnTo>
                  <a:pt x="74460" y="381000"/>
                </a:lnTo>
                <a:lnTo>
                  <a:pt x="73444" y="379730"/>
                </a:lnTo>
                <a:lnTo>
                  <a:pt x="75057" y="384810"/>
                </a:lnTo>
                <a:lnTo>
                  <a:pt x="74409" y="386080"/>
                </a:lnTo>
                <a:lnTo>
                  <a:pt x="72821" y="386080"/>
                </a:lnTo>
                <a:lnTo>
                  <a:pt x="71843" y="392430"/>
                </a:lnTo>
                <a:lnTo>
                  <a:pt x="71488" y="392430"/>
                </a:lnTo>
                <a:lnTo>
                  <a:pt x="73113" y="393700"/>
                </a:lnTo>
                <a:lnTo>
                  <a:pt x="75412" y="397510"/>
                </a:lnTo>
                <a:lnTo>
                  <a:pt x="76352" y="398780"/>
                </a:lnTo>
                <a:lnTo>
                  <a:pt x="74460" y="399808"/>
                </a:lnTo>
                <a:lnTo>
                  <a:pt x="75438" y="402590"/>
                </a:lnTo>
                <a:lnTo>
                  <a:pt x="71742" y="403860"/>
                </a:lnTo>
                <a:lnTo>
                  <a:pt x="69634" y="398780"/>
                </a:lnTo>
                <a:lnTo>
                  <a:pt x="70904" y="396240"/>
                </a:lnTo>
                <a:lnTo>
                  <a:pt x="65430" y="397510"/>
                </a:lnTo>
                <a:lnTo>
                  <a:pt x="65722" y="400050"/>
                </a:lnTo>
                <a:lnTo>
                  <a:pt x="66776" y="402590"/>
                </a:lnTo>
                <a:lnTo>
                  <a:pt x="64973" y="405409"/>
                </a:lnTo>
                <a:lnTo>
                  <a:pt x="65341" y="406400"/>
                </a:lnTo>
                <a:lnTo>
                  <a:pt x="66789" y="406400"/>
                </a:lnTo>
                <a:lnTo>
                  <a:pt x="71488" y="408940"/>
                </a:lnTo>
                <a:lnTo>
                  <a:pt x="68795" y="408940"/>
                </a:lnTo>
                <a:lnTo>
                  <a:pt x="66865" y="410210"/>
                </a:lnTo>
                <a:lnTo>
                  <a:pt x="66382" y="409232"/>
                </a:lnTo>
                <a:lnTo>
                  <a:pt x="66738" y="410210"/>
                </a:lnTo>
                <a:lnTo>
                  <a:pt x="65468" y="411480"/>
                </a:lnTo>
                <a:lnTo>
                  <a:pt x="64579" y="414020"/>
                </a:lnTo>
                <a:lnTo>
                  <a:pt x="66408" y="416560"/>
                </a:lnTo>
                <a:lnTo>
                  <a:pt x="62026" y="415290"/>
                </a:lnTo>
                <a:lnTo>
                  <a:pt x="62458" y="417830"/>
                </a:lnTo>
                <a:lnTo>
                  <a:pt x="61899" y="421640"/>
                </a:lnTo>
                <a:lnTo>
                  <a:pt x="56134" y="420370"/>
                </a:lnTo>
                <a:lnTo>
                  <a:pt x="56946" y="424180"/>
                </a:lnTo>
                <a:lnTo>
                  <a:pt x="59982" y="424180"/>
                </a:lnTo>
                <a:lnTo>
                  <a:pt x="62090" y="426720"/>
                </a:lnTo>
                <a:lnTo>
                  <a:pt x="60566" y="430530"/>
                </a:lnTo>
                <a:lnTo>
                  <a:pt x="51790" y="430530"/>
                </a:lnTo>
                <a:lnTo>
                  <a:pt x="52082" y="433070"/>
                </a:lnTo>
                <a:lnTo>
                  <a:pt x="54965" y="431800"/>
                </a:lnTo>
                <a:lnTo>
                  <a:pt x="58178" y="431800"/>
                </a:lnTo>
                <a:lnTo>
                  <a:pt x="59486" y="435610"/>
                </a:lnTo>
                <a:lnTo>
                  <a:pt x="56083" y="439420"/>
                </a:lnTo>
                <a:lnTo>
                  <a:pt x="57632" y="444500"/>
                </a:lnTo>
                <a:lnTo>
                  <a:pt x="59766" y="450850"/>
                </a:lnTo>
                <a:lnTo>
                  <a:pt x="57035" y="453301"/>
                </a:lnTo>
                <a:lnTo>
                  <a:pt x="58331" y="454660"/>
                </a:lnTo>
                <a:lnTo>
                  <a:pt x="58039" y="455930"/>
                </a:lnTo>
                <a:lnTo>
                  <a:pt x="55956" y="454660"/>
                </a:lnTo>
                <a:lnTo>
                  <a:pt x="57188" y="457200"/>
                </a:lnTo>
                <a:lnTo>
                  <a:pt x="61785" y="455930"/>
                </a:lnTo>
                <a:lnTo>
                  <a:pt x="62433" y="461010"/>
                </a:lnTo>
                <a:lnTo>
                  <a:pt x="63360" y="462280"/>
                </a:lnTo>
                <a:lnTo>
                  <a:pt x="56362" y="469900"/>
                </a:lnTo>
                <a:lnTo>
                  <a:pt x="57327" y="473710"/>
                </a:lnTo>
                <a:lnTo>
                  <a:pt x="55384" y="474980"/>
                </a:lnTo>
                <a:lnTo>
                  <a:pt x="53848" y="472440"/>
                </a:lnTo>
                <a:lnTo>
                  <a:pt x="51511" y="472440"/>
                </a:lnTo>
                <a:lnTo>
                  <a:pt x="54864" y="480060"/>
                </a:lnTo>
                <a:lnTo>
                  <a:pt x="53784" y="478790"/>
                </a:lnTo>
                <a:lnTo>
                  <a:pt x="59118" y="486410"/>
                </a:lnTo>
                <a:lnTo>
                  <a:pt x="54305" y="490220"/>
                </a:lnTo>
                <a:lnTo>
                  <a:pt x="59410" y="487680"/>
                </a:lnTo>
                <a:lnTo>
                  <a:pt x="63792" y="494030"/>
                </a:lnTo>
                <a:lnTo>
                  <a:pt x="67360" y="497840"/>
                </a:lnTo>
                <a:lnTo>
                  <a:pt x="71818" y="496570"/>
                </a:lnTo>
                <a:lnTo>
                  <a:pt x="72847" y="496570"/>
                </a:lnTo>
                <a:lnTo>
                  <a:pt x="74841" y="502920"/>
                </a:lnTo>
                <a:lnTo>
                  <a:pt x="73736" y="504190"/>
                </a:lnTo>
                <a:lnTo>
                  <a:pt x="71818" y="502920"/>
                </a:lnTo>
                <a:lnTo>
                  <a:pt x="69545" y="501650"/>
                </a:lnTo>
                <a:lnTo>
                  <a:pt x="70358" y="502920"/>
                </a:lnTo>
                <a:lnTo>
                  <a:pt x="70739" y="502920"/>
                </a:lnTo>
                <a:lnTo>
                  <a:pt x="68135" y="504190"/>
                </a:lnTo>
                <a:lnTo>
                  <a:pt x="64947" y="502920"/>
                </a:lnTo>
                <a:lnTo>
                  <a:pt x="61925" y="500380"/>
                </a:lnTo>
                <a:lnTo>
                  <a:pt x="66027" y="499110"/>
                </a:lnTo>
                <a:lnTo>
                  <a:pt x="62712" y="496570"/>
                </a:lnTo>
                <a:lnTo>
                  <a:pt x="59029" y="494030"/>
                </a:lnTo>
                <a:lnTo>
                  <a:pt x="58953" y="502920"/>
                </a:lnTo>
                <a:lnTo>
                  <a:pt x="58572" y="504190"/>
                </a:lnTo>
                <a:lnTo>
                  <a:pt x="57188" y="505460"/>
                </a:lnTo>
                <a:lnTo>
                  <a:pt x="55867" y="504190"/>
                </a:lnTo>
                <a:lnTo>
                  <a:pt x="56819" y="504190"/>
                </a:lnTo>
                <a:lnTo>
                  <a:pt x="58788" y="502920"/>
                </a:lnTo>
                <a:lnTo>
                  <a:pt x="58953" y="502920"/>
                </a:lnTo>
                <a:lnTo>
                  <a:pt x="58953" y="494030"/>
                </a:lnTo>
                <a:lnTo>
                  <a:pt x="55511" y="494030"/>
                </a:lnTo>
                <a:lnTo>
                  <a:pt x="56108" y="495300"/>
                </a:lnTo>
                <a:lnTo>
                  <a:pt x="56540" y="495300"/>
                </a:lnTo>
                <a:lnTo>
                  <a:pt x="56705" y="496570"/>
                </a:lnTo>
                <a:lnTo>
                  <a:pt x="55791" y="496570"/>
                </a:lnTo>
                <a:lnTo>
                  <a:pt x="54978" y="495300"/>
                </a:lnTo>
                <a:lnTo>
                  <a:pt x="53682" y="495300"/>
                </a:lnTo>
                <a:lnTo>
                  <a:pt x="54876" y="496570"/>
                </a:lnTo>
                <a:lnTo>
                  <a:pt x="56172" y="497840"/>
                </a:lnTo>
                <a:lnTo>
                  <a:pt x="49326" y="497840"/>
                </a:lnTo>
                <a:lnTo>
                  <a:pt x="51866" y="499110"/>
                </a:lnTo>
                <a:lnTo>
                  <a:pt x="46240" y="506730"/>
                </a:lnTo>
                <a:lnTo>
                  <a:pt x="50863" y="513080"/>
                </a:lnTo>
                <a:lnTo>
                  <a:pt x="55702" y="518160"/>
                </a:lnTo>
                <a:lnTo>
                  <a:pt x="59715" y="524510"/>
                </a:lnTo>
                <a:lnTo>
                  <a:pt x="61849" y="530860"/>
                </a:lnTo>
                <a:lnTo>
                  <a:pt x="57404" y="528320"/>
                </a:lnTo>
                <a:lnTo>
                  <a:pt x="54025" y="529590"/>
                </a:lnTo>
                <a:lnTo>
                  <a:pt x="48298" y="528320"/>
                </a:lnTo>
                <a:lnTo>
                  <a:pt x="54813" y="527050"/>
                </a:lnTo>
                <a:lnTo>
                  <a:pt x="46951" y="520700"/>
                </a:lnTo>
                <a:lnTo>
                  <a:pt x="47980" y="518160"/>
                </a:lnTo>
                <a:lnTo>
                  <a:pt x="49009" y="515620"/>
                </a:lnTo>
                <a:lnTo>
                  <a:pt x="47955" y="518160"/>
                </a:lnTo>
                <a:lnTo>
                  <a:pt x="45300" y="516890"/>
                </a:lnTo>
                <a:lnTo>
                  <a:pt x="44462" y="516890"/>
                </a:lnTo>
                <a:lnTo>
                  <a:pt x="48514" y="525780"/>
                </a:lnTo>
                <a:lnTo>
                  <a:pt x="43840" y="525780"/>
                </a:lnTo>
                <a:lnTo>
                  <a:pt x="44678" y="528320"/>
                </a:lnTo>
                <a:lnTo>
                  <a:pt x="42354" y="529590"/>
                </a:lnTo>
                <a:lnTo>
                  <a:pt x="51917" y="529590"/>
                </a:lnTo>
                <a:lnTo>
                  <a:pt x="47459" y="537210"/>
                </a:lnTo>
                <a:lnTo>
                  <a:pt x="49733" y="541020"/>
                </a:lnTo>
                <a:lnTo>
                  <a:pt x="46570" y="541020"/>
                </a:lnTo>
                <a:lnTo>
                  <a:pt x="45808" y="540702"/>
                </a:lnTo>
                <a:lnTo>
                  <a:pt x="46189" y="541020"/>
                </a:lnTo>
                <a:lnTo>
                  <a:pt x="49428" y="544830"/>
                </a:lnTo>
                <a:lnTo>
                  <a:pt x="48818" y="546074"/>
                </a:lnTo>
                <a:lnTo>
                  <a:pt x="47332" y="544830"/>
                </a:lnTo>
                <a:lnTo>
                  <a:pt x="48272" y="546341"/>
                </a:lnTo>
                <a:lnTo>
                  <a:pt x="48298" y="546100"/>
                </a:lnTo>
                <a:lnTo>
                  <a:pt x="48806" y="546100"/>
                </a:lnTo>
                <a:lnTo>
                  <a:pt x="48514" y="546709"/>
                </a:lnTo>
                <a:lnTo>
                  <a:pt x="49707" y="548640"/>
                </a:lnTo>
                <a:lnTo>
                  <a:pt x="46545" y="553720"/>
                </a:lnTo>
                <a:lnTo>
                  <a:pt x="44056" y="552450"/>
                </a:lnTo>
                <a:lnTo>
                  <a:pt x="44170" y="551180"/>
                </a:lnTo>
                <a:lnTo>
                  <a:pt x="42811" y="557530"/>
                </a:lnTo>
                <a:lnTo>
                  <a:pt x="42570" y="565150"/>
                </a:lnTo>
                <a:lnTo>
                  <a:pt x="44208" y="571500"/>
                </a:lnTo>
                <a:lnTo>
                  <a:pt x="48463" y="575310"/>
                </a:lnTo>
                <a:lnTo>
                  <a:pt x="47434" y="575310"/>
                </a:lnTo>
                <a:lnTo>
                  <a:pt x="39077" y="572770"/>
                </a:lnTo>
                <a:lnTo>
                  <a:pt x="37541" y="572770"/>
                </a:lnTo>
                <a:lnTo>
                  <a:pt x="62166" y="589280"/>
                </a:lnTo>
                <a:lnTo>
                  <a:pt x="55664" y="588010"/>
                </a:lnTo>
                <a:lnTo>
                  <a:pt x="47612" y="588010"/>
                </a:lnTo>
                <a:lnTo>
                  <a:pt x="40233" y="585470"/>
                </a:lnTo>
                <a:lnTo>
                  <a:pt x="35864" y="582968"/>
                </a:lnTo>
                <a:lnTo>
                  <a:pt x="35979" y="582828"/>
                </a:lnTo>
                <a:lnTo>
                  <a:pt x="35648" y="582828"/>
                </a:lnTo>
                <a:lnTo>
                  <a:pt x="35763" y="582968"/>
                </a:lnTo>
                <a:lnTo>
                  <a:pt x="34594" y="584200"/>
                </a:lnTo>
                <a:lnTo>
                  <a:pt x="33134" y="585470"/>
                </a:lnTo>
                <a:lnTo>
                  <a:pt x="34975" y="589280"/>
                </a:lnTo>
                <a:lnTo>
                  <a:pt x="36131" y="589280"/>
                </a:lnTo>
                <a:lnTo>
                  <a:pt x="45224" y="588010"/>
                </a:lnTo>
                <a:lnTo>
                  <a:pt x="45605" y="590550"/>
                </a:lnTo>
                <a:lnTo>
                  <a:pt x="37376" y="593090"/>
                </a:lnTo>
                <a:lnTo>
                  <a:pt x="41109" y="593090"/>
                </a:lnTo>
                <a:lnTo>
                  <a:pt x="35966" y="595782"/>
                </a:lnTo>
                <a:lnTo>
                  <a:pt x="45897" y="599440"/>
                </a:lnTo>
                <a:lnTo>
                  <a:pt x="45135" y="601980"/>
                </a:lnTo>
                <a:lnTo>
                  <a:pt x="43599" y="600710"/>
                </a:lnTo>
                <a:lnTo>
                  <a:pt x="34975" y="600710"/>
                </a:lnTo>
                <a:lnTo>
                  <a:pt x="40335" y="605790"/>
                </a:lnTo>
                <a:lnTo>
                  <a:pt x="34213" y="605790"/>
                </a:lnTo>
                <a:lnTo>
                  <a:pt x="31026" y="607060"/>
                </a:lnTo>
                <a:lnTo>
                  <a:pt x="33172" y="607060"/>
                </a:lnTo>
                <a:lnTo>
                  <a:pt x="29895" y="613410"/>
                </a:lnTo>
                <a:lnTo>
                  <a:pt x="30645" y="614680"/>
                </a:lnTo>
                <a:lnTo>
                  <a:pt x="33515" y="612140"/>
                </a:lnTo>
                <a:lnTo>
                  <a:pt x="34417" y="617220"/>
                </a:lnTo>
                <a:lnTo>
                  <a:pt x="38989" y="621030"/>
                </a:lnTo>
                <a:lnTo>
                  <a:pt x="43751" y="624840"/>
                </a:lnTo>
                <a:lnTo>
                  <a:pt x="45224" y="629920"/>
                </a:lnTo>
                <a:lnTo>
                  <a:pt x="43218" y="628650"/>
                </a:lnTo>
                <a:lnTo>
                  <a:pt x="32321" y="626110"/>
                </a:lnTo>
                <a:lnTo>
                  <a:pt x="30378" y="629920"/>
                </a:lnTo>
                <a:lnTo>
                  <a:pt x="36372" y="632460"/>
                </a:lnTo>
                <a:lnTo>
                  <a:pt x="44856" y="637540"/>
                </a:lnTo>
                <a:lnTo>
                  <a:pt x="52946" y="642620"/>
                </a:lnTo>
                <a:lnTo>
                  <a:pt x="57759" y="648970"/>
                </a:lnTo>
                <a:lnTo>
                  <a:pt x="54495" y="650240"/>
                </a:lnTo>
                <a:lnTo>
                  <a:pt x="57086" y="655320"/>
                </a:lnTo>
                <a:lnTo>
                  <a:pt x="50279" y="651510"/>
                </a:lnTo>
                <a:lnTo>
                  <a:pt x="42138" y="645160"/>
                </a:lnTo>
                <a:lnTo>
                  <a:pt x="35890" y="640080"/>
                </a:lnTo>
                <a:lnTo>
                  <a:pt x="34328" y="638810"/>
                </a:lnTo>
                <a:lnTo>
                  <a:pt x="29921" y="635000"/>
                </a:lnTo>
                <a:lnTo>
                  <a:pt x="28460" y="633730"/>
                </a:lnTo>
                <a:lnTo>
                  <a:pt x="25565" y="635000"/>
                </a:lnTo>
                <a:lnTo>
                  <a:pt x="24726" y="633730"/>
                </a:lnTo>
                <a:lnTo>
                  <a:pt x="24295" y="637540"/>
                </a:lnTo>
                <a:lnTo>
                  <a:pt x="21170" y="638810"/>
                </a:lnTo>
                <a:lnTo>
                  <a:pt x="20332" y="635000"/>
                </a:lnTo>
                <a:lnTo>
                  <a:pt x="20383" y="633730"/>
                </a:lnTo>
                <a:lnTo>
                  <a:pt x="16865" y="642620"/>
                </a:lnTo>
                <a:lnTo>
                  <a:pt x="23190" y="643890"/>
                </a:lnTo>
                <a:lnTo>
                  <a:pt x="21844" y="651510"/>
                </a:lnTo>
                <a:lnTo>
                  <a:pt x="27089" y="652780"/>
                </a:lnTo>
                <a:lnTo>
                  <a:pt x="22440" y="640080"/>
                </a:lnTo>
                <a:lnTo>
                  <a:pt x="28752" y="641350"/>
                </a:lnTo>
                <a:lnTo>
                  <a:pt x="39090" y="648970"/>
                </a:lnTo>
                <a:lnTo>
                  <a:pt x="36766" y="656590"/>
                </a:lnTo>
                <a:lnTo>
                  <a:pt x="33997" y="657860"/>
                </a:lnTo>
                <a:lnTo>
                  <a:pt x="25946" y="652780"/>
                </a:lnTo>
                <a:lnTo>
                  <a:pt x="23837" y="652780"/>
                </a:lnTo>
                <a:lnTo>
                  <a:pt x="25819" y="654050"/>
                </a:lnTo>
                <a:lnTo>
                  <a:pt x="26758" y="660400"/>
                </a:lnTo>
                <a:lnTo>
                  <a:pt x="25107" y="660400"/>
                </a:lnTo>
                <a:lnTo>
                  <a:pt x="22326" y="657860"/>
                </a:lnTo>
                <a:lnTo>
                  <a:pt x="19278" y="660400"/>
                </a:lnTo>
                <a:lnTo>
                  <a:pt x="29438" y="665480"/>
                </a:lnTo>
                <a:lnTo>
                  <a:pt x="22656" y="669290"/>
                </a:lnTo>
                <a:lnTo>
                  <a:pt x="21971" y="670560"/>
                </a:lnTo>
                <a:lnTo>
                  <a:pt x="13779" y="673100"/>
                </a:lnTo>
                <a:lnTo>
                  <a:pt x="25298" y="673100"/>
                </a:lnTo>
                <a:lnTo>
                  <a:pt x="45580" y="675640"/>
                </a:lnTo>
                <a:lnTo>
                  <a:pt x="52031" y="678180"/>
                </a:lnTo>
                <a:lnTo>
                  <a:pt x="51435" y="678180"/>
                </a:lnTo>
                <a:lnTo>
                  <a:pt x="43738" y="685723"/>
                </a:lnTo>
                <a:lnTo>
                  <a:pt x="43738" y="768350"/>
                </a:lnTo>
                <a:lnTo>
                  <a:pt x="42837" y="769620"/>
                </a:lnTo>
                <a:lnTo>
                  <a:pt x="41541" y="770890"/>
                </a:lnTo>
                <a:lnTo>
                  <a:pt x="41376" y="770890"/>
                </a:lnTo>
                <a:lnTo>
                  <a:pt x="43738" y="768350"/>
                </a:lnTo>
                <a:lnTo>
                  <a:pt x="43738" y="685723"/>
                </a:lnTo>
                <a:lnTo>
                  <a:pt x="39814" y="687070"/>
                </a:lnTo>
                <a:lnTo>
                  <a:pt x="33756" y="688340"/>
                </a:lnTo>
                <a:lnTo>
                  <a:pt x="31610" y="685800"/>
                </a:lnTo>
                <a:lnTo>
                  <a:pt x="27305" y="680720"/>
                </a:lnTo>
                <a:lnTo>
                  <a:pt x="22110" y="681990"/>
                </a:lnTo>
                <a:lnTo>
                  <a:pt x="23787" y="681990"/>
                </a:lnTo>
                <a:lnTo>
                  <a:pt x="25603" y="684530"/>
                </a:lnTo>
                <a:lnTo>
                  <a:pt x="26162" y="684530"/>
                </a:lnTo>
                <a:lnTo>
                  <a:pt x="24384" y="685800"/>
                </a:lnTo>
                <a:lnTo>
                  <a:pt x="21056" y="683260"/>
                </a:lnTo>
                <a:lnTo>
                  <a:pt x="21107" y="687070"/>
                </a:lnTo>
                <a:lnTo>
                  <a:pt x="27279" y="688340"/>
                </a:lnTo>
                <a:lnTo>
                  <a:pt x="19113" y="694690"/>
                </a:lnTo>
                <a:lnTo>
                  <a:pt x="26085" y="689610"/>
                </a:lnTo>
                <a:lnTo>
                  <a:pt x="27190" y="693420"/>
                </a:lnTo>
                <a:lnTo>
                  <a:pt x="24053" y="693420"/>
                </a:lnTo>
                <a:lnTo>
                  <a:pt x="23482" y="698500"/>
                </a:lnTo>
                <a:lnTo>
                  <a:pt x="27813" y="697230"/>
                </a:lnTo>
                <a:lnTo>
                  <a:pt x="36601" y="704850"/>
                </a:lnTo>
                <a:lnTo>
                  <a:pt x="37592" y="708660"/>
                </a:lnTo>
                <a:lnTo>
                  <a:pt x="36055" y="707390"/>
                </a:lnTo>
                <a:lnTo>
                  <a:pt x="33807" y="708660"/>
                </a:lnTo>
                <a:lnTo>
                  <a:pt x="32766" y="708660"/>
                </a:lnTo>
                <a:lnTo>
                  <a:pt x="30645" y="716280"/>
                </a:lnTo>
                <a:lnTo>
                  <a:pt x="27000" y="720090"/>
                </a:lnTo>
                <a:lnTo>
                  <a:pt x="25387" y="726440"/>
                </a:lnTo>
                <a:lnTo>
                  <a:pt x="23736" y="726440"/>
                </a:lnTo>
                <a:lnTo>
                  <a:pt x="21894" y="729170"/>
                </a:lnTo>
                <a:lnTo>
                  <a:pt x="28460" y="730250"/>
                </a:lnTo>
                <a:lnTo>
                  <a:pt x="35433" y="737870"/>
                </a:lnTo>
                <a:lnTo>
                  <a:pt x="37223" y="746760"/>
                </a:lnTo>
                <a:lnTo>
                  <a:pt x="37757" y="753110"/>
                </a:lnTo>
                <a:lnTo>
                  <a:pt x="31648" y="748030"/>
                </a:lnTo>
                <a:lnTo>
                  <a:pt x="32486" y="749300"/>
                </a:lnTo>
                <a:lnTo>
                  <a:pt x="32575" y="755865"/>
                </a:lnTo>
                <a:lnTo>
                  <a:pt x="35585" y="760730"/>
                </a:lnTo>
                <a:lnTo>
                  <a:pt x="38011" y="764540"/>
                </a:lnTo>
                <a:lnTo>
                  <a:pt x="35763" y="769620"/>
                </a:lnTo>
                <a:lnTo>
                  <a:pt x="29972" y="772160"/>
                </a:lnTo>
                <a:lnTo>
                  <a:pt x="26009" y="767080"/>
                </a:lnTo>
                <a:lnTo>
                  <a:pt x="22275" y="767080"/>
                </a:lnTo>
                <a:lnTo>
                  <a:pt x="21602" y="762000"/>
                </a:lnTo>
                <a:lnTo>
                  <a:pt x="27216" y="760730"/>
                </a:lnTo>
                <a:lnTo>
                  <a:pt x="27838" y="756920"/>
                </a:lnTo>
                <a:lnTo>
                  <a:pt x="24536" y="760730"/>
                </a:lnTo>
                <a:lnTo>
                  <a:pt x="23279" y="758190"/>
                </a:lnTo>
                <a:lnTo>
                  <a:pt x="22872" y="755865"/>
                </a:lnTo>
                <a:lnTo>
                  <a:pt x="21564" y="756920"/>
                </a:lnTo>
                <a:lnTo>
                  <a:pt x="19215" y="764540"/>
                </a:lnTo>
                <a:lnTo>
                  <a:pt x="16637" y="772160"/>
                </a:lnTo>
                <a:lnTo>
                  <a:pt x="12788" y="779780"/>
                </a:lnTo>
                <a:lnTo>
                  <a:pt x="14008" y="781050"/>
                </a:lnTo>
                <a:lnTo>
                  <a:pt x="14998" y="783590"/>
                </a:lnTo>
                <a:lnTo>
                  <a:pt x="17297" y="783590"/>
                </a:lnTo>
                <a:lnTo>
                  <a:pt x="17322" y="781050"/>
                </a:lnTo>
                <a:lnTo>
                  <a:pt x="21920" y="779780"/>
                </a:lnTo>
                <a:lnTo>
                  <a:pt x="21564" y="784860"/>
                </a:lnTo>
                <a:lnTo>
                  <a:pt x="24142" y="784860"/>
                </a:lnTo>
                <a:lnTo>
                  <a:pt x="31877" y="784860"/>
                </a:lnTo>
                <a:lnTo>
                  <a:pt x="32245" y="783590"/>
                </a:lnTo>
                <a:lnTo>
                  <a:pt x="30594" y="781050"/>
                </a:lnTo>
                <a:lnTo>
                  <a:pt x="32080" y="779780"/>
                </a:lnTo>
                <a:lnTo>
                  <a:pt x="32435" y="783590"/>
                </a:lnTo>
                <a:lnTo>
                  <a:pt x="34734" y="782320"/>
                </a:lnTo>
                <a:lnTo>
                  <a:pt x="33121" y="779780"/>
                </a:lnTo>
                <a:lnTo>
                  <a:pt x="32321" y="778510"/>
                </a:lnTo>
                <a:lnTo>
                  <a:pt x="36461" y="779780"/>
                </a:lnTo>
                <a:lnTo>
                  <a:pt x="37528" y="778510"/>
                </a:lnTo>
                <a:lnTo>
                  <a:pt x="38074" y="777862"/>
                </a:lnTo>
                <a:lnTo>
                  <a:pt x="38709" y="784428"/>
                </a:lnTo>
                <a:lnTo>
                  <a:pt x="37439" y="785355"/>
                </a:lnTo>
                <a:lnTo>
                  <a:pt x="43192" y="786485"/>
                </a:lnTo>
                <a:lnTo>
                  <a:pt x="41516" y="786726"/>
                </a:lnTo>
                <a:lnTo>
                  <a:pt x="45821" y="789330"/>
                </a:lnTo>
                <a:lnTo>
                  <a:pt x="38239" y="777659"/>
                </a:lnTo>
                <a:lnTo>
                  <a:pt x="38620" y="777201"/>
                </a:lnTo>
                <a:lnTo>
                  <a:pt x="39928" y="777240"/>
                </a:lnTo>
                <a:lnTo>
                  <a:pt x="39281" y="776414"/>
                </a:lnTo>
                <a:lnTo>
                  <a:pt x="40728" y="774700"/>
                </a:lnTo>
                <a:lnTo>
                  <a:pt x="41630" y="779780"/>
                </a:lnTo>
                <a:lnTo>
                  <a:pt x="43141" y="775970"/>
                </a:lnTo>
                <a:lnTo>
                  <a:pt x="44678" y="774700"/>
                </a:lnTo>
                <a:lnTo>
                  <a:pt x="46215" y="773430"/>
                </a:lnTo>
                <a:lnTo>
                  <a:pt x="46837" y="772160"/>
                </a:lnTo>
                <a:lnTo>
                  <a:pt x="47459" y="770890"/>
                </a:lnTo>
                <a:lnTo>
                  <a:pt x="48082" y="769620"/>
                </a:lnTo>
                <a:lnTo>
                  <a:pt x="47523" y="768350"/>
                </a:lnTo>
                <a:lnTo>
                  <a:pt x="46977" y="767080"/>
                </a:lnTo>
                <a:lnTo>
                  <a:pt x="48437" y="764540"/>
                </a:lnTo>
                <a:lnTo>
                  <a:pt x="47307" y="763270"/>
                </a:lnTo>
                <a:lnTo>
                  <a:pt x="46545" y="762419"/>
                </a:lnTo>
                <a:lnTo>
                  <a:pt x="46316" y="759460"/>
                </a:lnTo>
                <a:lnTo>
                  <a:pt x="45923" y="754380"/>
                </a:lnTo>
                <a:lnTo>
                  <a:pt x="46977" y="754380"/>
                </a:lnTo>
                <a:lnTo>
                  <a:pt x="47129" y="753110"/>
                </a:lnTo>
                <a:lnTo>
                  <a:pt x="47586" y="749300"/>
                </a:lnTo>
                <a:lnTo>
                  <a:pt x="47396" y="742950"/>
                </a:lnTo>
                <a:lnTo>
                  <a:pt x="48501" y="736600"/>
                </a:lnTo>
                <a:lnTo>
                  <a:pt x="53035" y="731520"/>
                </a:lnTo>
                <a:lnTo>
                  <a:pt x="52539" y="727710"/>
                </a:lnTo>
                <a:lnTo>
                  <a:pt x="51866" y="725170"/>
                </a:lnTo>
                <a:lnTo>
                  <a:pt x="53873" y="721360"/>
                </a:lnTo>
                <a:lnTo>
                  <a:pt x="57619" y="721360"/>
                </a:lnTo>
                <a:lnTo>
                  <a:pt x="57035" y="717550"/>
                </a:lnTo>
                <a:lnTo>
                  <a:pt x="63195" y="712470"/>
                </a:lnTo>
                <a:lnTo>
                  <a:pt x="59740" y="709930"/>
                </a:lnTo>
                <a:lnTo>
                  <a:pt x="64947" y="707390"/>
                </a:lnTo>
                <a:lnTo>
                  <a:pt x="66535" y="701040"/>
                </a:lnTo>
                <a:lnTo>
                  <a:pt x="66636" y="697230"/>
                </a:lnTo>
                <a:lnTo>
                  <a:pt x="66713" y="694690"/>
                </a:lnTo>
                <a:lnTo>
                  <a:pt x="67652" y="689610"/>
                </a:lnTo>
                <a:lnTo>
                  <a:pt x="63004" y="688340"/>
                </a:lnTo>
                <a:lnTo>
                  <a:pt x="63982" y="684530"/>
                </a:lnTo>
                <a:lnTo>
                  <a:pt x="63334" y="680720"/>
                </a:lnTo>
                <a:lnTo>
                  <a:pt x="62331" y="675640"/>
                </a:lnTo>
                <a:lnTo>
                  <a:pt x="58115" y="674370"/>
                </a:lnTo>
                <a:lnTo>
                  <a:pt x="55435" y="670560"/>
                </a:lnTo>
                <a:lnTo>
                  <a:pt x="62953" y="664210"/>
                </a:lnTo>
                <a:lnTo>
                  <a:pt x="63373" y="660400"/>
                </a:lnTo>
                <a:lnTo>
                  <a:pt x="63652" y="657860"/>
                </a:lnTo>
                <a:lnTo>
                  <a:pt x="64985" y="658977"/>
                </a:lnTo>
                <a:lnTo>
                  <a:pt x="67310" y="655320"/>
                </a:lnTo>
                <a:lnTo>
                  <a:pt x="66294" y="648970"/>
                </a:lnTo>
                <a:lnTo>
                  <a:pt x="64770" y="642620"/>
                </a:lnTo>
                <a:lnTo>
                  <a:pt x="67246" y="637540"/>
                </a:lnTo>
                <a:lnTo>
                  <a:pt x="66027" y="635000"/>
                </a:lnTo>
                <a:lnTo>
                  <a:pt x="66738" y="635000"/>
                </a:lnTo>
                <a:lnTo>
                  <a:pt x="67983" y="633730"/>
                </a:lnTo>
                <a:lnTo>
                  <a:pt x="68275" y="633730"/>
                </a:lnTo>
                <a:lnTo>
                  <a:pt x="68300" y="632460"/>
                </a:lnTo>
                <a:lnTo>
                  <a:pt x="68491" y="631190"/>
                </a:lnTo>
                <a:lnTo>
                  <a:pt x="68389" y="629920"/>
                </a:lnTo>
                <a:lnTo>
                  <a:pt x="68300" y="628650"/>
                </a:lnTo>
                <a:lnTo>
                  <a:pt x="67576" y="627380"/>
                </a:lnTo>
                <a:lnTo>
                  <a:pt x="72174" y="627380"/>
                </a:lnTo>
                <a:lnTo>
                  <a:pt x="72148" y="626110"/>
                </a:lnTo>
                <a:lnTo>
                  <a:pt x="74091" y="624840"/>
                </a:lnTo>
                <a:lnTo>
                  <a:pt x="66738" y="624840"/>
                </a:lnTo>
                <a:lnTo>
                  <a:pt x="66167" y="623570"/>
                </a:lnTo>
                <a:lnTo>
                  <a:pt x="65417" y="622300"/>
                </a:lnTo>
                <a:lnTo>
                  <a:pt x="64465" y="622300"/>
                </a:lnTo>
                <a:lnTo>
                  <a:pt x="67500" y="621030"/>
                </a:lnTo>
                <a:lnTo>
                  <a:pt x="67564" y="615950"/>
                </a:lnTo>
                <a:lnTo>
                  <a:pt x="70904" y="614680"/>
                </a:lnTo>
                <a:lnTo>
                  <a:pt x="67386" y="613410"/>
                </a:lnTo>
                <a:lnTo>
                  <a:pt x="67716" y="612140"/>
                </a:lnTo>
                <a:lnTo>
                  <a:pt x="68707" y="608330"/>
                </a:lnTo>
                <a:lnTo>
                  <a:pt x="69354" y="605790"/>
                </a:lnTo>
                <a:lnTo>
                  <a:pt x="69684" y="604520"/>
                </a:lnTo>
                <a:lnTo>
                  <a:pt x="65824" y="603250"/>
                </a:lnTo>
                <a:lnTo>
                  <a:pt x="63792" y="602576"/>
                </a:lnTo>
                <a:lnTo>
                  <a:pt x="65951" y="598170"/>
                </a:lnTo>
                <a:lnTo>
                  <a:pt x="64033" y="595630"/>
                </a:lnTo>
                <a:lnTo>
                  <a:pt x="69875" y="595630"/>
                </a:lnTo>
                <a:lnTo>
                  <a:pt x="63576" y="590994"/>
                </a:lnTo>
                <a:lnTo>
                  <a:pt x="63576" y="601980"/>
                </a:lnTo>
                <a:lnTo>
                  <a:pt x="63525" y="602500"/>
                </a:lnTo>
                <a:lnTo>
                  <a:pt x="61950" y="601980"/>
                </a:lnTo>
                <a:lnTo>
                  <a:pt x="63576" y="601980"/>
                </a:lnTo>
                <a:lnTo>
                  <a:pt x="63576" y="590994"/>
                </a:lnTo>
                <a:lnTo>
                  <a:pt x="62979" y="590550"/>
                </a:lnTo>
                <a:lnTo>
                  <a:pt x="64947" y="589280"/>
                </a:lnTo>
                <a:lnTo>
                  <a:pt x="66903" y="588010"/>
                </a:lnTo>
                <a:lnTo>
                  <a:pt x="69113" y="586740"/>
                </a:lnTo>
                <a:lnTo>
                  <a:pt x="73037" y="590550"/>
                </a:lnTo>
                <a:lnTo>
                  <a:pt x="70624" y="586740"/>
                </a:lnTo>
                <a:lnTo>
                  <a:pt x="67411" y="581660"/>
                </a:lnTo>
                <a:lnTo>
                  <a:pt x="71386" y="584200"/>
                </a:lnTo>
                <a:lnTo>
                  <a:pt x="69481" y="581660"/>
                </a:lnTo>
                <a:lnTo>
                  <a:pt x="65659" y="576580"/>
                </a:lnTo>
                <a:lnTo>
                  <a:pt x="69278" y="577850"/>
                </a:lnTo>
                <a:lnTo>
                  <a:pt x="69380" y="576580"/>
                </a:lnTo>
                <a:lnTo>
                  <a:pt x="69469" y="575310"/>
                </a:lnTo>
                <a:lnTo>
                  <a:pt x="65087" y="571500"/>
                </a:lnTo>
                <a:lnTo>
                  <a:pt x="68326" y="570230"/>
                </a:lnTo>
                <a:lnTo>
                  <a:pt x="72453" y="565150"/>
                </a:lnTo>
                <a:lnTo>
                  <a:pt x="74625" y="554990"/>
                </a:lnTo>
                <a:lnTo>
                  <a:pt x="74917" y="553720"/>
                </a:lnTo>
                <a:lnTo>
                  <a:pt x="76657" y="546100"/>
                </a:lnTo>
                <a:lnTo>
                  <a:pt x="76949" y="544830"/>
                </a:lnTo>
                <a:lnTo>
                  <a:pt x="78651" y="541020"/>
                </a:lnTo>
                <a:lnTo>
                  <a:pt x="81495" y="534670"/>
                </a:lnTo>
                <a:lnTo>
                  <a:pt x="77546" y="534670"/>
                </a:lnTo>
                <a:lnTo>
                  <a:pt x="79159" y="532130"/>
                </a:lnTo>
                <a:lnTo>
                  <a:pt x="80238" y="530860"/>
                </a:lnTo>
                <a:lnTo>
                  <a:pt x="81318" y="529590"/>
                </a:lnTo>
                <a:lnTo>
                  <a:pt x="79006" y="528320"/>
                </a:lnTo>
                <a:lnTo>
                  <a:pt x="81661" y="528320"/>
                </a:lnTo>
                <a:lnTo>
                  <a:pt x="83413" y="525780"/>
                </a:lnTo>
                <a:lnTo>
                  <a:pt x="85280" y="528320"/>
                </a:lnTo>
                <a:lnTo>
                  <a:pt x="84696" y="525780"/>
                </a:lnTo>
                <a:lnTo>
                  <a:pt x="83820" y="521970"/>
                </a:lnTo>
                <a:lnTo>
                  <a:pt x="90932" y="519430"/>
                </a:lnTo>
                <a:lnTo>
                  <a:pt x="84632" y="514350"/>
                </a:lnTo>
                <a:lnTo>
                  <a:pt x="87325" y="514350"/>
                </a:lnTo>
                <a:lnTo>
                  <a:pt x="88138" y="515620"/>
                </a:lnTo>
                <a:lnTo>
                  <a:pt x="89763" y="515620"/>
                </a:lnTo>
                <a:lnTo>
                  <a:pt x="88823" y="514350"/>
                </a:lnTo>
                <a:lnTo>
                  <a:pt x="87896" y="513080"/>
                </a:lnTo>
                <a:lnTo>
                  <a:pt x="91147" y="513080"/>
                </a:lnTo>
                <a:lnTo>
                  <a:pt x="91516" y="514350"/>
                </a:lnTo>
                <a:lnTo>
                  <a:pt x="92443" y="515620"/>
                </a:lnTo>
                <a:lnTo>
                  <a:pt x="92710" y="513080"/>
                </a:lnTo>
                <a:lnTo>
                  <a:pt x="93116" y="509270"/>
                </a:lnTo>
                <a:lnTo>
                  <a:pt x="85382" y="506730"/>
                </a:lnTo>
                <a:lnTo>
                  <a:pt x="78092" y="505460"/>
                </a:lnTo>
                <a:lnTo>
                  <a:pt x="80137" y="504190"/>
                </a:lnTo>
                <a:lnTo>
                  <a:pt x="82169" y="502920"/>
                </a:lnTo>
                <a:lnTo>
                  <a:pt x="81978" y="500380"/>
                </a:lnTo>
                <a:lnTo>
                  <a:pt x="77597" y="497840"/>
                </a:lnTo>
                <a:lnTo>
                  <a:pt x="80200" y="496570"/>
                </a:lnTo>
                <a:lnTo>
                  <a:pt x="83083" y="495300"/>
                </a:lnTo>
                <a:lnTo>
                  <a:pt x="83197" y="499110"/>
                </a:lnTo>
                <a:lnTo>
                  <a:pt x="83947" y="497840"/>
                </a:lnTo>
                <a:lnTo>
                  <a:pt x="85140" y="495300"/>
                </a:lnTo>
                <a:lnTo>
                  <a:pt x="88734" y="487680"/>
                </a:lnTo>
                <a:lnTo>
                  <a:pt x="89331" y="486410"/>
                </a:lnTo>
                <a:lnTo>
                  <a:pt x="83489" y="485140"/>
                </a:lnTo>
                <a:lnTo>
                  <a:pt x="85115" y="485140"/>
                </a:lnTo>
                <a:lnTo>
                  <a:pt x="84543" y="482600"/>
                </a:lnTo>
                <a:lnTo>
                  <a:pt x="83985" y="481330"/>
                </a:lnTo>
                <a:lnTo>
                  <a:pt x="84340" y="480060"/>
                </a:lnTo>
                <a:lnTo>
                  <a:pt x="85382" y="476250"/>
                </a:lnTo>
                <a:lnTo>
                  <a:pt x="86004" y="476250"/>
                </a:lnTo>
                <a:lnTo>
                  <a:pt x="86131" y="474980"/>
                </a:lnTo>
                <a:lnTo>
                  <a:pt x="86372" y="472440"/>
                </a:lnTo>
                <a:lnTo>
                  <a:pt x="86499" y="471170"/>
                </a:lnTo>
                <a:lnTo>
                  <a:pt x="85255" y="472440"/>
                </a:lnTo>
                <a:lnTo>
                  <a:pt x="78574" y="468630"/>
                </a:lnTo>
                <a:lnTo>
                  <a:pt x="84543" y="467360"/>
                </a:lnTo>
                <a:lnTo>
                  <a:pt x="84582" y="463550"/>
                </a:lnTo>
                <a:lnTo>
                  <a:pt x="85305" y="463550"/>
                </a:lnTo>
                <a:lnTo>
                  <a:pt x="88214" y="459740"/>
                </a:lnTo>
                <a:lnTo>
                  <a:pt x="88315" y="455930"/>
                </a:lnTo>
                <a:lnTo>
                  <a:pt x="91605" y="452120"/>
                </a:lnTo>
                <a:lnTo>
                  <a:pt x="87109" y="450850"/>
                </a:lnTo>
                <a:lnTo>
                  <a:pt x="84328" y="448310"/>
                </a:lnTo>
                <a:lnTo>
                  <a:pt x="87020" y="445770"/>
                </a:lnTo>
                <a:lnTo>
                  <a:pt x="91008" y="443230"/>
                </a:lnTo>
                <a:lnTo>
                  <a:pt x="91821" y="439420"/>
                </a:lnTo>
                <a:lnTo>
                  <a:pt x="92087" y="438150"/>
                </a:lnTo>
                <a:lnTo>
                  <a:pt x="89115" y="439420"/>
                </a:lnTo>
                <a:lnTo>
                  <a:pt x="86601" y="435610"/>
                </a:lnTo>
                <a:lnTo>
                  <a:pt x="103924" y="435610"/>
                </a:lnTo>
                <a:lnTo>
                  <a:pt x="106768" y="431800"/>
                </a:lnTo>
                <a:lnTo>
                  <a:pt x="106870" y="434340"/>
                </a:lnTo>
                <a:lnTo>
                  <a:pt x="107251" y="434340"/>
                </a:lnTo>
                <a:lnTo>
                  <a:pt x="109524" y="431800"/>
                </a:lnTo>
                <a:lnTo>
                  <a:pt x="107302" y="430530"/>
                </a:lnTo>
                <a:lnTo>
                  <a:pt x="103695" y="429260"/>
                </a:lnTo>
                <a:lnTo>
                  <a:pt x="101841" y="426720"/>
                </a:lnTo>
                <a:lnTo>
                  <a:pt x="105168" y="426720"/>
                </a:lnTo>
                <a:lnTo>
                  <a:pt x="109359" y="429260"/>
                </a:lnTo>
                <a:lnTo>
                  <a:pt x="110871" y="426720"/>
                </a:lnTo>
                <a:lnTo>
                  <a:pt x="111086" y="424180"/>
                </a:lnTo>
                <a:lnTo>
                  <a:pt x="110159" y="421640"/>
                </a:lnTo>
                <a:lnTo>
                  <a:pt x="109220" y="419100"/>
                </a:lnTo>
                <a:lnTo>
                  <a:pt x="108699" y="416560"/>
                </a:lnTo>
                <a:lnTo>
                  <a:pt x="108165" y="414020"/>
                </a:lnTo>
                <a:lnTo>
                  <a:pt x="110172" y="410210"/>
                </a:lnTo>
                <a:lnTo>
                  <a:pt x="110845" y="408940"/>
                </a:lnTo>
                <a:lnTo>
                  <a:pt x="105498" y="410210"/>
                </a:lnTo>
                <a:lnTo>
                  <a:pt x="104394" y="407670"/>
                </a:lnTo>
                <a:lnTo>
                  <a:pt x="104635" y="403860"/>
                </a:lnTo>
                <a:lnTo>
                  <a:pt x="116255" y="398780"/>
                </a:lnTo>
                <a:lnTo>
                  <a:pt x="109766" y="393700"/>
                </a:lnTo>
                <a:lnTo>
                  <a:pt x="111823" y="393700"/>
                </a:lnTo>
                <a:lnTo>
                  <a:pt x="110718" y="389890"/>
                </a:lnTo>
                <a:lnTo>
                  <a:pt x="111252" y="382270"/>
                </a:lnTo>
                <a:lnTo>
                  <a:pt x="109512" y="381000"/>
                </a:lnTo>
                <a:lnTo>
                  <a:pt x="107772" y="379730"/>
                </a:lnTo>
                <a:lnTo>
                  <a:pt x="114363" y="377190"/>
                </a:lnTo>
                <a:lnTo>
                  <a:pt x="114388" y="368300"/>
                </a:lnTo>
                <a:lnTo>
                  <a:pt x="114338" y="367030"/>
                </a:lnTo>
                <a:lnTo>
                  <a:pt x="114236" y="364490"/>
                </a:lnTo>
                <a:lnTo>
                  <a:pt x="119684" y="363220"/>
                </a:lnTo>
                <a:lnTo>
                  <a:pt x="121386" y="354330"/>
                </a:lnTo>
                <a:lnTo>
                  <a:pt x="121627" y="353060"/>
                </a:lnTo>
                <a:lnTo>
                  <a:pt x="122961" y="354330"/>
                </a:lnTo>
                <a:lnTo>
                  <a:pt x="123634" y="353060"/>
                </a:lnTo>
                <a:lnTo>
                  <a:pt x="125653" y="349250"/>
                </a:lnTo>
                <a:lnTo>
                  <a:pt x="121373" y="344170"/>
                </a:lnTo>
                <a:lnTo>
                  <a:pt x="120307" y="342900"/>
                </a:lnTo>
                <a:lnTo>
                  <a:pt x="121653" y="341630"/>
                </a:lnTo>
                <a:lnTo>
                  <a:pt x="122631" y="342900"/>
                </a:lnTo>
                <a:lnTo>
                  <a:pt x="123304" y="342900"/>
                </a:lnTo>
                <a:lnTo>
                  <a:pt x="124193" y="341630"/>
                </a:lnTo>
                <a:lnTo>
                  <a:pt x="128663" y="335280"/>
                </a:lnTo>
                <a:lnTo>
                  <a:pt x="128333" y="334010"/>
                </a:lnTo>
                <a:lnTo>
                  <a:pt x="125666" y="328930"/>
                </a:lnTo>
                <a:lnTo>
                  <a:pt x="123659" y="325120"/>
                </a:lnTo>
                <a:lnTo>
                  <a:pt x="128358" y="325120"/>
                </a:lnTo>
                <a:lnTo>
                  <a:pt x="129159" y="322580"/>
                </a:lnTo>
                <a:lnTo>
                  <a:pt x="132689" y="318770"/>
                </a:lnTo>
                <a:lnTo>
                  <a:pt x="136105" y="312420"/>
                </a:lnTo>
                <a:lnTo>
                  <a:pt x="136575" y="304800"/>
                </a:lnTo>
                <a:lnTo>
                  <a:pt x="137845" y="306070"/>
                </a:lnTo>
                <a:lnTo>
                  <a:pt x="138277" y="307340"/>
                </a:lnTo>
                <a:lnTo>
                  <a:pt x="138785" y="304800"/>
                </a:lnTo>
                <a:lnTo>
                  <a:pt x="140081" y="298450"/>
                </a:lnTo>
                <a:lnTo>
                  <a:pt x="142125" y="295910"/>
                </a:lnTo>
                <a:lnTo>
                  <a:pt x="145199" y="292100"/>
                </a:lnTo>
                <a:lnTo>
                  <a:pt x="145745" y="290830"/>
                </a:lnTo>
                <a:lnTo>
                  <a:pt x="146824" y="288290"/>
                </a:lnTo>
                <a:lnTo>
                  <a:pt x="147916" y="285750"/>
                </a:lnTo>
                <a:lnTo>
                  <a:pt x="142519" y="279400"/>
                </a:lnTo>
                <a:lnTo>
                  <a:pt x="140474" y="271780"/>
                </a:lnTo>
                <a:lnTo>
                  <a:pt x="136690" y="279400"/>
                </a:lnTo>
                <a:lnTo>
                  <a:pt x="136372" y="278130"/>
                </a:lnTo>
                <a:lnTo>
                  <a:pt x="134454" y="270510"/>
                </a:lnTo>
                <a:lnTo>
                  <a:pt x="133819" y="267970"/>
                </a:lnTo>
                <a:lnTo>
                  <a:pt x="130086" y="270510"/>
                </a:lnTo>
                <a:lnTo>
                  <a:pt x="130124" y="267970"/>
                </a:lnTo>
                <a:lnTo>
                  <a:pt x="137528" y="264160"/>
                </a:lnTo>
                <a:lnTo>
                  <a:pt x="137147" y="267970"/>
                </a:lnTo>
                <a:lnTo>
                  <a:pt x="136144" y="269240"/>
                </a:lnTo>
                <a:lnTo>
                  <a:pt x="144145" y="273050"/>
                </a:lnTo>
                <a:lnTo>
                  <a:pt x="142938" y="264160"/>
                </a:lnTo>
                <a:lnTo>
                  <a:pt x="142595" y="261620"/>
                </a:lnTo>
                <a:lnTo>
                  <a:pt x="142252" y="259080"/>
                </a:lnTo>
                <a:lnTo>
                  <a:pt x="147929" y="261620"/>
                </a:lnTo>
                <a:lnTo>
                  <a:pt x="148856" y="259080"/>
                </a:lnTo>
                <a:lnTo>
                  <a:pt x="151638" y="251460"/>
                </a:lnTo>
                <a:lnTo>
                  <a:pt x="152095" y="250190"/>
                </a:lnTo>
                <a:lnTo>
                  <a:pt x="157213" y="238760"/>
                </a:lnTo>
                <a:lnTo>
                  <a:pt x="160667" y="231140"/>
                </a:lnTo>
                <a:lnTo>
                  <a:pt x="162394" y="227330"/>
                </a:lnTo>
                <a:lnTo>
                  <a:pt x="164807" y="220980"/>
                </a:lnTo>
                <a:lnTo>
                  <a:pt x="166255" y="217170"/>
                </a:lnTo>
                <a:lnTo>
                  <a:pt x="166738" y="215900"/>
                </a:lnTo>
                <a:lnTo>
                  <a:pt x="159613" y="215900"/>
                </a:lnTo>
                <a:lnTo>
                  <a:pt x="160604" y="213360"/>
                </a:lnTo>
                <a:lnTo>
                  <a:pt x="161582" y="210820"/>
                </a:lnTo>
                <a:lnTo>
                  <a:pt x="163525" y="209550"/>
                </a:lnTo>
                <a:lnTo>
                  <a:pt x="167284" y="210820"/>
                </a:lnTo>
                <a:lnTo>
                  <a:pt x="165900" y="214630"/>
                </a:lnTo>
                <a:lnTo>
                  <a:pt x="170230" y="213360"/>
                </a:lnTo>
                <a:lnTo>
                  <a:pt x="165747" y="208280"/>
                </a:lnTo>
                <a:lnTo>
                  <a:pt x="164630" y="207010"/>
                </a:lnTo>
                <a:lnTo>
                  <a:pt x="163207" y="205740"/>
                </a:lnTo>
                <a:lnTo>
                  <a:pt x="165950" y="202107"/>
                </a:lnTo>
                <a:lnTo>
                  <a:pt x="165531" y="201930"/>
                </a:lnTo>
                <a:lnTo>
                  <a:pt x="167170" y="198120"/>
                </a:lnTo>
                <a:lnTo>
                  <a:pt x="169291" y="195580"/>
                </a:lnTo>
                <a:lnTo>
                  <a:pt x="171665" y="196850"/>
                </a:lnTo>
                <a:lnTo>
                  <a:pt x="172694" y="196850"/>
                </a:lnTo>
                <a:lnTo>
                  <a:pt x="173037" y="195580"/>
                </a:lnTo>
                <a:lnTo>
                  <a:pt x="172935" y="194310"/>
                </a:lnTo>
                <a:lnTo>
                  <a:pt x="173431" y="193040"/>
                </a:lnTo>
                <a:lnTo>
                  <a:pt x="174917" y="189230"/>
                </a:lnTo>
                <a:lnTo>
                  <a:pt x="175399" y="187960"/>
                </a:lnTo>
                <a:lnTo>
                  <a:pt x="170802" y="188937"/>
                </a:lnTo>
                <a:lnTo>
                  <a:pt x="170802" y="195580"/>
                </a:lnTo>
                <a:lnTo>
                  <a:pt x="169367" y="195580"/>
                </a:lnTo>
                <a:lnTo>
                  <a:pt x="168795" y="193040"/>
                </a:lnTo>
                <a:lnTo>
                  <a:pt x="169722" y="194310"/>
                </a:lnTo>
                <a:lnTo>
                  <a:pt x="170802" y="195580"/>
                </a:lnTo>
                <a:lnTo>
                  <a:pt x="170802" y="188937"/>
                </a:lnTo>
                <a:lnTo>
                  <a:pt x="169418" y="189230"/>
                </a:lnTo>
                <a:lnTo>
                  <a:pt x="168262" y="186690"/>
                </a:lnTo>
                <a:lnTo>
                  <a:pt x="167690" y="185420"/>
                </a:lnTo>
                <a:lnTo>
                  <a:pt x="169583" y="184150"/>
                </a:lnTo>
                <a:lnTo>
                  <a:pt x="171475" y="182880"/>
                </a:lnTo>
                <a:lnTo>
                  <a:pt x="164693" y="184150"/>
                </a:lnTo>
                <a:lnTo>
                  <a:pt x="170764" y="180340"/>
                </a:lnTo>
                <a:lnTo>
                  <a:pt x="174129" y="171450"/>
                </a:lnTo>
                <a:lnTo>
                  <a:pt x="175031" y="167640"/>
                </a:lnTo>
                <a:lnTo>
                  <a:pt x="176212" y="162560"/>
                </a:lnTo>
                <a:lnTo>
                  <a:pt x="177673" y="160020"/>
                </a:lnTo>
                <a:lnTo>
                  <a:pt x="178396" y="158750"/>
                </a:lnTo>
                <a:lnTo>
                  <a:pt x="175691" y="153670"/>
                </a:lnTo>
                <a:lnTo>
                  <a:pt x="176885" y="149860"/>
                </a:lnTo>
                <a:lnTo>
                  <a:pt x="178587" y="144780"/>
                </a:lnTo>
                <a:lnTo>
                  <a:pt x="171069" y="144780"/>
                </a:lnTo>
                <a:lnTo>
                  <a:pt x="171983" y="142240"/>
                </a:lnTo>
                <a:lnTo>
                  <a:pt x="172440" y="140970"/>
                </a:lnTo>
                <a:lnTo>
                  <a:pt x="172885" y="139700"/>
                </a:lnTo>
                <a:lnTo>
                  <a:pt x="179158" y="140970"/>
                </a:lnTo>
                <a:lnTo>
                  <a:pt x="180670" y="139700"/>
                </a:lnTo>
                <a:lnTo>
                  <a:pt x="182181" y="138430"/>
                </a:lnTo>
                <a:lnTo>
                  <a:pt x="184797" y="134620"/>
                </a:lnTo>
                <a:lnTo>
                  <a:pt x="189877" y="132080"/>
                </a:lnTo>
                <a:lnTo>
                  <a:pt x="187185" y="130810"/>
                </a:lnTo>
                <a:lnTo>
                  <a:pt x="187032" y="127000"/>
                </a:lnTo>
                <a:lnTo>
                  <a:pt x="186563" y="124460"/>
                </a:lnTo>
                <a:lnTo>
                  <a:pt x="186334" y="123190"/>
                </a:lnTo>
                <a:lnTo>
                  <a:pt x="182016" y="121920"/>
                </a:lnTo>
                <a:lnTo>
                  <a:pt x="183908" y="118110"/>
                </a:lnTo>
                <a:lnTo>
                  <a:pt x="186690" y="123190"/>
                </a:lnTo>
                <a:lnTo>
                  <a:pt x="190207" y="120650"/>
                </a:lnTo>
                <a:lnTo>
                  <a:pt x="190207" y="118110"/>
                </a:lnTo>
                <a:lnTo>
                  <a:pt x="190195" y="113030"/>
                </a:lnTo>
                <a:lnTo>
                  <a:pt x="192989" y="106680"/>
                </a:lnTo>
                <a:lnTo>
                  <a:pt x="196430" y="99060"/>
                </a:lnTo>
                <a:lnTo>
                  <a:pt x="198120" y="91440"/>
                </a:lnTo>
                <a:lnTo>
                  <a:pt x="198399" y="90170"/>
                </a:lnTo>
                <a:lnTo>
                  <a:pt x="196824" y="90170"/>
                </a:lnTo>
                <a:lnTo>
                  <a:pt x="193992" y="91440"/>
                </a:lnTo>
                <a:lnTo>
                  <a:pt x="192036" y="88900"/>
                </a:lnTo>
                <a:lnTo>
                  <a:pt x="201256" y="83820"/>
                </a:lnTo>
                <a:lnTo>
                  <a:pt x="200875" y="81280"/>
                </a:lnTo>
                <a:lnTo>
                  <a:pt x="192265" y="80010"/>
                </a:lnTo>
                <a:lnTo>
                  <a:pt x="195453" y="78740"/>
                </a:lnTo>
                <a:lnTo>
                  <a:pt x="198640" y="77470"/>
                </a:lnTo>
                <a:lnTo>
                  <a:pt x="197180" y="77470"/>
                </a:lnTo>
                <a:lnTo>
                  <a:pt x="194957" y="78740"/>
                </a:lnTo>
                <a:lnTo>
                  <a:pt x="194716" y="76200"/>
                </a:lnTo>
                <a:lnTo>
                  <a:pt x="195465" y="74930"/>
                </a:lnTo>
                <a:lnTo>
                  <a:pt x="197713" y="71120"/>
                </a:lnTo>
                <a:lnTo>
                  <a:pt x="199402" y="66040"/>
                </a:lnTo>
                <a:lnTo>
                  <a:pt x="200342" y="60960"/>
                </a:lnTo>
                <a:lnTo>
                  <a:pt x="201180" y="54610"/>
                </a:lnTo>
                <a:lnTo>
                  <a:pt x="201447" y="49542"/>
                </a:lnTo>
                <a:lnTo>
                  <a:pt x="201828" y="45720"/>
                </a:lnTo>
                <a:lnTo>
                  <a:pt x="202933" y="35560"/>
                </a:lnTo>
                <a:lnTo>
                  <a:pt x="204635" y="26670"/>
                </a:lnTo>
                <a:lnTo>
                  <a:pt x="207784" y="19050"/>
                </a:lnTo>
                <a:lnTo>
                  <a:pt x="210807" y="13970"/>
                </a:lnTo>
                <a:lnTo>
                  <a:pt x="213093" y="101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3" name="Google Shape;2343;p238"/>
          <p:cNvSpPr/>
          <p:nvPr/>
        </p:nvSpPr>
        <p:spPr>
          <a:xfrm>
            <a:off x="1970128" y="2889417"/>
            <a:ext cx="45285" cy="71948"/>
          </a:xfrm>
          <a:custGeom>
            <a:rect b="b" l="l" r="r" t="t"/>
            <a:pathLst>
              <a:path extrusionOk="0" h="107950" w="67944">
                <a:moveTo>
                  <a:pt x="2438" y="11087"/>
                </a:moveTo>
                <a:lnTo>
                  <a:pt x="622" y="10287"/>
                </a:lnTo>
                <a:lnTo>
                  <a:pt x="0" y="11607"/>
                </a:lnTo>
                <a:lnTo>
                  <a:pt x="2438" y="11087"/>
                </a:lnTo>
                <a:close/>
              </a:path>
              <a:path extrusionOk="0" h="107950" w="67944">
                <a:moveTo>
                  <a:pt x="3479" y="10871"/>
                </a:moveTo>
                <a:lnTo>
                  <a:pt x="2438" y="11087"/>
                </a:lnTo>
                <a:lnTo>
                  <a:pt x="2628" y="11176"/>
                </a:lnTo>
                <a:lnTo>
                  <a:pt x="3479" y="10871"/>
                </a:lnTo>
                <a:close/>
              </a:path>
              <a:path extrusionOk="0" h="107950" w="67944">
                <a:moveTo>
                  <a:pt x="3644" y="10845"/>
                </a:moveTo>
                <a:lnTo>
                  <a:pt x="3479" y="10871"/>
                </a:lnTo>
                <a:lnTo>
                  <a:pt x="3644" y="10845"/>
                </a:lnTo>
                <a:close/>
              </a:path>
              <a:path extrusionOk="0" h="107950" w="67944">
                <a:moveTo>
                  <a:pt x="11074" y="11176"/>
                </a:moveTo>
                <a:lnTo>
                  <a:pt x="10439" y="11201"/>
                </a:lnTo>
                <a:lnTo>
                  <a:pt x="10629" y="11506"/>
                </a:lnTo>
                <a:lnTo>
                  <a:pt x="11074" y="11176"/>
                </a:lnTo>
                <a:close/>
              </a:path>
              <a:path extrusionOk="0" h="107950" w="67944">
                <a:moveTo>
                  <a:pt x="14592" y="8470"/>
                </a:moveTo>
                <a:lnTo>
                  <a:pt x="11074" y="11176"/>
                </a:lnTo>
                <a:lnTo>
                  <a:pt x="13296" y="11074"/>
                </a:lnTo>
                <a:lnTo>
                  <a:pt x="14592" y="8470"/>
                </a:lnTo>
                <a:close/>
              </a:path>
              <a:path extrusionOk="0" h="107950" w="67944">
                <a:moveTo>
                  <a:pt x="16357" y="16332"/>
                </a:moveTo>
                <a:lnTo>
                  <a:pt x="13030" y="14909"/>
                </a:lnTo>
                <a:lnTo>
                  <a:pt x="9944" y="11226"/>
                </a:lnTo>
                <a:lnTo>
                  <a:pt x="10439" y="11201"/>
                </a:lnTo>
                <a:lnTo>
                  <a:pt x="6540" y="4978"/>
                </a:lnTo>
                <a:lnTo>
                  <a:pt x="266" y="7734"/>
                </a:lnTo>
                <a:lnTo>
                  <a:pt x="3644" y="10820"/>
                </a:lnTo>
                <a:lnTo>
                  <a:pt x="7975" y="13550"/>
                </a:lnTo>
                <a:lnTo>
                  <a:pt x="5105" y="17830"/>
                </a:lnTo>
                <a:lnTo>
                  <a:pt x="8724" y="20154"/>
                </a:lnTo>
                <a:lnTo>
                  <a:pt x="16357" y="16332"/>
                </a:lnTo>
                <a:close/>
              </a:path>
              <a:path extrusionOk="0" h="107950" w="67944">
                <a:moveTo>
                  <a:pt x="17145" y="15951"/>
                </a:moveTo>
                <a:lnTo>
                  <a:pt x="16357" y="16332"/>
                </a:lnTo>
                <a:lnTo>
                  <a:pt x="17056" y="16637"/>
                </a:lnTo>
                <a:lnTo>
                  <a:pt x="17145" y="15951"/>
                </a:lnTo>
                <a:close/>
              </a:path>
              <a:path extrusionOk="0" h="107950" w="67944">
                <a:moveTo>
                  <a:pt x="21577" y="59512"/>
                </a:moveTo>
                <a:lnTo>
                  <a:pt x="20980" y="59270"/>
                </a:lnTo>
                <a:lnTo>
                  <a:pt x="20599" y="59245"/>
                </a:lnTo>
                <a:lnTo>
                  <a:pt x="20789" y="60007"/>
                </a:lnTo>
                <a:lnTo>
                  <a:pt x="21056" y="59702"/>
                </a:lnTo>
                <a:lnTo>
                  <a:pt x="21323" y="59626"/>
                </a:lnTo>
                <a:lnTo>
                  <a:pt x="21577" y="59512"/>
                </a:lnTo>
                <a:close/>
              </a:path>
              <a:path extrusionOk="0" h="107950" w="67944">
                <a:moveTo>
                  <a:pt x="24625" y="39878"/>
                </a:moveTo>
                <a:lnTo>
                  <a:pt x="21056" y="35407"/>
                </a:lnTo>
                <a:lnTo>
                  <a:pt x="18592" y="39116"/>
                </a:lnTo>
                <a:lnTo>
                  <a:pt x="20548" y="38328"/>
                </a:lnTo>
                <a:lnTo>
                  <a:pt x="20726" y="41478"/>
                </a:lnTo>
                <a:lnTo>
                  <a:pt x="22974" y="40017"/>
                </a:lnTo>
                <a:lnTo>
                  <a:pt x="24625" y="39878"/>
                </a:lnTo>
                <a:close/>
              </a:path>
              <a:path extrusionOk="0" h="107950" w="67944">
                <a:moveTo>
                  <a:pt x="25603" y="10033"/>
                </a:moveTo>
                <a:lnTo>
                  <a:pt x="24028" y="10388"/>
                </a:lnTo>
                <a:lnTo>
                  <a:pt x="22567" y="10820"/>
                </a:lnTo>
                <a:lnTo>
                  <a:pt x="19545" y="8255"/>
                </a:lnTo>
                <a:lnTo>
                  <a:pt x="17894" y="9931"/>
                </a:lnTo>
                <a:lnTo>
                  <a:pt x="17145" y="15951"/>
                </a:lnTo>
                <a:lnTo>
                  <a:pt x="19837" y="14605"/>
                </a:lnTo>
                <a:lnTo>
                  <a:pt x="24612" y="10820"/>
                </a:lnTo>
                <a:lnTo>
                  <a:pt x="25603" y="10033"/>
                </a:lnTo>
                <a:close/>
              </a:path>
              <a:path extrusionOk="0" h="107950" w="67944">
                <a:moveTo>
                  <a:pt x="26276" y="9880"/>
                </a:moveTo>
                <a:lnTo>
                  <a:pt x="26225" y="9550"/>
                </a:lnTo>
                <a:lnTo>
                  <a:pt x="26035" y="9690"/>
                </a:lnTo>
                <a:lnTo>
                  <a:pt x="25793" y="9855"/>
                </a:lnTo>
                <a:lnTo>
                  <a:pt x="25603" y="10033"/>
                </a:lnTo>
                <a:lnTo>
                  <a:pt x="26276" y="9880"/>
                </a:lnTo>
                <a:close/>
              </a:path>
              <a:path extrusionOk="0" h="107950" w="67944">
                <a:moveTo>
                  <a:pt x="28702" y="51346"/>
                </a:moveTo>
                <a:lnTo>
                  <a:pt x="27114" y="52298"/>
                </a:lnTo>
                <a:lnTo>
                  <a:pt x="24892" y="53809"/>
                </a:lnTo>
                <a:lnTo>
                  <a:pt x="22136" y="56667"/>
                </a:lnTo>
                <a:lnTo>
                  <a:pt x="22847" y="56921"/>
                </a:lnTo>
                <a:lnTo>
                  <a:pt x="24511" y="56730"/>
                </a:lnTo>
                <a:lnTo>
                  <a:pt x="24625" y="58293"/>
                </a:lnTo>
                <a:lnTo>
                  <a:pt x="23952" y="59969"/>
                </a:lnTo>
                <a:lnTo>
                  <a:pt x="22834" y="58978"/>
                </a:lnTo>
                <a:lnTo>
                  <a:pt x="21577" y="59512"/>
                </a:lnTo>
                <a:lnTo>
                  <a:pt x="22923" y="59994"/>
                </a:lnTo>
                <a:lnTo>
                  <a:pt x="25438" y="61493"/>
                </a:lnTo>
                <a:lnTo>
                  <a:pt x="25819" y="59969"/>
                </a:lnTo>
                <a:lnTo>
                  <a:pt x="26276" y="58127"/>
                </a:lnTo>
                <a:lnTo>
                  <a:pt x="25577" y="57886"/>
                </a:lnTo>
                <a:lnTo>
                  <a:pt x="25742" y="56730"/>
                </a:lnTo>
                <a:lnTo>
                  <a:pt x="25996" y="54965"/>
                </a:lnTo>
                <a:lnTo>
                  <a:pt x="28702" y="51346"/>
                </a:lnTo>
                <a:close/>
              </a:path>
              <a:path extrusionOk="0" h="107950" w="67944">
                <a:moveTo>
                  <a:pt x="29222" y="1143"/>
                </a:moveTo>
                <a:lnTo>
                  <a:pt x="26568" y="0"/>
                </a:lnTo>
                <a:lnTo>
                  <a:pt x="25577" y="1917"/>
                </a:lnTo>
                <a:lnTo>
                  <a:pt x="29222" y="1143"/>
                </a:lnTo>
                <a:close/>
              </a:path>
              <a:path extrusionOk="0" h="107950" w="67944">
                <a:moveTo>
                  <a:pt x="30302" y="50368"/>
                </a:moveTo>
                <a:lnTo>
                  <a:pt x="29603" y="50126"/>
                </a:lnTo>
                <a:lnTo>
                  <a:pt x="28702" y="51346"/>
                </a:lnTo>
                <a:lnTo>
                  <a:pt x="30302" y="50368"/>
                </a:lnTo>
                <a:close/>
              </a:path>
              <a:path extrusionOk="0" h="107950" w="67944">
                <a:moveTo>
                  <a:pt x="31356" y="11366"/>
                </a:moveTo>
                <a:lnTo>
                  <a:pt x="28981" y="9740"/>
                </a:lnTo>
                <a:lnTo>
                  <a:pt x="27520" y="9690"/>
                </a:lnTo>
                <a:lnTo>
                  <a:pt x="26276" y="9880"/>
                </a:lnTo>
                <a:lnTo>
                  <a:pt x="27686" y="16370"/>
                </a:lnTo>
                <a:lnTo>
                  <a:pt x="27025" y="16103"/>
                </a:lnTo>
                <a:lnTo>
                  <a:pt x="27838" y="17259"/>
                </a:lnTo>
                <a:lnTo>
                  <a:pt x="28028" y="15608"/>
                </a:lnTo>
                <a:lnTo>
                  <a:pt x="29133" y="14122"/>
                </a:lnTo>
                <a:lnTo>
                  <a:pt x="31356" y="11366"/>
                </a:lnTo>
                <a:close/>
              </a:path>
              <a:path extrusionOk="0" h="107950" w="67944">
                <a:moveTo>
                  <a:pt x="32029" y="22453"/>
                </a:moveTo>
                <a:lnTo>
                  <a:pt x="31838" y="22669"/>
                </a:lnTo>
                <a:lnTo>
                  <a:pt x="31407" y="23126"/>
                </a:lnTo>
                <a:lnTo>
                  <a:pt x="31115" y="23291"/>
                </a:lnTo>
                <a:lnTo>
                  <a:pt x="31267" y="22999"/>
                </a:lnTo>
                <a:lnTo>
                  <a:pt x="31191" y="22809"/>
                </a:lnTo>
                <a:lnTo>
                  <a:pt x="30632" y="22936"/>
                </a:lnTo>
                <a:lnTo>
                  <a:pt x="29654" y="22999"/>
                </a:lnTo>
                <a:lnTo>
                  <a:pt x="29921" y="20993"/>
                </a:lnTo>
                <a:lnTo>
                  <a:pt x="30568" y="22402"/>
                </a:lnTo>
                <a:lnTo>
                  <a:pt x="31191" y="22809"/>
                </a:lnTo>
                <a:lnTo>
                  <a:pt x="31775" y="22733"/>
                </a:lnTo>
                <a:lnTo>
                  <a:pt x="31775" y="22606"/>
                </a:lnTo>
                <a:lnTo>
                  <a:pt x="30594" y="20993"/>
                </a:lnTo>
                <a:lnTo>
                  <a:pt x="27838" y="17259"/>
                </a:lnTo>
                <a:lnTo>
                  <a:pt x="27711" y="18694"/>
                </a:lnTo>
                <a:lnTo>
                  <a:pt x="28321" y="20269"/>
                </a:lnTo>
                <a:lnTo>
                  <a:pt x="29629" y="22999"/>
                </a:lnTo>
                <a:lnTo>
                  <a:pt x="25463" y="23215"/>
                </a:lnTo>
                <a:lnTo>
                  <a:pt x="23672" y="21424"/>
                </a:lnTo>
                <a:lnTo>
                  <a:pt x="22847" y="20612"/>
                </a:lnTo>
                <a:lnTo>
                  <a:pt x="19253" y="23787"/>
                </a:lnTo>
                <a:lnTo>
                  <a:pt x="20701" y="27520"/>
                </a:lnTo>
                <a:lnTo>
                  <a:pt x="23304" y="25463"/>
                </a:lnTo>
                <a:lnTo>
                  <a:pt x="25704" y="27190"/>
                </a:lnTo>
                <a:lnTo>
                  <a:pt x="24841" y="25463"/>
                </a:lnTo>
                <a:lnTo>
                  <a:pt x="22809" y="21424"/>
                </a:lnTo>
                <a:lnTo>
                  <a:pt x="28384" y="28244"/>
                </a:lnTo>
                <a:lnTo>
                  <a:pt x="29197" y="23215"/>
                </a:lnTo>
                <a:lnTo>
                  <a:pt x="30226" y="24180"/>
                </a:lnTo>
                <a:lnTo>
                  <a:pt x="30784" y="25184"/>
                </a:lnTo>
                <a:lnTo>
                  <a:pt x="31267" y="26111"/>
                </a:lnTo>
                <a:lnTo>
                  <a:pt x="31381" y="24892"/>
                </a:lnTo>
                <a:lnTo>
                  <a:pt x="31623" y="23672"/>
                </a:lnTo>
                <a:lnTo>
                  <a:pt x="31750" y="23291"/>
                </a:lnTo>
                <a:lnTo>
                  <a:pt x="32029" y="22453"/>
                </a:lnTo>
                <a:close/>
              </a:path>
              <a:path extrusionOk="0" h="107950" w="67944">
                <a:moveTo>
                  <a:pt x="32296" y="7874"/>
                </a:moveTo>
                <a:lnTo>
                  <a:pt x="25628" y="6629"/>
                </a:lnTo>
                <a:lnTo>
                  <a:pt x="27978" y="8394"/>
                </a:lnTo>
                <a:lnTo>
                  <a:pt x="32296" y="7874"/>
                </a:lnTo>
                <a:close/>
              </a:path>
              <a:path extrusionOk="0" h="107950" w="67944">
                <a:moveTo>
                  <a:pt x="33566" y="34874"/>
                </a:moveTo>
                <a:lnTo>
                  <a:pt x="32842" y="33985"/>
                </a:lnTo>
                <a:lnTo>
                  <a:pt x="32245" y="33007"/>
                </a:lnTo>
                <a:lnTo>
                  <a:pt x="31838" y="31889"/>
                </a:lnTo>
                <a:lnTo>
                  <a:pt x="31267" y="31953"/>
                </a:lnTo>
                <a:lnTo>
                  <a:pt x="30899" y="32054"/>
                </a:lnTo>
                <a:lnTo>
                  <a:pt x="31242" y="32410"/>
                </a:lnTo>
                <a:lnTo>
                  <a:pt x="30924" y="34010"/>
                </a:lnTo>
                <a:lnTo>
                  <a:pt x="32118" y="34493"/>
                </a:lnTo>
                <a:lnTo>
                  <a:pt x="33566" y="34874"/>
                </a:lnTo>
                <a:close/>
              </a:path>
              <a:path extrusionOk="0" h="107950" w="67944">
                <a:moveTo>
                  <a:pt x="34163" y="48399"/>
                </a:moveTo>
                <a:lnTo>
                  <a:pt x="34061" y="47155"/>
                </a:lnTo>
                <a:lnTo>
                  <a:pt x="32410" y="47320"/>
                </a:lnTo>
                <a:lnTo>
                  <a:pt x="34163" y="48399"/>
                </a:lnTo>
                <a:close/>
              </a:path>
              <a:path extrusionOk="0" h="107950" w="67944">
                <a:moveTo>
                  <a:pt x="34493" y="19405"/>
                </a:moveTo>
                <a:lnTo>
                  <a:pt x="33413" y="19456"/>
                </a:lnTo>
                <a:lnTo>
                  <a:pt x="32842" y="20421"/>
                </a:lnTo>
                <a:lnTo>
                  <a:pt x="32410" y="21424"/>
                </a:lnTo>
                <a:lnTo>
                  <a:pt x="32029" y="22453"/>
                </a:lnTo>
                <a:lnTo>
                  <a:pt x="33032" y="21399"/>
                </a:lnTo>
                <a:lnTo>
                  <a:pt x="34493" y="19405"/>
                </a:lnTo>
                <a:close/>
              </a:path>
              <a:path extrusionOk="0" h="107950" w="67944">
                <a:moveTo>
                  <a:pt x="35521" y="31813"/>
                </a:moveTo>
                <a:lnTo>
                  <a:pt x="34759" y="29946"/>
                </a:lnTo>
                <a:lnTo>
                  <a:pt x="32651" y="29159"/>
                </a:lnTo>
                <a:lnTo>
                  <a:pt x="32054" y="27724"/>
                </a:lnTo>
                <a:lnTo>
                  <a:pt x="31267" y="26111"/>
                </a:lnTo>
                <a:lnTo>
                  <a:pt x="31064" y="28143"/>
                </a:lnTo>
                <a:lnTo>
                  <a:pt x="31267" y="30137"/>
                </a:lnTo>
                <a:lnTo>
                  <a:pt x="31838" y="31889"/>
                </a:lnTo>
                <a:lnTo>
                  <a:pt x="33134" y="31737"/>
                </a:lnTo>
                <a:lnTo>
                  <a:pt x="35521" y="31813"/>
                </a:lnTo>
                <a:close/>
              </a:path>
              <a:path extrusionOk="0" h="107950" w="67944">
                <a:moveTo>
                  <a:pt x="35610" y="58204"/>
                </a:moveTo>
                <a:lnTo>
                  <a:pt x="32029" y="55511"/>
                </a:lnTo>
                <a:lnTo>
                  <a:pt x="30137" y="60185"/>
                </a:lnTo>
                <a:lnTo>
                  <a:pt x="33172" y="60401"/>
                </a:lnTo>
                <a:lnTo>
                  <a:pt x="34226" y="57759"/>
                </a:lnTo>
                <a:lnTo>
                  <a:pt x="35610" y="58204"/>
                </a:lnTo>
                <a:close/>
              </a:path>
              <a:path extrusionOk="0" h="107950" w="67944">
                <a:moveTo>
                  <a:pt x="35890" y="36893"/>
                </a:moveTo>
                <a:lnTo>
                  <a:pt x="35572" y="36677"/>
                </a:lnTo>
                <a:lnTo>
                  <a:pt x="35306" y="36957"/>
                </a:lnTo>
                <a:lnTo>
                  <a:pt x="35267" y="37147"/>
                </a:lnTo>
                <a:lnTo>
                  <a:pt x="35890" y="36893"/>
                </a:lnTo>
                <a:close/>
              </a:path>
              <a:path extrusionOk="0" h="107950" w="67944">
                <a:moveTo>
                  <a:pt x="36461" y="35877"/>
                </a:moveTo>
                <a:lnTo>
                  <a:pt x="35687" y="35382"/>
                </a:lnTo>
                <a:lnTo>
                  <a:pt x="34569" y="35140"/>
                </a:lnTo>
                <a:lnTo>
                  <a:pt x="33566" y="34874"/>
                </a:lnTo>
                <a:lnTo>
                  <a:pt x="34137" y="35598"/>
                </a:lnTo>
                <a:lnTo>
                  <a:pt x="34785" y="36220"/>
                </a:lnTo>
                <a:lnTo>
                  <a:pt x="35572" y="36677"/>
                </a:lnTo>
                <a:lnTo>
                  <a:pt x="35788" y="36410"/>
                </a:lnTo>
                <a:lnTo>
                  <a:pt x="36144" y="36118"/>
                </a:lnTo>
                <a:lnTo>
                  <a:pt x="36461" y="35877"/>
                </a:lnTo>
                <a:close/>
              </a:path>
              <a:path extrusionOk="0" h="107950" w="67944">
                <a:moveTo>
                  <a:pt x="37376" y="35306"/>
                </a:moveTo>
                <a:lnTo>
                  <a:pt x="36982" y="35496"/>
                </a:lnTo>
                <a:lnTo>
                  <a:pt x="36461" y="35877"/>
                </a:lnTo>
                <a:lnTo>
                  <a:pt x="36652" y="35953"/>
                </a:lnTo>
                <a:lnTo>
                  <a:pt x="37376" y="35306"/>
                </a:lnTo>
                <a:close/>
              </a:path>
              <a:path extrusionOk="0" h="107950" w="67944">
                <a:moveTo>
                  <a:pt x="37947" y="43878"/>
                </a:moveTo>
                <a:lnTo>
                  <a:pt x="37592" y="42608"/>
                </a:lnTo>
                <a:lnTo>
                  <a:pt x="37388" y="41719"/>
                </a:lnTo>
                <a:lnTo>
                  <a:pt x="37299" y="41338"/>
                </a:lnTo>
                <a:lnTo>
                  <a:pt x="37846" y="43954"/>
                </a:lnTo>
                <a:close/>
              </a:path>
              <a:path extrusionOk="0" h="107950" w="67944">
                <a:moveTo>
                  <a:pt x="37998" y="50749"/>
                </a:moveTo>
                <a:lnTo>
                  <a:pt x="34163" y="48399"/>
                </a:lnTo>
                <a:lnTo>
                  <a:pt x="34404" y="51803"/>
                </a:lnTo>
                <a:lnTo>
                  <a:pt x="35382" y="51371"/>
                </a:lnTo>
                <a:lnTo>
                  <a:pt x="36626" y="50292"/>
                </a:lnTo>
                <a:lnTo>
                  <a:pt x="37998" y="50749"/>
                </a:lnTo>
                <a:close/>
              </a:path>
              <a:path extrusionOk="0" h="107950" w="67944">
                <a:moveTo>
                  <a:pt x="38379" y="45313"/>
                </a:moveTo>
                <a:lnTo>
                  <a:pt x="38303" y="45021"/>
                </a:lnTo>
                <a:lnTo>
                  <a:pt x="37973" y="45262"/>
                </a:lnTo>
                <a:lnTo>
                  <a:pt x="37846" y="45389"/>
                </a:lnTo>
                <a:lnTo>
                  <a:pt x="38379" y="45313"/>
                </a:lnTo>
                <a:close/>
              </a:path>
              <a:path extrusionOk="0" h="107950" w="67944">
                <a:moveTo>
                  <a:pt x="40386" y="25133"/>
                </a:moveTo>
                <a:lnTo>
                  <a:pt x="39522" y="24460"/>
                </a:lnTo>
                <a:lnTo>
                  <a:pt x="38379" y="23888"/>
                </a:lnTo>
                <a:lnTo>
                  <a:pt x="36652" y="23482"/>
                </a:lnTo>
                <a:lnTo>
                  <a:pt x="37541" y="24104"/>
                </a:lnTo>
                <a:lnTo>
                  <a:pt x="40386" y="25133"/>
                </a:lnTo>
                <a:close/>
              </a:path>
              <a:path extrusionOk="0" h="107950" w="67944">
                <a:moveTo>
                  <a:pt x="41351" y="41414"/>
                </a:moveTo>
                <a:lnTo>
                  <a:pt x="37947" y="43878"/>
                </a:lnTo>
                <a:lnTo>
                  <a:pt x="38061" y="44208"/>
                </a:lnTo>
                <a:lnTo>
                  <a:pt x="38303" y="45021"/>
                </a:lnTo>
                <a:lnTo>
                  <a:pt x="39027" y="44500"/>
                </a:lnTo>
                <a:lnTo>
                  <a:pt x="41008" y="43332"/>
                </a:lnTo>
                <a:lnTo>
                  <a:pt x="41351" y="41414"/>
                </a:lnTo>
                <a:close/>
              </a:path>
              <a:path extrusionOk="0" h="107950" w="67944">
                <a:moveTo>
                  <a:pt x="41541" y="88430"/>
                </a:moveTo>
                <a:lnTo>
                  <a:pt x="39712" y="89509"/>
                </a:lnTo>
                <a:lnTo>
                  <a:pt x="38950" y="92278"/>
                </a:lnTo>
                <a:lnTo>
                  <a:pt x="40347" y="92544"/>
                </a:lnTo>
                <a:lnTo>
                  <a:pt x="41541" y="88430"/>
                </a:lnTo>
                <a:close/>
              </a:path>
              <a:path extrusionOk="0" h="107950" w="67944">
                <a:moveTo>
                  <a:pt x="41783" y="92811"/>
                </a:moveTo>
                <a:lnTo>
                  <a:pt x="40347" y="92544"/>
                </a:lnTo>
                <a:lnTo>
                  <a:pt x="41783" y="92811"/>
                </a:lnTo>
                <a:close/>
              </a:path>
              <a:path extrusionOk="0" h="107950" w="67944">
                <a:moveTo>
                  <a:pt x="42735" y="52133"/>
                </a:moveTo>
                <a:lnTo>
                  <a:pt x="39382" y="50152"/>
                </a:lnTo>
                <a:lnTo>
                  <a:pt x="40055" y="52781"/>
                </a:lnTo>
                <a:lnTo>
                  <a:pt x="41325" y="52857"/>
                </a:lnTo>
                <a:lnTo>
                  <a:pt x="42735" y="52133"/>
                </a:lnTo>
                <a:close/>
              </a:path>
              <a:path extrusionOk="0" h="107950" w="67944">
                <a:moveTo>
                  <a:pt x="44653" y="70408"/>
                </a:moveTo>
                <a:lnTo>
                  <a:pt x="41084" y="68732"/>
                </a:lnTo>
                <a:lnTo>
                  <a:pt x="37541" y="66979"/>
                </a:lnTo>
                <a:lnTo>
                  <a:pt x="37973" y="67843"/>
                </a:lnTo>
                <a:lnTo>
                  <a:pt x="44653" y="70408"/>
                </a:lnTo>
                <a:close/>
              </a:path>
              <a:path extrusionOk="0" h="107950" w="67944">
                <a:moveTo>
                  <a:pt x="45681" y="50012"/>
                </a:moveTo>
                <a:lnTo>
                  <a:pt x="44386" y="51295"/>
                </a:lnTo>
                <a:lnTo>
                  <a:pt x="42735" y="52133"/>
                </a:lnTo>
                <a:lnTo>
                  <a:pt x="44958" y="53454"/>
                </a:lnTo>
                <a:lnTo>
                  <a:pt x="45516" y="52133"/>
                </a:lnTo>
                <a:lnTo>
                  <a:pt x="45681" y="50012"/>
                </a:lnTo>
                <a:close/>
              </a:path>
              <a:path extrusionOk="0" h="107950" w="67944">
                <a:moveTo>
                  <a:pt x="46812" y="28816"/>
                </a:moveTo>
                <a:lnTo>
                  <a:pt x="45681" y="27000"/>
                </a:lnTo>
                <a:lnTo>
                  <a:pt x="42900" y="26047"/>
                </a:lnTo>
                <a:lnTo>
                  <a:pt x="40386" y="25133"/>
                </a:lnTo>
                <a:lnTo>
                  <a:pt x="42037" y="26428"/>
                </a:lnTo>
                <a:lnTo>
                  <a:pt x="42329" y="28219"/>
                </a:lnTo>
                <a:lnTo>
                  <a:pt x="40919" y="31165"/>
                </a:lnTo>
                <a:lnTo>
                  <a:pt x="43903" y="31521"/>
                </a:lnTo>
                <a:lnTo>
                  <a:pt x="44767" y="28079"/>
                </a:lnTo>
                <a:lnTo>
                  <a:pt x="46812" y="28816"/>
                </a:lnTo>
                <a:close/>
              </a:path>
              <a:path extrusionOk="0" h="107950" w="67944">
                <a:moveTo>
                  <a:pt x="47053" y="65468"/>
                </a:moveTo>
                <a:lnTo>
                  <a:pt x="45034" y="65443"/>
                </a:lnTo>
                <a:lnTo>
                  <a:pt x="46469" y="66357"/>
                </a:lnTo>
                <a:lnTo>
                  <a:pt x="46977" y="65874"/>
                </a:lnTo>
                <a:lnTo>
                  <a:pt x="47053" y="65468"/>
                </a:lnTo>
                <a:close/>
              </a:path>
              <a:path extrusionOk="0" h="107950" w="67944">
                <a:moveTo>
                  <a:pt x="47599" y="38798"/>
                </a:moveTo>
                <a:lnTo>
                  <a:pt x="41897" y="37553"/>
                </a:lnTo>
                <a:lnTo>
                  <a:pt x="43929" y="38277"/>
                </a:lnTo>
                <a:lnTo>
                  <a:pt x="47599" y="38798"/>
                </a:lnTo>
                <a:close/>
              </a:path>
              <a:path extrusionOk="0" h="107950" w="67944">
                <a:moveTo>
                  <a:pt x="47625" y="49123"/>
                </a:moveTo>
                <a:lnTo>
                  <a:pt x="46228" y="49453"/>
                </a:lnTo>
                <a:lnTo>
                  <a:pt x="45720" y="49961"/>
                </a:lnTo>
                <a:lnTo>
                  <a:pt x="47625" y="49123"/>
                </a:lnTo>
                <a:close/>
              </a:path>
              <a:path extrusionOk="0" h="107950" w="67944">
                <a:moveTo>
                  <a:pt x="49568" y="68224"/>
                </a:moveTo>
                <a:lnTo>
                  <a:pt x="46469" y="66357"/>
                </a:lnTo>
                <a:lnTo>
                  <a:pt x="45631" y="67119"/>
                </a:lnTo>
                <a:lnTo>
                  <a:pt x="43649" y="68033"/>
                </a:lnTo>
                <a:lnTo>
                  <a:pt x="47713" y="67310"/>
                </a:lnTo>
                <a:lnTo>
                  <a:pt x="45783" y="67868"/>
                </a:lnTo>
                <a:lnTo>
                  <a:pt x="47764" y="67652"/>
                </a:lnTo>
                <a:lnTo>
                  <a:pt x="49568" y="68224"/>
                </a:lnTo>
                <a:close/>
              </a:path>
              <a:path extrusionOk="0" h="107950" w="67944">
                <a:moveTo>
                  <a:pt x="49999" y="92786"/>
                </a:moveTo>
                <a:lnTo>
                  <a:pt x="46012" y="90728"/>
                </a:lnTo>
                <a:lnTo>
                  <a:pt x="46329" y="87210"/>
                </a:lnTo>
                <a:lnTo>
                  <a:pt x="41249" y="92049"/>
                </a:lnTo>
                <a:lnTo>
                  <a:pt x="49999" y="92786"/>
                </a:lnTo>
                <a:close/>
              </a:path>
              <a:path extrusionOk="0" h="107950" w="67944">
                <a:moveTo>
                  <a:pt x="50596" y="92837"/>
                </a:moveTo>
                <a:lnTo>
                  <a:pt x="49999" y="92786"/>
                </a:lnTo>
                <a:lnTo>
                  <a:pt x="50571" y="93078"/>
                </a:lnTo>
                <a:lnTo>
                  <a:pt x="50596" y="92837"/>
                </a:lnTo>
                <a:close/>
              </a:path>
              <a:path extrusionOk="0" h="107950" w="67944">
                <a:moveTo>
                  <a:pt x="52197" y="74333"/>
                </a:moveTo>
                <a:lnTo>
                  <a:pt x="49276" y="70167"/>
                </a:lnTo>
                <a:lnTo>
                  <a:pt x="48539" y="72097"/>
                </a:lnTo>
                <a:lnTo>
                  <a:pt x="48514" y="74231"/>
                </a:lnTo>
                <a:lnTo>
                  <a:pt x="45275" y="72745"/>
                </a:lnTo>
                <a:lnTo>
                  <a:pt x="48247" y="77038"/>
                </a:lnTo>
                <a:lnTo>
                  <a:pt x="52197" y="74333"/>
                </a:lnTo>
                <a:close/>
              </a:path>
              <a:path extrusionOk="0" h="107950" w="67944">
                <a:moveTo>
                  <a:pt x="53784" y="72732"/>
                </a:moveTo>
                <a:lnTo>
                  <a:pt x="52031" y="70827"/>
                </a:lnTo>
                <a:lnTo>
                  <a:pt x="52844" y="73469"/>
                </a:lnTo>
                <a:lnTo>
                  <a:pt x="53784" y="72732"/>
                </a:lnTo>
                <a:close/>
              </a:path>
              <a:path extrusionOk="0" h="107950" w="67944">
                <a:moveTo>
                  <a:pt x="54597" y="96405"/>
                </a:moveTo>
                <a:lnTo>
                  <a:pt x="51816" y="93726"/>
                </a:lnTo>
                <a:lnTo>
                  <a:pt x="50571" y="93078"/>
                </a:lnTo>
                <a:lnTo>
                  <a:pt x="50253" y="96812"/>
                </a:lnTo>
                <a:lnTo>
                  <a:pt x="49250" y="98082"/>
                </a:lnTo>
                <a:lnTo>
                  <a:pt x="54597" y="96405"/>
                </a:lnTo>
                <a:close/>
              </a:path>
              <a:path extrusionOk="0" h="107950" w="67944">
                <a:moveTo>
                  <a:pt x="55524" y="73469"/>
                </a:moveTo>
                <a:lnTo>
                  <a:pt x="55410" y="73279"/>
                </a:lnTo>
                <a:lnTo>
                  <a:pt x="55194" y="72771"/>
                </a:lnTo>
                <a:lnTo>
                  <a:pt x="54952" y="71843"/>
                </a:lnTo>
                <a:lnTo>
                  <a:pt x="53784" y="72732"/>
                </a:lnTo>
                <a:lnTo>
                  <a:pt x="55194" y="74256"/>
                </a:lnTo>
                <a:lnTo>
                  <a:pt x="55359" y="73939"/>
                </a:lnTo>
                <a:lnTo>
                  <a:pt x="55486" y="73825"/>
                </a:lnTo>
                <a:lnTo>
                  <a:pt x="55524" y="73469"/>
                </a:lnTo>
                <a:close/>
              </a:path>
              <a:path extrusionOk="0" h="107950" w="67944">
                <a:moveTo>
                  <a:pt x="55676" y="64350"/>
                </a:moveTo>
                <a:lnTo>
                  <a:pt x="53467" y="62407"/>
                </a:lnTo>
                <a:lnTo>
                  <a:pt x="52247" y="63487"/>
                </a:lnTo>
                <a:lnTo>
                  <a:pt x="50546" y="65874"/>
                </a:lnTo>
                <a:lnTo>
                  <a:pt x="53708" y="67386"/>
                </a:lnTo>
                <a:lnTo>
                  <a:pt x="54902" y="66255"/>
                </a:lnTo>
                <a:lnTo>
                  <a:pt x="54305" y="63982"/>
                </a:lnTo>
                <a:lnTo>
                  <a:pt x="55676" y="64350"/>
                </a:lnTo>
                <a:close/>
              </a:path>
              <a:path extrusionOk="0" h="107950" w="67944">
                <a:moveTo>
                  <a:pt x="57061" y="71551"/>
                </a:moveTo>
                <a:lnTo>
                  <a:pt x="55600" y="73609"/>
                </a:lnTo>
                <a:lnTo>
                  <a:pt x="56603" y="75260"/>
                </a:lnTo>
                <a:lnTo>
                  <a:pt x="57061" y="71551"/>
                </a:lnTo>
                <a:close/>
              </a:path>
              <a:path extrusionOk="0" h="107950" w="67944">
                <a:moveTo>
                  <a:pt x="57162" y="102311"/>
                </a:moveTo>
                <a:lnTo>
                  <a:pt x="52603" y="102311"/>
                </a:lnTo>
                <a:lnTo>
                  <a:pt x="55918" y="102933"/>
                </a:lnTo>
                <a:lnTo>
                  <a:pt x="57162" y="102311"/>
                </a:lnTo>
                <a:close/>
              </a:path>
              <a:path extrusionOk="0" h="107950" w="67944">
                <a:moveTo>
                  <a:pt x="57391" y="102196"/>
                </a:moveTo>
                <a:lnTo>
                  <a:pt x="57162" y="102311"/>
                </a:lnTo>
                <a:lnTo>
                  <a:pt x="57391" y="102311"/>
                </a:lnTo>
                <a:close/>
              </a:path>
              <a:path extrusionOk="0" h="107950" w="67944">
                <a:moveTo>
                  <a:pt x="67741" y="105879"/>
                </a:moveTo>
                <a:lnTo>
                  <a:pt x="67424" y="107175"/>
                </a:lnTo>
                <a:lnTo>
                  <a:pt x="67348" y="107505"/>
                </a:lnTo>
                <a:lnTo>
                  <a:pt x="67437" y="107175"/>
                </a:lnTo>
                <a:lnTo>
                  <a:pt x="67741" y="1058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4" name="Google Shape;2344;p238"/>
          <p:cNvSpPr/>
          <p:nvPr/>
        </p:nvSpPr>
        <p:spPr>
          <a:xfrm>
            <a:off x="1901200" y="2636456"/>
            <a:ext cx="3386" cy="8888"/>
          </a:xfrm>
          <a:custGeom>
            <a:rect b="b" l="l" r="r" t="t"/>
            <a:pathLst>
              <a:path extrusionOk="0" h="13335" w="5080">
                <a:moveTo>
                  <a:pt x="1295" y="1384"/>
                </a:moveTo>
                <a:lnTo>
                  <a:pt x="0" y="0"/>
                </a:lnTo>
                <a:lnTo>
                  <a:pt x="457" y="673"/>
                </a:lnTo>
                <a:lnTo>
                  <a:pt x="863" y="1104"/>
                </a:lnTo>
                <a:lnTo>
                  <a:pt x="1295" y="1384"/>
                </a:lnTo>
                <a:close/>
              </a:path>
              <a:path extrusionOk="0" h="13335" w="5080">
                <a:moveTo>
                  <a:pt x="4953" y="12877"/>
                </a:moveTo>
                <a:lnTo>
                  <a:pt x="3848" y="12522"/>
                </a:lnTo>
                <a:lnTo>
                  <a:pt x="3086" y="12420"/>
                </a:lnTo>
                <a:lnTo>
                  <a:pt x="3086" y="12903"/>
                </a:lnTo>
                <a:lnTo>
                  <a:pt x="4953" y="128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5" name="Google Shape;2345;p238"/>
          <p:cNvSpPr/>
          <p:nvPr/>
        </p:nvSpPr>
        <p:spPr>
          <a:xfrm>
            <a:off x="1961223" y="2774864"/>
            <a:ext cx="5502" cy="4655"/>
          </a:xfrm>
          <a:custGeom>
            <a:rect b="b" l="l" r="r" t="t"/>
            <a:pathLst>
              <a:path extrusionOk="0" h="6985" w="8255">
                <a:moveTo>
                  <a:pt x="167" y="6511"/>
                </a:moveTo>
                <a:lnTo>
                  <a:pt x="814" y="5314"/>
                </a:lnTo>
                <a:lnTo>
                  <a:pt x="1030" y="3997"/>
                </a:lnTo>
                <a:lnTo>
                  <a:pt x="0" y="2561"/>
                </a:lnTo>
                <a:lnTo>
                  <a:pt x="3856" y="1077"/>
                </a:lnTo>
                <a:lnTo>
                  <a:pt x="7905" y="0"/>
                </a:lnTo>
                <a:lnTo>
                  <a:pt x="3114" y="3566"/>
                </a:lnTo>
                <a:lnTo>
                  <a:pt x="167" y="65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6" name="Google Shape;2346;p238"/>
          <p:cNvSpPr/>
          <p:nvPr/>
        </p:nvSpPr>
        <p:spPr>
          <a:xfrm>
            <a:off x="1918571" y="2703560"/>
            <a:ext cx="13543" cy="2540"/>
          </a:xfrm>
          <a:custGeom>
            <a:rect b="b" l="l" r="r" t="t"/>
            <a:pathLst>
              <a:path extrusionOk="0" h="3810" w="20319">
                <a:moveTo>
                  <a:pt x="1917" y="0"/>
                </a:moveTo>
                <a:lnTo>
                  <a:pt x="1168" y="863"/>
                </a:lnTo>
                <a:lnTo>
                  <a:pt x="533" y="2032"/>
                </a:lnTo>
                <a:lnTo>
                  <a:pt x="0" y="3594"/>
                </a:lnTo>
                <a:lnTo>
                  <a:pt x="1917" y="0"/>
                </a:lnTo>
                <a:close/>
              </a:path>
              <a:path extrusionOk="0" h="3810" w="20319">
                <a:moveTo>
                  <a:pt x="19913" y="3187"/>
                </a:moveTo>
                <a:lnTo>
                  <a:pt x="18973" y="2679"/>
                </a:lnTo>
                <a:lnTo>
                  <a:pt x="17919" y="2133"/>
                </a:lnTo>
                <a:lnTo>
                  <a:pt x="16840" y="1562"/>
                </a:lnTo>
                <a:lnTo>
                  <a:pt x="15760" y="2489"/>
                </a:lnTo>
                <a:lnTo>
                  <a:pt x="17246" y="2730"/>
                </a:lnTo>
                <a:lnTo>
                  <a:pt x="19913" y="31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7" name="Google Shape;2347;p238"/>
          <p:cNvSpPr/>
          <p:nvPr/>
        </p:nvSpPr>
        <p:spPr>
          <a:xfrm>
            <a:off x="1889293" y="2595380"/>
            <a:ext cx="2963" cy="2116"/>
          </a:xfrm>
          <a:custGeom>
            <a:rect b="b" l="l" r="r" t="t"/>
            <a:pathLst>
              <a:path extrusionOk="0" h="3175" w="4444">
                <a:moveTo>
                  <a:pt x="503" y="2872"/>
                </a:moveTo>
                <a:lnTo>
                  <a:pt x="0" y="0"/>
                </a:lnTo>
                <a:lnTo>
                  <a:pt x="4383" y="1149"/>
                </a:lnTo>
                <a:lnTo>
                  <a:pt x="2347" y="1268"/>
                </a:lnTo>
                <a:lnTo>
                  <a:pt x="503" y="28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8" name="Google Shape;2348;p238"/>
          <p:cNvSpPr/>
          <p:nvPr/>
        </p:nvSpPr>
        <p:spPr>
          <a:xfrm>
            <a:off x="1972173" y="2841319"/>
            <a:ext cx="3386" cy="3810"/>
          </a:xfrm>
          <a:custGeom>
            <a:rect b="b" l="l" r="r" t="t"/>
            <a:pathLst>
              <a:path extrusionOk="0" h="5714" w="5080">
                <a:moveTo>
                  <a:pt x="0" y="5506"/>
                </a:moveTo>
                <a:lnTo>
                  <a:pt x="2970" y="2848"/>
                </a:lnTo>
                <a:lnTo>
                  <a:pt x="4719" y="0"/>
                </a:lnTo>
                <a:lnTo>
                  <a:pt x="4839" y="1388"/>
                </a:lnTo>
                <a:lnTo>
                  <a:pt x="4551" y="3088"/>
                </a:lnTo>
                <a:lnTo>
                  <a:pt x="3449" y="5362"/>
                </a:lnTo>
                <a:lnTo>
                  <a:pt x="0" y="55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49" name="Google Shape;2349;p238"/>
          <p:cNvSpPr/>
          <p:nvPr/>
        </p:nvSpPr>
        <p:spPr>
          <a:xfrm>
            <a:off x="1929208" y="2634710"/>
            <a:ext cx="2116" cy="1270"/>
          </a:xfrm>
          <a:custGeom>
            <a:rect b="b" l="l" r="r" t="t"/>
            <a:pathLst>
              <a:path extrusionOk="0" h="1904" w="3175">
                <a:moveTo>
                  <a:pt x="1700" y="1460"/>
                </a:moveTo>
                <a:lnTo>
                  <a:pt x="838" y="1053"/>
                </a:lnTo>
                <a:lnTo>
                  <a:pt x="0" y="167"/>
                </a:lnTo>
                <a:lnTo>
                  <a:pt x="886" y="0"/>
                </a:lnTo>
                <a:lnTo>
                  <a:pt x="1772" y="263"/>
                </a:lnTo>
                <a:lnTo>
                  <a:pt x="2659" y="1101"/>
                </a:lnTo>
                <a:lnTo>
                  <a:pt x="1700" y="14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0" name="Google Shape;2350;p238"/>
          <p:cNvSpPr/>
          <p:nvPr/>
        </p:nvSpPr>
        <p:spPr>
          <a:xfrm>
            <a:off x="1973995" y="2837585"/>
            <a:ext cx="2963" cy="3810"/>
          </a:xfrm>
          <a:custGeom>
            <a:rect b="b" l="l" r="r" t="t"/>
            <a:pathLst>
              <a:path extrusionOk="0" h="5714" w="4444">
                <a:moveTo>
                  <a:pt x="1988" y="5601"/>
                </a:moveTo>
                <a:lnTo>
                  <a:pt x="1868" y="3806"/>
                </a:lnTo>
                <a:lnTo>
                  <a:pt x="1006" y="2489"/>
                </a:lnTo>
                <a:lnTo>
                  <a:pt x="0" y="1220"/>
                </a:lnTo>
                <a:lnTo>
                  <a:pt x="263" y="813"/>
                </a:lnTo>
                <a:lnTo>
                  <a:pt x="383" y="430"/>
                </a:lnTo>
                <a:lnTo>
                  <a:pt x="718" y="0"/>
                </a:lnTo>
                <a:lnTo>
                  <a:pt x="3904" y="1268"/>
                </a:lnTo>
                <a:lnTo>
                  <a:pt x="3305" y="3471"/>
                </a:lnTo>
                <a:lnTo>
                  <a:pt x="1988" y="56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1" name="Google Shape;2351;p238"/>
          <p:cNvSpPr/>
          <p:nvPr/>
        </p:nvSpPr>
        <p:spPr>
          <a:xfrm>
            <a:off x="1865775" y="2446563"/>
            <a:ext cx="423" cy="423"/>
          </a:xfrm>
          <a:custGeom>
            <a:rect b="b" l="l" r="r" t="t"/>
            <a:pathLst>
              <a:path extrusionOk="0" h="635" w="635">
                <a:moveTo>
                  <a:pt x="191" y="622"/>
                </a:moveTo>
                <a:lnTo>
                  <a:pt x="23" y="311"/>
                </a:lnTo>
                <a:lnTo>
                  <a:pt x="0" y="95"/>
                </a:lnTo>
                <a:lnTo>
                  <a:pt x="550" y="0"/>
                </a:lnTo>
                <a:lnTo>
                  <a:pt x="383" y="191"/>
                </a:lnTo>
                <a:lnTo>
                  <a:pt x="335" y="406"/>
                </a:lnTo>
                <a:lnTo>
                  <a:pt x="191" y="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2" name="Google Shape;2352;p238"/>
          <p:cNvSpPr/>
          <p:nvPr/>
        </p:nvSpPr>
        <p:spPr>
          <a:xfrm>
            <a:off x="1880031" y="2396669"/>
            <a:ext cx="847" cy="2116"/>
          </a:xfrm>
          <a:custGeom>
            <a:rect b="b" l="l" r="r" t="t"/>
            <a:pathLst>
              <a:path extrusionOk="0" h="3175" w="1269">
                <a:moveTo>
                  <a:pt x="1125" y="2585"/>
                </a:moveTo>
                <a:lnTo>
                  <a:pt x="766" y="1603"/>
                </a:lnTo>
                <a:lnTo>
                  <a:pt x="431" y="550"/>
                </a:lnTo>
                <a:lnTo>
                  <a:pt x="0" y="0"/>
                </a:lnTo>
                <a:lnTo>
                  <a:pt x="958" y="1220"/>
                </a:lnTo>
                <a:lnTo>
                  <a:pt x="1245" y="2010"/>
                </a:lnTo>
                <a:lnTo>
                  <a:pt x="1125" y="25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3" name="Google Shape;2353;p238"/>
          <p:cNvSpPr/>
          <p:nvPr/>
        </p:nvSpPr>
        <p:spPr>
          <a:xfrm>
            <a:off x="1972904" y="2872454"/>
            <a:ext cx="11004" cy="7618"/>
          </a:xfrm>
          <a:custGeom>
            <a:rect b="b" l="l" r="r" t="t"/>
            <a:pathLst>
              <a:path extrusionOk="0" h="11429" w="16510">
                <a:moveTo>
                  <a:pt x="1587" y="10883"/>
                </a:moveTo>
                <a:lnTo>
                  <a:pt x="1384" y="10845"/>
                </a:lnTo>
                <a:lnTo>
                  <a:pt x="914" y="10769"/>
                </a:lnTo>
                <a:lnTo>
                  <a:pt x="0" y="10985"/>
                </a:lnTo>
                <a:lnTo>
                  <a:pt x="965" y="10845"/>
                </a:lnTo>
                <a:lnTo>
                  <a:pt x="1587" y="10883"/>
                </a:lnTo>
                <a:close/>
              </a:path>
              <a:path extrusionOk="0" h="11429" w="16510">
                <a:moveTo>
                  <a:pt x="16459" y="1358"/>
                </a:moveTo>
                <a:lnTo>
                  <a:pt x="16319" y="114"/>
                </a:lnTo>
                <a:lnTo>
                  <a:pt x="15836" y="0"/>
                </a:lnTo>
                <a:lnTo>
                  <a:pt x="16459" y="13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4" name="Google Shape;2354;p238"/>
          <p:cNvSpPr/>
          <p:nvPr/>
        </p:nvSpPr>
        <p:spPr>
          <a:xfrm>
            <a:off x="1955347" y="2831492"/>
            <a:ext cx="847" cy="423"/>
          </a:xfrm>
          <a:custGeom>
            <a:rect b="b" l="l" r="r" t="t"/>
            <a:pathLst>
              <a:path extrusionOk="0" h="635" w="1269">
                <a:moveTo>
                  <a:pt x="0" y="622"/>
                </a:moveTo>
                <a:lnTo>
                  <a:pt x="670" y="0"/>
                </a:lnTo>
                <a:lnTo>
                  <a:pt x="694" y="143"/>
                </a:lnTo>
                <a:lnTo>
                  <a:pt x="119" y="5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5" name="Google Shape;2355;p238"/>
          <p:cNvSpPr/>
          <p:nvPr/>
        </p:nvSpPr>
        <p:spPr>
          <a:xfrm>
            <a:off x="1982628" y="2871726"/>
            <a:ext cx="2116" cy="2963"/>
          </a:xfrm>
          <a:custGeom>
            <a:rect b="b" l="l" r="r" t="t"/>
            <a:pathLst>
              <a:path extrusionOk="0" h="4445" w="3175">
                <a:moveTo>
                  <a:pt x="698" y="1574"/>
                </a:moveTo>
                <a:lnTo>
                  <a:pt x="482" y="1955"/>
                </a:lnTo>
                <a:lnTo>
                  <a:pt x="241" y="2603"/>
                </a:lnTo>
                <a:lnTo>
                  <a:pt x="0" y="3695"/>
                </a:lnTo>
                <a:lnTo>
                  <a:pt x="330" y="3035"/>
                </a:lnTo>
                <a:lnTo>
                  <a:pt x="596" y="2311"/>
                </a:lnTo>
                <a:lnTo>
                  <a:pt x="698" y="1574"/>
                </a:lnTo>
                <a:close/>
              </a:path>
              <a:path extrusionOk="0" h="4445" w="3175">
                <a:moveTo>
                  <a:pt x="1244" y="1092"/>
                </a:moveTo>
                <a:lnTo>
                  <a:pt x="1079" y="685"/>
                </a:lnTo>
                <a:lnTo>
                  <a:pt x="838" y="139"/>
                </a:lnTo>
                <a:lnTo>
                  <a:pt x="787" y="0"/>
                </a:lnTo>
                <a:lnTo>
                  <a:pt x="787" y="762"/>
                </a:lnTo>
                <a:lnTo>
                  <a:pt x="698" y="1574"/>
                </a:lnTo>
                <a:lnTo>
                  <a:pt x="889" y="1231"/>
                </a:lnTo>
                <a:lnTo>
                  <a:pt x="1079" y="1041"/>
                </a:lnTo>
                <a:lnTo>
                  <a:pt x="1244" y="1092"/>
                </a:lnTo>
                <a:close/>
              </a:path>
              <a:path extrusionOk="0" h="4445" w="3175">
                <a:moveTo>
                  <a:pt x="2806" y="4013"/>
                </a:moveTo>
                <a:lnTo>
                  <a:pt x="1790" y="2933"/>
                </a:lnTo>
                <a:lnTo>
                  <a:pt x="1765" y="3467"/>
                </a:lnTo>
                <a:lnTo>
                  <a:pt x="1727" y="4279"/>
                </a:lnTo>
                <a:lnTo>
                  <a:pt x="2438" y="4279"/>
                </a:lnTo>
                <a:lnTo>
                  <a:pt x="2806" y="40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6" name="Google Shape;2356;p238"/>
          <p:cNvSpPr/>
          <p:nvPr/>
        </p:nvSpPr>
        <p:spPr>
          <a:xfrm>
            <a:off x="1888654" y="2523739"/>
            <a:ext cx="1693" cy="1270"/>
          </a:xfrm>
          <a:custGeom>
            <a:rect b="b" l="l" r="r" t="t"/>
            <a:pathLst>
              <a:path extrusionOk="0" h="1904" w="2539">
                <a:moveTo>
                  <a:pt x="1605" y="1556"/>
                </a:moveTo>
                <a:lnTo>
                  <a:pt x="383" y="598"/>
                </a:lnTo>
                <a:lnTo>
                  <a:pt x="0" y="0"/>
                </a:lnTo>
                <a:lnTo>
                  <a:pt x="1940" y="1173"/>
                </a:lnTo>
                <a:lnTo>
                  <a:pt x="1772" y="1316"/>
                </a:lnTo>
                <a:lnTo>
                  <a:pt x="1605" y="15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7" name="Google Shape;2357;p238"/>
          <p:cNvSpPr/>
          <p:nvPr/>
        </p:nvSpPr>
        <p:spPr>
          <a:xfrm>
            <a:off x="1859429" y="2384309"/>
            <a:ext cx="128660" cy="521411"/>
          </a:xfrm>
          <a:custGeom>
            <a:rect b="b" l="l" r="r" t="t"/>
            <a:pathLst>
              <a:path extrusionOk="0" h="782320" w="193039">
                <a:moveTo>
                  <a:pt x="3403" y="37287"/>
                </a:moveTo>
                <a:lnTo>
                  <a:pt x="1778" y="34975"/>
                </a:lnTo>
                <a:lnTo>
                  <a:pt x="0" y="36245"/>
                </a:lnTo>
                <a:lnTo>
                  <a:pt x="3403" y="37287"/>
                </a:lnTo>
                <a:close/>
              </a:path>
              <a:path extrusionOk="0" h="782320" w="193039">
                <a:moveTo>
                  <a:pt x="3657" y="37363"/>
                </a:moveTo>
                <a:lnTo>
                  <a:pt x="3403" y="37287"/>
                </a:lnTo>
                <a:lnTo>
                  <a:pt x="3568" y="37515"/>
                </a:lnTo>
                <a:lnTo>
                  <a:pt x="3657" y="37363"/>
                </a:lnTo>
                <a:close/>
              </a:path>
              <a:path extrusionOk="0" h="782320" w="193039">
                <a:moveTo>
                  <a:pt x="10490" y="66725"/>
                </a:moveTo>
                <a:lnTo>
                  <a:pt x="9944" y="67081"/>
                </a:lnTo>
                <a:lnTo>
                  <a:pt x="10490" y="67652"/>
                </a:lnTo>
                <a:lnTo>
                  <a:pt x="10490" y="66725"/>
                </a:lnTo>
                <a:close/>
              </a:path>
              <a:path extrusionOk="0" h="782320" w="193039">
                <a:moveTo>
                  <a:pt x="12966" y="102285"/>
                </a:moveTo>
                <a:lnTo>
                  <a:pt x="12534" y="101904"/>
                </a:lnTo>
                <a:lnTo>
                  <a:pt x="12192" y="103555"/>
                </a:lnTo>
                <a:lnTo>
                  <a:pt x="12966" y="102285"/>
                </a:lnTo>
                <a:close/>
              </a:path>
              <a:path extrusionOk="0" h="782320" w="193039">
                <a:moveTo>
                  <a:pt x="29425" y="0"/>
                </a:moveTo>
                <a:lnTo>
                  <a:pt x="23672" y="76"/>
                </a:lnTo>
                <a:lnTo>
                  <a:pt x="24130" y="647"/>
                </a:lnTo>
                <a:lnTo>
                  <a:pt x="25031" y="1752"/>
                </a:lnTo>
                <a:lnTo>
                  <a:pt x="23914" y="2730"/>
                </a:lnTo>
                <a:lnTo>
                  <a:pt x="29425" y="0"/>
                </a:lnTo>
                <a:close/>
              </a:path>
              <a:path extrusionOk="0" h="782320" w="193039">
                <a:moveTo>
                  <a:pt x="29540" y="144195"/>
                </a:moveTo>
                <a:lnTo>
                  <a:pt x="29057" y="142976"/>
                </a:lnTo>
                <a:lnTo>
                  <a:pt x="29540" y="144195"/>
                </a:lnTo>
                <a:close/>
              </a:path>
              <a:path extrusionOk="0" h="782320" w="193039">
                <a:moveTo>
                  <a:pt x="33324" y="2438"/>
                </a:moveTo>
                <a:lnTo>
                  <a:pt x="30911" y="5410"/>
                </a:lnTo>
                <a:lnTo>
                  <a:pt x="32385" y="6057"/>
                </a:lnTo>
                <a:lnTo>
                  <a:pt x="33324" y="2438"/>
                </a:lnTo>
                <a:close/>
              </a:path>
              <a:path extrusionOk="0" h="782320" w="193039">
                <a:moveTo>
                  <a:pt x="36245" y="235635"/>
                </a:moveTo>
                <a:lnTo>
                  <a:pt x="35229" y="230479"/>
                </a:lnTo>
                <a:lnTo>
                  <a:pt x="32969" y="231825"/>
                </a:lnTo>
                <a:lnTo>
                  <a:pt x="36245" y="235635"/>
                </a:lnTo>
                <a:close/>
              </a:path>
              <a:path extrusionOk="0" h="782320" w="193039">
                <a:moveTo>
                  <a:pt x="37045" y="229374"/>
                </a:moveTo>
                <a:lnTo>
                  <a:pt x="34734" y="228015"/>
                </a:lnTo>
                <a:lnTo>
                  <a:pt x="35229" y="230479"/>
                </a:lnTo>
                <a:lnTo>
                  <a:pt x="37045" y="229374"/>
                </a:lnTo>
                <a:close/>
              </a:path>
              <a:path extrusionOk="0" h="782320" w="193039">
                <a:moveTo>
                  <a:pt x="37579" y="242874"/>
                </a:moveTo>
                <a:lnTo>
                  <a:pt x="36461" y="244525"/>
                </a:lnTo>
                <a:lnTo>
                  <a:pt x="37350" y="245795"/>
                </a:lnTo>
                <a:lnTo>
                  <a:pt x="37579" y="242874"/>
                </a:lnTo>
                <a:close/>
              </a:path>
              <a:path extrusionOk="0" h="782320" w="193039">
                <a:moveTo>
                  <a:pt x="39687" y="215315"/>
                </a:moveTo>
                <a:lnTo>
                  <a:pt x="39458" y="213995"/>
                </a:lnTo>
                <a:lnTo>
                  <a:pt x="38163" y="216585"/>
                </a:lnTo>
                <a:lnTo>
                  <a:pt x="39687" y="216331"/>
                </a:lnTo>
                <a:lnTo>
                  <a:pt x="39687" y="215315"/>
                </a:lnTo>
                <a:close/>
              </a:path>
              <a:path extrusionOk="0" h="782320" w="193039">
                <a:moveTo>
                  <a:pt x="40690" y="211505"/>
                </a:moveTo>
                <a:lnTo>
                  <a:pt x="34671" y="211505"/>
                </a:lnTo>
                <a:lnTo>
                  <a:pt x="39255" y="212775"/>
                </a:lnTo>
                <a:lnTo>
                  <a:pt x="39458" y="213995"/>
                </a:lnTo>
                <a:lnTo>
                  <a:pt x="40690" y="211505"/>
                </a:lnTo>
                <a:close/>
              </a:path>
              <a:path extrusionOk="0" h="782320" w="193039">
                <a:moveTo>
                  <a:pt x="42951" y="211505"/>
                </a:moveTo>
                <a:lnTo>
                  <a:pt x="41071" y="210743"/>
                </a:lnTo>
                <a:lnTo>
                  <a:pt x="40690" y="211505"/>
                </a:lnTo>
                <a:lnTo>
                  <a:pt x="42951" y="211505"/>
                </a:lnTo>
                <a:close/>
              </a:path>
              <a:path extrusionOk="0" h="782320" w="193039">
                <a:moveTo>
                  <a:pt x="46291" y="346887"/>
                </a:moveTo>
                <a:lnTo>
                  <a:pt x="44805" y="345452"/>
                </a:lnTo>
                <a:lnTo>
                  <a:pt x="46291" y="348322"/>
                </a:lnTo>
                <a:lnTo>
                  <a:pt x="46291" y="346887"/>
                </a:lnTo>
                <a:close/>
              </a:path>
              <a:path extrusionOk="0" h="782320" w="193039">
                <a:moveTo>
                  <a:pt x="46316" y="296367"/>
                </a:moveTo>
                <a:lnTo>
                  <a:pt x="43383" y="292785"/>
                </a:lnTo>
                <a:lnTo>
                  <a:pt x="45618" y="296595"/>
                </a:lnTo>
                <a:lnTo>
                  <a:pt x="46316" y="296367"/>
                </a:lnTo>
                <a:close/>
              </a:path>
              <a:path extrusionOk="0" h="782320" w="193039">
                <a:moveTo>
                  <a:pt x="50025" y="317893"/>
                </a:moveTo>
                <a:lnTo>
                  <a:pt x="49733" y="317842"/>
                </a:lnTo>
                <a:lnTo>
                  <a:pt x="49187" y="317842"/>
                </a:lnTo>
                <a:lnTo>
                  <a:pt x="49999" y="318058"/>
                </a:lnTo>
                <a:lnTo>
                  <a:pt x="50025" y="317893"/>
                </a:lnTo>
                <a:close/>
              </a:path>
              <a:path extrusionOk="0" h="782320" w="193039">
                <a:moveTo>
                  <a:pt x="51511" y="342506"/>
                </a:moveTo>
                <a:lnTo>
                  <a:pt x="44780" y="344017"/>
                </a:lnTo>
                <a:lnTo>
                  <a:pt x="44805" y="345452"/>
                </a:lnTo>
                <a:lnTo>
                  <a:pt x="51511" y="342506"/>
                </a:lnTo>
                <a:close/>
              </a:path>
              <a:path extrusionOk="0" h="782320" w="193039">
                <a:moveTo>
                  <a:pt x="52324" y="292785"/>
                </a:moveTo>
                <a:lnTo>
                  <a:pt x="49352" y="291515"/>
                </a:lnTo>
                <a:lnTo>
                  <a:pt x="50088" y="292785"/>
                </a:lnTo>
                <a:lnTo>
                  <a:pt x="52324" y="292785"/>
                </a:lnTo>
                <a:close/>
              </a:path>
              <a:path extrusionOk="0" h="782320" w="193039">
                <a:moveTo>
                  <a:pt x="62674" y="375424"/>
                </a:moveTo>
                <a:lnTo>
                  <a:pt x="57454" y="376948"/>
                </a:lnTo>
                <a:lnTo>
                  <a:pt x="57454" y="377672"/>
                </a:lnTo>
                <a:lnTo>
                  <a:pt x="62674" y="375424"/>
                </a:lnTo>
                <a:close/>
              </a:path>
              <a:path extrusionOk="0" h="782320" w="193039">
                <a:moveTo>
                  <a:pt x="63347" y="417741"/>
                </a:moveTo>
                <a:lnTo>
                  <a:pt x="63322" y="417029"/>
                </a:lnTo>
                <a:lnTo>
                  <a:pt x="63322" y="415569"/>
                </a:lnTo>
                <a:lnTo>
                  <a:pt x="60375" y="418566"/>
                </a:lnTo>
                <a:lnTo>
                  <a:pt x="61861" y="418515"/>
                </a:lnTo>
                <a:lnTo>
                  <a:pt x="63347" y="417741"/>
                </a:lnTo>
                <a:close/>
              </a:path>
              <a:path extrusionOk="0" h="782320" w="193039">
                <a:moveTo>
                  <a:pt x="65824" y="404761"/>
                </a:moveTo>
                <a:lnTo>
                  <a:pt x="64490" y="403275"/>
                </a:lnTo>
                <a:lnTo>
                  <a:pt x="57835" y="407085"/>
                </a:lnTo>
                <a:lnTo>
                  <a:pt x="60972" y="409625"/>
                </a:lnTo>
                <a:lnTo>
                  <a:pt x="57327" y="414705"/>
                </a:lnTo>
                <a:lnTo>
                  <a:pt x="59461" y="413435"/>
                </a:lnTo>
                <a:lnTo>
                  <a:pt x="65824" y="404761"/>
                </a:lnTo>
                <a:close/>
              </a:path>
              <a:path extrusionOk="0" h="782320" w="193039">
                <a:moveTo>
                  <a:pt x="66040" y="384225"/>
                </a:moveTo>
                <a:lnTo>
                  <a:pt x="65646" y="382955"/>
                </a:lnTo>
                <a:lnTo>
                  <a:pt x="65671" y="384225"/>
                </a:lnTo>
                <a:lnTo>
                  <a:pt x="66040" y="384225"/>
                </a:lnTo>
                <a:close/>
              </a:path>
              <a:path extrusionOk="0" h="782320" w="193039">
                <a:moveTo>
                  <a:pt x="69367" y="405663"/>
                </a:moveTo>
                <a:lnTo>
                  <a:pt x="67627" y="403974"/>
                </a:lnTo>
                <a:lnTo>
                  <a:pt x="67132" y="404215"/>
                </a:lnTo>
                <a:lnTo>
                  <a:pt x="67271" y="403631"/>
                </a:lnTo>
                <a:lnTo>
                  <a:pt x="66916" y="403275"/>
                </a:lnTo>
                <a:lnTo>
                  <a:pt x="65824" y="404761"/>
                </a:lnTo>
                <a:lnTo>
                  <a:pt x="66789" y="405815"/>
                </a:lnTo>
                <a:lnTo>
                  <a:pt x="67017" y="404761"/>
                </a:lnTo>
                <a:lnTo>
                  <a:pt x="69367" y="405663"/>
                </a:lnTo>
                <a:close/>
              </a:path>
              <a:path extrusionOk="0" h="782320" w="193039">
                <a:moveTo>
                  <a:pt x="69634" y="427164"/>
                </a:moveTo>
                <a:lnTo>
                  <a:pt x="68757" y="427405"/>
                </a:lnTo>
                <a:lnTo>
                  <a:pt x="65049" y="429945"/>
                </a:lnTo>
                <a:lnTo>
                  <a:pt x="65163" y="435025"/>
                </a:lnTo>
                <a:lnTo>
                  <a:pt x="69634" y="427164"/>
                </a:lnTo>
                <a:close/>
              </a:path>
              <a:path extrusionOk="0" h="782320" w="193039">
                <a:moveTo>
                  <a:pt x="72656" y="426300"/>
                </a:moveTo>
                <a:lnTo>
                  <a:pt x="71653" y="423595"/>
                </a:lnTo>
                <a:lnTo>
                  <a:pt x="69634" y="427164"/>
                </a:lnTo>
                <a:lnTo>
                  <a:pt x="72656" y="426300"/>
                </a:lnTo>
                <a:close/>
              </a:path>
              <a:path extrusionOk="0" h="782320" w="193039">
                <a:moveTo>
                  <a:pt x="74053" y="196380"/>
                </a:moveTo>
                <a:lnTo>
                  <a:pt x="72009" y="193725"/>
                </a:lnTo>
                <a:lnTo>
                  <a:pt x="71513" y="196265"/>
                </a:lnTo>
                <a:lnTo>
                  <a:pt x="73787" y="196265"/>
                </a:lnTo>
                <a:lnTo>
                  <a:pt x="74053" y="196380"/>
                </a:lnTo>
                <a:close/>
              </a:path>
              <a:path extrusionOk="0" h="782320" w="193039">
                <a:moveTo>
                  <a:pt x="78359" y="445998"/>
                </a:moveTo>
                <a:lnTo>
                  <a:pt x="76492" y="443915"/>
                </a:lnTo>
                <a:lnTo>
                  <a:pt x="75006" y="445185"/>
                </a:lnTo>
                <a:lnTo>
                  <a:pt x="78359" y="445998"/>
                </a:lnTo>
                <a:close/>
              </a:path>
              <a:path extrusionOk="0" h="782320" w="193039">
                <a:moveTo>
                  <a:pt x="78867" y="202615"/>
                </a:moveTo>
                <a:lnTo>
                  <a:pt x="78651" y="200075"/>
                </a:lnTo>
                <a:lnTo>
                  <a:pt x="77647" y="197535"/>
                </a:lnTo>
                <a:lnTo>
                  <a:pt x="76949" y="197535"/>
                </a:lnTo>
                <a:lnTo>
                  <a:pt x="74053" y="196380"/>
                </a:lnTo>
                <a:lnTo>
                  <a:pt x="78867" y="202615"/>
                </a:lnTo>
                <a:close/>
              </a:path>
              <a:path extrusionOk="0" h="782320" w="193039">
                <a:moveTo>
                  <a:pt x="78943" y="446138"/>
                </a:moveTo>
                <a:lnTo>
                  <a:pt x="78359" y="445998"/>
                </a:lnTo>
                <a:lnTo>
                  <a:pt x="78765" y="446455"/>
                </a:lnTo>
                <a:lnTo>
                  <a:pt x="78943" y="446138"/>
                </a:lnTo>
                <a:close/>
              </a:path>
              <a:path extrusionOk="0" h="782320" w="193039">
                <a:moveTo>
                  <a:pt x="79756" y="203885"/>
                </a:moveTo>
                <a:lnTo>
                  <a:pt x="75895" y="202628"/>
                </a:lnTo>
                <a:lnTo>
                  <a:pt x="76250" y="206425"/>
                </a:lnTo>
                <a:lnTo>
                  <a:pt x="79756" y="203885"/>
                </a:lnTo>
                <a:close/>
              </a:path>
              <a:path extrusionOk="0" h="782320" w="193039">
                <a:moveTo>
                  <a:pt x="93002" y="481406"/>
                </a:moveTo>
                <a:lnTo>
                  <a:pt x="92163" y="481139"/>
                </a:lnTo>
                <a:lnTo>
                  <a:pt x="91300" y="481330"/>
                </a:lnTo>
                <a:lnTo>
                  <a:pt x="90703" y="482384"/>
                </a:lnTo>
                <a:lnTo>
                  <a:pt x="91389" y="481926"/>
                </a:lnTo>
                <a:lnTo>
                  <a:pt x="92189" y="481660"/>
                </a:lnTo>
                <a:lnTo>
                  <a:pt x="93002" y="481406"/>
                </a:lnTo>
                <a:close/>
              </a:path>
              <a:path extrusionOk="0" h="782320" w="193039">
                <a:moveTo>
                  <a:pt x="97853" y="521931"/>
                </a:moveTo>
                <a:lnTo>
                  <a:pt x="97790" y="518845"/>
                </a:lnTo>
                <a:lnTo>
                  <a:pt x="97028" y="521385"/>
                </a:lnTo>
                <a:lnTo>
                  <a:pt x="97853" y="521931"/>
                </a:lnTo>
                <a:close/>
              </a:path>
              <a:path extrusionOk="0" h="782320" w="193039">
                <a:moveTo>
                  <a:pt x="98958" y="522655"/>
                </a:moveTo>
                <a:lnTo>
                  <a:pt x="97853" y="521931"/>
                </a:lnTo>
                <a:lnTo>
                  <a:pt x="97866" y="522655"/>
                </a:lnTo>
                <a:lnTo>
                  <a:pt x="98958" y="522655"/>
                </a:lnTo>
                <a:close/>
              </a:path>
              <a:path extrusionOk="0" h="782320" w="193039">
                <a:moveTo>
                  <a:pt x="102273" y="511225"/>
                </a:moveTo>
                <a:lnTo>
                  <a:pt x="100088" y="512165"/>
                </a:lnTo>
                <a:lnTo>
                  <a:pt x="102196" y="511695"/>
                </a:lnTo>
                <a:lnTo>
                  <a:pt x="102273" y="511225"/>
                </a:lnTo>
                <a:close/>
              </a:path>
              <a:path extrusionOk="0" h="782320" w="193039">
                <a:moveTo>
                  <a:pt x="104089" y="508685"/>
                </a:moveTo>
                <a:lnTo>
                  <a:pt x="94602" y="506145"/>
                </a:lnTo>
                <a:lnTo>
                  <a:pt x="94703" y="503605"/>
                </a:lnTo>
                <a:lnTo>
                  <a:pt x="90817" y="503605"/>
                </a:lnTo>
                <a:lnTo>
                  <a:pt x="92621" y="504875"/>
                </a:lnTo>
                <a:lnTo>
                  <a:pt x="94437" y="507415"/>
                </a:lnTo>
                <a:lnTo>
                  <a:pt x="98005" y="509955"/>
                </a:lnTo>
                <a:lnTo>
                  <a:pt x="93306" y="511225"/>
                </a:lnTo>
                <a:lnTo>
                  <a:pt x="94894" y="512495"/>
                </a:lnTo>
                <a:lnTo>
                  <a:pt x="93383" y="515035"/>
                </a:lnTo>
                <a:lnTo>
                  <a:pt x="99314" y="512495"/>
                </a:lnTo>
                <a:lnTo>
                  <a:pt x="100088" y="512165"/>
                </a:lnTo>
                <a:lnTo>
                  <a:pt x="98577" y="512495"/>
                </a:lnTo>
                <a:lnTo>
                  <a:pt x="104089" y="508685"/>
                </a:lnTo>
                <a:close/>
              </a:path>
              <a:path extrusionOk="0" h="782320" w="193039">
                <a:moveTo>
                  <a:pt x="104571" y="527024"/>
                </a:moveTo>
                <a:lnTo>
                  <a:pt x="104444" y="526465"/>
                </a:lnTo>
                <a:lnTo>
                  <a:pt x="103174" y="526465"/>
                </a:lnTo>
                <a:lnTo>
                  <a:pt x="104571" y="527024"/>
                </a:lnTo>
                <a:close/>
              </a:path>
              <a:path extrusionOk="0" h="782320" w="193039">
                <a:moveTo>
                  <a:pt x="104787" y="527100"/>
                </a:moveTo>
                <a:lnTo>
                  <a:pt x="104571" y="527024"/>
                </a:lnTo>
                <a:lnTo>
                  <a:pt x="104736" y="527735"/>
                </a:lnTo>
                <a:lnTo>
                  <a:pt x="104787" y="527100"/>
                </a:lnTo>
                <a:close/>
              </a:path>
              <a:path extrusionOk="0" h="782320" w="193039">
                <a:moveTo>
                  <a:pt x="110248" y="595833"/>
                </a:moveTo>
                <a:lnTo>
                  <a:pt x="104394" y="598297"/>
                </a:lnTo>
                <a:lnTo>
                  <a:pt x="102984" y="603402"/>
                </a:lnTo>
                <a:lnTo>
                  <a:pt x="110147" y="598411"/>
                </a:lnTo>
                <a:lnTo>
                  <a:pt x="109220" y="597560"/>
                </a:lnTo>
                <a:lnTo>
                  <a:pt x="110248" y="595833"/>
                </a:lnTo>
                <a:close/>
              </a:path>
              <a:path extrusionOk="0" h="782320" w="193039">
                <a:moveTo>
                  <a:pt x="110769" y="603681"/>
                </a:moveTo>
                <a:lnTo>
                  <a:pt x="109956" y="599160"/>
                </a:lnTo>
                <a:lnTo>
                  <a:pt x="108356" y="603034"/>
                </a:lnTo>
                <a:lnTo>
                  <a:pt x="110769" y="603681"/>
                </a:lnTo>
                <a:close/>
              </a:path>
              <a:path extrusionOk="0" h="782320" w="193039">
                <a:moveTo>
                  <a:pt x="112090" y="599897"/>
                </a:moveTo>
                <a:lnTo>
                  <a:pt x="110274" y="598411"/>
                </a:lnTo>
                <a:lnTo>
                  <a:pt x="109956" y="599160"/>
                </a:lnTo>
                <a:lnTo>
                  <a:pt x="112090" y="599897"/>
                </a:lnTo>
                <a:close/>
              </a:path>
              <a:path extrusionOk="0" h="782320" w="193039">
                <a:moveTo>
                  <a:pt x="112407" y="568375"/>
                </a:moveTo>
                <a:lnTo>
                  <a:pt x="109143" y="570915"/>
                </a:lnTo>
                <a:lnTo>
                  <a:pt x="112204" y="568617"/>
                </a:lnTo>
                <a:lnTo>
                  <a:pt x="112407" y="568375"/>
                </a:lnTo>
                <a:close/>
              </a:path>
              <a:path extrusionOk="0" h="782320" w="193039">
                <a:moveTo>
                  <a:pt x="113817" y="601052"/>
                </a:moveTo>
                <a:lnTo>
                  <a:pt x="113080" y="600354"/>
                </a:lnTo>
                <a:lnTo>
                  <a:pt x="112547" y="600075"/>
                </a:lnTo>
                <a:lnTo>
                  <a:pt x="112090" y="599897"/>
                </a:lnTo>
                <a:lnTo>
                  <a:pt x="112547" y="600290"/>
                </a:lnTo>
                <a:lnTo>
                  <a:pt x="113093" y="600671"/>
                </a:lnTo>
                <a:lnTo>
                  <a:pt x="113817" y="601052"/>
                </a:lnTo>
                <a:close/>
              </a:path>
              <a:path extrusionOk="0" h="782320" w="193039">
                <a:moveTo>
                  <a:pt x="124714" y="652526"/>
                </a:moveTo>
                <a:lnTo>
                  <a:pt x="123621" y="652691"/>
                </a:lnTo>
                <a:lnTo>
                  <a:pt x="122796" y="653364"/>
                </a:lnTo>
                <a:lnTo>
                  <a:pt x="122847" y="654989"/>
                </a:lnTo>
                <a:lnTo>
                  <a:pt x="123253" y="653834"/>
                </a:lnTo>
                <a:lnTo>
                  <a:pt x="123952" y="653097"/>
                </a:lnTo>
                <a:lnTo>
                  <a:pt x="124714" y="652526"/>
                </a:lnTo>
                <a:close/>
              </a:path>
              <a:path extrusionOk="0" h="782320" w="193039">
                <a:moveTo>
                  <a:pt x="141528" y="697814"/>
                </a:moveTo>
                <a:lnTo>
                  <a:pt x="140436" y="695617"/>
                </a:lnTo>
                <a:lnTo>
                  <a:pt x="139166" y="700455"/>
                </a:lnTo>
                <a:lnTo>
                  <a:pt x="141528" y="697814"/>
                </a:lnTo>
                <a:close/>
              </a:path>
              <a:path extrusionOk="0" h="782320" w="193039">
                <a:moveTo>
                  <a:pt x="142151" y="692721"/>
                </a:moveTo>
                <a:lnTo>
                  <a:pt x="141287" y="692353"/>
                </a:lnTo>
                <a:lnTo>
                  <a:pt x="141820" y="690295"/>
                </a:lnTo>
                <a:lnTo>
                  <a:pt x="140068" y="691832"/>
                </a:lnTo>
                <a:lnTo>
                  <a:pt x="139446" y="691565"/>
                </a:lnTo>
                <a:lnTo>
                  <a:pt x="139890" y="691984"/>
                </a:lnTo>
                <a:lnTo>
                  <a:pt x="136004" y="695375"/>
                </a:lnTo>
                <a:lnTo>
                  <a:pt x="139687" y="694105"/>
                </a:lnTo>
                <a:lnTo>
                  <a:pt x="140436" y="695617"/>
                </a:lnTo>
                <a:lnTo>
                  <a:pt x="140830" y="694105"/>
                </a:lnTo>
                <a:lnTo>
                  <a:pt x="141160" y="692835"/>
                </a:lnTo>
                <a:lnTo>
                  <a:pt x="141770" y="692835"/>
                </a:lnTo>
                <a:lnTo>
                  <a:pt x="142151" y="692721"/>
                </a:lnTo>
                <a:close/>
              </a:path>
              <a:path extrusionOk="0" h="782320" w="193039">
                <a:moveTo>
                  <a:pt x="142519" y="692594"/>
                </a:moveTo>
                <a:lnTo>
                  <a:pt x="142151" y="692721"/>
                </a:lnTo>
                <a:lnTo>
                  <a:pt x="142443" y="692835"/>
                </a:lnTo>
                <a:lnTo>
                  <a:pt x="142519" y="692594"/>
                </a:lnTo>
                <a:close/>
              </a:path>
              <a:path extrusionOk="0" h="782320" w="193039">
                <a:moveTo>
                  <a:pt x="143002" y="705853"/>
                </a:moveTo>
                <a:lnTo>
                  <a:pt x="141312" y="705840"/>
                </a:lnTo>
                <a:lnTo>
                  <a:pt x="137147" y="701268"/>
                </a:lnTo>
                <a:lnTo>
                  <a:pt x="138658" y="706120"/>
                </a:lnTo>
                <a:lnTo>
                  <a:pt x="140309" y="706145"/>
                </a:lnTo>
                <a:lnTo>
                  <a:pt x="142544" y="709739"/>
                </a:lnTo>
                <a:lnTo>
                  <a:pt x="143002" y="705853"/>
                </a:lnTo>
                <a:close/>
              </a:path>
              <a:path extrusionOk="0" h="782320" w="193039">
                <a:moveTo>
                  <a:pt x="143217" y="693470"/>
                </a:moveTo>
                <a:lnTo>
                  <a:pt x="143065" y="692835"/>
                </a:lnTo>
                <a:lnTo>
                  <a:pt x="142443" y="692835"/>
                </a:lnTo>
                <a:lnTo>
                  <a:pt x="141770" y="692835"/>
                </a:lnTo>
                <a:lnTo>
                  <a:pt x="143217" y="693470"/>
                </a:lnTo>
                <a:close/>
              </a:path>
              <a:path extrusionOk="0" h="782320" w="193039">
                <a:moveTo>
                  <a:pt x="146850" y="644550"/>
                </a:moveTo>
                <a:lnTo>
                  <a:pt x="137223" y="645680"/>
                </a:lnTo>
                <a:lnTo>
                  <a:pt x="137515" y="646658"/>
                </a:lnTo>
                <a:lnTo>
                  <a:pt x="146850" y="644550"/>
                </a:lnTo>
                <a:close/>
              </a:path>
              <a:path extrusionOk="0" h="782320" w="193039">
                <a:moveTo>
                  <a:pt x="150114" y="714311"/>
                </a:moveTo>
                <a:lnTo>
                  <a:pt x="144386" y="715556"/>
                </a:lnTo>
                <a:lnTo>
                  <a:pt x="147040" y="716876"/>
                </a:lnTo>
                <a:lnTo>
                  <a:pt x="147713" y="715581"/>
                </a:lnTo>
                <a:lnTo>
                  <a:pt x="148717" y="715264"/>
                </a:lnTo>
                <a:lnTo>
                  <a:pt x="150114" y="714311"/>
                </a:lnTo>
                <a:close/>
              </a:path>
              <a:path extrusionOk="0" h="782320" w="193039">
                <a:moveTo>
                  <a:pt x="150520" y="699185"/>
                </a:moveTo>
                <a:lnTo>
                  <a:pt x="144678" y="694105"/>
                </a:lnTo>
                <a:lnTo>
                  <a:pt x="143217" y="693470"/>
                </a:lnTo>
                <a:lnTo>
                  <a:pt x="143687" y="695375"/>
                </a:lnTo>
                <a:lnTo>
                  <a:pt x="141528" y="697814"/>
                </a:lnTo>
                <a:lnTo>
                  <a:pt x="142201" y="699185"/>
                </a:lnTo>
                <a:lnTo>
                  <a:pt x="145122" y="701725"/>
                </a:lnTo>
                <a:lnTo>
                  <a:pt x="150520" y="699185"/>
                </a:lnTo>
                <a:close/>
              </a:path>
              <a:path extrusionOk="0" h="782320" w="193039">
                <a:moveTo>
                  <a:pt x="155816" y="710615"/>
                </a:moveTo>
                <a:lnTo>
                  <a:pt x="154787" y="713155"/>
                </a:lnTo>
                <a:lnTo>
                  <a:pt x="155155" y="713651"/>
                </a:lnTo>
                <a:lnTo>
                  <a:pt x="155816" y="710615"/>
                </a:lnTo>
                <a:close/>
              </a:path>
              <a:path extrusionOk="0" h="782320" w="193039">
                <a:moveTo>
                  <a:pt x="156667" y="617804"/>
                </a:moveTo>
                <a:lnTo>
                  <a:pt x="155968" y="620179"/>
                </a:lnTo>
                <a:lnTo>
                  <a:pt x="156603" y="619175"/>
                </a:lnTo>
                <a:lnTo>
                  <a:pt x="156667" y="617804"/>
                </a:lnTo>
                <a:close/>
              </a:path>
              <a:path extrusionOk="0" h="782320" w="193039">
                <a:moveTo>
                  <a:pt x="156768" y="702170"/>
                </a:moveTo>
                <a:lnTo>
                  <a:pt x="154571" y="698627"/>
                </a:lnTo>
                <a:lnTo>
                  <a:pt x="152895" y="698576"/>
                </a:lnTo>
                <a:lnTo>
                  <a:pt x="152196" y="699871"/>
                </a:lnTo>
                <a:lnTo>
                  <a:pt x="153149" y="701167"/>
                </a:lnTo>
                <a:lnTo>
                  <a:pt x="154444" y="701840"/>
                </a:lnTo>
                <a:lnTo>
                  <a:pt x="155409" y="703135"/>
                </a:lnTo>
                <a:lnTo>
                  <a:pt x="156768" y="702170"/>
                </a:lnTo>
                <a:close/>
              </a:path>
              <a:path extrusionOk="0" h="782320" w="193039">
                <a:moveTo>
                  <a:pt x="160807" y="703237"/>
                </a:moveTo>
                <a:lnTo>
                  <a:pt x="160693" y="702995"/>
                </a:lnTo>
                <a:lnTo>
                  <a:pt x="159385" y="702995"/>
                </a:lnTo>
                <a:lnTo>
                  <a:pt x="160807" y="703237"/>
                </a:lnTo>
                <a:close/>
              </a:path>
              <a:path extrusionOk="0" h="782320" w="193039">
                <a:moveTo>
                  <a:pt x="164579" y="752779"/>
                </a:moveTo>
                <a:lnTo>
                  <a:pt x="164249" y="750214"/>
                </a:lnTo>
                <a:lnTo>
                  <a:pt x="163931" y="754075"/>
                </a:lnTo>
                <a:lnTo>
                  <a:pt x="164579" y="752779"/>
                </a:lnTo>
                <a:close/>
              </a:path>
              <a:path extrusionOk="0" h="782320" w="193039">
                <a:moveTo>
                  <a:pt x="166738" y="744639"/>
                </a:moveTo>
                <a:lnTo>
                  <a:pt x="166306" y="742442"/>
                </a:lnTo>
                <a:lnTo>
                  <a:pt x="166598" y="739825"/>
                </a:lnTo>
                <a:lnTo>
                  <a:pt x="165277" y="740257"/>
                </a:lnTo>
                <a:lnTo>
                  <a:pt x="164934" y="744118"/>
                </a:lnTo>
                <a:lnTo>
                  <a:pt x="165684" y="743851"/>
                </a:lnTo>
                <a:lnTo>
                  <a:pt x="166255" y="744181"/>
                </a:lnTo>
                <a:lnTo>
                  <a:pt x="166738" y="744639"/>
                </a:lnTo>
                <a:close/>
              </a:path>
              <a:path extrusionOk="0" h="782320" w="193039">
                <a:moveTo>
                  <a:pt x="168249" y="747280"/>
                </a:moveTo>
                <a:lnTo>
                  <a:pt x="168033" y="746671"/>
                </a:lnTo>
                <a:lnTo>
                  <a:pt x="167525" y="745413"/>
                </a:lnTo>
                <a:lnTo>
                  <a:pt x="166738" y="744639"/>
                </a:lnTo>
                <a:lnTo>
                  <a:pt x="166954" y="745794"/>
                </a:lnTo>
                <a:lnTo>
                  <a:pt x="167335" y="746848"/>
                </a:lnTo>
                <a:lnTo>
                  <a:pt x="168249" y="747280"/>
                </a:lnTo>
                <a:close/>
              </a:path>
              <a:path extrusionOk="0" h="782320" w="193039">
                <a:moveTo>
                  <a:pt x="170903" y="756462"/>
                </a:moveTo>
                <a:lnTo>
                  <a:pt x="166928" y="756246"/>
                </a:lnTo>
                <a:lnTo>
                  <a:pt x="166598" y="758507"/>
                </a:lnTo>
                <a:lnTo>
                  <a:pt x="170903" y="756462"/>
                </a:lnTo>
                <a:close/>
              </a:path>
              <a:path extrusionOk="0" h="782320" w="193039">
                <a:moveTo>
                  <a:pt x="175336" y="743635"/>
                </a:moveTo>
                <a:lnTo>
                  <a:pt x="172364" y="742365"/>
                </a:lnTo>
                <a:lnTo>
                  <a:pt x="174396" y="743635"/>
                </a:lnTo>
                <a:lnTo>
                  <a:pt x="174155" y="744689"/>
                </a:lnTo>
                <a:lnTo>
                  <a:pt x="175336" y="743635"/>
                </a:lnTo>
                <a:close/>
              </a:path>
              <a:path extrusionOk="0" h="782320" w="193039">
                <a:moveTo>
                  <a:pt x="175691" y="781583"/>
                </a:moveTo>
                <a:lnTo>
                  <a:pt x="174980" y="779691"/>
                </a:lnTo>
                <a:lnTo>
                  <a:pt x="172935" y="778827"/>
                </a:lnTo>
                <a:lnTo>
                  <a:pt x="172681" y="781075"/>
                </a:lnTo>
                <a:lnTo>
                  <a:pt x="173342" y="781367"/>
                </a:lnTo>
                <a:lnTo>
                  <a:pt x="173037" y="782040"/>
                </a:lnTo>
                <a:lnTo>
                  <a:pt x="173710" y="782320"/>
                </a:lnTo>
                <a:lnTo>
                  <a:pt x="175691" y="781583"/>
                </a:lnTo>
                <a:close/>
              </a:path>
              <a:path extrusionOk="0" h="782320" w="193039">
                <a:moveTo>
                  <a:pt x="177736" y="728395"/>
                </a:moveTo>
                <a:lnTo>
                  <a:pt x="174193" y="727278"/>
                </a:lnTo>
                <a:lnTo>
                  <a:pt x="176034" y="729665"/>
                </a:lnTo>
                <a:lnTo>
                  <a:pt x="177736" y="728395"/>
                </a:lnTo>
                <a:close/>
              </a:path>
              <a:path extrusionOk="0" h="782320" w="193039">
                <a:moveTo>
                  <a:pt x="180721" y="760374"/>
                </a:moveTo>
                <a:lnTo>
                  <a:pt x="178816" y="759777"/>
                </a:lnTo>
                <a:lnTo>
                  <a:pt x="177952" y="758723"/>
                </a:lnTo>
                <a:lnTo>
                  <a:pt x="178308" y="759345"/>
                </a:lnTo>
                <a:lnTo>
                  <a:pt x="178600" y="759980"/>
                </a:lnTo>
                <a:lnTo>
                  <a:pt x="178600" y="760704"/>
                </a:lnTo>
                <a:lnTo>
                  <a:pt x="180721" y="760374"/>
                </a:lnTo>
                <a:close/>
              </a:path>
              <a:path extrusionOk="0" h="782320" w="193039">
                <a:moveTo>
                  <a:pt x="182905" y="757072"/>
                </a:moveTo>
                <a:lnTo>
                  <a:pt x="180530" y="755243"/>
                </a:lnTo>
                <a:lnTo>
                  <a:pt x="178206" y="753402"/>
                </a:lnTo>
                <a:lnTo>
                  <a:pt x="174612" y="754672"/>
                </a:lnTo>
                <a:lnTo>
                  <a:pt x="176390" y="756272"/>
                </a:lnTo>
                <a:lnTo>
                  <a:pt x="177685" y="758266"/>
                </a:lnTo>
                <a:lnTo>
                  <a:pt x="177634" y="758113"/>
                </a:lnTo>
                <a:lnTo>
                  <a:pt x="177584" y="757859"/>
                </a:lnTo>
                <a:lnTo>
                  <a:pt x="182905" y="757072"/>
                </a:lnTo>
                <a:close/>
              </a:path>
              <a:path extrusionOk="0" h="782320" w="193039">
                <a:moveTo>
                  <a:pt x="187706" y="755408"/>
                </a:moveTo>
                <a:lnTo>
                  <a:pt x="186664" y="756335"/>
                </a:lnTo>
                <a:lnTo>
                  <a:pt x="187617" y="755929"/>
                </a:lnTo>
                <a:lnTo>
                  <a:pt x="187706" y="755408"/>
                </a:lnTo>
                <a:close/>
              </a:path>
              <a:path extrusionOk="0" h="782320" w="193039">
                <a:moveTo>
                  <a:pt x="191414" y="745807"/>
                </a:moveTo>
                <a:lnTo>
                  <a:pt x="189992" y="743826"/>
                </a:lnTo>
                <a:lnTo>
                  <a:pt x="190614" y="745236"/>
                </a:lnTo>
                <a:lnTo>
                  <a:pt x="189801" y="746036"/>
                </a:lnTo>
                <a:lnTo>
                  <a:pt x="189306" y="746963"/>
                </a:lnTo>
                <a:lnTo>
                  <a:pt x="190309" y="746633"/>
                </a:lnTo>
                <a:lnTo>
                  <a:pt x="191414" y="745807"/>
                </a:lnTo>
                <a:close/>
              </a:path>
              <a:path extrusionOk="0" h="782320" w="193039">
                <a:moveTo>
                  <a:pt x="191960" y="746582"/>
                </a:moveTo>
                <a:lnTo>
                  <a:pt x="191630" y="745642"/>
                </a:lnTo>
                <a:lnTo>
                  <a:pt x="191414" y="745807"/>
                </a:lnTo>
                <a:lnTo>
                  <a:pt x="191960" y="746582"/>
                </a:lnTo>
                <a:close/>
              </a:path>
              <a:path extrusionOk="0" h="782320" w="193039">
                <a:moveTo>
                  <a:pt x="192303" y="751255"/>
                </a:moveTo>
                <a:lnTo>
                  <a:pt x="188709" y="752525"/>
                </a:lnTo>
                <a:lnTo>
                  <a:pt x="187413" y="748715"/>
                </a:lnTo>
                <a:lnTo>
                  <a:pt x="186118" y="746175"/>
                </a:lnTo>
                <a:lnTo>
                  <a:pt x="182549" y="747445"/>
                </a:lnTo>
                <a:lnTo>
                  <a:pt x="189204" y="742365"/>
                </a:lnTo>
                <a:lnTo>
                  <a:pt x="184340" y="741095"/>
                </a:lnTo>
                <a:lnTo>
                  <a:pt x="187032" y="738555"/>
                </a:lnTo>
                <a:lnTo>
                  <a:pt x="189712" y="736015"/>
                </a:lnTo>
                <a:lnTo>
                  <a:pt x="187909" y="737285"/>
                </a:lnTo>
                <a:lnTo>
                  <a:pt x="186550" y="738555"/>
                </a:lnTo>
                <a:lnTo>
                  <a:pt x="186550" y="737285"/>
                </a:lnTo>
                <a:lnTo>
                  <a:pt x="186575" y="734745"/>
                </a:lnTo>
                <a:lnTo>
                  <a:pt x="184632" y="734745"/>
                </a:lnTo>
                <a:lnTo>
                  <a:pt x="184035" y="736015"/>
                </a:lnTo>
                <a:lnTo>
                  <a:pt x="183222" y="736015"/>
                </a:lnTo>
                <a:lnTo>
                  <a:pt x="182257" y="737285"/>
                </a:lnTo>
                <a:lnTo>
                  <a:pt x="177609" y="736015"/>
                </a:lnTo>
                <a:lnTo>
                  <a:pt x="177304" y="734745"/>
                </a:lnTo>
                <a:lnTo>
                  <a:pt x="176682" y="732205"/>
                </a:lnTo>
                <a:lnTo>
                  <a:pt x="176364" y="730935"/>
                </a:lnTo>
                <a:lnTo>
                  <a:pt x="173710" y="729665"/>
                </a:lnTo>
                <a:lnTo>
                  <a:pt x="174078" y="727227"/>
                </a:lnTo>
                <a:lnTo>
                  <a:pt x="173761" y="727125"/>
                </a:lnTo>
                <a:lnTo>
                  <a:pt x="177774" y="725855"/>
                </a:lnTo>
                <a:lnTo>
                  <a:pt x="178219" y="723849"/>
                </a:lnTo>
                <a:lnTo>
                  <a:pt x="181851" y="728510"/>
                </a:lnTo>
                <a:lnTo>
                  <a:pt x="181152" y="729780"/>
                </a:lnTo>
                <a:lnTo>
                  <a:pt x="186740" y="727925"/>
                </a:lnTo>
                <a:lnTo>
                  <a:pt x="185369" y="728916"/>
                </a:lnTo>
                <a:lnTo>
                  <a:pt x="190360" y="728865"/>
                </a:lnTo>
                <a:lnTo>
                  <a:pt x="178269" y="723633"/>
                </a:lnTo>
                <a:lnTo>
                  <a:pt x="178638" y="722045"/>
                </a:lnTo>
                <a:lnTo>
                  <a:pt x="179222" y="719505"/>
                </a:lnTo>
                <a:lnTo>
                  <a:pt x="182816" y="723315"/>
                </a:lnTo>
                <a:lnTo>
                  <a:pt x="181927" y="719505"/>
                </a:lnTo>
                <a:lnTo>
                  <a:pt x="183603" y="716965"/>
                </a:lnTo>
                <a:lnTo>
                  <a:pt x="183654" y="714425"/>
                </a:lnTo>
                <a:lnTo>
                  <a:pt x="183667" y="713155"/>
                </a:lnTo>
                <a:lnTo>
                  <a:pt x="181419" y="710615"/>
                </a:lnTo>
                <a:lnTo>
                  <a:pt x="181825" y="709345"/>
                </a:lnTo>
                <a:lnTo>
                  <a:pt x="179438" y="708367"/>
                </a:lnTo>
                <a:lnTo>
                  <a:pt x="179438" y="714425"/>
                </a:lnTo>
                <a:lnTo>
                  <a:pt x="178955" y="715695"/>
                </a:lnTo>
                <a:lnTo>
                  <a:pt x="178549" y="716965"/>
                </a:lnTo>
                <a:lnTo>
                  <a:pt x="178282" y="716965"/>
                </a:lnTo>
                <a:lnTo>
                  <a:pt x="179438" y="714425"/>
                </a:lnTo>
                <a:lnTo>
                  <a:pt x="179438" y="708367"/>
                </a:lnTo>
                <a:lnTo>
                  <a:pt x="175666" y="706805"/>
                </a:lnTo>
                <a:lnTo>
                  <a:pt x="179311" y="708075"/>
                </a:lnTo>
                <a:lnTo>
                  <a:pt x="178485" y="706805"/>
                </a:lnTo>
                <a:lnTo>
                  <a:pt x="176822" y="704265"/>
                </a:lnTo>
                <a:lnTo>
                  <a:pt x="175171" y="701725"/>
                </a:lnTo>
                <a:lnTo>
                  <a:pt x="176174" y="701725"/>
                </a:lnTo>
                <a:lnTo>
                  <a:pt x="174256" y="696645"/>
                </a:lnTo>
                <a:lnTo>
                  <a:pt x="171500" y="692835"/>
                </a:lnTo>
                <a:lnTo>
                  <a:pt x="170903" y="690295"/>
                </a:lnTo>
                <a:lnTo>
                  <a:pt x="170002" y="686485"/>
                </a:lnTo>
                <a:lnTo>
                  <a:pt x="171881" y="680135"/>
                </a:lnTo>
                <a:lnTo>
                  <a:pt x="170357" y="678865"/>
                </a:lnTo>
                <a:lnTo>
                  <a:pt x="168554" y="676325"/>
                </a:lnTo>
                <a:lnTo>
                  <a:pt x="168897" y="672515"/>
                </a:lnTo>
                <a:lnTo>
                  <a:pt x="172313" y="671245"/>
                </a:lnTo>
                <a:lnTo>
                  <a:pt x="170421" y="668705"/>
                </a:lnTo>
                <a:lnTo>
                  <a:pt x="173964" y="662355"/>
                </a:lnTo>
                <a:lnTo>
                  <a:pt x="169989" y="661085"/>
                </a:lnTo>
                <a:lnTo>
                  <a:pt x="173621" y="657275"/>
                </a:lnTo>
                <a:lnTo>
                  <a:pt x="173456" y="656005"/>
                </a:lnTo>
                <a:lnTo>
                  <a:pt x="173304" y="654735"/>
                </a:lnTo>
                <a:lnTo>
                  <a:pt x="173139" y="653465"/>
                </a:lnTo>
                <a:lnTo>
                  <a:pt x="172974" y="652195"/>
                </a:lnTo>
                <a:lnTo>
                  <a:pt x="170776" y="645845"/>
                </a:lnTo>
                <a:lnTo>
                  <a:pt x="169760" y="642035"/>
                </a:lnTo>
                <a:lnTo>
                  <a:pt x="165036" y="642035"/>
                </a:lnTo>
                <a:lnTo>
                  <a:pt x="164579" y="639495"/>
                </a:lnTo>
                <a:lnTo>
                  <a:pt x="163906" y="638225"/>
                </a:lnTo>
                <a:lnTo>
                  <a:pt x="162572" y="635685"/>
                </a:lnTo>
                <a:lnTo>
                  <a:pt x="160718" y="633145"/>
                </a:lnTo>
                <a:lnTo>
                  <a:pt x="159791" y="631875"/>
                </a:lnTo>
                <a:lnTo>
                  <a:pt x="155714" y="633145"/>
                </a:lnTo>
                <a:lnTo>
                  <a:pt x="151549" y="630605"/>
                </a:lnTo>
                <a:lnTo>
                  <a:pt x="156679" y="622985"/>
                </a:lnTo>
                <a:lnTo>
                  <a:pt x="156032" y="620445"/>
                </a:lnTo>
                <a:lnTo>
                  <a:pt x="155981" y="620268"/>
                </a:lnTo>
                <a:lnTo>
                  <a:pt x="155879" y="620445"/>
                </a:lnTo>
                <a:lnTo>
                  <a:pt x="155968" y="620179"/>
                </a:lnTo>
                <a:lnTo>
                  <a:pt x="155384" y="617905"/>
                </a:lnTo>
                <a:lnTo>
                  <a:pt x="155067" y="616635"/>
                </a:lnTo>
                <a:lnTo>
                  <a:pt x="156718" y="616635"/>
                </a:lnTo>
                <a:lnTo>
                  <a:pt x="156667" y="617804"/>
                </a:lnTo>
                <a:lnTo>
                  <a:pt x="157010" y="616635"/>
                </a:lnTo>
                <a:lnTo>
                  <a:pt x="157759" y="614095"/>
                </a:lnTo>
                <a:lnTo>
                  <a:pt x="154635" y="609015"/>
                </a:lnTo>
                <a:lnTo>
                  <a:pt x="151053" y="603935"/>
                </a:lnTo>
                <a:lnTo>
                  <a:pt x="151485" y="600125"/>
                </a:lnTo>
                <a:lnTo>
                  <a:pt x="151625" y="598855"/>
                </a:lnTo>
                <a:lnTo>
                  <a:pt x="149796" y="597585"/>
                </a:lnTo>
                <a:lnTo>
                  <a:pt x="150088" y="596315"/>
                </a:lnTo>
                <a:lnTo>
                  <a:pt x="150901" y="595045"/>
                </a:lnTo>
                <a:lnTo>
                  <a:pt x="151117" y="595045"/>
                </a:lnTo>
                <a:lnTo>
                  <a:pt x="151688" y="593775"/>
                </a:lnTo>
                <a:lnTo>
                  <a:pt x="152387" y="592505"/>
                </a:lnTo>
                <a:lnTo>
                  <a:pt x="152895" y="591235"/>
                </a:lnTo>
                <a:lnTo>
                  <a:pt x="152006" y="592505"/>
                </a:lnTo>
                <a:lnTo>
                  <a:pt x="151307" y="593775"/>
                </a:lnTo>
                <a:lnTo>
                  <a:pt x="151041" y="593775"/>
                </a:lnTo>
                <a:lnTo>
                  <a:pt x="150710" y="592505"/>
                </a:lnTo>
                <a:lnTo>
                  <a:pt x="149821" y="591235"/>
                </a:lnTo>
                <a:lnTo>
                  <a:pt x="148437" y="589965"/>
                </a:lnTo>
                <a:lnTo>
                  <a:pt x="152717" y="587425"/>
                </a:lnTo>
                <a:lnTo>
                  <a:pt x="152501" y="587425"/>
                </a:lnTo>
                <a:lnTo>
                  <a:pt x="153797" y="584885"/>
                </a:lnTo>
                <a:lnTo>
                  <a:pt x="150139" y="586155"/>
                </a:lnTo>
                <a:lnTo>
                  <a:pt x="146977" y="588695"/>
                </a:lnTo>
                <a:lnTo>
                  <a:pt x="146062" y="587425"/>
                </a:lnTo>
                <a:lnTo>
                  <a:pt x="145034" y="586155"/>
                </a:lnTo>
                <a:lnTo>
                  <a:pt x="143840" y="586155"/>
                </a:lnTo>
                <a:lnTo>
                  <a:pt x="146329" y="583615"/>
                </a:lnTo>
                <a:lnTo>
                  <a:pt x="145643" y="582345"/>
                </a:lnTo>
                <a:lnTo>
                  <a:pt x="145034" y="581075"/>
                </a:lnTo>
                <a:lnTo>
                  <a:pt x="146380" y="579805"/>
                </a:lnTo>
                <a:lnTo>
                  <a:pt x="147739" y="578535"/>
                </a:lnTo>
                <a:lnTo>
                  <a:pt x="143764" y="577265"/>
                </a:lnTo>
                <a:lnTo>
                  <a:pt x="143662" y="575995"/>
                </a:lnTo>
                <a:lnTo>
                  <a:pt x="143344" y="572185"/>
                </a:lnTo>
                <a:lnTo>
                  <a:pt x="143141" y="569645"/>
                </a:lnTo>
                <a:lnTo>
                  <a:pt x="136766" y="569645"/>
                </a:lnTo>
                <a:lnTo>
                  <a:pt x="137248" y="568375"/>
                </a:lnTo>
                <a:lnTo>
                  <a:pt x="137744" y="565835"/>
                </a:lnTo>
                <a:lnTo>
                  <a:pt x="135191" y="564565"/>
                </a:lnTo>
                <a:lnTo>
                  <a:pt x="140677" y="562025"/>
                </a:lnTo>
                <a:lnTo>
                  <a:pt x="132219" y="559485"/>
                </a:lnTo>
                <a:lnTo>
                  <a:pt x="135140" y="555675"/>
                </a:lnTo>
                <a:lnTo>
                  <a:pt x="136931" y="554405"/>
                </a:lnTo>
                <a:lnTo>
                  <a:pt x="141795" y="556945"/>
                </a:lnTo>
                <a:lnTo>
                  <a:pt x="138620" y="554405"/>
                </a:lnTo>
                <a:lnTo>
                  <a:pt x="133870" y="550595"/>
                </a:lnTo>
                <a:lnTo>
                  <a:pt x="138252" y="551865"/>
                </a:lnTo>
                <a:lnTo>
                  <a:pt x="136334" y="550595"/>
                </a:lnTo>
                <a:lnTo>
                  <a:pt x="130568" y="546785"/>
                </a:lnTo>
                <a:lnTo>
                  <a:pt x="134277" y="546785"/>
                </a:lnTo>
                <a:lnTo>
                  <a:pt x="133743" y="545515"/>
                </a:lnTo>
                <a:lnTo>
                  <a:pt x="128257" y="542975"/>
                </a:lnTo>
                <a:lnTo>
                  <a:pt x="131038" y="540435"/>
                </a:lnTo>
                <a:lnTo>
                  <a:pt x="133172" y="535355"/>
                </a:lnTo>
                <a:lnTo>
                  <a:pt x="133032" y="534085"/>
                </a:lnTo>
                <a:lnTo>
                  <a:pt x="132207" y="526465"/>
                </a:lnTo>
                <a:lnTo>
                  <a:pt x="130860" y="516305"/>
                </a:lnTo>
                <a:lnTo>
                  <a:pt x="131432" y="509955"/>
                </a:lnTo>
                <a:lnTo>
                  <a:pt x="131787" y="506145"/>
                </a:lnTo>
                <a:lnTo>
                  <a:pt x="127914" y="506145"/>
                </a:lnTo>
                <a:lnTo>
                  <a:pt x="128727" y="504875"/>
                </a:lnTo>
                <a:lnTo>
                  <a:pt x="129870" y="501065"/>
                </a:lnTo>
                <a:lnTo>
                  <a:pt x="126987" y="501065"/>
                </a:lnTo>
                <a:lnTo>
                  <a:pt x="129362" y="499795"/>
                </a:lnTo>
                <a:lnTo>
                  <a:pt x="130390" y="497255"/>
                </a:lnTo>
                <a:lnTo>
                  <a:pt x="133032" y="498525"/>
                </a:lnTo>
                <a:lnTo>
                  <a:pt x="132080" y="497255"/>
                </a:lnTo>
                <a:lnTo>
                  <a:pt x="129222" y="493445"/>
                </a:lnTo>
                <a:lnTo>
                  <a:pt x="135140" y="489635"/>
                </a:lnTo>
                <a:lnTo>
                  <a:pt x="127279" y="487095"/>
                </a:lnTo>
                <a:lnTo>
                  <a:pt x="129679" y="485825"/>
                </a:lnTo>
                <a:lnTo>
                  <a:pt x="131254" y="487095"/>
                </a:lnTo>
                <a:lnTo>
                  <a:pt x="132626" y="485825"/>
                </a:lnTo>
                <a:lnTo>
                  <a:pt x="130035" y="484555"/>
                </a:lnTo>
                <a:lnTo>
                  <a:pt x="131406" y="484555"/>
                </a:lnTo>
                <a:lnTo>
                  <a:pt x="132791" y="483285"/>
                </a:lnTo>
                <a:lnTo>
                  <a:pt x="133705" y="484555"/>
                </a:lnTo>
                <a:lnTo>
                  <a:pt x="135013" y="484555"/>
                </a:lnTo>
                <a:lnTo>
                  <a:pt x="134594" y="483285"/>
                </a:lnTo>
                <a:lnTo>
                  <a:pt x="133311" y="479475"/>
                </a:lnTo>
                <a:lnTo>
                  <a:pt x="125387" y="480745"/>
                </a:lnTo>
                <a:lnTo>
                  <a:pt x="117983" y="482015"/>
                </a:lnTo>
                <a:lnTo>
                  <a:pt x="120815" y="478205"/>
                </a:lnTo>
                <a:lnTo>
                  <a:pt x="120002" y="476935"/>
                </a:lnTo>
                <a:lnTo>
                  <a:pt x="114731" y="475665"/>
                </a:lnTo>
                <a:lnTo>
                  <a:pt x="116878" y="474395"/>
                </a:lnTo>
                <a:lnTo>
                  <a:pt x="119011" y="471855"/>
                </a:lnTo>
                <a:lnTo>
                  <a:pt x="120662" y="475665"/>
                </a:lnTo>
                <a:lnTo>
                  <a:pt x="120662" y="471855"/>
                </a:lnTo>
                <a:lnTo>
                  <a:pt x="121246" y="464235"/>
                </a:lnTo>
                <a:lnTo>
                  <a:pt x="121335" y="462965"/>
                </a:lnTo>
                <a:lnTo>
                  <a:pt x="121437" y="461695"/>
                </a:lnTo>
                <a:lnTo>
                  <a:pt x="115544" y="462965"/>
                </a:lnTo>
                <a:lnTo>
                  <a:pt x="116878" y="461695"/>
                </a:lnTo>
                <a:lnTo>
                  <a:pt x="115328" y="460425"/>
                </a:lnTo>
                <a:lnTo>
                  <a:pt x="114541" y="459155"/>
                </a:lnTo>
                <a:lnTo>
                  <a:pt x="113893" y="455345"/>
                </a:lnTo>
                <a:lnTo>
                  <a:pt x="114325" y="454075"/>
                </a:lnTo>
                <a:lnTo>
                  <a:pt x="113296" y="451535"/>
                </a:lnTo>
                <a:lnTo>
                  <a:pt x="112788" y="450265"/>
                </a:lnTo>
                <a:lnTo>
                  <a:pt x="112090" y="451535"/>
                </a:lnTo>
                <a:lnTo>
                  <a:pt x="104597" y="451535"/>
                </a:lnTo>
                <a:lnTo>
                  <a:pt x="109702" y="447725"/>
                </a:lnTo>
                <a:lnTo>
                  <a:pt x="109143" y="446455"/>
                </a:lnTo>
                <a:lnTo>
                  <a:pt x="108026" y="443915"/>
                </a:lnTo>
                <a:lnTo>
                  <a:pt x="108788" y="443915"/>
                </a:lnTo>
                <a:lnTo>
                  <a:pt x="109753" y="440105"/>
                </a:lnTo>
                <a:lnTo>
                  <a:pt x="108966" y="437565"/>
                </a:lnTo>
                <a:lnTo>
                  <a:pt x="108343" y="436295"/>
                </a:lnTo>
                <a:lnTo>
                  <a:pt x="109461" y="432485"/>
                </a:lnTo>
                <a:lnTo>
                  <a:pt x="109842" y="431215"/>
                </a:lnTo>
                <a:lnTo>
                  <a:pt x="105498" y="432485"/>
                </a:lnTo>
                <a:lnTo>
                  <a:pt x="102019" y="432485"/>
                </a:lnTo>
                <a:lnTo>
                  <a:pt x="103441" y="428675"/>
                </a:lnTo>
                <a:lnTo>
                  <a:pt x="105816" y="424865"/>
                </a:lnTo>
                <a:lnTo>
                  <a:pt x="105422" y="422325"/>
                </a:lnTo>
                <a:lnTo>
                  <a:pt x="105219" y="421055"/>
                </a:lnTo>
                <a:lnTo>
                  <a:pt x="103009" y="422325"/>
                </a:lnTo>
                <a:lnTo>
                  <a:pt x="99275" y="421055"/>
                </a:lnTo>
                <a:lnTo>
                  <a:pt x="114604" y="413435"/>
                </a:lnTo>
                <a:lnTo>
                  <a:pt x="115303" y="409625"/>
                </a:lnTo>
                <a:lnTo>
                  <a:pt x="116027" y="409625"/>
                </a:lnTo>
                <a:lnTo>
                  <a:pt x="116789" y="410895"/>
                </a:lnTo>
                <a:lnTo>
                  <a:pt x="117551" y="410895"/>
                </a:lnTo>
                <a:lnTo>
                  <a:pt x="117983" y="409625"/>
                </a:lnTo>
                <a:lnTo>
                  <a:pt x="118414" y="408355"/>
                </a:lnTo>
                <a:lnTo>
                  <a:pt x="112166" y="408355"/>
                </a:lnTo>
                <a:lnTo>
                  <a:pt x="109283" y="407085"/>
                </a:lnTo>
                <a:lnTo>
                  <a:pt x="112242" y="405815"/>
                </a:lnTo>
                <a:lnTo>
                  <a:pt x="117487" y="407085"/>
                </a:lnTo>
                <a:lnTo>
                  <a:pt x="117462" y="405815"/>
                </a:lnTo>
                <a:lnTo>
                  <a:pt x="117411" y="403275"/>
                </a:lnTo>
                <a:lnTo>
                  <a:pt x="116547" y="400735"/>
                </a:lnTo>
                <a:lnTo>
                  <a:pt x="115328" y="399465"/>
                </a:lnTo>
                <a:lnTo>
                  <a:pt x="112877" y="396925"/>
                </a:lnTo>
                <a:lnTo>
                  <a:pt x="111836" y="395655"/>
                </a:lnTo>
                <a:lnTo>
                  <a:pt x="109753" y="393115"/>
                </a:lnTo>
                <a:lnTo>
                  <a:pt x="110007" y="391845"/>
                </a:lnTo>
                <a:lnTo>
                  <a:pt x="110540" y="389305"/>
                </a:lnTo>
                <a:lnTo>
                  <a:pt x="106083" y="391845"/>
                </a:lnTo>
                <a:lnTo>
                  <a:pt x="103822" y="389305"/>
                </a:lnTo>
                <a:lnTo>
                  <a:pt x="102273" y="386765"/>
                </a:lnTo>
                <a:lnTo>
                  <a:pt x="108585" y="380415"/>
                </a:lnTo>
                <a:lnTo>
                  <a:pt x="111112" y="377875"/>
                </a:lnTo>
                <a:lnTo>
                  <a:pt x="102895" y="376605"/>
                </a:lnTo>
                <a:lnTo>
                  <a:pt x="103466" y="375335"/>
                </a:lnTo>
                <a:lnTo>
                  <a:pt x="104686" y="375335"/>
                </a:lnTo>
                <a:lnTo>
                  <a:pt x="102247" y="372795"/>
                </a:lnTo>
                <a:lnTo>
                  <a:pt x="100825" y="368985"/>
                </a:lnTo>
                <a:lnTo>
                  <a:pt x="99872" y="366445"/>
                </a:lnTo>
                <a:lnTo>
                  <a:pt x="95440" y="365175"/>
                </a:lnTo>
                <a:lnTo>
                  <a:pt x="100317" y="361365"/>
                </a:lnTo>
                <a:lnTo>
                  <a:pt x="98132" y="356285"/>
                </a:lnTo>
                <a:lnTo>
                  <a:pt x="97586" y="355015"/>
                </a:lnTo>
                <a:lnTo>
                  <a:pt x="94716" y="349935"/>
                </a:lnTo>
                <a:lnTo>
                  <a:pt x="99174" y="347395"/>
                </a:lnTo>
                <a:lnTo>
                  <a:pt x="98552" y="344855"/>
                </a:lnTo>
                <a:lnTo>
                  <a:pt x="96977" y="338505"/>
                </a:lnTo>
                <a:lnTo>
                  <a:pt x="98463" y="338505"/>
                </a:lnTo>
                <a:lnTo>
                  <a:pt x="98463" y="332155"/>
                </a:lnTo>
                <a:lnTo>
                  <a:pt x="91008" y="329615"/>
                </a:lnTo>
                <a:lnTo>
                  <a:pt x="91757" y="328345"/>
                </a:lnTo>
                <a:lnTo>
                  <a:pt x="93243" y="329615"/>
                </a:lnTo>
                <a:lnTo>
                  <a:pt x="94005" y="329615"/>
                </a:lnTo>
                <a:lnTo>
                  <a:pt x="94221" y="328345"/>
                </a:lnTo>
                <a:lnTo>
                  <a:pt x="95491" y="320725"/>
                </a:lnTo>
                <a:lnTo>
                  <a:pt x="94754" y="319455"/>
                </a:lnTo>
                <a:lnTo>
                  <a:pt x="86550" y="314375"/>
                </a:lnTo>
                <a:lnTo>
                  <a:pt x="91033" y="313105"/>
                </a:lnTo>
                <a:lnTo>
                  <a:pt x="90487" y="310565"/>
                </a:lnTo>
                <a:lnTo>
                  <a:pt x="91694" y="305485"/>
                </a:lnTo>
                <a:lnTo>
                  <a:pt x="91808" y="304215"/>
                </a:lnTo>
                <a:lnTo>
                  <a:pt x="92227" y="299135"/>
                </a:lnTo>
                <a:lnTo>
                  <a:pt x="89598" y="292785"/>
                </a:lnTo>
                <a:lnTo>
                  <a:pt x="91795" y="292785"/>
                </a:lnTo>
                <a:lnTo>
                  <a:pt x="90068" y="286435"/>
                </a:lnTo>
                <a:lnTo>
                  <a:pt x="90335" y="285165"/>
                </a:lnTo>
                <a:lnTo>
                  <a:pt x="90855" y="282625"/>
                </a:lnTo>
                <a:lnTo>
                  <a:pt x="91122" y="281355"/>
                </a:lnTo>
                <a:lnTo>
                  <a:pt x="91655" y="278815"/>
                </a:lnTo>
                <a:lnTo>
                  <a:pt x="91440" y="275005"/>
                </a:lnTo>
                <a:lnTo>
                  <a:pt x="91287" y="272465"/>
                </a:lnTo>
                <a:lnTo>
                  <a:pt x="88760" y="271195"/>
                </a:lnTo>
                <a:lnTo>
                  <a:pt x="83705" y="268655"/>
                </a:lnTo>
                <a:lnTo>
                  <a:pt x="78600" y="263575"/>
                </a:lnTo>
                <a:lnTo>
                  <a:pt x="78574" y="271195"/>
                </a:lnTo>
                <a:lnTo>
                  <a:pt x="74866" y="267385"/>
                </a:lnTo>
                <a:lnTo>
                  <a:pt x="71158" y="263575"/>
                </a:lnTo>
                <a:lnTo>
                  <a:pt x="68897" y="267385"/>
                </a:lnTo>
                <a:lnTo>
                  <a:pt x="67411" y="264845"/>
                </a:lnTo>
                <a:lnTo>
                  <a:pt x="72631" y="258495"/>
                </a:lnTo>
                <a:lnTo>
                  <a:pt x="74117" y="262305"/>
                </a:lnTo>
                <a:lnTo>
                  <a:pt x="73380" y="263575"/>
                </a:lnTo>
                <a:lnTo>
                  <a:pt x="78600" y="263575"/>
                </a:lnTo>
                <a:lnTo>
                  <a:pt x="82321" y="263575"/>
                </a:lnTo>
                <a:lnTo>
                  <a:pt x="78600" y="258495"/>
                </a:lnTo>
                <a:lnTo>
                  <a:pt x="74891" y="253415"/>
                </a:lnTo>
                <a:lnTo>
                  <a:pt x="80848" y="252145"/>
                </a:lnTo>
                <a:lnTo>
                  <a:pt x="80213" y="247065"/>
                </a:lnTo>
                <a:lnTo>
                  <a:pt x="79425" y="240715"/>
                </a:lnTo>
                <a:lnTo>
                  <a:pt x="79006" y="228015"/>
                </a:lnTo>
                <a:lnTo>
                  <a:pt x="78968" y="225475"/>
                </a:lnTo>
                <a:lnTo>
                  <a:pt x="78816" y="217855"/>
                </a:lnTo>
                <a:lnTo>
                  <a:pt x="78117" y="210235"/>
                </a:lnTo>
                <a:lnTo>
                  <a:pt x="77889" y="207695"/>
                </a:lnTo>
                <a:lnTo>
                  <a:pt x="71412" y="210235"/>
                </a:lnTo>
                <a:lnTo>
                  <a:pt x="70916" y="205155"/>
                </a:lnTo>
                <a:lnTo>
                  <a:pt x="72250" y="203885"/>
                </a:lnTo>
                <a:lnTo>
                  <a:pt x="75869" y="202628"/>
                </a:lnTo>
                <a:lnTo>
                  <a:pt x="71996" y="201345"/>
                </a:lnTo>
                <a:lnTo>
                  <a:pt x="70510" y="201345"/>
                </a:lnTo>
                <a:lnTo>
                  <a:pt x="71513" y="196265"/>
                </a:lnTo>
                <a:lnTo>
                  <a:pt x="70815" y="196265"/>
                </a:lnTo>
                <a:lnTo>
                  <a:pt x="70408" y="192455"/>
                </a:lnTo>
                <a:lnTo>
                  <a:pt x="71272" y="189915"/>
                </a:lnTo>
                <a:lnTo>
                  <a:pt x="71653" y="189915"/>
                </a:lnTo>
                <a:lnTo>
                  <a:pt x="70002" y="188645"/>
                </a:lnTo>
                <a:lnTo>
                  <a:pt x="72656" y="188645"/>
                </a:lnTo>
                <a:lnTo>
                  <a:pt x="71653" y="189915"/>
                </a:lnTo>
                <a:lnTo>
                  <a:pt x="74333" y="189915"/>
                </a:lnTo>
                <a:lnTo>
                  <a:pt x="74409" y="188645"/>
                </a:lnTo>
                <a:lnTo>
                  <a:pt x="75031" y="188645"/>
                </a:lnTo>
                <a:lnTo>
                  <a:pt x="74320" y="187375"/>
                </a:lnTo>
                <a:lnTo>
                  <a:pt x="74091" y="184835"/>
                </a:lnTo>
                <a:lnTo>
                  <a:pt x="73761" y="181025"/>
                </a:lnTo>
                <a:lnTo>
                  <a:pt x="68897" y="184835"/>
                </a:lnTo>
                <a:lnTo>
                  <a:pt x="65786" y="182295"/>
                </a:lnTo>
                <a:lnTo>
                  <a:pt x="68008" y="178485"/>
                </a:lnTo>
                <a:lnTo>
                  <a:pt x="62572" y="182295"/>
                </a:lnTo>
                <a:lnTo>
                  <a:pt x="65963" y="175945"/>
                </a:lnTo>
                <a:lnTo>
                  <a:pt x="65862" y="174675"/>
                </a:lnTo>
                <a:lnTo>
                  <a:pt x="65455" y="169595"/>
                </a:lnTo>
                <a:lnTo>
                  <a:pt x="65354" y="168325"/>
                </a:lnTo>
                <a:lnTo>
                  <a:pt x="64782" y="165785"/>
                </a:lnTo>
                <a:lnTo>
                  <a:pt x="63614" y="160705"/>
                </a:lnTo>
                <a:lnTo>
                  <a:pt x="63576" y="155625"/>
                </a:lnTo>
                <a:lnTo>
                  <a:pt x="61252" y="154355"/>
                </a:lnTo>
                <a:lnTo>
                  <a:pt x="58915" y="153085"/>
                </a:lnTo>
                <a:lnTo>
                  <a:pt x="58216" y="149275"/>
                </a:lnTo>
                <a:lnTo>
                  <a:pt x="58089" y="148005"/>
                </a:lnTo>
                <a:lnTo>
                  <a:pt x="57708" y="144195"/>
                </a:lnTo>
                <a:lnTo>
                  <a:pt x="56845" y="145465"/>
                </a:lnTo>
                <a:lnTo>
                  <a:pt x="51028" y="148005"/>
                </a:lnTo>
                <a:lnTo>
                  <a:pt x="50927" y="142925"/>
                </a:lnTo>
                <a:lnTo>
                  <a:pt x="56984" y="141655"/>
                </a:lnTo>
                <a:lnTo>
                  <a:pt x="58610" y="137845"/>
                </a:lnTo>
                <a:lnTo>
                  <a:pt x="58877" y="136575"/>
                </a:lnTo>
                <a:lnTo>
                  <a:pt x="59397" y="134035"/>
                </a:lnTo>
                <a:lnTo>
                  <a:pt x="62953" y="128955"/>
                </a:lnTo>
                <a:lnTo>
                  <a:pt x="60020" y="128955"/>
                </a:lnTo>
                <a:lnTo>
                  <a:pt x="58153" y="126415"/>
                </a:lnTo>
                <a:lnTo>
                  <a:pt x="57391" y="125145"/>
                </a:lnTo>
                <a:lnTo>
                  <a:pt x="56642" y="123875"/>
                </a:lnTo>
                <a:lnTo>
                  <a:pt x="56489" y="123621"/>
                </a:lnTo>
                <a:lnTo>
                  <a:pt x="57111" y="122605"/>
                </a:lnTo>
                <a:lnTo>
                  <a:pt x="57899" y="121335"/>
                </a:lnTo>
                <a:lnTo>
                  <a:pt x="58699" y="120065"/>
                </a:lnTo>
                <a:lnTo>
                  <a:pt x="55651" y="113715"/>
                </a:lnTo>
                <a:lnTo>
                  <a:pt x="55092" y="107365"/>
                </a:lnTo>
                <a:lnTo>
                  <a:pt x="55054" y="104101"/>
                </a:lnTo>
                <a:lnTo>
                  <a:pt x="55054" y="123126"/>
                </a:lnTo>
                <a:lnTo>
                  <a:pt x="51752" y="125145"/>
                </a:lnTo>
                <a:lnTo>
                  <a:pt x="52057" y="121335"/>
                </a:lnTo>
                <a:lnTo>
                  <a:pt x="55054" y="123126"/>
                </a:lnTo>
                <a:lnTo>
                  <a:pt x="55054" y="104101"/>
                </a:lnTo>
                <a:lnTo>
                  <a:pt x="55003" y="99745"/>
                </a:lnTo>
                <a:lnTo>
                  <a:pt x="54203" y="95935"/>
                </a:lnTo>
                <a:lnTo>
                  <a:pt x="53936" y="94665"/>
                </a:lnTo>
                <a:lnTo>
                  <a:pt x="53403" y="92125"/>
                </a:lnTo>
                <a:lnTo>
                  <a:pt x="51765" y="92125"/>
                </a:lnTo>
                <a:lnTo>
                  <a:pt x="49707" y="94665"/>
                </a:lnTo>
                <a:lnTo>
                  <a:pt x="46812" y="93395"/>
                </a:lnTo>
                <a:lnTo>
                  <a:pt x="53517" y="85775"/>
                </a:lnTo>
                <a:lnTo>
                  <a:pt x="52247" y="84505"/>
                </a:lnTo>
                <a:lnTo>
                  <a:pt x="43840" y="85775"/>
                </a:lnTo>
                <a:lnTo>
                  <a:pt x="45008" y="84505"/>
                </a:lnTo>
                <a:lnTo>
                  <a:pt x="46177" y="83235"/>
                </a:lnTo>
                <a:lnTo>
                  <a:pt x="48514" y="80695"/>
                </a:lnTo>
                <a:lnTo>
                  <a:pt x="45453" y="83235"/>
                </a:lnTo>
                <a:lnTo>
                  <a:pt x="44602" y="81965"/>
                </a:lnTo>
                <a:lnTo>
                  <a:pt x="44767" y="74345"/>
                </a:lnTo>
                <a:lnTo>
                  <a:pt x="44551" y="73075"/>
                </a:lnTo>
                <a:lnTo>
                  <a:pt x="43510" y="66725"/>
                </a:lnTo>
                <a:lnTo>
                  <a:pt x="42773" y="64185"/>
                </a:lnTo>
                <a:lnTo>
                  <a:pt x="41275" y="59105"/>
                </a:lnTo>
                <a:lnTo>
                  <a:pt x="38493" y="52755"/>
                </a:lnTo>
                <a:lnTo>
                  <a:pt x="35890" y="45135"/>
                </a:lnTo>
                <a:lnTo>
                  <a:pt x="34188" y="37515"/>
                </a:lnTo>
                <a:lnTo>
                  <a:pt x="33985" y="28625"/>
                </a:lnTo>
                <a:lnTo>
                  <a:pt x="35242" y="23545"/>
                </a:lnTo>
                <a:lnTo>
                  <a:pt x="35864" y="21005"/>
                </a:lnTo>
                <a:lnTo>
                  <a:pt x="33642" y="23545"/>
                </a:lnTo>
                <a:lnTo>
                  <a:pt x="32778" y="22275"/>
                </a:lnTo>
                <a:lnTo>
                  <a:pt x="32029" y="21005"/>
                </a:lnTo>
                <a:lnTo>
                  <a:pt x="31724" y="22275"/>
                </a:lnTo>
                <a:lnTo>
                  <a:pt x="26085" y="22275"/>
                </a:lnTo>
                <a:lnTo>
                  <a:pt x="29019" y="13385"/>
                </a:lnTo>
                <a:lnTo>
                  <a:pt x="29438" y="12115"/>
                </a:lnTo>
                <a:lnTo>
                  <a:pt x="23101" y="13385"/>
                </a:lnTo>
                <a:lnTo>
                  <a:pt x="26276" y="4495"/>
                </a:lnTo>
                <a:lnTo>
                  <a:pt x="20408" y="4495"/>
                </a:lnTo>
                <a:lnTo>
                  <a:pt x="22237" y="7035"/>
                </a:lnTo>
                <a:lnTo>
                  <a:pt x="16789" y="8305"/>
                </a:lnTo>
                <a:lnTo>
                  <a:pt x="11633" y="12115"/>
                </a:lnTo>
                <a:lnTo>
                  <a:pt x="6311" y="15925"/>
                </a:lnTo>
                <a:lnTo>
                  <a:pt x="292" y="19735"/>
                </a:lnTo>
                <a:lnTo>
                  <a:pt x="2908" y="22275"/>
                </a:lnTo>
                <a:lnTo>
                  <a:pt x="1092" y="27355"/>
                </a:lnTo>
                <a:lnTo>
                  <a:pt x="25" y="32435"/>
                </a:lnTo>
                <a:lnTo>
                  <a:pt x="4889" y="34975"/>
                </a:lnTo>
                <a:lnTo>
                  <a:pt x="3657" y="37363"/>
                </a:lnTo>
                <a:lnTo>
                  <a:pt x="4165" y="37515"/>
                </a:lnTo>
                <a:lnTo>
                  <a:pt x="5537" y="38785"/>
                </a:lnTo>
                <a:lnTo>
                  <a:pt x="4965" y="42595"/>
                </a:lnTo>
                <a:lnTo>
                  <a:pt x="3937" y="42595"/>
                </a:lnTo>
                <a:lnTo>
                  <a:pt x="5854" y="48945"/>
                </a:lnTo>
                <a:lnTo>
                  <a:pt x="6337" y="55295"/>
                </a:lnTo>
                <a:lnTo>
                  <a:pt x="6400" y="69265"/>
                </a:lnTo>
                <a:lnTo>
                  <a:pt x="9944" y="67081"/>
                </a:lnTo>
                <a:lnTo>
                  <a:pt x="7188" y="64185"/>
                </a:lnTo>
                <a:lnTo>
                  <a:pt x="14973" y="65455"/>
                </a:lnTo>
                <a:lnTo>
                  <a:pt x="12534" y="69786"/>
                </a:lnTo>
                <a:lnTo>
                  <a:pt x="10490" y="67652"/>
                </a:lnTo>
                <a:lnTo>
                  <a:pt x="10490" y="69265"/>
                </a:lnTo>
                <a:lnTo>
                  <a:pt x="9271" y="70535"/>
                </a:lnTo>
                <a:lnTo>
                  <a:pt x="8483" y="71805"/>
                </a:lnTo>
                <a:lnTo>
                  <a:pt x="12331" y="72491"/>
                </a:lnTo>
                <a:lnTo>
                  <a:pt x="12852" y="76885"/>
                </a:lnTo>
                <a:lnTo>
                  <a:pt x="13309" y="81965"/>
                </a:lnTo>
                <a:lnTo>
                  <a:pt x="9613" y="87045"/>
                </a:lnTo>
                <a:lnTo>
                  <a:pt x="10477" y="90855"/>
                </a:lnTo>
                <a:lnTo>
                  <a:pt x="14325" y="84505"/>
                </a:lnTo>
                <a:lnTo>
                  <a:pt x="15189" y="88315"/>
                </a:lnTo>
                <a:lnTo>
                  <a:pt x="12725" y="89585"/>
                </a:lnTo>
                <a:lnTo>
                  <a:pt x="16433" y="89585"/>
                </a:lnTo>
                <a:lnTo>
                  <a:pt x="16459" y="92125"/>
                </a:lnTo>
                <a:lnTo>
                  <a:pt x="13373" y="94665"/>
                </a:lnTo>
                <a:lnTo>
                  <a:pt x="11112" y="95935"/>
                </a:lnTo>
                <a:lnTo>
                  <a:pt x="11239" y="94665"/>
                </a:lnTo>
                <a:lnTo>
                  <a:pt x="10058" y="93395"/>
                </a:lnTo>
                <a:lnTo>
                  <a:pt x="9702" y="93395"/>
                </a:lnTo>
                <a:lnTo>
                  <a:pt x="7315" y="97205"/>
                </a:lnTo>
                <a:lnTo>
                  <a:pt x="12534" y="101904"/>
                </a:lnTo>
                <a:lnTo>
                  <a:pt x="12992" y="99745"/>
                </a:lnTo>
                <a:lnTo>
                  <a:pt x="15913" y="107365"/>
                </a:lnTo>
                <a:lnTo>
                  <a:pt x="18122" y="114985"/>
                </a:lnTo>
                <a:lnTo>
                  <a:pt x="20815" y="123875"/>
                </a:lnTo>
                <a:lnTo>
                  <a:pt x="25222" y="130225"/>
                </a:lnTo>
                <a:lnTo>
                  <a:pt x="27114" y="128955"/>
                </a:lnTo>
                <a:lnTo>
                  <a:pt x="32435" y="136575"/>
                </a:lnTo>
                <a:lnTo>
                  <a:pt x="26085" y="135305"/>
                </a:lnTo>
                <a:lnTo>
                  <a:pt x="29057" y="142976"/>
                </a:lnTo>
                <a:lnTo>
                  <a:pt x="31356" y="144195"/>
                </a:lnTo>
                <a:lnTo>
                  <a:pt x="32842" y="146735"/>
                </a:lnTo>
                <a:lnTo>
                  <a:pt x="33083" y="149275"/>
                </a:lnTo>
                <a:lnTo>
                  <a:pt x="30238" y="148005"/>
                </a:lnTo>
                <a:lnTo>
                  <a:pt x="29210" y="154355"/>
                </a:lnTo>
                <a:lnTo>
                  <a:pt x="25971" y="151815"/>
                </a:lnTo>
                <a:lnTo>
                  <a:pt x="31724" y="159435"/>
                </a:lnTo>
                <a:lnTo>
                  <a:pt x="30022" y="155625"/>
                </a:lnTo>
                <a:lnTo>
                  <a:pt x="38760" y="159435"/>
                </a:lnTo>
                <a:lnTo>
                  <a:pt x="35598" y="160705"/>
                </a:lnTo>
                <a:lnTo>
                  <a:pt x="39052" y="161975"/>
                </a:lnTo>
                <a:lnTo>
                  <a:pt x="40728" y="161975"/>
                </a:lnTo>
                <a:lnTo>
                  <a:pt x="42456" y="165785"/>
                </a:lnTo>
                <a:lnTo>
                  <a:pt x="38836" y="163245"/>
                </a:lnTo>
                <a:lnTo>
                  <a:pt x="37782" y="169595"/>
                </a:lnTo>
                <a:lnTo>
                  <a:pt x="33134" y="167055"/>
                </a:lnTo>
                <a:lnTo>
                  <a:pt x="32156" y="172135"/>
                </a:lnTo>
                <a:lnTo>
                  <a:pt x="34810" y="177215"/>
                </a:lnTo>
                <a:lnTo>
                  <a:pt x="36639" y="179755"/>
                </a:lnTo>
                <a:lnTo>
                  <a:pt x="33185" y="183565"/>
                </a:lnTo>
                <a:lnTo>
                  <a:pt x="43459" y="186105"/>
                </a:lnTo>
                <a:lnTo>
                  <a:pt x="36893" y="175945"/>
                </a:lnTo>
                <a:lnTo>
                  <a:pt x="39382" y="177215"/>
                </a:lnTo>
                <a:lnTo>
                  <a:pt x="40741" y="175945"/>
                </a:lnTo>
                <a:lnTo>
                  <a:pt x="42087" y="174675"/>
                </a:lnTo>
                <a:lnTo>
                  <a:pt x="47129" y="179755"/>
                </a:lnTo>
                <a:lnTo>
                  <a:pt x="46736" y="182295"/>
                </a:lnTo>
                <a:lnTo>
                  <a:pt x="47129" y="184835"/>
                </a:lnTo>
                <a:lnTo>
                  <a:pt x="35598" y="189915"/>
                </a:lnTo>
                <a:lnTo>
                  <a:pt x="36995" y="196265"/>
                </a:lnTo>
                <a:lnTo>
                  <a:pt x="36195" y="196265"/>
                </a:lnTo>
                <a:lnTo>
                  <a:pt x="36106" y="194995"/>
                </a:lnTo>
                <a:lnTo>
                  <a:pt x="34163" y="197535"/>
                </a:lnTo>
                <a:lnTo>
                  <a:pt x="40297" y="200075"/>
                </a:lnTo>
                <a:lnTo>
                  <a:pt x="36944" y="203885"/>
                </a:lnTo>
                <a:lnTo>
                  <a:pt x="43002" y="203885"/>
                </a:lnTo>
                <a:lnTo>
                  <a:pt x="39319" y="206375"/>
                </a:lnTo>
                <a:lnTo>
                  <a:pt x="36322" y="205155"/>
                </a:lnTo>
                <a:lnTo>
                  <a:pt x="33566" y="207695"/>
                </a:lnTo>
                <a:lnTo>
                  <a:pt x="41071" y="210743"/>
                </a:lnTo>
                <a:lnTo>
                  <a:pt x="42595" y="207695"/>
                </a:lnTo>
                <a:lnTo>
                  <a:pt x="41033" y="207073"/>
                </a:lnTo>
                <a:lnTo>
                  <a:pt x="44754" y="206425"/>
                </a:lnTo>
                <a:lnTo>
                  <a:pt x="41922" y="201345"/>
                </a:lnTo>
                <a:lnTo>
                  <a:pt x="44488" y="203885"/>
                </a:lnTo>
                <a:lnTo>
                  <a:pt x="53670" y="206425"/>
                </a:lnTo>
                <a:lnTo>
                  <a:pt x="50571" y="212775"/>
                </a:lnTo>
                <a:lnTo>
                  <a:pt x="49022" y="212775"/>
                </a:lnTo>
                <a:lnTo>
                  <a:pt x="46736" y="211505"/>
                </a:lnTo>
                <a:lnTo>
                  <a:pt x="45453" y="210235"/>
                </a:lnTo>
                <a:lnTo>
                  <a:pt x="43599" y="212775"/>
                </a:lnTo>
                <a:lnTo>
                  <a:pt x="47485" y="212775"/>
                </a:lnTo>
                <a:lnTo>
                  <a:pt x="45593" y="215315"/>
                </a:lnTo>
                <a:lnTo>
                  <a:pt x="39687" y="216331"/>
                </a:lnTo>
                <a:lnTo>
                  <a:pt x="39725" y="219125"/>
                </a:lnTo>
                <a:lnTo>
                  <a:pt x="43167" y="221665"/>
                </a:lnTo>
                <a:lnTo>
                  <a:pt x="38709" y="221665"/>
                </a:lnTo>
                <a:lnTo>
                  <a:pt x="39547" y="222935"/>
                </a:lnTo>
                <a:lnTo>
                  <a:pt x="41897" y="224205"/>
                </a:lnTo>
                <a:lnTo>
                  <a:pt x="42024" y="225475"/>
                </a:lnTo>
                <a:lnTo>
                  <a:pt x="35890" y="224205"/>
                </a:lnTo>
                <a:lnTo>
                  <a:pt x="41427" y="226745"/>
                </a:lnTo>
                <a:lnTo>
                  <a:pt x="37045" y="229374"/>
                </a:lnTo>
                <a:lnTo>
                  <a:pt x="41236" y="231825"/>
                </a:lnTo>
                <a:lnTo>
                  <a:pt x="43865" y="228015"/>
                </a:lnTo>
                <a:lnTo>
                  <a:pt x="45478" y="233095"/>
                </a:lnTo>
                <a:lnTo>
                  <a:pt x="45186" y="233413"/>
                </a:lnTo>
                <a:lnTo>
                  <a:pt x="45186" y="249605"/>
                </a:lnTo>
                <a:lnTo>
                  <a:pt x="40449" y="253263"/>
                </a:lnTo>
                <a:lnTo>
                  <a:pt x="41948" y="247065"/>
                </a:lnTo>
                <a:lnTo>
                  <a:pt x="45186" y="249605"/>
                </a:lnTo>
                <a:lnTo>
                  <a:pt x="45186" y="233413"/>
                </a:lnTo>
                <a:lnTo>
                  <a:pt x="41948" y="236905"/>
                </a:lnTo>
                <a:lnTo>
                  <a:pt x="37744" y="240715"/>
                </a:lnTo>
                <a:lnTo>
                  <a:pt x="37579" y="242874"/>
                </a:lnTo>
                <a:lnTo>
                  <a:pt x="39027" y="240715"/>
                </a:lnTo>
                <a:lnTo>
                  <a:pt x="41465" y="241985"/>
                </a:lnTo>
                <a:lnTo>
                  <a:pt x="40919" y="244525"/>
                </a:lnTo>
                <a:lnTo>
                  <a:pt x="39700" y="247065"/>
                </a:lnTo>
                <a:lnTo>
                  <a:pt x="37617" y="249605"/>
                </a:lnTo>
                <a:lnTo>
                  <a:pt x="39789" y="255955"/>
                </a:lnTo>
                <a:lnTo>
                  <a:pt x="40411" y="253415"/>
                </a:lnTo>
                <a:lnTo>
                  <a:pt x="47980" y="253415"/>
                </a:lnTo>
                <a:lnTo>
                  <a:pt x="50215" y="255955"/>
                </a:lnTo>
                <a:lnTo>
                  <a:pt x="45758" y="257225"/>
                </a:lnTo>
                <a:lnTo>
                  <a:pt x="46583" y="261035"/>
                </a:lnTo>
                <a:lnTo>
                  <a:pt x="49733" y="261035"/>
                </a:lnTo>
                <a:lnTo>
                  <a:pt x="52743" y="262305"/>
                </a:lnTo>
                <a:lnTo>
                  <a:pt x="53162" y="264845"/>
                </a:lnTo>
                <a:lnTo>
                  <a:pt x="46456" y="263575"/>
                </a:lnTo>
                <a:lnTo>
                  <a:pt x="48679" y="266115"/>
                </a:lnTo>
                <a:lnTo>
                  <a:pt x="43484" y="266115"/>
                </a:lnTo>
                <a:lnTo>
                  <a:pt x="47942" y="269925"/>
                </a:lnTo>
                <a:lnTo>
                  <a:pt x="47167" y="271195"/>
                </a:lnTo>
                <a:lnTo>
                  <a:pt x="46431" y="276275"/>
                </a:lnTo>
                <a:lnTo>
                  <a:pt x="49403" y="275005"/>
                </a:lnTo>
                <a:lnTo>
                  <a:pt x="54622" y="275005"/>
                </a:lnTo>
                <a:lnTo>
                  <a:pt x="55359" y="278815"/>
                </a:lnTo>
                <a:lnTo>
                  <a:pt x="53111" y="281355"/>
                </a:lnTo>
                <a:lnTo>
                  <a:pt x="50888" y="277545"/>
                </a:lnTo>
                <a:lnTo>
                  <a:pt x="52374" y="282625"/>
                </a:lnTo>
                <a:lnTo>
                  <a:pt x="49377" y="282625"/>
                </a:lnTo>
                <a:lnTo>
                  <a:pt x="45656" y="281355"/>
                </a:lnTo>
                <a:lnTo>
                  <a:pt x="49403" y="278815"/>
                </a:lnTo>
                <a:lnTo>
                  <a:pt x="47917" y="278815"/>
                </a:lnTo>
                <a:lnTo>
                  <a:pt x="46405" y="277545"/>
                </a:lnTo>
                <a:lnTo>
                  <a:pt x="44945" y="277545"/>
                </a:lnTo>
                <a:lnTo>
                  <a:pt x="42303" y="281355"/>
                </a:lnTo>
                <a:lnTo>
                  <a:pt x="45351" y="285165"/>
                </a:lnTo>
                <a:lnTo>
                  <a:pt x="45681" y="286435"/>
                </a:lnTo>
                <a:lnTo>
                  <a:pt x="45834" y="285165"/>
                </a:lnTo>
                <a:lnTo>
                  <a:pt x="46405" y="285165"/>
                </a:lnTo>
                <a:lnTo>
                  <a:pt x="53835" y="291515"/>
                </a:lnTo>
                <a:lnTo>
                  <a:pt x="52349" y="292785"/>
                </a:lnTo>
                <a:lnTo>
                  <a:pt x="53060" y="295325"/>
                </a:lnTo>
                <a:lnTo>
                  <a:pt x="49326" y="295325"/>
                </a:lnTo>
                <a:lnTo>
                  <a:pt x="46316" y="296367"/>
                </a:lnTo>
                <a:lnTo>
                  <a:pt x="48590" y="299135"/>
                </a:lnTo>
                <a:lnTo>
                  <a:pt x="47078" y="300405"/>
                </a:lnTo>
                <a:lnTo>
                  <a:pt x="44843" y="304215"/>
                </a:lnTo>
                <a:lnTo>
                  <a:pt x="43345" y="302945"/>
                </a:lnTo>
                <a:lnTo>
                  <a:pt x="41859" y="308025"/>
                </a:lnTo>
                <a:lnTo>
                  <a:pt x="51981" y="311835"/>
                </a:lnTo>
                <a:lnTo>
                  <a:pt x="50025" y="316915"/>
                </a:lnTo>
                <a:lnTo>
                  <a:pt x="50787" y="316915"/>
                </a:lnTo>
                <a:lnTo>
                  <a:pt x="52247" y="319455"/>
                </a:lnTo>
                <a:lnTo>
                  <a:pt x="52247" y="323265"/>
                </a:lnTo>
                <a:lnTo>
                  <a:pt x="48514" y="328345"/>
                </a:lnTo>
                <a:lnTo>
                  <a:pt x="54483" y="333425"/>
                </a:lnTo>
                <a:lnTo>
                  <a:pt x="48514" y="338505"/>
                </a:lnTo>
                <a:lnTo>
                  <a:pt x="50736" y="342315"/>
                </a:lnTo>
                <a:lnTo>
                  <a:pt x="55968" y="332155"/>
                </a:lnTo>
                <a:lnTo>
                  <a:pt x="59702" y="339775"/>
                </a:lnTo>
                <a:lnTo>
                  <a:pt x="62674" y="344855"/>
                </a:lnTo>
                <a:lnTo>
                  <a:pt x="54483" y="342315"/>
                </a:lnTo>
                <a:lnTo>
                  <a:pt x="52971" y="344855"/>
                </a:lnTo>
                <a:lnTo>
                  <a:pt x="56705" y="347395"/>
                </a:lnTo>
                <a:lnTo>
                  <a:pt x="64160" y="349935"/>
                </a:lnTo>
                <a:lnTo>
                  <a:pt x="59702" y="356285"/>
                </a:lnTo>
                <a:lnTo>
                  <a:pt x="58191" y="355015"/>
                </a:lnTo>
                <a:lnTo>
                  <a:pt x="58940" y="353745"/>
                </a:lnTo>
                <a:lnTo>
                  <a:pt x="58191" y="352475"/>
                </a:lnTo>
                <a:lnTo>
                  <a:pt x="55219" y="356285"/>
                </a:lnTo>
                <a:lnTo>
                  <a:pt x="48514" y="352475"/>
                </a:lnTo>
                <a:lnTo>
                  <a:pt x="50025" y="348665"/>
                </a:lnTo>
                <a:lnTo>
                  <a:pt x="45516" y="353745"/>
                </a:lnTo>
                <a:lnTo>
                  <a:pt x="51650" y="355015"/>
                </a:lnTo>
                <a:lnTo>
                  <a:pt x="55816" y="365175"/>
                </a:lnTo>
                <a:lnTo>
                  <a:pt x="61925" y="366445"/>
                </a:lnTo>
                <a:lnTo>
                  <a:pt x="59702" y="368985"/>
                </a:lnTo>
                <a:lnTo>
                  <a:pt x="58940" y="368985"/>
                </a:lnTo>
                <a:lnTo>
                  <a:pt x="58940" y="367715"/>
                </a:lnTo>
                <a:lnTo>
                  <a:pt x="58242" y="370255"/>
                </a:lnTo>
                <a:lnTo>
                  <a:pt x="61747" y="371525"/>
                </a:lnTo>
                <a:lnTo>
                  <a:pt x="66078" y="372795"/>
                </a:lnTo>
                <a:lnTo>
                  <a:pt x="67894" y="376605"/>
                </a:lnTo>
                <a:lnTo>
                  <a:pt x="67297" y="377875"/>
                </a:lnTo>
                <a:lnTo>
                  <a:pt x="65709" y="380415"/>
                </a:lnTo>
                <a:lnTo>
                  <a:pt x="63969" y="379145"/>
                </a:lnTo>
                <a:lnTo>
                  <a:pt x="67894" y="382955"/>
                </a:lnTo>
                <a:lnTo>
                  <a:pt x="67919" y="384225"/>
                </a:lnTo>
                <a:lnTo>
                  <a:pt x="66040" y="384225"/>
                </a:lnTo>
                <a:lnTo>
                  <a:pt x="68008" y="390575"/>
                </a:lnTo>
                <a:lnTo>
                  <a:pt x="67627" y="390575"/>
                </a:lnTo>
                <a:lnTo>
                  <a:pt x="69786" y="391845"/>
                </a:lnTo>
                <a:lnTo>
                  <a:pt x="73279" y="393115"/>
                </a:lnTo>
                <a:lnTo>
                  <a:pt x="74790" y="394385"/>
                </a:lnTo>
                <a:lnTo>
                  <a:pt x="73329" y="395655"/>
                </a:lnTo>
                <a:lnTo>
                  <a:pt x="73279" y="393115"/>
                </a:lnTo>
                <a:lnTo>
                  <a:pt x="71793" y="394385"/>
                </a:lnTo>
                <a:lnTo>
                  <a:pt x="75603" y="398195"/>
                </a:lnTo>
                <a:lnTo>
                  <a:pt x="72656" y="399465"/>
                </a:lnTo>
                <a:lnTo>
                  <a:pt x="68872" y="396925"/>
                </a:lnTo>
                <a:lnTo>
                  <a:pt x="68834" y="394385"/>
                </a:lnTo>
                <a:lnTo>
                  <a:pt x="64325" y="396925"/>
                </a:lnTo>
                <a:lnTo>
                  <a:pt x="65532" y="399465"/>
                </a:lnTo>
                <a:lnTo>
                  <a:pt x="67894" y="400735"/>
                </a:lnTo>
                <a:lnTo>
                  <a:pt x="67271" y="403631"/>
                </a:lnTo>
                <a:lnTo>
                  <a:pt x="67627" y="403974"/>
                </a:lnTo>
                <a:lnTo>
                  <a:pt x="68973" y="403275"/>
                </a:lnTo>
                <a:lnTo>
                  <a:pt x="74320" y="403275"/>
                </a:lnTo>
                <a:lnTo>
                  <a:pt x="70916" y="407085"/>
                </a:lnTo>
                <a:lnTo>
                  <a:pt x="69786" y="405815"/>
                </a:lnTo>
                <a:lnTo>
                  <a:pt x="69367" y="405663"/>
                </a:lnTo>
                <a:lnTo>
                  <a:pt x="70840" y="407085"/>
                </a:lnTo>
                <a:lnTo>
                  <a:pt x="70116" y="408355"/>
                </a:lnTo>
                <a:lnTo>
                  <a:pt x="69977" y="410895"/>
                </a:lnTo>
                <a:lnTo>
                  <a:pt x="72948" y="412165"/>
                </a:lnTo>
                <a:lnTo>
                  <a:pt x="68491" y="413435"/>
                </a:lnTo>
                <a:lnTo>
                  <a:pt x="70027" y="415975"/>
                </a:lnTo>
                <a:lnTo>
                  <a:pt x="70815" y="418515"/>
                </a:lnTo>
                <a:lnTo>
                  <a:pt x="64871" y="419785"/>
                </a:lnTo>
                <a:lnTo>
                  <a:pt x="67144" y="422325"/>
                </a:lnTo>
                <a:lnTo>
                  <a:pt x="70116" y="421055"/>
                </a:lnTo>
                <a:lnTo>
                  <a:pt x="73113" y="422325"/>
                </a:lnTo>
                <a:lnTo>
                  <a:pt x="73190" y="426135"/>
                </a:lnTo>
                <a:lnTo>
                  <a:pt x="72656" y="426300"/>
                </a:lnTo>
                <a:lnTo>
                  <a:pt x="74002" y="429945"/>
                </a:lnTo>
                <a:lnTo>
                  <a:pt x="72618" y="435025"/>
                </a:lnTo>
                <a:lnTo>
                  <a:pt x="75628" y="438835"/>
                </a:lnTo>
                <a:lnTo>
                  <a:pt x="80187" y="443915"/>
                </a:lnTo>
                <a:lnTo>
                  <a:pt x="78943" y="446138"/>
                </a:lnTo>
                <a:lnTo>
                  <a:pt x="80276" y="446455"/>
                </a:lnTo>
                <a:lnTo>
                  <a:pt x="80327" y="447725"/>
                </a:lnTo>
                <a:lnTo>
                  <a:pt x="78079" y="447725"/>
                </a:lnTo>
                <a:lnTo>
                  <a:pt x="80429" y="450265"/>
                </a:lnTo>
                <a:lnTo>
                  <a:pt x="83997" y="446455"/>
                </a:lnTo>
                <a:lnTo>
                  <a:pt x="86436" y="450265"/>
                </a:lnTo>
                <a:lnTo>
                  <a:pt x="88188" y="451535"/>
                </a:lnTo>
                <a:lnTo>
                  <a:pt x="86118" y="455345"/>
                </a:lnTo>
                <a:lnTo>
                  <a:pt x="84366" y="460425"/>
                </a:lnTo>
                <a:lnTo>
                  <a:pt x="87058" y="462965"/>
                </a:lnTo>
                <a:lnTo>
                  <a:pt x="85648" y="464235"/>
                </a:lnTo>
                <a:lnTo>
                  <a:pt x="83350" y="462965"/>
                </a:lnTo>
                <a:lnTo>
                  <a:pt x="81140" y="464235"/>
                </a:lnTo>
                <a:lnTo>
                  <a:pt x="87388" y="469315"/>
                </a:lnTo>
                <a:lnTo>
                  <a:pt x="85864" y="469315"/>
                </a:lnTo>
                <a:lnTo>
                  <a:pt x="93497" y="473125"/>
                </a:lnTo>
                <a:lnTo>
                  <a:pt x="90652" y="478205"/>
                </a:lnTo>
                <a:lnTo>
                  <a:pt x="94335" y="474395"/>
                </a:lnTo>
                <a:lnTo>
                  <a:pt x="100469" y="476935"/>
                </a:lnTo>
                <a:lnTo>
                  <a:pt x="105575" y="479475"/>
                </a:lnTo>
                <a:lnTo>
                  <a:pt x="109080" y="476935"/>
                </a:lnTo>
                <a:lnTo>
                  <a:pt x="109816" y="475665"/>
                </a:lnTo>
                <a:lnTo>
                  <a:pt x="114249" y="480745"/>
                </a:lnTo>
                <a:lnTo>
                  <a:pt x="113461" y="482015"/>
                </a:lnTo>
                <a:lnTo>
                  <a:pt x="110299" y="482015"/>
                </a:lnTo>
                <a:lnTo>
                  <a:pt x="108597" y="484555"/>
                </a:lnTo>
                <a:lnTo>
                  <a:pt x="104952" y="484555"/>
                </a:lnTo>
                <a:lnTo>
                  <a:pt x="101358" y="483285"/>
                </a:lnTo>
                <a:lnTo>
                  <a:pt x="104495" y="480745"/>
                </a:lnTo>
                <a:lnTo>
                  <a:pt x="100622" y="480745"/>
                </a:lnTo>
                <a:lnTo>
                  <a:pt x="99707" y="480479"/>
                </a:lnTo>
                <a:lnTo>
                  <a:pt x="99707" y="488365"/>
                </a:lnTo>
                <a:lnTo>
                  <a:pt x="98844" y="489635"/>
                </a:lnTo>
                <a:lnTo>
                  <a:pt x="97218" y="489635"/>
                </a:lnTo>
                <a:lnTo>
                  <a:pt x="97675" y="488365"/>
                </a:lnTo>
                <a:lnTo>
                  <a:pt x="99034" y="485825"/>
                </a:lnTo>
                <a:lnTo>
                  <a:pt x="99606" y="487095"/>
                </a:lnTo>
                <a:lnTo>
                  <a:pt x="99707" y="488365"/>
                </a:lnTo>
                <a:lnTo>
                  <a:pt x="99707" y="480479"/>
                </a:lnTo>
                <a:lnTo>
                  <a:pt x="96380" y="479475"/>
                </a:lnTo>
                <a:lnTo>
                  <a:pt x="93002" y="480745"/>
                </a:lnTo>
                <a:lnTo>
                  <a:pt x="93764" y="480745"/>
                </a:lnTo>
                <a:lnTo>
                  <a:pt x="94513" y="482015"/>
                </a:lnTo>
                <a:lnTo>
                  <a:pt x="93052" y="482015"/>
                </a:lnTo>
                <a:lnTo>
                  <a:pt x="91922" y="483285"/>
                </a:lnTo>
                <a:lnTo>
                  <a:pt x="95059" y="483285"/>
                </a:lnTo>
                <a:lnTo>
                  <a:pt x="88836" y="487095"/>
                </a:lnTo>
                <a:lnTo>
                  <a:pt x="91490" y="485825"/>
                </a:lnTo>
                <a:lnTo>
                  <a:pt x="89115" y="494715"/>
                </a:lnTo>
                <a:lnTo>
                  <a:pt x="95364" y="498525"/>
                </a:lnTo>
                <a:lnTo>
                  <a:pt x="101866" y="501065"/>
                </a:lnTo>
                <a:lnTo>
                  <a:pt x="107784" y="504875"/>
                </a:lnTo>
                <a:lnTo>
                  <a:pt x="112242" y="509955"/>
                </a:lnTo>
                <a:lnTo>
                  <a:pt x="106972" y="508685"/>
                </a:lnTo>
                <a:lnTo>
                  <a:pt x="104279" y="511225"/>
                </a:lnTo>
                <a:lnTo>
                  <a:pt x="102196" y="511695"/>
                </a:lnTo>
                <a:lnTo>
                  <a:pt x="100761" y="520115"/>
                </a:lnTo>
                <a:lnTo>
                  <a:pt x="104228" y="522655"/>
                </a:lnTo>
                <a:lnTo>
                  <a:pt x="98958" y="522655"/>
                </a:lnTo>
                <a:lnTo>
                  <a:pt x="100876" y="523925"/>
                </a:lnTo>
                <a:lnTo>
                  <a:pt x="104927" y="525195"/>
                </a:lnTo>
                <a:lnTo>
                  <a:pt x="104787" y="527100"/>
                </a:lnTo>
                <a:lnTo>
                  <a:pt x="106387" y="527735"/>
                </a:lnTo>
                <a:lnTo>
                  <a:pt x="105283" y="534085"/>
                </a:lnTo>
                <a:lnTo>
                  <a:pt x="102336" y="532815"/>
                </a:lnTo>
                <a:lnTo>
                  <a:pt x="102082" y="532815"/>
                </a:lnTo>
                <a:lnTo>
                  <a:pt x="102247" y="539165"/>
                </a:lnTo>
                <a:lnTo>
                  <a:pt x="105841" y="551865"/>
                </a:lnTo>
                <a:lnTo>
                  <a:pt x="112877" y="551865"/>
                </a:lnTo>
                <a:lnTo>
                  <a:pt x="104254" y="553135"/>
                </a:lnTo>
                <a:lnTo>
                  <a:pt x="102577" y="553135"/>
                </a:lnTo>
                <a:lnTo>
                  <a:pt x="131229" y="559485"/>
                </a:lnTo>
                <a:lnTo>
                  <a:pt x="124752" y="560755"/>
                </a:lnTo>
                <a:lnTo>
                  <a:pt x="109448" y="563295"/>
                </a:lnTo>
                <a:lnTo>
                  <a:pt x="104317" y="562076"/>
                </a:lnTo>
                <a:lnTo>
                  <a:pt x="115443" y="558152"/>
                </a:lnTo>
                <a:lnTo>
                  <a:pt x="99923" y="557504"/>
                </a:lnTo>
                <a:lnTo>
                  <a:pt x="105333" y="558800"/>
                </a:lnTo>
                <a:lnTo>
                  <a:pt x="104978" y="560184"/>
                </a:lnTo>
                <a:lnTo>
                  <a:pt x="104241" y="562063"/>
                </a:lnTo>
                <a:lnTo>
                  <a:pt x="104063" y="562165"/>
                </a:lnTo>
                <a:lnTo>
                  <a:pt x="103924" y="562216"/>
                </a:lnTo>
                <a:lnTo>
                  <a:pt x="103492" y="563295"/>
                </a:lnTo>
                <a:lnTo>
                  <a:pt x="102730" y="565835"/>
                </a:lnTo>
                <a:lnTo>
                  <a:pt x="105740" y="568375"/>
                </a:lnTo>
                <a:lnTo>
                  <a:pt x="106514" y="567105"/>
                </a:lnTo>
                <a:lnTo>
                  <a:pt x="114985" y="563295"/>
                </a:lnTo>
                <a:lnTo>
                  <a:pt x="115874" y="565835"/>
                </a:lnTo>
                <a:lnTo>
                  <a:pt x="112204" y="568617"/>
                </a:lnTo>
                <a:lnTo>
                  <a:pt x="106946" y="574725"/>
                </a:lnTo>
                <a:lnTo>
                  <a:pt x="108089" y="573455"/>
                </a:lnTo>
                <a:lnTo>
                  <a:pt x="118986" y="572185"/>
                </a:lnTo>
                <a:lnTo>
                  <a:pt x="119138" y="575995"/>
                </a:lnTo>
                <a:lnTo>
                  <a:pt x="117487" y="574725"/>
                </a:lnTo>
                <a:lnTo>
                  <a:pt x="108737" y="577265"/>
                </a:lnTo>
                <a:lnTo>
                  <a:pt x="107467" y="577265"/>
                </a:lnTo>
                <a:lnTo>
                  <a:pt x="116103" y="580110"/>
                </a:lnTo>
                <a:lnTo>
                  <a:pt x="110197" y="582345"/>
                </a:lnTo>
                <a:lnTo>
                  <a:pt x="107543" y="584885"/>
                </a:lnTo>
                <a:lnTo>
                  <a:pt x="109461" y="583615"/>
                </a:lnTo>
                <a:lnTo>
                  <a:pt x="108407" y="589965"/>
                </a:lnTo>
                <a:lnTo>
                  <a:pt x="109766" y="591235"/>
                </a:lnTo>
                <a:lnTo>
                  <a:pt x="111658" y="588695"/>
                </a:lnTo>
                <a:lnTo>
                  <a:pt x="111467" y="596315"/>
                </a:lnTo>
                <a:lnTo>
                  <a:pt x="127596" y="592505"/>
                </a:lnTo>
                <a:lnTo>
                  <a:pt x="128435" y="600125"/>
                </a:lnTo>
                <a:lnTo>
                  <a:pt x="126136" y="598855"/>
                </a:lnTo>
                <a:lnTo>
                  <a:pt x="114846" y="600125"/>
                </a:lnTo>
                <a:lnTo>
                  <a:pt x="114223" y="603935"/>
                </a:lnTo>
                <a:lnTo>
                  <a:pt x="120904" y="605205"/>
                </a:lnTo>
                <a:lnTo>
                  <a:pt x="140017" y="607745"/>
                </a:lnTo>
                <a:lnTo>
                  <a:pt x="146519" y="611555"/>
                </a:lnTo>
                <a:lnTo>
                  <a:pt x="143738" y="612825"/>
                </a:lnTo>
                <a:lnTo>
                  <a:pt x="148145" y="617905"/>
                </a:lnTo>
                <a:lnTo>
                  <a:pt x="140182" y="615365"/>
                </a:lnTo>
                <a:lnTo>
                  <a:pt x="135331" y="614095"/>
                </a:lnTo>
                <a:lnTo>
                  <a:pt x="125730" y="611555"/>
                </a:lnTo>
                <a:lnTo>
                  <a:pt x="120980" y="610285"/>
                </a:lnTo>
                <a:lnTo>
                  <a:pt x="113652" y="607745"/>
                </a:lnTo>
                <a:lnTo>
                  <a:pt x="111785" y="611555"/>
                </a:lnTo>
                <a:lnTo>
                  <a:pt x="110223" y="609015"/>
                </a:lnTo>
                <a:lnTo>
                  <a:pt x="111277" y="612825"/>
                </a:lnTo>
                <a:lnTo>
                  <a:pt x="108712" y="615365"/>
                </a:lnTo>
                <a:lnTo>
                  <a:pt x="106540" y="611555"/>
                </a:lnTo>
                <a:lnTo>
                  <a:pt x="106133" y="610285"/>
                </a:lnTo>
                <a:lnTo>
                  <a:pt x="106146" y="620445"/>
                </a:lnTo>
                <a:lnTo>
                  <a:pt x="112255" y="619175"/>
                </a:lnTo>
                <a:lnTo>
                  <a:pt x="113792" y="626795"/>
                </a:lnTo>
                <a:lnTo>
                  <a:pt x="118872" y="624255"/>
                </a:lnTo>
                <a:lnTo>
                  <a:pt x="113245" y="619175"/>
                </a:lnTo>
                <a:lnTo>
                  <a:pt x="110439" y="616635"/>
                </a:lnTo>
                <a:lnTo>
                  <a:pt x="113499" y="615365"/>
                </a:lnTo>
                <a:lnTo>
                  <a:pt x="116547" y="614095"/>
                </a:lnTo>
                <a:lnTo>
                  <a:pt x="129171" y="617905"/>
                </a:lnTo>
                <a:lnTo>
                  <a:pt x="129413" y="625525"/>
                </a:lnTo>
                <a:lnTo>
                  <a:pt x="127279" y="626795"/>
                </a:lnTo>
                <a:lnTo>
                  <a:pt x="118135" y="625525"/>
                </a:lnTo>
                <a:lnTo>
                  <a:pt x="116090" y="626795"/>
                </a:lnTo>
                <a:lnTo>
                  <a:pt x="118389" y="626795"/>
                </a:lnTo>
                <a:lnTo>
                  <a:pt x="121437" y="631875"/>
                </a:lnTo>
                <a:lnTo>
                  <a:pt x="120040" y="633145"/>
                </a:lnTo>
                <a:lnTo>
                  <a:pt x="116166" y="630605"/>
                </a:lnTo>
                <a:lnTo>
                  <a:pt x="114579" y="634415"/>
                </a:lnTo>
                <a:lnTo>
                  <a:pt x="125603" y="635685"/>
                </a:lnTo>
                <a:lnTo>
                  <a:pt x="120599" y="640765"/>
                </a:lnTo>
                <a:lnTo>
                  <a:pt x="120497" y="642035"/>
                </a:lnTo>
                <a:lnTo>
                  <a:pt x="113576" y="647115"/>
                </a:lnTo>
                <a:lnTo>
                  <a:pt x="124548" y="643305"/>
                </a:lnTo>
                <a:lnTo>
                  <a:pt x="144437" y="638225"/>
                </a:lnTo>
                <a:lnTo>
                  <a:pt x="150825" y="638225"/>
                </a:lnTo>
                <a:lnTo>
                  <a:pt x="146088" y="647115"/>
                </a:lnTo>
                <a:lnTo>
                  <a:pt x="143002" y="649655"/>
                </a:lnTo>
                <a:lnTo>
                  <a:pt x="137985" y="653465"/>
                </a:lnTo>
                <a:lnTo>
                  <a:pt x="129032" y="648385"/>
                </a:lnTo>
                <a:lnTo>
                  <a:pt x="124714" y="652195"/>
                </a:lnTo>
                <a:lnTo>
                  <a:pt x="128790" y="652195"/>
                </a:lnTo>
                <a:lnTo>
                  <a:pt x="129578" y="653465"/>
                </a:lnTo>
                <a:lnTo>
                  <a:pt x="128473" y="654735"/>
                </a:lnTo>
                <a:lnTo>
                  <a:pt x="124218" y="653465"/>
                </a:lnTo>
                <a:lnTo>
                  <a:pt x="125704" y="657275"/>
                </a:lnTo>
                <a:lnTo>
                  <a:pt x="132092" y="656005"/>
                </a:lnTo>
                <a:lnTo>
                  <a:pt x="126682" y="663625"/>
                </a:lnTo>
                <a:lnTo>
                  <a:pt x="131356" y="657275"/>
                </a:lnTo>
                <a:lnTo>
                  <a:pt x="133870" y="659815"/>
                </a:lnTo>
                <a:lnTo>
                  <a:pt x="130822" y="661085"/>
                </a:lnTo>
                <a:lnTo>
                  <a:pt x="131953" y="664895"/>
                </a:lnTo>
                <a:lnTo>
                  <a:pt x="135737" y="662355"/>
                </a:lnTo>
                <a:lnTo>
                  <a:pt x="146494" y="666165"/>
                </a:lnTo>
                <a:lnTo>
                  <a:pt x="149009" y="668705"/>
                </a:lnTo>
                <a:lnTo>
                  <a:pt x="147383" y="668705"/>
                </a:lnTo>
                <a:lnTo>
                  <a:pt x="145465" y="669975"/>
                </a:lnTo>
                <a:lnTo>
                  <a:pt x="144602" y="669975"/>
                </a:lnTo>
                <a:lnTo>
                  <a:pt x="145554" y="677595"/>
                </a:lnTo>
                <a:lnTo>
                  <a:pt x="143548" y="681405"/>
                </a:lnTo>
                <a:lnTo>
                  <a:pt x="144932" y="687755"/>
                </a:lnTo>
                <a:lnTo>
                  <a:pt x="143548" y="689025"/>
                </a:lnTo>
                <a:lnTo>
                  <a:pt x="142519" y="692594"/>
                </a:lnTo>
                <a:lnTo>
                  <a:pt x="149491" y="690295"/>
                </a:lnTo>
                <a:lnTo>
                  <a:pt x="158711" y="694105"/>
                </a:lnTo>
                <a:lnTo>
                  <a:pt x="163842" y="699185"/>
                </a:lnTo>
                <a:lnTo>
                  <a:pt x="167005" y="704265"/>
                </a:lnTo>
                <a:lnTo>
                  <a:pt x="160807" y="703237"/>
                </a:lnTo>
                <a:lnTo>
                  <a:pt x="163499" y="709345"/>
                </a:lnTo>
                <a:lnTo>
                  <a:pt x="168376" y="710615"/>
                </a:lnTo>
                <a:lnTo>
                  <a:pt x="172402" y="713155"/>
                </a:lnTo>
                <a:lnTo>
                  <a:pt x="172631" y="718235"/>
                </a:lnTo>
                <a:lnTo>
                  <a:pt x="168529" y="722045"/>
                </a:lnTo>
                <a:lnTo>
                  <a:pt x="162902" y="720775"/>
                </a:lnTo>
                <a:lnTo>
                  <a:pt x="159550" y="722045"/>
                </a:lnTo>
                <a:lnTo>
                  <a:pt x="156629" y="718235"/>
                </a:lnTo>
                <a:lnTo>
                  <a:pt x="159562" y="715695"/>
                </a:lnTo>
                <a:lnTo>
                  <a:pt x="161036" y="714425"/>
                </a:lnTo>
                <a:lnTo>
                  <a:pt x="160121" y="711885"/>
                </a:lnTo>
                <a:lnTo>
                  <a:pt x="158686" y="715695"/>
                </a:lnTo>
                <a:lnTo>
                  <a:pt x="156718" y="715695"/>
                </a:lnTo>
                <a:lnTo>
                  <a:pt x="155155" y="713651"/>
                </a:lnTo>
                <a:lnTo>
                  <a:pt x="154698" y="715695"/>
                </a:lnTo>
                <a:lnTo>
                  <a:pt x="155765" y="722045"/>
                </a:lnTo>
                <a:lnTo>
                  <a:pt x="157149" y="729665"/>
                </a:lnTo>
                <a:lnTo>
                  <a:pt x="156984" y="736015"/>
                </a:lnTo>
                <a:lnTo>
                  <a:pt x="158978" y="737285"/>
                </a:lnTo>
                <a:lnTo>
                  <a:pt x="161302" y="739825"/>
                </a:lnTo>
                <a:lnTo>
                  <a:pt x="162979" y="737285"/>
                </a:lnTo>
                <a:lnTo>
                  <a:pt x="161658" y="736015"/>
                </a:lnTo>
                <a:lnTo>
                  <a:pt x="165036" y="732205"/>
                </a:lnTo>
                <a:lnTo>
                  <a:pt x="168287" y="738555"/>
                </a:lnTo>
                <a:lnTo>
                  <a:pt x="169341" y="734745"/>
                </a:lnTo>
                <a:lnTo>
                  <a:pt x="172935" y="737285"/>
                </a:lnTo>
                <a:lnTo>
                  <a:pt x="178231" y="739825"/>
                </a:lnTo>
                <a:lnTo>
                  <a:pt x="177228" y="744905"/>
                </a:lnTo>
                <a:lnTo>
                  <a:pt x="173697" y="746594"/>
                </a:lnTo>
                <a:lnTo>
                  <a:pt x="174155" y="744689"/>
                </a:lnTo>
                <a:lnTo>
                  <a:pt x="166712" y="751255"/>
                </a:lnTo>
                <a:lnTo>
                  <a:pt x="174548" y="752525"/>
                </a:lnTo>
                <a:lnTo>
                  <a:pt x="177546" y="747445"/>
                </a:lnTo>
                <a:lnTo>
                  <a:pt x="181203" y="749985"/>
                </a:lnTo>
                <a:lnTo>
                  <a:pt x="188175" y="752525"/>
                </a:lnTo>
                <a:lnTo>
                  <a:pt x="187706" y="755408"/>
                </a:lnTo>
                <a:lnTo>
                  <a:pt x="190893" y="752525"/>
                </a:lnTo>
                <a:lnTo>
                  <a:pt x="192303" y="751255"/>
                </a:lnTo>
                <a:close/>
              </a:path>
              <a:path extrusionOk="0" h="782320" w="193039">
                <a:moveTo>
                  <a:pt x="192532" y="753795"/>
                </a:moveTo>
                <a:lnTo>
                  <a:pt x="187617" y="755929"/>
                </a:lnTo>
                <a:lnTo>
                  <a:pt x="187553" y="756335"/>
                </a:lnTo>
                <a:lnTo>
                  <a:pt x="192532" y="7537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8" name="Google Shape;2358;p238"/>
          <p:cNvSpPr/>
          <p:nvPr/>
        </p:nvSpPr>
        <p:spPr>
          <a:xfrm>
            <a:off x="1598105" y="2635254"/>
            <a:ext cx="80835" cy="31319"/>
          </a:xfrm>
          <a:custGeom>
            <a:rect b="b" l="l" r="r" t="t"/>
            <a:pathLst>
              <a:path extrusionOk="0" h="46989" w="121285">
                <a:moveTo>
                  <a:pt x="2019" y="12026"/>
                </a:moveTo>
                <a:lnTo>
                  <a:pt x="1917" y="7404"/>
                </a:lnTo>
                <a:lnTo>
                  <a:pt x="1752" y="8432"/>
                </a:lnTo>
                <a:lnTo>
                  <a:pt x="723" y="7810"/>
                </a:lnTo>
                <a:lnTo>
                  <a:pt x="317" y="11760"/>
                </a:lnTo>
                <a:lnTo>
                  <a:pt x="0" y="12407"/>
                </a:lnTo>
                <a:lnTo>
                  <a:pt x="2019" y="12026"/>
                </a:lnTo>
                <a:close/>
              </a:path>
              <a:path extrusionOk="0" h="46989" w="121285">
                <a:moveTo>
                  <a:pt x="25158" y="2705"/>
                </a:moveTo>
                <a:lnTo>
                  <a:pt x="22186" y="4381"/>
                </a:lnTo>
                <a:lnTo>
                  <a:pt x="21463" y="5842"/>
                </a:lnTo>
                <a:lnTo>
                  <a:pt x="25158" y="2705"/>
                </a:lnTo>
                <a:close/>
              </a:path>
              <a:path extrusionOk="0" h="46989" w="121285">
                <a:moveTo>
                  <a:pt x="32791" y="8102"/>
                </a:moveTo>
                <a:lnTo>
                  <a:pt x="30480" y="5194"/>
                </a:lnTo>
                <a:lnTo>
                  <a:pt x="30353" y="3594"/>
                </a:lnTo>
                <a:lnTo>
                  <a:pt x="27597" y="8458"/>
                </a:lnTo>
                <a:lnTo>
                  <a:pt x="31546" y="8572"/>
                </a:lnTo>
                <a:lnTo>
                  <a:pt x="32791" y="8102"/>
                </a:lnTo>
                <a:close/>
              </a:path>
              <a:path extrusionOk="0" h="46989" w="121285">
                <a:moveTo>
                  <a:pt x="33375" y="7874"/>
                </a:moveTo>
                <a:lnTo>
                  <a:pt x="32791" y="8102"/>
                </a:lnTo>
                <a:lnTo>
                  <a:pt x="32943" y="8293"/>
                </a:lnTo>
                <a:lnTo>
                  <a:pt x="33375" y="7874"/>
                </a:lnTo>
                <a:close/>
              </a:path>
              <a:path extrusionOk="0" h="46989" w="121285">
                <a:moveTo>
                  <a:pt x="39674" y="1943"/>
                </a:moveTo>
                <a:lnTo>
                  <a:pt x="33375" y="7874"/>
                </a:lnTo>
                <a:lnTo>
                  <a:pt x="37376" y="6350"/>
                </a:lnTo>
                <a:lnTo>
                  <a:pt x="39535" y="8813"/>
                </a:lnTo>
                <a:lnTo>
                  <a:pt x="39585" y="6350"/>
                </a:lnTo>
                <a:lnTo>
                  <a:pt x="39674" y="1943"/>
                </a:lnTo>
                <a:close/>
              </a:path>
              <a:path extrusionOk="0" h="46989" w="121285">
                <a:moveTo>
                  <a:pt x="42291" y="2374"/>
                </a:moveTo>
                <a:lnTo>
                  <a:pt x="40970" y="0"/>
                </a:lnTo>
                <a:lnTo>
                  <a:pt x="38811" y="1778"/>
                </a:lnTo>
                <a:lnTo>
                  <a:pt x="39890" y="914"/>
                </a:lnTo>
                <a:lnTo>
                  <a:pt x="41833" y="4406"/>
                </a:lnTo>
                <a:lnTo>
                  <a:pt x="42291" y="2374"/>
                </a:lnTo>
                <a:close/>
              </a:path>
              <a:path extrusionOk="0" h="46989" w="121285">
                <a:moveTo>
                  <a:pt x="43548" y="26860"/>
                </a:moveTo>
                <a:lnTo>
                  <a:pt x="43002" y="24472"/>
                </a:lnTo>
                <a:lnTo>
                  <a:pt x="41186" y="24206"/>
                </a:lnTo>
                <a:lnTo>
                  <a:pt x="43548" y="26860"/>
                </a:lnTo>
                <a:close/>
              </a:path>
              <a:path extrusionOk="0" h="46989" w="121285">
                <a:moveTo>
                  <a:pt x="44767" y="23672"/>
                </a:moveTo>
                <a:lnTo>
                  <a:pt x="42811" y="23749"/>
                </a:lnTo>
                <a:lnTo>
                  <a:pt x="42926" y="24066"/>
                </a:lnTo>
                <a:lnTo>
                  <a:pt x="43002" y="24472"/>
                </a:lnTo>
                <a:lnTo>
                  <a:pt x="43383" y="24523"/>
                </a:lnTo>
                <a:lnTo>
                  <a:pt x="43891" y="24688"/>
                </a:lnTo>
                <a:lnTo>
                  <a:pt x="44678" y="25146"/>
                </a:lnTo>
                <a:lnTo>
                  <a:pt x="44767" y="23672"/>
                </a:lnTo>
                <a:close/>
              </a:path>
              <a:path extrusionOk="0" h="46989" w="121285">
                <a:moveTo>
                  <a:pt x="47244" y="23558"/>
                </a:moveTo>
                <a:lnTo>
                  <a:pt x="44843" y="22479"/>
                </a:lnTo>
                <a:lnTo>
                  <a:pt x="44767" y="23672"/>
                </a:lnTo>
                <a:lnTo>
                  <a:pt x="47244" y="23558"/>
                </a:lnTo>
                <a:close/>
              </a:path>
              <a:path extrusionOk="0" h="46989" w="121285">
                <a:moveTo>
                  <a:pt x="50076" y="17272"/>
                </a:moveTo>
                <a:lnTo>
                  <a:pt x="45326" y="16649"/>
                </a:lnTo>
                <a:lnTo>
                  <a:pt x="44678" y="21412"/>
                </a:lnTo>
                <a:lnTo>
                  <a:pt x="49377" y="21983"/>
                </a:lnTo>
                <a:lnTo>
                  <a:pt x="48514" y="20142"/>
                </a:lnTo>
                <a:lnTo>
                  <a:pt x="47053" y="18707"/>
                </a:lnTo>
                <a:lnTo>
                  <a:pt x="50076" y="17272"/>
                </a:lnTo>
                <a:close/>
              </a:path>
              <a:path extrusionOk="0" h="46989" w="121285">
                <a:moveTo>
                  <a:pt x="52197" y="30187"/>
                </a:moveTo>
                <a:lnTo>
                  <a:pt x="52184" y="28562"/>
                </a:lnTo>
                <a:lnTo>
                  <a:pt x="51562" y="25692"/>
                </a:lnTo>
                <a:lnTo>
                  <a:pt x="48564" y="27152"/>
                </a:lnTo>
                <a:lnTo>
                  <a:pt x="48602" y="28778"/>
                </a:lnTo>
                <a:lnTo>
                  <a:pt x="50546" y="29806"/>
                </a:lnTo>
                <a:lnTo>
                  <a:pt x="49466" y="30619"/>
                </a:lnTo>
                <a:lnTo>
                  <a:pt x="52197" y="30187"/>
                </a:lnTo>
                <a:close/>
              </a:path>
              <a:path extrusionOk="0" h="46989" w="121285">
                <a:moveTo>
                  <a:pt x="54292" y="19062"/>
                </a:moveTo>
                <a:lnTo>
                  <a:pt x="52324" y="22631"/>
                </a:lnTo>
                <a:lnTo>
                  <a:pt x="53111" y="20789"/>
                </a:lnTo>
                <a:lnTo>
                  <a:pt x="52031" y="22440"/>
                </a:lnTo>
                <a:lnTo>
                  <a:pt x="50546" y="23444"/>
                </a:lnTo>
                <a:lnTo>
                  <a:pt x="53708" y="22288"/>
                </a:lnTo>
                <a:lnTo>
                  <a:pt x="53682" y="21145"/>
                </a:lnTo>
                <a:lnTo>
                  <a:pt x="54292" y="19062"/>
                </a:lnTo>
                <a:close/>
              </a:path>
              <a:path extrusionOk="0" h="46989" w="121285">
                <a:moveTo>
                  <a:pt x="55194" y="21742"/>
                </a:moveTo>
                <a:lnTo>
                  <a:pt x="53708" y="22288"/>
                </a:lnTo>
                <a:lnTo>
                  <a:pt x="53733" y="22987"/>
                </a:lnTo>
                <a:lnTo>
                  <a:pt x="53975" y="23304"/>
                </a:lnTo>
                <a:lnTo>
                  <a:pt x="55194" y="21742"/>
                </a:lnTo>
                <a:close/>
              </a:path>
              <a:path extrusionOk="0" h="46989" w="121285">
                <a:moveTo>
                  <a:pt x="58674" y="14986"/>
                </a:moveTo>
                <a:lnTo>
                  <a:pt x="57835" y="14770"/>
                </a:lnTo>
                <a:lnTo>
                  <a:pt x="52057" y="18300"/>
                </a:lnTo>
                <a:lnTo>
                  <a:pt x="58674" y="14986"/>
                </a:lnTo>
                <a:close/>
              </a:path>
              <a:path extrusionOk="0" h="46989" w="121285">
                <a:moveTo>
                  <a:pt x="65519" y="32473"/>
                </a:moveTo>
                <a:lnTo>
                  <a:pt x="65468" y="31750"/>
                </a:lnTo>
                <a:lnTo>
                  <a:pt x="64922" y="33782"/>
                </a:lnTo>
                <a:lnTo>
                  <a:pt x="65519" y="32473"/>
                </a:lnTo>
                <a:close/>
              </a:path>
              <a:path extrusionOk="0" h="46989" w="121285">
                <a:moveTo>
                  <a:pt x="65735" y="28105"/>
                </a:moveTo>
                <a:lnTo>
                  <a:pt x="63512" y="29095"/>
                </a:lnTo>
                <a:lnTo>
                  <a:pt x="64084" y="30314"/>
                </a:lnTo>
                <a:lnTo>
                  <a:pt x="65468" y="31711"/>
                </a:lnTo>
                <a:lnTo>
                  <a:pt x="65328" y="29908"/>
                </a:lnTo>
                <a:lnTo>
                  <a:pt x="65735" y="28105"/>
                </a:lnTo>
                <a:close/>
              </a:path>
              <a:path extrusionOk="0" h="46989" w="121285">
                <a:moveTo>
                  <a:pt x="69062" y="26644"/>
                </a:moveTo>
                <a:lnTo>
                  <a:pt x="66865" y="25603"/>
                </a:lnTo>
                <a:lnTo>
                  <a:pt x="66078" y="26581"/>
                </a:lnTo>
                <a:lnTo>
                  <a:pt x="65735" y="28105"/>
                </a:lnTo>
                <a:lnTo>
                  <a:pt x="69062" y="26644"/>
                </a:lnTo>
                <a:close/>
              </a:path>
              <a:path extrusionOk="0" h="46989" w="121285">
                <a:moveTo>
                  <a:pt x="69710" y="17653"/>
                </a:moveTo>
                <a:lnTo>
                  <a:pt x="67678" y="13360"/>
                </a:lnTo>
                <a:lnTo>
                  <a:pt x="65735" y="15608"/>
                </a:lnTo>
                <a:lnTo>
                  <a:pt x="66890" y="18059"/>
                </a:lnTo>
                <a:lnTo>
                  <a:pt x="65786" y="18872"/>
                </a:lnTo>
                <a:lnTo>
                  <a:pt x="69710" y="17653"/>
                </a:lnTo>
                <a:close/>
              </a:path>
              <a:path extrusionOk="0" h="46989" w="121285">
                <a:moveTo>
                  <a:pt x="73279" y="28346"/>
                </a:moveTo>
                <a:lnTo>
                  <a:pt x="73253" y="28206"/>
                </a:lnTo>
                <a:lnTo>
                  <a:pt x="72999" y="28663"/>
                </a:lnTo>
                <a:lnTo>
                  <a:pt x="73240" y="28752"/>
                </a:lnTo>
                <a:lnTo>
                  <a:pt x="73279" y="28346"/>
                </a:lnTo>
                <a:close/>
              </a:path>
              <a:path extrusionOk="0" h="46989" w="121285">
                <a:moveTo>
                  <a:pt x="73355" y="23495"/>
                </a:moveTo>
                <a:lnTo>
                  <a:pt x="70866" y="21717"/>
                </a:lnTo>
                <a:lnTo>
                  <a:pt x="70599" y="22720"/>
                </a:lnTo>
                <a:lnTo>
                  <a:pt x="70599" y="24371"/>
                </a:lnTo>
                <a:lnTo>
                  <a:pt x="69494" y="25171"/>
                </a:lnTo>
                <a:lnTo>
                  <a:pt x="73355" y="23495"/>
                </a:lnTo>
                <a:close/>
              </a:path>
              <a:path extrusionOk="0" h="46989" w="121285">
                <a:moveTo>
                  <a:pt x="73888" y="6375"/>
                </a:moveTo>
                <a:lnTo>
                  <a:pt x="73253" y="6032"/>
                </a:lnTo>
                <a:lnTo>
                  <a:pt x="73329" y="6451"/>
                </a:lnTo>
                <a:lnTo>
                  <a:pt x="73240" y="6705"/>
                </a:lnTo>
                <a:lnTo>
                  <a:pt x="73139" y="6997"/>
                </a:lnTo>
                <a:lnTo>
                  <a:pt x="73647" y="6642"/>
                </a:lnTo>
                <a:lnTo>
                  <a:pt x="73888" y="6375"/>
                </a:lnTo>
                <a:close/>
              </a:path>
              <a:path extrusionOk="0" h="46989" w="121285">
                <a:moveTo>
                  <a:pt x="74244" y="29159"/>
                </a:moveTo>
                <a:lnTo>
                  <a:pt x="73926" y="29044"/>
                </a:lnTo>
                <a:lnTo>
                  <a:pt x="73596" y="28905"/>
                </a:lnTo>
                <a:lnTo>
                  <a:pt x="73240" y="28752"/>
                </a:lnTo>
                <a:lnTo>
                  <a:pt x="73164" y="29641"/>
                </a:lnTo>
                <a:lnTo>
                  <a:pt x="72834" y="31915"/>
                </a:lnTo>
                <a:lnTo>
                  <a:pt x="73952" y="33286"/>
                </a:lnTo>
                <a:lnTo>
                  <a:pt x="74244" y="29159"/>
                </a:lnTo>
                <a:close/>
              </a:path>
              <a:path extrusionOk="0" h="46989" w="121285">
                <a:moveTo>
                  <a:pt x="74815" y="18872"/>
                </a:moveTo>
                <a:lnTo>
                  <a:pt x="74523" y="17462"/>
                </a:lnTo>
                <a:lnTo>
                  <a:pt x="74269" y="19278"/>
                </a:lnTo>
                <a:lnTo>
                  <a:pt x="74815" y="18872"/>
                </a:lnTo>
                <a:close/>
              </a:path>
              <a:path extrusionOk="0" h="46989" w="121285">
                <a:moveTo>
                  <a:pt x="75031" y="13169"/>
                </a:moveTo>
                <a:lnTo>
                  <a:pt x="74904" y="11137"/>
                </a:lnTo>
                <a:lnTo>
                  <a:pt x="74891" y="10947"/>
                </a:lnTo>
                <a:lnTo>
                  <a:pt x="74739" y="9105"/>
                </a:lnTo>
                <a:lnTo>
                  <a:pt x="74168" y="9512"/>
                </a:lnTo>
                <a:lnTo>
                  <a:pt x="73329" y="10947"/>
                </a:lnTo>
                <a:lnTo>
                  <a:pt x="72186" y="10134"/>
                </a:lnTo>
                <a:lnTo>
                  <a:pt x="71437" y="8597"/>
                </a:lnTo>
                <a:lnTo>
                  <a:pt x="72783" y="8293"/>
                </a:lnTo>
                <a:lnTo>
                  <a:pt x="73139" y="6997"/>
                </a:lnTo>
                <a:lnTo>
                  <a:pt x="72034" y="7759"/>
                </a:lnTo>
                <a:lnTo>
                  <a:pt x="69545" y="8864"/>
                </a:lnTo>
                <a:lnTo>
                  <a:pt x="71348" y="11518"/>
                </a:lnTo>
                <a:lnTo>
                  <a:pt x="71894" y="11137"/>
                </a:lnTo>
                <a:lnTo>
                  <a:pt x="73647" y="13169"/>
                </a:lnTo>
                <a:lnTo>
                  <a:pt x="74523" y="17462"/>
                </a:lnTo>
                <a:lnTo>
                  <a:pt x="74790" y="15608"/>
                </a:lnTo>
                <a:lnTo>
                  <a:pt x="75031" y="13169"/>
                </a:lnTo>
                <a:close/>
              </a:path>
              <a:path extrusionOk="0" h="46989" w="121285">
                <a:moveTo>
                  <a:pt x="75107" y="22720"/>
                </a:moveTo>
                <a:lnTo>
                  <a:pt x="73355" y="23495"/>
                </a:lnTo>
                <a:lnTo>
                  <a:pt x="74269" y="24155"/>
                </a:lnTo>
                <a:lnTo>
                  <a:pt x="75107" y="22720"/>
                </a:lnTo>
                <a:close/>
              </a:path>
              <a:path extrusionOk="0" h="46989" w="121285">
                <a:moveTo>
                  <a:pt x="76301" y="35941"/>
                </a:moveTo>
                <a:lnTo>
                  <a:pt x="74599" y="37160"/>
                </a:lnTo>
                <a:lnTo>
                  <a:pt x="72085" y="39789"/>
                </a:lnTo>
                <a:lnTo>
                  <a:pt x="76301" y="35941"/>
                </a:lnTo>
                <a:close/>
              </a:path>
              <a:path extrusionOk="0" h="46989" w="121285">
                <a:moveTo>
                  <a:pt x="76352" y="30099"/>
                </a:moveTo>
                <a:lnTo>
                  <a:pt x="76085" y="29959"/>
                </a:lnTo>
                <a:lnTo>
                  <a:pt x="75463" y="29641"/>
                </a:lnTo>
                <a:lnTo>
                  <a:pt x="74244" y="29019"/>
                </a:lnTo>
                <a:lnTo>
                  <a:pt x="74244" y="29159"/>
                </a:lnTo>
                <a:lnTo>
                  <a:pt x="75298" y="29616"/>
                </a:lnTo>
                <a:lnTo>
                  <a:pt x="76352" y="30099"/>
                </a:lnTo>
                <a:close/>
              </a:path>
              <a:path extrusionOk="0" h="46989" w="121285">
                <a:moveTo>
                  <a:pt x="80594" y="31343"/>
                </a:moveTo>
                <a:lnTo>
                  <a:pt x="80543" y="30988"/>
                </a:lnTo>
                <a:lnTo>
                  <a:pt x="80441" y="30835"/>
                </a:lnTo>
                <a:lnTo>
                  <a:pt x="80251" y="31483"/>
                </a:lnTo>
                <a:lnTo>
                  <a:pt x="80594" y="31343"/>
                </a:lnTo>
                <a:close/>
              </a:path>
              <a:path extrusionOk="0" h="46989" w="121285">
                <a:moveTo>
                  <a:pt x="80619" y="32537"/>
                </a:moveTo>
                <a:lnTo>
                  <a:pt x="80467" y="32613"/>
                </a:lnTo>
                <a:lnTo>
                  <a:pt x="80492" y="33566"/>
                </a:lnTo>
                <a:lnTo>
                  <a:pt x="80594" y="33159"/>
                </a:lnTo>
                <a:lnTo>
                  <a:pt x="80619" y="32537"/>
                </a:lnTo>
                <a:close/>
              </a:path>
              <a:path extrusionOk="0" h="46989" w="121285">
                <a:moveTo>
                  <a:pt x="83007" y="30746"/>
                </a:moveTo>
                <a:lnTo>
                  <a:pt x="82169" y="30797"/>
                </a:lnTo>
                <a:lnTo>
                  <a:pt x="81381" y="30988"/>
                </a:lnTo>
                <a:lnTo>
                  <a:pt x="80594" y="31343"/>
                </a:lnTo>
                <a:lnTo>
                  <a:pt x="80632" y="31673"/>
                </a:lnTo>
                <a:lnTo>
                  <a:pt x="80657" y="32131"/>
                </a:lnTo>
                <a:lnTo>
                  <a:pt x="80619" y="32537"/>
                </a:lnTo>
                <a:lnTo>
                  <a:pt x="81432" y="32181"/>
                </a:lnTo>
                <a:lnTo>
                  <a:pt x="82219" y="31419"/>
                </a:lnTo>
                <a:lnTo>
                  <a:pt x="83007" y="30746"/>
                </a:lnTo>
                <a:close/>
              </a:path>
              <a:path extrusionOk="0" h="46989" w="121285">
                <a:moveTo>
                  <a:pt x="85737" y="41656"/>
                </a:moveTo>
                <a:lnTo>
                  <a:pt x="83896" y="42278"/>
                </a:lnTo>
                <a:lnTo>
                  <a:pt x="82486" y="41490"/>
                </a:lnTo>
                <a:lnTo>
                  <a:pt x="81267" y="38735"/>
                </a:lnTo>
                <a:lnTo>
                  <a:pt x="79273" y="40970"/>
                </a:lnTo>
                <a:lnTo>
                  <a:pt x="81165" y="43573"/>
                </a:lnTo>
                <a:lnTo>
                  <a:pt x="79463" y="44792"/>
                </a:lnTo>
                <a:lnTo>
                  <a:pt x="81381" y="44894"/>
                </a:lnTo>
                <a:lnTo>
                  <a:pt x="83654" y="43192"/>
                </a:lnTo>
                <a:lnTo>
                  <a:pt x="85737" y="41656"/>
                </a:lnTo>
                <a:close/>
              </a:path>
              <a:path extrusionOk="0" h="46989" w="121285">
                <a:moveTo>
                  <a:pt x="86512" y="30175"/>
                </a:moveTo>
                <a:lnTo>
                  <a:pt x="86055" y="30213"/>
                </a:lnTo>
                <a:lnTo>
                  <a:pt x="85140" y="29121"/>
                </a:lnTo>
                <a:lnTo>
                  <a:pt x="84086" y="29781"/>
                </a:lnTo>
                <a:lnTo>
                  <a:pt x="83007" y="30746"/>
                </a:lnTo>
                <a:lnTo>
                  <a:pt x="84010" y="30645"/>
                </a:lnTo>
                <a:lnTo>
                  <a:pt x="85051" y="30721"/>
                </a:lnTo>
                <a:lnTo>
                  <a:pt x="86055" y="31013"/>
                </a:lnTo>
                <a:lnTo>
                  <a:pt x="86360" y="30505"/>
                </a:lnTo>
                <a:lnTo>
                  <a:pt x="86512" y="30175"/>
                </a:lnTo>
                <a:close/>
              </a:path>
              <a:path extrusionOk="0" h="46989" w="121285">
                <a:moveTo>
                  <a:pt x="89052" y="39598"/>
                </a:moveTo>
                <a:lnTo>
                  <a:pt x="88112" y="39941"/>
                </a:lnTo>
                <a:lnTo>
                  <a:pt x="86982" y="40728"/>
                </a:lnTo>
                <a:lnTo>
                  <a:pt x="85737" y="41656"/>
                </a:lnTo>
                <a:lnTo>
                  <a:pt x="86728" y="41275"/>
                </a:lnTo>
                <a:lnTo>
                  <a:pt x="87757" y="40754"/>
                </a:lnTo>
                <a:lnTo>
                  <a:pt x="89052" y="39598"/>
                </a:lnTo>
                <a:close/>
              </a:path>
              <a:path extrusionOk="0" h="46989" w="121285">
                <a:moveTo>
                  <a:pt x="89903" y="20358"/>
                </a:moveTo>
                <a:lnTo>
                  <a:pt x="88811" y="16281"/>
                </a:lnTo>
                <a:lnTo>
                  <a:pt x="88226" y="18313"/>
                </a:lnTo>
                <a:lnTo>
                  <a:pt x="85928" y="16687"/>
                </a:lnTo>
                <a:lnTo>
                  <a:pt x="85623" y="19329"/>
                </a:lnTo>
                <a:lnTo>
                  <a:pt x="84785" y="20739"/>
                </a:lnTo>
                <a:lnTo>
                  <a:pt x="89903" y="20358"/>
                </a:lnTo>
                <a:close/>
              </a:path>
              <a:path extrusionOk="0" h="46989" w="121285">
                <a:moveTo>
                  <a:pt x="90360" y="33756"/>
                </a:moveTo>
                <a:lnTo>
                  <a:pt x="89090" y="32397"/>
                </a:lnTo>
                <a:lnTo>
                  <a:pt x="87604" y="31534"/>
                </a:lnTo>
                <a:lnTo>
                  <a:pt x="86055" y="31013"/>
                </a:lnTo>
                <a:lnTo>
                  <a:pt x="85407" y="32131"/>
                </a:lnTo>
                <a:lnTo>
                  <a:pt x="83972" y="34023"/>
                </a:lnTo>
                <a:lnTo>
                  <a:pt x="85686" y="34455"/>
                </a:lnTo>
                <a:lnTo>
                  <a:pt x="87464" y="33210"/>
                </a:lnTo>
                <a:lnTo>
                  <a:pt x="88836" y="33451"/>
                </a:lnTo>
                <a:lnTo>
                  <a:pt x="90360" y="33756"/>
                </a:lnTo>
                <a:close/>
              </a:path>
              <a:path extrusionOk="0" h="46989" w="121285">
                <a:moveTo>
                  <a:pt x="93599" y="39433"/>
                </a:moveTo>
                <a:lnTo>
                  <a:pt x="93306" y="38404"/>
                </a:lnTo>
                <a:lnTo>
                  <a:pt x="92875" y="37465"/>
                </a:lnTo>
                <a:lnTo>
                  <a:pt x="92405" y="36563"/>
                </a:lnTo>
                <a:lnTo>
                  <a:pt x="92544" y="37998"/>
                </a:lnTo>
                <a:lnTo>
                  <a:pt x="93027" y="40347"/>
                </a:lnTo>
                <a:lnTo>
                  <a:pt x="93599" y="39433"/>
                </a:lnTo>
                <a:close/>
              </a:path>
              <a:path extrusionOk="0" h="46989" w="121285">
                <a:moveTo>
                  <a:pt x="98945" y="30365"/>
                </a:moveTo>
                <a:lnTo>
                  <a:pt x="98869" y="25603"/>
                </a:lnTo>
                <a:lnTo>
                  <a:pt x="95516" y="24549"/>
                </a:lnTo>
                <a:lnTo>
                  <a:pt x="95389" y="27851"/>
                </a:lnTo>
                <a:lnTo>
                  <a:pt x="92849" y="28714"/>
                </a:lnTo>
                <a:lnTo>
                  <a:pt x="98412" y="29883"/>
                </a:lnTo>
                <a:lnTo>
                  <a:pt x="90576" y="30213"/>
                </a:lnTo>
                <a:lnTo>
                  <a:pt x="93522" y="33883"/>
                </a:lnTo>
                <a:lnTo>
                  <a:pt x="92278" y="34124"/>
                </a:lnTo>
                <a:lnTo>
                  <a:pt x="91300" y="33947"/>
                </a:lnTo>
                <a:lnTo>
                  <a:pt x="90360" y="33756"/>
                </a:lnTo>
                <a:lnTo>
                  <a:pt x="91135" y="34594"/>
                </a:lnTo>
                <a:lnTo>
                  <a:pt x="91821" y="35534"/>
                </a:lnTo>
                <a:lnTo>
                  <a:pt x="92252" y="36296"/>
                </a:lnTo>
                <a:lnTo>
                  <a:pt x="92405" y="36563"/>
                </a:lnTo>
                <a:lnTo>
                  <a:pt x="92354" y="36296"/>
                </a:lnTo>
                <a:lnTo>
                  <a:pt x="92354" y="35344"/>
                </a:lnTo>
                <a:lnTo>
                  <a:pt x="92481" y="35699"/>
                </a:lnTo>
                <a:lnTo>
                  <a:pt x="92646" y="35699"/>
                </a:lnTo>
                <a:lnTo>
                  <a:pt x="92798" y="35344"/>
                </a:lnTo>
                <a:lnTo>
                  <a:pt x="92875" y="35179"/>
                </a:lnTo>
                <a:lnTo>
                  <a:pt x="93408" y="34353"/>
                </a:lnTo>
                <a:lnTo>
                  <a:pt x="94602" y="35750"/>
                </a:lnTo>
                <a:lnTo>
                  <a:pt x="93268" y="35433"/>
                </a:lnTo>
                <a:lnTo>
                  <a:pt x="92697" y="35674"/>
                </a:lnTo>
                <a:lnTo>
                  <a:pt x="92354" y="36220"/>
                </a:lnTo>
                <a:lnTo>
                  <a:pt x="98323" y="36322"/>
                </a:lnTo>
                <a:lnTo>
                  <a:pt x="97802" y="35750"/>
                </a:lnTo>
                <a:lnTo>
                  <a:pt x="97434" y="35344"/>
                </a:lnTo>
                <a:lnTo>
                  <a:pt x="96012" y="34886"/>
                </a:lnTo>
                <a:lnTo>
                  <a:pt x="93522" y="34353"/>
                </a:lnTo>
                <a:lnTo>
                  <a:pt x="93548" y="34124"/>
                </a:lnTo>
                <a:lnTo>
                  <a:pt x="95681" y="30886"/>
                </a:lnTo>
                <a:lnTo>
                  <a:pt x="98945" y="30365"/>
                </a:lnTo>
                <a:close/>
              </a:path>
              <a:path extrusionOk="0" h="46989" w="121285">
                <a:moveTo>
                  <a:pt x="104190" y="39357"/>
                </a:moveTo>
                <a:lnTo>
                  <a:pt x="99009" y="36703"/>
                </a:lnTo>
                <a:lnTo>
                  <a:pt x="99593" y="36322"/>
                </a:lnTo>
                <a:lnTo>
                  <a:pt x="98323" y="36322"/>
                </a:lnTo>
                <a:lnTo>
                  <a:pt x="99352" y="37426"/>
                </a:lnTo>
                <a:lnTo>
                  <a:pt x="99707" y="39166"/>
                </a:lnTo>
                <a:lnTo>
                  <a:pt x="100279" y="42545"/>
                </a:lnTo>
                <a:lnTo>
                  <a:pt x="102730" y="41592"/>
                </a:lnTo>
                <a:lnTo>
                  <a:pt x="103606" y="40462"/>
                </a:lnTo>
                <a:lnTo>
                  <a:pt x="104190" y="39357"/>
                </a:lnTo>
                <a:close/>
              </a:path>
              <a:path extrusionOk="0" h="46989" w="121285">
                <a:moveTo>
                  <a:pt x="104495" y="38735"/>
                </a:moveTo>
                <a:lnTo>
                  <a:pt x="104190" y="39357"/>
                </a:lnTo>
                <a:lnTo>
                  <a:pt x="104470" y="39509"/>
                </a:lnTo>
                <a:lnTo>
                  <a:pt x="104470" y="39268"/>
                </a:lnTo>
                <a:lnTo>
                  <a:pt x="104495" y="38976"/>
                </a:lnTo>
                <a:lnTo>
                  <a:pt x="104495" y="38735"/>
                </a:lnTo>
                <a:close/>
              </a:path>
              <a:path extrusionOk="0" h="46989" w="121285">
                <a:moveTo>
                  <a:pt x="105587" y="27673"/>
                </a:moveTo>
                <a:lnTo>
                  <a:pt x="104978" y="28067"/>
                </a:lnTo>
                <a:lnTo>
                  <a:pt x="105397" y="28536"/>
                </a:lnTo>
                <a:lnTo>
                  <a:pt x="105587" y="27673"/>
                </a:lnTo>
                <a:close/>
              </a:path>
              <a:path extrusionOk="0" h="46989" w="121285">
                <a:moveTo>
                  <a:pt x="106768" y="40728"/>
                </a:moveTo>
                <a:lnTo>
                  <a:pt x="104216" y="41592"/>
                </a:lnTo>
                <a:lnTo>
                  <a:pt x="102082" y="45326"/>
                </a:lnTo>
                <a:lnTo>
                  <a:pt x="106768" y="40728"/>
                </a:lnTo>
                <a:close/>
              </a:path>
              <a:path extrusionOk="0" h="46989" w="121285">
                <a:moveTo>
                  <a:pt x="109194" y="34912"/>
                </a:moveTo>
                <a:lnTo>
                  <a:pt x="109029" y="32639"/>
                </a:lnTo>
                <a:lnTo>
                  <a:pt x="105397" y="28536"/>
                </a:lnTo>
                <a:lnTo>
                  <a:pt x="104762" y="31457"/>
                </a:lnTo>
                <a:lnTo>
                  <a:pt x="104495" y="38735"/>
                </a:lnTo>
                <a:lnTo>
                  <a:pt x="105168" y="37261"/>
                </a:lnTo>
                <a:lnTo>
                  <a:pt x="105714" y="35864"/>
                </a:lnTo>
                <a:lnTo>
                  <a:pt x="109194" y="34912"/>
                </a:lnTo>
                <a:close/>
              </a:path>
              <a:path extrusionOk="0" h="46989" w="121285">
                <a:moveTo>
                  <a:pt x="110705" y="45250"/>
                </a:moveTo>
                <a:lnTo>
                  <a:pt x="110007" y="43383"/>
                </a:lnTo>
                <a:lnTo>
                  <a:pt x="108407" y="46736"/>
                </a:lnTo>
                <a:lnTo>
                  <a:pt x="110705" y="45250"/>
                </a:lnTo>
                <a:close/>
              </a:path>
              <a:path extrusionOk="0" h="46989" w="121285">
                <a:moveTo>
                  <a:pt x="112141" y="26466"/>
                </a:moveTo>
                <a:lnTo>
                  <a:pt x="110947" y="28282"/>
                </a:lnTo>
                <a:lnTo>
                  <a:pt x="111950" y="30797"/>
                </a:lnTo>
                <a:lnTo>
                  <a:pt x="112141" y="26466"/>
                </a:lnTo>
                <a:close/>
              </a:path>
              <a:path extrusionOk="0" h="46989" w="121285">
                <a:moveTo>
                  <a:pt x="112509" y="25908"/>
                </a:moveTo>
                <a:lnTo>
                  <a:pt x="112166" y="25882"/>
                </a:lnTo>
                <a:lnTo>
                  <a:pt x="112141" y="26466"/>
                </a:lnTo>
                <a:lnTo>
                  <a:pt x="112509" y="25908"/>
                </a:lnTo>
                <a:close/>
              </a:path>
              <a:path extrusionOk="0" h="46989" w="121285">
                <a:moveTo>
                  <a:pt x="117246" y="19558"/>
                </a:moveTo>
                <a:lnTo>
                  <a:pt x="117055" y="19685"/>
                </a:lnTo>
                <a:lnTo>
                  <a:pt x="116713" y="20688"/>
                </a:lnTo>
                <a:lnTo>
                  <a:pt x="117246" y="19558"/>
                </a:lnTo>
                <a:close/>
              </a:path>
              <a:path extrusionOk="0" h="46989" w="121285">
                <a:moveTo>
                  <a:pt x="118821" y="18580"/>
                </a:moveTo>
                <a:lnTo>
                  <a:pt x="118300" y="17335"/>
                </a:lnTo>
                <a:lnTo>
                  <a:pt x="117246" y="19558"/>
                </a:lnTo>
                <a:lnTo>
                  <a:pt x="118821" y="18580"/>
                </a:lnTo>
                <a:close/>
              </a:path>
              <a:path extrusionOk="0" h="46989" w="121285">
                <a:moveTo>
                  <a:pt x="120789" y="19761"/>
                </a:moveTo>
                <a:lnTo>
                  <a:pt x="116713" y="20688"/>
                </a:lnTo>
                <a:lnTo>
                  <a:pt x="112331" y="22631"/>
                </a:lnTo>
                <a:lnTo>
                  <a:pt x="111086" y="17818"/>
                </a:lnTo>
                <a:lnTo>
                  <a:pt x="107416" y="19354"/>
                </a:lnTo>
                <a:lnTo>
                  <a:pt x="105587" y="27673"/>
                </a:lnTo>
                <a:lnTo>
                  <a:pt x="108470" y="25857"/>
                </a:lnTo>
                <a:lnTo>
                  <a:pt x="112763" y="25527"/>
                </a:lnTo>
                <a:lnTo>
                  <a:pt x="112509" y="25908"/>
                </a:lnTo>
                <a:lnTo>
                  <a:pt x="118986" y="26390"/>
                </a:lnTo>
                <a:lnTo>
                  <a:pt x="119227" y="25527"/>
                </a:lnTo>
                <a:lnTo>
                  <a:pt x="120015" y="22631"/>
                </a:lnTo>
                <a:lnTo>
                  <a:pt x="120789" y="197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59" name="Google Shape;2359;p238"/>
          <p:cNvSpPr/>
          <p:nvPr/>
        </p:nvSpPr>
        <p:spPr>
          <a:xfrm>
            <a:off x="1877585" y="2759022"/>
            <a:ext cx="7195" cy="5078"/>
          </a:xfrm>
          <a:custGeom>
            <a:rect b="b" l="l" r="r" t="t"/>
            <a:pathLst>
              <a:path extrusionOk="0" h="7620" w="10794">
                <a:moveTo>
                  <a:pt x="1676" y="368"/>
                </a:moveTo>
                <a:lnTo>
                  <a:pt x="1409" y="0"/>
                </a:lnTo>
                <a:lnTo>
                  <a:pt x="0" y="1231"/>
                </a:lnTo>
                <a:lnTo>
                  <a:pt x="1028" y="774"/>
                </a:lnTo>
                <a:lnTo>
                  <a:pt x="1676" y="368"/>
                </a:lnTo>
                <a:close/>
              </a:path>
              <a:path extrusionOk="0" h="7620" w="10794">
                <a:moveTo>
                  <a:pt x="10680" y="7353"/>
                </a:moveTo>
                <a:lnTo>
                  <a:pt x="9969" y="7137"/>
                </a:lnTo>
                <a:lnTo>
                  <a:pt x="9410" y="7112"/>
                </a:lnTo>
                <a:lnTo>
                  <a:pt x="8915" y="7188"/>
                </a:lnTo>
                <a:lnTo>
                  <a:pt x="10680" y="73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0" name="Google Shape;2360;p238"/>
          <p:cNvSpPr/>
          <p:nvPr/>
        </p:nvSpPr>
        <p:spPr>
          <a:xfrm>
            <a:off x="1759069" y="2708952"/>
            <a:ext cx="2540" cy="6771"/>
          </a:xfrm>
          <a:custGeom>
            <a:rect b="b" l="l" r="r" t="t"/>
            <a:pathLst>
              <a:path extrusionOk="0" h="10160" w="3810">
                <a:moveTo>
                  <a:pt x="0" y="9743"/>
                </a:moveTo>
                <a:lnTo>
                  <a:pt x="958" y="4021"/>
                </a:lnTo>
                <a:lnTo>
                  <a:pt x="1078" y="0"/>
                </a:lnTo>
                <a:lnTo>
                  <a:pt x="1389" y="1220"/>
                </a:lnTo>
                <a:lnTo>
                  <a:pt x="2060" y="2178"/>
                </a:lnTo>
                <a:lnTo>
                  <a:pt x="3641" y="2298"/>
                </a:lnTo>
                <a:lnTo>
                  <a:pt x="2012" y="6080"/>
                </a:lnTo>
                <a:lnTo>
                  <a:pt x="0" y="97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1" name="Google Shape;2361;p238"/>
          <p:cNvSpPr/>
          <p:nvPr/>
        </p:nvSpPr>
        <p:spPr>
          <a:xfrm>
            <a:off x="1823702" y="2726347"/>
            <a:ext cx="10158" cy="9311"/>
          </a:xfrm>
          <a:custGeom>
            <a:rect b="b" l="l" r="r" t="t"/>
            <a:pathLst>
              <a:path extrusionOk="0" h="13970" w="15239">
                <a:moveTo>
                  <a:pt x="3467" y="11176"/>
                </a:moveTo>
                <a:lnTo>
                  <a:pt x="2222" y="11988"/>
                </a:lnTo>
                <a:lnTo>
                  <a:pt x="1079" y="12763"/>
                </a:lnTo>
                <a:lnTo>
                  <a:pt x="0" y="13449"/>
                </a:lnTo>
                <a:lnTo>
                  <a:pt x="2057" y="12852"/>
                </a:lnTo>
                <a:lnTo>
                  <a:pt x="3200" y="12547"/>
                </a:lnTo>
                <a:lnTo>
                  <a:pt x="3276" y="12090"/>
                </a:lnTo>
                <a:lnTo>
                  <a:pt x="3467" y="11176"/>
                </a:lnTo>
                <a:close/>
              </a:path>
              <a:path extrusionOk="0" h="13970" w="15239">
                <a:moveTo>
                  <a:pt x="15227" y="2628"/>
                </a:moveTo>
                <a:lnTo>
                  <a:pt x="15062" y="1409"/>
                </a:lnTo>
                <a:lnTo>
                  <a:pt x="14566" y="0"/>
                </a:lnTo>
                <a:lnTo>
                  <a:pt x="15163" y="3733"/>
                </a:lnTo>
                <a:lnTo>
                  <a:pt x="15227" y="26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2" name="Google Shape;2362;p238"/>
          <p:cNvSpPr/>
          <p:nvPr/>
        </p:nvSpPr>
        <p:spPr>
          <a:xfrm>
            <a:off x="1913115" y="2785187"/>
            <a:ext cx="2963" cy="2540"/>
          </a:xfrm>
          <a:custGeom>
            <a:rect b="b" l="l" r="r" t="t"/>
            <a:pathLst>
              <a:path extrusionOk="0" h="3810" w="4444">
                <a:moveTo>
                  <a:pt x="0" y="3614"/>
                </a:moveTo>
                <a:lnTo>
                  <a:pt x="1557" y="2298"/>
                </a:lnTo>
                <a:lnTo>
                  <a:pt x="2203" y="0"/>
                </a:lnTo>
                <a:lnTo>
                  <a:pt x="4096" y="1843"/>
                </a:lnTo>
                <a:lnTo>
                  <a:pt x="0" y="36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3" name="Google Shape;2363;p238"/>
          <p:cNvSpPr/>
          <p:nvPr/>
        </p:nvSpPr>
        <p:spPr>
          <a:xfrm>
            <a:off x="1709525" y="2678237"/>
            <a:ext cx="2116" cy="4655"/>
          </a:xfrm>
          <a:custGeom>
            <a:rect b="b" l="l" r="r" t="t"/>
            <a:pathLst>
              <a:path extrusionOk="0" h="6985" w="3175">
                <a:moveTo>
                  <a:pt x="2778" y="6870"/>
                </a:moveTo>
                <a:lnTo>
                  <a:pt x="1772" y="6176"/>
                </a:lnTo>
                <a:lnTo>
                  <a:pt x="838" y="4979"/>
                </a:lnTo>
                <a:lnTo>
                  <a:pt x="0" y="2824"/>
                </a:lnTo>
                <a:lnTo>
                  <a:pt x="1988" y="0"/>
                </a:lnTo>
                <a:lnTo>
                  <a:pt x="1964" y="3878"/>
                </a:lnTo>
                <a:lnTo>
                  <a:pt x="2778" y="68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4" name="Google Shape;2364;p238"/>
          <p:cNvSpPr/>
          <p:nvPr/>
        </p:nvSpPr>
        <p:spPr>
          <a:xfrm>
            <a:off x="1862374" y="2782763"/>
            <a:ext cx="1693" cy="847"/>
          </a:xfrm>
          <a:custGeom>
            <a:rect b="b" l="l" r="r" t="t"/>
            <a:pathLst>
              <a:path extrusionOk="0" h="1270" w="2539">
                <a:moveTo>
                  <a:pt x="1125" y="1149"/>
                </a:moveTo>
                <a:lnTo>
                  <a:pt x="0" y="1125"/>
                </a:lnTo>
                <a:lnTo>
                  <a:pt x="527" y="239"/>
                </a:lnTo>
                <a:lnTo>
                  <a:pt x="1413" y="0"/>
                </a:lnTo>
                <a:lnTo>
                  <a:pt x="2515" y="71"/>
                </a:lnTo>
                <a:lnTo>
                  <a:pt x="1940" y="766"/>
                </a:lnTo>
                <a:lnTo>
                  <a:pt x="1125" y="114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5" name="Google Shape;2365;p238"/>
          <p:cNvSpPr/>
          <p:nvPr/>
        </p:nvSpPr>
        <p:spPr>
          <a:xfrm>
            <a:off x="1711377" y="2682817"/>
            <a:ext cx="3386" cy="2963"/>
          </a:xfrm>
          <a:custGeom>
            <a:rect b="b" l="l" r="r" t="t"/>
            <a:pathLst>
              <a:path extrusionOk="0" h="4445" w="5080">
                <a:moveTo>
                  <a:pt x="1676" y="3902"/>
                </a:moveTo>
                <a:lnTo>
                  <a:pt x="598" y="2202"/>
                </a:lnTo>
                <a:lnTo>
                  <a:pt x="0" y="0"/>
                </a:lnTo>
                <a:lnTo>
                  <a:pt x="1269" y="885"/>
                </a:lnTo>
                <a:lnTo>
                  <a:pt x="2659" y="933"/>
                </a:lnTo>
                <a:lnTo>
                  <a:pt x="4096" y="861"/>
                </a:lnTo>
                <a:lnTo>
                  <a:pt x="4216" y="1316"/>
                </a:lnTo>
                <a:lnTo>
                  <a:pt x="4383" y="1627"/>
                </a:lnTo>
                <a:lnTo>
                  <a:pt x="4479" y="2106"/>
                </a:lnTo>
                <a:lnTo>
                  <a:pt x="1676" y="39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6" name="Google Shape;2366;p238"/>
          <p:cNvSpPr/>
          <p:nvPr/>
        </p:nvSpPr>
        <p:spPr>
          <a:xfrm>
            <a:off x="2000373" y="2893591"/>
            <a:ext cx="423" cy="847"/>
          </a:xfrm>
          <a:custGeom>
            <a:rect b="b" l="l" r="r" t="t"/>
            <a:pathLst>
              <a:path extrusionOk="0" h="1270" w="635">
                <a:moveTo>
                  <a:pt x="0" y="646"/>
                </a:moveTo>
                <a:lnTo>
                  <a:pt x="95" y="406"/>
                </a:lnTo>
                <a:lnTo>
                  <a:pt x="71" y="215"/>
                </a:lnTo>
                <a:lnTo>
                  <a:pt x="143" y="0"/>
                </a:lnTo>
                <a:lnTo>
                  <a:pt x="383" y="191"/>
                </a:lnTo>
                <a:lnTo>
                  <a:pt x="479" y="383"/>
                </a:lnTo>
                <a:lnTo>
                  <a:pt x="0" y="6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7" name="Google Shape;2367;p238"/>
          <p:cNvSpPr/>
          <p:nvPr/>
        </p:nvSpPr>
        <p:spPr>
          <a:xfrm>
            <a:off x="1997959" y="2940180"/>
            <a:ext cx="1270" cy="1270"/>
          </a:xfrm>
          <a:custGeom>
            <a:rect b="b" l="l" r="r" t="t"/>
            <a:pathLst>
              <a:path extrusionOk="0" h="1904" w="1905">
                <a:moveTo>
                  <a:pt x="1509" y="1843"/>
                </a:moveTo>
                <a:lnTo>
                  <a:pt x="383" y="1101"/>
                </a:lnTo>
                <a:lnTo>
                  <a:pt x="0" y="502"/>
                </a:lnTo>
                <a:lnTo>
                  <a:pt x="0" y="0"/>
                </a:lnTo>
                <a:lnTo>
                  <a:pt x="527" y="718"/>
                </a:lnTo>
                <a:lnTo>
                  <a:pt x="1006" y="1484"/>
                </a:lnTo>
                <a:lnTo>
                  <a:pt x="1509" y="18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8" name="Google Shape;2368;p238"/>
          <p:cNvSpPr/>
          <p:nvPr/>
        </p:nvSpPr>
        <p:spPr>
          <a:xfrm>
            <a:off x="1685077" y="2658826"/>
            <a:ext cx="2540" cy="13120"/>
          </a:xfrm>
          <a:custGeom>
            <a:rect b="b" l="l" r="r" t="t"/>
            <a:pathLst>
              <a:path extrusionOk="0" h="19685" w="3810">
                <a:moveTo>
                  <a:pt x="1295" y="18745"/>
                </a:moveTo>
                <a:lnTo>
                  <a:pt x="0" y="18503"/>
                </a:lnTo>
                <a:lnTo>
                  <a:pt x="927" y="19075"/>
                </a:lnTo>
                <a:lnTo>
                  <a:pt x="1295" y="18745"/>
                </a:lnTo>
                <a:close/>
              </a:path>
              <a:path extrusionOk="0" h="19685" w="3810">
                <a:moveTo>
                  <a:pt x="3187" y="0"/>
                </a:moveTo>
                <a:lnTo>
                  <a:pt x="2705" y="850"/>
                </a:lnTo>
                <a:lnTo>
                  <a:pt x="2273" y="1358"/>
                </a:lnTo>
                <a:lnTo>
                  <a:pt x="2781" y="850"/>
                </a:lnTo>
                <a:lnTo>
                  <a:pt x="318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69" name="Google Shape;2369;p238"/>
          <p:cNvSpPr/>
          <p:nvPr/>
        </p:nvSpPr>
        <p:spPr>
          <a:xfrm>
            <a:off x="1729788" y="2672734"/>
            <a:ext cx="423" cy="847"/>
          </a:xfrm>
          <a:custGeom>
            <a:rect b="b" l="l" r="r" t="t"/>
            <a:pathLst>
              <a:path extrusionOk="0" h="1270" w="635">
                <a:moveTo>
                  <a:pt x="71" y="885"/>
                </a:moveTo>
                <a:lnTo>
                  <a:pt x="95" y="167"/>
                </a:lnTo>
                <a:lnTo>
                  <a:pt x="95" y="0"/>
                </a:lnTo>
                <a:lnTo>
                  <a:pt x="71" y="8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0" name="Google Shape;2370;p238"/>
          <p:cNvSpPr/>
          <p:nvPr/>
        </p:nvSpPr>
        <p:spPr>
          <a:xfrm>
            <a:off x="1684002" y="2669704"/>
            <a:ext cx="3386" cy="2116"/>
          </a:xfrm>
          <a:custGeom>
            <a:rect b="b" l="l" r="r" t="t"/>
            <a:pathLst>
              <a:path extrusionOk="0" h="3175" w="5080">
                <a:moveTo>
                  <a:pt x="1346" y="1866"/>
                </a:moveTo>
                <a:lnTo>
                  <a:pt x="990" y="1562"/>
                </a:lnTo>
                <a:lnTo>
                  <a:pt x="457" y="1079"/>
                </a:lnTo>
                <a:lnTo>
                  <a:pt x="50" y="1651"/>
                </a:lnTo>
                <a:lnTo>
                  <a:pt x="0" y="2082"/>
                </a:lnTo>
                <a:lnTo>
                  <a:pt x="1346" y="1866"/>
                </a:lnTo>
                <a:close/>
              </a:path>
              <a:path extrusionOk="0" h="3175" w="5080">
                <a:moveTo>
                  <a:pt x="2908" y="1727"/>
                </a:moveTo>
                <a:lnTo>
                  <a:pt x="2781" y="1346"/>
                </a:lnTo>
                <a:lnTo>
                  <a:pt x="2476" y="787"/>
                </a:lnTo>
                <a:lnTo>
                  <a:pt x="1879" y="0"/>
                </a:lnTo>
                <a:lnTo>
                  <a:pt x="2108" y="647"/>
                </a:lnTo>
                <a:lnTo>
                  <a:pt x="2476" y="1244"/>
                </a:lnTo>
                <a:lnTo>
                  <a:pt x="2908" y="1727"/>
                </a:lnTo>
                <a:close/>
              </a:path>
              <a:path extrusionOk="0" h="3175" w="5080">
                <a:moveTo>
                  <a:pt x="4635" y="2946"/>
                </a:moveTo>
                <a:lnTo>
                  <a:pt x="3962" y="2654"/>
                </a:lnTo>
                <a:lnTo>
                  <a:pt x="3378" y="2247"/>
                </a:lnTo>
                <a:lnTo>
                  <a:pt x="2908" y="1727"/>
                </a:lnTo>
                <a:lnTo>
                  <a:pt x="3022" y="2082"/>
                </a:lnTo>
                <a:lnTo>
                  <a:pt x="3022" y="2324"/>
                </a:lnTo>
                <a:lnTo>
                  <a:pt x="3289" y="2514"/>
                </a:lnTo>
                <a:lnTo>
                  <a:pt x="3810" y="2616"/>
                </a:lnTo>
                <a:lnTo>
                  <a:pt x="4635" y="29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1" name="Google Shape;2371;p238"/>
          <p:cNvSpPr/>
          <p:nvPr/>
        </p:nvSpPr>
        <p:spPr>
          <a:xfrm>
            <a:off x="1949614" y="2840299"/>
            <a:ext cx="1693" cy="423"/>
          </a:xfrm>
          <a:custGeom>
            <a:rect b="b" l="l" r="r" t="t"/>
            <a:pathLst>
              <a:path extrusionOk="0" h="635" w="2539">
                <a:moveTo>
                  <a:pt x="0" y="454"/>
                </a:moveTo>
                <a:lnTo>
                  <a:pt x="71" y="263"/>
                </a:lnTo>
                <a:lnTo>
                  <a:pt x="95" y="0"/>
                </a:lnTo>
                <a:lnTo>
                  <a:pt x="1557" y="119"/>
                </a:lnTo>
                <a:lnTo>
                  <a:pt x="2132" y="383"/>
                </a:lnTo>
                <a:lnTo>
                  <a:pt x="0" y="4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2" name="Google Shape;2372;p238"/>
          <p:cNvSpPr/>
          <p:nvPr/>
        </p:nvSpPr>
        <p:spPr>
          <a:xfrm>
            <a:off x="1667751" y="2645648"/>
            <a:ext cx="350852" cy="305990"/>
          </a:xfrm>
          <a:custGeom>
            <a:rect b="b" l="l" r="r" t="t"/>
            <a:pathLst>
              <a:path extrusionOk="0" h="459104" w="526414">
                <a:moveTo>
                  <a:pt x="3479" y="1790"/>
                </a:moveTo>
                <a:lnTo>
                  <a:pt x="2082" y="254"/>
                </a:lnTo>
                <a:lnTo>
                  <a:pt x="1485" y="622"/>
                </a:lnTo>
                <a:lnTo>
                  <a:pt x="1219" y="0"/>
                </a:lnTo>
                <a:lnTo>
                  <a:pt x="647" y="355"/>
                </a:lnTo>
                <a:lnTo>
                  <a:pt x="0" y="2362"/>
                </a:lnTo>
                <a:lnTo>
                  <a:pt x="1701" y="2921"/>
                </a:lnTo>
                <a:lnTo>
                  <a:pt x="3479" y="1790"/>
                </a:lnTo>
                <a:close/>
              </a:path>
              <a:path extrusionOk="0" h="459104" w="526414">
                <a:moveTo>
                  <a:pt x="10033" y="25488"/>
                </a:moveTo>
                <a:lnTo>
                  <a:pt x="9423" y="24587"/>
                </a:lnTo>
                <a:lnTo>
                  <a:pt x="8775" y="30937"/>
                </a:lnTo>
                <a:lnTo>
                  <a:pt x="9956" y="26390"/>
                </a:lnTo>
                <a:lnTo>
                  <a:pt x="10033" y="25488"/>
                </a:lnTo>
                <a:close/>
              </a:path>
              <a:path extrusionOk="0" h="459104" w="526414">
                <a:moveTo>
                  <a:pt x="10426" y="24587"/>
                </a:moveTo>
                <a:lnTo>
                  <a:pt x="10185" y="25488"/>
                </a:lnTo>
                <a:lnTo>
                  <a:pt x="10287" y="25857"/>
                </a:lnTo>
                <a:lnTo>
                  <a:pt x="10388" y="26009"/>
                </a:lnTo>
                <a:lnTo>
                  <a:pt x="10426" y="24587"/>
                </a:lnTo>
                <a:close/>
              </a:path>
              <a:path extrusionOk="0" h="459104" w="526414">
                <a:moveTo>
                  <a:pt x="12026" y="28397"/>
                </a:moveTo>
                <a:lnTo>
                  <a:pt x="10388" y="26009"/>
                </a:lnTo>
                <a:lnTo>
                  <a:pt x="10261" y="32207"/>
                </a:lnTo>
                <a:lnTo>
                  <a:pt x="12026" y="28397"/>
                </a:lnTo>
                <a:close/>
              </a:path>
              <a:path extrusionOk="0" h="459104" w="526414">
                <a:moveTo>
                  <a:pt x="14211" y="17373"/>
                </a:moveTo>
                <a:lnTo>
                  <a:pt x="13589" y="17297"/>
                </a:lnTo>
                <a:lnTo>
                  <a:pt x="12966" y="17157"/>
                </a:lnTo>
                <a:lnTo>
                  <a:pt x="12484" y="16776"/>
                </a:lnTo>
                <a:lnTo>
                  <a:pt x="11455" y="18669"/>
                </a:lnTo>
                <a:lnTo>
                  <a:pt x="12992" y="17475"/>
                </a:lnTo>
                <a:lnTo>
                  <a:pt x="14211" y="17373"/>
                </a:lnTo>
                <a:close/>
              </a:path>
              <a:path extrusionOk="0" h="459104" w="526414">
                <a:moveTo>
                  <a:pt x="15087" y="35433"/>
                </a:moveTo>
                <a:lnTo>
                  <a:pt x="14262" y="35445"/>
                </a:lnTo>
                <a:lnTo>
                  <a:pt x="15074" y="35712"/>
                </a:lnTo>
                <a:lnTo>
                  <a:pt x="15087" y="35433"/>
                </a:lnTo>
                <a:close/>
              </a:path>
              <a:path extrusionOk="0" h="459104" w="526414">
                <a:moveTo>
                  <a:pt x="17272" y="35407"/>
                </a:moveTo>
                <a:lnTo>
                  <a:pt x="15938" y="35090"/>
                </a:lnTo>
                <a:lnTo>
                  <a:pt x="15887" y="34010"/>
                </a:lnTo>
                <a:lnTo>
                  <a:pt x="15544" y="33108"/>
                </a:lnTo>
                <a:lnTo>
                  <a:pt x="15214" y="34010"/>
                </a:lnTo>
                <a:lnTo>
                  <a:pt x="15087" y="35433"/>
                </a:lnTo>
                <a:lnTo>
                  <a:pt x="17272" y="35407"/>
                </a:lnTo>
                <a:close/>
              </a:path>
              <a:path extrusionOk="0" h="459104" w="526414">
                <a:moveTo>
                  <a:pt x="18923" y="16992"/>
                </a:moveTo>
                <a:lnTo>
                  <a:pt x="16776" y="17513"/>
                </a:lnTo>
                <a:lnTo>
                  <a:pt x="14693" y="17424"/>
                </a:lnTo>
                <a:lnTo>
                  <a:pt x="14909" y="17475"/>
                </a:lnTo>
                <a:lnTo>
                  <a:pt x="12433" y="22288"/>
                </a:lnTo>
                <a:lnTo>
                  <a:pt x="15049" y="21424"/>
                </a:lnTo>
                <a:lnTo>
                  <a:pt x="17653" y="20586"/>
                </a:lnTo>
                <a:lnTo>
                  <a:pt x="18923" y="16992"/>
                </a:lnTo>
                <a:close/>
              </a:path>
              <a:path extrusionOk="0" h="459104" w="526414">
                <a:moveTo>
                  <a:pt x="22326" y="9931"/>
                </a:moveTo>
                <a:lnTo>
                  <a:pt x="20993" y="8394"/>
                </a:lnTo>
                <a:lnTo>
                  <a:pt x="19837" y="12992"/>
                </a:lnTo>
                <a:lnTo>
                  <a:pt x="22326" y="9931"/>
                </a:lnTo>
                <a:close/>
              </a:path>
              <a:path extrusionOk="0" h="459104" w="526414">
                <a:moveTo>
                  <a:pt x="25908" y="21755"/>
                </a:moveTo>
                <a:lnTo>
                  <a:pt x="25273" y="20815"/>
                </a:lnTo>
                <a:lnTo>
                  <a:pt x="25298" y="22047"/>
                </a:lnTo>
                <a:lnTo>
                  <a:pt x="25908" y="21755"/>
                </a:lnTo>
                <a:close/>
              </a:path>
              <a:path extrusionOk="0" h="459104" w="526414">
                <a:moveTo>
                  <a:pt x="27863" y="20777"/>
                </a:moveTo>
                <a:lnTo>
                  <a:pt x="25908" y="21755"/>
                </a:lnTo>
                <a:lnTo>
                  <a:pt x="26111" y="22047"/>
                </a:lnTo>
                <a:lnTo>
                  <a:pt x="27863" y="20777"/>
                </a:lnTo>
                <a:close/>
              </a:path>
              <a:path extrusionOk="0" h="459104" w="526414">
                <a:moveTo>
                  <a:pt x="28054" y="11150"/>
                </a:moveTo>
                <a:lnTo>
                  <a:pt x="25590" y="8737"/>
                </a:lnTo>
                <a:lnTo>
                  <a:pt x="26085" y="10007"/>
                </a:lnTo>
                <a:lnTo>
                  <a:pt x="28054" y="11150"/>
                </a:lnTo>
                <a:close/>
              </a:path>
              <a:path extrusionOk="0" h="459104" w="526414">
                <a:moveTo>
                  <a:pt x="30403" y="16256"/>
                </a:moveTo>
                <a:lnTo>
                  <a:pt x="29489" y="15798"/>
                </a:lnTo>
                <a:lnTo>
                  <a:pt x="28562" y="15506"/>
                </a:lnTo>
                <a:lnTo>
                  <a:pt x="27724" y="16014"/>
                </a:lnTo>
                <a:lnTo>
                  <a:pt x="28244" y="16179"/>
                </a:lnTo>
                <a:lnTo>
                  <a:pt x="29425" y="16459"/>
                </a:lnTo>
                <a:lnTo>
                  <a:pt x="30403" y="16256"/>
                </a:lnTo>
                <a:close/>
              </a:path>
              <a:path extrusionOk="0" h="459104" w="526414">
                <a:moveTo>
                  <a:pt x="34264" y="17500"/>
                </a:moveTo>
                <a:lnTo>
                  <a:pt x="31813" y="15100"/>
                </a:lnTo>
                <a:lnTo>
                  <a:pt x="31546" y="15836"/>
                </a:lnTo>
                <a:lnTo>
                  <a:pt x="31000" y="16129"/>
                </a:lnTo>
                <a:lnTo>
                  <a:pt x="30403" y="16256"/>
                </a:lnTo>
                <a:lnTo>
                  <a:pt x="32156" y="17132"/>
                </a:lnTo>
                <a:lnTo>
                  <a:pt x="33782" y="18808"/>
                </a:lnTo>
                <a:lnTo>
                  <a:pt x="34264" y="17500"/>
                </a:lnTo>
                <a:close/>
              </a:path>
              <a:path extrusionOk="0" h="459104" w="526414">
                <a:moveTo>
                  <a:pt x="62433" y="33477"/>
                </a:moveTo>
                <a:lnTo>
                  <a:pt x="61087" y="34721"/>
                </a:lnTo>
                <a:lnTo>
                  <a:pt x="62433" y="33477"/>
                </a:lnTo>
                <a:close/>
              </a:path>
              <a:path extrusionOk="0" h="459104" w="526414">
                <a:moveTo>
                  <a:pt x="63360" y="15417"/>
                </a:moveTo>
                <a:lnTo>
                  <a:pt x="60896" y="16725"/>
                </a:lnTo>
                <a:lnTo>
                  <a:pt x="61328" y="18021"/>
                </a:lnTo>
                <a:lnTo>
                  <a:pt x="60947" y="18999"/>
                </a:lnTo>
                <a:lnTo>
                  <a:pt x="60756" y="20624"/>
                </a:lnTo>
                <a:lnTo>
                  <a:pt x="63360" y="15417"/>
                </a:lnTo>
                <a:close/>
              </a:path>
              <a:path extrusionOk="0" h="459104" w="526414">
                <a:moveTo>
                  <a:pt x="69646" y="31902"/>
                </a:moveTo>
                <a:lnTo>
                  <a:pt x="69240" y="30619"/>
                </a:lnTo>
                <a:lnTo>
                  <a:pt x="67779" y="30632"/>
                </a:lnTo>
                <a:lnTo>
                  <a:pt x="66522" y="31280"/>
                </a:lnTo>
                <a:lnTo>
                  <a:pt x="65087" y="31280"/>
                </a:lnTo>
                <a:lnTo>
                  <a:pt x="64871" y="32905"/>
                </a:lnTo>
                <a:lnTo>
                  <a:pt x="68618" y="33197"/>
                </a:lnTo>
                <a:lnTo>
                  <a:pt x="69646" y="31902"/>
                </a:lnTo>
                <a:close/>
              </a:path>
              <a:path extrusionOk="0" h="459104" w="526414">
                <a:moveTo>
                  <a:pt x="77457" y="17995"/>
                </a:moveTo>
                <a:lnTo>
                  <a:pt x="73240" y="16370"/>
                </a:lnTo>
                <a:lnTo>
                  <a:pt x="72212" y="17665"/>
                </a:lnTo>
                <a:lnTo>
                  <a:pt x="68414" y="17348"/>
                </a:lnTo>
                <a:lnTo>
                  <a:pt x="70764" y="19939"/>
                </a:lnTo>
                <a:lnTo>
                  <a:pt x="71793" y="18643"/>
                </a:lnTo>
                <a:lnTo>
                  <a:pt x="77457" y="17995"/>
                </a:lnTo>
                <a:close/>
              </a:path>
              <a:path extrusionOk="0" h="459104" w="526414">
                <a:moveTo>
                  <a:pt x="78790" y="22974"/>
                </a:moveTo>
                <a:lnTo>
                  <a:pt x="76657" y="19507"/>
                </a:lnTo>
                <a:lnTo>
                  <a:pt x="76974" y="22479"/>
                </a:lnTo>
                <a:lnTo>
                  <a:pt x="78790" y="22974"/>
                </a:lnTo>
                <a:close/>
              </a:path>
              <a:path extrusionOk="0" h="459104" w="526414">
                <a:moveTo>
                  <a:pt x="80276" y="25857"/>
                </a:moveTo>
                <a:lnTo>
                  <a:pt x="79730" y="25996"/>
                </a:lnTo>
                <a:lnTo>
                  <a:pt x="79984" y="26390"/>
                </a:lnTo>
                <a:lnTo>
                  <a:pt x="80276" y="25857"/>
                </a:lnTo>
                <a:close/>
              </a:path>
              <a:path extrusionOk="0" h="459104" w="526414">
                <a:moveTo>
                  <a:pt x="81953" y="24587"/>
                </a:moveTo>
                <a:lnTo>
                  <a:pt x="81521" y="24587"/>
                </a:lnTo>
                <a:lnTo>
                  <a:pt x="81622" y="23317"/>
                </a:lnTo>
                <a:lnTo>
                  <a:pt x="81902" y="19507"/>
                </a:lnTo>
                <a:lnTo>
                  <a:pt x="80035" y="23317"/>
                </a:lnTo>
                <a:lnTo>
                  <a:pt x="78790" y="22974"/>
                </a:lnTo>
                <a:lnTo>
                  <a:pt x="80060" y="25069"/>
                </a:lnTo>
                <a:lnTo>
                  <a:pt x="79006" y="25857"/>
                </a:lnTo>
                <a:lnTo>
                  <a:pt x="77330" y="25857"/>
                </a:lnTo>
                <a:lnTo>
                  <a:pt x="76974" y="22479"/>
                </a:lnTo>
                <a:lnTo>
                  <a:pt x="75412" y="22047"/>
                </a:lnTo>
                <a:lnTo>
                  <a:pt x="72085" y="23317"/>
                </a:lnTo>
                <a:lnTo>
                  <a:pt x="70269" y="28397"/>
                </a:lnTo>
                <a:lnTo>
                  <a:pt x="79679" y="26009"/>
                </a:lnTo>
                <a:lnTo>
                  <a:pt x="79629" y="25857"/>
                </a:lnTo>
                <a:lnTo>
                  <a:pt x="80327" y="25488"/>
                </a:lnTo>
                <a:lnTo>
                  <a:pt x="81330" y="27127"/>
                </a:lnTo>
                <a:lnTo>
                  <a:pt x="81508" y="24841"/>
                </a:lnTo>
                <a:lnTo>
                  <a:pt x="81953" y="24587"/>
                </a:lnTo>
                <a:close/>
              </a:path>
              <a:path extrusionOk="0" h="459104" w="526414">
                <a:moveTo>
                  <a:pt x="97155" y="75387"/>
                </a:moveTo>
                <a:lnTo>
                  <a:pt x="93878" y="75387"/>
                </a:lnTo>
                <a:lnTo>
                  <a:pt x="95923" y="77927"/>
                </a:lnTo>
                <a:lnTo>
                  <a:pt x="97155" y="75387"/>
                </a:lnTo>
                <a:close/>
              </a:path>
              <a:path extrusionOk="0" h="459104" w="526414">
                <a:moveTo>
                  <a:pt x="114350" y="50990"/>
                </a:moveTo>
                <a:lnTo>
                  <a:pt x="113525" y="50622"/>
                </a:lnTo>
                <a:lnTo>
                  <a:pt x="108978" y="59055"/>
                </a:lnTo>
                <a:lnTo>
                  <a:pt x="114350" y="50990"/>
                </a:lnTo>
                <a:close/>
              </a:path>
              <a:path extrusionOk="0" h="459104" w="526414">
                <a:moveTo>
                  <a:pt x="118440" y="35331"/>
                </a:moveTo>
                <a:lnTo>
                  <a:pt x="117309" y="34391"/>
                </a:lnTo>
                <a:lnTo>
                  <a:pt x="117817" y="35407"/>
                </a:lnTo>
                <a:lnTo>
                  <a:pt x="117894" y="36385"/>
                </a:lnTo>
                <a:lnTo>
                  <a:pt x="117767" y="37287"/>
                </a:lnTo>
                <a:lnTo>
                  <a:pt x="118351" y="36360"/>
                </a:lnTo>
                <a:lnTo>
                  <a:pt x="118440" y="35331"/>
                </a:lnTo>
                <a:close/>
              </a:path>
              <a:path extrusionOk="0" h="459104" w="526414">
                <a:moveTo>
                  <a:pt x="119900" y="81711"/>
                </a:moveTo>
                <a:lnTo>
                  <a:pt x="118656" y="79197"/>
                </a:lnTo>
                <a:lnTo>
                  <a:pt x="118973" y="80467"/>
                </a:lnTo>
                <a:lnTo>
                  <a:pt x="119875" y="81737"/>
                </a:lnTo>
                <a:close/>
              </a:path>
              <a:path extrusionOk="0" h="459104" w="526414">
                <a:moveTo>
                  <a:pt x="160312" y="60032"/>
                </a:moveTo>
                <a:lnTo>
                  <a:pt x="159766" y="60134"/>
                </a:lnTo>
                <a:lnTo>
                  <a:pt x="159143" y="60299"/>
                </a:lnTo>
                <a:lnTo>
                  <a:pt x="158445" y="60591"/>
                </a:lnTo>
                <a:lnTo>
                  <a:pt x="159385" y="60464"/>
                </a:lnTo>
                <a:lnTo>
                  <a:pt x="159905" y="60248"/>
                </a:lnTo>
                <a:lnTo>
                  <a:pt x="160312" y="60032"/>
                </a:lnTo>
                <a:close/>
              </a:path>
              <a:path extrusionOk="0" h="459104" w="526414">
                <a:moveTo>
                  <a:pt x="162191" y="58902"/>
                </a:moveTo>
                <a:lnTo>
                  <a:pt x="160769" y="55270"/>
                </a:lnTo>
                <a:lnTo>
                  <a:pt x="158737" y="56680"/>
                </a:lnTo>
                <a:lnTo>
                  <a:pt x="162191" y="58902"/>
                </a:lnTo>
                <a:close/>
              </a:path>
              <a:path extrusionOk="0" h="459104" w="526414">
                <a:moveTo>
                  <a:pt x="162471" y="59601"/>
                </a:moveTo>
                <a:lnTo>
                  <a:pt x="162204" y="58915"/>
                </a:lnTo>
                <a:lnTo>
                  <a:pt x="160312" y="60032"/>
                </a:lnTo>
                <a:lnTo>
                  <a:pt x="162471" y="59601"/>
                </a:lnTo>
                <a:close/>
              </a:path>
              <a:path extrusionOk="0" h="459104" w="526414">
                <a:moveTo>
                  <a:pt x="166471" y="55219"/>
                </a:moveTo>
                <a:lnTo>
                  <a:pt x="164071" y="51054"/>
                </a:lnTo>
                <a:lnTo>
                  <a:pt x="162547" y="59575"/>
                </a:lnTo>
                <a:lnTo>
                  <a:pt x="163715" y="59347"/>
                </a:lnTo>
                <a:lnTo>
                  <a:pt x="164147" y="61188"/>
                </a:lnTo>
                <a:lnTo>
                  <a:pt x="164871" y="59347"/>
                </a:lnTo>
                <a:lnTo>
                  <a:pt x="166471" y="55219"/>
                </a:lnTo>
                <a:close/>
              </a:path>
              <a:path extrusionOk="0" h="459104" w="526414">
                <a:moveTo>
                  <a:pt x="177800" y="70307"/>
                </a:moveTo>
                <a:lnTo>
                  <a:pt x="176491" y="70307"/>
                </a:lnTo>
                <a:lnTo>
                  <a:pt x="175971" y="71196"/>
                </a:lnTo>
                <a:lnTo>
                  <a:pt x="177800" y="70307"/>
                </a:lnTo>
                <a:close/>
              </a:path>
              <a:path extrusionOk="0" h="459104" w="526414">
                <a:moveTo>
                  <a:pt x="179870" y="72847"/>
                </a:moveTo>
                <a:lnTo>
                  <a:pt x="179438" y="70307"/>
                </a:lnTo>
                <a:lnTo>
                  <a:pt x="179527" y="73202"/>
                </a:lnTo>
                <a:lnTo>
                  <a:pt x="179870" y="72847"/>
                </a:lnTo>
                <a:close/>
              </a:path>
              <a:path extrusionOk="0" h="459104" w="526414">
                <a:moveTo>
                  <a:pt x="189852" y="77749"/>
                </a:moveTo>
                <a:lnTo>
                  <a:pt x="189712" y="77800"/>
                </a:lnTo>
                <a:lnTo>
                  <a:pt x="189712" y="78041"/>
                </a:lnTo>
                <a:lnTo>
                  <a:pt x="189852" y="77749"/>
                </a:lnTo>
                <a:close/>
              </a:path>
              <a:path extrusionOk="0" h="459104" w="526414">
                <a:moveTo>
                  <a:pt x="195529" y="77939"/>
                </a:moveTo>
                <a:lnTo>
                  <a:pt x="191008" y="81000"/>
                </a:lnTo>
                <a:lnTo>
                  <a:pt x="190411" y="79832"/>
                </a:lnTo>
                <a:lnTo>
                  <a:pt x="189712" y="78041"/>
                </a:lnTo>
                <a:lnTo>
                  <a:pt x="184505" y="88709"/>
                </a:lnTo>
                <a:lnTo>
                  <a:pt x="195529" y="77939"/>
                </a:lnTo>
                <a:close/>
              </a:path>
              <a:path extrusionOk="0" h="459104" w="526414">
                <a:moveTo>
                  <a:pt x="210870" y="100012"/>
                </a:moveTo>
                <a:lnTo>
                  <a:pt x="210845" y="99517"/>
                </a:lnTo>
                <a:lnTo>
                  <a:pt x="210045" y="99517"/>
                </a:lnTo>
                <a:lnTo>
                  <a:pt x="210464" y="100164"/>
                </a:lnTo>
                <a:lnTo>
                  <a:pt x="210870" y="100012"/>
                </a:lnTo>
                <a:close/>
              </a:path>
              <a:path extrusionOk="0" h="459104" w="526414">
                <a:moveTo>
                  <a:pt x="212153" y="99517"/>
                </a:moveTo>
                <a:lnTo>
                  <a:pt x="210870" y="100012"/>
                </a:lnTo>
                <a:lnTo>
                  <a:pt x="210934" y="100787"/>
                </a:lnTo>
                <a:lnTo>
                  <a:pt x="212153" y="99517"/>
                </a:lnTo>
                <a:close/>
              </a:path>
              <a:path extrusionOk="0" h="459104" w="526414">
                <a:moveTo>
                  <a:pt x="218274" y="98564"/>
                </a:moveTo>
                <a:lnTo>
                  <a:pt x="217957" y="98247"/>
                </a:lnTo>
                <a:lnTo>
                  <a:pt x="217335" y="98882"/>
                </a:lnTo>
                <a:lnTo>
                  <a:pt x="218274" y="98564"/>
                </a:lnTo>
                <a:close/>
              </a:path>
              <a:path extrusionOk="0" h="459104" w="526414">
                <a:moveTo>
                  <a:pt x="220535" y="100787"/>
                </a:moveTo>
                <a:lnTo>
                  <a:pt x="219189" y="98247"/>
                </a:lnTo>
                <a:lnTo>
                  <a:pt x="218274" y="98564"/>
                </a:lnTo>
                <a:lnTo>
                  <a:pt x="220535" y="100787"/>
                </a:lnTo>
                <a:close/>
              </a:path>
              <a:path extrusionOk="0" h="459104" w="526414">
                <a:moveTo>
                  <a:pt x="232511" y="134658"/>
                </a:moveTo>
                <a:lnTo>
                  <a:pt x="232333" y="134759"/>
                </a:lnTo>
                <a:lnTo>
                  <a:pt x="232346" y="135077"/>
                </a:lnTo>
                <a:lnTo>
                  <a:pt x="232511" y="134658"/>
                </a:lnTo>
                <a:close/>
              </a:path>
              <a:path extrusionOk="0" h="459104" w="526414">
                <a:moveTo>
                  <a:pt x="233235" y="110947"/>
                </a:moveTo>
                <a:lnTo>
                  <a:pt x="232156" y="109347"/>
                </a:lnTo>
                <a:lnTo>
                  <a:pt x="231902" y="109677"/>
                </a:lnTo>
                <a:lnTo>
                  <a:pt x="233235" y="110947"/>
                </a:lnTo>
                <a:close/>
              </a:path>
              <a:path extrusionOk="0" h="459104" w="526414">
                <a:moveTo>
                  <a:pt x="233934" y="107137"/>
                </a:moveTo>
                <a:lnTo>
                  <a:pt x="230670" y="107137"/>
                </a:lnTo>
                <a:lnTo>
                  <a:pt x="232156" y="109347"/>
                </a:lnTo>
                <a:lnTo>
                  <a:pt x="233934" y="107137"/>
                </a:lnTo>
                <a:close/>
              </a:path>
              <a:path extrusionOk="0" h="459104" w="526414">
                <a:moveTo>
                  <a:pt x="233984" y="133807"/>
                </a:moveTo>
                <a:lnTo>
                  <a:pt x="232829" y="133807"/>
                </a:lnTo>
                <a:lnTo>
                  <a:pt x="232511" y="134658"/>
                </a:lnTo>
                <a:lnTo>
                  <a:pt x="233984" y="133807"/>
                </a:lnTo>
                <a:close/>
              </a:path>
              <a:path extrusionOk="0" h="459104" w="526414">
                <a:moveTo>
                  <a:pt x="247345" y="123672"/>
                </a:moveTo>
                <a:lnTo>
                  <a:pt x="247205" y="122516"/>
                </a:lnTo>
                <a:lnTo>
                  <a:pt x="246964" y="123278"/>
                </a:lnTo>
                <a:lnTo>
                  <a:pt x="246049" y="124714"/>
                </a:lnTo>
                <a:lnTo>
                  <a:pt x="246824" y="124358"/>
                </a:lnTo>
                <a:lnTo>
                  <a:pt x="247345" y="123672"/>
                </a:lnTo>
                <a:close/>
              </a:path>
              <a:path extrusionOk="0" h="459104" w="526414">
                <a:moveTo>
                  <a:pt x="293370" y="150317"/>
                </a:moveTo>
                <a:lnTo>
                  <a:pt x="292950" y="146100"/>
                </a:lnTo>
                <a:lnTo>
                  <a:pt x="291198" y="148780"/>
                </a:lnTo>
                <a:lnTo>
                  <a:pt x="293370" y="150317"/>
                </a:lnTo>
                <a:close/>
              </a:path>
              <a:path extrusionOk="0" h="459104" w="526414">
                <a:moveTo>
                  <a:pt x="295427" y="141427"/>
                </a:moveTo>
                <a:lnTo>
                  <a:pt x="292125" y="137617"/>
                </a:lnTo>
                <a:lnTo>
                  <a:pt x="292950" y="146100"/>
                </a:lnTo>
                <a:lnTo>
                  <a:pt x="293509" y="145237"/>
                </a:lnTo>
                <a:lnTo>
                  <a:pt x="295427" y="141427"/>
                </a:lnTo>
                <a:close/>
              </a:path>
              <a:path extrusionOk="0" h="459104" w="526414">
                <a:moveTo>
                  <a:pt x="305371" y="147370"/>
                </a:moveTo>
                <a:lnTo>
                  <a:pt x="304266" y="148348"/>
                </a:lnTo>
                <a:lnTo>
                  <a:pt x="303542" y="149834"/>
                </a:lnTo>
                <a:lnTo>
                  <a:pt x="303974" y="150329"/>
                </a:lnTo>
                <a:lnTo>
                  <a:pt x="304800" y="151345"/>
                </a:lnTo>
                <a:lnTo>
                  <a:pt x="305371" y="147370"/>
                </a:lnTo>
                <a:close/>
              </a:path>
              <a:path extrusionOk="0" h="459104" w="526414">
                <a:moveTo>
                  <a:pt x="308368" y="159727"/>
                </a:moveTo>
                <a:lnTo>
                  <a:pt x="306857" y="159207"/>
                </a:lnTo>
                <a:lnTo>
                  <a:pt x="307682" y="160820"/>
                </a:lnTo>
                <a:lnTo>
                  <a:pt x="308000" y="160477"/>
                </a:lnTo>
                <a:lnTo>
                  <a:pt x="308343" y="160477"/>
                </a:lnTo>
                <a:lnTo>
                  <a:pt x="308368" y="159727"/>
                </a:lnTo>
                <a:close/>
              </a:path>
              <a:path extrusionOk="0" h="459104" w="526414">
                <a:moveTo>
                  <a:pt x="309803" y="170637"/>
                </a:moveTo>
                <a:lnTo>
                  <a:pt x="307530" y="170637"/>
                </a:lnTo>
                <a:lnTo>
                  <a:pt x="309079" y="171907"/>
                </a:lnTo>
                <a:lnTo>
                  <a:pt x="309803" y="170637"/>
                </a:lnTo>
                <a:close/>
              </a:path>
              <a:path extrusionOk="0" h="459104" w="526414">
                <a:moveTo>
                  <a:pt x="313588" y="152857"/>
                </a:moveTo>
                <a:lnTo>
                  <a:pt x="309778" y="152857"/>
                </a:lnTo>
                <a:lnTo>
                  <a:pt x="309651" y="147777"/>
                </a:lnTo>
                <a:lnTo>
                  <a:pt x="308864" y="149047"/>
                </a:lnTo>
                <a:lnTo>
                  <a:pt x="308368" y="159727"/>
                </a:lnTo>
                <a:lnTo>
                  <a:pt x="310565" y="160477"/>
                </a:lnTo>
                <a:lnTo>
                  <a:pt x="313588" y="152857"/>
                </a:lnTo>
                <a:close/>
              </a:path>
              <a:path extrusionOk="0" h="459104" w="526414">
                <a:moveTo>
                  <a:pt x="314833" y="170637"/>
                </a:moveTo>
                <a:lnTo>
                  <a:pt x="314566" y="170637"/>
                </a:lnTo>
                <a:lnTo>
                  <a:pt x="314693" y="170726"/>
                </a:lnTo>
                <a:lnTo>
                  <a:pt x="314833" y="170637"/>
                </a:lnTo>
                <a:close/>
              </a:path>
              <a:path extrusionOk="0" h="459104" w="526414">
                <a:moveTo>
                  <a:pt x="320128" y="174447"/>
                </a:moveTo>
                <a:lnTo>
                  <a:pt x="319354" y="173177"/>
                </a:lnTo>
                <a:lnTo>
                  <a:pt x="318846" y="173570"/>
                </a:lnTo>
                <a:lnTo>
                  <a:pt x="320128" y="174447"/>
                </a:lnTo>
                <a:close/>
              </a:path>
              <a:path extrusionOk="0" h="459104" w="526414">
                <a:moveTo>
                  <a:pt x="330288" y="175158"/>
                </a:moveTo>
                <a:lnTo>
                  <a:pt x="329882" y="174637"/>
                </a:lnTo>
                <a:lnTo>
                  <a:pt x="327075" y="179514"/>
                </a:lnTo>
                <a:lnTo>
                  <a:pt x="330288" y="175158"/>
                </a:lnTo>
                <a:close/>
              </a:path>
              <a:path extrusionOk="0" h="459104" w="526414">
                <a:moveTo>
                  <a:pt x="333832" y="182067"/>
                </a:moveTo>
                <a:lnTo>
                  <a:pt x="333451" y="180797"/>
                </a:lnTo>
                <a:lnTo>
                  <a:pt x="333375" y="180949"/>
                </a:lnTo>
                <a:lnTo>
                  <a:pt x="333832" y="182067"/>
                </a:lnTo>
                <a:close/>
              </a:path>
              <a:path extrusionOk="0" h="459104" w="526414">
                <a:moveTo>
                  <a:pt x="357276" y="189903"/>
                </a:moveTo>
                <a:lnTo>
                  <a:pt x="354533" y="188760"/>
                </a:lnTo>
                <a:lnTo>
                  <a:pt x="355320" y="189788"/>
                </a:lnTo>
                <a:lnTo>
                  <a:pt x="357276" y="189903"/>
                </a:lnTo>
                <a:close/>
              </a:path>
              <a:path extrusionOk="0" h="459104" w="526414">
                <a:moveTo>
                  <a:pt x="387121" y="233400"/>
                </a:moveTo>
                <a:lnTo>
                  <a:pt x="386969" y="232867"/>
                </a:lnTo>
                <a:lnTo>
                  <a:pt x="386626" y="232867"/>
                </a:lnTo>
                <a:lnTo>
                  <a:pt x="387121" y="233400"/>
                </a:lnTo>
                <a:close/>
              </a:path>
              <a:path extrusionOk="0" h="459104" w="526414">
                <a:moveTo>
                  <a:pt x="402755" y="316687"/>
                </a:moveTo>
                <a:lnTo>
                  <a:pt x="398056" y="315417"/>
                </a:lnTo>
                <a:lnTo>
                  <a:pt x="399135" y="316687"/>
                </a:lnTo>
                <a:lnTo>
                  <a:pt x="401116" y="317957"/>
                </a:lnTo>
                <a:lnTo>
                  <a:pt x="401383" y="316687"/>
                </a:lnTo>
                <a:lnTo>
                  <a:pt x="402755" y="316687"/>
                </a:lnTo>
                <a:close/>
              </a:path>
              <a:path extrusionOk="0" h="459104" w="526414">
                <a:moveTo>
                  <a:pt x="407441" y="317957"/>
                </a:moveTo>
                <a:lnTo>
                  <a:pt x="406793" y="315645"/>
                </a:lnTo>
                <a:lnTo>
                  <a:pt x="404812" y="316687"/>
                </a:lnTo>
                <a:lnTo>
                  <a:pt x="402755" y="316687"/>
                </a:lnTo>
                <a:lnTo>
                  <a:pt x="407441" y="317957"/>
                </a:lnTo>
                <a:close/>
              </a:path>
              <a:path extrusionOk="0" h="459104" w="526414">
                <a:moveTo>
                  <a:pt x="409473" y="320649"/>
                </a:moveTo>
                <a:lnTo>
                  <a:pt x="409219" y="320497"/>
                </a:lnTo>
                <a:lnTo>
                  <a:pt x="409143" y="320789"/>
                </a:lnTo>
                <a:lnTo>
                  <a:pt x="409473" y="320649"/>
                </a:lnTo>
                <a:close/>
              </a:path>
              <a:path extrusionOk="0" h="459104" w="526414">
                <a:moveTo>
                  <a:pt x="409816" y="255727"/>
                </a:moveTo>
                <a:lnTo>
                  <a:pt x="406412" y="253187"/>
                </a:lnTo>
                <a:lnTo>
                  <a:pt x="407212" y="255727"/>
                </a:lnTo>
                <a:lnTo>
                  <a:pt x="407416" y="255727"/>
                </a:lnTo>
                <a:lnTo>
                  <a:pt x="409816" y="255727"/>
                </a:lnTo>
                <a:close/>
              </a:path>
              <a:path extrusionOk="0" h="459104" w="526414">
                <a:moveTo>
                  <a:pt x="414477" y="261645"/>
                </a:moveTo>
                <a:lnTo>
                  <a:pt x="414464" y="259537"/>
                </a:lnTo>
                <a:lnTo>
                  <a:pt x="413105" y="259537"/>
                </a:lnTo>
                <a:lnTo>
                  <a:pt x="414477" y="261645"/>
                </a:lnTo>
                <a:close/>
              </a:path>
              <a:path extrusionOk="0" h="459104" w="526414">
                <a:moveTo>
                  <a:pt x="423710" y="267157"/>
                </a:moveTo>
                <a:lnTo>
                  <a:pt x="419404" y="267157"/>
                </a:lnTo>
                <a:lnTo>
                  <a:pt x="422186" y="270052"/>
                </a:lnTo>
                <a:lnTo>
                  <a:pt x="423710" y="267157"/>
                </a:lnTo>
                <a:close/>
              </a:path>
              <a:path extrusionOk="0" h="459104" w="526414">
                <a:moveTo>
                  <a:pt x="424307" y="272237"/>
                </a:moveTo>
                <a:lnTo>
                  <a:pt x="422186" y="270052"/>
                </a:lnTo>
                <a:lnTo>
                  <a:pt x="421030" y="272237"/>
                </a:lnTo>
                <a:lnTo>
                  <a:pt x="424307" y="272237"/>
                </a:lnTo>
                <a:close/>
              </a:path>
              <a:path extrusionOk="0" h="459104" w="526414">
                <a:moveTo>
                  <a:pt x="426389" y="287769"/>
                </a:moveTo>
                <a:lnTo>
                  <a:pt x="424522" y="288747"/>
                </a:lnTo>
                <a:lnTo>
                  <a:pt x="426389" y="288505"/>
                </a:lnTo>
                <a:lnTo>
                  <a:pt x="426389" y="287769"/>
                </a:lnTo>
                <a:close/>
              </a:path>
              <a:path extrusionOk="0" h="459104" w="526414">
                <a:moveTo>
                  <a:pt x="426466" y="282397"/>
                </a:moveTo>
                <a:lnTo>
                  <a:pt x="425399" y="283311"/>
                </a:lnTo>
                <a:lnTo>
                  <a:pt x="425602" y="283667"/>
                </a:lnTo>
                <a:lnTo>
                  <a:pt x="426427" y="285000"/>
                </a:lnTo>
                <a:lnTo>
                  <a:pt x="426466" y="282397"/>
                </a:lnTo>
                <a:close/>
              </a:path>
              <a:path extrusionOk="0" h="459104" w="526414">
                <a:moveTo>
                  <a:pt x="431787" y="284937"/>
                </a:moveTo>
                <a:lnTo>
                  <a:pt x="427189" y="286207"/>
                </a:lnTo>
                <a:lnTo>
                  <a:pt x="426427" y="285000"/>
                </a:lnTo>
                <a:lnTo>
                  <a:pt x="426389" y="287769"/>
                </a:lnTo>
                <a:lnTo>
                  <a:pt x="429361" y="286207"/>
                </a:lnTo>
                <a:lnTo>
                  <a:pt x="431787" y="284937"/>
                </a:lnTo>
                <a:close/>
              </a:path>
              <a:path extrusionOk="0" h="459104" w="526414">
                <a:moveTo>
                  <a:pt x="440499" y="302717"/>
                </a:moveTo>
                <a:lnTo>
                  <a:pt x="437273" y="298907"/>
                </a:lnTo>
                <a:lnTo>
                  <a:pt x="436829" y="298386"/>
                </a:lnTo>
                <a:lnTo>
                  <a:pt x="437172" y="297637"/>
                </a:lnTo>
                <a:lnTo>
                  <a:pt x="437540" y="298907"/>
                </a:lnTo>
                <a:lnTo>
                  <a:pt x="437870" y="295097"/>
                </a:lnTo>
                <a:lnTo>
                  <a:pt x="431977" y="297637"/>
                </a:lnTo>
                <a:lnTo>
                  <a:pt x="432257" y="296367"/>
                </a:lnTo>
                <a:lnTo>
                  <a:pt x="432536" y="295097"/>
                </a:lnTo>
                <a:lnTo>
                  <a:pt x="433108" y="292557"/>
                </a:lnTo>
                <a:lnTo>
                  <a:pt x="427621" y="295097"/>
                </a:lnTo>
                <a:lnTo>
                  <a:pt x="429590" y="291287"/>
                </a:lnTo>
                <a:lnTo>
                  <a:pt x="432955" y="291287"/>
                </a:lnTo>
                <a:lnTo>
                  <a:pt x="433806" y="288747"/>
                </a:lnTo>
                <a:lnTo>
                  <a:pt x="434225" y="287477"/>
                </a:lnTo>
                <a:lnTo>
                  <a:pt x="426389" y="288505"/>
                </a:lnTo>
                <a:lnTo>
                  <a:pt x="426351" y="291287"/>
                </a:lnTo>
                <a:lnTo>
                  <a:pt x="427926" y="291287"/>
                </a:lnTo>
                <a:lnTo>
                  <a:pt x="424954" y="293827"/>
                </a:lnTo>
                <a:lnTo>
                  <a:pt x="430034" y="296367"/>
                </a:lnTo>
                <a:lnTo>
                  <a:pt x="426389" y="295097"/>
                </a:lnTo>
                <a:lnTo>
                  <a:pt x="417817" y="298907"/>
                </a:lnTo>
                <a:lnTo>
                  <a:pt x="417512" y="292557"/>
                </a:lnTo>
                <a:lnTo>
                  <a:pt x="418896" y="291287"/>
                </a:lnTo>
                <a:lnTo>
                  <a:pt x="422998" y="291287"/>
                </a:lnTo>
                <a:lnTo>
                  <a:pt x="423303" y="290017"/>
                </a:lnTo>
                <a:lnTo>
                  <a:pt x="423621" y="288747"/>
                </a:lnTo>
                <a:lnTo>
                  <a:pt x="419900" y="290017"/>
                </a:lnTo>
                <a:lnTo>
                  <a:pt x="420522" y="287477"/>
                </a:lnTo>
                <a:lnTo>
                  <a:pt x="425399" y="283311"/>
                </a:lnTo>
                <a:lnTo>
                  <a:pt x="424154" y="281127"/>
                </a:lnTo>
                <a:lnTo>
                  <a:pt x="419976" y="281127"/>
                </a:lnTo>
                <a:lnTo>
                  <a:pt x="423494" y="278587"/>
                </a:lnTo>
                <a:lnTo>
                  <a:pt x="419976" y="278587"/>
                </a:lnTo>
                <a:lnTo>
                  <a:pt x="419214" y="277317"/>
                </a:lnTo>
                <a:lnTo>
                  <a:pt x="425107" y="276047"/>
                </a:lnTo>
                <a:lnTo>
                  <a:pt x="419011" y="276047"/>
                </a:lnTo>
                <a:lnTo>
                  <a:pt x="421030" y="272237"/>
                </a:lnTo>
                <a:lnTo>
                  <a:pt x="416471" y="272237"/>
                </a:lnTo>
                <a:lnTo>
                  <a:pt x="416064" y="276047"/>
                </a:lnTo>
                <a:lnTo>
                  <a:pt x="412407" y="273507"/>
                </a:lnTo>
                <a:lnTo>
                  <a:pt x="413448" y="269697"/>
                </a:lnTo>
                <a:lnTo>
                  <a:pt x="413804" y="268427"/>
                </a:lnTo>
                <a:lnTo>
                  <a:pt x="415150" y="264617"/>
                </a:lnTo>
                <a:lnTo>
                  <a:pt x="415594" y="263347"/>
                </a:lnTo>
                <a:lnTo>
                  <a:pt x="414477" y="261645"/>
                </a:lnTo>
                <a:lnTo>
                  <a:pt x="414489" y="264617"/>
                </a:lnTo>
                <a:lnTo>
                  <a:pt x="411568" y="264617"/>
                </a:lnTo>
                <a:lnTo>
                  <a:pt x="410972" y="262077"/>
                </a:lnTo>
                <a:lnTo>
                  <a:pt x="410565" y="259537"/>
                </a:lnTo>
                <a:lnTo>
                  <a:pt x="411518" y="256997"/>
                </a:lnTo>
                <a:lnTo>
                  <a:pt x="409956" y="255841"/>
                </a:lnTo>
                <a:lnTo>
                  <a:pt x="408813" y="255841"/>
                </a:lnTo>
                <a:lnTo>
                  <a:pt x="408813" y="260807"/>
                </a:lnTo>
                <a:lnTo>
                  <a:pt x="404926" y="260807"/>
                </a:lnTo>
                <a:lnTo>
                  <a:pt x="405549" y="259537"/>
                </a:lnTo>
                <a:lnTo>
                  <a:pt x="407301" y="255993"/>
                </a:lnTo>
                <a:lnTo>
                  <a:pt x="408813" y="260807"/>
                </a:lnTo>
                <a:lnTo>
                  <a:pt x="408813" y="255841"/>
                </a:lnTo>
                <a:lnTo>
                  <a:pt x="407365" y="255841"/>
                </a:lnTo>
                <a:lnTo>
                  <a:pt x="401142" y="259537"/>
                </a:lnTo>
                <a:lnTo>
                  <a:pt x="397929" y="258267"/>
                </a:lnTo>
                <a:lnTo>
                  <a:pt x="401269" y="255727"/>
                </a:lnTo>
                <a:lnTo>
                  <a:pt x="398729" y="253187"/>
                </a:lnTo>
                <a:lnTo>
                  <a:pt x="395820" y="254457"/>
                </a:lnTo>
                <a:lnTo>
                  <a:pt x="393090" y="255727"/>
                </a:lnTo>
                <a:lnTo>
                  <a:pt x="391109" y="253187"/>
                </a:lnTo>
                <a:lnTo>
                  <a:pt x="397573" y="250647"/>
                </a:lnTo>
                <a:lnTo>
                  <a:pt x="394055" y="249377"/>
                </a:lnTo>
                <a:lnTo>
                  <a:pt x="398297" y="246837"/>
                </a:lnTo>
                <a:lnTo>
                  <a:pt x="392925" y="246837"/>
                </a:lnTo>
                <a:lnTo>
                  <a:pt x="392874" y="245567"/>
                </a:lnTo>
                <a:lnTo>
                  <a:pt x="391401" y="241757"/>
                </a:lnTo>
                <a:lnTo>
                  <a:pt x="389674" y="244297"/>
                </a:lnTo>
                <a:lnTo>
                  <a:pt x="385140" y="246837"/>
                </a:lnTo>
                <a:lnTo>
                  <a:pt x="382816" y="244297"/>
                </a:lnTo>
                <a:lnTo>
                  <a:pt x="383197" y="240487"/>
                </a:lnTo>
                <a:lnTo>
                  <a:pt x="386816" y="241757"/>
                </a:lnTo>
                <a:lnTo>
                  <a:pt x="383082" y="239217"/>
                </a:lnTo>
                <a:lnTo>
                  <a:pt x="385838" y="237947"/>
                </a:lnTo>
                <a:lnTo>
                  <a:pt x="389267" y="236677"/>
                </a:lnTo>
                <a:lnTo>
                  <a:pt x="387604" y="240487"/>
                </a:lnTo>
                <a:lnTo>
                  <a:pt x="388835" y="240487"/>
                </a:lnTo>
                <a:lnTo>
                  <a:pt x="390359" y="239217"/>
                </a:lnTo>
                <a:lnTo>
                  <a:pt x="391566" y="239217"/>
                </a:lnTo>
                <a:lnTo>
                  <a:pt x="391998" y="236677"/>
                </a:lnTo>
                <a:lnTo>
                  <a:pt x="392214" y="235407"/>
                </a:lnTo>
                <a:lnTo>
                  <a:pt x="387819" y="234137"/>
                </a:lnTo>
                <a:lnTo>
                  <a:pt x="387121" y="233400"/>
                </a:lnTo>
                <a:lnTo>
                  <a:pt x="387350" y="234137"/>
                </a:lnTo>
                <a:lnTo>
                  <a:pt x="387159" y="235407"/>
                </a:lnTo>
                <a:lnTo>
                  <a:pt x="377888" y="234137"/>
                </a:lnTo>
                <a:lnTo>
                  <a:pt x="378358" y="232867"/>
                </a:lnTo>
                <a:lnTo>
                  <a:pt x="381482" y="231597"/>
                </a:lnTo>
                <a:lnTo>
                  <a:pt x="378002" y="231597"/>
                </a:lnTo>
                <a:lnTo>
                  <a:pt x="376301" y="230327"/>
                </a:lnTo>
                <a:lnTo>
                  <a:pt x="379298" y="229057"/>
                </a:lnTo>
                <a:lnTo>
                  <a:pt x="380606" y="227787"/>
                </a:lnTo>
                <a:lnTo>
                  <a:pt x="381914" y="226517"/>
                </a:lnTo>
                <a:lnTo>
                  <a:pt x="385191" y="226517"/>
                </a:lnTo>
                <a:lnTo>
                  <a:pt x="377698" y="225247"/>
                </a:lnTo>
                <a:lnTo>
                  <a:pt x="378536" y="223977"/>
                </a:lnTo>
                <a:lnTo>
                  <a:pt x="378485" y="220167"/>
                </a:lnTo>
                <a:lnTo>
                  <a:pt x="380034" y="218897"/>
                </a:lnTo>
                <a:lnTo>
                  <a:pt x="379704" y="217627"/>
                </a:lnTo>
                <a:lnTo>
                  <a:pt x="379031" y="215087"/>
                </a:lnTo>
                <a:lnTo>
                  <a:pt x="368782" y="217627"/>
                </a:lnTo>
                <a:lnTo>
                  <a:pt x="367779" y="213817"/>
                </a:lnTo>
                <a:lnTo>
                  <a:pt x="367639" y="213347"/>
                </a:lnTo>
                <a:lnTo>
                  <a:pt x="367919" y="213156"/>
                </a:lnTo>
                <a:lnTo>
                  <a:pt x="368134" y="212979"/>
                </a:lnTo>
                <a:lnTo>
                  <a:pt x="367601" y="213207"/>
                </a:lnTo>
                <a:lnTo>
                  <a:pt x="367436" y="212547"/>
                </a:lnTo>
                <a:lnTo>
                  <a:pt x="366763" y="212547"/>
                </a:lnTo>
                <a:lnTo>
                  <a:pt x="365925" y="213817"/>
                </a:lnTo>
                <a:lnTo>
                  <a:pt x="364858" y="212547"/>
                </a:lnTo>
                <a:lnTo>
                  <a:pt x="362292" y="208737"/>
                </a:lnTo>
                <a:lnTo>
                  <a:pt x="362458" y="206197"/>
                </a:lnTo>
                <a:lnTo>
                  <a:pt x="362623" y="203657"/>
                </a:lnTo>
                <a:lnTo>
                  <a:pt x="355384" y="203657"/>
                </a:lnTo>
                <a:lnTo>
                  <a:pt x="357835" y="196037"/>
                </a:lnTo>
                <a:lnTo>
                  <a:pt x="354571" y="195008"/>
                </a:lnTo>
                <a:lnTo>
                  <a:pt x="358051" y="190931"/>
                </a:lnTo>
                <a:lnTo>
                  <a:pt x="357276" y="189903"/>
                </a:lnTo>
                <a:lnTo>
                  <a:pt x="354317" y="194919"/>
                </a:lnTo>
                <a:lnTo>
                  <a:pt x="353860" y="194767"/>
                </a:lnTo>
                <a:lnTo>
                  <a:pt x="353936" y="195554"/>
                </a:lnTo>
                <a:lnTo>
                  <a:pt x="353593" y="196151"/>
                </a:lnTo>
                <a:lnTo>
                  <a:pt x="353961" y="195719"/>
                </a:lnTo>
                <a:lnTo>
                  <a:pt x="355003" y="204927"/>
                </a:lnTo>
                <a:lnTo>
                  <a:pt x="351675" y="203657"/>
                </a:lnTo>
                <a:lnTo>
                  <a:pt x="348348" y="202387"/>
                </a:lnTo>
                <a:lnTo>
                  <a:pt x="343319" y="199847"/>
                </a:lnTo>
                <a:lnTo>
                  <a:pt x="350888" y="197307"/>
                </a:lnTo>
                <a:lnTo>
                  <a:pt x="350888" y="194767"/>
                </a:lnTo>
                <a:lnTo>
                  <a:pt x="346786" y="194767"/>
                </a:lnTo>
                <a:lnTo>
                  <a:pt x="339102" y="197307"/>
                </a:lnTo>
                <a:lnTo>
                  <a:pt x="339242" y="194767"/>
                </a:lnTo>
                <a:lnTo>
                  <a:pt x="339382" y="192227"/>
                </a:lnTo>
                <a:lnTo>
                  <a:pt x="339458" y="190957"/>
                </a:lnTo>
                <a:lnTo>
                  <a:pt x="341401" y="190957"/>
                </a:lnTo>
                <a:lnTo>
                  <a:pt x="341591" y="192227"/>
                </a:lnTo>
                <a:lnTo>
                  <a:pt x="342938" y="192227"/>
                </a:lnTo>
                <a:lnTo>
                  <a:pt x="342925" y="190957"/>
                </a:lnTo>
                <a:lnTo>
                  <a:pt x="342912" y="187147"/>
                </a:lnTo>
                <a:lnTo>
                  <a:pt x="350050" y="185877"/>
                </a:lnTo>
                <a:lnTo>
                  <a:pt x="350862" y="189687"/>
                </a:lnTo>
                <a:lnTo>
                  <a:pt x="351993" y="183337"/>
                </a:lnTo>
                <a:lnTo>
                  <a:pt x="346367" y="185877"/>
                </a:lnTo>
                <a:lnTo>
                  <a:pt x="337896" y="182067"/>
                </a:lnTo>
                <a:lnTo>
                  <a:pt x="332320" y="184607"/>
                </a:lnTo>
                <a:lnTo>
                  <a:pt x="332409" y="182067"/>
                </a:lnTo>
                <a:lnTo>
                  <a:pt x="332460" y="180797"/>
                </a:lnTo>
                <a:lnTo>
                  <a:pt x="332841" y="182067"/>
                </a:lnTo>
                <a:lnTo>
                  <a:pt x="333375" y="180949"/>
                </a:lnTo>
                <a:lnTo>
                  <a:pt x="333311" y="180797"/>
                </a:lnTo>
                <a:lnTo>
                  <a:pt x="332803" y="179527"/>
                </a:lnTo>
                <a:lnTo>
                  <a:pt x="329488" y="180797"/>
                </a:lnTo>
                <a:lnTo>
                  <a:pt x="325475" y="182067"/>
                </a:lnTo>
                <a:lnTo>
                  <a:pt x="322326" y="180797"/>
                </a:lnTo>
                <a:lnTo>
                  <a:pt x="321538" y="179527"/>
                </a:lnTo>
                <a:lnTo>
                  <a:pt x="321754" y="176987"/>
                </a:lnTo>
                <a:lnTo>
                  <a:pt x="323748" y="176987"/>
                </a:lnTo>
                <a:lnTo>
                  <a:pt x="318452" y="175717"/>
                </a:lnTo>
                <a:lnTo>
                  <a:pt x="317665" y="174447"/>
                </a:lnTo>
                <a:lnTo>
                  <a:pt x="318846" y="173570"/>
                </a:lnTo>
                <a:lnTo>
                  <a:pt x="318274" y="173177"/>
                </a:lnTo>
                <a:lnTo>
                  <a:pt x="314693" y="170726"/>
                </a:lnTo>
                <a:lnTo>
                  <a:pt x="312813" y="171907"/>
                </a:lnTo>
                <a:lnTo>
                  <a:pt x="309206" y="171907"/>
                </a:lnTo>
                <a:lnTo>
                  <a:pt x="307568" y="173177"/>
                </a:lnTo>
                <a:lnTo>
                  <a:pt x="307530" y="170637"/>
                </a:lnTo>
                <a:lnTo>
                  <a:pt x="305015" y="170637"/>
                </a:lnTo>
                <a:lnTo>
                  <a:pt x="305346" y="169367"/>
                </a:lnTo>
                <a:lnTo>
                  <a:pt x="306019" y="166827"/>
                </a:lnTo>
                <a:lnTo>
                  <a:pt x="310515" y="166827"/>
                </a:lnTo>
                <a:lnTo>
                  <a:pt x="312051" y="169367"/>
                </a:lnTo>
                <a:lnTo>
                  <a:pt x="312940" y="166827"/>
                </a:lnTo>
                <a:lnTo>
                  <a:pt x="313372" y="165557"/>
                </a:lnTo>
                <a:lnTo>
                  <a:pt x="313817" y="164287"/>
                </a:lnTo>
                <a:lnTo>
                  <a:pt x="311937" y="163017"/>
                </a:lnTo>
                <a:lnTo>
                  <a:pt x="308825" y="163017"/>
                </a:lnTo>
                <a:lnTo>
                  <a:pt x="307682" y="160820"/>
                </a:lnTo>
                <a:lnTo>
                  <a:pt x="306806" y="161747"/>
                </a:lnTo>
                <a:lnTo>
                  <a:pt x="302564" y="165557"/>
                </a:lnTo>
                <a:lnTo>
                  <a:pt x="303047" y="164287"/>
                </a:lnTo>
                <a:lnTo>
                  <a:pt x="303530" y="163017"/>
                </a:lnTo>
                <a:lnTo>
                  <a:pt x="303212" y="160477"/>
                </a:lnTo>
                <a:lnTo>
                  <a:pt x="302945" y="159207"/>
                </a:lnTo>
                <a:lnTo>
                  <a:pt x="302107" y="157937"/>
                </a:lnTo>
                <a:lnTo>
                  <a:pt x="298805" y="159207"/>
                </a:lnTo>
                <a:lnTo>
                  <a:pt x="301726" y="155397"/>
                </a:lnTo>
                <a:lnTo>
                  <a:pt x="299377" y="154127"/>
                </a:lnTo>
                <a:lnTo>
                  <a:pt x="297205" y="152857"/>
                </a:lnTo>
                <a:lnTo>
                  <a:pt x="301231" y="149047"/>
                </a:lnTo>
                <a:lnTo>
                  <a:pt x="297891" y="147777"/>
                </a:lnTo>
                <a:lnTo>
                  <a:pt x="296100" y="150317"/>
                </a:lnTo>
                <a:lnTo>
                  <a:pt x="293077" y="151587"/>
                </a:lnTo>
                <a:lnTo>
                  <a:pt x="291020" y="149047"/>
                </a:lnTo>
                <a:lnTo>
                  <a:pt x="291198" y="148780"/>
                </a:lnTo>
                <a:lnTo>
                  <a:pt x="289801" y="147777"/>
                </a:lnTo>
                <a:lnTo>
                  <a:pt x="288023" y="146507"/>
                </a:lnTo>
                <a:lnTo>
                  <a:pt x="286232" y="142697"/>
                </a:lnTo>
                <a:lnTo>
                  <a:pt x="282397" y="142697"/>
                </a:lnTo>
                <a:lnTo>
                  <a:pt x="276263" y="141427"/>
                </a:lnTo>
                <a:lnTo>
                  <a:pt x="275310" y="138887"/>
                </a:lnTo>
                <a:lnTo>
                  <a:pt x="278968" y="138887"/>
                </a:lnTo>
                <a:lnTo>
                  <a:pt x="279234" y="137617"/>
                </a:lnTo>
                <a:lnTo>
                  <a:pt x="274205" y="138887"/>
                </a:lnTo>
                <a:lnTo>
                  <a:pt x="273799" y="138887"/>
                </a:lnTo>
                <a:lnTo>
                  <a:pt x="275424" y="137617"/>
                </a:lnTo>
                <a:lnTo>
                  <a:pt x="272580" y="137617"/>
                </a:lnTo>
                <a:lnTo>
                  <a:pt x="271526" y="141427"/>
                </a:lnTo>
                <a:lnTo>
                  <a:pt x="265785" y="141427"/>
                </a:lnTo>
                <a:lnTo>
                  <a:pt x="265620" y="140157"/>
                </a:lnTo>
                <a:lnTo>
                  <a:pt x="265303" y="137617"/>
                </a:lnTo>
                <a:lnTo>
                  <a:pt x="264185" y="132537"/>
                </a:lnTo>
                <a:lnTo>
                  <a:pt x="260261" y="132537"/>
                </a:lnTo>
                <a:lnTo>
                  <a:pt x="260477" y="129997"/>
                </a:lnTo>
                <a:lnTo>
                  <a:pt x="262915" y="129997"/>
                </a:lnTo>
                <a:lnTo>
                  <a:pt x="264121" y="127457"/>
                </a:lnTo>
                <a:lnTo>
                  <a:pt x="257886" y="127457"/>
                </a:lnTo>
                <a:lnTo>
                  <a:pt x="249986" y="129997"/>
                </a:lnTo>
                <a:lnTo>
                  <a:pt x="249148" y="123647"/>
                </a:lnTo>
                <a:lnTo>
                  <a:pt x="248780" y="129997"/>
                </a:lnTo>
                <a:lnTo>
                  <a:pt x="242481" y="131267"/>
                </a:lnTo>
                <a:lnTo>
                  <a:pt x="237185" y="132537"/>
                </a:lnTo>
                <a:lnTo>
                  <a:pt x="236258" y="137617"/>
                </a:lnTo>
                <a:lnTo>
                  <a:pt x="236181" y="138887"/>
                </a:lnTo>
                <a:lnTo>
                  <a:pt x="230022" y="137617"/>
                </a:lnTo>
                <a:lnTo>
                  <a:pt x="230124" y="136347"/>
                </a:lnTo>
                <a:lnTo>
                  <a:pt x="231775" y="135077"/>
                </a:lnTo>
                <a:lnTo>
                  <a:pt x="232333" y="134759"/>
                </a:lnTo>
                <a:lnTo>
                  <a:pt x="232244" y="132537"/>
                </a:lnTo>
                <a:lnTo>
                  <a:pt x="232181" y="131267"/>
                </a:lnTo>
                <a:lnTo>
                  <a:pt x="235038" y="129997"/>
                </a:lnTo>
                <a:lnTo>
                  <a:pt x="238150" y="127457"/>
                </a:lnTo>
                <a:lnTo>
                  <a:pt x="237451" y="131267"/>
                </a:lnTo>
                <a:lnTo>
                  <a:pt x="240690" y="129997"/>
                </a:lnTo>
                <a:lnTo>
                  <a:pt x="244132" y="127457"/>
                </a:lnTo>
                <a:lnTo>
                  <a:pt x="245414" y="124917"/>
                </a:lnTo>
                <a:lnTo>
                  <a:pt x="246049" y="123647"/>
                </a:lnTo>
                <a:lnTo>
                  <a:pt x="245364" y="124917"/>
                </a:lnTo>
                <a:lnTo>
                  <a:pt x="243662" y="124917"/>
                </a:lnTo>
                <a:lnTo>
                  <a:pt x="244551" y="123647"/>
                </a:lnTo>
                <a:lnTo>
                  <a:pt x="245262" y="123647"/>
                </a:lnTo>
                <a:lnTo>
                  <a:pt x="245719" y="122377"/>
                </a:lnTo>
                <a:lnTo>
                  <a:pt x="244475" y="122377"/>
                </a:lnTo>
                <a:lnTo>
                  <a:pt x="242849" y="123647"/>
                </a:lnTo>
                <a:lnTo>
                  <a:pt x="244068" y="121107"/>
                </a:lnTo>
                <a:lnTo>
                  <a:pt x="244678" y="119837"/>
                </a:lnTo>
                <a:lnTo>
                  <a:pt x="245910" y="117297"/>
                </a:lnTo>
                <a:lnTo>
                  <a:pt x="244094" y="119837"/>
                </a:lnTo>
                <a:lnTo>
                  <a:pt x="243052" y="117297"/>
                </a:lnTo>
                <a:lnTo>
                  <a:pt x="240969" y="112217"/>
                </a:lnTo>
                <a:lnTo>
                  <a:pt x="238480" y="112725"/>
                </a:lnTo>
                <a:lnTo>
                  <a:pt x="238480" y="122377"/>
                </a:lnTo>
                <a:lnTo>
                  <a:pt x="238455" y="123647"/>
                </a:lnTo>
                <a:lnTo>
                  <a:pt x="236778" y="123647"/>
                </a:lnTo>
                <a:lnTo>
                  <a:pt x="236562" y="121107"/>
                </a:lnTo>
                <a:lnTo>
                  <a:pt x="238023" y="121107"/>
                </a:lnTo>
                <a:lnTo>
                  <a:pt x="238480" y="122377"/>
                </a:lnTo>
                <a:lnTo>
                  <a:pt x="238480" y="112725"/>
                </a:lnTo>
                <a:lnTo>
                  <a:pt x="234734" y="113487"/>
                </a:lnTo>
                <a:lnTo>
                  <a:pt x="228257" y="116027"/>
                </a:lnTo>
                <a:lnTo>
                  <a:pt x="221818" y="117297"/>
                </a:lnTo>
                <a:lnTo>
                  <a:pt x="215658" y="117297"/>
                </a:lnTo>
                <a:lnTo>
                  <a:pt x="220116" y="113487"/>
                </a:lnTo>
                <a:lnTo>
                  <a:pt x="220713" y="110947"/>
                </a:lnTo>
                <a:lnTo>
                  <a:pt x="222453" y="108407"/>
                </a:lnTo>
                <a:lnTo>
                  <a:pt x="224205" y="105867"/>
                </a:lnTo>
                <a:lnTo>
                  <a:pt x="222313" y="112217"/>
                </a:lnTo>
                <a:lnTo>
                  <a:pt x="230670" y="107137"/>
                </a:lnTo>
                <a:lnTo>
                  <a:pt x="225742" y="107137"/>
                </a:lnTo>
                <a:lnTo>
                  <a:pt x="226720" y="105867"/>
                </a:lnTo>
                <a:lnTo>
                  <a:pt x="228663" y="103327"/>
                </a:lnTo>
                <a:lnTo>
                  <a:pt x="226631" y="103327"/>
                </a:lnTo>
                <a:lnTo>
                  <a:pt x="226148" y="100787"/>
                </a:lnTo>
                <a:lnTo>
                  <a:pt x="221856" y="108407"/>
                </a:lnTo>
                <a:lnTo>
                  <a:pt x="221081" y="107137"/>
                </a:lnTo>
                <a:lnTo>
                  <a:pt x="220294" y="105867"/>
                </a:lnTo>
                <a:lnTo>
                  <a:pt x="218732" y="103327"/>
                </a:lnTo>
                <a:lnTo>
                  <a:pt x="217957" y="102057"/>
                </a:lnTo>
                <a:lnTo>
                  <a:pt x="213804" y="103327"/>
                </a:lnTo>
                <a:lnTo>
                  <a:pt x="214642" y="102057"/>
                </a:lnTo>
                <a:lnTo>
                  <a:pt x="215480" y="100787"/>
                </a:lnTo>
                <a:lnTo>
                  <a:pt x="217335" y="98882"/>
                </a:lnTo>
                <a:lnTo>
                  <a:pt x="215493" y="99517"/>
                </a:lnTo>
                <a:lnTo>
                  <a:pt x="211696" y="102057"/>
                </a:lnTo>
                <a:lnTo>
                  <a:pt x="210870" y="100787"/>
                </a:lnTo>
                <a:lnTo>
                  <a:pt x="210464" y="100164"/>
                </a:lnTo>
                <a:lnTo>
                  <a:pt x="208826" y="100787"/>
                </a:lnTo>
                <a:lnTo>
                  <a:pt x="208102" y="99517"/>
                </a:lnTo>
                <a:lnTo>
                  <a:pt x="205905" y="95707"/>
                </a:lnTo>
                <a:lnTo>
                  <a:pt x="208470" y="94437"/>
                </a:lnTo>
                <a:lnTo>
                  <a:pt x="209232" y="94437"/>
                </a:lnTo>
                <a:lnTo>
                  <a:pt x="205028" y="91897"/>
                </a:lnTo>
                <a:lnTo>
                  <a:pt x="202285" y="90627"/>
                </a:lnTo>
                <a:lnTo>
                  <a:pt x="199555" y="89357"/>
                </a:lnTo>
                <a:lnTo>
                  <a:pt x="193903" y="88087"/>
                </a:lnTo>
                <a:lnTo>
                  <a:pt x="189179" y="90627"/>
                </a:lnTo>
                <a:lnTo>
                  <a:pt x="189712" y="89357"/>
                </a:lnTo>
                <a:lnTo>
                  <a:pt x="195199" y="83007"/>
                </a:lnTo>
                <a:lnTo>
                  <a:pt x="196392" y="81737"/>
                </a:lnTo>
                <a:lnTo>
                  <a:pt x="172796" y="98247"/>
                </a:lnTo>
                <a:lnTo>
                  <a:pt x="175564" y="94437"/>
                </a:lnTo>
                <a:lnTo>
                  <a:pt x="176479" y="93167"/>
                </a:lnTo>
                <a:lnTo>
                  <a:pt x="179222" y="88087"/>
                </a:lnTo>
                <a:lnTo>
                  <a:pt x="180594" y="85547"/>
                </a:lnTo>
                <a:lnTo>
                  <a:pt x="182803" y="83007"/>
                </a:lnTo>
                <a:lnTo>
                  <a:pt x="185013" y="80467"/>
                </a:lnTo>
                <a:lnTo>
                  <a:pt x="189611" y="76657"/>
                </a:lnTo>
                <a:lnTo>
                  <a:pt x="188988" y="75387"/>
                </a:lnTo>
                <a:lnTo>
                  <a:pt x="188175" y="74117"/>
                </a:lnTo>
                <a:lnTo>
                  <a:pt x="184365" y="74117"/>
                </a:lnTo>
                <a:lnTo>
                  <a:pt x="184632" y="75387"/>
                </a:lnTo>
                <a:lnTo>
                  <a:pt x="180898" y="83007"/>
                </a:lnTo>
                <a:lnTo>
                  <a:pt x="179476" y="83007"/>
                </a:lnTo>
                <a:lnTo>
                  <a:pt x="179882" y="80467"/>
                </a:lnTo>
                <a:lnTo>
                  <a:pt x="180289" y="77927"/>
                </a:lnTo>
                <a:lnTo>
                  <a:pt x="180708" y="75387"/>
                </a:lnTo>
                <a:lnTo>
                  <a:pt x="179692" y="77927"/>
                </a:lnTo>
                <a:lnTo>
                  <a:pt x="179527" y="73202"/>
                </a:lnTo>
                <a:lnTo>
                  <a:pt x="172631" y="80467"/>
                </a:lnTo>
                <a:lnTo>
                  <a:pt x="170903" y="79197"/>
                </a:lnTo>
                <a:lnTo>
                  <a:pt x="172072" y="77927"/>
                </a:lnTo>
                <a:lnTo>
                  <a:pt x="173545" y="75387"/>
                </a:lnTo>
                <a:lnTo>
                  <a:pt x="175971" y="71196"/>
                </a:lnTo>
                <a:lnTo>
                  <a:pt x="169976" y="74091"/>
                </a:lnTo>
                <a:lnTo>
                  <a:pt x="170891" y="71577"/>
                </a:lnTo>
                <a:lnTo>
                  <a:pt x="172288" y="67767"/>
                </a:lnTo>
                <a:lnTo>
                  <a:pt x="172821" y="65227"/>
                </a:lnTo>
                <a:lnTo>
                  <a:pt x="172199" y="67767"/>
                </a:lnTo>
                <a:lnTo>
                  <a:pt x="168706" y="62687"/>
                </a:lnTo>
                <a:lnTo>
                  <a:pt x="166852" y="62687"/>
                </a:lnTo>
                <a:lnTo>
                  <a:pt x="167601" y="65227"/>
                </a:lnTo>
                <a:lnTo>
                  <a:pt x="163487" y="65227"/>
                </a:lnTo>
                <a:lnTo>
                  <a:pt x="163410" y="94437"/>
                </a:lnTo>
                <a:lnTo>
                  <a:pt x="162902" y="95707"/>
                </a:lnTo>
                <a:lnTo>
                  <a:pt x="162394" y="95707"/>
                </a:lnTo>
                <a:lnTo>
                  <a:pt x="163410" y="94437"/>
                </a:lnTo>
                <a:lnTo>
                  <a:pt x="163410" y="65278"/>
                </a:lnTo>
                <a:lnTo>
                  <a:pt x="158584" y="67767"/>
                </a:lnTo>
                <a:lnTo>
                  <a:pt x="153619" y="71577"/>
                </a:lnTo>
                <a:lnTo>
                  <a:pt x="149275" y="71577"/>
                </a:lnTo>
                <a:lnTo>
                  <a:pt x="151066" y="70307"/>
                </a:lnTo>
                <a:lnTo>
                  <a:pt x="157924" y="61417"/>
                </a:lnTo>
                <a:lnTo>
                  <a:pt x="155854" y="57607"/>
                </a:lnTo>
                <a:lnTo>
                  <a:pt x="151028" y="62687"/>
                </a:lnTo>
                <a:lnTo>
                  <a:pt x="143903" y="69037"/>
                </a:lnTo>
                <a:lnTo>
                  <a:pt x="136347" y="74091"/>
                </a:lnTo>
                <a:lnTo>
                  <a:pt x="129959" y="77927"/>
                </a:lnTo>
                <a:lnTo>
                  <a:pt x="130429" y="75387"/>
                </a:lnTo>
                <a:lnTo>
                  <a:pt x="130657" y="74117"/>
                </a:lnTo>
                <a:lnTo>
                  <a:pt x="125272" y="75387"/>
                </a:lnTo>
                <a:lnTo>
                  <a:pt x="131406" y="70307"/>
                </a:lnTo>
                <a:lnTo>
                  <a:pt x="136118" y="66497"/>
                </a:lnTo>
                <a:lnTo>
                  <a:pt x="137693" y="65227"/>
                </a:lnTo>
                <a:lnTo>
                  <a:pt x="139268" y="63957"/>
                </a:lnTo>
                <a:lnTo>
                  <a:pt x="145249" y="60147"/>
                </a:lnTo>
                <a:lnTo>
                  <a:pt x="147243" y="58877"/>
                </a:lnTo>
                <a:lnTo>
                  <a:pt x="153771" y="55067"/>
                </a:lnTo>
                <a:lnTo>
                  <a:pt x="152984" y="51257"/>
                </a:lnTo>
                <a:lnTo>
                  <a:pt x="155092" y="51257"/>
                </a:lnTo>
                <a:lnTo>
                  <a:pt x="151853" y="49987"/>
                </a:lnTo>
                <a:lnTo>
                  <a:pt x="152273" y="47447"/>
                </a:lnTo>
                <a:lnTo>
                  <a:pt x="156819" y="47447"/>
                </a:lnTo>
                <a:lnTo>
                  <a:pt x="150571" y="41097"/>
                </a:lnTo>
                <a:lnTo>
                  <a:pt x="147637" y="47447"/>
                </a:lnTo>
                <a:lnTo>
                  <a:pt x="141820" y="43637"/>
                </a:lnTo>
                <a:lnTo>
                  <a:pt x="139446" y="48717"/>
                </a:lnTo>
                <a:lnTo>
                  <a:pt x="150571" y="47447"/>
                </a:lnTo>
                <a:lnTo>
                  <a:pt x="147624" y="53797"/>
                </a:lnTo>
                <a:lnTo>
                  <a:pt x="136893" y="60147"/>
                </a:lnTo>
                <a:lnTo>
                  <a:pt x="132461" y="56337"/>
                </a:lnTo>
                <a:lnTo>
                  <a:pt x="132461" y="53797"/>
                </a:lnTo>
                <a:lnTo>
                  <a:pt x="139090" y="47447"/>
                </a:lnTo>
                <a:lnTo>
                  <a:pt x="139585" y="46177"/>
                </a:lnTo>
                <a:lnTo>
                  <a:pt x="140068" y="44907"/>
                </a:lnTo>
                <a:lnTo>
                  <a:pt x="138353" y="46177"/>
                </a:lnTo>
                <a:lnTo>
                  <a:pt x="133057" y="46177"/>
                </a:lnTo>
                <a:lnTo>
                  <a:pt x="133362" y="44907"/>
                </a:lnTo>
                <a:lnTo>
                  <a:pt x="137274" y="42367"/>
                </a:lnTo>
                <a:lnTo>
                  <a:pt x="135521" y="38557"/>
                </a:lnTo>
                <a:lnTo>
                  <a:pt x="128333" y="47447"/>
                </a:lnTo>
                <a:lnTo>
                  <a:pt x="127838" y="39827"/>
                </a:lnTo>
                <a:lnTo>
                  <a:pt x="126822" y="38557"/>
                </a:lnTo>
                <a:lnTo>
                  <a:pt x="128219" y="30937"/>
                </a:lnTo>
                <a:lnTo>
                  <a:pt x="126174" y="34721"/>
                </a:lnTo>
                <a:lnTo>
                  <a:pt x="123545" y="41097"/>
                </a:lnTo>
                <a:lnTo>
                  <a:pt x="118999" y="51257"/>
                </a:lnTo>
                <a:lnTo>
                  <a:pt x="114007" y="60147"/>
                </a:lnTo>
                <a:lnTo>
                  <a:pt x="110058" y="65227"/>
                </a:lnTo>
                <a:lnTo>
                  <a:pt x="109918" y="63957"/>
                </a:lnTo>
                <a:lnTo>
                  <a:pt x="107276" y="56337"/>
                </a:lnTo>
                <a:lnTo>
                  <a:pt x="107391" y="55067"/>
                </a:lnTo>
                <a:lnTo>
                  <a:pt x="107632" y="52527"/>
                </a:lnTo>
                <a:lnTo>
                  <a:pt x="108407" y="46177"/>
                </a:lnTo>
                <a:lnTo>
                  <a:pt x="111302" y="44907"/>
                </a:lnTo>
                <a:lnTo>
                  <a:pt x="117094" y="42367"/>
                </a:lnTo>
                <a:lnTo>
                  <a:pt x="117373" y="39827"/>
                </a:lnTo>
                <a:lnTo>
                  <a:pt x="117767" y="36017"/>
                </a:lnTo>
                <a:lnTo>
                  <a:pt x="116865" y="38557"/>
                </a:lnTo>
                <a:lnTo>
                  <a:pt x="114731" y="39827"/>
                </a:lnTo>
                <a:lnTo>
                  <a:pt x="113957" y="39827"/>
                </a:lnTo>
                <a:lnTo>
                  <a:pt x="113411" y="37287"/>
                </a:lnTo>
                <a:lnTo>
                  <a:pt x="117055" y="34747"/>
                </a:lnTo>
                <a:lnTo>
                  <a:pt x="113931" y="34747"/>
                </a:lnTo>
                <a:lnTo>
                  <a:pt x="110388" y="39827"/>
                </a:lnTo>
                <a:lnTo>
                  <a:pt x="110134" y="38557"/>
                </a:lnTo>
                <a:lnTo>
                  <a:pt x="108597" y="30937"/>
                </a:lnTo>
                <a:lnTo>
                  <a:pt x="110032" y="38557"/>
                </a:lnTo>
                <a:lnTo>
                  <a:pt x="106489" y="38557"/>
                </a:lnTo>
                <a:lnTo>
                  <a:pt x="107810" y="36017"/>
                </a:lnTo>
                <a:lnTo>
                  <a:pt x="104521" y="34747"/>
                </a:lnTo>
                <a:lnTo>
                  <a:pt x="103568" y="38557"/>
                </a:lnTo>
                <a:lnTo>
                  <a:pt x="95059" y="44907"/>
                </a:lnTo>
                <a:lnTo>
                  <a:pt x="91592" y="44907"/>
                </a:lnTo>
                <a:lnTo>
                  <a:pt x="92494" y="43637"/>
                </a:lnTo>
                <a:lnTo>
                  <a:pt x="92786" y="42367"/>
                </a:lnTo>
                <a:lnTo>
                  <a:pt x="93065" y="41097"/>
                </a:lnTo>
                <a:lnTo>
                  <a:pt x="89611" y="38557"/>
                </a:lnTo>
                <a:lnTo>
                  <a:pt x="87871" y="37287"/>
                </a:lnTo>
                <a:lnTo>
                  <a:pt x="86360" y="33477"/>
                </a:lnTo>
                <a:lnTo>
                  <a:pt x="81114" y="30937"/>
                </a:lnTo>
                <a:lnTo>
                  <a:pt x="81330" y="28397"/>
                </a:lnTo>
                <a:lnTo>
                  <a:pt x="79984" y="26390"/>
                </a:lnTo>
                <a:lnTo>
                  <a:pt x="76708" y="32207"/>
                </a:lnTo>
                <a:lnTo>
                  <a:pt x="69024" y="38557"/>
                </a:lnTo>
                <a:lnTo>
                  <a:pt x="56921" y="38557"/>
                </a:lnTo>
                <a:lnTo>
                  <a:pt x="58305" y="37287"/>
                </a:lnTo>
                <a:lnTo>
                  <a:pt x="61087" y="34721"/>
                </a:lnTo>
                <a:lnTo>
                  <a:pt x="55981" y="33477"/>
                </a:lnTo>
                <a:lnTo>
                  <a:pt x="51485" y="36017"/>
                </a:lnTo>
                <a:lnTo>
                  <a:pt x="47599" y="37287"/>
                </a:lnTo>
                <a:lnTo>
                  <a:pt x="45910" y="36017"/>
                </a:lnTo>
                <a:lnTo>
                  <a:pt x="44221" y="34747"/>
                </a:lnTo>
                <a:lnTo>
                  <a:pt x="43700" y="29667"/>
                </a:lnTo>
                <a:lnTo>
                  <a:pt x="45237" y="28397"/>
                </a:lnTo>
                <a:lnTo>
                  <a:pt x="46786" y="27127"/>
                </a:lnTo>
                <a:lnTo>
                  <a:pt x="48323" y="25857"/>
                </a:lnTo>
                <a:lnTo>
                  <a:pt x="49250" y="22047"/>
                </a:lnTo>
                <a:lnTo>
                  <a:pt x="53594" y="22047"/>
                </a:lnTo>
                <a:lnTo>
                  <a:pt x="53301" y="28397"/>
                </a:lnTo>
                <a:lnTo>
                  <a:pt x="55753" y="28397"/>
                </a:lnTo>
                <a:lnTo>
                  <a:pt x="53860" y="25857"/>
                </a:lnTo>
                <a:lnTo>
                  <a:pt x="55676" y="24587"/>
                </a:lnTo>
                <a:lnTo>
                  <a:pt x="58572" y="24587"/>
                </a:lnTo>
                <a:lnTo>
                  <a:pt x="59220" y="25857"/>
                </a:lnTo>
                <a:lnTo>
                  <a:pt x="59143" y="24587"/>
                </a:lnTo>
                <a:lnTo>
                  <a:pt x="58991" y="22047"/>
                </a:lnTo>
                <a:lnTo>
                  <a:pt x="58915" y="20777"/>
                </a:lnTo>
                <a:lnTo>
                  <a:pt x="45872" y="18237"/>
                </a:lnTo>
                <a:lnTo>
                  <a:pt x="42862" y="14058"/>
                </a:lnTo>
                <a:lnTo>
                  <a:pt x="42862" y="42367"/>
                </a:lnTo>
                <a:lnTo>
                  <a:pt x="42481" y="42367"/>
                </a:lnTo>
                <a:lnTo>
                  <a:pt x="41516" y="41097"/>
                </a:lnTo>
                <a:lnTo>
                  <a:pt x="41706" y="39827"/>
                </a:lnTo>
                <a:lnTo>
                  <a:pt x="42862" y="42367"/>
                </a:lnTo>
                <a:lnTo>
                  <a:pt x="42862" y="14058"/>
                </a:lnTo>
                <a:lnTo>
                  <a:pt x="41300" y="11887"/>
                </a:lnTo>
                <a:lnTo>
                  <a:pt x="40182" y="12687"/>
                </a:lnTo>
                <a:lnTo>
                  <a:pt x="40182" y="37287"/>
                </a:lnTo>
                <a:lnTo>
                  <a:pt x="40119" y="37617"/>
                </a:lnTo>
                <a:lnTo>
                  <a:pt x="40005" y="36017"/>
                </a:lnTo>
                <a:lnTo>
                  <a:pt x="40182" y="37287"/>
                </a:lnTo>
                <a:lnTo>
                  <a:pt x="40182" y="12687"/>
                </a:lnTo>
                <a:lnTo>
                  <a:pt x="39509" y="13157"/>
                </a:lnTo>
                <a:lnTo>
                  <a:pt x="36804" y="14427"/>
                </a:lnTo>
                <a:lnTo>
                  <a:pt x="36944" y="15697"/>
                </a:lnTo>
                <a:lnTo>
                  <a:pt x="39217" y="15697"/>
                </a:lnTo>
                <a:lnTo>
                  <a:pt x="39408" y="20777"/>
                </a:lnTo>
                <a:lnTo>
                  <a:pt x="33185" y="19507"/>
                </a:lnTo>
                <a:lnTo>
                  <a:pt x="34950" y="22047"/>
                </a:lnTo>
                <a:lnTo>
                  <a:pt x="31076" y="24587"/>
                </a:lnTo>
                <a:lnTo>
                  <a:pt x="26301" y="27127"/>
                </a:lnTo>
                <a:lnTo>
                  <a:pt x="25349" y="25857"/>
                </a:lnTo>
                <a:lnTo>
                  <a:pt x="23431" y="23317"/>
                </a:lnTo>
                <a:lnTo>
                  <a:pt x="24523" y="19710"/>
                </a:lnTo>
                <a:lnTo>
                  <a:pt x="25273" y="20815"/>
                </a:lnTo>
                <a:lnTo>
                  <a:pt x="25209" y="18237"/>
                </a:lnTo>
                <a:lnTo>
                  <a:pt x="25057" y="11887"/>
                </a:lnTo>
                <a:lnTo>
                  <a:pt x="20383" y="16967"/>
                </a:lnTo>
                <a:lnTo>
                  <a:pt x="21513" y="22047"/>
                </a:lnTo>
                <a:lnTo>
                  <a:pt x="17678" y="23317"/>
                </a:lnTo>
                <a:lnTo>
                  <a:pt x="12026" y="28397"/>
                </a:lnTo>
                <a:lnTo>
                  <a:pt x="14833" y="29667"/>
                </a:lnTo>
                <a:lnTo>
                  <a:pt x="17462" y="29667"/>
                </a:lnTo>
                <a:lnTo>
                  <a:pt x="18669" y="25857"/>
                </a:lnTo>
                <a:lnTo>
                  <a:pt x="18059" y="34747"/>
                </a:lnTo>
                <a:lnTo>
                  <a:pt x="21590" y="30937"/>
                </a:lnTo>
                <a:lnTo>
                  <a:pt x="22110" y="38557"/>
                </a:lnTo>
                <a:lnTo>
                  <a:pt x="22783" y="36017"/>
                </a:lnTo>
                <a:lnTo>
                  <a:pt x="22453" y="34747"/>
                </a:lnTo>
                <a:lnTo>
                  <a:pt x="24841" y="36017"/>
                </a:lnTo>
                <a:lnTo>
                  <a:pt x="25209" y="36017"/>
                </a:lnTo>
                <a:lnTo>
                  <a:pt x="26111" y="34747"/>
                </a:lnTo>
                <a:lnTo>
                  <a:pt x="26263" y="36017"/>
                </a:lnTo>
                <a:lnTo>
                  <a:pt x="26187" y="34747"/>
                </a:lnTo>
                <a:lnTo>
                  <a:pt x="25831" y="33477"/>
                </a:lnTo>
                <a:lnTo>
                  <a:pt x="25895" y="32207"/>
                </a:lnTo>
                <a:lnTo>
                  <a:pt x="26949" y="30937"/>
                </a:lnTo>
                <a:lnTo>
                  <a:pt x="29032" y="28397"/>
                </a:lnTo>
                <a:lnTo>
                  <a:pt x="33439" y="30937"/>
                </a:lnTo>
                <a:lnTo>
                  <a:pt x="35788" y="29667"/>
                </a:lnTo>
                <a:lnTo>
                  <a:pt x="37058" y="30937"/>
                </a:lnTo>
                <a:lnTo>
                  <a:pt x="34239" y="30937"/>
                </a:lnTo>
                <a:lnTo>
                  <a:pt x="34290" y="33477"/>
                </a:lnTo>
                <a:lnTo>
                  <a:pt x="37871" y="30937"/>
                </a:lnTo>
                <a:lnTo>
                  <a:pt x="36372" y="34747"/>
                </a:lnTo>
                <a:lnTo>
                  <a:pt x="37795" y="37287"/>
                </a:lnTo>
                <a:lnTo>
                  <a:pt x="37515" y="37287"/>
                </a:lnTo>
                <a:lnTo>
                  <a:pt x="32385" y="37414"/>
                </a:lnTo>
                <a:lnTo>
                  <a:pt x="31965" y="36118"/>
                </a:lnTo>
                <a:lnTo>
                  <a:pt x="29870" y="41630"/>
                </a:lnTo>
                <a:lnTo>
                  <a:pt x="30048" y="39979"/>
                </a:lnTo>
                <a:lnTo>
                  <a:pt x="27127" y="43942"/>
                </a:lnTo>
                <a:lnTo>
                  <a:pt x="37490" y="37592"/>
                </a:lnTo>
                <a:lnTo>
                  <a:pt x="37452" y="38557"/>
                </a:lnTo>
                <a:lnTo>
                  <a:pt x="37998" y="37617"/>
                </a:lnTo>
                <a:lnTo>
                  <a:pt x="39268" y="39827"/>
                </a:lnTo>
                <a:lnTo>
                  <a:pt x="34455" y="39827"/>
                </a:lnTo>
                <a:lnTo>
                  <a:pt x="37782" y="41097"/>
                </a:lnTo>
                <a:lnTo>
                  <a:pt x="38811" y="44907"/>
                </a:lnTo>
                <a:lnTo>
                  <a:pt x="41160" y="47447"/>
                </a:lnTo>
                <a:lnTo>
                  <a:pt x="43599" y="46177"/>
                </a:lnTo>
                <a:lnTo>
                  <a:pt x="44818" y="47447"/>
                </a:lnTo>
                <a:lnTo>
                  <a:pt x="46431" y="46177"/>
                </a:lnTo>
                <a:lnTo>
                  <a:pt x="49669" y="43637"/>
                </a:lnTo>
                <a:lnTo>
                  <a:pt x="46837" y="46177"/>
                </a:lnTo>
                <a:lnTo>
                  <a:pt x="53327" y="46177"/>
                </a:lnTo>
                <a:lnTo>
                  <a:pt x="52920" y="47447"/>
                </a:lnTo>
                <a:lnTo>
                  <a:pt x="57924" y="49987"/>
                </a:lnTo>
                <a:lnTo>
                  <a:pt x="66916" y="46177"/>
                </a:lnTo>
                <a:lnTo>
                  <a:pt x="69545" y="56337"/>
                </a:lnTo>
                <a:lnTo>
                  <a:pt x="71793" y="56337"/>
                </a:lnTo>
                <a:lnTo>
                  <a:pt x="74269" y="55067"/>
                </a:lnTo>
                <a:lnTo>
                  <a:pt x="76593" y="58877"/>
                </a:lnTo>
                <a:lnTo>
                  <a:pt x="75488" y="61417"/>
                </a:lnTo>
                <a:lnTo>
                  <a:pt x="78295" y="61417"/>
                </a:lnTo>
                <a:lnTo>
                  <a:pt x="80429" y="69037"/>
                </a:lnTo>
                <a:lnTo>
                  <a:pt x="83159" y="66497"/>
                </a:lnTo>
                <a:lnTo>
                  <a:pt x="81241" y="74117"/>
                </a:lnTo>
                <a:lnTo>
                  <a:pt x="92862" y="74117"/>
                </a:lnTo>
                <a:lnTo>
                  <a:pt x="97777" y="74117"/>
                </a:lnTo>
                <a:lnTo>
                  <a:pt x="98386" y="72847"/>
                </a:lnTo>
                <a:lnTo>
                  <a:pt x="100952" y="75387"/>
                </a:lnTo>
                <a:lnTo>
                  <a:pt x="108470" y="75387"/>
                </a:lnTo>
                <a:lnTo>
                  <a:pt x="109715" y="72847"/>
                </a:lnTo>
                <a:lnTo>
                  <a:pt x="110350" y="71577"/>
                </a:lnTo>
                <a:lnTo>
                  <a:pt x="114922" y="70307"/>
                </a:lnTo>
                <a:lnTo>
                  <a:pt x="116382" y="77927"/>
                </a:lnTo>
                <a:lnTo>
                  <a:pt x="121005" y="80467"/>
                </a:lnTo>
                <a:lnTo>
                  <a:pt x="119900" y="81711"/>
                </a:lnTo>
                <a:lnTo>
                  <a:pt x="121170" y="84277"/>
                </a:lnTo>
                <a:lnTo>
                  <a:pt x="126352" y="85547"/>
                </a:lnTo>
                <a:lnTo>
                  <a:pt x="131686" y="85547"/>
                </a:lnTo>
                <a:lnTo>
                  <a:pt x="134658" y="89357"/>
                </a:lnTo>
                <a:lnTo>
                  <a:pt x="136677" y="88087"/>
                </a:lnTo>
                <a:lnTo>
                  <a:pt x="137248" y="89357"/>
                </a:lnTo>
                <a:lnTo>
                  <a:pt x="137528" y="90627"/>
                </a:lnTo>
                <a:lnTo>
                  <a:pt x="137223" y="90627"/>
                </a:lnTo>
                <a:lnTo>
                  <a:pt x="137604" y="91897"/>
                </a:lnTo>
                <a:lnTo>
                  <a:pt x="137744" y="91897"/>
                </a:lnTo>
                <a:lnTo>
                  <a:pt x="137845" y="93167"/>
                </a:lnTo>
                <a:lnTo>
                  <a:pt x="138087" y="94437"/>
                </a:lnTo>
                <a:lnTo>
                  <a:pt x="138087" y="91897"/>
                </a:lnTo>
                <a:lnTo>
                  <a:pt x="142443" y="91897"/>
                </a:lnTo>
                <a:lnTo>
                  <a:pt x="140652" y="96977"/>
                </a:lnTo>
                <a:lnTo>
                  <a:pt x="141033" y="96977"/>
                </a:lnTo>
                <a:lnTo>
                  <a:pt x="141490" y="99517"/>
                </a:lnTo>
                <a:lnTo>
                  <a:pt x="143256" y="95707"/>
                </a:lnTo>
                <a:lnTo>
                  <a:pt x="144335" y="91897"/>
                </a:lnTo>
                <a:lnTo>
                  <a:pt x="146519" y="91897"/>
                </a:lnTo>
                <a:lnTo>
                  <a:pt x="147599" y="90627"/>
                </a:lnTo>
                <a:lnTo>
                  <a:pt x="144818" y="98247"/>
                </a:lnTo>
                <a:lnTo>
                  <a:pt x="152527" y="90627"/>
                </a:lnTo>
                <a:lnTo>
                  <a:pt x="149872" y="98247"/>
                </a:lnTo>
                <a:lnTo>
                  <a:pt x="152844" y="95707"/>
                </a:lnTo>
                <a:lnTo>
                  <a:pt x="158330" y="100787"/>
                </a:lnTo>
                <a:lnTo>
                  <a:pt x="162318" y="95796"/>
                </a:lnTo>
                <a:lnTo>
                  <a:pt x="163283" y="96977"/>
                </a:lnTo>
                <a:lnTo>
                  <a:pt x="164363" y="99517"/>
                </a:lnTo>
                <a:lnTo>
                  <a:pt x="166954" y="98247"/>
                </a:lnTo>
                <a:lnTo>
                  <a:pt x="164439" y="103327"/>
                </a:lnTo>
                <a:lnTo>
                  <a:pt x="171958" y="99517"/>
                </a:lnTo>
                <a:lnTo>
                  <a:pt x="172008" y="103327"/>
                </a:lnTo>
                <a:lnTo>
                  <a:pt x="171691" y="105867"/>
                </a:lnTo>
                <a:lnTo>
                  <a:pt x="167284" y="108407"/>
                </a:lnTo>
                <a:lnTo>
                  <a:pt x="175793" y="105867"/>
                </a:lnTo>
                <a:lnTo>
                  <a:pt x="172529" y="108407"/>
                </a:lnTo>
                <a:lnTo>
                  <a:pt x="180365" y="105867"/>
                </a:lnTo>
                <a:lnTo>
                  <a:pt x="178092" y="108407"/>
                </a:lnTo>
                <a:lnTo>
                  <a:pt x="179603" y="109677"/>
                </a:lnTo>
                <a:lnTo>
                  <a:pt x="184721" y="107137"/>
                </a:lnTo>
                <a:lnTo>
                  <a:pt x="183870" y="109677"/>
                </a:lnTo>
                <a:lnTo>
                  <a:pt x="186029" y="116027"/>
                </a:lnTo>
                <a:lnTo>
                  <a:pt x="191884" y="119837"/>
                </a:lnTo>
                <a:lnTo>
                  <a:pt x="198716" y="126187"/>
                </a:lnTo>
                <a:lnTo>
                  <a:pt x="203822" y="132537"/>
                </a:lnTo>
                <a:lnTo>
                  <a:pt x="206082" y="129997"/>
                </a:lnTo>
                <a:lnTo>
                  <a:pt x="206730" y="131267"/>
                </a:lnTo>
                <a:lnTo>
                  <a:pt x="207454" y="133807"/>
                </a:lnTo>
                <a:lnTo>
                  <a:pt x="209981" y="132537"/>
                </a:lnTo>
                <a:lnTo>
                  <a:pt x="208902" y="135077"/>
                </a:lnTo>
                <a:lnTo>
                  <a:pt x="209156" y="137617"/>
                </a:lnTo>
                <a:lnTo>
                  <a:pt x="206527" y="138887"/>
                </a:lnTo>
                <a:lnTo>
                  <a:pt x="212102" y="138887"/>
                </a:lnTo>
                <a:lnTo>
                  <a:pt x="210197" y="146507"/>
                </a:lnTo>
                <a:lnTo>
                  <a:pt x="217284" y="142697"/>
                </a:lnTo>
                <a:lnTo>
                  <a:pt x="216179" y="145237"/>
                </a:lnTo>
                <a:lnTo>
                  <a:pt x="214147" y="145237"/>
                </a:lnTo>
                <a:lnTo>
                  <a:pt x="213639" y="146507"/>
                </a:lnTo>
                <a:lnTo>
                  <a:pt x="216281" y="145237"/>
                </a:lnTo>
                <a:lnTo>
                  <a:pt x="215265" y="149047"/>
                </a:lnTo>
                <a:lnTo>
                  <a:pt x="212559" y="149047"/>
                </a:lnTo>
                <a:lnTo>
                  <a:pt x="216954" y="151587"/>
                </a:lnTo>
                <a:lnTo>
                  <a:pt x="222199" y="145237"/>
                </a:lnTo>
                <a:lnTo>
                  <a:pt x="224599" y="142697"/>
                </a:lnTo>
                <a:lnTo>
                  <a:pt x="227012" y="140157"/>
                </a:lnTo>
                <a:lnTo>
                  <a:pt x="226987" y="143967"/>
                </a:lnTo>
                <a:lnTo>
                  <a:pt x="228346" y="145237"/>
                </a:lnTo>
                <a:lnTo>
                  <a:pt x="232854" y="142697"/>
                </a:lnTo>
                <a:lnTo>
                  <a:pt x="232117" y="145237"/>
                </a:lnTo>
                <a:lnTo>
                  <a:pt x="231800" y="147777"/>
                </a:lnTo>
                <a:lnTo>
                  <a:pt x="228663" y="146507"/>
                </a:lnTo>
                <a:lnTo>
                  <a:pt x="229908" y="147777"/>
                </a:lnTo>
                <a:lnTo>
                  <a:pt x="235394" y="155397"/>
                </a:lnTo>
                <a:lnTo>
                  <a:pt x="239229" y="151587"/>
                </a:lnTo>
                <a:lnTo>
                  <a:pt x="238747" y="152857"/>
                </a:lnTo>
                <a:lnTo>
                  <a:pt x="241808" y="152857"/>
                </a:lnTo>
                <a:lnTo>
                  <a:pt x="244881" y="155397"/>
                </a:lnTo>
                <a:lnTo>
                  <a:pt x="244830" y="156667"/>
                </a:lnTo>
                <a:lnTo>
                  <a:pt x="248424" y="157937"/>
                </a:lnTo>
                <a:lnTo>
                  <a:pt x="248132" y="156667"/>
                </a:lnTo>
                <a:lnTo>
                  <a:pt x="253936" y="152857"/>
                </a:lnTo>
                <a:lnTo>
                  <a:pt x="251802" y="157937"/>
                </a:lnTo>
                <a:lnTo>
                  <a:pt x="254850" y="159207"/>
                </a:lnTo>
                <a:lnTo>
                  <a:pt x="254317" y="159207"/>
                </a:lnTo>
                <a:lnTo>
                  <a:pt x="256032" y="163017"/>
                </a:lnTo>
                <a:lnTo>
                  <a:pt x="257530" y="164287"/>
                </a:lnTo>
                <a:lnTo>
                  <a:pt x="258914" y="165557"/>
                </a:lnTo>
                <a:lnTo>
                  <a:pt x="260311" y="169367"/>
                </a:lnTo>
                <a:lnTo>
                  <a:pt x="262851" y="165557"/>
                </a:lnTo>
                <a:lnTo>
                  <a:pt x="265976" y="164287"/>
                </a:lnTo>
                <a:lnTo>
                  <a:pt x="266776" y="166827"/>
                </a:lnTo>
                <a:lnTo>
                  <a:pt x="267385" y="171907"/>
                </a:lnTo>
                <a:lnTo>
                  <a:pt x="269938" y="174447"/>
                </a:lnTo>
                <a:lnTo>
                  <a:pt x="270395" y="170637"/>
                </a:lnTo>
                <a:lnTo>
                  <a:pt x="274320" y="169367"/>
                </a:lnTo>
                <a:lnTo>
                  <a:pt x="266992" y="185877"/>
                </a:lnTo>
                <a:lnTo>
                  <a:pt x="267970" y="187147"/>
                </a:lnTo>
                <a:lnTo>
                  <a:pt x="267830" y="188417"/>
                </a:lnTo>
                <a:lnTo>
                  <a:pt x="265557" y="188417"/>
                </a:lnTo>
                <a:lnTo>
                  <a:pt x="266534" y="196037"/>
                </a:lnTo>
                <a:lnTo>
                  <a:pt x="269963" y="184607"/>
                </a:lnTo>
                <a:lnTo>
                  <a:pt x="274345" y="185877"/>
                </a:lnTo>
                <a:lnTo>
                  <a:pt x="272935" y="189687"/>
                </a:lnTo>
                <a:lnTo>
                  <a:pt x="268287" y="190957"/>
                </a:lnTo>
                <a:lnTo>
                  <a:pt x="270256" y="193497"/>
                </a:lnTo>
                <a:lnTo>
                  <a:pt x="269722" y="197307"/>
                </a:lnTo>
                <a:lnTo>
                  <a:pt x="283832" y="192227"/>
                </a:lnTo>
                <a:lnTo>
                  <a:pt x="283044" y="198577"/>
                </a:lnTo>
                <a:lnTo>
                  <a:pt x="284861" y="194767"/>
                </a:lnTo>
                <a:lnTo>
                  <a:pt x="287693" y="194767"/>
                </a:lnTo>
                <a:lnTo>
                  <a:pt x="290690" y="196037"/>
                </a:lnTo>
                <a:lnTo>
                  <a:pt x="288074" y="207467"/>
                </a:lnTo>
                <a:lnTo>
                  <a:pt x="295211" y="203733"/>
                </a:lnTo>
                <a:lnTo>
                  <a:pt x="294906" y="204927"/>
                </a:lnTo>
                <a:lnTo>
                  <a:pt x="297675" y="204927"/>
                </a:lnTo>
                <a:lnTo>
                  <a:pt x="302704" y="208737"/>
                </a:lnTo>
                <a:lnTo>
                  <a:pt x="306641" y="206197"/>
                </a:lnTo>
                <a:lnTo>
                  <a:pt x="305384" y="212547"/>
                </a:lnTo>
                <a:lnTo>
                  <a:pt x="310438" y="215087"/>
                </a:lnTo>
                <a:lnTo>
                  <a:pt x="315315" y="216357"/>
                </a:lnTo>
                <a:lnTo>
                  <a:pt x="313486" y="221437"/>
                </a:lnTo>
                <a:lnTo>
                  <a:pt x="319697" y="226517"/>
                </a:lnTo>
                <a:lnTo>
                  <a:pt x="318541" y="226517"/>
                </a:lnTo>
                <a:lnTo>
                  <a:pt x="321513" y="230327"/>
                </a:lnTo>
                <a:lnTo>
                  <a:pt x="328726" y="227787"/>
                </a:lnTo>
                <a:lnTo>
                  <a:pt x="328866" y="230327"/>
                </a:lnTo>
                <a:lnTo>
                  <a:pt x="326758" y="230327"/>
                </a:lnTo>
                <a:lnTo>
                  <a:pt x="329857" y="237947"/>
                </a:lnTo>
                <a:lnTo>
                  <a:pt x="330733" y="237947"/>
                </a:lnTo>
                <a:lnTo>
                  <a:pt x="340004" y="236677"/>
                </a:lnTo>
                <a:lnTo>
                  <a:pt x="337210" y="240487"/>
                </a:lnTo>
                <a:lnTo>
                  <a:pt x="340271" y="240487"/>
                </a:lnTo>
                <a:lnTo>
                  <a:pt x="339407" y="253187"/>
                </a:lnTo>
                <a:lnTo>
                  <a:pt x="348208" y="254457"/>
                </a:lnTo>
                <a:lnTo>
                  <a:pt x="347052" y="255727"/>
                </a:lnTo>
                <a:lnTo>
                  <a:pt x="346189" y="255727"/>
                </a:lnTo>
                <a:lnTo>
                  <a:pt x="351066" y="259537"/>
                </a:lnTo>
                <a:lnTo>
                  <a:pt x="353580" y="265887"/>
                </a:lnTo>
                <a:lnTo>
                  <a:pt x="356958" y="269697"/>
                </a:lnTo>
                <a:lnTo>
                  <a:pt x="364401" y="268427"/>
                </a:lnTo>
                <a:lnTo>
                  <a:pt x="370967" y="268427"/>
                </a:lnTo>
                <a:lnTo>
                  <a:pt x="367322" y="263347"/>
                </a:lnTo>
                <a:lnTo>
                  <a:pt x="376999" y="264617"/>
                </a:lnTo>
                <a:lnTo>
                  <a:pt x="377050" y="263347"/>
                </a:lnTo>
                <a:lnTo>
                  <a:pt x="377139" y="260807"/>
                </a:lnTo>
                <a:lnTo>
                  <a:pt x="379704" y="262077"/>
                </a:lnTo>
                <a:lnTo>
                  <a:pt x="378129" y="269697"/>
                </a:lnTo>
                <a:lnTo>
                  <a:pt x="375246" y="267157"/>
                </a:lnTo>
                <a:lnTo>
                  <a:pt x="375539" y="265887"/>
                </a:lnTo>
                <a:lnTo>
                  <a:pt x="372935" y="269697"/>
                </a:lnTo>
                <a:lnTo>
                  <a:pt x="373964" y="273507"/>
                </a:lnTo>
                <a:lnTo>
                  <a:pt x="375500" y="276047"/>
                </a:lnTo>
                <a:lnTo>
                  <a:pt x="374434" y="278587"/>
                </a:lnTo>
                <a:lnTo>
                  <a:pt x="380746" y="286207"/>
                </a:lnTo>
                <a:lnTo>
                  <a:pt x="386194" y="295097"/>
                </a:lnTo>
                <a:lnTo>
                  <a:pt x="391350" y="302717"/>
                </a:lnTo>
                <a:lnTo>
                  <a:pt x="396760" y="310337"/>
                </a:lnTo>
                <a:lnTo>
                  <a:pt x="401002" y="305257"/>
                </a:lnTo>
                <a:lnTo>
                  <a:pt x="403517" y="309067"/>
                </a:lnTo>
                <a:lnTo>
                  <a:pt x="403034" y="310337"/>
                </a:lnTo>
                <a:lnTo>
                  <a:pt x="400431" y="312877"/>
                </a:lnTo>
                <a:lnTo>
                  <a:pt x="398653" y="310337"/>
                </a:lnTo>
                <a:lnTo>
                  <a:pt x="396760" y="314147"/>
                </a:lnTo>
                <a:lnTo>
                  <a:pt x="404456" y="312877"/>
                </a:lnTo>
                <a:lnTo>
                  <a:pt x="405650" y="311607"/>
                </a:lnTo>
                <a:lnTo>
                  <a:pt x="406730" y="315417"/>
                </a:lnTo>
                <a:lnTo>
                  <a:pt x="407200" y="315417"/>
                </a:lnTo>
                <a:lnTo>
                  <a:pt x="434200" y="315417"/>
                </a:lnTo>
                <a:lnTo>
                  <a:pt x="433768" y="314147"/>
                </a:lnTo>
                <a:lnTo>
                  <a:pt x="432333" y="311607"/>
                </a:lnTo>
                <a:lnTo>
                  <a:pt x="438175" y="305257"/>
                </a:lnTo>
                <a:lnTo>
                  <a:pt x="440499" y="302717"/>
                </a:lnTo>
                <a:close/>
              </a:path>
              <a:path extrusionOk="0" h="459104" w="526414">
                <a:moveTo>
                  <a:pt x="494017" y="365137"/>
                </a:moveTo>
                <a:lnTo>
                  <a:pt x="493826" y="363677"/>
                </a:lnTo>
                <a:lnTo>
                  <a:pt x="493547" y="364947"/>
                </a:lnTo>
                <a:lnTo>
                  <a:pt x="494017" y="365137"/>
                </a:lnTo>
                <a:close/>
              </a:path>
              <a:path extrusionOk="0" h="459104" w="526414">
                <a:moveTo>
                  <a:pt x="499071" y="454660"/>
                </a:moveTo>
                <a:lnTo>
                  <a:pt x="497547" y="454507"/>
                </a:lnTo>
                <a:lnTo>
                  <a:pt x="497166" y="457720"/>
                </a:lnTo>
                <a:lnTo>
                  <a:pt x="499071" y="454660"/>
                </a:lnTo>
                <a:close/>
              </a:path>
              <a:path extrusionOk="0" h="459104" w="526414">
                <a:moveTo>
                  <a:pt x="506933" y="457314"/>
                </a:moveTo>
                <a:lnTo>
                  <a:pt x="506387" y="456958"/>
                </a:lnTo>
                <a:lnTo>
                  <a:pt x="505333" y="456234"/>
                </a:lnTo>
                <a:lnTo>
                  <a:pt x="506285" y="455155"/>
                </a:lnTo>
                <a:lnTo>
                  <a:pt x="501332" y="458749"/>
                </a:lnTo>
                <a:lnTo>
                  <a:pt x="506933" y="457314"/>
                </a:lnTo>
                <a:close/>
              </a:path>
              <a:path extrusionOk="0" h="459104" w="526414">
                <a:moveTo>
                  <a:pt x="520217" y="419176"/>
                </a:moveTo>
                <a:lnTo>
                  <a:pt x="519468" y="418287"/>
                </a:lnTo>
                <a:lnTo>
                  <a:pt x="519023" y="419544"/>
                </a:lnTo>
                <a:lnTo>
                  <a:pt x="520217" y="419176"/>
                </a:lnTo>
                <a:close/>
              </a:path>
              <a:path extrusionOk="0" h="459104" w="526414">
                <a:moveTo>
                  <a:pt x="523036" y="418287"/>
                </a:moveTo>
                <a:lnTo>
                  <a:pt x="520217" y="419176"/>
                </a:lnTo>
                <a:lnTo>
                  <a:pt x="521614" y="420827"/>
                </a:lnTo>
                <a:lnTo>
                  <a:pt x="523036" y="418287"/>
                </a:lnTo>
                <a:close/>
              </a:path>
              <a:path extrusionOk="0" h="459104" w="526414">
                <a:moveTo>
                  <a:pt x="526199" y="433527"/>
                </a:moveTo>
                <a:lnTo>
                  <a:pt x="523151" y="432257"/>
                </a:lnTo>
                <a:lnTo>
                  <a:pt x="523938" y="427177"/>
                </a:lnTo>
                <a:lnTo>
                  <a:pt x="523951" y="422097"/>
                </a:lnTo>
                <a:lnTo>
                  <a:pt x="518579" y="420827"/>
                </a:lnTo>
                <a:lnTo>
                  <a:pt x="519023" y="419557"/>
                </a:lnTo>
                <a:lnTo>
                  <a:pt x="517385" y="418287"/>
                </a:lnTo>
                <a:lnTo>
                  <a:pt x="517093" y="414477"/>
                </a:lnTo>
                <a:lnTo>
                  <a:pt x="518096" y="414477"/>
                </a:lnTo>
                <a:lnTo>
                  <a:pt x="514934" y="409397"/>
                </a:lnTo>
                <a:lnTo>
                  <a:pt x="513295" y="404317"/>
                </a:lnTo>
                <a:lnTo>
                  <a:pt x="511987" y="397967"/>
                </a:lnTo>
                <a:lnTo>
                  <a:pt x="511556" y="396697"/>
                </a:lnTo>
                <a:lnTo>
                  <a:pt x="510692" y="394157"/>
                </a:lnTo>
                <a:lnTo>
                  <a:pt x="509828" y="391617"/>
                </a:lnTo>
                <a:lnTo>
                  <a:pt x="506552" y="394157"/>
                </a:lnTo>
                <a:lnTo>
                  <a:pt x="505790" y="392887"/>
                </a:lnTo>
                <a:lnTo>
                  <a:pt x="506666" y="391617"/>
                </a:lnTo>
                <a:lnTo>
                  <a:pt x="507009" y="390347"/>
                </a:lnTo>
                <a:lnTo>
                  <a:pt x="504405" y="391617"/>
                </a:lnTo>
                <a:lnTo>
                  <a:pt x="505040" y="392887"/>
                </a:lnTo>
                <a:lnTo>
                  <a:pt x="505587" y="395427"/>
                </a:lnTo>
                <a:lnTo>
                  <a:pt x="502742" y="396697"/>
                </a:lnTo>
                <a:lnTo>
                  <a:pt x="503643" y="392887"/>
                </a:lnTo>
                <a:lnTo>
                  <a:pt x="503936" y="391617"/>
                </a:lnTo>
                <a:lnTo>
                  <a:pt x="503313" y="390347"/>
                </a:lnTo>
                <a:lnTo>
                  <a:pt x="501434" y="386537"/>
                </a:lnTo>
                <a:lnTo>
                  <a:pt x="500875" y="385267"/>
                </a:lnTo>
                <a:lnTo>
                  <a:pt x="499198" y="381457"/>
                </a:lnTo>
                <a:lnTo>
                  <a:pt x="499706" y="380187"/>
                </a:lnTo>
                <a:lnTo>
                  <a:pt x="501230" y="376377"/>
                </a:lnTo>
                <a:lnTo>
                  <a:pt x="499287" y="373837"/>
                </a:lnTo>
                <a:lnTo>
                  <a:pt x="497573" y="380187"/>
                </a:lnTo>
                <a:lnTo>
                  <a:pt x="495655" y="377647"/>
                </a:lnTo>
                <a:lnTo>
                  <a:pt x="496531" y="376377"/>
                </a:lnTo>
                <a:lnTo>
                  <a:pt x="497420" y="375107"/>
                </a:lnTo>
                <a:lnTo>
                  <a:pt x="493979" y="376377"/>
                </a:lnTo>
                <a:lnTo>
                  <a:pt x="493179" y="373837"/>
                </a:lnTo>
                <a:lnTo>
                  <a:pt x="495363" y="371297"/>
                </a:lnTo>
                <a:lnTo>
                  <a:pt x="497255" y="370027"/>
                </a:lnTo>
                <a:lnTo>
                  <a:pt x="497332" y="371297"/>
                </a:lnTo>
                <a:lnTo>
                  <a:pt x="499198" y="371297"/>
                </a:lnTo>
                <a:lnTo>
                  <a:pt x="499529" y="370027"/>
                </a:lnTo>
                <a:lnTo>
                  <a:pt x="500202" y="367487"/>
                </a:lnTo>
                <a:lnTo>
                  <a:pt x="494017" y="365137"/>
                </a:lnTo>
                <a:lnTo>
                  <a:pt x="494334" y="367487"/>
                </a:lnTo>
                <a:lnTo>
                  <a:pt x="490550" y="364947"/>
                </a:lnTo>
                <a:lnTo>
                  <a:pt x="489216" y="362407"/>
                </a:lnTo>
                <a:lnTo>
                  <a:pt x="487895" y="359867"/>
                </a:lnTo>
                <a:lnTo>
                  <a:pt x="484657" y="356057"/>
                </a:lnTo>
                <a:lnTo>
                  <a:pt x="481393" y="350977"/>
                </a:lnTo>
                <a:lnTo>
                  <a:pt x="477850" y="347167"/>
                </a:lnTo>
                <a:lnTo>
                  <a:pt x="472821" y="345897"/>
                </a:lnTo>
                <a:lnTo>
                  <a:pt x="471576" y="347167"/>
                </a:lnTo>
                <a:lnTo>
                  <a:pt x="464273" y="344627"/>
                </a:lnTo>
                <a:lnTo>
                  <a:pt x="470014" y="342087"/>
                </a:lnTo>
                <a:lnTo>
                  <a:pt x="463956" y="337007"/>
                </a:lnTo>
                <a:lnTo>
                  <a:pt x="461949" y="337007"/>
                </a:lnTo>
                <a:lnTo>
                  <a:pt x="459879" y="335737"/>
                </a:lnTo>
                <a:lnTo>
                  <a:pt x="458812" y="334467"/>
                </a:lnTo>
                <a:lnTo>
                  <a:pt x="461899" y="334467"/>
                </a:lnTo>
                <a:lnTo>
                  <a:pt x="460362" y="328117"/>
                </a:lnTo>
                <a:lnTo>
                  <a:pt x="464058" y="328117"/>
                </a:lnTo>
                <a:lnTo>
                  <a:pt x="456171" y="325577"/>
                </a:lnTo>
                <a:lnTo>
                  <a:pt x="459193" y="328117"/>
                </a:lnTo>
                <a:lnTo>
                  <a:pt x="450062" y="328117"/>
                </a:lnTo>
                <a:lnTo>
                  <a:pt x="451078" y="326847"/>
                </a:lnTo>
                <a:lnTo>
                  <a:pt x="452094" y="325577"/>
                </a:lnTo>
                <a:lnTo>
                  <a:pt x="448576" y="325577"/>
                </a:lnTo>
                <a:lnTo>
                  <a:pt x="447255" y="326847"/>
                </a:lnTo>
                <a:lnTo>
                  <a:pt x="444169" y="324307"/>
                </a:lnTo>
                <a:lnTo>
                  <a:pt x="448500" y="325577"/>
                </a:lnTo>
                <a:lnTo>
                  <a:pt x="448157" y="324307"/>
                </a:lnTo>
                <a:lnTo>
                  <a:pt x="446735" y="319227"/>
                </a:lnTo>
                <a:lnTo>
                  <a:pt x="452081" y="319227"/>
                </a:lnTo>
                <a:lnTo>
                  <a:pt x="451650" y="317957"/>
                </a:lnTo>
                <a:lnTo>
                  <a:pt x="450380" y="314147"/>
                </a:lnTo>
                <a:lnTo>
                  <a:pt x="446354" y="312877"/>
                </a:lnTo>
                <a:lnTo>
                  <a:pt x="443357" y="310337"/>
                </a:lnTo>
                <a:lnTo>
                  <a:pt x="444741" y="305257"/>
                </a:lnTo>
                <a:lnTo>
                  <a:pt x="434949" y="309067"/>
                </a:lnTo>
                <a:lnTo>
                  <a:pt x="445058" y="314147"/>
                </a:lnTo>
                <a:lnTo>
                  <a:pt x="442137" y="314147"/>
                </a:lnTo>
                <a:lnTo>
                  <a:pt x="440791" y="317957"/>
                </a:lnTo>
                <a:lnTo>
                  <a:pt x="434632" y="316687"/>
                </a:lnTo>
                <a:lnTo>
                  <a:pt x="434276" y="315645"/>
                </a:lnTo>
                <a:lnTo>
                  <a:pt x="407390" y="315645"/>
                </a:lnTo>
                <a:lnTo>
                  <a:pt x="409333" y="317957"/>
                </a:lnTo>
                <a:lnTo>
                  <a:pt x="409790" y="320497"/>
                </a:lnTo>
                <a:lnTo>
                  <a:pt x="409473" y="320649"/>
                </a:lnTo>
                <a:lnTo>
                  <a:pt x="411467" y="321767"/>
                </a:lnTo>
                <a:lnTo>
                  <a:pt x="408863" y="321767"/>
                </a:lnTo>
                <a:lnTo>
                  <a:pt x="409143" y="320789"/>
                </a:lnTo>
                <a:lnTo>
                  <a:pt x="406869" y="321767"/>
                </a:lnTo>
                <a:lnTo>
                  <a:pt x="407276" y="323037"/>
                </a:lnTo>
                <a:lnTo>
                  <a:pt x="406920" y="323037"/>
                </a:lnTo>
                <a:lnTo>
                  <a:pt x="408025" y="324307"/>
                </a:lnTo>
                <a:lnTo>
                  <a:pt x="411086" y="328117"/>
                </a:lnTo>
                <a:lnTo>
                  <a:pt x="413842" y="323037"/>
                </a:lnTo>
                <a:lnTo>
                  <a:pt x="417461" y="323037"/>
                </a:lnTo>
                <a:lnTo>
                  <a:pt x="416928" y="326847"/>
                </a:lnTo>
                <a:lnTo>
                  <a:pt x="420052" y="321767"/>
                </a:lnTo>
                <a:lnTo>
                  <a:pt x="419595" y="328117"/>
                </a:lnTo>
                <a:lnTo>
                  <a:pt x="423367" y="334467"/>
                </a:lnTo>
                <a:lnTo>
                  <a:pt x="427875" y="339547"/>
                </a:lnTo>
                <a:lnTo>
                  <a:pt x="429602" y="343357"/>
                </a:lnTo>
                <a:lnTo>
                  <a:pt x="434759" y="343357"/>
                </a:lnTo>
                <a:lnTo>
                  <a:pt x="436765" y="345897"/>
                </a:lnTo>
                <a:lnTo>
                  <a:pt x="438899" y="349707"/>
                </a:lnTo>
                <a:lnTo>
                  <a:pt x="439166" y="348437"/>
                </a:lnTo>
                <a:lnTo>
                  <a:pt x="443598" y="343357"/>
                </a:lnTo>
                <a:lnTo>
                  <a:pt x="445198" y="347167"/>
                </a:lnTo>
                <a:lnTo>
                  <a:pt x="440537" y="350977"/>
                </a:lnTo>
                <a:lnTo>
                  <a:pt x="440334" y="354787"/>
                </a:lnTo>
                <a:lnTo>
                  <a:pt x="441134" y="358597"/>
                </a:lnTo>
                <a:lnTo>
                  <a:pt x="439445" y="363677"/>
                </a:lnTo>
                <a:lnTo>
                  <a:pt x="442010" y="362407"/>
                </a:lnTo>
                <a:lnTo>
                  <a:pt x="444855" y="363677"/>
                </a:lnTo>
                <a:lnTo>
                  <a:pt x="447929" y="364947"/>
                </a:lnTo>
                <a:lnTo>
                  <a:pt x="451142" y="362407"/>
                </a:lnTo>
                <a:lnTo>
                  <a:pt x="452145" y="364947"/>
                </a:lnTo>
                <a:lnTo>
                  <a:pt x="447929" y="364947"/>
                </a:lnTo>
                <a:lnTo>
                  <a:pt x="447471" y="364947"/>
                </a:lnTo>
                <a:lnTo>
                  <a:pt x="446468" y="368757"/>
                </a:lnTo>
                <a:lnTo>
                  <a:pt x="451154" y="372567"/>
                </a:lnTo>
                <a:lnTo>
                  <a:pt x="453847" y="377647"/>
                </a:lnTo>
                <a:lnTo>
                  <a:pt x="456145" y="383997"/>
                </a:lnTo>
                <a:lnTo>
                  <a:pt x="459625" y="389077"/>
                </a:lnTo>
                <a:lnTo>
                  <a:pt x="461060" y="387807"/>
                </a:lnTo>
                <a:lnTo>
                  <a:pt x="462280" y="385267"/>
                </a:lnTo>
                <a:lnTo>
                  <a:pt x="465353" y="385267"/>
                </a:lnTo>
                <a:lnTo>
                  <a:pt x="461225" y="394157"/>
                </a:lnTo>
                <a:lnTo>
                  <a:pt x="462851" y="395427"/>
                </a:lnTo>
                <a:lnTo>
                  <a:pt x="469950" y="390347"/>
                </a:lnTo>
                <a:lnTo>
                  <a:pt x="467029" y="396697"/>
                </a:lnTo>
                <a:lnTo>
                  <a:pt x="469252" y="392887"/>
                </a:lnTo>
                <a:lnTo>
                  <a:pt x="470357" y="394157"/>
                </a:lnTo>
                <a:lnTo>
                  <a:pt x="472338" y="400507"/>
                </a:lnTo>
                <a:lnTo>
                  <a:pt x="475589" y="405587"/>
                </a:lnTo>
                <a:lnTo>
                  <a:pt x="479615" y="410667"/>
                </a:lnTo>
                <a:lnTo>
                  <a:pt x="483895" y="415747"/>
                </a:lnTo>
                <a:lnTo>
                  <a:pt x="487641" y="422097"/>
                </a:lnTo>
                <a:lnTo>
                  <a:pt x="490562" y="427177"/>
                </a:lnTo>
                <a:lnTo>
                  <a:pt x="492125" y="434797"/>
                </a:lnTo>
                <a:lnTo>
                  <a:pt x="491820" y="442417"/>
                </a:lnTo>
                <a:lnTo>
                  <a:pt x="493306" y="438607"/>
                </a:lnTo>
                <a:lnTo>
                  <a:pt x="494411" y="439877"/>
                </a:lnTo>
                <a:lnTo>
                  <a:pt x="495439" y="441147"/>
                </a:lnTo>
                <a:lnTo>
                  <a:pt x="495477" y="439877"/>
                </a:lnTo>
                <a:lnTo>
                  <a:pt x="498932" y="438607"/>
                </a:lnTo>
                <a:lnTo>
                  <a:pt x="500735" y="437337"/>
                </a:lnTo>
                <a:lnTo>
                  <a:pt x="499249" y="447497"/>
                </a:lnTo>
                <a:lnTo>
                  <a:pt x="505256" y="444957"/>
                </a:lnTo>
                <a:lnTo>
                  <a:pt x="503682" y="453847"/>
                </a:lnTo>
                <a:lnTo>
                  <a:pt x="509206" y="451307"/>
                </a:lnTo>
                <a:lnTo>
                  <a:pt x="507072" y="450037"/>
                </a:lnTo>
                <a:lnTo>
                  <a:pt x="514743" y="448767"/>
                </a:lnTo>
                <a:lnTo>
                  <a:pt x="516051" y="444957"/>
                </a:lnTo>
                <a:lnTo>
                  <a:pt x="518236" y="438607"/>
                </a:lnTo>
                <a:lnTo>
                  <a:pt x="520230" y="437337"/>
                </a:lnTo>
                <a:lnTo>
                  <a:pt x="526199" y="4335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3" name="Google Shape;2373;p238"/>
          <p:cNvSpPr/>
          <p:nvPr/>
        </p:nvSpPr>
        <p:spPr>
          <a:xfrm>
            <a:off x="2101759" y="2520746"/>
            <a:ext cx="102420" cy="29202"/>
          </a:xfrm>
          <a:custGeom>
            <a:rect b="b" l="l" r="r" t="t"/>
            <a:pathLst>
              <a:path extrusionOk="0" h="43814" w="153670">
                <a:moveTo>
                  <a:pt x="1930" y="16802"/>
                </a:moveTo>
                <a:lnTo>
                  <a:pt x="1739" y="13068"/>
                </a:lnTo>
                <a:lnTo>
                  <a:pt x="0" y="15557"/>
                </a:lnTo>
                <a:lnTo>
                  <a:pt x="1930" y="16802"/>
                </a:lnTo>
                <a:close/>
              </a:path>
              <a:path extrusionOk="0" h="43814" w="153670">
                <a:moveTo>
                  <a:pt x="7975" y="43497"/>
                </a:moveTo>
                <a:lnTo>
                  <a:pt x="7848" y="41033"/>
                </a:lnTo>
                <a:lnTo>
                  <a:pt x="6680" y="42684"/>
                </a:lnTo>
                <a:lnTo>
                  <a:pt x="7975" y="43497"/>
                </a:lnTo>
                <a:close/>
              </a:path>
              <a:path extrusionOk="0" h="43814" w="153670">
                <a:moveTo>
                  <a:pt x="8001" y="40817"/>
                </a:moveTo>
                <a:lnTo>
                  <a:pt x="7785" y="39789"/>
                </a:lnTo>
                <a:lnTo>
                  <a:pt x="7848" y="41033"/>
                </a:lnTo>
                <a:lnTo>
                  <a:pt x="8001" y="40817"/>
                </a:lnTo>
                <a:close/>
              </a:path>
              <a:path extrusionOk="0" h="43814" w="153670">
                <a:moveTo>
                  <a:pt x="9766" y="32943"/>
                </a:moveTo>
                <a:lnTo>
                  <a:pt x="9486" y="32461"/>
                </a:lnTo>
                <a:lnTo>
                  <a:pt x="9398" y="33083"/>
                </a:lnTo>
                <a:lnTo>
                  <a:pt x="9766" y="32943"/>
                </a:lnTo>
                <a:close/>
              </a:path>
              <a:path extrusionOk="0" h="43814" w="153670">
                <a:moveTo>
                  <a:pt x="9791" y="30251"/>
                </a:moveTo>
                <a:lnTo>
                  <a:pt x="7200" y="28600"/>
                </a:lnTo>
                <a:lnTo>
                  <a:pt x="9486" y="32461"/>
                </a:lnTo>
                <a:lnTo>
                  <a:pt x="9791" y="30251"/>
                </a:lnTo>
                <a:close/>
              </a:path>
              <a:path extrusionOk="0" h="43814" w="153670">
                <a:moveTo>
                  <a:pt x="9893" y="10960"/>
                </a:moveTo>
                <a:lnTo>
                  <a:pt x="7200" y="17373"/>
                </a:lnTo>
                <a:lnTo>
                  <a:pt x="9626" y="15290"/>
                </a:lnTo>
                <a:lnTo>
                  <a:pt x="9893" y="10960"/>
                </a:lnTo>
                <a:close/>
              </a:path>
              <a:path extrusionOk="0" h="43814" w="153670">
                <a:moveTo>
                  <a:pt x="10960" y="17183"/>
                </a:moveTo>
                <a:lnTo>
                  <a:pt x="10553" y="17183"/>
                </a:lnTo>
                <a:lnTo>
                  <a:pt x="10845" y="17665"/>
                </a:lnTo>
                <a:lnTo>
                  <a:pt x="10960" y="17881"/>
                </a:lnTo>
                <a:lnTo>
                  <a:pt x="10960" y="17183"/>
                </a:lnTo>
                <a:close/>
              </a:path>
              <a:path extrusionOk="0" h="43814" w="153670">
                <a:moveTo>
                  <a:pt x="15862" y="27127"/>
                </a:moveTo>
                <a:lnTo>
                  <a:pt x="14947" y="24269"/>
                </a:lnTo>
                <a:lnTo>
                  <a:pt x="10960" y="17881"/>
                </a:lnTo>
                <a:lnTo>
                  <a:pt x="11061" y="19507"/>
                </a:lnTo>
                <a:lnTo>
                  <a:pt x="11252" y="20993"/>
                </a:lnTo>
                <a:lnTo>
                  <a:pt x="7874" y="23647"/>
                </a:lnTo>
                <a:lnTo>
                  <a:pt x="9410" y="25488"/>
                </a:lnTo>
                <a:lnTo>
                  <a:pt x="15862" y="27127"/>
                </a:lnTo>
                <a:close/>
              </a:path>
              <a:path extrusionOk="0" h="43814" w="153670">
                <a:moveTo>
                  <a:pt x="16573" y="27317"/>
                </a:moveTo>
                <a:lnTo>
                  <a:pt x="15862" y="27127"/>
                </a:lnTo>
                <a:lnTo>
                  <a:pt x="16116" y="27940"/>
                </a:lnTo>
                <a:lnTo>
                  <a:pt x="16573" y="27317"/>
                </a:lnTo>
                <a:close/>
              </a:path>
              <a:path extrusionOk="0" h="43814" w="153670">
                <a:moveTo>
                  <a:pt x="18745" y="36118"/>
                </a:moveTo>
                <a:lnTo>
                  <a:pt x="18656" y="35839"/>
                </a:lnTo>
                <a:lnTo>
                  <a:pt x="17932" y="33566"/>
                </a:lnTo>
                <a:lnTo>
                  <a:pt x="16116" y="27940"/>
                </a:lnTo>
                <a:lnTo>
                  <a:pt x="13906" y="31051"/>
                </a:lnTo>
                <a:lnTo>
                  <a:pt x="9334" y="33566"/>
                </a:lnTo>
                <a:lnTo>
                  <a:pt x="9398" y="33083"/>
                </a:lnTo>
                <a:lnTo>
                  <a:pt x="1930" y="36068"/>
                </a:lnTo>
                <a:lnTo>
                  <a:pt x="3873" y="42684"/>
                </a:lnTo>
                <a:lnTo>
                  <a:pt x="7785" y="39789"/>
                </a:lnTo>
                <a:lnTo>
                  <a:pt x="11493" y="35839"/>
                </a:lnTo>
                <a:lnTo>
                  <a:pt x="15570" y="39331"/>
                </a:lnTo>
                <a:lnTo>
                  <a:pt x="18745" y="36118"/>
                </a:lnTo>
                <a:close/>
              </a:path>
              <a:path extrusionOk="0" h="43814" w="153670">
                <a:moveTo>
                  <a:pt x="19443" y="16700"/>
                </a:moveTo>
                <a:lnTo>
                  <a:pt x="17653" y="16294"/>
                </a:lnTo>
                <a:lnTo>
                  <a:pt x="16230" y="14986"/>
                </a:lnTo>
                <a:lnTo>
                  <a:pt x="13601" y="12369"/>
                </a:lnTo>
                <a:lnTo>
                  <a:pt x="11328" y="14503"/>
                </a:lnTo>
                <a:lnTo>
                  <a:pt x="10960" y="15938"/>
                </a:lnTo>
                <a:lnTo>
                  <a:pt x="10960" y="17183"/>
                </a:lnTo>
                <a:lnTo>
                  <a:pt x="18440" y="16751"/>
                </a:lnTo>
                <a:lnTo>
                  <a:pt x="18008" y="17373"/>
                </a:lnTo>
                <a:lnTo>
                  <a:pt x="19443" y="16700"/>
                </a:lnTo>
                <a:close/>
              </a:path>
              <a:path extrusionOk="0" h="43814" w="153670">
                <a:moveTo>
                  <a:pt x="26149" y="13373"/>
                </a:moveTo>
                <a:lnTo>
                  <a:pt x="25196" y="12204"/>
                </a:lnTo>
                <a:lnTo>
                  <a:pt x="23304" y="10464"/>
                </a:lnTo>
                <a:lnTo>
                  <a:pt x="23139" y="11531"/>
                </a:lnTo>
                <a:lnTo>
                  <a:pt x="24041" y="12255"/>
                </a:lnTo>
                <a:lnTo>
                  <a:pt x="25069" y="12852"/>
                </a:lnTo>
                <a:lnTo>
                  <a:pt x="26149" y="13373"/>
                </a:lnTo>
                <a:close/>
              </a:path>
              <a:path extrusionOk="0" h="43814" w="153670">
                <a:moveTo>
                  <a:pt x="31140" y="5549"/>
                </a:moveTo>
                <a:lnTo>
                  <a:pt x="30124" y="6273"/>
                </a:lnTo>
                <a:lnTo>
                  <a:pt x="29222" y="7327"/>
                </a:lnTo>
                <a:lnTo>
                  <a:pt x="28359" y="8978"/>
                </a:lnTo>
                <a:lnTo>
                  <a:pt x="29273" y="8204"/>
                </a:lnTo>
                <a:lnTo>
                  <a:pt x="30149" y="6896"/>
                </a:lnTo>
                <a:lnTo>
                  <a:pt x="31140" y="5549"/>
                </a:lnTo>
                <a:close/>
              </a:path>
              <a:path extrusionOk="0" h="43814" w="153670">
                <a:moveTo>
                  <a:pt x="31762" y="17907"/>
                </a:moveTo>
                <a:lnTo>
                  <a:pt x="26327" y="16294"/>
                </a:lnTo>
                <a:lnTo>
                  <a:pt x="27000" y="15849"/>
                </a:lnTo>
                <a:lnTo>
                  <a:pt x="27635" y="15417"/>
                </a:lnTo>
                <a:lnTo>
                  <a:pt x="28879" y="15049"/>
                </a:lnTo>
                <a:lnTo>
                  <a:pt x="30060" y="14744"/>
                </a:lnTo>
                <a:lnTo>
                  <a:pt x="28651" y="14389"/>
                </a:lnTo>
                <a:lnTo>
                  <a:pt x="27393" y="13957"/>
                </a:lnTo>
                <a:lnTo>
                  <a:pt x="26149" y="13373"/>
                </a:lnTo>
                <a:lnTo>
                  <a:pt x="26327" y="13576"/>
                </a:lnTo>
                <a:lnTo>
                  <a:pt x="26758" y="14097"/>
                </a:lnTo>
                <a:lnTo>
                  <a:pt x="26873" y="14389"/>
                </a:lnTo>
                <a:lnTo>
                  <a:pt x="26492" y="14147"/>
                </a:lnTo>
                <a:lnTo>
                  <a:pt x="26365" y="14820"/>
                </a:lnTo>
                <a:lnTo>
                  <a:pt x="26225" y="15824"/>
                </a:lnTo>
                <a:lnTo>
                  <a:pt x="24041" y="15252"/>
                </a:lnTo>
                <a:lnTo>
                  <a:pt x="25768" y="14820"/>
                </a:lnTo>
                <a:lnTo>
                  <a:pt x="26365" y="14262"/>
                </a:lnTo>
                <a:lnTo>
                  <a:pt x="26339" y="13589"/>
                </a:lnTo>
                <a:lnTo>
                  <a:pt x="19443" y="16700"/>
                </a:lnTo>
                <a:lnTo>
                  <a:pt x="21031" y="17094"/>
                </a:lnTo>
                <a:lnTo>
                  <a:pt x="22923" y="16725"/>
                </a:lnTo>
                <a:lnTo>
                  <a:pt x="26225" y="15849"/>
                </a:lnTo>
                <a:lnTo>
                  <a:pt x="25501" y="20015"/>
                </a:lnTo>
                <a:lnTo>
                  <a:pt x="22110" y="22161"/>
                </a:lnTo>
                <a:lnTo>
                  <a:pt x="24841" y="26238"/>
                </a:lnTo>
                <a:lnTo>
                  <a:pt x="29222" y="25400"/>
                </a:lnTo>
                <a:lnTo>
                  <a:pt x="27546" y="22479"/>
                </a:lnTo>
                <a:lnTo>
                  <a:pt x="27736" y="22313"/>
                </a:lnTo>
                <a:lnTo>
                  <a:pt x="29959" y="20396"/>
                </a:lnTo>
                <a:lnTo>
                  <a:pt x="22961" y="22313"/>
                </a:lnTo>
                <a:lnTo>
                  <a:pt x="31762" y="17907"/>
                </a:lnTo>
                <a:close/>
              </a:path>
              <a:path extrusionOk="0" h="43814" w="153670">
                <a:moveTo>
                  <a:pt x="37490" y="11658"/>
                </a:moveTo>
                <a:lnTo>
                  <a:pt x="35204" y="12014"/>
                </a:lnTo>
                <a:lnTo>
                  <a:pt x="33769" y="13931"/>
                </a:lnTo>
                <a:lnTo>
                  <a:pt x="32029" y="14211"/>
                </a:lnTo>
                <a:lnTo>
                  <a:pt x="30060" y="14744"/>
                </a:lnTo>
                <a:lnTo>
                  <a:pt x="32283" y="15252"/>
                </a:lnTo>
                <a:lnTo>
                  <a:pt x="34556" y="15481"/>
                </a:lnTo>
                <a:lnTo>
                  <a:pt x="36664" y="15265"/>
                </a:lnTo>
                <a:lnTo>
                  <a:pt x="36817" y="13982"/>
                </a:lnTo>
                <a:lnTo>
                  <a:pt x="37490" y="11658"/>
                </a:lnTo>
                <a:close/>
              </a:path>
              <a:path extrusionOk="0" h="43814" w="153670">
                <a:moveTo>
                  <a:pt x="39382" y="3378"/>
                </a:moveTo>
                <a:lnTo>
                  <a:pt x="35610" y="1841"/>
                </a:lnTo>
                <a:lnTo>
                  <a:pt x="37033" y="0"/>
                </a:lnTo>
                <a:lnTo>
                  <a:pt x="34607" y="736"/>
                </a:lnTo>
                <a:lnTo>
                  <a:pt x="32766" y="3276"/>
                </a:lnTo>
                <a:lnTo>
                  <a:pt x="31140" y="5549"/>
                </a:lnTo>
                <a:lnTo>
                  <a:pt x="33007" y="4191"/>
                </a:lnTo>
                <a:lnTo>
                  <a:pt x="35191" y="4279"/>
                </a:lnTo>
                <a:lnTo>
                  <a:pt x="38176" y="6223"/>
                </a:lnTo>
                <a:lnTo>
                  <a:pt x="39382" y="3378"/>
                </a:lnTo>
                <a:close/>
              </a:path>
              <a:path extrusionOk="0" h="43814" w="153670">
                <a:moveTo>
                  <a:pt x="40436" y="14198"/>
                </a:moveTo>
                <a:lnTo>
                  <a:pt x="39281" y="14719"/>
                </a:lnTo>
                <a:lnTo>
                  <a:pt x="38036" y="15100"/>
                </a:lnTo>
                <a:lnTo>
                  <a:pt x="36664" y="15265"/>
                </a:lnTo>
                <a:lnTo>
                  <a:pt x="36576" y="15849"/>
                </a:lnTo>
                <a:lnTo>
                  <a:pt x="36601" y="16230"/>
                </a:lnTo>
                <a:lnTo>
                  <a:pt x="37096" y="15963"/>
                </a:lnTo>
                <a:lnTo>
                  <a:pt x="38798" y="16586"/>
                </a:lnTo>
                <a:lnTo>
                  <a:pt x="39636" y="15506"/>
                </a:lnTo>
                <a:lnTo>
                  <a:pt x="40436" y="14198"/>
                </a:lnTo>
                <a:close/>
              </a:path>
              <a:path extrusionOk="0" h="43814" w="153670">
                <a:moveTo>
                  <a:pt x="42545" y="11341"/>
                </a:moveTo>
                <a:lnTo>
                  <a:pt x="41922" y="10528"/>
                </a:lnTo>
                <a:lnTo>
                  <a:pt x="42037" y="10960"/>
                </a:lnTo>
                <a:lnTo>
                  <a:pt x="42329" y="11531"/>
                </a:lnTo>
                <a:lnTo>
                  <a:pt x="42443" y="11391"/>
                </a:lnTo>
                <a:close/>
              </a:path>
              <a:path extrusionOk="0" h="43814" w="153670">
                <a:moveTo>
                  <a:pt x="42976" y="12585"/>
                </a:moveTo>
                <a:lnTo>
                  <a:pt x="42760" y="12331"/>
                </a:lnTo>
                <a:lnTo>
                  <a:pt x="42494" y="11912"/>
                </a:lnTo>
                <a:lnTo>
                  <a:pt x="42329" y="11531"/>
                </a:lnTo>
                <a:lnTo>
                  <a:pt x="41554" y="12204"/>
                </a:lnTo>
                <a:lnTo>
                  <a:pt x="41008" y="13258"/>
                </a:lnTo>
                <a:lnTo>
                  <a:pt x="40436" y="14198"/>
                </a:lnTo>
                <a:lnTo>
                  <a:pt x="41389" y="13792"/>
                </a:lnTo>
                <a:lnTo>
                  <a:pt x="42252" y="13258"/>
                </a:lnTo>
                <a:lnTo>
                  <a:pt x="42976" y="12585"/>
                </a:lnTo>
                <a:close/>
              </a:path>
              <a:path extrusionOk="0" h="43814" w="153670">
                <a:moveTo>
                  <a:pt x="43421" y="12992"/>
                </a:moveTo>
                <a:lnTo>
                  <a:pt x="43307" y="12331"/>
                </a:lnTo>
                <a:lnTo>
                  <a:pt x="42976" y="12585"/>
                </a:lnTo>
                <a:lnTo>
                  <a:pt x="43230" y="12903"/>
                </a:lnTo>
                <a:lnTo>
                  <a:pt x="43421" y="12992"/>
                </a:lnTo>
                <a:close/>
              </a:path>
              <a:path extrusionOk="0" h="43814" w="153670">
                <a:moveTo>
                  <a:pt x="44411" y="28130"/>
                </a:moveTo>
                <a:lnTo>
                  <a:pt x="43408" y="25615"/>
                </a:lnTo>
                <a:lnTo>
                  <a:pt x="43662" y="23990"/>
                </a:lnTo>
                <a:lnTo>
                  <a:pt x="37922" y="26543"/>
                </a:lnTo>
                <a:lnTo>
                  <a:pt x="41313" y="29705"/>
                </a:lnTo>
                <a:lnTo>
                  <a:pt x="40932" y="27647"/>
                </a:lnTo>
                <a:lnTo>
                  <a:pt x="44411" y="28130"/>
                </a:lnTo>
                <a:close/>
              </a:path>
              <a:path extrusionOk="0" h="43814" w="153670">
                <a:moveTo>
                  <a:pt x="48818" y="1270"/>
                </a:moveTo>
                <a:lnTo>
                  <a:pt x="45720" y="6604"/>
                </a:lnTo>
                <a:lnTo>
                  <a:pt x="47117" y="4762"/>
                </a:lnTo>
                <a:lnTo>
                  <a:pt x="48818" y="1270"/>
                </a:lnTo>
                <a:close/>
              </a:path>
              <a:path extrusionOk="0" h="43814" w="153670">
                <a:moveTo>
                  <a:pt x="51816" y="11938"/>
                </a:moveTo>
                <a:lnTo>
                  <a:pt x="50228" y="11874"/>
                </a:lnTo>
                <a:lnTo>
                  <a:pt x="49174" y="11899"/>
                </a:lnTo>
                <a:lnTo>
                  <a:pt x="48717" y="11899"/>
                </a:lnTo>
                <a:lnTo>
                  <a:pt x="49098" y="11912"/>
                </a:lnTo>
                <a:lnTo>
                  <a:pt x="50038" y="11912"/>
                </a:lnTo>
                <a:lnTo>
                  <a:pt x="51816" y="11938"/>
                </a:lnTo>
                <a:close/>
              </a:path>
              <a:path extrusionOk="0" h="43814" w="153670">
                <a:moveTo>
                  <a:pt x="53124" y="11747"/>
                </a:moveTo>
                <a:lnTo>
                  <a:pt x="52768" y="10909"/>
                </a:lnTo>
                <a:lnTo>
                  <a:pt x="52031" y="8737"/>
                </a:lnTo>
                <a:lnTo>
                  <a:pt x="49961" y="7962"/>
                </a:lnTo>
                <a:lnTo>
                  <a:pt x="51739" y="11823"/>
                </a:lnTo>
                <a:lnTo>
                  <a:pt x="53124" y="11747"/>
                </a:lnTo>
                <a:close/>
              </a:path>
              <a:path extrusionOk="0" h="43814" w="153670">
                <a:moveTo>
                  <a:pt x="53492" y="11722"/>
                </a:moveTo>
                <a:lnTo>
                  <a:pt x="53365" y="11722"/>
                </a:lnTo>
                <a:lnTo>
                  <a:pt x="53124" y="11747"/>
                </a:lnTo>
                <a:lnTo>
                  <a:pt x="53301" y="12128"/>
                </a:lnTo>
                <a:lnTo>
                  <a:pt x="53390" y="12255"/>
                </a:lnTo>
                <a:lnTo>
                  <a:pt x="53492" y="11722"/>
                </a:lnTo>
                <a:close/>
              </a:path>
              <a:path extrusionOk="0" h="43814" w="153670">
                <a:moveTo>
                  <a:pt x="55689" y="16560"/>
                </a:moveTo>
                <a:lnTo>
                  <a:pt x="54279" y="16344"/>
                </a:lnTo>
                <a:lnTo>
                  <a:pt x="53962" y="17995"/>
                </a:lnTo>
                <a:lnTo>
                  <a:pt x="55689" y="16560"/>
                </a:lnTo>
                <a:close/>
              </a:path>
              <a:path extrusionOk="0" h="43814" w="153670">
                <a:moveTo>
                  <a:pt x="57302" y="22555"/>
                </a:moveTo>
                <a:lnTo>
                  <a:pt x="56692" y="20751"/>
                </a:lnTo>
                <a:lnTo>
                  <a:pt x="56248" y="21374"/>
                </a:lnTo>
                <a:lnTo>
                  <a:pt x="57302" y="22555"/>
                </a:lnTo>
                <a:close/>
              </a:path>
              <a:path extrusionOk="0" h="43814" w="153670">
                <a:moveTo>
                  <a:pt x="59499" y="17094"/>
                </a:moveTo>
                <a:lnTo>
                  <a:pt x="59334" y="16065"/>
                </a:lnTo>
                <a:lnTo>
                  <a:pt x="58521" y="14579"/>
                </a:lnTo>
                <a:lnTo>
                  <a:pt x="59448" y="13373"/>
                </a:lnTo>
                <a:lnTo>
                  <a:pt x="55689" y="16560"/>
                </a:lnTo>
                <a:lnTo>
                  <a:pt x="59499" y="17094"/>
                </a:lnTo>
                <a:close/>
              </a:path>
              <a:path extrusionOk="0" h="43814" w="153670">
                <a:moveTo>
                  <a:pt x="62877" y="10629"/>
                </a:moveTo>
                <a:lnTo>
                  <a:pt x="62547" y="9067"/>
                </a:lnTo>
                <a:lnTo>
                  <a:pt x="59207" y="11849"/>
                </a:lnTo>
                <a:lnTo>
                  <a:pt x="62395" y="11823"/>
                </a:lnTo>
                <a:lnTo>
                  <a:pt x="62877" y="10629"/>
                </a:lnTo>
                <a:close/>
              </a:path>
              <a:path extrusionOk="0" h="43814" w="153670">
                <a:moveTo>
                  <a:pt x="64249" y="32334"/>
                </a:moveTo>
                <a:lnTo>
                  <a:pt x="64008" y="32004"/>
                </a:lnTo>
                <a:lnTo>
                  <a:pt x="63982" y="31711"/>
                </a:lnTo>
                <a:lnTo>
                  <a:pt x="63931" y="31407"/>
                </a:lnTo>
                <a:lnTo>
                  <a:pt x="63525" y="31953"/>
                </a:lnTo>
                <a:lnTo>
                  <a:pt x="63385" y="32321"/>
                </a:lnTo>
                <a:lnTo>
                  <a:pt x="64249" y="32334"/>
                </a:lnTo>
                <a:close/>
              </a:path>
              <a:path extrusionOk="0" h="43814" w="153670">
                <a:moveTo>
                  <a:pt x="64770" y="7200"/>
                </a:moveTo>
                <a:lnTo>
                  <a:pt x="63449" y="6362"/>
                </a:lnTo>
                <a:lnTo>
                  <a:pt x="61087" y="5689"/>
                </a:lnTo>
                <a:lnTo>
                  <a:pt x="60718" y="3594"/>
                </a:lnTo>
                <a:lnTo>
                  <a:pt x="60655" y="5041"/>
                </a:lnTo>
                <a:lnTo>
                  <a:pt x="62141" y="7277"/>
                </a:lnTo>
                <a:lnTo>
                  <a:pt x="62547" y="9067"/>
                </a:lnTo>
                <a:lnTo>
                  <a:pt x="64770" y="7200"/>
                </a:lnTo>
                <a:close/>
              </a:path>
              <a:path extrusionOk="0" h="43814" w="153670">
                <a:moveTo>
                  <a:pt x="67233" y="28168"/>
                </a:moveTo>
                <a:lnTo>
                  <a:pt x="66700" y="27914"/>
                </a:lnTo>
                <a:lnTo>
                  <a:pt x="65100" y="27114"/>
                </a:lnTo>
                <a:lnTo>
                  <a:pt x="63881" y="26517"/>
                </a:lnTo>
                <a:lnTo>
                  <a:pt x="63411" y="27114"/>
                </a:lnTo>
                <a:lnTo>
                  <a:pt x="60439" y="26022"/>
                </a:lnTo>
                <a:lnTo>
                  <a:pt x="57302" y="22555"/>
                </a:lnTo>
                <a:lnTo>
                  <a:pt x="57899" y="24295"/>
                </a:lnTo>
                <a:lnTo>
                  <a:pt x="58877" y="26809"/>
                </a:lnTo>
                <a:lnTo>
                  <a:pt x="61099" y="30187"/>
                </a:lnTo>
                <a:lnTo>
                  <a:pt x="61556" y="29591"/>
                </a:lnTo>
                <a:lnTo>
                  <a:pt x="61849" y="27914"/>
                </a:lnTo>
                <a:lnTo>
                  <a:pt x="63576" y="28168"/>
                </a:lnTo>
                <a:lnTo>
                  <a:pt x="65151" y="29222"/>
                </a:lnTo>
                <a:lnTo>
                  <a:pt x="63741" y="30086"/>
                </a:lnTo>
                <a:lnTo>
                  <a:pt x="63931" y="31407"/>
                </a:lnTo>
                <a:lnTo>
                  <a:pt x="64846" y="30251"/>
                </a:lnTo>
                <a:lnTo>
                  <a:pt x="67233" y="28168"/>
                </a:lnTo>
                <a:close/>
              </a:path>
              <a:path extrusionOk="0" h="43814" w="153670">
                <a:moveTo>
                  <a:pt x="68529" y="20396"/>
                </a:moveTo>
                <a:lnTo>
                  <a:pt x="65989" y="18694"/>
                </a:lnTo>
                <a:lnTo>
                  <a:pt x="66929" y="17475"/>
                </a:lnTo>
                <a:lnTo>
                  <a:pt x="62852" y="20269"/>
                </a:lnTo>
                <a:lnTo>
                  <a:pt x="67310" y="23291"/>
                </a:lnTo>
                <a:lnTo>
                  <a:pt x="68529" y="20396"/>
                </a:lnTo>
                <a:close/>
              </a:path>
              <a:path extrusionOk="0" h="43814" w="153670">
                <a:moveTo>
                  <a:pt x="80010" y="9423"/>
                </a:moveTo>
                <a:lnTo>
                  <a:pt x="79667" y="8801"/>
                </a:lnTo>
                <a:lnTo>
                  <a:pt x="79222" y="8610"/>
                </a:lnTo>
                <a:lnTo>
                  <a:pt x="78397" y="10502"/>
                </a:lnTo>
                <a:lnTo>
                  <a:pt x="80010" y="9423"/>
                </a:lnTo>
                <a:close/>
              </a:path>
              <a:path extrusionOk="0" h="43814" w="153670">
                <a:moveTo>
                  <a:pt x="83451" y="7175"/>
                </a:moveTo>
                <a:lnTo>
                  <a:pt x="80010" y="9423"/>
                </a:lnTo>
                <a:lnTo>
                  <a:pt x="80556" y="10477"/>
                </a:lnTo>
                <a:lnTo>
                  <a:pt x="80746" y="12661"/>
                </a:lnTo>
                <a:lnTo>
                  <a:pt x="81610" y="8585"/>
                </a:lnTo>
                <a:lnTo>
                  <a:pt x="81445" y="10604"/>
                </a:lnTo>
                <a:lnTo>
                  <a:pt x="82016" y="8661"/>
                </a:lnTo>
                <a:lnTo>
                  <a:pt x="83451" y="7175"/>
                </a:lnTo>
                <a:close/>
              </a:path>
              <a:path extrusionOk="0" h="43814" w="153670">
                <a:moveTo>
                  <a:pt x="83858" y="12522"/>
                </a:moveTo>
                <a:lnTo>
                  <a:pt x="77254" y="18097"/>
                </a:lnTo>
                <a:lnTo>
                  <a:pt x="78371" y="17970"/>
                </a:lnTo>
                <a:lnTo>
                  <a:pt x="83858" y="12522"/>
                </a:lnTo>
                <a:close/>
              </a:path>
              <a:path extrusionOk="0" h="43814" w="153670">
                <a:moveTo>
                  <a:pt x="84277" y="2959"/>
                </a:moveTo>
                <a:lnTo>
                  <a:pt x="83477" y="1460"/>
                </a:lnTo>
                <a:lnTo>
                  <a:pt x="80530" y="1270"/>
                </a:lnTo>
                <a:lnTo>
                  <a:pt x="81534" y="88"/>
                </a:lnTo>
                <a:lnTo>
                  <a:pt x="78257" y="1549"/>
                </a:lnTo>
                <a:lnTo>
                  <a:pt x="79070" y="3035"/>
                </a:lnTo>
                <a:lnTo>
                  <a:pt x="81153" y="5461"/>
                </a:lnTo>
                <a:lnTo>
                  <a:pt x="84277" y="2959"/>
                </a:lnTo>
                <a:close/>
              </a:path>
              <a:path extrusionOk="0" h="43814" w="153670">
                <a:moveTo>
                  <a:pt x="91008" y="5880"/>
                </a:moveTo>
                <a:lnTo>
                  <a:pt x="90601" y="4762"/>
                </a:lnTo>
                <a:lnTo>
                  <a:pt x="87503" y="5715"/>
                </a:lnTo>
                <a:lnTo>
                  <a:pt x="91008" y="5880"/>
                </a:lnTo>
                <a:close/>
              </a:path>
              <a:path extrusionOk="0" h="43814" w="153670">
                <a:moveTo>
                  <a:pt x="92849" y="11468"/>
                </a:moveTo>
                <a:lnTo>
                  <a:pt x="91694" y="6794"/>
                </a:lnTo>
                <a:lnTo>
                  <a:pt x="85534" y="8089"/>
                </a:lnTo>
                <a:lnTo>
                  <a:pt x="87439" y="9423"/>
                </a:lnTo>
                <a:lnTo>
                  <a:pt x="89827" y="10223"/>
                </a:lnTo>
                <a:lnTo>
                  <a:pt x="86741" y="12712"/>
                </a:lnTo>
                <a:lnTo>
                  <a:pt x="92849" y="11468"/>
                </a:lnTo>
                <a:close/>
              </a:path>
              <a:path extrusionOk="0" h="43814" w="153670">
                <a:moveTo>
                  <a:pt x="93065" y="4000"/>
                </a:moveTo>
                <a:lnTo>
                  <a:pt x="92748" y="3708"/>
                </a:lnTo>
                <a:lnTo>
                  <a:pt x="92557" y="3441"/>
                </a:lnTo>
                <a:lnTo>
                  <a:pt x="91986" y="3416"/>
                </a:lnTo>
                <a:lnTo>
                  <a:pt x="91287" y="3441"/>
                </a:lnTo>
                <a:lnTo>
                  <a:pt x="90093" y="3327"/>
                </a:lnTo>
                <a:lnTo>
                  <a:pt x="90601" y="4762"/>
                </a:lnTo>
                <a:lnTo>
                  <a:pt x="93065" y="4000"/>
                </a:lnTo>
                <a:close/>
              </a:path>
              <a:path extrusionOk="0" h="43814" w="153670">
                <a:moveTo>
                  <a:pt x="94957" y="3035"/>
                </a:moveTo>
                <a:lnTo>
                  <a:pt x="90741" y="1244"/>
                </a:lnTo>
                <a:lnTo>
                  <a:pt x="92494" y="3352"/>
                </a:lnTo>
                <a:lnTo>
                  <a:pt x="94957" y="3035"/>
                </a:lnTo>
                <a:close/>
              </a:path>
              <a:path extrusionOk="0" h="43814" w="153670">
                <a:moveTo>
                  <a:pt x="105765" y="24777"/>
                </a:moveTo>
                <a:lnTo>
                  <a:pt x="102095" y="22021"/>
                </a:lnTo>
                <a:lnTo>
                  <a:pt x="102311" y="24130"/>
                </a:lnTo>
                <a:lnTo>
                  <a:pt x="104775" y="25946"/>
                </a:lnTo>
                <a:lnTo>
                  <a:pt x="105765" y="24777"/>
                </a:lnTo>
                <a:close/>
              </a:path>
              <a:path extrusionOk="0" h="43814" w="153670">
                <a:moveTo>
                  <a:pt x="111112" y="16027"/>
                </a:moveTo>
                <a:lnTo>
                  <a:pt x="106819" y="18884"/>
                </a:lnTo>
                <a:lnTo>
                  <a:pt x="103200" y="17132"/>
                </a:lnTo>
                <a:lnTo>
                  <a:pt x="105638" y="23774"/>
                </a:lnTo>
                <a:lnTo>
                  <a:pt x="109093" y="18884"/>
                </a:lnTo>
                <a:lnTo>
                  <a:pt x="111112" y="16027"/>
                </a:lnTo>
                <a:close/>
              </a:path>
              <a:path extrusionOk="0" h="43814" w="153670">
                <a:moveTo>
                  <a:pt x="111747" y="15608"/>
                </a:moveTo>
                <a:lnTo>
                  <a:pt x="111506" y="15455"/>
                </a:lnTo>
                <a:lnTo>
                  <a:pt x="111112" y="16027"/>
                </a:lnTo>
                <a:lnTo>
                  <a:pt x="111747" y="15608"/>
                </a:lnTo>
                <a:close/>
              </a:path>
              <a:path extrusionOk="0" h="43814" w="153670">
                <a:moveTo>
                  <a:pt x="118211" y="14046"/>
                </a:moveTo>
                <a:lnTo>
                  <a:pt x="113118" y="14693"/>
                </a:lnTo>
                <a:lnTo>
                  <a:pt x="111747" y="15608"/>
                </a:lnTo>
                <a:lnTo>
                  <a:pt x="115722" y="17907"/>
                </a:lnTo>
                <a:lnTo>
                  <a:pt x="116446" y="19431"/>
                </a:lnTo>
                <a:lnTo>
                  <a:pt x="118211" y="14046"/>
                </a:lnTo>
                <a:close/>
              </a:path>
              <a:path extrusionOk="0" h="43814" w="153670">
                <a:moveTo>
                  <a:pt x="126860" y="15151"/>
                </a:moveTo>
                <a:lnTo>
                  <a:pt x="123202" y="19050"/>
                </a:lnTo>
                <a:lnTo>
                  <a:pt x="126428" y="16751"/>
                </a:lnTo>
                <a:lnTo>
                  <a:pt x="126860" y="15151"/>
                </a:lnTo>
                <a:close/>
              </a:path>
              <a:path extrusionOk="0" h="43814" w="153670">
                <a:moveTo>
                  <a:pt x="153289" y="8394"/>
                </a:moveTo>
                <a:lnTo>
                  <a:pt x="152908" y="4470"/>
                </a:lnTo>
                <a:lnTo>
                  <a:pt x="153187" y="3784"/>
                </a:lnTo>
                <a:lnTo>
                  <a:pt x="150558" y="4622"/>
                </a:lnTo>
                <a:lnTo>
                  <a:pt x="151777" y="9067"/>
                </a:lnTo>
                <a:lnTo>
                  <a:pt x="151752" y="8039"/>
                </a:lnTo>
                <a:lnTo>
                  <a:pt x="153289" y="83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4" name="Google Shape;2374;p238"/>
          <p:cNvSpPr/>
          <p:nvPr/>
        </p:nvSpPr>
        <p:spPr>
          <a:xfrm>
            <a:off x="1819899" y="2602097"/>
            <a:ext cx="9311" cy="3810"/>
          </a:xfrm>
          <a:custGeom>
            <a:rect b="b" l="l" r="r" t="t"/>
            <a:pathLst>
              <a:path extrusionOk="0" h="5714" w="13969">
                <a:moveTo>
                  <a:pt x="1511" y="3949"/>
                </a:moveTo>
                <a:lnTo>
                  <a:pt x="0" y="5321"/>
                </a:lnTo>
                <a:lnTo>
                  <a:pt x="736" y="4838"/>
                </a:lnTo>
                <a:lnTo>
                  <a:pt x="1193" y="4406"/>
                </a:lnTo>
                <a:lnTo>
                  <a:pt x="1511" y="3949"/>
                </a:lnTo>
                <a:close/>
              </a:path>
              <a:path extrusionOk="0" h="5714" w="13969">
                <a:moveTo>
                  <a:pt x="13944" y="1854"/>
                </a:moveTo>
                <a:lnTo>
                  <a:pt x="13919" y="0"/>
                </a:lnTo>
                <a:lnTo>
                  <a:pt x="13538" y="1104"/>
                </a:lnTo>
                <a:lnTo>
                  <a:pt x="13436" y="1866"/>
                </a:lnTo>
                <a:lnTo>
                  <a:pt x="13944" y="18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5" name="Google Shape;2375;p238"/>
          <p:cNvSpPr/>
          <p:nvPr/>
        </p:nvSpPr>
        <p:spPr>
          <a:xfrm>
            <a:off x="1974090" y="2543302"/>
            <a:ext cx="4655" cy="5502"/>
          </a:xfrm>
          <a:custGeom>
            <a:rect b="b" l="l" r="r" t="t"/>
            <a:pathLst>
              <a:path extrusionOk="0" h="8254" w="6985">
                <a:moveTo>
                  <a:pt x="6372" y="8235"/>
                </a:moveTo>
                <a:lnTo>
                  <a:pt x="5126" y="7493"/>
                </a:lnTo>
                <a:lnTo>
                  <a:pt x="3689" y="7181"/>
                </a:lnTo>
                <a:lnTo>
                  <a:pt x="1964" y="8091"/>
                </a:lnTo>
                <a:lnTo>
                  <a:pt x="742" y="4141"/>
                </a:lnTo>
                <a:lnTo>
                  <a:pt x="0" y="0"/>
                </a:lnTo>
                <a:lnTo>
                  <a:pt x="3449" y="5051"/>
                </a:lnTo>
                <a:lnTo>
                  <a:pt x="6372" y="82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6" name="Google Shape;2376;p238"/>
          <p:cNvSpPr/>
          <p:nvPr/>
        </p:nvSpPr>
        <p:spPr>
          <a:xfrm>
            <a:off x="1892592" y="2574852"/>
            <a:ext cx="3386" cy="13543"/>
          </a:xfrm>
          <a:custGeom>
            <a:rect b="b" l="l" r="r" t="t"/>
            <a:pathLst>
              <a:path extrusionOk="0" h="20320" w="5080">
                <a:moveTo>
                  <a:pt x="3708" y="19964"/>
                </a:moveTo>
                <a:lnTo>
                  <a:pt x="0" y="17932"/>
                </a:lnTo>
                <a:lnTo>
                  <a:pt x="889" y="18694"/>
                </a:lnTo>
                <a:lnTo>
                  <a:pt x="2082" y="19392"/>
                </a:lnTo>
                <a:lnTo>
                  <a:pt x="3708" y="19964"/>
                </a:lnTo>
                <a:close/>
              </a:path>
              <a:path extrusionOk="0" h="20320" w="5080">
                <a:moveTo>
                  <a:pt x="4648" y="0"/>
                </a:moveTo>
                <a:lnTo>
                  <a:pt x="4051" y="927"/>
                </a:lnTo>
                <a:lnTo>
                  <a:pt x="3378" y="1955"/>
                </a:lnTo>
                <a:lnTo>
                  <a:pt x="2654" y="3035"/>
                </a:lnTo>
                <a:lnTo>
                  <a:pt x="3619" y="4140"/>
                </a:lnTo>
                <a:lnTo>
                  <a:pt x="3975" y="2654"/>
                </a:lnTo>
                <a:lnTo>
                  <a:pt x="4330" y="1270"/>
                </a:lnTo>
                <a:lnTo>
                  <a:pt x="4648"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7" name="Google Shape;2377;p238"/>
          <p:cNvSpPr/>
          <p:nvPr/>
        </p:nvSpPr>
        <p:spPr>
          <a:xfrm>
            <a:off x="1775418" y="2616170"/>
            <a:ext cx="2116" cy="3386"/>
          </a:xfrm>
          <a:custGeom>
            <a:rect b="b" l="l" r="r" t="t"/>
            <a:pathLst>
              <a:path extrusionOk="0" h="5079" w="3175">
                <a:moveTo>
                  <a:pt x="0" y="4452"/>
                </a:moveTo>
                <a:lnTo>
                  <a:pt x="1245" y="0"/>
                </a:lnTo>
                <a:lnTo>
                  <a:pt x="1365" y="2058"/>
                </a:lnTo>
                <a:lnTo>
                  <a:pt x="3138" y="3854"/>
                </a:lnTo>
                <a:lnTo>
                  <a:pt x="0" y="44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8" name="Google Shape;2378;p238"/>
          <p:cNvSpPr/>
          <p:nvPr/>
        </p:nvSpPr>
        <p:spPr>
          <a:xfrm>
            <a:off x="2046994" y="2539280"/>
            <a:ext cx="4232" cy="3810"/>
          </a:xfrm>
          <a:custGeom>
            <a:rect b="b" l="l" r="r" t="t"/>
            <a:pathLst>
              <a:path extrusionOk="0" h="5714" w="6350">
                <a:moveTo>
                  <a:pt x="5557" y="5123"/>
                </a:moveTo>
                <a:lnTo>
                  <a:pt x="2946" y="1939"/>
                </a:lnTo>
                <a:lnTo>
                  <a:pt x="0" y="23"/>
                </a:lnTo>
                <a:lnTo>
                  <a:pt x="1533" y="0"/>
                </a:lnTo>
                <a:lnTo>
                  <a:pt x="3353" y="406"/>
                </a:lnTo>
                <a:lnTo>
                  <a:pt x="5749" y="1651"/>
                </a:lnTo>
                <a:lnTo>
                  <a:pt x="5557" y="51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79" name="Google Shape;2379;p238"/>
          <p:cNvSpPr/>
          <p:nvPr/>
        </p:nvSpPr>
        <p:spPr>
          <a:xfrm>
            <a:off x="1817954" y="2575803"/>
            <a:ext cx="1270" cy="2116"/>
          </a:xfrm>
          <a:custGeom>
            <a:rect b="b" l="l" r="r" t="t"/>
            <a:pathLst>
              <a:path extrusionOk="0" h="3175" w="1905">
                <a:moveTo>
                  <a:pt x="215" y="2729"/>
                </a:moveTo>
                <a:lnTo>
                  <a:pt x="0" y="1843"/>
                </a:lnTo>
                <a:lnTo>
                  <a:pt x="311" y="933"/>
                </a:lnTo>
                <a:lnTo>
                  <a:pt x="1197" y="0"/>
                </a:lnTo>
                <a:lnTo>
                  <a:pt x="1629" y="957"/>
                </a:lnTo>
                <a:lnTo>
                  <a:pt x="1149" y="1843"/>
                </a:lnTo>
                <a:lnTo>
                  <a:pt x="215" y="272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0" name="Google Shape;2380;p238"/>
          <p:cNvSpPr/>
          <p:nvPr/>
        </p:nvSpPr>
        <p:spPr>
          <a:xfrm>
            <a:off x="2042826" y="2537845"/>
            <a:ext cx="4232" cy="2963"/>
          </a:xfrm>
          <a:custGeom>
            <a:rect b="b" l="l" r="r" t="t"/>
            <a:pathLst>
              <a:path extrusionOk="0" h="4445" w="6350">
                <a:moveTo>
                  <a:pt x="1269" y="3878"/>
                </a:moveTo>
                <a:lnTo>
                  <a:pt x="838" y="3614"/>
                </a:lnTo>
                <a:lnTo>
                  <a:pt x="431" y="3447"/>
                </a:lnTo>
                <a:lnTo>
                  <a:pt x="0" y="3112"/>
                </a:lnTo>
                <a:lnTo>
                  <a:pt x="1700" y="0"/>
                </a:lnTo>
                <a:lnTo>
                  <a:pt x="4072" y="742"/>
                </a:lnTo>
                <a:lnTo>
                  <a:pt x="6252" y="2178"/>
                </a:lnTo>
                <a:lnTo>
                  <a:pt x="4264" y="2202"/>
                </a:lnTo>
                <a:lnTo>
                  <a:pt x="2754" y="2968"/>
                </a:lnTo>
                <a:lnTo>
                  <a:pt x="1269" y="387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1" name="Google Shape;2381;p238"/>
          <p:cNvSpPr/>
          <p:nvPr/>
        </p:nvSpPr>
        <p:spPr>
          <a:xfrm>
            <a:off x="1608986" y="2638701"/>
            <a:ext cx="423" cy="423"/>
          </a:xfrm>
          <a:custGeom>
            <a:rect b="b" l="l" r="r" t="t"/>
            <a:pathLst>
              <a:path extrusionOk="0" h="635" w="635">
                <a:moveTo>
                  <a:pt x="263" y="574"/>
                </a:moveTo>
                <a:lnTo>
                  <a:pt x="0" y="550"/>
                </a:lnTo>
                <a:lnTo>
                  <a:pt x="0" y="0"/>
                </a:lnTo>
                <a:lnTo>
                  <a:pt x="191" y="215"/>
                </a:lnTo>
                <a:lnTo>
                  <a:pt x="407" y="263"/>
                </a:lnTo>
                <a:lnTo>
                  <a:pt x="622" y="430"/>
                </a:lnTo>
                <a:lnTo>
                  <a:pt x="263" y="5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2" name="Google Shape;2382;p238"/>
          <p:cNvSpPr/>
          <p:nvPr/>
        </p:nvSpPr>
        <p:spPr>
          <a:xfrm>
            <a:off x="1559568" y="2613475"/>
            <a:ext cx="2116" cy="423"/>
          </a:xfrm>
          <a:custGeom>
            <a:rect b="b" l="l" r="r" t="t"/>
            <a:pathLst>
              <a:path extrusionOk="0" h="635" w="3175">
                <a:moveTo>
                  <a:pt x="0" y="598"/>
                </a:moveTo>
                <a:lnTo>
                  <a:pt x="1509" y="47"/>
                </a:lnTo>
                <a:lnTo>
                  <a:pt x="2395" y="0"/>
                </a:lnTo>
                <a:lnTo>
                  <a:pt x="2922" y="287"/>
                </a:lnTo>
                <a:lnTo>
                  <a:pt x="1844" y="335"/>
                </a:lnTo>
                <a:lnTo>
                  <a:pt x="694" y="359"/>
                </a:lnTo>
                <a:lnTo>
                  <a:pt x="0" y="5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3" name="Google Shape;2383;p238"/>
          <p:cNvSpPr/>
          <p:nvPr/>
        </p:nvSpPr>
        <p:spPr>
          <a:xfrm>
            <a:off x="2082213" y="2533265"/>
            <a:ext cx="6771" cy="11850"/>
          </a:xfrm>
          <a:custGeom>
            <a:rect b="b" l="l" r="r" t="t"/>
            <a:pathLst>
              <a:path extrusionOk="0" h="17779" w="10160">
                <a:moveTo>
                  <a:pt x="1600" y="0"/>
                </a:moveTo>
                <a:lnTo>
                  <a:pt x="190" y="25"/>
                </a:lnTo>
                <a:lnTo>
                  <a:pt x="0" y="508"/>
                </a:lnTo>
                <a:lnTo>
                  <a:pt x="1600" y="0"/>
                </a:lnTo>
                <a:close/>
              </a:path>
              <a:path extrusionOk="0" h="17779" w="10160">
                <a:moveTo>
                  <a:pt x="9931" y="15748"/>
                </a:moveTo>
                <a:lnTo>
                  <a:pt x="9715" y="16383"/>
                </a:lnTo>
                <a:lnTo>
                  <a:pt x="9791" y="17386"/>
                </a:lnTo>
                <a:lnTo>
                  <a:pt x="9931" y="157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4" name="Google Shape;2384;p238"/>
          <p:cNvSpPr/>
          <p:nvPr/>
        </p:nvSpPr>
        <p:spPr>
          <a:xfrm>
            <a:off x="2034397" y="2558157"/>
            <a:ext cx="423" cy="847"/>
          </a:xfrm>
          <a:custGeom>
            <a:rect b="b" l="l" r="r" t="t"/>
            <a:pathLst>
              <a:path extrusionOk="0" h="1270" w="635">
                <a:moveTo>
                  <a:pt x="598" y="718"/>
                </a:moveTo>
                <a:lnTo>
                  <a:pt x="0" y="0"/>
                </a:lnTo>
                <a:lnTo>
                  <a:pt x="143" y="0"/>
                </a:lnTo>
                <a:lnTo>
                  <a:pt x="479" y="574"/>
                </a:lnTo>
                <a:lnTo>
                  <a:pt x="598" y="7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5" name="Google Shape;2385;p238"/>
          <p:cNvSpPr/>
          <p:nvPr/>
        </p:nvSpPr>
        <p:spPr>
          <a:xfrm>
            <a:off x="2081392" y="2532740"/>
            <a:ext cx="3386" cy="2116"/>
          </a:xfrm>
          <a:custGeom>
            <a:rect b="b" l="l" r="r" t="t"/>
            <a:pathLst>
              <a:path extrusionOk="0" h="3175" w="5080">
                <a:moveTo>
                  <a:pt x="1689" y="1866"/>
                </a:moveTo>
                <a:lnTo>
                  <a:pt x="1320" y="1651"/>
                </a:lnTo>
                <a:lnTo>
                  <a:pt x="1155" y="1435"/>
                </a:lnTo>
                <a:lnTo>
                  <a:pt x="1231" y="1295"/>
                </a:lnTo>
                <a:lnTo>
                  <a:pt x="774" y="1435"/>
                </a:lnTo>
                <a:lnTo>
                  <a:pt x="101" y="1612"/>
                </a:lnTo>
                <a:lnTo>
                  <a:pt x="825" y="1701"/>
                </a:lnTo>
                <a:lnTo>
                  <a:pt x="1689" y="1866"/>
                </a:lnTo>
                <a:close/>
              </a:path>
              <a:path extrusionOk="0" h="3175" w="5080">
                <a:moveTo>
                  <a:pt x="3937" y="2781"/>
                </a:moveTo>
                <a:lnTo>
                  <a:pt x="3263" y="2374"/>
                </a:lnTo>
                <a:lnTo>
                  <a:pt x="2501" y="2057"/>
                </a:lnTo>
                <a:lnTo>
                  <a:pt x="1689" y="1866"/>
                </a:lnTo>
                <a:lnTo>
                  <a:pt x="2070" y="2133"/>
                </a:lnTo>
                <a:lnTo>
                  <a:pt x="2755" y="2451"/>
                </a:lnTo>
                <a:lnTo>
                  <a:pt x="3937" y="2781"/>
                </a:lnTo>
                <a:close/>
              </a:path>
              <a:path extrusionOk="0" h="3175" w="5080">
                <a:moveTo>
                  <a:pt x="4940" y="406"/>
                </a:moveTo>
                <a:lnTo>
                  <a:pt x="4673" y="0"/>
                </a:lnTo>
                <a:lnTo>
                  <a:pt x="3340" y="914"/>
                </a:lnTo>
                <a:lnTo>
                  <a:pt x="3937" y="990"/>
                </a:lnTo>
                <a:lnTo>
                  <a:pt x="4394" y="1054"/>
                </a:lnTo>
                <a:lnTo>
                  <a:pt x="4826" y="1104"/>
                </a:lnTo>
                <a:lnTo>
                  <a:pt x="4940" y="4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6" name="Google Shape;2386;p238"/>
          <p:cNvSpPr/>
          <p:nvPr/>
        </p:nvSpPr>
        <p:spPr>
          <a:xfrm>
            <a:off x="1696880" y="2620192"/>
            <a:ext cx="1270" cy="1693"/>
          </a:xfrm>
          <a:custGeom>
            <a:rect b="b" l="l" r="r" t="t"/>
            <a:pathLst>
              <a:path extrusionOk="0" h="2539" w="1905">
                <a:moveTo>
                  <a:pt x="0" y="1939"/>
                </a:moveTo>
                <a:lnTo>
                  <a:pt x="1365" y="0"/>
                </a:lnTo>
                <a:lnTo>
                  <a:pt x="1509" y="167"/>
                </a:lnTo>
                <a:lnTo>
                  <a:pt x="1772" y="335"/>
                </a:lnTo>
                <a:lnTo>
                  <a:pt x="670" y="1556"/>
                </a:lnTo>
                <a:lnTo>
                  <a:pt x="0" y="19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7" name="Google Shape;2387;p238"/>
          <p:cNvSpPr/>
          <p:nvPr/>
        </p:nvSpPr>
        <p:spPr>
          <a:xfrm>
            <a:off x="1545754" y="2530522"/>
            <a:ext cx="571775" cy="110462"/>
          </a:xfrm>
          <a:custGeom>
            <a:rect b="b" l="l" r="r" t="t"/>
            <a:pathLst>
              <a:path extrusionOk="0" h="165735" w="857885">
                <a:moveTo>
                  <a:pt x="2679" y="127076"/>
                </a:moveTo>
                <a:lnTo>
                  <a:pt x="2057" y="120967"/>
                </a:lnTo>
                <a:lnTo>
                  <a:pt x="0" y="126504"/>
                </a:lnTo>
                <a:lnTo>
                  <a:pt x="749" y="126238"/>
                </a:lnTo>
                <a:lnTo>
                  <a:pt x="2159" y="125691"/>
                </a:lnTo>
                <a:lnTo>
                  <a:pt x="2679" y="127076"/>
                </a:lnTo>
                <a:close/>
              </a:path>
              <a:path extrusionOk="0" h="165735" w="857885">
                <a:moveTo>
                  <a:pt x="8978" y="119964"/>
                </a:moveTo>
                <a:lnTo>
                  <a:pt x="5803" y="117983"/>
                </a:lnTo>
                <a:lnTo>
                  <a:pt x="7835" y="121183"/>
                </a:lnTo>
                <a:lnTo>
                  <a:pt x="8978" y="119964"/>
                </a:lnTo>
                <a:close/>
              </a:path>
              <a:path extrusionOk="0" h="165735" w="857885">
                <a:moveTo>
                  <a:pt x="31318" y="156743"/>
                </a:moveTo>
                <a:lnTo>
                  <a:pt x="29222" y="156743"/>
                </a:lnTo>
                <a:lnTo>
                  <a:pt x="30137" y="159283"/>
                </a:lnTo>
                <a:lnTo>
                  <a:pt x="31318" y="156743"/>
                </a:lnTo>
                <a:close/>
              </a:path>
              <a:path extrusionOk="0" h="165735" w="857885">
                <a:moveTo>
                  <a:pt x="32169" y="156743"/>
                </a:moveTo>
                <a:lnTo>
                  <a:pt x="31673" y="155968"/>
                </a:lnTo>
                <a:lnTo>
                  <a:pt x="31318" y="156743"/>
                </a:lnTo>
                <a:lnTo>
                  <a:pt x="32169" y="156743"/>
                </a:lnTo>
                <a:close/>
              </a:path>
              <a:path extrusionOk="0" h="165735" w="857885">
                <a:moveTo>
                  <a:pt x="92760" y="160553"/>
                </a:moveTo>
                <a:lnTo>
                  <a:pt x="86842" y="156743"/>
                </a:lnTo>
                <a:lnTo>
                  <a:pt x="88493" y="161823"/>
                </a:lnTo>
                <a:lnTo>
                  <a:pt x="92760" y="160553"/>
                </a:lnTo>
                <a:close/>
              </a:path>
              <a:path extrusionOk="0" h="165735" w="857885">
                <a:moveTo>
                  <a:pt x="207746" y="108483"/>
                </a:moveTo>
                <a:lnTo>
                  <a:pt x="207200" y="107924"/>
                </a:lnTo>
                <a:lnTo>
                  <a:pt x="207048" y="108483"/>
                </a:lnTo>
                <a:lnTo>
                  <a:pt x="207454" y="108648"/>
                </a:lnTo>
                <a:lnTo>
                  <a:pt x="207746" y="108483"/>
                </a:lnTo>
                <a:close/>
              </a:path>
              <a:path extrusionOk="0" h="165735" w="857885">
                <a:moveTo>
                  <a:pt x="215176" y="104838"/>
                </a:moveTo>
                <a:lnTo>
                  <a:pt x="211607" y="107213"/>
                </a:lnTo>
                <a:lnTo>
                  <a:pt x="214744" y="107708"/>
                </a:lnTo>
                <a:lnTo>
                  <a:pt x="214579" y="105943"/>
                </a:lnTo>
                <a:lnTo>
                  <a:pt x="215176" y="104838"/>
                </a:lnTo>
                <a:close/>
              </a:path>
              <a:path extrusionOk="0" h="165735" w="857885">
                <a:moveTo>
                  <a:pt x="221157" y="100863"/>
                </a:moveTo>
                <a:lnTo>
                  <a:pt x="218833" y="100863"/>
                </a:lnTo>
                <a:lnTo>
                  <a:pt x="215823" y="102133"/>
                </a:lnTo>
                <a:lnTo>
                  <a:pt x="216662" y="102133"/>
                </a:lnTo>
                <a:lnTo>
                  <a:pt x="215176" y="104838"/>
                </a:lnTo>
                <a:lnTo>
                  <a:pt x="221157" y="100863"/>
                </a:lnTo>
                <a:close/>
              </a:path>
              <a:path extrusionOk="0" h="165735" w="857885">
                <a:moveTo>
                  <a:pt x="229908" y="136423"/>
                </a:moveTo>
                <a:lnTo>
                  <a:pt x="228765" y="138849"/>
                </a:lnTo>
                <a:lnTo>
                  <a:pt x="229628" y="139217"/>
                </a:lnTo>
                <a:lnTo>
                  <a:pt x="229908" y="136423"/>
                </a:lnTo>
                <a:close/>
              </a:path>
              <a:path extrusionOk="0" h="165735" w="857885">
                <a:moveTo>
                  <a:pt x="232016" y="140233"/>
                </a:moveTo>
                <a:lnTo>
                  <a:pt x="229628" y="139217"/>
                </a:lnTo>
                <a:lnTo>
                  <a:pt x="229019" y="145313"/>
                </a:lnTo>
                <a:lnTo>
                  <a:pt x="230949" y="140233"/>
                </a:lnTo>
                <a:lnTo>
                  <a:pt x="232016" y="140233"/>
                </a:lnTo>
                <a:close/>
              </a:path>
              <a:path extrusionOk="0" h="165735" w="857885">
                <a:moveTo>
                  <a:pt x="235026" y="141503"/>
                </a:moveTo>
                <a:lnTo>
                  <a:pt x="234924" y="140233"/>
                </a:lnTo>
                <a:lnTo>
                  <a:pt x="232016" y="140233"/>
                </a:lnTo>
                <a:lnTo>
                  <a:pt x="235026" y="141503"/>
                </a:lnTo>
                <a:close/>
              </a:path>
              <a:path extrusionOk="0" h="165735" w="857885">
                <a:moveTo>
                  <a:pt x="250647" y="144284"/>
                </a:moveTo>
                <a:lnTo>
                  <a:pt x="249618" y="142595"/>
                </a:lnTo>
                <a:lnTo>
                  <a:pt x="247180" y="145313"/>
                </a:lnTo>
                <a:lnTo>
                  <a:pt x="250647" y="144284"/>
                </a:lnTo>
                <a:close/>
              </a:path>
              <a:path extrusionOk="0" h="165735" w="857885">
                <a:moveTo>
                  <a:pt x="255727" y="142773"/>
                </a:moveTo>
                <a:lnTo>
                  <a:pt x="250647" y="144284"/>
                </a:lnTo>
                <a:lnTo>
                  <a:pt x="252069" y="146583"/>
                </a:lnTo>
                <a:lnTo>
                  <a:pt x="255727" y="142773"/>
                </a:lnTo>
                <a:close/>
              </a:path>
              <a:path extrusionOk="0" h="165735" w="857885">
                <a:moveTo>
                  <a:pt x="268211" y="141503"/>
                </a:moveTo>
                <a:lnTo>
                  <a:pt x="264248" y="141503"/>
                </a:lnTo>
                <a:lnTo>
                  <a:pt x="266725" y="142773"/>
                </a:lnTo>
                <a:lnTo>
                  <a:pt x="268211" y="141503"/>
                </a:lnTo>
                <a:close/>
              </a:path>
              <a:path extrusionOk="0" h="165735" w="857885">
                <a:moveTo>
                  <a:pt x="322668" y="132613"/>
                </a:moveTo>
                <a:lnTo>
                  <a:pt x="322618" y="132384"/>
                </a:lnTo>
                <a:lnTo>
                  <a:pt x="319570" y="135153"/>
                </a:lnTo>
                <a:lnTo>
                  <a:pt x="322668" y="132613"/>
                </a:lnTo>
                <a:close/>
              </a:path>
              <a:path extrusionOk="0" h="165735" w="857885">
                <a:moveTo>
                  <a:pt x="346049" y="127698"/>
                </a:moveTo>
                <a:lnTo>
                  <a:pt x="345922" y="127698"/>
                </a:lnTo>
                <a:lnTo>
                  <a:pt x="345808" y="127965"/>
                </a:lnTo>
                <a:lnTo>
                  <a:pt x="345808" y="128244"/>
                </a:lnTo>
                <a:lnTo>
                  <a:pt x="345833" y="128511"/>
                </a:lnTo>
                <a:lnTo>
                  <a:pt x="346049" y="127698"/>
                </a:lnTo>
                <a:close/>
              </a:path>
              <a:path extrusionOk="0" h="165735" w="857885">
                <a:moveTo>
                  <a:pt x="375843" y="131876"/>
                </a:moveTo>
                <a:lnTo>
                  <a:pt x="372592" y="125285"/>
                </a:lnTo>
                <a:lnTo>
                  <a:pt x="374294" y="131940"/>
                </a:lnTo>
                <a:lnTo>
                  <a:pt x="375818" y="131889"/>
                </a:lnTo>
                <a:close/>
              </a:path>
              <a:path extrusionOk="0" h="165735" w="857885">
                <a:moveTo>
                  <a:pt x="378929" y="130276"/>
                </a:moveTo>
                <a:lnTo>
                  <a:pt x="377380" y="130327"/>
                </a:lnTo>
                <a:lnTo>
                  <a:pt x="375843" y="131876"/>
                </a:lnTo>
                <a:lnTo>
                  <a:pt x="378929" y="130276"/>
                </a:lnTo>
                <a:close/>
              </a:path>
              <a:path extrusionOk="0" h="165735" w="857885">
                <a:moveTo>
                  <a:pt x="410654" y="117957"/>
                </a:moveTo>
                <a:lnTo>
                  <a:pt x="408190" y="112826"/>
                </a:lnTo>
                <a:lnTo>
                  <a:pt x="409867" y="117983"/>
                </a:lnTo>
                <a:lnTo>
                  <a:pt x="410654" y="117957"/>
                </a:lnTo>
                <a:close/>
              </a:path>
              <a:path extrusionOk="0" h="165735" w="857885">
                <a:moveTo>
                  <a:pt x="419036" y="108483"/>
                </a:moveTo>
                <a:lnTo>
                  <a:pt x="419023" y="107975"/>
                </a:lnTo>
                <a:lnTo>
                  <a:pt x="417499" y="108483"/>
                </a:lnTo>
                <a:lnTo>
                  <a:pt x="419036" y="108483"/>
                </a:lnTo>
                <a:close/>
              </a:path>
              <a:path extrusionOk="0" h="165735" w="857885">
                <a:moveTo>
                  <a:pt x="430301" y="100863"/>
                </a:moveTo>
                <a:lnTo>
                  <a:pt x="428218" y="100863"/>
                </a:lnTo>
                <a:lnTo>
                  <a:pt x="429031" y="102133"/>
                </a:lnTo>
                <a:lnTo>
                  <a:pt x="430301" y="100863"/>
                </a:lnTo>
                <a:close/>
              </a:path>
              <a:path extrusionOk="0" h="165735" w="857885">
                <a:moveTo>
                  <a:pt x="431330" y="100863"/>
                </a:moveTo>
                <a:lnTo>
                  <a:pt x="430657" y="100495"/>
                </a:lnTo>
                <a:lnTo>
                  <a:pt x="430301" y="100863"/>
                </a:lnTo>
                <a:lnTo>
                  <a:pt x="431330" y="100863"/>
                </a:lnTo>
                <a:close/>
              </a:path>
              <a:path extrusionOk="0" h="165735" w="857885">
                <a:moveTo>
                  <a:pt x="443039" y="103797"/>
                </a:moveTo>
                <a:lnTo>
                  <a:pt x="440143" y="106438"/>
                </a:lnTo>
                <a:lnTo>
                  <a:pt x="440296" y="106730"/>
                </a:lnTo>
                <a:lnTo>
                  <a:pt x="439915" y="106641"/>
                </a:lnTo>
                <a:lnTo>
                  <a:pt x="439305" y="107213"/>
                </a:lnTo>
                <a:lnTo>
                  <a:pt x="440715" y="108292"/>
                </a:lnTo>
                <a:lnTo>
                  <a:pt x="442341" y="107213"/>
                </a:lnTo>
                <a:lnTo>
                  <a:pt x="440804" y="106857"/>
                </a:lnTo>
                <a:lnTo>
                  <a:pt x="442226" y="104838"/>
                </a:lnTo>
                <a:lnTo>
                  <a:pt x="443039" y="103797"/>
                </a:lnTo>
                <a:close/>
              </a:path>
              <a:path extrusionOk="0" h="165735" w="857885">
                <a:moveTo>
                  <a:pt x="450761" y="116103"/>
                </a:moveTo>
                <a:lnTo>
                  <a:pt x="449224" y="114833"/>
                </a:lnTo>
                <a:lnTo>
                  <a:pt x="447573" y="113563"/>
                </a:lnTo>
                <a:lnTo>
                  <a:pt x="440715" y="108292"/>
                </a:lnTo>
                <a:lnTo>
                  <a:pt x="438518" y="109753"/>
                </a:lnTo>
                <a:lnTo>
                  <a:pt x="442518" y="116103"/>
                </a:lnTo>
                <a:lnTo>
                  <a:pt x="445249" y="113563"/>
                </a:lnTo>
                <a:lnTo>
                  <a:pt x="450761" y="116103"/>
                </a:lnTo>
                <a:close/>
              </a:path>
              <a:path extrusionOk="0" h="165735" w="857885">
                <a:moveTo>
                  <a:pt x="454583" y="114173"/>
                </a:moveTo>
                <a:lnTo>
                  <a:pt x="454571" y="112687"/>
                </a:lnTo>
                <a:lnTo>
                  <a:pt x="453771" y="111226"/>
                </a:lnTo>
                <a:lnTo>
                  <a:pt x="451421" y="111302"/>
                </a:lnTo>
                <a:lnTo>
                  <a:pt x="454583" y="114173"/>
                </a:lnTo>
                <a:close/>
              </a:path>
              <a:path extrusionOk="0" h="165735" w="857885">
                <a:moveTo>
                  <a:pt x="485317" y="95059"/>
                </a:moveTo>
                <a:lnTo>
                  <a:pt x="482307" y="97053"/>
                </a:lnTo>
                <a:lnTo>
                  <a:pt x="483857" y="98323"/>
                </a:lnTo>
                <a:lnTo>
                  <a:pt x="485317" y="95059"/>
                </a:lnTo>
                <a:close/>
              </a:path>
              <a:path extrusionOk="0" h="165735" w="857885">
                <a:moveTo>
                  <a:pt x="486168" y="94513"/>
                </a:moveTo>
                <a:lnTo>
                  <a:pt x="485648" y="94335"/>
                </a:lnTo>
                <a:lnTo>
                  <a:pt x="485317" y="95059"/>
                </a:lnTo>
                <a:lnTo>
                  <a:pt x="486168" y="94513"/>
                </a:lnTo>
                <a:close/>
              </a:path>
              <a:path extrusionOk="0" h="165735" w="857885">
                <a:moveTo>
                  <a:pt x="524040" y="84480"/>
                </a:moveTo>
                <a:lnTo>
                  <a:pt x="523557" y="83794"/>
                </a:lnTo>
                <a:lnTo>
                  <a:pt x="523341" y="82981"/>
                </a:lnTo>
                <a:lnTo>
                  <a:pt x="523100" y="82169"/>
                </a:lnTo>
                <a:lnTo>
                  <a:pt x="522795" y="82981"/>
                </a:lnTo>
                <a:lnTo>
                  <a:pt x="522909" y="83858"/>
                </a:lnTo>
                <a:lnTo>
                  <a:pt x="524040" y="84480"/>
                </a:lnTo>
                <a:close/>
              </a:path>
              <a:path extrusionOk="0" h="165735" w="857885">
                <a:moveTo>
                  <a:pt x="568909" y="78003"/>
                </a:moveTo>
                <a:lnTo>
                  <a:pt x="564959" y="78003"/>
                </a:lnTo>
                <a:lnTo>
                  <a:pt x="568261" y="79273"/>
                </a:lnTo>
                <a:lnTo>
                  <a:pt x="568909" y="78003"/>
                </a:lnTo>
                <a:close/>
              </a:path>
              <a:path extrusionOk="0" h="165735" w="857885">
                <a:moveTo>
                  <a:pt x="569696" y="76454"/>
                </a:moveTo>
                <a:lnTo>
                  <a:pt x="568909" y="78003"/>
                </a:lnTo>
                <a:lnTo>
                  <a:pt x="569455" y="78003"/>
                </a:lnTo>
                <a:lnTo>
                  <a:pt x="569696" y="76454"/>
                </a:lnTo>
                <a:close/>
              </a:path>
              <a:path extrusionOk="0" h="165735" w="857885">
                <a:moveTo>
                  <a:pt x="611454" y="74002"/>
                </a:moveTo>
                <a:lnTo>
                  <a:pt x="608025" y="62611"/>
                </a:lnTo>
                <a:lnTo>
                  <a:pt x="606183" y="78092"/>
                </a:lnTo>
                <a:lnTo>
                  <a:pt x="607949" y="72758"/>
                </a:lnTo>
                <a:lnTo>
                  <a:pt x="609460" y="73190"/>
                </a:lnTo>
                <a:lnTo>
                  <a:pt x="611454" y="74002"/>
                </a:lnTo>
                <a:close/>
              </a:path>
              <a:path extrusionOk="0" h="165735" w="857885">
                <a:moveTo>
                  <a:pt x="611695" y="74117"/>
                </a:moveTo>
                <a:lnTo>
                  <a:pt x="611530" y="74053"/>
                </a:lnTo>
                <a:lnTo>
                  <a:pt x="611543" y="74333"/>
                </a:lnTo>
                <a:lnTo>
                  <a:pt x="611644" y="74168"/>
                </a:lnTo>
                <a:close/>
              </a:path>
              <a:path extrusionOk="0" h="165735" w="857885">
                <a:moveTo>
                  <a:pt x="626110" y="71653"/>
                </a:moveTo>
                <a:lnTo>
                  <a:pt x="624230" y="69710"/>
                </a:lnTo>
                <a:lnTo>
                  <a:pt x="624192" y="70383"/>
                </a:lnTo>
                <a:lnTo>
                  <a:pt x="626110" y="71653"/>
                </a:lnTo>
                <a:close/>
              </a:path>
              <a:path extrusionOk="0" h="165735" w="857885">
                <a:moveTo>
                  <a:pt x="629132" y="69113"/>
                </a:moveTo>
                <a:lnTo>
                  <a:pt x="629081" y="68872"/>
                </a:lnTo>
                <a:lnTo>
                  <a:pt x="628243" y="70383"/>
                </a:lnTo>
                <a:lnTo>
                  <a:pt x="629132" y="69113"/>
                </a:lnTo>
                <a:close/>
              </a:path>
              <a:path extrusionOk="0" h="165735" w="857885">
                <a:moveTo>
                  <a:pt x="654050" y="67081"/>
                </a:moveTo>
                <a:lnTo>
                  <a:pt x="653211" y="67779"/>
                </a:lnTo>
                <a:lnTo>
                  <a:pt x="652843" y="68249"/>
                </a:lnTo>
                <a:lnTo>
                  <a:pt x="652627" y="68681"/>
                </a:lnTo>
                <a:lnTo>
                  <a:pt x="653084" y="68249"/>
                </a:lnTo>
                <a:lnTo>
                  <a:pt x="653542" y="67754"/>
                </a:lnTo>
                <a:lnTo>
                  <a:pt x="654050" y="67081"/>
                </a:lnTo>
                <a:close/>
              </a:path>
              <a:path extrusionOk="0" h="165735" w="857885">
                <a:moveTo>
                  <a:pt x="655408" y="78066"/>
                </a:moveTo>
                <a:lnTo>
                  <a:pt x="651370" y="71361"/>
                </a:lnTo>
                <a:lnTo>
                  <a:pt x="650811" y="70434"/>
                </a:lnTo>
                <a:lnTo>
                  <a:pt x="649833" y="71361"/>
                </a:lnTo>
                <a:lnTo>
                  <a:pt x="648106" y="70192"/>
                </a:lnTo>
                <a:lnTo>
                  <a:pt x="650163" y="76301"/>
                </a:lnTo>
                <a:lnTo>
                  <a:pt x="655408" y="78066"/>
                </a:lnTo>
                <a:close/>
              </a:path>
              <a:path extrusionOk="0" h="165735" w="857885">
                <a:moveTo>
                  <a:pt x="656539" y="70319"/>
                </a:moveTo>
                <a:lnTo>
                  <a:pt x="651624" y="70739"/>
                </a:lnTo>
                <a:lnTo>
                  <a:pt x="652627" y="68681"/>
                </a:lnTo>
                <a:lnTo>
                  <a:pt x="650925" y="70319"/>
                </a:lnTo>
                <a:lnTo>
                  <a:pt x="655574" y="72682"/>
                </a:lnTo>
                <a:lnTo>
                  <a:pt x="656361" y="70739"/>
                </a:lnTo>
                <a:lnTo>
                  <a:pt x="656539" y="70319"/>
                </a:lnTo>
                <a:close/>
              </a:path>
              <a:path extrusionOk="0" h="165735" w="857885">
                <a:moveTo>
                  <a:pt x="679919" y="25933"/>
                </a:moveTo>
                <a:lnTo>
                  <a:pt x="678675" y="24663"/>
                </a:lnTo>
                <a:lnTo>
                  <a:pt x="676998" y="24663"/>
                </a:lnTo>
                <a:lnTo>
                  <a:pt x="679919" y="25933"/>
                </a:lnTo>
                <a:close/>
              </a:path>
              <a:path extrusionOk="0" h="165735" w="857885">
                <a:moveTo>
                  <a:pt x="706107" y="47015"/>
                </a:moveTo>
                <a:lnTo>
                  <a:pt x="704710" y="37566"/>
                </a:lnTo>
                <a:lnTo>
                  <a:pt x="705027" y="47231"/>
                </a:lnTo>
                <a:lnTo>
                  <a:pt x="706107" y="47015"/>
                </a:lnTo>
                <a:close/>
              </a:path>
              <a:path extrusionOk="0" h="165735" w="857885">
                <a:moveTo>
                  <a:pt x="713714" y="62204"/>
                </a:moveTo>
                <a:lnTo>
                  <a:pt x="712495" y="61696"/>
                </a:lnTo>
                <a:lnTo>
                  <a:pt x="711758" y="60947"/>
                </a:lnTo>
                <a:lnTo>
                  <a:pt x="711225" y="60159"/>
                </a:lnTo>
                <a:lnTo>
                  <a:pt x="711327" y="61290"/>
                </a:lnTo>
                <a:lnTo>
                  <a:pt x="711949" y="62128"/>
                </a:lnTo>
                <a:lnTo>
                  <a:pt x="713714" y="62204"/>
                </a:lnTo>
                <a:close/>
              </a:path>
              <a:path extrusionOk="0" h="165735" w="857885">
                <a:moveTo>
                  <a:pt x="756361" y="47091"/>
                </a:moveTo>
                <a:lnTo>
                  <a:pt x="756069" y="47523"/>
                </a:lnTo>
                <a:lnTo>
                  <a:pt x="756361" y="47091"/>
                </a:lnTo>
                <a:close/>
              </a:path>
              <a:path extrusionOk="0" h="165735" w="857885">
                <a:moveTo>
                  <a:pt x="756678" y="44818"/>
                </a:moveTo>
                <a:lnTo>
                  <a:pt x="756310" y="42443"/>
                </a:lnTo>
                <a:lnTo>
                  <a:pt x="753008" y="42443"/>
                </a:lnTo>
                <a:lnTo>
                  <a:pt x="753440" y="43713"/>
                </a:lnTo>
                <a:lnTo>
                  <a:pt x="756678" y="44818"/>
                </a:lnTo>
                <a:close/>
              </a:path>
              <a:path extrusionOk="0" h="165735" w="857885">
                <a:moveTo>
                  <a:pt x="758088" y="43713"/>
                </a:moveTo>
                <a:lnTo>
                  <a:pt x="757555" y="43713"/>
                </a:lnTo>
                <a:lnTo>
                  <a:pt x="757402" y="44335"/>
                </a:lnTo>
                <a:lnTo>
                  <a:pt x="758088" y="43713"/>
                </a:lnTo>
                <a:close/>
              </a:path>
              <a:path extrusionOk="0" h="165735" w="857885">
                <a:moveTo>
                  <a:pt x="760031" y="46951"/>
                </a:moveTo>
                <a:lnTo>
                  <a:pt x="757047" y="45783"/>
                </a:lnTo>
                <a:lnTo>
                  <a:pt x="757402" y="44335"/>
                </a:lnTo>
                <a:lnTo>
                  <a:pt x="756818" y="44869"/>
                </a:lnTo>
                <a:lnTo>
                  <a:pt x="757123" y="44983"/>
                </a:lnTo>
                <a:lnTo>
                  <a:pt x="756831" y="45707"/>
                </a:lnTo>
                <a:lnTo>
                  <a:pt x="754976" y="44983"/>
                </a:lnTo>
                <a:lnTo>
                  <a:pt x="756297" y="46990"/>
                </a:lnTo>
                <a:lnTo>
                  <a:pt x="759142" y="51333"/>
                </a:lnTo>
                <a:lnTo>
                  <a:pt x="758875" y="47523"/>
                </a:lnTo>
                <a:lnTo>
                  <a:pt x="760031" y="46951"/>
                </a:lnTo>
                <a:close/>
              </a:path>
              <a:path extrusionOk="0" h="165735" w="857885">
                <a:moveTo>
                  <a:pt x="764743" y="48793"/>
                </a:moveTo>
                <a:lnTo>
                  <a:pt x="761987" y="45999"/>
                </a:lnTo>
                <a:lnTo>
                  <a:pt x="760031" y="46951"/>
                </a:lnTo>
                <a:lnTo>
                  <a:pt x="764743" y="48793"/>
                </a:lnTo>
                <a:close/>
              </a:path>
              <a:path extrusionOk="0" h="165735" w="857885">
                <a:moveTo>
                  <a:pt x="766826" y="42443"/>
                </a:moveTo>
                <a:lnTo>
                  <a:pt x="765060" y="37363"/>
                </a:lnTo>
                <a:lnTo>
                  <a:pt x="758088" y="43713"/>
                </a:lnTo>
                <a:lnTo>
                  <a:pt x="759714" y="43713"/>
                </a:lnTo>
                <a:lnTo>
                  <a:pt x="761987" y="45999"/>
                </a:lnTo>
                <a:lnTo>
                  <a:pt x="764070" y="44983"/>
                </a:lnTo>
                <a:lnTo>
                  <a:pt x="766826" y="42443"/>
                </a:lnTo>
                <a:close/>
              </a:path>
              <a:path extrusionOk="0" h="165735" w="857885">
                <a:moveTo>
                  <a:pt x="769112" y="32829"/>
                </a:moveTo>
                <a:lnTo>
                  <a:pt x="768248" y="31369"/>
                </a:lnTo>
                <a:lnTo>
                  <a:pt x="764146" y="33350"/>
                </a:lnTo>
                <a:lnTo>
                  <a:pt x="763930" y="35001"/>
                </a:lnTo>
                <a:lnTo>
                  <a:pt x="765251" y="35814"/>
                </a:lnTo>
                <a:lnTo>
                  <a:pt x="766762" y="34925"/>
                </a:lnTo>
                <a:lnTo>
                  <a:pt x="767626" y="33667"/>
                </a:lnTo>
                <a:lnTo>
                  <a:pt x="769112" y="32829"/>
                </a:lnTo>
                <a:close/>
              </a:path>
              <a:path extrusionOk="0" h="165735" w="857885">
                <a:moveTo>
                  <a:pt x="774903" y="46139"/>
                </a:moveTo>
                <a:lnTo>
                  <a:pt x="770763" y="45389"/>
                </a:lnTo>
                <a:lnTo>
                  <a:pt x="770572" y="47066"/>
                </a:lnTo>
                <a:lnTo>
                  <a:pt x="765200" y="50927"/>
                </a:lnTo>
                <a:lnTo>
                  <a:pt x="770597" y="49745"/>
                </a:lnTo>
                <a:lnTo>
                  <a:pt x="770813" y="48094"/>
                </a:lnTo>
                <a:lnTo>
                  <a:pt x="774903" y="46139"/>
                </a:lnTo>
                <a:close/>
              </a:path>
              <a:path extrusionOk="0" h="165735" w="857885">
                <a:moveTo>
                  <a:pt x="781227" y="33108"/>
                </a:moveTo>
                <a:lnTo>
                  <a:pt x="778205" y="32283"/>
                </a:lnTo>
                <a:lnTo>
                  <a:pt x="780173" y="33553"/>
                </a:lnTo>
                <a:lnTo>
                  <a:pt x="781227" y="33108"/>
                </a:lnTo>
                <a:close/>
              </a:path>
              <a:path extrusionOk="0" h="165735" w="857885">
                <a:moveTo>
                  <a:pt x="783069" y="42214"/>
                </a:moveTo>
                <a:lnTo>
                  <a:pt x="781773" y="41414"/>
                </a:lnTo>
                <a:lnTo>
                  <a:pt x="781545" y="40386"/>
                </a:lnTo>
                <a:lnTo>
                  <a:pt x="780656" y="38950"/>
                </a:lnTo>
                <a:lnTo>
                  <a:pt x="781367" y="44742"/>
                </a:lnTo>
                <a:lnTo>
                  <a:pt x="783069" y="42214"/>
                </a:lnTo>
                <a:close/>
              </a:path>
              <a:path extrusionOk="0" h="165735" w="857885">
                <a:moveTo>
                  <a:pt x="815555" y="25120"/>
                </a:moveTo>
                <a:lnTo>
                  <a:pt x="813117" y="25311"/>
                </a:lnTo>
                <a:lnTo>
                  <a:pt x="810336" y="24752"/>
                </a:lnTo>
                <a:lnTo>
                  <a:pt x="810628" y="26149"/>
                </a:lnTo>
                <a:lnTo>
                  <a:pt x="814717" y="26860"/>
                </a:lnTo>
                <a:lnTo>
                  <a:pt x="814552" y="26098"/>
                </a:lnTo>
                <a:lnTo>
                  <a:pt x="814984" y="25552"/>
                </a:lnTo>
                <a:lnTo>
                  <a:pt x="815555" y="25120"/>
                </a:lnTo>
                <a:close/>
              </a:path>
              <a:path extrusionOk="0" h="165735" w="857885">
                <a:moveTo>
                  <a:pt x="818273" y="17754"/>
                </a:moveTo>
                <a:lnTo>
                  <a:pt x="817765" y="17043"/>
                </a:lnTo>
                <a:lnTo>
                  <a:pt x="816876" y="15773"/>
                </a:lnTo>
                <a:lnTo>
                  <a:pt x="815098" y="18313"/>
                </a:lnTo>
                <a:lnTo>
                  <a:pt x="816305" y="17043"/>
                </a:lnTo>
                <a:lnTo>
                  <a:pt x="818273" y="17754"/>
                </a:lnTo>
                <a:close/>
              </a:path>
              <a:path extrusionOk="0" h="165735" w="857885">
                <a:moveTo>
                  <a:pt x="818629" y="23901"/>
                </a:moveTo>
                <a:lnTo>
                  <a:pt x="817930" y="24041"/>
                </a:lnTo>
                <a:lnTo>
                  <a:pt x="816495" y="24396"/>
                </a:lnTo>
                <a:lnTo>
                  <a:pt x="815555" y="25120"/>
                </a:lnTo>
                <a:lnTo>
                  <a:pt x="816825" y="25019"/>
                </a:lnTo>
                <a:lnTo>
                  <a:pt x="818019" y="24752"/>
                </a:lnTo>
                <a:lnTo>
                  <a:pt x="818629" y="23901"/>
                </a:lnTo>
                <a:close/>
              </a:path>
              <a:path extrusionOk="0" h="165735" w="857885">
                <a:moveTo>
                  <a:pt x="821474" y="165"/>
                </a:moveTo>
                <a:lnTo>
                  <a:pt x="820394" y="406"/>
                </a:lnTo>
                <a:lnTo>
                  <a:pt x="820534" y="635"/>
                </a:lnTo>
                <a:lnTo>
                  <a:pt x="821474" y="165"/>
                </a:lnTo>
                <a:close/>
              </a:path>
              <a:path extrusionOk="0" h="165735" w="857885">
                <a:moveTo>
                  <a:pt x="821499" y="2857"/>
                </a:moveTo>
                <a:lnTo>
                  <a:pt x="821258" y="1828"/>
                </a:lnTo>
                <a:lnTo>
                  <a:pt x="820978" y="1371"/>
                </a:lnTo>
                <a:lnTo>
                  <a:pt x="820534" y="635"/>
                </a:lnTo>
                <a:lnTo>
                  <a:pt x="818121" y="1841"/>
                </a:lnTo>
                <a:lnTo>
                  <a:pt x="819797" y="1371"/>
                </a:lnTo>
                <a:lnTo>
                  <a:pt x="820534" y="2273"/>
                </a:lnTo>
                <a:lnTo>
                  <a:pt x="821499" y="2857"/>
                </a:lnTo>
                <a:close/>
              </a:path>
              <a:path extrusionOk="0" h="165735" w="857885">
                <a:moveTo>
                  <a:pt x="825334" y="28917"/>
                </a:moveTo>
                <a:lnTo>
                  <a:pt x="824039" y="28130"/>
                </a:lnTo>
                <a:lnTo>
                  <a:pt x="821207" y="28181"/>
                </a:lnTo>
                <a:lnTo>
                  <a:pt x="825334" y="28917"/>
                </a:lnTo>
                <a:close/>
              </a:path>
              <a:path extrusionOk="0" h="165735" w="857885">
                <a:moveTo>
                  <a:pt x="830529" y="26809"/>
                </a:moveTo>
                <a:lnTo>
                  <a:pt x="828992" y="22263"/>
                </a:lnTo>
                <a:lnTo>
                  <a:pt x="828128" y="26212"/>
                </a:lnTo>
                <a:lnTo>
                  <a:pt x="830529" y="26809"/>
                </a:lnTo>
                <a:close/>
              </a:path>
              <a:path extrusionOk="0" h="165735" w="857885">
                <a:moveTo>
                  <a:pt x="831723" y="5283"/>
                </a:moveTo>
                <a:lnTo>
                  <a:pt x="830961" y="4343"/>
                </a:lnTo>
                <a:lnTo>
                  <a:pt x="827849" y="533"/>
                </a:lnTo>
                <a:lnTo>
                  <a:pt x="827747" y="3073"/>
                </a:lnTo>
                <a:lnTo>
                  <a:pt x="824153" y="4343"/>
                </a:lnTo>
                <a:lnTo>
                  <a:pt x="820902" y="5613"/>
                </a:lnTo>
                <a:lnTo>
                  <a:pt x="821804" y="9423"/>
                </a:lnTo>
                <a:lnTo>
                  <a:pt x="817448" y="1803"/>
                </a:lnTo>
                <a:lnTo>
                  <a:pt x="815632" y="6883"/>
                </a:lnTo>
                <a:lnTo>
                  <a:pt x="810387" y="533"/>
                </a:lnTo>
                <a:lnTo>
                  <a:pt x="810793" y="3073"/>
                </a:lnTo>
                <a:lnTo>
                  <a:pt x="812444" y="4343"/>
                </a:lnTo>
                <a:lnTo>
                  <a:pt x="808393" y="4343"/>
                </a:lnTo>
                <a:lnTo>
                  <a:pt x="808024" y="5283"/>
                </a:lnTo>
                <a:lnTo>
                  <a:pt x="807935" y="5613"/>
                </a:lnTo>
                <a:lnTo>
                  <a:pt x="808964" y="6883"/>
                </a:lnTo>
                <a:lnTo>
                  <a:pt x="809828" y="6883"/>
                </a:lnTo>
                <a:lnTo>
                  <a:pt x="810285" y="8153"/>
                </a:lnTo>
                <a:lnTo>
                  <a:pt x="809015" y="13233"/>
                </a:lnTo>
                <a:lnTo>
                  <a:pt x="802932" y="13233"/>
                </a:lnTo>
                <a:lnTo>
                  <a:pt x="801204" y="15773"/>
                </a:lnTo>
                <a:lnTo>
                  <a:pt x="798830" y="15773"/>
                </a:lnTo>
                <a:lnTo>
                  <a:pt x="801852" y="14503"/>
                </a:lnTo>
                <a:lnTo>
                  <a:pt x="800315" y="11963"/>
                </a:lnTo>
                <a:lnTo>
                  <a:pt x="797763" y="15773"/>
                </a:lnTo>
                <a:lnTo>
                  <a:pt x="797153" y="13233"/>
                </a:lnTo>
                <a:lnTo>
                  <a:pt x="796848" y="11963"/>
                </a:lnTo>
                <a:lnTo>
                  <a:pt x="795147" y="11264"/>
                </a:lnTo>
                <a:lnTo>
                  <a:pt x="799985" y="8496"/>
                </a:lnTo>
                <a:lnTo>
                  <a:pt x="801306" y="9296"/>
                </a:lnTo>
                <a:lnTo>
                  <a:pt x="800036" y="3543"/>
                </a:lnTo>
                <a:lnTo>
                  <a:pt x="800925" y="5003"/>
                </a:lnTo>
                <a:lnTo>
                  <a:pt x="801547" y="0"/>
                </a:lnTo>
                <a:lnTo>
                  <a:pt x="794550" y="11010"/>
                </a:lnTo>
                <a:lnTo>
                  <a:pt x="793826" y="10706"/>
                </a:lnTo>
                <a:lnTo>
                  <a:pt x="793711" y="9423"/>
                </a:lnTo>
                <a:lnTo>
                  <a:pt x="793369" y="9423"/>
                </a:lnTo>
                <a:lnTo>
                  <a:pt x="793203" y="10439"/>
                </a:lnTo>
                <a:lnTo>
                  <a:pt x="790740" y="9423"/>
                </a:lnTo>
                <a:lnTo>
                  <a:pt x="795718" y="6883"/>
                </a:lnTo>
                <a:lnTo>
                  <a:pt x="790905" y="6883"/>
                </a:lnTo>
                <a:lnTo>
                  <a:pt x="787717" y="5613"/>
                </a:lnTo>
                <a:lnTo>
                  <a:pt x="787577" y="5575"/>
                </a:lnTo>
                <a:lnTo>
                  <a:pt x="787577" y="10693"/>
                </a:lnTo>
                <a:lnTo>
                  <a:pt x="784580" y="9423"/>
                </a:lnTo>
                <a:lnTo>
                  <a:pt x="785609" y="9423"/>
                </a:lnTo>
                <a:lnTo>
                  <a:pt x="787577" y="10693"/>
                </a:lnTo>
                <a:lnTo>
                  <a:pt x="787577" y="5575"/>
                </a:lnTo>
                <a:lnTo>
                  <a:pt x="783691" y="4343"/>
                </a:lnTo>
                <a:lnTo>
                  <a:pt x="781558" y="6883"/>
                </a:lnTo>
                <a:lnTo>
                  <a:pt x="779195" y="6883"/>
                </a:lnTo>
                <a:lnTo>
                  <a:pt x="776579" y="11963"/>
                </a:lnTo>
                <a:lnTo>
                  <a:pt x="778040" y="8153"/>
                </a:lnTo>
                <a:lnTo>
                  <a:pt x="770978" y="11963"/>
                </a:lnTo>
                <a:lnTo>
                  <a:pt x="770737" y="11963"/>
                </a:lnTo>
                <a:lnTo>
                  <a:pt x="765238" y="13233"/>
                </a:lnTo>
                <a:lnTo>
                  <a:pt x="759688" y="15773"/>
                </a:lnTo>
                <a:lnTo>
                  <a:pt x="753732" y="17043"/>
                </a:lnTo>
                <a:lnTo>
                  <a:pt x="747064" y="14503"/>
                </a:lnTo>
                <a:lnTo>
                  <a:pt x="744740" y="15773"/>
                </a:lnTo>
                <a:lnTo>
                  <a:pt x="742353" y="17043"/>
                </a:lnTo>
                <a:lnTo>
                  <a:pt x="738060" y="17043"/>
                </a:lnTo>
                <a:lnTo>
                  <a:pt x="737184" y="14503"/>
                </a:lnTo>
                <a:lnTo>
                  <a:pt x="736739" y="13233"/>
                </a:lnTo>
                <a:lnTo>
                  <a:pt x="733767" y="14503"/>
                </a:lnTo>
                <a:lnTo>
                  <a:pt x="726757" y="10693"/>
                </a:lnTo>
                <a:lnTo>
                  <a:pt x="725919" y="14503"/>
                </a:lnTo>
                <a:lnTo>
                  <a:pt x="721385" y="10693"/>
                </a:lnTo>
                <a:lnTo>
                  <a:pt x="715619" y="10693"/>
                </a:lnTo>
                <a:lnTo>
                  <a:pt x="709650" y="13233"/>
                </a:lnTo>
                <a:lnTo>
                  <a:pt x="704545" y="14503"/>
                </a:lnTo>
                <a:lnTo>
                  <a:pt x="704951" y="18313"/>
                </a:lnTo>
                <a:lnTo>
                  <a:pt x="701065" y="19583"/>
                </a:lnTo>
                <a:lnTo>
                  <a:pt x="697649" y="20853"/>
                </a:lnTo>
                <a:lnTo>
                  <a:pt x="693140" y="23393"/>
                </a:lnTo>
                <a:lnTo>
                  <a:pt x="693928" y="27203"/>
                </a:lnTo>
                <a:lnTo>
                  <a:pt x="690245" y="31013"/>
                </a:lnTo>
                <a:lnTo>
                  <a:pt x="688454" y="29743"/>
                </a:lnTo>
                <a:lnTo>
                  <a:pt x="684885" y="27203"/>
                </a:lnTo>
                <a:lnTo>
                  <a:pt x="683107" y="25933"/>
                </a:lnTo>
                <a:lnTo>
                  <a:pt x="676732" y="27203"/>
                </a:lnTo>
                <a:lnTo>
                  <a:pt x="676986" y="24726"/>
                </a:lnTo>
                <a:lnTo>
                  <a:pt x="673735" y="23393"/>
                </a:lnTo>
                <a:lnTo>
                  <a:pt x="667956" y="25933"/>
                </a:lnTo>
                <a:lnTo>
                  <a:pt x="662279" y="29743"/>
                </a:lnTo>
                <a:lnTo>
                  <a:pt x="656437" y="28473"/>
                </a:lnTo>
                <a:lnTo>
                  <a:pt x="654812" y="29743"/>
                </a:lnTo>
                <a:lnTo>
                  <a:pt x="653453" y="29743"/>
                </a:lnTo>
                <a:lnTo>
                  <a:pt x="652081" y="28473"/>
                </a:lnTo>
                <a:lnTo>
                  <a:pt x="650913" y="28473"/>
                </a:lnTo>
                <a:lnTo>
                  <a:pt x="649998" y="27203"/>
                </a:lnTo>
                <a:lnTo>
                  <a:pt x="650722" y="28473"/>
                </a:lnTo>
                <a:lnTo>
                  <a:pt x="649998" y="28473"/>
                </a:lnTo>
                <a:lnTo>
                  <a:pt x="647941" y="29743"/>
                </a:lnTo>
                <a:lnTo>
                  <a:pt x="645998" y="31013"/>
                </a:lnTo>
                <a:lnTo>
                  <a:pt x="644626" y="27203"/>
                </a:lnTo>
                <a:lnTo>
                  <a:pt x="644182" y="27203"/>
                </a:lnTo>
                <a:lnTo>
                  <a:pt x="641972" y="25933"/>
                </a:lnTo>
                <a:lnTo>
                  <a:pt x="642785" y="29743"/>
                </a:lnTo>
                <a:lnTo>
                  <a:pt x="644220" y="32283"/>
                </a:lnTo>
                <a:lnTo>
                  <a:pt x="643267" y="33553"/>
                </a:lnTo>
                <a:lnTo>
                  <a:pt x="642404" y="34823"/>
                </a:lnTo>
                <a:lnTo>
                  <a:pt x="641781" y="34823"/>
                </a:lnTo>
                <a:lnTo>
                  <a:pt x="640842" y="33553"/>
                </a:lnTo>
                <a:lnTo>
                  <a:pt x="639914" y="32283"/>
                </a:lnTo>
                <a:lnTo>
                  <a:pt x="637921" y="33553"/>
                </a:lnTo>
                <a:lnTo>
                  <a:pt x="635812" y="33553"/>
                </a:lnTo>
                <a:lnTo>
                  <a:pt x="633564" y="31013"/>
                </a:lnTo>
                <a:lnTo>
                  <a:pt x="632599" y="34823"/>
                </a:lnTo>
                <a:lnTo>
                  <a:pt x="623531" y="34823"/>
                </a:lnTo>
                <a:lnTo>
                  <a:pt x="623646" y="41173"/>
                </a:lnTo>
                <a:lnTo>
                  <a:pt x="623430" y="41109"/>
                </a:lnTo>
                <a:lnTo>
                  <a:pt x="623404" y="42443"/>
                </a:lnTo>
                <a:lnTo>
                  <a:pt x="623189" y="42443"/>
                </a:lnTo>
                <a:lnTo>
                  <a:pt x="622541" y="41173"/>
                </a:lnTo>
                <a:lnTo>
                  <a:pt x="623417" y="41173"/>
                </a:lnTo>
                <a:lnTo>
                  <a:pt x="618858" y="39903"/>
                </a:lnTo>
                <a:lnTo>
                  <a:pt x="617105" y="42443"/>
                </a:lnTo>
                <a:lnTo>
                  <a:pt x="615429" y="37363"/>
                </a:lnTo>
                <a:lnTo>
                  <a:pt x="611428" y="44983"/>
                </a:lnTo>
                <a:lnTo>
                  <a:pt x="609688" y="43713"/>
                </a:lnTo>
                <a:lnTo>
                  <a:pt x="607949" y="42443"/>
                </a:lnTo>
                <a:lnTo>
                  <a:pt x="606450" y="39903"/>
                </a:lnTo>
                <a:lnTo>
                  <a:pt x="608888" y="36093"/>
                </a:lnTo>
                <a:lnTo>
                  <a:pt x="602488" y="43713"/>
                </a:lnTo>
                <a:lnTo>
                  <a:pt x="603313" y="38633"/>
                </a:lnTo>
                <a:lnTo>
                  <a:pt x="598055" y="46253"/>
                </a:lnTo>
                <a:lnTo>
                  <a:pt x="597839" y="42443"/>
                </a:lnTo>
                <a:lnTo>
                  <a:pt x="595668" y="43713"/>
                </a:lnTo>
                <a:lnTo>
                  <a:pt x="592836" y="48793"/>
                </a:lnTo>
                <a:lnTo>
                  <a:pt x="591959" y="47523"/>
                </a:lnTo>
                <a:lnTo>
                  <a:pt x="591096" y="46253"/>
                </a:lnTo>
                <a:lnTo>
                  <a:pt x="587819" y="44983"/>
                </a:lnTo>
                <a:lnTo>
                  <a:pt x="584542" y="43713"/>
                </a:lnTo>
                <a:lnTo>
                  <a:pt x="574941" y="43713"/>
                </a:lnTo>
                <a:lnTo>
                  <a:pt x="563918" y="44983"/>
                </a:lnTo>
                <a:lnTo>
                  <a:pt x="553072" y="43713"/>
                </a:lnTo>
                <a:lnTo>
                  <a:pt x="553796" y="47523"/>
                </a:lnTo>
                <a:lnTo>
                  <a:pt x="551408" y="46253"/>
                </a:lnTo>
                <a:lnTo>
                  <a:pt x="548411" y="44983"/>
                </a:lnTo>
                <a:lnTo>
                  <a:pt x="547268" y="48793"/>
                </a:lnTo>
                <a:lnTo>
                  <a:pt x="546696" y="47523"/>
                </a:lnTo>
                <a:lnTo>
                  <a:pt x="546125" y="46253"/>
                </a:lnTo>
                <a:lnTo>
                  <a:pt x="544131" y="44983"/>
                </a:lnTo>
                <a:lnTo>
                  <a:pt x="545833" y="42443"/>
                </a:lnTo>
                <a:lnTo>
                  <a:pt x="539800" y="44983"/>
                </a:lnTo>
                <a:lnTo>
                  <a:pt x="535508" y="39903"/>
                </a:lnTo>
                <a:lnTo>
                  <a:pt x="533450" y="44691"/>
                </a:lnTo>
                <a:lnTo>
                  <a:pt x="533450" y="75463"/>
                </a:lnTo>
                <a:lnTo>
                  <a:pt x="532803" y="78003"/>
                </a:lnTo>
                <a:lnTo>
                  <a:pt x="531342" y="76733"/>
                </a:lnTo>
                <a:lnTo>
                  <a:pt x="529526" y="75463"/>
                </a:lnTo>
                <a:lnTo>
                  <a:pt x="533450" y="75463"/>
                </a:lnTo>
                <a:lnTo>
                  <a:pt x="533450" y="44691"/>
                </a:lnTo>
                <a:lnTo>
                  <a:pt x="532231" y="47523"/>
                </a:lnTo>
                <a:lnTo>
                  <a:pt x="531075" y="44983"/>
                </a:lnTo>
                <a:lnTo>
                  <a:pt x="532993" y="43713"/>
                </a:lnTo>
                <a:lnTo>
                  <a:pt x="532091" y="42443"/>
                </a:lnTo>
                <a:lnTo>
                  <a:pt x="531672" y="42443"/>
                </a:lnTo>
                <a:lnTo>
                  <a:pt x="530415" y="44983"/>
                </a:lnTo>
                <a:lnTo>
                  <a:pt x="528586" y="41173"/>
                </a:lnTo>
                <a:lnTo>
                  <a:pt x="530072" y="41173"/>
                </a:lnTo>
                <a:lnTo>
                  <a:pt x="530910" y="39903"/>
                </a:lnTo>
                <a:lnTo>
                  <a:pt x="524421" y="41173"/>
                </a:lnTo>
                <a:lnTo>
                  <a:pt x="525830" y="56413"/>
                </a:lnTo>
                <a:lnTo>
                  <a:pt x="521957" y="53873"/>
                </a:lnTo>
                <a:lnTo>
                  <a:pt x="520369" y="53873"/>
                </a:lnTo>
                <a:lnTo>
                  <a:pt x="518820" y="58953"/>
                </a:lnTo>
                <a:lnTo>
                  <a:pt x="517258" y="57683"/>
                </a:lnTo>
                <a:lnTo>
                  <a:pt x="514883" y="55143"/>
                </a:lnTo>
                <a:lnTo>
                  <a:pt x="518820" y="53873"/>
                </a:lnTo>
                <a:lnTo>
                  <a:pt x="516470" y="53873"/>
                </a:lnTo>
                <a:lnTo>
                  <a:pt x="504228" y="52603"/>
                </a:lnTo>
                <a:lnTo>
                  <a:pt x="505040" y="58953"/>
                </a:lnTo>
                <a:lnTo>
                  <a:pt x="504063" y="56413"/>
                </a:lnTo>
                <a:lnTo>
                  <a:pt x="501764" y="58953"/>
                </a:lnTo>
                <a:lnTo>
                  <a:pt x="501281" y="58953"/>
                </a:lnTo>
                <a:lnTo>
                  <a:pt x="496100" y="60223"/>
                </a:lnTo>
                <a:lnTo>
                  <a:pt x="495579" y="58953"/>
                </a:lnTo>
                <a:lnTo>
                  <a:pt x="490664" y="60223"/>
                </a:lnTo>
                <a:lnTo>
                  <a:pt x="492226" y="61493"/>
                </a:lnTo>
                <a:lnTo>
                  <a:pt x="491502" y="69113"/>
                </a:lnTo>
                <a:lnTo>
                  <a:pt x="489127" y="65303"/>
                </a:lnTo>
                <a:lnTo>
                  <a:pt x="488340" y="64033"/>
                </a:lnTo>
                <a:lnTo>
                  <a:pt x="484441" y="65303"/>
                </a:lnTo>
                <a:lnTo>
                  <a:pt x="479425" y="64033"/>
                </a:lnTo>
                <a:lnTo>
                  <a:pt x="477558" y="64033"/>
                </a:lnTo>
                <a:lnTo>
                  <a:pt x="475691" y="65303"/>
                </a:lnTo>
                <a:lnTo>
                  <a:pt x="470662" y="64033"/>
                </a:lnTo>
                <a:lnTo>
                  <a:pt x="471982" y="67843"/>
                </a:lnTo>
                <a:lnTo>
                  <a:pt x="470852" y="71653"/>
                </a:lnTo>
                <a:lnTo>
                  <a:pt x="467169" y="70383"/>
                </a:lnTo>
                <a:lnTo>
                  <a:pt x="462457" y="67843"/>
                </a:lnTo>
                <a:lnTo>
                  <a:pt x="458228" y="69113"/>
                </a:lnTo>
                <a:lnTo>
                  <a:pt x="460603" y="70383"/>
                </a:lnTo>
                <a:lnTo>
                  <a:pt x="458304" y="74193"/>
                </a:lnTo>
                <a:lnTo>
                  <a:pt x="456933" y="71653"/>
                </a:lnTo>
                <a:lnTo>
                  <a:pt x="453517" y="65303"/>
                </a:lnTo>
                <a:lnTo>
                  <a:pt x="450113" y="58953"/>
                </a:lnTo>
                <a:lnTo>
                  <a:pt x="446976" y="58953"/>
                </a:lnTo>
                <a:lnTo>
                  <a:pt x="446176" y="57683"/>
                </a:lnTo>
                <a:lnTo>
                  <a:pt x="447738" y="57683"/>
                </a:lnTo>
                <a:lnTo>
                  <a:pt x="448500" y="56413"/>
                </a:lnTo>
                <a:lnTo>
                  <a:pt x="444779" y="55143"/>
                </a:lnTo>
                <a:lnTo>
                  <a:pt x="444703" y="56413"/>
                </a:lnTo>
                <a:lnTo>
                  <a:pt x="444779" y="58953"/>
                </a:lnTo>
                <a:lnTo>
                  <a:pt x="445084" y="61493"/>
                </a:lnTo>
                <a:lnTo>
                  <a:pt x="443191" y="65303"/>
                </a:lnTo>
                <a:lnTo>
                  <a:pt x="441553" y="61493"/>
                </a:lnTo>
                <a:lnTo>
                  <a:pt x="443039" y="56413"/>
                </a:lnTo>
                <a:lnTo>
                  <a:pt x="439115" y="56413"/>
                </a:lnTo>
                <a:lnTo>
                  <a:pt x="436587" y="57683"/>
                </a:lnTo>
                <a:lnTo>
                  <a:pt x="432854" y="61493"/>
                </a:lnTo>
                <a:lnTo>
                  <a:pt x="428383" y="64033"/>
                </a:lnTo>
                <a:lnTo>
                  <a:pt x="423608" y="64033"/>
                </a:lnTo>
                <a:lnTo>
                  <a:pt x="426821" y="67843"/>
                </a:lnTo>
                <a:lnTo>
                  <a:pt x="424522" y="70383"/>
                </a:lnTo>
                <a:lnTo>
                  <a:pt x="420662" y="71653"/>
                </a:lnTo>
                <a:lnTo>
                  <a:pt x="411873" y="64033"/>
                </a:lnTo>
                <a:lnTo>
                  <a:pt x="409689" y="71653"/>
                </a:lnTo>
                <a:lnTo>
                  <a:pt x="409054" y="71653"/>
                </a:lnTo>
                <a:lnTo>
                  <a:pt x="408736" y="70383"/>
                </a:lnTo>
                <a:lnTo>
                  <a:pt x="405904" y="72923"/>
                </a:lnTo>
                <a:lnTo>
                  <a:pt x="399224" y="75463"/>
                </a:lnTo>
                <a:lnTo>
                  <a:pt x="398170" y="79273"/>
                </a:lnTo>
                <a:lnTo>
                  <a:pt x="392925" y="75463"/>
                </a:lnTo>
                <a:lnTo>
                  <a:pt x="386816" y="78003"/>
                </a:lnTo>
                <a:lnTo>
                  <a:pt x="381304" y="80543"/>
                </a:lnTo>
                <a:lnTo>
                  <a:pt x="380149" y="79273"/>
                </a:lnTo>
                <a:lnTo>
                  <a:pt x="377837" y="76733"/>
                </a:lnTo>
                <a:lnTo>
                  <a:pt x="368515" y="79273"/>
                </a:lnTo>
                <a:lnTo>
                  <a:pt x="368490" y="78003"/>
                </a:lnTo>
                <a:lnTo>
                  <a:pt x="362267" y="78003"/>
                </a:lnTo>
                <a:lnTo>
                  <a:pt x="359295" y="85623"/>
                </a:lnTo>
                <a:lnTo>
                  <a:pt x="357708" y="84353"/>
                </a:lnTo>
                <a:lnTo>
                  <a:pt x="358482" y="83083"/>
                </a:lnTo>
                <a:lnTo>
                  <a:pt x="349084" y="81813"/>
                </a:lnTo>
                <a:lnTo>
                  <a:pt x="348322" y="81813"/>
                </a:lnTo>
                <a:lnTo>
                  <a:pt x="342239" y="90703"/>
                </a:lnTo>
                <a:lnTo>
                  <a:pt x="341426" y="88163"/>
                </a:lnTo>
                <a:lnTo>
                  <a:pt x="341007" y="86893"/>
                </a:lnTo>
                <a:lnTo>
                  <a:pt x="340601" y="85623"/>
                </a:lnTo>
                <a:lnTo>
                  <a:pt x="337642" y="86893"/>
                </a:lnTo>
                <a:lnTo>
                  <a:pt x="332028" y="85623"/>
                </a:lnTo>
                <a:lnTo>
                  <a:pt x="325259" y="85623"/>
                </a:lnTo>
                <a:lnTo>
                  <a:pt x="318858" y="88163"/>
                </a:lnTo>
                <a:lnTo>
                  <a:pt x="318858" y="86893"/>
                </a:lnTo>
                <a:lnTo>
                  <a:pt x="319405" y="85623"/>
                </a:lnTo>
                <a:lnTo>
                  <a:pt x="311708" y="88163"/>
                </a:lnTo>
                <a:lnTo>
                  <a:pt x="303250" y="86893"/>
                </a:lnTo>
                <a:lnTo>
                  <a:pt x="296341" y="86893"/>
                </a:lnTo>
                <a:lnTo>
                  <a:pt x="293268" y="94513"/>
                </a:lnTo>
                <a:lnTo>
                  <a:pt x="287591" y="100863"/>
                </a:lnTo>
                <a:lnTo>
                  <a:pt x="296138" y="99593"/>
                </a:lnTo>
                <a:lnTo>
                  <a:pt x="287667" y="107213"/>
                </a:lnTo>
                <a:lnTo>
                  <a:pt x="291592" y="109753"/>
                </a:lnTo>
                <a:lnTo>
                  <a:pt x="288480" y="111023"/>
                </a:lnTo>
                <a:lnTo>
                  <a:pt x="286905" y="109753"/>
                </a:lnTo>
                <a:lnTo>
                  <a:pt x="285343" y="108483"/>
                </a:lnTo>
                <a:lnTo>
                  <a:pt x="282206" y="105943"/>
                </a:lnTo>
                <a:lnTo>
                  <a:pt x="286080" y="104673"/>
                </a:lnTo>
                <a:lnTo>
                  <a:pt x="286854" y="105943"/>
                </a:lnTo>
                <a:lnTo>
                  <a:pt x="286270" y="104673"/>
                </a:lnTo>
                <a:lnTo>
                  <a:pt x="285102" y="102133"/>
                </a:lnTo>
                <a:lnTo>
                  <a:pt x="281266" y="100863"/>
                </a:lnTo>
                <a:lnTo>
                  <a:pt x="277291" y="100863"/>
                </a:lnTo>
                <a:lnTo>
                  <a:pt x="275501" y="98793"/>
                </a:lnTo>
                <a:lnTo>
                  <a:pt x="275501" y="138493"/>
                </a:lnTo>
                <a:lnTo>
                  <a:pt x="269367" y="137693"/>
                </a:lnTo>
                <a:lnTo>
                  <a:pt x="272237" y="133883"/>
                </a:lnTo>
                <a:lnTo>
                  <a:pt x="275501" y="138493"/>
                </a:lnTo>
                <a:lnTo>
                  <a:pt x="275501" y="98793"/>
                </a:lnTo>
                <a:lnTo>
                  <a:pt x="275107" y="98323"/>
                </a:lnTo>
                <a:lnTo>
                  <a:pt x="250558" y="100863"/>
                </a:lnTo>
                <a:lnTo>
                  <a:pt x="238442" y="100863"/>
                </a:lnTo>
                <a:lnTo>
                  <a:pt x="226695" y="102133"/>
                </a:lnTo>
                <a:lnTo>
                  <a:pt x="229565" y="108483"/>
                </a:lnTo>
                <a:lnTo>
                  <a:pt x="224129" y="108483"/>
                </a:lnTo>
                <a:lnTo>
                  <a:pt x="222478" y="107213"/>
                </a:lnTo>
                <a:lnTo>
                  <a:pt x="221399" y="103403"/>
                </a:lnTo>
                <a:lnTo>
                  <a:pt x="225259" y="103403"/>
                </a:lnTo>
                <a:lnTo>
                  <a:pt x="222618" y="99593"/>
                </a:lnTo>
                <a:lnTo>
                  <a:pt x="219392" y="107213"/>
                </a:lnTo>
                <a:lnTo>
                  <a:pt x="219506" y="108483"/>
                </a:lnTo>
                <a:lnTo>
                  <a:pt x="214744" y="107708"/>
                </a:lnTo>
                <a:lnTo>
                  <a:pt x="214807" y="108483"/>
                </a:lnTo>
                <a:lnTo>
                  <a:pt x="210172" y="109753"/>
                </a:lnTo>
                <a:lnTo>
                  <a:pt x="207454" y="108648"/>
                </a:lnTo>
                <a:lnTo>
                  <a:pt x="205536" y="109753"/>
                </a:lnTo>
                <a:lnTo>
                  <a:pt x="205981" y="108648"/>
                </a:lnTo>
                <a:lnTo>
                  <a:pt x="206502" y="107213"/>
                </a:lnTo>
                <a:lnTo>
                  <a:pt x="207200" y="107924"/>
                </a:lnTo>
                <a:lnTo>
                  <a:pt x="207378" y="107213"/>
                </a:lnTo>
                <a:lnTo>
                  <a:pt x="208038" y="104673"/>
                </a:lnTo>
                <a:lnTo>
                  <a:pt x="205066" y="104673"/>
                </a:lnTo>
                <a:lnTo>
                  <a:pt x="198259" y="105943"/>
                </a:lnTo>
                <a:lnTo>
                  <a:pt x="201752" y="111023"/>
                </a:lnTo>
                <a:lnTo>
                  <a:pt x="199174" y="113563"/>
                </a:lnTo>
                <a:lnTo>
                  <a:pt x="195364" y="111023"/>
                </a:lnTo>
                <a:lnTo>
                  <a:pt x="199415" y="117373"/>
                </a:lnTo>
                <a:lnTo>
                  <a:pt x="192811" y="113563"/>
                </a:lnTo>
                <a:lnTo>
                  <a:pt x="183908" y="113563"/>
                </a:lnTo>
                <a:lnTo>
                  <a:pt x="175526" y="114833"/>
                </a:lnTo>
                <a:lnTo>
                  <a:pt x="170497" y="114833"/>
                </a:lnTo>
                <a:lnTo>
                  <a:pt x="166827" y="118643"/>
                </a:lnTo>
                <a:lnTo>
                  <a:pt x="162687" y="119913"/>
                </a:lnTo>
                <a:lnTo>
                  <a:pt x="157492" y="119913"/>
                </a:lnTo>
                <a:lnTo>
                  <a:pt x="158902" y="121183"/>
                </a:lnTo>
                <a:lnTo>
                  <a:pt x="160451" y="126263"/>
                </a:lnTo>
                <a:lnTo>
                  <a:pt x="155930" y="126263"/>
                </a:lnTo>
                <a:lnTo>
                  <a:pt x="155638" y="124993"/>
                </a:lnTo>
                <a:lnTo>
                  <a:pt x="154495" y="119913"/>
                </a:lnTo>
                <a:lnTo>
                  <a:pt x="150952" y="118643"/>
                </a:lnTo>
                <a:lnTo>
                  <a:pt x="146519" y="117373"/>
                </a:lnTo>
                <a:lnTo>
                  <a:pt x="142443" y="113563"/>
                </a:lnTo>
                <a:lnTo>
                  <a:pt x="142252" y="116103"/>
                </a:lnTo>
                <a:lnTo>
                  <a:pt x="138480" y="118643"/>
                </a:lnTo>
                <a:lnTo>
                  <a:pt x="136067" y="119545"/>
                </a:lnTo>
                <a:lnTo>
                  <a:pt x="136067" y="124993"/>
                </a:lnTo>
                <a:lnTo>
                  <a:pt x="132232" y="123723"/>
                </a:lnTo>
                <a:lnTo>
                  <a:pt x="135128" y="120129"/>
                </a:lnTo>
                <a:lnTo>
                  <a:pt x="135229" y="120002"/>
                </a:lnTo>
                <a:lnTo>
                  <a:pt x="135331" y="121183"/>
                </a:lnTo>
                <a:lnTo>
                  <a:pt x="136067" y="124993"/>
                </a:lnTo>
                <a:lnTo>
                  <a:pt x="136067" y="119545"/>
                </a:lnTo>
                <a:lnTo>
                  <a:pt x="135229" y="119849"/>
                </a:lnTo>
                <a:lnTo>
                  <a:pt x="132168" y="117373"/>
                </a:lnTo>
                <a:lnTo>
                  <a:pt x="125450" y="119913"/>
                </a:lnTo>
                <a:lnTo>
                  <a:pt x="117919" y="118643"/>
                </a:lnTo>
                <a:lnTo>
                  <a:pt x="101879" y="118643"/>
                </a:lnTo>
                <a:lnTo>
                  <a:pt x="101866" y="119913"/>
                </a:lnTo>
                <a:lnTo>
                  <a:pt x="103924" y="122453"/>
                </a:lnTo>
                <a:lnTo>
                  <a:pt x="101790" y="124993"/>
                </a:lnTo>
                <a:lnTo>
                  <a:pt x="95338" y="117373"/>
                </a:lnTo>
                <a:lnTo>
                  <a:pt x="93306" y="118643"/>
                </a:lnTo>
                <a:lnTo>
                  <a:pt x="94170" y="127533"/>
                </a:lnTo>
                <a:lnTo>
                  <a:pt x="89789" y="122453"/>
                </a:lnTo>
                <a:lnTo>
                  <a:pt x="91465" y="124993"/>
                </a:lnTo>
                <a:lnTo>
                  <a:pt x="90055" y="126263"/>
                </a:lnTo>
                <a:lnTo>
                  <a:pt x="79146" y="123723"/>
                </a:lnTo>
                <a:lnTo>
                  <a:pt x="73761" y="124993"/>
                </a:lnTo>
                <a:lnTo>
                  <a:pt x="68376" y="124993"/>
                </a:lnTo>
                <a:lnTo>
                  <a:pt x="67589" y="125183"/>
                </a:lnTo>
                <a:lnTo>
                  <a:pt x="67589" y="156273"/>
                </a:lnTo>
                <a:lnTo>
                  <a:pt x="65938" y="155473"/>
                </a:lnTo>
                <a:lnTo>
                  <a:pt x="65849" y="154203"/>
                </a:lnTo>
                <a:lnTo>
                  <a:pt x="65760" y="152933"/>
                </a:lnTo>
                <a:lnTo>
                  <a:pt x="67589" y="156273"/>
                </a:lnTo>
                <a:lnTo>
                  <a:pt x="67589" y="125183"/>
                </a:lnTo>
                <a:lnTo>
                  <a:pt x="62953" y="126263"/>
                </a:lnTo>
                <a:lnTo>
                  <a:pt x="57518" y="126263"/>
                </a:lnTo>
                <a:lnTo>
                  <a:pt x="49352" y="127533"/>
                </a:lnTo>
                <a:lnTo>
                  <a:pt x="32969" y="124993"/>
                </a:lnTo>
                <a:lnTo>
                  <a:pt x="24866" y="119913"/>
                </a:lnTo>
                <a:lnTo>
                  <a:pt x="27787" y="123723"/>
                </a:lnTo>
                <a:lnTo>
                  <a:pt x="23647" y="123723"/>
                </a:lnTo>
                <a:lnTo>
                  <a:pt x="25107" y="124993"/>
                </a:lnTo>
                <a:lnTo>
                  <a:pt x="23647" y="128803"/>
                </a:lnTo>
                <a:lnTo>
                  <a:pt x="23952" y="130073"/>
                </a:lnTo>
                <a:lnTo>
                  <a:pt x="14922" y="123723"/>
                </a:lnTo>
                <a:lnTo>
                  <a:pt x="13246" y="130073"/>
                </a:lnTo>
                <a:lnTo>
                  <a:pt x="5295" y="124993"/>
                </a:lnTo>
                <a:lnTo>
                  <a:pt x="4267" y="130073"/>
                </a:lnTo>
                <a:lnTo>
                  <a:pt x="7137" y="130073"/>
                </a:lnTo>
                <a:lnTo>
                  <a:pt x="6273" y="135153"/>
                </a:lnTo>
                <a:lnTo>
                  <a:pt x="8166" y="141503"/>
                </a:lnTo>
                <a:lnTo>
                  <a:pt x="10693" y="147853"/>
                </a:lnTo>
                <a:lnTo>
                  <a:pt x="11709" y="154203"/>
                </a:lnTo>
                <a:lnTo>
                  <a:pt x="15494" y="152933"/>
                </a:lnTo>
                <a:lnTo>
                  <a:pt x="20091" y="155473"/>
                </a:lnTo>
                <a:lnTo>
                  <a:pt x="25209" y="158013"/>
                </a:lnTo>
                <a:lnTo>
                  <a:pt x="30543" y="154203"/>
                </a:lnTo>
                <a:lnTo>
                  <a:pt x="31673" y="155968"/>
                </a:lnTo>
                <a:lnTo>
                  <a:pt x="31915" y="155473"/>
                </a:lnTo>
                <a:lnTo>
                  <a:pt x="34086" y="154203"/>
                </a:lnTo>
                <a:lnTo>
                  <a:pt x="38239" y="156743"/>
                </a:lnTo>
                <a:lnTo>
                  <a:pt x="37807" y="158013"/>
                </a:lnTo>
                <a:lnTo>
                  <a:pt x="45427" y="156743"/>
                </a:lnTo>
                <a:lnTo>
                  <a:pt x="58889" y="159283"/>
                </a:lnTo>
                <a:lnTo>
                  <a:pt x="67462" y="161823"/>
                </a:lnTo>
                <a:lnTo>
                  <a:pt x="66268" y="156743"/>
                </a:lnTo>
                <a:lnTo>
                  <a:pt x="69062" y="158013"/>
                </a:lnTo>
                <a:lnTo>
                  <a:pt x="69735" y="159283"/>
                </a:lnTo>
                <a:lnTo>
                  <a:pt x="71107" y="160553"/>
                </a:lnTo>
                <a:lnTo>
                  <a:pt x="71094" y="156743"/>
                </a:lnTo>
                <a:lnTo>
                  <a:pt x="86842" y="156743"/>
                </a:lnTo>
                <a:lnTo>
                  <a:pt x="91109" y="155473"/>
                </a:lnTo>
                <a:lnTo>
                  <a:pt x="92443" y="159283"/>
                </a:lnTo>
                <a:lnTo>
                  <a:pt x="93243" y="155473"/>
                </a:lnTo>
                <a:lnTo>
                  <a:pt x="96062" y="155473"/>
                </a:lnTo>
                <a:lnTo>
                  <a:pt x="97764" y="159283"/>
                </a:lnTo>
                <a:lnTo>
                  <a:pt x="98082" y="160553"/>
                </a:lnTo>
                <a:lnTo>
                  <a:pt x="97383" y="160553"/>
                </a:lnTo>
                <a:lnTo>
                  <a:pt x="96202" y="161823"/>
                </a:lnTo>
                <a:lnTo>
                  <a:pt x="95491" y="161823"/>
                </a:lnTo>
                <a:lnTo>
                  <a:pt x="99390" y="165633"/>
                </a:lnTo>
                <a:lnTo>
                  <a:pt x="105651" y="160553"/>
                </a:lnTo>
                <a:lnTo>
                  <a:pt x="106984" y="160553"/>
                </a:lnTo>
                <a:lnTo>
                  <a:pt x="102717" y="159283"/>
                </a:lnTo>
                <a:lnTo>
                  <a:pt x="130657" y="155473"/>
                </a:lnTo>
                <a:lnTo>
                  <a:pt x="136347" y="152933"/>
                </a:lnTo>
                <a:lnTo>
                  <a:pt x="139179" y="151663"/>
                </a:lnTo>
                <a:lnTo>
                  <a:pt x="138112" y="149123"/>
                </a:lnTo>
                <a:lnTo>
                  <a:pt x="146151" y="144043"/>
                </a:lnTo>
                <a:lnTo>
                  <a:pt x="145173" y="150393"/>
                </a:lnTo>
                <a:lnTo>
                  <a:pt x="154305" y="147853"/>
                </a:lnTo>
                <a:lnTo>
                  <a:pt x="154038" y="149123"/>
                </a:lnTo>
                <a:lnTo>
                  <a:pt x="154838" y="147853"/>
                </a:lnTo>
                <a:lnTo>
                  <a:pt x="155638" y="146583"/>
                </a:lnTo>
                <a:lnTo>
                  <a:pt x="158013" y="145313"/>
                </a:lnTo>
                <a:lnTo>
                  <a:pt x="160578" y="145313"/>
                </a:lnTo>
                <a:lnTo>
                  <a:pt x="158546" y="147853"/>
                </a:lnTo>
                <a:lnTo>
                  <a:pt x="165608" y="149123"/>
                </a:lnTo>
                <a:lnTo>
                  <a:pt x="162877" y="151663"/>
                </a:lnTo>
                <a:lnTo>
                  <a:pt x="169367" y="147853"/>
                </a:lnTo>
                <a:lnTo>
                  <a:pt x="171526" y="146583"/>
                </a:lnTo>
                <a:lnTo>
                  <a:pt x="166992" y="147853"/>
                </a:lnTo>
                <a:lnTo>
                  <a:pt x="168668" y="145313"/>
                </a:lnTo>
                <a:lnTo>
                  <a:pt x="169506" y="144043"/>
                </a:lnTo>
                <a:lnTo>
                  <a:pt x="172008" y="140233"/>
                </a:lnTo>
                <a:lnTo>
                  <a:pt x="173875" y="142773"/>
                </a:lnTo>
                <a:lnTo>
                  <a:pt x="174955" y="140233"/>
                </a:lnTo>
                <a:lnTo>
                  <a:pt x="175387" y="139217"/>
                </a:lnTo>
                <a:lnTo>
                  <a:pt x="175450" y="137693"/>
                </a:lnTo>
                <a:lnTo>
                  <a:pt x="179933" y="136423"/>
                </a:lnTo>
                <a:lnTo>
                  <a:pt x="176555" y="140233"/>
                </a:lnTo>
                <a:lnTo>
                  <a:pt x="183642" y="141503"/>
                </a:lnTo>
                <a:lnTo>
                  <a:pt x="179933" y="145313"/>
                </a:lnTo>
                <a:lnTo>
                  <a:pt x="186677" y="146583"/>
                </a:lnTo>
                <a:lnTo>
                  <a:pt x="191427" y="144043"/>
                </a:lnTo>
                <a:lnTo>
                  <a:pt x="195287" y="142773"/>
                </a:lnTo>
                <a:lnTo>
                  <a:pt x="199364" y="146583"/>
                </a:lnTo>
                <a:lnTo>
                  <a:pt x="199275" y="142773"/>
                </a:lnTo>
                <a:lnTo>
                  <a:pt x="199237" y="141503"/>
                </a:lnTo>
                <a:lnTo>
                  <a:pt x="196176" y="140233"/>
                </a:lnTo>
                <a:lnTo>
                  <a:pt x="192366" y="140233"/>
                </a:lnTo>
                <a:lnTo>
                  <a:pt x="189801" y="136423"/>
                </a:lnTo>
                <a:lnTo>
                  <a:pt x="194983" y="132613"/>
                </a:lnTo>
                <a:lnTo>
                  <a:pt x="201307" y="132613"/>
                </a:lnTo>
                <a:lnTo>
                  <a:pt x="205257" y="144043"/>
                </a:lnTo>
                <a:lnTo>
                  <a:pt x="212255" y="142900"/>
                </a:lnTo>
                <a:lnTo>
                  <a:pt x="212318" y="144043"/>
                </a:lnTo>
                <a:lnTo>
                  <a:pt x="211531" y="144043"/>
                </a:lnTo>
                <a:lnTo>
                  <a:pt x="214833" y="145313"/>
                </a:lnTo>
                <a:lnTo>
                  <a:pt x="215595" y="142773"/>
                </a:lnTo>
                <a:lnTo>
                  <a:pt x="216725" y="138963"/>
                </a:lnTo>
                <a:lnTo>
                  <a:pt x="220916" y="142773"/>
                </a:lnTo>
                <a:lnTo>
                  <a:pt x="221589" y="138963"/>
                </a:lnTo>
                <a:lnTo>
                  <a:pt x="221805" y="137693"/>
                </a:lnTo>
                <a:lnTo>
                  <a:pt x="222021" y="136423"/>
                </a:lnTo>
                <a:lnTo>
                  <a:pt x="224218" y="140309"/>
                </a:lnTo>
                <a:lnTo>
                  <a:pt x="222669" y="142595"/>
                </a:lnTo>
                <a:lnTo>
                  <a:pt x="222643" y="142900"/>
                </a:lnTo>
                <a:lnTo>
                  <a:pt x="225132" y="146583"/>
                </a:lnTo>
                <a:lnTo>
                  <a:pt x="226923" y="142773"/>
                </a:lnTo>
                <a:lnTo>
                  <a:pt x="228765" y="138849"/>
                </a:lnTo>
                <a:lnTo>
                  <a:pt x="225996" y="137693"/>
                </a:lnTo>
                <a:lnTo>
                  <a:pt x="225425" y="138531"/>
                </a:lnTo>
                <a:lnTo>
                  <a:pt x="225526" y="141503"/>
                </a:lnTo>
                <a:lnTo>
                  <a:pt x="225615" y="142773"/>
                </a:lnTo>
                <a:lnTo>
                  <a:pt x="225310" y="138709"/>
                </a:lnTo>
                <a:lnTo>
                  <a:pt x="225132" y="138963"/>
                </a:lnTo>
                <a:lnTo>
                  <a:pt x="225234" y="137693"/>
                </a:lnTo>
                <a:lnTo>
                  <a:pt x="225132" y="136423"/>
                </a:lnTo>
                <a:lnTo>
                  <a:pt x="225044" y="135153"/>
                </a:lnTo>
                <a:lnTo>
                  <a:pt x="218173" y="137693"/>
                </a:lnTo>
                <a:lnTo>
                  <a:pt x="221907" y="135153"/>
                </a:lnTo>
                <a:lnTo>
                  <a:pt x="222592" y="132613"/>
                </a:lnTo>
                <a:lnTo>
                  <a:pt x="223977" y="127533"/>
                </a:lnTo>
                <a:lnTo>
                  <a:pt x="224320" y="126263"/>
                </a:lnTo>
                <a:lnTo>
                  <a:pt x="231635" y="128803"/>
                </a:lnTo>
                <a:lnTo>
                  <a:pt x="231368" y="130073"/>
                </a:lnTo>
                <a:lnTo>
                  <a:pt x="229692" y="132613"/>
                </a:lnTo>
                <a:lnTo>
                  <a:pt x="228511" y="133883"/>
                </a:lnTo>
                <a:lnTo>
                  <a:pt x="230822" y="136423"/>
                </a:lnTo>
                <a:lnTo>
                  <a:pt x="232041" y="132613"/>
                </a:lnTo>
                <a:lnTo>
                  <a:pt x="234403" y="133883"/>
                </a:lnTo>
                <a:lnTo>
                  <a:pt x="234924" y="140233"/>
                </a:lnTo>
                <a:lnTo>
                  <a:pt x="237591" y="140233"/>
                </a:lnTo>
                <a:lnTo>
                  <a:pt x="240931" y="136423"/>
                </a:lnTo>
                <a:lnTo>
                  <a:pt x="241312" y="141503"/>
                </a:lnTo>
                <a:lnTo>
                  <a:pt x="241985" y="140309"/>
                </a:lnTo>
                <a:lnTo>
                  <a:pt x="243420" y="137693"/>
                </a:lnTo>
                <a:lnTo>
                  <a:pt x="244970" y="137693"/>
                </a:lnTo>
                <a:lnTo>
                  <a:pt x="243128" y="144043"/>
                </a:lnTo>
                <a:lnTo>
                  <a:pt x="246608" y="137693"/>
                </a:lnTo>
                <a:lnTo>
                  <a:pt x="249618" y="142595"/>
                </a:lnTo>
                <a:lnTo>
                  <a:pt x="252907" y="138963"/>
                </a:lnTo>
                <a:lnTo>
                  <a:pt x="251510" y="137693"/>
                </a:lnTo>
                <a:lnTo>
                  <a:pt x="250126" y="136423"/>
                </a:lnTo>
                <a:lnTo>
                  <a:pt x="248729" y="135153"/>
                </a:lnTo>
                <a:lnTo>
                  <a:pt x="254190" y="133883"/>
                </a:lnTo>
                <a:lnTo>
                  <a:pt x="257759" y="137693"/>
                </a:lnTo>
                <a:lnTo>
                  <a:pt x="261683" y="141503"/>
                </a:lnTo>
                <a:lnTo>
                  <a:pt x="264248" y="141503"/>
                </a:lnTo>
                <a:lnTo>
                  <a:pt x="261772" y="140233"/>
                </a:lnTo>
                <a:lnTo>
                  <a:pt x="263893" y="137693"/>
                </a:lnTo>
                <a:lnTo>
                  <a:pt x="266319" y="138963"/>
                </a:lnTo>
                <a:lnTo>
                  <a:pt x="269582" y="140233"/>
                </a:lnTo>
                <a:lnTo>
                  <a:pt x="271348" y="141503"/>
                </a:lnTo>
                <a:lnTo>
                  <a:pt x="279044" y="138963"/>
                </a:lnTo>
                <a:lnTo>
                  <a:pt x="275818" y="138531"/>
                </a:lnTo>
                <a:lnTo>
                  <a:pt x="275729" y="133883"/>
                </a:lnTo>
                <a:lnTo>
                  <a:pt x="275704" y="132613"/>
                </a:lnTo>
                <a:lnTo>
                  <a:pt x="275691" y="131343"/>
                </a:lnTo>
                <a:lnTo>
                  <a:pt x="278803" y="128803"/>
                </a:lnTo>
                <a:lnTo>
                  <a:pt x="279615" y="133883"/>
                </a:lnTo>
                <a:lnTo>
                  <a:pt x="283832" y="132613"/>
                </a:lnTo>
                <a:lnTo>
                  <a:pt x="284581" y="128803"/>
                </a:lnTo>
                <a:lnTo>
                  <a:pt x="285178" y="126263"/>
                </a:lnTo>
                <a:lnTo>
                  <a:pt x="288937" y="126263"/>
                </a:lnTo>
                <a:lnTo>
                  <a:pt x="286677" y="132613"/>
                </a:lnTo>
                <a:lnTo>
                  <a:pt x="290563" y="130073"/>
                </a:lnTo>
                <a:lnTo>
                  <a:pt x="290614" y="135153"/>
                </a:lnTo>
                <a:lnTo>
                  <a:pt x="294462" y="131343"/>
                </a:lnTo>
                <a:lnTo>
                  <a:pt x="296049" y="131343"/>
                </a:lnTo>
                <a:lnTo>
                  <a:pt x="300761" y="132613"/>
                </a:lnTo>
                <a:lnTo>
                  <a:pt x="300228" y="131343"/>
                </a:lnTo>
                <a:lnTo>
                  <a:pt x="299694" y="130073"/>
                </a:lnTo>
                <a:lnTo>
                  <a:pt x="299161" y="128803"/>
                </a:lnTo>
                <a:lnTo>
                  <a:pt x="299859" y="123723"/>
                </a:lnTo>
                <a:lnTo>
                  <a:pt x="303758" y="123723"/>
                </a:lnTo>
                <a:lnTo>
                  <a:pt x="306920" y="124993"/>
                </a:lnTo>
                <a:lnTo>
                  <a:pt x="303047" y="127533"/>
                </a:lnTo>
                <a:lnTo>
                  <a:pt x="308508" y="126263"/>
                </a:lnTo>
                <a:lnTo>
                  <a:pt x="307733" y="128803"/>
                </a:lnTo>
                <a:lnTo>
                  <a:pt x="307022" y="132613"/>
                </a:lnTo>
                <a:lnTo>
                  <a:pt x="303834" y="128803"/>
                </a:lnTo>
                <a:lnTo>
                  <a:pt x="303860" y="130073"/>
                </a:lnTo>
                <a:lnTo>
                  <a:pt x="303161" y="132384"/>
                </a:lnTo>
                <a:lnTo>
                  <a:pt x="303110" y="133883"/>
                </a:lnTo>
                <a:lnTo>
                  <a:pt x="306565" y="136423"/>
                </a:lnTo>
                <a:lnTo>
                  <a:pt x="310489" y="132613"/>
                </a:lnTo>
                <a:lnTo>
                  <a:pt x="310730" y="132613"/>
                </a:lnTo>
                <a:lnTo>
                  <a:pt x="310134" y="131343"/>
                </a:lnTo>
                <a:lnTo>
                  <a:pt x="314769" y="126263"/>
                </a:lnTo>
                <a:lnTo>
                  <a:pt x="317080" y="123723"/>
                </a:lnTo>
                <a:lnTo>
                  <a:pt x="318668" y="126263"/>
                </a:lnTo>
                <a:lnTo>
                  <a:pt x="317157" y="128803"/>
                </a:lnTo>
                <a:lnTo>
                  <a:pt x="318681" y="127533"/>
                </a:lnTo>
                <a:lnTo>
                  <a:pt x="319455" y="126263"/>
                </a:lnTo>
                <a:lnTo>
                  <a:pt x="321779" y="124993"/>
                </a:lnTo>
                <a:lnTo>
                  <a:pt x="321830" y="128803"/>
                </a:lnTo>
                <a:lnTo>
                  <a:pt x="322618" y="132384"/>
                </a:lnTo>
                <a:lnTo>
                  <a:pt x="326542" y="128803"/>
                </a:lnTo>
                <a:lnTo>
                  <a:pt x="327355" y="130073"/>
                </a:lnTo>
                <a:lnTo>
                  <a:pt x="331317" y="132613"/>
                </a:lnTo>
                <a:lnTo>
                  <a:pt x="330542" y="133883"/>
                </a:lnTo>
                <a:lnTo>
                  <a:pt x="335241" y="135153"/>
                </a:lnTo>
                <a:lnTo>
                  <a:pt x="338023" y="128803"/>
                </a:lnTo>
                <a:lnTo>
                  <a:pt x="339699" y="124993"/>
                </a:lnTo>
                <a:lnTo>
                  <a:pt x="345846" y="127533"/>
                </a:lnTo>
                <a:lnTo>
                  <a:pt x="346024" y="126263"/>
                </a:lnTo>
                <a:lnTo>
                  <a:pt x="346481" y="124993"/>
                </a:lnTo>
                <a:lnTo>
                  <a:pt x="353034" y="124993"/>
                </a:lnTo>
                <a:lnTo>
                  <a:pt x="358571" y="127533"/>
                </a:lnTo>
                <a:lnTo>
                  <a:pt x="361251" y="124993"/>
                </a:lnTo>
                <a:lnTo>
                  <a:pt x="362597" y="123723"/>
                </a:lnTo>
                <a:lnTo>
                  <a:pt x="363943" y="122453"/>
                </a:lnTo>
                <a:lnTo>
                  <a:pt x="368731" y="127533"/>
                </a:lnTo>
                <a:lnTo>
                  <a:pt x="369811" y="124993"/>
                </a:lnTo>
                <a:lnTo>
                  <a:pt x="368249" y="122453"/>
                </a:lnTo>
                <a:lnTo>
                  <a:pt x="367347" y="120129"/>
                </a:lnTo>
                <a:lnTo>
                  <a:pt x="367296" y="119849"/>
                </a:lnTo>
                <a:lnTo>
                  <a:pt x="369138" y="117373"/>
                </a:lnTo>
                <a:lnTo>
                  <a:pt x="370078" y="116103"/>
                </a:lnTo>
                <a:lnTo>
                  <a:pt x="375488" y="113563"/>
                </a:lnTo>
                <a:lnTo>
                  <a:pt x="373303" y="121183"/>
                </a:lnTo>
                <a:lnTo>
                  <a:pt x="375678" y="122453"/>
                </a:lnTo>
                <a:lnTo>
                  <a:pt x="377926" y="118643"/>
                </a:lnTo>
                <a:lnTo>
                  <a:pt x="381673" y="111023"/>
                </a:lnTo>
                <a:lnTo>
                  <a:pt x="387985" y="116103"/>
                </a:lnTo>
                <a:lnTo>
                  <a:pt x="386486" y="117373"/>
                </a:lnTo>
                <a:lnTo>
                  <a:pt x="383362" y="117373"/>
                </a:lnTo>
                <a:lnTo>
                  <a:pt x="387985" y="119849"/>
                </a:lnTo>
                <a:lnTo>
                  <a:pt x="387985" y="120129"/>
                </a:lnTo>
                <a:lnTo>
                  <a:pt x="384327" y="127533"/>
                </a:lnTo>
                <a:lnTo>
                  <a:pt x="380403" y="126263"/>
                </a:lnTo>
                <a:lnTo>
                  <a:pt x="385191" y="130073"/>
                </a:lnTo>
                <a:lnTo>
                  <a:pt x="385838" y="127533"/>
                </a:lnTo>
                <a:lnTo>
                  <a:pt x="386816" y="123723"/>
                </a:lnTo>
                <a:lnTo>
                  <a:pt x="397230" y="119913"/>
                </a:lnTo>
                <a:lnTo>
                  <a:pt x="398843" y="113563"/>
                </a:lnTo>
                <a:lnTo>
                  <a:pt x="402031" y="114833"/>
                </a:lnTo>
                <a:lnTo>
                  <a:pt x="401243" y="114833"/>
                </a:lnTo>
                <a:lnTo>
                  <a:pt x="401256" y="116103"/>
                </a:lnTo>
                <a:lnTo>
                  <a:pt x="400469" y="116103"/>
                </a:lnTo>
                <a:lnTo>
                  <a:pt x="403593" y="117373"/>
                </a:lnTo>
                <a:lnTo>
                  <a:pt x="404799" y="113563"/>
                </a:lnTo>
                <a:lnTo>
                  <a:pt x="406133" y="108483"/>
                </a:lnTo>
                <a:lnTo>
                  <a:pt x="409651" y="107213"/>
                </a:lnTo>
                <a:lnTo>
                  <a:pt x="412165" y="107213"/>
                </a:lnTo>
                <a:lnTo>
                  <a:pt x="414147" y="108483"/>
                </a:lnTo>
                <a:lnTo>
                  <a:pt x="412838" y="111023"/>
                </a:lnTo>
                <a:lnTo>
                  <a:pt x="417449" y="107213"/>
                </a:lnTo>
                <a:lnTo>
                  <a:pt x="418985" y="105943"/>
                </a:lnTo>
                <a:lnTo>
                  <a:pt x="419023" y="107975"/>
                </a:lnTo>
                <a:lnTo>
                  <a:pt x="425221" y="105943"/>
                </a:lnTo>
                <a:lnTo>
                  <a:pt x="425246" y="107213"/>
                </a:lnTo>
                <a:lnTo>
                  <a:pt x="425615" y="105943"/>
                </a:lnTo>
                <a:lnTo>
                  <a:pt x="425983" y="104673"/>
                </a:lnTo>
                <a:lnTo>
                  <a:pt x="427977" y="100863"/>
                </a:lnTo>
                <a:lnTo>
                  <a:pt x="428980" y="99593"/>
                </a:lnTo>
                <a:lnTo>
                  <a:pt x="430657" y="100495"/>
                </a:lnTo>
                <a:lnTo>
                  <a:pt x="431571" y="99593"/>
                </a:lnTo>
                <a:lnTo>
                  <a:pt x="432841" y="98323"/>
                </a:lnTo>
                <a:lnTo>
                  <a:pt x="435254" y="102133"/>
                </a:lnTo>
                <a:lnTo>
                  <a:pt x="432219" y="105943"/>
                </a:lnTo>
                <a:lnTo>
                  <a:pt x="429094" y="105943"/>
                </a:lnTo>
                <a:lnTo>
                  <a:pt x="432447" y="109753"/>
                </a:lnTo>
                <a:lnTo>
                  <a:pt x="434314" y="108483"/>
                </a:lnTo>
                <a:lnTo>
                  <a:pt x="436880" y="105943"/>
                </a:lnTo>
                <a:lnTo>
                  <a:pt x="439915" y="106641"/>
                </a:lnTo>
                <a:lnTo>
                  <a:pt x="440143" y="106438"/>
                </a:lnTo>
                <a:lnTo>
                  <a:pt x="439293" y="104838"/>
                </a:lnTo>
                <a:lnTo>
                  <a:pt x="439267" y="103797"/>
                </a:lnTo>
                <a:lnTo>
                  <a:pt x="439572" y="99593"/>
                </a:lnTo>
                <a:lnTo>
                  <a:pt x="441083" y="102133"/>
                </a:lnTo>
                <a:lnTo>
                  <a:pt x="443357" y="103403"/>
                </a:lnTo>
                <a:lnTo>
                  <a:pt x="443039" y="103797"/>
                </a:lnTo>
                <a:lnTo>
                  <a:pt x="443471" y="103403"/>
                </a:lnTo>
                <a:lnTo>
                  <a:pt x="446849" y="103403"/>
                </a:lnTo>
                <a:lnTo>
                  <a:pt x="448932" y="100863"/>
                </a:lnTo>
                <a:lnTo>
                  <a:pt x="449795" y="105943"/>
                </a:lnTo>
                <a:lnTo>
                  <a:pt x="452094" y="103403"/>
                </a:lnTo>
                <a:lnTo>
                  <a:pt x="455193" y="103403"/>
                </a:lnTo>
                <a:lnTo>
                  <a:pt x="456069" y="108483"/>
                </a:lnTo>
                <a:lnTo>
                  <a:pt x="459143" y="107213"/>
                </a:lnTo>
                <a:lnTo>
                  <a:pt x="458330" y="103403"/>
                </a:lnTo>
                <a:lnTo>
                  <a:pt x="459816" y="100863"/>
                </a:lnTo>
                <a:lnTo>
                  <a:pt x="463715" y="100863"/>
                </a:lnTo>
                <a:lnTo>
                  <a:pt x="465340" y="104673"/>
                </a:lnTo>
                <a:lnTo>
                  <a:pt x="466928" y="108483"/>
                </a:lnTo>
                <a:lnTo>
                  <a:pt x="468795" y="107213"/>
                </a:lnTo>
                <a:lnTo>
                  <a:pt x="467461" y="104838"/>
                </a:lnTo>
                <a:lnTo>
                  <a:pt x="466090" y="102133"/>
                </a:lnTo>
                <a:lnTo>
                  <a:pt x="467220" y="100863"/>
                </a:lnTo>
                <a:lnTo>
                  <a:pt x="468363" y="99593"/>
                </a:lnTo>
                <a:lnTo>
                  <a:pt x="473798" y="100863"/>
                </a:lnTo>
                <a:lnTo>
                  <a:pt x="475348" y="99593"/>
                </a:lnTo>
                <a:lnTo>
                  <a:pt x="476897" y="98323"/>
                </a:lnTo>
                <a:lnTo>
                  <a:pt x="482257" y="93243"/>
                </a:lnTo>
                <a:lnTo>
                  <a:pt x="485648" y="94335"/>
                </a:lnTo>
                <a:lnTo>
                  <a:pt x="486143" y="93243"/>
                </a:lnTo>
                <a:lnTo>
                  <a:pt x="486930" y="93243"/>
                </a:lnTo>
                <a:lnTo>
                  <a:pt x="486956" y="95783"/>
                </a:lnTo>
                <a:lnTo>
                  <a:pt x="489254" y="93243"/>
                </a:lnTo>
                <a:lnTo>
                  <a:pt x="487146" y="90703"/>
                </a:lnTo>
                <a:lnTo>
                  <a:pt x="486092" y="89433"/>
                </a:lnTo>
                <a:lnTo>
                  <a:pt x="489953" y="86893"/>
                </a:lnTo>
                <a:lnTo>
                  <a:pt x="491578" y="85623"/>
                </a:lnTo>
                <a:lnTo>
                  <a:pt x="495490" y="88163"/>
                </a:lnTo>
                <a:lnTo>
                  <a:pt x="500138" y="89433"/>
                </a:lnTo>
                <a:lnTo>
                  <a:pt x="503936" y="86893"/>
                </a:lnTo>
                <a:lnTo>
                  <a:pt x="505498" y="88163"/>
                </a:lnTo>
                <a:lnTo>
                  <a:pt x="503961" y="90703"/>
                </a:lnTo>
                <a:lnTo>
                  <a:pt x="504748" y="93243"/>
                </a:lnTo>
                <a:lnTo>
                  <a:pt x="510933" y="86893"/>
                </a:lnTo>
                <a:lnTo>
                  <a:pt x="510171" y="88163"/>
                </a:lnTo>
                <a:lnTo>
                  <a:pt x="510946" y="86893"/>
                </a:lnTo>
                <a:lnTo>
                  <a:pt x="514819" y="80543"/>
                </a:lnTo>
                <a:lnTo>
                  <a:pt x="520395" y="84353"/>
                </a:lnTo>
                <a:lnTo>
                  <a:pt x="516013" y="80543"/>
                </a:lnTo>
                <a:lnTo>
                  <a:pt x="516750" y="79273"/>
                </a:lnTo>
                <a:lnTo>
                  <a:pt x="519722" y="74193"/>
                </a:lnTo>
                <a:lnTo>
                  <a:pt x="521385" y="71653"/>
                </a:lnTo>
                <a:lnTo>
                  <a:pt x="523049" y="69113"/>
                </a:lnTo>
                <a:lnTo>
                  <a:pt x="519988" y="65303"/>
                </a:lnTo>
                <a:lnTo>
                  <a:pt x="519099" y="64033"/>
                </a:lnTo>
                <a:lnTo>
                  <a:pt x="525068" y="60223"/>
                </a:lnTo>
                <a:lnTo>
                  <a:pt x="525995" y="61493"/>
                </a:lnTo>
                <a:lnTo>
                  <a:pt x="525043" y="65303"/>
                </a:lnTo>
                <a:lnTo>
                  <a:pt x="525741" y="65303"/>
                </a:lnTo>
                <a:lnTo>
                  <a:pt x="525995" y="64033"/>
                </a:lnTo>
                <a:lnTo>
                  <a:pt x="528688" y="66573"/>
                </a:lnTo>
                <a:lnTo>
                  <a:pt x="528116" y="68872"/>
                </a:lnTo>
                <a:lnTo>
                  <a:pt x="526961" y="72923"/>
                </a:lnTo>
                <a:lnTo>
                  <a:pt x="524014" y="70383"/>
                </a:lnTo>
                <a:lnTo>
                  <a:pt x="523011" y="74193"/>
                </a:lnTo>
                <a:lnTo>
                  <a:pt x="522198" y="78003"/>
                </a:lnTo>
                <a:lnTo>
                  <a:pt x="523100" y="81813"/>
                </a:lnTo>
                <a:lnTo>
                  <a:pt x="523417" y="80543"/>
                </a:lnTo>
                <a:lnTo>
                  <a:pt x="524129" y="80543"/>
                </a:lnTo>
                <a:lnTo>
                  <a:pt x="524941" y="79273"/>
                </a:lnTo>
                <a:lnTo>
                  <a:pt x="524713" y="80543"/>
                </a:lnTo>
                <a:lnTo>
                  <a:pt x="524586" y="81813"/>
                </a:lnTo>
                <a:lnTo>
                  <a:pt x="525208" y="83083"/>
                </a:lnTo>
                <a:lnTo>
                  <a:pt x="525665" y="81813"/>
                </a:lnTo>
                <a:lnTo>
                  <a:pt x="526453" y="79273"/>
                </a:lnTo>
                <a:lnTo>
                  <a:pt x="529043" y="85623"/>
                </a:lnTo>
                <a:lnTo>
                  <a:pt x="528942" y="83083"/>
                </a:lnTo>
                <a:lnTo>
                  <a:pt x="538073" y="85623"/>
                </a:lnTo>
                <a:lnTo>
                  <a:pt x="539508" y="83083"/>
                </a:lnTo>
                <a:lnTo>
                  <a:pt x="541642" y="79273"/>
                </a:lnTo>
                <a:lnTo>
                  <a:pt x="542391" y="78003"/>
                </a:lnTo>
                <a:lnTo>
                  <a:pt x="543890" y="75463"/>
                </a:lnTo>
                <a:lnTo>
                  <a:pt x="545376" y="72923"/>
                </a:lnTo>
                <a:lnTo>
                  <a:pt x="549922" y="67843"/>
                </a:lnTo>
                <a:lnTo>
                  <a:pt x="555917" y="64033"/>
                </a:lnTo>
                <a:lnTo>
                  <a:pt x="554291" y="69113"/>
                </a:lnTo>
                <a:lnTo>
                  <a:pt x="556641" y="71653"/>
                </a:lnTo>
                <a:lnTo>
                  <a:pt x="557428" y="76733"/>
                </a:lnTo>
                <a:lnTo>
                  <a:pt x="553834" y="71653"/>
                </a:lnTo>
                <a:lnTo>
                  <a:pt x="550392" y="80543"/>
                </a:lnTo>
                <a:lnTo>
                  <a:pt x="547916" y="80543"/>
                </a:lnTo>
                <a:lnTo>
                  <a:pt x="547801" y="83083"/>
                </a:lnTo>
                <a:lnTo>
                  <a:pt x="547293" y="84353"/>
                </a:lnTo>
                <a:lnTo>
                  <a:pt x="555269" y="78003"/>
                </a:lnTo>
                <a:lnTo>
                  <a:pt x="555828" y="81813"/>
                </a:lnTo>
                <a:lnTo>
                  <a:pt x="557720" y="80543"/>
                </a:lnTo>
                <a:lnTo>
                  <a:pt x="560336" y="83083"/>
                </a:lnTo>
                <a:lnTo>
                  <a:pt x="559523" y="80543"/>
                </a:lnTo>
                <a:lnTo>
                  <a:pt x="558723" y="78003"/>
                </a:lnTo>
                <a:lnTo>
                  <a:pt x="558330" y="76733"/>
                </a:lnTo>
                <a:lnTo>
                  <a:pt x="557123" y="72923"/>
                </a:lnTo>
                <a:lnTo>
                  <a:pt x="565962" y="75463"/>
                </a:lnTo>
                <a:lnTo>
                  <a:pt x="568083" y="72923"/>
                </a:lnTo>
                <a:lnTo>
                  <a:pt x="569150" y="71653"/>
                </a:lnTo>
                <a:lnTo>
                  <a:pt x="569836" y="75463"/>
                </a:lnTo>
                <a:lnTo>
                  <a:pt x="569696" y="76454"/>
                </a:lnTo>
                <a:lnTo>
                  <a:pt x="572084" y="71653"/>
                </a:lnTo>
                <a:lnTo>
                  <a:pt x="573532" y="71653"/>
                </a:lnTo>
                <a:lnTo>
                  <a:pt x="573341" y="72923"/>
                </a:lnTo>
                <a:lnTo>
                  <a:pt x="574395" y="71653"/>
                </a:lnTo>
                <a:lnTo>
                  <a:pt x="575449" y="70383"/>
                </a:lnTo>
                <a:lnTo>
                  <a:pt x="581914" y="71653"/>
                </a:lnTo>
                <a:lnTo>
                  <a:pt x="580885" y="74193"/>
                </a:lnTo>
                <a:lnTo>
                  <a:pt x="587082" y="74193"/>
                </a:lnTo>
                <a:lnTo>
                  <a:pt x="601535" y="71653"/>
                </a:lnTo>
                <a:lnTo>
                  <a:pt x="601535" y="70383"/>
                </a:lnTo>
                <a:lnTo>
                  <a:pt x="601560" y="64033"/>
                </a:lnTo>
                <a:lnTo>
                  <a:pt x="601560" y="62763"/>
                </a:lnTo>
                <a:lnTo>
                  <a:pt x="601751" y="64033"/>
                </a:lnTo>
                <a:lnTo>
                  <a:pt x="601891" y="72923"/>
                </a:lnTo>
                <a:lnTo>
                  <a:pt x="601675" y="74193"/>
                </a:lnTo>
                <a:lnTo>
                  <a:pt x="605485" y="62763"/>
                </a:lnTo>
                <a:lnTo>
                  <a:pt x="607606" y="56413"/>
                </a:lnTo>
                <a:lnTo>
                  <a:pt x="610146" y="48793"/>
                </a:lnTo>
                <a:lnTo>
                  <a:pt x="610997" y="46253"/>
                </a:lnTo>
                <a:lnTo>
                  <a:pt x="611771" y="52603"/>
                </a:lnTo>
                <a:lnTo>
                  <a:pt x="613295" y="60223"/>
                </a:lnTo>
                <a:lnTo>
                  <a:pt x="613841" y="67843"/>
                </a:lnTo>
                <a:lnTo>
                  <a:pt x="611695" y="72923"/>
                </a:lnTo>
                <a:lnTo>
                  <a:pt x="613511" y="74193"/>
                </a:lnTo>
                <a:lnTo>
                  <a:pt x="615759" y="75463"/>
                </a:lnTo>
                <a:lnTo>
                  <a:pt x="619048" y="71653"/>
                </a:lnTo>
                <a:lnTo>
                  <a:pt x="617753" y="71653"/>
                </a:lnTo>
                <a:lnTo>
                  <a:pt x="614895" y="62763"/>
                </a:lnTo>
                <a:lnTo>
                  <a:pt x="616407" y="61493"/>
                </a:lnTo>
                <a:lnTo>
                  <a:pt x="621728" y="69113"/>
                </a:lnTo>
                <a:lnTo>
                  <a:pt x="619950" y="65303"/>
                </a:lnTo>
                <a:lnTo>
                  <a:pt x="624230" y="69710"/>
                </a:lnTo>
                <a:lnTo>
                  <a:pt x="624484" y="65303"/>
                </a:lnTo>
                <a:lnTo>
                  <a:pt x="624700" y="61493"/>
                </a:lnTo>
                <a:lnTo>
                  <a:pt x="624840" y="58953"/>
                </a:lnTo>
                <a:lnTo>
                  <a:pt x="627646" y="58953"/>
                </a:lnTo>
                <a:lnTo>
                  <a:pt x="627405" y="60223"/>
                </a:lnTo>
                <a:lnTo>
                  <a:pt x="629081" y="68872"/>
                </a:lnTo>
                <a:lnTo>
                  <a:pt x="632663" y="62407"/>
                </a:lnTo>
                <a:lnTo>
                  <a:pt x="634619" y="69113"/>
                </a:lnTo>
                <a:lnTo>
                  <a:pt x="636485" y="71653"/>
                </a:lnTo>
                <a:lnTo>
                  <a:pt x="635533" y="69113"/>
                </a:lnTo>
                <a:lnTo>
                  <a:pt x="642404" y="70383"/>
                </a:lnTo>
                <a:lnTo>
                  <a:pt x="644105" y="70383"/>
                </a:lnTo>
                <a:lnTo>
                  <a:pt x="642518" y="69113"/>
                </a:lnTo>
                <a:lnTo>
                  <a:pt x="640943" y="67843"/>
                </a:lnTo>
                <a:lnTo>
                  <a:pt x="648843" y="67843"/>
                </a:lnTo>
                <a:lnTo>
                  <a:pt x="647928" y="60223"/>
                </a:lnTo>
                <a:lnTo>
                  <a:pt x="647776" y="58953"/>
                </a:lnTo>
                <a:lnTo>
                  <a:pt x="647001" y="52603"/>
                </a:lnTo>
                <a:lnTo>
                  <a:pt x="654812" y="51333"/>
                </a:lnTo>
                <a:lnTo>
                  <a:pt x="654088" y="53873"/>
                </a:lnTo>
                <a:lnTo>
                  <a:pt x="653872" y="65303"/>
                </a:lnTo>
                <a:lnTo>
                  <a:pt x="657898" y="66573"/>
                </a:lnTo>
                <a:lnTo>
                  <a:pt x="659371" y="60223"/>
                </a:lnTo>
                <a:lnTo>
                  <a:pt x="661606" y="51333"/>
                </a:lnTo>
                <a:lnTo>
                  <a:pt x="661924" y="50063"/>
                </a:lnTo>
                <a:lnTo>
                  <a:pt x="663930" y="44983"/>
                </a:lnTo>
                <a:lnTo>
                  <a:pt x="664933" y="42443"/>
                </a:lnTo>
                <a:lnTo>
                  <a:pt x="665441" y="41173"/>
                </a:lnTo>
                <a:lnTo>
                  <a:pt x="669836" y="34823"/>
                </a:lnTo>
                <a:lnTo>
                  <a:pt x="671410" y="37363"/>
                </a:lnTo>
                <a:lnTo>
                  <a:pt x="676275" y="33553"/>
                </a:lnTo>
                <a:lnTo>
                  <a:pt x="673671" y="41109"/>
                </a:lnTo>
                <a:lnTo>
                  <a:pt x="669836" y="51333"/>
                </a:lnTo>
                <a:lnTo>
                  <a:pt x="665657" y="60223"/>
                </a:lnTo>
                <a:lnTo>
                  <a:pt x="661924" y="67843"/>
                </a:lnTo>
                <a:lnTo>
                  <a:pt x="665048" y="69113"/>
                </a:lnTo>
                <a:lnTo>
                  <a:pt x="663079" y="70383"/>
                </a:lnTo>
                <a:lnTo>
                  <a:pt x="667359" y="70383"/>
                </a:lnTo>
                <a:lnTo>
                  <a:pt x="669163" y="72923"/>
                </a:lnTo>
                <a:lnTo>
                  <a:pt x="665429" y="74193"/>
                </a:lnTo>
                <a:lnTo>
                  <a:pt x="664184" y="75463"/>
                </a:lnTo>
                <a:lnTo>
                  <a:pt x="674598" y="75463"/>
                </a:lnTo>
                <a:lnTo>
                  <a:pt x="673950" y="71653"/>
                </a:lnTo>
                <a:lnTo>
                  <a:pt x="673519" y="69113"/>
                </a:lnTo>
                <a:lnTo>
                  <a:pt x="681926" y="69113"/>
                </a:lnTo>
                <a:lnTo>
                  <a:pt x="680999" y="62763"/>
                </a:lnTo>
                <a:lnTo>
                  <a:pt x="673404" y="69113"/>
                </a:lnTo>
                <a:lnTo>
                  <a:pt x="670356" y="71653"/>
                </a:lnTo>
                <a:lnTo>
                  <a:pt x="669353" y="65303"/>
                </a:lnTo>
                <a:lnTo>
                  <a:pt x="675157" y="52603"/>
                </a:lnTo>
                <a:lnTo>
                  <a:pt x="682510" y="52603"/>
                </a:lnTo>
                <a:lnTo>
                  <a:pt x="684618" y="55143"/>
                </a:lnTo>
                <a:lnTo>
                  <a:pt x="682320" y="64033"/>
                </a:lnTo>
                <a:lnTo>
                  <a:pt x="682675" y="66573"/>
                </a:lnTo>
                <a:lnTo>
                  <a:pt x="683387" y="64033"/>
                </a:lnTo>
                <a:lnTo>
                  <a:pt x="689190" y="61493"/>
                </a:lnTo>
                <a:lnTo>
                  <a:pt x="690029" y="62763"/>
                </a:lnTo>
                <a:lnTo>
                  <a:pt x="687273" y="66573"/>
                </a:lnTo>
                <a:lnTo>
                  <a:pt x="691654" y="67843"/>
                </a:lnTo>
                <a:lnTo>
                  <a:pt x="692492" y="61493"/>
                </a:lnTo>
                <a:lnTo>
                  <a:pt x="693000" y="57683"/>
                </a:lnTo>
                <a:lnTo>
                  <a:pt x="698601" y="62763"/>
                </a:lnTo>
                <a:lnTo>
                  <a:pt x="700328" y="62763"/>
                </a:lnTo>
                <a:lnTo>
                  <a:pt x="704659" y="70383"/>
                </a:lnTo>
                <a:lnTo>
                  <a:pt x="704494" y="66573"/>
                </a:lnTo>
                <a:lnTo>
                  <a:pt x="701890" y="58953"/>
                </a:lnTo>
                <a:lnTo>
                  <a:pt x="701636" y="57683"/>
                </a:lnTo>
                <a:lnTo>
                  <a:pt x="700595" y="52603"/>
                </a:lnTo>
                <a:lnTo>
                  <a:pt x="699820" y="48793"/>
                </a:lnTo>
                <a:lnTo>
                  <a:pt x="698652" y="38633"/>
                </a:lnTo>
                <a:lnTo>
                  <a:pt x="698728" y="33553"/>
                </a:lnTo>
                <a:lnTo>
                  <a:pt x="698754" y="32283"/>
                </a:lnTo>
                <a:lnTo>
                  <a:pt x="699376" y="32283"/>
                </a:lnTo>
                <a:lnTo>
                  <a:pt x="708279" y="37363"/>
                </a:lnTo>
                <a:lnTo>
                  <a:pt x="710615" y="41109"/>
                </a:lnTo>
                <a:lnTo>
                  <a:pt x="714133" y="46253"/>
                </a:lnTo>
                <a:lnTo>
                  <a:pt x="708279" y="55143"/>
                </a:lnTo>
                <a:lnTo>
                  <a:pt x="711225" y="58953"/>
                </a:lnTo>
                <a:lnTo>
                  <a:pt x="711111" y="57683"/>
                </a:lnTo>
                <a:lnTo>
                  <a:pt x="712355" y="55143"/>
                </a:lnTo>
                <a:lnTo>
                  <a:pt x="712901" y="55143"/>
                </a:lnTo>
                <a:lnTo>
                  <a:pt x="714844" y="56413"/>
                </a:lnTo>
                <a:lnTo>
                  <a:pt x="712863" y="60223"/>
                </a:lnTo>
                <a:lnTo>
                  <a:pt x="716597" y="58953"/>
                </a:lnTo>
                <a:lnTo>
                  <a:pt x="716470" y="55143"/>
                </a:lnTo>
                <a:lnTo>
                  <a:pt x="716381" y="52603"/>
                </a:lnTo>
                <a:lnTo>
                  <a:pt x="724408" y="57683"/>
                </a:lnTo>
                <a:lnTo>
                  <a:pt x="717677" y="52603"/>
                </a:lnTo>
                <a:lnTo>
                  <a:pt x="721169" y="51333"/>
                </a:lnTo>
                <a:lnTo>
                  <a:pt x="721817" y="53873"/>
                </a:lnTo>
                <a:lnTo>
                  <a:pt x="726147" y="52603"/>
                </a:lnTo>
                <a:lnTo>
                  <a:pt x="725512" y="51333"/>
                </a:lnTo>
                <a:lnTo>
                  <a:pt x="724217" y="48793"/>
                </a:lnTo>
                <a:lnTo>
                  <a:pt x="728167" y="38633"/>
                </a:lnTo>
                <a:lnTo>
                  <a:pt x="731621" y="36093"/>
                </a:lnTo>
                <a:lnTo>
                  <a:pt x="731621" y="37363"/>
                </a:lnTo>
                <a:lnTo>
                  <a:pt x="733298" y="41173"/>
                </a:lnTo>
                <a:lnTo>
                  <a:pt x="740981" y="39903"/>
                </a:lnTo>
                <a:lnTo>
                  <a:pt x="743229" y="41173"/>
                </a:lnTo>
                <a:lnTo>
                  <a:pt x="752576" y="41173"/>
                </a:lnTo>
                <a:lnTo>
                  <a:pt x="756119" y="41173"/>
                </a:lnTo>
                <a:lnTo>
                  <a:pt x="755929" y="39903"/>
                </a:lnTo>
                <a:lnTo>
                  <a:pt x="755548" y="37363"/>
                </a:lnTo>
                <a:lnTo>
                  <a:pt x="756158" y="36093"/>
                </a:lnTo>
                <a:lnTo>
                  <a:pt x="757974" y="32283"/>
                </a:lnTo>
                <a:lnTo>
                  <a:pt x="758571" y="31013"/>
                </a:lnTo>
                <a:lnTo>
                  <a:pt x="759790" y="28473"/>
                </a:lnTo>
                <a:lnTo>
                  <a:pt x="766635" y="23393"/>
                </a:lnTo>
                <a:lnTo>
                  <a:pt x="772223" y="20853"/>
                </a:lnTo>
                <a:lnTo>
                  <a:pt x="769950" y="28473"/>
                </a:lnTo>
                <a:lnTo>
                  <a:pt x="770788" y="27203"/>
                </a:lnTo>
                <a:lnTo>
                  <a:pt x="776833" y="24663"/>
                </a:lnTo>
                <a:lnTo>
                  <a:pt x="779170" y="20853"/>
                </a:lnTo>
                <a:lnTo>
                  <a:pt x="779945" y="19583"/>
                </a:lnTo>
                <a:lnTo>
                  <a:pt x="781862" y="17043"/>
                </a:lnTo>
                <a:lnTo>
                  <a:pt x="782815" y="15773"/>
                </a:lnTo>
                <a:lnTo>
                  <a:pt x="788200" y="15773"/>
                </a:lnTo>
                <a:lnTo>
                  <a:pt x="792581" y="20853"/>
                </a:lnTo>
                <a:lnTo>
                  <a:pt x="789825" y="25933"/>
                </a:lnTo>
                <a:lnTo>
                  <a:pt x="791171" y="29743"/>
                </a:lnTo>
                <a:lnTo>
                  <a:pt x="786638" y="32283"/>
                </a:lnTo>
                <a:lnTo>
                  <a:pt x="783336" y="27203"/>
                </a:lnTo>
                <a:lnTo>
                  <a:pt x="780097" y="28473"/>
                </a:lnTo>
                <a:lnTo>
                  <a:pt x="784466" y="29743"/>
                </a:lnTo>
                <a:lnTo>
                  <a:pt x="783170" y="32283"/>
                </a:lnTo>
                <a:lnTo>
                  <a:pt x="781227" y="33108"/>
                </a:lnTo>
                <a:lnTo>
                  <a:pt x="782853" y="33553"/>
                </a:lnTo>
                <a:lnTo>
                  <a:pt x="790143" y="33553"/>
                </a:lnTo>
                <a:lnTo>
                  <a:pt x="798449" y="32283"/>
                </a:lnTo>
                <a:lnTo>
                  <a:pt x="806145" y="33553"/>
                </a:lnTo>
                <a:lnTo>
                  <a:pt x="807415" y="31013"/>
                </a:lnTo>
                <a:lnTo>
                  <a:pt x="809790" y="29743"/>
                </a:lnTo>
                <a:lnTo>
                  <a:pt x="809015" y="28473"/>
                </a:lnTo>
                <a:lnTo>
                  <a:pt x="808253" y="27203"/>
                </a:lnTo>
                <a:lnTo>
                  <a:pt x="805637" y="28473"/>
                </a:lnTo>
                <a:lnTo>
                  <a:pt x="802601" y="24663"/>
                </a:lnTo>
                <a:lnTo>
                  <a:pt x="809929" y="22123"/>
                </a:lnTo>
                <a:lnTo>
                  <a:pt x="806259" y="20853"/>
                </a:lnTo>
                <a:lnTo>
                  <a:pt x="809472" y="17043"/>
                </a:lnTo>
                <a:lnTo>
                  <a:pt x="812927" y="13233"/>
                </a:lnTo>
                <a:lnTo>
                  <a:pt x="818337" y="14503"/>
                </a:lnTo>
                <a:lnTo>
                  <a:pt x="819645" y="18262"/>
                </a:lnTo>
                <a:lnTo>
                  <a:pt x="818273" y="17754"/>
                </a:lnTo>
                <a:lnTo>
                  <a:pt x="823988" y="25933"/>
                </a:lnTo>
                <a:lnTo>
                  <a:pt x="824928" y="19583"/>
                </a:lnTo>
                <a:lnTo>
                  <a:pt x="825309" y="17043"/>
                </a:lnTo>
                <a:lnTo>
                  <a:pt x="821156" y="14503"/>
                </a:lnTo>
                <a:lnTo>
                  <a:pt x="824382" y="10706"/>
                </a:lnTo>
                <a:lnTo>
                  <a:pt x="825144" y="9423"/>
                </a:lnTo>
                <a:lnTo>
                  <a:pt x="828128" y="4343"/>
                </a:lnTo>
                <a:lnTo>
                  <a:pt x="831723" y="5283"/>
                </a:lnTo>
                <a:close/>
              </a:path>
              <a:path extrusionOk="0" h="165735" w="857885">
                <a:moveTo>
                  <a:pt x="831989" y="5613"/>
                </a:moveTo>
                <a:lnTo>
                  <a:pt x="831888" y="5334"/>
                </a:lnTo>
                <a:lnTo>
                  <a:pt x="831723" y="5283"/>
                </a:lnTo>
                <a:lnTo>
                  <a:pt x="831989" y="5613"/>
                </a:lnTo>
                <a:close/>
              </a:path>
              <a:path extrusionOk="0" h="165735" w="857885">
                <a:moveTo>
                  <a:pt x="832040" y="15798"/>
                </a:moveTo>
                <a:lnTo>
                  <a:pt x="831900" y="15824"/>
                </a:lnTo>
                <a:lnTo>
                  <a:pt x="831773" y="15875"/>
                </a:lnTo>
                <a:lnTo>
                  <a:pt x="831608" y="15849"/>
                </a:lnTo>
                <a:lnTo>
                  <a:pt x="831634" y="10464"/>
                </a:lnTo>
                <a:lnTo>
                  <a:pt x="826820" y="14655"/>
                </a:lnTo>
                <a:lnTo>
                  <a:pt x="827608" y="18364"/>
                </a:lnTo>
                <a:lnTo>
                  <a:pt x="829665" y="16814"/>
                </a:lnTo>
                <a:lnTo>
                  <a:pt x="832040" y="15798"/>
                </a:lnTo>
                <a:close/>
              </a:path>
              <a:path extrusionOk="0" h="165735" w="857885">
                <a:moveTo>
                  <a:pt x="832954" y="5613"/>
                </a:moveTo>
                <a:lnTo>
                  <a:pt x="830122" y="533"/>
                </a:lnTo>
                <a:lnTo>
                  <a:pt x="831888" y="5334"/>
                </a:lnTo>
                <a:lnTo>
                  <a:pt x="832954" y="5613"/>
                </a:lnTo>
                <a:close/>
              </a:path>
              <a:path extrusionOk="0" h="165735" w="857885">
                <a:moveTo>
                  <a:pt x="834885" y="13055"/>
                </a:moveTo>
                <a:lnTo>
                  <a:pt x="833882" y="14897"/>
                </a:lnTo>
                <a:lnTo>
                  <a:pt x="832612" y="15582"/>
                </a:lnTo>
                <a:lnTo>
                  <a:pt x="833335" y="15328"/>
                </a:lnTo>
                <a:lnTo>
                  <a:pt x="834123" y="15138"/>
                </a:lnTo>
                <a:lnTo>
                  <a:pt x="834885" y="15201"/>
                </a:lnTo>
                <a:lnTo>
                  <a:pt x="834885" y="13055"/>
                </a:lnTo>
                <a:close/>
              </a:path>
              <a:path extrusionOk="0" h="165735" w="857885">
                <a:moveTo>
                  <a:pt x="857389" y="23177"/>
                </a:moveTo>
                <a:lnTo>
                  <a:pt x="856983" y="21120"/>
                </a:lnTo>
                <a:lnTo>
                  <a:pt x="854824" y="21526"/>
                </a:lnTo>
                <a:lnTo>
                  <a:pt x="853478" y="23418"/>
                </a:lnTo>
                <a:lnTo>
                  <a:pt x="855853" y="24015"/>
                </a:lnTo>
                <a:lnTo>
                  <a:pt x="856310" y="23393"/>
                </a:lnTo>
                <a:lnTo>
                  <a:pt x="856932" y="23799"/>
                </a:lnTo>
                <a:lnTo>
                  <a:pt x="857389" y="231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8" name="Google Shape;2388;p238"/>
          <p:cNvSpPr/>
          <p:nvPr/>
        </p:nvSpPr>
        <p:spPr>
          <a:xfrm>
            <a:off x="1672432" y="2934133"/>
            <a:ext cx="53749" cy="116387"/>
          </a:xfrm>
          <a:custGeom>
            <a:rect b="b" l="l" r="r" t="t"/>
            <a:pathLst>
              <a:path extrusionOk="0" h="174625" w="80644">
                <a:moveTo>
                  <a:pt x="3429" y="142544"/>
                </a:moveTo>
                <a:lnTo>
                  <a:pt x="1143" y="137109"/>
                </a:lnTo>
                <a:lnTo>
                  <a:pt x="2082" y="141516"/>
                </a:lnTo>
                <a:lnTo>
                  <a:pt x="3429" y="142544"/>
                </a:lnTo>
                <a:close/>
              </a:path>
              <a:path extrusionOk="0" h="174625" w="80644">
                <a:moveTo>
                  <a:pt x="4762" y="171361"/>
                </a:moveTo>
                <a:lnTo>
                  <a:pt x="0" y="171577"/>
                </a:lnTo>
                <a:lnTo>
                  <a:pt x="1003" y="171792"/>
                </a:lnTo>
                <a:lnTo>
                  <a:pt x="88" y="173355"/>
                </a:lnTo>
                <a:lnTo>
                  <a:pt x="4076" y="173901"/>
                </a:lnTo>
                <a:lnTo>
                  <a:pt x="4648" y="174358"/>
                </a:lnTo>
                <a:lnTo>
                  <a:pt x="4762" y="171361"/>
                </a:lnTo>
                <a:close/>
              </a:path>
              <a:path extrusionOk="0" h="174625" w="80644">
                <a:moveTo>
                  <a:pt x="8521" y="112712"/>
                </a:moveTo>
                <a:lnTo>
                  <a:pt x="6515" y="112064"/>
                </a:lnTo>
                <a:lnTo>
                  <a:pt x="3568" y="113957"/>
                </a:lnTo>
                <a:lnTo>
                  <a:pt x="4648" y="117119"/>
                </a:lnTo>
                <a:lnTo>
                  <a:pt x="4114" y="115531"/>
                </a:lnTo>
                <a:lnTo>
                  <a:pt x="8521" y="112712"/>
                </a:lnTo>
                <a:close/>
              </a:path>
              <a:path extrusionOk="0" h="174625" w="80644">
                <a:moveTo>
                  <a:pt x="9105" y="127647"/>
                </a:moveTo>
                <a:lnTo>
                  <a:pt x="9080" y="125882"/>
                </a:lnTo>
                <a:lnTo>
                  <a:pt x="5219" y="129209"/>
                </a:lnTo>
                <a:lnTo>
                  <a:pt x="3467" y="129400"/>
                </a:lnTo>
                <a:lnTo>
                  <a:pt x="7683" y="133426"/>
                </a:lnTo>
                <a:lnTo>
                  <a:pt x="9105" y="127647"/>
                </a:lnTo>
                <a:close/>
              </a:path>
              <a:path extrusionOk="0" h="174625" w="80644">
                <a:moveTo>
                  <a:pt x="9359" y="125641"/>
                </a:moveTo>
                <a:lnTo>
                  <a:pt x="9067" y="124942"/>
                </a:lnTo>
                <a:lnTo>
                  <a:pt x="9080" y="125882"/>
                </a:lnTo>
                <a:lnTo>
                  <a:pt x="9359" y="125641"/>
                </a:lnTo>
                <a:close/>
              </a:path>
              <a:path extrusionOk="0" h="174625" w="80644">
                <a:moveTo>
                  <a:pt x="12331" y="116090"/>
                </a:moveTo>
                <a:lnTo>
                  <a:pt x="5130" y="115874"/>
                </a:lnTo>
                <a:lnTo>
                  <a:pt x="9067" y="124942"/>
                </a:lnTo>
                <a:lnTo>
                  <a:pt x="8978" y="119227"/>
                </a:lnTo>
                <a:lnTo>
                  <a:pt x="12331" y="116090"/>
                </a:lnTo>
                <a:close/>
              </a:path>
              <a:path extrusionOk="0" h="174625" w="80644">
                <a:moveTo>
                  <a:pt x="22542" y="67221"/>
                </a:moveTo>
                <a:lnTo>
                  <a:pt x="22352" y="66509"/>
                </a:lnTo>
                <a:lnTo>
                  <a:pt x="22161" y="66154"/>
                </a:lnTo>
                <a:lnTo>
                  <a:pt x="21577" y="67056"/>
                </a:lnTo>
                <a:lnTo>
                  <a:pt x="22009" y="66967"/>
                </a:lnTo>
                <a:lnTo>
                  <a:pt x="22250" y="67106"/>
                </a:lnTo>
                <a:lnTo>
                  <a:pt x="22542" y="67221"/>
                </a:lnTo>
                <a:close/>
              </a:path>
              <a:path extrusionOk="0" h="174625" w="80644">
                <a:moveTo>
                  <a:pt x="26441" y="97777"/>
                </a:moveTo>
                <a:lnTo>
                  <a:pt x="25996" y="95313"/>
                </a:lnTo>
                <a:lnTo>
                  <a:pt x="25819" y="92938"/>
                </a:lnTo>
                <a:lnTo>
                  <a:pt x="25361" y="88150"/>
                </a:lnTo>
                <a:lnTo>
                  <a:pt x="24815" y="89369"/>
                </a:lnTo>
                <a:lnTo>
                  <a:pt x="25196" y="91452"/>
                </a:lnTo>
                <a:lnTo>
                  <a:pt x="25895" y="95618"/>
                </a:lnTo>
                <a:lnTo>
                  <a:pt x="26441" y="97777"/>
                </a:lnTo>
                <a:close/>
              </a:path>
              <a:path extrusionOk="0" h="174625" w="80644">
                <a:moveTo>
                  <a:pt x="29489" y="101701"/>
                </a:moveTo>
                <a:lnTo>
                  <a:pt x="27330" y="102997"/>
                </a:lnTo>
                <a:lnTo>
                  <a:pt x="25387" y="105143"/>
                </a:lnTo>
                <a:lnTo>
                  <a:pt x="24790" y="100698"/>
                </a:lnTo>
                <a:lnTo>
                  <a:pt x="22758" y="107708"/>
                </a:lnTo>
                <a:lnTo>
                  <a:pt x="27495" y="108648"/>
                </a:lnTo>
                <a:lnTo>
                  <a:pt x="29489" y="101701"/>
                </a:lnTo>
                <a:close/>
              </a:path>
              <a:path extrusionOk="0" h="174625" w="80644">
                <a:moveTo>
                  <a:pt x="30568" y="104889"/>
                </a:moveTo>
                <a:lnTo>
                  <a:pt x="28651" y="108381"/>
                </a:lnTo>
                <a:lnTo>
                  <a:pt x="29857" y="108496"/>
                </a:lnTo>
                <a:lnTo>
                  <a:pt x="30568" y="104889"/>
                </a:lnTo>
                <a:close/>
              </a:path>
              <a:path extrusionOk="0" h="174625" w="80644">
                <a:moveTo>
                  <a:pt x="31330" y="99974"/>
                </a:moveTo>
                <a:lnTo>
                  <a:pt x="31216" y="97396"/>
                </a:lnTo>
                <a:lnTo>
                  <a:pt x="31216" y="95377"/>
                </a:lnTo>
                <a:lnTo>
                  <a:pt x="29997" y="95377"/>
                </a:lnTo>
                <a:lnTo>
                  <a:pt x="27978" y="94500"/>
                </a:lnTo>
                <a:lnTo>
                  <a:pt x="31026" y="97396"/>
                </a:lnTo>
                <a:lnTo>
                  <a:pt x="29375" y="96215"/>
                </a:lnTo>
                <a:lnTo>
                  <a:pt x="30734" y="97802"/>
                </a:lnTo>
                <a:lnTo>
                  <a:pt x="31330" y="99974"/>
                </a:lnTo>
                <a:close/>
              </a:path>
              <a:path extrusionOk="0" h="174625" w="80644">
                <a:moveTo>
                  <a:pt x="31381" y="108648"/>
                </a:moveTo>
                <a:lnTo>
                  <a:pt x="29857" y="108496"/>
                </a:lnTo>
                <a:lnTo>
                  <a:pt x="29298" y="111366"/>
                </a:lnTo>
                <a:lnTo>
                  <a:pt x="29705" y="111175"/>
                </a:lnTo>
                <a:lnTo>
                  <a:pt x="30162" y="111086"/>
                </a:lnTo>
                <a:lnTo>
                  <a:pt x="30353" y="110528"/>
                </a:lnTo>
                <a:lnTo>
                  <a:pt x="30657" y="109816"/>
                </a:lnTo>
                <a:lnTo>
                  <a:pt x="31381" y="108648"/>
                </a:lnTo>
                <a:close/>
              </a:path>
              <a:path extrusionOk="0" h="174625" w="80644">
                <a:moveTo>
                  <a:pt x="32385" y="94996"/>
                </a:moveTo>
                <a:lnTo>
                  <a:pt x="31216" y="93205"/>
                </a:lnTo>
                <a:lnTo>
                  <a:pt x="31216" y="95377"/>
                </a:lnTo>
                <a:lnTo>
                  <a:pt x="31953" y="95326"/>
                </a:lnTo>
                <a:lnTo>
                  <a:pt x="32385" y="94996"/>
                </a:lnTo>
                <a:close/>
              </a:path>
              <a:path extrusionOk="0" h="174625" w="80644">
                <a:moveTo>
                  <a:pt x="32512" y="72275"/>
                </a:moveTo>
                <a:lnTo>
                  <a:pt x="27165" y="75171"/>
                </a:lnTo>
                <a:lnTo>
                  <a:pt x="28790" y="78003"/>
                </a:lnTo>
                <a:lnTo>
                  <a:pt x="31838" y="76377"/>
                </a:lnTo>
                <a:lnTo>
                  <a:pt x="32270" y="77965"/>
                </a:lnTo>
                <a:lnTo>
                  <a:pt x="32512" y="72275"/>
                </a:lnTo>
                <a:close/>
              </a:path>
              <a:path extrusionOk="0" h="174625" w="80644">
                <a:moveTo>
                  <a:pt x="32893" y="110299"/>
                </a:moveTo>
                <a:lnTo>
                  <a:pt x="30162" y="111086"/>
                </a:lnTo>
                <a:lnTo>
                  <a:pt x="29197" y="113741"/>
                </a:lnTo>
                <a:lnTo>
                  <a:pt x="32893" y="110299"/>
                </a:lnTo>
                <a:close/>
              </a:path>
              <a:path extrusionOk="0" h="174625" w="80644">
                <a:moveTo>
                  <a:pt x="34226" y="65366"/>
                </a:moveTo>
                <a:lnTo>
                  <a:pt x="32448" y="64973"/>
                </a:lnTo>
                <a:lnTo>
                  <a:pt x="29629" y="64541"/>
                </a:lnTo>
                <a:lnTo>
                  <a:pt x="25387" y="64973"/>
                </a:lnTo>
                <a:lnTo>
                  <a:pt x="25603" y="65786"/>
                </a:lnTo>
                <a:lnTo>
                  <a:pt x="26809" y="67017"/>
                </a:lnTo>
                <a:lnTo>
                  <a:pt x="25488" y="68668"/>
                </a:lnTo>
                <a:lnTo>
                  <a:pt x="23571" y="69697"/>
                </a:lnTo>
                <a:lnTo>
                  <a:pt x="23761" y="67754"/>
                </a:lnTo>
                <a:lnTo>
                  <a:pt x="22542" y="67221"/>
                </a:lnTo>
                <a:lnTo>
                  <a:pt x="22860" y="68668"/>
                </a:lnTo>
                <a:lnTo>
                  <a:pt x="22961" y="69888"/>
                </a:lnTo>
                <a:lnTo>
                  <a:pt x="23114" y="72440"/>
                </a:lnTo>
                <a:lnTo>
                  <a:pt x="26657" y="69888"/>
                </a:lnTo>
                <a:lnTo>
                  <a:pt x="26606" y="69697"/>
                </a:lnTo>
                <a:lnTo>
                  <a:pt x="26441" y="69075"/>
                </a:lnTo>
                <a:lnTo>
                  <a:pt x="29298" y="66586"/>
                </a:lnTo>
                <a:lnTo>
                  <a:pt x="34226" y="65366"/>
                </a:lnTo>
                <a:close/>
              </a:path>
              <a:path extrusionOk="0" h="174625" w="80644">
                <a:moveTo>
                  <a:pt x="36029" y="65760"/>
                </a:moveTo>
                <a:lnTo>
                  <a:pt x="35814" y="64973"/>
                </a:lnTo>
                <a:lnTo>
                  <a:pt x="34226" y="65366"/>
                </a:lnTo>
                <a:lnTo>
                  <a:pt x="36029" y="65760"/>
                </a:lnTo>
                <a:close/>
              </a:path>
              <a:path extrusionOk="0" h="174625" w="80644">
                <a:moveTo>
                  <a:pt x="38976" y="97612"/>
                </a:moveTo>
                <a:lnTo>
                  <a:pt x="37299" y="97624"/>
                </a:lnTo>
                <a:lnTo>
                  <a:pt x="33997" y="98488"/>
                </a:lnTo>
                <a:lnTo>
                  <a:pt x="34620" y="102895"/>
                </a:lnTo>
                <a:lnTo>
                  <a:pt x="36322" y="102819"/>
                </a:lnTo>
                <a:lnTo>
                  <a:pt x="37922" y="99949"/>
                </a:lnTo>
                <a:lnTo>
                  <a:pt x="38442" y="101561"/>
                </a:lnTo>
                <a:lnTo>
                  <a:pt x="38976" y="97612"/>
                </a:lnTo>
                <a:close/>
              </a:path>
              <a:path extrusionOk="0" h="174625" w="80644">
                <a:moveTo>
                  <a:pt x="40436" y="72707"/>
                </a:moveTo>
                <a:lnTo>
                  <a:pt x="40144" y="67157"/>
                </a:lnTo>
                <a:lnTo>
                  <a:pt x="37299" y="70675"/>
                </a:lnTo>
                <a:lnTo>
                  <a:pt x="38277" y="71081"/>
                </a:lnTo>
                <a:lnTo>
                  <a:pt x="40005" y="71107"/>
                </a:lnTo>
                <a:lnTo>
                  <a:pt x="40436" y="72707"/>
                </a:lnTo>
                <a:close/>
              </a:path>
              <a:path extrusionOk="0" h="174625" w="80644">
                <a:moveTo>
                  <a:pt x="41198" y="65836"/>
                </a:moveTo>
                <a:lnTo>
                  <a:pt x="40030" y="64592"/>
                </a:lnTo>
                <a:lnTo>
                  <a:pt x="40144" y="67157"/>
                </a:lnTo>
                <a:lnTo>
                  <a:pt x="41198" y="65836"/>
                </a:lnTo>
                <a:close/>
              </a:path>
              <a:path extrusionOk="0" h="174625" w="80644">
                <a:moveTo>
                  <a:pt x="42087" y="78143"/>
                </a:moveTo>
                <a:lnTo>
                  <a:pt x="41821" y="73329"/>
                </a:lnTo>
                <a:lnTo>
                  <a:pt x="39865" y="76492"/>
                </a:lnTo>
                <a:lnTo>
                  <a:pt x="40576" y="77635"/>
                </a:lnTo>
                <a:lnTo>
                  <a:pt x="42087" y="78143"/>
                </a:lnTo>
                <a:close/>
              </a:path>
              <a:path extrusionOk="0" h="174625" w="80644">
                <a:moveTo>
                  <a:pt x="43929" y="43599"/>
                </a:moveTo>
                <a:lnTo>
                  <a:pt x="38976" y="45008"/>
                </a:lnTo>
                <a:lnTo>
                  <a:pt x="40919" y="45897"/>
                </a:lnTo>
                <a:lnTo>
                  <a:pt x="38061" y="49060"/>
                </a:lnTo>
                <a:lnTo>
                  <a:pt x="40767" y="49555"/>
                </a:lnTo>
                <a:lnTo>
                  <a:pt x="41922" y="50800"/>
                </a:lnTo>
                <a:lnTo>
                  <a:pt x="43929" y="43599"/>
                </a:lnTo>
                <a:close/>
              </a:path>
              <a:path extrusionOk="0" h="174625" w="80644">
                <a:moveTo>
                  <a:pt x="45707" y="67348"/>
                </a:moveTo>
                <a:lnTo>
                  <a:pt x="45300" y="67297"/>
                </a:lnTo>
                <a:lnTo>
                  <a:pt x="45135" y="67322"/>
                </a:lnTo>
                <a:lnTo>
                  <a:pt x="45491" y="67703"/>
                </a:lnTo>
                <a:lnTo>
                  <a:pt x="45707" y="67348"/>
                </a:lnTo>
                <a:close/>
              </a:path>
              <a:path extrusionOk="0" h="174625" w="80644">
                <a:moveTo>
                  <a:pt x="45821" y="78574"/>
                </a:moveTo>
                <a:lnTo>
                  <a:pt x="43840" y="78740"/>
                </a:lnTo>
                <a:lnTo>
                  <a:pt x="42087" y="78143"/>
                </a:lnTo>
                <a:lnTo>
                  <a:pt x="42278" y="81381"/>
                </a:lnTo>
                <a:lnTo>
                  <a:pt x="43789" y="80543"/>
                </a:lnTo>
                <a:lnTo>
                  <a:pt x="45821" y="78574"/>
                </a:lnTo>
                <a:close/>
              </a:path>
              <a:path extrusionOk="0" h="174625" w="80644">
                <a:moveTo>
                  <a:pt x="47790" y="79387"/>
                </a:moveTo>
                <a:lnTo>
                  <a:pt x="46647" y="78498"/>
                </a:lnTo>
                <a:lnTo>
                  <a:pt x="45821" y="78574"/>
                </a:lnTo>
                <a:lnTo>
                  <a:pt x="47790" y="79387"/>
                </a:lnTo>
                <a:close/>
              </a:path>
              <a:path extrusionOk="0" h="174625" w="80644">
                <a:moveTo>
                  <a:pt x="48336" y="62890"/>
                </a:moveTo>
                <a:lnTo>
                  <a:pt x="48082" y="63271"/>
                </a:lnTo>
                <a:lnTo>
                  <a:pt x="47498" y="64185"/>
                </a:lnTo>
                <a:lnTo>
                  <a:pt x="46380" y="65913"/>
                </a:lnTo>
                <a:lnTo>
                  <a:pt x="46520" y="65938"/>
                </a:lnTo>
                <a:lnTo>
                  <a:pt x="48056" y="63347"/>
                </a:lnTo>
                <a:lnTo>
                  <a:pt x="48336" y="62890"/>
                </a:lnTo>
                <a:close/>
              </a:path>
              <a:path extrusionOk="0" h="174625" w="80644">
                <a:moveTo>
                  <a:pt x="50787" y="66395"/>
                </a:moveTo>
                <a:lnTo>
                  <a:pt x="46520" y="65938"/>
                </a:lnTo>
                <a:lnTo>
                  <a:pt x="46253" y="66370"/>
                </a:lnTo>
                <a:lnTo>
                  <a:pt x="45707" y="67348"/>
                </a:lnTo>
                <a:lnTo>
                  <a:pt x="46621" y="67462"/>
                </a:lnTo>
                <a:lnTo>
                  <a:pt x="48895" y="67995"/>
                </a:lnTo>
                <a:lnTo>
                  <a:pt x="50787" y="66395"/>
                </a:lnTo>
                <a:close/>
              </a:path>
              <a:path extrusionOk="0" h="174625" w="80644">
                <a:moveTo>
                  <a:pt x="51549" y="56908"/>
                </a:moveTo>
                <a:lnTo>
                  <a:pt x="51117" y="56984"/>
                </a:lnTo>
                <a:lnTo>
                  <a:pt x="50901" y="57099"/>
                </a:lnTo>
                <a:lnTo>
                  <a:pt x="51523" y="57391"/>
                </a:lnTo>
                <a:lnTo>
                  <a:pt x="51523" y="57048"/>
                </a:lnTo>
                <a:lnTo>
                  <a:pt x="51549" y="56908"/>
                </a:lnTo>
                <a:close/>
              </a:path>
              <a:path extrusionOk="0" h="174625" w="80644">
                <a:moveTo>
                  <a:pt x="52844" y="55778"/>
                </a:moveTo>
                <a:lnTo>
                  <a:pt x="52362" y="54635"/>
                </a:lnTo>
                <a:lnTo>
                  <a:pt x="52006" y="53530"/>
                </a:lnTo>
                <a:lnTo>
                  <a:pt x="51676" y="54686"/>
                </a:lnTo>
                <a:lnTo>
                  <a:pt x="51498" y="55829"/>
                </a:lnTo>
                <a:lnTo>
                  <a:pt x="51549" y="56908"/>
                </a:lnTo>
                <a:lnTo>
                  <a:pt x="51917" y="56857"/>
                </a:lnTo>
                <a:lnTo>
                  <a:pt x="52412" y="56857"/>
                </a:lnTo>
                <a:lnTo>
                  <a:pt x="52844" y="56908"/>
                </a:lnTo>
                <a:lnTo>
                  <a:pt x="52844" y="55778"/>
                </a:lnTo>
                <a:close/>
              </a:path>
              <a:path extrusionOk="0" h="174625" w="80644">
                <a:moveTo>
                  <a:pt x="53759" y="49276"/>
                </a:moveTo>
                <a:lnTo>
                  <a:pt x="53352" y="48844"/>
                </a:lnTo>
                <a:lnTo>
                  <a:pt x="53035" y="48628"/>
                </a:lnTo>
                <a:lnTo>
                  <a:pt x="52870" y="49250"/>
                </a:lnTo>
                <a:lnTo>
                  <a:pt x="51219" y="50520"/>
                </a:lnTo>
                <a:lnTo>
                  <a:pt x="51485" y="51981"/>
                </a:lnTo>
                <a:lnTo>
                  <a:pt x="52006" y="53530"/>
                </a:lnTo>
                <a:lnTo>
                  <a:pt x="52387" y="52095"/>
                </a:lnTo>
                <a:lnTo>
                  <a:pt x="52946" y="50660"/>
                </a:lnTo>
                <a:lnTo>
                  <a:pt x="53759" y="49276"/>
                </a:lnTo>
                <a:close/>
              </a:path>
              <a:path extrusionOk="0" h="174625" w="80644">
                <a:moveTo>
                  <a:pt x="53924" y="57124"/>
                </a:moveTo>
                <a:lnTo>
                  <a:pt x="53517" y="56984"/>
                </a:lnTo>
                <a:lnTo>
                  <a:pt x="52844" y="56908"/>
                </a:lnTo>
                <a:lnTo>
                  <a:pt x="52870" y="57124"/>
                </a:lnTo>
                <a:lnTo>
                  <a:pt x="53924" y="57124"/>
                </a:lnTo>
                <a:close/>
              </a:path>
              <a:path extrusionOk="0" h="174625" w="80644">
                <a:moveTo>
                  <a:pt x="55041" y="4914"/>
                </a:moveTo>
                <a:lnTo>
                  <a:pt x="54711" y="2667"/>
                </a:lnTo>
                <a:lnTo>
                  <a:pt x="53086" y="3352"/>
                </a:lnTo>
                <a:lnTo>
                  <a:pt x="55041" y="4914"/>
                </a:lnTo>
                <a:close/>
              </a:path>
              <a:path extrusionOk="0" h="174625" w="80644">
                <a:moveTo>
                  <a:pt x="55968" y="5664"/>
                </a:moveTo>
                <a:lnTo>
                  <a:pt x="55041" y="4914"/>
                </a:lnTo>
                <a:lnTo>
                  <a:pt x="55079" y="5181"/>
                </a:lnTo>
                <a:lnTo>
                  <a:pt x="55968" y="5664"/>
                </a:lnTo>
                <a:close/>
              </a:path>
              <a:path extrusionOk="0" h="174625" w="80644">
                <a:moveTo>
                  <a:pt x="56984" y="69164"/>
                </a:moveTo>
                <a:lnTo>
                  <a:pt x="54521" y="63055"/>
                </a:lnTo>
                <a:lnTo>
                  <a:pt x="55143" y="65506"/>
                </a:lnTo>
                <a:lnTo>
                  <a:pt x="56984" y="69164"/>
                </a:lnTo>
                <a:close/>
              </a:path>
              <a:path extrusionOk="0" h="174625" w="80644">
                <a:moveTo>
                  <a:pt x="58737" y="43281"/>
                </a:moveTo>
                <a:lnTo>
                  <a:pt x="56756" y="45059"/>
                </a:lnTo>
                <a:lnTo>
                  <a:pt x="55029" y="47117"/>
                </a:lnTo>
                <a:lnTo>
                  <a:pt x="53759" y="49276"/>
                </a:lnTo>
                <a:lnTo>
                  <a:pt x="54660" y="50177"/>
                </a:lnTo>
                <a:lnTo>
                  <a:pt x="56057" y="52260"/>
                </a:lnTo>
                <a:lnTo>
                  <a:pt x="57327" y="49872"/>
                </a:lnTo>
                <a:lnTo>
                  <a:pt x="56794" y="47332"/>
                </a:lnTo>
                <a:lnTo>
                  <a:pt x="57759" y="45466"/>
                </a:lnTo>
                <a:lnTo>
                  <a:pt x="58737" y="43281"/>
                </a:lnTo>
                <a:close/>
              </a:path>
              <a:path extrusionOk="0" h="174625" w="80644">
                <a:moveTo>
                  <a:pt x="59321" y="21717"/>
                </a:moveTo>
                <a:lnTo>
                  <a:pt x="58496" y="21437"/>
                </a:lnTo>
                <a:lnTo>
                  <a:pt x="58648" y="22288"/>
                </a:lnTo>
                <a:lnTo>
                  <a:pt x="59321" y="21717"/>
                </a:lnTo>
                <a:close/>
              </a:path>
              <a:path extrusionOk="0" h="174625" w="80644">
                <a:moveTo>
                  <a:pt x="60109" y="12192"/>
                </a:moveTo>
                <a:lnTo>
                  <a:pt x="59702" y="11709"/>
                </a:lnTo>
                <a:lnTo>
                  <a:pt x="59524" y="12141"/>
                </a:lnTo>
                <a:lnTo>
                  <a:pt x="60109" y="12192"/>
                </a:lnTo>
                <a:close/>
              </a:path>
              <a:path extrusionOk="0" h="174625" w="80644">
                <a:moveTo>
                  <a:pt x="63360" y="2692"/>
                </a:moveTo>
                <a:lnTo>
                  <a:pt x="56946" y="0"/>
                </a:lnTo>
                <a:lnTo>
                  <a:pt x="56007" y="5676"/>
                </a:lnTo>
                <a:lnTo>
                  <a:pt x="55918" y="11734"/>
                </a:lnTo>
                <a:lnTo>
                  <a:pt x="50253" y="13436"/>
                </a:lnTo>
                <a:lnTo>
                  <a:pt x="50380" y="18707"/>
                </a:lnTo>
                <a:lnTo>
                  <a:pt x="58496" y="21437"/>
                </a:lnTo>
                <a:lnTo>
                  <a:pt x="57785" y="17310"/>
                </a:lnTo>
                <a:lnTo>
                  <a:pt x="59334" y="11252"/>
                </a:lnTo>
                <a:lnTo>
                  <a:pt x="59702" y="11709"/>
                </a:lnTo>
                <a:lnTo>
                  <a:pt x="59893" y="11252"/>
                </a:lnTo>
                <a:lnTo>
                  <a:pt x="62153" y="5676"/>
                </a:lnTo>
                <a:lnTo>
                  <a:pt x="63360" y="2692"/>
                </a:lnTo>
                <a:close/>
              </a:path>
              <a:path extrusionOk="0" h="174625" w="80644">
                <a:moveTo>
                  <a:pt x="64757" y="31965"/>
                </a:moveTo>
                <a:lnTo>
                  <a:pt x="63360" y="33235"/>
                </a:lnTo>
                <a:lnTo>
                  <a:pt x="62280" y="35242"/>
                </a:lnTo>
                <a:lnTo>
                  <a:pt x="60604" y="38950"/>
                </a:lnTo>
                <a:lnTo>
                  <a:pt x="60452" y="38760"/>
                </a:lnTo>
                <a:lnTo>
                  <a:pt x="58775" y="36753"/>
                </a:lnTo>
                <a:lnTo>
                  <a:pt x="57975" y="35788"/>
                </a:lnTo>
                <a:lnTo>
                  <a:pt x="57924" y="35242"/>
                </a:lnTo>
                <a:lnTo>
                  <a:pt x="58648" y="30988"/>
                </a:lnTo>
                <a:lnTo>
                  <a:pt x="53517" y="31026"/>
                </a:lnTo>
                <a:lnTo>
                  <a:pt x="51003" y="35788"/>
                </a:lnTo>
                <a:lnTo>
                  <a:pt x="54470" y="36004"/>
                </a:lnTo>
                <a:lnTo>
                  <a:pt x="54356" y="39649"/>
                </a:lnTo>
                <a:lnTo>
                  <a:pt x="56032" y="36753"/>
                </a:lnTo>
                <a:lnTo>
                  <a:pt x="56667" y="37795"/>
                </a:lnTo>
                <a:lnTo>
                  <a:pt x="57594" y="39547"/>
                </a:lnTo>
                <a:lnTo>
                  <a:pt x="60172" y="38760"/>
                </a:lnTo>
                <a:lnTo>
                  <a:pt x="59918" y="40563"/>
                </a:lnTo>
                <a:lnTo>
                  <a:pt x="58737" y="43281"/>
                </a:lnTo>
                <a:lnTo>
                  <a:pt x="59931" y="42214"/>
                </a:lnTo>
                <a:lnTo>
                  <a:pt x="61226" y="41249"/>
                </a:lnTo>
                <a:lnTo>
                  <a:pt x="62407" y="40538"/>
                </a:lnTo>
                <a:lnTo>
                  <a:pt x="62572" y="40436"/>
                </a:lnTo>
                <a:lnTo>
                  <a:pt x="62445" y="40462"/>
                </a:lnTo>
                <a:lnTo>
                  <a:pt x="62255" y="40462"/>
                </a:lnTo>
                <a:lnTo>
                  <a:pt x="61595" y="40538"/>
                </a:lnTo>
                <a:lnTo>
                  <a:pt x="61252" y="40487"/>
                </a:lnTo>
                <a:lnTo>
                  <a:pt x="61709" y="40271"/>
                </a:lnTo>
                <a:lnTo>
                  <a:pt x="61734" y="40081"/>
                </a:lnTo>
                <a:lnTo>
                  <a:pt x="61277" y="39738"/>
                </a:lnTo>
                <a:lnTo>
                  <a:pt x="60629" y="38950"/>
                </a:lnTo>
                <a:lnTo>
                  <a:pt x="62623" y="37249"/>
                </a:lnTo>
                <a:lnTo>
                  <a:pt x="61836" y="38950"/>
                </a:lnTo>
                <a:lnTo>
                  <a:pt x="61950" y="40271"/>
                </a:lnTo>
                <a:lnTo>
                  <a:pt x="62217" y="40487"/>
                </a:lnTo>
                <a:lnTo>
                  <a:pt x="63195" y="37249"/>
                </a:lnTo>
                <a:lnTo>
                  <a:pt x="64757" y="31965"/>
                </a:lnTo>
                <a:close/>
              </a:path>
              <a:path extrusionOk="0" h="174625" w="80644">
                <a:moveTo>
                  <a:pt x="64795" y="12623"/>
                </a:moveTo>
                <a:lnTo>
                  <a:pt x="60109" y="12192"/>
                </a:lnTo>
                <a:lnTo>
                  <a:pt x="61569" y="13957"/>
                </a:lnTo>
                <a:lnTo>
                  <a:pt x="64795" y="12623"/>
                </a:lnTo>
                <a:close/>
              </a:path>
              <a:path extrusionOk="0" h="174625" w="80644">
                <a:moveTo>
                  <a:pt x="65303" y="48602"/>
                </a:moveTo>
                <a:lnTo>
                  <a:pt x="65138" y="47091"/>
                </a:lnTo>
                <a:lnTo>
                  <a:pt x="64439" y="45275"/>
                </a:lnTo>
                <a:lnTo>
                  <a:pt x="64414" y="46596"/>
                </a:lnTo>
                <a:lnTo>
                  <a:pt x="65201" y="49987"/>
                </a:lnTo>
                <a:lnTo>
                  <a:pt x="65303" y="48602"/>
                </a:lnTo>
                <a:close/>
              </a:path>
              <a:path extrusionOk="0" h="174625" w="80644">
                <a:moveTo>
                  <a:pt x="66687" y="56184"/>
                </a:moveTo>
                <a:lnTo>
                  <a:pt x="65900" y="52933"/>
                </a:lnTo>
                <a:lnTo>
                  <a:pt x="65201" y="49987"/>
                </a:lnTo>
                <a:lnTo>
                  <a:pt x="65036" y="52578"/>
                </a:lnTo>
                <a:lnTo>
                  <a:pt x="63500" y="54533"/>
                </a:lnTo>
                <a:lnTo>
                  <a:pt x="59931" y="56172"/>
                </a:lnTo>
                <a:lnTo>
                  <a:pt x="61417" y="59016"/>
                </a:lnTo>
                <a:lnTo>
                  <a:pt x="65163" y="56451"/>
                </a:lnTo>
                <a:lnTo>
                  <a:pt x="65684" y="58851"/>
                </a:lnTo>
                <a:lnTo>
                  <a:pt x="66687" y="56184"/>
                </a:lnTo>
                <a:close/>
              </a:path>
              <a:path extrusionOk="0" h="174625" w="80644">
                <a:moveTo>
                  <a:pt x="66878" y="39598"/>
                </a:moveTo>
                <a:lnTo>
                  <a:pt x="66167" y="38760"/>
                </a:lnTo>
                <a:lnTo>
                  <a:pt x="64947" y="39166"/>
                </a:lnTo>
                <a:lnTo>
                  <a:pt x="63741" y="39763"/>
                </a:lnTo>
                <a:lnTo>
                  <a:pt x="62572" y="40436"/>
                </a:lnTo>
                <a:lnTo>
                  <a:pt x="64173" y="40271"/>
                </a:lnTo>
                <a:lnTo>
                  <a:pt x="66878" y="39598"/>
                </a:lnTo>
                <a:close/>
              </a:path>
              <a:path extrusionOk="0" h="174625" w="80644">
                <a:moveTo>
                  <a:pt x="69900" y="23177"/>
                </a:moveTo>
                <a:lnTo>
                  <a:pt x="68605" y="22199"/>
                </a:lnTo>
                <a:lnTo>
                  <a:pt x="67335" y="21412"/>
                </a:lnTo>
                <a:lnTo>
                  <a:pt x="67983" y="16548"/>
                </a:lnTo>
                <a:lnTo>
                  <a:pt x="65303" y="16662"/>
                </a:lnTo>
                <a:lnTo>
                  <a:pt x="59321" y="21717"/>
                </a:lnTo>
                <a:lnTo>
                  <a:pt x="62242" y="22694"/>
                </a:lnTo>
                <a:lnTo>
                  <a:pt x="69900" y="23177"/>
                </a:lnTo>
                <a:close/>
              </a:path>
              <a:path extrusionOk="0" h="174625" w="80644">
                <a:moveTo>
                  <a:pt x="70739" y="23279"/>
                </a:moveTo>
                <a:lnTo>
                  <a:pt x="70459" y="23253"/>
                </a:lnTo>
                <a:lnTo>
                  <a:pt x="70192" y="23202"/>
                </a:lnTo>
                <a:lnTo>
                  <a:pt x="69900" y="23177"/>
                </a:lnTo>
                <a:lnTo>
                  <a:pt x="70459" y="23634"/>
                </a:lnTo>
                <a:lnTo>
                  <a:pt x="70739" y="23279"/>
                </a:lnTo>
                <a:close/>
              </a:path>
              <a:path extrusionOk="0" h="174625" w="80644">
                <a:moveTo>
                  <a:pt x="72224" y="25768"/>
                </a:moveTo>
                <a:lnTo>
                  <a:pt x="71386" y="24472"/>
                </a:lnTo>
                <a:lnTo>
                  <a:pt x="70459" y="23634"/>
                </a:lnTo>
                <a:lnTo>
                  <a:pt x="65443" y="31000"/>
                </a:lnTo>
                <a:lnTo>
                  <a:pt x="65303" y="30162"/>
                </a:lnTo>
                <a:lnTo>
                  <a:pt x="64757" y="31965"/>
                </a:lnTo>
                <a:lnTo>
                  <a:pt x="66357" y="30556"/>
                </a:lnTo>
                <a:lnTo>
                  <a:pt x="68389" y="30048"/>
                </a:lnTo>
                <a:lnTo>
                  <a:pt x="72224" y="29286"/>
                </a:lnTo>
                <a:lnTo>
                  <a:pt x="72224" y="25768"/>
                </a:lnTo>
                <a:close/>
              </a:path>
              <a:path extrusionOk="0" h="174625" w="80644">
                <a:moveTo>
                  <a:pt x="75958" y="26746"/>
                </a:moveTo>
                <a:lnTo>
                  <a:pt x="73190" y="20091"/>
                </a:lnTo>
                <a:lnTo>
                  <a:pt x="72898" y="23685"/>
                </a:lnTo>
                <a:lnTo>
                  <a:pt x="75958" y="26746"/>
                </a:lnTo>
                <a:close/>
              </a:path>
              <a:path extrusionOk="0" h="174625" w="80644">
                <a:moveTo>
                  <a:pt x="80581" y="18008"/>
                </a:moveTo>
                <a:lnTo>
                  <a:pt x="80060" y="14770"/>
                </a:lnTo>
                <a:lnTo>
                  <a:pt x="77660" y="15684"/>
                </a:lnTo>
                <a:lnTo>
                  <a:pt x="80581" y="180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89" name="Google Shape;2389;p238"/>
          <p:cNvSpPr/>
          <p:nvPr/>
        </p:nvSpPr>
        <p:spPr>
          <a:xfrm>
            <a:off x="1947789" y="2670907"/>
            <a:ext cx="9311" cy="8888"/>
          </a:xfrm>
          <a:custGeom>
            <a:rect b="b" l="l" r="r" t="t"/>
            <a:pathLst>
              <a:path extrusionOk="0" h="13335" w="13969">
                <a:moveTo>
                  <a:pt x="812" y="13208"/>
                </a:moveTo>
                <a:lnTo>
                  <a:pt x="787" y="11988"/>
                </a:lnTo>
                <a:lnTo>
                  <a:pt x="571" y="11201"/>
                </a:lnTo>
                <a:lnTo>
                  <a:pt x="0" y="11531"/>
                </a:lnTo>
                <a:lnTo>
                  <a:pt x="812" y="13208"/>
                </a:lnTo>
                <a:close/>
              </a:path>
              <a:path extrusionOk="0" h="13335" w="13969">
                <a:moveTo>
                  <a:pt x="13728" y="0"/>
                </a:moveTo>
                <a:lnTo>
                  <a:pt x="13106" y="876"/>
                </a:lnTo>
                <a:lnTo>
                  <a:pt x="12788" y="1574"/>
                </a:lnTo>
                <a:lnTo>
                  <a:pt x="12649" y="2146"/>
                </a:lnTo>
                <a:lnTo>
                  <a:pt x="13728"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0" name="Google Shape;2390;p238"/>
          <p:cNvSpPr/>
          <p:nvPr/>
        </p:nvSpPr>
        <p:spPr>
          <a:xfrm>
            <a:off x="1822154" y="2825075"/>
            <a:ext cx="7618" cy="3386"/>
          </a:xfrm>
          <a:custGeom>
            <a:rect b="b" l="l" r="r" t="t"/>
            <a:pathLst>
              <a:path extrusionOk="0" h="5079" w="11430">
                <a:moveTo>
                  <a:pt x="10876" y="4979"/>
                </a:moveTo>
                <a:lnTo>
                  <a:pt x="4647" y="3543"/>
                </a:lnTo>
                <a:lnTo>
                  <a:pt x="0" y="3255"/>
                </a:lnTo>
                <a:lnTo>
                  <a:pt x="1629" y="2896"/>
                </a:lnTo>
                <a:lnTo>
                  <a:pt x="3114" y="2058"/>
                </a:lnTo>
                <a:lnTo>
                  <a:pt x="4144" y="0"/>
                </a:lnTo>
                <a:lnTo>
                  <a:pt x="7689" y="2250"/>
                </a:lnTo>
                <a:lnTo>
                  <a:pt x="10876" y="49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1" name="Google Shape;2391;p238"/>
          <p:cNvSpPr/>
          <p:nvPr/>
        </p:nvSpPr>
        <p:spPr>
          <a:xfrm>
            <a:off x="1884036" y="2733653"/>
            <a:ext cx="6348" cy="13120"/>
          </a:xfrm>
          <a:custGeom>
            <a:rect b="b" l="l" r="r" t="t"/>
            <a:pathLst>
              <a:path extrusionOk="0" h="19685" w="9525">
                <a:moveTo>
                  <a:pt x="4889" y="101"/>
                </a:moveTo>
                <a:lnTo>
                  <a:pt x="3594" y="0"/>
                </a:lnTo>
                <a:lnTo>
                  <a:pt x="1993" y="190"/>
                </a:lnTo>
                <a:lnTo>
                  <a:pt x="0" y="774"/>
                </a:lnTo>
                <a:lnTo>
                  <a:pt x="4889" y="101"/>
                </a:lnTo>
                <a:close/>
              </a:path>
              <a:path extrusionOk="0" h="19685" w="9525">
                <a:moveTo>
                  <a:pt x="9131" y="15087"/>
                </a:moveTo>
                <a:lnTo>
                  <a:pt x="7645" y="14732"/>
                </a:lnTo>
                <a:lnTo>
                  <a:pt x="8509" y="19062"/>
                </a:lnTo>
                <a:lnTo>
                  <a:pt x="8915" y="16497"/>
                </a:lnTo>
                <a:lnTo>
                  <a:pt x="9131" y="150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2" name="Google Shape;2392;p238"/>
          <p:cNvSpPr/>
          <p:nvPr/>
        </p:nvSpPr>
        <p:spPr>
          <a:xfrm>
            <a:off x="1997831" y="2632333"/>
            <a:ext cx="2540" cy="3386"/>
          </a:xfrm>
          <a:custGeom>
            <a:rect b="b" l="l" r="r" t="t"/>
            <a:pathLst>
              <a:path extrusionOk="0" h="5079" w="3810">
                <a:moveTo>
                  <a:pt x="3593" y="4835"/>
                </a:moveTo>
                <a:lnTo>
                  <a:pt x="2635" y="3016"/>
                </a:lnTo>
                <a:lnTo>
                  <a:pt x="0" y="2370"/>
                </a:lnTo>
                <a:lnTo>
                  <a:pt x="3186" y="0"/>
                </a:lnTo>
                <a:lnTo>
                  <a:pt x="3593" y="48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3" name="Google Shape;2393;p238"/>
          <p:cNvSpPr/>
          <p:nvPr/>
        </p:nvSpPr>
        <p:spPr>
          <a:xfrm>
            <a:off x="1759741" y="2890446"/>
            <a:ext cx="5502" cy="2540"/>
          </a:xfrm>
          <a:custGeom>
            <a:rect b="b" l="l" r="r" t="t"/>
            <a:pathLst>
              <a:path extrusionOk="0" h="3810" w="8255">
                <a:moveTo>
                  <a:pt x="2108" y="3566"/>
                </a:moveTo>
                <a:lnTo>
                  <a:pt x="0" y="766"/>
                </a:lnTo>
                <a:lnTo>
                  <a:pt x="4383" y="981"/>
                </a:lnTo>
                <a:lnTo>
                  <a:pt x="8216" y="0"/>
                </a:lnTo>
                <a:lnTo>
                  <a:pt x="6875" y="1292"/>
                </a:lnTo>
                <a:lnTo>
                  <a:pt x="5030" y="2513"/>
                </a:lnTo>
                <a:lnTo>
                  <a:pt x="2108" y="35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4" name="Google Shape;2394;p238"/>
          <p:cNvSpPr/>
          <p:nvPr/>
        </p:nvSpPr>
        <p:spPr>
          <a:xfrm>
            <a:off x="1970002" y="2695612"/>
            <a:ext cx="1270" cy="2116"/>
          </a:xfrm>
          <a:custGeom>
            <a:rect b="b" l="l" r="r" t="t"/>
            <a:pathLst>
              <a:path extrusionOk="0" h="3175" w="1905">
                <a:moveTo>
                  <a:pt x="838" y="3064"/>
                </a:moveTo>
                <a:lnTo>
                  <a:pt x="0" y="2465"/>
                </a:lnTo>
                <a:lnTo>
                  <a:pt x="143" y="1364"/>
                </a:lnTo>
                <a:lnTo>
                  <a:pt x="790" y="0"/>
                </a:lnTo>
                <a:lnTo>
                  <a:pt x="1365" y="694"/>
                </a:lnTo>
                <a:lnTo>
                  <a:pt x="1437" y="1699"/>
                </a:lnTo>
                <a:lnTo>
                  <a:pt x="838" y="30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5" name="Google Shape;2395;p238"/>
          <p:cNvSpPr/>
          <p:nvPr/>
        </p:nvSpPr>
        <p:spPr>
          <a:xfrm>
            <a:off x="1765216" y="2886490"/>
            <a:ext cx="3810" cy="4232"/>
          </a:xfrm>
          <a:custGeom>
            <a:rect b="b" l="l" r="r" t="t"/>
            <a:pathLst>
              <a:path extrusionOk="0" h="6350" w="5714">
                <a:moveTo>
                  <a:pt x="0" y="5937"/>
                </a:moveTo>
                <a:lnTo>
                  <a:pt x="1700" y="4261"/>
                </a:lnTo>
                <a:lnTo>
                  <a:pt x="2515" y="2393"/>
                </a:lnTo>
                <a:lnTo>
                  <a:pt x="3234" y="478"/>
                </a:lnTo>
                <a:lnTo>
                  <a:pt x="3785" y="311"/>
                </a:lnTo>
                <a:lnTo>
                  <a:pt x="4240" y="95"/>
                </a:lnTo>
                <a:lnTo>
                  <a:pt x="4839" y="0"/>
                </a:lnTo>
                <a:lnTo>
                  <a:pt x="5366" y="3830"/>
                </a:lnTo>
                <a:lnTo>
                  <a:pt x="2850" y="5218"/>
                </a:lnTo>
                <a:lnTo>
                  <a:pt x="0" y="59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6" name="Google Shape;2396;p238"/>
          <p:cNvSpPr/>
          <p:nvPr/>
        </p:nvSpPr>
        <p:spPr>
          <a:xfrm>
            <a:off x="2179307" y="2526246"/>
            <a:ext cx="847" cy="423"/>
          </a:xfrm>
          <a:custGeom>
            <a:rect b="b" l="l" r="r" t="t"/>
            <a:pathLst>
              <a:path extrusionOk="0" h="635" w="1270">
                <a:moveTo>
                  <a:pt x="886" y="526"/>
                </a:moveTo>
                <a:lnTo>
                  <a:pt x="598" y="430"/>
                </a:lnTo>
                <a:lnTo>
                  <a:pt x="311" y="454"/>
                </a:lnTo>
                <a:lnTo>
                  <a:pt x="0" y="383"/>
                </a:lnTo>
                <a:lnTo>
                  <a:pt x="407" y="119"/>
                </a:lnTo>
                <a:lnTo>
                  <a:pt x="718" y="0"/>
                </a:lnTo>
                <a:lnTo>
                  <a:pt x="886" y="52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7" name="Google Shape;2397;p238"/>
          <p:cNvSpPr/>
          <p:nvPr/>
        </p:nvSpPr>
        <p:spPr>
          <a:xfrm>
            <a:off x="2242948" y="2531510"/>
            <a:ext cx="2540" cy="1270"/>
          </a:xfrm>
          <a:custGeom>
            <a:rect b="b" l="l" r="r" t="t"/>
            <a:pathLst>
              <a:path extrusionOk="0" h="1904" w="3810">
                <a:moveTo>
                  <a:pt x="694" y="1340"/>
                </a:moveTo>
                <a:lnTo>
                  <a:pt x="0" y="1220"/>
                </a:lnTo>
                <a:lnTo>
                  <a:pt x="1245" y="766"/>
                </a:lnTo>
                <a:lnTo>
                  <a:pt x="2563" y="383"/>
                </a:lnTo>
                <a:lnTo>
                  <a:pt x="3329" y="0"/>
                </a:lnTo>
                <a:lnTo>
                  <a:pt x="1700" y="861"/>
                </a:lnTo>
                <a:lnTo>
                  <a:pt x="694" y="13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8" name="Google Shape;2398;p238"/>
          <p:cNvSpPr/>
          <p:nvPr/>
        </p:nvSpPr>
        <p:spPr>
          <a:xfrm>
            <a:off x="1725954" y="2922537"/>
            <a:ext cx="13543" cy="3386"/>
          </a:xfrm>
          <a:custGeom>
            <a:rect b="b" l="l" r="r" t="t"/>
            <a:pathLst>
              <a:path extrusionOk="0" h="5079" w="20319">
                <a:moveTo>
                  <a:pt x="1028" y="1231"/>
                </a:moveTo>
                <a:lnTo>
                  <a:pt x="736" y="571"/>
                </a:lnTo>
                <a:lnTo>
                  <a:pt x="0" y="0"/>
                </a:lnTo>
                <a:lnTo>
                  <a:pt x="711" y="723"/>
                </a:lnTo>
                <a:lnTo>
                  <a:pt x="1028" y="1231"/>
                </a:lnTo>
                <a:close/>
              </a:path>
              <a:path extrusionOk="0" h="5079" w="20319">
                <a:moveTo>
                  <a:pt x="1168" y="1816"/>
                </a:moveTo>
                <a:lnTo>
                  <a:pt x="1079" y="1295"/>
                </a:lnTo>
                <a:lnTo>
                  <a:pt x="1168" y="1816"/>
                </a:lnTo>
                <a:close/>
              </a:path>
              <a:path extrusionOk="0" h="5079" w="20319">
                <a:moveTo>
                  <a:pt x="20091" y="3810"/>
                </a:moveTo>
                <a:lnTo>
                  <a:pt x="19926" y="3302"/>
                </a:lnTo>
                <a:lnTo>
                  <a:pt x="18948" y="5029"/>
                </a:lnTo>
                <a:lnTo>
                  <a:pt x="20091" y="381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399" name="Google Shape;2399;p238"/>
          <p:cNvSpPr/>
          <p:nvPr/>
        </p:nvSpPr>
        <p:spPr>
          <a:xfrm>
            <a:off x="1763653" y="2865270"/>
            <a:ext cx="847" cy="423"/>
          </a:xfrm>
          <a:custGeom>
            <a:rect b="b" l="l" r="r" t="t"/>
            <a:pathLst>
              <a:path extrusionOk="0" h="635" w="1269">
                <a:moveTo>
                  <a:pt x="886" y="191"/>
                </a:moveTo>
                <a:lnTo>
                  <a:pt x="191" y="23"/>
                </a:lnTo>
                <a:lnTo>
                  <a:pt x="0" y="0"/>
                </a:lnTo>
                <a:lnTo>
                  <a:pt x="1006" y="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00" name="Google Shape;2400;p238"/>
          <p:cNvSpPr/>
          <p:nvPr/>
        </p:nvSpPr>
        <p:spPr>
          <a:xfrm>
            <a:off x="1737031" y="2923174"/>
            <a:ext cx="3386" cy="4232"/>
          </a:xfrm>
          <a:custGeom>
            <a:rect b="b" l="l" r="r" t="t"/>
            <a:pathLst>
              <a:path extrusionOk="0" h="6350" w="5080">
                <a:moveTo>
                  <a:pt x="1816" y="4432"/>
                </a:moveTo>
                <a:lnTo>
                  <a:pt x="1270" y="4889"/>
                </a:lnTo>
                <a:lnTo>
                  <a:pt x="863" y="5245"/>
                </a:lnTo>
                <a:lnTo>
                  <a:pt x="457" y="5588"/>
                </a:lnTo>
                <a:lnTo>
                  <a:pt x="863" y="6184"/>
                </a:lnTo>
                <a:lnTo>
                  <a:pt x="1333" y="6248"/>
                </a:lnTo>
                <a:lnTo>
                  <a:pt x="1816" y="4432"/>
                </a:lnTo>
                <a:close/>
              </a:path>
              <a:path extrusionOk="0" h="6350" w="5080">
                <a:moveTo>
                  <a:pt x="2514" y="2324"/>
                </a:moveTo>
                <a:lnTo>
                  <a:pt x="2006" y="2476"/>
                </a:lnTo>
                <a:lnTo>
                  <a:pt x="1219" y="2857"/>
                </a:lnTo>
                <a:lnTo>
                  <a:pt x="0" y="3644"/>
                </a:lnTo>
                <a:lnTo>
                  <a:pt x="863" y="3327"/>
                </a:lnTo>
                <a:lnTo>
                  <a:pt x="1701" y="2895"/>
                </a:lnTo>
                <a:lnTo>
                  <a:pt x="2514" y="2324"/>
                </a:lnTo>
                <a:close/>
              </a:path>
              <a:path extrusionOk="0" h="6350" w="5080">
                <a:moveTo>
                  <a:pt x="4762" y="0"/>
                </a:moveTo>
                <a:lnTo>
                  <a:pt x="4140" y="939"/>
                </a:lnTo>
                <a:lnTo>
                  <a:pt x="3352" y="1676"/>
                </a:lnTo>
                <a:lnTo>
                  <a:pt x="2514" y="2324"/>
                </a:lnTo>
                <a:lnTo>
                  <a:pt x="2971" y="2159"/>
                </a:lnTo>
                <a:lnTo>
                  <a:pt x="3251" y="2184"/>
                </a:lnTo>
                <a:lnTo>
                  <a:pt x="3302" y="2349"/>
                </a:lnTo>
                <a:lnTo>
                  <a:pt x="4051" y="1155"/>
                </a:lnTo>
                <a:lnTo>
                  <a:pt x="4762"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01" name="Google Shape;2401;p238"/>
          <p:cNvSpPr/>
          <p:nvPr/>
        </p:nvSpPr>
        <p:spPr>
          <a:xfrm>
            <a:off x="2084929" y="2586414"/>
            <a:ext cx="1270" cy="1693"/>
          </a:xfrm>
          <a:custGeom>
            <a:rect b="b" l="l" r="r" t="t"/>
            <a:pathLst>
              <a:path extrusionOk="0" h="2539" w="1905">
                <a:moveTo>
                  <a:pt x="574" y="2537"/>
                </a:moveTo>
                <a:lnTo>
                  <a:pt x="359" y="2465"/>
                </a:lnTo>
                <a:lnTo>
                  <a:pt x="191" y="2489"/>
                </a:lnTo>
                <a:lnTo>
                  <a:pt x="0" y="2441"/>
                </a:lnTo>
                <a:lnTo>
                  <a:pt x="766" y="718"/>
                </a:lnTo>
                <a:lnTo>
                  <a:pt x="1389" y="0"/>
                </a:lnTo>
                <a:lnTo>
                  <a:pt x="574" y="25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02" name="Google Shape;2402;p238"/>
          <p:cNvSpPr/>
          <p:nvPr/>
        </p:nvSpPr>
        <p:spPr>
          <a:xfrm>
            <a:off x="1702846" y="2509895"/>
            <a:ext cx="558654" cy="439729"/>
          </a:xfrm>
          <a:custGeom>
            <a:rect b="b" l="l" r="r" t="t"/>
            <a:pathLst>
              <a:path extrusionOk="0" h="659764" w="838200">
                <a:moveTo>
                  <a:pt x="3340" y="656971"/>
                </a:moveTo>
                <a:lnTo>
                  <a:pt x="2882" y="654431"/>
                </a:lnTo>
                <a:lnTo>
                  <a:pt x="647" y="656399"/>
                </a:lnTo>
                <a:lnTo>
                  <a:pt x="800" y="657237"/>
                </a:lnTo>
                <a:lnTo>
                  <a:pt x="0" y="657593"/>
                </a:lnTo>
                <a:lnTo>
                  <a:pt x="177" y="658431"/>
                </a:lnTo>
                <a:lnTo>
                  <a:pt x="2044" y="659371"/>
                </a:lnTo>
                <a:lnTo>
                  <a:pt x="3340" y="656971"/>
                </a:lnTo>
                <a:close/>
              </a:path>
              <a:path extrusionOk="0" h="659764" w="838200">
                <a:moveTo>
                  <a:pt x="22733" y="631863"/>
                </a:moveTo>
                <a:lnTo>
                  <a:pt x="20561" y="628319"/>
                </a:lnTo>
                <a:lnTo>
                  <a:pt x="18211" y="630161"/>
                </a:lnTo>
                <a:lnTo>
                  <a:pt x="22733" y="631863"/>
                </a:lnTo>
                <a:close/>
              </a:path>
              <a:path extrusionOk="0" h="659764" w="838200">
                <a:moveTo>
                  <a:pt x="24676" y="620445"/>
                </a:moveTo>
                <a:lnTo>
                  <a:pt x="20815" y="623773"/>
                </a:lnTo>
                <a:lnTo>
                  <a:pt x="22453" y="623125"/>
                </a:lnTo>
                <a:lnTo>
                  <a:pt x="24676" y="620445"/>
                </a:lnTo>
                <a:close/>
              </a:path>
              <a:path extrusionOk="0" h="659764" w="838200">
                <a:moveTo>
                  <a:pt x="24892" y="643686"/>
                </a:moveTo>
                <a:lnTo>
                  <a:pt x="24320" y="641502"/>
                </a:lnTo>
                <a:lnTo>
                  <a:pt x="24828" y="639838"/>
                </a:lnTo>
                <a:lnTo>
                  <a:pt x="24434" y="640689"/>
                </a:lnTo>
                <a:lnTo>
                  <a:pt x="23977" y="641553"/>
                </a:lnTo>
                <a:lnTo>
                  <a:pt x="23317" y="642200"/>
                </a:lnTo>
                <a:lnTo>
                  <a:pt x="24892" y="643686"/>
                </a:lnTo>
                <a:close/>
              </a:path>
              <a:path extrusionOk="0" h="659764" w="838200">
                <a:moveTo>
                  <a:pt x="30022" y="635114"/>
                </a:moveTo>
                <a:lnTo>
                  <a:pt x="26670" y="633272"/>
                </a:lnTo>
                <a:lnTo>
                  <a:pt x="26212" y="636270"/>
                </a:lnTo>
                <a:lnTo>
                  <a:pt x="25107" y="639165"/>
                </a:lnTo>
                <a:lnTo>
                  <a:pt x="25247" y="638848"/>
                </a:lnTo>
                <a:lnTo>
                  <a:pt x="25400" y="638733"/>
                </a:lnTo>
                <a:lnTo>
                  <a:pt x="29349" y="642416"/>
                </a:lnTo>
                <a:lnTo>
                  <a:pt x="29667" y="638784"/>
                </a:lnTo>
                <a:lnTo>
                  <a:pt x="30022" y="635114"/>
                </a:lnTo>
                <a:close/>
              </a:path>
              <a:path extrusionOk="0" h="659764" w="838200">
                <a:moveTo>
                  <a:pt x="31381" y="617347"/>
                </a:moveTo>
                <a:lnTo>
                  <a:pt x="30454" y="618604"/>
                </a:lnTo>
                <a:lnTo>
                  <a:pt x="29679" y="619887"/>
                </a:lnTo>
                <a:lnTo>
                  <a:pt x="29832" y="621042"/>
                </a:lnTo>
                <a:lnTo>
                  <a:pt x="30264" y="620318"/>
                </a:lnTo>
                <a:lnTo>
                  <a:pt x="31165" y="618718"/>
                </a:lnTo>
                <a:lnTo>
                  <a:pt x="31381" y="617347"/>
                </a:lnTo>
                <a:close/>
              </a:path>
              <a:path extrusionOk="0" h="659764" w="838200">
                <a:moveTo>
                  <a:pt x="33210" y="645160"/>
                </a:moveTo>
                <a:lnTo>
                  <a:pt x="31838" y="645160"/>
                </a:lnTo>
                <a:lnTo>
                  <a:pt x="32740" y="645541"/>
                </a:lnTo>
                <a:lnTo>
                  <a:pt x="33210" y="645160"/>
                </a:lnTo>
                <a:close/>
              </a:path>
              <a:path extrusionOk="0" h="659764" w="838200">
                <a:moveTo>
                  <a:pt x="35890" y="612775"/>
                </a:moveTo>
                <a:lnTo>
                  <a:pt x="34721" y="612089"/>
                </a:lnTo>
                <a:lnTo>
                  <a:pt x="32727" y="613664"/>
                </a:lnTo>
                <a:lnTo>
                  <a:pt x="30810" y="615315"/>
                </a:lnTo>
                <a:lnTo>
                  <a:pt x="31508" y="615721"/>
                </a:lnTo>
                <a:lnTo>
                  <a:pt x="31381" y="617347"/>
                </a:lnTo>
                <a:lnTo>
                  <a:pt x="33159" y="614883"/>
                </a:lnTo>
                <a:lnTo>
                  <a:pt x="35890" y="612775"/>
                </a:lnTo>
                <a:close/>
              </a:path>
              <a:path extrusionOk="0" h="659764" w="838200">
                <a:moveTo>
                  <a:pt x="36296" y="622300"/>
                </a:moveTo>
                <a:lnTo>
                  <a:pt x="35864" y="619760"/>
                </a:lnTo>
                <a:lnTo>
                  <a:pt x="36283" y="622312"/>
                </a:lnTo>
                <a:close/>
              </a:path>
              <a:path extrusionOk="0" h="659764" w="838200">
                <a:moveTo>
                  <a:pt x="36487" y="623570"/>
                </a:moveTo>
                <a:lnTo>
                  <a:pt x="36283" y="622312"/>
                </a:lnTo>
                <a:lnTo>
                  <a:pt x="34480" y="623570"/>
                </a:lnTo>
                <a:lnTo>
                  <a:pt x="36487" y="623570"/>
                </a:lnTo>
                <a:close/>
              </a:path>
              <a:path extrusionOk="0" h="659764" w="838200">
                <a:moveTo>
                  <a:pt x="37807" y="647700"/>
                </a:moveTo>
                <a:lnTo>
                  <a:pt x="32740" y="645541"/>
                </a:lnTo>
                <a:lnTo>
                  <a:pt x="31673" y="646430"/>
                </a:lnTo>
                <a:lnTo>
                  <a:pt x="37807" y="647700"/>
                </a:lnTo>
                <a:close/>
              </a:path>
              <a:path extrusionOk="0" h="659764" w="838200">
                <a:moveTo>
                  <a:pt x="45377" y="639165"/>
                </a:moveTo>
                <a:lnTo>
                  <a:pt x="45085" y="639127"/>
                </a:lnTo>
                <a:lnTo>
                  <a:pt x="44678" y="640308"/>
                </a:lnTo>
                <a:lnTo>
                  <a:pt x="45377" y="639165"/>
                </a:lnTo>
                <a:close/>
              </a:path>
              <a:path extrusionOk="0" h="659764" w="838200">
                <a:moveTo>
                  <a:pt x="46101" y="636117"/>
                </a:moveTo>
                <a:lnTo>
                  <a:pt x="45110" y="637946"/>
                </a:lnTo>
                <a:lnTo>
                  <a:pt x="43891" y="637984"/>
                </a:lnTo>
                <a:lnTo>
                  <a:pt x="42722" y="638441"/>
                </a:lnTo>
                <a:lnTo>
                  <a:pt x="43649" y="638975"/>
                </a:lnTo>
                <a:lnTo>
                  <a:pt x="45085" y="639127"/>
                </a:lnTo>
                <a:lnTo>
                  <a:pt x="46101" y="636117"/>
                </a:lnTo>
                <a:close/>
              </a:path>
              <a:path extrusionOk="0" h="659764" w="838200">
                <a:moveTo>
                  <a:pt x="51384" y="575818"/>
                </a:moveTo>
                <a:lnTo>
                  <a:pt x="46888" y="572109"/>
                </a:lnTo>
                <a:lnTo>
                  <a:pt x="47129" y="575525"/>
                </a:lnTo>
                <a:lnTo>
                  <a:pt x="48780" y="574954"/>
                </a:lnTo>
                <a:lnTo>
                  <a:pt x="49669" y="575525"/>
                </a:lnTo>
                <a:lnTo>
                  <a:pt x="51384" y="575818"/>
                </a:lnTo>
                <a:close/>
              </a:path>
              <a:path extrusionOk="0" h="659764" w="838200">
                <a:moveTo>
                  <a:pt x="57264" y="553313"/>
                </a:moveTo>
                <a:lnTo>
                  <a:pt x="53162" y="558863"/>
                </a:lnTo>
                <a:lnTo>
                  <a:pt x="54051" y="560311"/>
                </a:lnTo>
                <a:lnTo>
                  <a:pt x="51676" y="565327"/>
                </a:lnTo>
                <a:lnTo>
                  <a:pt x="55867" y="562317"/>
                </a:lnTo>
                <a:lnTo>
                  <a:pt x="54940" y="560908"/>
                </a:lnTo>
                <a:lnTo>
                  <a:pt x="57264" y="553313"/>
                </a:lnTo>
                <a:close/>
              </a:path>
              <a:path extrusionOk="0" h="659764" w="838200">
                <a:moveTo>
                  <a:pt x="57454" y="577850"/>
                </a:moveTo>
                <a:lnTo>
                  <a:pt x="54978" y="577850"/>
                </a:lnTo>
                <a:lnTo>
                  <a:pt x="54571" y="579335"/>
                </a:lnTo>
                <a:lnTo>
                  <a:pt x="57454" y="577850"/>
                </a:lnTo>
                <a:close/>
              </a:path>
              <a:path extrusionOk="0" h="659764" w="838200">
                <a:moveTo>
                  <a:pt x="58674" y="582930"/>
                </a:moveTo>
                <a:lnTo>
                  <a:pt x="53784" y="585470"/>
                </a:lnTo>
                <a:lnTo>
                  <a:pt x="56400" y="585470"/>
                </a:lnTo>
                <a:lnTo>
                  <a:pt x="58674" y="582930"/>
                </a:lnTo>
                <a:close/>
              </a:path>
              <a:path extrusionOk="0" h="659764" w="838200">
                <a:moveTo>
                  <a:pt x="58978" y="618744"/>
                </a:moveTo>
                <a:lnTo>
                  <a:pt x="58877" y="615683"/>
                </a:lnTo>
                <a:lnTo>
                  <a:pt x="57734" y="613219"/>
                </a:lnTo>
                <a:lnTo>
                  <a:pt x="55943" y="615391"/>
                </a:lnTo>
                <a:lnTo>
                  <a:pt x="54317" y="615937"/>
                </a:lnTo>
                <a:lnTo>
                  <a:pt x="58978" y="618744"/>
                </a:lnTo>
                <a:close/>
              </a:path>
              <a:path extrusionOk="0" h="659764" w="838200">
                <a:moveTo>
                  <a:pt x="59372" y="618985"/>
                </a:moveTo>
                <a:lnTo>
                  <a:pt x="59118" y="618832"/>
                </a:lnTo>
                <a:lnTo>
                  <a:pt x="58978" y="618744"/>
                </a:lnTo>
                <a:lnTo>
                  <a:pt x="57619" y="618693"/>
                </a:lnTo>
                <a:lnTo>
                  <a:pt x="59372" y="618985"/>
                </a:lnTo>
                <a:close/>
              </a:path>
              <a:path extrusionOk="0" h="659764" w="838200">
                <a:moveTo>
                  <a:pt x="60350" y="608330"/>
                </a:moveTo>
                <a:lnTo>
                  <a:pt x="59817" y="607275"/>
                </a:lnTo>
                <a:lnTo>
                  <a:pt x="60350" y="608330"/>
                </a:lnTo>
                <a:close/>
              </a:path>
              <a:path extrusionOk="0" h="659764" w="838200">
                <a:moveTo>
                  <a:pt x="64858" y="549910"/>
                </a:moveTo>
                <a:lnTo>
                  <a:pt x="64719" y="550164"/>
                </a:lnTo>
                <a:lnTo>
                  <a:pt x="64858" y="549910"/>
                </a:lnTo>
                <a:close/>
              </a:path>
              <a:path extrusionOk="0" h="659764" w="838200">
                <a:moveTo>
                  <a:pt x="65087" y="548640"/>
                </a:moveTo>
                <a:lnTo>
                  <a:pt x="62217" y="547370"/>
                </a:lnTo>
                <a:lnTo>
                  <a:pt x="64795" y="549859"/>
                </a:lnTo>
                <a:lnTo>
                  <a:pt x="65087" y="548640"/>
                </a:lnTo>
                <a:close/>
              </a:path>
              <a:path extrusionOk="0" h="659764" w="838200">
                <a:moveTo>
                  <a:pt x="67881" y="551865"/>
                </a:moveTo>
                <a:lnTo>
                  <a:pt x="66700" y="553720"/>
                </a:lnTo>
                <a:lnTo>
                  <a:pt x="63842" y="552450"/>
                </a:lnTo>
                <a:lnTo>
                  <a:pt x="64477" y="551180"/>
                </a:lnTo>
                <a:lnTo>
                  <a:pt x="64719" y="550164"/>
                </a:lnTo>
                <a:lnTo>
                  <a:pt x="61645" y="556260"/>
                </a:lnTo>
                <a:lnTo>
                  <a:pt x="60972" y="560070"/>
                </a:lnTo>
                <a:lnTo>
                  <a:pt x="66192" y="562610"/>
                </a:lnTo>
                <a:lnTo>
                  <a:pt x="67538" y="553720"/>
                </a:lnTo>
                <a:lnTo>
                  <a:pt x="67881" y="551865"/>
                </a:lnTo>
                <a:close/>
              </a:path>
              <a:path extrusionOk="0" h="659764" w="838200">
                <a:moveTo>
                  <a:pt x="68287" y="549859"/>
                </a:moveTo>
                <a:lnTo>
                  <a:pt x="67348" y="547370"/>
                </a:lnTo>
                <a:lnTo>
                  <a:pt x="67386" y="548640"/>
                </a:lnTo>
                <a:lnTo>
                  <a:pt x="68122" y="550621"/>
                </a:lnTo>
                <a:lnTo>
                  <a:pt x="68249" y="549910"/>
                </a:lnTo>
                <a:close/>
              </a:path>
              <a:path extrusionOk="0" h="659764" w="838200">
                <a:moveTo>
                  <a:pt x="68326" y="551180"/>
                </a:moveTo>
                <a:lnTo>
                  <a:pt x="68122" y="550621"/>
                </a:lnTo>
                <a:lnTo>
                  <a:pt x="67881" y="551865"/>
                </a:lnTo>
                <a:lnTo>
                  <a:pt x="68326" y="551180"/>
                </a:lnTo>
                <a:close/>
              </a:path>
              <a:path extrusionOk="0" h="659764" w="838200">
                <a:moveTo>
                  <a:pt x="69710" y="565785"/>
                </a:moveTo>
                <a:lnTo>
                  <a:pt x="68808" y="564349"/>
                </a:lnTo>
                <a:lnTo>
                  <a:pt x="67106" y="564883"/>
                </a:lnTo>
                <a:lnTo>
                  <a:pt x="66332" y="566813"/>
                </a:lnTo>
                <a:lnTo>
                  <a:pt x="66408" y="568515"/>
                </a:lnTo>
                <a:lnTo>
                  <a:pt x="65620" y="570433"/>
                </a:lnTo>
                <a:lnTo>
                  <a:pt x="67373" y="570763"/>
                </a:lnTo>
                <a:lnTo>
                  <a:pt x="69710" y="565785"/>
                </a:lnTo>
                <a:close/>
              </a:path>
              <a:path extrusionOk="0" h="659764" w="838200">
                <a:moveTo>
                  <a:pt x="100622" y="500430"/>
                </a:moveTo>
                <a:lnTo>
                  <a:pt x="99847" y="499618"/>
                </a:lnTo>
                <a:lnTo>
                  <a:pt x="98729" y="499478"/>
                </a:lnTo>
                <a:lnTo>
                  <a:pt x="97053" y="500913"/>
                </a:lnTo>
                <a:lnTo>
                  <a:pt x="98488" y="500265"/>
                </a:lnTo>
                <a:lnTo>
                  <a:pt x="99631" y="500240"/>
                </a:lnTo>
                <a:lnTo>
                  <a:pt x="100622" y="500430"/>
                </a:lnTo>
                <a:close/>
              </a:path>
              <a:path extrusionOk="0" h="659764" w="838200">
                <a:moveTo>
                  <a:pt x="120738" y="512851"/>
                </a:moveTo>
                <a:lnTo>
                  <a:pt x="114439" y="505485"/>
                </a:lnTo>
                <a:lnTo>
                  <a:pt x="113550" y="506539"/>
                </a:lnTo>
                <a:lnTo>
                  <a:pt x="120738" y="512851"/>
                </a:lnTo>
                <a:close/>
              </a:path>
              <a:path extrusionOk="0" h="659764" w="838200">
                <a:moveTo>
                  <a:pt x="150139" y="443699"/>
                </a:moveTo>
                <a:lnTo>
                  <a:pt x="145110" y="445376"/>
                </a:lnTo>
                <a:lnTo>
                  <a:pt x="145630" y="448056"/>
                </a:lnTo>
                <a:lnTo>
                  <a:pt x="150139" y="443699"/>
                </a:lnTo>
                <a:close/>
              </a:path>
              <a:path extrusionOk="0" h="659764" w="838200">
                <a:moveTo>
                  <a:pt x="150469" y="446684"/>
                </a:moveTo>
                <a:lnTo>
                  <a:pt x="150418" y="446163"/>
                </a:lnTo>
                <a:lnTo>
                  <a:pt x="150228" y="446874"/>
                </a:lnTo>
                <a:lnTo>
                  <a:pt x="150088" y="447675"/>
                </a:lnTo>
                <a:lnTo>
                  <a:pt x="150037" y="448602"/>
                </a:lnTo>
                <a:lnTo>
                  <a:pt x="150393" y="447382"/>
                </a:lnTo>
                <a:lnTo>
                  <a:pt x="150469" y="446684"/>
                </a:lnTo>
                <a:close/>
              </a:path>
              <a:path extrusionOk="0" h="659764" w="838200">
                <a:moveTo>
                  <a:pt x="151104" y="443369"/>
                </a:moveTo>
                <a:lnTo>
                  <a:pt x="150139" y="443699"/>
                </a:lnTo>
                <a:lnTo>
                  <a:pt x="150418" y="446163"/>
                </a:lnTo>
                <a:lnTo>
                  <a:pt x="151104" y="443369"/>
                </a:lnTo>
                <a:close/>
              </a:path>
              <a:path extrusionOk="0" h="659764" w="838200">
                <a:moveTo>
                  <a:pt x="151257" y="443306"/>
                </a:moveTo>
                <a:lnTo>
                  <a:pt x="151130" y="443280"/>
                </a:lnTo>
                <a:lnTo>
                  <a:pt x="151257" y="443306"/>
                </a:lnTo>
                <a:close/>
              </a:path>
              <a:path extrusionOk="0" h="659764" w="838200">
                <a:moveTo>
                  <a:pt x="153898" y="441248"/>
                </a:moveTo>
                <a:lnTo>
                  <a:pt x="148221" y="438048"/>
                </a:lnTo>
                <a:lnTo>
                  <a:pt x="142011" y="440944"/>
                </a:lnTo>
                <a:lnTo>
                  <a:pt x="151130" y="443280"/>
                </a:lnTo>
                <a:lnTo>
                  <a:pt x="151498" y="441731"/>
                </a:lnTo>
                <a:lnTo>
                  <a:pt x="153898" y="441248"/>
                </a:lnTo>
                <a:close/>
              </a:path>
              <a:path extrusionOk="0" h="659764" w="838200">
                <a:moveTo>
                  <a:pt x="172631" y="425716"/>
                </a:moveTo>
                <a:lnTo>
                  <a:pt x="172516" y="424180"/>
                </a:lnTo>
                <a:lnTo>
                  <a:pt x="172339" y="425450"/>
                </a:lnTo>
                <a:lnTo>
                  <a:pt x="172631" y="425716"/>
                </a:lnTo>
                <a:close/>
              </a:path>
              <a:path extrusionOk="0" h="659764" w="838200">
                <a:moveTo>
                  <a:pt x="197789" y="416331"/>
                </a:moveTo>
                <a:lnTo>
                  <a:pt x="191058" y="401916"/>
                </a:lnTo>
                <a:lnTo>
                  <a:pt x="192201" y="407784"/>
                </a:lnTo>
                <a:lnTo>
                  <a:pt x="190474" y="408546"/>
                </a:lnTo>
                <a:lnTo>
                  <a:pt x="188036" y="409384"/>
                </a:lnTo>
                <a:lnTo>
                  <a:pt x="197789" y="416331"/>
                </a:lnTo>
                <a:close/>
              </a:path>
              <a:path extrusionOk="0" h="659764" w="838200">
                <a:moveTo>
                  <a:pt x="226771" y="382270"/>
                </a:moveTo>
                <a:lnTo>
                  <a:pt x="225767" y="383540"/>
                </a:lnTo>
                <a:lnTo>
                  <a:pt x="226644" y="383209"/>
                </a:lnTo>
                <a:lnTo>
                  <a:pt x="226771" y="382270"/>
                </a:lnTo>
                <a:close/>
              </a:path>
              <a:path extrusionOk="0" h="659764" w="838200">
                <a:moveTo>
                  <a:pt x="227609" y="382270"/>
                </a:moveTo>
                <a:lnTo>
                  <a:pt x="226936" y="381000"/>
                </a:lnTo>
                <a:lnTo>
                  <a:pt x="226771" y="382270"/>
                </a:lnTo>
                <a:lnTo>
                  <a:pt x="227609" y="382270"/>
                </a:lnTo>
                <a:close/>
              </a:path>
              <a:path extrusionOk="0" h="659764" w="838200">
                <a:moveTo>
                  <a:pt x="229057" y="372922"/>
                </a:moveTo>
                <a:lnTo>
                  <a:pt x="228206" y="373380"/>
                </a:lnTo>
                <a:lnTo>
                  <a:pt x="229044" y="375793"/>
                </a:lnTo>
                <a:lnTo>
                  <a:pt x="229057" y="372922"/>
                </a:lnTo>
                <a:close/>
              </a:path>
              <a:path extrusionOk="0" h="659764" w="838200">
                <a:moveTo>
                  <a:pt x="232905" y="370840"/>
                </a:moveTo>
                <a:lnTo>
                  <a:pt x="229057" y="372110"/>
                </a:lnTo>
                <a:lnTo>
                  <a:pt x="229057" y="372922"/>
                </a:lnTo>
                <a:lnTo>
                  <a:pt x="232905" y="370840"/>
                </a:lnTo>
                <a:close/>
              </a:path>
              <a:path extrusionOk="0" h="659764" w="838200">
                <a:moveTo>
                  <a:pt x="252285" y="354330"/>
                </a:moveTo>
                <a:lnTo>
                  <a:pt x="249161" y="356450"/>
                </a:lnTo>
                <a:lnTo>
                  <a:pt x="249364" y="356870"/>
                </a:lnTo>
                <a:lnTo>
                  <a:pt x="252285" y="354330"/>
                </a:lnTo>
                <a:close/>
              </a:path>
              <a:path extrusionOk="0" h="659764" w="838200">
                <a:moveTo>
                  <a:pt x="274942" y="339648"/>
                </a:moveTo>
                <a:lnTo>
                  <a:pt x="274904" y="338696"/>
                </a:lnTo>
                <a:lnTo>
                  <a:pt x="274345" y="338023"/>
                </a:lnTo>
                <a:lnTo>
                  <a:pt x="272859" y="338175"/>
                </a:lnTo>
                <a:lnTo>
                  <a:pt x="273697" y="338480"/>
                </a:lnTo>
                <a:lnTo>
                  <a:pt x="274320" y="339051"/>
                </a:lnTo>
                <a:lnTo>
                  <a:pt x="274942" y="339648"/>
                </a:lnTo>
                <a:close/>
              </a:path>
              <a:path extrusionOk="0" h="659764" w="838200">
                <a:moveTo>
                  <a:pt x="308749" y="302336"/>
                </a:moveTo>
                <a:lnTo>
                  <a:pt x="308025" y="303530"/>
                </a:lnTo>
                <a:lnTo>
                  <a:pt x="308737" y="303339"/>
                </a:lnTo>
                <a:lnTo>
                  <a:pt x="308749" y="302336"/>
                </a:lnTo>
                <a:close/>
              </a:path>
              <a:path extrusionOk="0" h="659764" w="838200">
                <a:moveTo>
                  <a:pt x="311124" y="298450"/>
                </a:moveTo>
                <a:lnTo>
                  <a:pt x="308800" y="298450"/>
                </a:lnTo>
                <a:lnTo>
                  <a:pt x="308749" y="302336"/>
                </a:lnTo>
                <a:lnTo>
                  <a:pt x="311124" y="298450"/>
                </a:lnTo>
                <a:close/>
              </a:path>
              <a:path extrusionOk="0" h="659764" w="838200">
                <a:moveTo>
                  <a:pt x="338353" y="267360"/>
                </a:moveTo>
                <a:lnTo>
                  <a:pt x="333705" y="266687"/>
                </a:lnTo>
                <a:lnTo>
                  <a:pt x="334378" y="268020"/>
                </a:lnTo>
                <a:lnTo>
                  <a:pt x="335864" y="268859"/>
                </a:lnTo>
                <a:lnTo>
                  <a:pt x="338353" y="267360"/>
                </a:lnTo>
                <a:close/>
              </a:path>
              <a:path extrusionOk="0" h="659764" w="838200">
                <a:moveTo>
                  <a:pt x="352755" y="259080"/>
                </a:moveTo>
                <a:lnTo>
                  <a:pt x="345617" y="256540"/>
                </a:lnTo>
                <a:lnTo>
                  <a:pt x="344017" y="260350"/>
                </a:lnTo>
                <a:lnTo>
                  <a:pt x="336511" y="260350"/>
                </a:lnTo>
                <a:lnTo>
                  <a:pt x="339102" y="261620"/>
                </a:lnTo>
                <a:lnTo>
                  <a:pt x="350532" y="262674"/>
                </a:lnTo>
                <a:lnTo>
                  <a:pt x="352755" y="259080"/>
                </a:lnTo>
                <a:close/>
              </a:path>
              <a:path extrusionOk="0" h="659764" w="838200">
                <a:moveTo>
                  <a:pt x="352818" y="262877"/>
                </a:moveTo>
                <a:lnTo>
                  <a:pt x="350532" y="262674"/>
                </a:lnTo>
                <a:lnTo>
                  <a:pt x="349618" y="264160"/>
                </a:lnTo>
                <a:lnTo>
                  <a:pt x="351332" y="263474"/>
                </a:lnTo>
                <a:lnTo>
                  <a:pt x="350888" y="266700"/>
                </a:lnTo>
                <a:lnTo>
                  <a:pt x="350316" y="267970"/>
                </a:lnTo>
                <a:lnTo>
                  <a:pt x="350710" y="267970"/>
                </a:lnTo>
                <a:lnTo>
                  <a:pt x="352666" y="263525"/>
                </a:lnTo>
                <a:lnTo>
                  <a:pt x="352018" y="263194"/>
                </a:lnTo>
                <a:lnTo>
                  <a:pt x="352780" y="262890"/>
                </a:lnTo>
                <a:close/>
              </a:path>
              <a:path extrusionOk="0" h="659764" w="838200">
                <a:moveTo>
                  <a:pt x="365163" y="262521"/>
                </a:moveTo>
                <a:lnTo>
                  <a:pt x="364210" y="262890"/>
                </a:lnTo>
                <a:lnTo>
                  <a:pt x="365010" y="262890"/>
                </a:lnTo>
                <a:lnTo>
                  <a:pt x="365163" y="262521"/>
                </a:lnTo>
                <a:close/>
              </a:path>
              <a:path extrusionOk="0" h="659764" w="838200">
                <a:moveTo>
                  <a:pt x="367487" y="261620"/>
                </a:moveTo>
                <a:lnTo>
                  <a:pt x="366001" y="260350"/>
                </a:lnTo>
                <a:lnTo>
                  <a:pt x="365163" y="262521"/>
                </a:lnTo>
                <a:lnTo>
                  <a:pt x="367487" y="261620"/>
                </a:lnTo>
                <a:close/>
              </a:path>
              <a:path extrusionOk="0" h="659764" w="838200">
                <a:moveTo>
                  <a:pt x="375869" y="247650"/>
                </a:moveTo>
                <a:lnTo>
                  <a:pt x="374192" y="248920"/>
                </a:lnTo>
                <a:lnTo>
                  <a:pt x="375869" y="247650"/>
                </a:lnTo>
                <a:close/>
              </a:path>
              <a:path extrusionOk="0" h="659764" w="838200">
                <a:moveTo>
                  <a:pt x="384594" y="239610"/>
                </a:moveTo>
                <a:lnTo>
                  <a:pt x="380644" y="235851"/>
                </a:lnTo>
                <a:lnTo>
                  <a:pt x="379806" y="236334"/>
                </a:lnTo>
                <a:lnTo>
                  <a:pt x="384594" y="239610"/>
                </a:lnTo>
                <a:close/>
              </a:path>
              <a:path extrusionOk="0" h="659764" w="838200">
                <a:moveTo>
                  <a:pt x="391325" y="231140"/>
                </a:moveTo>
                <a:lnTo>
                  <a:pt x="390486" y="231140"/>
                </a:lnTo>
                <a:lnTo>
                  <a:pt x="390563" y="231406"/>
                </a:lnTo>
                <a:lnTo>
                  <a:pt x="391325" y="231140"/>
                </a:lnTo>
                <a:close/>
              </a:path>
              <a:path extrusionOk="0" h="659764" w="838200">
                <a:moveTo>
                  <a:pt x="412051" y="202907"/>
                </a:moveTo>
                <a:lnTo>
                  <a:pt x="409295" y="206197"/>
                </a:lnTo>
                <a:lnTo>
                  <a:pt x="410972" y="205232"/>
                </a:lnTo>
                <a:lnTo>
                  <a:pt x="412051" y="202907"/>
                </a:lnTo>
                <a:close/>
              </a:path>
              <a:path extrusionOk="0" h="659764" w="838200">
                <a:moveTo>
                  <a:pt x="418274" y="207124"/>
                </a:moveTo>
                <a:lnTo>
                  <a:pt x="413727" y="201930"/>
                </a:lnTo>
                <a:lnTo>
                  <a:pt x="412051" y="202907"/>
                </a:lnTo>
                <a:lnTo>
                  <a:pt x="418274" y="207124"/>
                </a:lnTo>
                <a:close/>
              </a:path>
              <a:path extrusionOk="0" h="659764" w="838200">
                <a:moveTo>
                  <a:pt x="446493" y="189357"/>
                </a:moveTo>
                <a:lnTo>
                  <a:pt x="446417" y="189052"/>
                </a:lnTo>
                <a:lnTo>
                  <a:pt x="446328" y="188785"/>
                </a:lnTo>
                <a:lnTo>
                  <a:pt x="446189" y="188544"/>
                </a:lnTo>
                <a:lnTo>
                  <a:pt x="446252" y="189458"/>
                </a:lnTo>
                <a:lnTo>
                  <a:pt x="446405" y="189357"/>
                </a:lnTo>
                <a:close/>
              </a:path>
              <a:path extrusionOk="0" h="659764" w="838200">
                <a:moveTo>
                  <a:pt x="472325" y="166370"/>
                </a:moveTo>
                <a:lnTo>
                  <a:pt x="469823" y="170180"/>
                </a:lnTo>
                <a:lnTo>
                  <a:pt x="472325" y="166370"/>
                </a:lnTo>
                <a:close/>
              </a:path>
              <a:path extrusionOk="0" h="659764" w="838200">
                <a:moveTo>
                  <a:pt x="481939" y="163830"/>
                </a:moveTo>
                <a:lnTo>
                  <a:pt x="481799" y="163830"/>
                </a:lnTo>
                <a:lnTo>
                  <a:pt x="480923" y="165100"/>
                </a:lnTo>
                <a:lnTo>
                  <a:pt x="481939" y="163830"/>
                </a:lnTo>
                <a:close/>
              </a:path>
              <a:path extrusionOk="0" h="659764" w="838200">
                <a:moveTo>
                  <a:pt x="529297" y="129171"/>
                </a:moveTo>
                <a:lnTo>
                  <a:pt x="527443" y="129540"/>
                </a:lnTo>
                <a:lnTo>
                  <a:pt x="526122" y="130810"/>
                </a:lnTo>
                <a:lnTo>
                  <a:pt x="529297" y="129171"/>
                </a:lnTo>
                <a:close/>
              </a:path>
              <a:path extrusionOk="0" h="659764" w="838200">
                <a:moveTo>
                  <a:pt x="544842" y="119443"/>
                </a:moveTo>
                <a:lnTo>
                  <a:pt x="542391" y="118110"/>
                </a:lnTo>
                <a:lnTo>
                  <a:pt x="539584" y="123190"/>
                </a:lnTo>
                <a:lnTo>
                  <a:pt x="544842" y="119443"/>
                </a:lnTo>
                <a:close/>
              </a:path>
              <a:path extrusionOk="0" h="659764" w="838200">
                <a:moveTo>
                  <a:pt x="548500" y="116840"/>
                </a:moveTo>
                <a:lnTo>
                  <a:pt x="544842" y="119443"/>
                </a:lnTo>
                <a:lnTo>
                  <a:pt x="546862" y="120561"/>
                </a:lnTo>
                <a:lnTo>
                  <a:pt x="548500" y="116840"/>
                </a:lnTo>
                <a:close/>
              </a:path>
              <a:path extrusionOk="0" h="659764" w="838200">
                <a:moveTo>
                  <a:pt x="566597" y="113030"/>
                </a:moveTo>
                <a:lnTo>
                  <a:pt x="563257" y="113030"/>
                </a:lnTo>
                <a:lnTo>
                  <a:pt x="564095" y="114566"/>
                </a:lnTo>
                <a:lnTo>
                  <a:pt x="564946" y="114300"/>
                </a:lnTo>
                <a:lnTo>
                  <a:pt x="566597" y="113030"/>
                </a:lnTo>
                <a:close/>
              </a:path>
              <a:path extrusionOk="0" h="659764" w="838200">
                <a:moveTo>
                  <a:pt x="570179" y="113030"/>
                </a:moveTo>
                <a:lnTo>
                  <a:pt x="568693" y="106680"/>
                </a:lnTo>
                <a:lnTo>
                  <a:pt x="568248" y="111760"/>
                </a:lnTo>
                <a:lnTo>
                  <a:pt x="566597" y="113030"/>
                </a:lnTo>
                <a:lnTo>
                  <a:pt x="570179" y="113030"/>
                </a:lnTo>
                <a:close/>
              </a:path>
              <a:path extrusionOk="0" h="659764" w="838200">
                <a:moveTo>
                  <a:pt x="571182" y="113030"/>
                </a:moveTo>
                <a:lnTo>
                  <a:pt x="570179" y="113030"/>
                </a:lnTo>
                <a:lnTo>
                  <a:pt x="570776" y="115570"/>
                </a:lnTo>
                <a:lnTo>
                  <a:pt x="571182" y="113030"/>
                </a:lnTo>
                <a:close/>
              </a:path>
              <a:path extrusionOk="0" h="659764" w="838200">
                <a:moveTo>
                  <a:pt x="599401" y="139700"/>
                </a:moveTo>
                <a:lnTo>
                  <a:pt x="598233" y="139700"/>
                </a:lnTo>
                <a:lnTo>
                  <a:pt x="599363" y="135890"/>
                </a:lnTo>
                <a:lnTo>
                  <a:pt x="593915" y="143510"/>
                </a:lnTo>
                <a:lnTo>
                  <a:pt x="596417" y="142240"/>
                </a:lnTo>
                <a:lnTo>
                  <a:pt x="599401" y="139700"/>
                </a:lnTo>
                <a:close/>
              </a:path>
              <a:path extrusionOk="0" h="659764" w="838200">
                <a:moveTo>
                  <a:pt x="601992" y="132080"/>
                </a:moveTo>
                <a:lnTo>
                  <a:pt x="598157" y="133642"/>
                </a:lnTo>
                <a:lnTo>
                  <a:pt x="599338" y="135839"/>
                </a:lnTo>
                <a:lnTo>
                  <a:pt x="601992" y="132080"/>
                </a:lnTo>
                <a:close/>
              </a:path>
              <a:path extrusionOk="0" h="659764" w="838200">
                <a:moveTo>
                  <a:pt x="606806" y="130810"/>
                </a:moveTo>
                <a:lnTo>
                  <a:pt x="606780" y="129540"/>
                </a:lnTo>
                <a:lnTo>
                  <a:pt x="606158" y="130810"/>
                </a:lnTo>
                <a:lnTo>
                  <a:pt x="606806" y="130810"/>
                </a:lnTo>
                <a:close/>
              </a:path>
              <a:path extrusionOk="0" h="659764" w="838200">
                <a:moveTo>
                  <a:pt x="704138" y="29933"/>
                </a:moveTo>
                <a:lnTo>
                  <a:pt x="701865" y="30480"/>
                </a:lnTo>
                <a:lnTo>
                  <a:pt x="703757" y="30480"/>
                </a:lnTo>
                <a:lnTo>
                  <a:pt x="704138" y="29933"/>
                </a:lnTo>
                <a:close/>
              </a:path>
              <a:path extrusionOk="0" h="659764" w="838200">
                <a:moveTo>
                  <a:pt x="785037" y="6350"/>
                </a:moveTo>
                <a:lnTo>
                  <a:pt x="784771" y="6350"/>
                </a:lnTo>
                <a:lnTo>
                  <a:pt x="784936" y="6388"/>
                </a:lnTo>
                <a:close/>
              </a:path>
              <a:path extrusionOk="0" h="659764" w="838200">
                <a:moveTo>
                  <a:pt x="792797" y="4572"/>
                </a:moveTo>
                <a:lnTo>
                  <a:pt x="792137" y="5080"/>
                </a:lnTo>
                <a:lnTo>
                  <a:pt x="792467" y="5257"/>
                </a:lnTo>
                <a:lnTo>
                  <a:pt x="792632" y="5080"/>
                </a:lnTo>
                <a:lnTo>
                  <a:pt x="792797" y="4572"/>
                </a:lnTo>
                <a:close/>
              </a:path>
              <a:path extrusionOk="0" h="659764" w="838200">
                <a:moveTo>
                  <a:pt x="795413" y="2540"/>
                </a:moveTo>
                <a:lnTo>
                  <a:pt x="793813" y="1270"/>
                </a:lnTo>
                <a:lnTo>
                  <a:pt x="792797" y="4572"/>
                </a:lnTo>
                <a:lnTo>
                  <a:pt x="795413" y="2540"/>
                </a:lnTo>
                <a:close/>
              </a:path>
              <a:path extrusionOk="0" h="659764" w="838200">
                <a:moveTo>
                  <a:pt x="831735" y="21590"/>
                </a:moveTo>
                <a:lnTo>
                  <a:pt x="828548" y="22860"/>
                </a:lnTo>
                <a:lnTo>
                  <a:pt x="828509" y="21590"/>
                </a:lnTo>
                <a:lnTo>
                  <a:pt x="828421" y="17780"/>
                </a:lnTo>
                <a:lnTo>
                  <a:pt x="820420" y="6350"/>
                </a:lnTo>
                <a:lnTo>
                  <a:pt x="819873" y="5080"/>
                </a:lnTo>
                <a:lnTo>
                  <a:pt x="817689" y="0"/>
                </a:lnTo>
                <a:lnTo>
                  <a:pt x="815822" y="5080"/>
                </a:lnTo>
                <a:lnTo>
                  <a:pt x="811657" y="2540"/>
                </a:lnTo>
                <a:lnTo>
                  <a:pt x="802309" y="0"/>
                </a:lnTo>
                <a:lnTo>
                  <a:pt x="797382" y="0"/>
                </a:lnTo>
                <a:lnTo>
                  <a:pt x="794575" y="6350"/>
                </a:lnTo>
                <a:lnTo>
                  <a:pt x="792467" y="5257"/>
                </a:lnTo>
                <a:lnTo>
                  <a:pt x="790244" y="7620"/>
                </a:lnTo>
                <a:lnTo>
                  <a:pt x="784936" y="6388"/>
                </a:lnTo>
                <a:lnTo>
                  <a:pt x="781608" y="7620"/>
                </a:lnTo>
                <a:lnTo>
                  <a:pt x="778624" y="7620"/>
                </a:lnTo>
                <a:lnTo>
                  <a:pt x="775766" y="8890"/>
                </a:lnTo>
                <a:lnTo>
                  <a:pt x="772947" y="8890"/>
                </a:lnTo>
                <a:lnTo>
                  <a:pt x="770356" y="10160"/>
                </a:lnTo>
                <a:lnTo>
                  <a:pt x="767626" y="10160"/>
                </a:lnTo>
                <a:lnTo>
                  <a:pt x="762190" y="11430"/>
                </a:lnTo>
                <a:lnTo>
                  <a:pt x="756335" y="11430"/>
                </a:lnTo>
                <a:lnTo>
                  <a:pt x="748195" y="12700"/>
                </a:lnTo>
                <a:lnTo>
                  <a:pt x="750951" y="16510"/>
                </a:lnTo>
                <a:lnTo>
                  <a:pt x="747458" y="17780"/>
                </a:lnTo>
                <a:lnTo>
                  <a:pt x="746252" y="16510"/>
                </a:lnTo>
                <a:lnTo>
                  <a:pt x="744296" y="16510"/>
                </a:lnTo>
                <a:lnTo>
                  <a:pt x="745223" y="19050"/>
                </a:lnTo>
                <a:lnTo>
                  <a:pt x="748423" y="17780"/>
                </a:lnTo>
                <a:lnTo>
                  <a:pt x="751725" y="17780"/>
                </a:lnTo>
                <a:lnTo>
                  <a:pt x="752957" y="21590"/>
                </a:lnTo>
                <a:lnTo>
                  <a:pt x="746023" y="19050"/>
                </a:lnTo>
                <a:lnTo>
                  <a:pt x="729894" y="24130"/>
                </a:lnTo>
                <a:lnTo>
                  <a:pt x="723430" y="21590"/>
                </a:lnTo>
                <a:lnTo>
                  <a:pt x="718464" y="24130"/>
                </a:lnTo>
                <a:lnTo>
                  <a:pt x="726973" y="26670"/>
                </a:lnTo>
                <a:lnTo>
                  <a:pt x="722007" y="27940"/>
                </a:lnTo>
                <a:lnTo>
                  <a:pt x="719569" y="26670"/>
                </a:lnTo>
                <a:lnTo>
                  <a:pt x="719810" y="30480"/>
                </a:lnTo>
                <a:lnTo>
                  <a:pt x="716356" y="30480"/>
                </a:lnTo>
                <a:lnTo>
                  <a:pt x="714819" y="29210"/>
                </a:lnTo>
                <a:lnTo>
                  <a:pt x="713270" y="27940"/>
                </a:lnTo>
                <a:lnTo>
                  <a:pt x="712165" y="26670"/>
                </a:lnTo>
                <a:lnTo>
                  <a:pt x="713054" y="26670"/>
                </a:lnTo>
                <a:lnTo>
                  <a:pt x="714133" y="25400"/>
                </a:lnTo>
                <a:lnTo>
                  <a:pt x="714870" y="24130"/>
                </a:lnTo>
                <a:lnTo>
                  <a:pt x="709218" y="22860"/>
                </a:lnTo>
                <a:lnTo>
                  <a:pt x="704138" y="29933"/>
                </a:lnTo>
                <a:lnTo>
                  <a:pt x="707237" y="29210"/>
                </a:lnTo>
                <a:lnTo>
                  <a:pt x="697369" y="35560"/>
                </a:lnTo>
                <a:lnTo>
                  <a:pt x="686676" y="40640"/>
                </a:lnTo>
                <a:lnTo>
                  <a:pt x="676427" y="46990"/>
                </a:lnTo>
                <a:lnTo>
                  <a:pt x="667943" y="54610"/>
                </a:lnTo>
                <a:lnTo>
                  <a:pt x="669886" y="55880"/>
                </a:lnTo>
                <a:lnTo>
                  <a:pt x="665213" y="59690"/>
                </a:lnTo>
                <a:lnTo>
                  <a:pt x="661555" y="60960"/>
                </a:lnTo>
                <a:lnTo>
                  <a:pt x="657542" y="62230"/>
                </a:lnTo>
                <a:lnTo>
                  <a:pt x="651827" y="66040"/>
                </a:lnTo>
                <a:lnTo>
                  <a:pt x="651941" y="64770"/>
                </a:lnTo>
                <a:lnTo>
                  <a:pt x="650963" y="67310"/>
                </a:lnTo>
                <a:lnTo>
                  <a:pt x="648779" y="69850"/>
                </a:lnTo>
                <a:lnTo>
                  <a:pt x="645909" y="71120"/>
                </a:lnTo>
                <a:lnTo>
                  <a:pt x="646569" y="69850"/>
                </a:lnTo>
                <a:lnTo>
                  <a:pt x="647242" y="68580"/>
                </a:lnTo>
                <a:lnTo>
                  <a:pt x="638721" y="69850"/>
                </a:lnTo>
                <a:lnTo>
                  <a:pt x="640727" y="66040"/>
                </a:lnTo>
                <a:lnTo>
                  <a:pt x="636803" y="71120"/>
                </a:lnTo>
                <a:lnTo>
                  <a:pt x="635736" y="73660"/>
                </a:lnTo>
                <a:lnTo>
                  <a:pt x="635673" y="76200"/>
                </a:lnTo>
                <a:lnTo>
                  <a:pt x="634746" y="82550"/>
                </a:lnTo>
                <a:lnTo>
                  <a:pt x="631456" y="80010"/>
                </a:lnTo>
                <a:lnTo>
                  <a:pt x="630809" y="83820"/>
                </a:lnTo>
                <a:lnTo>
                  <a:pt x="631482" y="85090"/>
                </a:lnTo>
                <a:lnTo>
                  <a:pt x="626910" y="88900"/>
                </a:lnTo>
                <a:lnTo>
                  <a:pt x="628205" y="86360"/>
                </a:lnTo>
                <a:lnTo>
                  <a:pt x="629500" y="83820"/>
                </a:lnTo>
                <a:lnTo>
                  <a:pt x="620991" y="86360"/>
                </a:lnTo>
                <a:lnTo>
                  <a:pt x="623595" y="80010"/>
                </a:lnTo>
                <a:lnTo>
                  <a:pt x="615556" y="82550"/>
                </a:lnTo>
                <a:lnTo>
                  <a:pt x="611124" y="87630"/>
                </a:lnTo>
                <a:lnTo>
                  <a:pt x="607415" y="91440"/>
                </a:lnTo>
                <a:lnTo>
                  <a:pt x="601510" y="90170"/>
                </a:lnTo>
                <a:lnTo>
                  <a:pt x="603453" y="93980"/>
                </a:lnTo>
                <a:lnTo>
                  <a:pt x="607326" y="93980"/>
                </a:lnTo>
                <a:lnTo>
                  <a:pt x="610844" y="92710"/>
                </a:lnTo>
                <a:lnTo>
                  <a:pt x="611720" y="92710"/>
                </a:lnTo>
                <a:lnTo>
                  <a:pt x="615594" y="93980"/>
                </a:lnTo>
                <a:lnTo>
                  <a:pt x="611555" y="100330"/>
                </a:lnTo>
                <a:lnTo>
                  <a:pt x="607809" y="101600"/>
                </a:lnTo>
                <a:lnTo>
                  <a:pt x="604342" y="101600"/>
                </a:lnTo>
                <a:lnTo>
                  <a:pt x="599414" y="100330"/>
                </a:lnTo>
                <a:lnTo>
                  <a:pt x="593585" y="99060"/>
                </a:lnTo>
                <a:lnTo>
                  <a:pt x="588225" y="100164"/>
                </a:lnTo>
                <a:lnTo>
                  <a:pt x="587933" y="99060"/>
                </a:lnTo>
                <a:lnTo>
                  <a:pt x="584365" y="99060"/>
                </a:lnTo>
                <a:lnTo>
                  <a:pt x="584504" y="105410"/>
                </a:lnTo>
                <a:lnTo>
                  <a:pt x="578561" y="104140"/>
                </a:lnTo>
                <a:lnTo>
                  <a:pt x="579589" y="110490"/>
                </a:lnTo>
                <a:lnTo>
                  <a:pt x="575830" y="108927"/>
                </a:lnTo>
                <a:lnTo>
                  <a:pt x="576021" y="107950"/>
                </a:lnTo>
                <a:lnTo>
                  <a:pt x="576529" y="105410"/>
                </a:lnTo>
                <a:lnTo>
                  <a:pt x="572617" y="104140"/>
                </a:lnTo>
                <a:lnTo>
                  <a:pt x="571182" y="113030"/>
                </a:lnTo>
                <a:lnTo>
                  <a:pt x="575017" y="113030"/>
                </a:lnTo>
                <a:lnTo>
                  <a:pt x="575348" y="111391"/>
                </a:lnTo>
                <a:lnTo>
                  <a:pt x="576910" y="114300"/>
                </a:lnTo>
                <a:lnTo>
                  <a:pt x="580872" y="110490"/>
                </a:lnTo>
                <a:lnTo>
                  <a:pt x="583526" y="107950"/>
                </a:lnTo>
                <a:lnTo>
                  <a:pt x="580263" y="111760"/>
                </a:lnTo>
                <a:lnTo>
                  <a:pt x="581012" y="121920"/>
                </a:lnTo>
                <a:lnTo>
                  <a:pt x="571690" y="123190"/>
                </a:lnTo>
                <a:lnTo>
                  <a:pt x="571423" y="121920"/>
                </a:lnTo>
                <a:lnTo>
                  <a:pt x="571766" y="120650"/>
                </a:lnTo>
                <a:lnTo>
                  <a:pt x="572427" y="118110"/>
                </a:lnTo>
                <a:lnTo>
                  <a:pt x="573265" y="116840"/>
                </a:lnTo>
                <a:lnTo>
                  <a:pt x="570014" y="115570"/>
                </a:lnTo>
                <a:lnTo>
                  <a:pt x="570103" y="120650"/>
                </a:lnTo>
                <a:lnTo>
                  <a:pt x="566724" y="119380"/>
                </a:lnTo>
                <a:lnTo>
                  <a:pt x="564095" y="114566"/>
                </a:lnTo>
                <a:lnTo>
                  <a:pt x="560997" y="115570"/>
                </a:lnTo>
                <a:lnTo>
                  <a:pt x="558584" y="120650"/>
                </a:lnTo>
                <a:lnTo>
                  <a:pt x="556501" y="116840"/>
                </a:lnTo>
                <a:lnTo>
                  <a:pt x="555993" y="118110"/>
                </a:lnTo>
                <a:lnTo>
                  <a:pt x="555345" y="121920"/>
                </a:lnTo>
                <a:lnTo>
                  <a:pt x="553694" y="121920"/>
                </a:lnTo>
                <a:lnTo>
                  <a:pt x="553415" y="115570"/>
                </a:lnTo>
                <a:lnTo>
                  <a:pt x="551688" y="123190"/>
                </a:lnTo>
                <a:lnTo>
                  <a:pt x="546862" y="120561"/>
                </a:lnTo>
                <a:lnTo>
                  <a:pt x="544588" y="125730"/>
                </a:lnTo>
                <a:lnTo>
                  <a:pt x="550202" y="125730"/>
                </a:lnTo>
                <a:lnTo>
                  <a:pt x="544766" y="130810"/>
                </a:lnTo>
                <a:lnTo>
                  <a:pt x="539508" y="129540"/>
                </a:lnTo>
                <a:lnTo>
                  <a:pt x="536511" y="128270"/>
                </a:lnTo>
                <a:lnTo>
                  <a:pt x="533539" y="127000"/>
                </a:lnTo>
                <a:lnTo>
                  <a:pt x="529297" y="129171"/>
                </a:lnTo>
                <a:lnTo>
                  <a:pt x="533933" y="128270"/>
                </a:lnTo>
                <a:lnTo>
                  <a:pt x="532472" y="132080"/>
                </a:lnTo>
                <a:lnTo>
                  <a:pt x="529602" y="133350"/>
                </a:lnTo>
                <a:lnTo>
                  <a:pt x="522770" y="133350"/>
                </a:lnTo>
                <a:lnTo>
                  <a:pt x="520141" y="135890"/>
                </a:lnTo>
                <a:lnTo>
                  <a:pt x="521614" y="137160"/>
                </a:lnTo>
                <a:lnTo>
                  <a:pt x="524154" y="138430"/>
                </a:lnTo>
                <a:lnTo>
                  <a:pt x="524713" y="140970"/>
                </a:lnTo>
                <a:lnTo>
                  <a:pt x="518871" y="138430"/>
                </a:lnTo>
                <a:lnTo>
                  <a:pt x="522008" y="144780"/>
                </a:lnTo>
                <a:lnTo>
                  <a:pt x="519468" y="148590"/>
                </a:lnTo>
                <a:lnTo>
                  <a:pt x="516851" y="144780"/>
                </a:lnTo>
                <a:lnTo>
                  <a:pt x="512559" y="148590"/>
                </a:lnTo>
                <a:lnTo>
                  <a:pt x="512953" y="152400"/>
                </a:lnTo>
                <a:lnTo>
                  <a:pt x="513461" y="154940"/>
                </a:lnTo>
                <a:lnTo>
                  <a:pt x="509498" y="157480"/>
                </a:lnTo>
                <a:lnTo>
                  <a:pt x="509473" y="154940"/>
                </a:lnTo>
                <a:lnTo>
                  <a:pt x="509409" y="149860"/>
                </a:lnTo>
                <a:lnTo>
                  <a:pt x="506006" y="154940"/>
                </a:lnTo>
                <a:lnTo>
                  <a:pt x="503936" y="149860"/>
                </a:lnTo>
                <a:lnTo>
                  <a:pt x="501421" y="156210"/>
                </a:lnTo>
                <a:lnTo>
                  <a:pt x="499364" y="156210"/>
                </a:lnTo>
                <a:lnTo>
                  <a:pt x="493979" y="158750"/>
                </a:lnTo>
                <a:lnTo>
                  <a:pt x="496874" y="160020"/>
                </a:lnTo>
                <a:lnTo>
                  <a:pt x="498144" y="165100"/>
                </a:lnTo>
                <a:lnTo>
                  <a:pt x="494195" y="168910"/>
                </a:lnTo>
                <a:lnTo>
                  <a:pt x="489877" y="167640"/>
                </a:lnTo>
                <a:lnTo>
                  <a:pt x="493229" y="163830"/>
                </a:lnTo>
                <a:lnTo>
                  <a:pt x="487895" y="168910"/>
                </a:lnTo>
                <a:lnTo>
                  <a:pt x="487527" y="165100"/>
                </a:lnTo>
                <a:lnTo>
                  <a:pt x="486879" y="161290"/>
                </a:lnTo>
                <a:lnTo>
                  <a:pt x="491794" y="162560"/>
                </a:lnTo>
                <a:lnTo>
                  <a:pt x="491197" y="161290"/>
                </a:lnTo>
                <a:lnTo>
                  <a:pt x="491413" y="160020"/>
                </a:lnTo>
                <a:lnTo>
                  <a:pt x="490842" y="158750"/>
                </a:lnTo>
                <a:lnTo>
                  <a:pt x="486067" y="157480"/>
                </a:lnTo>
                <a:lnTo>
                  <a:pt x="482955" y="162560"/>
                </a:lnTo>
                <a:lnTo>
                  <a:pt x="481939" y="163830"/>
                </a:lnTo>
                <a:lnTo>
                  <a:pt x="483768" y="163830"/>
                </a:lnTo>
                <a:lnTo>
                  <a:pt x="479145" y="175260"/>
                </a:lnTo>
                <a:lnTo>
                  <a:pt x="476821" y="173990"/>
                </a:lnTo>
                <a:lnTo>
                  <a:pt x="477304" y="170180"/>
                </a:lnTo>
                <a:lnTo>
                  <a:pt x="475907" y="172720"/>
                </a:lnTo>
                <a:lnTo>
                  <a:pt x="475983" y="175260"/>
                </a:lnTo>
                <a:lnTo>
                  <a:pt x="473735" y="176530"/>
                </a:lnTo>
                <a:lnTo>
                  <a:pt x="472960" y="175260"/>
                </a:lnTo>
                <a:lnTo>
                  <a:pt x="472198" y="173990"/>
                </a:lnTo>
                <a:lnTo>
                  <a:pt x="469887" y="170281"/>
                </a:lnTo>
                <a:lnTo>
                  <a:pt x="466813" y="175260"/>
                </a:lnTo>
                <a:lnTo>
                  <a:pt x="460171" y="175260"/>
                </a:lnTo>
                <a:lnTo>
                  <a:pt x="460387" y="172720"/>
                </a:lnTo>
                <a:lnTo>
                  <a:pt x="454761" y="175260"/>
                </a:lnTo>
                <a:lnTo>
                  <a:pt x="453948" y="186690"/>
                </a:lnTo>
                <a:lnTo>
                  <a:pt x="446493" y="189230"/>
                </a:lnTo>
                <a:lnTo>
                  <a:pt x="446620" y="189230"/>
                </a:lnTo>
                <a:lnTo>
                  <a:pt x="446417" y="190500"/>
                </a:lnTo>
                <a:lnTo>
                  <a:pt x="445516" y="191770"/>
                </a:lnTo>
                <a:lnTo>
                  <a:pt x="439572" y="195580"/>
                </a:lnTo>
                <a:lnTo>
                  <a:pt x="432117" y="195580"/>
                </a:lnTo>
                <a:lnTo>
                  <a:pt x="428764" y="204470"/>
                </a:lnTo>
                <a:lnTo>
                  <a:pt x="421195" y="201930"/>
                </a:lnTo>
                <a:lnTo>
                  <a:pt x="420903" y="204470"/>
                </a:lnTo>
                <a:lnTo>
                  <a:pt x="423760" y="205740"/>
                </a:lnTo>
                <a:lnTo>
                  <a:pt x="426085" y="208280"/>
                </a:lnTo>
                <a:lnTo>
                  <a:pt x="424268" y="212090"/>
                </a:lnTo>
                <a:lnTo>
                  <a:pt x="419658" y="218440"/>
                </a:lnTo>
                <a:lnTo>
                  <a:pt x="418680" y="209550"/>
                </a:lnTo>
                <a:lnTo>
                  <a:pt x="415518" y="209550"/>
                </a:lnTo>
                <a:lnTo>
                  <a:pt x="414591" y="214630"/>
                </a:lnTo>
                <a:lnTo>
                  <a:pt x="413626" y="223520"/>
                </a:lnTo>
                <a:lnTo>
                  <a:pt x="405028" y="223520"/>
                </a:lnTo>
                <a:lnTo>
                  <a:pt x="406057" y="220980"/>
                </a:lnTo>
                <a:lnTo>
                  <a:pt x="408051" y="220980"/>
                </a:lnTo>
                <a:lnTo>
                  <a:pt x="409384" y="219710"/>
                </a:lnTo>
                <a:lnTo>
                  <a:pt x="403085" y="219710"/>
                </a:lnTo>
                <a:lnTo>
                  <a:pt x="404380" y="210820"/>
                </a:lnTo>
                <a:lnTo>
                  <a:pt x="409219" y="209550"/>
                </a:lnTo>
                <a:lnTo>
                  <a:pt x="402272" y="208280"/>
                </a:lnTo>
                <a:lnTo>
                  <a:pt x="403021" y="215900"/>
                </a:lnTo>
                <a:lnTo>
                  <a:pt x="393522" y="226060"/>
                </a:lnTo>
                <a:lnTo>
                  <a:pt x="394296" y="232410"/>
                </a:lnTo>
                <a:lnTo>
                  <a:pt x="390817" y="232410"/>
                </a:lnTo>
                <a:lnTo>
                  <a:pt x="390563" y="231406"/>
                </a:lnTo>
                <a:lnTo>
                  <a:pt x="387692" y="232410"/>
                </a:lnTo>
                <a:lnTo>
                  <a:pt x="387832" y="236220"/>
                </a:lnTo>
                <a:lnTo>
                  <a:pt x="388200" y="241300"/>
                </a:lnTo>
                <a:lnTo>
                  <a:pt x="385191" y="245110"/>
                </a:lnTo>
                <a:lnTo>
                  <a:pt x="382244" y="246380"/>
                </a:lnTo>
                <a:lnTo>
                  <a:pt x="379488" y="245110"/>
                </a:lnTo>
                <a:lnTo>
                  <a:pt x="380161" y="242570"/>
                </a:lnTo>
                <a:lnTo>
                  <a:pt x="376859" y="250190"/>
                </a:lnTo>
                <a:lnTo>
                  <a:pt x="375183" y="250190"/>
                </a:lnTo>
                <a:lnTo>
                  <a:pt x="374281" y="249021"/>
                </a:lnTo>
                <a:lnTo>
                  <a:pt x="368490" y="254000"/>
                </a:lnTo>
                <a:lnTo>
                  <a:pt x="368325" y="254000"/>
                </a:lnTo>
                <a:lnTo>
                  <a:pt x="368249" y="257810"/>
                </a:lnTo>
                <a:lnTo>
                  <a:pt x="367753" y="261620"/>
                </a:lnTo>
                <a:lnTo>
                  <a:pt x="367322" y="262890"/>
                </a:lnTo>
                <a:lnTo>
                  <a:pt x="365010" y="262890"/>
                </a:lnTo>
                <a:lnTo>
                  <a:pt x="363537" y="266700"/>
                </a:lnTo>
                <a:lnTo>
                  <a:pt x="359727" y="265430"/>
                </a:lnTo>
                <a:lnTo>
                  <a:pt x="361378" y="259080"/>
                </a:lnTo>
                <a:lnTo>
                  <a:pt x="364680" y="257810"/>
                </a:lnTo>
                <a:lnTo>
                  <a:pt x="359181" y="255270"/>
                </a:lnTo>
                <a:lnTo>
                  <a:pt x="357708" y="257810"/>
                </a:lnTo>
                <a:lnTo>
                  <a:pt x="355955" y="261620"/>
                </a:lnTo>
                <a:lnTo>
                  <a:pt x="352818" y="262877"/>
                </a:lnTo>
                <a:lnTo>
                  <a:pt x="352945" y="262890"/>
                </a:lnTo>
                <a:lnTo>
                  <a:pt x="352666" y="263525"/>
                </a:lnTo>
                <a:lnTo>
                  <a:pt x="353923" y="264160"/>
                </a:lnTo>
                <a:lnTo>
                  <a:pt x="355803" y="269240"/>
                </a:lnTo>
                <a:lnTo>
                  <a:pt x="353237" y="267970"/>
                </a:lnTo>
                <a:lnTo>
                  <a:pt x="350710" y="267970"/>
                </a:lnTo>
                <a:lnTo>
                  <a:pt x="350139" y="269240"/>
                </a:lnTo>
                <a:lnTo>
                  <a:pt x="348234" y="269240"/>
                </a:lnTo>
                <a:lnTo>
                  <a:pt x="346163" y="270510"/>
                </a:lnTo>
                <a:lnTo>
                  <a:pt x="345186" y="274320"/>
                </a:lnTo>
                <a:lnTo>
                  <a:pt x="342353" y="270510"/>
                </a:lnTo>
                <a:lnTo>
                  <a:pt x="340537" y="273050"/>
                </a:lnTo>
                <a:lnTo>
                  <a:pt x="337566" y="275590"/>
                </a:lnTo>
                <a:lnTo>
                  <a:pt x="334048" y="270510"/>
                </a:lnTo>
                <a:lnTo>
                  <a:pt x="331749" y="275590"/>
                </a:lnTo>
                <a:lnTo>
                  <a:pt x="333908" y="276860"/>
                </a:lnTo>
                <a:lnTo>
                  <a:pt x="333616" y="280670"/>
                </a:lnTo>
                <a:lnTo>
                  <a:pt x="329488" y="283210"/>
                </a:lnTo>
                <a:lnTo>
                  <a:pt x="325805" y="280670"/>
                </a:lnTo>
                <a:lnTo>
                  <a:pt x="322478" y="278130"/>
                </a:lnTo>
                <a:lnTo>
                  <a:pt x="320967" y="280670"/>
                </a:lnTo>
                <a:lnTo>
                  <a:pt x="326288" y="283210"/>
                </a:lnTo>
                <a:lnTo>
                  <a:pt x="324891" y="287020"/>
                </a:lnTo>
                <a:lnTo>
                  <a:pt x="318477" y="289560"/>
                </a:lnTo>
                <a:lnTo>
                  <a:pt x="316509" y="294640"/>
                </a:lnTo>
                <a:lnTo>
                  <a:pt x="312826" y="302260"/>
                </a:lnTo>
                <a:lnTo>
                  <a:pt x="308737" y="303339"/>
                </a:lnTo>
                <a:lnTo>
                  <a:pt x="308724" y="304800"/>
                </a:lnTo>
                <a:lnTo>
                  <a:pt x="307886" y="304800"/>
                </a:lnTo>
                <a:lnTo>
                  <a:pt x="307213" y="303530"/>
                </a:lnTo>
                <a:lnTo>
                  <a:pt x="306857" y="302260"/>
                </a:lnTo>
                <a:lnTo>
                  <a:pt x="305447" y="306070"/>
                </a:lnTo>
                <a:lnTo>
                  <a:pt x="310451" y="307340"/>
                </a:lnTo>
                <a:lnTo>
                  <a:pt x="307378" y="312420"/>
                </a:lnTo>
                <a:lnTo>
                  <a:pt x="306425" y="314960"/>
                </a:lnTo>
                <a:lnTo>
                  <a:pt x="301282" y="314960"/>
                </a:lnTo>
                <a:lnTo>
                  <a:pt x="295516" y="316230"/>
                </a:lnTo>
                <a:lnTo>
                  <a:pt x="292696" y="321310"/>
                </a:lnTo>
                <a:lnTo>
                  <a:pt x="290372" y="321310"/>
                </a:lnTo>
                <a:lnTo>
                  <a:pt x="290944" y="318770"/>
                </a:lnTo>
                <a:lnTo>
                  <a:pt x="289077" y="316230"/>
                </a:lnTo>
                <a:lnTo>
                  <a:pt x="285343" y="326390"/>
                </a:lnTo>
                <a:lnTo>
                  <a:pt x="285457" y="323850"/>
                </a:lnTo>
                <a:lnTo>
                  <a:pt x="284073" y="334010"/>
                </a:lnTo>
                <a:lnTo>
                  <a:pt x="276745" y="335280"/>
                </a:lnTo>
                <a:lnTo>
                  <a:pt x="283159" y="335280"/>
                </a:lnTo>
                <a:lnTo>
                  <a:pt x="282079" y="344170"/>
                </a:lnTo>
                <a:lnTo>
                  <a:pt x="280987" y="350520"/>
                </a:lnTo>
                <a:lnTo>
                  <a:pt x="283641" y="350520"/>
                </a:lnTo>
                <a:lnTo>
                  <a:pt x="285940" y="351790"/>
                </a:lnTo>
                <a:lnTo>
                  <a:pt x="287235" y="351790"/>
                </a:lnTo>
                <a:lnTo>
                  <a:pt x="283070" y="359410"/>
                </a:lnTo>
                <a:lnTo>
                  <a:pt x="281673" y="359410"/>
                </a:lnTo>
                <a:lnTo>
                  <a:pt x="280962" y="356870"/>
                </a:lnTo>
                <a:lnTo>
                  <a:pt x="280365" y="354330"/>
                </a:lnTo>
                <a:lnTo>
                  <a:pt x="280174" y="355600"/>
                </a:lnTo>
                <a:lnTo>
                  <a:pt x="276529" y="356870"/>
                </a:lnTo>
                <a:lnTo>
                  <a:pt x="275424" y="353060"/>
                </a:lnTo>
                <a:lnTo>
                  <a:pt x="275043" y="350520"/>
                </a:lnTo>
                <a:lnTo>
                  <a:pt x="274853" y="349250"/>
                </a:lnTo>
                <a:lnTo>
                  <a:pt x="279501" y="349250"/>
                </a:lnTo>
                <a:lnTo>
                  <a:pt x="279222" y="347980"/>
                </a:lnTo>
                <a:lnTo>
                  <a:pt x="278688" y="345440"/>
                </a:lnTo>
                <a:lnTo>
                  <a:pt x="277914" y="342900"/>
                </a:lnTo>
                <a:lnTo>
                  <a:pt x="277533" y="341630"/>
                </a:lnTo>
                <a:lnTo>
                  <a:pt x="274942" y="339090"/>
                </a:lnTo>
                <a:lnTo>
                  <a:pt x="274993" y="340360"/>
                </a:lnTo>
                <a:lnTo>
                  <a:pt x="274586" y="341630"/>
                </a:lnTo>
                <a:lnTo>
                  <a:pt x="273913" y="341630"/>
                </a:lnTo>
                <a:lnTo>
                  <a:pt x="273697" y="340360"/>
                </a:lnTo>
                <a:lnTo>
                  <a:pt x="273392" y="340360"/>
                </a:lnTo>
                <a:lnTo>
                  <a:pt x="272186" y="339090"/>
                </a:lnTo>
                <a:lnTo>
                  <a:pt x="272376" y="340360"/>
                </a:lnTo>
                <a:lnTo>
                  <a:pt x="272364" y="342900"/>
                </a:lnTo>
                <a:lnTo>
                  <a:pt x="270992" y="341998"/>
                </a:lnTo>
                <a:lnTo>
                  <a:pt x="270992" y="347980"/>
                </a:lnTo>
                <a:lnTo>
                  <a:pt x="270179" y="349250"/>
                </a:lnTo>
                <a:lnTo>
                  <a:pt x="268859" y="350520"/>
                </a:lnTo>
                <a:lnTo>
                  <a:pt x="266776" y="350520"/>
                </a:lnTo>
                <a:lnTo>
                  <a:pt x="266636" y="349250"/>
                </a:lnTo>
                <a:lnTo>
                  <a:pt x="268427" y="347980"/>
                </a:lnTo>
                <a:lnTo>
                  <a:pt x="270992" y="347980"/>
                </a:lnTo>
                <a:lnTo>
                  <a:pt x="270992" y="341998"/>
                </a:lnTo>
                <a:lnTo>
                  <a:pt x="266611" y="339090"/>
                </a:lnTo>
                <a:lnTo>
                  <a:pt x="267970" y="341630"/>
                </a:lnTo>
                <a:lnTo>
                  <a:pt x="257124" y="345440"/>
                </a:lnTo>
                <a:lnTo>
                  <a:pt x="255625" y="360680"/>
                </a:lnTo>
                <a:lnTo>
                  <a:pt x="253771" y="369570"/>
                </a:lnTo>
                <a:lnTo>
                  <a:pt x="249720" y="377190"/>
                </a:lnTo>
                <a:lnTo>
                  <a:pt x="248767" y="372110"/>
                </a:lnTo>
                <a:lnTo>
                  <a:pt x="244932" y="370840"/>
                </a:lnTo>
                <a:lnTo>
                  <a:pt x="241236" y="365760"/>
                </a:lnTo>
                <a:lnTo>
                  <a:pt x="247802" y="368300"/>
                </a:lnTo>
                <a:lnTo>
                  <a:pt x="247523" y="365760"/>
                </a:lnTo>
                <a:lnTo>
                  <a:pt x="247383" y="364490"/>
                </a:lnTo>
                <a:lnTo>
                  <a:pt x="246672" y="358140"/>
                </a:lnTo>
                <a:lnTo>
                  <a:pt x="249161" y="356450"/>
                </a:lnTo>
                <a:lnTo>
                  <a:pt x="248119" y="354330"/>
                </a:lnTo>
                <a:lnTo>
                  <a:pt x="248119" y="353060"/>
                </a:lnTo>
                <a:lnTo>
                  <a:pt x="243230" y="364490"/>
                </a:lnTo>
                <a:lnTo>
                  <a:pt x="240309" y="360680"/>
                </a:lnTo>
                <a:lnTo>
                  <a:pt x="239064" y="363220"/>
                </a:lnTo>
                <a:lnTo>
                  <a:pt x="235534" y="363220"/>
                </a:lnTo>
                <a:lnTo>
                  <a:pt x="243395" y="369570"/>
                </a:lnTo>
                <a:lnTo>
                  <a:pt x="233311" y="373380"/>
                </a:lnTo>
                <a:lnTo>
                  <a:pt x="231825" y="378460"/>
                </a:lnTo>
                <a:lnTo>
                  <a:pt x="229527" y="377190"/>
                </a:lnTo>
                <a:lnTo>
                  <a:pt x="229044" y="375793"/>
                </a:lnTo>
                <a:lnTo>
                  <a:pt x="229158" y="382270"/>
                </a:lnTo>
                <a:lnTo>
                  <a:pt x="226644" y="383209"/>
                </a:lnTo>
                <a:lnTo>
                  <a:pt x="226441" y="384810"/>
                </a:lnTo>
                <a:lnTo>
                  <a:pt x="219151" y="388620"/>
                </a:lnTo>
                <a:lnTo>
                  <a:pt x="218668" y="386080"/>
                </a:lnTo>
                <a:lnTo>
                  <a:pt x="219633" y="384810"/>
                </a:lnTo>
                <a:lnTo>
                  <a:pt x="213321" y="389890"/>
                </a:lnTo>
                <a:lnTo>
                  <a:pt x="207060" y="396240"/>
                </a:lnTo>
                <a:lnTo>
                  <a:pt x="203047" y="403860"/>
                </a:lnTo>
                <a:lnTo>
                  <a:pt x="203492" y="410210"/>
                </a:lnTo>
                <a:lnTo>
                  <a:pt x="202717" y="408940"/>
                </a:lnTo>
                <a:lnTo>
                  <a:pt x="197827" y="401320"/>
                </a:lnTo>
                <a:lnTo>
                  <a:pt x="197142" y="400050"/>
                </a:lnTo>
                <a:lnTo>
                  <a:pt x="203657" y="430530"/>
                </a:lnTo>
                <a:lnTo>
                  <a:pt x="199224" y="426720"/>
                </a:lnTo>
                <a:lnTo>
                  <a:pt x="195097" y="422338"/>
                </a:lnTo>
                <a:lnTo>
                  <a:pt x="195097" y="443230"/>
                </a:lnTo>
                <a:lnTo>
                  <a:pt x="194259" y="444373"/>
                </a:lnTo>
                <a:lnTo>
                  <a:pt x="193446" y="443230"/>
                </a:lnTo>
                <a:lnTo>
                  <a:pt x="195097" y="443230"/>
                </a:lnTo>
                <a:lnTo>
                  <a:pt x="195097" y="422338"/>
                </a:lnTo>
                <a:lnTo>
                  <a:pt x="188480" y="415290"/>
                </a:lnTo>
                <a:lnTo>
                  <a:pt x="187756" y="409473"/>
                </a:lnTo>
                <a:lnTo>
                  <a:pt x="187934" y="409409"/>
                </a:lnTo>
                <a:lnTo>
                  <a:pt x="187744" y="409168"/>
                </a:lnTo>
                <a:lnTo>
                  <a:pt x="187693" y="408940"/>
                </a:lnTo>
                <a:lnTo>
                  <a:pt x="185445" y="410210"/>
                </a:lnTo>
                <a:lnTo>
                  <a:pt x="182714" y="410210"/>
                </a:lnTo>
                <a:lnTo>
                  <a:pt x="181038" y="415290"/>
                </a:lnTo>
                <a:lnTo>
                  <a:pt x="182791" y="415290"/>
                </a:lnTo>
                <a:lnTo>
                  <a:pt x="190500" y="420370"/>
                </a:lnTo>
                <a:lnTo>
                  <a:pt x="189471" y="421640"/>
                </a:lnTo>
                <a:lnTo>
                  <a:pt x="180225" y="420370"/>
                </a:lnTo>
                <a:lnTo>
                  <a:pt x="183896" y="421640"/>
                </a:lnTo>
                <a:lnTo>
                  <a:pt x="177063" y="421640"/>
                </a:lnTo>
                <a:lnTo>
                  <a:pt x="182664" y="430530"/>
                </a:lnTo>
                <a:lnTo>
                  <a:pt x="179895" y="433070"/>
                </a:lnTo>
                <a:lnTo>
                  <a:pt x="179197" y="431800"/>
                </a:lnTo>
                <a:lnTo>
                  <a:pt x="172631" y="425716"/>
                </a:lnTo>
                <a:lnTo>
                  <a:pt x="173278" y="434060"/>
                </a:lnTo>
                <a:lnTo>
                  <a:pt x="167551" y="430530"/>
                </a:lnTo>
                <a:lnTo>
                  <a:pt x="164096" y="429260"/>
                </a:lnTo>
                <a:lnTo>
                  <a:pt x="166192" y="430530"/>
                </a:lnTo>
                <a:lnTo>
                  <a:pt x="158597" y="434340"/>
                </a:lnTo>
                <a:lnTo>
                  <a:pt x="157657" y="436880"/>
                </a:lnTo>
                <a:lnTo>
                  <a:pt x="161988" y="436880"/>
                </a:lnTo>
                <a:lnTo>
                  <a:pt x="159004" y="441960"/>
                </a:lnTo>
                <a:lnTo>
                  <a:pt x="159791" y="448310"/>
                </a:lnTo>
                <a:lnTo>
                  <a:pt x="160743" y="454660"/>
                </a:lnTo>
                <a:lnTo>
                  <a:pt x="158229" y="459740"/>
                </a:lnTo>
                <a:lnTo>
                  <a:pt x="157518" y="458470"/>
                </a:lnTo>
                <a:lnTo>
                  <a:pt x="150825" y="448310"/>
                </a:lnTo>
                <a:lnTo>
                  <a:pt x="146380" y="450850"/>
                </a:lnTo>
                <a:lnTo>
                  <a:pt x="149009" y="457200"/>
                </a:lnTo>
                <a:lnTo>
                  <a:pt x="152450" y="467360"/>
                </a:lnTo>
                <a:lnTo>
                  <a:pt x="154927" y="477520"/>
                </a:lnTo>
                <a:lnTo>
                  <a:pt x="154686" y="485140"/>
                </a:lnTo>
                <a:lnTo>
                  <a:pt x="151358" y="485140"/>
                </a:lnTo>
                <a:lnTo>
                  <a:pt x="149390" y="491490"/>
                </a:lnTo>
                <a:lnTo>
                  <a:pt x="148158" y="487680"/>
                </a:lnTo>
                <a:lnTo>
                  <a:pt x="146913" y="483870"/>
                </a:lnTo>
                <a:lnTo>
                  <a:pt x="146380" y="481330"/>
                </a:lnTo>
                <a:lnTo>
                  <a:pt x="144513" y="472440"/>
                </a:lnTo>
                <a:lnTo>
                  <a:pt x="142671" y="462280"/>
                </a:lnTo>
                <a:lnTo>
                  <a:pt x="142227" y="457200"/>
                </a:lnTo>
                <a:lnTo>
                  <a:pt x="142113" y="455930"/>
                </a:lnTo>
                <a:lnTo>
                  <a:pt x="142011" y="454660"/>
                </a:lnTo>
                <a:lnTo>
                  <a:pt x="141897" y="453390"/>
                </a:lnTo>
                <a:lnTo>
                  <a:pt x="137541" y="454660"/>
                </a:lnTo>
                <a:lnTo>
                  <a:pt x="138595" y="452120"/>
                </a:lnTo>
                <a:lnTo>
                  <a:pt x="134848" y="455930"/>
                </a:lnTo>
                <a:lnTo>
                  <a:pt x="131406" y="455930"/>
                </a:lnTo>
                <a:lnTo>
                  <a:pt x="133870" y="450850"/>
                </a:lnTo>
                <a:lnTo>
                  <a:pt x="134899" y="449580"/>
                </a:lnTo>
                <a:lnTo>
                  <a:pt x="132283" y="450850"/>
                </a:lnTo>
                <a:lnTo>
                  <a:pt x="127000" y="454660"/>
                </a:lnTo>
                <a:lnTo>
                  <a:pt x="124460" y="457200"/>
                </a:lnTo>
                <a:lnTo>
                  <a:pt x="129362" y="461010"/>
                </a:lnTo>
                <a:lnTo>
                  <a:pt x="122174" y="468630"/>
                </a:lnTo>
                <a:lnTo>
                  <a:pt x="126301" y="472440"/>
                </a:lnTo>
                <a:lnTo>
                  <a:pt x="131305" y="457200"/>
                </a:lnTo>
                <a:lnTo>
                  <a:pt x="134353" y="462280"/>
                </a:lnTo>
                <a:lnTo>
                  <a:pt x="135839" y="468630"/>
                </a:lnTo>
                <a:lnTo>
                  <a:pt x="135102" y="476250"/>
                </a:lnTo>
                <a:lnTo>
                  <a:pt x="131495" y="481330"/>
                </a:lnTo>
                <a:lnTo>
                  <a:pt x="128092" y="481330"/>
                </a:lnTo>
                <a:lnTo>
                  <a:pt x="127596" y="480060"/>
                </a:lnTo>
                <a:lnTo>
                  <a:pt x="124574" y="472440"/>
                </a:lnTo>
                <a:lnTo>
                  <a:pt x="122923" y="471170"/>
                </a:lnTo>
                <a:lnTo>
                  <a:pt x="123685" y="473710"/>
                </a:lnTo>
                <a:lnTo>
                  <a:pt x="119976" y="480060"/>
                </a:lnTo>
                <a:lnTo>
                  <a:pt x="118275" y="480060"/>
                </a:lnTo>
                <a:lnTo>
                  <a:pt x="118491" y="474980"/>
                </a:lnTo>
                <a:lnTo>
                  <a:pt x="113271" y="477520"/>
                </a:lnTo>
                <a:lnTo>
                  <a:pt x="118872" y="486410"/>
                </a:lnTo>
                <a:lnTo>
                  <a:pt x="110274" y="486410"/>
                </a:lnTo>
                <a:lnTo>
                  <a:pt x="108521" y="487680"/>
                </a:lnTo>
                <a:lnTo>
                  <a:pt x="99974" y="486410"/>
                </a:lnTo>
                <a:lnTo>
                  <a:pt x="102463" y="488950"/>
                </a:lnTo>
                <a:lnTo>
                  <a:pt x="109550" y="492760"/>
                </a:lnTo>
                <a:lnTo>
                  <a:pt x="117843" y="499110"/>
                </a:lnTo>
                <a:lnTo>
                  <a:pt x="125158" y="505460"/>
                </a:lnTo>
                <a:lnTo>
                  <a:pt x="129298" y="510540"/>
                </a:lnTo>
                <a:lnTo>
                  <a:pt x="128409" y="511810"/>
                </a:lnTo>
                <a:lnTo>
                  <a:pt x="116814" y="514350"/>
                </a:lnTo>
                <a:lnTo>
                  <a:pt x="112674" y="514350"/>
                </a:lnTo>
                <a:lnTo>
                  <a:pt x="106197" y="513080"/>
                </a:lnTo>
                <a:lnTo>
                  <a:pt x="106172" y="505460"/>
                </a:lnTo>
                <a:lnTo>
                  <a:pt x="106146" y="500380"/>
                </a:lnTo>
                <a:lnTo>
                  <a:pt x="100622" y="500380"/>
                </a:lnTo>
                <a:lnTo>
                  <a:pt x="101815" y="501650"/>
                </a:lnTo>
                <a:lnTo>
                  <a:pt x="102108" y="504190"/>
                </a:lnTo>
                <a:lnTo>
                  <a:pt x="102082" y="505460"/>
                </a:lnTo>
                <a:lnTo>
                  <a:pt x="99542" y="505460"/>
                </a:lnTo>
                <a:lnTo>
                  <a:pt x="98755" y="500380"/>
                </a:lnTo>
                <a:lnTo>
                  <a:pt x="96139" y="504190"/>
                </a:lnTo>
                <a:lnTo>
                  <a:pt x="96989" y="508000"/>
                </a:lnTo>
                <a:lnTo>
                  <a:pt x="95453" y="509270"/>
                </a:lnTo>
                <a:lnTo>
                  <a:pt x="94881" y="510540"/>
                </a:lnTo>
                <a:lnTo>
                  <a:pt x="98653" y="510540"/>
                </a:lnTo>
                <a:lnTo>
                  <a:pt x="96901" y="514350"/>
                </a:lnTo>
                <a:lnTo>
                  <a:pt x="94361" y="513080"/>
                </a:lnTo>
                <a:lnTo>
                  <a:pt x="90919" y="516890"/>
                </a:lnTo>
                <a:lnTo>
                  <a:pt x="95161" y="518160"/>
                </a:lnTo>
                <a:lnTo>
                  <a:pt x="98196" y="530860"/>
                </a:lnTo>
                <a:lnTo>
                  <a:pt x="96520" y="534670"/>
                </a:lnTo>
                <a:lnTo>
                  <a:pt x="95465" y="533400"/>
                </a:lnTo>
                <a:lnTo>
                  <a:pt x="93167" y="533400"/>
                </a:lnTo>
                <a:lnTo>
                  <a:pt x="92113" y="532130"/>
                </a:lnTo>
                <a:lnTo>
                  <a:pt x="85293" y="539750"/>
                </a:lnTo>
                <a:lnTo>
                  <a:pt x="79844" y="541020"/>
                </a:lnTo>
                <a:lnTo>
                  <a:pt x="74168" y="548640"/>
                </a:lnTo>
                <a:lnTo>
                  <a:pt x="72466" y="548640"/>
                </a:lnTo>
                <a:lnTo>
                  <a:pt x="68300" y="549910"/>
                </a:lnTo>
                <a:lnTo>
                  <a:pt x="72072" y="553720"/>
                </a:lnTo>
                <a:lnTo>
                  <a:pt x="74282" y="560070"/>
                </a:lnTo>
                <a:lnTo>
                  <a:pt x="74803" y="567690"/>
                </a:lnTo>
                <a:lnTo>
                  <a:pt x="73520" y="574040"/>
                </a:lnTo>
                <a:lnTo>
                  <a:pt x="70434" y="581660"/>
                </a:lnTo>
                <a:lnTo>
                  <a:pt x="67513" y="574040"/>
                </a:lnTo>
                <a:lnTo>
                  <a:pt x="67589" y="575310"/>
                </a:lnTo>
                <a:lnTo>
                  <a:pt x="64719" y="580212"/>
                </a:lnTo>
                <a:lnTo>
                  <a:pt x="64719" y="601903"/>
                </a:lnTo>
                <a:lnTo>
                  <a:pt x="64541" y="601980"/>
                </a:lnTo>
                <a:lnTo>
                  <a:pt x="64719" y="601903"/>
                </a:lnTo>
                <a:lnTo>
                  <a:pt x="64719" y="580212"/>
                </a:lnTo>
                <a:lnTo>
                  <a:pt x="63868" y="581660"/>
                </a:lnTo>
                <a:lnTo>
                  <a:pt x="64389" y="588010"/>
                </a:lnTo>
                <a:lnTo>
                  <a:pt x="64604" y="594360"/>
                </a:lnTo>
                <a:lnTo>
                  <a:pt x="59994" y="598170"/>
                </a:lnTo>
                <a:lnTo>
                  <a:pt x="53263" y="599440"/>
                </a:lnTo>
                <a:lnTo>
                  <a:pt x="51841" y="593090"/>
                </a:lnTo>
                <a:lnTo>
                  <a:pt x="48348" y="590550"/>
                </a:lnTo>
                <a:lnTo>
                  <a:pt x="50431" y="585470"/>
                </a:lnTo>
                <a:lnTo>
                  <a:pt x="53784" y="585470"/>
                </a:lnTo>
                <a:lnTo>
                  <a:pt x="53594" y="582930"/>
                </a:lnTo>
                <a:lnTo>
                  <a:pt x="54571" y="579335"/>
                </a:lnTo>
                <a:lnTo>
                  <a:pt x="52527" y="580390"/>
                </a:lnTo>
                <a:lnTo>
                  <a:pt x="46685" y="588010"/>
                </a:lnTo>
                <a:lnTo>
                  <a:pt x="40106" y="595630"/>
                </a:lnTo>
                <a:lnTo>
                  <a:pt x="33045" y="601903"/>
                </a:lnTo>
                <a:lnTo>
                  <a:pt x="33070" y="603250"/>
                </a:lnTo>
                <a:lnTo>
                  <a:pt x="33007" y="605790"/>
                </a:lnTo>
                <a:lnTo>
                  <a:pt x="32651" y="608330"/>
                </a:lnTo>
                <a:lnTo>
                  <a:pt x="35242" y="608330"/>
                </a:lnTo>
                <a:lnTo>
                  <a:pt x="36677" y="604520"/>
                </a:lnTo>
                <a:lnTo>
                  <a:pt x="41833" y="604520"/>
                </a:lnTo>
                <a:lnTo>
                  <a:pt x="37452" y="613410"/>
                </a:lnTo>
                <a:lnTo>
                  <a:pt x="41541" y="610870"/>
                </a:lnTo>
                <a:lnTo>
                  <a:pt x="41084" y="615950"/>
                </a:lnTo>
                <a:lnTo>
                  <a:pt x="41922" y="622300"/>
                </a:lnTo>
                <a:lnTo>
                  <a:pt x="36588" y="626110"/>
                </a:lnTo>
                <a:lnTo>
                  <a:pt x="31191" y="624840"/>
                </a:lnTo>
                <a:lnTo>
                  <a:pt x="32651" y="624840"/>
                </a:lnTo>
                <a:lnTo>
                  <a:pt x="34480" y="623570"/>
                </a:lnTo>
                <a:lnTo>
                  <a:pt x="24028" y="623570"/>
                </a:lnTo>
                <a:lnTo>
                  <a:pt x="28625" y="631190"/>
                </a:lnTo>
                <a:lnTo>
                  <a:pt x="34378" y="628650"/>
                </a:lnTo>
                <a:lnTo>
                  <a:pt x="34264" y="635000"/>
                </a:lnTo>
                <a:lnTo>
                  <a:pt x="36271" y="642620"/>
                </a:lnTo>
                <a:lnTo>
                  <a:pt x="33210" y="645160"/>
                </a:lnTo>
                <a:lnTo>
                  <a:pt x="39560" y="645160"/>
                </a:lnTo>
                <a:lnTo>
                  <a:pt x="36982" y="642620"/>
                </a:lnTo>
                <a:lnTo>
                  <a:pt x="39065" y="638810"/>
                </a:lnTo>
                <a:lnTo>
                  <a:pt x="40881" y="635000"/>
                </a:lnTo>
                <a:lnTo>
                  <a:pt x="37465" y="633730"/>
                </a:lnTo>
                <a:lnTo>
                  <a:pt x="46101" y="633730"/>
                </a:lnTo>
                <a:lnTo>
                  <a:pt x="44081" y="629920"/>
                </a:lnTo>
                <a:lnTo>
                  <a:pt x="52374" y="628650"/>
                </a:lnTo>
                <a:lnTo>
                  <a:pt x="50761" y="627380"/>
                </a:lnTo>
                <a:lnTo>
                  <a:pt x="48348" y="628650"/>
                </a:lnTo>
                <a:lnTo>
                  <a:pt x="50609" y="626110"/>
                </a:lnTo>
                <a:lnTo>
                  <a:pt x="51752" y="624840"/>
                </a:lnTo>
                <a:lnTo>
                  <a:pt x="51409" y="624840"/>
                </a:lnTo>
                <a:lnTo>
                  <a:pt x="51003" y="623570"/>
                </a:lnTo>
                <a:lnTo>
                  <a:pt x="50863" y="622300"/>
                </a:lnTo>
                <a:lnTo>
                  <a:pt x="50838" y="623570"/>
                </a:lnTo>
                <a:lnTo>
                  <a:pt x="47104" y="623570"/>
                </a:lnTo>
                <a:lnTo>
                  <a:pt x="44869" y="618490"/>
                </a:lnTo>
                <a:lnTo>
                  <a:pt x="49479" y="613410"/>
                </a:lnTo>
                <a:lnTo>
                  <a:pt x="49263" y="610870"/>
                </a:lnTo>
                <a:lnTo>
                  <a:pt x="49161" y="609600"/>
                </a:lnTo>
                <a:lnTo>
                  <a:pt x="51536" y="608330"/>
                </a:lnTo>
                <a:lnTo>
                  <a:pt x="50215" y="612140"/>
                </a:lnTo>
                <a:lnTo>
                  <a:pt x="52755" y="612140"/>
                </a:lnTo>
                <a:lnTo>
                  <a:pt x="52400" y="608330"/>
                </a:lnTo>
                <a:lnTo>
                  <a:pt x="52273" y="607060"/>
                </a:lnTo>
                <a:lnTo>
                  <a:pt x="55918" y="609600"/>
                </a:lnTo>
                <a:lnTo>
                  <a:pt x="59778" y="607301"/>
                </a:lnTo>
                <a:lnTo>
                  <a:pt x="59702" y="607060"/>
                </a:lnTo>
                <a:lnTo>
                  <a:pt x="59817" y="607275"/>
                </a:lnTo>
                <a:lnTo>
                  <a:pt x="62318" y="605790"/>
                </a:lnTo>
                <a:lnTo>
                  <a:pt x="60401" y="612140"/>
                </a:lnTo>
                <a:lnTo>
                  <a:pt x="64033" y="607060"/>
                </a:lnTo>
                <a:lnTo>
                  <a:pt x="67995" y="605790"/>
                </a:lnTo>
                <a:lnTo>
                  <a:pt x="69773" y="604520"/>
                </a:lnTo>
                <a:lnTo>
                  <a:pt x="71564" y="603250"/>
                </a:lnTo>
                <a:lnTo>
                  <a:pt x="71666" y="601980"/>
                </a:lnTo>
                <a:lnTo>
                  <a:pt x="71767" y="600710"/>
                </a:lnTo>
                <a:lnTo>
                  <a:pt x="71869" y="599440"/>
                </a:lnTo>
                <a:lnTo>
                  <a:pt x="74244" y="598170"/>
                </a:lnTo>
                <a:lnTo>
                  <a:pt x="73609" y="595630"/>
                </a:lnTo>
                <a:lnTo>
                  <a:pt x="73571" y="595490"/>
                </a:lnTo>
                <a:lnTo>
                  <a:pt x="75222" y="590550"/>
                </a:lnTo>
                <a:lnTo>
                  <a:pt x="77076" y="586740"/>
                </a:lnTo>
                <a:lnTo>
                  <a:pt x="77952" y="586740"/>
                </a:lnTo>
                <a:lnTo>
                  <a:pt x="81737" y="581660"/>
                </a:lnTo>
                <a:lnTo>
                  <a:pt x="85026" y="574040"/>
                </a:lnTo>
                <a:lnTo>
                  <a:pt x="89484" y="568960"/>
                </a:lnTo>
                <a:lnTo>
                  <a:pt x="96812" y="565150"/>
                </a:lnTo>
                <a:lnTo>
                  <a:pt x="97917" y="561340"/>
                </a:lnTo>
                <a:lnTo>
                  <a:pt x="98894" y="558800"/>
                </a:lnTo>
                <a:lnTo>
                  <a:pt x="103060" y="554990"/>
                </a:lnTo>
                <a:lnTo>
                  <a:pt x="106489" y="557530"/>
                </a:lnTo>
                <a:lnTo>
                  <a:pt x="107594" y="554990"/>
                </a:lnTo>
                <a:lnTo>
                  <a:pt x="108140" y="553720"/>
                </a:lnTo>
                <a:lnTo>
                  <a:pt x="117055" y="551180"/>
                </a:lnTo>
                <a:lnTo>
                  <a:pt x="115303" y="547370"/>
                </a:lnTo>
                <a:lnTo>
                  <a:pt x="121894" y="546100"/>
                </a:lnTo>
                <a:lnTo>
                  <a:pt x="126923" y="541020"/>
                </a:lnTo>
                <a:lnTo>
                  <a:pt x="131140" y="534670"/>
                </a:lnTo>
                <a:lnTo>
                  <a:pt x="135305" y="530860"/>
                </a:lnTo>
                <a:lnTo>
                  <a:pt x="131978" y="527050"/>
                </a:lnTo>
                <a:lnTo>
                  <a:pt x="135255" y="523240"/>
                </a:lnTo>
                <a:lnTo>
                  <a:pt x="137541" y="519430"/>
                </a:lnTo>
                <a:lnTo>
                  <a:pt x="139649" y="514350"/>
                </a:lnTo>
                <a:lnTo>
                  <a:pt x="140169" y="513080"/>
                </a:lnTo>
                <a:lnTo>
                  <a:pt x="136842" y="510540"/>
                </a:lnTo>
                <a:lnTo>
                  <a:pt x="137845" y="505460"/>
                </a:lnTo>
                <a:lnTo>
                  <a:pt x="148082" y="504190"/>
                </a:lnTo>
                <a:lnTo>
                  <a:pt x="153327" y="497840"/>
                </a:lnTo>
                <a:lnTo>
                  <a:pt x="154089" y="499110"/>
                </a:lnTo>
                <a:lnTo>
                  <a:pt x="152387" y="500380"/>
                </a:lnTo>
                <a:lnTo>
                  <a:pt x="157441" y="500380"/>
                </a:lnTo>
                <a:lnTo>
                  <a:pt x="158559" y="497840"/>
                </a:lnTo>
                <a:lnTo>
                  <a:pt x="159664" y="495300"/>
                </a:lnTo>
                <a:lnTo>
                  <a:pt x="161137" y="491490"/>
                </a:lnTo>
                <a:lnTo>
                  <a:pt x="163652" y="485140"/>
                </a:lnTo>
                <a:lnTo>
                  <a:pt x="165468" y="480060"/>
                </a:lnTo>
                <a:lnTo>
                  <a:pt x="171030" y="480060"/>
                </a:lnTo>
                <a:lnTo>
                  <a:pt x="171500" y="477520"/>
                </a:lnTo>
                <a:lnTo>
                  <a:pt x="172986" y="476250"/>
                </a:lnTo>
                <a:lnTo>
                  <a:pt x="175602" y="476250"/>
                </a:lnTo>
                <a:lnTo>
                  <a:pt x="177761" y="476250"/>
                </a:lnTo>
                <a:lnTo>
                  <a:pt x="179006" y="474980"/>
                </a:lnTo>
                <a:lnTo>
                  <a:pt x="176745" y="474980"/>
                </a:lnTo>
                <a:lnTo>
                  <a:pt x="178193" y="472440"/>
                </a:lnTo>
                <a:lnTo>
                  <a:pt x="179222" y="469900"/>
                </a:lnTo>
                <a:lnTo>
                  <a:pt x="183146" y="472440"/>
                </a:lnTo>
                <a:lnTo>
                  <a:pt x="183388" y="472440"/>
                </a:lnTo>
                <a:lnTo>
                  <a:pt x="183476" y="471170"/>
                </a:lnTo>
                <a:lnTo>
                  <a:pt x="186385" y="471170"/>
                </a:lnTo>
                <a:lnTo>
                  <a:pt x="184886" y="469900"/>
                </a:lnTo>
                <a:lnTo>
                  <a:pt x="183388" y="468630"/>
                </a:lnTo>
                <a:lnTo>
                  <a:pt x="180060" y="467360"/>
                </a:lnTo>
                <a:lnTo>
                  <a:pt x="180441" y="466090"/>
                </a:lnTo>
                <a:lnTo>
                  <a:pt x="180632" y="464820"/>
                </a:lnTo>
                <a:lnTo>
                  <a:pt x="180517" y="463550"/>
                </a:lnTo>
                <a:lnTo>
                  <a:pt x="187032" y="467360"/>
                </a:lnTo>
                <a:lnTo>
                  <a:pt x="185699" y="463550"/>
                </a:lnTo>
                <a:lnTo>
                  <a:pt x="184365" y="459740"/>
                </a:lnTo>
                <a:lnTo>
                  <a:pt x="183476" y="457200"/>
                </a:lnTo>
                <a:lnTo>
                  <a:pt x="190842" y="459740"/>
                </a:lnTo>
                <a:lnTo>
                  <a:pt x="189826" y="457200"/>
                </a:lnTo>
                <a:lnTo>
                  <a:pt x="189331" y="455930"/>
                </a:lnTo>
                <a:lnTo>
                  <a:pt x="197980" y="449580"/>
                </a:lnTo>
                <a:lnTo>
                  <a:pt x="194348" y="444500"/>
                </a:lnTo>
                <a:lnTo>
                  <a:pt x="196837" y="443230"/>
                </a:lnTo>
                <a:lnTo>
                  <a:pt x="199504" y="441960"/>
                </a:lnTo>
                <a:lnTo>
                  <a:pt x="199796" y="438150"/>
                </a:lnTo>
                <a:lnTo>
                  <a:pt x="204609" y="441960"/>
                </a:lnTo>
                <a:lnTo>
                  <a:pt x="204304" y="438150"/>
                </a:lnTo>
                <a:lnTo>
                  <a:pt x="203898" y="433070"/>
                </a:lnTo>
                <a:lnTo>
                  <a:pt x="203796" y="431800"/>
                </a:lnTo>
                <a:lnTo>
                  <a:pt x="208902" y="431800"/>
                </a:lnTo>
                <a:lnTo>
                  <a:pt x="211416" y="433070"/>
                </a:lnTo>
                <a:lnTo>
                  <a:pt x="211747" y="438150"/>
                </a:lnTo>
                <a:lnTo>
                  <a:pt x="213093" y="433070"/>
                </a:lnTo>
                <a:lnTo>
                  <a:pt x="213499" y="431800"/>
                </a:lnTo>
                <a:lnTo>
                  <a:pt x="213906" y="430530"/>
                </a:lnTo>
                <a:lnTo>
                  <a:pt x="214312" y="429260"/>
                </a:lnTo>
                <a:lnTo>
                  <a:pt x="215379" y="426720"/>
                </a:lnTo>
                <a:lnTo>
                  <a:pt x="216230" y="421640"/>
                </a:lnTo>
                <a:lnTo>
                  <a:pt x="218452" y="424180"/>
                </a:lnTo>
                <a:lnTo>
                  <a:pt x="220332" y="422910"/>
                </a:lnTo>
                <a:lnTo>
                  <a:pt x="220306" y="421640"/>
                </a:lnTo>
                <a:lnTo>
                  <a:pt x="220205" y="415290"/>
                </a:lnTo>
                <a:lnTo>
                  <a:pt x="223507" y="416560"/>
                </a:lnTo>
                <a:lnTo>
                  <a:pt x="227393" y="415290"/>
                </a:lnTo>
                <a:lnTo>
                  <a:pt x="231279" y="414020"/>
                </a:lnTo>
                <a:lnTo>
                  <a:pt x="236804" y="410210"/>
                </a:lnTo>
                <a:lnTo>
                  <a:pt x="240499" y="407670"/>
                </a:lnTo>
                <a:lnTo>
                  <a:pt x="250990" y="398780"/>
                </a:lnTo>
                <a:lnTo>
                  <a:pt x="262585" y="392430"/>
                </a:lnTo>
                <a:lnTo>
                  <a:pt x="259867" y="389890"/>
                </a:lnTo>
                <a:lnTo>
                  <a:pt x="262737" y="388620"/>
                </a:lnTo>
                <a:lnTo>
                  <a:pt x="266433" y="387350"/>
                </a:lnTo>
                <a:lnTo>
                  <a:pt x="266179" y="384810"/>
                </a:lnTo>
                <a:lnTo>
                  <a:pt x="268579" y="386080"/>
                </a:lnTo>
                <a:lnTo>
                  <a:pt x="271157" y="386080"/>
                </a:lnTo>
                <a:lnTo>
                  <a:pt x="270725" y="388620"/>
                </a:lnTo>
                <a:lnTo>
                  <a:pt x="273342" y="384810"/>
                </a:lnTo>
                <a:lnTo>
                  <a:pt x="275094" y="382270"/>
                </a:lnTo>
                <a:lnTo>
                  <a:pt x="282448" y="384810"/>
                </a:lnTo>
                <a:lnTo>
                  <a:pt x="282295" y="382270"/>
                </a:lnTo>
                <a:lnTo>
                  <a:pt x="282079" y="378460"/>
                </a:lnTo>
                <a:lnTo>
                  <a:pt x="282016" y="377190"/>
                </a:lnTo>
                <a:lnTo>
                  <a:pt x="281940" y="375920"/>
                </a:lnTo>
                <a:lnTo>
                  <a:pt x="284314" y="377190"/>
                </a:lnTo>
                <a:lnTo>
                  <a:pt x="283121" y="379730"/>
                </a:lnTo>
                <a:lnTo>
                  <a:pt x="284746" y="379730"/>
                </a:lnTo>
                <a:lnTo>
                  <a:pt x="285178" y="377190"/>
                </a:lnTo>
                <a:lnTo>
                  <a:pt x="288429" y="378460"/>
                </a:lnTo>
                <a:lnTo>
                  <a:pt x="287337" y="379730"/>
                </a:lnTo>
                <a:lnTo>
                  <a:pt x="287121" y="381000"/>
                </a:lnTo>
                <a:lnTo>
                  <a:pt x="291503" y="377190"/>
                </a:lnTo>
                <a:lnTo>
                  <a:pt x="292963" y="375920"/>
                </a:lnTo>
                <a:lnTo>
                  <a:pt x="288429" y="369570"/>
                </a:lnTo>
                <a:lnTo>
                  <a:pt x="284048" y="363220"/>
                </a:lnTo>
                <a:lnTo>
                  <a:pt x="289458" y="363220"/>
                </a:lnTo>
                <a:lnTo>
                  <a:pt x="290753" y="361950"/>
                </a:lnTo>
                <a:lnTo>
                  <a:pt x="290398" y="359410"/>
                </a:lnTo>
                <a:lnTo>
                  <a:pt x="289864" y="355600"/>
                </a:lnTo>
                <a:lnTo>
                  <a:pt x="292557" y="356870"/>
                </a:lnTo>
                <a:lnTo>
                  <a:pt x="296049" y="356870"/>
                </a:lnTo>
                <a:lnTo>
                  <a:pt x="292722" y="360680"/>
                </a:lnTo>
                <a:lnTo>
                  <a:pt x="295135" y="359410"/>
                </a:lnTo>
                <a:lnTo>
                  <a:pt x="303085" y="355600"/>
                </a:lnTo>
                <a:lnTo>
                  <a:pt x="308394" y="353060"/>
                </a:lnTo>
                <a:lnTo>
                  <a:pt x="304774" y="347980"/>
                </a:lnTo>
                <a:lnTo>
                  <a:pt x="306425" y="347980"/>
                </a:lnTo>
                <a:lnTo>
                  <a:pt x="308102" y="345440"/>
                </a:lnTo>
                <a:lnTo>
                  <a:pt x="308241" y="344170"/>
                </a:lnTo>
                <a:lnTo>
                  <a:pt x="313372" y="340360"/>
                </a:lnTo>
                <a:lnTo>
                  <a:pt x="314159" y="340360"/>
                </a:lnTo>
                <a:lnTo>
                  <a:pt x="318617" y="336550"/>
                </a:lnTo>
                <a:lnTo>
                  <a:pt x="316649" y="336550"/>
                </a:lnTo>
                <a:lnTo>
                  <a:pt x="313969" y="330200"/>
                </a:lnTo>
                <a:lnTo>
                  <a:pt x="319646" y="332740"/>
                </a:lnTo>
                <a:lnTo>
                  <a:pt x="321919" y="330200"/>
                </a:lnTo>
                <a:lnTo>
                  <a:pt x="323049" y="328930"/>
                </a:lnTo>
                <a:lnTo>
                  <a:pt x="323380" y="328930"/>
                </a:lnTo>
                <a:lnTo>
                  <a:pt x="329145" y="326390"/>
                </a:lnTo>
                <a:lnTo>
                  <a:pt x="330758" y="325120"/>
                </a:lnTo>
                <a:lnTo>
                  <a:pt x="332422" y="322580"/>
                </a:lnTo>
                <a:lnTo>
                  <a:pt x="338378" y="321310"/>
                </a:lnTo>
                <a:lnTo>
                  <a:pt x="335076" y="318770"/>
                </a:lnTo>
                <a:lnTo>
                  <a:pt x="334695" y="314960"/>
                </a:lnTo>
                <a:lnTo>
                  <a:pt x="339191" y="313690"/>
                </a:lnTo>
                <a:lnTo>
                  <a:pt x="345224" y="312420"/>
                </a:lnTo>
                <a:lnTo>
                  <a:pt x="349402" y="309880"/>
                </a:lnTo>
                <a:lnTo>
                  <a:pt x="345909" y="308610"/>
                </a:lnTo>
                <a:lnTo>
                  <a:pt x="346481" y="304800"/>
                </a:lnTo>
                <a:lnTo>
                  <a:pt x="346671" y="303530"/>
                </a:lnTo>
                <a:lnTo>
                  <a:pt x="362051" y="312420"/>
                </a:lnTo>
                <a:lnTo>
                  <a:pt x="365645" y="311150"/>
                </a:lnTo>
                <a:lnTo>
                  <a:pt x="366788" y="311150"/>
                </a:lnTo>
                <a:lnTo>
                  <a:pt x="365506" y="313690"/>
                </a:lnTo>
                <a:lnTo>
                  <a:pt x="365023" y="314960"/>
                </a:lnTo>
                <a:lnTo>
                  <a:pt x="369316" y="312420"/>
                </a:lnTo>
                <a:lnTo>
                  <a:pt x="368388" y="311150"/>
                </a:lnTo>
                <a:lnTo>
                  <a:pt x="366280" y="307340"/>
                </a:lnTo>
                <a:lnTo>
                  <a:pt x="367030" y="303530"/>
                </a:lnTo>
                <a:lnTo>
                  <a:pt x="370027" y="304800"/>
                </a:lnTo>
                <a:lnTo>
                  <a:pt x="370751" y="311150"/>
                </a:lnTo>
                <a:lnTo>
                  <a:pt x="374840" y="308610"/>
                </a:lnTo>
                <a:lnTo>
                  <a:pt x="378294" y="308610"/>
                </a:lnTo>
                <a:lnTo>
                  <a:pt x="378599" y="303530"/>
                </a:lnTo>
                <a:lnTo>
                  <a:pt x="379298" y="292100"/>
                </a:lnTo>
                <a:lnTo>
                  <a:pt x="388162" y="292100"/>
                </a:lnTo>
                <a:lnTo>
                  <a:pt x="382892" y="290830"/>
                </a:lnTo>
                <a:lnTo>
                  <a:pt x="384352" y="287020"/>
                </a:lnTo>
                <a:lnTo>
                  <a:pt x="387756" y="283210"/>
                </a:lnTo>
                <a:lnTo>
                  <a:pt x="400837" y="285750"/>
                </a:lnTo>
                <a:lnTo>
                  <a:pt x="399707" y="276860"/>
                </a:lnTo>
                <a:lnTo>
                  <a:pt x="400646" y="276860"/>
                </a:lnTo>
                <a:lnTo>
                  <a:pt x="401218" y="278130"/>
                </a:lnTo>
                <a:lnTo>
                  <a:pt x="401624" y="278130"/>
                </a:lnTo>
                <a:lnTo>
                  <a:pt x="402234" y="276860"/>
                </a:lnTo>
                <a:lnTo>
                  <a:pt x="402856" y="275590"/>
                </a:lnTo>
                <a:lnTo>
                  <a:pt x="403466" y="274320"/>
                </a:lnTo>
                <a:lnTo>
                  <a:pt x="409549" y="267970"/>
                </a:lnTo>
                <a:lnTo>
                  <a:pt x="409384" y="266700"/>
                </a:lnTo>
                <a:lnTo>
                  <a:pt x="408863" y="262890"/>
                </a:lnTo>
                <a:lnTo>
                  <a:pt x="416458" y="264160"/>
                </a:lnTo>
                <a:lnTo>
                  <a:pt x="421843" y="257810"/>
                </a:lnTo>
                <a:lnTo>
                  <a:pt x="426542" y="251460"/>
                </a:lnTo>
                <a:lnTo>
                  <a:pt x="432079" y="254000"/>
                </a:lnTo>
                <a:lnTo>
                  <a:pt x="435076" y="251460"/>
                </a:lnTo>
                <a:lnTo>
                  <a:pt x="436575" y="250190"/>
                </a:lnTo>
                <a:lnTo>
                  <a:pt x="441083" y="246380"/>
                </a:lnTo>
                <a:lnTo>
                  <a:pt x="441731" y="247650"/>
                </a:lnTo>
                <a:lnTo>
                  <a:pt x="448360" y="243840"/>
                </a:lnTo>
                <a:lnTo>
                  <a:pt x="448525" y="234950"/>
                </a:lnTo>
                <a:lnTo>
                  <a:pt x="450519" y="234950"/>
                </a:lnTo>
                <a:lnTo>
                  <a:pt x="450303" y="236220"/>
                </a:lnTo>
                <a:lnTo>
                  <a:pt x="450634" y="237490"/>
                </a:lnTo>
                <a:lnTo>
                  <a:pt x="455955" y="234950"/>
                </a:lnTo>
                <a:lnTo>
                  <a:pt x="461276" y="232410"/>
                </a:lnTo>
                <a:lnTo>
                  <a:pt x="461632" y="231406"/>
                </a:lnTo>
                <a:lnTo>
                  <a:pt x="464172" y="223520"/>
                </a:lnTo>
                <a:lnTo>
                  <a:pt x="464985" y="220980"/>
                </a:lnTo>
                <a:lnTo>
                  <a:pt x="468528" y="223520"/>
                </a:lnTo>
                <a:lnTo>
                  <a:pt x="471500" y="220980"/>
                </a:lnTo>
                <a:lnTo>
                  <a:pt x="478015" y="218440"/>
                </a:lnTo>
                <a:lnTo>
                  <a:pt x="485495" y="215900"/>
                </a:lnTo>
                <a:lnTo>
                  <a:pt x="491337" y="209550"/>
                </a:lnTo>
                <a:lnTo>
                  <a:pt x="491921" y="210820"/>
                </a:lnTo>
                <a:lnTo>
                  <a:pt x="491604" y="212090"/>
                </a:lnTo>
                <a:lnTo>
                  <a:pt x="494652" y="209550"/>
                </a:lnTo>
                <a:lnTo>
                  <a:pt x="499237" y="205740"/>
                </a:lnTo>
                <a:lnTo>
                  <a:pt x="502475" y="204470"/>
                </a:lnTo>
                <a:lnTo>
                  <a:pt x="508977" y="201930"/>
                </a:lnTo>
                <a:lnTo>
                  <a:pt x="516305" y="196850"/>
                </a:lnTo>
                <a:lnTo>
                  <a:pt x="516636" y="187960"/>
                </a:lnTo>
                <a:lnTo>
                  <a:pt x="520128" y="181610"/>
                </a:lnTo>
                <a:lnTo>
                  <a:pt x="520827" y="180340"/>
                </a:lnTo>
                <a:lnTo>
                  <a:pt x="516343" y="181610"/>
                </a:lnTo>
                <a:lnTo>
                  <a:pt x="515200" y="179070"/>
                </a:lnTo>
                <a:lnTo>
                  <a:pt x="514959" y="176530"/>
                </a:lnTo>
                <a:lnTo>
                  <a:pt x="514832" y="175260"/>
                </a:lnTo>
                <a:lnTo>
                  <a:pt x="512711" y="173990"/>
                </a:lnTo>
                <a:lnTo>
                  <a:pt x="515518" y="170180"/>
                </a:lnTo>
                <a:lnTo>
                  <a:pt x="524395" y="171450"/>
                </a:lnTo>
                <a:lnTo>
                  <a:pt x="520738" y="175260"/>
                </a:lnTo>
                <a:lnTo>
                  <a:pt x="519607" y="175260"/>
                </a:lnTo>
                <a:lnTo>
                  <a:pt x="523113" y="177800"/>
                </a:lnTo>
                <a:lnTo>
                  <a:pt x="527570" y="176530"/>
                </a:lnTo>
                <a:lnTo>
                  <a:pt x="531977" y="173990"/>
                </a:lnTo>
                <a:lnTo>
                  <a:pt x="535279" y="175260"/>
                </a:lnTo>
                <a:lnTo>
                  <a:pt x="537425" y="173990"/>
                </a:lnTo>
                <a:lnTo>
                  <a:pt x="543852" y="170180"/>
                </a:lnTo>
                <a:lnTo>
                  <a:pt x="545998" y="168910"/>
                </a:lnTo>
                <a:lnTo>
                  <a:pt x="548144" y="167640"/>
                </a:lnTo>
                <a:lnTo>
                  <a:pt x="561492" y="160020"/>
                </a:lnTo>
                <a:lnTo>
                  <a:pt x="566813" y="157480"/>
                </a:lnTo>
                <a:lnTo>
                  <a:pt x="574776" y="153670"/>
                </a:lnTo>
                <a:lnTo>
                  <a:pt x="583209" y="148590"/>
                </a:lnTo>
                <a:lnTo>
                  <a:pt x="587425" y="146050"/>
                </a:lnTo>
                <a:lnTo>
                  <a:pt x="581799" y="140970"/>
                </a:lnTo>
                <a:lnTo>
                  <a:pt x="587641" y="138430"/>
                </a:lnTo>
                <a:lnTo>
                  <a:pt x="589991" y="138430"/>
                </a:lnTo>
                <a:lnTo>
                  <a:pt x="592556" y="140970"/>
                </a:lnTo>
                <a:lnTo>
                  <a:pt x="588391" y="143510"/>
                </a:lnTo>
                <a:lnTo>
                  <a:pt x="592607" y="146050"/>
                </a:lnTo>
                <a:lnTo>
                  <a:pt x="593217" y="138430"/>
                </a:lnTo>
                <a:lnTo>
                  <a:pt x="593318" y="137160"/>
                </a:lnTo>
                <a:lnTo>
                  <a:pt x="592645" y="135890"/>
                </a:lnTo>
                <a:lnTo>
                  <a:pt x="598157" y="133642"/>
                </a:lnTo>
                <a:lnTo>
                  <a:pt x="597992" y="133350"/>
                </a:lnTo>
                <a:lnTo>
                  <a:pt x="602996" y="130810"/>
                </a:lnTo>
                <a:lnTo>
                  <a:pt x="606767" y="129540"/>
                </a:lnTo>
                <a:lnTo>
                  <a:pt x="607987" y="127000"/>
                </a:lnTo>
                <a:lnTo>
                  <a:pt x="607910" y="130810"/>
                </a:lnTo>
                <a:lnTo>
                  <a:pt x="606806" y="130810"/>
                </a:lnTo>
                <a:lnTo>
                  <a:pt x="606831" y="133350"/>
                </a:lnTo>
                <a:lnTo>
                  <a:pt x="608177" y="132080"/>
                </a:lnTo>
                <a:lnTo>
                  <a:pt x="608418" y="133350"/>
                </a:lnTo>
                <a:lnTo>
                  <a:pt x="608939" y="133350"/>
                </a:lnTo>
                <a:lnTo>
                  <a:pt x="609523" y="132080"/>
                </a:lnTo>
                <a:lnTo>
                  <a:pt x="610108" y="130810"/>
                </a:lnTo>
                <a:lnTo>
                  <a:pt x="617562" y="127000"/>
                </a:lnTo>
                <a:lnTo>
                  <a:pt x="611809" y="124460"/>
                </a:lnTo>
                <a:lnTo>
                  <a:pt x="612406" y="123190"/>
                </a:lnTo>
                <a:lnTo>
                  <a:pt x="613587" y="120650"/>
                </a:lnTo>
                <a:lnTo>
                  <a:pt x="618744" y="120650"/>
                </a:lnTo>
                <a:lnTo>
                  <a:pt x="612178" y="118110"/>
                </a:lnTo>
                <a:lnTo>
                  <a:pt x="620864" y="118110"/>
                </a:lnTo>
                <a:lnTo>
                  <a:pt x="630720" y="113030"/>
                </a:lnTo>
                <a:lnTo>
                  <a:pt x="637819" y="107950"/>
                </a:lnTo>
                <a:lnTo>
                  <a:pt x="639597" y="106680"/>
                </a:lnTo>
                <a:lnTo>
                  <a:pt x="645350" y="105410"/>
                </a:lnTo>
                <a:lnTo>
                  <a:pt x="646861" y="101600"/>
                </a:lnTo>
                <a:lnTo>
                  <a:pt x="647865" y="99060"/>
                </a:lnTo>
                <a:lnTo>
                  <a:pt x="652399" y="96520"/>
                </a:lnTo>
                <a:lnTo>
                  <a:pt x="658164" y="93980"/>
                </a:lnTo>
                <a:lnTo>
                  <a:pt x="656234" y="93980"/>
                </a:lnTo>
                <a:lnTo>
                  <a:pt x="655269" y="92710"/>
                </a:lnTo>
                <a:lnTo>
                  <a:pt x="654304" y="91440"/>
                </a:lnTo>
                <a:lnTo>
                  <a:pt x="652373" y="88900"/>
                </a:lnTo>
                <a:lnTo>
                  <a:pt x="657542" y="86360"/>
                </a:lnTo>
                <a:lnTo>
                  <a:pt x="661339" y="91440"/>
                </a:lnTo>
                <a:lnTo>
                  <a:pt x="665975" y="91440"/>
                </a:lnTo>
                <a:lnTo>
                  <a:pt x="671334" y="90170"/>
                </a:lnTo>
                <a:lnTo>
                  <a:pt x="677316" y="91440"/>
                </a:lnTo>
                <a:lnTo>
                  <a:pt x="676910" y="90170"/>
                </a:lnTo>
                <a:lnTo>
                  <a:pt x="676503" y="88900"/>
                </a:lnTo>
                <a:lnTo>
                  <a:pt x="680237" y="86360"/>
                </a:lnTo>
                <a:lnTo>
                  <a:pt x="683361" y="82575"/>
                </a:lnTo>
                <a:lnTo>
                  <a:pt x="680808" y="78740"/>
                </a:lnTo>
                <a:lnTo>
                  <a:pt x="685330" y="77470"/>
                </a:lnTo>
                <a:lnTo>
                  <a:pt x="683310" y="82461"/>
                </a:lnTo>
                <a:lnTo>
                  <a:pt x="687730" y="83820"/>
                </a:lnTo>
                <a:lnTo>
                  <a:pt x="694512" y="78740"/>
                </a:lnTo>
                <a:lnTo>
                  <a:pt x="697407" y="77470"/>
                </a:lnTo>
                <a:lnTo>
                  <a:pt x="703199" y="74930"/>
                </a:lnTo>
                <a:lnTo>
                  <a:pt x="712635" y="72390"/>
                </a:lnTo>
                <a:lnTo>
                  <a:pt x="715645" y="71120"/>
                </a:lnTo>
                <a:lnTo>
                  <a:pt x="721652" y="68580"/>
                </a:lnTo>
                <a:lnTo>
                  <a:pt x="721131" y="67310"/>
                </a:lnTo>
                <a:lnTo>
                  <a:pt x="718007" y="66040"/>
                </a:lnTo>
                <a:lnTo>
                  <a:pt x="719543" y="62230"/>
                </a:lnTo>
                <a:lnTo>
                  <a:pt x="729411" y="66040"/>
                </a:lnTo>
                <a:lnTo>
                  <a:pt x="731431" y="64770"/>
                </a:lnTo>
                <a:lnTo>
                  <a:pt x="730161" y="62230"/>
                </a:lnTo>
                <a:lnTo>
                  <a:pt x="727646" y="57150"/>
                </a:lnTo>
                <a:lnTo>
                  <a:pt x="734415" y="59690"/>
                </a:lnTo>
                <a:lnTo>
                  <a:pt x="731431" y="57150"/>
                </a:lnTo>
                <a:lnTo>
                  <a:pt x="732840" y="55880"/>
                </a:lnTo>
                <a:lnTo>
                  <a:pt x="742721" y="54610"/>
                </a:lnTo>
                <a:lnTo>
                  <a:pt x="776439" y="40640"/>
                </a:lnTo>
                <a:lnTo>
                  <a:pt x="782599" y="36830"/>
                </a:lnTo>
                <a:lnTo>
                  <a:pt x="789228" y="36830"/>
                </a:lnTo>
                <a:lnTo>
                  <a:pt x="795845" y="35560"/>
                </a:lnTo>
                <a:lnTo>
                  <a:pt x="802716" y="35560"/>
                </a:lnTo>
                <a:lnTo>
                  <a:pt x="809853" y="36830"/>
                </a:lnTo>
                <a:lnTo>
                  <a:pt x="807770" y="35560"/>
                </a:lnTo>
                <a:lnTo>
                  <a:pt x="805688" y="34290"/>
                </a:lnTo>
                <a:lnTo>
                  <a:pt x="807821" y="34290"/>
                </a:lnTo>
                <a:lnTo>
                  <a:pt x="810361" y="33020"/>
                </a:lnTo>
                <a:lnTo>
                  <a:pt x="808494" y="33020"/>
                </a:lnTo>
                <a:lnTo>
                  <a:pt x="809066" y="30480"/>
                </a:lnTo>
                <a:lnTo>
                  <a:pt x="809358" y="29210"/>
                </a:lnTo>
                <a:lnTo>
                  <a:pt x="808913" y="27940"/>
                </a:lnTo>
                <a:lnTo>
                  <a:pt x="808469" y="26670"/>
                </a:lnTo>
                <a:lnTo>
                  <a:pt x="814527" y="29210"/>
                </a:lnTo>
                <a:lnTo>
                  <a:pt x="820547" y="30480"/>
                </a:lnTo>
                <a:lnTo>
                  <a:pt x="820877" y="26670"/>
                </a:lnTo>
                <a:lnTo>
                  <a:pt x="821093" y="24130"/>
                </a:lnTo>
                <a:lnTo>
                  <a:pt x="831735" y="27940"/>
                </a:lnTo>
                <a:lnTo>
                  <a:pt x="831735" y="22860"/>
                </a:lnTo>
                <a:lnTo>
                  <a:pt x="831735" y="21590"/>
                </a:lnTo>
                <a:close/>
              </a:path>
              <a:path extrusionOk="0" h="659764" w="838200">
                <a:moveTo>
                  <a:pt x="832612" y="35674"/>
                </a:moveTo>
                <a:lnTo>
                  <a:pt x="829627" y="33032"/>
                </a:lnTo>
                <a:lnTo>
                  <a:pt x="828548" y="34518"/>
                </a:lnTo>
                <a:lnTo>
                  <a:pt x="832612" y="35674"/>
                </a:lnTo>
                <a:close/>
              </a:path>
              <a:path extrusionOk="0" h="659764" w="838200">
                <a:moveTo>
                  <a:pt x="837666" y="25882"/>
                </a:moveTo>
                <a:lnTo>
                  <a:pt x="835304" y="27216"/>
                </a:lnTo>
                <a:lnTo>
                  <a:pt x="834415" y="25996"/>
                </a:lnTo>
                <a:lnTo>
                  <a:pt x="836358" y="31813"/>
                </a:lnTo>
                <a:lnTo>
                  <a:pt x="837666" y="258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403" name="Google Shape;2403;p238"/>
          <p:cNvPicPr preferRelativeResize="0"/>
          <p:nvPr/>
        </p:nvPicPr>
        <p:blipFill rotWithShape="1">
          <a:blip r:embed="rId6">
            <a:alphaModFix/>
          </a:blip>
          <a:srcRect b="0" l="0" r="0" t="0"/>
          <a:stretch/>
        </p:blipFill>
        <p:spPr>
          <a:xfrm>
            <a:off x="9775573" y="894"/>
            <a:ext cx="2414047" cy="1463664"/>
          </a:xfrm>
          <a:prstGeom prst="rect">
            <a:avLst/>
          </a:prstGeom>
          <a:noFill/>
          <a:ln>
            <a:noFill/>
          </a:ln>
        </p:spPr>
      </p:pic>
      <p:pic>
        <p:nvPicPr>
          <p:cNvPr id="2404" name="Google Shape;2404;p238"/>
          <p:cNvPicPr preferRelativeResize="0"/>
          <p:nvPr/>
        </p:nvPicPr>
        <p:blipFill rotWithShape="1">
          <a:blip r:embed="rId7">
            <a:alphaModFix/>
          </a:blip>
          <a:srcRect b="0" l="0" r="0" t="0"/>
          <a:stretch/>
        </p:blipFill>
        <p:spPr>
          <a:xfrm>
            <a:off x="10759523" y="1561547"/>
            <a:ext cx="1430097" cy="1306600"/>
          </a:xfrm>
          <a:prstGeom prst="rect">
            <a:avLst/>
          </a:prstGeom>
          <a:noFill/>
          <a:ln>
            <a:noFill/>
          </a:ln>
        </p:spPr>
      </p:pic>
      <p:grpSp>
        <p:nvGrpSpPr>
          <p:cNvPr id="2405" name="Google Shape;2405;p238"/>
          <p:cNvGrpSpPr/>
          <p:nvPr/>
        </p:nvGrpSpPr>
        <p:grpSpPr>
          <a:xfrm>
            <a:off x="241878" y="4407752"/>
            <a:ext cx="11907985" cy="2826372"/>
            <a:chOff x="421776" y="6037647"/>
            <a:chExt cx="17866630" cy="4240663"/>
          </a:xfrm>
        </p:grpSpPr>
        <p:pic>
          <p:nvPicPr>
            <p:cNvPr id="2406" name="Google Shape;2406;p238"/>
            <p:cNvPicPr preferRelativeResize="0"/>
            <p:nvPr/>
          </p:nvPicPr>
          <p:blipFill rotWithShape="1">
            <a:blip r:embed="rId8">
              <a:alphaModFix/>
            </a:blip>
            <a:srcRect b="0" l="0" r="0" t="0"/>
            <a:stretch/>
          </p:blipFill>
          <p:spPr>
            <a:xfrm>
              <a:off x="2450966" y="6037647"/>
              <a:ext cx="14106524" cy="2752724"/>
            </a:xfrm>
            <a:prstGeom prst="rect">
              <a:avLst/>
            </a:prstGeom>
            <a:noFill/>
            <a:ln>
              <a:noFill/>
            </a:ln>
          </p:spPr>
        </p:pic>
        <p:pic>
          <p:nvPicPr>
            <p:cNvPr id="2407" name="Google Shape;2407;p238"/>
            <p:cNvPicPr preferRelativeResize="0"/>
            <p:nvPr/>
          </p:nvPicPr>
          <p:blipFill rotWithShape="1">
            <a:blip r:embed="rId9">
              <a:alphaModFix/>
            </a:blip>
            <a:srcRect b="0" l="0" r="0" t="0"/>
            <a:stretch/>
          </p:blipFill>
          <p:spPr>
            <a:xfrm>
              <a:off x="421776" y="6887410"/>
              <a:ext cx="2181622" cy="3390900"/>
            </a:xfrm>
            <a:prstGeom prst="rect">
              <a:avLst/>
            </a:prstGeom>
            <a:noFill/>
            <a:ln>
              <a:noFill/>
            </a:ln>
          </p:spPr>
        </p:pic>
        <p:sp>
          <p:nvSpPr>
            <p:cNvPr id="2408" name="Google Shape;2408;p238"/>
            <p:cNvSpPr/>
            <p:nvPr/>
          </p:nvSpPr>
          <p:spPr>
            <a:xfrm>
              <a:off x="15665019" y="7192288"/>
              <a:ext cx="680720" cy="2167890"/>
            </a:xfrm>
            <a:custGeom>
              <a:rect b="b" l="l" r="r" t="t"/>
              <a:pathLst>
                <a:path extrusionOk="0" h="2167890" w="680719">
                  <a:moveTo>
                    <a:pt x="12369" y="2094306"/>
                  </a:moveTo>
                  <a:lnTo>
                    <a:pt x="9969" y="2094420"/>
                  </a:lnTo>
                  <a:lnTo>
                    <a:pt x="10756" y="2091016"/>
                  </a:lnTo>
                  <a:lnTo>
                    <a:pt x="1612" y="2092236"/>
                  </a:lnTo>
                  <a:lnTo>
                    <a:pt x="0" y="2091740"/>
                  </a:lnTo>
                  <a:lnTo>
                    <a:pt x="2006" y="2097481"/>
                  </a:lnTo>
                  <a:lnTo>
                    <a:pt x="12369" y="2094306"/>
                  </a:lnTo>
                  <a:close/>
                </a:path>
                <a:path extrusionOk="0" h="2167890" w="680719">
                  <a:moveTo>
                    <a:pt x="92710" y="2167445"/>
                  </a:moveTo>
                  <a:lnTo>
                    <a:pt x="91592" y="2154580"/>
                  </a:lnTo>
                  <a:lnTo>
                    <a:pt x="90589" y="2164169"/>
                  </a:lnTo>
                  <a:lnTo>
                    <a:pt x="92710" y="2167445"/>
                  </a:lnTo>
                  <a:close/>
                </a:path>
                <a:path extrusionOk="0" h="2167890" w="680719">
                  <a:moveTo>
                    <a:pt x="118579" y="2110790"/>
                  </a:moveTo>
                  <a:lnTo>
                    <a:pt x="114236" y="2108225"/>
                  </a:lnTo>
                  <a:lnTo>
                    <a:pt x="107213" y="2110181"/>
                  </a:lnTo>
                  <a:lnTo>
                    <a:pt x="107848" y="2113686"/>
                  </a:lnTo>
                  <a:lnTo>
                    <a:pt x="108496" y="2117140"/>
                  </a:lnTo>
                  <a:lnTo>
                    <a:pt x="107861" y="2113686"/>
                  </a:lnTo>
                  <a:lnTo>
                    <a:pt x="118579" y="2110790"/>
                  </a:lnTo>
                  <a:close/>
                </a:path>
                <a:path extrusionOk="0" h="2167890" w="680719">
                  <a:moveTo>
                    <a:pt x="125831" y="2119757"/>
                  </a:moveTo>
                  <a:lnTo>
                    <a:pt x="117411" y="2120608"/>
                  </a:lnTo>
                  <a:lnTo>
                    <a:pt x="113538" y="2127504"/>
                  </a:lnTo>
                  <a:lnTo>
                    <a:pt x="110667" y="2136178"/>
                  </a:lnTo>
                  <a:lnTo>
                    <a:pt x="105257" y="2142375"/>
                  </a:lnTo>
                  <a:lnTo>
                    <a:pt x="101409" y="2141436"/>
                  </a:lnTo>
                  <a:lnTo>
                    <a:pt x="108216" y="2152802"/>
                  </a:lnTo>
                  <a:lnTo>
                    <a:pt x="112534" y="2143658"/>
                  </a:lnTo>
                  <a:lnTo>
                    <a:pt x="116230" y="2133816"/>
                  </a:lnTo>
                  <a:lnTo>
                    <a:pt x="120319" y="2125205"/>
                  </a:lnTo>
                  <a:lnTo>
                    <a:pt x="125831" y="2119757"/>
                  </a:lnTo>
                  <a:close/>
                </a:path>
                <a:path extrusionOk="0" h="2167890" w="680719">
                  <a:moveTo>
                    <a:pt x="151193" y="2023668"/>
                  </a:moveTo>
                  <a:lnTo>
                    <a:pt x="150698" y="2022221"/>
                  </a:lnTo>
                  <a:lnTo>
                    <a:pt x="150139" y="2021484"/>
                  </a:lnTo>
                  <a:lnTo>
                    <a:pt x="149021" y="2023160"/>
                  </a:lnTo>
                  <a:lnTo>
                    <a:pt x="149974" y="2023046"/>
                  </a:lnTo>
                  <a:lnTo>
                    <a:pt x="150583" y="2023389"/>
                  </a:lnTo>
                  <a:lnTo>
                    <a:pt x="151193" y="2023668"/>
                  </a:lnTo>
                  <a:close/>
                </a:path>
                <a:path extrusionOk="0" h="2167890" w="680719">
                  <a:moveTo>
                    <a:pt x="162013" y="2087727"/>
                  </a:moveTo>
                  <a:lnTo>
                    <a:pt x="160058" y="2067064"/>
                  </a:lnTo>
                  <a:lnTo>
                    <a:pt x="158838" y="2069515"/>
                  </a:lnTo>
                  <a:lnTo>
                    <a:pt x="162013" y="2087727"/>
                  </a:lnTo>
                  <a:close/>
                </a:path>
                <a:path extrusionOk="0" h="2167890" w="680719">
                  <a:moveTo>
                    <a:pt x="168313" y="2097087"/>
                  </a:moveTo>
                  <a:lnTo>
                    <a:pt x="163131" y="2099208"/>
                  </a:lnTo>
                  <a:lnTo>
                    <a:pt x="158394" y="2102993"/>
                  </a:lnTo>
                  <a:lnTo>
                    <a:pt x="157835" y="2093353"/>
                  </a:lnTo>
                  <a:lnTo>
                    <a:pt x="156006" y="2101824"/>
                  </a:lnTo>
                  <a:lnTo>
                    <a:pt x="158470" y="2105812"/>
                  </a:lnTo>
                  <a:lnTo>
                    <a:pt x="163245" y="2104504"/>
                  </a:lnTo>
                  <a:lnTo>
                    <a:pt x="168313" y="2097087"/>
                  </a:lnTo>
                  <a:close/>
                </a:path>
                <a:path extrusionOk="0" h="2167890" w="680719">
                  <a:moveTo>
                    <a:pt x="170929" y="2112797"/>
                  </a:moveTo>
                  <a:lnTo>
                    <a:pt x="168148" y="2111006"/>
                  </a:lnTo>
                  <a:lnTo>
                    <a:pt x="167665" y="2109660"/>
                  </a:lnTo>
                  <a:lnTo>
                    <a:pt x="167411" y="2111159"/>
                  </a:lnTo>
                  <a:lnTo>
                    <a:pt x="165303" y="2117928"/>
                  </a:lnTo>
                  <a:lnTo>
                    <a:pt x="166255" y="2117699"/>
                  </a:lnTo>
                  <a:lnTo>
                    <a:pt x="166700" y="2117699"/>
                  </a:lnTo>
                  <a:lnTo>
                    <a:pt x="167309" y="2117648"/>
                  </a:lnTo>
                  <a:lnTo>
                    <a:pt x="167919" y="2116531"/>
                  </a:lnTo>
                  <a:lnTo>
                    <a:pt x="168922" y="2115083"/>
                  </a:lnTo>
                  <a:lnTo>
                    <a:pt x="170929" y="2112797"/>
                  </a:lnTo>
                  <a:close/>
                </a:path>
                <a:path extrusionOk="0" h="2167890" w="680719">
                  <a:moveTo>
                    <a:pt x="173113" y="2083943"/>
                  </a:moveTo>
                  <a:lnTo>
                    <a:pt x="170319" y="2083714"/>
                  </a:lnTo>
                  <a:lnTo>
                    <a:pt x="165912" y="2081263"/>
                  </a:lnTo>
                  <a:lnTo>
                    <a:pt x="172605" y="2088337"/>
                  </a:lnTo>
                  <a:lnTo>
                    <a:pt x="168986" y="2085390"/>
                  </a:lnTo>
                  <a:lnTo>
                    <a:pt x="171945" y="2089061"/>
                  </a:lnTo>
                  <a:lnTo>
                    <a:pt x="172834" y="2093963"/>
                  </a:lnTo>
                  <a:lnTo>
                    <a:pt x="173113" y="2083943"/>
                  </a:lnTo>
                  <a:close/>
                </a:path>
                <a:path extrusionOk="0" h="2167890" w="680719">
                  <a:moveTo>
                    <a:pt x="173888" y="2116975"/>
                  </a:moveTo>
                  <a:lnTo>
                    <a:pt x="167309" y="2117648"/>
                  </a:lnTo>
                  <a:lnTo>
                    <a:pt x="164249" y="2123109"/>
                  </a:lnTo>
                  <a:lnTo>
                    <a:pt x="173888" y="2116975"/>
                  </a:lnTo>
                  <a:close/>
                </a:path>
                <a:path extrusionOk="0" h="2167890" w="680719">
                  <a:moveTo>
                    <a:pt x="175780" y="2083384"/>
                  </a:moveTo>
                  <a:lnTo>
                    <a:pt x="173215" y="2079256"/>
                  </a:lnTo>
                  <a:lnTo>
                    <a:pt x="173113" y="2083943"/>
                  </a:lnTo>
                  <a:lnTo>
                    <a:pt x="174777" y="2084108"/>
                  </a:lnTo>
                  <a:lnTo>
                    <a:pt x="175780" y="2083384"/>
                  </a:lnTo>
                  <a:close/>
                </a:path>
                <a:path extrusionOk="0" h="2167890" w="680719">
                  <a:moveTo>
                    <a:pt x="177012" y="2053805"/>
                  </a:moveTo>
                  <a:lnTo>
                    <a:pt x="175501" y="2048065"/>
                  </a:lnTo>
                  <a:lnTo>
                    <a:pt x="173482" y="2042553"/>
                  </a:lnTo>
                  <a:lnTo>
                    <a:pt x="169684" y="2039315"/>
                  </a:lnTo>
                  <a:lnTo>
                    <a:pt x="162852" y="2040382"/>
                  </a:lnTo>
                  <a:lnTo>
                    <a:pt x="166865" y="2046503"/>
                  </a:lnTo>
                  <a:lnTo>
                    <a:pt x="173558" y="2043442"/>
                  </a:lnTo>
                  <a:lnTo>
                    <a:pt x="177012" y="2053805"/>
                  </a:lnTo>
                  <a:close/>
                </a:path>
                <a:path extrusionOk="0" h="2167890" w="680719">
                  <a:moveTo>
                    <a:pt x="177101" y="2021052"/>
                  </a:moveTo>
                  <a:lnTo>
                    <a:pt x="172770" y="2020100"/>
                  </a:lnTo>
                  <a:lnTo>
                    <a:pt x="166585" y="2019096"/>
                  </a:lnTo>
                  <a:lnTo>
                    <a:pt x="157162" y="2019541"/>
                  </a:lnTo>
                  <a:lnTo>
                    <a:pt x="157835" y="2021217"/>
                  </a:lnTo>
                  <a:lnTo>
                    <a:pt x="160845" y="2023833"/>
                  </a:lnTo>
                  <a:lnTo>
                    <a:pt x="158115" y="2026945"/>
                  </a:lnTo>
                  <a:lnTo>
                    <a:pt x="153936" y="2028736"/>
                  </a:lnTo>
                  <a:lnTo>
                    <a:pt x="154038" y="2024888"/>
                  </a:lnTo>
                  <a:lnTo>
                    <a:pt x="151193" y="2023668"/>
                  </a:lnTo>
                  <a:lnTo>
                    <a:pt x="152374" y="2026894"/>
                  </a:lnTo>
                  <a:lnTo>
                    <a:pt x="153314" y="2034197"/>
                  </a:lnTo>
                  <a:lnTo>
                    <a:pt x="160896" y="2029574"/>
                  </a:lnTo>
                  <a:lnTo>
                    <a:pt x="160616" y="2028736"/>
                  </a:lnTo>
                  <a:lnTo>
                    <a:pt x="160337" y="2027897"/>
                  </a:lnTo>
                  <a:lnTo>
                    <a:pt x="166370" y="2023325"/>
                  </a:lnTo>
                  <a:lnTo>
                    <a:pt x="177101" y="2021052"/>
                  </a:lnTo>
                  <a:close/>
                </a:path>
                <a:path extrusionOk="0" h="2167890" w="680719">
                  <a:moveTo>
                    <a:pt x="181305" y="2021992"/>
                  </a:moveTo>
                  <a:lnTo>
                    <a:pt x="180581" y="2020316"/>
                  </a:lnTo>
                  <a:lnTo>
                    <a:pt x="177101" y="2021052"/>
                  </a:lnTo>
                  <a:lnTo>
                    <a:pt x="181305" y="2021992"/>
                  </a:lnTo>
                  <a:close/>
                </a:path>
                <a:path extrusionOk="0" h="2167890" w="680719">
                  <a:moveTo>
                    <a:pt x="190728" y="2090623"/>
                  </a:moveTo>
                  <a:lnTo>
                    <a:pt x="186715" y="2090407"/>
                  </a:lnTo>
                  <a:lnTo>
                    <a:pt x="179247" y="2091512"/>
                  </a:lnTo>
                  <a:lnTo>
                    <a:pt x="179806" y="2101265"/>
                  </a:lnTo>
                  <a:lnTo>
                    <a:pt x="183756" y="2101659"/>
                  </a:lnTo>
                  <a:lnTo>
                    <a:pt x="188112" y="2095754"/>
                  </a:lnTo>
                  <a:lnTo>
                    <a:pt x="189001" y="2099424"/>
                  </a:lnTo>
                  <a:lnTo>
                    <a:pt x="190728" y="2090623"/>
                  </a:lnTo>
                  <a:close/>
                </a:path>
                <a:path extrusionOk="0" h="2167890" w="680719">
                  <a:moveTo>
                    <a:pt x="191566" y="1929739"/>
                  </a:moveTo>
                  <a:lnTo>
                    <a:pt x="189166" y="1925002"/>
                  </a:lnTo>
                  <a:lnTo>
                    <a:pt x="185267" y="1929231"/>
                  </a:lnTo>
                  <a:lnTo>
                    <a:pt x="186042" y="1930793"/>
                  </a:lnTo>
                  <a:lnTo>
                    <a:pt x="184480" y="1931631"/>
                  </a:lnTo>
                  <a:lnTo>
                    <a:pt x="185267" y="1933244"/>
                  </a:lnTo>
                  <a:lnTo>
                    <a:pt x="190004" y="1934641"/>
                  </a:lnTo>
                  <a:lnTo>
                    <a:pt x="191566" y="1929739"/>
                  </a:lnTo>
                  <a:close/>
                </a:path>
                <a:path extrusionOk="0" h="2167890" w="680719">
                  <a:moveTo>
                    <a:pt x="191846" y="1976361"/>
                  </a:moveTo>
                  <a:lnTo>
                    <a:pt x="181533" y="1979764"/>
                  </a:lnTo>
                  <a:lnTo>
                    <a:pt x="186156" y="1981377"/>
                  </a:lnTo>
                  <a:lnTo>
                    <a:pt x="181254" y="1988007"/>
                  </a:lnTo>
                  <a:lnTo>
                    <a:pt x="187439" y="1988845"/>
                  </a:lnTo>
                  <a:lnTo>
                    <a:pt x="190500" y="1991245"/>
                  </a:lnTo>
                  <a:lnTo>
                    <a:pt x="191846" y="1976361"/>
                  </a:lnTo>
                  <a:close/>
                </a:path>
                <a:path extrusionOk="0" h="2167890" w="680719">
                  <a:moveTo>
                    <a:pt x="192620" y="2036648"/>
                  </a:moveTo>
                  <a:lnTo>
                    <a:pt x="190957" y="2024938"/>
                  </a:lnTo>
                  <a:lnTo>
                    <a:pt x="185153" y="2032190"/>
                  </a:lnTo>
                  <a:lnTo>
                    <a:pt x="187439" y="2033130"/>
                  </a:lnTo>
                  <a:lnTo>
                    <a:pt x="191338" y="2033244"/>
                  </a:lnTo>
                  <a:lnTo>
                    <a:pt x="192620" y="2036648"/>
                  </a:lnTo>
                  <a:close/>
                </a:path>
                <a:path extrusionOk="0" h="2167890" w="680719">
                  <a:moveTo>
                    <a:pt x="193065" y="2022271"/>
                  </a:moveTo>
                  <a:lnTo>
                    <a:pt x="190169" y="2019655"/>
                  </a:lnTo>
                  <a:lnTo>
                    <a:pt x="190957" y="2024938"/>
                  </a:lnTo>
                  <a:lnTo>
                    <a:pt x="193065" y="2022271"/>
                  </a:lnTo>
                  <a:close/>
                </a:path>
                <a:path extrusionOk="0" h="2167890" w="680719">
                  <a:moveTo>
                    <a:pt x="197142" y="2048344"/>
                  </a:moveTo>
                  <a:lnTo>
                    <a:pt x="196583" y="2043163"/>
                  </a:lnTo>
                  <a:lnTo>
                    <a:pt x="195910" y="2037981"/>
                  </a:lnTo>
                  <a:lnTo>
                    <a:pt x="192011" y="2044661"/>
                  </a:lnTo>
                  <a:lnTo>
                    <a:pt x="193573" y="2047062"/>
                  </a:lnTo>
                  <a:lnTo>
                    <a:pt x="197142" y="2048344"/>
                  </a:lnTo>
                  <a:close/>
                </a:path>
                <a:path extrusionOk="0" h="2167890" w="680719">
                  <a:moveTo>
                    <a:pt x="203657" y="2025396"/>
                  </a:moveTo>
                  <a:lnTo>
                    <a:pt x="202717" y="2025332"/>
                  </a:lnTo>
                  <a:lnTo>
                    <a:pt x="202374" y="2025332"/>
                  </a:lnTo>
                  <a:lnTo>
                    <a:pt x="203276" y="2026170"/>
                  </a:lnTo>
                  <a:lnTo>
                    <a:pt x="203441" y="2025891"/>
                  </a:lnTo>
                  <a:lnTo>
                    <a:pt x="203555" y="2025662"/>
                  </a:lnTo>
                  <a:lnTo>
                    <a:pt x="203657" y="2025396"/>
                  </a:lnTo>
                  <a:close/>
                </a:path>
                <a:path extrusionOk="0" h="2167890" w="680719">
                  <a:moveTo>
                    <a:pt x="205727" y="2049462"/>
                  </a:moveTo>
                  <a:lnTo>
                    <a:pt x="201155" y="2049741"/>
                  </a:lnTo>
                  <a:lnTo>
                    <a:pt x="197142" y="2048344"/>
                  </a:lnTo>
                  <a:lnTo>
                    <a:pt x="197751" y="2055253"/>
                  </a:lnTo>
                  <a:lnTo>
                    <a:pt x="201206" y="2053640"/>
                  </a:lnTo>
                  <a:lnTo>
                    <a:pt x="205422" y="2049741"/>
                  </a:lnTo>
                  <a:lnTo>
                    <a:pt x="205727" y="2049462"/>
                  </a:lnTo>
                  <a:close/>
                </a:path>
                <a:path extrusionOk="0" h="2167890" w="680719">
                  <a:moveTo>
                    <a:pt x="208902" y="2015972"/>
                  </a:moveTo>
                  <a:lnTo>
                    <a:pt x="208407" y="2016760"/>
                  </a:lnTo>
                  <a:lnTo>
                    <a:pt x="207225" y="2018703"/>
                  </a:lnTo>
                  <a:lnTo>
                    <a:pt x="204939" y="2022386"/>
                  </a:lnTo>
                  <a:lnTo>
                    <a:pt x="205282" y="2022386"/>
                  </a:lnTo>
                  <a:lnTo>
                    <a:pt x="207060" y="2019147"/>
                  </a:lnTo>
                  <a:lnTo>
                    <a:pt x="208343" y="2016925"/>
                  </a:lnTo>
                  <a:lnTo>
                    <a:pt x="208902" y="2015972"/>
                  </a:lnTo>
                  <a:close/>
                </a:path>
                <a:path extrusionOk="0" h="2167890" w="680719">
                  <a:moveTo>
                    <a:pt x="210350" y="2051291"/>
                  </a:moveTo>
                  <a:lnTo>
                    <a:pt x="207619" y="2049348"/>
                  </a:lnTo>
                  <a:lnTo>
                    <a:pt x="205727" y="2049462"/>
                  </a:lnTo>
                  <a:lnTo>
                    <a:pt x="210350" y="2051291"/>
                  </a:lnTo>
                  <a:close/>
                </a:path>
                <a:path extrusionOk="0" h="2167890" w="680719">
                  <a:moveTo>
                    <a:pt x="212140" y="1852295"/>
                  </a:moveTo>
                  <a:lnTo>
                    <a:pt x="206451" y="1860270"/>
                  </a:lnTo>
                  <a:lnTo>
                    <a:pt x="209511" y="1858314"/>
                  </a:lnTo>
                  <a:lnTo>
                    <a:pt x="212140" y="1852295"/>
                  </a:lnTo>
                  <a:close/>
                </a:path>
                <a:path extrusionOk="0" h="2167890" w="680719">
                  <a:moveTo>
                    <a:pt x="214477" y="2004047"/>
                  </a:moveTo>
                  <a:lnTo>
                    <a:pt x="214426" y="2003717"/>
                  </a:lnTo>
                  <a:lnTo>
                    <a:pt x="214363" y="2003323"/>
                  </a:lnTo>
                  <a:lnTo>
                    <a:pt x="214312" y="2003056"/>
                  </a:lnTo>
                  <a:lnTo>
                    <a:pt x="213360" y="2003221"/>
                  </a:lnTo>
                  <a:lnTo>
                    <a:pt x="212979" y="2003501"/>
                  </a:lnTo>
                  <a:lnTo>
                    <a:pt x="214477" y="2004047"/>
                  </a:lnTo>
                  <a:close/>
                </a:path>
                <a:path extrusionOk="0" h="2167890" w="680719">
                  <a:moveTo>
                    <a:pt x="215201" y="2023211"/>
                  </a:moveTo>
                  <a:lnTo>
                    <a:pt x="205282" y="2022386"/>
                  </a:lnTo>
                  <a:lnTo>
                    <a:pt x="203657" y="2025396"/>
                  </a:lnTo>
                  <a:lnTo>
                    <a:pt x="205778" y="2025662"/>
                  </a:lnTo>
                  <a:lnTo>
                    <a:pt x="211074" y="2026729"/>
                  </a:lnTo>
                  <a:lnTo>
                    <a:pt x="215201" y="2023211"/>
                  </a:lnTo>
                  <a:close/>
                </a:path>
                <a:path extrusionOk="0" h="2167890" w="680719">
                  <a:moveTo>
                    <a:pt x="216204" y="1986559"/>
                  </a:moveTo>
                  <a:lnTo>
                    <a:pt x="215150" y="1985784"/>
                  </a:lnTo>
                  <a:lnTo>
                    <a:pt x="214363" y="1985391"/>
                  </a:lnTo>
                  <a:lnTo>
                    <a:pt x="214261" y="1986724"/>
                  </a:lnTo>
                  <a:lnTo>
                    <a:pt x="211074" y="1989569"/>
                  </a:lnTo>
                  <a:lnTo>
                    <a:pt x="212255" y="1992630"/>
                  </a:lnTo>
                  <a:lnTo>
                    <a:pt x="214033" y="1995805"/>
                  </a:lnTo>
                  <a:lnTo>
                    <a:pt x="214312" y="1992744"/>
                  </a:lnTo>
                  <a:lnTo>
                    <a:pt x="214985" y="1989683"/>
                  </a:lnTo>
                  <a:lnTo>
                    <a:pt x="216204" y="1986559"/>
                  </a:lnTo>
                  <a:close/>
                </a:path>
                <a:path extrusionOk="0" h="2167890" w="680719">
                  <a:moveTo>
                    <a:pt x="216763" y="1874634"/>
                  </a:moveTo>
                  <a:lnTo>
                    <a:pt x="209410" y="1868906"/>
                  </a:lnTo>
                  <a:lnTo>
                    <a:pt x="205727" y="1873300"/>
                  </a:lnTo>
                  <a:lnTo>
                    <a:pt x="216763" y="1874634"/>
                  </a:lnTo>
                  <a:close/>
                </a:path>
                <a:path extrusionOk="0" h="2167890" w="680719">
                  <a:moveTo>
                    <a:pt x="217208" y="2002828"/>
                  </a:moveTo>
                  <a:lnTo>
                    <a:pt x="216763" y="2000427"/>
                  </a:lnTo>
                  <a:lnTo>
                    <a:pt x="215315" y="1998091"/>
                  </a:lnTo>
                  <a:lnTo>
                    <a:pt x="214033" y="1995805"/>
                  </a:lnTo>
                  <a:lnTo>
                    <a:pt x="213753" y="1998256"/>
                  </a:lnTo>
                  <a:lnTo>
                    <a:pt x="213804" y="2000707"/>
                  </a:lnTo>
                  <a:lnTo>
                    <a:pt x="214312" y="2003056"/>
                  </a:lnTo>
                  <a:lnTo>
                    <a:pt x="215150" y="2002828"/>
                  </a:lnTo>
                  <a:lnTo>
                    <a:pt x="217208" y="2002828"/>
                  </a:lnTo>
                  <a:close/>
                </a:path>
                <a:path extrusionOk="0" h="2167890" w="680719">
                  <a:moveTo>
                    <a:pt x="219722" y="2003158"/>
                  </a:moveTo>
                  <a:lnTo>
                    <a:pt x="218770" y="2002942"/>
                  </a:lnTo>
                  <a:lnTo>
                    <a:pt x="217208" y="2002828"/>
                  </a:lnTo>
                  <a:lnTo>
                    <a:pt x="217271" y="2003107"/>
                  </a:lnTo>
                  <a:lnTo>
                    <a:pt x="217373" y="2003323"/>
                  </a:lnTo>
                  <a:lnTo>
                    <a:pt x="217373" y="2003552"/>
                  </a:lnTo>
                  <a:lnTo>
                    <a:pt x="219722" y="2003158"/>
                  </a:lnTo>
                  <a:close/>
                </a:path>
                <a:path extrusionOk="0" h="2167890" w="680719">
                  <a:moveTo>
                    <a:pt x="222605" y="1959152"/>
                  </a:moveTo>
                  <a:lnTo>
                    <a:pt x="222250" y="1958759"/>
                  </a:lnTo>
                  <a:lnTo>
                    <a:pt x="218503" y="1953806"/>
                  </a:lnTo>
                  <a:lnTo>
                    <a:pt x="214058" y="1950250"/>
                  </a:lnTo>
                  <a:lnTo>
                    <a:pt x="207225" y="1949399"/>
                  </a:lnTo>
                  <a:lnTo>
                    <a:pt x="204101" y="1959152"/>
                  </a:lnTo>
                  <a:lnTo>
                    <a:pt x="211861" y="1959152"/>
                  </a:lnTo>
                  <a:lnTo>
                    <a:pt x="222605" y="1959152"/>
                  </a:lnTo>
                  <a:close/>
                </a:path>
                <a:path extrusionOk="0" h="2167890" w="680719">
                  <a:moveTo>
                    <a:pt x="224790" y="1845945"/>
                  </a:moveTo>
                  <a:lnTo>
                    <a:pt x="224180" y="1843278"/>
                  </a:lnTo>
                  <a:lnTo>
                    <a:pt x="223126" y="1846059"/>
                  </a:lnTo>
                  <a:lnTo>
                    <a:pt x="222504" y="1848840"/>
                  </a:lnTo>
                  <a:lnTo>
                    <a:pt x="223786" y="1850961"/>
                  </a:lnTo>
                  <a:lnTo>
                    <a:pt x="224129" y="1849399"/>
                  </a:lnTo>
                  <a:lnTo>
                    <a:pt x="224790" y="1845945"/>
                  </a:lnTo>
                  <a:close/>
                </a:path>
                <a:path extrusionOk="0" h="2167890" w="680719">
                  <a:moveTo>
                    <a:pt x="224853" y="1973186"/>
                  </a:moveTo>
                  <a:lnTo>
                    <a:pt x="221335" y="1977364"/>
                  </a:lnTo>
                  <a:lnTo>
                    <a:pt x="218160" y="1981885"/>
                  </a:lnTo>
                  <a:lnTo>
                    <a:pt x="216204" y="1986559"/>
                  </a:lnTo>
                  <a:lnTo>
                    <a:pt x="218655" y="1988400"/>
                  </a:lnTo>
                  <a:lnTo>
                    <a:pt x="222618" y="1992515"/>
                  </a:lnTo>
                  <a:lnTo>
                    <a:pt x="224510" y="1987232"/>
                  </a:lnTo>
                  <a:lnTo>
                    <a:pt x="222288" y="1981987"/>
                  </a:lnTo>
                  <a:lnTo>
                    <a:pt x="223735" y="1977923"/>
                  </a:lnTo>
                  <a:lnTo>
                    <a:pt x="224853" y="1973186"/>
                  </a:lnTo>
                  <a:close/>
                </a:path>
                <a:path extrusionOk="0" h="2167890" w="680719">
                  <a:moveTo>
                    <a:pt x="230035" y="2028786"/>
                  </a:moveTo>
                  <a:lnTo>
                    <a:pt x="223291" y="2015858"/>
                  </a:lnTo>
                  <a:lnTo>
                    <a:pt x="225183" y="2021039"/>
                  </a:lnTo>
                  <a:lnTo>
                    <a:pt x="230035" y="2028786"/>
                  </a:lnTo>
                  <a:close/>
                </a:path>
                <a:path extrusionOk="0" h="2167890" w="680719">
                  <a:moveTo>
                    <a:pt x="230035" y="1832406"/>
                  </a:moveTo>
                  <a:lnTo>
                    <a:pt x="226860" y="1831746"/>
                  </a:lnTo>
                  <a:lnTo>
                    <a:pt x="221284" y="1839823"/>
                  </a:lnTo>
                  <a:lnTo>
                    <a:pt x="223126" y="1840153"/>
                  </a:lnTo>
                  <a:lnTo>
                    <a:pt x="223786" y="1841601"/>
                  </a:lnTo>
                  <a:lnTo>
                    <a:pt x="224180" y="1843278"/>
                  </a:lnTo>
                  <a:lnTo>
                    <a:pt x="226136" y="1837867"/>
                  </a:lnTo>
                  <a:lnTo>
                    <a:pt x="230035" y="1832406"/>
                  </a:lnTo>
                  <a:close/>
                </a:path>
                <a:path extrusionOk="0" h="2167890" w="680719">
                  <a:moveTo>
                    <a:pt x="230200" y="1896592"/>
                  </a:moveTo>
                  <a:lnTo>
                    <a:pt x="227418" y="1892579"/>
                  </a:lnTo>
                  <a:lnTo>
                    <a:pt x="227190" y="1889125"/>
                  </a:lnTo>
                  <a:lnTo>
                    <a:pt x="227025" y="1890966"/>
                  </a:lnTo>
                  <a:lnTo>
                    <a:pt x="226695" y="1892795"/>
                  </a:lnTo>
                  <a:lnTo>
                    <a:pt x="225742" y="1894357"/>
                  </a:lnTo>
                  <a:lnTo>
                    <a:pt x="230200" y="1896592"/>
                  </a:lnTo>
                  <a:close/>
                </a:path>
                <a:path extrusionOk="0" h="2167890" w="680719">
                  <a:moveTo>
                    <a:pt x="231927" y="1473200"/>
                  </a:moveTo>
                  <a:lnTo>
                    <a:pt x="231838" y="1473339"/>
                  </a:lnTo>
                  <a:lnTo>
                    <a:pt x="231927" y="1473200"/>
                  </a:lnTo>
                  <a:close/>
                </a:path>
                <a:path extrusionOk="0" h="2167890" w="680719">
                  <a:moveTo>
                    <a:pt x="232930" y="1948395"/>
                  </a:moveTo>
                  <a:lnTo>
                    <a:pt x="230365" y="1951355"/>
                  </a:lnTo>
                  <a:lnTo>
                    <a:pt x="228981" y="1955749"/>
                  </a:lnTo>
                  <a:lnTo>
                    <a:pt x="226961" y="1963775"/>
                  </a:lnTo>
                  <a:lnTo>
                    <a:pt x="226707" y="1963496"/>
                  </a:lnTo>
                  <a:lnTo>
                    <a:pt x="223735" y="1960346"/>
                  </a:lnTo>
                  <a:lnTo>
                    <a:pt x="222923" y="1959483"/>
                  </a:lnTo>
                  <a:lnTo>
                    <a:pt x="211924" y="1959483"/>
                  </a:lnTo>
                  <a:lnTo>
                    <a:pt x="213360" y="1966620"/>
                  </a:lnTo>
                  <a:lnTo>
                    <a:pt x="215709" y="1960346"/>
                  </a:lnTo>
                  <a:lnTo>
                    <a:pt x="217614" y="1962340"/>
                  </a:lnTo>
                  <a:lnTo>
                    <a:pt x="220548" y="1965693"/>
                  </a:lnTo>
                  <a:lnTo>
                    <a:pt x="225958" y="1963496"/>
                  </a:lnTo>
                  <a:lnTo>
                    <a:pt x="226060" y="1965223"/>
                  </a:lnTo>
                  <a:lnTo>
                    <a:pt x="225945" y="1968398"/>
                  </a:lnTo>
                  <a:lnTo>
                    <a:pt x="225513" y="1970354"/>
                  </a:lnTo>
                  <a:lnTo>
                    <a:pt x="224853" y="1973186"/>
                  </a:lnTo>
                  <a:lnTo>
                    <a:pt x="227025" y="1970684"/>
                  </a:lnTo>
                  <a:lnTo>
                    <a:pt x="229476" y="1968398"/>
                  </a:lnTo>
                  <a:lnTo>
                    <a:pt x="231584" y="1966785"/>
                  </a:lnTo>
                  <a:lnTo>
                    <a:pt x="231800" y="1966620"/>
                  </a:lnTo>
                  <a:lnTo>
                    <a:pt x="232092" y="1966391"/>
                  </a:lnTo>
                  <a:lnTo>
                    <a:pt x="231876" y="1966455"/>
                  </a:lnTo>
                  <a:lnTo>
                    <a:pt x="231648" y="1966455"/>
                  </a:lnTo>
                  <a:lnTo>
                    <a:pt x="231432" y="1966506"/>
                  </a:lnTo>
                  <a:lnTo>
                    <a:pt x="231267" y="1966556"/>
                  </a:lnTo>
                  <a:lnTo>
                    <a:pt x="229920" y="1966785"/>
                  </a:lnTo>
                  <a:lnTo>
                    <a:pt x="229196" y="1966785"/>
                  </a:lnTo>
                  <a:lnTo>
                    <a:pt x="230085" y="1966226"/>
                  </a:lnTo>
                  <a:lnTo>
                    <a:pt x="230085" y="1965833"/>
                  </a:lnTo>
                  <a:lnTo>
                    <a:pt x="228917" y="1965223"/>
                  </a:lnTo>
                  <a:lnTo>
                    <a:pt x="227914" y="1964499"/>
                  </a:lnTo>
                  <a:lnTo>
                    <a:pt x="227025" y="1963775"/>
                  </a:lnTo>
                  <a:lnTo>
                    <a:pt x="230708" y="1959825"/>
                  </a:lnTo>
                  <a:lnTo>
                    <a:pt x="229704" y="1963496"/>
                  </a:lnTo>
                  <a:lnTo>
                    <a:pt x="229730" y="1964499"/>
                  </a:lnTo>
                  <a:lnTo>
                    <a:pt x="230085" y="1965833"/>
                  </a:lnTo>
                  <a:lnTo>
                    <a:pt x="230479" y="1966061"/>
                  </a:lnTo>
                  <a:lnTo>
                    <a:pt x="230809" y="1966341"/>
                  </a:lnTo>
                  <a:lnTo>
                    <a:pt x="231267" y="1966556"/>
                  </a:lnTo>
                  <a:lnTo>
                    <a:pt x="231432" y="1966506"/>
                  </a:lnTo>
                  <a:lnTo>
                    <a:pt x="231978" y="1959825"/>
                  </a:lnTo>
                  <a:lnTo>
                    <a:pt x="232930" y="1948395"/>
                  </a:lnTo>
                  <a:close/>
                </a:path>
                <a:path extrusionOk="0" h="2167890" w="680719">
                  <a:moveTo>
                    <a:pt x="234607" y="1690954"/>
                  </a:moveTo>
                  <a:lnTo>
                    <a:pt x="232714" y="1689100"/>
                  </a:lnTo>
                  <a:lnTo>
                    <a:pt x="234340" y="1695742"/>
                  </a:lnTo>
                  <a:lnTo>
                    <a:pt x="234607" y="1690954"/>
                  </a:lnTo>
                  <a:close/>
                </a:path>
                <a:path extrusionOk="0" h="2167890" w="680719">
                  <a:moveTo>
                    <a:pt x="237947" y="1701800"/>
                  </a:moveTo>
                  <a:lnTo>
                    <a:pt x="235826" y="1701800"/>
                  </a:lnTo>
                  <a:lnTo>
                    <a:pt x="234340" y="1695742"/>
                  </a:lnTo>
                  <a:lnTo>
                    <a:pt x="233997" y="1701800"/>
                  </a:lnTo>
                  <a:lnTo>
                    <a:pt x="226656" y="1701800"/>
                  </a:lnTo>
                  <a:lnTo>
                    <a:pt x="225298" y="1689100"/>
                  </a:lnTo>
                  <a:lnTo>
                    <a:pt x="217766" y="1689100"/>
                  </a:lnTo>
                  <a:lnTo>
                    <a:pt x="222707" y="1701800"/>
                  </a:lnTo>
                  <a:lnTo>
                    <a:pt x="225729" y="1701800"/>
                  </a:lnTo>
                  <a:lnTo>
                    <a:pt x="227876" y="1714500"/>
                  </a:lnTo>
                  <a:lnTo>
                    <a:pt x="236816" y="1714500"/>
                  </a:lnTo>
                  <a:lnTo>
                    <a:pt x="237947" y="1701800"/>
                  </a:lnTo>
                  <a:close/>
                </a:path>
                <a:path extrusionOk="0" h="2167890" w="680719">
                  <a:moveTo>
                    <a:pt x="238899" y="1892249"/>
                  </a:moveTo>
                  <a:lnTo>
                    <a:pt x="235000" y="1877707"/>
                  </a:lnTo>
                  <a:lnTo>
                    <a:pt x="226352" y="1875637"/>
                  </a:lnTo>
                  <a:lnTo>
                    <a:pt x="227584" y="1881606"/>
                  </a:lnTo>
                  <a:lnTo>
                    <a:pt x="227355" y="1887728"/>
                  </a:lnTo>
                  <a:lnTo>
                    <a:pt x="227469" y="1887004"/>
                  </a:lnTo>
                  <a:lnTo>
                    <a:pt x="227634" y="1886724"/>
                  </a:lnTo>
                  <a:lnTo>
                    <a:pt x="238899" y="1892249"/>
                  </a:lnTo>
                  <a:close/>
                </a:path>
                <a:path extrusionOk="0" h="2167890" w="680719">
                  <a:moveTo>
                    <a:pt x="239788" y="1928952"/>
                  </a:moveTo>
                  <a:lnTo>
                    <a:pt x="236334" y="1927453"/>
                  </a:lnTo>
                  <a:lnTo>
                    <a:pt x="233045" y="1926221"/>
                  </a:lnTo>
                  <a:lnTo>
                    <a:pt x="231152" y="1916252"/>
                  </a:lnTo>
                  <a:lnTo>
                    <a:pt x="226123" y="1918970"/>
                  </a:lnTo>
                  <a:lnTo>
                    <a:pt x="220040" y="1922881"/>
                  </a:lnTo>
                  <a:lnTo>
                    <a:pt x="214058" y="1924723"/>
                  </a:lnTo>
                  <a:lnTo>
                    <a:pt x="209346" y="1921268"/>
                  </a:lnTo>
                  <a:lnTo>
                    <a:pt x="208965" y="1908962"/>
                  </a:lnTo>
                  <a:lnTo>
                    <a:pt x="215366" y="1913407"/>
                  </a:lnTo>
                  <a:lnTo>
                    <a:pt x="221564" y="1909622"/>
                  </a:lnTo>
                  <a:lnTo>
                    <a:pt x="214807" y="1907006"/>
                  </a:lnTo>
                  <a:lnTo>
                    <a:pt x="210185" y="1900186"/>
                  </a:lnTo>
                  <a:lnTo>
                    <a:pt x="204762" y="1892693"/>
                  </a:lnTo>
                  <a:lnTo>
                    <a:pt x="195630" y="1888070"/>
                  </a:lnTo>
                  <a:lnTo>
                    <a:pt x="197700" y="1899208"/>
                  </a:lnTo>
                  <a:lnTo>
                    <a:pt x="195300" y="1898599"/>
                  </a:lnTo>
                  <a:lnTo>
                    <a:pt x="192786" y="1893912"/>
                  </a:lnTo>
                  <a:lnTo>
                    <a:pt x="189725" y="1895805"/>
                  </a:lnTo>
                  <a:lnTo>
                    <a:pt x="194818" y="1899716"/>
                  </a:lnTo>
                  <a:lnTo>
                    <a:pt x="197396" y="1905342"/>
                  </a:lnTo>
                  <a:lnTo>
                    <a:pt x="196303" y="1911235"/>
                  </a:lnTo>
                  <a:lnTo>
                    <a:pt x="190398" y="1915922"/>
                  </a:lnTo>
                  <a:lnTo>
                    <a:pt x="197065" y="1922437"/>
                  </a:lnTo>
                  <a:lnTo>
                    <a:pt x="209778" y="1926869"/>
                  </a:lnTo>
                  <a:lnTo>
                    <a:pt x="225158" y="1929079"/>
                  </a:lnTo>
                  <a:lnTo>
                    <a:pt x="239788" y="1928952"/>
                  </a:lnTo>
                  <a:close/>
                </a:path>
                <a:path extrusionOk="0" h="2167890" w="680719">
                  <a:moveTo>
                    <a:pt x="240576" y="1854200"/>
                  </a:moveTo>
                  <a:lnTo>
                    <a:pt x="233603" y="1854200"/>
                  </a:lnTo>
                  <a:lnTo>
                    <a:pt x="239674" y="1841500"/>
                  </a:lnTo>
                  <a:lnTo>
                    <a:pt x="235254" y="1841500"/>
                  </a:lnTo>
                  <a:lnTo>
                    <a:pt x="233413" y="1845195"/>
                  </a:lnTo>
                  <a:lnTo>
                    <a:pt x="232714" y="1844941"/>
                  </a:lnTo>
                  <a:lnTo>
                    <a:pt x="233375" y="1845259"/>
                  </a:lnTo>
                  <a:lnTo>
                    <a:pt x="228930" y="1854200"/>
                  </a:lnTo>
                  <a:lnTo>
                    <a:pt x="224624" y="1854200"/>
                  </a:lnTo>
                  <a:lnTo>
                    <a:pt x="229146" y="1866900"/>
                  </a:lnTo>
                  <a:lnTo>
                    <a:pt x="240576" y="1854200"/>
                  </a:lnTo>
                  <a:close/>
                </a:path>
                <a:path extrusionOk="0" h="2167890" w="680719">
                  <a:moveTo>
                    <a:pt x="241350" y="1963445"/>
                  </a:moveTo>
                  <a:lnTo>
                    <a:pt x="239344" y="1961883"/>
                  </a:lnTo>
                  <a:lnTo>
                    <a:pt x="236778" y="1963102"/>
                  </a:lnTo>
                  <a:lnTo>
                    <a:pt x="234442" y="1964664"/>
                  </a:lnTo>
                  <a:lnTo>
                    <a:pt x="232092" y="1966391"/>
                  </a:lnTo>
                  <a:lnTo>
                    <a:pt x="235610" y="1965617"/>
                  </a:lnTo>
                  <a:lnTo>
                    <a:pt x="241350" y="1963445"/>
                  </a:lnTo>
                  <a:close/>
                </a:path>
                <a:path extrusionOk="0" h="2167890" w="680719">
                  <a:moveTo>
                    <a:pt x="241681" y="1928787"/>
                  </a:moveTo>
                  <a:lnTo>
                    <a:pt x="241071" y="1928850"/>
                  </a:lnTo>
                  <a:lnTo>
                    <a:pt x="240398" y="1928901"/>
                  </a:lnTo>
                  <a:lnTo>
                    <a:pt x="239788" y="1928952"/>
                  </a:lnTo>
                  <a:lnTo>
                    <a:pt x="241300" y="1929676"/>
                  </a:lnTo>
                  <a:lnTo>
                    <a:pt x="241681" y="1928787"/>
                  </a:lnTo>
                  <a:close/>
                </a:path>
                <a:path extrusionOk="0" h="2167890" w="680719">
                  <a:moveTo>
                    <a:pt x="242417" y="1985835"/>
                  </a:moveTo>
                  <a:lnTo>
                    <a:pt x="242023" y="1982889"/>
                  </a:lnTo>
                  <a:lnTo>
                    <a:pt x="240957" y="1979714"/>
                  </a:lnTo>
                  <a:lnTo>
                    <a:pt x="238569" y="1975980"/>
                  </a:lnTo>
                  <a:lnTo>
                    <a:pt x="239064" y="1978812"/>
                  </a:lnTo>
                  <a:lnTo>
                    <a:pt x="240741" y="1982165"/>
                  </a:lnTo>
                  <a:lnTo>
                    <a:pt x="242417" y="1985835"/>
                  </a:lnTo>
                  <a:close/>
                </a:path>
                <a:path extrusionOk="0" h="2167890" w="680719">
                  <a:moveTo>
                    <a:pt x="248094" y="1998814"/>
                  </a:moveTo>
                  <a:lnTo>
                    <a:pt x="245148" y="1991969"/>
                  </a:lnTo>
                  <a:lnTo>
                    <a:pt x="242417" y="1985835"/>
                  </a:lnTo>
                  <a:lnTo>
                    <a:pt x="242963" y="1991410"/>
                  </a:lnTo>
                  <a:lnTo>
                    <a:pt x="240233" y="1995970"/>
                  </a:lnTo>
                  <a:lnTo>
                    <a:pt x="232816" y="2000148"/>
                  </a:lnTo>
                  <a:lnTo>
                    <a:pt x="237223" y="2006053"/>
                  </a:lnTo>
                  <a:lnTo>
                    <a:pt x="244703" y="1999767"/>
                  </a:lnTo>
                  <a:lnTo>
                    <a:pt x="246761" y="2004885"/>
                  </a:lnTo>
                  <a:lnTo>
                    <a:pt x="248094" y="1998814"/>
                  </a:lnTo>
                  <a:close/>
                </a:path>
                <a:path extrusionOk="0" h="2167890" w="680719">
                  <a:moveTo>
                    <a:pt x="248373" y="1940483"/>
                  </a:moveTo>
                  <a:lnTo>
                    <a:pt x="246430" y="1933308"/>
                  </a:lnTo>
                  <a:lnTo>
                    <a:pt x="243865" y="1931022"/>
                  </a:lnTo>
                  <a:lnTo>
                    <a:pt x="241300" y="1929676"/>
                  </a:lnTo>
                  <a:lnTo>
                    <a:pt x="233997" y="1946224"/>
                  </a:lnTo>
                  <a:lnTo>
                    <a:pt x="233273" y="1944560"/>
                  </a:lnTo>
                  <a:lnTo>
                    <a:pt x="232930" y="1948395"/>
                  </a:lnTo>
                  <a:lnTo>
                    <a:pt x="235889" y="1945005"/>
                  </a:lnTo>
                  <a:lnTo>
                    <a:pt x="248373" y="1940483"/>
                  </a:lnTo>
                  <a:close/>
                </a:path>
                <a:path extrusionOk="0" h="2167890" w="680719">
                  <a:moveTo>
                    <a:pt x="254114" y="1735366"/>
                  </a:moveTo>
                  <a:lnTo>
                    <a:pt x="253390" y="1724723"/>
                  </a:lnTo>
                  <a:lnTo>
                    <a:pt x="249999" y="1722882"/>
                  </a:lnTo>
                  <a:lnTo>
                    <a:pt x="247091" y="1725053"/>
                  </a:lnTo>
                  <a:lnTo>
                    <a:pt x="247713" y="1729066"/>
                  </a:lnTo>
                  <a:lnTo>
                    <a:pt x="249720" y="1732026"/>
                  </a:lnTo>
                  <a:lnTo>
                    <a:pt x="250215" y="1736039"/>
                  </a:lnTo>
                  <a:lnTo>
                    <a:pt x="254114" y="1735366"/>
                  </a:lnTo>
                  <a:close/>
                </a:path>
                <a:path extrusionOk="0" h="2167890" w="680719">
                  <a:moveTo>
                    <a:pt x="255346" y="1933968"/>
                  </a:moveTo>
                  <a:lnTo>
                    <a:pt x="244919" y="1921383"/>
                  </a:lnTo>
                  <a:lnTo>
                    <a:pt x="246646" y="1928787"/>
                  </a:lnTo>
                  <a:lnTo>
                    <a:pt x="255346" y="1933968"/>
                  </a:lnTo>
                  <a:close/>
                </a:path>
                <a:path extrusionOk="0" h="2167890" w="680719">
                  <a:moveTo>
                    <a:pt x="259753" y="1914080"/>
                  </a:moveTo>
                  <a:lnTo>
                    <a:pt x="256400" y="1907679"/>
                  </a:lnTo>
                  <a:lnTo>
                    <a:pt x="251777" y="1910626"/>
                  </a:lnTo>
                  <a:lnTo>
                    <a:pt x="259753" y="1914080"/>
                  </a:lnTo>
                  <a:close/>
                </a:path>
                <a:path extrusionOk="0" h="2167890" w="680719">
                  <a:moveTo>
                    <a:pt x="270865" y="1878177"/>
                  </a:moveTo>
                  <a:lnTo>
                    <a:pt x="270789" y="1871637"/>
                  </a:lnTo>
                  <a:lnTo>
                    <a:pt x="270116" y="1875815"/>
                  </a:lnTo>
                  <a:lnTo>
                    <a:pt x="267500" y="1876539"/>
                  </a:lnTo>
                  <a:lnTo>
                    <a:pt x="265214" y="1878037"/>
                  </a:lnTo>
                  <a:lnTo>
                    <a:pt x="267614" y="1878596"/>
                  </a:lnTo>
                  <a:lnTo>
                    <a:pt x="270865" y="1878177"/>
                  </a:lnTo>
                  <a:close/>
                </a:path>
                <a:path extrusionOk="0" h="2167890" w="680719">
                  <a:moveTo>
                    <a:pt x="271576" y="1878088"/>
                  </a:moveTo>
                  <a:lnTo>
                    <a:pt x="270865" y="1878177"/>
                  </a:lnTo>
                  <a:lnTo>
                    <a:pt x="270903" y="1880717"/>
                  </a:lnTo>
                  <a:lnTo>
                    <a:pt x="271576" y="1878088"/>
                  </a:lnTo>
                  <a:close/>
                </a:path>
                <a:path extrusionOk="0" h="2167890" w="680719">
                  <a:moveTo>
                    <a:pt x="273685" y="1397000"/>
                  </a:moveTo>
                  <a:lnTo>
                    <a:pt x="262763" y="1384300"/>
                  </a:lnTo>
                  <a:lnTo>
                    <a:pt x="267385" y="1397000"/>
                  </a:lnTo>
                  <a:lnTo>
                    <a:pt x="273685" y="1397000"/>
                  </a:lnTo>
                  <a:close/>
                </a:path>
                <a:path extrusionOk="0" h="2167890" w="680719">
                  <a:moveTo>
                    <a:pt x="278612" y="1836775"/>
                  </a:moveTo>
                  <a:lnTo>
                    <a:pt x="277647" y="1838655"/>
                  </a:lnTo>
                  <a:lnTo>
                    <a:pt x="276415" y="1840382"/>
                  </a:lnTo>
                  <a:lnTo>
                    <a:pt x="277253" y="1839823"/>
                  </a:lnTo>
                  <a:lnTo>
                    <a:pt x="277876" y="1839658"/>
                  </a:lnTo>
                  <a:lnTo>
                    <a:pt x="278155" y="1839937"/>
                  </a:lnTo>
                  <a:lnTo>
                    <a:pt x="278536" y="1837143"/>
                  </a:lnTo>
                  <a:lnTo>
                    <a:pt x="278612" y="1836775"/>
                  </a:lnTo>
                  <a:close/>
                </a:path>
                <a:path extrusionOk="0" h="2167890" w="680719">
                  <a:moveTo>
                    <a:pt x="278980" y="1840826"/>
                  </a:moveTo>
                  <a:lnTo>
                    <a:pt x="278155" y="1839937"/>
                  </a:lnTo>
                  <a:lnTo>
                    <a:pt x="277596" y="1843938"/>
                  </a:lnTo>
                  <a:lnTo>
                    <a:pt x="278980" y="1840826"/>
                  </a:lnTo>
                  <a:close/>
                </a:path>
                <a:path extrusionOk="0" h="2167890" w="680719">
                  <a:moveTo>
                    <a:pt x="284010" y="1830044"/>
                  </a:moveTo>
                  <a:lnTo>
                    <a:pt x="281000" y="1824189"/>
                  </a:lnTo>
                  <a:lnTo>
                    <a:pt x="276326" y="1820151"/>
                  </a:lnTo>
                  <a:lnTo>
                    <a:pt x="274586" y="1825447"/>
                  </a:lnTo>
                  <a:lnTo>
                    <a:pt x="271627" y="1827618"/>
                  </a:lnTo>
                  <a:lnTo>
                    <a:pt x="284010" y="1830044"/>
                  </a:lnTo>
                  <a:close/>
                </a:path>
                <a:path extrusionOk="0" h="2167890" w="680719">
                  <a:moveTo>
                    <a:pt x="285013" y="1830235"/>
                  </a:moveTo>
                  <a:lnTo>
                    <a:pt x="284010" y="1830044"/>
                  </a:lnTo>
                  <a:lnTo>
                    <a:pt x="284086" y="1830197"/>
                  </a:lnTo>
                  <a:lnTo>
                    <a:pt x="281101" y="1830793"/>
                  </a:lnTo>
                  <a:lnTo>
                    <a:pt x="285013" y="1830235"/>
                  </a:lnTo>
                  <a:close/>
                </a:path>
                <a:path extrusionOk="0" h="2167890" w="680719">
                  <a:moveTo>
                    <a:pt x="286181" y="1333500"/>
                  </a:moveTo>
                  <a:lnTo>
                    <a:pt x="271843" y="1320800"/>
                  </a:lnTo>
                  <a:lnTo>
                    <a:pt x="276987" y="1333500"/>
                  </a:lnTo>
                  <a:lnTo>
                    <a:pt x="286181" y="1333500"/>
                  </a:lnTo>
                  <a:close/>
                </a:path>
                <a:path extrusionOk="0" h="2167890" w="680719">
                  <a:moveTo>
                    <a:pt x="289191" y="1244600"/>
                  </a:moveTo>
                  <a:lnTo>
                    <a:pt x="284924" y="1244600"/>
                  </a:lnTo>
                  <a:lnTo>
                    <a:pt x="287807" y="1249781"/>
                  </a:lnTo>
                  <a:lnTo>
                    <a:pt x="289191" y="1244600"/>
                  </a:lnTo>
                  <a:close/>
                </a:path>
                <a:path extrusionOk="0" h="2167890" w="680719">
                  <a:moveTo>
                    <a:pt x="291985" y="1257300"/>
                  </a:moveTo>
                  <a:lnTo>
                    <a:pt x="287807" y="1249781"/>
                  </a:lnTo>
                  <a:lnTo>
                    <a:pt x="285788" y="1257300"/>
                  </a:lnTo>
                  <a:lnTo>
                    <a:pt x="291985" y="1257300"/>
                  </a:lnTo>
                  <a:close/>
                </a:path>
                <a:path extrusionOk="0" h="2167890" w="680719">
                  <a:moveTo>
                    <a:pt x="301612" y="1219200"/>
                  </a:moveTo>
                  <a:lnTo>
                    <a:pt x="298399" y="1206500"/>
                  </a:lnTo>
                  <a:lnTo>
                    <a:pt x="298551" y="1193800"/>
                  </a:lnTo>
                  <a:lnTo>
                    <a:pt x="296100" y="1206500"/>
                  </a:lnTo>
                  <a:lnTo>
                    <a:pt x="289915" y="1193800"/>
                  </a:lnTo>
                  <a:lnTo>
                    <a:pt x="287959" y="1193800"/>
                  </a:lnTo>
                  <a:lnTo>
                    <a:pt x="297383" y="1219200"/>
                  </a:lnTo>
                  <a:lnTo>
                    <a:pt x="301612" y="1219200"/>
                  </a:lnTo>
                  <a:close/>
                </a:path>
                <a:path extrusionOk="0" h="2167890" w="680719">
                  <a:moveTo>
                    <a:pt x="307479" y="1714919"/>
                  </a:moveTo>
                  <a:lnTo>
                    <a:pt x="302310" y="1718360"/>
                  </a:lnTo>
                  <a:lnTo>
                    <a:pt x="298030" y="1721294"/>
                  </a:lnTo>
                  <a:lnTo>
                    <a:pt x="296379" y="1723923"/>
                  </a:lnTo>
                  <a:lnTo>
                    <a:pt x="299110" y="1726450"/>
                  </a:lnTo>
                  <a:lnTo>
                    <a:pt x="303847" y="1722158"/>
                  </a:lnTo>
                  <a:lnTo>
                    <a:pt x="306247" y="1718424"/>
                  </a:lnTo>
                  <a:lnTo>
                    <a:pt x="307479" y="1714919"/>
                  </a:lnTo>
                  <a:close/>
                </a:path>
                <a:path extrusionOk="0" h="2167890" w="680719">
                  <a:moveTo>
                    <a:pt x="316001" y="1706562"/>
                  </a:moveTo>
                  <a:lnTo>
                    <a:pt x="310654" y="1700161"/>
                  </a:lnTo>
                  <a:lnTo>
                    <a:pt x="309537" y="1700885"/>
                  </a:lnTo>
                  <a:lnTo>
                    <a:pt x="308864" y="1701660"/>
                  </a:lnTo>
                  <a:lnTo>
                    <a:pt x="307924" y="1702384"/>
                  </a:lnTo>
                  <a:lnTo>
                    <a:pt x="308648" y="1706448"/>
                  </a:lnTo>
                  <a:lnTo>
                    <a:pt x="309041" y="1710512"/>
                  </a:lnTo>
                  <a:lnTo>
                    <a:pt x="307479" y="1714919"/>
                  </a:lnTo>
                  <a:lnTo>
                    <a:pt x="312432" y="1711299"/>
                  </a:lnTo>
                  <a:lnTo>
                    <a:pt x="316001" y="1706562"/>
                  </a:lnTo>
                  <a:close/>
                </a:path>
                <a:path extrusionOk="0" h="2167890" w="680719">
                  <a:moveTo>
                    <a:pt x="316433" y="1048842"/>
                  </a:moveTo>
                  <a:lnTo>
                    <a:pt x="315620" y="1041400"/>
                  </a:lnTo>
                  <a:lnTo>
                    <a:pt x="311048" y="1041400"/>
                  </a:lnTo>
                  <a:lnTo>
                    <a:pt x="316433" y="1048842"/>
                  </a:lnTo>
                  <a:close/>
                </a:path>
                <a:path extrusionOk="0" h="2167890" w="680719">
                  <a:moveTo>
                    <a:pt x="318363" y="1051496"/>
                  </a:moveTo>
                  <a:lnTo>
                    <a:pt x="316433" y="1048842"/>
                  </a:lnTo>
                  <a:lnTo>
                    <a:pt x="317004" y="1054100"/>
                  </a:lnTo>
                  <a:lnTo>
                    <a:pt x="318363" y="1051496"/>
                  </a:lnTo>
                  <a:close/>
                </a:path>
                <a:path extrusionOk="0" h="2167890" w="680719">
                  <a:moveTo>
                    <a:pt x="320548" y="1132039"/>
                  </a:moveTo>
                  <a:lnTo>
                    <a:pt x="319468" y="1130300"/>
                  </a:lnTo>
                  <a:lnTo>
                    <a:pt x="310883" y="1143000"/>
                  </a:lnTo>
                  <a:lnTo>
                    <a:pt x="320548" y="1132039"/>
                  </a:lnTo>
                  <a:close/>
                </a:path>
                <a:path extrusionOk="0" h="2167890" w="680719">
                  <a:moveTo>
                    <a:pt x="335089" y="1532204"/>
                  </a:moveTo>
                  <a:lnTo>
                    <a:pt x="331787" y="1536700"/>
                  </a:lnTo>
                  <a:lnTo>
                    <a:pt x="334518" y="1536700"/>
                  </a:lnTo>
                  <a:lnTo>
                    <a:pt x="335089" y="1532204"/>
                  </a:lnTo>
                  <a:close/>
                </a:path>
                <a:path extrusionOk="0" h="2167890" w="680719">
                  <a:moveTo>
                    <a:pt x="343700" y="1471510"/>
                  </a:moveTo>
                  <a:lnTo>
                    <a:pt x="343573" y="1472323"/>
                  </a:lnTo>
                  <a:lnTo>
                    <a:pt x="343547" y="1473200"/>
                  </a:lnTo>
                  <a:lnTo>
                    <a:pt x="343700" y="1471510"/>
                  </a:lnTo>
                  <a:close/>
                </a:path>
                <a:path extrusionOk="0" h="2167890" w="680719">
                  <a:moveTo>
                    <a:pt x="345389" y="1460500"/>
                  </a:moveTo>
                  <a:lnTo>
                    <a:pt x="344665" y="1460500"/>
                  </a:lnTo>
                  <a:lnTo>
                    <a:pt x="343700" y="1471510"/>
                  </a:lnTo>
                  <a:lnTo>
                    <a:pt x="345389" y="1460500"/>
                  </a:lnTo>
                  <a:close/>
                </a:path>
                <a:path extrusionOk="0" h="2167890" w="680719">
                  <a:moveTo>
                    <a:pt x="346341" y="1168234"/>
                  </a:moveTo>
                  <a:lnTo>
                    <a:pt x="344779" y="1166177"/>
                  </a:lnTo>
                  <a:lnTo>
                    <a:pt x="343103" y="1163840"/>
                  </a:lnTo>
                  <a:lnTo>
                    <a:pt x="341261" y="1161440"/>
                  </a:lnTo>
                  <a:lnTo>
                    <a:pt x="340258" y="1161834"/>
                  </a:lnTo>
                  <a:lnTo>
                    <a:pt x="339204" y="1162227"/>
                  </a:lnTo>
                  <a:lnTo>
                    <a:pt x="338137" y="1162672"/>
                  </a:lnTo>
                  <a:lnTo>
                    <a:pt x="343827" y="1166507"/>
                  </a:lnTo>
                  <a:lnTo>
                    <a:pt x="346341" y="1168234"/>
                  </a:lnTo>
                  <a:close/>
                </a:path>
                <a:path extrusionOk="0" h="2167890" w="680719">
                  <a:moveTo>
                    <a:pt x="350850" y="914374"/>
                  </a:moveTo>
                  <a:lnTo>
                    <a:pt x="348957" y="912469"/>
                  </a:lnTo>
                  <a:lnTo>
                    <a:pt x="347446" y="911466"/>
                  </a:lnTo>
                  <a:lnTo>
                    <a:pt x="346951" y="912583"/>
                  </a:lnTo>
                  <a:lnTo>
                    <a:pt x="350850" y="914374"/>
                  </a:lnTo>
                  <a:close/>
                </a:path>
                <a:path extrusionOk="0" h="2167890" w="680719">
                  <a:moveTo>
                    <a:pt x="352475" y="907122"/>
                  </a:moveTo>
                  <a:lnTo>
                    <a:pt x="350850" y="901700"/>
                  </a:lnTo>
                  <a:lnTo>
                    <a:pt x="351688" y="914400"/>
                  </a:lnTo>
                  <a:lnTo>
                    <a:pt x="352475" y="907122"/>
                  </a:lnTo>
                  <a:close/>
                </a:path>
                <a:path extrusionOk="0" h="2167890" w="680719">
                  <a:moveTo>
                    <a:pt x="354482" y="1371600"/>
                  </a:moveTo>
                  <a:lnTo>
                    <a:pt x="348246" y="1358900"/>
                  </a:lnTo>
                  <a:lnTo>
                    <a:pt x="354482" y="1371600"/>
                  </a:lnTo>
                  <a:close/>
                </a:path>
                <a:path extrusionOk="0" h="2167890" w="680719">
                  <a:moveTo>
                    <a:pt x="355422" y="883894"/>
                  </a:moveTo>
                  <a:lnTo>
                    <a:pt x="354139" y="879271"/>
                  </a:lnTo>
                  <a:lnTo>
                    <a:pt x="354368" y="881329"/>
                  </a:lnTo>
                  <a:lnTo>
                    <a:pt x="354812" y="882777"/>
                  </a:lnTo>
                  <a:lnTo>
                    <a:pt x="355422" y="883894"/>
                  </a:lnTo>
                  <a:close/>
                </a:path>
                <a:path extrusionOk="0" h="2167890" w="680719">
                  <a:moveTo>
                    <a:pt x="360057" y="927100"/>
                  </a:moveTo>
                  <a:lnTo>
                    <a:pt x="358140" y="921296"/>
                  </a:lnTo>
                  <a:lnTo>
                    <a:pt x="356768" y="927100"/>
                  </a:lnTo>
                  <a:lnTo>
                    <a:pt x="360057" y="927100"/>
                  </a:lnTo>
                  <a:close/>
                </a:path>
                <a:path extrusionOk="0" h="2167890" w="680719">
                  <a:moveTo>
                    <a:pt x="365544" y="1461020"/>
                  </a:moveTo>
                  <a:lnTo>
                    <a:pt x="362165" y="1459763"/>
                  </a:lnTo>
                  <a:lnTo>
                    <a:pt x="352475" y="1460106"/>
                  </a:lnTo>
                  <a:lnTo>
                    <a:pt x="353529" y="1464449"/>
                  </a:lnTo>
                  <a:lnTo>
                    <a:pt x="351967" y="1467459"/>
                  </a:lnTo>
                  <a:lnTo>
                    <a:pt x="349516" y="1469847"/>
                  </a:lnTo>
                  <a:lnTo>
                    <a:pt x="356641" y="1466430"/>
                  </a:lnTo>
                  <a:lnTo>
                    <a:pt x="362851" y="1463370"/>
                  </a:lnTo>
                  <a:lnTo>
                    <a:pt x="365544" y="1461020"/>
                  </a:lnTo>
                  <a:close/>
                </a:path>
                <a:path extrusionOk="0" h="2167890" w="680719">
                  <a:moveTo>
                    <a:pt x="391502" y="725068"/>
                  </a:moveTo>
                  <a:lnTo>
                    <a:pt x="383692" y="717715"/>
                  </a:lnTo>
                  <a:lnTo>
                    <a:pt x="381520" y="724839"/>
                  </a:lnTo>
                  <a:lnTo>
                    <a:pt x="387146" y="723112"/>
                  </a:lnTo>
                  <a:lnTo>
                    <a:pt x="391502" y="725068"/>
                  </a:lnTo>
                  <a:close/>
                </a:path>
                <a:path extrusionOk="0" h="2167890" w="680719">
                  <a:moveTo>
                    <a:pt x="393230" y="726071"/>
                  </a:moveTo>
                  <a:lnTo>
                    <a:pt x="392671" y="725678"/>
                  </a:lnTo>
                  <a:lnTo>
                    <a:pt x="392112" y="725347"/>
                  </a:lnTo>
                  <a:lnTo>
                    <a:pt x="391502" y="725068"/>
                  </a:lnTo>
                  <a:lnTo>
                    <a:pt x="392950" y="726465"/>
                  </a:lnTo>
                  <a:lnTo>
                    <a:pt x="393115" y="726351"/>
                  </a:lnTo>
                  <a:lnTo>
                    <a:pt x="393115" y="726186"/>
                  </a:lnTo>
                  <a:close/>
                </a:path>
                <a:path extrusionOk="0" h="2167890" w="680719">
                  <a:moveTo>
                    <a:pt x="449364" y="921893"/>
                  </a:moveTo>
                  <a:lnTo>
                    <a:pt x="448360" y="919048"/>
                  </a:lnTo>
                  <a:lnTo>
                    <a:pt x="446798" y="917549"/>
                  </a:lnTo>
                  <a:lnTo>
                    <a:pt x="444741" y="917041"/>
                  </a:lnTo>
                  <a:lnTo>
                    <a:pt x="445630" y="919937"/>
                  </a:lnTo>
                  <a:lnTo>
                    <a:pt x="446976" y="921778"/>
                  </a:lnTo>
                  <a:lnTo>
                    <a:pt x="449364" y="921893"/>
                  </a:lnTo>
                  <a:close/>
                </a:path>
                <a:path extrusionOk="0" h="2167890" w="680719">
                  <a:moveTo>
                    <a:pt x="452907" y="533400"/>
                  </a:moveTo>
                  <a:lnTo>
                    <a:pt x="445135" y="533400"/>
                  </a:lnTo>
                  <a:lnTo>
                    <a:pt x="445414" y="546100"/>
                  </a:lnTo>
                  <a:lnTo>
                    <a:pt x="452907" y="533400"/>
                  </a:lnTo>
                  <a:close/>
                </a:path>
                <a:path extrusionOk="0" h="2167890" w="680719">
                  <a:moveTo>
                    <a:pt x="460336" y="508000"/>
                  </a:moveTo>
                  <a:lnTo>
                    <a:pt x="457466" y="508000"/>
                  </a:lnTo>
                  <a:lnTo>
                    <a:pt x="455841" y="520700"/>
                  </a:lnTo>
                  <a:lnTo>
                    <a:pt x="460336" y="508000"/>
                  </a:lnTo>
                  <a:close/>
                </a:path>
                <a:path extrusionOk="0" h="2167890" w="680719">
                  <a:moveTo>
                    <a:pt x="549071" y="190500"/>
                  </a:moveTo>
                  <a:lnTo>
                    <a:pt x="548995" y="189001"/>
                  </a:lnTo>
                  <a:lnTo>
                    <a:pt x="548335" y="190500"/>
                  </a:lnTo>
                  <a:lnTo>
                    <a:pt x="549071" y="190500"/>
                  </a:lnTo>
                  <a:close/>
                </a:path>
                <a:path extrusionOk="0" h="2167890" w="680719">
                  <a:moveTo>
                    <a:pt x="573811" y="482600"/>
                  </a:moveTo>
                  <a:lnTo>
                    <a:pt x="572477" y="482600"/>
                  </a:lnTo>
                  <a:lnTo>
                    <a:pt x="572960" y="485940"/>
                  </a:lnTo>
                  <a:lnTo>
                    <a:pt x="573811" y="482600"/>
                  </a:lnTo>
                  <a:close/>
                </a:path>
                <a:path extrusionOk="0" h="2167890" w="680719">
                  <a:moveTo>
                    <a:pt x="580682" y="449529"/>
                  </a:moveTo>
                  <a:lnTo>
                    <a:pt x="578497" y="444500"/>
                  </a:lnTo>
                  <a:lnTo>
                    <a:pt x="577570" y="446862"/>
                  </a:lnTo>
                  <a:lnTo>
                    <a:pt x="578662" y="457200"/>
                  </a:lnTo>
                  <a:lnTo>
                    <a:pt x="580682" y="449529"/>
                  </a:lnTo>
                  <a:close/>
                </a:path>
                <a:path extrusionOk="0" h="2167890" w="680719">
                  <a:moveTo>
                    <a:pt x="583120" y="469900"/>
                  </a:moveTo>
                  <a:lnTo>
                    <a:pt x="576757" y="469900"/>
                  </a:lnTo>
                  <a:lnTo>
                    <a:pt x="580199" y="482600"/>
                  </a:lnTo>
                  <a:lnTo>
                    <a:pt x="582231" y="482600"/>
                  </a:lnTo>
                  <a:lnTo>
                    <a:pt x="583120" y="469900"/>
                  </a:lnTo>
                  <a:close/>
                </a:path>
                <a:path extrusionOk="0" h="2167890" w="680719">
                  <a:moveTo>
                    <a:pt x="673328" y="19329"/>
                  </a:moveTo>
                  <a:lnTo>
                    <a:pt x="672439" y="15494"/>
                  </a:lnTo>
                  <a:lnTo>
                    <a:pt x="672833" y="17272"/>
                  </a:lnTo>
                  <a:lnTo>
                    <a:pt x="672490" y="20053"/>
                  </a:lnTo>
                  <a:lnTo>
                    <a:pt x="672325" y="22682"/>
                  </a:lnTo>
                  <a:lnTo>
                    <a:pt x="673112" y="21501"/>
                  </a:lnTo>
                  <a:lnTo>
                    <a:pt x="673328" y="19329"/>
                  </a:lnTo>
                  <a:close/>
                </a:path>
                <a:path extrusionOk="0" h="2167890" w="680719">
                  <a:moveTo>
                    <a:pt x="680415" y="25400"/>
                  </a:moveTo>
                  <a:lnTo>
                    <a:pt x="671995" y="25400"/>
                  </a:lnTo>
                  <a:lnTo>
                    <a:pt x="672325" y="12700"/>
                  </a:lnTo>
                  <a:lnTo>
                    <a:pt x="670153" y="25400"/>
                  </a:lnTo>
                  <a:lnTo>
                    <a:pt x="662901" y="12700"/>
                  </a:lnTo>
                  <a:lnTo>
                    <a:pt x="664908" y="12700"/>
                  </a:lnTo>
                  <a:lnTo>
                    <a:pt x="668820" y="0"/>
                  </a:lnTo>
                  <a:lnTo>
                    <a:pt x="643712" y="0"/>
                  </a:lnTo>
                  <a:lnTo>
                    <a:pt x="596112" y="0"/>
                  </a:lnTo>
                  <a:lnTo>
                    <a:pt x="593991" y="12700"/>
                  </a:lnTo>
                  <a:lnTo>
                    <a:pt x="592823" y="12700"/>
                  </a:lnTo>
                  <a:lnTo>
                    <a:pt x="600290" y="25400"/>
                  </a:lnTo>
                  <a:lnTo>
                    <a:pt x="597344" y="25400"/>
                  </a:lnTo>
                  <a:lnTo>
                    <a:pt x="598627" y="38100"/>
                  </a:lnTo>
                  <a:lnTo>
                    <a:pt x="591540" y="38100"/>
                  </a:lnTo>
                  <a:lnTo>
                    <a:pt x="589407" y="50800"/>
                  </a:lnTo>
                  <a:lnTo>
                    <a:pt x="584746" y="74282"/>
                  </a:lnTo>
                  <a:lnTo>
                    <a:pt x="584746" y="101600"/>
                  </a:lnTo>
                  <a:lnTo>
                    <a:pt x="581545" y="111493"/>
                  </a:lnTo>
                  <a:lnTo>
                    <a:pt x="583590" y="101600"/>
                  </a:lnTo>
                  <a:lnTo>
                    <a:pt x="584746" y="101600"/>
                  </a:lnTo>
                  <a:lnTo>
                    <a:pt x="584746" y="74282"/>
                  </a:lnTo>
                  <a:lnTo>
                    <a:pt x="584365" y="76200"/>
                  </a:lnTo>
                  <a:lnTo>
                    <a:pt x="577532" y="88900"/>
                  </a:lnTo>
                  <a:lnTo>
                    <a:pt x="569963" y="101600"/>
                  </a:lnTo>
                  <a:lnTo>
                    <a:pt x="580504" y="101600"/>
                  </a:lnTo>
                  <a:lnTo>
                    <a:pt x="578154" y="114300"/>
                  </a:lnTo>
                  <a:lnTo>
                    <a:pt x="576541" y="127000"/>
                  </a:lnTo>
                  <a:lnTo>
                    <a:pt x="574535" y="139700"/>
                  </a:lnTo>
                  <a:lnTo>
                    <a:pt x="571538" y="139700"/>
                  </a:lnTo>
                  <a:lnTo>
                    <a:pt x="566674" y="152400"/>
                  </a:lnTo>
                  <a:lnTo>
                    <a:pt x="569518" y="152400"/>
                  </a:lnTo>
                  <a:lnTo>
                    <a:pt x="562660" y="165100"/>
                  </a:lnTo>
                  <a:lnTo>
                    <a:pt x="548919" y="165100"/>
                  </a:lnTo>
                  <a:lnTo>
                    <a:pt x="548436" y="177800"/>
                  </a:lnTo>
                  <a:lnTo>
                    <a:pt x="548995" y="189001"/>
                  </a:lnTo>
                  <a:lnTo>
                    <a:pt x="553961" y="177800"/>
                  </a:lnTo>
                  <a:lnTo>
                    <a:pt x="552157" y="203200"/>
                  </a:lnTo>
                  <a:lnTo>
                    <a:pt x="547878" y="228600"/>
                  </a:lnTo>
                  <a:lnTo>
                    <a:pt x="544779" y="241300"/>
                  </a:lnTo>
                  <a:lnTo>
                    <a:pt x="546544" y="266700"/>
                  </a:lnTo>
                  <a:lnTo>
                    <a:pt x="551789" y="266700"/>
                  </a:lnTo>
                  <a:lnTo>
                    <a:pt x="552081" y="279400"/>
                  </a:lnTo>
                  <a:lnTo>
                    <a:pt x="548690" y="279400"/>
                  </a:lnTo>
                  <a:lnTo>
                    <a:pt x="544322" y="292100"/>
                  </a:lnTo>
                  <a:lnTo>
                    <a:pt x="541693" y="304800"/>
                  </a:lnTo>
                  <a:lnTo>
                    <a:pt x="545426" y="304800"/>
                  </a:lnTo>
                  <a:lnTo>
                    <a:pt x="543483" y="317500"/>
                  </a:lnTo>
                  <a:lnTo>
                    <a:pt x="525805" y="317500"/>
                  </a:lnTo>
                  <a:lnTo>
                    <a:pt x="528612" y="330200"/>
                  </a:lnTo>
                  <a:lnTo>
                    <a:pt x="536371" y="330200"/>
                  </a:lnTo>
                  <a:lnTo>
                    <a:pt x="544601" y="342900"/>
                  </a:lnTo>
                  <a:lnTo>
                    <a:pt x="535952" y="342900"/>
                  </a:lnTo>
                  <a:lnTo>
                    <a:pt x="541756" y="355600"/>
                  </a:lnTo>
                  <a:lnTo>
                    <a:pt x="545426" y="355600"/>
                  </a:lnTo>
                  <a:lnTo>
                    <a:pt x="544652" y="368300"/>
                  </a:lnTo>
                  <a:lnTo>
                    <a:pt x="540524" y="355600"/>
                  </a:lnTo>
                  <a:lnTo>
                    <a:pt x="524586" y="355600"/>
                  </a:lnTo>
                  <a:lnTo>
                    <a:pt x="515810" y="368300"/>
                  </a:lnTo>
                  <a:lnTo>
                    <a:pt x="516813" y="381000"/>
                  </a:lnTo>
                  <a:lnTo>
                    <a:pt x="516902" y="393700"/>
                  </a:lnTo>
                  <a:lnTo>
                    <a:pt x="505396" y="393700"/>
                  </a:lnTo>
                  <a:lnTo>
                    <a:pt x="516089" y="406400"/>
                  </a:lnTo>
                  <a:lnTo>
                    <a:pt x="521462" y="393700"/>
                  </a:lnTo>
                  <a:lnTo>
                    <a:pt x="535254" y="393700"/>
                  </a:lnTo>
                  <a:lnTo>
                    <a:pt x="536879" y="406400"/>
                  </a:lnTo>
                  <a:lnTo>
                    <a:pt x="529501" y="406400"/>
                  </a:lnTo>
                  <a:lnTo>
                    <a:pt x="518452" y="419100"/>
                  </a:lnTo>
                  <a:lnTo>
                    <a:pt x="506996" y="419100"/>
                  </a:lnTo>
                  <a:lnTo>
                    <a:pt x="499821" y="431800"/>
                  </a:lnTo>
                  <a:lnTo>
                    <a:pt x="498881" y="431800"/>
                  </a:lnTo>
                  <a:lnTo>
                    <a:pt x="499440" y="419100"/>
                  </a:lnTo>
                  <a:lnTo>
                    <a:pt x="496747" y="431800"/>
                  </a:lnTo>
                  <a:lnTo>
                    <a:pt x="497166" y="431800"/>
                  </a:lnTo>
                  <a:lnTo>
                    <a:pt x="496874" y="444500"/>
                  </a:lnTo>
                  <a:lnTo>
                    <a:pt x="496633" y="444500"/>
                  </a:lnTo>
                  <a:lnTo>
                    <a:pt x="496570" y="457200"/>
                  </a:lnTo>
                  <a:lnTo>
                    <a:pt x="504507" y="457200"/>
                  </a:lnTo>
                  <a:lnTo>
                    <a:pt x="505294" y="444500"/>
                  </a:lnTo>
                  <a:lnTo>
                    <a:pt x="508736" y="457200"/>
                  </a:lnTo>
                  <a:lnTo>
                    <a:pt x="513588" y="457200"/>
                  </a:lnTo>
                  <a:lnTo>
                    <a:pt x="515480" y="469900"/>
                  </a:lnTo>
                  <a:lnTo>
                    <a:pt x="510082" y="482600"/>
                  </a:lnTo>
                  <a:lnTo>
                    <a:pt x="507136" y="482600"/>
                  </a:lnTo>
                  <a:lnTo>
                    <a:pt x="504063" y="469900"/>
                  </a:lnTo>
                  <a:lnTo>
                    <a:pt x="496252" y="469900"/>
                  </a:lnTo>
                  <a:lnTo>
                    <a:pt x="503224" y="482600"/>
                  </a:lnTo>
                  <a:lnTo>
                    <a:pt x="496811" y="482600"/>
                  </a:lnTo>
                  <a:lnTo>
                    <a:pt x="490169" y="469900"/>
                  </a:lnTo>
                  <a:lnTo>
                    <a:pt x="490626" y="469900"/>
                  </a:lnTo>
                  <a:lnTo>
                    <a:pt x="492252" y="457200"/>
                  </a:lnTo>
                  <a:lnTo>
                    <a:pt x="489127" y="444500"/>
                  </a:lnTo>
                  <a:lnTo>
                    <a:pt x="486410" y="457200"/>
                  </a:lnTo>
                  <a:lnTo>
                    <a:pt x="479247" y="457200"/>
                  </a:lnTo>
                  <a:lnTo>
                    <a:pt x="486994" y="469900"/>
                  </a:lnTo>
                  <a:lnTo>
                    <a:pt x="484809" y="469900"/>
                  </a:lnTo>
                  <a:lnTo>
                    <a:pt x="481330" y="482600"/>
                  </a:lnTo>
                  <a:lnTo>
                    <a:pt x="485216" y="495300"/>
                  </a:lnTo>
                  <a:lnTo>
                    <a:pt x="468833" y="495300"/>
                  </a:lnTo>
                  <a:lnTo>
                    <a:pt x="463613" y="508000"/>
                  </a:lnTo>
                  <a:lnTo>
                    <a:pt x="478802" y="508000"/>
                  </a:lnTo>
                  <a:lnTo>
                    <a:pt x="476669" y="520700"/>
                  </a:lnTo>
                  <a:lnTo>
                    <a:pt x="465683" y="520700"/>
                  </a:lnTo>
                  <a:lnTo>
                    <a:pt x="452907" y="533400"/>
                  </a:lnTo>
                  <a:lnTo>
                    <a:pt x="458406" y="533400"/>
                  </a:lnTo>
                  <a:lnTo>
                    <a:pt x="454774" y="546100"/>
                  </a:lnTo>
                  <a:lnTo>
                    <a:pt x="445414" y="546100"/>
                  </a:lnTo>
                  <a:lnTo>
                    <a:pt x="442785" y="546100"/>
                  </a:lnTo>
                  <a:lnTo>
                    <a:pt x="443166" y="558800"/>
                  </a:lnTo>
                  <a:lnTo>
                    <a:pt x="452120" y="558800"/>
                  </a:lnTo>
                  <a:lnTo>
                    <a:pt x="453720" y="571500"/>
                  </a:lnTo>
                  <a:lnTo>
                    <a:pt x="458228" y="571500"/>
                  </a:lnTo>
                  <a:lnTo>
                    <a:pt x="461416" y="584200"/>
                  </a:lnTo>
                  <a:lnTo>
                    <a:pt x="451319" y="571500"/>
                  </a:lnTo>
                  <a:lnTo>
                    <a:pt x="448830" y="584200"/>
                  </a:lnTo>
                  <a:lnTo>
                    <a:pt x="454621" y="596900"/>
                  </a:lnTo>
                  <a:lnTo>
                    <a:pt x="460273" y="596900"/>
                  </a:lnTo>
                  <a:lnTo>
                    <a:pt x="457339" y="609600"/>
                  </a:lnTo>
                  <a:lnTo>
                    <a:pt x="445693" y="596900"/>
                  </a:lnTo>
                  <a:lnTo>
                    <a:pt x="435546" y="596900"/>
                  </a:lnTo>
                  <a:lnTo>
                    <a:pt x="438035" y="609600"/>
                  </a:lnTo>
                  <a:lnTo>
                    <a:pt x="435444" y="609600"/>
                  </a:lnTo>
                  <a:lnTo>
                    <a:pt x="431355" y="622300"/>
                  </a:lnTo>
                  <a:lnTo>
                    <a:pt x="442963" y="622300"/>
                  </a:lnTo>
                  <a:lnTo>
                    <a:pt x="446557" y="635000"/>
                  </a:lnTo>
                  <a:lnTo>
                    <a:pt x="437489" y="635000"/>
                  </a:lnTo>
                  <a:lnTo>
                    <a:pt x="435876" y="647700"/>
                  </a:lnTo>
                  <a:lnTo>
                    <a:pt x="431800" y="635000"/>
                  </a:lnTo>
                  <a:lnTo>
                    <a:pt x="431304" y="635000"/>
                  </a:lnTo>
                  <a:lnTo>
                    <a:pt x="429018" y="622300"/>
                  </a:lnTo>
                  <a:lnTo>
                    <a:pt x="425894" y="622300"/>
                  </a:lnTo>
                  <a:lnTo>
                    <a:pt x="417029" y="635000"/>
                  </a:lnTo>
                  <a:lnTo>
                    <a:pt x="419265" y="635000"/>
                  </a:lnTo>
                  <a:lnTo>
                    <a:pt x="417982" y="647700"/>
                  </a:lnTo>
                  <a:lnTo>
                    <a:pt x="418871" y="647700"/>
                  </a:lnTo>
                  <a:lnTo>
                    <a:pt x="420103" y="635000"/>
                  </a:lnTo>
                  <a:lnTo>
                    <a:pt x="421830" y="635000"/>
                  </a:lnTo>
                  <a:lnTo>
                    <a:pt x="430136" y="660400"/>
                  </a:lnTo>
                  <a:lnTo>
                    <a:pt x="424675" y="660400"/>
                  </a:lnTo>
                  <a:lnTo>
                    <a:pt x="423837" y="673100"/>
                  </a:lnTo>
                  <a:lnTo>
                    <a:pt x="416090" y="673100"/>
                  </a:lnTo>
                  <a:lnTo>
                    <a:pt x="407555" y="660400"/>
                  </a:lnTo>
                  <a:lnTo>
                    <a:pt x="406044" y="660400"/>
                  </a:lnTo>
                  <a:lnTo>
                    <a:pt x="409778" y="673100"/>
                  </a:lnTo>
                  <a:lnTo>
                    <a:pt x="405879" y="673100"/>
                  </a:lnTo>
                  <a:lnTo>
                    <a:pt x="397243" y="685800"/>
                  </a:lnTo>
                  <a:lnTo>
                    <a:pt x="392785" y="685800"/>
                  </a:lnTo>
                  <a:lnTo>
                    <a:pt x="394982" y="698500"/>
                  </a:lnTo>
                  <a:lnTo>
                    <a:pt x="396722" y="711200"/>
                  </a:lnTo>
                  <a:lnTo>
                    <a:pt x="393230" y="723900"/>
                  </a:lnTo>
                  <a:lnTo>
                    <a:pt x="396011" y="723900"/>
                  </a:lnTo>
                  <a:lnTo>
                    <a:pt x="390880" y="736600"/>
                  </a:lnTo>
                  <a:lnTo>
                    <a:pt x="385432" y="736600"/>
                  </a:lnTo>
                  <a:lnTo>
                    <a:pt x="382308" y="749300"/>
                  </a:lnTo>
                  <a:lnTo>
                    <a:pt x="384136" y="762000"/>
                  </a:lnTo>
                  <a:lnTo>
                    <a:pt x="366966" y="762000"/>
                  </a:lnTo>
                  <a:lnTo>
                    <a:pt x="370370" y="774700"/>
                  </a:lnTo>
                  <a:lnTo>
                    <a:pt x="385394" y="774700"/>
                  </a:lnTo>
                  <a:lnTo>
                    <a:pt x="388759" y="787400"/>
                  </a:lnTo>
                  <a:lnTo>
                    <a:pt x="369201" y="787400"/>
                  </a:lnTo>
                  <a:lnTo>
                    <a:pt x="373938" y="800100"/>
                  </a:lnTo>
                  <a:lnTo>
                    <a:pt x="377926" y="800100"/>
                  </a:lnTo>
                  <a:lnTo>
                    <a:pt x="377977" y="812800"/>
                  </a:lnTo>
                  <a:lnTo>
                    <a:pt x="370928" y="825500"/>
                  </a:lnTo>
                  <a:lnTo>
                    <a:pt x="369303" y="812800"/>
                  </a:lnTo>
                  <a:lnTo>
                    <a:pt x="361505" y="812800"/>
                  </a:lnTo>
                  <a:lnTo>
                    <a:pt x="356476" y="800100"/>
                  </a:lnTo>
                  <a:lnTo>
                    <a:pt x="344271" y="800100"/>
                  </a:lnTo>
                  <a:lnTo>
                    <a:pt x="355371" y="812800"/>
                  </a:lnTo>
                  <a:lnTo>
                    <a:pt x="353656" y="838200"/>
                  </a:lnTo>
                  <a:lnTo>
                    <a:pt x="364794" y="850900"/>
                  </a:lnTo>
                  <a:lnTo>
                    <a:pt x="352437" y="850900"/>
                  </a:lnTo>
                  <a:lnTo>
                    <a:pt x="358508" y="863600"/>
                  </a:lnTo>
                  <a:lnTo>
                    <a:pt x="366217" y="863600"/>
                  </a:lnTo>
                  <a:lnTo>
                    <a:pt x="366636" y="876300"/>
                  </a:lnTo>
                  <a:lnTo>
                    <a:pt x="355422" y="876300"/>
                  </a:lnTo>
                  <a:lnTo>
                    <a:pt x="359156" y="889000"/>
                  </a:lnTo>
                  <a:lnTo>
                    <a:pt x="354418" y="889000"/>
                  </a:lnTo>
                  <a:lnTo>
                    <a:pt x="352475" y="907122"/>
                  </a:lnTo>
                  <a:lnTo>
                    <a:pt x="354647" y="914400"/>
                  </a:lnTo>
                  <a:lnTo>
                    <a:pt x="355866" y="914400"/>
                  </a:lnTo>
                  <a:lnTo>
                    <a:pt x="358140" y="921296"/>
                  </a:lnTo>
                  <a:lnTo>
                    <a:pt x="359778" y="914400"/>
                  </a:lnTo>
                  <a:lnTo>
                    <a:pt x="359994" y="914400"/>
                  </a:lnTo>
                  <a:lnTo>
                    <a:pt x="362165" y="927100"/>
                  </a:lnTo>
                  <a:lnTo>
                    <a:pt x="360057" y="927100"/>
                  </a:lnTo>
                  <a:lnTo>
                    <a:pt x="351459" y="939800"/>
                  </a:lnTo>
                  <a:lnTo>
                    <a:pt x="346557" y="927100"/>
                  </a:lnTo>
                  <a:lnTo>
                    <a:pt x="349516" y="914400"/>
                  </a:lnTo>
                  <a:lnTo>
                    <a:pt x="336765" y="914400"/>
                  </a:lnTo>
                  <a:lnTo>
                    <a:pt x="337451" y="927100"/>
                  </a:lnTo>
                  <a:lnTo>
                    <a:pt x="339890" y="927100"/>
                  </a:lnTo>
                  <a:lnTo>
                    <a:pt x="332346" y="939800"/>
                  </a:lnTo>
                  <a:lnTo>
                    <a:pt x="315861" y="939800"/>
                  </a:lnTo>
                  <a:lnTo>
                    <a:pt x="311416" y="952500"/>
                  </a:lnTo>
                  <a:lnTo>
                    <a:pt x="322656" y="952500"/>
                  </a:lnTo>
                  <a:lnTo>
                    <a:pt x="333273" y="939800"/>
                  </a:lnTo>
                  <a:lnTo>
                    <a:pt x="333946" y="941108"/>
                  </a:lnTo>
                  <a:lnTo>
                    <a:pt x="333400" y="939800"/>
                  </a:lnTo>
                  <a:lnTo>
                    <a:pt x="350850" y="939800"/>
                  </a:lnTo>
                  <a:lnTo>
                    <a:pt x="344614" y="952500"/>
                  </a:lnTo>
                  <a:lnTo>
                    <a:pt x="339813" y="952500"/>
                  </a:lnTo>
                  <a:lnTo>
                    <a:pt x="333946" y="941108"/>
                  </a:lnTo>
                  <a:lnTo>
                    <a:pt x="338645" y="952500"/>
                  </a:lnTo>
                  <a:lnTo>
                    <a:pt x="334797" y="952500"/>
                  </a:lnTo>
                  <a:lnTo>
                    <a:pt x="339026" y="965200"/>
                  </a:lnTo>
                  <a:lnTo>
                    <a:pt x="329831" y="965200"/>
                  </a:lnTo>
                  <a:lnTo>
                    <a:pt x="328549" y="977900"/>
                  </a:lnTo>
                  <a:lnTo>
                    <a:pt x="324091" y="977900"/>
                  </a:lnTo>
                  <a:lnTo>
                    <a:pt x="328993" y="990600"/>
                  </a:lnTo>
                  <a:lnTo>
                    <a:pt x="305028" y="990600"/>
                  </a:lnTo>
                  <a:lnTo>
                    <a:pt x="305714" y="1003300"/>
                  </a:lnTo>
                  <a:lnTo>
                    <a:pt x="322922" y="1003300"/>
                  </a:lnTo>
                  <a:lnTo>
                    <a:pt x="318985" y="1016000"/>
                  </a:lnTo>
                  <a:lnTo>
                    <a:pt x="318427" y="1028700"/>
                  </a:lnTo>
                  <a:lnTo>
                    <a:pt x="320281" y="1028700"/>
                  </a:lnTo>
                  <a:lnTo>
                    <a:pt x="323583" y="1041400"/>
                  </a:lnTo>
                  <a:lnTo>
                    <a:pt x="318363" y="1051496"/>
                  </a:lnTo>
                  <a:lnTo>
                    <a:pt x="320243" y="1054100"/>
                  </a:lnTo>
                  <a:lnTo>
                    <a:pt x="322757" y="1054100"/>
                  </a:lnTo>
                  <a:lnTo>
                    <a:pt x="327190" y="1066800"/>
                  </a:lnTo>
                  <a:lnTo>
                    <a:pt x="331952" y="1066800"/>
                  </a:lnTo>
                  <a:lnTo>
                    <a:pt x="315671" y="1092200"/>
                  </a:lnTo>
                  <a:lnTo>
                    <a:pt x="317906" y="1092200"/>
                  </a:lnTo>
                  <a:lnTo>
                    <a:pt x="313385" y="1104900"/>
                  </a:lnTo>
                  <a:lnTo>
                    <a:pt x="309816" y="1092200"/>
                  </a:lnTo>
                  <a:lnTo>
                    <a:pt x="304355" y="1092200"/>
                  </a:lnTo>
                  <a:lnTo>
                    <a:pt x="308673" y="1104900"/>
                  </a:lnTo>
                  <a:lnTo>
                    <a:pt x="311480" y="1117600"/>
                  </a:lnTo>
                  <a:lnTo>
                    <a:pt x="315163" y="1117600"/>
                  </a:lnTo>
                  <a:lnTo>
                    <a:pt x="322084" y="1130300"/>
                  </a:lnTo>
                  <a:lnTo>
                    <a:pt x="320548" y="1132039"/>
                  </a:lnTo>
                  <a:lnTo>
                    <a:pt x="327406" y="1143000"/>
                  </a:lnTo>
                  <a:lnTo>
                    <a:pt x="334683" y="1143000"/>
                  </a:lnTo>
                  <a:lnTo>
                    <a:pt x="341261" y="1155700"/>
                  </a:lnTo>
                  <a:lnTo>
                    <a:pt x="346341" y="1155700"/>
                  </a:lnTo>
                  <a:lnTo>
                    <a:pt x="354025" y="1155700"/>
                  </a:lnTo>
                  <a:lnTo>
                    <a:pt x="358660" y="1168400"/>
                  </a:lnTo>
                  <a:lnTo>
                    <a:pt x="351637" y="1168400"/>
                  </a:lnTo>
                  <a:lnTo>
                    <a:pt x="346341" y="1155700"/>
                  </a:lnTo>
                  <a:lnTo>
                    <a:pt x="347281" y="1168400"/>
                  </a:lnTo>
                  <a:lnTo>
                    <a:pt x="335635" y="1168400"/>
                  </a:lnTo>
                  <a:lnTo>
                    <a:pt x="328612" y="1155700"/>
                  </a:lnTo>
                  <a:lnTo>
                    <a:pt x="332219" y="1155700"/>
                  </a:lnTo>
                  <a:lnTo>
                    <a:pt x="326085" y="1143000"/>
                  </a:lnTo>
                  <a:lnTo>
                    <a:pt x="316064" y="1143000"/>
                  </a:lnTo>
                  <a:lnTo>
                    <a:pt x="316458" y="1155700"/>
                  </a:lnTo>
                  <a:lnTo>
                    <a:pt x="314337" y="1155700"/>
                  </a:lnTo>
                  <a:lnTo>
                    <a:pt x="312432" y="1143000"/>
                  </a:lnTo>
                  <a:lnTo>
                    <a:pt x="310883" y="1143000"/>
                  </a:lnTo>
                  <a:lnTo>
                    <a:pt x="309422" y="1143000"/>
                  </a:lnTo>
                  <a:lnTo>
                    <a:pt x="309676" y="1144206"/>
                  </a:lnTo>
                  <a:lnTo>
                    <a:pt x="308419" y="1144892"/>
                  </a:lnTo>
                  <a:lnTo>
                    <a:pt x="305968" y="1147064"/>
                  </a:lnTo>
                  <a:lnTo>
                    <a:pt x="303403" y="1150239"/>
                  </a:lnTo>
                  <a:lnTo>
                    <a:pt x="309753" y="1144562"/>
                  </a:lnTo>
                  <a:lnTo>
                    <a:pt x="310921" y="1149858"/>
                  </a:lnTo>
                  <a:lnTo>
                    <a:pt x="310095" y="1149692"/>
                  </a:lnTo>
                  <a:lnTo>
                    <a:pt x="307809" y="1151636"/>
                  </a:lnTo>
                  <a:lnTo>
                    <a:pt x="309702" y="1151140"/>
                  </a:lnTo>
                  <a:lnTo>
                    <a:pt x="311226" y="1151280"/>
                  </a:lnTo>
                  <a:lnTo>
                    <a:pt x="312216" y="1155700"/>
                  </a:lnTo>
                  <a:lnTo>
                    <a:pt x="305193" y="1155700"/>
                  </a:lnTo>
                  <a:lnTo>
                    <a:pt x="292087" y="1181100"/>
                  </a:lnTo>
                  <a:lnTo>
                    <a:pt x="302844" y="1193800"/>
                  </a:lnTo>
                  <a:lnTo>
                    <a:pt x="314109" y="1206500"/>
                  </a:lnTo>
                  <a:lnTo>
                    <a:pt x="323443" y="1219200"/>
                  </a:lnTo>
                  <a:lnTo>
                    <a:pt x="328434" y="1231900"/>
                  </a:lnTo>
                  <a:lnTo>
                    <a:pt x="305981" y="1231900"/>
                  </a:lnTo>
                  <a:lnTo>
                    <a:pt x="296887" y="1219200"/>
                  </a:lnTo>
                  <a:lnTo>
                    <a:pt x="288467" y="1219200"/>
                  </a:lnTo>
                  <a:lnTo>
                    <a:pt x="283057" y="1231900"/>
                  </a:lnTo>
                  <a:lnTo>
                    <a:pt x="297992" y="1231900"/>
                  </a:lnTo>
                  <a:lnTo>
                    <a:pt x="298437" y="1244600"/>
                  </a:lnTo>
                  <a:lnTo>
                    <a:pt x="300228" y="1257300"/>
                  </a:lnTo>
                  <a:lnTo>
                    <a:pt x="299516" y="1257300"/>
                  </a:lnTo>
                  <a:lnTo>
                    <a:pt x="296659" y="1270000"/>
                  </a:lnTo>
                  <a:lnTo>
                    <a:pt x="295071" y="1282700"/>
                  </a:lnTo>
                  <a:lnTo>
                    <a:pt x="287299" y="1282700"/>
                  </a:lnTo>
                  <a:lnTo>
                    <a:pt x="284111" y="1295400"/>
                  </a:lnTo>
                  <a:lnTo>
                    <a:pt x="283565" y="1308100"/>
                  </a:lnTo>
                  <a:lnTo>
                    <a:pt x="287375" y="1320800"/>
                  </a:lnTo>
                  <a:lnTo>
                    <a:pt x="297268" y="1333500"/>
                  </a:lnTo>
                  <a:lnTo>
                    <a:pt x="286181" y="1333500"/>
                  </a:lnTo>
                  <a:lnTo>
                    <a:pt x="329158" y="1371600"/>
                  </a:lnTo>
                  <a:lnTo>
                    <a:pt x="314045" y="1358900"/>
                  </a:lnTo>
                  <a:lnTo>
                    <a:pt x="278130" y="1358900"/>
                  </a:lnTo>
                  <a:lnTo>
                    <a:pt x="275932" y="1356207"/>
                  </a:lnTo>
                  <a:lnTo>
                    <a:pt x="295986" y="1355928"/>
                  </a:lnTo>
                  <a:lnTo>
                    <a:pt x="262534" y="1341666"/>
                  </a:lnTo>
                  <a:lnTo>
                    <a:pt x="273304" y="1349235"/>
                  </a:lnTo>
                  <a:lnTo>
                    <a:pt x="271995" y="1351343"/>
                  </a:lnTo>
                  <a:lnTo>
                    <a:pt x="267830" y="1346200"/>
                  </a:lnTo>
                  <a:lnTo>
                    <a:pt x="264998" y="1358900"/>
                  </a:lnTo>
                  <a:lnTo>
                    <a:pt x="261594" y="1358900"/>
                  </a:lnTo>
                  <a:lnTo>
                    <a:pt x="265887" y="1371600"/>
                  </a:lnTo>
                  <a:lnTo>
                    <a:pt x="276085" y="1371600"/>
                  </a:lnTo>
                  <a:lnTo>
                    <a:pt x="271945" y="1384300"/>
                  </a:lnTo>
                  <a:lnTo>
                    <a:pt x="278536" y="1384300"/>
                  </a:lnTo>
                  <a:lnTo>
                    <a:pt x="286727" y="1397000"/>
                  </a:lnTo>
                  <a:lnTo>
                    <a:pt x="273685" y="1397000"/>
                  </a:lnTo>
                  <a:lnTo>
                    <a:pt x="284619" y="1409700"/>
                  </a:lnTo>
                  <a:lnTo>
                    <a:pt x="261696" y="1409700"/>
                  </a:lnTo>
                  <a:lnTo>
                    <a:pt x="254063" y="1422400"/>
                  </a:lnTo>
                  <a:lnTo>
                    <a:pt x="262483" y="1422400"/>
                  </a:lnTo>
                  <a:lnTo>
                    <a:pt x="264591" y="1435100"/>
                  </a:lnTo>
                  <a:lnTo>
                    <a:pt x="275234" y="1435100"/>
                  </a:lnTo>
                  <a:lnTo>
                    <a:pt x="286321" y="1447800"/>
                  </a:lnTo>
                  <a:lnTo>
                    <a:pt x="289750" y="1460500"/>
                  </a:lnTo>
                  <a:lnTo>
                    <a:pt x="255181" y="1460500"/>
                  </a:lnTo>
                  <a:lnTo>
                    <a:pt x="269138" y="1473200"/>
                  </a:lnTo>
                  <a:lnTo>
                    <a:pt x="288886" y="1473200"/>
                  </a:lnTo>
                  <a:lnTo>
                    <a:pt x="307708" y="1485900"/>
                  </a:lnTo>
                  <a:lnTo>
                    <a:pt x="318909" y="1511300"/>
                  </a:lnTo>
                  <a:lnTo>
                    <a:pt x="311327" y="1511300"/>
                  </a:lnTo>
                  <a:lnTo>
                    <a:pt x="317347" y="1524000"/>
                  </a:lnTo>
                  <a:lnTo>
                    <a:pt x="301498" y="1511300"/>
                  </a:lnTo>
                  <a:lnTo>
                    <a:pt x="282562" y="1498600"/>
                  </a:lnTo>
                  <a:lnTo>
                    <a:pt x="270065" y="1489875"/>
                  </a:lnTo>
                  <a:lnTo>
                    <a:pt x="270065" y="1524000"/>
                  </a:lnTo>
                  <a:lnTo>
                    <a:pt x="254431" y="1524000"/>
                  </a:lnTo>
                  <a:lnTo>
                    <a:pt x="245821" y="1511300"/>
                  </a:lnTo>
                  <a:lnTo>
                    <a:pt x="247535" y="1511300"/>
                  </a:lnTo>
                  <a:lnTo>
                    <a:pt x="236728" y="1485900"/>
                  </a:lnTo>
                  <a:lnTo>
                    <a:pt x="248881" y="1485900"/>
                  </a:lnTo>
                  <a:lnTo>
                    <a:pt x="260921" y="1498600"/>
                  </a:lnTo>
                  <a:lnTo>
                    <a:pt x="269201" y="1511300"/>
                  </a:lnTo>
                  <a:lnTo>
                    <a:pt x="270065" y="1524000"/>
                  </a:lnTo>
                  <a:lnTo>
                    <a:pt x="270065" y="1489875"/>
                  </a:lnTo>
                  <a:lnTo>
                    <a:pt x="264375" y="1485900"/>
                  </a:lnTo>
                  <a:lnTo>
                    <a:pt x="250723" y="1473200"/>
                  </a:lnTo>
                  <a:lnTo>
                    <a:pt x="241020" y="1473200"/>
                  </a:lnTo>
                  <a:lnTo>
                    <a:pt x="233768" y="1485900"/>
                  </a:lnTo>
                  <a:lnTo>
                    <a:pt x="231838" y="1473339"/>
                  </a:lnTo>
                  <a:lnTo>
                    <a:pt x="223735" y="1485900"/>
                  </a:lnTo>
                  <a:lnTo>
                    <a:pt x="231952" y="1498600"/>
                  </a:lnTo>
                  <a:lnTo>
                    <a:pt x="236575" y="1498600"/>
                  </a:lnTo>
                  <a:lnTo>
                    <a:pt x="240741" y="1511300"/>
                  </a:lnTo>
                  <a:lnTo>
                    <a:pt x="239953" y="1511300"/>
                  </a:lnTo>
                  <a:lnTo>
                    <a:pt x="244589" y="1524000"/>
                  </a:lnTo>
                  <a:lnTo>
                    <a:pt x="246761" y="1536700"/>
                  </a:lnTo>
                  <a:lnTo>
                    <a:pt x="242912" y="1536700"/>
                  </a:lnTo>
                  <a:lnTo>
                    <a:pt x="236448" y="1524000"/>
                  </a:lnTo>
                  <a:lnTo>
                    <a:pt x="235800" y="1536700"/>
                  </a:lnTo>
                  <a:lnTo>
                    <a:pt x="240093" y="1536700"/>
                  </a:lnTo>
                  <a:lnTo>
                    <a:pt x="242760" y="1549400"/>
                  </a:lnTo>
                  <a:lnTo>
                    <a:pt x="233438" y="1549400"/>
                  </a:lnTo>
                  <a:lnTo>
                    <a:pt x="227330" y="1562100"/>
                  </a:lnTo>
                  <a:lnTo>
                    <a:pt x="267525" y="1562100"/>
                  </a:lnTo>
                  <a:lnTo>
                    <a:pt x="290550" y="1574800"/>
                  </a:lnTo>
                  <a:lnTo>
                    <a:pt x="301802" y="1574800"/>
                  </a:lnTo>
                  <a:lnTo>
                    <a:pt x="294182" y="1587500"/>
                  </a:lnTo>
                  <a:lnTo>
                    <a:pt x="286296" y="1587500"/>
                  </a:lnTo>
                  <a:lnTo>
                    <a:pt x="286296" y="1778000"/>
                  </a:lnTo>
                  <a:lnTo>
                    <a:pt x="284175" y="1790700"/>
                  </a:lnTo>
                  <a:lnTo>
                    <a:pt x="280771" y="1790700"/>
                  </a:lnTo>
                  <a:lnTo>
                    <a:pt x="286296" y="1778000"/>
                  </a:lnTo>
                  <a:lnTo>
                    <a:pt x="286296" y="1587500"/>
                  </a:lnTo>
                  <a:lnTo>
                    <a:pt x="233489" y="1587500"/>
                  </a:lnTo>
                  <a:lnTo>
                    <a:pt x="233489" y="1587639"/>
                  </a:lnTo>
                  <a:lnTo>
                    <a:pt x="231089" y="1588401"/>
                  </a:lnTo>
                  <a:lnTo>
                    <a:pt x="229704" y="1592249"/>
                  </a:lnTo>
                  <a:lnTo>
                    <a:pt x="231648" y="1589900"/>
                  </a:lnTo>
                  <a:lnTo>
                    <a:pt x="233502" y="1589011"/>
                  </a:lnTo>
                  <a:lnTo>
                    <a:pt x="233603" y="1600200"/>
                  </a:lnTo>
                  <a:lnTo>
                    <a:pt x="245198" y="1600200"/>
                  </a:lnTo>
                  <a:lnTo>
                    <a:pt x="247764" y="1612900"/>
                  </a:lnTo>
                  <a:lnTo>
                    <a:pt x="239128" y="1612900"/>
                  </a:lnTo>
                  <a:lnTo>
                    <a:pt x="248183" y="1625600"/>
                  </a:lnTo>
                  <a:lnTo>
                    <a:pt x="258470" y="1625600"/>
                  </a:lnTo>
                  <a:lnTo>
                    <a:pt x="267284" y="1638300"/>
                  </a:lnTo>
                  <a:lnTo>
                    <a:pt x="260756" y="1638300"/>
                  </a:lnTo>
                  <a:lnTo>
                    <a:pt x="256501" y="1651000"/>
                  </a:lnTo>
                  <a:lnTo>
                    <a:pt x="251714" y="1663700"/>
                  </a:lnTo>
                  <a:lnTo>
                    <a:pt x="247142" y="1676400"/>
                  </a:lnTo>
                  <a:lnTo>
                    <a:pt x="243586" y="1689100"/>
                  </a:lnTo>
                  <a:lnTo>
                    <a:pt x="234721" y="1689100"/>
                  </a:lnTo>
                  <a:lnTo>
                    <a:pt x="234607" y="1690954"/>
                  </a:lnTo>
                  <a:lnTo>
                    <a:pt x="245719" y="1701800"/>
                  </a:lnTo>
                  <a:lnTo>
                    <a:pt x="257098" y="1701800"/>
                  </a:lnTo>
                  <a:lnTo>
                    <a:pt x="265887" y="1714500"/>
                  </a:lnTo>
                  <a:lnTo>
                    <a:pt x="271119" y="1727200"/>
                  </a:lnTo>
                  <a:lnTo>
                    <a:pt x="269646" y="1739900"/>
                  </a:lnTo>
                  <a:lnTo>
                    <a:pt x="260083" y="1739900"/>
                  </a:lnTo>
                  <a:lnTo>
                    <a:pt x="259981" y="1752600"/>
                  </a:lnTo>
                  <a:lnTo>
                    <a:pt x="267309" y="1765300"/>
                  </a:lnTo>
                  <a:lnTo>
                    <a:pt x="272935" y="1778000"/>
                  </a:lnTo>
                  <a:lnTo>
                    <a:pt x="267728" y="1790700"/>
                  </a:lnTo>
                  <a:lnTo>
                    <a:pt x="250228" y="1790700"/>
                  </a:lnTo>
                  <a:lnTo>
                    <a:pt x="243014" y="1778000"/>
                  </a:lnTo>
                  <a:lnTo>
                    <a:pt x="237490" y="1778000"/>
                  </a:lnTo>
                  <a:lnTo>
                    <a:pt x="241668" y="1765300"/>
                  </a:lnTo>
                  <a:lnTo>
                    <a:pt x="246418" y="1765300"/>
                  </a:lnTo>
                  <a:lnTo>
                    <a:pt x="249275" y="1752600"/>
                  </a:lnTo>
                  <a:lnTo>
                    <a:pt x="241579" y="1765300"/>
                  </a:lnTo>
                  <a:lnTo>
                    <a:pt x="238671" y="1765300"/>
                  </a:lnTo>
                  <a:lnTo>
                    <a:pt x="237617" y="1752600"/>
                  </a:lnTo>
                  <a:lnTo>
                    <a:pt x="234683" y="1752600"/>
                  </a:lnTo>
                  <a:lnTo>
                    <a:pt x="229222" y="1778000"/>
                  </a:lnTo>
                  <a:lnTo>
                    <a:pt x="223202" y="1790700"/>
                  </a:lnTo>
                  <a:lnTo>
                    <a:pt x="214261" y="1803400"/>
                  </a:lnTo>
                  <a:lnTo>
                    <a:pt x="217093" y="1816100"/>
                  </a:lnTo>
                  <a:lnTo>
                    <a:pt x="240677" y="1816100"/>
                  </a:lnTo>
                  <a:lnTo>
                    <a:pt x="243992" y="1828800"/>
                  </a:lnTo>
                  <a:lnTo>
                    <a:pt x="246710" y="1841500"/>
                  </a:lnTo>
                  <a:lnTo>
                    <a:pt x="247053" y="1841500"/>
                  </a:lnTo>
                  <a:lnTo>
                    <a:pt x="243243" y="1854200"/>
                  </a:lnTo>
                  <a:lnTo>
                    <a:pt x="240576" y="1854200"/>
                  </a:lnTo>
                  <a:lnTo>
                    <a:pt x="244259" y="1866900"/>
                  </a:lnTo>
                  <a:lnTo>
                    <a:pt x="248069" y="1879600"/>
                  </a:lnTo>
                  <a:lnTo>
                    <a:pt x="249770" y="1879600"/>
                  </a:lnTo>
                  <a:lnTo>
                    <a:pt x="247154" y="1892300"/>
                  </a:lnTo>
                  <a:lnTo>
                    <a:pt x="263601" y="1892300"/>
                  </a:lnTo>
                  <a:lnTo>
                    <a:pt x="256120" y="1879600"/>
                  </a:lnTo>
                  <a:lnTo>
                    <a:pt x="257873" y="1879600"/>
                  </a:lnTo>
                  <a:lnTo>
                    <a:pt x="259194" y="1866900"/>
                  </a:lnTo>
                  <a:lnTo>
                    <a:pt x="260705" y="1866900"/>
                  </a:lnTo>
                  <a:lnTo>
                    <a:pt x="265595" y="1854200"/>
                  </a:lnTo>
                  <a:lnTo>
                    <a:pt x="270230" y="1854200"/>
                  </a:lnTo>
                  <a:lnTo>
                    <a:pt x="274497" y="1842757"/>
                  </a:lnTo>
                  <a:lnTo>
                    <a:pt x="274662" y="1842579"/>
                  </a:lnTo>
                  <a:lnTo>
                    <a:pt x="270230" y="1854200"/>
                  </a:lnTo>
                  <a:lnTo>
                    <a:pt x="279374" y="1854200"/>
                  </a:lnTo>
                  <a:lnTo>
                    <a:pt x="277304" y="1848091"/>
                  </a:lnTo>
                  <a:lnTo>
                    <a:pt x="276809" y="1844941"/>
                  </a:lnTo>
                  <a:lnTo>
                    <a:pt x="276440" y="1845551"/>
                  </a:lnTo>
                  <a:lnTo>
                    <a:pt x="275247" y="1841995"/>
                  </a:lnTo>
                  <a:lnTo>
                    <a:pt x="276415" y="1840382"/>
                  </a:lnTo>
                  <a:lnTo>
                    <a:pt x="275475" y="1840992"/>
                  </a:lnTo>
                  <a:lnTo>
                    <a:pt x="274929" y="1841500"/>
                  </a:lnTo>
                  <a:lnTo>
                    <a:pt x="263601" y="1841500"/>
                  </a:lnTo>
                  <a:lnTo>
                    <a:pt x="259372" y="1828800"/>
                  </a:lnTo>
                  <a:lnTo>
                    <a:pt x="257949" y="1828800"/>
                  </a:lnTo>
                  <a:lnTo>
                    <a:pt x="257365" y="1816100"/>
                  </a:lnTo>
                  <a:lnTo>
                    <a:pt x="255676" y="1816100"/>
                  </a:lnTo>
                  <a:lnTo>
                    <a:pt x="259143" y="1803400"/>
                  </a:lnTo>
                  <a:lnTo>
                    <a:pt x="259969" y="1816100"/>
                  </a:lnTo>
                  <a:lnTo>
                    <a:pt x="265328" y="1816100"/>
                  </a:lnTo>
                  <a:lnTo>
                    <a:pt x="259689" y="1803400"/>
                  </a:lnTo>
                  <a:lnTo>
                    <a:pt x="273354" y="1803400"/>
                  </a:lnTo>
                  <a:lnTo>
                    <a:pt x="275691" y="1803400"/>
                  </a:lnTo>
                  <a:lnTo>
                    <a:pt x="278460" y="1803400"/>
                  </a:lnTo>
                  <a:lnTo>
                    <a:pt x="281381" y="1816100"/>
                  </a:lnTo>
                  <a:lnTo>
                    <a:pt x="284899" y="1803400"/>
                  </a:lnTo>
                  <a:lnTo>
                    <a:pt x="292036" y="1790700"/>
                  </a:lnTo>
                  <a:lnTo>
                    <a:pt x="296379" y="1790700"/>
                  </a:lnTo>
                  <a:lnTo>
                    <a:pt x="293814" y="1778000"/>
                  </a:lnTo>
                  <a:lnTo>
                    <a:pt x="294233" y="1778000"/>
                  </a:lnTo>
                  <a:lnTo>
                    <a:pt x="292315" y="1765300"/>
                  </a:lnTo>
                  <a:lnTo>
                    <a:pt x="292976" y="1765300"/>
                  </a:lnTo>
                  <a:lnTo>
                    <a:pt x="291363" y="1752600"/>
                  </a:lnTo>
                  <a:lnTo>
                    <a:pt x="293814" y="1752600"/>
                  </a:lnTo>
                  <a:lnTo>
                    <a:pt x="295249" y="1739900"/>
                  </a:lnTo>
                  <a:lnTo>
                    <a:pt x="294779" y="1727200"/>
                  </a:lnTo>
                  <a:lnTo>
                    <a:pt x="297370" y="1714500"/>
                  </a:lnTo>
                  <a:lnTo>
                    <a:pt x="307924" y="1701800"/>
                  </a:lnTo>
                  <a:lnTo>
                    <a:pt x="306755" y="1689100"/>
                  </a:lnTo>
                  <a:lnTo>
                    <a:pt x="305193" y="1689100"/>
                  </a:lnTo>
                  <a:lnTo>
                    <a:pt x="309867" y="1676400"/>
                  </a:lnTo>
                  <a:lnTo>
                    <a:pt x="318566" y="1676400"/>
                  </a:lnTo>
                  <a:lnTo>
                    <a:pt x="319913" y="1663700"/>
                  </a:lnTo>
                  <a:lnTo>
                    <a:pt x="323557" y="1663700"/>
                  </a:lnTo>
                  <a:lnTo>
                    <a:pt x="325958" y="1651000"/>
                  </a:lnTo>
                  <a:lnTo>
                    <a:pt x="323532" y="1651000"/>
                  </a:lnTo>
                  <a:lnTo>
                    <a:pt x="335622" y="1638300"/>
                  </a:lnTo>
                  <a:lnTo>
                    <a:pt x="339344" y="1625600"/>
                  </a:lnTo>
                  <a:lnTo>
                    <a:pt x="339750" y="1612900"/>
                  </a:lnTo>
                  <a:lnTo>
                    <a:pt x="341934" y="1600200"/>
                  </a:lnTo>
                  <a:lnTo>
                    <a:pt x="331114" y="1600200"/>
                  </a:lnTo>
                  <a:lnTo>
                    <a:pt x="332168" y="1587500"/>
                  </a:lnTo>
                  <a:lnTo>
                    <a:pt x="331101" y="1574800"/>
                  </a:lnTo>
                  <a:lnTo>
                    <a:pt x="329552" y="1562100"/>
                  </a:lnTo>
                  <a:lnTo>
                    <a:pt x="318897" y="1562100"/>
                  </a:lnTo>
                  <a:lnTo>
                    <a:pt x="323227" y="1549400"/>
                  </a:lnTo>
                  <a:lnTo>
                    <a:pt x="329044" y="1536700"/>
                  </a:lnTo>
                  <a:lnTo>
                    <a:pt x="332625" y="1524000"/>
                  </a:lnTo>
                  <a:lnTo>
                    <a:pt x="336130" y="1524000"/>
                  </a:lnTo>
                  <a:lnTo>
                    <a:pt x="335089" y="1532204"/>
                  </a:lnTo>
                  <a:lnTo>
                    <a:pt x="341122" y="1524000"/>
                  </a:lnTo>
                  <a:lnTo>
                    <a:pt x="338772" y="1511300"/>
                  </a:lnTo>
                  <a:lnTo>
                    <a:pt x="335216" y="1485900"/>
                  </a:lnTo>
                  <a:lnTo>
                    <a:pt x="340982" y="1473200"/>
                  </a:lnTo>
                  <a:lnTo>
                    <a:pt x="343433" y="1473200"/>
                  </a:lnTo>
                  <a:lnTo>
                    <a:pt x="343573" y="1472323"/>
                  </a:lnTo>
                  <a:lnTo>
                    <a:pt x="343877" y="1460500"/>
                  </a:lnTo>
                  <a:lnTo>
                    <a:pt x="343433" y="1460500"/>
                  </a:lnTo>
                  <a:lnTo>
                    <a:pt x="341769" y="1447800"/>
                  </a:lnTo>
                  <a:lnTo>
                    <a:pt x="334518" y="1447800"/>
                  </a:lnTo>
                  <a:lnTo>
                    <a:pt x="341566" y="1435100"/>
                  </a:lnTo>
                  <a:lnTo>
                    <a:pt x="341731" y="1435100"/>
                  </a:lnTo>
                  <a:lnTo>
                    <a:pt x="349516" y="1422400"/>
                  </a:lnTo>
                  <a:lnTo>
                    <a:pt x="345325" y="1422400"/>
                  </a:lnTo>
                  <a:lnTo>
                    <a:pt x="342773" y="1409700"/>
                  </a:lnTo>
                  <a:lnTo>
                    <a:pt x="338366" y="1397000"/>
                  </a:lnTo>
                  <a:lnTo>
                    <a:pt x="332181" y="1397000"/>
                  </a:lnTo>
                  <a:lnTo>
                    <a:pt x="337972" y="1384300"/>
                  </a:lnTo>
                  <a:lnTo>
                    <a:pt x="347116" y="1384300"/>
                  </a:lnTo>
                  <a:lnTo>
                    <a:pt x="331063" y="1371600"/>
                  </a:lnTo>
                  <a:lnTo>
                    <a:pt x="337286" y="1358900"/>
                  </a:lnTo>
                  <a:lnTo>
                    <a:pt x="348145" y="1358900"/>
                  </a:lnTo>
                  <a:lnTo>
                    <a:pt x="345973" y="1346200"/>
                  </a:lnTo>
                  <a:lnTo>
                    <a:pt x="343763" y="1346200"/>
                  </a:lnTo>
                  <a:lnTo>
                    <a:pt x="337299" y="1333500"/>
                  </a:lnTo>
                  <a:lnTo>
                    <a:pt x="346163" y="1333500"/>
                  </a:lnTo>
                  <a:lnTo>
                    <a:pt x="335965" y="1320800"/>
                  </a:lnTo>
                  <a:lnTo>
                    <a:pt x="343496" y="1320800"/>
                  </a:lnTo>
                  <a:lnTo>
                    <a:pt x="353110" y="1308100"/>
                  </a:lnTo>
                  <a:lnTo>
                    <a:pt x="358178" y="1282700"/>
                  </a:lnTo>
                  <a:lnTo>
                    <a:pt x="363575" y="1257300"/>
                  </a:lnTo>
                  <a:lnTo>
                    <a:pt x="374154" y="1244600"/>
                  </a:lnTo>
                  <a:lnTo>
                    <a:pt x="364959" y="1244600"/>
                  </a:lnTo>
                  <a:lnTo>
                    <a:pt x="368706" y="1231900"/>
                  </a:lnTo>
                  <a:lnTo>
                    <a:pt x="373735" y="1231900"/>
                  </a:lnTo>
                  <a:lnTo>
                    <a:pt x="368363" y="1219200"/>
                  </a:lnTo>
                  <a:lnTo>
                    <a:pt x="383362" y="1219200"/>
                  </a:lnTo>
                  <a:lnTo>
                    <a:pt x="386435" y="1206500"/>
                  </a:lnTo>
                  <a:lnTo>
                    <a:pt x="387400" y="1206500"/>
                  </a:lnTo>
                  <a:lnTo>
                    <a:pt x="381457" y="1193800"/>
                  </a:lnTo>
                  <a:lnTo>
                    <a:pt x="399630" y="1193800"/>
                  </a:lnTo>
                  <a:lnTo>
                    <a:pt x="397459" y="1181100"/>
                  </a:lnTo>
                  <a:lnTo>
                    <a:pt x="389877" y="1181100"/>
                  </a:lnTo>
                  <a:lnTo>
                    <a:pt x="378828" y="1168400"/>
                  </a:lnTo>
                  <a:lnTo>
                    <a:pt x="373037" y="1168400"/>
                  </a:lnTo>
                  <a:lnTo>
                    <a:pt x="370890" y="1155700"/>
                  </a:lnTo>
                  <a:lnTo>
                    <a:pt x="371144" y="1155700"/>
                  </a:lnTo>
                  <a:lnTo>
                    <a:pt x="377837" y="1143000"/>
                  </a:lnTo>
                  <a:lnTo>
                    <a:pt x="378117" y="1155700"/>
                  </a:lnTo>
                  <a:lnTo>
                    <a:pt x="380860" y="1155700"/>
                  </a:lnTo>
                  <a:lnTo>
                    <a:pt x="384200" y="1143000"/>
                  </a:lnTo>
                  <a:lnTo>
                    <a:pt x="384657" y="1130300"/>
                  </a:lnTo>
                  <a:lnTo>
                    <a:pt x="378790" y="1130300"/>
                  </a:lnTo>
                  <a:lnTo>
                    <a:pt x="382574" y="1117600"/>
                  </a:lnTo>
                  <a:lnTo>
                    <a:pt x="379958" y="1117600"/>
                  </a:lnTo>
                  <a:lnTo>
                    <a:pt x="383184" y="1104900"/>
                  </a:lnTo>
                  <a:lnTo>
                    <a:pt x="384644" y="1104900"/>
                  </a:lnTo>
                  <a:lnTo>
                    <a:pt x="385813" y="1092200"/>
                  </a:lnTo>
                  <a:lnTo>
                    <a:pt x="376085" y="1092200"/>
                  </a:lnTo>
                  <a:lnTo>
                    <a:pt x="376250" y="1079500"/>
                  </a:lnTo>
                  <a:lnTo>
                    <a:pt x="383019" y="1079500"/>
                  </a:lnTo>
                  <a:lnTo>
                    <a:pt x="389775" y="1066800"/>
                  </a:lnTo>
                  <a:lnTo>
                    <a:pt x="390029" y="1054100"/>
                  </a:lnTo>
                  <a:lnTo>
                    <a:pt x="397687" y="1041400"/>
                  </a:lnTo>
                  <a:lnTo>
                    <a:pt x="380733" y="1041400"/>
                  </a:lnTo>
                  <a:lnTo>
                    <a:pt x="387019" y="1028700"/>
                  </a:lnTo>
                  <a:lnTo>
                    <a:pt x="396303" y="1028700"/>
                  </a:lnTo>
                  <a:lnTo>
                    <a:pt x="398805" y="1016000"/>
                  </a:lnTo>
                  <a:lnTo>
                    <a:pt x="394868" y="1016000"/>
                  </a:lnTo>
                  <a:lnTo>
                    <a:pt x="407466" y="1003300"/>
                  </a:lnTo>
                  <a:lnTo>
                    <a:pt x="434213" y="1003300"/>
                  </a:lnTo>
                  <a:lnTo>
                    <a:pt x="425818" y="990600"/>
                  </a:lnTo>
                  <a:lnTo>
                    <a:pt x="442506" y="990600"/>
                  </a:lnTo>
                  <a:lnTo>
                    <a:pt x="443039" y="977900"/>
                  </a:lnTo>
                  <a:lnTo>
                    <a:pt x="438683" y="965200"/>
                  </a:lnTo>
                  <a:lnTo>
                    <a:pt x="436219" y="952500"/>
                  </a:lnTo>
                  <a:lnTo>
                    <a:pt x="430022" y="952500"/>
                  </a:lnTo>
                  <a:lnTo>
                    <a:pt x="427456" y="939800"/>
                  </a:lnTo>
                  <a:lnTo>
                    <a:pt x="431774" y="939800"/>
                  </a:lnTo>
                  <a:lnTo>
                    <a:pt x="439572" y="927100"/>
                  </a:lnTo>
                  <a:lnTo>
                    <a:pt x="444449" y="914400"/>
                  </a:lnTo>
                  <a:lnTo>
                    <a:pt x="444741" y="914400"/>
                  </a:lnTo>
                  <a:lnTo>
                    <a:pt x="443318" y="901700"/>
                  </a:lnTo>
                  <a:lnTo>
                    <a:pt x="442099" y="889000"/>
                  </a:lnTo>
                  <a:lnTo>
                    <a:pt x="439839" y="889000"/>
                  </a:lnTo>
                  <a:lnTo>
                    <a:pt x="435317" y="876300"/>
                  </a:lnTo>
                  <a:lnTo>
                    <a:pt x="450646" y="876300"/>
                  </a:lnTo>
                  <a:lnTo>
                    <a:pt x="450926" y="863600"/>
                  </a:lnTo>
                  <a:lnTo>
                    <a:pt x="450342" y="838200"/>
                  </a:lnTo>
                  <a:lnTo>
                    <a:pt x="463029" y="838200"/>
                  </a:lnTo>
                  <a:lnTo>
                    <a:pt x="465289" y="825500"/>
                  </a:lnTo>
                  <a:lnTo>
                    <a:pt x="467550" y="812800"/>
                  </a:lnTo>
                  <a:lnTo>
                    <a:pt x="470662" y="825500"/>
                  </a:lnTo>
                  <a:lnTo>
                    <a:pt x="473202" y="812800"/>
                  </a:lnTo>
                  <a:lnTo>
                    <a:pt x="472236" y="800100"/>
                  </a:lnTo>
                  <a:lnTo>
                    <a:pt x="471449" y="800100"/>
                  </a:lnTo>
                  <a:lnTo>
                    <a:pt x="468934" y="800100"/>
                  </a:lnTo>
                  <a:lnTo>
                    <a:pt x="464477" y="787400"/>
                  </a:lnTo>
                  <a:lnTo>
                    <a:pt x="469887" y="787400"/>
                  </a:lnTo>
                  <a:lnTo>
                    <a:pt x="471449" y="800100"/>
                  </a:lnTo>
                  <a:lnTo>
                    <a:pt x="478370" y="787400"/>
                  </a:lnTo>
                  <a:lnTo>
                    <a:pt x="480631" y="774700"/>
                  </a:lnTo>
                  <a:lnTo>
                    <a:pt x="478497" y="762000"/>
                  </a:lnTo>
                  <a:lnTo>
                    <a:pt x="472287" y="749300"/>
                  </a:lnTo>
                  <a:lnTo>
                    <a:pt x="485089" y="749300"/>
                  </a:lnTo>
                  <a:lnTo>
                    <a:pt x="493293" y="736600"/>
                  </a:lnTo>
                  <a:lnTo>
                    <a:pt x="501230" y="723900"/>
                  </a:lnTo>
                  <a:lnTo>
                    <a:pt x="502335" y="711200"/>
                  </a:lnTo>
                  <a:lnTo>
                    <a:pt x="506298" y="711200"/>
                  </a:lnTo>
                  <a:lnTo>
                    <a:pt x="510514" y="685800"/>
                  </a:lnTo>
                  <a:lnTo>
                    <a:pt x="522414" y="673100"/>
                  </a:lnTo>
                  <a:lnTo>
                    <a:pt x="528726" y="660400"/>
                  </a:lnTo>
                  <a:lnTo>
                    <a:pt x="516166" y="647700"/>
                  </a:lnTo>
                  <a:lnTo>
                    <a:pt x="511429" y="622300"/>
                  </a:lnTo>
                  <a:lnTo>
                    <a:pt x="505155" y="635000"/>
                  </a:lnTo>
                  <a:lnTo>
                    <a:pt x="499287" y="635000"/>
                  </a:lnTo>
                  <a:lnTo>
                    <a:pt x="493433" y="622300"/>
                  </a:lnTo>
                  <a:lnTo>
                    <a:pt x="495820" y="622300"/>
                  </a:lnTo>
                  <a:lnTo>
                    <a:pt x="501497" y="609600"/>
                  </a:lnTo>
                  <a:lnTo>
                    <a:pt x="503669" y="622300"/>
                  </a:lnTo>
                  <a:lnTo>
                    <a:pt x="511429" y="622300"/>
                  </a:lnTo>
                  <a:lnTo>
                    <a:pt x="511619" y="622300"/>
                  </a:lnTo>
                  <a:lnTo>
                    <a:pt x="517080" y="609600"/>
                  </a:lnTo>
                  <a:lnTo>
                    <a:pt x="528764" y="609600"/>
                  </a:lnTo>
                  <a:lnTo>
                    <a:pt x="535228" y="584200"/>
                  </a:lnTo>
                  <a:lnTo>
                    <a:pt x="538467" y="571500"/>
                  </a:lnTo>
                  <a:lnTo>
                    <a:pt x="550379" y="546100"/>
                  </a:lnTo>
                  <a:lnTo>
                    <a:pt x="562419" y="520700"/>
                  </a:lnTo>
                  <a:lnTo>
                    <a:pt x="572528" y="495300"/>
                  </a:lnTo>
                  <a:lnTo>
                    <a:pt x="574319" y="495300"/>
                  </a:lnTo>
                  <a:lnTo>
                    <a:pt x="572960" y="485940"/>
                  </a:lnTo>
                  <a:lnTo>
                    <a:pt x="570572" y="495300"/>
                  </a:lnTo>
                  <a:lnTo>
                    <a:pt x="555967" y="495300"/>
                  </a:lnTo>
                  <a:lnTo>
                    <a:pt x="560539" y="482600"/>
                  </a:lnTo>
                  <a:lnTo>
                    <a:pt x="568121" y="482600"/>
                  </a:lnTo>
                  <a:lnTo>
                    <a:pt x="564337" y="469900"/>
                  </a:lnTo>
                  <a:lnTo>
                    <a:pt x="569747" y="469900"/>
                  </a:lnTo>
                  <a:lnTo>
                    <a:pt x="573532" y="457200"/>
                  </a:lnTo>
                  <a:lnTo>
                    <a:pt x="577570" y="446862"/>
                  </a:lnTo>
                  <a:lnTo>
                    <a:pt x="577329" y="444500"/>
                  </a:lnTo>
                  <a:lnTo>
                    <a:pt x="578497" y="444500"/>
                  </a:lnTo>
                  <a:lnTo>
                    <a:pt x="582002" y="444500"/>
                  </a:lnTo>
                  <a:lnTo>
                    <a:pt x="580682" y="449529"/>
                  </a:lnTo>
                  <a:lnTo>
                    <a:pt x="584009" y="457200"/>
                  </a:lnTo>
                  <a:lnTo>
                    <a:pt x="587197" y="457200"/>
                  </a:lnTo>
                  <a:lnTo>
                    <a:pt x="586968" y="444500"/>
                  </a:lnTo>
                  <a:lnTo>
                    <a:pt x="592709" y="431800"/>
                  </a:lnTo>
                  <a:lnTo>
                    <a:pt x="577697" y="431800"/>
                  </a:lnTo>
                  <a:lnTo>
                    <a:pt x="575602" y="419100"/>
                  </a:lnTo>
                  <a:lnTo>
                    <a:pt x="581914" y="419100"/>
                  </a:lnTo>
                  <a:lnTo>
                    <a:pt x="589762" y="393700"/>
                  </a:lnTo>
                  <a:lnTo>
                    <a:pt x="594588" y="381000"/>
                  </a:lnTo>
                  <a:lnTo>
                    <a:pt x="599681" y="368300"/>
                  </a:lnTo>
                  <a:lnTo>
                    <a:pt x="596531" y="355600"/>
                  </a:lnTo>
                  <a:lnTo>
                    <a:pt x="596061" y="342900"/>
                  </a:lnTo>
                  <a:lnTo>
                    <a:pt x="597496" y="342900"/>
                  </a:lnTo>
                  <a:lnTo>
                    <a:pt x="600125" y="330200"/>
                  </a:lnTo>
                  <a:lnTo>
                    <a:pt x="586676" y="330200"/>
                  </a:lnTo>
                  <a:lnTo>
                    <a:pt x="586854" y="317500"/>
                  </a:lnTo>
                  <a:lnTo>
                    <a:pt x="608482" y="317500"/>
                  </a:lnTo>
                  <a:lnTo>
                    <a:pt x="614578" y="304800"/>
                  </a:lnTo>
                  <a:lnTo>
                    <a:pt x="620141" y="304800"/>
                  </a:lnTo>
                  <a:lnTo>
                    <a:pt x="619772" y="292100"/>
                  </a:lnTo>
                  <a:lnTo>
                    <a:pt x="618147" y="279400"/>
                  </a:lnTo>
                  <a:lnTo>
                    <a:pt x="627164" y="279400"/>
                  </a:lnTo>
                  <a:lnTo>
                    <a:pt x="627138" y="254000"/>
                  </a:lnTo>
                  <a:lnTo>
                    <a:pt x="633628" y="241300"/>
                  </a:lnTo>
                  <a:lnTo>
                    <a:pt x="641654" y="228600"/>
                  </a:lnTo>
                  <a:lnTo>
                    <a:pt x="646239" y="203200"/>
                  </a:lnTo>
                  <a:lnTo>
                    <a:pt x="631405" y="203200"/>
                  </a:lnTo>
                  <a:lnTo>
                    <a:pt x="652868" y="190500"/>
                  </a:lnTo>
                  <a:lnTo>
                    <a:pt x="649452" y="190500"/>
                  </a:lnTo>
                  <a:lnTo>
                    <a:pt x="643940" y="177800"/>
                  </a:lnTo>
                  <a:lnTo>
                    <a:pt x="637654" y="177800"/>
                  </a:lnTo>
                  <a:lnTo>
                    <a:pt x="642327" y="165100"/>
                  </a:lnTo>
                  <a:lnTo>
                    <a:pt x="645998" y="152400"/>
                  </a:lnTo>
                  <a:lnTo>
                    <a:pt x="648766" y="152400"/>
                  </a:lnTo>
                  <a:lnTo>
                    <a:pt x="650748" y="139700"/>
                  </a:lnTo>
                  <a:lnTo>
                    <a:pt x="651992" y="127000"/>
                  </a:lnTo>
                  <a:lnTo>
                    <a:pt x="652907" y="114300"/>
                  </a:lnTo>
                  <a:lnTo>
                    <a:pt x="653681" y="101600"/>
                  </a:lnTo>
                  <a:lnTo>
                    <a:pt x="654481" y="101600"/>
                  </a:lnTo>
                  <a:lnTo>
                    <a:pt x="656767" y="76200"/>
                  </a:lnTo>
                  <a:lnTo>
                    <a:pt x="660742" y="63500"/>
                  </a:lnTo>
                  <a:lnTo>
                    <a:pt x="668058" y="38100"/>
                  </a:lnTo>
                  <a:lnTo>
                    <a:pt x="680415" y="254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09" name="Google Shape;2409;p238"/>
            <p:cNvSpPr/>
            <p:nvPr/>
          </p:nvSpPr>
          <p:spPr>
            <a:xfrm>
              <a:off x="15877324" y="7208951"/>
              <a:ext cx="879475" cy="2046605"/>
            </a:xfrm>
            <a:custGeom>
              <a:rect b="b" l="l" r="r" t="t"/>
              <a:pathLst>
                <a:path extrusionOk="0" h="2046604" w="879475">
                  <a:moveTo>
                    <a:pt x="9309" y="1712125"/>
                  </a:moveTo>
                  <a:lnTo>
                    <a:pt x="6692" y="1708962"/>
                  </a:lnTo>
                  <a:lnTo>
                    <a:pt x="4127" y="1704721"/>
                  </a:lnTo>
                  <a:lnTo>
                    <a:pt x="1841" y="1703171"/>
                  </a:lnTo>
                  <a:lnTo>
                    <a:pt x="0" y="1708061"/>
                  </a:lnTo>
                  <a:lnTo>
                    <a:pt x="3403" y="1709902"/>
                  </a:lnTo>
                  <a:lnTo>
                    <a:pt x="4178" y="1720430"/>
                  </a:lnTo>
                  <a:lnTo>
                    <a:pt x="9309" y="1712125"/>
                  </a:lnTo>
                  <a:close/>
                </a:path>
                <a:path extrusionOk="0" h="2046604" w="879475">
                  <a:moveTo>
                    <a:pt x="14655" y="1739036"/>
                  </a:moveTo>
                  <a:lnTo>
                    <a:pt x="1562" y="1735467"/>
                  </a:lnTo>
                  <a:lnTo>
                    <a:pt x="5461" y="1741322"/>
                  </a:lnTo>
                  <a:lnTo>
                    <a:pt x="8356" y="1739201"/>
                  </a:lnTo>
                  <a:lnTo>
                    <a:pt x="10756" y="1739646"/>
                  </a:lnTo>
                  <a:lnTo>
                    <a:pt x="14655" y="1739036"/>
                  </a:lnTo>
                  <a:close/>
                </a:path>
                <a:path extrusionOk="0" h="2046604" w="879475">
                  <a:moveTo>
                    <a:pt x="41808" y="1718703"/>
                  </a:moveTo>
                  <a:lnTo>
                    <a:pt x="41084" y="1708061"/>
                  </a:lnTo>
                  <a:lnTo>
                    <a:pt x="37693" y="1706219"/>
                  </a:lnTo>
                  <a:lnTo>
                    <a:pt x="34785" y="1708391"/>
                  </a:lnTo>
                  <a:lnTo>
                    <a:pt x="35407" y="1712404"/>
                  </a:lnTo>
                  <a:lnTo>
                    <a:pt x="37414" y="1715363"/>
                  </a:lnTo>
                  <a:lnTo>
                    <a:pt x="37909" y="1719376"/>
                  </a:lnTo>
                  <a:lnTo>
                    <a:pt x="41808" y="1718703"/>
                  </a:lnTo>
                  <a:close/>
                </a:path>
                <a:path extrusionOk="0" h="2046604" w="879475">
                  <a:moveTo>
                    <a:pt x="42202" y="1436535"/>
                  </a:moveTo>
                  <a:lnTo>
                    <a:pt x="40030" y="1431442"/>
                  </a:lnTo>
                  <a:lnTo>
                    <a:pt x="38366" y="1428076"/>
                  </a:lnTo>
                  <a:lnTo>
                    <a:pt x="34696" y="1426387"/>
                  </a:lnTo>
                  <a:lnTo>
                    <a:pt x="26543" y="1426337"/>
                  </a:lnTo>
                  <a:lnTo>
                    <a:pt x="25450" y="1431861"/>
                  </a:lnTo>
                  <a:lnTo>
                    <a:pt x="29400" y="1434084"/>
                  </a:lnTo>
                  <a:lnTo>
                    <a:pt x="33134" y="1436052"/>
                  </a:lnTo>
                  <a:lnTo>
                    <a:pt x="31394" y="1440827"/>
                  </a:lnTo>
                  <a:lnTo>
                    <a:pt x="36131" y="1444447"/>
                  </a:lnTo>
                  <a:lnTo>
                    <a:pt x="38138" y="1433017"/>
                  </a:lnTo>
                  <a:lnTo>
                    <a:pt x="42202" y="1436535"/>
                  </a:lnTo>
                  <a:close/>
                </a:path>
                <a:path extrusionOk="0" h="2046604" w="879475">
                  <a:moveTo>
                    <a:pt x="44932" y="1440713"/>
                  </a:moveTo>
                  <a:lnTo>
                    <a:pt x="43929" y="1438427"/>
                  </a:lnTo>
                  <a:lnTo>
                    <a:pt x="42989" y="1437309"/>
                  </a:lnTo>
                  <a:lnTo>
                    <a:pt x="42202" y="1436535"/>
                  </a:lnTo>
                  <a:lnTo>
                    <a:pt x="42875" y="1437817"/>
                  </a:lnTo>
                  <a:lnTo>
                    <a:pt x="43713" y="1439202"/>
                  </a:lnTo>
                  <a:lnTo>
                    <a:pt x="44932" y="1440713"/>
                  </a:lnTo>
                  <a:close/>
                </a:path>
                <a:path extrusionOk="0" h="2046604" w="879475">
                  <a:moveTo>
                    <a:pt x="78447" y="1573237"/>
                  </a:moveTo>
                  <a:lnTo>
                    <a:pt x="56807" y="1567002"/>
                  </a:lnTo>
                  <a:lnTo>
                    <a:pt x="56476" y="1569567"/>
                  </a:lnTo>
                  <a:lnTo>
                    <a:pt x="78447" y="1573237"/>
                  </a:lnTo>
                  <a:close/>
                </a:path>
                <a:path extrusionOk="0" h="2046604" w="879475">
                  <a:moveTo>
                    <a:pt x="103924" y="950290"/>
                  </a:moveTo>
                  <a:lnTo>
                    <a:pt x="94729" y="954303"/>
                  </a:lnTo>
                  <a:lnTo>
                    <a:pt x="97904" y="955751"/>
                  </a:lnTo>
                  <a:lnTo>
                    <a:pt x="101752" y="955471"/>
                  </a:lnTo>
                  <a:lnTo>
                    <a:pt x="103924" y="950290"/>
                  </a:lnTo>
                  <a:close/>
                </a:path>
                <a:path extrusionOk="0" h="2046604" w="879475">
                  <a:moveTo>
                    <a:pt x="144792" y="855865"/>
                  </a:moveTo>
                  <a:lnTo>
                    <a:pt x="132308" y="854024"/>
                  </a:lnTo>
                  <a:lnTo>
                    <a:pt x="131572" y="855700"/>
                  </a:lnTo>
                  <a:lnTo>
                    <a:pt x="144792" y="855865"/>
                  </a:lnTo>
                  <a:close/>
                </a:path>
                <a:path extrusionOk="0" h="2046604" w="879475">
                  <a:moveTo>
                    <a:pt x="147713" y="766229"/>
                  </a:moveTo>
                  <a:lnTo>
                    <a:pt x="141338" y="764057"/>
                  </a:lnTo>
                  <a:lnTo>
                    <a:pt x="139827" y="767346"/>
                  </a:lnTo>
                  <a:lnTo>
                    <a:pt x="141338" y="772248"/>
                  </a:lnTo>
                  <a:lnTo>
                    <a:pt x="139776" y="775589"/>
                  </a:lnTo>
                  <a:lnTo>
                    <a:pt x="142240" y="770813"/>
                  </a:lnTo>
                  <a:lnTo>
                    <a:pt x="146443" y="768096"/>
                  </a:lnTo>
                  <a:lnTo>
                    <a:pt x="147713" y="766229"/>
                  </a:lnTo>
                  <a:close/>
                </a:path>
                <a:path extrusionOk="0" h="2046604" w="879475">
                  <a:moveTo>
                    <a:pt x="368693" y="2730"/>
                  </a:moveTo>
                  <a:lnTo>
                    <a:pt x="365848" y="0"/>
                  </a:lnTo>
                  <a:lnTo>
                    <a:pt x="361226" y="7747"/>
                  </a:lnTo>
                  <a:lnTo>
                    <a:pt x="368693" y="2730"/>
                  </a:lnTo>
                  <a:close/>
                </a:path>
                <a:path extrusionOk="0" h="2046604" w="879475">
                  <a:moveTo>
                    <a:pt x="382409" y="14820"/>
                  </a:moveTo>
                  <a:lnTo>
                    <a:pt x="368198" y="16649"/>
                  </a:lnTo>
                  <a:lnTo>
                    <a:pt x="381025" y="21272"/>
                  </a:lnTo>
                  <a:lnTo>
                    <a:pt x="380403" y="19494"/>
                  </a:lnTo>
                  <a:lnTo>
                    <a:pt x="379183" y="16154"/>
                  </a:lnTo>
                  <a:lnTo>
                    <a:pt x="382409" y="14820"/>
                  </a:lnTo>
                  <a:close/>
                </a:path>
                <a:path extrusionOk="0" h="2046604" w="879475">
                  <a:moveTo>
                    <a:pt x="419696" y="563867"/>
                  </a:moveTo>
                  <a:lnTo>
                    <a:pt x="417728" y="563867"/>
                  </a:lnTo>
                  <a:lnTo>
                    <a:pt x="419265" y="576567"/>
                  </a:lnTo>
                  <a:lnTo>
                    <a:pt x="419696" y="563867"/>
                  </a:lnTo>
                  <a:close/>
                </a:path>
                <a:path extrusionOk="0" h="2046604" w="879475">
                  <a:moveTo>
                    <a:pt x="420992" y="487667"/>
                  </a:moveTo>
                  <a:lnTo>
                    <a:pt x="420827" y="474967"/>
                  </a:lnTo>
                  <a:lnTo>
                    <a:pt x="418934" y="474967"/>
                  </a:lnTo>
                  <a:lnTo>
                    <a:pt x="418426" y="487667"/>
                  </a:lnTo>
                  <a:lnTo>
                    <a:pt x="420992" y="487667"/>
                  </a:lnTo>
                  <a:close/>
                </a:path>
                <a:path extrusionOk="0" h="2046604" w="879475">
                  <a:moveTo>
                    <a:pt x="422744" y="589267"/>
                  </a:moveTo>
                  <a:lnTo>
                    <a:pt x="419773" y="589267"/>
                  </a:lnTo>
                  <a:lnTo>
                    <a:pt x="421830" y="601967"/>
                  </a:lnTo>
                  <a:lnTo>
                    <a:pt x="422744" y="589267"/>
                  </a:lnTo>
                  <a:close/>
                </a:path>
                <a:path extrusionOk="0" h="2046604" w="879475">
                  <a:moveTo>
                    <a:pt x="447979" y="716267"/>
                  </a:moveTo>
                  <a:lnTo>
                    <a:pt x="435876" y="703567"/>
                  </a:lnTo>
                  <a:lnTo>
                    <a:pt x="441071" y="716267"/>
                  </a:lnTo>
                  <a:lnTo>
                    <a:pt x="447979" y="716267"/>
                  </a:lnTo>
                  <a:close/>
                </a:path>
                <a:path extrusionOk="0" h="2046604" w="879475">
                  <a:moveTo>
                    <a:pt x="449376" y="769797"/>
                  </a:moveTo>
                  <a:lnTo>
                    <a:pt x="439166" y="767118"/>
                  </a:lnTo>
                  <a:lnTo>
                    <a:pt x="440347" y="773811"/>
                  </a:lnTo>
                  <a:lnTo>
                    <a:pt x="444639" y="770077"/>
                  </a:lnTo>
                  <a:lnTo>
                    <a:pt x="449376" y="769797"/>
                  </a:lnTo>
                  <a:close/>
                </a:path>
                <a:path extrusionOk="0" h="2046604" w="879475">
                  <a:moveTo>
                    <a:pt x="451319" y="769912"/>
                  </a:moveTo>
                  <a:lnTo>
                    <a:pt x="450659" y="769797"/>
                  </a:lnTo>
                  <a:lnTo>
                    <a:pt x="449376" y="769797"/>
                  </a:lnTo>
                  <a:lnTo>
                    <a:pt x="451269" y="770293"/>
                  </a:lnTo>
                  <a:lnTo>
                    <a:pt x="451269" y="770077"/>
                  </a:lnTo>
                  <a:lnTo>
                    <a:pt x="451319" y="769912"/>
                  </a:lnTo>
                  <a:close/>
                </a:path>
                <a:path extrusionOk="0" h="2046604" w="879475">
                  <a:moveTo>
                    <a:pt x="483768" y="913752"/>
                  </a:moveTo>
                  <a:lnTo>
                    <a:pt x="480758" y="910513"/>
                  </a:lnTo>
                  <a:lnTo>
                    <a:pt x="481825" y="912075"/>
                  </a:lnTo>
                  <a:lnTo>
                    <a:pt x="482765" y="913079"/>
                  </a:lnTo>
                  <a:lnTo>
                    <a:pt x="483768" y="913752"/>
                  </a:lnTo>
                  <a:close/>
                </a:path>
                <a:path extrusionOk="0" h="2046604" w="879475">
                  <a:moveTo>
                    <a:pt x="492302" y="940485"/>
                  </a:moveTo>
                  <a:lnTo>
                    <a:pt x="489737" y="939660"/>
                  </a:lnTo>
                  <a:lnTo>
                    <a:pt x="487959" y="939431"/>
                  </a:lnTo>
                  <a:lnTo>
                    <a:pt x="487959" y="940549"/>
                  </a:lnTo>
                  <a:lnTo>
                    <a:pt x="492302" y="940485"/>
                  </a:lnTo>
                  <a:close/>
                </a:path>
                <a:path extrusionOk="0" h="2046604" w="879475">
                  <a:moveTo>
                    <a:pt x="494766" y="1021067"/>
                  </a:moveTo>
                  <a:lnTo>
                    <a:pt x="486283" y="1021067"/>
                  </a:lnTo>
                  <a:lnTo>
                    <a:pt x="488886" y="1033767"/>
                  </a:lnTo>
                  <a:lnTo>
                    <a:pt x="494766" y="1021067"/>
                  </a:lnTo>
                  <a:close/>
                </a:path>
                <a:path extrusionOk="0" h="2046604" w="879475">
                  <a:moveTo>
                    <a:pt x="545884" y="1144841"/>
                  </a:moveTo>
                  <a:lnTo>
                    <a:pt x="544156" y="1146835"/>
                  </a:lnTo>
                  <a:lnTo>
                    <a:pt x="542645" y="1149565"/>
                  </a:lnTo>
                  <a:lnTo>
                    <a:pt x="541426" y="1153185"/>
                  </a:lnTo>
                  <a:lnTo>
                    <a:pt x="545884" y="1144841"/>
                  </a:lnTo>
                  <a:close/>
                </a:path>
                <a:path extrusionOk="0" h="2046604" w="879475">
                  <a:moveTo>
                    <a:pt x="551345" y="1150404"/>
                  </a:moveTo>
                  <a:lnTo>
                    <a:pt x="549389" y="1149794"/>
                  </a:lnTo>
                  <a:lnTo>
                    <a:pt x="547382" y="1150239"/>
                  </a:lnTo>
                  <a:lnTo>
                    <a:pt x="545998" y="1152690"/>
                  </a:lnTo>
                  <a:lnTo>
                    <a:pt x="547611" y="1151636"/>
                  </a:lnTo>
                  <a:lnTo>
                    <a:pt x="549452" y="1151013"/>
                  </a:lnTo>
                  <a:lnTo>
                    <a:pt x="551345" y="1150404"/>
                  </a:lnTo>
                  <a:close/>
                </a:path>
                <a:path extrusionOk="0" h="2046604" w="879475">
                  <a:moveTo>
                    <a:pt x="592696" y="1338567"/>
                  </a:moveTo>
                  <a:lnTo>
                    <a:pt x="577380" y="1338567"/>
                  </a:lnTo>
                  <a:lnTo>
                    <a:pt x="577443" y="1338376"/>
                  </a:lnTo>
                  <a:lnTo>
                    <a:pt x="577494" y="1338199"/>
                  </a:lnTo>
                  <a:lnTo>
                    <a:pt x="576770" y="1338478"/>
                  </a:lnTo>
                  <a:lnTo>
                    <a:pt x="573989" y="1338567"/>
                  </a:lnTo>
                  <a:lnTo>
                    <a:pt x="581012" y="1351267"/>
                  </a:lnTo>
                  <a:lnTo>
                    <a:pt x="585152" y="1351267"/>
                  </a:lnTo>
                  <a:lnTo>
                    <a:pt x="592696" y="1338567"/>
                  </a:lnTo>
                  <a:close/>
                </a:path>
                <a:path extrusionOk="0" h="2046604" w="879475">
                  <a:moveTo>
                    <a:pt x="595058" y="1452867"/>
                  </a:moveTo>
                  <a:lnTo>
                    <a:pt x="591439" y="1440167"/>
                  </a:lnTo>
                  <a:lnTo>
                    <a:pt x="593890" y="1452867"/>
                  </a:lnTo>
                  <a:lnTo>
                    <a:pt x="595058" y="1452867"/>
                  </a:lnTo>
                  <a:close/>
                </a:path>
                <a:path extrusionOk="0" h="2046604" w="879475">
                  <a:moveTo>
                    <a:pt x="603592" y="1329016"/>
                  </a:moveTo>
                  <a:lnTo>
                    <a:pt x="567461" y="1327505"/>
                  </a:lnTo>
                  <a:lnTo>
                    <a:pt x="580059" y="1330515"/>
                  </a:lnTo>
                  <a:lnTo>
                    <a:pt x="579221" y="1333741"/>
                  </a:lnTo>
                  <a:lnTo>
                    <a:pt x="577494" y="1338199"/>
                  </a:lnTo>
                  <a:lnTo>
                    <a:pt x="603592" y="1329016"/>
                  </a:lnTo>
                  <a:close/>
                </a:path>
                <a:path extrusionOk="0" h="2046604" w="879475">
                  <a:moveTo>
                    <a:pt x="608596" y="1528533"/>
                  </a:moveTo>
                  <a:lnTo>
                    <a:pt x="607885" y="1529067"/>
                  </a:lnTo>
                  <a:lnTo>
                    <a:pt x="608406" y="1529067"/>
                  </a:lnTo>
                  <a:lnTo>
                    <a:pt x="608596" y="1528533"/>
                  </a:lnTo>
                  <a:close/>
                </a:path>
                <a:path extrusionOk="0" h="2046604" w="879475">
                  <a:moveTo>
                    <a:pt x="614299" y="1503667"/>
                  </a:moveTo>
                  <a:lnTo>
                    <a:pt x="605256" y="1490967"/>
                  </a:lnTo>
                  <a:lnTo>
                    <a:pt x="606958" y="1503667"/>
                  </a:lnTo>
                  <a:lnTo>
                    <a:pt x="614299" y="1503667"/>
                  </a:lnTo>
                  <a:close/>
                </a:path>
                <a:path extrusionOk="0" h="2046604" w="879475">
                  <a:moveTo>
                    <a:pt x="633920" y="1554467"/>
                  </a:moveTo>
                  <a:lnTo>
                    <a:pt x="623989" y="1541767"/>
                  </a:lnTo>
                  <a:lnTo>
                    <a:pt x="627456" y="1554467"/>
                  </a:lnTo>
                  <a:lnTo>
                    <a:pt x="633920" y="1554467"/>
                  </a:lnTo>
                  <a:close/>
                </a:path>
                <a:path extrusionOk="0" h="2046604" w="879475">
                  <a:moveTo>
                    <a:pt x="664921" y="1325867"/>
                  </a:moveTo>
                  <a:lnTo>
                    <a:pt x="657618" y="1313167"/>
                  </a:lnTo>
                  <a:lnTo>
                    <a:pt x="655561" y="1313167"/>
                  </a:lnTo>
                  <a:lnTo>
                    <a:pt x="664921" y="1325867"/>
                  </a:lnTo>
                  <a:close/>
                </a:path>
                <a:path extrusionOk="0" h="2046604" w="879475">
                  <a:moveTo>
                    <a:pt x="668985" y="1630667"/>
                  </a:moveTo>
                  <a:lnTo>
                    <a:pt x="664857" y="1630667"/>
                  </a:lnTo>
                  <a:lnTo>
                    <a:pt x="667727" y="1636915"/>
                  </a:lnTo>
                  <a:lnTo>
                    <a:pt x="668985" y="1630667"/>
                  </a:lnTo>
                  <a:close/>
                </a:path>
                <a:path extrusionOk="0" h="2046604" w="879475">
                  <a:moveTo>
                    <a:pt x="671436" y="1591856"/>
                  </a:moveTo>
                  <a:lnTo>
                    <a:pt x="671385" y="1591513"/>
                  </a:lnTo>
                  <a:lnTo>
                    <a:pt x="670166" y="1592643"/>
                  </a:lnTo>
                  <a:lnTo>
                    <a:pt x="671436" y="1591856"/>
                  </a:lnTo>
                  <a:close/>
                </a:path>
                <a:path extrusionOk="0" h="2046604" w="879475">
                  <a:moveTo>
                    <a:pt x="677684" y="1656067"/>
                  </a:moveTo>
                  <a:lnTo>
                    <a:pt x="675995" y="1643367"/>
                  </a:lnTo>
                  <a:lnTo>
                    <a:pt x="670687" y="1643367"/>
                  </a:lnTo>
                  <a:lnTo>
                    <a:pt x="667727" y="1636915"/>
                  </a:lnTo>
                  <a:lnTo>
                    <a:pt x="666419" y="1643367"/>
                  </a:lnTo>
                  <a:lnTo>
                    <a:pt x="659447" y="1630667"/>
                  </a:lnTo>
                  <a:lnTo>
                    <a:pt x="662520" y="1643367"/>
                  </a:lnTo>
                  <a:lnTo>
                    <a:pt x="662711" y="1643367"/>
                  </a:lnTo>
                  <a:lnTo>
                    <a:pt x="667689" y="1656067"/>
                  </a:lnTo>
                  <a:lnTo>
                    <a:pt x="677684" y="1656067"/>
                  </a:lnTo>
                  <a:close/>
                </a:path>
                <a:path extrusionOk="0" h="2046604" w="879475">
                  <a:moveTo>
                    <a:pt x="697534" y="1681467"/>
                  </a:moveTo>
                  <a:lnTo>
                    <a:pt x="695134" y="1681467"/>
                  </a:lnTo>
                  <a:lnTo>
                    <a:pt x="696658" y="1685759"/>
                  </a:lnTo>
                  <a:lnTo>
                    <a:pt x="697534" y="1681467"/>
                  </a:lnTo>
                  <a:close/>
                </a:path>
                <a:path extrusionOk="0" h="2046604" w="879475">
                  <a:moveTo>
                    <a:pt x="702919" y="1396263"/>
                  </a:moveTo>
                  <a:lnTo>
                    <a:pt x="699312" y="1396314"/>
                  </a:lnTo>
                  <a:lnTo>
                    <a:pt x="690346" y="1399768"/>
                  </a:lnTo>
                  <a:lnTo>
                    <a:pt x="692734" y="1403108"/>
                  </a:lnTo>
                  <a:lnTo>
                    <a:pt x="692238" y="1406169"/>
                  </a:lnTo>
                  <a:lnTo>
                    <a:pt x="690727" y="1408950"/>
                  </a:lnTo>
                  <a:lnTo>
                    <a:pt x="696290" y="1403731"/>
                  </a:lnTo>
                  <a:lnTo>
                    <a:pt x="701128" y="1399120"/>
                  </a:lnTo>
                  <a:lnTo>
                    <a:pt x="702919" y="1396263"/>
                  </a:lnTo>
                  <a:close/>
                </a:path>
                <a:path extrusionOk="0" h="2046604" w="879475">
                  <a:moveTo>
                    <a:pt x="706805" y="1684362"/>
                  </a:moveTo>
                  <a:lnTo>
                    <a:pt x="704227" y="1694167"/>
                  </a:lnTo>
                  <a:lnTo>
                    <a:pt x="705142" y="1694167"/>
                  </a:lnTo>
                  <a:lnTo>
                    <a:pt x="706805" y="1684362"/>
                  </a:lnTo>
                  <a:close/>
                </a:path>
                <a:path extrusionOk="0" h="2046604" w="879475">
                  <a:moveTo>
                    <a:pt x="707567" y="1681467"/>
                  </a:moveTo>
                  <a:lnTo>
                    <a:pt x="707301" y="1681467"/>
                  </a:lnTo>
                  <a:lnTo>
                    <a:pt x="706805" y="1684362"/>
                  </a:lnTo>
                  <a:lnTo>
                    <a:pt x="707567" y="1681467"/>
                  </a:lnTo>
                  <a:close/>
                </a:path>
                <a:path extrusionOk="0" h="2046604" w="879475">
                  <a:moveTo>
                    <a:pt x="734860" y="1759864"/>
                  </a:moveTo>
                  <a:lnTo>
                    <a:pt x="734720" y="1759813"/>
                  </a:lnTo>
                  <a:lnTo>
                    <a:pt x="734352" y="1759762"/>
                  </a:lnTo>
                  <a:lnTo>
                    <a:pt x="733272" y="1759597"/>
                  </a:lnTo>
                  <a:lnTo>
                    <a:pt x="731151" y="1760093"/>
                  </a:lnTo>
                  <a:lnTo>
                    <a:pt x="733386" y="1759762"/>
                  </a:lnTo>
                  <a:lnTo>
                    <a:pt x="734860" y="1759864"/>
                  </a:lnTo>
                  <a:close/>
                </a:path>
                <a:path extrusionOk="0" h="2046604" w="879475">
                  <a:moveTo>
                    <a:pt x="735952" y="1760258"/>
                  </a:moveTo>
                  <a:lnTo>
                    <a:pt x="734949" y="1759877"/>
                  </a:lnTo>
                  <a:lnTo>
                    <a:pt x="735952" y="1760258"/>
                  </a:lnTo>
                  <a:close/>
                </a:path>
                <a:path extrusionOk="0" h="2046604" w="879475">
                  <a:moveTo>
                    <a:pt x="738682" y="1757667"/>
                  </a:moveTo>
                  <a:lnTo>
                    <a:pt x="737209" y="1757667"/>
                  </a:lnTo>
                  <a:lnTo>
                    <a:pt x="734352" y="1770367"/>
                  </a:lnTo>
                  <a:lnTo>
                    <a:pt x="734949" y="1770367"/>
                  </a:lnTo>
                  <a:lnTo>
                    <a:pt x="738682" y="1757667"/>
                  </a:lnTo>
                  <a:close/>
                </a:path>
                <a:path extrusionOk="0" h="2046604" w="879475">
                  <a:moveTo>
                    <a:pt x="744029" y="1615744"/>
                  </a:moveTo>
                  <a:lnTo>
                    <a:pt x="736612" y="1612798"/>
                  </a:lnTo>
                  <a:lnTo>
                    <a:pt x="735838" y="1613801"/>
                  </a:lnTo>
                  <a:lnTo>
                    <a:pt x="735558" y="1614690"/>
                  </a:lnTo>
                  <a:lnTo>
                    <a:pt x="734949" y="1615643"/>
                  </a:lnTo>
                  <a:lnTo>
                    <a:pt x="737285" y="1618589"/>
                  </a:lnTo>
                  <a:lnTo>
                    <a:pt x="739292" y="1621650"/>
                  </a:lnTo>
                  <a:lnTo>
                    <a:pt x="739571" y="1625828"/>
                  </a:lnTo>
                  <a:lnTo>
                    <a:pt x="742632" y="1620875"/>
                  </a:lnTo>
                  <a:lnTo>
                    <a:pt x="744029" y="1615744"/>
                  </a:lnTo>
                  <a:close/>
                </a:path>
                <a:path extrusionOk="0" h="2046604" w="879475">
                  <a:moveTo>
                    <a:pt x="770724" y="1744967"/>
                  </a:moveTo>
                  <a:lnTo>
                    <a:pt x="769061" y="1744967"/>
                  </a:lnTo>
                  <a:lnTo>
                    <a:pt x="769099" y="1736928"/>
                  </a:lnTo>
                  <a:lnTo>
                    <a:pt x="769454" y="1737702"/>
                  </a:lnTo>
                  <a:lnTo>
                    <a:pt x="769124" y="1734807"/>
                  </a:lnTo>
                  <a:lnTo>
                    <a:pt x="769124" y="1732267"/>
                  </a:lnTo>
                  <a:lnTo>
                    <a:pt x="767041" y="1732267"/>
                  </a:lnTo>
                  <a:lnTo>
                    <a:pt x="766940" y="1731962"/>
                  </a:lnTo>
                  <a:lnTo>
                    <a:pt x="766940" y="1732267"/>
                  </a:lnTo>
                  <a:lnTo>
                    <a:pt x="763206" y="1732267"/>
                  </a:lnTo>
                  <a:lnTo>
                    <a:pt x="761314" y="1744967"/>
                  </a:lnTo>
                  <a:lnTo>
                    <a:pt x="759079" y="1744967"/>
                  </a:lnTo>
                  <a:lnTo>
                    <a:pt x="752284" y="1732267"/>
                  </a:lnTo>
                  <a:lnTo>
                    <a:pt x="743381" y="1732267"/>
                  </a:lnTo>
                  <a:lnTo>
                    <a:pt x="739178" y="1719567"/>
                  </a:lnTo>
                  <a:lnTo>
                    <a:pt x="745363" y="1706867"/>
                  </a:lnTo>
                  <a:lnTo>
                    <a:pt x="747153" y="1706867"/>
                  </a:lnTo>
                  <a:lnTo>
                    <a:pt x="749604" y="1706867"/>
                  </a:lnTo>
                  <a:lnTo>
                    <a:pt x="760361" y="1706867"/>
                  </a:lnTo>
                  <a:lnTo>
                    <a:pt x="758304" y="1694167"/>
                  </a:lnTo>
                  <a:lnTo>
                    <a:pt x="762203" y="1694167"/>
                  </a:lnTo>
                  <a:lnTo>
                    <a:pt x="762368" y="1681467"/>
                  </a:lnTo>
                  <a:lnTo>
                    <a:pt x="755573" y="1681467"/>
                  </a:lnTo>
                  <a:lnTo>
                    <a:pt x="752500" y="1670989"/>
                  </a:lnTo>
                  <a:lnTo>
                    <a:pt x="752500" y="1681467"/>
                  </a:lnTo>
                  <a:lnTo>
                    <a:pt x="751395" y="1694167"/>
                  </a:lnTo>
                  <a:lnTo>
                    <a:pt x="749833" y="1694167"/>
                  </a:lnTo>
                  <a:lnTo>
                    <a:pt x="752500" y="1681467"/>
                  </a:lnTo>
                  <a:lnTo>
                    <a:pt x="752500" y="1670989"/>
                  </a:lnTo>
                  <a:lnTo>
                    <a:pt x="751852" y="1668767"/>
                  </a:lnTo>
                  <a:lnTo>
                    <a:pt x="752221" y="1668767"/>
                  </a:lnTo>
                  <a:lnTo>
                    <a:pt x="742581" y="1656067"/>
                  </a:lnTo>
                  <a:lnTo>
                    <a:pt x="744918" y="1656067"/>
                  </a:lnTo>
                  <a:lnTo>
                    <a:pt x="740460" y="1643367"/>
                  </a:lnTo>
                  <a:lnTo>
                    <a:pt x="737235" y="1637017"/>
                  </a:lnTo>
                  <a:lnTo>
                    <a:pt x="739178" y="1633016"/>
                  </a:lnTo>
                  <a:lnTo>
                    <a:pt x="739851" y="1629067"/>
                  </a:lnTo>
                  <a:lnTo>
                    <a:pt x="739571" y="1625828"/>
                  </a:lnTo>
                  <a:lnTo>
                    <a:pt x="735495" y="1632458"/>
                  </a:lnTo>
                  <a:lnTo>
                    <a:pt x="735101" y="1632800"/>
                  </a:lnTo>
                  <a:lnTo>
                    <a:pt x="734034" y="1630667"/>
                  </a:lnTo>
                  <a:lnTo>
                    <a:pt x="730554" y="1617967"/>
                  </a:lnTo>
                  <a:lnTo>
                    <a:pt x="734949" y="1605267"/>
                  </a:lnTo>
                  <a:lnTo>
                    <a:pt x="727189" y="1605267"/>
                  </a:lnTo>
                  <a:lnTo>
                    <a:pt x="727976" y="1592567"/>
                  </a:lnTo>
                  <a:lnTo>
                    <a:pt x="735952" y="1592567"/>
                  </a:lnTo>
                  <a:lnTo>
                    <a:pt x="734542" y="1579867"/>
                  </a:lnTo>
                  <a:lnTo>
                    <a:pt x="735063" y="1579867"/>
                  </a:lnTo>
                  <a:lnTo>
                    <a:pt x="734669" y="1567167"/>
                  </a:lnTo>
                  <a:lnTo>
                    <a:pt x="730542" y="1567167"/>
                  </a:lnTo>
                  <a:lnTo>
                    <a:pt x="738987" y="1554467"/>
                  </a:lnTo>
                  <a:lnTo>
                    <a:pt x="737476" y="1541767"/>
                  </a:lnTo>
                  <a:lnTo>
                    <a:pt x="732345" y="1529067"/>
                  </a:lnTo>
                  <a:lnTo>
                    <a:pt x="729983" y="1516367"/>
                  </a:lnTo>
                  <a:lnTo>
                    <a:pt x="717550" y="1516367"/>
                  </a:lnTo>
                  <a:lnTo>
                    <a:pt x="714921" y="1503667"/>
                  </a:lnTo>
                  <a:lnTo>
                    <a:pt x="711276" y="1503667"/>
                  </a:lnTo>
                  <a:lnTo>
                    <a:pt x="706793" y="1490967"/>
                  </a:lnTo>
                  <a:lnTo>
                    <a:pt x="697306" y="1503667"/>
                  </a:lnTo>
                  <a:lnTo>
                    <a:pt x="693508" y="1490967"/>
                  </a:lnTo>
                  <a:lnTo>
                    <a:pt x="694321" y="1478267"/>
                  </a:lnTo>
                  <a:lnTo>
                    <a:pt x="696252" y="1465567"/>
                  </a:lnTo>
                  <a:lnTo>
                    <a:pt x="697699" y="1465567"/>
                  </a:lnTo>
                  <a:lnTo>
                    <a:pt x="702081" y="1452867"/>
                  </a:lnTo>
                  <a:lnTo>
                    <a:pt x="694791" y="1440167"/>
                  </a:lnTo>
                  <a:lnTo>
                    <a:pt x="686473" y="1427467"/>
                  </a:lnTo>
                  <a:lnTo>
                    <a:pt x="687781" y="1414767"/>
                  </a:lnTo>
                  <a:lnTo>
                    <a:pt x="686600" y="1414767"/>
                  </a:lnTo>
                  <a:lnTo>
                    <a:pt x="687946" y="1402067"/>
                  </a:lnTo>
                  <a:lnTo>
                    <a:pt x="680364" y="1402067"/>
                  </a:lnTo>
                  <a:lnTo>
                    <a:pt x="690346" y="1389367"/>
                  </a:lnTo>
                  <a:lnTo>
                    <a:pt x="675449" y="1389367"/>
                  </a:lnTo>
                  <a:lnTo>
                    <a:pt x="673862" y="1376667"/>
                  </a:lnTo>
                  <a:lnTo>
                    <a:pt x="678738" y="1376667"/>
                  </a:lnTo>
                  <a:lnTo>
                    <a:pt x="672871" y="1363967"/>
                  </a:lnTo>
                  <a:lnTo>
                    <a:pt x="667588" y="1363967"/>
                  </a:lnTo>
                  <a:lnTo>
                    <a:pt x="660527" y="1351267"/>
                  </a:lnTo>
                  <a:lnTo>
                    <a:pt x="654329" y="1351267"/>
                  </a:lnTo>
                  <a:lnTo>
                    <a:pt x="655497" y="1338567"/>
                  </a:lnTo>
                  <a:lnTo>
                    <a:pt x="662292" y="1338567"/>
                  </a:lnTo>
                  <a:lnTo>
                    <a:pt x="642620" y="1325867"/>
                  </a:lnTo>
                  <a:lnTo>
                    <a:pt x="647382" y="1325867"/>
                  </a:lnTo>
                  <a:lnTo>
                    <a:pt x="652068" y="1313167"/>
                  </a:lnTo>
                  <a:lnTo>
                    <a:pt x="651637" y="1313167"/>
                  </a:lnTo>
                  <a:lnTo>
                    <a:pt x="647814" y="1300467"/>
                  </a:lnTo>
                  <a:lnTo>
                    <a:pt x="647407" y="1300467"/>
                  </a:lnTo>
                  <a:lnTo>
                    <a:pt x="646188" y="1287767"/>
                  </a:lnTo>
                  <a:lnTo>
                    <a:pt x="639889" y="1287767"/>
                  </a:lnTo>
                  <a:lnTo>
                    <a:pt x="644829" y="1275067"/>
                  </a:lnTo>
                  <a:lnTo>
                    <a:pt x="642607" y="1249667"/>
                  </a:lnTo>
                  <a:lnTo>
                    <a:pt x="639457" y="1224267"/>
                  </a:lnTo>
                  <a:lnTo>
                    <a:pt x="641616" y="1198867"/>
                  </a:lnTo>
                  <a:lnTo>
                    <a:pt x="634492" y="1198867"/>
                  </a:lnTo>
                  <a:lnTo>
                    <a:pt x="637159" y="1186167"/>
                  </a:lnTo>
                  <a:lnTo>
                    <a:pt x="644512" y="1186167"/>
                  </a:lnTo>
                  <a:lnTo>
                    <a:pt x="641248" y="1173467"/>
                  </a:lnTo>
                  <a:lnTo>
                    <a:pt x="639686" y="1160767"/>
                  </a:lnTo>
                  <a:lnTo>
                    <a:pt x="642061" y="1160767"/>
                  </a:lnTo>
                  <a:lnTo>
                    <a:pt x="637540" y="1148067"/>
                  </a:lnTo>
                  <a:lnTo>
                    <a:pt x="609498" y="1148067"/>
                  </a:lnTo>
                  <a:lnTo>
                    <a:pt x="616077" y="1135367"/>
                  </a:lnTo>
                  <a:lnTo>
                    <a:pt x="615746" y="1135367"/>
                  </a:lnTo>
                  <a:lnTo>
                    <a:pt x="601916" y="1135367"/>
                  </a:lnTo>
                  <a:lnTo>
                    <a:pt x="606933" y="1122667"/>
                  </a:lnTo>
                  <a:lnTo>
                    <a:pt x="611898" y="1122667"/>
                  </a:lnTo>
                  <a:lnTo>
                    <a:pt x="615746" y="1135367"/>
                  </a:lnTo>
                  <a:lnTo>
                    <a:pt x="615708" y="1122667"/>
                  </a:lnTo>
                  <a:lnTo>
                    <a:pt x="614832" y="1109967"/>
                  </a:lnTo>
                  <a:lnTo>
                    <a:pt x="611428" y="1109967"/>
                  </a:lnTo>
                  <a:lnTo>
                    <a:pt x="603808" y="1097267"/>
                  </a:lnTo>
                  <a:lnTo>
                    <a:pt x="601472" y="1097267"/>
                  </a:lnTo>
                  <a:lnTo>
                    <a:pt x="599960" y="1084567"/>
                  </a:lnTo>
                  <a:lnTo>
                    <a:pt x="600964" y="1084567"/>
                  </a:lnTo>
                  <a:lnTo>
                    <a:pt x="597395" y="1071867"/>
                  </a:lnTo>
                  <a:lnTo>
                    <a:pt x="585965" y="1071867"/>
                  </a:lnTo>
                  <a:lnTo>
                    <a:pt x="586981" y="1059167"/>
                  </a:lnTo>
                  <a:lnTo>
                    <a:pt x="588086" y="1059167"/>
                  </a:lnTo>
                  <a:lnTo>
                    <a:pt x="590346" y="1046467"/>
                  </a:lnTo>
                  <a:lnTo>
                    <a:pt x="587057" y="1046467"/>
                  </a:lnTo>
                  <a:lnTo>
                    <a:pt x="590537" y="1033767"/>
                  </a:lnTo>
                  <a:lnTo>
                    <a:pt x="572350" y="1033767"/>
                  </a:lnTo>
                  <a:lnTo>
                    <a:pt x="575640" y="1021067"/>
                  </a:lnTo>
                  <a:lnTo>
                    <a:pt x="581177" y="1008367"/>
                  </a:lnTo>
                  <a:lnTo>
                    <a:pt x="575221" y="1008367"/>
                  </a:lnTo>
                  <a:lnTo>
                    <a:pt x="585089" y="995667"/>
                  </a:lnTo>
                  <a:lnTo>
                    <a:pt x="596874" y="982967"/>
                  </a:lnTo>
                  <a:lnTo>
                    <a:pt x="608495" y="982967"/>
                  </a:lnTo>
                  <a:lnTo>
                    <a:pt x="610501" y="970267"/>
                  </a:lnTo>
                  <a:lnTo>
                    <a:pt x="608330" y="970267"/>
                  </a:lnTo>
                  <a:lnTo>
                    <a:pt x="608164" y="957567"/>
                  </a:lnTo>
                  <a:lnTo>
                    <a:pt x="606158" y="957567"/>
                  </a:lnTo>
                  <a:lnTo>
                    <a:pt x="597611" y="944867"/>
                  </a:lnTo>
                  <a:lnTo>
                    <a:pt x="590334" y="944867"/>
                  </a:lnTo>
                  <a:lnTo>
                    <a:pt x="592162" y="932167"/>
                  </a:lnTo>
                  <a:lnTo>
                    <a:pt x="576541" y="932167"/>
                  </a:lnTo>
                  <a:lnTo>
                    <a:pt x="577367" y="919467"/>
                  </a:lnTo>
                  <a:lnTo>
                    <a:pt x="581266" y="919467"/>
                  </a:lnTo>
                  <a:lnTo>
                    <a:pt x="582193" y="907707"/>
                  </a:lnTo>
                  <a:lnTo>
                    <a:pt x="582510" y="907846"/>
                  </a:lnTo>
                  <a:lnTo>
                    <a:pt x="584746" y="907008"/>
                  </a:lnTo>
                  <a:lnTo>
                    <a:pt x="582676" y="905065"/>
                  </a:lnTo>
                  <a:lnTo>
                    <a:pt x="580618" y="904443"/>
                  </a:lnTo>
                  <a:lnTo>
                    <a:pt x="578548" y="904836"/>
                  </a:lnTo>
                  <a:lnTo>
                    <a:pt x="580377" y="906767"/>
                  </a:lnTo>
                  <a:lnTo>
                    <a:pt x="574370" y="906767"/>
                  </a:lnTo>
                  <a:lnTo>
                    <a:pt x="575716" y="894067"/>
                  </a:lnTo>
                  <a:lnTo>
                    <a:pt x="574243" y="894067"/>
                  </a:lnTo>
                  <a:lnTo>
                    <a:pt x="569531" y="881367"/>
                  </a:lnTo>
                  <a:lnTo>
                    <a:pt x="557034" y="881367"/>
                  </a:lnTo>
                  <a:lnTo>
                    <a:pt x="568388" y="868667"/>
                  </a:lnTo>
                  <a:lnTo>
                    <a:pt x="562025" y="855967"/>
                  </a:lnTo>
                  <a:lnTo>
                    <a:pt x="555345" y="843267"/>
                  </a:lnTo>
                  <a:lnTo>
                    <a:pt x="565734" y="830567"/>
                  </a:lnTo>
                  <a:lnTo>
                    <a:pt x="560603" y="817867"/>
                  </a:lnTo>
                  <a:lnTo>
                    <a:pt x="564057" y="817867"/>
                  </a:lnTo>
                  <a:lnTo>
                    <a:pt x="562571" y="805167"/>
                  </a:lnTo>
                  <a:lnTo>
                    <a:pt x="558647" y="805167"/>
                  </a:lnTo>
                  <a:lnTo>
                    <a:pt x="553097" y="792467"/>
                  </a:lnTo>
                  <a:lnTo>
                    <a:pt x="553694" y="792467"/>
                  </a:lnTo>
                  <a:lnTo>
                    <a:pt x="555117" y="779767"/>
                  </a:lnTo>
                  <a:lnTo>
                    <a:pt x="553466" y="767067"/>
                  </a:lnTo>
                  <a:lnTo>
                    <a:pt x="547585" y="767067"/>
                  </a:lnTo>
                  <a:lnTo>
                    <a:pt x="536346" y="754367"/>
                  </a:lnTo>
                  <a:lnTo>
                    <a:pt x="546773" y="754367"/>
                  </a:lnTo>
                  <a:lnTo>
                    <a:pt x="545503" y="741667"/>
                  </a:lnTo>
                  <a:lnTo>
                    <a:pt x="548322" y="728967"/>
                  </a:lnTo>
                  <a:lnTo>
                    <a:pt x="549529" y="716267"/>
                  </a:lnTo>
                  <a:lnTo>
                    <a:pt x="543433" y="703567"/>
                  </a:lnTo>
                  <a:lnTo>
                    <a:pt x="548563" y="703567"/>
                  </a:lnTo>
                  <a:lnTo>
                    <a:pt x="544512" y="690867"/>
                  </a:lnTo>
                  <a:lnTo>
                    <a:pt x="548208" y="678167"/>
                  </a:lnTo>
                  <a:lnTo>
                    <a:pt x="547370" y="652767"/>
                  </a:lnTo>
                  <a:lnTo>
                    <a:pt x="529717" y="652767"/>
                  </a:lnTo>
                  <a:lnTo>
                    <a:pt x="517842" y="640067"/>
                  </a:lnTo>
                  <a:lnTo>
                    <a:pt x="515023" y="652767"/>
                  </a:lnTo>
                  <a:lnTo>
                    <a:pt x="508495" y="652767"/>
                  </a:lnTo>
                  <a:lnTo>
                    <a:pt x="500989" y="640067"/>
                  </a:lnTo>
                  <a:lnTo>
                    <a:pt x="495261" y="652767"/>
                  </a:lnTo>
                  <a:lnTo>
                    <a:pt x="495211" y="640067"/>
                  </a:lnTo>
                  <a:lnTo>
                    <a:pt x="498741" y="640067"/>
                  </a:lnTo>
                  <a:lnTo>
                    <a:pt x="503567" y="627367"/>
                  </a:lnTo>
                  <a:lnTo>
                    <a:pt x="507415" y="640067"/>
                  </a:lnTo>
                  <a:lnTo>
                    <a:pt x="515226" y="640067"/>
                  </a:lnTo>
                  <a:lnTo>
                    <a:pt x="516978" y="627367"/>
                  </a:lnTo>
                  <a:lnTo>
                    <a:pt x="517423" y="614667"/>
                  </a:lnTo>
                  <a:lnTo>
                    <a:pt x="523074" y="614667"/>
                  </a:lnTo>
                  <a:lnTo>
                    <a:pt x="519747" y="589267"/>
                  </a:lnTo>
                  <a:lnTo>
                    <a:pt x="518845" y="563867"/>
                  </a:lnTo>
                  <a:lnTo>
                    <a:pt x="518337" y="538467"/>
                  </a:lnTo>
                  <a:lnTo>
                    <a:pt x="516166" y="513067"/>
                  </a:lnTo>
                  <a:lnTo>
                    <a:pt x="501116" y="513067"/>
                  </a:lnTo>
                  <a:lnTo>
                    <a:pt x="499948" y="500367"/>
                  </a:lnTo>
                  <a:lnTo>
                    <a:pt x="510032" y="500367"/>
                  </a:lnTo>
                  <a:lnTo>
                    <a:pt x="503682" y="487667"/>
                  </a:lnTo>
                  <a:lnTo>
                    <a:pt x="499719" y="487667"/>
                  </a:lnTo>
                  <a:lnTo>
                    <a:pt x="498767" y="474967"/>
                  </a:lnTo>
                  <a:lnTo>
                    <a:pt x="500773" y="462267"/>
                  </a:lnTo>
                  <a:lnTo>
                    <a:pt x="507860" y="462267"/>
                  </a:lnTo>
                  <a:lnTo>
                    <a:pt x="506577" y="449567"/>
                  </a:lnTo>
                  <a:lnTo>
                    <a:pt x="480542" y="449567"/>
                  </a:lnTo>
                  <a:lnTo>
                    <a:pt x="488429" y="436867"/>
                  </a:lnTo>
                  <a:lnTo>
                    <a:pt x="487019" y="411467"/>
                  </a:lnTo>
                  <a:lnTo>
                    <a:pt x="482955" y="398767"/>
                  </a:lnTo>
                  <a:lnTo>
                    <a:pt x="482879" y="386067"/>
                  </a:lnTo>
                  <a:lnTo>
                    <a:pt x="476326" y="386067"/>
                  </a:lnTo>
                  <a:lnTo>
                    <a:pt x="472414" y="373367"/>
                  </a:lnTo>
                  <a:lnTo>
                    <a:pt x="470319" y="373367"/>
                  </a:lnTo>
                  <a:lnTo>
                    <a:pt x="469226" y="360667"/>
                  </a:lnTo>
                  <a:lnTo>
                    <a:pt x="467220" y="360667"/>
                  </a:lnTo>
                  <a:lnTo>
                    <a:pt x="453669" y="373367"/>
                  </a:lnTo>
                  <a:lnTo>
                    <a:pt x="453440" y="360667"/>
                  </a:lnTo>
                  <a:lnTo>
                    <a:pt x="467525" y="347967"/>
                  </a:lnTo>
                  <a:lnTo>
                    <a:pt x="471309" y="347967"/>
                  </a:lnTo>
                  <a:lnTo>
                    <a:pt x="473151" y="335267"/>
                  </a:lnTo>
                  <a:lnTo>
                    <a:pt x="481431" y="322567"/>
                  </a:lnTo>
                  <a:lnTo>
                    <a:pt x="470242" y="322567"/>
                  </a:lnTo>
                  <a:lnTo>
                    <a:pt x="464959" y="309867"/>
                  </a:lnTo>
                  <a:lnTo>
                    <a:pt x="471512" y="309867"/>
                  </a:lnTo>
                  <a:lnTo>
                    <a:pt x="464413" y="297167"/>
                  </a:lnTo>
                  <a:lnTo>
                    <a:pt x="463105" y="271767"/>
                  </a:lnTo>
                  <a:lnTo>
                    <a:pt x="462927" y="259067"/>
                  </a:lnTo>
                  <a:lnTo>
                    <a:pt x="459181" y="233667"/>
                  </a:lnTo>
                  <a:lnTo>
                    <a:pt x="455396" y="246367"/>
                  </a:lnTo>
                  <a:lnTo>
                    <a:pt x="453339" y="246367"/>
                  </a:lnTo>
                  <a:lnTo>
                    <a:pt x="453339" y="513067"/>
                  </a:lnTo>
                  <a:lnTo>
                    <a:pt x="452602" y="525767"/>
                  </a:lnTo>
                  <a:lnTo>
                    <a:pt x="448983" y="525767"/>
                  </a:lnTo>
                  <a:lnTo>
                    <a:pt x="443687" y="513067"/>
                  </a:lnTo>
                  <a:lnTo>
                    <a:pt x="439064" y="513067"/>
                  </a:lnTo>
                  <a:lnTo>
                    <a:pt x="432485" y="487667"/>
                  </a:lnTo>
                  <a:lnTo>
                    <a:pt x="439153" y="500367"/>
                  </a:lnTo>
                  <a:lnTo>
                    <a:pt x="447471" y="500367"/>
                  </a:lnTo>
                  <a:lnTo>
                    <a:pt x="453339" y="513067"/>
                  </a:lnTo>
                  <a:lnTo>
                    <a:pt x="453339" y="246367"/>
                  </a:lnTo>
                  <a:lnTo>
                    <a:pt x="443852" y="246367"/>
                  </a:lnTo>
                  <a:lnTo>
                    <a:pt x="459460" y="220967"/>
                  </a:lnTo>
                  <a:lnTo>
                    <a:pt x="444627" y="220967"/>
                  </a:lnTo>
                  <a:lnTo>
                    <a:pt x="447814" y="208267"/>
                  </a:lnTo>
                  <a:lnTo>
                    <a:pt x="440677" y="220967"/>
                  </a:lnTo>
                  <a:lnTo>
                    <a:pt x="438721" y="220967"/>
                  </a:lnTo>
                  <a:lnTo>
                    <a:pt x="439089" y="195567"/>
                  </a:lnTo>
                  <a:lnTo>
                    <a:pt x="436168" y="182867"/>
                  </a:lnTo>
                  <a:lnTo>
                    <a:pt x="430974" y="157467"/>
                  </a:lnTo>
                  <a:lnTo>
                    <a:pt x="424510" y="144767"/>
                  </a:lnTo>
                  <a:lnTo>
                    <a:pt x="418426" y="132067"/>
                  </a:lnTo>
                  <a:lnTo>
                    <a:pt x="414477" y="106667"/>
                  </a:lnTo>
                  <a:lnTo>
                    <a:pt x="414007" y="93967"/>
                  </a:lnTo>
                  <a:lnTo>
                    <a:pt x="416191" y="81267"/>
                  </a:lnTo>
                  <a:lnTo>
                    <a:pt x="418376" y="68567"/>
                  </a:lnTo>
                  <a:lnTo>
                    <a:pt x="413194" y="81267"/>
                  </a:lnTo>
                  <a:lnTo>
                    <a:pt x="411187" y="81267"/>
                  </a:lnTo>
                  <a:lnTo>
                    <a:pt x="409448" y="68567"/>
                  </a:lnTo>
                  <a:lnTo>
                    <a:pt x="409016" y="76098"/>
                  </a:lnTo>
                  <a:lnTo>
                    <a:pt x="407835" y="74599"/>
                  </a:lnTo>
                  <a:lnTo>
                    <a:pt x="408622" y="77038"/>
                  </a:lnTo>
                  <a:lnTo>
                    <a:pt x="408914" y="77863"/>
                  </a:lnTo>
                  <a:lnTo>
                    <a:pt x="408724" y="81267"/>
                  </a:lnTo>
                  <a:lnTo>
                    <a:pt x="395630" y="81267"/>
                  </a:lnTo>
                  <a:lnTo>
                    <a:pt x="403428" y="55867"/>
                  </a:lnTo>
                  <a:lnTo>
                    <a:pt x="395833" y="55867"/>
                  </a:lnTo>
                  <a:lnTo>
                    <a:pt x="392506" y="43167"/>
                  </a:lnTo>
                  <a:lnTo>
                    <a:pt x="373964" y="43167"/>
                  </a:lnTo>
                  <a:lnTo>
                    <a:pt x="361988" y="55867"/>
                  </a:lnTo>
                  <a:lnTo>
                    <a:pt x="349580" y="68567"/>
                  </a:lnTo>
                  <a:lnTo>
                    <a:pt x="335584" y="68567"/>
                  </a:lnTo>
                  <a:lnTo>
                    <a:pt x="341668" y="81267"/>
                  </a:lnTo>
                  <a:lnTo>
                    <a:pt x="337439" y="93967"/>
                  </a:lnTo>
                  <a:lnTo>
                    <a:pt x="334962" y="93967"/>
                  </a:lnTo>
                  <a:lnTo>
                    <a:pt x="346290" y="106667"/>
                  </a:lnTo>
                  <a:lnTo>
                    <a:pt x="344614" y="106667"/>
                  </a:lnTo>
                  <a:lnTo>
                    <a:pt x="347789" y="119367"/>
                  </a:lnTo>
                  <a:lnTo>
                    <a:pt x="344055" y="119367"/>
                  </a:lnTo>
                  <a:lnTo>
                    <a:pt x="348538" y="144767"/>
                  </a:lnTo>
                  <a:lnTo>
                    <a:pt x="349669" y="157467"/>
                  </a:lnTo>
                  <a:lnTo>
                    <a:pt x="349427" y="170167"/>
                  </a:lnTo>
                  <a:lnTo>
                    <a:pt x="349796" y="182867"/>
                  </a:lnTo>
                  <a:lnTo>
                    <a:pt x="356489" y="182867"/>
                  </a:lnTo>
                  <a:lnTo>
                    <a:pt x="354647" y="195567"/>
                  </a:lnTo>
                  <a:lnTo>
                    <a:pt x="361518" y="195567"/>
                  </a:lnTo>
                  <a:lnTo>
                    <a:pt x="361683" y="182867"/>
                  </a:lnTo>
                  <a:lnTo>
                    <a:pt x="363080" y="182867"/>
                  </a:lnTo>
                  <a:lnTo>
                    <a:pt x="364807" y="208267"/>
                  </a:lnTo>
                  <a:lnTo>
                    <a:pt x="365887" y="220967"/>
                  </a:lnTo>
                  <a:lnTo>
                    <a:pt x="357263" y="233667"/>
                  </a:lnTo>
                  <a:lnTo>
                    <a:pt x="373164" y="233667"/>
                  </a:lnTo>
                  <a:lnTo>
                    <a:pt x="373214" y="246367"/>
                  </a:lnTo>
                  <a:lnTo>
                    <a:pt x="356298" y="246367"/>
                  </a:lnTo>
                  <a:lnTo>
                    <a:pt x="358965" y="259067"/>
                  </a:lnTo>
                  <a:lnTo>
                    <a:pt x="362356" y="259067"/>
                  </a:lnTo>
                  <a:lnTo>
                    <a:pt x="363283" y="271767"/>
                  </a:lnTo>
                  <a:lnTo>
                    <a:pt x="365125" y="259067"/>
                  </a:lnTo>
                  <a:lnTo>
                    <a:pt x="371944" y="271767"/>
                  </a:lnTo>
                  <a:lnTo>
                    <a:pt x="377075" y="297167"/>
                  </a:lnTo>
                  <a:lnTo>
                    <a:pt x="383349" y="309867"/>
                  </a:lnTo>
                  <a:lnTo>
                    <a:pt x="393623" y="322567"/>
                  </a:lnTo>
                  <a:lnTo>
                    <a:pt x="398018" y="322567"/>
                  </a:lnTo>
                  <a:lnTo>
                    <a:pt x="402996" y="335267"/>
                  </a:lnTo>
                  <a:lnTo>
                    <a:pt x="402475" y="347967"/>
                  </a:lnTo>
                  <a:lnTo>
                    <a:pt x="401129" y="347967"/>
                  </a:lnTo>
                  <a:lnTo>
                    <a:pt x="403656" y="360667"/>
                  </a:lnTo>
                  <a:lnTo>
                    <a:pt x="411353" y="360667"/>
                  </a:lnTo>
                  <a:lnTo>
                    <a:pt x="411911" y="373367"/>
                  </a:lnTo>
                  <a:lnTo>
                    <a:pt x="395351" y="373367"/>
                  </a:lnTo>
                  <a:lnTo>
                    <a:pt x="402780" y="386067"/>
                  </a:lnTo>
                  <a:lnTo>
                    <a:pt x="413766" y="386067"/>
                  </a:lnTo>
                  <a:lnTo>
                    <a:pt x="425119" y="398767"/>
                  </a:lnTo>
                  <a:lnTo>
                    <a:pt x="429691" y="398767"/>
                  </a:lnTo>
                  <a:lnTo>
                    <a:pt x="433705" y="411467"/>
                  </a:lnTo>
                  <a:lnTo>
                    <a:pt x="412013" y="411467"/>
                  </a:lnTo>
                  <a:lnTo>
                    <a:pt x="409727" y="424167"/>
                  </a:lnTo>
                  <a:lnTo>
                    <a:pt x="415925" y="436867"/>
                  </a:lnTo>
                  <a:lnTo>
                    <a:pt x="420192" y="449567"/>
                  </a:lnTo>
                  <a:lnTo>
                    <a:pt x="426148" y="449567"/>
                  </a:lnTo>
                  <a:lnTo>
                    <a:pt x="425234" y="436867"/>
                  </a:lnTo>
                  <a:lnTo>
                    <a:pt x="437819" y="436867"/>
                  </a:lnTo>
                  <a:lnTo>
                    <a:pt x="442277" y="449567"/>
                  </a:lnTo>
                  <a:lnTo>
                    <a:pt x="440067" y="449567"/>
                  </a:lnTo>
                  <a:lnTo>
                    <a:pt x="431457" y="462267"/>
                  </a:lnTo>
                  <a:lnTo>
                    <a:pt x="423303" y="474967"/>
                  </a:lnTo>
                  <a:lnTo>
                    <a:pt x="420992" y="487667"/>
                  </a:lnTo>
                  <a:lnTo>
                    <a:pt x="423240" y="487667"/>
                  </a:lnTo>
                  <a:lnTo>
                    <a:pt x="420878" y="500367"/>
                  </a:lnTo>
                  <a:lnTo>
                    <a:pt x="428802" y="500367"/>
                  </a:lnTo>
                  <a:lnTo>
                    <a:pt x="430936" y="513067"/>
                  </a:lnTo>
                  <a:lnTo>
                    <a:pt x="436384" y="513067"/>
                  </a:lnTo>
                  <a:lnTo>
                    <a:pt x="440842" y="519353"/>
                  </a:lnTo>
                  <a:lnTo>
                    <a:pt x="436943" y="516978"/>
                  </a:lnTo>
                  <a:lnTo>
                    <a:pt x="437832" y="518375"/>
                  </a:lnTo>
                  <a:lnTo>
                    <a:pt x="440677" y="520611"/>
                  </a:lnTo>
                  <a:lnTo>
                    <a:pt x="440956" y="520331"/>
                  </a:lnTo>
                  <a:lnTo>
                    <a:pt x="441071" y="520052"/>
                  </a:lnTo>
                  <a:lnTo>
                    <a:pt x="441236" y="519899"/>
                  </a:lnTo>
                  <a:lnTo>
                    <a:pt x="445414" y="525767"/>
                  </a:lnTo>
                  <a:lnTo>
                    <a:pt x="432396" y="525767"/>
                  </a:lnTo>
                  <a:lnTo>
                    <a:pt x="429221" y="513067"/>
                  </a:lnTo>
                  <a:lnTo>
                    <a:pt x="426542" y="513067"/>
                  </a:lnTo>
                  <a:lnTo>
                    <a:pt x="419430" y="500367"/>
                  </a:lnTo>
                  <a:lnTo>
                    <a:pt x="418846" y="513067"/>
                  </a:lnTo>
                  <a:lnTo>
                    <a:pt x="415582" y="513067"/>
                  </a:lnTo>
                  <a:lnTo>
                    <a:pt x="426275" y="525767"/>
                  </a:lnTo>
                  <a:lnTo>
                    <a:pt x="427266" y="525767"/>
                  </a:lnTo>
                  <a:lnTo>
                    <a:pt x="427355" y="538467"/>
                  </a:lnTo>
                  <a:lnTo>
                    <a:pt x="426961" y="538467"/>
                  </a:lnTo>
                  <a:lnTo>
                    <a:pt x="432422" y="551167"/>
                  </a:lnTo>
                  <a:lnTo>
                    <a:pt x="422922" y="551167"/>
                  </a:lnTo>
                  <a:lnTo>
                    <a:pt x="420814" y="563867"/>
                  </a:lnTo>
                  <a:lnTo>
                    <a:pt x="431139" y="563867"/>
                  </a:lnTo>
                  <a:lnTo>
                    <a:pt x="436994" y="551167"/>
                  </a:lnTo>
                  <a:lnTo>
                    <a:pt x="440753" y="563867"/>
                  </a:lnTo>
                  <a:lnTo>
                    <a:pt x="432523" y="576567"/>
                  </a:lnTo>
                  <a:lnTo>
                    <a:pt x="422744" y="589267"/>
                  </a:lnTo>
                  <a:lnTo>
                    <a:pt x="430136" y="589267"/>
                  </a:lnTo>
                  <a:lnTo>
                    <a:pt x="427291" y="601967"/>
                  </a:lnTo>
                  <a:lnTo>
                    <a:pt x="422440" y="601967"/>
                  </a:lnTo>
                  <a:lnTo>
                    <a:pt x="426275" y="614667"/>
                  </a:lnTo>
                  <a:lnTo>
                    <a:pt x="430339" y="614667"/>
                  </a:lnTo>
                  <a:lnTo>
                    <a:pt x="434848" y="601967"/>
                  </a:lnTo>
                  <a:lnTo>
                    <a:pt x="440067" y="601967"/>
                  </a:lnTo>
                  <a:lnTo>
                    <a:pt x="436321" y="614667"/>
                  </a:lnTo>
                  <a:lnTo>
                    <a:pt x="451777" y="614667"/>
                  </a:lnTo>
                  <a:lnTo>
                    <a:pt x="441401" y="627367"/>
                  </a:lnTo>
                  <a:lnTo>
                    <a:pt x="450646" y="627367"/>
                  </a:lnTo>
                  <a:lnTo>
                    <a:pt x="457644" y="640067"/>
                  </a:lnTo>
                  <a:lnTo>
                    <a:pt x="436105" y="640067"/>
                  </a:lnTo>
                  <a:lnTo>
                    <a:pt x="441794" y="652767"/>
                  </a:lnTo>
                  <a:lnTo>
                    <a:pt x="444068" y="652767"/>
                  </a:lnTo>
                  <a:lnTo>
                    <a:pt x="444080" y="665467"/>
                  </a:lnTo>
                  <a:lnTo>
                    <a:pt x="462026" y="665467"/>
                  </a:lnTo>
                  <a:lnTo>
                    <a:pt x="463753" y="678167"/>
                  </a:lnTo>
                  <a:lnTo>
                    <a:pt x="433374" y="678167"/>
                  </a:lnTo>
                  <a:lnTo>
                    <a:pt x="440448" y="690867"/>
                  </a:lnTo>
                  <a:lnTo>
                    <a:pt x="442899" y="690867"/>
                  </a:lnTo>
                  <a:lnTo>
                    <a:pt x="460184" y="703567"/>
                  </a:lnTo>
                  <a:lnTo>
                    <a:pt x="456679" y="703567"/>
                  </a:lnTo>
                  <a:lnTo>
                    <a:pt x="458406" y="716267"/>
                  </a:lnTo>
                  <a:lnTo>
                    <a:pt x="447979" y="716267"/>
                  </a:lnTo>
                  <a:lnTo>
                    <a:pt x="444461" y="728967"/>
                  </a:lnTo>
                  <a:lnTo>
                    <a:pt x="435775" y="728967"/>
                  </a:lnTo>
                  <a:lnTo>
                    <a:pt x="437388" y="741667"/>
                  </a:lnTo>
                  <a:lnTo>
                    <a:pt x="443966" y="741667"/>
                  </a:lnTo>
                  <a:lnTo>
                    <a:pt x="450342" y="754367"/>
                  </a:lnTo>
                  <a:lnTo>
                    <a:pt x="451319" y="767067"/>
                  </a:lnTo>
                  <a:lnTo>
                    <a:pt x="456514" y="767067"/>
                  </a:lnTo>
                  <a:lnTo>
                    <a:pt x="455371" y="779767"/>
                  </a:lnTo>
                  <a:lnTo>
                    <a:pt x="453898" y="779767"/>
                  </a:lnTo>
                  <a:lnTo>
                    <a:pt x="455028" y="792467"/>
                  </a:lnTo>
                  <a:lnTo>
                    <a:pt x="461695" y="805167"/>
                  </a:lnTo>
                  <a:lnTo>
                    <a:pt x="447814" y="817867"/>
                  </a:lnTo>
                  <a:lnTo>
                    <a:pt x="459511" y="817867"/>
                  </a:lnTo>
                  <a:lnTo>
                    <a:pt x="466839" y="805167"/>
                  </a:lnTo>
                  <a:lnTo>
                    <a:pt x="473849" y="817867"/>
                  </a:lnTo>
                  <a:lnTo>
                    <a:pt x="469925" y="817867"/>
                  </a:lnTo>
                  <a:lnTo>
                    <a:pt x="463080" y="830567"/>
                  </a:lnTo>
                  <a:lnTo>
                    <a:pt x="465759" y="830567"/>
                  </a:lnTo>
                  <a:lnTo>
                    <a:pt x="473163" y="843267"/>
                  </a:lnTo>
                  <a:lnTo>
                    <a:pt x="476999" y="843267"/>
                  </a:lnTo>
                  <a:lnTo>
                    <a:pt x="473849" y="855967"/>
                  </a:lnTo>
                  <a:lnTo>
                    <a:pt x="470331" y="855967"/>
                  </a:lnTo>
                  <a:lnTo>
                    <a:pt x="472059" y="843267"/>
                  </a:lnTo>
                  <a:lnTo>
                    <a:pt x="470331" y="843267"/>
                  </a:lnTo>
                  <a:lnTo>
                    <a:pt x="463423" y="855967"/>
                  </a:lnTo>
                  <a:lnTo>
                    <a:pt x="454787" y="843267"/>
                  </a:lnTo>
                  <a:lnTo>
                    <a:pt x="440842" y="843267"/>
                  </a:lnTo>
                  <a:lnTo>
                    <a:pt x="455117" y="855967"/>
                  </a:lnTo>
                  <a:lnTo>
                    <a:pt x="464794" y="868667"/>
                  </a:lnTo>
                  <a:lnTo>
                    <a:pt x="479031" y="881367"/>
                  </a:lnTo>
                  <a:lnTo>
                    <a:pt x="470458" y="881367"/>
                  </a:lnTo>
                  <a:lnTo>
                    <a:pt x="478599" y="894067"/>
                  </a:lnTo>
                  <a:lnTo>
                    <a:pt x="488683" y="894067"/>
                  </a:lnTo>
                  <a:lnTo>
                    <a:pt x="492912" y="906767"/>
                  </a:lnTo>
                  <a:lnTo>
                    <a:pt x="483768" y="906767"/>
                  </a:lnTo>
                  <a:lnTo>
                    <a:pt x="492912" y="919467"/>
                  </a:lnTo>
                  <a:lnTo>
                    <a:pt x="487680" y="919467"/>
                  </a:lnTo>
                  <a:lnTo>
                    <a:pt x="493191" y="932167"/>
                  </a:lnTo>
                  <a:lnTo>
                    <a:pt x="497319" y="932167"/>
                  </a:lnTo>
                  <a:lnTo>
                    <a:pt x="505460" y="944867"/>
                  </a:lnTo>
                  <a:lnTo>
                    <a:pt x="510870" y="944867"/>
                  </a:lnTo>
                  <a:lnTo>
                    <a:pt x="504012" y="957567"/>
                  </a:lnTo>
                  <a:lnTo>
                    <a:pt x="495198" y="944867"/>
                  </a:lnTo>
                  <a:lnTo>
                    <a:pt x="484606" y="944867"/>
                  </a:lnTo>
                  <a:lnTo>
                    <a:pt x="487426" y="957567"/>
                  </a:lnTo>
                  <a:lnTo>
                    <a:pt x="492899" y="957567"/>
                  </a:lnTo>
                  <a:lnTo>
                    <a:pt x="490347" y="970267"/>
                  </a:lnTo>
                  <a:lnTo>
                    <a:pt x="485000" y="957567"/>
                  </a:lnTo>
                  <a:lnTo>
                    <a:pt x="477050" y="970267"/>
                  </a:lnTo>
                  <a:lnTo>
                    <a:pt x="474027" y="970267"/>
                  </a:lnTo>
                  <a:lnTo>
                    <a:pt x="472325" y="982967"/>
                  </a:lnTo>
                  <a:lnTo>
                    <a:pt x="468325" y="995667"/>
                  </a:lnTo>
                  <a:lnTo>
                    <a:pt x="474052" y="982967"/>
                  </a:lnTo>
                  <a:lnTo>
                    <a:pt x="482485" y="982967"/>
                  </a:lnTo>
                  <a:lnTo>
                    <a:pt x="491705" y="970267"/>
                  </a:lnTo>
                  <a:lnTo>
                    <a:pt x="499770" y="970267"/>
                  </a:lnTo>
                  <a:lnTo>
                    <a:pt x="498106" y="982967"/>
                  </a:lnTo>
                  <a:lnTo>
                    <a:pt x="494309" y="982967"/>
                  </a:lnTo>
                  <a:lnTo>
                    <a:pt x="497878" y="995667"/>
                  </a:lnTo>
                  <a:lnTo>
                    <a:pt x="485889" y="995667"/>
                  </a:lnTo>
                  <a:lnTo>
                    <a:pt x="491185" y="1008367"/>
                  </a:lnTo>
                  <a:lnTo>
                    <a:pt x="505066" y="1008367"/>
                  </a:lnTo>
                  <a:lnTo>
                    <a:pt x="505244" y="1021067"/>
                  </a:lnTo>
                  <a:lnTo>
                    <a:pt x="507136" y="1021067"/>
                  </a:lnTo>
                  <a:lnTo>
                    <a:pt x="506526" y="1033767"/>
                  </a:lnTo>
                  <a:lnTo>
                    <a:pt x="509143" y="1046467"/>
                  </a:lnTo>
                  <a:lnTo>
                    <a:pt x="514350" y="1046467"/>
                  </a:lnTo>
                  <a:lnTo>
                    <a:pt x="521512" y="1059167"/>
                  </a:lnTo>
                  <a:lnTo>
                    <a:pt x="521741" y="1059167"/>
                  </a:lnTo>
                  <a:lnTo>
                    <a:pt x="521855" y="1071867"/>
                  </a:lnTo>
                  <a:lnTo>
                    <a:pt x="540143" y="1071867"/>
                  </a:lnTo>
                  <a:lnTo>
                    <a:pt x="535330" y="1084567"/>
                  </a:lnTo>
                  <a:lnTo>
                    <a:pt x="531253" y="1097267"/>
                  </a:lnTo>
                  <a:lnTo>
                    <a:pt x="537514" y="1097267"/>
                  </a:lnTo>
                  <a:lnTo>
                    <a:pt x="534225" y="1109967"/>
                  </a:lnTo>
                  <a:lnTo>
                    <a:pt x="531876" y="1109967"/>
                  </a:lnTo>
                  <a:lnTo>
                    <a:pt x="536917" y="1122667"/>
                  </a:lnTo>
                  <a:lnTo>
                    <a:pt x="552513" y="1122667"/>
                  </a:lnTo>
                  <a:lnTo>
                    <a:pt x="545884" y="1135367"/>
                  </a:lnTo>
                  <a:lnTo>
                    <a:pt x="571385" y="1135367"/>
                  </a:lnTo>
                  <a:lnTo>
                    <a:pt x="580618" y="1148067"/>
                  </a:lnTo>
                  <a:lnTo>
                    <a:pt x="584962" y="1135367"/>
                  </a:lnTo>
                  <a:lnTo>
                    <a:pt x="590486" y="1135367"/>
                  </a:lnTo>
                  <a:lnTo>
                    <a:pt x="600798" y="1148067"/>
                  </a:lnTo>
                  <a:lnTo>
                    <a:pt x="580618" y="1148067"/>
                  </a:lnTo>
                  <a:lnTo>
                    <a:pt x="556145" y="1148067"/>
                  </a:lnTo>
                  <a:lnTo>
                    <a:pt x="541642" y="1160767"/>
                  </a:lnTo>
                  <a:lnTo>
                    <a:pt x="547839" y="1160767"/>
                  </a:lnTo>
                  <a:lnTo>
                    <a:pt x="542315" y="1173467"/>
                  </a:lnTo>
                  <a:lnTo>
                    <a:pt x="556856" y="1186167"/>
                  </a:lnTo>
                  <a:lnTo>
                    <a:pt x="571995" y="1186167"/>
                  </a:lnTo>
                  <a:lnTo>
                    <a:pt x="585736" y="1198867"/>
                  </a:lnTo>
                  <a:lnTo>
                    <a:pt x="596112" y="1211567"/>
                  </a:lnTo>
                  <a:lnTo>
                    <a:pt x="564578" y="1211567"/>
                  </a:lnTo>
                  <a:lnTo>
                    <a:pt x="558546" y="1198867"/>
                  </a:lnTo>
                  <a:lnTo>
                    <a:pt x="555586" y="1186167"/>
                  </a:lnTo>
                  <a:lnTo>
                    <a:pt x="555307" y="1198867"/>
                  </a:lnTo>
                  <a:lnTo>
                    <a:pt x="554697" y="1198867"/>
                  </a:lnTo>
                  <a:lnTo>
                    <a:pt x="558812" y="1211567"/>
                  </a:lnTo>
                  <a:lnTo>
                    <a:pt x="552069" y="1211567"/>
                  </a:lnTo>
                  <a:lnTo>
                    <a:pt x="555752" y="1224267"/>
                  </a:lnTo>
                  <a:lnTo>
                    <a:pt x="569595" y="1224267"/>
                  </a:lnTo>
                  <a:lnTo>
                    <a:pt x="573049" y="1236967"/>
                  </a:lnTo>
                  <a:lnTo>
                    <a:pt x="560717" y="1236967"/>
                  </a:lnTo>
                  <a:lnTo>
                    <a:pt x="569683" y="1249667"/>
                  </a:lnTo>
                  <a:lnTo>
                    <a:pt x="578853" y="1249667"/>
                  </a:lnTo>
                  <a:lnTo>
                    <a:pt x="579437" y="1262367"/>
                  </a:lnTo>
                  <a:lnTo>
                    <a:pt x="572477" y="1262367"/>
                  </a:lnTo>
                  <a:lnTo>
                    <a:pt x="574306" y="1275067"/>
                  </a:lnTo>
                  <a:lnTo>
                    <a:pt x="579335" y="1287767"/>
                  </a:lnTo>
                  <a:lnTo>
                    <a:pt x="587794" y="1300467"/>
                  </a:lnTo>
                  <a:lnTo>
                    <a:pt x="599909" y="1313167"/>
                  </a:lnTo>
                  <a:lnTo>
                    <a:pt x="573646" y="1313167"/>
                  </a:lnTo>
                  <a:lnTo>
                    <a:pt x="640334" y="1325867"/>
                  </a:lnTo>
                  <a:lnTo>
                    <a:pt x="625246" y="1325867"/>
                  </a:lnTo>
                  <a:lnTo>
                    <a:pt x="606983" y="1338567"/>
                  </a:lnTo>
                  <a:lnTo>
                    <a:pt x="604596" y="1338567"/>
                  </a:lnTo>
                  <a:lnTo>
                    <a:pt x="596519" y="1351267"/>
                  </a:lnTo>
                  <a:lnTo>
                    <a:pt x="590207" y="1351267"/>
                  </a:lnTo>
                  <a:lnTo>
                    <a:pt x="583793" y="1363967"/>
                  </a:lnTo>
                  <a:lnTo>
                    <a:pt x="585025" y="1363967"/>
                  </a:lnTo>
                  <a:lnTo>
                    <a:pt x="612013" y="1376667"/>
                  </a:lnTo>
                  <a:lnTo>
                    <a:pt x="591273" y="1376667"/>
                  </a:lnTo>
                  <a:lnTo>
                    <a:pt x="585190" y="1389367"/>
                  </a:lnTo>
                  <a:lnTo>
                    <a:pt x="589648" y="1389367"/>
                  </a:lnTo>
                  <a:lnTo>
                    <a:pt x="587197" y="1402067"/>
                  </a:lnTo>
                  <a:lnTo>
                    <a:pt x="590372" y="1402067"/>
                  </a:lnTo>
                  <a:lnTo>
                    <a:pt x="594779" y="1389367"/>
                  </a:lnTo>
                  <a:lnTo>
                    <a:pt x="600417" y="1402067"/>
                  </a:lnTo>
                  <a:lnTo>
                    <a:pt x="613397" y="1402067"/>
                  </a:lnTo>
                  <a:lnTo>
                    <a:pt x="626821" y="1414767"/>
                  </a:lnTo>
                  <a:lnTo>
                    <a:pt x="626592" y="1414767"/>
                  </a:lnTo>
                  <a:lnTo>
                    <a:pt x="615810" y="1427467"/>
                  </a:lnTo>
                  <a:lnTo>
                    <a:pt x="616292" y="1427467"/>
                  </a:lnTo>
                  <a:lnTo>
                    <a:pt x="638619" y="1440167"/>
                  </a:lnTo>
                  <a:lnTo>
                    <a:pt x="660781" y="1440167"/>
                  </a:lnTo>
                  <a:lnTo>
                    <a:pt x="675906" y="1452867"/>
                  </a:lnTo>
                  <a:lnTo>
                    <a:pt x="669429" y="1452867"/>
                  </a:lnTo>
                  <a:lnTo>
                    <a:pt x="679691" y="1465567"/>
                  </a:lnTo>
                  <a:lnTo>
                    <a:pt x="661162" y="1452867"/>
                  </a:lnTo>
                  <a:lnTo>
                    <a:pt x="638568" y="1452867"/>
                  </a:lnTo>
                  <a:lnTo>
                    <a:pt x="616458" y="1440167"/>
                  </a:lnTo>
                  <a:lnTo>
                    <a:pt x="599401" y="1440167"/>
                  </a:lnTo>
                  <a:lnTo>
                    <a:pt x="595058" y="1452867"/>
                  </a:lnTo>
                  <a:lnTo>
                    <a:pt x="604748" y="1452867"/>
                  </a:lnTo>
                  <a:lnTo>
                    <a:pt x="619137" y="1465567"/>
                  </a:lnTo>
                  <a:lnTo>
                    <a:pt x="630961" y="1465567"/>
                  </a:lnTo>
                  <a:lnTo>
                    <a:pt x="636092" y="1478267"/>
                  </a:lnTo>
                  <a:lnTo>
                    <a:pt x="611555" y="1478267"/>
                  </a:lnTo>
                  <a:lnTo>
                    <a:pt x="591934" y="1452867"/>
                  </a:lnTo>
                  <a:lnTo>
                    <a:pt x="582853" y="1452867"/>
                  </a:lnTo>
                  <a:lnTo>
                    <a:pt x="581901" y="1440167"/>
                  </a:lnTo>
                  <a:lnTo>
                    <a:pt x="581952" y="1465567"/>
                  </a:lnTo>
                  <a:lnTo>
                    <a:pt x="590918" y="1465567"/>
                  </a:lnTo>
                  <a:lnTo>
                    <a:pt x="597662" y="1478267"/>
                  </a:lnTo>
                  <a:lnTo>
                    <a:pt x="610450" y="1478267"/>
                  </a:lnTo>
                  <a:lnTo>
                    <a:pt x="617524" y="1490967"/>
                  </a:lnTo>
                  <a:lnTo>
                    <a:pt x="614299" y="1503667"/>
                  </a:lnTo>
                  <a:lnTo>
                    <a:pt x="618363" y="1503667"/>
                  </a:lnTo>
                  <a:lnTo>
                    <a:pt x="615569" y="1516367"/>
                  </a:lnTo>
                  <a:lnTo>
                    <a:pt x="613067" y="1516367"/>
                  </a:lnTo>
                  <a:lnTo>
                    <a:pt x="608596" y="1528533"/>
                  </a:lnTo>
                  <a:lnTo>
                    <a:pt x="624789" y="1516367"/>
                  </a:lnTo>
                  <a:lnTo>
                    <a:pt x="671055" y="1516367"/>
                  </a:lnTo>
                  <a:lnTo>
                    <a:pt x="686777" y="1503667"/>
                  </a:lnTo>
                  <a:lnTo>
                    <a:pt x="684453" y="1516367"/>
                  </a:lnTo>
                  <a:lnTo>
                    <a:pt x="679627" y="1516367"/>
                  </a:lnTo>
                  <a:lnTo>
                    <a:pt x="673595" y="1529067"/>
                  </a:lnTo>
                  <a:lnTo>
                    <a:pt x="667702" y="1541767"/>
                  </a:lnTo>
                  <a:lnTo>
                    <a:pt x="636485" y="1541767"/>
                  </a:lnTo>
                  <a:lnTo>
                    <a:pt x="633920" y="1554467"/>
                  </a:lnTo>
                  <a:lnTo>
                    <a:pt x="640613" y="1554467"/>
                  </a:lnTo>
                  <a:lnTo>
                    <a:pt x="646468" y="1567167"/>
                  </a:lnTo>
                  <a:lnTo>
                    <a:pt x="662952" y="1567167"/>
                  </a:lnTo>
                  <a:lnTo>
                    <a:pt x="674268" y="1579867"/>
                  </a:lnTo>
                  <a:lnTo>
                    <a:pt x="671436" y="1579867"/>
                  </a:lnTo>
                  <a:lnTo>
                    <a:pt x="672045" y="1592567"/>
                  </a:lnTo>
                  <a:lnTo>
                    <a:pt x="671449" y="1605267"/>
                  </a:lnTo>
                  <a:lnTo>
                    <a:pt x="671042" y="1617967"/>
                  </a:lnTo>
                  <a:lnTo>
                    <a:pt x="672223" y="1630667"/>
                  </a:lnTo>
                  <a:lnTo>
                    <a:pt x="678776" y="1630667"/>
                  </a:lnTo>
                  <a:lnTo>
                    <a:pt x="692797" y="1643367"/>
                  </a:lnTo>
                  <a:lnTo>
                    <a:pt x="705675" y="1643367"/>
                  </a:lnTo>
                  <a:lnTo>
                    <a:pt x="716216" y="1656067"/>
                  </a:lnTo>
                  <a:lnTo>
                    <a:pt x="708901" y="1656067"/>
                  </a:lnTo>
                  <a:lnTo>
                    <a:pt x="715416" y="1668767"/>
                  </a:lnTo>
                  <a:lnTo>
                    <a:pt x="726782" y="1681467"/>
                  </a:lnTo>
                  <a:lnTo>
                    <a:pt x="736155" y="1681467"/>
                  </a:lnTo>
                  <a:lnTo>
                    <a:pt x="736676" y="1694167"/>
                  </a:lnTo>
                  <a:lnTo>
                    <a:pt x="728992" y="1706867"/>
                  </a:lnTo>
                  <a:lnTo>
                    <a:pt x="706234" y="1706867"/>
                  </a:lnTo>
                  <a:lnTo>
                    <a:pt x="703872" y="1694167"/>
                  </a:lnTo>
                  <a:lnTo>
                    <a:pt x="699655" y="1694167"/>
                  </a:lnTo>
                  <a:lnTo>
                    <a:pt x="696658" y="1685759"/>
                  </a:lnTo>
                  <a:lnTo>
                    <a:pt x="694944" y="1694167"/>
                  </a:lnTo>
                  <a:lnTo>
                    <a:pt x="697433" y="1706867"/>
                  </a:lnTo>
                  <a:lnTo>
                    <a:pt x="700659" y="1719567"/>
                  </a:lnTo>
                  <a:lnTo>
                    <a:pt x="700265" y="1744967"/>
                  </a:lnTo>
                  <a:lnTo>
                    <a:pt x="714197" y="1744967"/>
                  </a:lnTo>
                  <a:lnTo>
                    <a:pt x="711136" y="1732267"/>
                  </a:lnTo>
                  <a:lnTo>
                    <a:pt x="729030" y="1732267"/>
                  </a:lnTo>
                  <a:lnTo>
                    <a:pt x="735761" y="1744967"/>
                  </a:lnTo>
                  <a:lnTo>
                    <a:pt x="742213" y="1744967"/>
                  </a:lnTo>
                  <a:lnTo>
                    <a:pt x="746671" y="1757667"/>
                  </a:lnTo>
                  <a:lnTo>
                    <a:pt x="747382" y="1757667"/>
                  </a:lnTo>
                  <a:lnTo>
                    <a:pt x="734949" y="1770367"/>
                  </a:lnTo>
                  <a:lnTo>
                    <a:pt x="759752" y="1770367"/>
                  </a:lnTo>
                  <a:lnTo>
                    <a:pt x="767143" y="1757667"/>
                  </a:lnTo>
                  <a:lnTo>
                    <a:pt x="768070" y="1757667"/>
                  </a:lnTo>
                  <a:lnTo>
                    <a:pt x="769213" y="1757667"/>
                  </a:lnTo>
                  <a:lnTo>
                    <a:pt x="770724" y="1744967"/>
                  </a:lnTo>
                  <a:close/>
                </a:path>
                <a:path extrusionOk="0" h="2046604" w="879475">
                  <a:moveTo>
                    <a:pt x="771626" y="1741322"/>
                  </a:moveTo>
                  <a:lnTo>
                    <a:pt x="769289" y="1738807"/>
                  </a:lnTo>
                  <a:lnTo>
                    <a:pt x="769226" y="1740039"/>
                  </a:lnTo>
                  <a:lnTo>
                    <a:pt x="769124" y="1741932"/>
                  </a:lnTo>
                  <a:lnTo>
                    <a:pt x="770788" y="1741932"/>
                  </a:lnTo>
                  <a:lnTo>
                    <a:pt x="771626" y="1741322"/>
                  </a:lnTo>
                  <a:close/>
                </a:path>
                <a:path extrusionOk="0" h="2046604" w="879475">
                  <a:moveTo>
                    <a:pt x="771690" y="1932241"/>
                  </a:moveTo>
                  <a:lnTo>
                    <a:pt x="770293" y="1931682"/>
                  </a:lnTo>
                  <a:lnTo>
                    <a:pt x="769404" y="1931631"/>
                  </a:lnTo>
                  <a:lnTo>
                    <a:pt x="769848" y="1933409"/>
                  </a:lnTo>
                  <a:lnTo>
                    <a:pt x="770458" y="1932686"/>
                  </a:lnTo>
                  <a:lnTo>
                    <a:pt x="771067" y="1932520"/>
                  </a:lnTo>
                  <a:lnTo>
                    <a:pt x="771690" y="1932241"/>
                  </a:lnTo>
                  <a:close/>
                </a:path>
                <a:path extrusionOk="0" h="2046604" w="879475">
                  <a:moveTo>
                    <a:pt x="776427" y="1732267"/>
                  </a:moveTo>
                  <a:lnTo>
                    <a:pt x="770724" y="1744967"/>
                  </a:lnTo>
                  <a:lnTo>
                    <a:pt x="772248" y="1744967"/>
                  </a:lnTo>
                  <a:lnTo>
                    <a:pt x="776427" y="1732267"/>
                  </a:lnTo>
                  <a:close/>
                </a:path>
                <a:path extrusionOk="0" h="2046604" w="879475">
                  <a:moveTo>
                    <a:pt x="778764" y="1886559"/>
                  </a:moveTo>
                  <a:lnTo>
                    <a:pt x="770458" y="1876132"/>
                  </a:lnTo>
                  <a:lnTo>
                    <a:pt x="764717" y="1884768"/>
                  </a:lnTo>
                  <a:lnTo>
                    <a:pt x="769289" y="1882940"/>
                  </a:lnTo>
                  <a:lnTo>
                    <a:pt x="769683" y="1890293"/>
                  </a:lnTo>
                  <a:lnTo>
                    <a:pt x="774915" y="1886889"/>
                  </a:lnTo>
                  <a:lnTo>
                    <a:pt x="778764" y="1886559"/>
                  </a:lnTo>
                  <a:close/>
                </a:path>
                <a:path extrusionOk="0" h="2046604" w="879475">
                  <a:moveTo>
                    <a:pt x="781050" y="1817090"/>
                  </a:moveTo>
                  <a:lnTo>
                    <a:pt x="777367" y="1817916"/>
                  </a:lnTo>
                  <a:lnTo>
                    <a:pt x="773976" y="1818919"/>
                  </a:lnTo>
                  <a:lnTo>
                    <a:pt x="766940" y="1812963"/>
                  </a:lnTo>
                  <a:lnTo>
                    <a:pt x="764273" y="1817598"/>
                  </a:lnTo>
                  <a:lnTo>
                    <a:pt x="761428" y="1823669"/>
                  </a:lnTo>
                  <a:lnTo>
                    <a:pt x="757567" y="1828266"/>
                  </a:lnTo>
                  <a:lnTo>
                    <a:pt x="751776" y="1828457"/>
                  </a:lnTo>
                  <a:lnTo>
                    <a:pt x="744588" y="1819871"/>
                  </a:lnTo>
                  <a:lnTo>
                    <a:pt x="752398" y="1819541"/>
                  </a:lnTo>
                  <a:lnTo>
                    <a:pt x="755408" y="1813471"/>
                  </a:lnTo>
                  <a:lnTo>
                    <a:pt x="748372" y="1815274"/>
                  </a:lnTo>
                  <a:lnTo>
                    <a:pt x="740765" y="1812848"/>
                  </a:lnTo>
                  <a:lnTo>
                    <a:pt x="732142" y="1810296"/>
                  </a:lnTo>
                  <a:lnTo>
                    <a:pt x="722058" y="1811743"/>
                  </a:lnTo>
                  <a:lnTo>
                    <a:pt x="729919" y="1818919"/>
                  </a:lnTo>
                  <a:lnTo>
                    <a:pt x="727583" y="1819757"/>
                  </a:lnTo>
                  <a:lnTo>
                    <a:pt x="722896" y="1817700"/>
                  </a:lnTo>
                  <a:lnTo>
                    <a:pt x="721448" y="1820760"/>
                  </a:lnTo>
                  <a:lnTo>
                    <a:pt x="727824" y="1820875"/>
                  </a:lnTo>
                  <a:lnTo>
                    <a:pt x="733082" y="1823593"/>
                  </a:lnTo>
                  <a:lnTo>
                    <a:pt x="735482" y="1828520"/>
                  </a:lnTo>
                  <a:lnTo>
                    <a:pt x="733323" y="1835251"/>
                  </a:lnTo>
                  <a:lnTo>
                    <a:pt x="742442" y="1836191"/>
                  </a:lnTo>
                  <a:lnTo>
                    <a:pt x="755307" y="1832178"/>
                  </a:lnTo>
                  <a:lnTo>
                    <a:pt x="769112" y="1825167"/>
                  </a:lnTo>
                  <a:lnTo>
                    <a:pt x="781050" y="1817090"/>
                  </a:lnTo>
                  <a:close/>
                </a:path>
                <a:path extrusionOk="0" h="2046604" w="879475">
                  <a:moveTo>
                    <a:pt x="782447" y="1770367"/>
                  </a:moveTo>
                  <a:lnTo>
                    <a:pt x="771080" y="1770367"/>
                  </a:lnTo>
                  <a:lnTo>
                    <a:pt x="768070" y="1757667"/>
                  </a:lnTo>
                  <a:lnTo>
                    <a:pt x="759752" y="1770367"/>
                  </a:lnTo>
                  <a:lnTo>
                    <a:pt x="763498" y="1770367"/>
                  </a:lnTo>
                  <a:lnTo>
                    <a:pt x="769581" y="1783067"/>
                  </a:lnTo>
                  <a:lnTo>
                    <a:pt x="776820" y="1783067"/>
                  </a:lnTo>
                  <a:lnTo>
                    <a:pt x="782447" y="1770367"/>
                  </a:lnTo>
                  <a:close/>
                </a:path>
                <a:path extrusionOk="0" h="2046604" w="879475">
                  <a:moveTo>
                    <a:pt x="782612" y="1816747"/>
                  </a:moveTo>
                  <a:lnTo>
                    <a:pt x="782497" y="1815973"/>
                  </a:lnTo>
                  <a:lnTo>
                    <a:pt x="782053" y="1816303"/>
                  </a:lnTo>
                  <a:lnTo>
                    <a:pt x="781494" y="1816696"/>
                  </a:lnTo>
                  <a:lnTo>
                    <a:pt x="781050" y="1817090"/>
                  </a:lnTo>
                  <a:lnTo>
                    <a:pt x="782612" y="1816747"/>
                  </a:lnTo>
                  <a:close/>
                </a:path>
                <a:path extrusionOk="0" h="2046604" w="879475">
                  <a:moveTo>
                    <a:pt x="788250" y="1913229"/>
                  </a:moveTo>
                  <a:lnTo>
                    <a:pt x="784567" y="1915464"/>
                  </a:lnTo>
                  <a:lnTo>
                    <a:pt x="779373" y="1918982"/>
                  </a:lnTo>
                  <a:lnTo>
                    <a:pt x="772972" y="1925612"/>
                  </a:lnTo>
                  <a:lnTo>
                    <a:pt x="774636" y="1926221"/>
                  </a:lnTo>
                  <a:lnTo>
                    <a:pt x="778484" y="1925777"/>
                  </a:lnTo>
                  <a:lnTo>
                    <a:pt x="778764" y="1929396"/>
                  </a:lnTo>
                  <a:lnTo>
                    <a:pt x="777201" y="1933295"/>
                  </a:lnTo>
                  <a:lnTo>
                    <a:pt x="774585" y="1931009"/>
                  </a:lnTo>
                  <a:lnTo>
                    <a:pt x="771690" y="1932241"/>
                  </a:lnTo>
                  <a:lnTo>
                    <a:pt x="774801" y="1933346"/>
                  </a:lnTo>
                  <a:lnTo>
                    <a:pt x="780656" y="1936864"/>
                  </a:lnTo>
                  <a:lnTo>
                    <a:pt x="781545" y="1933295"/>
                  </a:lnTo>
                  <a:lnTo>
                    <a:pt x="782612" y="1929003"/>
                  </a:lnTo>
                  <a:lnTo>
                    <a:pt x="780999" y="1928444"/>
                  </a:lnTo>
                  <a:lnTo>
                    <a:pt x="781367" y="1925777"/>
                  </a:lnTo>
                  <a:lnTo>
                    <a:pt x="781939" y="1921649"/>
                  </a:lnTo>
                  <a:lnTo>
                    <a:pt x="788250" y="1913229"/>
                  </a:lnTo>
                  <a:close/>
                </a:path>
                <a:path extrusionOk="0" h="2046604" w="879475">
                  <a:moveTo>
                    <a:pt x="789470" y="1796415"/>
                  </a:moveTo>
                  <a:lnTo>
                    <a:pt x="783285" y="1793748"/>
                  </a:lnTo>
                  <a:lnTo>
                    <a:pt x="780999" y="1798205"/>
                  </a:lnTo>
                  <a:lnTo>
                    <a:pt x="789470" y="1796415"/>
                  </a:lnTo>
                  <a:close/>
                </a:path>
                <a:path extrusionOk="0" h="2046604" w="879475">
                  <a:moveTo>
                    <a:pt x="791984" y="1910956"/>
                  </a:moveTo>
                  <a:lnTo>
                    <a:pt x="790359" y="1910397"/>
                  </a:lnTo>
                  <a:lnTo>
                    <a:pt x="788250" y="1913229"/>
                  </a:lnTo>
                  <a:lnTo>
                    <a:pt x="791984" y="1910956"/>
                  </a:lnTo>
                  <a:close/>
                </a:path>
                <a:path extrusionOk="0" h="2046604" w="879475">
                  <a:moveTo>
                    <a:pt x="794435" y="1820202"/>
                  </a:moveTo>
                  <a:lnTo>
                    <a:pt x="788911" y="1816417"/>
                  </a:lnTo>
                  <a:lnTo>
                    <a:pt x="785507" y="1816303"/>
                  </a:lnTo>
                  <a:lnTo>
                    <a:pt x="782612" y="1816747"/>
                  </a:lnTo>
                  <a:lnTo>
                    <a:pt x="785901" y="1831848"/>
                  </a:lnTo>
                  <a:lnTo>
                    <a:pt x="784339" y="1831238"/>
                  </a:lnTo>
                  <a:lnTo>
                    <a:pt x="786231" y="1833905"/>
                  </a:lnTo>
                  <a:lnTo>
                    <a:pt x="786688" y="1830070"/>
                  </a:lnTo>
                  <a:lnTo>
                    <a:pt x="789241" y="1826615"/>
                  </a:lnTo>
                  <a:lnTo>
                    <a:pt x="794435" y="1820202"/>
                  </a:lnTo>
                  <a:close/>
                </a:path>
                <a:path extrusionOk="0" h="2046604" w="879475">
                  <a:moveTo>
                    <a:pt x="795997" y="1845995"/>
                  </a:moveTo>
                  <a:lnTo>
                    <a:pt x="795553" y="1846503"/>
                  </a:lnTo>
                  <a:lnTo>
                    <a:pt x="795439" y="1846351"/>
                  </a:lnTo>
                  <a:lnTo>
                    <a:pt x="795439" y="1846618"/>
                  </a:lnTo>
                  <a:lnTo>
                    <a:pt x="794550" y="1847557"/>
                  </a:lnTo>
                  <a:lnTo>
                    <a:pt x="793877" y="1847951"/>
                  </a:lnTo>
                  <a:lnTo>
                    <a:pt x="793991" y="1847723"/>
                  </a:lnTo>
                  <a:lnTo>
                    <a:pt x="794207" y="1847278"/>
                  </a:lnTo>
                  <a:lnTo>
                    <a:pt x="794321" y="1847062"/>
                  </a:lnTo>
                  <a:lnTo>
                    <a:pt x="794042" y="1846834"/>
                  </a:lnTo>
                  <a:lnTo>
                    <a:pt x="792759" y="1847113"/>
                  </a:lnTo>
                  <a:lnTo>
                    <a:pt x="791591" y="1847227"/>
                  </a:lnTo>
                  <a:lnTo>
                    <a:pt x="790473" y="1847278"/>
                  </a:lnTo>
                  <a:lnTo>
                    <a:pt x="791083" y="1842604"/>
                  </a:lnTo>
                  <a:lnTo>
                    <a:pt x="792594" y="1845894"/>
                  </a:lnTo>
                  <a:lnTo>
                    <a:pt x="794042" y="1846834"/>
                  </a:lnTo>
                  <a:lnTo>
                    <a:pt x="794486" y="1846783"/>
                  </a:lnTo>
                  <a:lnTo>
                    <a:pt x="794994" y="1846668"/>
                  </a:lnTo>
                  <a:lnTo>
                    <a:pt x="795439" y="1846618"/>
                  </a:lnTo>
                  <a:lnTo>
                    <a:pt x="795439" y="1846351"/>
                  </a:lnTo>
                  <a:lnTo>
                    <a:pt x="792657" y="1842604"/>
                  </a:lnTo>
                  <a:lnTo>
                    <a:pt x="786231" y="1833905"/>
                  </a:lnTo>
                  <a:lnTo>
                    <a:pt x="785952" y="1837258"/>
                  </a:lnTo>
                  <a:lnTo>
                    <a:pt x="787349" y="1840928"/>
                  </a:lnTo>
                  <a:lnTo>
                    <a:pt x="790422" y="1847278"/>
                  </a:lnTo>
                  <a:lnTo>
                    <a:pt x="783729" y="1846732"/>
                  </a:lnTo>
                  <a:lnTo>
                    <a:pt x="777849" y="1845614"/>
                  </a:lnTo>
                  <a:lnTo>
                    <a:pt x="772210" y="1845779"/>
                  </a:lnTo>
                  <a:lnTo>
                    <a:pt x="766279" y="1849120"/>
                  </a:lnTo>
                  <a:lnTo>
                    <a:pt x="769620" y="1857806"/>
                  </a:lnTo>
                  <a:lnTo>
                    <a:pt x="775703" y="1853018"/>
                  </a:lnTo>
                  <a:lnTo>
                    <a:pt x="781278" y="1857032"/>
                  </a:lnTo>
                  <a:lnTo>
                    <a:pt x="779919" y="1853018"/>
                  </a:lnTo>
                  <a:lnTo>
                    <a:pt x="779437" y="1851571"/>
                  </a:lnTo>
                  <a:lnTo>
                    <a:pt x="782104" y="1851748"/>
                  </a:lnTo>
                  <a:lnTo>
                    <a:pt x="786396" y="1852256"/>
                  </a:lnTo>
                  <a:lnTo>
                    <a:pt x="786853" y="1851571"/>
                  </a:lnTo>
                  <a:lnTo>
                    <a:pt x="789419" y="1847723"/>
                  </a:lnTo>
                  <a:lnTo>
                    <a:pt x="791806" y="1850009"/>
                  </a:lnTo>
                  <a:lnTo>
                    <a:pt x="792670" y="1851571"/>
                  </a:lnTo>
                  <a:lnTo>
                    <a:pt x="794207" y="1854517"/>
                  </a:lnTo>
                  <a:lnTo>
                    <a:pt x="794512" y="1851571"/>
                  </a:lnTo>
                  <a:lnTo>
                    <a:pt x="795045" y="1848840"/>
                  </a:lnTo>
                  <a:lnTo>
                    <a:pt x="795337" y="1847951"/>
                  </a:lnTo>
                  <a:lnTo>
                    <a:pt x="795997" y="1845995"/>
                  </a:lnTo>
                  <a:close/>
                </a:path>
                <a:path extrusionOk="0" h="2046604" w="879475">
                  <a:moveTo>
                    <a:pt x="796607" y="1812074"/>
                  </a:moveTo>
                  <a:lnTo>
                    <a:pt x="781113" y="1809178"/>
                  </a:lnTo>
                  <a:lnTo>
                    <a:pt x="786574" y="1813293"/>
                  </a:lnTo>
                  <a:lnTo>
                    <a:pt x="796607" y="1812074"/>
                  </a:lnTo>
                  <a:close/>
                </a:path>
                <a:path extrusionOk="0" h="2046604" w="879475">
                  <a:moveTo>
                    <a:pt x="799566" y="1874913"/>
                  </a:moveTo>
                  <a:lnTo>
                    <a:pt x="797890" y="1872856"/>
                  </a:lnTo>
                  <a:lnTo>
                    <a:pt x="796493" y="1870570"/>
                  </a:lnTo>
                  <a:lnTo>
                    <a:pt x="795553" y="1867954"/>
                  </a:lnTo>
                  <a:lnTo>
                    <a:pt x="794207" y="1868119"/>
                  </a:lnTo>
                  <a:lnTo>
                    <a:pt x="793369" y="1868335"/>
                  </a:lnTo>
                  <a:lnTo>
                    <a:pt x="794156" y="1869173"/>
                  </a:lnTo>
                  <a:lnTo>
                    <a:pt x="793432" y="1872907"/>
                  </a:lnTo>
                  <a:lnTo>
                    <a:pt x="796213" y="1874024"/>
                  </a:lnTo>
                  <a:lnTo>
                    <a:pt x="799566" y="1874913"/>
                  </a:lnTo>
                  <a:close/>
                </a:path>
                <a:path extrusionOk="0" h="2046604" w="879475">
                  <a:moveTo>
                    <a:pt x="800950" y="1906384"/>
                  </a:moveTo>
                  <a:lnTo>
                    <a:pt x="800735" y="1903488"/>
                  </a:lnTo>
                  <a:lnTo>
                    <a:pt x="796886" y="1903882"/>
                  </a:lnTo>
                  <a:lnTo>
                    <a:pt x="800950" y="1906384"/>
                  </a:lnTo>
                  <a:close/>
                </a:path>
                <a:path extrusionOk="0" h="2046604" w="879475">
                  <a:moveTo>
                    <a:pt x="801738" y="1838921"/>
                  </a:moveTo>
                  <a:lnTo>
                    <a:pt x="799223" y="1839036"/>
                  </a:lnTo>
                  <a:lnTo>
                    <a:pt x="797890" y="1841258"/>
                  </a:lnTo>
                  <a:lnTo>
                    <a:pt x="796886" y="1843608"/>
                  </a:lnTo>
                  <a:lnTo>
                    <a:pt x="795997" y="1845995"/>
                  </a:lnTo>
                  <a:lnTo>
                    <a:pt x="798334" y="1843544"/>
                  </a:lnTo>
                  <a:lnTo>
                    <a:pt x="801738" y="1838921"/>
                  </a:lnTo>
                  <a:close/>
                </a:path>
                <a:path extrusionOk="0" h="2046604" w="879475">
                  <a:moveTo>
                    <a:pt x="804138" y="1867776"/>
                  </a:moveTo>
                  <a:lnTo>
                    <a:pt x="802347" y="1863432"/>
                  </a:lnTo>
                  <a:lnTo>
                    <a:pt x="797445" y="1861604"/>
                  </a:lnTo>
                  <a:lnTo>
                    <a:pt x="796048" y="1858251"/>
                  </a:lnTo>
                  <a:lnTo>
                    <a:pt x="794207" y="1854517"/>
                  </a:lnTo>
                  <a:lnTo>
                    <a:pt x="793762" y="1859254"/>
                  </a:lnTo>
                  <a:lnTo>
                    <a:pt x="794207" y="1863877"/>
                  </a:lnTo>
                  <a:lnTo>
                    <a:pt x="795553" y="1867954"/>
                  </a:lnTo>
                  <a:lnTo>
                    <a:pt x="798563" y="1867611"/>
                  </a:lnTo>
                  <a:lnTo>
                    <a:pt x="804138" y="1867776"/>
                  </a:lnTo>
                  <a:close/>
                </a:path>
                <a:path extrusionOk="0" h="2046604" w="879475">
                  <a:moveTo>
                    <a:pt x="804964" y="1879587"/>
                  </a:moveTo>
                  <a:lnTo>
                    <a:pt x="804240" y="1879092"/>
                  </a:lnTo>
                  <a:lnTo>
                    <a:pt x="803630" y="1879765"/>
                  </a:lnTo>
                  <a:lnTo>
                    <a:pt x="803516" y="1880209"/>
                  </a:lnTo>
                  <a:lnTo>
                    <a:pt x="804964" y="1879587"/>
                  </a:lnTo>
                  <a:close/>
                </a:path>
                <a:path extrusionOk="0" h="2046604" w="879475">
                  <a:moveTo>
                    <a:pt x="806310" y="1877250"/>
                  </a:moveTo>
                  <a:lnTo>
                    <a:pt x="804519" y="1876082"/>
                  </a:lnTo>
                  <a:lnTo>
                    <a:pt x="801903" y="1875523"/>
                  </a:lnTo>
                  <a:lnTo>
                    <a:pt x="799566" y="1874913"/>
                  </a:lnTo>
                  <a:lnTo>
                    <a:pt x="800900" y="1876590"/>
                  </a:lnTo>
                  <a:lnTo>
                    <a:pt x="802411" y="1878037"/>
                  </a:lnTo>
                  <a:lnTo>
                    <a:pt x="804240" y="1879092"/>
                  </a:lnTo>
                  <a:lnTo>
                    <a:pt x="804748" y="1878482"/>
                  </a:lnTo>
                  <a:lnTo>
                    <a:pt x="805586" y="1877809"/>
                  </a:lnTo>
                  <a:lnTo>
                    <a:pt x="806310" y="1877250"/>
                  </a:lnTo>
                  <a:close/>
                </a:path>
                <a:path extrusionOk="0" h="2046604" w="879475">
                  <a:moveTo>
                    <a:pt x="808431" y="1875917"/>
                  </a:moveTo>
                  <a:lnTo>
                    <a:pt x="807529" y="1876361"/>
                  </a:lnTo>
                  <a:lnTo>
                    <a:pt x="806310" y="1877250"/>
                  </a:lnTo>
                  <a:lnTo>
                    <a:pt x="806526" y="1877314"/>
                  </a:lnTo>
                  <a:lnTo>
                    <a:pt x="806754" y="1877415"/>
                  </a:lnTo>
                  <a:lnTo>
                    <a:pt x="808431" y="1875917"/>
                  </a:lnTo>
                  <a:close/>
                </a:path>
                <a:path extrusionOk="0" h="2046604" w="879475">
                  <a:moveTo>
                    <a:pt x="809764" y="1895856"/>
                  </a:moveTo>
                  <a:lnTo>
                    <a:pt x="808926" y="1892909"/>
                  </a:lnTo>
                  <a:lnTo>
                    <a:pt x="808482" y="1890852"/>
                  </a:lnTo>
                  <a:lnTo>
                    <a:pt x="808266" y="1889950"/>
                  </a:lnTo>
                  <a:lnTo>
                    <a:pt x="809536" y="1896021"/>
                  </a:lnTo>
                  <a:lnTo>
                    <a:pt x="809764" y="1895856"/>
                  </a:lnTo>
                  <a:close/>
                </a:path>
                <a:path extrusionOk="0" h="2046604" w="879475">
                  <a:moveTo>
                    <a:pt x="809879" y="1911845"/>
                  </a:moveTo>
                  <a:lnTo>
                    <a:pt x="800950" y="1906384"/>
                  </a:lnTo>
                  <a:lnTo>
                    <a:pt x="801509" y="1914296"/>
                  </a:lnTo>
                  <a:lnTo>
                    <a:pt x="803795" y="1913293"/>
                  </a:lnTo>
                  <a:lnTo>
                    <a:pt x="806704" y="1910791"/>
                  </a:lnTo>
                  <a:lnTo>
                    <a:pt x="809879" y="1911845"/>
                  </a:lnTo>
                  <a:close/>
                </a:path>
                <a:path extrusionOk="0" h="2046604" w="879475">
                  <a:moveTo>
                    <a:pt x="810768" y="1931174"/>
                  </a:moveTo>
                  <a:lnTo>
                    <a:pt x="805713" y="1929244"/>
                  </a:lnTo>
                  <a:lnTo>
                    <a:pt x="800442" y="1927682"/>
                  </a:lnTo>
                  <a:lnTo>
                    <a:pt x="795553" y="1928533"/>
                  </a:lnTo>
                  <a:lnTo>
                    <a:pt x="791591" y="1933803"/>
                  </a:lnTo>
                  <a:lnTo>
                    <a:pt x="798664" y="1934298"/>
                  </a:lnTo>
                  <a:lnTo>
                    <a:pt x="801128" y="1928177"/>
                  </a:lnTo>
                  <a:lnTo>
                    <a:pt x="810768" y="1931174"/>
                  </a:lnTo>
                  <a:close/>
                </a:path>
                <a:path extrusionOk="0" h="2046604" w="879475">
                  <a:moveTo>
                    <a:pt x="810768" y="1899196"/>
                  </a:moveTo>
                  <a:lnTo>
                    <a:pt x="810602" y="1898535"/>
                  </a:lnTo>
                  <a:lnTo>
                    <a:pt x="809815" y="1899094"/>
                  </a:lnTo>
                  <a:lnTo>
                    <a:pt x="809536" y="1899373"/>
                  </a:lnTo>
                  <a:lnTo>
                    <a:pt x="810768" y="1899196"/>
                  </a:lnTo>
                  <a:close/>
                </a:path>
                <a:path extrusionOk="0" h="2046604" w="879475">
                  <a:moveTo>
                    <a:pt x="815454" y="1852244"/>
                  </a:moveTo>
                  <a:lnTo>
                    <a:pt x="813447" y="1850682"/>
                  </a:lnTo>
                  <a:lnTo>
                    <a:pt x="810768" y="1849335"/>
                  </a:lnTo>
                  <a:lnTo>
                    <a:pt x="806754" y="1848396"/>
                  </a:lnTo>
                  <a:lnTo>
                    <a:pt x="808812" y="1849843"/>
                  </a:lnTo>
                  <a:lnTo>
                    <a:pt x="815454" y="1852244"/>
                  </a:lnTo>
                  <a:close/>
                </a:path>
                <a:path extrusionOk="0" h="2046604" w="879475">
                  <a:moveTo>
                    <a:pt x="817676" y="1890115"/>
                  </a:moveTo>
                  <a:lnTo>
                    <a:pt x="809764" y="1895856"/>
                  </a:lnTo>
                  <a:lnTo>
                    <a:pt x="810044" y="1896643"/>
                  </a:lnTo>
                  <a:lnTo>
                    <a:pt x="810602" y="1898535"/>
                  </a:lnTo>
                  <a:lnTo>
                    <a:pt x="812279" y="1897303"/>
                  </a:lnTo>
                  <a:lnTo>
                    <a:pt x="816902" y="1894573"/>
                  </a:lnTo>
                  <a:lnTo>
                    <a:pt x="817676" y="1890115"/>
                  </a:lnTo>
                  <a:close/>
                </a:path>
                <a:path extrusionOk="0" h="2046604" w="879475">
                  <a:moveTo>
                    <a:pt x="818134" y="1999538"/>
                  </a:moveTo>
                  <a:lnTo>
                    <a:pt x="813892" y="2002040"/>
                  </a:lnTo>
                  <a:lnTo>
                    <a:pt x="812101" y="2008505"/>
                  </a:lnTo>
                  <a:lnTo>
                    <a:pt x="815352" y="2009114"/>
                  </a:lnTo>
                  <a:lnTo>
                    <a:pt x="818134" y="1999538"/>
                  </a:lnTo>
                  <a:close/>
                </a:path>
                <a:path extrusionOk="0" h="2046604" w="879475">
                  <a:moveTo>
                    <a:pt x="818680" y="2009736"/>
                  </a:moveTo>
                  <a:lnTo>
                    <a:pt x="815352" y="2009114"/>
                  </a:lnTo>
                  <a:lnTo>
                    <a:pt x="818680" y="2009736"/>
                  </a:lnTo>
                  <a:close/>
                </a:path>
                <a:path extrusionOk="0" h="2046604" w="879475">
                  <a:moveTo>
                    <a:pt x="820915" y="1915083"/>
                  </a:moveTo>
                  <a:lnTo>
                    <a:pt x="813104" y="1910461"/>
                  </a:lnTo>
                  <a:lnTo>
                    <a:pt x="814666" y="1916582"/>
                  </a:lnTo>
                  <a:lnTo>
                    <a:pt x="817626" y="1916747"/>
                  </a:lnTo>
                  <a:lnTo>
                    <a:pt x="820915" y="1915083"/>
                  </a:lnTo>
                  <a:close/>
                </a:path>
                <a:path extrusionOk="0" h="2046604" w="879475">
                  <a:moveTo>
                    <a:pt x="825373" y="1957590"/>
                  </a:moveTo>
                  <a:lnTo>
                    <a:pt x="817067" y="1953691"/>
                  </a:lnTo>
                  <a:lnTo>
                    <a:pt x="812939" y="1951685"/>
                  </a:lnTo>
                  <a:lnTo>
                    <a:pt x="808812" y="1949615"/>
                  </a:lnTo>
                  <a:lnTo>
                    <a:pt x="809815" y="1951621"/>
                  </a:lnTo>
                  <a:lnTo>
                    <a:pt x="825373" y="1957590"/>
                  </a:lnTo>
                  <a:close/>
                </a:path>
                <a:path extrusionOk="0" h="2046604" w="879475">
                  <a:moveTo>
                    <a:pt x="827773" y="1910130"/>
                  </a:moveTo>
                  <a:lnTo>
                    <a:pt x="824763" y="1913128"/>
                  </a:lnTo>
                  <a:lnTo>
                    <a:pt x="820915" y="1915083"/>
                  </a:lnTo>
                  <a:lnTo>
                    <a:pt x="826096" y="1918144"/>
                  </a:lnTo>
                  <a:lnTo>
                    <a:pt x="827379" y="1915083"/>
                  </a:lnTo>
                  <a:lnTo>
                    <a:pt x="827773" y="1910130"/>
                  </a:lnTo>
                  <a:close/>
                </a:path>
                <a:path extrusionOk="0" h="2046604" w="879475">
                  <a:moveTo>
                    <a:pt x="830389" y="1860816"/>
                  </a:moveTo>
                  <a:lnTo>
                    <a:pt x="827773" y="1856587"/>
                  </a:lnTo>
                  <a:lnTo>
                    <a:pt x="821309" y="1854352"/>
                  </a:lnTo>
                  <a:lnTo>
                    <a:pt x="815454" y="1852244"/>
                  </a:lnTo>
                  <a:lnTo>
                    <a:pt x="819302" y="1855241"/>
                  </a:lnTo>
                  <a:lnTo>
                    <a:pt x="819962" y="1859419"/>
                  </a:lnTo>
                  <a:lnTo>
                    <a:pt x="816673" y="1866277"/>
                  </a:lnTo>
                  <a:lnTo>
                    <a:pt x="823645" y="1867115"/>
                  </a:lnTo>
                  <a:lnTo>
                    <a:pt x="825652" y="1859089"/>
                  </a:lnTo>
                  <a:lnTo>
                    <a:pt x="830389" y="1860816"/>
                  </a:lnTo>
                  <a:close/>
                </a:path>
                <a:path extrusionOk="0" h="2046604" w="879475">
                  <a:moveTo>
                    <a:pt x="830948" y="1946109"/>
                  </a:moveTo>
                  <a:lnTo>
                    <a:pt x="826262" y="1946059"/>
                  </a:lnTo>
                  <a:lnTo>
                    <a:pt x="829614" y="1948167"/>
                  </a:lnTo>
                  <a:lnTo>
                    <a:pt x="830783" y="1947062"/>
                  </a:lnTo>
                  <a:lnTo>
                    <a:pt x="830948" y="1946109"/>
                  </a:lnTo>
                  <a:close/>
                </a:path>
                <a:path extrusionOk="0" h="2046604" w="879475">
                  <a:moveTo>
                    <a:pt x="832231" y="1884045"/>
                  </a:moveTo>
                  <a:lnTo>
                    <a:pt x="818959" y="1881149"/>
                  </a:lnTo>
                  <a:lnTo>
                    <a:pt x="823709" y="1882825"/>
                  </a:lnTo>
                  <a:lnTo>
                    <a:pt x="832231" y="1884045"/>
                  </a:lnTo>
                  <a:close/>
                </a:path>
                <a:path extrusionOk="0" h="2046604" w="879475">
                  <a:moveTo>
                    <a:pt x="832294" y="1908060"/>
                  </a:moveTo>
                  <a:lnTo>
                    <a:pt x="829056" y="1908835"/>
                  </a:lnTo>
                  <a:lnTo>
                    <a:pt x="827874" y="1910016"/>
                  </a:lnTo>
                  <a:lnTo>
                    <a:pt x="832294" y="1908060"/>
                  </a:lnTo>
                  <a:close/>
                </a:path>
                <a:path extrusionOk="0" h="2046604" w="879475">
                  <a:moveTo>
                    <a:pt x="836803" y="1952510"/>
                  </a:moveTo>
                  <a:lnTo>
                    <a:pt x="829614" y="1948167"/>
                  </a:lnTo>
                  <a:lnTo>
                    <a:pt x="827659" y="1949958"/>
                  </a:lnTo>
                  <a:lnTo>
                    <a:pt x="823036" y="1952066"/>
                  </a:lnTo>
                  <a:lnTo>
                    <a:pt x="832510" y="1950402"/>
                  </a:lnTo>
                  <a:lnTo>
                    <a:pt x="828001" y="1951685"/>
                  </a:lnTo>
                  <a:lnTo>
                    <a:pt x="832624" y="1951177"/>
                  </a:lnTo>
                  <a:lnTo>
                    <a:pt x="836803" y="1952510"/>
                  </a:lnTo>
                  <a:close/>
                </a:path>
                <a:path extrusionOk="0" h="2046604" w="879475">
                  <a:moveTo>
                    <a:pt x="838517" y="1963458"/>
                  </a:moveTo>
                  <a:lnTo>
                    <a:pt x="836142" y="1957031"/>
                  </a:lnTo>
                  <a:lnTo>
                    <a:pt x="834402" y="1961540"/>
                  </a:lnTo>
                  <a:lnTo>
                    <a:pt x="834351" y="1966506"/>
                  </a:lnTo>
                  <a:lnTo>
                    <a:pt x="826820" y="1963051"/>
                  </a:lnTo>
                  <a:lnTo>
                    <a:pt x="832154" y="1967674"/>
                  </a:lnTo>
                  <a:lnTo>
                    <a:pt x="836625" y="1967407"/>
                  </a:lnTo>
                  <a:lnTo>
                    <a:pt x="838517" y="1963458"/>
                  </a:lnTo>
                  <a:close/>
                </a:path>
                <a:path extrusionOk="0" h="2046604" w="879475">
                  <a:moveTo>
                    <a:pt x="846645" y="1963026"/>
                  </a:moveTo>
                  <a:lnTo>
                    <a:pt x="842543" y="1958594"/>
                  </a:lnTo>
                  <a:lnTo>
                    <a:pt x="844448" y="1964715"/>
                  </a:lnTo>
                  <a:lnTo>
                    <a:pt x="846645" y="1963026"/>
                  </a:lnTo>
                  <a:close/>
                </a:path>
                <a:path extrusionOk="0" h="2046604" w="879475">
                  <a:moveTo>
                    <a:pt x="848512" y="2018093"/>
                  </a:moveTo>
                  <a:lnTo>
                    <a:pt x="842683" y="2013267"/>
                  </a:lnTo>
                  <a:lnTo>
                    <a:pt x="836193" y="2008124"/>
                  </a:lnTo>
                  <a:lnTo>
                    <a:pt x="831075" y="2002612"/>
                  </a:lnTo>
                  <a:lnTo>
                    <a:pt x="829284" y="1996694"/>
                  </a:lnTo>
                  <a:lnTo>
                    <a:pt x="825830" y="2003628"/>
                  </a:lnTo>
                  <a:lnTo>
                    <a:pt x="829716" y="2008619"/>
                  </a:lnTo>
                  <a:lnTo>
                    <a:pt x="835660" y="2013229"/>
                  </a:lnTo>
                  <a:lnTo>
                    <a:pt x="838428" y="2019033"/>
                  </a:lnTo>
                  <a:lnTo>
                    <a:pt x="836079" y="2021992"/>
                  </a:lnTo>
                  <a:lnTo>
                    <a:pt x="848512" y="2018093"/>
                  </a:lnTo>
                  <a:close/>
                </a:path>
                <a:path extrusionOk="0" h="2046604" w="879475">
                  <a:moveTo>
                    <a:pt x="850861" y="1965045"/>
                  </a:moveTo>
                  <a:lnTo>
                    <a:pt x="850404" y="1964270"/>
                  </a:lnTo>
                  <a:lnTo>
                    <a:pt x="849909" y="1963102"/>
                  </a:lnTo>
                  <a:lnTo>
                    <a:pt x="849350" y="1960930"/>
                  </a:lnTo>
                  <a:lnTo>
                    <a:pt x="846645" y="1963026"/>
                  </a:lnTo>
                  <a:lnTo>
                    <a:pt x="849909" y="1966556"/>
                  </a:lnTo>
                  <a:lnTo>
                    <a:pt x="850303" y="1965833"/>
                  </a:lnTo>
                  <a:lnTo>
                    <a:pt x="850582" y="1965553"/>
                  </a:lnTo>
                  <a:lnTo>
                    <a:pt x="850861" y="1965045"/>
                  </a:lnTo>
                  <a:close/>
                </a:path>
                <a:path extrusionOk="0" h="2046604" w="879475">
                  <a:moveTo>
                    <a:pt x="851027" y="1943493"/>
                  </a:moveTo>
                  <a:lnTo>
                    <a:pt x="845896" y="1938985"/>
                  </a:lnTo>
                  <a:lnTo>
                    <a:pt x="843051" y="1941487"/>
                  </a:lnTo>
                  <a:lnTo>
                    <a:pt x="839089" y="1947062"/>
                  </a:lnTo>
                  <a:lnTo>
                    <a:pt x="846455" y="1950567"/>
                  </a:lnTo>
                  <a:lnTo>
                    <a:pt x="849236" y="1947951"/>
                  </a:lnTo>
                  <a:lnTo>
                    <a:pt x="847839" y="1942655"/>
                  </a:lnTo>
                  <a:lnTo>
                    <a:pt x="851027" y="1943493"/>
                  </a:lnTo>
                  <a:close/>
                </a:path>
                <a:path extrusionOk="0" h="2046604" w="879475">
                  <a:moveTo>
                    <a:pt x="854252" y="1960257"/>
                  </a:moveTo>
                  <a:lnTo>
                    <a:pt x="850861" y="1965045"/>
                  </a:lnTo>
                  <a:lnTo>
                    <a:pt x="853198" y="1968893"/>
                  </a:lnTo>
                  <a:lnTo>
                    <a:pt x="854252" y="1960257"/>
                  </a:lnTo>
                  <a:close/>
                </a:path>
                <a:path extrusionOk="0" h="2046604" w="879475">
                  <a:moveTo>
                    <a:pt x="854481" y="2031847"/>
                  </a:moveTo>
                  <a:lnTo>
                    <a:pt x="843889" y="2031847"/>
                  </a:lnTo>
                  <a:lnTo>
                    <a:pt x="851585" y="2033295"/>
                  </a:lnTo>
                  <a:lnTo>
                    <a:pt x="854481" y="2031847"/>
                  </a:lnTo>
                  <a:close/>
                </a:path>
                <a:path extrusionOk="0" h="2046604" w="879475">
                  <a:moveTo>
                    <a:pt x="855040" y="2031568"/>
                  </a:moveTo>
                  <a:lnTo>
                    <a:pt x="854481" y="2031847"/>
                  </a:lnTo>
                  <a:lnTo>
                    <a:pt x="855040" y="2031847"/>
                  </a:lnTo>
                  <a:lnTo>
                    <a:pt x="855040" y="2031568"/>
                  </a:lnTo>
                  <a:close/>
                </a:path>
                <a:path extrusionOk="0" h="2046604" w="879475">
                  <a:moveTo>
                    <a:pt x="878192" y="2043925"/>
                  </a:moveTo>
                  <a:lnTo>
                    <a:pt x="877506" y="2046554"/>
                  </a:lnTo>
                  <a:lnTo>
                    <a:pt x="877709" y="2045830"/>
                  </a:lnTo>
                  <a:lnTo>
                    <a:pt x="878192" y="2043925"/>
                  </a:lnTo>
                  <a:close/>
                </a:path>
                <a:path extrusionOk="0" h="2046604" w="879475">
                  <a:moveTo>
                    <a:pt x="879119" y="2040153"/>
                  </a:moveTo>
                  <a:lnTo>
                    <a:pt x="878382" y="2043150"/>
                  </a:lnTo>
                  <a:lnTo>
                    <a:pt x="878192" y="2043925"/>
                  </a:lnTo>
                  <a:lnTo>
                    <a:pt x="878395" y="2043150"/>
                  </a:lnTo>
                  <a:lnTo>
                    <a:pt x="878395" y="2043328"/>
                  </a:lnTo>
                  <a:lnTo>
                    <a:pt x="878433" y="2043150"/>
                  </a:lnTo>
                  <a:lnTo>
                    <a:pt x="879119" y="20401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0" name="Google Shape;2410;p238"/>
            <p:cNvSpPr/>
            <p:nvPr/>
          </p:nvSpPr>
          <p:spPr>
            <a:xfrm>
              <a:off x="15299716" y="7239088"/>
              <a:ext cx="1405890" cy="1945639"/>
            </a:xfrm>
            <a:custGeom>
              <a:rect b="b" l="l" r="r" t="t"/>
              <a:pathLst>
                <a:path extrusionOk="0" h="1945640" w="1405890">
                  <a:moveTo>
                    <a:pt x="4686" y="904176"/>
                  </a:moveTo>
                  <a:lnTo>
                    <a:pt x="4457" y="893419"/>
                  </a:lnTo>
                  <a:lnTo>
                    <a:pt x="4064" y="895819"/>
                  </a:lnTo>
                  <a:lnTo>
                    <a:pt x="1676" y="894359"/>
                  </a:lnTo>
                  <a:lnTo>
                    <a:pt x="723" y="903554"/>
                  </a:lnTo>
                  <a:lnTo>
                    <a:pt x="0" y="905065"/>
                  </a:lnTo>
                  <a:lnTo>
                    <a:pt x="4686" y="904176"/>
                  </a:lnTo>
                  <a:close/>
                </a:path>
                <a:path extrusionOk="0" h="1945640" w="1405890">
                  <a:moveTo>
                    <a:pt x="58547" y="882497"/>
                  </a:moveTo>
                  <a:lnTo>
                    <a:pt x="51625" y="886396"/>
                  </a:lnTo>
                  <a:lnTo>
                    <a:pt x="49949" y="889800"/>
                  </a:lnTo>
                  <a:lnTo>
                    <a:pt x="58547" y="882497"/>
                  </a:lnTo>
                  <a:close/>
                </a:path>
                <a:path extrusionOk="0" h="1945640" w="1405890">
                  <a:moveTo>
                    <a:pt x="91998" y="896708"/>
                  </a:moveTo>
                  <a:lnTo>
                    <a:pt x="89649" y="889660"/>
                  </a:lnTo>
                  <a:lnTo>
                    <a:pt x="83731" y="889203"/>
                  </a:lnTo>
                  <a:lnTo>
                    <a:pt x="76682" y="890397"/>
                  </a:lnTo>
                  <a:lnTo>
                    <a:pt x="70916" y="888288"/>
                  </a:lnTo>
                  <a:lnTo>
                    <a:pt x="70637" y="884555"/>
                  </a:lnTo>
                  <a:lnTo>
                    <a:pt x="64223" y="895870"/>
                  </a:lnTo>
                  <a:lnTo>
                    <a:pt x="71742" y="895311"/>
                  </a:lnTo>
                  <a:lnTo>
                    <a:pt x="79679" y="894245"/>
                  </a:lnTo>
                  <a:lnTo>
                    <a:pt x="86829" y="894194"/>
                  </a:lnTo>
                  <a:lnTo>
                    <a:pt x="91998" y="896708"/>
                  </a:lnTo>
                  <a:close/>
                </a:path>
                <a:path extrusionOk="0" h="1945640" w="1405890">
                  <a:moveTo>
                    <a:pt x="98399" y="881722"/>
                  </a:moveTo>
                  <a:lnTo>
                    <a:pt x="95338" y="876198"/>
                  </a:lnTo>
                  <a:lnTo>
                    <a:pt x="90322" y="880325"/>
                  </a:lnTo>
                  <a:lnTo>
                    <a:pt x="92824" y="878319"/>
                  </a:lnTo>
                  <a:lnTo>
                    <a:pt x="97345" y="886460"/>
                  </a:lnTo>
                  <a:lnTo>
                    <a:pt x="98399" y="881722"/>
                  </a:lnTo>
                  <a:close/>
                </a:path>
                <a:path extrusionOk="0" h="1945640" w="1405890">
                  <a:moveTo>
                    <a:pt x="101358" y="938707"/>
                  </a:moveTo>
                  <a:lnTo>
                    <a:pt x="100076" y="933145"/>
                  </a:lnTo>
                  <a:lnTo>
                    <a:pt x="95834" y="932522"/>
                  </a:lnTo>
                  <a:lnTo>
                    <a:pt x="101358" y="938707"/>
                  </a:lnTo>
                  <a:close/>
                </a:path>
                <a:path extrusionOk="0" h="1945640" w="1405890">
                  <a:moveTo>
                    <a:pt x="104190" y="931265"/>
                  </a:moveTo>
                  <a:lnTo>
                    <a:pt x="99631" y="931468"/>
                  </a:lnTo>
                  <a:lnTo>
                    <a:pt x="99910" y="932192"/>
                  </a:lnTo>
                  <a:lnTo>
                    <a:pt x="99961" y="932586"/>
                  </a:lnTo>
                  <a:lnTo>
                    <a:pt x="100076" y="933145"/>
                  </a:lnTo>
                  <a:lnTo>
                    <a:pt x="100965" y="933246"/>
                  </a:lnTo>
                  <a:lnTo>
                    <a:pt x="102146" y="933640"/>
                  </a:lnTo>
                  <a:lnTo>
                    <a:pt x="103974" y="934694"/>
                  </a:lnTo>
                  <a:lnTo>
                    <a:pt x="104190" y="931265"/>
                  </a:lnTo>
                  <a:close/>
                </a:path>
                <a:path extrusionOk="0" h="1945640" w="1405890">
                  <a:moveTo>
                    <a:pt x="109943" y="931024"/>
                  </a:moveTo>
                  <a:lnTo>
                    <a:pt x="104368" y="928509"/>
                  </a:lnTo>
                  <a:lnTo>
                    <a:pt x="104190" y="931265"/>
                  </a:lnTo>
                  <a:lnTo>
                    <a:pt x="109943" y="931024"/>
                  </a:lnTo>
                  <a:close/>
                </a:path>
                <a:path extrusionOk="0" h="1945640" w="1405890">
                  <a:moveTo>
                    <a:pt x="116522" y="916368"/>
                  </a:moveTo>
                  <a:lnTo>
                    <a:pt x="110083" y="917282"/>
                  </a:lnTo>
                  <a:lnTo>
                    <a:pt x="107480" y="920813"/>
                  </a:lnTo>
                  <a:lnTo>
                    <a:pt x="109004" y="924864"/>
                  </a:lnTo>
                  <a:lnTo>
                    <a:pt x="114909" y="927341"/>
                  </a:lnTo>
                  <a:lnTo>
                    <a:pt x="112903" y="923061"/>
                  </a:lnTo>
                  <a:lnTo>
                    <a:pt x="109499" y="919708"/>
                  </a:lnTo>
                  <a:lnTo>
                    <a:pt x="116522" y="916368"/>
                  </a:lnTo>
                  <a:close/>
                </a:path>
                <a:path extrusionOk="0" h="1945640" w="1405890">
                  <a:moveTo>
                    <a:pt x="121488" y="946454"/>
                  </a:moveTo>
                  <a:lnTo>
                    <a:pt x="121424" y="942670"/>
                  </a:lnTo>
                  <a:lnTo>
                    <a:pt x="119976" y="935977"/>
                  </a:lnTo>
                  <a:lnTo>
                    <a:pt x="113017" y="939380"/>
                  </a:lnTo>
                  <a:lnTo>
                    <a:pt x="113118" y="943165"/>
                  </a:lnTo>
                  <a:lnTo>
                    <a:pt x="117640" y="945565"/>
                  </a:lnTo>
                  <a:lnTo>
                    <a:pt x="115125" y="947458"/>
                  </a:lnTo>
                  <a:lnTo>
                    <a:pt x="121488" y="946454"/>
                  </a:lnTo>
                  <a:close/>
                </a:path>
                <a:path extrusionOk="0" h="1945640" w="1405890">
                  <a:moveTo>
                    <a:pt x="126339" y="920546"/>
                  </a:moveTo>
                  <a:lnTo>
                    <a:pt x="121767" y="928852"/>
                  </a:lnTo>
                  <a:lnTo>
                    <a:pt x="123609" y="924560"/>
                  </a:lnTo>
                  <a:lnTo>
                    <a:pt x="121094" y="928408"/>
                  </a:lnTo>
                  <a:lnTo>
                    <a:pt x="117640" y="930744"/>
                  </a:lnTo>
                  <a:lnTo>
                    <a:pt x="124993" y="928065"/>
                  </a:lnTo>
                  <a:lnTo>
                    <a:pt x="124942" y="925398"/>
                  </a:lnTo>
                  <a:lnTo>
                    <a:pt x="126339" y="920546"/>
                  </a:lnTo>
                  <a:close/>
                </a:path>
                <a:path extrusionOk="0" h="1945640" w="1405890">
                  <a:moveTo>
                    <a:pt x="128460" y="926782"/>
                  </a:moveTo>
                  <a:lnTo>
                    <a:pt x="124993" y="928065"/>
                  </a:lnTo>
                  <a:lnTo>
                    <a:pt x="125056" y="929690"/>
                  </a:lnTo>
                  <a:lnTo>
                    <a:pt x="125615" y="930414"/>
                  </a:lnTo>
                  <a:lnTo>
                    <a:pt x="128460" y="926782"/>
                  </a:lnTo>
                  <a:close/>
                </a:path>
                <a:path extrusionOk="0" h="1945640" w="1405890">
                  <a:moveTo>
                    <a:pt x="136537" y="911072"/>
                  </a:moveTo>
                  <a:lnTo>
                    <a:pt x="134594" y="910577"/>
                  </a:lnTo>
                  <a:lnTo>
                    <a:pt x="121158" y="918768"/>
                  </a:lnTo>
                  <a:lnTo>
                    <a:pt x="136537" y="911072"/>
                  </a:lnTo>
                  <a:close/>
                </a:path>
                <a:path extrusionOk="0" h="1945640" w="1405890">
                  <a:moveTo>
                    <a:pt x="152488" y="951750"/>
                  </a:moveTo>
                  <a:lnTo>
                    <a:pt x="152361" y="950074"/>
                  </a:lnTo>
                  <a:lnTo>
                    <a:pt x="151091" y="954811"/>
                  </a:lnTo>
                  <a:lnTo>
                    <a:pt x="152488" y="951750"/>
                  </a:lnTo>
                  <a:close/>
                </a:path>
                <a:path extrusionOk="0" h="1945640" w="1405890">
                  <a:moveTo>
                    <a:pt x="152984" y="941603"/>
                  </a:moveTo>
                  <a:lnTo>
                    <a:pt x="147802" y="943889"/>
                  </a:lnTo>
                  <a:lnTo>
                    <a:pt x="149136" y="946734"/>
                  </a:lnTo>
                  <a:lnTo>
                    <a:pt x="152349" y="949998"/>
                  </a:lnTo>
                  <a:lnTo>
                    <a:pt x="152044" y="945781"/>
                  </a:lnTo>
                  <a:lnTo>
                    <a:pt x="152984" y="941603"/>
                  </a:lnTo>
                  <a:close/>
                </a:path>
                <a:path extrusionOk="0" h="1945640" w="1405890">
                  <a:moveTo>
                    <a:pt x="160731" y="938212"/>
                  </a:moveTo>
                  <a:lnTo>
                    <a:pt x="155613" y="935761"/>
                  </a:lnTo>
                  <a:lnTo>
                    <a:pt x="153771" y="938047"/>
                  </a:lnTo>
                  <a:lnTo>
                    <a:pt x="152984" y="941603"/>
                  </a:lnTo>
                  <a:lnTo>
                    <a:pt x="160731" y="938212"/>
                  </a:lnTo>
                  <a:close/>
                </a:path>
                <a:path extrusionOk="0" h="1945640" w="1405890">
                  <a:moveTo>
                    <a:pt x="162242" y="917257"/>
                  </a:moveTo>
                  <a:lnTo>
                    <a:pt x="157505" y="907288"/>
                  </a:lnTo>
                  <a:lnTo>
                    <a:pt x="152984" y="912533"/>
                  </a:lnTo>
                  <a:lnTo>
                    <a:pt x="155663" y="918210"/>
                  </a:lnTo>
                  <a:lnTo>
                    <a:pt x="153098" y="920089"/>
                  </a:lnTo>
                  <a:lnTo>
                    <a:pt x="162242" y="917257"/>
                  </a:lnTo>
                  <a:close/>
                </a:path>
                <a:path extrusionOk="0" h="1945640" w="1405890">
                  <a:moveTo>
                    <a:pt x="170548" y="942162"/>
                  </a:moveTo>
                  <a:lnTo>
                    <a:pt x="170497" y="941832"/>
                  </a:lnTo>
                  <a:lnTo>
                    <a:pt x="169875" y="942886"/>
                  </a:lnTo>
                  <a:lnTo>
                    <a:pt x="170434" y="943114"/>
                  </a:lnTo>
                  <a:lnTo>
                    <a:pt x="170548" y="942162"/>
                  </a:lnTo>
                  <a:close/>
                </a:path>
                <a:path extrusionOk="0" h="1945640" w="1405890">
                  <a:moveTo>
                    <a:pt x="170713" y="930859"/>
                  </a:moveTo>
                  <a:lnTo>
                    <a:pt x="164922" y="926731"/>
                  </a:lnTo>
                  <a:lnTo>
                    <a:pt x="164299" y="929068"/>
                  </a:lnTo>
                  <a:lnTo>
                    <a:pt x="164299" y="932916"/>
                  </a:lnTo>
                  <a:lnTo>
                    <a:pt x="161747" y="934758"/>
                  </a:lnTo>
                  <a:lnTo>
                    <a:pt x="170713" y="930859"/>
                  </a:lnTo>
                  <a:close/>
                </a:path>
                <a:path extrusionOk="0" h="1945640" w="1405890">
                  <a:moveTo>
                    <a:pt x="171945" y="891019"/>
                  </a:moveTo>
                  <a:lnTo>
                    <a:pt x="170497" y="890244"/>
                  </a:lnTo>
                  <a:lnTo>
                    <a:pt x="170662" y="891184"/>
                  </a:lnTo>
                  <a:lnTo>
                    <a:pt x="170434" y="891806"/>
                  </a:lnTo>
                  <a:lnTo>
                    <a:pt x="170218" y="892467"/>
                  </a:lnTo>
                  <a:lnTo>
                    <a:pt x="171386" y="891641"/>
                  </a:lnTo>
                  <a:lnTo>
                    <a:pt x="171945" y="891019"/>
                  </a:lnTo>
                  <a:close/>
                </a:path>
                <a:path extrusionOk="0" h="1945640" w="1405890">
                  <a:moveTo>
                    <a:pt x="172783" y="944054"/>
                  </a:moveTo>
                  <a:lnTo>
                    <a:pt x="172059" y="943775"/>
                  </a:lnTo>
                  <a:lnTo>
                    <a:pt x="171272" y="943444"/>
                  </a:lnTo>
                  <a:lnTo>
                    <a:pt x="170434" y="943114"/>
                  </a:lnTo>
                  <a:lnTo>
                    <a:pt x="170268" y="945172"/>
                  </a:lnTo>
                  <a:lnTo>
                    <a:pt x="169494" y="950468"/>
                  </a:lnTo>
                  <a:lnTo>
                    <a:pt x="172110" y="953643"/>
                  </a:lnTo>
                  <a:lnTo>
                    <a:pt x="172783" y="944054"/>
                  </a:lnTo>
                  <a:close/>
                </a:path>
                <a:path extrusionOk="0" h="1945640" w="1405890">
                  <a:moveTo>
                    <a:pt x="174117" y="920102"/>
                  </a:moveTo>
                  <a:lnTo>
                    <a:pt x="173443" y="916825"/>
                  </a:lnTo>
                  <a:lnTo>
                    <a:pt x="172834" y="921054"/>
                  </a:lnTo>
                  <a:lnTo>
                    <a:pt x="174117" y="920102"/>
                  </a:lnTo>
                  <a:close/>
                </a:path>
                <a:path extrusionOk="0" h="1945640" w="1405890">
                  <a:moveTo>
                    <a:pt x="174675" y="906399"/>
                  </a:moveTo>
                  <a:lnTo>
                    <a:pt x="174332" y="902106"/>
                  </a:lnTo>
                  <a:lnTo>
                    <a:pt x="174294" y="901661"/>
                  </a:lnTo>
                  <a:lnTo>
                    <a:pt x="173951" y="897369"/>
                  </a:lnTo>
                  <a:lnTo>
                    <a:pt x="172618" y="898321"/>
                  </a:lnTo>
                  <a:lnTo>
                    <a:pt x="170662" y="901661"/>
                  </a:lnTo>
                  <a:lnTo>
                    <a:pt x="167982" y="899769"/>
                  </a:lnTo>
                  <a:lnTo>
                    <a:pt x="166255" y="896200"/>
                  </a:lnTo>
                  <a:lnTo>
                    <a:pt x="169379" y="895477"/>
                  </a:lnTo>
                  <a:lnTo>
                    <a:pt x="170218" y="892467"/>
                  </a:lnTo>
                  <a:lnTo>
                    <a:pt x="167652" y="894257"/>
                  </a:lnTo>
                  <a:lnTo>
                    <a:pt x="161848" y="896810"/>
                  </a:lnTo>
                  <a:lnTo>
                    <a:pt x="166039" y="902995"/>
                  </a:lnTo>
                  <a:lnTo>
                    <a:pt x="167322" y="902106"/>
                  </a:lnTo>
                  <a:lnTo>
                    <a:pt x="171386" y="906843"/>
                  </a:lnTo>
                  <a:lnTo>
                    <a:pt x="173443" y="916825"/>
                  </a:lnTo>
                  <a:lnTo>
                    <a:pt x="174066" y="912533"/>
                  </a:lnTo>
                  <a:lnTo>
                    <a:pt x="174675" y="906399"/>
                  </a:lnTo>
                  <a:close/>
                </a:path>
                <a:path extrusionOk="0" h="1945640" w="1405890">
                  <a:moveTo>
                    <a:pt x="174790" y="929068"/>
                  </a:moveTo>
                  <a:lnTo>
                    <a:pt x="170713" y="930859"/>
                  </a:lnTo>
                  <a:lnTo>
                    <a:pt x="172834" y="932421"/>
                  </a:lnTo>
                  <a:lnTo>
                    <a:pt x="174790" y="929068"/>
                  </a:lnTo>
                  <a:close/>
                </a:path>
                <a:path extrusionOk="0" h="1945640" w="1405890">
                  <a:moveTo>
                    <a:pt x="177571" y="959827"/>
                  </a:moveTo>
                  <a:lnTo>
                    <a:pt x="173621" y="962660"/>
                  </a:lnTo>
                  <a:lnTo>
                    <a:pt x="167767" y="968794"/>
                  </a:lnTo>
                  <a:lnTo>
                    <a:pt x="177571" y="959827"/>
                  </a:lnTo>
                  <a:close/>
                </a:path>
                <a:path extrusionOk="0" h="1945640" w="1405890">
                  <a:moveTo>
                    <a:pt x="177685" y="946226"/>
                  </a:moveTo>
                  <a:lnTo>
                    <a:pt x="177076" y="945896"/>
                  </a:lnTo>
                  <a:lnTo>
                    <a:pt x="175628" y="945172"/>
                  </a:lnTo>
                  <a:lnTo>
                    <a:pt x="172783" y="943724"/>
                  </a:lnTo>
                  <a:lnTo>
                    <a:pt x="172783" y="944054"/>
                  </a:lnTo>
                  <a:lnTo>
                    <a:pt x="175234" y="945121"/>
                  </a:lnTo>
                  <a:lnTo>
                    <a:pt x="177685" y="946226"/>
                  </a:lnTo>
                  <a:close/>
                </a:path>
                <a:path extrusionOk="0" h="1945640" w="1405890">
                  <a:moveTo>
                    <a:pt x="187553" y="949134"/>
                  </a:moveTo>
                  <a:lnTo>
                    <a:pt x="187439" y="948296"/>
                  </a:lnTo>
                  <a:lnTo>
                    <a:pt x="187223" y="947953"/>
                  </a:lnTo>
                  <a:lnTo>
                    <a:pt x="186778" y="949464"/>
                  </a:lnTo>
                  <a:lnTo>
                    <a:pt x="187553" y="949134"/>
                  </a:lnTo>
                  <a:close/>
                </a:path>
                <a:path extrusionOk="0" h="1945640" w="1405890">
                  <a:moveTo>
                    <a:pt x="187604" y="951915"/>
                  </a:moveTo>
                  <a:lnTo>
                    <a:pt x="187439" y="951966"/>
                  </a:lnTo>
                  <a:lnTo>
                    <a:pt x="187274" y="952080"/>
                  </a:lnTo>
                  <a:lnTo>
                    <a:pt x="187058" y="952131"/>
                  </a:lnTo>
                  <a:lnTo>
                    <a:pt x="187337" y="954303"/>
                  </a:lnTo>
                  <a:lnTo>
                    <a:pt x="187553" y="953363"/>
                  </a:lnTo>
                  <a:lnTo>
                    <a:pt x="187604" y="951915"/>
                  </a:lnTo>
                  <a:close/>
                </a:path>
                <a:path extrusionOk="0" h="1945640" w="1405890">
                  <a:moveTo>
                    <a:pt x="193179" y="947737"/>
                  </a:moveTo>
                  <a:lnTo>
                    <a:pt x="191236" y="947851"/>
                  </a:lnTo>
                  <a:lnTo>
                    <a:pt x="189395" y="948296"/>
                  </a:lnTo>
                  <a:lnTo>
                    <a:pt x="187553" y="949134"/>
                  </a:lnTo>
                  <a:lnTo>
                    <a:pt x="187667" y="949909"/>
                  </a:lnTo>
                  <a:lnTo>
                    <a:pt x="187718" y="950963"/>
                  </a:lnTo>
                  <a:lnTo>
                    <a:pt x="187604" y="951915"/>
                  </a:lnTo>
                  <a:lnTo>
                    <a:pt x="189509" y="951077"/>
                  </a:lnTo>
                  <a:lnTo>
                    <a:pt x="191350" y="949299"/>
                  </a:lnTo>
                  <a:lnTo>
                    <a:pt x="193179" y="947737"/>
                  </a:lnTo>
                  <a:close/>
                </a:path>
                <a:path extrusionOk="0" h="1945640" w="1405890">
                  <a:moveTo>
                    <a:pt x="199542" y="973137"/>
                  </a:moveTo>
                  <a:lnTo>
                    <a:pt x="195249" y="974585"/>
                  </a:lnTo>
                  <a:lnTo>
                    <a:pt x="191960" y="972743"/>
                  </a:lnTo>
                  <a:lnTo>
                    <a:pt x="189115" y="966343"/>
                  </a:lnTo>
                  <a:lnTo>
                    <a:pt x="184492" y="971524"/>
                  </a:lnTo>
                  <a:lnTo>
                    <a:pt x="188887" y="977595"/>
                  </a:lnTo>
                  <a:lnTo>
                    <a:pt x="184937" y="980440"/>
                  </a:lnTo>
                  <a:lnTo>
                    <a:pt x="189395" y="980655"/>
                  </a:lnTo>
                  <a:lnTo>
                    <a:pt x="194691" y="976706"/>
                  </a:lnTo>
                  <a:lnTo>
                    <a:pt x="199542" y="973137"/>
                  </a:lnTo>
                  <a:close/>
                </a:path>
                <a:path extrusionOk="0" h="1945640" w="1405890">
                  <a:moveTo>
                    <a:pt x="201320" y="946404"/>
                  </a:moveTo>
                  <a:lnTo>
                    <a:pt x="200266" y="946505"/>
                  </a:lnTo>
                  <a:lnTo>
                    <a:pt x="198145" y="943952"/>
                  </a:lnTo>
                  <a:lnTo>
                    <a:pt x="195694" y="945502"/>
                  </a:lnTo>
                  <a:lnTo>
                    <a:pt x="193179" y="947737"/>
                  </a:lnTo>
                  <a:lnTo>
                    <a:pt x="195529" y="947508"/>
                  </a:lnTo>
                  <a:lnTo>
                    <a:pt x="197929" y="947674"/>
                  </a:lnTo>
                  <a:lnTo>
                    <a:pt x="200266" y="948347"/>
                  </a:lnTo>
                  <a:lnTo>
                    <a:pt x="200990" y="947178"/>
                  </a:lnTo>
                  <a:lnTo>
                    <a:pt x="201320" y="946404"/>
                  </a:lnTo>
                  <a:close/>
                </a:path>
                <a:path extrusionOk="0" h="1945640" w="1405890">
                  <a:moveTo>
                    <a:pt x="207238" y="968349"/>
                  </a:moveTo>
                  <a:lnTo>
                    <a:pt x="205066" y="969124"/>
                  </a:lnTo>
                  <a:lnTo>
                    <a:pt x="202438" y="970965"/>
                  </a:lnTo>
                  <a:lnTo>
                    <a:pt x="199542" y="973137"/>
                  </a:lnTo>
                  <a:lnTo>
                    <a:pt x="201828" y="972248"/>
                  </a:lnTo>
                  <a:lnTo>
                    <a:pt x="204228" y="971016"/>
                  </a:lnTo>
                  <a:lnTo>
                    <a:pt x="207238" y="968349"/>
                  </a:lnTo>
                  <a:close/>
                </a:path>
                <a:path extrusionOk="0" h="1945640" w="1405890">
                  <a:moveTo>
                    <a:pt x="209245" y="923556"/>
                  </a:moveTo>
                  <a:lnTo>
                    <a:pt x="206679" y="914082"/>
                  </a:lnTo>
                  <a:lnTo>
                    <a:pt x="205346" y="918819"/>
                  </a:lnTo>
                  <a:lnTo>
                    <a:pt x="199986" y="915035"/>
                  </a:lnTo>
                  <a:lnTo>
                    <a:pt x="199263" y="921156"/>
                  </a:lnTo>
                  <a:lnTo>
                    <a:pt x="197307" y="924445"/>
                  </a:lnTo>
                  <a:lnTo>
                    <a:pt x="209245" y="923556"/>
                  </a:lnTo>
                  <a:close/>
                </a:path>
                <a:path extrusionOk="0" h="1945640" w="1405890">
                  <a:moveTo>
                    <a:pt x="210299" y="954760"/>
                  </a:moveTo>
                  <a:lnTo>
                    <a:pt x="207352" y="951585"/>
                  </a:lnTo>
                  <a:lnTo>
                    <a:pt x="203885" y="949579"/>
                  </a:lnTo>
                  <a:lnTo>
                    <a:pt x="200266" y="948347"/>
                  </a:lnTo>
                  <a:lnTo>
                    <a:pt x="198755" y="950963"/>
                  </a:lnTo>
                  <a:lnTo>
                    <a:pt x="195414" y="955370"/>
                  </a:lnTo>
                  <a:lnTo>
                    <a:pt x="199428" y="956373"/>
                  </a:lnTo>
                  <a:lnTo>
                    <a:pt x="203555" y="953477"/>
                  </a:lnTo>
                  <a:lnTo>
                    <a:pt x="206730" y="954036"/>
                  </a:lnTo>
                  <a:lnTo>
                    <a:pt x="210299" y="954760"/>
                  </a:lnTo>
                  <a:close/>
                </a:path>
                <a:path extrusionOk="0" h="1945640" w="1405890">
                  <a:moveTo>
                    <a:pt x="217830" y="967955"/>
                  </a:moveTo>
                  <a:lnTo>
                    <a:pt x="217157" y="965568"/>
                  </a:lnTo>
                  <a:lnTo>
                    <a:pt x="216154" y="963383"/>
                  </a:lnTo>
                  <a:lnTo>
                    <a:pt x="215036" y="961275"/>
                  </a:lnTo>
                  <a:lnTo>
                    <a:pt x="215379" y="964615"/>
                  </a:lnTo>
                  <a:lnTo>
                    <a:pt x="216496" y="970076"/>
                  </a:lnTo>
                  <a:lnTo>
                    <a:pt x="217830" y="967955"/>
                  </a:lnTo>
                  <a:close/>
                </a:path>
                <a:path extrusionOk="0" h="1945640" w="1405890">
                  <a:moveTo>
                    <a:pt x="230263" y="946848"/>
                  </a:moveTo>
                  <a:lnTo>
                    <a:pt x="230098" y="935761"/>
                  </a:lnTo>
                  <a:lnTo>
                    <a:pt x="222288" y="933310"/>
                  </a:lnTo>
                  <a:lnTo>
                    <a:pt x="222008" y="940993"/>
                  </a:lnTo>
                  <a:lnTo>
                    <a:pt x="216103" y="943000"/>
                  </a:lnTo>
                  <a:lnTo>
                    <a:pt x="220840" y="944829"/>
                  </a:lnTo>
                  <a:lnTo>
                    <a:pt x="219163" y="946848"/>
                  </a:lnTo>
                  <a:lnTo>
                    <a:pt x="216344" y="949947"/>
                  </a:lnTo>
                  <a:lnTo>
                    <a:pt x="217665" y="955027"/>
                  </a:lnTo>
                  <a:lnTo>
                    <a:pt x="214757" y="955586"/>
                  </a:lnTo>
                  <a:lnTo>
                    <a:pt x="212471" y="955205"/>
                  </a:lnTo>
                  <a:lnTo>
                    <a:pt x="210299" y="954760"/>
                  </a:lnTo>
                  <a:lnTo>
                    <a:pt x="212090" y="956703"/>
                  </a:lnTo>
                  <a:lnTo>
                    <a:pt x="213702" y="958875"/>
                  </a:lnTo>
                  <a:lnTo>
                    <a:pt x="215036" y="961275"/>
                  </a:lnTo>
                  <a:lnTo>
                    <a:pt x="214934" y="960666"/>
                  </a:lnTo>
                  <a:lnTo>
                    <a:pt x="228815" y="960716"/>
                  </a:lnTo>
                  <a:lnTo>
                    <a:pt x="227609" y="959383"/>
                  </a:lnTo>
                  <a:lnTo>
                    <a:pt x="226745" y="958430"/>
                  </a:lnTo>
                  <a:lnTo>
                    <a:pt x="223456" y="957376"/>
                  </a:lnTo>
                  <a:lnTo>
                    <a:pt x="220167" y="956691"/>
                  </a:lnTo>
                  <a:lnTo>
                    <a:pt x="220167" y="959383"/>
                  </a:lnTo>
                  <a:lnTo>
                    <a:pt x="217043" y="958659"/>
                  </a:lnTo>
                  <a:lnTo>
                    <a:pt x="215595" y="959269"/>
                  </a:lnTo>
                  <a:lnTo>
                    <a:pt x="215150" y="960043"/>
                  </a:lnTo>
                  <a:lnTo>
                    <a:pt x="214934" y="960488"/>
                  </a:lnTo>
                  <a:lnTo>
                    <a:pt x="214934" y="958430"/>
                  </a:lnTo>
                  <a:lnTo>
                    <a:pt x="215265" y="959319"/>
                  </a:lnTo>
                  <a:lnTo>
                    <a:pt x="215595" y="959269"/>
                  </a:lnTo>
                  <a:lnTo>
                    <a:pt x="215976" y="958430"/>
                  </a:lnTo>
                  <a:lnTo>
                    <a:pt x="216154" y="958037"/>
                  </a:lnTo>
                  <a:lnTo>
                    <a:pt x="217385" y="956144"/>
                  </a:lnTo>
                  <a:lnTo>
                    <a:pt x="220167" y="959383"/>
                  </a:lnTo>
                  <a:lnTo>
                    <a:pt x="220167" y="956691"/>
                  </a:lnTo>
                  <a:lnTo>
                    <a:pt x="217652" y="956144"/>
                  </a:lnTo>
                  <a:lnTo>
                    <a:pt x="217385" y="956094"/>
                  </a:lnTo>
                  <a:lnTo>
                    <a:pt x="217716" y="955586"/>
                  </a:lnTo>
                  <a:lnTo>
                    <a:pt x="222681" y="948067"/>
                  </a:lnTo>
                  <a:lnTo>
                    <a:pt x="230263" y="946848"/>
                  </a:lnTo>
                  <a:close/>
                </a:path>
                <a:path extrusionOk="0" h="1945640" w="1405890">
                  <a:moveTo>
                    <a:pt x="242468" y="967790"/>
                  </a:moveTo>
                  <a:lnTo>
                    <a:pt x="230428" y="961605"/>
                  </a:lnTo>
                  <a:lnTo>
                    <a:pt x="231762" y="960716"/>
                  </a:lnTo>
                  <a:lnTo>
                    <a:pt x="228815" y="960716"/>
                  </a:lnTo>
                  <a:lnTo>
                    <a:pt x="231216" y="963282"/>
                  </a:lnTo>
                  <a:lnTo>
                    <a:pt x="232041" y="967346"/>
                  </a:lnTo>
                  <a:lnTo>
                    <a:pt x="233387" y="975194"/>
                  </a:lnTo>
                  <a:lnTo>
                    <a:pt x="239077" y="972972"/>
                  </a:lnTo>
                  <a:lnTo>
                    <a:pt x="241134" y="970356"/>
                  </a:lnTo>
                  <a:lnTo>
                    <a:pt x="242468" y="967790"/>
                  </a:lnTo>
                  <a:close/>
                </a:path>
                <a:path extrusionOk="0" h="1945640" w="1405890">
                  <a:moveTo>
                    <a:pt x="243192" y="966343"/>
                  </a:moveTo>
                  <a:lnTo>
                    <a:pt x="242468" y="967790"/>
                  </a:lnTo>
                  <a:lnTo>
                    <a:pt x="243141" y="968121"/>
                  </a:lnTo>
                  <a:lnTo>
                    <a:pt x="243141" y="967562"/>
                  </a:lnTo>
                  <a:lnTo>
                    <a:pt x="243192" y="966901"/>
                  </a:lnTo>
                  <a:lnTo>
                    <a:pt x="243192" y="966343"/>
                  </a:lnTo>
                  <a:close/>
                </a:path>
                <a:path extrusionOk="0" h="1945640" w="1405890">
                  <a:moveTo>
                    <a:pt x="248488" y="970965"/>
                  </a:moveTo>
                  <a:lnTo>
                    <a:pt x="242531" y="972972"/>
                  </a:lnTo>
                  <a:lnTo>
                    <a:pt x="237566" y="981659"/>
                  </a:lnTo>
                  <a:lnTo>
                    <a:pt x="248488" y="970965"/>
                  </a:lnTo>
                  <a:close/>
                </a:path>
                <a:path extrusionOk="0" h="1945640" w="1405890">
                  <a:moveTo>
                    <a:pt x="257632" y="981494"/>
                  </a:moveTo>
                  <a:lnTo>
                    <a:pt x="256019" y="977150"/>
                  </a:lnTo>
                  <a:lnTo>
                    <a:pt x="252285" y="984948"/>
                  </a:lnTo>
                  <a:lnTo>
                    <a:pt x="257632" y="981494"/>
                  </a:lnTo>
                  <a:close/>
                </a:path>
                <a:path extrusionOk="0" h="1945640" w="1405890">
                  <a:moveTo>
                    <a:pt x="281114" y="922159"/>
                  </a:moveTo>
                  <a:lnTo>
                    <a:pt x="271627" y="924331"/>
                  </a:lnTo>
                  <a:lnTo>
                    <a:pt x="272415" y="921994"/>
                  </a:lnTo>
                  <a:lnTo>
                    <a:pt x="276542" y="919429"/>
                  </a:lnTo>
                  <a:lnTo>
                    <a:pt x="275310" y="916533"/>
                  </a:lnTo>
                  <a:lnTo>
                    <a:pt x="271538" y="921575"/>
                  </a:lnTo>
                  <a:lnTo>
                    <a:pt x="266623" y="924217"/>
                  </a:lnTo>
                  <a:lnTo>
                    <a:pt x="261861" y="923302"/>
                  </a:lnTo>
                  <a:lnTo>
                    <a:pt x="258533" y="917651"/>
                  </a:lnTo>
                  <a:lnTo>
                    <a:pt x="252615" y="924382"/>
                  </a:lnTo>
                  <a:lnTo>
                    <a:pt x="247891" y="936980"/>
                  </a:lnTo>
                  <a:lnTo>
                    <a:pt x="244652" y="952093"/>
                  </a:lnTo>
                  <a:lnTo>
                    <a:pt x="243192" y="966343"/>
                  </a:lnTo>
                  <a:lnTo>
                    <a:pt x="244754" y="962888"/>
                  </a:lnTo>
                  <a:lnTo>
                    <a:pt x="246037" y="959662"/>
                  </a:lnTo>
                  <a:lnTo>
                    <a:pt x="254127" y="957427"/>
                  </a:lnTo>
                  <a:lnTo>
                    <a:pt x="252552" y="952627"/>
                  </a:lnTo>
                  <a:lnTo>
                    <a:pt x="250088" y="946835"/>
                  </a:lnTo>
                  <a:lnTo>
                    <a:pt x="249224" y="941082"/>
                  </a:lnTo>
                  <a:lnTo>
                    <a:pt x="252450" y="936371"/>
                  </a:lnTo>
                  <a:lnTo>
                    <a:pt x="262432" y="935596"/>
                  </a:lnTo>
                  <a:lnTo>
                    <a:pt x="258191" y="941997"/>
                  </a:lnTo>
                  <a:lnTo>
                    <a:pt x="260540" y="947851"/>
                  </a:lnTo>
                  <a:lnTo>
                    <a:pt x="263372" y="941184"/>
                  </a:lnTo>
                  <a:lnTo>
                    <a:pt x="269443" y="936510"/>
                  </a:lnTo>
                  <a:lnTo>
                    <a:pt x="276199" y="931087"/>
                  </a:lnTo>
                  <a:lnTo>
                    <a:pt x="281114" y="922159"/>
                  </a:lnTo>
                  <a:close/>
                </a:path>
                <a:path extrusionOk="0" h="1945640" w="1405890">
                  <a:moveTo>
                    <a:pt x="306705" y="1002106"/>
                  </a:moveTo>
                  <a:lnTo>
                    <a:pt x="303695" y="1001547"/>
                  </a:lnTo>
                  <a:lnTo>
                    <a:pt x="305866" y="1002893"/>
                  </a:lnTo>
                  <a:lnTo>
                    <a:pt x="306705" y="1002106"/>
                  </a:lnTo>
                  <a:close/>
                </a:path>
                <a:path extrusionOk="0" h="1945640" w="1405890">
                  <a:moveTo>
                    <a:pt x="395516" y="1042276"/>
                  </a:moveTo>
                  <a:lnTo>
                    <a:pt x="393623" y="1035316"/>
                  </a:lnTo>
                  <a:lnTo>
                    <a:pt x="393674" y="1026287"/>
                  </a:lnTo>
                  <a:lnTo>
                    <a:pt x="389051" y="1032865"/>
                  </a:lnTo>
                  <a:lnTo>
                    <a:pt x="390994" y="1037869"/>
                  </a:lnTo>
                  <a:lnTo>
                    <a:pt x="393179" y="1040663"/>
                  </a:lnTo>
                  <a:lnTo>
                    <a:pt x="395516" y="1042276"/>
                  </a:lnTo>
                  <a:close/>
                </a:path>
                <a:path extrusionOk="0" h="1945640" w="1405890">
                  <a:moveTo>
                    <a:pt x="405942" y="1047178"/>
                  </a:moveTo>
                  <a:lnTo>
                    <a:pt x="405714" y="1046060"/>
                  </a:lnTo>
                  <a:lnTo>
                    <a:pt x="405333" y="1045337"/>
                  </a:lnTo>
                  <a:lnTo>
                    <a:pt x="405053" y="1044282"/>
                  </a:lnTo>
                  <a:lnTo>
                    <a:pt x="401701" y="1044448"/>
                  </a:lnTo>
                  <a:lnTo>
                    <a:pt x="398475" y="1044333"/>
                  </a:lnTo>
                  <a:lnTo>
                    <a:pt x="395516" y="1042276"/>
                  </a:lnTo>
                  <a:lnTo>
                    <a:pt x="396913" y="1047394"/>
                  </a:lnTo>
                  <a:lnTo>
                    <a:pt x="399415" y="1051356"/>
                  </a:lnTo>
                  <a:lnTo>
                    <a:pt x="405942" y="1047178"/>
                  </a:lnTo>
                  <a:close/>
                </a:path>
                <a:path extrusionOk="0" h="1945640" w="1405890">
                  <a:moveTo>
                    <a:pt x="570522" y="1138872"/>
                  </a:moveTo>
                  <a:lnTo>
                    <a:pt x="566851" y="1138593"/>
                  </a:lnTo>
                  <a:lnTo>
                    <a:pt x="565289" y="1136370"/>
                  </a:lnTo>
                  <a:lnTo>
                    <a:pt x="564565" y="1133525"/>
                  </a:lnTo>
                  <a:lnTo>
                    <a:pt x="564121" y="1140891"/>
                  </a:lnTo>
                  <a:lnTo>
                    <a:pt x="563791" y="1147305"/>
                  </a:lnTo>
                  <a:lnTo>
                    <a:pt x="564375" y="1150378"/>
                  </a:lnTo>
                  <a:lnTo>
                    <a:pt x="566737" y="1147673"/>
                  </a:lnTo>
                  <a:lnTo>
                    <a:pt x="570522" y="1138872"/>
                  </a:lnTo>
                  <a:close/>
                </a:path>
                <a:path extrusionOk="0" h="1945640" w="1405890">
                  <a:moveTo>
                    <a:pt x="795832" y="1220266"/>
                  </a:moveTo>
                  <a:lnTo>
                    <a:pt x="792924" y="1222159"/>
                  </a:lnTo>
                  <a:lnTo>
                    <a:pt x="790257" y="1223949"/>
                  </a:lnTo>
                  <a:lnTo>
                    <a:pt x="787742" y="1225562"/>
                  </a:lnTo>
                  <a:lnTo>
                    <a:pt x="792543" y="1224165"/>
                  </a:lnTo>
                  <a:lnTo>
                    <a:pt x="795210" y="1223441"/>
                  </a:lnTo>
                  <a:lnTo>
                    <a:pt x="795375" y="1222387"/>
                  </a:lnTo>
                  <a:lnTo>
                    <a:pt x="795832" y="1220266"/>
                  </a:lnTo>
                  <a:close/>
                </a:path>
                <a:path extrusionOk="0" h="1945640" w="1405890">
                  <a:moveTo>
                    <a:pt x="823201" y="1200378"/>
                  </a:moveTo>
                  <a:lnTo>
                    <a:pt x="822807" y="1197533"/>
                  </a:lnTo>
                  <a:lnTo>
                    <a:pt x="821639" y="1194257"/>
                  </a:lnTo>
                  <a:lnTo>
                    <a:pt x="823036" y="1202944"/>
                  </a:lnTo>
                  <a:lnTo>
                    <a:pt x="823201" y="1200378"/>
                  </a:lnTo>
                  <a:close/>
                </a:path>
                <a:path extrusionOk="0" h="1945640" w="1405890">
                  <a:moveTo>
                    <a:pt x="928636" y="1391412"/>
                  </a:moveTo>
                  <a:lnTo>
                    <a:pt x="926071" y="1391246"/>
                  </a:lnTo>
                  <a:lnTo>
                    <a:pt x="924001" y="1391793"/>
                  </a:lnTo>
                  <a:lnTo>
                    <a:pt x="922782" y="1393863"/>
                  </a:lnTo>
                  <a:lnTo>
                    <a:pt x="925398" y="1393913"/>
                  </a:lnTo>
                  <a:lnTo>
                    <a:pt x="927290" y="1393024"/>
                  </a:lnTo>
                  <a:lnTo>
                    <a:pt x="928636" y="1391412"/>
                  </a:lnTo>
                  <a:close/>
                </a:path>
                <a:path extrusionOk="0" h="1945640" w="1405890">
                  <a:moveTo>
                    <a:pt x="979817" y="1309179"/>
                  </a:moveTo>
                  <a:lnTo>
                    <a:pt x="979195" y="1308341"/>
                  </a:lnTo>
                  <a:lnTo>
                    <a:pt x="975906" y="1311186"/>
                  </a:lnTo>
                  <a:lnTo>
                    <a:pt x="978306" y="1310132"/>
                  </a:lnTo>
                  <a:lnTo>
                    <a:pt x="979817" y="1309179"/>
                  </a:lnTo>
                  <a:close/>
                </a:path>
                <a:path extrusionOk="0" h="1945640" w="1405890">
                  <a:moveTo>
                    <a:pt x="980986" y="0"/>
                  </a:moveTo>
                  <a:lnTo>
                    <a:pt x="967600" y="165"/>
                  </a:lnTo>
                  <a:lnTo>
                    <a:pt x="968667" y="1498"/>
                  </a:lnTo>
                  <a:lnTo>
                    <a:pt x="970788" y="4064"/>
                  </a:lnTo>
                  <a:lnTo>
                    <a:pt x="968159" y="6350"/>
                  </a:lnTo>
                  <a:lnTo>
                    <a:pt x="980986" y="0"/>
                  </a:lnTo>
                  <a:close/>
                </a:path>
                <a:path extrusionOk="0" h="1945640" w="1405890">
                  <a:moveTo>
                    <a:pt x="990079" y="5676"/>
                  </a:moveTo>
                  <a:lnTo>
                    <a:pt x="984440" y="12585"/>
                  </a:lnTo>
                  <a:lnTo>
                    <a:pt x="987894" y="14097"/>
                  </a:lnTo>
                  <a:lnTo>
                    <a:pt x="990079" y="5676"/>
                  </a:lnTo>
                  <a:close/>
                </a:path>
                <a:path extrusionOk="0" h="1945640" w="1405890">
                  <a:moveTo>
                    <a:pt x="1000772" y="1325448"/>
                  </a:moveTo>
                  <a:lnTo>
                    <a:pt x="999109" y="1324952"/>
                  </a:lnTo>
                  <a:lnTo>
                    <a:pt x="997826" y="1324889"/>
                  </a:lnTo>
                  <a:lnTo>
                    <a:pt x="996657" y="1325054"/>
                  </a:lnTo>
                  <a:lnTo>
                    <a:pt x="1000772" y="1325448"/>
                  </a:lnTo>
                  <a:close/>
                </a:path>
                <a:path extrusionOk="0" h="1945640" w="1405890">
                  <a:moveTo>
                    <a:pt x="1023391" y="799693"/>
                  </a:moveTo>
                  <a:lnTo>
                    <a:pt x="1016723" y="800544"/>
                  </a:lnTo>
                  <a:lnTo>
                    <a:pt x="1016774" y="803897"/>
                  </a:lnTo>
                  <a:lnTo>
                    <a:pt x="1020241" y="807237"/>
                  </a:lnTo>
                  <a:lnTo>
                    <a:pt x="1020241" y="810577"/>
                  </a:lnTo>
                  <a:lnTo>
                    <a:pt x="1020432" y="805700"/>
                  </a:lnTo>
                  <a:lnTo>
                    <a:pt x="1023061" y="801738"/>
                  </a:lnTo>
                  <a:lnTo>
                    <a:pt x="1023391" y="799693"/>
                  </a:lnTo>
                  <a:close/>
                </a:path>
                <a:path extrusionOk="0" h="1945640" w="1405890">
                  <a:moveTo>
                    <a:pt x="1028928" y="739775"/>
                  </a:moveTo>
                  <a:lnTo>
                    <a:pt x="1028268" y="739660"/>
                  </a:lnTo>
                  <a:lnTo>
                    <a:pt x="1026985" y="739660"/>
                  </a:lnTo>
                  <a:lnTo>
                    <a:pt x="1028877" y="740156"/>
                  </a:lnTo>
                  <a:lnTo>
                    <a:pt x="1028877" y="739940"/>
                  </a:lnTo>
                  <a:lnTo>
                    <a:pt x="1028928" y="739775"/>
                  </a:lnTo>
                  <a:close/>
                </a:path>
                <a:path extrusionOk="0" h="1945640" w="1405890">
                  <a:moveTo>
                    <a:pt x="1058367" y="873645"/>
                  </a:moveTo>
                  <a:lnTo>
                    <a:pt x="1046213" y="877201"/>
                  </a:lnTo>
                  <a:lnTo>
                    <a:pt x="1046213" y="878878"/>
                  </a:lnTo>
                  <a:lnTo>
                    <a:pt x="1058367" y="873645"/>
                  </a:lnTo>
                  <a:close/>
                </a:path>
                <a:path extrusionOk="0" h="1945640" w="1405890">
                  <a:moveTo>
                    <a:pt x="1059929" y="972134"/>
                  </a:moveTo>
                  <a:lnTo>
                    <a:pt x="1059878" y="970470"/>
                  </a:lnTo>
                  <a:lnTo>
                    <a:pt x="1059878" y="967066"/>
                  </a:lnTo>
                  <a:lnTo>
                    <a:pt x="1053020" y="974026"/>
                  </a:lnTo>
                  <a:lnTo>
                    <a:pt x="1056474" y="973924"/>
                  </a:lnTo>
                  <a:lnTo>
                    <a:pt x="1059929" y="972134"/>
                  </a:lnTo>
                  <a:close/>
                </a:path>
                <a:path extrusionOk="0" h="1945640" w="1405890">
                  <a:moveTo>
                    <a:pt x="1109497" y="1403997"/>
                  </a:moveTo>
                  <a:lnTo>
                    <a:pt x="1105090" y="1399705"/>
                  </a:lnTo>
                  <a:lnTo>
                    <a:pt x="1103591" y="1405051"/>
                  </a:lnTo>
                  <a:lnTo>
                    <a:pt x="1099959" y="1408125"/>
                  </a:lnTo>
                  <a:lnTo>
                    <a:pt x="1109497" y="1403997"/>
                  </a:lnTo>
                  <a:close/>
                </a:path>
                <a:path extrusionOk="0" h="1945640" w="1405890">
                  <a:moveTo>
                    <a:pt x="1173391" y="1396034"/>
                  </a:moveTo>
                  <a:lnTo>
                    <a:pt x="1169682" y="1392339"/>
                  </a:lnTo>
                  <a:lnTo>
                    <a:pt x="1167015" y="1389976"/>
                  </a:lnTo>
                  <a:lnTo>
                    <a:pt x="1163015" y="1389722"/>
                  </a:lnTo>
                  <a:lnTo>
                    <a:pt x="1155331" y="1392351"/>
                  </a:lnTo>
                  <a:lnTo>
                    <a:pt x="1156119" y="1397508"/>
                  </a:lnTo>
                  <a:lnTo>
                    <a:pt x="1160551" y="1398130"/>
                  </a:lnTo>
                  <a:lnTo>
                    <a:pt x="1164717" y="1398625"/>
                  </a:lnTo>
                  <a:lnTo>
                    <a:pt x="1164691" y="1403324"/>
                  </a:lnTo>
                  <a:lnTo>
                    <a:pt x="1170330" y="1404835"/>
                  </a:lnTo>
                  <a:lnTo>
                    <a:pt x="1168425" y="1394307"/>
                  </a:lnTo>
                  <a:lnTo>
                    <a:pt x="1173391" y="1396034"/>
                  </a:lnTo>
                  <a:close/>
                </a:path>
                <a:path extrusionOk="0" h="1945640" w="1405890">
                  <a:moveTo>
                    <a:pt x="1177404" y="1398701"/>
                  </a:moveTo>
                  <a:lnTo>
                    <a:pt x="1175677" y="1397088"/>
                  </a:lnTo>
                  <a:lnTo>
                    <a:pt x="1174445" y="1396428"/>
                  </a:lnTo>
                  <a:lnTo>
                    <a:pt x="1173391" y="1396034"/>
                  </a:lnTo>
                  <a:lnTo>
                    <a:pt x="1174445" y="1396923"/>
                  </a:lnTo>
                  <a:lnTo>
                    <a:pt x="1175727" y="1397812"/>
                  </a:lnTo>
                  <a:lnTo>
                    <a:pt x="1177404" y="1398701"/>
                  </a:lnTo>
                  <a:close/>
                </a:path>
                <a:path extrusionOk="0" h="1945640" w="1405890">
                  <a:moveTo>
                    <a:pt x="1202778" y="1518488"/>
                  </a:moveTo>
                  <a:lnTo>
                    <a:pt x="1200213" y="1518869"/>
                  </a:lnTo>
                  <a:lnTo>
                    <a:pt x="1198308" y="1520431"/>
                  </a:lnTo>
                  <a:lnTo>
                    <a:pt x="1198422" y="1524215"/>
                  </a:lnTo>
                  <a:lnTo>
                    <a:pt x="1199375" y="1521548"/>
                  </a:lnTo>
                  <a:lnTo>
                    <a:pt x="1200988" y="1519821"/>
                  </a:lnTo>
                  <a:lnTo>
                    <a:pt x="1202778" y="1518488"/>
                  </a:lnTo>
                  <a:close/>
                </a:path>
                <a:path extrusionOk="0" h="1945640" w="1405890">
                  <a:moveTo>
                    <a:pt x="1245311" y="1642605"/>
                  </a:moveTo>
                  <a:lnTo>
                    <a:pt x="1241590" y="1641081"/>
                  </a:lnTo>
                  <a:lnTo>
                    <a:pt x="1237488" y="1638655"/>
                  </a:lnTo>
                  <a:lnTo>
                    <a:pt x="1234770" y="1638338"/>
                  </a:lnTo>
                  <a:lnTo>
                    <a:pt x="1235227" y="1643214"/>
                  </a:lnTo>
                  <a:lnTo>
                    <a:pt x="1239062" y="1643278"/>
                  </a:lnTo>
                  <a:lnTo>
                    <a:pt x="1244257" y="1651635"/>
                  </a:lnTo>
                  <a:lnTo>
                    <a:pt x="1245311" y="1642605"/>
                  </a:lnTo>
                  <a:close/>
                </a:path>
                <a:path extrusionOk="0" h="1945640" w="1405890">
                  <a:moveTo>
                    <a:pt x="1254290" y="1499933"/>
                  </a:moveTo>
                  <a:lnTo>
                    <a:pt x="1231874" y="1502549"/>
                  </a:lnTo>
                  <a:lnTo>
                    <a:pt x="1232547" y="1504835"/>
                  </a:lnTo>
                  <a:lnTo>
                    <a:pt x="1254290" y="1499933"/>
                  </a:lnTo>
                  <a:close/>
                </a:path>
                <a:path extrusionOk="0" h="1945640" w="1405890">
                  <a:moveTo>
                    <a:pt x="1261872" y="1662264"/>
                  </a:moveTo>
                  <a:lnTo>
                    <a:pt x="1248549" y="1665173"/>
                  </a:lnTo>
                  <a:lnTo>
                    <a:pt x="1254734" y="1668233"/>
                  </a:lnTo>
                  <a:lnTo>
                    <a:pt x="1256296" y="1665224"/>
                  </a:lnTo>
                  <a:lnTo>
                    <a:pt x="1258633" y="1664500"/>
                  </a:lnTo>
                  <a:lnTo>
                    <a:pt x="1261872" y="1662264"/>
                  </a:lnTo>
                  <a:close/>
                </a:path>
                <a:path extrusionOk="0" h="1945640" w="1405890">
                  <a:moveTo>
                    <a:pt x="1277366" y="1634020"/>
                  </a:moveTo>
                  <a:lnTo>
                    <a:pt x="1272247" y="1625777"/>
                  </a:lnTo>
                  <a:lnTo>
                    <a:pt x="1268336" y="1625663"/>
                  </a:lnTo>
                  <a:lnTo>
                    <a:pt x="1266723" y="1628673"/>
                  </a:lnTo>
                  <a:lnTo>
                    <a:pt x="1268958" y="1631683"/>
                  </a:lnTo>
                  <a:lnTo>
                    <a:pt x="1271968" y="1633245"/>
                  </a:lnTo>
                  <a:lnTo>
                    <a:pt x="1274191" y="1636255"/>
                  </a:lnTo>
                  <a:lnTo>
                    <a:pt x="1277366" y="1634020"/>
                  </a:lnTo>
                  <a:close/>
                </a:path>
                <a:path extrusionOk="0" h="1945640" w="1405890">
                  <a:moveTo>
                    <a:pt x="1295552" y="1751799"/>
                  </a:moveTo>
                  <a:lnTo>
                    <a:pt x="1294765" y="1745830"/>
                  </a:lnTo>
                  <a:lnTo>
                    <a:pt x="1294041" y="1754809"/>
                  </a:lnTo>
                  <a:lnTo>
                    <a:pt x="1295552" y="1751799"/>
                  </a:lnTo>
                  <a:close/>
                </a:path>
                <a:path extrusionOk="0" h="1945640" w="1405890">
                  <a:moveTo>
                    <a:pt x="1300568" y="1732851"/>
                  </a:moveTo>
                  <a:lnTo>
                    <a:pt x="1299565" y="1727733"/>
                  </a:lnTo>
                  <a:lnTo>
                    <a:pt x="1300226" y="1721662"/>
                  </a:lnTo>
                  <a:lnTo>
                    <a:pt x="1297165" y="1722666"/>
                  </a:lnTo>
                  <a:lnTo>
                    <a:pt x="1296377" y="1731632"/>
                  </a:lnTo>
                  <a:lnTo>
                    <a:pt x="1298117" y="1731010"/>
                  </a:lnTo>
                  <a:lnTo>
                    <a:pt x="1299451" y="1731797"/>
                  </a:lnTo>
                  <a:lnTo>
                    <a:pt x="1300568" y="1732851"/>
                  </a:lnTo>
                  <a:close/>
                </a:path>
                <a:path extrusionOk="0" h="1945640" w="1405890">
                  <a:moveTo>
                    <a:pt x="1304074" y="1738985"/>
                  </a:moveTo>
                  <a:lnTo>
                    <a:pt x="1303578" y="1737588"/>
                  </a:lnTo>
                  <a:lnTo>
                    <a:pt x="1302410" y="1734642"/>
                  </a:lnTo>
                  <a:lnTo>
                    <a:pt x="1300568" y="1732851"/>
                  </a:lnTo>
                  <a:lnTo>
                    <a:pt x="1301064" y="1735531"/>
                  </a:lnTo>
                  <a:lnTo>
                    <a:pt x="1301953" y="1737982"/>
                  </a:lnTo>
                  <a:lnTo>
                    <a:pt x="1304074" y="1738985"/>
                  </a:lnTo>
                  <a:close/>
                </a:path>
                <a:path extrusionOk="0" h="1945640" w="1405890">
                  <a:moveTo>
                    <a:pt x="1310271" y="1760372"/>
                  </a:moveTo>
                  <a:lnTo>
                    <a:pt x="1301013" y="1759877"/>
                  </a:lnTo>
                  <a:lnTo>
                    <a:pt x="1300226" y="1765109"/>
                  </a:lnTo>
                  <a:lnTo>
                    <a:pt x="1310271" y="1760372"/>
                  </a:lnTo>
                  <a:close/>
                </a:path>
                <a:path extrusionOk="0" h="1945640" w="1405890">
                  <a:moveTo>
                    <a:pt x="1321422" y="1818817"/>
                  </a:moveTo>
                  <a:lnTo>
                    <a:pt x="1319745" y="1814410"/>
                  </a:lnTo>
                  <a:lnTo>
                    <a:pt x="1315008" y="1812404"/>
                  </a:lnTo>
                  <a:lnTo>
                    <a:pt x="1314386" y="1817649"/>
                  </a:lnTo>
                  <a:lnTo>
                    <a:pt x="1315948" y="1818309"/>
                  </a:lnTo>
                  <a:lnTo>
                    <a:pt x="1315224" y="1819871"/>
                  </a:lnTo>
                  <a:lnTo>
                    <a:pt x="1316786" y="1820545"/>
                  </a:lnTo>
                  <a:lnTo>
                    <a:pt x="1321422" y="1818817"/>
                  </a:lnTo>
                  <a:close/>
                </a:path>
                <a:path extrusionOk="0" h="1945640" w="1405890">
                  <a:moveTo>
                    <a:pt x="1333131" y="1769452"/>
                  </a:moveTo>
                  <a:lnTo>
                    <a:pt x="1328661" y="1768068"/>
                  </a:lnTo>
                  <a:lnTo>
                    <a:pt x="1326654" y="1765617"/>
                  </a:lnTo>
                  <a:lnTo>
                    <a:pt x="1327492" y="1767065"/>
                  </a:lnTo>
                  <a:lnTo>
                    <a:pt x="1328166" y="1768563"/>
                  </a:lnTo>
                  <a:lnTo>
                    <a:pt x="1328166" y="1770240"/>
                  </a:lnTo>
                  <a:lnTo>
                    <a:pt x="1333131" y="1769452"/>
                  </a:lnTo>
                  <a:close/>
                </a:path>
                <a:path extrusionOk="0" h="1945640" w="1405890">
                  <a:moveTo>
                    <a:pt x="1333220" y="1759343"/>
                  </a:moveTo>
                  <a:lnTo>
                    <a:pt x="1331061" y="1756410"/>
                  </a:lnTo>
                  <a:lnTo>
                    <a:pt x="1327277" y="1753247"/>
                  </a:lnTo>
                  <a:lnTo>
                    <a:pt x="1318907" y="1756194"/>
                  </a:lnTo>
                  <a:lnTo>
                    <a:pt x="1323035" y="1759927"/>
                  </a:lnTo>
                  <a:lnTo>
                    <a:pt x="1326045" y="1764550"/>
                  </a:lnTo>
                  <a:lnTo>
                    <a:pt x="1325930" y="1764220"/>
                  </a:lnTo>
                  <a:lnTo>
                    <a:pt x="1325765" y="1763941"/>
                  </a:lnTo>
                  <a:lnTo>
                    <a:pt x="1325816" y="1763610"/>
                  </a:lnTo>
                  <a:lnTo>
                    <a:pt x="1332026" y="1761820"/>
                  </a:lnTo>
                  <a:lnTo>
                    <a:pt x="1333220" y="1759343"/>
                  </a:lnTo>
                  <a:close/>
                </a:path>
                <a:path extrusionOk="0" h="1945640" w="1405890">
                  <a:moveTo>
                    <a:pt x="1346085" y="1694307"/>
                  </a:moveTo>
                  <a:lnTo>
                    <a:pt x="1340789" y="1691347"/>
                  </a:lnTo>
                  <a:lnTo>
                    <a:pt x="1334820" y="1690497"/>
                  </a:lnTo>
                  <a:lnTo>
                    <a:pt x="1335747" y="1695310"/>
                  </a:lnTo>
                  <a:lnTo>
                    <a:pt x="1334135" y="1698256"/>
                  </a:lnTo>
                  <a:lnTo>
                    <a:pt x="1346085" y="1694307"/>
                  </a:lnTo>
                  <a:close/>
                </a:path>
                <a:path extrusionOk="0" h="1945640" w="1405890">
                  <a:moveTo>
                    <a:pt x="1347114" y="1693964"/>
                  </a:moveTo>
                  <a:lnTo>
                    <a:pt x="1346085" y="1694307"/>
                  </a:lnTo>
                  <a:lnTo>
                    <a:pt x="1346276" y="1694408"/>
                  </a:lnTo>
                  <a:lnTo>
                    <a:pt x="1343939" y="1696250"/>
                  </a:lnTo>
                  <a:lnTo>
                    <a:pt x="1347114" y="1693964"/>
                  </a:lnTo>
                  <a:close/>
                </a:path>
                <a:path extrusionOk="0" h="1945640" w="1405890">
                  <a:moveTo>
                    <a:pt x="1357985" y="1735569"/>
                  </a:moveTo>
                  <a:lnTo>
                    <a:pt x="1354696" y="1730959"/>
                  </a:lnTo>
                  <a:lnTo>
                    <a:pt x="1356156" y="1734248"/>
                  </a:lnTo>
                  <a:lnTo>
                    <a:pt x="1354251" y="1736090"/>
                  </a:lnTo>
                  <a:lnTo>
                    <a:pt x="1353083" y="1738261"/>
                  </a:lnTo>
                  <a:lnTo>
                    <a:pt x="1355432" y="1737474"/>
                  </a:lnTo>
                  <a:lnTo>
                    <a:pt x="1357985" y="1735569"/>
                  </a:lnTo>
                  <a:close/>
                </a:path>
                <a:path extrusionOk="0" h="1945640" w="1405890">
                  <a:moveTo>
                    <a:pt x="1359268" y="1737372"/>
                  </a:moveTo>
                  <a:lnTo>
                    <a:pt x="1358493" y="1735188"/>
                  </a:lnTo>
                  <a:lnTo>
                    <a:pt x="1357985" y="1735569"/>
                  </a:lnTo>
                  <a:lnTo>
                    <a:pt x="1359268" y="1737372"/>
                  </a:lnTo>
                  <a:close/>
                </a:path>
                <a:path extrusionOk="0" h="1945640" w="1405890">
                  <a:moveTo>
                    <a:pt x="1399755" y="1945170"/>
                  </a:moveTo>
                  <a:lnTo>
                    <a:pt x="1398574" y="1944331"/>
                  </a:lnTo>
                  <a:lnTo>
                    <a:pt x="1397469" y="1942541"/>
                  </a:lnTo>
                  <a:lnTo>
                    <a:pt x="1396238" y="1940877"/>
                  </a:lnTo>
                  <a:lnTo>
                    <a:pt x="1396238" y="1942045"/>
                  </a:lnTo>
                  <a:lnTo>
                    <a:pt x="1397127" y="1943442"/>
                  </a:lnTo>
                  <a:lnTo>
                    <a:pt x="1399755" y="1945170"/>
                  </a:lnTo>
                  <a:close/>
                </a:path>
                <a:path extrusionOk="0" h="1945640" w="1405890">
                  <a:moveTo>
                    <a:pt x="1405775" y="1779092"/>
                  </a:moveTo>
                  <a:lnTo>
                    <a:pt x="1405547" y="1778647"/>
                  </a:lnTo>
                  <a:lnTo>
                    <a:pt x="1404988" y="1778203"/>
                  </a:lnTo>
                  <a:lnTo>
                    <a:pt x="1404823" y="1778698"/>
                  </a:lnTo>
                  <a:lnTo>
                    <a:pt x="1404886" y="1779155"/>
                  </a:lnTo>
                  <a:lnTo>
                    <a:pt x="1404658" y="1779701"/>
                  </a:lnTo>
                  <a:lnTo>
                    <a:pt x="1405775" y="17790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1" name="Google Shape;2411;p238"/>
            <p:cNvSpPr/>
            <p:nvPr/>
          </p:nvSpPr>
          <p:spPr>
            <a:xfrm>
              <a:off x="15165121" y="7715465"/>
              <a:ext cx="2188845" cy="1503680"/>
            </a:xfrm>
            <a:custGeom>
              <a:rect b="b" l="l" r="r" t="t"/>
              <a:pathLst>
                <a:path extrusionOk="0" h="1503679" w="2188844">
                  <a:moveTo>
                    <a:pt x="6807" y="324446"/>
                  </a:moveTo>
                  <a:lnTo>
                    <a:pt x="5575" y="323786"/>
                  </a:lnTo>
                  <a:lnTo>
                    <a:pt x="3517" y="323900"/>
                  </a:lnTo>
                  <a:lnTo>
                    <a:pt x="0" y="325170"/>
                  </a:lnTo>
                  <a:lnTo>
                    <a:pt x="1625" y="324624"/>
                  </a:lnTo>
                  <a:lnTo>
                    <a:pt x="4292" y="324561"/>
                  </a:lnTo>
                  <a:lnTo>
                    <a:pt x="6807" y="324446"/>
                  </a:lnTo>
                  <a:close/>
                </a:path>
                <a:path extrusionOk="0" h="1503679" w="2188844">
                  <a:moveTo>
                    <a:pt x="174015" y="412864"/>
                  </a:moveTo>
                  <a:lnTo>
                    <a:pt x="173507" y="412470"/>
                  </a:lnTo>
                  <a:lnTo>
                    <a:pt x="173012" y="412356"/>
                  </a:lnTo>
                  <a:lnTo>
                    <a:pt x="172567" y="411861"/>
                  </a:lnTo>
                  <a:lnTo>
                    <a:pt x="172567" y="413143"/>
                  </a:lnTo>
                  <a:lnTo>
                    <a:pt x="173177" y="413194"/>
                  </a:lnTo>
                  <a:lnTo>
                    <a:pt x="174015" y="412864"/>
                  </a:lnTo>
                  <a:close/>
                </a:path>
                <a:path extrusionOk="0" h="1503679" w="2188844">
                  <a:moveTo>
                    <a:pt x="385876" y="440270"/>
                  </a:moveTo>
                  <a:lnTo>
                    <a:pt x="382638" y="436702"/>
                  </a:lnTo>
                  <a:lnTo>
                    <a:pt x="381254" y="437540"/>
                  </a:lnTo>
                  <a:lnTo>
                    <a:pt x="380631" y="436092"/>
                  </a:lnTo>
                  <a:lnTo>
                    <a:pt x="379298" y="436930"/>
                  </a:lnTo>
                  <a:lnTo>
                    <a:pt x="377786" y="441604"/>
                  </a:lnTo>
                  <a:lnTo>
                    <a:pt x="381749" y="442887"/>
                  </a:lnTo>
                  <a:lnTo>
                    <a:pt x="385876" y="440270"/>
                  </a:lnTo>
                  <a:close/>
                </a:path>
                <a:path extrusionOk="0" h="1503679" w="2188844">
                  <a:moveTo>
                    <a:pt x="410857" y="476542"/>
                  </a:moveTo>
                  <a:lnTo>
                    <a:pt x="409409" y="476377"/>
                  </a:lnTo>
                  <a:lnTo>
                    <a:pt x="407949" y="476034"/>
                  </a:lnTo>
                  <a:lnTo>
                    <a:pt x="406844" y="475145"/>
                  </a:lnTo>
                  <a:lnTo>
                    <a:pt x="404444" y="479552"/>
                  </a:lnTo>
                  <a:lnTo>
                    <a:pt x="408012" y="476758"/>
                  </a:lnTo>
                  <a:lnTo>
                    <a:pt x="410857" y="476542"/>
                  </a:lnTo>
                  <a:close/>
                </a:path>
                <a:path extrusionOk="0" h="1503679" w="2188844">
                  <a:moveTo>
                    <a:pt x="412902" y="518566"/>
                  </a:moveTo>
                  <a:lnTo>
                    <a:pt x="410959" y="518604"/>
                  </a:lnTo>
                  <a:lnTo>
                    <a:pt x="412864" y="519214"/>
                  </a:lnTo>
                  <a:lnTo>
                    <a:pt x="412902" y="518566"/>
                  </a:lnTo>
                  <a:close/>
                </a:path>
                <a:path extrusionOk="0" h="1503679" w="2188844">
                  <a:moveTo>
                    <a:pt x="417995" y="518490"/>
                  </a:moveTo>
                  <a:lnTo>
                    <a:pt x="414870" y="517766"/>
                  </a:lnTo>
                  <a:lnTo>
                    <a:pt x="414756" y="515251"/>
                  </a:lnTo>
                  <a:lnTo>
                    <a:pt x="413981" y="513143"/>
                  </a:lnTo>
                  <a:lnTo>
                    <a:pt x="413143" y="515429"/>
                  </a:lnTo>
                  <a:lnTo>
                    <a:pt x="412902" y="518566"/>
                  </a:lnTo>
                  <a:lnTo>
                    <a:pt x="417995" y="518490"/>
                  </a:lnTo>
                  <a:close/>
                </a:path>
                <a:path extrusionOk="0" h="1503679" w="2188844">
                  <a:moveTo>
                    <a:pt x="421843" y="475653"/>
                  </a:moveTo>
                  <a:lnTo>
                    <a:pt x="416814" y="476872"/>
                  </a:lnTo>
                  <a:lnTo>
                    <a:pt x="411962" y="476656"/>
                  </a:lnTo>
                  <a:lnTo>
                    <a:pt x="412242" y="476758"/>
                  </a:lnTo>
                  <a:lnTo>
                    <a:pt x="412470" y="476758"/>
                  </a:lnTo>
                  <a:lnTo>
                    <a:pt x="412699" y="476986"/>
                  </a:lnTo>
                  <a:lnTo>
                    <a:pt x="406730" y="487959"/>
                  </a:lnTo>
                  <a:lnTo>
                    <a:pt x="412800" y="485952"/>
                  </a:lnTo>
                  <a:lnTo>
                    <a:pt x="418884" y="484009"/>
                  </a:lnTo>
                  <a:lnTo>
                    <a:pt x="421843" y="475653"/>
                  </a:lnTo>
                  <a:close/>
                </a:path>
                <a:path extrusionOk="0" h="1503679" w="2188844">
                  <a:moveTo>
                    <a:pt x="429755" y="459219"/>
                  </a:moveTo>
                  <a:lnTo>
                    <a:pt x="426631" y="455650"/>
                  </a:lnTo>
                  <a:lnTo>
                    <a:pt x="423951" y="466344"/>
                  </a:lnTo>
                  <a:lnTo>
                    <a:pt x="429755" y="459219"/>
                  </a:lnTo>
                  <a:close/>
                </a:path>
                <a:path extrusionOk="0" h="1503679" w="2188844">
                  <a:moveTo>
                    <a:pt x="437667" y="524446"/>
                  </a:moveTo>
                  <a:lnTo>
                    <a:pt x="436829" y="523722"/>
                  </a:lnTo>
                  <a:lnTo>
                    <a:pt x="435610" y="522617"/>
                  </a:lnTo>
                  <a:lnTo>
                    <a:pt x="434657" y="523951"/>
                  </a:lnTo>
                  <a:lnTo>
                    <a:pt x="434543" y="524954"/>
                  </a:lnTo>
                  <a:lnTo>
                    <a:pt x="437667" y="524446"/>
                  </a:lnTo>
                  <a:close/>
                </a:path>
                <a:path extrusionOk="0" h="1503679" w="2188844">
                  <a:moveTo>
                    <a:pt x="441299" y="525729"/>
                  </a:moveTo>
                  <a:lnTo>
                    <a:pt x="438289" y="525170"/>
                  </a:lnTo>
                  <a:lnTo>
                    <a:pt x="440461" y="526516"/>
                  </a:lnTo>
                  <a:lnTo>
                    <a:pt x="441299" y="525729"/>
                  </a:lnTo>
                  <a:close/>
                </a:path>
                <a:path extrusionOk="0" h="1503679" w="2188844">
                  <a:moveTo>
                    <a:pt x="441299" y="524116"/>
                  </a:moveTo>
                  <a:lnTo>
                    <a:pt x="441020" y="523227"/>
                  </a:lnTo>
                  <a:lnTo>
                    <a:pt x="440296" y="521944"/>
                  </a:lnTo>
                  <a:lnTo>
                    <a:pt x="438899" y="520103"/>
                  </a:lnTo>
                  <a:lnTo>
                    <a:pt x="439458" y="521614"/>
                  </a:lnTo>
                  <a:lnTo>
                    <a:pt x="440296" y="522998"/>
                  </a:lnTo>
                  <a:lnTo>
                    <a:pt x="441299" y="524116"/>
                  </a:lnTo>
                  <a:close/>
                </a:path>
                <a:path extrusionOk="0" h="1503679" w="2188844">
                  <a:moveTo>
                    <a:pt x="443077" y="462051"/>
                  </a:moveTo>
                  <a:lnTo>
                    <a:pt x="437337" y="456425"/>
                  </a:lnTo>
                  <a:lnTo>
                    <a:pt x="438505" y="459384"/>
                  </a:lnTo>
                  <a:lnTo>
                    <a:pt x="443077" y="462051"/>
                  </a:lnTo>
                  <a:close/>
                </a:path>
                <a:path extrusionOk="0" h="1503679" w="2188844">
                  <a:moveTo>
                    <a:pt x="445312" y="526961"/>
                  </a:moveTo>
                  <a:lnTo>
                    <a:pt x="443750" y="526288"/>
                  </a:lnTo>
                  <a:lnTo>
                    <a:pt x="442404" y="525335"/>
                  </a:lnTo>
                  <a:lnTo>
                    <a:pt x="441299" y="524116"/>
                  </a:lnTo>
                  <a:lnTo>
                    <a:pt x="441579" y="524954"/>
                  </a:lnTo>
                  <a:lnTo>
                    <a:pt x="441579" y="525513"/>
                  </a:lnTo>
                  <a:lnTo>
                    <a:pt x="441299" y="525729"/>
                  </a:lnTo>
                  <a:lnTo>
                    <a:pt x="442188" y="525957"/>
                  </a:lnTo>
                  <a:lnTo>
                    <a:pt x="443407" y="526173"/>
                  </a:lnTo>
                  <a:lnTo>
                    <a:pt x="445312" y="526961"/>
                  </a:lnTo>
                  <a:close/>
                </a:path>
                <a:path extrusionOk="0" h="1503679" w="2188844">
                  <a:moveTo>
                    <a:pt x="445693" y="482104"/>
                  </a:moveTo>
                  <a:lnTo>
                    <a:pt x="444588" y="484111"/>
                  </a:lnTo>
                  <a:lnTo>
                    <a:pt x="443585" y="485292"/>
                  </a:lnTo>
                  <a:lnTo>
                    <a:pt x="443750" y="485178"/>
                  </a:lnTo>
                  <a:lnTo>
                    <a:pt x="444754" y="484111"/>
                  </a:lnTo>
                  <a:lnTo>
                    <a:pt x="445693" y="482104"/>
                  </a:lnTo>
                  <a:close/>
                </a:path>
                <a:path extrusionOk="0" h="1503679" w="2188844">
                  <a:moveTo>
                    <a:pt x="447700" y="529132"/>
                  </a:moveTo>
                  <a:lnTo>
                    <a:pt x="447319" y="532968"/>
                  </a:lnTo>
                  <a:lnTo>
                    <a:pt x="447662" y="532053"/>
                  </a:lnTo>
                  <a:lnTo>
                    <a:pt x="447522" y="532053"/>
                  </a:lnTo>
                  <a:lnTo>
                    <a:pt x="447700" y="529132"/>
                  </a:lnTo>
                  <a:close/>
                </a:path>
                <a:path extrusionOk="0" h="1503679" w="2188844">
                  <a:moveTo>
                    <a:pt x="448538" y="473925"/>
                  </a:moveTo>
                  <a:lnTo>
                    <a:pt x="446430" y="472859"/>
                  </a:lnTo>
                  <a:lnTo>
                    <a:pt x="444246" y="472198"/>
                  </a:lnTo>
                  <a:lnTo>
                    <a:pt x="442302" y="473367"/>
                  </a:lnTo>
                  <a:lnTo>
                    <a:pt x="443522" y="473748"/>
                  </a:lnTo>
                  <a:lnTo>
                    <a:pt x="446252" y="474421"/>
                  </a:lnTo>
                  <a:lnTo>
                    <a:pt x="448538" y="473925"/>
                  </a:lnTo>
                  <a:close/>
                </a:path>
                <a:path extrusionOk="0" h="1503679" w="2188844">
                  <a:moveTo>
                    <a:pt x="456869" y="525259"/>
                  </a:moveTo>
                  <a:lnTo>
                    <a:pt x="453174" y="523163"/>
                  </a:lnTo>
                  <a:lnTo>
                    <a:pt x="452170" y="520166"/>
                  </a:lnTo>
                  <a:lnTo>
                    <a:pt x="447700" y="531964"/>
                  </a:lnTo>
                  <a:lnTo>
                    <a:pt x="452780" y="529488"/>
                  </a:lnTo>
                  <a:lnTo>
                    <a:pt x="456869" y="525259"/>
                  </a:lnTo>
                  <a:close/>
                </a:path>
                <a:path extrusionOk="0" h="1503679" w="2188844">
                  <a:moveTo>
                    <a:pt x="457517" y="476821"/>
                  </a:moveTo>
                  <a:lnTo>
                    <a:pt x="451827" y="471246"/>
                  </a:lnTo>
                  <a:lnTo>
                    <a:pt x="451218" y="472973"/>
                  </a:lnTo>
                  <a:lnTo>
                    <a:pt x="449935" y="473646"/>
                  </a:lnTo>
                  <a:lnTo>
                    <a:pt x="448538" y="473925"/>
                  </a:lnTo>
                  <a:lnTo>
                    <a:pt x="452615" y="475983"/>
                  </a:lnTo>
                  <a:lnTo>
                    <a:pt x="456399" y="479882"/>
                  </a:lnTo>
                  <a:lnTo>
                    <a:pt x="457517" y="476821"/>
                  </a:lnTo>
                  <a:close/>
                </a:path>
                <a:path extrusionOk="0" h="1503679" w="2188844">
                  <a:moveTo>
                    <a:pt x="483616" y="348018"/>
                  </a:moveTo>
                  <a:lnTo>
                    <a:pt x="483273" y="347738"/>
                  </a:lnTo>
                  <a:lnTo>
                    <a:pt x="482993" y="347624"/>
                  </a:lnTo>
                  <a:lnTo>
                    <a:pt x="482663" y="347230"/>
                  </a:lnTo>
                  <a:lnTo>
                    <a:pt x="479488" y="351751"/>
                  </a:lnTo>
                  <a:lnTo>
                    <a:pt x="481050" y="350862"/>
                  </a:lnTo>
                  <a:lnTo>
                    <a:pt x="483616" y="348018"/>
                  </a:lnTo>
                  <a:close/>
                </a:path>
                <a:path extrusionOk="0" h="1503679" w="2188844">
                  <a:moveTo>
                    <a:pt x="515620" y="497255"/>
                  </a:moveTo>
                  <a:lnTo>
                    <a:pt x="514108" y="493445"/>
                  </a:lnTo>
                  <a:lnTo>
                    <a:pt x="512953" y="493445"/>
                  </a:lnTo>
                  <a:lnTo>
                    <a:pt x="515620" y="497255"/>
                  </a:lnTo>
                  <a:close/>
                </a:path>
                <a:path extrusionOk="0" h="1503679" w="2188844">
                  <a:moveTo>
                    <a:pt x="525259" y="471970"/>
                  </a:moveTo>
                  <a:lnTo>
                    <a:pt x="519518" y="475030"/>
                  </a:lnTo>
                  <a:lnTo>
                    <a:pt x="520522" y="478040"/>
                  </a:lnTo>
                  <a:lnTo>
                    <a:pt x="519633" y="480326"/>
                  </a:lnTo>
                  <a:lnTo>
                    <a:pt x="519188" y="484111"/>
                  </a:lnTo>
                  <a:lnTo>
                    <a:pt x="525259" y="471970"/>
                  </a:lnTo>
                  <a:close/>
                </a:path>
                <a:path extrusionOk="0" h="1503679" w="2188844">
                  <a:moveTo>
                    <a:pt x="539864" y="510349"/>
                  </a:moveTo>
                  <a:lnTo>
                    <a:pt x="538924" y="507352"/>
                  </a:lnTo>
                  <a:lnTo>
                    <a:pt x="535520" y="507403"/>
                  </a:lnTo>
                  <a:lnTo>
                    <a:pt x="532625" y="508901"/>
                  </a:lnTo>
                  <a:lnTo>
                    <a:pt x="529272" y="508901"/>
                  </a:lnTo>
                  <a:lnTo>
                    <a:pt x="528777" y="512699"/>
                  </a:lnTo>
                  <a:lnTo>
                    <a:pt x="537464" y="513359"/>
                  </a:lnTo>
                  <a:lnTo>
                    <a:pt x="539864" y="510349"/>
                  </a:lnTo>
                  <a:close/>
                </a:path>
                <a:path extrusionOk="0" h="1503679" w="2188844">
                  <a:moveTo>
                    <a:pt x="551815" y="476669"/>
                  </a:moveTo>
                  <a:lnTo>
                    <a:pt x="548233" y="474205"/>
                  </a:lnTo>
                  <a:lnTo>
                    <a:pt x="545833" y="477202"/>
                  </a:lnTo>
                  <a:lnTo>
                    <a:pt x="537019" y="476478"/>
                  </a:lnTo>
                  <a:lnTo>
                    <a:pt x="542493" y="482498"/>
                  </a:lnTo>
                  <a:lnTo>
                    <a:pt x="545782" y="480466"/>
                  </a:lnTo>
                  <a:lnTo>
                    <a:pt x="549935" y="478637"/>
                  </a:lnTo>
                  <a:lnTo>
                    <a:pt x="551815" y="476669"/>
                  </a:lnTo>
                  <a:close/>
                </a:path>
                <a:path extrusionOk="0" h="1503679" w="2188844">
                  <a:moveTo>
                    <a:pt x="562584" y="497636"/>
                  </a:moveTo>
                  <a:lnTo>
                    <a:pt x="560247" y="498068"/>
                  </a:lnTo>
                  <a:lnTo>
                    <a:pt x="561670" y="498525"/>
                  </a:lnTo>
                  <a:lnTo>
                    <a:pt x="562584" y="497636"/>
                  </a:lnTo>
                  <a:close/>
                </a:path>
                <a:path extrusionOk="0" h="1503679" w="2188844">
                  <a:moveTo>
                    <a:pt x="564616" y="497255"/>
                  </a:moveTo>
                  <a:lnTo>
                    <a:pt x="563245" y="497509"/>
                  </a:lnTo>
                  <a:lnTo>
                    <a:pt x="563765" y="498513"/>
                  </a:lnTo>
                  <a:lnTo>
                    <a:pt x="564616" y="497255"/>
                  </a:lnTo>
                  <a:close/>
                </a:path>
                <a:path extrusionOk="0" h="1503679" w="2188844">
                  <a:moveTo>
                    <a:pt x="568413" y="482015"/>
                  </a:moveTo>
                  <a:lnTo>
                    <a:pt x="564095" y="487095"/>
                  </a:lnTo>
                  <a:lnTo>
                    <a:pt x="558253" y="488365"/>
                  </a:lnTo>
                  <a:lnTo>
                    <a:pt x="545553" y="490905"/>
                  </a:lnTo>
                  <a:lnTo>
                    <a:pt x="545642" y="497255"/>
                  </a:lnTo>
                  <a:lnTo>
                    <a:pt x="550545" y="499795"/>
                  </a:lnTo>
                  <a:lnTo>
                    <a:pt x="557733" y="498525"/>
                  </a:lnTo>
                  <a:lnTo>
                    <a:pt x="560247" y="498068"/>
                  </a:lnTo>
                  <a:lnTo>
                    <a:pt x="557758" y="497255"/>
                  </a:lnTo>
                  <a:lnTo>
                    <a:pt x="558584" y="490905"/>
                  </a:lnTo>
                  <a:lnTo>
                    <a:pt x="562000" y="490905"/>
                  </a:lnTo>
                  <a:lnTo>
                    <a:pt x="565962" y="489635"/>
                  </a:lnTo>
                  <a:lnTo>
                    <a:pt x="568413" y="482015"/>
                  </a:lnTo>
                  <a:close/>
                </a:path>
                <a:path extrusionOk="0" h="1503679" w="2188844">
                  <a:moveTo>
                    <a:pt x="568528" y="493445"/>
                  </a:moveTo>
                  <a:lnTo>
                    <a:pt x="565569" y="494715"/>
                  </a:lnTo>
                  <a:lnTo>
                    <a:pt x="562584" y="497636"/>
                  </a:lnTo>
                  <a:lnTo>
                    <a:pt x="563245" y="497509"/>
                  </a:lnTo>
                  <a:lnTo>
                    <a:pt x="563118" y="497255"/>
                  </a:lnTo>
                  <a:lnTo>
                    <a:pt x="568528" y="493445"/>
                  </a:lnTo>
                  <a:close/>
                </a:path>
                <a:path extrusionOk="0" h="1503679" w="2188844">
                  <a:moveTo>
                    <a:pt x="594601" y="531164"/>
                  </a:moveTo>
                  <a:lnTo>
                    <a:pt x="594398" y="532638"/>
                  </a:lnTo>
                  <a:lnTo>
                    <a:pt x="594563" y="532752"/>
                  </a:lnTo>
                  <a:lnTo>
                    <a:pt x="594601" y="531164"/>
                  </a:lnTo>
                  <a:close/>
                </a:path>
                <a:path extrusionOk="0" h="1503679" w="2188844">
                  <a:moveTo>
                    <a:pt x="643902" y="554761"/>
                  </a:moveTo>
                  <a:lnTo>
                    <a:pt x="642010" y="553923"/>
                  </a:lnTo>
                  <a:lnTo>
                    <a:pt x="631418" y="573532"/>
                  </a:lnTo>
                  <a:lnTo>
                    <a:pt x="643902" y="554761"/>
                  </a:lnTo>
                  <a:close/>
                </a:path>
                <a:path extrusionOk="0" h="1503679" w="2188844">
                  <a:moveTo>
                    <a:pt x="653440" y="518325"/>
                  </a:moveTo>
                  <a:lnTo>
                    <a:pt x="650811" y="516153"/>
                  </a:lnTo>
                  <a:lnTo>
                    <a:pt x="651992" y="518490"/>
                  </a:lnTo>
                  <a:lnTo>
                    <a:pt x="652157" y="520776"/>
                  </a:lnTo>
                  <a:lnTo>
                    <a:pt x="651878" y="522884"/>
                  </a:lnTo>
                  <a:lnTo>
                    <a:pt x="653211" y="520712"/>
                  </a:lnTo>
                  <a:lnTo>
                    <a:pt x="653440" y="518325"/>
                  </a:lnTo>
                  <a:close/>
                </a:path>
                <a:path extrusionOk="0" h="1503679" w="2188844">
                  <a:moveTo>
                    <a:pt x="656158" y="626046"/>
                  </a:moveTo>
                  <a:lnTo>
                    <a:pt x="653935" y="621715"/>
                  </a:lnTo>
                  <a:lnTo>
                    <a:pt x="654659" y="624255"/>
                  </a:lnTo>
                  <a:lnTo>
                    <a:pt x="656158" y="626046"/>
                  </a:lnTo>
                  <a:close/>
                </a:path>
                <a:path extrusionOk="0" h="1503679" w="2188844">
                  <a:moveTo>
                    <a:pt x="750900" y="575818"/>
                  </a:moveTo>
                  <a:lnTo>
                    <a:pt x="749617" y="576033"/>
                  </a:lnTo>
                  <a:lnTo>
                    <a:pt x="748157" y="576427"/>
                  </a:lnTo>
                  <a:lnTo>
                    <a:pt x="746544" y="577100"/>
                  </a:lnTo>
                  <a:lnTo>
                    <a:pt x="748715" y="576821"/>
                  </a:lnTo>
                  <a:lnTo>
                    <a:pt x="749947" y="576313"/>
                  </a:lnTo>
                  <a:lnTo>
                    <a:pt x="750900" y="575818"/>
                  </a:lnTo>
                  <a:close/>
                </a:path>
                <a:path extrusionOk="0" h="1503679" w="2188844">
                  <a:moveTo>
                    <a:pt x="761047" y="342163"/>
                  </a:moveTo>
                  <a:lnTo>
                    <a:pt x="756920" y="337985"/>
                  </a:lnTo>
                  <a:lnTo>
                    <a:pt x="756640" y="333197"/>
                  </a:lnTo>
                  <a:lnTo>
                    <a:pt x="753732" y="343560"/>
                  </a:lnTo>
                  <a:lnTo>
                    <a:pt x="761047" y="342163"/>
                  </a:lnTo>
                  <a:close/>
                </a:path>
                <a:path extrusionOk="0" h="1503679" w="2188844">
                  <a:moveTo>
                    <a:pt x="765225" y="564616"/>
                  </a:moveTo>
                  <a:lnTo>
                    <a:pt x="761365" y="562000"/>
                  </a:lnTo>
                  <a:lnTo>
                    <a:pt x="758024" y="564921"/>
                  </a:lnTo>
                  <a:lnTo>
                    <a:pt x="754964" y="567715"/>
                  </a:lnTo>
                  <a:lnTo>
                    <a:pt x="751954" y="564730"/>
                  </a:lnTo>
                  <a:lnTo>
                    <a:pt x="747217" y="568020"/>
                  </a:lnTo>
                  <a:lnTo>
                    <a:pt x="755294" y="573201"/>
                  </a:lnTo>
                  <a:lnTo>
                    <a:pt x="750900" y="575818"/>
                  </a:lnTo>
                  <a:lnTo>
                    <a:pt x="758812" y="574205"/>
                  </a:lnTo>
                  <a:lnTo>
                    <a:pt x="759815" y="578485"/>
                  </a:lnTo>
                  <a:lnTo>
                    <a:pt x="765225" y="564616"/>
                  </a:lnTo>
                  <a:close/>
                </a:path>
                <a:path extrusionOk="0" h="1503679" w="2188844">
                  <a:moveTo>
                    <a:pt x="819645" y="617042"/>
                  </a:moveTo>
                  <a:lnTo>
                    <a:pt x="819467" y="617042"/>
                  </a:lnTo>
                  <a:lnTo>
                    <a:pt x="819302" y="617156"/>
                  </a:lnTo>
                  <a:lnTo>
                    <a:pt x="819086" y="617207"/>
                  </a:lnTo>
                  <a:lnTo>
                    <a:pt x="819302" y="617702"/>
                  </a:lnTo>
                  <a:lnTo>
                    <a:pt x="819645" y="617042"/>
                  </a:lnTo>
                  <a:close/>
                </a:path>
                <a:path extrusionOk="0" h="1503679" w="2188844">
                  <a:moveTo>
                    <a:pt x="832853" y="617486"/>
                  </a:moveTo>
                  <a:lnTo>
                    <a:pt x="822312" y="624611"/>
                  </a:lnTo>
                  <a:lnTo>
                    <a:pt x="820928" y="621880"/>
                  </a:lnTo>
                  <a:lnTo>
                    <a:pt x="819302" y="617702"/>
                  </a:lnTo>
                  <a:lnTo>
                    <a:pt x="807212" y="642556"/>
                  </a:lnTo>
                  <a:lnTo>
                    <a:pt x="832853" y="617486"/>
                  </a:lnTo>
                  <a:close/>
                </a:path>
                <a:path extrusionOk="0" h="1503679" w="2188844">
                  <a:moveTo>
                    <a:pt x="871550" y="668705"/>
                  </a:moveTo>
                  <a:lnTo>
                    <a:pt x="866635" y="668705"/>
                  </a:lnTo>
                  <a:lnTo>
                    <a:pt x="868476" y="669975"/>
                  </a:lnTo>
                  <a:lnTo>
                    <a:pt x="868705" y="671245"/>
                  </a:lnTo>
                  <a:lnTo>
                    <a:pt x="871550" y="668705"/>
                  </a:lnTo>
                  <a:close/>
                </a:path>
                <a:path extrusionOk="0" h="1503679" w="2188844">
                  <a:moveTo>
                    <a:pt x="886066" y="665988"/>
                  </a:moveTo>
                  <a:lnTo>
                    <a:pt x="885037" y="664895"/>
                  </a:lnTo>
                  <a:lnTo>
                    <a:pt x="879284" y="669988"/>
                  </a:lnTo>
                  <a:lnTo>
                    <a:pt x="886066" y="665988"/>
                  </a:lnTo>
                  <a:close/>
                </a:path>
                <a:path extrusionOk="0" h="1503679" w="2188844">
                  <a:moveTo>
                    <a:pt x="891057" y="671245"/>
                  </a:moveTo>
                  <a:lnTo>
                    <a:pt x="887907" y="664895"/>
                  </a:lnTo>
                  <a:lnTo>
                    <a:pt x="886066" y="665988"/>
                  </a:lnTo>
                  <a:lnTo>
                    <a:pt x="891057" y="671245"/>
                  </a:lnTo>
                  <a:close/>
                </a:path>
                <a:path extrusionOk="0" h="1503679" w="2188844">
                  <a:moveTo>
                    <a:pt x="906056" y="194475"/>
                  </a:moveTo>
                  <a:lnTo>
                    <a:pt x="905052" y="192252"/>
                  </a:lnTo>
                  <a:lnTo>
                    <a:pt x="902995" y="194424"/>
                  </a:lnTo>
                  <a:lnTo>
                    <a:pt x="902271" y="196545"/>
                  </a:lnTo>
                  <a:lnTo>
                    <a:pt x="902766" y="198602"/>
                  </a:lnTo>
                  <a:lnTo>
                    <a:pt x="904938" y="196545"/>
                  </a:lnTo>
                  <a:lnTo>
                    <a:pt x="906056" y="194475"/>
                  </a:lnTo>
                  <a:close/>
                </a:path>
                <a:path extrusionOk="0" h="1503679" w="2188844">
                  <a:moveTo>
                    <a:pt x="912583" y="293255"/>
                  </a:moveTo>
                  <a:lnTo>
                    <a:pt x="909066" y="296430"/>
                  </a:lnTo>
                  <a:lnTo>
                    <a:pt x="910793" y="295313"/>
                  </a:lnTo>
                  <a:lnTo>
                    <a:pt x="911860" y="294309"/>
                  </a:lnTo>
                  <a:lnTo>
                    <a:pt x="912583" y="293255"/>
                  </a:lnTo>
                  <a:close/>
                </a:path>
                <a:path extrusionOk="0" h="1503679" w="2188844">
                  <a:moveTo>
                    <a:pt x="941514" y="288353"/>
                  </a:moveTo>
                  <a:lnTo>
                    <a:pt x="941463" y="284060"/>
                  </a:lnTo>
                  <a:lnTo>
                    <a:pt x="940574" y="286626"/>
                  </a:lnTo>
                  <a:lnTo>
                    <a:pt x="940346" y="288404"/>
                  </a:lnTo>
                  <a:lnTo>
                    <a:pt x="941514" y="288353"/>
                  </a:lnTo>
                  <a:close/>
                </a:path>
                <a:path extrusionOk="0" h="1503679" w="2188844">
                  <a:moveTo>
                    <a:pt x="953452" y="723887"/>
                  </a:moveTo>
                  <a:lnTo>
                    <a:pt x="953109" y="721220"/>
                  </a:lnTo>
                  <a:lnTo>
                    <a:pt x="952550" y="722998"/>
                  </a:lnTo>
                  <a:lnTo>
                    <a:pt x="950442" y="726338"/>
                  </a:lnTo>
                  <a:lnTo>
                    <a:pt x="952220" y="725512"/>
                  </a:lnTo>
                  <a:lnTo>
                    <a:pt x="953452" y="723887"/>
                  </a:lnTo>
                  <a:close/>
                </a:path>
                <a:path extrusionOk="0" h="1503679" w="2188844">
                  <a:moveTo>
                    <a:pt x="1020457" y="759460"/>
                  </a:moveTo>
                  <a:lnTo>
                    <a:pt x="1018514" y="758875"/>
                  </a:lnTo>
                  <a:lnTo>
                    <a:pt x="1018882" y="760145"/>
                  </a:lnTo>
                  <a:lnTo>
                    <a:pt x="1020457" y="759460"/>
                  </a:lnTo>
                  <a:close/>
                </a:path>
                <a:path extrusionOk="0" h="1503679" w="2188844">
                  <a:moveTo>
                    <a:pt x="1027658" y="756335"/>
                  </a:moveTo>
                  <a:lnTo>
                    <a:pt x="1020457" y="759460"/>
                  </a:lnTo>
                  <a:lnTo>
                    <a:pt x="1027049" y="761415"/>
                  </a:lnTo>
                  <a:lnTo>
                    <a:pt x="1027658" y="756335"/>
                  </a:lnTo>
                  <a:close/>
                </a:path>
                <a:path extrusionOk="0" h="1503679" w="2188844">
                  <a:moveTo>
                    <a:pt x="1088478" y="779043"/>
                  </a:moveTo>
                  <a:lnTo>
                    <a:pt x="1085913" y="781329"/>
                  </a:lnTo>
                  <a:lnTo>
                    <a:pt x="1084249" y="784783"/>
                  </a:lnTo>
                  <a:lnTo>
                    <a:pt x="1085253" y="785952"/>
                  </a:lnTo>
                  <a:lnTo>
                    <a:pt x="1087145" y="788289"/>
                  </a:lnTo>
                  <a:lnTo>
                    <a:pt x="1088478" y="779043"/>
                  </a:lnTo>
                  <a:close/>
                </a:path>
                <a:path extrusionOk="0" h="1503679" w="2188844">
                  <a:moveTo>
                    <a:pt x="1094409" y="833805"/>
                  </a:moveTo>
                  <a:lnTo>
                    <a:pt x="1093495" y="832535"/>
                  </a:lnTo>
                  <a:lnTo>
                    <a:pt x="1093520" y="833805"/>
                  </a:lnTo>
                  <a:lnTo>
                    <a:pt x="1094409" y="833805"/>
                  </a:lnTo>
                  <a:close/>
                </a:path>
                <a:path extrusionOk="0" h="1503679" w="2188844">
                  <a:moveTo>
                    <a:pt x="1094613" y="808405"/>
                  </a:moveTo>
                  <a:lnTo>
                    <a:pt x="1092885" y="808964"/>
                  </a:lnTo>
                  <a:lnTo>
                    <a:pt x="1093685" y="810526"/>
                  </a:lnTo>
                  <a:lnTo>
                    <a:pt x="1094613" y="808405"/>
                  </a:lnTo>
                  <a:close/>
                </a:path>
                <a:path extrusionOk="0" h="1503679" w="2188844">
                  <a:moveTo>
                    <a:pt x="1098804" y="833805"/>
                  </a:moveTo>
                  <a:lnTo>
                    <a:pt x="1094409" y="833805"/>
                  </a:lnTo>
                  <a:lnTo>
                    <a:pt x="1097127" y="837615"/>
                  </a:lnTo>
                  <a:lnTo>
                    <a:pt x="1098804" y="833805"/>
                  </a:lnTo>
                  <a:close/>
                </a:path>
                <a:path extrusionOk="0" h="1503679" w="2188844">
                  <a:moveTo>
                    <a:pt x="1122832" y="842695"/>
                  </a:moveTo>
                  <a:lnTo>
                    <a:pt x="1121041" y="841425"/>
                  </a:lnTo>
                  <a:lnTo>
                    <a:pt x="1120863" y="841540"/>
                  </a:lnTo>
                  <a:lnTo>
                    <a:pt x="1122832" y="842695"/>
                  </a:lnTo>
                  <a:close/>
                </a:path>
                <a:path extrusionOk="0" h="1503679" w="2188844">
                  <a:moveTo>
                    <a:pt x="1146467" y="843724"/>
                  </a:moveTo>
                  <a:lnTo>
                    <a:pt x="1145514" y="842492"/>
                  </a:lnTo>
                  <a:lnTo>
                    <a:pt x="1138999" y="853859"/>
                  </a:lnTo>
                  <a:lnTo>
                    <a:pt x="1146467" y="843724"/>
                  </a:lnTo>
                  <a:close/>
                </a:path>
                <a:path extrusionOk="0" h="1503679" w="2188844">
                  <a:moveTo>
                    <a:pt x="1171562" y="235369"/>
                  </a:moveTo>
                  <a:lnTo>
                    <a:pt x="1162913" y="230632"/>
                  </a:lnTo>
                  <a:lnTo>
                    <a:pt x="1164983" y="232422"/>
                  </a:lnTo>
                  <a:lnTo>
                    <a:pt x="1167765" y="234035"/>
                  </a:lnTo>
                  <a:lnTo>
                    <a:pt x="1171562" y="235369"/>
                  </a:lnTo>
                  <a:close/>
                </a:path>
                <a:path extrusionOk="0" h="1503679" w="2188844">
                  <a:moveTo>
                    <a:pt x="1173734" y="188912"/>
                  </a:moveTo>
                  <a:lnTo>
                    <a:pt x="1172337" y="191084"/>
                  </a:lnTo>
                  <a:lnTo>
                    <a:pt x="1170774" y="193471"/>
                  </a:lnTo>
                  <a:lnTo>
                    <a:pt x="1169098" y="195986"/>
                  </a:lnTo>
                  <a:lnTo>
                    <a:pt x="1171333" y="198551"/>
                  </a:lnTo>
                  <a:lnTo>
                    <a:pt x="1172171" y="195097"/>
                  </a:lnTo>
                  <a:lnTo>
                    <a:pt x="1173010" y="191858"/>
                  </a:lnTo>
                  <a:lnTo>
                    <a:pt x="1173734" y="188912"/>
                  </a:lnTo>
                  <a:close/>
                </a:path>
                <a:path extrusionOk="0" h="1503679" w="2188844">
                  <a:moveTo>
                    <a:pt x="1211084" y="880440"/>
                  </a:moveTo>
                  <a:lnTo>
                    <a:pt x="1209306" y="878039"/>
                  </a:lnTo>
                  <a:lnTo>
                    <a:pt x="1204734" y="877760"/>
                  </a:lnTo>
                  <a:lnTo>
                    <a:pt x="1202893" y="875360"/>
                  </a:lnTo>
                  <a:lnTo>
                    <a:pt x="1205420" y="878992"/>
                  </a:lnTo>
                  <a:lnTo>
                    <a:pt x="1205509" y="883462"/>
                  </a:lnTo>
                  <a:lnTo>
                    <a:pt x="1206334" y="885139"/>
                  </a:lnTo>
                  <a:lnTo>
                    <a:pt x="1211084" y="880440"/>
                  </a:lnTo>
                  <a:close/>
                </a:path>
                <a:path extrusionOk="0" h="1503679" w="2188844">
                  <a:moveTo>
                    <a:pt x="1290586" y="983665"/>
                  </a:moveTo>
                  <a:lnTo>
                    <a:pt x="1280388" y="981125"/>
                  </a:lnTo>
                  <a:lnTo>
                    <a:pt x="1277594" y="978585"/>
                  </a:lnTo>
                  <a:lnTo>
                    <a:pt x="1278382" y="979855"/>
                  </a:lnTo>
                  <a:lnTo>
                    <a:pt x="1279271" y="982395"/>
                  </a:lnTo>
                  <a:lnTo>
                    <a:pt x="1278826" y="983665"/>
                  </a:lnTo>
                  <a:lnTo>
                    <a:pt x="1257249" y="982395"/>
                  </a:lnTo>
                  <a:lnTo>
                    <a:pt x="1258366" y="978585"/>
                  </a:lnTo>
                  <a:lnTo>
                    <a:pt x="1261986" y="977315"/>
                  </a:lnTo>
                  <a:lnTo>
                    <a:pt x="1265618" y="976045"/>
                  </a:lnTo>
                  <a:lnTo>
                    <a:pt x="1262545" y="974775"/>
                  </a:lnTo>
                  <a:lnTo>
                    <a:pt x="1257528" y="977315"/>
                  </a:lnTo>
                  <a:lnTo>
                    <a:pt x="1253566" y="974775"/>
                  </a:lnTo>
                  <a:lnTo>
                    <a:pt x="1260538" y="969695"/>
                  </a:lnTo>
                  <a:lnTo>
                    <a:pt x="1261757" y="968425"/>
                  </a:lnTo>
                  <a:lnTo>
                    <a:pt x="1266621" y="963345"/>
                  </a:lnTo>
                  <a:lnTo>
                    <a:pt x="1274254" y="964615"/>
                  </a:lnTo>
                  <a:lnTo>
                    <a:pt x="1268437" y="963345"/>
                  </a:lnTo>
                  <a:lnTo>
                    <a:pt x="1256804" y="960805"/>
                  </a:lnTo>
                  <a:lnTo>
                    <a:pt x="1258760" y="956995"/>
                  </a:lnTo>
                  <a:lnTo>
                    <a:pt x="1258646" y="948105"/>
                  </a:lnTo>
                  <a:lnTo>
                    <a:pt x="1262265" y="946835"/>
                  </a:lnTo>
                  <a:lnTo>
                    <a:pt x="1257134" y="943025"/>
                  </a:lnTo>
                  <a:lnTo>
                    <a:pt x="1238516" y="937945"/>
                  </a:lnTo>
                  <a:lnTo>
                    <a:pt x="1234059" y="932865"/>
                  </a:lnTo>
                  <a:lnTo>
                    <a:pt x="1233652" y="932421"/>
                  </a:lnTo>
                  <a:lnTo>
                    <a:pt x="1234059" y="932129"/>
                  </a:lnTo>
                  <a:lnTo>
                    <a:pt x="1234554" y="931748"/>
                  </a:lnTo>
                  <a:lnTo>
                    <a:pt x="1233462" y="932192"/>
                  </a:lnTo>
                  <a:lnTo>
                    <a:pt x="1232941" y="931595"/>
                  </a:lnTo>
                  <a:lnTo>
                    <a:pt x="1231379" y="932865"/>
                  </a:lnTo>
                  <a:lnTo>
                    <a:pt x="1226921" y="932865"/>
                  </a:lnTo>
                  <a:lnTo>
                    <a:pt x="1223327" y="925245"/>
                  </a:lnTo>
                  <a:lnTo>
                    <a:pt x="1219987" y="917625"/>
                  </a:lnTo>
                  <a:lnTo>
                    <a:pt x="1218641" y="916355"/>
                  </a:lnTo>
                  <a:lnTo>
                    <a:pt x="1214602" y="912545"/>
                  </a:lnTo>
                  <a:lnTo>
                    <a:pt x="1204899" y="910005"/>
                  </a:lnTo>
                  <a:lnTo>
                    <a:pt x="1205776" y="907465"/>
                  </a:lnTo>
                  <a:lnTo>
                    <a:pt x="1210589" y="893495"/>
                  </a:lnTo>
                  <a:lnTo>
                    <a:pt x="1205407" y="894765"/>
                  </a:lnTo>
                  <a:lnTo>
                    <a:pt x="1201889" y="901115"/>
                  </a:lnTo>
                  <a:lnTo>
                    <a:pt x="1197190" y="907465"/>
                  </a:lnTo>
                  <a:lnTo>
                    <a:pt x="1188504" y="907465"/>
                  </a:lnTo>
                  <a:lnTo>
                    <a:pt x="1184490" y="903655"/>
                  </a:lnTo>
                  <a:lnTo>
                    <a:pt x="1187069" y="898575"/>
                  </a:lnTo>
                  <a:lnTo>
                    <a:pt x="1191844" y="893495"/>
                  </a:lnTo>
                  <a:lnTo>
                    <a:pt x="1193558" y="890955"/>
                  </a:lnTo>
                  <a:lnTo>
                    <a:pt x="1194409" y="889685"/>
                  </a:lnTo>
                  <a:lnTo>
                    <a:pt x="1186116" y="890955"/>
                  </a:lnTo>
                  <a:lnTo>
                    <a:pt x="1177226" y="890955"/>
                  </a:lnTo>
                  <a:lnTo>
                    <a:pt x="1170279" y="888415"/>
                  </a:lnTo>
                  <a:lnTo>
                    <a:pt x="1167815" y="879525"/>
                  </a:lnTo>
                  <a:lnTo>
                    <a:pt x="1172337" y="879525"/>
                  </a:lnTo>
                  <a:lnTo>
                    <a:pt x="1172781" y="883335"/>
                  </a:lnTo>
                  <a:lnTo>
                    <a:pt x="1175905" y="884605"/>
                  </a:lnTo>
                  <a:lnTo>
                    <a:pt x="1175880" y="879525"/>
                  </a:lnTo>
                  <a:lnTo>
                    <a:pt x="1175854" y="873175"/>
                  </a:lnTo>
                  <a:lnTo>
                    <a:pt x="1185786" y="871905"/>
                  </a:lnTo>
                  <a:lnTo>
                    <a:pt x="1191666" y="871905"/>
                  </a:lnTo>
                  <a:lnTo>
                    <a:pt x="1194904" y="870635"/>
                  </a:lnTo>
                  <a:lnTo>
                    <a:pt x="1196975" y="864285"/>
                  </a:lnTo>
                  <a:lnTo>
                    <a:pt x="1183881" y="870635"/>
                  </a:lnTo>
                  <a:lnTo>
                    <a:pt x="1176489" y="866825"/>
                  </a:lnTo>
                  <a:lnTo>
                    <a:pt x="1164170" y="860475"/>
                  </a:lnTo>
                  <a:lnTo>
                    <a:pt x="1151204" y="866825"/>
                  </a:lnTo>
                  <a:lnTo>
                    <a:pt x="1151394" y="861745"/>
                  </a:lnTo>
                  <a:lnTo>
                    <a:pt x="1151547" y="857935"/>
                  </a:lnTo>
                  <a:lnTo>
                    <a:pt x="1152436" y="859205"/>
                  </a:lnTo>
                  <a:lnTo>
                    <a:pt x="1153833" y="857935"/>
                  </a:lnTo>
                  <a:lnTo>
                    <a:pt x="1154722" y="859205"/>
                  </a:lnTo>
                  <a:lnTo>
                    <a:pt x="1154125" y="857935"/>
                  </a:lnTo>
                  <a:lnTo>
                    <a:pt x="1152334" y="854125"/>
                  </a:lnTo>
                  <a:lnTo>
                    <a:pt x="1144625" y="856665"/>
                  </a:lnTo>
                  <a:lnTo>
                    <a:pt x="1135265" y="861745"/>
                  </a:lnTo>
                  <a:lnTo>
                    <a:pt x="1127963" y="859205"/>
                  </a:lnTo>
                  <a:lnTo>
                    <a:pt x="1126121" y="854125"/>
                  </a:lnTo>
                  <a:lnTo>
                    <a:pt x="1126617" y="849045"/>
                  </a:lnTo>
                  <a:lnTo>
                    <a:pt x="1131252" y="847775"/>
                  </a:lnTo>
                  <a:lnTo>
                    <a:pt x="1118920" y="846505"/>
                  </a:lnTo>
                  <a:lnTo>
                    <a:pt x="1117079" y="843965"/>
                  </a:lnTo>
                  <a:lnTo>
                    <a:pt x="1120863" y="841540"/>
                  </a:lnTo>
                  <a:lnTo>
                    <a:pt x="1116355" y="838885"/>
                  </a:lnTo>
                  <a:lnTo>
                    <a:pt x="1109891" y="835075"/>
                  </a:lnTo>
                  <a:lnTo>
                    <a:pt x="1110500" y="833805"/>
                  </a:lnTo>
                  <a:lnTo>
                    <a:pt x="1105827" y="836345"/>
                  </a:lnTo>
                  <a:lnTo>
                    <a:pt x="1097407" y="837615"/>
                  </a:lnTo>
                  <a:lnTo>
                    <a:pt x="1093609" y="838885"/>
                  </a:lnTo>
                  <a:lnTo>
                    <a:pt x="1093546" y="835075"/>
                  </a:lnTo>
                  <a:lnTo>
                    <a:pt x="1093520" y="833805"/>
                  </a:lnTo>
                  <a:lnTo>
                    <a:pt x="1087653" y="833805"/>
                  </a:lnTo>
                  <a:lnTo>
                    <a:pt x="1089990" y="826185"/>
                  </a:lnTo>
                  <a:lnTo>
                    <a:pt x="1100467" y="824915"/>
                  </a:lnTo>
                  <a:lnTo>
                    <a:pt x="1104036" y="829995"/>
                  </a:lnTo>
                  <a:lnTo>
                    <a:pt x="1105865" y="824915"/>
                  </a:lnTo>
                  <a:lnTo>
                    <a:pt x="1106779" y="822375"/>
                  </a:lnTo>
                  <a:lnTo>
                    <a:pt x="1108151" y="818565"/>
                  </a:lnTo>
                  <a:lnTo>
                    <a:pt x="1103782" y="817295"/>
                  </a:lnTo>
                  <a:lnTo>
                    <a:pt x="1096518" y="816025"/>
                  </a:lnTo>
                  <a:lnTo>
                    <a:pt x="1093685" y="810526"/>
                  </a:lnTo>
                  <a:lnTo>
                    <a:pt x="1091831" y="814755"/>
                  </a:lnTo>
                  <a:lnTo>
                    <a:pt x="1081963" y="822375"/>
                  </a:lnTo>
                  <a:lnTo>
                    <a:pt x="1083297" y="818565"/>
                  </a:lnTo>
                  <a:lnTo>
                    <a:pt x="1084186" y="816025"/>
                  </a:lnTo>
                  <a:lnTo>
                    <a:pt x="1083462" y="810945"/>
                  </a:lnTo>
                  <a:lnTo>
                    <a:pt x="1086650" y="810945"/>
                  </a:lnTo>
                  <a:lnTo>
                    <a:pt x="1092885" y="808964"/>
                  </a:lnTo>
                  <a:lnTo>
                    <a:pt x="1091946" y="807135"/>
                  </a:lnTo>
                  <a:lnTo>
                    <a:pt x="1100582" y="809675"/>
                  </a:lnTo>
                  <a:lnTo>
                    <a:pt x="1101255" y="807135"/>
                  </a:lnTo>
                  <a:lnTo>
                    <a:pt x="1103249" y="799515"/>
                  </a:lnTo>
                  <a:lnTo>
                    <a:pt x="1102258" y="793165"/>
                  </a:lnTo>
                  <a:lnTo>
                    <a:pt x="1099896" y="788085"/>
                  </a:lnTo>
                  <a:lnTo>
                    <a:pt x="1098461" y="779195"/>
                  </a:lnTo>
                  <a:lnTo>
                    <a:pt x="1097026" y="786815"/>
                  </a:lnTo>
                  <a:lnTo>
                    <a:pt x="1094740" y="796975"/>
                  </a:lnTo>
                  <a:lnTo>
                    <a:pt x="1090561" y="807135"/>
                  </a:lnTo>
                  <a:lnTo>
                    <a:pt x="1083449" y="810933"/>
                  </a:lnTo>
                  <a:lnTo>
                    <a:pt x="1083348" y="810526"/>
                  </a:lnTo>
                  <a:lnTo>
                    <a:pt x="1082852" y="807135"/>
                  </a:lnTo>
                  <a:lnTo>
                    <a:pt x="1081874" y="805865"/>
                  </a:lnTo>
                  <a:lnTo>
                    <a:pt x="1080897" y="804595"/>
                  </a:lnTo>
                  <a:lnTo>
                    <a:pt x="1073200" y="805865"/>
                  </a:lnTo>
                  <a:lnTo>
                    <a:pt x="1080008" y="798245"/>
                  </a:lnTo>
                  <a:lnTo>
                    <a:pt x="1074547" y="796975"/>
                  </a:lnTo>
                  <a:lnTo>
                    <a:pt x="1069467" y="793165"/>
                  </a:lnTo>
                  <a:lnTo>
                    <a:pt x="1078839" y="783005"/>
                  </a:lnTo>
                  <a:lnTo>
                    <a:pt x="1071092" y="781735"/>
                  </a:lnTo>
                  <a:lnTo>
                    <a:pt x="1066901" y="788085"/>
                  </a:lnTo>
                  <a:lnTo>
                    <a:pt x="1059878" y="789355"/>
                  </a:lnTo>
                  <a:lnTo>
                    <a:pt x="1058087" y="785545"/>
                  </a:lnTo>
                  <a:lnTo>
                    <a:pt x="1058926" y="780465"/>
                  </a:lnTo>
                  <a:lnTo>
                    <a:pt x="1059141" y="779195"/>
                  </a:lnTo>
                  <a:lnTo>
                    <a:pt x="1059700" y="777925"/>
                  </a:lnTo>
                  <a:lnTo>
                    <a:pt x="1061935" y="772845"/>
                  </a:lnTo>
                  <a:lnTo>
                    <a:pt x="1065352" y="766495"/>
                  </a:lnTo>
                  <a:lnTo>
                    <a:pt x="1061161" y="765225"/>
                  </a:lnTo>
                  <a:lnTo>
                    <a:pt x="1058506" y="771575"/>
                  </a:lnTo>
                  <a:lnTo>
                    <a:pt x="1054976" y="777925"/>
                  </a:lnTo>
                  <a:lnTo>
                    <a:pt x="1048118" y="777925"/>
                  </a:lnTo>
                  <a:lnTo>
                    <a:pt x="1044079" y="772845"/>
                  </a:lnTo>
                  <a:lnTo>
                    <a:pt x="1038212" y="769035"/>
                  </a:lnTo>
                  <a:lnTo>
                    <a:pt x="1030452" y="767765"/>
                  </a:lnTo>
                  <a:lnTo>
                    <a:pt x="1020737" y="766495"/>
                  </a:lnTo>
                  <a:lnTo>
                    <a:pt x="1019251" y="761415"/>
                  </a:lnTo>
                  <a:lnTo>
                    <a:pt x="1018882" y="760145"/>
                  </a:lnTo>
                  <a:lnTo>
                    <a:pt x="1015949" y="761415"/>
                  </a:lnTo>
                  <a:lnTo>
                    <a:pt x="1014996" y="760145"/>
                  </a:lnTo>
                  <a:lnTo>
                    <a:pt x="1017511" y="757605"/>
                  </a:lnTo>
                  <a:lnTo>
                    <a:pt x="1018794" y="756335"/>
                  </a:lnTo>
                  <a:lnTo>
                    <a:pt x="1012151" y="756335"/>
                  </a:lnTo>
                  <a:lnTo>
                    <a:pt x="1009700" y="766495"/>
                  </a:lnTo>
                  <a:lnTo>
                    <a:pt x="1001179" y="765225"/>
                  </a:lnTo>
                  <a:lnTo>
                    <a:pt x="996353" y="765225"/>
                  </a:lnTo>
                  <a:lnTo>
                    <a:pt x="996035" y="762685"/>
                  </a:lnTo>
                  <a:lnTo>
                    <a:pt x="995540" y="758875"/>
                  </a:lnTo>
                  <a:lnTo>
                    <a:pt x="995222" y="756335"/>
                  </a:lnTo>
                  <a:lnTo>
                    <a:pt x="992644" y="746175"/>
                  </a:lnTo>
                  <a:lnTo>
                    <a:pt x="983500" y="744905"/>
                  </a:lnTo>
                  <a:lnTo>
                    <a:pt x="983996" y="739825"/>
                  </a:lnTo>
                  <a:lnTo>
                    <a:pt x="989685" y="738555"/>
                  </a:lnTo>
                  <a:lnTo>
                    <a:pt x="992479" y="733475"/>
                  </a:lnTo>
                  <a:lnTo>
                    <a:pt x="982332" y="734745"/>
                  </a:lnTo>
                  <a:lnTo>
                    <a:pt x="976172" y="734745"/>
                  </a:lnTo>
                  <a:lnTo>
                    <a:pt x="969949" y="736015"/>
                  </a:lnTo>
                  <a:lnTo>
                    <a:pt x="959586" y="738555"/>
                  </a:lnTo>
                  <a:lnTo>
                    <a:pt x="957630" y="725855"/>
                  </a:lnTo>
                  <a:lnTo>
                    <a:pt x="954659" y="733475"/>
                  </a:lnTo>
                  <a:lnTo>
                    <a:pt x="948029" y="739825"/>
                  </a:lnTo>
                  <a:lnTo>
                    <a:pt x="939241" y="743635"/>
                  </a:lnTo>
                  <a:lnTo>
                    <a:pt x="929805" y="746175"/>
                  </a:lnTo>
                  <a:lnTo>
                    <a:pt x="928687" y="752525"/>
                  </a:lnTo>
                  <a:lnTo>
                    <a:pt x="927633" y="756335"/>
                  </a:lnTo>
                  <a:lnTo>
                    <a:pt x="927468" y="758875"/>
                  </a:lnTo>
                  <a:lnTo>
                    <a:pt x="913142" y="757605"/>
                  </a:lnTo>
                  <a:lnTo>
                    <a:pt x="913358" y="755065"/>
                  </a:lnTo>
                  <a:lnTo>
                    <a:pt x="917206" y="752525"/>
                  </a:lnTo>
                  <a:lnTo>
                    <a:pt x="920623" y="749985"/>
                  </a:lnTo>
                  <a:lnTo>
                    <a:pt x="922337" y="748715"/>
                  </a:lnTo>
                  <a:lnTo>
                    <a:pt x="921004" y="748715"/>
                  </a:lnTo>
                  <a:lnTo>
                    <a:pt x="919657" y="749985"/>
                  </a:lnTo>
                  <a:lnTo>
                    <a:pt x="918540" y="749985"/>
                  </a:lnTo>
                  <a:lnTo>
                    <a:pt x="918311" y="746175"/>
                  </a:lnTo>
                  <a:lnTo>
                    <a:pt x="918159" y="743635"/>
                  </a:lnTo>
                  <a:lnTo>
                    <a:pt x="924788" y="738555"/>
                  </a:lnTo>
                  <a:lnTo>
                    <a:pt x="932040" y="733475"/>
                  </a:lnTo>
                  <a:lnTo>
                    <a:pt x="931532" y="737285"/>
                  </a:lnTo>
                  <a:lnTo>
                    <a:pt x="930427" y="743635"/>
                  </a:lnTo>
                  <a:lnTo>
                    <a:pt x="936091" y="739825"/>
                  </a:lnTo>
                  <a:lnTo>
                    <a:pt x="941578" y="734745"/>
                  </a:lnTo>
                  <a:lnTo>
                    <a:pt x="943216" y="733475"/>
                  </a:lnTo>
                  <a:lnTo>
                    <a:pt x="946492" y="730935"/>
                  </a:lnTo>
                  <a:lnTo>
                    <a:pt x="949452" y="727125"/>
                  </a:lnTo>
                  <a:lnTo>
                    <a:pt x="950442" y="725855"/>
                  </a:lnTo>
                  <a:lnTo>
                    <a:pt x="948817" y="725855"/>
                  </a:lnTo>
                  <a:lnTo>
                    <a:pt x="946696" y="727125"/>
                  </a:lnTo>
                  <a:lnTo>
                    <a:pt x="944867" y="725855"/>
                  </a:lnTo>
                  <a:lnTo>
                    <a:pt x="946924" y="724585"/>
                  </a:lnTo>
                  <a:lnTo>
                    <a:pt x="948601" y="723315"/>
                  </a:lnTo>
                  <a:lnTo>
                    <a:pt x="949655" y="720775"/>
                  </a:lnTo>
                  <a:lnTo>
                    <a:pt x="946759" y="722045"/>
                  </a:lnTo>
                  <a:lnTo>
                    <a:pt x="942962" y="724585"/>
                  </a:lnTo>
                  <a:lnTo>
                    <a:pt x="945934" y="718235"/>
                  </a:lnTo>
                  <a:lnTo>
                    <a:pt x="947724" y="714425"/>
                  </a:lnTo>
                  <a:lnTo>
                    <a:pt x="950099" y="709345"/>
                  </a:lnTo>
                  <a:lnTo>
                    <a:pt x="945870" y="714425"/>
                  </a:lnTo>
                  <a:lnTo>
                    <a:pt x="944308" y="710615"/>
                  </a:lnTo>
                  <a:lnTo>
                    <a:pt x="938618" y="696645"/>
                  </a:lnTo>
                  <a:lnTo>
                    <a:pt x="932815" y="698677"/>
                  </a:lnTo>
                  <a:lnTo>
                    <a:pt x="932815" y="720775"/>
                  </a:lnTo>
                  <a:lnTo>
                    <a:pt x="932764" y="725855"/>
                  </a:lnTo>
                  <a:lnTo>
                    <a:pt x="930529" y="725855"/>
                  </a:lnTo>
                  <a:lnTo>
                    <a:pt x="928865" y="723315"/>
                  </a:lnTo>
                  <a:lnTo>
                    <a:pt x="928357" y="719505"/>
                  </a:lnTo>
                  <a:lnTo>
                    <a:pt x="931760" y="718235"/>
                  </a:lnTo>
                  <a:lnTo>
                    <a:pt x="932815" y="720775"/>
                  </a:lnTo>
                  <a:lnTo>
                    <a:pt x="932815" y="698677"/>
                  </a:lnTo>
                  <a:lnTo>
                    <a:pt x="924090" y="701725"/>
                  </a:lnTo>
                  <a:lnTo>
                    <a:pt x="909027" y="706805"/>
                  </a:lnTo>
                  <a:lnTo>
                    <a:pt x="894016" y="710615"/>
                  </a:lnTo>
                  <a:lnTo>
                    <a:pt x="879690" y="709345"/>
                  </a:lnTo>
                  <a:lnTo>
                    <a:pt x="886028" y="704265"/>
                  </a:lnTo>
                  <a:lnTo>
                    <a:pt x="890473" y="697915"/>
                  </a:lnTo>
                  <a:lnTo>
                    <a:pt x="894499" y="691565"/>
                  </a:lnTo>
                  <a:lnTo>
                    <a:pt x="898740" y="685215"/>
                  </a:lnTo>
                  <a:lnTo>
                    <a:pt x="899591" y="683945"/>
                  </a:lnTo>
                  <a:lnTo>
                    <a:pt x="900176" y="690295"/>
                  </a:lnTo>
                  <a:lnTo>
                    <a:pt x="906208" y="691565"/>
                  </a:lnTo>
                  <a:lnTo>
                    <a:pt x="914184" y="691565"/>
                  </a:lnTo>
                  <a:lnTo>
                    <a:pt x="920610" y="695375"/>
                  </a:lnTo>
                  <a:lnTo>
                    <a:pt x="917486" y="691565"/>
                  </a:lnTo>
                  <a:lnTo>
                    <a:pt x="922223" y="686485"/>
                  </a:lnTo>
                  <a:lnTo>
                    <a:pt x="924572" y="685215"/>
                  </a:lnTo>
                  <a:lnTo>
                    <a:pt x="903160" y="685215"/>
                  </a:lnTo>
                  <a:lnTo>
                    <a:pt x="904290" y="683945"/>
                  </a:lnTo>
                  <a:lnTo>
                    <a:pt x="905421" y="682675"/>
                  </a:lnTo>
                  <a:lnTo>
                    <a:pt x="907694" y="680135"/>
                  </a:lnTo>
                  <a:lnTo>
                    <a:pt x="909955" y="677595"/>
                  </a:lnTo>
                  <a:lnTo>
                    <a:pt x="905217" y="676325"/>
                  </a:lnTo>
                  <a:lnTo>
                    <a:pt x="904100" y="669975"/>
                  </a:lnTo>
                  <a:lnTo>
                    <a:pt x="896759" y="680135"/>
                  </a:lnTo>
                  <a:lnTo>
                    <a:pt x="889622" y="680135"/>
                  </a:lnTo>
                  <a:lnTo>
                    <a:pt x="882548" y="677595"/>
                  </a:lnTo>
                  <a:lnTo>
                    <a:pt x="875398" y="676325"/>
                  </a:lnTo>
                  <a:lnTo>
                    <a:pt x="876960" y="673785"/>
                  </a:lnTo>
                  <a:lnTo>
                    <a:pt x="879284" y="669988"/>
                  </a:lnTo>
                  <a:lnTo>
                    <a:pt x="870483" y="673785"/>
                  </a:lnTo>
                  <a:lnTo>
                    <a:pt x="866635" y="668705"/>
                  </a:lnTo>
                  <a:lnTo>
                    <a:pt x="866101" y="668705"/>
                  </a:lnTo>
                  <a:lnTo>
                    <a:pt x="864768" y="667435"/>
                  </a:lnTo>
                  <a:lnTo>
                    <a:pt x="863434" y="666165"/>
                  </a:lnTo>
                  <a:lnTo>
                    <a:pt x="862114" y="664895"/>
                  </a:lnTo>
                  <a:lnTo>
                    <a:pt x="860691" y="661085"/>
                  </a:lnTo>
                  <a:lnTo>
                    <a:pt x="862965" y="657275"/>
                  </a:lnTo>
                  <a:lnTo>
                    <a:pt x="864743" y="657275"/>
                  </a:lnTo>
                  <a:lnTo>
                    <a:pt x="854964" y="649655"/>
                  </a:lnTo>
                  <a:lnTo>
                    <a:pt x="851776" y="648385"/>
                  </a:lnTo>
                  <a:lnTo>
                    <a:pt x="842200" y="644575"/>
                  </a:lnTo>
                  <a:lnTo>
                    <a:pt x="829056" y="642035"/>
                  </a:lnTo>
                  <a:lnTo>
                    <a:pt x="818083" y="648385"/>
                  </a:lnTo>
                  <a:lnTo>
                    <a:pt x="820826" y="644575"/>
                  </a:lnTo>
                  <a:lnTo>
                    <a:pt x="825881" y="638225"/>
                  </a:lnTo>
                  <a:lnTo>
                    <a:pt x="831240" y="631875"/>
                  </a:lnTo>
                  <a:lnTo>
                    <a:pt x="834859" y="628065"/>
                  </a:lnTo>
                  <a:lnTo>
                    <a:pt x="779945" y="666165"/>
                  </a:lnTo>
                  <a:lnTo>
                    <a:pt x="780796" y="664895"/>
                  </a:lnTo>
                  <a:lnTo>
                    <a:pt x="786803" y="656005"/>
                  </a:lnTo>
                  <a:lnTo>
                    <a:pt x="788517" y="653465"/>
                  </a:lnTo>
                  <a:lnTo>
                    <a:pt x="794410" y="643305"/>
                  </a:lnTo>
                  <a:lnTo>
                    <a:pt x="798093" y="636955"/>
                  </a:lnTo>
                  <a:lnTo>
                    <a:pt x="802767" y="630605"/>
                  </a:lnTo>
                  <a:lnTo>
                    <a:pt x="808367" y="622985"/>
                  </a:lnTo>
                  <a:lnTo>
                    <a:pt x="819086" y="616635"/>
                  </a:lnTo>
                  <a:lnTo>
                    <a:pt x="817626" y="612825"/>
                  </a:lnTo>
                  <a:lnTo>
                    <a:pt x="815733" y="607745"/>
                  </a:lnTo>
                  <a:lnTo>
                    <a:pt x="806869" y="609015"/>
                  </a:lnTo>
                  <a:lnTo>
                    <a:pt x="805815" y="614095"/>
                  </a:lnTo>
                  <a:lnTo>
                    <a:pt x="802652" y="621715"/>
                  </a:lnTo>
                  <a:lnTo>
                    <a:pt x="798753" y="628065"/>
                  </a:lnTo>
                  <a:lnTo>
                    <a:pt x="795502" y="630605"/>
                  </a:lnTo>
                  <a:lnTo>
                    <a:pt x="795972" y="626795"/>
                  </a:lnTo>
                  <a:lnTo>
                    <a:pt x="796607" y="621715"/>
                  </a:lnTo>
                  <a:lnTo>
                    <a:pt x="796772" y="620445"/>
                  </a:lnTo>
                  <a:lnTo>
                    <a:pt x="796734" y="615365"/>
                  </a:lnTo>
                  <a:lnTo>
                    <a:pt x="796061" y="611555"/>
                  </a:lnTo>
                  <a:lnTo>
                    <a:pt x="795388" y="601395"/>
                  </a:lnTo>
                  <a:lnTo>
                    <a:pt x="793267" y="606475"/>
                  </a:lnTo>
                  <a:lnTo>
                    <a:pt x="787349" y="614095"/>
                  </a:lnTo>
                  <a:lnTo>
                    <a:pt x="780478" y="620445"/>
                  </a:lnTo>
                  <a:lnTo>
                    <a:pt x="775538" y="621715"/>
                  </a:lnTo>
                  <a:lnTo>
                    <a:pt x="777963" y="617905"/>
                  </a:lnTo>
                  <a:lnTo>
                    <a:pt x="778764" y="616635"/>
                  </a:lnTo>
                  <a:lnTo>
                    <a:pt x="781570" y="612825"/>
                  </a:lnTo>
                  <a:lnTo>
                    <a:pt x="783437" y="610285"/>
                  </a:lnTo>
                  <a:lnTo>
                    <a:pt x="788174" y="602665"/>
                  </a:lnTo>
                  <a:lnTo>
                    <a:pt x="791591" y="600125"/>
                  </a:lnTo>
                  <a:lnTo>
                    <a:pt x="767067" y="612825"/>
                  </a:lnTo>
                  <a:lnTo>
                    <a:pt x="771105" y="609015"/>
                  </a:lnTo>
                  <a:lnTo>
                    <a:pt x="775017" y="602665"/>
                  </a:lnTo>
                  <a:lnTo>
                    <a:pt x="778192" y="595045"/>
                  </a:lnTo>
                  <a:lnTo>
                    <a:pt x="778548" y="593775"/>
                  </a:lnTo>
                  <a:lnTo>
                    <a:pt x="775830" y="589965"/>
                  </a:lnTo>
                  <a:lnTo>
                    <a:pt x="770407" y="582345"/>
                  </a:lnTo>
                  <a:lnTo>
                    <a:pt x="766114" y="582345"/>
                  </a:lnTo>
                  <a:lnTo>
                    <a:pt x="767842" y="589965"/>
                  </a:lnTo>
                  <a:lnTo>
                    <a:pt x="758266" y="588695"/>
                  </a:lnTo>
                  <a:lnTo>
                    <a:pt x="746874" y="595045"/>
                  </a:lnTo>
                  <a:lnTo>
                    <a:pt x="735304" y="602665"/>
                  </a:lnTo>
                  <a:lnTo>
                    <a:pt x="725195" y="602665"/>
                  </a:lnTo>
                  <a:lnTo>
                    <a:pt x="730021" y="597585"/>
                  </a:lnTo>
                  <a:lnTo>
                    <a:pt x="736219" y="588695"/>
                  </a:lnTo>
                  <a:lnTo>
                    <a:pt x="740740" y="578535"/>
                  </a:lnTo>
                  <a:lnTo>
                    <a:pt x="740524" y="572185"/>
                  </a:lnTo>
                  <a:lnTo>
                    <a:pt x="729284" y="582345"/>
                  </a:lnTo>
                  <a:lnTo>
                    <a:pt x="712711" y="597585"/>
                  </a:lnTo>
                  <a:lnTo>
                    <a:pt x="694982" y="610285"/>
                  </a:lnTo>
                  <a:lnTo>
                    <a:pt x="680250" y="617905"/>
                  </a:lnTo>
                  <a:lnTo>
                    <a:pt x="681609" y="611555"/>
                  </a:lnTo>
                  <a:lnTo>
                    <a:pt x="681875" y="610285"/>
                  </a:lnTo>
                  <a:lnTo>
                    <a:pt x="669328" y="611555"/>
                  </a:lnTo>
                  <a:lnTo>
                    <a:pt x="678853" y="603935"/>
                  </a:lnTo>
                  <a:lnTo>
                    <a:pt x="683602" y="600125"/>
                  </a:lnTo>
                  <a:lnTo>
                    <a:pt x="696912" y="589965"/>
                  </a:lnTo>
                  <a:lnTo>
                    <a:pt x="698563" y="588695"/>
                  </a:lnTo>
                  <a:lnTo>
                    <a:pt x="701890" y="586155"/>
                  </a:lnTo>
                  <a:lnTo>
                    <a:pt x="720483" y="574725"/>
                  </a:lnTo>
                  <a:lnTo>
                    <a:pt x="726998" y="570915"/>
                  </a:lnTo>
                  <a:lnTo>
                    <a:pt x="735672" y="565835"/>
                  </a:lnTo>
                  <a:lnTo>
                    <a:pt x="733831" y="556945"/>
                  </a:lnTo>
                  <a:lnTo>
                    <a:pt x="738746" y="556945"/>
                  </a:lnTo>
                  <a:lnTo>
                    <a:pt x="731215" y="553135"/>
                  </a:lnTo>
                  <a:lnTo>
                    <a:pt x="731850" y="548055"/>
                  </a:lnTo>
                  <a:lnTo>
                    <a:pt x="732167" y="545515"/>
                  </a:lnTo>
                  <a:lnTo>
                    <a:pt x="740473" y="546785"/>
                  </a:lnTo>
                  <a:lnTo>
                    <a:pt x="742759" y="548055"/>
                  </a:lnTo>
                  <a:lnTo>
                    <a:pt x="740105" y="545515"/>
                  </a:lnTo>
                  <a:lnTo>
                    <a:pt x="728205" y="534085"/>
                  </a:lnTo>
                  <a:lnTo>
                    <a:pt x="722071" y="540435"/>
                  </a:lnTo>
                  <a:lnTo>
                    <a:pt x="714781" y="542975"/>
                  </a:lnTo>
                  <a:lnTo>
                    <a:pt x="707745" y="544245"/>
                  </a:lnTo>
                  <a:lnTo>
                    <a:pt x="702335" y="549325"/>
                  </a:lnTo>
                  <a:lnTo>
                    <a:pt x="728205" y="548055"/>
                  </a:lnTo>
                  <a:lnTo>
                    <a:pt x="720178" y="558215"/>
                  </a:lnTo>
                  <a:lnTo>
                    <a:pt x="708418" y="565835"/>
                  </a:lnTo>
                  <a:lnTo>
                    <a:pt x="696023" y="570915"/>
                  </a:lnTo>
                  <a:lnTo>
                    <a:pt x="686054" y="567105"/>
                  </a:lnTo>
                  <a:lnTo>
                    <a:pt x="688505" y="562025"/>
                  </a:lnTo>
                  <a:lnTo>
                    <a:pt x="694055" y="554405"/>
                  </a:lnTo>
                  <a:lnTo>
                    <a:pt x="700049" y="546785"/>
                  </a:lnTo>
                  <a:lnTo>
                    <a:pt x="700976" y="545515"/>
                  </a:lnTo>
                  <a:lnTo>
                    <a:pt x="703783" y="541705"/>
                  </a:lnTo>
                  <a:lnTo>
                    <a:pt x="699770" y="545515"/>
                  </a:lnTo>
                  <a:lnTo>
                    <a:pt x="687451" y="544245"/>
                  </a:lnTo>
                  <a:lnTo>
                    <a:pt x="688174" y="540435"/>
                  </a:lnTo>
                  <a:lnTo>
                    <a:pt x="697255" y="536625"/>
                  </a:lnTo>
                  <a:lnTo>
                    <a:pt x="692277" y="534085"/>
                  </a:lnTo>
                  <a:lnTo>
                    <a:pt x="685190" y="536625"/>
                  </a:lnTo>
                  <a:lnTo>
                    <a:pt x="678649" y="536625"/>
                  </a:lnTo>
                  <a:lnTo>
                    <a:pt x="675297" y="530275"/>
                  </a:lnTo>
                  <a:lnTo>
                    <a:pt x="674370" y="526465"/>
                  </a:lnTo>
                  <a:lnTo>
                    <a:pt x="674255" y="520115"/>
                  </a:lnTo>
                  <a:lnTo>
                    <a:pt x="673696" y="515035"/>
                  </a:lnTo>
                  <a:lnTo>
                    <a:pt x="671385" y="516305"/>
                  </a:lnTo>
                  <a:lnTo>
                    <a:pt x="665314" y="534085"/>
                  </a:lnTo>
                  <a:lnTo>
                    <a:pt x="654748" y="555675"/>
                  </a:lnTo>
                  <a:lnTo>
                    <a:pt x="643128" y="575995"/>
                  </a:lnTo>
                  <a:lnTo>
                    <a:pt x="633920" y="588695"/>
                  </a:lnTo>
                  <a:lnTo>
                    <a:pt x="632790" y="584885"/>
                  </a:lnTo>
                  <a:lnTo>
                    <a:pt x="630669" y="575995"/>
                  </a:lnTo>
                  <a:lnTo>
                    <a:pt x="628777" y="565835"/>
                  </a:lnTo>
                  <a:lnTo>
                    <a:pt x="628294" y="558215"/>
                  </a:lnTo>
                  <a:lnTo>
                    <a:pt x="632510" y="548055"/>
                  </a:lnTo>
                  <a:lnTo>
                    <a:pt x="640168" y="539165"/>
                  </a:lnTo>
                  <a:lnTo>
                    <a:pt x="647788" y="531545"/>
                  </a:lnTo>
                  <a:lnTo>
                    <a:pt x="648957" y="529005"/>
                  </a:lnTo>
                  <a:lnTo>
                    <a:pt x="651878" y="522655"/>
                  </a:lnTo>
                  <a:lnTo>
                    <a:pt x="649757" y="525195"/>
                  </a:lnTo>
                  <a:lnTo>
                    <a:pt x="644791" y="529005"/>
                  </a:lnTo>
                  <a:lnTo>
                    <a:pt x="643013" y="529005"/>
                  </a:lnTo>
                  <a:lnTo>
                    <a:pt x="642162" y="526465"/>
                  </a:lnTo>
                  <a:lnTo>
                    <a:pt x="641731" y="525195"/>
                  </a:lnTo>
                  <a:lnTo>
                    <a:pt x="646811" y="521385"/>
                  </a:lnTo>
                  <a:lnTo>
                    <a:pt x="650201" y="518845"/>
                  </a:lnTo>
                  <a:lnTo>
                    <a:pt x="642950" y="517575"/>
                  </a:lnTo>
                  <a:lnTo>
                    <a:pt x="637590" y="521385"/>
                  </a:lnTo>
                  <a:lnTo>
                    <a:pt x="634060" y="520115"/>
                  </a:lnTo>
                  <a:lnTo>
                    <a:pt x="632714" y="520115"/>
                  </a:lnTo>
                  <a:lnTo>
                    <a:pt x="633869" y="526465"/>
                  </a:lnTo>
                  <a:lnTo>
                    <a:pt x="625614" y="526465"/>
                  </a:lnTo>
                  <a:lnTo>
                    <a:pt x="628688" y="520115"/>
                  </a:lnTo>
                  <a:lnTo>
                    <a:pt x="621042" y="516305"/>
                  </a:lnTo>
                  <a:lnTo>
                    <a:pt x="616534" y="525195"/>
                  </a:lnTo>
                  <a:lnTo>
                    <a:pt x="608190" y="532815"/>
                  </a:lnTo>
                  <a:lnTo>
                    <a:pt x="598741" y="539165"/>
                  </a:lnTo>
                  <a:lnTo>
                    <a:pt x="590943" y="542975"/>
                  </a:lnTo>
                  <a:lnTo>
                    <a:pt x="593051" y="539165"/>
                  </a:lnTo>
                  <a:lnTo>
                    <a:pt x="593534" y="536625"/>
                  </a:lnTo>
                  <a:lnTo>
                    <a:pt x="594004" y="534085"/>
                  </a:lnTo>
                  <a:lnTo>
                    <a:pt x="594398" y="531545"/>
                  </a:lnTo>
                  <a:lnTo>
                    <a:pt x="589749" y="527735"/>
                  </a:lnTo>
                  <a:lnTo>
                    <a:pt x="586663" y="525195"/>
                  </a:lnTo>
                  <a:lnTo>
                    <a:pt x="574370" y="512495"/>
                  </a:lnTo>
                  <a:lnTo>
                    <a:pt x="566572" y="508685"/>
                  </a:lnTo>
                  <a:lnTo>
                    <a:pt x="567080" y="504875"/>
                  </a:lnTo>
                  <a:lnTo>
                    <a:pt x="563765" y="498513"/>
                  </a:lnTo>
                  <a:lnTo>
                    <a:pt x="556768" y="508685"/>
                  </a:lnTo>
                  <a:lnTo>
                    <a:pt x="546379" y="517575"/>
                  </a:lnTo>
                  <a:lnTo>
                    <a:pt x="534504" y="525195"/>
                  </a:lnTo>
                  <a:lnTo>
                    <a:pt x="522198" y="527735"/>
                  </a:lnTo>
                  <a:lnTo>
                    <a:pt x="519722" y="526465"/>
                  </a:lnTo>
                  <a:lnTo>
                    <a:pt x="517258" y="525195"/>
                  </a:lnTo>
                  <a:lnTo>
                    <a:pt x="517804" y="521385"/>
                  </a:lnTo>
                  <a:lnTo>
                    <a:pt x="520039" y="517575"/>
                  </a:lnTo>
                  <a:lnTo>
                    <a:pt x="520192" y="516305"/>
                  </a:lnTo>
                  <a:lnTo>
                    <a:pt x="508063" y="515035"/>
                  </a:lnTo>
                  <a:lnTo>
                    <a:pt x="497611" y="520115"/>
                  </a:lnTo>
                  <a:lnTo>
                    <a:pt x="488569" y="525195"/>
                  </a:lnTo>
                  <a:lnTo>
                    <a:pt x="483857" y="521385"/>
                  </a:lnTo>
                  <a:lnTo>
                    <a:pt x="480707" y="518845"/>
                  </a:lnTo>
                  <a:lnTo>
                    <a:pt x="481723" y="509955"/>
                  </a:lnTo>
                  <a:lnTo>
                    <a:pt x="484098" y="504875"/>
                  </a:lnTo>
                  <a:lnTo>
                    <a:pt x="485292" y="502335"/>
                  </a:lnTo>
                  <a:lnTo>
                    <a:pt x="487400" y="498525"/>
                  </a:lnTo>
                  <a:lnTo>
                    <a:pt x="488099" y="497255"/>
                  </a:lnTo>
                  <a:lnTo>
                    <a:pt x="489496" y="494715"/>
                  </a:lnTo>
                  <a:lnTo>
                    <a:pt x="492417" y="489635"/>
                  </a:lnTo>
                  <a:lnTo>
                    <a:pt x="502513" y="488365"/>
                  </a:lnTo>
                  <a:lnTo>
                    <a:pt x="501840" y="502335"/>
                  </a:lnTo>
                  <a:lnTo>
                    <a:pt x="507530" y="503605"/>
                  </a:lnTo>
                  <a:lnTo>
                    <a:pt x="503123" y="495985"/>
                  </a:lnTo>
                  <a:lnTo>
                    <a:pt x="507365" y="493445"/>
                  </a:lnTo>
                  <a:lnTo>
                    <a:pt x="512953" y="493445"/>
                  </a:lnTo>
                  <a:lnTo>
                    <a:pt x="510286" y="489635"/>
                  </a:lnTo>
                  <a:lnTo>
                    <a:pt x="507923" y="488365"/>
                  </a:lnTo>
                  <a:lnTo>
                    <a:pt x="498487" y="483285"/>
                  </a:lnTo>
                  <a:lnTo>
                    <a:pt x="484822" y="474395"/>
                  </a:lnTo>
                  <a:lnTo>
                    <a:pt x="475526" y="466826"/>
                  </a:lnTo>
                  <a:lnTo>
                    <a:pt x="475526" y="532815"/>
                  </a:lnTo>
                  <a:lnTo>
                    <a:pt x="474408" y="531545"/>
                  </a:lnTo>
                  <a:lnTo>
                    <a:pt x="474853" y="531545"/>
                  </a:lnTo>
                  <a:lnTo>
                    <a:pt x="475526" y="532815"/>
                  </a:lnTo>
                  <a:lnTo>
                    <a:pt x="475526" y="466826"/>
                  </a:lnTo>
                  <a:lnTo>
                    <a:pt x="473913" y="465505"/>
                  </a:lnTo>
                  <a:lnTo>
                    <a:pt x="469734" y="466775"/>
                  </a:lnTo>
                  <a:lnTo>
                    <a:pt x="463423" y="469315"/>
                  </a:lnTo>
                  <a:lnTo>
                    <a:pt x="463765" y="474395"/>
                  </a:lnTo>
                  <a:lnTo>
                    <a:pt x="469061" y="474395"/>
                  </a:lnTo>
                  <a:lnTo>
                    <a:pt x="467118" y="480745"/>
                  </a:lnTo>
                  <a:lnTo>
                    <a:pt x="462724" y="483285"/>
                  </a:lnTo>
                  <a:lnTo>
                    <a:pt x="459003" y="485825"/>
                  </a:lnTo>
                  <a:lnTo>
                    <a:pt x="459130" y="489635"/>
                  </a:lnTo>
                  <a:lnTo>
                    <a:pt x="444855" y="494715"/>
                  </a:lnTo>
                  <a:lnTo>
                    <a:pt x="438061" y="494715"/>
                  </a:lnTo>
                  <a:lnTo>
                    <a:pt x="432320" y="490905"/>
                  </a:lnTo>
                  <a:lnTo>
                    <a:pt x="434733" y="482307"/>
                  </a:lnTo>
                  <a:lnTo>
                    <a:pt x="438569" y="488365"/>
                  </a:lnTo>
                  <a:lnTo>
                    <a:pt x="442633" y="485825"/>
                  </a:lnTo>
                  <a:lnTo>
                    <a:pt x="438924" y="483285"/>
                  </a:lnTo>
                  <a:lnTo>
                    <a:pt x="436410" y="478205"/>
                  </a:lnTo>
                  <a:lnTo>
                    <a:pt x="435775" y="476935"/>
                  </a:lnTo>
                  <a:lnTo>
                    <a:pt x="431698" y="473125"/>
                  </a:lnTo>
                  <a:lnTo>
                    <a:pt x="425234" y="478205"/>
                  </a:lnTo>
                  <a:lnTo>
                    <a:pt x="427863" y="488365"/>
                  </a:lnTo>
                  <a:lnTo>
                    <a:pt x="420547" y="492175"/>
                  </a:lnTo>
                  <a:lnTo>
                    <a:pt x="412711" y="495985"/>
                  </a:lnTo>
                  <a:lnTo>
                    <a:pt x="405409" y="497255"/>
                  </a:lnTo>
                  <a:lnTo>
                    <a:pt x="399707" y="494715"/>
                  </a:lnTo>
                  <a:lnTo>
                    <a:pt x="399427" y="501065"/>
                  </a:lnTo>
                  <a:lnTo>
                    <a:pt x="400265" y="502335"/>
                  </a:lnTo>
                  <a:lnTo>
                    <a:pt x="401307" y="503605"/>
                  </a:lnTo>
                  <a:lnTo>
                    <a:pt x="401650" y="511225"/>
                  </a:lnTo>
                  <a:lnTo>
                    <a:pt x="405765" y="503605"/>
                  </a:lnTo>
                  <a:lnTo>
                    <a:pt x="412318" y="504875"/>
                  </a:lnTo>
                  <a:lnTo>
                    <a:pt x="418426" y="506145"/>
                  </a:lnTo>
                  <a:lnTo>
                    <a:pt x="419366" y="503605"/>
                  </a:lnTo>
                  <a:lnTo>
                    <a:pt x="421220" y="498525"/>
                  </a:lnTo>
                  <a:lnTo>
                    <a:pt x="421716" y="508685"/>
                  </a:lnTo>
                  <a:lnTo>
                    <a:pt x="424256" y="512495"/>
                  </a:lnTo>
                  <a:lnTo>
                    <a:pt x="427278" y="517575"/>
                  </a:lnTo>
                  <a:lnTo>
                    <a:pt x="429247" y="526465"/>
                  </a:lnTo>
                  <a:lnTo>
                    <a:pt x="430809" y="522655"/>
                  </a:lnTo>
                  <a:lnTo>
                    <a:pt x="430034" y="517575"/>
                  </a:lnTo>
                  <a:lnTo>
                    <a:pt x="435610" y="521385"/>
                  </a:lnTo>
                  <a:lnTo>
                    <a:pt x="436448" y="521385"/>
                  </a:lnTo>
                  <a:lnTo>
                    <a:pt x="437781" y="520115"/>
                  </a:lnTo>
                  <a:lnTo>
                    <a:pt x="438569" y="518845"/>
                  </a:lnTo>
                  <a:lnTo>
                    <a:pt x="438289" y="517575"/>
                  </a:lnTo>
                  <a:lnTo>
                    <a:pt x="437896" y="516305"/>
                  </a:lnTo>
                  <a:lnTo>
                    <a:pt x="437616" y="513765"/>
                  </a:lnTo>
                  <a:lnTo>
                    <a:pt x="438061" y="511225"/>
                  </a:lnTo>
                  <a:lnTo>
                    <a:pt x="443966" y="507415"/>
                  </a:lnTo>
                  <a:lnTo>
                    <a:pt x="450265" y="506145"/>
                  </a:lnTo>
                  <a:lnTo>
                    <a:pt x="456209" y="506145"/>
                  </a:lnTo>
                  <a:lnTo>
                    <a:pt x="461086" y="504875"/>
                  </a:lnTo>
                  <a:lnTo>
                    <a:pt x="464045" y="508685"/>
                  </a:lnTo>
                  <a:lnTo>
                    <a:pt x="457466" y="508685"/>
                  </a:lnTo>
                  <a:lnTo>
                    <a:pt x="457581" y="513765"/>
                  </a:lnTo>
                  <a:lnTo>
                    <a:pt x="465937" y="508685"/>
                  </a:lnTo>
                  <a:lnTo>
                    <a:pt x="464781" y="516305"/>
                  </a:lnTo>
                  <a:lnTo>
                    <a:pt x="464832" y="522655"/>
                  </a:lnTo>
                  <a:lnTo>
                    <a:pt x="463448" y="527735"/>
                  </a:lnTo>
                  <a:lnTo>
                    <a:pt x="457962" y="530275"/>
                  </a:lnTo>
                  <a:lnTo>
                    <a:pt x="465709" y="534085"/>
                  </a:lnTo>
                  <a:lnTo>
                    <a:pt x="468109" y="541705"/>
                  </a:lnTo>
                  <a:lnTo>
                    <a:pt x="473570" y="546785"/>
                  </a:lnTo>
                  <a:lnTo>
                    <a:pt x="479259" y="544245"/>
                  </a:lnTo>
                  <a:lnTo>
                    <a:pt x="482561" y="545515"/>
                  </a:lnTo>
                  <a:lnTo>
                    <a:pt x="486562" y="544245"/>
                  </a:lnTo>
                  <a:lnTo>
                    <a:pt x="488784" y="542975"/>
                  </a:lnTo>
                  <a:lnTo>
                    <a:pt x="486791" y="544245"/>
                  </a:lnTo>
                  <a:lnTo>
                    <a:pt x="501904" y="545515"/>
                  </a:lnTo>
                  <a:lnTo>
                    <a:pt x="500951" y="546785"/>
                  </a:lnTo>
                  <a:lnTo>
                    <a:pt x="511048" y="550595"/>
                  </a:lnTo>
                  <a:lnTo>
                    <a:pt x="522363" y="551865"/>
                  </a:lnTo>
                  <a:lnTo>
                    <a:pt x="532650" y="555675"/>
                  </a:lnTo>
                  <a:lnTo>
                    <a:pt x="539648" y="567105"/>
                  </a:lnTo>
                  <a:lnTo>
                    <a:pt x="544880" y="567105"/>
                  </a:lnTo>
                  <a:lnTo>
                    <a:pt x="550633" y="565835"/>
                  </a:lnTo>
                  <a:lnTo>
                    <a:pt x="556031" y="572185"/>
                  </a:lnTo>
                  <a:lnTo>
                    <a:pt x="553466" y="581075"/>
                  </a:lnTo>
                  <a:lnTo>
                    <a:pt x="558114" y="583615"/>
                  </a:lnTo>
                  <a:lnTo>
                    <a:pt x="562457" y="588695"/>
                  </a:lnTo>
                  <a:lnTo>
                    <a:pt x="566762" y="591235"/>
                  </a:lnTo>
                  <a:lnTo>
                    <a:pt x="571309" y="589965"/>
                  </a:lnTo>
                  <a:lnTo>
                    <a:pt x="572770" y="602665"/>
                  </a:lnTo>
                  <a:lnTo>
                    <a:pt x="581545" y="609015"/>
                  </a:lnTo>
                  <a:lnTo>
                    <a:pt x="592645" y="612825"/>
                  </a:lnTo>
                  <a:lnTo>
                    <a:pt x="601027" y="616635"/>
                  </a:lnTo>
                  <a:lnTo>
                    <a:pt x="606767" y="607745"/>
                  </a:lnTo>
                  <a:lnTo>
                    <a:pt x="612736" y="611555"/>
                  </a:lnTo>
                  <a:lnTo>
                    <a:pt x="620268" y="611555"/>
                  </a:lnTo>
                  <a:lnTo>
                    <a:pt x="630250" y="612825"/>
                  </a:lnTo>
                  <a:lnTo>
                    <a:pt x="632726" y="607745"/>
                  </a:lnTo>
                  <a:lnTo>
                    <a:pt x="634593" y="603935"/>
                  </a:lnTo>
                  <a:lnTo>
                    <a:pt x="641451" y="605205"/>
                  </a:lnTo>
                  <a:lnTo>
                    <a:pt x="646950" y="610285"/>
                  </a:lnTo>
                  <a:lnTo>
                    <a:pt x="652487" y="617905"/>
                  </a:lnTo>
                  <a:lnTo>
                    <a:pt x="659409" y="624255"/>
                  </a:lnTo>
                  <a:lnTo>
                    <a:pt x="656780" y="626795"/>
                  </a:lnTo>
                  <a:lnTo>
                    <a:pt x="656158" y="626046"/>
                  </a:lnTo>
                  <a:lnTo>
                    <a:pt x="659790" y="633145"/>
                  </a:lnTo>
                  <a:lnTo>
                    <a:pt x="671855" y="635685"/>
                  </a:lnTo>
                  <a:lnTo>
                    <a:pt x="684263" y="635685"/>
                  </a:lnTo>
                  <a:lnTo>
                    <a:pt x="691184" y="644575"/>
                  </a:lnTo>
                  <a:lnTo>
                    <a:pt x="695871" y="643305"/>
                  </a:lnTo>
                  <a:lnTo>
                    <a:pt x="697204" y="645845"/>
                  </a:lnTo>
                  <a:lnTo>
                    <a:pt x="697877" y="648385"/>
                  </a:lnTo>
                  <a:lnTo>
                    <a:pt x="696925" y="648385"/>
                  </a:lnTo>
                  <a:lnTo>
                    <a:pt x="697153" y="649655"/>
                  </a:lnTo>
                  <a:lnTo>
                    <a:pt x="698042" y="649655"/>
                  </a:lnTo>
                  <a:lnTo>
                    <a:pt x="698373" y="652195"/>
                  </a:lnTo>
                  <a:lnTo>
                    <a:pt x="698601" y="654735"/>
                  </a:lnTo>
                  <a:lnTo>
                    <a:pt x="699160" y="656005"/>
                  </a:lnTo>
                  <a:lnTo>
                    <a:pt x="699160" y="650925"/>
                  </a:lnTo>
                  <a:lnTo>
                    <a:pt x="698652" y="649655"/>
                  </a:lnTo>
                  <a:lnTo>
                    <a:pt x="700887" y="650925"/>
                  </a:lnTo>
                  <a:lnTo>
                    <a:pt x="704786" y="652195"/>
                  </a:lnTo>
                  <a:lnTo>
                    <a:pt x="709307" y="652195"/>
                  </a:lnTo>
                  <a:lnTo>
                    <a:pt x="705116" y="662355"/>
                  </a:lnTo>
                  <a:lnTo>
                    <a:pt x="706018" y="662355"/>
                  </a:lnTo>
                  <a:lnTo>
                    <a:pt x="707072" y="667435"/>
                  </a:lnTo>
                  <a:lnTo>
                    <a:pt x="711200" y="659815"/>
                  </a:lnTo>
                  <a:lnTo>
                    <a:pt x="713701" y="652195"/>
                  </a:lnTo>
                  <a:lnTo>
                    <a:pt x="716216" y="650925"/>
                  </a:lnTo>
                  <a:lnTo>
                    <a:pt x="718781" y="650925"/>
                  </a:lnTo>
                  <a:lnTo>
                    <a:pt x="721283" y="648385"/>
                  </a:lnTo>
                  <a:lnTo>
                    <a:pt x="720255" y="656005"/>
                  </a:lnTo>
                  <a:lnTo>
                    <a:pt x="727456" y="658545"/>
                  </a:lnTo>
                  <a:lnTo>
                    <a:pt x="726592" y="666165"/>
                  </a:lnTo>
                  <a:lnTo>
                    <a:pt x="732764" y="664895"/>
                  </a:lnTo>
                  <a:lnTo>
                    <a:pt x="740498" y="664895"/>
                  </a:lnTo>
                  <a:lnTo>
                    <a:pt x="749147" y="663625"/>
                  </a:lnTo>
                  <a:lnTo>
                    <a:pt x="758088" y="656005"/>
                  </a:lnTo>
                  <a:lnTo>
                    <a:pt x="756920" y="658545"/>
                  </a:lnTo>
                  <a:lnTo>
                    <a:pt x="757199" y="659815"/>
                  </a:lnTo>
                  <a:lnTo>
                    <a:pt x="755408" y="659815"/>
                  </a:lnTo>
                  <a:lnTo>
                    <a:pt x="757809" y="663625"/>
                  </a:lnTo>
                  <a:lnTo>
                    <a:pt x="760323" y="667435"/>
                  </a:lnTo>
                  <a:lnTo>
                    <a:pt x="766343" y="664895"/>
                  </a:lnTo>
                  <a:lnTo>
                    <a:pt x="760488" y="677595"/>
                  </a:lnTo>
                  <a:lnTo>
                    <a:pt x="777989" y="667435"/>
                  </a:lnTo>
                  <a:lnTo>
                    <a:pt x="778103" y="677595"/>
                  </a:lnTo>
                  <a:lnTo>
                    <a:pt x="777379" y="682675"/>
                  </a:lnTo>
                  <a:lnTo>
                    <a:pt x="767118" y="687755"/>
                  </a:lnTo>
                  <a:lnTo>
                    <a:pt x="777659" y="685215"/>
                  </a:lnTo>
                  <a:lnTo>
                    <a:pt x="787895" y="685215"/>
                  </a:lnTo>
                  <a:lnTo>
                    <a:pt x="797560" y="682675"/>
                  </a:lnTo>
                  <a:lnTo>
                    <a:pt x="792264" y="689025"/>
                  </a:lnTo>
                  <a:lnTo>
                    <a:pt x="795782" y="691565"/>
                  </a:lnTo>
                  <a:lnTo>
                    <a:pt x="807707" y="685215"/>
                  </a:lnTo>
                  <a:lnTo>
                    <a:pt x="805700" y="692835"/>
                  </a:lnTo>
                  <a:lnTo>
                    <a:pt x="810742" y="705535"/>
                  </a:lnTo>
                  <a:lnTo>
                    <a:pt x="824369" y="716965"/>
                  </a:lnTo>
                  <a:lnTo>
                    <a:pt x="840257" y="729665"/>
                  </a:lnTo>
                  <a:lnTo>
                    <a:pt x="852144" y="746175"/>
                  </a:lnTo>
                  <a:lnTo>
                    <a:pt x="857415" y="738555"/>
                  </a:lnTo>
                  <a:lnTo>
                    <a:pt x="858913" y="743635"/>
                  </a:lnTo>
                  <a:lnTo>
                    <a:pt x="860602" y="749985"/>
                  </a:lnTo>
                  <a:lnTo>
                    <a:pt x="866470" y="746175"/>
                  </a:lnTo>
                  <a:lnTo>
                    <a:pt x="863968" y="752525"/>
                  </a:lnTo>
                  <a:lnTo>
                    <a:pt x="864577" y="756335"/>
                  </a:lnTo>
                  <a:lnTo>
                    <a:pt x="858443" y="758875"/>
                  </a:lnTo>
                  <a:lnTo>
                    <a:pt x="865517" y="762685"/>
                  </a:lnTo>
                  <a:lnTo>
                    <a:pt x="869645" y="767765"/>
                  </a:lnTo>
                  <a:lnTo>
                    <a:pt x="874433" y="771575"/>
                  </a:lnTo>
                  <a:lnTo>
                    <a:pt x="883475" y="769035"/>
                  </a:lnTo>
                  <a:lnTo>
                    <a:pt x="880910" y="774115"/>
                  </a:lnTo>
                  <a:lnTo>
                    <a:pt x="876173" y="774115"/>
                  </a:lnTo>
                  <a:lnTo>
                    <a:pt x="875004" y="777925"/>
                  </a:lnTo>
                  <a:lnTo>
                    <a:pt x="876503" y="777925"/>
                  </a:lnTo>
                  <a:lnTo>
                    <a:pt x="881138" y="776655"/>
                  </a:lnTo>
                  <a:lnTo>
                    <a:pt x="878789" y="783005"/>
                  </a:lnTo>
                  <a:lnTo>
                    <a:pt x="875563" y="783005"/>
                  </a:lnTo>
                  <a:lnTo>
                    <a:pt x="872490" y="784275"/>
                  </a:lnTo>
                  <a:lnTo>
                    <a:pt x="880478" y="785545"/>
                  </a:lnTo>
                  <a:lnTo>
                    <a:pt x="888923" y="780465"/>
                  </a:lnTo>
                  <a:lnTo>
                    <a:pt x="893241" y="776655"/>
                  </a:lnTo>
                  <a:lnTo>
                    <a:pt x="897572" y="772845"/>
                  </a:lnTo>
                  <a:lnTo>
                    <a:pt x="900772" y="769035"/>
                  </a:lnTo>
                  <a:lnTo>
                    <a:pt x="906119" y="762685"/>
                  </a:lnTo>
                  <a:lnTo>
                    <a:pt x="906056" y="772845"/>
                  </a:lnTo>
                  <a:lnTo>
                    <a:pt x="909231" y="774115"/>
                  </a:lnTo>
                  <a:lnTo>
                    <a:pt x="919721" y="767765"/>
                  </a:lnTo>
                  <a:lnTo>
                    <a:pt x="917994" y="774115"/>
                  </a:lnTo>
                  <a:lnTo>
                    <a:pt x="917270" y="780465"/>
                  </a:lnTo>
                  <a:lnTo>
                    <a:pt x="909955" y="777925"/>
                  </a:lnTo>
                  <a:lnTo>
                    <a:pt x="913765" y="781735"/>
                  </a:lnTo>
                  <a:lnTo>
                    <a:pt x="920000" y="788085"/>
                  </a:lnTo>
                  <a:lnTo>
                    <a:pt x="927354" y="791895"/>
                  </a:lnTo>
                  <a:lnTo>
                    <a:pt x="934542" y="789355"/>
                  </a:lnTo>
                  <a:lnTo>
                    <a:pt x="933437" y="793165"/>
                  </a:lnTo>
                  <a:lnTo>
                    <a:pt x="940574" y="793165"/>
                  </a:lnTo>
                  <a:lnTo>
                    <a:pt x="947699" y="799515"/>
                  </a:lnTo>
                  <a:lnTo>
                    <a:pt x="947597" y="800785"/>
                  </a:lnTo>
                  <a:lnTo>
                    <a:pt x="955954" y="805865"/>
                  </a:lnTo>
                  <a:lnTo>
                    <a:pt x="955294" y="802055"/>
                  </a:lnTo>
                  <a:lnTo>
                    <a:pt x="962418" y="798245"/>
                  </a:lnTo>
                  <a:lnTo>
                    <a:pt x="965492" y="799515"/>
                  </a:lnTo>
                  <a:lnTo>
                    <a:pt x="967371" y="803325"/>
                  </a:lnTo>
                  <a:lnTo>
                    <a:pt x="970902" y="807135"/>
                  </a:lnTo>
                  <a:lnTo>
                    <a:pt x="969670" y="808405"/>
                  </a:lnTo>
                  <a:lnTo>
                    <a:pt x="973670" y="817295"/>
                  </a:lnTo>
                  <a:lnTo>
                    <a:pt x="977138" y="819835"/>
                  </a:lnTo>
                  <a:lnTo>
                    <a:pt x="980363" y="821105"/>
                  </a:lnTo>
                  <a:lnTo>
                    <a:pt x="983615" y="831265"/>
                  </a:lnTo>
                  <a:lnTo>
                    <a:pt x="989520" y="822375"/>
                  </a:lnTo>
                  <a:lnTo>
                    <a:pt x="996810" y="818565"/>
                  </a:lnTo>
                  <a:lnTo>
                    <a:pt x="998677" y="826185"/>
                  </a:lnTo>
                  <a:lnTo>
                    <a:pt x="1000086" y="836345"/>
                  </a:lnTo>
                  <a:lnTo>
                    <a:pt x="1006017" y="841425"/>
                  </a:lnTo>
                  <a:lnTo>
                    <a:pt x="1007084" y="835075"/>
                  </a:lnTo>
                  <a:lnTo>
                    <a:pt x="1009738" y="838885"/>
                  </a:lnTo>
                  <a:lnTo>
                    <a:pt x="1006843" y="851585"/>
                  </a:lnTo>
                  <a:lnTo>
                    <a:pt x="1002652" y="865555"/>
                  </a:lnTo>
                  <a:lnTo>
                    <a:pt x="1001458" y="873175"/>
                  </a:lnTo>
                  <a:lnTo>
                    <a:pt x="1001115" y="875715"/>
                  </a:lnTo>
                  <a:lnTo>
                    <a:pt x="997991" y="874445"/>
                  </a:lnTo>
                  <a:lnTo>
                    <a:pt x="995819" y="874445"/>
                  </a:lnTo>
                  <a:lnTo>
                    <a:pt x="998550" y="882065"/>
                  </a:lnTo>
                  <a:lnTo>
                    <a:pt x="1003084" y="878255"/>
                  </a:lnTo>
                  <a:lnTo>
                    <a:pt x="1005497" y="875715"/>
                  </a:lnTo>
                  <a:lnTo>
                    <a:pt x="1009103" y="871905"/>
                  </a:lnTo>
                  <a:lnTo>
                    <a:pt x="1016279" y="870635"/>
                  </a:lnTo>
                  <a:lnTo>
                    <a:pt x="1012761" y="874445"/>
                  </a:lnTo>
                  <a:lnTo>
                    <a:pt x="1008570" y="879525"/>
                  </a:lnTo>
                  <a:lnTo>
                    <a:pt x="1005852" y="884605"/>
                  </a:lnTo>
                  <a:lnTo>
                    <a:pt x="1006754" y="888415"/>
                  </a:lnTo>
                  <a:lnTo>
                    <a:pt x="1011135" y="890955"/>
                  </a:lnTo>
                  <a:lnTo>
                    <a:pt x="1021867" y="890955"/>
                  </a:lnTo>
                  <a:lnTo>
                    <a:pt x="1032471" y="892225"/>
                  </a:lnTo>
                  <a:lnTo>
                    <a:pt x="1036523" y="899845"/>
                  </a:lnTo>
                  <a:lnTo>
                    <a:pt x="1040752" y="888415"/>
                  </a:lnTo>
                  <a:lnTo>
                    <a:pt x="1047343" y="888415"/>
                  </a:lnTo>
                  <a:lnTo>
                    <a:pt x="1050683" y="894765"/>
                  </a:lnTo>
                  <a:lnTo>
                    <a:pt x="1052512" y="903655"/>
                  </a:lnTo>
                  <a:lnTo>
                    <a:pt x="1056220" y="911275"/>
                  </a:lnTo>
                  <a:lnTo>
                    <a:pt x="1065174" y="910005"/>
                  </a:lnTo>
                  <a:lnTo>
                    <a:pt x="1064895" y="912545"/>
                  </a:lnTo>
                  <a:lnTo>
                    <a:pt x="1064120" y="913815"/>
                  </a:lnTo>
                  <a:lnTo>
                    <a:pt x="1063231" y="913815"/>
                  </a:lnTo>
                  <a:lnTo>
                    <a:pt x="1069454" y="915085"/>
                  </a:lnTo>
                  <a:lnTo>
                    <a:pt x="1076667" y="917625"/>
                  </a:lnTo>
                  <a:lnTo>
                    <a:pt x="1084211" y="917625"/>
                  </a:lnTo>
                  <a:lnTo>
                    <a:pt x="1091438" y="916355"/>
                  </a:lnTo>
                  <a:lnTo>
                    <a:pt x="1088517" y="931595"/>
                  </a:lnTo>
                  <a:lnTo>
                    <a:pt x="1100289" y="936675"/>
                  </a:lnTo>
                  <a:lnTo>
                    <a:pt x="1111618" y="940485"/>
                  </a:lnTo>
                  <a:lnTo>
                    <a:pt x="1107389" y="951915"/>
                  </a:lnTo>
                  <a:lnTo>
                    <a:pt x="1121829" y="963345"/>
                  </a:lnTo>
                  <a:lnTo>
                    <a:pt x="1119149" y="964615"/>
                  </a:lnTo>
                  <a:lnTo>
                    <a:pt x="1124597" y="969695"/>
                  </a:lnTo>
                  <a:lnTo>
                    <a:pt x="1130477" y="970965"/>
                  </a:lnTo>
                  <a:lnTo>
                    <a:pt x="1136611" y="970965"/>
                  </a:lnTo>
                  <a:lnTo>
                    <a:pt x="1142847" y="968425"/>
                  </a:lnTo>
                  <a:lnTo>
                    <a:pt x="1143177" y="972235"/>
                  </a:lnTo>
                  <a:lnTo>
                    <a:pt x="1139659" y="972235"/>
                  </a:lnTo>
                  <a:lnTo>
                    <a:pt x="1138275" y="973505"/>
                  </a:lnTo>
                  <a:lnTo>
                    <a:pt x="1143088" y="983665"/>
                  </a:lnTo>
                  <a:lnTo>
                    <a:pt x="1148295" y="988745"/>
                  </a:lnTo>
                  <a:lnTo>
                    <a:pt x="1169098" y="988745"/>
                  </a:lnTo>
                  <a:lnTo>
                    <a:pt x="1281074" y="988745"/>
                  </a:lnTo>
                  <a:lnTo>
                    <a:pt x="1283728" y="987475"/>
                  </a:lnTo>
                  <a:lnTo>
                    <a:pt x="1279880" y="997635"/>
                  </a:lnTo>
                  <a:lnTo>
                    <a:pt x="1282725" y="995095"/>
                  </a:lnTo>
                  <a:lnTo>
                    <a:pt x="1286294" y="995095"/>
                  </a:lnTo>
                  <a:lnTo>
                    <a:pt x="1289088" y="992555"/>
                  </a:lnTo>
                  <a:lnTo>
                    <a:pt x="1289951" y="987475"/>
                  </a:lnTo>
                  <a:lnTo>
                    <a:pt x="1290586" y="983665"/>
                  </a:lnTo>
                  <a:close/>
                </a:path>
                <a:path extrusionOk="0" h="1503679" w="2188844">
                  <a:moveTo>
                    <a:pt x="1309382" y="1164869"/>
                  </a:moveTo>
                  <a:lnTo>
                    <a:pt x="1305585" y="1160195"/>
                  </a:lnTo>
                  <a:lnTo>
                    <a:pt x="1305877" y="1164005"/>
                  </a:lnTo>
                  <a:lnTo>
                    <a:pt x="1309382" y="1164869"/>
                  </a:lnTo>
                  <a:close/>
                </a:path>
                <a:path extrusionOk="0" h="1503679" w="2188844">
                  <a:moveTo>
                    <a:pt x="1309966" y="1165021"/>
                  </a:moveTo>
                  <a:lnTo>
                    <a:pt x="1309382" y="1164869"/>
                  </a:lnTo>
                  <a:lnTo>
                    <a:pt x="1309712" y="1165275"/>
                  </a:lnTo>
                  <a:lnTo>
                    <a:pt x="1309966" y="1165021"/>
                  </a:lnTo>
                  <a:close/>
                </a:path>
                <a:path extrusionOk="0" h="1503679" w="2188844">
                  <a:moveTo>
                    <a:pt x="1330985" y="1183259"/>
                  </a:moveTo>
                  <a:lnTo>
                    <a:pt x="1330172" y="1183055"/>
                  </a:lnTo>
                  <a:lnTo>
                    <a:pt x="1329982" y="1183627"/>
                  </a:lnTo>
                  <a:lnTo>
                    <a:pt x="1330985" y="1183259"/>
                  </a:lnTo>
                  <a:close/>
                </a:path>
                <a:path extrusionOk="0" h="1503679" w="2188844">
                  <a:moveTo>
                    <a:pt x="1342415" y="1045857"/>
                  </a:moveTo>
                  <a:lnTo>
                    <a:pt x="1342390" y="1040815"/>
                  </a:lnTo>
                  <a:lnTo>
                    <a:pt x="1339202" y="1039545"/>
                  </a:lnTo>
                  <a:lnTo>
                    <a:pt x="1342415" y="1045857"/>
                  </a:lnTo>
                  <a:close/>
                </a:path>
                <a:path extrusionOk="0" h="1503679" w="2188844">
                  <a:moveTo>
                    <a:pt x="1366977" y="1116647"/>
                  </a:moveTo>
                  <a:lnTo>
                    <a:pt x="1365631" y="1116037"/>
                  </a:lnTo>
                  <a:lnTo>
                    <a:pt x="1362240" y="1115758"/>
                  </a:lnTo>
                  <a:lnTo>
                    <a:pt x="1362125" y="1116088"/>
                  </a:lnTo>
                  <a:lnTo>
                    <a:pt x="1362176" y="1116368"/>
                  </a:lnTo>
                  <a:lnTo>
                    <a:pt x="1362011" y="1116812"/>
                  </a:lnTo>
                  <a:lnTo>
                    <a:pt x="1366977" y="1116647"/>
                  </a:lnTo>
                  <a:close/>
                </a:path>
                <a:path extrusionOk="0" h="1503679" w="2188844">
                  <a:moveTo>
                    <a:pt x="1374838" y="206349"/>
                  </a:moveTo>
                  <a:lnTo>
                    <a:pt x="1366862" y="179832"/>
                  </a:lnTo>
                  <a:lnTo>
                    <a:pt x="1362570" y="215874"/>
                  </a:lnTo>
                  <a:lnTo>
                    <a:pt x="1366697" y="203454"/>
                  </a:lnTo>
                  <a:lnTo>
                    <a:pt x="1370203" y="204457"/>
                  </a:lnTo>
                  <a:lnTo>
                    <a:pt x="1374838" y="206349"/>
                  </a:lnTo>
                  <a:close/>
                </a:path>
                <a:path extrusionOk="0" h="1503679" w="2188844">
                  <a:moveTo>
                    <a:pt x="1375397" y="206629"/>
                  </a:moveTo>
                  <a:lnTo>
                    <a:pt x="1375219" y="206514"/>
                  </a:lnTo>
                  <a:lnTo>
                    <a:pt x="1375003" y="206463"/>
                  </a:lnTo>
                  <a:lnTo>
                    <a:pt x="1374838" y="206349"/>
                  </a:lnTo>
                  <a:lnTo>
                    <a:pt x="1375054" y="207124"/>
                  </a:lnTo>
                  <a:lnTo>
                    <a:pt x="1375219" y="207010"/>
                  </a:lnTo>
                  <a:lnTo>
                    <a:pt x="1375283" y="206730"/>
                  </a:lnTo>
                  <a:close/>
                </a:path>
                <a:path extrusionOk="0" h="1503679" w="2188844">
                  <a:moveTo>
                    <a:pt x="1462316" y="97929"/>
                  </a:moveTo>
                  <a:lnTo>
                    <a:pt x="1457147" y="91960"/>
                  </a:lnTo>
                  <a:lnTo>
                    <a:pt x="1452562" y="86779"/>
                  </a:lnTo>
                  <a:lnTo>
                    <a:pt x="1449565" y="84785"/>
                  </a:lnTo>
                  <a:lnTo>
                    <a:pt x="1449209" y="88404"/>
                  </a:lnTo>
                  <a:lnTo>
                    <a:pt x="1452054" y="97599"/>
                  </a:lnTo>
                  <a:lnTo>
                    <a:pt x="1456067" y="95478"/>
                  </a:lnTo>
                  <a:lnTo>
                    <a:pt x="1459407" y="96202"/>
                  </a:lnTo>
                  <a:lnTo>
                    <a:pt x="1462316" y="97929"/>
                  </a:lnTo>
                  <a:close/>
                </a:path>
                <a:path extrusionOk="0" h="1503679" w="2188844">
                  <a:moveTo>
                    <a:pt x="1539303" y="1494142"/>
                  </a:moveTo>
                  <a:lnTo>
                    <a:pt x="1535734" y="1493799"/>
                  </a:lnTo>
                  <a:lnTo>
                    <a:pt x="1534845" y="1501267"/>
                  </a:lnTo>
                  <a:lnTo>
                    <a:pt x="1539303" y="1494142"/>
                  </a:lnTo>
                  <a:close/>
                </a:path>
                <a:path extrusionOk="0" h="1503679" w="2188844">
                  <a:moveTo>
                    <a:pt x="1557591" y="1500314"/>
                  </a:moveTo>
                  <a:lnTo>
                    <a:pt x="1556308" y="1499489"/>
                  </a:lnTo>
                  <a:lnTo>
                    <a:pt x="1553857" y="1497812"/>
                  </a:lnTo>
                  <a:lnTo>
                    <a:pt x="1556092" y="1495310"/>
                  </a:lnTo>
                  <a:lnTo>
                    <a:pt x="1544548" y="1503667"/>
                  </a:lnTo>
                  <a:lnTo>
                    <a:pt x="1557591" y="1500314"/>
                  </a:lnTo>
                  <a:close/>
                </a:path>
                <a:path extrusionOk="0" h="1503679" w="2188844">
                  <a:moveTo>
                    <a:pt x="1588008" y="1412608"/>
                  </a:moveTo>
                  <a:lnTo>
                    <a:pt x="1586750" y="1411655"/>
                  </a:lnTo>
                  <a:lnTo>
                    <a:pt x="1586268" y="1412849"/>
                  </a:lnTo>
                  <a:lnTo>
                    <a:pt x="1588008" y="1412608"/>
                  </a:lnTo>
                  <a:close/>
                </a:path>
                <a:path extrusionOk="0" h="1503679" w="2188844">
                  <a:moveTo>
                    <a:pt x="1595056" y="1411655"/>
                  </a:moveTo>
                  <a:lnTo>
                    <a:pt x="1588008" y="1412608"/>
                  </a:lnTo>
                  <a:lnTo>
                    <a:pt x="1591767" y="1415465"/>
                  </a:lnTo>
                  <a:lnTo>
                    <a:pt x="1595056" y="1411655"/>
                  </a:lnTo>
                  <a:close/>
                </a:path>
                <a:path extrusionOk="0" h="1503679" w="2188844">
                  <a:moveTo>
                    <a:pt x="1602422" y="1447215"/>
                  </a:moveTo>
                  <a:lnTo>
                    <a:pt x="1595335" y="1443405"/>
                  </a:lnTo>
                  <a:lnTo>
                    <a:pt x="1597177" y="1431975"/>
                  </a:lnTo>
                  <a:lnTo>
                    <a:pt x="1597202" y="1420545"/>
                  </a:lnTo>
                  <a:lnTo>
                    <a:pt x="1584693" y="1416735"/>
                  </a:lnTo>
                  <a:lnTo>
                    <a:pt x="1586242" y="1412925"/>
                  </a:lnTo>
                  <a:lnTo>
                    <a:pt x="1585633" y="1412925"/>
                  </a:lnTo>
                  <a:lnTo>
                    <a:pt x="1581899" y="1410385"/>
                  </a:lnTo>
                  <a:lnTo>
                    <a:pt x="1581238" y="1401495"/>
                  </a:lnTo>
                  <a:lnTo>
                    <a:pt x="1583575" y="1401495"/>
                  </a:lnTo>
                  <a:lnTo>
                    <a:pt x="1576209" y="1388795"/>
                  </a:lnTo>
                  <a:lnTo>
                    <a:pt x="1572387" y="1377365"/>
                  </a:lnTo>
                  <a:lnTo>
                    <a:pt x="1569364" y="1363395"/>
                  </a:lnTo>
                  <a:lnTo>
                    <a:pt x="1568945" y="1362125"/>
                  </a:lnTo>
                  <a:lnTo>
                    <a:pt x="1566430" y="1354505"/>
                  </a:lnTo>
                  <a:lnTo>
                    <a:pt x="1564335" y="1348155"/>
                  </a:lnTo>
                  <a:lnTo>
                    <a:pt x="1556702" y="1354505"/>
                  </a:lnTo>
                  <a:lnTo>
                    <a:pt x="1554924" y="1349425"/>
                  </a:lnTo>
                  <a:lnTo>
                    <a:pt x="1556981" y="1346885"/>
                  </a:lnTo>
                  <a:lnTo>
                    <a:pt x="1557756" y="1344345"/>
                  </a:lnTo>
                  <a:lnTo>
                    <a:pt x="1551711" y="1346885"/>
                  </a:lnTo>
                  <a:lnTo>
                    <a:pt x="1553171" y="1351965"/>
                  </a:lnTo>
                  <a:lnTo>
                    <a:pt x="1554454" y="1357045"/>
                  </a:lnTo>
                  <a:lnTo>
                    <a:pt x="1547837" y="1362125"/>
                  </a:lnTo>
                  <a:lnTo>
                    <a:pt x="1550073" y="1351965"/>
                  </a:lnTo>
                  <a:lnTo>
                    <a:pt x="1550631" y="1349425"/>
                  </a:lnTo>
                  <a:lnTo>
                    <a:pt x="1544789" y="1337995"/>
                  </a:lnTo>
                  <a:lnTo>
                    <a:pt x="1543050" y="1334185"/>
                  </a:lnTo>
                  <a:lnTo>
                    <a:pt x="1539595" y="1326565"/>
                  </a:lnTo>
                  <a:lnTo>
                    <a:pt x="1542910" y="1317675"/>
                  </a:lnTo>
                  <a:lnTo>
                    <a:pt x="1544320" y="1313865"/>
                  </a:lnTo>
                  <a:lnTo>
                    <a:pt x="1541018" y="1312595"/>
                  </a:lnTo>
                  <a:lnTo>
                    <a:pt x="1534617" y="1317675"/>
                  </a:lnTo>
                  <a:lnTo>
                    <a:pt x="1531340" y="1316405"/>
                  </a:lnTo>
                  <a:lnTo>
                    <a:pt x="1532991" y="1313865"/>
                  </a:lnTo>
                  <a:lnTo>
                    <a:pt x="1535455" y="1310055"/>
                  </a:lnTo>
                  <a:lnTo>
                    <a:pt x="1527429" y="1313865"/>
                  </a:lnTo>
                  <a:lnTo>
                    <a:pt x="1525587" y="1308785"/>
                  </a:lnTo>
                  <a:lnTo>
                    <a:pt x="1530667" y="1301165"/>
                  </a:lnTo>
                  <a:lnTo>
                    <a:pt x="1535074" y="1298625"/>
                  </a:lnTo>
                  <a:lnTo>
                    <a:pt x="1535239" y="1299895"/>
                  </a:lnTo>
                  <a:lnTo>
                    <a:pt x="1538414" y="1299895"/>
                  </a:lnTo>
                  <a:lnTo>
                    <a:pt x="1539582" y="1301165"/>
                  </a:lnTo>
                  <a:lnTo>
                    <a:pt x="1539163" y="1298625"/>
                  </a:lnTo>
                  <a:lnTo>
                    <a:pt x="1538528" y="1294815"/>
                  </a:lnTo>
                  <a:lnTo>
                    <a:pt x="1536255" y="1292275"/>
                  </a:lnTo>
                  <a:lnTo>
                    <a:pt x="1533969" y="1289735"/>
                  </a:lnTo>
                  <a:lnTo>
                    <a:pt x="1529092" y="1285925"/>
                  </a:lnTo>
                  <a:lnTo>
                    <a:pt x="1527098" y="1283385"/>
                  </a:lnTo>
                  <a:lnTo>
                    <a:pt x="1528267" y="1292275"/>
                  </a:lnTo>
                  <a:lnTo>
                    <a:pt x="1522095" y="1285925"/>
                  </a:lnTo>
                  <a:lnTo>
                    <a:pt x="1516519" y="1279575"/>
                  </a:lnTo>
                  <a:lnTo>
                    <a:pt x="1511198" y="1271955"/>
                  </a:lnTo>
                  <a:lnTo>
                    <a:pt x="1505750" y="1264335"/>
                  </a:lnTo>
                  <a:lnTo>
                    <a:pt x="1499882" y="1257985"/>
                  </a:lnTo>
                  <a:lnTo>
                    <a:pt x="1493520" y="1251635"/>
                  </a:lnTo>
                  <a:lnTo>
                    <a:pt x="1486382" y="1246555"/>
                  </a:lnTo>
                  <a:lnTo>
                    <a:pt x="1478203" y="1241475"/>
                  </a:lnTo>
                  <a:lnTo>
                    <a:pt x="1475308" y="1246555"/>
                  </a:lnTo>
                  <a:lnTo>
                    <a:pt x="1468932" y="1241475"/>
                  </a:lnTo>
                  <a:lnTo>
                    <a:pt x="1467345" y="1240205"/>
                  </a:lnTo>
                  <a:lnTo>
                    <a:pt x="1465351" y="1235125"/>
                  </a:lnTo>
                  <a:lnTo>
                    <a:pt x="1463903" y="1228775"/>
                  </a:lnTo>
                  <a:lnTo>
                    <a:pt x="1457579" y="1221155"/>
                  </a:lnTo>
                  <a:lnTo>
                    <a:pt x="1452892" y="1221155"/>
                  </a:lnTo>
                  <a:lnTo>
                    <a:pt x="1448092" y="1218615"/>
                  </a:lnTo>
                  <a:lnTo>
                    <a:pt x="1445590" y="1214805"/>
                  </a:lnTo>
                  <a:lnTo>
                    <a:pt x="1452778" y="1214805"/>
                  </a:lnTo>
                  <a:lnTo>
                    <a:pt x="1449539" y="1202105"/>
                  </a:lnTo>
                  <a:lnTo>
                    <a:pt x="1449209" y="1200835"/>
                  </a:lnTo>
                  <a:lnTo>
                    <a:pt x="1457794" y="1202105"/>
                  </a:lnTo>
                  <a:lnTo>
                    <a:pt x="1454518" y="1200835"/>
                  </a:lnTo>
                  <a:lnTo>
                    <a:pt x="1447952" y="1198295"/>
                  </a:lnTo>
                  <a:lnTo>
                    <a:pt x="1442605" y="1198295"/>
                  </a:lnTo>
                  <a:lnTo>
                    <a:pt x="1425232" y="1202105"/>
                  </a:lnTo>
                  <a:lnTo>
                    <a:pt x="1427607" y="1198295"/>
                  </a:lnTo>
                  <a:lnTo>
                    <a:pt x="1429969" y="1194485"/>
                  </a:lnTo>
                  <a:lnTo>
                    <a:pt x="1421777" y="1195755"/>
                  </a:lnTo>
                  <a:lnTo>
                    <a:pt x="1418717" y="1198295"/>
                  </a:lnTo>
                  <a:lnTo>
                    <a:pt x="1411516" y="1193215"/>
                  </a:lnTo>
                  <a:lnTo>
                    <a:pt x="1416900" y="1190675"/>
                  </a:lnTo>
                  <a:lnTo>
                    <a:pt x="1419847" y="1186865"/>
                  </a:lnTo>
                  <a:lnTo>
                    <a:pt x="1423212" y="1183055"/>
                  </a:lnTo>
                  <a:lnTo>
                    <a:pt x="1429918" y="1180515"/>
                  </a:lnTo>
                  <a:lnTo>
                    <a:pt x="1428330" y="1175435"/>
                  </a:lnTo>
                  <a:lnTo>
                    <a:pt x="1425956" y="1167815"/>
                  </a:lnTo>
                  <a:lnTo>
                    <a:pt x="1416596" y="1164005"/>
                  </a:lnTo>
                  <a:lnTo>
                    <a:pt x="1409636" y="1158925"/>
                  </a:lnTo>
                  <a:lnTo>
                    <a:pt x="1412862" y="1148765"/>
                  </a:lnTo>
                  <a:lnTo>
                    <a:pt x="1403248" y="1155115"/>
                  </a:lnTo>
                  <a:lnTo>
                    <a:pt x="1403819" y="1161465"/>
                  </a:lnTo>
                  <a:lnTo>
                    <a:pt x="1407388" y="1166545"/>
                  </a:lnTo>
                  <a:lnTo>
                    <a:pt x="1406779" y="1167815"/>
                  </a:lnTo>
                  <a:lnTo>
                    <a:pt x="1403654" y="1175435"/>
                  </a:lnTo>
                  <a:lnTo>
                    <a:pt x="1389329" y="1172895"/>
                  </a:lnTo>
                  <a:lnTo>
                    <a:pt x="1388325" y="1170355"/>
                  </a:lnTo>
                  <a:lnTo>
                    <a:pt x="1387322" y="1167815"/>
                  </a:lnTo>
                  <a:lnTo>
                    <a:pt x="1388198" y="1161465"/>
                  </a:lnTo>
                  <a:lnTo>
                    <a:pt x="1392643" y="1151305"/>
                  </a:lnTo>
                  <a:lnTo>
                    <a:pt x="1394066" y="1146225"/>
                  </a:lnTo>
                  <a:lnTo>
                    <a:pt x="1395831" y="1139875"/>
                  </a:lnTo>
                  <a:lnTo>
                    <a:pt x="1392948" y="1129715"/>
                  </a:lnTo>
                  <a:lnTo>
                    <a:pt x="1393850" y="1130985"/>
                  </a:lnTo>
                  <a:lnTo>
                    <a:pt x="1395234" y="1129715"/>
                  </a:lnTo>
                  <a:lnTo>
                    <a:pt x="1396072" y="1130985"/>
                  </a:lnTo>
                  <a:lnTo>
                    <a:pt x="1395526" y="1129715"/>
                  </a:lnTo>
                  <a:lnTo>
                    <a:pt x="1394980" y="1128445"/>
                  </a:lnTo>
                  <a:lnTo>
                    <a:pt x="1394421" y="1127175"/>
                  </a:lnTo>
                  <a:lnTo>
                    <a:pt x="1390230" y="1125905"/>
                  </a:lnTo>
                  <a:lnTo>
                    <a:pt x="1386382" y="1123365"/>
                  </a:lnTo>
                  <a:lnTo>
                    <a:pt x="1385887" y="1118285"/>
                  </a:lnTo>
                  <a:lnTo>
                    <a:pt x="1385760" y="1117015"/>
                  </a:lnTo>
                  <a:lnTo>
                    <a:pt x="1379359" y="1118285"/>
                  </a:lnTo>
                  <a:lnTo>
                    <a:pt x="1376680" y="1117015"/>
                  </a:lnTo>
                  <a:lnTo>
                    <a:pt x="1373809" y="1115745"/>
                  </a:lnTo>
                  <a:lnTo>
                    <a:pt x="1366812" y="1119555"/>
                  </a:lnTo>
                  <a:lnTo>
                    <a:pt x="1378623" y="1128445"/>
                  </a:lnTo>
                  <a:lnTo>
                    <a:pt x="1370596" y="1127175"/>
                  </a:lnTo>
                  <a:lnTo>
                    <a:pt x="1361135" y="1127175"/>
                  </a:lnTo>
                  <a:lnTo>
                    <a:pt x="1353134" y="1124635"/>
                  </a:lnTo>
                  <a:lnTo>
                    <a:pt x="1349463" y="1117015"/>
                  </a:lnTo>
                  <a:lnTo>
                    <a:pt x="1352702" y="1114475"/>
                  </a:lnTo>
                  <a:lnTo>
                    <a:pt x="1358607" y="1114475"/>
                  </a:lnTo>
                  <a:lnTo>
                    <a:pt x="1362240" y="1115745"/>
                  </a:lnTo>
                  <a:lnTo>
                    <a:pt x="1362519" y="1114475"/>
                  </a:lnTo>
                  <a:lnTo>
                    <a:pt x="1363103" y="1111935"/>
                  </a:lnTo>
                  <a:lnTo>
                    <a:pt x="1363687" y="1109395"/>
                  </a:lnTo>
                  <a:lnTo>
                    <a:pt x="1355039" y="1111935"/>
                  </a:lnTo>
                  <a:lnTo>
                    <a:pt x="1356487" y="1105585"/>
                  </a:lnTo>
                  <a:lnTo>
                    <a:pt x="1364678" y="1103045"/>
                  </a:lnTo>
                  <a:lnTo>
                    <a:pt x="1370368" y="1106855"/>
                  </a:lnTo>
                  <a:lnTo>
                    <a:pt x="1376362" y="1111935"/>
                  </a:lnTo>
                  <a:lnTo>
                    <a:pt x="1385430" y="1113205"/>
                  </a:lnTo>
                  <a:lnTo>
                    <a:pt x="1383868" y="1109395"/>
                  </a:lnTo>
                  <a:lnTo>
                    <a:pt x="1378839" y="1106855"/>
                  </a:lnTo>
                  <a:lnTo>
                    <a:pt x="1376413" y="1105585"/>
                  </a:lnTo>
                  <a:lnTo>
                    <a:pt x="1382699" y="1100505"/>
                  </a:lnTo>
                  <a:lnTo>
                    <a:pt x="1371993" y="1103045"/>
                  </a:lnTo>
                  <a:lnTo>
                    <a:pt x="1368298" y="1097965"/>
                  </a:lnTo>
                  <a:lnTo>
                    <a:pt x="1364932" y="1092885"/>
                  </a:lnTo>
                  <a:lnTo>
                    <a:pt x="1355204" y="1091615"/>
                  </a:lnTo>
                  <a:lnTo>
                    <a:pt x="1363408" y="1085265"/>
                  </a:lnTo>
                  <a:lnTo>
                    <a:pt x="1355204" y="1085265"/>
                  </a:lnTo>
                  <a:lnTo>
                    <a:pt x="1353426" y="1083995"/>
                  </a:lnTo>
                  <a:lnTo>
                    <a:pt x="1363713" y="1080185"/>
                  </a:lnTo>
                  <a:lnTo>
                    <a:pt x="1367142" y="1078915"/>
                  </a:lnTo>
                  <a:lnTo>
                    <a:pt x="1360500" y="1076375"/>
                  </a:lnTo>
                  <a:lnTo>
                    <a:pt x="1358963" y="1070025"/>
                  </a:lnTo>
                  <a:lnTo>
                    <a:pt x="1358188" y="1062405"/>
                  </a:lnTo>
                  <a:lnTo>
                    <a:pt x="1353870" y="1058595"/>
                  </a:lnTo>
                  <a:lnTo>
                    <a:pt x="1357617" y="1064945"/>
                  </a:lnTo>
                  <a:lnTo>
                    <a:pt x="1354632" y="1070025"/>
                  </a:lnTo>
                  <a:lnTo>
                    <a:pt x="1349336" y="1073835"/>
                  </a:lnTo>
                  <a:lnTo>
                    <a:pt x="1346123" y="1080185"/>
                  </a:lnTo>
                  <a:lnTo>
                    <a:pt x="1337589" y="1072565"/>
                  </a:lnTo>
                  <a:lnTo>
                    <a:pt x="1340840" y="1062405"/>
                  </a:lnTo>
                  <a:lnTo>
                    <a:pt x="1342237" y="1058595"/>
                  </a:lnTo>
                  <a:lnTo>
                    <a:pt x="1344549" y="1052245"/>
                  </a:lnTo>
                  <a:lnTo>
                    <a:pt x="1345018" y="1050975"/>
                  </a:lnTo>
                  <a:lnTo>
                    <a:pt x="1342415" y="1045857"/>
                  </a:lnTo>
                  <a:lnTo>
                    <a:pt x="1342440" y="1052245"/>
                  </a:lnTo>
                  <a:lnTo>
                    <a:pt x="1335633" y="1052245"/>
                  </a:lnTo>
                  <a:lnTo>
                    <a:pt x="1334249" y="1047165"/>
                  </a:lnTo>
                  <a:lnTo>
                    <a:pt x="1333296" y="1040815"/>
                  </a:lnTo>
                  <a:lnTo>
                    <a:pt x="1335532" y="1034465"/>
                  </a:lnTo>
                  <a:lnTo>
                    <a:pt x="1329397" y="1031925"/>
                  </a:lnTo>
                  <a:lnTo>
                    <a:pt x="1326794" y="1035735"/>
                  </a:lnTo>
                  <a:lnTo>
                    <a:pt x="1324737" y="1040815"/>
                  </a:lnTo>
                  <a:lnTo>
                    <a:pt x="1320190" y="1043355"/>
                  </a:lnTo>
                  <a:lnTo>
                    <a:pt x="1320914" y="1039545"/>
                  </a:lnTo>
                  <a:lnTo>
                    <a:pt x="1321142" y="1038275"/>
                  </a:lnTo>
                  <a:lnTo>
                    <a:pt x="1317028" y="1037005"/>
                  </a:lnTo>
                  <a:lnTo>
                    <a:pt x="1310424" y="1039545"/>
                  </a:lnTo>
                  <a:lnTo>
                    <a:pt x="1303921" y="1039545"/>
                  </a:lnTo>
                  <a:lnTo>
                    <a:pt x="1311668" y="1031925"/>
                  </a:lnTo>
                  <a:lnTo>
                    <a:pt x="1305750" y="1026845"/>
                  </a:lnTo>
                  <a:lnTo>
                    <a:pt x="1298994" y="1029385"/>
                  </a:lnTo>
                  <a:lnTo>
                    <a:pt x="1292656" y="1031925"/>
                  </a:lnTo>
                  <a:lnTo>
                    <a:pt x="1288021" y="1026845"/>
                  </a:lnTo>
                  <a:lnTo>
                    <a:pt x="1303083" y="1021765"/>
                  </a:lnTo>
                  <a:lnTo>
                    <a:pt x="1294879" y="1017955"/>
                  </a:lnTo>
                  <a:lnTo>
                    <a:pt x="1304747" y="1011605"/>
                  </a:lnTo>
                  <a:lnTo>
                    <a:pt x="1292263" y="1010335"/>
                  </a:lnTo>
                  <a:lnTo>
                    <a:pt x="1292148" y="1007795"/>
                  </a:lnTo>
                  <a:lnTo>
                    <a:pt x="1288694" y="998905"/>
                  </a:lnTo>
                  <a:lnTo>
                    <a:pt x="1284643" y="1002715"/>
                  </a:lnTo>
                  <a:lnTo>
                    <a:pt x="1279232" y="1006525"/>
                  </a:lnTo>
                  <a:lnTo>
                    <a:pt x="1273568" y="1007795"/>
                  </a:lnTo>
                  <a:lnTo>
                    <a:pt x="1268730" y="1005255"/>
                  </a:lnTo>
                  <a:lnTo>
                    <a:pt x="1269631" y="997635"/>
                  </a:lnTo>
                  <a:lnTo>
                    <a:pt x="1278051" y="1000175"/>
                  </a:lnTo>
                  <a:lnTo>
                    <a:pt x="1274572" y="997635"/>
                  </a:lnTo>
                  <a:lnTo>
                    <a:pt x="1269352" y="993825"/>
                  </a:lnTo>
                  <a:lnTo>
                    <a:pt x="1275765" y="991285"/>
                  </a:lnTo>
                  <a:lnTo>
                    <a:pt x="1278420" y="990015"/>
                  </a:lnTo>
                  <a:lnTo>
                    <a:pt x="1168158" y="990015"/>
                  </a:lnTo>
                  <a:lnTo>
                    <a:pt x="1162583" y="997635"/>
                  </a:lnTo>
                  <a:lnTo>
                    <a:pt x="1166710" y="1001445"/>
                  </a:lnTo>
                  <a:lnTo>
                    <a:pt x="1170381" y="1011605"/>
                  </a:lnTo>
                  <a:lnTo>
                    <a:pt x="1176540" y="1023035"/>
                  </a:lnTo>
                  <a:lnTo>
                    <a:pt x="1188173" y="1029385"/>
                  </a:lnTo>
                  <a:lnTo>
                    <a:pt x="1185494" y="1030655"/>
                  </a:lnTo>
                  <a:lnTo>
                    <a:pt x="1183487" y="1030655"/>
                  </a:lnTo>
                  <a:lnTo>
                    <a:pt x="1194816" y="1040815"/>
                  </a:lnTo>
                  <a:lnTo>
                    <a:pt x="1200683" y="1056055"/>
                  </a:lnTo>
                  <a:lnTo>
                    <a:pt x="1208532" y="1066215"/>
                  </a:lnTo>
                  <a:lnTo>
                    <a:pt x="1225854" y="1059865"/>
                  </a:lnTo>
                  <a:lnTo>
                    <a:pt x="1241132" y="1062405"/>
                  </a:lnTo>
                  <a:lnTo>
                    <a:pt x="1240675" y="1059865"/>
                  </a:lnTo>
                  <a:lnTo>
                    <a:pt x="1239761" y="1054785"/>
                  </a:lnTo>
                  <a:lnTo>
                    <a:pt x="1245031" y="1050975"/>
                  </a:lnTo>
                  <a:lnTo>
                    <a:pt x="1251940" y="1048435"/>
                  </a:lnTo>
                  <a:lnTo>
                    <a:pt x="1255522" y="1043355"/>
                  </a:lnTo>
                  <a:lnTo>
                    <a:pt x="1258290" y="1047165"/>
                  </a:lnTo>
                  <a:lnTo>
                    <a:pt x="1258062" y="1053515"/>
                  </a:lnTo>
                  <a:lnTo>
                    <a:pt x="1255471" y="1058595"/>
                  </a:lnTo>
                  <a:lnTo>
                    <a:pt x="1251115" y="1058595"/>
                  </a:lnTo>
                  <a:lnTo>
                    <a:pt x="1251788" y="1057325"/>
                  </a:lnTo>
                  <a:lnTo>
                    <a:pt x="1245743" y="1064945"/>
                  </a:lnTo>
                  <a:lnTo>
                    <a:pt x="1248117" y="1072565"/>
                  </a:lnTo>
                  <a:lnTo>
                    <a:pt x="1251686" y="1078915"/>
                  </a:lnTo>
                  <a:lnTo>
                    <a:pt x="1249222" y="1085265"/>
                  </a:lnTo>
                  <a:lnTo>
                    <a:pt x="1263904" y="1103045"/>
                  </a:lnTo>
                  <a:lnTo>
                    <a:pt x="1276604" y="1122095"/>
                  </a:lnTo>
                  <a:lnTo>
                    <a:pt x="1288605" y="1141145"/>
                  </a:lnTo>
                  <a:lnTo>
                    <a:pt x="1301178" y="1160195"/>
                  </a:lnTo>
                  <a:lnTo>
                    <a:pt x="1311046" y="1146225"/>
                  </a:lnTo>
                  <a:lnTo>
                    <a:pt x="1316901" y="1155115"/>
                  </a:lnTo>
                  <a:lnTo>
                    <a:pt x="1315796" y="1158925"/>
                  </a:lnTo>
                  <a:lnTo>
                    <a:pt x="1309966" y="1165021"/>
                  </a:lnTo>
                  <a:lnTo>
                    <a:pt x="1311033" y="1165275"/>
                  </a:lnTo>
                  <a:lnTo>
                    <a:pt x="1317523" y="1164005"/>
                  </a:lnTo>
                  <a:lnTo>
                    <a:pt x="1321866" y="1161465"/>
                  </a:lnTo>
                  <a:lnTo>
                    <a:pt x="1320914" y="1169085"/>
                  </a:lnTo>
                  <a:lnTo>
                    <a:pt x="1314907" y="1171625"/>
                  </a:lnTo>
                  <a:lnTo>
                    <a:pt x="1308608" y="1172895"/>
                  </a:lnTo>
                  <a:lnTo>
                    <a:pt x="1306703" y="1172895"/>
                  </a:lnTo>
                  <a:lnTo>
                    <a:pt x="1311325" y="1176705"/>
                  </a:lnTo>
                  <a:lnTo>
                    <a:pt x="1311948" y="1175435"/>
                  </a:lnTo>
                  <a:lnTo>
                    <a:pt x="1319911" y="1174165"/>
                  </a:lnTo>
                  <a:lnTo>
                    <a:pt x="1325486" y="1170355"/>
                  </a:lnTo>
                  <a:lnTo>
                    <a:pt x="1330452" y="1176705"/>
                  </a:lnTo>
                  <a:lnTo>
                    <a:pt x="1331518" y="1183055"/>
                  </a:lnTo>
                  <a:lnTo>
                    <a:pt x="1330985" y="1183259"/>
                  </a:lnTo>
                  <a:lnTo>
                    <a:pt x="1335417" y="1184325"/>
                  </a:lnTo>
                  <a:lnTo>
                    <a:pt x="1332458" y="1185595"/>
                  </a:lnTo>
                  <a:lnTo>
                    <a:pt x="1329334" y="1185595"/>
                  </a:lnTo>
                  <a:lnTo>
                    <a:pt x="1329982" y="1183627"/>
                  </a:lnTo>
                  <a:lnTo>
                    <a:pt x="1324711" y="1185595"/>
                  </a:lnTo>
                  <a:lnTo>
                    <a:pt x="1325664" y="1188135"/>
                  </a:lnTo>
                  <a:lnTo>
                    <a:pt x="1324762" y="1188135"/>
                  </a:lnTo>
                  <a:lnTo>
                    <a:pt x="1324825" y="1189405"/>
                  </a:lnTo>
                  <a:lnTo>
                    <a:pt x="1327391" y="1190675"/>
                  </a:lnTo>
                  <a:lnTo>
                    <a:pt x="1334528" y="1200835"/>
                  </a:lnTo>
                  <a:lnTo>
                    <a:pt x="1340942" y="1189405"/>
                  </a:lnTo>
                  <a:lnTo>
                    <a:pt x="1345730" y="1190675"/>
                  </a:lnTo>
                  <a:lnTo>
                    <a:pt x="1348600" y="1191945"/>
                  </a:lnTo>
                  <a:lnTo>
                    <a:pt x="1351241" y="1191945"/>
                  </a:lnTo>
                  <a:lnTo>
                    <a:pt x="1352892" y="1189405"/>
                  </a:lnTo>
                  <a:lnTo>
                    <a:pt x="1355382" y="1185595"/>
                  </a:lnTo>
                  <a:lnTo>
                    <a:pt x="1354315" y="1200835"/>
                  </a:lnTo>
                  <a:lnTo>
                    <a:pt x="1363116" y="1214805"/>
                  </a:lnTo>
                  <a:lnTo>
                    <a:pt x="1373593" y="1226235"/>
                  </a:lnTo>
                  <a:lnTo>
                    <a:pt x="1377619" y="1235125"/>
                  </a:lnTo>
                  <a:lnTo>
                    <a:pt x="1385366" y="1236395"/>
                  </a:lnTo>
                  <a:lnTo>
                    <a:pt x="1391069" y="1240205"/>
                  </a:lnTo>
                  <a:lnTo>
                    <a:pt x="1395463" y="1244015"/>
                  </a:lnTo>
                  <a:lnTo>
                    <a:pt x="1399260" y="1250365"/>
                  </a:lnTo>
                  <a:lnTo>
                    <a:pt x="1401279" y="1246555"/>
                  </a:lnTo>
                  <a:lnTo>
                    <a:pt x="1405420" y="1242745"/>
                  </a:lnTo>
                  <a:lnTo>
                    <a:pt x="1410131" y="1241475"/>
                  </a:lnTo>
                  <a:lnTo>
                    <a:pt x="1413916" y="1244015"/>
                  </a:lnTo>
                  <a:lnTo>
                    <a:pt x="1403070" y="1254175"/>
                  </a:lnTo>
                  <a:lnTo>
                    <a:pt x="1402600" y="1263065"/>
                  </a:lnTo>
                  <a:lnTo>
                    <a:pt x="1404454" y="1270685"/>
                  </a:lnTo>
                  <a:lnTo>
                    <a:pt x="1400530" y="1282115"/>
                  </a:lnTo>
                  <a:lnTo>
                    <a:pt x="1406486" y="1279575"/>
                  </a:lnTo>
                  <a:lnTo>
                    <a:pt x="1413116" y="1283385"/>
                  </a:lnTo>
                  <a:lnTo>
                    <a:pt x="1420253" y="1287195"/>
                  </a:lnTo>
                  <a:lnTo>
                    <a:pt x="1427746" y="1279575"/>
                  </a:lnTo>
                  <a:lnTo>
                    <a:pt x="1430083" y="1287195"/>
                  </a:lnTo>
                  <a:lnTo>
                    <a:pt x="1420253" y="1287195"/>
                  </a:lnTo>
                  <a:lnTo>
                    <a:pt x="1419212" y="1287195"/>
                  </a:lnTo>
                  <a:lnTo>
                    <a:pt x="1416875" y="1294815"/>
                  </a:lnTo>
                  <a:lnTo>
                    <a:pt x="1427759" y="1303705"/>
                  </a:lnTo>
                  <a:lnTo>
                    <a:pt x="1434033" y="1316405"/>
                  </a:lnTo>
                  <a:lnTo>
                    <a:pt x="1439379" y="1330375"/>
                  </a:lnTo>
                  <a:lnTo>
                    <a:pt x="1447482" y="1343075"/>
                  </a:lnTo>
                  <a:lnTo>
                    <a:pt x="1450822" y="1340535"/>
                  </a:lnTo>
                  <a:lnTo>
                    <a:pt x="1453667" y="1334185"/>
                  </a:lnTo>
                  <a:lnTo>
                    <a:pt x="1460804" y="1335455"/>
                  </a:lnTo>
                  <a:lnTo>
                    <a:pt x="1451216" y="1354505"/>
                  </a:lnTo>
                  <a:lnTo>
                    <a:pt x="1455877" y="1354505"/>
                  </a:lnTo>
                  <a:lnTo>
                    <a:pt x="1461935" y="1351965"/>
                  </a:lnTo>
                  <a:lnTo>
                    <a:pt x="1465999" y="1353235"/>
                  </a:lnTo>
                  <a:lnTo>
                    <a:pt x="1464703" y="1358315"/>
                  </a:lnTo>
                  <a:lnTo>
                    <a:pt x="1469898" y="1351965"/>
                  </a:lnTo>
                  <a:lnTo>
                    <a:pt x="1472463" y="1353235"/>
                  </a:lnTo>
                  <a:lnTo>
                    <a:pt x="1477086" y="1368475"/>
                  </a:lnTo>
                  <a:lnTo>
                    <a:pt x="1484655" y="1382445"/>
                  </a:lnTo>
                  <a:lnTo>
                    <a:pt x="1494002" y="1393875"/>
                  </a:lnTo>
                  <a:lnTo>
                    <a:pt x="1503959" y="1405305"/>
                  </a:lnTo>
                  <a:lnTo>
                    <a:pt x="1512684" y="1418005"/>
                  </a:lnTo>
                  <a:lnTo>
                    <a:pt x="1519478" y="1431975"/>
                  </a:lnTo>
                  <a:lnTo>
                    <a:pt x="1523123" y="1448485"/>
                  </a:lnTo>
                  <a:lnTo>
                    <a:pt x="1522412" y="1466265"/>
                  </a:lnTo>
                  <a:lnTo>
                    <a:pt x="1525866" y="1457375"/>
                  </a:lnTo>
                  <a:lnTo>
                    <a:pt x="1528432" y="1459915"/>
                  </a:lnTo>
                  <a:lnTo>
                    <a:pt x="1530832" y="1463725"/>
                  </a:lnTo>
                  <a:lnTo>
                    <a:pt x="1530946" y="1461185"/>
                  </a:lnTo>
                  <a:lnTo>
                    <a:pt x="1538973" y="1458645"/>
                  </a:lnTo>
                  <a:lnTo>
                    <a:pt x="1541068" y="1457375"/>
                  </a:lnTo>
                  <a:lnTo>
                    <a:pt x="1543151" y="1456105"/>
                  </a:lnTo>
                  <a:lnTo>
                    <a:pt x="1539697" y="1477695"/>
                  </a:lnTo>
                  <a:lnTo>
                    <a:pt x="1547418" y="1477695"/>
                  </a:lnTo>
                  <a:lnTo>
                    <a:pt x="1551711" y="1482775"/>
                  </a:lnTo>
                  <a:lnTo>
                    <a:pt x="1555800" y="1487855"/>
                  </a:lnTo>
                  <a:lnTo>
                    <a:pt x="1562887" y="1486585"/>
                  </a:lnTo>
                  <a:lnTo>
                    <a:pt x="1557934" y="1484045"/>
                  </a:lnTo>
                  <a:lnTo>
                    <a:pt x="1569808" y="1478965"/>
                  </a:lnTo>
                  <a:lnTo>
                    <a:pt x="1579918" y="1468805"/>
                  </a:lnTo>
                  <a:lnTo>
                    <a:pt x="1590167" y="1456105"/>
                  </a:lnTo>
                  <a:lnTo>
                    <a:pt x="1602422" y="1447215"/>
                  </a:lnTo>
                  <a:close/>
                </a:path>
                <a:path extrusionOk="0" h="1503679" w="2188844">
                  <a:moveTo>
                    <a:pt x="1918817" y="39992"/>
                  </a:moveTo>
                  <a:lnTo>
                    <a:pt x="1917877" y="39992"/>
                  </a:lnTo>
                  <a:lnTo>
                    <a:pt x="1918538" y="41109"/>
                  </a:lnTo>
                  <a:lnTo>
                    <a:pt x="1918817" y="41617"/>
                  </a:lnTo>
                  <a:lnTo>
                    <a:pt x="1918817" y="39992"/>
                  </a:lnTo>
                  <a:close/>
                </a:path>
                <a:path extrusionOk="0" h="1503679" w="2188844">
                  <a:moveTo>
                    <a:pt x="1954174" y="31140"/>
                  </a:moveTo>
                  <a:lnTo>
                    <a:pt x="1951939" y="28409"/>
                  </a:lnTo>
                  <a:lnTo>
                    <a:pt x="1947532" y="24345"/>
                  </a:lnTo>
                  <a:lnTo>
                    <a:pt x="1947151" y="26847"/>
                  </a:lnTo>
                  <a:lnTo>
                    <a:pt x="1949259" y="28524"/>
                  </a:lnTo>
                  <a:lnTo>
                    <a:pt x="1951659" y="29908"/>
                  </a:lnTo>
                  <a:lnTo>
                    <a:pt x="1954174" y="31140"/>
                  </a:lnTo>
                  <a:close/>
                </a:path>
                <a:path extrusionOk="0" h="1503679" w="2188844">
                  <a:moveTo>
                    <a:pt x="1965769" y="12915"/>
                  </a:moveTo>
                  <a:lnTo>
                    <a:pt x="1963420" y="14592"/>
                  </a:lnTo>
                  <a:lnTo>
                    <a:pt x="1961311" y="17043"/>
                  </a:lnTo>
                  <a:lnTo>
                    <a:pt x="1959305" y="20891"/>
                  </a:lnTo>
                  <a:lnTo>
                    <a:pt x="1961413" y="19100"/>
                  </a:lnTo>
                  <a:lnTo>
                    <a:pt x="1963483" y="16040"/>
                  </a:lnTo>
                  <a:lnTo>
                    <a:pt x="1965769" y="12915"/>
                  </a:lnTo>
                  <a:close/>
                </a:path>
                <a:path extrusionOk="0" h="1503679" w="2188844">
                  <a:moveTo>
                    <a:pt x="1980539" y="27127"/>
                  </a:moveTo>
                  <a:lnTo>
                    <a:pt x="1975243" y="27965"/>
                  </a:lnTo>
                  <a:lnTo>
                    <a:pt x="1971903" y="32423"/>
                  </a:lnTo>
                  <a:lnTo>
                    <a:pt x="1967826" y="33083"/>
                  </a:lnTo>
                  <a:lnTo>
                    <a:pt x="1963254" y="34315"/>
                  </a:lnTo>
                  <a:lnTo>
                    <a:pt x="1968449" y="35483"/>
                  </a:lnTo>
                  <a:lnTo>
                    <a:pt x="1973745" y="36042"/>
                  </a:lnTo>
                  <a:lnTo>
                    <a:pt x="1978647" y="35534"/>
                  </a:lnTo>
                  <a:lnTo>
                    <a:pt x="1978977" y="32537"/>
                  </a:lnTo>
                  <a:lnTo>
                    <a:pt x="1980539" y="27127"/>
                  </a:lnTo>
                  <a:close/>
                </a:path>
                <a:path extrusionOk="0" h="1503679" w="2188844">
                  <a:moveTo>
                    <a:pt x="1984946" y="7848"/>
                  </a:moveTo>
                  <a:lnTo>
                    <a:pt x="1976196" y="4292"/>
                  </a:lnTo>
                  <a:lnTo>
                    <a:pt x="1979485" y="0"/>
                  </a:lnTo>
                  <a:lnTo>
                    <a:pt x="1973846" y="1727"/>
                  </a:lnTo>
                  <a:lnTo>
                    <a:pt x="1969554" y="7632"/>
                  </a:lnTo>
                  <a:lnTo>
                    <a:pt x="1965769" y="12915"/>
                  </a:lnTo>
                  <a:lnTo>
                    <a:pt x="1970112" y="9740"/>
                  </a:lnTo>
                  <a:lnTo>
                    <a:pt x="1975192" y="9969"/>
                  </a:lnTo>
                  <a:lnTo>
                    <a:pt x="1982165" y="14478"/>
                  </a:lnTo>
                  <a:lnTo>
                    <a:pt x="1984946" y="7848"/>
                  </a:lnTo>
                  <a:close/>
                </a:path>
                <a:path extrusionOk="0" h="1503679" w="2188844">
                  <a:moveTo>
                    <a:pt x="1987397" y="33032"/>
                  </a:moveTo>
                  <a:lnTo>
                    <a:pt x="1984717" y="34264"/>
                  </a:lnTo>
                  <a:lnTo>
                    <a:pt x="1981822" y="35153"/>
                  </a:lnTo>
                  <a:lnTo>
                    <a:pt x="1978647" y="35534"/>
                  </a:lnTo>
                  <a:lnTo>
                    <a:pt x="1978418" y="36880"/>
                  </a:lnTo>
                  <a:lnTo>
                    <a:pt x="1978482" y="37769"/>
                  </a:lnTo>
                  <a:lnTo>
                    <a:pt x="1979650" y="37160"/>
                  </a:lnTo>
                  <a:lnTo>
                    <a:pt x="1983613" y="38608"/>
                  </a:lnTo>
                  <a:lnTo>
                    <a:pt x="1985556" y="36093"/>
                  </a:lnTo>
                  <a:lnTo>
                    <a:pt x="1987397" y="33032"/>
                  </a:lnTo>
                  <a:close/>
                </a:path>
                <a:path extrusionOk="0" h="1503679" w="2188844">
                  <a:moveTo>
                    <a:pt x="1994369" y="30251"/>
                  </a:moveTo>
                  <a:lnTo>
                    <a:pt x="1994090" y="28689"/>
                  </a:lnTo>
                  <a:lnTo>
                    <a:pt x="1993315" y="29298"/>
                  </a:lnTo>
                  <a:lnTo>
                    <a:pt x="1993925" y="30022"/>
                  </a:lnTo>
                  <a:lnTo>
                    <a:pt x="1994369" y="30251"/>
                  </a:lnTo>
                  <a:close/>
                </a:path>
                <a:path extrusionOk="0" h="1503679" w="2188844">
                  <a:moveTo>
                    <a:pt x="2006917" y="2946"/>
                  </a:moveTo>
                  <a:lnTo>
                    <a:pt x="1999716" y="15379"/>
                  </a:lnTo>
                  <a:lnTo>
                    <a:pt x="2002955" y="11087"/>
                  </a:lnTo>
                  <a:lnTo>
                    <a:pt x="2006917" y="2946"/>
                  </a:lnTo>
                  <a:close/>
                </a:path>
                <a:path extrusionOk="0" h="1503679" w="2188844">
                  <a:moveTo>
                    <a:pt x="2013877" y="27800"/>
                  </a:moveTo>
                  <a:lnTo>
                    <a:pt x="2013712" y="27520"/>
                  </a:lnTo>
                  <a:lnTo>
                    <a:pt x="2010206" y="27635"/>
                  </a:lnTo>
                  <a:lnTo>
                    <a:pt x="2007755" y="27686"/>
                  </a:lnTo>
                  <a:lnTo>
                    <a:pt x="2006688" y="27686"/>
                  </a:lnTo>
                  <a:lnTo>
                    <a:pt x="2007577" y="27736"/>
                  </a:lnTo>
                  <a:lnTo>
                    <a:pt x="2009762" y="27736"/>
                  </a:lnTo>
                  <a:lnTo>
                    <a:pt x="2013877" y="27800"/>
                  </a:lnTo>
                  <a:close/>
                </a:path>
                <a:path extrusionOk="0" h="1503679" w="2188844">
                  <a:moveTo>
                    <a:pt x="2016950" y="27355"/>
                  </a:moveTo>
                  <a:lnTo>
                    <a:pt x="2016112" y="25400"/>
                  </a:lnTo>
                  <a:lnTo>
                    <a:pt x="2014385" y="20332"/>
                  </a:lnTo>
                  <a:lnTo>
                    <a:pt x="2009584" y="18554"/>
                  </a:lnTo>
                  <a:lnTo>
                    <a:pt x="2013712" y="27520"/>
                  </a:lnTo>
                  <a:lnTo>
                    <a:pt x="2016950" y="27355"/>
                  </a:lnTo>
                  <a:close/>
                </a:path>
                <a:path extrusionOk="0" h="1503679" w="2188844">
                  <a:moveTo>
                    <a:pt x="2017788" y="27292"/>
                  </a:moveTo>
                  <a:lnTo>
                    <a:pt x="2017509" y="27292"/>
                  </a:lnTo>
                  <a:lnTo>
                    <a:pt x="2017280" y="27355"/>
                  </a:lnTo>
                  <a:lnTo>
                    <a:pt x="2016950" y="27355"/>
                  </a:lnTo>
                  <a:lnTo>
                    <a:pt x="2017344" y="28244"/>
                  </a:lnTo>
                  <a:lnTo>
                    <a:pt x="2017560" y="28524"/>
                  </a:lnTo>
                  <a:lnTo>
                    <a:pt x="2017788" y="27292"/>
                  </a:lnTo>
                  <a:close/>
                </a:path>
                <a:path extrusionOk="0" h="1503679" w="2188844">
                  <a:moveTo>
                    <a:pt x="2022919" y="38544"/>
                  </a:moveTo>
                  <a:lnTo>
                    <a:pt x="2019630" y="38049"/>
                  </a:lnTo>
                  <a:lnTo>
                    <a:pt x="2018906" y="41897"/>
                  </a:lnTo>
                  <a:lnTo>
                    <a:pt x="2022919" y="38544"/>
                  </a:lnTo>
                  <a:close/>
                </a:path>
                <a:path extrusionOk="0" h="1503679" w="2188844">
                  <a:moveTo>
                    <a:pt x="2031784" y="39776"/>
                  </a:moveTo>
                  <a:lnTo>
                    <a:pt x="2031390" y="37376"/>
                  </a:lnTo>
                  <a:lnTo>
                    <a:pt x="2029498" y="33921"/>
                  </a:lnTo>
                  <a:lnTo>
                    <a:pt x="2031669" y="31140"/>
                  </a:lnTo>
                  <a:lnTo>
                    <a:pt x="2022919" y="38544"/>
                  </a:lnTo>
                  <a:lnTo>
                    <a:pt x="2031784" y="39776"/>
                  </a:lnTo>
                  <a:close/>
                </a:path>
                <a:path extrusionOk="0" h="1503679" w="2188844">
                  <a:moveTo>
                    <a:pt x="2035441" y="13246"/>
                  </a:moveTo>
                  <a:lnTo>
                    <a:pt x="2034628" y="8356"/>
                  </a:lnTo>
                  <a:lnTo>
                    <a:pt x="2034451" y="11747"/>
                  </a:lnTo>
                  <a:lnTo>
                    <a:pt x="2035441" y="13246"/>
                  </a:lnTo>
                  <a:close/>
                </a:path>
                <a:path extrusionOk="0" h="1503679" w="2188844">
                  <a:moveTo>
                    <a:pt x="2039645" y="24726"/>
                  </a:moveTo>
                  <a:lnTo>
                    <a:pt x="2038858" y="21107"/>
                  </a:lnTo>
                  <a:lnTo>
                    <a:pt x="2031111" y="27571"/>
                  </a:lnTo>
                  <a:lnTo>
                    <a:pt x="2038527" y="27520"/>
                  </a:lnTo>
                  <a:lnTo>
                    <a:pt x="2039645" y="24726"/>
                  </a:lnTo>
                  <a:close/>
                </a:path>
                <a:path extrusionOk="0" h="1503679" w="2188844">
                  <a:moveTo>
                    <a:pt x="2044039" y="16764"/>
                  </a:moveTo>
                  <a:lnTo>
                    <a:pt x="2040978" y="14820"/>
                  </a:lnTo>
                  <a:lnTo>
                    <a:pt x="2035454" y="13271"/>
                  </a:lnTo>
                  <a:lnTo>
                    <a:pt x="2037918" y="16929"/>
                  </a:lnTo>
                  <a:lnTo>
                    <a:pt x="2038858" y="21107"/>
                  </a:lnTo>
                  <a:lnTo>
                    <a:pt x="2044039" y="16764"/>
                  </a:lnTo>
                  <a:close/>
                </a:path>
                <a:path extrusionOk="0" h="1503679" w="2188844">
                  <a:moveTo>
                    <a:pt x="2053463" y="34988"/>
                  </a:moveTo>
                  <a:lnTo>
                    <a:pt x="2049602" y="39395"/>
                  </a:lnTo>
                  <a:lnTo>
                    <a:pt x="2046173" y="44094"/>
                  </a:lnTo>
                  <a:lnTo>
                    <a:pt x="2045512" y="49034"/>
                  </a:lnTo>
                  <a:lnTo>
                    <a:pt x="2049957" y="54203"/>
                  </a:lnTo>
                  <a:lnTo>
                    <a:pt x="2052802" y="47459"/>
                  </a:lnTo>
                  <a:lnTo>
                    <a:pt x="2046884" y="43510"/>
                  </a:lnTo>
                  <a:lnTo>
                    <a:pt x="2053463" y="34988"/>
                  </a:lnTo>
                  <a:close/>
                </a:path>
                <a:path extrusionOk="0" h="1503679" w="2188844">
                  <a:moveTo>
                    <a:pt x="2079510" y="21945"/>
                  </a:moveTo>
                  <a:lnTo>
                    <a:pt x="2078723" y="20497"/>
                  </a:lnTo>
                  <a:lnTo>
                    <a:pt x="2077669" y="20053"/>
                  </a:lnTo>
                  <a:lnTo>
                    <a:pt x="2075764" y="24460"/>
                  </a:lnTo>
                  <a:lnTo>
                    <a:pt x="2079510" y="21945"/>
                  </a:lnTo>
                  <a:close/>
                </a:path>
                <a:path extrusionOk="0" h="1503679" w="2188844">
                  <a:moveTo>
                    <a:pt x="2087537" y="16713"/>
                  </a:moveTo>
                  <a:lnTo>
                    <a:pt x="2079510" y="21945"/>
                  </a:lnTo>
                  <a:lnTo>
                    <a:pt x="2080793" y="24396"/>
                  </a:lnTo>
                  <a:lnTo>
                    <a:pt x="2081237" y="29464"/>
                  </a:lnTo>
                  <a:lnTo>
                    <a:pt x="2083244" y="20002"/>
                  </a:lnTo>
                  <a:lnTo>
                    <a:pt x="2082850" y="24676"/>
                  </a:lnTo>
                  <a:lnTo>
                    <a:pt x="2084184" y="20167"/>
                  </a:lnTo>
                  <a:lnTo>
                    <a:pt x="2087537" y="16713"/>
                  </a:lnTo>
                  <a:close/>
                </a:path>
                <a:path extrusionOk="0" h="1503679" w="2188844">
                  <a:moveTo>
                    <a:pt x="2088476" y="29133"/>
                  </a:moveTo>
                  <a:lnTo>
                    <a:pt x="2073097" y="42113"/>
                  </a:lnTo>
                  <a:lnTo>
                    <a:pt x="2075713" y="41833"/>
                  </a:lnTo>
                  <a:lnTo>
                    <a:pt x="2088476" y="29133"/>
                  </a:lnTo>
                  <a:close/>
                </a:path>
                <a:path extrusionOk="0" h="1503679" w="2188844">
                  <a:moveTo>
                    <a:pt x="2089429" y="6908"/>
                  </a:moveTo>
                  <a:lnTo>
                    <a:pt x="2087587" y="3390"/>
                  </a:lnTo>
                  <a:lnTo>
                    <a:pt x="2080729" y="2946"/>
                  </a:lnTo>
                  <a:lnTo>
                    <a:pt x="2083079" y="215"/>
                  </a:lnTo>
                  <a:lnTo>
                    <a:pt x="2075434" y="3619"/>
                  </a:lnTo>
                  <a:lnTo>
                    <a:pt x="2077326" y="7073"/>
                  </a:lnTo>
                  <a:lnTo>
                    <a:pt x="2082177" y="12700"/>
                  </a:lnTo>
                  <a:lnTo>
                    <a:pt x="2089429" y="6908"/>
                  </a:lnTo>
                  <a:close/>
                </a:path>
                <a:path extrusionOk="0" h="1503679" w="2188844">
                  <a:moveTo>
                    <a:pt x="2104478" y="21983"/>
                  </a:moveTo>
                  <a:lnTo>
                    <a:pt x="2100859" y="18834"/>
                  </a:lnTo>
                  <a:lnTo>
                    <a:pt x="2092388" y="18821"/>
                  </a:lnTo>
                  <a:lnTo>
                    <a:pt x="2096782" y="21945"/>
                  </a:lnTo>
                  <a:lnTo>
                    <a:pt x="2102358" y="23787"/>
                  </a:lnTo>
                  <a:lnTo>
                    <a:pt x="2095169" y="29578"/>
                  </a:lnTo>
                  <a:lnTo>
                    <a:pt x="2102751" y="26250"/>
                  </a:lnTo>
                  <a:lnTo>
                    <a:pt x="2104478" y="21983"/>
                  </a:lnTo>
                  <a:close/>
                </a:path>
                <a:path extrusionOk="0" h="1503679" w="2188844">
                  <a:moveTo>
                    <a:pt x="2109889" y="9296"/>
                  </a:moveTo>
                  <a:lnTo>
                    <a:pt x="2109165" y="8636"/>
                  </a:lnTo>
                  <a:lnTo>
                    <a:pt x="2108949" y="8293"/>
                  </a:lnTo>
                  <a:lnTo>
                    <a:pt x="2108555" y="7797"/>
                  </a:lnTo>
                  <a:lnTo>
                    <a:pt x="2107387" y="7962"/>
                  </a:lnTo>
                  <a:lnTo>
                    <a:pt x="2105761" y="8013"/>
                  </a:lnTo>
                  <a:lnTo>
                    <a:pt x="2102980" y="7747"/>
                  </a:lnTo>
                  <a:lnTo>
                    <a:pt x="2103132" y="11061"/>
                  </a:lnTo>
                  <a:lnTo>
                    <a:pt x="2102383" y="12255"/>
                  </a:lnTo>
                  <a:lnTo>
                    <a:pt x="2103653" y="11582"/>
                  </a:lnTo>
                  <a:lnTo>
                    <a:pt x="2109889" y="9296"/>
                  </a:lnTo>
                  <a:close/>
                </a:path>
                <a:path extrusionOk="0" h="1503679" w="2188844">
                  <a:moveTo>
                    <a:pt x="2114296" y="7073"/>
                  </a:moveTo>
                  <a:lnTo>
                    <a:pt x="2104478" y="2895"/>
                  </a:lnTo>
                  <a:lnTo>
                    <a:pt x="2108555" y="7797"/>
                  </a:lnTo>
                  <a:lnTo>
                    <a:pt x="2114296" y="7073"/>
                  </a:lnTo>
                  <a:close/>
                </a:path>
                <a:path extrusionOk="0" h="1503679" w="2188844">
                  <a:moveTo>
                    <a:pt x="2139442" y="57658"/>
                  </a:moveTo>
                  <a:lnTo>
                    <a:pt x="2130907" y="51244"/>
                  </a:lnTo>
                  <a:lnTo>
                    <a:pt x="2131415" y="56146"/>
                  </a:lnTo>
                  <a:lnTo>
                    <a:pt x="2137156" y="60388"/>
                  </a:lnTo>
                  <a:lnTo>
                    <a:pt x="2139442" y="57658"/>
                  </a:lnTo>
                  <a:close/>
                </a:path>
                <a:path extrusionOk="0" h="1503679" w="2188844">
                  <a:moveTo>
                    <a:pt x="2168436" y="32702"/>
                  </a:moveTo>
                  <a:lnTo>
                    <a:pt x="2159139" y="35026"/>
                  </a:lnTo>
                  <a:lnTo>
                    <a:pt x="2149652" y="38379"/>
                  </a:lnTo>
                  <a:lnTo>
                    <a:pt x="2140813" y="40690"/>
                  </a:lnTo>
                  <a:lnTo>
                    <a:pt x="2133473" y="39890"/>
                  </a:lnTo>
                  <a:lnTo>
                    <a:pt x="2139048" y="45872"/>
                  </a:lnTo>
                  <a:lnTo>
                    <a:pt x="2146503" y="44437"/>
                  </a:lnTo>
                  <a:lnTo>
                    <a:pt x="2154732" y="41160"/>
                  </a:lnTo>
                  <a:lnTo>
                    <a:pt x="2162632" y="41668"/>
                  </a:lnTo>
                  <a:lnTo>
                    <a:pt x="2164308" y="45237"/>
                  </a:lnTo>
                  <a:lnTo>
                    <a:pt x="2168436" y="32702"/>
                  </a:lnTo>
                  <a:close/>
                </a:path>
                <a:path extrusionOk="0" h="1503679" w="2188844">
                  <a:moveTo>
                    <a:pt x="2188565" y="35267"/>
                  </a:moveTo>
                  <a:lnTo>
                    <a:pt x="2180031" y="44348"/>
                  </a:lnTo>
                  <a:lnTo>
                    <a:pt x="2187549" y="38989"/>
                  </a:lnTo>
                  <a:lnTo>
                    <a:pt x="2188565" y="3526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2" name="Google Shape;2412;p238"/>
            <p:cNvSpPr/>
            <p:nvPr/>
          </p:nvSpPr>
          <p:spPr>
            <a:xfrm>
              <a:off x="15116899" y="7739811"/>
              <a:ext cx="2098040" cy="1824989"/>
            </a:xfrm>
            <a:custGeom>
              <a:rect b="b" l="l" r="r" t="t"/>
              <a:pathLst>
                <a:path extrusionOk="0" h="1824990" w="2098040">
                  <a:moveTo>
                    <a:pt x="6248" y="305511"/>
                  </a:moveTo>
                  <a:lnTo>
                    <a:pt x="4800" y="291299"/>
                  </a:lnTo>
                  <a:lnTo>
                    <a:pt x="0" y="304177"/>
                  </a:lnTo>
                  <a:lnTo>
                    <a:pt x="1727" y="303555"/>
                  </a:lnTo>
                  <a:lnTo>
                    <a:pt x="5016" y="302272"/>
                  </a:lnTo>
                  <a:lnTo>
                    <a:pt x="6248" y="305511"/>
                  </a:lnTo>
                  <a:close/>
                </a:path>
                <a:path extrusionOk="0" h="1824990" w="2098040">
                  <a:moveTo>
                    <a:pt x="20904" y="288963"/>
                  </a:moveTo>
                  <a:lnTo>
                    <a:pt x="13487" y="284340"/>
                  </a:lnTo>
                  <a:lnTo>
                    <a:pt x="18237" y="291807"/>
                  </a:lnTo>
                  <a:lnTo>
                    <a:pt x="20904" y="288963"/>
                  </a:lnTo>
                  <a:close/>
                </a:path>
                <a:path extrusionOk="0" h="1824990" w="2098040">
                  <a:moveTo>
                    <a:pt x="73418" y="374789"/>
                  </a:moveTo>
                  <a:lnTo>
                    <a:pt x="68021" y="376783"/>
                  </a:lnTo>
                  <a:lnTo>
                    <a:pt x="70142" y="381863"/>
                  </a:lnTo>
                  <a:lnTo>
                    <a:pt x="73418" y="374789"/>
                  </a:lnTo>
                  <a:close/>
                </a:path>
                <a:path extrusionOk="0" h="1824990" w="2098040">
                  <a:moveTo>
                    <a:pt x="74879" y="374243"/>
                  </a:moveTo>
                  <a:lnTo>
                    <a:pt x="74053" y="373418"/>
                  </a:lnTo>
                  <a:lnTo>
                    <a:pt x="73418" y="374789"/>
                  </a:lnTo>
                  <a:lnTo>
                    <a:pt x="74879" y="374243"/>
                  </a:lnTo>
                  <a:close/>
                </a:path>
                <a:path extrusionOk="0" h="1824990" w="2098040">
                  <a:moveTo>
                    <a:pt x="450316" y="1750733"/>
                  </a:moveTo>
                  <a:lnTo>
                    <a:pt x="445020" y="1738083"/>
                  </a:lnTo>
                  <a:lnTo>
                    <a:pt x="447205" y="1748345"/>
                  </a:lnTo>
                  <a:lnTo>
                    <a:pt x="450316" y="1750733"/>
                  </a:lnTo>
                  <a:close/>
                </a:path>
                <a:path extrusionOk="0" h="1824990" w="2098040">
                  <a:moveTo>
                    <a:pt x="453440" y="1817814"/>
                  </a:moveTo>
                  <a:lnTo>
                    <a:pt x="442353" y="1818309"/>
                  </a:lnTo>
                  <a:lnTo>
                    <a:pt x="444690" y="1818817"/>
                  </a:lnTo>
                  <a:lnTo>
                    <a:pt x="442569" y="1822437"/>
                  </a:lnTo>
                  <a:lnTo>
                    <a:pt x="451827" y="1823720"/>
                  </a:lnTo>
                  <a:lnTo>
                    <a:pt x="453161" y="1824774"/>
                  </a:lnTo>
                  <a:lnTo>
                    <a:pt x="453440" y="1817814"/>
                  </a:lnTo>
                  <a:close/>
                </a:path>
                <a:path extrusionOk="0" h="1824990" w="2098040">
                  <a:moveTo>
                    <a:pt x="462203" y="1681314"/>
                  </a:moveTo>
                  <a:lnTo>
                    <a:pt x="457517" y="1679816"/>
                  </a:lnTo>
                  <a:lnTo>
                    <a:pt x="450659" y="1684223"/>
                  </a:lnTo>
                  <a:lnTo>
                    <a:pt x="453161" y="1691576"/>
                  </a:lnTo>
                  <a:lnTo>
                    <a:pt x="451942" y="1687893"/>
                  </a:lnTo>
                  <a:lnTo>
                    <a:pt x="462203" y="1681314"/>
                  </a:lnTo>
                  <a:close/>
                </a:path>
                <a:path extrusionOk="0" h="1824990" w="2098040">
                  <a:moveTo>
                    <a:pt x="471068" y="1689176"/>
                  </a:moveTo>
                  <a:lnTo>
                    <a:pt x="462749" y="1692567"/>
                  </a:lnTo>
                  <a:lnTo>
                    <a:pt x="460108" y="1701139"/>
                  </a:lnTo>
                  <a:lnTo>
                    <a:pt x="458800" y="1711363"/>
                  </a:lnTo>
                  <a:lnTo>
                    <a:pt x="454507" y="1719707"/>
                  </a:lnTo>
                  <a:lnTo>
                    <a:pt x="450430" y="1720151"/>
                  </a:lnTo>
                  <a:lnTo>
                    <a:pt x="460248" y="1729511"/>
                  </a:lnTo>
                  <a:lnTo>
                    <a:pt x="462229" y="1718564"/>
                  </a:lnTo>
                  <a:lnTo>
                    <a:pt x="463956" y="1707045"/>
                  </a:lnTo>
                  <a:lnTo>
                    <a:pt x="466547" y="1696669"/>
                  </a:lnTo>
                  <a:lnTo>
                    <a:pt x="471068" y="1689176"/>
                  </a:lnTo>
                  <a:close/>
                </a:path>
                <a:path extrusionOk="0" h="1824990" w="2098040">
                  <a:moveTo>
                    <a:pt x="483501" y="261213"/>
                  </a:moveTo>
                  <a:lnTo>
                    <a:pt x="482409" y="260743"/>
                  </a:lnTo>
                  <a:lnTo>
                    <a:pt x="481901" y="262394"/>
                  </a:lnTo>
                  <a:lnTo>
                    <a:pt x="483501" y="261213"/>
                  </a:lnTo>
                  <a:close/>
                </a:path>
                <a:path extrusionOk="0" h="1824990" w="2098040">
                  <a:moveTo>
                    <a:pt x="503897" y="1646555"/>
                  </a:moveTo>
                  <a:lnTo>
                    <a:pt x="502843" y="1640814"/>
                  </a:lnTo>
                  <a:lnTo>
                    <a:pt x="502450" y="1635302"/>
                  </a:lnTo>
                  <a:lnTo>
                    <a:pt x="501954" y="1629727"/>
                  </a:lnTo>
                  <a:lnTo>
                    <a:pt x="501396" y="1624164"/>
                  </a:lnTo>
                  <a:lnTo>
                    <a:pt x="500113" y="1626997"/>
                  </a:lnTo>
                  <a:lnTo>
                    <a:pt x="501002" y="1631848"/>
                  </a:lnTo>
                  <a:lnTo>
                    <a:pt x="501840" y="1636750"/>
                  </a:lnTo>
                  <a:lnTo>
                    <a:pt x="502615" y="1641538"/>
                  </a:lnTo>
                  <a:lnTo>
                    <a:pt x="503897" y="1646555"/>
                  </a:lnTo>
                  <a:close/>
                </a:path>
                <a:path extrusionOk="0" h="1824990" w="2098040">
                  <a:moveTo>
                    <a:pt x="510984" y="1655699"/>
                  </a:moveTo>
                  <a:lnTo>
                    <a:pt x="505968" y="1658696"/>
                  </a:lnTo>
                  <a:lnTo>
                    <a:pt x="501446" y="1663712"/>
                  </a:lnTo>
                  <a:lnTo>
                    <a:pt x="500049" y="1653349"/>
                  </a:lnTo>
                  <a:lnTo>
                    <a:pt x="499110" y="1662874"/>
                  </a:lnTo>
                  <a:lnTo>
                    <a:pt x="502005" y="1666709"/>
                  </a:lnTo>
                  <a:lnTo>
                    <a:pt x="506653" y="1664436"/>
                  </a:lnTo>
                  <a:lnTo>
                    <a:pt x="510984" y="1655699"/>
                  </a:lnTo>
                  <a:close/>
                </a:path>
                <a:path extrusionOk="0" h="1824990" w="2098040">
                  <a:moveTo>
                    <a:pt x="515277" y="1651685"/>
                  </a:moveTo>
                  <a:lnTo>
                    <a:pt x="515112" y="1649006"/>
                  </a:lnTo>
                  <a:lnTo>
                    <a:pt x="514997" y="1645666"/>
                  </a:lnTo>
                  <a:lnTo>
                    <a:pt x="514997" y="1640992"/>
                  </a:lnTo>
                  <a:lnTo>
                    <a:pt x="512152" y="1640992"/>
                  </a:lnTo>
                  <a:lnTo>
                    <a:pt x="507466" y="1638922"/>
                  </a:lnTo>
                  <a:lnTo>
                    <a:pt x="514553" y="1645666"/>
                  </a:lnTo>
                  <a:lnTo>
                    <a:pt x="510705" y="1642935"/>
                  </a:lnTo>
                  <a:lnTo>
                    <a:pt x="513880" y="1646618"/>
                  </a:lnTo>
                  <a:lnTo>
                    <a:pt x="515277" y="1651685"/>
                  </a:lnTo>
                  <a:close/>
                </a:path>
                <a:path extrusionOk="0" h="1824990" w="2098040">
                  <a:moveTo>
                    <a:pt x="515391" y="1671853"/>
                  </a:moveTo>
                  <a:lnTo>
                    <a:pt x="512368" y="1670456"/>
                  </a:lnTo>
                  <a:lnTo>
                    <a:pt x="511683" y="1669135"/>
                  </a:lnTo>
                  <a:lnTo>
                    <a:pt x="511644" y="1670748"/>
                  </a:lnTo>
                  <a:lnTo>
                    <a:pt x="510540" y="1678203"/>
                  </a:lnTo>
                  <a:lnTo>
                    <a:pt x="511479" y="1677758"/>
                  </a:lnTo>
                  <a:lnTo>
                    <a:pt x="511873" y="1677695"/>
                  </a:lnTo>
                  <a:lnTo>
                    <a:pt x="512546" y="1677530"/>
                  </a:lnTo>
                  <a:lnTo>
                    <a:pt x="512991" y="1676247"/>
                  </a:lnTo>
                  <a:lnTo>
                    <a:pt x="513715" y="1674583"/>
                  </a:lnTo>
                  <a:lnTo>
                    <a:pt x="515391" y="1671853"/>
                  </a:lnTo>
                  <a:close/>
                </a:path>
                <a:path extrusionOk="0" h="1824990" w="2098040">
                  <a:moveTo>
                    <a:pt x="516877" y="252095"/>
                  </a:moveTo>
                  <a:lnTo>
                    <a:pt x="515277" y="252323"/>
                  </a:lnTo>
                  <a:lnTo>
                    <a:pt x="515569" y="253238"/>
                  </a:lnTo>
                  <a:lnTo>
                    <a:pt x="516877" y="252095"/>
                  </a:lnTo>
                  <a:close/>
                </a:path>
                <a:path extrusionOk="0" h="1824990" w="2098040">
                  <a:moveTo>
                    <a:pt x="517728" y="1640090"/>
                  </a:moveTo>
                  <a:lnTo>
                    <a:pt x="514997" y="1635912"/>
                  </a:lnTo>
                  <a:lnTo>
                    <a:pt x="514997" y="1640992"/>
                  </a:lnTo>
                  <a:lnTo>
                    <a:pt x="516724" y="1640878"/>
                  </a:lnTo>
                  <a:lnTo>
                    <a:pt x="517728" y="1640090"/>
                  </a:lnTo>
                  <a:close/>
                </a:path>
                <a:path extrusionOk="0" h="1824990" w="2098040">
                  <a:moveTo>
                    <a:pt x="518896" y="1675688"/>
                  </a:moveTo>
                  <a:lnTo>
                    <a:pt x="512546" y="1677530"/>
                  </a:lnTo>
                  <a:lnTo>
                    <a:pt x="510311" y="1683715"/>
                  </a:lnTo>
                  <a:lnTo>
                    <a:pt x="518896" y="1675688"/>
                  </a:lnTo>
                  <a:close/>
                </a:path>
                <a:path extrusionOk="0" h="1824990" w="2098040">
                  <a:moveTo>
                    <a:pt x="519506" y="1607947"/>
                  </a:moveTo>
                  <a:lnTo>
                    <a:pt x="518210" y="1601685"/>
                  </a:lnTo>
                  <a:lnTo>
                    <a:pt x="516432" y="1595653"/>
                  </a:lnTo>
                  <a:lnTo>
                    <a:pt x="512711" y="1592262"/>
                  </a:lnTo>
                  <a:lnTo>
                    <a:pt x="505574" y="1593964"/>
                  </a:lnTo>
                  <a:lnTo>
                    <a:pt x="508914" y="1597355"/>
                  </a:lnTo>
                  <a:lnTo>
                    <a:pt x="512813" y="1599222"/>
                  </a:lnTo>
                  <a:lnTo>
                    <a:pt x="516572" y="1601965"/>
                  </a:lnTo>
                  <a:lnTo>
                    <a:pt x="519506" y="1607947"/>
                  </a:lnTo>
                  <a:close/>
                </a:path>
                <a:path extrusionOk="0" h="1824990" w="2098040">
                  <a:moveTo>
                    <a:pt x="524256" y="251053"/>
                  </a:moveTo>
                  <a:lnTo>
                    <a:pt x="519531" y="249783"/>
                  </a:lnTo>
                  <a:lnTo>
                    <a:pt x="516877" y="252095"/>
                  </a:lnTo>
                  <a:lnTo>
                    <a:pt x="524256" y="251053"/>
                  </a:lnTo>
                  <a:close/>
                </a:path>
                <a:path extrusionOk="0" h="1824990" w="2098040">
                  <a:moveTo>
                    <a:pt x="533057" y="1646161"/>
                  </a:moveTo>
                  <a:lnTo>
                    <a:pt x="529158" y="1646224"/>
                  </a:lnTo>
                  <a:lnTo>
                    <a:pt x="521462" y="1648231"/>
                  </a:lnTo>
                  <a:lnTo>
                    <a:pt x="522909" y="1658480"/>
                  </a:lnTo>
                  <a:lnTo>
                    <a:pt x="526872" y="1658315"/>
                  </a:lnTo>
                  <a:lnTo>
                    <a:pt x="530606" y="1651622"/>
                  </a:lnTo>
                  <a:lnTo>
                    <a:pt x="531837" y="1655356"/>
                  </a:lnTo>
                  <a:lnTo>
                    <a:pt x="533057" y="1646161"/>
                  </a:lnTo>
                  <a:close/>
                </a:path>
                <a:path extrusionOk="0" h="1824990" w="2098040">
                  <a:moveTo>
                    <a:pt x="536460" y="1588223"/>
                  </a:moveTo>
                  <a:lnTo>
                    <a:pt x="535787" y="1575308"/>
                  </a:lnTo>
                  <a:lnTo>
                    <a:pt x="529158" y="1583499"/>
                  </a:lnTo>
                  <a:lnTo>
                    <a:pt x="531444" y="1584439"/>
                  </a:lnTo>
                  <a:lnTo>
                    <a:pt x="535457" y="1584502"/>
                  </a:lnTo>
                  <a:lnTo>
                    <a:pt x="536460" y="1588223"/>
                  </a:lnTo>
                  <a:close/>
                </a:path>
                <a:path extrusionOk="0" h="1824990" w="2098040">
                  <a:moveTo>
                    <a:pt x="538251" y="1572234"/>
                  </a:moveTo>
                  <a:lnTo>
                    <a:pt x="535508" y="1569339"/>
                  </a:lnTo>
                  <a:lnTo>
                    <a:pt x="535787" y="1575308"/>
                  </a:lnTo>
                  <a:lnTo>
                    <a:pt x="538251" y="1572234"/>
                  </a:lnTo>
                  <a:close/>
                </a:path>
                <a:path extrusionOk="0" h="1824990" w="2098040">
                  <a:moveTo>
                    <a:pt x="540308" y="1600873"/>
                  </a:moveTo>
                  <a:lnTo>
                    <a:pt x="539699" y="1589671"/>
                  </a:lnTo>
                  <a:lnTo>
                    <a:pt x="535127" y="1597037"/>
                  </a:lnTo>
                  <a:lnTo>
                    <a:pt x="536790" y="1599704"/>
                  </a:lnTo>
                  <a:lnTo>
                    <a:pt x="540308" y="1600873"/>
                  </a:lnTo>
                  <a:close/>
                </a:path>
                <a:path extrusionOk="0" h="1824990" w="2098040">
                  <a:moveTo>
                    <a:pt x="548728" y="1575752"/>
                  </a:moveTo>
                  <a:lnTo>
                    <a:pt x="547776" y="1575638"/>
                  </a:lnTo>
                  <a:lnTo>
                    <a:pt x="547395" y="1575689"/>
                  </a:lnTo>
                  <a:lnTo>
                    <a:pt x="548220" y="1576590"/>
                  </a:lnTo>
                  <a:lnTo>
                    <a:pt x="548449" y="1576311"/>
                  </a:lnTo>
                  <a:lnTo>
                    <a:pt x="548728" y="1575752"/>
                  </a:lnTo>
                  <a:close/>
                </a:path>
                <a:path extrusionOk="0" h="1824990" w="2098040">
                  <a:moveTo>
                    <a:pt x="549008" y="1601876"/>
                  </a:moveTo>
                  <a:lnTo>
                    <a:pt x="544372" y="1602270"/>
                  </a:lnTo>
                  <a:lnTo>
                    <a:pt x="540308" y="1600873"/>
                  </a:lnTo>
                  <a:lnTo>
                    <a:pt x="540753" y="1608391"/>
                  </a:lnTo>
                  <a:lnTo>
                    <a:pt x="544271" y="1606448"/>
                  </a:lnTo>
                  <a:lnTo>
                    <a:pt x="549008" y="1601876"/>
                  </a:lnTo>
                  <a:close/>
                </a:path>
                <a:path extrusionOk="0" h="1824990" w="2098040">
                  <a:moveTo>
                    <a:pt x="553580" y="1603768"/>
                  </a:moveTo>
                  <a:lnTo>
                    <a:pt x="550900" y="1601711"/>
                  </a:lnTo>
                  <a:lnTo>
                    <a:pt x="549008" y="1601876"/>
                  </a:lnTo>
                  <a:lnTo>
                    <a:pt x="553580" y="1603768"/>
                  </a:lnTo>
                  <a:close/>
                </a:path>
                <a:path extrusionOk="0" h="1824990" w="2098040">
                  <a:moveTo>
                    <a:pt x="554863" y="1565389"/>
                  </a:moveTo>
                  <a:lnTo>
                    <a:pt x="554240" y="1566278"/>
                  </a:lnTo>
                  <a:lnTo>
                    <a:pt x="552907" y="1568399"/>
                  </a:lnTo>
                  <a:lnTo>
                    <a:pt x="550291" y="1572412"/>
                  </a:lnTo>
                  <a:lnTo>
                    <a:pt x="550621" y="1572463"/>
                  </a:lnTo>
                  <a:lnTo>
                    <a:pt x="554189" y="1566443"/>
                  </a:lnTo>
                  <a:lnTo>
                    <a:pt x="554863" y="1565389"/>
                  </a:lnTo>
                  <a:close/>
                </a:path>
                <a:path extrusionOk="0" h="1824990" w="2098040">
                  <a:moveTo>
                    <a:pt x="560552" y="1573517"/>
                  </a:moveTo>
                  <a:lnTo>
                    <a:pt x="550621" y="1572463"/>
                  </a:lnTo>
                  <a:lnTo>
                    <a:pt x="550011" y="1573466"/>
                  </a:lnTo>
                  <a:lnTo>
                    <a:pt x="548728" y="1575752"/>
                  </a:lnTo>
                  <a:lnTo>
                    <a:pt x="550849" y="1576031"/>
                  </a:lnTo>
                  <a:lnTo>
                    <a:pt x="556145" y="1577251"/>
                  </a:lnTo>
                  <a:lnTo>
                    <a:pt x="560552" y="1573517"/>
                  </a:lnTo>
                  <a:close/>
                </a:path>
                <a:path extrusionOk="0" h="1824990" w="2098040">
                  <a:moveTo>
                    <a:pt x="562330" y="1551457"/>
                  </a:moveTo>
                  <a:lnTo>
                    <a:pt x="561327" y="1551622"/>
                  </a:lnTo>
                  <a:lnTo>
                    <a:pt x="560832" y="1551901"/>
                  </a:lnTo>
                  <a:lnTo>
                    <a:pt x="562279" y="1552575"/>
                  </a:lnTo>
                  <a:lnTo>
                    <a:pt x="562279" y="1551800"/>
                  </a:lnTo>
                  <a:lnTo>
                    <a:pt x="562330" y="1551457"/>
                  </a:lnTo>
                  <a:close/>
                </a:path>
                <a:path extrusionOk="0" h="1824990" w="2098040">
                  <a:moveTo>
                    <a:pt x="567461" y="1533690"/>
                  </a:moveTo>
                  <a:lnTo>
                    <a:pt x="566508" y="1532686"/>
                  </a:lnTo>
                  <a:lnTo>
                    <a:pt x="565785" y="1532178"/>
                  </a:lnTo>
                  <a:lnTo>
                    <a:pt x="565404" y="1533639"/>
                  </a:lnTo>
                  <a:lnTo>
                    <a:pt x="561555" y="1536585"/>
                  </a:lnTo>
                  <a:lnTo>
                    <a:pt x="562165" y="1539989"/>
                  </a:lnTo>
                  <a:lnTo>
                    <a:pt x="563384" y="1543608"/>
                  </a:lnTo>
                  <a:lnTo>
                    <a:pt x="564286" y="1540268"/>
                  </a:lnTo>
                  <a:lnTo>
                    <a:pt x="565569" y="1536915"/>
                  </a:lnTo>
                  <a:lnTo>
                    <a:pt x="567461" y="1533690"/>
                  </a:lnTo>
                  <a:close/>
                </a:path>
                <a:path extrusionOk="0" h="1824990" w="2098040">
                  <a:moveTo>
                    <a:pt x="567855" y="1551965"/>
                  </a:moveTo>
                  <a:lnTo>
                    <a:pt x="566902" y="1551622"/>
                  </a:lnTo>
                  <a:lnTo>
                    <a:pt x="565340" y="1551457"/>
                  </a:lnTo>
                  <a:lnTo>
                    <a:pt x="565340" y="1551736"/>
                  </a:lnTo>
                  <a:lnTo>
                    <a:pt x="565404" y="1551965"/>
                  </a:lnTo>
                  <a:lnTo>
                    <a:pt x="565340" y="1552244"/>
                  </a:lnTo>
                  <a:lnTo>
                    <a:pt x="567855" y="1551965"/>
                  </a:lnTo>
                  <a:close/>
                </a:path>
                <a:path extrusionOk="0" h="1824990" w="2098040">
                  <a:moveTo>
                    <a:pt x="574992" y="1579981"/>
                  </a:moveTo>
                  <a:lnTo>
                    <a:pt x="569239" y="1565783"/>
                  </a:lnTo>
                  <a:lnTo>
                    <a:pt x="570699" y="1571459"/>
                  </a:lnTo>
                  <a:lnTo>
                    <a:pt x="574992" y="1579981"/>
                  </a:lnTo>
                  <a:close/>
                </a:path>
                <a:path extrusionOk="0" h="1824990" w="2098040">
                  <a:moveTo>
                    <a:pt x="579056" y="1519758"/>
                  </a:moveTo>
                  <a:lnTo>
                    <a:pt x="574433" y="1523885"/>
                  </a:lnTo>
                  <a:lnTo>
                    <a:pt x="570420" y="1528673"/>
                  </a:lnTo>
                  <a:lnTo>
                    <a:pt x="567461" y="1533690"/>
                  </a:lnTo>
                  <a:lnTo>
                    <a:pt x="569582" y="1535811"/>
                  </a:lnTo>
                  <a:lnTo>
                    <a:pt x="572808" y="1540649"/>
                  </a:lnTo>
                  <a:lnTo>
                    <a:pt x="575767" y="1535087"/>
                  </a:lnTo>
                  <a:lnTo>
                    <a:pt x="574535" y="1529181"/>
                  </a:lnTo>
                  <a:lnTo>
                    <a:pt x="576770" y="1524825"/>
                  </a:lnTo>
                  <a:lnTo>
                    <a:pt x="579056" y="1519758"/>
                  </a:lnTo>
                  <a:close/>
                </a:path>
                <a:path extrusionOk="0" h="1824990" w="2098040">
                  <a:moveTo>
                    <a:pt x="594334" y="1532128"/>
                  </a:moveTo>
                  <a:lnTo>
                    <a:pt x="593940" y="1528622"/>
                  </a:lnTo>
                  <a:lnTo>
                    <a:pt x="592328" y="1524381"/>
                  </a:lnTo>
                  <a:lnTo>
                    <a:pt x="592277" y="1527454"/>
                  </a:lnTo>
                  <a:lnTo>
                    <a:pt x="594106" y="1535366"/>
                  </a:lnTo>
                  <a:lnTo>
                    <a:pt x="594334" y="1532128"/>
                  </a:lnTo>
                  <a:close/>
                </a:path>
                <a:path extrusionOk="0" h="1824990" w="2098040">
                  <a:moveTo>
                    <a:pt x="597573" y="1549793"/>
                  </a:moveTo>
                  <a:lnTo>
                    <a:pt x="595731" y="1542211"/>
                  </a:lnTo>
                  <a:lnTo>
                    <a:pt x="594106" y="1535366"/>
                  </a:lnTo>
                  <a:lnTo>
                    <a:pt x="593725" y="1541373"/>
                  </a:lnTo>
                  <a:lnTo>
                    <a:pt x="590156" y="1545945"/>
                  </a:lnTo>
                  <a:lnTo>
                    <a:pt x="581850" y="1549730"/>
                  </a:lnTo>
                  <a:lnTo>
                    <a:pt x="585304" y="1556359"/>
                  </a:lnTo>
                  <a:lnTo>
                    <a:pt x="594004" y="1550403"/>
                  </a:lnTo>
                  <a:lnTo>
                    <a:pt x="595223" y="1555978"/>
                  </a:lnTo>
                  <a:lnTo>
                    <a:pt x="597573" y="1549793"/>
                  </a:lnTo>
                  <a:close/>
                </a:path>
                <a:path extrusionOk="0" h="1824990" w="2098040">
                  <a:moveTo>
                    <a:pt x="598017" y="1511185"/>
                  </a:moveTo>
                  <a:lnTo>
                    <a:pt x="596341" y="1509229"/>
                  </a:lnTo>
                  <a:lnTo>
                    <a:pt x="593496" y="1510182"/>
                  </a:lnTo>
                  <a:lnTo>
                    <a:pt x="590715" y="1511566"/>
                  </a:lnTo>
                  <a:lnTo>
                    <a:pt x="587971" y="1513128"/>
                  </a:lnTo>
                  <a:lnTo>
                    <a:pt x="591718" y="1512747"/>
                  </a:lnTo>
                  <a:lnTo>
                    <a:pt x="598017" y="1511185"/>
                  </a:lnTo>
                  <a:close/>
                </a:path>
                <a:path extrusionOk="0" h="1824990" w="2098040">
                  <a:moveTo>
                    <a:pt x="606983" y="1473187"/>
                  </a:moveTo>
                  <a:lnTo>
                    <a:pt x="606323" y="1473136"/>
                  </a:lnTo>
                  <a:lnTo>
                    <a:pt x="605713" y="1473022"/>
                  </a:lnTo>
                  <a:lnTo>
                    <a:pt x="605040" y="1472971"/>
                  </a:lnTo>
                  <a:lnTo>
                    <a:pt x="606323" y="1474025"/>
                  </a:lnTo>
                  <a:lnTo>
                    <a:pt x="606983" y="1473187"/>
                  </a:lnTo>
                  <a:close/>
                </a:path>
                <a:path extrusionOk="0" h="1824990" w="2098040">
                  <a:moveTo>
                    <a:pt x="624217" y="341223"/>
                  </a:moveTo>
                  <a:lnTo>
                    <a:pt x="614705" y="340436"/>
                  </a:lnTo>
                  <a:lnTo>
                    <a:pt x="620763" y="343763"/>
                  </a:lnTo>
                  <a:lnTo>
                    <a:pt x="624217" y="341223"/>
                  </a:lnTo>
                  <a:close/>
                </a:path>
                <a:path extrusionOk="0" h="1824990" w="2098040">
                  <a:moveTo>
                    <a:pt x="750951" y="318363"/>
                  </a:moveTo>
                  <a:lnTo>
                    <a:pt x="750836" y="317893"/>
                  </a:lnTo>
                  <a:lnTo>
                    <a:pt x="743750" y="323443"/>
                  </a:lnTo>
                  <a:lnTo>
                    <a:pt x="750951" y="318363"/>
                  </a:lnTo>
                  <a:close/>
                </a:path>
                <a:path extrusionOk="0" h="1824990" w="2098040">
                  <a:moveTo>
                    <a:pt x="805357" y="306959"/>
                  </a:moveTo>
                  <a:lnTo>
                    <a:pt x="805078" y="306959"/>
                  </a:lnTo>
                  <a:lnTo>
                    <a:pt x="804913" y="306908"/>
                  </a:lnTo>
                  <a:lnTo>
                    <a:pt x="804799" y="307568"/>
                  </a:lnTo>
                  <a:lnTo>
                    <a:pt x="804799" y="308241"/>
                  </a:lnTo>
                  <a:lnTo>
                    <a:pt x="804862" y="308851"/>
                  </a:lnTo>
                  <a:lnTo>
                    <a:pt x="805357" y="306959"/>
                  </a:lnTo>
                  <a:close/>
                </a:path>
                <a:path extrusionOk="0" h="1824990" w="2098040">
                  <a:moveTo>
                    <a:pt x="881913" y="312978"/>
                  </a:moveTo>
                  <a:lnTo>
                    <a:pt x="876630" y="312966"/>
                  </a:lnTo>
                  <a:lnTo>
                    <a:pt x="872324" y="310489"/>
                  </a:lnTo>
                  <a:lnTo>
                    <a:pt x="870102" y="310210"/>
                  </a:lnTo>
                  <a:lnTo>
                    <a:pt x="871093" y="316814"/>
                  </a:lnTo>
                  <a:lnTo>
                    <a:pt x="874661" y="316712"/>
                  </a:lnTo>
                  <a:lnTo>
                    <a:pt x="878281" y="313080"/>
                  </a:lnTo>
                  <a:lnTo>
                    <a:pt x="881913" y="312978"/>
                  </a:lnTo>
                  <a:close/>
                </a:path>
                <a:path extrusionOk="0" h="1824990" w="2098040">
                  <a:moveTo>
                    <a:pt x="955725" y="284289"/>
                  </a:moveTo>
                  <a:lnTo>
                    <a:pt x="949985" y="272364"/>
                  </a:lnTo>
                  <a:lnTo>
                    <a:pt x="953884" y="284340"/>
                  </a:lnTo>
                  <a:lnTo>
                    <a:pt x="955725" y="284289"/>
                  </a:lnTo>
                  <a:close/>
                </a:path>
                <a:path extrusionOk="0" h="1824990" w="2098040">
                  <a:moveTo>
                    <a:pt x="975245" y="263753"/>
                  </a:moveTo>
                  <a:lnTo>
                    <a:pt x="975220" y="262750"/>
                  </a:lnTo>
                  <a:lnTo>
                    <a:pt x="971677" y="263753"/>
                  </a:lnTo>
                  <a:lnTo>
                    <a:pt x="975245" y="263753"/>
                  </a:lnTo>
                  <a:close/>
                </a:path>
                <a:path extrusionOk="0" h="1824990" w="2098040">
                  <a:moveTo>
                    <a:pt x="1001814" y="245973"/>
                  </a:moveTo>
                  <a:lnTo>
                    <a:pt x="996594" y="245973"/>
                  </a:lnTo>
                  <a:lnTo>
                    <a:pt x="998486" y="249783"/>
                  </a:lnTo>
                  <a:lnTo>
                    <a:pt x="1001814" y="245973"/>
                  </a:lnTo>
                  <a:close/>
                </a:path>
                <a:path extrusionOk="0" h="1824990" w="2098040">
                  <a:moveTo>
                    <a:pt x="1003846" y="245973"/>
                  </a:moveTo>
                  <a:lnTo>
                    <a:pt x="1002588" y="245097"/>
                  </a:lnTo>
                  <a:lnTo>
                    <a:pt x="1001814" y="245973"/>
                  </a:lnTo>
                  <a:lnTo>
                    <a:pt x="1003846" y="245973"/>
                  </a:lnTo>
                  <a:close/>
                </a:path>
                <a:path extrusionOk="0" h="1824990" w="2098040">
                  <a:moveTo>
                    <a:pt x="1026350" y="259321"/>
                  </a:moveTo>
                  <a:lnTo>
                    <a:pt x="1024166" y="258889"/>
                  </a:lnTo>
                  <a:lnTo>
                    <a:pt x="1025309" y="261213"/>
                  </a:lnTo>
                  <a:lnTo>
                    <a:pt x="1026350" y="259321"/>
                  </a:lnTo>
                  <a:close/>
                </a:path>
                <a:path extrusionOk="0" h="1824990" w="2098040">
                  <a:moveTo>
                    <a:pt x="1057986" y="275475"/>
                  </a:moveTo>
                  <a:lnTo>
                    <a:pt x="1057922" y="272034"/>
                  </a:lnTo>
                  <a:lnTo>
                    <a:pt x="1056081" y="268630"/>
                  </a:lnTo>
                  <a:lnTo>
                    <a:pt x="1050620" y="268795"/>
                  </a:lnTo>
                  <a:lnTo>
                    <a:pt x="1057986" y="275475"/>
                  </a:lnTo>
                  <a:close/>
                </a:path>
                <a:path extrusionOk="0" h="1824990" w="2098040">
                  <a:moveTo>
                    <a:pt x="1129626" y="232029"/>
                  </a:moveTo>
                  <a:lnTo>
                    <a:pt x="1122489" y="237083"/>
                  </a:lnTo>
                  <a:lnTo>
                    <a:pt x="1126109" y="239623"/>
                  </a:lnTo>
                  <a:lnTo>
                    <a:pt x="1129626" y="232029"/>
                  </a:lnTo>
                  <a:close/>
                </a:path>
                <a:path extrusionOk="0" h="1824990" w="2098040">
                  <a:moveTo>
                    <a:pt x="1131468" y="230733"/>
                  </a:moveTo>
                  <a:lnTo>
                    <a:pt x="1130376" y="230428"/>
                  </a:lnTo>
                  <a:lnTo>
                    <a:pt x="1129626" y="232029"/>
                  </a:lnTo>
                  <a:lnTo>
                    <a:pt x="1131468" y="230733"/>
                  </a:lnTo>
                  <a:close/>
                </a:path>
                <a:path extrusionOk="0" h="1824990" w="2098040">
                  <a:moveTo>
                    <a:pt x="1219606" y="206400"/>
                  </a:moveTo>
                  <a:lnTo>
                    <a:pt x="1218501" y="204787"/>
                  </a:lnTo>
                  <a:lnTo>
                    <a:pt x="1217993" y="202895"/>
                  </a:lnTo>
                  <a:lnTo>
                    <a:pt x="1217434" y="201002"/>
                  </a:lnTo>
                  <a:lnTo>
                    <a:pt x="1216710" y="202895"/>
                  </a:lnTo>
                  <a:lnTo>
                    <a:pt x="1216990" y="204952"/>
                  </a:lnTo>
                  <a:lnTo>
                    <a:pt x="1219606" y="206400"/>
                  </a:lnTo>
                  <a:close/>
                </a:path>
                <a:path extrusionOk="0" h="1824990" w="2098040">
                  <a:moveTo>
                    <a:pt x="1323822" y="192633"/>
                  </a:moveTo>
                  <a:lnTo>
                    <a:pt x="1314843" y="192633"/>
                  </a:lnTo>
                  <a:lnTo>
                    <a:pt x="1322539" y="195173"/>
                  </a:lnTo>
                  <a:lnTo>
                    <a:pt x="1323822" y="192633"/>
                  </a:lnTo>
                  <a:close/>
                </a:path>
                <a:path extrusionOk="0" h="1824990" w="2098040">
                  <a:moveTo>
                    <a:pt x="1325765" y="188785"/>
                  </a:moveTo>
                  <a:lnTo>
                    <a:pt x="1323822" y="192633"/>
                  </a:lnTo>
                  <a:lnTo>
                    <a:pt x="1325321" y="192633"/>
                  </a:lnTo>
                  <a:lnTo>
                    <a:pt x="1325765" y="188785"/>
                  </a:lnTo>
                  <a:close/>
                </a:path>
                <a:path extrusionOk="0" h="1824990" w="2098040">
                  <a:moveTo>
                    <a:pt x="1522183" y="165900"/>
                  </a:moveTo>
                  <a:lnTo>
                    <a:pt x="1520240" y="167513"/>
                  </a:lnTo>
                  <a:lnTo>
                    <a:pt x="1519402" y="168630"/>
                  </a:lnTo>
                  <a:lnTo>
                    <a:pt x="1518894" y="169633"/>
                  </a:lnTo>
                  <a:lnTo>
                    <a:pt x="1519961" y="168630"/>
                  </a:lnTo>
                  <a:lnTo>
                    <a:pt x="1521015" y="167462"/>
                  </a:lnTo>
                  <a:lnTo>
                    <a:pt x="1522183" y="165900"/>
                  </a:lnTo>
                  <a:close/>
                </a:path>
                <a:path extrusionOk="0" h="1824990" w="2098040">
                  <a:moveTo>
                    <a:pt x="1527987" y="173418"/>
                  </a:moveTo>
                  <a:lnTo>
                    <a:pt x="1516557" y="174421"/>
                  </a:lnTo>
                  <a:lnTo>
                    <a:pt x="1518894" y="169633"/>
                  </a:lnTo>
                  <a:lnTo>
                    <a:pt x="1514576" y="173037"/>
                  </a:lnTo>
                  <a:lnTo>
                    <a:pt x="1511782" y="175501"/>
                  </a:lnTo>
                  <a:lnTo>
                    <a:pt x="1511109" y="179463"/>
                  </a:lnTo>
                  <a:lnTo>
                    <a:pt x="1513154" y="187350"/>
                  </a:lnTo>
                  <a:lnTo>
                    <a:pt x="1518691" y="186994"/>
                  </a:lnTo>
                  <a:lnTo>
                    <a:pt x="1519809" y="182626"/>
                  </a:lnTo>
                  <a:lnTo>
                    <a:pt x="1520748" y="178498"/>
                  </a:lnTo>
                  <a:lnTo>
                    <a:pt x="1525752" y="178943"/>
                  </a:lnTo>
                  <a:lnTo>
                    <a:pt x="1527987" y="173418"/>
                  </a:lnTo>
                  <a:close/>
                </a:path>
                <a:path extrusionOk="0" h="1824990" w="2098040">
                  <a:moveTo>
                    <a:pt x="1582394" y="70713"/>
                  </a:moveTo>
                  <a:lnTo>
                    <a:pt x="1579499" y="69443"/>
                  </a:lnTo>
                  <a:lnTo>
                    <a:pt x="1575600" y="68173"/>
                  </a:lnTo>
                  <a:lnTo>
                    <a:pt x="1575574" y="68300"/>
                  </a:lnTo>
                  <a:lnTo>
                    <a:pt x="1582394" y="70713"/>
                  </a:lnTo>
                  <a:close/>
                </a:path>
                <a:path extrusionOk="0" h="1824990" w="2098040">
                  <a:moveTo>
                    <a:pt x="1643341" y="119214"/>
                  </a:moveTo>
                  <a:lnTo>
                    <a:pt x="1640103" y="97205"/>
                  </a:lnTo>
                  <a:lnTo>
                    <a:pt x="1640827" y="119722"/>
                  </a:lnTo>
                  <a:lnTo>
                    <a:pt x="1643341" y="119214"/>
                  </a:lnTo>
                  <a:close/>
                </a:path>
                <a:path extrusionOk="0" h="1824990" w="2098040">
                  <a:moveTo>
                    <a:pt x="1661071" y="154533"/>
                  </a:moveTo>
                  <a:lnTo>
                    <a:pt x="1658226" y="153365"/>
                  </a:lnTo>
                  <a:lnTo>
                    <a:pt x="1656499" y="151638"/>
                  </a:lnTo>
                  <a:lnTo>
                    <a:pt x="1655267" y="149796"/>
                  </a:lnTo>
                  <a:lnTo>
                    <a:pt x="1655495" y="152412"/>
                  </a:lnTo>
                  <a:lnTo>
                    <a:pt x="1656943" y="154368"/>
                  </a:lnTo>
                  <a:lnTo>
                    <a:pt x="1661071" y="154533"/>
                  </a:lnTo>
                  <a:close/>
                </a:path>
                <a:path extrusionOk="0" h="1824990" w="2098040">
                  <a:moveTo>
                    <a:pt x="1707388" y="107619"/>
                  </a:moveTo>
                  <a:lnTo>
                    <a:pt x="1706613" y="106286"/>
                  </a:lnTo>
                  <a:lnTo>
                    <a:pt x="1706283" y="106286"/>
                  </a:lnTo>
                  <a:lnTo>
                    <a:pt x="1707388" y="107619"/>
                  </a:lnTo>
                  <a:close/>
                </a:path>
                <a:path extrusionOk="0" h="1824990" w="2098040">
                  <a:moveTo>
                    <a:pt x="1762099" y="113893"/>
                  </a:moveTo>
                  <a:lnTo>
                    <a:pt x="1761121" y="113614"/>
                  </a:lnTo>
                  <a:lnTo>
                    <a:pt x="1761096" y="115163"/>
                  </a:lnTo>
                  <a:lnTo>
                    <a:pt x="1761921" y="114452"/>
                  </a:lnTo>
                  <a:lnTo>
                    <a:pt x="1762099" y="113893"/>
                  </a:lnTo>
                  <a:close/>
                </a:path>
                <a:path extrusionOk="0" h="1824990" w="2098040">
                  <a:moveTo>
                    <a:pt x="1762798" y="113690"/>
                  </a:moveTo>
                  <a:lnTo>
                    <a:pt x="1761921" y="114452"/>
                  </a:lnTo>
                  <a:lnTo>
                    <a:pt x="1759635" y="121513"/>
                  </a:lnTo>
                  <a:lnTo>
                    <a:pt x="1761642" y="117703"/>
                  </a:lnTo>
                  <a:lnTo>
                    <a:pt x="1762798" y="113690"/>
                  </a:lnTo>
                  <a:close/>
                </a:path>
                <a:path extrusionOk="0" h="1824990" w="2098040">
                  <a:moveTo>
                    <a:pt x="1764398" y="112293"/>
                  </a:moveTo>
                  <a:lnTo>
                    <a:pt x="1763102" y="112623"/>
                  </a:lnTo>
                  <a:lnTo>
                    <a:pt x="1762798" y="113690"/>
                  </a:lnTo>
                  <a:lnTo>
                    <a:pt x="1764398" y="112293"/>
                  </a:lnTo>
                  <a:close/>
                </a:path>
                <a:path extrusionOk="0" h="1824990" w="2098040">
                  <a:moveTo>
                    <a:pt x="1784680" y="108813"/>
                  </a:moveTo>
                  <a:lnTo>
                    <a:pt x="1780171" y="103733"/>
                  </a:lnTo>
                  <a:lnTo>
                    <a:pt x="1773783" y="105003"/>
                  </a:lnTo>
                  <a:lnTo>
                    <a:pt x="1766951" y="110083"/>
                  </a:lnTo>
                  <a:lnTo>
                    <a:pt x="1764398" y="112293"/>
                  </a:lnTo>
                  <a:lnTo>
                    <a:pt x="1768119" y="111353"/>
                  </a:lnTo>
                  <a:lnTo>
                    <a:pt x="1771484" y="117703"/>
                  </a:lnTo>
                  <a:lnTo>
                    <a:pt x="1768195" y="118973"/>
                  </a:lnTo>
                  <a:lnTo>
                    <a:pt x="1764538" y="122783"/>
                  </a:lnTo>
                  <a:lnTo>
                    <a:pt x="1766773" y="129133"/>
                  </a:lnTo>
                  <a:lnTo>
                    <a:pt x="1768411" y="124053"/>
                  </a:lnTo>
                  <a:lnTo>
                    <a:pt x="1773097" y="118973"/>
                  </a:lnTo>
                  <a:lnTo>
                    <a:pt x="1779092" y="113893"/>
                  </a:lnTo>
                  <a:lnTo>
                    <a:pt x="1781886" y="111353"/>
                  </a:lnTo>
                  <a:lnTo>
                    <a:pt x="1784680" y="108813"/>
                  </a:lnTo>
                  <a:close/>
                </a:path>
                <a:path extrusionOk="0" h="1824990" w="2098040">
                  <a:moveTo>
                    <a:pt x="1789976" y="86182"/>
                  </a:moveTo>
                  <a:lnTo>
                    <a:pt x="1787969" y="82778"/>
                  </a:lnTo>
                  <a:lnTo>
                    <a:pt x="1778431" y="87401"/>
                  </a:lnTo>
                  <a:lnTo>
                    <a:pt x="1777923" y="91249"/>
                  </a:lnTo>
                  <a:lnTo>
                    <a:pt x="1780997" y="93141"/>
                  </a:lnTo>
                  <a:lnTo>
                    <a:pt x="1784502" y="91084"/>
                  </a:lnTo>
                  <a:lnTo>
                    <a:pt x="1786509" y="88125"/>
                  </a:lnTo>
                  <a:lnTo>
                    <a:pt x="1789976" y="86182"/>
                  </a:lnTo>
                  <a:close/>
                </a:path>
                <a:path extrusionOk="0" h="1824990" w="2098040">
                  <a:moveTo>
                    <a:pt x="1803463" y="117157"/>
                  </a:moveTo>
                  <a:lnTo>
                    <a:pt x="1793824" y="115430"/>
                  </a:lnTo>
                  <a:lnTo>
                    <a:pt x="1791804" y="119037"/>
                  </a:lnTo>
                  <a:lnTo>
                    <a:pt x="1788756" y="122986"/>
                  </a:lnTo>
                  <a:lnTo>
                    <a:pt x="1788134" y="125679"/>
                  </a:lnTo>
                  <a:lnTo>
                    <a:pt x="1793430" y="125564"/>
                  </a:lnTo>
                  <a:lnTo>
                    <a:pt x="1793925" y="121716"/>
                  </a:lnTo>
                  <a:lnTo>
                    <a:pt x="1803463" y="117157"/>
                  </a:lnTo>
                  <a:close/>
                </a:path>
                <a:path extrusionOk="0" h="1824990" w="2098040">
                  <a:moveTo>
                    <a:pt x="1816760" y="87934"/>
                  </a:moveTo>
                  <a:lnTo>
                    <a:pt x="1811159" y="85953"/>
                  </a:lnTo>
                  <a:lnTo>
                    <a:pt x="1815731" y="88493"/>
                  </a:lnTo>
                  <a:lnTo>
                    <a:pt x="1816760" y="87934"/>
                  </a:lnTo>
                  <a:close/>
                </a:path>
                <a:path extrusionOk="0" h="1824990" w="2098040">
                  <a:moveTo>
                    <a:pt x="1822475" y="108013"/>
                  </a:moveTo>
                  <a:lnTo>
                    <a:pt x="1819465" y="106184"/>
                  </a:lnTo>
                  <a:lnTo>
                    <a:pt x="1818906" y="103784"/>
                  </a:lnTo>
                  <a:lnTo>
                    <a:pt x="1816849" y="100444"/>
                  </a:lnTo>
                  <a:lnTo>
                    <a:pt x="1818513" y="113919"/>
                  </a:lnTo>
                  <a:lnTo>
                    <a:pt x="1822475" y="108013"/>
                  </a:lnTo>
                  <a:close/>
                </a:path>
                <a:path extrusionOk="0" h="1824990" w="2098040">
                  <a:moveTo>
                    <a:pt x="1862480" y="18935"/>
                  </a:moveTo>
                  <a:lnTo>
                    <a:pt x="1861947" y="18046"/>
                  </a:lnTo>
                  <a:lnTo>
                    <a:pt x="1862150" y="18935"/>
                  </a:lnTo>
                  <a:lnTo>
                    <a:pt x="1862302" y="18935"/>
                  </a:lnTo>
                  <a:lnTo>
                    <a:pt x="1862480" y="18935"/>
                  </a:lnTo>
                  <a:close/>
                </a:path>
                <a:path extrusionOk="0" h="1824990" w="2098040">
                  <a:moveTo>
                    <a:pt x="1864017" y="21450"/>
                  </a:moveTo>
                  <a:lnTo>
                    <a:pt x="1862582" y="19088"/>
                  </a:lnTo>
                  <a:lnTo>
                    <a:pt x="1862404" y="19088"/>
                  </a:lnTo>
                  <a:lnTo>
                    <a:pt x="1864017" y="21450"/>
                  </a:lnTo>
                  <a:close/>
                </a:path>
                <a:path extrusionOk="0" h="1824990" w="2098040">
                  <a:moveTo>
                    <a:pt x="1864906" y="31419"/>
                  </a:moveTo>
                  <a:lnTo>
                    <a:pt x="1864499" y="29578"/>
                  </a:lnTo>
                  <a:lnTo>
                    <a:pt x="1862175" y="19088"/>
                  </a:lnTo>
                  <a:lnTo>
                    <a:pt x="1858200" y="24155"/>
                  </a:lnTo>
                  <a:lnTo>
                    <a:pt x="1856447" y="30060"/>
                  </a:lnTo>
                  <a:lnTo>
                    <a:pt x="1861832" y="29578"/>
                  </a:lnTo>
                  <a:lnTo>
                    <a:pt x="1864906" y="31419"/>
                  </a:lnTo>
                  <a:close/>
                </a:path>
                <a:path extrusionOk="0" h="1824990" w="2098040">
                  <a:moveTo>
                    <a:pt x="1874329" y="21894"/>
                  </a:moveTo>
                  <a:lnTo>
                    <a:pt x="1873491" y="21386"/>
                  </a:lnTo>
                  <a:lnTo>
                    <a:pt x="1873097" y="20891"/>
                  </a:lnTo>
                  <a:lnTo>
                    <a:pt x="1873262" y="20548"/>
                  </a:lnTo>
                  <a:lnTo>
                    <a:pt x="1872208" y="20891"/>
                  </a:lnTo>
                  <a:lnTo>
                    <a:pt x="1870646" y="21272"/>
                  </a:lnTo>
                  <a:lnTo>
                    <a:pt x="1870303" y="21348"/>
                  </a:lnTo>
                  <a:lnTo>
                    <a:pt x="1872322" y="21501"/>
                  </a:lnTo>
                  <a:lnTo>
                    <a:pt x="1874329" y="21894"/>
                  </a:lnTo>
                  <a:close/>
                </a:path>
                <a:path extrusionOk="0" h="1824990" w="2098040">
                  <a:moveTo>
                    <a:pt x="1876996" y="19380"/>
                  </a:moveTo>
                  <a:lnTo>
                    <a:pt x="1873707" y="19443"/>
                  </a:lnTo>
                  <a:lnTo>
                    <a:pt x="1873262" y="20548"/>
                  </a:lnTo>
                  <a:lnTo>
                    <a:pt x="1876996" y="19380"/>
                  </a:lnTo>
                  <a:close/>
                </a:path>
                <a:path extrusionOk="0" h="1824990" w="2098040">
                  <a:moveTo>
                    <a:pt x="1879561" y="24003"/>
                  </a:moveTo>
                  <a:lnTo>
                    <a:pt x="1878012" y="23063"/>
                  </a:lnTo>
                  <a:lnTo>
                    <a:pt x="1876221" y="22339"/>
                  </a:lnTo>
                  <a:lnTo>
                    <a:pt x="1874329" y="21894"/>
                  </a:lnTo>
                  <a:lnTo>
                    <a:pt x="1875218" y="22504"/>
                  </a:lnTo>
                  <a:lnTo>
                    <a:pt x="1876831" y="23228"/>
                  </a:lnTo>
                  <a:lnTo>
                    <a:pt x="1879561" y="24003"/>
                  </a:lnTo>
                  <a:close/>
                </a:path>
                <a:path extrusionOk="0" h="1824990" w="2098040">
                  <a:moveTo>
                    <a:pt x="1896402" y="56007"/>
                  </a:moveTo>
                  <a:lnTo>
                    <a:pt x="1896287" y="56210"/>
                  </a:lnTo>
                  <a:lnTo>
                    <a:pt x="1895843" y="57594"/>
                  </a:lnTo>
                  <a:lnTo>
                    <a:pt x="1896071" y="59829"/>
                  </a:lnTo>
                  <a:lnTo>
                    <a:pt x="1896071" y="57492"/>
                  </a:lnTo>
                  <a:lnTo>
                    <a:pt x="1896402" y="56007"/>
                  </a:lnTo>
                  <a:close/>
                </a:path>
                <a:path extrusionOk="0" h="1824990" w="2098040">
                  <a:moveTo>
                    <a:pt x="1898078" y="68237"/>
                  </a:moveTo>
                  <a:lnTo>
                    <a:pt x="1892388" y="68681"/>
                  </a:lnTo>
                  <a:lnTo>
                    <a:pt x="1885924" y="67411"/>
                  </a:lnTo>
                  <a:lnTo>
                    <a:pt x="1886597" y="70637"/>
                  </a:lnTo>
                  <a:lnTo>
                    <a:pt x="1896122" y="72313"/>
                  </a:lnTo>
                  <a:lnTo>
                    <a:pt x="1895741" y="70523"/>
                  </a:lnTo>
                  <a:lnTo>
                    <a:pt x="1896745" y="69240"/>
                  </a:lnTo>
                  <a:lnTo>
                    <a:pt x="1898078" y="68237"/>
                  </a:lnTo>
                  <a:close/>
                </a:path>
                <a:path extrusionOk="0" h="1824990" w="2098040">
                  <a:moveTo>
                    <a:pt x="1905215" y="65405"/>
                  </a:moveTo>
                  <a:lnTo>
                    <a:pt x="1903603" y="65735"/>
                  </a:lnTo>
                  <a:lnTo>
                    <a:pt x="1900250" y="66573"/>
                  </a:lnTo>
                  <a:lnTo>
                    <a:pt x="1898078" y="68237"/>
                  </a:lnTo>
                  <a:lnTo>
                    <a:pt x="1901037" y="68021"/>
                  </a:lnTo>
                  <a:lnTo>
                    <a:pt x="1903818" y="67411"/>
                  </a:lnTo>
                  <a:lnTo>
                    <a:pt x="1905215" y="65405"/>
                  </a:lnTo>
                  <a:close/>
                </a:path>
                <a:path extrusionOk="0" h="1824990" w="2098040">
                  <a:moveTo>
                    <a:pt x="1911845" y="10185"/>
                  </a:moveTo>
                  <a:lnTo>
                    <a:pt x="1909343" y="10744"/>
                  </a:lnTo>
                  <a:lnTo>
                    <a:pt x="1909660" y="11277"/>
                  </a:lnTo>
                  <a:lnTo>
                    <a:pt x="1911845" y="10185"/>
                  </a:lnTo>
                  <a:close/>
                </a:path>
                <a:path extrusionOk="0" h="1824990" w="2098040">
                  <a:moveTo>
                    <a:pt x="1911908" y="16433"/>
                  </a:moveTo>
                  <a:lnTo>
                    <a:pt x="1911350" y="14033"/>
                  </a:lnTo>
                  <a:lnTo>
                    <a:pt x="1910702" y="12979"/>
                  </a:lnTo>
                  <a:lnTo>
                    <a:pt x="1909660" y="11277"/>
                  </a:lnTo>
                  <a:lnTo>
                    <a:pt x="1904047" y="14097"/>
                  </a:lnTo>
                  <a:lnTo>
                    <a:pt x="1907946" y="12979"/>
                  </a:lnTo>
                  <a:lnTo>
                    <a:pt x="1909673" y="15100"/>
                  </a:lnTo>
                  <a:lnTo>
                    <a:pt x="1911908" y="16433"/>
                  </a:lnTo>
                  <a:close/>
                </a:path>
                <a:path extrusionOk="0" h="1824990" w="2098040">
                  <a:moveTo>
                    <a:pt x="1920824" y="77101"/>
                  </a:moveTo>
                  <a:lnTo>
                    <a:pt x="1917814" y="75260"/>
                  </a:lnTo>
                  <a:lnTo>
                    <a:pt x="1911235" y="75374"/>
                  </a:lnTo>
                  <a:lnTo>
                    <a:pt x="1920824" y="77101"/>
                  </a:lnTo>
                  <a:close/>
                </a:path>
                <a:path extrusionOk="0" h="1824990" w="2098040">
                  <a:moveTo>
                    <a:pt x="1932927" y="72199"/>
                  </a:moveTo>
                  <a:lnTo>
                    <a:pt x="1929358" y="61607"/>
                  </a:lnTo>
                  <a:lnTo>
                    <a:pt x="1927352" y="70802"/>
                  </a:lnTo>
                  <a:lnTo>
                    <a:pt x="1932927" y="72199"/>
                  </a:lnTo>
                  <a:close/>
                </a:path>
                <a:path extrusionOk="0" h="1824990" w="2098040">
                  <a:moveTo>
                    <a:pt x="1936432" y="46570"/>
                  </a:moveTo>
                  <a:lnTo>
                    <a:pt x="1936102" y="46621"/>
                  </a:lnTo>
                  <a:lnTo>
                    <a:pt x="1935822" y="46736"/>
                  </a:lnTo>
                  <a:lnTo>
                    <a:pt x="1935429" y="46685"/>
                  </a:lnTo>
                  <a:lnTo>
                    <a:pt x="1935492" y="34150"/>
                  </a:lnTo>
                  <a:lnTo>
                    <a:pt x="1924278" y="43891"/>
                  </a:lnTo>
                  <a:lnTo>
                    <a:pt x="1926120" y="52527"/>
                  </a:lnTo>
                  <a:lnTo>
                    <a:pt x="1930920" y="48907"/>
                  </a:lnTo>
                  <a:lnTo>
                    <a:pt x="1936432" y="46570"/>
                  </a:lnTo>
                  <a:close/>
                </a:path>
                <a:path extrusionOk="0" h="1824990" w="2098040">
                  <a:moveTo>
                    <a:pt x="1938553" y="22453"/>
                  </a:moveTo>
                  <a:lnTo>
                    <a:pt x="1935276" y="17373"/>
                  </a:lnTo>
                  <a:lnTo>
                    <a:pt x="1933765" y="17373"/>
                  </a:lnTo>
                  <a:lnTo>
                    <a:pt x="1931682" y="16103"/>
                  </a:lnTo>
                  <a:lnTo>
                    <a:pt x="1926678" y="11023"/>
                  </a:lnTo>
                  <a:lnTo>
                    <a:pt x="1926450" y="18643"/>
                  </a:lnTo>
                  <a:lnTo>
                    <a:pt x="1918081" y="21183"/>
                  </a:lnTo>
                  <a:lnTo>
                    <a:pt x="1910499" y="23723"/>
                  </a:lnTo>
                  <a:lnTo>
                    <a:pt x="1912632" y="31343"/>
                  </a:lnTo>
                  <a:lnTo>
                    <a:pt x="1905914" y="23723"/>
                  </a:lnTo>
                  <a:lnTo>
                    <a:pt x="1900110" y="21183"/>
                  </a:lnTo>
                  <a:lnTo>
                    <a:pt x="1893912" y="18643"/>
                  </a:lnTo>
                  <a:lnTo>
                    <a:pt x="1886038" y="12293"/>
                  </a:lnTo>
                  <a:lnTo>
                    <a:pt x="1886978" y="17373"/>
                  </a:lnTo>
                  <a:lnTo>
                    <a:pt x="1890826" y="19913"/>
                  </a:lnTo>
                  <a:lnTo>
                    <a:pt x="1881657" y="19913"/>
                  </a:lnTo>
                  <a:lnTo>
                    <a:pt x="1881911" y="18491"/>
                  </a:lnTo>
                  <a:lnTo>
                    <a:pt x="1881301" y="17551"/>
                  </a:lnTo>
                  <a:lnTo>
                    <a:pt x="1878177" y="19659"/>
                  </a:lnTo>
                  <a:lnTo>
                    <a:pt x="1879561" y="19824"/>
                  </a:lnTo>
                  <a:lnTo>
                    <a:pt x="1880628" y="20002"/>
                  </a:lnTo>
                  <a:lnTo>
                    <a:pt x="1881593" y="20104"/>
                  </a:lnTo>
                  <a:lnTo>
                    <a:pt x="1881403" y="21183"/>
                  </a:lnTo>
                  <a:lnTo>
                    <a:pt x="1880679" y="22453"/>
                  </a:lnTo>
                  <a:lnTo>
                    <a:pt x="1880235" y="23723"/>
                  </a:lnTo>
                  <a:lnTo>
                    <a:pt x="1879841" y="24993"/>
                  </a:lnTo>
                  <a:lnTo>
                    <a:pt x="1880349" y="23723"/>
                  </a:lnTo>
                  <a:lnTo>
                    <a:pt x="1882749" y="24993"/>
                  </a:lnTo>
                  <a:lnTo>
                    <a:pt x="1884756" y="27533"/>
                  </a:lnTo>
                  <a:lnTo>
                    <a:pt x="1885810" y="30073"/>
                  </a:lnTo>
                  <a:lnTo>
                    <a:pt x="1881822" y="36423"/>
                  </a:lnTo>
                  <a:lnTo>
                    <a:pt x="1875637" y="41503"/>
                  </a:lnTo>
                  <a:lnTo>
                    <a:pt x="1869262" y="44043"/>
                  </a:lnTo>
                  <a:lnTo>
                    <a:pt x="1864677" y="47853"/>
                  </a:lnTo>
                  <a:lnTo>
                    <a:pt x="1859165" y="46583"/>
                  </a:lnTo>
                  <a:lnTo>
                    <a:pt x="1866188" y="42773"/>
                  </a:lnTo>
                  <a:lnTo>
                    <a:pt x="1862620" y="38963"/>
                  </a:lnTo>
                  <a:lnTo>
                    <a:pt x="1856651" y="47853"/>
                  </a:lnTo>
                  <a:lnTo>
                    <a:pt x="1853387" y="41503"/>
                  </a:lnTo>
                  <a:lnTo>
                    <a:pt x="1852320" y="40233"/>
                  </a:lnTo>
                  <a:lnTo>
                    <a:pt x="1849145" y="36423"/>
                  </a:lnTo>
                  <a:lnTo>
                    <a:pt x="1847888" y="32613"/>
                  </a:lnTo>
                  <a:lnTo>
                    <a:pt x="1847469" y="31343"/>
                  </a:lnTo>
                  <a:lnTo>
                    <a:pt x="1850796" y="27533"/>
                  </a:lnTo>
                  <a:lnTo>
                    <a:pt x="1851914" y="26263"/>
                  </a:lnTo>
                  <a:lnTo>
                    <a:pt x="1840712" y="27533"/>
                  </a:lnTo>
                  <a:lnTo>
                    <a:pt x="1833295" y="22453"/>
                  </a:lnTo>
                  <a:lnTo>
                    <a:pt x="1832952" y="22415"/>
                  </a:lnTo>
                  <a:lnTo>
                    <a:pt x="1832952" y="33883"/>
                  </a:lnTo>
                  <a:lnTo>
                    <a:pt x="1832787" y="35153"/>
                  </a:lnTo>
                  <a:lnTo>
                    <a:pt x="1830489" y="33883"/>
                  </a:lnTo>
                  <a:lnTo>
                    <a:pt x="1825993" y="31343"/>
                  </a:lnTo>
                  <a:lnTo>
                    <a:pt x="1828380" y="32613"/>
                  </a:lnTo>
                  <a:lnTo>
                    <a:pt x="1832952" y="33883"/>
                  </a:lnTo>
                  <a:lnTo>
                    <a:pt x="1832952" y="22415"/>
                  </a:lnTo>
                  <a:lnTo>
                    <a:pt x="1823923" y="21183"/>
                  </a:lnTo>
                  <a:lnTo>
                    <a:pt x="1818957" y="26263"/>
                  </a:lnTo>
                  <a:lnTo>
                    <a:pt x="1814880" y="27533"/>
                  </a:lnTo>
                  <a:lnTo>
                    <a:pt x="1811515" y="31343"/>
                  </a:lnTo>
                  <a:lnTo>
                    <a:pt x="1809838" y="33883"/>
                  </a:lnTo>
                  <a:lnTo>
                    <a:pt x="1810766" y="31343"/>
                  </a:lnTo>
                  <a:lnTo>
                    <a:pt x="1794319" y="38963"/>
                  </a:lnTo>
                  <a:lnTo>
                    <a:pt x="1793760" y="37693"/>
                  </a:lnTo>
                  <a:lnTo>
                    <a:pt x="1780971" y="40233"/>
                  </a:lnTo>
                  <a:lnTo>
                    <a:pt x="1768043" y="46583"/>
                  </a:lnTo>
                  <a:lnTo>
                    <a:pt x="1763471" y="47421"/>
                  </a:lnTo>
                  <a:lnTo>
                    <a:pt x="1763661" y="44234"/>
                  </a:lnTo>
                  <a:lnTo>
                    <a:pt x="1758086" y="41338"/>
                  </a:lnTo>
                  <a:lnTo>
                    <a:pt x="1753844" y="40386"/>
                  </a:lnTo>
                  <a:lnTo>
                    <a:pt x="1750275" y="40436"/>
                  </a:lnTo>
                  <a:lnTo>
                    <a:pt x="1757133" y="44894"/>
                  </a:lnTo>
                  <a:lnTo>
                    <a:pt x="1759750" y="48107"/>
                  </a:lnTo>
                  <a:lnTo>
                    <a:pt x="1754187" y="49123"/>
                  </a:lnTo>
                  <a:lnTo>
                    <a:pt x="1739049" y="44170"/>
                  </a:lnTo>
                  <a:lnTo>
                    <a:pt x="1742135" y="42278"/>
                  </a:lnTo>
                  <a:lnTo>
                    <a:pt x="1745653" y="40500"/>
                  </a:lnTo>
                  <a:lnTo>
                    <a:pt x="1750275" y="40436"/>
                  </a:lnTo>
                  <a:lnTo>
                    <a:pt x="1745195" y="37096"/>
                  </a:lnTo>
                  <a:lnTo>
                    <a:pt x="1739684" y="35369"/>
                  </a:lnTo>
                  <a:lnTo>
                    <a:pt x="1735721" y="42608"/>
                  </a:lnTo>
                  <a:lnTo>
                    <a:pt x="1736725" y="43395"/>
                  </a:lnTo>
                  <a:lnTo>
                    <a:pt x="1737677" y="43789"/>
                  </a:lnTo>
                  <a:lnTo>
                    <a:pt x="1738350" y="44208"/>
                  </a:lnTo>
                  <a:lnTo>
                    <a:pt x="1733270" y="46583"/>
                  </a:lnTo>
                  <a:lnTo>
                    <a:pt x="1727695" y="50393"/>
                  </a:lnTo>
                  <a:lnTo>
                    <a:pt x="1717713" y="49123"/>
                  </a:lnTo>
                  <a:lnTo>
                    <a:pt x="1716176" y="45313"/>
                  </a:lnTo>
                  <a:lnTo>
                    <a:pt x="1715160" y="42773"/>
                  </a:lnTo>
                  <a:lnTo>
                    <a:pt x="1714652" y="41503"/>
                  </a:lnTo>
                  <a:lnTo>
                    <a:pt x="1708073" y="42773"/>
                  </a:lnTo>
                  <a:lnTo>
                    <a:pt x="1700187" y="41503"/>
                  </a:lnTo>
                  <a:lnTo>
                    <a:pt x="1693240" y="41503"/>
                  </a:lnTo>
                  <a:lnTo>
                    <a:pt x="1689442" y="45313"/>
                  </a:lnTo>
                  <a:lnTo>
                    <a:pt x="1678914" y="36423"/>
                  </a:lnTo>
                  <a:lnTo>
                    <a:pt x="1665478" y="36423"/>
                  </a:lnTo>
                  <a:lnTo>
                    <a:pt x="1651596" y="41503"/>
                  </a:lnTo>
                  <a:lnTo>
                    <a:pt x="1639709" y="42773"/>
                  </a:lnTo>
                  <a:lnTo>
                    <a:pt x="1640662" y="54203"/>
                  </a:lnTo>
                  <a:lnTo>
                    <a:pt x="1627466" y="56743"/>
                  </a:lnTo>
                  <a:lnTo>
                    <a:pt x="1620621" y="60553"/>
                  </a:lnTo>
                  <a:lnTo>
                    <a:pt x="1613179" y="64363"/>
                  </a:lnTo>
                  <a:lnTo>
                    <a:pt x="1615020" y="74523"/>
                  </a:lnTo>
                  <a:lnTo>
                    <a:pt x="1607223" y="77063"/>
                  </a:lnTo>
                  <a:lnTo>
                    <a:pt x="1597342" y="75793"/>
                  </a:lnTo>
                  <a:lnTo>
                    <a:pt x="1586293" y="73253"/>
                  </a:lnTo>
                  <a:lnTo>
                    <a:pt x="1574990" y="71983"/>
                  </a:lnTo>
                  <a:lnTo>
                    <a:pt x="1575574" y="68300"/>
                  </a:lnTo>
                  <a:lnTo>
                    <a:pt x="1568018" y="65633"/>
                  </a:lnTo>
                  <a:lnTo>
                    <a:pt x="1554556" y="71983"/>
                  </a:lnTo>
                  <a:lnTo>
                    <a:pt x="1541360" y="79603"/>
                  </a:lnTo>
                  <a:lnTo>
                    <a:pt x="1527759" y="77063"/>
                  </a:lnTo>
                  <a:lnTo>
                    <a:pt x="1523974" y="80873"/>
                  </a:lnTo>
                  <a:lnTo>
                    <a:pt x="1520786" y="80873"/>
                  </a:lnTo>
                  <a:lnTo>
                    <a:pt x="1517611" y="78333"/>
                  </a:lnTo>
                  <a:lnTo>
                    <a:pt x="1518335" y="78333"/>
                  </a:lnTo>
                  <a:lnTo>
                    <a:pt x="1518615" y="77063"/>
                  </a:lnTo>
                  <a:lnTo>
                    <a:pt x="1516888" y="77063"/>
                  </a:lnTo>
                  <a:lnTo>
                    <a:pt x="1514881" y="75793"/>
                  </a:lnTo>
                  <a:lnTo>
                    <a:pt x="1512760" y="74523"/>
                  </a:lnTo>
                  <a:lnTo>
                    <a:pt x="1510538" y="73253"/>
                  </a:lnTo>
                  <a:lnTo>
                    <a:pt x="1512544" y="74523"/>
                  </a:lnTo>
                  <a:lnTo>
                    <a:pt x="1514436" y="77063"/>
                  </a:lnTo>
                  <a:lnTo>
                    <a:pt x="1515948" y="77063"/>
                  </a:lnTo>
                  <a:lnTo>
                    <a:pt x="1512760" y="78333"/>
                  </a:lnTo>
                  <a:lnTo>
                    <a:pt x="1507972" y="79603"/>
                  </a:lnTo>
                  <a:lnTo>
                    <a:pt x="1503451" y="83413"/>
                  </a:lnTo>
                  <a:lnTo>
                    <a:pt x="1500632" y="73253"/>
                  </a:lnTo>
                  <a:lnTo>
                    <a:pt x="1500276" y="71983"/>
                  </a:lnTo>
                  <a:lnTo>
                    <a:pt x="1499946" y="73253"/>
                  </a:lnTo>
                  <a:lnTo>
                    <a:pt x="1499209" y="73253"/>
                  </a:lnTo>
                  <a:lnTo>
                    <a:pt x="1494091" y="69443"/>
                  </a:lnTo>
                  <a:lnTo>
                    <a:pt x="1495983" y="78333"/>
                  </a:lnTo>
                  <a:lnTo>
                    <a:pt x="1499323" y="85953"/>
                  </a:lnTo>
                  <a:lnTo>
                    <a:pt x="1497101" y="88493"/>
                  </a:lnTo>
                  <a:lnTo>
                    <a:pt x="1495094" y="89763"/>
                  </a:lnTo>
                  <a:lnTo>
                    <a:pt x="1493634" y="93573"/>
                  </a:lnTo>
                  <a:lnTo>
                    <a:pt x="1491030" y="89763"/>
                  </a:lnTo>
                  <a:lnTo>
                    <a:pt x="1489290" y="87223"/>
                  </a:lnTo>
                  <a:lnTo>
                    <a:pt x="1484668" y="88493"/>
                  </a:lnTo>
                  <a:lnTo>
                    <a:pt x="1479753" y="89763"/>
                  </a:lnTo>
                  <a:lnTo>
                    <a:pt x="1474520" y="82143"/>
                  </a:lnTo>
                  <a:lnTo>
                    <a:pt x="1469923" y="88493"/>
                  </a:lnTo>
                  <a:lnTo>
                    <a:pt x="1461960" y="92303"/>
                  </a:lnTo>
                  <a:lnTo>
                    <a:pt x="1454378" y="99923"/>
                  </a:lnTo>
                  <a:lnTo>
                    <a:pt x="1450873" y="110083"/>
                  </a:lnTo>
                  <a:lnTo>
                    <a:pt x="1450378" y="107543"/>
                  </a:lnTo>
                  <a:lnTo>
                    <a:pt x="1448866" y="107543"/>
                  </a:lnTo>
                  <a:lnTo>
                    <a:pt x="1451432" y="106273"/>
                  </a:lnTo>
                  <a:lnTo>
                    <a:pt x="1440281" y="103733"/>
                  </a:lnTo>
                  <a:lnTo>
                    <a:pt x="1436217" y="110083"/>
                  </a:lnTo>
                  <a:lnTo>
                    <a:pt x="1432306" y="96113"/>
                  </a:lnTo>
                  <a:lnTo>
                    <a:pt x="1422996" y="116433"/>
                  </a:lnTo>
                  <a:lnTo>
                    <a:pt x="1417866" y="111353"/>
                  </a:lnTo>
                  <a:lnTo>
                    <a:pt x="1414881" y="106273"/>
                  </a:lnTo>
                  <a:lnTo>
                    <a:pt x="1414475" y="101193"/>
                  </a:lnTo>
                  <a:lnTo>
                    <a:pt x="1417091" y="93573"/>
                  </a:lnTo>
                  <a:lnTo>
                    <a:pt x="1408595" y="102463"/>
                  </a:lnTo>
                  <a:lnTo>
                    <a:pt x="1403489" y="106273"/>
                  </a:lnTo>
                  <a:lnTo>
                    <a:pt x="1398879" y="110083"/>
                  </a:lnTo>
                  <a:lnTo>
                    <a:pt x="1391894" y="118973"/>
                  </a:lnTo>
                  <a:lnTo>
                    <a:pt x="1391386" y="110083"/>
                  </a:lnTo>
                  <a:lnTo>
                    <a:pt x="1387360" y="112623"/>
                  </a:lnTo>
                  <a:lnTo>
                    <a:pt x="1383157" y="116433"/>
                  </a:lnTo>
                  <a:lnTo>
                    <a:pt x="1379131" y="118973"/>
                  </a:lnTo>
                  <a:lnTo>
                    <a:pt x="1375664" y="116433"/>
                  </a:lnTo>
                  <a:lnTo>
                    <a:pt x="1371854" y="115163"/>
                  </a:lnTo>
                  <a:lnTo>
                    <a:pt x="1360436" y="111353"/>
                  </a:lnTo>
                  <a:lnTo>
                    <a:pt x="1338808" y="112585"/>
                  </a:lnTo>
                  <a:lnTo>
                    <a:pt x="1338808" y="177393"/>
                  </a:lnTo>
                  <a:lnTo>
                    <a:pt x="1336306" y="177393"/>
                  </a:lnTo>
                  <a:lnTo>
                    <a:pt x="1335659" y="176860"/>
                  </a:lnTo>
                  <a:lnTo>
                    <a:pt x="1338808" y="177393"/>
                  </a:lnTo>
                  <a:lnTo>
                    <a:pt x="1338808" y="112585"/>
                  </a:lnTo>
                  <a:lnTo>
                    <a:pt x="1338097" y="112623"/>
                  </a:lnTo>
                  <a:lnTo>
                    <a:pt x="1312418" y="115163"/>
                  </a:lnTo>
                  <a:lnTo>
                    <a:pt x="1287183" y="112623"/>
                  </a:lnTo>
                  <a:lnTo>
                    <a:pt x="1288872" y="121513"/>
                  </a:lnTo>
                  <a:lnTo>
                    <a:pt x="1283322" y="118973"/>
                  </a:lnTo>
                  <a:lnTo>
                    <a:pt x="1276337" y="116433"/>
                  </a:lnTo>
                  <a:lnTo>
                    <a:pt x="1273695" y="122783"/>
                  </a:lnTo>
                  <a:lnTo>
                    <a:pt x="1272349" y="120243"/>
                  </a:lnTo>
                  <a:lnTo>
                    <a:pt x="1271016" y="117703"/>
                  </a:lnTo>
                  <a:lnTo>
                    <a:pt x="1266393" y="113893"/>
                  </a:lnTo>
                  <a:lnTo>
                    <a:pt x="1270342" y="108813"/>
                  </a:lnTo>
                  <a:lnTo>
                    <a:pt x="1260551" y="111353"/>
                  </a:lnTo>
                  <a:lnTo>
                    <a:pt x="1252105" y="111353"/>
                  </a:lnTo>
                  <a:lnTo>
                    <a:pt x="1244879" y="112623"/>
                  </a:lnTo>
                  <a:lnTo>
                    <a:pt x="1241526" y="116751"/>
                  </a:lnTo>
                  <a:lnTo>
                    <a:pt x="1241526" y="187553"/>
                  </a:lnTo>
                  <a:lnTo>
                    <a:pt x="1240015" y="191363"/>
                  </a:lnTo>
                  <a:lnTo>
                    <a:pt x="1236611" y="190093"/>
                  </a:lnTo>
                  <a:lnTo>
                    <a:pt x="1232382" y="186283"/>
                  </a:lnTo>
                  <a:lnTo>
                    <a:pt x="1234833" y="185013"/>
                  </a:lnTo>
                  <a:lnTo>
                    <a:pt x="1237843" y="185013"/>
                  </a:lnTo>
                  <a:lnTo>
                    <a:pt x="1241526" y="187553"/>
                  </a:lnTo>
                  <a:lnTo>
                    <a:pt x="1241526" y="116751"/>
                  </a:lnTo>
                  <a:lnTo>
                    <a:pt x="1238681" y="120243"/>
                  </a:lnTo>
                  <a:lnTo>
                    <a:pt x="1236002" y="115163"/>
                  </a:lnTo>
                  <a:lnTo>
                    <a:pt x="1237488" y="113893"/>
                  </a:lnTo>
                  <a:lnTo>
                    <a:pt x="1240459" y="111353"/>
                  </a:lnTo>
                  <a:lnTo>
                    <a:pt x="1238338" y="108813"/>
                  </a:lnTo>
                  <a:lnTo>
                    <a:pt x="1237399" y="110083"/>
                  </a:lnTo>
                  <a:lnTo>
                    <a:pt x="1234440" y="113893"/>
                  </a:lnTo>
                  <a:lnTo>
                    <a:pt x="1230198" y="107543"/>
                  </a:lnTo>
                  <a:lnTo>
                    <a:pt x="1233665" y="105003"/>
                  </a:lnTo>
                  <a:lnTo>
                    <a:pt x="1235608" y="102463"/>
                  </a:lnTo>
                  <a:lnTo>
                    <a:pt x="1227150" y="107543"/>
                  </a:lnTo>
                  <a:lnTo>
                    <a:pt x="1223391" y="117703"/>
                  </a:lnTo>
                  <a:lnTo>
                    <a:pt x="1222781" y="129133"/>
                  </a:lnTo>
                  <a:lnTo>
                    <a:pt x="1223797" y="141833"/>
                  </a:lnTo>
                  <a:lnTo>
                    <a:pt x="1217942" y="138023"/>
                  </a:lnTo>
                  <a:lnTo>
                    <a:pt x="1213599" y="138023"/>
                  </a:lnTo>
                  <a:lnTo>
                    <a:pt x="1210271" y="141833"/>
                  </a:lnTo>
                  <a:lnTo>
                    <a:pt x="1207452" y="149453"/>
                  </a:lnTo>
                  <a:lnTo>
                    <a:pt x="1205649" y="146913"/>
                  </a:lnTo>
                  <a:lnTo>
                    <a:pt x="1203833" y="144373"/>
                  </a:lnTo>
                  <a:lnTo>
                    <a:pt x="1198308" y="139293"/>
                  </a:lnTo>
                  <a:lnTo>
                    <a:pt x="1207452" y="135483"/>
                  </a:lnTo>
                  <a:lnTo>
                    <a:pt x="1188669" y="135483"/>
                  </a:lnTo>
                  <a:lnTo>
                    <a:pt x="1178839" y="139293"/>
                  </a:lnTo>
                  <a:lnTo>
                    <a:pt x="1175397" y="146913"/>
                  </a:lnTo>
                  <a:lnTo>
                    <a:pt x="1173111" y="143103"/>
                  </a:lnTo>
                  <a:lnTo>
                    <a:pt x="1167765" y="146913"/>
                  </a:lnTo>
                  <a:lnTo>
                    <a:pt x="1166647" y="148183"/>
                  </a:lnTo>
                  <a:lnTo>
                    <a:pt x="1154607" y="149453"/>
                  </a:lnTo>
                  <a:lnTo>
                    <a:pt x="1153375" y="149453"/>
                  </a:lnTo>
                  <a:lnTo>
                    <a:pt x="1141945" y="151993"/>
                  </a:lnTo>
                  <a:lnTo>
                    <a:pt x="1145565" y="153263"/>
                  </a:lnTo>
                  <a:lnTo>
                    <a:pt x="1143317" y="162153"/>
                  </a:lnTo>
                  <a:lnTo>
                    <a:pt x="1139291" y="163423"/>
                  </a:lnTo>
                  <a:lnTo>
                    <a:pt x="1133881" y="162153"/>
                  </a:lnTo>
                  <a:lnTo>
                    <a:pt x="1127455" y="163423"/>
                  </a:lnTo>
                  <a:lnTo>
                    <a:pt x="1127455" y="162153"/>
                  </a:lnTo>
                  <a:lnTo>
                    <a:pt x="1127455" y="160883"/>
                  </a:lnTo>
                  <a:lnTo>
                    <a:pt x="1115771" y="158343"/>
                  </a:lnTo>
                  <a:lnTo>
                    <a:pt x="1111440" y="160883"/>
                  </a:lnTo>
                  <a:lnTo>
                    <a:pt x="1107109" y="162153"/>
                  </a:lnTo>
                  <a:lnTo>
                    <a:pt x="1095387" y="158343"/>
                  </a:lnTo>
                  <a:lnTo>
                    <a:pt x="1098461" y="168503"/>
                  </a:lnTo>
                  <a:lnTo>
                    <a:pt x="1095844" y="177393"/>
                  </a:lnTo>
                  <a:lnTo>
                    <a:pt x="1090129" y="174853"/>
                  </a:lnTo>
                  <a:lnTo>
                    <a:pt x="1087259" y="173583"/>
                  </a:lnTo>
                  <a:lnTo>
                    <a:pt x="1076286" y="168503"/>
                  </a:lnTo>
                  <a:lnTo>
                    <a:pt x="1066457" y="169773"/>
                  </a:lnTo>
                  <a:lnTo>
                    <a:pt x="1071981" y="174853"/>
                  </a:lnTo>
                  <a:lnTo>
                    <a:pt x="1065784" y="174853"/>
                  </a:lnTo>
                  <a:lnTo>
                    <a:pt x="1056843" y="164693"/>
                  </a:lnTo>
                  <a:lnTo>
                    <a:pt x="1053744" y="160883"/>
                  </a:lnTo>
                  <a:lnTo>
                    <a:pt x="1047534" y="153263"/>
                  </a:lnTo>
                  <a:lnTo>
                    <a:pt x="1040257" y="146913"/>
                  </a:lnTo>
                  <a:lnTo>
                    <a:pt x="1038415" y="145643"/>
                  </a:lnTo>
                  <a:lnTo>
                    <a:pt x="1043825" y="141833"/>
                  </a:lnTo>
                  <a:lnTo>
                    <a:pt x="1035138" y="139293"/>
                  </a:lnTo>
                  <a:lnTo>
                    <a:pt x="1034859" y="144373"/>
                  </a:lnTo>
                  <a:lnTo>
                    <a:pt x="1034935" y="146913"/>
                  </a:lnTo>
                  <a:lnTo>
                    <a:pt x="1035850" y="154533"/>
                  </a:lnTo>
                  <a:lnTo>
                    <a:pt x="1031443" y="160883"/>
                  </a:lnTo>
                  <a:lnTo>
                    <a:pt x="1029652" y="155803"/>
                  </a:lnTo>
                  <a:lnTo>
                    <a:pt x="1028712" y="149453"/>
                  </a:lnTo>
                  <a:lnTo>
                    <a:pt x="1026769" y="144373"/>
                  </a:lnTo>
                  <a:lnTo>
                    <a:pt x="1021969" y="141833"/>
                  </a:lnTo>
                  <a:lnTo>
                    <a:pt x="1016076" y="144373"/>
                  </a:lnTo>
                  <a:lnTo>
                    <a:pt x="1007402" y="153263"/>
                  </a:lnTo>
                  <a:lnTo>
                    <a:pt x="996988" y="160883"/>
                  </a:lnTo>
                  <a:lnTo>
                    <a:pt x="985888" y="159613"/>
                  </a:lnTo>
                  <a:lnTo>
                    <a:pt x="993368" y="169773"/>
                  </a:lnTo>
                  <a:lnTo>
                    <a:pt x="988009" y="174853"/>
                  </a:lnTo>
                  <a:lnTo>
                    <a:pt x="979551" y="173583"/>
                  </a:lnTo>
                  <a:lnTo>
                    <a:pt x="969289" y="169773"/>
                  </a:lnTo>
                  <a:lnTo>
                    <a:pt x="959764" y="169773"/>
                  </a:lnTo>
                  <a:lnTo>
                    <a:pt x="953503" y="177393"/>
                  </a:lnTo>
                  <a:lnTo>
                    <a:pt x="951992" y="176123"/>
                  </a:lnTo>
                  <a:lnTo>
                    <a:pt x="951268" y="174853"/>
                  </a:lnTo>
                  <a:lnTo>
                    <a:pt x="950988" y="173583"/>
                  </a:lnTo>
                  <a:lnTo>
                    <a:pt x="944880" y="178663"/>
                  </a:lnTo>
                  <a:lnTo>
                    <a:pt x="937387" y="183743"/>
                  </a:lnTo>
                  <a:lnTo>
                    <a:pt x="930630" y="188823"/>
                  </a:lnTo>
                  <a:lnTo>
                    <a:pt x="926680" y="196443"/>
                  </a:lnTo>
                  <a:lnTo>
                    <a:pt x="914476" y="185013"/>
                  </a:lnTo>
                  <a:lnTo>
                    <a:pt x="900252" y="191363"/>
                  </a:lnTo>
                  <a:lnTo>
                    <a:pt x="887412" y="198983"/>
                  </a:lnTo>
                  <a:lnTo>
                    <a:pt x="884389" y="195173"/>
                  </a:lnTo>
                  <a:lnTo>
                    <a:pt x="879348" y="188823"/>
                  </a:lnTo>
                  <a:lnTo>
                    <a:pt x="857656" y="195173"/>
                  </a:lnTo>
                  <a:lnTo>
                    <a:pt x="857605" y="191363"/>
                  </a:lnTo>
                  <a:lnTo>
                    <a:pt x="848626" y="193903"/>
                  </a:lnTo>
                  <a:lnTo>
                    <a:pt x="842759" y="197713"/>
                  </a:lnTo>
                  <a:lnTo>
                    <a:pt x="838962" y="202793"/>
                  </a:lnTo>
                  <a:lnTo>
                    <a:pt x="836193" y="209143"/>
                  </a:lnTo>
                  <a:lnTo>
                    <a:pt x="832510" y="207873"/>
                  </a:lnTo>
                  <a:lnTo>
                    <a:pt x="834301" y="204063"/>
                  </a:lnTo>
                  <a:lnTo>
                    <a:pt x="834237" y="202793"/>
                  </a:lnTo>
                  <a:lnTo>
                    <a:pt x="821143" y="201523"/>
                  </a:lnTo>
                  <a:lnTo>
                    <a:pt x="812507" y="204063"/>
                  </a:lnTo>
                  <a:lnTo>
                    <a:pt x="805307" y="210413"/>
                  </a:lnTo>
                  <a:lnTo>
                    <a:pt x="796493" y="221843"/>
                  </a:lnTo>
                  <a:lnTo>
                    <a:pt x="794600" y="216763"/>
                  </a:lnTo>
                  <a:lnTo>
                    <a:pt x="793178" y="212953"/>
                  </a:lnTo>
                  <a:lnTo>
                    <a:pt x="792708" y="211683"/>
                  </a:lnTo>
                  <a:lnTo>
                    <a:pt x="785812" y="212953"/>
                  </a:lnTo>
                  <a:lnTo>
                    <a:pt x="772744" y="210413"/>
                  </a:lnTo>
                  <a:lnTo>
                    <a:pt x="756996" y="209143"/>
                  </a:lnTo>
                  <a:lnTo>
                    <a:pt x="742086" y="216763"/>
                  </a:lnTo>
                  <a:lnTo>
                    <a:pt x="742022" y="215493"/>
                  </a:lnTo>
                  <a:lnTo>
                    <a:pt x="742086" y="212953"/>
                  </a:lnTo>
                  <a:lnTo>
                    <a:pt x="743369" y="211683"/>
                  </a:lnTo>
                  <a:lnTo>
                    <a:pt x="725449" y="215493"/>
                  </a:lnTo>
                  <a:lnTo>
                    <a:pt x="705777" y="212953"/>
                  </a:lnTo>
                  <a:lnTo>
                    <a:pt x="689698" y="214223"/>
                  </a:lnTo>
                  <a:lnTo>
                    <a:pt x="682536" y="232003"/>
                  </a:lnTo>
                  <a:lnTo>
                    <a:pt x="669328" y="244703"/>
                  </a:lnTo>
                  <a:lnTo>
                    <a:pt x="677887" y="247243"/>
                  </a:lnTo>
                  <a:lnTo>
                    <a:pt x="678014" y="253593"/>
                  </a:lnTo>
                  <a:lnTo>
                    <a:pt x="676122" y="261213"/>
                  </a:lnTo>
                  <a:lnTo>
                    <a:pt x="678637" y="266293"/>
                  </a:lnTo>
                  <a:lnTo>
                    <a:pt x="672299" y="266293"/>
                  </a:lnTo>
                  <a:lnTo>
                    <a:pt x="669213" y="265023"/>
                  </a:lnTo>
                  <a:lnTo>
                    <a:pt x="666115" y="263753"/>
                  </a:lnTo>
                  <a:lnTo>
                    <a:pt x="662978" y="258673"/>
                  </a:lnTo>
                  <a:lnTo>
                    <a:pt x="665810" y="254863"/>
                  </a:lnTo>
                  <a:lnTo>
                    <a:pt x="667588" y="256133"/>
                  </a:lnTo>
                  <a:lnTo>
                    <a:pt x="667016" y="254863"/>
                  </a:lnTo>
                  <a:lnTo>
                    <a:pt x="663524" y="247243"/>
                  </a:lnTo>
                  <a:lnTo>
                    <a:pt x="645337" y="244703"/>
                  </a:lnTo>
                  <a:lnTo>
                    <a:pt x="640270" y="239623"/>
                  </a:lnTo>
                  <a:lnTo>
                    <a:pt x="611695" y="243433"/>
                  </a:lnTo>
                  <a:lnTo>
                    <a:pt x="583120" y="244703"/>
                  </a:lnTo>
                  <a:lnTo>
                    <a:pt x="554951" y="244703"/>
                  </a:lnTo>
                  <a:lnTo>
                    <a:pt x="527596" y="247243"/>
                  </a:lnTo>
                  <a:lnTo>
                    <a:pt x="534289" y="262483"/>
                  </a:lnTo>
                  <a:lnTo>
                    <a:pt x="521627" y="263753"/>
                  </a:lnTo>
                  <a:lnTo>
                    <a:pt x="517779" y="259943"/>
                  </a:lnTo>
                  <a:lnTo>
                    <a:pt x="515569" y="253238"/>
                  </a:lnTo>
                  <a:lnTo>
                    <a:pt x="515162" y="253593"/>
                  </a:lnTo>
                  <a:lnTo>
                    <a:pt x="511975" y="259943"/>
                  </a:lnTo>
                  <a:lnTo>
                    <a:pt x="510870" y="265023"/>
                  </a:lnTo>
                  <a:lnTo>
                    <a:pt x="503631" y="259943"/>
                  </a:lnTo>
                  <a:lnTo>
                    <a:pt x="505218" y="253593"/>
                  </a:lnTo>
                  <a:lnTo>
                    <a:pt x="509244" y="247243"/>
                  </a:lnTo>
                  <a:lnTo>
                    <a:pt x="509308" y="245973"/>
                  </a:lnTo>
                  <a:lnTo>
                    <a:pt x="502285" y="247243"/>
                  </a:lnTo>
                  <a:lnTo>
                    <a:pt x="504240" y="249783"/>
                  </a:lnTo>
                  <a:lnTo>
                    <a:pt x="499389" y="257403"/>
                  </a:lnTo>
                  <a:lnTo>
                    <a:pt x="499948" y="263753"/>
                  </a:lnTo>
                  <a:lnTo>
                    <a:pt x="489127" y="265023"/>
                  </a:lnTo>
                  <a:lnTo>
                    <a:pt x="481876" y="262483"/>
                  </a:lnTo>
                  <a:lnTo>
                    <a:pt x="478370" y="265023"/>
                  </a:lnTo>
                  <a:lnTo>
                    <a:pt x="479412" y="262750"/>
                  </a:lnTo>
                  <a:lnTo>
                    <a:pt x="480593" y="259943"/>
                  </a:lnTo>
                  <a:lnTo>
                    <a:pt x="482409" y="260743"/>
                  </a:lnTo>
                  <a:lnTo>
                    <a:pt x="482638" y="259943"/>
                  </a:lnTo>
                  <a:lnTo>
                    <a:pt x="484162" y="254863"/>
                  </a:lnTo>
                  <a:lnTo>
                    <a:pt x="481380" y="254863"/>
                  </a:lnTo>
                  <a:lnTo>
                    <a:pt x="481266" y="253593"/>
                  </a:lnTo>
                  <a:lnTo>
                    <a:pt x="480263" y="253593"/>
                  </a:lnTo>
                  <a:lnTo>
                    <a:pt x="477253" y="256133"/>
                  </a:lnTo>
                  <a:lnTo>
                    <a:pt x="461416" y="256133"/>
                  </a:lnTo>
                  <a:lnTo>
                    <a:pt x="469557" y="267563"/>
                  </a:lnTo>
                  <a:lnTo>
                    <a:pt x="464832" y="271373"/>
                  </a:lnTo>
                  <a:lnTo>
                    <a:pt x="461035" y="273913"/>
                  </a:lnTo>
                  <a:lnTo>
                    <a:pt x="460121" y="276453"/>
                  </a:lnTo>
                  <a:lnTo>
                    <a:pt x="464096" y="282803"/>
                  </a:lnTo>
                  <a:lnTo>
                    <a:pt x="448754" y="273913"/>
                  </a:lnTo>
                  <a:lnTo>
                    <a:pt x="428015" y="275183"/>
                  </a:lnTo>
                  <a:lnTo>
                    <a:pt x="408508" y="277723"/>
                  </a:lnTo>
                  <a:lnTo>
                    <a:pt x="396798" y="277723"/>
                  </a:lnTo>
                  <a:lnTo>
                    <a:pt x="390169" y="284073"/>
                  </a:lnTo>
                  <a:lnTo>
                    <a:pt x="382993" y="286613"/>
                  </a:lnTo>
                  <a:lnTo>
                    <a:pt x="375158" y="289153"/>
                  </a:lnTo>
                  <a:lnTo>
                    <a:pt x="366522" y="289153"/>
                  </a:lnTo>
                  <a:lnTo>
                    <a:pt x="369811" y="291693"/>
                  </a:lnTo>
                  <a:lnTo>
                    <a:pt x="373443" y="305663"/>
                  </a:lnTo>
                  <a:lnTo>
                    <a:pt x="362902" y="305663"/>
                  </a:lnTo>
                  <a:lnTo>
                    <a:pt x="362343" y="303123"/>
                  </a:lnTo>
                  <a:lnTo>
                    <a:pt x="362064" y="301853"/>
                  </a:lnTo>
                  <a:lnTo>
                    <a:pt x="361784" y="300583"/>
                  </a:lnTo>
                  <a:lnTo>
                    <a:pt x="359549" y="290423"/>
                  </a:lnTo>
                  <a:lnTo>
                    <a:pt x="351307" y="286613"/>
                  </a:lnTo>
                  <a:lnTo>
                    <a:pt x="341007" y="284073"/>
                  </a:lnTo>
                  <a:lnTo>
                    <a:pt x="331508" y="275183"/>
                  </a:lnTo>
                  <a:lnTo>
                    <a:pt x="331063" y="281533"/>
                  </a:lnTo>
                  <a:lnTo>
                    <a:pt x="322275" y="285343"/>
                  </a:lnTo>
                  <a:lnTo>
                    <a:pt x="314401" y="290423"/>
                  </a:lnTo>
                  <a:lnTo>
                    <a:pt x="316674" y="300583"/>
                  </a:lnTo>
                  <a:lnTo>
                    <a:pt x="312521" y="298043"/>
                  </a:lnTo>
                  <a:lnTo>
                    <a:pt x="311531" y="292963"/>
                  </a:lnTo>
                  <a:lnTo>
                    <a:pt x="311010" y="289153"/>
                  </a:lnTo>
                  <a:lnTo>
                    <a:pt x="310845" y="287883"/>
                  </a:lnTo>
                  <a:lnTo>
                    <a:pt x="307594" y="282803"/>
                  </a:lnTo>
                  <a:lnTo>
                    <a:pt x="291960" y="289153"/>
                  </a:lnTo>
                  <a:lnTo>
                    <a:pt x="274421" y="287883"/>
                  </a:lnTo>
                  <a:lnTo>
                    <a:pt x="255854" y="285343"/>
                  </a:lnTo>
                  <a:lnTo>
                    <a:pt x="237121" y="286613"/>
                  </a:lnTo>
                  <a:lnTo>
                    <a:pt x="237058" y="290423"/>
                  </a:lnTo>
                  <a:lnTo>
                    <a:pt x="241858" y="296773"/>
                  </a:lnTo>
                  <a:lnTo>
                    <a:pt x="236893" y="301853"/>
                  </a:lnTo>
                  <a:lnTo>
                    <a:pt x="233680" y="298043"/>
                  </a:lnTo>
                  <a:lnTo>
                    <a:pt x="221894" y="284073"/>
                  </a:lnTo>
                  <a:lnTo>
                    <a:pt x="219316" y="289153"/>
                  </a:lnTo>
                  <a:lnTo>
                    <a:pt x="217474" y="295503"/>
                  </a:lnTo>
                  <a:lnTo>
                    <a:pt x="214617" y="298043"/>
                  </a:lnTo>
                  <a:lnTo>
                    <a:pt x="208965" y="294233"/>
                  </a:lnTo>
                  <a:lnTo>
                    <a:pt x="212864" y="301853"/>
                  </a:lnTo>
                  <a:lnTo>
                    <a:pt x="209575" y="303123"/>
                  </a:lnTo>
                  <a:lnTo>
                    <a:pt x="190538" y="300583"/>
                  </a:lnTo>
                  <a:lnTo>
                    <a:pt x="171665" y="300583"/>
                  </a:lnTo>
                  <a:lnTo>
                    <a:pt x="162242" y="301853"/>
                  </a:lnTo>
                  <a:lnTo>
                    <a:pt x="152806" y="301853"/>
                  </a:lnTo>
                  <a:lnTo>
                    <a:pt x="114871" y="306933"/>
                  </a:lnTo>
                  <a:lnTo>
                    <a:pt x="95783" y="305663"/>
                  </a:lnTo>
                  <a:lnTo>
                    <a:pt x="76733" y="300583"/>
                  </a:lnTo>
                  <a:lnTo>
                    <a:pt x="57873" y="290423"/>
                  </a:lnTo>
                  <a:lnTo>
                    <a:pt x="64668" y="298043"/>
                  </a:lnTo>
                  <a:lnTo>
                    <a:pt x="60210" y="299313"/>
                  </a:lnTo>
                  <a:lnTo>
                    <a:pt x="55029" y="299313"/>
                  </a:lnTo>
                  <a:lnTo>
                    <a:pt x="58432" y="301853"/>
                  </a:lnTo>
                  <a:lnTo>
                    <a:pt x="55029" y="309473"/>
                  </a:lnTo>
                  <a:lnTo>
                    <a:pt x="55753" y="314553"/>
                  </a:lnTo>
                  <a:lnTo>
                    <a:pt x="52247" y="312013"/>
                  </a:lnTo>
                  <a:lnTo>
                    <a:pt x="34734" y="299313"/>
                  </a:lnTo>
                  <a:lnTo>
                    <a:pt x="29552" y="305663"/>
                  </a:lnTo>
                  <a:lnTo>
                    <a:pt x="14262" y="308203"/>
                  </a:lnTo>
                  <a:lnTo>
                    <a:pt x="9918" y="314553"/>
                  </a:lnTo>
                  <a:lnTo>
                    <a:pt x="16611" y="312013"/>
                  </a:lnTo>
                  <a:lnTo>
                    <a:pt x="14592" y="324713"/>
                  </a:lnTo>
                  <a:lnTo>
                    <a:pt x="19011" y="338683"/>
                  </a:lnTo>
                  <a:lnTo>
                    <a:pt x="24892" y="353923"/>
                  </a:lnTo>
                  <a:lnTo>
                    <a:pt x="27266" y="369163"/>
                  </a:lnTo>
                  <a:lnTo>
                    <a:pt x="36055" y="365353"/>
                  </a:lnTo>
                  <a:lnTo>
                    <a:pt x="46748" y="372973"/>
                  </a:lnTo>
                  <a:lnTo>
                    <a:pt x="58661" y="378053"/>
                  </a:lnTo>
                  <a:lnTo>
                    <a:pt x="71081" y="370433"/>
                  </a:lnTo>
                  <a:lnTo>
                    <a:pt x="74053" y="373418"/>
                  </a:lnTo>
                  <a:lnTo>
                    <a:pt x="74269" y="372973"/>
                  </a:lnTo>
                  <a:lnTo>
                    <a:pt x="79336" y="370433"/>
                  </a:lnTo>
                  <a:lnTo>
                    <a:pt x="88988" y="374243"/>
                  </a:lnTo>
                  <a:lnTo>
                    <a:pt x="87972" y="376783"/>
                  </a:lnTo>
                  <a:lnTo>
                    <a:pt x="105727" y="376783"/>
                  </a:lnTo>
                  <a:lnTo>
                    <a:pt x="121031" y="379323"/>
                  </a:lnTo>
                  <a:lnTo>
                    <a:pt x="137058" y="383133"/>
                  </a:lnTo>
                  <a:lnTo>
                    <a:pt x="156997" y="386943"/>
                  </a:lnTo>
                  <a:lnTo>
                    <a:pt x="154216" y="375513"/>
                  </a:lnTo>
                  <a:lnTo>
                    <a:pt x="160743" y="376783"/>
                  </a:lnTo>
                  <a:lnTo>
                    <a:pt x="162293" y="380593"/>
                  </a:lnTo>
                  <a:lnTo>
                    <a:pt x="165481" y="383133"/>
                  </a:lnTo>
                  <a:lnTo>
                    <a:pt x="165468" y="375513"/>
                  </a:lnTo>
                  <a:lnTo>
                    <a:pt x="153454" y="372973"/>
                  </a:lnTo>
                  <a:lnTo>
                    <a:pt x="153314" y="370433"/>
                  </a:lnTo>
                  <a:lnTo>
                    <a:pt x="153047" y="365353"/>
                  </a:lnTo>
                  <a:lnTo>
                    <a:pt x="157810" y="370433"/>
                  </a:lnTo>
                  <a:lnTo>
                    <a:pt x="164388" y="374243"/>
                  </a:lnTo>
                  <a:lnTo>
                    <a:pt x="172148" y="375513"/>
                  </a:lnTo>
                  <a:lnTo>
                    <a:pt x="180416" y="375513"/>
                  </a:lnTo>
                  <a:lnTo>
                    <a:pt x="188506" y="374243"/>
                  </a:lnTo>
                  <a:lnTo>
                    <a:pt x="195859" y="375513"/>
                  </a:lnTo>
                  <a:lnTo>
                    <a:pt x="201879" y="379323"/>
                  </a:lnTo>
                  <a:lnTo>
                    <a:pt x="205955" y="385673"/>
                  </a:lnTo>
                  <a:lnTo>
                    <a:pt x="209689" y="384403"/>
                  </a:lnTo>
                  <a:lnTo>
                    <a:pt x="208292" y="375513"/>
                  </a:lnTo>
                  <a:lnTo>
                    <a:pt x="212026" y="374243"/>
                  </a:lnTo>
                  <a:lnTo>
                    <a:pt x="215150" y="379323"/>
                  </a:lnTo>
                  <a:lnTo>
                    <a:pt x="216382" y="374243"/>
                  </a:lnTo>
                  <a:lnTo>
                    <a:pt x="216992" y="371703"/>
                  </a:lnTo>
                  <a:lnTo>
                    <a:pt x="223570" y="371703"/>
                  </a:lnTo>
                  <a:lnTo>
                    <a:pt x="227533" y="379323"/>
                  </a:lnTo>
                  <a:lnTo>
                    <a:pt x="228257" y="385673"/>
                  </a:lnTo>
                  <a:lnTo>
                    <a:pt x="226644" y="384403"/>
                  </a:lnTo>
                  <a:lnTo>
                    <a:pt x="223901" y="386943"/>
                  </a:lnTo>
                  <a:lnTo>
                    <a:pt x="222237" y="388213"/>
                  </a:lnTo>
                  <a:lnTo>
                    <a:pt x="229806" y="389483"/>
                  </a:lnTo>
                  <a:lnTo>
                    <a:pt x="237845" y="388213"/>
                  </a:lnTo>
                  <a:lnTo>
                    <a:pt x="244779" y="385673"/>
                  </a:lnTo>
                  <a:lnTo>
                    <a:pt x="248996" y="385673"/>
                  </a:lnTo>
                  <a:lnTo>
                    <a:pt x="239077" y="381863"/>
                  </a:lnTo>
                  <a:lnTo>
                    <a:pt x="260108" y="378053"/>
                  </a:lnTo>
                  <a:lnTo>
                    <a:pt x="282295" y="375513"/>
                  </a:lnTo>
                  <a:lnTo>
                    <a:pt x="304088" y="371703"/>
                  </a:lnTo>
                  <a:lnTo>
                    <a:pt x="318262" y="365353"/>
                  </a:lnTo>
                  <a:lnTo>
                    <a:pt x="323926" y="362813"/>
                  </a:lnTo>
                  <a:lnTo>
                    <a:pt x="321424" y="357733"/>
                  </a:lnTo>
                  <a:lnTo>
                    <a:pt x="332219" y="353923"/>
                  </a:lnTo>
                  <a:lnTo>
                    <a:pt x="339318" y="355193"/>
                  </a:lnTo>
                  <a:lnTo>
                    <a:pt x="359105" y="355193"/>
                  </a:lnTo>
                  <a:lnTo>
                    <a:pt x="359435" y="355193"/>
                  </a:lnTo>
                  <a:lnTo>
                    <a:pt x="360362" y="353923"/>
                  </a:lnTo>
                  <a:lnTo>
                    <a:pt x="362229" y="351383"/>
                  </a:lnTo>
                  <a:lnTo>
                    <a:pt x="367753" y="347573"/>
                  </a:lnTo>
                  <a:lnTo>
                    <a:pt x="373722" y="347573"/>
                  </a:lnTo>
                  <a:lnTo>
                    <a:pt x="373443" y="351383"/>
                  </a:lnTo>
                  <a:lnTo>
                    <a:pt x="376999" y="355193"/>
                  </a:lnTo>
                  <a:lnTo>
                    <a:pt x="380250" y="360273"/>
                  </a:lnTo>
                  <a:lnTo>
                    <a:pt x="379069" y="364083"/>
                  </a:lnTo>
                  <a:lnTo>
                    <a:pt x="389242" y="357733"/>
                  </a:lnTo>
                  <a:lnTo>
                    <a:pt x="392861" y="352653"/>
                  </a:lnTo>
                  <a:lnTo>
                    <a:pt x="394500" y="347573"/>
                  </a:lnTo>
                  <a:lnTo>
                    <a:pt x="394906" y="346303"/>
                  </a:lnTo>
                  <a:lnTo>
                    <a:pt x="400316" y="336143"/>
                  </a:lnTo>
                  <a:lnTo>
                    <a:pt x="404660" y="342493"/>
                  </a:lnTo>
                  <a:lnTo>
                    <a:pt x="407822" y="336143"/>
                  </a:lnTo>
                  <a:lnTo>
                    <a:pt x="408457" y="334873"/>
                  </a:lnTo>
                  <a:lnTo>
                    <a:pt x="408343" y="331063"/>
                  </a:lnTo>
                  <a:lnTo>
                    <a:pt x="418769" y="327253"/>
                  </a:lnTo>
                  <a:lnTo>
                    <a:pt x="416661" y="333603"/>
                  </a:lnTo>
                  <a:lnTo>
                    <a:pt x="419061" y="337413"/>
                  </a:lnTo>
                  <a:lnTo>
                    <a:pt x="421309" y="342493"/>
                  </a:lnTo>
                  <a:lnTo>
                    <a:pt x="418769" y="348843"/>
                  </a:lnTo>
                  <a:lnTo>
                    <a:pt x="434467" y="352653"/>
                  </a:lnTo>
                  <a:lnTo>
                    <a:pt x="445516" y="346303"/>
                  </a:lnTo>
                  <a:lnTo>
                    <a:pt x="454482" y="342493"/>
                  </a:lnTo>
                  <a:lnTo>
                    <a:pt x="463981" y="351383"/>
                  </a:lnTo>
                  <a:lnTo>
                    <a:pt x="463765" y="342493"/>
                  </a:lnTo>
                  <a:lnTo>
                    <a:pt x="463702" y="339953"/>
                  </a:lnTo>
                  <a:lnTo>
                    <a:pt x="456577" y="337413"/>
                  </a:lnTo>
                  <a:lnTo>
                    <a:pt x="449072" y="337413"/>
                  </a:lnTo>
                  <a:lnTo>
                    <a:pt x="447700" y="336143"/>
                  </a:lnTo>
                  <a:lnTo>
                    <a:pt x="446252" y="331063"/>
                  </a:lnTo>
                  <a:lnTo>
                    <a:pt x="448157" y="327253"/>
                  </a:lnTo>
                  <a:lnTo>
                    <a:pt x="449427" y="324713"/>
                  </a:lnTo>
                  <a:lnTo>
                    <a:pt x="455117" y="320903"/>
                  </a:lnTo>
                  <a:lnTo>
                    <a:pt x="461187" y="319633"/>
                  </a:lnTo>
                  <a:lnTo>
                    <a:pt x="467131" y="323443"/>
                  </a:lnTo>
                  <a:lnTo>
                    <a:pt x="474446" y="332333"/>
                  </a:lnTo>
                  <a:lnTo>
                    <a:pt x="483793" y="339953"/>
                  </a:lnTo>
                  <a:lnTo>
                    <a:pt x="495820" y="342493"/>
                  </a:lnTo>
                  <a:lnTo>
                    <a:pt x="493979" y="342493"/>
                  </a:lnTo>
                  <a:lnTo>
                    <a:pt x="494144" y="345033"/>
                  </a:lnTo>
                  <a:lnTo>
                    <a:pt x="497598" y="345033"/>
                  </a:lnTo>
                  <a:lnTo>
                    <a:pt x="502462" y="342493"/>
                  </a:lnTo>
                  <a:lnTo>
                    <a:pt x="507707" y="339953"/>
                  </a:lnTo>
                  <a:lnTo>
                    <a:pt x="514159" y="342493"/>
                  </a:lnTo>
                  <a:lnTo>
                    <a:pt x="515264" y="339953"/>
                  </a:lnTo>
                  <a:lnTo>
                    <a:pt x="516928" y="336143"/>
                  </a:lnTo>
                  <a:lnTo>
                    <a:pt x="520420" y="334873"/>
                  </a:lnTo>
                  <a:lnTo>
                    <a:pt x="523176" y="332333"/>
                  </a:lnTo>
                  <a:lnTo>
                    <a:pt x="523278" y="331063"/>
                  </a:lnTo>
                  <a:lnTo>
                    <a:pt x="523748" y="324713"/>
                  </a:lnTo>
                  <a:lnTo>
                    <a:pt x="507746" y="331063"/>
                  </a:lnTo>
                  <a:lnTo>
                    <a:pt x="513918" y="324713"/>
                  </a:lnTo>
                  <a:lnTo>
                    <a:pt x="517563" y="319633"/>
                  </a:lnTo>
                  <a:lnTo>
                    <a:pt x="520293" y="315823"/>
                  </a:lnTo>
                  <a:lnTo>
                    <a:pt x="522287" y="314553"/>
                  </a:lnTo>
                  <a:lnTo>
                    <a:pt x="528231" y="310743"/>
                  </a:lnTo>
                  <a:lnTo>
                    <a:pt x="539076" y="310743"/>
                  </a:lnTo>
                  <a:lnTo>
                    <a:pt x="538467" y="314553"/>
                  </a:lnTo>
                  <a:lnTo>
                    <a:pt x="534568" y="319633"/>
                  </a:lnTo>
                  <a:lnTo>
                    <a:pt x="531837" y="323443"/>
                  </a:lnTo>
                  <a:lnTo>
                    <a:pt x="537184" y="327253"/>
                  </a:lnTo>
                  <a:lnTo>
                    <a:pt x="540029" y="318363"/>
                  </a:lnTo>
                  <a:lnTo>
                    <a:pt x="545553" y="322173"/>
                  </a:lnTo>
                  <a:lnTo>
                    <a:pt x="542975" y="331063"/>
                  </a:lnTo>
                  <a:lnTo>
                    <a:pt x="535305" y="334873"/>
                  </a:lnTo>
                  <a:lnTo>
                    <a:pt x="525856" y="337413"/>
                  </a:lnTo>
                  <a:lnTo>
                    <a:pt x="517956" y="343763"/>
                  </a:lnTo>
                  <a:lnTo>
                    <a:pt x="523138" y="345033"/>
                  </a:lnTo>
                  <a:lnTo>
                    <a:pt x="528510" y="341223"/>
                  </a:lnTo>
                  <a:lnTo>
                    <a:pt x="532371" y="339953"/>
                  </a:lnTo>
                  <a:lnTo>
                    <a:pt x="533006" y="347573"/>
                  </a:lnTo>
                  <a:lnTo>
                    <a:pt x="536359" y="339953"/>
                  </a:lnTo>
                  <a:lnTo>
                    <a:pt x="537489" y="337413"/>
                  </a:lnTo>
                  <a:lnTo>
                    <a:pt x="544664" y="336143"/>
                  </a:lnTo>
                  <a:lnTo>
                    <a:pt x="552945" y="336143"/>
                  </a:lnTo>
                  <a:lnTo>
                    <a:pt x="560717" y="328523"/>
                  </a:lnTo>
                  <a:lnTo>
                    <a:pt x="561606" y="338683"/>
                  </a:lnTo>
                  <a:lnTo>
                    <a:pt x="563283" y="337413"/>
                  </a:lnTo>
                  <a:lnTo>
                    <a:pt x="566508" y="331063"/>
                  </a:lnTo>
                  <a:lnTo>
                    <a:pt x="570141" y="331063"/>
                  </a:lnTo>
                  <a:lnTo>
                    <a:pt x="565848" y="345033"/>
                  </a:lnTo>
                  <a:lnTo>
                    <a:pt x="572643" y="341223"/>
                  </a:lnTo>
                  <a:lnTo>
                    <a:pt x="580339" y="342493"/>
                  </a:lnTo>
                  <a:lnTo>
                    <a:pt x="588124" y="346303"/>
                  </a:lnTo>
                  <a:lnTo>
                    <a:pt x="595172" y="343763"/>
                  </a:lnTo>
                  <a:lnTo>
                    <a:pt x="585597" y="343763"/>
                  </a:lnTo>
                  <a:lnTo>
                    <a:pt x="584403" y="341223"/>
                  </a:lnTo>
                  <a:lnTo>
                    <a:pt x="583209" y="338683"/>
                  </a:lnTo>
                  <a:lnTo>
                    <a:pt x="582726" y="332333"/>
                  </a:lnTo>
                  <a:lnTo>
                    <a:pt x="581964" y="331063"/>
                  </a:lnTo>
                  <a:lnTo>
                    <a:pt x="580428" y="328523"/>
                  </a:lnTo>
                  <a:lnTo>
                    <a:pt x="578891" y="325983"/>
                  </a:lnTo>
                  <a:lnTo>
                    <a:pt x="591591" y="322173"/>
                  </a:lnTo>
                  <a:lnTo>
                    <a:pt x="599884" y="331063"/>
                  </a:lnTo>
                  <a:lnTo>
                    <a:pt x="609015" y="339953"/>
                  </a:lnTo>
                  <a:lnTo>
                    <a:pt x="614705" y="340436"/>
                  </a:lnTo>
                  <a:lnTo>
                    <a:pt x="609219" y="337413"/>
                  </a:lnTo>
                  <a:lnTo>
                    <a:pt x="614184" y="332333"/>
                  </a:lnTo>
                  <a:lnTo>
                    <a:pt x="619810" y="332333"/>
                  </a:lnTo>
                  <a:lnTo>
                    <a:pt x="627392" y="336143"/>
                  </a:lnTo>
                  <a:lnTo>
                    <a:pt x="631520" y="339953"/>
                  </a:lnTo>
                  <a:lnTo>
                    <a:pt x="638454" y="336143"/>
                  </a:lnTo>
                  <a:lnTo>
                    <a:pt x="636752" y="332333"/>
                  </a:lnTo>
                  <a:lnTo>
                    <a:pt x="632955" y="328523"/>
                  </a:lnTo>
                  <a:lnTo>
                    <a:pt x="633590" y="323443"/>
                  </a:lnTo>
                  <a:lnTo>
                    <a:pt x="638479" y="325983"/>
                  </a:lnTo>
                  <a:lnTo>
                    <a:pt x="641642" y="323443"/>
                  </a:lnTo>
                  <a:lnTo>
                    <a:pt x="642226" y="322173"/>
                  </a:lnTo>
                  <a:lnTo>
                    <a:pt x="644004" y="318363"/>
                  </a:lnTo>
                  <a:lnTo>
                    <a:pt x="644588" y="317093"/>
                  </a:lnTo>
                  <a:lnTo>
                    <a:pt x="648855" y="310743"/>
                  </a:lnTo>
                  <a:lnTo>
                    <a:pt x="650760" y="320903"/>
                  </a:lnTo>
                  <a:lnTo>
                    <a:pt x="660577" y="319633"/>
                  </a:lnTo>
                  <a:lnTo>
                    <a:pt x="662317" y="312013"/>
                  </a:lnTo>
                  <a:lnTo>
                    <a:pt x="662546" y="310743"/>
                  </a:lnTo>
                  <a:lnTo>
                    <a:pt x="663232" y="306933"/>
                  </a:lnTo>
                  <a:lnTo>
                    <a:pt x="663460" y="305663"/>
                  </a:lnTo>
                  <a:lnTo>
                    <a:pt x="663689" y="304393"/>
                  </a:lnTo>
                  <a:lnTo>
                    <a:pt x="672439" y="303123"/>
                  </a:lnTo>
                  <a:lnTo>
                    <a:pt x="667207" y="319633"/>
                  </a:lnTo>
                  <a:lnTo>
                    <a:pt x="676236" y="313283"/>
                  </a:lnTo>
                  <a:lnTo>
                    <a:pt x="676351" y="325983"/>
                  </a:lnTo>
                  <a:lnTo>
                    <a:pt x="682282" y="319633"/>
                  </a:lnTo>
                  <a:lnTo>
                    <a:pt x="687412" y="317093"/>
                  </a:lnTo>
                  <a:lnTo>
                    <a:pt x="692924" y="317093"/>
                  </a:lnTo>
                  <a:lnTo>
                    <a:pt x="699985" y="318363"/>
                  </a:lnTo>
                  <a:lnTo>
                    <a:pt x="699630" y="317093"/>
                  </a:lnTo>
                  <a:lnTo>
                    <a:pt x="698576" y="313283"/>
                  </a:lnTo>
                  <a:lnTo>
                    <a:pt x="698220" y="312013"/>
                  </a:lnTo>
                  <a:lnTo>
                    <a:pt x="698665" y="305663"/>
                  </a:lnTo>
                  <a:lnTo>
                    <a:pt x="700087" y="303123"/>
                  </a:lnTo>
                  <a:lnTo>
                    <a:pt x="701509" y="300583"/>
                  </a:lnTo>
                  <a:lnTo>
                    <a:pt x="706958" y="296773"/>
                  </a:lnTo>
                  <a:lnTo>
                    <a:pt x="709993" y="300583"/>
                  </a:lnTo>
                  <a:lnTo>
                    <a:pt x="710463" y="304393"/>
                  </a:lnTo>
                  <a:lnTo>
                    <a:pt x="711936" y="305663"/>
                  </a:lnTo>
                  <a:lnTo>
                    <a:pt x="717994" y="303123"/>
                  </a:lnTo>
                  <a:lnTo>
                    <a:pt x="716584" y="309473"/>
                  </a:lnTo>
                  <a:lnTo>
                    <a:pt x="714667" y="313283"/>
                  </a:lnTo>
                  <a:lnTo>
                    <a:pt x="711695" y="314553"/>
                  </a:lnTo>
                  <a:lnTo>
                    <a:pt x="707123" y="310743"/>
                  </a:lnTo>
                  <a:lnTo>
                    <a:pt x="707174" y="314553"/>
                  </a:lnTo>
                  <a:lnTo>
                    <a:pt x="705396" y="318363"/>
                  </a:lnTo>
                  <a:lnTo>
                    <a:pt x="705446" y="320903"/>
                  </a:lnTo>
                  <a:lnTo>
                    <a:pt x="711593" y="323443"/>
                  </a:lnTo>
                  <a:lnTo>
                    <a:pt x="717638" y="323443"/>
                  </a:lnTo>
                  <a:lnTo>
                    <a:pt x="723049" y="320903"/>
                  </a:lnTo>
                  <a:lnTo>
                    <a:pt x="727303" y="319633"/>
                  </a:lnTo>
                  <a:lnTo>
                    <a:pt x="725462" y="319633"/>
                  </a:lnTo>
                  <a:lnTo>
                    <a:pt x="723176" y="318363"/>
                  </a:lnTo>
                  <a:lnTo>
                    <a:pt x="721791" y="317093"/>
                  </a:lnTo>
                  <a:lnTo>
                    <a:pt x="724090" y="314553"/>
                  </a:lnTo>
                  <a:lnTo>
                    <a:pt x="734491" y="303123"/>
                  </a:lnTo>
                  <a:lnTo>
                    <a:pt x="737958" y="299313"/>
                  </a:lnTo>
                  <a:lnTo>
                    <a:pt x="741629" y="303123"/>
                  </a:lnTo>
                  <a:lnTo>
                    <a:pt x="738124" y="310743"/>
                  </a:lnTo>
                  <a:lnTo>
                    <a:pt x="741692" y="308203"/>
                  </a:lnTo>
                  <a:lnTo>
                    <a:pt x="743470" y="303123"/>
                  </a:lnTo>
                  <a:lnTo>
                    <a:pt x="748880" y="300583"/>
                  </a:lnTo>
                  <a:lnTo>
                    <a:pt x="748995" y="309473"/>
                  </a:lnTo>
                  <a:lnTo>
                    <a:pt x="750836" y="317893"/>
                  </a:lnTo>
                  <a:lnTo>
                    <a:pt x="759980" y="310743"/>
                  </a:lnTo>
                  <a:lnTo>
                    <a:pt x="761873" y="314553"/>
                  </a:lnTo>
                  <a:lnTo>
                    <a:pt x="771067" y="319633"/>
                  </a:lnTo>
                  <a:lnTo>
                    <a:pt x="769289" y="323443"/>
                  </a:lnTo>
                  <a:lnTo>
                    <a:pt x="777455" y="320903"/>
                  </a:lnTo>
                  <a:lnTo>
                    <a:pt x="785825" y="314553"/>
                  </a:lnTo>
                  <a:lnTo>
                    <a:pt x="791235" y="310743"/>
                  </a:lnTo>
                  <a:lnTo>
                    <a:pt x="794842" y="308203"/>
                  </a:lnTo>
                  <a:lnTo>
                    <a:pt x="804913" y="305663"/>
                  </a:lnTo>
                  <a:lnTo>
                    <a:pt x="805307" y="304393"/>
                  </a:lnTo>
                  <a:lnTo>
                    <a:pt x="806361" y="303123"/>
                  </a:lnTo>
                  <a:lnTo>
                    <a:pt x="808926" y="300583"/>
                  </a:lnTo>
                  <a:lnTo>
                    <a:pt x="828052" y="303123"/>
                  </a:lnTo>
                  <a:lnTo>
                    <a:pt x="837577" y="301853"/>
                  </a:lnTo>
                  <a:lnTo>
                    <a:pt x="839152" y="300583"/>
                  </a:lnTo>
                  <a:lnTo>
                    <a:pt x="840727" y="299313"/>
                  </a:lnTo>
                  <a:lnTo>
                    <a:pt x="843864" y="296773"/>
                  </a:lnTo>
                  <a:lnTo>
                    <a:pt x="847013" y="294233"/>
                  </a:lnTo>
                  <a:lnTo>
                    <a:pt x="858164" y="308203"/>
                  </a:lnTo>
                  <a:lnTo>
                    <a:pt x="860691" y="303123"/>
                  </a:lnTo>
                  <a:lnTo>
                    <a:pt x="857046" y="296773"/>
                  </a:lnTo>
                  <a:lnTo>
                    <a:pt x="856272" y="294233"/>
                  </a:lnTo>
                  <a:lnTo>
                    <a:pt x="854748" y="289153"/>
                  </a:lnTo>
                  <a:lnTo>
                    <a:pt x="860196" y="282803"/>
                  </a:lnTo>
                  <a:lnTo>
                    <a:pt x="861288" y="281533"/>
                  </a:lnTo>
                  <a:lnTo>
                    <a:pt x="867854" y="280263"/>
                  </a:lnTo>
                  <a:lnTo>
                    <a:pt x="870458" y="285343"/>
                  </a:lnTo>
                  <a:lnTo>
                    <a:pt x="871728" y="291693"/>
                  </a:lnTo>
                  <a:lnTo>
                    <a:pt x="874331" y="296773"/>
                  </a:lnTo>
                  <a:lnTo>
                    <a:pt x="878941" y="289153"/>
                  </a:lnTo>
                  <a:lnTo>
                    <a:pt x="885101" y="281533"/>
                  </a:lnTo>
                  <a:lnTo>
                    <a:pt x="887742" y="280263"/>
                  </a:lnTo>
                  <a:lnTo>
                    <a:pt x="893038" y="277723"/>
                  </a:lnTo>
                  <a:lnTo>
                    <a:pt x="902982" y="280263"/>
                  </a:lnTo>
                  <a:lnTo>
                    <a:pt x="899477" y="284073"/>
                  </a:lnTo>
                  <a:lnTo>
                    <a:pt x="895794" y="282803"/>
                  </a:lnTo>
                  <a:lnTo>
                    <a:pt x="892225" y="284073"/>
                  </a:lnTo>
                  <a:lnTo>
                    <a:pt x="903211" y="290423"/>
                  </a:lnTo>
                  <a:lnTo>
                    <a:pt x="896899" y="299313"/>
                  </a:lnTo>
                  <a:lnTo>
                    <a:pt x="892378" y="304393"/>
                  </a:lnTo>
                  <a:lnTo>
                    <a:pt x="891578" y="308203"/>
                  </a:lnTo>
                  <a:lnTo>
                    <a:pt x="896467" y="313283"/>
                  </a:lnTo>
                  <a:lnTo>
                    <a:pt x="900239" y="299313"/>
                  </a:lnTo>
                  <a:lnTo>
                    <a:pt x="924496" y="289153"/>
                  </a:lnTo>
                  <a:lnTo>
                    <a:pt x="925741" y="284073"/>
                  </a:lnTo>
                  <a:lnTo>
                    <a:pt x="927303" y="277723"/>
                  </a:lnTo>
                  <a:lnTo>
                    <a:pt x="928243" y="273913"/>
                  </a:lnTo>
                  <a:lnTo>
                    <a:pt x="935659" y="278993"/>
                  </a:lnTo>
                  <a:lnTo>
                    <a:pt x="933818" y="278993"/>
                  </a:lnTo>
                  <a:lnTo>
                    <a:pt x="933869" y="281533"/>
                  </a:lnTo>
                  <a:lnTo>
                    <a:pt x="932027" y="281533"/>
                  </a:lnTo>
                  <a:lnTo>
                    <a:pt x="939304" y="282803"/>
                  </a:lnTo>
                  <a:lnTo>
                    <a:pt x="942098" y="273913"/>
                  </a:lnTo>
                  <a:lnTo>
                    <a:pt x="944435" y="266293"/>
                  </a:lnTo>
                  <a:lnTo>
                    <a:pt x="945210" y="263753"/>
                  </a:lnTo>
                  <a:lnTo>
                    <a:pt x="953389" y="259943"/>
                  </a:lnTo>
                  <a:lnTo>
                    <a:pt x="959243" y="261213"/>
                  </a:lnTo>
                  <a:lnTo>
                    <a:pt x="963866" y="263753"/>
                  </a:lnTo>
                  <a:lnTo>
                    <a:pt x="960805" y="268833"/>
                  </a:lnTo>
                  <a:lnTo>
                    <a:pt x="970165" y="259943"/>
                  </a:lnTo>
                  <a:lnTo>
                    <a:pt x="971511" y="258673"/>
                  </a:lnTo>
                  <a:lnTo>
                    <a:pt x="975131" y="258673"/>
                  </a:lnTo>
                  <a:lnTo>
                    <a:pt x="975220" y="262750"/>
                  </a:lnTo>
                  <a:lnTo>
                    <a:pt x="989622" y="258673"/>
                  </a:lnTo>
                  <a:lnTo>
                    <a:pt x="991412" y="253593"/>
                  </a:lnTo>
                  <a:lnTo>
                    <a:pt x="996035" y="245973"/>
                  </a:lnTo>
                  <a:lnTo>
                    <a:pt x="998385" y="242163"/>
                  </a:lnTo>
                  <a:lnTo>
                    <a:pt x="1002588" y="245097"/>
                  </a:lnTo>
                  <a:lnTo>
                    <a:pt x="1005141" y="242163"/>
                  </a:lnTo>
                  <a:lnTo>
                    <a:pt x="1007351" y="239623"/>
                  </a:lnTo>
                  <a:lnTo>
                    <a:pt x="1009396" y="245973"/>
                  </a:lnTo>
                  <a:lnTo>
                    <a:pt x="1007833" y="251053"/>
                  </a:lnTo>
                  <a:lnTo>
                    <a:pt x="1003871" y="254863"/>
                  </a:lnTo>
                  <a:lnTo>
                    <a:pt x="998664" y="256133"/>
                  </a:lnTo>
                  <a:lnTo>
                    <a:pt x="1006462" y="266293"/>
                  </a:lnTo>
                  <a:lnTo>
                    <a:pt x="1010793" y="263753"/>
                  </a:lnTo>
                  <a:lnTo>
                    <a:pt x="1016762" y="257403"/>
                  </a:lnTo>
                  <a:lnTo>
                    <a:pt x="1024166" y="258889"/>
                  </a:lnTo>
                  <a:lnTo>
                    <a:pt x="1023442" y="257403"/>
                  </a:lnTo>
                  <a:lnTo>
                    <a:pt x="1022184" y="254863"/>
                  </a:lnTo>
                  <a:lnTo>
                    <a:pt x="1023023" y="243433"/>
                  </a:lnTo>
                  <a:lnTo>
                    <a:pt x="1026541" y="248513"/>
                  </a:lnTo>
                  <a:lnTo>
                    <a:pt x="1031836" y="251053"/>
                  </a:lnTo>
                  <a:lnTo>
                    <a:pt x="1029487" y="253593"/>
                  </a:lnTo>
                  <a:lnTo>
                    <a:pt x="1026350" y="259321"/>
                  </a:lnTo>
                  <a:lnTo>
                    <a:pt x="1029487" y="259943"/>
                  </a:lnTo>
                  <a:lnTo>
                    <a:pt x="1020572" y="266293"/>
                  </a:lnTo>
                  <a:lnTo>
                    <a:pt x="1027150" y="273913"/>
                  </a:lnTo>
                  <a:lnTo>
                    <a:pt x="1033500" y="276453"/>
                  </a:lnTo>
                  <a:lnTo>
                    <a:pt x="1040511" y="277723"/>
                  </a:lnTo>
                  <a:lnTo>
                    <a:pt x="1049058" y="281533"/>
                  </a:lnTo>
                  <a:lnTo>
                    <a:pt x="1043546" y="276453"/>
                  </a:lnTo>
                  <a:lnTo>
                    <a:pt x="1035608" y="267563"/>
                  </a:lnTo>
                  <a:lnTo>
                    <a:pt x="1030160" y="258673"/>
                  </a:lnTo>
                  <a:lnTo>
                    <a:pt x="1032116" y="251053"/>
                  </a:lnTo>
                  <a:lnTo>
                    <a:pt x="1035621" y="252323"/>
                  </a:lnTo>
                  <a:lnTo>
                    <a:pt x="1039977" y="252323"/>
                  </a:lnTo>
                  <a:lnTo>
                    <a:pt x="1040942" y="251053"/>
                  </a:lnTo>
                  <a:lnTo>
                    <a:pt x="1044829" y="245973"/>
                  </a:lnTo>
                  <a:lnTo>
                    <a:pt x="1046835" y="256133"/>
                  </a:lnTo>
                  <a:lnTo>
                    <a:pt x="1052182" y="252323"/>
                  </a:lnTo>
                  <a:lnTo>
                    <a:pt x="1059370" y="251053"/>
                  </a:lnTo>
                  <a:lnTo>
                    <a:pt x="1061440" y="263753"/>
                  </a:lnTo>
                  <a:lnTo>
                    <a:pt x="1068578" y="258673"/>
                  </a:lnTo>
                  <a:lnTo>
                    <a:pt x="1066673" y="252323"/>
                  </a:lnTo>
                  <a:lnTo>
                    <a:pt x="1067257" y="251053"/>
                  </a:lnTo>
                  <a:lnTo>
                    <a:pt x="1069555" y="245973"/>
                  </a:lnTo>
                  <a:lnTo>
                    <a:pt x="1070140" y="244703"/>
                  </a:lnTo>
                  <a:lnTo>
                    <a:pt x="1079220" y="244703"/>
                  </a:lnTo>
                  <a:lnTo>
                    <a:pt x="1083017" y="254863"/>
                  </a:lnTo>
                  <a:lnTo>
                    <a:pt x="1086688" y="263753"/>
                  </a:lnTo>
                  <a:lnTo>
                    <a:pt x="1091057" y="261213"/>
                  </a:lnTo>
                  <a:lnTo>
                    <a:pt x="1087742" y="254863"/>
                  </a:lnTo>
                  <a:lnTo>
                    <a:pt x="1084732" y="248513"/>
                  </a:lnTo>
                  <a:lnTo>
                    <a:pt x="1087920" y="244703"/>
                  </a:lnTo>
                  <a:lnTo>
                    <a:pt x="1088974" y="243433"/>
                  </a:lnTo>
                  <a:lnTo>
                    <a:pt x="1090041" y="242163"/>
                  </a:lnTo>
                  <a:lnTo>
                    <a:pt x="1098677" y="243433"/>
                  </a:lnTo>
                  <a:lnTo>
                    <a:pt x="1102474" y="242163"/>
                  </a:lnTo>
                  <a:lnTo>
                    <a:pt x="1106271" y="240893"/>
                  </a:lnTo>
                  <a:lnTo>
                    <a:pt x="1108163" y="239623"/>
                  </a:lnTo>
                  <a:lnTo>
                    <a:pt x="1113840" y="235813"/>
                  </a:lnTo>
                  <a:lnTo>
                    <a:pt x="1122375" y="228193"/>
                  </a:lnTo>
                  <a:lnTo>
                    <a:pt x="1130376" y="230428"/>
                  </a:lnTo>
                  <a:lnTo>
                    <a:pt x="1131404" y="228193"/>
                  </a:lnTo>
                  <a:lnTo>
                    <a:pt x="1133246" y="228193"/>
                  </a:lnTo>
                  <a:lnTo>
                    <a:pt x="1133309" y="233273"/>
                  </a:lnTo>
                  <a:lnTo>
                    <a:pt x="1135392" y="228193"/>
                  </a:lnTo>
                  <a:lnTo>
                    <a:pt x="1135430" y="223113"/>
                  </a:lnTo>
                  <a:lnTo>
                    <a:pt x="1135608" y="221843"/>
                  </a:lnTo>
                  <a:lnTo>
                    <a:pt x="1136154" y="218033"/>
                  </a:lnTo>
                  <a:lnTo>
                    <a:pt x="1140269" y="212953"/>
                  </a:lnTo>
                  <a:lnTo>
                    <a:pt x="1144066" y="209143"/>
                  </a:lnTo>
                  <a:lnTo>
                    <a:pt x="1153185" y="214223"/>
                  </a:lnTo>
                  <a:lnTo>
                    <a:pt x="1163993" y="219303"/>
                  </a:lnTo>
                  <a:lnTo>
                    <a:pt x="1172832" y="212953"/>
                  </a:lnTo>
                  <a:lnTo>
                    <a:pt x="1176451" y="216763"/>
                  </a:lnTo>
                  <a:lnTo>
                    <a:pt x="1172895" y="221843"/>
                  </a:lnTo>
                  <a:lnTo>
                    <a:pt x="1174724" y="226923"/>
                  </a:lnTo>
                  <a:lnTo>
                    <a:pt x="1182941" y="219303"/>
                  </a:lnTo>
                  <a:lnTo>
                    <a:pt x="1187780" y="214223"/>
                  </a:lnTo>
                  <a:lnTo>
                    <a:pt x="1188605" y="212953"/>
                  </a:lnTo>
                  <a:lnTo>
                    <a:pt x="1191945" y="207873"/>
                  </a:lnTo>
                  <a:lnTo>
                    <a:pt x="1198143" y="198983"/>
                  </a:lnTo>
                  <a:lnTo>
                    <a:pt x="1211135" y="205333"/>
                  </a:lnTo>
                  <a:lnTo>
                    <a:pt x="1206703" y="197713"/>
                  </a:lnTo>
                  <a:lnTo>
                    <a:pt x="1206817" y="196443"/>
                  </a:lnTo>
                  <a:lnTo>
                    <a:pt x="1207503" y="188823"/>
                  </a:lnTo>
                  <a:lnTo>
                    <a:pt x="1211656" y="179933"/>
                  </a:lnTo>
                  <a:lnTo>
                    <a:pt x="1213269" y="177393"/>
                  </a:lnTo>
                  <a:lnTo>
                    <a:pt x="1217320" y="171043"/>
                  </a:lnTo>
                  <a:lnTo>
                    <a:pt x="1213472" y="165963"/>
                  </a:lnTo>
                  <a:lnTo>
                    <a:pt x="1211287" y="163423"/>
                  </a:lnTo>
                  <a:lnTo>
                    <a:pt x="1210183" y="162153"/>
                  </a:lnTo>
                  <a:lnTo>
                    <a:pt x="1208125" y="160883"/>
                  </a:lnTo>
                  <a:lnTo>
                    <a:pt x="1222006" y="150723"/>
                  </a:lnTo>
                  <a:lnTo>
                    <a:pt x="1224178" y="153263"/>
                  </a:lnTo>
                  <a:lnTo>
                    <a:pt x="1223454" y="158343"/>
                  </a:lnTo>
                  <a:lnTo>
                    <a:pt x="1221955" y="163423"/>
                  </a:lnTo>
                  <a:lnTo>
                    <a:pt x="1222794" y="162153"/>
                  </a:lnTo>
                  <a:lnTo>
                    <a:pt x="1223568" y="160883"/>
                  </a:lnTo>
                  <a:lnTo>
                    <a:pt x="1224178" y="159613"/>
                  </a:lnTo>
                  <a:lnTo>
                    <a:pt x="1230426" y="164693"/>
                  </a:lnTo>
                  <a:lnTo>
                    <a:pt x="1228979" y="172313"/>
                  </a:lnTo>
                  <a:lnTo>
                    <a:pt x="1226413" y="181203"/>
                  </a:lnTo>
                  <a:lnTo>
                    <a:pt x="1221790" y="176123"/>
                  </a:lnTo>
                  <a:lnTo>
                    <a:pt x="1219555" y="173583"/>
                  </a:lnTo>
                  <a:lnTo>
                    <a:pt x="1217942" y="179933"/>
                  </a:lnTo>
                  <a:lnTo>
                    <a:pt x="1216825" y="187553"/>
                  </a:lnTo>
                  <a:lnTo>
                    <a:pt x="1216596" y="192633"/>
                  </a:lnTo>
                  <a:lnTo>
                    <a:pt x="1216723" y="195173"/>
                  </a:lnTo>
                  <a:lnTo>
                    <a:pt x="1217434" y="200253"/>
                  </a:lnTo>
                  <a:lnTo>
                    <a:pt x="1218158" y="198983"/>
                  </a:lnTo>
                  <a:lnTo>
                    <a:pt x="1219835" y="196443"/>
                  </a:lnTo>
                  <a:lnTo>
                    <a:pt x="1221727" y="195173"/>
                  </a:lnTo>
                  <a:lnTo>
                    <a:pt x="1221168" y="197713"/>
                  </a:lnTo>
                  <a:lnTo>
                    <a:pt x="1220889" y="200253"/>
                  </a:lnTo>
                  <a:lnTo>
                    <a:pt x="1221562" y="201523"/>
                  </a:lnTo>
                  <a:lnTo>
                    <a:pt x="1222336" y="202793"/>
                  </a:lnTo>
                  <a:lnTo>
                    <a:pt x="1223403" y="200253"/>
                  </a:lnTo>
                  <a:lnTo>
                    <a:pt x="1225245" y="195173"/>
                  </a:lnTo>
                  <a:lnTo>
                    <a:pt x="1231265" y="210413"/>
                  </a:lnTo>
                  <a:lnTo>
                    <a:pt x="1231036" y="204063"/>
                  </a:lnTo>
                  <a:lnTo>
                    <a:pt x="1252283" y="210413"/>
                  </a:lnTo>
                  <a:lnTo>
                    <a:pt x="1256055" y="204063"/>
                  </a:lnTo>
                  <a:lnTo>
                    <a:pt x="1260589" y="196443"/>
                  </a:lnTo>
                  <a:lnTo>
                    <a:pt x="1261313" y="195173"/>
                  </a:lnTo>
                  <a:lnTo>
                    <a:pt x="1263484" y="191363"/>
                  </a:lnTo>
                  <a:lnTo>
                    <a:pt x="1267117" y="185013"/>
                  </a:lnTo>
                  <a:lnTo>
                    <a:pt x="1269288" y="181203"/>
                  </a:lnTo>
                  <a:lnTo>
                    <a:pt x="1279867" y="168503"/>
                  </a:lnTo>
                  <a:lnTo>
                    <a:pt x="1292072" y="159613"/>
                  </a:lnTo>
                  <a:lnTo>
                    <a:pt x="1293825" y="158343"/>
                  </a:lnTo>
                  <a:lnTo>
                    <a:pt x="1292504" y="165963"/>
                  </a:lnTo>
                  <a:lnTo>
                    <a:pt x="1293469" y="173583"/>
                  </a:lnTo>
                  <a:lnTo>
                    <a:pt x="1295476" y="181203"/>
                  </a:lnTo>
                  <a:lnTo>
                    <a:pt x="1297330" y="190093"/>
                  </a:lnTo>
                  <a:lnTo>
                    <a:pt x="1291056" y="186283"/>
                  </a:lnTo>
                  <a:lnTo>
                    <a:pt x="1284503" y="188823"/>
                  </a:lnTo>
                  <a:lnTo>
                    <a:pt x="1277264" y="195173"/>
                  </a:lnTo>
                  <a:lnTo>
                    <a:pt x="1268958" y="197713"/>
                  </a:lnTo>
                  <a:lnTo>
                    <a:pt x="1275194" y="197713"/>
                  </a:lnTo>
                  <a:lnTo>
                    <a:pt x="1274914" y="205333"/>
                  </a:lnTo>
                  <a:lnTo>
                    <a:pt x="1273746" y="207873"/>
                  </a:lnTo>
                  <a:lnTo>
                    <a:pt x="1292313" y="191363"/>
                  </a:lnTo>
                  <a:lnTo>
                    <a:pt x="1293596" y="202793"/>
                  </a:lnTo>
                  <a:lnTo>
                    <a:pt x="1298003" y="198983"/>
                  </a:lnTo>
                  <a:lnTo>
                    <a:pt x="1304074" y="202793"/>
                  </a:lnTo>
                  <a:lnTo>
                    <a:pt x="1303743" y="198983"/>
                  </a:lnTo>
                  <a:lnTo>
                    <a:pt x="1303083" y="191363"/>
                  </a:lnTo>
                  <a:lnTo>
                    <a:pt x="1304226" y="190093"/>
                  </a:lnTo>
                  <a:lnTo>
                    <a:pt x="1308760" y="185013"/>
                  </a:lnTo>
                  <a:lnTo>
                    <a:pt x="1317205" y="182473"/>
                  </a:lnTo>
                  <a:lnTo>
                    <a:pt x="1324597" y="177393"/>
                  </a:lnTo>
                  <a:lnTo>
                    <a:pt x="1326210" y="185013"/>
                  </a:lnTo>
                  <a:lnTo>
                    <a:pt x="1325765" y="188785"/>
                  </a:lnTo>
                  <a:lnTo>
                    <a:pt x="1327035" y="186283"/>
                  </a:lnTo>
                  <a:lnTo>
                    <a:pt x="1330883" y="177393"/>
                  </a:lnTo>
                  <a:lnTo>
                    <a:pt x="1331429" y="176123"/>
                  </a:lnTo>
                  <a:lnTo>
                    <a:pt x="1334744" y="176695"/>
                  </a:lnTo>
                  <a:lnTo>
                    <a:pt x="1334350" y="181203"/>
                  </a:lnTo>
                  <a:lnTo>
                    <a:pt x="1339507" y="177393"/>
                  </a:lnTo>
                  <a:lnTo>
                    <a:pt x="1345869" y="176123"/>
                  </a:lnTo>
                  <a:lnTo>
                    <a:pt x="1350873" y="178663"/>
                  </a:lnTo>
                  <a:lnTo>
                    <a:pt x="1351915" y="182473"/>
                  </a:lnTo>
                  <a:lnTo>
                    <a:pt x="1349400" y="183743"/>
                  </a:lnTo>
                  <a:lnTo>
                    <a:pt x="1364462" y="182473"/>
                  </a:lnTo>
                  <a:lnTo>
                    <a:pt x="1381048" y="177393"/>
                  </a:lnTo>
                  <a:lnTo>
                    <a:pt x="1383296" y="176123"/>
                  </a:lnTo>
                  <a:lnTo>
                    <a:pt x="1394485" y="169773"/>
                  </a:lnTo>
                  <a:lnTo>
                    <a:pt x="1400035" y="158343"/>
                  </a:lnTo>
                  <a:lnTo>
                    <a:pt x="1400327" y="162153"/>
                  </a:lnTo>
                  <a:lnTo>
                    <a:pt x="1400441" y="167233"/>
                  </a:lnTo>
                  <a:lnTo>
                    <a:pt x="1400365" y="182473"/>
                  </a:lnTo>
                  <a:lnTo>
                    <a:pt x="1400314" y="183743"/>
                  </a:lnTo>
                  <a:lnTo>
                    <a:pt x="1408645" y="158343"/>
                  </a:lnTo>
                  <a:lnTo>
                    <a:pt x="1411147" y="150723"/>
                  </a:lnTo>
                  <a:lnTo>
                    <a:pt x="1414068" y="141833"/>
                  </a:lnTo>
                  <a:lnTo>
                    <a:pt x="1420329" y="122783"/>
                  </a:lnTo>
                  <a:lnTo>
                    <a:pt x="1420749" y="121513"/>
                  </a:lnTo>
                  <a:lnTo>
                    <a:pt x="1421574" y="118973"/>
                  </a:lnTo>
                  <a:lnTo>
                    <a:pt x="1421993" y="117703"/>
                  </a:lnTo>
                  <a:lnTo>
                    <a:pt x="1423797" y="132943"/>
                  </a:lnTo>
                  <a:lnTo>
                    <a:pt x="1427340" y="151993"/>
                  </a:lnTo>
                  <a:lnTo>
                    <a:pt x="1428623" y="169773"/>
                  </a:lnTo>
                  <a:lnTo>
                    <a:pt x="1423619" y="181203"/>
                  </a:lnTo>
                  <a:lnTo>
                    <a:pt x="1427848" y="183743"/>
                  </a:lnTo>
                  <a:lnTo>
                    <a:pt x="1433093" y="185013"/>
                  </a:lnTo>
                  <a:lnTo>
                    <a:pt x="1440726" y="178663"/>
                  </a:lnTo>
                  <a:lnTo>
                    <a:pt x="1438008" y="174853"/>
                  </a:lnTo>
                  <a:lnTo>
                    <a:pt x="1435214" y="167233"/>
                  </a:lnTo>
                  <a:lnTo>
                    <a:pt x="1433652" y="159613"/>
                  </a:lnTo>
                  <a:lnTo>
                    <a:pt x="1434592" y="154533"/>
                  </a:lnTo>
                  <a:lnTo>
                    <a:pt x="1441335" y="163423"/>
                  </a:lnTo>
                  <a:lnTo>
                    <a:pt x="1445158" y="167233"/>
                  </a:lnTo>
                  <a:lnTo>
                    <a:pt x="1449349" y="169773"/>
                  </a:lnTo>
                  <a:lnTo>
                    <a:pt x="1457172" y="176123"/>
                  </a:lnTo>
                  <a:lnTo>
                    <a:pt x="1454937" y="171043"/>
                  </a:lnTo>
                  <a:lnTo>
                    <a:pt x="1454848" y="160883"/>
                  </a:lnTo>
                  <a:lnTo>
                    <a:pt x="1456245" y="154533"/>
                  </a:lnTo>
                  <a:lnTo>
                    <a:pt x="1456804" y="151993"/>
                  </a:lnTo>
                  <a:lnTo>
                    <a:pt x="1460741" y="148183"/>
                  </a:lnTo>
                  <a:lnTo>
                    <a:pt x="1461020" y="153263"/>
                  </a:lnTo>
                  <a:lnTo>
                    <a:pt x="1462011" y="162153"/>
                  </a:lnTo>
                  <a:lnTo>
                    <a:pt x="1462608" y="169773"/>
                  </a:lnTo>
                  <a:lnTo>
                    <a:pt x="1462570" y="172313"/>
                  </a:lnTo>
                  <a:lnTo>
                    <a:pt x="1462138" y="176123"/>
                  </a:lnTo>
                  <a:lnTo>
                    <a:pt x="1475244" y="149453"/>
                  </a:lnTo>
                  <a:lnTo>
                    <a:pt x="1474127" y="154533"/>
                  </a:lnTo>
                  <a:lnTo>
                    <a:pt x="1475359" y="162153"/>
                  </a:lnTo>
                  <a:lnTo>
                    <a:pt x="1478051" y="171043"/>
                  </a:lnTo>
                  <a:lnTo>
                    <a:pt x="1481315" y="177393"/>
                  </a:lnTo>
                  <a:lnTo>
                    <a:pt x="1479092" y="172313"/>
                  </a:lnTo>
                  <a:lnTo>
                    <a:pt x="1495094" y="176123"/>
                  </a:lnTo>
                  <a:lnTo>
                    <a:pt x="1499044" y="173583"/>
                  </a:lnTo>
                  <a:lnTo>
                    <a:pt x="1497203" y="172313"/>
                  </a:lnTo>
                  <a:lnTo>
                    <a:pt x="1491691" y="168503"/>
                  </a:lnTo>
                  <a:lnTo>
                    <a:pt x="1501940" y="163423"/>
                  </a:lnTo>
                  <a:lnTo>
                    <a:pt x="1508506" y="149453"/>
                  </a:lnTo>
                  <a:lnTo>
                    <a:pt x="1509102" y="148183"/>
                  </a:lnTo>
                  <a:lnTo>
                    <a:pt x="1513840" y="138023"/>
                  </a:lnTo>
                  <a:lnTo>
                    <a:pt x="1523974" y="131673"/>
                  </a:lnTo>
                  <a:lnTo>
                    <a:pt x="1523072" y="138023"/>
                  </a:lnTo>
                  <a:lnTo>
                    <a:pt x="1523428" y="149453"/>
                  </a:lnTo>
                  <a:lnTo>
                    <a:pt x="1525854" y="159613"/>
                  </a:lnTo>
                  <a:lnTo>
                    <a:pt x="1531162" y="164693"/>
                  </a:lnTo>
                  <a:lnTo>
                    <a:pt x="1534579" y="149453"/>
                  </a:lnTo>
                  <a:lnTo>
                    <a:pt x="1539468" y="131673"/>
                  </a:lnTo>
                  <a:lnTo>
                    <a:pt x="1540510" y="127863"/>
                  </a:lnTo>
                  <a:lnTo>
                    <a:pt x="1544358" y="117703"/>
                  </a:lnTo>
                  <a:lnTo>
                    <a:pt x="1544840" y="116433"/>
                  </a:lnTo>
                  <a:lnTo>
                    <a:pt x="1547253" y="110083"/>
                  </a:lnTo>
                  <a:lnTo>
                    <a:pt x="1548701" y="106273"/>
                  </a:lnTo>
                  <a:lnTo>
                    <a:pt x="1557223" y="93573"/>
                  </a:lnTo>
                  <a:lnTo>
                    <a:pt x="1558925" y="91033"/>
                  </a:lnTo>
                  <a:lnTo>
                    <a:pt x="1562608" y="98653"/>
                  </a:lnTo>
                  <a:lnTo>
                    <a:pt x="1571091" y="91033"/>
                  </a:lnTo>
                  <a:lnTo>
                    <a:pt x="1573923" y="88493"/>
                  </a:lnTo>
                  <a:lnTo>
                    <a:pt x="1567827" y="106273"/>
                  </a:lnTo>
                  <a:lnTo>
                    <a:pt x="1558937" y="129133"/>
                  </a:lnTo>
                  <a:lnTo>
                    <a:pt x="1549196" y="150723"/>
                  </a:lnTo>
                  <a:lnTo>
                    <a:pt x="1540535" y="167233"/>
                  </a:lnTo>
                  <a:lnTo>
                    <a:pt x="1547774" y="172313"/>
                  </a:lnTo>
                  <a:lnTo>
                    <a:pt x="1543202" y="174853"/>
                  </a:lnTo>
                  <a:lnTo>
                    <a:pt x="1553184" y="173583"/>
                  </a:lnTo>
                  <a:lnTo>
                    <a:pt x="1557362" y="179933"/>
                  </a:lnTo>
                  <a:lnTo>
                    <a:pt x="1545767" y="185013"/>
                  </a:lnTo>
                  <a:lnTo>
                    <a:pt x="1570024" y="186283"/>
                  </a:lnTo>
                  <a:lnTo>
                    <a:pt x="1571599" y="177393"/>
                  </a:lnTo>
                  <a:lnTo>
                    <a:pt x="1572742" y="176123"/>
                  </a:lnTo>
                  <a:lnTo>
                    <a:pt x="1577340" y="171043"/>
                  </a:lnTo>
                  <a:lnTo>
                    <a:pt x="1583143" y="165963"/>
                  </a:lnTo>
                  <a:lnTo>
                    <a:pt x="1584909" y="158343"/>
                  </a:lnTo>
                  <a:lnTo>
                    <a:pt x="1560156" y="176123"/>
                  </a:lnTo>
                  <a:lnTo>
                    <a:pt x="1560360" y="173583"/>
                  </a:lnTo>
                  <a:lnTo>
                    <a:pt x="1561172" y="163423"/>
                  </a:lnTo>
                  <a:lnTo>
                    <a:pt x="1566989" y="149453"/>
                  </a:lnTo>
                  <a:lnTo>
                    <a:pt x="1576451" y="138023"/>
                  </a:lnTo>
                  <a:lnTo>
                    <a:pt x="1588427" y="132943"/>
                  </a:lnTo>
                  <a:lnTo>
                    <a:pt x="1590433" y="140563"/>
                  </a:lnTo>
                  <a:lnTo>
                    <a:pt x="1590141" y="149453"/>
                  </a:lnTo>
                  <a:lnTo>
                    <a:pt x="1589087" y="158343"/>
                  </a:lnTo>
                  <a:lnTo>
                    <a:pt x="1588808" y="164693"/>
                  </a:lnTo>
                  <a:lnTo>
                    <a:pt x="1590484" y="159613"/>
                  </a:lnTo>
                  <a:lnTo>
                    <a:pt x="1603971" y="153263"/>
                  </a:lnTo>
                  <a:lnTo>
                    <a:pt x="1605927" y="157073"/>
                  </a:lnTo>
                  <a:lnTo>
                    <a:pt x="1599514" y="164693"/>
                  </a:lnTo>
                  <a:lnTo>
                    <a:pt x="1606105" y="164693"/>
                  </a:lnTo>
                  <a:lnTo>
                    <a:pt x="1611630" y="158343"/>
                  </a:lnTo>
                  <a:lnTo>
                    <a:pt x="1617700" y="153263"/>
                  </a:lnTo>
                  <a:lnTo>
                    <a:pt x="1625892" y="157073"/>
                  </a:lnTo>
                  <a:lnTo>
                    <a:pt x="1629778" y="159613"/>
                  </a:lnTo>
                  <a:lnTo>
                    <a:pt x="1634401" y="164693"/>
                  </a:lnTo>
                  <a:lnTo>
                    <a:pt x="1638185" y="168503"/>
                  </a:lnTo>
                  <a:lnTo>
                    <a:pt x="1639608" y="165963"/>
                  </a:lnTo>
                  <a:lnTo>
                    <a:pt x="1635277" y="153263"/>
                  </a:lnTo>
                  <a:lnTo>
                    <a:pt x="1633550" y="148183"/>
                  </a:lnTo>
                  <a:lnTo>
                    <a:pt x="1630502" y="132943"/>
                  </a:lnTo>
                  <a:lnTo>
                    <a:pt x="1628736" y="124053"/>
                  </a:lnTo>
                  <a:lnTo>
                    <a:pt x="1626006" y="101193"/>
                  </a:lnTo>
                  <a:lnTo>
                    <a:pt x="1626184" y="88493"/>
                  </a:lnTo>
                  <a:lnTo>
                    <a:pt x="1626222" y="85953"/>
                  </a:lnTo>
                  <a:lnTo>
                    <a:pt x="1630387" y="88493"/>
                  </a:lnTo>
                  <a:lnTo>
                    <a:pt x="1638554" y="93573"/>
                  </a:lnTo>
                  <a:lnTo>
                    <a:pt x="1647482" y="99923"/>
                  </a:lnTo>
                  <a:lnTo>
                    <a:pt x="1653933" y="106273"/>
                  </a:lnTo>
                  <a:lnTo>
                    <a:pt x="1656588" y="116433"/>
                  </a:lnTo>
                  <a:lnTo>
                    <a:pt x="1655064" y="127863"/>
                  </a:lnTo>
                  <a:lnTo>
                    <a:pt x="1653311" y="139293"/>
                  </a:lnTo>
                  <a:lnTo>
                    <a:pt x="1655267" y="149453"/>
                  </a:lnTo>
                  <a:lnTo>
                    <a:pt x="1654987" y="145643"/>
                  </a:lnTo>
                  <a:lnTo>
                    <a:pt x="1657896" y="139293"/>
                  </a:lnTo>
                  <a:lnTo>
                    <a:pt x="1659178" y="138023"/>
                  </a:lnTo>
                  <a:lnTo>
                    <a:pt x="1663687" y="140563"/>
                  </a:lnTo>
                  <a:lnTo>
                    <a:pt x="1659064" y="150723"/>
                  </a:lnTo>
                  <a:lnTo>
                    <a:pt x="1667764" y="146913"/>
                  </a:lnTo>
                  <a:lnTo>
                    <a:pt x="1670138" y="140563"/>
                  </a:lnTo>
                  <a:lnTo>
                    <a:pt x="1674698" y="139293"/>
                  </a:lnTo>
                  <a:lnTo>
                    <a:pt x="1676412" y="139293"/>
                  </a:lnTo>
                  <a:lnTo>
                    <a:pt x="1674876" y="138023"/>
                  </a:lnTo>
                  <a:lnTo>
                    <a:pt x="1670265" y="134213"/>
                  </a:lnTo>
                  <a:lnTo>
                    <a:pt x="1678406" y="129133"/>
                  </a:lnTo>
                  <a:lnTo>
                    <a:pt x="1679917" y="136753"/>
                  </a:lnTo>
                  <a:lnTo>
                    <a:pt x="1690001" y="134213"/>
                  </a:lnTo>
                  <a:lnTo>
                    <a:pt x="1689404" y="129133"/>
                  </a:lnTo>
                  <a:lnTo>
                    <a:pt x="1688960" y="125323"/>
                  </a:lnTo>
                  <a:lnTo>
                    <a:pt x="1691652" y="112623"/>
                  </a:lnTo>
                  <a:lnTo>
                    <a:pt x="1696707" y="102463"/>
                  </a:lnTo>
                  <a:lnTo>
                    <a:pt x="1702714" y="94843"/>
                  </a:lnTo>
                  <a:lnTo>
                    <a:pt x="1702714" y="98653"/>
                  </a:lnTo>
                  <a:lnTo>
                    <a:pt x="1705343" y="103733"/>
                  </a:lnTo>
                  <a:lnTo>
                    <a:pt x="1706613" y="106273"/>
                  </a:lnTo>
                  <a:lnTo>
                    <a:pt x="1718856" y="106273"/>
                  </a:lnTo>
                  <a:lnTo>
                    <a:pt x="1729587" y="107543"/>
                  </a:lnTo>
                  <a:lnTo>
                    <a:pt x="1751495" y="107543"/>
                  </a:lnTo>
                  <a:lnTo>
                    <a:pt x="1753514" y="111353"/>
                  </a:lnTo>
                  <a:lnTo>
                    <a:pt x="1761121" y="113614"/>
                  </a:lnTo>
                  <a:lnTo>
                    <a:pt x="1768284" y="83413"/>
                  </a:lnTo>
                  <a:lnTo>
                    <a:pt x="1770024" y="80873"/>
                  </a:lnTo>
                  <a:lnTo>
                    <a:pt x="1770900" y="79603"/>
                  </a:lnTo>
                  <a:lnTo>
                    <a:pt x="1772640" y="77063"/>
                  </a:lnTo>
                  <a:lnTo>
                    <a:pt x="1773504" y="75793"/>
                  </a:lnTo>
                  <a:lnTo>
                    <a:pt x="1784223" y="65633"/>
                  </a:lnTo>
                  <a:lnTo>
                    <a:pt x="1790941" y="64363"/>
                  </a:lnTo>
                  <a:lnTo>
                    <a:pt x="1793189" y="68173"/>
                  </a:lnTo>
                  <a:lnTo>
                    <a:pt x="1793367" y="71983"/>
                  </a:lnTo>
                  <a:lnTo>
                    <a:pt x="1793875" y="73253"/>
                  </a:lnTo>
                  <a:lnTo>
                    <a:pt x="1807972" y="68173"/>
                  </a:lnTo>
                  <a:lnTo>
                    <a:pt x="1810372" y="64363"/>
                  </a:lnTo>
                  <a:lnTo>
                    <a:pt x="1815185" y="56743"/>
                  </a:lnTo>
                  <a:lnTo>
                    <a:pt x="1819973" y="50393"/>
                  </a:lnTo>
                  <a:lnTo>
                    <a:pt x="1820926" y="49123"/>
                  </a:lnTo>
                  <a:lnTo>
                    <a:pt x="1821878" y="47853"/>
                  </a:lnTo>
                  <a:lnTo>
                    <a:pt x="1834400" y="47853"/>
                  </a:lnTo>
                  <a:lnTo>
                    <a:pt x="1839353" y="56743"/>
                  </a:lnTo>
                  <a:lnTo>
                    <a:pt x="1840522" y="64363"/>
                  </a:lnTo>
                  <a:lnTo>
                    <a:pt x="1840357" y="73253"/>
                  </a:lnTo>
                  <a:lnTo>
                    <a:pt x="1841322" y="79603"/>
                  </a:lnTo>
                  <a:lnTo>
                    <a:pt x="1833905" y="80873"/>
                  </a:lnTo>
                  <a:lnTo>
                    <a:pt x="1827314" y="79603"/>
                  </a:lnTo>
                  <a:lnTo>
                    <a:pt x="1821281" y="77063"/>
                  </a:lnTo>
                  <a:lnTo>
                    <a:pt x="1815566" y="75793"/>
                  </a:lnTo>
                  <a:lnTo>
                    <a:pt x="1825713" y="80873"/>
                  </a:lnTo>
                  <a:lnTo>
                    <a:pt x="1822704" y="84683"/>
                  </a:lnTo>
                  <a:lnTo>
                    <a:pt x="1816760" y="87934"/>
                  </a:lnTo>
                  <a:lnTo>
                    <a:pt x="1821980" y="89763"/>
                  </a:lnTo>
                  <a:lnTo>
                    <a:pt x="1838934" y="88493"/>
                  </a:lnTo>
                  <a:lnTo>
                    <a:pt x="1858264" y="85953"/>
                  </a:lnTo>
                  <a:lnTo>
                    <a:pt x="1876171" y="88493"/>
                  </a:lnTo>
                  <a:lnTo>
                    <a:pt x="1877644" y="85953"/>
                  </a:lnTo>
                  <a:lnTo>
                    <a:pt x="1879117" y="83413"/>
                  </a:lnTo>
                  <a:lnTo>
                    <a:pt x="1882800" y="80873"/>
                  </a:lnTo>
                  <a:lnTo>
                    <a:pt x="1884641" y="79603"/>
                  </a:lnTo>
                  <a:lnTo>
                    <a:pt x="1882851" y="77063"/>
                  </a:lnTo>
                  <a:lnTo>
                    <a:pt x="1881073" y="74523"/>
                  </a:lnTo>
                  <a:lnTo>
                    <a:pt x="1874989" y="77063"/>
                  </a:lnTo>
                  <a:lnTo>
                    <a:pt x="1873440" y="71983"/>
                  </a:lnTo>
                  <a:lnTo>
                    <a:pt x="1876259" y="66903"/>
                  </a:lnTo>
                  <a:lnTo>
                    <a:pt x="1878825" y="63093"/>
                  </a:lnTo>
                  <a:lnTo>
                    <a:pt x="1876450" y="59283"/>
                  </a:lnTo>
                  <a:lnTo>
                    <a:pt x="1882216" y="52933"/>
                  </a:lnTo>
                  <a:lnTo>
                    <a:pt x="1888566" y="47853"/>
                  </a:lnTo>
                  <a:lnTo>
                    <a:pt x="1895894" y="44043"/>
                  </a:lnTo>
                  <a:lnTo>
                    <a:pt x="1904542" y="44043"/>
                  </a:lnTo>
                  <a:lnTo>
                    <a:pt x="1907349" y="52679"/>
                  </a:lnTo>
                  <a:lnTo>
                    <a:pt x="1899805" y="49123"/>
                  </a:lnTo>
                  <a:lnTo>
                    <a:pt x="1897024" y="54203"/>
                  </a:lnTo>
                  <a:lnTo>
                    <a:pt x="1902040" y="54203"/>
                  </a:lnTo>
                  <a:lnTo>
                    <a:pt x="1908594" y="56502"/>
                  </a:lnTo>
                  <a:lnTo>
                    <a:pt x="1907895" y="52933"/>
                  </a:lnTo>
                  <a:lnTo>
                    <a:pt x="1908619" y="56502"/>
                  </a:lnTo>
                  <a:lnTo>
                    <a:pt x="1909292" y="56743"/>
                  </a:lnTo>
                  <a:lnTo>
                    <a:pt x="1916341" y="58013"/>
                  </a:lnTo>
                  <a:lnTo>
                    <a:pt x="1920773" y="51663"/>
                  </a:lnTo>
                  <a:lnTo>
                    <a:pt x="1911121" y="44043"/>
                  </a:lnTo>
                  <a:lnTo>
                    <a:pt x="1917014" y="36423"/>
                  </a:lnTo>
                  <a:lnTo>
                    <a:pt x="1921306" y="31343"/>
                  </a:lnTo>
                  <a:lnTo>
                    <a:pt x="1923465" y="28803"/>
                  </a:lnTo>
                  <a:lnTo>
                    <a:pt x="1930603" y="23723"/>
                  </a:lnTo>
                  <a:lnTo>
                    <a:pt x="1938553" y="22453"/>
                  </a:lnTo>
                  <a:close/>
                </a:path>
                <a:path extrusionOk="0" h="1824990" w="2098040">
                  <a:moveTo>
                    <a:pt x="1943074" y="40157"/>
                  </a:moveTo>
                  <a:lnTo>
                    <a:pt x="1940725" y="44450"/>
                  </a:lnTo>
                  <a:lnTo>
                    <a:pt x="1937778" y="46062"/>
                  </a:lnTo>
                  <a:lnTo>
                    <a:pt x="1939442" y="45453"/>
                  </a:lnTo>
                  <a:lnTo>
                    <a:pt x="1941283" y="45008"/>
                  </a:lnTo>
                  <a:lnTo>
                    <a:pt x="1943074" y="45173"/>
                  </a:lnTo>
                  <a:lnTo>
                    <a:pt x="1943074" y="40157"/>
                  </a:lnTo>
                  <a:close/>
                </a:path>
                <a:path extrusionOk="0" h="1824990" w="2098040">
                  <a:moveTo>
                    <a:pt x="1946021" y="14757"/>
                  </a:moveTo>
                  <a:lnTo>
                    <a:pt x="1945576" y="6070"/>
                  </a:lnTo>
                  <a:lnTo>
                    <a:pt x="1941512" y="11861"/>
                  </a:lnTo>
                  <a:lnTo>
                    <a:pt x="1946021" y="14757"/>
                  </a:lnTo>
                  <a:close/>
                </a:path>
                <a:path extrusionOk="0" h="1824990" w="2098040">
                  <a:moveTo>
                    <a:pt x="1964537" y="1168"/>
                  </a:moveTo>
                  <a:lnTo>
                    <a:pt x="1958289" y="16090"/>
                  </a:lnTo>
                  <a:lnTo>
                    <a:pt x="1963928" y="11252"/>
                  </a:lnTo>
                  <a:lnTo>
                    <a:pt x="1964537" y="1168"/>
                  </a:lnTo>
                  <a:close/>
                </a:path>
                <a:path extrusionOk="0" h="1824990" w="2098040">
                  <a:moveTo>
                    <a:pt x="1980501" y="58331"/>
                  </a:moveTo>
                  <a:lnTo>
                    <a:pt x="1978647" y="45008"/>
                  </a:lnTo>
                  <a:lnTo>
                    <a:pt x="1973668" y="30289"/>
                  </a:lnTo>
                  <a:lnTo>
                    <a:pt x="1967039" y="17272"/>
                  </a:lnTo>
                  <a:lnTo>
                    <a:pt x="1967268" y="21056"/>
                  </a:lnTo>
                  <a:lnTo>
                    <a:pt x="1967712" y="24511"/>
                  </a:lnTo>
                  <a:lnTo>
                    <a:pt x="1959851" y="30695"/>
                  </a:lnTo>
                  <a:lnTo>
                    <a:pt x="1964423" y="33972"/>
                  </a:lnTo>
                  <a:lnTo>
                    <a:pt x="1970532" y="37655"/>
                  </a:lnTo>
                  <a:lnTo>
                    <a:pt x="1974824" y="42151"/>
                  </a:lnTo>
                  <a:lnTo>
                    <a:pt x="1973897" y="47904"/>
                  </a:lnTo>
                  <a:lnTo>
                    <a:pt x="1963254" y="53759"/>
                  </a:lnTo>
                  <a:lnTo>
                    <a:pt x="1964309" y="46062"/>
                  </a:lnTo>
                  <a:lnTo>
                    <a:pt x="1958289" y="42227"/>
                  </a:lnTo>
                  <a:lnTo>
                    <a:pt x="1958962" y="49441"/>
                  </a:lnTo>
                  <a:lnTo>
                    <a:pt x="1954961" y="56616"/>
                  </a:lnTo>
                  <a:lnTo>
                    <a:pt x="1950681" y="64795"/>
                  </a:lnTo>
                  <a:lnTo>
                    <a:pt x="1950542" y="74980"/>
                  </a:lnTo>
                  <a:lnTo>
                    <a:pt x="1959635" y="68237"/>
                  </a:lnTo>
                  <a:lnTo>
                    <a:pt x="1960130" y="70637"/>
                  </a:lnTo>
                  <a:lnTo>
                    <a:pt x="1957070" y="74980"/>
                  </a:lnTo>
                  <a:lnTo>
                    <a:pt x="1960079" y="76873"/>
                  </a:lnTo>
                  <a:lnTo>
                    <a:pt x="1961311" y="70573"/>
                  </a:lnTo>
                  <a:lnTo>
                    <a:pt x="1965185" y="65735"/>
                  </a:lnTo>
                  <a:lnTo>
                    <a:pt x="1970925" y="64046"/>
                  </a:lnTo>
                  <a:lnTo>
                    <a:pt x="1977745" y="67183"/>
                  </a:lnTo>
                  <a:lnTo>
                    <a:pt x="1980501" y="58331"/>
                  </a:lnTo>
                  <a:close/>
                </a:path>
                <a:path extrusionOk="0" h="1824990" w="2098040">
                  <a:moveTo>
                    <a:pt x="1986788" y="14541"/>
                  </a:moveTo>
                  <a:lnTo>
                    <a:pt x="1982597" y="13589"/>
                  </a:lnTo>
                  <a:lnTo>
                    <a:pt x="1979307" y="10528"/>
                  </a:lnTo>
                  <a:lnTo>
                    <a:pt x="1973173" y="4457"/>
                  </a:lnTo>
                  <a:lnTo>
                    <a:pt x="1967877" y="9410"/>
                  </a:lnTo>
                  <a:lnTo>
                    <a:pt x="1967039" y="12750"/>
                  </a:lnTo>
                  <a:lnTo>
                    <a:pt x="1967039" y="15646"/>
                  </a:lnTo>
                  <a:lnTo>
                    <a:pt x="1984438" y="14643"/>
                  </a:lnTo>
                  <a:lnTo>
                    <a:pt x="1983435" y="16090"/>
                  </a:lnTo>
                  <a:lnTo>
                    <a:pt x="1986788" y="14541"/>
                  </a:lnTo>
                  <a:close/>
                </a:path>
                <a:path extrusionOk="0" h="1824990" w="2098040">
                  <a:moveTo>
                    <a:pt x="1995424" y="63728"/>
                  </a:moveTo>
                  <a:lnTo>
                    <a:pt x="1994471" y="58940"/>
                  </a:lnTo>
                  <a:lnTo>
                    <a:pt x="1989455" y="59880"/>
                  </a:lnTo>
                  <a:lnTo>
                    <a:pt x="1986330" y="64287"/>
                  </a:lnTo>
                  <a:lnTo>
                    <a:pt x="1991855" y="65684"/>
                  </a:lnTo>
                  <a:lnTo>
                    <a:pt x="1992909" y="64223"/>
                  </a:lnTo>
                  <a:lnTo>
                    <a:pt x="1994369" y="65176"/>
                  </a:lnTo>
                  <a:lnTo>
                    <a:pt x="1995424" y="63728"/>
                  </a:lnTo>
                  <a:close/>
                </a:path>
                <a:path extrusionOk="0" h="1824990" w="2098040">
                  <a:moveTo>
                    <a:pt x="2002396" y="6794"/>
                  </a:moveTo>
                  <a:lnTo>
                    <a:pt x="2000161" y="4064"/>
                  </a:lnTo>
                  <a:lnTo>
                    <a:pt x="1995754" y="0"/>
                  </a:lnTo>
                  <a:lnTo>
                    <a:pt x="1995373" y="2501"/>
                  </a:lnTo>
                  <a:lnTo>
                    <a:pt x="1997481" y="4178"/>
                  </a:lnTo>
                  <a:lnTo>
                    <a:pt x="1999881" y="5562"/>
                  </a:lnTo>
                  <a:lnTo>
                    <a:pt x="2002396" y="6794"/>
                  </a:lnTo>
                  <a:close/>
                </a:path>
                <a:path extrusionOk="0" h="1824990" w="2098040">
                  <a:moveTo>
                    <a:pt x="2011476" y="9969"/>
                  </a:moveTo>
                  <a:lnTo>
                    <a:pt x="2008352" y="9194"/>
                  </a:lnTo>
                  <a:lnTo>
                    <a:pt x="2008200" y="9131"/>
                  </a:lnTo>
                  <a:lnTo>
                    <a:pt x="2005291" y="8128"/>
                  </a:lnTo>
                  <a:lnTo>
                    <a:pt x="2002396" y="6794"/>
                  </a:lnTo>
                  <a:lnTo>
                    <a:pt x="2002561" y="6959"/>
                  </a:lnTo>
                  <a:lnTo>
                    <a:pt x="2002675" y="7124"/>
                  </a:lnTo>
                  <a:lnTo>
                    <a:pt x="2002840" y="7289"/>
                  </a:lnTo>
                  <a:lnTo>
                    <a:pt x="2003780" y="8470"/>
                  </a:lnTo>
                  <a:lnTo>
                    <a:pt x="2004060" y="9131"/>
                  </a:lnTo>
                  <a:lnTo>
                    <a:pt x="2003171" y="8572"/>
                  </a:lnTo>
                  <a:lnTo>
                    <a:pt x="2003171" y="8737"/>
                  </a:lnTo>
                  <a:lnTo>
                    <a:pt x="2002955" y="8801"/>
                  </a:lnTo>
                  <a:lnTo>
                    <a:pt x="2002891" y="10134"/>
                  </a:lnTo>
                  <a:lnTo>
                    <a:pt x="2002561" y="12471"/>
                  </a:lnTo>
                  <a:lnTo>
                    <a:pt x="1997481" y="11137"/>
                  </a:lnTo>
                  <a:lnTo>
                    <a:pt x="2001494" y="10134"/>
                  </a:lnTo>
                  <a:lnTo>
                    <a:pt x="2002891" y="8851"/>
                  </a:lnTo>
                  <a:lnTo>
                    <a:pt x="2002840" y="7289"/>
                  </a:lnTo>
                  <a:lnTo>
                    <a:pt x="1986788" y="14541"/>
                  </a:lnTo>
                  <a:lnTo>
                    <a:pt x="1990458" y="15430"/>
                  </a:lnTo>
                  <a:lnTo>
                    <a:pt x="1994865" y="14592"/>
                  </a:lnTo>
                  <a:lnTo>
                    <a:pt x="2002561" y="12534"/>
                  </a:lnTo>
                  <a:lnTo>
                    <a:pt x="2000453" y="19062"/>
                  </a:lnTo>
                  <a:lnTo>
                    <a:pt x="1997938" y="24701"/>
                  </a:lnTo>
                  <a:lnTo>
                    <a:pt x="1996909" y="30302"/>
                  </a:lnTo>
                  <a:lnTo>
                    <a:pt x="1999322" y="36715"/>
                  </a:lnTo>
                  <a:lnTo>
                    <a:pt x="2009533" y="34759"/>
                  </a:lnTo>
                  <a:lnTo>
                    <a:pt x="2005622" y="27965"/>
                  </a:lnTo>
                  <a:lnTo>
                    <a:pt x="2010194" y="24028"/>
                  </a:lnTo>
                  <a:lnTo>
                    <a:pt x="2011260" y="23114"/>
                  </a:lnTo>
                  <a:lnTo>
                    <a:pt x="2004847" y="24028"/>
                  </a:lnTo>
                  <a:lnTo>
                    <a:pt x="2005660" y="21424"/>
                  </a:lnTo>
                  <a:lnTo>
                    <a:pt x="2007158" y="17284"/>
                  </a:lnTo>
                  <a:lnTo>
                    <a:pt x="2002777" y="13589"/>
                  </a:lnTo>
                  <a:lnTo>
                    <a:pt x="2004352" y="12534"/>
                  </a:lnTo>
                  <a:lnTo>
                    <a:pt x="2005850" y="11531"/>
                  </a:lnTo>
                  <a:lnTo>
                    <a:pt x="2008746" y="10693"/>
                  </a:lnTo>
                  <a:lnTo>
                    <a:pt x="2011476" y="9969"/>
                  </a:lnTo>
                  <a:close/>
                </a:path>
                <a:path extrusionOk="0" h="1824990" w="2098040">
                  <a:moveTo>
                    <a:pt x="2040534" y="2057"/>
                  </a:moveTo>
                  <a:lnTo>
                    <a:pt x="2039073" y="165"/>
                  </a:lnTo>
                  <a:lnTo>
                    <a:pt x="2039353" y="1168"/>
                  </a:lnTo>
                  <a:lnTo>
                    <a:pt x="2040026" y="2501"/>
                  </a:lnTo>
                  <a:lnTo>
                    <a:pt x="2040191" y="2336"/>
                  </a:lnTo>
                  <a:lnTo>
                    <a:pt x="2040305" y="2171"/>
                  </a:lnTo>
                  <a:lnTo>
                    <a:pt x="2040534" y="2057"/>
                  </a:lnTo>
                  <a:close/>
                </a:path>
                <a:path extrusionOk="0" h="1824990" w="2098040">
                  <a:moveTo>
                    <a:pt x="2041537" y="4953"/>
                  </a:moveTo>
                  <a:lnTo>
                    <a:pt x="2041029" y="4343"/>
                  </a:lnTo>
                  <a:lnTo>
                    <a:pt x="2040420" y="3390"/>
                  </a:lnTo>
                  <a:lnTo>
                    <a:pt x="2040026" y="2501"/>
                  </a:lnTo>
                  <a:lnTo>
                    <a:pt x="2038248" y="4064"/>
                  </a:lnTo>
                  <a:lnTo>
                    <a:pt x="2036965" y="6515"/>
                  </a:lnTo>
                  <a:lnTo>
                    <a:pt x="2035619" y="8686"/>
                  </a:lnTo>
                  <a:lnTo>
                    <a:pt x="2037854" y="7734"/>
                  </a:lnTo>
                  <a:lnTo>
                    <a:pt x="2039861" y="6515"/>
                  </a:lnTo>
                  <a:lnTo>
                    <a:pt x="2041537" y="4953"/>
                  </a:lnTo>
                  <a:close/>
                </a:path>
                <a:path extrusionOk="0" h="1824990" w="2098040">
                  <a:moveTo>
                    <a:pt x="2044877" y="41109"/>
                  </a:moveTo>
                  <a:lnTo>
                    <a:pt x="2042541" y="35255"/>
                  </a:lnTo>
                  <a:lnTo>
                    <a:pt x="2043150" y="31470"/>
                  </a:lnTo>
                  <a:lnTo>
                    <a:pt x="2029764" y="37439"/>
                  </a:lnTo>
                  <a:lnTo>
                    <a:pt x="2037689" y="44792"/>
                  </a:lnTo>
                  <a:lnTo>
                    <a:pt x="2036787" y="39992"/>
                  </a:lnTo>
                  <a:lnTo>
                    <a:pt x="2044877" y="41109"/>
                  </a:lnTo>
                  <a:close/>
                </a:path>
                <a:path extrusionOk="0" h="1824990" w="2098040">
                  <a:moveTo>
                    <a:pt x="2074900" y="28143"/>
                  </a:moveTo>
                  <a:lnTo>
                    <a:pt x="2073478" y="23952"/>
                  </a:lnTo>
                  <a:lnTo>
                    <a:pt x="2072424" y="25400"/>
                  </a:lnTo>
                  <a:lnTo>
                    <a:pt x="2074900" y="28143"/>
                  </a:lnTo>
                  <a:close/>
                </a:path>
                <a:path extrusionOk="0" h="1824990" w="2098040">
                  <a:moveTo>
                    <a:pt x="2091042" y="50914"/>
                  </a:moveTo>
                  <a:lnTo>
                    <a:pt x="2090483" y="50139"/>
                  </a:lnTo>
                  <a:lnTo>
                    <a:pt x="2090432" y="49466"/>
                  </a:lnTo>
                  <a:lnTo>
                    <a:pt x="2090318" y="48742"/>
                  </a:lnTo>
                  <a:lnTo>
                    <a:pt x="2089365" y="50025"/>
                  </a:lnTo>
                  <a:lnTo>
                    <a:pt x="2089035" y="50863"/>
                  </a:lnTo>
                  <a:lnTo>
                    <a:pt x="2091042" y="50914"/>
                  </a:lnTo>
                  <a:close/>
                </a:path>
                <a:path extrusionOk="0" h="1824990" w="2098040">
                  <a:moveTo>
                    <a:pt x="2098014" y="41224"/>
                  </a:moveTo>
                  <a:lnTo>
                    <a:pt x="2096770" y="40614"/>
                  </a:lnTo>
                  <a:lnTo>
                    <a:pt x="2093036" y="38773"/>
                  </a:lnTo>
                  <a:lnTo>
                    <a:pt x="2090204" y="37376"/>
                  </a:lnTo>
                  <a:lnTo>
                    <a:pt x="2089086" y="38773"/>
                  </a:lnTo>
                  <a:lnTo>
                    <a:pt x="2082177" y="36207"/>
                  </a:lnTo>
                  <a:lnTo>
                    <a:pt x="2074900" y="28143"/>
                  </a:lnTo>
                  <a:lnTo>
                    <a:pt x="2076272" y="32194"/>
                  </a:lnTo>
                  <a:lnTo>
                    <a:pt x="2078558" y="38049"/>
                  </a:lnTo>
                  <a:lnTo>
                    <a:pt x="2083739" y="45897"/>
                  </a:lnTo>
                  <a:lnTo>
                    <a:pt x="2084793" y="44513"/>
                  </a:lnTo>
                  <a:lnTo>
                    <a:pt x="2085467" y="40614"/>
                  </a:lnTo>
                  <a:lnTo>
                    <a:pt x="2089480" y="41224"/>
                  </a:lnTo>
                  <a:lnTo>
                    <a:pt x="2093163" y="43675"/>
                  </a:lnTo>
                  <a:lnTo>
                    <a:pt x="2089873" y="45681"/>
                  </a:lnTo>
                  <a:lnTo>
                    <a:pt x="2090318" y="48742"/>
                  </a:lnTo>
                  <a:lnTo>
                    <a:pt x="2092439" y="46062"/>
                  </a:lnTo>
                  <a:lnTo>
                    <a:pt x="2098014" y="4122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3" name="Google Shape;2413;p238"/>
            <p:cNvSpPr/>
            <p:nvPr/>
          </p:nvSpPr>
          <p:spPr>
            <a:xfrm>
              <a:off x="15609481" y="7680248"/>
              <a:ext cx="2009139" cy="1647189"/>
            </a:xfrm>
            <a:custGeom>
              <a:rect b="b" l="l" r="r" t="t"/>
              <a:pathLst>
                <a:path extrusionOk="0" h="1647190" w="2009140">
                  <a:moveTo>
                    <a:pt x="2235" y="1635036"/>
                  </a:moveTo>
                  <a:lnTo>
                    <a:pt x="1790" y="1633359"/>
                  </a:lnTo>
                  <a:lnTo>
                    <a:pt x="1333" y="1632521"/>
                  </a:lnTo>
                  <a:lnTo>
                    <a:pt x="0" y="1634642"/>
                  </a:lnTo>
                  <a:lnTo>
                    <a:pt x="1003" y="1634426"/>
                  </a:lnTo>
                  <a:lnTo>
                    <a:pt x="1562" y="1634756"/>
                  </a:lnTo>
                  <a:lnTo>
                    <a:pt x="2235" y="1635036"/>
                  </a:lnTo>
                  <a:close/>
                </a:path>
                <a:path extrusionOk="0" h="1647190" w="2009140">
                  <a:moveTo>
                    <a:pt x="29413" y="1630705"/>
                  </a:moveTo>
                  <a:lnTo>
                    <a:pt x="25031" y="1629740"/>
                  </a:lnTo>
                  <a:lnTo>
                    <a:pt x="18732" y="1628800"/>
                  </a:lnTo>
                  <a:lnTo>
                    <a:pt x="8864" y="1629803"/>
                  </a:lnTo>
                  <a:lnTo>
                    <a:pt x="9372" y="1631696"/>
                  </a:lnTo>
                  <a:lnTo>
                    <a:pt x="12153" y="1634528"/>
                  </a:lnTo>
                  <a:lnTo>
                    <a:pt x="9093" y="1638376"/>
                  </a:lnTo>
                  <a:lnTo>
                    <a:pt x="4622" y="1640776"/>
                  </a:lnTo>
                  <a:lnTo>
                    <a:pt x="5080" y="1636255"/>
                  </a:lnTo>
                  <a:lnTo>
                    <a:pt x="2235" y="1635036"/>
                  </a:lnTo>
                  <a:lnTo>
                    <a:pt x="3073" y="1638820"/>
                  </a:lnTo>
                  <a:lnTo>
                    <a:pt x="3568" y="1647177"/>
                  </a:lnTo>
                  <a:lnTo>
                    <a:pt x="11823" y="1641221"/>
                  </a:lnTo>
                  <a:lnTo>
                    <a:pt x="11696" y="1640776"/>
                  </a:lnTo>
                  <a:lnTo>
                    <a:pt x="11315" y="1639328"/>
                  </a:lnTo>
                  <a:lnTo>
                    <a:pt x="17957" y="1633524"/>
                  </a:lnTo>
                  <a:lnTo>
                    <a:pt x="29413" y="1630705"/>
                  </a:lnTo>
                  <a:close/>
                </a:path>
                <a:path extrusionOk="0" h="1647190" w="2009140">
                  <a:moveTo>
                    <a:pt x="33616" y="1631632"/>
                  </a:moveTo>
                  <a:lnTo>
                    <a:pt x="33121" y="1629803"/>
                  </a:lnTo>
                  <a:lnTo>
                    <a:pt x="29413" y="1630705"/>
                  </a:lnTo>
                  <a:lnTo>
                    <a:pt x="33616" y="1631632"/>
                  </a:lnTo>
                  <a:close/>
                </a:path>
                <a:path extrusionOk="0" h="1647190" w="2009140">
                  <a:moveTo>
                    <a:pt x="52019" y="1580045"/>
                  </a:moveTo>
                  <a:lnTo>
                    <a:pt x="40474" y="1583334"/>
                  </a:lnTo>
                  <a:lnTo>
                    <a:pt x="44996" y="1585391"/>
                  </a:lnTo>
                  <a:lnTo>
                    <a:pt x="38354" y="1592745"/>
                  </a:lnTo>
                  <a:lnTo>
                    <a:pt x="44665" y="1593926"/>
                  </a:lnTo>
                  <a:lnTo>
                    <a:pt x="47332" y="1596821"/>
                  </a:lnTo>
                  <a:lnTo>
                    <a:pt x="52019" y="1580045"/>
                  </a:lnTo>
                  <a:close/>
                </a:path>
                <a:path extrusionOk="0" h="1647190" w="2009140">
                  <a:moveTo>
                    <a:pt x="63728" y="1526171"/>
                  </a:moveTo>
                  <a:lnTo>
                    <a:pt x="62674" y="1520266"/>
                  </a:lnTo>
                  <a:lnTo>
                    <a:pt x="57480" y="1524838"/>
                  </a:lnTo>
                  <a:lnTo>
                    <a:pt x="57823" y="1526794"/>
                  </a:lnTo>
                  <a:lnTo>
                    <a:pt x="55981" y="1527632"/>
                  </a:lnTo>
                  <a:lnTo>
                    <a:pt x="56362" y="1529575"/>
                  </a:lnTo>
                  <a:lnTo>
                    <a:pt x="60718" y="1531747"/>
                  </a:lnTo>
                  <a:lnTo>
                    <a:pt x="63728" y="1526171"/>
                  </a:lnTo>
                  <a:close/>
                </a:path>
                <a:path extrusionOk="0" h="1647190" w="2009140">
                  <a:moveTo>
                    <a:pt x="72758" y="1608404"/>
                  </a:moveTo>
                  <a:lnTo>
                    <a:pt x="71640" y="1605737"/>
                  </a:lnTo>
                  <a:lnTo>
                    <a:pt x="70802" y="1603171"/>
                  </a:lnTo>
                  <a:lnTo>
                    <a:pt x="70027" y="1605838"/>
                  </a:lnTo>
                  <a:lnTo>
                    <a:pt x="69634" y="1608518"/>
                  </a:lnTo>
                  <a:lnTo>
                    <a:pt x="69748" y="1611020"/>
                  </a:lnTo>
                  <a:lnTo>
                    <a:pt x="70586" y="1610906"/>
                  </a:lnTo>
                  <a:lnTo>
                    <a:pt x="71755" y="1610906"/>
                  </a:lnTo>
                  <a:lnTo>
                    <a:pt x="72758" y="1611020"/>
                  </a:lnTo>
                  <a:lnTo>
                    <a:pt x="72758" y="1608404"/>
                  </a:lnTo>
                  <a:close/>
                </a:path>
                <a:path extrusionOk="0" h="1647190" w="2009140">
                  <a:moveTo>
                    <a:pt x="75272" y="1611528"/>
                  </a:moveTo>
                  <a:lnTo>
                    <a:pt x="74320" y="1611185"/>
                  </a:lnTo>
                  <a:lnTo>
                    <a:pt x="72758" y="1611020"/>
                  </a:lnTo>
                  <a:lnTo>
                    <a:pt x="72758" y="1611299"/>
                  </a:lnTo>
                  <a:lnTo>
                    <a:pt x="72821" y="1611528"/>
                  </a:lnTo>
                  <a:lnTo>
                    <a:pt x="72758" y="1611807"/>
                  </a:lnTo>
                  <a:lnTo>
                    <a:pt x="75272" y="1611528"/>
                  </a:lnTo>
                  <a:close/>
                </a:path>
                <a:path extrusionOk="0" h="1647190" w="2009140">
                  <a:moveTo>
                    <a:pt x="100469" y="1552968"/>
                  </a:moveTo>
                  <a:lnTo>
                    <a:pt x="97231" y="1555927"/>
                  </a:lnTo>
                  <a:lnTo>
                    <a:pt x="94729" y="1560601"/>
                  </a:lnTo>
                  <a:lnTo>
                    <a:pt x="90817" y="1569237"/>
                  </a:lnTo>
                  <a:lnTo>
                    <a:pt x="90563" y="1568792"/>
                  </a:lnTo>
                  <a:lnTo>
                    <a:pt x="87820" y="1564119"/>
                  </a:lnTo>
                  <a:lnTo>
                    <a:pt x="87223" y="1563103"/>
                  </a:lnTo>
                  <a:lnTo>
                    <a:pt x="84645" y="1557096"/>
                  </a:lnTo>
                  <a:lnTo>
                    <a:pt x="81026" y="1552549"/>
                  </a:lnTo>
                  <a:lnTo>
                    <a:pt x="74320" y="1550797"/>
                  </a:lnTo>
                  <a:lnTo>
                    <a:pt x="68465" y="1561884"/>
                  </a:lnTo>
                  <a:lnTo>
                    <a:pt x="76555" y="1562392"/>
                  </a:lnTo>
                  <a:lnTo>
                    <a:pt x="76276" y="1570863"/>
                  </a:lnTo>
                  <a:lnTo>
                    <a:pt x="80187" y="1564119"/>
                  </a:lnTo>
                  <a:lnTo>
                    <a:pt x="81648" y="1566545"/>
                  </a:lnTo>
                  <a:lnTo>
                    <a:pt x="83807" y="1570609"/>
                  </a:lnTo>
                  <a:lnTo>
                    <a:pt x="89814" y="1568792"/>
                  </a:lnTo>
                  <a:lnTo>
                    <a:pt x="89204" y="1572971"/>
                  </a:lnTo>
                  <a:lnTo>
                    <a:pt x="87807" y="1576260"/>
                  </a:lnTo>
                  <a:lnTo>
                    <a:pt x="86474" y="1579321"/>
                  </a:lnTo>
                  <a:lnTo>
                    <a:pt x="89268" y="1576819"/>
                  </a:lnTo>
                  <a:lnTo>
                    <a:pt x="92278" y="1574584"/>
                  </a:lnTo>
                  <a:lnTo>
                    <a:pt x="95034" y="1572920"/>
                  </a:lnTo>
                  <a:lnTo>
                    <a:pt x="95389" y="1572691"/>
                  </a:lnTo>
                  <a:lnTo>
                    <a:pt x="95123" y="1572755"/>
                  </a:lnTo>
                  <a:lnTo>
                    <a:pt x="94665" y="1572755"/>
                  </a:lnTo>
                  <a:lnTo>
                    <a:pt x="93103" y="1572920"/>
                  </a:lnTo>
                  <a:lnTo>
                    <a:pt x="92329" y="1572806"/>
                  </a:lnTo>
                  <a:lnTo>
                    <a:pt x="93383" y="1572310"/>
                  </a:lnTo>
                  <a:lnTo>
                    <a:pt x="93446" y="1571853"/>
                  </a:lnTo>
                  <a:lnTo>
                    <a:pt x="92379" y="1571078"/>
                  </a:lnTo>
                  <a:lnTo>
                    <a:pt x="91605" y="1570189"/>
                  </a:lnTo>
                  <a:lnTo>
                    <a:pt x="90881" y="1569237"/>
                  </a:lnTo>
                  <a:lnTo>
                    <a:pt x="95504" y="1565287"/>
                  </a:lnTo>
                  <a:lnTo>
                    <a:pt x="93446" y="1569745"/>
                  </a:lnTo>
                  <a:lnTo>
                    <a:pt x="93446" y="1571853"/>
                  </a:lnTo>
                  <a:lnTo>
                    <a:pt x="93840" y="1572133"/>
                  </a:lnTo>
                  <a:lnTo>
                    <a:pt x="94119" y="1572526"/>
                  </a:lnTo>
                  <a:lnTo>
                    <a:pt x="94564" y="1572806"/>
                  </a:lnTo>
                  <a:lnTo>
                    <a:pt x="96862" y="1565287"/>
                  </a:lnTo>
                  <a:lnTo>
                    <a:pt x="100469" y="1552968"/>
                  </a:lnTo>
                  <a:close/>
                </a:path>
                <a:path extrusionOk="0" h="1647190" w="2009140">
                  <a:moveTo>
                    <a:pt x="108889" y="1467739"/>
                  </a:moveTo>
                  <a:lnTo>
                    <a:pt x="103809" y="1459496"/>
                  </a:lnTo>
                  <a:lnTo>
                    <a:pt x="98348" y="1463776"/>
                  </a:lnTo>
                  <a:lnTo>
                    <a:pt x="108889" y="1467739"/>
                  </a:lnTo>
                  <a:close/>
                </a:path>
                <a:path extrusionOk="0" h="1647190" w="2009140">
                  <a:moveTo>
                    <a:pt x="112458" y="1532534"/>
                  </a:moveTo>
                  <a:lnTo>
                    <a:pt x="109448" y="1530248"/>
                  </a:lnTo>
                  <a:lnTo>
                    <a:pt x="106489" y="1528406"/>
                  </a:lnTo>
                  <a:lnTo>
                    <a:pt x="108000" y="1517091"/>
                  </a:lnTo>
                  <a:lnTo>
                    <a:pt x="101930" y="1519123"/>
                  </a:lnTo>
                  <a:lnTo>
                    <a:pt x="94526" y="1522437"/>
                  </a:lnTo>
                  <a:lnTo>
                    <a:pt x="87922" y="1523530"/>
                  </a:lnTo>
                  <a:lnTo>
                    <a:pt x="84239" y="1518881"/>
                  </a:lnTo>
                  <a:lnTo>
                    <a:pt x="87261" y="1511668"/>
                  </a:lnTo>
                  <a:lnTo>
                    <a:pt x="90944" y="1509306"/>
                  </a:lnTo>
                  <a:lnTo>
                    <a:pt x="95364" y="1509001"/>
                  </a:lnTo>
                  <a:lnTo>
                    <a:pt x="100584" y="1507959"/>
                  </a:lnTo>
                  <a:lnTo>
                    <a:pt x="94653" y="1503781"/>
                  </a:lnTo>
                  <a:lnTo>
                    <a:pt x="92443" y="1495209"/>
                  </a:lnTo>
                  <a:lnTo>
                    <a:pt x="89725" y="1485658"/>
                  </a:lnTo>
                  <a:lnTo>
                    <a:pt x="82296" y="1478597"/>
                  </a:lnTo>
                  <a:lnTo>
                    <a:pt x="80124" y="1491805"/>
                  </a:lnTo>
                  <a:lnTo>
                    <a:pt x="77939" y="1490637"/>
                  </a:lnTo>
                  <a:lnTo>
                    <a:pt x="77114" y="1484782"/>
                  </a:lnTo>
                  <a:lnTo>
                    <a:pt x="73317" y="1486395"/>
                  </a:lnTo>
                  <a:lnTo>
                    <a:pt x="77050" y="1491830"/>
                  </a:lnTo>
                  <a:lnTo>
                    <a:pt x="77558" y="1498714"/>
                  </a:lnTo>
                  <a:lnTo>
                    <a:pt x="74295" y="1505292"/>
                  </a:lnTo>
                  <a:lnTo>
                    <a:pt x="66738" y="1509852"/>
                  </a:lnTo>
                  <a:lnTo>
                    <a:pt x="71488" y="1518412"/>
                  </a:lnTo>
                  <a:lnTo>
                    <a:pt x="83007" y="1525371"/>
                  </a:lnTo>
                  <a:lnTo>
                    <a:pt x="97828" y="1530235"/>
                  </a:lnTo>
                  <a:lnTo>
                    <a:pt x="112458" y="1532534"/>
                  </a:lnTo>
                  <a:close/>
                </a:path>
                <a:path extrusionOk="0" h="1647190" w="2009140">
                  <a:moveTo>
                    <a:pt x="113398" y="1441170"/>
                  </a:moveTo>
                  <a:lnTo>
                    <a:pt x="104432" y="1448904"/>
                  </a:lnTo>
                  <a:lnTo>
                    <a:pt x="108216" y="1447406"/>
                  </a:lnTo>
                  <a:lnTo>
                    <a:pt x="113398" y="1441170"/>
                  </a:lnTo>
                  <a:close/>
                </a:path>
                <a:path extrusionOk="0" h="1647190" w="2009140">
                  <a:moveTo>
                    <a:pt x="113906" y="1495259"/>
                  </a:moveTo>
                  <a:lnTo>
                    <a:pt x="112572" y="1490192"/>
                  </a:lnTo>
                  <a:lnTo>
                    <a:pt x="113741" y="1486293"/>
                  </a:lnTo>
                  <a:lnTo>
                    <a:pt x="112852" y="1488300"/>
                  </a:lnTo>
                  <a:lnTo>
                    <a:pt x="111785" y="1490294"/>
                  </a:lnTo>
                  <a:lnTo>
                    <a:pt x="110223" y="1491805"/>
                  </a:lnTo>
                  <a:lnTo>
                    <a:pt x="113906" y="1495259"/>
                  </a:lnTo>
                  <a:close/>
                </a:path>
                <a:path extrusionOk="0" h="1647190" w="2009140">
                  <a:moveTo>
                    <a:pt x="117868" y="1538541"/>
                  </a:moveTo>
                  <a:lnTo>
                    <a:pt x="115912" y="1535531"/>
                  </a:lnTo>
                  <a:lnTo>
                    <a:pt x="113741" y="1533588"/>
                  </a:lnTo>
                  <a:lnTo>
                    <a:pt x="102082" y="1550746"/>
                  </a:lnTo>
                  <a:lnTo>
                    <a:pt x="101752" y="1548790"/>
                  </a:lnTo>
                  <a:lnTo>
                    <a:pt x="100469" y="1552968"/>
                  </a:lnTo>
                  <a:lnTo>
                    <a:pt x="104203" y="1549692"/>
                  </a:lnTo>
                  <a:lnTo>
                    <a:pt x="108940" y="1548511"/>
                  </a:lnTo>
                  <a:lnTo>
                    <a:pt x="117868" y="1546733"/>
                  </a:lnTo>
                  <a:lnTo>
                    <a:pt x="117868" y="1538541"/>
                  </a:lnTo>
                  <a:close/>
                </a:path>
                <a:path extrusionOk="0" h="1647190" w="2009140">
                  <a:moveTo>
                    <a:pt x="125831" y="1475308"/>
                  </a:moveTo>
                  <a:lnTo>
                    <a:pt x="118033" y="1471028"/>
                  </a:lnTo>
                  <a:lnTo>
                    <a:pt x="116967" y="1477987"/>
                  </a:lnTo>
                  <a:lnTo>
                    <a:pt x="114401" y="1484731"/>
                  </a:lnTo>
                  <a:lnTo>
                    <a:pt x="114744" y="1484007"/>
                  </a:lnTo>
                  <a:lnTo>
                    <a:pt x="115074" y="1483728"/>
                  </a:lnTo>
                  <a:lnTo>
                    <a:pt x="120523" y="1487233"/>
                  </a:lnTo>
                  <a:lnTo>
                    <a:pt x="123596" y="1485938"/>
                  </a:lnTo>
                  <a:lnTo>
                    <a:pt x="125095" y="1481429"/>
                  </a:lnTo>
                  <a:lnTo>
                    <a:pt x="125831" y="1475308"/>
                  </a:lnTo>
                  <a:close/>
                </a:path>
                <a:path extrusionOk="0" h="1647190" w="2009140">
                  <a:moveTo>
                    <a:pt x="126568" y="1540827"/>
                  </a:moveTo>
                  <a:lnTo>
                    <a:pt x="120091" y="1525346"/>
                  </a:lnTo>
                  <a:lnTo>
                    <a:pt x="119430" y="1533702"/>
                  </a:lnTo>
                  <a:lnTo>
                    <a:pt x="126568" y="1540827"/>
                  </a:lnTo>
                  <a:close/>
                </a:path>
                <a:path extrusionOk="0" h="1647190" w="2009140">
                  <a:moveTo>
                    <a:pt x="129019" y="1433982"/>
                  </a:moveTo>
                  <a:lnTo>
                    <a:pt x="126834" y="1436878"/>
                  </a:lnTo>
                  <a:lnTo>
                    <a:pt x="125056" y="1439887"/>
                  </a:lnTo>
                  <a:lnTo>
                    <a:pt x="125387" y="1442554"/>
                  </a:lnTo>
                  <a:lnTo>
                    <a:pt x="126390" y="1440891"/>
                  </a:lnTo>
                  <a:lnTo>
                    <a:pt x="128511" y="1437157"/>
                  </a:lnTo>
                  <a:lnTo>
                    <a:pt x="129019" y="1433982"/>
                  </a:lnTo>
                  <a:close/>
                </a:path>
                <a:path extrusionOk="0" h="1647190" w="2009140">
                  <a:moveTo>
                    <a:pt x="137325" y="1520494"/>
                  </a:moveTo>
                  <a:lnTo>
                    <a:pt x="136093" y="1512976"/>
                  </a:lnTo>
                  <a:lnTo>
                    <a:pt x="130517" y="1515097"/>
                  </a:lnTo>
                  <a:lnTo>
                    <a:pt x="137325" y="1520494"/>
                  </a:lnTo>
                  <a:close/>
                </a:path>
                <a:path extrusionOk="0" h="1647190" w="2009140">
                  <a:moveTo>
                    <a:pt x="139496" y="1423339"/>
                  </a:moveTo>
                  <a:lnTo>
                    <a:pt x="136766" y="1421726"/>
                  </a:lnTo>
                  <a:lnTo>
                    <a:pt x="134429" y="1423555"/>
                  </a:lnTo>
                  <a:lnTo>
                    <a:pt x="132143" y="1425397"/>
                  </a:lnTo>
                  <a:lnTo>
                    <a:pt x="129908" y="1427353"/>
                  </a:lnTo>
                  <a:lnTo>
                    <a:pt x="127673" y="1429245"/>
                  </a:lnTo>
                  <a:lnTo>
                    <a:pt x="129298" y="1430185"/>
                  </a:lnTo>
                  <a:lnTo>
                    <a:pt x="129349" y="1431975"/>
                  </a:lnTo>
                  <a:lnTo>
                    <a:pt x="129019" y="1433982"/>
                  </a:lnTo>
                  <a:lnTo>
                    <a:pt x="133146" y="1428242"/>
                  </a:lnTo>
                  <a:lnTo>
                    <a:pt x="139496" y="1423339"/>
                  </a:lnTo>
                  <a:close/>
                </a:path>
                <a:path extrusionOk="0" h="1647190" w="2009140">
                  <a:moveTo>
                    <a:pt x="161569" y="1484731"/>
                  </a:moveTo>
                  <a:lnTo>
                    <a:pt x="160883" y="1484655"/>
                  </a:lnTo>
                  <a:lnTo>
                    <a:pt x="159956" y="1487398"/>
                  </a:lnTo>
                  <a:lnTo>
                    <a:pt x="161569" y="1484731"/>
                  </a:lnTo>
                  <a:close/>
                </a:path>
                <a:path extrusionOk="0" h="1647190" w="2009140">
                  <a:moveTo>
                    <a:pt x="163245" y="1477657"/>
                  </a:moveTo>
                  <a:lnTo>
                    <a:pt x="160959" y="1481886"/>
                  </a:lnTo>
                  <a:lnTo>
                    <a:pt x="158115" y="1482001"/>
                  </a:lnTo>
                  <a:lnTo>
                    <a:pt x="155384" y="1483055"/>
                  </a:lnTo>
                  <a:lnTo>
                    <a:pt x="157556" y="1484287"/>
                  </a:lnTo>
                  <a:lnTo>
                    <a:pt x="160883" y="1484655"/>
                  </a:lnTo>
                  <a:lnTo>
                    <a:pt x="163245" y="1477657"/>
                  </a:lnTo>
                  <a:close/>
                </a:path>
                <a:path extrusionOk="0" h="1647190" w="2009140">
                  <a:moveTo>
                    <a:pt x="175564" y="1337322"/>
                  </a:moveTo>
                  <a:lnTo>
                    <a:pt x="165087" y="1328686"/>
                  </a:lnTo>
                  <a:lnTo>
                    <a:pt x="165646" y="1336649"/>
                  </a:lnTo>
                  <a:lnTo>
                    <a:pt x="169494" y="1335316"/>
                  </a:lnTo>
                  <a:lnTo>
                    <a:pt x="171551" y="1336649"/>
                  </a:lnTo>
                  <a:lnTo>
                    <a:pt x="175564" y="1337322"/>
                  </a:lnTo>
                  <a:close/>
                </a:path>
                <a:path extrusionOk="0" h="1647190" w="2009140">
                  <a:moveTo>
                    <a:pt x="179578" y="1450632"/>
                  </a:moveTo>
                  <a:lnTo>
                    <a:pt x="178295" y="1451698"/>
                  </a:lnTo>
                  <a:lnTo>
                    <a:pt x="177355" y="1452524"/>
                  </a:lnTo>
                  <a:lnTo>
                    <a:pt x="176403" y="1453311"/>
                  </a:lnTo>
                  <a:lnTo>
                    <a:pt x="177355" y="1454696"/>
                  </a:lnTo>
                  <a:lnTo>
                    <a:pt x="178473" y="1454873"/>
                  </a:lnTo>
                  <a:lnTo>
                    <a:pt x="179578" y="1450632"/>
                  </a:lnTo>
                  <a:close/>
                </a:path>
                <a:path extrusionOk="0" h="1647190" w="2009140">
                  <a:moveTo>
                    <a:pt x="183426" y="1446961"/>
                  </a:moveTo>
                  <a:lnTo>
                    <a:pt x="183045" y="1445793"/>
                  </a:lnTo>
                  <a:lnTo>
                    <a:pt x="180759" y="1449793"/>
                  </a:lnTo>
                  <a:lnTo>
                    <a:pt x="183426" y="1446961"/>
                  </a:lnTo>
                  <a:close/>
                </a:path>
                <a:path extrusionOk="0" h="1647190" w="2009140">
                  <a:moveTo>
                    <a:pt x="185991" y="1305902"/>
                  </a:moveTo>
                  <a:lnTo>
                    <a:pt x="185432" y="1301445"/>
                  </a:lnTo>
                  <a:lnTo>
                    <a:pt x="185610" y="1295806"/>
                  </a:lnTo>
                  <a:lnTo>
                    <a:pt x="184391" y="1293215"/>
                  </a:lnTo>
                  <a:lnTo>
                    <a:pt x="179692" y="1297876"/>
                  </a:lnTo>
                  <a:lnTo>
                    <a:pt x="180174" y="1301534"/>
                  </a:lnTo>
                  <a:lnTo>
                    <a:pt x="179959" y="1305775"/>
                  </a:lnTo>
                  <a:lnTo>
                    <a:pt x="181190" y="1308074"/>
                  </a:lnTo>
                  <a:lnTo>
                    <a:pt x="185991" y="1305902"/>
                  </a:lnTo>
                  <a:close/>
                </a:path>
                <a:path extrusionOk="0" h="1647190" w="2009140">
                  <a:moveTo>
                    <a:pt x="186436" y="1440332"/>
                  </a:moveTo>
                  <a:lnTo>
                    <a:pt x="184988" y="1442504"/>
                  </a:lnTo>
                  <a:lnTo>
                    <a:pt x="183146" y="1444231"/>
                  </a:lnTo>
                  <a:lnTo>
                    <a:pt x="181203" y="1445729"/>
                  </a:lnTo>
                  <a:lnTo>
                    <a:pt x="182257" y="1445348"/>
                  </a:lnTo>
                  <a:lnTo>
                    <a:pt x="182930" y="1445399"/>
                  </a:lnTo>
                  <a:lnTo>
                    <a:pt x="183045" y="1445793"/>
                  </a:lnTo>
                  <a:lnTo>
                    <a:pt x="184772" y="1442999"/>
                  </a:lnTo>
                  <a:lnTo>
                    <a:pt x="186436" y="1440332"/>
                  </a:lnTo>
                  <a:close/>
                </a:path>
                <a:path extrusionOk="0" h="1647190" w="2009140">
                  <a:moveTo>
                    <a:pt x="189674" y="1333500"/>
                  </a:moveTo>
                  <a:lnTo>
                    <a:pt x="183934" y="1333500"/>
                  </a:lnTo>
                  <a:lnTo>
                    <a:pt x="181673" y="1342364"/>
                  </a:lnTo>
                  <a:lnTo>
                    <a:pt x="189674" y="1333500"/>
                  </a:lnTo>
                  <a:close/>
                </a:path>
                <a:path extrusionOk="0" h="1647190" w="2009140">
                  <a:moveTo>
                    <a:pt x="192519" y="1346200"/>
                  </a:moveTo>
                  <a:lnTo>
                    <a:pt x="187210" y="1346200"/>
                  </a:lnTo>
                  <a:lnTo>
                    <a:pt x="181089" y="1357490"/>
                  </a:lnTo>
                  <a:lnTo>
                    <a:pt x="181140" y="1358900"/>
                  </a:lnTo>
                  <a:lnTo>
                    <a:pt x="192519" y="1346200"/>
                  </a:lnTo>
                  <a:close/>
                </a:path>
                <a:path extrusionOk="0" h="1647190" w="2009140">
                  <a:moveTo>
                    <a:pt x="193230" y="1437220"/>
                  </a:moveTo>
                  <a:lnTo>
                    <a:pt x="193001" y="1430096"/>
                  </a:lnTo>
                  <a:lnTo>
                    <a:pt x="190334" y="1424355"/>
                  </a:lnTo>
                  <a:lnTo>
                    <a:pt x="186156" y="1429410"/>
                  </a:lnTo>
                  <a:lnTo>
                    <a:pt x="182372" y="1430693"/>
                  </a:lnTo>
                  <a:lnTo>
                    <a:pt x="193230" y="1437220"/>
                  </a:lnTo>
                  <a:close/>
                </a:path>
                <a:path extrusionOk="0" h="1647190" w="2009140">
                  <a:moveTo>
                    <a:pt x="194132" y="1437767"/>
                  </a:moveTo>
                  <a:lnTo>
                    <a:pt x="193560" y="1437424"/>
                  </a:lnTo>
                  <a:lnTo>
                    <a:pt x="193230" y="1437220"/>
                  </a:lnTo>
                  <a:lnTo>
                    <a:pt x="193230" y="1437424"/>
                  </a:lnTo>
                  <a:lnTo>
                    <a:pt x="190068" y="1437093"/>
                  </a:lnTo>
                  <a:lnTo>
                    <a:pt x="194132" y="1437767"/>
                  </a:lnTo>
                  <a:close/>
                </a:path>
                <a:path extrusionOk="0" h="1647190" w="2009140">
                  <a:moveTo>
                    <a:pt x="214693" y="1270990"/>
                  </a:moveTo>
                  <a:lnTo>
                    <a:pt x="211201" y="1282700"/>
                  </a:lnTo>
                  <a:lnTo>
                    <a:pt x="204558" y="1282700"/>
                  </a:lnTo>
                  <a:lnTo>
                    <a:pt x="206019" y="1270000"/>
                  </a:lnTo>
                  <a:lnTo>
                    <a:pt x="203123" y="1270000"/>
                  </a:lnTo>
                  <a:lnTo>
                    <a:pt x="202209" y="1282700"/>
                  </a:lnTo>
                  <a:lnTo>
                    <a:pt x="199847" y="1282700"/>
                  </a:lnTo>
                  <a:lnTo>
                    <a:pt x="197866" y="1295400"/>
                  </a:lnTo>
                  <a:lnTo>
                    <a:pt x="210273" y="1295400"/>
                  </a:lnTo>
                  <a:lnTo>
                    <a:pt x="213169" y="1282700"/>
                  </a:lnTo>
                  <a:lnTo>
                    <a:pt x="214693" y="1270990"/>
                  </a:lnTo>
                  <a:close/>
                </a:path>
                <a:path extrusionOk="0" h="1647190" w="2009140">
                  <a:moveTo>
                    <a:pt x="214934" y="1270165"/>
                  </a:moveTo>
                  <a:lnTo>
                    <a:pt x="214820" y="1270000"/>
                  </a:lnTo>
                  <a:lnTo>
                    <a:pt x="214693" y="1270990"/>
                  </a:lnTo>
                  <a:lnTo>
                    <a:pt x="214934" y="1270165"/>
                  </a:lnTo>
                  <a:close/>
                </a:path>
                <a:path extrusionOk="0" h="1647190" w="2009140">
                  <a:moveTo>
                    <a:pt x="218224" y="1313980"/>
                  </a:moveTo>
                  <a:lnTo>
                    <a:pt x="216103" y="1310640"/>
                  </a:lnTo>
                  <a:lnTo>
                    <a:pt x="212140" y="1311859"/>
                  </a:lnTo>
                  <a:lnTo>
                    <a:pt x="210362" y="1316380"/>
                  </a:lnTo>
                  <a:lnTo>
                    <a:pt x="210527" y="1320330"/>
                  </a:lnTo>
                  <a:lnTo>
                    <a:pt x="208686" y="1324787"/>
                  </a:lnTo>
                  <a:lnTo>
                    <a:pt x="212763" y="1325562"/>
                  </a:lnTo>
                  <a:lnTo>
                    <a:pt x="218224" y="1313980"/>
                  </a:lnTo>
                  <a:close/>
                </a:path>
                <a:path extrusionOk="0" h="1647190" w="2009140">
                  <a:moveTo>
                    <a:pt x="273748" y="1326070"/>
                  </a:moveTo>
                  <a:lnTo>
                    <a:pt x="267081" y="1327416"/>
                  </a:lnTo>
                  <a:lnTo>
                    <a:pt x="261454" y="1328635"/>
                  </a:lnTo>
                  <a:lnTo>
                    <a:pt x="258432" y="1330642"/>
                  </a:lnTo>
                  <a:lnTo>
                    <a:pt x="259537" y="1334363"/>
                  </a:lnTo>
                  <a:lnTo>
                    <a:pt x="266331" y="1331912"/>
                  </a:lnTo>
                  <a:lnTo>
                    <a:pt x="270624" y="1329080"/>
                  </a:lnTo>
                  <a:lnTo>
                    <a:pt x="273748" y="1326070"/>
                  </a:lnTo>
                  <a:close/>
                </a:path>
                <a:path extrusionOk="0" h="1647190" w="2009140">
                  <a:moveTo>
                    <a:pt x="286245" y="1321168"/>
                  </a:moveTo>
                  <a:lnTo>
                    <a:pt x="285013" y="1312252"/>
                  </a:lnTo>
                  <a:lnTo>
                    <a:pt x="283616" y="1312468"/>
                  </a:lnTo>
                  <a:lnTo>
                    <a:pt x="282562" y="1312976"/>
                  </a:lnTo>
                  <a:lnTo>
                    <a:pt x="281279" y="1313370"/>
                  </a:lnTo>
                  <a:lnTo>
                    <a:pt x="279603" y="1317828"/>
                  </a:lnTo>
                  <a:lnTo>
                    <a:pt x="277710" y="1322171"/>
                  </a:lnTo>
                  <a:lnTo>
                    <a:pt x="273748" y="1326070"/>
                  </a:lnTo>
                  <a:lnTo>
                    <a:pt x="280390" y="1324394"/>
                  </a:lnTo>
                  <a:lnTo>
                    <a:pt x="286245" y="1321168"/>
                  </a:lnTo>
                  <a:close/>
                </a:path>
                <a:path extrusionOk="0" h="1647190" w="2009140">
                  <a:moveTo>
                    <a:pt x="290144" y="1161884"/>
                  </a:moveTo>
                  <a:lnTo>
                    <a:pt x="288353" y="1159992"/>
                  </a:lnTo>
                  <a:lnTo>
                    <a:pt x="285737" y="1159662"/>
                  </a:lnTo>
                  <a:lnTo>
                    <a:pt x="281838" y="1163002"/>
                  </a:lnTo>
                  <a:lnTo>
                    <a:pt x="285178" y="1161503"/>
                  </a:lnTo>
                  <a:lnTo>
                    <a:pt x="287858" y="1161440"/>
                  </a:lnTo>
                  <a:lnTo>
                    <a:pt x="290144" y="1161884"/>
                  </a:lnTo>
                  <a:close/>
                </a:path>
                <a:path extrusionOk="0" h="1647190" w="2009140">
                  <a:moveTo>
                    <a:pt x="406171" y="1036828"/>
                  </a:moveTo>
                  <a:lnTo>
                    <a:pt x="406057" y="1035596"/>
                  </a:lnTo>
                  <a:lnTo>
                    <a:pt x="405612" y="1037272"/>
                  </a:lnTo>
                  <a:lnTo>
                    <a:pt x="405269" y="1039101"/>
                  </a:lnTo>
                  <a:lnTo>
                    <a:pt x="405168" y="1041273"/>
                  </a:lnTo>
                  <a:lnTo>
                    <a:pt x="405993" y="1038440"/>
                  </a:lnTo>
                  <a:lnTo>
                    <a:pt x="406171" y="1036828"/>
                  </a:lnTo>
                  <a:close/>
                </a:path>
                <a:path extrusionOk="0" h="1647190" w="2009140">
                  <a:moveTo>
                    <a:pt x="409384" y="1025093"/>
                  </a:moveTo>
                  <a:lnTo>
                    <a:pt x="407657" y="1021359"/>
                  </a:lnTo>
                  <a:lnTo>
                    <a:pt x="400926" y="1016711"/>
                  </a:lnTo>
                  <a:lnTo>
                    <a:pt x="395719" y="1021549"/>
                  </a:lnTo>
                  <a:lnTo>
                    <a:pt x="397256" y="1025969"/>
                  </a:lnTo>
                  <a:lnTo>
                    <a:pt x="398830" y="1030020"/>
                  </a:lnTo>
                  <a:lnTo>
                    <a:pt x="393674" y="1033754"/>
                  </a:lnTo>
                  <a:lnTo>
                    <a:pt x="394906" y="1040003"/>
                  </a:lnTo>
                  <a:lnTo>
                    <a:pt x="405384" y="1029855"/>
                  </a:lnTo>
                  <a:lnTo>
                    <a:pt x="406057" y="1035596"/>
                  </a:lnTo>
                  <a:lnTo>
                    <a:pt x="408165" y="1029347"/>
                  </a:lnTo>
                  <a:lnTo>
                    <a:pt x="409384" y="1025093"/>
                  </a:lnTo>
                  <a:close/>
                </a:path>
                <a:path extrusionOk="0" h="1647190" w="2009140">
                  <a:moveTo>
                    <a:pt x="432981" y="1003300"/>
                  </a:moveTo>
                  <a:lnTo>
                    <a:pt x="426834" y="1003300"/>
                  </a:lnTo>
                  <a:lnTo>
                    <a:pt x="422897" y="1016000"/>
                  </a:lnTo>
                  <a:lnTo>
                    <a:pt x="432981" y="1003300"/>
                  </a:lnTo>
                  <a:close/>
                </a:path>
                <a:path extrusionOk="0" h="1647190" w="2009140">
                  <a:moveTo>
                    <a:pt x="492315" y="1106195"/>
                  </a:moveTo>
                  <a:lnTo>
                    <a:pt x="490461" y="1103058"/>
                  </a:lnTo>
                  <a:lnTo>
                    <a:pt x="482219" y="1097826"/>
                  </a:lnTo>
                  <a:lnTo>
                    <a:pt x="479818" y="1102614"/>
                  </a:lnTo>
                  <a:lnTo>
                    <a:pt x="476364" y="1104569"/>
                  </a:lnTo>
                  <a:lnTo>
                    <a:pt x="472567" y="1105395"/>
                  </a:lnTo>
                  <a:lnTo>
                    <a:pt x="480974" y="1106208"/>
                  </a:lnTo>
                  <a:lnTo>
                    <a:pt x="488353" y="1106868"/>
                  </a:lnTo>
                  <a:lnTo>
                    <a:pt x="492315" y="1106195"/>
                  </a:lnTo>
                  <a:close/>
                </a:path>
                <a:path extrusionOk="0" h="1647190" w="2009140">
                  <a:moveTo>
                    <a:pt x="643115" y="812800"/>
                  </a:moveTo>
                  <a:lnTo>
                    <a:pt x="636155" y="824788"/>
                  </a:lnTo>
                  <a:lnTo>
                    <a:pt x="636320" y="825500"/>
                  </a:lnTo>
                  <a:lnTo>
                    <a:pt x="643115" y="812800"/>
                  </a:lnTo>
                  <a:close/>
                </a:path>
                <a:path extrusionOk="0" h="1647190" w="2009140">
                  <a:moveTo>
                    <a:pt x="700049" y="778827"/>
                  </a:moveTo>
                  <a:lnTo>
                    <a:pt x="697039" y="778611"/>
                  </a:lnTo>
                  <a:lnTo>
                    <a:pt x="693293" y="779056"/>
                  </a:lnTo>
                  <a:lnTo>
                    <a:pt x="688670" y="780389"/>
                  </a:lnTo>
                  <a:lnTo>
                    <a:pt x="700049" y="778827"/>
                  </a:lnTo>
                  <a:close/>
                </a:path>
                <a:path extrusionOk="0" h="1647190" w="2009140">
                  <a:moveTo>
                    <a:pt x="727252" y="876300"/>
                  </a:moveTo>
                  <a:lnTo>
                    <a:pt x="725551" y="873442"/>
                  </a:lnTo>
                  <a:lnTo>
                    <a:pt x="724179" y="876300"/>
                  </a:lnTo>
                  <a:lnTo>
                    <a:pt x="727252" y="876300"/>
                  </a:lnTo>
                  <a:close/>
                </a:path>
                <a:path extrusionOk="0" h="1647190" w="2009140">
                  <a:moveTo>
                    <a:pt x="812444" y="647700"/>
                  </a:moveTo>
                  <a:lnTo>
                    <a:pt x="806475" y="635000"/>
                  </a:lnTo>
                  <a:lnTo>
                    <a:pt x="802982" y="647700"/>
                  </a:lnTo>
                  <a:lnTo>
                    <a:pt x="812444" y="647700"/>
                  </a:lnTo>
                  <a:close/>
                </a:path>
                <a:path extrusionOk="0" h="1647190" w="2009140">
                  <a:moveTo>
                    <a:pt x="843445" y="619493"/>
                  </a:moveTo>
                  <a:lnTo>
                    <a:pt x="832624" y="617943"/>
                  </a:lnTo>
                  <a:lnTo>
                    <a:pt x="834186" y="621055"/>
                  </a:lnTo>
                  <a:lnTo>
                    <a:pt x="837641" y="623011"/>
                  </a:lnTo>
                  <a:lnTo>
                    <a:pt x="843445" y="619493"/>
                  </a:lnTo>
                  <a:close/>
                </a:path>
                <a:path extrusionOk="0" h="1647190" w="2009140">
                  <a:moveTo>
                    <a:pt x="951052" y="554926"/>
                  </a:moveTo>
                  <a:lnTo>
                    <a:pt x="941844" y="546188"/>
                  </a:lnTo>
                  <a:lnTo>
                    <a:pt x="939901" y="547293"/>
                  </a:lnTo>
                  <a:lnTo>
                    <a:pt x="951052" y="554926"/>
                  </a:lnTo>
                  <a:close/>
                </a:path>
                <a:path extrusionOk="0" h="1647190" w="2009140">
                  <a:moveTo>
                    <a:pt x="992187" y="649744"/>
                  </a:moveTo>
                  <a:lnTo>
                    <a:pt x="992022" y="647407"/>
                  </a:lnTo>
                  <a:lnTo>
                    <a:pt x="990688" y="645795"/>
                  </a:lnTo>
                  <a:lnTo>
                    <a:pt x="989177" y="648970"/>
                  </a:lnTo>
                  <a:lnTo>
                    <a:pt x="988847" y="651535"/>
                  </a:lnTo>
                  <a:lnTo>
                    <a:pt x="990803" y="652919"/>
                  </a:lnTo>
                  <a:lnTo>
                    <a:pt x="992187" y="649744"/>
                  </a:lnTo>
                  <a:close/>
                </a:path>
                <a:path extrusionOk="0" h="1647190" w="2009140">
                  <a:moveTo>
                    <a:pt x="1022604" y="472821"/>
                  </a:moveTo>
                  <a:lnTo>
                    <a:pt x="1018844" y="467245"/>
                  </a:lnTo>
                  <a:lnTo>
                    <a:pt x="1014945" y="469531"/>
                  </a:lnTo>
                  <a:lnTo>
                    <a:pt x="1012431" y="474929"/>
                  </a:lnTo>
                  <a:lnTo>
                    <a:pt x="1008532" y="477164"/>
                  </a:lnTo>
                  <a:lnTo>
                    <a:pt x="1014336" y="474091"/>
                  </a:lnTo>
                  <a:lnTo>
                    <a:pt x="1020064" y="473875"/>
                  </a:lnTo>
                  <a:lnTo>
                    <a:pt x="1022604" y="472821"/>
                  </a:lnTo>
                  <a:close/>
                </a:path>
                <a:path extrusionOk="0" h="1647190" w="2009140">
                  <a:moveTo>
                    <a:pt x="1155217" y="381000"/>
                  </a:moveTo>
                  <a:lnTo>
                    <a:pt x="1152779" y="381000"/>
                  </a:lnTo>
                  <a:lnTo>
                    <a:pt x="1152982" y="385432"/>
                  </a:lnTo>
                  <a:lnTo>
                    <a:pt x="1155217" y="381000"/>
                  </a:lnTo>
                  <a:close/>
                </a:path>
                <a:path extrusionOk="0" h="1647190" w="2009140">
                  <a:moveTo>
                    <a:pt x="1179283" y="368300"/>
                  </a:moveTo>
                  <a:lnTo>
                    <a:pt x="1177290" y="368300"/>
                  </a:lnTo>
                  <a:lnTo>
                    <a:pt x="1175232" y="381000"/>
                  </a:lnTo>
                  <a:lnTo>
                    <a:pt x="1179283" y="368300"/>
                  </a:lnTo>
                  <a:close/>
                </a:path>
                <a:path extrusionOk="0" h="1647190" w="2009140">
                  <a:moveTo>
                    <a:pt x="1199654" y="368300"/>
                  </a:moveTo>
                  <a:lnTo>
                    <a:pt x="1198308" y="355600"/>
                  </a:lnTo>
                  <a:lnTo>
                    <a:pt x="1190688" y="368300"/>
                  </a:lnTo>
                  <a:lnTo>
                    <a:pt x="1199654" y="368300"/>
                  </a:lnTo>
                  <a:close/>
                </a:path>
                <a:path extrusionOk="0" h="1647190" w="2009140">
                  <a:moveTo>
                    <a:pt x="1383919" y="251447"/>
                  </a:moveTo>
                  <a:lnTo>
                    <a:pt x="1382814" y="252907"/>
                  </a:lnTo>
                  <a:lnTo>
                    <a:pt x="1383131" y="254000"/>
                  </a:lnTo>
                  <a:lnTo>
                    <a:pt x="1383919" y="251447"/>
                  </a:lnTo>
                  <a:close/>
                </a:path>
                <a:path extrusionOk="0" h="1647190" w="2009140">
                  <a:moveTo>
                    <a:pt x="1391564" y="241300"/>
                  </a:moveTo>
                  <a:lnTo>
                    <a:pt x="1387043" y="241300"/>
                  </a:lnTo>
                  <a:lnTo>
                    <a:pt x="1383919" y="251447"/>
                  </a:lnTo>
                  <a:lnTo>
                    <a:pt x="1391564" y="241300"/>
                  </a:lnTo>
                  <a:close/>
                </a:path>
                <a:path extrusionOk="0" h="1647190" w="2009140">
                  <a:moveTo>
                    <a:pt x="1393393" y="264515"/>
                  </a:moveTo>
                  <a:lnTo>
                    <a:pt x="1391945" y="266192"/>
                  </a:lnTo>
                  <a:lnTo>
                    <a:pt x="1390167" y="270192"/>
                  </a:lnTo>
                  <a:lnTo>
                    <a:pt x="1390611" y="270306"/>
                  </a:lnTo>
                  <a:lnTo>
                    <a:pt x="1391005" y="270256"/>
                  </a:lnTo>
                  <a:lnTo>
                    <a:pt x="1391500" y="270421"/>
                  </a:lnTo>
                  <a:lnTo>
                    <a:pt x="1393393" y="264515"/>
                  </a:lnTo>
                  <a:close/>
                </a:path>
                <a:path extrusionOk="0" h="1647190" w="2009140">
                  <a:moveTo>
                    <a:pt x="1434325" y="318439"/>
                  </a:moveTo>
                  <a:lnTo>
                    <a:pt x="1425346" y="330200"/>
                  </a:lnTo>
                  <a:lnTo>
                    <a:pt x="1431251" y="330200"/>
                  </a:lnTo>
                  <a:lnTo>
                    <a:pt x="1434325" y="318439"/>
                  </a:lnTo>
                  <a:close/>
                </a:path>
                <a:path extrusionOk="0" h="1647190" w="2009140">
                  <a:moveTo>
                    <a:pt x="1721789" y="55664"/>
                  </a:moveTo>
                  <a:lnTo>
                    <a:pt x="1721396" y="54432"/>
                  </a:lnTo>
                  <a:lnTo>
                    <a:pt x="1720672" y="54711"/>
                  </a:lnTo>
                  <a:lnTo>
                    <a:pt x="1719719" y="55321"/>
                  </a:lnTo>
                  <a:lnTo>
                    <a:pt x="1720443" y="55499"/>
                  </a:lnTo>
                  <a:lnTo>
                    <a:pt x="1721116" y="55435"/>
                  </a:lnTo>
                  <a:lnTo>
                    <a:pt x="1721789" y="55664"/>
                  </a:lnTo>
                  <a:close/>
                </a:path>
                <a:path extrusionOk="0" h="1647190" w="2009140">
                  <a:moveTo>
                    <a:pt x="1900694" y="0"/>
                  </a:moveTo>
                  <a:lnTo>
                    <a:pt x="1899526" y="0"/>
                  </a:lnTo>
                  <a:lnTo>
                    <a:pt x="1900123" y="1320"/>
                  </a:lnTo>
                  <a:lnTo>
                    <a:pt x="1900694" y="0"/>
                  </a:lnTo>
                  <a:close/>
                </a:path>
                <a:path extrusionOk="0" h="1647190" w="2009140">
                  <a:moveTo>
                    <a:pt x="1923034" y="1514856"/>
                  </a:moveTo>
                  <a:lnTo>
                    <a:pt x="1922945" y="1510322"/>
                  </a:lnTo>
                  <a:lnTo>
                    <a:pt x="1922780" y="1511325"/>
                  </a:lnTo>
                  <a:lnTo>
                    <a:pt x="1921764" y="1510715"/>
                  </a:lnTo>
                  <a:lnTo>
                    <a:pt x="1921370" y="1514602"/>
                  </a:lnTo>
                  <a:lnTo>
                    <a:pt x="1921065" y="1515237"/>
                  </a:lnTo>
                  <a:lnTo>
                    <a:pt x="1923034" y="1514856"/>
                  </a:lnTo>
                  <a:close/>
                </a:path>
                <a:path extrusionOk="0" h="1647190" w="2009140">
                  <a:moveTo>
                    <a:pt x="1945767" y="1505712"/>
                  </a:moveTo>
                  <a:lnTo>
                    <a:pt x="1942846" y="1507363"/>
                  </a:lnTo>
                  <a:lnTo>
                    <a:pt x="1942147" y="1508798"/>
                  </a:lnTo>
                  <a:lnTo>
                    <a:pt x="1945767" y="1505712"/>
                  </a:lnTo>
                  <a:close/>
                </a:path>
                <a:path extrusionOk="0" h="1647190" w="2009140">
                  <a:moveTo>
                    <a:pt x="1949704" y="72821"/>
                  </a:moveTo>
                  <a:lnTo>
                    <a:pt x="1947926" y="73710"/>
                  </a:lnTo>
                  <a:lnTo>
                    <a:pt x="1944852" y="74599"/>
                  </a:lnTo>
                  <a:lnTo>
                    <a:pt x="1941957" y="75653"/>
                  </a:lnTo>
                  <a:lnTo>
                    <a:pt x="1943569" y="75933"/>
                  </a:lnTo>
                  <a:lnTo>
                    <a:pt x="1945919" y="74828"/>
                  </a:lnTo>
                  <a:lnTo>
                    <a:pt x="1949704" y="72821"/>
                  </a:lnTo>
                  <a:close/>
                </a:path>
                <a:path extrusionOk="0" h="1647190" w="2009140">
                  <a:moveTo>
                    <a:pt x="1953260" y="1511007"/>
                  </a:moveTo>
                  <a:lnTo>
                    <a:pt x="1950986" y="1508163"/>
                  </a:lnTo>
                  <a:lnTo>
                    <a:pt x="1950872" y="1506588"/>
                  </a:lnTo>
                  <a:lnTo>
                    <a:pt x="1948167" y="1511350"/>
                  </a:lnTo>
                  <a:lnTo>
                    <a:pt x="1952053" y="1511477"/>
                  </a:lnTo>
                  <a:lnTo>
                    <a:pt x="1953260" y="1511007"/>
                  </a:lnTo>
                  <a:close/>
                </a:path>
                <a:path extrusionOk="0" h="1647190" w="2009140">
                  <a:moveTo>
                    <a:pt x="1953844" y="1510792"/>
                  </a:moveTo>
                  <a:lnTo>
                    <a:pt x="1953260" y="1511007"/>
                  </a:lnTo>
                  <a:lnTo>
                    <a:pt x="1953412" y="1511185"/>
                  </a:lnTo>
                  <a:lnTo>
                    <a:pt x="1953844" y="1510792"/>
                  </a:lnTo>
                  <a:close/>
                </a:path>
                <a:path extrusionOk="0" h="1647190" w="2009140">
                  <a:moveTo>
                    <a:pt x="1960029" y="1504962"/>
                  </a:moveTo>
                  <a:lnTo>
                    <a:pt x="1953844" y="1510792"/>
                  </a:lnTo>
                  <a:lnTo>
                    <a:pt x="1957768" y="1509293"/>
                  </a:lnTo>
                  <a:lnTo>
                    <a:pt x="1959876" y="1511706"/>
                  </a:lnTo>
                  <a:lnTo>
                    <a:pt x="1959927" y="1509293"/>
                  </a:lnTo>
                  <a:lnTo>
                    <a:pt x="1960029" y="1504962"/>
                  </a:lnTo>
                  <a:close/>
                </a:path>
                <a:path extrusionOk="0" h="1647190" w="2009140">
                  <a:moveTo>
                    <a:pt x="1962594" y="1505381"/>
                  </a:moveTo>
                  <a:lnTo>
                    <a:pt x="1961299" y="1503057"/>
                  </a:lnTo>
                  <a:lnTo>
                    <a:pt x="1959178" y="1504797"/>
                  </a:lnTo>
                  <a:lnTo>
                    <a:pt x="1960232" y="1503959"/>
                  </a:lnTo>
                  <a:lnTo>
                    <a:pt x="1962137" y="1507388"/>
                  </a:lnTo>
                  <a:lnTo>
                    <a:pt x="1962594" y="1505381"/>
                  </a:lnTo>
                  <a:close/>
                </a:path>
                <a:path extrusionOk="0" h="1647190" w="2009140">
                  <a:moveTo>
                    <a:pt x="1963839" y="1529422"/>
                  </a:moveTo>
                  <a:lnTo>
                    <a:pt x="1963293" y="1527073"/>
                  </a:lnTo>
                  <a:lnTo>
                    <a:pt x="1961502" y="1526806"/>
                  </a:lnTo>
                  <a:lnTo>
                    <a:pt x="1963839" y="1529422"/>
                  </a:lnTo>
                  <a:close/>
                </a:path>
                <a:path extrusionOk="0" h="1647190" w="2009140">
                  <a:moveTo>
                    <a:pt x="1965032" y="1526286"/>
                  </a:moveTo>
                  <a:lnTo>
                    <a:pt x="1963102" y="1526362"/>
                  </a:lnTo>
                  <a:lnTo>
                    <a:pt x="1963229" y="1526667"/>
                  </a:lnTo>
                  <a:lnTo>
                    <a:pt x="1963293" y="1527073"/>
                  </a:lnTo>
                  <a:lnTo>
                    <a:pt x="1963674" y="1527111"/>
                  </a:lnTo>
                  <a:lnTo>
                    <a:pt x="1964169" y="1527276"/>
                  </a:lnTo>
                  <a:lnTo>
                    <a:pt x="1964944" y="1527733"/>
                  </a:lnTo>
                  <a:lnTo>
                    <a:pt x="1965032" y="1526286"/>
                  </a:lnTo>
                  <a:close/>
                </a:path>
                <a:path extrusionOk="0" h="1647190" w="2009140">
                  <a:moveTo>
                    <a:pt x="1967458" y="1526184"/>
                  </a:moveTo>
                  <a:lnTo>
                    <a:pt x="1965109" y="1525117"/>
                  </a:lnTo>
                  <a:lnTo>
                    <a:pt x="1965032" y="1526286"/>
                  </a:lnTo>
                  <a:lnTo>
                    <a:pt x="1967458" y="1526184"/>
                  </a:lnTo>
                  <a:close/>
                </a:path>
                <a:path extrusionOk="0" h="1647190" w="2009140">
                  <a:moveTo>
                    <a:pt x="1970239" y="1519999"/>
                  </a:moveTo>
                  <a:lnTo>
                    <a:pt x="1965579" y="1519389"/>
                  </a:lnTo>
                  <a:lnTo>
                    <a:pt x="1964944" y="1524063"/>
                  </a:lnTo>
                  <a:lnTo>
                    <a:pt x="1969554" y="1524622"/>
                  </a:lnTo>
                  <a:lnTo>
                    <a:pt x="1968703" y="1522818"/>
                  </a:lnTo>
                  <a:lnTo>
                    <a:pt x="1967268" y="1521409"/>
                  </a:lnTo>
                  <a:lnTo>
                    <a:pt x="1970239" y="1519999"/>
                  </a:lnTo>
                  <a:close/>
                </a:path>
                <a:path extrusionOk="0" h="1647190" w="2009140">
                  <a:moveTo>
                    <a:pt x="1972335" y="1532686"/>
                  </a:moveTo>
                  <a:lnTo>
                    <a:pt x="1972310" y="1531086"/>
                  </a:lnTo>
                  <a:lnTo>
                    <a:pt x="1971700" y="1528267"/>
                  </a:lnTo>
                  <a:lnTo>
                    <a:pt x="1968754" y="1529702"/>
                  </a:lnTo>
                  <a:lnTo>
                    <a:pt x="1968804" y="1531302"/>
                  </a:lnTo>
                  <a:lnTo>
                    <a:pt x="1970709" y="1532305"/>
                  </a:lnTo>
                  <a:lnTo>
                    <a:pt x="1969643" y="1533105"/>
                  </a:lnTo>
                  <a:lnTo>
                    <a:pt x="1972335" y="1532686"/>
                  </a:lnTo>
                  <a:close/>
                </a:path>
                <a:path extrusionOk="0" h="1647190" w="2009140">
                  <a:moveTo>
                    <a:pt x="1974380" y="1521764"/>
                  </a:moveTo>
                  <a:lnTo>
                    <a:pt x="1972449" y="1525257"/>
                  </a:lnTo>
                  <a:lnTo>
                    <a:pt x="1973224" y="1523453"/>
                  </a:lnTo>
                  <a:lnTo>
                    <a:pt x="1972170" y="1525079"/>
                  </a:lnTo>
                  <a:lnTo>
                    <a:pt x="1970709" y="1526057"/>
                  </a:lnTo>
                  <a:lnTo>
                    <a:pt x="1973808" y="1524927"/>
                  </a:lnTo>
                  <a:lnTo>
                    <a:pt x="1973783" y="1523809"/>
                  </a:lnTo>
                  <a:lnTo>
                    <a:pt x="1974380" y="1521764"/>
                  </a:lnTo>
                  <a:close/>
                </a:path>
                <a:path extrusionOk="0" h="1647190" w="2009140">
                  <a:moveTo>
                    <a:pt x="1975269" y="1524393"/>
                  </a:moveTo>
                  <a:lnTo>
                    <a:pt x="1973808" y="1524927"/>
                  </a:lnTo>
                  <a:lnTo>
                    <a:pt x="1973834" y="1525612"/>
                  </a:lnTo>
                  <a:lnTo>
                    <a:pt x="1974075" y="1525917"/>
                  </a:lnTo>
                  <a:lnTo>
                    <a:pt x="1975269" y="1524393"/>
                  </a:lnTo>
                  <a:close/>
                </a:path>
                <a:path extrusionOk="0" h="1647190" w="2009140">
                  <a:moveTo>
                    <a:pt x="1978685" y="1517764"/>
                  </a:moveTo>
                  <a:lnTo>
                    <a:pt x="1977859" y="1517561"/>
                  </a:lnTo>
                  <a:lnTo>
                    <a:pt x="1972183" y="1521015"/>
                  </a:lnTo>
                  <a:lnTo>
                    <a:pt x="1978685" y="1517764"/>
                  </a:lnTo>
                  <a:close/>
                </a:path>
                <a:path extrusionOk="0" h="1647190" w="2009140">
                  <a:moveTo>
                    <a:pt x="1984273" y="50800"/>
                  </a:moveTo>
                  <a:lnTo>
                    <a:pt x="1983994" y="38100"/>
                  </a:lnTo>
                  <a:lnTo>
                    <a:pt x="1975700" y="25400"/>
                  </a:lnTo>
                  <a:lnTo>
                    <a:pt x="1965375" y="12700"/>
                  </a:lnTo>
                  <a:lnTo>
                    <a:pt x="1959013" y="0"/>
                  </a:lnTo>
                  <a:lnTo>
                    <a:pt x="1910956" y="0"/>
                  </a:lnTo>
                  <a:lnTo>
                    <a:pt x="1905215" y="12700"/>
                  </a:lnTo>
                  <a:lnTo>
                    <a:pt x="1900123" y="1320"/>
                  </a:lnTo>
                  <a:lnTo>
                    <a:pt x="1895119" y="12700"/>
                  </a:lnTo>
                  <a:lnTo>
                    <a:pt x="1882406" y="12700"/>
                  </a:lnTo>
                  <a:lnTo>
                    <a:pt x="1883029" y="0"/>
                  </a:lnTo>
                  <a:lnTo>
                    <a:pt x="1875053" y="12700"/>
                  </a:lnTo>
                  <a:lnTo>
                    <a:pt x="1822246" y="12700"/>
                  </a:lnTo>
                  <a:lnTo>
                    <a:pt x="1810562" y="25400"/>
                  </a:lnTo>
                  <a:lnTo>
                    <a:pt x="1803692" y="25400"/>
                  </a:lnTo>
                  <a:lnTo>
                    <a:pt x="1795551" y="38100"/>
                  </a:lnTo>
                  <a:lnTo>
                    <a:pt x="1792757" y="25400"/>
                  </a:lnTo>
                  <a:lnTo>
                    <a:pt x="1788185" y="25400"/>
                  </a:lnTo>
                  <a:lnTo>
                    <a:pt x="1790369" y="38100"/>
                  </a:lnTo>
                  <a:lnTo>
                    <a:pt x="1773262" y="38100"/>
                  </a:lnTo>
                  <a:lnTo>
                    <a:pt x="1754682" y="50800"/>
                  </a:lnTo>
                  <a:lnTo>
                    <a:pt x="1739633" y="38100"/>
                  </a:lnTo>
                  <a:lnTo>
                    <a:pt x="1735861" y="50800"/>
                  </a:lnTo>
                  <a:lnTo>
                    <a:pt x="1740103" y="50800"/>
                  </a:lnTo>
                  <a:lnTo>
                    <a:pt x="1736344" y="63500"/>
                  </a:lnTo>
                  <a:lnTo>
                    <a:pt x="1730654" y="50800"/>
                  </a:lnTo>
                  <a:lnTo>
                    <a:pt x="1731213" y="63500"/>
                  </a:lnTo>
                  <a:lnTo>
                    <a:pt x="1715985" y="63500"/>
                  </a:lnTo>
                  <a:lnTo>
                    <a:pt x="1713420" y="50800"/>
                  </a:lnTo>
                  <a:lnTo>
                    <a:pt x="1701304" y="50800"/>
                  </a:lnTo>
                  <a:lnTo>
                    <a:pt x="1694192" y="63500"/>
                  </a:lnTo>
                  <a:lnTo>
                    <a:pt x="1701939" y="63500"/>
                  </a:lnTo>
                  <a:lnTo>
                    <a:pt x="1678990" y="76200"/>
                  </a:lnTo>
                  <a:lnTo>
                    <a:pt x="1654086" y="88900"/>
                  </a:lnTo>
                  <a:lnTo>
                    <a:pt x="1630248" y="101600"/>
                  </a:lnTo>
                  <a:lnTo>
                    <a:pt x="1610499" y="114300"/>
                  </a:lnTo>
                  <a:lnTo>
                    <a:pt x="1615020" y="127000"/>
                  </a:lnTo>
                  <a:lnTo>
                    <a:pt x="1604137" y="127000"/>
                  </a:lnTo>
                  <a:lnTo>
                    <a:pt x="1595628" y="139700"/>
                  </a:lnTo>
                  <a:lnTo>
                    <a:pt x="1573263" y="139700"/>
                  </a:lnTo>
                  <a:lnTo>
                    <a:pt x="1570977" y="152400"/>
                  </a:lnTo>
                  <a:lnTo>
                    <a:pt x="1565897" y="152400"/>
                  </a:lnTo>
                  <a:lnTo>
                    <a:pt x="1559204" y="165100"/>
                  </a:lnTo>
                  <a:lnTo>
                    <a:pt x="1557985" y="152400"/>
                  </a:lnTo>
                  <a:lnTo>
                    <a:pt x="1547507" y="152400"/>
                  </a:lnTo>
                  <a:lnTo>
                    <a:pt x="1547164" y="139700"/>
                  </a:lnTo>
                  <a:lnTo>
                    <a:pt x="1538046" y="152400"/>
                  </a:lnTo>
                  <a:lnTo>
                    <a:pt x="1535557" y="165100"/>
                  </a:lnTo>
                  <a:lnTo>
                    <a:pt x="1535391" y="165100"/>
                  </a:lnTo>
                  <a:lnTo>
                    <a:pt x="1533232" y="177800"/>
                  </a:lnTo>
                  <a:lnTo>
                    <a:pt x="1525587" y="177800"/>
                  </a:lnTo>
                  <a:lnTo>
                    <a:pt x="1524800" y="190500"/>
                  </a:lnTo>
                  <a:lnTo>
                    <a:pt x="1520926" y="190500"/>
                  </a:lnTo>
                  <a:lnTo>
                    <a:pt x="1514995" y="203200"/>
                  </a:lnTo>
                  <a:lnTo>
                    <a:pt x="1515478" y="190500"/>
                  </a:lnTo>
                  <a:lnTo>
                    <a:pt x="1506791" y="190500"/>
                  </a:lnTo>
                  <a:lnTo>
                    <a:pt x="1507299" y="177800"/>
                  </a:lnTo>
                  <a:lnTo>
                    <a:pt x="1488579" y="190500"/>
                  </a:lnTo>
                  <a:lnTo>
                    <a:pt x="1478280" y="190500"/>
                  </a:lnTo>
                  <a:lnTo>
                    <a:pt x="1469631" y="203200"/>
                  </a:lnTo>
                  <a:lnTo>
                    <a:pt x="1455902" y="203200"/>
                  </a:lnTo>
                  <a:lnTo>
                    <a:pt x="1460411" y="215900"/>
                  </a:lnTo>
                  <a:lnTo>
                    <a:pt x="1469428" y="215900"/>
                  </a:lnTo>
                  <a:lnTo>
                    <a:pt x="1477606" y="203200"/>
                  </a:lnTo>
                  <a:lnTo>
                    <a:pt x="1479651" y="203200"/>
                  </a:lnTo>
                  <a:lnTo>
                    <a:pt x="1483258" y="215900"/>
                  </a:lnTo>
                  <a:lnTo>
                    <a:pt x="1481747" y="215900"/>
                  </a:lnTo>
                  <a:lnTo>
                    <a:pt x="1476921" y="228600"/>
                  </a:lnTo>
                  <a:lnTo>
                    <a:pt x="1451013" y="228600"/>
                  </a:lnTo>
                  <a:lnTo>
                    <a:pt x="1437462" y="215900"/>
                  </a:lnTo>
                  <a:lnTo>
                    <a:pt x="1423111" y="228600"/>
                  </a:lnTo>
                  <a:lnTo>
                    <a:pt x="1410589" y="228600"/>
                  </a:lnTo>
                  <a:lnTo>
                    <a:pt x="1402486" y="241300"/>
                  </a:lnTo>
                  <a:lnTo>
                    <a:pt x="1398473" y="241300"/>
                  </a:lnTo>
                  <a:lnTo>
                    <a:pt x="1396212" y="254000"/>
                  </a:lnTo>
                  <a:lnTo>
                    <a:pt x="1398638" y="254000"/>
                  </a:lnTo>
                  <a:lnTo>
                    <a:pt x="1414030" y="241300"/>
                  </a:lnTo>
                  <a:lnTo>
                    <a:pt x="1409573" y="254000"/>
                  </a:lnTo>
                  <a:lnTo>
                    <a:pt x="1405547" y="266700"/>
                  </a:lnTo>
                  <a:lnTo>
                    <a:pt x="1398866" y="279400"/>
                  </a:lnTo>
                  <a:lnTo>
                    <a:pt x="1385874" y="279400"/>
                  </a:lnTo>
                  <a:lnTo>
                    <a:pt x="1388211" y="266700"/>
                  </a:lnTo>
                  <a:lnTo>
                    <a:pt x="1374597" y="266700"/>
                  </a:lnTo>
                  <a:lnTo>
                    <a:pt x="1382001" y="254000"/>
                  </a:lnTo>
                  <a:lnTo>
                    <a:pt x="1382814" y="252907"/>
                  </a:lnTo>
                  <a:lnTo>
                    <a:pt x="1379512" y="241300"/>
                  </a:lnTo>
                  <a:lnTo>
                    <a:pt x="1378470" y="254000"/>
                  </a:lnTo>
                  <a:lnTo>
                    <a:pt x="1370799" y="254000"/>
                  </a:lnTo>
                  <a:lnTo>
                    <a:pt x="1361605" y="266700"/>
                  </a:lnTo>
                  <a:lnTo>
                    <a:pt x="1355991" y="279400"/>
                  </a:lnTo>
                  <a:lnTo>
                    <a:pt x="1351140" y="266700"/>
                  </a:lnTo>
                  <a:lnTo>
                    <a:pt x="1349959" y="266700"/>
                  </a:lnTo>
                  <a:lnTo>
                    <a:pt x="1348460" y="279400"/>
                  </a:lnTo>
                  <a:lnTo>
                    <a:pt x="1344612" y="279400"/>
                  </a:lnTo>
                  <a:lnTo>
                    <a:pt x="1343939" y="266700"/>
                  </a:lnTo>
                  <a:lnTo>
                    <a:pt x="1318983" y="266700"/>
                  </a:lnTo>
                  <a:lnTo>
                    <a:pt x="1311770" y="279400"/>
                  </a:lnTo>
                  <a:lnTo>
                    <a:pt x="1330020" y="279400"/>
                  </a:lnTo>
                  <a:lnTo>
                    <a:pt x="1336471" y="292100"/>
                  </a:lnTo>
                  <a:lnTo>
                    <a:pt x="1298613" y="292100"/>
                  </a:lnTo>
                  <a:lnTo>
                    <a:pt x="1295209" y="304800"/>
                  </a:lnTo>
                  <a:lnTo>
                    <a:pt x="1266507" y="304800"/>
                  </a:lnTo>
                  <a:lnTo>
                    <a:pt x="1269936" y="317500"/>
                  </a:lnTo>
                  <a:lnTo>
                    <a:pt x="1268158" y="317500"/>
                  </a:lnTo>
                  <a:lnTo>
                    <a:pt x="1267434" y="330200"/>
                  </a:lnTo>
                  <a:lnTo>
                    <a:pt x="1264945" y="342900"/>
                  </a:lnTo>
                  <a:lnTo>
                    <a:pt x="1258862" y="330200"/>
                  </a:lnTo>
                  <a:lnTo>
                    <a:pt x="1248854" y="342900"/>
                  </a:lnTo>
                  <a:lnTo>
                    <a:pt x="1249781" y="342900"/>
                  </a:lnTo>
                  <a:lnTo>
                    <a:pt x="1250962" y="355600"/>
                  </a:lnTo>
                  <a:lnTo>
                    <a:pt x="1241742" y="355600"/>
                  </a:lnTo>
                  <a:lnTo>
                    <a:pt x="1241526" y="342900"/>
                  </a:lnTo>
                  <a:lnTo>
                    <a:pt x="1233601" y="355600"/>
                  </a:lnTo>
                  <a:lnTo>
                    <a:pt x="1228813" y="342900"/>
                  </a:lnTo>
                  <a:lnTo>
                    <a:pt x="1224483" y="342900"/>
                  </a:lnTo>
                  <a:lnTo>
                    <a:pt x="1219720" y="355600"/>
                  </a:lnTo>
                  <a:lnTo>
                    <a:pt x="1205623" y="355600"/>
                  </a:lnTo>
                  <a:lnTo>
                    <a:pt x="1209840" y="368300"/>
                  </a:lnTo>
                  <a:lnTo>
                    <a:pt x="1211846" y="368300"/>
                  </a:lnTo>
                  <a:lnTo>
                    <a:pt x="1210868" y="381000"/>
                  </a:lnTo>
                  <a:lnTo>
                    <a:pt x="1190625" y="381000"/>
                  </a:lnTo>
                  <a:lnTo>
                    <a:pt x="1189113" y="368300"/>
                  </a:lnTo>
                  <a:lnTo>
                    <a:pt x="1181862" y="368300"/>
                  </a:lnTo>
                  <a:lnTo>
                    <a:pt x="1171105" y="393700"/>
                  </a:lnTo>
                  <a:lnTo>
                    <a:pt x="1163751" y="393700"/>
                  </a:lnTo>
                  <a:lnTo>
                    <a:pt x="1158506" y="406400"/>
                  </a:lnTo>
                  <a:lnTo>
                    <a:pt x="1155674" y="393700"/>
                  </a:lnTo>
                  <a:lnTo>
                    <a:pt x="1153350" y="393700"/>
                  </a:lnTo>
                  <a:lnTo>
                    <a:pt x="1152982" y="385432"/>
                  </a:lnTo>
                  <a:lnTo>
                    <a:pt x="1142390" y="406400"/>
                  </a:lnTo>
                  <a:lnTo>
                    <a:pt x="1138936" y="393700"/>
                  </a:lnTo>
                  <a:lnTo>
                    <a:pt x="1127455" y="393700"/>
                  </a:lnTo>
                  <a:lnTo>
                    <a:pt x="1119314" y="406400"/>
                  </a:lnTo>
                  <a:lnTo>
                    <a:pt x="1112875" y="419100"/>
                  </a:lnTo>
                  <a:lnTo>
                    <a:pt x="1105636" y="419100"/>
                  </a:lnTo>
                  <a:lnTo>
                    <a:pt x="1095121" y="431800"/>
                  </a:lnTo>
                  <a:lnTo>
                    <a:pt x="1094943" y="431800"/>
                  </a:lnTo>
                  <a:lnTo>
                    <a:pt x="1094320" y="435483"/>
                  </a:lnTo>
                  <a:lnTo>
                    <a:pt x="1093444" y="424853"/>
                  </a:lnTo>
                  <a:lnTo>
                    <a:pt x="1086027" y="430364"/>
                  </a:lnTo>
                  <a:lnTo>
                    <a:pt x="1092161" y="431863"/>
                  </a:lnTo>
                  <a:lnTo>
                    <a:pt x="1094257" y="435889"/>
                  </a:lnTo>
                  <a:lnTo>
                    <a:pt x="1092835" y="444500"/>
                  </a:lnTo>
                  <a:lnTo>
                    <a:pt x="1071079" y="444500"/>
                  </a:lnTo>
                  <a:lnTo>
                    <a:pt x="1061300" y="457200"/>
                  </a:lnTo>
                  <a:lnTo>
                    <a:pt x="1053858" y="469900"/>
                  </a:lnTo>
                  <a:lnTo>
                    <a:pt x="1036243" y="457200"/>
                  </a:lnTo>
                  <a:lnTo>
                    <a:pt x="1035570" y="469900"/>
                  </a:lnTo>
                  <a:lnTo>
                    <a:pt x="1042187" y="469900"/>
                  </a:lnTo>
                  <a:lnTo>
                    <a:pt x="1047623" y="482600"/>
                  </a:lnTo>
                  <a:lnTo>
                    <a:pt x="1043381" y="482600"/>
                  </a:lnTo>
                  <a:lnTo>
                    <a:pt x="1036713" y="495300"/>
                  </a:lnTo>
                  <a:lnTo>
                    <a:pt x="1031951" y="495300"/>
                  </a:lnTo>
                  <a:lnTo>
                    <a:pt x="1027798" y="482600"/>
                  </a:lnTo>
                  <a:lnTo>
                    <a:pt x="1023023" y="482600"/>
                  </a:lnTo>
                  <a:lnTo>
                    <a:pt x="1021105" y="495300"/>
                  </a:lnTo>
                  <a:lnTo>
                    <a:pt x="1017511" y="495300"/>
                  </a:lnTo>
                  <a:lnTo>
                    <a:pt x="1010564" y="508000"/>
                  </a:lnTo>
                  <a:lnTo>
                    <a:pt x="994092" y="508000"/>
                  </a:lnTo>
                  <a:lnTo>
                    <a:pt x="997331" y="495300"/>
                  </a:lnTo>
                  <a:lnTo>
                    <a:pt x="1000328" y="482600"/>
                  </a:lnTo>
                  <a:lnTo>
                    <a:pt x="992187" y="482600"/>
                  </a:lnTo>
                  <a:lnTo>
                    <a:pt x="993940" y="495300"/>
                  </a:lnTo>
                  <a:lnTo>
                    <a:pt x="971829" y="520700"/>
                  </a:lnTo>
                  <a:lnTo>
                    <a:pt x="973632" y="533400"/>
                  </a:lnTo>
                  <a:lnTo>
                    <a:pt x="958253" y="533400"/>
                  </a:lnTo>
                  <a:lnTo>
                    <a:pt x="958596" y="546100"/>
                  </a:lnTo>
                  <a:lnTo>
                    <a:pt x="959434" y="558800"/>
                  </a:lnTo>
                  <a:lnTo>
                    <a:pt x="940727" y="558800"/>
                  </a:lnTo>
                  <a:lnTo>
                    <a:pt x="933043" y="571500"/>
                  </a:lnTo>
                  <a:lnTo>
                    <a:pt x="930757" y="571500"/>
                  </a:lnTo>
                  <a:lnTo>
                    <a:pt x="913574" y="584200"/>
                  </a:lnTo>
                  <a:lnTo>
                    <a:pt x="913409" y="584200"/>
                  </a:lnTo>
                  <a:lnTo>
                    <a:pt x="913041" y="587121"/>
                  </a:lnTo>
                  <a:lnTo>
                    <a:pt x="912634" y="585571"/>
                  </a:lnTo>
                  <a:lnTo>
                    <a:pt x="911301" y="586346"/>
                  </a:lnTo>
                  <a:lnTo>
                    <a:pt x="912761" y="589394"/>
                  </a:lnTo>
                  <a:lnTo>
                    <a:pt x="911847" y="596900"/>
                  </a:lnTo>
                  <a:lnTo>
                    <a:pt x="910844" y="609600"/>
                  </a:lnTo>
                  <a:lnTo>
                    <a:pt x="903605" y="609600"/>
                  </a:lnTo>
                  <a:lnTo>
                    <a:pt x="911237" y="596900"/>
                  </a:lnTo>
                  <a:lnTo>
                    <a:pt x="907783" y="596900"/>
                  </a:lnTo>
                  <a:lnTo>
                    <a:pt x="902042" y="609600"/>
                  </a:lnTo>
                  <a:lnTo>
                    <a:pt x="897636" y="609600"/>
                  </a:lnTo>
                  <a:lnTo>
                    <a:pt x="897166" y="596900"/>
                  </a:lnTo>
                  <a:lnTo>
                    <a:pt x="904709" y="596900"/>
                  </a:lnTo>
                  <a:lnTo>
                    <a:pt x="891908" y="584200"/>
                  </a:lnTo>
                  <a:lnTo>
                    <a:pt x="888479" y="596900"/>
                  </a:lnTo>
                  <a:lnTo>
                    <a:pt x="884389" y="596900"/>
                  </a:lnTo>
                  <a:lnTo>
                    <a:pt x="884034" y="597217"/>
                  </a:lnTo>
                  <a:lnTo>
                    <a:pt x="884034" y="622300"/>
                  </a:lnTo>
                  <a:lnTo>
                    <a:pt x="871258" y="622300"/>
                  </a:lnTo>
                  <a:lnTo>
                    <a:pt x="872604" y="609600"/>
                  </a:lnTo>
                  <a:lnTo>
                    <a:pt x="879678" y="609600"/>
                  </a:lnTo>
                  <a:lnTo>
                    <a:pt x="884034" y="622300"/>
                  </a:lnTo>
                  <a:lnTo>
                    <a:pt x="884034" y="597217"/>
                  </a:lnTo>
                  <a:lnTo>
                    <a:pt x="869645" y="609600"/>
                  </a:lnTo>
                  <a:lnTo>
                    <a:pt x="876947" y="596900"/>
                  </a:lnTo>
                  <a:lnTo>
                    <a:pt x="847559" y="596900"/>
                  </a:lnTo>
                  <a:lnTo>
                    <a:pt x="859713" y="609600"/>
                  </a:lnTo>
                  <a:lnTo>
                    <a:pt x="869518" y="609600"/>
                  </a:lnTo>
                  <a:lnTo>
                    <a:pt x="870877" y="622300"/>
                  </a:lnTo>
                  <a:lnTo>
                    <a:pt x="861618" y="622300"/>
                  </a:lnTo>
                  <a:lnTo>
                    <a:pt x="859332" y="635000"/>
                  </a:lnTo>
                  <a:lnTo>
                    <a:pt x="854760" y="622300"/>
                  </a:lnTo>
                  <a:lnTo>
                    <a:pt x="850595" y="622300"/>
                  </a:lnTo>
                  <a:lnTo>
                    <a:pt x="846366" y="635000"/>
                  </a:lnTo>
                  <a:lnTo>
                    <a:pt x="841603" y="635000"/>
                  </a:lnTo>
                  <a:lnTo>
                    <a:pt x="833412" y="622300"/>
                  </a:lnTo>
                  <a:lnTo>
                    <a:pt x="831088" y="635000"/>
                  </a:lnTo>
                  <a:lnTo>
                    <a:pt x="832091" y="635000"/>
                  </a:lnTo>
                  <a:lnTo>
                    <a:pt x="832408" y="647700"/>
                  </a:lnTo>
                  <a:lnTo>
                    <a:pt x="815352" y="647700"/>
                  </a:lnTo>
                  <a:lnTo>
                    <a:pt x="812114" y="660400"/>
                  </a:lnTo>
                  <a:lnTo>
                    <a:pt x="802627" y="660400"/>
                  </a:lnTo>
                  <a:lnTo>
                    <a:pt x="795680" y="673100"/>
                  </a:lnTo>
                  <a:lnTo>
                    <a:pt x="789914" y="685800"/>
                  </a:lnTo>
                  <a:lnTo>
                    <a:pt x="784009" y="698500"/>
                  </a:lnTo>
                  <a:lnTo>
                    <a:pt x="778598" y="698500"/>
                  </a:lnTo>
                  <a:lnTo>
                    <a:pt x="777176" y="685800"/>
                  </a:lnTo>
                  <a:lnTo>
                    <a:pt x="774636" y="685800"/>
                  </a:lnTo>
                  <a:lnTo>
                    <a:pt x="774471" y="698500"/>
                  </a:lnTo>
                  <a:lnTo>
                    <a:pt x="769937" y="698500"/>
                  </a:lnTo>
                  <a:lnTo>
                    <a:pt x="772185" y="711200"/>
                  </a:lnTo>
                  <a:lnTo>
                    <a:pt x="773709" y="711200"/>
                  </a:lnTo>
                  <a:lnTo>
                    <a:pt x="771347" y="723900"/>
                  </a:lnTo>
                  <a:lnTo>
                    <a:pt x="743737" y="723900"/>
                  </a:lnTo>
                  <a:lnTo>
                    <a:pt x="737171" y="736600"/>
                  </a:lnTo>
                  <a:lnTo>
                    <a:pt x="733107" y="736600"/>
                  </a:lnTo>
                  <a:lnTo>
                    <a:pt x="728751" y="723900"/>
                  </a:lnTo>
                  <a:lnTo>
                    <a:pt x="723722" y="736600"/>
                  </a:lnTo>
                  <a:lnTo>
                    <a:pt x="720877" y="749300"/>
                  </a:lnTo>
                  <a:lnTo>
                    <a:pt x="719061" y="762000"/>
                  </a:lnTo>
                  <a:lnTo>
                    <a:pt x="717105" y="774700"/>
                  </a:lnTo>
                  <a:lnTo>
                    <a:pt x="708253" y="774700"/>
                  </a:lnTo>
                  <a:lnTo>
                    <a:pt x="711542" y="787400"/>
                  </a:lnTo>
                  <a:lnTo>
                    <a:pt x="711555" y="800100"/>
                  </a:lnTo>
                  <a:lnTo>
                    <a:pt x="709917" y="812800"/>
                  </a:lnTo>
                  <a:lnTo>
                    <a:pt x="724458" y="812800"/>
                  </a:lnTo>
                  <a:lnTo>
                    <a:pt x="714768" y="825500"/>
                  </a:lnTo>
                  <a:lnTo>
                    <a:pt x="709853" y="825500"/>
                  </a:lnTo>
                  <a:lnTo>
                    <a:pt x="709117" y="818819"/>
                  </a:lnTo>
                  <a:lnTo>
                    <a:pt x="709409" y="816991"/>
                  </a:lnTo>
                  <a:lnTo>
                    <a:pt x="709917" y="813701"/>
                  </a:lnTo>
                  <a:lnTo>
                    <a:pt x="708507" y="813371"/>
                  </a:lnTo>
                  <a:lnTo>
                    <a:pt x="708456" y="812800"/>
                  </a:lnTo>
                  <a:lnTo>
                    <a:pt x="708431" y="813346"/>
                  </a:lnTo>
                  <a:lnTo>
                    <a:pt x="706450" y="812863"/>
                  </a:lnTo>
                  <a:lnTo>
                    <a:pt x="708152" y="821436"/>
                  </a:lnTo>
                  <a:lnTo>
                    <a:pt x="708012" y="825500"/>
                  </a:lnTo>
                  <a:lnTo>
                    <a:pt x="699541" y="825500"/>
                  </a:lnTo>
                  <a:lnTo>
                    <a:pt x="696976" y="812800"/>
                  </a:lnTo>
                  <a:lnTo>
                    <a:pt x="695642" y="800100"/>
                  </a:lnTo>
                  <a:lnTo>
                    <a:pt x="702830" y="800100"/>
                  </a:lnTo>
                  <a:lnTo>
                    <a:pt x="706450" y="812800"/>
                  </a:lnTo>
                  <a:lnTo>
                    <a:pt x="704850" y="800100"/>
                  </a:lnTo>
                  <a:lnTo>
                    <a:pt x="702703" y="787400"/>
                  </a:lnTo>
                  <a:lnTo>
                    <a:pt x="695833" y="787400"/>
                  </a:lnTo>
                  <a:lnTo>
                    <a:pt x="695756" y="785520"/>
                  </a:lnTo>
                  <a:lnTo>
                    <a:pt x="694474" y="783958"/>
                  </a:lnTo>
                  <a:lnTo>
                    <a:pt x="691007" y="784288"/>
                  </a:lnTo>
                  <a:lnTo>
                    <a:pt x="692962" y="785012"/>
                  </a:lnTo>
                  <a:lnTo>
                    <a:pt x="694410" y="786345"/>
                  </a:lnTo>
                  <a:lnTo>
                    <a:pt x="695502" y="787400"/>
                  </a:lnTo>
                  <a:lnTo>
                    <a:pt x="684771" y="787400"/>
                  </a:lnTo>
                  <a:lnTo>
                    <a:pt x="684771" y="800100"/>
                  </a:lnTo>
                  <a:lnTo>
                    <a:pt x="681697" y="812800"/>
                  </a:lnTo>
                  <a:lnTo>
                    <a:pt x="676846" y="812800"/>
                  </a:lnTo>
                  <a:lnTo>
                    <a:pt x="676516" y="800100"/>
                  </a:lnTo>
                  <a:lnTo>
                    <a:pt x="684771" y="800100"/>
                  </a:lnTo>
                  <a:lnTo>
                    <a:pt x="684771" y="787400"/>
                  </a:lnTo>
                  <a:lnTo>
                    <a:pt x="679640" y="787400"/>
                  </a:lnTo>
                  <a:lnTo>
                    <a:pt x="654380" y="800100"/>
                  </a:lnTo>
                  <a:lnTo>
                    <a:pt x="652640" y="812800"/>
                  </a:lnTo>
                  <a:lnTo>
                    <a:pt x="650887" y="838200"/>
                  </a:lnTo>
                  <a:lnTo>
                    <a:pt x="646582" y="850900"/>
                  </a:lnTo>
                  <a:lnTo>
                    <a:pt x="637159" y="876300"/>
                  </a:lnTo>
                  <a:lnTo>
                    <a:pt x="634339" y="863600"/>
                  </a:lnTo>
                  <a:lnTo>
                    <a:pt x="629666" y="850900"/>
                  </a:lnTo>
                  <a:lnTo>
                    <a:pt x="617423" y="850900"/>
                  </a:lnTo>
                  <a:lnTo>
                    <a:pt x="626046" y="838200"/>
                  </a:lnTo>
                  <a:lnTo>
                    <a:pt x="631101" y="838200"/>
                  </a:lnTo>
                  <a:lnTo>
                    <a:pt x="635749" y="825500"/>
                  </a:lnTo>
                  <a:lnTo>
                    <a:pt x="636155" y="824788"/>
                  </a:lnTo>
                  <a:lnTo>
                    <a:pt x="633412" y="812800"/>
                  </a:lnTo>
                  <a:lnTo>
                    <a:pt x="622046" y="838200"/>
                  </a:lnTo>
                  <a:lnTo>
                    <a:pt x="615238" y="825500"/>
                  </a:lnTo>
                  <a:lnTo>
                    <a:pt x="612343" y="838200"/>
                  </a:lnTo>
                  <a:lnTo>
                    <a:pt x="604151" y="838200"/>
                  </a:lnTo>
                  <a:lnTo>
                    <a:pt x="610997" y="850900"/>
                  </a:lnTo>
                  <a:lnTo>
                    <a:pt x="607987" y="850900"/>
                  </a:lnTo>
                  <a:lnTo>
                    <a:pt x="600887" y="863600"/>
                  </a:lnTo>
                  <a:lnTo>
                    <a:pt x="595503" y="876300"/>
                  </a:lnTo>
                  <a:lnTo>
                    <a:pt x="592099" y="876300"/>
                  </a:lnTo>
                  <a:lnTo>
                    <a:pt x="590651" y="863600"/>
                  </a:lnTo>
                  <a:lnTo>
                    <a:pt x="592264" y="863600"/>
                  </a:lnTo>
                  <a:lnTo>
                    <a:pt x="598017" y="850900"/>
                  </a:lnTo>
                  <a:lnTo>
                    <a:pt x="589076" y="863600"/>
                  </a:lnTo>
                  <a:lnTo>
                    <a:pt x="589305" y="876300"/>
                  </a:lnTo>
                  <a:lnTo>
                    <a:pt x="584987" y="883234"/>
                  </a:lnTo>
                  <a:lnTo>
                    <a:pt x="584136" y="876300"/>
                  </a:lnTo>
                  <a:lnTo>
                    <a:pt x="580783" y="889000"/>
                  </a:lnTo>
                  <a:lnTo>
                    <a:pt x="567131" y="889000"/>
                  </a:lnTo>
                  <a:lnTo>
                    <a:pt x="537857" y="914400"/>
                  </a:lnTo>
                  <a:lnTo>
                    <a:pt x="528523" y="927100"/>
                  </a:lnTo>
                  <a:lnTo>
                    <a:pt x="529551" y="939800"/>
                  </a:lnTo>
                  <a:lnTo>
                    <a:pt x="522097" y="939800"/>
                  </a:lnTo>
                  <a:lnTo>
                    <a:pt x="517512" y="927100"/>
                  </a:lnTo>
                  <a:lnTo>
                    <a:pt x="514769" y="927100"/>
                  </a:lnTo>
                  <a:lnTo>
                    <a:pt x="529945" y="990600"/>
                  </a:lnTo>
                  <a:lnTo>
                    <a:pt x="519633" y="977900"/>
                  </a:lnTo>
                  <a:lnTo>
                    <a:pt x="505714" y="965200"/>
                  </a:lnTo>
                  <a:lnTo>
                    <a:pt x="494614" y="952500"/>
                  </a:lnTo>
                  <a:lnTo>
                    <a:pt x="494334" y="950569"/>
                  </a:lnTo>
                  <a:lnTo>
                    <a:pt x="516280" y="966177"/>
                  </a:lnTo>
                  <a:lnTo>
                    <a:pt x="500608" y="932649"/>
                  </a:lnTo>
                  <a:lnTo>
                    <a:pt x="503288" y="946289"/>
                  </a:lnTo>
                  <a:lnTo>
                    <a:pt x="499275" y="948080"/>
                  </a:lnTo>
                  <a:lnTo>
                    <a:pt x="494220" y="949807"/>
                  </a:lnTo>
                  <a:lnTo>
                    <a:pt x="492810" y="939800"/>
                  </a:lnTo>
                  <a:lnTo>
                    <a:pt x="487565" y="939800"/>
                  </a:lnTo>
                  <a:lnTo>
                    <a:pt x="481215" y="952500"/>
                  </a:lnTo>
                  <a:lnTo>
                    <a:pt x="477304" y="965200"/>
                  </a:lnTo>
                  <a:lnTo>
                    <a:pt x="495452" y="965200"/>
                  </a:lnTo>
                  <a:lnTo>
                    <a:pt x="496938" y="977900"/>
                  </a:lnTo>
                  <a:lnTo>
                    <a:pt x="467398" y="977900"/>
                  </a:lnTo>
                  <a:lnTo>
                    <a:pt x="472998" y="990600"/>
                  </a:lnTo>
                  <a:lnTo>
                    <a:pt x="476237" y="990600"/>
                  </a:lnTo>
                  <a:lnTo>
                    <a:pt x="474637" y="1003300"/>
                  </a:lnTo>
                  <a:lnTo>
                    <a:pt x="471208" y="990600"/>
                  </a:lnTo>
                  <a:lnTo>
                    <a:pt x="465289" y="990600"/>
                  </a:lnTo>
                  <a:lnTo>
                    <a:pt x="459752" y="977900"/>
                  </a:lnTo>
                  <a:lnTo>
                    <a:pt x="457454" y="977900"/>
                  </a:lnTo>
                  <a:lnTo>
                    <a:pt x="459740" y="1016000"/>
                  </a:lnTo>
                  <a:lnTo>
                    <a:pt x="457695" y="1003300"/>
                  </a:lnTo>
                  <a:lnTo>
                    <a:pt x="452043" y="1003300"/>
                  </a:lnTo>
                  <a:lnTo>
                    <a:pt x="444766" y="990600"/>
                  </a:lnTo>
                  <a:lnTo>
                    <a:pt x="437896" y="990600"/>
                  </a:lnTo>
                  <a:lnTo>
                    <a:pt x="433031" y="1003300"/>
                  </a:lnTo>
                  <a:lnTo>
                    <a:pt x="426021" y="1016000"/>
                  </a:lnTo>
                  <a:lnTo>
                    <a:pt x="427850" y="1041400"/>
                  </a:lnTo>
                  <a:lnTo>
                    <a:pt x="430072" y="1054100"/>
                  </a:lnTo>
                  <a:lnTo>
                    <a:pt x="424230" y="1066800"/>
                  </a:lnTo>
                  <a:lnTo>
                    <a:pt x="420674" y="1054100"/>
                  </a:lnTo>
                  <a:lnTo>
                    <a:pt x="413689" y="1054100"/>
                  </a:lnTo>
                  <a:lnTo>
                    <a:pt x="405079" y="1041400"/>
                  </a:lnTo>
                  <a:lnTo>
                    <a:pt x="396633" y="1041400"/>
                  </a:lnTo>
                  <a:lnTo>
                    <a:pt x="402767" y="1054100"/>
                  </a:lnTo>
                  <a:lnTo>
                    <a:pt x="410756" y="1079500"/>
                  </a:lnTo>
                  <a:lnTo>
                    <a:pt x="416521" y="1104900"/>
                  </a:lnTo>
                  <a:lnTo>
                    <a:pt x="415975" y="1117600"/>
                  </a:lnTo>
                  <a:lnTo>
                    <a:pt x="408228" y="1117600"/>
                  </a:lnTo>
                  <a:lnTo>
                    <a:pt x="403656" y="1143000"/>
                  </a:lnTo>
                  <a:lnTo>
                    <a:pt x="397891" y="1117600"/>
                  </a:lnTo>
                  <a:lnTo>
                    <a:pt x="392303" y="1092200"/>
                  </a:lnTo>
                  <a:lnTo>
                    <a:pt x="388023" y="1066800"/>
                  </a:lnTo>
                  <a:lnTo>
                    <a:pt x="386207" y="1054100"/>
                  </a:lnTo>
                  <a:lnTo>
                    <a:pt x="361784" y="1054100"/>
                  </a:lnTo>
                  <a:lnTo>
                    <a:pt x="367525" y="1041400"/>
                  </a:lnTo>
                  <a:lnTo>
                    <a:pt x="357720" y="1041400"/>
                  </a:lnTo>
                  <a:lnTo>
                    <a:pt x="351523" y="1054100"/>
                  </a:lnTo>
                  <a:lnTo>
                    <a:pt x="345617" y="1054100"/>
                  </a:lnTo>
                  <a:lnTo>
                    <a:pt x="349758" y="1066800"/>
                  </a:lnTo>
                  <a:lnTo>
                    <a:pt x="348449" y="1079500"/>
                  </a:lnTo>
                  <a:lnTo>
                    <a:pt x="346798" y="1079500"/>
                  </a:lnTo>
                  <a:lnTo>
                    <a:pt x="349910" y="1092200"/>
                  </a:lnTo>
                  <a:lnTo>
                    <a:pt x="361569" y="1054100"/>
                  </a:lnTo>
                  <a:lnTo>
                    <a:pt x="368655" y="1066800"/>
                  </a:lnTo>
                  <a:lnTo>
                    <a:pt x="372110" y="1079500"/>
                  </a:lnTo>
                  <a:lnTo>
                    <a:pt x="370408" y="1104900"/>
                  </a:lnTo>
                  <a:lnTo>
                    <a:pt x="362013" y="1117600"/>
                  </a:lnTo>
                  <a:lnTo>
                    <a:pt x="356095" y="1104900"/>
                  </a:lnTo>
                  <a:lnTo>
                    <a:pt x="350507" y="1104900"/>
                  </a:lnTo>
                  <a:lnTo>
                    <a:pt x="345681" y="1092200"/>
                  </a:lnTo>
                  <a:lnTo>
                    <a:pt x="341668" y="1092200"/>
                  </a:lnTo>
                  <a:lnTo>
                    <a:pt x="338797" y="1104900"/>
                  </a:lnTo>
                  <a:lnTo>
                    <a:pt x="331228" y="1104900"/>
                  </a:lnTo>
                  <a:lnTo>
                    <a:pt x="331736" y="1092200"/>
                  </a:lnTo>
                  <a:lnTo>
                    <a:pt x="326440" y="1104900"/>
                  </a:lnTo>
                  <a:lnTo>
                    <a:pt x="325120" y="1117600"/>
                  </a:lnTo>
                  <a:lnTo>
                    <a:pt x="322338" y="1117600"/>
                  </a:lnTo>
                  <a:lnTo>
                    <a:pt x="312610" y="1130300"/>
                  </a:lnTo>
                  <a:lnTo>
                    <a:pt x="294436" y="1130300"/>
                  </a:lnTo>
                  <a:lnTo>
                    <a:pt x="310934" y="1143000"/>
                  </a:lnTo>
                  <a:lnTo>
                    <a:pt x="330238" y="1155700"/>
                  </a:lnTo>
                  <a:lnTo>
                    <a:pt x="347256" y="1168400"/>
                  </a:lnTo>
                  <a:lnTo>
                    <a:pt x="356882" y="1181100"/>
                  </a:lnTo>
                  <a:lnTo>
                    <a:pt x="340372" y="1181100"/>
                  </a:lnTo>
                  <a:lnTo>
                    <a:pt x="334149" y="1187500"/>
                  </a:lnTo>
                  <a:lnTo>
                    <a:pt x="322313" y="1173645"/>
                  </a:lnTo>
                  <a:lnTo>
                    <a:pt x="320255" y="1176096"/>
                  </a:lnTo>
                  <a:lnTo>
                    <a:pt x="333717" y="1187945"/>
                  </a:lnTo>
                  <a:lnTo>
                    <a:pt x="328015" y="1193800"/>
                  </a:lnTo>
                  <a:lnTo>
                    <a:pt x="318185" y="1193800"/>
                  </a:lnTo>
                  <a:lnTo>
                    <a:pt x="309270" y="1181100"/>
                  </a:lnTo>
                  <a:lnTo>
                    <a:pt x="303352" y="1168400"/>
                  </a:lnTo>
                  <a:lnTo>
                    <a:pt x="297840" y="1155700"/>
                  </a:lnTo>
                  <a:lnTo>
                    <a:pt x="292925" y="1155700"/>
                  </a:lnTo>
                  <a:lnTo>
                    <a:pt x="293598" y="1168400"/>
                  </a:lnTo>
                  <a:lnTo>
                    <a:pt x="281686" y="1168400"/>
                  </a:lnTo>
                  <a:lnTo>
                    <a:pt x="278104" y="1181100"/>
                  </a:lnTo>
                  <a:lnTo>
                    <a:pt x="282168" y="1181100"/>
                  </a:lnTo>
                  <a:lnTo>
                    <a:pt x="278053" y="1193800"/>
                  </a:lnTo>
                  <a:lnTo>
                    <a:pt x="267563" y="1193800"/>
                  </a:lnTo>
                  <a:lnTo>
                    <a:pt x="274307" y="1206500"/>
                  </a:lnTo>
                  <a:lnTo>
                    <a:pt x="279247" y="1219200"/>
                  </a:lnTo>
                  <a:lnTo>
                    <a:pt x="281609" y="1231900"/>
                  </a:lnTo>
                  <a:lnTo>
                    <a:pt x="270344" y="1231900"/>
                  </a:lnTo>
                  <a:lnTo>
                    <a:pt x="258978" y="1244600"/>
                  </a:lnTo>
                  <a:lnTo>
                    <a:pt x="248462" y="1244600"/>
                  </a:lnTo>
                  <a:lnTo>
                    <a:pt x="238455" y="1257300"/>
                  </a:lnTo>
                  <a:lnTo>
                    <a:pt x="228587" y="1270000"/>
                  </a:lnTo>
                  <a:lnTo>
                    <a:pt x="214985" y="1270000"/>
                  </a:lnTo>
                  <a:lnTo>
                    <a:pt x="214934" y="1270165"/>
                  </a:lnTo>
                  <a:lnTo>
                    <a:pt x="223697" y="1282700"/>
                  </a:lnTo>
                  <a:lnTo>
                    <a:pt x="228854" y="1295400"/>
                  </a:lnTo>
                  <a:lnTo>
                    <a:pt x="230060" y="1308100"/>
                  </a:lnTo>
                  <a:lnTo>
                    <a:pt x="227088" y="1333500"/>
                  </a:lnTo>
                  <a:lnTo>
                    <a:pt x="213931" y="1333500"/>
                  </a:lnTo>
                  <a:lnTo>
                    <a:pt x="213931" y="1384300"/>
                  </a:lnTo>
                  <a:lnTo>
                    <a:pt x="211023" y="1397000"/>
                  </a:lnTo>
                  <a:lnTo>
                    <a:pt x="206184" y="1397000"/>
                  </a:lnTo>
                  <a:lnTo>
                    <a:pt x="213931" y="1384300"/>
                  </a:lnTo>
                  <a:lnTo>
                    <a:pt x="213931" y="1333500"/>
                  </a:lnTo>
                  <a:lnTo>
                    <a:pt x="213258" y="1333500"/>
                  </a:lnTo>
                  <a:lnTo>
                    <a:pt x="204609" y="1346200"/>
                  </a:lnTo>
                  <a:lnTo>
                    <a:pt x="205828" y="1358900"/>
                  </a:lnTo>
                  <a:lnTo>
                    <a:pt x="206336" y="1371600"/>
                  </a:lnTo>
                  <a:lnTo>
                    <a:pt x="195580" y="1384300"/>
                  </a:lnTo>
                  <a:lnTo>
                    <a:pt x="179209" y="1384300"/>
                  </a:lnTo>
                  <a:lnTo>
                    <a:pt x="173951" y="1371600"/>
                  </a:lnTo>
                  <a:lnTo>
                    <a:pt x="168490" y="1371600"/>
                  </a:lnTo>
                  <a:lnTo>
                    <a:pt x="173545" y="1358900"/>
                  </a:lnTo>
                  <a:lnTo>
                    <a:pt x="180340" y="1358900"/>
                  </a:lnTo>
                  <a:lnTo>
                    <a:pt x="181089" y="1357490"/>
                  </a:lnTo>
                  <a:lnTo>
                    <a:pt x="180695" y="1346200"/>
                  </a:lnTo>
                  <a:lnTo>
                    <a:pt x="181673" y="1342364"/>
                  </a:lnTo>
                  <a:lnTo>
                    <a:pt x="178219" y="1346200"/>
                  </a:lnTo>
                  <a:lnTo>
                    <a:pt x="164617" y="1358900"/>
                  </a:lnTo>
                  <a:lnTo>
                    <a:pt x="149301" y="1384300"/>
                  </a:lnTo>
                  <a:lnTo>
                    <a:pt x="132689" y="1397000"/>
                  </a:lnTo>
                  <a:lnTo>
                    <a:pt x="133197" y="1397000"/>
                  </a:lnTo>
                  <a:lnTo>
                    <a:pt x="131965" y="1409700"/>
                  </a:lnTo>
                  <a:lnTo>
                    <a:pt x="137985" y="1409700"/>
                  </a:lnTo>
                  <a:lnTo>
                    <a:pt x="141338" y="1397000"/>
                  </a:lnTo>
                  <a:lnTo>
                    <a:pt x="146824" y="1397000"/>
                  </a:lnTo>
                  <a:lnTo>
                    <a:pt x="147916" y="1409700"/>
                  </a:lnTo>
                  <a:lnTo>
                    <a:pt x="152654" y="1409700"/>
                  </a:lnTo>
                  <a:lnTo>
                    <a:pt x="152158" y="1422400"/>
                  </a:lnTo>
                  <a:lnTo>
                    <a:pt x="151155" y="1435100"/>
                  </a:lnTo>
                  <a:lnTo>
                    <a:pt x="148018" y="1447800"/>
                  </a:lnTo>
                  <a:lnTo>
                    <a:pt x="140449" y="1447800"/>
                  </a:lnTo>
                  <a:lnTo>
                    <a:pt x="139446" y="1435100"/>
                  </a:lnTo>
                  <a:lnTo>
                    <a:pt x="135915" y="1435100"/>
                  </a:lnTo>
                  <a:lnTo>
                    <a:pt x="127546" y="1447800"/>
                  </a:lnTo>
                  <a:lnTo>
                    <a:pt x="120916" y="1447800"/>
                  </a:lnTo>
                  <a:lnTo>
                    <a:pt x="122605" y="1460500"/>
                  </a:lnTo>
                  <a:lnTo>
                    <a:pt x="135978" y="1460500"/>
                  </a:lnTo>
                  <a:lnTo>
                    <a:pt x="136385" y="1473200"/>
                  </a:lnTo>
                  <a:lnTo>
                    <a:pt x="136740" y="1473200"/>
                  </a:lnTo>
                  <a:lnTo>
                    <a:pt x="135140" y="1485900"/>
                  </a:lnTo>
                  <a:lnTo>
                    <a:pt x="129679" y="1498600"/>
                  </a:lnTo>
                  <a:lnTo>
                    <a:pt x="148031" y="1498600"/>
                  </a:lnTo>
                  <a:lnTo>
                    <a:pt x="142036" y="1485900"/>
                  </a:lnTo>
                  <a:lnTo>
                    <a:pt x="146900" y="1473200"/>
                  </a:lnTo>
                  <a:lnTo>
                    <a:pt x="151117" y="1473200"/>
                  </a:lnTo>
                  <a:lnTo>
                    <a:pt x="143179" y="1460500"/>
                  </a:lnTo>
                  <a:lnTo>
                    <a:pt x="168490" y="1460500"/>
                  </a:lnTo>
                  <a:lnTo>
                    <a:pt x="177850" y="1460500"/>
                  </a:lnTo>
                  <a:lnTo>
                    <a:pt x="174853" y="1450289"/>
                  </a:lnTo>
                  <a:lnTo>
                    <a:pt x="175907" y="1448587"/>
                  </a:lnTo>
                  <a:lnTo>
                    <a:pt x="177355" y="1448066"/>
                  </a:lnTo>
                  <a:lnTo>
                    <a:pt x="179311" y="1447063"/>
                  </a:lnTo>
                  <a:lnTo>
                    <a:pt x="181203" y="1445729"/>
                  </a:lnTo>
                  <a:lnTo>
                    <a:pt x="180035" y="1446072"/>
                  </a:lnTo>
                  <a:lnTo>
                    <a:pt x="178193" y="1446961"/>
                  </a:lnTo>
                  <a:lnTo>
                    <a:pt x="176072" y="1448333"/>
                  </a:lnTo>
                  <a:lnTo>
                    <a:pt x="176403" y="1447800"/>
                  </a:lnTo>
                  <a:lnTo>
                    <a:pt x="174117" y="1447800"/>
                  </a:lnTo>
                  <a:lnTo>
                    <a:pt x="165595" y="1447800"/>
                  </a:lnTo>
                  <a:lnTo>
                    <a:pt x="164249" y="1435100"/>
                  </a:lnTo>
                  <a:lnTo>
                    <a:pt x="166319" y="1422400"/>
                  </a:lnTo>
                  <a:lnTo>
                    <a:pt x="169214" y="1422400"/>
                  </a:lnTo>
                  <a:lnTo>
                    <a:pt x="170383" y="1409700"/>
                  </a:lnTo>
                  <a:lnTo>
                    <a:pt x="175907" y="1409700"/>
                  </a:lnTo>
                  <a:lnTo>
                    <a:pt x="172834" y="1422400"/>
                  </a:lnTo>
                  <a:lnTo>
                    <a:pt x="178752" y="1422400"/>
                  </a:lnTo>
                  <a:lnTo>
                    <a:pt x="177634" y="1409700"/>
                  </a:lnTo>
                  <a:lnTo>
                    <a:pt x="193357" y="1409700"/>
                  </a:lnTo>
                  <a:lnTo>
                    <a:pt x="194919" y="1409700"/>
                  </a:lnTo>
                  <a:lnTo>
                    <a:pt x="196646" y="1409700"/>
                  </a:lnTo>
                  <a:lnTo>
                    <a:pt x="196532" y="1422400"/>
                  </a:lnTo>
                  <a:lnTo>
                    <a:pt x="205003" y="1409700"/>
                  </a:lnTo>
                  <a:lnTo>
                    <a:pt x="211632" y="1397000"/>
                  </a:lnTo>
                  <a:lnTo>
                    <a:pt x="221373" y="1397000"/>
                  </a:lnTo>
                  <a:lnTo>
                    <a:pt x="223240" y="1384300"/>
                  </a:lnTo>
                  <a:lnTo>
                    <a:pt x="225780" y="1384300"/>
                  </a:lnTo>
                  <a:lnTo>
                    <a:pt x="226187" y="1371600"/>
                  </a:lnTo>
                  <a:lnTo>
                    <a:pt x="231038" y="1371600"/>
                  </a:lnTo>
                  <a:lnTo>
                    <a:pt x="233159" y="1358900"/>
                  </a:lnTo>
                  <a:lnTo>
                    <a:pt x="237401" y="1358900"/>
                  </a:lnTo>
                  <a:lnTo>
                    <a:pt x="246202" y="1346200"/>
                  </a:lnTo>
                  <a:lnTo>
                    <a:pt x="253834" y="1333500"/>
                  </a:lnTo>
                  <a:lnTo>
                    <a:pt x="264223" y="1320800"/>
                  </a:lnTo>
                  <a:lnTo>
                    <a:pt x="281279" y="1308100"/>
                  </a:lnTo>
                  <a:lnTo>
                    <a:pt x="283273" y="1295400"/>
                  </a:lnTo>
                  <a:lnTo>
                    <a:pt x="289826" y="1295400"/>
                  </a:lnTo>
                  <a:lnTo>
                    <a:pt x="295833" y="1282700"/>
                  </a:lnTo>
                  <a:lnTo>
                    <a:pt x="317030" y="1282700"/>
                  </a:lnTo>
                  <a:lnTo>
                    <a:pt x="323367" y="1270000"/>
                  </a:lnTo>
                  <a:lnTo>
                    <a:pt x="339648" y="1270000"/>
                  </a:lnTo>
                  <a:lnTo>
                    <a:pt x="351358" y="1257300"/>
                  </a:lnTo>
                  <a:lnTo>
                    <a:pt x="361188" y="1231900"/>
                  </a:lnTo>
                  <a:lnTo>
                    <a:pt x="370878" y="1231900"/>
                  </a:lnTo>
                  <a:lnTo>
                    <a:pt x="363131" y="1219200"/>
                  </a:lnTo>
                  <a:lnTo>
                    <a:pt x="368465" y="1206500"/>
                  </a:lnTo>
                  <a:lnTo>
                    <a:pt x="373227" y="1206500"/>
                  </a:lnTo>
                  <a:lnTo>
                    <a:pt x="377698" y="1193800"/>
                  </a:lnTo>
                  <a:lnTo>
                    <a:pt x="382193" y="1193800"/>
                  </a:lnTo>
                  <a:lnTo>
                    <a:pt x="374446" y="1181100"/>
                  </a:lnTo>
                  <a:lnTo>
                    <a:pt x="379704" y="1168400"/>
                  </a:lnTo>
                  <a:lnTo>
                    <a:pt x="389915" y="1168400"/>
                  </a:lnTo>
                  <a:lnTo>
                    <a:pt x="401980" y="1155700"/>
                  </a:lnTo>
                  <a:lnTo>
                    <a:pt x="423595" y="1155700"/>
                  </a:lnTo>
                  <a:lnTo>
                    <a:pt x="428447" y="1143000"/>
                  </a:lnTo>
                  <a:lnTo>
                    <a:pt x="432142" y="1130300"/>
                  </a:lnTo>
                  <a:lnTo>
                    <a:pt x="435724" y="1130300"/>
                  </a:lnTo>
                  <a:lnTo>
                    <a:pt x="439978" y="1117600"/>
                  </a:lnTo>
                  <a:lnTo>
                    <a:pt x="445795" y="1117600"/>
                  </a:lnTo>
                  <a:lnTo>
                    <a:pt x="453999" y="1104900"/>
                  </a:lnTo>
                  <a:lnTo>
                    <a:pt x="464654" y="1104900"/>
                  </a:lnTo>
                  <a:lnTo>
                    <a:pt x="467334" y="1092200"/>
                  </a:lnTo>
                  <a:lnTo>
                    <a:pt x="470674" y="1092200"/>
                  </a:lnTo>
                  <a:lnTo>
                    <a:pt x="473075" y="1079500"/>
                  </a:lnTo>
                  <a:lnTo>
                    <a:pt x="482219" y="1092200"/>
                  </a:lnTo>
                  <a:lnTo>
                    <a:pt x="489737" y="1092200"/>
                  </a:lnTo>
                  <a:lnTo>
                    <a:pt x="482777" y="1079500"/>
                  </a:lnTo>
                  <a:lnTo>
                    <a:pt x="476364" y="1079500"/>
                  </a:lnTo>
                  <a:lnTo>
                    <a:pt x="476084" y="1066800"/>
                  </a:lnTo>
                  <a:lnTo>
                    <a:pt x="500113" y="1066800"/>
                  </a:lnTo>
                  <a:lnTo>
                    <a:pt x="501065" y="1054100"/>
                  </a:lnTo>
                  <a:lnTo>
                    <a:pt x="505790" y="1041400"/>
                  </a:lnTo>
                  <a:lnTo>
                    <a:pt x="509193" y="1028700"/>
                  </a:lnTo>
                  <a:lnTo>
                    <a:pt x="514108" y="1028700"/>
                  </a:lnTo>
                  <a:lnTo>
                    <a:pt x="520293" y="1016000"/>
                  </a:lnTo>
                  <a:lnTo>
                    <a:pt x="532168" y="1016000"/>
                  </a:lnTo>
                  <a:lnTo>
                    <a:pt x="530275" y="1003300"/>
                  </a:lnTo>
                  <a:lnTo>
                    <a:pt x="548005" y="1003300"/>
                  </a:lnTo>
                  <a:lnTo>
                    <a:pt x="548779" y="1016000"/>
                  </a:lnTo>
                  <a:lnTo>
                    <a:pt x="551903" y="1003300"/>
                  </a:lnTo>
                  <a:lnTo>
                    <a:pt x="554748" y="990600"/>
                  </a:lnTo>
                  <a:lnTo>
                    <a:pt x="557225" y="990600"/>
                  </a:lnTo>
                  <a:lnTo>
                    <a:pt x="559206" y="977900"/>
                  </a:lnTo>
                  <a:lnTo>
                    <a:pt x="566991" y="977900"/>
                  </a:lnTo>
                  <a:lnTo>
                    <a:pt x="569023" y="965200"/>
                  </a:lnTo>
                  <a:lnTo>
                    <a:pt x="576160" y="965200"/>
                  </a:lnTo>
                  <a:lnTo>
                    <a:pt x="594220" y="952500"/>
                  </a:lnTo>
                  <a:lnTo>
                    <a:pt x="615683" y="939800"/>
                  </a:lnTo>
                  <a:lnTo>
                    <a:pt x="640118" y="914400"/>
                  </a:lnTo>
                  <a:lnTo>
                    <a:pt x="667092" y="901700"/>
                  </a:lnTo>
                  <a:lnTo>
                    <a:pt x="667448" y="901700"/>
                  </a:lnTo>
                  <a:lnTo>
                    <a:pt x="676059" y="889000"/>
                  </a:lnTo>
                  <a:lnTo>
                    <a:pt x="687057" y="889000"/>
                  </a:lnTo>
                  <a:lnTo>
                    <a:pt x="686054" y="901700"/>
                  </a:lnTo>
                  <a:lnTo>
                    <a:pt x="694575" y="889000"/>
                  </a:lnTo>
                  <a:lnTo>
                    <a:pt x="703338" y="889000"/>
                  </a:lnTo>
                  <a:lnTo>
                    <a:pt x="709980" y="876300"/>
                  </a:lnTo>
                  <a:lnTo>
                    <a:pt x="712139" y="863600"/>
                  </a:lnTo>
                  <a:lnTo>
                    <a:pt x="717664" y="863600"/>
                  </a:lnTo>
                  <a:lnTo>
                    <a:pt x="714870" y="876300"/>
                  </a:lnTo>
                  <a:lnTo>
                    <a:pt x="718947" y="876300"/>
                  </a:lnTo>
                  <a:lnTo>
                    <a:pt x="719670" y="863600"/>
                  </a:lnTo>
                  <a:lnTo>
                    <a:pt x="725551" y="873442"/>
                  </a:lnTo>
                  <a:lnTo>
                    <a:pt x="730250" y="863600"/>
                  </a:lnTo>
                  <a:lnTo>
                    <a:pt x="729538" y="863600"/>
                  </a:lnTo>
                  <a:lnTo>
                    <a:pt x="724382" y="850900"/>
                  </a:lnTo>
                  <a:lnTo>
                    <a:pt x="717054" y="838200"/>
                  </a:lnTo>
                  <a:lnTo>
                    <a:pt x="732663" y="838200"/>
                  </a:lnTo>
                  <a:lnTo>
                    <a:pt x="730592" y="825500"/>
                  </a:lnTo>
                  <a:lnTo>
                    <a:pt x="744982" y="825500"/>
                  </a:lnTo>
                  <a:lnTo>
                    <a:pt x="737235" y="838200"/>
                  </a:lnTo>
                  <a:lnTo>
                    <a:pt x="745172" y="825500"/>
                  </a:lnTo>
                  <a:lnTo>
                    <a:pt x="756526" y="825500"/>
                  </a:lnTo>
                  <a:lnTo>
                    <a:pt x="765238" y="812800"/>
                  </a:lnTo>
                  <a:lnTo>
                    <a:pt x="765276" y="800100"/>
                  </a:lnTo>
                  <a:lnTo>
                    <a:pt x="773366" y="800100"/>
                  </a:lnTo>
                  <a:lnTo>
                    <a:pt x="780707" y="787400"/>
                  </a:lnTo>
                  <a:lnTo>
                    <a:pt x="791032" y="787400"/>
                  </a:lnTo>
                  <a:lnTo>
                    <a:pt x="797496" y="774700"/>
                  </a:lnTo>
                  <a:lnTo>
                    <a:pt x="792924" y="774700"/>
                  </a:lnTo>
                  <a:lnTo>
                    <a:pt x="791502" y="762000"/>
                  </a:lnTo>
                  <a:lnTo>
                    <a:pt x="808596" y="762000"/>
                  </a:lnTo>
                  <a:lnTo>
                    <a:pt x="822020" y="749300"/>
                  </a:lnTo>
                  <a:lnTo>
                    <a:pt x="829640" y="749300"/>
                  </a:lnTo>
                  <a:lnTo>
                    <a:pt x="843495" y="736600"/>
                  </a:lnTo>
                  <a:lnTo>
                    <a:pt x="835799" y="736600"/>
                  </a:lnTo>
                  <a:lnTo>
                    <a:pt x="834910" y="723900"/>
                  </a:lnTo>
                  <a:lnTo>
                    <a:pt x="859409" y="723900"/>
                  </a:lnTo>
                  <a:lnTo>
                    <a:pt x="869149" y="711200"/>
                  </a:lnTo>
                  <a:lnTo>
                    <a:pt x="906945" y="711200"/>
                  </a:lnTo>
                  <a:lnTo>
                    <a:pt x="909624" y="723900"/>
                  </a:lnTo>
                  <a:lnTo>
                    <a:pt x="915504" y="723900"/>
                  </a:lnTo>
                  <a:lnTo>
                    <a:pt x="913333" y="711200"/>
                  </a:lnTo>
                  <a:lnTo>
                    <a:pt x="908418" y="711200"/>
                  </a:lnTo>
                  <a:lnTo>
                    <a:pt x="910183" y="698500"/>
                  </a:lnTo>
                  <a:lnTo>
                    <a:pt x="914615" y="698500"/>
                  </a:lnTo>
                  <a:lnTo>
                    <a:pt x="918311" y="711200"/>
                  </a:lnTo>
                  <a:lnTo>
                    <a:pt x="933691" y="711200"/>
                  </a:lnTo>
                  <a:lnTo>
                    <a:pt x="939126" y="685800"/>
                  </a:lnTo>
                  <a:lnTo>
                    <a:pt x="946937" y="673100"/>
                  </a:lnTo>
                  <a:lnTo>
                    <a:pt x="947089" y="673100"/>
                  </a:lnTo>
                  <a:lnTo>
                    <a:pt x="950493" y="660400"/>
                  </a:lnTo>
                  <a:lnTo>
                    <a:pt x="959777" y="660400"/>
                  </a:lnTo>
                  <a:lnTo>
                    <a:pt x="972312" y="647700"/>
                  </a:lnTo>
                  <a:lnTo>
                    <a:pt x="982865" y="647700"/>
                  </a:lnTo>
                  <a:lnTo>
                    <a:pt x="986231" y="635000"/>
                  </a:lnTo>
                  <a:lnTo>
                    <a:pt x="995362" y="635000"/>
                  </a:lnTo>
                  <a:lnTo>
                    <a:pt x="1001318" y="622300"/>
                  </a:lnTo>
                  <a:lnTo>
                    <a:pt x="1006182" y="609600"/>
                  </a:lnTo>
                  <a:lnTo>
                    <a:pt x="1025207" y="609600"/>
                  </a:lnTo>
                  <a:lnTo>
                    <a:pt x="1037742" y="596900"/>
                  </a:lnTo>
                  <a:lnTo>
                    <a:pt x="1048664" y="584200"/>
                  </a:lnTo>
                  <a:lnTo>
                    <a:pt x="1061554" y="584200"/>
                  </a:lnTo>
                  <a:lnTo>
                    <a:pt x="1082509" y="558800"/>
                  </a:lnTo>
                  <a:lnTo>
                    <a:pt x="1084021" y="571500"/>
                  </a:lnTo>
                  <a:lnTo>
                    <a:pt x="1092987" y="558800"/>
                  </a:lnTo>
                  <a:lnTo>
                    <a:pt x="1097661" y="558800"/>
                  </a:lnTo>
                  <a:lnTo>
                    <a:pt x="1099477" y="546100"/>
                  </a:lnTo>
                  <a:lnTo>
                    <a:pt x="1099858" y="533400"/>
                  </a:lnTo>
                  <a:lnTo>
                    <a:pt x="1104480" y="533400"/>
                  </a:lnTo>
                  <a:lnTo>
                    <a:pt x="1103985" y="546100"/>
                  </a:lnTo>
                  <a:lnTo>
                    <a:pt x="1104760" y="546100"/>
                  </a:lnTo>
                  <a:lnTo>
                    <a:pt x="1119352" y="533400"/>
                  </a:lnTo>
                  <a:lnTo>
                    <a:pt x="1127899" y="533400"/>
                  </a:lnTo>
                  <a:lnTo>
                    <a:pt x="1133221" y="520700"/>
                  </a:lnTo>
                  <a:lnTo>
                    <a:pt x="1138161" y="508000"/>
                  </a:lnTo>
                  <a:lnTo>
                    <a:pt x="1168476" y="508000"/>
                  </a:lnTo>
                  <a:lnTo>
                    <a:pt x="1185875" y="495300"/>
                  </a:lnTo>
                  <a:lnTo>
                    <a:pt x="1199489" y="482600"/>
                  </a:lnTo>
                  <a:lnTo>
                    <a:pt x="1200099" y="482600"/>
                  </a:lnTo>
                  <a:lnTo>
                    <a:pt x="1217853" y="469900"/>
                  </a:lnTo>
                  <a:lnTo>
                    <a:pt x="1240536" y="457200"/>
                  </a:lnTo>
                  <a:lnTo>
                    <a:pt x="1257579" y="457200"/>
                  </a:lnTo>
                  <a:lnTo>
                    <a:pt x="1258366" y="431800"/>
                  </a:lnTo>
                  <a:lnTo>
                    <a:pt x="1268120" y="406400"/>
                  </a:lnTo>
                  <a:lnTo>
                    <a:pt x="1257681" y="419100"/>
                  </a:lnTo>
                  <a:lnTo>
                    <a:pt x="1255014" y="406400"/>
                  </a:lnTo>
                  <a:lnTo>
                    <a:pt x="1254175" y="406400"/>
                  </a:lnTo>
                  <a:lnTo>
                    <a:pt x="1249222" y="393700"/>
                  </a:lnTo>
                  <a:lnTo>
                    <a:pt x="1269492" y="393700"/>
                  </a:lnTo>
                  <a:lnTo>
                    <a:pt x="1267891" y="406400"/>
                  </a:lnTo>
                  <a:lnTo>
                    <a:pt x="1268120" y="406400"/>
                  </a:lnTo>
                  <a:lnTo>
                    <a:pt x="1283817" y="406400"/>
                  </a:lnTo>
                  <a:lnTo>
                    <a:pt x="1294053" y="393700"/>
                  </a:lnTo>
                  <a:lnTo>
                    <a:pt x="1301737" y="406400"/>
                  </a:lnTo>
                  <a:lnTo>
                    <a:pt x="1331683" y="381000"/>
                  </a:lnTo>
                  <a:lnTo>
                    <a:pt x="1362760" y="368300"/>
                  </a:lnTo>
                  <a:lnTo>
                    <a:pt x="1393672" y="342900"/>
                  </a:lnTo>
                  <a:lnTo>
                    <a:pt x="1423111" y="330200"/>
                  </a:lnTo>
                  <a:lnTo>
                    <a:pt x="1410017" y="317500"/>
                  </a:lnTo>
                  <a:lnTo>
                    <a:pt x="1434566" y="317500"/>
                  </a:lnTo>
                  <a:lnTo>
                    <a:pt x="1434325" y="318439"/>
                  </a:lnTo>
                  <a:lnTo>
                    <a:pt x="1435049" y="317500"/>
                  </a:lnTo>
                  <a:lnTo>
                    <a:pt x="1435760" y="317500"/>
                  </a:lnTo>
                  <a:lnTo>
                    <a:pt x="1435265" y="304800"/>
                  </a:lnTo>
                  <a:lnTo>
                    <a:pt x="1444993" y="304800"/>
                  </a:lnTo>
                  <a:lnTo>
                    <a:pt x="1445628" y="317500"/>
                  </a:lnTo>
                  <a:lnTo>
                    <a:pt x="1443266" y="317500"/>
                  </a:lnTo>
                  <a:lnTo>
                    <a:pt x="1444015" y="330200"/>
                  </a:lnTo>
                  <a:lnTo>
                    <a:pt x="1450987" y="317500"/>
                  </a:lnTo>
                  <a:lnTo>
                    <a:pt x="1449463" y="317500"/>
                  </a:lnTo>
                  <a:lnTo>
                    <a:pt x="1450416" y="304800"/>
                  </a:lnTo>
                  <a:lnTo>
                    <a:pt x="1453070" y="304800"/>
                  </a:lnTo>
                  <a:lnTo>
                    <a:pt x="1459357" y="292100"/>
                  </a:lnTo>
                  <a:lnTo>
                    <a:pt x="1468158" y="292100"/>
                  </a:lnTo>
                  <a:lnTo>
                    <a:pt x="1468272" y="304800"/>
                  </a:lnTo>
                  <a:lnTo>
                    <a:pt x="1473174" y="304800"/>
                  </a:lnTo>
                  <a:lnTo>
                    <a:pt x="1475917" y="292100"/>
                  </a:lnTo>
                  <a:lnTo>
                    <a:pt x="1493253" y="292100"/>
                  </a:lnTo>
                  <a:lnTo>
                    <a:pt x="1479867" y="279400"/>
                  </a:lnTo>
                  <a:lnTo>
                    <a:pt x="1487563" y="279400"/>
                  </a:lnTo>
                  <a:lnTo>
                    <a:pt x="1487601" y="266700"/>
                  </a:lnTo>
                  <a:lnTo>
                    <a:pt x="1500936" y="266700"/>
                  </a:lnTo>
                  <a:lnTo>
                    <a:pt x="1523873" y="254000"/>
                  </a:lnTo>
                  <a:lnTo>
                    <a:pt x="1544523" y="241300"/>
                  </a:lnTo>
                  <a:lnTo>
                    <a:pt x="1557921" y="241300"/>
                  </a:lnTo>
                  <a:lnTo>
                    <a:pt x="1563166" y="228600"/>
                  </a:lnTo>
                  <a:lnTo>
                    <a:pt x="1569999" y="215900"/>
                  </a:lnTo>
                  <a:lnTo>
                    <a:pt x="1587754" y="215900"/>
                  </a:lnTo>
                  <a:lnTo>
                    <a:pt x="1583931" y="203200"/>
                  </a:lnTo>
                  <a:lnTo>
                    <a:pt x="1580819" y="203200"/>
                  </a:lnTo>
                  <a:lnTo>
                    <a:pt x="1586306" y="190500"/>
                  </a:lnTo>
                  <a:lnTo>
                    <a:pt x="1595120" y="203200"/>
                  </a:lnTo>
                  <a:lnTo>
                    <a:pt x="1630426" y="203200"/>
                  </a:lnTo>
                  <a:lnTo>
                    <a:pt x="1639112" y="190500"/>
                  </a:lnTo>
                  <a:lnTo>
                    <a:pt x="1646428" y="177800"/>
                  </a:lnTo>
                  <a:lnTo>
                    <a:pt x="1648561" y="177800"/>
                  </a:lnTo>
                  <a:lnTo>
                    <a:pt x="1651139" y="190500"/>
                  </a:lnTo>
                  <a:lnTo>
                    <a:pt x="1656549" y="190500"/>
                  </a:lnTo>
                  <a:lnTo>
                    <a:pt x="1672336" y="177800"/>
                  </a:lnTo>
                  <a:lnTo>
                    <a:pt x="1692554" y="165100"/>
                  </a:lnTo>
                  <a:lnTo>
                    <a:pt x="1714512" y="165100"/>
                  </a:lnTo>
                  <a:lnTo>
                    <a:pt x="1735505" y="152400"/>
                  </a:lnTo>
                  <a:lnTo>
                    <a:pt x="1734273" y="152400"/>
                  </a:lnTo>
                  <a:lnTo>
                    <a:pt x="1727022" y="139700"/>
                  </a:lnTo>
                  <a:lnTo>
                    <a:pt x="1730590" y="139700"/>
                  </a:lnTo>
                  <a:lnTo>
                    <a:pt x="1753565" y="152400"/>
                  </a:lnTo>
                  <a:lnTo>
                    <a:pt x="1755140" y="139700"/>
                  </a:lnTo>
                  <a:lnTo>
                    <a:pt x="1757400" y="127000"/>
                  </a:lnTo>
                  <a:lnTo>
                    <a:pt x="1761540" y="127000"/>
                  </a:lnTo>
                  <a:lnTo>
                    <a:pt x="1784553" y="114300"/>
                  </a:lnTo>
                  <a:lnTo>
                    <a:pt x="1806282" y="114300"/>
                  </a:lnTo>
                  <a:lnTo>
                    <a:pt x="1848739" y="88900"/>
                  </a:lnTo>
                  <a:lnTo>
                    <a:pt x="1870316" y="88900"/>
                  </a:lnTo>
                  <a:lnTo>
                    <a:pt x="1881390" y="76200"/>
                  </a:lnTo>
                  <a:lnTo>
                    <a:pt x="1936051" y="76200"/>
                  </a:lnTo>
                  <a:lnTo>
                    <a:pt x="1941957" y="63500"/>
                  </a:lnTo>
                  <a:lnTo>
                    <a:pt x="1939620" y="63500"/>
                  </a:lnTo>
                  <a:lnTo>
                    <a:pt x="1937550" y="50800"/>
                  </a:lnTo>
                  <a:lnTo>
                    <a:pt x="1944636" y="50800"/>
                  </a:lnTo>
                  <a:lnTo>
                    <a:pt x="1951659" y="63500"/>
                  </a:lnTo>
                  <a:lnTo>
                    <a:pt x="1965655" y="63500"/>
                  </a:lnTo>
                  <a:lnTo>
                    <a:pt x="1970265" y="50800"/>
                  </a:lnTo>
                  <a:lnTo>
                    <a:pt x="1984273" y="50800"/>
                  </a:lnTo>
                  <a:close/>
                </a:path>
                <a:path extrusionOk="0" h="1647190" w="2009140">
                  <a:moveTo>
                    <a:pt x="1985416" y="1534922"/>
                  </a:moveTo>
                  <a:lnTo>
                    <a:pt x="1985365" y="1534210"/>
                  </a:lnTo>
                  <a:lnTo>
                    <a:pt x="1984819" y="1536204"/>
                  </a:lnTo>
                  <a:lnTo>
                    <a:pt x="1985416" y="1534922"/>
                  </a:lnTo>
                  <a:close/>
                </a:path>
                <a:path extrusionOk="0" h="1647190" w="2009140">
                  <a:moveTo>
                    <a:pt x="1985619" y="1530642"/>
                  </a:moveTo>
                  <a:lnTo>
                    <a:pt x="1983435" y="1531607"/>
                  </a:lnTo>
                  <a:lnTo>
                    <a:pt x="1984006" y="1532801"/>
                  </a:lnTo>
                  <a:lnTo>
                    <a:pt x="1985352" y="1534185"/>
                  </a:lnTo>
                  <a:lnTo>
                    <a:pt x="1985225" y="1532407"/>
                  </a:lnTo>
                  <a:lnTo>
                    <a:pt x="1985619" y="1530642"/>
                  </a:lnTo>
                  <a:close/>
                </a:path>
                <a:path extrusionOk="0" h="1647190" w="2009140">
                  <a:moveTo>
                    <a:pt x="1988896" y="1529207"/>
                  </a:moveTo>
                  <a:lnTo>
                    <a:pt x="1986724" y="1528178"/>
                  </a:lnTo>
                  <a:lnTo>
                    <a:pt x="1985949" y="1529143"/>
                  </a:lnTo>
                  <a:lnTo>
                    <a:pt x="1985619" y="1530642"/>
                  </a:lnTo>
                  <a:lnTo>
                    <a:pt x="1988896" y="1529207"/>
                  </a:lnTo>
                  <a:close/>
                </a:path>
                <a:path extrusionOk="0" h="1647190" w="2009140">
                  <a:moveTo>
                    <a:pt x="1991690" y="38100"/>
                  </a:moveTo>
                  <a:lnTo>
                    <a:pt x="1984273" y="50800"/>
                  </a:lnTo>
                  <a:lnTo>
                    <a:pt x="1987804" y="50800"/>
                  </a:lnTo>
                  <a:lnTo>
                    <a:pt x="1991690" y="38100"/>
                  </a:lnTo>
                  <a:close/>
                </a:path>
                <a:path extrusionOk="0" h="1647190" w="2009140">
                  <a:moveTo>
                    <a:pt x="1993747" y="80340"/>
                  </a:moveTo>
                  <a:lnTo>
                    <a:pt x="1986788" y="74206"/>
                  </a:lnTo>
                  <a:lnTo>
                    <a:pt x="1984273" y="77660"/>
                  </a:lnTo>
                  <a:lnTo>
                    <a:pt x="1993747" y="80340"/>
                  </a:lnTo>
                  <a:close/>
                </a:path>
                <a:path extrusionOk="0" h="1647190" w="2009140">
                  <a:moveTo>
                    <a:pt x="1995995" y="1538325"/>
                  </a:moveTo>
                  <a:lnTo>
                    <a:pt x="1994331" y="1539519"/>
                  </a:lnTo>
                  <a:lnTo>
                    <a:pt x="1991855" y="1542110"/>
                  </a:lnTo>
                  <a:lnTo>
                    <a:pt x="1995995" y="1538325"/>
                  </a:lnTo>
                  <a:close/>
                </a:path>
                <a:path extrusionOk="0" h="1647190" w="2009140">
                  <a:moveTo>
                    <a:pt x="2005266" y="1543939"/>
                  </a:moveTo>
                  <a:lnTo>
                    <a:pt x="2003463" y="1544548"/>
                  </a:lnTo>
                  <a:lnTo>
                    <a:pt x="2002066" y="1543773"/>
                  </a:lnTo>
                  <a:lnTo>
                    <a:pt x="2000872" y="1541068"/>
                  </a:lnTo>
                  <a:lnTo>
                    <a:pt x="1998916" y="1543253"/>
                  </a:lnTo>
                  <a:lnTo>
                    <a:pt x="2000770" y="1545818"/>
                  </a:lnTo>
                  <a:lnTo>
                    <a:pt x="1999107" y="1547012"/>
                  </a:lnTo>
                  <a:lnTo>
                    <a:pt x="2000986" y="1547114"/>
                  </a:lnTo>
                  <a:lnTo>
                    <a:pt x="2003221" y="1545437"/>
                  </a:lnTo>
                  <a:lnTo>
                    <a:pt x="2005266" y="1543939"/>
                  </a:lnTo>
                  <a:close/>
                </a:path>
                <a:path extrusionOk="0" h="1647190" w="2009140">
                  <a:moveTo>
                    <a:pt x="2005520" y="57556"/>
                  </a:moveTo>
                  <a:lnTo>
                    <a:pt x="1999996" y="60667"/>
                  </a:lnTo>
                  <a:lnTo>
                    <a:pt x="1997938" y="57835"/>
                  </a:lnTo>
                  <a:lnTo>
                    <a:pt x="2002447" y="71374"/>
                  </a:lnTo>
                  <a:lnTo>
                    <a:pt x="2005520" y="57556"/>
                  </a:lnTo>
                  <a:close/>
                </a:path>
                <a:path extrusionOk="0" h="1647190" w="2009140">
                  <a:moveTo>
                    <a:pt x="2008517" y="1541919"/>
                  </a:moveTo>
                  <a:lnTo>
                    <a:pt x="2007603" y="1542249"/>
                  </a:lnTo>
                  <a:lnTo>
                    <a:pt x="2006498" y="1543024"/>
                  </a:lnTo>
                  <a:lnTo>
                    <a:pt x="2005266" y="1543939"/>
                  </a:lnTo>
                  <a:lnTo>
                    <a:pt x="2006231" y="1543558"/>
                  </a:lnTo>
                  <a:lnTo>
                    <a:pt x="2007247" y="1543050"/>
                  </a:lnTo>
                  <a:lnTo>
                    <a:pt x="2008517" y="15419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4" name="Google Shape;2414;p238"/>
            <p:cNvSpPr/>
            <p:nvPr/>
          </p:nvSpPr>
          <p:spPr>
            <a:xfrm>
              <a:off x="17595101" y="8801378"/>
              <a:ext cx="374015" cy="906780"/>
            </a:xfrm>
            <a:custGeom>
              <a:rect b="b" l="l" r="r" t="t"/>
              <a:pathLst>
                <a:path extrusionOk="0" h="906779" w="374015">
                  <a:moveTo>
                    <a:pt x="3911" y="399249"/>
                  </a:moveTo>
                  <a:lnTo>
                    <a:pt x="1905" y="395046"/>
                  </a:lnTo>
                  <a:lnTo>
                    <a:pt x="0" y="397243"/>
                  </a:lnTo>
                  <a:lnTo>
                    <a:pt x="1130" y="399643"/>
                  </a:lnTo>
                  <a:lnTo>
                    <a:pt x="50" y="400443"/>
                  </a:lnTo>
                  <a:lnTo>
                    <a:pt x="3911" y="399249"/>
                  </a:lnTo>
                  <a:close/>
                </a:path>
                <a:path extrusionOk="0" h="906779" w="374015">
                  <a:moveTo>
                    <a:pt x="7416" y="409740"/>
                  </a:moveTo>
                  <a:lnTo>
                    <a:pt x="7391" y="409600"/>
                  </a:lnTo>
                  <a:lnTo>
                    <a:pt x="7137" y="410057"/>
                  </a:lnTo>
                  <a:lnTo>
                    <a:pt x="7366" y="410146"/>
                  </a:lnTo>
                  <a:lnTo>
                    <a:pt x="7416" y="409740"/>
                  </a:lnTo>
                  <a:close/>
                </a:path>
                <a:path extrusionOk="0" h="906779" w="374015">
                  <a:moveTo>
                    <a:pt x="7493" y="404977"/>
                  </a:moveTo>
                  <a:lnTo>
                    <a:pt x="5041" y="403237"/>
                  </a:lnTo>
                  <a:lnTo>
                    <a:pt x="4775" y="404228"/>
                  </a:lnTo>
                  <a:lnTo>
                    <a:pt x="4775" y="405841"/>
                  </a:lnTo>
                  <a:lnTo>
                    <a:pt x="3695" y="406615"/>
                  </a:lnTo>
                  <a:lnTo>
                    <a:pt x="7493" y="404977"/>
                  </a:lnTo>
                  <a:close/>
                </a:path>
                <a:path extrusionOk="0" h="906779" w="374015">
                  <a:moveTo>
                    <a:pt x="8356" y="410540"/>
                  </a:moveTo>
                  <a:lnTo>
                    <a:pt x="8051" y="410425"/>
                  </a:lnTo>
                  <a:lnTo>
                    <a:pt x="7721" y="410286"/>
                  </a:lnTo>
                  <a:lnTo>
                    <a:pt x="7366" y="410146"/>
                  </a:lnTo>
                  <a:lnTo>
                    <a:pt x="7302" y="411010"/>
                  </a:lnTo>
                  <a:lnTo>
                    <a:pt x="6972" y="413245"/>
                  </a:lnTo>
                  <a:lnTo>
                    <a:pt x="8077" y="414591"/>
                  </a:lnTo>
                  <a:lnTo>
                    <a:pt x="8356" y="410540"/>
                  </a:lnTo>
                  <a:close/>
                </a:path>
                <a:path extrusionOk="0" h="906779" w="374015">
                  <a:moveTo>
                    <a:pt x="9207" y="404228"/>
                  </a:moveTo>
                  <a:lnTo>
                    <a:pt x="7493" y="404977"/>
                  </a:lnTo>
                  <a:lnTo>
                    <a:pt x="8382" y="405638"/>
                  </a:lnTo>
                  <a:lnTo>
                    <a:pt x="9207" y="404228"/>
                  </a:lnTo>
                  <a:close/>
                </a:path>
                <a:path extrusionOk="0" h="906779" w="374015">
                  <a:moveTo>
                    <a:pt x="10426" y="411454"/>
                  </a:moveTo>
                  <a:lnTo>
                    <a:pt x="10172" y="411314"/>
                  </a:lnTo>
                  <a:lnTo>
                    <a:pt x="9563" y="411010"/>
                  </a:lnTo>
                  <a:lnTo>
                    <a:pt x="8356" y="410400"/>
                  </a:lnTo>
                  <a:lnTo>
                    <a:pt x="8356" y="410540"/>
                  </a:lnTo>
                  <a:lnTo>
                    <a:pt x="9398" y="410997"/>
                  </a:lnTo>
                  <a:lnTo>
                    <a:pt x="10426" y="411454"/>
                  </a:lnTo>
                  <a:close/>
                </a:path>
                <a:path extrusionOk="0" h="906779" w="374015">
                  <a:moveTo>
                    <a:pt x="14592" y="412686"/>
                  </a:moveTo>
                  <a:lnTo>
                    <a:pt x="14541" y="412330"/>
                  </a:lnTo>
                  <a:lnTo>
                    <a:pt x="14452" y="412191"/>
                  </a:lnTo>
                  <a:lnTo>
                    <a:pt x="14262" y="412826"/>
                  </a:lnTo>
                  <a:lnTo>
                    <a:pt x="14592" y="412686"/>
                  </a:lnTo>
                  <a:close/>
                </a:path>
                <a:path extrusionOk="0" h="906779" w="374015">
                  <a:moveTo>
                    <a:pt x="14617" y="413854"/>
                  </a:moveTo>
                  <a:lnTo>
                    <a:pt x="14478" y="413931"/>
                  </a:lnTo>
                  <a:lnTo>
                    <a:pt x="14503" y="414870"/>
                  </a:lnTo>
                  <a:lnTo>
                    <a:pt x="14592" y="414464"/>
                  </a:lnTo>
                  <a:lnTo>
                    <a:pt x="14617" y="413854"/>
                  </a:lnTo>
                  <a:close/>
                </a:path>
                <a:path extrusionOk="0" h="906779" w="374015">
                  <a:moveTo>
                    <a:pt x="16967" y="412089"/>
                  </a:moveTo>
                  <a:lnTo>
                    <a:pt x="16141" y="412140"/>
                  </a:lnTo>
                  <a:lnTo>
                    <a:pt x="15367" y="412330"/>
                  </a:lnTo>
                  <a:lnTo>
                    <a:pt x="14592" y="412686"/>
                  </a:lnTo>
                  <a:lnTo>
                    <a:pt x="14643" y="413016"/>
                  </a:lnTo>
                  <a:lnTo>
                    <a:pt x="14668" y="413461"/>
                  </a:lnTo>
                  <a:lnTo>
                    <a:pt x="14617" y="413854"/>
                  </a:lnTo>
                  <a:lnTo>
                    <a:pt x="15417" y="413499"/>
                  </a:lnTo>
                  <a:lnTo>
                    <a:pt x="16192" y="412750"/>
                  </a:lnTo>
                  <a:lnTo>
                    <a:pt x="16967" y="412089"/>
                  </a:lnTo>
                  <a:close/>
                </a:path>
                <a:path extrusionOk="0" h="906779" w="374015">
                  <a:moveTo>
                    <a:pt x="20408" y="411530"/>
                  </a:moveTo>
                  <a:lnTo>
                    <a:pt x="19951" y="411581"/>
                  </a:lnTo>
                  <a:lnTo>
                    <a:pt x="19062" y="410502"/>
                  </a:lnTo>
                  <a:lnTo>
                    <a:pt x="18034" y="411149"/>
                  </a:lnTo>
                  <a:lnTo>
                    <a:pt x="16967" y="412089"/>
                  </a:lnTo>
                  <a:lnTo>
                    <a:pt x="17957" y="412000"/>
                  </a:lnTo>
                  <a:lnTo>
                    <a:pt x="18973" y="412076"/>
                  </a:lnTo>
                  <a:lnTo>
                    <a:pt x="19951" y="412356"/>
                  </a:lnTo>
                  <a:lnTo>
                    <a:pt x="20269" y="411861"/>
                  </a:lnTo>
                  <a:lnTo>
                    <a:pt x="20408" y="411530"/>
                  </a:lnTo>
                  <a:close/>
                </a:path>
                <a:path extrusionOk="0" h="906779" w="374015">
                  <a:moveTo>
                    <a:pt x="22898" y="420789"/>
                  </a:moveTo>
                  <a:lnTo>
                    <a:pt x="21983" y="421119"/>
                  </a:lnTo>
                  <a:lnTo>
                    <a:pt x="20878" y="421894"/>
                  </a:lnTo>
                  <a:lnTo>
                    <a:pt x="19646" y="422808"/>
                  </a:lnTo>
                  <a:lnTo>
                    <a:pt x="20612" y="422427"/>
                  </a:lnTo>
                  <a:lnTo>
                    <a:pt x="21628" y="421919"/>
                  </a:lnTo>
                  <a:lnTo>
                    <a:pt x="22898" y="420789"/>
                  </a:lnTo>
                  <a:close/>
                </a:path>
                <a:path extrusionOk="0" h="906779" w="374015">
                  <a:moveTo>
                    <a:pt x="24193" y="415061"/>
                  </a:moveTo>
                  <a:lnTo>
                    <a:pt x="22948" y="413715"/>
                  </a:lnTo>
                  <a:lnTo>
                    <a:pt x="21488" y="412864"/>
                  </a:lnTo>
                  <a:lnTo>
                    <a:pt x="19951" y="412356"/>
                  </a:lnTo>
                  <a:lnTo>
                    <a:pt x="19316" y="413461"/>
                  </a:lnTo>
                  <a:lnTo>
                    <a:pt x="17907" y="415315"/>
                  </a:lnTo>
                  <a:lnTo>
                    <a:pt x="19608" y="415734"/>
                  </a:lnTo>
                  <a:lnTo>
                    <a:pt x="21348" y="414515"/>
                  </a:lnTo>
                  <a:lnTo>
                    <a:pt x="22682" y="414743"/>
                  </a:lnTo>
                  <a:lnTo>
                    <a:pt x="24193" y="415061"/>
                  </a:lnTo>
                  <a:close/>
                </a:path>
                <a:path extrusionOk="0" h="906779" w="374015">
                  <a:moveTo>
                    <a:pt x="27368" y="420624"/>
                  </a:moveTo>
                  <a:lnTo>
                    <a:pt x="27089" y="419608"/>
                  </a:lnTo>
                  <a:lnTo>
                    <a:pt x="26657" y="418693"/>
                  </a:lnTo>
                  <a:lnTo>
                    <a:pt x="26187" y="417804"/>
                  </a:lnTo>
                  <a:lnTo>
                    <a:pt x="26339" y="419214"/>
                  </a:lnTo>
                  <a:lnTo>
                    <a:pt x="26809" y="421513"/>
                  </a:lnTo>
                  <a:lnTo>
                    <a:pt x="27368" y="420624"/>
                  </a:lnTo>
                  <a:close/>
                </a:path>
                <a:path extrusionOk="0" h="906779" w="374015">
                  <a:moveTo>
                    <a:pt x="38074" y="419938"/>
                  </a:moveTo>
                  <a:lnTo>
                    <a:pt x="37769" y="420547"/>
                  </a:lnTo>
                  <a:lnTo>
                    <a:pt x="38049" y="420687"/>
                  </a:lnTo>
                  <a:lnTo>
                    <a:pt x="38049" y="420458"/>
                  </a:lnTo>
                  <a:lnTo>
                    <a:pt x="38074" y="420179"/>
                  </a:lnTo>
                  <a:lnTo>
                    <a:pt x="38074" y="419938"/>
                  </a:lnTo>
                  <a:close/>
                </a:path>
                <a:path extrusionOk="0" h="906779" w="374015">
                  <a:moveTo>
                    <a:pt x="94830" y="875855"/>
                  </a:moveTo>
                  <a:lnTo>
                    <a:pt x="93814" y="875906"/>
                  </a:lnTo>
                  <a:lnTo>
                    <a:pt x="94145" y="874471"/>
                  </a:lnTo>
                  <a:lnTo>
                    <a:pt x="90284" y="874979"/>
                  </a:lnTo>
                  <a:lnTo>
                    <a:pt x="89598" y="874776"/>
                  </a:lnTo>
                  <a:lnTo>
                    <a:pt x="90449" y="877189"/>
                  </a:lnTo>
                  <a:lnTo>
                    <a:pt x="94830" y="875855"/>
                  </a:lnTo>
                  <a:close/>
                </a:path>
                <a:path extrusionOk="0" h="906779" w="374015">
                  <a:moveTo>
                    <a:pt x="128739" y="906703"/>
                  </a:moveTo>
                  <a:lnTo>
                    <a:pt x="128257" y="901268"/>
                  </a:lnTo>
                  <a:lnTo>
                    <a:pt x="127838" y="905306"/>
                  </a:lnTo>
                  <a:lnTo>
                    <a:pt x="128739" y="906703"/>
                  </a:lnTo>
                  <a:close/>
                </a:path>
                <a:path extrusionOk="0" h="906779" w="374015">
                  <a:moveTo>
                    <a:pt x="135394" y="885482"/>
                  </a:moveTo>
                  <a:lnTo>
                    <a:pt x="135128" y="884034"/>
                  </a:lnTo>
                  <a:lnTo>
                    <a:pt x="135394" y="885482"/>
                  </a:lnTo>
                  <a:close/>
                </a:path>
                <a:path extrusionOk="0" h="906779" w="374015">
                  <a:moveTo>
                    <a:pt x="138290" y="894207"/>
                  </a:moveTo>
                  <a:lnTo>
                    <a:pt x="134023" y="896124"/>
                  </a:lnTo>
                  <a:lnTo>
                    <a:pt x="132410" y="895731"/>
                  </a:lnTo>
                  <a:lnTo>
                    <a:pt x="135280" y="900518"/>
                  </a:lnTo>
                  <a:lnTo>
                    <a:pt x="137960" y="896124"/>
                  </a:lnTo>
                  <a:lnTo>
                    <a:pt x="138074" y="895934"/>
                  </a:lnTo>
                  <a:lnTo>
                    <a:pt x="138290" y="894207"/>
                  </a:lnTo>
                  <a:close/>
                </a:path>
                <a:path extrusionOk="0" h="906779" w="374015">
                  <a:moveTo>
                    <a:pt x="138455" y="894130"/>
                  </a:moveTo>
                  <a:lnTo>
                    <a:pt x="138353" y="893737"/>
                  </a:lnTo>
                  <a:lnTo>
                    <a:pt x="138290" y="894207"/>
                  </a:lnTo>
                  <a:lnTo>
                    <a:pt x="138455" y="894130"/>
                  </a:lnTo>
                  <a:close/>
                </a:path>
                <a:path extrusionOk="0" h="906779" w="374015">
                  <a:moveTo>
                    <a:pt x="139649" y="882802"/>
                  </a:moveTo>
                  <a:lnTo>
                    <a:pt x="137820" y="881722"/>
                  </a:lnTo>
                  <a:lnTo>
                    <a:pt x="134848" y="882548"/>
                  </a:lnTo>
                  <a:lnTo>
                    <a:pt x="135128" y="884021"/>
                  </a:lnTo>
                  <a:lnTo>
                    <a:pt x="139649" y="882802"/>
                  </a:lnTo>
                  <a:close/>
                </a:path>
                <a:path extrusionOk="0" h="906779" w="374015">
                  <a:moveTo>
                    <a:pt x="142709" y="886587"/>
                  </a:moveTo>
                  <a:lnTo>
                    <a:pt x="136029" y="884567"/>
                  </a:lnTo>
                  <a:lnTo>
                    <a:pt x="138353" y="893737"/>
                  </a:lnTo>
                  <a:lnTo>
                    <a:pt x="139014" y="888403"/>
                  </a:lnTo>
                  <a:lnTo>
                    <a:pt x="142709" y="886587"/>
                  </a:lnTo>
                  <a:close/>
                </a:path>
                <a:path extrusionOk="0" h="906779" w="374015">
                  <a:moveTo>
                    <a:pt x="153416" y="846061"/>
                  </a:moveTo>
                  <a:lnTo>
                    <a:pt x="153200" y="845451"/>
                  </a:lnTo>
                  <a:lnTo>
                    <a:pt x="152971" y="845146"/>
                  </a:lnTo>
                  <a:lnTo>
                    <a:pt x="152501" y="845858"/>
                  </a:lnTo>
                  <a:lnTo>
                    <a:pt x="152895" y="845807"/>
                  </a:lnTo>
                  <a:lnTo>
                    <a:pt x="153162" y="845947"/>
                  </a:lnTo>
                  <a:lnTo>
                    <a:pt x="153416" y="846061"/>
                  </a:lnTo>
                  <a:close/>
                </a:path>
                <a:path extrusionOk="0" h="906779" w="374015">
                  <a:moveTo>
                    <a:pt x="157975" y="873086"/>
                  </a:moveTo>
                  <a:lnTo>
                    <a:pt x="157162" y="864362"/>
                  </a:lnTo>
                  <a:lnTo>
                    <a:pt x="156641" y="865403"/>
                  </a:lnTo>
                  <a:lnTo>
                    <a:pt x="157975" y="873086"/>
                  </a:lnTo>
                  <a:close/>
                </a:path>
                <a:path extrusionOk="0" h="906779" w="374015">
                  <a:moveTo>
                    <a:pt x="160642" y="877023"/>
                  </a:moveTo>
                  <a:lnTo>
                    <a:pt x="158457" y="877925"/>
                  </a:lnTo>
                  <a:lnTo>
                    <a:pt x="156451" y="879513"/>
                  </a:lnTo>
                  <a:lnTo>
                    <a:pt x="156222" y="875449"/>
                  </a:lnTo>
                  <a:lnTo>
                    <a:pt x="153606" y="881329"/>
                  </a:lnTo>
                  <a:lnTo>
                    <a:pt x="158076" y="883069"/>
                  </a:lnTo>
                  <a:lnTo>
                    <a:pt x="160642" y="877023"/>
                  </a:lnTo>
                  <a:close/>
                </a:path>
                <a:path extrusionOk="0" h="906779" w="374015">
                  <a:moveTo>
                    <a:pt x="161467" y="880084"/>
                  </a:moveTo>
                  <a:lnTo>
                    <a:pt x="159131" y="882967"/>
                  </a:lnTo>
                  <a:lnTo>
                    <a:pt x="160299" y="883272"/>
                  </a:lnTo>
                  <a:lnTo>
                    <a:pt x="161467" y="880084"/>
                  </a:lnTo>
                  <a:close/>
                </a:path>
                <a:path extrusionOk="0" h="906779" w="374015">
                  <a:moveTo>
                    <a:pt x="161747" y="883653"/>
                  </a:moveTo>
                  <a:lnTo>
                    <a:pt x="160299" y="883272"/>
                  </a:lnTo>
                  <a:lnTo>
                    <a:pt x="159372" y="885812"/>
                  </a:lnTo>
                  <a:lnTo>
                    <a:pt x="159766" y="885723"/>
                  </a:lnTo>
                  <a:lnTo>
                    <a:pt x="160210" y="885698"/>
                  </a:lnTo>
                  <a:lnTo>
                    <a:pt x="160477" y="885228"/>
                  </a:lnTo>
                  <a:lnTo>
                    <a:pt x="160896" y="884618"/>
                  </a:lnTo>
                  <a:lnTo>
                    <a:pt x="161747" y="883653"/>
                  </a:lnTo>
                  <a:close/>
                </a:path>
                <a:path extrusionOk="0" h="906779" w="374015">
                  <a:moveTo>
                    <a:pt x="162661" y="871486"/>
                  </a:moveTo>
                  <a:lnTo>
                    <a:pt x="161493" y="871385"/>
                  </a:lnTo>
                  <a:lnTo>
                    <a:pt x="159626" y="870356"/>
                  </a:lnTo>
                  <a:lnTo>
                    <a:pt x="162445" y="873340"/>
                  </a:lnTo>
                  <a:lnTo>
                    <a:pt x="160921" y="872096"/>
                  </a:lnTo>
                  <a:lnTo>
                    <a:pt x="162166" y="873645"/>
                  </a:lnTo>
                  <a:lnTo>
                    <a:pt x="162547" y="875715"/>
                  </a:lnTo>
                  <a:lnTo>
                    <a:pt x="162661" y="871486"/>
                  </a:lnTo>
                  <a:close/>
                </a:path>
                <a:path extrusionOk="0" h="906779" w="374015">
                  <a:moveTo>
                    <a:pt x="162991" y="885418"/>
                  </a:moveTo>
                  <a:lnTo>
                    <a:pt x="160210" y="885698"/>
                  </a:lnTo>
                  <a:lnTo>
                    <a:pt x="158927" y="887996"/>
                  </a:lnTo>
                  <a:lnTo>
                    <a:pt x="162991" y="885418"/>
                  </a:lnTo>
                  <a:close/>
                </a:path>
                <a:path extrusionOk="0" h="906779" w="374015">
                  <a:moveTo>
                    <a:pt x="163791" y="871245"/>
                  </a:moveTo>
                  <a:lnTo>
                    <a:pt x="162712" y="869505"/>
                  </a:lnTo>
                  <a:lnTo>
                    <a:pt x="162661" y="871486"/>
                  </a:lnTo>
                  <a:lnTo>
                    <a:pt x="163372" y="871550"/>
                  </a:lnTo>
                  <a:lnTo>
                    <a:pt x="163791" y="871245"/>
                  </a:lnTo>
                  <a:close/>
                </a:path>
                <a:path extrusionOk="0" h="906779" w="374015">
                  <a:moveTo>
                    <a:pt x="164312" y="858774"/>
                  </a:moveTo>
                  <a:lnTo>
                    <a:pt x="163372" y="855865"/>
                  </a:lnTo>
                  <a:lnTo>
                    <a:pt x="163271" y="850925"/>
                  </a:lnTo>
                  <a:lnTo>
                    <a:pt x="158330" y="853109"/>
                  </a:lnTo>
                  <a:lnTo>
                    <a:pt x="160032" y="855700"/>
                  </a:lnTo>
                  <a:lnTo>
                    <a:pt x="162852" y="854405"/>
                  </a:lnTo>
                  <a:lnTo>
                    <a:pt x="164312" y="858774"/>
                  </a:lnTo>
                  <a:close/>
                </a:path>
                <a:path extrusionOk="0" h="906779" w="374015">
                  <a:moveTo>
                    <a:pt x="164350" y="844969"/>
                  </a:moveTo>
                  <a:lnTo>
                    <a:pt x="162521" y="844562"/>
                  </a:lnTo>
                  <a:lnTo>
                    <a:pt x="159905" y="844143"/>
                  </a:lnTo>
                  <a:lnTo>
                    <a:pt x="155930" y="844321"/>
                  </a:lnTo>
                  <a:lnTo>
                    <a:pt x="156222" y="845032"/>
                  </a:lnTo>
                  <a:lnTo>
                    <a:pt x="157492" y="846137"/>
                  </a:lnTo>
                  <a:lnTo>
                    <a:pt x="156337" y="847445"/>
                  </a:lnTo>
                  <a:lnTo>
                    <a:pt x="154571" y="848207"/>
                  </a:lnTo>
                  <a:lnTo>
                    <a:pt x="154622" y="846582"/>
                  </a:lnTo>
                  <a:lnTo>
                    <a:pt x="153416" y="846061"/>
                  </a:lnTo>
                  <a:lnTo>
                    <a:pt x="153911" y="847432"/>
                  </a:lnTo>
                  <a:lnTo>
                    <a:pt x="154305" y="850506"/>
                  </a:lnTo>
                  <a:lnTo>
                    <a:pt x="157505" y="848550"/>
                  </a:lnTo>
                  <a:lnTo>
                    <a:pt x="157391" y="848207"/>
                  </a:lnTo>
                  <a:lnTo>
                    <a:pt x="157276" y="847852"/>
                  </a:lnTo>
                  <a:lnTo>
                    <a:pt x="159816" y="845921"/>
                  </a:lnTo>
                  <a:lnTo>
                    <a:pt x="164350" y="844969"/>
                  </a:lnTo>
                  <a:close/>
                </a:path>
                <a:path extrusionOk="0" h="906779" w="374015">
                  <a:moveTo>
                    <a:pt x="166128" y="845362"/>
                  </a:moveTo>
                  <a:lnTo>
                    <a:pt x="165811" y="844651"/>
                  </a:lnTo>
                  <a:lnTo>
                    <a:pt x="164350" y="844969"/>
                  </a:lnTo>
                  <a:lnTo>
                    <a:pt x="166128" y="845362"/>
                  </a:lnTo>
                  <a:close/>
                </a:path>
                <a:path extrusionOk="0" h="906779" w="374015">
                  <a:moveTo>
                    <a:pt x="170103" y="874306"/>
                  </a:moveTo>
                  <a:lnTo>
                    <a:pt x="168402" y="874204"/>
                  </a:lnTo>
                  <a:lnTo>
                    <a:pt x="165252" y="874674"/>
                  </a:lnTo>
                  <a:lnTo>
                    <a:pt x="165481" y="878789"/>
                  </a:lnTo>
                  <a:lnTo>
                    <a:pt x="167157" y="878954"/>
                  </a:lnTo>
                  <a:lnTo>
                    <a:pt x="168998" y="876465"/>
                  </a:lnTo>
                  <a:lnTo>
                    <a:pt x="169367" y="878014"/>
                  </a:lnTo>
                  <a:lnTo>
                    <a:pt x="170103" y="874306"/>
                  </a:lnTo>
                  <a:close/>
                </a:path>
                <a:path extrusionOk="0" h="906779" w="374015">
                  <a:moveTo>
                    <a:pt x="170573" y="826122"/>
                  </a:moveTo>
                  <a:lnTo>
                    <a:pt x="166217" y="827557"/>
                  </a:lnTo>
                  <a:lnTo>
                    <a:pt x="168173" y="828230"/>
                  </a:lnTo>
                  <a:lnTo>
                    <a:pt x="166103" y="831024"/>
                  </a:lnTo>
                  <a:lnTo>
                    <a:pt x="168706" y="831380"/>
                  </a:lnTo>
                  <a:lnTo>
                    <a:pt x="170002" y="832396"/>
                  </a:lnTo>
                  <a:lnTo>
                    <a:pt x="170573" y="826122"/>
                  </a:lnTo>
                  <a:close/>
                </a:path>
                <a:path extrusionOk="0" h="906779" w="374015">
                  <a:moveTo>
                    <a:pt x="170903" y="851535"/>
                  </a:moveTo>
                  <a:lnTo>
                    <a:pt x="170192" y="846607"/>
                  </a:lnTo>
                  <a:lnTo>
                    <a:pt x="167741" y="849655"/>
                  </a:lnTo>
                  <a:lnTo>
                    <a:pt x="168706" y="850061"/>
                  </a:lnTo>
                  <a:lnTo>
                    <a:pt x="170357" y="850099"/>
                  </a:lnTo>
                  <a:lnTo>
                    <a:pt x="170903" y="851535"/>
                  </a:lnTo>
                  <a:close/>
                </a:path>
                <a:path extrusionOk="0" h="906779" w="374015">
                  <a:moveTo>
                    <a:pt x="171081" y="845477"/>
                  </a:moveTo>
                  <a:lnTo>
                    <a:pt x="169862" y="844372"/>
                  </a:lnTo>
                  <a:lnTo>
                    <a:pt x="170192" y="846607"/>
                  </a:lnTo>
                  <a:lnTo>
                    <a:pt x="171081" y="845477"/>
                  </a:lnTo>
                  <a:close/>
                </a:path>
                <a:path extrusionOk="0" h="906779" w="374015">
                  <a:moveTo>
                    <a:pt x="171907" y="793102"/>
                  </a:moveTo>
                  <a:lnTo>
                    <a:pt x="170967" y="791349"/>
                  </a:lnTo>
                  <a:lnTo>
                    <a:pt x="169672" y="792149"/>
                  </a:lnTo>
                  <a:lnTo>
                    <a:pt x="171907" y="793102"/>
                  </a:lnTo>
                  <a:close/>
                </a:path>
                <a:path extrusionOk="0" h="906779" w="374015">
                  <a:moveTo>
                    <a:pt x="172808" y="856475"/>
                  </a:moveTo>
                  <a:lnTo>
                    <a:pt x="172288" y="852106"/>
                  </a:lnTo>
                  <a:lnTo>
                    <a:pt x="170637" y="854925"/>
                  </a:lnTo>
                  <a:lnTo>
                    <a:pt x="171297" y="855929"/>
                  </a:lnTo>
                  <a:lnTo>
                    <a:pt x="172808" y="856475"/>
                  </a:lnTo>
                  <a:close/>
                </a:path>
                <a:path extrusionOk="0" h="906779" w="374015">
                  <a:moveTo>
                    <a:pt x="173037" y="793584"/>
                  </a:moveTo>
                  <a:lnTo>
                    <a:pt x="171907" y="793102"/>
                  </a:lnTo>
                  <a:lnTo>
                    <a:pt x="172034" y="793330"/>
                  </a:lnTo>
                  <a:lnTo>
                    <a:pt x="173037" y="793584"/>
                  </a:lnTo>
                  <a:close/>
                </a:path>
                <a:path extrusionOk="0" h="906779" w="374015">
                  <a:moveTo>
                    <a:pt x="175552" y="846797"/>
                  </a:moveTo>
                  <a:lnTo>
                    <a:pt x="175158" y="846772"/>
                  </a:lnTo>
                  <a:lnTo>
                    <a:pt x="175018" y="846772"/>
                  </a:lnTo>
                  <a:lnTo>
                    <a:pt x="175387" y="847128"/>
                  </a:lnTo>
                  <a:lnTo>
                    <a:pt x="175463" y="847001"/>
                  </a:lnTo>
                  <a:lnTo>
                    <a:pt x="175552" y="846797"/>
                  </a:lnTo>
                  <a:close/>
                </a:path>
                <a:path extrusionOk="0" h="906779" w="374015">
                  <a:moveTo>
                    <a:pt x="176428" y="856945"/>
                  </a:moveTo>
                  <a:lnTo>
                    <a:pt x="174498" y="857059"/>
                  </a:lnTo>
                  <a:lnTo>
                    <a:pt x="172808" y="856475"/>
                  </a:lnTo>
                  <a:lnTo>
                    <a:pt x="173062" y="859383"/>
                  </a:lnTo>
                  <a:lnTo>
                    <a:pt x="174523" y="858697"/>
                  </a:lnTo>
                  <a:lnTo>
                    <a:pt x="176301" y="857059"/>
                  </a:lnTo>
                  <a:lnTo>
                    <a:pt x="176428" y="856945"/>
                  </a:lnTo>
                  <a:close/>
                </a:path>
                <a:path extrusionOk="0" h="906779" w="374015">
                  <a:moveTo>
                    <a:pt x="177774" y="842822"/>
                  </a:moveTo>
                  <a:lnTo>
                    <a:pt x="177558" y="843153"/>
                  </a:lnTo>
                  <a:lnTo>
                    <a:pt x="177063" y="843978"/>
                  </a:lnTo>
                  <a:lnTo>
                    <a:pt x="176098" y="845527"/>
                  </a:lnTo>
                  <a:lnTo>
                    <a:pt x="176237" y="845527"/>
                  </a:lnTo>
                  <a:lnTo>
                    <a:pt x="176987" y="844156"/>
                  </a:lnTo>
                  <a:lnTo>
                    <a:pt x="177533" y="843216"/>
                  </a:lnTo>
                  <a:lnTo>
                    <a:pt x="177774" y="842822"/>
                  </a:lnTo>
                  <a:close/>
                </a:path>
                <a:path extrusionOk="0" h="906779" w="374015">
                  <a:moveTo>
                    <a:pt x="178384" y="857719"/>
                  </a:moveTo>
                  <a:lnTo>
                    <a:pt x="177228" y="856894"/>
                  </a:lnTo>
                  <a:lnTo>
                    <a:pt x="176428" y="856945"/>
                  </a:lnTo>
                  <a:lnTo>
                    <a:pt x="178384" y="857719"/>
                  </a:lnTo>
                  <a:close/>
                </a:path>
                <a:path extrusionOk="0" h="906779" w="374015">
                  <a:moveTo>
                    <a:pt x="178689" y="798309"/>
                  </a:moveTo>
                  <a:lnTo>
                    <a:pt x="178206" y="797979"/>
                  </a:lnTo>
                  <a:lnTo>
                    <a:pt x="178168" y="798347"/>
                  </a:lnTo>
                  <a:lnTo>
                    <a:pt x="178689" y="798309"/>
                  </a:lnTo>
                  <a:close/>
                </a:path>
                <a:path extrusionOk="0" h="906779" w="374015">
                  <a:moveTo>
                    <a:pt x="179679" y="806259"/>
                  </a:moveTo>
                  <a:lnTo>
                    <a:pt x="177952" y="802881"/>
                  </a:lnTo>
                  <a:lnTo>
                    <a:pt x="177787" y="797699"/>
                  </a:lnTo>
                  <a:lnTo>
                    <a:pt x="178206" y="797979"/>
                  </a:lnTo>
                  <a:lnTo>
                    <a:pt x="178231" y="797699"/>
                  </a:lnTo>
                  <a:lnTo>
                    <a:pt x="178904" y="790016"/>
                  </a:lnTo>
                  <a:lnTo>
                    <a:pt x="172173" y="788885"/>
                  </a:lnTo>
                  <a:lnTo>
                    <a:pt x="173037" y="793584"/>
                  </a:lnTo>
                  <a:lnTo>
                    <a:pt x="174853" y="798614"/>
                  </a:lnTo>
                  <a:lnTo>
                    <a:pt x="169964" y="800633"/>
                  </a:lnTo>
                  <a:lnTo>
                    <a:pt x="171373" y="804862"/>
                  </a:lnTo>
                  <a:lnTo>
                    <a:pt x="179679" y="806259"/>
                  </a:lnTo>
                  <a:close/>
                </a:path>
                <a:path extrusionOk="0" h="906779" w="374015">
                  <a:moveTo>
                    <a:pt x="180124" y="837793"/>
                  </a:moveTo>
                  <a:lnTo>
                    <a:pt x="180098" y="837653"/>
                  </a:lnTo>
                  <a:lnTo>
                    <a:pt x="180073" y="837488"/>
                  </a:lnTo>
                  <a:lnTo>
                    <a:pt x="179654" y="837438"/>
                  </a:lnTo>
                  <a:lnTo>
                    <a:pt x="179489" y="837565"/>
                  </a:lnTo>
                  <a:lnTo>
                    <a:pt x="180124" y="837793"/>
                  </a:lnTo>
                  <a:close/>
                </a:path>
                <a:path extrusionOk="0" h="906779" w="374015">
                  <a:moveTo>
                    <a:pt x="180378" y="818997"/>
                  </a:moveTo>
                  <a:lnTo>
                    <a:pt x="179044" y="818997"/>
                  </a:lnTo>
                  <a:lnTo>
                    <a:pt x="179654" y="822007"/>
                  </a:lnTo>
                  <a:lnTo>
                    <a:pt x="180378" y="818997"/>
                  </a:lnTo>
                  <a:close/>
                </a:path>
                <a:path extrusionOk="0" h="906779" w="374015">
                  <a:moveTo>
                    <a:pt x="180428" y="845870"/>
                  </a:moveTo>
                  <a:lnTo>
                    <a:pt x="176237" y="845527"/>
                  </a:lnTo>
                  <a:lnTo>
                    <a:pt x="175552" y="846797"/>
                  </a:lnTo>
                  <a:lnTo>
                    <a:pt x="176453" y="846912"/>
                  </a:lnTo>
                  <a:lnTo>
                    <a:pt x="178689" y="847356"/>
                  </a:lnTo>
                  <a:lnTo>
                    <a:pt x="180428" y="845870"/>
                  </a:lnTo>
                  <a:close/>
                </a:path>
                <a:path extrusionOk="0" h="906779" w="374015">
                  <a:moveTo>
                    <a:pt x="180492" y="806386"/>
                  </a:moveTo>
                  <a:lnTo>
                    <a:pt x="179679" y="806259"/>
                  </a:lnTo>
                  <a:lnTo>
                    <a:pt x="180022" y="806932"/>
                  </a:lnTo>
                  <a:lnTo>
                    <a:pt x="180492" y="806386"/>
                  </a:lnTo>
                  <a:close/>
                </a:path>
                <a:path extrusionOk="0" h="906779" w="374015">
                  <a:moveTo>
                    <a:pt x="180848" y="830414"/>
                  </a:moveTo>
                  <a:lnTo>
                    <a:pt x="180403" y="830084"/>
                  </a:lnTo>
                  <a:lnTo>
                    <a:pt x="180073" y="829919"/>
                  </a:lnTo>
                  <a:lnTo>
                    <a:pt x="180022" y="830491"/>
                  </a:lnTo>
                  <a:lnTo>
                    <a:pt x="178689" y="831684"/>
                  </a:lnTo>
                  <a:lnTo>
                    <a:pt x="179184" y="832980"/>
                  </a:lnTo>
                  <a:lnTo>
                    <a:pt x="179933" y="834313"/>
                  </a:lnTo>
                  <a:lnTo>
                    <a:pt x="180047" y="833031"/>
                  </a:lnTo>
                  <a:lnTo>
                    <a:pt x="180340" y="831735"/>
                  </a:lnTo>
                  <a:lnTo>
                    <a:pt x="180848" y="830414"/>
                  </a:lnTo>
                  <a:close/>
                </a:path>
                <a:path extrusionOk="0" h="906779" w="374015">
                  <a:moveTo>
                    <a:pt x="181279" y="837272"/>
                  </a:moveTo>
                  <a:lnTo>
                    <a:pt x="181089" y="836269"/>
                  </a:lnTo>
                  <a:lnTo>
                    <a:pt x="180479" y="835279"/>
                  </a:lnTo>
                  <a:lnTo>
                    <a:pt x="179933" y="834313"/>
                  </a:lnTo>
                  <a:lnTo>
                    <a:pt x="179819" y="835355"/>
                  </a:lnTo>
                  <a:lnTo>
                    <a:pt x="179844" y="836383"/>
                  </a:lnTo>
                  <a:lnTo>
                    <a:pt x="180047" y="837374"/>
                  </a:lnTo>
                  <a:lnTo>
                    <a:pt x="180403" y="837272"/>
                  </a:lnTo>
                  <a:lnTo>
                    <a:pt x="181279" y="837272"/>
                  </a:lnTo>
                  <a:close/>
                </a:path>
                <a:path extrusionOk="0" h="906779" w="374015">
                  <a:moveTo>
                    <a:pt x="182333" y="837425"/>
                  </a:moveTo>
                  <a:lnTo>
                    <a:pt x="181940" y="837323"/>
                  </a:lnTo>
                  <a:lnTo>
                    <a:pt x="181279" y="837272"/>
                  </a:lnTo>
                  <a:lnTo>
                    <a:pt x="181305" y="837399"/>
                  </a:lnTo>
                  <a:lnTo>
                    <a:pt x="181343" y="837590"/>
                  </a:lnTo>
                  <a:lnTo>
                    <a:pt x="182333" y="837425"/>
                  </a:lnTo>
                  <a:close/>
                </a:path>
                <a:path extrusionOk="0" h="906779" w="374015">
                  <a:moveTo>
                    <a:pt x="183108" y="797979"/>
                  </a:moveTo>
                  <a:lnTo>
                    <a:pt x="178689" y="798309"/>
                  </a:lnTo>
                  <a:lnTo>
                    <a:pt x="180505" y="799579"/>
                  </a:lnTo>
                  <a:lnTo>
                    <a:pt x="183108" y="797979"/>
                  </a:lnTo>
                  <a:close/>
                </a:path>
                <a:path extrusionOk="0" h="906779" w="374015">
                  <a:moveTo>
                    <a:pt x="184492" y="824776"/>
                  </a:moveTo>
                  <a:lnTo>
                    <a:pt x="183019" y="826541"/>
                  </a:lnTo>
                  <a:lnTo>
                    <a:pt x="181673" y="828446"/>
                  </a:lnTo>
                  <a:lnTo>
                    <a:pt x="180848" y="830414"/>
                  </a:lnTo>
                  <a:lnTo>
                    <a:pt x="181889" y="831189"/>
                  </a:lnTo>
                  <a:lnTo>
                    <a:pt x="183553" y="832929"/>
                  </a:lnTo>
                  <a:lnTo>
                    <a:pt x="184353" y="830707"/>
                  </a:lnTo>
                  <a:lnTo>
                    <a:pt x="183413" y="828497"/>
                  </a:lnTo>
                  <a:lnTo>
                    <a:pt x="184023" y="826782"/>
                  </a:lnTo>
                  <a:lnTo>
                    <a:pt x="184492" y="824776"/>
                  </a:lnTo>
                  <a:close/>
                </a:path>
                <a:path extrusionOk="0" h="906779" w="374015">
                  <a:moveTo>
                    <a:pt x="186690" y="848220"/>
                  </a:moveTo>
                  <a:lnTo>
                    <a:pt x="183845" y="842772"/>
                  </a:lnTo>
                  <a:lnTo>
                    <a:pt x="184645" y="844956"/>
                  </a:lnTo>
                  <a:lnTo>
                    <a:pt x="186690" y="848220"/>
                  </a:lnTo>
                  <a:close/>
                </a:path>
                <a:path extrusionOk="0" h="906779" w="374015">
                  <a:moveTo>
                    <a:pt x="187553" y="821918"/>
                  </a:moveTo>
                  <a:lnTo>
                    <a:pt x="187274" y="821956"/>
                  </a:lnTo>
                  <a:lnTo>
                    <a:pt x="186639" y="822083"/>
                  </a:lnTo>
                  <a:lnTo>
                    <a:pt x="186334" y="822083"/>
                  </a:lnTo>
                  <a:lnTo>
                    <a:pt x="186601" y="821918"/>
                  </a:lnTo>
                  <a:lnTo>
                    <a:pt x="186715" y="821677"/>
                  </a:lnTo>
                  <a:lnTo>
                    <a:pt x="181889" y="814209"/>
                  </a:lnTo>
                  <a:lnTo>
                    <a:pt x="177063" y="814755"/>
                  </a:lnTo>
                  <a:lnTo>
                    <a:pt x="175742" y="818857"/>
                  </a:lnTo>
                  <a:lnTo>
                    <a:pt x="179019" y="818857"/>
                  </a:lnTo>
                  <a:lnTo>
                    <a:pt x="180403" y="818857"/>
                  </a:lnTo>
                  <a:lnTo>
                    <a:pt x="181368" y="814870"/>
                  </a:lnTo>
                  <a:lnTo>
                    <a:pt x="180949" y="824776"/>
                  </a:lnTo>
                  <a:lnTo>
                    <a:pt x="184975" y="820699"/>
                  </a:lnTo>
                  <a:lnTo>
                    <a:pt x="184962" y="822756"/>
                  </a:lnTo>
                  <a:lnTo>
                    <a:pt x="184492" y="824776"/>
                  </a:lnTo>
                  <a:lnTo>
                    <a:pt x="185420" y="823722"/>
                  </a:lnTo>
                  <a:lnTo>
                    <a:pt x="186448" y="822756"/>
                  </a:lnTo>
                  <a:lnTo>
                    <a:pt x="187337" y="822083"/>
                  </a:lnTo>
                  <a:lnTo>
                    <a:pt x="187553" y="821918"/>
                  </a:lnTo>
                  <a:close/>
                </a:path>
                <a:path extrusionOk="0" h="906779" w="374015">
                  <a:moveTo>
                    <a:pt x="187909" y="814324"/>
                  </a:moveTo>
                  <a:lnTo>
                    <a:pt x="186829" y="815568"/>
                  </a:lnTo>
                  <a:lnTo>
                    <a:pt x="186245" y="817422"/>
                  </a:lnTo>
                  <a:lnTo>
                    <a:pt x="185394" y="820813"/>
                  </a:lnTo>
                  <a:lnTo>
                    <a:pt x="186969" y="819137"/>
                  </a:lnTo>
                  <a:lnTo>
                    <a:pt x="186550" y="820699"/>
                  </a:lnTo>
                  <a:lnTo>
                    <a:pt x="186639" y="821423"/>
                  </a:lnTo>
                  <a:lnTo>
                    <a:pt x="186715" y="821677"/>
                  </a:lnTo>
                  <a:lnTo>
                    <a:pt x="187020" y="821893"/>
                  </a:lnTo>
                  <a:lnTo>
                    <a:pt x="187210" y="821982"/>
                  </a:lnTo>
                  <a:lnTo>
                    <a:pt x="187515" y="819137"/>
                  </a:lnTo>
                  <a:lnTo>
                    <a:pt x="187909" y="814324"/>
                  </a:lnTo>
                  <a:close/>
                </a:path>
                <a:path extrusionOk="0" h="906779" w="374015">
                  <a:moveTo>
                    <a:pt x="189217" y="771499"/>
                  </a:moveTo>
                  <a:lnTo>
                    <a:pt x="188683" y="771004"/>
                  </a:lnTo>
                  <a:lnTo>
                    <a:pt x="187820" y="770699"/>
                  </a:lnTo>
                  <a:lnTo>
                    <a:pt x="188683" y="771105"/>
                  </a:lnTo>
                  <a:lnTo>
                    <a:pt x="189217" y="771499"/>
                  </a:lnTo>
                  <a:close/>
                </a:path>
                <a:path extrusionOk="0" h="906779" w="374015">
                  <a:moveTo>
                    <a:pt x="190804" y="806132"/>
                  </a:moveTo>
                  <a:lnTo>
                    <a:pt x="189344" y="805497"/>
                  </a:lnTo>
                  <a:lnTo>
                    <a:pt x="187960" y="804976"/>
                  </a:lnTo>
                  <a:lnTo>
                    <a:pt x="187159" y="800773"/>
                  </a:lnTo>
                  <a:lnTo>
                    <a:pt x="184848" y="801357"/>
                  </a:lnTo>
                  <a:lnTo>
                    <a:pt x="180492" y="806386"/>
                  </a:lnTo>
                  <a:lnTo>
                    <a:pt x="183413" y="806881"/>
                  </a:lnTo>
                  <a:lnTo>
                    <a:pt x="190804" y="806132"/>
                  </a:lnTo>
                  <a:close/>
                </a:path>
                <a:path extrusionOk="0" h="906779" w="374015">
                  <a:moveTo>
                    <a:pt x="191465" y="820674"/>
                  </a:moveTo>
                  <a:lnTo>
                    <a:pt x="190614" y="820013"/>
                  </a:lnTo>
                  <a:lnTo>
                    <a:pt x="189534" y="820534"/>
                  </a:lnTo>
                  <a:lnTo>
                    <a:pt x="188544" y="821182"/>
                  </a:lnTo>
                  <a:lnTo>
                    <a:pt x="187553" y="821918"/>
                  </a:lnTo>
                  <a:lnTo>
                    <a:pt x="189039" y="821588"/>
                  </a:lnTo>
                  <a:lnTo>
                    <a:pt x="191465" y="820674"/>
                  </a:lnTo>
                  <a:close/>
                </a:path>
                <a:path extrusionOk="0" h="906779" w="374015">
                  <a:moveTo>
                    <a:pt x="191604" y="806056"/>
                  </a:moveTo>
                  <a:lnTo>
                    <a:pt x="191350" y="806081"/>
                  </a:lnTo>
                  <a:lnTo>
                    <a:pt x="191058" y="806107"/>
                  </a:lnTo>
                  <a:lnTo>
                    <a:pt x="190804" y="806132"/>
                  </a:lnTo>
                  <a:lnTo>
                    <a:pt x="191439" y="806437"/>
                  </a:lnTo>
                  <a:lnTo>
                    <a:pt x="191604" y="806056"/>
                  </a:lnTo>
                  <a:close/>
                </a:path>
                <a:path extrusionOk="0" h="906779" w="374015">
                  <a:moveTo>
                    <a:pt x="191909" y="830110"/>
                  </a:moveTo>
                  <a:lnTo>
                    <a:pt x="191744" y="828865"/>
                  </a:lnTo>
                  <a:lnTo>
                    <a:pt x="191300" y="827532"/>
                  </a:lnTo>
                  <a:lnTo>
                    <a:pt x="190284" y="825957"/>
                  </a:lnTo>
                  <a:lnTo>
                    <a:pt x="190500" y="827151"/>
                  </a:lnTo>
                  <a:lnTo>
                    <a:pt x="191211" y="828560"/>
                  </a:lnTo>
                  <a:lnTo>
                    <a:pt x="191909" y="830110"/>
                  </a:lnTo>
                  <a:close/>
                </a:path>
                <a:path extrusionOk="0" h="906779" w="374015">
                  <a:moveTo>
                    <a:pt x="194310" y="835583"/>
                  </a:moveTo>
                  <a:lnTo>
                    <a:pt x="193065" y="832700"/>
                  </a:lnTo>
                  <a:lnTo>
                    <a:pt x="191909" y="830110"/>
                  </a:lnTo>
                  <a:lnTo>
                    <a:pt x="192151" y="832459"/>
                  </a:lnTo>
                  <a:lnTo>
                    <a:pt x="190995" y="834390"/>
                  </a:lnTo>
                  <a:lnTo>
                    <a:pt x="187858" y="836155"/>
                  </a:lnTo>
                  <a:lnTo>
                    <a:pt x="189725" y="838644"/>
                  </a:lnTo>
                  <a:lnTo>
                    <a:pt x="192874" y="835990"/>
                  </a:lnTo>
                  <a:lnTo>
                    <a:pt x="193751" y="838149"/>
                  </a:lnTo>
                  <a:lnTo>
                    <a:pt x="194310" y="835583"/>
                  </a:lnTo>
                  <a:close/>
                </a:path>
                <a:path extrusionOk="0" h="906779" w="374015">
                  <a:moveTo>
                    <a:pt x="194424" y="810996"/>
                  </a:moveTo>
                  <a:lnTo>
                    <a:pt x="193598" y="807961"/>
                  </a:lnTo>
                  <a:lnTo>
                    <a:pt x="192519" y="806996"/>
                  </a:lnTo>
                  <a:lnTo>
                    <a:pt x="191439" y="806437"/>
                  </a:lnTo>
                  <a:lnTo>
                    <a:pt x="188353" y="813409"/>
                  </a:lnTo>
                  <a:lnTo>
                    <a:pt x="188048" y="812711"/>
                  </a:lnTo>
                  <a:lnTo>
                    <a:pt x="187909" y="814324"/>
                  </a:lnTo>
                  <a:lnTo>
                    <a:pt x="189153" y="812888"/>
                  </a:lnTo>
                  <a:lnTo>
                    <a:pt x="194424" y="810996"/>
                  </a:lnTo>
                  <a:close/>
                </a:path>
                <a:path extrusionOk="0" h="906779" w="374015">
                  <a:moveTo>
                    <a:pt x="197370" y="808240"/>
                  </a:moveTo>
                  <a:lnTo>
                    <a:pt x="192963" y="802932"/>
                  </a:lnTo>
                  <a:lnTo>
                    <a:pt x="193700" y="806056"/>
                  </a:lnTo>
                  <a:lnTo>
                    <a:pt x="197370" y="808240"/>
                  </a:lnTo>
                  <a:close/>
                </a:path>
                <a:path extrusionOk="0" h="906779" w="374015">
                  <a:moveTo>
                    <a:pt x="199224" y="799858"/>
                  </a:moveTo>
                  <a:lnTo>
                    <a:pt x="197815" y="797153"/>
                  </a:lnTo>
                  <a:lnTo>
                    <a:pt x="195859" y="798398"/>
                  </a:lnTo>
                  <a:lnTo>
                    <a:pt x="199224" y="799858"/>
                  </a:lnTo>
                  <a:close/>
                </a:path>
                <a:path extrusionOk="0" h="906779" w="374015">
                  <a:moveTo>
                    <a:pt x="199669" y="688555"/>
                  </a:moveTo>
                  <a:lnTo>
                    <a:pt x="198831" y="688873"/>
                  </a:lnTo>
                  <a:lnTo>
                    <a:pt x="198996" y="688835"/>
                  </a:lnTo>
                  <a:lnTo>
                    <a:pt x="199656" y="688695"/>
                  </a:lnTo>
                  <a:lnTo>
                    <a:pt x="199669" y="688555"/>
                  </a:lnTo>
                  <a:close/>
                </a:path>
                <a:path extrusionOk="0" h="906779" w="374015">
                  <a:moveTo>
                    <a:pt x="202806" y="564654"/>
                  </a:moveTo>
                  <a:lnTo>
                    <a:pt x="202476" y="564654"/>
                  </a:lnTo>
                  <a:lnTo>
                    <a:pt x="202590" y="564794"/>
                  </a:lnTo>
                  <a:lnTo>
                    <a:pt x="202806" y="564654"/>
                  </a:lnTo>
                  <a:close/>
                </a:path>
                <a:path extrusionOk="0" h="906779" w="374015">
                  <a:moveTo>
                    <a:pt x="206260" y="768781"/>
                  </a:moveTo>
                  <a:lnTo>
                    <a:pt x="205867" y="769035"/>
                  </a:lnTo>
                  <a:lnTo>
                    <a:pt x="205320" y="769556"/>
                  </a:lnTo>
                  <a:lnTo>
                    <a:pt x="204520" y="770496"/>
                  </a:lnTo>
                  <a:lnTo>
                    <a:pt x="205181" y="770039"/>
                  </a:lnTo>
                  <a:lnTo>
                    <a:pt x="205765" y="769454"/>
                  </a:lnTo>
                  <a:lnTo>
                    <a:pt x="206260" y="768781"/>
                  </a:lnTo>
                  <a:close/>
                </a:path>
                <a:path extrusionOk="0" h="906779" w="374015">
                  <a:moveTo>
                    <a:pt x="206692" y="772325"/>
                  </a:moveTo>
                  <a:lnTo>
                    <a:pt x="206425" y="770699"/>
                  </a:lnTo>
                  <a:lnTo>
                    <a:pt x="205892" y="771613"/>
                  </a:lnTo>
                  <a:lnTo>
                    <a:pt x="205651" y="771994"/>
                  </a:lnTo>
                  <a:lnTo>
                    <a:pt x="206222" y="772388"/>
                  </a:lnTo>
                  <a:lnTo>
                    <a:pt x="206692" y="772325"/>
                  </a:lnTo>
                  <a:close/>
                </a:path>
                <a:path extrusionOk="0" h="906779" w="374015">
                  <a:moveTo>
                    <a:pt x="207200" y="767219"/>
                  </a:moveTo>
                  <a:lnTo>
                    <a:pt x="206781" y="768045"/>
                  </a:lnTo>
                  <a:lnTo>
                    <a:pt x="206260" y="768781"/>
                  </a:lnTo>
                  <a:lnTo>
                    <a:pt x="206616" y="768540"/>
                  </a:lnTo>
                  <a:lnTo>
                    <a:pt x="206870" y="768464"/>
                  </a:lnTo>
                  <a:lnTo>
                    <a:pt x="206997" y="768591"/>
                  </a:lnTo>
                  <a:lnTo>
                    <a:pt x="207162" y="767410"/>
                  </a:lnTo>
                  <a:lnTo>
                    <a:pt x="207200" y="767219"/>
                  </a:lnTo>
                  <a:close/>
                </a:path>
                <a:path extrusionOk="0" h="906779" w="374015">
                  <a:moveTo>
                    <a:pt x="207340" y="768959"/>
                  </a:moveTo>
                  <a:lnTo>
                    <a:pt x="206997" y="768591"/>
                  </a:lnTo>
                  <a:lnTo>
                    <a:pt x="206756" y="770280"/>
                  </a:lnTo>
                  <a:lnTo>
                    <a:pt x="207340" y="768959"/>
                  </a:lnTo>
                  <a:close/>
                </a:path>
                <a:path extrusionOk="0" h="906779" w="374015">
                  <a:moveTo>
                    <a:pt x="214528" y="564489"/>
                  </a:moveTo>
                  <a:lnTo>
                    <a:pt x="200406" y="558469"/>
                  </a:lnTo>
                  <a:lnTo>
                    <a:pt x="204939" y="561670"/>
                  </a:lnTo>
                  <a:lnTo>
                    <a:pt x="204139" y="562965"/>
                  </a:lnTo>
                  <a:lnTo>
                    <a:pt x="202806" y="564654"/>
                  </a:lnTo>
                  <a:lnTo>
                    <a:pt x="214528" y="564489"/>
                  </a:lnTo>
                  <a:close/>
                </a:path>
                <a:path extrusionOk="0" h="906779" w="374015">
                  <a:moveTo>
                    <a:pt x="219367" y="715873"/>
                  </a:moveTo>
                  <a:lnTo>
                    <a:pt x="216547" y="717981"/>
                  </a:lnTo>
                  <a:lnTo>
                    <a:pt x="212737" y="719302"/>
                  </a:lnTo>
                  <a:lnTo>
                    <a:pt x="215836" y="720737"/>
                  </a:lnTo>
                  <a:lnTo>
                    <a:pt x="217843" y="718921"/>
                  </a:lnTo>
                  <a:lnTo>
                    <a:pt x="218846" y="717346"/>
                  </a:lnTo>
                  <a:lnTo>
                    <a:pt x="219367" y="715873"/>
                  </a:lnTo>
                  <a:close/>
                </a:path>
                <a:path extrusionOk="0" h="906779" w="374015">
                  <a:moveTo>
                    <a:pt x="220802" y="474941"/>
                  </a:moveTo>
                  <a:lnTo>
                    <a:pt x="219773" y="475500"/>
                  </a:lnTo>
                  <a:lnTo>
                    <a:pt x="218732" y="476415"/>
                  </a:lnTo>
                  <a:lnTo>
                    <a:pt x="217652" y="477761"/>
                  </a:lnTo>
                  <a:lnTo>
                    <a:pt x="220802" y="474941"/>
                  </a:lnTo>
                  <a:close/>
                </a:path>
                <a:path extrusionOk="0" h="906779" w="374015">
                  <a:moveTo>
                    <a:pt x="222973" y="712343"/>
                  </a:moveTo>
                  <a:lnTo>
                    <a:pt x="220713" y="709650"/>
                  </a:lnTo>
                  <a:lnTo>
                    <a:pt x="220243" y="709955"/>
                  </a:lnTo>
                  <a:lnTo>
                    <a:pt x="219964" y="710285"/>
                  </a:lnTo>
                  <a:lnTo>
                    <a:pt x="219557" y="710590"/>
                  </a:lnTo>
                  <a:lnTo>
                    <a:pt x="219862" y="712304"/>
                  </a:lnTo>
                  <a:lnTo>
                    <a:pt x="220027" y="714019"/>
                  </a:lnTo>
                  <a:lnTo>
                    <a:pt x="219367" y="715873"/>
                  </a:lnTo>
                  <a:lnTo>
                    <a:pt x="221462" y="714349"/>
                  </a:lnTo>
                  <a:lnTo>
                    <a:pt x="222973" y="712343"/>
                  </a:lnTo>
                  <a:close/>
                </a:path>
                <a:path extrusionOk="0" h="906779" w="374015">
                  <a:moveTo>
                    <a:pt x="235775" y="485343"/>
                  </a:moveTo>
                  <a:lnTo>
                    <a:pt x="235115" y="484479"/>
                  </a:lnTo>
                  <a:lnTo>
                    <a:pt x="234403" y="483489"/>
                  </a:lnTo>
                  <a:lnTo>
                    <a:pt x="233629" y="482473"/>
                  </a:lnTo>
                  <a:lnTo>
                    <a:pt x="233210" y="482638"/>
                  </a:lnTo>
                  <a:lnTo>
                    <a:pt x="232752" y="482803"/>
                  </a:lnTo>
                  <a:lnTo>
                    <a:pt x="232308" y="482993"/>
                  </a:lnTo>
                  <a:lnTo>
                    <a:pt x="234708" y="484619"/>
                  </a:lnTo>
                  <a:lnTo>
                    <a:pt x="235775" y="485343"/>
                  </a:lnTo>
                  <a:close/>
                </a:path>
                <a:path extrusionOk="0" h="906779" w="374015">
                  <a:moveTo>
                    <a:pt x="237680" y="378294"/>
                  </a:moveTo>
                  <a:lnTo>
                    <a:pt x="236880" y="377494"/>
                  </a:lnTo>
                  <a:lnTo>
                    <a:pt x="236245" y="377063"/>
                  </a:lnTo>
                  <a:lnTo>
                    <a:pt x="236029" y="377532"/>
                  </a:lnTo>
                  <a:lnTo>
                    <a:pt x="237680" y="378294"/>
                  </a:lnTo>
                  <a:close/>
                </a:path>
                <a:path extrusionOk="0" h="906779" w="374015">
                  <a:moveTo>
                    <a:pt x="239610" y="365442"/>
                  </a:moveTo>
                  <a:lnTo>
                    <a:pt x="239064" y="363486"/>
                  </a:lnTo>
                  <a:lnTo>
                    <a:pt x="239153" y="364363"/>
                  </a:lnTo>
                  <a:lnTo>
                    <a:pt x="239344" y="364972"/>
                  </a:lnTo>
                  <a:lnTo>
                    <a:pt x="239610" y="365442"/>
                  </a:lnTo>
                  <a:close/>
                </a:path>
                <a:path extrusionOk="0" h="906779" w="374015">
                  <a:moveTo>
                    <a:pt x="246545" y="608609"/>
                  </a:moveTo>
                  <a:lnTo>
                    <a:pt x="242455" y="608279"/>
                  </a:lnTo>
                  <a:lnTo>
                    <a:pt x="238353" y="608418"/>
                  </a:lnTo>
                  <a:lnTo>
                    <a:pt x="238810" y="610247"/>
                  </a:lnTo>
                  <a:lnTo>
                    <a:pt x="238150" y="611517"/>
                  </a:lnTo>
                  <a:lnTo>
                    <a:pt x="237109" y="612533"/>
                  </a:lnTo>
                  <a:lnTo>
                    <a:pt x="240893" y="610577"/>
                  </a:lnTo>
                  <a:lnTo>
                    <a:pt x="246545" y="608609"/>
                  </a:lnTo>
                  <a:close/>
                </a:path>
                <a:path extrusionOk="0" h="906779" w="374015">
                  <a:moveTo>
                    <a:pt x="254825" y="298462"/>
                  </a:moveTo>
                  <a:lnTo>
                    <a:pt x="251536" y="295363"/>
                  </a:lnTo>
                  <a:lnTo>
                    <a:pt x="250621" y="298373"/>
                  </a:lnTo>
                  <a:lnTo>
                    <a:pt x="252996" y="297637"/>
                  </a:lnTo>
                  <a:lnTo>
                    <a:pt x="254825" y="298462"/>
                  </a:lnTo>
                  <a:close/>
                </a:path>
                <a:path extrusionOk="0" h="906779" w="374015">
                  <a:moveTo>
                    <a:pt x="279247" y="381457"/>
                  </a:moveTo>
                  <a:lnTo>
                    <a:pt x="278828" y="380263"/>
                  </a:lnTo>
                  <a:lnTo>
                    <a:pt x="278168" y="379628"/>
                  </a:lnTo>
                  <a:lnTo>
                    <a:pt x="277304" y="379412"/>
                  </a:lnTo>
                  <a:lnTo>
                    <a:pt x="277672" y="380644"/>
                  </a:lnTo>
                  <a:lnTo>
                    <a:pt x="278244" y="381419"/>
                  </a:lnTo>
                  <a:lnTo>
                    <a:pt x="279247" y="381457"/>
                  </a:lnTo>
                  <a:close/>
                </a:path>
                <a:path extrusionOk="0" h="906779" w="374015">
                  <a:moveTo>
                    <a:pt x="302120" y="193001"/>
                  </a:moveTo>
                  <a:lnTo>
                    <a:pt x="300990" y="190982"/>
                  </a:lnTo>
                  <a:lnTo>
                    <a:pt x="301066" y="191757"/>
                  </a:lnTo>
                  <a:lnTo>
                    <a:pt x="301675" y="193243"/>
                  </a:lnTo>
                  <a:lnTo>
                    <a:pt x="301815" y="193167"/>
                  </a:lnTo>
                  <a:lnTo>
                    <a:pt x="302120" y="193001"/>
                  </a:lnTo>
                  <a:close/>
                </a:path>
                <a:path extrusionOk="0" h="906779" w="374015">
                  <a:moveTo>
                    <a:pt x="323557" y="63842"/>
                  </a:moveTo>
                  <a:lnTo>
                    <a:pt x="323037" y="63703"/>
                  </a:lnTo>
                  <a:lnTo>
                    <a:pt x="322973" y="63944"/>
                  </a:lnTo>
                  <a:lnTo>
                    <a:pt x="322999" y="64300"/>
                  </a:lnTo>
                  <a:lnTo>
                    <a:pt x="323202" y="64173"/>
                  </a:lnTo>
                  <a:lnTo>
                    <a:pt x="323316" y="63969"/>
                  </a:lnTo>
                  <a:lnTo>
                    <a:pt x="323557" y="63842"/>
                  </a:lnTo>
                  <a:close/>
                </a:path>
                <a:path extrusionOk="0" h="906779" w="374015">
                  <a:moveTo>
                    <a:pt x="373773" y="863"/>
                  </a:moveTo>
                  <a:lnTo>
                    <a:pt x="373557" y="0"/>
                  </a:lnTo>
                  <a:lnTo>
                    <a:pt x="373418" y="1168"/>
                  </a:lnTo>
                  <a:lnTo>
                    <a:pt x="373341" y="2273"/>
                  </a:lnTo>
                  <a:lnTo>
                    <a:pt x="373672" y="1778"/>
                  </a:lnTo>
                  <a:lnTo>
                    <a:pt x="373773" y="8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5" name="Google Shape;2415;p238"/>
            <p:cNvSpPr/>
            <p:nvPr/>
          </p:nvSpPr>
          <p:spPr>
            <a:xfrm>
              <a:off x="17762564" y="8794089"/>
              <a:ext cx="382905" cy="868680"/>
            </a:xfrm>
            <a:custGeom>
              <a:rect b="b" l="l" r="r" t="t"/>
              <a:pathLst>
                <a:path extrusionOk="0" h="868679" w="382905">
                  <a:moveTo>
                    <a:pt x="2984" y="813752"/>
                  </a:moveTo>
                  <a:lnTo>
                    <a:pt x="1981" y="811745"/>
                  </a:lnTo>
                  <a:lnTo>
                    <a:pt x="330" y="813536"/>
                  </a:lnTo>
                  <a:lnTo>
                    <a:pt x="660" y="814197"/>
                  </a:lnTo>
                  <a:lnTo>
                    <a:pt x="0" y="814539"/>
                  </a:lnTo>
                  <a:lnTo>
                    <a:pt x="330" y="815225"/>
                  </a:lnTo>
                  <a:lnTo>
                    <a:pt x="2336" y="815809"/>
                  </a:lnTo>
                  <a:lnTo>
                    <a:pt x="2984" y="813752"/>
                  </a:lnTo>
                  <a:close/>
                </a:path>
                <a:path extrusionOk="0" h="868679" w="382905">
                  <a:moveTo>
                    <a:pt x="11671" y="781088"/>
                  </a:moveTo>
                  <a:lnTo>
                    <a:pt x="9271" y="784453"/>
                  </a:lnTo>
                  <a:lnTo>
                    <a:pt x="10566" y="783628"/>
                  </a:lnTo>
                  <a:lnTo>
                    <a:pt x="11671" y="781088"/>
                  </a:lnTo>
                  <a:close/>
                </a:path>
                <a:path extrusionOk="0" h="868679" w="382905">
                  <a:moveTo>
                    <a:pt x="13627" y="790511"/>
                  </a:moveTo>
                  <a:lnTo>
                    <a:pt x="10515" y="788098"/>
                  </a:lnTo>
                  <a:lnTo>
                    <a:pt x="8966" y="789952"/>
                  </a:lnTo>
                  <a:lnTo>
                    <a:pt x="13627" y="790511"/>
                  </a:lnTo>
                  <a:close/>
                </a:path>
                <a:path extrusionOk="0" h="868679" w="382905">
                  <a:moveTo>
                    <a:pt x="15671" y="729005"/>
                  </a:moveTo>
                  <a:lnTo>
                    <a:pt x="14211" y="728230"/>
                  </a:lnTo>
                  <a:lnTo>
                    <a:pt x="12611" y="722033"/>
                  </a:lnTo>
                  <a:lnTo>
                    <a:pt x="11747" y="727290"/>
                  </a:lnTo>
                  <a:lnTo>
                    <a:pt x="13182" y="728065"/>
                  </a:lnTo>
                  <a:lnTo>
                    <a:pt x="13512" y="732510"/>
                  </a:lnTo>
                  <a:lnTo>
                    <a:pt x="15671" y="729005"/>
                  </a:lnTo>
                  <a:close/>
                </a:path>
                <a:path extrusionOk="0" h="868679" w="382905">
                  <a:moveTo>
                    <a:pt x="17018" y="778421"/>
                  </a:moveTo>
                  <a:lnTo>
                    <a:pt x="16751" y="777290"/>
                  </a:lnTo>
                  <a:lnTo>
                    <a:pt x="16306" y="778459"/>
                  </a:lnTo>
                  <a:lnTo>
                    <a:pt x="16052" y="779640"/>
                  </a:lnTo>
                  <a:lnTo>
                    <a:pt x="16586" y="780529"/>
                  </a:lnTo>
                  <a:lnTo>
                    <a:pt x="16725" y="779868"/>
                  </a:lnTo>
                  <a:lnTo>
                    <a:pt x="17018" y="778421"/>
                  </a:lnTo>
                  <a:close/>
                </a:path>
                <a:path extrusionOk="0" h="868679" w="382905">
                  <a:moveTo>
                    <a:pt x="17678" y="720140"/>
                  </a:moveTo>
                  <a:lnTo>
                    <a:pt x="17614" y="717905"/>
                  </a:lnTo>
                  <a:lnTo>
                    <a:pt x="14706" y="721360"/>
                  </a:lnTo>
                  <a:lnTo>
                    <a:pt x="17678" y="720140"/>
                  </a:lnTo>
                  <a:close/>
                </a:path>
                <a:path extrusionOk="0" h="868679" w="382905">
                  <a:moveTo>
                    <a:pt x="17932" y="740359"/>
                  </a:moveTo>
                  <a:lnTo>
                    <a:pt x="12395" y="738860"/>
                  </a:lnTo>
                  <a:lnTo>
                    <a:pt x="14046" y="741324"/>
                  </a:lnTo>
                  <a:lnTo>
                    <a:pt x="15278" y="740422"/>
                  </a:lnTo>
                  <a:lnTo>
                    <a:pt x="16281" y="740613"/>
                  </a:lnTo>
                  <a:lnTo>
                    <a:pt x="17932" y="740359"/>
                  </a:lnTo>
                  <a:close/>
                </a:path>
                <a:path extrusionOk="0" h="868679" w="382905">
                  <a:moveTo>
                    <a:pt x="19227" y="772706"/>
                  </a:moveTo>
                  <a:lnTo>
                    <a:pt x="17881" y="772426"/>
                  </a:lnTo>
                  <a:lnTo>
                    <a:pt x="15532" y="775830"/>
                  </a:lnTo>
                  <a:lnTo>
                    <a:pt x="16306" y="775970"/>
                  </a:lnTo>
                  <a:lnTo>
                    <a:pt x="16586" y="776579"/>
                  </a:lnTo>
                  <a:lnTo>
                    <a:pt x="16751" y="777290"/>
                  </a:lnTo>
                  <a:lnTo>
                    <a:pt x="17576" y="775004"/>
                  </a:lnTo>
                  <a:lnTo>
                    <a:pt x="19227" y="772706"/>
                  </a:lnTo>
                  <a:close/>
                </a:path>
                <a:path extrusionOk="0" h="868679" w="382905">
                  <a:moveTo>
                    <a:pt x="19291" y="799769"/>
                  </a:moveTo>
                  <a:lnTo>
                    <a:pt x="18122" y="798080"/>
                  </a:lnTo>
                  <a:lnTo>
                    <a:pt x="18021" y="796620"/>
                  </a:lnTo>
                  <a:lnTo>
                    <a:pt x="17957" y="797394"/>
                  </a:lnTo>
                  <a:lnTo>
                    <a:pt x="17818" y="798169"/>
                  </a:lnTo>
                  <a:lnTo>
                    <a:pt x="17411" y="798830"/>
                  </a:lnTo>
                  <a:lnTo>
                    <a:pt x="19291" y="799769"/>
                  </a:lnTo>
                  <a:close/>
                </a:path>
                <a:path extrusionOk="0" h="868679" w="382905">
                  <a:moveTo>
                    <a:pt x="20129" y="715568"/>
                  </a:moveTo>
                  <a:lnTo>
                    <a:pt x="19837" y="715251"/>
                  </a:lnTo>
                  <a:lnTo>
                    <a:pt x="19951" y="715441"/>
                  </a:lnTo>
                  <a:lnTo>
                    <a:pt x="20129" y="715568"/>
                  </a:lnTo>
                  <a:close/>
                </a:path>
                <a:path extrusionOk="0" h="868679" w="382905">
                  <a:moveTo>
                    <a:pt x="20802" y="716280"/>
                  </a:moveTo>
                  <a:lnTo>
                    <a:pt x="20764" y="715987"/>
                  </a:lnTo>
                  <a:lnTo>
                    <a:pt x="20129" y="715568"/>
                  </a:lnTo>
                  <a:lnTo>
                    <a:pt x="20802" y="716280"/>
                  </a:lnTo>
                  <a:close/>
                </a:path>
                <a:path extrusionOk="0" h="868679" w="382905">
                  <a:moveTo>
                    <a:pt x="21107" y="713740"/>
                  </a:moveTo>
                  <a:lnTo>
                    <a:pt x="18834" y="714159"/>
                  </a:lnTo>
                  <a:lnTo>
                    <a:pt x="18453" y="713740"/>
                  </a:lnTo>
                  <a:lnTo>
                    <a:pt x="18745" y="714171"/>
                  </a:lnTo>
                  <a:lnTo>
                    <a:pt x="14046" y="715010"/>
                  </a:lnTo>
                  <a:lnTo>
                    <a:pt x="17551" y="716280"/>
                  </a:lnTo>
                  <a:lnTo>
                    <a:pt x="17614" y="717905"/>
                  </a:lnTo>
                  <a:lnTo>
                    <a:pt x="19583" y="715568"/>
                  </a:lnTo>
                  <a:lnTo>
                    <a:pt x="19659" y="715264"/>
                  </a:lnTo>
                  <a:lnTo>
                    <a:pt x="19837" y="715251"/>
                  </a:lnTo>
                  <a:lnTo>
                    <a:pt x="21107" y="713740"/>
                  </a:lnTo>
                  <a:close/>
                </a:path>
                <a:path extrusionOk="0" h="868679" w="382905">
                  <a:moveTo>
                    <a:pt x="21132" y="716864"/>
                  </a:moveTo>
                  <a:lnTo>
                    <a:pt x="21107" y="716216"/>
                  </a:lnTo>
                  <a:lnTo>
                    <a:pt x="20967" y="716127"/>
                  </a:lnTo>
                  <a:lnTo>
                    <a:pt x="20891" y="716280"/>
                  </a:lnTo>
                  <a:lnTo>
                    <a:pt x="21132" y="716864"/>
                  </a:lnTo>
                  <a:close/>
                </a:path>
                <a:path extrusionOk="0" h="868679" w="382905">
                  <a:moveTo>
                    <a:pt x="21640" y="715441"/>
                  </a:moveTo>
                  <a:lnTo>
                    <a:pt x="20358" y="715010"/>
                  </a:lnTo>
                  <a:lnTo>
                    <a:pt x="20764" y="715987"/>
                  </a:lnTo>
                  <a:lnTo>
                    <a:pt x="20967" y="716127"/>
                  </a:lnTo>
                  <a:lnTo>
                    <a:pt x="21640" y="715441"/>
                  </a:lnTo>
                  <a:close/>
                </a:path>
                <a:path extrusionOk="0" h="868679" w="382905">
                  <a:moveTo>
                    <a:pt x="21717" y="669734"/>
                  </a:moveTo>
                  <a:lnTo>
                    <a:pt x="20662" y="669480"/>
                  </a:lnTo>
                  <a:lnTo>
                    <a:pt x="19672" y="669810"/>
                  </a:lnTo>
                  <a:lnTo>
                    <a:pt x="19088" y="671436"/>
                  </a:lnTo>
                  <a:lnTo>
                    <a:pt x="19913" y="670445"/>
                  </a:lnTo>
                  <a:lnTo>
                    <a:pt x="20828" y="670001"/>
                  </a:lnTo>
                  <a:lnTo>
                    <a:pt x="21717" y="669734"/>
                  </a:lnTo>
                  <a:close/>
                </a:path>
                <a:path extrusionOk="0" h="868679" w="382905">
                  <a:moveTo>
                    <a:pt x="22961" y="797941"/>
                  </a:moveTo>
                  <a:lnTo>
                    <a:pt x="21323" y="791806"/>
                  </a:lnTo>
                  <a:lnTo>
                    <a:pt x="17678" y="790930"/>
                  </a:lnTo>
                  <a:lnTo>
                    <a:pt x="18186" y="793445"/>
                  </a:lnTo>
                  <a:lnTo>
                    <a:pt x="18097" y="796036"/>
                  </a:lnTo>
                  <a:lnTo>
                    <a:pt x="18148" y="795731"/>
                  </a:lnTo>
                  <a:lnTo>
                    <a:pt x="22961" y="797941"/>
                  </a:lnTo>
                  <a:close/>
                </a:path>
                <a:path extrusionOk="0" h="868679" w="382905">
                  <a:moveTo>
                    <a:pt x="23837" y="781050"/>
                  </a:moveTo>
                  <a:lnTo>
                    <a:pt x="22072" y="778510"/>
                  </a:lnTo>
                  <a:lnTo>
                    <a:pt x="23291" y="781050"/>
                  </a:lnTo>
                  <a:lnTo>
                    <a:pt x="23139" y="781215"/>
                  </a:lnTo>
                  <a:lnTo>
                    <a:pt x="23837" y="781050"/>
                  </a:lnTo>
                  <a:close/>
                </a:path>
                <a:path extrusionOk="0" h="868679" w="382905">
                  <a:moveTo>
                    <a:pt x="24257" y="739140"/>
                  </a:moveTo>
                  <a:lnTo>
                    <a:pt x="22428" y="740410"/>
                  </a:lnTo>
                  <a:lnTo>
                    <a:pt x="22529" y="741286"/>
                  </a:lnTo>
                  <a:lnTo>
                    <a:pt x="24257" y="739140"/>
                  </a:lnTo>
                  <a:close/>
                </a:path>
                <a:path extrusionOk="0" h="868679" w="382905">
                  <a:moveTo>
                    <a:pt x="25019" y="726440"/>
                  </a:moveTo>
                  <a:lnTo>
                    <a:pt x="21958" y="718820"/>
                  </a:lnTo>
                  <a:lnTo>
                    <a:pt x="21132" y="716864"/>
                  </a:lnTo>
                  <a:lnTo>
                    <a:pt x="20891" y="718820"/>
                  </a:lnTo>
                  <a:lnTo>
                    <a:pt x="17678" y="720140"/>
                  </a:lnTo>
                  <a:lnTo>
                    <a:pt x="17767" y="722630"/>
                  </a:lnTo>
                  <a:lnTo>
                    <a:pt x="19265" y="725170"/>
                  </a:lnTo>
                  <a:lnTo>
                    <a:pt x="25019" y="726440"/>
                  </a:lnTo>
                  <a:close/>
                </a:path>
                <a:path extrusionOk="0" h="868679" w="382905">
                  <a:moveTo>
                    <a:pt x="27698" y="798563"/>
                  </a:moveTo>
                  <a:lnTo>
                    <a:pt x="26162" y="798830"/>
                  </a:lnTo>
                  <a:lnTo>
                    <a:pt x="27292" y="799058"/>
                  </a:lnTo>
                  <a:lnTo>
                    <a:pt x="27698" y="798563"/>
                  </a:lnTo>
                  <a:close/>
                </a:path>
                <a:path extrusionOk="0" h="868679" w="382905">
                  <a:moveTo>
                    <a:pt x="27838" y="611327"/>
                  </a:moveTo>
                  <a:lnTo>
                    <a:pt x="24993" y="614603"/>
                  </a:lnTo>
                  <a:lnTo>
                    <a:pt x="26987" y="616127"/>
                  </a:lnTo>
                  <a:lnTo>
                    <a:pt x="27838" y="611327"/>
                  </a:lnTo>
                  <a:close/>
                </a:path>
                <a:path extrusionOk="0" h="868679" w="382905">
                  <a:moveTo>
                    <a:pt x="28498" y="610565"/>
                  </a:moveTo>
                  <a:lnTo>
                    <a:pt x="28359" y="610603"/>
                  </a:lnTo>
                  <a:lnTo>
                    <a:pt x="28498" y="610565"/>
                  </a:lnTo>
                  <a:close/>
                </a:path>
                <a:path extrusionOk="0" h="868679" w="382905">
                  <a:moveTo>
                    <a:pt x="29273" y="608076"/>
                  </a:moveTo>
                  <a:lnTo>
                    <a:pt x="22948" y="608495"/>
                  </a:lnTo>
                  <a:lnTo>
                    <a:pt x="19926" y="613105"/>
                  </a:lnTo>
                  <a:lnTo>
                    <a:pt x="28359" y="610603"/>
                  </a:lnTo>
                  <a:lnTo>
                    <a:pt x="27724" y="609434"/>
                  </a:lnTo>
                  <a:lnTo>
                    <a:pt x="29273" y="608076"/>
                  </a:lnTo>
                  <a:close/>
                </a:path>
                <a:path extrusionOk="0" h="868679" w="382905">
                  <a:moveTo>
                    <a:pt x="29387" y="731786"/>
                  </a:moveTo>
                  <a:lnTo>
                    <a:pt x="29083" y="727290"/>
                  </a:lnTo>
                  <a:lnTo>
                    <a:pt x="27647" y="726516"/>
                  </a:lnTo>
                  <a:lnTo>
                    <a:pt x="26428" y="727443"/>
                  </a:lnTo>
                  <a:lnTo>
                    <a:pt x="26682" y="729132"/>
                  </a:lnTo>
                  <a:lnTo>
                    <a:pt x="27533" y="730377"/>
                  </a:lnTo>
                  <a:lnTo>
                    <a:pt x="27736" y="732066"/>
                  </a:lnTo>
                  <a:lnTo>
                    <a:pt x="29387" y="731786"/>
                  </a:lnTo>
                  <a:close/>
                </a:path>
                <a:path extrusionOk="0" h="868679" w="382905">
                  <a:moveTo>
                    <a:pt x="29552" y="612800"/>
                  </a:moveTo>
                  <a:lnTo>
                    <a:pt x="28397" y="610679"/>
                  </a:lnTo>
                  <a:lnTo>
                    <a:pt x="27838" y="611314"/>
                  </a:lnTo>
                  <a:lnTo>
                    <a:pt x="29552" y="612800"/>
                  </a:lnTo>
                  <a:close/>
                </a:path>
                <a:path extrusionOk="0" h="868679" w="382905">
                  <a:moveTo>
                    <a:pt x="30708" y="614553"/>
                  </a:moveTo>
                  <a:lnTo>
                    <a:pt x="30289" y="613600"/>
                  </a:lnTo>
                  <a:lnTo>
                    <a:pt x="29883" y="613130"/>
                  </a:lnTo>
                  <a:lnTo>
                    <a:pt x="29552" y="612800"/>
                  </a:lnTo>
                  <a:lnTo>
                    <a:pt x="29832" y="613333"/>
                  </a:lnTo>
                  <a:lnTo>
                    <a:pt x="30187" y="613918"/>
                  </a:lnTo>
                  <a:lnTo>
                    <a:pt x="30708" y="614553"/>
                  </a:lnTo>
                  <a:close/>
                </a:path>
                <a:path extrusionOk="0" h="868679" w="382905">
                  <a:moveTo>
                    <a:pt x="32397" y="800100"/>
                  </a:moveTo>
                  <a:lnTo>
                    <a:pt x="27292" y="799058"/>
                  </a:lnTo>
                  <a:lnTo>
                    <a:pt x="26454" y="800100"/>
                  </a:lnTo>
                  <a:lnTo>
                    <a:pt x="32397" y="800100"/>
                  </a:lnTo>
                  <a:close/>
                </a:path>
                <a:path extrusionOk="0" h="868679" w="382905">
                  <a:moveTo>
                    <a:pt x="34353" y="589280"/>
                  </a:moveTo>
                  <a:lnTo>
                    <a:pt x="33032" y="588010"/>
                  </a:lnTo>
                  <a:lnTo>
                    <a:pt x="33972" y="589280"/>
                  </a:lnTo>
                  <a:lnTo>
                    <a:pt x="34353" y="589280"/>
                  </a:lnTo>
                  <a:close/>
                </a:path>
                <a:path extrusionOk="0" h="868679" w="382905">
                  <a:moveTo>
                    <a:pt x="35318" y="584352"/>
                  </a:moveTo>
                  <a:lnTo>
                    <a:pt x="34925" y="584200"/>
                  </a:lnTo>
                  <a:lnTo>
                    <a:pt x="33223" y="585470"/>
                  </a:lnTo>
                  <a:lnTo>
                    <a:pt x="35318" y="584352"/>
                  </a:lnTo>
                  <a:close/>
                </a:path>
                <a:path extrusionOk="0" h="868679" w="382905">
                  <a:moveTo>
                    <a:pt x="36461" y="792010"/>
                  </a:moveTo>
                  <a:lnTo>
                    <a:pt x="36423" y="789241"/>
                  </a:lnTo>
                  <a:lnTo>
                    <a:pt x="36144" y="791006"/>
                  </a:lnTo>
                  <a:lnTo>
                    <a:pt x="35039" y="791311"/>
                  </a:lnTo>
                  <a:lnTo>
                    <a:pt x="34074" y="791946"/>
                  </a:lnTo>
                  <a:lnTo>
                    <a:pt x="35090" y="792175"/>
                  </a:lnTo>
                  <a:lnTo>
                    <a:pt x="36461" y="792010"/>
                  </a:lnTo>
                  <a:close/>
                </a:path>
                <a:path extrusionOk="0" h="868679" w="382905">
                  <a:moveTo>
                    <a:pt x="36753" y="791972"/>
                  </a:moveTo>
                  <a:lnTo>
                    <a:pt x="36461" y="792010"/>
                  </a:lnTo>
                  <a:lnTo>
                    <a:pt x="36474" y="793076"/>
                  </a:lnTo>
                  <a:lnTo>
                    <a:pt x="36753" y="791972"/>
                  </a:lnTo>
                  <a:close/>
                </a:path>
                <a:path extrusionOk="0" h="868679" w="382905">
                  <a:moveTo>
                    <a:pt x="39027" y="562813"/>
                  </a:moveTo>
                  <a:lnTo>
                    <a:pt x="36868" y="561340"/>
                  </a:lnTo>
                  <a:lnTo>
                    <a:pt x="38379" y="562610"/>
                  </a:lnTo>
                  <a:lnTo>
                    <a:pt x="39027" y="562813"/>
                  </a:lnTo>
                  <a:close/>
                </a:path>
                <a:path extrusionOk="0" h="868679" w="382905">
                  <a:moveTo>
                    <a:pt x="40043" y="781050"/>
                  </a:moveTo>
                  <a:lnTo>
                    <a:pt x="38239" y="781050"/>
                  </a:lnTo>
                  <a:lnTo>
                    <a:pt x="36195" y="782320"/>
                  </a:lnTo>
                  <a:lnTo>
                    <a:pt x="38188" y="778510"/>
                  </a:lnTo>
                  <a:lnTo>
                    <a:pt x="37719" y="778510"/>
                  </a:lnTo>
                  <a:lnTo>
                    <a:pt x="37160" y="777240"/>
                  </a:lnTo>
                  <a:lnTo>
                    <a:pt x="36677" y="777240"/>
                  </a:lnTo>
                  <a:lnTo>
                    <a:pt x="35623" y="778510"/>
                  </a:lnTo>
                  <a:lnTo>
                    <a:pt x="33388" y="778510"/>
                  </a:lnTo>
                  <a:lnTo>
                    <a:pt x="29857" y="775970"/>
                  </a:lnTo>
                  <a:lnTo>
                    <a:pt x="30949" y="772160"/>
                  </a:lnTo>
                  <a:lnTo>
                    <a:pt x="24841" y="772160"/>
                  </a:lnTo>
                  <a:lnTo>
                    <a:pt x="25412" y="773430"/>
                  </a:lnTo>
                  <a:lnTo>
                    <a:pt x="28448" y="778510"/>
                  </a:lnTo>
                  <a:lnTo>
                    <a:pt x="24803" y="783590"/>
                  </a:lnTo>
                  <a:lnTo>
                    <a:pt x="21475" y="782853"/>
                  </a:lnTo>
                  <a:lnTo>
                    <a:pt x="22009" y="782320"/>
                  </a:lnTo>
                  <a:lnTo>
                    <a:pt x="23139" y="781215"/>
                  </a:lnTo>
                  <a:lnTo>
                    <a:pt x="12547" y="783590"/>
                  </a:lnTo>
                  <a:lnTo>
                    <a:pt x="18846" y="788670"/>
                  </a:lnTo>
                  <a:lnTo>
                    <a:pt x="23672" y="786130"/>
                  </a:lnTo>
                  <a:lnTo>
                    <a:pt x="25298" y="789940"/>
                  </a:lnTo>
                  <a:lnTo>
                    <a:pt x="29552" y="796290"/>
                  </a:lnTo>
                  <a:lnTo>
                    <a:pt x="27698" y="798563"/>
                  </a:lnTo>
                  <a:lnTo>
                    <a:pt x="33388" y="797560"/>
                  </a:lnTo>
                  <a:lnTo>
                    <a:pt x="30238" y="796290"/>
                  </a:lnTo>
                  <a:lnTo>
                    <a:pt x="30975" y="792480"/>
                  </a:lnTo>
                  <a:lnTo>
                    <a:pt x="31534" y="789940"/>
                  </a:lnTo>
                  <a:lnTo>
                    <a:pt x="27838" y="788670"/>
                  </a:lnTo>
                  <a:lnTo>
                    <a:pt x="36068" y="787400"/>
                  </a:lnTo>
                  <a:lnTo>
                    <a:pt x="34912" y="786130"/>
                  </a:lnTo>
                  <a:lnTo>
                    <a:pt x="32588" y="783590"/>
                  </a:lnTo>
                  <a:lnTo>
                    <a:pt x="36322" y="782320"/>
                  </a:lnTo>
                  <a:lnTo>
                    <a:pt x="40043" y="781050"/>
                  </a:lnTo>
                  <a:close/>
                </a:path>
                <a:path extrusionOk="0" h="868679" w="382905">
                  <a:moveTo>
                    <a:pt x="44196" y="525780"/>
                  </a:moveTo>
                  <a:lnTo>
                    <a:pt x="42392" y="528320"/>
                  </a:lnTo>
                  <a:lnTo>
                    <a:pt x="43027" y="528866"/>
                  </a:lnTo>
                  <a:lnTo>
                    <a:pt x="44196" y="525780"/>
                  </a:lnTo>
                  <a:close/>
                </a:path>
                <a:path extrusionOk="0" h="868679" w="382905">
                  <a:moveTo>
                    <a:pt x="44843" y="670445"/>
                  </a:moveTo>
                  <a:lnTo>
                    <a:pt x="35725" y="667816"/>
                  </a:lnTo>
                  <a:lnTo>
                    <a:pt x="35572" y="668896"/>
                  </a:lnTo>
                  <a:lnTo>
                    <a:pt x="44843" y="670445"/>
                  </a:lnTo>
                  <a:close/>
                </a:path>
                <a:path extrusionOk="0" h="868679" w="382905">
                  <a:moveTo>
                    <a:pt x="44996" y="530542"/>
                  </a:moveTo>
                  <a:lnTo>
                    <a:pt x="43027" y="528866"/>
                  </a:lnTo>
                  <a:lnTo>
                    <a:pt x="42748" y="529590"/>
                  </a:lnTo>
                  <a:lnTo>
                    <a:pt x="44996" y="530542"/>
                  </a:lnTo>
                  <a:close/>
                </a:path>
                <a:path extrusionOk="0" h="868679" w="382905">
                  <a:moveTo>
                    <a:pt x="45008" y="774585"/>
                  </a:moveTo>
                  <a:lnTo>
                    <a:pt x="37338" y="762787"/>
                  </a:lnTo>
                  <a:lnTo>
                    <a:pt x="38023" y="769772"/>
                  </a:lnTo>
                  <a:lnTo>
                    <a:pt x="36779" y="770686"/>
                  </a:lnTo>
                  <a:lnTo>
                    <a:pt x="42430" y="771791"/>
                  </a:lnTo>
                  <a:lnTo>
                    <a:pt x="40779" y="772020"/>
                  </a:lnTo>
                  <a:lnTo>
                    <a:pt x="45008" y="774585"/>
                  </a:lnTo>
                  <a:close/>
                </a:path>
                <a:path extrusionOk="0" h="868679" w="382905">
                  <a:moveTo>
                    <a:pt x="47650" y="536562"/>
                  </a:moveTo>
                  <a:lnTo>
                    <a:pt x="47421" y="536181"/>
                  </a:lnTo>
                  <a:lnTo>
                    <a:pt x="47345" y="537210"/>
                  </a:lnTo>
                  <a:lnTo>
                    <a:pt x="47650" y="536562"/>
                  </a:lnTo>
                  <a:close/>
                </a:path>
                <a:path extrusionOk="0" h="868679" w="382905">
                  <a:moveTo>
                    <a:pt x="54521" y="485559"/>
                  </a:moveTo>
                  <a:lnTo>
                    <a:pt x="53860" y="484974"/>
                  </a:lnTo>
                  <a:lnTo>
                    <a:pt x="53009" y="484809"/>
                  </a:lnTo>
                  <a:lnTo>
                    <a:pt x="52044" y="485635"/>
                  </a:lnTo>
                  <a:lnTo>
                    <a:pt x="52844" y="485419"/>
                  </a:lnTo>
                  <a:lnTo>
                    <a:pt x="54521" y="485559"/>
                  </a:lnTo>
                  <a:close/>
                </a:path>
                <a:path extrusionOk="0" h="868679" w="382905">
                  <a:moveTo>
                    <a:pt x="55600" y="407758"/>
                  </a:moveTo>
                  <a:lnTo>
                    <a:pt x="51714" y="409448"/>
                  </a:lnTo>
                  <a:lnTo>
                    <a:pt x="53060" y="410057"/>
                  </a:lnTo>
                  <a:lnTo>
                    <a:pt x="54686" y="409943"/>
                  </a:lnTo>
                  <a:lnTo>
                    <a:pt x="55600" y="407758"/>
                  </a:lnTo>
                  <a:close/>
                </a:path>
                <a:path extrusionOk="0" h="868679" w="382905">
                  <a:moveTo>
                    <a:pt x="55714" y="421881"/>
                  </a:moveTo>
                  <a:lnTo>
                    <a:pt x="54851" y="421640"/>
                  </a:lnTo>
                  <a:lnTo>
                    <a:pt x="50876" y="421640"/>
                  </a:lnTo>
                  <a:lnTo>
                    <a:pt x="48590" y="427990"/>
                  </a:lnTo>
                  <a:lnTo>
                    <a:pt x="55714" y="421881"/>
                  </a:lnTo>
                  <a:close/>
                </a:path>
                <a:path extrusionOk="0" h="868679" w="382905">
                  <a:moveTo>
                    <a:pt x="55753" y="444258"/>
                  </a:moveTo>
                  <a:lnTo>
                    <a:pt x="55346" y="440690"/>
                  </a:lnTo>
                  <a:lnTo>
                    <a:pt x="53416" y="441960"/>
                  </a:lnTo>
                  <a:lnTo>
                    <a:pt x="55753" y="444258"/>
                  </a:lnTo>
                  <a:close/>
                </a:path>
                <a:path extrusionOk="0" h="868679" w="382905">
                  <a:moveTo>
                    <a:pt x="56502" y="444995"/>
                  </a:moveTo>
                  <a:lnTo>
                    <a:pt x="55753" y="444258"/>
                  </a:lnTo>
                  <a:lnTo>
                    <a:pt x="55930" y="445770"/>
                  </a:lnTo>
                  <a:lnTo>
                    <a:pt x="56502" y="444995"/>
                  </a:lnTo>
                  <a:close/>
                </a:path>
                <a:path extrusionOk="0" h="868679" w="382905">
                  <a:moveTo>
                    <a:pt x="58940" y="419100"/>
                  </a:moveTo>
                  <a:lnTo>
                    <a:pt x="55714" y="421881"/>
                  </a:lnTo>
                  <a:lnTo>
                    <a:pt x="58699" y="422694"/>
                  </a:lnTo>
                  <a:lnTo>
                    <a:pt x="58940" y="419100"/>
                  </a:lnTo>
                  <a:close/>
                </a:path>
                <a:path extrusionOk="0" h="868679" w="382905">
                  <a:moveTo>
                    <a:pt x="62179" y="398437"/>
                  </a:moveTo>
                  <a:lnTo>
                    <a:pt x="61887" y="396240"/>
                  </a:lnTo>
                  <a:lnTo>
                    <a:pt x="54356" y="396240"/>
                  </a:lnTo>
                  <a:lnTo>
                    <a:pt x="56019" y="400050"/>
                  </a:lnTo>
                  <a:lnTo>
                    <a:pt x="50546" y="403860"/>
                  </a:lnTo>
                  <a:lnTo>
                    <a:pt x="53086" y="403860"/>
                  </a:lnTo>
                  <a:lnTo>
                    <a:pt x="62179" y="398437"/>
                  </a:lnTo>
                  <a:close/>
                </a:path>
                <a:path extrusionOk="0" h="868679" w="382905">
                  <a:moveTo>
                    <a:pt x="63690" y="647001"/>
                  </a:moveTo>
                  <a:lnTo>
                    <a:pt x="62179" y="648957"/>
                  </a:lnTo>
                  <a:lnTo>
                    <a:pt x="63322" y="647700"/>
                  </a:lnTo>
                  <a:lnTo>
                    <a:pt x="63690" y="647001"/>
                  </a:lnTo>
                  <a:close/>
                </a:path>
                <a:path extrusionOk="0" h="868679" w="382905">
                  <a:moveTo>
                    <a:pt x="65201" y="401612"/>
                  </a:moveTo>
                  <a:lnTo>
                    <a:pt x="64173" y="398780"/>
                  </a:lnTo>
                  <a:lnTo>
                    <a:pt x="63461" y="398780"/>
                  </a:lnTo>
                  <a:lnTo>
                    <a:pt x="63957" y="398183"/>
                  </a:lnTo>
                  <a:lnTo>
                    <a:pt x="63715" y="397510"/>
                  </a:lnTo>
                  <a:lnTo>
                    <a:pt x="62179" y="398437"/>
                  </a:lnTo>
                  <a:lnTo>
                    <a:pt x="62407" y="400050"/>
                  </a:lnTo>
                  <a:lnTo>
                    <a:pt x="63157" y="399148"/>
                  </a:lnTo>
                  <a:lnTo>
                    <a:pt x="65062" y="401320"/>
                  </a:lnTo>
                  <a:lnTo>
                    <a:pt x="65201" y="401612"/>
                  </a:lnTo>
                  <a:close/>
                </a:path>
                <a:path extrusionOk="0" h="868679" w="382905">
                  <a:moveTo>
                    <a:pt x="68872" y="619760"/>
                  </a:moveTo>
                  <a:lnTo>
                    <a:pt x="67602" y="619760"/>
                  </a:lnTo>
                  <a:lnTo>
                    <a:pt x="67132" y="621030"/>
                  </a:lnTo>
                  <a:lnTo>
                    <a:pt x="67906" y="621030"/>
                  </a:lnTo>
                  <a:lnTo>
                    <a:pt x="68872" y="619760"/>
                  </a:lnTo>
                  <a:close/>
                </a:path>
                <a:path extrusionOk="0" h="868679" w="382905">
                  <a:moveTo>
                    <a:pt x="71386" y="332676"/>
                  </a:moveTo>
                  <a:lnTo>
                    <a:pt x="70751" y="330606"/>
                  </a:lnTo>
                  <a:lnTo>
                    <a:pt x="70726" y="334086"/>
                  </a:lnTo>
                  <a:lnTo>
                    <a:pt x="71386" y="332676"/>
                  </a:lnTo>
                  <a:close/>
                </a:path>
                <a:path extrusionOk="0" h="868679" w="382905">
                  <a:moveTo>
                    <a:pt x="71716" y="377190"/>
                  </a:moveTo>
                  <a:lnTo>
                    <a:pt x="71081" y="378460"/>
                  </a:lnTo>
                  <a:lnTo>
                    <a:pt x="71488" y="378726"/>
                  </a:lnTo>
                  <a:lnTo>
                    <a:pt x="71716" y="377190"/>
                  </a:lnTo>
                  <a:close/>
                </a:path>
                <a:path extrusionOk="0" h="868679" w="382905">
                  <a:moveTo>
                    <a:pt x="72847" y="367931"/>
                  </a:moveTo>
                  <a:lnTo>
                    <a:pt x="67576" y="367157"/>
                  </a:lnTo>
                  <a:lnTo>
                    <a:pt x="67271" y="367868"/>
                  </a:lnTo>
                  <a:lnTo>
                    <a:pt x="72847" y="367931"/>
                  </a:lnTo>
                  <a:close/>
                </a:path>
                <a:path extrusionOk="0" h="868679" w="382905">
                  <a:moveTo>
                    <a:pt x="73126" y="392201"/>
                  </a:moveTo>
                  <a:lnTo>
                    <a:pt x="73012" y="391833"/>
                  </a:lnTo>
                  <a:lnTo>
                    <a:pt x="72707" y="392430"/>
                  </a:lnTo>
                  <a:lnTo>
                    <a:pt x="73126" y="392201"/>
                  </a:lnTo>
                  <a:close/>
                </a:path>
                <a:path extrusionOk="0" h="868679" w="382905">
                  <a:moveTo>
                    <a:pt x="73977" y="389890"/>
                  </a:moveTo>
                  <a:lnTo>
                    <a:pt x="72326" y="389890"/>
                  </a:lnTo>
                  <a:lnTo>
                    <a:pt x="73012" y="391833"/>
                  </a:lnTo>
                  <a:lnTo>
                    <a:pt x="73977" y="389890"/>
                  </a:lnTo>
                  <a:close/>
                </a:path>
                <a:path extrusionOk="0" h="868679" w="382905">
                  <a:moveTo>
                    <a:pt x="78003" y="330746"/>
                  </a:moveTo>
                  <a:lnTo>
                    <a:pt x="71386" y="329222"/>
                  </a:lnTo>
                  <a:lnTo>
                    <a:pt x="70751" y="330606"/>
                  </a:lnTo>
                  <a:lnTo>
                    <a:pt x="78003" y="330746"/>
                  </a:lnTo>
                  <a:close/>
                </a:path>
                <a:path extrusionOk="0" h="868679" w="382905">
                  <a:moveTo>
                    <a:pt x="88099" y="306171"/>
                  </a:moveTo>
                  <a:lnTo>
                    <a:pt x="87858" y="306006"/>
                  </a:lnTo>
                  <a:lnTo>
                    <a:pt x="87630" y="305866"/>
                  </a:lnTo>
                  <a:lnTo>
                    <a:pt x="87363" y="305752"/>
                  </a:lnTo>
                  <a:lnTo>
                    <a:pt x="87972" y="306336"/>
                  </a:lnTo>
                  <a:lnTo>
                    <a:pt x="88099" y="306171"/>
                  </a:lnTo>
                  <a:close/>
                </a:path>
                <a:path extrusionOk="0" h="868679" w="382905">
                  <a:moveTo>
                    <a:pt x="94183" y="283222"/>
                  </a:moveTo>
                  <a:lnTo>
                    <a:pt x="93510" y="279400"/>
                  </a:lnTo>
                  <a:lnTo>
                    <a:pt x="94145" y="283210"/>
                  </a:lnTo>
                  <a:close/>
                </a:path>
                <a:path extrusionOk="0" h="868679" w="382905">
                  <a:moveTo>
                    <a:pt x="111988" y="228142"/>
                  </a:moveTo>
                  <a:lnTo>
                    <a:pt x="110007" y="229870"/>
                  </a:lnTo>
                  <a:lnTo>
                    <a:pt x="110121" y="231140"/>
                  </a:lnTo>
                  <a:lnTo>
                    <a:pt x="111988" y="228142"/>
                  </a:lnTo>
                  <a:close/>
                </a:path>
                <a:path extrusionOk="0" h="868679" w="382905">
                  <a:moveTo>
                    <a:pt x="116039" y="214630"/>
                  </a:moveTo>
                  <a:lnTo>
                    <a:pt x="113157" y="214630"/>
                  </a:lnTo>
                  <a:lnTo>
                    <a:pt x="114515" y="219710"/>
                  </a:lnTo>
                  <a:lnTo>
                    <a:pt x="116039" y="214630"/>
                  </a:lnTo>
                  <a:close/>
                </a:path>
                <a:path extrusionOk="0" h="868679" w="382905">
                  <a:moveTo>
                    <a:pt x="117906" y="214630"/>
                  </a:moveTo>
                  <a:lnTo>
                    <a:pt x="116801" y="212090"/>
                  </a:lnTo>
                  <a:lnTo>
                    <a:pt x="116039" y="214630"/>
                  </a:lnTo>
                  <a:lnTo>
                    <a:pt x="117906" y="214630"/>
                  </a:lnTo>
                  <a:close/>
                </a:path>
                <a:path extrusionOk="0" h="868679" w="382905">
                  <a:moveTo>
                    <a:pt x="127292" y="200418"/>
                  </a:moveTo>
                  <a:lnTo>
                    <a:pt x="124968" y="201930"/>
                  </a:lnTo>
                  <a:lnTo>
                    <a:pt x="126428" y="202755"/>
                  </a:lnTo>
                  <a:lnTo>
                    <a:pt x="127292" y="200418"/>
                  </a:lnTo>
                  <a:close/>
                </a:path>
                <a:path extrusionOk="0" h="868679" w="382905">
                  <a:moveTo>
                    <a:pt x="129286" y="199123"/>
                  </a:moveTo>
                  <a:lnTo>
                    <a:pt x="124396" y="195580"/>
                  </a:lnTo>
                  <a:lnTo>
                    <a:pt x="127673" y="199390"/>
                  </a:lnTo>
                  <a:lnTo>
                    <a:pt x="127292" y="200418"/>
                  </a:lnTo>
                  <a:lnTo>
                    <a:pt x="129286" y="199123"/>
                  </a:lnTo>
                  <a:close/>
                </a:path>
                <a:path extrusionOk="0" h="868679" w="382905">
                  <a:moveTo>
                    <a:pt x="131419" y="200660"/>
                  </a:moveTo>
                  <a:lnTo>
                    <a:pt x="129984" y="198666"/>
                  </a:lnTo>
                  <a:lnTo>
                    <a:pt x="129286" y="199123"/>
                  </a:lnTo>
                  <a:lnTo>
                    <a:pt x="131419" y="200660"/>
                  </a:lnTo>
                  <a:close/>
                </a:path>
                <a:path extrusionOk="0" h="868679" w="382905">
                  <a:moveTo>
                    <a:pt x="154825" y="81280"/>
                  </a:moveTo>
                  <a:lnTo>
                    <a:pt x="154444" y="80340"/>
                  </a:lnTo>
                  <a:lnTo>
                    <a:pt x="153555" y="81280"/>
                  </a:lnTo>
                  <a:lnTo>
                    <a:pt x="154825" y="81280"/>
                  </a:lnTo>
                  <a:close/>
                </a:path>
                <a:path extrusionOk="0" h="868679" w="382905">
                  <a:moveTo>
                    <a:pt x="157187" y="228142"/>
                  </a:moveTo>
                  <a:lnTo>
                    <a:pt x="115036" y="228142"/>
                  </a:lnTo>
                  <a:lnTo>
                    <a:pt x="115595" y="229870"/>
                  </a:lnTo>
                  <a:lnTo>
                    <a:pt x="115277" y="230136"/>
                  </a:lnTo>
                  <a:lnTo>
                    <a:pt x="115277" y="238760"/>
                  </a:lnTo>
                  <a:lnTo>
                    <a:pt x="109626" y="238760"/>
                  </a:lnTo>
                  <a:lnTo>
                    <a:pt x="113677" y="233680"/>
                  </a:lnTo>
                  <a:lnTo>
                    <a:pt x="115277" y="238760"/>
                  </a:lnTo>
                  <a:lnTo>
                    <a:pt x="115277" y="230136"/>
                  </a:lnTo>
                  <a:lnTo>
                    <a:pt x="114071" y="231140"/>
                  </a:lnTo>
                  <a:lnTo>
                    <a:pt x="111607" y="233680"/>
                  </a:lnTo>
                  <a:lnTo>
                    <a:pt x="109016" y="233680"/>
                  </a:lnTo>
                  <a:lnTo>
                    <a:pt x="107607" y="241300"/>
                  </a:lnTo>
                  <a:lnTo>
                    <a:pt x="109550" y="238848"/>
                  </a:lnTo>
                  <a:lnTo>
                    <a:pt x="116243" y="242570"/>
                  </a:lnTo>
                  <a:lnTo>
                    <a:pt x="116878" y="246380"/>
                  </a:lnTo>
                  <a:lnTo>
                    <a:pt x="112610" y="245110"/>
                  </a:lnTo>
                  <a:lnTo>
                    <a:pt x="111556" y="248920"/>
                  </a:lnTo>
                  <a:lnTo>
                    <a:pt x="114007" y="251460"/>
                  </a:lnTo>
                  <a:lnTo>
                    <a:pt x="116395" y="252730"/>
                  </a:lnTo>
                  <a:lnTo>
                    <a:pt x="115150" y="256540"/>
                  </a:lnTo>
                  <a:lnTo>
                    <a:pt x="113919" y="255270"/>
                  </a:lnTo>
                  <a:lnTo>
                    <a:pt x="110236" y="251460"/>
                  </a:lnTo>
                  <a:lnTo>
                    <a:pt x="110540" y="255270"/>
                  </a:lnTo>
                  <a:lnTo>
                    <a:pt x="105956" y="254000"/>
                  </a:lnTo>
                  <a:lnTo>
                    <a:pt x="108216" y="259080"/>
                  </a:lnTo>
                  <a:lnTo>
                    <a:pt x="106870" y="260350"/>
                  </a:lnTo>
                  <a:lnTo>
                    <a:pt x="104190" y="264160"/>
                  </a:lnTo>
                  <a:lnTo>
                    <a:pt x="107505" y="264160"/>
                  </a:lnTo>
                  <a:lnTo>
                    <a:pt x="111747" y="266700"/>
                  </a:lnTo>
                  <a:lnTo>
                    <a:pt x="110731" y="270510"/>
                  </a:lnTo>
                  <a:lnTo>
                    <a:pt x="107391" y="271780"/>
                  </a:lnTo>
                  <a:lnTo>
                    <a:pt x="107111" y="267970"/>
                  </a:lnTo>
                  <a:lnTo>
                    <a:pt x="106095" y="273050"/>
                  </a:lnTo>
                  <a:lnTo>
                    <a:pt x="103784" y="271780"/>
                  </a:lnTo>
                  <a:lnTo>
                    <a:pt x="100850" y="269240"/>
                  </a:lnTo>
                  <a:lnTo>
                    <a:pt x="105486" y="267970"/>
                  </a:lnTo>
                  <a:lnTo>
                    <a:pt x="104165" y="266700"/>
                  </a:lnTo>
                  <a:lnTo>
                    <a:pt x="103200" y="265430"/>
                  </a:lnTo>
                  <a:lnTo>
                    <a:pt x="101879" y="265430"/>
                  </a:lnTo>
                  <a:lnTo>
                    <a:pt x="98145" y="266700"/>
                  </a:lnTo>
                  <a:lnTo>
                    <a:pt x="99085" y="271780"/>
                  </a:lnTo>
                  <a:lnTo>
                    <a:pt x="98818" y="273050"/>
                  </a:lnTo>
                  <a:lnTo>
                    <a:pt x="98539" y="274320"/>
                  </a:lnTo>
                  <a:lnTo>
                    <a:pt x="98920" y="273050"/>
                  </a:lnTo>
                  <a:lnTo>
                    <a:pt x="99441" y="273050"/>
                  </a:lnTo>
                  <a:lnTo>
                    <a:pt x="100164" y="271780"/>
                  </a:lnTo>
                  <a:lnTo>
                    <a:pt x="103670" y="281940"/>
                  </a:lnTo>
                  <a:lnTo>
                    <a:pt x="101714" y="281940"/>
                  </a:lnTo>
                  <a:lnTo>
                    <a:pt x="99771" y="279400"/>
                  </a:lnTo>
                  <a:lnTo>
                    <a:pt x="99745" y="281940"/>
                  </a:lnTo>
                  <a:lnTo>
                    <a:pt x="101371" y="283210"/>
                  </a:lnTo>
                  <a:lnTo>
                    <a:pt x="101015" y="285750"/>
                  </a:lnTo>
                  <a:lnTo>
                    <a:pt x="97739" y="284480"/>
                  </a:lnTo>
                  <a:lnTo>
                    <a:pt x="94183" y="283222"/>
                  </a:lnTo>
                  <a:lnTo>
                    <a:pt x="95084" y="288290"/>
                  </a:lnTo>
                  <a:lnTo>
                    <a:pt x="93433" y="288290"/>
                  </a:lnTo>
                  <a:lnTo>
                    <a:pt x="89789" y="290830"/>
                  </a:lnTo>
                  <a:lnTo>
                    <a:pt x="88798" y="288290"/>
                  </a:lnTo>
                  <a:lnTo>
                    <a:pt x="85509" y="292100"/>
                  </a:lnTo>
                  <a:lnTo>
                    <a:pt x="92430" y="300990"/>
                  </a:lnTo>
                  <a:lnTo>
                    <a:pt x="88099" y="306070"/>
                  </a:lnTo>
                  <a:lnTo>
                    <a:pt x="88658" y="306070"/>
                  </a:lnTo>
                  <a:lnTo>
                    <a:pt x="89128" y="307340"/>
                  </a:lnTo>
                  <a:lnTo>
                    <a:pt x="89268" y="308610"/>
                  </a:lnTo>
                  <a:lnTo>
                    <a:pt x="86969" y="312420"/>
                  </a:lnTo>
                  <a:lnTo>
                    <a:pt x="81343" y="316230"/>
                  </a:lnTo>
                  <a:lnTo>
                    <a:pt x="84264" y="323850"/>
                  </a:lnTo>
                  <a:lnTo>
                    <a:pt x="77012" y="325120"/>
                  </a:lnTo>
                  <a:lnTo>
                    <a:pt x="76987" y="330200"/>
                  </a:lnTo>
                  <a:lnTo>
                    <a:pt x="86258" y="322580"/>
                  </a:lnTo>
                  <a:lnTo>
                    <a:pt x="86334" y="334010"/>
                  </a:lnTo>
                  <a:lnTo>
                    <a:pt x="86525" y="337820"/>
                  </a:lnTo>
                  <a:lnTo>
                    <a:pt x="80289" y="331470"/>
                  </a:lnTo>
                  <a:lnTo>
                    <a:pt x="77952" y="334010"/>
                  </a:lnTo>
                  <a:lnTo>
                    <a:pt x="80238" y="337820"/>
                  </a:lnTo>
                  <a:lnTo>
                    <a:pt x="85242" y="344170"/>
                  </a:lnTo>
                  <a:lnTo>
                    <a:pt x="78689" y="347980"/>
                  </a:lnTo>
                  <a:lnTo>
                    <a:pt x="78003" y="345440"/>
                  </a:lnTo>
                  <a:lnTo>
                    <a:pt x="79298" y="344170"/>
                  </a:lnTo>
                  <a:lnTo>
                    <a:pt x="79298" y="342900"/>
                  </a:lnTo>
                  <a:lnTo>
                    <a:pt x="74701" y="345440"/>
                  </a:lnTo>
                  <a:lnTo>
                    <a:pt x="70396" y="339090"/>
                  </a:lnTo>
                  <a:lnTo>
                    <a:pt x="73367" y="336550"/>
                  </a:lnTo>
                  <a:lnTo>
                    <a:pt x="67437" y="339090"/>
                  </a:lnTo>
                  <a:lnTo>
                    <a:pt x="72123" y="342900"/>
                  </a:lnTo>
                  <a:lnTo>
                    <a:pt x="71399" y="354330"/>
                  </a:lnTo>
                  <a:lnTo>
                    <a:pt x="76098" y="358140"/>
                  </a:lnTo>
                  <a:lnTo>
                    <a:pt x="72796" y="360680"/>
                  </a:lnTo>
                  <a:lnTo>
                    <a:pt x="73126" y="359410"/>
                  </a:lnTo>
                  <a:lnTo>
                    <a:pt x="72453" y="359410"/>
                  </a:lnTo>
                  <a:lnTo>
                    <a:pt x="72796" y="358140"/>
                  </a:lnTo>
                  <a:lnTo>
                    <a:pt x="70878" y="360680"/>
                  </a:lnTo>
                  <a:lnTo>
                    <a:pt x="73444" y="363220"/>
                  </a:lnTo>
                  <a:lnTo>
                    <a:pt x="76695" y="367030"/>
                  </a:lnTo>
                  <a:lnTo>
                    <a:pt x="76873" y="370840"/>
                  </a:lnTo>
                  <a:lnTo>
                    <a:pt x="75349" y="373380"/>
                  </a:lnTo>
                  <a:lnTo>
                    <a:pt x="73126" y="374650"/>
                  </a:lnTo>
                  <a:lnTo>
                    <a:pt x="72148" y="372110"/>
                  </a:lnTo>
                  <a:lnTo>
                    <a:pt x="73723" y="378460"/>
                  </a:lnTo>
                  <a:lnTo>
                    <a:pt x="73088" y="379730"/>
                  </a:lnTo>
                  <a:lnTo>
                    <a:pt x="71488" y="378726"/>
                  </a:lnTo>
                  <a:lnTo>
                    <a:pt x="70561" y="384810"/>
                  </a:lnTo>
                  <a:lnTo>
                    <a:pt x="70218" y="384810"/>
                  </a:lnTo>
                  <a:lnTo>
                    <a:pt x="71818" y="386080"/>
                  </a:lnTo>
                  <a:lnTo>
                    <a:pt x="74066" y="389890"/>
                  </a:lnTo>
                  <a:lnTo>
                    <a:pt x="74993" y="391160"/>
                  </a:lnTo>
                  <a:lnTo>
                    <a:pt x="73126" y="392201"/>
                  </a:lnTo>
                  <a:lnTo>
                    <a:pt x="74091" y="394970"/>
                  </a:lnTo>
                  <a:lnTo>
                    <a:pt x="70472" y="396240"/>
                  </a:lnTo>
                  <a:lnTo>
                    <a:pt x="68402" y="392430"/>
                  </a:lnTo>
                  <a:lnTo>
                    <a:pt x="69646" y="388620"/>
                  </a:lnTo>
                  <a:lnTo>
                    <a:pt x="64262" y="389890"/>
                  </a:lnTo>
                  <a:lnTo>
                    <a:pt x="64554" y="392430"/>
                  </a:lnTo>
                  <a:lnTo>
                    <a:pt x="65582" y="396240"/>
                  </a:lnTo>
                  <a:lnTo>
                    <a:pt x="63957" y="398183"/>
                  </a:lnTo>
                  <a:lnTo>
                    <a:pt x="64173" y="398780"/>
                  </a:lnTo>
                  <a:lnTo>
                    <a:pt x="65595" y="398780"/>
                  </a:lnTo>
                  <a:lnTo>
                    <a:pt x="70218" y="401320"/>
                  </a:lnTo>
                  <a:lnTo>
                    <a:pt x="67576" y="401320"/>
                  </a:lnTo>
                  <a:lnTo>
                    <a:pt x="65671" y="402590"/>
                  </a:lnTo>
                  <a:lnTo>
                    <a:pt x="65201" y="401612"/>
                  </a:lnTo>
                  <a:lnTo>
                    <a:pt x="65557" y="402590"/>
                  </a:lnTo>
                  <a:lnTo>
                    <a:pt x="64312" y="403860"/>
                  </a:lnTo>
                  <a:lnTo>
                    <a:pt x="63436" y="405130"/>
                  </a:lnTo>
                  <a:lnTo>
                    <a:pt x="65227" y="408940"/>
                  </a:lnTo>
                  <a:lnTo>
                    <a:pt x="60921" y="407670"/>
                  </a:lnTo>
                  <a:lnTo>
                    <a:pt x="61341" y="410210"/>
                  </a:lnTo>
                  <a:lnTo>
                    <a:pt x="60807" y="414020"/>
                  </a:lnTo>
                  <a:lnTo>
                    <a:pt x="55130" y="411480"/>
                  </a:lnTo>
                  <a:lnTo>
                    <a:pt x="55930" y="415290"/>
                  </a:lnTo>
                  <a:lnTo>
                    <a:pt x="58915" y="416560"/>
                  </a:lnTo>
                  <a:lnTo>
                    <a:pt x="60985" y="419100"/>
                  </a:lnTo>
                  <a:lnTo>
                    <a:pt x="59486" y="422910"/>
                  </a:lnTo>
                  <a:lnTo>
                    <a:pt x="58699" y="422694"/>
                  </a:lnTo>
                  <a:lnTo>
                    <a:pt x="58420" y="426720"/>
                  </a:lnTo>
                  <a:lnTo>
                    <a:pt x="55079" y="431800"/>
                  </a:lnTo>
                  <a:lnTo>
                    <a:pt x="56616" y="435610"/>
                  </a:lnTo>
                  <a:lnTo>
                    <a:pt x="58712" y="441960"/>
                  </a:lnTo>
                  <a:lnTo>
                    <a:pt x="56502" y="444995"/>
                  </a:lnTo>
                  <a:lnTo>
                    <a:pt x="57289" y="445770"/>
                  </a:lnTo>
                  <a:lnTo>
                    <a:pt x="57010" y="447040"/>
                  </a:lnTo>
                  <a:lnTo>
                    <a:pt x="54965" y="445770"/>
                  </a:lnTo>
                  <a:lnTo>
                    <a:pt x="56172" y="449580"/>
                  </a:lnTo>
                  <a:lnTo>
                    <a:pt x="60680" y="447040"/>
                  </a:lnTo>
                  <a:lnTo>
                    <a:pt x="61315" y="452120"/>
                  </a:lnTo>
                  <a:lnTo>
                    <a:pt x="62242" y="454660"/>
                  </a:lnTo>
                  <a:lnTo>
                    <a:pt x="58801" y="457200"/>
                  </a:lnTo>
                  <a:lnTo>
                    <a:pt x="55359" y="461010"/>
                  </a:lnTo>
                  <a:lnTo>
                    <a:pt x="56311" y="464820"/>
                  </a:lnTo>
                  <a:lnTo>
                    <a:pt x="54406" y="466090"/>
                  </a:lnTo>
                  <a:lnTo>
                    <a:pt x="52895" y="463550"/>
                  </a:lnTo>
                  <a:lnTo>
                    <a:pt x="50584" y="463550"/>
                  </a:lnTo>
                  <a:lnTo>
                    <a:pt x="53886" y="471170"/>
                  </a:lnTo>
                  <a:lnTo>
                    <a:pt x="52819" y="469900"/>
                  </a:lnTo>
                  <a:lnTo>
                    <a:pt x="58077" y="477520"/>
                  </a:lnTo>
                  <a:lnTo>
                    <a:pt x="53340" y="481330"/>
                  </a:lnTo>
                  <a:lnTo>
                    <a:pt x="58356" y="478790"/>
                  </a:lnTo>
                  <a:lnTo>
                    <a:pt x="62661" y="483870"/>
                  </a:lnTo>
                  <a:lnTo>
                    <a:pt x="66167" y="488950"/>
                  </a:lnTo>
                  <a:lnTo>
                    <a:pt x="70548" y="487680"/>
                  </a:lnTo>
                  <a:lnTo>
                    <a:pt x="71551" y="486410"/>
                  </a:lnTo>
                  <a:lnTo>
                    <a:pt x="73507" y="494030"/>
                  </a:lnTo>
                  <a:lnTo>
                    <a:pt x="70548" y="494030"/>
                  </a:lnTo>
                  <a:lnTo>
                    <a:pt x="68313" y="491490"/>
                  </a:lnTo>
                  <a:lnTo>
                    <a:pt x="69113" y="492760"/>
                  </a:lnTo>
                  <a:lnTo>
                    <a:pt x="69481" y="494030"/>
                  </a:lnTo>
                  <a:lnTo>
                    <a:pt x="66916" y="495300"/>
                  </a:lnTo>
                  <a:lnTo>
                    <a:pt x="63792" y="494030"/>
                  </a:lnTo>
                  <a:lnTo>
                    <a:pt x="62306" y="492760"/>
                  </a:lnTo>
                  <a:lnTo>
                    <a:pt x="60820" y="491490"/>
                  </a:lnTo>
                  <a:lnTo>
                    <a:pt x="64846" y="490220"/>
                  </a:lnTo>
                  <a:lnTo>
                    <a:pt x="61607" y="487680"/>
                  </a:lnTo>
                  <a:lnTo>
                    <a:pt x="57975" y="485140"/>
                  </a:lnTo>
                  <a:lnTo>
                    <a:pt x="57912" y="494030"/>
                  </a:lnTo>
                  <a:lnTo>
                    <a:pt x="57531" y="495300"/>
                  </a:lnTo>
                  <a:lnTo>
                    <a:pt x="56172" y="496570"/>
                  </a:lnTo>
                  <a:lnTo>
                    <a:pt x="54876" y="495300"/>
                  </a:lnTo>
                  <a:lnTo>
                    <a:pt x="55816" y="494030"/>
                  </a:lnTo>
                  <a:lnTo>
                    <a:pt x="57746" y="492760"/>
                  </a:lnTo>
                  <a:lnTo>
                    <a:pt x="57912" y="494030"/>
                  </a:lnTo>
                  <a:lnTo>
                    <a:pt x="57912" y="485140"/>
                  </a:lnTo>
                  <a:lnTo>
                    <a:pt x="55105" y="485140"/>
                  </a:lnTo>
                  <a:lnTo>
                    <a:pt x="55537" y="486410"/>
                  </a:lnTo>
                  <a:lnTo>
                    <a:pt x="55689" y="487680"/>
                  </a:lnTo>
                  <a:lnTo>
                    <a:pt x="54800" y="486410"/>
                  </a:lnTo>
                  <a:lnTo>
                    <a:pt x="52730" y="486410"/>
                  </a:lnTo>
                  <a:lnTo>
                    <a:pt x="53911" y="487680"/>
                  </a:lnTo>
                  <a:lnTo>
                    <a:pt x="55181" y="488950"/>
                  </a:lnTo>
                  <a:lnTo>
                    <a:pt x="48450" y="488950"/>
                  </a:lnTo>
                  <a:lnTo>
                    <a:pt x="50939" y="490220"/>
                  </a:lnTo>
                  <a:lnTo>
                    <a:pt x="45415" y="497840"/>
                  </a:lnTo>
                  <a:lnTo>
                    <a:pt x="49949" y="502920"/>
                  </a:lnTo>
                  <a:lnTo>
                    <a:pt x="54711" y="508000"/>
                  </a:lnTo>
                  <a:lnTo>
                    <a:pt x="58648" y="514350"/>
                  </a:lnTo>
                  <a:lnTo>
                    <a:pt x="60756" y="521970"/>
                  </a:lnTo>
                  <a:lnTo>
                    <a:pt x="56375" y="518160"/>
                  </a:lnTo>
                  <a:lnTo>
                    <a:pt x="53060" y="519430"/>
                  </a:lnTo>
                  <a:lnTo>
                    <a:pt x="47434" y="518160"/>
                  </a:lnTo>
                  <a:lnTo>
                    <a:pt x="53835" y="516890"/>
                  </a:lnTo>
                  <a:lnTo>
                    <a:pt x="46113" y="510540"/>
                  </a:lnTo>
                  <a:lnTo>
                    <a:pt x="47472" y="508000"/>
                  </a:lnTo>
                  <a:lnTo>
                    <a:pt x="48145" y="506730"/>
                  </a:lnTo>
                  <a:lnTo>
                    <a:pt x="47104" y="508000"/>
                  </a:lnTo>
                  <a:lnTo>
                    <a:pt x="44500" y="508000"/>
                  </a:lnTo>
                  <a:lnTo>
                    <a:pt x="43675" y="506730"/>
                  </a:lnTo>
                  <a:lnTo>
                    <a:pt x="47650" y="516890"/>
                  </a:lnTo>
                  <a:lnTo>
                    <a:pt x="43065" y="515620"/>
                  </a:lnTo>
                  <a:lnTo>
                    <a:pt x="43878" y="518160"/>
                  </a:lnTo>
                  <a:lnTo>
                    <a:pt x="41605" y="519430"/>
                  </a:lnTo>
                  <a:lnTo>
                    <a:pt x="50990" y="519430"/>
                  </a:lnTo>
                  <a:lnTo>
                    <a:pt x="46609" y="527050"/>
                  </a:lnTo>
                  <a:lnTo>
                    <a:pt x="48844" y="530860"/>
                  </a:lnTo>
                  <a:lnTo>
                    <a:pt x="45745" y="530860"/>
                  </a:lnTo>
                  <a:lnTo>
                    <a:pt x="44996" y="530542"/>
                  </a:lnTo>
                  <a:lnTo>
                    <a:pt x="45364" y="530860"/>
                  </a:lnTo>
                  <a:lnTo>
                    <a:pt x="48552" y="534670"/>
                  </a:lnTo>
                  <a:lnTo>
                    <a:pt x="47955" y="535927"/>
                  </a:lnTo>
                  <a:lnTo>
                    <a:pt x="46494" y="534670"/>
                  </a:lnTo>
                  <a:lnTo>
                    <a:pt x="47421" y="536181"/>
                  </a:lnTo>
                  <a:lnTo>
                    <a:pt x="47434" y="535940"/>
                  </a:lnTo>
                  <a:lnTo>
                    <a:pt x="47942" y="535940"/>
                  </a:lnTo>
                  <a:lnTo>
                    <a:pt x="47650" y="536562"/>
                  </a:lnTo>
                  <a:lnTo>
                    <a:pt x="48818" y="538480"/>
                  </a:lnTo>
                  <a:lnTo>
                    <a:pt x="45720" y="543560"/>
                  </a:lnTo>
                  <a:lnTo>
                    <a:pt x="43268" y="542290"/>
                  </a:lnTo>
                  <a:lnTo>
                    <a:pt x="43395" y="541020"/>
                  </a:lnTo>
                  <a:lnTo>
                    <a:pt x="42049" y="547370"/>
                  </a:lnTo>
                  <a:lnTo>
                    <a:pt x="41821" y="554990"/>
                  </a:lnTo>
                  <a:lnTo>
                    <a:pt x="43421" y="561340"/>
                  </a:lnTo>
                  <a:lnTo>
                    <a:pt x="47599" y="565150"/>
                  </a:lnTo>
                  <a:lnTo>
                    <a:pt x="46583" y="565150"/>
                  </a:lnTo>
                  <a:lnTo>
                    <a:pt x="39027" y="562813"/>
                  </a:lnTo>
                  <a:lnTo>
                    <a:pt x="61061" y="577850"/>
                  </a:lnTo>
                  <a:lnTo>
                    <a:pt x="54686" y="576580"/>
                  </a:lnTo>
                  <a:lnTo>
                    <a:pt x="46761" y="576580"/>
                  </a:lnTo>
                  <a:lnTo>
                    <a:pt x="39522" y="575310"/>
                  </a:lnTo>
                  <a:lnTo>
                    <a:pt x="35179" y="571500"/>
                  </a:lnTo>
                  <a:lnTo>
                    <a:pt x="33972" y="572770"/>
                  </a:lnTo>
                  <a:lnTo>
                    <a:pt x="32537" y="575310"/>
                  </a:lnTo>
                  <a:lnTo>
                    <a:pt x="34353" y="579120"/>
                  </a:lnTo>
                  <a:lnTo>
                    <a:pt x="35483" y="577850"/>
                  </a:lnTo>
                  <a:lnTo>
                    <a:pt x="44424" y="577850"/>
                  </a:lnTo>
                  <a:lnTo>
                    <a:pt x="44805" y="579120"/>
                  </a:lnTo>
                  <a:lnTo>
                    <a:pt x="36703" y="582930"/>
                  </a:lnTo>
                  <a:lnTo>
                    <a:pt x="40373" y="581660"/>
                  </a:lnTo>
                  <a:lnTo>
                    <a:pt x="35318" y="584352"/>
                  </a:lnTo>
                  <a:lnTo>
                    <a:pt x="45085" y="588010"/>
                  </a:lnTo>
                  <a:lnTo>
                    <a:pt x="44335" y="590550"/>
                  </a:lnTo>
                  <a:lnTo>
                    <a:pt x="42824" y="589280"/>
                  </a:lnTo>
                  <a:lnTo>
                    <a:pt x="34353" y="589280"/>
                  </a:lnTo>
                  <a:lnTo>
                    <a:pt x="39624" y="594360"/>
                  </a:lnTo>
                  <a:lnTo>
                    <a:pt x="33604" y="594360"/>
                  </a:lnTo>
                  <a:lnTo>
                    <a:pt x="30467" y="595630"/>
                  </a:lnTo>
                  <a:lnTo>
                    <a:pt x="32588" y="595630"/>
                  </a:lnTo>
                  <a:lnTo>
                    <a:pt x="29362" y="601980"/>
                  </a:lnTo>
                  <a:lnTo>
                    <a:pt x="30099" y="603250"/>
                  </a:lnTo>
                  <a:lnTo>
                    <a:pt x="32918" y="600710"/>
                  </a:lnTo>
                  <a:lnTo>
                    <a:pt x="33807" y="605790"/>
                  </a:lnTo>
                  <a:lnTo>
                    <a:pt x="38303" y="609600"/>
                  </a:lnTo>
                  <a:lnTo>
                    <a:pt x="42976" y="613410"/>
                  </a:lnTo>
                  <a:lnTo>
                    <a:pt x="44424" y="618490"/>
                  </a:lnTo>
                  <a:lnTo>
                    <a:pt x="42443" y="617220"/>
                  </a:lnTo>
                  <a:lnTo>
                    <a:pt x="31737" y="613410"/>
                  </a:lnTo>
                  <a:lnTo>
                    <a:pt x="29832" y="617220"/>
                  </a:lnTo>
                  <a:lnTo>
                    <a:pt x="35725" y="621030"/>
                  </a:lnTo>
                  <a:lnTo>
                    <a:pt x="44056" y="626110"/>
                  </a:lnTo>
                  <a:lnTo>
                    <a:pt x="52006" y="631190"/>
                  </a:lnTo>
                  <a:lnTo>
                    <a:pt x="56730" y="637540"/>
                  </a:lnTo>
                  <a:lnTo>
                    <a:pt x="53530" y="637540"/>
                  </a:lnTo>
                  <a:lnTo>
                    <a:pt x="56070" y="643890"/>
                  </a:lnTo>
                  <a:lnTo>
                    <a:pt x="49377" y="638810"/>
                  </a:lnTo>
                  <a:lnTo>
                    <a:pt x="41402" y="632460"/>
                  </a:lnTo>
                  <a:lnTo>
                    <a:pt x="36791" y="628650"/>
                  </a:lnTo>
                  <a:lnTo>
                    <a:pt x="35255" y="627380"/>
                  </a:lnTo>
                  <a:lnTo>
                    <a:pt x="33718" y="626110"/>
                  </a:lnTo>
                  <a:lnTo>
                    <a:pt x="30835" y="623570"/>
                  </a:lnTo>
                  <a:lnTo>
                    <a:pt x="27952" y="621030"/>
                  </a:lnTo>
                  <a:lnTo>
                    <a:pt x="25107" y="623570"/>
                  </a:lnTo>
                  <a:lnTo>
                    <a:pt x="24282" y="621030"/>
                  </a:lnTo>
                  <a:lnTo>
                    <a:pt x="23863" y="626110"/>
                  </a:lnTo>
                  <a:lnTo>
                    <a:pt x="20802" y="627380"/>
                  </a:lnTo>
                  <a:lnTo>
                    <a:pt x="19977" y="622300"/>
                  </a:lnTo>
                  <a:lnTo>
                    <a:pt x="20027" y="621030"/>
                  </a:lnTo>
                  <a:lnTo>
                    <a:pt x="16560" y="631190"/>
                  </a:lnTo>
                  <a:lnTo>
                    <a:pt x="22783" y="631190"/>
                  </a:lnTo>
                  <a:lnTo>
                    <a:pt x="21463" y="640080"/>
                  </a:lnTo>
                  <a:lnTo>
                    <a:pt x="26619" y="640080"/>
                  </a:lnTo>
                  <a:lnTo>
                    <a:pt x="22047" y="628650"/>
                  </a:lnTo>
                  <a:lnTo>
                    <a:pt x="28232" y="628650"/>
                  </a:lnTo>
                  <a:lnTo>
                    <a:pt x="38404" y="637540"/>
                  </a:lnTo>
                  <a:lnTo>
                    <a:pt x="36118" y="643890"/>
                  </a:lnTo>
                  <a:lnTo>
                    <a:pt x="33388" y="645160"/>
                  </a:lnTo>
                  <a:lnTo>
                    <a:pt x="25488" y="641350"/>
                  </a:lnTo>
                  <a:lnTo>
                    <a:pt x="23418" y="641350"/>
                  </a:lnTo>
                  <a:lnTo>
                    <a:pt x="25361" y="642620"/>
                  </a:lnTo>
                  <a:lnTo>
                    <a:pt x="26289" y="647700"/>
                  </a:lnTo>
                  <a:lnTo>
                    <a:pt x="24663" y="648970"/>
                  </a:lnTo>
                  <a:lnTo>
                    <a:pt x="21932" y="645160"/>
                  </a:lnTo>
                  <a:lnTo>
                    <a:pt x="18948" y="648970"/>
                  </a:lnTo>
                  <a:lnTo>
                    <a:pt x="28917" y="652780"/>
                  </a:lnTo>
                  <a:lnTo>
                    <a:pt x="22263" y="656590"/>
                  </a:lnTo>
                  <a:lnTo>
                    <a:pt x="21577" y="657860"/>
                  </a:lnTo>
                  <a:lnTo>
                    <a:pt x="13525" y="660400"/>
                  </a:lnTo>
                  <a:lnTo>
                    <a:pt x="24853" y="660400"/>
                  </a:lnTo>
                  <a:lnTo>
                    <a:pt x="44767" y="662940"/>
                  </a:lnTo>
                  <a:lnTo>
                    <a:pt x="51104" y="665480"/>
                  </a:lnTo>
                  <a:lnTo>
                    <a:pt x="50520" y="665480"/>
                  </a:lnTo>
                  <a:lnTo>
                    <a:pt x="42964" y="673023"/>
                  </a:lnTo>
                  <a:lnTo>
                    <a:pt x="42964" y="754380"/>
                  </a:lnTo>
                  <a:lnTo>
                    <a:pt x="42075" y="755650"/>
                  </a:lnTo>
                  <a:lnTo>
                    <a:pt x="40805" y="756920"/>
                  </a:lnTo>
                  <a:lnTo>
                    <a:pt x="40640" y="756920"/>
                  </a:lnTo>
                  <a:lnTo>
                    <a:pt x="42964" y="754380"/>
                  </a:lnTo>
                  <a:lnTo>
                    <a:pt x="42964" y="673023"/>
                  </a:lnTo>
                  <a:lnTo>
                    <a:pt x="39103" y="674370"/>
                  </a:lnTo>
                  <a:lnTo>
                    <a:pt x="33159" y="675640"/>
                  </a:lnTo>
                  <a:lnTo>
                    <a:pt x="31038" y="673100"/>
                  </a:lnTo>
                  <a:lnTo>
                    <a:pt x="26822" y="668020"/>
                  </a:lnTo>
                  <a:lnTo>
                    <a:pt x="21717" y="669290"/>
                  </a:lnTo>
                  <a:lnTo>
                    <a:pt x="23368" y="669290"/>
                  </a:lnTo>
                  <a:lnTo>
                    <a:pt x="25158" y="671830"/>
                  </a:lnTo>
                  <a:lnTo>
                    <a:pt x="25692" y="671830"/>
                  </a:lnTo>
                  <a:lnTo>
                    <a:pt x="23952" y="673100"/>
                  </a:lnTo>
                  <a:lnTo>
                    <a:pt x="20688" y="670560"/>
                  </a:lnTo>
                  <a:lnTo>
                    <a:pt x="20726" y="674370"/>
                  </a:lnTo>
                  <a:lnTo>
                    <a:pt x="26797" y="675640"/>
                  </a:lnTo>
                  <a:lnTo>
                    <a:pt x="18783" y="681990"/>
                  </a:lnTo>
                  <a:lnTo>
                    <a:pt x="25628" y="676910"/>
                  </a:lnTo>
                  <a:lnTo>
                    <a:pt x="26708" y="680720"/>
                  </a:lnTo>
                  <a:lnTo>
                    <a:pt x="23622" y="680720"/>
                  </a:lnTo>
                  <a:lnTo>
                    <a:pt x="23063" y="684530"/>
                  </a:lnTo>
                  <a:lnTo>
                    <a:pt x="27317" y="684530"/>
                  </a:lnTo>
                  <a:lnTo>
                    <a:pt x="35953" y="690880"/>
                  </a:lnTo>
                  <a:lnTo>
                    <a:pt x="36918" y="694690"/>
                  </a:lnTo>
                  <a:lnTo>
                    <a:pt x="33197" y="694690"/>
                  </a:lnTo>
                  <a:lnTo>
                    <a:pt x="32194" y="695960"/>
                  </a:lnTo>
                  <a:lnTo>
                    <a:pt x="30099" y="702310"/>
                  </a:lnTo>
                  <a:lnTo>
                    <a:pt x="26517" y="706120"/>
                  </a:lnTo>
                  <a:lnTo>
                    <a:pt x="24942" y="712470"/>
                  </a:lnTo>
                  <a:lnTo>
                    <a:pt x="23317" y="713740"/>
                  </a:lnTo>
                  <a:lnTo>
                    <a:pt x="21640" y="715441"/>
                  </a:lnTo>
                  <a:lnTo>
                    <a:pt x="27952" y="717550"/>
                  </a:lnTo>
                  <a:lnTo>
                    <a:pt x="34798" y="723900"/>
                  </a:lnTo>
                  <a:lnTo>
                    <a:pt x="36563" y="732790"/>
                  </a:lnTo>
                  <a:lnTo>
                    <a:pt x="37084" y="737870"/>
                  </a:lnTo>
                  <a:lnTo>
                    <a:pt x="31089" y="734060"/>
                  </a:lnTo>
                  <a:lnTo>
                    <a:pt x="31902" y="735330"/>
                  </a:lnTo>
                  <a:lnTo>
                    <a:pt x="31864" y="741680"/>
                  </a:lnTo>
                  <a:lnTo>
                    <a:pt x="34963" y="745490"/>
                  </a:lnTo>
                  <a:lnTo>
                    <a:pt x="37325" y="750570"/>
                  </a:lnTo>
                  <a:lnTo>
                    <a:pt x="35128" y="754380"/>
                  </a:lnTo>
                  <a:lnTo>
                    <a:pt x="29438" y="756920"/>
                  </a:lnTo>
                  <a:lnTo>
                    <a:pt x="25552" y="753110"/>
                  </a:lnTo>
                  <a:lnTo>
                    <a:pt x="21882" y="753110"/>
                  </a:lnTo>
                  <a:lnTo>
                    <a:pt x="21221" y="748030"/>
                  </a:lnTo>
                  <a:lnTo>
                    <a:pt x="26733" y="746760"/>
                  </a:lnTo>
                  <a:lnTo>
                    <a:pt x="27343" y="742950"/>
                  </a:lnTo>
                  <a:lnTo>
                    <a:pt x="24091" y="746760"/>
                  </a:lnTo>
                  <a:lnTo>
                    <a:pt x="22872" y="744220"/>
                  </a:lnTo>
                  <a:lnTo>
                    <a:pt x="22529" y="741286"/>
                  </a:lnTo>
                  <a:lnTo>
                    <a:pt x="21183" y="742950"/>
                  </a:lnTo>
                  <a:lnTo>
                    <a:pt x="18884" y="750570"/>
                  </a:lnTo>
                  <a:lnTo>
                    <a:pt x="16344" y="758190"/>
                  </a:lnTo>
                  <a:lnTo>
                    <a:pt x="12560" y="764540"/>
                  </a:lnTo>
                  <a:lnTo>
                    <a:pt x="13766" y="767080"/>
                  </a:lnTo>
                  <a:lnTo>
                    <a:pt x="14732" y="769620"/>
                  </a:lnTo>
                  <a:lnTo>
                    <a:pt x="16992" y="768350"/>
                  </a:lnTo>
                  <a:lnTo>
                    <a:pt x="17018" y="765810"/>
                  </a:lnTo>
                  <a:lnTo>
                    <a:pt x="21526" y="764540"/>
                  </a:lnTo>
                  <a:lnTo>
                    <a:pt x="21183" y="769620"/>
                  </a:lnTo>
                  <a:lnTo>
                    <a:pt x="23723" y="769620"/>
                  </a:lnTo>
                  <a:lnTo>
                    <a:pt x="31673" y="769620"/>
                  </a:lnTo>
                  <a:lnTo>
                    <a:pt x="30048" y="767080"/>
                  </a:lnTo>
                  <a:lnTo>
                    <a:pt x="31508" y="764540"/>
                  </a:lnTo>
                  <a:lnTo>
                    <a:pt x="31864" y="768350"/>
                  </a:lnTo>
                  <a:lnTo>
                    <a:pt x="34124" y="768350"/>
                  </a:lnTo>
                  <a:lnTo>
                    <a:pt x="31737" y="764540"/>
                  </a:lnTo>
                  <a:lnTo>
                    <a:pt x="35814" y="764540"/>
                  </a:lnTo>
                  <a:lnTo>
                    <a:pt x="37909" y="762000"/>
                  </a:lnTo>
                  <a:lnTo>
                    <a:pt x="38239" y="762000"/>
                  </a:lnTo>
                  <a:lnTo>
                    <a:pt x="38341" y="761479"/>
                  </a:lnTo>
                  <a:lnTo>
                    <a:pt x="40005" y="759460"/>
                  </a:lnTo>
                  <a:lnTo>
                    <a:pt x="40894" y="765810"/>
                  </a:lnTo>
                  <a:lnTo>
                    <a:pt x="42379" y="760730"/>
                  </a:lnTo>
                  <a:lnTo>
                    <a:pt x="45389" y="759460"/>
                  </a:lnTo>
                  <a:lnTo>
                    <a:pt x="46609" y="756920"/>
                  </a:lnTo>
                  <a:lnTo>
                    <a:pt x="47231" y="755650"/>
                  </a:lnTo>
                  <a:lnTo>
                    <a:pt x="46863" y="754380"/>
                  </a:lnTo>
                  <a:lnTo>
                    <a:pt x="46139" y="751840"/>
                  </a:lnTo>
                  <a:lnTo>
                    <a:pt x="47574" y="750570"/>
                  </a:lnTo>
                  <a:lnTo>
                    <a:pt x="43129" y="745490"/>
                  </a:lnTo>
                  <a:lnTo>
                    <a:pt x="45783" y="748030"/>
                  </a:lnTo>
                  <a:lnTo>
                    <a:pt x="45567" y="745490"/>
                  </a:lnTo>
                  <a:lnTo>
                    <a:pt x="45110" y="740410"/>
                  </a:lnTo>
                  <a:lnTo>
                    <a:pt x="46139" y="740410"/>
                  </a:lnTo>
                  <a:lnTo>
                    <a:pt x="46443" y="737870"/>
                  </a:lnTo>
                  <a:lnTo>
                    <a:pt x="46748" y="735330"/>
                  </a:lnTo>
                  <a:lnTo>
                    <a:pt x="46545" y="728980"/>
                  </a:lnTo>
                  <a:lnTo>
                    <a:pt x="47637" y="722630"/>
                  </a:lnTo>
                  <a:lnTo>
                    <a:pt x="52095" y="717550"/>
                  </a:lnTo>
                  <a:lnTo>
                    <a:pt x="50939" y="711200"/>
                  </a:lnTo>
                  <a:lnTo>
                    <a:pt x="52920" y="707390"/>
                  </a:lnTo>
                  <a:lnTo>
                    <a:pt x="56591" y="707390"/>
                  </a:lnTo>
                  <a:lnTo>
                    <a:pt x="56019" y="704850"/>
                  </a:lnTo>
                  <a:lnTo>
                    <a:pt x="62077" y="698500"/>
                  </a:lnTo>
                  <a:lnTo>
                    <a:pt x="58686" y="697230"/>
                  </a:lnTo>
                  <a:lnTo>
                    <a:pt x="63792" y="693420"/>
                  </a:lnTo>
                  <a:lnTo>
                    <a:pt x="65354" y="688340"/>
                  </a:lnTo>
                  <a:lnTo>
                    <a:pt x="65532" y="681990"/>
                  </a:lnTo>
                  <a:lnTo>
                    <a:pt x="66446" y="676910"/>
                  </a:lnTo>
                  <a:lnTo>
                    <a:pt x="61887" y="675640"/>
                  </a:lnTo>
                  <a:lnTo>
                    <a:pt x="62852" y="671830"/>
                  </a:lnTo>
                  <a:lnTo>
                    <a:pt x="62217" y="668020"/>
                  </a:lnTo>
                  <a:lnTo>
                    <a:pt x="61226" y="662940"/>
                  </a:lnTo>
                  <a:lnTo>
                    <a:pt x="57086" y="662940"/>
                  </a:lnTo>
                  <a:lnTo>
                    <a:pt x="54444" y="657860"/>
                  </a:lnTo>
                  <a:lnTo>
                    <a:pt x="61836" y="652780"/>
                  </a:lnTo>
                  <a:lnTo>
                    <a:pt x="62179" y="648970"/>
                  </a:lnTo>
                  <a:lnTo>
                    <a:pt x="62522" y="645160"/>
                  </a:lnTo>
                  <a:lnTo>
                    <a:pt x="63995" y="646430"/>
                  </a:lnTo>
                  <a:lnTo>
                    <a:pt x="63690" y="647001"/>
                  </a:lnTo>
                  <a:lnTo>
                    <a:pt x="66103" y="643890"/>
                  </a:lnTo>
                  <a:lnTo>
                    <a:pt x="65112" y="637540"/>
                  </a:lnTo>
                  <a:lnTo>
                    <a:pt x="63614" y="631190"/>
                  </a:lnTo>
                  <a:lnTo>
                    <a:pt x="66052" y="626110"/>
                  </a:lnTo>
                  <a:lnTo>
                    <a:pt x="64846" y="623570"/>
                  </a:lnTo>
                  <a:lnTo>
                    <a:pt x="65557" y="622300"/>
                  </a:lnTo>
                  <a:lnTo>
                    <a:pt x="66776" y="621030"/>
                  </a:lnTo>
                  <a:lnTo>
                    <a:pt x="66751" y="622300"/>
                  </a:lnTo>
                  <a:lnTo>
                    <a:pt x="67017" y="622300"/>
                  </a:lnTo>
                  <a:lnTo>
                    <a:pt x="67056" y="621030"/>
                  </a:lnTo>
                  <a:lnTo>
                    <a:pt x="67271" y="619760"/>
                  </a:lnTo>
                  <a:lnTo>
                    <a:pt x="67183" y="618490"/>
                  </a:lnTo>
                  <a:lnTo>
                    <a:pt x="67081" y="617220"/>
                  </a:lnTo>
                  <a:lnTo>
                    <a:pt x="66382" y="614680"/>
                  </a:lnTo>
                  <a:lnTo>
                    <a:pt x="70853" y="614680"/>
                  </a:lnTo>
                  <a:lnTo>
                    <a:pt x="72783" y="613410"/>
                  </a:lnTo>
                  <a:lnTo>
                    <a:pt x="69011" y="612140"/>
                  </a:lnTo>
                  <a:lnTo>
                    <a:pt x="65557" y="613410"/>
                  </a:lnTo>
                  <a:lnTo>
                    <a:pt x="64985" y="612140"/>
                  </a:lnTo>
                  <a:lnTo>
                    <a:pt x="64262" y="610870"/>
                  </a:lnTo>
                  <a:lnTo>
                    <a:pt x="63322" y="609600"/>
                  </a:lnTo>
                  <a:lnTo>
                    <a:pt x="70662" y="609600"/>
                  </a:lnTo>
                  <a:lnTo>
                    <a:pt x="61760" y="604520"/>
                  </a:lnTo>
                  <a:lnTo>
                    <a:pt x="69646" y="603250"/>
                  </a:lnTo>
                  <a:lnTo>
                    <a:pt x="66192" y="601980"/>
                  </a:lnTo>
                  <a:lnTo>
                    <a:pt x="66509" y="600710"/>
                  </a:lnTo>
                  <a:lnTo>
                    <a:pt x="67475" y="596900"/>
                  </a:lnTo>
                  <a:lnTo>
                    <a:pt x="68122" y="594360"/>
                  </a:lnTo>
                  <a:lnTo>
                    <a:pt x="68453" y="593090"/>
                  </a:lnTo>
                  <a:lnTo>
                    <a:pt x="64643" y="591820"/>
                  </a:lnTo>
                  <a:lnTo>
                    <a:pt x="62649" y="591159"/>
                  </a:lnTo>
                  <a:lnTo>
                    <a:pt x="64782" y="586740"/>
                  </a:lnTo>
                  <a:lnTo>
                    <a:pt x="62890" y="585470"/>
                  </a:lnTo>
                  <a:lnTo>
                    <a:pt x="68630" y="585470"/>
                  </a:lnTo>
                  <a:lnTo>
                    <a:pt x="64566" y="581660"/>
                  </a:lnTo>
                  <a:lnTo>
                    <a:pt x="62445" y="579678"/>
                  </a:lnTo>
                  <a:lnTo>
                    <a:pt x="62445" y="590550"/>
                  </a:lnTo>
                  <a:lnTo>
                    <a:pt x="62395" y="591070"/>
                  </a:lnTo>
                  <a:lnTo>
                    <a:pt x="60845" y="590550"/>
                  </a:lnTo>
                  <a:lnTo>
                    <a:pt x="62445" y="590550"/>
                  </a:lnTo>
                  <a:lnTo>
                    <a:pt x="62445" y="579678"/>
                  </a:lnTo>
                  <a:lnTo>
                    <a:pt x="61861" y="579120"/>
                  </a:lnTo>
                  <a:lnTo>
                    <a:pt x="65722" y="576580"/>
                  </a:lnTo>
                  <a:lnTo>
                    <a:pt x="67881" y="575310"/>
                  </a:lnTo>
                  <a:lnTo>
                    <a:pt x="71742" y="579120"/>
                  </a:lnTo>
                  <a:lnTo>
                    <a:pt x="68973" y="575310"/>
                  </a:lnTo>
                  <a:lnTo>
                    <a:pt x="66217" y="571500"/>
                  </a:lnTo>
                  <a:lnTo>
                    <a:pt x="70116" y="572770"/>
                  </a:lnTo>
                  <a:lnTo>
                    <a:pt x="68999" y="571500"/>
                  </a:lnTo>
                  <a:lnTo>
                    <a:pt x="64490" y="566420"/>
                  </a:lnTo>
                  <a:lnTo>
                    <a:pt x="68046" y="566420"/>
                  </a:lnTo>
                  <a:lnTo>
                    <a:pt x="68237" y="565150"/>
                  </a:lnTo>
                  <a:lnTo>
                    <a:pt x="63931" y="560070"/>
                  </a:lnTo>
                  <a:lnTo>
                    <a:pt x="67106" y="560070"/>
                  </a:lnTo>
                  <a:lnTo>
                    <a:pt x="71170" y="553720"/>
                  </a:lnTo>
                  <a:lnTo>
                    <a:pt x="73304" y="544830"/>
                  </a:lnTo>
                  <a:lnTo>
                    <a:pt x="73583" y="543560"/>
                  </a:lnTo>
                  <a:lnTo>
                    <a:pt x="75298" y="535940"/>
                  </a:lnTo>
                  <a:lnTo>
                    <a:pt x="75577" y="534670"/>
                  </a:lnTo>
                  <a:lnTo>
                    <a:pt x="77254" y="530860"/>
                  </a:lnTo>
                  <a:lnTo>
                    <a:pt x="80048" y="524510"/>
                  </a:lnTo>
                  <a:lnTo>
                    <a:pt x="76161" y="524510"/>
                  </a:lnTo>
                  <a:lnTo>
                    <a:pt x="77749" y="521970"/>
                  </a:lnTo>
                  <a:lnTo>
                    <a:pt x="79870" y="520700"/>
                  </a:lnTo>
                  <a:lnTo>
                    <a:pt x="77597" y="518160"/>
                  </a:lnTo>
                  <a:lnTo>
                    <a:pt x="80213" y="518160"/>
                  </a:lnTo>
                  <a:lnTo>
                    <a:pt x="81927" y="516890"/>
                  </a:lnTo>
                  <a:lnTo>
                    <a:pt x="83769" y="518160"/>
                  </a:lnTo>
                  <a:lnTo>
                    <a:pt x="83477" y="516890"/>
                  </a:lnTo>
                  <a:lnTo>
                    <a:pt x="82334" y="511810"/>
                  </a:lnTo>
                  <a:lnTo>
                    <a:pt x="89319" y="510540"/>
                  </a:lnTo>
                  <a:lnTo>
                    <a:pt x="83134" y="504190"/>
                  </a:lnTo>
                  <a:lnTo>
                    <a:pt x="85763" y="504190"/>
                  </a:lnTo>
                  <a:lnTo>
                    <a:pt x="86563" y="506730"/>
                  </a:lnTo>
                  <a:lnTo>
                    <a:pt x="88163" y="506730"/>
                  </a:lnTo>
                  <a:lnTo>
                    <a:pt x="86334" y="504190"/>
                  </a:lnTo>
                  <a:lnTo>
                    <a:pt x="89535" y="502920"/>
                  </a:lnTo>
                  <a:lnTo>
                    <a:pt x="89877" y="504190"/>
                  </a:lnTo>
                  <a:lnTo>
                    <a:pt x="90805" y="505460"/>
                  </a:lnTo>
                  <a:lnTo>
                    <a:pt x="91059" y="502920"/>
                  </a:lnTo>
                  <a:lnTo>
                    <a:pt x="91465" y="499110"/>
                  </a:lnTo>
                  <a:lnTo>
                    <a:pt x="83858" y="497840"/>
                  </a:lnTo>
                  <a:lnTo>
                    <a:pt x="80289" y="496570"/>
                  </a:lnTo>
                  <a:lnTo>
                    <a:pt x="76708" y="495300"/>
                  </a:lnTo>
                  <a:lnTo>
                    <a:pt x="78701" y="494030"/>
                  </a:lnTo>
                  <a:lnTo>
                    <a:pt x="80708" y="492760"/>
                  </a:lnTo>
                  <a:lnTo>
                    <a:pt x="80518" y="491490"/>
                  </a:lnTo>
                  <a:lnTo>
                    <a:pt x="76212" y="488950"/>
                  </a:lnTo>
                  <a:lnTo>
                    <a:pt x="78778" y="487680"/>
                  </a:lnTo>
                  <a:lnTo>
                    <a:pt x="81597" y="486410"/>
                  </a:lnTo>
                  <a:lnTo>
                    <a:pt x="81724" y="490220"/>
                  </a:lnTo>
                  <a:lnTo>
                    <a:pt x="82448" y="487680"/>
                  </a:lnTo>
                  <a:lnTo>
                    <a:pt x="83108" y="486410"/>
                  </a:lnTo>
                  <a:lnTo>
                    <a:pt x="87083" y="478790"/>
                  </a:lnTo>
                  <a:lnTo>
                    <a:pt x="87744" y="477520"/>
                  </a:lnTo>
                  <a:lnTo>
                    <a:pt x="82003" y="476250"/>
                  </a:lnTo>
                  <a:lnTo>
                    <a:pt x="83604" y="476250"/>
                  </a:lnTo>
                  <a:lnTo>
                    <a:pt x="83032" y="473710"/>
                  </a:lnTo>
                  <a:lnTo>
                    <a:pt x="82499" y="472440"/>
                  </a:lnTo>
                  <a:lnTo>
                    <a:pt x="82842" y="471170"/>
                  </a:lnTo>
                  <a:lnTo>
                    <a:pt x="83858" y="467360"/>
                  </a:lnTo>
                  <a:lnTo>
                    <a:pt x="84467" y="467360"/>
                  </a:lnTo>
                  <a:lnTo>
                    <a:pt x="84594" y="466090"/>
                  </a:lnTo>
                  <a:lnTo>
                    <a:pt x="84848" y="463550"/>
                  </a:lnTo>
                  <a:lnTo>
                    <a:pt x="84963" y="462280"/>
                  </a:lnTo>
                  <a:lnTo>
                    <a:pt x="83743" y="463550"/>
                  </a:lnTo>
                  <a:lnTo>
                    <a:pt x="77177" y="459740"/>
                  </a:lnTo>
                  <a:lnTo>
                    <a:pt x="83032" y="459740"/>
                  </a:lnTo>
                  <a:lnTo>
                    <a:pt x="83083" y="454660"/>
                  </a:lnTo>
                  <a:lnTo>
                    <a:pt x="83794" y="455930"/>
                  </a:lnTo>
                  <a:lnTo>
                    <a:pt x="84505" y="454660"/>
                  </a:lnTo>
                  <a:lnTo>
                    <a:pt x="86639" y="450850"/>
                  </a:lnTo>
                  <a:lnTo>
                    <a:pt x="86741" y="447040"/>
                  </a:lnTo>
                  <a:lnTo>
                    <a:pt x="89979" y="443230"/>
                  </a:lnTo>
                  <a:lnTo>
                    <a:pt x="85559" y="443230"/>
                  </a:lnTo>
                  <a:lnTo>
                    <a:pt x="82829" y="440690"/>
                  </a:lnTo>
                  <a:lnTo>
                    <a:pt x="85483" y="438150"/>
                  </a:lnTo>
                  <a:lnTo>
                    <a:pt x="89395" y="434340"/>
                  </a:lnTo>
                  <a:lnTo>
                    <a:pt x="90093" y="431800"/>
                  </a:lnTo>
                  <a:lnTo>
                    <a:pt x="90449" y="430530"/>
                  </a:lnTo>
                  <a:lnTo>
                    <a:pt x="87528" y="431800"/>
                  </a:lnTo>
                  <a:lnTo>
                    <a:pt x="85064" y="427990"/>
                  </a:lnTo>
                  <a:lnTo>
                    <a:pt x="102069" y="426720"/>
                  </a:lnTo>
                  <a:lnTo>
                    <a:pt x="103936" y="424180"/>
                  </a:lnTo>
                  <a:lnTo>
                    <a:pt x="104876" y="424180"/>
                  </a:lnTo>
                  <a:lnTo>
                    <a:pt x="104965" y="425450"/>
                  </a:lnTo>
                  <a:lnTo>
                    <a:pt x="105346" y="426720"/>
                  </a:lnTo>
                  <a:lnTo>
                    <a:pt x="112636" y="420370"/>
                  </a:lnTo>
                  <a:lnTo>
                    <a:pt x="99949" y="424180"/>
                  </a:lnTo>
                  <a:lnTo>
                    <a:pt x="99974" y="422910"/>
                  </a:lnTo>
                  <a:lnTo>
                    <a:pt x="100025" y="419100"/>
                  </a:lnTo>
                  <a:lnTo>
                    <a:pt x="103301" y="417830"/>
                  </a:lnTo>
                  <a:lnTo>
                    <a:pt x="107416" y="421640"/>
                  </a:lnTo>
                  <a:lnTo>
                    <a:pt x="108889" y="417830"/>
                  </a:lnTo>
                  <a:lnTo>
                    <a:pt x="109118" y="415290"/>
                  </a:lnTo>
                  <a:lnTo>
                    <a:pt x="108508" y="414020"/>
                  </a:lnTo>
                  <a:lnTo>
                    <a:pt x="107276" y="411480"/>
                  </a:lnTo>
                  <a:lnTo>
                    <a:pt x="106857" y="408940"/>
                  </a:lnTo>
                  <a:lnTo>
                    <a:pt x="106248" y="405130"/>
                  </a:lnTo>
                  <a:lnTo>
                    <a:pt x="108000" y="402590"/>
                  </a:lnTo>
                  <a:lnTo>
                    <a:pt x="108877" y="401320"/>
                  </a:lnTo>
                  <a:lnTo>
                    <a:pt x="103619" y="402590"/>
                  </a:lnTo>
                  <a:lnTo>
                    <a:pt x="102539" y="400050"/>
                  </a:lnTo>
                  <a:lnTo>
                    <a:pt x="102781" y="396240"/>
                  </a:lnTo>
                  <a:lnTo>
                    <a:pt x="114185" y="391160"/>
                  </a:lnTo>
                  <a:lnTo>
                    <a:pt x="107810" y="386080"/>
                  </a:lnTo>
                  <a:lnTo>
                    <a:pt x="109842" y="386080"/>
                  </a:lnTo>
                  <a:lnTo>
                    <a:pt x="108750" y="382270"/>
                  </a:lnTo>
                  <a:lnTo>
                    <a:pt x="108966" y="379730"/>
                  </a:lnTo>
                  <a:lnTo>
                    <a:pt x="109270" y="375920"/>
                  </a:lnTo>
                  <a:lnTo>
                    <a:pt x="108140" y="374650"/>
                  </a:lnTo>
                  <a:lnTo>
                    <a:pt x="105854" y="372110"/>
                  </a:lnTo>
                  <a:lnTo>
                    <a:pt x="112331" y="370840"/>
                  </a:lnTo>
                  <a:lnTo>
                    <a:pt x="112344" y="360680"/>
                  </a:lnTo>
                  <a:lnTo>
                    <a:pt x="112204" y="356870"/>
                  </a:lnTo>
                  <a:lnTo>
                    <a:pt x="117551" y="356870"/>
                  </a:lnTo>
                  <a:lnTo>
                    <a:pt x="119227" y="347980"/>
                  </a:lnTo>
                  <a:lnTo>
                    <a:pt x="119456" y="346710"/>
                  </a:lnTo>
                  <a:lnTo>
                    <a:pt x="120777" y="347980"/>
                  </a:lnTo>
                  <a:lnTo>
                    <a:pt x="121310" y="346710"/>
                  </a:lnTo>
                  <a:lnTo>
                    <a:pt x="123418" y="341630"/>
                  </a:lnTo>
                  <a:lnTo>
                    <a:pt x="119481" y="337820"/>
                  </a:lnTo>
                  <a:lnTo>
                    <a:pt x="118160" y="336550"/>
                  </a:lnTo>
                  <a:lnTo>
                    <a:pt x="119481" y="335280"/>
                  </a:lnTo>
                  <a:lnTo>
                    <a:pt x="120446" y="336550"/>
                  </a:lnTo>
                  <a:lnTo>
                    <a:pt x="121107" y="336550"/>
                  </a:lnTo>
                  <a:lnTo>
                    <a:pt x="121983" y="335280"/>
                  </a:lnTo>
                  <a:lnTo>
                    <a:pt x="126377" y="328930"/>
                  </a:lnTo>
                  <a:lnTo>
                    <a:pt x="126047" y="327660"/>
                  </a:lnTo>
                  <a:lnTo>
                    <a:pt x="123431" y="322580"/>
                  </a:lnTo>
                  <a:lnTo>
                    <a:pt x="121462" y="318770"/>
                  </a:lnTo>
                  <a:lnTo>
                    <a:pt x="126072" y="320040"/>
                  </a:lnTo>
                  <a:lnTo>
                    <a:pt x="126339" y="318770"/>
                  </a:lnTo>
                  <a:lnTo>
                    <a:pt x="126873" y="316230"/>
                  </a:lnTo>
                  <a:lnTo>
                    <a:pt x="130327" y="312420"/>
                  </a:lnTo>
                  <a:lnTo>
                    <a:pt x="133680" y="306070"/>
                  </a:lnTo>
                  <a:lnTo>
                    <a:pt x="134137" y="299720"/>
                  </a:lnTo>
                  <a:lnTo>
                    <a:pt x="135394" y="299720"/>
                  </a:lnTo>
                  <a:lnTo>
                    <a:pt x="135813" y="300990"/>
                  </a:lnTo>
                  <a:lnTo>
                    <a:pt x="136105" y="299720"/>
                  </a:lnTo>
                  <a:lnTo>
                    <a:pt x="137591" y="293370"/>
                  </a:lnTo>
                  <a:lnTo>
                    <a:pt x="139598" y="290830"/>
                  </a:lnTo>
                  <a:lnTo>
                    <a:pt x="142621" y="287020"/>
                  </a:lnTo>
                  <a:lnTo>
                    <a:pt x="143154" y="285750"/>
                  </a:lnTo>
                  <a:lnTo>
                    <a:pt x="144741" y="281940"/>
                  </a:lnTo>
                  <a:lnTo>
                    <a:pt x="145275" y="280670"/>
                  </a:lnTo>
                  <a:lnTo>
                    <a:pt x="139979" y="274320"/>
                  </a:lnTo>
                  <a:lnTo>
                    <a:pt x="137972" y="266700"/>
                  </a:lnTo>
                  <a:lnTo>
                    <a:pt x="134264" y="274320"/>
                  </a:lnTo>
                  <a:lnTo>
                    <a:pt x="133946" y="273050"/>
                  </a:lnTo>
                  <a:lnTo>
                    <a:pt x="133629" y="271780"/>
                  </a:lnTo>
                  <a:lnTo>
                    <a:pt x="132067" y="265430"/>
                  </a:lnTo>
                  <a:lnTo>
                    <a:pt x="131432" y="262890"/>
                  </a:lnTo>
                  <a:lnTo>
                    <a:pt x="127762" y="265430"/>
                  </a:lnTo>
                  <a:lnTo>
                    <a:pt x="127812" y="262890"/>
                  </a:lnTo>
                  <a:lnTo>
                    <a:pt x="135089" y="259080"/>
                  </a:lnTo>
                  <a:lnTo>
                    <a:pt x="134708" y="262890"/>
                  </a:lnTo>
                  <a:lnTo>
                    <a:pt x="133718" y="264160"/>
                  </a:lnTo>
                  <a:lnTo>
                    <a:pt x="141579" y="267970"/>
                  </a:lnTo>
                  <a:lnTo>
                    <a:pt x="140271" y="259080"/>
                  </a:lnTo>
                  <a:lnTo>
                    <a:pt x="139903" y="256540"/>
                  </a:lnTo>
                  <a:lnTo>
                    <a:pt x="139725" y="255270"/>
                  </a:lnTo>
                  <a:lnTo>
                    <a:pt x="145300" y="256540"/>
                  </a:lnTo>
                  <a:lnTo>
                    <a:pt x="145745" y="255270"/>
                  </a:lnTo>
                  <a:lnTo>
                    <a:pt x="148932" y="246380"/>
                  </a:lnTo>
                  <a:lnTo>
                    <a:pt x="149390" y="245110"/>
                  </a:lnTo>
                  <a:lnTo>
                    <a:pt x="154419" y="233680"/>
                  </a:lnTo>
                  <a:lnTo>
                    <a:pt x="157187" y="228142"/>
                  </a:lnTo>
                  <a:close/>
                </a:path>
                <a:path extrusionOk="0" h="868679" w="382905">
                  <a:moveTo>
                    <a:pt x="163296" y="64770"/>
                  </a:moveTo>
                  <a:lnTo>
                    <a:pt x="158089" y="64770"/>
                  </a:lnTo>
                  <a:lnTo>
                    <a:pt x="157302" y="68580"/>
                  </a:lnTo>
                  <a:lnTo>
                    <a:pt x="163296" y="64770"/>
                  </a:lnTo>
                  <a:close/>
                </a:path>
                <a:path extrusionOk="0" h="868679" w="382905">
                  <a:moveTo>
                    <a:pt x="165887" y="200469"/>
                  </a:moveTo>
                  <a:lnTo>
                    <a:pt x="165011" y="195580"/>
                  </a:lnTo>
                  <a:lnTo>
                    <a:pt x="162991" y="198310"/>
                  </a:lnTo>
                  <a:lnTo>
                    <a:pt x="165341" y="199390"/>
                  </a:lnTo>
                  <a:lnTo>
                    <a:pt x="165887" y="200469"/>
                  </a:lnTo>
                  <a:close/>
                </a:path>
                <a:path extrusionOk="0" h="868679" w="382905">
                  <a:moveTo>
                    <a:pt x="167347" y="8178"/>
                  </a:moveTo>
                  <a:lnTo>
                    <a:pt x="166141" y="7023"/>
                  </a:lnTo>
                  <a:lnTo>
                    <a:pt x="164185" y="10287"/>
                  </a:lnTo>
                  <a:lnTo>
                    <a:pt x="167347" y="8178"/>
                  </a:lnTo>
                  <a:close/>
                </a:path>
                <a:path extrusionOk="0" h="868679" w="382905">
                  <a:moveTo>
                    <a:pt x="168236" y="201930"/>
                  </a:moveTo>
                  <a:lnTo>
                    <a:pt x="167271" y="203200"/>
                  </a:lnTo>
                  <a:lnTo>
                    <a:pt x="165887" y="200469"/>
                  </a:lnTo>
                  <a:lnTo>
                    <a:pt x="167055" y="207010"/>
                  </a:lnTo>
                  <a:lnTo>
                    <a:pt x="167855" y="205740"/>
                  </a:lnTo>
                  <a:lnTo>
                    <a:pt x="168109" y="203200"/>
                  </a:lnTo>
                  <a:lnTo>
                    <a:pt x="168236" y="201930"/>
                  </a:lnTo>
                  <a:close/>
                </a:path>
                <a:path extrusionOk="0" h="868679" w="382905">
                  <a:moveTo>
                    <a:pt x="173126" y="13271"/>
                  </a:moveTo>
                  <a:lnTo>
                    <a:pt x="167132" y="14046"/>
                  </a:lnTo>
                  <a:lnTo>
                    <a:pt x="172542" y="16002"/>
                  </a:lnTo>
                  <a:lnTo>
                    <a:pt x="172288" y="15252"/>
                  </a:lnTo>
                  <a:lnTo>
                    <a:pt x="171767" y="13843"/>
                  </a:lnTo>
                  <a:lnTo>
                    <a:pt x="173126" y="13271"/>
                  </a:lnTo>
                  <a:close/>
                </a:path>
                <a:path extrusionOk="0" h="868679" w="382905">
                  <a:moveTo>
                    <a:pt x="173901" y="13728"/>
                  </a:moveTo>
                  <a:lnTo>
                    <a:pt x="173418" y="13398"/>
                  </a:lnTo>
                  <a:lnTo>
                    <a:pt x="173532" y="13970"/>
                  </a:lnTo>
                  <a:lnTo>
                    <a:pt x="173901" y="13728"/>
                  </a:lnTo>
                  <a:close/>
                </a:path>
                <a:path extrusionOk="0" h="868679" w="382905">
                  <a:moveTo>
                    <a:pt x="186829" y="116840"/>
                  </a:moveTo>
                  <a:lnTo>
                    <a:pt x="186817" y="114300"/>
                  </a:lnTo>
                  <a:lnTo>
                    <a:pt x="155257" y="114300"/>
                  </a:lnTo>
                  <a:lnTo>
                    <a:pt x="156730" y="121920"/>
                  </a:lnTo>
                  <a:lnTo>
                    <a:pt x="151231" y="119380"/>
                  </a:lnTo>
                  <a:lnTo>
                    <a:pt x="150749" y="128270"/>
                  </a:lnTo>
                  <a:lnTo>
                    <a:pt x="150355" y="128270"/>
                  </a:lnTo>
                  <a:lnTo>
                    <a:pt x="151904" y="130810"/>
                  </a:lnTo>
                  <a:lnTo>
                    <a:pt x="152336" y="133350"/>
                  </a:lnTo>
                  <a:lnTo>
                    <a:pt x="151511" y="135890"/>
                  </a:lnTo>
                  <a:lnTo>
                    <a:pt x="149720" y="132080"/>
                  </a:lnTo>
                  <a:lnTo>
                    <a:pt x="145935" y="138430"/>
                  </a:lnTo>
                  <a:lnTo>
                    <a:pt x="144043" y="134620"/>
                  </a:lnTo>
                  <a:lnTo>
                    <a:pt x="145884" y="144780"/>
                  </a:lnTo>
                  <a:lnTo>
                    <a:pt x="146075" y="139700"/>
                  </a:lnTo>
                  <a:lnTo>
                    <a:pt x="151980" y="147320"/>
                  </a:lnTo>
                  <a:lnTo>
                    <a:pt x="148336" y="147320"/>
                  </a:lnTo>
                  <a:lnTo>
                    <a:pt x="150774" y="151130"/>
                  </a:lnTo>
                  <a:lnTo>
                    <a:pt x="152336" y="151130"/>
                  </a:lnTo>
                  <a:lnTo>
                    <a:pt x="152006" y="156210"/>
                  </a:lnTo>
                  <a:lnTo>
                    <a:pt x="150114" y="151130"/>
                  </a:lnTo>
                  <a:lnTo>
                    <a:pt x="149910" y="151460"/>
                  </a:lnTo>
                  <a:lnTo>
                    <a:pt x="149910" y="171450"/>
                  </a:lnTo>
                  <a:lnTo>
                    <a:pt x="148120" y="173990"/>
                  </a:lnTo>
                  <a:lnTo>
                    <a:pt x="147078" y="176530"/>
                  </a:lnTo>
                  <a:lnTo>
                    <a:pt x="143370" y="176136"/>
                  </a:lnTo>
                  <a:lnTo>
                    <a:pt x="142709" y="162560"/>
                  </a:lnTo>
                  <a:lnTo>
                    <a:pt x="143979" y="165100"/>
                  </a:lnTo>
                  <a:lnTo>
                    <a:pt x="147485" y="163830"/>
                  </a:lnTo>
                  <a:lnTo>
                    <a:pt x="149910" y="171450"/>
                  </a:lnTo>
                  <a:lnTo>
                    <a:pt x="149910" y="151460"/>
                  </a:lnTo>
                  <a:lnTo>
                    <a:pt x="146189" y="157480"/>
                  </a:lnTo>
                  <a:lnTo>
                    <a:pt x="143535" y="152400"/>
                  </a:lnTo>
                  <a:lnTo>
                    <a:pt x="139827" y="157480"/>
                  </a:lnTo>
                  <a:lnTo>
                    <a:pt x="140246" y="162560"/>
                  </a:lnTo>
                  <a:lnTo>
                    <a:pt x="140296" y="167640"/>
                  </a:lnTo>
                  <a:lnTo>
                    <a:pt x="135432" y="168910"/>
                  </a:lnTo>
                  <a:lnTo>
                    <a:pt x="142938" y="176098"/>
                  </a:lnTo>
                  <a:lnTo>
                    <a:pt x="135039" y="175260"/>
                  </a:lnTo>
                  <a:lnTo>
                    <a:pt x="133083" y="182880"/>
                  </a:lnTo>
                  <a:lnTo>
                    <a:pt x="133337" y="181610"/>
                  </a:lnTo>
                  <a:lnTo>
                    <a:pt x="132918" y="181610"/>
                  </a:lnTo>
                  <a:lnTo>
                    <a:pt x="129819" y="182880"/>
                  </a:lnTo>
                  <a:lnTo>
                    <a:pt x="134518" y="187960"/>
                  </a:lnTo>
                  <a:lnTo>
                    <a:pt x="129794" y="189230"/>
                  </a:lnTo>
                  <a:lnTo>
                    <a:pt x="134734" y="193040"/>
                  </a:lnTo>
                  <a:lnTo>
                    <a:pt x="130759" y="193814"/>
                  </a:lnTo>
                  <a:lnTo>
                    <a:pt x="128562" y="190500"/>
                  </a:lnTo>
                  <a:lnTo>
                    <a:pt x="125056" y="191770"/>
                  </a:lnTo>
                  <a:lnTo>
                    <a:pt x="129984" y="198666"/>
                  </a:lnTo>
                  <a:lnTo>
                    <a:pt x="132778" y="196850"/>
                  </a:lnTo>
                  <a:lnTo>
                    <a:pt x="132029" y="195732"/>
                  </a:lnTo>
                  <a:lnTo>
                    <a:pt x="135064" y="196850"/>
                  </a:lnTo>
                  <a:lnTo>
                    <a:pt x="135394" y="189230"/>
                  </a:lnTo>
                  <a:lnTo>
                    <a:pt x="136118" y="193040"/>
                  </a:lnTo>
                  <a:lnTo>
                    <a:pt x="143319" y="199390"/>
                  </a:lnTo>
                  <a:lnTo>
                    <a:pt x="137414" y="204470"/>
                  </a:lnTo>
                  <a:lnTo>
                    <a:pt x="136169" y="204470"/>
                  </a:lnTo>
                  <a:lnTo>
                    <a:pt x="134874" y="201930"/>
                  </a:lnTo>
                  <a:lnTo>
                    <a:pt x="134467" y="200367"/>
                  </a:lnTo>
                  <a:lnTo>
                    <a:pt x="134658" y="200291"/>
                  </a:lnTo>
                  <a:lnTo>
                    <a:pt x="134264" y="199593"/>
                  </a:lnTo>
                  <a:lnTo>
                    <a:pt x="134213" y="199390"/>
                  </a:lnTo>
                  <a:lnTo>
                    <a:pt x="133527" y="198272"/>
                  </a:lnTo>
                  <a:lnTo>
                    <a:pt x="133604" y="199047"/>
                  </a:lnTo>
                  <a:lnTo>
                    <a:pt x="133819" y="199580"/>
                  </a:lnTo>
                  <a:lnTo>
                    <a:pt x="131572" y="200660"/>
                  </a:lnTo>
                  <a:lnTo>
                    <a:pt x="134518" y="204470"/>
                  </a:lnTo>
                  <a:lnTo>
                    <a:pt x="131813" y="205740"/>
                  </a:lnTo>
                  <a:lnTo>
                    <a:pt x="126428" y="202755"/>
                  </a:lnTo>
                  <a:lnTo>
                    <a:pt x="125272" y="205740"/>
                  </a:lnTo>
                  <a:lnTo>
                    <a:pt x="126923" y="209550"/>
                  </a:lnTo>
                  <a:lnTo>
                    <a:pt x="122796" y="208280"/>
                  </a:lnTo>
                  <a:lnTo>
                    <a:pt x="123228" y="209550"/>
                  </a:lnTo>
                  <a:lnTo>
                    <a:pt x="124726" y="210820"/>
                  </a:lnTo>
                  <a:lnTo>
                    <a:pt x="124193" y="213360"/>
                  </a:lnTo>
                  <a:lnTo>
                    <a:pt x="119532" y="208280"/>
                  </a:lnTo>
                  <a:lnTo>
                    <a:pt x="122961" y="214630"/>
                  </a:lnTo>
                  <a:lnTo>
                    <a:pt x="117906" y="214630"/>
                  </a:lnTo>
                  <a:lnTo>
                    <a:pt x="120116" y="219710"/>
                  </a:lnTo>
                  <a:lnTo>
                    <a:pt x="124218" y="217170"/>
                  </a:lnTo>
                  <a:lnTo>
                    <a:pt x="123317" y="222250"/>
                  </a:lnTo>
                  <a:lnTo>
                    <a:pt x="118681" y="223520"/>
                  </a:lnTo>
                  <a:lnTo>
                    <a:pt x="113284" y="226060"/>
                  </a:lnTo>
                  <a:lnTo>
                    <a:pt x="114376" y="226060"/>
                  </a:lnTo>
                  <a:lnTo>
                    <a:pt x="158229" y="226060"/>
                  </a:lnTo>
                  <a:lnTo>
                    <a:pt x="159499" y="223520"/>
                  </a:lnTo>
                  <a:lnTo>
                    <a:pt x="161874" y="217170"/>
                  </a:lnTo>
                  <a:lnTo>
                    <a:pt x="163296" y="213360"/>
                  </a:lnTo>
                  <a:lnTo>
                    <a:pt x="163766" y="212090"/>
                  </a:lnTo>
                  <a:lnTo>
                    <a:pt x="156781" y="212090"/>
                  </a:lnTo>
                  <a:lnTo>
                    <a:pt x="157746" y="209550"/>
                  </a:lnTo>
                  <a:lnTo>
                    <a:pt x="158711" y="207010"/>
                  </a:lnTo>
                  <a:lnTo>
                    <a:pt x="160616" y="205740"/>
                  </a:lnTo>
                  <a:lnTo>
                    <a:pt x="164312" y="207010"/>
                  </a:lnTo>
                  <a:lnTo>
                    <a:pt x="162941" y="209550"/>
                  </a:lnTo>
                  <a:lnTo>
                    <a:pt x="167195" y="209550"/>
                  </a:lnTo>
                  <a:lnTo>
                    <a:pt x="162801" y="204470"/>
                  </a:lnTo>
                  <a:lnTo>
                    <a:pt x="161696" y="203200"/>
                  </a:lnTo>
                  <a:lnTo>
                    <a:pt x="160312" y="201930"/>
                  </a:lnTo>
                  <a:lnTo>
                    <a:pt x="162991" y="198310"/>
                  </a:lnTo>
                  <a:lnTo>
                    <a:pt x="162585" y="198120"/>
                  </a:lnTo>
                  <a:lnTo>
                    <a:pt x="164185" y="194310"/>
                  </a:lnTo>
                  <a:lnTo>
                    <a:pt x="166281" y="191770"/>
                  </a:lnTo>
                  <a:lnTo>
                    <a:pt x="168617" y="194310"/>
                  </a:lnTo>
                  <a:lnTo>
                    <a:pt x="169176" y="193040"/>
                  </a:lnTo>
                  <a:lnTo>
                    <a:pt x="169951" y="193040"/>
                  </a:lnTo>
                  <a:lnTo>
                    <a:pt x="169862" y="190500"/>
                  </a:lnTo>
                  <a:lnTo>
                    <a:pt x="170345" y="189230"/>
                  </a:lnTo>
                  <a:lnTo>
                    <a:pt x="171805" y="185420"/>
                  </a:lnTo>
                  <a:lnTo>
                    <a:pt x="172288" y="184150"/>
                  </a:lnTo>
                  <a:lnTo>
                    <a:pt x="167767" y="185127"/>
                  </a:lnTo>
                  <a:lnTo>
                    <a:pt x="167767" y="191770"/>
                  </a:lnTo>
                  <a:lnTo>
                    <a:pt x="166357" y="191770"/>
                  </a:lnTo>
                  <a:lnTo>
                    <a:pt x="165785" y="189230"/>
                  </a:lnTo>
                  <a:lnTo>
                    <a:pt x="166712" y="190500"/>
                  </a:lnTo>
                  <a:lnTo>
                    <a:pt x="167767" y="191770"/>
                  </a:lnTo>
                  <a:lnTo>
                    <a:pt x="167767" y="185127"/>
                  </a:lnTo>
                  <a:lnTo>
                    <a:pt x="166408" y="185420"/>
                  </a:lnTo>
                  <a:lnTo>
                    <a:pt x="165277" y="182880"/>
                  </a:lnTo>
                  <a:lnTo>
                    <a:pt x="164706" y="181610"/>
                  </a:lnTo>
                  <a:lnTo>
                    <a:pt x="168427" y="180340"/>
                  </a:lnTo>
                  <a:lnTo>
                    <a:pt x="161772" y="181610"/>
                  </a:lnTo>
                  <a:lnTo>
                    <a:pt x="167728" y="176530"/>
                  </a:lnTo>
                  <a:lnTo>
                    <a:pt x="171030" y="168910"/>
                  </a:lnTo>
                  <a:lnTo>
                    <a:pt x="172199" y="163830"/>
                  </a:lnTo>
                  <a:lnTo>
                    <a:pt x="172491" y="162560"/>
                  </a:lnTo>
                  <a:lnTo>
                    <a:pt x="173075" y="160020"/>
                  </a:lnTo>
                  <a:lnTo>
                    <a:pt x="174155" y="157480"/>
                  </a:lnTo>
                  <a:lnTo>
                    <a:pt x="174688" y="156210"/>
                  </a:lnTo>
                  <a:lnTo>
                    <a:pt x="175221" y="154940"/>
                  </a:lnTo>
                  <a:lnTo>
                    <a:pt x="172567" y="149860"/>
                  </a:lnTo>
                  <a:lnTo>
                    <a:pt x="173748" y="146050"/>
                  </a:lnTo>
                  <a:lnTo>
                    <a:pt x="174993" y="142240"/>
                  </a:lnTo>
                  <a:lnTo>
                    <a:pt x="175412" y="140970"/>
                  </a:lnTo>
                  <a:lnTo>
                    <a:pt x="174028" y="142240"/>
                  </a:lnTo>
                  <a:lnTo>
                    <a:pt x="168021" y="142240"/>
                  </a:lnTo>
                  <a:lnTo>
                    <a:pt x="168922" y="139700"/>
                  </a:lnTo>
                  <a:lnTo>
                    <a:pt x="169367" y="138430"/>
                  </a:lnTo>
                  <a:lnTo>
                    <a:pt x="169811" y="137160"/>
                  </a:lnTo>
                  <a:lnTo>
                    <a:pt x="175971" y="138430"/>
                  </a:lnTo>
                  <a:lnTo>
                    <a:pt x="177457" y="137160"/>
                  </a:lnTo>
                  <a:lnTo>
                    <a:pt x="178943" y="135890"/>
                  </a:lnTo>
                  <a:lnTo>
                    <a:pt x="181508" y="132080"/>
                  </a:lnTo>
                  <a:lnTo>
                    <a:pt x="186499" y="129540"/>
                  </a:lnTo>
                  <a:lnTo>
                    <a:pt x="183857" y="128270"/>
                  </a:lnTo>
                  <a:lnTo>
                    <a:pt x="183705" y="124460"/>
                  </a:lnTo>
                  <a:lnTo>
                    <a:pt x="183248" y="121920"/>
                  </a:lnTo>
                  <a:lnTo>
                    <a:pt x="183019" y="120650"/>
                  </a:lnTo>
                  <a:lnTo>
                    <a:pt x="178777" y="119380"/>
                  </a:lnTo>
                  <a:lnTo>
                    <a:pt x="180632" y="116840"/>
                  </a:lnTo>
                  <a:lnTo>
                    <a:pt x="183362" y="120650"/>
                  </a:lnTo>
                  <a:lnTo>
                    <a:pt x="186829" y="118110"/>
                  </a:lnTo>
                  <a:lnTo>
                    <a:pt x="186829" y="116840"/>
                  </a:lnTo>
                  <a:close/>
                </a:path>
                <a:path extrusionOk="0" h="868679" w="382905">
                  <a:moveTo>
                    <a:pt x="201383" y="331647"/>
                  </a:moveTo>
                  <a:lnTo>
                    <a:pt x="197078" y="330517"/>
                  </a:lnTo>
                  <a:lnTo>
                    <a:pt x="197573" y="333336"/>
                  </a:lnTo>
                  <a:lnTo>
                    <a:pt x="199390" y="331762"/>
                  </a:lnTo>
                  <a:lnTo>
                    <a:pt x="201383" y="331647"/>
                  </a:lnTo>
                  <a:close/>
                </a:path>
                <a:path extrusionOk="0" h="868679" w="382905">
                  <a:moveTo>
                    <a:pt x="209296" y="10160"/>
                  </a:moveTo>
                  <a:lnTo>
                    <a:pt x="205841" y="12700"/>
                  </a:lnTo>
                  <a:lnTo>
                    <a:pt x="205740" y="11430"/>
                  </a:lnTo>
                  <a:lnTo>
                    <a:pt x="205816" y="10160"/>
                  </a:lnTo>
                  <a:lnTo>
                    <a:pt x="205879" y="8890"/>
                  </a:lnTo>
                  <a:lnTo>
                    <a:pt x="204965" y="10160"/>
                  </a:lnTo>
                  <a:lnTo>
                    <a:pt x="201904" y="8890"/>
                  </a:lnTo>
                  <a:lnTo>
                    <a:pt x="199669" y="8890"/>
                  </a:lnTo>
                  <a:lnTo>
                    <a:pt x="201244" y="6350"/>
                  </a:lnTo>
                  <a:lnTo>
                    <a:pt x="202755" y="5080"/>
                  </a:lnTo>
                  <a:lnTo>
                    <a:pt x="204406" y="2540"/>
                  </a:lnTo>
                  <a:lnTo>
                    <a:pt x="205714" y="0"/>
                  </a:lnTo>
                  <a:lnTo>
                    <a:pt x="198475" y="0"/>
                  </a:lnTo>
                  <a:lnTo>
                    <a:pt x="177749" y="0"/>
                  </a:lnTo>
                  <a:lnTo>
                    <a:pt x="170992" y="0"/>
                  </a:lnTo>
                  <a:lnTo>
                    <a:pt x="176174" y="2171"/>
                  </a:lnTo>
                  <a:lnTo>
                    <a:pt x="175717" y="2540"/>
                  </a:lnTo>
                  <a:lnTo>
                    <a:pt x="173672" y="3810"/>
                  </a:lnTo>
                  <a:lnTo>
                    <a:pt x="172821" y="6350"/>
                  </a:lnTo>
                  <a:lnTo>
                    <a:pt x="171996" y="7620"/>
                  </a:lnTo>
                  <a:lnTo>
                    <a:pt x="172199" y="9118"/>
                  </a:lnTo>
                  <a:lnTo>
                    <a:pt x="171411" y="10160"/>
                  </a:lnTo>
                  <a:lnTo>
                    <a:pt x="172427" y="10388"/>
                  </a:lnTo>
                  <a:lnTo>
                    <a:pt x="172326" y="10160"/>
                  </a:lnTo>
                  <a:lnTo>
                    <a:pt x="172796" y="10160"/>
                  </a:lnTo>
                  <a:lnTo>
                    <a:pt x="176898" y="10160"/>
                  </a:lnTo>
                  <a:lnTo>
                    <a:pt x="176936" y="10325"/>
                  </a:lnTo>
                  <a:lnTo>
                    <a:pt x="172821" y="10325"/>
                  </a:lnTo>
                  <a:lnTo>
                    <a:pt x="172529" y="10325"/>
                  </a:lnTo>
                  <a:lnTo>
                    <a:pt x="170662" y="11430"/>
                  </a:lnTo>
                  <a:lnTo>
                    <a:pt x="173418" y="13398"/>
                  </a:lnTo>
                  <a:lnTo>
                    <a:pt x="172885" y="10617"/>
                  </a:lnTo>
                  <a:lnTo>
                    <a:pt x="175488" y="12700"/>
                  </a:lnTo>
                  <a:lnTo>
                    <a:pt x="173901" y="13728"/>
                  </a:lnTo>
                  <a:lnTo>
                    <a:pt x="174231" y="13970"/>
                  </a:lnTo>
                  <a:lnTo>
                    <a:pt x="174777" y="15240"/>
                  </a:lnTo>
                  <a:lnTo>
                    <a:pt x="172656" y="19050"/>
                  </a:lnTo>
                  <a:lnTo>
                    <a:pt x="171792" y="19050"/>
                  </a:lnTo>
                  <a:lnTo>
                    <a:pt x="171742" y="19418"/>
                  </a:lnTo>
                  <a:lnTo>
                    <a:pt x="171742" y="45720"/>
                  </a:lnTo>
                  <a:lnTo>
                    <a:pt x="167398" y="46901"/>
                  </a:lnTo>
                  <a:lnTo>
                    <a:pt x="168440" y="45720"/>
                  </a:lnTo>
                  <a:lnTo>
                    <a:pt x="171742" y="45720"/>
                  </a:lnTo>
                  <a:lnTo>
                    <a:pt x="171742" y="19418"/>
                  </a:lnTo>
                  <a:lnTo>
                    <a:pt x="170891" y="25400"/>
                  </a:lnTo>
                  <a:lnTo>
                    <a:pt x="168757" y="31750"/>
                  </a:lnTo>
                  <a:lnTo>
                    <a:pt x="165874" y="38100"/>
                  </a:lnTo>
                  <a:lnTo>
                    <a:pt x="162687" y="45720"/>
                  </a:lnTo>
                  <a:lnTo>
                    <a:pt x="167132" y="45720"/>
                  </a:lnTo>
                  <a:lnTo>
                    <a:pt x="166141" y="48260"/>
                  </a:lnTo>
                  <a:lnTo>
                    <a:pt x="164706" y="48260"/>
                  </a:lnTo>
                  <a:lnTo>
                    <a:pt x="163461" y="49530"/>
                  </a:lnTo>
                  <a:lnTo>
                    <a:pt x="166357" y="49530"/>
                  </a:lnTo>
                  <a:lnTo>
                    <a:pt x="166941" y="48018"/>
                  </a:lnTo>
                  <a:lnTo>
                    <a:pt x="166357" y="52070"/>
                  </a:lnTo>
                  <a:lnTo>
                    <a:pt x="165455" y="55880"/>
                  </a:lnTo>
                  <a:lnTo>
                    <a:pt x="164452" y="59690"/>
                  </a:lnTo>
                  <a:lnTo>
                    <a:pt x="163296" y="64770"/>
                  </a:lnTo>
                  <a:lnTo>
                    <a:pt x="162496" y="68580"/>
                  </a:lnTo>
                  <a:lnTo>
                    <a:pt x="159600" y="68580"/>
                  </a:lnTo>
                  <a:lnTo>
                    <a:pt x="162877" y="71120"/>
                  </a:lnTo>
                  <a:lnTo>
                    <a:pt x="161785" y="73660"/>
                  </a:lnTo>
                  <a:lnTo>
                    <a:pt x="155905" y="73660"/>
                  </a:lnTo>
                  <a:lnTo>
                    <a:pt x="156286" y="72390"/>
                  </a:lnTo>
                  <a:lnTo>
                    <a:pt x="155600" y="71120"/>
                  </a:lnTo>
                  <a:lnTo>
                    <a:pt x="151739" y="73660"/>
                  </a:lnTo>
                  <a:lnTo>
                    <a:pt x="154444" y="80340"/>
                  </a:lnTo>
                  <a:lnTo>
                    <a:pt x="155930" y="78740"/>
                  </a:lnTo>
                  <a:lnTo>
                    <a:pt x="155168" y="86360"/>
                  </a:lnTo>
                  <a:lnTo>
                    <a:pt x="153365" y="95250"/>
                  </a:lnTo>
                  <a:lnTo>
                    <a:pt x="152057" y="105410"/>
                  </a:lnTo>
                  <a:lnTo>
                    <a:pt x="152692" y="113030"/>
                  </a:lnTo>
                  <a:lnTo>
                    <a:pt x="155016" y="113030"/>
                  </a:lnTo>
                  <a:lnTo>
                    <a:pt x="186817" y="113030"/>
                  </a:lnTo>
                  <a:lnTo>
                    <a:pt x="186817" y="111760"/>
                  </a:lnTo>
                  <a:lnTo>
                    <a:pt x="189547" y="104140"/>
                  </a:lnTo>
                  <a:lnTo>
                    <a:pt x="192938" y="96520"/>
                  </a:lnTo>
                  <a:lnTo>
                    <a:pt x="194551" y="90170"/>
                  </a:lnTo>
                  <a:lnTo>
                    <a:pt x="194868" y="88900"/>
                  </a:lnTo>
                  <a:lnTo>
                    <a:pt x="193319" y="88900"/>
                  </a:lnTo>
                  <a:lnTo>
                    <a:pt x="190538" y="90170"/>
                  </a:lnTo>
                  <a:lnTo>
                    <a:pt x="188607" y="86360"/>
                  </a:lnTo>
                  <a:lnTo>
                    <a:pt x="197675" y="82550"/>
                  </a:lnTo>
                  <a:lnTo>
                    <a:pt x="197294" y="80010"/>
                  </a:lnTo>
                  <a:lnTo>
                    <a:pt x="188849" y="78740"/>
                  </a:lnTo>
                  <a:lnTo>
                    <a:pt x="195110" y="76200"/>
                  </a:lnTo>
                  <a:lnTo>
                    <a:pt x="191490" y="76200"/>
                  </a:lnTo>
                  <a:lnTo>
                    <a:pt x="191249" y="74930"/>
                  </a:lnTo>
                  <a:lnTo>
                    <a:pt x="191985" y="73660"/>
                  </a:lnTo>
                  <a:lnTo>
                    <a:pt x="194195" y="69850"/>
                  </a:lnTo>
                  <a:lnTo>
                    <a:pt x="195859" y="64770"/>
                  </a:lnTo>
                  <a:lnTo>
                    <a:pt x="196773" y="59690"/>
                  </a:lnTo>
                  <a:lnTo>
                    <a:pt x="197599" y="54610"/>
                  </a:lnTo>
                  <a:lnTo>
                    <a:pt x="197866" y="48260"/>
                  </a:lnTo>
                  <a:lnTo>
                    <a:pt x="198348" y="43180"/>
                  </a:lnTo>
                  <a:lnTo>
                    <a:pt x="199313" y="34290"/>
                  </a:lnTo>
                  <a:lnTo>
                    <a:pt x="200990" y="26670"/>
                  </a:lnTo>
                  <a:lnTo>
                    <a:pt x="204076" y="19050"/>
                  </a:lnTo>
                  <a:lnTo>
                    <a:pt x="207810" y="12700"/>
                  </a:lnTo>
                  <a:lnTo>
                    <a:pt x="209296" y="10160"/>
                  </a:lnTo>
                  <a:close/>
                </a:path>
                <a:path extrusionOk="0" h="868679" w="382905">
                  <a:moveTo>
                    <a:pt x="215912" y="392341"/>
                  </a:moveTo>
                  <a:lnTo>
                    <a:pt x="214642" y="390982"/>
                  </a:lnTo>
                  <a:lnTo>
                    <a:pt x="215087" y="391642"/>
                  </a:lnTo>
                  <a:lnTo>
                    <a:pt x="215480" y="392061"/>
                  </a:lnTo>
                  <a:lnTo>
                    <a:pt x="215912" y="392341"/>
                  </a:lnTo>
                  <a:close/>
                </a:path>
                <a:path extrusionOk="0" h="868679" w="382905">
                  <a:moveTo>
                    <a:pt x="219506" y="403618"/>
                  </a:moveTo>
                  <a:lnTo>
                    <a:pt x="218427" y="403263"/>
                  </a:lnTo>
                  <a:lnTo>
                    <a:pt x="217678" y="403174"/>
                  </a:lnTo>
                  <a:lnTo>
                    <a:pt x="217678" y="403644"/>
                  </a:lnTo>
                  <a:lnTo>
                    <a:pt x="219506" y="403618"/>
                  </a:lnTo>
                  <a:close/>
                </a:path>
                <a:path extrusionOk="0" h="868679" w="382905">
                  <a:moveTo>
                    <a:pt x="242125" y="489788"/>
                  </a:moveTo>
                  <a:lnTo>
                    <a:pt x="241388" y="490639"/>
                  </a:lnTo>
                  <a:lnTo>
                    <a:pt x="240753" y="491782"/>
                  </a:lnTo>
                  <a:lnTo>
                    <a:pt x="240233" y="493318"/>
                  </a:lnTo>
                  <a:lnTo>
                    <a:pt x="242125" y="489788"/>
                  </a:lnTo>
                  <a:close/>
                </a:path>
                <a:path extrusionOk="0" h="868679" w="382905">
                  <a:moveTo>
                    <a:pt x="258521" y="389509"/>
                  </a:moveTo>
                  <a:lnTo>
                    <a:pt x="257644" y="388683"/>
                  </a:lnTo>
                  <a:lnTo>
                    <a:pt x="256781" y="388416"/>
                  </a:lnTo>
                  <a:lnTo>
                    <a:pt x="255905" y="388581"/>
                  </a:lnTo>
                  <a:lnTo>
                    <a:pt x="256730" y="389458"/>
                  </a:lnTo>
                  <a:lnTo>
                    <a:pt x="257581" y="389851"/>
                  </a:lnTo>
                  <a:lnTo>
                    <a:pt x="258521" y="389509"/>
                  </a:lnTo>
                  <a:close/>
                </a:path>
                <a:path extrusionOk="0" h="868679" w="382905">
                  <a:moveTo>
                    <a:pt x="259791" y="492912"/>
                  </a:moveTo>
                  <a:lnTo>
                    <a:pt x="258876" y="492417"/>
                  </a:lnTo>
                  <a:lnTo>
                    <a:pt x="257835" y="491883"/>
                  </a:lnTo>
                  <a:lnTo>
                    <a:pt x="256781" y="491312"/>
                  </a:lnTo>
                  <a:lnTo>
                    <a:pt x="255714" y="492239"/>
                  </a:lnTo>
                  <a:lnTo>
                    <a:pt x="257175" y="492467"/>
                  </a:lnTo>
                  <a:lnTo>
                    <a:pt x="259791" y="492912"/>
                  </a:lnTo>
                  <a:close/>
                </a:path>
                <a:path extrusionOk="0" h="868679" w="382905">
                  <a:moveTo>
                    <a:pt x="318617" y="774319"/>
                  </a:moveTo>
                  <a:lnTo>
                    <a:pt x="316826" y="773531"/>
                  </a:lnTo>
                  <a:lnTo>
                    <a:pt x="316217" y="774827"/>
                  </a:lnTo>
                  <a:lnTo>
                    <a:pt x="318617" y="774319"/>
                  </a:lnTo>
                  <a:close/>
                </a:path>
                <a:path extrusionOk="0" h="868679" w="382905">
                  <a:moveTo>
                    <a:pt x="319633" y="774103"/>
                  </a:moveTo>
                  <a:lnTo>
                    <a:pt x="318617" y="774319"/>
                  </a:lnTo>
                  <a:lnTo>
                    <a:pt x="318808" y="774395"/>
                  </a:lnTo>
                  <a:lnTo>
                    <a:pt x="319633" y="774103"/>
                  </a:lnTo>
                  <a:close/>
                </a:path>
                <a:path extrusionOk="0" h="868679" w="382905">
                  <a:moveTo>
                    <a:pt x="319786" y="774065"/>
                  </a:moveTo>
                  <a:lnTo>
                    <a:pt x="319633" y="774103"/>
                  </a:lnTo>
                  <a:lnTo>
                    <a:pt x="319786" y="774065"/>
                  </a:lnTo>
                  <a:close/>
                </a:path>
                <a:path extrusionOk="0" h="868679" w="382905">
                  <a:moveTo>
                    <a:pt x="323977" y="693978"/>
                  </a:moveTo>
                  <a:lnTo>
                    <a:pt x="323862" y="692619"/>
                  </a:lnTo>
                  <a:lnTo>
                    <a:pt x="322148" y="695413"/>
                  </a:lnTo>
                  <a:lnTo>
                    <a:pt x="319227" y="698030"/>
                  </a:lnTo>
                  <a:lnTo>
                    <a:pt x="322618" y="697877"/>
                  </a:lnTo>
                  <a:lnTo>
                    <a:pt x="323697" y="695655"/>
                  </a:lnTo>
                  <a:lnTo>
                    <a:pt x="323977" y="693978"/>
                  </a:lnTo>
                  <a:close/>
                </a:path>
                <a:path extrusionOk="0" h="868679" w="382905">
                  <a:moveTo>
                    <a:pt x="327088" y="774395"/>
                  </a:moveTo>
                  <a:lnTo>
                    <a:pt x="326466" y="774420"/>
                  </a:lnTo>
                  <a:lnTo>
                    <a:pt x="326656" y="774725"/>
                  </a:lnTo>
                  <a:lnTo>
                    <a:pt x="327088" y="774395"/>
                  </a:lnTo>
                  <a:close/>
                </a:path>
                <a:path extrusionOk="0" h="868679" w="382905">
                  <a:moveTo>
                    <a:pt x="330542" y="771740"/>
                  </a:moveTo>
                  <a:lnTo>
                    <a:pt x="327088" y="774395"/>
                  </a:lnTo>
                  <a:lnTo>
                    <a:pt x="329272" y="774306"/>
                  </a:lnTo>
                  <a:lnTo>
                    <a:pt x="330542" y="771740"/>
                  </a:lnTo>
                  <a:close/>
                </a:path>
                <a:path extrusionOk="0" h="868679" w="382905">
                  <a:moveTo>
                    <a:pt x="332282" y="779462"/>
                  </a:moveTo>
                  <a:lnTo>
                    <a:pt x="329018" y="778065"/>
                  </a:lnTo>
                  <a:lnTo>
                    <a:pt x="325983" y="774446"/>
                  </a:lnTo>
                  <a:lnTo>
                    <a:pt x="326466" y="774420"/>
                  </a:lnTo>
                  <a:lnTo>
                    <a:pt x="322643" y="768311"/>
                  </a:lnTo>
                  <a:lnTo>
                    <a:pt x="316471" y="771017"/>
                  </a:lnTo>
                  <a:lnTo>
                    <a:pt x="319786" y="774039"/>
                  </a:lnTo>
                  <a:lnTo>
                    <a:pt x="324053" y="776719"/>
                  </a:lnTo>
                  <a:lnTo>
                    <a:pt x="321221" y="780923"/>
                  </a:lnTo>
                  <a:lnTo>
                    <a:pt x="324777" y="783209"/>
                  </a:lnTo>
                  <a:lnTo>
                    <a:pt x="332282" y="779462"/>
                  </a:lnTo>
                  <a:close/>
                </a:path>
                <a:path extrusionOk="0" h="868679" w="382905">
                  <a:moveTo>
                    <a:pt x="333057" y="779081"/>
                  </a:moveTo>
                  <a:lnTo>
                    <a:pt x="332282" y="779462"/>
                  </a:lnTo>
                  <a:lnTo>
                    <a:pt x="332968" y="779754"/>
                  </a:lnTo>
                  <a:lnTo>
                    <a:pt x="333057" y="779081"/>
                  </a:lnTo>
                  <a:close/>
                </a:path>
                <a:path extrusionOk="0" h="868679" w="382905">
                  <a:moveTo>
                    <a:pt x="337413" y="821829"/>
                  </a:moveTo>
                  <a:lnTo>
                    <a:pt x="336829" y="821588"/>
                  </a:lnTo>
                  <a:lnTo>
                    <a:pt x="336448" y="821575"/>
                  </a:lnTo>
                  <a:lnTo>
                    <a:pt x="336638" y="822325"/>
                  </a:lnTo>
                  <a:lnTo>
                    <a:pt x="336892" y="822020"/>
                  </a:lnTo>
                  <a:lnTo>
                    <a:pt x="337159" y="821944"/>
                  </a:lnTo>
                  <a:lnTo>
                    <a:pt x="337413" y="821829"/>
                  </a:lnTo>
                  <a:close/>
                </a:path>
                <a:path extrusionOk="0" h="868679" w="382905">
                  <a:moveTo>
                    <a:pt x="340398" y="802563"/>
                  </a:moveTo>
                  <a:lnTo>
                    <a:pt x="336892" y="798169"/>
                  </a:lnTo>
                  <a:lnTo>
                    <a:pt x="334467" y="801814"/>
                  </a:lnTo>
                  <a:lnTo>
                    <a:pt x="336397" y="801039"/>
                  </a:lnTo>
                  <a:lnTo>
                    <a:pt x="336562" y="804138"/>
                  </a:lnTo>
                  <a:lnTo>
                    <a:pt x="338772" y="802703"/>
                  </a:lnTo>
                  <a:lnTo>
                    <a:pt x="340398" y="802563"/>
                  </a:lnTo>
                  <a:close/>
                </a:path>
                <a:path extrusionOk="0" h="868679" w="382905">
                  <a:moveTo>
                    <a:pt x="341363" y="773264"/>
                  </a:moveTo>
                  <a:lnTo>
                    <a:pt x="339813" y="773620"/>
                  </a:lnTo>
                  <a:lnTo>
                    <a:pt x="338378" y="774039"/>
                  </a:lnTo>
                  <a:lnTo>
                    <a:pt x="335419" y="771537"/>
                  </a:lnTo>
                  <a:lnTo>
                    <a:pt x="333794" y="773176"/>
                  </a:lnTo>
                  <a:lnTo>
                    <a:pt x="333057" y="779081"/>
                  </a:lnTo>
                  <a:lnTo>
                    <a:pt x="335699" y="777760"/>
                  </a:lnTo>
                  <a:lnTo>
                    <a:pt x="340385" y="774039"/>
                  </a:lnTo>
                  <a:lnTo>
                    <a:pt x="341363" y="773264"/>
                  </a:lnTo>
                  <a:close/>
                </a:path>
                <a:path extrusionOk="0" h="868679" w="382905">
                  <a:moveTo>
                    <a:pt x="342023" y="773125"/>
                  </a:moveTo>
                  <a:lnTo>
                    <a:pt x="341972" y="772795"/>
                  </a:lnTo>
                  <a:lnTo>
                    <a:pt x="341795" y="772947"/>
                  </a:lnTo>
                  <a:lnTo>
                    <a:pt x="341553" y="773099"/>
                  </a:lnTo>
                  <a:lnTo>
                    <a:pt x="341363" y="773264"/>
                  </a:lnTo>
                  <a:lnTo>
                    <a:pt x="342023" y="773125"/>
                  </a:lnTo>
                  <a:close/>
                </a:path>
                <a:path extrusionOk="0" h="868679" w="382905">
                  <a:moveTo>
                    <a:pt x="344398" y="813816"/>
                  </a:moveTo>
                  <a:lnTo>
                    <a:pt x="342849" y="814755"/>
                  </a:lnTo>
                  <a:lnTo>
                    <a:pt x="340664" y="816241"/>
                  </a:lnTo>
                  <a:lnTo>
                    <a:pt x="337959" y="819035"/>
                  </a:lnTo>
                  <a:lnTo>
                    <a:pt x="338658" y="819289"/>
                  </a:lnTo>
                  <a:lnTo>
                    <a:pt x="340283" y="819099"/>
                  </a:lnTo>
                  <a:lnTo>
                    <a:pt x="340398" y="820635"/>
                  </a:lnTo>
                  <a:lnTo>
                    <a:pt x="339737" y="822274"/>
                  </a:lnTo>
                  <a:lnTo>
                    <a:pt x="338632" y="821309"/>
                  </a:lnTo>
                  <a:lnTo>
                    <a:pt x="337413" y="821829"/>
                  </a:lnTo>
                  <a:lnTo>
                    <a:pt x="338734" y="822299"/>
                  </a:lnTo>
                  <a:lnTo>
                    <a:pt x="341198" y="823772"/>
                  </a:lnTo>
                  <a:lnTo>
                    <a:pt x="341579" y="822274"/>
                  </a:lnTo>
                  <a:lnTo>
                    <a:pt x="342023" y="820470"/>
                  </a:lnTo>
                  <a:lnTo>
                    <a:pt x="341337" y="820229"/>
                  </a:lnTo>
                  <a:lnTo>
                    <a:pt x="341503" y="819099"/>
                  </a:lnTo>
                  <a:lnTo>
                    <a:pt x="341744" y="817359"/>
                  </a:lnTo>
                  <a:lnTo>
                    <a:pt x="344398" y="813816"/>
                  </a:lnTo>
                  <a:close/>
                </a:path>
                <a:path extrusionOk="0" h="868679" w="382905">
                  <a:moveTo>
                    <a:pt x="344919" y="764552"/>
                  </a:moveTo>
                  <a:lnTo>
                    <a:pt x="342303" y="763422"/>
                  </a:lnTo>
                  <a:lnTo>
                    <a:pt x="341337" y="765302"/>
                  </a:lnTo>
                  <a:lnTo>
                    <a:pt x="344919" y="764552"/>
                  </a:lnTo>
                  <a:close/>
                </a:path>
                <a:path extrusionOk="0" h="868679" w="382905">
                  <a:moveTo>
                    <a:pt x="345973" y="812850"/>
                  </a:moveTo>
                  <a:lnTo>
                    <a:pt x="345300" y="812622"/>
                  </a:lnTo>
                  <a:lnTo>
                    <a:pt x="344398" y="813816"/>
                  </a:lnTo>
                  <a:lnTo>
                    <a:pt x="345973" y="812850"/>
                  </a:lnTo>
                  <a:close/>
                </a:path>
                <a:path extrusionOk="0" h="868679" w="382905">
                  <a:moveTo>
                    <a:pt x="347014" y="774585"/>
                  </a:moveTo>
                  <a:lnTo>
                    <a:pt x="344690" y="772985"/>
                  </a:lnTo>
                  <a:lnTo>
                    <a:pt x="343255" y="772947"/>
                  </a:lnTo>
                  <a:lnTo>
                    <a:pt x="342023" y="773125"/>
                  </a:lnTo>
                  <a:lnTo>
                    <a:pt x="343408" y="779500"/>
                  </a:lnTo>
                  <a:lnTo>
                    <a:pt x="342760" y="779233"/>
                  </a:lnTo>
                  <a:lnTo>
                    <a:pt x="343560" y="780364"/>
                  </a:lnTo>
                  <a:lnTo>
                    <a:pt x="343738" y="778738"/>
                  </a:lnTo>
                  <a:lnTo>
                    <a:pt x="344830" y="777290"/>
                  </a:lnTo>
                  <a:lnTo>
                    <a:pt x="347014" y="774585"/>
                  </a:lnTo>
                  <a:close/>
                </a:path>
                <a:path extrusionOk="0" h="868679" w="382905">
                  <a:moveTo>
                    <a:pt x="347675" y="785456"/>
                  </a:moveTo>
                  <a:lnTo>
                    <a:pt x="347484" y="785672"/>
                  </a:lnTo>
                  <a:lnTo>
                    <a:pt x="347065" y="786117"/>
                  </a:lnTo>
                  <a:lnTo>
                    <a:pt x="346773" y="786282"/>
                  </a:lnTo>
                  <a:lnTo>
                    <a:pt x="346925" y="786003"/>
                  </a:lnTo>
                  <a:lnTo>
                    <a:pt x="346849" y="785812"/>
                  </a:lnTo>
                  <a:lnTo>
                    <a:pt x="346303" y="785926"/>
                  </a:lnTo>
                  <a:lnTo>
                    <a:pt x="345338" y="786003"/>
                  </a:lnTo>
                  <a:lnTo>
                    <a:pt x="345605" y="784034"/>
                  </a:lnTo>
                  <a:lnTo>
                    <a:pt x="346240" y="785418"/>
                  </a:lnTo>
                  <a:lnTo>
                    <a:pt x="346849" y="785812"/>
                  </a:lnTo>
                  <a:lnTo>
                    <a:pt x="347421" y="785736"/>
                  </a:lnTo>
                  <a:lnTo>
                    <a:pt x="347421" y="785609"/>
                  </a:lnTo>
                  <a:lnTo>
                    <a:pt x="346265" y="784034"/>
                  </a:lnTo>
                  <a:lnTo>
                    <a:pt x="343560" y="780364"/>
                  </a:lnTo>
                  <a:lnTo>
                    <a:pt x="343433" y="781773"/>
                  </a:lnTo>
                  <a:lnTo>
                    <a:pt x="344030" y="783323"/>
                  </a:lnTo>
                  <a:lnTo>
                    <a:pt x="345325" y="786003"/>
                  </a:lnTo>
                  <a:lnTo>
                    <a:pt x="341223" y="786218"/>
                  </a:lnTo>
                  <a:lnTo>
                    <a:pt x="339458" y="784453"/>
                  </a:lnTo>
                  <a:lnTo>
                    <a:pt x="338658" y="783653"/>
                  </a:lnTo>
                  <a:lnTo>
                    <a:pt x="335127" y="786777"/>
                  </a:lnTo>
                  <a:lnTo>
                    <a:pt x="336537" y="790448"/>
                  </a:lnTo>
                  <a:lnTo>
                    <a:pt x="339102" y="788428"/>
                  </a:lnTo>
                  <a:lnTo>
                    <a:pt x="341464" y="790117"/>
                  </a:lnTo>
                  <a:lnTo>
                    <a:pt x="340614" y="788428"/>
                  </a:lnTo>
                  <a:lnTo>
                    <a:pt x="338620" y="784453"/>
                  </a:lnTo>
                  <a:lnTo>
                    <a:pt x="344093" y="791146"/>
                  </a:lnTo>
                  <a:lnTo>
                    <a:pt x="344893" y="786218"/>
                  </a:lnTo>
                  <a:lnTo>
                    <a:pt x="345909" y="787158"/>
                  </a:lnTo>
                  <a:lnTo>
                    <a:pt x="346443" y="788136"/>
                  </a:lnTo>
                  <a:lnTo>
                    <a:pt x="346925" y="789051"/>
                  </a:lnTo>
                  <a:lnTo>
                    <a:pt x="347040" y="787857"/>
                  </a:lnTo>
                  <a:lnTo>
                    <a:pt x="347268" y="786663"/>
                  </a:lnTo>
                  <a:lnTo>
                    <a:pt x="347395" y="786282"/>
                  </a:lnTo>
                  <a:lnTo>
                    <a:pt x="347675" y="785456"/>
                  </a:lnTo>
                  <a:close/>
                </a:path>
                <a:path extrusionOk="0" h="868679" w="382905">
                  <a:moveTo>
                    <a:pt x="347929" y="771156"/>
                  </a:moveTo>
                  <a:lnTo>
                    <a:pt x="341388" y="769937"/>
                  </a:lnTo>
                  <a:lnTo>
                    <a:pt x="343700" y="771677"/>
                  </a:lnTo>
                  <a:lnTo>
                    <a:pt x="347929" y="771156"/>
                  </a:lnTo>
                  <a:close/>
                </a:path>
                <a:path extrusionOk="0" h="868679" w="382905">
                  <a:moveTo>
                    <a:pt x="349173" y="797648"/>
                  </a:moveTo>
                  <a:lnTo>
                    <a:pt x="348475" y="796785"/>
                  </a:lnTo>
                  <a:lnTo>
                    <a:pt x="347878" y="795820"/>
                  </a:lnTo>
                  <a:lnTo>
                    <a:pt x="347484" y="794715"/>
                  </a:lnTo>
                  <a:lnTo>
                    <a:pt x="346925" y="794791"/>
                  </a:lnTo>
                  <a:lnTo>
                    <a:pt x="346570" y="794880"/>
                  </a:lnTo>
                  <a:lnTo>
                    <a:pt x="346900" y="795235"/>
                  </a:lnTo>
                  <a:lnTo>
                    <a:pt x="346595" y="796810"/>
                  </a:lnTo>
                  <a:lnTo>
                    <a:pt x="347764" y="797280"/>
                  </a:lnTo>
                  <a:lnTo>
                    <a:pt x="349173" y="797648"/>
                  </a:lnTo>
                  <a:close/>
                </a:path>
                <a:path extrusionOk="0" h="868679" w="382905">
                  <a:moveTo>
                    <a:pt x="349770" y="810933"/>
                  </a:moveTo>
                  <a:lnTo>
                    <a:pt x="349669" y="809701"/>
                  </a:lnTo>
                  <a:lnTo>
                    <a:pt x="348043" y="809866"/>
                  </a:lnTo>
                  <a:lnTo>
                    <a:pt x="349770" y="810933"/>
                  </a:lnTo>
                  <a:close/>
                </a:path>
                <a:path extrusionOk="0" h="868679" w="382905">
                  <a:moveTo>
                    <a:pt x="350100" y="782485"/>
                  </a:moveTo>
                  <a:lnTo>
                    <a:pt x="349034" y="782523"/>
                  </a:lnTo>
                  <a:lnTo>
                    <a:pt x="348475" y="783463"/>
                  </a:lnTo>
                  <a:lnTo>
                    <a:pt x="348043" y="784453"/>
                  </a:lnTo>
                  <a:lnTo>
                    <a:pt x="347675" y="785456"/>
                  </a:lnTo>
                  <a:lnTo>
                    <a:pt x="348665" y="784428"/>
                  </a:lnTo>
                  <a:lnTo>
                    <a:pt x="350100" y="782485"/>
                  </a:lnTo>
                  <a:close/>
                </a:path>
                <a:path extrusionOk="0" h="868679" w="382905">
                  <a:moveTo>
                    <a:pt x="351104" y="794651"/>
                  </a:moveTo>
                  <a:lnTo>
                    <a:pt x="350354" y="792810"/>
                  </a:lnTo>
                  <a:lnTo>
                    <a:pt x="348284" y="792035"/>
                  </a:lnTo>
                  <a:lnTo>
                    <a:pt x="347700" y="790625"/>
                  </a:lnTo>
                  <a:lnTo>
                    <a:pt x="346925" y="789051"/>
                  </a:lnTo>
                  <a:lnTo>
                    <a:pt x="346735" y="791057"/>
                  </a:lnTo>
                  <a:lnTo>
                    <a:pt x="346925" y="793000"/>
                  </a:lnTo>
                  <a:lnTo>
                    <a:pt x="347484" y="794715"/>
                  </a:lnTo>
                  <a:lnTo>
                    <a:pt x="348754" y="794575"/>
                  </a:lnTo>
                  <a:lnTo>
                    <a:pt x="351104" y="794651"/>
                  </a:lnTo>
                  <a:close/>
                </a:path>
                <a:path extrusionOk="0" h="868679" w="382905">
                  <a:moveTo>
                    <a:pt x="351205" y="820547"/>
                  </a:moveTo>
                  <a:lnTo>
                    <a:pt x="347675" y="817905"/>
                  </a:lnTo>
                  <a:lnTo>
                    <a:pt x="345808" y="822490"/>
                  </a:lnTo>
                  <a:lnTo>
                    <a:pt x="348805" y="822693"/>
                  </a:lnTo>
                  <a:lnTo>
                    <a:pt x="349834" y="820115"/>
                  </a:lnTo>
                  <a:lnTo>
                    <a:pt x="351205" y="820547"/>
                  </a:lnTo>
                  <a:close/>
                </a:path>
                <a:path extrusionOk="0" h="868679" w="382905">
                  <a:moveTo>
                    <a:pt x="351459" y="799630"/>
                  </a:moveTo>
                  <a:lnTo>
                    <a:pt x="351155" y="799414"/>
                  </a:lnTo>
                  <a:lnTo>
                    <a:pt x="350901" y="799693"/>
                  </a:lnTo>
                  <a:lnTo>
                    <a:pt x="350850" y="799884"/>
                  </a:lnTo>
                  <a:lnTo>
                    <a:pt x="351459" y="799630"/>
                  </a:lnTo>
                  <a:close/>
                </a:path>
                <a:path extrusionOk="0" h="868679" w="382905">
                  <a:moveTo>
                    <a:pt x="352031" y="798639"/>
                  </a:moveTo>
                  <a:lnTo>
                    <a:pt x="351269" y="798144"/>
                  </a:lnTo>
                  <a:lnTo>
                    <a:pt x="350164" y="797915"/>
                  </a:lnTo>
                  <a:lnTo>
                    <a:pt x="349173" y="797648"/>
                  </a:lnTo>
                  <a:lnTo>
                    <a:pt x="349745" y="798360"/>
                  </a:lnTo>
                  <a:lnTo>
                    <a:pt x="350380" y="798969"/>
                  </a:lnTo>
                  <a:lnTo>
                    <a:pt x="351155" y="799414"/>
                  </a:lnTo>
                  <a:lnTo>
                    <a:pt x="351370" y="799160"/>
                  </a:lnTo>
                  <a:lnTo>
                    <a:pt x="351713" y="798880"/>
                  </a:lnTo>
                  <a:lnTo>
                    <a:pt x="352031" y="798639"/>
                  </a:lnTo>
                  <a:close/>
                </a:path>
                <a:path extrusionOk="0" h="868679" w="382905">
                  <a:moveTo>
                    <a:pt x="352920" y="798080"/>
                  </a:moveTo>
                  <a:lnTo>
                    <a:pt x="352539" y="798271"/>
                  </a:lnTo>
                  <a:lnTo>
                    <a:pt x="352031" y="798639"/>
                  </a:lnTo>
                  <a:lnTo>
                    <a:pt x="352209" y="798715"/>
                  </a:lnTo>
                  <a:lnTo>
                    <a:pt x="352920" y="798080"/>
                  </a:lnTo>
                  <a:close/>
                </a:path>
                <a:path extrusionOk="0" h="868679" w="382905">
                  <a:moveTo>
                    <a:pt x="353479" y="806488"/>
                  </a:moveTo>
                  <a:lnTo>
                    <a:pt x="353136" y="805243"/>
                  </a:lnTo>
                  <a:lnTo>
                    <a:pt x="352945" y="804379"/>
                  </a:lnTo>
                  <a:lnTo>
                    <a:pt x="352844" y="803998"/>
                  </a:lnTo>
                  <a:lnTo>
                    <a:pt x="353390" y="806564"/>
                  </a:lnTo>
                  <a:close/>
                </a:path>
                <a:path extrusionOk="0" h="868679" w="382905">
                  <a:moveTo>
                    <a:pt x="353529" y="813231"/>
                  </a:moveTo>
                  <a:lnTo>
                    <a:pt x="349770" y="810933"/>
                  </a:lnTo>
                  <a:lnTo>
                    <a:pt x="349999" y="814260"/>
                  </a:lnTo>
                  <a:lnTo>
                    <a:pt x="350964" y="813841"/>
                  </a:lnTo>
                  <a:lnTo>
                    <a:pt x="352196" y="812787"/>
                  </a:lnTo>
                  <a:lnTo>
                    <a:pt x="353529" y="813231"/>
                  </a:lnTo>
                  <a:close/>
                </a:path>
                <a:path extrusionOk="0" h="868679" w="382905">
                  <a:moveTo>
                    <a:pt x="353910" y="807897"/>
                  </a:moveTo>
                  <a:lnTo>
                    <a:pt x="353834" y="807618"/>
                  </a:lnTo>
                  <a:lnTo>
                    <a:pt x="353504" y="807847"/>
                  </a:lnTo>
                  <a:lnTo>
                    <a:pt x="353390" y="807974"/>
                  </a:lnTo>
                  <a:lnTo>
                    <a:pt x="353910" y="807897"/>
                  </a:lnTo>
                  <a:close/>
                </a:path>
                <a:path extrusionOk="0" h="868679" w="382905">
                  <a:moveTo>
                    <a:pt x="355879" y="788098"/>
                  </a:moveTo>
                  <a:lnTo>
                    <a:pt x="355041" y="787438"/>
                  </a:lnTo>
                  <a:lnTo>
                    <a:pt x="353910" y="786866"/>
                  </a:lnTo>
                  <a:lnTo>
                    <a:pt x="352209" y="786472"/>
                  </a:lnTo>
                  <a:lnTo>
                    <a:pt x="353085" y="787082"/>
                  </a:lnTo>
                  <a:lnTo>
                    <a:pt x="355879" y="788098"/>
                  </a:lnTo>
                  <a:close/>
                </a:path>
                <a:path extrusionOk="0" h="868679" w="382905">
                  <a:moveTo>
                    <a:pt x="356831" y="804062"/>
                  </a:moveTo>
                  <a:lnTo>
                    <a:pt x="353479" y="806488"/>
                  </a:lnTo>
                  <a:lnTo>
                    <a:pt x="353606" y="806818"/>
                  </a:lnTo>
                  <a:lnTo>
                    <a:pt x="353834" y="807618"/>
                  </a:lnTo>
                  <a:lnTo>
                    <a:pt x="354545" y="807097"/>
                  </a:lnTo>
                  <a:lnTo>
                    <a:pt x="356501" y="805942"/>
                  </a:lnTo>
                  <a:lnTo>
                    <a:pt x="356831" y="804062"/>
                  </a:lnTo>
                  <a:close/>
                </a:path>
                <a:path extrusionOk="0" h="868679" w="382905">
                  <a:moveTo>
                    <a:pt x="357009" y="850201"/>
                  </a:moveTo>
                  <a:lnTo>
                    <a:pt x="355231" y="851268"/>
                  </a:lnTo>
                  <a:lnTo>
                    <a:pt x="354469" y="853986"/>
                  </a:lnTo>
                  <a:lnTo>
                    <a:pt x="355841" y="854240"/>
                  </a:lnTo>
                  <a:lnTo>
                    <a:pt x="357009" y="850201"/>
                  </a:lnTo>
                  <a:close/>
                </a:path>
                <a:path extrusionOk="0" h="868679" w="382905">
                  <a:moveTo>
                    <a:pt x="357251" y="854506"/>
                  </a:moveTo>
                  <a:lnTo>
                    <a:pt x="355841" y="854240"/>
                  </a:lnTo>
                  <a:lnTo>
                    <a:pt x="357251" y="854506"/>
                  </a:lnTo>
                  <a:close/>
                </a:path>
                <a:path extrusionOk="0" h="868679" w="382905">
                  <a:moveTo>
                    <a:pt x="358190" y="814590"/>
                  </a:moveTo>
                  <a:lnTo>
                    <a:pt x="354901" y="812647"/>
                  </a:lnTo>
                  <a:lnTo>
                    <a:pt x="355549" y="815225"/>
                  </a:lnTo>
                  <a:lnTo>
                    <a:pt x="356806" y="815301"/>
                  </a:lnTo>
                  <a:lnTo>
                    <a:pt x="358190" y="814590"/>
                  </a:lnTo>
                  <a:close/>
                </a:path>
                <a:path extrusionOk="0" h="868679" w="382905">
                  <a:moveTo>
                    <a:pt x="360070" y="832523"/>
                  </a:moveTo>
                  <a:lnTo>
                    <a:pt x="356565" y="830872"/>
                  </a:lnTo>
                  <a:lnTo>
                    <a:pt x="353085" y="829157"/>
                  </a:lnTo>
                  <a:lnTo>
                    <a:pt x="353504" y="830008"/>
                  </a:lnTo>
                  <a:lnTo>
                    <a:pt x="360070" y="832523"/>
                  </a:lnTo>
                  <a:close/>
                </a:path>
                <a:path extrusionOk="0" h="868679" w="382905">
                  <a:moveTo>
                    <a:pt x="361086" y="812507"/>
                  </a:moveTo>
                  <a:lnTo>
                    <a:pt x="359816" y="813765"/>
                  </a:lnTo>
                  <a:lnTo>
                    <a:pt x="358190" y="814590"/>
                  </a:lnTo>
                  <a:lnTo>
                    <a:pt x="360375" y="815886"/>
                  </a:lnTo>
                  <a:lnTo>
                    <a:pt x="360921" y="814590"/>
                  </a:lnTo>
                  <a:lnTo>
                    <a:pt x="361086" y="812507"/>
                  </a:lnTo>
                  <a:close/>
                </a:path>
                <a:path extrusionOk="0" h="868679" w="382905">
                  <a:moveTo>
                    <a:pt x="362191" y="791705"/>
                  </a:moveTo>
                  <a:lnTo>
                    <a:pt x="361086" y="789927"/>
                  </a:lnTo>
                  <a:lnTo>
                    <a:pt x="358355" y="788987"/>
                  </a:lnTo>
                  <a:lnTo>
                    <a:pt x="355879" y="788098"/>
                  </a:lnTo>
                  <a:lnTo>
                    <a:pt x="357505" y="789368"/>
                  </a:lnTo>
                  <a:lnTo>
                    <a:pt x="357784" y="791121"/>
                  </a:lnTo>
                  <a:lnTo>
                    <a:pt x="356400" y="794016"/>
                  </a:lnTo>
                  <a:lnTo>
                    <a:pt x="359346" y="794372"/>
                  </a:lnTo>
                  <a:lnTo>
                    <a:pt x="360184" y="790981"/>
                  </a:lnTo>
                  <a:lnTo>
                    <a:pt x="362191" y="791705"/>
                  </a:lnTo>
                  <a:close/>
                </a:path>
                <a:path extrusionOk="0" h="868679" w="382905">
                  <a:moveTo>
                    <a:pt x="362419" y="827671"/>
                  </a:moveTo>
                  <a:lnTo>
                    <a:pt x="360451" y="827659"/>
                  </a:lnTo>
                  <a:lnTo>
                    <a:pt x="361861" y="828548"/>
                  </a:lnTo>
                  <a:lnTo>
                    <a:pt x="362356" y="828078"/>
                  </a:lnTo>
                  <a:lnTo>
                    <a:pt x="362419" y="827671"/>
                  </a:lnTo>
                  <a:close/>
                </a:path>
                <a:path extrusionOk="0" h="868679" w="382905">
                  <a:moveTo>
                    <a:pt x="362966" y="801509"/>
                  </a:moveTo>
                  <a:lnTo>
                    <a:pt x="357365" y="800290"/>
                  </a:lnTo>
                  <a:lnTo>
                    <a:pt x="359371" y="800989"/>
                  </a:lnTo>
                  <a:lnTo>
                    <a:pt x="362966" y="801509"/>
                  </a:lnTo>
                  <a:close/>
                </a:path>
                <a:path extrusionOk="0" h="868679" w="382905">
                  <a:moveTo>
                    <a:pt x="362991" y="811631"/>
                  </a:moveTo>
                  <a:lnTo>
                    <a:pt x="361619" y="811961"/>
                  </a:lnTo>
                  <a:lnTo>
                    <a:pt x="361124" y="812457"/>
                  </a:lnTo>
                  <a:lnTo>
                    <a:pt x="362991" y="811631"/>
                  </a:lnTo>
                  <a:close/>
                </a:path>
                <a:path extrusionOk="0" h="868679" w="382905">
                  <a:moveTo>
                    <a:pt x="364896" y="830376"/>
                  </a:moveTo>
                  <a:lnTo>
                    <a:pt x="361861" y="828548"/>
                  </a:lnTo>
                  <a:lnTo>
                    <a:pt x="361035" y="829297"/>
                  </a:lnTo>
                  <a:lnTo>
                    <a:pt x="359079" y="830186"/>
                  </a:lnTo>
                  <a:lnTo>
                    <a:pt x="363080" y="829487"/>
                  </a:lnTo>
                  <a:lnTo>
                    <a:pt x="361175" y="830021"/>
                  </a:lnTo>
                  <a:lnTo>
                    <a:pt x="363131" y="829818"/>
                  </a:lnTo>
                  <a:lnTo>
                    <a:pt x="364896" y="830376"/>
                  </a:lnTo>
                  <a:close/>
                </a:path>
                <a:path extrusionOk="0" h="868679" w="382905">
                  <a:moveTo>
                    <a:pt x="365328" y="854481"/>
                  </a:moveTo>
                  <a:lnTo>
                    <a:pt x="361416" y="852462"/>
                  </a:lnTo>
                  <a:lnTo>
                    <a:pt x="361721" y="849007"/>
                  </a:lnTo>
                  <a:lnTo>
                    <a:pt x="356730" y="853757"/>
                  </a:lnTo>
                  <a:lnTo>
                    <a:pt x="365328" y="854481"/>
                  </a:lnTo>
                  <a:close/>
                </a:path>
                <a:path extrusionOk="0" h="868679" w="382905">
                  <a:moveTo>
                    <a:pt x="365912" y="854532"/>
                  </a:moveTo>
                  <a:lnTo>
                    <a:pt x="365328" y="854481"/>
                  </a:lnTo>
                  <a:lnTo>
                    <a:pt x="365887" y="854773"/>
                  </a:lnTo>
                  <a:lnTo>
                    <a:pt x="365912" y="854532"/>
                  </a:lnTo>
                  <a:close/>
                </a:path>
                <a:path extrusionOk="0" h="868679" w="382905">
                  <a:moveTo>
                    <a:pt x="367487" y="836371"/>
                  </a:moveTo>
                  <a:lnTo>
                    <a:pt x="364617" y="832281"/>
                  </a:lnTo>
                  <a:lnTo>
                    <a:pt x="363880" y="834186"/>
                  </a:lnTo>
                  <a:lnTo>
                    <a:pt x="363855" y="836282"/>
                  </a:lnTo>
                  <a:lnTo>
                    <a:pt x="360680" y="834821"/>
                  </a:lnTo>
                  <a:lnTo>
                    <a:pt x="363601" y="839025"/>
                  </a:lnTo>
                  <a:lnTo>
                    <a:pt x="367487" y="836371"/>
                  </a:lnTo>
                  <a:close/>
                </a:path>
                <a:path extrusionOk="0" h="868679" w="382905">
                  <a:moveTo>
                    <a:pt x="369049" y="834809"/>
                  </a:moveTo>
                  <a:lnTo>
                    <a:pt x="367322" y="832942"/>
                  </a:lnTo>
                  <a:lnTo>
                    <a:pt x="368122" y="835520"/>
                  </a:lnTo>
                  <a:lnTo>
                    <a:pt x="369049" y="834809"/>
                  </a:lnTo>
                  <a:close/>
                </a:path>
                <a:path extrusionOk="0" h="868679" w="382905">
                  <a:moveTo>
                    <a:pt x="369836" y="858024"/>
                  </a:moveTo>
                  <a:lnTo>
                    <a:pt x="367106" y="855395"/>
                  </a:lnTo>
                  <a:lnTo>
                    <a:pt x="365887" y="854773"/>
                  </a:lnTo>
                  <a:lnTo>
                    <a:pt x="365582" y="858431"/>
                  </a:lnTo>
                  <a:lnTo>
                    <a:pt x="364591" y="859675"/>
                  </a:lnTo>
                  <a:lnTo>
                    <a:pt x="369836" y="858024"/>
                  </a:lnTo>
                  <a:close/>
                </a:path>
                <a:path extrusionOk="0" h="868679" w="382905">
                  <a:moveTo>
                    <a:pt x="370751" y="835520"/>
                  </a:moveTo>
                  <a:lnTo>
                    <a:pt x="370636" y="835342"/>
                  </a:lnTo>
                  <a:lnTo>
                    <a:pt x="370420" y="834847"/>
                  </a:lnTo>
                  <a:lnTo>
                    <a:pt x="370192" y="833932"/>
                  </a:lnTo>
                  <a:lnTo>
                    <a:pt x="369049" y="834809"/>
                  </a:lnTo>
                  <a:lnTo>
                    <a:pt x="370420" y="836295"/>
                  </a:lnTo>
                  <a:lnTo>
                    <a:pt x="370586" y="835990"/>
                  </a:lnTo>
                  <a:lnTo>
                    <a:pt x="370713" y="835875"/>
                  </a:lnTo>
                  <a:lnTo>
                    <a:pt x="370751" y="835520"/>
                  </a:lnTo>
                  <a:close/>
                </a:path>
                <a:path extrusionOk="0" h="868679" w="382905">
                  <a:moveTo>
                    <a:pt x="370890" y="826579"/>
                  </a:moveTo>
                  <a:lnTo>
                    <a:pt x="368731" y="824674"/>
                  </a:lnTo>
                  <a:lnTo>
                    <a:pt x="367538" y="825728"/>
                  </a:lnTo>
                  <a:lnTo>
                    <a:pt x="365861" y="828078"/>
                  </a:lnTo>
                  <a:lnTo>
                    <a:pt x="368973" y="829551"/>
                  </a:lnTo>
                  <a:lnTo>
                    <a:pt x="370141" y="828459"/>
                  </a:lnTo>
                  <a:lnTo>
                    <a:pt x="369557" y="826223"/>
                  </a:lnTo>
                  <a:lnTo>
                    <a:pt x="370890" y="826579"/>
                  </a:lnTo>
                  <a:close/>
                </a:path>
                <a:path extrusionOk="0" h="868679" w="382905">
                  <a:moveTo>
                    <a:pt x="372262" y="833640"/>
                  </a:moveTo>
                  <a:lnTo>
                    <a:pt x="370827" y="835660"/>
                  </a:lnTo>
                  <a:lnTo>
                    <a:pt x="371817" y="837285"/>
                  </a:lnTo>
                  <a:lnTo>
                    <a:pt x="372262" y="833640"/>
                  </a:lnTo>
                  <a:close/>
                </a:path>
                <a:path extrusionOk="0" h="868679" w="382905">
                  <a:moveTo>
                    <a:pt x="372351" y="863828"/>
                  </a:moveTo>
                  <a:lnTo>
                    <a:pt x="367880" y="863828"/>
                  </a:lnTo>
                  <a:lnTo>
                    <a:pt x="371132" y="864438"/>
                  </a:lnTo>
                  <a:lnTo>
                    <a:pt x="372351" y="863828"/>
                  </a:lnTo>
                  <a:close/>
                </a:path>
                <a:path extrusionOk="0" h="868679" w="382905">
                  <a:moveTo>
                    <a:pt x="372592" y="863714"/>
                  </a:moveTo>
                  <a:lnTo>
                    <a:pt x="372351" y="863828"/>
                  </a:lnTo>
                  <a:lnTo>
                    <a:pt x="372592" y="863828"/>
                  </a:lnTo>
                  <a:close/>
                </a:path>
                <a:path extrusionOk="0" h="868679" w="382905">
                  <a:moveTo>
                    <a:pt x="382752" y="867333"/>
                  </a:moveTo>
                  <a:lnTo>
                    <a:pt x="382447" y="868603"/>
                  </a:lnTo>
                  <a:lnTo>
                    <a:pt x="382752" y="8673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6" name="Google Shape;2416;p238"/>
            <p:cNvSpPr/>
            <p:nvPr/>
          </p:nvSpPr>
          <p:spPr>
            <a:xfrm>
              <a:off x="17598848" y="8813824"/>
              <a:ext cx="551180" cy="829944"/>
            </a:xfrm>
            <a:custGeom>
              <a:rect b="b" l="l" r="r" t="t"/>
              <a:pathLst>
                <a:path extrusionOk="0" h="829945" w="551180">
                  <a:moveTo>
                    <a:pt x="4254" y="375729"/>
                  </a:moveTo>
                  <a:lnTo>
                    <a:pt x="3644" y="375399"/>
                  </a:lnTo>
                  <a:lnTo>
                    <a:pt x="3721" y="375805"/>
                  </a:lnTo>
                  <a:lnTo>
                    <a:pt x="3619" y="376059"/>
                  </a:lnTo>
                  <a:lnTo>
                    <a:pt x="3530" y="376339"/>
                  </a:lnTo>
                  <a:lnTo>
                    <a:pt x="4025" y="375996"/>
                  </a:lnTo>
                  <a:lnTo>
                    <a:pt x="4254" y="375729"/>
                  </a:lnTo>
                  <a:close/>
                </a:path>
                <a:path extrusionOk="0" h="829945" w="551180">
                  <a:moveTo>
                    <a:pt x="5181" y="387997"/>
                  </a:moveTo>
                  <a:lnTo>
                    <a:pt x="4889" y="386613"/>
                  </a:lnTo>
                  <a:lnTo>
                    <a:pt x="4635" y="388391"/>
                  </a:lnTo>
                  <a:lnTo>
                    <a:pt x="5181" y="387997"/>
                  </a:lnTo>
                  <a:close/>
                </a:path>
                <a:path extrusionOk="0" h="829945" w="551180">
                  <a:moveTo>
                    <a:pt x="5397" y="382409"/>
                  </a:moveTo>
                  <a:lnTo>
                    <a:pt x="5270" y="380403"/>
                  </a:lnTo>
                  <a:lnTo>
                    <a:pt x="5245" y="380225"/>
                  </a:lnTo>
                  <a:lnTo>
                    <a:pt x="5105" y="378409"/>
                  </a:lnTo>
                  <a:lnTo>
                    <a:pt x="4546" y="378815"/>
                  </a:lnTo>
                  <a:lnTo>
                    <a:pt x="3721" y="380225"/>
                  </a:lnTo>
                  <a:lnTo>
                    <a:pt x="2590" y="379425"/>
                  </a:lnTo>
                  <a:lnTo>
                    <a:pt x="1854" y="377913"/>
                  </a:lnTo>
                  <a:lnTo>
                    <a:pt x="3175" y="377609"/>
                  </a:lnTo>
                  <a:lnTo>
                    <a:pt x="3530" y="376339"/>
                  </a:lnTo>
                  <a:lnTo>
                    <a:pt x="2451" y="377101"/>
                  </a:lnTo>
                  <a:lnTo>
                    <a:pt x="0" y="378180"/>
                  </a:lnTo>
                  <a:lnTo>
                    <a:pt x="1765" y="380784"/>
                  </a:lnTo>
                  <a:lnTo>
                    <a:pt x="2298" y="380403"/>
                  </a:lnTo>
                  <a:lnTo>
                    <a:pt x="4025" y="382409"/>
                  </a:lnTo>
                  <a:lnTo>
                    <a:pt x="4889" y="386613"/>
                  </a:lnTo>
                  <a:lnTo>
                    <a:pt x="5156" y="384797"/>
                  </a:lnTo>
                  <a:lnTo>
                    <a:pt x="5397" y="382409"/>
                  </a:lnTo>
                  <a:close/>
                </a:path>
                <a:path extrusionOk="0" h="829945" w="551180">
                  <a:moveTo>
                    <a:pt x="20002" y="389458"/>
                  </a:moveTo>
                  <a:lnTo>
                    <a:pt x="18923" y="385457"/>
                  </a:lnTo>
                  <a:lnTo>
                    <a:pt x="18351" y="387451"/>
                  </a:lnTo>
                  <a:lnTo>
                    <a:pt x="16090" y="385864"/>
                  </a:lnTo>
                  <a:lnTo>
                    <a:pt x="15786" y="388442"/>
                  </a:lnTo>
                  <a:lnTo>
                    <a:pt x="14960" y="389826"/>
                  </a:lnTo>
                  <a:lnTo>
                    <a:pt x="20002" y="389458"/>
                  </a:lnTo>
                  <a:close/>
                </a:path>
                <a:path extrusionOk="0" h="829945" w="551180">
                  <a:moveTo>
                    <a:pt x="28867" y="399275"/>
                  </a:moveTo>
                  <a:lnTo>
                    <a:pt x="28803" y="394601"/>
                  </a:lnTo>
                  <a:lnTo>
                    <a:pt x="25501" y="393560"/>
                  </a:lnTo>
                  <a:lnTo>
                    <a:pt x="25387" y="396811"/>
                  </a:lnTo>
                  <a:lnTo>
                    <a:pt x="22898" y="397649"/>
                  </a:lnTo>
                  <a:lnTo>
                    <a:pt x="28346" y="398805"/>
                  </a:lnTo>
                  <a:lnTo>
                    <a:pt x="20662" y="399135"/>
                  </a:lnTo>
                  <a:lnTo>
                    <a:pt x="23545" y="402729"/>
                  </a:lnTo>
                  <a:lnTo>
                    <a:pt x="22326" y="402958"/>
                  </a:lnTo>
                  <a:lnTo>
                    <a:pt x="21361" y="402793"/>
                  </a:lnTo>
                  <a:lnTo>
                    <a:pt x="20447" y="402615"/>
                  </a:lnTo>
                  <a:lnTo>
                    <a:pt x="21196" y="403428"/>
                  </a:lnTo>
                  <a:lnTo>
                    <a:pt x="21882" y="404342"/>
                  </a:lnTo>
                  <a:lnTo>
                    <a:pt x="22301" y="405104"/>
                  </a:lnTo>
                  <a:lnTo>
                    <a:pt x="22440" y="405358"/>
                  </a:lnTo>
                  <a:lnTo>
                    <a:pt x="22402" y="405104"/>
                  </a:lnTo>
                  <a:lnTo>
                    <a:pt x="22402" y="404164"/>
                  </a:lnTo>
                  <a:lnTo>
                    <a:pt x="22529" y="404507"/>
                  </a:lnTo>
                  <a:lnTo>
                    <a:pt x="22682" y="404507"/>
                  </a:lnTo>
                  <a:lnTo>
                    <a:pt x="22847" y="404164"/>
                  </a:lnTo>
                  <a:lnTo>
                    <a:pt x="22910" y="403999"/>
                  </a:lnTo>
                  <a:lnTo>
                    <a:pt x="23431" y="403199"/>
                  </a:lnTo>
                  <a:lnTo>
                    <a:pt x="24612" y="404558"/>
                  </a:lnTo>
                  <a:lnTo>
                    <a:pt x="23291" y="404253"/>
                  </a:lnTo>
                  <a:lnTo>
                    <a:pt x="22733" y="404482"/>
                  </a:lnTo>
                  <a:lnTo>
                    <a:pt x="22402" y="405028"/>
                  </a:lnTo>
                  <a:lnTo>
                    <a:pt x="28257" y="405117"/>
                  </a:lnTo>
                  <a:lnTo>
                    <a:pt x="27749" y="404558"/>
                  </a:lnTo>
                  <a:lnTo>
                    <a:pt x="27381" y="404164"/>
                  </a:lnTo>
                  <a:lnTo>
                    <a:pt x="25996" y="403707"/>
                  </a:lnTo>
                  <a:lnTo>
                    <a:pt x="23545" y="403199"/>
                  </a:lnTo>
                  <a:lnTo>
                    <a:pt x="23571" y="402958"/>
                  </a:lnTo>
                  <a:lnTo>
                    <a:pt x="25666" y="399796"/>
                  </a:lnTo>
                  <a:lnTo>
                    <a:pt x="28867" y="399275"/>
                  </a:lnTo>
                  <a:close/>
                </a:path>
                <a:path extrusionOk="0" h="829945" w="551180">
                  <a:moveTo>
                    <a:pt x="34023" y="408101"/>
                  </a:moveTo>
                  <a:lnTo>
                    <a:pt x="28943" y="405498"/>
                  </a:lnTo>
                  <a:lnTo>
                    <a:pt x="29502" y="405117"/>
                  </a:lnTo>
                  <a:lnTo>
                    <a:pt x="28257" y="405117"/>
                  </a:lnTo>
                  <a:lnTo>
                    <a:pt x="29273" y="406209"/>
                  </a:lnTo>
                  <a:lnTo>
                    <a:pt x="29616" y="407924"/>
                  </a:lnTo>
                  <a:lnTo>
                    <a:pt x="30187" y="411226"/>
                  </a:lnTo>
                  <a:lnTo>
                    <a:pt x="32588" y="410286"/>
                  </a:lnTo>
                  <a:lnTo>
                    <a:pt x="33451" y="409181"/>
                  </a:lnTo>
                  <a:lnTo>
                    <a:pt x="34023" y="408101"/>
                  </a:lnTo>
                  <a:close/>
                </a:path>
                <a:path extrusionOk="0" h="829945" w="551180">
                  <a:moveTo>
                    <a:pt x="35407" y="396633"/>
                  </a:moveTo>
                  <a:lnTo>
                    <a:pt x="34798" y="397014"/>
                  </a:lnTo>
                  <a:lnTo>
                    <a:pt x="35217" y="397484"/>
                  </a:lnTo>
                  <a:lnTo>
                    <a:pt x="35407" y="396633"/>
                  </a:lnTo>
                  <a:close/>
                </a:path>
                <a:path extrusionOk="0" h="829945" w="551180">
                  <a:moveTo>
                    <a:pt x="36563" y="409448"/>
                  </a:moveTo>
                  <a:lnTo>
                    <a:pt x="34048" y="410286"/>
                  </a:lnTo>
                  <a:lnTo>
                    <a:pt x="31953" y="413956"/>
                  </a:lnTo>
                  <a:lnTo>
                    <a:pt x="36563" y="409448"/>
                  </a:lnTo>
                  <a:close/>
                </a:path>
                <a:path extrusionOk="0" h="829945" w="551180">
                  <a:moveTo>
                    <a:pt x="37744" y="386537"/>
                  </a:moveTo>
                  <a:lnTo>
                    <a:pt x="36372" y="385038"/>
                  </a:lnTo>
                  <a:lnTo>
                    <a:pt x="35788" y="385394"/>
                  </a:lnTo>
                  <a:lnTo>
                    <a:pt x="35534" y="384784"/>
                  </a:lnTo>
                  <a:lnTo>
                    <a:pt x="34963" y="385127"/>
                  </a:lnTo>
                  <a:lnTo>
                    <a:pt x="34328" y="387108"/>
                  </a:lnTo>
                  <a:lnTo>
                    <a:pt x="36004" y="387642"/>
                  </a:lnTo>
                  <a:lnTo>
                    <a:pt x="37744" y="386537"/>
                  </a:lnTo>
                  <a:close/>
                </a:path>
                <a:path extrusionOk="0" h="829945" w="551180">
                  <a:moveTo>
                    <a:pt x="38938" y="403733"/>
                  </a:moveTo>
                  <a:lnTo>
                    <a:pt x="38773" y="401510"/>
                  </a:lnTo>
                  <a:lnTo>
                    <a:pt x="35217" y="397484"/>
                  </a:lnTo>
                  <a:lnTo>
                    <a:pt x="34582" y="400354"/>
                  </a:lnTo>
                  <a:lnTo>
                    <a:pt x="34328" y="407492"/>
                  </a:lnTo>
                  <a:lnTo>
                    <a:pt x="34988" y="406044"/>
                  </a:lnTo>
                  <a:lnTo>
                    <a:pt x="35534" y="404672"/>
                  </a:lnTo>
                  <a:lnTo>
                    <a:pt x="38938" y="403733"/>
                  </a:lnTo>
                  <a:close/>
                </a:path>
                <a:path extrusionOk="0" h="829945" w="551180">
                  <a:moveTo>
                    <a:pt x="40424" y="413880"/>
                  </a:moveTo>
                  <a:lnTo>
                    <a:pt x="39738" y="412051"/>
                  </a:lnTo>
                  <a:lnTo>
                    <a:pt x="38163" y="415340"/>
                  </a:lnTo>
                  <a:lnTo>
                    <a:pt x="40424" y="413880"/>
                  </a:lnTo>
                  <a:close/>
                </a:path>
                <a:path extrusionOk="0" h="829945" w="551180">
                  <a:moveTo>
                    <a:pt x="41833" y="395452"/>
                  </a:moveTo>
                  <a:lnTo>
                    <a:pt x="40652" y="397230"/>
                  </a:lnTo>
                  <a:lnTo>
                    <a:pt x="41643" y="399694"/>
                  </a:lnTo>
                  <a:lnTo>
                    <a:pt x="41833" y="395452"/>
                  </a:lnTo>
                  <a:close/>
                </a:path>
                <a:path extrusionOk="0" h="829945" w="551180">
                  <a:moveTo>
                    <a:pt x="42202" y="394906"/>
                  </a:moveTo>
                  <a:lnTo>
                    <a:pt x="41859" y="394881"/>
                  </a:lnTo>
                  <a:lnTo>
                    <a:pt x="41833" y="395452"/>
                  </a:lnTo>
                  <a:lnTo>
                    <a:pt x="42202" y="394906"/>
                  </a:lnTo>
                  <a:close/>
                </a:path>
                <a:path extrusionOk="0" h="829945" w="551180">
                  <a:moveTo>
                    <a:pt x="44297" y="410222"/>
                  </a:moveTo>
                  <a:lnTo>
                    <a:pt x="43573" y="409155"/>
                  </a:lnTo>
                  <a:lnTo>
                    <a:pt x="42938" y="415505"/>
                  </a:lnTo>
                  <a:lnTo>
                    <a:pt x="44297" y="410222"/>
                  </a:lnTo>
                  <a:close/>
                </a:path>
                <a:path extrusionOk="0" h="829945" w="551180">
                  <a:moveTo>
                    <a:pt x="44564" y="409155"/>
                  </a:moveTo>
                  <a:lnTo>
                    <a:pt x="44297" y="410222"/>
                  </a:lnTo>
                  <a:lnTo>
                    <a:pt x="44526" y="410565"/>
                  </a:lnTo>
                  <a:lnTo>
                    <a:pt x="44564" y="409155"/>
                  </a:lnTo>
                  <a:close/>
                </a:path>
                <a:path extrusionOk="0" h="829945" w="551180">
                  <a:moveTo>
                    <a:pt x="46139" y="412965"/>
                  </a:moveTo>
                  <a:lnTo>
                    <a:pt x="44526" y="410565"/>
                  </a:lnTo>
                  <a:lnTo>
                    <a:pt x="44399" y="415505"/>
                  </a:lnTo>
                  <a:lnTo>
                    <a:pt x="46139" y="412965"/>
                  </a:lnTo>
                  <a:close/>
                </a:path>
                <a:path extrusionOk="0" h="829945" w="551180">
                  <a:moveTo>
                    <a:pt x="46850" y="388670"/>
                  </a:moveTo>
                  <a:lnTo>
                    <a:pt x="46659" y="388797"/>
                  </a:lnTo>
                  <a:lnTo>
                    <a:pt x="46329" y="389788"/>
                  </a:lnTo>
                  <a:lnTo>
                    <a:pt x="46850" y="388670"/>
                  </a:lnTo>
                  <a:close/>
                </a:path>
                <a:path extrusionOk="0" h="829945" w="551180">
                  <a:moveTo>
                    <a:pt x="48399" y="387718"/>
                  </a:moveTo>
                  <a:lnTo>
                    <a:pt x="47879" y="386499"/>
                  </a:lnTo>
                  <a:lnTo>
                    <a:pt x="46850" y="388670"/>
                  </a:lnTo>
                  <a:lnTo>
                    <a:pt x="48399" y="387718"/>
                  </a:lnTo>
                  <a:close/>
                </a:path>
                <a:path extrusionOk="0" h="829945" w="551180">
                  <a:moveTo>
                    <a:pt x="49149" y="419557"/>
                  </a:moveTo>
                  <a:lnTo>
                    <a:pt x="48323" y="419569"/>
                  </a:lnTo>
                  <a:lnTo>
                    <a:pt x="49123" y="419823"/>
                  </a:lnTo>
                  <a:lnTo>
                    <a:pt x="49149" y="419557"/>
                  </a:lnTo>
                  <a:close/>
                </a:path>
                <a:path extrusionOk="0" h="829945" w="551180">
                  <a:moveTo>
                    <a:pt x="50330" y="388861"/>
                  </a:moveTo>
                  <a:lnTo>
                    <a:pt x="46329" y="389788"/>
                  </a:lnTo>
                  <a:lnTo>
                    <a:pt x="42024" y="391680"/>
                  </a:lnTo>
                  <a:lnTo>
                    <a:pt x="40805" y="386969"/>
                  </a:lnTo>
                  <a:lnTo>
                    <a:pt x="37198" y="388467"/>
                  </a:lnTo>
                  <a:lnTo>
                    <a:pt x="35407" y="396633"/>
                  </a:lnTo>
                  <a:lnTo>
                    <a:pt x="38239" y="394855"/>
                  </a:lnTo>
                  <a:lnTo>
                    <a:pt x="42443" y="394525"/>
                  </a:lnTo>
                  <a:lnTo>
                    <a:pt x="42202" y="394906"/>
                  </a:lnTo>
                  <a:lnTo>
                    <a:pt x="48564" y="395376"/>
                  </a:lnTo>
                  <a:lnTo>
                    <a:pt x="48793" y="394525"/>
                  </a:lnTo>
                  <a:lnTo>
                    <a:pt x="49568" y="391680"/>
                  </a:lnTo>
                  <a:lnTo>
                    <a:pt x="50330" y="388861"/>
                  </a:lnTo>
                  <a:close/>
                </a:path>
                <a:path extrusionOk="0" h="829945" w="551180">
                  <a:moveTo>
                    <a:pt x="51295" y="419519"/>
                  </a:moveTo>
                  <a:lnTo>
                    <a:pt x="49974" y="419214"/>
                  </a:lnTo>
                  <a:lnTo>
                    <a:pt x="49923" y="418160"/>
                  </a:lnTo>
                  <a:lnTo>
                    <a:pt x="49593" y="417271"/>
                  </a:lnTo>
                  <a:lnTo>
                    <a:pt x="49276" y="418160"/>
                  </a:lnTo>
                  <a:lnTo>
                    <a:pt x="49149" y="419557"/>
                  </a:lnTo>
                  <a:lnTo>
                    <a:pt x="51295" y="419519"/>
                  </a:lnTo>
                  <a:close/>
                </a:path>
                <a:path extrusionOk="0" h="829945" w="551180">
                  <a:moveTo>
                    <a:pt x="52920" y="401459"/>
                  </a:moveTo>
                  <a:lnTo>
                    <a:pt x="50800" y="401980"/>
                  </a:lnTo>
                  <a:lnTo>
                    <a:pt x="48755" y="401878"/>
                  </a:lnTo>
                  <a:lnTo>
                    <a:pt x="48958" y="401929"/>
                  </a:lnTo>
                  <a:lnTo>
                    <a:pt x="46545" y="406654"/>
                  </a:lnTo>
                  <a:lnTo>
                    <a:pt x="49110" y="405803"/>
                  </a:lnTo>
                  <a:lnTo>
                    <a:pt x="51663" y="404977"/>
                  </a:lnTo>
                  <a:lnTo>
                    <a:pt x="52920" y="401459"/>
                  </a:lnTo>
                  <a:close/>
                </a:path>
                <a:path extrusionOk="0" h="829945" w="551180">
                  <a:moveTo>
                    <a:pt x="59601" y="422033"/>
                  </a:moveTo>
                  <a:lnTo>
                    <a:pt x="59245" y="421728"/>
                  </a:lnTo>
                  <a:lnTo>
                    <a:pt x="58724" y="421259"/>
                  </a:lnTo>
                  <a:lnTo>
                    <a:pt x="58331" y="421830"/>
                  </a:lnTo>
                  <a:lnTo>
                    <a:pt x="58280" y="422249"/>
                  </a:lnTo>
                  <a:lnTo>
                    <a:pt x="59601" y="422033"/>
                  </a:lnTo>
                  <a:close/>
                </a:path>
                <a:path extrusionOk="0" h="829945" w="551180">
                  <a:moveTo>
                    <a:pt x="59778" y="406311"/>
                  </a:moveTo>
                  <a:lnTo>
                    <a:pt x="59143" y="405371"/>
                  </a:lnTo>
                  <a:lnTo>
                    <a:pt x="59182" y="406615"/>
                  </a:lnTo>
                  <a:lnTo>
                    <a:pt x="59778" y="406311"/>
                  </a:lnTo>
                  <a:close/>
                </a:path>
                <a:path extrusionOk="0" h="829945" w="551180">
                  <a:moveTo>
                    <a:pt x="61125" y="422579"/>
                  </a:moveTo>
                  <a:lnTo>
                    <a:pt x="59855" y="422338"/>
                  </a:lnTo>
                  <a:lnTo>
                    <a:pt x="60769" y="422910"/>
                  </a:lnTo>
                  <a:lnTo>
                    <a:pt x="61125" y="422579"/>
                  </a:lnTo>
                  <a:close/>
                </a:path>
                <a:path extrusionOk="0" h="829945" w="551180">
                  <a:moveTo>
                    <a:pt x="61125" y="421894"/>
                  </a:moveTo>
                  <a:lnTo>
                    <a:pt x="61010" y="421525"/>
                  </a:lnTo>
                  <a:lnTo>
                    <a:pt x="60706" y="420979"/>
                  </a:lnTo>
                  <a:lnTo>
                    <a:pt x="60121" y="420204"/>
                  </a:lnTo>
                  <a:lnTo>
                    <a:pt x="60350" y="420839"/>
                  </a:lnTo>
                  <a:lnTo>
                    <a:pt x="60706" y="421424"/>
                  </a:lnTo>
                  <a:lnTo>
                    <a:pt x="61125" y="421894"/>
                  </a:lnTo>
                  <a:close/>
                </a:path>
                <a:path extrusionOk="0" h="829945" w="551180">
                  <a:moveTo>
                    <a:pt x="61696" y="405345"/>
                  </a:moveTo>
                  <a:lnTo>
                    <a:pt x="59778" y="406311"/>
                  </a:lnTo>
                  <a:lnTo>
                    <a:pt x="59969" y="406615"/>
                  </a:lnTo>
                  <a:lnTo>
                    <a:pt x="61696" y="405345"/>
                  </a:lnTo>
                  <a:close/>
                </a:path>
                <a:path extrusionOk="0" h="829945" w="551180">
                  <a:moveTo>
                    <a:pt x="62826" y="423100"/>
                  </a:moveTo>
                  <a:lnTo>
                    <a:pt x="62166" y="422808"/>
                  </a:lnTo>
                  <a:lnTo>
                    <a:pt x="61595" y="422414"/>
                  </a:lnTo>
                  <a:lnTo>
                    <a:pt x="61125" y="421894"/>
                  </a:lnTo>
                  <a:lnTo>
                    <a:pt x="61252" y="422249"/>
                  </a:lnTo>
                  <a:lnTo>
                    <a:pt x="61252" y="422478"/>
                  </a:lnTo>
                  <a:lnTo>
                    <a:pt x="61125" y="422579"/>
                  </a:lnTo>
                  <a:lnTo>
                    <a:pt x="61506" y="422668"/>
                  </a:lnTo>
                  <a:lnTo>
                    <a:pt x="62026" y="422770"/>
                  </a:lnTo>
                  <a:lnTo>
                    <a:pt x="62826" y="423100"/>
                  </a:lnTo>
                  <a:close/>
                </a:path>
                <a:path extrusionOk="0" h="829945" w="551180">
                  <a:moveTo>
                    <a:pt x="62992" y="404177"/>
                  </a:moveTo>
                  <a:lnTo>
                    <a:pt x="62522" y="405028"/>
                  </a:lnTo>
                  <a:lnTo>
                    <a:pt x="62090" y="405523"/>
                  </a:lnTo>
                  <a:lnTo>
                    <a:pt x="62585" y="405028"/>
                  </a:lnTo>
                  <a:lnTo>
                    <a:pt x="62992" y="404177"/>
                  </a:lnTo>
                  <a:close/>
                </a:path>
                <a:path extrusionOk="0" h="829945" w="551180">
                  <a:moveTo>
                    <a:pt x="98615" y="439521"/>
                  </a:moveTo>
                  <a:lnTo>
                    <a:pt x="97815" y="436575"/>
                  </a:lnTo>
                  <a:lnTo>
                    <a:pt x="97840" y="432777"/>
                  </a:lnTo>
                  <a:lnTo>
                    <a:pt x="95885" y="435546"/>
                  </a:lnTo>
                  <a:lnTo>
                    <a:pt x="96710" y="437654"/>
                  </a:lnTo>
                  <a:lnTo>
                    <a:pt x="97624" y="438835"/>
                  </a:lnTo>
                  <a:lnTo>
                    <a:pt x="98615" y="439521"/>
                  </a:lnTo>
                  <a:close/>
                </a:path>
                <a:path extrusionOk="0" h="829945" w="551180">
                  <a:moveTo>
                    <a:pt x="103009" y="441579"/>
                  </a:moveTo>
                  <a:lnTo>
                    <a:pt x="102920" y="441109"/>
                  </a:lnTo>
                  <a:lnTo>
                    <a:pt x="102755" y="440804"/>
                  </a:lnTo>
                  <a:lnTo>
                    <a:pt x="102628" y="440359"/>
                  </a:lnTo>
                  <a:lnTo>
                    <a:pt x="101219" y="440436"/>
                  </a:lnTo>
                  <a:lnTo>
                    <a:pt x="99860" y="440385"/>
                  </a:lnTo>
                  <a:lnTo>
                    <a:pt x="98615" y="439521"/>
                  </a:lnTo>
                  <a:lnTo>
                    <a:pt x="99199" y="441680"/>
                  </a:lnTo>
                  <a:lnTo>
                    <a:pt x="100253" y="443344"/>
                  </a:lnTo>
                  <a:lnTo>
                    <a:pt x="103009" y="441579"/>
                  </a:lnTo>
                  <a:close/>
                </a:path>
                <a:path extrusionOk="0" h="829945" w="551180">
                  <a:moveTo>
                    <a:pt x="111455" y="406615"/>
                  </a:moveTo>
                  <a:lnTo>
                    <a:pt x="109626" y="404075"/>
                  </a:lnTo>
                  <a:lnTo>
                    <a:pt x="109880" y="406615"/>
                  </a:lnTo>
                  <a:lnTo>
                    <a:pt x="111455" y="406615"/>
                  </a:lnTo>
                  <a:close/>
                </a:path>
                <a:path extrusionOk="0" h="829945" w="551180">
                  <a:moveTo>
                    <a:pt x="113169" y="410425"/>
                  </a:moveTo>
                  <a:lnTo>
                    <a:pt x="112636" y="410565"/>
                  </a:lnTo>
                  <a:lnTo>
                    <a:pt x="112890" y="410946"/>
                  </a:lnTo>
                  <a:lnTo>
                    <a:pt x="113169" y="410425"/>
                  </a:lnTo>
                  <a:close/>
                </a:path>
                <a:path extrusionOk="0" h="829945" w="551180">
                  <a:moveTo>
                    <a:pt x="114820" y="407885"/>
                  </a:moveTo>
                  <a:lnTo>
                    <a:pt x="114401" y="408317"/>
                  </a:lnTo>
                  <a:lnTo>
                    <a:pt x="113576" y="409155"/>
                  </a:lnTo>
                  <a:lnTo>
                    <a:pt x="114350" y="408355"/>
                  </a:lnTo>
                  <a:lnTo>
                    <a:pt x="114439" y="407885"/>
                  </a:lnTo>
                  <a:lnTo>
                    <a:pt x="114769" y="404075"/>
                  </a:lnTo>
                  <a:lnTo>
                    <a:pt x="112941" y="406615"/>
                  </a:lnTo>
                  <a:lnTo>
                    <a:pt x="111455" y="406615"/>
                  </a:lnTo>
                  <a:lnTo>
                    <a:pt x="113398" y="409295"/>
                  </a:lnTo>
                  <a:lnTo>
                    <a:pt x="111925" y="410425"/>
                  </a:lnTo>
                  <a:lnTo>
                    <a:pt x="110286" y="410425"/>
                  </a:lnTo>
                  <a:lnTo>
                    <a:pt x="109880" y="406615"/>
                  </a:lnTo>
                  <a:lnTo>
                    <a:pt x="108394" y="406615"/>
                  </a:lnTo>
                  <a:lnTo>
                    <a:pt x="105130" y="407885"/>
                  </a:lnTo>
                  <a:lnTo>
                    <a:pt x="103339" y="412965"/>
                  </a:lnTo>
                  <a:lnTo>
                    <a:pt x="112623" y="410565"/>
                  </a:lnTo>
                  <a:lnTo>
                    <a:pt x="112534" y="410425"/>
                  </a:lnTo>
                  <a:lnTo>
                    <a:pt x="113461" y="409397"/>
                  </a:lnTo>
                  <a:lnTo>
                    <a:pt x="114211" y="410425"/>
                  </a:lnTo>
                  <a:lnTo>
                    <a:pt x="114388" y="408355"/>
                  </a:lnTo>
                  <a:lnTo>
                    <a:pt x="114820" y="407885"/>
                  </a:lnTo>
                  <a:close/>
                </a:path>
                <a:path extrusionOk="0" h="829945" w="551180">
                  <a:moveTo>
                    <a:pt x="125818" y="424878"/>
                  </a:moveTo>
                  <a:lnTo>
                    <a:pt x="125742" y="425488"/>
                  </a:lnTo>
                  <a:lnTo>
                    <a:pt x="125818" y="424878"/>
                  </a:lnTo>
                  <a:close/>
                </a:path>
                <a:path extrusionOk="0" h="829945" w="551180">
                  <a:moveTo>
                    <a:pt x="129755" y="458685"/>
                  </a:moveTo>
                  <a:lnTo>
                    <a:pt x="126530" y="458685"/>
                  </a:lnTo>
                  <a:lnTo>
                    <a:pt x="128536" y="461225"/>
                  </a:lnTo>
                  <a:lnTo>
                    <a:pt x="129755" y="458685"/>
                  </a:lnTo>
                  <a:close/>
                </a:path>
                <a:path extrusionOk="0" h="829945" w="551180">
                  <a:moveTo>
                    <a:pt x="150660" y="419455"/>
                  </a:moveTo>
                  <a:lnTo>
                    <a:pt x="149555" y="418541"/>
                  </a:lnTo>
                  <a:lnTo>
                    <a:pt x="150050" y="419519"/>
                  </a:lnTo>
                  <a:lnTo>
                    <a:pt x="150114" y="420484"/>
                  </a:lnTo>
                  <a:lnTo>
                    <a:pt x="149999" y="421373"/>
                  </a:lnTo>
                  <a:lnTo>
                    <a:pt x="150558" y="420458"/>
                  </a:lnTo>
                  <a:lnTo>
                    <a:pt x="150660" y="419455"/>
                  </a:lnTo>
                  <a:close/>
                </a:path>
                <a:path extrusionOk="0" h="829945" w="551180">
                  <a:moveTo>
                    <a:pt x="152095" y="465010"/>
                  </a:moveTo>
                  <a:lnTo>
                    <a:pt x="150876" y="462495"/>
                  </a:lnTo>
                  <a:lnTo>
                    <a:pt x="151180" y="463765"/>
                  </a:lnTo>
                  <a:lnTo>
                    <a:pt x="152069" y="465035"/>
                  </a:lnTo>
                  <a:close/>
                </a:path>
                <a:path extrusionOk="0" h="829945" w="551180">
                  <a:moveTo>
                    <a:pt x="172466" y="480250"/>
                  </a:moveTo>
                  <a:lnTo>
                    <a:pt x="170916" y="480136"/>
                  </a:lnTo>
                  <a:lnTo>
                    <a:pt x="170256" y="479196"/>
                  </a:lnTo>
                  <a:lnTo>
                    <a:pt x="169951" y="477989"/>
                  </a:lnTo>
                  <a:lnTo>
                    <a:pt x="169837" y="481939"/>
                  </a:lnTo>
                  <a:lnTo>
                    <a:pt x="168897" y="487553"/>
                  </a:lnTo>
                  <a:lnTo>
                    <a:pt x="170865" y="483958"/>
                  </a:lnTo>
                  <a:lnTo>
                    <a:pt x="172466" y="480250"/>
                  </a:lnTo>
                  <a:close/>
                </a:path>
                <a:path extrusionOk="0" h="829945" w="551180">
                  <a:moveTo>
                    <a:pt x="188353" y="432015"/>
                  </a:moveTo>
                  <a:lnTo>
                    <a:pt x="187388" y="430745"/>
                  </a:lnTo>
                  <a:lnTo>
                    <a:pt x="187121" y="430745"/>
                  </a:lnTo>
                  <a:lnTo>
                    <a:pt x="188353" y="432015"/>
                  </a:lnTo>
                  <a:close/>
                </a:path>
                <a:path extrusionOk="0" h="829945" w="551180">
                  <a:moveTo>
                    <a:pt x="203225" y="481545"/>
                  </a:moveTo>
                  <a:lnTo>
                    <a:pt x="197815" y="481545"/>
                  </a:lnTo>
                  <a:lnTo>
                    <a:pt x="195834" y="486625"/>
                  </a:lnTo>
                  <a:lnTo>
                    <a:pt x="203225" y="481545"/>
                  </a:lnTo>
                  <a:close/>
                </a:path>
                <a:path extrusionOk="0" h="829945" w="551180">
                  <a:moveTo>
                    <a:pt x="208965" y="453605"/>
                  </a:moveTo>
                  <a:lnTo>
                    <a:pt x="207670" y="453605"/>
                  </a:lnTo>
                  <a:lnTo>
                    <a:pt x="207175" y="454482"/>
                  </a:lnTo>
                  <a:lnTo>
                    <a:pt x="208965" y="453605"/>
                  </a:lnTo>
                  <a:close/>
                </a:path>
                <a:path extrusionOk="0" h="829945" w="551180">
                  <a:moveTo>
                    <a:pt x="210985" y="456145"/>
                  </a:moveTo>
                  <a:lnTo>
                    <a:pt x="210566" y="453605"/>
                  </a:lnTo>
                  <a:lnTo>
                    <a:pt x="210667" y="456488"/>
                  </a:lnTo>
                  <a:lnTo>
                    <a:pt x="210985" y="456145"/>
                  </a:lnTo>
                  <a:close/>
                </a:path>
                <a:path extrusionOk="0" h="829945" w="551180">
                  <a:moveTo>
                    <a:pt x="220560" y="459955"/>
                  </a:moveTo>
                  <a:lnTo>
                    <a:pt x="219951" y="458685"/>
                  </a:lnTo>
                  <a:lnTo>
                    <a:pt x="219151" y="457415"/>
                  </a:lnTo>
                  <a:lnTo>
                    <a:pt x="215417" y="457415"/>
                  </a:lnTo>
                  <a:lnTo>
                    <a:pt x="215671" y="458685"/>
                  </a:lnTo>
                  <a:lnTo>
                    <a:pt x="212001" y="466305"/>
                  </a:lnTo>
                  <a:lnTo>
                    <a:pt x="210616" y="466305"/>
                  </a:lnTo>
                  <a:lnTo>
                    <a:pt x="211010" y="463765"/>
                  </a:lnTo>
                  <a:lnTo>
                    <a:pt x="211416" y="461225"/>
                  </a:lnTo>
                  <a:lnTo>
                    <a:pt x="211810" y="458685"/>
                  </a:lnTo>
                  <a:lnTo>
                    <a:pt x="210820" y="461225"/>
                  </a:lnTo>
                  <a:lnTo>
                    <a:pt x="210667" y="456488"/>
                  </a:lnTo>
                  <a:lnTo>
                    <a:pt x="203885" y="463765"/>
                  </a:lnTo>
                  <a:lnTo>
                    <a:pt x="202184" y="462495"/>
                  </a:lnTo>
                  <a:lnTo>
                    <a:pt x="203339" y="461225"/>
                  </a:lnTo>
                  <a:lnTo>
                    <a:pt x="204787" y="458685"/>
                  </a:lnTo>
                  <a:lnTo>
                    <a:pt x="207175" y="454482"/>
                  </a:lnTo>
                  <a:lnTo>
                    <a:pt x="201396" y="457314"/>
                  </a:lnTo>
                  <a:lnTo>
                    <a:pt x="202450" y="454875"/>
                  </a:lnTo>
                  <a:lnTo>
                    <a:pt x="203555" y="452335"/>
                  </a:lnTo>
                  <a:lnTo>
                    <a:pt x="203720" y="451065"/>
                  </a:lnTo>
                  <a:lnTo>
                    <a:pt x="204076" y="448525"/>
                  </a:lnTo>
                  <a:lnTo>
                    <a:pt x="203454" y="451065"/>
                  </a:lnTo>
                  <a:lnTo>
                    <a:pt x="202603" y="449795"/>
                  </a:lnTo>
                  <a:lnTo>
                    <a:pt x="200025" y="445985"/>
                  </a:lnTo>
                  <a:lnTo>
                    <a:pt x="198208" y="445985"/>
                  </a:lnTo>
                  <a:lnTo>
                    <a:pt x="198945" y="449795"/>
                  </a:lnTo>
                  <a:lnTo>
                    <a:pt x="194906" y="448525"/>
                  </a:lnTo>
                  <a:lnTo>
                    <a:pt x="194449" y="448767"/>
                  </a:lnTo>
                  <a:lnTo>
                    <a:pt x="194449" y="479005"/>
                  </a:lnTo>
                  <a:lnTo>
                    <a:pt x="193827" y="479005"/>
                  </a:lnTo>
                  <a:lnTo>
                    <a:pt x="194386" y="478294"/>
                  </a:lnTo>
                  <a:lnTo>
                    <a:pt x="194449" y="479005"/>
                  </a:lnTo>
                  <a:lnTo>
                    <a:pt x="194449" y="448767"/>
                  </a:lnTo>
                  <a:lnTo>
                    <a:pt x="190093" y="451065"/>
                  </a:lnTo>
                  <a:lnTo>
                    <a:pt x="185204" y="454875"/>
                  </a:lnTo>
                  <a:lnTo>
                    <a:pt x="180936" y="454875"/>
                  </a:lnTo>
                  <a:lnTo>
                    <a:pt x="182702" y="453605"/>
                  </a:lnTo>
                  <a:lnTo>
                    <a:pt x="189433" y="444715"/>
                  </a:lnTo>
                  <a:lnTo>
                    <a:pt x="187413" y="442175"/>
                  </a:lnTo>
                  <a:lnTo>
                    <a:pt x="182664" y="445985"/>
                  </a:lnTo>
                  <a:lnTo>
                    <a:pt x="175679" y="452335"/>
                  </a:lnTo>
                  <a:lnTo>
                    <a:pt x="168186" y="458685"/>
                  </a:lnTo>
                  <a:lnTo>
                    <a:pt x="161975" y="461225"/>
                  </a:lnTo>
                  <a:lnTo>
                    <a:pt x="162433" y="458685"/>
                  </a:lnTo>
                  <a:lnTo>
                    <a:pt x="162661" y="457415"/>
                  </a:lnTo>
                  <a:lnTo>
                    <a:pt x="157365" y="458685"/>
                  </a:lnTo>
                  <a:lnTo>
                    <a:pt x="163385" y="453605"/>
                  </a:lnTo>
                  <a:lnTo>
                    <a:pt x="169176" y="449795"/>
                  </a:lnTo>
                  <a:lnTo>
                    <a:pt x="171107" y="448525"/>
                  </a:lnTo>
                  <a:lnTo>
                    <a:pt x="177380" y="443445"/>
                  </a:lnTo>
                  <a:lnTo>
                    <a:pt x="178955" y="442175"/>
                  </a:lnTo>
                  <a:lnTo>
                    <a:pt x="185369" y="438365"/>
                  </a:lnTo>
                  <a:lnTo>
                    <a:pt x="184581" y="435825"/>
                  </a:lnTo>
                  <a:lnTo>
                    <a:pt x="186664" y="435825"/>
                  </a:lnTo>
                  <a:lnTo>
                    <a:pt x="183476" y="433285"/>
                  </a:lnTo>
                  <a:lnTo>
                    <a:pt x="183883" y="430745"/>
                  </a:lnTo>
                  <a:lnTo>
                    <a:pt x="187121" y="430745"/>
                  </a:lnTo>
                  <a:lnTo>
                    <a:pt x="182206" y="425665"/>
                  </a:lnTo>
                  <a:lnTo>
                    <a:pt x="179336" y="430745"/>
                  </a:lnTo>
                  <a:lnTo>
                    <a:pt x="173621" y="428205"/>
                  </a:lnTo>
                  <a:lnTo>
                    <a:pt x="171297" y="432015"/>
                  </a:lnTo>
                  <a:lnTo>
                    <a:pt x="182206" y="432015"/>
                  </a:lnTo>
                  <a:lnTo>
                    <a:pt x="179311" y="437095"/>
                  </a:lnTo>
                  <a:lnTo>
                    <a:pt x="168770" y="443445"/>
                  </a:lnTo>
                  <a:lnTo>
                    <a:pt x="164426" y="439635"/>
                  </a:lnTo>
                  <a:lnTo>
                    <a:pt x="164426" y="437095"/>
                  </a:lnTo>
                  <a:lnTo>
                    <a:pt x="170942" y="430745"/>
                  </a:lnTo>
                  <a:lnTo>
                    <a:pt x="171907" y="429475"/>
                  </a:lnTo>
                  <a:lnTo>
                    <a:pt x="170205" y="430745"/>
                  </a:lnTo>
                  <a:lnTo>
                    <a:pt x="165011" y="429475"/>
                  </a:lnTo>
                  <a:lnTo>
                    <a:pt x="165315" y="428205"/>
                  </a:lnTo>
                  <a:lnTo>
                    <a:pt x="169151" y="426935"/>
                  </a:lnTo>
                  <a:lnTo>
                    <a:pt x="167436" y="423125"/>
                  </a:lnTo>
                  <a:lnTo>
                    <a:pt x="160375" y="430745"/>
                  </a:lnTo>
                  <a:lnTo>
                    <a:pt x="159880" y="424395"/>
                  </a:lnTo>
                  <a:lnTo>
                    <a:pt x="158889" y="423125"/>
                  </a:lnTo>
                  <a:lnTo>
                    <a:pt x="160261" y="415505"/>
                  </a:lnTo>
                  <a:lnTo>
                    <a:pt x="158229" y="418045"/>
                  </a:lnTo>
                  <a:lnTo>
                    <a:pt x="155676" y="425665"/>
                  </a:lnTo>
                  <a:lnTo>
                    <a:pt x="151206" y="434555"/>
                  </a:lnTo>
                  <a:lnTo>
                    <a:pt x="146304" y="443445"/>
                  </a:lnTo>
                  <a:lnTo>
                    <a:pt x="142417" y="448525"/>
                  </a:lnTo>
                  <a:lnTo>
                    <a:pt x="142278" y="448525"/>
                  </a:lnTo>
                  <a:lnTo>
                    <a:pt x="139687" y="439635"/>
                  </a:lnTo>
                  <a:lnTo>
                    <a:pt x="140042" y="435825"/>
                  </a:lnTo>
                  <a:lnTo>
                    <a:pt x="140804" y="429475"/>
                  </a:lnTo>
                  <a:lnTo>
                    <a:pt x="149339" y="425665"/>
                  </a:lnTo>
                  <a:lnTo>
                    <a:pt x="149504" y="424395"/>
                  </a:lnTo>
                  <a:lnTo>
                    <a:pt x="149999" y="420585"/>
                  </a:lnTo>
                  <a:lnTo>
                    <a:pt x="149110" y="421855"/>
                  </a:lnTo>
                  <a:lnTo>
                    <a:pt x="147015" y="423125"/>
                  </a:lnTo>
                  <a:lnTo>
                    <a:pt x="146253" y="424395"/>
                  </a:lnTo>
                  <a:lnTo>
                    <a:pt x="145719" y="421855"/>
                  </a:lnTo>
                  <a:lnTo>
                    <a:pt x="149288" y="419315"/>
                  </a:lnTo>
                  <a:lnTo>
                    <a:pt x="146240" y="418045"/>
                  </a:lnTo>
                  <a:lnTo>
                    <a:pt x="142748" y="424395"/>
                  </a:lnTo>
                  <a:lnTo>
                    <a:pt x="142494" y="423125"/>
                  </a:lnTo>
                  <a:lnTo>
                    <a:pt x="140982" y="415505"/>
                  </a:lnTo>
                  <a:lnTo>
                    <a:pt x="142405" y="423125"/>
                  </a:lnTo>
                  <a:lnTo>
                    <a:pt x="138912" y="423125"/>
                  </a:lnTo>
                  <a:lnTo>
                    <a:pt x="140208" y="419315"/>
                  </a:lnTo>
                  <a:lnTo>
                    <a:pt x="136982" y="418045"/>
                  </a:lnTo>
                  <a:lnTo>
                    <a:pt x="136042" y="423125"/>
                  </a:lnTo>
                  <a:lnTo>
                    <a:pt x="127698" y="429475"/>
                  </a:lnTo>
                  <a:lnTo>
                    <a:pt x="124282" y="429475"/>
                  </a:lnTo>
                  <a:lnTo>
                    <a:pt x="125171" y="428205"/>
                  </a:lnTo>
                  <a:lnTo>
                    <a:pt x="125361" y="426935"/>
                  </a:lnTo>
                  <a:lnTo>
                    <a:pt x="125742" y="424395"/>
                  </a:lnTo>
                  <a:lnTo>
                    <a:pt x="123190" y="423125"/>
                  </a:lnTo>
                  <a:lnTo>
                    <a:pt x="120637" y="421855"/>
                  </a:lnTo>
                  <a:lnTo>
                    <a:pt x="119151" y="416775"/>
                  </a:lnTo>
                  <a:lnTo>
                    <a:pt x="113995" y="414235"/>
                  </a:lnTo>
                  <a:lnTo>
                    <a:pt x="114211" y="412965"/>
                  </a:lnTo>
                  <a:lnTo>
                    <a:pt x="112890" y="410946"/>
                  </a:lnTo>
                  <a:lnTo>
                    <a:pt x="109664" y="416775"/>
                  </a:lnTo>
                  <a:lnTo>
                    <a:pt x="102120" y="421855"/>
                  </a:lnTo>
                  <a:lnTo>
                    <a:pt x="95275" y="423125"/>
                  </a:lnTo>
                  <a:lnTo>
                    <a:pt x="90233" y="423125"/>
                  </a:lnTo>
                  <a:lnTo>
                    <a:pt x="91592" y="421855"/>
                  </a:lnTo>
                  <a:lnTo>
                    <a:pt x="95643" y="418045"/>
                  </a:lnTo>
                  <a:lnTo>
                    <a:pt x="89306" y="418045"/>
                  </a:lnTo>
                  <a:lnTo>
                    <a:pt x="84899" y="420585"/>
                  </a:lnTo>
                  <a:lnTo>
                    <a:pt x="81076" y="421855"/>
                  </a:lnTo>
                  <a:lnTo>
                    <a:pt x="79425" y="420585"/>
                  </a:lnTo>
                  <a:lnTo>
                    <a:pt x="77762" y="419315"/>
                  </a:lnTo>
                  <a:lnTo>
                    <a:pt x="77241" y="412965"/>
                  </a:lnTo>
                  <a:lnTo>
                    <a:pt x="79514" y="411695"/>
                  </a:lnTo>
                  <a:lnTo>
                    <a:pt x="81788" y="410425"/>
                  </a:lnTo>
                  <a:lnTo>
                    <a:pt x="82702" y="406615"/>
                  </a:lnTo>
                  <a:lnTo>
                    <a:pt x="86969" y="406615"/>
                  </a:lnTo>
                  <a:lnTo>
                    <a:pt x="86677" y="411695"/>
                  </a:lnTo>
                  <a:lnTo>
                    <a:pt x="89077" y="412965"/>
                  </a:lnTo>
                  <a:lnTo>
                    <a:pt x="87223" y="409155"/>
                  </a:lnTo>
                  <a:lnTo>
                    <a:pt x="91859" y="409155"/>
                  </a:lnTo>
                  <a:lnTo>
                    <a:pt x="92494" y="410425"/>
                  </a:lnTo>
                  <a:lnTo>
                    <a:pt x="92417" y="409155"/>
                  </a:lnTo>
                  <a:lnTo>
                    <a:pt x="92265" y="406615"/>
                  </a:lnTo>
                  <a:lnTo>
                    <a:pt x="92189" y="405345"/>
                  </a:lnTo>
                  <a:lnTo>
                    <a:pt x="79387" y="402805"/>
                  </a:lnTo>
                  <a:lnTo>
                    <a:pt x="75577" y="397433"/>
                  </a:lnTo>
                  <a:lnTo>
                    <a:pt x="75577" y="425030"/>
                  </a:lnTo>
                  <a:lnTo>
                    <a:pt x="75107" y="424395"/>
                  </a:lnTo>
                  <a:lnTo>
                    <a:pt x="75298" y="424395"/>
                  </a:lnTo>
                  <a:lnTo>
                    <a:pt x="75577" y="425030"/>
                  </a:lnTo>
                  <a:lnTo>
                    <a:pt x="75577" y="397433"/>
                  </a:lnTo>
                  <a:lnTo>
                    <a:pt x="74891" y="396455"/>
                  </a:lnTo>
                  <a:lnTo>
                    <a:pt x="73126" y="397725"/>
                  </a:lnTo>
                  <a:lnTo>
                    <a:pt x="70472" y="397725"/>
                  </a:lnTo>
                  <a:lnTo>
                    <a:pt x="70612" y="400265"/>
                  </a:lnTo>
                  <a:lnTo>
                    <a:pt x="72847" y="400265"/>
                  </a:lnTo>
                  <a:lnTo>
                    <a:pt x="73037" y="405345"/>
                  </a:lnTo>
                  <a:lnTo>
                    <a:pt x="66916" y="404075"/>
                  </a:lnTo>
                  <a:lnTo>
                    <a:pt x="68656" y="406615"/>
                  </a:lnTo>
                  <a:lnTo>
                    <a:pt x="64846" y="407885"/>
                  </a:lnTo>
                  <a:lnTo>
                    <a:pt x="60159" y="411695"/>
                  </a:lnTo>
                  <a:lnTo>
                    <a:pt x="59220" y="410425"/>
                  </a:lnTo>
                  <a:lnTo>
                    <a:pt x="57340" y="407885"/>
                  </a:lnTo>
                  <a:lnTo>
                    <a:pt x="58407" y="404266"/>
                  </a:lnTo>
                  <a:lnTo>
                    <a:pt x="59143" y="405371"/>
                  </a:lnTo>
                  <a:lnTo>
                    <a:pt x="59093" y="402805"/>
                  </a:lnTo>
                  <a:lnTo>
                    <a:pt x="58940" y="396455"/>
                  </a:lnTo>
                  <a:lnTo>
                    <a:pt x="54356" y="401535"/>
                  </a:lnTo>
                  <a:lnTo>
                    <a:pt x="55460" y="406615"/>
                  </a:lnTo>
                  <a:lnTo>
                    <a:pt x="51689" y="407885"/>
                  </a:lnTo>
                  <a:lnTo>
                    <a:pt x="46139" y="412965"/>
                  </a:lnTo>
                  <a:lnTo>
                    <a:pt x="48895" y="414235"/>
                  </a:lnTo>
                  <a:lnTo>
                    <a:pt x="51485" y="414235"/>
                  </a:lnTo>
                  <a:lnTo>
                    <a:pt x="52654" y="410425"/>
                  </a:lnTo>
                  <a:lnTo>
                    <a:pt x="52070" y="418045"/>
                  </a:lnTo>
                  <a:lnTo>
                    <a:pt x="55524" y="415505"/>
                  </a:lnTo>
                  <a:lnTo>
                    <a:pt x="56045" y="421855"/>
                  </a:lnTo>
                  <a:lnTo>
                    <a:pt x="56705" y="420585"/>
                  </a:lnTo>
                  <a:lnTo>
                    <a:pt x="56375" y="419315"/>
                  </a:lnTo>
                  <a:lnTo>
                    <a:pt x="58724" y="420585"/>
                  </a:lnTo>
                  <a:lnTo>
                    <a:pt x="59080" y="420585"/>
                  </a:lnTo>
                  <a:lnTo>
                    <a:pt x="59969" y="419315"/>
                  </a:lnTo>
                  <a:lnTo>
                    <a:pt x="59690" y="418045"/>
                  </a:lnTo>
                  <a:lnTo>
                    <a:pt x="59766" y="415505"/>
                  </a:lnTo>
                  <a:lnTo>
                    <a:pt x="62852" y="412965"/>
                  </a:lnTo>
                  <a:lnTo>
                    <a:pt x="67170" y="414235"/>
                  </a:lnTo>
                  <a:lnTo>
                    <a:pt x="69481" y="412965"/>
                  </a:lnTo>
                  <a:lnTo>
                    <a:pt x="70726" y="415505"/>
                  </a:lnTo>
                  <a:lnTo>
                    <a:pt x="67957" y="415505"/>
                  </a:lnTo>
                  <a:lnTo>
                    <a:pt x="67995" y="416775"/>
                  </a:lnTo>
                  <a:lnTo>
                    <a:pt x="71526" y="415505"/>
                  </a:lnTo>
                  <a:lnTo>
                    <a:pt x="70040" y="419315"/>
                  </a:lnTo>
                  <a:lnTo>
                    <a:pt x="71628" y="421424"/>
                  </a:lnTo>
                  <a:lnTo>
                    <a:pt x="71412" y="421855"/>
                  </a:lnTo>
                  <a:lnTo>
                    <a:pt x="71170" y="421855"/>
                  </a:lnTo>
                  <a:lnTo>
                    <a:pt x="71107" y="423125"/>
                  </a:lnTo>
                  <a:lnTo>
                    <a:pt x="71831" y="421855"/>
                  </a:lnTo>
                  <a:lnTo>
                    <a:pt x="72898" y="423125"/>
                  </a:lnTo>
                  <a:lnTo>
                    <a:pt x="68160" y="424395"/>
                  </a:lnTo>
                  <a:lnTo>
                    <a:pt x="71437" y="425665"/>
                  </a:lnTo>
                  <a:lnTo>
                    <a:pt x="72440" y="428205"/>
                  </a:lnTo>
                  <a:lnTo>
                    <a:pt x="74752" y="430745"/>
                  </a:lnTo>
                  <a:lnTo>
                    <a:pt x="77152" y="429475"/>
                  </a:lnTo>
                  <a:lnTo>
                    <a:pt x="78346" y="432015"/>
                  </a:lnTo>
                  <a:lnTo>
                    <a:pt x="81521" y="429475"/>
                  </a:lnTo>
                  <a:lnTo>
                    <a:pt x="83108" y="428205"/>
                  </a:lnTo>
                  <a:lnTo>
                    <a:pt x="80327" y="430745"/>
                  </a:lnTo>
                  <a:lnTo>
                    <a:pt x="86309" y="430745"/>
                  </a:lnTo>
                  <a:lnTo>
                    <a:pt x="91224" y="434555"/>
                  </a:lnTo>
                  <a:lnTo>
                    <a:pt x="100050" y="430745"/>
                  </a:lnTo>
                  <a:lnTo>
                    <a:pt x="102628" y="439635"/>
                  </a:lnTo>
                  <a:lnTo>
                    <a:pt x="107264" y="439635"/>
                  </a:lnTo>
                  <a:lnTo>
                    <a:pt x="109550" y="442175"/>
                  </a:lnTo>
                  <a:lnTo>
                    <a:pt x="108470" y="445985"/>
                  </a:lnTo>
                  <a:lnTo>
                    <a:pt x="111226" y="445985"/>
                  </a:lnTo>
                  <a:lnTo>
                    <a:pt x="113322" y="452335"/>
                  </a:lnTo>
                  <a:lnTo>
                    <a:pt x="116001" y="449795"/>
                  </a:lnTo>
                  <a:lnTo>
                    <a:pt x="114122" y="457415"/>
                  </a:lnTo>
                  <a:lnTo>
                    <a:pt x="125526" y="457415"/>
                  </a:lnTo>
                  <a:lnTo>
                    <a:pt x="130352" y="457415"/>
                  </a:lnTo>
                  <a:lnTo>
                    <a:pt x="130962" y="456145"/>
                  </a:lnTo>
                  <a:lnTo>
                    <a:pt x="133477" y="458685"/>
                  </a:lnTo>
                  <a:lnTo>
                    <a:pt x="140868" y="458685"/>
                  </a:lnTo>
                  <a:lnTo>
                    <a:pt x="142087" y="456145"/>
                  </a:lnTo>
                  <a:lnTo>
                    <a:pt x="142709" y="454875"/>
                  </a:lnTo>
                  <a:lnTo>
                    <a:pt x="147205" y="453605"/>
                  </a:lnTo>
                  <a:lnTo>
                    <a:pt x="148640" y="461225"/>
                  </a:lnTo>
                  <a:lnTo>
                    <a:pt x="150876" y="462495"/>
                  </a:lnTo>
                  <a:lnTo>
                    <a:pt x="153174" y="463765"/>
                  </a:lnTo>
                  <a:lnTo>
                    <a:pt x="152095" y="465010"/>
                  </a:lnTo>
                  <a:lnTo>
                    <a:pt x="153339" y="467575"/>
                  </a:lnTo>
                  <a:lnTo>
                    <a:pt x="158432" y="468845"/>
                  </a:lnTo>
                  <a:lnTo>
                    <a:pt x="163664" y="468845"/>
                  </a:lnTo>
                  <a:lnTo>
                    <a:pt x="166585" y="472655"/>
                  </a:lnTo>
                  <a:lnTo>
                    <a:pt x="168567" y="471385"/>
                  </a:lnTo>
                  <a:lnTo>
                    <a:pt x="169125" y="472655"/>
                  </a:lnTo>
                  <a:lnTo>
                    <a:pt x="169405" y="473925"/>
                  </a:lnTo>
                  <a:lnTo>
                    <a:pt x="169621" y="475195"/>
                  </a:lnTo>
                  <a:lnTo>
                    <a:pt x="169722" y="476465"/>
                  </a:lnTo>
                  <a:lnTo>
                    <a:pt x="169951" y="477735"/>
                  </a:lnTo>
                  <a:lnTo>
                    <a:pt x="169951" y="475195"/>
                  </a:lnTo>
                  <a:lnTo>
                    <a:pt x="174231" y="475195"/>
                  </a:lnTo>
                  <a:lnTo>
                    <a:pt x="172466" y="479005"/>
                  </a:lnTo>
                  <a:lnTo>
                    <a:pt x="172605" y="479005"/>
                  </a:lnTo>
                  <a:lnTo>
                    <a:pt x="172681" y="480275"/>
                  </a:lnTo>
                  <a:lnTo>
                    <a:pt x="172847" y="480275"/>
                  </a:lnTo>
                  <a:lnTo>
                    <a:pt x="173291" y="481545"/>
                  </a:lnTo>
                  <a:lnTo>
                    <a:pt x="175031" y="479005"/>
                  </a:lnTo>
                  <a:lnTo>
                    <a:pt x="176098" y="475195"/>
                  </a:lnTo>
                  <a:lnTo>
                    <a:pt x="178231" y="475195"/>
                  </a:lnTo>
                  <a:lnTo>
                    <a:pt x="179298" y="473925"/>
                  </a:lnTo>
                  <a:lnTo>
                    <a:pt x="176568" y="480275"/>
                  </a:lnTo>
                  <a:lnTo>
                    <a:pt x="184137" y="473925"/>
                  </a:lnTo>
                  <a:lnTo>
                    <a:pt x="181533" y="481545"/>
                  </a:lnTo>
                  <a:lnTo>
                    <a:pt x="184442" y="479005"/>
                  </a:lnTo>
                  <a:lnTo>
                    <a:pt x="189839" y="484085"/>
                  </a:lnTo>
                  <a:lnTo>
                    <a:pt x="193763" y="479082"/>
                  </a:lnTo>
                  <a:lnTo>
                    <a:pt x="194703" y="480275"/>
                  </a:lnTo>
                  <a:lnTo>
                    <a:pt x="198310" y="480275"/>
                  </a:lnTo>
                  <a:lnTo>
                    <a:pt x="204952" y="480275"/>
                  </a:lnTo>
                  <a:lnTo>
                    <a:pt x="206756" y="477735"/>
                  </a:lnTo>
                  <a:lnTo>
                    <a:pt x="207670" y="476465"/>
                  </a:lnTo>
                  <a:lnTo>
                    <a:pt x="210362" y="471385"/>
                  </a:lnTo>
                  <a:lnTo>
                    <a:pt x="211709" y="468845"/>
                  </a:lnTo>
                  <a:lnTo>
                    <a:pt x="213880" y="466305"/>
                  </a:lnTo>
                  <a:lnTo>
                    <a:pt x="216039" y="463765"/>
                  </a:lnTo>
                  <a:lnTo>
                    <a:pt x="220560" y="459955"/>
                  </a:lnTo>
                  <a:close/>
                </a:path>
                <a:path extrusionOk="0" h="829945" w="551180">
                  <a:moveTo>
                    <a:pt x="220802" y="461086"/>
                  </a:moveTo>
                  <a:lnTo>
                    <a:pt x="220662" y="461124"/>
                  </a:lnTo>
                  <a:lnTo>
                    <a:pt x="220662" y="461365"/>
                  </a:lnTo>
                  <a:lnTo>
                    <a:pt x="220802" y="461086"/>
                  </a:lnTo>
                  <a:close/>
                </a:path>
                <a:path extrusionOk="0" h="829945" w="551180">
                  <a:moveTo>
                    <a:pt x="226377" y="461264"/>
                  </a:moveTo>
                  <a:lnTo>
                    <a:pt x="221932" y="464273"/>
                  </a:lnTo>
                  <a:lnTo>
                    <a:pt x="221335" y="463130"/>
                  </a:lnTo>
                  <a:lnTo>
                    <a:pt x="220662" y="461365"/>
                  </a:lnTo>
                  <a:lnTo>
                    <a:pt x="215557" y="471843"/>
                  </a:lnTo>
                  <a:lnTo>
                    <a:pt x="226377" y="461264"/>
                  </a:lnTo>
                  <a:close/>
                </a:path>
                <a:path extrusionOk="0" h="829945" w="551180">
                  <a:moveTo>
                    <a:pt x="241414" y="482815"/>
                  </a:moveTo>
                  <a:lnTo>
                    <a:pt x="240639" y="482815"/>
                  </a:lnTo>
                  <a:lnTo>
                    <a:pt x="241325" y="483349"/>
                  </a:lnTo>
                  <a:lnTo>
                    <a:pt x="241414" y="482815"/>
                  </a:lnTo>
                  <a:close/>
                </a:path>
                <a:path extrusionOk="0" h="829945" w="551180">
                  <a:moveTo>
                    <a:pt x="248716" y="481863"/>
                  </a:moveTo>
                  <a:lnTo>
                    <a:pt x="248399" y="481545"/>
                  </a:lnTo>
                  <a:lnTo>
                    <a:pt x="245973" y="482815"/>
                  </a:lnTo>
                  <a:lnTo>
                    <a:pt x="248716" y="481863"/>
                  </a:lnTo>
                  <a:close/>
                </a:path>
                <a:path extrusionOk="0" h="829945" w="551180">
                  <a:moveTo>
                    <a:pt x="250939" y="484085"/>
                  </a:moveTo>
                  <a:lnTo>
                    <a:pt x="249605" y="481545"/>
                  </a:lnTo>
                  <a:lnTo>
                    <a:pt x="248716" y="481863"/>
                  </a:lnTo>
                  <a:lnTo>
                    <a:pt x="250939" y="484085"/>
                  </a:lnTo>
                  <a:close/>
                </a:path>
                <a:path extrusionOk="0" h="829945" w="551180">
                  <a:moveTo>
                    <a:pt x="264134" y="515835"/>
                  </a:moveTo>
                  <a:lnTo>
                    <a:pt x="262521" y="516775"/>
                  </a:lnTo>
                  <a:lnTo>
                    <a:pt x="262547" y="517105"/>
                  </a:lnTo>
                  <a:lnTo>
                    <a:pt x="263017" y="517105"/>
                  </a:lnTo>
                  <a:lnTo>
                    <a:pt x="264134" y="515835"/>
                  </a:lnTo>
                  <a:close/>
                </a:path>
                <a:path extrusionOk="0" h="829945" w="551180">
                  <a:moveTo>
                    <a:pt x="277266" y="506133"/>
                  </a:moveTo>
                  <a:lnTo>
                    <a:pt x="277126" y="505015"/>
                  </a:lnTo>
                  <a:lnTo>
                    <a:pt x="276898" y="505764"/>
                  </a:lnTo>
                  <a:lnTo>
                    <a:pt x="275996" y="507174"/>
                  </a:lnTo>
                  <a:lnTo>
                    <a:pt x="276758" y="506818"/>
                  </a:lnTo>
                  <a:lnTo>
                    <a:pt x="277266" y="506133"/>
                  </a:lnTo>
                  <a:close/>
                </a:path>
                <a:path extrusionOk="0" h="829945" w="551180">
                  <a:moveTo>
                    <a:pt x="320306" y="36169"/>
                  </a:moveTo>
                  <a:lnTo>
                    <a:pt x="318541" y="34899"/>
                  </a:lnTo>
                  <a:lnTo>
                    <a:pt x="316801" y="36169"/>
                  </a:lnTo>
                  <a:lnTo>
                    <a:pt x="320306" y="36169"/>
                  </a:lnTo>
                  <a:close/>
                </a:path>
                <a:path extrusionOk="0" h="829945" w="551180">
                  <a:moveTo>
                    <a:pt x="322465" y="531075"/>
                  </a:moveTo>
                  <a:lnTo>
                    <a:pt x="322135" y="528002"/>
                  </a:lnTo>
                  <a:lnTo>
                    <a:pt x="320713" y="530225"/>
                  </a:lnTo>
                  <a:lnTo>
                    <a:pt x="322465" y="531075"/>
                  </a:lnTo>
                  <a:close/>
                </a:path>
                <a:path extrusionOk="0" h="829945" w="551180">
                  <a:moveTo>
                    <a:pt x="323596" y="586740"/>
                  </a:moveTo>
                  <a:lnTo>
                    <a:pt x="322516" y="586663"/>
                  </a:lnTo>
                  <a:lnTo>
                    <a:pt x="321652" y="586905"/>
                  </a:lnTo>
                  <a:lnTo>
                    <a:pt x="321132" y="587768"/>
                  </a:lnTo>
                  <a:lnTo>
                    <a:pt x="322237" y="587794"/>
                  </a:lnTo>
                  <a:lnTo>
                    <a:pt x="323037" y="587425"/>
                  </a:lnTo>
                  <a:lnTo>
                    <a:pt x="323596" y="586740"/>
                  </a:lnTo>
                  <a:close/>
                </a:path>
                <a:path extrusionOk="0" h="829945" w="551180">
                  <a:moveTo>
                    <a:pt x="324497" y="523455"/>
                  </a:moveTo>
                  <a:lnTo>
                    <a:pt x="321246" y="519645"/>
                  </a:lnTo>
                  <a:lnTo>
                    <a:pt x="322135" y="528002"/>
                  </a:lnTo>
                  <a:lnTo>
                    <a:pt x="322605" y="527265"/>
                  </a:lnTo>
                  <a:lnTo>
                    <a:pt x="324497" y="523455"/>
                  </a:lnTo>
                  <a:close/>
                </a:path>
                <a:path extrusionOk="0" h="829945" w="551180">
                  <a:moveTo>
                    <a:pt x="327101" y="65379"/>
                  </a:moveTo>
                  <a:lnTo>
                    <a:pt x="326009" y="66078"/>
                  </a:lnTo>
                  <a:lnTo>
                    <a:pt x="327101" y="67081"/>
                  </a:lnTo>
                  <a:lnTo>
                    <a:pt x="327101" y="65379"/>
                  </a:lnTo>
                  <a:close/>
                </a:path>
                <a:path extrusionOk="0" h="829945" w="551180">
                  <a:moveTo>
                    <a:pt x="329526" y="99669"/>
                  </a:moveTo>
                  <a:lnTo>
                    <a:pt x="329095" y="99364"/>
                  </a:lnTo>
                  <a:lnTo>
                    <a:pt x="328777" y="100939"/>
                  </a:lnTo>
                  <a:lnTo>
                    <a:pt x="329526" y="99669"/>
                  </a:lnTo>
                  <a:close/>
                </a:path>
                <a:path extrusionOk="0" h="829945" w="551180">
                  <a:moveTo>
                    <a:pt x="337146" y="552665"/>
                  </a:moveTo>
                  <a:lnTo>
                    <a:pt x="336372" y="551395"/>
                  </a:lnTo>
                  <a:lnTo>
                    <a:pt x="336397" y="552665"/>
                  </a:lnTo>
                  <a:lnTo>
                    <a:pt x="337146" y="552665"/>
                  </a:lnTo>
                  <a:close/>
                </a:path>
                <a:path extrusionOk="0" h="829945" w="551180">
                  <a:moveTo>
                    <a:pt x="337235" y="541235"/>
                  </a:moveTo>
                  <a:lnTo>
                    <a:pt x="336842" y="541235"/>
                  </a:lnTo>
                  <a:lnTo>
                    <a:pt x="335711" y="541235"/>
                  </a:lnTo>
                  <a:lnTo>
                    <a:pt x="335902" y="541591"/>
                  </a:lnTo>
                  <a:lnTo>
                    <a:pt x="333476" y="542505"/>
                  </a:lnTo>
                  <a:lnTo>
                    <a:pt x="336257" y="542505"/>
                  </a:lnTo>
                  <a:lnTo>
                    <a:pt x="337172" y="542505"/>
                  </a:lnTo>
                  <a:lnTo>
                    <a:pt x="337235" y="541235"/>
                  </a:lnTo>
                  <a:close/>
                </a:path>
                <a:path extrusionOk="0" h="829945" w="551180">
                  <a:moveTo>
                    <a:pt x="338607" y="552665"/>
                  </a:moveTo>
                  <a:lnTo>
                    <a:pt x="337146" y="552665"/>
                  </a:lnTo>
                  <a:lnTo>
                    <a:pt x="337908" y="553935"/>
                  </a:lnTo>
                  <a:lnTo>
                    <a:pt x="338607" y="552665"/>
                  </a:lnTo>
                  <a:close/>
                </a:path>
                <a:path extrusionOk="0" h="829945" w="551180">
                  <a:moveTo>
                    <a:pt x="342328" y="534885"/>
                  </a:moveTo>
                  <a:lnTo>
                    <a:pt x="338582" y="534885"/>
                  </a:lnTo>
                  <a:lnTo>
                    <a:pt x="338467" y="529805"/>
                  </a:lnTo>
                  <a:lnTo>
                    <a:pt x="337693" y="531075"/>
                  </a:lnTo>
                  <a:lnTo>
                    <a:pt x="337235" y="541235"/>
                  </a:lnTo>
                  <a:lnTo>
                    <a:pt x="339369" y="541235"/>
                  </a:lnTo>
                  <a:lnTo>
                    <a:pt x="342328" y="534885"/>
                  </a:lnTo>
                  <a:close/>
                </a:path>
                <a:path extrusionOk="0" h="829945" w="551180">
                  <a:moveTo>
                    <a:pt x="345694" y="0"/>
                  </a:moveTo>
                  <a:lnTo>
                    <a:pt x="340042" y="76"/>
                  </a:lnTo>
                  <a:lnTo>
                    <a:pt x="340499" y="635"/>
                  </a:lnTo>
                  <a:lnTo>
                    <a:pt x="341388" y="1714"/>
                  </a:lnTo>
                  <a:lnTo>
                    <a:pt x="340283" y="2679"/>
                  </a:lnTo>
                  <a:lnTo>
                    <a:pt x="345694" y="0"/>
                  </a:lnTo>
                  <a:close/>
                </a:path>
                <a:path extrusionOk="0" h="829945" w="551180">
                  <a:moveTo>
                    <a:pt x="345808" y="141579"/>
                  </a:moveTo>
                  <a:lnTo>
                    <a:pt x="345338" y="140347"/>
                  </a:lnTo>
                  <a:lnTo>
                    <a:pt x="345808" y="141579"/>
                  </a:lnTo>
                  <a:close/>
                </a:path>
                <a:path extrusionOk="0" h="829945" w="551180">
                  <a:moveTo>
                    <a:pt x="348754" y="556475"/>
                  </a:moveTo>
                  <a:lnTo>
                    <a:pt x="348005" y="555205"/>
                  </a:lnTo>
                  <a:lnTo>
                    <a:pt x="347484" y="555586"/>
                  </a:lnTo>
                  <a:lnTo>
                    <a:pt x="348754" y="556475"/>
                  </a:lnTo>
                  <a:close/>
                </a:path>
                <a:path extrusionOk="0" h="829945" w="551180">
                  <a:moveTo>
                    <a:pt x="349529" y="2400"/>
                  </a:moveTo>
                  <a:lnTo>
                    <a:pt x="347154" y="5308"/>
                  </a:lnTo>
                  <a:lnTo>
                    <a:pt x="348615" y="5943"/>
                  </a:lnTo>
                  <a:lnTo>
                    <a:pt x="349529" y="2400"/>
                  </a:lnTo>
                  <a:close/>
                </a:path>
                <a:path extrusionOk="0" h="829945" w="551180">
                  <a:moveTo>
                    <a:pt x="352399" y="230479"/>
                  </a:moveTo>
                  <a:lnTo>
                    <a:pt x="351612" y="226441"/>
                  </a:lnTo>
                  <a:lnTo>
                    <a:pt x="349173" y="227939"/>
                  </a:lnTo>
                  <a:lnTo>
                    <a:pt x="352399" y="230479"/>
                  </a:lnTo>
                  <a:close/>
                </a:path>
                <a:path extrusionOk="0" h="829945" w="551180">
                  <a:moveTo>
                    <a:pt x="353695" y="238455"/>
                  </a:moveTo>
                  <a:lnTo>
                    <a:pt x="352615" y="240639"/>
                  </a:lnTo>
                  <a:lnTo>
                    <a:pt x="353479" y="241909"/>
                  </a:lnTo>
                  <a:lnTo>
                    <a:pt x="353695" y="238455"/>
                  </a:lnTo>
                  <a:close/>
                </a:path>
                <a:path extrusionOk="0" h="829945" w="551180">
                  <a:moveTo>
                    <a:pt x="353771" y="225132"/>
                  </a:moveTo>
                  <a:lnTo>
                    <a:pt x="350913" y="222859"/>
                  </a:lnTo>
                  <a:lnTo>
                    <a:pt x="351612" y="226441"/>
                  </a:lnTo>
                  <a:lnTo>
                    <a:pt x="353771" y="225132"/>
                  </a:lnTo>
                  <a:close/>
                </a:path>
                <a:path extrusionOk="0" h="829945" w="551180">
                  <a:moveTo>
                    <a:pt x="354050" y="558927"/>
                  </a:moveTo>
                  <a:lnTo>
                    <a:pt x="353339" y="558711"/>
                  </a:lnTo>
                  <a:lnTo>
                    <a:pt x="352806" y="558685"/>
                  </a:lnTo>
                  <a:lnTo>
                    <a:pt x="352310" y="558761"/>
                  </a:lnTo>
                  <a:lnTo>
                    <a:pt x="354050" y="558927"/>
                  </a:lnTo>
                  <a:close/>
                </a:path>
                <a:path extrusionOk="0" h="829945" w="551180">
                  <a:moveTo>
                    <a:pt x="355790" y="212432"/>
                  </a:moveTo>
                  <a:lnTo>
                    <a:pt x="355777" y="211429"/>
                  </a:lnTo>
                  <a:lnTo>
                    <a:pt x="355561" y="210096"/>
                  </a:lnTo>
                  <a:lnTo>
                    <a:pt x="354279" y="212699"/>
                  </a:lnTo>
                  <a:lnTo>
                    <a:pt x="355790" y="212432"/>
                  </a:lnTo>
                  <a:close/>
                </a:path>
                <a:path extrusionOk="0" h="829945" w="551180">
                  <a:moveTo>
                    <a:pt x="356768" y="207619"/>
                  </a:moveTo>
                  <a:lnTo>
                    <a:pt x="350850" y="207619"/>
                  </a:lnTo>
                  <a:lnTo>
                    <a:pt x="355358" y="208889"/>
                  </a:lnTo>
                  <a:lnTo>
                    <a:pt x="355561" y="210096"/>
                  </a:lnTo>
                  <a:lnTo>
                    <a:pt x="356768" y="207619"/>
                  </a:lnTo>
                  <a:close/>
                </a:path>
                <a:path extrusionOk="0" h="829945" w="551180">
                  <a:moveTo>
                    <a:pt x="358990" y="207619"/>
                  </a:moveTo>
                  <a:lnTo>
                    <a:pt x="357136" y="206857"/>
                  </a:lnTo>
                  <a:lnTo>
                    <a:pt x="356768" y="207619"/>
                  </a:lnTo>
                  <a:lnTo>
                    <a:pt x="358990" y="207619"/>
                  </a:lnTo>
                  <a:close/>
                </a:path>
                <a:path extrusionOk="0" h="829945" w="551180">
                  <a:moveTo>
                    <a:pt x="362254" y="340398"/>
                  </a:moveTo>
                  <a:lnTo>
                    <a:pt x="360794" y="338988"/>
                  </a:lnTo>
                  <a:lnTo>
                    <a:pt x="362254" y="341807"/>
                  </a:lnTo>
                  <a:lnTo>
                    <a:pt x="362254" y="340398"/>
                  </a:lnTo>
                  <a:close/>
                </a:path>
                <a:path extrusionOk="0" h="829945" w="551180">
                  <a:moveTo>
                    <a:pt x="365925" y="311950"/>
                  </a:moveTo>
                  <a:lnTo>
                    <a:pt x="365645" y="311912"/>
                  </a:lnTo>
                  <a:lnTo>
                    <a:pt x="365099" y="311912"/>
                  </a:lnTo>
                  <a:lnTo>
                    <a:pt x="365899" y="312115"/>
                  </a:lnTo>
                  <a:lnTo>
                    <a:pt x="365925" y="311950"/>
                  </a:lnTo>
                  <a:close/>
                </a:path>
                <a:path extrusionOk="0" h="829945" w="551180">
                  <a:moveTo>
                    <a:pt x="367385" y="336105"/>
                  </a:moveTo>
                  <a:lnTo>
                    <a:pt x="360781" y="337578"/>
                  </a:lnTo>
                  <a:lnTo>
                    <a:pt x="360794" y="338988"/>
                  </a:lnTo>
                  <a:lnTo>
                    <a:pt x="367385" y="336105"/>
                  </a:lnTo>
                  <a:close/>
                </a:path>
                <a:path extrusionOk="0" h="829945" w="551180">
                  <a:moveTo>
                    <a:pt x="378358" y="368401"/>
                  </a:moveTo>
                  <a:lnTo>
                    <a:pt x="373227" y="369912"/>
                  </a:lnTo>
                  <a:lnTo>
                    <a:pt x="373227" y="370611"/>
                  </a:lnTo>
                  <a:lnTo>
                    <a:pt x="378358" y="368401"/>
                  </a:lnTo>
                  <a:close/>
                </a:path>
                <a:path extrusionOk="0" h="829945" w="551180">
                  <a:moveTo>
                    <a:pt x="379006" y="409943"/>
                  </a:moveTo>
                  <a:lnTo>
                    <a:pt x="378993" y="409232"/>
                  </a:lnTo>
                  <a:lnTo>
                    <a:pt x="378993" y="407797"/>
                  </a:lnTo>
                  <a:lnTo>
                    <a:pt x="376097" y="410743"/>
                  </a:lnTo>
                  <a:lnTo>
                    <a:pt x="377558" y="410692"/>
                  </a:lnTo>
                  <a:lnTo>
                    <a:pt x="379006" y="409943"/>
                  </a:lnTo>
                  <a:close/>
                </a:path>
                <a:path extrusionOk="0" h="829945" w="551180">
                  <a:moveTo>
                    <a:pt x="381215" y="397383"/>
                  </a:moveTo>
                  <a:lnTo>
                    <a:pt x="380136" y="395579"/>
                  </a:lnTo>
                  <a:lnTo>
                    <a:pt x="373595" y="399389"/>
                  </a:lnTo>
                  <a:lnTo>
                    <a:pt x="376682" y="401929"/>
                  </a:lnTo>
                  <a:lnTo>
                    <a:pt x="373100" y="407009"/>
                  </a:lnTo>
                  <a:lnTo>
                    <a:pt x="375196" y="405739"/>
                  </a:lnTo>
                  <a:lnTo>
                    <a:pt x="381215" y="397383"/>
                  </a:lnTo>
                  <a:close/>
                </a:path>
                <a:path extrusionOk="0" h="829945" w="551180">
                  <a:moveTo>
                    <a:pt x="381736" y="377799"/>
                  </a:moveTo>
                  <a:lnTo>
                    <a:pt x="381266" y="376529"/>
                  </a:lnTo>
                  <a:lnTo>
                    <a:pt x="381292" y="377799"/>
                  </a:lnTo>
                  <a:lnTo>
                    <a:pt x="381736" y="377799"/>
                  </a:lnTo>
                  <a:close/>
                </a:path>
                <a:path extrusionOk="0" h="829945" w="551180">
                  <a:moveTo>
                    <a:pt x="385191" y="419455"/>
                  </a:moveTo>
                  <a:lnTo>
                    <a:pt x="384327" y="419709"/>
                  </a:lnTo>
                  <a:lnTo>
                    <a:pt x="380682" y="420979"/>
                  </a:lnTo>
                  <a:lnTo>
                    <a:pt x="380796" y="427329"/>
                  </a:lnTo>
                  <a:lnTo>
                    <a:pt x="385191" y="419455"/>
                  </a:lnTo>
                  <a:close/>
                </a:path>
                <a:path extrusionOk="0" h="829945" w="551180">
                  <a:moveTo>
                    <a:pt x="386372" y="399389"/>
                  </a:moveTo>
                  <a:lnTo>
                    <a:pt x="383209" y="396265"/>
                  </a:lnTo>
                  <a:lnTo>
                    <a:pt x="383044" y="396354"/>
                  </a:lnTo>
                  <a:lnTo>
                    <a:pt x="383082" y="396138"/>
                  </a:lnTo>
                  <a:lnTo>
                    <a:pt x="382524" y="395579"/>
                  </a:lnTo>
                  <a:lnTo>
                    <a:pt x="381215" y="397383"/>
                  </a:lnTo>
                  <a:lnTo>
                    <a:pt x="382397" y="399389"/>
                  </a:lnTo>
                  <a:lnTo>
                    <a:pt x="382816" y="397408"/>
                  </a:lnTo>
                  <a:lnTo>
                    <a:pt x="385343" y="399389"/>
                  </a:lnTo>
                  <a:lnTo>
                    <a:pt x="386372" y="399389"/>
                  </a:lnTo>
                  <a:close/>
                </a:path>
                <a:path extrusionOk="0" h="829945" w="551180">
                  <a:moveTo>
                    <a:pt x="388150" y="418592"/>
                  </a:moveTo>
                  <a:lnTo>
                    <a:pt x="387172" y="415899"/>
                  </a:lnTo>
                  <a:lnTo>
                    <a:pt x="385191" y="419455"/>
                  </a:lnTo>
                  <a:lnTo>
                    <a:pt x="388150" y="418592"/>
                  </a:lnTo>
                  <a:close/>
                </a:path>
                <a:path extrusionOk="0" h="829945" w="551180">
                  <a:moveTo>
                    <a:pt x="388810" y="388213"/>
                  </a:moveTo>
                  <a:lnTo>
                    <a:pt x="388772" y="385419"/>
                  </a:lnTo>
                  <a:lnTo>
                    <a:pt x="387311" y="386689"/>
                  </a:lnTo>
                  <a:lnTo>
                    <a:pt x="388810" y="388213"/>
                  </a:lnTo>
                  <a:close/>
                </a:path>
                <a:path extrusionOk="0" h="829945" w="551180">
                  <a:moveTo>
                    <a:pt x="389178" y="388594"/>
                  </a:moveTo>
                  <a:lnTo>
                    <a:pt x="388810" y="388213"/>
                  </a:lnTo>
                  <a:lnTo>
                    <a:pt x="388823" y="389229"/>
                  </a:lnTo>
                  <a:lnTo>
                    <a:pt x="389178" y="388594"/>
                  </a:lnTo>
                  <a:close/>
                </a:path>
                <a:path extrusionOk="0" h="829945" w="551180">
                  <a:moveTo>
                    <a:pt x="389750" y="192773"/>
                  </a:moveTo>
                  <a:lnTo>
                    <a:pt x="387527" y="189839"/>
                  </a:lnTo>
                  <a:lnTo>
                    <a:pt x="387032" y="192379"/>
                  </a:lnTo>
                  <a:lnTo>
                    <a:pt x="389267" y="192379"/>
                  </a:lnTo>
                  <a:lnTo>
                    <a:pt x="389750" y="192773"/>
                  </a:lnTo>
                  <a:close/>
                </a:path>
                <a:path extrusionOk="0" h="829945" w="551180">
                  <a:moveTo>
                    <a:pt x="393560" y="437730"/>
                  </a:moveTo>
                  <a:lnTo>
                    <a:pt x="391934" y="434949"/>
                  </a:lnTo>
                  <a:lnTo>
                    <a:pt x="390474" y="436219"/>
                  </a:lnTo>
                  <a:lnTo>
                    <a:pt x="393560" y="437730"/>
                  </a:lnTo>
                  <a:close/>
                </a:path>
                <a:path extrusionOk="0" h="829945" w="551180">
                  <a:moveTo>
                    <a:pt x="394258" y="198729"/>
                  </a:moveTo>
                  <a:lnTo>
                    <a:pt x="394042" y="196189"/>
                  </a:lnTo>
                  <a:lnTo>
                    <a:pt x="393547" y="194919"/>
                  </a:lnTo>
                  <a:lnTo>
                    <a:pt x="393065" y="193649"/>
                  </a:lnTo>
                  <a:lnTo>
                    <a:pt x="392379" y="194919"/>
                  </a:lnTo>
                  <a:lnTo>
                    <a:pt x="389750" y="192773"/>
                  </a:lnTo>
                  <a:lnTo>
                    <a:pt x="394258" y="198729"/>
                  </a:lnTo>
                  <a:close/>
                </a:path>
                <a:path extrusionOk="0" h="829945" w="551180">
                  <a:moveTo>
                    <a:pt x="394385" y="438137"/>
                  </a:moveTo>
                  <a:lnTo>
                    <a:pt x="393560" y="437730"/>
                  </a:lnTo>
                  <a:lnTo>
                    <a:pt x="394169" y="438759"/>
                  </a:lnTo>
                  <a:lnTo>
                    <a:pt x="394385" y="438137"/>
                  </a:lnTo>
                  <a:close/>
                </a:path>
                <a:path extrusionOk="0" h="829945" w="551180">
                  <a:moveTo>
                    <a:pt x="395135" y="199999"/>
                  </a:moveTo>
                  <a:lnTo>
                    <a:pt x="391337" y="198742"/>
                  </a:lnTo>
                  <a:lnTo>
                    <a:pt x="391693" y="202539"/>
                  </a:lnTo>
                  <a:lnTo>
                    <a:pt x="395135" y="199999"/>
                  </a:lnTo>
                  <a:close/>
                </a:path>
                <a:path extrusionOk="0" h="829945" w="551180">
                  <a:moveTo>
                    <a:pt x="399935" y="592048"/>
                  </a:moveTo>
                  <a:lnTo>
                    <a:pt x="398068" y="590245"/>
                  </a:lnTo>
                  <a:lnTo>
                    <a:pt x="397433" y="592493"/>
                  </a:lnTo>
                  <a:lnTo>
                    <a:pt x="395909" y="593788"/>
                  </a:lnTo>
                  <a:lnTo>
                    <a:pt x="399935" y="592048"/>
                  </a:lnTo>
                  <a:close/>
                </a:path>
                <a:path extrusionOk="0" h="829945" w="551180">
                  <a:moveTo>
                    <a:pt x="403174" y="646645"/>
                  </a:moveTo>
                  <a:lnTo>
                    <a:pt x="402894" y="646645"/>
                  </a:lnTo>
                  <a:lnTo>
                    <a:pt x="403021" y="646760"/>
                  </a:lnTo>
                  <a:lnTo>
                    <a:pt x="403174" y="646645"/>
                  </a:lnTo>
                  <a:close/>
                </a:path>
                <a:path extrusionOk="0" h="829945" w="551180">
                  <a:moveTo>
                    <a:pt x="408139" y="472401"/>
                  </a:moveTo>
                  <a:lnTo>
                    <a:pt x="407314" y="472147"/>
                  </a:lnTo>
                  <a:lnTo>
                    <a:pt x="406476" y="472338"/>
                  </a:lnTo>
                  <a:lnTo>
                    <a:pt x="405879" y="473367"/>
                  </a:lnTo>
                  <a:lnTo>
                    <a:pt x="406565" y="472922"/>
                  </a:lnTo>
                  <a:lnTo>
                    <a:pt x="407339" y="472668"/>
                  </a:lnTo>
                  <a:lnTo>
                    <a:pt x="408139" y="472401"/>
                  </a:lnTo>
                  <a:close/>
                </a:path>
                <a:path extrusionOk="0" h="829945" w="551180">
                  <a:moveTo>
                    <a:pt x="412661" y="607275"/>
                  </a:moveTo>
                  <a:lnTo>
                    <a:pt x="409435" y="606005"/>
                  </a:lnTo>
                  <a:lnTo>
                    <a:pt x="409003" y="606640"/>
                  </a:lnTo>
                  <a:lnTo>
                    <a:pt x="412661" y="607275"/>
                  </a:lnTo>
                  <a:close/>
                </a:path>
                <a:path extrusionOk="0" h="829945" w="551180">
                  <a:moveTo>
                    <a:pt x="412902" y="512686"/>
                  </a:moveTo>
                  <a:lnTo>
                    <a:pt x="412851" y="508609"/>
                  </a:lnTo>
                  <a:lnTo>
                    <a:pt x="412102" y="512419"/>
                  </a:lnTo>
                  <a:lnTo>
                    <a:pt x="412902" y="512686"/>
                  </a:lnTo>
                  <a:close/>
                </a:path>
                <a:path extrusionOk="0" h="829945" w="551180">
                  <a:moveTo>
                    <a:pt x="414553" y="614146"/>
                  </a:moveTo>
                  <a:lnTo>
                    <a:pt x="414401" y="613625"/>
                  </a:lnTo>
                  <a:lnTo>
                    <a:pt x="414070" y="613625"/>
                  </a:lnTo>
                  <a:lnTo>
                    <a:pt x="414553" y="614146"/>
                  </a:lnTo>
                  <a:close/>
                </a:path>
                <a:path extrusionOk="0" h="829945" w="551180">
                  <a:moveTo>
                    <a:pt x="415874" y="513689"/>
                  </a:moveTo>
                  <a:lnTo>
                    <a:pt x="412902" y="512686"/>
                  </a:lnTo>
                  <a:lnTo>
                    <a:pt x="412915" y="513689"/>
                  </a:lnTo>
                  <a:lnTo>
                    <a:pt x="415874" y="513689"/>
                  </a:lnTo>
                  <a:close/>
                </a:path>
                <a:path extrusionOk="0" h="829945" w="551180">
                  <a:moveTo>
                    <a:pt x="419671" y="517461"/>
                  </a:moveTo>
                  <a:lnTo>
                    <a:pt x="419455" y="517283"/>
                  </a:lnTo>
                  <a:lnTo>
                    <a:pt x="419392" y="517499"/>
                  </a:lnTo>
                  <a:lnTo>
                    <a:pt x="419671" y="517499"/>
                  </a:lnTo>
                  <a:close/>
                </a:path>
                <a:path extrusionOk="0" h="829945" w="551180">
                  <a:moveTo>
                    <a:pt x="419760" y="516229"/>
                  </a:moveTo>
                  <a:lnTo>
                    <a:pt x="418147" y="516229"/>
                  </a:lnTo>
                  <a:lnTo>
                    <a:pt x="419455" y="517283"/>
                  </a:lnTo>
                  <a:lnTo>
                    <a:pt x="419760" y="516229"/>
                  </a:lnTo>
                  <a:close/>
                </a:path>
                <a:path extrusionOk="0" h="829945" w="551180">
                  <a:moveTo>
                    <a:pt x="421157" y="542607"/>
                  </a:moveTo>
                  <a:lnTo>
                    <a:pt x="417550" y="541629"/>
                  </a:lnTo>
                  <a:lnTo>
                    <a:pt x="419201" y="542899"/>
                  </a:lnTo>
                  <a:lnTo>
                    <a:pt x="421157" y="542607"/>
                  </a:lnTo>
                  <a:close/>
                </a:path>
                <a:path extrusionOk="0" h="829945" w="551180">
                  <a:moveTo>
                    <a:pt x="423976" y="561949"/>
                  </a:moveTo>
                  <a:lnTo>
                    <a:pt x="422960" y="561949"/>
                  </a:lnTo>
                  <a:lnTo>
                    <a:pt x="421830" y="564489"/>
                  </a:lnTo>
                  <a:lnTo>
                    <a:pt x="423976" y="561949"/>
                  </a:lnTo>
                  <a:close/>
                </a:path>
                <a:path extrusionOk="0" h="829945" w="551180">
                  <a:moveTo>
                    <a:pt x="424307" y="572109"/>
                  </a:moveTo>
                  <a:lnTo>
                    <a:pt x="422427" y="573379"/>
                  </a:lnTo>
                  <a:lnTo>
                    <a:pt x="424243" y="572490"/>
                  </a:lnTo>
                  <a:lnTo>
                    <a:pt x="424307" y="572109"/>
                  </a:lnTo>
                  <a:close/>
                </a:path>
                <a:path extrusionOk="0" h="829945" w="551180">
                  <a:moveTo>
                    <a:pt x="424561" y="566737"/>
                  </a:moveTo>
                  <a:lnTo>
                    <a:pt x="422351" y="565759"/>
                  </a:lnTo>
                  <a:lnTo>
                    <a:pt x="423595" y="567029"/>
                  </a:lnTo>
                  <a:lnTo>
                    <a:pt x="424561" y="566737"/>
                  </a:lnTo>
                  <a:close/>
                </a:path>
                <a:path extrusionOk="0" h="829945" w="551180">
                  <a:moveTo>
                    <a:pt x="425081" y="584695"/>
                  </a:moveTo>
                  <a:lnTo>
                    <a:pt x="419328" y="587121"/>
                  </a:lnTo>
                  <a:lnTo>
                    <a:pt x="417957" y="592124"/>
                  </a:lnTo>
                  <a:lnTo>
                    <a:pt x="424992" y="587235"/>
                  </a:lnTo>
                  <a:lnTo>
                    <a:pt x="424065" y="586384"/>
                  </a:lnTo>
                  <a:lnTo>
                    <a:pt x="425081" y="584695"/>
                  </a:lnTo>
                  <a:close/>
                </a:path>
                <a:path extrusionOk="0" h="829945" w="551180">
                  <a:moveTo>
                    <a:pt x="425602" y="592404"/>
                  </a:moveTo>
                  <a:lnTo>
                    <a:pt x="424802" y="587971"/>
                  </a:lnTo>
                  <a:lnTo>
                    <a:pt x="423227" y="591769"/>
                  </a:lnTo>
                  <a:lnTo>
                    <a:pt x="425602" y="592404"/>
                  </a:lnTo>
                  <a:close/>
                </a:path>
                <a:path extrusionOk="0" h="829945" w="551180">
                  <a:moveTo>
                    <a:pt x="426897" y="588695"/>
                  </a:moveTo>
                  <a:lnTo>
                    <a:pt x="425107" y="587235"/>
                  </a:lnTo>
                  <a:lnTo>
                    <a:pt x="424802" y="587959"/>
                  </a:lnTo>
                  <a:lnTo>
                    <a:pt x="426897" y="588695"/>
                  </a:lnTo>
                  <a:close/>
                </a:path>
                <a:path extrusionOk="0" h="829945" w="551180">
                  <a:moveTo>
                    <a:pt x="428586" y="589813"/>
                  </a:moveTo>
                  <a:lnTo>
                    <a:pt x="427863" y="589140"/>
                  </a:lnTo>
                  <a:lnTo>
                    <a:pt x="427342" y="588860"/>
                  </a:lnTo>
                  <a:lnTo>
                    <a:pt x="426897" y="588695"/>
                  </a:lnTo>
                  <a:lnTo>
                    <a:pt x="427342" y="589064"/>
                  </a:lnTo>
                  <a:lnTo>
                    <a:pt x="427888" y="589445"/>
                  </a:lnTo>
                  <a:lnTo>
                    <a:pt x="428586" y="589813"/>
                  </a:lnTo>
                  <a:close/>
                </a:path>
                <a:path extrusionOk="0" h="829945" w="551180">
                  <a:moveTo>
                    <a:pt x="430187" y="547725"/>
                  </a:moveTo>
                  <a:lnTo>
                    <a:pt x="414947" y="547090"/>
                  </a:lnTo>
                  <a:lnTo>
                    <a:pt x="420255" y="548360"/>
                  </a:lnTo>
                  <a:lnTo>
                    <a:pt x="419900" y="549719"/>
                  </a:lnTo>
                  <a:lnTo>
                    <a:pt x="419176" y="551599"/>
                  </a:lnTo>
                  <a:lnTo>
                    <a:pt x="430187" y="547725"/>
                  </a:lnTo>
                  <a:close/>
                </a:path>
                <a:path extrusionOk="0" h="829945" w="551180">
                  <a:moveTo>
                    <a:pt x="431444" y="696175"/>
                  </a:moveTo>
                  <a:lnTo>
                    <a:pt x="425297" y="693635"/>
                  </a:lnTo>
                  <a:lnTo>
                    <a:pt x="426351" y="694905"/>
                  </a:lnTo>
                  <a:lnTo>
                    <a:pt x="428307" y="697445"/>
                  </a:lnTo>
                  <a:lnTo>
                    <a:pt x="428561" y="696175"/>
                  </a:lnTo>
                  <a:lnTo>
                    <a:pt x="431444" y="696175"/>
                  </a:lnTo>
                  <a:close/>
                </a:path>
                <a:path extrusionOk="0" h="829945" w="551180">
                  <a:moveTo>
                    <a:pt x="434517" y="697445"/>
                  </a:moveTo>
                  <a:lnTo>
                    <a:pt x="433654" y="694321"/>
                  </a:lnTo>
                  <a:lnTo>
                    <a:pt x="431927" y="696175"/>
                  </a:lnTo>
                  <a:lnTo>
                    <a:pt x="431444" y="696175"/>
                  </a:lnTo>
                  <a:lnTo>
                    <a:pt x="434517" y="697445"/>
                  </a:lnTo>
                  <a:close/>
                </a:path>
                <a:path extrusionOk="0" h="829945" w="551180">
                  <a:moveTo>
                    <a:pt x="436829" y="699985"/>
                  </a:moveTo>
                  <a:lnTo>
                    <a:pt x="436638" y="698931"/>
                  </a:lnTo>
                  <a:lnTo>
                    <a:pt x="436257" y="698715"/>
                  </a:lnTo>
                  <a:lnTo>
                    <a:pt x="436079" y="699985"/>
                  </a:lnTo>
                  <a:lnTo>
                    <a:pt x="436829" y="699985"/>
                  </a:lnTo>
                  <a:close/>
                </a:path>
                <a:path extrusionOk="0" h="829945" w="551180">
                  <a:moveTo>
                    <a:pt x="451789" y="671753"/>
                  </a:moveTo>
                  <a:lnTo>
                    <a:pt x="451218" y="671499"/>
                  </a:lnTo>
                  <a:lnTo>
                    <a:pt x="449783" y="671385"/>
                  </a:lnTo>
                  <a:lnTo>
                    <a:pt x="449745" y="671525"/>
                  </a:lnTo>
                  <a:lnTo>
                    <a:pt x="449694" y="671830"/>
                  </a:lnTo>
                  <a:lnTo>
                    <a:pt x="451789" y="671753"/>
                  </a:lnTo>
                  <a:close/>
                </a:path>
                <a:path extrusionOk="0" h="829945" w="551180">
                  <a:moveTo>
                    <a:pt x="453123" y="667258"/>
                  </a:moveTo>
                  <a:lnTo>
                    <a:pt x="451294" y="668235"/>
                  </a:lnTo>
                  <a:lnTo>
                    <a:pt x="453123" y="667994"/>
                  </a:lnTo>
                  <a:lnTo>
                    <a:pt x="453123" y="667258"/>
                  </a:lnTo>
                  <a:close/>
                </a:path>
                <a:path extrusionOk="0" h="829945" w="551180">
                  <a:moveTo>
                    <a:pt x="453199" y="661885"/>
                  </a:moveTo>
                  <a:lnTo>
                    <a:pt x="452043" y="662889"/>
                  </a:lnTo>
                  <a:lnTo>
                    <a:pt x="452348" y="663155"/>
                  </a:lnTo>
                  <a:lnTo>
                    <a:pt x="453161" y="664489"/>
                  </a:lnTo>
                  <a:lnTo>
                    <a:pt x="453199" y="661885"/>
                  </a:lnTo>
                  <a:close/>
                </a:path>
                <a:path extrusionOk="0" h="829945" w="551180">
                  <a:moveTo>
                    <a:pt x="458419" y="664425"/>
                  </a:moveTo>
                  <a:lnTo>
                    <a:pt x="453910" y="665695"/>
                  </a:lnTo>
                  <a:lnTo>
                    <a:pt x="453161" y="664489"/>
                  </a:lnTo>
                  <a:lnTo>
                    <a:pt x="453123" y="667258"/>
                  </a:lnTo>
                  <a:lnTo>
                    <a:pt x="456044" y="665695"/>
                  </a:lnTo>
                  <a:lnTo>
                    <a:pt x="458419" y="664425"/>
                  </a:lnTo>
                  <a:close/>
                </a:path>
                <a:path extrusionOk="0" h="829945" w="551180">
                  <a:moveTo>
                    <a:pt x="458825" y="658558"/>
                  </a:moveTo>
                  <a:lnTo>
                    <a:pt x="458800" y="658418"/>
                  </a:lnTo>
                  <a:lnTo>
                    <a:pt x="458279" y="658901"/>
                  </a:lnTo>
                  <a:lnTo>
                    <a:pt x="458825" y="658558"/>
                  </a:lnTo>
                  <a:close/>
                </a:path>
                <a:path extrusionOk="0" h="829945" w="551180">
                  <a:moveTo>
                    <a:pt x="461035" y="632498"/>
                  </a:moveTo>
                  <a:lnTo>
                    <a:pt x="451573" y="633603"/>
                  </a:lnTo>
                  <a:lnTo>
                    <a:pt x="451853" y="634568"/>
                  </a:lnTo>
                  <a:lnTo>
                    <a:pt x="461035" y="632498"/>
                  </a:lnTo>
                  <a:close/>
                </a:path>
                <a:path extrusionOk="0" h="829945" w="551180">
                  <a:moveTo>
                    <a:pt x="465785" y="582269"/>
                  </a:moveTo>
                  <a:lnTo>
                    <a:pt x="465416" y="582269"/>
                  </a:lnTo>
                  <a:lnTo>
                    <a:pt x="465150" y="583539"/>
                  </a:lnTo>
                  <a:lnTo>
                    <a:pt x="465785" y="582269"/>
                  </a:lnTo>
                  <a:close/>
                </a:path>
                <a:path extrusionOk="0" h="829945" w="551180">
                  <a:moveTo>
                    <a:pt x="466966" y="580999"/>
                  </a:moveTo>
                  <a:lnTo>
                    <a:pt x="466090" y="582269"/>
                  </a:lnTo>
                  <a:lnTo>
                    <a:pt x="466471" y="582269"/>
                  </a:lnTo>
                  <a:lnTo>
                    <a:pt x="466966" y="580999"/>
                  </a:lnTo>
                  <a:close/>
                </a:path>
                <a:path extrusionOk="0" h="829945" w="551180">
                  <a:moveTo>
                    <a:pt x="470674" y="606298"/>
                  </a:moveTo>
                  <a:lnTo>
                    <a:pt x="469988" y="608672"/>
                  </a:lnTo>
                  <a:lnTo>
                    <a:pt x="470611" y="607669"/>
                  </a:lnTo>
                  <a:lnTo>
                    <a:pt x="470674" y="606298"/>
                  </a:lnTo>
                  <a:close/>
                </a:path>
                <a:path extrusionOk="0" h="829945" w="551180">
                  <a:moveTo>
                    <a:pt x="474560" y="575043"/>
                  </a:moveTo>
                  <a:lnTo>
                    <a:pt x="470585" y="576097"/>
                  </a:lnTo>
                  <a:lnTo>
                    <a:pt x="466801" y="577557"/>
                  </a:lnTo>
                  <a:lnTo>
                    <a:pt x="467817" y="578967"/>
                  </a:lnTo>
                  <a:lnTo>
                    <a:pt x="467601" y="580250"/>
                  </a:lnTo>
                  <a:lnTo>
                    <a:pt x="466966" y="581431"/>
                  </a:lnTo>
                  <a:lnTo>
                    <a:pt x="469861" y="578535"/>
                  </a:lnTo>
                  <a:lnTo>
                    <a:pt x="474560" y="575043"/>
                  </a:lnTo>
                  <a:close/>
                </a:path>
                <a:path extrusionOk="0" h="829945" w="551180">
                  <a:moveTo>
                    <a:pt x="474764" y="690460"/>
                  </a:moveTo>
                  <a:lnTo>
                    <a:pt x="474637" y="690219"/>
                  </a:lnTo>
                  <a:lnTo>
                    <a:pt x="473341" y="690219"/>
                  </a:lnTo>
                  <a:lnTo>
                    <a:pt x="474764" y="690460"/>
                  </a:lnTo>
                  <a:close/>
                </a:path>
                <a:path extrusionOk="0" h="829945" w="551180">
                  <a:moveTo>
                    <a:pt x="489458" y="668629"/>
                  </a:moveTo>
                  <a:lnTo>
                    <a:pt x="486333" y="667385"/>
                  </a:lnTo>
                  <a:lnTo>
                    <a:pt x="486003" y="667816"/>
                  </a:lnTo>
                  <a:lnTo>
                    <a:pt x="485876" y="668185"/>
                  </a:lnTo>
                  <a:lnTo>
                    <a:pt x="485622" y="668591"/>
                  </a:lnTo>
                  <a:lnTo>
                    <a:pt x="486613" y="669836"/>
                  </a:lnTo>
                  <a:lnTo>
                    <a:pt x="487464" y="671118"/>
                  </a:lnTo>
                  <a:lnTo>
                    <a:pt x="487578" y="672884"/>
                  </a:lnTo>
                  <a:lnTo>
                    <a:pt x="488873" y="670801"/>
                  </a:lnTo>
                  <a:lnTo>
                    <a:pt x="489458" y="668629"/>
                  </a:lnTo>
                  <a:close/>
                </a:path>
                <a:path extrusionOk="0" h="829945" w="551180">
                  <a:moveTo>
                    <a:pt x="499579" y="718718"/>
                  </a:moveTo>
                  <a:lnTo>
                    <a:pt x="499414" y="718324"/>
                  </a:lnTo>
                  <a:lnTo>
                    <a:pt x="499173" y="717778"/>
                  </a:lnTo>
                  <a:lnTo>
                    <a:pt x="499135" y="718388"/>
                  </a:lnTo>
                  <a:lnTo>
                    <a:pt x="499033" y="719188"/>
                  </a:lnTo>
                  <a:lnTo>
                    <a:pt x="499224" y="718858"/>
                  </a:lnTo>
                  <a:lnTo>
                    <a:pt x="499414" y="718667"/>
                  </a:lnTo>
                  <a:lnTo>
                    <a:pt x="499579" y="718718"/>
                  </a:lnTo>
                  <a:close/>
                </a:path>
                <a:path extrusionOk="0" h="829945" w="551180">
                  <a:moveTo>
                    <a:pt x="500189" y="720051"/>
                  </a:moveTo>
                  <a:lnTo>
                    <a:pt x="500049" y="718832"/>
                  </a:lnTo>
                  <a:lnTo>
                    <a:pt x="499579" y="718718"/>
                  </a:lnTo>
                  <a:lnTo>
                    <a:pt x="500189" y="720051"/>
                  </a:lnTo>
                  <a:close/>
                </a:path>
                <a:path extrusionOk="0" h="829945" w="551180">
                  <a:moveTo>
                    <a:pt x="501103" y="721588"/>
                  </a:moveTo>
                  <a:lnTo>
                    <a:pt x="500113" y="720521"/>
                  </a:lnTo>
                  <a:lnTo>
                    <a:pt x="500100" y="721042"/>
                  </a:lnTo>
                  <a:lnTo>
                    <a:pt x="500049" y="721842"/>
                  </a:lnTo>
                  <a:lnTo>
                    <a:pt x="500748" y="721842"/>
                  </a:lnTo>
                  <a:lnTo>
                    <a:pt x="501103" y="721588"/>
                  </a:lnTo>
                  <a:close/>
                </a:path>
                <a:path extrusionOk="0" h="829945" w="551180">
                  <a:moveTo>
                    <a:pt x="519544" y="743254"/>
                  </a:moveTo>
                  <a:lnTo>
                    <a:pt x="519366" y="741895"/>
                  </a:lnTo>
                  <a:lnTo>
                    <a:pt x="519087" y="743165"/>
                  </a:lnTo>
                  <a:lnTo>
                    <a:pt x="519544" y="743254"/>
                  </a:lnTo>
                  <a:close/>
                </a:path>
                <a:path extrusionOk="0" h="829945" w="551180">
                  <a:moveTo>
                    <a:pt x="522427" y="820254"/>
                  </a:moveTo>
                  <a:lnTo>
                    <a:pt x="521931" y="819899"/>
                  </a:lnTo>
                  <a:lnTo>
                    <a:pt x="521462" y="819150"/>
                  </a:lnTo>
                  <a:lnTo>
                    <a:pt x="520941" y="818438"/>
                  </a:lnTo>
                  <a:lnTo>
                    <a:pt x="520941" y="818934"/>
                  </a:lnTo>
                  <a:lnTo>
                    <a:pt x="521322" y="819518"/>
                  </a:lnTo>
                  <a:lnTo>
                    <a:pt x="522427" y="820254"/>
                  </a:lnTo>
                  <a:close/>
                </a:path>
                <a:path extrusionOk="0" h="829945" w="551180">
                  <a:moveTo>
                    <a:pt x="524967" y="750227"/>
                  </a:moveTo>
                  <a:lnTo>
                    <a:pt x="524865" y="750036"/>
                  </a:lnTo>
                  <a:lnTo>
                    <a:pt x="524637" y="749846"/>
                  </a:lnTo>
                  <a:lnTo>
                    <a:pt x="524560" y="750062"/>
                  </a:lnTo>
                  <a:lnTo>
                    <a:pt x="524586" y="750239"/>
                  </a:lnTo>
                  <a:lnTo>
                    <a:pt x="524497" y="750481"/>
                  </a:lnTo>
                  <a:lnTo>
                    <a:pt x="524967" y="750227"/>
                  </a:lnTo>
                  <a:close/>
                </a:path>
                <a:path extrusionOk="0" h="829945" w="551180">
                  <a:moveTo>
                    <a:pt x="545274" y="796112"/>
                  </a:moveTo>
                  <a:lnTo>
                    <a:pt x="544537" y="795235"/>
                  </a:lnTo>
                  <a:lnTo>
                    <a:pt x="544106" y="796493"/>
                  </a:lnTo>
                  <a:lnTo>
                    <a:pt x="545274" y="796112"/>
                  </a:lnTo>
                  <a:close/>
                </a:path>
                <a:path extrusionOk="0" h="829945" w="551180">
                  <a:moveTo>
                    <a:pt x="548043" y="795235"/>
                  </a:moveTo>
                  <a:lnTo>
                    <a:pt x="545274" y="796112"/>
                  </a:lnTo>
                  <a:lnTo>
                    <a:pt x="546658" y="797775"/>
                  </a:lnTo>
                  <a:lnTo>
                    <a:pt x="548043" y="795235"/>
                  </a:lnTo>
                  <a:close/>
                </a:path>
                <a:path extrusionOk="0" h="829945" w="551180">
                  <a:moveTo>
                    <a:pt x="551154" y="810475"/>
                  </a:moveTo>
                  <a:lnTo>
                    <a:pt x="548157" y="809205"/>
                  </a:lnTo>
                  <a:lnTo>
                    <a:pt x="548944" y="804125"/>
                  </a:lnTo>
                  <a:lnTo>
                    <a:pt x="548957" y="799045"/>
                  </a:lnTo>
                  <a:lnTo>
                    <a:pt x="543674" y="797775"/>
                  </a:lnTo>
                  <a:lnTo>
                    <a:pt x="544106" y="796505"/>
                  </a:lnTo>
                  <a:lnTo>
                    <a:pt x="542493" y="795235"/>
                  </a:lnTo>
                  <a:lnTo>
                    <a:pt x="542213" y="791425"/>
                  </a:lnTo>
                  <a:lnTo>
                    <a:pt x="543204" y="791425"/>
                  </a:lnTo>
                  <a:lnTo>
                    <a:pt x="537527" y="783805"/>
                  </a:lnTo>
                  <a:lnTo>
                    <a:pt x="538988" y="778725"/>
                  </a:lnTo>
                  <a:lnTo>
                    <a:pt x="537527" y="774915"/>
                  </a:lnTo>
                  <a:lnTo>
                    <a:pt x="536549" y="772375"/>
                  </a:lnTo>
                  <a:lnTo>
                    <a:pt x="535076" y="768565"/>
                  </a:lnTo>
                  <a:lnTo>
                    <a:pt x="531863" y="772375"/>
                  </a:lnTo>
                  <a:lnTo>
                    <a:pt x="531101" y="769835"/>
                  </a:lnTo>
                  <a:lnTo>
                    <a:pt x="531977" y="768565"/>
                  </a:lnTo>
                  <a:lnTo>
                    <a:pt x="532307" y="767295"/>
                  </a:lnTo>
                  <a:lnTo>
                    <a:pt x="529755" y="768565"/>
                  </a:lnTo>
                  <a:lnTo>
                    <a:pt x="530364" y="771105"/>
                  </a:lnTo>
                  <a:lnTo>
                    <a:pt x="530910" y="772375"/>
                  </a:lnTo>
                  <a:lnTo>
                    <a:pt x="528116" y="774915"/>
                  </a:lnTo>
                  <a:lnTo>
                    <a:pt x="529005" y="771105"/>
                  </a:lnTo>
                  <a:lnTo>
                    <a:pt x="529297" y="769835"/>
                  </a:lnTo>
                  <a:lnTo>
                    <a:pt x="528066" y="767295"/>
                  </a:lnTo>
                  <a:lnTo>
                    <a:pt x="526834" y="764755"/>
                  </a:lnTo>
                  <a:lnTo>
                    <a:pt x="526275" y="763485"/>
                  </a:lnTo>
                  <a:lnTo>
                    <a:pt x="524637" y="759675"/>
                  </a:lnTo>
                  <a:lnTo>
                    <a:pt x="525132" y="758405"/>
                  </a:lnTo>
                  <a:lnTo>
                    <a:pt x="526630" y="754595"/>
                  </a:lnTo>
                  <a:lnTo>
                    <a:pt x="524725" y="752055"/>
                  </a:lnTo>
                  <a:lnTo>
                    <a:pt x="523036" y="758405"/>
                  </a:lnTo>
                  <a:lnTo>
                    <a:pt x="521157" y="755865"/>
                  </a:lnTo>
                  <a:lnTo>
                    <a:pt x="522020" y="754595"/>
                  </a:lnTo>
                  <a:lnTo>
                    <a:pt x="522897" y="753325"/>
                  </a:lnTo>
                  <a:lnTo>
                    <a:pt x="519506" y="754595"/>
                  </a:lnTo>
                  <a:lnTo>
                    <a:pt x="518731" y="752055"/>
                  </a:lnTo>
                  <a:lnTo>
                    <a:pt x="520865" y="749515"/>
                  </a:lnTo>
                  <a:lnTo>
                    <a:pt x="522732" y="748245"/>
                  </a:lnTo>
                  <a:lnTo>
                    <a:pt x="524141" y="748245"/>
                  </a:lnTo>
                  <a:lnTo>
                    <a:pt x="524637" y="749515"/>
                  </a:lnTo>
                  <a:lnTo>
                    <a:pt x="524878" y="748245"/>
                  </a:lnTo>
                  <a:lnTo>
                    <a:pt x="525373" y="745705"/>
                  </a:lnTo>
                  <a:lnTo>
                    <a:pt x="525627" y="744435"/>
                  </a:lnTo>
                  <a:lnTo>
                    <a:pt x="519544" y="743254"/>
                  </a:lnTo>
                  <a:lnTo>
                    <a:pt x="519861" y="745705"/>
                  </a:lnTo>
                  <a:lnTo>
                    <a:pt x="516140" y="741895"/>
                  </a:lnTo>
                  <a:lnTo>
                    <a:pt x="515277" y="740625"/>
                  </a:lnTo>
                  <a:lnTo>
                    <a:pt x="513524" y="738085"/>
                  </a:lnTo>
                  <a:lnTo>
                    <a:pt x="510349" y="734275"/>
                  </a:lnTo>
                  <a:lnTo>
                    <a:pt x="507149" y="729195"/>
                  </a:lnTo>
                  <a:lnTo>
                    <a:pt x="503669" y="726655"/>
                  </a:lnTo>
                  <a:lnTo>
                    <a:pt x="501205" y="725385"/>
                  </a:lnTo>
                  <a:lnTo>
                    <a:pt x="500570" y="725068"/>
                  </a:lnTo>
                  <a:lnTo>
                    <a:pt x="501027" y="724509"/>
                  </a:lnTo>
                  <a:lnTo>
                    <a:pt x="503135" y="721969"/>
                  </a:lnTo>
                  <a:lnTo>
                    <a:pt x="501370" y="723239"/>
                  </a:lnTo>
                  <a:lnTo>
                    <a:pt x="500024" y="724509"/>
                  </a:lnTo>
                  <a:lnTo>
                    <a:pt x="500037" y="723239"/>
                  </a:lnTo>
                  <a:lnTo>
                    <a:pt x="500049" y="720699"/>
                  </a:lnTo>
                  <a:lnTo>
                    <a:pt x="498640" y="720699"/>
                  </a:lnTo>
                  <a:lnTo>
                    <a:pt x="498944" y="719912"/>
                  </a:lnTo>
                  <a:lnTo>
                    <a:pt x="499033" y="719188"/>
                  </a:lnTo>
                  <a:lnTo>
                    <a:pt x="498817" y="719569"/>
                  </a:lnTo>
                  <a:lnTo>
                    <a:pt x="498589" y="720204"/>
                  </a:lnTo>
                  <a:lnTo>
                    <a:pt x="498475" y="720699"/>
                  </a:lnTo>
                  <a:lnTo>
                    <a:pt x="498144" y="720699"/>
                  </a:lnTo>
                  <a:lnTo>
                    <a:pt x="497547" y="721969"/>
                  </a:lnTo>
                  <a:lnTo>
                    <a:pt x="496747" y="723239"/>
                  </a:lnTo>
                  <a:lnTo>
                    <a:pt x="491439" y="723239"/>
                  </a:lnTo>
                  <a:lnTo>
                    <a:pt x="491223" y="723163"/>
                  </a:lnTo>
                  <a:lnTo>
                    <a:pt x="491070" y="722515"/>
                  </a:lnTo>
                  <a:lnTo>
                    <a:pt x="495973" y="720305"/>
                  </a:lnTo>
                  <a:lnTo>
                    <a:pt x="490893" y="715975"/>
                  </a:lnTo>
                  <a:lnTo>
                    <a:pt x="491363" y="715619"/>
                  </a:lnTo>
                  <a:lnTo>
                    <a:pt x="489407" y="714349"/>
                  </a:lnTo>
                  <a:lnTo>
                    <a:pt x="488442" y="713727"/>
                  </a:lnTo>
                  <a:lnTo>
                    <a:pt x="488442" y="715225"/>
                  </a:lnTo>
                  <a:lnTo>
                    <a:pt x="488048" y="715225"/>
                  </a:lnTo>
                  <a:lnTo>
                    <a:pt x="487692" y="715010"/>
                  </a:lnTo>
                  <a:lnTo>
                    <a:pt x="487794" y="714349"/>
                  </a:lnTo>
                  <a:lnTo>
                    <a:pt x="488442" y="715225"/>
                  </a:lnTo>
                  <a:lnTo>
                    <a:pt x="488442" y="713727"/>
                  </a:lnTo>
                  <a:lnTo>
                    <a:pt x="487464" y="713079"/>
                  </a:lnTo>
                  <a:lnTo>
                    <a:pt x="491413" y="711809"/>
                  </a:lnTo>
                  <a:lnTo>
                    <a:pt x="491832" y="710285"/>
                  </a:lnTo>
                  <a:lnTo>
                    <a:pt x="495414" y="714895"/>
                  </a:lnTo>
                  <a:lnTo>
                    <a:pt x="494728" y="716140"/>
                  </a:lnTo>
                  <a:lnTo>
                    <a:pt x="500214" y="714324"/>
                  </a:lnTo>
                  <a:lnTo>
                    <a:pt x="498868" y="715289"/>
                  </a:lnTo>
                  <a:lnTo>
                    <a:pt x="503770" y="715238"/>
                  </a:lnTo>
                  <a:lnTo>
                    <a:pt x="491883" y="710095"/>
                  </a:lnTo>
                  <a:lnTo>
                    <a:pt x="492112" y="709269"/>
                  </a:lnTo>
                  <a:lnTo>
                    <a:pt x="492772" y="709269"/>
                  </a:lnTo>
                  <a:lnTo>
                    <a:pt x="493344" y="707999"/>
                  </a:lnTo>
                  <a:lnTo>
                    <a:pt x="492467" y="707999"/>
                  </a:lnTo>
                  <a:lnTo>
                    <a:pt x="492823" y="706729"/>
                  </a:lnTo>
                  <a:lnTo>
                    <a:pt x="496354" y="710539"/>
                  </a:lnTo>
                  <a:lnTo>
                    <a:pt x="495477" y="706729"/>
                  </a:lnTo>
                  <a:lnTo>
                    <a:pt x="496582" y="704189"/>
                  </a:lnTo>
                  <a:lnTo>
                    <a:pt x="497128" y="702919"/>
                  </a:lnTo>
                  <a:lnTo>
                    <a:pt x="497179" y="700379"/>
                  </a:lnTo>
                  <a:lnTo>
                    <a:pt x="497205" y="699109"/>
                  </a:lnTo>
                  <a:lnTo>
                    <a:pt x="494982" y="697839"/>
                  </a:lnTo>
                  <a:lnTo>
                    <a:pt x="495388" y="695299"/>
                  </a:lnTo>
                  <a:lnTo>
                    <a:pt x="493039" y="694817"/>
                  </a:lnTo>
                  <a:lnTo>
                    <a:pt x="493039" y="700379"/>
                  </a:lnTo>
                  <a:lnTo>
                    <a:pt x="492569" y="701649"/>
                  </a:lnTo>
                  <a:lnTo>
                    <a:pt x="492163" y="704189"/>
                  </a:lnTo>
                  <a:lnTo>
                    <a:pt x="492074" y="702919"/>
                  </a:lnTo>
                  <a:lnTo>
                    <a:pt x="491909" y="702919"/>
                  </a:lnTo>
                  <a:lnTo>
                    <a:pt x="493039" y="700379"/>
                  </a:lnTo>
                  <a:lnTo>
                    <a:pt x="493039" y="694817"/>
                  </a:lnTo>
                  <a:lnTo>
                    <a:pt x="492531" y="694702"/>
                  </a:lnTo>
                  <a:lnTo>
                    <a:pt x="492099" y="694029"/>
                  </a:lnTo>
                  <a:lnTo>
                    <a:pt x="490474" y="691489"/>
                  </a:lnTo>
                  <a:lnTo>
                    <a:pt x="488848" y="688949"/>
                  </a:lnTo>
                  <a:lnTo>
                    <a:pt x="489839" y="688949"/>
                  </a:lnTo>
                  <a:lnTo>
                    <a:pt x="487959" y="683869"/>
                  </a:lnTo>
                  <a:lnTo>
                    <a:pt x="486359" y="680885"/>
                  </a:lnTo>
                  <a:lnTo>
                    <a:pt x="486359" y="704189"/>
                  </a:lnTo>
                  <a:lnTo>
                    <a:pt x="485457" y="705319"/>
                  </a:lnTo>
                  <a:lnTo>
                    <a:pt x="482371" y="703795"/>
                  </a:lnTo>
                  <a:lnTo>
                    <a:pt x="484924" y="705993"/>
                  </a:lnTo>
                  <a:lnTo>
                    <a:pt x="484568" y="706450"/>
                  </a:lnTo>
                  <a:lnTo>
                    <a:pt x="478155" y="707364"/>
                  </a:lnTo>
                  <a:lnTo>
                    <a:pt x="476821" y="706755"/>
                  </a:lnTo>
                  <a:lnTo>
                    <a:pt x="477037" y="706335"/>
                  </a:lnTo>
                  <a:lnTo>
                    <a:pt x="478370" y="703795"/>
                  </a:lnTo>
                  <a:lnTo>
                    <a:pt x="474916" y="705065"/>
                  </a:lnTo>
                  <a:lnTo>
                    <a:pt x="473621" y="706335"/>
                  </a:lnTo>
                  <a:lnTo>
                    <a:pt x="471576" y="704634"/>
                  </a:lnTo>
                  <a:lnTo>
                    <a:pt x="472516" y="703795"/>
                  </a:lnTo>
                  <a:lnTo>
                    <a:pt x="474853" y="703795"/>
                  </a:lnTo>
                  <a:lnTo>
                    <a:pt x="474306" y="702233"/>
                  </a:lnTo>
                  <a:lnTo>
                    <a:pt x="474967" y="701649"/>
                  </a:lnTo>
                  <a:lnTo>
                    <a:pt x="474065" y="699109"/>
                  </a:lnTo>
                  <a:lnTo>
                    <a:pt x="473633" y="700278"/>
                  </a:lnTo>
                  <a:lnTo>
                    <a:pt x="473100" y="698715"/>
                  </a:lnTo>
                  <a:lnTo>
                    <a:pt x="478358" y="698715"/>
                  </a:lnTo>
                  <a:lnTo>
                    <a:pt x="477520" y="696175"/>
                  </a:lnTo>
                  <a:lnTo>
                    <a:pt x="476986" y="694601"/>
                  </a:lnTo>
                  <a:lnTo>
                    <a:pt x="477380" y="695299"/>
                  </a:lnTo>
                  <a:lnTo>
                    <a:pt x="482180" y="697839"/>
                  </a:lnTo>
                  <a:lnTo>
                    <a:pt x="486130" y="700379"/>
                  </a:lnTo>
                  <a:lnTo>
                    <a:pt x="486359" y="704189"/>
                  </a:lnTo>
                  <a:lnTo>
                    <a:pt x="486359" y="680885"/>
                  </a:lnTo>
                  <a:lnTo>
                    <a:pt x="485241" y="678789"/>
                  </a:lnTo>
                  <a:lnTo>
                    <a:pt x="485063" y="678205"/>
                  </a:lnTo>
                  <a:lnTo>
                    <a:pt x="486333" y="678141"/>
                  </a:lnTo>
                  <a:lnTo>
                    <a:pt x="487413" y="675919"/>
                  </a:lnTo>
                  <a:lnTo>
                    <a:pt x="487692" y="674243"/>
                  </a:lnTo>
                  <a:lnTo>
                    <a:pt x="487578" y="672884"/>
                  </a:lnTo>
                  <a:lnTo>
                    <a:pt x="485863" y="675678"/>
                  </a:lnTo>
                  <a:lnTo>
                    <a:pt x="484644" y="676770"/>
                  </a:lnTo>
                  <a:lnTo>
                    <a:pt x="483768" y="673709"/>
                  </a:lnTo>
                  <a:lnTo>
                    <a:pt x="485622" y="667359"/>
                  </a:lnTo>
                  <a:lnTo>
                    <a:pt x="484124" y="666089"/>
                  </a:lnTo>
                  <a:lnTo>
                    <a:pt x="482358" y="663549"/>
                  </a:lnTo>
                  <a:lnTo>
                    <a:pt x="482688" y="659739"/>
                  </a:lnTo>
                  <a:lnTo>
                    <a:pt x="486041" y="658469"/>
                  </a:lnTo>
                  <a:lnTo>
                    <a:pt x="484187" y="655929"/>
                  </a:lnTo>
                  <a:lnTo>
                    <a:pt x="486968" y="650849"/>
                  </a:lnTo>
                  <a:lnTo>
                    <a:pt x="487667" y="649579"/>
                  </a:lnTo>
                  <a:lnTo>
                    <a:pt x="483768" y="649579"/>
                  </a:lnTo>
                  <a:lnTo>
                    <a:pt x="487337" y="644499"/>
                  </a:lnTo>
                  <a:lnTo>
                    <a:pt x="486689" y="639419"/>
                  </a:lnTo>
                  <a:lnTo>
                    <a:pt x="484530" y="634339"/>
                  </a:lnTo>
                  <a:lnTo>
                    <a:pt x="483781" y="630529"/>
                  </a:lnTo>
                  <a:lnTo>
                    <a:pt x="483527" y="629259"/>
                  </a:lnTo>
                  <a:lnTo>
                    <a:pt x="480822" y="630008"/>
                  </a:lnTo>
                  <a:lnTo>
                    <a:pt x="480822" y="691489"/>
                  </a:lnTo>
                  <a:lnTo>
                    <a:pt x="474764" y="690460"/>
                  </a:lnTo>
                  <a:lnTo>
                    <a:pt x="476364" y="693445"/>
                  </a:lnTo>
                  <a:lnTo>
                    <a:pt x="472732" y="691095"/>
                  </a:lnTo>
                  <a:lnTo>
                    <a:pt x="469798" y="689825"/>
                  </a:lnTo>
                  <a:lnTo>
                    <a:pt x="470776" y="689051"/>
                  </a:lnTo>
                  <a:lnTo>
                    <a:pt x="470230" y="688187"/>
                  </a:lnTo>
                  <a:lnTo>
                    <a:pt x="471157" y="684745"/>
                  </a:lnTo>
                  <a:lnTo>
                    <a:pt x="468706" y="685723"/>
                  </a:lnTo>
                  <a:lnTo>
                    <a:pt x="468617" y="685571"/>
                  </a:lnTo>
                  <a:lnTo>
                    <a:pt x="466966" y="685520"/>
                  </a:lnTo>
                  <a:lnTo>
                    <a:pt x="466356" y="686650"/>
                  </a:lnTo>
                  <a:lnTo>
                    <a:pt x="461530" y="688555"/>
                  </a:lnTo>
                  <a:lnTo>
                    <a:pt x="471462" y="693635"/>
                  </a:lnTo>
                  <a:lnTo>
                    <a:pt x="468591" y="692365"/>
                  </a:lnTo>
                  <a:lnTo>
                    <a:pt x="467271" y="696175"/>
                  </a:lnTo>
                  <a:lnTo>
                    <a:pt x="461225" y="694905"/>
                  </a:lnTo>
                  <a:lnTo>
                    <a:pt x="460794" y="693635"/>
                  </a:lnTo>
                  <a:lnTo>
                    <a:pt x="460375" y="692365"/>
                  </a:lnTo>
                  <a:lnTo>
                    <a:pt x="458965" y="691095"/>
                  </a:lnTo>
                  <a:lnTo>
                    <a:pt x="462788" y="686854"/>
                  </a:lnTo>
                  <a:lnTo>
                    <a:pt x="464629" y="686409"/>
                  </a:lnTo>
                  <a:lnTo>
                    <a:pt x="463829" y="685711"/>
                  </a:lnTo>
                  <a:lnTo>
                    <a:pt x="465836" y="683475"/>
                  </a:lnTo>
                  <a:lnTo>
                    <a:pt x="466991" y="682205"/>
                  </a:lnTo>
                  <a:lnTo>
                    <a:pt x="463816" y="678395"/>
                  </a:lnTo>
                  <a:lnTo>
                    <a:pt x="463143" y="677608"/>
                  </a:lnTo>
                  <a:lnTo>
                    <a:pt x="463626" y="677519"/>
                  </a:lnTo>
                  <a:lnTo>
                    <a:pt x="472681" y="680059"/>
                  </a:lnTo>
                  <a:lnTo>
                    <a:pt x="477723" y="686409"/>
                  </a:lnTo>
                  <a:lnTo>
                    <a:pt x="480822" y="691489"/>
                  </a:lnTo>
                  <a:lnTo>
                    <a:pt x="480822" y="630008"/>
                  </a:lnTo>
                  <a:lnTo>
                    <a:pt x="478891" y="630529"/>
                  </a:lnTo>
                  <a:lnTo>
                    <a:pt x="478447" y="626719"/>
                  </a:lnTo>
                  <a:lnTo>
                    <a:pt x="477456" y="625449"/>
                  </a:lnTo>
                  <a:lnTo>
                    <a:pt x="476465" y="624179"/>
                  </a:lnTo>
                  <a:lnTo>
                    <a:pt x="474649" y="621639"/>
                  </a:lnTo>
                  <a:lnTo>
                    <a:pt x="473735" y="620369"/>
                  </a:lnTo>
                  <a:lnTo>
                    <a:pt x="469747" y="621639"/>
                  </a:lnTo>
                  <a:lnTo>
                    <a:pt x="465645" y="617829"/>
                  </a:lnTo>
                  <a:lnTo>
                    <a:pt x="470687" y="611479"/>
                  </a:lnTo>
                  <a:lnTo>
                    <a:pt x="470052" y="608939"/>
                  </a:lnTo>
                  <a:lnTo>
                    <a:pt x="470001" y="608761"/>
                  </a:lnTo>
                  <a:lnTo>
                    <a:pt x="469900" y="608939"/>
                  </a:lnTo>
                  <a:lnTo>
                    <a:pt x="469988" y="608672"/>
                  </a:lnTo>
                  <a:lnTo>
                    <a:pt x="469417" y="606399"/>
                  </a:lnTo>
                  <a:lnTo>
                    <a:pt x="469099" y="605129"/>
                  </a:lnTo>
                  <a:lnTo>
                    <a:pt x="470725" y="605129"/>
                  </a:lnTo>
                  <a:lnTo>
                    <a:pt x="470674" y="606298"/>
                  </a:lnTo>
                  <a:lnTo>
                    <a:pt x="471017" y="605129"/>
                  </a:lnTo>
                  <a:lnTo>
                    <a:pt x="471754" y="602589"/>
                  </a:lnTo>
                  <a:lnTo>
                    <a:pt x="468680" y="597509"/>
                  </a:lnTo>
                  <a:lnTo>
                    <a:pt x="465162" y="592429"/>
                  </a:lnTo>
                  <a:lnTo>
                    <a:pt x="465721" y="587349"/>
                  </a:lnTo>
                  <a:lnTo>
                    <a:pt x="463931" y="586079"/>
                  </a:lnTo>
                  <a:lnTo>
                    <a:pt x="464210" y="584809"/>
                  </a:lnTo>
                  <a:lnTo>
                    <a:pt x="465010" y="583539"/>
                  </a:lnTo>
                  <a:lnTo>
                    <a:pt x="465150" y="583539"/>
                  </a:lnTo>
                  <a:lnTo>
                    <a:pt x="464820" y="582269"/>
                  </a:lnTo>
                  <a:lnTo>
                    <a:pt x="464388" y="580999"/>
                  </a:lnTo>
                  <a:lnTo>
                    <a:pt x="463956" y="579729"/>
                  </a:lnTo>
                  <a:lnTo>
                    <a:pt x="462584" y="578459"/>
                  </a:lnTo>
                  <a:lnTo>
                    <a:pt x="466801" y="577189"/>
                  </a:lnTo>
                  <a:lnTo>
                    <a:pt x="466585" y="575919"/>
                  </a:lnTo>
                  <a:lnTo>
                    <a:pt x="467855" y="574649"/>
                  </a:lnTo>
                  <a:lnTo>
                    <a:pt x="464261" y="575919"/>
                  </a:lnTo>
                  <a:lnTo>
                    <a:pt x="461149" y="577189"/>
                  </a:lnTo>
                  <a:lnTo>
                    <a:pt x="460260" y="575919"/>
                  </a:lnTo>
                  <a:lnTo>
                    <a:pt x="459244" y="575919"/>
                  </a:lnTo>
                  <a:lnTo>
                    <a:pt x="458076" y="574649"/>
                  </a:lnTo>
                  <a:lnTo>
                    <a:pt x="464820" y="572109"/>
                  </a:lnTo>
                  <a:lnTo>
                    <a:pt x="454774" y="570839"/>
                  </a:lnTo>
                  <a:lnTo>
                    <a:pt x="457149" y="569569"/>
                  </a:lnTo>
                  <a:lnTo>
                    <a:pt x="461911" y="567029"/>
                  </a:lnTo>
                  <a:lnTo>
                    <a:pt x="458000" y="567029"/>
                  </a:lnTo>
                  <a:lnTo>
                    <a:pt x="457390" y="559409"/>
                  </a:lnTo>
                  <a:lnTo>
                    <a:pt x="451129" y="559409"/>
                  </a:lnTo>
                  <a:lnTo>
                    <a:pt x="450494" y="559409"/>
                  </a:lnTo>
                  <a:lnTo>
                    <a:pt x="450875" y="558139"/>
                  </a:lnTo>
                  <a:lnTo>
                    <a:pt x="451129" y="559409"/>
                  </a:lnTo>
                  <a:lnTo>
                    <a:pt x="451370" y="558139"/>
                  </a:lnTo>
                  <a:lnTo>
                    <a:pt x="451599" y="556869"/>
                  </a:lnTo>
                  <a:lnTo>
                    <a:pt x="452094" y="555599"/>
                  </a:lnTo>
                  <a:lnTo>
                    <a:pt x="449580" y="554329"/>
                  </a:lnTo>
                  <a:lnTo>
                    <a:pt x="454964" y="551789"/>
                  </a:lnTo>
                  <a:lnTo>
                    <a:pt x="446659" y="549249"/>
                  </a:lnTo>
                  <a:lnTo>
                    <a:pt x="449529" y="545439"/>
                  </a:lnTo>
                  <a:lnTo>
                    <a:pt x="451294" y="544169"/>
                  </a:lnTo>
                  <a:lnTo>
                    <a:pt x="456069" y="545439"/>
                  </a:lnTo>
                  <a:lnTo>
                    <a:pt x="454126" y="544169"/>
                  </a:lnTo>
                  <a:lnTo>
                    <a:pt x="448284" y="540359"/>
                  </a:lnTo>
                  <a:lnTo>
                    <a:pt x="452589" y="541629"/>
                  </a:lnTo>
                  <a:lnTo>
                    <a:pt x="450697" y="540359"/>
                  </a:lnTo>
                  <a:lnTo>
                    <a:pt x="445033" y="536549"/>
                  </a:lnTo>
                  <a:lnTo>
                    <a:pt x="448678" y="536549"/>
                  </a:lnTo>
                  <a:lnTo>
                    <a:pt x="448170" y="535279"/>
                  </a:lnTo>
                  <a:lnTo>
                    <a:pt x="442772" y="532739"/>
                  </a:lnTo>
                  <a:lnTo>
                    <a:pt x="445503" y="530199"/>
                  </a:lnTo>
                  <a:lnTo>
                    <a:pt x="447598" y="525119"/>
                  </a:lnTo>
                  <a:lnTo>
                    <a:pt x="447459" y="523849"/>
                  </a:lnTo>
                  <a:lnTo>
                    <a:pt x="446659" y="516229"/>
                  </a:lnTo>
                  <a:lnTo>
                    <a:pt x="445325" y="506069"/>
                  </a:lnTo>
                  <a:lnTo>
                    <a:pt x="445897" y="499719"/>
                  </a:lnTo>
                  <a:lnTo>
                    <a:pt x="446125" y="497179"/>
                  </a:lnTo>
                  <a:lnTo>
                    <a:pt x="446239" y="495909"/>
                  </a:lnTo>
                  <a:lnTo>
                    <a:pt x="442429" y="497179"/>
                  </a:lnTo>
                  <a:lnTo>
                    <a:pt x="443230" y="494639"/>
                  </a:lnTo>
                  <a:lnTo>
                    <a:pt x="444360" y="492099"/>
                  </a:lnTo>
                  <a:lnTo>
                    <a:pt x="441528" y="490829"/>
                  </a:lnTo>
                  <a:lnTo>
                    <a:pt x="443865" y="489559"/>
                  </a:lnTo>
                  <a:lnTo>
                    <a:pt x="444868" y="488289"/>
                  </a:lnTo>
                  <a:lnTo>
                    <a:pt x="447459" y="489559"/>
                  </a:lnTo>
                  <a:lnTo>
                    <a:pt x="446519" y="488289"/>
                  </a:lnTo>
                  <a:lnTo>
                    <a:pt x="443712" y="484479"/>
                  </a:lnTo>
                  <a:lnTo>
                    <a:pt x="449529" y="480669"/>
                  </a:lnTo>
                  <a:lnTo>
                    <a:pt x="441807" y="478129"/>
                  </a:lnTo>
                  <a:lnTo>
                    <a:pt x="444169" y="476859"/>
                  </a:lnTo>
                  <a:lnTo>
                    <a:pt x="445719" y="478129"/>
                  </a:lnTo>
                  <a:lnTo>
                    <a:pt x="447052" y="476859"/>
                  </a:lnTo>
                  <a:lnTo>
                    <a:pt x="444512" y="475589"/>
                  </a:lnTo>
                  <a:lnTo>
                    <a:pt x="445858" y="474319"/>
                  </a:lnTo>
                  <a:lnTo>
                    <a:pt x="447217" y="474319"/>
                  </a:lnTo>
                  <a:lnTo>
                    <a:pt x="448119" y="475589"/>
                  </a:lnTo>
                  <a:lnTo>
                    <a:pt x="449414" y="475589"/>
                  </a:lnTo>
                  <a:lnTo>
                    <a:pt x="448995" y="474319"/>
                  </a:lnTo>
                  <a:lnTo>
                    <a:pt x="447738" y="470509"/>
                  </a:lnTo>
                  <a:lnTo>
                    <a:pt x="439953" y="471779"/>
                  </a:lnTo>
                  <a:lnTo>
                    <a:pt x="432676" y="473049"/>
                  </a:lnTo>
                  <a:lnTo>
                    <a:pt x="435457" y="469239"/>
                  </a:lnTo>
                  <a:lnTo>
                    <a:pt x="434657" y="467969"/>
                  </a:lnTo>
                  <a:lnTo>
                    <a:pt x="429488" y="466699"/>
                  </a:lnTo>
                  <a:lnTo>
                    <a:pt x="431596" y="465429"/>
                  </a:lnTo>
                  <a:lnTo>
                    <a:pt x="433692" y="462889"/>
                  </a:lnTo>
                  <a:lnTo>
                    <a:pt x="435317" y="466699"/>
                  </a:lnTo>
                  <a:lnTo>
                    <a:pt x="435317" y="462889"/>
                  </a:lnTo>
                  <a:lnTo>
                    <a:pt x="435787" y="456539"/>
                  </a:lnTo>
                  <a:lnTo>
                    <a:pt x="435978" y="453999"/>
                  </a:lnTo>
                  <a:lnTo>
                    <a:pt x="436067" y="452729"/>
                  </a:lnTo>
                  <a:lnTo>
                    <a:pt x="430288" y="453999"/>
                  </a:lnTo>
                  <a:lnTo>
                    <a:pt x="431596" y="452729"/>
                  </a:lnTo>
                  <a:lnTo>
                    <a:pt x="430072" y="451459"/>
                  </a:lnTo>
                  <a:lnTo>
                    <a:pt x="429298" y="451459"/>
                  </a:lnTo>
                  <a:lnTo>
                    <a:pt x="428663" y="446379"/>
                  </a:lnTo>
                  <a:lnTo>
                    <a:pt x="429082" y="446379"/>
                  </a:lnTo>
                  <a:lnTo>
                    <a:pt x="427951" y="442569"/>
                  </a:lnTo>
                  <a:lnTo>
                    <a:pt x="427570" y="441299"/>
                  </a:lnTo>
                  <a:lnTo>
                    <a:pt x="426897" y="442569"/>
                  </a:lnTo>
                  <a:lnTo>
                    <a:pt x="419531" y="442569"/>
                  </a:lnTo>
                  <a:lnTo>
                    <a:pt x="424535" y="440029"/>
                  </a:lnTo>
                  <a:lnTo>
                    <a:pt x="422897" y="436219"/>
                  </a:lnTo>
                  <a:lnTo>
                    <a:pt x="423646" y="436219"/>
                  </a:lnTo>
                  <a:lnTo>
                    <a:pt x="424599" y="431139"/>
                  </a:lnTo>
                  <a:lnTo>
                    <a:pt x="423824" y="429869"/>
                  </a:lnTo>
                  <a:lnTo>
                    <a:pt x="423214" y="428599"/>
                  </a:lnTo>
                  <a:lnTo>
                    <a:pt x="424319" y="424789"/>
                  </a:lnTo>
                  <a:lnTo>
                    <a:pt x="424688" y="423519"/>
                  </a:lnTo>
                  <a:lnTo>
                    <a:pt x="420420" y="424789"/>
                  </a:lnTo>
                  <a:lnTo>
                    <a:pt x="417004" y="423519"/>
                  </a:lnTo>
                  <a:lnTo>
                    <a:pt x="418388" y="420979"/>
                  </a:lnTo>
                  <a:lnTo>
                    <a:pt x="420725" y="415899"/>
                  </a:lnTo>
                  <a:lnTo>
                    <a:pt x="420535" y="414629"/>
                  </a:lnTo>
                  <a:lnTo>
                    <a:pt x="420141" y="412089"/>
                  </a:lnTo>
                  <a:lnTo>
                    <a:pt x="417982" y="414629"/>
                  </a:lnTo>
                  <a:lnTo>
                    <a:pt x="414312" y="413359"/>
                  </a:lnTo>
                  <a:lnTo>
                    <a:pt x="429361" y="405739"/>
                  </a:lnTo>
                  <a:lnTo>
                    <a:pt x="430047" y="401929"/>
                  </a:lnTo>
                  <a:lnTo>
                    <a:pt x="430758" y="401929"/>
                  </a:lnTo>
                  <a:lnTo>
                    <a:pt x="431507" y="403199"/>
                  </a:lnTo>
                  <a:lnTo>
                    <a:pt x="432257" y="403199"/>
                  </a:lnTo>
                  <a:lnTo>
                    <a:pt x="432676" y="401929"/>
                  </a:lnTo>
                  <a:lnTo>
                    <a:pt x="433108" y="400659"/>
                  </a:lnTo>
                  <a:lnTo>
                    <a:pt x="426961" y="400659"/>
                  </a:lnTo>
                  <a:lnTo>
                    <a:pt x="424141" y="399389"/>
                  </a:lnTo>
                  <a:lnTo>
                    <a:pt x="427037" y="398119"/>
                  </a:lnTo>
                  <a:lnTo>
                    <a:pt x="432193" y="399389"/>
                  </a:lnTo>
                  <a:lnTo>
                    <a:pt x="432168" y="398119"/>
                  </a:lnTo>
                  <a:lnTo>
                    <a:pt x="432117" y="395579"/>
                  </a:lnTo>
                  <a:lnTo>
                    <a:pt x="434301" y="393039"/>
                  </a:lnTo>
                  <a:lnTo>
                    <a:pt x="431507" y="391769"/>
                  </a:lnTo>
                  <a:lnTo>
                    <a:pt x="420306" y="386689"/>
                  </a:lnTo>
                  <a:lnTo>
                    <a:pt x="422833" y="384149"/>
                  </a:lnTo>
                  <a:lnTo>
                    <a:pt x="425361" y="381609"/>
                  </a:lnTo>
                  <a:lnTo>
                    <a:pt x="420992" y="384149"/>
                  </a:lnTo>
                  <a:lnTo>
                    <a:pt x="418782" y="382879"/>
                  </a:lnTo>
                  <a:lnTo>
                    <a:pt x="417245" y="379069"/>
                  </a:lnTo>
                  <a:lnTo>
                    <a:pt x="424484" y="372719"/>
                  </a:lnTo>
                  <a:lnTo>
                    <a:pt x="425932" y="371449"/>
                  </a:lnTo>
                  <a:lnTo>
                    <a:pt x="417855" y="368909"/>
                  </a:lnTo>
                  <a:lnTo>
                    <a:pt x="419036" y="368909"/>
                  </a:lnTo>
                  <a:lnTo>
                    <a:pt x="419620" y="367639"/>
                  </a:lnTo>
                  <a:lnTo>
                    <a:pt x="417220" y="366369"/>
                  </a:lnTo>
                  <a:lnTo>
                    <a:pt x="415823" y="362559"/>
                  </a:lnTo>
                  <a:lnTo>
                    <a:pt x="414896" y="360019"/>
                  </a:lnTo>
                  <a:lnTo>
                    <a:pt x="410540" y="358749"/>
                  </a:lnTo>
                  <a:lnTo>
                    <a:pt x="415328" y="353669"/>
                  </a:lnTo>
                  <a:lnTo>
                    <a:pt x="413321" y="349859"/>
                  </a:lnTo>
                  <a:lnTo>
                    <a:pt x="412648" y="348589"/>
                  </a:lnTo>
                  <a:lnTo>
                    <a:pt x="409829" y="343509"/>
                  </a:lnTo>
                  <a:lnTo>
                    <a:pt x="414210" y="340969"/>
                  </a:lnTo>
                  <a:lnTo>
                    <a:pt x="413588" y="338429"/>
                  </a:lnTo>
                  <a:lnTo>
                    <a:pt x="412051" y="332079"/>
                  </a:lnTo>
                  <a:lnTo>
                    <a:pt x="413512" y="332079"/>
                  </a:lnTo>
                  <a:lnTo>
                    <a:pt x="413512" y="326999"/>
                  </a:lnTo>
                  <a:lnTo>
                    <a:pt x="409854" y="325729"/>
                  </a:lnTo>
                  <a:lnTo>
                    <a:pt x="406184" y="323189"/>
                  </a:lnTo>
                  <a:lnTo>
                    <a:pt x="406920" y="321919"/>
                  </a:lnTo>
                  <a:lnTo>
                    <a:pt x="408381" y="323189"/>
                  </a:lnTo>
                  <a:lnTo>
                    <a:pt x="409130" y="323189"/>
                  </a:lnTo>
                  <a:lnTo>
                    <a:pt x="409333" y="321919"/>
                  </a:lnTo>
                  <a:lnTo>
                    <a:pt x="410591" y="314299"/>
                  </a:lnTo>
                  <a:lnTo>
                    <a:pt x="409854" y="314299"/>
                  </a:lnTo>
                  <a:lnTo>
                    <a:pt x="401815" y="307949"/>
                  </a:lnTo>
                  <a:lnTo>
                    <a:pt x="406209" y="306679"/>
                  </a:lnTo>
                  <a:lnTo>
                    <a:pt x="405676" y="304139"/>
                  </a:lnTo>
                  <a:lnTo>
                    <a:pt x="406869" y="299059"/>
                  </a:lnTo>
                  <a:lnTo>
                    <a:pt x="407377" y="292709"/>
                  </a:lnTo>
                  <a:lnTo>
                    <a:pt x="406082" y="290169"/>
                  </a:lnTo>
                  <a:lnTo>
                    <a:pt x="404799" y="287629"/>
                  </a:lnTo>
                  <a:lnTo>
                    <a:pt x="406958" y="287629"/>
                  </a:lnTo>
                  <a:lnTo>
                    <a:pt x="406628" y="286359"/>
                  </a:lnTo>
                  <a:lnTo>
                    <a:pt x="405257" y="281279"/>
                  </a:lnTo>
                  <a:lnTo>
                    <a:pt x="405777" y="278739"/>
                  </a:lnTo>
                  <a:lnTo>
                    <a:pt x="406044" y="277469"/>
                  </a:lnTo>
                  <a:lnTo>
                    <a:pt x="406298" y="276199"/>
                  </a:lnTo>
                  <a:lnTo>
                    <a:pt x="406819" y="273659"/>
                  </a:lnTo>
                  <a:lnTo>
                    <a:pt x="406603" y="269849"/>
                  </a:lnTo>
                  <a:lnTo>
                    <a:pt x="406463" y="267309"/>
                  </a:lnTo>
                  <a:lnTo>
                    <a:pt x="403974" y="266039"/>
                  </a:lnTo>
                  <a:lnTo>
                    <a:pt x="399008" y="263499"/>
                  </a:lnTo>
                  <a:lnTo>
                    <a:pt x="394004" y="258419"/>
                  </a:lnTo>
                  <a:lnTo>
                    <a:pt x="393979" y="266039"/>
                  </a:lnTo>
                  <a:lnTo>
                    <a:pt x="386676" y="258419"/>
                  </a:lnTo>
                  <a:lnTo>
                    <a:pt x="384467" y="262229"/>
                  </a:lnTo>
                  <a:lnTo>
                    <a:pt x="383006" y="259689"/>
                  </a:lnTo>
                  <a:lnTo>
                    <a:pt x="388137" y="254609"/>
                  </a:lnTo>
                  <a:lnTo>
                    <a:pt x="389597" y="257149"/>
                  </a:lnTo>
                  <a:lnTo>
                    <a:pt x="388874" y="258419"/>
                  </a:lnTo>
                  <a:lnTo>
                    <a:pt x="394004" y="258419"/>
                  </a:lnTo>
                  <a:lnTo>
                    <a:pt x="397649" y="258419"/>
                  </a:lnTo>
                  <a:lnTo>
                    <a:pt x="394906" y="254609"/>
                  </a:lnTo>
                  <a:lnTo>
                    <a:pt x="390347" y="248259"/>
                  </a:lnTo>
                  <a:lnTo>
                    <a:pt x="396214" y="246989"/>
                  </a:lnTo>
                  <a:lnTo>
                    <a:pt x="395681" y="243179"/>
                  </a:lnTo>
                  <a:lnTo>
                    <a:pt x="394804" y="236829"/>
                  </a:lnTo>
                  <a:lnTo>
                    <a:pt x="394766" y="235559"/>
                  </a:lnTo>
                  <a:lnTo>
                    <a:pt x="394398" y="224129"/>
                  </a:lnTo>
                  <a:lnTo>
                    <a:pt x="394360" y="221589"/>
                  </a:lnTo>
                  <a:lnTo>
                    <a:pt x="394208" y="213969"/>
                  </a:lnTo>
                  <a:lnTo>
                    <a:pt x="393522" y="206349"/>
                  </a:lnTo>
                  <a:lnTo>
                    <a:pt x="393293" y="203809"/>
                  </a:lnTo>
                  <a:lnTo>
                    <a:pt x="386943" y="206349"/>
                  </a:lnTo>
                  <a:lnTo>
                    <a:pt x="386448" y="201269"/>
                  </a:lnTo>
                  <a:lnTo>
                    <a:pt x="387769" y="199999"/>
                  </a:lnTo>
                  <a:lnTo>
                    <a:pt x="391312" y="198742"/>
                  </a:lnTo>
                  <a:lnTo>
                    <a:pt x="387502" y="197459"/>
                  </a:lnTo>
                  <a:lnTo>
                    <a:pt x="386041" y="197459"/>
                  </a:lnTo>
                  <a:lnTo>
                    <a:pt x="387032" y="192379"/>
                  </a:lnTo>
                  <a:lnTo>
                    <a:pt x="386346" y="192379"/>
                  </a:lnTo>
                  <a:lnTo>
                    <a:pt x="385953" y="188569"/>
                  </a:lnTo>
                  <a:lnTo>
                    <a:pt x="386803" y="186029"/>
                  </a:lnTo>
                  <a:lnTo>
                    <a:pt x="387172" y="186029"/>
                  </a:lnTo>
                  <a:lnTo>
                    <a:pt x="385559" y="184759"/>
                  </a:lnTo>
                  <a:lnTo>
                    <a:pt x="388162" y="184759"/>
                  </a:lnTo>
                  <a:lnTo>
                    <a:pt x="387172" y="186029"/>
                  </a:lnTo>
                  <a:lnTo>
                    <a:pt x="390347" y="186029"/>
                  </a:lnTo>
                  <a:lnTo>
                    <a:pt x="390499" y="184759"/>
                  </a:lnTo>
                  <a:lnTo>
                    <a:pt x="389788" y="183489"/>
                  </a:lnTo>
                  <a:lnTo>
                    <a:pt x="389572" y="180949"/>
                  </a:lnTo>
                  <a:lnTo>
                    <a:pt x="389242" y="177139"/>
                  </a:lnTo>
                  <a:lnTo>
                    <a:pt x="384467" y="180949"/>
                  </a:lnTo>
                  <a:lnTo>
                    <a:pt x="382943" y="179679"/>
                  </a:lnTo>
                  <a:lnTo>
                    <a:pt x="381406" y="178409"/>
                  </a:lnTo>
                  <a:lnTo>
                    <a:pt x="383603" y="175869"/>
                  </a:lnTo>
                  <a:lnTo>
                    <a:pt x="378256" y="179679"/>
                  </a:lnTo>
                  <a:lnTo>
                    <a:pt x="381584" y="173329"/>
                  </a:lnTo>
                  <a:lnTo>
                    <a:pt x="381508" y="172059"/>
                  </a:lnTo>
                  <a:lnTo>
                    <a:pt x="381165" y="166979"/>
                  </a:lnTo>
                  <a:lnTo>
                    <a:pt x="381000" y="164439"/>
                  </a:lnTo>
                  <a:lnTo>
                    <a:pt x="380707" y="163169"/>
                  </a:lnTo>
                  <a:lnTo>
                    <a:pt x="379272" y="156819"/>
                  </a:lnTo>
                  <a:lnTo>
                    <a:pt x="379247" y="153009"/>
                  </a:lnTo>
                  <a:lnTo>
                    <a:pt x="377723" y="151739"/>
                  </a:lnTo>
                  <a:lnTo>
                    <a:pt x="376186" y="150469"/>
                  </a:lnTo>
                  <a:lnTo>
                    <a:pt x="374662" y="149199"/>
                  </a:lnTo>
                  <a:lnTo>
                    <a:pt x="373976" y="146659"/>
                  </a:lnTo>
                  <a:lnTo>
                    <a:pt x="373735" y="144119"/>
                  </a:lnTo>
                  <a:lnTo>
                    <a:pt x="373481" y="141579"/>
                  </a:lnTo>
                  <a:lnTo>
                    <a:pt x="372630" y="142849"/>
                  </a:lnTo>
                  <a:lnTo>
                    <a:pt x="366915" y="144119"/>
                  </a:lnTo>
                  <a:lnTo>
                    <a:pt x="366826" y="140309"/>
                  </a:lnTo>
                  <a:lnTo>
                    <a:pt x="372770" y="139039"/>
                  </a:lnTo>
                  <a:lnTo>
                    <a:pt x="374357" y="135229"/>
                  </a:lnTo>
                  <a:lnTo>
                    <a:pt x="374624" y="133959"/>
                  </a:lnTo>
                  <a:lnTo>
                    <a:pt x="375132" y="131419"/>
                  </a:lnTo>
                  <a:lnTo>
                    <a:pt x="378637" y="127609"/>
                  </a:lnTo>
                  <a:lnTo>
                    <a:pt x="375754" y="127609"/>
                  </a:lnTo>
                  <a:lnTo>
                    <a:pt x="375145" y="126339"/>
                  </a:lnTo>
                  <a:lnTo>
                    <a:pt x="373913" y="123799"/>
                  </a:lnTo>
                  <a:lnTo>
                    <a:pt x="372795" y="122529"/>
                  </a:lnTo>
                  <a:lnTo>
                    <a:pt x="371678" y="121259"/>
                  </a:lnTo>
                  <a:lnTo>
                    <a:pt x="367626" y="122529"/>
                  </a:lnTo>
                  <a:lnTo>
                    <a:pt x="367931" y="118719"/>
                  </a:lnTo>
                  <a:lnTo>
                    <a:pt x="372122" y="121259"/>
                  </a:lnTo>
                  <a:lnTo>
                    <a:pt x="373672" y="118719"/>
                  </a:lnTo>
                  <a:lnTo>
                    <a:pt x="374446" y="117449"/>
                  </a:lnTo>
                  <a:lnTo>
                    <a:pt x="371449" y="112369"/>
                  </a:lnTo>
                  <a:lnTo>
                    <a:pt x="370903" y="104749"/>
                  </a:lnTo>
                  <a:lnTo>
                    <a:pt x="370827" y="97129"/>
                  </a:lnTo>
                  <a:lnTo>
                    <a:pt x="369874" y="93319"/>
                  </a:lnTo>
                  <a:lnTo>
                    <a:pt x="369252" y="90779"/>
                  </a:lnTo>
                  <a:lnTo>
                    <a:pt x="367652" y="90779"/>
                  </a:lnTo>
                  <a:lnTo>
                    <a:pt x="365620" y="93319"/>
                  </a:lnTo>
                  <a:lnTo>
                    <a:pt x="362775" y="90779"/>
                  </a:lnTo>
                  <a:lnTo>
                    <a:pt x="369366" y="84429"/>
                  </a:lnTo>
                  <a:lnTo>
                    <a:pt x="368122" y="81889"/>
                  </a:lnTo>
                  <a:lnTo>
                    <a:pt x="359854" y="84429"/>
                  </a:lnTo>
                  <a:lnTo>
                    <a:pt x="361010" y="83159"/>
                  </a:lnTo>
                  <a:lnTo>
                    <a:pt x="362153" y="81889"/>
                  </a:lnTo>
                  <a:lnTo>
                    <a:pt x="364451" y="79349"/>
                  </a:lnTo>
                  <a:lnTo>
                    <a:pt x="361429" y="81889"/>
                  </a:lnTo>
                  <a:lnTo>
                    <a:pt x="360616" y="80619"/>
                  </a:lnTo>
                  <a:lnTo>
                    <a:pt x="360768" y="72999"/>
                  </a:lnTo>
                  <a:lnTo>
                    <a:pt x="360565" y="71729"/>
                  </a:lnTo>
                  <a:lnTo>
                    <a:pt x="359537" y="65379"/>
                  </a:lnTo>
                  <a:lnTo>
                    <a:pt x="359168" y="64109"/>
                  </a:lnTo>
                  <a:lnTo>
                    <a:pt x="357339" y="57759"/>
                  </a:lnTo>
                  <a:lnTo>
                    <a:pt x="354609" y="51409"/>
                  </a:lnTo>
                  <a:lnTo>
                    <a:pt x="352044" y="43789"/>
                  </a:lnTo>
                  <a:lnTo>
                    <a:pt x="350380" y="36169"/>
                  </a:lnTo>
                  <a:lnTo>
                    <a:pt x="350177" y="28549"/>
                  </a:lnTo>
                  <a:lnTo>
                    <a:pt x="351231" y="23469"/>
                  </a:lnTo>
                  <a:lnTo>
                    <a:pt x="352018" y="19659"/>
                  </a:lnTo>
                  <a:lnTo>
                    <a:pt x="349834" y="23469"/>
                  </a:lnTo>
                  <a:lnTo>
                    <a:pt x="348983" y="22199"/>
                  </a:lnTo>
                  <a:lnTo>
                    <a:pt x="348259" y="19659"/>
                  </a:lnTo>
                  <a:lnTo>
                    <a:pt x="347954" y="22199"/>
                  </a:lnTo>
                  <a:lnTo>
                    <a:pt x="344449" y="20929"/>
                  </a:lnTo>
                  <a:lnTo>
                    <a:pt x="342417" y="22199"/>
                  </a:lnTo>
                  <a:lnTo>
                    <a:pt x="345300" y="13309"/>
                  </a:lnTo>
                  <a:lnTo>
                    <a:pt x="345719" y="12039"/>
                  </a:lnTo>
                  <a:lnTo>
                    <a:pt x="339483" y="13309"/>
                  </a:lnTo>
                  <a:lnTo>
                    <a:pt x="342607" y="4419"/>
                  </a:lnTo>
                  <a:lnTo>
                    <a:pt x="336842" y="4419"/>
                  </a:lnTo>
                  <a:lnTo>
                    <a:pt x="338632" y="6959"/>
                  </a:lnTo>
                  <a:lnTo>
                    <a:pt x="333286" y="8229"/>
                  </a:lnTo>
                  <a:lnTo>
                    <a:pt x="328231" y="12039"/>
                  </a:lnTo>
                  <a:lnTo>
                    <a:pt x="322986" y="15849"/>
                  </a:lnTo>
                  <a:lnTo>
                    <a:pt x="317080" y="19659"/>
                  </a:lnTo>
                  <a:lnTo>
                    <a:pt x="319646" y="22199"/>
                  </a:lnTo>
                  <a:lnTo>
                    <a:pt x="317868" y="26009"/>
                  </a:lnTo>
                  <a:lnTo>
                    <a:pt x="316826" y="31089"/>
                  </a:lnTo>
                  <a:lnTo>
                    <a:pt x="321602" y="34899"/>
                  </a:lnTo>
                  <a:lnTo>
                    <a:pt x="320306" y="36169"/>
                  </a:lnTo>
                  <a:lnTo>
                    <a:pt x="320890" y="36169"/>
                  </a:lnTo>
                  <a:lnTo>
                    <a:pt x="322237" y="37439"/>
                  </a:lnTo>
                  <a:lnTo>
                    <a:pt x="321665" y="41249"/>
                  </a:lnTo>
                  <a:lnTo>
                    <a:pt x="320662" y="41249"/>
                  </a:lnTo>
                  <a:lnTo>
                    <a:pt x="322554" y="47599"/>
                  </a:lnTo>
                  <a:lnTo>
                    <a:pt x="323024" y="53949"/>
                  </a:lnTo>
                  <a:lnTo>
                    <a:pt x="323088" y="67919"/>
                  </a:lnTo>
                  <a:lnTo>
                    <a:pt x="326009" y="66078"/>
                  </a:lnTo>
                  <a:lnTo>
                    <a:pt x="323862" y="64109"/>
                  </a:lnTo>
                  <a:lnTo>
                    <a:pt x="331508" y="64109"/>
                  </a:lnTo>
                  <a:lnTo>
                    <a:pt x="328930" y="68745"/>
                  </a:lnTo>
                  <a:lnTo>
                    <a:pt x="327101" y="67081"/>
                  </a:lnTo>
                  <a:lnTo>
                    <a:pt x="327101" y="67919"/>
                  </a:lnTo>
                  <a:lnTo>
                    <a:pt x="325907" y="69189"/>
                  </a:lnTo>
                  <a:lnTo>
                    <a:pt x="325132" y="70459"/>
                  </a:lnTo>
                  <a:lnTo>
                    <a:pt x="328917" y="71132"/>
                  </a:lnTo>
                  <a:lnTo>
                    <a:pt x="329412" y="75539"/>
                  </a:lnTo>
                  <a:lnTo>
                    <a:pt x="329869" y="80619"/>
                  </a:lnTo>
                  <a:lnTo>
                    <a:pt x="326237" y="85699"/>
                  </a:lnTo>
                  <a:lnTo>
                    <a:pt x="327088" y="89509"/>
                  </a:lnTo>
                  <a:lnTo>
                    <a:pt x="330873" y="83159"/>
                  </a:lnTo>
                  <a:lnTo>
                    <a:pt x="331711" y="86969"/>
                  </a:lnTo>
                  <a:lnTo>
                    <a:pt x="329298" y="88239"/>
                  </a:lnTo>
                  <a:lnTo>
                    <a:pt x="332943" y="88239"/>
                  </a:lnTo>
                  <a:lnTo>
                    <a:pt x="332968" y="90779"/>
                  </a:lnTo>
                  <a:lnTo>
                    <a:pt x="329933" y="93319"/>
                  </a:lnTo>
                  <a:lnTo>
                    <a:pt x="327837" y="93319"/>
                  </a:lnTo>
                  <a:lnTo>
                    <a:pt x="326682" y="92049"/>
                  </a:lnTo>
                  <a:lnTo>
                    <a:pt x="326326" y="92049"/>
                  </a:lnTo>
                  <a:lnTo>
                    <a:pt x="323977" y="95859"/>
                  </a:lnTo>
                  <a:lnTo>
                    <a:pt x="329095" y="99364"/>
                  </a:lnTo>
                  <a:lnTo>
                    <a:pt x="329552" y="97129"/>
                  </a:lnTo>
                  <a:lnTo>
                    <a:pt x="332435" y="104749"/>
                  </a:lnTo>
                  <a:lnTo>
                    <a:pt x="334594" y="113639"/>
                  </a:lnTo>
                  <a:lnTo>
                    <a:pt x="337248" y="121259"/>
                  </a:lnTo>
                  <a:lnTo>
                    <a:pt x="341579" y="127609"/>
                  </a:lnTo>
                  <a:lnTo>
                    <a:pt x="343433" y="126339"/>
                  </a:lnTo>
                  <a:lnTo>
                    <a:pt x="348653" y="133959"/>
                  </a:lnTo>
                  <a:lnTo>
                    <a:pt x="342417" y="132689"/>
                  </a:lnTo>
                  <a:lnTo>
                    <a:pt x="345338" y="140347"/>
                  </a:lnTo>
                  <a:lnTo>
                    <a:pt x="347599" y="141579"/>
                  </a:lnTo>
                  <a:lnTo>
                    <a:pt x="349059" y="144119"/>
                  </a:lnTo>
                  <a:lnTo>
                    <a:pt x="349288" y="146659"/>
                  </a:lnTo>
                  <a:lnTo>
                    <a:pt x="346494" y="144119"/>
                  </a:lnTo>
                  <a:lnTo>
                    <a:pt x="345478" y="150469"/>
                  </a:lnTo>
                  <a:lnTo>
                    <a:pt x="342303" y="149199"/>
                  </a:lnTo>
                  <a:lnTo>
                    <a:pt x="347954" y="155549"/>
                  </a:lnTo>
                  <a:lnTo>
                    <a:pt x="346278" y="151739"/>
                  </a:lnTo>
                  <a:lnTo>
                    <a:pt x="354876" y="155549"/>
                  </a:lnTo>
                  <a:lnTo>
                    <a:pt x="351764" y="158089"/>
                  </a:lnTo>
                  <a:lnTo>
                    <a:pt x="355155" y="159359"/>
                  </a:lnTo>
                  <a:lnTo>
                    <a:pt x="356793" y="159359"/>
                  </a:lnTo>
                  <a:lnTo>
                    <a:pt x="358495" y="163169"/>
                  </a:lnTo>
                  <a:lnTo>
                    <a:pt x="354939" y="160629"/>
                  </a:lnTo>
                  <a:lnTo>
                    <a:pt x="353910" y="166979"/>
                  </a:lnTo>
                  <a:lnTo>
                    <a:pt x="349338" y="163169"/>
                  </a:lnTo>
                  <a:lnTo>
                    <a:pt x="348373" y="169519"/>
                  </a:lnTo>
                  <a:lnTo>
                    <a:pt x="350989" y="173329"/>
                  </a:lnTo>
                  <a:lnTo>
                    <a:pt x="352793" y="177139"/>
                  </a:lnTo>
                  <a:lnTo>
                    <a:pt x="349389" y="180949"/>
                  </a:lnTo>
                  <a:lnTo>
                    <a:pt x="359486" y="182219"/>
                  </a:lnTo>
                  <a:lnTo>
                    <a:pt x="353034" y="172059"/>
                  </a:lnTo>
                  <a:lnTo>
                    <a:pt x="355485" y="174599"/>
                  </a:lnTo>
                  <a:lnTo>
                    <a:pt x="358140" y="172059"/>
                  </a:lnTo>
                  <a:lnTo>
                    <a:pt x="363080" y="175869"/>
                  </a:lnTo>
                  <a:lnTo>
                    <a:pt x="362712" y="178409"/>
                  </a:lnTo>
                  <a:lnTo>
                    <a:pt x="363080" y="182219"/>
                  </a:lnTo>
                  <a:lnTo>
                    <a:pt x="351764" y="186029"/>
                  </a:lnTo>
                  <a:lnTo>
                    <a:pt x="353123" y="192379"/>
                  </a:lnTo>
                  <a:lnTo>
                    <a:pt x="352348" y="192379"/>
                  </a:lnTo>
                  <a:lnTo>
                    <a:pt x="352259" y="191109"/>
                  </a:lnTo>
                  <a:lnTo>
                    <a:pt x="350354" y="194919"/>
                  </a:lnTo>
                  <a:lnTo>
                    <a:pt x="356374" y="196189"/>
                  </a:lnTo>
                  <a:lnTo>
                    <a:pt x="353085" y="199999"/>
                  </a:lnTo>
                  <a:lnTo>
                    <a:pt x="359029" y="199999"/>
                  </a:lnTo>
                  <a:lnTo>
                    <a:pt x="355409" y="202476"/>
                  </a:lnTo>
                  <a:lnTo>
                    <a:pt x="352475" y="201269"/>
                  </a:lnTo>
                  <a:lnTo>
                    <a:pt x="349770" y="203809"/>
                  </a:lnTo>
                  <a:lnTo>
                    <a:pt x="357136" y="206857"/>
                  </a:lnTo>
                  <a:lnTo>
                    <a:pt x="358635" y="203809"/>
                  </a:lnTo>
                  <a:lnTo>
                    <a:pt x="357098" y="203174"/>
                  </a:lnTo>
                  <a:lnTo>
                    <a:pt x="360756" y="202539"/>
                  </a:lnTo>
                  <a:lnTo>
                    <a:pt x="357974" y="197459"/>
                  </a:lnTo>
                  <a:lnTo>
                    <a:pt x="360489" y="199999"/>
                  </a:lnTo>
                  <a:lnTo>
                    <a:pt x="369506" y="202539"/>
                  </a:lnTo>
                  <a:lnTo>
                    <a:pt x="366471" y="208889"/>
                  </a:lnTo>
                  <a:lnTo>
                    <a:pt x="364947" y="208889"/>
                  </a:lnTo>
                  <a:lnTo>
                    <a:pt x="362712" y="207619"/>
                  </a:lnTo>
                  <a:lnTo>
                    <a:pt x="361632" y="206565"/>
                  </a:lnTo>
                  <a:lnTo>
                    <a:pt x="361759" y="206451"/>
                  </a:lnTo>
                  <a:lnTo>
                    <a:pt x="359854" y="205295"/>
                  </a:lnTo>
                  <a:lnTo>
                    <a:pt x="360235" y="205892"/>
                  </a:lnTo>
                  <a:lnTo>
                    <a:pt x="361200" y="206667"/>
                  </a:lnTo>
                  <a:lnTo>
                    <a:pt x="359625" y="208889"/>
                  </a:lnTo>
                  <a:lnTo>
                    <a:pt x="363435" y="208889"/>
                  </a:lnTo>
                  <a:lnTo>
                    <a:pt x="361581" y="211429"/>
                  </a:lnTo>
                  <a:lnTo>
                    <a:pt x="355790" y="212432"/>
                  </a:lnTo>
                  <a:lnTo>
                    <a:pt x="355815" y="213969"/>
                  </a:lnTo>
                  <a:lnTo>
                    <a:pt x="359194" y="217779"/>
                  </a:lnTo>
                  <a:lnTo>
                    <a:pt x="354825" y="217779"/>
                  </a:lnTo>
                  <a:lnTo>
                    <a:pt x="355650" y="219049"/>
                  </a:lnTo>
                  <a:lnTo>
                    <a:pt x="357949" y="219049"/>
                  </a:lnTo>
                  <a:lnTo>
                    <a:pt x="358076" y="221589"/>
                  </a:lnTo>
                  <a:lnTo>
                    <a:pt x="352044" y="219049"/>
                  </a:lnTo>
                  <a:lnTo>
                    <a:pt x="357479" y="222859"/>
                  </a:lnTo>
                  <a:lnTo>
                    <a:pt x="353771" y="225132"/>
                  </a:lnTo>
                  <a:lnTo>
                    <a:pt x="357289" y="227939"/>
                  </a:lnTo>
                  <a:lnTo>
                    <a:pt x="359879" y="224129"/>
                  </a:lnTo>
                  <a:lnTo>
                    <a:pt x="361467" y="229209"/>
                  </a:lnTo>
                  <a:lnTo>
                    <a:pt x="361175" y="229539"/>
                  </a:lnTo>
                  <a:lnTo>
                    <a:pt x="361175" y="245719"/>
                  </a:lnTo>
                  <a:lnTo>
                    <a:pt x="356628" y="248094"/>
                  </a:lnTo>
                  <a:lnTo>
                    <a:pt x="358000" y="243179"/>
                  </a:lnTo>
                  <a:lnTo>
                    <a:pt x="361175" y="245719"/>
                  </a:lnTo>
                  <a:lnTo>
                    <a:pt x="361175" y="229539"/>
                  </a:lnTo>
                  <a:lnTo>
                    <a:pt x="358000" y="233019"/>
                  </a:lnTo>
                  <a:lnTo>
                    <a:pt x="353872" y="235559"/>
                  </a:lnTo>
                  <a:lnTo>
                    <a:pt x="353695" y="238455"/>
                  </a:lnTo>
                  <a:lnTo>
                    <a:pt x="355130" y="235559"/>
                  </a:lnTo>
                  <a:lnTo>
                    <a:pt x="357530" y="238099"/>
                  </a:lnTo>
                  <a:lnTo>
                    <a:pt x="356984" y="240639"/>
                  </a:lnTo>
                  <a:lnTo>
                    <a:pt x="355790" y="243179"/>
                  </a:lnTo>
                  <a:lnTo>
                    <a:pt x="353745" y="244449"/>
                  </a:lnTo>
                  <a:lnTo>
                    <a:pt x="355879" y="250799"/>
                  </a:lnTo>
                  <a:lnTo>
                    <a:pt x="356590" y="248259"/>
                  </a:lnTo>
                  <a:lnTo>
                    <a:pt x="363931" y="248259"/>
                  </a:lnTo>
                  <a:lnTo>
                    <a:pt x="366115" y="250799"/>
                  </a:lnTo>
                  <a:lnTo>
                    <a:pt x="361746" y="252069"/>
                  </a:lnTo>
                  <a:lnTo>
                    <a:pt x="362546" y="255879"/>
                  </a:lnTo>
                  <a:lnTo>
                    <a:pt x="365645" y="255879"/>
                  </a:lnTo>
                  <a:lnTo>
                    <a:pt x="368592" y="257149"/>
                  </a:lnTo>
                  <a:lnTo>
                    <a:pt x="369011" y="259689"/>
                  </a:lnTo>
                  <a:lnTo>
                    <a:pt x="362419" y="258419"/>
                  </a:lnTo>
                  <a:lnTo>
                    <a:pt x="364617" y="262229"/>
                  </a:lnTo>
                  <a:lnTo>
                    <a:pt x="359511" y="262229"/>
                  </a:lnTo>
                  <a:lnTo>
                    <a:pt x="363880" y="264769"/>
                  </a:lnTo>
                  <a:lnTo>
                    <a:pt x="363131" y="266039"/>
                  </a:lnTo>
                  <a:lnTo>
                    <a:pt x="362394" y="271119"/>
                  </a:lnTo>
                  <a:lnTo>
                    <a:pt x="365315" y="269849"/>
                  </a:lnTo>
                  <a:lnTo>
                    <a:pt x="370446" y="269849"/>
                  </a:lnTo>
                  <a:lnTo>
                    <a:pt x="371170" y="273659"/>
                  </a:lnTo>
                  <a:lnTo>
                    <a:pt x="368960" y="276199"/>
                  </a:lnTo>
                  <a:lnTo>
                    <a:pt x="366776" y="272389"/>
                  </a:lnTo>
                  <a:lnTo>
                    <a:pt x="368236" y="277469"/>
                  </a:lnTo>
                  <a:lnTo>
                    <a:pt x="365290" y="277469"/>
                  </a:lnTo>
                  <a:lnTo>
                    <a:pt x="361645" y="276199"/>
                  </a:lnTo>
                  <a:lnTo>
                    <a:pt x="365315" y="273659"/>
                  </a:lnTo>
                  <a:lnTo>
                    <a:pt x="363855" y="273659"/>
                  </a:lnTo>
                  <a:lnTo>
                    <a:pt x="362381" y="272389"/>
                  </a:lnTo>
                  <a:lnTo>
                    <a:pt x="360946" y="272389"/>
                  </a:lnTo>
                  <a:lnTo>
                    <a:pt x="358355" y="276199"/>
                  </a:lnTo>
                  <a:lnTo>
                    <a:pt x="361340" y="280009"/>
                  </a:lnTo>
                  <a:lnTo>
                    <a:pt x="361670" y="281279"/>
                  </a:lnTo>
                  <a:lnTo>
                    <a:pt x="361721" y="280009"/>
                  </a:lnTo>
                  <a:lnTo>
                    <a:pt x="362381" y="278739"/>
                  </a:lnTo>
                  <a:lnTo>
                    <a:pt x="369671" y="285089"/>
                  </a:lnTo>
                  <a:lnTo>
                    <a:pt x="368211" y="286359"/>
                  </a:lnTo>
                  <a:lnTo>
                    <a:pt x="365264" y="285089"/>
                  </a:lnTo>
                  <a:lnTo>
                    <a:pt x="366001" y="286359"/>
                  </a:lnTo>
                  <a:lnTo>
                    <a:pt x="368185" y="287629"/>
                  </a:lnTo>
                  <a:lnTo>
                    <a:pt x="368922" y="290169"/>
                  </a:lnTo>
                  <a:lnTo>
                    <a:pt x="361594" y="290169"/>
                  </a:lnTo>
                  <a:lnTo>
                    <a:pt x="359410" y="287629"/>
                  </a:lnTo>
                  <a:lnTo>
                    <a:pt x="364515" y="293979"/>
                  </a:lnTo>
                  <a:lnTo>
                    <a:pt x="363029" y="295249"/>
                  </a:lnTo>
                  <a:lnTo>
                    <a:pt x="360845" y="297789"/>
                  </a:lnTo>
                  <a:lnTo>
                    <a:pt x="359359" y="297789"/>
                  </a:lnTo>
                  <a:lnTo>
                    <a:pt x="357911" y="301599"/>
                  </a:lnTo>
                  <a:lnTo>
                    <a:pt x="367855" y="305409"/>
                  </a:lnTo>
                  <a:lnTo>
                    <a:pt x="365925" y="311759"/>
                  </a:lnTo>
                  <a:lnTo>
                    <a:pt x="367411" y="311759"/>
                  </a:lnTo>
                  <a:lnTo>
                    <a:pt x="368122" y="313029"/>
                  </a:lnTo>
                  <a:lnTo>
                    <a:pt x="368122" y="318109"/>
                  </a:lnTo>
                  <a:lnTo>
                    <a:pt x="364451" y="323189"/>
                  </a:lnTo>
                  <a:lnTo>
                    <a:pt x="370306" y="328269"/>
                  </a:lnTo>
                  <a:lnTo>
                    <a:pt x="364451" y="332079"/>
                  </a:lnTo>
                  <a:lnTo>
                    <a:pt x="366636" y="335889"/>
                  </a:lnTo>
                  <a:lnTo>
                    <a:pt x="371767" y="325729"/>
                  </a:lnTo>
                  <a:lnTo>
                    <a:pt x="375437" y="333349"/>
                  </a:lnTo>
                  <a:lnTo>
                    <a:pt x="378358" y="338429"/>
                  </a:lnTo>
                  <a:lnTo>
                    <a:pt x="370306" y="335889"/>
                  </a:lnTo>
                  <a:lnTo>
                    <a:pt x="368820" y="338429"/>
                  </a:lnTo>
                  <a:lnTo>
                    <a:pt x="372491" y="339699"/>
                  </a:lnTo>
                  <a:lnTo>
                    <a:pt x="379806" y="343509"/>
                  </a:lnTo>
                  <a:lnTo>
                    <a:pt x="375437" y="349859"/>
                  </a:lnTo>
                  <a:lnTo>
                    <a:pt x="373951" y="348589"/>
                  </a:lnTo>
                  <a:lnTo>
                    <a:pt x="374688" y="346049"/>
                  </a:lnTo>
                  <a:lnTo>
                    <a:pt x="373951" y="344779"/>
                  </a:lnTo>
                  <a:lnTo>
                    <a:pt x="371030" y="349859"/>
                  </a:lnTo>
                  <a:lnTo>
                    <a:pt x="364451" y="346049"/>
                  </a:lnTo>
                  <a:lnTo>
                    <a:pt x="365925" y="342239"/>
                  </a:lnTo>
                  <a:lnTo>
                    <a:pt x="361505" y="347319"/>
                  </a:lnTo>
                  <a:lnTo>
                    <a:pt x="367525" y="348589"/>
                  </a:lnTo>
                  <a:lnTo>
                    <a:pt x="371614" y="357479"/>
                  </a:lnTo>
                  <a:lnTo>
                    <a:pt x="377621" y="358749"/>
                  </a:lnTo>
                  <a:lnTo>
                    <a:pt x="375437" y="362559"/>
                  </a:lnTo>
                  <a:lnTo>
                    <a:pt x="375437" y="361289"/>
                  </a:lnTo>
                  <a:lnTo>
                    <a:pt x="374688" y="361289"/>
                  </a:lnTo>
                  <a:lnTo>
                    <a:pt x="374002" y="363829"/>
                  </a:lnTo>
                  <a:lnTo>
                    <a:pt x="377444" y="365099"/>
                  </a:lnTo>
                  <a:lnTo>
                    <a:pt x="381698" y="366369"/>
                  </a:lnTo>
                  <a:lnTo>
                    <a:pt x="383476" y="368909"/>
                  </a:lnTo>
                  <a:lnTo>
                    <a:pt x="382892" y="371449"/>
                  </a:lnTo>
                  <a:lnTo>
                    <a:pt x="381342" y="372719"/>
                  </a:lnTo>
                  <a:lnTo>
                    <a:pt x="379628" y="371449"/>
                  </a:lnTo>
                  <a:lnTo>
                    <a:pt x="383476" y="376529"/>
                  </a:lnTo>
                  <a:lnTo>
                    <a:pt x="383501" y="377799"/>
                  </a:lnTo>
                  <a:lnTo>
                    <a:pt x="381736" y="377799"/>
                  </a:lnTo>
                  <a:lnTo>
                    <a:pt x="383603" y="382879"/>
                  </a:lnTo>
                  <a:lnTo>
                    <a:pt x="383222" y="382879"/>
                  </a:lnTo>
                  <a:lnTo>
                    <a:pt x="385343" y="384149"/>
                  </a:lnTo>
                  <a:lnTo>
                    <a:pt x="388772" y="385419"/>
                  </a:lnTo>
                  <a:lnTo>
                    <a:pt x="390258" y="386689"/>
                  </a:lnTo>
                  <a:lnTo>
                    <a:pt x="389178" y="388594"/>
                  </a:lnTo>
                  <a:lnTo>
                    <a:pt x="391058" y="390499"/>
                  </a:lnTo>
                  <a:lnTo>
                    <a:pt x="388162" y="391769"/>
                  </a:lnTo>
                  <a:lnTo>
                    <a:pt x="384441" y="389229"/>
                  </a:lnTo>
                  <a:lnTo>
                    <a:pt x="384403" y="386689"/>
                  </a:lnTo>
                  <a:lnTo>
                    <a:pt x="379971" y="389229"/>
                  </a:lnTo>
                  <a:lnTo>
                    <a:pt x="381165" y="391769"/>
                  </a:lnTo>
                  <a:lnTo>
                    <a:pt x="383476" y="394309"/>
                  </a:lnTo>
                  <a:lnTo>
                    <a:pt x="383209" y="395579"/>
                  </a:lnTo>
                  <a:lnTo>
                    <a:pt x="383209" y="396265"/>
                  </a:lnTo>
                  <a:lnTo>
                    <a:pt x="384543" y="395579"/>
                  </a:lnTo>
                  <a:lnTo>
                    <a:pt x="389788" y="396849"/>
                  </a:lnTo>
                  <a:lnTo>
                    <a:pt x="387553" y="398119"/>
                  </a:lnTo>
                  <a:lnTo>
                    <a:pt x="386448" y="399389"/>
                  </a:lnTo>
                  <a:lnTo>
                    <a:pt x="385673" y="400659"/>
                  </a:lnTo>
                  <a:lnTo>
                    <a:pt x="385533" y="403199"/>
                  </a:lnTo>
                  <a:lnTo>
                    <a:pt x="388442" y="404469"/>
                  </a:lnTo>
                  <a:lnTo>
                    <a:pt x="384073" y="405739"/>
                  </a:lnTo>
                  <a:lnTo>
                    <a:pt x="385572" y="408279"/>
                  </a:lnTo>
                  <a:lnTo>
                    <a:pt x="386346" y="410819"/>
                  </a:lnTo>
                  <a:lnTo>
                    <a:pt x="380517" y="410819"/>
                  </a:lnTo>
                  <a:lnTo>
                    <a:pt x="382752" y="414629"/>
                  </a:lnTo>
                  <a:lnTo>
                    <a:pt x="385673" y="413359"/>
                  </a:lnTo>
                  <a:lnTo>
                    <a:pt x="388607" y="414629"/>
                  </a:lnTo>
                  <a:lnTo>
                    <a:pt x="388683" y="418439"/>
                  </a:lnTo>
                  <a:lnTo>
                    <a:pt x="388150" y="418592"/>
                  </a:lnTo>
                  <a:lnTo>
                    <a:pt x="389483" y="422249"/>
                  </a:lnTo>
                  <a:lnTo>
                    <a:pt x="388112" y="427329"/>
                  </a:lnTo>
                  <a:lnTo>
                    <a:pt x="391083" y="429869"/>
                  </a:lnTo>
                  <a:lnTo>
                    <a:pt x="395554" y="434949"/>
                  </a:lnTo>
                  <a:lnTo>
                    <a:pt x="394385" y="438137"/>
                  </a:lnTo>
                  <a:lnTo>
                    <a:pt x="395643" y="438759"/>
                  </a:lnTo>
                  <a:lnTo>
                    <a:pt x="394169" y="438759"/>
                  </a:lnTo>
                  <a:lnTo>
                    <a:pt x="393484" y="438759"/>
                  </a:lnTo>
                  <a:lnTo>
                    <a:pt x="395782" y="441299"/>
                  </a:lnTo>
                  <a:lnTo>
                    <a:pt x="399288" y="438759"/>
                  </a:lnTo>
                  <a:lnTo>
                    <a:pt x="401688" y="441299"/>
                  </a:lnTo>
                  <a:lnTo>
                    <a:pt x="403415" y="443839"/>
                  </a:lnTo>
                  <a:lnTo>
                    <a:pt x="401383" y="446379"/>
                  </a:lnTo>
                  <a:lnTo>
                    <a:pt x="399656" y="451459"/>
                  </a:lnTo>
                  <a:lnTo>
                    <a:pt x="402310" y="453999"/>
                  </a:lnTo>
                  <a:lnTo>
                    <a:pt x="400913" y="456539"/>
                  </a:lnTo>
                  <a:lnTo>
                    <a:pt x="398653" y="455269"/>
                  </a:lnTo>
                  <a:lnTo>
                    <a:pt x="396494" y="455269"/>
                  </a:lnTo>
                  <a:lnTo>
                    <a:pt x="402640" y="460349"/>
                  </a:lnTo>
                  <a:lnTo>
                    <a:pt x="401129" y="460349"/>
                  </a:lnTo>
                  <a:lnTo>
                    <a:pt x="408635" y="464159"/>
                  </a:lnTo>
                  <a:lnTo>
                    <a:pt x="405841" y="469239"/>
                  </a:lnTo>
                  <a:lnTo>
                    <a:pt x="409460" y="465429"/>
                  </a:lnTo>
                  <a:lnTo>
                    <a:pt x="415480" y="467969"/>
                  </a:lnTo>
                  <a:lnTo>
                    <a:pt x="420497" y="470509"/>
                  </a:lnTo>
                  <a:lnTo>
                    <a:pt x="423926" y="467969"/>
                  </a:lnTo>
                  <a:lnTo>
                    <a:pt x="424662" y="466699"/>
                  </a:lnTo>
                  <a:lnTo>
                    <a:pt x="429006" y="471779"/>
                  </a:lnTo>
                  <a:lnTo>
                    <a:pt x="428231" y="473049"/>
                  </a:lnTo>
                  <a:lnTo>
                    <a:pt x="425132" y="473049"/>
                  </a:lnTo>
                  <a:lnTo>
                    <a:pt x="423456" y="475589"/>
                  </a:lnTo>
                  <a:lnTo>
                    <a:pt x="419887" y="475589"/>
                  </a:lnTo>
                  <a:lnTo>
                    <a:pt x="416356" y="474319"/>
                  </a:lnTo>
                  <a:lnTo>
                    <a:pt x="419430" y="471779"/>
                  </a:lnTo>
                  <a:lnTo>
                    <a:pt x="415620" y="471779"/>
                  </a:lnTo>
                  <a:lnTo>
                    <a:pt x="414731" y="471512"/>
                  </a:lnTo>
                  <a:lnTo>
                    <a:pt x="414731" y="479399"/>
                  </a:lnTo>
                  <a:lnTo>
                    <a:pt x="413880" y="480669"/>
                  </a:lnTo>
                  <a:lnTo>
                    <a:pt x="412280" y="480669"/>
                  </a:lnTo>
                  <a:lnTo>
                    <a:pt x="412724" y="479399"/>
                  </a:lnTo>
                  <a:lnTo>
                    <a:pt x="414070" y="476859"/>
                  </a:lnTo>
                  <a:lnTo>
                    <a:pt x="414629" y="478129"/>
                  </a:lnTo>
                  <a:lnTo>
                    <a:pt x="414731" y="479399"/>
                  </a:lnTo>
                  <a:lnTo>
                    <a:pt x="414731" y="471512"/>
                  </a:lnTo>
                  <a:lnTo>
                    <a:pt x="411454" y="470509"/>
                  </a:lnTo>
                  <a:lnTo>
                    <a:pt x="408139" y="471779"/>
                  </a:lnTo>
                  <a:lnTo>
                    <a:pt x="408889" y="471779"/>
                  </a:lnTo>
                  <a:lnTo>
                    <a:pt x="409625" y="473049"/>
                  </a:lnTo>
                  <a:lnTo>
                    <a:pt x="408190" y="473049"/>
                  </a:lnTo>
                  <a:lnTo>
                    <a:pt x="407085" y="474319"/>
                  </a:lnTo>
                  <a:lnTo>
                    <a:pt x="410159" y="474319"/>
                  </a:lnTo>
                  <a:lnTo>
                    <a:pt x="404050" y="476859"/>
                  </a:lnTo>
                  <a:lnTo>
                    <a:pt x="406654" y="476859"/>
                  </a:lnTo>
                  <a:lnTo>
                    <a:pt x="404329" y="485749"/>
                  </a:lnTo>
                  <a:lnTo>
                    <a:pt x="410464" y="488289"/>
                  </a:lnTo>
                  <a:lnTo>
                    <a:pt x="416852" y="492099"/>
                  </a:lnTo>
                  <a:lnTo>
                    <a:pt x="422656" y="494639"/>
                  </a:lnTo>
                  <a:lnTo>
                    <a:pt x="427037" y="499719"/>
                  </a:lnTo>
                  <a:lnTo>
                    <a:pt x="421855" y="498449"/>
                  </a:lnTo>
                  <a:lnTo>
                    <a:pt x="419227" y="500989"/>
                  </a:lnTo>
                  <a:lnTo>
                    <a:pt x="413626" y="502259"/>
                  </a:lnTo>
                  <a:lnTo>
                    <a:pt x="419036" y="498449"/>
                  </a:lnTo>
                  <a:lnTo>
                    <a:pt x="409714" y="497179"/>
                  </a:lnTo>
                  <a:lnTo>
                    <a:pt x="409816" y="494639"/>
                  </a:lnTo>
                  <a:lnTo>
                    <a:pt x="406006" y="494639"/>
                  </a:lnTo>
                  <a:lnTo>
                    <a:pt x="409549" y="497179"/>
                  </a:lnTo>
                  <a:lnTo>
                    <a:pt x="411289" y="498449"/>
                  </a:lnTo>
                  <a:lnTo>
                    <a:pt x="413054" y="500989"/>
                  </a:lnTo>
                  <a:lnTo>
                    <a:pt x="408444" y="500989"/>
                  </a:lnTo>
                  <a:lnTo>
                    <a:pt x="409994" y="503529"/>
                  </a:lnTo>
                  <a:lnTo>
                    <a:pt x="408520" y="504799"/>
                  </a:lnTo>
                  <a:lnTo>
                    <a:pt x="417245" y="502259"/>
                  </a:lnTo>
                  <a:lnTo>
                    <a:pt x="415759" y="509879"/>
                  </a:lnTo>
                  <a:lnTo>
                    <a:pt x="419176" y="512419"/>
                  </a:lnTo>
                  <a:lnTo>
                    <a:pt x="416166" y="513689"/>
                  </a:lnTo>
                  <a:lnTo>
                    <a:pt x="415874" y="513689"/>
                  </a:lnTo>
                  <a:lnTo>
                    <a:pt x="419849" y="514959"/>
                  </a:lnTo>
                  <a:lnTo>
                    <a:pt x="419760" y="516229"/>
                  </a:lnTo>
                  <a:lnTo>
                    <a:pt x="419722" y="517499"/>
                  </a:lnTo>
                  <a:lnTo>
                    <a:pt x="421297" y="518769"/>
                  </a:lnTo>
                  <a:lnTo>
                    <a:pt x="420217" y="523849"/>
                  </a:lnTo>
                  <a:lnTo>
                    <a:pt x="417322" y="523849"/>
                  </a:lnTo>
                  <a:lnTo>
                    <a:pt x="417055" y="522579"/>
                  </a:lnTo>
                  <a:lnTo>
                    <a:pt x="417220" y="528929"/>
                  </a:lnTo>
                  <a:lnTo>
                    <a:pt x="420751" y="541629"/>
                  </a:lnTo>
                  <a:lnTo>
                    <a:pt x="427672" y="541629"/>
                  </a:lnTo>
                  <a:lnTo>
                    <a:pt x="421157" y="542607"/>
                  </a:lnTo>
                  <a:lnTo>
                    <a:pt x="445693" y="549249"/>
                  </a:lnTo>
                  <a:lnTo>
                    <a:pt x="439331" y="549249"/>
                  </a:lnTo>
                  <a:lnTo>
                    <a:pt x="431622" y="551789"/>
                  </a:lnTo>
                  <a:lnTo>
                    <a:pt x="424294" y="553059"/>
                  </a:lnTo>
                  <a:lnTo>
                    <a:pt x="419100" y="551802"/>
                  </a:lnTo>
                  <a:lnTo>
                    <a:pt x="419150" y="551662"/>
                  </a:lnTo>
                  <a:lnTo>
                    <a:pt x="418871" y="551713"/>
                  </a:lnTo>
                  <a:lnTo>
                    <a:pt x="419036" y="551789"/>
                  </a:lnTo>
                  <a:lnTo>
                    <a:pt x="418452" y="553059"/>
                  </a:lnTo>
                  <a:lnTo>
                    <a:pt x="417690" y="555599"/>
                  </a:lnTo>
                  <a:lnTo>
                    <a:pt x="420662" y="558139"/>
                  </a:lnTo>
                  <a:lnTo>
                    <a:pt x="421411" y="556869"/>
                  </a:lnTo>
                  <a:lnTo>
                    <a:pt x="429742" y="553059"/>
                  </a:lnTo>
                  <a:lnTo>
                    <a:pt x="430606" y="554329"/>
                  </a:lnTo>
                  <a:lnTo>
                    <a:pt x="424002" y="559409"/>
                  </a:lnTo>
                  <a:lnTo>
                    <a:pt x="427202" y="558139"/>
                  </a:lnTo>
                  <a:lnTo>
                    <a:pt x="423976" y="561949"/>
                  </a:lnTo>
                  <a:lnTo>
                    <a:pt x="433666" y="561949"/>
                  </a:lnTo>
                  <a:lnTo>
                    <a:pt x="433806" y="564489"/>
                  </a:lnTo>
                  <a:lnTo>
                    <a:pt x="432193" y="564489"/>
                  </a:lnTo>
                  <a:lnTo>
                    <a:pt x="424561" y="566737"/>
                  </a:lnTo>
                  <a:lnTo>
                    <a:pt x="431215" y="569709"/>
                  </a:lnTo>
                  <a:lnTo>
                    <a:pt x="425030" y="572109"/>
                  </a:lnTo>
                  <a:lnTo>
                    <a:pt x="424243" y="572490"/>
                  </a:lnTo>
                  <a:lnTo>
                    <a:pt x="423265" y="578459"/>
                  </a:lnTo>
                  <a:lnTo>
                    <a:pt x="424611" y="580999"/>
                  </a:lnTo>
                  <a:lnTo>
                    <a:pt x="426466" y="577189"/>
                  </a:lnTo>
                  <a:lnTo>
                    <a:pt x="426288" y="584809"/>
                  </a:lnTo>
                  <a:lnTo>
                    <a:pt x="442112" y="580999"/>
                  </a:lnTo>
                  <a:lnTo>
                    <a:pt x="442937" y="588619"/>
                  </a:lnTo>
                  <a:lnTo>
                    <a:pt x="429602" y="588619"/>
                  </a:lnTo>
                  <a:lnTo>
                    <a:pt x="428993" y="592429"/>
                  </a:lnTo>
                  <a:lnTo>
                    <a:pt x="435546" y="593699"/>
                  </a:lnTo>
                  <a:lnTo>
                    <a:pt x="454329" y="596239"/>
                  </a:lnTo>
                  <a:lnTo>
                    <a:pt x="460705" y="600049"/>
                  </a:lnTo>
                  <a:lnTo>
                    <a:pt x="457974" y="601319"/>
                  </a:lnTo>
                  <a:lnTo>
                    <a:pt x="462305" y="606399"/>
                  </a:lnTo>
                  <a:lnTo>
                    <a:pt x="454482" y="603859"/>
                  </a:lnTo>
                  <a:lnTo>
                    <a:pt x="449719" y="602589"/>
                  </a:lnTo>
                  <a:lnTo>
                    <a:pt x="440283" y="600049"/>
                  </a:lnTo>
                  <a:lnTo>
                    <a:pt x="435622" y="598779"/>
                  </a:lnTo>
                  <a:lnTo>
                    <a:pt x="428421" y="596239"/>
                  </a:lnTo>
                  <a:lnTo>
                    <a:pt x="426593" y="600049"/>
                  </a:lnTo>
                  <a:lnTo>
                    <a:pt x="425056" y="597509"/>
                  </a:lnTo>
                  <a:lnTo>
                    <a:pt x="426097" y="601319"/>
                  </a:lnTo>
                  <a:lnTo>
                    <a:pt x="423570" y="603859"/>
                  </a:lnTo>
                  <a:lnTo>
                    <a:pt x="421436" y="600049"/>
                  </a:lnTo>
                  <a:lnTo>
                    <a:pt x="421030" y="598779"/>
                  </a:lnTo>
                  <a:lnTo>
                    <a:pt x="421055" y="608939"/>
                  </a:lnTo>
                  <a:lnTo>
                    <a:pt x="427062" y="607669"/>
                  </a:lnTo>
                  <a:lnTo>
                    <a:pt x="428561" y="614019"/>
                  </a:lnTo>
                  <a:lnTo>
                    <a:pt x="433552" y="612749"/>
                  </a:lnTo>
                  <a:lnTo>
                    <a:pt x="428028" y="607669"/>
                  </a:lnTo>
                  <a:lnTo>
                    <a:pt x="425272" y="605129"/>
                  </a:lnTo>
                  <a:lnTo>
                    <a:pt x="428269" y="603859"/>
                  </a:lnTo>
                  <a:lnTo>
                    <a:pt x="431266" y="602589"/>
                  </a:lnTo>
                  <a:lnTo>
                    <a:pt x="443674" y="606399"/>
                  </a:lnTo>
                  <a:lnTo>
                    <a:pt x="443903" y="614019"/>
                  </a:lnTo>
                  <a:lnTo>
                    <a:pt x="441807" y="615289"/>
                  </a:lnTo>
                  <a:lnTo>
                    <a:pt x="432828" y="614019"/>
                  </a:lnTo>
                  <a:lnTo>
                    <a:pt x="430822" y="615289"/>
                  </a:lnTo>
                  <a:lnTo>
                    <a:pt x="433082" y="615289"/>
                  </a:lnTo>
                  <a:lnTo>
                    <a:pt x="436067" y="620369"/>
                  </a:lnTo>
                  <a:lnTo>
                    <a:pt x="434708" y="621639"/>
                  </a:lnTo>
                  <a:lnTo>
                    <a:pt x="430898" y="619099"/>
                  </a:lnTo>
                  <a:lnTo>
                    <a:pt x="429336" y="622909"/>
                  </a:lnTo>
                  <a:lnTo>
                    <a:pt x="440169" y="622909"/>
                  </a:lnTo>
                  <a:lnTo>
                    <a:pt x="435241" y="629259"/>
                  </a:lnTo>
                  <a:lnTo>
                    <a:pt x="435152" y="630529"/>
                  </a:lnTo>
                  <a:lnTo>
                    <a:pt x="428358" y="634339"/>
                  </a:lnTo>
                  <a:lnTo>
                    <a:pt x="432003" y="634339"/>
                  </a:lnTo>
                  <a:lnTo>
                    <a:pt x="433806" y="633704"/>
                  </a:lnTo>
                  <a:lnTo>
                    <a:pt x="434289" y="635215"/>
                  </a:lnTo>
                  <a:lnTo>
                    <a:pt x="434492" y="635215"/>
                  </a:lnTo>
                  <a:lnTo>
                    <a:pt x="436841" y="635215"/>
                  </a:lnTo>
                  <a:lnTo>
                    <a:pt x="434505" y="633450"/>
                  </a:lnTo>
                  <a:lnTo>
                    <a:pt x="439140" y="631799"/>
                  </a:lnTo>
                  <a:lnTo>
                    <a:pt x="448983" y="627989"/>
                  </a:lnTo>
                  <a:lnTo>
                    <a:pt x="458660" y="626719"/>
                  </a:lnTo>
                  <a:lnTo>
                    <a:pt x="465289" y="625449"/>
                  </a:lnTo>
                  <a:lnTo>
                    <a:pt x="464947" y="626719"/>
                  </a:lnTo>
                  <a:lnTo>
                    <a:pt x="463156" y="630135"/>
                  </a:lnTo>
                  <a:lnTo>
                    <a:pt x="463156" y="655929"/>
                  </a:lnTo>
                  <a:lnTo>
                    <a:pt x="461556" y="655929"/>
                  </a:lnTo>
                  <a:lnTo>
                    <a:pt x="459676" y="657199"/>
                  </a:lnTo>
                  <a:lnTo>
                    <a:pt x="458825" y="658469"/>
                  </a:lnTo>
                  <a:lnTo>
                    <a:pt x="459765" y="664819"/>
                  </a:lnTo>
                  <a:lnTo>
                    <a:pt x="459155" y="666000"/>
                  </a:lnTo>
                  <a:lnTo>
                    <a:pt x="459155" y="674979"/>
                  </a:lnTo>
                  <a:lnTo>
                    <a:pt x="458749" y="675360"/>
                  </a:lnTo>
                  <a:lnTo>
                    <a:pt x="458978" y="674585"/>
                  </a:lnTo>
                  <a:lnTo>
                    <a:pt x="459028" y="674408"/>
                  </a:lnTo>
                  <a:lnTo>
                    <a:pt x="459155" y="674979"/>
                  </a:lnTo>
                  <a:lnTo>
                    <a:pt x="459155" y="666000"/>
                  </a:lnTo>
                  <a:lnTo>
                    <a:pt x="458622" y="667016"/>
                  </a:lnTo>
                  <a:lnTo>
                    <a:pt x="458622" y="672566"/>
                  </a:lnTo>
                  <a:lnTo>
                    <a:pt x="454329" y="674585"/>
                  </a:lnTo>
                  <a:lnTo>
                    <a:pt x="456615" y="670077"/>
                  </a:lnTo>
                  <a:lnTo>
                    <a:pt x="458025" y="669810"/>
                  </a:lnTo>
                  <a:lnTo>
                    <a:pt x="458622" y="672566"/>
                  </a:lnTo>
                  <a:lnTo>
                    <a:pt x="458622" y="667016"/>
                  </a:lnTo>
                  <a:lnTo>
                    <a:pt x="458482" y="667283"/>
                  </a:lnTo>
                  <a:lnTo>
                    <a:pt x="453123" y="667994"/>
                  </a:lnTo>
                  <a:lnTo>
                    <a:pt x="453085" y="670775"/>
                  </a:lnTo>
                  <a:lnTo>
                    <a:pt x="455079" y="670382"/>
                  </a:lnTo>
                  <a:lnTo>
                    <a:pt x="451713" y="673315"/>
                  </a:lnTo>
                  <a:lnTo>
                    <a:pt x="456704" y="675855"/>
                  </a:lnTo>
                  <a:lnTo>
                    <a:pt x="453123" y="674585"/>
                  </a:lnTo>
                  <a:lnTo>
                    <a:pt x="444703" y="678395"/>
                  </a:lnTo>
                  <a:lnTo>
                    <a:pt x="444398" y="670775"/>
                  </a:lnTo>
                  <a:lnTo>
                    <a:pt x="449783" y="670775"/>
                  </a:lnTo>
                  <a:lnTo>
                    <a:pt x="450088" y="669505"/>
                  </a:lnTo>
                  <a:lnTo>
                    <a:pt x="450405" y="668235"/>
                  </a:lnTo>
                  <a:lnTo>
                    <a:pt x="446747" y="669505"/>
                  </a:lnTo>
                  <a:lnTo>
                    <a:pt x="447370" y="666965"/>
                  </a:lnTo>
                  <a:lnTo>
                    <a:pt x="452043" y="662889"/>
                  </a:lnTo>
                  <a:lnTo>
                    <a:pt x="450926" y="661885"/>
                  </a:lnTo>
                  <a:lnTo>
                    <a:pt x="446824" y="660615"/>
                  </a:lnTo>
                  <a:lnTo>
                    <a:pt x="450278" y="658075"/>
                  </a:lnTo>
                  <a:lnTo>
                    <a:pt x="446824" y="658075"/>
                  </a:lnTo>
                  <a:lnTo>
                    <a:pt x="446074" y="656805"/>
                  </a:lnTo>
                  <a:lnTo>
                    <a:pt x="451853" y="655535"/>
                  </a:lnTo>
                  <a:lnTo>
                    <a:pt x="445884" y="655535"/>
                  </a:lnTo>
                  <a:lnTo>
                    <a:pt x="448183" y="651725"/>
                  </a:lnTo>
                  <a:lnTo>
                    <a:pt x="447548" y="651725"/>
                  </a:lnTo>
                  <a:lnTo>
                    <a:pt x="448335" y="651459"/>
                  </a:lnTo>
                  <a:lnTo>
                    <a:pt x="448183" y="651725"/>
                  </a:lnTo>
                  <a:lnTo>
                    <a:pt x="451078" y="651725"/>
                  </a:lnTo>
                  <a:lnTo>
                    <a:pt x="450278" y="650900"/>
                  </a:lnTo>
                  <a:lnTo>
                    <a:pt x="460679" y="653389"/>
                  </a:lnTo>
                  <a:lnTo>
                    <a:pt x="463156" y="655929"/>
                  </a:lnTo>
                  <a:lnTo>
                    <a:pt x="463156" y="630135"/>
                  </a:lnTo>
                  <a:lnTo>
                    <a:pt x="460286" y="635609"/>
                  </a:lnTo>
                  <a:lnTo>
                    <a:pt x="457250" y="638149"/>
                  </a:lnTo>
                  <a:lnTo>
                    <a:pt x="452335" y="640689"/>
                  </a:lnTo>
                  <a:lnTo>
                    <a:pt x="447840" y="638746"/>
                  </a:lnTo>
                  <a:lnTo>
                    <a:pt x="447840" y="648309"/>
                  </a:lnTo>
                  <a:lnTo>
                    <a:pt x="445300" y="648309"/>
                  </a:lnTo>
                  <a:lnTo>
                    <a:pt x="446290" y="651725"/>
                  </a:lnTo>
                  <a:lnTo>
                    <a:pt x="443382" y="651725"/>
                  </a:lnTo>
                  <a:lnTo>
                    <a:pt x="442988" y="655535"/>
                  </a:lnTo>
                  <a:lnTo>
                    <a:pt x="439381" y="652995"/>
                  </a:lnTo>
                  <a:lnTo>
                    <a:pt x="440766" y="649185"/>
                  </a:lnTo>
                  <a:lnTo>
                    <a:pt x="442518" y="644105"/>
                  </a:lnTo>
                  <a:lnTo>
                    <a:pt x="446544" y="643229"/>
                  </a:lnTo>
                  <a:lnTo>
                    <a:pt x="441223" y="650849"/>
                  </a:lnTo>
                  <a:lnTo>
                    <a:pt x="445808" y="644499"/>
                  </a:lnTo>
                  <a:lnTo>
                    <a:pt x="447421" y="647001"/>
                  </a:lnTo>
                  <a:lnTo>
                    <a:pt x="446265" y="646645"/>
                  </a:lnTo>
                  <a:lnTo>
                    <a:pt x="447840" y="648309"/>
                  </a:lnTo>
                  <a:lnTo>
                    <a:pt x="447840" y="638746"/>
                  </a:lnTo>
                  <a:lnTo>
                    <a:pt x="443534" y="636879"/>
                  </a:lnTo>
                  <a:lnTo>
                    <a:pt x="439293" y="639419"/>
                  </a:lnTo>
                  <a:lnTo>
                    <a:pt x="440258" y="639419"/>
                  </a:lnTo>
                  <a:lnTo>
                    <a:pt x="441426" y="641832"/>
                  </a:lnTo>
                  <a:lnTo>
                    <a:pt x="441413" y="639673"/>
                  </a:lnTo>
                  <a:lnTo>
                    <a:pt x="443293" y="640689"/>
                  </a:lnTo>
                  <a:lnTo>
                    <a:pt x="444068" y="640689"/>
                  </a:lnTo>
                  <a:lnTo>
                    <a:pt x="442988" y="643229"/>
                  </a:lnTo>
                  <a:lnTo>
                    <a:pt x="441731" y="642480"/>
                  </a:lnTo>
                  <a:lnTo>
                    <a:pt x="441426" y="641832"/>
                  </a:lnTo>
                  <a:lnTo>
                    <a:pt x="441426" y="642289"/>
                  </a:lnTo>
                  <a:lnTo>
                    <a:pt x="438797" y="640702"/>
                  </a:lnTo>
                  <a:lnTo>
                    <a:pt x="440105" y="644105"/>
                  </a:lnTo>
                  <a:lnTo>
                    <a:pt x="438569" y="644105"/>
                  </a:lnTo>
                  <a:lnTo>
                    <a:pt x="437972" y="641565"/>
                  </a:lnTo>
                  <a:lnTo>
                    <a:pt x="438543" y="640892"/>
                  </a:lnTo>
                  <a:lnTo>
                    <a:pt x="438797" y="640702"/>
                  </a:lnTo>
                  <a:lnTo>
                    <a:pt x="439293" y="640321"/>
                  </a:lnTo>
                  <a:lnTo>
                    <a:pt x="438213" y="640486"/>
                  </a:lnTo>
                  <a:lnTo>
                    <a:pt x="437845" y="640791"/>
                  </a:lnTo>
                  <a:lnTo>
                    <a:pt x="437578" y="639025"/>
                  </a:lnTo>
                  <a:lnTo>
                    <a:pt x="438518" y="636485"/>
                  </a:lnTo>
                  <a:lnTo>
                    <a:pt x="436981" y="635317"/>
                  </a:lnTo>
                  <a:lnTo>
                    <a:pt x="435864" y="635317"/>
                  </a:lnTo>
                  <a:lnTo>
                    <a:pt x="435864" y="640295"/>
                  </a:lnTo>
                  <a:lnTo>
                    <a:pt x="432041" y="640295"/>
                  </a:lnTo>
                  <a:lnTo>
                    <a:pt x="432663" y="639025"/>
                  </a:lnTo>
                  <a:lnTo>
                    <a:pt x="434365" y="635469"/>
                  </a:lnTo>
                  <a:lnTo>
                    <a:pt x="435864" y="640295"/>
                  </a:lnTo>
                  <a:lnTo>
                    <a:pt x="435864" y="635317"/>
                  </a:lnTo>
                  <a:lnTo>
                    <a:pt x="434441" y="635317"/>
                  </a:lnTo>
                  <a:lnTo>
                    <a:pt x="428332" y="639025"/>
                  </a:lnTo>
                  <a:lnTo>
                    <a:pt x="425170" y="639025"/>
                  </a:lnTo>
                  <a:lnTo>
                    <a:pt x="428447" y="635215"/>
                  </a:lnTo>
                  <a:lnTo>
                    <a:pt x="425958" y="632675"/>
                  </a:lnTo>
                  <a:lnTo>
                    <a:pt x="423100" y="633945"/>
                  </a:lnTo>
                  <a:lnTo>
                    <a:pt x="420420" y="635215"/>
                  </a:lnTo>
                  <a:lnTo>
                    <a:pt x="418465" y="633945"/>
                  </a:lnTo>
                  <a:lnTo>
                    <a:pt x="424827" y="631405"/>
                  </a:lnTo>
                  <a:lnTo>
                    <a:pt x="421360" y="630135"/>
                  </a:lnTo>
                  <a:lnTo>
                    <a:pt x="425526" y="626325"/>
                  </a:lnTo>
                  <a:lnTo>
                    <a:pt x="420255" y="626325"/>
                  </a:lnTo>
                  <a:lnTo>
                    <a:pt x="420217" y="625055"/>
                  </a:lnTo>
                  <a:lnTo>
                    <a:pt x="418757" y="621245"/>
                  </a:lnTo>
                  <a:lnTo>
                    <a:pt x="417055" y="623785"/>
                  </a:lnTo>
                  <a:lnTo>
                    <a:pt x="412610" y="626325"/>
                  </a:lnTo>
                  <a:lnTo>
                    <a:pt x="410324" y="625055"/>
                  </a:lnTo>
                  <a:lnTo>
                    <a:pt x="410705" y="621245"/>
                  </a:lnTo>
                  <a:lnTo>
                    <a:pt x="414261" y="622515"/>
                  </a:lnTo>
                  <a:lnTo>
                    <a:pt x="412419" y="621245"/>
                  </a:lnTo>
                  <a:lnTo>
                    <a:pt x="410591" y="619975"/>
                  </a:lnTo>
                  <a:lnTo>
                    <a:pt x="413296" y="618705"/>
                  </a:lnTo>
                  <a:lnTo>
                    <a:pt x="416661" y="617435"/>
                  </a:lnTo>
                  <a:lnTo>
                    <a:pt x="415036" y="621245"/>
                  </a:lnTo>
                  <a:lnTo>
                    <a:pt x="416229" y="619975"/>
                  </a:lnTo>
                  <a:lnTo>
                    <a:pt x="417741" y="619975"/>
                  </a:lnTo>
                  <a:lnTo>
                    <a:pt x="418922" y="618705"/>
                  </a:lnTo>
                  <a:lnTo>
                    <a:pt x="419125" y="617435"/>
                  </a:lnTo>
                  <a:lnTo>
                    <a:pt x="419557" y="614895"/>
                  </a:lnTo>
                  <a:lnTo>
                    <a:pt x="415251" y="614895"/>
                  </a:lnTo>
                  <a:lnTo>
                    <a:pt x="414553" y="614146"/>
                  </a:lnTo>
                  <a:lnTo>
                    <a:pt x="414782" y="614895"/>
                  </a:lnTo>
                  <a:lnTo>
                    <a:pt x="405485" y="614895"/>
                  </a:lnTo>
                  <a:lnTo>
                    <a:pt x="405955" y="613625"/>
                  </a:lnTo>
                  <a:lnTo>
                    <a:pt x="409016" y="612355"/>
                  </a:lnTo>
                  <a:lnTo>
                    <a:pt x="407720" y="611085"/>
                  </a:lnTo>
                  <a:lnTo>
                    <a:pt x="405599" y="612355"/>
                  </a:lnTo>
                  <a:lnTo>
                    <a:pt x="403923" y="611085"/>
                  </a:lnTo>
                  <a:lnTo>
                    <a:pt x="406869" y="609815"/>
                  </a:lnTo>
                  <a:lnTo>
                    <a:pt x="407720" y="608545"/>
                  </a:lnTo>
                  <a:lnTo>
                    <a:pt x="409003" y="606640"/>
                  </a:lnTo>
                  <a:lnTo>
                    <a:pt x="405295" y="606005"/>
                  </a:lnTo>
                  <a:lnTo>
                    <a:pt x="406120" y="604735"/>
                  </a:lnTo>
                  <a:lnTo>
                    <a:pt x="406069" y="600925"/>
                  </a:lnTo>
                  <a:lnTo>
                    <a:pt x="407593" y="599655"/>
                  </a:lnTo>
                  <a:lnTo>
                    <a:pt x="407276" y="598385"/>
                  </a:lnTo>
                  <a:lnTo>
                    <a:pt x="406615" y="595845"/>
                  </a:lnTo>
                  <a:lnTo>
                    <a:pt x="396544" y="598385"/>
                  </a:lnTo>
                  <a:lnTo>
                    <a:pt x="395554" y="594575"/>
                  </a:lnTo>
                  <a:lnTo>
                    <a:pt x="395427" y="594131"/>
                  </a:lnTo>
                  <a:lnTo>
                    <a:pt x="395693" y="593953"/>
                  </a:lnTo>
                  <a:lnTo>
                    <a:pt x="395909" y="593788"/>
                  </a:lnTo>
                  <a:lnTo>
                    <a:pt x="395401" y="593991"/>
                  </a:lnTo>
                  <a:lnTo>
                    <a:pt x="395224" y="593305"/>
                  </a:lnTo>
                  <a:lnTo>
                    <a:pt x="394563" y="593305"/>
                  </a:lnTo>
                  <a:lnTo>
                    <a:pt x="393738" y="594575"/>
                  </a:lnTo>
                  <a:lnTo>
                    <a:pt x="392684" y="593305"/>
                  </a:lnTo>
                  <a:lnTo>
                    <a:pt x="390169" y="589495"/>
                  </a:lnTo>
                  <a:lnTo>
                    <a:pt x="390334" y="586955"/>
                  </a:lnTo>
                  <a:lnTo>
                    <a:pt x="390499" y="584415"/>
                  </a:lnTo>
                  <a:lnTo>
                    <a:pt x="383387" y="584415"/>
                  </a:lnTo>
                  <a:lnTo>
                    <a:pt x="385787" y="576795"/>
                  </a:lnTo>
                  <a:lnTo>
                    <a:pt x="381876" y="575525"/>
                  </a:lnTo>
                  <a:lnTo>
                    <a:pt x="383006" y="585685"/>
                  </a:lnTo>
                  <a:lnTo>
                    <a:pt x="379742" y="584415"/>
                  </a:lnTo>
                  <a:lnTo>
                    <a:pt x="376466" y="583145"/>
                  </a:lnTo>
                  <a:lnTo>
                    <a:pt x="371525" y="581875"/>
                  </a:lnTo>
                  <a:lnTo>
                    <a:pt x="378968" y="578065"/>
                  </a:lnTo>
                  <a:lnTo>
                    <a:pt x="378968" y="575525"/>
                  </a:lnTo>
                  <a:lnTo>
                    <a:pt x="374942" y="576795"/>
                  </a:lnTo>
                  <a:lnTo>
                    <a:pt x="367385" y="578065"/>
                  </a:lnTo>
                  <a:lnTo>
                    <a:pt x="367525" y="575525"/>
                  </a:lnTo>
                  <a:lnTo>
                    <a:pt x="367665" y="572985"/>
                  </a:lnTo>
                  <a:lnTo>
                    <a:pt x="367741" y="571715"/>
                  </a:lnTo>
                  <a:lnTo>
                    <a:pt x="369646" y="571715"/>
                  </a:lnTo>
                  <a:lnTo>
                    <a:pt x="369836" y="572985"/>
                  </a:lnTo>
                  <a:lnTo>
                    <a:pt x="371157" y="574255"/>
                  </a:lnTo>
                  <a:lnTo>
                    <a:pt x="371144" y="571715"/>
                  </a:lnTo>
                  <a:lnTo>
                    <a:pt x="371132" y="569175"/>
                  </a:lnTo>
                  <a:lnTo>
                    <a:pt x="374637" y="567905"/>
                  </a:lnTo>
                  <a:lnTo>
                    <a:pt x="378142" y="566635"/>
                  </a:lnTo>
                  <a:lnTo>
                    <a:pt x="378942" y="570445"/>
                  </a:lnTo>
                  <a:lnTo>
                    <a:pt x="379768" y="566635"/>
                  </a:lnTo>
                  <a:lnTo>
                    <a:pt x="380047" y="565365"/>
                  </a:lnTo>
                  <a:lnTo>
                    <a:pt x="374523" y="567905"/>
                  </a:lnTo>
                  <a:lnTo>
                    <a:pt x="366204" y="562825"/>
                  </a:lnTo>
                  <a:lnTo>
                    <a:pt x="360730" y="565365"/>
                  </a:lnTo>
                  <a:lnTo>
                    <a:pt x="360794" y="564095"/>
                  </a:lnTo>
                  <a:lnTo>
                    <a:pt x="360870" y="562825"/>
                  </a:lnTo>
                  <a:lnTo>
                    <a:pt x="362216" y="562825"/>
                  </a:lnTo>
                  <a:lnTo>
                    <a:pt x="361200" y="560285"/>
                  </a:lnTo>
                  <a:lnTo>
                    <a:pt x="357949" y="561555"/>
                  </a:lnTo>
                  <a:lnTo>
                    <a:pt x="353999" y="564095"/>
                  </a:lnTo>
                  <a:lnTo>
                    <a:pt x="350913" y="562825"/>
                  </a:lnTo>
                  <a:lnTo>
                    <a:pt x="350139" y="560285"/>
                  </a:lnTo>
                  <a:lnTo>
                    <a:pt x="350354" y="557745"/>
                  </a:lnTo>
                  <a:lnTo>
                    <a:pt x="347103" y="557745"/>
                  </a:lnTo>
                  <a:lnTo>
                    <a:pt x="346329" y="556475"/>
                  </a:lnTo>
                  <a:lnTo>
                    <a:pt x="347484" y="555586"/>
                  </a:lnTo>
                  <a:lnTo>
                    <a:pt x="345109" y="553935"/>
                  </a:lnTo>
                  <a:lnTo>
                    <a:pt x="343598" y="552894"/>
                  </a:lnTo>
                  <a:lnTo>
                    <a:pt x="344563" y="552462"/>
                  </a:lnTo>
                  <a:lnTo>
                    <a:pt x="345198" y="552069"/>
                  </a:lnTo>
                  <a:lnTo>
                    <a:pt x="344944" y="551713"/>
                  </a:lnTo>
                  <a:lnTo>
                    <a:pt x="343585" y="552881"/>
                  </a:lnTo>
                  <a:lnTo>
                    <a:pt x="343293" y="552665"/>
                  </a:lnTo>
                  <a:lnTo>
                    <a:pt x="341579" y="552665"/>
                  </a:lnTo>
                  <a:lnTo>
                    <a:pt x="338023" y="553935"/>
                  </a:lnTo>
                  <a:lnTo>
                    <a:pt x="336423" y="553935"/>
                  </a:lnTo>
                  <a:lnTo>
                    <a:pt x="336397" y="552665"/>
                  </a:lnTo>
                  <a:lnTo>
                    <a:pt x="333908" y="552665"/>
                  </a:lnTo>
                  <a:lnTo>
                    <a:pt x="334238" y="551395"/>
                  </a:lnTo>
                  <a:lnTo>
                    <a:pt x="334899" y="548855"/>
                  </a:lnTo>
                  <a:lnTo>
                    <a:pt x="339318" y="548855"/>
                  </a:lnTo>
                  <a:lnTo>
                    <a:pt x="340817" y="550125"/>
                  </a:lnTo>
                  <a:lnTo>
                    <a:pt x="341261" y="548855"/>
                  </a:lnTo>
                  <a:lnTo>
                    <a:pt x="341693" y="547585"/>
                  </a:lnTo>
                  <a:lnTo>
                    <a:pt x="342557" y="545045"/>
                  </a:lnTo>
                  <a:lnTo>
                    <a:pt x="337654" y="545045"/>
                  </a:lnTo>
                  <a:lnTo>
                    <a:pt x="336359" y="542505"/>
                  </a:lnTo>
                  <a:lnTo>
                    <a:pt x="335673" y="543775"/>
                  </a:lnTo>
                  <a:lnTo>
                    <a:pt x="331508" y="547585"/>
                  </a:lnTo>
                  <a:lnTo>
                    <a:pt x="332447" y="545045"/>
                  </a:lnTo>
                  <a:lnTo>
                    <a:pt x="332143" y="542505"/>
                  </a:lnTo>
                  <a:lnTo>
                    <a:pt x="331876" y="541235"/>
                  </a:lnTo>
                  <a:lnTo>
                    <a:pt x="331063" y="539965"/>
                  </a:lnTo>
                  <a:lnTo>
                    <a:pt x="327812" y="539965"/>
                  </a:lnTo>
                  <a:lnTo>
                    <a:pt x="330682" y="537425"/>
                  </a:lnTo>
                  <a:lnTo>
                    <a:pt x="328371" y="536155"/>
                  </a:lnTo>
                  <a:lnTo>
                    <a:pt x="326237" y="534885"/>
                  </a:lnTo>
                  <a:lnTo>
                    <a:pt x="330187" y="531075"/>
                  </a:lnTo>
                  <a:lnTo>
                    <a:pt x="326923" y="529805"/>
                  </a:lnTo>
                  <a:lnTo>
                    <a:pt x="325158" y="532345"/>
                  </a:lnTo>
                  <a:lnTo>
                    <a:pt x="322186" y="533615"/>
                  </a:lnTo>
                  <a:lnTo>
                    <a:pt x="320167" y="531075"/>
                  </a:lnTo>
                  <a:lnTo>
                    <a:pt x="320713" y="530225"/>
                  </a:lnTo>
                  <a:lnTo>
                    <a:pt x="319849" y="529805"/>
                  </a:lnTo>
                  <a:lnTo>
                    <a:pt x="317220" y="528535"/>
                  </a:lnTo>
                  <a:lnTo>
                    <a:pt x="315455" y="524725"/>
                  </a:lnTo>
                  <a:lnTo>
                    <a:pt x="311696" y="524725"/>
                  </a:lnTo>
                  <a:lnTo>
                    <a:pt x="305676" y="523455"/>
                  </a:lnTo>
                  <a:lnTo>
                    <a:pt x="304723" y="520915"/>
                  </a:lnTo>
                  <a:lnTo>
                    <a:pt x="308330" y="520915"/>
                  </a:lnTo>
                  <a:lnTo>
                    <a:pt x="308584" y="519645"/>
                  </a:lnTo>
                  <a:lnTo>
                    <a:pt x="303644" y="520915"/>
                  </a:lnTo>
                  <a:lnTo>
                    <a:pt x="303250" y="520915"/>
                  </a:lnTo>
                  <a:lnTo>
                    <a:pt x="304850" y="519645"/>
                  </a:lnTo>
                  <a:lnTo>
                    <a:pt x="302044" y="519645"/>
                  </a:lnTo>
                  <a:lnTo>
                    <a:pt x="301015" y="523455"/>
                  </a:lnTo>
                  <a:lnTo>
                    <a:pt x="295376" y="523455"/>
                  </a:lnTo>
                  <a:lnTo>
                    <a:pt x="295224" y="522185"/>
                  </a:lnTo>
                  <a:lnTo>
                    <a:pt x="294894" y="519645"/>
                  </a:lnTo>
                  <a:lnTo>
                    <a:pt x="293814" y="514565"/>
                  </a:lnTo>
                  <a:lnTo>
                    <a:pt x="289953" y="514565"/>
                  </a:lnTo>
                  <a:lnTo>
                    <a:pt x="290169" y="512025"/>
                  </a:lnTo>
                  <a:lnTo>
                    <a:pt x="292569" y="512025"/>
                  </a:lnTo>
                  <a:lnTo>
                    <a:pt x="293154" y="510755"/>
                  </a:lnTo>
                  <a:lnTo>
                    <a:pt x="293738" y="509485"/>
                  </a:lnTo>
                  <a:lnTo>
                    <a:pt x="286143" y="510755"/>
                  </a:lnTo>
                  <a:lnTo>
                    <a:pt x="287629" y="509485"/>
                  </a:lnTo>
                  <a:lnTo>
                    <a:pt x="279857" y="512025"/>
                  </a:lnTo>
                  <a:lnTo>
                    <a:pt x="279044" y="507047"/>
                  </a:lnTo>
                  <a:lnTo>
                    <a:pt x="279107" y="506183"/>
                  </a:lnTo>
                  <a:lnTo>
                    <a:pt x="278942" y="504990"/>
                  </a:lnTo>
                  <a:lnTo>
                    <a:pt x="278447" y="503605"/>
                  </a:lnTo>
                  <a:lnTo>
                    <a:pt x="279006" y="507174"/>
                  </a:lnTo>
                  <a:lnTo>
                    <a:pt x="278676" y="512025"/>
                  </a:lnTo>
                  <a:lnTo>
                    <a:pt x="272491" y="513295"/>
                  </a:lnTo>
                  <a:lnTo>
                    <a:pt x="267296" y="515835"/>
                  </a:lnTo>
                  <a:lnTo>
                    <a:pt x="267360" y="515467"/>
                  </a:lnTo>
                  <a:lnTo>
                    <a:pt x="267550" y="514578"/>
                  </a:lnTo>
                  <a:lnTo>
                    <a:pt x="266331" y="515366"/>
                  </a:lnTo>
                  <a:lnTo>
                    <a:pt x="265201" y="516128"/>
                  </a:lnTo>
                  <a:lnTo>
                    <a:pt x="264134" y="516801"/>
                  </a:lnTo>
                  <a:lnTo>
                    <a:pt x="266166" y="516216"/>
                  </a:lnTo>
                  <a:lnTo>
                    <a:pt x="267258" y="515924"/>
                  </a:lnTo>
                  <a:lnTo>
                    <a:pt x="266827" y="517105"/>
                  </a:lnTo>
                  <a:lnTo>
                    <a:pt x="266382" y="519645"/>
                  </a:lnTo>
                  <a:lnTo>
                    <a:pt x="266306" y="520915"/>
                  </a:lnTo>
                  <a:lnTo>
                    <a:pt x="260261" y="519645"/>
                  </a:lnTo>
                  <a:lnTo>
                    <a:pt x="260350" y="518375"/>
                  </a:lnTo>
                  <a:lnTo>
                    <a:pt x="261975" y="517105"/>
                  </a:lnTo>
                  <a:lnTo>
                    <a:pt x="262521" y="516775"/>
                  </a:lnTo>
                  <a:lnTo>
                    <a:pt x="262483" y="515835"/>
                  </a:lnTo>
                  <a:lnTo>
                    <a:pt x="262382" y="513295"/>
                  </a:lnTo>
                  <a:lnTo>
                    <a:pt x="265176" y="512025"/>
                  </a:lnTo>
                  <a:lnTo>
                    <a:pt x="268236" y="509485"/>
                  </a:lnTo>
                  <a:lnTo>
                    <a:pt x="267550" y="514565"/>
                  </a:lnTo>
                  <a:lnTo>
                    <a:pt x="270725" y="512025"/>
                  </a:lnTo>
                  <a:lnTo>
                    <a:pt x="274116" y="509485"/>
                  </a:lnTo>
                  <a:lnTo>
                    <a:pt x="275996" y="506945"/>
                  </a:lnTo>
                  <a:lnTo>
                    <a:pt x="273646" y="506945"/>
                  </a:lnTo>
                  <a:lnTo>
                    <a:pt x="274523" y="505675"/>
                  </a:lnTo>
                  <a:lnTo>
                    <a:pt x="275221" y="505675"/>
                  </a:lnTo>
                  <a:lnTo>
                    <a:pt x="275666" y="504405"/>
                  </a:lnTo>
                  <a:lnTo>
                    <a:pt x="274447" y="505675"/>
                  </a:lnTo>
                  <a:lnTo>
                    <a:pt x="272846" y="505675"/>
                  </a:lnTo>
                  <a:lnTo>
                    <a:pt x="274053" y="503135"/>
                  </a:lnTo>
                  <a:lnTo>
                    <a:pt x="274650" y="501865"/>
                  </a:lnTo>
                  <a:lnTo>
                    <a:pt x="275856" y="499325"/>
                  </a:lnTo>
                  <a:lnTo>
                    <a:pt x="274066" y="501865"/>
                  </a:lnTo>
                  <a:lnTo>
                    <a:pt x="273558" y="500595"/>
                  </a:lnTo>
                  <a:lnTo>
                    <a:pt x="271005" y="494245"/>
                  </a:lnTo>
                  <a:lnTo>
                    <a:pt x="268566" y="495261"/>
                  </a:lnTo>
                  <a:lnTo>
                    <a:pt x="268566" y="504405"/>
                  </a:lnTo>
                  <a:lnTo>
                    <a:pt x="268541" y="506945"/>
                  </a:lnTo>
                  <a:lnTo>
                    <a:pt x="267601" y="506945"/>
                  </a:lnTo>
                  <a:lnTo>
                    <a:pt x="266890" y="505675"/>
                  </a:lnTo>
                  <a:lnTo>
                    <a:pt x="266687" y="504405"/>
                  </a:lnTo>
                  <a:lnTo>
                    <a:pt x="268122" y="503135"/>
                  </a:lnTo>
                  <a:lnTo>
                    <a:pt x="268566" y="504405"/>
                  </a:lnTo>
                  <a:lnTo>
                    <a:pt x="268566" y="495261"/>
                  </a:lnTo>
                  <a:lnTo>
                    <a:pt x="264883" y="496785"/>
                  </a:lnTo>
                  <a:lnTo>
                    <a:pt x="258521" y="498055"/>
                  </a:lnTo>
                  <a:lnTo>
                    <a:pt x="252196" y="500595"/>
                  </a:lnTo>
                  <a:lnTo>
                    <a:pt x="246138" y="499325"/>
                  </a:lnTo>
                  <a:lnTo>
                    <a:pt x="250520" y="496785"/>
                  </a:lnTo>
                  <a:lnTo>
                    <a:pt x="251104" y="492975"/>
                  </a:lnTo>
                  <a:lnTo>
                    <a:pt x="252247" y="491705"/>
                  </a:lnTo>
                  <a:lnTo>
                    <a:pt x="254546" y="489165"/>
                  </a:lnTo>
                  <a:lnTo>
                    <a:pt x="252679" y="495515"/>
                  </a:lnTo>
                  <a:lnTo>
                    <a:pt x="260896" y="490435"/>
                  </a:lnTo>
                  <a:lnTo>
                    <a:pt x="263410" y="494245"/>
                  </a:lnTo>
                  <a:lnTo>
                    <a:pt x="262089" y="491705"/>
                  </a:lnTo>
                  <a:lnTo>
                    <a:pt x="264096" y="490435"/>
                  </a:lnTo>
                  <a:lnTo>
                    <a:pt x="265087" y="489165"/>
                  </a:lnTo>
                  <a:lnTo>
                    <a:pt x="256044" y="489165"/>
                  </a:lnTo>
                  <a:lnTo>
                    <a:pt x="258914" y="486625"/>
                  </a:lnTo>
                  <a:lnTo>
                    <a:pt x="256921" y="485355"/>
                  </a:lnTo>
                  <a:lnTo>
                    <a:pt x="256451" y="482815"/>
                  </a:lnTo>
                  <a:lnTo>
                    <a:pt x="252234" y="491705"/>
                  </a:lnTo>
                  <a:lnTo>
                    <a:pt x="250698" y="489165"/>
                  </a:lnTo>
                  <a:lnTo>
                    <a:pt x="249936" y="487895"/>
                  </a:lnTo>
                  <a:lnTo>
                    <a:pt x="248399" y="485355"/>
                  </a:lnTo>
                  <a:lnTo>
                    <a:pt x="244335" y="485355"/>
                  </a:lnTo>
                  <a:lnTo>
                    <a:pt x="245148" y="484085"/>
                  </a:lnTo>
                  <a:lnTo>
                    <a:pt x="245973" y="482815"/>
                  </a:lnTo>
                  <a:lnTo>
                    <a:pt x="242252" y="484085"/>
                  </a:lnTo>
                  <a:lnTo>
                    <a:pt x="241820" y="483743"/>
                  </a:lnTo>
                  <a:lnTo>
                    <a:pt x="242709" y="482815"/>
                  </a:lnTo>
                  <a:lnTo>
                    <a:pt x="241452" y="483298"/>
                  </a:lnTo>
                  <a:lnTo>
                    <a:pt x="241465" y="483463"/>
                  </a:lnTo>
                  <a:lnTo>
                    <a:pt x="241325" y="483349"/>
                  </a:lnTo>
                  <a:lnTo>
                    <a:pt x="239433" y="484085"/>
                  </a:lnTo>
                  <a:lnTo>
                    <a:pt x="236562" y="479005"/>
                  </a:lnTo>
                  <a:lnTo>
                    <a:pt x="239077" y="477735"/>
                  </a:lnTo>
                  <a:lnTo>
                    <a:pt x="239839" y="477735"/>
                  </a:lnTo>
                  <a:lnTo>
                    <a:pt x="235699" y="475195"/>
                  </a:lnTo>
                  <a:lnTo>
                    <a:pt x="233019" y="473925"/>
                  </a:lnTo>
                  <a:lnTo>
                    <a:pt x="230327" y="472655"/>
                  </a:lnTo>
                  <a:lnTo>
                    <a:pt x="224777" y="471385"/>
                  </a:lnTo>
                  <a:lnTo>
                    <a:pt x="220141" y="473925"/>
                  </a:lnTo>
                  <a:lnTo>
                    <a:pt x="220662" y="472655"/>
                  </a:lnTo>
                  <a:lnTo>
                    <a:pt x="226047" y="466305"/>
                  </a:lnTo>
                  <a:lnTo>
                    <a:pt x="227228" y="465035"/>
                  </a:lnTo>
                  <a:lnTo>
                    <a:pt x="204050" y="481545"/>
                  </a:lnTo>
                  <a:lnTo>
                    <a:pt x="203225" y="481545"/>
                  </a:lnTo>
                  <a:lnTo>
                    <a:pt x="203276" y="486625"/>
                  </a:lnTo>
                  <a:lnTo>
                    <a:pt x="202958" y="487895"/>
                  </a:lnTo>
                  <a:lnTo>
                    <a:pt x="198640" y="490435"/>
                  </a:lnTo>
                  <a:lnTo>
                    <a:pt x="206984" y="487895"/>
                  </a:lnTo>
                  <a:lnTo>
                    <a:pt x="203784" y="491705"/>
                  </a:lnTo>
                  <a:lnTo>
                    <a:pt x="211480" y="487895"/>
                  </a:lnTo>
                  <a:lnTo>
                    <a:pt x="209245" y="491705"/>
                  </a:lnTo>
                  <a:lnTo>
                    <a:pt x="210731" y="491705"/>
                  </a:lnTo>
                  <a:lnTo>
                    <a:pt x="215760" y="489165"/>
                  </a:lnTo>
                  <a:lnTo>
                    <a:pt x="214922" y="492975"/>
                  </a:lnTo>
                  <a:lnTo>
                    <a:pt x="217043" y="498055"/>
                  </a:lnTo>
                  <a:lnTo>
                    <a:pt x="222796" y="503135"/>
                  </a:lnTo>
                  <a:lnTo>
                    <a:pt x="229501" y="508215"/>
                  </a:lnTo>
                  <a:lnTo>
                    <a:pt x="234518" y="514565"/>
                  </a:lnTo>
                  <a:lnTo>
                    <a:pt x="236740" y="512025"/>
                  </a:lnTo>
                  <a:lnTo>
                    <a:pt x="237375" y="514565"/>
                  </a:lnTo>
                  <a:lnTo>
                    <a:pt x="238086" y="517105"/>
                  </a:lnTo>
                  <a:lnTo>
                    <a:pt x="240563" y="515835"/>
                  </a:lnTo>
                  <a:lnTo>
                    <a:pt x="239509" y="517105"/>
                  </a:lnTo>
                  <a:lnTo>
                    <a:pt x="239763" y="519645"/>
                  </a:lnTo>
                  <a:lnTo>
                    <a:pt x="237172" y="520915"/>
                  </a:lnTo>
                  <a:lnTo>
                    <a:pt x="242658" y="520915"/>
                  </a:lnTo>
                  <a:lnTo>
                    <a:pt x="240779" y="528535"/>
                  </a:lnTo>
                  <a:lnTo>
                    <a:pt x="247738" y="524725"/>
                  </a:lnTo>
                  <a:lnTo>
                    <a:pt x="246659" y="527265"/>
                  </a:lnTo>
                  <a:lnTo>
                    <a:pt x="244652" y="527265"/>
                  </a:lnTo>
                  <a:lnTo>
                    <a:pt x="244170" y="528535"/>
                  </a:lnTo>
                  <a:lnTo>
                    <a:pt x="246748" y="527265"/>
                  </a:lnTo>
                  <a:lnTo>
                    <a:pt x="245770" y="531075"/>
                  </a:lnTo>
                  <a:lnTo>
                    <a:pt x="243103" y="531075"/>
                  </a:lnTo>
                  <a:lnTo>
                    <a:pt x="247408" y="533615"/>
                  </a:lnTo>
                  <a:lnTo>
                    <a:pt x="252564" y="527265"/>
                  </a:lnTo>
                  <a:lnTo>
                    <a:pt x="254927" y="524725"/>
                  </a:lnTo>
                  <a:lnTo>
                    <a:pt x="257289" y="522185"/>
                  </a:lnTo>
                  <a:lnTo>
                    <a:pt x="257276" y="525995"/>
                  </a:lnTo>
                  <a:lnTo>
                    <a:pt x="258610" y="527265"/>
                  </a:lnTo>
                  <a:lnTo>
                    <a:pt x="263029" y="524725"/>
                  </a:lnTo>
                  <a:lnTo>
                    <a:pt x="262305" y="527265"/>
                  </a:lnTo>
                  <a:lnTo>
                    <a:pt x="262001" y="529805"/>
                  </a:lnTo>
                  <a:lnTo>
                    <a:pt x="258914" y="528535"/>
                  </a:lnTo>
                  <a:lnTo>
                    <a:pt x="260146" y="529805"/>
                  </a:lnTo>
                  <a:lnTo>
                    <a:pt x="265531" y="537425"/>
                  </a:lnTo>
                  <a:lnTo>
                    <a:pt x="269290" y="533615"/>
                  </a:lnTo>
                  <a:lnTo>
                    <a:pt x="268820" y="534885"/>
                  </a:lnTo>
                  <a:lnTo>
                    <a:pt x="271830" y="534885"/>
                  </a:lnTo>
                  <a:lnTo>
                    <a:pt x="274840" y="537425"/>
                  </a:lnTo>
                  <a:lnTo>
                    <a:pt x="274802" y="538695"/>
                  </a:lnTo>
                  <a:lnTo>
                    <a:pt x="278333" y="539965"/>
                  </a:lnTo>
                  <a:lnTo>
                    <a:pt x="278041" y="538695"/>
                  </a:lnTo>
                  <a:lnTo>
                    <a:pt x="283743" y="533615"/>
                  </a:lnTo>
                  <a:lnTo>
                    <a:pt x="281647" y="539965"/>
                  </a:lnTo>
                  <a:lnTo>
                    <a:pt x="284632" y="541235"/>
                  </a:lnTo>
                  <a:lnTo>
                    <a:pt x="284111" y="541235"/>
                  </a:lnTo>
                  <a:lnTo>
                    <a:pt x="285800" y="545045"/>
                  </a:lnTo>
                  <a:lnTo>
                    <a:pt x="287274" y="546315"/>
                  </a:lnTo>
                  <a:lnTo>
                    <a:pt x="288632" y="546315"/>
                  </a:lnTo>
                  <a:lnTo>
                    <a:pt x="290004" y="551395"/>
                  </a:lnTo>
                  <a:lnTo>
                    <a:pt x="292493" y="547585"/>
                  </a:lnTo>
                  <a:lnTo>
                    <a:pt x="295567" y="545045"/>
                  </a:lnTo>
                  <a:lnTo>
                    <a:pt x="296354" y="548855"/>
                  </a:lnTo>
                  <a:lnTo>
                    <a:pt x="296951" y="552665"/>
                  </a:lnTo>
                  <a:lnTo>
                    <a:pt x="299453" y="555205"/>
                  </a:lnTo>
                  <a:lnTo>
                    <a:pt x="299910" y="552665"/>
                  </a:lnTo>
                  <a:lnTo>
                    <a:pt x="303758" y="551395"/>
                  </a:lnTo>
                  <a:lnTo>
                    <a:pt x="296570" y="566635"/>
                  </a:lnTo>
                  <a:lnTo>
                    <a:pt x="297522" y="569175"/>
                  </a:lnTo>
                  <a:lnTo>
                    <a:pt x="297383" y="570445"/>
                  </a:lnTo>
                  <a:lnTo>
                    <a:pt x="296075" y="569175"/>
                  </a:lnTo>
                  <a:lnTo>
                    <a:pt x="295148" y="569175"/>
                  </a:lnTo>
                  <a:lnTo>
                    <a:pt x="296113" y="578065"/>
                  </a:lnTo>
                  <a:lnTo>
                    <a:pt x="298132" y="570445"/>
                  </a:lnTo>
                  <a:lnTo>
                    <a:pt x="299478" y="565365"/>
                  </a:lnTo>
                  <a:lnTo>
                    <a:pt x="303784" y="567905"/>
                  </a:lnTo>
                  <a:lnTo>
                    <a:pt x="302399" y="570445"/>
                  </a:lnTo>
                  <a:lnTo>
                    <a:pt x="297840" y="572985"/>
                  </a:lnTo>
                  <a:lnTo>
                    <a:pt x="299770" y="575525"/>
                  </a:lnTo>
                  <a:lnTo>
                    <a:pt x="299250" y="578065"/>
                  </a:lnTo>
                  <a:lnTo>
                    <a:pt x="313105" y="572985"/>
                  </a:lnTo>
                  <a:lnTo>
                    <a:pt x="312331" y="580605"/>
                  </a:lnTo>
                  <a:lnTo>
                    <a:pt x="314121" y="575525"/>
                  </a:lnTo>
                  <a:lnTo>
                    <a:pt x="316890" y="575525"/>
                  </a:lnTo>
                  <a:lnTo>
                    <a:pt x="319836" y="576795"/>
                  </a:lnTo>
                  <a:lnTo>
                    <a:pt x="317271" y="588225"/>
                  </a:lnTo>
                  <a:lnTo>
                    <a:pt x="324421" y="584415"/>
                  </a:lnTo>
                  <a:lnTo>
                    <a:pt x="324307" y="585685"/>
                  </a:lnTo>
                  <a:lnTo>
                    <a:pt x="326707" y="585685"/>
                  </a:lnTo>
                  <a:lnTo>
                    <a:pt x="331647" y="589495"/>
                  </a:lnTo>
                  <a:lnTo>
                    <a:pt x="335508" y="586955"/>
                  </a:lnTo>
                  <a:lnTo>
                    <a:pt x="334276" y="593305"/>
                  </a:lnTo>
                  <a:lnTo>
                    <a:pt x="339242" y="595845"/>
                  </a:lnTo>
                  <a:lnTo>
                    <a:pt x="344017" y="597115"/>
                  </a:lnTo>
                  <a:lnTo>
                    <a:pt x="342239" y="602195"/>
                  </a:lnTo>
                  <a:lnTo>
                    <a:pt x="348335" y="606005"/>
                  </a:lnTo>
                  <a:lnTo>
                    <a:pt x="347205" y="607275"/>
                  </a:lnTo>
                  <a:lnTo>
                    <a:pt x="350113" y="611085"/>
                  </a:lnTo>
                  <a:lnTo>
                    <a:pt x="357200" y="608545"/>
                  </a:lnTo>
                  <a:lnTo>
                    <a:pt x="357339" y="609815"/>
                  </a:lnTo>
                  <a:lnTo>
                    <a:pt x="355854" y="611085"/>
                  </a:lnTo>
                  <a:lnTo>
                    <a:pt x="355269" y="611085"/>
                  </a:lnTo>
                  <a:lnTo>
                    <a:pt x="358305" y="618705"/>
                  </a:lnTo>
                  <a:lnTo>
                    <a:pt x="359181" y="618705"/>
                  </a:lnTo>
                  <a:lnTo>
                    <a:pt x="368287" y="617435"/>
                  </a:lnTo>
                  <a:lnTo>
                    <a:pt x="365531" y="621245"/>
                  </a:lnTo>
                  <a:lnTo>
                    <a:pt x="368541" y="619975"/>
                  </a:lnTo>
                  <a:lnTo>
                    <a:pt x="367690" y="632675"/>
                  </a:lnTo>
                  <a:lnTo>
                    <a:pt x="376326" y="633945"/>
                  </a:lnTo>
                  <a:lnTo>
                    <a:pt x="375196" y="635215"/>
                  </a:lnTo>
                  <a:lnTo>
                    <a:pt x="374357" y="635215"/>
                  </a:lnTo>
                  <a:lnTo>
                    <a:pt x="379133" y="639025"/>
                  </a:lnTo>
                  <a:lnTo>
                    <a:pt x="381609" y="645375"/>
                  </a:lnTo>
                  <a:lnTo>
                    <a:pt x="384924" y="650455"/>
                  </a:lnTo>
                  <a:lnTo>
                    <a:pt x="392239" y="647915"/>
                  </a:lnTo>
                  <a:lnTo>
                    <a:pt x="398678" y="649185"/>
                  </a:lnTo>
                  <a:lnTo>
                    <a:pt x="397967" y="647915"/>
                  </a:lnTo>
                  <a:lnTo>
                    <a:pt x="395109" y="642835"/>
                  </a:lnTo>
                  <a:lnTo>
                    <a:pt x="404609" y="644105"/>
                  </a:lnTo>
                  <a:lnTo>
                    <a:pt x="404660" y="642835"/>
                  </a:lnTo>
                  <a:lnTo>
                    <a:pt x="404749" y="640295"/>
                  </a:lnTo>
                  <a:lnTo>
                    <a:pt x="407276" y="641565"/>
                  </a:lnTo>
                  <a:lnTo>
                    <a:pt x="405714" y="649185"/>
                  </a:lnTo>
                  <a:lnTo>
                    <a:pt x="403021" y="646760"/>
                  </a:lnTo>
                  <a:lnTo>
                    <a:pt x="396049" y="651725"/>
                  </a:lnTo>
                  <a:lnTo>
                    <a:pt x="406539" y="654265"/>
                  </a:lnTo>
                  <a:lnTo>
                    <a:pt x="402094" y="658075"/>
                  </a:lnTo>
                  <a:lnTo>
                    <a:pt x="408292" y="665695"/>
                  </a:lnTo>
                  <a:lnTo>
                    <a:pt x="413651" y="673315"/>
                  </a:lnTo>
                  <a:lnTo>
                    <a:pt x="418719" y="682205"/>
                  </a:lnTo>
                  <a:lnTo>
                    <a:pt x="424027" y="689825"/>
                  </a:lnTo>
                  <a:lnTo>
                    <a:pt x="428193" y="683475"/>
                  </a:lnTo>
                  <a:lnTo>
                    <a:pt x="430657" y="687285"/>
                  </a:lnTo>
                  <a:lnTo>
                    <a:pt x="430187" y="689825"/>
                  </a:lnTo>
                  <a:lnTo>
                    <a:pt x="427621" y="692365"/>
                  </a:lnTo>
                  <a:lnTo>
                    <a:pt x="425881" y="689825"/>
                  </a:lnTo>
                  <a:lnTo>
                    <a:pt x="424027" y="693635"/>
                  </a:lnTo>
                  <a:lnTo>
                    <a:pt x="427799" y="692365"/>
                  </a:lnTo>
                  <a:lnTo>
                    <a:pt x="431571" y="691095"/>
                  </a:lnTo>
                  <a:lnTo>
                    <a:pt x="432752" y="691095"/>
                  </a:lnTo>
                  <a:lnTo>
                    <a:pt x="433654" y="694321"/>
                  </a:lnTo>
                  <a:lnTo>
                    <a:pt x="434276" y="693635"/>
                  </a:lnTo>
                  <a:lnTo>
                    <a:pt x="436372" y="697445"/>
                  </a:lnTo>
                  <a:lnTo>
                    <a:pt x="436638" y="698931"/>
                  </a:lnTo>
                  <a:lnTo>
                    <a:pt x="438467" y="699985"/>
                  </a:lnTo>
                  <a:lnTo>
                    <a:pt x="437222" y="699985"/>
                  </a:lnTo>
                  <a:lnTo>
                    <a:pt x="435902" y="701255"/>
                  </a:lnTo>
                  <a:lnTo>
                    <a:pt x="436079" y="699985"/>
                  </a:lnTo>
                  <a:lnTo>
                    <a:pt x="433959" y="699985"/>
                  </a:lnTo>
                  <a:lnTo>
                    <a:pt x="434352" y="701255"/>
                  </a:lnTo>
                  <a:lnTo>
                    <a:pt x="433971" y="701255"/>
                  </a:lnTo>
                  <a:lnTo>
                    <a:pt x="433997" y="702525"/>
                  </a:lnTo>
                  <a:lnTo>
                    <a:pt x="435076" y="702525"/>
                  </a:lnTo>
                  <a:lnTo>
                    <a:pt x="438099" y="707605"/>
                  </a:lnTo>
                  <a:lnTo>
                    <a:pt x="440804" y="702525"/>
                  </a:lnTo>
                  <a:lnTo>
                    <a:pt x="444347" y="702525"/>
                  </a:lnTo>
                  <a:lnTo>
                    <a:pt x="443839" y="706335"/>
                  </a:lnTo>
                  <a:lnTo>
                    <a:pt x="446900" y="699985"/>
                  </a:lnTo>
                  <a:lnTo>
                    <a:pt x="446443" y="706335"/>
                  </a:lnTo>
                  <a:lnTo>
                    <a:pt x="450164" y="712685"/>
                  </a:lnTo>
                  <a:lnTo>
                    <a:pt x="454583" y="717765"/>
                  </a:lnTo>
                  <a:lnTo>
                    <a:pt x="456285" y="721575"/>
                  </a:lnTo>
                  <a:lnTo>
                    <a:pt x="461340" y="721575"/>
                  </a:lnTo>
                  <a:lnTo>
                    <a:pt x="463321" y="724115"/>
                  </a:lnTo>
                  <a:lnTo>
                    <a:pt x="465416" y="727925"/>
                  </a:lnTo>
                  <a:lnTo>
                    <a:pt x="465670" y="726655"/>
                  </a:lnTo>
                  <a:lnTo>
                    <a:pt x="470027" y="721575"/>
                  </a:lnTo>
                  <a:lnTo>
                    <a:pt x="471601" y="725385"/>
                  </a:lnTo>
                  <a:lnTo>
                    <a:pt x="467017" y="729195"/>
                  </a:lnTo>
                  <a:lnTo>
                    <a:pt x="466826" y="733005"/>
                  </a:lnTo>
                  <a:lnTo>
                    <a:pt x="467601" y="736815"/>
                  </a:lnTo>
                  <a:lnTo>
                    <a:pt x="465950" y="741895"/>
                  </a:lnTo>
                  <a:lnTo>
                    <a:pt x="468464" y="740625"/>
                  </a:lnTo>
                  <a:lnTo>
                    <a:pt x="471258" y="741895"/>
                  </a:lnTo>
                  <a:lnTo>
                    <a:pt x="474268" y="743165"/>
                  </a:lnTo>
                  <a:lnTo>
                    <a:pt x="477431" y="740625"/>
                  </a:lnTo>
                  <a:lnTo>
                    <a:pt x="478421" y="743165"/>
                  </a:lnTo>
                  <a:lnTo>
                    <a:pt x="474268" y="743165"/>
                  </a:lnTo>
                  <a:lnTo>
                    <a:pt x="473837" y="743165"/>
                  </a:lnTo>
                  <a:lnTo>
                    <a:pt x="472846" y="746975"/>
                  </a:lnTo>
                  <a:lnTo>
                    <a:pt x="480961" y="749515"/>
                  </a:lnTo>
                  <a:lnTo>
                    <a:pt x="479742" y="760945"/>
                  </a:lnTo>
                  <a:lnTo>
                    <a:pt x="485762" y="767295"/>
                  </a:lnTo>
                  <a:lnTo>
                    <a:pt x="486575" y="766572"/>
                  </a:lnTo>
                  <a:lnTo>
                    <a:pt x="487057" y="766762"/>
                  </a:lnTo>
                  <a:lnTo>
                    <a:pt x="486752" y="767422"/>
                  </a:lnTo>
                  <a:lnTo>
                    <a:pt x="487413" y="767702"/>
                  </a:lnTo>
                  <a:lnTo>
                    <a:pt x="489369" y="766965"/>
                  </a:lnTo>
                  <a:lnTo>
                    <a:pt x="488657" y="765111"/>
                  </a:lnTo>
                  <a:lnTo>
                    <a:pt x="487768" y="764743"/>
                  </a:lnTo>
                  <a:lnTo>
                    <a:pt x="488378" y="763485"/>
                  </a:lnTo>
                  <a:lnTo>
                    <a:pt x="491388" y="763485"/>
                  </a:lnTo>
                  <a:lnTo>
                    <a:pt x="487337" y="772375"/>
                  </a:lnTo>
                  <a:lnTo>
                    <a:pt x="488937" y="772375"/>
                  </a:lnTo>
                  <a:lnTo>
                    <a:pt x="495909" y="767295"/>
                  </a:lnTo>
                  <a:lnTo>
                    <a:pt x="493039" y="773645"/>
                  </a:lnTo>
                  <a:lnTo>
                    <a:pt x="495223" y="771105"/>
                  </a:lnTo>
                  <a:lnTo>
                    <a:pt x="496303" y="771105"/>
                  </a:lnTo>
                  <a:lnTo>
                    <a:pt x="498259" y="777455"/>
                  </a:lnTo>
                  <a:lnTo>
                    <a:pt x="501459" y="783805"/>
                  </a:lnTo>
                  <a:lnTo>
                    <a:pt x="505396" y="788885"/>
                  </a:lnTo>
                  <a:lnTo>
                    <a:pt x="509600" y="793965"/>
                  </a:lnTo>
                  <a:lnTo>
                    <a:pt x="513283" y="799045"/>
                  </a:lnTo>
                  <a:lnTo>
                    <a:pt x="516153" y="804125"/>
                  </a:lnTo>
                  <a:lnTo>
                    <a:pt x="517690" y="811745"/>
                  </a:lnTo>
                  <a:lnTo>
                    <a:pt x="517385" y="819365"/>
                  </a:lnTo>
                  <a:lnTo>
                    <a:pt x="518845" y="815555"/>
                  </a:lnTo>
                  <a:lnTo>
                    <a:pt x="519925" y="816825"/>
                  </a:lnTo>
                  <a:lnTo>
                    <a:pt x="520941" y="818095"/>
                  </a:lnTo>
                  <a:lnTo>
                    <a:pt x="520992" y="816825"/>
                  </a:lnTo>
                  <a:lnTo>
                    <a:pt x="524383" y="815555"/>
                  </a:lnTo>
                  <a:lnTo>
                    <a:pt x="526135" y="814285"/>
                  </a:lnTo>
                  <a:lnTo>
                    <a:pt x="524687" y="823175"/>
                  </a:lnTo>
                  <a:lnTo>
                    <a:pt x="530593" y="821905"/>
                  </a:lnTo>
                  <a:lnTo>
                    <a:pt x="529031" y="829525"/>
                  </a:lnTo>
                  <a:lnTo>
                    <a:pt x="534466" y="828255"/>
                  </a:lnTo>
                  <a:lnTo>
                    <a:pt x="532371" y="825715"/>
                  </a:lnTo>
                  <a:lnTo>
                    <a:pt x="539902" y="825715"/>
                  </a:lnTo>
                  <a:lnTo>
                    <a:pt x="541045" y="821905"/>
                  </a:lnTo>
                  <a:lnTo>
                    <a:pt x="543344" y="814285"/>
                  </a:lnTo>
                  <a:lnTo>
                    <a:pt x="551154" y="8104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7" name="Google Shape;2417;p238"/>
            <p:cNvSpPr/>
            <p:nvPr/>
          </p:nvSpPr>
          <p:spPr>
            <a:xfrm>
              <a:off x="17453381" y="9025470"/>
              <a:ext cx="835025" cy="768985"/>
            </a:xfrm>
            <a:custGeom>
              <a:rect b="b" l="l" r="r" t="t"/>
              <a:pathLst>
                <a:path extrusionOk="0" h="768984" w="835025">
                  <a:moveTo>
                    <a:pt x="2641" y="128333"/>
                  </a:moveTo>
                  <a:lnTo>
                    <a:pt x="2032" y="122339"/>
                  </a:lnTo>
                  <a:lnTo>
                    <a:pt x="0" y="127774"/>
                  </a:lnTo>
                  <a:lnTo>
                    <a:pt x="736" y="127508"/>
                  </a:lnTo>
                  <a:lnTo>
                    <a:pt x="2120" y="126974"/>
                  </a:lnTo>
                  <a:lnTo>
                    <a:pt x="2641" y="128333"/>
                  </a:lnTo>
                  <a:close/>
                </a:path>
                <a:path extrusionOk="0" h="768984" w="835025">
                  <a:moveTo>
                    <a:pt x="8826" y="121361"/>
                  </a:moveTo>
                  <a:lnTo>
                    <a:pt x="5702" y="119405"/>
                  </a:lnTo>
                  <a:lnTo>
                    <a:pt x="7696" y="122555"/>
                  </a:lnTo>
                  <a:lnTo>
                    <a:pt x="8826" y="121361"/>
                  </a:lnTo>
                  <a:close/>
                </a:path>
                <a:path extrusionOk="0" h="768984" w="835025">
                  <a:moveTo>
                    <a:pt x="23228" y="126060"/>
                  </a:moveTo>
                  <a:lnTo>
                    <a:pt x="22707" y="125768"/>
                  </a:lnTo>
                  <a:lnTo>
                    <a:pt x="21844" y="125818"/>
                  </a:lnTo>
                  <a:lnTo>
                    <a:pt x="21043" y="126123"/>
                  </a:lnTo>
                  <a:lnTo>
                    <a:pt x="22174" y="126098"/>
                  </a:lnTo>
                  <a:lnTo>
                    <a:pt x="23228" y="126060"/>
                  </a:lnTo>
                  <a:close/>
                </a:path>
                <a:path extrusionOk="0" h="768984" w="835025">
                  <a:moveTo>
                    <a:pt x="31280" y="156692"/>
                  </a:moveTo>
                  <a:lnTo>
                    <a:pt x="28714" y="157822"/>
                  </a:lnTo>
                  <a:lnTo>
                    <a:pt x="29603" y="160362"/>
                  </a:lnTo>
                  <a:lnTo>
                    <a:pt x="31280" y="156692"/>
                  </a:lnTo>
                  <a:close/>
                </a:path>
                <a:path extrusionOk="0" h="768984" w="835025">
                  <a:moveTo>
                    <a:pt x="31610" y="156552"/>
                  </a:moveTo>
                  <a:lnTo>
                    <a:pt x="31343" y="156552"/>
                  </a:lnTo>
                  <a:lnTo>
                    <a:pt x="31280" y="156692"/>
                  </a:lnTo>
                  <a:lnTo>
                    <a:pt x="31610" y="156552"/>
                  </a:lnTo>
                  <a:close/>
                </a:path>
                <a:path extrusionOk="0" h="768984" w="835025">
                  <a:moveTo>
                    <a:pt x="91109" y="161632"/>
                  </a:moveTo>
                  <a:lnTo>
                    <a:pt x="85305" y="156552"/>
                  </a:lnTo>
                  <a:lnTo>
                    <a:pt x="86918" y="161632"/>
                  </a:lnTo>
                  <a:lnTo>
                    <a:pt x="91109" y="161632"/>
                  </a:lnTo>
                  <a:close/>
                </a:path>
                <a:path extrusionOk="0" h="768984" w="835025">
                  <a:moveTo>
                    <a:pt x="93789" y="163334"/>
                  </a:moveTo>
                  <a:lnTo>
                    <a:pt x="93586" y="163169"/>
                  </a:lnTo>
                  <a:lnTo>
                    <a:pt x="93370" y="163131"/>
                  </a:lnTo>
                  <a:lnTo>
                    <a:pt x="93179" y="162915"/>
                  </a:lnTo>
                  <a:lnTo>
                    <a:pt x="93179" y="163449"/>
                  </a:lnTo>
                  <a:lnTo>
                    <a:pt x="93446" y="163474"/>
                  </a:lnTo>
                  <a:lnTo>
                    <a:pt x="93789" y="163334"/>
                  </a:lnTo>
                  <a:close/>
                </a:path>
                <a:path extrusionOk="0" h="768984" w="835025">
                  <a:moveTo>
                    <a:pt x="105092" y="161632"/>
                  </a:moveTo>
                  <a:lnTo>
                    <a:pt x="103771" y="160362"/>
                  </a:lnTo>
                  <a:lnTo>
                    <a:pt x="102997" y="160997"/>
                  </a:lnTo>
                  <a:lnTo>
                    <a:pt x="105092" y="161632"/>
                  </a:lnTo>
                  <a:close/>
                </a:path>
                <a:path extrusionOk="0" h="768984" w="835025">
                  <a:moveTo>
                    <a:pt x="190055" y="737768"/>
                  </a:moveTo>
                  <a:lnTo>
                    <a:pt x="187820" y="732434"/>
                  </a:lnTo>
                  <a:lnTo>
                    <a:pt x="188734" y="736752"/>
                  </a:lnTo>
                  <a:lnTo>
                    <a:pt x="190055" y="737768"/>
                  </a:lnTo>
                  <a:close/>
                </a:path>
                <a:path extrusionOk="0" h="768984" w="835025">
                  <a:moveTo>
                    <a:pt x="191376" y="766051"/>
                  </a:moveTo>
                  <a:lnTo>
                    <a:pt x="186690" y="766267"/>
                  </a:lnTo>
                  <a:lnTo>
                    <a:pt x="187680" y="766470"/>
                  </a:lnTo>
                  <a:lnTo>
                    <a:pt x="186778" y="767994"/>
                  </a:lnTo>
                  <a:lnTo>
                    <a:pt x="190690" y="768540"/>
                  </a:lnTo>
                  <a:lnTo>
                    <a:pt x="191249" y="768985"/>
                  </a:lnTo>
                  <a:lnTo>
                    <a:pt x="191376" y="766051"/>
                  </a:lnTo>
                  <a:close/>
                </a:path>
                <a:path extrusionOk="0" h="768984" w="835025">
                  <a:moveTo>
                    <a:pt x="193751" y="190182"/>
                  </a:moveTo>
                  <a:lnTo>
                    <a:pt x="193141" y="190119"/>
                  </a:lnTo>
                  <a:lnTo>
                    <a:pt x="192519" y="189979"/>
                  </a:lnTo>
                  <a:lnTo>
                    <a:pt x="192049" y="189598"/>
                  </a:lnTo>
                  <a:lnTo>
                    <a:pt x="191046" y="191452"/>
                  </a:lnTo>
                  <a:lnTo>
                    <a:pt x="192544" y="190284"/>
                  </a:lnTo>
                  <a:lnTo>
                    <a:pt x="193751" y="190182"/>
                  </a:lnTo>
                  <a:close/>
                </a:path>
                <a:path extrusionOk="0" h="768984" w="835025">
                  <a:moveTo>
                    <a:pt x="195630" y="723150"/>
                  </a:moveTo>
                  <a:lnTo>
                    <a:pt x="195605" y="721423"/>
                  </a:lnTo>
                  <a:lnTo>
                    <a:pt x="191820" y="724674"/>
                  </a:lnTo>
                  <a:lnTo>
                    <a:pt x="190106" y="724865"/>
                  </a:lnTo>
                  <a:lnTo>
                    <a:pt x="194246" y="728814"/>
                  </a:lnTo>
                  <a:lnTo>
                    <a:pt x="195630" y="723150"/>
                  </a:lnTo>
                  <a:close/>
                </a:path>
                <a:path extrusionOk="0" h="768984" w="835025">
                  <a:moveTo>
                    <a:pt x="195884" y="721182"/>
                  </a:moveTo>
                  <a:lnTo>
                    <a:pt x="195592" y="720496"/>
                  </a:lnTo>
                  <a:lnTo>
                    <a:pt x="195605" y="721423"/>
                  </a:lnTo>
                  <a:lnTo>
                    <a:pt x="195884" y="721182"/>
                  </a:lnTo>
                  <a:close/>
                </a:path>
                <a:path extrusionOk="0" h="768984" w="835025">
                  <a:moveTo>
                    <a:pt x="198386" y="189814"/>
                  </a:moveTo>
                  <a:lnTo>
                    <a:pt x="196265" y="190334"/>
                  </a:lnTo>
                  <a:lnTo>
                    <a:pt x="194221" y="190233"/>
                  </a:lnTo>
                  <a:lnTo>
                    <a:pt x="194424" y="190284"/>
                  </a:lnTo>
                  <a:lnTo>
                    <a:pt x="192011" y="195008"/>
                  </a:lnTo>
                  <a:lnTo>
                    <a:pt x="194576" y="194157"/>
                  </a:lnTo>
                  <a:lnTo>
                    <a:pt x="197129" y="193332"/>
                  </a:lnTo>
                  <a:lnTo>
                    <a:pt x="198386" y="189814"/>
                  </a:lnTo>
                  <a:close/>
                </a:path>
                <a:path extrusionOk="0" h="768984" w="835025">
                  <a:moveTo>
                    <a:pt x="198805" y="711809"/>
                  </a:moveTo>
                  <a:lnTo>
                    <a:pt x="191719" y="711593"/>
                  </a:lnTo>
                  <a:lnTo>
                    <a:pt x="195592" y="720496"/>
                  </a:lnTo>
                  <a:lnTo>
                    <a:pt x="195516" y="714883"/>
                  </a:lnTo>
                  <a:lnTo>
                    <a:pt x="198805" y="711809"/>
                  </a:lnTo>
                  <a:close/>
                </a:path>
                <a:path extrusionOk="0" h="768984" w="835025">
                  <a:moveTo>
                    <a:pt x="201726" y="182880"/>
                  </a:moveTo>
                  <a:lnTo>
                    <a:pt x="200406" y="181381"/>
                  </a:lnTo>
                  <a:lnTo>
                    <a:pt x="199275" y="185889"/>
                  </a:lnTo>
                  <a:lnTo>
                    <a:pt x="201726" y="182880"/>
                  </a:lnTo>
                  <a:close/>
                </a:path>
                <a:path extrusionOk="0" h="768984" w="835025">
                  <a:moveTo>
                    <a:pt x="204050" y="109562"/>
                  </a:moveTo>
                  <a:lnTo>
                    <a:pt x="203568" y="109054"/>
                  </a:lnTo>
                  <a:lnTo>
                    <a:pt x="203365" y="109562"/>
                  </a:lnTo>
                  <a:lnTo>
                    <a:pt x="203771" y="109728"/>
                  </a:lnTo>
                  <a:lnTo>
                    <a:pt x="204050" y="109562"/>
                  </a:lnTo>
                  <a:close/>
                </a:path>
                <a:path extrusionOk="0" h="768984" w="835025">
                  <a:moveTo>
                    <a:pt x="207352" y="184086"/>
                  </a:moveTo>
                  <a:lnTo>
                    <a:pt x="204927" y="181711"/>
                  </a:lnTo>
                  <a:lnTo>
                    <a:pt x="205422" y="182956"/>
                  </a:lnTo>
                  <a:lnTo>
                    <a:pt x="207352" y="184086"/>
                  </a:lnTo>
                  <a:close/>
                </a:path>
                <a:path extrusionOk="0" h="768984" w="835025">
                  <a:moveTo>
                    <a:pt x="209651" y="189090"/>
                  </a:moveTo>
                  <a:lnTo>
                    <a:pt x="208762" y="188633"/>
                  </a:lnTo>
                  <a:lnTo>
                    <a:pt x="207835" y="188353"/>
                  </a:lnTo>
                  <a:lnTo>
                    <a:pt x="207022" y="188849"/>
                  </a:lnTo>
                  <a:lnTo>
                    <a:pt x="207530" y="189014"/>
                  </a:lnTo>
                  <a:lnTo>
                    <a:pt x="208686" y="189293"/>
                  </a:lnTo>
                  <a:lnTo>
                    <a:pt x="209651" y="189090"/>
                  </a:lnTo>
                  <a:close/>
                </a:path>
                <a:path extrusionOk="0" h="768984" w="835025">
                  <a:moveTo>
                    <a:pt x="210947" y="110070"/>
                  </a:moveTo>
                  <a:lnTo>
                    <a:pt x="210769" y="107188"/>
                  </a:lnTo>
                  <a:lnTo>
                    <a:pt x="207835" y="109562"/>
                  </a:lnTo>
                  <a:lnTo>
                    <a:pt x="210947" y="110070"/>
                  </a:lnTo>
                  <a:close/>
                </a:path>
                <a:path extrusionOk="0" h="768984" w="835025">
                  <a:moveTo>
                    <a:pt x="213436" y="190309"/>
                  </a:moveTo>
                  <a:lnTo>
                    <a:pt x="211035" y="187960"/>
                  </a:lnTo>
                  <a:lnTo>
                    <a:pt x="210781" y="188683"/>
                  </a:lnTo>
                  <a:lnTo>
                    <a:pt x="210235" y="188963"/>
                  </a:lnTo>
                  <a:lnTo>
                    <a:pt x="209651" y="189090"/>
                  </a:lnTo>
                  <a:lnTo>
                    <a:pt x="211366" y="189953"/>
                  </a:lnTo>
                  <a:lnTo>
                    <a:pt x="212966" y="191592"/>
                  </a:lnTo>
                  <a:lnTo>
                    <a:pt x="213436" y="190309"/>
                  </a:lnTo>
                  <a:close/>
                </a:path>
                <a:path extrusionOk="0" h="768984" w="835025">
                  <a:moveTo>
                    <a:pt x="216712" y="700811"/>
                  </a:moveTo>
                  <a:lnTo>
                    <a:pt x="214833" y="704240"/>
                  </a:lnTo>
                  <a:lnTo>
                    <a:pt x="216014" y="704354"/>
                  </a:lnTo>
                  <a:lnTo>
                    <a:pt x="216712" y="700811"/>
                  </a:lnTo>
                  <a:close/>
                </a:path>
                <a:path extrusionOk="0" h="768984" w="835025">
                  <a:moveTo>
                    <a:pt x="217106" y="209715"/>
                  </a:moveTo>
                  <a:lnTo>
                    <a:pt x="211607" y="209854"/>
                  </a:lnTo>
                  <a:lnTo>
                    <a:pt x="211188" y="208584"/>
                  </a:lnTo>
                  <a:lnTo>
                    <a:pt x="209130" y="213982"/>
                  </a:lnTo>
                  <a:lnTo>
                    <a:pt x="209296" y="212369"/>
                  </a:lnTo>
                  <a:lnTo>
                    <a:pt x="206425" y="216268"/>
                  </a:lnTo>
                  <a:lnTo>
                    <a:pt x="217106" y="209715"/>
                  </a:lnTo>
                  <a:close/>
                </a:path>
                <a:path extrusionOk="0" h="768984" w="835025">
                  <a:moveTo>
                    <a:pt x="217233" y="101942"/>
                  </a:moveTo>
                  <a:lnTo>
                    <a:pt x="214947" y="103212"/>
                  </a:lnTo>
                  <a:lnTo>
                    <a:pt x="211988" y="103212"/>
                  </a:lnTo>
                  <a:lnTo>
                    <a:pt x="212801" y="104482"/>
                  </a:lnTo>
                  <a:lnTo>
                    <a:pt x="210756" y="107022"/>
                  </a:lnTo>
                  <a:lnTo>
                    <a:pt x="210769" y="107188"/>
                  </a:lnTo>
                  <a:lnTo>
                    <a:pt x="217233" y="101942"/>
                  </a:lnTo>
                  <a:close/>
                </a:path>
                <a:path extrusionOk="0" h="768984" w="835025">
                  <a:moveTo>
                    <a:pt x="217512" y="704507"/>
                  </a:moveTo>
                  <a:lnTo>
                    <a:pt x="216014" y="704354"/>
                  </a:lnTo>
                  <a:lnTo>
                    <a:pt x="215468" y="707174"/>
                  </a:lnTo>
                  <a:lnTo>
                    <a:pt x="215861" y="706996"/>
                  </a:lnTo>
                  <a:lnTo>
                    <a:pt x="216306" y="706894"/>
                  </a:lnTo>
                  <a:lnTo>
                    <a:pt x="216496" y="706361"/>
                  </a:lnTo>
                  <a:lnTo>
                    <a:pt x="216801" y="705650"/>
                  </a:lnTo>
                  <a:lnTo>
                    <a:pt x="217512" y="704507"/>
                  </a:lnTo>
                  <a:close/>
                </a:path>
                <a:path extrusionOk="0" h="768984" w="835025">
                  <a:moveTo>
                    <a:pt x="218998" y="706120"/>
                  </a:moveTo>
                  <a:lnTo>
                    <a:pt x="216306" y="706894"/>
                  </a:lnTo>
                  <a:lnTo>
                    <a:pt x="215366" y="709510"/>
                  </a:lnTo>
                  <a:lnTo>
                    <a:pt x="218998" y="706120"/>
                  </a:lnTo>
                  <a:close/>
                </a:path>
                <a:path extrusionOk="0" h="768984" w="835025">
                  <a:moveTo>
                    <a:pt x="224447" y="135991"/>
                  </a:moveTo>
                  <a:lnTo>
                    <a:pt x="224307" y="135877"/>
                  </a:lnTo>
                  <a:lnTo>
                    <a:pt x="224053" y="135661"/>
                  </a:lnTo>
                  <a:lnTo>
                    <a:pt x="222707" y="137566"/>
                  </a:lnTo>
                  <a:lnTo>
                    <a:pt x="223367" y="137185"/>
                  </a:lnTo>
                  <a:lnTo>
                    <a:pt x="224447" y="135991"/>
                  </a:lnTo>
                  <a:close/>
                </a:path>
                <a:path extrusionOk="0" h="768984" w="835025">
                  <a:moveTo>
                    <a:pt x="225818" y="137502"/>
                  </a:moveTo>
                  <a:lnTo>
                    <a:pt x="224701" y="139941"/>
                  </a:lnTo>
                  <a:lnTo>
                    <a:pt x="225539" y="140309"/>
                  </a:lnTo>
                  <a:lnTo>
                    <a:pt x="225818" y="137502"/>
                  </a:lnTo>
                  <a:close/>
                </a:path>
                <a:path extrusionOk="0" h="768984" w="835025">
                  <a:moveTo>
                    <a:pt x="227901" y="141312"/>
                  </a:moveTo>
                  <a:lnTo>
                    <a:pt x="225539" y="140309"/>
                  </a:lnTo>
                  <a:lnTo>
                    <a:pt x="224942" y="146392"/>
                  </a:lnTo>
                  <a:lnTo>
                    <a:pt x="226834" y="141312"/>
                  </a:lnTo>
                  <a:lnTo>
                    <a:pt x="227901" y="141312"/>
                  </a:lnTo>
                  <a:close/>
                </a:path>
                <a:path extrusionOk="0" h="768984" w="835025">
                  <a:moveTo>
                    <a:pt x="230847" y="142582"/>
                  </a:moveTo>
                  <a:lnTo>
                    <a:pt x="230746" y="141312"/>
                  </a:lnTo>
                  <a:lnTo>
                    <a:pt x="227901" y="141312"/>
                  </a:lnTo>
                  <a:lnTo>
                    <a:pt x="230847" y="142582"/>
                  </a:lnTo>
                  <a:close/>
                </a:path>
                <a:path extrusionOk="0" h="768984" w="835025">
                  <a:moveTo>
                    <a:pt x="242023" y="188264"/>
                  </a:moveTo>
                  <a:lnTo>
                    <a:pt x="239610" y="189560"/>
                  </a:lnTo>
                  <a:lnTo>
                    <a:pt x="240030" y="190817"/>
                  </a:lnTo>
                  <a:lnTo>
                    <a:pt x="239649" y="191782"/>
                  </a:lnTo>
                  <a:lnTo>
                    <a:pt x="239471" y="193382"/>
                  </a:lnTo>
                  <a:lnTo>
                    <a:pt x="242023" y="188264"/>
                  </a:lnTo>
                  <a:close/>
                </a:path>
                <a:path extrusionOk="0" h="768984" w="835025">
                  <a:moveTo>
                    <a:pt x="246189" y="145364"/>
                  </a:moveTo>
                  <a:lnTo>
                    <a:pt x="244995" y="143383"/>
                  </a:lnTo>
                  <a:lnTo>
                    <a:pt x="242785" y="146392"/>
                  </a:lnTo>
                  <a:lnTo>
                    <a:pt x="246189" y="145364"/>
                  </a:lnTo>
                  <a:close/>
                </a:path>
                <a:path extrusionOk="0" h="768984" w="835025">
                  <a:moveTo>
                    <a:pt x="248196" y="204444"/>
                  </a:moveTo>
                  <a:lnTo>
                    <a:pt x="247789" y="203174"/>
                  </a:lnTo>
                  <a:lnTo>
                    <a:pt x="246354" y="203200"/>
                  </a:lnTo>
                  <a:lnTo>
                    <a:pt x="245135" y="203835"/>
                  </a:lnTo>
                  <a:lnTo>
                    <a:pt x="243725" y="203835"/>
                  </a:lnTo>
                  <a:lnTo>
                    <a:pt x="243509" y="205435"/>
                  </a:lnTo>
                  <a:lnTo>
                    <a:pt x="247180" y="205714"/>
                  </a:lnTo>
                  <a:lnTo>
                    <a:pt x="248196" y="204444"/>
                  </a:lnTo>
                  <a:close/>
                </a:path>
                <a:path extrusionOk="0" h="768984" w="835025">
                  <a:moveTo>
                    <a:pt x="251180" y="143852"/>
                  </a:moveTo>
                  <a:lnTo>
                    <a:pt x="246189" y="145364"/>
                  </a:lnTo>
                  <a:lnTo>
                    <a:pt x="247586" y="147662"/>
                  </a:lnTo>
                  <a:lnTo>
                    <a:pt x="251180" y="143852"/>
                  </a:lnTo>
                  <a:close/>
                </a:path>
                <a:path extrusionOk="0" h="768984" w="835025">
                  <a:moveTo>
                    <a:pt x="255866" y="190804"/>
                  </a:moveTo>
                  <a:lnTo>
                    <a:pt x="251726" y="189204"/>
                  </a:lnTo>
                  <a:lnTo>
                    <a:pt x="250710" y="190474"/>
                  </a:lnTo>
                  <a:lnTo>
                    <a:pt x="246989" y="190169"/>
                  </a:lnTo>
                  <a:lnTo>
                    <a:pt x="249301" y="192697"/>
                  </a:lnTo>
                  <a:lnTo>
                    <a:pt x="250317" y="191439"/>
                  </a:lnTo>
                  <a:lnTo>
                    <a:pt x="255866" y="190804"/>
                  </a:lnTo>
                  <a:close/>
                </a:path>
                <a:path extrusionOk="0" h="768984" w="835025">
                  <a:moveTo>
                    <a:pt x="263436" y="142582"/>
                  </a:moveTo>
                  <a:lnTo>
                    <a:pt x="259549" y="142582"/>
                  </a:lnTo>
                  <a:lnTo>
                    <a:pt x="261988" y="143852"/>
                  </a:lnTo>
                  <a:lnTo>
                    <a:pt x="263436" y="142582"/>
                  </a:lnTo>
                  <a:close/>
                </a:path>
                <a:path extrusionOk="0" h="768984" w="835025">
                  <a:moveTo>
                    <a:pt x="292100" y="223177"/>
                  </a:moveTo>
                  <a:lnTo>
                    <a:pt x="291299" y="222821"/>
                  </a:lnTo>
                  <a:lnTo>
                    <a:pt x="286829" y="231089"/>
                  </a:lnTo>
                  <a:lnTo>
                    <a:pt x="292100" y="223177"/>
                  </a:lnTo>
                  <a:close/>
                </a:path>
                <a:path extrusionOk="0" h="768984" w="835025">
                  <a:moveTo>
                    <a:pt x="316928" y="133692"/>
                  </a:moveTo>
                  <a:lnTo>
                    <a:pt x="316877" y="133464"/>
                  </a:lnTo>
                  <a:lnTo>
                    <a:pt x="313893" y="136232"/>
                  </a:lnTo>
                  <a:lnTo>
                    <a:pt x="316928" y="133692"/>
                  </a:lnTo>
                  <a:close/>
                </a:path>
                <a:path extrusionOk="0" h="768984" w="835025">
                  <a:moveTo>
                    <a:pt x="337248" y="232054"/>
                  </a:moveTo>
                  <a:lnTo>
                    <a:pt x="336715" y="232143"/>
                  </a:lnTo>
                  <a:lnTo>
                    <a:pt x="336105" y="232308"/>
                  </a:lnTo>
                  <a:lnTo>
                    <a:pt x="335419" y="232587"/>
                  </a:lnTo>
                  <a:lnTo>
                    <a:pt x="336334" y="232473"/>
                  </a:lnTo>
                  <a:lnTo>
                    <a:pt x="336854" y="232257"/>
                  </a:lnTo>
                  <a:lnTo>
                    <a:pt x="337248" y="232054"/>
                  </a:lnTo>
                  <a:close/>
                </a:path>
                <a:path extrusionOk="0" h="768984" w="835025">
                  <a:moveTo>
                    <a:pt x="339102" y="230936"/>
                  </a:moveTo>
                  <a:lnTo>
                    <a:pt x="337705" y="227380"/>
                  </a:lnTo>
                  <a:lnTo>
                    <a:pt x="335699" y="228765"/>
                  </a:lnTo>
                  <a:lnTo>
                    <a:pt x="339102" y="230936"/>
                  </a:lnTo>
                  <a:close/>
                </a:path>
                <a:path extrusionOk="0" h="768984" w="835025">
                  <a:moveTo>
                    <a:pt x="339369" y="231622"/>
                  </a:moveTo>
                  <a:lnTo>
                    <a:pt x="339102" y="230949"/>
                  </a:lnTo>
                  <a:lnTo>
                    <a:pt x="337248" y="232054"/>
                  </a:lnTo>
                  <a:lnTo>
                    <a:pt x="339369" y="231622"/>
                  </a:lnTo>
                  <a:close/>
                </a:path>
                <a:path extrusionOk="0" h="768984" w="835025">
                  <a:moveTo>
                    <a:pt x="339890" y="128943"/>
                  </a:moveTo>
                  <a:lnTo>
                    <a:pt x="339699" y="128917"/>
                  </a:lnTo>
                  <a:lnTo>
                    <a:pt x="339648" y="129197"/>
                  </a:lnTo>
                  <a:lnTo>
                    <a:pt x="339648" y="129489"/>
                  </a:lnTo>
                  <a:lnTo>
                    <a:pt x="339674" y="129743"/>
                  </a:lnTo>
                  <a:lnTo>
                    <a:pt x="339890" y="128943"/>
                  </a:lnTo>
                  <a:close/>
                </a:path>
                <a:path extrusionOk="0" h="768984" w="835025">
                  <a:moveTo>
                    <a:pt x="341541" y="133527"/>
                  </a:moveTo>
                  <a:lnTo>
                    <a:pt x="339788" y="131762"/>
                  </a:lnTo>
                  <a:lnTo>
                    <a:pt x="339674" y="129743"/>
                  </a:lnTo>
                  <a:lnTo>
                    <a:pt x="338455" y="134112"/>
                  </a:lnTo>
                  <a:lnTo>
                    <a:pt x="341541" y="133527"/>
                  </a:lnTo>
                  <a:close/>
                </a:path>
                <a:path extrusionOk="0" h="768984" w="835025">
                  <a:moveTo>
                    <a:pt x="343306" y="227330"/>
                  </a:moveTo>
                  <a:lnTo>
                    <a:pt x="340944" y="223240"/>
                  </a:lnTo>
                  <a:lnTo>
                    <a:pt x="339445" y="231609"/>
                  </a:lnTo>
                  <a:lnTo>
                    <a:pt x="340588" y="231368"/>
                  </a:lnTo>
                  <a:lnTo>
                    <a:pt x="341020" y="233184"/>
                  </a:lnTo>
                  <a:lnTo>
                    <a:pt x="341718" y="231368"/>
                  </a:lnTo>
                  <a:lnTo>
                    <a:pt x="343306" y="227330"/>
                  </a:lnTo>
                  <a:close/>
                </a:path>
                <a:path extrusionOk="0" h="768984" w="835025">
                  <a:moveTo>
                    <a:pt x="369150" y="133045"/>
                  </a:moveTo>
                  <a:lnTo>
                    <a:pt x="365963" y="126568"/>
                  </a:lnTo>
                  <a:lnTo>
                    <a:pt x="367626" y="133108"/>
                  </a:lnTo>
                  <a:lnTo>
                    <a:pt x="369138" y="133057"/>
                  </a:lnTo>
                  <a:close/>
                </a:path>
                <a:path extrusionOk="0" h="768984" w="835025">
                  <a:moveTo>
                    <a:pt x="372198" y="131483"/>
                  </a:moveTo>
                  <a:lnTo>
                    <a:pt x="370662" y="131533"/>
                  </a:lnTo>
                  <a:lnTo>
                    <a:pt x="369150" y="133045"/>
                  </a:lnTo>
                  <a:lnTo>
                    <a:pt x="372198" y="131483"/>
                  </a:lnTo>
                  <a:close/>
                </a:path>
                <a:path extrusionOk="0" h="768984" w="835025">
                  <a:moveTo>
                    <a:pt x="403352" y="119380"/>
                  </a:moveTo>
                  <a:lnTo>
                    <a:pt x="400926" y="114350"/>
                  </a:lnTo>
                  <a:lnTo>
                    <a:pt x="402577" y="119405"/>
                  </a:lnTo>
                  <a:lnTo>
                    <a:pt x="403352" y="119380"/>
                  </a:lnTo>
                  <a:close/>
                </a:path>
                <a:path extrusionOk="0" h="768984" w="835025">
                  <a:moveTo>
                    <a:pt x="405485" y="112903"/>
                  </a:moveTo>
                  <a:lnTo>
                    <a:pt x="404012" y="114236"/>
                  </a:lnTo>
                  <a:lnTo>
                    <a:pt x="404736" y="113766"/>
                  </a:lnTo>
                  <a:lnTo>
                    <a:pt x="405180" y="113347"/>
                  </a:lnTo>
                  <a:lnTo>
                    <a:pt x="405485" y="112903"/>
                  </a:lnTo>
                  <a:close/>
                </a:path>
                <a:path extrusionOk="0" h="768984" w="835025">
                  <a:moveTo>
                    <a:pt x="411581" y="110832"/>
                  </a:moveTo>
                  <a:lnTo>
                    <a:pt x="411568" y="110337"/>
                  </a:lnTo>
                  <a:lnTo>
                    <a:pt x="410083" y="110832"/>
                  </a:lnTo>
                  <a:lnTo>
                    <a:pt x="411581" y="110832"/>
                  </a:lnTo>
                  <a:close/>
                </a:path>
                <a:path extrusionOk="0" h="768984" w="835025">
                  <a:moveTo>
                    <a:pt x="417703" y="110832"/>
                  </a:moveTo>
                  <a:lnTo>
                    <a:pt x="417677" y="109029"/>
                  </a:lnTo>
                  <a:lnTo>
                    <a:pt x="417296" y="110109"/>
                  </a:lnTo>
                  <a:lnTo>
                    <a:pt x="417207" y="110858"/>
                  </a:lnTo>
                  <a:lnTo>
                    <a:pt x="417703" y="110832"/>
                  </a:lnTo>
                  <a:close/>
                </a:path>
                <a:path extrusionOk="0" h="768984" w="835025">
                  <a:moveTo>
                    <a:pt x="422643" y="103212"/>
                  </a:moveTo>
                  <a:lnTo>
                    <a:pt x="420598" y="103212"/>
                  </a:lnTo>
                  <a:lnTo>
                    <a:pt x="421398" y="104482"/>
                  </a:lnTo>
                  <a:lnTo>
                    <a:pt x="422643" y="103212"/>
                  </a:lnTo>
                  <a:close/>
                </a:path>
                <a:path extrusionOk="0" h="768984" w="835025">
                  <a:moveTo>
                    <a:pt x="423659" y="103212"/>
                  </a:moveTo>
                  <a:lnTo>
                    <a:pt x="423164" y="102679"/>
                  </a:lnTo>
                  <a:lnTo>
                    <a:pt x="422643" y="103212"/>
                  </a:lnTo>
                  <a:lnTo>
                    <a:pt x="423659" y="103212"/>
                  </a:lnTo>
                  <a:close/>
                </a:path>
                <a:path extrusionOk="0" h="768984" w="835025">
                  <a:moveTo>
                    <a:pt x="435152" y="104876"/>
                  </a:moveTo>
                  <a:lnTo>
                    <a:pt x="431876" y="107937"/>
                  </a:lnTo>
                  <a:lnTo>
                    <a:pt x="432054" y="108292"/>
                  </a:lnTo>
                  <a:lnTo>
                    <a:pt x="431495" y="108292"/>
                  </a:lnTo>
                  <a:lnTo>
                    <a:pt x="432435" y="109042"/>
                  </a:lnTo>
                  <a:lnTo>
                    <a:pt x="432676" y="109499"/>
                  </a:lnTo>
                  <a:lnTo>
                    <a:pt x="432816" y="109334"/>
                  </a:lnTo>
                  <a:lnTo>
                    <a:pt x="434479" y="108292"/>
                  </a:lnTo>
                  <a:lnTo>
                    <a:pt x="433298" y="108292"/>
                  </a:lnTo>
                  <a:lnTo>
                    <a:pt x="434479" y="105752"/>
                  </a:lnTo>
                  <a:lnTo>
                    <a:pt x="435152" y="104876"/>
                  </a:lnTo>
                  <a:close/>
                </a:path>
                <a:path extrusionOk="0" h="768984" w="835025">
                  <a:moveTo>
                    <a:pt x="442734" y="118452"/>
                  </a:moveTo>
                  <a:lnTo>
                    <a:pt x="441236" y="115912"/>
                  </a:lnTo>
                  <a:lnTo>
                    <a:pt x="439610" y="114642"/>
                  </a:lnTo>
                  <a:lnTo>
                    <a:pt x="433108" y="109562"/>
                  </a:lnTo>
                  <a:lnTo>
                    <a:pt x="432866" y="109372"/>
                  </a:lnTo>
                  <a:lnTo>
                    <a:pt x="432714" y="109562"/>
                  </a:lnTo>
                  <a:lnTo>
                    <a:pt x="430707" y="110832"/>
                  </a:lnTo>
                  <a:lnTo>
                    <a:pt x="434644" y="117182"/>
                  </a:lnTo>
                  <a:lnTo>
                    <a:pt x="437324" y="114642"/>
                  </a:lnTo>
                  <a:lnTo>
                    <a:pt x="442734" y="118452"/>
                  </a:lnTo>
                  <a:close/>
                </a:path>
                <a:path extrusionOk="0" h="768984" w="835025">
                  <a:moveTo>
                    <a:pt x="446506" y="115671"/>
                  </a:moveTo>
                  <a:lnTo>
                    <a:pt x="446481" y="114211"/>
                  </a:lnTo>
                  <a:lnTo>
                    <a:pt x="445706" y="112776"/>
                  </a:lnTo>
                  <a:lnTo>
                    <a:pt x="443395" y="112852"/>
                  </a:lnTo>
                  <a:lnTo>
                    <a:pt x="446506" y="115671"/>
                  </a:lnTo>
                  <a:close/>
                </a:path>
                <a:path extrusionOk="0" h="768984" w="835025">
                  <a:moveTo>
                    <a:pt x="476681" y="97421"/>
                  </a:moveTo>
                  <a:lnTo>
                    <a:pt x="473722" y="99402"/>
                  </a:lnTo>
                  <a:lnTo>
                    <a:pt x="475259" y="100672"/>
                  </a:lnTo>
                  <a:lnTo>
                    <a:pt x="476681" y="97421"/>
                  </a:lnTo>
                  <a:close/>
                </a:path>
                <a:path extrusionOk="0" h="768984" w="835025">
                  <a:moveTo>
                    <a:pt x="477507" y="96862"/>
                  </a:moveTo>
                  <a:lnTo>
                    <a:pt x="476999" y="96697"/>
                  </a:lnTo>
                  <a:lnTo>
                    <a:pt x="476681" y="97421"/>
                  </a:lnTo>
                  <a:lnTo>
                    <a:pt x="477507" y="96862"/>
                  </a:lnTo>
                  <a:close/>
                </a:path>
                <a:path extrusionOk="0" h="768984" w="835025">
                  <a:moveTo>
                    <a:pt x="479729" y="317754"/>
                  </a:moveTo>
                  <a:lnTo>
                    <a:pt x="478637" y="318719"/>
                  </a:lnTo>
                  <a:lnTo>
                    <a:pt x="477939" y="320167"/>
                  </a:lnTo>
                  <a:lnTo>
                    <a:pt x="478358" y="320662"/>
                  </a:lnTo>
                  <a:lnTo>
                    <a:pt x="479158" y="321652"/>
                  </a:lnTo>
                  <a:lnTo>
                    <a:pt x="479729" y="317754"/>
                  </a:lnTo>
                  <a:close/>
                </a:path>
                <a:path extrusionOk="0" h="768984" w="835025">
                  <a:moveTo>
                    <a:pt x="504190" y="345020"/>
                  </a:moveTo>
                  <a:lnTo>
                    <a:pt x="503796" y="344512"/>
                  </a:lnTo>
                  <a:lnTo>
                    <a:pt x="501040" y="349300"/>
                  </a:lnTo>
                  <a:lnTo>
                    <a:pt x="504190" y="345020"/>
                  </a:lnTo>
                  <a:close/>
                </a:path>
                <a:path extrusionOk="0" h="768984" w="835025">
                  <a:moveTo>
                    <a:pt x="514718" y="86537"/>
                  </a:moveTo>
                  <a:lnTo>
                    <a:pt x="514248" y="85864"/>
                  </a:lnTo>
                  <a:lnTo>
                    <a:pt x="514032" y="85064"/>
                  </a:lnTo>
                  <a:lnTo>
                    <a:pt x="513791" y="84264"/>
                  </a:lnTo>
                  <a:lnTo>
                    <a:pt x="513486" y="85064"/>
                  </a:lnTo>
                  <a:lnTo>
                    <a:pt x="513600" y="85928"/>
                  </a:lnTo>
                  <a:lnTo>
                    <a:pt x="514718" y="86537"/>
                  </a:lnTo>
                  <a:close/>
                </a:path>
                <a:path extrusionOk="0" h="768984" w="835025">
                  <a:moveTo>
                    <a:pt x="514781" y="88493"/>
                  </a:moveTo>
                  <a:lnTo>
                    <a:pt x="511136" y="86499"/>
                  </a:lnTo>
                  <a:lnTo>
                    <a:pt x="512013" y="87249"/>
                  </a:lnTo>
                  <a:lnTo>
                    <a:pt x="513181" y="87922"/>
                  </a:lnTo>
                  <a:lnTo>
                    <a:pt x="514781" y="88493"/>
                  </a:lnTo>
                  <a:close/>
                </a:path>
                <a:path extrusionOk="0" h="768984" w="835025">
                  <a:moveTo>
                    <a:pt x="530707" y="359498"/>
                  </a:moveTo>
                  <a:lnTo>
                    <a:pt x="528002" y="358368"/>
                  </a:lnTo>
                  <a:lnTo>
                    <a:pt x="528777" y="359384"/>
                  </a:lnTo>
                  <a:lnTo>
                    <a:pt x="530707" y="359498"/>
                  </a:lnTo>
                  <a:close/>
                </a:path>
                <a:path extrusionOk="0" h="768984" w="835025">
                  <a:moveTo>
                    <a:pt x="531469" y="360502"/>
                  </a:moveTo>
                  <a:lnTo>
                    <a:pt x="530707" y="359498"/>
                  </a:lnTo>
                  <a:lnTo>
                    <a:pt x="527088" y="365633"/>
                  </a:lnTo>
                  <a:lnTo>
                    <a:pt x="531469" y="360502"/>
                  </a:lnTo>
                  <a:close/>
                </a:path>
                <a:path extrusionOk="0" h="768984" w="835025">
                  <a:moveTo>
                    <a:pt x="558787" y="80352"/>
                  </a:moveTo>
                  <a:lnTo>
                    <a:pt x="554901" y="80352"/>
                  </a:lnTo>
                  <a:lnTo>
                    <a:pt x="558152" y="81622"/>
                  </a:lnTo>
                  <a:lnTo>
                    <a:pt x="558787" y="80352"/>
                  </a:lnTo>
                  <a:close/>
                </a:path>
                <a:path extrusionOk="0" h="768984" w="835025">
                  <a:moveTo>
                    <a:pt x="559460" y="78994"/>
                  </a:moveTo>
                  <a:lnTo>
                    <a:pt x="558787" y="80352"/>
                  </a:lnTo>
                  <a:lnTo>
                    <a:pt x="559320" y="80352"/>
                  </a:lnTo>
                  <a:lnTo>
                    <a:pt x="559460" y="78994"/>
                  </a:lnTo>
                  <a:close/>
                </a:path>
                <a:path extrusionOk="0" h="768984" w="835025">
                  <a:moveTo>
                    <a:pt x="600570" y="76250"/>
                  </a:moveTo>
                  <a:lnTo>
                    <a:pt x="597204" y="65074"/>
                  </a:lnTo>
                  <a:lnTo>
                    <a:pt x="595401" y="80264"/>
                  </a:lnTo>
                  <a:lnTo>
                    <a:pt x="597141" y="75031"/>
                  </a:lnTo>
                  <a:lnTo>
                    <a:pt x="598614" y="75450"/>
                  </a:lnTo>
                  <a:lnTo>
                    <a:pt x="600570" y="76250"/>
                  </a:lnTo>
                  <a:close/>
                </a:path>
                <a:path extrusionOk="0" h="768984" w="835025">
                  <a:moveTo>
                    <a:pt x="600811" y="76365"/>
                  </a:moveTo>
                  <a:lnTo>
                    <a:pt x="600646" y="76301"/>
                  </a:lnTo>
                  <a:lnTo>
                    <a:pt x="600671" y="76581"/>
                  </a:lnTo>
                  <a:lnTo>
                    <a:pt x="600760" y="76415"/>
                  </a:lnTo>
                  <a:close/>
                </a:path>
                <a:path extrusionOk="0" h="768984" w="835025">
                  <a:moveTo>
                    <a:pt x="614972" y="74002"/>
                  </a:moveTo>
                  <a:lnTo>
                    <a:pt x="613130" y="72072"/>
                  </a:lnTo>
                  <a:lnTo>
                    <a:pt x="613092" y="72732"/>
                  </a:lnTo>
                  <a:lnTo>
                    <a:pt x="614972" y="74002"/>
                  </a:lnTo>
                  <a:close/>
                </a:path>
                <a:path extrusionOk="0" h="768984" w="835025">
                  <a:moveTo>
                    <a:pt x="617931" y="71462"/>
                  </a:moveTo>
                  <a:lnTo>
                    <a:pt x="617880" y="71234"/>
                  </a:lnTo>
                  <a:lnTo>
                    <a:pt x="617067" y="72732"/>
                  </a:lnTo>
                  <a:lnTo>
                    <a:pt x="617931" y="71462"/>
                  </a:lnTo>
                  <a:close/>
                </a:path>
                <a:path extrusionOk="0" h="768984" w="835025">
                  <a:moveTo>
                    <a:pt x="641019" y="71031"/>
                  </a:moveTo>
                  <a:lnTo>
                    <a:pt x="639343" y="72631"/>
                  </a:lnTo>
                  <a:lnTo>
                    <a:pt x="640029" y="73063"/>
                  </a:lnTo>
                  <a:lnTo>
                    <a:pt x="641019" y="71031"/>
                  </a:lnTo>
                  <a:close/>
                </a:path>
                <a:path extrusionOk="0" h="768984" w="835025">
                  <a:moveTo>
                    <a:pt x="642404" y="69456"/>
                  </a:moveTo>
                  <a:lnTo>
                    <a:pt x="641578" y="70142"/>
                  </a:lnTo>
                  <a:lnTo>
                    <a:pt x="641235" y="70612"/>
                  </a:lnTo>
                  <a:lnTo>
                    <a:pt x="641019" y="71031"/>
                  </a:lnTo>
                  <a:lnTo>
                    <a:pt x="641464" y="70612"/>
                  </a:lnTo>
                  <a:lnTo>
                    <a:pt x="641908" y="70116"/>
                  </a:lnTo>
                  <a:lnTo>
                    <a:pt x="642404" y="69456"/>
                  </a:lnTo>
                  <a:close/>
                </a:path>
                <a:path extrusionOk="0" h="768984" w="835025">
                  <a:moveTo>
                    <a:pt x="643750" y="80251"/>
                  </a:moveTo>
                  <a:lnTo>
                    <a:pt x="639787" y="73672"/>
                  </a:lnTo>
                  <a:lnTo>
                    <a:pt x="639229" y="72745"/>
                  </a:lnTo>
                  <a:lnTo>
                    <a:pt x="638263" y="73672"/>
                  </a:lnTo>
                  <a:lnTo>
                    <a:pt x="636574" y="72517"/>
                  </a:lnTo>
                  <a:lnTo>
                    <a:pt x="638594" y="78511"/>
                  </a:lnTo>
                  <a:lnTo>
                    <a:pt x="643750" y="80251"/>
                  </a:lnTo>
                  <a:close/>
                </a:path>
                <a:path extrusionOk="0" h="768984" w="835025">
                  <a:moveTo>
                    <a:pt x="644855" y="72631"/>
                  </a:moveTo>
                  <a:lnTo>
                    <a:pt x="640041" y="73063"/>
                  </a:lnTo>
                  <a:lnTo>
                    <a:pt x="643915" y="74955"/>
                  </a:lnTo>
                  <a:lnTo>
                    <a:pt x="644677" y="73063"/>
                  </a:lnTo>
                  <a:lnTo>
                    <a:pt x="644855" y="72631"/>
                  </a:lnTo>
                  <a:close/>
                </a:path>
                <a:path extrusionOk="0" h="768984" w="835025">
                  <a:moveTo>
                    <a:pt x="661911" y="71462"/>
                  </a:moveTo>
                  <a:lnTo>
                    <a:pt x="661543" y="71462"/>
                  </a:lnTo>
                  <a:lnTo>
                    <a:pt x="661581" y="71704"/>
                  </a:lnTo>
                  <a:lnTo>
                    <a:pt x="661911" y="71462"/>
                  </a:lnTo>
                  <a:close/>
                </a:path>
                <a:path extrusionOk="0" h="768984" w="835025">
                  <a:moveTo>
                    <a:pt x="667308" y="29019"/>
                  </a:moveTo>
                  <a:lnTo>
                    <a:pt x="666597" y="28282"/>
                  </a:lnTo>
                  <a:lnTo>
                    <a:pt x="664946" y="28282"/>
                  </a:lnTo>
                  <a:lnTo>
                    <a:pt x="666800" y="29121"/>
                  </a:lnTo>
                  <a:lnTo>
                    <a:pt x="667308" y="29019"/>
                  </a:lnTo>
                  <a:close/>
                </a:path>
                <a:path extrusionOk="0" h="768984" w="835025">
                  <a:moveTo>
                    <a:pt x="669798" y="71462"/>
                  </a:moveTo>
                  <a:lnTo>
                    <a:pt x="668883" y="66382"/>
                  </a:lnTo>
                  <a:lnTo>
                    <a:pt x="661911" y="71462"/>
                  </a:lnTo>
                  <a:lnTo>
                    <a:pt x="669798" y="71462"/>
                  </a:lnTo>
                  <a:close/>
                </a:path>
                <a:path extrusionOk="0" h="768984" w="835025">
                  <a:moveTo>
                    <a:pt x="669988" y="619290"/>
                  </a:moveTo>
                  <a:lnTo>
                    <a:pt x="668477" y="619150"/>
                  </a:lnTo>
                  <a:lnTo>
                    <a:pt x="668096" y="622300"/>
                  </a:lnTo>
                  <a:lnTo>
                    <a:pt x="669988" y="619290"/>
                  </a:lnTo>
                  <a:close/>
                </a:path>
                <a:path extrusionOk="0" h="768984" w="835025">
                  <a:moveTo>
                    <a:pt x="677697" y="621906"/>
                  </a:moveTo>
                  <a:lnTo>
                    <a:pt x="677164" y="621550"/>
                  </a:lnTo>
                  <a:lnTo>
                    <a:pt x="676122" y="620852"/>
                  </a:lnTo>
                  <a:lnTo>
                    <a:pt x="677062" y="619785"/>
                  </a:lnTo>
                  <a:lnTo>
                    <a:pt x="672198" y="623316"/>
                  </a:lnTo>
                  <a:lnTo>
                    <a:pt x="677697" y="621906"/>
                  </a:lnTo>
                  <a:close/>
                </a:path>
                <a:path extrusionOk="0" h="768984" w="835025">
                  <a:moveTo>
                    <a:pt x="693534" y="49771"/>
                  </a:moveTo>
                  <a:lnTo>
                    <a:pt x="692175" y="40500"/>
                  </a:lnTo>
                  <a:lnTo>
                    <a:pt x="692480" y="49987"/>
                  </a:lnTo>
                  <a:lnTo>
                    <a:pt x="693534" y="49771"/>
                  </a:lnTo>
                  <a:close/>
                </a:path>
                <a:path extrusionOk="0" h="768984" w="835025">
                  <a:moveTo>
                    <a:pt x="701014" y="64668"/>
                  </a:moveTo>
                  <a:lnTo>
                    <a:pt x="699820" y="64173"/>
                  </a:lnTo>
                  <a:lnTo>
                    <a:pt x="699084" y="63449"/>
                  </a:lnTo>
                  <a:lnTo>
                    <a:pt x="698576" y="62674"/>
                  </a:lnTo>
                  <a:lnTo>
                    <a:pt x="698665" y="63779"/>
                  </a:lnTo>
                  <a:lnTo>
                    <a:pt x="699274" y="64604"/>
                  </a:lnTo>
                  <a:lnTo>
                    <a:pt x="701014" y="64668"/>
                  </a:lnTo>
                  <a:close/>
                </a:path>
                <a:path extrusionOk="0" h="768984" w="835025">
                  <a:moveTo>
                    <a:pt x="711517" y="61302"/>
                  </a:moveTo>
                  <a:lnTo>
                    <a:pt x="705065" y="56108"/>
                  </a:lnTo>
                  <a:lnTo>
                    <a:pt x="704900" y="56222"/>
                  </a:lnTo>
                  <a:lnTo>
                    <a:pt x="711517" y="61302"/>
                  </a:lnTo>
                  <a:close/>
                </a:path>
                <a:path extrusionOk="0" h="768984" w="835025">
                  <a:moveTo>
                    <a:pt x="720686" y="45034"/>
                  </a:moveTo>
                  <a:lnTo>
                    <a:pt x="720572" y="44894"/>
                  </a:lnTo>
                  <a:lnTo>
                    <a:pt x="720242" y="44323"/>
                  </a:lnTo>
                  <a:lnTo>
                    <a:pt x="720102" y="44323"/>
                  </a:lnTo>
                  <a:lnTo>
                    <a:pt x="720686" y="45034"/>
                  </a:lnTo>
                  <a:close/>
                </a:path>
                <a:path extrusionOk="0" h="768984" w="835025">
                  <a:moveTo>
                    <a:pt x="742899" y="49453"/>
                  </a:moveTo>
                  <a:lnTo>
                    <a:pt x="742619" y="49872"/>
                  </a:lnTo>
                  <a:lnTo>
                    <a:pt x="742899" y="49453"/>
                  </a:lnTo>
                  <a:close/>
                </a:path>
                <a:path extrusionOk="0" h="768984" w="835025">
                  <a:moveTo>
                    <a:pt x="744601" y="46062"/>
                  </a:moveTo>
                  <a:lnTo>
                    <a:pt x="744080" y="46062"/>
                  </a:lnTo>
                  <a:lnTo>
                    <a:pt x="743927" y="46685"/>
                  </a:lnTo>
                  <a:lnTo>
                    <a:pt x="744601" y="46062"/>
                  </a:lnTo>
                  <a:close/>
                </a:path>
                <a:path extrusionOk="0" h="768984" w="835025">
                  <a:moveTo>
                    <a:pt x="746506" y="49314"/>
                  </a:moveTo>
                  <a:lnTo>
                    <a:pt x="743572" y="48145"/>
                  </a:lnTo>
                  <a:lnTo>
                    <a:pt x="743927" y="46685"/>
                  </a:lnTo>
                  <a:lnTo>
                    <a:pt x="743343" y="47231"/>
                  </a:lnTo>
                  <a:lnTo>
                    <a:pt x="743648" y="47332"/>
                  </a:lnTo>
                  <a:lnTo>
                    <a:pt x="743356" y="48056"/>
                  </a:lnTo>
                  <a:lnTo>
                    <a:pt x="741540" y="47332"/>
                  </a:lnTo>
                  <a:lnTo>
                    <a:pt x="742835" y="49352"/>
                  </a:lnTo>
                  <a:lnTo>
                    <a:pt x="745629" y="53682"/>
                  </a:lnTo>
                  <a:lnTo>
                    <a:pt x="745375" y="49872"/>
                  </a:lnTo>
                  <a:lnTo>
                    <a:pt x="746506" y="49314"/>
                  </a:lnTo>
                  <a:close/>
                </a:path>
                <a:path extrusionOk="0" h="768984" w="835025">
                  <a:moveTo>
                    <a:pt x="751141" y="51142"/>
                  </a:moveTo>
                  <a:lnTo>
                    <a:pt x="748423" y="48361"/>
                  </a:lnTo>
                  <a:lnTo>
                    <a:pt x="746506" y="49314"/>
                  </a:lnTo>
                  <a:lnTo>
                    <a:pt x="751141" y="51142"/>
                  </a:lnTo>
                  <a:close/>
                </a:path>
                <a:path extrusionOk="0" h="768984" w="835025">
                  <a:moveTo>
                    <a:pt x="753186" y="44792"/>
                  </a:moveTo>
                  <a:lnTo>
                    <a:pt x="751446" y="39712"/>
                  </a:lnTo>
                  <a:lnTo>
                    <a:pt x="744601" y="46062"/>
                  </a:lnTo>
                  <a:lnTo>
                    <a:pt x="746201" y="46062"/>
                  </a:lnTo>
                  <a:lnTo>
                    <a:pt x="748423" y="48361"/>
                  </a:lnTo>
                  <a:lnTo>
                    <a:pt x="750481" y="47332"/>
                  </a:lnTo>
                  <a:lnTo>
                    <a:pt x="753186" y="44792"/>
                  </a:lnTo>
                  <a:close/>
                </a:path>
                <a:path extrusionOk="0" h="768984" w="835025">
                  <a:moveTo>
                    <a:pt x="755421" y="35839"/>
                  </a:moveTo>
                  <a:lnTo>
                    <a:pt x="754570" y="34417"/>
                  </a:lnTo>
                  <a:lnTo>
                    <a:pt x="750544" y="36360"/>
                  </a:lnTo>
                  <a:lnTo>
                    <a:pt x="750341" y="37985"/>
                  </a:lnTo>
                  <a:lnTo>
                    <a:pt x="751636" y="38785"/>
                  </a:lnTo>
                  <a:lnTo>
                    <a:pt x="753110" y="37909"/>
                  </a:lnTo>
                  <a:lnTo>
                    <a:pt x="753960" y="36664"/>
                  </a:lnTo>
                  <a:lnTo>
                    <a:pt x="755421" y="35839"/>
                  </a:lnTo>
                  <a:close/>
                </a:path>
                <a:path extrusionOk="0" h="768984" w="835025">
                  <a:moveTo>
                    <a:pt x="761111" y="48907"/>
                  </a:moveTo>
                  <a:lnTo>
                    <a:pt x="757047" y="48183"/>
                  </a:lnTo>
                  <a:lnTo>
                    <a:pt x="756856" y="49822"/>
                  </a:lnTo>
                  <a:lnTo>
                    <a:pt x="751586" y="53606"/>
                  </a:lnTo>
                  <a:lnTo>
                    <a:pt x="756881" y="52451"/>
                  </a:lnTo>
                  <a:lnTo>
                    <a:pt x="757085" y="50838"/>
                  </a:lnTo>
                  <a:lnTo>
                    <a:pt x="761111" y="48907"/>
                  </a:lnTo>
                  <a:close/>
                </a:path>
                <a:path extrusionOk="0" h="768984" w="835025">
                  <a:moveTo>
                    <a:pt x="766927" y="36614"/>
                  </a:moveTo>
                  <a:lnTo>
                    <a:pt x="764362" y="35902"/>
                  </a:lnTo>
                  <a:lnTo>
                    <a:pt x="766292" y="37172"/>
                  </a:lnTo>
                  <a:lnTo>
                    <a:pt x="766927" y="36614"/>
                  </a:lnTo>
                  <a:close/>
                </a:path>
                <a:path extrusionOk="0" h="768984" w="835025">
                  <a:moveTo>
                    <a:pt x="769137" y="45059"/>
                  </a:moveTo>
                  <a:lnTo>
                    <a:pt x="767867" y="44284"/>
                  </a:lnTo>
                  <a:lnTo>
                    <a:pt x="767626" y="43268"/>
                  </a:lnTo>
                  <a:lnTo>
                    <a:pt x="766762" y="41859"/>
                  </a:lnTo>
                  <a:lnTo>
                    <a:pt x="767461" y="47548"/>
                  </a:lnTo>
                  <a:lnTo>
                    <a:pt x="769137" y="45059"/>
                  </a:lnTo>
                  <a:close/>
                </a:path>
                <a:path extrusionOk="0" h="768984" w="835025">
                  <a:moveTo>
                    <a:pt x="779703" y="14312"/>
                  </a:moveTo>
                  <a:lnTo>
                    <a:pt x="779589" y="13042"/>
                  </a:lnTo>
                  <a:lnTo>
                    <a:pt x="779259" y="13042"/>
                  </a:lnTo>
                  <a:lnTo>
                    <a:pt x="779081" y="14071"/>
                  </a:lnTo>
                  <a:lnTo>
                    <a:pt x="779665" y="14312"/>
                  </a:lnTo>
                  <a:close/>
                </a:path>
                <a:path extrusionOk="0" h="768984" w="835025">
                  <a:moveTo>
                    <a:pt x="791019" y="8737"/>
                  </a:moveTo>
                  <a:lnTo>
                    <a:pt x="790663" y="8521"/>
                  </a:lnTo>
                  <a:lnTo>
                    <a:pt x="790498" y="8318"/>
                  </a:lnTo>
                  <a:lnTo>
                    <a:pt x="790575" y="8166"/>
                  </a:lnTo>
                  <a:lnTo>
                    <a:pt x="790130" y="8318"/>
                  </a:lnTo>
                  <a:lnTo>
                    <a:pt x="789470" y="8470"/>
                  </a:lnTo>
                  <a:lnTo>
                    <a:pt x="789330" y="8509"/>
                  </a:lnTo>
                  <a:lnTo>
                    <a:pt x="790168" y="8572"/>
                  </a:lnTo>
                  <a:lnTo>
                    <a:pt x="791019" y="8737"/>
                  </a:lnTo>
                  <a:close/>
                </a:path>
                <a:path extrusionOk="0" h="768984" w="835025">
                  <a:moveTo>
                    <a:pt x="792149" y="7683"/>
                  </a:moveTo>
                  <a:lnTo>
                    <a:pt x="790765" y="7696"/>
                  </a:lnTo>
                  <a:lnTo>
                    <a:pt x="790575" y="8166"/>
                  </a:lnTo>
                  <a:lnTo>
                    <a:pt x="792149" y="7683"/>
                  </a:lnTo>
                  <a:close/>
                </a:path>
                <a:path extrusionOk="0" h="768984" w="835025">
                  <a:moveTo>
                    <a:pt x="793229" y="9626"/>
                  </a:moveTo>
                  <a:lnTo>
                    <a:pt x="792568" y="9232"/>
                  </a:lnTo>
                  <a:lnTo>
                    <a:pt x="791819" y="8928"/>
                  </a:lnTo>
                  <a:lnTo>
                    <a:pt x="791019" y="8737"/>
                  </a:lnTo>
                  <a:lnTo>
                    <a:pt x="791400" y="8991"/>
                  </a:lnTo>
                  <a:lnTo>
                    <a:pt x="792073" y="9296"/>
                  </a:lnTo>
                  <a:lnTo>
                    <a:pt x="793229" y="9626"/>
                  </a:lnTo>
                  <a:close/>
                </a:path>
                <a:path extrusionOk="0" h="768984" w="835025">
                  <a:moveTo>
                    <a:pt x="800341" y="23114"/>
                  </a:moveTo>
                  <a:lnTo>
                    <a:pt x="800112" y="23749"/>
                  </a:lnTo>
                  <a:lnTo>
                    <a:pt x="800201" y="24739"/>
                  </a:lnTo>
                  <a:lnTo>
                    <a:pt x="800341" y="23114"/>
                  </a:lnTo>
                  <a:close/>
                </a:path>
                <a:path extrusionOk="0" h="768984" w="835025">
                  <a:moveTo>
                    <a:pt x="801039" y="28282"/>
                  </a:moveTo>
                  <a:lnTo>
                    <a:pt x="798639" y="28473"/>
                  </a:lnTo>
                  <a:lnTo>
                    <a:pt x="795909" y="27927"/>
                  </a:lnTo>
                  <a:lnTo>
                    <a:pt x="796201" y="29286"/>
                  </a:lnTo>
                  <a:lnTo>
                    <a:pt x="800214" y="29997"/>
                  </a:lnTo>
                  <a:lnTo>
                    <a:pt x="800049" y="29248"/>
                  </a:lnTo>
                  <a:lnTo>
                    <a:pt x="800481" y="28702"/>
                  </a:lnTo>
                  <a:lnTo>
                    <a:pt x="801039" y="28282"/>
                  </a:lnTo>
                  <a:close/>
                </a:path>
                <a:path extrusionOk="0" h="768984" w="835025">
                  <a:moveTo>
                    <a:pt x="803986" y="21488"/>
                  </a:moveTo>
                  <a:lnTo>
                    <a:pt x="803338" y="20662"/>
                  </a:lnTo>
                  <a:lnTo>
                    <a:pt x="802335" y="19392"/>
                  </a:lnTo>
                  <a:lnTo>
                    <a:pt x="800595" y="21932"/>
                  </a:lnTo>
                  <a:lnTo>
                    <a:pt x="801776" y="20662"/>
                  </a:lnTo>
                  <a:lnTo>
                    <a:pt x="803986" y="21488"/>
                  </a:lnTo>
                  <a:close/>
                </a:path>
                <a:path extrusionOk="0" h="768984" w="835025">
                  <a:moveTo>
                    <a:pt x="804049" y="27076"/>
                  </a:moveTo>
                  <a:lnTo>
                    <a:pt x="803376" y="27228"/>
                  </a:lnTo>
                  <a:lnTo>
                    <a:pt x="801966" y="27571"/>
                  </a:lnTo>
                  <a:lnTo>
                    <a:pt x="801039" y="28282"/>
                  </a:lnTo>
                  <a:lnTo>
                    <a:pt x="802284" y="28181"/>
                  </a:lnTo>
                  <a:lnTo>
                    <a:pt x="803465" y="27927"/>
                  </a:lnTo>
                  <a:lnTo>
                    <a:pt x="804049" y="27076"/>
                  </a:lnTo>
                  <a:close/>
                </a:path>
                <a:path extrusionOk="0" h="768984" w="835025">
                  <a:moveTo>
                    <a:pt x="806856" y="3797"/>
                  </a:moveTo>
                  <a:lnTo>
                    <a:pt x="805789" y="4038"/>
                  </a:lnTo>
                  <a:lnTo>
                    <a:pt x="805929" y="4267"/>
                  </a:lnTo>
                  <a:lnTo>
                    <a:pt x="806856" y="3797"/>
                  </a:lnTo>
                  <a:close/>
                </a:path>
                <a:path extrusionOk="0" h="768984" w="835025">
                  <a:moveTo>
                    <a:pt x="806881" y="6438"/>
                  </a:moveTo>
                  <a:lnTo>
                    <a:pt x="806640" y="5422"/>
                  </a:lnTo>
                  <a:lnTo>
                    <a:pt x="806373" y="4978"/>
                  </a:lnTo>
                  <a:lnTo>
                    <a:pt x="805929" y="4267"/>
                  </a:lnTo>
                  <a:lnTo>
                    <a:pt x="803554" y="5448"/>
                  </a:lnTo>
                  <a:lnTo>
                    <a:pt x="805205" y="4978"/>
                  </a:lnTo>
                  <a:lnTo>
                    <a:pt x="805942" y="5867"/>
                  </a:lnTo>
                  <a:lnTo>
                    <a:pt x="806881" y="6438"/>
                  </a:lnTo>
                  <a:close/>
                </a:path>
                <a:path extrusionOk="0" h="768984" w="835025">
                  <a:moveTo>
                    <a:pt x="810641" y="32016"/>
                  </a:moveTo>
                  <a:lnTo>
                    <a:pt x="809371" y="31242"/>
                  </a:lnTo>
                  <a:lnTo>
                    <a:pt x="806589" y="31292"/>
                  </a:lnTo>
                  <a:lnTo>
                    <a:pt x="810641" y="32016"/>
                  </a:lnTo>
                  <a:close/>
                </a:path>
                <a:path extrusionOk="0" h="768984" w="835025">
                  <a:moveTo>
                    <a:pt x="815746" y="29946"/>
                  </a:moveTo>
                  <a:lnTo>
                    <a:pt x="814247" y="25488"/>
                  </a:lnTo>
                  <a:lnTo>
                    <a:pt x="813396" y="29362"/>
                  </a:lnTo>
                  <a:lnTo>
                    <a:pt x="815746" y="29946"/>
                  </a:lnTo>
                  <a:close/>
                </a:path>
                <a:path extrusionOk="0" h="768984" w="835025">
                  <a:moveTo>
                    <a:pt x="816927" y="8915"/>
                  </a:moveTo>
                  <a:lnTo>
                    <a:pt x="816165" y="7962"/>
                  </a:lnTo>
                  <a:lnTo>
                    <a:pt x="813117" y="4152"/>
                  </a:lnTo>
                  <a:lnTo>
                    <a:pt x="813015" y="6692"/>
                  </a:lnTo>
                  <a:lnTo>
                    <a:pt x="809485" y="7962"/>
                  </a:lnTo>
                  <a:lnTo>
                    <a:pt x="806284" y="9232"/>
                  </a:lnTo>
                  <a:lnTo>
                    <a:pt x="807186" y="13042"/>
                  </a:lnTo>
                  <a:lnTo>
                    <a:pt x="802906" y="5422"/>
                  </a:lnTo>
                  <a:lnTo>
                    <a:pt x="801116" y="10502"/>
                  </a:lnTo>
                  <a:lnTo>
                    <a:pt x="795959" y="4152"/>
                  </a:lnTo>
                  <a:lnTo>
                    <a:pt x="796366" y="6692"/>
                  </a:lnTo>
                  <a:lnTo>
                    <a:pt x="797979" y="7962"/>
                  </a:lnTo>
                  <a:lnTo>
                    <a:pt x="794105" y="7962"/>
                  </a:lnTo>
                  <a:lnTo>
                    <a:pt x="794219" y="7302"/>
                  </a:lnTo>
                  <a:lnTo>
                    <a:pt x="793965" y="6908"/>
                  </a:lnTo>
                  <a:lnTo>
                    <a:pt x="792645" y="7797"/>
                  </a:lnTo>
                  <a:lnTo>
                    <a:pt x="793229" y="7861"/>
                  </a:lnTo>
                  <a:lnTo>
                    <a:pt x="793673" y="7937"/>
                  </a:lnTo>
                  <a:lnTo>
                    <a:pt x="793991" y="7988"/>
                  </a:lnTo>
                  <a:lnTo>
                    <a:pt x="793635" y="8915"/>
                  </a:lnTo>
                  <a:lnTo>
                    <a:pt x="793559" y="9232"/>
                  </a:lnTo>
                  <a:lnTo>
                    <a:pt x="794575" y="10502"/>
                  </a:lnTo>
                  <a:lnTo>
                    <a:pt x="795413" y="10502"/>
                  </a:lnTo>
                  <a:lnTo>
                    <a:pt x="795870" y="11772"/>
                  </a:lnTo>
                  <a:lnTo>
                    <a:pt x="794613" y="16852"/>
                  </a:lnTo>
                  <a:lnTo>
                    <a:pt x="788644" y="16852"/>
                  </a:lnTo>
                  <a:lnTo>
                    <a:pt x="786942" y="19392"/>
                  </a:lnTo>
                  <a:lnTo>
                    <a:pt x="784618" y="19392"/>
                  </a:lnTo>
                  <a:lnTo>
                    <a:pt x="787577" y="16852"/>
                  </a:lnTo>
                  <a:lnTo>
                    <a:pt x="786079" y="15582"/>
                  </a:lnTo>
                  <a:lnTo>
                    <a:pt x="783564" y="19392"/>
                  </a:lnTo>
                  <a:lnTo>
                    <a:pt x="782662" y="15582"/>
                  </a:lnTo>
                  <a:lnTo>
                    <a:pt x="780796" y="14808"/>
                  </a:lnTo>
                  <a:lnTo>
                    <a:pt x="785749" y="11976"/>
                  </a:lnTo>
                  <a:lnTo>
                    <a:pt x="787044" y="12750"/>
                  </a:lnTo>
                  <a:lnTo>
                    <a:pt x="785799" y="7112"/>
                  </a:lnTo>
                  <a:lnTo>
                    <a:pt x="786663" y="8547"/>
                  </a:lnTo>
                  <a:lnTo>
                    <a:pt x="787273" y="3632"/>
                  </a:lnTo>
                  <a:lnTo>
                    <a:pt x="780300" y="14592"/>
                  </a:lnTo>
                  <a:lnTo>
                    <a:pt x="779081" y="14071"/>
                  </a:lnTo>
                  <a:lnTo>
                    <a:pt x="776668" y="13042"/>
                  </a:lnTo>
                  <a:lnTo>
                    <a:pt x="781558" y="10502"/>
                  </a:lnTo>
                  <a:lnTo>
                    <a:pt x="776833" y="10502"/>
                  </a:lnTo>
                  <a:lnTo>
                    <a:pt x="773696" y="9232"/>
                  </a:lnTo>
                  <a:lnTo>
                    <a:pt x="773557" y="9194"/>
                  </a:lnTo>
                  <a:lnTo>
                    <a:pt x="773557" y="13042"/>
                  </a:lnTo>
                  <a:lnTo>
                    <a:pt x="773493" y="14312"/>
                  </a:lnTo>
                  <a:lnTo>
                    <a:pt x="770623" y="13042"/>
                  </a:lnTo>
                  <a:lnTo>
                    <a:pt x="773557" y="13042"/>
                  </a:lnTo>
                  <a:lnTo>
                    <a:pt x="773557" y="9194"/>
                  </a:lnTo>
                  <a:lnTo>
                    <a:pt x="769747" y="7962"/>
                  </a:lnTo>
                  <a:lnTo>
                    <a:pt x="767651" y="10502"/>
                  </a:lnTo>
                  <a:lnTo>
                    <a:pt x="765327" y="9232"/>
                  </a:lnTo>
                  <a:lnTo>
                    <a:pt x="762762" y="15582"/>
                  </a:lnTo>
                  <a:lnTo>
                    <a:pt x="764197" y="11772"/>
                  </a:lnTo>
                  <a:lnTo>
                    <a:pt x="757250" y="15582"/>
                  </a:lnTo>
                  <a:lnTo>
                    <a:pt x="757021" y="14312"/>
                  </a:lnTo>
                  <a:lnTo>
                    <a:pt x="751624" y="16852"/>
                  </a:lnTo>
                  <a:lnTo>
                    <a:pt x="746163" y="18122"/>
                  </a:lnTo>
                  <a:lnTo>
                    <a:pt x="744283" y="18542"/>
                  </a:lnTo>
                  <a:lnTo>
                    <a:pt x="744308" y="18161"/>
                  </a:lnTo>
                  <a:lnTo>
                    <a:pt x="741959" y="16929"/>
                  </a:lnTo>
                  <a:lnTo>
                    <a:pt x="740168" y="16535"/>
                  </a:lnTo>
                  <a:lnTo>
                    <a:pt x="738670" y="16560"/>
                  </a:lnTo>
                  <a:lnTo>
                    <a:pt x="741565" y="18440"/>
                  </a:lnTo>
                  <a:lnTo>
                    <a:pt x="742035" y="19024"/>
                  </a:lnTo>
                  <a:lnTo>
                    <a:pt x="740321" y="19392"/>
                  </a:lnTo>
                  <a:lnTo>
                    <a:pt x="733882" y="18148"/>
                  </a:lnTo>
                  <a:lnTo>
                    <a:pt x="735228" y="17335"/>
                  </a:lnTo>
                  <a:lnTo>
                    <a:pt x="736714" y="16586"/>
                  </a:lnTo>
                  <a:lnTo>
                    <a:pt x="738670" y="16560"/>
                  </a:lnTo>
                  <a:lnTo>
                    <a:pt x="736523" y="15151"/>
                  </a:lnTo>
                  <a:lnTo>
                    <a:pt x="734199" y="14414"/>
                  </a:lnTo>
                  <a:lnTo>
                    <a:pt x="732523" y="17475"/>
                  </a:lnTo>
                  <a:lnTo>
                    <a:pt x="732942" y="17805"/>
                  </a:lnTo>
                  <a:lnTo>
                    <a:pt x="733348" y="17970"/>
                  </a:lnTo>
                  <a:lnTo>
                    <a:pt x="733679" y="18173"/>
                  </a:lnTo>
                  <a:lnTo>
                    <a:pt x="731494" y="19392"/>
                  </a:lnTo>
                  <a:lnTo>
                    <a:pt x="729132" y="20662"/>
                  </a:lnTo>
                  <a:lnTo>
                    <a:pt x="724928" y="20662"/>
                  </a:lnTo>
                  <a:lnTo>
                    <a:pt x="724065" y="18122"/>
                  </a:lnTo>
                  <a:lnTo>
                    <a:pt x="723633" y="16852"/>
                  </a:lnTo>
                  <a:lnTo>
                    <a:pt x="720712" y="18122"/>
                  </a:lnTo>
                  <a:lnTo>
                    <a:pt x="713816" y="14312"/>
                  </a:lnTo>
                  <a:lnTo>
                    <a:pt x="712990" y="18122"/>
                  </a:lnTo>
                  <a:lnTo>
                    <a:pt x="708545" y="14312"/>
                  </a:lnTo>
                  <a:lnTo>
                    <a:pt x="702881" y="14312"/>
                  </a:lnTo>
                  <a:lnTo>
                    <a:pt x="697026" y="16852"/>
                  </a:lnTo>
                  <a:lnTo>
                    <a:pt x="692010" y="16852"/>
                  </a:lnTo>
                  <a:lnTo>
                    <a:pt x="692404" y="21932"/>
                  </a:lnTo>
                  <a:lnTo>
                    <a:pt x="688594" y="21932"/>
                  </a:lnTo>
                  <a:lnTo>
                    <a:pt x="685228" y="24472"/>
                  </a:lnTo>
                  <a:lnTo>
                    <a:pt x="680808" y="25742"/>
                  </a:lnTo>
                  <a:lnTo>
                    <a:pt x="681583" y="30822"/>
                  </a:lnTo>
                  <a:lnTo>
                    <a:pt x="677964" y="34632"/>
                  </a:lnTo>
                  <a:lnTo>
                    <a:pt x="676554" y="33362"/>
                  </a:lnTo>
                  <a:lnTo>
                    <a:pt x="672350" y="29552"/>
                  </a:lnTo>
                  <a:lnTo>
                    <a:pt x="670953" y="28282"/>
                  </a:lnTo>
                  <a:lnTo>
                    <a:pt x="667308" y="29019"/>
                  </a:lnTo>
                  <a:lnTo>
                    <a:pt x="667816" y="29552"/>
                  </a:lnTo>
                  <a:lnTo>
                    <a:pt x="666800" y="29121"/>
                  </a:lnTo>
                  <a:lnTo>
                    <a:pt x="664692" y="29552"/>
                  </a:lnTo>
                  <a:lnTo>
                    <a:pt x="664933" y="28346"/>
                  </a:lnTo>
                  <a:lnTo>
                    <a:pt x="661746" y="27012"/>
                  </a:lnTo>
                  <a:lnTo>
                    <a:pt x="650494" y="32092"/>
                  </a:lnTo>
                  <a:lnTo>
                    <a:pt x="644766" y="32092"/>
                  </a:lnTo>
                  <a:lnTo>
                    <a:pt x="643166" y="33362"/>
                  </a:lnTo>
                  <a:lnTo>
                    <a:pt x="641819" y="33362"/>
                  </a:lnTo>
                  <a:lnTo>
                    <a:pt x="640473" y="32092"/>
                  </a:lnTo>
                  <a:lnTo>
                    <a:pt x="640168" y="32092"/>
                  </a:lnTo>
                  <a:lnTo>
                    <a:pt x="639330" y="30822"/>
                  </a:lnTo>
                  <a:lnTo>
                    <a:pt x="638429" y="30822"/>
                  </a:lnTo>
                  <a:lnTo>
                    <a:pt x="637489" y="29552"/>
                  </a:lnTo>
                  <a:lnTo>
                    <a:pt x="638340" y="30822"/>
                  </a:lnTo>
                  <a:lnTo>
                    <a:pt x="639140" y="32092"/>
                  </a:lnTo>
                  <a:lnTo>
                    <a:pt x="638429" y="32092"/>
                  </a:lnTo>
                  <a:lnTo>
                    <a:pt x="636409" y="33362"/>
                  </a:lnTo>
                  <a:lnTo>
                    <a:pt x="634504" y="34632"/>
                  </a:lnTo>
                  <a:lnTo>
                    <a:pt x="633349" y="30289"/>
                  </a:lnTo>
                  <a:lnTo>
                    <a:pt x="634860" y="29502"/>
                  </a:lnTo>
                  <a:lnTo>
                    <a:pt x="636270" y="29806"/>
                  </a:lnTo>
                  <a:lnTo>
                    <a:pt x="637489" y="30530"/>
                  </a:lnTo>
                  <a:lnTo>
                    <a:pt x="634619" y="27406"/>
                  </a:lnTo>
                  <a:lnTo>
                    <a:pt x="631228" y="22453"/>
                  </a:lnTo>
                  <a:lnTo>
                    <a:pt x="631964" y="26517"/>
                  </a:lnTo>
                  <a:lnTo>
                    <a:pt x="632891" y="29552"/>
                  </a:lnTo>
                  <a:lnTo>
                    <a:pt x="632714" y="29552"/>
                  </a:lnTo>
                  <a:lnTo>
                    <a:pt x="630542" y="28282"/>
                  </a:lnTo>
                  <a:lnTo>
                    <a:pt x="631342" y="32092"/>
                  </a:lnTo>
                  <a:lnTo>
                    <a:pt x="632764" y="35902"/>
                  </a:lnTo>
                  <a:lnTo>
                    <a:pt x="631825" y="35902"/>
                  </a:lnTo>
                  <a:lnTo>
                    <a:pt x="630974" y="37172"/>
                  </a:lnTo>
                  <a:lnTo>
                    <a:pt x="630364" y="38442"/>
                  </a:lnTo>
                  <a:lnTo>
                    <a:pt x="628523" y="35902"/>
                  </a:lnTo>
                  <a:lnTo>
                    <a:pt x="626567" y="35902"/>
                  </a:lnTo>
                  <a:lnTo>
                    <a:pt x="624497" y="37172"/>
                  </a:lnTo>
                  <a:lnTo>
                    <a:pt x="622287" y="33362"/>
                  </a:lnTo>
                  <a:lnTo>
                    <a:pt x="621347" y="37172"/>
                  </a:lnTo>
                  <a:lnTo>
                    <a:pt x="612432" y="37172"/>
                  </a:lnTo>
                  <a:lnTo>
                    <a:pt x="612343" y="43522"/>
                  </a:lnTo>
                  <a:lnTo>
                    <a:pt x="612343" y="43764"/>
                  </a:lnTo>
                  <a:lnTo>
                    <a:pt x="612317" y="46062"/>
                  </a:lnTo>
                  <a:lnTo>
                    <a:pt x="612101" y="44792"/>
                  </a:lnTo>
                  <a:lnTo>
                    <a:pt x="611466" y="44792"/>
                  </a:lnTo>
                  <a:lnTo>
                    <a:pt x="612343" y="43764"/>
                  </a:lnTo>
                  <a:lnTo>
                    <a:pt x="612343" y="43522"/>
                  </a:lnTo>
                  <a:lnTo>
                    <a:pt x="607847" y="43522"/>
                  </a:lnTo>
                  <a:lnTo>
                    <a:pt x="606120" y="44792"/>
                  </a:lnTo>
                  <a:lnTo>
                    <a:pt x="604481" y="39712"/>
                  </a:lnTo>
                  <a:lnTo>
                    <a:pt x="600544" y="48602"/>
                  </a:lnTo>
                  <a:lnTo>
                    <a:pt x="598271" y="46062"/>
                  </a:lnTo>
                  <a:lnTo>
                    <a:pt x="597141" y="44792"/>
                  </a:lnTo>
                  <a:lnTo>
                    <a:pt x="595655" y="43522"/>
                  </a:lnTo>
                  <a:lnTo>
                    <a:pt x="598055" y="38442"/>
                  </a:lnTo>
                  <a:lnTo>
                    <a:pt x="591769" y="46062"/>
                  </a:lnTo>
                  <a:lnTo>
                    <a:pt x="592569" y="42252"/>
                  </a:lnTo>
                  <a:lnTo>
                    <a:pt x="587413" y="48602"/>
                  </a:lnTo>
                  <a:lnTo>
                    <a:pt x="587209" y="46062"/>
                  </a:lnTo>
                  <a:lnTo>
                    <a:pt x="585063" y="46062"/>
                  </a:lnTo>
                  <a:lnTo>
                    <a:pt x="582295" y="51142"/>
                  </a:lnTo>
                  <a:lnTo>
                    <a:pt x="581431" y="49872"/>
                  </a:lnTo>
                  <a:lnTo>
                    <a:pt x="580567" y="48602"/>
                  </a:lnTo>
                  <a:lnTo>
                    <a:pt x="577354" y="47332"/>
                  </a:lnTo>
                  <a:lnTo>
                    <a:pt x="574141" y="46062"/>
                  </a:lnTo>
                  <a:lnTo>
                    <a:pt x="564718" y="47332"/>
                  </a:lnTo>
                  <a:lnTo>
                    <a:pt x="553885" y="47332"/>
                  </a:lnTo>
                  <a:lnTo>
                    <a:pt x="543229" y="46062"/>
                  </a:lnTo>
                  <a:lnTo>
                    <a:pt x="543941" y="49872"/>
                  </a:lnTo>
                  <a:lnTo>
                    <a:pt x="541604" y="49872"/>
                  </a:lnTo>
                  <a:lnTo>
                    <a:pt x="538645" y="48602"/>
                  </a:lnTo>
                  <a:lnTo>
                    <a:pt x="537540" y="51142"/>
                  </a:lnTo>
                  <a:lnTo>
                    <a:pt x="536968" y="49872"/>
                  </a:lnTo>
                  <a:lnTo>
                    <a:pt x="536409" y="48602"/>
                  </a:lnTo>
                  <a:lnTo>
                    <a:pt x="534454" y="47332"/>
                  </a:lnTo>
                  <a:lnTo>
                    <a:pt x="536130" y="44792"/>
                  </a:lnTo>
                  <a:lnTo>
                    <a:pt x="530199" y="48602"/>
                  </a:lnTo>
                  <a:lnTo>
                    <a:pt x="525983" y="42252"/>
                  </a:lnTo>
                  <a:lnTo>
                    <a:pt x="523963" y="47028"/>
                  </a:lnTo>
                  <a:lnTo>
                    <a:pt x="523963" y="77812"/>
                  </a:lnTo>
                  <a:lnTo>
                    <a:pt x="523328" y="80352"/>
                  </a:lnTo>
                  <a:lnTo>
                    <a:pt x="521893" y="79082"/>
                  </a:lnTo>
                  <a:lnTo>
                    <a:pt x="520103" y="77812"/>
                  </a:lnTo>
                  <a:lnTo>
                    <a:pt x="523963" y="77812"/>
                  </a:lnTo>
                  <a:lnTo>
                    <a:pt x="523963" y="47028"/>
                  </a:lnTo>
                  <a:lnTo>
                    <a:pt x="522757" y="49872"/>
                  </a:lnTo>
                  <a:lnTo>
                    <a:pt x="521627" y="47332"/>
                  </a:lnTo>
                  <a:lnTo>
                    <a:pt x="523506" y="46062"/>
                  </a:lnTo>
                  <a:lnTo>
                    <a:pt x="522617" y="44792"/>
                  </a:lnTo>
                  <a:lnTo>
                    <a:pt x="522224" y="44792"/>
                  </a:lnTo>
                  <a:lnTo>
                    <a:pt x="520966" y="47332"/>
                  </a:lnTo>
                  <a:lnTo>
                    <a:pt x="519188" y="44792"/>
                  </a:lnTo>
                  <a:lnTo>
                    <a:pt x="520636" y="43522"/>
                  </a:lnTo>
                  <a:lnTo>
                    <a:pt x="521462" y="42252"/>
                  </a:lnTo>
                  <a:lnTo>
                    <a:pt x="515086" y="43522"/>
                  </a:lnTo>
                  <a:lnTo>
                    <a:pt x="516483" y="58762"/>
                  </a:lnTo>
                  <a:lnTo>
                    <a:pt x="512660" y="56222"/>
                  </a:lnTo>
                  <a:lnTo>
                    <a:pt x="511111" y="57492"/>
                  </a:lnTo>
                  <a:lnTo>
                    <a:pt x="509587" y="62572"/>
                  </a:lnTo>
                  <a:lnTo>
                    <a:pt x="508050" y="60032"/>
                  </a:lnTo>
                  <a:lnTo>
                    <a:pt x="505726" y="57492"/>
                  </a:lnTo>
                  <a:lnTo>
                    <a:pt x="509587" y="56222"/>
                  </a:lnTo>
                  <a:lnTo>
                    <a:pt x="507276" y="56222"/>
                  </a:lnTo>
                  <a:lnTo>
                    <a:pt x="495249" y="54952"/>
                  </a:lnTo>
                  <a:lnTo>
                    <a:pt x="496049" y="61302"/>
                  </a:lnTo>
                  <a:lnTo>
                    <a:pt x="495084" y="60032"/>
                  </a:lnTo>
                  <a:lnTo>
                    <a:pt x="492836" y="61302"/>
                  </a:lnTo>
                  <a:lnTo>
                    <a:pt x="492353" y="61302"/>
                  </a:lnTo>
                  <a:lnTo>
                    <a:pt x="487273" y="62572"/>
                  </a:lnTo>
                  <a:lnTo>
                    <a:pt x="486765" y="61302"/>
                  </a:lnTo>
                  <a:lnTo>
                    <a:pt x="481939" y="63842"/>
                  </a:lnTo>
                  <a:lnTo>
                    <a:pt x="483463" y="63842"/>
                  </a:lnTo>
                  <a:lnTo>
                    <a:pt x="482765" y="71462"/>
                  </a:lnTo>
                  <a:lnTo>
                    <a:pt x="480428" y="67652"/>
                  </a:lnTo>
                  <a:lnTo>
                    <a:pt x="479653" y="66382"/>
                  </a:lnTo>
                  <a:lnTo>
                    <a:pt x="475818" y="67652"/>
                  </a:lnTo>
                  <a:lnTo>
                    <a:pt x="470890" y="66382"/>
                  </a:lnTo>
                  <a:lnTo>
                    <a:pt x="469061" y="66382"/>
                  </a:lnTo>
                  <a:lnTo>
                    <a:pt x="467233" y="67652"/>
                  </a:lnTo>
                  <a:lnTo>
                    <a:pt x="462292" y="66382"/>
                  </a:lnTo>
                  <a:lnTo>
                    <a:pt x="463588" y="70192"/>
                  </a:lnTo>
                  <a:lnTo>
                    <a:pt x="462483" y="74002"/>
                  </a:lnTo>
                  <a:lnTo>
                    <a:pt x="458863" y="72732"/>
                  </a:lnTo>
                  <a:lnTo>
                    <a:pt x="454228" y="70192"/>
                  </a:lnTo>
                  <a:lnTo>
                    <a:pt x="450075" y="71462"/>
                  </a:lnTo>
                  <a:lnTo>
                    <a:pt x="452412" y="72732"/>
                  </a:lnTo>
                  <a:lnTo>
                    <a:pt x="450151" y="76542"/>
                  </a:lnTo>
                  <a:lnTo>
                    <a:pt x="448805" y="74002"/>
                  </a:lnTo>
                  <a:lnTo>
                    <a:pt x="445452" y="67652"/>
                  </a:lnTo>
                  <a:lnTo>
                    <a:pt x="442099" y="61302"/>
                  </a:lnTo>
                  <a:lnTo>
                    <a:pt x="439013" y="61302"/>
                  </a:lnTo>
                  <a:lnTo>
                    <a:pt x="438238" y="60032"/>
                  </a:lnTo>
                  <a:lnTo>
                    <a:pt x="439775" y="60032"/>
                  </a:lnTo>
                  <a:lnTo>
                    <a:pt x="440524" y="58762"/>
                  </a:lnTo>
                  <a:lnTo>
                    <a:pt x="436867" y="57492"/>
                  </a:lnTo>
                  <a:lnTo>
                    <a:pt x="436791" y="58762"/>
                  </a:lnTo>
                  <a:lnTo>
                    <a:pt x="436867" y="61302"/>
                  </a:lnTo>
                  <a:lnTo>
                    <a:pt x="437159" y="63842"/>
                  </a:lnTo>
                  <a:lnTo>
                    <a:pt x="435305" y="67652"/>
                  </a:lnTo>
                  <a:lnTo>
                    <a:pt x="433705" y="63842"/>
                  </a:lnTo>
                  <a:lnTo>
                    <a:pt x="435165" y="58762"/>
                  </a:lnTo>
                  <a:lnTo>
                    <a:pt x="431304" y="58762"/>
                  </a:lnTo>
                  <a:lnTo>
                    <a:pt x="428815" y="60032"/>
                  </a:lnTo>
                  <a:lnTo>
                    <a:pt x="425157" y="63842"/>
                  </a:lnTo>
                  <a:lnTo>
                    <a:pt x="420763" y="66382"/>
                  </a:lnTo>
                  <a:lnTo>
                    <a:pt x="416077" y="66382"/>
                  </a:lnTo>
                  <a:lnTo>
                    <a:pt x="419227" y="70192"/>
                  </a:lnTo>
                  <a:lnTo>
                    <a:pt x="416966" y="72732"/>
                  </a:lnTo>
                  <a:lnTo>
                    <a:pt x="413181" y="74002"/>
                  </a:lnTo>
                  <a:lnTo>
                    <a:pt x="404545" y="66382"/>
                  </a:lnTo>
                  <a:lnTo>
                    <a:pt x="402412" y="74002"/>
                  </a:lnTo>
                  <a:lnTo>
                    <a:pt x="401777" y="74002"/>
                  </a:lnTo>
                  <a:lnTo>
                    <a:pt x="401485" y="72859"/>
                  </a:lnTo>
                  <a:lnTo>
                    <a:pt x="402259" y="72123"/>
                  </a:lnTo>
                  <a:lnTo>
                    <a:pt x="402742" y="71247"/>
                  </a:lnTo>
                  <a:lnTo>
                    <a:pt x="402310" y="70307"/>
                  </a:lnTo>
                  <a:lnTo>
                    <a:pt x="401447" y="71221"/>
                  </a:lnTo>
                  <a:lnTo>
                    <a:pt x="401142" y="72123"/>
                  </a:lnTo>
                  <a:lnTo>
                    <a:pt x="401294" y="72783"/>
                  </a:lnTo>
                  <a:lnTo>
                    <a:pt x="398691" y="75272"/>
                  </a:lnTo>
                  <a:lnTo>
                    <a:pt x="392125" y="77812"/>
                  </a:lnTo>
                  <a:lnTo>
                    <a:pt x="391083" y="81622"/>
                  </a:lnTo>
                  <a:lnTo>
                    <a:pt x="385940" y="77812"/>
                  </a:lnTo>
                  <a:lnTo>
                    <a:pt x="379933" y="80352"/>
                  </a:lnTo>
                  <a:lnTo>
                    <a:pt x="374523" y="82892"/>
                  </a:lnTo>
                  <a:lnTo>
                    <a:pt x="373380" y="81622"/>
                  </a:lnTo>
                  <a:lnTo>
                    <a:pt x="371106" y="79082"/>
                  </a:lnTo>
                  <a:lnTo>
                    <a:pt x="361962" y="81622"/>
                  </a:lnTo>
                  <a:lnTo>
                    <a:pt x="361937" y="80352"/>
                  </a:lnTo>
                  <a:lnTo>
                    <a:pt x="355815" y="80352"/>
                  </a:lnTo>
                  <a:lnTo>
                    <a:pt x="352894" y="87972"/>
                  </a:lnTo>
                  <a:lnTo>
                    <a:pt x="351345" y="86702"/>
                  </a:lnTo>
                  <a:lnTo>
                    <a:pt x="352094" y="85432"/>
                  </a:lnTo>
                  <a:lnTo>
                    <a:pt x="352082" y="84162"/>
                  </a:lnTo>
                  <a:lnTo>
                    <a:pt x="342874" y="82892"/>
                  </a:lnTo>
                  <a:lnTo>
                    <a:pt x="342125" y="84162"/>
                  </a:lnTo>
                  <a:lnTo>
                    <a:pt x="336143" y="93052"/>
                  </a:lnTo>
                  <a:lnTo>
                    <a:pt x="335343" y="90512"/>
                  </a:lnTo>
                  <a:lnTo>
                    <a:pt x="334949" y="89242"/>
                  </a:lnTo>
                  <a:lnTo>
                    <a:pt x="334543" y="87972"/>
                  </a:lnTo>
                  <a:lnTo>
                    <a:pt x="331635" y="89242"/>
                  </a:lnTo>
                  <a:lnTo>
                    <a:pt x="326123" y="87972"/>
                  </a:lnTo>
                  <a:lnTo>
                    <a:pt x="319481" y="87972"/>
                  </a:lnTo>
                  <a:lnTo>
                    <a:pt x="313182" y="90512"/>
                  </a:lnTo>
                  <a:lnTo>
                    <a:pt x="313156" y="89242"/>
                  </a:lnTo>
                  <a:lnTo>
                    <a:pt x="313728" y="87972"/>
                  </a:lnTo>
                  <a:lnTo>
                    <a:pt x="306158" y="90512"/>
                  </a:lnTo>
                  <a:lnTo>
                    <a:pt x="297865" y="89242"/>
                  </a:lnTo>
                  <a:lnTo>
                    <a:pt x="291071" y="89242"/>
                  </a:lnTo>
                  <a:lnTo>
                    <a:pt x="288048" y="96862"/>
                  </a:lnTo>
                  <a:lnTo>
                    <a:pt x="282473" y="101942"/>
                  </a:lnTo>
                  <a:lnTo>
                    <a:pt x="290880" y="101942"/>
                  </a:lnTo>
                  <a:lnTo>
                    <a:pt x="282676" y="109448"/>
                  </a:lnTo>
                  <a:lnTo>
                    <a:pt x="282803" y="109728"/>
                  </a:lnTo>
                  <a:lnTo>
                    <a:pt x="286410" y="112102"/>
                  </a:lnTo>
                  <a:lnTo>
                    <a:pt x="283349" y="113372"/>
                  </a:lnTo>
                  <a:lnTo>
                    <a:pt x="280263" y="110832"/>
                  </a:lnTo>
                  <a:lnTo>
                    <a:pt x="277177" y="108292"/>
                  </a:lnTo>
                  <a:lnTo>
                    <a:pt x="281000" y="107022"/>
                  </a:lnTo>
                  <a:lnTo>
                    <a:pt x="281749" y="107022"/>
                  </a:lnTo>
                  <a:lnTo>
                    <a:pt x="281736" y="105752"/>
                  </a:lnTo>
                  <a:lnTo>
                    <a:pt x="281673" y="98132"/>
                  </a:lnTo>
                  <a:lnTo>
                    <a:pt x="271043" y="105752"/>
                  </a:lnTo>
                  <a:lnTo>
                    <a:pt x="270598" y="103022"/>
                  </a:lnTo>
                  <a:lnTo>
                    <a:pt x="270598" y="139585"/>
                  </a:lnTo>
                  <a:lnTo>
                    <a:pt x="264566" y="138772"/>
                  </a:lnTo>
                  <a:lnTo>
                    <a:pt x="267398" y="134962"/>
                  </a:lnTo>
                  <a:lnTo>
                    <a:pt x="270598" y="139585"/>
                  </a:lnTo>
                  <a:lnTo>
                    <a:pt x="270598" y="103022"/>
                  </a:lnTo>
                  <a:lnTo>
                    <a:pt x="270217" y="100672"/>
                  </a:lnTo>
                  <a:lnTo>
                    <a:pt x="258152" y="101942"/>
                  </a:lnTo>
                  <a:lnTo>
                    <a:pt x="246100" y="101942"/>
                  </a:lnTo>
                  <a:lnTo>
                    <a:pt x="234213" y="103212"/>
                  </a:lnTo>
                  <a:lnTo>
                    <a:pt x="222669" y="103212"/>
                  </a:lnTo>
                  <a:lnTo>
                    <a:pt x="225488" y="109562"/>
                  </a:lnTo>
                  <a:lnTo>
                    <a:pt x="220141" y="110832"/>
                  </a:lnTo>
                  <a:lnTo>
                    <a:pt x="218528" y="109562"/>
                  </a:lnTo>
                  <a:lnTo>
                    <a:pt x="217462" y="105752"/>
                  </a:lnTo>
                  <a:lnTo>
                    <a:pt x="221259" y="104482"/>
                  </a:lnTo>
                  <a:lnTo>
                    <a:pt x="218668" y="101942"/>
                  </a:lnTo>
                  <a:lnTo>
                    <a:pt x="215582" y="109334"/>
                  </a:lnTo>
                  <a:lnTo>
                    <a:pt x="215607" y="110832"/>
                  </a:lnTo>
                  <a:lnTo>
                    <a:pt x="210947" y="110070"/>
                  </a:lnTo>
                  <a:lnTo>
                    <a:pt x="210997" y="110832"/>
                  </a:lnTo>
                  <a:lnTo>
                    <a:pt x="206425" y="110832"/>
                  </a:lnTo>
                  <a:lnTo>
                    <a:pt x="203771" y="109728"/>
                  </a:lnTo>
                  <a:lnTo>
                    <a:pt x="201891" y="110832"/>
                  </a:lnTo>
                  <a:lnTo>
                    <a:pt x="202831" y="108292"/>
                  </a:lnTo>
                  <a:lnTo>
                    <a:pt x="203568" y="109054"/>
                  </a:lnTo>
                  <a:lnTo>
                    <a:pt x="203847" y="108292"/>
                  </a:lnTo>
                  <a:lnTo>
                    <a:pt x="204330" y="107022"/>
                  </a:lnTo>
                  <a:lnTo>
                    <a:pt x="203161" y="107022"/>
                  </a:lnTo>
                  <a:lnTo>
                    <a:pt x="203111" y="105752"/>
                  </a:lnTo>
                  <a:lnTo>
                    <a:pt x="202692" y="105752"/>
                  </a:lnTo>
                  <a:lnTo>
                    <a:pt x="201422" y="107022"/>
                  </a:lnTo>
                  <a:lnTo>
                    <a:pt x="194741" y="107022"/>
                  </a:lnTo>
                  <a:lnTo>
                    <a:pt x="198170" y="112102"/>
                  </a:lnTo>
                  <a:lnTo>
                    <a:pt x="195630" y="114642"/>
                  </a:lnTo>
                  <a:lnTo>
                    <a:pt x="191884" y="113372"/>
                  </a:lnTo>
                  <a:lnTo>
                    <a:pt x="195859" y="118452"/>
                  </a:lnTo>
                  <a:lnTo>
                    <a:pt x="189395" y="114642"/>
                  </a:lnTo>
                  <a:lnTo>
                    <a:pt x="180644" y="114642"/>
                  </a:lnTo>
                  <a:lnTo>
                    <a:pt x="172402" y="115912"/>
                  </a:lnTo>
                  <a:lnTo>
                    <a:pt x="167462" y="115912"/>
                  </a:lnTo>
                  <a:lnTo>
                    <a:pt x="163868" y="120992"/>
                  </a:lnTo>
                  <a:lnTo>
                    <a:pt x="154686" y="120992"/>
                  </a:lnTo>
                  <a:lnTo>
                    <a:pt x="156083" y="122262"/>
                  </a:lnTo>
                  <a:lnTo>
                    <a:pt x="157607" y="128612"/>
                  </a:lnTo>
                  <a:lnTo>
                    <a:pt x="153162" y="127342"/>
                  </a:lnTo>
                  <a:lnTo>
                    <a:pt x="152806" y="126072"/>
                  </a:lnTo>
                  <a:lnTo>
                    <a:pt x="151739" y="122262"/>
                  </a:lnTo>
                  <a:lnTo>
                    <a:pt x="148259" y="119722"/>
                  </a:lnTo>
                  <a:lnTo>
                    <a:pt x="143916" y="118452"/>
                  </a:lnTo>
                  <a:lnTo>
                    <a:pt x="139915" y="114642"/>
                  </a:lnTo>
                  <a:lnTo>
                    <a:pt x="139725" y="118452"/>
                  </a:lnTo>
                  <a:lnTo>
                    <a:pt x="136017" y="119722"/>
                  </a:lnTo>
                  <a:lnTo>
                    <a:pt x="133654" y="120637"/>
                  </a:lnTo>
                  <a:lnTo>
                    <a:pt x="133654" y="126072"/>
                  </a:lnTo>
                  <a:lnTo>
                    <a:pt x="129882" y="124802"/>
                  </a:lnTo>
                  <a:lnTo>
                    <a:pt x="132727" y="121208"/>
                  </a:lnTo>
                  <a:lnTo>
                    <a:pt x="132829" y="121081"/>
                  </a:lnTo>
                  <a:lnTo>
                    <a:pt x="132930" y="122262"/>
                  </a:lnTo>
                  <a:lnTo>
                    <a:pt x="133654" y="126072"/>
                  </a:lnTo>
                  <a:lnTo>
                    <a:pt x="133654" y="120637"/>
                  </a:lnTo>
                  <a:lnTo>
                    <a:pt x="132829" y="120942"/>
                  </a:lnTo>
                  <a:lnTo>
                    <a:pt x="129819" y="118452"/>
                  </a:lnTo>
                  <a:lnTo>
                    <a:pt x="123228" y="120992"/>
                  </a:lnTo>
                  <a:lnTo>
                    <a:pt x="115824" y="120992"/>
                  </a:lnTo>
                  <a:lnTo>
                    <a:pt x="107988" y="119722"/>
                  </a:lnTo>
                  <a:lnTo>
                    <a:pt x="100076" y="119722"/>
                  </a:lnTo>
                  <a:lnTo>
                    <a:pt x="100050" y="122262"/>
                  </a:lnTo>
                  <a:lnTo>
                    <a:pt x="102082" y="123532"/>
                  </a:lnTo>
                  <a:lnTo>
                    <a:pt x="99987" y="126072"/>
                  </a:lnTo>
                  <a:lnTo>
                    <a:pt x="93649" y="118452"/>
                  </a:lnTo>
                  <a:lnTo>
                    <a:pt x="91655" y="119722"/>
                  </a:lnTo>
                  <a:lnTo>
                    <a:pt x="92494" y="128612"/>
                  </a:lnTo>
                  <a:lnTo>
                    <a:pt x="88188" y="123532"/>
                  </a:lnTo>
                  <a:lnTo>
                    <a:pt x="89839" y="126072"/>
                  </a:lnTo>
                  <a:lnTo>
                    <a:pt x="88455" y="127342"/>
                  </a:lnTo>
                  <a:lnTo>
                    <a:pt x="83070" y="126072"/>
                  </a:lnTo>
                  <a:lnTo>
                    <a:pt x="67157" y="126072"/>
                  </a:lnTo>
                  <a:lnTo>
                    <a:pt x="66116" y="126326"/>
                  </a:lnTo>
                  <a:lnTo>
                    <a:pt x="66116" y="156552"/>
                  </a:lnTo>
                  <a:lnTo>
                    <a:pt x="64770" y="156552"/>
                  </a:lnTo>
                  <a:lnTo>
                    <a:pt x="64706" y="155282"/>
                  </a:lnTo>
                  <a:lnTo>
                    <a:pt x="64592" y="152742"/>
                  </a:lnTo>
                  <a:lnTo>
                    <a:pt x="66116" y="156552"/>
                  </a:lnTo>
                  <a:lnTo>
                    <a:pt x="66116" y="126326"/>
                  </a:lnTo>
                  <a:lnTo>
                    <a:pt x="61836" y="127342"/>
                  </a:lnTo>
                  <a:lnTo>
                    <a:pt x="56502" y="127342"/>
                  </a:lnTo>
                  <a:lnTo>
                    <a:pt x="48488" y="128612"/>
                  </a:lnTo>
                  <a:lnTo>
                    <a:pt x="40424" y="128612"/>
                  </a:lnTo>
                  <a:lnTo>
                    <a:pt x="32397" y="126072"/>
                  </a:lnTo>
                  <a:lnTo>
                    <a:pt x="24434" y="122262"/>
                  </a:lnTo>
                  <a:lnTo>
                    <a:pt x="27305" y="124802"/>
                  </a:lnTo>
                  <a:lnTo>
                    <a:pt x="23228" y="124802"/>
                  </a:lnTo>
                  <a:lnTo>
                    <a:pt x="24663" y="126072"/>
                  </a:lnTo>
                  <a:lnTo>
                    <a:pt x="23228" y="129882"/>
                  </a:lnTo>
                  <a:lnTo>
                    <a:pt x="23533" y="131152"/>
                  </a:lnTo>
                  <a:lnTo>
                    <a:pt x="14668" y="126072"/>
                  </a:lnTo>
                  <a:lnTo>
                    <a:pt x="13017" y="131152"/>
                  </a:lnTo>
                  <a:lnTo>
                    <a:pt x="5207" y="126072"/>
                  </a:lnTo>
                  <a:lnTo>
                    <a:pt x="4191" y="131152"/>
                  </a:lnTo>
                  <a:lnTo>
                    <a:pt x="7023" y="131152"/>
                  </a:lnTo>
                  <a:lnTo>
                    <a:pt x="6159" y="136232"/>
                  </a:lnTo>
                  <a:lnTo>
                    <a:pt x="8026" y="142582"/>
                  </a:lnTo>
                  <a:lnTo>
                    <a:pt x="10515" y="148932"/>
                  </a:lnTo>
                  <a:lnTo>
                    <a:pt x="11506" y="155282"/>
                  </a:lnTo>
                  <a:lnTo>
                    <a:pt x="15227" y="152742"/>
                  </a:lnTo>
                  <a:lnTo>
                    <a:pt x="19735" y="156552"/>
                  </a:lnTo>
                  <a:lnTo>
                    <a:pt x="24765" y="159092"/>
                  </a:lnTo>
                  <a:lnTo>
                    <a:pt x="30010" y="155282"/>
                  </a:lnTo>
                  <a:lnTo>
                    <a:pt x="31496" y="156464"/>
                  </a:lnTo>
                  <a:lnTo>
                    <a:pt x="33489" y="155282"/>
                  </a:lnTo>
                  <a:lnTo>
                    <a:pt x="37553" y="156552"/>
                  </a:lnTo>
                  <a:lnTo>
                    <a:pt x="37134" y="157822"/>
                  </a:lnTo>
                  <a:lnTo>
                    <a:pt x="44627" y="157822"/>
                  </a:lnTo>
                  <a:lnTo>
                    <a:pt x="57848" y="160362"/>
                  </a:lnTo>
                  <a:lnTo>
                    <a:pt x="66268" y="161632"/>
                  </a:lnTo>
                  <a:lnTo>
                    <a:pt x="65087" y="157822"/>
                  </a:lnTo>
                  <a:lnTo>
                    <a:pt x="66636" y="157822"/>
                  </a:lnTo>
                  <a:lnTo>
                    <a:pt x="67843" y="157822"/>
                  </a:lnTo>
                  <a:lnTo>
                    <a:pt x="68503" y="159092"/>
                  </a:lnTo>
                  <a:lnTo>
                    <a:pt x="69837" y="160362"/>
                  </a:lnTo>
                  <a:lnTo>
                    <a:pt x="69837" y="157822"/>
                  </a:lnTo>
                  <a:lnTo>
                    <a:pt x="76149" y="157822"/>
                  </a:lnTo>
                  <a:lnTo>
                    <a:pt x="80784" y="156552"/>
                  </a:lnTo>
                  <a:lnTo>
                    <a:pt x="85305" y="156552"/>
                  </a:lnTo>
                  <a:lnTo>
                    <a:pt x="89484" y="156552"/>
                  </a:lnTo>
                  <a:lnTo>
                    <a:pt x="90805" y="159092"/>
                  </a:lnTo>
                  <a:lnTo>
                    <a:pt x="91325" y="156552"/>
                  </a:lnTo>
                  <a:lnTo>
                    <a:pt x="91579" y="155282"/>
                  </a:lnTo>
                  <a:lnTo>
                    <a:pt x="94361" y="156552"/>
                  </a:lnTo>
                  <a:lnTo>
                    <a:pt x="96024" y="159092"/>
                  </a:lnTo>
                  <a:lnTo>
                    <a:pt x="96329" y="161632"/>
                  </a:lnTo>
                  <a:lnTo>
                    <a:pt x="95656" y="161632"/>
                  </a:lnTo>
                  <a:lnTo>
                    <a:pt x="94500" y="162902"/>
                  </a:lnTo>
                  <a:lnTo>
                    <a:pt x="93789" y="162902"/>
                  </a:lnTo>
                  <a:lnTo>
                    <a:pt x="97624" y="165442"/>
                  </a:lnTo>
                  <a:lnTo>
                    <a:pt x="102997" y="160997"/>
                  </a:lnTo>
                  <a:lnTo>
                    <a:pt x="100901" y="160362"/>
                  </a:lnTo>
                  <a:lnTo>
                    <a:pt x="119138" y="157822"/>
                  </a:lnTo>
                  <a:lnTo>
                    <a:pt x="128333" y="155282"/>
                  </a:lnTo>
                  <a:lnTo>
                    <a:pt x="136715" y="152742"/>
                  </a:lnTo>
                  <a:lnTo>
                    <a:pt x="135648" y="150202"/>
                  </a:lnTo>
                  <a:lnTo>
                    <a:pt x="143560" y="145122"/>
                  </a:lnTo>
                  <a:lnTo>
                    <a:pt x="142595" y="151472"/>
                  </a:lnTo>
                  <a:lnTo>
                    <a:pt x="151561" y="148932"/>
                  </a:lnTo>
                  <a:lnTo>
                    <a:pt x="151295" y="148932"/>
                  </a:lnTo>
                  <a:lnTo>
                    <a:pt x="152882" y="147662"/>
                  </a:lnTo>
                  <a:lnTo>
                    <a:pt x="155206" y="146392"/>
                  </a:lnTo>
                  <a:lnTo>
                    <a:pt x="157721" y="145122"/>
                  </a:lnTo>
                  <a:lnTo>
                    <a:pt x="155727" y="148932"/>
                  </a:lnTo>
                  <a:lnTo>
                    <a:pt x="162661" y="150202"/>
                  </a:lnTo>
                  <a:lnTo>
                    <a:pt x="159981" y="152742"/>
                  </a:lnTo>
                  <a:lnTo>
                    <a:pt x="166357" y="148932"/>
                  </a:lnTo>
                  <a:lnTo>
                    <a:pt x="168478" y="147662"/>
                  </a:lnTo>
                  <a:lnTo>
                    <a:pt x="164033" y="148932"/>
                  </a:lnTo>
                  <a:lnTo>
                    <a:pt x="166141" y="145122"/>
                  </a:lnTo>
                  <a:lnTo>
                    <a:pt x="168948" y="140042"/>
                  </a:lnTo>
                  <a:lnTo>
                    <a:pt x="170776" y="143852"/>
                  </a:lnTo>
                  <a:lnTo>
                    <a:pt x="172377" y="140042"/>
                  </a:lnTo>
                  <a:lnTo>
                    <a:pt x="172339" y="138772"/>
                  </a:lnTo>
                  <a:lnTo>
                    <a:pt x="176733" y="137502"/>
                  </a:lnTo>
                  <a:lnTo>
                    <a:pt x="173418" y="141312"/>
                  </a:lnTo>
                  <a:lnTo>
                    <a:pt x="180378" y="142582"/>
                  </a:lnTo>
                  <a:lnTo>
                    <a:pt x="176733" y="146392"/>
                  </a:lnTo>
                  <a:lnTo>
                    <a:pt x="183362" y="147662"/>
                  </a:lnTo>
                  <a:lnTo>
                    <a:pt x="188023" y="145122"/>
                  </a:lnTo>
                  <a:lnTo>
                    <a:pt x="191808" y="143852"/>
                  </a:lnTo>
                  <a:lnTo>
                    <a:pt x="195821" y="147662"/>
                  </a:lnTo>
                  <a:lnTo>
                    <a:pt x="196938" y="143852"/>
                  </a:lnTo>
                  <a:lnTo>
                    <a:pt x="197307" y="142582"/>
                  </a:lnTo>
                  <a:lnTo>
                    <a:pt x="198805" y="137502"/>
                  </a:lnTo>
                  <a:lnTo>
                    <a:pt x="186778" y="142582"/>
                  </a:lnTo>
                  <a:lnTo>
                    <a:pt x="188950" y="141312"/>
                  </a:lnTo>
                  <a:lnTo>
                    <a:pt x="186436" y="137502"/>
                  </a:lnTo>
                  <a:lnTo>
                    <a:pt x="191516" y="133692"/>
                  </a:lnTo>
                  <a:lnTo>
                    <a:pt x="197726" y="133692"/>
                  </a:lnTo>
                  <a:lnTo>
                    <a:pt x="201612" y="145122"/>
                  </a:lnTo>
                  <a:lnTo>
                    <a:pt x="208470" y="143979"/>
                  </a:lnTo>
                  <a:lnTo>
                    <a:pt x="207772" y="145122"/>
                  </a:lnTo>
                  <a:lnTo>
                    <a:pt x="211023" y="146392"/>
                  </a:lnTo>
                  <a:lnTo>
                    <a:pt x="211759" y="143852"/>
                  </a:lnTo>
                  <a:lnTo>
                    <a:pt x="212877" y="140042"/>
                  </a:lnTo>
                  <a:lnTo>
                    <a:pt x="216992" y="143852"/>
                  </a:lnTo>
                  <a:lnTo>
                    <a:pt x="217639" y="140042"/>
                  </a:lnTo>
                  <a:lnTo>
                    <a:pt x="217855" y="138772"/>
                  </a:lnTo>
                  <a:lnTo>
                    <a:pt x="218071" y="137502"/>
                  </a:lnTo>
                  <a:lnTo>
                    <a:pt x="220243" y="141389"/>
                  </a:lnTo>
                  <a:lnTo>
                    <a:pt x="218592" y="143852"/>
                  </a:lnTo>
                  <a:lnTo>
                    <a:pt x="221132" y="147662"/>
                  </a:lnTo>
                  <a:lnTo>
                    <a:pt x="222897" y="143852"/>
                  </a:lnTo>
                  <a:lnTo>
                    <a:pt x="224701" y="139941"/>
                  </a:lnTo>
                  <a:lnTo>
                    <a:pt x="221983" y="138772"/>
                  </a:lnTo>
                  <a:lnTo>
                    <a:pt x="221411" y="139623"/>
                  </a:lnTo>
                  <a:lnTo>
                    <a:pt x="221513" y="142582"/>
                  </a:lnTo>
                  <a:lnTo>
                    <a:pt x="221602" y="143852"/>
                  </a:lnTo>
                  <a:lnTo>
                    <a:pt x="221310" y="139788"/>
                  </a:lnTo>
                  <a:lnTo>
                    <a:pt x="221132" y="140042"/>
                  </a:lnTo>
                  <a:lnTo>
                    <a:pt x="221234" y="138772"/>
                  </a:lnTo>
                  <a:lnTo>
                    <a:pt x="221132" y="137502"/>
                  </a:lnTo>
                  <a:lnTo>
                    <a:pt x="221043" y="136232"/>
                  </a:lnTo>
                  <a:lnTo>
                    <a:pt x="214287" y="138772"/>
                  </a:lnTo>
                  <a:lnTo>
                    <a:pt x="217957" y="136232"/>
                  </a:lnTo>
                  <a:lnTo>
                    <a:pt x="218643" y="133692"/>
                  </a:lnTo>
                  <a:lnTo>
                    <a:pt x="220002" y="128612"/>
                  </a:lnTo>
                  <a:lnTo>
                    <a:pt x="220332" y="127342"/>
                  </a:lnTo>
                  <a:lnTo>
                    <a:pt x="227507" y="129882"/>
                  </a:lnTo>
                  <a:lnTo>
                    <a:pt x="227253" y="132422"/>
                  </a:lnTo>
                  <a:lnTo>
                    <a:pt x="225602" y="133692"/>
                  </a:lnTo>
                  <a:lnTo>
                    <a:pt x="224447" y="134962"/>
                  </a:lnTo>
                  <a:lnTo>
                    <a:pt x="226707" y="137502"/>
                  </a:lnTo>
                  <a:lnTo>
                    <a:pt x="227914" y="133692"/>
                  </a:lnTo>
                  <a:lnTo>
                    <a:pt x="230238" y="134962"/>
                  </a:lnTo>
                  <a:lnTo>
                    <a:pt x="230746" y="141312"/>
                  </a:lnTo>
                  <a:lnTo>
                    <a:pt x="233362" y="141312"/>
                  </a:lnTo>
                  <a:lnTo>
                    <a:pt x="236639" y="137502"/>
                  </a:lnTo>
                  <a:lnTo>
                    <a:pt x="237020" y="142582"/>
                  </a:lnTo>
                  <a:lnTo>
                    <a:pt x="237680" y="141389"/>
                  </a:lnTo>
                  <a:lnTo>
                    <a:pt x="239090" y="138772"/>
                  </a:lnTo>
                  <a:lnTo>
                    <a:pt x="240614" y="138772"/>
                  </a:lnTo>
                  <a:lnTo>
                    <a:pt x="238810" y="145122"/>
                  </a:lnTo>
                  <a:lnTo>
                    <a:pt x="242214" y="138772"/>
                  </a:lnTo>
                  <a:lnTo>
                    <a:pt x="244995" y="143383"/>
                  </a:lnTo>
                  <a:lnTo>
                    <a:pt x="248412" y="138772"/>
                  </a:lnTo>
                  <a:lnTo>
                    <a:pt x="246354" y="137502"/>
                  </a:lnTo>
                  <a:lnTo>
                    <a:pt x="244309" y="136232"/>
                  </a:lnTo>
                  <a:lnTo>
                    <a:pt x="249669" y="134962"/>
                  </a:lnTo>
                  <a:lnTo>
                    <a:pt x="253174" y="138772"/>
                  </a:lnTo>
                  <a:lnTo>
                    <a:pt x="257022" y="142582"/>
                  </a:lnTo>
                  <a:lnTo>
                    <a:pt x="259549" y="142582"/>
                  </a:lnTo>
                  <a:lnTo>
                    <a:pt x="257111" y="141312"/>
                  </a:lnTo>
                  <a:lnTo>
                    <a:pt x="259207" y="138772"/>
                  </a:lnTo>
                  <a:lnTo>
                    <a:pt x="261581" y="140042"/>
                  </a:lnTo>
                  <a:lnTo>
                    <a:pt x="264782" y="141312"/>
                  </a:lnTo>
                  <a:lnTo>
                    <a:pt x="266522" y="142582"/>
                  </a:lnTo>
                  <a:lnTo>
                    <a:pt x="274078" y="140042"/>
                  </a:lnTo>
                  <a:lnTo>
                    <a:pt x="270916" y="139623"/>
                  </a:lnTo>
                  <a:lnTo>
                    <a:pt x="270827" y="134962"/>
                  </a:lnTo>
                  <a:lnTo>
                    <a:pt x="270802" y="133692"/>
                  </a:lnTo>
                  <a:lnTo>
                    <a:pt x="270776" y="132422"/>
                  </a:lnTo>
                  <a:lnTo>
                    <a:pt x="273837" y="129882"/>
                  </a:lnTo>
                  <a:lnTo>
                    <a:pt x="274637" y="134962"/>
                  </a:lnTo>
                  <a:lnTo>
                    <a:pt x="278790" y="133692"/>
                  </a:lnTo>
                  <a:lnTo>
                    <a:pt x="279514" y="131152"/>
                  </a:lnTo>
                  <a:lnTo>
                    <a:pt x="279717" y="129882"/>
                  </a:lnTo>
                  <a:lnTo>
                    <a:pt x="280098" y="127342"/>
                  </a:lnTo>
                  <a:lnTo>
                    <a:pt x="283794" y="127342"/>
                  </a:lnTo>
                  <a:lnTo>
                    <a:pt x="281584" y="133692"/>
                  </a:lnTo>
                  <a:lnTo>
                    <a:pt x="285394" y="131152"/>
                  </a:lnTo>
                  <a:lnTo>
                    <a:pt x="285445" y="136232"/>
                  </a:lnTo>
                  <a:lnTo>
                    <a:pt x="289229" y="132422"/>
                  </a:lnTo>
                  <a:lnTo>
                    <a:pt x="290779" y="132422"/>
                  </a:lnTo>
                  <a:lnTo>
                    <a:pt x="295414" y="133692"/>
                  </a:lnTo>
                  <a:lnTo>
                    <a:pt x="294894" y="132422"/>
                  </a:lnTo>
                  <a:lnTo>
                    <a:pt x="294373" y="131152"/>
                  </a:lnTo>
                  <a:lnTo>
                    <a:pt x="293839" y="129882"/>
                  </a:lnTo>
                  <a:lnTo>
                    <a:pt x="294182" y="127342"/>
                  </a:lnTo>
                  <a:lnTo>
                    <a:pt x="294525" y="124802"/>
                  </a:lnTo>
                  <a:lnTo>
                    <a:pt x="298361" y="124802"/>
                  </a:lnTo>
                  <a:lnTo>
                    <a:pt x="301459" y="126072"/>
                  </a:lnTo>
                  <a:lnTo>
                    <a:pt x="297649" y="128612"/>
                  </a:lnTo>
                  <a:lnTo>
                    <a:pt x="303022" y="127342"/>
                  </a:lnTo>
                  <a:lnTo>
                    <a:pt x="302260" y="129882"/>
                  </a:lnTo>
                  <a:lnTo>
                    <a:pt x="301561" y="133692"/>
                  </a:lnTo>
                  <a:lnTo>
                    <a:pt x="298424" y="129882"/>
                  </a:lnTo>
                  <a:lnTo>
                    <a:pt x="298450" y="131152"/>
                  </a:lnTo>
                  <a:lnTo>
                    <a:pt x="297764" y="133464"/>
                  </a:lnTo>
                  <a:lnTo>
                    <a:pt x="297726" y="134962"/>
                  </a:lnTo>
                  <a:lnTo>
                    <a:pt x="301117" y="137502"/>
                  </a:lnTo>
                  <a:lnTo>
                    <a:pt x="304965" y="133692"/>
                  </a:lnTo>
                  <a:lnTo>
                    <a:pt x="305206" y="133692"/>
                  </a:lnTo>
                  <a:lnTo>
                    <a:pt x="304622" y="132422"/>
                  </a:lnTo>
                  <a:lnTo>
                    <a:pt x="310083" y="127342"/>
                  </a:lnTo>
                  <a:lnTo>
                    <a:pt x="311442" y="126072"/>
                  </a:lnTo>
                  <a:lnTo>
                    <a:pt x="312991" y="127342"/>
                  </a:lnTo>
                  <a:lnTo>
                    <a:pt x="311518" y="129882"/>
                  </a:lnTo>
                  <a:lnTo>
                    <a:pt x="313016" y="128612"/>
                  </a:lnTo>
                  <a:lnTo>
                    <a:pt x="313766" y="127342"/>
                  </a:lnTo>
                  <a:lnTo>
                    <a:pt x="316052" y="126072"/>
                  </a:lnTo>
                  <a:lnTo>
                    <a:pt x="316103" y="129882"/>
                  </a:lnTo>
                  <a:lnTo>
                    <a:pt x="316877" y="133464"/>
                  </a:lnTo>
                  <a:lnTo>
                    <a:pt x="320738" y="129882"/>
                  </a:lnTo>
                  <a:lnTo>
                    <a:pt x="321538" y="132422"/>
                  </a:lnTo>
                  <a:lnTo>
                    <a:pt x="325412" y="133692"/>
                  </a:lnTo>
                  <a:lnTo>
                    <a:pt x="324662" y="134962"/>
                  </a:lnTo>
                  <a:lnTo>
                    <a:pt x="329272" y="136232"/>
                  </a:lnTo>
                  <a:lnTo>
                    <a:pt x="332016" y="129882"/>
                  </a:lnTo>
                  <a:lnTo>
                    <a:pt x="333654" y="126072"/>
                  </a:lnTo>
                  <a:lnTo>
                    <a:pt x="339699" y="128612"/>
                  </a:lnTo>
                  <a:lnTo>
                    <a:pt x="339864" y="127342"/>
                  </a:lnTo>
                  <a:lnTo>
                    <a:pt x="340309" y="127342"/>
                  </a:lnTo>
                  <a:lnTo>
                    <a:pt x="341388" y="126072"/>
                  </a:lnTo>
                  <a:lnTo>
                    <a:pt x="346760" y="126072"/>
                  </a:lnTo>
                  <a:lnTo>
                    <a:pt x="352196" y="129882"/>
                  </a:lnTo>
                  <a:lnTo>
                    <a:pt x="355358" y="126072"/>
                  </a:lnTo>
                  <a:lnTo>
                    <a:pt x="356412" y="124802"/>
                  </a:lnTo>
                  <a:lnTo>
                    <a:pt x="357466" y="123532"/>
                  </a:lnTo>
                  <a:lnTo>
                    <a:pt x="362165" y="128612"/>
                  </a:lnTo>
                  <a:lnTo>
                    <a:pt x="363232" y="127342"/>
                  </a:lnTo>
                  <a:lnTo>
                    <a:pt x="361696" y="123532"/>
                  </a:lnTo>
                  <a:lnTo>
                    <a:pt x="360807" y="121208"/>
                  </a:lnTo>
                  <a:lnTo>
                    <a:pt x="360794" y="120942"/>
                  </a:lnTo>
                  <a:lnTo>
                    <a:pt x="363486" y="118452"/>
                  </a:lnTo>
                  <a:lnTo>
                    <a:pt x="368808" y="114642"/>
                  </a:lnTo>
                  <a:lnTo>
                    <a:pt x="366661" y="123532"/>
                  </a:lnTo>
                  <a:lnTo>
                    <a:pt x="368998" y="124802"/>
                  </a:lnTo>
                  <a:lnTo>
                    <a:pt x="371208" y="120992"/>
                  </a:lnTo>
                  <a:lnTo>
                    <a:pt x="374878" y="113372"/>
                  </a:lnTo>
                  <a:lnTo>
                    <a:pt x="381088" y="117182"/>
                  </a:lnTo>
                  <a:lnTo>
                    <a:pt x="379603" y="118452"/>
                  </a:lnTo>
                  <a:lnTo>
                    <a:pt x="376542" y="118452"/>
                  </a:lnTo>
                  <a:lnTo>
                    <a:pt x="381177" y="122262"/>
                  </a:lnTo>
                  <a:lnTo>
                    <a:pt x="377494" y="128612"/>
                  </a:lnTo>
                  <a:lnTo>
                    <a:pt x="373634" y="127342"/>
                  </a:lnTo>
                  <a:lnTo>
                    <a:pt x="378333" y="131152"/>
                  </a:lnTo>
                  <a:lnTo>
                    <a:pt x="378980" y="128612"/>
                  </a:lnTo>
                  <a:lnTo>
                    <a:pt x="379933" y="124802"/>
                  </a:lnTo>
                  <a:lnTo>
                    <a:pt x="390169" y="120992"/>
                  </a:lnTo>
                  <a:lnTo>
                    <a:pt x="391744" y="114642"/>
                  </a:lnTo>
                  <a:lnTo>
                    <a:pt x="394881" y="117182"/>
                  </a:lnTo>
                  <a:lnTo>
                    <a:pt x="393344" y="117182"/>
                  </a:lnTo>
                  <a:lnTo>
                    <a:pt x="396417" y="118452"/>
                  </a:lnTo>
                  <a:lnTo>
                    <a:pt x="397598" y="114642"/>
                  </a:lnTo>
                  <a:lnTo>
                    <a:pt x="398907" y="110832"/>
                  </a:lnTo>
                  <a:lnTo>
                    <a:pt x="402361" y="108292"/>
                  </a:lnTo>
                  <a:lnTo>
                    <a:pt x="404609" y="109448"/>
                  </a:lnTo>
                  <a:lnTo>
                    <a:pt x="406781" y="110832"/>
                  </a:lnTo>
                  <a:lnTo>
                    <a:pt x="405485" y="112102"/>
                  </a:lnTo>
                  <a:lnTo>
                    <a:pt x="410006" y="108292"/>
                  </a:lnTo>
                  <a:lnTo>
                    <a:pt x="411530" y="108292"/>
                  </a:lnTo>
                  <a:lnTo>
                    <a:pt x="411568" y="110337"/>
                  </a:lnTo>
                  <a:lnTo>
                    <a:pt x="417652" y="108292"/>
                  </a:lnTo>
                  <a:lnTo>
                    <a:pt x="418401" y="105752"/>
                  </a:lnTo>
                  <a:lnTo>
                    <a:pt x="420357" y="103212"/>
                  </a:lnTo>
                  <a:lnTo>
                    <a:pt x="421347" y="100672"/>
                  </a:lnTo>
                  <a:lnTo>
                    <a:pt x="423164" y="102679"/>
                  </a:lnTo>
                  <a:lnTo>
                    <a:pt x="425132" y="100672"/>
                  </a:lnTo>
                  <a:lnTo>
                    <a:pt x="427507" y="103212"/>
                  </a:lnTo>
                  <a:lnTo>
                    <a:pt x="424522" y="107022"/>
                  </a:lnTo>
                  <a:lnTo>
                    <a:pt x="421462" y="107022"/>
                  </a:lnTo>
                  <a:lnTo>
                    <a:pt x="424764" y="112102"/>
                  </a:lnTo>
                  <a:lnTo>
                    <a:pt x="426580" y="110832"/>
                  </a:lnTo>
                  <a:lnTo>
                    <a:pt x="429107" y="108292"/>
                  </a:lnTo>
                  <a:lnTo>
                    <a:pt x="431495" y="108292"/>
                  </a:lnTo>
                  <a:lnTo>
                    <a:pt x="431876" y="107937"/>
                  </a:lnTo>
                  <a:lnTo>
                    <a:pt x="431482" y="107188"/>
                  </a:lnTo>
                  <a:lnTo>
                    <a:pt x="431482" y="105752"/>
                  </a:lnTo>
                  <a:lnTo>
                    <a:pt x="431749" y="101942"/>
                  </a:lnTo>
                  <a:lnTo>
                    <a:pt x="433235" y="103212"/>
                  </a:lnTo>
                  <a:lnTo>
                    <a:pt x="435470" y="104482"/>
                  </a:lnTo>
                  <a:lnTo>
                    <a:pt x="435152" y="104876"/>
                  </a:lnTo>
                  <a:lnTo>
                    <a:pt x="435584" y="104482"/>
                  </a:lnTo>
                  <a:lnTo>
                    <a:pt x="437070" y="105752"/>
                  </a:lnTo>
                  <a:lnTo>
                    <a:pt x="438899" y="105752"/>
                  </a:lnTo>
                  <a:lnTo>
                    <a:pt x="440944" y="103212"/>
                  </a:lnTo>
                  <a:lnTo>
                    <a:pt x="441794" y="107022"/>
                  </a:lnTo>
                  <a:lnTo>
                    <a:pt x="444055" y="105752"/>
                  </a:lnTo>
                  <a:lnTo>
                    <a:pt x="447090" y="104482"/>
                  </a:lnTo>
                  <a:lnTo>
                    <a:pt x="447954" y="110832"/>
                  </a:lnTo>
                  <a:lnTo>
                    <a:pt x="450977" y="108292"/>
                  </a:lnTo>
                  <a:lnTo>
                    <a:pt x="450176" y="105752"/>
                  </a:lnTo>
                  <a:lnTo>
                    <a:pt x="450659" y="104482"/>
                  </a:lnTo>
                  <a:lnTo>
                    <a:pt x="451142" y="103212"/>
                  </a:lnTo>
                  <a:lnTo>
                    <a:pt x="451624" y="101942"/>
                  </a:lnTo>
                  <a:lnTo>
                    <a:pt x="455460" y="101942"/>
                  </a:lnTo>
                  <a:lnTo>
                    <a:pt x="457060" y="107022"/>
                  </a:lnTo>
                  <a:lnTo>
                    <a:pt x="458622" y="110832"/>
                  </a:lnTo>
                  <a:lnTo>
                    <a:pt x="460463" y="109562"/>
                  </a:lnTo>
                  <a:lnTo>
                    <a:pt x="459054" y="107022"/>
                  </a:lnTo>
                  <a:lnTo>
                    <a:pt x="457796" y="103212"/>
                  </a:lnTo>
                  <a:lnTo>
                    <a:pt x="460032" y="101942"/>
                  </a:lnTo>
                  <a:lnTo>
                    <a:pt x="465366" y="103212"/>
                  </a:lnTo>
                  <a:lnTo>
                    <a:pt x="466382" y="101942"/>
                  </a:lnTo>
                  <a:lnTo>
                    <a:pt x="467398" y="100672"/>
                  </a:lnTo>
                  <a:lnTo>
                    <a:pt x="468401" y="99402"/>
                  </a:lnTo>
                  <a:lnTo>
                    <a:pt x="473671" y="95592"/>
                  </a:lnTo>
                  <a:lnTo>
                    <a:pt x="476999" y="96697"/>
                  </a:lnTo>
                  <a:lnTo>
                    <a:pt x="477494" y="95592"/>
                  </a:lnTo>
                  <a:lnTo>
                    <a:pt x="478269" y="95592"/>
                  </a:lnTo>
                  <a:lnTo>
                    <a:pt x="478269" y="96862"/>
                  </a:lnTo>
                  <a:lnTo>
                    <a:pt x="480542" y="95592"/>
                  </a:lnTo>
                  <a:lnTo>
                    <a:pt x="478472" y="93052"/>
                  </a:lnTo>
                  <a:lnTo>
                    <a:pt x="477443" y="91782"/>
                  </a:lnTo>
                  <a:lnTo>
                    <a:pt x="481228" y="89242"/>
                  </a:lnTo>
                  <a:lnTo>
                    <a:pt x="482828" y="87972"/>
                  </a:lnTo>
                  <a:lnTo>
                    <a:pt x="486676" y="89242"/>
                  </a:lnTo>
                  <a:lnTo>
                    <a:pt x="491236" y="91782"/>
                  </a:lnTo>
                  <a:lnTo>
                    <a:pt x="494969" y="89242"/>
                  </a:lnTo>
                  <a:lnTo>
                    <a:pt x="496506" y="90512"/>
                  </a:lnTo>
                  <a:lnTo>
                    <a:pt x="494995" y="93052"/>
                  </a:lnTo>
                  <a:lnTo>
                    <a:pt x="495769" y="94322"/>
                  </a:lnTo>
                  <a:lnTo>
                    <a:pt x="501840" y="89242"/>
                  </a:lnTo>
                  <a:lnTo>
                    <a:pt x="501091" y="90512"/>
                  </a:lnTo>
                  <a:lnTo>
                    <a:pt x="501853" y="89242"/>
                  </a:lnTo>
                  <a:lnTo>
                    <a:pt x="505650" y="82892"/>
                  </a:lnTo>
                  <a:lnTo>
                    <a:pt x="511136" y="85432"/>
                  </a:lnTo>
                  <a:lnTo>
                    <a:pt x="506831" y="81622"/>
                  </a:lnTo>
                  <a:lnTo>
                    <a:pt x="510476" y="76542"/>
                  </a:lnTo>
                  <a:lnTo>
                    <a:pt x="512114" y="74002"/>
                  </a:lnTo>
                  <a:lnTo>
                    <a:pt x="513753" y="71462"/>
                  </a:lnTo>
                  <a:lnTo>
                    <a:pt x="510730" y="67652"/>
                  </a:lnTo>
                  <a:lnTo>
                    <a:pt x="509866" y="66382"/>
                  </a:lnTo>
                  <a:lnTo>
                    <a:pt x="515721" y="62572"/>
                  </a:lnTo>
                  <a:lnTo>
                    <a:pt x="516636" y="63842"/>
                  </a:lnTo>
                  <a:lnTo>
                    <a:pt x="515696" y="67652"/>
                  </a:lnTo>
                  <a:lnTo>
                    <a:pt x="516382" y="67652"/>
                  </a:lnTo>
                  <a:lnTo>
                    <a:pt x="516636" y="66382"/>
                  </a:lnTo>
                  <a:lnTo>
                    <a:pt x="519277" y="68922"/>
                  </a:lnTo>
                  <a:lnTo>
                    <a:pt x="518718" y="71234"/>
                  </a:lnTo>
                  <a:lnTo>
                    <a:pt x="517588" y="75272"/>
                  </a:lnTo>
                  <a:lnTo>
                    <a:pt x="514731" y="72783"/>
                  </a:lnTo>
                  <a:lnTo>
                    <a:pt x="515048" y="71501"/>
                  </a:lnTo>
                  <a:lnTo>
                    <a:pt x="515391" y="70142"/>
                  </a:lnTo>
                  <a:lnTo>
                    <a:pt x="515696" y="68897"/>
                  </a:lnTo>
                  <a:lnTo>
                    <a:pt x="515112" y="69811"/>
                  </a:lnTo>
                  <a:lnTo>
                    <a:pt x="514451" y="70827"/>
                  </a:lnTo>
                  <a:lnTo>
                    <a:pt x="513753" y="71882"/>
                  </a:lnTo>
                  <a:lnTo>
                    <a:pt x="514642" y="72910"/>
                  </a:lnTo>
                  <a:lnTo>
                    <a:pt x="513702" y="76542"/>
                  </a:lnTo>
                  <a:lnTo>
                    <a:pt x="512902" y="80352"/>
                  </a:lnTo>
                  <a:lnTo>
                    <a:pt x="513791" y="84162"/>
                  </a:lnTo>
                  <a:lnTo>
                    <a:pt x="514096" y="82892"/>
                  </a:lnTo>
                  <a:lnTo>
                    <a:pt x="514807" y="81622"/>
                  </a:lnTo>
                  <a:lnTo>
                    <a:pt x="515607" y="81622"/>
                  </a:lnTo>
                  <a:lnTo>
                    <a:pt x="515366" y="82892"/>
                  </a:lnTo>
                  <a:lnTo>
                    <a:pt x="515251" y="84162"/>
                  </a:lnTo>
                  <a:lnTo>
                    <a:pt x="515861" y="84162"/>
                  </a:lnTo>
                  <a:lnTo>
                    <a:pt x="516318" y="82892"/>
                  </a:lnTo>
                  <a:lnTo>
                    <a:pt x="517093" y="81622"/>
                  </a:lnTo>
                  <a:lnTo>
                    <a:pt x="519633" y="87972"/>
                  </a:lnTo>
                  <a:lnTo>
                    <a:pt x="519531" y="85432"/>
                  </a:lnTo>
                  <a:lnTo>
                    <a:pt x="528497" y="87972"/>
                  </a:lnTo>
                  <a:lnTo>
                    <a:pt x="529907" y="85432"/>
                  </a:lnTo>
                  <a:lnTo>
                    <a:pt x="532003" y="81622"/>
                  </a:lnTo>
                  <a:lnTo>
                    <a:pt x="532739" y="80352"/>
                  </a:lnTo>
                  <a:lnTo>
                    <a:pt x="534212" y="77812"/>
                  </a:lnTo>
                  <a:lnTo>
                    <a:pt x="535673" y="75272"/>
                  </a:lnTo>
                  <a:lnTo>
                    <a:pt x="540143" y="70192"/>
                  </a:lnTo>
                  <a:lnTo>
                    <a:pt x="546036" y="66382"/>
                  </a:lnTo>
                  <a:lnTo>
                    <a:pt x="544436" y="71462"/>
                  </a:lnTo>
                  <a:lnTo>
                    <a:pt x="546735" y="74002"/>
                  </a:lnTo>
                  <a:lnTo>
                    <a:pt x="547509" y="79082"/>
                  </a:lnTo>
                  <a:lnTo>
                    <a:pt x="543979" y="74002"/>
                  </a:lnTo>
                  <a:lnTo>
                    <a:pt x="540600" y="82892"/>
                  </a:lnTo>
                  <a:lnTo>
                    <a:pt x="538175" y="82892"/>
                  </a:lnTo>
                  <a:lnTo>
                    <a:pt x="538048" y="85432"/>
                  </a:lnTo>
                  <a:lnTo>
                    <a:pt x="537565" y="86702"/>
                  </a:lnTo>
                  <a:lnTo>
                    <a:pt x="545401" y="80352"/>
                  </a:lnTo>
                  <a:lnTo>
                    <a:pt x="545934" y="84162"/>
                  </a:lnTo>
                  <a:lnTo>
                    <a:pt x="547789" y="82892"/>
                  </a:lnTo>
                  <a:lnTo>
                    <a:pt x="550354" y="84162"/>
                  </a:lnTo>
                  <a:lnTo>
                    <a:pt x="549910" y="82892"/>
                  </a:lnTo>
                  <a:lnTo>
                    <a:pt x="549008" y="80352"/>
                  </a:lnTo>
                  <a:lnTo>
                    <a:pt x="548563" y="79082"/>
                  </a:lnTo>
                  <a:lnTo>
                    <a:pt x="547204" y="75272"/>
                  </a:lnTo>
                  <a:lnTo>
                    <a:pt x="555891" y="77812"/>
                  </a:lnTo>
                  <a:lnTo>
                    <a:pt x="557974" y="75272"/>
                  </a:lnTo>
                  <a:lnTo>
                    <a:pt x="559015" y="74002"/>
                  </a:lnTo>
                  <a:lnTo>
                    <a:pt x="559701" y="76542"/>
                  </a:lnTo>
                  <a:lnTo>
                    <a:pt x="559460" y="78994"/>
                  </a:lnTo>
                  <a:lnTo>
                    <a:pt x="561898" y="74002"/>
                  </a:lnTo>
                  <a:lnTo>
                    <a:pt x="563321" y="74002"/>
                  </a:lnTo>
                  <a:lnTo>
                    <a:pt x="563130" y="75272"/>
                  </a:lnTo>
                  <a:lnTo>
                    <a:pt x="564172" y="74002"/>
                  </a:lnTo>
                  <a:lnTo>
                    <a:pt x="565200" y="72732"/>
                  </a:lnTo>
                  <a:lnTo>
                    <a:pt x="571563" y="74002"/>
                  </a:lnTo>
                  <a:lnTo>
                    <a:pt x="570547" y="76542"/>
                  </a:lnTo>
                  <a:lnTo>
                    <a:pt x="576643" y="76542"/>
                  </a:lnTo>
                  <a:lnTo>
                    <a:pt x="590829" y="74002"/>
                  </a:lnTo>
                  <a:lnTo>
                    <a:pt x="590829" y="72732"/>
                  </a:lnTo>
                  <a:lnTo>
                    <a:pt x="590854" y="66382"/>
                  </a:lnTo>
                  <a:lnTo>
                    <a:pt x="590854" y="65112"/>
                  </a:lnTo>
                  <a:lnTo>
                    <a:pt x="591045" y="66382"/>
                  </a:lnTo>
                  <a:lnTo>
                    <a:pt x="591185" y="75272"/>
                  </a:lnTo>
                  <a:lnTo>
                    <a:pt x="590969" y="76542"/>
                  </a:lnTo>
                  <a:lnTo>
                    <a:pt x="594715" y="65112"/>
                  </a:lnTo>
                  <a:lnTo>
                    <a:pt x="596798" y="58762"/>
                  </a:lnTo>
                  <a:lnTo>
                    <a:pt x="599287" y="51142"/>
                  </a:lnTo>
                  <a:lnTo>
                    <a:pt x="600125" y="48602"/>
                  </a:lnTo>
                  <a:lnTo>
                    <a:pt x="600887" y="54952"/>
                  </a:lnTo>
                  <a:lnTo>
                    <a:pt x="602386" y="63842"/>
                  </a:lnTo>
                  <a:lnTo>
                    <a:pt x="602919" y="70192"/>
                  </a:lnTo>
                  <a:lnTo>
                    <a:pt x="600811" y="75272"/>
                  </a:lnTo>
                  <a:lnTo>
                    <a:pt x="602589" y="76542"/>
                  </a:lnTo>
                  <a:lnTo>
                    <a:pt x="604812" y="77812"/>
                  </a:lnTo>
                  <a:lnTo>
                    <a:pt x="608025" y="74002"/>
                  </a:lnTo>
                  <a:lnTo>
                    <a:pt x="606755" y="74002"/>
                  </a:lnTo>
                  <a:lnTo>
                    <a:pt x="603961" y="65112"/>
                  </a:lnTo>
                  <a:lnTo>
                    <a:pt x="605447" y="63842"/>
                  </a:lnTo>
                  <a:lnTo>
                    <a:pt x="610666" y="71462"/>
                  </a:lnTo>
                  <a:lnTo>
                    <a:pt x="608926" y="67652"/>
                  </a:lnTo>
                  <a:lnTo>
                    <a:pt x="613130" y="72072"/>
                  </a:lnTo>
                  <a:lnTo>
                    <a:pt x="613371" y="67652"/>
                  </a:lnTo>
                  <a:lnTo>
                    <a:pt x="613587" y="63842"/>
                  </a:lnTo>
                  <a:lnTo>
                    <a:pt x="613727" y="61302"/>
                  </a:lnTo>
                  <a:lnTo>
                    <a:pt x="616483" y="61302"/>
                  </a:lnTo>
                  <a:lnTo>
                    <a:pt x="616356" y="62572"/>
                  </a:lnTo>
                  <a:lnTo>
                    <a:pt x="616445" y="64770"/>
                  </a:lnTo>
                  <a:lnTo>
                    <a:pt x="617880" y="71234"/>
                  </a:lnTo>
                  <a:lnTo>
                    <a:pt x="621398" y="64770"/>
                  </a:lnTo>
                  <a:lnTo>
                    <a:pt x="623328" y="71462"/>
                  </a:lnTo>
                  <a:lnTo>
                    <a:pt x="625157" y="74002"/>
                  </a:lnTo>
                  <a:lnTo>
                    <a:pt x="624217" y="71462"/>
                  </a:lnTo>
                  <a:lnTo>
                    <a:pt x="630974" y="72732"/>
                  </a:lnTo>
                  <a:lnTo>
                    <a:pt x="632637" y="71462"/>
                  </a:lnTo>
                  <a:lnTo>
                    <a:pt x="629539" y="70192"/>
                  </a:lnTo>
                  <a:lnTo>
                    <a:pt x="637298" y="70192"/>
                  </a:lnTo>
                  <a:lnTo>
                    <a:pt x="636397" y="62572"/>
                  </a:lnTo>
                  <a:lnTo>
                    <a:pt x="636244" y="61302"/>
                  </a:lnTo>
                  <a:lnTo>
                    <a:pt x="635495" y="54952"/>
                  </a:lnTo>
                  <a:lnTo>
                    <a:pt x="643166" y="54952"/>
                  </a:lnTo>
                  <a:lnTo>
                    <a:pt x="642518" y="56108"/>
                  </a:lnTo>
                  <a:lnTo>
                    <a:pt x="642404" y="58762"/>
                  </a:lnTo>
                  <a:lnTo>
                    <a:pt x="642239" y="67652"/>
                  </a:lnTo>
                  <a:lnTo>
                    <a:pt x="646201" y="68922"/>
                  </a:lnTo>
                  <a:lnTo>
                    <a:pt x="647636" y="62572"/>
                  </a:lnTo>
                  <a:lnTo>
                    <a:pt x="649516" y="54952"/>
                  </a:lnTo>
                  <a:lnTo>
                    <a:pt x="650138" y="52412"/>
                  </a:lnTo>
                  <a:lnTo>
                    <a:pt x="652614" y="46062"/>
                  </a:lnTo>
                  <a:lnTo>
                    <a:pt x="653592" y="43522"/>
                  </a:lnTo>
                  <a:lnTo>
                    <a:pt x="657047" y="38442"/>
                  </a:lnTo>
                  <a:lnTo>
                    <a:pt x="657910" y="37172"/>
                  </a:lnTo>
                  <a:lnTo>
                    <a:pt x="659460" y="40982"/>
                  </a:lnTo>
                  <a:lnTo>
                    <a:pt x="663054" y="37172"/>
                  </a:lnTo>
                  <a:lnTo>
                    <a:pt x="664248" y="35902"/>
                  </a:lnTo>
                  <a:lnTo>
                    <a:pt x="661670" y="44792"/>
                  </a:lnTo>
                  <a:lnTo>
                    <a:pt x="657923" y="53682"/>
                  </a:lnTo>
                  <a:lnTo>
                    <a:pt x="653808" y="62572"/>
                  </a:lnTo>
                  <a:lnTo>
                    <a:pt x="650151" y="70192"/>
                  </a:lnTo>
                  <a:lnTo>
                    <a:pt x="653211" y="71462"/>
                  </a:lnTo>
                  <a:lnTo>
                    <a:pt x="651281" y="72732"/>
                  </a:lnTo>
                  <a:lnTo>
                    <a:pt x="655485" y="72732"/>
                  </a:lnTo>
                  <a:lnTo>
                    <a:pt x="657250" y="75272"/>
                  </a:lnTo>
                  <a:lnTo>
                    <a:pt x="653580" y="76542"/>
                  </a:lnTo>
                  <a:lnTo>
                    <a:pt x="652360" y="76542"/>
                  </a:lnTo>
                  <a:lnTo>
                    <a:pt x="662597" y="77812"/>
                  </a:lnTo>
                  <a:lnTo>
                    <a:pt x="661962" y="74002"/>
                  </a:lnTo>
                  <a:lnTo>
                    <a:pt x="661581" y="71704"/>
                  </a:lnTo>
                  <a:lnTo>
                    <a:pt x="658431" y="74002"/>
                  </a:lnTo>
                  <a:lnTo>
                    <a:pt x="657440" y="67652"/>
                  </a:lnTo>
                  <a:lnTo>
                    <a:pt x="663130" y="54952"/>
                  </a:lnTo>
                  <a:lnTo>
                    <a:pt x="670356" y="54952"/>
                  </a:lnTo>
                  <a:lnTo>
                    <a:pt x="672426" y="57492"/>
                  </a:lnTo>
                  <a:lnTo>
                    <a:pt x="670166" y="66382"/>
                  </a:lnTo>
                  <a:lnTo>
                    <a:pt x="670521" y="68922"/>
                  </a:lnTo>
                  <a:lnTo>
                    <a:pt x="671233" y="66382"/>
                  </a:lnTo>
                  <a:lnTo>
                    <a:pt x="676922" y="63842"/>
                  </a:lnTo>
                  <a:lnTo>
                    <a:pt x="677748" y="65112"/>
                  </a:lnTo>
                  <a:lnTo>
                    <a:pt x="675043" y="68922"/>
                  </a:lnTo>
                  <a:lnTo>
                    <a:pt x="679348" y="70192"/>
                  </a:lnTo>
                  <a:lnTo>
                    <a:pt x="680173" y="63842"/>
                  </a:lnTo>
                  <a:lnTo>
                    <a:pt x="680669" y="60032"/>
                  </a:lnTo>
                  <a:lnTo>
                    <a:pt x="686168" y="65112"/>
                  </a:lnTo>
                  <a:lnTo>
                    <a:pt x="687870" y="65112"/>
                  </a:lnTo>
                  <a:lnTo>
                    <a:pt x="692124" y="72732"/>
                  </a:lnTo>
                  <a:lnTo>
                    <a:pt x="691959" y="68922"/>
                  </a:lnTo>
                  <a:lnTo>
                    <a:pt x="689406" y="61302"/>
                  </a:lnTo>
                  <a:lnTo>
                    <a:pt x="689152" y="60032"/>
                  </a:lnTo>
                  <a:lnTo>
                    <a:pt x="688136" y="54952"/>
                  </a:lnTo>
                  <a:lnTo>
                    <a:pt x="687374" y="51142"/>
                  </a:lnTo>
                  <a:lnTo>
                    <a:pt x="686219" y="42252"/>
                  </a:lnTo>
                  <a:lnTo>
                    <a:pt x="686308" y="34632"/>
                  </a:lnTo>
                  <a:lnTo>
                    <a:pt x="686930" y="35902"/>
                  </a:lnTo>
                  <a:lnTo>
                    <a:pt x="695680" y="40982"/>
                  </a:lnTo>
                  <a:lnTo>
                    <a:pt x="698004" y="43522"/>
                  </a:lnTo>
                  <a:lnTo>
                    <a:pt x="701421" y="48602"/>
                  </a:lnTo>
                  <a:lnTo>
                    <a:pt x="695680" y="57492"/>
                  </a:lnTo>
                  <a:lnTo>
                    <a:pt x="698576" y="62572"/>
                  </a:lnTo>
                  <a:lnTo>
                    <a:pt x="698449" y="60032"/>
                  </a:lnTo>
                  <a:lnTo>
                    <a:pt x="699681" y="57492"/>
                  </a:lnTo>
                  <a:lnTo>
                    <a:pt x="700214" y="57492"/>
                  </a:lnTo>
                  <a:lnTo>
                    <a:pt x="702119" y="58762"/>
                  </a:lnTo>
                  <a:lnTo>
                    <a:pt x="700176" y="62572"/>
                  </a:lnTo>
                  <a:lnTo>
                    <a:pt x="703846" y="61302"/>
                  </a:lnTo>
                  <a:lnTo>
                    <a:pt x="703719" y="57492"/>
                  </a:lnTo>
                  <a:lnTo>
                    <a:pt x="703630" y="54952"/>
                  </a:lnTo>
                  <a:lnTo>
                    <a:pt x="705065" y="56108"/>
                  </a:lnTo>
                  <a:lnTo>
                    <a:pt x="706615" y="54952"/>
                  </a:lnTo>
                  <a:lnTo>
                    <a:pt x="708342" y="53682"/>
                  </a:lnTo>
                  <a:lnTo>
                    <a:pt x="708977" y="56222"/>
                  </a:lnTo>
                  <a:lnTo>
                    <a:pt x="713232" y="56222"/>
                  </a:lnTo>
                  <a:lnTo>
                    <a:pt x="711962" y="53682"/>
                  </a:lnTo>
                  <a:lnTo>
                    <a:pt x="711327" y="52412"/>
                  </a:lnTo>
                  <a:lnTo>
                    <a:pt x="715213" y="40982"/>
                  </a:lnTo>
                  <a:lnTo>
                    <a:pt x="718591" y="39712"/>
                  </a:lnTo>
                  <a:lnTo>
                    <a:pt x="718591" y="40982"/>
                  </a:lnTo>
                  <a:lnTo>
                    <a:pt x="719696" y="42252"/>
                  </a:lnTo>
                  <a:lnTo>
                    <a:pt x="720242" y="43522"/>
                  </a:lnTo>
                  <a:lnTo>
                    <a:pt x="727798" y="43522"/>
                  </a:lnTo>
                  <a:lnTo>
                    <a:pt x="732218" y="46062"/>
                  </a:lnTo>
                  <a:lnTo>
                    <a:pt x="739178" y="44792"/>
                  </a:lnTo>
                  <a:lnTo>
                    <a:pt x="740029" y="46062"/>
                  </a:lnTo>
                  <a:lnTo>
                    <a:pt x="743204" y="47180"/>
                  </a:lnTo>
                  <a:lnTo>
                    <a:pt x="742848" y="44792"/>
                  </a:lnTo>
                  <a:lnTo>
                    <a:pt x="742099" y="39712"/>
                  </a:lnTo>
                  <a:lnTo>
                    <a:pt x="746264" y="30822"/>
                  </a:lnTo>
                  <a:lnTo>
                    <a:pt x="752995" y="27012"/>
                  </a:lnTo>
                  <a:lnTo>
                    <a:pt x="758482" y="24472"/>
                  </a:lnTo>
                  <a:lnTo>
                    <a:pt x="756246" y="30822"/>
                  </a:lnTo>
                  <a:lnTo>
                    <a:pt x="757072" y="29552"/>
                  </a:lnTo>
                  <a:lnTo>
                    <a:pt x="763016" y="28282"/>
                  </a:lnTo>
                  <a:lnTo>
                    <a:pt x="765302" y="24472"/>
                  </a:lnTo>
                  <a:lnTo>
                    <a:pt x="766064" y="23202"/>
                  </a:lnTo>
                  <a:lnTo>
                    <a:pt x="767943" y="20662"/>
                  </a:lnTo>
                  <a:lnTo>
                    <a:pt x="768883" y="19392"/>
                  </a:lnTo>
                  <a:lnTo>
                    <a:pt x="774166" y="19392"/>
                  </a:lnTo>
                  <a:lnTo>
                    <a:pt x="778471" y="24472"/>
                  </a:lnTo>
                  <a:lnTo>
                    <a:pt x="775766" y="29552"/>
                  </a:lnTo>
                  <a:lnTo>
                    <a:pt x="777087" y="32092"/>
                  </a:lnTo>
                  <a:lnTo>
                    <a:pt x="772642" y="34632"/>
                  </a:lnTo>
                  <a:lnTo>
                    <a:pt x="769391" y="30822"/>
                  </a:lnTo>
                  <a:lnTo>
                    <a:pt x="766216" y="30822"/>
                  </a:lnTo>
                  <a:lnTo>
                    <a:pt x="770496" y="33362"/>
                  </a:lnTo>
                  <a:lnTo>
                    <a:pt x="769226" y="34632"/>
                  </a:lnTo>
                  <a:lnTo>
                    <a:pt x="766927" y="36614"/>
                  </a:lnTo>
                  <a:lnTo>
                    <a:pt x="768921" y="37172"/>
                  </a:lnTo>
                  <a:lnTo>
                    <a:pt x="776084" y="35902"/>
                  </a:lnTo>
                  <a:lnTo>
                    <a:pt x="791794" y="35902"/>
                  </a:lnTo>
                  <a:lnTo>
                    <a:pt x="793038" y="34632"/>
                  </a:lnTo>
                  <a:lnTo>
                    <a:pt x="795375" y="32092"/>
                  </a:lnTo>
                  <a:lnTo>
                    <a:pt x="793864" y="30822"/>
                  </a:lnTo>
                  <a:lnTo>
                    <a:pt x="791298" y="32092"/>
                  </a:lnTo>
                  <a:lnTo>
                    <a:pt x="788314" y="28282"/>
                  </a:lnTo>
                  <a:lnTo>
                    <a:pt x="795515" y="25742"/>
                  </a:lnTo>
                  <a:lnTo>
                    <a:pt x="791908" y="24472"/>
                  </a:lnTo>
                  <a:lnTo>
                    <a:pt x="795070" y="20662"/>
                  </a:lnTo>
                  <a:lnTo>
                    <a:pt x="798449" y="15582"/>
                  </a:lnTo>
                  <a:lnTo>
                    <a:pt x="803770" y="18122"/>
                  </a:lnTo>
                  <a:lnTo>
                    <a:pt x="805065" y="21894"/>
                  </a:lnTo>
                  <a:lnTo>
                    <a:pt x="803986" y="21488"/>
                  </a:lnTo>
                  <a:lnTo>
                    <a:pt x="809320" y="28282"/>
                  </a:lnTo>
                  <a:lnTo>
                    <a:pt x="810183" y="23202"/>
                  </a:lnTo>
                  <a:lnTo>
                    <a:pt x="810615" y="20662"/>
                  </a:lnTo>
                  <a:lnTo>
                    <a:pt x="806551" y="16852"/>
                  </a:lnTo>
                  <a:lnTo>
                    <a:pt x="808139" y="15582"/>
                  </a:lnTo>
                  <a:lnTo>
                    <a:pt x="809726" y="14312"/>
                  </a:lnTo>
                  <a:lnTo>
                    <a:pt x="810463" y="13042"/>
                  </a:lnTo>
                  <a:lnTo>
                    <a:pt x="813396" y="7962"/>
                  </a:lnTo>
                  <a:lnTo>
                    <a:pt x="816927" y="8915"/>
                  </a:lnTo>
                  <a:close/>
                </a:path>
                <a:path extrusionOk="0" h="768984" w="835025">
                  <a:moveTo>
                    <a:pt x="817181" y="9232"/>
                  </a:moveTo>
                  <a:lnTo>
                    <a:pt x="817079" y="8953"/>
                  </a:lnTo>
                  <a:lnTo>
                    <a:pt x="816927" y="8915"/>
                  </a:lnTo>
                  <a:lnTo>
                    <a:pt x="817181" y="9232"/>
                  </a:lnTo>
                  <a:close/>
                </a:path>
                <a:path extrusionOk="0" h="768984" w="835025">
                  <a:moveTo>
                    <a:pt x="817232" y="19138"/>
                  </a:moveTo>
                  <a:lnTo>
                    <a:pt x="817092" y="19164"/>
                  </a:lnTo>
                  <a:lnTo>
                    <a:pt x="816813" y="19189"/>
                  </a:lnTo>
                  <a:lnTo>
                    <a:pt x="816825" y="13906"/>
                  </a:lnTo>
                  <a:lnTo>
                    <a:pt x="812101" y="18008"/>
                  </a:lnTo>
                  <a:lnTo>
                    <a:pt x="812876" y="21653"/>
                  </a:lnTo>
                  <a:lnTo>
                    <a:pt x="814895" y="20129"/>
                  </a:lnTo>
                  <a:lnTo>
                    <a:pt x="817232" y="19138"/>
                  </a:lnTo>
                  <a:close/>
                </a:path>
                <a:path extrusionOk="0" h="768984" w="835025">
                  <a:moveTo>
                    <a:pt x="818121" y="9232"/>
                  </a:moveTo>
                  <a:lnTo>
                    <a:pt x="815352" y="4152"/>
                  </a:lnTo>
                  <a:lnTo>
                    <a:pt x="817079" y="8953"/>
                  </a:lnTo>
                  <a:lnTo>
                    <a:pt x="818121" y="9232"/>
                  </a:lnTo>
                  <a:close/>
                </a:path>
                <a:path extrusionOk="0" h="768984" w="835025">
                  <a:moveTo>
                    <a:pt x="820026" y="16446"/>
                  </a:moveTo>
                  <a:lnTo>
                    <a:pt x="819048" y="18249"/>
                  </a:lnTo>
                  <a:lnTo>
                    <a:pt x="817791" y="18935"/>
                  </a:lnTo>
                  <a:lnTo>
                    <a:pt x="818502" y="18669"/>
                  </a:lnTo>
                  <a:lnTo>
                    <a:pt x="819277" y="18478"/>
                  </a:lnTo>
                  <a:lnTo>
                    <a:pt x="820026" y="18554"/>
                  </a:lnTo>
                  <a:lnTo>
                    <a:pt x="820026" y="16446"/>
                  </a:lnTo>
                  <a:close/>
                </a:path>
                <a:path extrusionOk="0" h="768984" w="835025">
                  <a:moveTo>
                    <a:pt x="821283" y="5727"/>
                  </a:moveTo>
                  <a:lnTo>
                    <a:pt x="821093" y="2057"/>
                  </a:lnTo>
                  <a:lnTo>
                    <a:pt x="819378" y="4508"/>
                  </a:lnTo>
                  <a:lnTo>
                    <a:pt x="821283" y="5727"/>
                  </a:lnTo>
                  <a:close/>
                </a:path>
                <a:path extrusionOk="0" h="768984" w="835025">
                  <a:moveTo>
                    <a:pt x="827201" y="31927"/>
                  </a:moveTo>
                  <a:lnTo>
                    <a:pt x="827087" y="29502"/>
                  </a:lnTo>
                  <a:lnTo>
                    <a:pt x="825931" y="31127"/>
                  </a:lnTo>
                  <a:lnTo>
                    <a:pt x="827201" y="31927"/>
                  </a:lnTo>
                  <a:close/>
                </a:path>
                <a:path extrusionOk="0" h="768984" w="835025">
                  <a:moveTo>
                    <a:pt x="827227" y="29286"/>
                  </a:moveTo>
                  <a:lnTo>
                    <a:pt x="827024" y="28282"/>
                  </a:lnTo>
                  <a:lnTo>
                    <a:pt x="827087" y="29502"/>
                  </a:lnTo>
                  <a:lnTo>
                    <a:pt x="827227" y="29286"/>
                  </a:lnTo>
                  <a:close/>
                </a:path>
                <a:path extrusionOk="0" h="768984" w="835025">
                  <a:moveTo>
                    <a:pt x="828967" y="21564"/>
                  </a:moveTo>
                  <a:lnTo>
                    <a:pt x="828700" y="21094"/>
                  </a:lnTo>
                  <a:lnTo>
                    <a:pt x="828611" y="21704"/>
                  </a:lnTo>
                  <a:lnTo>
                    <a:pt x="828967" y="21564"/>
                  </a:lnTo>
                  <a:close/>
                </a:path>
                <a:path extrusionOk="0" h="768984" w="835025">
                  <a:moveTo>
                    <a:pt x="828992" y="18935"/>
                  </a:moveTo>
                  <a:lnTo>
                    <a:pt x="826452" y="17310"/>
                  </a:lnTo>
                  <a:lnTo>
                    <a:pt x="828700" y="21094"/>
                  </a:lnTo>
                  <a:lnTo>
                    <a:pt x="828992" y="18935"/>
                  </a:lnTo>
                  <a:close/>
                </a:path>
                <a:path extrusionOk="0" h="768984" w="835025">
                  <a:moveTo>
                    <a:pt x="829094" y="0"/>
                  </a:moveTo>
                  <a:lnTo>
                    <a:pt x="826452" y="6286"/>
                  </a:lnTo>
                  <a:lnTo>
                    <a:pt x="828827" y="4254"/>
                  </a:lnTo>
                  <a:lnTo>
                    <a:pt x="829094" y="0"/>
                  </a:lnTo>
                  <a:close/>
                </a:path>
                <a:path extrusionOk="0" h="768984" w="835025">
                  <a:moveTo>
                    <a:pt x="830148" y="6108"/>
                  </a:moveTo>
                  <a:lnTo>
                    <a:pt x="829754" y="6108"/>
                  </a:lnTo>
                  <a:lnTo>
                    <a:pt x="830033" y="6578"/>
                  </a:lnTo>
                  <a:lnTo>
                    <a:pt x="830148" y="6781"/>
                  </a:lnTo>
                  <a:lnTo>
                    <a:pt x="830148" y="6108"/>
                  </a:lnTo>
                  <a:close/>
                </a:path>
                <a:path extrusionOk="0" h="768984" w="835025">
                  <a:moveTo>
                    <a:pt x="834618" y="17500"/>
                  </a:moveTo>
                  <a:lnTo>
                    <a:pt x="833043" y="19710"/>
                  </a:lnTo>
                  <a:lnTo>
                    <a:pt x="828548" y="22174"/>
                  </a:lnTo>
                  <a:lnTo>
                    <a:pt x="828611" y="21704"/>
                  </a:lnTo>
                  <a:lnTo>
                    <a:pt x="821283" y="24638"/>
                  </a:lnTo>
                  <a:lnTo>
                    <a:pt x="823188" y="31127"/>
                  </a:lnTo>
                  <a:lnTo>
                    <a:pt x="827024" y="28282"/>
                  </a:lnTo>
                  <a:lnTo>
                    <a:pt x="830668" y="24409"/>
                  </a:lnTo>
                  <a:lnTo>
                    <a:pt x="834618" y="27787"/>
                  </a:lnTo>
                  <a:lnTo>
                    <a:pt x="834618" y="24409"/>
                  </a:lnTo>
                  <a:lnTo>
                    <a:pt x="834618" y="22174"/>
                  </a:lnTo>
                  <a:lnTo>
                    <a:pt x="834618" y="17500"/>
                  </a:lnTo>
                  <a:close/>
                </a:path>
                <a:path extrusionOk="0" h="768984" w="835025">
                  <a:moveTo>
                    <a:pt x="834618" y="14795"/>
                  </a:moveTo>
                  <a:lnTo>
                    <a:pt x="834059" y="13055"/>
                  </a:lnTo>
                  <a:lnTo>
                    <a:pt x="830148" y="6781"/>
                  </a:lnTo>
                  <a:lnTo>
                    <a:pt x="830237" y="8382"/>
                  </a:lnTo>
                  <a:lnTo>
                    <a:pt x="830427" y="9842"/>
                  </a:lnTo>
                  <a:lnTo>
                    <a:pt x="827112" y="12446"/>
                  </a:lnTo>
                  <a:lnTo>
                    <a:pt x="828624" y="14262"/>
                  </a:lnTo>
                  <a:lnTo>
                    <a:pt x="834618" y="15773"/>
                  </a:lnTo>
                  <a:lnTo>
                    <a:pt x="834618" y="14795"/>
                  </a:lnTo>
                  <a:close/>
                </a:path>
                <a:path extrusionOk="0" h="768984" w="835025">
                  <a:moveTo>
                    <a:pt x="834618" y="3238"/>
                  </a:moveTo>
                  <a:lnTo>
                    <a:pt x="832739" y="1384"/>
                  </a:lnTo>
                  <a:lnTo>
                    <a:pt x="830503" y="3467"/>
                  </a:lnTo>
                  <a:lnTo>
                    <a:pt x="830148" y="4876"/>
                  </a:lnTo>
                  <a:lnTo>
                    <a:pt x="830148" y="6108"/>
                  </a:lnTo>
                  <a:lnTo>
                    <a:pt x="834618" y="5842"/>
                  </a:lnTo>
                  <a:lnTo>
                    <a:pt x="834618" y="32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8" name="Google Shape;2418;p238"/>
            <p:cNvSpPr/>
            <p:nvPr/>
          </p:nvSpPr>
          <p:spPr>
            <a:xfrm>
              <a:off x="17643577" y="9082252"/>
              <a:ext cx="644525" cy="656590"/>
            </a:xfrm>
            <a:custGeom>
              <a:rect b="b" l="l" r="r" t="t"/>
              <a:pathLst>
                <a:path extrusionOk="0" h="656590" w="644525">
                  <a:moveTo>
                    <a:pt x="4864" y="651713"/>
                  </a:moveTo>
                  <a:lnTo>
                    <a:pt x="2895" y="651078"/>
                  </a:lnTo>
                  <a:lnTo>
                    <a:pt x="0" y="652932"/>
                  </a:lnTo>
                  <a:lnTo>
                    <a:pt x="1054" y="656031"/>
                  </a:lnTo>
                  <a:lnTo>
                    <a:pt x="546" y="654481"/>
                  </a:lnTo>
                  <a:lnTo>
                    <a:pt x="4864" y="651713"/>
                  </a:lnTo>
                  <a:close/>
                </a:path>
                <a:path extrusionOk="0" h="656590" w="644525">
                  <a:moveTo>
                    <a:pt x="18630" y="607072"/>
                  </a:moveTo>
                  <a:lnTo>
                    <a:pt x="18440" y="606374"/>
                  </a:lnTo>
                  <a:lnTo>
                    <a:pt x="18262" y="606018"/>
                  </a:lnTo>
                  <a:lnTo>
                    <a:pt x="17691" y="606907"/>
                  </a:lnTo>
                  <a:lnTo>
                    <a:pt x="18122" y="606818"/>
                  </a:lnTo>
                  <a:lnTo>
                    <a:pt x="18351" y="606958"/>
                  </a:lnTo>
                  <a:lnTo>
                    <a:pt x="18630" y="607072"/>
                  </a:lnTo>
                  <a:close/>
                </a:path>
                <a:path extrusionOk="0" h="656590" w="644525">
                  <a:moveTo>
                    <a:pt x="22466" y="637057"/>
                  </a:moveTo>
                  <a:lnTo>
                    <a:pt x="22021" y="634631"/>
                  </a:lnTo>
                  <a:lnTo>
                    <a:pt x="21856" y="632307"/>
                  </a:lnTo>
                  <a:lnTo>
                    <a:pt x="21412" y="627608"/>
                  </a:lnTo>
                  <a:lnTo>
                    <a:pt x="20866" y="628802"/>
                  </a:lnTo>
                  <a:lnTo>
                    <a:pt x="21247" y="630847"/>
                  </a:lnTo>
                  <a:lnTo>
                    <a:pt x="21932" y="634936"/>
                  </a:lnTo>
                  <a:lnTo>
                    <a:pt x="22466" y="637057"/>
                  </a:lnTo>
                  <a:close/>
                </a:path>
                <a:path extrusionOk="0" h="656590" w="644525">
                  <a:moveTo>
                    <a:pt x="25463" y="640905"/>
                  </a:moveTo>
                  <a:lnTo>
                    <a:pt x="23342" y="642175"/>
                  </a:lnTo>
                  <a:lnTo>
                    <a:pt x="21437" y="644283"/>
                  </a:lnTo>
                  <a:lnTo>
                    <a:pt x="20840" y="639914"/>
                  </a:lnTo>
                  <a:lnTo>
                    <a:pt x="18846" y="646798"/>
                  </a:lnTo>
                  <a:lnTo>
                    <a:pt x="23507" y="647725"/>
                  </a:lnTo>
                  <a:lnTo>
                    <a:pt x="25463" y="640905"/>
                  </a:lnTo>
                  <a:close/>
                </a:path>
                <a:path extrusionOk="0" h="656590" w="644525">
                  <a:moveTo>
                    <a:pt x="27266" y="639216"/>
                  </a:moveTo>
                  <a:lnTo>
                    <a:pt x="27152" y="636676"/>
                  </a:lnTo>
                  <a:lnTo>
                    <a:pt x="27152" y="634707"/>
                  </a:lnTo>
                  <a:lnTo>
                    <a:pt x="25946" y="634707"/>
                  </a:lnTo>
                  <a:lnTo>
                    <a:pt x="23977" y="633831"/>
                  </a:lnTo>
                  <a:lnTo>
                    <a:pt x="26962" y="636676"/>
                  </a:lnTo>
                  <a:lnTo>
                    <a:pt x="25336" y="635533"/>
                  </a:lnTo>
                  <a:lnTo>
                    <a:pt x="26682" y="637082"/>
                  </a:lnTo>
                  <a:lnTo>
                    <a:pt x="27266" y="639216"/>
                  </a:lnTo>
                  <a:close/>
                </a:path>
                <a:path extrusionOk="0" h="656590" w="644525">
                  <a:moveTo>
                    <a:pt x="28308" y="634326"/>
                  </a:moveTo>
                  <a:lnTo>
                    <a:pt x="27152" y="632561"/>
                  </a:lnTo>
                  <a:lnTo>
                    <a:pt x="27152" y="634707"/>
                  </a:lnTo>
                  <a:lnTo>
                    <a:pt x="27876" y="634657"/>
                  </a:lnTo>
                  <a:lnTo>
                    <a:pt x="28308" y="634326"/>
                  </a:lnTo>
                  <a:close/>
                </a:path>
                <a:path extrusionOk="0" h="656590" w="644525">
                  <a:moveTo>
                    <a:pt x="28422" y="612038"/>
                  </a:moveTo>
                  <a:lnTo>
                    <a:pt x="23177" y="614883"/>
                  </a:lnTo>
                  <a:lnTo>
                    <a:pt x="24777" y="617651"/>
                  </a:lnTo>
                  <a:lnTo>
                    <a:pt x="27762" y="616051"/>
                  </a:lnTo>
                  <a:lnTo>
                    <a:pt x="28181" y="617601"/>
                  </a:lnTo>
                  <a:lnTo>
                    <a:pt x="28422" y="612038"/>
                  </a:lnTo>
                  <a:close/>
                </a:path>
                <a:path extrusionOk="0" h="656590" w="644525">
                  <a:moveTo>
                    <a:pt x="28803" y="649338"/>
                  </a:moveTo>
                  <a:lnTo>
                    <a:pt x="26111" y="650113"/>
                  </a:lnTo>
                  <a:lnTo>
                    <a:pt x="25171" y="652729"/>
                  </a:lnTo>
                  <a:lnTo>
                    <a:pt x="28803" y="649338"/>
                  </a:lnTo>
                  <a:close/>
                </a:path>
                <a:path extrusionOk="0" h="656590" w="644525">
                  <a:moveTo>
                    <a:pt x="30111" y="605256"/>
                  </a:moveTo>
                  <a:lnTo>
                    <a:pt x="28359" y="604875"/>
                  </a:lnTo>
                  <a:lnTo>
                    <a:pt x="25603" y="604443"/>
                  </a:lnTo>
                  <a:lnTo>
                    <a:pt x="21437" y="604875"/>
                  </a:lnTo>
                  <a:lnTo>
                    <a:pt x="21640" y="605663"/>
                  </a:lnTo>
                  <a:lnTo>
                    <a:pt x="22821" y="606869"/>
                  </a:lnTo>
                  <a:lnTo>
                    <a:pt x="21526" y="608482"/>
                  </a:lnTo>
                  <a:lnTo>
                    <a:pt x="19646" y="609498"/>
                  </a:lnTo>
                  <a:lnTo>
                    <a:pt x="19837" y="607593"/>
                  </a:lnTo>
                  <a:lnTo>
                    <a:pt x="18630" y="607072"/>
                  </a:lnTo>
                  <a:lnTo>
                    <a:pt x="18948" y="608482"/>
                  </a:lnTo>
                  <a:lnTo>
                    <a:pt x="19050" y="609688"/>
                  </a:lnTo>
                  <a:lnTo>
                    <a:pt x="19202" y="612203"/>
                  </a:lnTo>
                  <a:lnTo>
                    <a:pt x="22682" y="609688"/>
                  </a:lnTo>
                  <a:lnTo>
                    <a:pt x="22631" y="609498"/>
                  </a:lnTo>
                  <a:lnTo>
                    <a:pt x="22466" y="608888"/>
                  </a:lnTo>
                  <a:lnTo>
                    <a:pt x="25273" y="606437"/>
                  </a:lnTo>
                  <a:lnTo>
                    <a:pt x="30111" y="605256"/>
                  </a:lnTo>
                  <a:close/>
                </a:path>
                <a:path extrusionOk="0" h="656590" w="644525">
                  <a:moveTo>
                    <a:pt x="31877" y="605650"/>
                  </a:moveTo>
                  <a:lnTo>
                    <a:pt x="31673" y="604875"/>
                  </a:lnTo>
                  <a:lnTo>
                    <a:pt x="30111" y="605256"/>
                  </a:lnTo>
                  <a:lnTo>
                    <a:pt x="31877" y="605650"/>
                  </a:lnTo>
                  <a:close/>
                </a:path>
                <a:path extrusionOk="0" h="656590" w="644525">
                  <a:moveTo>
                    <a:pt x="34772" y="636892"/>
                  </a:moveTo>
                  <a:lnTo>
                    <a:pt x="33134" y="636917"/>
                  </a:lnTo>
                  <a:lnTo>
                    <a:pt x="29883" y="637755"/>
                  </a:lnTo>
                  <a:lnTo>
                    <a:pt x="30492" y="642086"/>
                  </a:lnTo>
                  <a:lnTo>
                    <a:pt x="32169" y="642010"/>
                  </a:lnTo>
                  <a:lnTo>
                    <a:pt x="33743" y="639191"/>
                  </a:lnTo>
                  <a:lnTo>
                    <a:pt x="34251" y="640765"/>
                  </a:lnTo>
                  <a:lnTo>
                    <a:pt x="34772" y="636892"/>
                  </a:lnTo>
                  <a:close/>
                </a:path>
                <a:path extrusionOk="0" h="656590" w="644525">
                  <a:moveTo>
                    <a:pt x="36207" y="612457"/>
                  </a:moveTo>
                  <a:lnTo>
                    <a:pt x="35928" y="607009"/>
                  </a:lnTo>
                  <a:lnTo>
                    <a:pt x="33134" y="610463"/>
                  </a:lnTo>
                  <a:lnTo>
                    <a:pt x="34099" y="610857"/>
                  </a:lnTo>
                  <a:lnTo>
                    <a:pt x="35788" y="610882"/>
                  </a:lnTo>
                  <a:lnTo>
                    <a:pt x="36207" y="612457"/>
                  </a:lnTo>
                  <a:close/>
                </a:path>
                <a:path extrusionOk="0" h="656590" w="644525">
                  <a:moveTo>
                    <a:pt x="36969" y="605713"/>
                  </a:moveTo>
                  <a:lnTo>
                    <a:pt x="35814" y="604494"/>
                  </a:lnTo>
                  <a:lnTo>
                    <a:pt x="35928" y="607009"/>
                  </a:lnTo>
                  <a:lnTo>
                    <a:pt x="36969" y="605713"/>
                  </a:lnTo>
                  <a:close/>
                </a:path>
                <a:path extrusionOk="0" h="656590" w="644525">
                  <a:moveTo>
                    <a:pt x="37833" y="617791"/>
                  </a:moveTo>
                  <a:lnTo>
                    <a:pt x="37579" y="613067"/>
                  </a:lnTo>
                  <a:lnTo>
                    <a:pt x="35648" y="616165"/>
                  </a:lnTo>
                  <a:lnTo>
                    <a:pt x="36347" y="617296"/>
                  </a:lnTo>
                  <a:lnTo>
                    <a:pt x="37833" y="617791"/>
                  </a:lnTo>
                  <a:close/>
                </a:path>
                <a:path extrusionOk="0" h="656590" w="644525">
                  <a:moveTo>
                    <a:pt x="39649" y="583895"/>
                  </a:moveTo>
                  <a:lnTo>
                    <a:pt x="34772" y="585279"/>
                  </a:lnTo>
                  <a:lnTo>
                    <a:pt x="36677" y="586143"/>
                  </a:lnTo>
                  <a:lnTo>
                    <a:pt x="33883" y="589241"/>
                  </a:lnTo>
                  <a:lnTo>
                    <a:pt x="36537" y="589737"/>
                  </a:lnTo>
                  <a:lnTo>
                    <a:pt x="37668" y="590956"/>
                  </a:lnTo>
                  <a:lnTo>
                    <a:pt x="39649" y="583895"/>
                  </a:lnTo>
                  <a:close/>
                </a:path>
                <a:path extrusionOk="0" h="656590" w="644525">
                  <a:moveTo>
                    <a:pt x="41389" y="607199"/>
                  </a:moveTo>
                  <a:lnTo>
                    <a:pt x="40982" y="607148"/>
                  </a:lnTo>
                  <a:lnTo>
                    <a:pt x="40817" y="607174"/>
                  </a:lnTo>
                  <a:lnTo>
                    <a:pt x="41173" y="607542"/>
                  </a:lnTo>
                  <a:lnTo>
                    <a:pt x="41389" y="607199"/>
                  </a:lnTo>
                  <a:close/>
                </a:path>
                <a:path extrusionOk="0" h="656590" w="644525">
                  <a:moveTo>
                    <a:pt x="41490" y="618223"/>
                  </a:moveTo>
                  <a:lnTo>
                    <a:pt x="39547" y="618375"/>
                  </a:lnTo>
                  <a:lnTo>
                    <a:pt x="37833" y="617791"/>
                  </a:lnTo>
                  <a:lnTo>
                    <a:pt x="38023" y="620966"/>
                  </a:lnTo>
                  <a:lnTo>
                    <a:pt x="39509" y="620141"/>
                  </a:lnTo>
                  <a:lnTo>
                    <a:pt x="41490" y="618223"/>
                  </a:lnTo>
                  <a:close/>
                </a:path>
                <a:path extrusionOk="0" h="656590" w="644525">
                  <a:moveTo>
                    <a:pt x="43434" y="619010"/>
                  </a:moveTo>
                  <a:lnTo>
                    <a:pt x="42303" y="618147"/>
                  </a:lnTo>
                  <a:lnTo>
                    <a:pt x="41503" y="618223"/>
                  </a:lnTo>
                  <a:lnTo>
                    <a:pt x="43434" y="619010"/>
                  </a:lnTo>
                  <a:close/>
                </a:path>
                <a:path extrusionOk="0" h="656590" w="644525">
                  <a:moveTo>
                    <a:pt x="43980" y="602830"/>
                  </a:moveTo>
                  <a:lnTo>
                    <a:pt x="43713" y="603199"/>
                  </a:lnTo>
                  <a:lnTo>
                    <a:pt x="43154" y="604100"/>
                  </a:lnTo>
                  <a:lnTo>
                    <a:pt x="42049" y="605790"/>
                  </a:lnTo>
                  <a:lnTo>
                    <a:pt x="42189" y="605815"/>
                  </a:lnTo>
                  <a:lnTo>
                    <a:pt x="43688" y="603275"/>
                  </a:lnTo>
                  <a:lnTo>
                    <a:pt x="43980" y="602830"/>
                  </a:lnTo>
                  <a:close/>
                </a:path>
                <a:path extrusionOk="0" h="656590" w="644525">
                  <a:moveTo>
                    <a:pt x="44589" y="561174"/>
                  </a:moveTo>
                  <a:lnTo>
                    <a:pt x="44145" y="558685"/>
                  </a:lnTo>
                  <a:lnTo>
                    <a:pt x="41948" y="560616"/>
                  </a:lnTo>
                  <a:lnTo>
                    <a:pt x="42087" y="561428"/>
                  </a:lnTo>
                  <a:lnTo>
                    <a:pt x="41313" y="561784"/>
                  </a:lnTo>
                  <a:lnTo>
                    <a:pt x="41478" y="562610"/>
                  </a:lnTo>
                  <a:lnTo>
                    <a:pt x="43319" y="563524"/>
                  </a:lnTo>
                  <a:lnTo>
                    <a:pt x="44589" y="561174"/>
                  </a:lnTo>
                  <a:close/>
                </a:path>
                <a:path extrusionOk="0" h="656590" w="644525">
                  <a:moveTo>
                    <a:pt x="46380" y="606259"/>
                  </a:moveTo>
                  <a:lnTo>
                    <a:pt x="42189" y="605815"/>
                  </a:lnTo>
                  <a:lnTo>
                    <a:pt x="41922" y="606234"/>
                  </a:lnTo>
                  <a:lnTo>
                    <a:pt x="41389" y="607199"/>
                  </a:lnTo>
                  <a:lnTo>
                    <a:pt x="42278" y="607314"/>
                  </a:lnTo>
                  <a:lnTo>
                    <a:pt x="44513" y="607834"/>
                  </a:lnTo>
                  <a:lnTo>
                    <a:pt x="46380" y="606259"/>
                  </a:lnTo>
                  <a:close/>
                </a:path>
                <a:path extrusionOk="0" h="656590" w="644525">
                  <a:moveTo>
                    <a:pt x="47129" y="596950"/>
                  </a:moveTo>
                  <a:lnTo>
                    <a:pt x="46710" y="597027"/>
                  </a:lnTo>
                  <a:lnTo>
                    <a:pt x="46494" y="597141"/>
                  </a:lnTo>
                  <a:lnTo>
                    <a:pt x="47104" y="597420"/>
                  </a:lnTo>
                  <a:lnTo>
                    <a:pt x="47104" y="597090"/>
                  </a:lnTo>
                  <a:lnTo>
                    <a:pt x="47129" y="596950"/>
                  </a:lnTo>
                  <a:close/>
                </a:path>
                <a:path extrusionOk="0" h="656590" w="644525">
                  <a:moveTo>
                    <a:pt x="48399" y="595845"/>
                  </a:moveTo>
                  <a:lnTo>
                    <a:pt x="47929" y="594715"/>
                  </a:lnTo>
                  <a:lnTo>
                    <a:pt x="47574" y="593636"/>
                  </a:lnTo>
                  <a:lnTo>
                    <a:pt x="47244" y="594766"/>
                  </a:lnTo>
                  <a:lnTo>
                    <a:pt x="47078" y="595896"/>
                  </a:lnTo>
                  <a:lnTo>
                    <a:pt x="47129" y="596950"/>
                  </a:lnTo>
                  <a:lnTo>
                    <a:pt x="47485" y="596900"/>
                  </a:lnTo>
                  <a:lnTo>
                    <a:pt x="47980" y="596900"/>
                  </a:lnTo>
                  <a:lnTo>
                    <a:pt x="48399" y="596950"/>
                  </a:lnTo>
                  <a:lnTo>
                    <a:pt x="48399" y="595845"/>
                  </a:lnTo>
                  <a:close/>
                </a:path>
                <a:path extrusionOk="0" h="656590" w="644525">
                  <a:moveTo>
                    <a:pt x="49288" y="589457"/>
                  </a:moveTo>
                  <a:lnTo>
                    <a:pt x="48895" y="589038"/>
                  </a:lnTo>
                  <a:lnTo>
                    <a:pt x="48590" y="588822"/>
                  </a:lnTo>
                  <a:lnTo>
                    <a:pt x="48425" y="589432"/>
                  </a:lnTo>
                  <a:lnTo>
                    <a:pt x="46799" y="590677"/>
                  </a:lnTo>
                  <a:lnTo>
                    <a:pt x="47053" y="592112"/>
                  </a:lnTo>
                  <a:lnTo>
                    <a:pt x="47574" y="593636"/>
                  </a:lnTo>
                  <a:lnTo>
                    <a:pt x="47955" y="592226"/>
                  </a:lnTo>
                  <a:lnTo>
                    <a:pt x="48488" y="590816"/>
                  </a:lnTo>
                  <a:lnTo>
                    <a:pt x="49288" y="589457"/>
                  </a:lnTo>
                  <a:close/>
                </a:path>
                <a:path extrusionOk="0" h="656590" w="644525">
                  <a:moveTo>
                    <a:pt x="49453" y="597166"/>
                  </a:moveTo>
                  <a:lnTo>
                    <a:pt x="49060" y="597027"/>
                  </a:lnTo>
                  <a:lnTo>
                    <a:pt x="48399" y="596950"/>
                  </a:lnTo>
                  <a:lnTo>
                    <a:pt x="48425" y="597166"/>
                  </a:lnTo>
                  <a:lnTo>
                    <a:pt x="49453" y="597166"/>
                  </a:lnTo>
                  <a:close/>
                </a:path>
                <a:path extrusionOk="0" h="656590" w="644525">
                  <a:moveTo>
                    <a:pt x="50546" y="545934"/>
                  </a:moveTo>
                  <a:lnTo>
                    <a:pt x="50228" y="543725"/>
                  </a:lnTo>
                  <a:lnTo>
                    <a:pt x="48628" y="544398"/>
                  </a:lnTo>
                  <a:lnTo>
                    <a:pt x="50546" y="545934"/>
                  </a:lnTo>
                  <a:close/>
                </a:path>
                <a:path extrusionOk="0" h="656590" w="644525">
                  <a:moveTo>
                    <a:pt x="51473" y="546658"/>
                  </a:moveTo>
                  <a:lnTo>
                    <a:pt x="50546" y="545934"/>
                  </a:lnTo>
                  <a:lnTo>
                    <a:pt x="50584" y="546188"/>
                  </a:lnTo>
                  <a:lnTo>
                    <a:pt x="51473" y="546658"/>
                  </a:lnTo>
                  <a:close/>
                </a:path>
                <a:path extrusionOk="0" h="656590" w="644525">
                  <a:moveTo>
                    <a:pt x="52463" y="608977"/>
                  </a:moveTo>
                  <a:lnTo>
                    <a:pt x="50050" y="602996"/>
                  </a:lnTo>
                  <a:lnTo>
                    <a:pt x="50660" y="605383"/>
                  </a:lnTo>
                  <a:lnTo>
                    <a:pt x="52463" y="608977"/>
                  </a:lnTo>
                  <a:close/>
                </a:path>
                <a:path extrusionOk="0" h="656590" w="644525">
                  <a:moveTo>
                    <a:pt x="54190" y="583590"/>
                  </a:moveTo>
                  <a:lnTo>
                    <a:pt x="52235" y="585330"/>
                  </a:lnTo>
                  <a:lnTo>
                    <a:pt x="50546" y="587349"/>
                  </a:lnTo>
                  <a:lnTo>
                    <a:pt x="49288" y="589457"/>
                  </a:lnTo>
                  <a:lnTo>
                    <a:pt x="50190" y="590346"/>
                  </a:lnTo>
                  <a:lnTo>
                    <a:pt x="51549" y="592391"/>
                  </a:lnTo>
                  <a:lnTo>
                    <a:pt x="52793" y="590042"/>
                  </a:lnTo>
                  <a:lnTo>
                    <a:pt x="52285" y="587552"/>
                  </a:lnTo>
                  <a:lnTo>
                    <a:pt x="53225" y="585724"/>
                  </a:lnTo>
                  <a:lnTo>
                    <a:pt x="54190" y="583590"/>
                  </a:lnTo>
                  <a:close/>
                </a:path>
                <a:path extrusionOk="0" h="656590" w="644525">
                  <a:moveTo>
                    <a:pt x="54762" y="562419"/>
                  </a:moveTo>
                  <a:lnTo>
                    <a:pt x="53949" y="562140"/>
                  </a:lnTo>
                  <a:lnTo>
                    <a:pt x="54089" y="562978"/>
                  </a:lnTo>
                  <a:lnTo>
                    <a:pt x="54762" y="562419"/>
                  </a:lnTo>
                  <a:close/>
                </a:path>
                <a:path extrusionOk="0" h="656590" w="644525">
                  <a:moveTo>
                    <a:pt x="55537" y="553072"/>
                  </a:moveTo>
                  <a:lnTo>
                    <a:pt x="55143" y="552589"/>
                  </a:lnTo>
                  <a:lnTo>
                    <a:pt x="54965" y="553021"/>
                  </a:lnTo>
                  <a:lnTo>
                    <a:pt x="55537" y="553072"/>
                  </a:lnTo>
                  <a:close/>
                </a:path>
                <a:path extrusionOk="0" h="656590" w="644525">
                  <a:moveTo>
                    <a:pt x="58724" y="543737"/>
                  </a:moveTo>
                  <a:lnTo>
                    <a:pt x="52425" y="541108"/>
                  </a:lnTo>
                  <a:lnTo>
                    <a:pt x="51511" y="546684"/>
                  </a:lnTo>
                  <a:lnTo>
                    <a:pt x="51409" y="552627"/>
                  </a:lnTo>
                  <a:lnTo>
                    <a:pt x="45859" y="554291"/>
                  </a:lnTo>
                  <a:lnTo>
                    <a:pt x="45974" y="559460"/>
                  </a:lnTo>
                  <a:lnTo>
                    <a:pt x="53949" y="562140"/>
                  </a:lnTo>
                  <a:lnTo>
                    <a:pt x="53251" y="558101"/>
                  </a:lnTo>
                  <a:lnTo>
                    <a:pt x="54775" y="552157"/>
                  </a:lnTo>
                  <a:lnTo>
                    <a:pt x="55143" y="552589"/>
                  </a:lnTo>
                  <a:lnTo>
                    <a:pt x="55321" y="552157"/>
                  </a:lnTo>
                  <a:lnTo>
                    <a:pt x="57543" y="546684"/>
                  </a:lnTo>
                  <a:lnTo>
                    <a:pt x="58724" y="543737"/>
                  </a:lnTo>
                  <a:close/>
                </a:path>
                <a:path extrusionOk="0" h="656590" w="644525">
                  <a:moveTo>
                    <a:pt x="60096" y="572477"/>
                  </a:moveTo>
                  <a:lnTo>
                    <a:pt x="58724" y="573722"/>
                  </a:lnTo>
                  <a:lnTo>
                    <a:pt x="57670" y="575691"/>
                  </a:lnTo>
                  <a:lnTo>
                    <a:pt x="56019" y="579335"/>
                  </a:lnTo>
                  <a:lnTo>
                    <a:pt x="55867" y="579145"/>
                  </a:lnTo>
                  <a:lnTo>
                    <a:pt x="54216" y="577176"/>
                  </a:lnTo>
                  <a:lnTo>
                    <a:pt x="53428" y="576237"/>
                  </a:lnTo>
                  <a:lnTo>
                    <a:pt x="53390" y="575691"/>
                  </a:lnTo>
                  <a:lnTo>
                    <a:pt x="54089" y="571512"/>
                  </a:lnTo>
                  <a:lnTo>
                    <a:pt x="49060" y="571563"/>
                  </a:lnTo>
                  <a:lnTo>
                    <a:pt x="46583" y="576237"/>
                  </a:lnTo>
                  <a:lnTo>
                    <a:pt x="49999" y="576440"/>
                  </a:lnTo>
                  <a:lnTo>
                    <a:pt x="49885" y="580009"/>
                  </a:lnTo>
                  <a:lnTo>
                    <a:pt x="51536" y="577176"/>
                  </a:lnTo>
                  <a:lnTo>
                    <a:pt x="52146" y="578192"/>
                  </a:lnTo>
                  <a:lnTo>
                    <a:pt x="53060" y="579907"/>
                  </a:lnTo>
                  <a:lnTo>
                    <a:pt x="55600" y="579145"/>
                  </a:lnTo>
                  <a:lnTo>
                    <a:pt x="55346" y="580910"/>
                  </a:lnTo>
                  <a:lnTo>
                    <a:pt x="54190" y="583590"/>
                  </a:lnTo>
                  <a:lnTo>
                    <a:pt x="55359" y="582523"/>
                  </a:lnTo>
                  <a:lnTo>
                    <a:pt x="56629" y="581583"/>
                  </a:lnTo>
                  <a:lnTo>
                    <a:pt x="57797" y="580885"/>
                  </a:lnTo>
                  <a:lnTo>
                    <a:pt x="57950" y="580796"/>
                  </a:lnTo>
                  <a:lnTo>
                    <a:pt x="57645" y="580809"/>
                  </a:lnTo>
                  <a:lnTo>
                    <a:pt x="56984" y="580885"/>
                  </a:lnTo>
                  <a:lnTo>
                    <a:pt x="56654" y="580834"/>
                  </a:lnTo>
                  <a:lnTo>
                    <a:pt x="57099" y="580631"/>
                  </a:lnTo>
                  <a:lnTo>
                    <a:pt x="57124" y="580440"/>
                  </a:lnTo>
                  <a:lnTo>
                    <a:pt x="56680" y="580110"/>
                  </a:lnTo>
                  <a:lnTo>
                    <a:pt x="56045" y="579335"/>
                  </a:lnTo>
                  <a:lnTo>
                    <a:pt x="58000" y="577672"/>
                  </a:lnTo>
                  <a:lnTo>
                    <a:pt x="57226" y="579335"/>
                  </a:lnTo>
                  <a:lnTo>
                    <a:pt x="57340" y="580631"/>
                  </a:lnTo>
                  <a:lnTo>
                    <a:pt x="57594" y="580834"/>
                  </a:lnTo>
                  <a:lnTo>
                    <a:pt x="58572" y="577672"/>
                  </a:lnTo>
                  <a:lnTo>
                    <a:pt x="60096" y="572477"/>
                  </a:lnTo>
                  <a:close/>
                </a:path>
                <a:path extrusionOk="0" h="656590" w="644525">
                  <a:moveTo>
                    <a:pt x="60134" y="553491"/>
                  </a:moveTo>
                  <a:lnTo>
                    <a:pt x="55537" y="553072"/>
                  </a:lnTo>
                  <a:lnTo>
                    <a:pt x="56959" y="554812"/>
                  </a:lnTo>
                  <a:lnTo>
                    <a:pt x="60134" y="553491"/>
                  </a:lnTo>
                  <a:close/>
                </a:path>
                <a:path extrusionOk="0" h="656590" w="644525">
                  <a:moveTo>
                    <a:pt x="60629" y="588797"/>
                  </a:moveTo>
                  <a:lnTo>
                    <a:pt x="60464" y="587324"/>
                  </a:lnTo>
                  <a:lnTo>
                    <a:pt x="59791" y="585533"/>
                  </a:lnTo>
                  <a:lnTo>
                    <a:pt x="59766" y="586828"/>
                  </a:lnTo>
                  <a:lnTo>
                    <a:pt x="60540" y="590169"/>
                  </a:lnTo>
                  <a:lnTo>
                    <a:pt x="60629" y="588797"/>
                  </a:lnTo>
                  <a:close/>
                </a:path>
                <a:path extrusionOk="0" h="656590" w="644525">
                  <a:moveTo>
                    <a:pt x="62001" y="596252"/>
                  </a:moveTo>
                  <a:lnTo>
                    <a:pt x="61226" y="593051"/>
                  </a:lnTo>
                  <a:lnTo>
                    <a:pt x="60540" y="590169"/>
                  </a:lnTo>
                  <a:lnTo>
                    <a:pt x="60375" y="592696"/>
                  </a:lnTo>
                  <a:lnTo>
                    <a:pt x="58864" y="594626"/>
                  </a:lnTo>
                  <a:lnTo>
                    <a:pt x="55359" y="596226"/>
                  </a:lnTo>
                  <a:lnTo>
                    <a:pt x="56819" y="599020"/>
                  </a:lnTo>
                  <a:lnTo>
                    <a:pt x="60490" y="596506"/>
                  </a:lnTo>
                  <a:lnTo>
                    <a:pt x="61010" y="598855"/>
                  </a:lnTo>
                  <a:lnTo>
                    <a:pt x="62001" y="596252"/>
                  </a:lnTo>
                  <a:close/>
                </a:path>
                <a:path extrusionOk="0" h="656590" w="644525">
                  <a:moveTo>
                    <a:pt x="62191" y="579970"/>
                  </a:moveTo>
                  <a:lnTo>
                    <a:pt x="61480" y="579145"/>
                  </a:lnTo>
                  <a:lnTo>
                    <a:pt x="60286" y="579551"/>
                  </a:lnTo>
                  <a:lnTo>
                    <a:pt x="59105" y="580136"/>
                  </a:lnTo>
                  <a:lnTo>
                    <a:pt x="57950" y="580796"/>
                  </a:lnTo>
                  <a:lnTo>
                    <a:pt x="59524" y="580631"/>
                  </a:lnTo>
                  <a:lnTo>
                    <a:pt x="62191" y="579970"/>
                  </a:lnTo>
                  <a:close/>
                </a:path>
                <a:path extrusionOk="0" h="656590" w="644525">
                  <a:moveTo>
                    <a:pt x="63652" y="536536"/>
                  </a:moveTo>
                  <a:lnTo>
                    <a:pt x="61506" y="533057"/>
                  </a:lnTo>
                  <a:lnTo>
                    <a:pt x="59194" y="534860"/>
                  </a:lnTo>
                  <a:lnTo>
                    <a:pt x="63652" y="536536"/>
                  </a:lnTo>
                  <a:close/>
                </a:path>
                <a:path extrusionOk="0" h="656590" w="644525">
                  <a:moveTo>
                    <a:pt x="65151" y="563854"/>
                  </a:moveTo>
                  <a:lnTo>
                    <a:pt x="63881" y="562889"/>
                  </a:lnTo>
                  <a:lnTo>
                    <a:pt x="62636" y="562114"/>
                  </a:lnTo>
                  <a:lnTo>
                    <a:pt x="63271" y="557339"/>
                  </a:lnTo>
                  <a:lnTo>
                    <a:pt x="60629" y="557466"/>
                  </a:lnTo>
                  <a:lnTo>
                    <a:pt x="54762" y="562419"/>
                  </a:lnTo>
                  <a:lnTo>
                    <a:pt x="57619" y="563384"/>
                  </a:lnTo>
                  <a:lnTo>
                    <a:pt x="65151" y="563854"/>
                  </a:lnTo>
                  <a:close/>
                </a:path>
                <a:path extrusionOk="0" h="656590" w="644525">
                  <a:moveTo>
                    <a:pt x="65557" y="525322"/>
                  </a:moveTo>
                  <a:lnTo>
                    <a:pt x="61760" y="528586"/>
                  </a:lnTo>
                  <a:lnTo>
                    <a:pt x="63360" y="527951"/>
                  </a:lnTo>
                  <a:lnTo>
                    <a:pt x="65557" y="525322"/>
                  </a:lnTo>
                  <a:close/>
                </a:path>
                <a:path extrusionOk="0" h="656590" w="644525">
                  <a:moveTo>
                    <a:pt x="65760" y="548132"/>
                  </a:moveTo>
                  <a:lnTo>
                    <a:pt x="65201" y="545998"/>
                  </a:lnTo>
                  <a:lnTo>
                    <a:pt x="65697" y="544360"/>
                  </a:lnTo>
                  <a:lnTo>
                    <a:pt x="65316" y="545198"/>
                  </a:lnTo>
                  <a:lnTo>
                    <a:pt x="64871" y="546049"/>
                  </a:lnTo>
                  <a:lnTo>
                    <a:pt x="64211" y="546684"/>
                  </a:lnTo>
                  <a:lnTo>
                    <a:pt x="65760" y="548132"/>
                  </a:lnTo>
                  <a:close/>
                </a:path>
                <a:path extrusionOk="0" h="656590" w="644525">
                  <a:moveTo>
                    <a:pt x="65976" y="563943"/>
                  </a:moveTo>
                  <a:lnTo>
                    <a:pt x="65697" y="563918"/>
                  </a:lnTo>
                  <a:lnTo>
                    <a:pt x="65430" y="563880"/>
                  </a:lnTo>
                  <a:lnTo>
                    <a:pt x="65151" y="563854"/>
                  </a:lnTo>
                  <a:lnTo>
                    <a:pt x="65697" y="564299"/>
                  </a:lnTo>
                  <a:lnTo>
                    <a:pt x="65976" y="563943"/>
                  </a:lnTo>
                  <a:close/>
                </a:path>
                <a:path extrusionOk="0" h="656590" w="644525">
                  <a:moveTo>
                    <a:pt x="67437" y="566394"/>
                  </a:moveTo>
                  <a:lnTo>
                    <a:pt x="66611" y="565124"/>
                  </a:lnTo>
                  <a:lnTo>
                    <a:pt x="65697" y="564299"/>
                  </a:lnTo>
                  <a:lnTo>
                    <a:pt x="60769" y="571538"/>
                  </a:lnTo>
                  <a:lnTo>
                    <a:pt x="60629" y="570712"/>
                  </a:lnTo>
                  <a:lnTo>
                    <a:pt x="60096" y="572477"/>
                  </a:lnTo>
                  <a:lnTo>
                    <a:pt x="61671" y="571093"/>
                  </a:lnTo>
                  <a:lnTo>
                    <a:pt x="63665" y="570598"/>
                  </a:lnTo>
                  <a:lnTo>
                    <a:pt x="67437" y="569849"/>
                  </a:lnTo>
                  <a:lnTo>
                    <a:pt x="67437" y="566394"/>
                  </a:lnTo>
                  <a:close/>
                </a:path>
                <a:path extrusionOk="0" h="656590" w="644525">
                  <a:moveTo>
                    <a:pt x="70802" y="539724"/>
                  </a:moveTo>
                  <a:lnTo>
                    <a:pt x="67500" y="537921"/>
                  </a:lnTo>
                  <a:lnTo>
                    <a:pt x="67056" y="540854"/>
                  </a:lnTo>
                  <a:lnTo>
                    <a:pt x="65976" y="543699"/>
                  </a:lnTo>
                  <a:lnTo>
                    <a:pt x="66116" y="543394"/>
                  </a:lnTo>
                  <a:lnTo>
                    <a:pt x="66255" y="543267"/>
                  </a:lnTo>
                  <a:lnTo>
                    <a:pt x="70142" y="546887"/>
                  </a:lnTo>
                  <a:lnTo>
                    <a:pt x="70446" y="543318"/>
                  </a:lnTo>
                  <a:lnTo>
                    <a:pt x="70802" y="539724"/>
                  </a:lnTo>
                  <a:close/>
                </a:path>
                <a:path extrusionOk="0" h="656590" w="644525">
                  <a:moveTo>
                    <a:pt x="71107" y="567347"/>
                  </a:moveTo>
                  <a:lnTo>
                    <a:pt x="68376" y="560819"/>
                  </a:lnTo>
                  <a:lnTo>
                    <a:pt x="68097" y="564349"/>
                  </a:lnTo>
                  <a:lnTo>
                    <a:pt x="71107" y="567347"/>
                  </a:lnTo>
                  <a:close/>
                </a:path>
                <a:path extrusionOk="0" h="656590" w="644525">
                  <a:moveTo>
                    <a:pt x="72136" y="522300"/>
                  </a:moveTo>
                  <a:lnTo>
                    <a:pt x="71221" y="523519"/>
                  </a:lnTo>
                  <a:lnTo>
                    <a:pt x="70472" y="524789"/>
                  </a:lnTo>
                  <a:lnTo>
                    <a:pt x="70612" y="525907"/>
                  </a:lnTo>
                  <a:lnTo>
                    <a:pt x="71031" y="525208"/>
                  </a:lnTo>
                  <a:lnTo>
                    <a:pt x="71932" y="523633"/>
                  </a:lnTo>
                  <a:lnTo>
                    <a:pt x="72136" y="522300"/>
                  </a:lnTo>
                  <a:close/>
                </a:path>
                <a:path extrusionOk="0" h="656590" w="644525">
                  <a:moveTo>
                    <a:pt x="73926" y="549008"/>
                  </a:moveTo>
                  <a:lnTo>
                    <a:pt x="72593" y="549008"/>
                  </a:lnTo>
                  <a:lnTo>
                    <a:pt x="73469" y="549402"/>
                  </a:lnTo>
                  <a:lnTo>
                    <a:pt x="73926" y="549008"/>
                  </a:lnTo>
                  <a:close/>
                </a:path>
                <a:path extrusionOk="0" h="656590" w="644525">
                  <a:moveTo>
                    <a:pt x="75641" y="558774"/>
                  </a:moveTo>
                  <a:lnTo>
                    <a:pt x="75133" y="555612"/>
                  </a:lnTo>
                  <a:lnTo>
                    <a:pt x="72771" y="556501"/>
                  </a:lnTo>
                  <a:lnTo>
                    <a:pt x="75641" y="558774"/>
                  </a:lnTo>
                  <a:close/>
                </a:path>
                <a:path extrusionOk="0" h="656590" w="644525">
                  <a:moveTo>
                    <a:pt x="76377" y="525233"/>
                  </a:moveTo>
                  <a:lnTo>
                    <a:pt x="76098" y="524598"/>
                  </a:lnTo>
                  <a:lnTo>
                    <a:pt x="75361" y="524027"/>
                  </a:lnTo>
                  <a:lnTo>
                    <a:pt x="76073" y="524738"/>
                  </a:lnTo>
                  <a:lnTo>
                    <a:pt x="76377" y="525233"/>
                  </a:lnTo>
                  <a:close/>
                </a:path>
                <a:path extrusionOk="0" h="656590" w="644525">
                  <a:moveTo>
                    <a:pt x="76517" y="525818"/>
                  </a:moveTo>
                  <a:lnTo>
                    <a:pt x="76428" y="525297"/>
                  </a:lnTo>
                  <a:lnTo>
                    <a:pt x="76517" y="525818"/>
                  </a:lnTo>
                  <a:close/>
                </a:path>
                <a:path extrusionOk="0" h="656590" w="644525">
                  <a:moveTo>
                    <a:pt x="76568" y="517804"/>
                  </a:moveTo>
                  <a:lnTo>
                    <a:pt x="75412" y="517131"/>
                  </a:lnTo>
                  <a:lnTo>
                    <a:pt x="73456" y="518680"/>
                  </a:lnTo>
                  <a:lnTo>
                    <a:pt x="71577" y="520293"/>
                  </a:lnTo>
                  <a:lnTo>
                    <a:pt x="72263" y="520700"/>
                  </a:lnTo>
                  <a:lnTo>
                    <a:pt x="72136" y="522300"/>
                  </a:lnTo>
                  <a:lnTo>
                    <a:pt x="73875" y="519874"/>
                  </a:lnTo>
                  <a:lnTo>
                    <a:pt x="76568" y="517804"/>
                  </a:lnTo>
                  <a:close/>
                </a:path>
                <a:path extrusionOk="0" h="656590" w="644525">
                  <a:moveTo>
                    <a:pt x="76962" y="527418"/>
                  </a:moveTo>
                  <a:lnTo>
                    <a:pt x="76542" y="524878"/>
                  </a:lnTo>
                  <a:lnTo>
                    <a:pt x="76949" y="527431"/>
                  </a:lnTo>
                  <a:close/>
                </a:path>
                <a:path extrusionOk="0" h="656590" w="644525">
                  <a:moveTo>
                    <a:pt x="77152" y="528688"/>
                  </a:moveTo>
                  <a:lnTo>
                    <a:pt x="76949" y="527431"/>
                  </a:lnTo>
                  <a:lnTo>
                    <a:pt x="75171" y="528688"/>
                  </a:lnTo>
                  <a:lnTo>
                    <a:pt x="77152" y="528688"/>
                  </a:lnTo>
                  <a:close/>
                </a:path>
                <a:path extrusionOk="0" h="656590" w="644525">
                  <a:moveTo>
                    <a:pt x="78447" y="551548"/>
                  </a:moveTo>
                  <a:lnTo>
                    <a:pt x="73469" y="549402"/>
                  </a:lnTo>
                  <a:lnTo>
                    <a:pt x="72428" y="550278"/>
                  </a:lnTo>
                  <a:lnTo>
                    <a:pt x="78447" y="551548"/>
                  </a:lnTo>
                  <a:close/>
                </a:path>
                <a:path extrusionOk="0" h="656590" w="644525">
                  <a:moveTo>
                    <a:pt x="85877" y="543699"/>
                  </a:moveTo>
                  <a:lnTo>
                    <a:pt x="85585" y="543661"/>
                  </a:lnTo>
                  <a:lnTo>
                    <a:pt x="85204" y="544830"/>
                  </a:lnTo>
                  <a:lnTo>
                    <a:pt x="85877" y="543699"/>
                  </a:lnTo>
                  <a:close/>
                </a:path>
                <a:path extrusionOk="0" h="656590" w="644525">
                  <a:moveTo>
                    <a:pt x="86588" y="540715"/>
                  </a:moveTo>
                  <a:lnTo>
                    <a:pt x="85623" y="542493"/>
                  </a:lnTo>
                  <a:lnTo>
                    <a:pt x="84416" y="542544"/>
                  </a:lnTo>
                  <a:lnTo>
                    <a:pt x="83273" y="542988"/>
                  </a:lnTo>
                  <a:lnTo>
                    <a:pt x="84188" y="543509"/>
                  </a:lnTo>
                  <a:lnTo>
                    <a:pt x="85585" y="543661"/>
                  </a:lnTo>
                  <a:lnTo>
                    <a:pt x="86588" y="540715"/>
                  </a:lnTo>
                  <a:close/>
                </a:path>
                <a:path extrusionOk="0" h="656590" w="644525">
                  <a:moveTo>
                    <a:pt x="91782" y="481533"/>
                  </a:moveTo>
                  <a:lnTo>
                    <a:pt x="87363" y="477901"/>
                  </a:lnTo>
                  <a:lnTo>
                    <a:pt x="87604" y="481253"/>
                  </a:lnTo>
                  <a:lnTo>
                    <a:pt x="89217" y="480695"/>
                  </a:lnTo>
                  <a:lnTo>
                    <a:pt x="90093" y="481253"/>
                  </a:lnTo>
                  <a:lnTo>
                    <a:pt x="91782" y="481533"/>
                  </a:lnTo>
                  <a:close/>
                </a:path>
                <a:path extrusionOk="0" h="656590" w="644525">
                  <a:moveTo>
                    <a:pt x="93484" y="529323"/>
                  </a:moveTo>
                  <a:lnTo>
                    <a:pt x="92938" y="529767"/>
                  </a:lnTo>
                  <a:lnTo>
                    <a:pt x="92544" y="530123"/>
                  </a:lnTo>
                  <a:lnTo>
                    <a:pt x="92138" y="530440"/>
                  </a:lnTo>
                  <a:lnTo>
                    <a:pt x="92544" y="531037"/>
                  </a:lnTo>
                  <a:lnTo>
                    <a:pt x="93014" y="531101"/>
                  </a:lnTo>
                  <a:lnTo>
                    <a:pt x="93484" y="529323"/>
                  </a:lnTo>
                  <a:close/>
                </a:path>
                <a:path extrusionOk="0" h="656590" w="644525">
                  <a:moveTo>
                    <a:pt x="94170" y="527253"/>
                  </a:moveTo>
                  <a:lnTo>
                    <a:pt x="93675" y="527392"/>
                  </a:lnTo>
                  <a:lnTo>
                    <a:pt x="92887" y="527773"/>
                  </a:lnTo>
                  <a:lnTo>
                    <a:pt x="91694" y="528548"/>
                  </a:lnTo>
                  <a:lnTo>
                    <a:pt x="92544" y="528243"/>
                  </a:lnTo>
                  <a:lnTo>
                    <a:pt x="93370" y="527812"/>
                  </a:lnTo>
                  <a:lnTo>
                    <a:pt x="94170" y="527253"/>
                  </a:lnTo>
                  <a:close/>
                </a:path>
                <a:path extrusionOk="0" h="656590" w="644525">
                  <a:moveTo>
                    <a:pt x="95110" y="527773"/>
                  </a:moveTo>
                  <a:lnTo>
                    <a:pt x="94945" y="527278"/>
                  </a:lnTo>
                  <a:lnTo>
                    <a:pt x="93980" y="528967"/>
                  </a:lnTo>
                  <a:lnTo>
                    <a:pt x="95110" y="527773"/>
                  </a:lnTo>
                  <a:close/>
                </a:path>
                <a:path extrusionOk="0" h="656590" w="644525">
                  <a:moveTo>
                    <a:pt x="96380" y="524967"/>
                  </a:moveTo>
                  <a:lnTo>
                    <a:pt x="95758" y="525894"/>
                  </a:lnTo>
                  <a:lnTo>
                    <a:pt x="94983" y="526618"/>
                  </a:lnTo>
                  <a:lnTo>
                    <a:pt x="94170" y="527253"/>
                  </a:lnTo>
                  <a:lnTo>
                    <a:pt x="94615" y="527088"/>
                  </a:lnTo>
                  <a:lnTo>
                    <a:pt x="94894" y="527113"/>
                  </a:lnTo>
                  <a:lnTo>
                    <a:pt x="94945" y="527278"/>
                  </a:lnTo>
                  <a:lnTo>
                    <a:pt x="95669" y="526097"/>
                  </a:lnTo>
                  <a:lnTo>
                    <a:pt x="96380" y="524967"/>
                  </a:lnTo>
                  <a:close/>
                </a:path>
                <a:path extrusionOk="0" h="656590" w="644525">
                  <a:moveTo>
                    <a:pt x="97548" y="459447"/>
                  </a:moveTo>
                  <a:lnTo>
                    <a:pt x="93522" y="464908"/>
                  </a:lnTo>
                  <a:lnTo>
                    <a:pt x="94399" y="466318"/>
                  </a:lnTo>
                  <a:lnTo>
                    <a:pt x="92075" y="471246"/>
                  </a:lnTo>
                  <a:lnTo>
                    <a:pt x="96189" y="468287"/>
                  </a:lnTo>
                  <a:lnTo>
                    <a:pt x="95275" y="466902"/>
                  </a:lnTo>
                  <a:lnTo>
                    <a:pt x="97548" y="459447"/>
                  </a:lnTo>
                  <a:close/>
                </a:path>
                <a:path extrusionOk="0" h="656590" w="644525">
                  <a:moveTo>
                    <a:pt x="98945" y="488048"/>
                  </a:moveTo>
                  <a:lnTo>
                    <a:pt x="94145" y="490588"/>
                  </a:lnTo>
                  <a:lnTo>
                    <a:pt x="96710" y="490588"/>
                  </a:lnTo>
                  <a:lnTo>
                    <a:pt x="98945" y="488048"/>
                  </a:lnTo>
                  <a:close/>
                </a:path>
                <a:path extrusionOk="0" h="656590" w="644525">
                  <a:moveTo>
                    <a:pt x="99237" y="523659"/>
                  </a:moveTo>
                  <a:lnTo>
                    <a:pt x="99148" y="520661"/>
                  </a:lnTo>
                  <a:lnTo>
                    <a:pt x="98018" y="518236"/>
                  </a:lnTo>
                  <a:lnTo>
                    <a:pt x="96253" y="520369"/>
                  </a:lnTo>
                  <a:lnTo>
                    <a:pt x="94653" y="520903"/>
                  </a:lnTo>
                  <a:lnTo>
                    <a:pt x="99237" y="523659"/>
                  </a:lnTo>
                  <a:close/>
                </a:path>
                <a:path extrusionOk="0" h="656590" w="644525">
                  <a:moveTo>
                    <a:pt x="99618" y="523887"/>
                  </a:moveTo>
                  <a:lnTo>
                    <a:pt x="99377" y="523748"/>
                  </a:lnTo>
                  <a:lnTo>
                    <a:pt x="99237" y="523659"/>
                  </a:lnTo>
                  <a:lnTo>
                    <a:pt x="97904" y="523608"/>
                  </a:lnTo>
                  <a:lnTo>
                    <a:pt x="99618" y="523887"/>
                  </a:lnTo>
                  <a:close/>
                </a:path>
                <a:path extrusionOk="0" h="656590" w="644525">
                  <a:moveTo>
                    <a:pt x="100584" y="513448"/>
                  </a:moveTo>
                  <a:lnTo>
                    <a:pt x="100063" y="512406"/>
                  </a:lnTo>
                  <a:lnTo>
                    <a:pt x="100584" y="513448"/>
                  </a:lnTo>
                  <a:close/>
                </a:path>
                <a:path extrusionOk="0" h="656590" w="644525">
                  <a:moveTo>
                    <a:pt x="105016" y="456298"/>
                  </a:moveTo>
                  <a:lnTo>
                    <a:pt x="104787" y="455980"/>
                  </a:lnTo>
                  <a:lnTo>
                    <a:pt x="104635" y="456298"/>
                  </a:lnTo>
                  <a:lnTo>
                    <a:pt x="104406" y="457288"/>
                  </a:lnTo>
                  <a:lnTo>
                    <a:pt x="105016" y="456298"/>
                  </a:lnTo>
                  <a:close/>
                </a:path>
                <a:path extrusionOk="0" h="656590" w="644525">
                  <a:moveTo>
                    <a:pt x="105244" y="455028"/>
                  </a:moveTo>
                  <a:lnTo>
                    <a:pt x="102425" y="452488"/>
                  </a:lnTo>
                  <a:lnTo>
                    <a:pt x="104787" y="455980"/>
                  </a:lnTo>
                  <a:lnTo>
                    <a:pt x="105244" y="455028"/>
                  </a:lnTo>
                  <a:close/>
                </a:path>
                <a:path extrusionOk="0" h="656590" w="644525">
                  <a:moveTo>
                    <a:pt x="107950" y="457949"/>
                  </a:moveTo>
                  <a:lnTo>
                    <a:pt x="106819" y="458838"/>
                  </a:lnTo>
                  <a:lnTo>
                    <a:pt x="104025" y="458838"/>
                  </a:lnTo>
                  <a:lnTo>
                    <a:pt x="104406" y="457288"/>
                  </a:lnTo>
                  <a:lnTo>
                    <a:pt x="101854" y="461378"/>
                  </a:lnTo>
                  <a:lnTo>
                    <a:pt x="101193" y="466458"/>
                  </a:lnTo>
                  <a:lnTo>
                    <a:pt x="106324" y="468998"/>
                  </a:lnTo>
                  <a:lnTo>
                    <a:pt x="107823" y="458838"/>
                  </a:lnTo>
                  <a:lnTo>
                    <a:pt x="107950" y="457949"/>
                  </a:lnTo>
                  <a:close/>
                </a:path>
                <a:path extrusionOk="0" h="656590" w="644525">
                  <a:moveTo>
                    <a:pt x="108242" y="455866"/>
                  </a:moveTo>
                  <a:lnTo>
                    <a:pt x="107454" y="453758"/>
                  </a:lnTo>
                  <a:lnTo>
                    <a:pt x="107505" y="455028"/>
                  </a:lnTo>
                  <a:lnTo>
                    <a:pt x="108115" y="456730"/>
                  </a:lnTo>
                  <a:lnTo>
                    <a:pt x="108242" y="455866"/>
                  </a:lnTo>
                  <a:close/>
                </a:path>
                <a:path extrusionOk="0" h="656590" w="644525">
                  <a:moveTo>
                    <a:pt x="108419" y="457568"/>
                  </a:moveTo>
                  <a:lnTo>
                    <a:pt x="108115" y="456730"/>
                  </a:lnTo>
                  <a:lnTo>
                    <a:pt x="107950" y="457949"/>
                  </a:lnTo>
                  <a:lnTo>
                    <a:pt x="108419" y="457568"/>
                  </a:lnTo>
                  <a:close/>
                </a:path>
                <a:path extrusionOk="0" h="656590" w="644525">
                  <a:moveTo>
                    <a:pt x="108966" y="455866"/>
                  </a:moveTo>
                  <a:lnTo>
                    <a:pt x="108356" y="455028"/>
                  </a:lnTo>
                  <a:lnTo>
                    <a:pt x="108394" y="456298"/>
                  </a:lnTo>
                  <a:lnTo>
                    <a:pt x="108915" y="455980"/>
                  </a:lnTo>
                  <a:close/>
                </a:path>
                <a:path extrusionOk="0" h="656590" w="644525">
                  <a:moveTo>
                    <a:pt x="109791" y="471690"/>
                  </a:moveTo>
                  <a:lnTo>
                    <a:pt x="108889" y="470281"/>
                  </a:lnTo>
                  <a:lnTo>
                    <a:pt x="107226" y="470801"/>
                  </a:lnTo>
                  <a:lnTo>
                    <a:pt x="106464" y="472706"/>
                  </a:lnTo>
                  <a:lnTo>
                    <a:pt x="106540" y="474370"/>
                  </a:lnTo>
                  <a:lnTo>
                    <a:pt x="105765" y="476250"/>
                  </a:lnTo>
                  <a:lnTo>
                    <a:pt x="107480" y="476580"/>
                  </a:lnTo>
                  <a:lnTo>
                    <a:pt x="109791" y="471690"/>
                  </a:lnTo>
                  <a:close/>
                </a:path>
                <a:path extrusionOk="0" h="656590" w="644525">
                  <a:moveTo>
                    <a:pt x="138493" y="474726"/>
                  </a:moveTo>
                  <a:lnTo>
                    <a:pt x="137972" y="470966"/>
                  </a:lnTo>
                  <a:lnTo>
                    <a:pt x="137388" y="471055"/>
                  </a:lnTo>
                  <a:lnTo>
                    <a:pt x="136944" y="471271"/>
                  </a:lnTo>
                  <a:lnTo>
                    <a:pt x="136398" y="471436"/>
                  </a:lnTo>
                  <a:lnTo>
                    <a:pt x="135699" y="473316"/>
                  </a:lnTo>
                  <a:lnTo>
                    <a:pt x="134899" y="475145"/>
                  </a:lnTo>
                  <a:lnTo>
                    <a:pt x="133223" y="476796"/>
                  </a:lnTo>
                  <a:lnTo>
                    <a:pt x="136017" y="476084"/>
                  </a:lnTo>
                  <a:lnTo>
                    <a:pt x="138493" y="474726"/>
                  </a:lnTo>
                  <a:close/>
                </a:path>
                <a:path extrusionOk="0" h="656590" w="644525">
                  <a:moveTo>
                    <a:pt x="140144" y="407555"/>
                  </a:moveTo>
                  <a:lnTo>
                    <a:pt x="139382" y="406755"/>
                  </a:lnTo>
                  <a:lnTo>
                    <a:pt x="138277" y="406615"/>
                  </a:lnTo>
                  <a:lnTo>
                    <a:pt x="136639" y="408025"/>
                  </a:lnTo>
                  <a:lnTo>
                    <a:pt x="138049" y="407390"/>
                  </a:lnTo>
                  <a:lnTo>
                    <a:pt x="139179" y="407377"/>
                  </a:lnTo>
                  <a:lnTo>
                    <a:pt x="140144" y="407555"/>
                  </a:lnTo>
                  <a:close/>
                </a:path>
                <a:path extrusionOk="0" h="656590" w="644525">
                  <a:moveTo>
                    <a:pt x="145618" y="416928"/>
                  </a:moveTo>
                  <a:lnTo>
                    <a:pt x="145592" y="413118"/>
                  </a:lnTo>
                  <a:lnTo>
                    <a:pt x="145580" y="408038"/>
                  </a:lnTo>
                  <a:lnTo>
                    <a:pt x="140144" y="406768"/>
                  </a:lnTo>
                  <a:lnTo>
                    <a:pt x="141312" y="408038"/>
                  </a:lnTo>
                  <a:lnTo>
                    <a:pt x="141605" y="410578"/>
                  </a:lnTo>
                  <a:lnTo>
                    <a:pt x="141579" y="411848"/>
                  </a:lnTo>
                  <a:lnTo>
                    <a:pt x="139077" y="413118"/>
                  </a:lnTo>
                  <a:lnTo>
                    <a:pt x="138303" y="408038"/>
                  </a:lnTo>
                  <a:lnTo>
                    <a:pt x="135737" y="411848"/>
                  </a:lnTo>
                  <a:lnTo>
                    <a:pt x="136575" y="414388"/>
                  </a:lnTo>
                  <a:lnTo>
                    <a:pt x="135064" y="416928"/>
                  </a:lnTo>
                  <a:lnTo>
                    <a:pt x="138214" y="416928"/>
                  </a:lnTo>
                  <a:lnTo>
                    <a:pt x="145618" y="416928"/>
                  </a:lnTo>
                  <a:close/>
                </a:path>
                <a:path extrusionOk="0" h="656590" w="644525">
                  <a:moveTo>
                    <a:pt x="159905" y="419747"/>
                  </a:moveTo>
                  <a:lnTo>
                    <a:pt x="153720" y="412521"/>
                  </a:lnTo>
                  <a:lnTo>
                    <a:pt x="152844" y="413550"/>
                  </a:lnTo>
                  <a:lnTo>
                    <a:pt x="159905" y="419747"/>
                  </a:lnTo>
                  <a:close/>
                </a:path>
                <a:path extrusionOk="0" h="656590" w="644525">
                  <a:moveTo>
                    <a:pt x="188772" y="351878"/>
                  </a:moveTo>
                  <a:lnTo>
                    <a:pt x="183832" y="353529"/>
                  </a:lnTo>
                  <a:lnTo>
                    <a:pt x="184353" y="356158"/>
                  </a:lnTo>
                  <a:lnTo>
                    <a:pt x="188772" y="351878"/>
                  </a:lnTo>
                  <a:close/>
                </a:path>
                <a:path extrusionOk="0" h="656590" w="644525">
                  <a:moveTo>
                    <a:pt x="189103" y="354825"/>
                  </a:moveTo>
                  <a:lnTo>
                    <a:pt x="189052" y="354304"/>
                  </a:lnTo>
                  <a:lnTo>
                    <a:pt x="188874" y="355003"/>
                  </a:lnTo>
                  <a:lnTo>
                    <a:pt x="188734" y="355777"/>
                  </a:lnTo>
                  <a:lnTo>
                    <a:pt x="188683" y="356704"/>
                  </a:lnTo>
                  <a:lnTo>
                    <a:pt x="189039" y="355498"/>
                  </a:lnTo>
                  <a:lnTo>
                    <a:pt x="189103" y="354825"/>
                  </a:lnTo>
                  <a:close/>
                </a:path>
                <a:path extrusionOk="0" h="656590" w="644525">
                  <a:moveTo>
                    <a:pt x="189725" y="351561"/>
                  </a:moveTo>
                  <a:lnTo>
                    <a:pt x="188772" y="351878"/>
                  </a:lnTo>
                  <a:lnTo>
                    <a:pt x="189052" y="354304"/>
                  </a:lnTo>
                  <a:lnTo>
                    <a:pt x="189725" y="351561"/>
                  </a:lnTo>
                  <a:close/>
                </a:path>
                <a:path extrusionOk="0" h="656590" w="644525">
                  <a:moveTo>
                    <a:pt x="189877" y="351510"/>
                  </a:moveTo>
                  <a:lnTo>
                    <a:pt x="189750" y="351472"/>
                  </a:lnTo>
                  <a:lnTo>
                    <a:pt x="189877" y="351510"/>
                  </a:lnTo>
                  <a:close/>
                </a:path>
                <a:path extrusionOk="0" h="656590" w="644525">
                  <a:moveTo>
                    <a:pt x="192468" y="349491"/>
                  </a:moveTo>
                  <a:lnTo>
                    <a:pt x="186893" y="346341"/>
                  </a:lnTo>
                  <a:lnTo>
                    <a:pt x="180797" y="349186"/>
                  </a:lnTo>
                  <a:lnTo>
                    <a:pt x="189750" y="351472"/>
                  </a:lnTo>
                  <a:lnTo>
                    <a:pt x="190119" y="349961"/>
                  </a:lnTo>
                  <a:lnTo>
                    <a:pt x="192468" y="349491"/>
                  </a:lnTo>
                  <a:close/>
                </a:path>
                <a:path extrusionOk="0" h="656590" w="644525">
                  <a:moveTo>
                    <a:pt x="210947" y="334657"/>
                  </a:moveTo>
                  <a:lnTo>
                    <a:pt x="210756" y="331838"/>
                  </a:lnTo>
                  <a:lnTo>
                    <a:pt x="210591" y="334378"/>
                  </a:lnTo>
                  <a:lnTo>
                    <a:pt x="210947" y="334657"/>
                  </a:lnTo>
                  <a:close/>
                </a:path>
                <a:path extrusionOk="0" h="656590" w="644525">
                  <a:moveTo>
                    <a:pt x="215912" y="330568"/>
                  </a:moveTo>
                  <a:lnTo>
                    <a:pt x="215226" y="329298"/>
                  </a:lnTo>
                  <a:lnTo>
                    <a:pt x="212636" y="330568"/>
                  </a:lnTo>
                  <a:lnTo>
                    <a:pt x="215912" y="330568"/>
                  </a:lnTo>
                  <a:close/>
                </a:path>
                <a:path extrusionOk="0" h="656590" w="644525">
                  <a:moveTo>
                    <a:pt x="227812" y="385432"/>
                  </a:moveTo>
                  <a:lnTo>
                    <a:pt x="224688" y="382752"/>
                  </a:lnTo>
                  <a:lnTo>
                    <a:pt x="221195" y="380542"/>
                  </a:lnTo>
                  <a:lnTo>
                    <a:pt x="220192" y="382562"/>
                  </a:lnTo>
                  <a:lnTo>
                    <a:pt x="218732" y="383387"/>
                  </a:lnTo>
                  <a:lnTo>
                    <a:pt x="217131" y="383743"/>
                  </a:lnTo>
                  <a:lnTo>
                    <a:pt x="221691" y="384022"/>
                  </a:lnTo>
                  <a:lnTo>
                    <a:pt x="227812" y="385432"/>
                  </a:lnTo>
                  <a:close/>
                </a:path>
                <a:path extrusionOk="0" h="656590" w="644525">
                  <a:moveTo>
                    <a:pt x="235572" y="325031"/>
                  </a:moveTo>
                  <a:lnTo>
                    <a:pt x="228968" y="310896"/>
                  </a:lnTo>
                  <a:lnTo>
                    <a:pt x="230098" y="316649"/>
                  </a:lnTo>
                  <a:lnTo>
                    <a:pt x="228396" y="317398"/>
                  </a:lnTo>
                  <a:lnTo>
                    <a:pt x="225996" y="318223"/>
                  </a:lnTo>
                  <a:lnTo>
                    <a:pt x="235572" y="325031"/>
                  </a:lnTo>
                  <a:close/>
                </a:path>
                <a:path extrusionOk="0" h="656590" w="644525">
                  <a:moveTo>
                    <a:pt x="266293" y="282892"/>
                  </a:moveTo>
                  <a:lnTo>
                    <a:pt x="265455" y="283578"/>
                  </a:lnTo>
                  <a:lnTo>
                    <a:pt x="266280" y="285191"/>
                  </a:lnTo>
                  <a:lnTo>
                    <a:pt x="266293" y="282892"/>
                  </a:lnTo>
                  <a:close/>
                </a:path>
                <a:path extrusionOk="0" h="656590" w="644525">
                  <a:moveTo>
                    <a:pt x="270065" y="279768"/>
                  </a:moveTo>
                  <a:lnTo>
                    <a:pt x="266293" y="281038"/>
                  </a:lnTo>
                  <a:lnTo>
                    <a:pt x="266293" y="282892"/>
                  </a:lnTo>
                  <a:lnTo>
                    <a:pt x="270065" y="279768"/>
                  </a:lnTo>
                  <a:close/>
                </a:path>
                <a:path extrusionOk="0" h="656590" w="644525">
                  <a:moveTo>
                    <a:pt x="311365" y="249783"/>
                  </a:moveTo>
                  <a:lnTo>
                    <a:pt x="311315" y="248843"/>
                  </a:lnTo>
                  <a:lnTo>
                    <a:pt x="310781" y="248183"/>
                  </a:lnTo>
                  <a:lnTo>
                    <a:pt x="309321" y="248335"/>
                  </a:lnTo>
                  <a:lnTo>
                    <a:pt x="310146" y="248640"/>
                  </a:lnTo>
                  <a:lnTo>
                    <a:pt x="310756" y="249199"/>
                  </a:lnTo>
                  <a:lnTo>
                    <a:pt x="311365" y="249783"/>
                  </a:lnTo>
                  <a:close/>
                </a:path>
                <a:path extrusionOk="0" h="656590" w="644525">
                  <a:moveTo>
                    <a:pt x="313131" y="246024"/>
                  </a:moveTo>
                  <a:lnTo>
                    <a:pt x="311861" y="245935"/>
                  </a:lnTo>
                  <a:lnTo>
                    <a:pt x="310286" y="246126"/>
                  </a:lnTo>
                  <a:lnTo>
                    <a:pt x="308330" y="246684"/>
                  </a:lnTo>
                  <a:lnTo>
                    <a:pt x="313131" y="246024"/>
                  </a:lnTo>
                  <a:close/>
                </a:path>
                <a:path extrusionOk="0" h="656590" w="644525">
                  <a:moveTo>
                    <a:pt x="344563" y="212852"/>
                  </a:moveTo>
                  <a:lnTo>
                    <a:pt x="343865" y="213728"/>
                  </a:lnTo>
                  <a:lnTo>
                    <a:pt x="344563" y="213550"/>
                  </a:lnTo>
                  <a:lnTo>
                    <a:pt x="344563" y="212852"/>
                  </a:lnTo>
                  <a:close/>
                </a:path>
                <a:path extrusionOk="0" h="656590" w="644525">
                  <a:moveTo>
                    <a:pt x="346900" y="209918"/>
                  </a:moveTo>
                  <a:lnTo>
                    <a:pt x="344614" y="208648"/>
                  </a:lnTo>
                  <a:lnTo>
                    <a:pt x="344563" y="212852"/>
                  </a:lnTo>
                  <a:lnTo>
                    <a:pt x="346900" y="209918"/>
                  </a:lnTo>
                  <a:close/>
                </a:path>
                <a:path extrusionOk="0" h="656590" w="644525">
                  <a:moveTo>
                    <a:pt x="373646" y="178841"/>
                  </a:moveTo>
                  <a:lnTo>
                    <a:pt x="369087" y="178181"/>
                  </a:lnTo>
                  <a:lnTo>
                    <a:pt x="369735" y="179501"/>
                  </a:lnTo>
                  <a:lnTo>
                    <a:pt x="371195" y="180314"/>
                  </a:lnTo>
                  <a:lnTo>
                    <a:pt x="373646" y="178841"/>
                  </a:lnTo>
                  <a:close/>
                </a:path>
                <a:path extrusionOk="0" h="656590" w="644525">
                  <a:moveTo>
                    <a:pt x="387794" y="171818"/>
                  </a:moveTo>
                  <a:lnTo>
                    <a:pt x="380771" y="168008"/>
                  </a:lnTo>
                  <a:lnTo>
                    <a:pt x="379196" y="171818"/>
                  </a:lnTo>
                  <a:lnTo>
                    <a:pt x="371830" y="171818"/>
                  </a:lnTo>
                  <a:lnTo>
                    <a:pt x="374370" y="173088"/>
                  </a:lnTo>
                  <a:lnTo>
                    <a:pt x="385889" y="174167"/>
                  </a:lnTo>
                  <a:lnTo>
                    <a:pt x="387794" y="171818"/>
                  </a:lnTo>
                  <a:close/>
                </a:path>
                <a:path extrusionOk="0" h="656590" w="644525">
                  <a:moveTo>
                    <a:pt x="387819" y="174358"/>
                  </a:moveTo>
                  <a:lnTo>
                    <a:pt x="385889" y="174167"/>
                  </a:lnTo>
                  <a:lnTo>
                    <a:pt x="384708" y="175628"/>
                  </a:lnTo>
                  <a:lnTo>
                    <a:pt x="386397" y="174942"/>
                  </a:lnTo>
                  <a:lnTo>
                    <a:pt x="385965" y="178079"/>
                  </a:lnTo>
                  <a:lnTo>
                    <a:pt x="387654" y="174967"/>
                  </a:lnTo>
                  <a:lnTo>
                    <a:pt x="387070" y="174675"/>
                  </a:lnTo>
                  <a:lnTo>
                    <a:pt x="387819" y="174358"/>
                  </a:lnTo>
                  <a:close/>
                </a:path>
                <a:path extrusionOk="0" h="656590" w="644525">
                  <a:moveTo>
                    <a:pt x="399973" y="173990"/>
                  </a:moveTo>
                  <a:lnTo>
                    <a:pt x="399034" y="174358"/>
                  </a:lnTo>
                  <a:lnTo>
                    <a:pt x="399834" y="174358"/>
                  </a:lnTo>
                  <a:lnTo>
                    <a:pt x="399973" y="173990"/>
                  </a:lnTo>
                  <a:close/>
                </a:path>
                <a:path extrusionOk="0" h="656590" w="644525">
                  <a:moveTo>
                    <a:pt x="402259" y="173088"/>
                  </a:moveTo>
                  <a:lnTo>
                    <a:pt x="400799" y="171818"/>
                  </a:lnTo>
                  <a:lnTo>
                    <a:pt x="399973" y="173990"/>
                  </a:lnTo>
                  <a:lnTo>
                    <a:pt x="402259" y="173088"/>
                  </a:lnTo>
                  <a:close/>
                </a:path>
                <a:path extrusionOk="0" h="656590" w="644525">
                  <a:moveTo>
                    <a:pt x="410489" y="159118"/>
                  </a:moveTo>
                  <a:lnTo>
                    <a:pt x="408851" y="160388"/>
                  </a:lnTo>
                  <a:lnTo>
                    <a:pt x="408978" y="160718"/>
                  </a:lnTo>
                  <a:lnTo>
                    <a:pt x="410489" y="159118"/>
                  </a:lnTo>
                  <a:close/>
                </a:path>
                <a:path extrusionOk="0" h="656590" w="644525">
                  <a:moveTo>
                    <a:pt x="415759" y="153543"/>
                  </a:moveTo>
                  <a:lnTo>
                    <a:pt x="415150" y="154406"/>
                  </a:lnTo>
                  <a:lnTo>
                    <a:pt x="414845" y="155092"/>
                  </a:lnTo>
                  <a:lnTo>
                    <a:pt x="414705" y="155651"/>
                  </a:lnTo>
                  <a:lnTo>
                    <a:pt x="415759" y="153543"/>
                  </a:lnTo>
                  <a:close/>
                </a:path>
                <a:path extrusionOk="0" h="656590" w="644525">
                  <a:moveTo>
                    <a:pt x="436422" y="191592"/>
                  </a:moveTo>
                  <a:lnTo>
                    <a:pt x="436359" y="190614"/>
                  </a:lnTo>
                  <a:lnTo>
                    <a:pt x="435787" y="189928"/>
                  </a:lnTo>
                  <a:lnTo>
                    <a:pt x="435152" y="191262"/>
                  </a:lnTo>
                  <a:lnTo>
                    <a:pt x="435013" y="192354"/>
                  </a:lnTo>
                  <a:lnTo>
                    <a:pt x="435838" y="192938"/>
                  </a:lnTo>
                  <a:lnTo>
                    <a:pt x="436422" y="191592"/>
                  </a:lnTo>
                  <a:close/>
                </a:path>
                <a:path extrusionOk="0" h="656590" w="644525">
                  <a:moveTo>
                    <a:pt x="479552" y="101498"/>
                  </a:moveTo>
                  <a:lnTo>
                    <a:pt x="479158" y="96761"/>
                  </a:lnTo>
                  <a:lnTo>
                    <a:pt x="476021" y="99085"/>
                  </a:lnTo>
                  <a:lnTo>
                    <a:pt x="478612" y="99720"/>
                  </a:lnTo>
                  <a:lnTo>
                    <a:pt x="479552" y="101498"/>
                  </a:lnTo>
                  <a:close/>
                </a:path>
                <a:path extrusionOk="0" h="656590" w="644525">
                  <a:moveTo>
                    <a:pt x="479856" y="102298"/>
                  </a:moveTo>
                  <a:lnTo>
                    <a:pt x="479793" y="101993"/>
                  </a:lnTo>
                  <a:lnTo>
                    <a:pt x="479691" y="101739"/>
                  </a:lnTo>
                  <a:lnTo>
                    <a:pt x="479552" y="101498"/>
                  </a:lnTo>
                  <a:lnTo>
                    <a:pt x="479628" y="102400"/>
                  </a:lnTo>
                  <a:lnTo>
                    <a:pt x="479767" y="102298"/>
                  </a:lnTo>
                  <a:close/>
                </a:path>
                <a:path extrusionOk="0" h="656590" w="644525">
                  <a:moveTo>
                    <a:pt x="505218" y="80378"/>
                  </a:moveTo>
                  <a:lnTo>
                    <a:pt x="502780" y="84188"/>
                  </a:lnTo>
                  <a:lnTo>
                    <a:pt x="505218" y="80378"/>
                  </a:lnTo>
                  <a:close/>
                </a:path>
                <a:path extrusionOk="0" h="656590" w="644525">
                  <a:moveTo>
                    <a:pt x="515569" y="76644"/>
                  </a:moveTo>
                  <a:lnTo>
                    <a:pt x="513676" y="77838"/>
                  </a:lnTo>
                  <a:lnTo>
                    <a:pt x="514540" y="77838"/>
                  </a:lnTo>
                  <a:lnTo>
                    <a:pt x="515569" y="76644"/>
                  </a:lnTo>
                  <a:close/>
                </a:path>
                <a:path extrusionOk="0" h="656590" w="644525">
                  <a:moveTo>
                    <a:pt x="515670" y="76568"/>
                  </a:moveTo>
                  <a:close/>
                </a:path>
                <a:path extrusionOk="0" h="656590" w="644525">
                  <a:moveTo>
                    <a:pt x="524471" y="123558"/>
                  </a:moveTo>
                  <a:lnTo>
                    <a:pt x="524395" y="123405"/>
                  </a:lnTo>
                  <a:lnTo>
                    <a:pt x="524167" y="123558"/>
                  </a:lnTo>
                  <a:lnTo>
                    <a:pt x="524471" y="123558"/>
                  </a:lnTo>
                  <a:close/>
                </a:path>
                <a:path extrusionOk="0" h="656590" w="644525">
                  <a:moveTo>
                    <a:pt x="553034" y="89001"/>
                  </a:moveTo>
                  <a:lnTo>
                    <a:pt x="551675" y="87998"/>
                  </a:lnTo>
                  <a:lnTo>
                    <a:pt x="552780" y="89268"/>
                  </a:lnTo>
                  <a:lnTo>
                    <a:pt x="553034" y="89001"/>
                  </a:lnTo>
                  <a:close/>
                </a:path>
                <a:path extrusionOk="0" h="656590" w="644525">
                  <a:moveTo>
                    <a:pt x="564832" y="42468"/>
                  </a:moveTo>
                  <a:lnTo>
                    <a:pt x="559371" y="43548"/>
                  </a:lnTo>
                  <a:lnTo>
                    <a:pt x="558076" y="44818"/>
                  </a:lnTo>
                  <a:lnTo>
                    <a:pt x="564832" y="42468"/>
                  </a:lnTo>
                  <a:close/>
                </a:path>
                <a:path extrusionOk="0" h="656590" w="644525">
                  <a:moveTo>
                    <a:pt x="565531" y="42329"/>
                  </a:moveTo>
                  <a:lnTo>
                    <a:pt x="565353" y="42278"/>
                  </a:lnTo>
                  <a:lnTo>
                    <a:pt x="564832" y="42468"/>
                  </a:lnTo>
                  <a:lnTo>
                    <a:pt x="565531" y="42329"/>
                  </a:lnTo>
                  <a:close/>
                </a:path>
                <a:path extrusionOk="0" h="656590" w="644525">
                  <a:moveTo>
                    <a:pt x="565746" y="42278"/>
                  </a:moveTo>
                  <a:lnTo>
                    <a:pt x="565531" y="42329"/>
                  </a:lnTo>
                  <a:lnTo>
                    <a:pt x="565708" y="42367"/>
                  </a:lnTo>
                  <a:close/>
                </a:path>
                <a:path extrusionOk="0" h="656590" w="644525">
                  <a:moveTo>
                    <a:pt x="576453" y="33464"/>
                  </a:moveTo>
                  <a:lnTo>
                    <a:pt x="574052" y="32118"/>
                  </a:lnTo>
                  <a:lnTo>
                    <a:pt x="571296" y="37198"/>
                  </a:lnTo>
                  <a:lnTo>
                    <a:pt x="576453" y="33464"/>
                  </a:lnTo>
                  <a:close/>
                </a:path>
                <a:path extrusionOk="0" h="656590" w="644525">
                  <a:moveTo>
                    <a:pt x="580047" y="30848"/>
                  </a:moveTo>
                  <a:lnTo>
                    <a:pt x="576453" y="33464"/>
                  </a:lnTo>
                  <a:lnTo>
                    <a:pt x="578446" y="34569"/>
                  </a:lnTo>
                  <a:lnTo>
                    <a:pt x="580047" y="30848"/>
                  </a:lnTo>
                  <a:close/>
                </a:path>
                <a:path extrusionOk="0" h="656590" w="644525">
                  <a:moveTo>
                    <a:pt x="599440" y="27038"/>
                  </a:moveTo>
                  <a:lnTo>
                    <a:pt x="594537" y="27038"/>
                  </a:lnTo>
                  <a:lnTo>
                    <a:pt x="595363" y="28867"/>
                  </a:lnTo>
                  <a:lnTo>
                    <a:pt x="596201" y="28308"/>
                  </a:lnTo>
                  <a:lnTo>
                    <a:pt x="599440" y="27038"/>
                  </a:lnTo>
                  <a:close/>
                </a:path>
                <a:path extrusionOk="0" h="656590" w="644525">
                  <a:moveTo>
                    <a:pt x="601345" y="27038"/>
                  </a:moveTo>
                  <a:lnTo>
                    <a:pt x="599884" y="20688"/>
                  </a:lnTo>
                  <a:lnTo>
                    <a:pt x="599440" y="27038"/>
                  </a:lnTo>
                  <a:lnTo>
                    <a:pt x="601345" y="27038"/>
                  </a:lnTo>
                  <a:close/>
                </a:path>
                <a:path extrusionOk="0" h="656590" w="644525">
                  <a:moveTo>
                    <a:pt x="602335" y="27038"/>
                  </a:moveTo>
                  <a:lnTo>
                    <a:pt x="601345" y="27038"/>
                  </a:lnTo>
                  <a:lnTo>
                    <a:pt x="601929" y="29578"/>
                  </a:lnTo>
                  <a:lnTo>
                    <a:pt x="602335" y="27038"/>
                  </a:lnTo>
                  <a:close/>
                </a:path>
                <a:path extrusionOk="0" h="656590" w="644525">
                  <a:moveTo>
                    <a:pt x="605739" y="29146"/>
                  </a:moveTo>
                  <a:lnTo>
                    <a:pt x="605129" y="29857"/>
                  </a:lnTo>
                  <a:lnTo>
                    <a:pt x="604380" y="31546"/>
                  </a:lnTo>
                  <a:lnTo>
                    <a:pt x="604570" y="31597"/>
                  </a:lnTo>
                  <a:lnTo>
                    <a:pt x="604735" y="31572"/>
                  </a:lnTo>
                  <a:lnTo>
                    <a:pt x="604939" y="31635"/>
                  </a:lnTo>
                  <a:lnTo>
                    <a:pt x="605739" y="29146"/>
                  </a:lnTo>
                  <a:close/>
                </a:path>
                <a:path extrusionOk="0" h="656590" w="644525">
                  <a:moveTo>
                    <a:pt x="610552" y="25768"/>
                  </a:moveTo>
                  <a:lnTo>
                    <a:pt x="606806" y="23368"/>
                  </a:lnTo>
                  <a:lnTo>
                    <a:pt x="607085" y="21958"/>
                  </a:lnTo>
                  <a:lnTo>
                    <a:pt x="607580" y="19418"/>
                  </a:lnTo>
                  <a:lnTo>
                    <a:pt x="603745" y="18148"/>
                  </a:lnTo>
                  <a:lnTo>
                    <a:pt x="602335" y="27038"/>
                  </a:lnTo>
                  <a:lnTo>
                    <a:pt x="606094" y="27038"/>
                  </a:lnTo>
                  <a:lnTo>
                    <a:pt x="606412" y="25412"/>
                  </a:lnTo>
                  <a:lnTo>
                    <a:pt x="607949" y="28308"/>
                  </a:lnTo>
                  <a:lnTo>
                    <a:pt x="610552" y="25768"/>
                  </a:lnTo>
                  <a:close/>
                </a:path>
                <a:path extrusionOk="0" h="656590" w="644525">
                  <a:moveTo>
                    <a:pt x="630047" y="53708"/>
                  </a:moveTo>
                  <a:lnTo>
                    <a:pt x="628891" y="53708"/>
                  </a:lnTo>
                  <a:lnTo>
                    <a:pt x="629996" y="49898"/>
                  </a:lnTo>
                  <a:lnTo>
                    <a:pt x="624662" y="57518"/>
                  </a:lnTo>
                  <a:lnTo>
                    <a:pt x="627100" y="56248"/>
                  </a:lnTo>
                  <a:lnTo>
                    <a:pt x="630047" y="53708"/>
                  </a:lnTo>
                  <a:close/>
                </a:path>
                <a:path extrusionOk="0" h="656590" w="644525">
                  <a:moveTo>
                    <a:pt x="632587" y="46088"/>
                  </a:moveTo>
                  <a:lnTo>
                    <a:pt x="628815" y="47663"/>
                  </a:lnTo>
                  <a:lnTo>
                    <a:pt x="629970" y="49860"/>
                  </a:lnTo>
                  <a:lnTo>
                    <a:pt x="632587" y="46088"/>
                  </a:lnTo>
                  <a:close/>
                </a:path>
                <a:path extrusionOk="0" h="656590" w="644525">
                  <a:moveTo>
                    <a:pt x="637311" y="44818"/>
                  </a:moveTo>
                  <a:lnTo>
                    <a:pt x="637298" y="43548"/>
                  </a:lnTo>
                  <a:lnTo>
                    <a:pt x="636689" y="44818"/>
                  </a:lnTo>
                  <a:lnTo>
                    <a:pt x="637311" y="44818"/>
                  </a:lnTo>
                  <a:close/>
                </a:path>
                <a:path extrusionOk="0" h="656590" w="644525">
                  <a:moveTo>
                    <a:pt x="644423" y="11798"/>
                  </a:moveTo>
                  <a:lnTo>
                    <a:pt x="641972" y="15608"/>
                  </a:lnTo>
                  <a:lnTo>
                    <a:pt x="638302" y="16878"/>
                  </a:lnTo>
                  <a:lnTo>
                    <a:pt x="634898" y="16878"/>
                  </a:lnTo>
                  <a:lnTo>
                    <a:pt x="632485" y="15608"/>
                  </a:lnTo>
                  <a:lnTo>
                    <a:pt x="630059" y="14338"/>
                  </a:lnTo>
                  <a:lnTo>
                    <a:pt x="624332" y="13068"/>
                  </a:lnTo>
                  <a:lnTo>
                    <a:pt x="618286" y="15608"/>
                  </a:lnTo>
                  <a:lnTo>
                    <a:pt x="619112" y="14338"/>
                  </a:lnTo>
                  <a:lnTo>
                    <a:pt x="618782" y="14338"/>
                  </a:lnTo>
                  <a:lnTo>
                    <a:pt x="619594" y="13068"/>
                  </a:lnTo>
                  <a:lnTo>
                    <a:pt x="615276" y="13068"/>
                  </a:lnTo>
                  <a:lnTo>
                    <a:pt x="615416" y="19418"/>
                  </a:lnTo>
                  <a:lnTo>
                    <a:pt x="609574" y="19418"/>
                  </a:lnTo>
                  <a:lnTo>
                    <a:pt x="610577" y="25742"/>
                  </a:lnTo>
                  <a:lnTo>
                    <a:pt x="614451" y="21958"/>
                  </a:lnTo>
                  <a:lnTo>
                    <a:pt x="611251" y="27038"/>
                  </a:lnTo>
                  <a:lnTo>
                    <a:pt x="611974" y="35928"/>
                  </a:lnTo>
                  <a:lnTo>
                    <a:pt x="602818" y="37198"/>
                  </a:lnTo>
                  <a:lnTo>
                    <a:pt x="602564" y="35928"/>
                  </a:lnTo>
                  <a:lnTo>
                    <a:pt x="602894" y="34658"/>
                  </a:lnTo>
                  <a:lnTo>
                    <a:pt x="603554" y="32118"/>
                  </a:lnTo>
                  <a:lnTo>
                    <a:pt x="604380" y="30848"/>
                  </a:lnTo>
                  <a:lnTo>
                    <a:pt x="601179" y="30848"/>
                  </a:lnTo>
                  <a:lnTo>
                    <a:pt x="601268" y="34658"/>
                  </a:lnTo>
                  <a:lnTo>
                    <a:pt x="597954" y="34658"/>
                  </a:lnTo>
                  <a:lnTo>
                    <a:pt x="595363" y="28867"/>
                  </a:lnTo>
                  <a:lnTo>
                    <a:pt x="592328" y="30848"/>
                  </a:lnTo>
                  <a:lnTo>
                    <a:pt x="589953" y="35928"/>
                  </a:lnTo>
                  <a:lnTo>
                    <a:pt x="587908" y="30848"/>
                  </a:lnTo>
                  <a:lnTo>
                    <a:pt x="587413" y="32118"/>
                  </a:lnTo>
                  <a:lnTo>
                    <a:pt x="586778" y="35928"/>
                  </a:lnTo>
                  <a:lnTo>
                    <a:pt x="585152" y="35928"/>
                  </a:lnTo>
                  <a:lnTo>
                    <a:pt x="584873" y="29578"/>
                  </a:lnTo>
                  <a:lnTo>
                    <a:pt x="583171" y="37198"/>
                  </a:lnTo>
                  <a:lnTo>
                    <a:pt x="578446" y="34569"/>
                  </a:lnTo>
                  <a:lnTo>
                    <a:pt x="576211" y="39738"/>
                  </a:lnTo>
                  <a:lnTo>
                    <a:pt x="581723" y="39738"/>
                  </a:lnTo>
                  <a:lnTo>
                    <a:pt x="576389" y="44818"/>
                  </a:lnTo>
                  <a:lnTo>
                    <a:pt x="571220" y="43561"/>
                  </a:lnTo>
                  <a:lnTo>
                    <a:pt x="565708" y="42367"/>
                  </a:lnTo>
                  <a:lnTo>
                    <a:pt x="564311" y="46088"/>
                  </a:lnTo>
                  <a:lnTo>
                    <a:pt x="561479" y="47358"/>
                  </a:lnTo>
                  <a:lnTo>
                    <a:pt x="558571" y="47358"/>
                  </a:lnTo>
                  <a:lnTo>
                    <a:pt x="558571" y="49898"/>
                  </a:lnTo>
                  <a:lnTo>
                    <a:pt x="556679" y="53708"/>
                  </a:lnTo>
                  <a:lnTo>
                    <a:pt x="552627" y="51917"/>
                  </a:lnTo>
                  <a:lnTo>
                    <a:pt x="554812" y="51168"/>
                  </a:lnTo>
                  <a:lnTo>
                    <a:pt x="558571" y="49898"/>
                  </a:lnTo>
                  <a:lnTo>
                    <a:pt x="558571" y="47358"/>
                  </a:lnTo>
                  <a:lnTo>
                    <a:pt x="554774" y="47358"/>
                  </a:lnTo>
                  <a:lnTo>
                    <a:pt x="547319" y="53708"/>
                  </a:lnTo>
                  <a:lnTo>
                    <a:pt x="551408" y="52324"/>
                  </a:lnTo>
                  <a:lnTo>
                    <a:pt x="554024" y="58788"/>
                  </a:lnTo>
                  <a:lnTo>
                    <a:pt x="551535" y="62598"/>
                  </a:lnTo>
                  <a:lnTo>
                    <a:pt x="548970" y="58788"/>
                  </a:lnTo>
                  <a:lnTo>
                    <a:pt x="544741" y="62598"/>
                  </a:lnTo>
                  <a:lnTo>
                    <a:pt x="545134" y="65138"/>
                  </a:lnTo>
                  <a:lnTo>
                    <a:pt x="545630" y="68948"/>
                  </a:lnTo>
                  <a:lnTo>
                    <a:pt x="541743" y="71488"/>
                  </a:lnTo>
                  <a:lnTo>
                    <a:pt x="541693" y="67678"/>
                  </a:lnTo>
                  <a:lnTo>
                    <a:pt x="541642" y="63868"/>
                  </a:lnTo>
                  <a:lnTo>
                    <a:pt x="538302" y="67678"/>
                  </a:lnTo>
                  <a:lnTo>
                    <a:pt x="536282" y="62598"/>
                  </a:lnTo>
                  <a:lnTo>
                    <a:pt x="533806" y="68948"/>
                  </a:lnTo>
                  <a:lnTo>
                    <a:pt x="531787" y="70218"/>
                  </a:lnTo>
                  <a:lnTo>
                    <a:pt x="526491" y="71488"/>
                  </a:lnTo>
                  <a:lnTo>
                    <a:pt x="529336" y="74028"/>
                  </a:lnTo>
                  <a:lnTo>
                    <a:pt x="530593" y="79108"/>
                  </a:lnTo>
                  <a:lnTo>
                    <a:pt x="526707" y="81648"/>
                  </a:lnTo>
                  <a:lnTo>
                    <a:pt x="522465" y="81648"/>
                  </a:lnTo>
                  <a:lnTo>
                    <a:pt x="525767" y="76568"/>
                  </a:lnTo>
                  <a:lnTo>
                    <a:pt x="520522" y="81648"/>
                  </a:lnTo>
                  <a:lnTo>
                    <a:pt x="520166" y="79108"/>
                  </a:lnTo>
                  <a:lnTo>
                    <a:pt x="519531" y="75298"/>
                  </a:lnTo>
                  <a:lnTo>
                    <a:pt x="524357" y="76568"/>
                  </a:lnTo>
                  <a:lnTo>
                    <a:pt x="523760" y="75298"/>
                  </a:lnTo>
                  <a:lnTo>
                    <a:pt x="523976" y="72758"/>
                  </a:lnTo>
                  <a:lnTo>
                    <a:pt x="523417" y="71488"/>
                  </a:lnTo>
                  <a:lnTo>
                    <a:pt x="518731" y="71488"/>
                  </a:lnTo>
                  <a:lnTo>
                    <a:pt x="515670" y="76568"/>
                  </a:lnTo>
                  <a:lnTo>
                    <a:pt x="516470" y="76568"/>
                  </a:lnTo>
                  <a:lnTo>
                    <a:pt x="511924" y="87998"/>
                  </a:lnTo>
                  <a:lnTo>
                    <a:pt x="509651" y="87998"/>
                  </a:lnTo>
                  <a:lnTo>
                    <a:pt x="510120" y="84188"/>
                  </a:lnTo>
                  <a:lnTo>
                    <a:pt x="508749" y="85458"/>
                  </a:lnTo>
                  <a:lnTo>
                    <a:pt x="508825" y="87998"/>
                  </a:lnTo>
                  <a:lnTo>
                    <a:pt x="506615" y="90538"/>
                  </a:lnTo>
                  <a:lnTo>
                    <a:pt x="506107" y="89268"/>
                  </a:lnTo>
                  <a:lnTo>
                    <a:pt x="505104" y="86728"/>
                  </a:lnTo>
                  <a:lnTo>
                    <a:pt x="502856" y="84277"/>
                  </a:lnTo>
                  <a:lnTo>
                    <a:pt x="499808" y="89268"/>
                  </a:lnTo>
                  <a:lnTo>
                    <a:pt x="498348" y="87998"/>
                  </a:lnTo>
                  <a:lnTo>
                    <a:pt x="493293" y="87998"/>
                  </a:lnTo>
                  <a:lnTo>
                    <a:pt x="493509" y="86728"/>
                  </a:lnTo>
                  <a:lnTo>
                    <a:pt x="487972" y="87998"/>
                  </a:lnTo>
                  <a:lnTo>
                    <a:pt x="487172" y="99428"/>
                  </a:lnTo>
                  <a:lnTo>
                    <a:pt x="479856" y="101968"/>
                  </a:lnTo>
                  <a:lnTo>
                    <a:pt x="479793" y="103238"/>
                  </a:lnTo>
                  <a:lnTo>
                    <a:pt x="478891" y="104508"/>
                  </a:lnTo>
                  <a:lnTo>
                    <a:pt x="473062" y="108318"/>
                  </a:lnTo>
                  <a:lnTo>
                    <a:pt x="465747" y="108318"/>
                  </a:lnTo>
                  <a:lnTo>
                    <a:pt x="462445" y="115938"/>
                  </a:lnTo>
                  <a:lnTo>
                    <a:pt x="455015" y="114668"/>
                  </a:lnTo>
                  <a:lnTo>
                    <a:pt x="454723" y="117208"/>
                  </a:lnTo>
                  <a:lnTo>
                    <a:pt x="457530" y="118478"/>
                  </a:lnTo>
                  <a:lnTo>
                    <a:pt x="459816" y="121018"/>
                  </a:lnTo>
                  <a:lnTo>
                    <a:pt x="458025" y="124828"/>
                  </a:lnTo>
                  <a:lnTo>
                    <a:pt x="453504" y="131178"/>
                  </a:lnTo>
                  <a:lnTo>
                    <a:pt x="452539" y="122288"/>
                  </a:lnTo>
                  <a:lnTo>
                    <a:pt x="449440" y="122288"/>
                  </a:lnTo>
                  <a:lnTo>
                    <a:pt x="448513" y="127368"/>
                  </a:lnTo>
                  <a:lnTo>
                    <a:pt x="447573" y="136258"/>
                  </a:lnTo>
                  <a:lnTo>
                    <a:pt x="439127" y="136258"/>
                  </a:lnTo>
                  <a:lnTo>
                    <a:pt x="440143" y="133718"/>
                  </a:lnTo>
                  <a:lnTo>
                    <a:pt x="442099" y="133718"/>
                  </a:lnTo>
                  <a:lnTo>
                    <a:pt x="442747" y="132448"/>
                  </a:lnTo>
                  <a:lnTo>
                    <a:pt x="443407" y="131178"/>
                  </a:lnTo>
                  <a:lnTo>
                    <a:pt x="437222" y="132448"/>
                  </a:lnTo>
                  <a:lnTo>
                    <a:pt x="438492" y="123558"/>
                  </a:lnTo>
                  <a:lnTo>
                    <a:pt x="443242" y="122288"/>
                  </a:lnTo>
                  <a:lnTo>
                    <a:pt x="436422" y="121018"/>
                  </a:lnTo>
                  <a:lnTo>
                    <a:pt x="437159" y="127368"/>
                  </a:lnTo>
                  <a:lnTo>
                    <a:pt x="427824" y="137528"/>
                  </a:lnTo>
                  <a:lnTo>
                    <a:pt x="428586" y="145148"/>
                  </a:lnTo>
                  <a:lnTo>
                    <a:pt x="424332" y="143878"/>
                  </a:lnTo>
                  <a:lnTo>
                    <a:pt x="424853" y="143878"/>
                  </a:lnTo>
                  <a:lnTo>
                    <a:pt x="425665" y="142608"/>
                  </a:lnTo>
                  <a:lnTo>
                    <a:pt x="422097" y="143878"/>
                  </a:lnTo>
                  <a:lnTo>
                    <a:pt x="422249" y="147688"/>
                  </a:lnTo>
                  <a:lnTo>
                    <a:pt x="422592" y="152768"/>
                  </a:lnTo>
                  <a:lnTo>
                    <a:pt x="419646" y="156578"/>
                  </a:lnTo>
                  <a:lnTo>
                    <a:pt x="416750" y="157848"/>
                  </a:lnTo>
                  <a:lnTo>
                    <a:pt x="414045" y="157848"/>
                  </a:lnTo>
                  <a:lnTo>
                    <a:pt x="414705" y="155308"/>
                  </a:lnTo>
                  <a:lnTo>
                    <a:pt x="411454" y="161658"/>
                  </a:lnTo>
                  <a:lnTo>
                    <a:pt x="409816" y="162928"/>
                  </a:lnTo>
                  <a:lnTo>
                    <a:pt x="408978" y="160718"/>
                  </a:lnTo>
                  <a:lnTo>
                    <a:pt x="403250" y="166738"/>
                  </a:lnTo>
                  <a:lnTo>
                    <a:pt x="403085" y="165468"/>
                  </a:lnTo>
                  <a:lnTo>
                    <a:pt x="403072" y="166014"/>
                  </a:lnTo>
                  <a:lnTo>
                    <a:pt x="403059" y="165303"/>
                  </a:lnTo>
                  <a:lnTo>
                    <a:pt x="402844" y="164528"/>
                  </a:lnTo>
                  <a:lnTo>
                    <a:pt x="402285" y="164858"/>
                  </a:lnTo>
                  <a:lnTo>
                    <a:pt x="403059" y="166471"/>
                  </a:lnTo>
                  <a:lnTo>
                    <a:pt x="403009" y="169278"/>
                  </a:lnTo>
                  <a:lnTo>
                    <a:pt x="402513" y="173088"/>
                  </a:lnTo>
                  <a:lnTo>
                    <a:pt x="402094" y="174358"/>
                  </a:lnTo>
                  <a:lnTo>
                    <a:pt x="399834" y="174358"/>
                  </a:lnTo>
                  <a:lnTo>
                    <a:pt x="398373" y="178168"/>
                  </a:lnTo>
                  <a:lnTo>
                    <a:pt x="394639" y="176898"/>
                  </a:lnTo>
                  <a:lnTo>
                    <a:pt x="396252" y="171818"/>
                  </a:lnTo>
                  <a:lnTo>
                    <a:pt x="399503" y="169278"/>
                  </a:lnTo>
                  <a:lnTo>
                    <a:pt x="394106" y="166738"/>
                  </a:lnTo>
                  <a:lnTo>
                    <a:pt x="392658" y="169278"/>
                  </a:lnTo>
                  <a:lnTo>
                    <a:pt x="390931" y="173088"/>
                  </a:lnTo>
                  <a:lnTo>
                    <a:pt x="387845" y="174358"/>
                  </a:lnTo>
                  <a:lnTo>
                    <a:pt x="387972" y="174358"/>
                  </a:lnTo>
                  <a:lnTo>
                    <a:pt x="387654" y="174967"/>
                  </a:lnTo>
                  <a:lnTo>
                    <a:pt x="388937" y="175628"/>
                  </a:lnTo>
                  <a:lnTo>
                    <a:pt x="390779" y="180708"/>
                  </a:lnTo>
                  <a:lnTo>
                    <a:pt x="388264" y="179438"/>
                  </a:lnTo>
                  <a:lnTo>
                    <a:pt x="385394" y="179438"/>
                  </a:lnTo>
                  <a:lnTo>
                    <a:pt x="385953" y="178168"/>
                  </a:lnTo>
                  <a:lnTo>
                    <a:pt x="385229" y="179438"/>
                  </a:lnTo>
                  <a:lnTo>
                    <a:pt x="383336" y="180708"/>
                  </a:lnTo>
                  <a:lnTo>
                    <a:pt x="381317" y="181978"/>
                  </a:lnTo>
                  <a:lnTo>
                    <a:pt x="380352" y="185788"/>
                  </a:lnTo>
                  <a:lnTo>
                    <a:pt x="377571" y="181978"/>
                  </a:lnTo>
                  <a:lnTo>
                    <a:pt x="375793" y="184518"/>
                  </a:lnTo>
                  <a:lnTo>
                    <a:pt x="372872" y="187058"/>
                  </a:lnTo>
                  <a:lnTo>
                    <a:pt x="369417" y="181978"/>
                  </a:lnTo>
                  <a:lnTo>
                    <a:pt x="367157" y="187058"/>
                  </a:lnTo>
                  <a:lnTo>
                    <a:pt x="369265" y="188328"/>
                  </a:lnTo>
                  <a:lnTo>
                    <a:pt x="368985" y="192138"/>
                  </a:lnTo>
                  <a:lnTo>
                    <a:pt x="364947" y="194678"/>
                  </a:lnTo>
                  <a:lnTo>
                    <a:pt x="361315" y="192138"/>
                  </a:lnTo>
                  <a:lnTo>
                    <a:pt x="358051" y="189598"/>
                  </a:lnTo>
                  <a:lnTo>
                    <a:pt x="356577" y="192138"/>
                  </a:lnTo>
                  <a:lnTo>
                    <a:pt x="361797" y="194678"/>
                  </a:lnTo>
                  <a:lnTo>
                    <a:pt x="360426" y="198488"/>
                  </a:lnTo>
                  <a:lnTo>
                    <a:pt x="354114" y="201028"/>
                  </a:lnTo>
                  <a:lnTo>
                    <a:pt x="352183" y="204838"/>
                  </a:lnTo>
                  <a:lnTo>
                    <a:pt x="348564" y="212458"/>
                  </a:lnTo>
                  <a:lnTo>
                    <a:pt x="344563" y="213550"/>
                  </a:lnTo>
                  <a:lnTo>
                    <a:pt x="344538" y="214998"/>
                  </a:lnTo>
                  <a:lnTo>
                    <a:pt x="343712" y="216268"/>
                  </a:lnTo>
                  <a:lnTo>
                    <a:pt x="343065" y="213728"/>
                  </a:lnTo>
                  <a:lnTo>
                    <a:pt x="342709" y="213728"/>
                  </a:lnTo>
                  <a:lnTo>
                    <a:pt x="341312" y="217538"/>
                  </a:lnTo>
                  <a:lnTo>
                    <a:pt x="346240" y="218808"/>
                  </a:lnTo>
                  <a:lnTo>
                    <a:pt x="343217" y="222618"/>
                  </a:lnTo>
                  <a:lnTo>
                    <a:pt x="342277" y="225158"/>
                  </a:lnTo>
                  <a:lnTo>
                    <a:pt x="337223" y="226428"/>
                  </a:lnTo>
                  <a:lnTo>
                    <a:pt x="331571" y="227698"/>
                  </a:lnTo>
                  <a:lnTo>
                    <a:pt x="328803" y="231508"/>
                  </a:lnTo>
                  <a:lnTo>
                    <a:pt x="326517" y="231508"/>
                  </a:lnTo>
                  <a:lnTo>
                    <a:pt x="327088" y="228968"/>
                  </a:lnTo>
                  <a:lnTo>
                    <a:pt x="325247" y="227698"/>
                  </a:lnTo>
                  <a:lnTo>
                    <a:pt x="321576" y="236588"/>
                  </a:lnTo>
                  <a:lnTo>
                    <a:pt x="321691" y="235318"/>
                  </a:lnTo>
                  <a:lnTo>
                    <a:pt x="320332" y="244208"/>
                  </a:lnTo>
                  <a:lnTo>
                    <a:pt x="313131" y="245478"/>
                  </a:lnTo>
                  <a:lnTo>
                    <a:pt x="319430" y="245478"/>
                  </a:lnTo>
                  <a:lnTo>
                    <a:pt x="317296" y="260718"/>
                  </a:lnTo>
                  <a:lnTo>
                    <a:pt x="322160" y="260718"/>
                  </a:lnTo>
                  <a:lnTo>
                    <a:pt x="323430" y="261988"/>
                  </a:lnTo>
                  <a:lnTo>
                    <a:pt x="319341" y="268338"/>
                  </a:lnTo>
                  <a:lnTo>
                    <a:pt x="317982" y="268338"/>
                  </a:lnTo>
                  <a:lnTo>
                    <a:pt x="317271" y="267068"/>
                  </a:lnTo>
                  <a:lnTo>
                    <a:pt x="316979" y="265798"/>
                  </a:lnTo>
                  <a:lnTo>
                    <a:pt x="316687" y="264579"/>
                  </a:lnTo>
                  <a:lnTo>
                    <a:pt x="317080" y="262115"/>
                  </a:lnTo>
                  <a:lnTo>
                    <a:pt x="317296" y="260731"/>
                  </a:lnTo>
                  <a:lnTo>
                    <a:pt x="315836" y="260375"/>
                  </a:lnTo>
                  <a:lnTo>
                    <a:pt x="316674" y="264591"/>
                  </a:lnTo>
                  <a:lnTo>
                    <a:pt x="316496" y="265798"/>
                  </a:lnTo>
                  <a:lnTo>
                    <a:pt x="312915" y="265798"/>
                  </a:lnTo>
                  <a:lnTo>
                    <a:pt x="311835" y="263258"/>
                  </a:lnTo>
                  <a:lnTo>
                    <a:pt x="311454" y="260718"/>
                  </a:lnTo>
                  <a:lnTo>
                    <a:pt x="311264" y="259448"/>
                  </a:lnTo>
                  <a:lnTo>
                    <a:pt x="315836" y="259448"/>
                  </a:lnTo>
                  <a:lnTo>
                    <a:pt x="315569" y="258178"/>
                  </a:lnTo>
                  <a:lnTo>
                    <a:pt x="315036" y="255638"/>
                  </a:lnTo>
                  <a:lnTo>
                    <a:pt x="314286" y="253098"/>
                  </a:lnTo>
                  <a:lnTo>
                    <a:pt x="313905" y="251828"/>
                  </a:lnTo>
                  <a:lnTo>
                    <a:pt x="311365" y="249288"/>
                  </a:lnTo>
                  <a:lnTo>
                    <a:pt x="311416" y="250558"/>
                  </a:lnTo>
                  <a:lnTo>
                    <a:pt x="311010" y="250558"/>
                  </a:lnTo>
                  <a:lnTo>
                    <a:pt x="310349" y="251828"/>
                  </a:lnTo>
                  <a:lnTo>
                    <a:pt x="310146" y="250558"/>
                  </a:lnTo>
                  <a:lnTo>
                    <a:pt x="309829" y="250558"/>
                  </a:lnTo>
                  <a:lnTo>
                    <a:pt x="308660" y="249288"/>
                  </a:lnTo>
                  <a:lnTo>
                    <a:pt x="308851" y="250558"/>
                  </a:lnTo>
                  <a:lnTo>
                    <a:pt x="308825" y="253098"/>
                  </a:lnTo>
                  <a:lnTo>
                    <a:pt x="307479" y="252196"/>
                  </a:lnTo>
                  <a:lnTo>
                    <a:pt x="307479" y="258178"/>
                  </a:lnTo>
                  <a:lnTo>
                    <a:pt x="306679" y="259448"/>
                  </a:lnTo>
                  <a:lnTo>
                    <a:pt x="305384" y="260718"/>
                  </a:lnTo>
                  <a:lnTo>
                    <a:pt x="303339" y="260718"/>
                  </a:lnTo>
                  <a:lnTo>
                    <a:pt x="303199" y="259448"/>
                  </a:lnTo>
                  <a:lnTo>
                    <a:pt x="304965" y="258178"/>
                  </a:lnTo>
                  <a:lnTo>
                    <a:pt x="307479" y="258178"/>
                  </a:lnTo>
                  <a:lnTo>
                    <a:pt x="307479" y="252196"/>
                  </a:lnTo>
                  <a:lnTo>
                    <a:pt x="303174" y="249288"/>
                  </a:lnTo>
                  <a:lnTo>
                    <a:pt x="304520" y="251828"/>
                  </a:lnTo>
                  <a:lnTo>
                    <a:pt x="293852" y="255638"/>
                  </a:lnTo>
                  <a:lnTo>
                    <a:pt x="292379" y="270878"/>
                  </a:lnTo>
                  <a:lnTo>
                    <a:pt x="290563" y="278498"/>
                  </a:lnTo>
                  <a:lnTo>
                    <a:pt x="286588" y="286118"/>
                  </a:lnTo>
                  <a:lnTo>
                    <a:pt x="285648" y="281038"/>
                  </a:lnTo>
                  <a:lnTo>
                    <a:pt x="281876" y="279768"/>
                  </a:lnTo>
                  <a:lnTo>
                    <a:pt x="278257" y="275958"/>
                  </a:lnTo>
                  <a:lnTo>
                    <a:pt x="284708" y="278498"/>
                  </a:lnTo>
                  <a:lnTo>
                    <a:pt x="284429" y="275958"/>
                  </a:lnTo>
                  <a:lnTo>
                    <a:pt x="283603" y="268338"/>
                  </a:lnTo>
                  <a:lnTo>
                    <a:pt x="287274" y="265798"/>
                  </a:lnTo>
                  <a:lnTo>
                    <a:pt x="289102" y="264528"/>
                  </a:lnTo>
                  <a:lnTo>
                    <a:pt x="286232" y="265798"/>
                  </a:lnTo>
                  <a:lnTo>
                    <a:pt x="285013" y="263258"/>
                  </a:lnTo>
                  <a:lnTo>
                    <a:pt x="285013" y="261988"/>
                  </a:lnTo>
                  <a:lnTo>
                    <a:pt x="280212" y="273418"/>
                  </a:lnTo>
                  <a:lnTo>
                    <a:pt x="277342" y="269608"/>
                  </a:lnTo>
                  <a:lnTo>
                    <a:pt x="276123" y="273418"/>
                  </a:lnTo>
                  <a:lnTo>
                    <a:pt x="272656" y="273418"/>
                  </a:lnTo>
                  <a:lnTo>
                    <a:pt x="280377" y="278498"/>
                  </a:lnTo>
                  <a:lnTo>
                    <a:pt x="270471" y="283578"/>
                  </a:lnTo>
                  <a:lnTo>
                    <a:pt x="269011" y="288658"/>
                  </a:lnTo>
                  <a:lnTo>
                    <a:pt x="266750" y="286118"/>
                  </a:lnTo>
                  <a:lnTo>
                    <a:pt x="266280" y="285191"/>
                  </a:lnTo>
                  <a:lnTo>
                    <a:pt x="266395" y="291198"/>
                  </a:lnTo>
                  <a:lnTo>
                    <a:pt x="264706" y="291846"/>
                  </a:lnTo>
                  <a:lnTo>
                    <a:pt x="264210" y="289928"/>
                  </a:lnTo>
                  <a:lnTo>
                    <a:pt x="263994" y="292112"/>
                  </a:lnTo>
                  <a:lnTo>
                    <a:pt x="263055" y="292468"/>
                  </a:lnTo>
                  <a:lnTo>
                    <a:pt x="263956" y="292468"/>
                  </a:lnTo>
                  <a:lnTo>
                    <a:pt x="263715" y="295008"/>
                  </a:lnTo>
                  <a:lnTo>
                    <a:pt x="256565" y="297548"/>
                  </a:lnTo>
                  <a:lnTo>
                    <a:pt x="256095" y="295008"/>
                  </a:lnTo>
                  <a:lnTo>
                    <a:pt x="257035" y="293738"/>
                  </a:lnTo>
                  <a:lnTo>
                    <a:pt x="250837" y="298818"/>
                  </a:lnTo>
                  <a:lnTo>
                    <a:pt x="244690" y="305168"/>
                  </a:lnTo>
                  <a:lnTo>
                    <a:pt x="240741" y="312788"/>
                  </a:lnTo>
                  <a:lnTo>
                    <a:pt x="241173" y="319138"/>
                  </a:lnTo>
                  <a:lnTo>
                    <a:pt x="240423" y="317868"/>
                  </a:lnTo>
                  <a:lnTo>
                    <a:pt x="235623" y="310248"/>
                  </a:lnTo>
                  <a:lnTo>
                    <a:pt x="234937" y="308978"/>
                  </a:lnTo>
                  <a:lnTo>
                    <a:pt x="241338" y="339458"/>
                  </a:lnTo>
                  <a:lnTo>
                    <a:pt x="236994" y="334378"/>
                  </a:lnTo>
                  <a:lnTo>
                    <a:pt x="231114" y="329298"/>
                  </a:lnTo>
                  <a:lnTo>
                    <a:pt x="226441" y="322948"/>
                  </a:lnTo>
                  <a:lnTo>
                    <a:pt x="225729" y="318300"/>
                  </a:lnTo>
                  <a:lnTo>
                    <a:pt x="225907" y="318236"/>
                  </a:lnTo>
                  <a:lnTo>
                    <a:pt x="225717" y="318008"/>
                  </a:lnTo>
                  <a:lnTo>
                    <a:pt x="225666" y="317868"/>
                  </a:lnTo>
                  <a:lnTo>
                    <a:pt x="223456" y="317868"/>
                  </a:lnTo>
                  <a:lnTo>
                    <a:pt x="220776" y="319138"/>
                  </a:lnTo>
                  <a:lnTo>
                    <a:pt x="219125" y="324218"/>
                  </a:lnTo>
                  <a:lnTo>
                    <a:pt x="220853" y="324218"/>
                  </a:lnTo>
                  <a:lnTo>
                    <a:pt x="228422" y="329298"/>
                  </a:lnTo>
                  <a:lnTo>
                    <a:pt x="227406" y="330568"/>
                  </a:lnTo>
                  <a:lnTo>
                    <a:pt x="218325" y="329298"/>
                  </a:lnTo>
                  <a:lnTo>
                    <a:pt x="221932" y="330568"/>
                  </a:lnTo>
                  <a:lnTo>
                    <a:pt x="215912" y="330568"/>
                  </a:lnTo>
                  <a:lnTo>
                    <a:pt x="220726" y="339458"/>
                  </a:lnTo>
                  <a:lnTo>
                    <a:pt x="217995" y="340728"/>
                  </a:lnTo>
                  <a:lnTo>
                    <a:pt x="217322" y="339458"/>
                  </a:lnTo>
                  <a:lnTo>
                    <a:pt x="210947" y="334657"/>
                  </a:lnTo>
                  <a:lnTo>
                    <a:pt x="211518" y="343001"/>
                  </a:lnTo>
                  <a:lnTo>
                    <a:pt x="205879" y="339458"/>
                  </a:lnTo>
                  <a:lnTo>
                    <a:pt x="202488" y="338188"/>
                  </a:lnTo>
                  <a:lnTo>
                    <a:pt x="204546" y="339458"/>
                  </a:lnTo>
                  <a:lnTo>
                    <a:pt x="197078" y="343268"/>
                  </a:lnTo>
                  <a:lnTo>
                    <a:pt x="196164" y="345808"/>
                  </a:lnTo>
                  <a:lnTo>
                    <a:pt x="200418" y="344538"/>
                  </a:lnTo>
                  <a:lnTo>
                    <a:pt x="197485" y="349618"/>
                  </a:lnTo>
                  <a:lnTo>
                    <a:pt x="198259" y="355968"/>
                  </a:lnTo>
                  <a:lnTo>
                    <a:pt x="199186" y="362318"/>
                  </a:lnTo>
                  <a:lnTo>
                    <a:pt x="196723" y="368668"/>
                  </a:lnTo>
                  <a:lnTo>
                    <a:pt x="196024" y="366128"/>
                  </a:lnTo>
                  <a:lnTo>
                    <a:pt x="189458" y="357238"/>
                  </a:lnTo>
                  <a:lnTo>
                    <a:pt x="185077" y="359778"/>
                  </a:lnTo>
                  <a:lnTo>
                    <a:pt x="187667" y="366128"/>
                  </a:lnTo>
                  <a:lnTo>
                    <a:pt x="191046" y="375018"/>
                  </a:lnTo>
                  <a:lnTo>
                    <a:pt x="193471" y="385178"/>
                  </a:lnTo>
                  <a:lnTo>
                    <a:pt x="193243" y="392798"/>
                  </a:lnTo>
                  <a:lnTo>
                    <a:pt x="189979" y="391528"/>
                  </a:lnTo>
                  <a:lnTo>
                    <a:pt x="188048" y="399148"/>
                  </a:lnTo>
                  <a:lnTo>
                    <a:pt x="187007" y="395338"/>
                  </a:lnTo>
                  <a:lnTo>
                    <a:pt x="185610" y="390258"/>
                  </a:lnTo>
                  <a:lnTo>
                    <a:pt x="185318" y="388988"/>
                  </a:lnTo>
                  <a:lnTo>
                    <a:pt x="183248" y="380098"/>
                  </a:lnTo>
                  <a:lnTo>
                    <a:pt x="181444" y="369938"/>
                  </a:lnTo>
                  <a:lnTo>
                    <a:pt x="180936" y="364858"/>
                  </a:lnTo>
                  <a:lnTo>
                    <a:pt x="180809" y="363588"/>
                  </a:lnTo>
                  <a:lnTo>
                    <a:pt x="180682" y="362318"/>
                  </a:lnTo>
                  <a:lnTo>
                    <a:pt x="176403" y="362318"/>
                  </a:lnTo>
                  <a:lnTo>
                    <a:pt x="177431" y="359778"/>
                  </a:lnTo>
                  <a:lnTo>
                    <a:pt x="173761" y="363588"/>
                  </a:lnTo>
                  <a:lnTo>
                    <a:pt x="170370" y="363588"/>
                  </a:lnTo>
                  <a:lnTo>
                    <a:pt x="172796" y="358508"/>
                  </a:lnTo>
                  <a:lnTo>
                    <a:pt x="173812" y="357238"/>
                  </a:lnTo>
                  <a:lnTo>
                    <a:pt x="171246" y="359778"/>
                  </a:lnTo>
                  <a:lnTo>
                    <a:pt x="166052" y="363588"/>
                  </a:lnTo>
                  <a:lnTo>
                    <a:pt x="163550" y="364858"/>
                  </a:lnTo>
                  <a:lnTo>
                    <a:pt x="168376" y="368668"/>
                  </a:lnTo>
                  <a:lnTo>
                    <a:pt x="161315" y="376288"/>
                  </a:lnTo>
                  <a:lnTo>
                    <a:pt x="165366" y="380098"/>
                  </a:lnTo>
                  <a:lnTo>
                    <a:pt x="170281" y="364858"/>
                  </a:lnTo>
                  <a:lnTo>
                    <a:pt x="173278" y="369938"/>
                  </a:lnTo>
                  <a:lnTo>
                    <a:pt x="174739" y="376288"/>
                  </a:lnTo>
                  <a:lnTo>
                    <a:pt x="174015" y="383908"/>
                  </a:lnTo>
                  <a:lnTo>
                    <a:pt x="170472" y="388988"/>
                  </a:lnTo>
                  <a:lnTo>
                    <a:pt x="167132" y="388988"/>
                  </a:lnTo>
                  <a:lnTo>
                    <a:pt x="166636" y="387718"/>
                  </a:lnTo>
                  <a:lnTo>
                    <a:pt x="163664" y="380098"/>
                  </a:lnTo>
                  <a:lnTo>
                    <a:pt x="162052" y="378828"/>
                  </a:lnTo>
                  <a:lnTo>
                    <a:pt x="162801" y="381368"/>
                  </a:lnTo>
                  <a:lnTo>
                    <a:pt x="159156" y="387718"/>
                  </a:lnTo>
                  <a:lnTo>
                    <a:pt x="157480" y="387718"/>
                  </a:lnTo>
                  <a:lnTo>
                    <a:pt x="157695" y="382638"/>
                  </a:lnTo>
                  <a:lnTo>
                    <a:pt x="152565" y="383908"/>
                  </a:lnTo>
                  <a:lnTo>
                    <a:pt x="158064" y="394068"/>
                  </a:lnTo>
                  <a:lnTo>
                    <a:pt x="149618" y="394068"/>
                  </a:lnTo>
                  <a:lnTo>
                    <a:pt x="147904" y="395338"/>
                  </a:lnTo>
                  <a:lnTo>
                    <a:pt x="139509" y="392798"/>
                  </a:lnTo>
                  <a:lnTo>
                    <a:pt x="141947" y="396608"/>
                  </a:lnTo>
                  <a:lnTo>
                    <a:pt x="148907" y="399148"/>
                  </a:lnTo>
                  <a:lnTo>
                    <a:pt x="157060" y="405498"/>
                  </a:lnTo>
                  <a:lnTo>
                    <a:pt x="164249" y="413118"/>
                  </a:lnTo>
                  <a:lnTo>
                    <a:pt x="168300" y="418198"/>
                  </a:lnTo>
                  <a:lnTo>
                    <a:pt x="167436" y="418198"/>
                  </a:lnTo>
                  <a:lnTo>
                    <a:pt x="156044" y="420738"/>
                  </a:lnTo>
                  <a:lnTo>
                    <a:pt x="151980" y="420738"/>
                  </a:lnTo>
                  <a:lnTo>
                    <a:pt x="145618" y="419468"/>
                  </a:lnTo>
                  <a:lnTo>
                    <a:pt x="145618" y="418198"/>
                  </a:lnTo>
                  <a:lnTo>
                    <a:pt x="137782" y="418198"/>
                  </a:lnTo>
                  <a:lnTo>
                    <a:pt x="136499" y="422008"/>
                  </a:lnTo>
                  <a:lnTo>
                    <a:pt x="133997" y="419468"/>
                  </a:lnTo>
                  <a:lnTo>
                    <a:pt x="130606" y="424548"/>
                  </a:lnTo>
                  <a:lnTo>
                    <a:pt x="134772" y="425818"/>
                  </a:lnTo>
                  <a:lnTo>
                    <a:pt x="137769" y="437248"/>
                  </a:lnTo>
                  <a:lnTo>
                    <a:pt x="136118" y="441058"/>
                  </a:lnTo>
                  <a:lnTo>
                    <a:pt x="135077" y="439788"/>
                  </a:lnTo>
                  <a:lnTo>
                    <a:pt x="131902" y="439788"/>
                  </a:lnTo>
                  <a:lnTo>
                    <a:pt x="131102" y="439750"/>
                  </a:lnTo>
                  <a:lnTo>
                    <a:pt x="131686" y="439889"/>
                  </a:lnTo>
                  <a:lnTo>
                    <a:pt x="125082" y="446138"/>
                  </a:lnTo>
                  <a:lnTo>
                    <a:pt x="119735" y="447408"/>
                  </a:lnTo>
                  <a:lnTo>
                    <a:pt x="114160" y="455028"/>
                  </a:lnTo>
                  <a:lnTo>
                    <a:pt x="112496" y="453758"/>
                  </a:lnTo>
                  <a:lnTo>
                    <a:pt x="109105" y="455866"/>
                  </a:lnTo>
                  <a:lnTo>
                    <a:pt x="112102" y="460108"/>
                  </a:lnTo>
                  <a:lnTo>
                    <a:pt x="114274" y="466458"/>
                  </a:lnTo>
                  <a:lnTo>
                    <a:pt x="114782" y="472808"/>
                  </a:lnTo>
                  <a:lnTo>
                    <a:pt x="113525" y="480428"/>
                  </a:lnTo>
                  <a:lnTo>
                    <a:pt x="110490" y="486778"/>
                  </a:lnTo>
                  <a:lnTo>
                    <a:pt x="107619" y="479158"/>
                  </a:lnTo>
                  <a:lnTo>
                    <a:pt x="107696" y="480428"/>
                  </a:lnTo>
                  <a:lnTo>
                    <a:pt x="104889" y="486283"/>
                  </a:lnTo>
                  <a:lnTo>
                    <a:pt x="104889" y="507034"/>
                  </a:lnTo>
                  <a:lnTo>
                    <a:pt x="104711" y="507098"/>
                  </a:lnTo>
                  <a:lnTo>
                    <a:pt x="104889" y="507034"/>
                  </a:lnTo>
                  <a:lnTo>
                    <a:pt x="104889" y="486283"/>
                  </a:lnTo>
                  <a:lnTo>
                    <a:pt x="104038" y="488048"/>
                  </a:lnTo>
                  <a:lnTo>
                    <a:pt x="104559" y="494398"/>
                  </a:lnTo>
                  <a:lnTo>
                    <a:pt x="104775" y="499478"/>
                  </a:lnTo>
                  <a:lnTo>
                    <a:pt x="100241" y="503288"/>
                  </a:lnTo>
                  <a:lnTo>
                    <a:pt x="93624" y="504558"/>
                  </a:lnTo>
                  <a:lnTo>
                    <a:pt x="92240" y="498208"/>
                  </a:lnTo>
                  <a:lnTo>
                    <a:pt x="88798" y="496938"/>
                  </a:lnTo>
                  <a:lnTo>
                    <a:pt x="90843" y="490588"/>
                  </a:lnTo>
                  <a:lnTo>
                    <a:pt x="94145" y="490588"/>
                  </a:lnTo>
                  <a:lnTo>
                    <a:pt x="93954" y="488048"/>
                  </a:lnTo>
                  <a:lnTo>
                    <a:pt x="95313" y="484251"/>
                  </a:lnTo>
                  <a:lnTo>
                    <a:pt x="92900" y="485508"/>
                  </a:lnTo>
                  <a:lnTo>
                    <a:pt x="87160" y="493128"/>
                  </a:lnTo>
                  <a:lnTo>
                    <a:pt x="80695" y="500748"/>
                  </a:lnTo>
                  <a:lnTo>
                    <a:pt x="73774" y="507034"/>
                  </a:lnTo>
                  <a:lnTo>
                    <a:pt x="73799" y="508368"/>
                  </a:lnTo>
                  <a:lnTo>
                    <a:pt x="73736" y="510908"/>
                  </a:lnTo>
                  <a:lnTo>
                    <a:pt x="73393" y="513448"/>
                  </a:lnTo>
                  <a:lnTo>
                    <a:pt x="75933" y="513448"/>
                  </a:lnTo>
                  <a:lnTo>
                    <a:pt x="77343" y="509638"/>
                  </a:lnTo>
                  <a:lnTo>
                    <a:pt x="82397" y="509638"/>
                  </a:lnTo>
                  <a:lnTo>
                    <a:pt x="78092" y="518528"/>
                  </a:lnTo>
                  <a:lnTo>
                    <a:pt x="82118" y="515988"/>
                  </a:lnTo>
                  <a:lnTo>
                    <a:pt x="81673" y="521068"/>
                  </a:lnTo>
                  <a:lnTo>
                    <a:pt x="82499" y="527418"/>
                  </a:lnTo>
                  <a:lnTo>
                    <a:pt x="77241" y="531228"/>
                  </a:lnTo>
                  <a:lnTo>
                    <a:pt x="74599" y="529958"/>
                  </a:lnTo>
                  <a:lnTo>
                    <a:pt x="73875" y="529615"/>
                  </a:lnTo>
                  <a:lnTo>
                    <a:pt x="75171" y="528688"/>
                  </a:lnTo>
                  <a:lnTo>
                    <a:pt x="71958" y="528688"/>
                  </a:lnTo>
                  <a:lnTo>
                    <a:pt x="64922" y="528688"/>
                  </a:lnTo>
                  <a:lnTo>
                    <a:pt x="69430" y="535038"/>
                  </a:lnTo>
                  <a:lnTo>
                    <a:pt x="75082" y="533768"/>
                  </a:lnTo>
                  <a:lnTo>
                    <a:pt x="74968" y="538848"/>
                  </a:lnTo>
                  <a:lnTo>
                    <a:pt x="76936" y="546468"/>
                  </a:lnTo>
                  <a:lnTo>
                    <a:pt x="73926" y="549008"/>
                  </a:lnTo>
                  <a:lnTo>
                    <a:pt x="80162" y="549008"/>
                  </a:lnTo>
                  <a:lnTo>
                    <a:pt x="77635" y="546468"/>
                  </a:lnTo>
                  <a:lnTo>
                    <a:pt x="79692" y="542658"/>
                  </a:lnTo>
                  <a:lnTo>
                    <a:pt x="81470" y="540118"/>
                  </a:lnTo>
                  <a:lnTo>
                    <a:pt x="78117" y="537578"/>
                  </a:lnTo>
                  <a:lnTo>
                    <a:pt x="86588" y="538848"/>
                  </a:lnTo>
                  <a:lnTo>
                    <a:pt x="86093" y="537578"/>
                  </a:lnTo>
                  <a:lnTo>
                    <a:pt x="84607" y="533768"/>
                  </a:lnTo>
                  <a:lnTo>
                    <a:pt x="92748" y="533768"/>
                  </a:lnTo>
                  <a:lnTo>
                    <a:pt x="91173" y="532498"/>
                  </a:lnTo>
                  <a:lnTo>
                    <a:pt x="88798" y="532498"/>
                  </a:lnTo>
                  <a:lnTo>
                    <a:pt x="90474" y="531228"/>
                  </a:lnTo>
                  <a:lnTo>
                    <a:pt x="92138" y="529958"/>
                  </a:lnTo>
                  <a:lnTo>
                    <a:pt x="91808" y="529958"/>
                  </a:lnTo>
                  <a:lnTo>
                    <a:pt x="91414" y="528688"/>
                  </a:lnTo>
                  <a:lnTo>
                    <a:pt x="91579" y="527418"/>
                  </a:lnTo>
                  <a:lnTo>
                    <a:pt x="91249" y="527418"/>
                  </a:lnTo>
                  <a:lnTo>
                    <a:pt x="89928" y="528688"/>
                  </a:lnTo>
                  <a:lnTo>
                    <a:pt x="87579" y="528688"/>
                  </a:lnTo>
                  <a:lnTo>
                    <a:pt x="85382" y="523608"/>
                  </a:lnTo>
                  <a:lnTo>
                    <a:pt x="89903" y="518528"/>
                  </a:lnTo>
                  <a:lnTo>
                    <a:pt x="89700" y="515988"/>
                  </a:lnTo>
                  <a:lnTo>
                    <a:pt x="89598" y="514718"/>
                  </a:lnTo>
                  <a:lnTo>
                    <a:pt x="91922" y="513448"/>
                  </a:lnTo>
                  <a:lnTo>
                    <a:pt x="90639" y="517258"/>
                  </a:lnTo>
                  <a:lnTo>
                    <a:pt x="93129" y="517258"/>
                  </a:lnTo>
                  <a:lnTo>
                    <a:pt x="92773" y="513448"/>
                  </a:lnTo>
                  <a:lnTo>
                    <a:pt x="92659" y="512178"/>
                  </a:lnTo>
                  <a:lnTo>
                    <a:pt x="96240" y="514718"/>
                  </a:lnTo>
                  <a:lnTo>
                    <a:pt x="100037" y="512419"/>
                  </a:lnTo>
                  <a:lnTo>
                    <a:pt x="99949" y="512178"/>
                  </a:lnTo>
                  <a:lnTo>
                    <a:pt x="100063" y="512406"/>
                  </a:lnTo>
                  <a:lnTo>
                    <a:pt x="102514" y="510908"/>
                  </a:lnTo>
                  <a:lnTo>
                    <a:pt x="100634" y="517258"/>
                  </a:lnTo>
                  <a:lnTo>
                    <a:pt x="104216" y="512178"/>
                  </a:lnTo>
                  <a:lnTo>
                    <a:pt x="108089" y="510908"/>
                  </a:lnTo>
                  <a:lnTo>
                    <a:pt x="109842" y="509638"/>
                  </a:lnTo>
                  <a:lnTo>
                    <a:pt x="111594" y="508368"/>
                  </a:lnTo>
                  <a:lnTo>
                    <a:pt x="111696" y="507098"/>
                  </a:lnTo>
                  <a:lnTo>
                    <a:pt x="111798" y="505828"/>
                  </a:lnTo>
                  <a:lnTo>
                    <a:pt x="111899" y="504558"/>
                  </a:lnTo>
                  <a:lnTo>
                    <a:pt x="114236" y="503288"/>
                  </a:lnTo>
                  <a:lnTo>
                    <a:pt x="112356" y="496938"/>
                  </a:lnTo>
                  <a:lnTo>
                    <a:pt x="113525" y="500748"/>
                  </a:lnTo>
                  <a:lnTo>
                    <a:pt x="114782" y="496938"/>
                  </a:lnTo>
                  <a:lnTo>
                    <a:pt x="115201" y="495668"/>
                  </a:lnTo>
                  <a:lnTo>
                    <a:pt x="117005" y="491858"/>
                  </a:lnTo>
                  <a:lnTo>
                    <a:pt x="117881" y="491858"/>
                  </a:lnTo>
                  <a:lnTo>
                    <a:pt x="121602" y="486778"/>
                  </a:lnTo>
                  <a:lnTo>
                    <a:pt x="124815" y="480428"/>
                  </a:lnTo>
                  <a:lnTo>
                    <a:pt x="126009" y="478688"/>
                  </a:lnTo>
                  <a:lnTo>
                    <a:pt x="127228" y="480288"/>
                  </a:lnTo>
                  <a:lnTo>
                    <a:pt x="130098" y="479259"/>
                  </a:lnTo>
                  <a:lnTo>
                    <a:pt x="131902" y="478053"/>
                  </a:lnTo>
                  <a:lnTo>
                    <a:pt x="133223" y="476796"/>
                  </a:lnTo>
                  <a:lnTo>
                    <a:pt x="129463" y="477748"/>
                  </a:lnTo>
                  <a:lnTo>
                    <a:pt x="126746" y="477621"/>
                  </a:lnTo>
                  <a:lnTo>
                    <a:pt x="129197" y="474078"/>
                  </a:lnTo>
                  <a:lnTo>
                    <a:pt x="136398" y="470268"/>
                  </a:lnTo>
                  <a:lnTo>
                    <a:pt x="137477" y="467728"/>
                  </a:lnTo>
                  <a:lnTo>
                    <a:pt x="138442" y="465188"/>
                  </a:lnTo>
                  <a:lnTo>
                    <a:pt x="142544" y="461378"/>
                  </a:lnTo>
                  <a:lnTo>
                    <a:pt x="145910" y="462648"/>
                  </a:lnTo>
                  <a:lnTo>
                    <a:pt x="146443" y="461378"/>
                  </a:lnTo>
                  <a:lnTo>
                    <a:pt x="147523" y="458838"/>
                  </a:lnTo>
                  <a:lnTo>
                    <a:pt x="156286" y="456298"/>
                  </a:lnTo>
                  <a:lnTo>
                    <a:pt x="155422" y="455028"/>
                  </a:lnTo>
                  <a:lnTo>
                    <a:pt x="154559" y="453758"/>
                  </a:lnTo>
                  <a:lnTo>
                    <a:pt x="161036" y="452488"/>
                  </a:lnTo>
                  <a:lnTo>
                    <a:pt x="165976" y="447408"/>
                  </a:lnTo>
                  <a:lnTo>
                    <a:pt x="170116" y="441058"/>
                  </a:lnTo>
                  <a:lnTo>
                    <a:pt x="174205" y="437248"/>
                  </a:lnTo>
                  <a:lnTo>
                    <a:pt x="170942" y="433438"/>
                  </a:lnTo>
                  <a:lnTo>
                    <a:pt x="174167" y="429628"/>
                  </a:lnTo>
                  <a:lnTo>
                    <a:pt x="176403" y="425818"/>
                  </a:lnTo>
                  <a:lnTo>
                    <a:pt x="178346" y="422008"/>
                  </a:lnTo>
                  <a:lnTo>
                    <a:pt x="178993" y="420738"/>
                  </a:lnTo>
                  <a:lnTo>
                    <a:pt x="175717" y="418198"/>
                  </a:lnTo>
                  <a:lnTo>
                    <a:pt x="176707" y="411848"/>
                  </a:lnTo>
                  <a:lnTo>
                    <a:pt x="186753" y="410578"/>
                  </a:lnTo>
                  <a:lnTo>
                    <a:pt x="191909" y="404228"/>
                  </a:lnTo>
                  <a:lnTo>
                    <a:pt x="192659" y="406768"/>
                  </a:lnTo>
                  <a:lnTo>
                    <a:pt x="190982" y="406768"/>
                  </a:lnTo>
                  <a:lnTo>
                    <a:pt x="189318" y="408038"/>
                  </a:lnTo>
                  <a:lnTo>
                    <a:pt x="195948" y="408038"/>
                  </a:lnTo>
                  <a:lnTo>
                    <a:pt x="197599" y="404228"/>
                  </a:lnTo>
                  <a:lnTo>
                    <a:pt x="198145" y="402958"/>
                  </a:lnTo>
                  <a:lnTo>
                    <a:pt x="199593" y="399148"/>
                  </a:lnTo>
                  <a:lnTo>
                    <a:pt x="202044" y="392798"/>
                  </a:lnTo>
                  <a:lnTo>
                    <a:pt x="203835" y="387718"/>
                  </a:lnTo>
                  <a:lnTo>
                    <a:pt x="209296" y="387718"/>
                  </a:lnTo>
                  <a:lnTo>
                    <a:pt x="209765" y="385178"/>
                  </a:lnTo>
                  <a:lnTo>
                    <a:pt x="211226" y="383908"/>
                  </a:lnTo>
                  <a:lnTo>
                    <a:pt x="213791" y="383908"/>
                  </a:lnTo>
                  <a:lnTo>
                    <a:pt x="215900" y="383908"/>
                  </a:lnTo>
                  <a:lnTo>
                    <a:pt x="217131" y="382638"/>
                  </a:lnTo>
                  <a:lnTo>
                    <a:pt x="214922" y="382638"/>
                  </a:lnTo>
                  <a:lnTo>
                    <a:pt x="216331" y="380098"/>
                  </a:lnTo>
                  <a:lnTo>
                    <a:pt x="217335" y="377558"/>
                  </a:lnTo>
                  <a:lnTo>
                    <a:pt x="221195" y="380098"/>
                  </a:lnTo>
                  <a:lnTo>
                    <a:pt x="221437" y="380098"/>
                  </a:lnTo>
                  <a:lnTo>
                    <a:pt x="221526" y="378828"/>
                  </a:lnTo>
                  <a:lnTo>
                    <a:pt x="224370" y="378828"/>
                  </a:lnTo>
                  <a:lnTo>
                    <a:pt x="222910" y="377558"/>
                  </a:lnTo>
                  <a:lnTo>
                    <a:pt x="221437" y="376288"/>
                  </a:lnTo>
                  <a:lnTo>
                    <a:pt x="218160" y="375018"/>
                  </a:lnTo>
                  <a:lnTo>
                    <a:pt x="218541" y="373748"/>
                  </a:lnTo>
                  <a:lnTo>
                    <a:pt x="218732" y="372478"/>
                  </a:lnTo>
                  <a:lnTo>
                    <a:pt x="218617" y="371208"/>
                  </a:lnTo>
                  <a:lnTo>
                    <a:pt x="225005" y="375018"/>
                  </a:lnTo>
                  <a:lnTo>
                    <a:pt x="223710" y="371208"/>
                  </a:lnTo>
                  <a:lnTo>
                    <a:pt x="222834" y="368668"/>
                  </a:lnTo>
                  <a:lnTo>
                    <a:pt x="221526" y="364858"/>
                  </a:lnTo>
                  <a:lnTo>
                    <a:pt x="228752" y="368668"/>
                  </a:lnTo>
                  <a:lnTo>
                    <a:pt x="227266" y="364858"/>
                  </a:lnTo>
                  <a:lnTo>
                    <a:pt x="235762" y="357238"/>
                  </a:lnTo>
                  <a:lnTo>
                    <a:pt x="232206" y="352158"/>
                  </a:lnTo>
                  <a:lnTo>
                    <a:pt x="232029" y="352158"/>
                  </a:lnTo>
                  <a:lnTo>
                    <a:pt x="232156" y="352094"/>
                  </a:lnTo>
                  <a:lnTo>
                    <a:pt x="234645" y="350888"/>
                  </a:lnTo>
                  <a:lnTo>
                    <a:pt x="237274" y="349618"/>
                  </a:lnTo>
                  <a:lnTo>
                    <a:pt x="237553" y="347078"/>
                  </a:lnTo>
                  <a:lnTo>
                    <a:pt x="242277" y="349618"/>
                  </a:lnTo>
                  <a:lnTo>
                    <a:pt x="242049" y="347078"/>
                  </a:lnTo>
                  <a:lnTo>
                    <a:pt x="241935" y="345808"/>
                  </a:lnTo>
                  <a:lnTo>
                    <a:pt x="241477" y="340728"/>
                  </a:lnTo>
                  <a:lnTo>
                    <a:pt x="248970" y="340728"/>
                  </a:lnTo>
                  <a:lnTo>
                    <a:pt x="249288" y="347078"/>
                  </a:lnTo>
                  <a:lnTo>
                    <a:pt x="250507" y="339458"/>
                  </a:lnTo>
                  <a:lnTo>
                    <a:pt x="251104" y="335648"/>
                  </a:lnTo>
                  <a:lnTo>
                    <a:pt x="252730" y="339458"/>
                  </a:lnTo>
                  <a:lnTo>
                    <a:pt x="253136" y="335648"/>
                  </a:lnTo>
                  <a:lnTo>
                    <a:pt x="253695" y="330568"/>
                  </a:lnTo>
                  <a:lnTo>
                    <a:pt x="255879" y="333108"/>
                  </a:lnTo>
                  <a:lnTo>
                    <a:pt x="257721" y="330568"/>
                  </a:lnTo>
                  <a:lnTo>
                    <a:pt x="257594" y="324218"/>
                  </a:lnTo>
                  <a:lnTo>
                    <a:pt x="260845" y="325488"/>
                  </a:lnTo>
                  <a:lnTo>
                    <a:pt x="264655" y="324218"/>
                  </a:lnTo>
                  <a:lnTo>
                    <a:pt x="268465" y="322948"/>
                  </a:lnTo>
                  <a:lnTo>
                    <a:pt x="273900" y="319138"/>
                  </a:lnTo>
                  <a:lnTo>
                    <a:pt x="277533" y="316598"/>
                  </a:lnTo>
                  <a:lnTo>
                    <a:pt x="287845" y="307708"/>
                  </a:lnTo>
                  <a:lnTo>
                    <a:pt x="299224" y="301358"/>
                  </a:lnTo>
                  <a:lnTo>
                    <a:pt x="296545" y="298818"/>
                  </a:lnTo>
                  <a:lnTo>
                    <a:pt x="299377" y="297548"/>
                  </a:lnTo>
                  <a:lnTo>
                    <a:pt x="303009" y="297548"/>
                  </a:lnTo>
                  <a:lnTo>
                    <a:pt x="302755" y="293738"/>
                  </a:lnTo>
                  <a:lnTo>
                    <a:pt x="305104" y="295008"/>
                  </a:lnTo>
                  <a:lnTo>
                    <a:pt x="307644" y="295008"/>
                  </a:lnTo>
                  <a:lnTo>
                    <a:pt x="307225" y="297548"/>
                  </a:lnTo>
                  <a:lnTo>
                    <a:pt x="309791" y="293738"/>
                  </a:lnTo>
                  <a:lnTo>
                    <a:pt x="310654" y="292468"/>
                  </a:lnTo>
                  <a:lnTo>
                    <a:pt x="311505" y="291198"/>
                  </a:lnTo>
                  <a:lnTo>
                    <a:pt x="318731" y="293738"/>
                  </a:lnTo>
                  <a:lnTo>
                    <a:pt x="318592" y="291198"/>
                  </a:lnTo>
                  <a:lnTo>
                    <a:pt x="318452" y="288658"/>
                  </a:lnTo>
                  <a:lnTo>
                    <a:pt x="318300" y="286118"/>
                  </a:lnTo>
                  <a:lnTo>
                    <a:pt x="318236" y="284848"/>
                  </a:lnTo>
                  <a:lnTo>
                    <a:pt x="320560" y="286118"/>
                  </a:lnTo>
                  <a:lnTo>
                    <a:pt x="319392" y="288658"/>
                  </a:lnTo>
                  <a:lnTo>
                    <a:pt x="320992" y="289928"/>
                  </a:lnTo>
                  <a:lnTo>
                    <a:pt x="321411" y="286118"/>
                  </a:lnTo>
                  <a:lnTo>
                    <a:pt x="324612" y="287388"/>
                  </a:lnTo>
                  <a:lnTo>
                    <a:pt x="323532" y="288658"/>
                  </a:lnTo>
                  <a:lnTo>
                    <a:pt x="323316" y="291198"/>
                  </a:lnTo>
                  <a:lnTo>
                    <a:pt x="327914" y="286118"/>
                  </a:lnTo>
                  <a:lnTo>
                    <a:pt x="329057" y="284848"/>
                  </a:lnTo>
                  <a:lnTo>
                    <a:pt x="324612" y="278498"/>
                  </a:lnTo>
                  <a:lnTo>
                    <a:pt x="320306" y="272148"/>
                  </a:lnTo>
                  <a:lnTo>
                    <a:pt x="325628" y="272148"/>
                  </a:lnTo>
                  <a:lnTo>
                    <a:pt x="326898" y="270878"/>
                  </a:lnTo>
                  <a:lnTo>
                    <a:pt x="326453" y="268338"/>
                  </a:lnTo>
                  <a:lnTo>
                    <a:pt x="326021" y="265798"/>
                  </a:lnTo>
                  <a:lnTo>
                    <a:pt x="328663" y="267068"/>
                  </a:lnTo>
                  <a:lnTo>
                    <a:pt x="332092" y="267068"/>
                  </a:lnTo>
                  <a:lnTo>
                    <a:pt x="328828" y="270878"/>
                  </a:lnTo>
                  <a:lnTo>
                    <a:pt x="331203" y="269608"/>
                  </a:lnTo>
                  <a:lnTo>
                    <a:pt x="337705" y="265798"/>
                  </a:lnTo>
                  <a:lnTo>
                    <a:pt x="344208" y="261988"/>
                  </a:lnTo>
                  <a:lnTo>
                    <a:pt x="340664" y="258178"/>
                  </a:lnTo>
                  <a:lnTo>
                    <a:pt x="342277" y="258178"/>
                  </a:lnTo>
                  <a:lnTo>
                    <a:pt x="343928" y="255638"/>
                  </a:lnTo>
                  <a:lnTo>
                    <a:pt x="344068" y="254368"/>
                  </a:lnTo>
                  <a:lnTo>
                    <a:pt x="349110" y="250558"/>
                  </a:lnTo>
                  <a:lnTo>
                    <a:pt x="349885" y="250558"/>
                  </a:lnTo>
                  <a:lnTo>
                    <a:pt x="354253" y="246748"/>
                  </a:lnTo>
                  <a:lnTo>
                    <a:pt x="352323" y="246748"/>
                  </a:lnTo>
                  <a:lnTo>
                    <a:pt x="349694" y="240398"/>
                  </a:lnTo>
                  <a:lnTo>
                    <a:pt x="355269" y="242938"/>
                  </a:lnTo>
                  <a:lnTo>
                    <a:pt x="357492" y="240398"/>
                  </a:lnTo>
                  <a:lnTo>
                    <a:pt x="358609" y="239128"/>
                  </a:lnTo>
                  <a:lnTo>
                    <a:pt x="358940" y="239128"/>
                  </a:lnTo>
                  <a:lnTo>
                    <a:pt x="364604" y="236588"/>
                  </a:lnTo>
                  <a:lnTo>
                    <a:pt x="366179" y="235318"/>
                  </a:lnTo>
                  <a:lnTo>
                    <a:pt x="367817" y="234048"/>
                  </a:lnTo>
                  <a:lnTo>
                    <a:pt x="373672" y="231508"/>
                  </a:lnTo>
                  <a:lnTo>
                    <a:pt x="370420" y="228968"/>
                  </a:lnTo>
                  <a:lnTo>
                    <a:pt x="370039" y="225158"/>
                  </a:lnTo>
                  <a:lnTo>
                    <a:pt x="374472" y="223888"/>
                  </a:lnTo>
                  <a:lnTo>
                    <a:pt x="380390" y="222618"/>
                  </a:lnTo>
                  <a:lnTo>
                    <a:pt x="384492" y="220078"/>
                  </a:lnTo>
                  <a:lnTo>
                    <a:pt x="381063" y="220078"/>
                  </a:lnTo>
                  <a:lnTo>
                    <a:pt x="381622" y="216268"/>
                  </a:lnTo>
                  <a:lnTo>
                    <a:pt x="381812" y="214998"/>
                  </a:lnTo>
                  <a:lnTo>
                    <a:pt x="396913" y="223888"/>
                  </a:lnTo>
                  <a:lnTo>
                    <a:pt x="400443" y="222618"/>
                  </a:lnTo>
                  <a:lnTo>
                    <a:pt x="401574" y="222618"/>
                  </a:lnTo>
                  <a:lnTo>
                    <a:pt x="400304" y="223888"/>
                  </a:lnTo>
                  <a:lnTo>
                    <a:pt x="399834" y="225158"/>
                  </a:lnTo>
                  <a:lnTo>
                    <a:pt x="404063" y="223888"/>
                  </a:lnTo>
                  <a:lnTo>
                    <a:pt x="403606" y="222618"/>
                  </a:lnTo>
                  <a:lnTo>
                    <a:pt x="403148" y="221348"/>
                  </a:lnTo>
                  <a:lnTo>
                    <a:pt x="401066" y="217538"/>
                  </a:lnTo>
                  <a:lnTo>
                    <a:pt x="401815" y="214998"/>
                  </a:lnTo>
                  <a:lnTo>
                    <a:pt x="404749" y="216268"/>
                  </a:lnTo>
                  <a:lnTo>
                    <a:pt x="405460" y="221348"/>
                  </a:lnTo>
                  <a:lnTo>
                    <a:pt x="409486" y="218808"/>
                  </a:lnTo>
                  <a:lnTo>
                    <a:pt x="412877" y="220078"/>
                  </a:lnTo>
                  <a:lnTo>
                    <a:pt x="412940" y="218808"/>
                  </a:lnTo>
                  <a:lnTo>
                    <a:pt x="413156" y="214998"/>
                  </a:lnTo>
                  <a:lnTo>
                    <a:pt x="413854" y="202298"/>
                  </a:lnTo>
                  <a:lnTo>
                    <a:pt x="422567" y="203568"/>
                  </a:lnTo>
                  <a:lnTo>
                    <a:pt x="419976" y="202298"/>
                  </a:lnTo>
                  <a:lnTo>
                    <a:pt x="417385" y="201028"/>
                  </a:lnTo>
                  <a:lnTo>
                    <a:pt x="418820" y="198488"/>
                  </a:lnTo>
                  <a:lnTo>
                    <a:pt x="422160" y="194678"/>
                  </a:lnTo>
                  <a:lnTo>
                    <a:pt x="435013" y="197218"/>
                  </a:lnTo>
                  <a:lnTo>
                    <a:pt x="433908" y="188328"/>
                  </a:lnTo>
                  <a:lnTo>
                    <a:pt x="435394" y="188328"/>
                  </a:lnTo>
                  <a:lnTo>
                    <a:pt x="435787" y="189598"/>
                  </a:lnTo>
                  <a:lnTo>
                    <a:pt x="436397" y="188328"/>
                  </a:lnTo>
                  <a:lnTo>
                    <a:pt x="436994" y="187058"/>
                  </a:lnTo>
                  <a:lnTo>
                    <a:pt x="437603" y="185788"/>
                  </a:lnTo>
                  <a:lnTo>
                    <a:pt x="442379" y="180708"/>
                  </a:lnTo>
                  <a:lnTo>
                    <a:pt x="443572" y="179438"/>
                  </a:lnTo>
                  <a:lnTo>
                    <a:pt x="443407" y="178168"/>
                  </a:lnTo>
                  <a:lnTo>
                    <a:pt x="442899" y="174358"/>
                  </a:lnTo>
                  <a:lnTo>
                    <a:pt x="450354" y="175628"/>
                  </a:lnTo>
                  <a:lnTo>
                    <a:pt x="455650" y="169278"/>
                  </a:lnTo>
                  <a:lnTo>
                    <a:pt x="457949" y="166738"/>
                  </a:lnTo>
                  <a:lnTo>
                    <a:pt x="460260" y="164198"/>
                  </a:lnTo>
                  <a:lnTo>
                    <a:pt x="465696" y="165468"/>
                  </a:lnTo>
                  <a:lnTo>
                    <a:pt x="467169" y="164198"/>
                  </a:lnTo>
                  <a:lnTo>
                    <a:pt x="468642" y="162928"/>
                  </a:lnTo>
                  <a:lnTo>
                    <a:pt x="474535" y="157848"/>
                  </a:lnTo>
                  <a:lnTo>
                    <a:pt x="475170" y="159118"/>
                  </a:lnTo>
                  <a:lnTo>
                    <a:pt x="481698" y="155308"/>
                  </a:lnTo>
                  <a:lnTo>
                    <a:pt x="481863" y="146418"/>
                  </a:lnTo>
                  <a:lnTo>
                    <a:pt x="483806" y="146418"/>
                  </a:lnTo>
                  <a:lnTo>
                    <a:pt x="483603" y="148958"/>
                  </a:lnTo>
                  <a:lnTo>
                    <a:pt x="483933" y="148958"/>
                  </a:lnTo>
                  <a:lnTo>
                    <a:pt x="490893" y="146418"/>
                  </a:lnTo>
                  <a:lnTo>
                    <a:pt x="494372" y="145148"/>
                  </a:lnTo>
                  <a:lnTo>
                    <a:pt x="494830" y="143878"/>
                  </a:lnTo>
                  <a:lnTo>
                    <a:pt x="496951" y="136258"/>
                  </a:lnTo>
                  <a:lnTo>
                    <a:pt x="498017" y="132448"/>
                  </a:lnTo>
                  <a:lnTo>
                    <a:pt x="501510" y="136258"/>
                  </a:lnTo>
                  <a:lnTo>
                    <a:pt x="504418" y="133718"/>
                  </a:lnTo>
                  <a:lnTo>
                    <a:pt x="507619" y="132448"/>
                  </a:lnTo>
                  <a:lnTo>
                    <a:pt x="510819" y="131178"/>
                  </a:lnTo>
                  <a:lnTo>
                    <a:pt x="518160" y="127368"/>
                  </a:lnTo>
                  <a:lnTo>
                    <a:pt x="523900" y="122288"/>
                  </a:lnTo>
                  <a:lnTo>
                    <a:pt x="524395" y="123405"/>
                  </a:lnTo>
                  <a:lnTo>
                    <a:pt x="526034" y="122288"/>
                  </a:lnTo>
                  <a:lnTo>
                    <a:pt x="531660" y="118478"/>
                  </a:lnTo>
                  <a:lnTo>
                    <a:pt x="538035" y="115938"/>
                  </a:lnTo>
                  <a:lnTo>
                    <a:pt x="541235" y="114668"/>
                  </a:lnTo>
                  <a:lnTo>
                    <a:pt x="548424" y="109588"/>
                  </a:lnTo>
                  <a:lnTo>
                    <a:pt x="548754" y="101968"/>
                  </a:lnTo>
                  <a:lnTo>
                    <a:pt x="552284" y="94348"/>
                  </a:lnTo>
                  <a:lnTo>
                    <a:pt x="552869" y="93078"/>
                  </a:lnTo>
                  <a:lnTo>
                    <a:pt x="548462" y="94348"/>
                  </a:lnTo>
                  <a:lnTo>
                    <a:pt x="547344" y="91808"/>
                  </a:lnTo>
                  <a:lnTo>
                    <a:pt x="547217" y="90538"/>
                  </a:lnTo>
                  <a:lnTo>
                    <a:pt x="546989" y="87998"/>
                  </a:lnTo>
                  <a:lnTo>
                    <a:pt x="544893" y="86728"/>
                  </a:lnTo>
                  <a:lnTo>
                    <a:pt x="547649" y="84188"/>
                  </a:lnTo>
                  <a:lnTo>
                    <a:pt x="556374" y="85458"/>
                  </a:lnTo>
                  <a:lnTo>
                    <a:pt x="553034" y="89001"/>
                  </a:lnTo>
                  <a:lnTo>
                    <a:pt x="555117" y="90538"/>
                  </a:lnTo>
                  <a:lnTo>
                    <a:pt x="563816" y="87998"/>
                  </a:lnTo>
                  <a:lnTo>
                    <a:pt x="567055" y="87998"/>
                  </a:lnTo>
                  <a:lnTo>
                    <a:pt x="573379" y="84188"/>
                  </a:lnTo>
                  <a:lnTo>
                    <a:pt x="577583" y="81648"/>
                  </a:lnTo>
                  <a:lnTo>
                    <a:pt x="579691" y="80378"/>
                  </a:lnTo>
                  <a:lnTo>
                    <a:pt x="592810" y="74028"/>
                  </a:lnTo>
                  <a:lnTo>
                    <a:pt x="597166" y="71488"/>
                  </a:lnTo>
                  <a:lnTo>
                    <a:pt x="605853" y="66408"/>
                  </a:lnTo>
                  <a:lnTo>
                    <a:pt x="613308" y="62598"/>
                  </a:lnTo>
                  <a:lnTo>
                    <a:pt x="618286" y="60058"/>
                  </a:lnTo>
                  <a:lnTo>
                    <a:pt x="612749" y="54978"/>
                  </a:lnTo>
                  <a:lnTo>
                    <a:pt x="615619" y="53708"/>
                  </a:lnTo>
                  <a:lnTo>
                    <a:pt x="618490" y="52438"/>
                  </a:lnTo>
                  <a:lnTo>
                    <a:pt x="620801" y="52438"/>
                  </a:lnTo>
                  <a:lnTo>
                    <a:pt x="623316" y="54978"/>
                  </a:lnTo>
                  <a:lnTo>
                    <a:pt x="619226" y="57518"/>
                  </a:lnTo>
                  <a:lnTo>
                    <a:pt x="623366" y="58788"/>
                  </a:lnTo>
                  <a:lnTo>
                    <a:pt x="623951" y="52438"/>
                  </a:lnTo>
                  <a:lnTo>
                    <a:pt x="624065" y="51168"/>
                  </a:lnTo>
                  <a:lnTo>
                    <a:pt x="623417" y="49898"/>
                  </a:lnTo>
                  <a:lnTo>
                    <a:pt x="628815" y="47663"/>
                  </a:lnTo>
                  <a:lnTo>
                    <a:pt x="628662" y="47358"/>
                  </a:lnTo>
                  <a:lnTo>
                    <a:pt x="633577" y="44818"/>
                  </a:lnTo>
                  <a:lnTo>
                    <a:pt x="637273" y="43561"/>
                  </a:lnTo>
                  <a:lnTo>
                    <a:pt x="638467" y="41008"/>
                  </a:lnTo>
                  <a:lnTo>
                    <a:pt x="638403" y="44818"/>
                  </a:lnTo>
                  <a:lnTo>
                    <a:pt x="637311" y="44818"/>
                  </a:lnTo>
                  <a:lnTo>
                    <a:pt x="637336" y="47358"/>
                  </a:lnTo>
                  <a:lnTo>
                    <a:pt x="638657" y="46088"/>
                  </a:lnTo>
                  <a:lnTo>
                    <a:pt x="638898" y="47358"/>
                  </a:lnTo>
                  <a:lnTo>
                    <a:pt x="639406" y="46088"/>
                  </a:lnTo>
                  <a:lnTo>
                    <a:pt x="640562" y="44818"/>
                  </a:lnTo>
                  <a:lnTo>
                    <a:pt x="644398" y="43561"/>
                  </a:lnTo>
                  <a:lnTo>
                    <a:pt x="644423" y="41008"/>
                  </a:lnTo>
                  <a:lnTo>
                    <a:pt x="644423" y="39738"/>
                  </a:lnTo>
                  <a:lnTo>
                    <a:pt x="642239" y="38468"/>
                  </a:lnTo>
                  <a:lnTo>
                    <a:pt x="642810" y="37198"/>
                  </a:lnTo>
                  <a:lnTo>
                    <a:pt x="643978" y="34658"/>
                  </a:lnTo>
                  <a:lnTo>
                    <a:pt x="644423" y="34658"/>
                  </a:lnTo>
                  <a:lnTo>
                    <a:pt x="644423" y="21958"/>
                  </a:lnTo>
                  <a:lnTo>
                    <a:pt x="644423" y="16878"/>
                  </a:lnTo>
                  <a:lnTo>
                    <a:pt x="644423" y="11798"/>
                  </a:lnTo>
                  <a:close/>
                </a:path>
                <a:path extrusionOk="0" h="656590" w="644525">
                  <a:moveTo>
                    <a:pt x="644423" y="0"/>
                  </a:moveTo>
                  <a:lnTo>
                    <a:pt x="641565" y="3086"/>
                  </a:lnTo>
                  <a:lnTo>
                    <a:pt x="637908" y="6629"/>
                  </a:lnTo>
                  <a:lnTo>
                    <a:pt x="632117" y="5372"/>
                  </a:lnTo>
                  <a:lnTo>
                    <a:pt x="634022" y="9893"/>
                  </a:lnTo>
                  <a:lnTo>
                    <a:pt x="637832" y="9423"/>
                  </a:lnTo>
                  <a:lnTo>
                    <a:pt x="641286" y="7531"/>
                  </a:lnTo>
                  <a:lnTo>
                    <a:pt x="642137" y="7772"/>
                  </a:lnTo>
                  <a:lnTo>
                    <a:pt x="644423" y="8547"/>
                  </a:lnTo>
                  <a:lnTo>
                    <a:pt x="644423" y="7531"/>
                  </a:lnTo>
                  <a:lnTo>
                    <a:pt x="644423" y="6629"/>
                  </a:lnTo>
                  <a:lnTo>
                    <a:pt x="64442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19" name="Google Shape;2419;p238"/>
            <p:cNvSpPr/>
            <p:nvPr/>
          </p:nvSpPr>
          <p:spPr>
            <a:xfrm>
              <a:off x="18012665" y="9196895"/>
              <a:ext cx="83185" cy="66040"/>
            </a:xfrm>
            <a:custGeom>
              <a:rect b="b" l="l" r="r" t="t"/>
              <a:pathLst>
                <a:path extrusionOk="0" h="66040" w="83184">
                  <a:moveTo>
                    <a:pt x="4559" y="64198"/>
                  </a:moveTo>
                  <a:lnTo>
                    <a:pt x="0" y="63538"/>
                  </a:lnTo>
                  <a:lnTo>
                    <a:pt x="647" y="64858"/>
                  </a:lnTo>
                  <a:lnTo>
                    <a:pt x="2108" y="65671"/>
                  </a:lnTo>
                  <a:lnTo>
                    <a:pt x="4559" y="64198"/>
                  </a:lnTo>
                  <a:close/>
                </a:path>
                <a:path extrusionOk="0" h="66040" w="83184">
                  <a:moveTo>
                    <a:pt x="49974" y="36969"/>
                  </a:moveTo>
                  <a:lnTo>
                    <a:pt x="46088" y="33286"/>
                  </a:lnTo>
                  <a:lnTo>
                    <a:pt x="45262" y="33756"/>
                  </a:lnTo>
                  <a:lnTo>
                    <a:pt x="49974" y="36969"/>
                  </a:lnTo>
                  <a:close/>
                </a:path>
                <a:path extrusionOk="0" h="66040" w="83184">
                  <a:moveTo>
                    <a:pt x="76936" y="952"/>
                  </a:moveTo>
                  <a:lnTo>
                    <a:pt x="74231" y="4178"/>
                  </a:lnTo>
                  <a:lnTo>
                    <a:pt x="75882" y="3238"/>
                  </a:lnTo>
                  <a:lnTo>
                    <a:pt x="76936" y="952"/>
                  </a:lnTo>
                  <a:close/>
                </a:path>
                <a:path extrusionOk="0" h="66040" w="83184">
                  <a:moveTo>
                    <a:pt x="83058" y="5092"/>
                  </a:moveTo>
                  <a:lnTo>
                    <a:pt x="78587" y="0"/>
                  </a:lnTo>
                  <a:lnTo>
                    <a:pt x="76936" y="952"/>
                  </a:lnTo>
                  <a:lnTo>
                    <a:pt x="83058" y="50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420" name="Google Shape;2420;p238"/>
            <p:cNvSpPr/>
            <p:nvPr/>
          </p:nvSpPr>
          <p:spPr>
            <a:xfrm>
              <a:off x="8542382" y="8010814"/>
              <a:ext cx="962025" cy="923290"/>
            </a:xfrm>
            <a:custGeom>
              <a:rect b="b" l="l" r="r" t="t"/>
              <a:pathLst>
                <a:path extrusionOk="0" h="923290" w="962025">
                  <a:moveTo>
                    <a:pt x="1313" y="900430"/>
                  </a:moveTo>
                  <a:lnTo>
                    <a:pt x="0" y="892810"/>
                  </a:lnTo>
                  <a:lnTo>
                    <a:pt x="2627" y="889000"/>
                  </a:lnTo>
                  <a:lnTo>
                    <a:pt x="11384" y="887730"/>
                  </a:lnTo>
                  <a:lnTo>
                    <a:pt x="21456" y="886460"/>
                  </a:lnTo>
                  <a:lnTo>
                    <a:pt x="21018" y="885190"/>
                  </a:lnTo>
                  <a:lnTo>
                    <a:pt x="17049" y="847090"/>
                  </a:lnTo>
                  <a:lnTo>
                    <a:pt x="16639" y="838200"/>
                  </a:lnTo>
                  <a:lnTo>
                    <a:pt x="15592" y="816610"/>
                  </a:lnTo>
                  <a:lnTo>
                    <a:pt x="13499" y="775970"/>
                  </a:lnTo>
                  <a:lnTo>
                    <a:pt x="12094" y="728980"/>
                  </a:lnTo>
                  <a:lnTo>
                    <a:pt x="11232" y="676910"/>
                  </a:lnTo>
                  <a:lnTo>
                    <a:pt x="10947" y="655320"/>
                  </a:lnTo>
                  <a:lnTo>
                    <a:pt x="10550" y="637540"/>
                  </a:lnTo>
                  <a:lnTo>
                    <a:pt x="9539" y="596900"/>
                  </a:lnTo>
                  <a:lnTo>
                    <a:pt x="9195" y="580390"/>
                  </a:lnTo>
                  <a:lnTo>
                    <a:pt x="8022" y="453390"/>
                  </a:lnTo>
                  <a:lnTo>
                    <a:pt x="7963" y="316230"/>
                  </a:lnTo>
                  <a:lnTo>
                    <a:pt x="8167" y="257810"/>
                  </a:lnTo>
                  <a:lnTo>
                    <a:pt x="8283" y="185420"/>
                  </a:lnTo>
                  <a:lnTo>
                    <a:pt x="8183" y="167640"/>
                  </a:lnTo>
                  <a:lnTo>
                    <a:pt x="7580" y="121920"/>
                  </a:lnTo>
                  <a:lnTo>
                    <a:pt x="7542" y="72390"/>
                  </a:lnTo>
                  <a:lnTo>
                    <a:pt x="8319" y="7620"/>
                  </a:lnTo>
                  <a:lnTo>
                    <a:pt x="10947" y="0"/>
                  </a:lnTo>
                  <a:lnTo>
                    <a:pt x="23207" y="6350"/>
                  </a:lnTo>
                  <a:lnTo>
                    <a:pt x="36234" y="6350"/>
                  </a:lnTo>
                  <a:lnTo>
                    <a:pt x="36782" y="12700"/>
                  </a:lnTo>
                  <a:lnTo>
                    <a:pt x="36782" y="21590"/>
                  </a:lnTo>
                  <a:lnTo>
                    <a:pt x="36344" y="26670"/>
                  </a:lnTo>
                  <a:lnTo>
                    <a:pt x="38533" y="27940"/>
                  </a:lnTo>
                  <a:lnTo>
                    <a:pt x="43350" y="27940"/>
                  </a:lnTo>
                  <a:lnTo>
                    <a:pt x="69226" y="29210"/>
                  </a:lnTo>
                  <a:lnTo>
                    <a:pt x="120814" y="30480"/>
                  </a:lnTo>
                  <a:lnTo>
                    <a:pt x="177554" y="30480"/>
                  </a:lnTo>
                  <a:lnTo>
                    <a:pt x="239117" y="31750"/>
                  </a:lnTo>
                  <a:lnTo>
                    <a:pt x="269734" y="33020"/>
                  </a:lnTo>
                  <a:lnTo>
                    <a:pt x="295351" y="33020"/>
                  </a:lnTo>
                  <a:lnTo>
                    <a:pt x="372199" y="36830"/>
                  </a:lnTo>
                  <a:lnTo>
                    <a:pt x="393874" y="36830"/>
                  </a:lnTo>
                  <a:lnTo>
                    <a:pt x="437224" y="38100"/>
                  </a:lnTo>
                  <a:lnTo>
                    <a:pt x="458899" y="38100"/>
                  </a:lnTo>
                  <a:lnTo>
                    <a:pt x="538594" y="43180"/>
                  </a:lnTo>
                  <a:lnTo>
                    <a:pt x="662514" y="48260"/>
                  </a:lnTo>
                  <a:lnTo>
                    <a:pt x="873573" y="53340"/>
                  </a:lnTo>
                  <a:lnTo>
                    <a:pt x="895412" y="53340"/>
                  </a:lnTo>
                  <a:lnTo>
                    <a:pt x="906270" y="54610"/>
                  </a:lnTo>
                  <a:lnTo>
                    <a:pt x="918674" y="57150"/>
                  </a:lnTo>
                  <a:lnTo>
                    <a:pt x="918893" y="58420"/>
                  </a:lnTo>
                  <a:lnTo>
                    <a:pt x="36782" y="58420"/>
                  </a:lnTo>
                  <a:lnTo>
                    <a:pt x="36678" y="213360"/>
                  </a:lnTo>
                  <a:lnTo>
                    <a:pt x="36569" y="281940"/>
                  </a:lnTo>
                  <a:lnTo>
                    <a:pt x="36662" y="422910"/>
                  </a:lnTo>
                  <a:lnTo>
                    <a:pt x="36891" y="471170"/>
                  </a:lnTo>
                  <a:lnTo>
                    <a:pt x="37313" y="521970"/>
                  </a:lnTo>
                  <a:lnTo>
                    <a:pt x="37945" y="574040"/>
                  </a:lnTo>
                  <a:lnTo>
                    <a:pt x="38823" y="624840"/>
                  </a:lnTo>
                  <a:lnTo>
                    <a:pt x="39984" y="676910"/>
                  </a:lnTo>
                  <a:lnTo>
                    <a:pt x="41508" y="730250"/>
                  </a:lnTo>
                  <a:lnTo>
                    <a:pt x="43295" y="779780"/>
                  </a:lnTo>
                  <a:lnTo>
                    <a:pt x="45518" y="831850"/>
                  </a:lnTo>
                  <a:lnTo>
                    <a:pt x="48167" y="882650"/>
                  </a:lnTo>
                  <a:lnTo>
                    <a:pt x="961831" y="882650"/>
                  </a:lnTo>
                  <a:lnTo>
                    <a:pt x="961938" y="889000"/>
                  </a:lnTo>
                  <a:lnTo>
                    <a:pt x="962024" y="897890"/>
                  </a:lnTo>
                  <a:lnTo>
                    <a:pt x="6568" y="897890"/>
                  </a:lnTo>
                  <a:lnTo>
                    <a:pt x="1313" y="900430"/>
                  </a:lnTo>
                  <a:close/>
                </a:path>
                <a:path extrusionOk="0" h="923290" w="962025">
                  <a:moveTo>
                    <a:pt x="36015" y="3810"/>
                  </a:moveTo>
                  <a:lnTo>
                    <a:pt x="28900" y="3810"/>
                  </a:lnTo>
                  <a:lnTo>
                    <a:pt x="34154" y="0"/>
                  </a:lnTo>
                  <a:lnTo>
                    <a:pt x="35906" y="2540"/>
                  </a:lnTo>
                  <a:lnTo>
                    <a:pt x="36015" y="3810"/>
                  </a:lnTo>
                  <a:close/>
                </a:path>
                <a:path extrusionOk="0" h="923290" w="962025">
                  <a:moveTo>
                    <a:pt x="36234" y="6350"/>
                  </a:moveTo>
                  <a:lnTo>
                    <a:pt x="23207" y="6350"/>
                  </a:lnTo>
                  <a:lnTo>
                    <a:pt x="24083" y="2540"/>
                  </a:lnTo>
                  <a:lnTo>
                    <a:pt x="25835" y="2540"/>
                  </a:lnTo>
                  <a:lnTo>
                    <a:pt x="28024" y="3810"/>
                  </a:lnTo>
                  <a:lnTo>
                    <a:pt x="36015" y="3810"/>
                  </a:lnTo>
                  <a:lnTo>
                    <a:pt x="36234" y="6350"/>
                  </a:lnTo>
                  <a:close/>
                </a:path>
                <a:path extrusionOk="0" h="923290" w="962025">
                  <a:moveTo>
                    <a:pt x="938160" y="62230"/>
                  </a:moveTo>
                  <a:lnTo>
                    <a:pt x="920864" y="62230"/>
                  </a:lnTo>
                  <a:lnTo>
                    <a:pt x="937065" y="55880"/>
                  </a:lnTo>
                  <a:lnTo>
                    <a:pt x="938160" y="62230"/>
                  </a:lnTo>
                  <a:close/>
                </a:path>
                <a:path extrusionOk="0" h="923290" w="962025">
                  <a:moveTo>
                    <a:pt x="905538" y="83820"/>
                  </a:moveTo>
                  <a:lnTo>
                    <a:pt x="892401" y="83820"/>
                  </a:lnTo>
                  <a:lnTo>
                    <a:pt x="705426" y="80010"/>
                  </a:lnTo>
                  <a:lnTo>
                    <a:pt x="648283" y="77470"/>
                  </a:lnTo>
                  <a:lnTo>
                    <a:pt x="619711" y="74930"/>
                  </a:lnTo>
                  <a:lnTo>
                    <a:pt x="486486" y="68580"/>
                  </a:lnTo>
                  <a:lnTo>
                    <a:pt x="465467" y="68580"/>
                  </a:lnTo>
                  <a:lnTo>
                    <a:pt x="402412" y="64770"/>
                  </a:lnTo>
                  <a:lnTo>
                    <a:pt x="372595" y="64770"/>
                  </a:lnTo>
                  <a:lnTo>
                    <a:pt x="342861" y="63500"/>
                  </a:lnTo>
                  <a:lnTo>
                    <a:pt x="313126" y="63500"/>
                  </a:lnTo>
                  <a:lnTo>
                    <a:pt x="283309" y="62230"/>
                  </a:lnTo>
                  <a:lnTo>
                    <a:pt x="116476" y="58420"/>
                  </a:lnTo>
                  <a:lnTo>
                    <a:pt x="918893" y="58420"/>
                  </a:lnTo>
                  <a:lnTo>
                    <a:pt x="919112" y="59690"/>
                  </a:lnTo>
                  <a:lnTo>
                    <a:pt x="920864" y="62230"/>
                  </a:lnTo>
                  <a:lnTo>
                    <a:pt x="938160" y="62230"/>
                  </a:lnTo>
                  <a:lnTo>
                    <a:pt x="938379" y="63500"/>
                  </a:lnTo>
                  <a:lnTo>
                    <a:pt x="939693" y="69850"/>
                  </a:lnTo>
                  <a:lnTo>
                    <a:pt x="939839" y="72390"/>
                  </a:lnTo>
                  <a:lnTo>
                    <a:pt x="907289" y="72390"/>
                  </a:lnTo>
                  <a:lnTo>
                    <a:pt x="905538" y="83820"/>
                  </a:lnTo>
                  <a:close/>
                </a:path>
                <a:path extrusionOk="0" h="923290" w="962025">
                  <a:moveTo>
                    <a:pt x="961744" y="877570"/>
                  </a:moveTo>
                  <a:lnTo>
                    <a:pt x="931811" y="877570"/>
                  </a:lnTo>
                  <a:lnTo>
                    <a:pt x="932249" y="876300"/>
                  </a:lnTo>
                  <a:lnTo>
                    <a:pt x="932180" y="831850"/>
                  </a:lnTo>
                  <a:lnTo>
                    <a:pt x="931989" y="814070"/>
                  </a:lnTo>
                  <a:lnTo>
                    <a:pt x="931633" y="767080"/>
                  </a:lnTo>
                  <a:lnTo>
                    <a:pt x="930880" y="702310"/>
                  </a:lnTo>
                  <a:lnTo>
                    <a:pt x="930059" y="661670"/>
                  </a:lnTo>
                  <a:lnTo>
                    <a:pt x="926939" y="596900"/>
                  </a:lnTo>
                  <a:lnTo>
                    <a:pt x="925195" y="565150"/>
                  </a:lnTo>
                  <a:lnTo>
                    <a:pt x="923491" y="533400"/>
                  </a:lnTo>
                  <a:lnTo>
                    <a:pt x="922649" y="513080"/>
                  </a:lnTo>
                  <a:lnTo>
                    <a:pt x="922013" y="491490"/>
                  </a:lnTo>
                  <a:lnTo>
                    <a:pt x="921459" y="471170"/>
                  </a:lnTo>
                  <a:lnTo>
                    <a:pt x="920864" y="450850"/>
                  </a:lnTo>
                  <a:lnTo>
                    <a:pt x="916923" y="327660"/>
                  </a:lnTo>
                  <a:lnTo>
                    <a:pt x="914199" y="209550"/>
                  </a:lnTo>
                  <a:lnTo>
                    <a:pt x="911668" y="109220"/>
                  </a:lnTo>
                  <a:lnTo>
                    <a:pt x="911133" y="97790"/>
                  </a:lnTo>
                  <a:lnTo>
                    <a:pt x="910738" y="90170"/>
                  </a:lnTo>
                  <a:lnTo>
                    <a:pt x="910036" y="80010"/>
                  </a:lnTo>
                  <a:lnTo>
                    <a:pt x="909479" y="72390"/>
                  </a:lnTo>
                  <a:lnTo>
                    <a:pt x="939839" y="72390"/>
                  </a:lnTo>
                  <a:lnTo>
                    <a:pt x="941217" y="121920"/>
                  </a:lnTo>
                  <a:lnTo>
                    <a:pt x="942594" y="209550"/>
                  </a:lnTo>
                  <a:lnTo>
                    <a:pt x="943052" y="233680"/>
                  </a:lnTo>
                  <a:lnTo>
                    <a:pt x="943633" y="257810"/>
                  </a:lnTo>
                  <a:lnTo>
                    <a:pt x="944420" y="281940"/>
                  </a:lnTo>
                  <a:lnTo>
                    <a:pt x="945330" y="307340"/>
                  </a:lnTo>
                  <a:lnTo>
                    <a:pt x="946158" y="331470"/>
                  </a:lnTo>
                  <a:lnTo>
                    <a:pt x="946699" y="356870"/>
                  </a:lnTo>
                  <a:lnTo>
                    <a:pt x="946753" y="368300"/>
                  </a:lnTo>
                  <a:lnTo>
                    <a:pt x="946206" y="393700"/>
                  </a:lnTo>
                  <a:lnTo>
                    <a:pt x="946261" y="405130"/>
                  </a:lnTo>
                  <a:lnTo>
                    <a:pt x="946541" y="414020"/>
                  </a:lnTo>
                  <a:lnTo>
                    <a:pt x="947191" y="422910"/>
                  </a:lnTo>
                  <a:lnTo>
                    <a:pt x="947923" y="431800"/>
                  </a:lnTo>
                  <a:lnTo>
                    <a:pt x="948450" y="440690"/>
                  </a:lnTo>
                  <a:lnTo>
                    <a:pt x="948970" y="453390"/>
                  </a:lnTo>
                  <a:lnTo>
                    <a:pt x="949682" y="481330"/>
                  </a:lnTo>
                  <a:lnTo>
                    <a:pt x="950202" y="494030"/>
                  </a:lnTo>
                  <a:lnTo>
                    <a:pt x="954143" y="568960"/>
                  </a:lnTo>
                  <a:lnTo>
                    <a:pt x="956770" y="631190"/>
                  </a:lnTo>
                  <a:lnTo>
                    <a:pt x="958504" y="681990"/>
                  </a:lnTo>
                  <a:lnTo>
                    <a:pt x="959835" y="728980"/>
                  </a:lnTo>
                  <a:lnTo>
                    <a:pt x="960466" y="796290"/>
                  </a:lnTo>
                  <a:lnTo>
                    <a:pt x="960711" y="816610"/>
                  </a:lnTo>
                  <a:lnTo>
                    <a:pt x="961744" y="877570"/>
                  </a:lnTo>
                  <a:close/>
                </a:path>
                <a:path extrusionOk="0" h="923290" w="962025">
                  <a:moveTo>
                    <a:pt x="441603" y="876300"/>
                  </a:moveTo>
                  <a:lnTo>
                    <a:pt x="326659" y="876300"/>
                  </a:lnTo>
                  <a:lnTo>
                    <a:pt x="345775" y="875030"/>
                  </a:lnTo>
                  <a:lnTo>
                    <a:pt x="422404" y="875030"/>
                  </a:lnTo>
                  <a:lnTo>
                    <a:pt x="441603" y="876300"/>
                  </a:lnTo>
                  <a:close/>
                </a:path>
                <a:path extrusionOk="0" h="923290" w="962025">
                  <a:moveTo>
                    <a:pt x="772422" y="876300"/>
                  </a:moveTo>
                  <a:lnTo>
                    <a:pt x="723379" y="876300"/>
                  </a:lnTo>
                  <a:lnTo>
                    <a:pt x="735537" y="875030"/>
                  </a:lnTo>
                  <a:lnTo>
                    <a:pt x="760018" y="875030"/>
                  </a:lnTo>
                  <a:lnTo>
                    <a:pt x="772422" y="876300"/>
                  </a:lnTo>
                  <a:close/>
                </a:path>
                <a:path extrusionOk="0" h="923290" w="962025">
                  <a:moveTo>
                    <a:pt x="496331" y="877570"/>
                  </a:moveTo>
                  <a:lnTo>
                    <a:pt x="284479" y="877570"/>
                  </a:lnTo>
                  <a:lnTo>
                    <a:pt x="312544" y="876300"/>
                  </a:lnTo>
                  <a:lnTo>
                    <a:pt x="479917" y="876300"/>
                  </a:lnTo>
                  <a:lnTo>
                    <a:pt x="496331" y="877570"/>
                  </a:lnTo>
                  <a:close/>
                </a:path>
                <a:path extrusionOk="0" h="923290" w="962025">
                  <a:moveTo>
                    <a:pt x="961831" y="882650"/>
                  </a:moveTo>
                  <a:lnTo>
                    <a:pt x="48167" y="882650"/>
                  </a:lnTo>
                  <a:lnTo>
                    <a:pt x="69787" y="881380"/>
                  </a:lnTo>
                  <a:lnTo>
                    <a:pt x="80495" y="880110"/>
                  </a:lnTo>
                  <a:lnTo>
                    <a:pt x="91079" y="880110"/>
                  </a:lnTo>
                  <a:lnTo>
                    <a:pt x="109142" y="878840"/>
                  </a:lnTo>
                  <a:lnTo>
                    <a:pt x="588512" y="878840"/>
                  </a:lnTo>
                  <a:lnTo>
                    <a:pt x="602962" y="877570"/>
                  </a:lnTo>
                  <a:lnTo>
                    <a:pt x="696231" y="876300"/>
                  </a:lnTo>
                  <a:lnTo>
                    <a:pt x="702361" y="876300"/>
                  </a:lnTo>
                  <a:lnTo>
                    <a:pt x="708929" y="877570"/>
                  </a:lnTo>
                  <a:lnTo>
                    <a:pt x="961744" y="877570"/>
                  </a:lnTo>
                  <a:lnTo>
                    <a:pt x="961831" y="882650"/>
                  </a:lnTo>
                  <a:close/>
                </a:path>
                <a:path extrusionOk="0" h="923290" w="962025">
                  <a:moveTo>
                    <a:pt x="888310" y="877570"/>
                  </a:moveTo>
                  <a:lnTo>
                    <a:pt x="717249" y="877570"/>
                  </a:lnTo>
                  <a:lnTo>
                    <a:pt x="720314" y="876300"/>
                  </a:lnTo>
                  <a:lnTo>
                    <a:pt x="849708" y="876300"/>
                  </a:lnTo>
                  <a:lnTo>
                    <a:pt x="888310" y="877570"/>
                  </a:lnTo>
                  <a:close/>
                </a:path>
                <a:path extrusionOk="0" h="923290" w="962025">
                  <a:moveTo>
                    <a:pt x="545162" y="878840"/>
                  </a:moveTo>
                  <a:lnTo>
                    <a:pt x="145267" y="878840"/>
                  </a:lnTo>
                  <a:lnTo>
                    <a:pt x="178039" y="877570"/>
                  </a:lnTo>
                  <a:lnTo>
                    <a:pt x="528994" y="877570"/>
                  </a:lnTo>
                  <a:lnTo>
                    <a:pt x="545162" y="878840"/>
                  </a:lnTo>
                  <a:close/>
                </a:path>
                <a:path extrusionOk="0" h="923290" w="962025">
                  <a:moveTo>
                    <a:pt x="8757" y="918210"/>
                  </a:moveTo>
                  <a:lnTo>
                    <a:pt x="5692" y="914400"/>
                  </a:lnTo>
                  <a:lnTo>
                    <a:pt x="4378" y="913130"/>
                  </a:lnTo>
                  <a:lnTo>
                    <a:pt x="6568" y="897890"/>
                  </a:lnTo>
                  <a:lnTo>
                    <a:pt x="962024" y="897890"/>
                  </a:lnTo>
                  <a:lnTo>
                    <a:pt x="962024" y="900430"/>
                  </a:lnTo>
                  <a:lnTo>
                    <a:pt x="961849" y="902970"/>
                  </a:lnTo>
                  <a:lnTo>
                    <a:pt x="352932" y="902970"/>
                  </a:lnTo>
                  <a:lnTo>
                    <a:pt x="331585" y="904240"/>
                  </a:lnTo>
                  <a:lnTo>
                    <a:pt x="288892" y="905510"/>
                  </a:lnTo>
                  <a:lnTo>
                    <a:pt x="173838" y="905510"/>
                  </a:lnTo>
                  <a:lnTo>
                    <a:pt x="150117" y="906780"/>
                  </a:lnTo>
                  <a:lnTo>
                    <a:pt x="126273" y="906780"/>
                  </a:lnTo>
                  <a:lnTo>
                    <a:pt x="78380" y="909320"/>
                  </a:lnTo>
                  <a:lnTo>
                    <a:pt x="61638" y="910590"/>
                  </a:lnTo>
                  <a:lnTo>
                    <a:pt x="28318" y="915670"/>
                  </a:lnTo>
                  <a:lnTo>
                    <a:pt x="11822" y="916940"/>
                  </a:lnTo>
                  <a:lnTo>
                    <a:pt x="8757" y="918210"/>
                  </a:lnTo>
                  <a:close/>
                </a:path>
                <a:path extrusionOk="0" h="923290" w="962025">
                  <a:moveTo>
                    <a:pt x="725384" y="904240"/>
                  </a:moveTo>
                  <a:lnTo>
                    <a:pt x="438756" y="904240"/>
                  </a:lnTo>
                  <a:lnTo>
                    <a:pt x="395844" y="902970"/>
                  </a:lnTo>
                  <a:lnTo>
                    <a:pt x="762344" y="902970"/>
                  </a:lnTo>
                  <a:lnTo>
                    <a:pt x="725384" y="904240"/>
                  </a:lnTo>
                  <a:close/>
                </a:path>
                <a:path extrusionOk="0" h="923290" w="962025">
                  <a:moveTo>
                    <a:pt x="944947" y="923290"/>
                  </a:moveTo>
                  <a:lnTo>
                    <a:pt x="937503" y="923290"/>
                  </a:lnTo>
                  <a:lnTo>
                    <a:pt x="934000" y="919480"/>
                  </a:lnTo>
                  <a:lnTo>
                    <a:pt x="933562" y="915670"/>
                  </a:lnTo>
                  <a:lnTo>
                    <a:pt x="933562" y="913130"/>
                  </a:lnTo>
                  <a:lnTo>
                    <a:pt x="934000" y="913130"/>
                  </a:lnTo>
                  <a:lnTo>
                    <a:pt x="934438" y="908050"/>
                  </a:lnTo>
                  <a:lnTo>
                    <a:pt x="932686" y="905510"/>
                  </a:lnTo>
                  <a:lnTo>
                    <a:pt x="911668" y="905510"/>
                  </a:lnTo>
                  <a:lnTo>
                    <a:pt x="880141" y="904240"/>
                  </a:lnTo>
                  <a:lnTo>
                    <a:pt x="864377" y="904240"/>
                  </a:lnTo>
                  <a:lnTo>
                    <a:pt x="843366" y="902970"/>
                  </a:lnTo>
                  <a:lnTo>
                    <a:pt x="961849" y="902970"/>
                  </a:lnTo>
                  <a:lnTo>
                    <a:pt x="961674" y="905510"/>
                  </a:lnTo>
                  <a:lnTo>
                    <a:pt x="961587" y="913130"/>
                  </a:lnTo>
                  <a:lnTo>
                    <a:pt x="961149" y="920750"/>
                  </a:lnTo>
                  <a:lnTo>
                    <a:pt x="959835" y="922020"/>
                  </a:lnTo>
                  <a:lnTo>
                    <a:pt x="948012" y="922020"/>
                  </a:lnTo>
                  <a:lnTo>
                    <a:pt x="944947" y="923290"/>
                  </a:lnTo>
                  <a:close/>
                </a:path>
                <a:path extrusionOk="0" h="923290" w="962025">
                  <a:moveTo>
                    <a:pt x="244221" y="906780"/>
                  </a:moveTo>
                  <a:lnTo>
                    <a:pt x="197409" y="905510"/>
                  </a:lnTo>
                  <a:lnTo>
                    <a:pt x="267545" y="905510"/>
                  </a:lnTo>
                  <a:lnTo>
                    <a:pt x="244221" y="906780"/>
                  </a:lnTo>
                  <a:close/>
                </a:path>
                <a:path extrusionOk="0" h="923290" w="962025">
                  <a:moveTo>
                    <a:pt x="958521" y="923290"/>
                  </a:moveTo>
                  <a:lnTo>
                    <a:pt x="950639" y="922020"/>
                  </a:lnTo>
                  <a:lnTo>
                    <a:pt x="959835" y="922020"/>
                  </a:lnTo>
                  <a:lnTo>
                    <a:pt x="958521" y="923290"/>
                  </a:lnTo>
                  <a:close/>
                </a:path>
              </a:pathLst>
            </a:custGeom>
            <a:solidFill>
              <a:srgbClr val="E637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sp>
        <p:nvSpPr>
          <p:cNvPr id="2421" name="Google Shape;2421;p238"/>
          <p:cNvSpPr txBox="1"/>
          <p:nvPr>
            <p:ph type="title"/>
          </p:nvPr>
        </p:nvSpPr>
        <p:spPr>
          <a:xfrm>
            <a:off x="4161362" y="775410"/>
            <a:ext cx="3402714" cy="1034207"/>
          </a:xfrm>
          <a:prstGeom prst="rect">
            <a:avLst/>
          </a:prstGeom>
          <a:noFill/>
          <a:ln>
            <a:noFill/>
          </a:ln>
        </p:spPr>
        <p:txBody>
          <a:bodyPr anchorCtr="0" anchor="t" bIns="0" lIns="0" spcFirstLastPara="1" rIns="0" wrap="square" tIns="8425">
            <a:spAutoFit/>
          </a:bodyPr>
          <a:lstStyle/>
          <a:p>
            <a:pPr indent="0" lvl="0" marL="8465" rtl="0" algn="l">
              <a:lnSpc>
                <a:spcPct val="100000"/>
              </a:lnSpc>
              <a:spcBef>
                <a:spcPts val="0"/>
              </a:spcBef>
              <a:spcAft>
                <a:spcPts val="0"/>
              </a:spcAft>
              <a:buSzPts val="1400"/>
              <a:buNone/>
            </a:pPr>
            <a:r>
              <a:rPr lang="en-US" sz="6665"/>
              <a:t>提出申請</a:t>
            </a:r>
            <a:endParaRPr sz="6665"/>
          </a:p>
        </p:txBody>
      </p:sp>
      <p:sp>
        <p:nvSpPr>
          <p:cNvPr id="2422" name="Google Shape;2422;p238"/>
          <p:cNvSpPr txBox="1"/>
          <p:nvPr/>
        </p:nvSpPr>
        <p:spPr>
          <a:xfrm>
            <a:off x="2069974" y="1990598"/>
            <a:ext cx="9231600" cy="1788300"/>
          </a:xfrm>
          <a:prstGeom prst="rect">
            <a:avLst/>
          </a:prstGeom>
          <a:noFill/>
          <a:ln>
            <a:noFill/>
          </a:ln>
        </p:spPr>
        <p:txBody>
          <a:bodyPr anchorCtr="0" anchor="t" bIns="0" lIns="0" spcFirstLastPara="1" rIns="0" wrap="square" tIns="72775">
            <a:spAutoFit/>
          </a:bodyPr>
          <a:lstStyle/>
          <a:p>
            <a:pPr indent="-457154" lvl="0" marL="493977" marR="0" rtl="0" algn="l">
              <a:lnSpc>
                <a:spcPct val="100000"/>
              </a:lnSpc>
              <a:spcBef>
                <a:spcPts val="0"/>
              </a:spcBef>
              <a:spcAft>
                <a:spcPts val="0"/>
              </a:spcAft>
              <a:buClr>
                <a:srgbClr val="FFFFFF"/>
              </a:buClr>
              <a:buSzPts val="2666"/>
              <a:buFont typeface="Arial"/>
              <a:buChar char="•"/>
            </a:pPr>
            <a:r>
              <a:rPr b="0" i="0" lang="en-US" sz="2666" u="none" cap="none" strike="noStrike">
                <a:solidFill>
                  <a:srgbClr val="FFFFFF"/>
                </a:solidFill>
                <a:latin typeface="MingLiu"/>
                <a:ea typeface="MingLiu"/>
                <a:cs typeface="MingLiu"/>
                <a:sym typeface="MingLiu"/>
              </a:rPr>
              <a:t>申請時程：</a:t>
            </a:r>
            <a:r>
              <a:rPr b="0" i="0" lang="en-US" sz="2666" u="none" cap="none" strike="noStrike">
                <a:solidFill>
                  <a:srgbClr val="F7CC4D"/>
                </a:solidFill>
                <a:latin typeface="MingLiu"/>
                <a:ea typeface="MingLiu"/>
                <a:cs typeface="MingLiu"/>
                <a:sym typeface="MingLiu"/>
              </a:rPr>
              <a:t>11</a:t>
            </a:r>
            <a:r>
              <a:rPr lang="en-US" sz="2666">
                <a:solidFill>
                  <a:srgbClr val="F7CC4D"/>
                </a:solidFill>
                <a:latin typeface="MingLiu"/>
                <a:ea typeface="MingLiu"/>
                <a:cs typeface="MingLiu"/>
                <a:sym typeface="MingLiu"/>
              </a:rPr>
              <a:t>3</a:t>
            </a:r>
            <a:r>
              <a:rPr b="0" i="0" lang="en-US" sz="2666" u="none" cap="none" strike="noStrike">
                <a:solidFill>
                  <a:srgbClr val="F7CC4D"/>
                </a:solidFill>
                <a:latin typeface="MingLiu"/>
                <a:ea typeface="MingLiu"/>
                <a:cs typeface="MingLiu"/>
                <a:sym typeface="MingLiu"/>
              </a:rPr>
              <a:t>年</a:t>
            </a:r>
            <a:r>
              <a:rPr lang="en-US" sz="2666">
                <a:solidFill>
                  <a:srgbClr val="F7CC4D"/>
                </a:solidFill>
                <a:latin typeface="MingLiu"/>
                <a:ea typeface="MingLiu"/>
                <a:cs typeface="MingLiu"/>
                <a:sym typeface="MingLiu"/>
              </a:rPr>
              <a:t>1</a:t>
            </a:r>
            <a:r>
              <a:rPr b="0" i="0" lang="en-US" sz="2666" u="none" cap="none" strike="noStrike">
                <a:solidFill>
                  <a:srgbClr val="F7CC4D"/>
                </a:solidFill>
                <a:latin typeface="MingLiu"/>
                <a:ea typeface="MingLiu"/>
                <a:cs typeface="MingLiu"/>
                <a:sym typeface="MingLiu"/>
              </a:rPr>
              <a:t>⽉</a:t>
            </a:r>
            <a:r>
              <a:rPr lang="en-US" sz="2666">
                <a:solidFill>
                  <a:srgbClr val="F7CC4D"/>
                </a:solidFill>
                <a:latin typeface="MingLiu"/>
                <a:ea typeface="MingLiu"/>
                <a:cs typeface="MingLiu"/>
                <a:sym typeface="MingLiu"/>
              </a:rPr>
              <a:t>12</a:t>
            </a:r>
            <a:r>
              <a:rPr b="0" i="0" lang="en-US" sz="2666" u="none" cap="none" strike="noStrike">
                <a:solidFill>
                  <a:srgbClr val="F7CC4D"/>
                </a:solidFill>
                <a:latin typeface="MingLiu"/>
                <a:ea typeface="MingLiu"/>
                <a:cs typeface="MingLiu"/>
                <a:sym typeface="MingLiu"/>
              </a:rPr>
              <a:t>⽇(</a:t>
            </a:r>
            <a:r>
              <a:rPr lang="en-US" sz="2666">
                <a:solidFill>
                  <a:srgbClr val="F7CC4D"/>
                </a:solidFill>
                <a:latin typeface="MingLiu"/>
                <a:ea typeface="MingLiu"/>
                <a:cs typeface="MingLiu"/>
                <a:sym typeface="MingLiu"/>
              </a:rPr>
              <a:t>五</a:t>
            </a:r>
            <a:r>
              <a:rPr b="0" i="0" lang="en-US" sz="2666" u="none" cap="none" strike="noStrike">
                <a:solidFill>
                  <a:srgbClr val="F7CC4D"/>
                </a:solidFill>
                <a:latin typeface="MingLiu"/>
                <a:ea typeface="MingLiu"/>
                <a:cs typeface="MingLiu"/>
                <a:sym typeface="MingLiu"/>
              </a:rPr>
              <a:t>)⾄11</a:t>
            </a:r>
            <a:r>
              <a:rPr lang="en-US" sz="2666">
                <a:solidFill>
                  <a:srgbClr val="F7CC4D"/>
                </a:solidFill>
                <a:latin typeface="MingLiu"/>
                <a:ea typeface="MingLiu"/>
                <a:cs typeface="MingLiu"/>
                <a:sym typeface="MingLiu"/>
              </a:rPr>
              <a:t>3</a:t>
            </a:r>
            <a:r>
              <a:rPr b="0" i="0" lang="en-US" sz="2666" u="none" cap="none" strike="noStrike">
                <a:solidFill>
                  <a:srgbClr val="F7CC4D"/>
                </a:solidFill>
                <a:latin typeface="MingLiu"/>
                <a:ea typeface="MingLiu"/>
                <a:cs typeface="MingLiu"/>
                <a:sym typeface="MingLiu"/>
              </a:rPr>
              <a:t>年</a:t>
            </a:r>
            <a:r>
              <a:rPr lang="en-US" sz="2666">
                <a:solidFill>
                  <a:srgbClr val="F7CC4D"/>
                </a:solidFill>
                <a:latin typeface="MingLiu"/>
                <a:ea typeface="MingLiu"/>
                <a:cs typeface="MingLiu"/>
                <a:sym typeface="MingLiu"/>
              </a:rPr>
              <a:t>3</a:t>
            </a:r>
            <a:r>
              <a:rPr b="0" i="0" lang="en-US" sz="2666" u="none" cap="none" strike="noStrike">
                <a:solidFill>
                  <a:srgbClr val="F7CC4D"/>
                </a:solidFill>
                <a:latin typeface="MingLiu"/>
                <a:ea typeface="MingLiu"/>
                <a:cs typeface="MingLiu"/>
                <a:sym typeface="MingLiu"/>
              </a:rPr>
              <a:t>⽉</a:t>
            </a:r>
            <a:r>
              <a:rPr lang="en-US" sz="2666">
                <a:solidFill>
                  <a:srgbClr val="F7CC4D"/>
                </a:solidFill>
                <a:latin typeface="MingLiu"/>
                <a:ea typeface="MingLiu"/>
                <a:cs typeface="MingLiu"/>
                <a:sym typeface="MingLiu"/>
              </a:rPr>
              <a:t>3</a:t>
            </a:r>
            <a:r>
              <a:rPr b="0" i="0" lang="en-US" sz="2666" u="none" cap="none" strike="noStrike">
                <a:solidFill>
                  <a:srgbClr val="F7CC4D"/>
                </a:solidFill>
                <a:latin typeface="MingLiu"/>
                <a:ea typeface="MingLiu"/>
                <a:cs typeface="MingLiu"/>
                <a:sym typeface="MingLiu"/>
              </a:rPr>
              <a:t>⽇(日)23:00⽌</a:t>
            </a:r>
            <a:endParaRPr b="0" i="0" sz="2666" u="none" cap="none" strike="noStrike">
              <a:solidFill>
                <a:srgbClr val="F7CC4D"/>
              </a:solidFill>
              <a:latin typeface="MingLiu"/>
              <a:ea typeface="MingLiu"/>
              <a:cs typeface="MingLiu"/>
              <a:sym typeface="MingLiu"/>
            </a:endParaRPr>
          </a:p>
          <a:p>
            <a:pPr indent="-457154" lvl="0" marL="493977" marR="0" rtl="0" algn="l">
              <a:lnSpc>
                <a:spcPct val="100000"/>
              </a:lnSpc>
              <a:spcBef>
                <a:spcPts val="573"/>
              </a:spcBef>
              <a:spcAft>
                <a:spcPts val="0"/>
              </a:spcAft>
              <a:buClr>
                <a:srgbClr val="FFFFFF"/>
              </a:buClr>
              <a:buSzPts val="2666"/>
              <a:buFont typeface="Arial"/>
              <a:buChar char="•"/>
            </a:pPr>
            <a:r>
              <a:rPr b="0" i="0" lang="en-US" sz="2666" u="none" cap="none" strike="noStrike">
                <a:solidFill>
                  <a:srgbClr val="FFFFFF"/>
                </a:solidFill>
                <a:latin typeface="MingLiu"/>
                <a:ea typeface="MingLiu"/>
                <a:cs typeface="MingLiu"/>
                <a:sym typeface="MingLiu"/>
              </a:rPr>
              <a:t>申請方式：至學生學習歷程檔案(E-portfolio)進行線上申請(首頁-&gt;在校學生-&gt;登入學生學習歷程檔案-&gt;學生社群專區-&gt;111-2學生學習社群-&gt;申請)</a:t>
            </a:r>
            <a:endParaRPr b="0" i="0" sz="2666" u="none" cap="none" strike="noStrike">
              <a:solidFill>
                <a:srgbClr val="FFFFFF"/>
              </a:solidFill>
              <a:latin typeface="MingLiu"/>
              <a:ea typeface="MingLiu"/>
              <a:cs typeface="MingLiu"/>
              <a:sym typeface="MingLiu"/>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2426" name="Shape 2426"/>
        <p:cNvGrpSpPr/>
        <p:nvPr/>
      </p:nvGrpSpPr>
      <p:grpSpPr>
        <a:xfrm>
          <a:off x="0" y="0"/>
          <a:ext cx="0" cy="0"/>
          <a:chOff x="0" y="0"/>
          <a:chExt cx="0" cy="0"/>
        </a:xfrm>
      </p:grpSpPr>
      <p:sp>
        <p:nvSpPr>
          <p:cNvPr id="2427" name="Google Shape;2427;g2b5c250f245_0_0"/>
          <p:cNvSpPr/>
          <p:nvPr/>
        </p:nvSpPr>
        <p:spPr>
          <a:xfrm>
            <a:off x="0" y="0"/>
            <a:ext cx="12207240" cy="6866573"/>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40363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28" name="Google Shape;2428;g2b5c250f245_0_0"/>
          <p:cNvSpPr/>
          <p:nvPr/>
        </p:nvSpPr>
        <p:spPr>
          <a:xfrm>
            <a:off x="33449" y="25150"/>
            <a:ext cx="462858" cy="948180"/>
          </a:xfrm>
          <a:custGeom>
            <a:rect b="b" l="l" r="r" t="t"/>
            <a:pathLst>
              <a:path extrusionOk="0" h="1420495" w="693420">
                <a:moveTo>
                  <a:pt x="460909" y="1418700"/>
                </a:moveTo>
                <a:lnTo>
                  <a:pt x="497626" y="1420332"/>
                </a:lnTo>
                <a:lnTo>
                  <a:pt x="541459" y="1397571"/>
                </a:lnTo>
                <a:lnTo>
                  <a:pt x="569953" y="1373416"/>
                </a:lnTo>
                <a:lnTo>
                  <a:pt x="599399" y="1350047"/>
                </a:lnTo>
                <a:lnTo>
                  <a:pt x="632826" y="1334514"/>
                </a:lnTo>
                <a:lnTo>
                  <a:pt x="673264" y="1333868"/>
                </a:lnTo>
                <a:lnTo>
                  <a:pt x="680179" y="1289234"/>
                </a:lnTo>
                <a:lnTo>
                  <a:pt x="688453" y="1244420"/>
                </a:lnTo>
                <a:lnTo>
                  <a:pt x="692977" y="1200731"/>
                </a:lnTo>
                <a:lnTo>
                  <a:pt x="688641" y="1159471"/>
                </a:lnTo>
                <a:lnTo>
                  <a:pt x="647587" y="1013714"/>
                </a:lnTo>
                <a:lnTo>
                  <a:pt x="530453" y="627065"/>
                </a:lnTo>
                <a:lnTo>
                  <a:pt x="516660" y="578601"/>
                </a:lnTo>
                <a:lnTo>
                  <a:pt x="506728" y="555691"/>
                </a:lnTo>
                <a:lnTo>
                  <a:pt x="493089" y="537830"/>
                </a:lnTo>
                <a:lnTo>
                  <a:pt x="478262" y="521949"/>
                </a:lnTo>
                <a:lnTo>
                  <a:pt x="464771" y="504980"/>
                </a:lnTo>
                <a:lnTo>
                  <a:pt x="440348" y="458650"/>
                </a:lnTo>
                <a:lnTo>
                  <a:pt x="422628" y="410295"/>
                </a:lnTo>
                <a:lnTo>
                  <a:pt x="409105" y="360628"/>
                </a:lnTo>
                <a:lnTo>
                  <a:pt x="384634" y="260210"/>
                </a:lnTo>
                <a:lnTo>
                  <a:pt x="368675" y="210884"/>
                </a:lnTo>
                <a:lnTo>
                  <a:pt x="346894" y="163095"/>
                </a:lnTo>
                <a:lnTo>
                  <a:pt x="324717" y="127844"/>
                </a:lnTo>
                <a:lnTo>
                  <a:pt x="301109" y="93559"/>
                </a:lnTo>
                <a:lnTo>
                  <a:pt x="276107" y="60282"/>
                </a:lnTo>
                <a:lnTo>
                  <a:pt x="249742" y="28056"/>
                </a:lnTo>
                <a:lnTo>
                  <a:pt x="214750" y="6882"/>
                </a:lnTo>
                <a:lnTo>
                  <a:pt x="182950" y="0"/>
                </a:lnTo>
                <a:lnTo>
                  <a:pt x="154237" y="8050"/>
                </a:lnTo>
                <a:lnTo>
                  <a:pt x="128508" y="31677"/>
                </a:lnTo>
                <a:lnTo>
                  <a:pt x="118203" y="45866"/>
                </a:lnTo>
                <a:lnTo>
                  <a:pt x="107426" y="58860"/>
                </a:lnTo>
                <a:lnTo>
                  <a:pt x="94170" y="68284"/>
                </a:lnTo>
                <a:lnTo>
                  <a:pt x="76425" y="71762"/>
                </a:lnTo>
                <a:lnTo>
                  <a:pt x="23085" y="85013"/>
                </a:lnTo>
                <a:lnTo>
                  <a:pt x="1946" y="121640"/>
                </a:lnTo>
                <a:lnTo>
                  <a:pt x="0" y="163212"/>
                </a:lnTo>
                <a:lnTo>
                  <a:pt x="4239" y="191297"/>
                </a:lnTo>
                <a:lnTo>
                  <a:pt x="13995" y="241987"/>
                </a:lnTo>
                <a:lnTo>
                  <a:pt x="25141" y="292365"/>
                </a:lnTo>
                <a:lnTo>
                  <a:pt x="38157" y="342161"/>
                </a:lnTo>
                <a:lnTo>
                  <a:pt x="53521" y="391108"/>
                </a:lnTo>
                <a:lnTo>
                  <a:pt x="71711" y="438939"/>
                </a:lnTo>
                <a:lnTo>
                  <a:pt x="93204" y="485387"/>
                </a:lnTo>
                <a:lnTo>
                  <a:pt x="118480" y="530184"/>
                </a:lnTo>
                <a:lnTo>
                  <a:pt x="148017" y="573063"/>
                </a:lnTo>
                <a:lnTo>
                  <a:pt x="187966" y="620720"/>
                </a:lnTo>
                <a:lnTo>
                  <a:pt x="191114" y="628915"/>
                </a:lnTo>
                <a:lnTo>
                  <a:pt x="191589" y="637684"/>
                </a:lnTo>
                <a:lnTo>
                  <a:pt x="189247" y="646369"/>
                </a:lnTo>
                <a:lnTo>
                  <a:pt x="180889" y="696328"/>
                </a:lnTo>
                <a:lnTo>
                  <a:pt x="182595" y="743764"/>
                </a:lnTo>
                <a:lnTo>
                  <a:pt x="192831" y="788917"/>
                </a:lnTo>
                <a:lnTo>
                  <a:pt x="210064" y="832027"/>
                </a:lnTo>
                <a:lnTo>
                  <a:pt x="232761" y="873334"/>
                </a:lnTo>
                <a:lnTo>
                  <a:pt x="259388" y="913079"/>
                </a:lnTo>
                <a:lnTo>
                  <a:pt x="282144" y="959134"/>
                </a:lnTo>
                <a:lnTo>
                  <a:pt x="291664" y="1007820"/>
                </a:lnTo>
                <a:lnTo>
                  <a:pt x="297929" y="1057565"/>
                </a:lnTo>
                <a:lnTo>
                  <a:pt x="310916" y="1106798"/>
                </a:lnTo>
                <a:lnTo>
                  <a:pt x="333422" y="1155094"/>
                </a:lnTo>
                <a:lnTo>
                  <a:pt x="383199" y="1250220"/>
                </a:lnTo>
                <a:lnTo>
                  <a:pt x="404146" y="1299881"/>
                </a:lnTo>
                <a:lnTo>
                  <a:pt x="418249" y="1352829"/>
                </a:lnTo>
                <a:lnTo>
                  <a:pt x="433663" y="1395318"/>
                </a:lnTo>
                <a:lnTo>
                  <a:pt x="460909" y="1418700"/>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29" name="Google Shape;2429;g2b5c250f245_0_0"/>
          <p:cNvSpPr/>
          <p:nvPr/>
        </p:nvSpPr>
        <p:spPr>
          <a:xfrm>
            <a:off x="675108" y="1"/>
            <a:ext cx="257708" cy="847301"/>
          </a:xfrm>
          <a:custGeom>
            <a:rect b="b" l="l" r="r" t="t"/>
            <a:pathLst>
              <a:path extrusionOk="0" h="1269365" w="386080">
                <a:moveTo>
                  <a:pt x="124457" y="253881"/>
                </a:moveTo>
                <a:lnTo>
                  <a:pt x="322908" y="406173"/>
                </a:lnTo>
                <a:lnTo>
                  <a:pt x="323371" y="381271"/>
                </a:lnTo>
                <a:lnTo>
                  <a:pt x="340766" y="355576"/>
                </a:lnTo>
                <a:lnTo>
                  <a:pt x="354758" y="330048"/>
                </a:lnTo>
                <a:lnTo>
                  <a:pt x="357047" y="322289"/>
                </a:lnTo>
                <a:lnTo>
                  <a:pt x="359771" y="314253"/>
                </a:lnTo>
                <a:lnTo>
                  <a:pt x="361411" y="307052"/>
                </a:lnTo>
                <a:lnTo>
                  <a:pt x="360445" y="301798"/>
                </a:lnTo>
                <a:lnTo>
                  <a:pt x="341577" y="259625"/>
                </a:lnTo>
                <a:lnTo>
                  <a:pt x="344320" y="219970"/>
                </a:lnTo>
                <a:lnTo>
                  <a:pt x="358950" y="181321"/>
                </a:lnTo>
                <a:lnTo>
                  <a:pt x="375745" y="142166"/>
                </a:lnTo>
                <a:lnTo>
                  <a:pt x="385684" y="96018"/>
                </a:lnTo>
                <a:lnTo>
                  <a:pt x="384713" y="50129"/>
                </a:lnTo>
                <a:lnTo>
                  <a:pt x="377347" y="4340"/>
                </a:lnTo>
                <a:lnTo>
                  <a:pt x="376472" y="0"/>
                </a:lnTo>
                <a:lnTo>
                  <a:pt x="108411" y="0"/>
                </a:lnTo>
                <a:lnTo>
                  <a:pt x="109047" y="7149"/>
                </a:lnTo>
                <a:lnTo>
                  <a:pt x="116324" y="22546"/>
                </a:lnTo>
                <a:lnTo>
                  <a:pt x="126447" y="36716"/>
                </a:lnTo>
                <a:lnTo>
                  <a:pt x="134192" y="51453"/>
                </a:lnTo>
                <a:lnTo>
                  <a:pt x="136022" y="67098"/>
                </a:lnTo>
                <a:lnTo>
                  <a:pt x="128396" y="83993"/>
                </a:lnTo>
                <a:lnTo>
                  <a:pt x="128283" y="85685"/>
                </a:lnTo>
                <a:lnTo>
                  <a:pt x="135639" y="131341"/>
                </a:lnTo>
                <a:lnTo>
                  <a:pt x="136859" y="177360"/>
                </a:lnTo>
                <a:lnTo>
                  <a:pt x="131968" y="223136"/>
                </a:lnTo>
                <a:lnTo>
                  <a:pt x="124457" y="253881"/>
                </a:lnTo>
                <a:close/>
              </a:path>
              <a:path extrusionOk="0" h="1269365" w="386080">
                <a:moveTo>
                  <a:pt x="30652" y="1236059"/>
                </a:moveTo>
                <a:lnTo>
                  <a:pt x="58670" y="1253816"/>
                </a:lnTo>
                <a:lnTo>
                  <a:pt x="102520" y="1266699"/>
                </a:lnTo>
                <a:lnTo>
                  <a:pt x="143714" y="1268746"/>
                </a:lnTo>
                <a:lnTo>
                  <a:pt x="181579" y="1260523"/>
                </a:lnTo>
                <a:lnTo>
                  <a:pt x="215446" y="1242591"/>
                </a:lnTo>
                <a:lnTo>
                  <a:pt x="244643" y="1215516"/>
                </a:lnTo>
                <a:lnTo>
                  <a:pt x="268499" y="1179862"/>
                </a:lnTo>
                <a:lnTo>
                  <a:pt x="286343" y="1136191"/>
                </a:lnTo>
                <a:lnTo>
                  <a:pt x="300704" y="1105564"/>
                </a:lnTo>
                <a:lnTo>
                  <a:pt x="314598" y="1076412"/>
                </a:lnTo>
                <a:lnTo>
                  <a:pt x="312629" y="1048541"/>
                </a:lnTo>
                <a:lnTo>
                  <a:pt x="279400" y="1021753"/>
                </a:lnTo>
                <a:lnTo>
                  <a:pt x="277495" y="1013353"/>
                </a:lnTo>
                <a:lnTo>
                  <a:pt x="279120" y="1004520"/>
                </a:lnTo>
                <a:lnTo>
                  <a:pt x="283914" y="997347"/>
                </a:lnTo>
                <a:lnTo>
                  <a:pt x="308855" y="967066"/>
                </a:lnTo>
                <a:lnTo>
                  <a:pt x="312676" y="935364"/>
                </a:lnTo>
                <a:lnTo>
                  <a:pt x="306253" y="902249"/>
                </a:lnTo>
                <a:lnTo>
                  <a:pt x="300464" y="867731"/>
                </a:lnTo>
                <a:lnTo>
                  <a:pt x="296009" y="830846"/>
                </a:lnTo>
                <a:lnTo>
                  <a:pt x="291908" y="790896"/>
                </a:lnTo>
                <a:lnTo>
                  <a:pt x="296511" y="748286"/>
                </a:lnTo>
                <a:lnTo>
                  <a:pt x="318169" y="703422"/>
                </a:lnTo>
                <a:lnTo>
                  <a:pt x="336762" y="662740"/>
                </a:lnTo>
                <a:lnTo>
                  <a:pt x="341893" y="618053"/>
                </a:lnTo>
                <a:lnTo>
                  <a:pt x="340159" y="570864"/>
                </a:lnTo>
                <a:lnTo>
                  <a:pt x="338155" y="522678"/>
                </a:lnTo>
                <a:lnTo>
                  <a:pt x="342475" y="474996"/>
                </a:lnTo>
                <a:lnTo>
                  <a:pt x="359715" y="429323"/>
                </a:lnTo>
                <a:lnTo>
                  <a:pt x="322908" y="406173"/>
                </a:lnTo>
                <a:lnTo>
                  <a:pt x="124457" y="253881"/>
                </a:lnTo>
                <a:lnTo>
                  <a:pt x="110899" y="320674"/>
                </a:lnTo>
                <a:lnTo>
                  <a:pt x="101997" y="373473"/>
                </a:lnTo>
                <a:lnTo>
                  <a:pt x="94288" y="426443"/>
                </a:lnTo>
                <a:lnTo>
                  <a:pt x="87775" y="479563"/>
                </a:lnTo>
                <a:lnTo>
                  <a:pt x="82461" y="532814"/>
                </a:lnTo>
                <a:lnTo>
                  <a:pt x="78349" y="586175"/>
                </a:lnTo>
                <a:lnTo>
                  <a:pt x="75442" y="639628"/>
                </a:lnTo>
                <a:lnTo>
                  <a:pt x="73742" y="693151"/>
                </a:lnTo>
                <a:lnTo>
                  <a:pt x="66390" y="744009"/>
                </a:lnTo>
                <a:lnTo>
                  <a:pt x="53447" y="795136"/>
                </a:lnTo>
                <a:lnTo>
                  <a:pt x="43443" y="845182"/>
                </a:lnTo>
                <a:lnTo>
                  <a:pt x="44908" y="892800"/>
                </a:lnTo>
                <a:lnTo>
                  <a:pt x="48052" y="939306"/>
                </a:lnTo>
                <a:lnTo>
                  <a:pt x="39682" y="982592"/>
                </a:lnTo>
                <a:lnTo>
                  <a:pt x="25249" y="1023960"/>
                </a:lnTo>
                <a:lnTo>
                  <a:pt x="10205" y="1064710"/>
                </a:lnTo>
                <a:lnTo>
                  <a:pt x="0" y="1106143"/>
                </a:lnTo>
                <a:lnTo>
                  <a:pt x="85" y="1149559"/>
                </a:lnTo>
                <a:lnTo>
                  <a:pt x="5410" y="1181257"/>
                </a:lnTo>
                <a:lnTo>
                  <a:pt x="14249" y="1210982"/>
                </a:lnTo>
                <a:lnTo>
                  <a:pt x="30652" y="1236059"/>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0" name="Google Shape;2430;g2b5c250f245_0_0"/>
          <p:cNvSpPr/>
          <p:nvPr/>
        </p:nvSpPr>
        <p:spPr>
          <a:xfrm>
            <a:off x="0" y="940007"/>
            <a:ext cx="86467" cy="308147"/>
          </a:xfrm>
          <a:custGeom>
            <a:rect b="b" l="l" r="r" t="t"/>
            <a:pathLst>
              <a:path extrusionOk="0" h="461644" w="129539">
                <a:moveTo>
                  <a:pt x="0" y="446945"/>
                </a:moveTo>
                <a:lnTo>
                  <a:pt x="33035" y="459980"/>
                </a:lnTo>
                <a:lnTo>
                  <a:pt x="61634" y="461339"/>
                </a:lnTo>
                <a:lnTo>
                  <a:pt x="84897" y="445484"/>
                </a:lnTo>
                <a:lnTo>
                  <a:pt x="107114" y="408924"/>
                </a:lnTo>
                <a:lnTo>
                  <a:pt x="124327" y="360838"/>
                </a:lnTo>
                <a:lnTo>
                  <a:pt x="129489" y="315250"/>
                </a:lnTo>
                <a:lnTo>
                  <a:pt x="125414" y="271237"/>
                </a:lnTo>
                <a:lnTo>
                  <a:pt x="114915" y="227878"/>
                </a:lnTo>
                <a:lnTo>
                  <a:pt x="85895" y="139435"/>
                </a:lnTo>
                <a:lnTo>
                  <a:pt x="67123" y="92977"/>
                </a:lnTo>
                <a:lnTo>
                  <a:pt x="42502" y="51599"/>
                </a:lnTo>
                <a:lnTo>
                  <a:pt x="13319" y="14184"/>
                </a:lnTo>
                <a:lnTo>
                  <a:pt x="0" y="0"/>
                </a:lnTo>
                <a:lnTo>
                  <a:pt x="0" y="446945"/>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1" name="Google Shape;2431;g2b5c250f245_0_0"/>
          <p:cNvSpPr/>
          <p:nvPr/>
        </p:nvSpPr>
        <p:spPr>
          <a:xfrm>
            <a:off x="758728" y="56875"/>
            <a:ext cx="2119" cy="1272"/>
          </a:xfrm>
          <a:custGeom>
            <a:rect b="b" l="l" r="r" t="t"/>
            <a:pathLst>
              <a:path extrusionOk="0" h="1905" w="3175">
                <a:moveTo>
                  <a:pt x="0" y="1754"/>
                </a:moveTo>
                <a:lnTo>
                  <a:pt x="2550" y="746"/>
                </a:lnTo>
                <a:lnTo>
                  <a:pt x="3123" y="0"/>
                </a:lnTo>
                <a:lnTo>
                  <a:pt x="0" y="1754"/>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2" name="Google Shape;2432;g2b5c250f245_0_0"/>
          <p:cNvSpPr/>
          <p:nvPr/>
        </p:nvSpPr>
        <p:spPr>
          <a:xfrm>
            <a:off x="537056" y="3099113"/>
            <a:ext cx="8477" cy="4662"/>
          </a:xfrm>
          <a:custGeom>
            <a:rect b="b" l="l" r="r" t="t"/>
            <a:pathLst>
              <a:path extrusionOk="0" h="6985" w="12700">
                <a:moveTo>
                  <a:pt x="2007" y="6462"/>
                </a:moveTo>
                <a:lnTo>
                  <a:pt x="0" y="724"/>
                </a:lnTo>
                <a:lnTo>
                  <a:pt x="1616" y="1225"/>
                </a:lnTo>
                <a:lnTo>
                  <a:pt x="10760" y="0"/>
                </a:lnTo>
                <a:lnTo>
                  <a:pt x="9979" y="3398"/>
                </a:lnTo>
                <a:lnTo>
                  <a:pt x="12377" y="3286"/>
                </a:lnTo>
                <a:lnTo>
                  <a:pt x="2007" y="64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3" name="Google Shape;2433;g2b5c250f245_0_0"/>
          <p:cNvSpPr/>
          <p:nvPr/>
        </p:nvSpPr>
        <p:spPr>
          <a:xfrm>
            <a:off x="597440" y="2963815"/>
            <a:ext cx="113171" cy="186499"/>
          </a:xfrm>
          <a:custGeom>
            <a:rect b="b" l="l" r="r" t="t"/>
            <a:pathLst>
              <a:path extrusionOk="0" h="279400" w="169544">
                <a:moveTo>
                  <a:pt x="2120" y="279387"/>
                </a:moveTo>
                <a:lnTo>
                  <a:pt x="1003" y="266522"/>
                </a:lnTo>
                <a:lnTo>
                  <a:pt x="0" y="276098"/>
                </a:lnTo>
                <a:lnTo>
                  <a:pt x="2120" y="279387"/>
                </a:lnTo>
                <a:close/>
              </a:path>
              <a:path extrusionOk="0" h="279400" w="169544">
                <a:moveTo>
                  <a:pt x="17907" y="229082"/>
                </a:moveTo>
                <a:lnTo>
                  <a:pt x="17272" y="225628"/>
                </a:lnTo>
                <a:lnTo>
                  <a:pt x="17907" y="229082"/>
                </a:lnTo>
                <a:close/>
              </a:path>
              <a:path extrusionOk="0" h="279400" w="169544">
                <a:moveTo>
                  <a:pt x="27990" y="222732"/>
                </a:moveTo>
                <a:lnTo>
                  <a:pt x="23647" y="220167"/>
                </a:lnTo>
                <a:lnTo>
                  <a:pt x="16624" y="222123"/>
                </a:lnTo>
                <a:lnTo>
                  <a:pt x="17259" y="225615"/>
                </a:lnTo>
                <a:lnTo>
                  <a:pt x="27990" y="222732"/>
                </a:lnTo>
                <a:close/>
              </a:path>
              <a:path extrusionOk="0" h="279400" w="169544">
                <a:moveTo>
                  <a:pt x="35242" y="231698"/>
                </a:moveTo>
                <a:lnTo>
                  <a:pt x="26822" y="232549"/>
                </a:lnTo>
                <a:lnTo>
                  <a:pt x="22948" y="239433"/>
                </a:lnTo>
                <a:lnTo>
                  <a:pt x="20078" y="248107"/>
                </a:lnTo>
                <a:lnTo>
                  <a:pt x="14668" y="254317"/>
                </a:lnTo>
                <a:lnTo>
                  <a:pt x="10820" y="253365"/>
                </a:lnTo>
                <a:lnTo>
                  <a:pt x="17627" y="264731"/>
                </a:lnTo>
                <a:lnTo>
                  <a:pt x="21945" y="255600"/>
                </a:lnTo>
                <a:lnTo>
                  <a:pt x="25641" y="245757"/>
                </a:lnTo>
                <a:lnTo>
                  <a:pt x="29730" y="237147"/>
                </a:lnTo>
                <a:lnTo>
                  <a:pt x="35242" y="231698"/>
                </a:lnTo>
                <a:close/>
              </a:path>
              <a:path extrusionOk="0" h="279400" w="169544">
                <a:moveTo>
                  <a:pt x="60604" y="135597"/>
                </a:moveTo>
                <a:lnTo>
                  <a:pt x="60109" y="134150"/>
                </a:lnTo>
                <a:lnTo>
                  <a:pt x="59550" y="133426"/>
                </a:lnTo>
                <a:lnTo>
                  <a:pt x="58432" y="135102"/>
                </a:lnTo>
                <a:lnTo>
                  <a:pt x="59385" y="134988"/>
                </a:lnTo>
                <a:lnTo>
                  <a:pt x="59994" y="135318"/>
                </a:lnTo>
                <a:lnTo>
                  <a:pt x="60604" y="135597"/>
                </a:lnTo>
                <a:close/>
              </a:path>
              <a:path extrusionOk="0" h="279400" w="169544">
                <a:moveTo>
                  <a:pt x="71424" y="199669"/>
                </a:moveTo>
                <a:lnTo>
                  <a:pt x="69469" y="178993"/>
                </a:lnTo>
                <a:lnTo>
                  <a:pt x="68249" y="181444"/>
                </a:lnTo>
                <a:lnTo>
                  <a:pt x="71424" y="199669"/>
                </a:lnTo>
                <a:close/>
              </a:path>
              <a:path extrusionOk="0" h="279400" w="169544">
                <a:moveTo>
                  <a:pt x="77724" y="209029"/>
                </a:moveTo>
                <a:lnTo>
                  <a:pt x="72542" y="211137"/>
                </a:lnTo>
                <a:lnTo>
                  <a:pt x="67805" y="214934"/>
                </a:lnTo>
                <a:lnTo>
                  <a:pt x="67246" y="205295"/>
                </a:lnTo>
                <a:lnTo>
                  <a:pt x="65417" y="213766"/>
                </a:lnTo>
                <a:lnTo>
                  <a:pt x="67881" y="217754"/>
                </a:lnTo>
                <a:lnTo>
                  <a:pt x="72656" y="216446"/>
                </a:lnTo>
                <a:lnTo>
                  <a:pt x="77724" y="209029"/>
                </a:lnTo>
                <a:close/>
              </a:path>
              <a:path extrusionOk="0" h="279400" w="169544">
                <a:moveTo>
                  <a:pt x="80340" y="224739"/>
                </a:moveTo>
                <a:lnTo>
                  <a:pt x="77558" y="222948"/>
                </a:lnTo>
                <a:lnTo>
                  <a:pt x="77076" y="221589"/>
                </a:lnTo>
                <a:lnTo>
                  <a:pt x="76822" y="223100"/>
                </a:lnTo>
                <a:lnTo>
                  <a:pt x="74714" y="229857"/>
                </a:lnTo>
                <a:lnTo>
                  <a:pt x="75666" y="229641"/>
                </a:lnTo>
                <a:lnTo>
                  <a:pt x="76111" y="229641"/>
                </a:lnTo>
                <a:lnTo>
                  <a:pt x="76720" y="229577"/>
                </a:lnTo>
                <a:lnTo>
                  <a:pt x="77330" y="228473"/>
                </a:lnTo>
                <a:lnTo>
                  <a:pt x="78333" y="227025"/>
                </a:lnTo>
                <a:lnTo>
                  <a:pt x="80340" y="224739"/>
                </a:lnTo>
                <a:close/>
              </a:path>
              <a:path extrusionOk="0" h="279400" w="169544">
                <a:moveTo>
                  <a:pt x="82524" y="195872"/>
                </a:moveTo>
                <a:lnTo>
                  <a:pt x="79730" y="195656"/>
                </a:lnTo>
                <a:lnTo>
                  <a:pt x="75323" y="193205"/>
                </a:lnTo>
                <a:lnTo>
                  <a:pt x="82016" y="200279"/>
                </a:lnTo>
                <a:lnTo>
                  <a:pt x="78397" y="197332"/>
                </a:lnTo>
                <a:lnTo>
                  <a:pt x="81356" y="201002"/>
                </a:lnTo>
                <a:lnTo>
                  <a:pt x="82245" y="205905"/>
                </a:lnTo>
                <a:lnTo>
                  <a:pt x="82524" y="195872"/>
                </a:lnTo>
                <a:close/>
              </a:path>
              <a:path extrusionOk="0" h="279400" w="169544">
                <a:moveTo>
                  <a:pt x="83299" y="228917"/>
                </a:moveTo>
                <a:lnTo>
                  <a:pt x="76720" y="229577"/>
                </a:lnTo>
                <a:lnTo>
                  <a:pt x="73660" y="235038"/>
                </a:lnTo>
                <a:lnTo>
                  <a:pt x="83299" y="228917"/>
                </a:lnTo>
                <a:close/>
              </a:path>
              <a:path extrusionOk="0" h="279400" w="169544">
                <a:moveTo>
                  <a:pt x="85191" y="195326"/>
                </a:moveTo>
                <a:lnTo>
                  <a:pt x="82626" y="191198"/>
                </a:lnTo>
                <a:lnTo>
                  <a:pt x="82524" y="195872"/>
                </a:lnTo>
                <a:lnTo>
                  <a:pt x="84188" y="196049"/>
                </a:lnTo>
                <a:lnTo>
                  <a:pt x="85191" y="195326"/>
                </a:lnTo>
                <a:close/>
              </a:path>
              <a:path extrusionOk="0" h="279400" w="169544">
                <a:moveTo>
                  <a:pt x="86423" y="165735"/>
                </a:moveTo>
                <a:lnTo>
                  <a:pt x="84912" y="159994"/>
                </a:lnTo>
                <a:lnTo>
                  <a:pt x="82892" y="154495"/>
                </a:lnTo>
                <a:lnTo>
                  <a:pt x="79095" y="151257"/>
                </a:lnTo>
                <a:lnTo>
                  <a:pt x="72263" y="152311"/>
                </a:lnTo>
                <a:lnTo>
                  <a:pt x="76276" y="158445"/>
                </a:lnTo>
                <a:lnTo>
                  <a:pt x="82969" y="155371"/>
                </a:lnTo>
                <a:lnTo>
                  <a:pt x="86423" y="165735"/>
                </a:lnTo>
                <a:close/>
              </a:path>
              <a:path extrusionOk="0" h="279400" w="169544">
                <a:moveTo>
                  <a:pt x="86512" y="132994"/>
                </a:moveTo>
                <a:lnTo>
                  <a:pt x="82181" y="132029"/>
                </a:lnTo>
                <a:lnTo>
                  <a:pt x="75996" y="131025"/>
                </a:lnTo>
                <a:lnTo>
                  <a:pt x="66573" y="131483"/>
                </a:lnTo>
                <a:lnTo>
                  <a:pt x="67246" y="133146"/>
                </a:lnTo>
                <a:lnTo>
                  <a:pt x="70256" y="135763"/>
                </a:lnTo>
                <a:lnTo>
                  <a:pt x="67525" y="138887"/>
                </a:lnTo>
                <a:lnTo>
                  <a:pt x="63347" y="140665"/>
                </a:lnTo>
                <a:lnTo>
                  <a:pt x="63449" y="136829"/>
                </a:lnTo>
                <a:lnTo>
                  <a:pt x="60604" y="135597"/>
                </a:lnTo>
                <a:lnTo>
                  <a:pt x="61785" y="138836"/>
                </a:lnTo>
                <a:lnTo>
                  <a:pt x="62725" y="146126"/>
                </a:lnTo>
                <a:lnTo>
                  <a:pt x="70307" y="141503"/>
                </a:lnTo>
                <a:lnTo>
                  <a:pt x="70027" y="140665"/>
                </a:lnTo>
                <a:lnTo>
                  <a:pt x="69748" y="139839"/>
                </a:lnTo>
                <a:lnTo>
                  <a:pt x="75780" y="135267"/>
                </a:lnTo>
                <a:lnTo>
                  <a:pt x="86512" y="132994"/>
                </a:lnTo>
                <a:close/>
              </a:path>
              <a:path extrusionOk="0" h="279400" w="169544">
                <a:moveTo>
                  <a:pt x="90716" y="133934"/>
                </a:moveTo>
                <a:lnTo>
                  <a:pt x="89992" y="132257"/>
                </a:lnTo>
                <a:lnTo>
                  <a:pt x="86512" y="132994"/>
                </a:lnTo>
                <a:lnTo>
                  <a:pt x="90716" y="133934"/>
                </a:lnTo>
                <a:close/>
              </a:path>
              <a:path extrusionOk="0" h="279400" w="169544">
                <a:moveTo>
                  <a:pt x="100139" y="202565"/>
                </a:moveTo>
                <a:lnTo>
                  <a:pt x="96126" y="202336"/>
                </a:lnTo>
                <a:lnTo>
                  <a:pt x="88658" y="203454"/>
                </a:lnTo>
                <a:lnTo>
                  <a:pt x="89217" y="213207"/>
                </a:lnTo>
                <a:lnTo>
                  <a:pt x="93167" y="213588"/>
                </a:lnTo>
                <a:lnTo>
                  <a:pt x="97523" y="207683"/>
                </a:lnTo>
                <a:lnTo>
                  <a:pt x="98412" y="211366"/>
                </a:lnTo>
                <a:lnTo>
                  <a:pt x="100139" y="202565"/>
                </a:lnTo>
                <a:close/>
              </a:path>
              <a:path extrusionOk="0" h="279400" w="169544">
                <a:moveTo>
                  <a:pt x="101257" y="88303"/>
                </a:moveTo>
                <a:lnTo>
                  <a:pt x="90944" y="91706"/>
                </a:lnTo>
                <a:lnTo>
                  <a:pt x="95567" y="93319"/>
                </a:lnTo>
                <a:lnTo>
                  <a:pt x="90665" y="99949"/>
                </a:lnTo>
                <a:lnTo>
                  <a:pt x="96850" y="100787"/>
                </a:lnTo>
                <a:lnTo>
                  <a:pt x="99910" y="103174"/>
                </a:lnTo>
                <a:lnTo>
                  <a:pt x="101257" y="88303"/>
                </a:lnTo>
                <a:close/>
              </a:path>
              <a:path extrusionOk="0" h="279400" w="169544">
                <a:moveTo>
                  <a:pt x="102031" y="148577"/>
                </a:moveTo>
                <a:lnTo>
                  <a:pt x="100368" y="136880"/>
                </a:lnTo>
                <a:lnTo>
                  <a:pt x="94564" y="144119"/>
                </a:lnTo>
                <a:lnTo>
                  <a:pt x="96850" y="145072"/>
                </a:lnTo>
                <a:lnTo>
                  <a:pt x="100749" y="145186"/>
                </a:lnTo>
                <a:lnTo>
                  <a:pt x="102031" y="148577"/>
                </a:lnTo>
                <a:close/>
              </a:path>
              <a:path extrusionOk="0" h="279400" w="169544">
                <a:moveTo>
                  <a:pt x="102476" y="134213"/>
                </a:moveTo>
                <a:lnTo>
                  <a:pt x="99580" y="131584"/>
                </a:lnTo>
                <a:lnTo>
                  <a:pt x="100368" y="136880"/>
                </a:lnTo>
                <a:lnTo>
                  <a:pt x="102476" y="134213"/>
                </a:lnTo>
                <a:close/>
              </a:path>
              <a:path extrusionOk="0" h="279400" w="169544">
                <a:moveTo>
                  <a:pt x="106553" y="160274"/>
                </a:moveTo>
                <a:lnTo>
                  <a:pt x="105994" y="155092"/>
                </a:lnTo>
                <a:lnTo>
                  <a:pt x="105321" y="149923"/>
                </a:lnTo>
                <a:lnTo>
                  <a:pt x="101422" y="156603"/>
                </a:lnTo>
                <a:lnTo>
                  <a:pt x="102984" y="159004"/>
                </a:lnTo>
                <a:lnTo>
                  <a:pt x="106553" y="160274"/>
                </a:lnTo>
                <a:close/>
              </a:path>
              <a:path extrusionOk="0" h="279400" w="169544">
                <a:moveTo>
                  <a:pt x="113068" y="137325"/>
                </a:moveTo>
                <a:lnTo>
                  <a:pt x="112128" y="137274"/>
                </a:lnTo>
                <a:lnTo>
                  <a:pt x="111785" y="137274"/>
                </a:lnTo>
                <a:lnTo>
                  <a:pt x="112687" y="138112"/>
                </a:lnTo>
                <a:lnTo>
                  <a:pt x="112852" y="137833"/>
                </a:lnTo>
                <a:lnTo>
                  <a:pt x="112966" y="137604"/>
                </a:lnTo>
                <a:lnTo>
                  <a:pt x="113068" y="137325"/>
                </a:lnTo>
                <a:close/>
              </a:path>
              <a:path extrusionOk="0" h="279400" w="169544">
                <a:moveTo>
                  <a:pt x="115138" y="161391"/>
                </a:moveTo>
                <a:lnTo>
                  <a:pt x="110566" y="161671"/>
                </a:lnTo>
                <a:lnTo>
                  <a:pt x="106553" y="160274"/>
                </a:lnTo>
                <a:lnTo>
                  <a:pt x="107162" y="167182"/>
                </a:lnTo>
                <a:lnTo>
                  <a:pt x="110617" y="165569"/>
                </a:lnTo>
                <a:lnTo>
                  <a:pt x="114833" y="161671"/>
                </a:lnTo>
                <a:lnTo>
                  <a:pt x="115138" y="161391"/>
                </a:lnTo>
                <a:close/>
              </a:path>
              <a:path extrusionOk="0" h="279400" w="169544">
                <a:moveTo>
                  <a:pt x="118313" y="127914"/>
                </a:moveTo>
                <a:lnTo>
                  <a:pt x="117817" y="128689"/>
                </a:lnTo>
                <a:lnTo>
                  <a:pt x="116636" y="130644"/>
                </a:lnTo>
                <a:lnTo>
                  <a:pt x="114350" y="134315"/>
                </a:lnTo>
                <a:lnTo>
                  <a:pt x="114693" y="134315"/>
                </a:lnTo>
                <a:lnTo>
                  <a:pt x="116471" y="131089"/>
                </a:lnTo>
                <a:lnTo>
                  <a:pt x="117754" y="128854"/>
                </a:lnTo>
                <a:lnTo>
                  <a:pt x="118313" y="127914"/>
                </a:lnTo>
                <a:close/>
              </a:path>
              <a:path extrusionOk="0" h="279400" w="169544">
                <a:moveTo>
                  <a:pt x="119761" y="163233"/>
                </a:moveTo>
                <a:lnTo>
                  <a:pt x="117030" y="161277"/>
                </a:lnTo>
                <a:lnTo>
                  <a:pt x="115150" y="161391"/>
                </a:lnTo>
                <a:lnTo>
                  <a:pt x="119761" y="163233"/>
                </a:lnTo>
                <a:close/>
              </a:path>
              <a:path extrusionOk="0" h="279400" w="169544">
                <a:moveTo>
                  <a:pt x="123888" y="115989"/>
                </a:moveTo>
                <a:lnTo>
                  <a:pt x="123837" y="115658"/>
                </a:lnTo>
                <a:lnTo>
                  <a:pt x="123774" y="115265"/>
                </a:lnTo>
                <a:lnTo>
                  <a:pt x="123723" y="114985"/>
                </a:lnTo>
                <a:lnTo>
                  <a:pt x="122770" y="115150"/>
                </a:lnTo>
                <a:lnTo>
                  <a:pt x="122389" y="115430"/>
                </a:lnTo>
                <a:lnTo>
                  <a:pt x="123888" y="115989"/>
                </a:lnTo>
                <a:close/>
              </a:path>
              <a:path extrusionOk="0" h="279400" w="169544">
                <a:moveTo>
                  <a:pt x="124612" y="135153"/>
                </a:moveTo>
                <a:lnTo>
                  <a:pt x="114693" y="134315"/>
                </a:lnTo>
                <a:lnTo>
                  <a:pt x="113068" y="137325"/>
                </a:lnTo>
                <a:lnTo>
                  <a:pt x="115189" y="137604"/>
                </a:lnTo>
                <a:lnTo>
                  <a:pt x="120484" y="138658"/>
                </a:lnTo>
                <a:lnTo>
                  <a:pt x="124612" y="135153"/>
                </a:lnTo>
                <a:close/>
              </a:path>
              <a:path extrusionOk="0" h="279400" w="169544">
                <a:moveTo>
                  <a:pt x="125615" y="98501"/>
                </a:moveTo>
                <a:lnTo>
                  <a:pt x="124561" y="97713"/>
                </a:lnTo>
                <a:lnTo>
                  <a:pt x="123774" y="97332"/>
                </a:lnTo>
                <a:lnTo>
                  <a:pt x="123672" y="98666"/>
                </a:lnTo>
                <a:lnTo>
                  <a:pt x="120484" y="101511"/>
                </a:lnTo>
                <a:lnTo>
                  <a:pt x="121666" y="104571"/>
                </a:lnTo>
                <a:lnTo>
                  <a:pt x="123444" y="107746"/>
                </a:lnTo>
                <a:lnTo>
                  <a:pt x="123723" y="104686"/>
                </a:lnTo>
                <a:lnTo>
                  <a:pt x="124396" y="101612"/>
                </a:lnTo>
                <a:lnTo>
                  <a:pt x="125615" y="98501"/>
                </a:lnTo>
                <a:close/>
              </a:path>
              <a:path extrusionOk="0" h="279400" w="169544">
                <a:moveTo>
                  <a:pt x="126619" y="114769"/>
                </a:moveTo>
                <a:lnTo>
                  <a:pt x="126174" y="112369"/>
                </a:lnTo>
                <a:lnTo>
                  <a:pt x="124726" y="110032"/>
                </a:lnTo>
                <a:lnTo>
                  <a:pt x="123444" y="107746"/>
                </a:lnTo>
                <a:lnTo>
                  <a:pt x="123164" y="110197"/>
                </a:lnTo>
                <a:lnTo>
                  <a:pt x="123215" y="112649"/>
                </a:lnTo>
                <a:lnTo>
                  <a:pt x="123723" y="114985"/>
                </a:lnTo>
                <a:lnTo>
                  <a:pt x="124561" y="114769"/>
                </a:lnTo>
                <a:lnTo>
                  <a:pt x="126619" y="114769"/>
                </a:lnTo>
                <a:close/>
              </a:path>
              <a:path extrusionOk="0" h="279400" w="169544">
                <a:moveTo>
                  <a:pt x="129133" y="115100"/>
                </a:moveTo>
                <a:lnTo>
                  <a:pt x="128181" y="114871"/>
                </a:lnTo>
                <a:lnTo>
                  <a:pt x="126619" y="114769"/>
                </a:lnTo>
                <a:lnTo>
                  <a:pt x="126682" y="115049"/>
                </a:lnTo>
                <a:lnTo>
                  <a:pt x="126784" y="115265"/>
                </a:lnTo>
                <a:lnTo>
                  <a:pt x="126784" y="115493"/>
                </a:lnTo>
                <a:lnTo>
                  <a:pt x="129133" y="115100"/>
                </a:lnTo>
                <a:close/>
              </a:path>
              <a:path extrusionOk="0" h="279400" w="169544">
                <a:moveTo>
                  <a:pt x="132016" y="71081"/>
                </a:moveTo>
                <a:lnTo>
                  <a:pt x="131660" y="70700"/>
                </a:lnTo>
                <a:lnTo>
                  <a:pt x="127914" y="65747"/>
                </a:lnTo>
                <a:lnTo>
                  <a:pt x="123469" y="62179"/>
                </a:lnTo>
                <a:lnTo>
                  <a:pt x="116636" y="61341"/>
                </a:lnTo>
                <a:lnTo>
                  <a:pt x="113512" y="71081"/>
                </a:lnTo>
                <a:lnTo>
                  <a:pt x="121272" y="71081"/>
                </a:lnTo>
                <a:lnTo>
                  <a:pt x="132016" y="71081"/>
                </a:lnTo>
                <a:close/>
              </a:path>
              <a:path extrusionOk="0" h="279400" w="169544">
                <a:moveTo>
                  <a:pt x="134264" y="85128"/>
                </a:moveTo>
                <a:lnTo>
                  <a:pt x="130746" y="89306"/>
                </a:lnTo>
                <a:lnTo>
                  <a:pt x="127571" y="93814"/>
                </a:lnTo>
                <a:lnTo>
                  <a:pt x="125615" y="98501"/>
                </a:lnTo>
                <a:lnTo>
                  <a:pt x="128066" y="100330"/>
                </a:lnTo>
                <a:lnTo>
                  <a:pt x="132029" y="104457"/>
                </a:lnTo>
                <a:lnTo>
                  <a:pt x="133921" y="99161"/>
                </a:lnTo>
                <a:lnTo>
                  <a:pt x="131699" y="93929"/>
                </a:lnTo>
                <a:lnTo>
                  <a:pt x="133146" y="89865"/>
                </a:lnTo>
                <a:lnTo>
                  <a:pt x="134264" y="85128"/>
                </a:lnTo>
                <a:close/>
              </a:path>
              <a:path extrusionOk="0" h="279400" w="169544">
                <a:moveTo>
                  <a:pt x="139446" y="140728"/>
                </a:moveTo>
                <a:lnTo>
                  <a:pt x="132702" y="127800"/>
                </a:lnTo>
                <a:lnTo>
                  <a:pt x="134594" y="132981"/>
                </a:lnTo>
                <a:lnTo>
                  <a:pt x="139446" y="140728"/>
                </a:lnTo>
                <a:close/>
              </a:path>
              <a:path extrusionOk="0" h="279400" w="169544">
                <a:moveTo>
                  <a:pt x="142341" y="60337"/>
                </a:moveTo>
                <a:lnTo>
                  <a:pt x="139776" y="63284"/>
                </a:lnTo>
                <a:lnTo>
                  <a:pt x="138391" y="67691"/>
                </a:lnTo>
                <a:lnTo>
                  <a:pt x="136385" y="75717"/>
                </a:lnTo>
                <a:lnTo>
                  <a:pt x="136118" y="75438"/>
                </a:lnTo>
                <a:lnTo>
                  <a:pt x="133146" y="72288"/>
                </a:lnTo>
                <a:lnTo>
                  <a:pt x="132334" y="71424"/>
                </a:lnTo>
                <a:lnTo>
                  <a:pt x="121335" y="71424"/>
                </a:lnTo>
                <a:lnTo>
                  <a:pt x="122770" y="78549"/>
                </a:lnTo>
                <a:lnTo>
                  <a:pt x="125120" y="72288"/>
                </a:lnTo>
                <a:lnTo>
                  <a:pt x="127025" y="74282"/>
                </a:lnTo>
                <a:lnTo>
                  <a:pt x="129959" y="77622"/>
                </a:lnTo>
                <a:lnTo>
                  <a:pt x="135369" y="75438"/>
                </a:lnTo>
                <a:lnTo>
                  <a:pt x="135470" y="77165"/>
                </a:lnTo>
                <a:lnTo>
                  <a:pt x="135356" y="80340"/>
                </a:lnTo>
                <a:lnTo>
                  <a:pt x="134924" y="82283"/>
                </a:lnTo>
                <a:lnTo>
                  <a:pt x="134264" y="85128"/>
                </a:lnTo>
                <a:lnTo>
                  <a:pt x="136436" y="82626"/>
                </a:lnTo>
                <a:lnTo>
                  <a:pt x="138887" y="80340"/>
                </a:lnTo>
                <a:lnTo>
                  <a:pt x="140995" y="78714"/>
                </a:lnTo>
                <a:lnTo>
                  <a:pt x="141211" y="78549"/>
                </a:lnTo>
                <a:lnTo>
                  <a:pt x="141503" y="78333"/>
                </a:lnTo>
                <a:lnTo>
                  <a:pt x="141287" y="78384"/>
                </a:lnTo>
                <a:lnTo>
                  <a:pt x="141058" y="78384"/>
                </a:lnTo>
                <a:lnTo>
                  <a:pt x="140843" y="78447"/>
                </a:lnTo>
                <a:lnTo>
                  <a:pt x="140677" y="78498"/>
                </a:lnTo>
                <a:lnTo>
                  <a:pt x="139331" y="78714"/>
                </a:lnTo>
                <a:lnTo>
                  <a:pt x="138607" y="78714"/>
                </a:lnTo>
                <a:lnTo>
                  <a:pt x="139496" y="78168"/>
                </a:lnTo>
                <a:lnTo>
                  <a:pt x="139496" y="77774"/>
                </a:lnTo>
                <a:lnTo>
                  <a:pt x="138328" y="77165"/>
                </a:lnTo>
                <a:lnTo>
                  <a:pt x="137325" y="76441"/>
                </a:lnTo>
                <a:lnTo>
                  <a:pt x="136436" y="75717"/>
                </a:lnTo>
                <a:lnTo>
                  <a:pt x="140119" y="71755"/>
                </a:lnTo>
                <a:lnTo>
                  <a:pt x="139115" y="75438"/>
                </a:lnTo>
                <a:lnTo>
                  <a:pt x="139141" y="76441"/>
                </a:lnTo>
                <a:lnTo>
                  <a:pt x="139496" y="77774"/>
                </a:lnTo>
                <a:lnTo>
                  <a:pt x="139890" y="77990"/>
                </a:lnTo>
                <a:lnTo>
                  <a:pt x="140220" y="78270"/>
                </a:lnTo>
                <a:lnTo>
                  <a:pt x="140677" y="78498"/>
                </a:lnTo>
                <a:lnTo>
                  <a:pt x="140843" y="78447"/>
                </a:lnTo>
                <a:lnTo>
                  <a:pt x="141389" y="71755"/>
                </a:lnTo>
                <a:lnTo>
                  <a:pt x="142341" y="60337"/>
                </a:lnTo>
                <a:close/>
              </a:path>
              <a:path extrusionOk="0" h="279400" w="169544">
                <a:moveTo>
                  <a:pt x="149199" y="40894"/>
                </a:moveTo>
                <a:lnTo>
                  <a:pt x="145745" y="39395"/>
                </a:lnTo>
                <a:lnTo>
                  <a:pt x="142455" y="38163"/>
                </a:lnTo>
                <a:lnTo>
                  <a:pt x="140563" y="28194"/>
                </a:lnTo>
                <a:lnTo>
                  <a:pt x="135534" y="30911"/>
                </a:lnTo>
                <a:lnTo>
                  <a:pt x="129451" y="34810"/>
                </a:lnTo>
                <a:lnTo>
                  <a:pt x="123469" y="36664"/>
                </a:lnTo>
                <a:lnTo>
                  <a:pt x="118757" y="33210"/>
                </a:lnTo>
                <a:lnTo>
                  <a:pt x="118376" y="20891"/>
                </a:lnTo>
                <a:lnTo>
                  <a:pt x="124777" y="25349"/>
                </a:lnTo>
                <a:lnTo>
                  <a:pt x="130975" y="21564"/>
                </a:lnTo>
                <a:lnTo>
                  <a:pt x="124218" y="18948"/>
                </a:lnTo>
                <a:lnTo>
                  <a:pt x="119595" y="12115"/>
                </a:lnTo>
                <a:lnTo>
                  <a:pt x="114173" y="4622"/>
                </a:lnTo>
                <a:lnTo>
                  <a:pt x="105041" y="0"/>
                </a:lnTo>
                <a:lnTo>
                  <a:pt x="107111" y="11137"/>
                </a:lnTo>
                <a:lnTo>
                  <a:pt x="104711" y="10528"/>
                </a:lnTo>
                <a:lnTo>
                  <a:pt x="102196" y="5854"/>
                </a:lnTo>
                <a:lnTo>
                  <a:pt x="99136" y="7747"/>
                </a:lnTo>
                <a:lnTo>
                  <a:pt x="104228" y="11645"/>
                </a:lnTo>
                <a:lnTo>
                  <a:pt x="106807" y="17284"/>
                </a:lnTo>
                <a:lnTo>
                  <a:pt x="105714" y="23177"/>
                </a:lnTo>
                <a:lnTo>
                  <a:pt x="99809" y="27851"/>
                </a:lnTo>
                <a:lnTo>
                  <a:pt x="106476" y="34378"/>
                </a:lnTo>
                <a:lnTo>
                  <a:pt x="119189" y="38798"/>
                </a:lnTo>
                <a:lnTo>
                  <a:pt x="134569" y="41021"/>
                </a:lnTo>
                <a:lnTo>
                  <a:pt x="149199" y="40894"/>
                </a:lnTo>
                <a:close/>
              </a:path>
              <a:path extrusionOk="0" h="279400" w="169544">
                <a:moveTo>
                  <a:pt x="150761" y="75374"/>
                </a:moveTo>
                <a:lnTo>
                  <a:pt x="148755" y="73812"/>
                </a:lnTo>
                <a:lnTo>
                  <a:pt x="146189" y="75044"/>
                </a:lnTo>
                <a:lnTo>
                  <a:pt x="143852" y="76606"/>
                </a:lnTo>
                <a:lnTo>
                  <a:pt x="141503" y="78333"/>
                </a:lnTo>
                <a:lnTo>
                  <a:pt x="145021" y="77546"/>
                </a:lnTo>
                <a:lnTo>
                  <a:pt x="150761" y="75374"/>
                </a:lnTo>
                <a:close/>
              </a:path>
              <a:path extrusionOk="0" h="279400" w="169544">
                <a:moveTo>
                  <a:pt x="151091" y="40728"/>
                </a:moveTo>
                <a:lnTo>
                  <a:pt x="150482" y="40779"/>
                </a:lnTo>
                <a:lnTo>
                  <a:pt x="149821" y="40843"/>
                </a:lnTo>
                <a:lnTo>
                  <a:pt x="149199" y="40894"/>
                </a:lnTo>
                <a:lnTo>
                  <a:pt x="150710" y="41617"/>
                </a:lnTo>
                <a:lnTo>
                  <a:pt x="151091" y="40728"/>
                </a:lnTo>
                <a:close/>
              </a:path>
              <a:path extrusionOk="0" h="279400" w="169544">
                <a:moveTo>
                  <a:pt x="151828" y="97777"/>
                </a:moveTo>
                <a:lnTo>
                  <a:pt x="151434" y="94818"/>
                </a:lnTo>
                <a:lnTo>
                  <a:pt x="150368" y="91643"/>
                </a:lnTo>
                <a:lnTo>
                  <a:pt x="147980" y="87909"/>
                </a:lnTo>
                <a:lnTo>
                  <a:pt x="148475" y="90754"/>
                </a:lnTo>
                <a:lnTo>
                  <a:pt x="150152" y="94094"/>
                </a:lnTo>
                <a:lnTo>
                  <a:pt x="151828" y="97777"/>
                </a:lnTo>
                <a:close/>
              </a:path>
              <a:path extrusionOk="0" h="279400" w="169544">
                <a:moveTo>
                  <a:pt x="157505" y="110756"/>
                </a:moveTo>
                <a:lnTo>
                  <a:pt x="154559" y="103898"/>
                </a:lnTo>
                <a:lnTo>
                  <a:pt x="151828" y="97777"/>
                </a:lnTo>
                <a:lnTo>
                  <a:pt x="152374" y="103339"/>
                </a:lnTo>
                <a:lnTo>
                  <a:pt x="149644" y="107911"/>
                </a:lnTo>
                <a:lnTo>
                  <a:pt x="142227" y="112090"/>
                </a:lnTo>
                <a:lnTo>
                  <a:pt x="146634" y="117995"/>
                </a:lnTo>
                <a:lnTo>
                  <a:pt x="154114" y="111696"/>
                </a:lnTo>
                <a:lnTo>
                  <a:pt x="156171" y="116827"/>
                </a:lnTo>
                <a:lnTo>
                  <a:pt x="157505" y="110756"/>
                </a:lnTo>
                <a:close/>
              </a:path>
              <a:path extrusionOk="0" h="279400" w="169544">
                <a:moveTo>
                  <a:pt x="157784" y="52425"/>
                </a:moveTo>
                <a:lnTo>
                  <a:pt x="155841" y="45237"/>
                </a:lnTo>
                <a:lnTo>
                  <a:pt x="153276" y="42951"/>
                </a:lnTo>
                <a:lnTo>
                  <a:pt x="150710" y="41617"/>
                </a:lnTo>
                <a:lnTo>
                  <a:pt x="143408" y="58166"/>
                </a:lnTo>
                <a:lnTo>
                  <a:pt x="142684" y="56489"/>
                </a:lnTo>
                <a:lnTo>
                  <a:pt x="142341" y="60337"/>
                </a:lnTo>
                <a:lnTo>
                  <a:pt x="145300" y="56934"/>
                </a:lnTo>
                <a:lnTo>
                  <a:pt x="157784" y="52425"/>
                </a:lnTo>
                <a:close/>
              </a:path>
              <a:path extrusionOk="0" h="279400" w="169544">
                <a:moveTo>
                  <a:pt x="164757" y="45910"/>
                </a:moveTo>
                <a:lnTo>
                  <a:pt x="154330" y="33312"/>
                </a:lnTo>
                <a:lnTo>
                  <a:pt x="156057" y="40728"/>
                </a:lnTo>
                <a:lnTo>
                  <a:pt x="164757" y="45910"/>
                </a:lnTo>
                <a:close/>
              </a:path>
              <a:path extrusionOk="0" h="279400" w="169544">
                <a:moveTo>
                  <a:pt x="169164" y="26022"/>
                </a:moveTo>
                <a:lnTo>
                  <a:pt x="165811" y="19608"/>
                </a:lnTo>
                <a:lnTo>
                  <a:pt x="161188" y="22567"/>
                </a:lnTo>
                <a:lnTo>
                  <a:pt x="169164" y="260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4" name="Google Shape;2434;g2b5c250f245_0_0"/>
          <p:cNvSpPr/>
          <p:nvPr/>
        </p:nvSpPr>
        <p:spPr>
          <a:xfrm>
            <a:off x="768325" y="2291291"/>
            <a:ext cx="5934" cy="23736"/>
          </a:xfrm>
          <a:custGeom>
            <a:rect b="b" l="l" r="r" t="t"/>
            <a:pathLst>
              <a:path extrusionOk="0" h="35560" w="8890">
                <a:moveTo>
                  <a:pt x="3898" y="35090"/>
                </a:moveTo>
                <a:lnTo>
                  <a:pt x="2006" y="33197"/>
                </a:lnTo>
                <a:lnTo>
                  <a:pt x="495" y="32194"/>
                </a:lnTo>
                <a:lnTo>
                  <a:pt x="0" y="33312"/>
                </a:lnTo>
                <a:lnTo>
                  <a:pt x="3898" y="35090"/>
                </a:lnTo>
                <a:close/>
              </a:path>
              <a:path extrusionOk="0" h="35560" w="8890">
                <a:moveTo>
                  <a:pt x="8470" y="4622"/>
                </a:moveTo>
                <a:lnTo>
                  <a:pt x="7188" y="0"/>
                </a:lnTo>
                <a:lnTo>
                  <a:pt x="7416" y="2057"/>
                </a:lnTo>
                <a:lnTo>
                  <a:pt x="7861" y="3505"/>
                </a:lnTo>
                <a:lnTo>
                  <a:pt x="8470" y="4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5" name="Google Shape;2435;g2b5c250f245_0_0"/>
          <p:cNvSpPr/>
          <p:nvPr/>
        </p:nvSpPr>
        <p:spPr>
          <a:xfrm>
            <a:off x="770038" y="2678281"/>
            <a:ext cx="11020" cy="6782"/>
          </a:xfrm>
          <a:custGeom>
            <a:rect b="b" l="l" r="r" t="t"/>
            <a:pathLst>
              <a:path extrusionOk="0" h="10160" w="16509">
                <a:moveTo>
                  <a:pt x="0" y="10083"/>
                </a:moveTo>
                <a:lnTo>
                  <a:pt x="2453" y="7687"/>
                </a:lnTo>
                <a:lnTo>
                  <a:pt x="4014" y="4679"/>
                </a:lnTo>
                <a:lnTo>
                  <a:pt x="2954" y="334"/>
                </a:lnTo>
                <a:lnTo>
                  <a:pt x="12656" y="0"/>
                </a:lnTo>
                <a:lnTo>
                  <a:pt x="16033" y="1254"/>
                </a:lnTo>
                <a:lnTo>
                  <a:pt x="13332" y="3600"/>
                </a:lnTo>
                <a:lnTo>
                  <a:pt x="7128" y="6666"/>
                </a:lnTo>
                <a:lnTo>
                  <a:pt x="0" y="1008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6" name="Google Shape;2436;g2b5c250f245_0_0"/>
          <p:cNvSpPr/>
          <p:nvPr/>
        </p:nvSpPr>
        <p:spPr>
          <a:xfrm>
            <a:off x="739297" y="2467483"/>
            <a:ext cx="28823" cy="16530"/>
          </a:xfrm>
          <a:custGeom>
            <a:rect b="b" l="l" r="r" t="t"/>
            <a:pathLst>
              <a:path extrusionOk="0" h="24764" w="43180">
                <a:moveTo>
                  <a:pt x="7480" y="0"/>
                </a:moveTo>
                <a:lnTo>
                  <a:pt x="5016" y="1333"/>
                </a:lnTo>
                <a:lnTo>
                  <a:pt x="2565" y="3505"/>
                </a:lnTo>
                <a:lnTo>
                  <a:pt x="0" y="6680"/>
                </a:lnTo>
                <a:lnTo>
                  <a:pt x="7480" y="0"/>
                </a:lnTo>
                <a:close/>
              </a:path>
              <a:path extrusionOk="0" h="24764" w="43180">
                <a:moveTo>
                  <a:pt x="42938" y="24676"/>
                </a:moveTo>
                <a:lnTo>
                  <a:pt x="41376" y="22618"/>
                </a:lnTo>
                <a:lnTo>
                  <a:pt x="39700" y="20269"/>
                </a:lnTo>
                <a:lnTo>
                  <a:pt x="37858" y="17881"/>
                </a:lnTo>
                <a:lnTo>
                  <a:pt x="36855" y="18262"/>
                </a:lnTo>
                <a:lnTo>
                  <a:pt x="35801" y="18656"/>
                </a:lnTo>
                <a:lnTo>
                  <a:pt x="34734" y="19100"/>
                </a:lnTo>
                <a:lnTo>
                  <a:pt x="40424" y="22948"/>
                </a:lnTo>
                <a:lnTo>
                  <a:pt x="42938" y="246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7" name="Google Shape;2437;g2b5c250f245_0_0"/>
          <p:cNvSpPr/>
          <p:nvPr/>
        </p:nvSpPr>
        <p:spPr>
          <a:xfrm>
            <a:off x="791370" y="2183577"/>
            <a:ext cx="6781" cy="5086"/>
          </a:xfrm>
          <a:custGeom>
            <a:rect b="b" l="l" r="r" t="t"/>
            <a:pathLst>
              <a:path extrusionOk="0" h="7620" w="10159">
                <a:moveTo>
                  <a:pt x="9979" y="7353"/>
                </a:moveTo>
                <a:lnTo>
                  <a:pt x="5631" y="5403"/>
                </a:lnTo>
                <a:lnTo>
                  <a:pt x="0" y="7130"/>
                </a:lnTo>
                <a:lnTo>
                  <a:pt x="2174" y="0"/>
                </a:lnTo>
                <a:lnTo>
                  <a:pt x="9979" y="73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8" name="Google Shape;2438;g2b5c250f245_0_0"/>
          <p:cNvSpPr/>
          <p:nvPr/>
        </p:nvSpPr>
        <p:spPr>
          <a:xfrm>
            <a:off x="734616" y="2848382"/>
            <a:ext cx="7630" cy="8053"/>
          </a:xfrm>
          <a:custGeom>
            <a:rect b="b" l="l" r="r" t="t"/>
            <a:pathLst>
              <a:path extrusionOk="0" h="12064" w="11430">
                <a:moveTo>
                  <a:pt x="2738" y="11531"/>
                </a:moveTo>
                <a:lnTo>
                  <a:pt x="0" y="9001"/>
                </a:lnTo>
                <a:lnTo>
                  <a:pt x="1651" y="6371"/>
                </a:lnTo>
                <a:lnTo>
                  <a:pt x="5937" y="3439"/>
                </a:lnTo>
                <a:lnTo>
                  <a:pt x="11101" y="0"/>
                </a:lnTo>
                <a:lnTo>
                  <a:pt x="9875" y="3509"/>
                </a:lnTo>
                <a:lnTo>
                  <a:pt x="7477" y="7242"/>
                </a:lnTo>
                <a:lnTo>
                  <a:pt x="2738" y="115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39" name="Google Shape;2439;g2b5c250f245_0_0"/>
          <p:cNvSpPr/>
          <p:nvPr/>
        </p:nvSpPr>
        <p:spPr>
          <a:xfrm>
            <a:off x="833515" y="2316464"/>
            <a:ext cx="3391" cy="3390"/>
          </a:xfrm>
          <a:custGeom>
            <a:rect b="b" l="l" r="r" t="t"/>
            <a:pathLst>
              <a:path extrusionOk="0" h="5079" w="5080">
                <a:moveTo>
                  <a:pt x="4627" y="4846"/>
                </a:moveTo>
                <a:lnTo>
                  <a:pt x="2230" y="4735"/>
                </a:lnTo>
                <a:lnTo>
                  <a:pt x="892" y="2896"/>
                </a:lnTo>
                <a:lnTo>
                  <a:pt x="0" y="0"/>
                </a:lnTo>
                <a:lnTo>
                  <a:pt x="2062" y="501"/>
                </a:lnTo>
                <a:lnTo>
                  <a:pt x="3623" y="2005"/>
                </a:lnTo>
                <a:lnTo>
                  <a:pt x="4627" y="48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0" name="Google Shape;2440;g2b5c250f245_0_0"/>
          <p:cNvSpPr/>
          <p:nvPr/>
        </p:nvSpPr>
        <p:spPr>
          <a:xfrm>
            <a:off x="742016" y="2838540"/>
            <a:ext cx="5934" cy="10172"/>
          </a:xfrm>
          <a:custGeom>
            <a:rect b="b" l="l" r="r" t="t"/>
            <a:pathLst>
              <a:path extrusionOk="0" h="15239" w="8890">
                <a:moveTo>
                  <a:pt x="0" y="14763"/>
                </a:moveTo>
                <a:lnTo>
                  <a:pt x="1561" y="10362"/>
                </a:lnTo>
                <a:lnTo>
                  <a:pt x="1170" y="6295"/>
                </a:lnTo>
                <a:lnTo>
                  <a:pt x="446" y="2228"/>
                </a:lnTo>
                <a:lnTo>
                  <a:pt x="1393" y="1504"/>
                </a:lnTo>
                <a:lnTo>
                  <a:pt x="2062" y="724"/>
                </a:lnTo>
                <a:lnTo>
                  <a:pt x="3177" y="0"/>
                </a:lnTo>
                <a:lnTo>
                  <a:pt x="8530" y="6406"/>
                </a:lnTo>
                <a:lnTo>
                  <a:pt x="4962" y="11141"/>
                </a:lnTo>
                <a:lnTo>
                  <a:pt x="0" y="147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1" name="Google Shape;2441;g2b5c250f245_0_0"/>
          <p:cNvSpPr/>
          <p:nvPr/>
        </p:nvSpPr>
        <p:spPr>
          <a:xfrm>
            <a:off x="905650" y="1817341"/>
            <a:ext cx="1272" cy="1272"/>
          </a:xfrm>
          <a:custGeom>
            <a:rect b="b" l="l" r="r" t="t"/>
            <a:pathLst>
              <a:path extrusionOk="0" h="1905" w="1905">
                <a:moveTo>
                  <a:pt x="55" y="1392"/>
                </a:moveTo>
                <a:lnTo>
                  <a:pt x="0" y="557"/>
                </a:lnTo>
                <a:lnTo>
                  <a:pt x="167" y="0"/>
                </a:lnTo>
                <a:lnTo>
                  <a:pt x="1393" y="334"/>
                </a:lnTo>
                <a:lnTo>
                  <a:pt x="836" y="612"/>
                </a:lnTo>
                <a:lnTo>
                  <a:pt x="557" y="1114"/>
                </a:lnTo>
                <a:lnTo>
                  <a:pt x="55" y="13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2" name="Google Shape;2442;g2b5c250f245_0_0"/>
          <p:cNvSpPr/>
          <p:nvPr/>
        </p:nvSpPr>
        <p:spPr>
          <a:xfrm>
            <a:off x="985219" y="1715429"/>
            <a:ext cx="847" cy="5086"/>
          </a:xfrm>
          <a:custGeom>
            <a:rect b="b" l="l" r="r" t="t"/>
            <a:pathLst>
              <a:path extrusionOk="0" h="7619" w="1269">
                <a:moveTo>
                  <a:pt x="0" y="7186"/>
                </a:moveTo>
                <a:lnTo>
                  <a:pt x="167" y="4568"/>
                </a:lnTo>
                <a:lnTo>
                  <a:pt x="501" y="1782"/>
                </a:lnTo>
                <a:lnTo>
                  <a:pt x="111" y="0"/>
                </a:lnTo>
                <a:lnTo>
                  <a:pt x="1003" y="3843"/>
                </a:lnTo>
                <a:lnTo>
                  <a:pt x="780" y="6016"/>
                </a:lnTo>
                <a:lnTo>
                  <a:pt x="0" y="718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3" name="Google Shape;2443;g2b5c250f245_0_0"/>
          <p:cNvSpPr/>
          <p:nvPr/>
        </p:nvSpPr>
        <p:spPr>
          <a:xfrm>
            <a:off x="692177" y="2931727"/>
            <a:ext cx="30942" cy="4662"/>
          </a:xfrm>
          <a:custGeom>
            <a:rect b="b" l="l" r="r" t="t"/>
            <a:pathLst>
              <a:path extrusionOk="0" h="6985" w="46355">
                <a:moveTo>
                  <a:pt x="3314" y="6896"/>
                </a:moveTo>
                <a:lnTo>
                  <a:pt x="3175" y="6692"/>
                </a:lnTo>
                <a:lnTo>
                  <a:pt x="2057" y="5740"/>
                </a:lnTo>
                <a:lnTo>
                  <a:pt x="0" y="5016"/>
                </a:lnTo>
                <a:lnTo>
                  <a:pt x="2057" y="5969"/>
                </a:lnTo>
                <a:lnTo>
                  <a:pt x="3314" y="6896"/>
                </a:lnTo>
                <a:close/>
              </a:path>
              <a:path extrusionOk="0" h="6985" w="46355">
                <a:moveTo>
                  <a:pt x="46266" y="889"/>
                </a:moveTo>
                <a:lnTo>
                  <a:pt x="45440" y="0"/>
                </a:lnTo>
                <a:lnTo>
                  <a:pt x="44881" y="4013"/>
                </a:lnTo>
                <a:lnTo>
                  <a:pt x="46266" y="8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4" name="Google Shape;2444;g2b5c250f245_0_0"/>
          <p:cNvSpPr/>
          <p:nvPr/>
        </p:nvSpPr>
        <p:spPr>
          <a:xfrm>
            <a:off x="709572" y="2805188"/>
            <a:ext cx="1695" cy="848"/>
          </a:xfrm>
          <a:custGeom>
            <a:rect b="b" l="l" r="r" t="t"/>
            <a:pathLst>
              <a:path extrusionOk="0" h="1270" w="2540">
                <a:moveTo>
                  <a:pt x="0" y="779"/>
                </a:moveTo>
                <a:lnTo>
                  <a:pt x="2007" y="0"/>
                </a:lnTo>
                <a:lnTo>
                  <a:pt x="1951" y="334"/>
                </a:lnTo>
                <a:lnTo>
                  <a:pt x="390" y="668"/>
                </a:lnTo>
                <a:lnTo>
                  <a:pt x="0" y="7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5" name="Google Shape;2445;g2b5c250f245_0_0"/>
          <p:cNvSpPr/>
          <p:nvPr/>
        </p:nvSpPr>
        <p:spPr>
          <a:xfrm>
            <a:off x="718564" y="2929627"/>
            <a:ext cx="4239" cy="8477"/>
          </a:xfrm>
          <a:custGeom>
            <a:rect b="b" l="l" r="r" t="t"/>
            <a:pathLst>
              <a:path extrusionOk="0" h="12700" w="6350">
                <a:moveTo>
                  <a:pt x="4114" y="3594"/>
                </a:moveTo>
                <a:lnTo>
                  <a:pt x="3175" y="4203"/>
                </a:lnTo>
                <a:lnTo>
                  <a:pt x="1892" y="5435"/>
                </a:lnTo>
                <a:lnTo>
                  <a:pt x="0" y="7658"/>
                </a:lnTo>
                <a:lnTo>
                  <a:pt x="1562" y="6604"/>
                </a:lnTo>
                <a:lnTo>
                  <a:pt x="2946" y="5207"/>
                </a:lnTo>
                <a:lnTo>
                  <a:pt x="4114" y="3594"/>
                </a:lnTo>
                <a:close/>
              </a:path>
              <a:path extrusionOk="0" h="12700" w="6350">
                <a:moveTo>
                  <a:pt x="5118" y="12014"/>
                </a:moveTo>
                <a:lnTo>
                  <a:pt x="4508" y="8166"/>
                </a:lnTo>
                <a:lnTo>
                  <a:pt x="3225" y="10337"/>
                </a:lnTo>
                <a:lnTo>
                  <a:pt x="2667" y="11226"/>
                </a:lnTo>
                <a:lnTo>
                  <a:pt x="4013" y="12179"/>
                </a:lnTo>
                <a:lnTo>
                  <a:pt x="5118" y="12014"/>
                </a:lnTo>
                <a:close/>
              </a:path>
              <a:path extrusionOk="0" h="12700" w="6350">
                <a:moveTo>
                  <a:pt x="6311" y="0"/>
                </a:moveTo>
                <a:lnTo>
                  <a:pt x="5346" y="1866"/>
                </a:lnTo>
                <a:lnTo>
                  <a:pt x="4114" y="3594"/>
                </a:lnTo>
                <a:lnTo>
                  <a:pt x="4953" y="3035"/>
                </a:lnTo>
                <a:lnTo>
                  <a:pt x="5575" y="2870"/>
                </a:lnTo>
                <a:lnTo>
                  <a:pt x="5854" y="3149"/>
                </a:lnTo>
                <a:lnTo>
                  <a:pt x="6235" y="368"/>
                </a:lnTo>
                <a:lnTo>
                  <a:pt x="631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6" name="Google Shape;2446;g2b5c250f245_0_0"/>
          <p:cNvSpPr/>
          <p:nvPr/>
        </p:nvSpPr>
        <p:spPr>
          <a:xfrm>
            <a:off x="870939" y="2018565"/>
            <a:ext cx="2119" cy="3814"/>
          </a:xfrm>
          <a:custGeom>
            <a:rect b="b" l="l" r="r" t="t"/>
            <a:pathLst>
              <a:path extrusionOk="0" h="5714" w="3175">
                <a:moveTo>
                  <a:pt x="1616" y="5348"/>
                </a:moveTo>
                <a:lnTo>
                  <a:pt x="167" y="1838"/>
                </a:lnTo>
                <a:lnTo>
                  <a:pt x="0" y="0"/>
                </a:lnTo>
                <a:lnTo>
                  <a:pt x="2676" y="4791"/>
                </a:lnTo>
                <a:lnTo>
                  <a:pt x="2230" y="4958"/>
                </a:lnTo>
                <a:lnTo>
                  <a:pt x="1951" y="5181"/>
                </a:lnTo>
                <a:lnTo>
                  <a:pt x="1616" y="53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7" name="Google Shape;2447;g2b5c250f245_0_0"/>
          <p:cNvSpPr/>
          <p:nvPr/>
        </p:nvSpPr>
        <p:spPr>
          <a:xfrm>
            <a:off x="660025" y="1705110"/>
            <a:ext cx="331036" cy="1291509"/>
          </a:xfrm>
          <a:custGeom>
            <a:rect b="b" l="l" r="r" t="t"/>
            <a:pathLst>
              <a:path extrusionOk="0" h="1934845" w="495934">
                <a:moveTo>
                  <a:pt x="7086" y="1929726"/>
                </a:moveTo>
                <a:lnTo>
                  <a:pt x="4686" y="1924989"/>
                </a:lnTo>
                <a:lnTo>
                  <a:pt x="787" y="1929231"/>
                </a:lnTo>
                <a:lnTo>
                  <a:pt x="1562" y="1930793"/>
                </a:lnTo>
                <a:lnTo>
                  <a:pt x="0" y="1931631"/>
                </a:lnTo>
                <a:lnTo>
                  <a:pt x="787" y="1933244"/>
                </a:lnTo>
                <a:lnTo>
                  <a:pt x="5524" y="1934629"/>
                </a:lnTo>
                <a:lnTo>
                  <a:pt x="7086" y="1929726"/>
                </a:lnTo>
                <a:close/>
              </a:path>
              <a:path extrusionOk="0" h="1934845" w="495934">
                <a:moveTo>
                  <a:pt x="27660" y="1852295"/>
                </a:moveTo>
                <a:lnTo>
                  <a:pt x="21971" y="1860257"/>
                </a:lnTo>
                <a:lnTo>
                  <a:pt x="25031" y="1858314"/>
                </a:lnTo>
                <a:lnTo>
                  <a:pt x="27660" y="1852295"/>
                </a:lnTo>
                <a:close/>
              </a:path>
              <a:path extrusionOk="0" h="1934845" w="495934">
                <a:moveTo>
                  <a:pt x="32283" y="1874634"/>
                </a:moveTo>
                <a:lnTo>
                  <a:pt x="24930" y="1868893"/>
                </a:lnTo>
                <a:lnTo>
                  <a:pt x="21247" y="1873300"/>
                </a:lnTo>
                <a:lnTo>
                  <a:pt x="32283" y="1874634"/>
                </a:lnTo>
                <a:close/>
              </a:path>
              <a:path extrusionOk="0" h="1934845" w="495934">
                <a:moveTo>
                  <a:pt x="37134" y="1728787"/>
                </a:moveTo>
                <a:lnTo>
                  <a:pt x="34518" y="1725625"/>
                </a:lnTo>
                <a:lnTo>
                  <a:pt x="31953" y="1721383"/>
                </a:lnTo>
                <a:lnTo>
                  <a:pt x="29667" y="1719834"/>
                </a:lnTo>
                <a:lnTo>
                  <a:pt x="27825" y="1724723"/>
                </a:lnTo>
                <a:lnTo>
                  <a:pt x="31229" y="1726552"/>
                </a:lnTo>
                <a:lnTo>
                  <a:pt x="32004" y="1737080"/>
                </a:lnTo>
                <a:lnTo>
                  <a:pt x="37134" y="1728787"/>
                </a:lnTo>
                <a:close/>
              </a:path>
              <a:path extrusionOk="0" h="1934845" w="495934">
                <a:moveTo>
                  <a:pt x="40309" y="1845945"/>
                </a:moveTo>
                <a:lnTo>
                  <a:pt x="39700" y="1843265"/>
                </a:lnTo>
                <a:lnTo>
                  <a:pt x="38646" y="1846059"/>
                </a:lnTo>
                <a:lnTo>
                  <a:pt x="38023" y="1848840"/>
                </a:lnTo>
                <a:lnTo>
                  <a:pt x="39306" y="1850961"/>
                </a:lnTo>
                <a:lnTo>
                  <a:pt x="39649" y="1849399"/>
                </a:lnTo>
                <a:lnTo>
                  <a:pt x="40309" y="1845945"/>
                </a:lnTo>
                <a:close/>
              </a:path>
              <a:path extrusionOk="0" h="1934845" w="495934">
                <a:moveTo>
                  <a:pt x="42494" y="1755698"/>
                </a:moveTo>
                <a:lnTo>
                  <a:pt x="29387" y="1752130"/>
                </a:lnTo>
                <a:lnTo>
                  <a:pt x="33286" y="1757972"/>
                </a:lnTo>
                <a:lnTo>
                  <a:pt x="36182" y="1755863"/>
                </a:lnTo>
                <a:lnTo>
                  <a:pt x="38582" y="1756308"/>
                </a:lnTo>
                <a:lnTo>
                  <a:pt x="42494" y="1755698"/>
                </a:lnTo>
                <a:close/>
              </a:path>
              <a:path extrusionOk="0" h="1934845" w="495934">
                <a:moveTo>
                  <a:pt x="45554" y="1832406"/>
                </a:moveTo>
                <a:lnTo>
                  <a:pt x="42379" y="1831733"/>
                </a:lnTo>
                <a:lnTo>
                  <a:pt x="36804" y="1839810"/>
                </a:lnTo>
                <a:lnTo>
                  <a:pt x="38646" y="1840153"/>
                </a:lnTo>
                <a:lnTo>
                  <a:pt x="39306" y="1841601"/>
                </a:lnTo>
                <a:lnTo>
                  <a:pt x="39700" y="1843265"/>
                </a:lnTo>
                <a:lnTo>
                  <a:pt x="41656" y="1837867"/>
                </a:lnTo>
                <a:lnTo>
                  <a:pt x="45554" y="1832406"/>
                </a:lnTo>
                <a:close/>
              </a:path>
              <a:path extrusionOk="0" h="1934845" w="495934">
                <a:moveTo>
                  <a:pt x="45720" y="1896579"/>
                </a:moveTo>
                <a:lnTo>
                  <a:pt x="42938" y="1892566"/>
                </a:lnTo>
                <a:lnTo>
                  <a:pt x="42710" y="1889125"/>
                </a:lnTo>
                <a:lnTo>
                  <a:pt x="42545" y="1890953"/>
                </a:lnTo>
                <a:lnTo>
                  <a:pt x="42214" y="1892795"/>
                </a:lnTo>
                <a:lnTo>
                  <a:pt x="41262" y="1894357"/>
                </a:lnTo>
                <a:lnTo>
                  <a:pt x="45720" y="1896579"/>
                </a:lnTo>
                <a:close/>
              </a:path>
              <a:path extrusionOk="0" h="1934845" w="495934">
                <a:moveTo>
                  <a:pt x="47447" y="1473200"/>
                </a:moveTo>
                <a:lnTo>
                  <a:pt x="47358" y="1473339"/>
                </a:lnTo>
                <a:lnTo>
                  <a:pt x="47447" y="1473200"/>
                </a:lnTo>
                <a:close/>
              </a:path>
              <a:path extrusionOk="0" h="1934845" w="495934">
                <a:moveTo>
                  <a:pt x="50126" y="1690954"/>
                </a:moveTo>
                <a:lnTo>
                  <a:pt x="48234" y="1689100"/>
                </a:lnTo>
                <a:lnTo>
                  <a:pt x="49860" y="1695742"/>
                </a:lnTo>
                <a:lnTo>
                  <a:pt x="50126" y="1690954"/>
                </a:lnTo>
                <a:close/>
              </a:path>
              <a:path extrusionOk="0" h="1934845" w="495934">
                <a:moveTo>
                  <a:pt x="53467" y="1701800"/>
                </a:moveTo>
                <a:lnTo>
                  <a:pt x="51346" y="1701800"/>
                </a:lnTo>
                <a:lnTo>
                  <a:pt x="49860" y="1695742"/>
                </a:lnTo>
                <a:lnTo>
                  <a:pt x="49517" y="1701800"/>
                </a:lnTo>
                <a:lnTo>
                  <a:pt x="42176" y="1701800"/>
                </a:lnTo>
                <a:lnTo>
                  <a:pt x="40817" y="1689100"/>
                </a:lnTo>
                <a:lnTo>
                  <a:pt x="33286" y="1689100"/>
                </a:lnTo>
                <a:lnTo>
                  <a:pt x="38227" y="1701800"/>
                </a:lnTo>
                <a:lnTo>
                  <a:pt x="41249" y="1701800"/>
                </a:lnTo>
                <a:lnTo>
                  <a:pt x="43395" y="1714500"/>
                </a:lnTo>
                <a:lnTo>
                  <a:pt x="52336" y="1714500"/>
                </a:lnTo>
                <a:lnTo>
                  <a:pt x="53467" y="1701800"/>
                </a:lnTo>
                <a:close/>
              </a:path>
              <a:path extrusionOk="0" h="1934845" w="495934">
                <a:moveTo>
                  <a:pt x="54419" y="1892236"/>
                </a:moveTo>
                <a:lnTo>
                  <a:pt x="50520" y="1877695"/>
                </a:lnTo>
                <a:lnTo>
                  <a:pt x="41871" y="1875637"/>
                </a:lnTo>
                <a:lnTo>
                  <a:pt x="43103" y="1881593"/>
                </a:lnTo>
                <a:lnTo>
                  <a:pt x="42875" y="1887728"/>
                </a:lnTo>
                <a:lnTo>
                  <a:pt x="42989" y="1887004"/>
                </a:lnTo>
                <a:lnTo>
                  <a:pt x="43154" y="1886724"/>
                </a:lnTo>
                <a:lnTo>
                  <a:pt x="54419" y="1892236"/>
                </a:lnTo>
                <a:close/>
              </a:path>
              <a:path extrusionOk="0" h="1934845" w="495934">
                <a:moveTo>
                  <a:pt x="56095" y="1854200"/>
                </a:moveTo>
                <a:lnTo>
                  <a:pt x="49123" y="1854200"/>
                </a:lnTo>
                <a:lnTo>
                  <a:pt x="55194" y="1841500"/>
                </a:lnTo>
                <a:lnTo>
                  <a:pt x="50774" y="1841500"/>
                </a:lnTo>
                <a:lnTo>
                  <a:pt x="44450" y="1854200"/>
                </a:lnTo>
                <a:lnTo>
                  <a:pt x="40144" y="1854200"/>
                </a:lnTo>
                <a:lnTo>
                  <a:pt x="44665" y="1866900"/>
                </a:lnTo>
                <a:lnTo>
                  <a:pt x="56095" y="1854200"/>
                </a:lnTo>
                <a:close/>
              </a:path>
              <a:path extrusionOk="0" h="1934845" w="495934">
                <a:moveTo>
                  <a:pt x="69634" y="1735353"/>
                </a:moveTo>
                <a:lnTo>
                  <a:pt x="68910" y="1724723"/>
                </a:lnTo>
                <a:lnTo>
                  <a:pt x="65519" y="1722882"/>
                </a:lnTo>
                <a:lnTo>
                  <a:pt x="62611" y="1725053"/>
                </a:lnTo>
                <a:lnTo>
                  <a:pt x="63233" y="1729066"/>
                </a:lnTo>
                <a:lnTo>
                  <a:pt x="65239" y="1732013"/>
                </a:lnTo>
                <a:lnTo>
                  <a:pt x="65735" y="1736026"/>
                </a:lnTo>
                <a:lnTo>
                  <a:pt x="69634" y="1735353"/>
                </a:lnTo>
                <a:close/>
              </a:path>
              <a:path extrusionOk="0" h="1934845" w="495934">
                <a:moveTo>
                  <a:pt x="70027" y="1453184"/>
                </a:moveTo>
                <a:lnTo>
                  <a:pt x="67856" y="1448092"/>
                </a:lnTo>
                <a:lnTo>
                  <a:pt x="66192" y="1444726"/>
                </a:lnTo>
                <a:lnTo>
                  <a:pt x="62522" y="1443050"/>
                </a:lnTo>
                <a:lnTo>
                  <a:pt x="54368" y="1442999"/>
                </a:lnTo>
                <a:lnTo>
                  <a:pt x="53276" y="1448511"/>
                </a:lnTo>
                <a:lnTo>
                  <a:pt x="57226" y="1450733"/>
                </a:lnTo>
                <a:lnTo>
                  <a:pt x="60960" y="1452714"/>
                </a:lnTo>
                <a:lnTo>
                  <a:pt x="59220" y="1457477"/>
                </a:lnTo>
                <a:lnTo>
                  <a:pt x="63957" y="1461096"/>
                </a:lnTo>
                <a:lnTo>
                  <a:pt x="65963" y="1449679"/>
                </a:lnTo>
                <a:lnTo>
                  <a:pt x="70027" y="1453184"/>
                </a:lnTo>
                <a:close/>
              </a:path>
              <a:path extrusionOk="0" h="1934845" w="495934">
                <a:moveTo>
                  <a:pt x="72758" y="1457363"/>
                </a:moveTo>
                <a:lnTo>
                  <a:pt x="71755" y="1455077"/>
                </a:lnTo>
                <a:lnTo>
                  <a:pt x="70815" y="1453972"/>
                </a:lnTo>
                <a:lnTo>
                  <a:pt x="70027" y="1453184"/>
                </a:lnTo>
                <a:lnTo>
                  <a:pt x="70700" y="1454467"/>
                </a:lnTo>
                <a:lnTo>
                  <a:pt x="71539" y="1455864"/>
                </a:lnTo>
                <a:lnTo>
                  <a:pt x="72758" y="1457363"/>
                </a:lnTo>
                <a:close/>
              </a:path>
              <a:path extrusionOk="0" h="1934845" w="495934">
                <a:moveTo>
                  <a:pt x="86385" y="1878177"/>
                </a:moveTo>
                <a:lnTo>
                  <a:pt x="86309" y="1871624"/>
                </a:lnTo>
                <a:lnTo>
                  <a:pt x="85636" y="1875802"/>
                </a:lnTo>
                <a:lnTo>
                  <a:pt x="83019" y="1876526"/>
                </a:lnTo>
                <a:lnTo>
                  <a:pt x="80733" y="1878037"/>
                </a:lnTo>
                <a:lnTo>
                  <a:pt x="83134" y="1878584"/>
                </a:lnTo>
                <a:lnTo>
                  <a:pt x="86385" y="1878177"/>
                </a:lnTo>
                <a:close/>
              </a:path>
              <a:path extrusionOk="0" h="1934845" w="495934">
                <a:moveTo>
                  <a:pt x="87096" y="1878088"/>
                </a:moveTo>
                <a:lnTo>
                  <a:pt x="86385" y="1878177"/>
                </a:lnTo>
                <a:lnTo>
                  <a:pt x="86423" y="1880704"/>
                </a:lnTo>
                <a:lnTo>
                  <a:pt x="87096" y="1878088"/>
                </a:lnTo>
                <a:close/>
              </a:path>
              <a:path extrusionOk="0" h="1934845" w="495934">
                <a:moveTo>
                  <a:pt x="89204" y="1397000"/>
                </a:moveTo>
                <a:lnTo>
                  <a:pt x="78282" y="1384300"/>
                </a:lnTo>
                <a:lnTo>
                  <a:pt x="82905" y="1397000"/>
                </a:lnTo>
                <a:lnTo>
                  <a:pt x="89204" y="1397000"/>
                </a:lnTo>
                <a:close/>
              </a:path>
              <a:path extrusionOk="0" h="1934845" w="495934">
                <a:moveTo>
                  <a:pt x="94894" y="1854200"/>
                </a:moveTo>
                <a:lnTo>
                  <a:pt x="90601" y="1841500"/>
                </a:lnTo>
                <a:lnTo>
                  <a:pt x="85750" y="1854200"/>
                </a:lnTo>
                <a:lnTo>
                  <a:pt x="94894" y="1854200"/>
                </a:lnTo>
                <a:close/>
              </a:path>
              <a:path extrusionOk="0" h="1934845" w="495934">
                <a:moveTo>
                  <a:pt x="99529" y="1830044"/>
                </a:moveTo>
                <a:lnTo>
                  <a:pt x="96520" y="1824189"/>
                </a:lnTo>
                <a:lnTo>
                  <a:pt x="91846" y="1820151"/>
                </a:lnTo>
                <a:lnTo>
                  <a:pt x="90106" y="1825447"/>
                </a:lnTo>
                <a:lnTo>
                  <a:pt x="87147" y="1827618"/>
                </a:lnTo>
                <a:lnTo>
                  <a:pt x="99529" y="1830044"/>
                </a:lnTo>
                <a:close/>
              </a:path>
              <a:path extrusionOk="0" h="1934845" w="495934">
                <a:moveTo>
                  <a:pt x="100533" y="1830235"/>
                </a:moveTo>
                <a:lnTo>
                  <a:pt x="99529" y="1830044"/>
                </a:lnTo>
                <a:lnTo>
                  <a:pt x="99606" y="1830184"/>
                </a:lnTo>
                <a:lnTo>
                  <a:pt x="96621" y="1830793"/>
                </a:lnTo>
                <a:lnTo>
                  <a:pt x="100533" y="1830235"/>
                </a:lnTo>
                <a:close/>
              </a:path>
              <a:path extrusionOk="0" h="1934845" w="495934">
                <a:moveTo>
                  <a:pt x="101701" y="1333500"/>
                </a:moveTo>
                <a:lnTo>
                  <a:pt x="87363" y="1320800"/>
                </a:lnTo>
                <a:lnTo>
                  <a:pt x="92506" y="1333500"/>
                </a:lnTo>
                <a:lnTo>
                  <a:pt x="101701" y="1333500"/>
                </a:lnTo>
                <a:close/>
              </a:path>
              <a:path extrusionOk="0" h="1934845" w="495934">
                <a:moveTo>
                  <a:pt x="104711" y="1244600"/>
                </a:moveTo>
                <a:lnTo>
                  <a:pt x="100444" y="1244600"/>
                </a:lnTo>
                <a:lnTo>
                  <a:pt x="103327" y="1249781"/>
                </a:lnTo>
                <a:lnTo>
                  <a:pt x="104711" y="1244600"/>
                </a:lnTo>
                <a:close/>
              </a:path>
              <a:path extrusionOk="0" h="1934845" w="495934">
                <a:moveTo>
                  <a:pt x="107505" y="1257300"/>
                </a:moveTo>
                <a:lnTo>
                  <a:pt x="103327" y="1249781"/>
                </a:lnTo>
                <a:lnTo>
                  <a:pt x="101307" y="1257300"/>
                </a:lnTo>
                <a:lnTo>
                  <a:pt x="107505" y="1257300"/>
                </a:lnTo>
                <a:close/>
              </a:path>
              <a:path extrusionOk="0" h="1934845" w="495934">
                <a:moveTo>
                  <a:pt x="117132" y="1219200"/>
                </a:moveTo>
                <a:lnTo>
                  <a:pt x="113919" y="1206500"/>
                </a:lnTo>
                <a:lnTo>
                  <a:pt x="114071" y="1193800"/>
                </a:lnTo>
                <a:lnTo>
                  <a:pt x="111620" y="1206500"/>
                </a:lnTo>
                <a:lnTo>
                  <a:pt x="105435" y="1193800"/>
                </a:lnTo>
                <a:lnTo>
                  <a:pt x="103479" y="1193800"/>
                </a:lnTo>
                <a:lnTo>
                  <a:pt x="112903" y="1219200"/>
                </a:lnTo>
                <a:lnTo>
                  <a:pt x="117132" y="1219200"/>
                </a:lnTo>
                <a:close/>
              </a:path>
              <a:path extrusionOk="0" h="1934845" w="495934">
                <a:moveTo>
                  <a:pt x="131749" y="966952"/>
                </a:moveTo>
                <a:lnTo>
                  <a:pt x="122555" y="970965"/>
                </a:lnTo>
                <a:lnTo>
                  <a:pt x="125730" y="972413"/>
                </a:lnTo>
                <a:lnTo>
                  <a:pt x="129578" y="972134"/>
                </a:lnTo>
                <a:lnTo>
                  <a:pt x="131749" y="966952"/>
                </a:lnTo>
                <a:close/>
              </a:path>
              <a:path extrusionOk="0" h="1934845" w="495934">
                <a:moveTo>
                  <a:pt x="131953" y="1048842"/>
                </a:moveTo>
                <a:lnTo>
                  <a:pt x="131140" y="1041400"/>
                </a:lnTo>
                <a:lnTo>
                  <a:pt x="126568" y="1041400"/>
                </a:lnTo>
                <a:lnTo>
                  <a:pt x="131953" y="1048842"/>
                </a:lnTo>
                <a:close/>
              </a:path>
              <a:path extrusionOk="0" h="1934845" w="495934">
                <a:moveTo>
                  <a:pt x="133883" y="1051496"/>
                </a:moveTo>
                <a:lnTo>
                  <a:pt x="131953" y="1048842"/>
                </a:lnTo>
                <a:lnTo>
                  <a:pt x="132524" y="1054100"/>
                </a:lnTo>
                <a:lnTo>
                  <a:pt x="133883" y="1051496"/>
                </a:lnTo>
                <a:close/>
              </a:path>
              <a:path extrusionOk="0" h="1934845" w="495934">
                <a:moveTo>
                  <a:pt x="136067" y="1132027"/>
                </a:moveTo>
                <a:lnTo>
                  <a:pt x="134988" y="1130300"/>
                </a:lnTo>
                <a:lnTo>
                  <a:pt x="126403" y="1143000"/>
                </a:lnTo>
                <a:lnTo>
                  <a:pt x="136067" y="1132027"/>
                </a:lnTo>
                <a:close/>
              </a:path>
              <a:path extrusionOk="0" h="1934845" w="495934">
                <a:moveTo>
                  <a:pt x="150609" y="1532204"/>
                </a:moveTo>
                <a:lnTo>
                  <a:pt x="147307" y="1536700"/>
                </a:lnTo>
                <a:lnTo>
                  <a:pt x="150037" y="1536700"/>
                </a:lnTo>
                <a:lnTo>
                  <a:pt x="150609" y="1532204"/>
                </a:lnTo>
                <a:close/>
              </a:path>
              <a:path extrusionOk="0" h="1934845" w="495934">
                <a:moveTo>
                  <a:pt x="159219" y="1471498"/>
                </a:moveTo>
                <a:lnTo>
                  <a:pt x="159092" y="1472323"/>
                </a:lnTo>
                <a:lnTo>
                  <a:pt x="159067" y="1473200"/>
                </a:lnTo>
                <a:lnTo>
                  <a:pt x="159219" y="1471498"/>
                </a:lnTo>
                <a:close/>
              </a:path>
              <a:path extrusionOk="0" h="1934845" w="495934">
                <a:moveTo>
                  <a:pt x="160909" y="1460500"/>
                </a:moveTo>
                <a:lnTo>
                  <a:pt x="160185" y="1460500"/>
                </a:lnTo>
                <a:lnTo>
                  <a:pt x="159219" y="1471498"/>
                </a:lnTo>
                <a:lnTo>
                  <a:pt x="160909" y="1460500"/>
                </a:lnTo>
                <a:close/>
              </a:path>
              <a:path extrusionOk="0" h="1934845" w="495934">
                <a:moveTo>
                  <a:pt x="167995" y="907122"/>
                </a:moveTo>
                <a:lnTo>
                  <a:pt x="166370" y="901700"/>
                </a:lnTo>
                <a:lnTo>
                  <a:pt x="167208" y="914400"/>
                </a:lnTo>
                <a:lnTo>
                  <a:pt x="167995" y="907122"/>
                </a:lnTo>
                <a:close/>
              </a:path>
              <a:path extrusionOk="0" h="1934845" w="495934">
                <a:moveTo>
                  <a:pt x="170002" y="1371600"/>
                </a:moveTo>
                <a:lnTo>
                  <a:pt x="163766" y="1358900"/>
                </a:lnTo>
                <a:lnTo>
                  <a:pt x="170002" y="1371600"/>
                </a:lnTo>
                <a:close/>
              </a:path>
              <a:path extrusionOk="0" h="1934845" w="495934">
                <a:moveTo>
                  <a:pt x="172618" y="872528"/>
                </a:moveTo>
                <a:lnTo>
                  <a:pt x="160134" y="870686"/>
                </a:lnTo>
                <a:lnTo>
                  <a:pt x="159397" y="872363"/>
                </a:lnTo>
                <a:lnTo>
                  <a:pt x="172618" y="872528"/>
                </a:lnTo>
                <a:close/>
              </a:path>
              <a:path extrusionOk="0" h="1934845" w="495934">
                <a:moveTo>
                  <a:pt x="175539" y="782891"/>
                </a:moveTo>
                <a:lnTo>
                  <a:pt x="169164" y="780719"/>
                </a:lnTo>
                <a:lnTo>
                  <a:pt x="167652" y="783996"/>
                </a:lnTo>
                <a:lnTo>
                  <a:pt x="169164" y="788898"/>
                </a:lnTo>
                <a:lnTo>
                  <a:pt x="167601" y="792251"/>
                </a:lnTo>
                <a:lnTo>
                  <a:pt x="170065" y="787476"/>
                </a:lnTo>
                <a:lnTo>
                  <a:pt x="174269" y="784745"/>
                </a:lnTo>
                <a:lnTo>
                  <a:pt x="175539" y="782891"/>
                </a:lnTo>
                <a:close/>
              </a:path>
              <a:path extrusionOk="0" h="1934845" w="495934">
                <a:moveTo>
                  <a:pt x="175577" y="927100"/>
                </a:moveTo>
                <a:lnTo>
                  <a:pt x="173659" y="921283"/>
                </a:lnTo>
                <a:lnTo>
                  <a:pt x="172288" y="927100"/>
                </a:lnTo>
                <a:lnTo>
                  <a:pt x="175577" y="927100"/>
                </a:lnTo>
                <a:close/>
              </a:path>
              <a:path extrusionOk="0" h="1934845" w="495934">
                <a:moveTo>
                  <a:pt x="208749" y="726059"/>
                </a:moveTo>
                <a:lnTo>
                  <a:pt x="208191" y="725678"/>
                </a:lnTo>
                <a:lnTo>
                  <a:pt x="207632" y="725335"/>
                </a:lnTo>
                <a:lnTo>
                  <a:pt x="207022" y="725055"/>
                </a:lnTo>
                <a:lnTo>
                  <a:pt x="208470" y="726452"/>
                </a:lnTo>
                <a:lnTo>
                  <a:pt x="208635" y="726338"/>
                </a:lnTo>
                <a:lnTo>
                  <a:pt x="208635" y="726173"/>
                </a:lnTo>
                <a:close/>
              </a:path>
              <a:path extrusionOk="0" h="1934845" w="495934">
                <a:moveTo>
                  <a:pt x="268427" y="533400"/>
                </a:moveTo>
                <a:lnTo>
                  <a:pt x="260654" y="533400"/>
                </a:lnTo>
                <a:lnTo>
                  <a:pt x="260934" y="546100"/>
                </a:lnTo>
                <a:lnTo>
                  <a:pt x="268427" y="533400"/>
                </a:lnTo>
                <a:close/>
              </a:path>
              <a:path extrusionOk="0" h="1934845" w="495934">
                <a:moveTo>
                  <a:pt x="275869" y="508000"/>
                </a:moveTo>
                <a:lnTo>
                  <a:pt x="272986" y="508000"/>
                </a:lnTo>
                <a:lnTo>
                  <a:pt x="271360" y="520700"/>
                </a:lnTo>
                <a:lnTo>
                  <a:pt x="275869" y="508000"/>
                </a:lnTo>
                <a:close/>
              </a:path>
              <a:path extrusionOk="0" h="1934845" w="495934">
                <a:moveTo>
                  <a:pt x="364591" y="190500"/>
                </a:moveTo>
                <a:lnTo>
                  <a:pt x="364515" y="189001"/>
                </a:lnTo>
                <a:lnTo>
                  <a:pt x="363855" y="190500"/>
                </a:lnTo>
                <a:lnTo>
                  <a:pt x="364591" y="190500"/>
                </a:lnTo>
                <a:close/>
              </a:path>
              <a:path extrusionOk="0" h="1934845" w="495934">
                <a:moveTo>
                  <a:pt x="389331" y="482600"/>
                </a:moveTo>
                <a:lnTo>
                  <a:pt x="387997" y="482600"/>
                </a:lnTo>
                <a:lnTo>
                  <a:pt x="388480" y="485940"/>
                </a:lnTo>
                <a:lnTo>
                  <a:pt x="389331" y="482600"/>
                </a:lnTo>
                <a:close/>
              </a:path>
              <a:path extrusionOk="0" h="1934845" w="495934">
                <a:moveTo>
                  <a:pt x="396201" y="449529"/>
                </a:moveTo>
                <a:lnTo>
                  <a:pt x="394017" y="444500"/>
                </a:lnTo>
                <a:lnTo>
                  <a:pt x="393090" y="446862"/>
                </a:lnTo>
                <a:lnTo>
                  <a:pt x="394182" y="457200"/>
                </a:lnTo>
                <a:lnTo>
                  <a:pt x="396201" y="449529"/>
                </a:lnTo>
                <a:close/>
              </a:path>
              <a:path extrusionOk="0" h="1934845" w="495934">
                <a:moveTo>
                  <a:pt x="396519" y="19380"/>
                </a:moveTo>
                <a:lnTo>
                  <a:pt x="393674" y="16649"/>
                </a:lnTo>
                <a:lnTo>
                  <a:pt x="389051" y="24396"/>
                </a:lnTo>
                <a:lnTo>
                  <a:pt x="396519" y="19380"/>
                </a:lnTo>
                <a:close/>
              </a:path>
              <a:path extrusionOk="0" h="1934845" w="495934">
                <a:moveTo>
                  <a:pt x="398640" y="469900"/>
                </a:moveTo>
                <a:lnTo>
                  <a:pt x="392277" y="469900"/>
                </a:lnTo>
                <a:lnTo>
                  <a:pt x="395719" y="482600"/>
                </a:lnTo>
                <a:lnTo>
                  <a:pt x="397751" y="482600"/>
                </a:lnTo>
                <a:lnTo>
                  <a:pt x="398640" y="469900"/>
                </a:lnTo>
                <a:close/>
              </a:path>
              <a:path extrusionOk="0" h="1934845" w="495934">
                <a:moveTo>
                  <a:pt x="410235" y="31470"/>
                </a:moveTo>
                <a:lnTo>
                  <a:pt x="396024" y="33312"/>
                </a:lnTo>
                <a:lnTo>
                  <a:pt x="408851" y="37934"/>
                </a:lnTo>
                <a:lnTo>
                  <a:pt x="408228" y="36156"/>
                </a:lnTo>
                <a:lnTo>
                  <a:pt x="407009" y="32816"/>
                </a:lnTo>
                <a:lnTo>
                  <a:pt x="410235" y="31470"/>
                </a:lnTo>
                <a:close/>
              </a:path>
              <a:path extrusionOk="0" h="1934845" w="495934">
                <a:moveTo>
                  <a:pt x="495935" y="25400"/>
                </a:moveTo>
                <a:lnTo>
                  <a:pt x="487514" y="25400"/>
                </a:lnTo>
                <a:lnTo>
                  <a:pt x="487845" y="12700"/>
                </a:lnTo>
                <a:lnTo>
                  <a:pt x="485673" y="25400"/>
                </a:lnTo>
                <a:lnTo>
                  <a:pt x="478421" y="12700"/>
                </a:lnTo>
                <a:lnTo>
                  <a:pt x="480428" y="12700"/>
                </a:lnTo>
                <a:lnTo>
                  <a:pt x="484339" y="0"/>
                </a:lnTo>
                <a:lnTo>
                  <a:pt x="459232" y="0"/>
                </a:lnTo>
                <a:lnTo>
                  <a:pt x="411632" y="0"/>
                </a:lnTo>
                <a:lnTo>
                  <a:pt x="409511" y="12700"/>
                </a:lnTo>
                <a:lnTo>
                  <a:pt x="408343" y="12700"/>
                </a:lnTo>
                <a:lnTo>
                  <a:pt x="415810" y="25400"/>
                </a:lnTo>
                <a:lnTo>
                  <a:pt x="412864" y="25400"/>
                </a:lnTo>
                <a:lnTo>
                  <a:pt x="414147" y="38100"/>
                </a:lnTo>
                <a:lnTo>
                  <a:pt x="407060" y="38100"/>
                </a:lnTo>
                <a:lnTo>
                  <a:pt x="404926" y="50800"/>
                </a:lnTo>
                <a:lnTo>
                  <a:pt x="400265" y="74282"/>
                </a:lnTo>
                <a:lnTo>
                  <a:pt x="400265" y="101600"/>
                </a:lnTo>
                <a:lnTo>
                  <a:pt x="397065" y="111493"/>
                </a:lnTo>
                <a:lnTo>
                  <a:pt x="399110" y="101600"/>
                </a:lnTo>
                <a:lnTo>
                  <a:pt x="400265" y="101600"/>
                </a:lnTo>
                <a:lnTo>
                  <a:pt x="400265" y="74282"/>
                </a:lnTo>
                <a:lnTo>
                  <a:pt x="399884" y="76200"/>
                </a:lnTo>
                <a:lnTo>
                  <a:pt x="393052" y="88900"/>
                </a:lnTo>
                <a:lnTo>
                  <a:pt x="385483" y="101600"/>
                </a:lnTo>
                <a:lnTo>
                  <a:pt x="396024" y="101600"/>
                </a:lnTo>
                <a:lnTo>
                  <a:pt x="393674" y="114300"/>
                </a:lnTo>
                <a:lnTo>
                  <a:pt x="392061" y="127000"/>
                </a:lnTo>
                <a:lnTo>
                  <a:pt x="390055" y="139700"/>
                </a:lnTo>
                <a:lnTo>
                  <a:pt x="387057" y="139700"/>
                </a:lnTo>
                <a:lnTo>
                  <a:pt x="382206" y="152400"/>
                </a:lnTo>
                <a:lnTo>
                  <a:pt x="385038" y="152400"/>
                </a:lnTo>
                <a:lnTo>
                  <a:pt x="378180" y="165100"/>
                </a:lnTo>
                <a:lnTo>
                  <a:pt x="364439" y="165100"/>
                </a:lnTo>
                <a:lnTo>
                  <a:pt x="363956" y="177800"/>
                </a:lnTo>
                <a:lnTo>
                  <a:pt x="364515" y="189001"/>
                </a:lnTo>
                <a:lnTo>
                  <a:pt x="369481" y="177800"/>
                </a:lnTo>
                <a:lnTo>
                  <a:pt x="367677" y="203200"/>
                </a:lnTo>
                <a:lnTo>
                  <a:pt x="363397" y="228600"/>
                </a:lnTo>
                <a:lnTo>
                  <a:pt x="360299" y="241300"/>
                </a:lnTo>
                <a:lnTo>
                  <a:pt x="362064" y="266700"/>
                </a:lnTo>
                <a:lnTo>
                  <a:pt x="367309" y="266700"/>
                </a:lnTo>
                <a:lnTo>
                  <a:pt x="367601" y="279400"/>
                </a:lnTo>
                <a:lnTo>
                  <a:pt x="364210" y="279400"/>
                </a:lnTo>
                <a:lnTo>
                  <a:pt x="359841" y="292100"/>
                </a:lnTo>
                <a:lnTo>
                  <a:pt x="357212" y="304800"/>
                </a:lnTo>
                <a:lnTo>
                  <a:pt x="360946" y="304800"/>
                </a:lnTo>
                <a:lnTo>
                  <a:pt x="359003" y="317500"/>
                </a:lnTo>
                <a:lnTo>
                  <a:pt x="341325" y="317500"/>
                </a:lnTo>
                <a:lnTo>
                  <a:pt x="344131" y="330200"/>
                </a:lnTo>
                <a:lnTo>
                  <a:pt x="351891" y="330200"/>
                </a:lnTo>
                <a:lnTo>
                  <a:pt x="360121" y="342900"/>
                </a:lnTo>
                <a:lnTo>
                  <a:pt x="351472" y="342900"/>
                </a:lnTo>
                <a:lnTo>
                  <a:pt x="357276" y="355600"/>
                </a:lnTo>
                <a:lnTo>
                  <a:pt x="360946" y="355600"/>
                </a:lnTo>
                <a:lnTo>
                  <a:pt x="360172" y="368300"/>
                </a:lnTo>
                <a:lnTo>
                  <a:pt x="356044" y="355600"/>
                </a:lnTo>
                <a:lnTo>
                  <a:pt x="340106" y="355600"/>
                </a:lnTo>
                <a:lnTo>
                  <a:pt x="331330" y="368300"/>
                </a:lnTo>
                <a:lnTo>
                  <a:pt x="332333" y="381000"/>
                </a:lnTo>
                <a:lnTo>
                  <a:pt x="332422" y="393700"/>
                </a:lnTo>
                <a:lnTo>
                  <a:pt x="320916" y="393700"/>
                </a:lnTo>
                <a:lnTo>
                  <a:pt x="331609" y="406400"/>
                </a:lnTo>
                <a:lnTo>
                  <a:pt x="336981" y="393700"/>
                </a:lnTo>
                <a:lnTo>
                  <a:pt x="350774" y="393700"/>
                </a:lnTo>
                <a:lnTo>
                  <a:pt x="352399" y="406400"/>
                </a:lnTo>
                <a:lnTo>
                  <a:pt x="345020" y="406400"/>
                </a:lnTo>
                <a:lnTo>
                  <a:pt x="333971" y="419100"/>
                </a:lnTo>
                <a:lnTo>
                  <a:pt x="322516" y="419100"/>
                </a:lnTo>
                <a:lnTo>
                  <a:pt x="315341" y="431800"/>
                </a:lnTo>
                <a:lnTo>
                  <a:pt x="314401" y="431800"/>
                </a:lnTo>
                <a:lnTo>
                  <a:pt x="314960" y="419100"/>
                </a:lnTo>
                <a:lnTo>
                  <a:pt x="312267" y="431800"/>
                </a:lnTo>
                <a:lnTo>
                  <a:pt x="312686" y="431800"/>
                </a:lnTo>
                <a:lnTo>
                  <a:pt x="312394" y="444500"/>
                </a:lnTo>
                <a:lnTo>
                  <a:pt x="312153" y="444500"/>
                </a:lnTo>
                <a:lnTo>
                  <a:pt x="312089" y="457200"/>
                </a:lnTo>
                <a:lnTo>
                  <a:pt x="320027" y="457200"/>
                </a:lnTo>
                <a:lnTo>
                  <a:pt x="320814" y="444500"/>
                </a:lnTo>
                <a:lnTo>
                  <a:pt x="324256" y="457200"/>
                </a:lnTo>
                <a:lnTo>
                  <a:pt x="329107" y="457200"/>
                </a:lnTo>
                <a:lnTo>
                  <a:pt x="331000" y="469900"/>
                </a:lnTo>
                <a:lnTo>
                  <a:pt x="325602" y="482600"/>
                </a:lnTo>
                <a:lnTo>
                  <a:pt x="322656" y="482600"/>
                </a:lnTo>
                <a:lnTo>
                  <a:pt x="319582" y="469900"/>
                </a:lnTo>
                <a:lnTo>
                  <a:pt x="311772" y="469900"/>
                </a:lnTo>
                <a:lnTo>
                  <a:pt x="318744" y="482600"/>
                </a:lnTo>
                <a:lnTo>
                  <a:pt x="312331" y="482600"/>
                </a:lnTo>
                <a:lnTo>
                  <a:pt x="305689" y="469900"/>
                </a:lnTo>
                <a:lnTo>
                  <a:pt x="306146" y="469900"/>
                </a:lnTo>
                <a:lnTo>
                  <a:pt x="307771" y="457200"/>
                </a:lnTo>
                <a:lnTo>
                  <a:pt x="304647" y="444500"/>
                </a:lnTo>
                <a:lnTo>
                  <a:pt x="301929" y="457200"/>
                </a:lnTo>
                <a:lnTo>
                  <a:pt x="294767" y="457200"/>
                </a:lnTo>
                <a:lnTo>
                  <a:pt x="302514" y="469900"/>
                </a:lnTo>
                <a:lnTo>
                  <a:pt x="300329" y="469900"/>
                </a:lnTo>
                <a:lnTo>
                  <a:pt x="296849" y="482600"/>
                </a:lnTo>
                <a:lnTo>
                  <a:pt x="300736" y="495300"/>
                </a:lnTo>
                <a:lnTo>
                  <a:pt x="284353" y="495300"/>
                </a:lnTo>
                <a:lnTo>
                  <a:pt x="279133" y="508000"/>
                </a:lnTo>
                <a:lnTo>
                  <a:pt x="294322" y="508000"/>
                </a:lnTo>
                <a:lnTo>
                  <a:pt x="292188" y="520700"/>
                </a:lnTo>
                <a:lnTo>
                  <a:pt x="281203" y="520700"/>
                </a:lnTo>
                <a:lnTo>
                  <a:pt x="268427" y="533400"/>
                </a:lnTo>
                <a:lnTo>
                  <a:pt x="273926" y="533400"/>
                </a:lnTo>
                <a:lnTo>
                  <a:pt x="270294" y="546100"/>
                </a:lnTo>
                <a:lnTo>
                  <a:pt x="260934" y="546100"/>
                </a:lnTo>
                <a:lnTo>
                  <a:pt x="258305" y="546100"/>
                </a:lnTo>
                <a:lnTo>
                  <a:pt x="258686" y="558800"/>
                </a:lnTo>
                <a:lnTo>
                  <a:pt x="267639" y="558800"/>
                </a:lnTo>
                <a:lnTo>
                  <a:pt x="269240" y="571500"/>
                </a:lnTo>
                <a:lnTo>
                  <a:pt x="273748" y="571500"/>
                </a:lnTo>
                <a:lnTo>
                  <a:pt x="276936" y="584200"/>
                </a:lnTo>
                <a:lnTo>
                  <a:pt x="266839" y="571500"/>
                </a:lnTo>
                <a:lnTo>
                  <a:pt x="264350" y="584200"/>
                </a:lnTo>
                <a:lnTo>
                  <a:pt x="270141" y="596900"/>
                </a:lnTo>
                <a:lnTo>
                  <a:pt x="275793" y="596900"/>
                </a:lnTo>
                <a:lnTo>
                  <a:pt x="272859" y="609600"/>
                </a:lnTo>
                <a:lnTo>
                  <a:pt x="261213" y="596900"/>
                </a:lnTo>
                <a:lnTo>
                  <a:pt x="251066" y="596900"/>
                </a:lnTo>
                <a:lnTo>
                  <a:pt x="253555" y="609600"/>
                </a:lnTo>
                <a:lnTo>
                  <a:pt x="250964" y="609600"/>
                </a:lnTo>
                <a:lnTo>
                  <a:pt x="246875" y="622300"/>
                </a:lnTo>
                <a:lnTo>
                  <a:pt x="258483" y="622300"/>
                </a:lnTo>
                <a:lnTo>
                  <a:pt x="262077" y="635000"/>
                </a:lnTo>
                <a:lnTo>
                  <a:pt x="253009" y="635000"/>
                </a:lnTo>
                <a:lnTo>
                  <a:pt x="251396" y="647700"/>
                </a:lnTo>
                <a:lnTo>
                  <a:pt x="247319" y="635000"/>
                </a:lnTo>
                <a:lnTo>
                  <a:pt x="246824" y="635000"/>
                </a:lnTo>
                <a:lnTo>
                  <a:pt x="244538" y="622300"/>
                </a:lnTo>
                <a:lnTo>
                  <a:pt x="241414" y="622300"/>
                </a:lnTo>
                <a:lnTo>
                  <a:pt x="232549" y="635000"/>
                </a:lnTo>
                <a:lnTo>
                  <a:pt x="234784" y="635000"/>
                </a:lnTo>
                <a:lnTo>
                  <a:pt x="233502" y="647700"/>
                </a:lnTo>
                <a:lnTo>
                  <a:pt x="234391" y="647700"/>
                </a:lnTo>
                <a:lnTo>
                  <a:pt x="235623" y="635000"/>
                </a:lnTo>
                <a:lnTo>
                  <a:pt x="237350" y="635000"/>
                </a:lnTo>
                <a:lnTo>
                  <a:pt x="245656" y="660400"/>
                </a:lnTo>
                <a:lnTo>
                  <a:pt x="240195" y="660400"/>
                </a:lnTo>
                <a:lnTo>
                  <a:pt x="239356" y="673100"/>
                </a:lnTo>
                <a:lnTo>
                  <a:pt x="231609" y="673100"/>
                </a:lnTo>
                <a:lnTo>
                  <a:pt x="223075" y="660400"/>
                </a:lnTo>
                <a:lnTo>
                  <a:pt x="221564" y="660400"/>
                </a:lnTo>
                <a:lnTo>
                  <a:pt x="225298" y="673100"/>
                </a:lnTo>
                <a:lnTo>
                  <a:pt x="221399" y="673100"/>
                </a:lnTo>
                <a:lnTo>
                  <a:pt x="212763" y="685800"/>
                </a:lnTo>
                <a:lnTo>
                  <a:pt x="208305" y="685800"/>
                </a:lnTo>
                <a:lnTo>
                  <a:pt x="210502" y="698500"/>
                </a:lnTo>
                <a:lnTo>
                  <a:pt x="212242" y="711200"/>
                </a:lnTo>
                <a:lnTo>
                  <a:pt x="208749" y="723900"/>
                </a:lnTo>
                <a:lnTo>
                  <a:pt x="211531" y="723900"/>
                </a:lnTo>
                <a:lnTo>
                  <a:pt x="206400" y="736600"/>
                </a:lnTo>
                <a:lnTo>
                  <a:pt x="200952" y="736600"/>
                </a:lnTo>
                <a:lnTo>
                  <a:pt x="197827" y="749300"/>
                </a:lnTo>
                <a:lnTo>
                  <a:pt x="199656" y="762000"/>
                </a:lnTo>
                <a:lnTo>
                  <a:pt x="182486" y="762000"/>
                </a:lnTo>
                <a:lnTo>
                  <a:pt x="185889" y="774700"/>
                </a:lnTo>
                <a:lnTo>
                  <a:pt x="200914" y="774700"/>
                </a:lnTo>
                <a:lnTo>
                  <a:pt x="204279" y="787400"/>
                </a:lnTo>
                <a:lnTo>
                  <a:pt x="184721" y="787400"/>
                </a:lnTo>
                <a:lnTo>
                  <a:pt x="189458" y="800100"/>
                </a:lnTo>
                <a:lnTo>
                  <a:pt x="193446" y="800100"/>
                </a:lnTo>
                <a:lnTo>
                  <a:pt x="193497" y="812800"/>
                </a:lnTo>
                <a:lnTo>
                  <a:pt x="186448" y="825500"/>
                </a:lnTo>
                <a:lnTo>
                  <a:pt x="184823" y="812800"/>
                </a:lnTo>
                <a:lnTo>
                  <a:pt x="177025" y="812800"/>
                </a:lnTo>
                <a:lnTo>
                  <a:pt x="171996" y="800100"/>
                </a:lnTo>
                <a:lnTo>
                  <a:pt x="159791" y="800100"/>
                </a:lnTo>
                <a:lnTo>
                  <a:pt x="170891" y="812800"/>
                </a:lnTo>
                <a:lnTo>
                  <a:pt x="169176" y="838200"/>
                </a:lnTo>
                <a:lnTo>
                  <a:pt x="180314" y="850900"/>
                </a:lnTo>
                <a:lnTo>
                  <a:pt x="167957" y="850900"/>
                </a:lnTo>
                <a:lnTo>
                  <a:pt x="174028" y="863600"/>
                </a:lnTo>
                <a:lnTo>
                  <a:pt x="181737" y="863600"/>
                </a:lnTo>
                <a:lnTo>
                  <a:pt x="182156" y="876300"/>
                </a:lnTo>
                <a:lnTo>
                  <a:pt x="170942" y="876300"/>
                </a:lnTo>
                <a:lnTo>
                  <a:pt x="174675" y="889000"/>
                </a:lnTo>
                <a:lnTo>
                  <a:pt x="169938" y="889000"/>
                </a:lnTo>
                <a:lnTo>
                  <a:pt x="167995" y="907122"/>
                </a:lnTo>
                <a:lnTo>
                  <a:pt x="170167" y="914400"/>
                </a:lnTo>
                <a:lnTo>
                  <a:pt x="171386" y="914400"/>
                </a:lnTo>
                <a:lnTo>
                  <a:pt x="173659" y="921283"/>
                </a:lnTo>
                <a:lnTo>
                  <a:pt x="175298" y="914400"/>
                </a:lnTo>
                <a:lnTo>
                  <a:pt x="175514" y="914400"/>
                </a:lnTo>
                <a:lnTo>
                  <a:pt x="177685" y="927100"/>
                </a:lnTo>
                <a:lnTo>
                  <a:pt x="175577" y="927100"/>
                </a:lnTo>
                <a:lnTo>
                  <a:pt x="166979" y="939800"/>
                </a:lnTo>
                <a:lnTo>
                  <a:pt x="162077" y="927100"/>
                </a:lnTo>
                <a:lnTo>
                  <a:pt x="165036" y="914400"/>
                </a:lnTo>
                <a:lnTo>
                  <a:pt x="152285" y="914400"/>
                </a:lnTo>
                <a:lnTo>
                  <a:pt x="152971" y="927100"/>
                </a:lnTo>
                <a:lnTo>
                  <a:pt x="155409" y="927100"/>
                </a:lnTo>
                <a:lnTo>
                  <a:pt x="147866" y="939800"/>
                </a:lnTo>
                <a:lnTo>
                  <a:pt x="131381" y="939800"/>
                </a:lnTo>
                <a:lnTo>
                  <a:pt x="126936" y="952500"/>
                </a:lnTo>
                <a:lnTo>
                  <a:pt x="138176" y="952500"/>
                </a:lnTo>
                <a:lnTo>
                  <a:pt x="148793" y="939800"/>
                </a:lnTo>
                <a:lnTo>
                  <a:pt x="149466" y="941108"/>
                </a:lnTo>
                <a:lnTo>
                  <a:pt x="148920" y="939800"/>
                </a:lnTo>
                <a:lnTo>
                  <a:pt x="166370" y="939800"/>
                </a:lnTo>
                <a:lnTo>
                  <a:pt x="160134" y="952500"/>
                </a:lnTo>
                <a:lnTo>
                  <a:pt x="155333" y="952500"/>
                </a:lnTo>
                <a:lnTo>
                  <a:pt x="149466" y="941108"/>
                </a:lnTo>
                <a:lnTo>
                  <a:pt x="154165" y="952500"/>
                </a:lnTo>
                <a:lnTo>
                  <a:pt x="150317" y="952500"/>
                </a:lnTo>
                <a:lnTo>
                  <a:pt x="154559" y="965200"/>
                </a:lnTo>
                <a:lnTo>
                  <a:pt x="145351" y="965200"/>
                </a:lnTo>
                <a:lnTo>
                  <a:pt x="144068" y="977900"/>
                </a:lnTo>
                <a:lnTo>
                  <a:pt x="139611" y="977900"/>
                </a:lnTo>
                <a:lnTo>
                  <a:pt x="144513" y="990600"/>
                </a:lnTo>
                <a:lnTo>
                  <a:pt x="120548" y="990600"/>
                </a:lnTo>
                <a:lnTo>
                  <a:pt x="121234" y="1003300"/>
                </a:lnTo>
                <a:lnTo>
                  <a:pt x="138442" y="1003300"/>
                </a:lnTo>
                <a:lnTo>
                  <a:pt x="134505" y="1016000"/>
                </a:lnTo>
                <a:lnTo>
                  <a:pt x="133946" y="1028700"/>
                </a:lnTo>
                <a:lnTo>
                  <a:pt x="135801" y="1028700"/>
                </a:lnTo>
                <a:lnTo>
                  <a:pt x="139103" y="1041400"/>
                </a:lnTo>
                <a:lnTo>
                  <a:pt x="133883" y="1051496"/>
                </a:lnTo>
                <a:lnTo>
                  <a:pt x="135763" y="1054100"/>
                </a:lnTo>
                <a:lnTo>
                  <a:pt x="138277" y="1054100"/>
                </a:lnTo>
                <a:lnTo>
                  <a:pt x="142709" y="1066800"/>
                </a:lnTo>
                <a:lnTo>
                  <a:pt x="147472" y="1066800"/>
                </a:lnTo>
                <a:lnTo>
                  <a:pt x="131191" y="1092200"/>
                </a:lnTo>
                <a:lnTo>
                  <a:pt x="133426" y="1092200"/>
                </a:lnTo>
                <a:lnTo>
                  <a:pt x="128905" y="1104900"/>
                </a:lnTo>
                <a:lnTo>
                  <a:pt x="125336" y="1092200"/>
                </a:lnTo>
                <a:lnTo>
                  <a:pt x="119875" y="1092200"/>
                </a:lnTo>
                <a:lnTo>
                  <a:pt x="124193" y="1104900"/>
                </a:lnTo>
                <a:lnTo>
                  <a:pt x="127000" y="1117600"/>
                </a:lnTo>
                <a:lnTo>
                  <a:pt x="130683" y="1117600"/>
                </a:lnTo>
                <a:lnTo>
                  <a:pt x="137604" y="1130300"/>
                </a:lnTo>
                <a:lnTo>
                  <a:pt x="136067" y="1132027"/>
                </a:lnTo>
                <a:lnTo>
                  <a:pt x="142925" y="1143000"/>
                </a:lnTo>
                <a:lnTo>
                  <a:pt x="150202" y="1143000"/>
                </a:lnTo>
                <a:lnTo>
                  <a:pt x="156781" y="1155700"/>
                </a:lnTo>
                <a:lnTo>
                  <a:pt x="161861" y="1155700"/>
                </a:lnTo>
                <a:lnTo>
                  <a:pt x="169545" y="1155700"/>
                </a:lnTo>
                <a:lnTo>
                  <a:pt x="174180" y="1168400"/>
                </a:lnTo>
                <a:lnTo>
                  <a:pt x="167157" y="1168400"/>
                </a:lnTo>
                <a:lnTo>
                  <a:pt x="161861" y="1155700"/>
                </a:lnTo>
                <a:lnTo>
                  <a:pt x="162801" y="1168400"/>
                </a:lnTo>
                <a:lnTo>
                  <a:pt x="151155" y="1168400"/>
                </a:lnTo>
                <a:lnTo>
                  <a:pt x="144132" y="1155700"/>
                </a:lnTo>
                <a:lnTo>
                  <a:pt x="147739" y="1155700"/>
                </a:lnTo>
                <a:lnTo>
                  <a:pt x="141605" y="1143000"/>
                </a:lnTo>
                <a:lnTo>
                  <a:pt x="131584" y="1143000"/>
                </a:lnTo>
                <a:lnTo>
                  <a:pt x="131978" y="1155700"/>
                </a:lnTo>
                <a:lnTo>
                  <a:pt x="129857" y="1155700"/>
                </a:lnTo>
                <a:lnTo>
                  <a:pt x="127952" y="1143000"/>
                </a:lnTo>
                <a:lnTo>
                  <a:pt x="126403" y="1143000"/>
                </a:lnTo>
                <a:lnTo>
                  <a:pt x="124942" y="1143000"/>
                </a:lnTo>
                <a:lnTo>
                  <a:pt x="126441" y="1149845"/>
                </a:lnTo>
                <a:lnTo>
                  <a:pt x="125615" y="1149680"/>
                </a:lnTo>
                <a:lnTo>
                  <a:pt x="123329" y="1151636"/>
                </a:lnTo>
                <a:lnTo>
                  <a:pt x="125222" y="1151128"/>
                </a:lnTo>
                <a:lnTo>
                  <a:pt x="126758" y="1151267"/>
                </a:lnTo>
                <a:lnTo>
                  <a:pt x="127736" y="1155700"/>
                </a:lnTo>
                <a:lnTo>
                  <a:pt x="120713" y="1155700"/>
                </a:lnTo>
                <a:lnTo>
                  <a:pt x="107607" y="1181100"/>
                </a:lnTo>
                <a:lnTo>
                  <a:pt x="118364" y="1193800"/>
                </a:lnTo>
                <a:lnTo>
                  <a:pt x="129628" y="1206500"/>
                </a:lnTo>
                <a:lnTo>
                  <a:pt x="138963" y="1219200"/>
                </a:lnTo>
                <a:lnTo>
                  <a:pt x="143954" y="1231900"/>
                </a:lnTo>
                <a:lnTo>
                  <a:pt x="121500" y="1231900"/>
                </a:lnTo>
                <a:lnTo>
                  <a:pt x="112407" y="1219200"/>
                </a:lnTo>
                <a:lnTo>
                  <a:pt x="103987" y="1219200"/>
                </a:lnTo>
                <a:lnTo>
                  <a:pt x="98577" y="1231900"/>
                </a:lnTo>
                <a:lnTo>
                  <a:pt x="113512" y="1231900"/>
                </a:lnTo>
                <a:lnTo>
                  <a:pt x="113957" y="1244600"/>
                </a:lnTo>
                <a:lnTo>
                  <a:pt x="115747" y="1257300"/>
                </a:lnTo>
                <a:lnTo>
                  <a:pt x="115036" y="1257300"/>
                </a:lnTo>
                <a:lnTo>
                  <a:pt x="112179" y="1270000"/>
                </a:lnTo>
                <a:lnTo>
                  <a:pt x="110591" y="1282700"/>
                </a:lnTo>
                <a:lnTo>
                  <a:pt x="102819" y="1282700"/>
                </a:lnTo>
                <a:lnTo>
                  <a:pt x="99631" y="1295400"/>
                </a:lnTo>
                <a:lnTo>
                  <a:pt x="99085" y="1308100"/>
                </a:lnTo>
                <a:lnTo>
                  <a:pt x="102895" y="1320800"/>
                </a:lnTo>
                <a:lnTo>
                  <a:pt x="112788" y="1333500"/>
                </a:lnTo>
                <a:lnTo>
                  <a:pt x="101701" y="1333500"/>
                </a:lnTo>
                <a:lnTo>
                  <a:pt x="144678" y="1371600"/>
                </a:lnTo>
                <a:lnTo>
                  <a:pt x="129565" y="1358900"/>
                </a:lnTo>
                <a:lnTo>
                  <a:pt x="93649" y="1358900"/>
                </a:lnTo>
                <a:lnTo>
                  <a:pt x="91452" y="1356207"/>
                </a:lnTo>
                <a:lnTo>
                  <a:pt x="111506" y="1355915"/>
                </a:lnTo>
                <a:lnTo>
                  <a:pt x="78054" y="1341653"/>
                </a:lnTo>
                <a:lnTo>
                  <a:pt x="88823" y="1349235"/>
                </a:lnTo>
                <a:lnTo>
                  <a:pt x="87515" y="1351343"/>
                </a:lnTo>
                <a:lnTo>
                  <a:pt x="83350" y="1346200"/>
                </a:lnTo>
                <a:lnTo>
                  <a:pt x="80518" y="1358900"/>
                </a:lnTo>
                <a:lnTo>
                  <a:pt x="77114" y="1358900"/>
                </a:lnTo>
                <a:lnTo>
                  <a:pt x="81407" y="1371600"/>
                </a:lnTo>
                <a:lnTo>
                  <a:pt x="91605" y="1371600"/>
                </a:lnTo>
                <a:lnTo>
                  <a:pt x="87464" y="1384300"/>
                </a:lnTo>
                <a:lnTo>
                  <a:pt x="94056" y="1384300"/>
                </a:lnTo>
                <a:lnTo>
                  <a:pt x="102247" y="1397000"/>
                </a:lnTo>
                <a:lnTo>
                  <a:pt x="89204" y="1397000"/>
                </a:lnTo>
                <a:lnTo>
                  <a:pt x="100139" y="1409700"/>
                </a:lnTo>
                <a:lnTo>
                  <a:pt x="77228" y="1409700"/>
                </a:lnTo>
                <a:lnTo>
                  <a:pt x="69583" y="1422400"/>
                </a:lnTo>
                <a:lnTo>
                  <a:pt x="78003" y="1422400"/>
                </a:lnTo>
                <a:lnTo>
                  <a:pt x="80111" y="1435100"/>
                </a:lnTo>
                <a:lnTo>
                  <a:pt x="90754" y="1435100"/>
                </a:lnTo>
                <a:lnTo>
                  <a:pt x="101841" y="1447800"/>
                </a:lnTo>
                <a:lnTo>
                  <a:pt x="105270" y="1460500"/>
                </a:lnTo>
                <a:lnTo>
                  <a:pt x="70700" y="1460500"/>
                </a:lnTo>
                <a:lnTo>
                  <a:pt x="84658" y="1473200"/>
                </a:lnTo>
                <a:lnTo>
                  <a:pt x="104406" y="1473200"/>
                </a:lnTo>
                <a:lnTo>
                  <a:pt x="123228" y="1485900"/>
                </a:lnTo>
                <a:lnTo>
                  <a:pt x="134429" y="1511300"/>
                </a:lnTo>
                <a:lnTo>
                  <a:pt x="126847" y="1511300"/>
                </a:lnTo>
                <a:lnTo>
                  <a:pt x="132867" y="1524000"/>
                </a:lnTo>
                <a:lnTo>
                  <a:pt x="117017" y="1511300"/>
                </a:lnTo>
                <a:lnTo>
                  <a:pt x="98082" y="1498600"/>
                </a:lnTo>
                <a:lnTo>
                  <a:pt x="85585" y="1489875"/>
                </a:lnTo>
                <a:lnTo>
                  <a:pt x="85585" y="1524000"/>
                </a:lnTo>
                <a:lnTo>
                  <a:pt x="69951" y="1524000"/>
                </a:lnTo>
                <a:lnTo>
                  <a:pt x="61341" y="1511300"/>
                </a:lnTo>
                <a:lnTo>
                  <a:pt x="63055" y="1511300"/>
                </a:lnTo>
                <a:lnTo>
                  <a:pt x="52247" y="1485900"/>
                </a:lnTo>
                <a:lnTo>
                  <a:pt x="64401" y="1485900"/>
                </a:lnTo>
                <a:lnTo>
                  <a:pt x="76441" y="1498600"/>
                </a:lnTo>
                <a:lnTo>
                  <a:pt x="84721" y="1511300"/>
                </a:lnTo>
                <a:lnTo>
                  <a:pt x="85585" y="1524000"/>
                </a:lnTo>
                <a:lnTo>
                  <a:pt x="85585" y="1489875"/>
                </a:lnTo>
                <a:lnTo>
                  <a:pt x="79895" y="1485900"/>
                </a:lnTo>
                <a:lnTo>
                  <a:pt x="66243" y="1473200"/>
                </a:lnTo>
                <a:lnTo>
                  <a:pt x="56540" y="1473200"/>
                </a:lnTo>
                <a:lnTo>
                  <a:pt x="49288" y="1485900"/>
                </a:lnTo>
                <a:lnTo>
                  <a:pt x="47358" y="1473339"/>
                </a:lnTo>
                <a:lnTo>
                  <a:pt x="39255" y="1485900"/>
                </a:lnTo>
                <a:lnTo>
                  <a:pt x="47472" y="1498600"/>
                </a:lnTo>
                <a:lnTo>
                  <a:pt x="52095" y="1498600"/>
                </a:lnTo>
                <a:lnTo>
                  <a:pt x="56261" y="1511300"/>
                </a:lnTo>
                <a:lnTo>
                  <a:pt x="55473" y="1511300"/>
                </a:lnTo>
                <a:lnTo>
                  <a:pt x="60109" y="1524000"/>
                </a:lnTo>
                <a:lnTo>
                  <a:pt x="62280" y="1536700"/>
                </a:lnTo>
                <a:lnTo>
                  <a:pt x="58432" y="1536700"/>
                </a:lnTo>
                <a:lnTo>
                  <a:pt x="51968" y="1524000"/>
                </a:lnTo>
                <a:lnTo>
                  <a:pt x="51320" y="1536700"/>
                </a:lnTo>
                <a:lnTo>
                  <a:pt x="55613" y="1536700"/>
                </a:lnTo>
                <a:lnTo>
                  <a:pt x="58280" y="1549400"/>
                </a:lnTo>
                <a:lnTo>
                  <a:pt x="48958" y="1549400"/>
                </a:lnTo>
                <a:lnTo>
                  <a:pt x="42849" y="1562100"/>
                </a:lnTo>
                <a:lnTo>
                  <a:pt x="83045" y="1562100"/>
                </a:lnTo>
                <a:lnTo>
                  <a:pt x="106070" y="1574800"/>
                </a:lnTo>
                <a:lnTo>
                  <a:pt x="117322" y="1574800"/>
                </a:lnTo>
                <a:lnTo>
                  <a:pt x="109702" y="1587500"/>
                </a:lnTo>
                <a:lnTo>
                  <a:pt x="101815" y="1587500"/>
                </a:lnTo>
                <a:lnTo>
                  <a:pt x="101815" y="1778000"/>
                </a:lnTo>
                <a:lnTo>
                  <a:pt x="99695" y="1790700"/>
                </a:lnTo>
                <a:lnTo>
                  <a:pt x="96291" y="1790700"/>
                </a:lnTo>
                <a:lnTo>
                  <a:pt x="101815" y="1778000"/>
                </a:lnTo>
                <a:lnTo>
                  <a:pt x="101815" y="1587500"/>
                </a:lnTo>
                <a:lnTo>
                  <a:pt x="97942" y="1587500"/>
                </a:lnTo>
                <a:lnTo>
                  <a:pt x="84632" y="1583664"/>
                </a:lnTo>
                <a:lnTo>
                  <a:pt x="84302" y="1586230"/>
                </a:lnTo>
                <a:lnTo>
                  <a:pt x="91897" y="1587500"/>
                </a:lnTo>
                <a:lnTo>
                  <a:pt x="49009" y="1587500"/>
                </a:lnTo>
                <a:lnTo>
                  <a:pt x="49009" y="1587627"/>
                </a:lnTo>
                <a:lnTo>
                  <a:pt x="46609" y="1588401"/>
                </a:lnTo>
                <a:lnTo>
                  <a:pt x="45224" y="1592237"/>
                </a:lnTo>
                <a:lnTo>
                  <a:pt x="47167" y="1589900"/>
                </a:lnTo>
                <a:lnTo>
                  <a:pt x="49022" y="1589011"/>
                </a:lnTo>
                <a:lnTo>
                  <a:pt x="49123" y="1600200"/>
                </a:lnTo>
                <a:lnTo>
                  <a:pt x="60718" y="1600200"/>
                </a:lnTo>
                <a:lnTo>
                  <a:pt x="63284" y="1612900"/>
                </a:lnTo>
                <a:lnTo>
                  <a:pt x="54648" y="1612900"/>
                </a:lnTo>
                <a:lnTo>
                  <a:pt x="63703" y="1625600"/>
                </a:lnTo>
                <a:lnTo>
                  <a:pt x="73990" y="1625600"/>
                </a:lnTo>
                <a:lnTo>
                  <a:pt x="82804" y="1638300"/>
                </a:lnTo>
                <a:lnTo>
                  <a:pt x="76276" y="1638300"/>
                </a:lnTo>
                <a:lnTo>
                  <a:pt x="72021" y="1651000"/>
                </a:lnTo>
                <a:lnTo>
                  <a:pt x="67233" y="1663700"/>
                </a:lnTo>
                <a:lnTo>
                  <a:pt x="62661" y="1676400"/>
                </a:lnTo>
                <a:lnTo>
                  <a:pt x="59105" y="1689100"/>
                </a:lnTo>
                <a:lnTo>
                  <a:pt x="50241" y="1689100"/>
                </a:lnTo>
                <a:lnTo>
                  <a:pt x="50126" y="1690954"/>
                </a:lnTo>
                <a:lnTo>
                  <a:pt x="61239" y="1701800"/>
                </a:lnTo>
                <a:lnTo>
                  <a:pt x="72618" y="1701800"/>
                </a:lnTo>
                <a:lnTo>
                  <a:pt x="81407" y="1714500"/>
                </a:lnTo>
                <a:lnTo>
                  <a:pt x="86639" y="1727200"/>
                </a:lnTo>
                <a:lnTo>
                  <a:pt x="85166" y="1739900"/>
                </a:lnTo>
                <a:lnTo>
                  <a:pt x="75603" y="1739900"/>
                </a:lnTo>
                <a:lnTo>
                  <a:pt x="75501" y="1752600"/>
                </a:lnTo>
                <a:lnTo>
                  <a:pt x="82829" y="1765300"/>
                </a:lnTo>
                <a:lnTo>
                  <a:pt x="88455" y="1778000"/>
                </a:lnTo>
                <a:lnTo>
                  <a:pt x="83248" y="1790700"/>
                </a:lnTo>
                <a:lnTo>
                  <a:pt x="65747" y="1790700"/>
                </a:lnTo>
                <a:lnTo>
                  <a:pt x="58534" y="1778000"/>
                </a:lnTo>
                <a:lnTo>
                  <a:pt x="53009" y="1778000"/>
                </a:lnTo>
                <a:lnTo>
                  <a:pt x="57188" y="1765300"/>
                </a:lnTo>
                <a:lnTo>
                  <a:pt x="61937" y="1765300"/>
                </a:lnTo>
                <a:lnTo>
                  <a:pt x="64795" y="1752600"/>
                </a:lnTo>
                <a:lnTo>
                  <a:pt x="57099" y="1765300"/>
                </a:lnTo>
                <a:lnTo>
                  <a:pt x="54190" y="1765300"/>
                </a:lnTo>
                <a:lnTo>
                  <a:pt x="53136" y="1752600"/>
                </a:lnTo>
                <a:lnTo>
                  <a:pt x="50203" y="1752600"/>
                </a:lnTo>
                <a:lnTo>
                  <a:pt x="44742" y="1778000"/>
                </a:lnTo>
                <a:lnTo>
                  <a:pt x="38722" y="1790700"/>
                </a:lnTo>
                <a:lnTo>
                  <a:pt x="29781" y="1803400"/>
                </a:lnTo>
                <a:lnTo>
                  <a:pt x="32613" y="1816100"/>
                </a:lnTo>
                <a:lnTo>
                  <a:pt x="56197" y="1816100"/>
                </a:lnTo>
                <a:lnTo>
                  <a:pt x="59512" y="1828800"/>
                </a:lnTo>
                <a:lnTo>
                  <a:pt x="62230" y="1841500"/>
                </a:lnTo>
                <a:lnTo>
                  <a:pt x="62572" y="1841500"/>
                </a:lnTo>
                <a:lnTo>
                  <a:pt x="58762" y="1854200"/>
                </a:lnTo>
                <a:lnTo>
                  <a:pt x="56095" y="1854200"/>
                </a:lnTo>
                <a:lnTo>
                  <a:pt x="59778" y="1866900"/>
                </a:lnTo>
                <a:lnTo>
                  <a:pt x="63588" y="1879600"/>
                </a:lnTo>
                <a:lnTo>
                  <a:pt x="65290" y="1879600"/>
                </a:lnTo>
                <a:lnTo>
                  <a:pt x="62674" y="1892300"/>
                </a:lnTo>
                <a:lnTo>
                  <a:pt x="79121" y="1892300"/>
                </a:lnTo>
                <a:lnTo>
                  <a:pt x="71640" y="1879600"/>
                </a:lnTo>
                <a:lnTo>
                  <a:pt x="73393" y="1879600"/>
                </a:lnTo>
                <a:lnTo>
                  <a:pt x="74714" y="1866900"/>
                </a:lnTo>
                <a:lnTo>
                  <a:pt x="76225" y="1866900"/>
                </a:lnTo>
                <a:lnTo>
                  <a:pt x="81114" y="1854200"/>
                </a:lnTo>
                <a:lnTo>
                  <a:pt x="85750" y="1854200"/>
                </a:lnTo>
                <a:lnTo>
                  <a:pt x="90487" y="1841500"/>
                </a:lnTo>
                <a:lnTo>
                  <a:pt x="79121" y="1841500"/>
                </a:lnTo>
                <a:lnTo>
                  <a:pt x="74891" y="1828800"/>
                </a:lnTo>
                <a:lnTo>
                  <a:pt x="73469" y="1828800"/>
                </a:lnTo>
                <a:lnTo>
                  <a:pt x="72885" y="1816100"/>
                </a:lnTo>
                <a:lnTo>
                  <a:pt x="71196" y="1816100"/>
                </a:lnTo>
                <a:lnTo>
                  <a:pt x="74663" y="1803400"/>
                </a:lnTo>
                <a:lnTo>
                  <a:pt x="75488" y="1816100"/>
                </a:lnTo>
                <a:lnTo>
                  <a:pt x="80848" y="1816100"/>
                </a:lnTo>
                <a:lnTo>
                  <a:pt x="75209" y="1803400"/>
                </a:lnTo>
                <a:lnTo>
                  <a:pt x="88874" y="1803400"/>
                </a:lnTo>
                <a:lnTo>
                  <a:pt x="91211" y="1803400"/>
                </a:lnTo>
                <a:lnTo>
                  <a:pt x="93980" y="1803400"/>
                </a:lnTo>
                <a:lnTo>
                  <a:pt x="96901" y="1816100"/>
                </a:lnTo>
                <a:lnTo>
                  <a:pt x="100418" y="1803400"/>
                </a:lnTo>
                <a:lnTo>
                  <a:pt x="107556" y="1790700"/>
                </a:lnTo>
                <a:lnTo>
                  <a:pt x="111899" y="1790700"/>
                </a:lnTo>
                <a:lnTo>
                  <a:pt x="109334" y="1778000"/>
                </a:lnTo>
                <a:lnTo>
                  <a:pt x="109753" y="1778000"/>
                </a:lnTo>
                <a:lnTo>
                  <a:pt x="107835" y="1765300"/>
                </a:lnTo>
                <a:lnTo>
                  <a:pt x="108496" y="1765300"/>
                </a:lnTo>
                <a:lnTo>
                  <a:pt x="106883" y="1752600"/>
                </a:lnTo>
                <a:lnTo>
                  <a:pt x="109334" y="1752600"/>
                </a:lnTo>
                <a:lnTo>
                  <a:pt x="110769" y="1739900"/>
                </a:lnTo>
                <a:lnTo>
                  <a:pt x="110299" y="1727200"/>
                </a:lnTo>
                <a:lnTo>
                  <a:pt x="112890" y="1714500"/>
                </a:lnTo>
                <a:lnTo>
                  <a:pt x="123444" y="1701800"/>
                </a:lnTo>
                <a:lnTo>
                  <a:pt x="122275" y="1689100"/>
                </a:lnTo>
                <a:lnTo>
                  <a:pt x="120713" y="1689100"/>
                </a:lnTo>
                <a:lnTo>
                  <a:pt x="125399" y="1676400"/>
                </a:lnTo>
                <a:lnTo>
                  <a:pt x="134086" y="1676400"/>
                </a:lnTo>
                <a:lnTo>
                  <a:pt x="135432" y="1663700"/>
                </a:lnTo>
                <a:lnTo>
                  <a:pt x="139077" y="1663700"/>
                </a:lnTo>
                <a:lnTo>
                  <a:pt x="141478" y="1651000"/>
                </a:lnTo>
                <a:lnTo>
                  <a:pt x="139052" y="1651000"/>
                </a:lnTo>
                <a:lnTo>
                  <a:pt x="151142" y="1638300"/>
                </a:lnTo>
                <a:lnTo>
                  <a:pt x="154863" y="1625600"/>
                </a:lnTo>
                <a:lnTo>
                  <a:pt x="155270" y="1612900"/>
                </a:lnTo>
                <a:lnTo>
                  <a:pt x="157454" y="1600200"/>
                </a:lnTo>
                <a:lnTo>
                  <a:pt x="146634" y="1600200"/>
                </a:lnTo>
                <a:lnTo>
                  <a:pt x="147688" y="1587500"/>
                </a:lnTo>
                <a:lnTo>
                  <a:pt x="146634" y="1574800"/>
                </a:lnTo>
                <a:lnTo>
                  <a:pt x="145072" y="1562100"/>
                </a:lnTo>
                <a:lnTo>
                  <a:pt x="134416" y="1562100"/>
                </a:lnTo>
                <a:lnTo>
                  <a:pt x="138747" y="1549400"/>
                </a:lnTo>
                <a:lnTo>
                  <a:pt x="144564" y="1536700"/>
                </a:lnTo>
                <a:lnTo>
                  <a:pt x="148145" y="1524000"/>
                </a:lnTo>
                <a:lnTo>
                  <a:pt x="151650" y="1524000"/>
                </a:lnTo>
                <a:lnTo>
                  <a:pt x="150609" y="1532204"/>
                </a:lnTo>
                <a:lnTo>
                  <a:pt x="156641" y="1524000"/>
                </a:lnTo>
                <a:lnTo>
                  <a:pt x="154292" y="1511300"/>
                </a:lnTo>
                <a:lnTo>
                  <a:pt x="150736" y="1485900"/>
                </a:lnTo>
                <a:lnTo>
                  <a:pt x="156502" y="1473200"/>
                </a:lnTo>
                <a:lnTo>
                  <a:pt x="158953" y="1473200"/>
                </a:lnTo>
                <a:lnTo>
                  <a:pt x="159092" y="1472323"/>
                </a:lnTo>
                <a:lnTo>
                  <a:pt x="159397" y="1460500"/>
                </a:lnTo>
                <a:lnTo>
                  <a:pt x="158953" y="1460500"/>
                </a:lnTo>
                <a:lnTo>
                  <a:pt x="157289" y="1447800"/>
                </a:lnTo>
                <a:lnTo>
                  <a:pt x="150037" y="1447800"/>
                </a:lnTo>
                <a:lnTo>
                  <a:pt x="157086" y="1435100"/>
                </a:lnTo>
                <a:lnTo>
                  <a:pt x="157251" y="1435100"/>
                </a:lnTo>
                <a:lnTo>
                  <a:pt x="165036" y="1422400"/>
                </a:lnTo>
                <a:lnTo>
                  <a:pt x="160845" y="1422400"/>
                </a:lnTo>
                <a:lnTo>
                  <a:pt x="158292" y="1409700"/>
                </a:lnTo>
                <a:lnTo>
                  <a:pt x="153885" y="1397000"/>
                </a:lnTo>
                <a:lnTo>
                  <a:pt x="147701" y="1397000"/>
                </a:lnTo>
                <a:lnTo>
                  <a:pt x="153492" y="1384300"/>
                </a:lnTo>
                <a:lnTo>
                  <a:pt x="162636" y="1384300"/>
                </a:lnTo>
                <a:lnTo>
                  <a:pt x="146583" y="1371600"/>
                </a:lnTo>
                <a:lnTo>
                  <a:pt x="152806" y="1358900"/>
                </a:lnTo>
                <a:lnTo>
                  <a:pt x="163664" y="1358900"/>
                </a:lnTo>
                <a:lnTo>
                  <a:pt x="161493" y="1346200"/>
                </a:lnTo>
                <a:lnTo>
                  <a:pt x="159283" y="1346200"/>
                </a:lnTo>
                <a:lnTo>
                  <a:pt x="152819" y="1333500"/>
                </a:lnTo>
                <a:lnTo>
                  <a:pt x="161683" y="1333500"/>
                </a:lnTo>
                <a:lnTo>
                  <a:pt x="151485" y="1320800"/>
                </a:lnTo>
                <a:lnTo>
                  <a:pt x="159016" y="1320800"/>
                </a:lnTo>
                <a:lnTo>
                  <a:pt x="168630" y="1308100"/>
                </a:lnTo>
                <a:lnTo>
                  <a:pt x="173697" y="1282700"/>
                </a:lnTo>
                <a:lnTo>
                  <a:pt x="179095" y="1257300"/>
                </a:lnTo>
                <a:lnTo>
                  <a:pt x="189674" y="1244600"/>
                </a:lnTo>
                <a:lnTo>
                  <a:pt x="180479" y="1244600"/>
                </a:lnTo>
                <a:lnTo>
                  <a:pt x="184226" y="1231900"/>
                </a:lnTo>
                <a:lnTo>
                  <a:pt x="189255" y="1231900"/>
                </a:lnTo>
                <a:lnTo>
                  <a:pt x="183883" y="1219200"/>
                </a:lnTo>
                <a:lnTo>
                  <a:pt x="198882" y="1219200"/>
                </a:lnTo>
                <a:lnTo>
                  <a:pt x="201955" y="1206500"/>
                </a:lnTo>
                <a:lnTo>
                  <a:pt x="202920" y="1206500"/>
                </a:lnTo>
                <a:lnTo>
                  <a:pt x="196977" y="1193800"/>
                </a:lnTo>
                <a:lnTo>
                  <a:pt x="215150" y="1193800"/>
                </a:lnTo>
                <a:lnTo>
                  <a:pt x="212979" y="1181100"/>
                </a:lnTo>
                <a:lnTo>
                  <a:pt x="205397" y="1181100"/>
                </a:lnTo>
                <a:lnTo>
                  <a:pt x="194348" y="1168400"/>
                </a:lnTo>
                <a:lnTo>
                  <a:pt x="188556" y="1168400"/>
                </a:lnTo>
                <a:lnTo>
                  <a:pt x="186410" y="1155700"/>
                </a:lnTo>
                <a:lnTo>
                  <a:pt x="186664" y="1155700"/>
                </a:lnTo>
                <a:lnTo>
                  <a:pt x="193357" y="1143000"/>
                </a:lnTo>
                <a:lnTo>
                  <a:pt x="193636" y="1155700"/>
                </a:lnTo>
                <a:lnTo>
                  <a:pt x="196380" y="1155700"/>
                </a:lnTo>
                <a:lnTo>
                  <a:pt x="199720" y="1143000"/>
                </a:lnTo>
                <a:lnTo>
                  <a:pt x="200177" y="1130300"/>
                </a:lnTo>
                <a:lnTo>
                  <a:pt x="194310" y="1130300"/>
                </a:lnTo>
                <a:lnTo>
                  <a:pt x="198094" y="1117600"/>
                </a:lnTo>
                <a:lnTo>
                  <a:pt x="195478" y="1117600"/>
                </a:lnTo>
                <a:lnTo>
                  <a:pt x="198704" y="1104900"/>
                </a:lnTo>
                <a:lnTo>
                  <a:pt x="200164" y="1104900"/>
                </a:lnTo>
                <a:lnTo>
                  <a:pt x="201333" y="1092200"/>
                </a:lnTo>
                <a:lnTo>
                  <a:pt x="191604" y="1092200"/>
                </a:lnTo>
                <a:lnTo>
                  <a:pt x="191770" y="1079500"/>
                </a:lnTo>
                <a:lnTo>
                  <a:pt x="198539" y="1079500"/>
                </a:lnTo>
                <a:lnTo>
                  <a:pt x="205295" y="1066800"/>
                </a:lnTo>
                <a:lnTo>
                  <a:pt x="205549" y="1054100"/>
                </a:lnTo>
                <a:lnTo>
                  <a:pt x="213207" y="1041400"/>
                </a:lnTo>
                <a:lnTo>
                  <a:pt x="196253" y="1041400"/>
                </a:lnTo>
                <a:lnTo>
                  <a:pt x="202539" y="1028700"/>
                </a:lnTo>
                <a:lnTo>
                  <a:pt x="211823" y="1028700"/>
                </a:lnTo>
                <a:lnTo>
                  <a:pt x="214325" y="1016000"/>
                </a:lnTo>
                <a:lnTo>
                  <a:pt x="210388" y="1016000"/>
                </a:lnTo>
                <a:lnTo>
                  <a:pt x="222986" y="1003300"/>
                </a:lnTo>
                <a:lnTo>
                  <a:pt x="249732" y="1003300"/>
                </a:lnTo>
                <a:lnTo>
                  <a:pt x="241338" y="990600"/>
                </a:lnTo>
                <a:lnTo>
                  <a:pt x="258025" y="990600"/>
                </a:lnTo>
                <a:lnTo>
                  <a:pt x="258559" y="977900"/>
                </a:lnTo>
                <a:lnTo>
                  <a:pt x="254203" y="965200"/>
                </a:lnTo>
                <a:lnTo>
                  <a:pt x="251739" y="952500"/>
                </a:lnTo>
                <a:lnTo>
                  <a:pt x="245541" y="952500"/>
                </a:lnTo>
                <a:lnTo>
                  <a:pt x="242976" y="939800"/>
                </a:lnTo>
                <a:lnTo>
                  <a:pt x="247294" y="939800"/>
                </a:lnTo>
                <a:lnTo>
                  <a:pt x="255092" y="927100"/>
                </a:lnTo>
                <a:lnTo>
                  <a:pt x="259969" y="914400"/>
                </a:lnTo>
                <a:lnTo>
                  <a:pt x="260261" y="914400"/>
                </a:lnTo>
                <a:lnTo>
                  <a:pt x="258838" y="901700"/>
                </a:lnTo>
                <a:lnTo>
                  <a:pt x="257619" y="889000"/>
                </a:lnTo>
                <a:lnTo>
                  <a:pt x="255358" y="889000"/>
                </a:lnTo>
                <a:lnTo>
                  <a:pt x="250837" y="876300"/>
                </a:lnTo>
                <a:lnTo>
                  <a:pt x="266166" y="876300"/>
                </a:lnTo>
                <a:lnTo>
                  <a:pt x="266446" y="863600"/>
                </a:lnTo>
                <a:lnTo>
                  <a:pt x="265861" y="838200"/>
                </a:lnTo>
                <a:lnTo>
                  <a:pt x="278549" y="838200"/>
                </a:lnTo>
                <a:lnTo>
                  <a:pt x="280809" y="825500"/>
                </a:lnTo>
                <a:lnTo>
                  <a:pt x="283070" y="812800"/>
                </a:lnTo>
                <a:lnTo>
                  <a:pt x="286181" y="825500"/>
                </a:lnTo>
                <a:lnTo>
                  <a:pt x="288721" y="812800"/>
                </a:lnTo>
                <a:lnTo>
                  <a:pt x="287756" y="800100"/>
                </a:lnTo>
                <a:lnTo>
                  <a:pt x="286969" y="800100"/>
                </a:lnTo>
                <a:lnTo>
                  <a:pt x="284454" y="800100"/>
                </a:lnTo>
                <a:lnTo>
                  <a:pt x="279996" y="787400"/>
                </a:lnTo>
                <a:lnTo>
                  <a:pt x="285407" y="787400"/>
                </a:lnTo>
                <a:lnTo>
                  <a:pt x="286969" y="800100"/>
                </a:lnTo>
                <a:lnTo>
                  <a:pt x="293890" y="787400"/>
                </a:lnTo>
                <a:lnTo>
                  <a:pt x="296151" y="774700"/>
                </a:lnTo>
                <a:lnTo>
                  <a:pt x="294017" y="762000"/>
                </a:lnTo>
                <a:lnTo>
                  <a:pt x="287807" y="749300"/>
                </a:lnTo>
                <a:lnTo>
                  <a:pt x="300609" y="749300"/>
                </a:lnTo>
                <a:lnTo>
                  <a:pt x="308813" y="736600"/>
                </a:lnTo>
                <a:lnTo>
                  <a:pt x="316750" y="723900"/>
                </a:lnTo>
                <a:lnTo>
                  <a:pt x="317855" y="711200"/>
                </a:lnTo>
                <a:lnTo>
                  <a:pt x="321818" y="711200"/>
                </a:lnTo>
                <a:lnTo>
                  <a:pt x="326034" y="685800"/>
                </a:lnTo>
                <a:lnTo>
                  <a:pt x="337934" y="673100"/>
                </a:lnTo>
                <a:lnTo>
                  <a:pt x="344246" y="660400"/>
                </a:lnTo>
                <a:lnTo>
                  <a:pt x="331685" y="647700"/>
                </a:lnTo>
                <a:lnTo>
                  <a:pt x="326948" y="622300"/>
                </a:lnTo>
                <a:lnTo>
                  <a:pt x="320675" y="635000"/>
                </a:lnTo>
                <a:lnTo>
                  <a:pt x="314807" y="635000"/>
                </a:lnTo>
                <a:lnTo>
                  <a:pt x="308952" y="622300"/>
                </a:lnTo>
                <a:lnTo>
                  <a:pt x="311340" y="622300"/>
                </a:lnTo>
                <a:lnTo>
                  <a:pt x="317017" y="609600"/>
                </a:lnTo>
                <a:lnTo>
                  <a:pt x="319189" y="622300"/>
                </a:lnTo>
                <a:lnTo>
                  <a:pt x="326948" y="622300"/>
                </a:lnTo>
                <a:lnTo>
                  <a:pt x="327139" y="622300"/>
                </a:lnTo>
                <a:lnTo>
                  <a:pt x="332600" y="609600"/>
                </a:lnTo>
                <a:lnTo>
                  <a:pt x="344284" y="609600"/>
                </a:lnTo>
                <a:lnTo>
                  <a:pt x="350748" y="584200"/>
                </a:lnTo>
                <a:lnTo>
                  <a:pt x="353987" y="571500"/>
                </a:lnTo>
                <a:lnTo>
                  <a:pt x="365899" y="546100"/>
                </a:lnTo>
                <a:lnTo>
                  <a:pt x="377939" y="520700"/>
                </a:lnTo>
                <a:lnTo>
                  <a:pt x="388048" y="495300"/>
                </a:lnTo>
                <a:lnTo>
                  <a:pt x="389839" y="495300"/>
                </a:lnTo>
                <a:lnTo>
                  <a:pt x="388480" y="485940"/>
                </a:lnTo>
                <a:lnTo>
                  <a:pt x="386092" y="495300"/>
                </a:lnTo>
                <a:lnTo>
                  <a:pt x="371487" y="495300"/>
                </a:lnTo>
                <a:lnTo>
                  <a:pt x="376059" y="482600"/>
                </a:lnTo>
                <a:lnTo>
                  <a:pt x="383641" y="482600"/>
                </a:lnTo>
                <a:lnTo>
                  <a:pt x="379857" y="469900"/>
                </a:lnTo>
                <a:lnTo>
                  <a:pt x="385267" y="469900"/>
                </a:lnTo>
                <a:lnTo>
                  <a:pt x="389051" y="457200"/>
                </a:lnTo>
                <a:lnTo>
                  <a:pt x="393090" y="446862"/>
                </a:lnTo>
                <a:lnTo>
                  <a:pt x="392849" y="444500"/>
                </a:lnTo>
                <a:lnTo>
                  <a:pt x="394017" y="444500"/>
                </a:lnTo>
                <a:lnTo>
                  <a:pt x="397522" y="444500"/>
                </a:lnTo>
                <a:lnTo>
                  <a:pt x="396201" y="449529"/>
                </a:lnTo>
                <a:lnTo>
                  <a:pt x="399529" y="457200"/>
                </a:lnTo>
                <a:lnTo>
                  <a:pt x="402717" y="457200"/>
                </a:lnTo>
                <a:lnTo>
                  <a:pt x="402488" y="444500"/>
                </a:lnTo>
                <a:lnTo>
                  <a:pt x="408228" y="431800"/>
                </a:lnTo>
                <a:lnTo>
                  <a:pt x="393217" y="431800"/>
                </a:lnTo>
                <a:lnTo>
                  <a:pt x="391121" y="419100"/>
                </a:lnTo>
                <a:lnTo>
                  <a:pt x="397433" y="419100"/>
                </a:lnTo>
                <a:lnTo>
                  <a:pt x="405282" y="393700"/>
                </a:lnTo>
                <a:lnTo>
                  <a:pt x="410108" y="381000"/>
                </a:lnTo>
                <a:lnTo>
                  <a:pt x="415201" y="368300"/>
                </a:lnTo>
                <a:lnTo>
                  <a:pt x="412051" y="355600"/>
                </a:lnTo>
                <a:lnTo>
                  <a:pt x="411581" y="342900"/>
                </a:lnTo>
                <a:lnTo>
                  <a:pt x="413016" y="342900"/>
                </a:lnTo>
                <a:lnTo>
                  <a:pt x="415645" y="330200"/>
                </a:lnTo>
                <a:lnTo>
                  <a:pt x="402196" y="330200"/>
                </a:lnTo>
                <a:lnTo>
                  <a:pt x="402374" y="317500"/>
                </a:lnTo>
                <a:lnTo>
                  <a:pt x="424002" y="317500"/>
                </a:lnTo>
                <a:lnTo>
                  <a:pt x="430098" y="304800"/>
                </a:lnTo>
                <a:lnTo>
                  <a:pt x="435660" y="304800"/>
                </a:lnTo>
                <a:lnTo>
                  <a:pt x="435292" y="292100"/>
                </a:lnTo>
                <a:lnTo>
                  <a:pt x="433666" y="279400"/>
                </a:lnTo>
                <a:lnTo>
                  <a:pt x="442683" y="279400"/>
                </a:lnTo>
                <a:lnTo>
                  <a:pt x="442658" y="254000"/>
                </a:lnTo>
                <a:lnTo>
                  <a:pt x="449148" y="241300"/>
                </a:lnTo>
                <a:lnTo>
                  <a:pt x="457174" y="228600"/>
                </a:lnTo>
                <a:lnTo>
                  <a:pt x="461759" y="203200"/>
                </a:lnTo>
                <a:lnTo>
                  <a:pt x="446925" y="203200"/>
                </a:lnTo>
                <a:lnTo>
                  <a:pt x="468388" y="190500"/>
                </a:lnTo>
                <a:lnTo>
                  <a:pt x="464972" y="190500"/>
                </a:lnTo>
                <a:lnTo>
                  <a:pt x="459460" y="177800"/>
                </a:lnTo>
                <a:lnTo>
                  <a:pt x="453174" y="177800"/>
                </a:lnTo>
                <a:lnTo>
                  <a:pt x="457847" y="165100"/>
                </a:lnTo>
                <a:lnTo>
                  <a:pt x="461518" y="152400"/>
                </a:lnTo>
                <a:lnTo>
                  <a:pt x="464286" y="152400"/>
                </a:lnTo>
                <a:lnTo>
                  <a:pt x="466267" y="139700"/>
                </a:lnTo>
                <a:lnTo>
                  <a:pt x="467512" y="127000"/>
                </a:lnTo>
                <a:lnTo>
                  <a:pt x="468426" y="114300"/>
                </a:lnTo>
                <a:lnTo>
                  <a:pt x="469201" y="101600"/>
                </a:lnTo>
                <a:lnTo>
                  <a:pt x="470001" y="101600"/>
                </a:lnTo>
                <a:lnTo>
                  <a:pt x="472287" y="76200"/>
                </a:lnTo>
                <a:lnTo>
                  <a:pt x="476262" y="63500"/>
                </a:lnTo>
                <a:lnTo>
                  <a:pt x="483577" y="38100"/>
                </a:lnTo>
                <a:lnTo>
                  <a:pt x="495935" y="254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8" name="Google Shape;2448;g2b5c250f245_0_0"/>
          <p:cNvSpPr/>
          <p:nvPr/>
        </p:nvSpPr>
        <p:spPr>
          <a:xfrm>
            <a:off x="1159476" y="2912041"/>
            <a:ext cx="105541" cy="169120"/>
          </a:xfrm>
          <a:custGeom>
            <a:rect b="b" l="l" r="r" t="t"/>
            <a:pathLst>
              <a:path extrusionOk="0" h="253364" w="158114">
                <a:moveTo>
                  <a:pt x="50241" y="138493"/>
                </a:moveTo>
                <a:lnTo>
                  <a:pt x="48844" y="137934"/>
                </a:lnTo>
                <a:lnTo>
                  <a:pt x="47955" y="137883"/>
                </a:lnTo>
                <a:lnTo>
                  <a:pt x="48399" y="139661"/>
                </a:lnTo>
                <a:lnTo>
                  <a:pt x="49009" y="138938"/>
                </a:lnTo>
                <a:lnTo>
                  <a:pt x="49618" y="138772"/>
                </a:lnTo>
                <a:lnTo>
                  <a:pt x="50241" y="138493"/>
                </a:lnTo>
                <a:close/>
              </a:path>
              <a:path extrusionOk="0" h="253364" w="158114">
                <a:moveTo>
                  <a:pt x="57315" y="92811"/>
                </a:moveTo>
                <a:lnTo>
                  <a:pt x="49009" y="82397"/>
                </a:lnTo>
                <a:lnTo>
                  <a:pt x="43268" y="91033"/>
                </a:lnTo>
                <a:lnTo>
                  <a:pt x="47840" y="89192"/>
                </a:lnTo>
                <a:lnTo>
                  <a:pt x="48234" y="96545"/>
                </a:lnTo>
                <a:lnTo>
                  <a:pt x="53467" y="93154"/>
                </a:lnTo>
                <a:lnTo>
                  <a:pt x="57315" y="92811"/>
                </a:lnTo>
                <a:close/>
              </a:path>
              <a:path extrusionOk="0" h="253364" w="158114">
                <a:moveTo>
                  <a:pt x="59601" y="23342"/>
                </a:moveTo>
                <a:lnTo>
                  <a:pt x="55918" y="24180"/>
                </a:lnTo>
                <a:lnTo>
                  <a:pt x="52527" y="25184"/>
                </a:lnTo>
                <a:lnTo>
                  <a:pt x="45491" y="19227"/>
                </a:lnTo>
                <a:lnTo>
                  <a:pt x="42824" y="23850"/>
                </a:lnTo>
                <a:lnTo>
                  <a:pt x="39979" y="29933"/>
                </a:lnTo>
                <a:lnTo>
                  <a:pt x="36118" y="34531"/>
                </a:lnTo>
                <a:lnTo>
                  <a:pt x="30327" y="34709"/>
                </a:lnTo>
                <a:lnTo>
                  <a:pt x="23139" y="26136"/>
                </a:lnTo>
                <a:lnTo>
                  <a:pt x="30949" y="25793"/>
                </a:lnTo>
                <a:lnTo>
                  <a:pt x="33959" y="19723"/>
                </a:lnTo>
                <a:lnTo>
                  <a:pt x="26924" y="21539"/>
                </a:lnTo>
                <a:lnTo>
                  <a:pt x="19316" y="19113"/>
                </a:lnTo>
                <a:lnTo>
                  <a:pt x="10693" y="16560"/>
                </a:lnTo>
                <a:lnTo>
                  <a:pt x="609" y="17995"/>
                </a:lnTo>
                <a:lnTo>
                  <a:pt x="8470" y="25184"/>
                </a:lnTo>
                <a:lnTo>
                  <a:pt x="6134" y="26022"/>
                </a:lnTo>
                <a:lnTo>
                  <a:pt x="1447" y="23952"/>
                </a:lnTo>
                <a:lnTo>
                  <a:pt x="0" y="27025"/>
                </a:lnTo>
                <a:lnTo>
                  <a:pt x="6375" y="27127"/>
                </a:lnTo>
                <a:lnTo>
                  <a:pt x="11633" y="29857"/>
                </a:lnTo>
                <a:lnTo>
                  <a:pt x="14033" y="34785"/>
                </a:lnTo>
                <a:lnTo>
                  <a:pt x="11874" y="41503"/>
                </a:lnTo>
                <a:lnTo>
                  <a:pt x="20993" y="42443"/>
                </a:lnTo>
                <a:lnTo>
                  <a:pt x="33858" y="38442"/>
                </a:lnTo>
                <a:lnTo>
                  <a:pt x="47663" y="31432"/>
                </a:lnTo>
                <a:lnTo>
                  <a:pt x="59601" y="23342"/>
                </a:lnTo>
                <a:close/>
              </a:path>
              <a:path extrusionOk="0" h="253364" w="158114">
                <a:moveTo>
                  <a:pt x="61163" y="23012"/>
                </a:moveTo>
                <a:lnTo>
                  <a:pt x="61048" y="22237"/>
                </a:lnTo>
                <a:lnTo>
                  <a:pt x="60604" y="22567"/>
                </a:lnTo>
                <a:lnTo>
                  <a:pt x="60045" y="22961"/>
                </a:lnTo>
                <a:lnTo>
                  <a:pt x="59601" y="23342"/>
                </a:lnTo>
                <a:lnTo>
                  <a:pt x="61163" y="23012"/>
                </a:lnTo>
                <a:close/>
              </a:path>
              <a:path extrusionOk="0" h="253364" w="158114">
                <a:moveTo>
                  <a:pt x="66802" y="119494"/>
                </a:moveTo>
                <a:lnTo>
                  <a:pt x="63119" y="121729"/>
                </a:lnTo>
                <a:lnTo>
                  <a:pt x="57924" y="125234"/>
                </a:lnTo>
                <a:lnTo>
                  <a:pt x="51523" y="131864"/>
                </a:lnTo>
                <a:lnTo>
                  <a:pt x="53187" y="132486"/>
                </a:lnTo>
                <a:lnTo>
                  <a:pt x="57035" y="132041"/>
                </a:lnTo>
                <a:lnTo>
                  <a:pt x="57315" y="135661"/>
                </a:lnTo>
                <a:lnTo>
                  <a:pt x="55753" y="139560"/>
                </a:lnTo>
                <a:lnTo>
                  <a:pt x="53136" y="137274"/>
                </a:lnTo>
                <a:lnTo>
                  <a:pt x="50241" y="138493"/>
                </a:lnTo>
                <a:lnTo>
                  <a:pt x="53352" y="139611"/>
                </a:lnTo>
                <a:lnTo>
                  <a:pt x="59207" y="143116"/>
                </a:lnTo>
                <a:lnTo>
                  <a:pt x="60096" y="139560"/>
                </a:lnTo>
                <a:lnTo>
                  <a:pt x="61163" y="135267"/>
                </a:lnTo>
                <a:lnTo>
                  <a:pt x="59550" y="134708"/>
                </a:lnTo>
                <a:lnTo>
                  <a:pt x="59918" y="132041"/>
                </a:lnTo>
                <a:lnTo>
                  <a:pt x="60490" y="127914"/>
                </a:lnTo>
                <a:lnTo>
                  <a:pt x="66802" y="119494"/>
                </a:lnTo>
                <a:close/>
              </a:path>
              <a:path extrusionOk="0" h="253364" w="158114">
                <a:moveTo>
                  <a:pt x="68021" y="2679"/>
                </a:moveTo>
                <a:lnTo>
                  <a:pt x="61836" y="0"/>
                </a:lnTo>
                <a:lnTo>
                  <a:pt x="59550" y="4457"/>
                </a:lnTo>
                <a:lnTo>
                  <a:pt x="68021" y="2679"/>
                </a:lnTo>
                <a:close/>
              </a:path>
              <a:path extrusionOk="0" h="253364" w="158114">
                <a:moveTo>
                  <a:pt x="70535" y="117221"/>
                </a:moveTo>
                <a:lnTo>
                  <a:pt x="68910" y="116662"/>
                </a:lnTo>
                <a:lnTo>
                  <a:pt x="66802" y="119494"/>
                </a:lnTo>
                <a:lnTo>
                  <a:pt x="70535" y="117221"/>
                </a:lnTo>
                <a:close/>
              </a:path>
              <a:path extrusionOk="0" h="253364" w="158114">
                <a:moveTo>
                  <a:pt x="72986" y="26466"/>
                </a:moveTo>
                <a:lnTo>
                  <a:pt x="67462" y="22682"/>
                </a:lnTo>
                <a:lnTo>
                  <a:pt x="64058" y="22567"/>
                </a:lnTo>
                <a:lnTo>
                  <a:pt x="61163" y="23012"/>
                </a:lnTo>
                <a:lnTo>
                  <a:pt x="64452" y="38112"/>
                </a:lnTo>
                <a:lnTo>
                  <a:pt x="62890" y="37490"/>
                </a:lnTo>
                <a:lnTo>
                  <a:pt x="64782" y="40170"/>
                </a:lnTo>
                <a:lnTo>
                  <a:pt x="65239" y="36322"/>
                </a:lnTo>
                <a:lnTo>
                  <a:pt x="67805" y="32867"/>
                </a:lnTo>
                <a:lnTo>
                  <a:pt x="72986" y="26466"/>
                </a:lnTo>
                <a:close/>
              </a:path>
              <a:path extrusionOk="0" h="253364" w="158114">
                <a:moveTo>
                  <a:pt x="74549" y="52260"/>
                </a:moveTo>
                <a:lnTo>
                  <a:pt x="74104" y="52755"/>
                </a:lnTo>
                <a:lnTo>
                  <a:pt x="73990" y="52603"/>
                </a:lnTo>
                <a:lnTo>
                  <a:pt x="73990" y="52870"/>
                </a:lnTo>
                <a:lnTo>
                  <a:pt x="73101" y="53822"/>
                </a:lnTo>
                <a:lnTo>
                  <a:pt x="72428" y="54203"/>
                </a:lnTo>
                <a:lnTo>
                  <a:pt x="72542" y="53987"/>
                </a:lnTo>
                <a:lnTo>
                  <a:pt x="72758" y="53543"/>
                </a:lnTo>
                <a:lnTo>
                  <a:pt x="72872" y="53314"/>
                </a:lnTo>
                <a:lnTo>
                  <a:pt x="72593" y="53098"/>
                </a:lnTo>
                <a:lnTo>
                  <a:pt x="71310" y="53378"/>
                </a:lnTo>
                <a:lnTo>
                  <a:pt x="70142" y="53479"/>
                </a:lnTo>
                <a:lnTo>
                  <a:pt x="69024" y="53543"/>
                </a:lnTo>
                <a:lnTo>
                  <a:pt x="69634" y="48856"/>
                </a:lnTo>
                <a:lnTo>
                  <a:pt x="71145" y="52146"/>
                </a:lnTo>
                <a:lnTo>
                  <a:pt x="72593" y="53098"/>
                </a:lnTo>
                <a:lnTo>
                  <a:pt x="73037" y="53035"/>
                </a:lnTo>
                <a:lnTo>
                  <a:pt x="73545" y="52933"/>
                </a:lnTo>
                <a:lnTo>
                  <a:pt x="73990" y="52870"/>
                </a:lnTo>
                <a:lnTo>
                  <a:pt x="73990" y="52603"/>
                </a:lnTo>
                <a:lnTo>
                  <a:pt x="71221" y="48856"/>
                </a:lnTo>
                <a:lnTo>
                  <a:pt x="64782" y="40170"/>
                </a:lnTo>
                <a:lnTo>
                  <a:pt x="64503" y="43510"/>
                </a:lnTo>
                <a:lnTo>
                  <a:pt x="65900" y="47193"/>
                </a:lnTo>
                <a:lnTo>
                  <a:pt x="68973" y="53543"/>
                </a:lnTo>
                <a:lnTo>
                  <a:pt x="62280" y="52997"/>
                </a:lnTo>
                <a:lnTo>
                  <a:pt x="56400" y="51866"/>
                </a:lnTo>
                <a:lnTo>
                  <a:pt x="50761" y="52031"/>
                </a:lnTo>
                <a:lnTo>
                  <a:pt x="44831" y="55384"/>
                </a:lnTo>
                <a:lnTo>
                  <a:pt x="48171" y="64071"/>
                </a:lnTo>
                <a:lnTo>
                  <a:pt x="54254" y="59283"/>
                </a:lnTo>
                <a:lnTo>
                  <a:pt x="59829" y="63284"/>
                </a:lnTo>
                <a:lnTo>
                  <a:pt x="58470" y="59283"/>
                </a:lnTo>
                <a:lnTo>
                  <a:pt x="57988" y="57823"/>
                </a:lnTo>
                <a:lnTo>
                  <a:pt x="60655" y="58013"/>
                </a:lnTo>
                <a:lnTo>
                  <a:pt x="64947" y="58508"/>
                </a:lnTo>
                <a:lnTo>
                  <a:pt x="65405" y="57823"/>
                </a:lnTo>
                <a:lnTo>
                  <a:pt x="67970" y="53987"/>
                </a:lnTo>
                <a:lnTo>
                  <a:pt x="70358" y="56273"/>
                </a:lnTo>
                <a:lnTo>
                  <a:pt x="71221" y="57823"/>
                </a:lnTo>
                <a:lnTo>
                  <a:pt x="72758" y="60782"/>
                </a:lnTo>
                <a:lnTo>
                  <a:pt x="73063" y="57823"/>
                </a:lnTo>
                <a:lnTo>
                  <a:pt x="73596" y="55105"/>
                </a:lnTo>
                <a:lnTo>
                  <a:pt x="73888" y="54203"/>
                </a:lnTo>
                <a:lnTo>
                  <a:pt x="74549" y="52260"/>
                </a:lnTo>
                <a:close/>
              </a:path>
              <a:path extrusionOk="0" h="253364" w="158114">
                <a:moveTo>
                  <a:pt x="75158" y="18326"/>
                </a:moveTo>
                <a:lnTo>
                  <a:pt x="59664" y="15430"/>
                </a:lnTo>
                <a:lnTo>
                  <a:pt x="65125" y="19558"/>
                </a:lnTo>
                <a:lnTo>
                  <a:pt x="75158" y="18326"/>
                </a:lnTo>
                <a:close/>
              </a:path>
              <a:path extrusionOk="0" h="253364" w="158114">
                <a:moveTo>
                  <a:pt x="78117" y="81178"/>
                </a:moveTo>
                <a:lnTo>
                  <a:pt x="76441" y="79108"/>
                </a:lnTo>
                <a:lnTo>
                  <a:pt x="75044" y="76822"/>
                </a:lnTo>
                <a:lnTo>
                  <a:pt x="74104" y="74206"/>
                </a:lnTo>
                <a:lnTo>
                  <a:pt x="72758" y="74371"/>
                </a:lnTo>
                <a:lnTo>
                  <a:pt x="71920" y="74599"/>
                </a:lnTo>
                <a:lnTo>
                  <a:pt x="72707" y="75438"/>
                </a:lnTo>
                <a:lnTo>
                  <a:pt x="71983" y="79171"/>
                </a:lnTo>
                <a:lnTo>
                  <a:pt x="74764" y="80276"/>
                </a:lnTo>
                <a:lnTo>
                  <a:pt x="78117" y="81178"/>
                </a:lnTo>
                <a:close/>
              </a:path>
              <a:path extrusionOk="0" h="253364" w="158114">
                <a:moveTo>
                  <a:pt x="79502" y="112649"/>
                </a:moveTo>
                <a:lnTo>
                  <a:pt x="79286" y="109753"/>
                </a:lnTo>
                <a:lnTo>
                  <a:pt x="75438" y="110147"/>
                </a:lnTo>
                <a:lnTo>
                  <a:pt x="79502" y="112649"/>
                </a:lnTo>
                <a:close/>
              </a:path>
              <a:path extrusionOk="0" h="253364" w="158114">
                <a:moveTo>
                  <a:pt x="80289" y="45186"/>
                </a:moveTo>
                <a:lnTo>
                  <a:pt x="77774" y="45300"/>
                </a:lnTo>
                <a:lnTo>
                  <a:pt x="76441" y="47523"/>
                </a:lnTo>
                <a:lnTo>
                  <a:pt x="75438" y="49860"/>
                </a:lnTo>
                <a:lnTo>
                  <a:pt x="74549" y="52260"/>
                </a:lnTo>
                <a:lnTo>
                  <a:pt x="76885" y="49809"/>
                </a:lnTo>
                <a:lnTo>
                  <a:pt x="80289" y="45186"/>
                </a:lnTo>
                <a:close/>
              </a:path>
              <a:path extrusionOk="0" h="253364" w="158114">
                <a:moveTo>
                  <a:pt x="82689" y="74041"/>
                </a:moveTo>
                <a:lnTo>
                  <a:pt x="80899" y="69697"/>
                </a:lnTo>
                <a:lnTo>
                  <a:pt x="75996" y="67856"/>
                </a:lnTo>
                <a:lnTo>
                  <a:pt x="74599" y="64516"/>
                </a:lnTo>
                <a:lnTo>
                  <a:pt x="72758" y="60782"/>
                </a:lnTo>
                <a:lnTo>
                  <a:pt x="72313" y="65519"/>
                </a:lnTo>
                <a:lnTo>
                  <a:pt x="72758" y="70142"/>
                </a:lnTo>
                <a:lnTo>
                  <a:pt x="74104" y="74206"/>
                </a:lnTo>
                <a:lnTo>
                  <a:pt x="77114" y="73875"/>
                </a:lnTo>
                <a:lnTo>
                  <a:pt x="82689" y="74041"/>
                </a:lnTo>
                <a:close/>
              </a:path>
              <a:path extrusionOk="0" h="253364" w="158114">
                <a:moveTo>
                  <a:pt x="83515" y="85852"/>
                </a:moveTo>
                <a:lnTo>
                  <a:pt x="82791" y="85356"/>
                </a:lnTo>
                <a:lnTo>
                  <a:pt x="82181" y="86017"/>
                </a:lnTo>
                <a:lnTo>
                  <a:pt x="82067" y="86461"/>
                </a:lnTo>
                <a:lnTo>
                  <a:pt x="83515" y="85852"/>
                </a:lnTo>
                <a:close/>
              </a:path>
              <a:path extrusionOk="0" h="253364" w="158114">
                <a:moveTo>
                  <a:pt x="84861" y="83515"/>
                </a:moveTo>
                <a:lnTo>
                  <a:pt x="83070" y="82346"/>
                </a:lnTo>
                <a:lnTo>
                  <a:pt x="80454" y="81788"/>
                </a:lnTo>
                <a:lnTo>
                  <a:pt x="78117" y="81178"/>
                </a:lnTo>
                <a:lnTo>
                  <a:pt x="79451" y="82842"/>
                </a:lnTo>
                <a:lnTo>
                  <a:pt x="80962" y="84289"/>
                </a:lnTo>
                <a:lnTo>
                  <a:pt x="82791" y="85356"/>
                </a:lnTo>
                <a:lnTo>
                  <a:pt x="83299" y="84734"/>
                </a:lnTo>
                <a:lnTo>
                  <a:pt x="84137" y="84074"/>
                </a:lnTo>
                <a:lnTo>
                  <a:pt x="84861" y="83515"/>
                </a:lnTo>
                <a:close/>
              </a:path>
              <a:path extrusionOk="0" h="253364" w="158114">
                <a:moveTo>
                  <a:pt x="86982" y="82169"/>
                </a:moveTo>
                <a:lnTo>
                  <a:pt x="86080" y="82626"/>
                </a:lnTo>
                <a:lnTo>
                  <a:pt x="84861" y="83515"/>
                </a:lnTo>
                <a:lnTo>
                  <a:pt x="85077" y="83566"/>
                </a:lnTo>
                <a:lnTo>
                  <a:pt x="85305" y="83680"/>
                </a:lnTo>
                <a:lnTo>
                  <a:pt x="86982" y="82169"/>
                </a:lnTo>
                <a:close/>
              </a:path>
              <a:path extrusionOk="0" h="253364" w="158114">
                <a:moveTo>
                  <a:pt x="88315" y="102120"/>
                </a:moveTo>
                <a:lnTo>
                  <a:pt x="87477" y="99161"/>
                </a:lnTo>
                <a:lnTo>
                  <a:pt x="87033" y="97104"/>
                </a:lnTo>
                <a:lnTo>
                  <a:pt x="86817" y="96215"/>
                </a:lnTo>
                <a:lnTo>
                  <a:pt x="88087" y="102285"/>
                </a:lnTo>
                <a:lnTo>
                  <a:pt x="88315" y="102120"/>
                </a:lnTo>
                <a:close/>
              </a:path>
              <a:path extrusionOk="0" h="253364" w="158114">
                <a:moveTo>
                  <a:pt x="88430" y="118110"/>
                </a:moveTo>
                <a:lnTo>
                  <a:pt x="79502" y="112649"/>
                </a:lnTo>
                <a:lnTo>
                  <a:pt x="80060" y="120561"/>
                </a:lnTo>
                <a:lnTo>
                  <a:pt x="82346" y="119557"/>
                </a:lnTo>
                <a:lnTo>
                  <a:pt x="85255" y="117055"/>
                </a:lnTo>
                <a:lnTo>
                  <a:pt x="88430" y="118110"/>
                </a:lnTo>
                <a:close/>
              </a:path>
              <a:path extrusionOk="0" h="253364" w="158114">
                <a:moveTo>
                  <a:pt x="89319" y="137439"/>
                </a:moveTo>
                <a:lnTo>
                  <a:pt x="84264" y="135496"/>
                </a:lnTo>
                <a:lnTo>
                  <a:pt x="78994" y="133946"/>
                </a:lnTo>
                <a:lnTo>
                  <a:pt x="74104" y="134797"/>
                </a:lnTo>
                <a:lnTo>
                  <a:pt x="70142" y="140055"/>
                </a:lnTo>
                <a:lnTo>
                  <a:pt x="77216" y="140563"/>
                </a:lnTo>
                <a:lnTo>
                  <a:pt x="79679" y="134429"/>
                </a:lnTo>
                <a:lnTo>
                  <a:pt x="89319" y="137439"/>
                </a:lnTo>
                <a:close/>
              </a:path>
              <a:path extrusionOk="0" h="253364" w="158114">
                <a:moveTo>
                  <a:pt x="89319" y="105460"/>
                </a:moveTo>
                <a:lnTo>
                  <a:pt x="89154" y="104787"/>
                </a:lnTo>
                <a:lnTo>
                  <a:pt x="88366" y="105346"/>
                </a:lnTo>
                <a:lnTo>
                  <a:pt x="88087" y="105625"/>
                </a:lnTo>
                <a:lnTo>
                  <a:pt x="89319" y="105460"/>
                </a:lnTo>
                <a:close/>
              </a:path>
              <a:path extrusionOk="0" h="253364" w="158114">
                <a:moveTo>
                  <a:pt x="94005" y="58496"/>
                </a:moveTo>
                <a:lnTo>
                  <a:pt x="91998" y="56934"/>
                </a:lnTo>
                <a:lnTo>
                  <a:pt x="89319" y="55600"/>
                </a:lnTo>
                <a:lnTo>
                  <a:pt x="85305" y="54660"/>
                </a:lnTo>
                <a:lnTo>
                  <a:pt x="87363" y="56108"/>
                </a:lnTo>
                <a:lnTo>
                  <a:pt x="94005" y="58496"/>
                </a:lnTo>
                <a:close/>
              </a:path>
              <a:path extrusionOk="0" h="253364" w="158114">
                <a:moveTo>
                  <a:pt x="96227" y="96380"/>
                </a:moveTo>
                <a:lnTo>
                  <a:pt x="88315" y="102120"/>
                </a:lnTo>
                <a:lnTo>
                  <a:pt x="88595" y="102895"/>
                </a:lnTo>
                <a:lnTo>
                  <a:pt x="89154" y="104787"/>
                </a:lnTo>
                <a:lnTo>
                  <a:pt x="90830" y="103568"/>
                </a:lnTo>
                <a:lnTo>
                  <a:pt x="95453" y="100838"/>
                </a:lnTo>
                <a:lnTo>
                  <a:pt x="96227" y="96380"/>
                </a:lnTo>
                <a:close/>
              </a:path>
              <a:path extrusionOk="0" h="253364" w="158114">
                <a:moveTo>
                  <a:pt x="96685" y="205790"/>
                </a:moveTo>
                <a:lnTo>
                  <a:pt x="92443" y="208305"/>
                </a:lnTo>
                <a:lnTo>
                  <a:pt x="90652" y="214769"/>
                </a:lnTo>
                <a:lnTo>
                  <a:pt x="93903" y="215366"/>
                </a:lnTo>
                <a:lnTo>
                  <a:pt x="96685" y="205790"/>
                </a:lnTo>
                <a:close/>
              </a:path>
              <a:path extrusionOk="0" h="253364" w="158114">
                <a:moveTo>
                  <a:pt x="97231" y="215988"/>
                </a:moveTo>
                <a:lnTo>
                  <a:pt x="93903" y="215366"/>
                </a:lnTo>
                <a:lnTo>
                  <a:pt x="97231" y="215988"/>
                </a:lnTo>
                <a:close/>
              </a:path>
              <a:path extrusionOk="0" h="253364" w="158114">
                <a:moveTo>
                  <a:pt x="99466" y="121335"/>
                </a:moveTo>
                <a:lnTo>
                  <a:pt x="91655" y="116713"/>
                </a:lnTo>
                <a:lnTo>
                  <a:pt x="93218" y="122847"/>
                </a:lnTo>
                <a:lnTo>
                  <a:pt x="96177" y="123012"/>
                </a:lnTo>
                <a:lnTo>
                  <a:pt x="99466" y="121335"/>
                </a:lnTo>
                <a:close/>
              </a:path>
              <a:path extrusionOk="0" h="253364" w="158114">
                <a:moveTo>
                  <a:pt x="103924" y="163842"/>
                </a:moveTo>
                <a:lnTo>
                  <a:pt x="95618" y="159943"/>
                </a:lnTo>
                <a:lnTo>
                  <a:pt x="91490" y="157937"/>
                </a:lnTo>
                <a:lnTo>
                  <a:pt x="87363" y="155879"/>
                </a:lnTo>
                <a:lnTo>
                  <a:pt x="88366" y="157886"/>
                </a:lnTo>
                <a:lnTo>
                  <a:pt x="103924" y="163842"/>
                </a:lnTo>
                <a:close/>
              </a:path>
              <a:path extrusionOk="0" h="253364" w="158114">
                <a:moveTo>
                  <a:pt x="106324" y="116382"/>
                </a:moveTo>
                <a:lnTo>
                  <a:pt x="103314" y="119392"/>
                </a:lnTo>
                <a:lnTo>
                  <a:pt x="99466" y="121335"/>
                </a:lnTo>
                <a:lnTo>
                  <a:pt x="104648" y="124409"/>
                </a:lnTo>
                <a:lnTo>
                  <a:pt x="105930" y="121335"/>
                </a:lnTo>
                <a:lnTo>
                  <a:pt x="106324" y="116382"/>
                </a:lnTo>
                <a:close/>
              </a:path>
              <a:path extrusionOk="0" h="253364" w="158114">
                <a:moveTo>
                  <a:pt x="108940" y="67081"/>
                </a:moveTo>
                <a:lnTo>
                  <a:pt x="106324" y="62839"/>
                </a:lnTo>
                <a:lnTo>
                  <a:pt x="99860" y="60617"/>
                </a:lnTo>
                <a:lnTo>
                  <a:pt x="94005" y="58496"/>
                </a:lnTo>
                <a:lnTo>
                  <a:pt x="97853" y="61506"/>
                </a:lnTo>
                <a:lnTo>
                  <a:pt x="98513" y="65684"/>
                </a:lnTo>
                <a:lnTo>
                  <a:pt x="95224" y="72542"/>
                </a:lnTo>
                <a:lnTo>
                  <a:pt x="102196" y="73367"/>
                </a:lnTo>
                <a:lnTo>
                  <a:pt x="104203" y="65354"/>
                </a:lnTo>
                <a:lnTo>
                  <a:pt x="108940" y="67081"/>
                </a:lnTo>
                <a:close/>
              </a:path>
              <a:path extrusionOk="0" h="253364" w="158114">
                <a:moveTo>
                  <a:pt x="109499" y="152374"/>
                </a:moveTo>
                <a:lnTo>
                  <a:pt x="104825" y="152311"/>
                </a:lnTo>
                <a:lnTo>
                  <a:pt x="108165" y="154432"/>
                </a:lnTo>
                <a:lnTo>
                  <a:pt x="109334" y="153314"/>
                </a:lnTo>
                <a:lnTo>
                  <a:pt x="109499" y="152374"/>
                </a:lnTo>
                <a:close/>
              </a:path>
              <a:path extrusionOk="0" h="253364" w="158114">
                <a:moveTo>
                  <a:pt x="110782" y="90309"/>
                </a:moveTo>
                <a:lnTo>
                  <a:pt x="97510" y="87414"/>
                </a:lnTo>
                <a:lnTo>
                  <a:pt x="102260" y="89077"/>
                </a:lnTo>
                <a:lnTo>
                  <a:pt x="110782" y="90309"/>
                </a:lnTo>
                <a:close/>
              </a:path>
              <a:path extrusionOk="0" h="253364" w="158114">
                <a:moveTo>
                  <a:pt x="110845" y="114325"/>
                </a:moveTo>
                <a:lnTo>
                  <a:pt x="107607" y="115100"/>
                </a:lnTo>
                <a:lnTo>
                  <a:pt x="106426" y="116281"/>
                </a:lnTo>
                <a:lnTo>
                  <a:pt x="110845" y="114325"/>
                </a:lnTo>
                <a:close/>
              </a:path>
              <a:path extrusionOk="0" h="253364" w="158114">
                <a:moveTo>
                  <a:pt x="115354" y="158775"/>
                </a:moveTo>
                <a:lnTo>
                  <a:pt x="108165" y="154432"/>
                </a:lnTo>
                <a:lnTo>
                  <a:pt x="106210" y="156210"/>
                </a:lnTo>
                <a:lnTo>
                  <a:pt x="101587" y="158330"/>
                </a:lnTo>
                <a:lnTo>
                  <a:pt x="111061" y="156654"/>
                </a:lnTo>
                <a:lnTo>
                  <a:pt x="106553" y="157937"/>
                </a:lnTo>
                <a:lnTo>
                  <a:pt x="111175" y="157441"/>
                </a:lnTo>
                <a:lnTo>
                  <a:pt x="115354" y="158775"/>
                </a:lnTo>
                <a:close/>
              </a:path>
              <a:path extrusionOk="0" h="253364" w="158114">
                <a:moveTo>
                  <a:pt x="117068" y="169722"/>
                </a:moveTo>
                <a:lnTo>
                  <a:pt x="114693" y="163283"/>
                </a:lnTo>
                <a:lnTo>
                  <a:pt x="112953" y="167805"/>
                </a:lnTo>
                <a:lnTo>
                  <a:pt x="112903" y="172758"/>
                </a:lnTo>
                <a:lnTo>
                  <a:pt x="105371" y="169303"/>
                </a:lnTo>
                <a:lnTo>
                  <a:pt x="110705" y="173939"/>
                </a:lnTo>
                <a:lnTo>
                  <a:pt x="115176" y="173672"/>
                </a:lnTo>
                <a:lnTo>
                  <a:pt x="117068" y="169722"/>
                </a:lnTo>
                <a:close/>
              </a:path>
              <a:path extrusionOk="0" h="253364" w="158114">
                <a:moveTo>
                  <a:pt x="125196" y="169278"/>
                </a:moveTo>
                <a:lnTo>
                  <a:pt x="121094" y="164846"/>
                </a:lnTo>
                <a:lnTo>
                  <a:pt x="122999" y="170980"/>
                </a:lnTo>
                <a:lnTo>
                  <a:pt x="125196" y="169278"/>
                </a:lnTo>
                <a:close/>
              </a:path>
              <a:path extrusionOk="0" h="253364" w="158114">
                <a:moveTo>
                  <a:pt x="127063" y="224345"/>
                </a:moveTo>
                <a:lnTo>
                  <a:pt x="121234" y="219519"/>
                </a:lnTo>
                <a:lnTo>
                  <a:pt x="114744" y="214376"/>
                </a:lnTo>
                <a:lnTo>
                  <a:pt x="109626" y="208876"/>
                </a:lnTo>
                <a:lnTo>
                  <a:pt x="107835" y="202958"/>
                </a:lnTo>
                <a:lnTo>
                  <a:pt x="104381" y="209892"/>
                </a:lnTo>
                <a:lnTo>
                  <a:pt x="108267" y="214871"/>
                </a:lnTo>
                <a:lnTo>
                  <a:pt x="114211" y="219481"/>
                </a:lnTo>
                <a:lnTo>
                  <a:pt x="116979" y="225298"/>
                </a:lnTo>
                <a:lnTo>
                  <a:pt x="114630" y="228244"/>
                </a:lnTo>
                <a:lnTo>
                  <a:pt x="127063" y="224345"/>
                </a:lnTo>
                <a:close/>
              </a:path>
              <a:path extrusionOk="0" h="253364" w="158114">
                <a:moveTo>
                  <a:pt x="129413" y="171310"/>
                </a:moveTo>
                <a:lnTo>
                  <a:pt x="128955" y="170535"/>
                </a:lnTo>
                <a:lnTo>
                  <a:pt x="128460" y="169367"/>
                </a:lnTo>
                <a:lnTo>
                  <a:pt x="127901" y="167182"/>
                </a:lnTo>
                <a:lnTo>
                  <a:pt x="125196" y="169278"/>
                </a:lnTo>
                <a:lnTo>
                  <a:pt x="128460" y="172808"/>
                </a:lnTo>
                <a:lnTo>
                  <a:pt x="128854" y="172085"/>
                </a:lnTo>
                <a:lnTo>
                  <a:pt x="129133" y="171818"/>
                </a:lnTo>
                <a:lnTo>
                  <a:pt x="129413" y="171310"/>
                </a:lnTo>
                <a:close/>
              </a:path>
              <a:path extrusionOk="0" h="253364" w="158114">
                <a:moveTo>
                  <a:pt x="129578" y="149745"/>
                </a:moveTo>
                <a:lnTo>
                  <a:pt x="124447" y="145237"/>
                </a:lnTo>
                <a:lnTo>
                  <a:pt x="121602" y="147751"/>
                </a:lnTo>
                <a:lnTo>
                  <a:pt x="117640" y="153314"/>
                </a:lnTo>
                <a:lnTo>
                  <a:pt x="125006" y="156832"/>
                </a:lnTo>
                <a:lnTo>
                  <a:pt x="127787" y="154203"/>
                </a:lnTo>
                <a:lnTo>
                  <a:pt x="126390" y="148920"/>
                </a:lnTo>
                <a:lnTo>
                  <a:pt x="129578" y="149745"/>
                </a:lnTo>
                <a:close/>
              </a:path>
              <a:path extrusionOk="0" h="253364" w="158114">
                <a:moveTo>
                  <a:pt x="132803" y="166522"/>
                </a:moveTo>
                <a:lnTo>
                  <a:pt x="129413" y="171310"/>
                </a:lnTo>
                <a:lnTo>
                  <a:pt x="131749" y="175158"/>
                </a:lnTo>
                <a:lnTo>
                  <a:pt x="132803" y="166522"/>
                </a:lnTo>
                <a:close/>
              </a:path>
              <a:path extrusionOk="0" h="253364" w="158114">
                <a:moveTo>
                  <a:pt x="133032" y="238112"/>
                </a:moveTo>
                <a:lnTo>
                  <a:pt x="122440" y="238112"/>
                </a:lnTo>
                <a:lnTo>
                  <a:pt x="130136" y="239560"/>
                </a:lnTo>
                <a:lnTo>
                  <a:pt x="133032" y="238112"/>
                </a:lnTo>
                <a:close/>
              </a:path>
              <a:path extrusionOk="0" h="253364" w="158114">
                <a:moveTo>
                  <a:pt x="133591" y="237832"/>
                </a:moveTo>
                <a:lnTo>
                  <a:pt x="133032" y="238112"/>
                </a:lnTo>
                <a:lnTo>
                  <a:pt x="133591" y="238112"/>
                </a:lnTo>
                <a:lnTo>
                  <a:pt x="133591" y="237832"/>
                </a:lnTo>
                <a:close/>
              </a:path>
              <a:path extrusionOk="0" h="253364" w="158114">
                <a:moveTo>
                  <a:pt x="156743" y="250177"/>
                </a:moveTo>
                <a:lnTo>
                  <a:pt x="156057" y="252818"/>
                </a:lnTo>
                <a:lnTo>
                  <a:pt x="156260" y="252095"/>
                </a:lnTo>
                <a:lnTo>
                  <a:pt x="156743" y="250177"/>
                </a:lnTo>
                <a:close/>
              </a:path>
              <a:path extrusionOk="0" h="253364" w="158114">
                <a:moveTo>
                  <a:pt x="157670" y="246405"/>
                </a:moveTo>
                <a:lnTo>
                  <a:pt x="156933" y="249415"/>
                </a:lnTo>
                <a:lnTo>
                  <a:pt x="156743" y="250177"/>
                </a:lnTo>
                <a:lnTo>
                  <a:pt x="156946" y="249415"/>
                </a:lnTo>
                <a:lnTo>
                  <a:pt x="156946" y="249580"/>
                </a:lnTo>
                <a:lnTo>
                  <a:pt x="156984" y="249415"/>
                </a:lnTo>
                <a:lnTo>
                  <a:pt x="157670" y="2464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49" name="Google Shape;2449;g2b5c250f245_0_0"/>
          <p:cNvSpPr/>
          <p:nvPr/>
        </p:nvSpPr>
        <p:spPr>
          <a:xfrm>
            <a:off x="999037" y="2323227"/>
            <a:ext cx="8053" cy="20345"/>
          </a:xfrm>
          <a:custGeom>
            <a:rect b="b" l="l" r="r" t="t"/>
            <a:pathLst>
              <a:path extrusionOk="0" h="30479" w="12065">
                <a:moveTo>
                  <a:pt x="3009" y="3225"/>
                </a:moveTo>
                <a:lnTo>
                  <a:pt x="0" y="0"/>
                </a:lnTo>
                <a:lnTo>
                  <a:pt x="1066" y="1562"/>
                </a:lnTo>
                <a:lnTo>
                  <a:pt x="2006" y="2565"/>
                </a:lnTo>
                <a:lnTo>
                  <a:pt x="3009" y="3225"/>
                </a:lnTo>
                <a:close/>
              </a:path>
              <a:path extrusionOk="0" h="30479" w="12065">
                <a:moveTo>
                  <a:pt x="11544" y="29972"/>
                </a:moveTo>
                <a:lnTo>
                  <a:pt x="8978" y="29133"/>
                </a:lnTo>
                <a:lnTo>
                  <a:pt x="7200" y="28917"/>
                </a:lnTo>
                <a:lnTo>
                  <a:pt x="7200" y="30022"/>
                </a:lnTo>
                <a:lnTo>
                  <a:pt x="11544" y="299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0" name="Google Shape;2450;g2b5c250f245_0_0"/>
          <p:cNvSpPr/>
          <p:nvPr/>
        </p:nvSpPr>
        <p:spPr>
          <a:xfrm>
            <a:off x="1138745" y="2647053"/>
            <a:ext cx="8477" cy="8477"/>
          </a:xfrm>
          <a:custGeom>
            <a:rect b="b" l="l" r="r" t="t"/>
            <a:pathLst>
              <a:path extrusionOk="0" h="12700" w="12700">
                <a:moveTo>
                  <a:pt x="390" y="12691"/>
                </a:moveTo>
                <a:lnTo>
                  <a:pt x="1895" y="9905"/>
                </a:lnTo>
                <a:lnTo>
                  <a:pt x="2397" y="6841"/>
                </a:lnTo>
                <a:lnTo>
                  <a:pt x="0" y="3499"/>
                </a:lnTo>
                <a:lnTo>
                  <a:pt x="8976" y="45"/>
                </a:lnTo>
                <a:lnTo>
                  <a:pt x="12574" y="0"/>
                </a:lnTo>
                <a:lnTo>
                  <a:pt x="10788" y="2858"/>
                </a:lnTo>
                <a:lnTo>
                  <a:pt x="5949" y="7472"/>
                </a:lnTo>
                <a:lnTo>
                  <a:pt x="390" y="126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1" name="Google Shape;2451;g2b5c250f245_0_0"/>
          <p:cNvSpPr/>
          <p:nvPr/>
        </p:nvSpPr>
        <p:spPr>
          <a:xfrm>
            <a:off x="1039477" y="2479437"/>
            <a:ext cx="30942" cy="5933"/>
          </a:xfrm>
          <a:custGeom>
            <a:rect b="b" l="l" r="r" t="t"/>
            <a:pathLst>
              <a:path extrusionOk="0" h="8889" w="46355">
                <a:moveTo>
                  <a:pt x="4457" y="0"/>
                </a:moveTo>
                <a:lnTo>
                  <a:pt x="2730" y="2006"/>
                </a:lnTo>
                <a:lnTo>
                  <a:pt x="1219" y="4737"/>
                </a:lnTo>
                <a:lnTo>
                  <a:pt x="0" y="8356"/>
                </a:lnTo>
                <a:lnTo>
                  <a:pt x="4457" y="0"/>
                </a:lnTo>
                <a:close/>
              </a:path>
              <a:path extrusionOk="0" h="8889" w="46355">
                <a:moveTo>
                  <a:pt x="46329" y="7416"/>
                </a:moveTo>
                <a:lnTo>
                  <a:pt x="44157" y="6235"/>
                </a:lnTo>
                <a:lnTo>
                  <a:pt x="41694" y="4965"/>
                </a:lnTo>
                <a:lnTo>
                  <a:pt x="39192" y="3619"/>
                </a:lnTo>
                <a:lnTo>
                  <a:pt x="36677" y="5791"/>
                </a:lnTo>
                <a:lnTo>
                  <a:pt x="40144" y="6350"/>
                </a:lnTo>
                <a:lnTo>
                  <a:pt x="46329" y="74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2" name="Google Shape;2452;g2b5c250f245_0_0"/>
          <p:cNvSpPr/>
          <p:nvPr/>
        </p:nvSpPr>
        <p:spPr>
          <a:xfrm>
            <a:off x="971319" y="2227625"/>
            <a:ext cx="7205" cy="4662"/>
          </a:xfrm>
          <a:custGeom>
            <a:rect b="b" l="l" r="r" t="t"/>
            <a:pathLst>
              <a:path extrusionOk="0" h="6985" w="10794">
                <a:moveTo>
                  <a:pt x="1170" y="6685"/>
                </a:moveTo>
                <a:lnTo>
                  <a:pt x="0" y="0"/>
                </a:lnTo>
                <a:lnTo>
                  <a:pt x="10202" y="2674"/>
                </a:lnTo>
                <a:lnTo>
                  <a:pt x="5463" y="2952"/>
                </a:lnTo>
                <a:lnTo>
                  <a:pt x="1170" y="66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3" name="Google Shape;2453;g2b5c250f245_0_0"/>
          <p:cNvSpPr/>
          <p:nvPr/>
        </p:nvSpPr>
        <p:spPr>
          <a:xfrm>
            <a:off x="1164239" y="2800100"/>
            <a:ext cx="7630" cy="8901"/>
          </a:xfrm>
          <a:custGeom>
            <a:rect b="b" l="l" r="r" t="t"/>
            <a:pathLst>
              <a:path extrusionOk="0" h="13335" w="11430">
                <a:moveTo>
                  <a:pt x="0" y="12813"/>
                </a:moveTo>
                <a:lnTo>
                  <a:pt x="6913" y="6629"/>
                </a:lnTo>
                <a:lnTo>
                  <a:pt x="10983" y="0"/>
                </a:lnTo>
                <a:lnTo>
                  <a:pt x="11262" y="3231"/>
                </a:lnTo>
                <a:lnTo>
                  <a:pt x="10593" y="7186"/>
                </a:lnTo>
                <a:lnTo>
                  <a:pt x="8028" y="12479"/>
                </a:lnTo>
                <a:lnTo>
                  <a:pt x="0" y="128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4" name="Google Shape;2454;g2b5c250f245_0_0"/>
          <p:cNvSpPr/>
          <p:nvPr/>
        </p:nvSpPr>
        <p:spPr>
          <a:xfrm>
            <a:off x="1064230" y="2319175"/>
            <a:ext cx="4239" cy="2543"/>
          </a:xfrm>
          <a:custGeom>
            <a:rect b="b" l="l" r="r" t="t"/>
            <a:pathLst>
              <a:path extrusionOk="0" h="3810" w="6350">
                <a:moveTo>
                  <a:pt x="3958" y="3398"/>
                </a:moveTo>
                <a:lnTo>
                  <a:pt x="1951" y="2451"/>
                </a:lnTo>
                <a:lnTo>
                  <a:pt x="0" y="389"/>
                </a:lnTo>
                <a:lnTo>
                  <a:pt x="2062" y="0"/>
                </a:lnTo>
                <a:lnTo>
                  <a:pt x="4125" y="612"/>
                </a:lnTo>
                <a:lnTo>
                  <a:pt x="6188" y="2562"/>
                </a:lnTo>
                <a:lnTo>
                  <a:pt x="3958" y="33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5" name="Google Shape;2455;g2b5c250f245_0_0"/>
          <p:cNvSpPr/>
          <p:nvPr/>
        </p:nvSpPr>
        <p:spPr>
          <a:xfrm>
            <a:off x="1168475" y="2791409"/>
            <a:ext cx="6358" cy="8901"/>
          </a:xfrm>
          <a:custGeom>
            <a:rect b="b" l="l" r="r" t="t"/>
            <a:pathLst>
              <a:path extrusionOk="0" h="13335" w="9525">
                <a:moveTo>
                  <a:pt x="4627" y="13036"/>
                </a:moveTo>
                <a:lnTo>
                  <a:pt x="4348" y="8857"/>
                </a:lnTo>
                <a:lnTo>
                  <a:pt x="2341" y="5793"/>
                </a:lnTo>
                <a:lnTo>
                  <a:pt x="0" y="2841"/>
                </a:lnTo>
                <a:lnTo>
                  <a:pt x="613" y="1894"/>
                </a:lnTo>
                <a:lnTo>
                  <a:pt x="892" y="1002"/>
                </a:lnTo>
                <a:lnTo>
                  <a:pt x="1672" y="0"/>
                </a:lnTo>
                <a:lnTo>
                  <a:pt x="9087" y="2952"/>
                </a:lnTo>
                <a:lnTo>
                  <a:pt x="7694" y="8077"/>
                </a:lnTo>
                <a:lnTo>
                  <a:pt x="4627" y="130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6" name="Google Shape;2456;g2b5c250f245_0_0"/>
          <p:cNvSpPr/>
          <p:nvPr/>
        </p:nvSpPr>
        <p:spPr>
          <a:xfrm>
            <a:off x="916576" y="1881221"/>
            <a:ext cx="1272" cy="1272"/>
          </a:xfrm>
          <a:custGeom>
            <a:rect b="b" l="l" r="r" t="t"/>
            <a:pathLst>
              <a:path extrusionOk="0" h="1905" w="1905">
                <a:moveTo>
                  <a:pt x="446" y="1448"/>
                </a:moveTo>
                <a:lnTo>
                  <a:pt x="55" y="724"/>
                </a:lnTo>
                <a:lnTo>
                  <a:pt x="0" y="222"/>
                </a:lnTo>
                <a:lnTo>
                  <a:pt x="1282" y="0"/>
                </a:lnTo>
                <a:lnTo>
                  <a:pt x="892" y="445"/>
                </a:lnTo>
                <a:lnTo>
                  <a:pt x="780" y="947"/>
                </a:lnTo>
                <a:lnTo>
                  <a:pt x="446" y="14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7" name="Google Shape;2457;g2b5c250f245_0_0"/>
          <p:cNvSpPr/>
          <p:nvPr/>
        </p:nvSpPr>
        <p:spPr>
          <a:xfrm>
            <a:off x="949764" y="1765085"/>
            <a:ext cx="2119" cy="4239"/>
          </a:xfrm>
          <a:custGeom>
            <a:rect b="b" l="l" r="r" t="t"/>
            <a:pathLst>
              <a:path extrusionOk="0" h="6350" w="3175">
                <a:moveTo>
                  <a:pt x="2620" y="6016"/>
                </a:moveTo>
                <a:lnTo>
                  <a:pt x="1784" y="3732"/>
                </a:lnTo>
                <a:lnTo>
                  <a:pt x="1003" y="1281"/>
                </a:lnTo>
                <a:lnTo>
                  <a:pt x="0" y="0"/>
                </a:lnTo>
                <a:lnTo>
                  <a:pt x="2230" y="2841"/>
                </a:lnTo>
                <a:lnTo>
                  <a:pt x="2899" y="4679"/>
                </a:lnTo>
                <a:lnTo>
                  <a:pt x="2620" y="60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8" name="Google Shape;2458;g2b5c250f245_0_0"/>
          <p:cNvSpPr/>
          <p:nvPr/>
        </p:nvSpPr>
        <p:spPr>
          <a:xfrm>
            <a:off x="1165944" y="2872561"/>
            <a:ext cx="25856" cy="17378"/>
          </a:xfrm>
          <a:custGeom>
            <a:rect b="b" l="l" r="r" t="t"/>
            <a:pathLst>
              <a:path extrusionOk="0" h="26035" w="38735">
                <a:moveTo>
                  <a:pt x="3708" y="25349"/>
                </a:moveTo>
                <a:lnTo>
                  <a:pt x="3568" y="25298"/>
                </a:lnTo>
                <a:lnTo>
                  <a:pt x="3200" y="25234"/>
                </a:lnTo>
                <a:lnTo>
                  <a:pt x="2120" y="25069"/>
                </a:lnTo>
                <a:lnTo>
                  <a:pt x="0" y="25577"/>
                </a:lnTo>
                <a:lnTo>
                  <a:pt x="2235" y="25234"/>
                </a:lnTo>
                <a:lnTo>
                  <a:pt x="3708" y="25349"/>
                </a:lnTo>
                <a:close/>
              </a:path>
              <a:path extrusionOk="0" h="26035" w="38735">
                <a:moveTo>
                  <a:pt x="4800" y="25742"/>
                </a:moveTo>
                <a:lnTo>
                  <a:pt x="3797" y="25349"/>
                </a:lnTo>
                <a:lnTo>
                  <a:pt x="4800" y="25742"/>
                </a:lnTo>
                <a:close/>
              </a:path>
              <a:path extrusionOk="0" h="26035" w="38735">
                <a:moveTo>
                  <a:pt x="38303" y="3175"/>
                </a:moveTo>
                <a:lnTo>
                  <a:pt x="37973" y="279"/>
                </a:lnTo>
                <a:lnTo>
                  <a:pt x="36855" y="0"/>
                </a:lnTo>
                <a:lnTo>
                  <a:pt x="38303" y="31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59" name="Google Shape;2459;g2b5c250f245_0_0"/>
          <p:cNvSpPr/>
          <p:nvPr/>
        </p:nvSpPr>
        <p:spPr>
          <a:xfrm>
            <a:off x="1125068" y="2777222"/>
            <a:ext cx="1272" cy="1271"/>
          </a:xfrm>
          <a:custGeom>
            <a:rect b="b" l="l" r="r" t="t"/>
            <a:pathLst>
              <a:path extrusionOk="0" h="1904" w="1905">
                <a:moveTo>
                  <a:pt x="0" y="1448"/>
                </a:moveTo>
                <a:lnTo>
                  <a:pt x="1561" y="0"/>
                </a:lnTo>
                <a:lnTo>
                  <a:pt x="1616" y="334"/>
                </a:lnTo>
                <a:lnTo>
                  <a:pt x="278" y="1169"/>
                </a:lnTo>
                <a:lnTo>
                  <a:pt x="0" y="14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0" name="Google Shape;2460;g2b5c250f245_0_0"/>
          <p:cNvSpPr/>
          <p:nvPr/>
        </p:nvSpPr>
        <p:spPr>
          <a:xfrm>
            <a:off x="1188581" y="2870860"/>
            <a:ext cx="4662" cy="6782"/>
          </a:xfrm>
          <a:custGeom>
            <a:rect b="b" l="l" r="r" t="t"/>
            <a:pathLst>
              <a:path extrusionOk="0" h="10160" w="6985">
                <a:moveTo>
                  <a:pt x="1612" y="3670"/>
                </a:moveTo>
                <a:lnTo>
                  <a:pt x="1104" y="4559"/>
                </a:lnTo>
                <a:lnTo>
                  <a:pt x="558" y="6070"/>
                </a:lnTo>
                <a:lnTo>
                  <a:pt x="0" y="8623"/>
                </a:lnTo>
                <a:lnTo>
                  <a:pt x="774" y="7073"/>
                </a:lnTo>
                <a:lnTo>
                  <a:pt x="1384" y="5397"/>
                </a:lnTo>
                <a:lnTo>
                  <a:pt x="1612" y="3670"/>
                </a:lnTo>
                <a:close/>
              </a:path>
              <a:path extrusionOk="0" h="10160" w="6985">
                <a:moveTo>
                  <a:pt x="2895" y="2552"/>
                </a:moveTo>
                <a:lnTo>
                  <a:pt x="2501" y="1612"/>
                </a:lnTo>
                <a:lnTo>
                  <a:pt x="1943" y="330"/>
                </a:lnTo>
                <a:lnTo>
                  <a:pt x="1828" y="0"/>
                </a:lnTo>
                <a:lnTo>
                  <a:pt x="1828" y="1778"/>
                </a:lnTo>
                <a:lnTo>
                  <a:pt x="1612" y="3670"/>
                </a:lnTo>
                <a:lnTo>
                  <a:pt x="2057" y="2895"/>
                </a:lnTo>
                <a:lnTo>
                  <a:pt x="2501" y="2451"/>
                </a:lnTo>
                <a:lnTo>
                  <a:pt x="2895" y="2552"/>
                </a:lnTo>
                <a:close/>
              </a:path>
              <a:path extrusionOk="0" h="10160" w="6985">
                <a:moveTo>
                  <a:pt x="6515" y="9347"/>
                </a:moveTo>
                <a:lnTo>
                  <a:pt x="4178" y="6845"/>
                </a:lnTo>
                <a:lnTo>
                  <a:pt x="4114" y="8077"/>
                </a:lnTo>
                <a:lnTo>
                  <a:pt x="4013" y="9969"/>
                </a:lnTo>
                <a:lnTo>
                  <a:pt x="5676" y="9969"/>
                </a:lnTo>
                <a:lnTo>
                  <a:pt x="6515" y="934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1" name="Google Shape;2461;g2b5c250f245_0_0"/>
          <p:cNvSpPr/>
          <p:nvPr/>
        </p:nvSpPr>
        <p:spPr>
          <a:xfrm>
            <a:off x="969833" y="2060867"/>
            <a:ext cx="3391" cy="2543"/>
          </a:xfrm>
          <a:custGeom>
            <a:rect b="b" l="l" r="r" t="t"/>
            <a:pathLst>
              <a:path extrusionOk="0" h="3810" w="5080">
                <a:moveTo>
                  <a:pt x="3735" y="3621"/>
                </a:moveTo>
                <a:lnTo>
                  <a:pt x="892" y="1392"/>
                </a:lnTo>
                <a:lnTo>
                  <a:pt x="0" y="0"/>
                </a:lnTo>
                <a:lnTo>
                  <a:pt x="4516" y="2729"/>
                </a:lnTo>
                <a:lnTo>
                  <a:pt x="4125" y="3064"/>
                </a:lnTo>
                <a:lnTo>
                  <a:pt x="4014" y="3342"/>
                </a:lnTo>
                <a:lnTo>
                  <a:pt x="3735" y="36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2" name="Google Shape;2462;g2b5c250f245_0_0"/>
          <p:cNvSpPr/>
          <p:nvPr/>
        </p:nvSpPr>
        <p:spPr>
          <a:xfrm>
            <a:off x="901852" y="1744996"/>
            <a:ext cx="298823" cy="1161383"/>
          </a:xfrm>
          <a:custGeom>
            <a:rect b="b" l="l" r="r" t="t"/>
            <a:pathLst>
              <a:path extrusionOk="0" h="1739900" w="447675">
                <a:moveTo>
                  <a:pt x="84734" y="520700"/>
                </a:moveTo>
                <a:lnTo>
                  <a:pt x="82765" y="520700"/>
                </a:lnTo>
                <a:lnTo>
                  <a:pt x="84302" y="533400"/>
                </a:lnTo>
                <a:lnTo>
                  <a:pt x="84734" y="520700"/>
                </a:lnTo>
                <a:close/>
              </a:path>
              <a:path extrusionOk="0" h="1739900" w="447675">
                <a:moveTo>
                  <a:pt x="86029" y="444500"/>
                </a:moveTo>
                <a:lnTo>
                  <a:pt x="85864" y="431800"/>
                </a:lnTo>
                <a:lnTo>
                  <a:pt x="83972" y="431800"/>
                </a:lnTo>
                <a:lnTo>
                  <a:pt x="83464" y="444500"/>
                </a:lnTo>
                <a:lnTo>
                  <a:pt x="86029" y="444500"/>
                </a:lnTo>
                <a:close/>
              </a:path>
              <a:path extrusionOk="0" h="1739900" w="447675">
                <a:moveTo>
                  <a:pt x="87782" y="546100"/>
                </a:moveTo>
                <a:lnTo>
                  <a:pt x="84810" y="546100"/>
                </a:lnTo>
                <a:lnTo>
                  <a:pt x="86868" y="558800"/>
                </a:lnTo>
                <a:lnTo>
                  <a:pt x="87782" y="546100"/>
                </a:lnTo>
                <a:close/>
              </a:path>
              <a:path extrusionOk="0" h="1739900" w="447675">
                <a:moveTo>
                  <a:pt x="113017" y="673100"/>
                </a:moveTo>
                <a:lnTo>
                  <a:pt x="100914" y="660400"/>
                </a:lnTo>
                <a:lnTo>
                  <a:pt x="106108" y="673100"/>
                </a:lnTo>
                <a:lnTo>
                  <a:pt x="113017" y="673100"/>
                </a:lnTo>
                <a:close/>
              </a:path>
              <a:path extrusionOk="0" h="1739900" w="447675">
                <a:moveTo>
                  <a:pt x="116357" y="726732"/>
                </a:moveTo>
                <a:lnTo>
                  <a:pt x="115697" y="726617"/>
                </a:lnTo>
                <a:lnTo>
                  <a:pt x="114414" y="726617"/>
                </a:lnTo>
                <a:lnTo>
                  <a:pt x="116306" y="727125"/>
                </a:lnTo>
                <a:lnTo>
                  <a:pt x="116306" y="726897"/>
                </a:lnTo>
                <a:lnTo>
                  <a:pt x="116357" y="726732"/>
                </a:lnTo>
                <a:close/>
              </a:path>
              <a:path extrusionOk="0" h="1739900" w="447675">
                <a:moveTo>
                  <a:pt x="159804" y="977900"/>
                </a:moveTo>
                <a:lnTo>
                  <a:pt x="151320" y="977900"/>
                </a:lnTo>
                <a:lnTo>
                  <a:pt x="153924" y="990600"/>
                </a:lnTo>
                <a:lnTo>
                  <a:pt x="159804" y="977900"/>
                </a:lnTo>
                <a:close/>
              </a:path>
              <a:path extrusionOk="0" h="1739900" w="447675">
                <a:moveTo>
                  <a:pt x="216382" y="1107236"/>
                </a:moveTo>
                <a:lnTo>
                  <a:pt x="214426" y="1106627"/>
                </a:lnTo>
                <a:lnTo>
                  <a:pt x="212420" y="1107071"/>
                </a:lnTo>
                <a:lnTo>
                  <a:pt x="211035" y="1109522"/>
                </a:lnTo>
                <a:lnTo>
                  <a:pt x="212648" y="1108456"/>
                </a:lnTo>
                <a:lnTo>
                  <a:pt x="214490" y="1107846"/>
                </a:lnTo>
                <a:lnTo>
                  <a:pt x="216382" y="1107236"/>
                </a:lnTo>
                <a:close/>
              </a:path>
              <a:path extrusionOk="0" h="1739900" w="447675">
                <a:moveTo>
                  <a:pt x="257733" y="1295400"/>
                </a:moveTo>
                <a:lnTo>
                  <a:pt x="242417" y="1295400"/>
                </a:lnTo>
                <a:lnTo>
                  <a:pt x="242481" y="1295196"/>
                </a:lnTo>
                <a:lnTo>
                  <a:pt x="242531" y="1295031"/>
                </a:lnTo>
                <a:lnTo>
                  <a:pt x="241808" y="1295311"/>
                </a:lnTo>
                <a:lnTo>
                  <a:pt x="239026" y="1295400"/>
                </a:lnTo>
                <a:lnTo>
                  <a:pt x="246049" y="1308100"/>
                </a:lnTo>
                <a:lnTo>
                  <a:pt x="250190" y="1308100"/>
                </a:lnTo>
                <a:lnTo>
                  <a:pt x="257733" y="1295400"/>
                </a:lnTo>
                <a:close/>
              </a:path>
              <a:path extrusionOk="0" h="1739900" w="447675">
                <a:moveTo>
                  <a:pt x="260096" y="1409700"/>
                </a:moveTo>
                <a:lnTo>
                  <a:pt x="256476" y="1397000"/>
                </a:lnTo>
                <a:lnTo>
                  <a:pt x="258927" y="1409700"/>
                </a:lnTo>
                <a:lnTo>
                  <a:pt x="260096" y="1409700"/>
                </a:lnTo>
                <a:close/>
              </a:path>
              <a:path extrusionOk="0" h="1739900" w="447675">
                <a:moveTo>
                  <a:pt x="268630" y="1285836"/>
                </a:moveTo>
                <a:lnTo>
                  <a:pt x="232498" y="1284338"/>
                </a:lnTo>
                <a:lnTo>
                  <a:pt x="245097" y="1287348"/>
                </a:lnTo>
                <a:lnTo>
                  <a:pt x="244259" y="1290574"/>
                </a:lnTo>
                <a:lnTo>
                  <a:pt x="242531" y="1295031"/>
                </a:lnTo>
                <a:lnTo>
                  <a:pt x="268630" y="1285836"/>
                </a:lnTo>
                <a:close/>
              </a:path>
              <a:path extrusionOk="0" h="1739900" w="447675">
                <a:moveTo>
                  <a:pt x="273634" y="1485353"/>
                </a:moveTo>
                <a:lnTo>
                  <a:pt x="272923" y="1485900"/>
                </a:lnTo>
                <a:lnTo>
                  <a:pt x="273443" y="1485900"/>
                </a:lnTo>
                <a:lnTo>
                  <a:pt x="273634" y="1485353"/>
                </a:lnTo>
                <a:close/>
              </a:path>
              <a:path extrusionOk="0" h="1739900" w="447675">
                <a:moveTo>
                  <a:pt x="279336" y="1460500"/>
                </a:moveTo>
                <a:lnTo>
                  <a:pt x="270294" y="1447800"/>
                </a:lnTo>
                <a:lnTo>
                  <a:pt x="271995" y="1460500"/>
                </a:lnTo>
                <a:lnTo>
                  <a:pt x="279336" y="1460500"/>
                </a:lnTo>
                <a:close/>
              </a:path>
              <a:path extrusionOk="0" h="1739900" w="447675">
                <a:moveTo>
                  <a:pt x="290207" y="1505445"/>
                </a:moveTo>
                <a:lnTo>
                  <a:pt x="287642" y="1505839"/>
                </a:lnTo>
                <a:lnTo>
                  <a:pt x="285737" y="1507401"/>
                </a:lnTo>
                <a:lnTo>
                  <a:pt x="285851" y="1511185"/>
                </a:lnTo>
                <a:lnTo>
                  <a:pt x="286804" y="1508506"/>
                </a:lnTo>
                <a:lnTo>
                  <a:pt x="288417" y="1506778"/>
                </a:lnTo>
                <a:lnTo>
                  <a:pt x="290207" y="1505445"/>
                </a:lnTo>
                <a:close/>
              </a:path>
              <a:path extrusionOk="0" h="1739900" w="447675">
                <a:moveTo>
                  <a:pt x="298958" y="1511300"/>
                </a:moveTo>
                <a:lnTo>
                  <a:pt x="289026" y="1498600"/>
                </a:lnTo>
                <a:lnTo>
                  <a:pt x="292493" y="1511300"/>
                </a:lnTo>
                <a:lnTo>
                  <a:pt x="298958" y="1511300"/>
                </a:lnTo>
                <a:close/>
              </a:path>
              <a:path extrusionOk="0" h="1739900" w="447675">
                <a:moveTo>
                  <a:pt x="329958" y="1282700"/>
                </a:moveTo>
                <a:lnTo>
                  <a:pt x="322656" y="1270000"/>
                </a:lnTo>
                <a:lnTo>
                  <a:pt x="320598" y="1270000"/>
                </a:lnTo>
                <a:lnTo>
                  <a:pt x="329958" y="1282700"/>
                </a:lnTo>
                <a:close/>
              </a:path>
              <a:path extrusionOk="0" h="1739900" w="447675">
                <a:moveTo>
                  <a:pt x="334022" y="1587500"/>
                </a:moveTo>
                <a:lnTo>
                  <a:pt x="329895" y="1587500"/>
                </a:lnTo>
                <a:lnTo>
                  <a:pt x="332765" y="1593748"/>
                </a:lnTo>
                <a:lnTo>
                  <a:pt x="334022" y="1587500"/>
                </a:lnTo>
                <a:close/>
              </a:path>
              <a:path extrusionOk="0" h="1739900" w="447675">
                <a:moveTo>
                  <a:pt x="342722" y="1612900"/>
                </a:moveTo>
                <a:lnTo>
                  <a:pt x="341033" y="1600200"/>
                </a:lnTo>
                <a:lnTo>
                  <a:pt x="335724" y="1600200"/>
                </a:lnTo>
                <a:lnTo>
                  <a:pt x="332765" y="1593748"/>
                </a:lnTo>
                <a:lnTo>
                  <a:pt x="331457" y="1600200"/>
                </a:lnTo>
                <a:lnTo>
                  <a:pt x="324485" y="1587500"/>
                </a:lnTo>
                <a:lnTo>
                  <a:pt x="327558" y="1600200"/>
                </a:lnTo>
                <a:lnTo>
                  <a:pt x="327748" y="1600200"/>
                </a:lnTo>
                <a:lnTo>
                  <a:pt x="332727" y="1612900"/>
                </a:lnTo>
                <a:lnTo>
                  <a:pt x="342722" y="1612900"/>
                </a:lnTo>
                <a:close/>
              </a:path>
              <a:path extrusionOk="0" h="1739900" w="447675">
                <a:moveTo>
                  <a:pt x="362572" y="1638300"/>
                </a:moveTo>
                <a:lnTo>
                  <a:pt x="360172" y="1638300"/>
                </a:lnTo>
                <a:lnTo>
                  <a:pt x="361696" y="1642592"/>
                </a:lnTo>
                <a:lnTo>
                  <a:pt x="362572" y="1638300"/>
                </a:lnTo>
                <a:close/>
              </a:path>
              <a:path extrusionOk="0" h="1739900" w="447675">
                <a:moveTo>
                  <a:pt x="371843" y="1641195"/>
                </a:moveTo>
                <a:lnTo>
                  <a:pt x="369265" y="1651000"/>
                </a:lnTo>
                <a:lnTo>
                  <a:pt x="370179" y="1651000"/>
                </a:lnTo>
                <a:lnTo>
                  <a:pt x="371843" y="1641195"/>
                </a:lnTo>
                <a:close/>
              </a:path>
              <a:path extrusionOk="0" h="1739900" w="447675">
                <a:moveTo>
                  <a:pt x="372605" y="1638300"/>
                </a:moveTo>
                <a:lnTo>
                  <a:pt x="372338" y="1638300"/>
                </a:lnTo>
                <a:lnTo>
                  <a:pt x="371843" y="1641195"/>
                </a:lnTo>
                <a:lnTo>
                  <a:pt x="372605" y="1638300"/>
                </a:lnTo>
                <a:close/>
              </a:path>
              <a:path extrusionOk="0" h="1739900" w="447675">
                <a:moveTo>
                  <a:pt x="403720" y="1714500"/>
                </a:moveTo>
                <a:lnTo>
                  <a:pt x="402247" y="1714500"/>
                </a:lnTo>
                <a:lnTo>
                  <a:pt x="399389" y="1727200"/>
                </a:lnTo>
                <a:lnTo>
                  <a:pt x="399986" y="1727200"/>
                </a:lnTo>
                <a:lnTo>
                  <a:pt x="403720" y="1714500"/>
                </a:lnTo>
                <a:close/>
              </a:path>
              <a:path extrusionOk="0" h="1739900" w="447675">
                <a:moveTo>
                  <a:pt x="435762" y="1701800"/>
                </a:moveTo>
                <a:lnTo>
                  <a:pt x="434098" y="1701800"/>
                </a:lnTo>
                <a:lnTo>
                  <a:pt x="434162" y="1689100"/>
                </a:lnTo>
                <a:lnTo>
                  <a:pt x="428244" y="1689100"/>
                </a:lnTo>
                <a:lnTo>
                  <a:pt x="426351" y="1701800"/>
                </a:lnTo>
                <a:lnTo>
                  <a:pt x="424116" y="1701800"/>
                </a:lnTo>
                <a:lnTo>
                  <a:pt x="417322" y="1689100"/>
                </a:lnTo>
                <a:lnTo>
                  <a:pt x="408419" y="1689100"/>
                </a:lnTo>
                <a:lnTo>
                  <a:pt x="404215" y="1676400"/>
                </a:lnTo>
                <a:lnTo>
                  <a:pt x="410400" y="1663700"/>
                </a:lnTo>
                <a:lnTo>
                  <a:pt x="412191" y="1663700"/>
                </a:lnTo>
                <a:lnTo>
                  <a:pt x="414642" y="1663700"/>
                </a:lnTo>
                <a:lnTo>
                  <a:pt x="425399" y="1663700"/>
                </a:lnTo>
                <a:lnTo>
                  <a:pt x="423341" y="1651000"/>
                </a:lnTo>
                <a:lnTo>
                  <a:pt x="427240" y="1651000"/>
                </a:lnTo>
                <a:lnTo>
                  <a:pt x="427405" y="1638300"/>
                </a:lnTo>
                <a:lnTo>
                  <a:pt x="420611" y="1638300"/>
                </a:lnTo>
                <a:lnTo>
                  <a:pt x="417537" y="1627822"/>
                </a:lnTo>
                <a:lnTo>
                  <a:pt x="417537" y="1638300"/>
                </a:lnTo>
                <a:lnTo>
                  <a:pt x="416433" y="1651000"/>
                </a:lnTo>
                <a:lnTo>
                  <a:pt x="414870" y="1651000"/>
                </a:lnTo>
                <a:lnTo>
                  <a:pt x="417537" y="1638300"/>
                </a:lnTo>
                <a:lnTo>
                  <a:pt x="417537" y="1627822"/>
                </a:lnTo>
                <a:lnTo>
                  <a:pt x="416890" y="1625600"/>
                </a:lnTo>
                <a:lnTo>
                  <a:pt x="417271" y="1625600"/>
                </a:lnTo>
                <a:lnTo>
                  <a:pt x="407619" y="1612900"/>
                </a:lnTo>
                <a:lnTo>
                  <a:pt x="409956" y="1612900"/>
                </a:lnTo>
                <a:lnTo>
                  <a:pt x="405498" y="1600200"/>
                </a:lnTo>
                <a:lnTo>
                  <a:pt x="399072" y="1587500"/>
                </a:lnTo>
                <a:lnTo>
                  <a:pt x="395592" y="1574800"/>
                </a:lnTo>
                <a:lnTo>
                  <a:pt x="399986" y="1562100"/>
                </a:lnTo>
                <a:lnTo>
                  <a:pt x="392226" y="1562100"/>
                </a:lnTo>
                <a:lnTo>
                  <a:pt x="393014" y="1549400"/>
                </a:lnTo>
                <a:lnTo>
                  <a:pt x="400989" y="1549400"/>
                </a:lnTo>
                <a:lnTo>
                  <a:pt x="399580" y="1536700"/>
                </a:lnTo>
                <a:lnTo>
                  <a:pt x="400100" y="1536700"/>
                </a:lnTo>
                <a:lnTo>
                  <a:pt x="399707" y="1524000"/>
                </a:lnTo>
                <a:lnTo>
                  <a:pt x="395579" y="1524000"/>
                </a:lnTo>
                <a:lnTo>
                  <a:pt x="404025" y="1511300"/>
                </a:lnTo>
                <a:lnTo>
                  <a:pt x="402513" y="1498600"/>
                </a:lnTo>
                <a:lnTo>
                  <a:pt x="397383" y="1485900"/>
                </a:lnTo>
                <a:lnTo>
                  <a:pt x="395020" y="1473200"/>
                </a:lnTo>
                <a:lnTo>
                  <a:pt x="382587" y="1473200"/>
                </a:lnTo>
                <a:lnTo>
                  <a:pt x="379958" y="1460500"/>
                </a:lnTo>
                <a:lnTo>
                  <a:pt x="376313" y="1460500"/>
                </a:lnTo>
                <a:lnTo>
                  <a:pt x="371830" y="1447800"/>
                </a:lnTo>
                <a:lnTo>
                  <a:pt x="362343" y="1460500"/>
                </a:lnTo>
                <a:lnTo>
                  <a:pt x="358546" y="1447800"/>
                </a:lnTo>
                <a:lnTo>
                  <a:pt x="359359" y="1435100"/>
                </a:lnTo>
                <a:lnTo>
                  <a:pt x="361289" y="1422400"/>
                </a:lnTo>
                <a:lnTo>
                  <a:pt x="362737" y="1422400"/>
                </a:lnTo>
                <a:lnTo>
                  <a:pt x="367118" y="1409700"/>
                </a:lnTo>
                <a:lnTo>
                  <a:pt x="359829" y="1397000"/>
                </a:lnTo>
                <a:lnTo>
                  <a:pt x="351510" y="1384300"/>
                </a:lnTo>
                <a:lnTo>
                  <a:pt x="352818" y="1371600"/>
                </a:lnTo>
                <a:lnTo>
                  <a:pt x="351637" y="1371600"/>
                </a:lnTo>
                <a:lnTo>
                  <a:pt x="352983" y="1358900"/>
                </a:lnTo>
                <a:lnTo>
                  <a:pt x="345401" y="1358900"/>
                </a:lnTo>
                <a:lnTo>
                  <a:pt x="355384" y="1346200"/>
                </a:lnTo>
                <a:lnTo>
                  <a:pt x="340487" y="1346200"/>
                </a:lnTo>
                <a:lnTo>
                  <a:pt x="338899" y="1333500"/>
                </a:lnTo>
                <a:lnTo>
                  <a:pt x="343776" y="1333500"/>
                </a:lnTo>
                <a:lnTo>
                  <a:pt x="337908" y="1320800"/>
                </a:lnTo>
                <a:lnTo>
                  <a:pt x="332625" y="1320800"/>
                </a:lnTo>
                <a:lnTo>
                  <a:pt x="325564" y="1308100"/>
                </a:lnTo>
                <a:lnTo>
                  <a:pt x="319366" y="1308100"/>
                </a:lnTo>
                <a:lnTo>
                  <a:pt x="320535" y="1295400"/>
                </a:lnTo>
                <a:lnTo>
                  <a:pt x="327329" y="1295400"/>
                </a:lnTo>
                <a:lnTo>
                  <a:pt x="307657" y="1282700"/>
                </a:lnTo>
                <a:lnTo>
                  <a:pt x="312420" y="1282700"/>
                </a:lnTo>
                <a:lnTo>
                  <a:pt x="317106" y="1270000"/>
                </a:lnTo>
                <a:lnTo>
                  <a:pt x="316674" y="1270000"/>
                </a:lnTo>
                <a:lnTo>
                  <a:pt x="312851" y="1257300"/>
                </a:lnTo>
                <a:lnTo>
                  <a:pt x="312445" y="1257300"/>
                </a:lnTo>
                <a:lnTo>
                  <a:pt x="311226" y="1244600"/>
                </a:lnTo>
                <a:lnTo>
                  <a:pt x="304927" y="1244600"/>
                </a:lnTo>
                <a:lnTo>
                  <a:pt x="309867" y="1231900"/>
                </a:lnTo>
                <a:lnTo>
                  <a:pt x="307644" y="1206500"/>
                </a:lnTo>
                <a:lnTo>
                  <a:pt x="304495" y="1181100"/>
                </a:lnTo>
                <a:lnTo>
                  <a:pt x="306654" y="1155700"/>
                </a:lnTo>
                <a:lnTo>
                  <a:pt x="299529" y="1155700"/>
                </a:lnTo>
                <a:lnTo>
                  <a:pt x="302196" y="1143000"/>
                </a:lnTo>
                <a:lnTo>
                  <a:pt x="309549" y="1143000"/>
                </a:lnTo>
                <a:lnTo>
                  <a:pt x="306285" y="1130300"/>
                </a:lnTo>
                <a:lnTo>
                  <a:pt x="304723" y="1117600"/>
                </a:lnTo>
                <a:lnTo>
                  <a:pt x="307098" y="1117600"/>
                </a:lnTo>
                <a:lnTo>
                  <a:pt x="302577" y="1104900"/>
                </a:lnTo>
                <a:lnTo>
                  <a:pt x="274535" y="1104900"/>
                </a:lnTo>
                <a:lnTo>
                  <a:pt x="281114" y="1092200"/>
                </a:lnTo>
                <a:lnTo>
                  <a:pt x="280784" y="1092200"/>
                </a:lnTo>
                <a:lnTo>
                  <a:pt x="266954" y="1092200"/>
                </a:lnTo>
                <a:lnTo>
                  <a:pt x="271970" y="1079500"/>
                </a:lnTo>
                <a:lnTo>
                  <a:pt x="276936" y="1079500"/>
                </a:lnTo>
                <a:lnTo>
                  <a:pt x="280784" y="1092200"/>
                </a:lnTo>
                <a:lnTo>
                  <a:pt x="280746" y="1079500"/>
                </a:lnTo>
                <a:lnTo>
                  <a:pt x="279869" y="1066800"/>
                </a:lnTo>
                <a:lnTo>
                  <a:pt x="276466" y="1066800"/>
                </a:lnTo>
                <a:lnTo>
                  <a:pt x="268846" y="1054100"/>
                </a:lnTo>
                <a:lnTo>
                  <a:pt x="266509" y="1054100"/>
                </a:lnTo>
                <a:lnTo>
                  <a:pt x="264998" y="1041400"/>
                </a:lnTo>
                <a:lnTo>
                  <a:pt x="266001" y="1041400"/>
                </a:lnTo>
                <a:lnTo>
                  <a:pt x="262432" y="1028700"/>
                </a:lnTo>
                <a:lnTo>
                  <a:pt x="251002" y="1028700"/>
                </a:lnTo>
                <a:lnTo>
                  <a:pt x="252018" y="1016000"/>
                </a:lnTo>
                <a:lnTo>
                  <a:pt x="253123" y="1016000"/>
                </a:lnTo>
                <a:lnTo>
                  <a:pt x="255384" y="1003300"/>
                </a:lnTo>
                <a:lnTo>
                  <a:pt x="252095" y="1003300"/>
                </a:lnTo>
                <a:lnTo>
                  <a:pt x="255574" y="990600"/>
                </a:lnTo>
                <a:lnTo>
                  <a:pt x="237388" y="990600"/>
                </a:lnTo>
                <a:lnTo>
                  <a:pt x="240677" y="977900"/>
                </a:lnTo>
                <a:lnTo>
                  <a:pt x="246214" y="965200"/>
                </a:lnTo>
                <a:lnTo>
                  <a:pt x="240258" y="965200"/>
                </a:lnTo>
                <a:lnTo>
                  <a:pt x="250126" y="952500"/>
                </a:lnTo>
                <a:lnTo>
                  <a:pt x="261912" y="939800"/>
                </a:lnTo>
                <a:lnTo>
                  <a:pt x="273532" y="939800"/>
                </a:lnTo>
                <a:lnTo>
                  <a:pt x="275539" y="927100"/>
                </a:lnTo>
                <a:lnTo>
                  <a:pt x="273367" y="927100"/>
                </a:lnTo>
                <a:lnTo>
                  <a:pt x="273202" y="914400"/>
                </a:lnTo>
                <a:lnTo>
                  <a:pt x="271195" y="914400"/>
                </a:lnTo>
                <a:lnTo>
                  <a:pt x="262648" y="901700"/>
                </a:lnTo>
                <a:lnTo>
                  <a:pt x="255371" y="901700"/>
                </a:lnTo>
                <a:lnTo>
                  <a:pt x="257200" y="889000"/>
                </a:lnTo>
                <a:lnTo>
                  <a:pt x="241579" y="889000"/>
                </a:lnTo>
                <a:lnTo>
                  <a:pt x="242404" y="876300"/>
                </a:lnTo>
                <a:lnTo>
                  <a:pt x="246316" y="876300"/>
                </a:lnTo>
                <a:lnTo>
                  <a:pt x="247307" y="863600"/>
                </a:lnTo>
                <a:lnTo>
                  <a:pt x="239407" y="863600"/>
                </a:lnTo>
                <a:lnTo>
                  <a:pt x="240753" y="850900"/>
                </a:lnTo>
                <a:lnTo>
                  <a:pt x="239280" y="850900"/>
                </a:lnTo>
                <a:lnTo>
                  <a:pt x="234569" y="838200"/>
                </a:lnTo>
                <a:lnTo>
                  <a:pt x="222072" y="838200"/>
                </a:lnTo>
                <a:lnTo>
                  <a:pt x="233426" y="825500"/>
                </a:lnTo>
                <a:lnTo>
                  <a:pt x="227063" y="812800"/>
                </a:lnTo>
                <a:lnTo>
                  <a:pt x="220383" y="800100"/>
                </a:lnTo>
                <a:lnTo>
                  <a:pt x="230771" y="787400"/>
                </a:lnTo>
                <a:lnTo>
                  <a:pt x="225640" y="774700"/>
                </a:lnTo>
                <a:lnTo>
                  <a:pt x="229095" y="774700"/>
                </a:lnTo>
                <a:lnTo>
                  <a:pt x="227609" y="762000"/>
                </a:lnTo>
                <a:lnTo>
                  <a:pt x="223685" y="762000"/>
                </a:lnTo>
                <a:lnTo>
                  <a:pt x="218135" y="749300"/>
                </a:lnTo>
                <a:lnTo>
                  <a:pt x="218732" y="749300"/>
                </a:lnTo>
                <a:lnTo>
                  <a:pt x="220154" y="736600"/>
                </a:lnTo>
                <a:lnTo>
                  <a:pt x="218503" y="723900"/>
                </a:lnTo>
                <a:lnTo>
                  <a:pt x="212623" y="723900"/>
                </a:lnTo>
                <a:lnTo>
                  <a:pt x="201383" y="711200"/>
                </a:lnTo>
                <a:lnTo>
                  <a:pt x="211810" y="711200"/>
                </a:lnTo>
                <a:lnTo>
                  <a:pt x="210540" y="698500"/>
                </a:lnTo>
                <a:lnTo>
                  <a:pt x="213360" y="685800"/>
                </a:lnTo>
                <a:lnTo>
                  <a:pt x="214566" y="673100"/>
                </a:lnTo>
                <a:lnTo>
                  <a:pt x="208470" y="660400"/>
                </a:lnTo>
                <a:lnTo>
                  <a:pt x="213601" y="660400"/>
                </a:lnTo>
                <a:lnTo>
                  <a:pt x="209550" y="647700"/>
                </a:lnTo>
                <a:lnTo>
                  <a:pt x="213245" y="635000"/>
                </a:lnTo>
                <a:lnTo>
                  <a:pt x="212407" y="609600"/>
                </a:lnTo>
                <a:lnTo>
                  <a:pt x="194754" y="609600"/>
                </a:lnTo>
                <a:lnTo>
                  <a:pt x="182880" y="596900"/>
                </a:lnTo>
                <a:lnTo>
                  <a:pt x="180060" y="609600"/>
                </a:lnTo>
                <a:lnTo>
                  <a:pt x="173532" y="609600"/>
                </a:lnTo>
                <a:lnTo>
                  <a:pt x="166027" y="596900"/>
                </a:lnTo>
                <a:lnTo>
                  <a:pt x="160299" y="609600"/>
                </a:lnTo>
                <a:lnTo>
                  <a:pt x="160248" y="596900"/>
                </a:lnTo>
                <a:lnTo>
                  <a:pt x="163779" y="596900"/>
                </a:lnTo>
                <a:lnTo>
                  <a:pt x="168605" y="584200"/>
                </a:lnTo>
                <a:lnTo>
                  <a:pt x="172453" y="596900"/>
                </a:lnTo>
                <a:lnTo>
                  <a:pt x="180263" y="596900"/>
                </a:lnTo>
                <a:lnTo>
                  <a:pt x="182016" y="584200"/>
                </a:lnTo>
                <a:lnTo>
                  <a:pt x="182460" y="571500"/>
                </a:lnTo>
                <a:lnTo>
                  <a:pt x="188112" y="571500"/>
                </a:lnTo>
                <a:lnTo>
                  <a:pt x="184785" y="546100"/>
                </a:lnTo>
                <a:lnTo>
                  <a:pt x="183883" y="520700"/>
                </a:lnTo>
                <a:lnTo>
                  <a:pt x="183375" y="495300"/>
                </a:lnTo>
                <a:lnTo>
                  <a:pt x="181203" y="469900"/>
                </a:lnTo>
                <a:lnTo>
                  <a:pt x="166154" y="469900"/>
                </a:lnTo>
                <a:lnTo>
                  <a:pt x="164985" y="457200"/>
                </a:lnTo>
                <a:lnTo>
                  <a:pt x="175069" y="457200"/>
                </a:lnTo>
                <a:lnTo>
                  <a:pt x="168719" y="444500"/>
                </a:lnTo>
                <a:lnTo>
                  <a:pt x="164757" y="444500"/>
                </a:lnTo>
                <a:lnTo>
                  <a:pt x="163804" y="431800"/>
                </a:lnTo>
                <a:lnTo>
                  <a:pt x="165811" y="419100"/>
                </a:lnTo>
                <a:lnTo>
                  <a:pt x="172897" y="419100"/>
                </a:lnTo>
                <a:lnTo>
                  <a:pt x="171615" y="406400"/>
                </a:lnTo>
                <a:lnTo>
                  <a:pt x="145580" y="406400"/>
                </a:lnTo>
                <a:lnTo>
                  <a:pt x="153466" y="393700"/>
                </a:lnTo>
                <a:lnTo>
                  <a:pt x="152057" y="368300"/>
                </a:lnTo>
                <a:lnTo>
                  <a:pt x="147993" y="355600"/>
                </a:lnTo>
                <a:lnTo>
                  <a:pt x="147916" y="342900"/>
                </a:lnTo>
                <a:lnTo>
                  <a:pt x="141363" y="342900"/>
                </a:lnTo>
                <a:lnTo>
                  <a:pt x="137452" y="330200"/>
                </a:lnTo>
                <a:lnTo>
                  <a:pt x="135356" y="330200"/>
                </a:lnTo>
                <a:lnTo>
                  <a:pt x="134264" y="317500"/>
                </a:lnTo>
                <a:lnTo>
                  <a:pt x="132257" y="317500"/>
                </a:lnTo>
                <a:lnTo>
                  <a:pt x="118706" y="330200"/>
                </a:lnTo>
                <a:lnTo>
                  <a:pt x="118478" y="317500"/>
                </a:lnTo>
                <a:lnTo>
                  <a:pt x="132562" y="304800"/>
                </a:lnTo>
                <a:lnTo>
                  <a:pt x="136347" y="304800"/>
                </a:lnTo>
                <a:lnTo>
                  <a:pt x="138188" y="292100"/>
                </a:lnTo>
                <a:lnTo>
                  <a:pt x="146469" y="279400"/>
                </a:lnTo>
                <a:lnTo>
                  <a:pt x="135280" y="279400"/>
                </a:lnTo>
                <a:lnTo>
                  <a:pt x="129997" y="266700"/>
                </a:lnTo>
                <a:lnTo>
                  <a:pt x="136550" y="266700"/>
                </a:lnTo>
                <a:lnTo>
                  <a:pt x="129451" y="254000"/>
                </a:lnTo>
                <a:lnTo>
                  <a:pt x="128143" y="228600"/>
                </a:lnTo>
                <a:lnTo>
                  <a:pt x="127965" y="215900"/>
                </a:lnTo>
                <a:lnTo>
                  <a:pt x="124218" y="190500"/>
                </a:lnTo>
                <a:lnTo>
                  <a:pt x="120434" y="203200"/>
                </a:lnTo>
                <a:lnTo>
                  <a:pt x="118376" y="203200"/>
                </a:lnTo>
                <a:lnTo>
                  <a:pt x="118376" y="469900"/>
                </a:lnTo>
                <a:lnTo>
                  <a:pt x="117640" y="482600"/>
                </a:lnTo>
                <a:lnTo>
                  <a:pt x="114020" y="482600"/>
                </a:lnTo>
                <a:lnTo>
                  <a:pt x="108724" y="469900"/>
                </a:lnTo>
                <a:lnTo>
                  <a:pt x="104101" y="469900"/>
                </a:lnTo>
                <a:lnTo>
                  <a:pt x="97523" y="444500"/>
                </a:lnTo>
                <a:lnTo>
                  <a:pt x="104190" y="457200"/>
                </a:lnTo>
                <a:lnTo>
                  <a:pt x="112509" y="457200"/>
                </a:lnTo>
                <a:lnTo>
                  <a:pt x="118376" y="469900"/>
                </a:lnTo>
                <a:lnTo>
                  <a:pt x="118376" y="203200"/>
                </a:lnTo>
                <a:lnTo>
                  <a:pt x="108889" y="203200"/>
                </a:lnTo>
                <a:lnTo>
                  <a:pt x="124498" y="177800"/>
                </a:lnTo>
                <a:lnTo>
                  <a:pt x="109664" y="177800"/>
                </a:lnTo>
                <a:lnTo>
                  <a:pt x="112852" y="165100"/>
                </a:lnTo>
                <a:lnTo>
                  <a:pt x="105714" y="177800"/>
                </a:lnTo>
                <a:lnTo>
                  <a:pt x="103759" y="177800"/>
                </a:lnTo>
                <a:lnTo>
                  <a:pt x="104127" y="152400"/>
                </a:lnTo>
                <a:lnTo>
                  <a:pt x="101206" y="139700"/>
                </a:lnTo>
                <a:lnTo>
                  <a:pt x="96012" y="114300"/>
                </a:lnTo>
                <a:lnTo>
                  <a:pt x="89547" y="101600"/>
                </a:lnTo>
                <a:lnTo>
                  <a:pt x="83464" y="88900"/>
                </a:lnTo>
                <a:lnTo>
                  <a:pt x="79514" y="63500"/>
                </a:lnTo>
                <a:lnTo>
                  <a:pt x="79044" y="50800"/>
                </a:lnTo>
                <a:lnTo>
                  <a:pt x="81229" y="38100"/>
                </a:lnTo>
                <a:lnTo>
                  <a:pt x="83413" y="25400"/>
                </a:lnTo>
                <a:lnTo>
                  <a:pt x="78232" y="38100"/>
                </a:lnTo>
                <a:lnTo>
                  <a:pt x="76225" y="38100"/>
                </a:lnTo>
                <a:lnTo>
                  <a:pt x="74485" y="25400"/>
                </a:lnTo>
                <a:lnTo>
                  <a:pt x="73761" y="38100"/>
                </a:lnTo>
                <a:lnTo>
                  <a:pt x="60667" y="38100"/>
                </a:lnTo>
                <a:lnTo>
                  <a:pt x="68465" y="12700"/>
                </a:lnTo>
                <a:lnTo>
                  <a:pt x="60871" y="12700"/>
                </a:lnTo>
                <a:lnTo>
                  <a:pt x="57543" y="0"/>
                </a:lnTo>
                <a:lnTo>
                  <a:pt x="39001" y="0"/>
                </a:lnTo>
                <a:lnTo>
                  <a:pt x="27025" y="12700"/>
                </a:lnTo>
                <a:lnTo>
                  <a:pt x="14617" y="25400"/>
                </a:lnTo>
                <a:lnTo>
                  <a:pt x="622" y="25400"/>
                </a:lnTo>
                <a:lnTo>
                  <a:pt x="6705" y="38100"/>
                </a:lnTo>
                <a:lnTo>
                  <a:pt x="2476" y="50800"/>
                </a:lnTo>
                <a:lnTo>
                  <a:pt x="0" y="50800"/>
                </a:lnTo>
                <a:lnTo>
                  <a:pt x="11328" y="63500"/>
                </a:lnTo>
                <a:lnTo>
                  <a:pt x="9652" y="63500"/>
                </a:lnTo>
                <a:lnTo>
                  <a:pt x="12827" y="76200"/>
                </a:lnTo>
                <a:lnTo>
                  <a:pt x="9093" y="76200"/>
                </a:lnTo>
                <a:lnTo>
                  <a:pt x="13576" y="101600"/>
                </a:lnTo>
                <a:lnTo>
                  <a:pt x="14706" y="114300"/>
                </a:lnTo>
                <a:lnTo>
                  <a:pt x="14465" y="127000"/>
                </a:lnTo>
                <a:lnTo>
                  <a:pt x="14833" y="139700"/>
                </a:lnTo>
                <a:lnTo>
                  <a:pt x="21526" y="139700"/>
                </a:lnTo>
                <a:lnTo>
                  <a:pt x="19685" y="152400"/>
                </a:lnTo>
                <a:lnTo>
                  <a:pt x="26555" y="152400"/>
                </a:lnTo>
                <a:lnTo>
                  <a:pt x="26720" y="139700"/>
                </a:lnTo>
                <a:lnTo>
                  <a:pt x="28117" y="139700"/>
                </a:lnTo>
                <a:lnTo>
                  <a:pt x="29845" y="165100"/>
                </a:lnTo>
                <a:lnTo>
                  <a:pt x="30924" y="177800"/>
                </a:lnTo>
                <a:lnTo>
                  <a:pt x="22301" y="190500"/>
                </a:lnTo>
                <a:lnTo>
                  <a:pt x="38201" y="190500"/>
                </a:lnTo>
                <a:lnTo>
                  <a:pt x="38252" y="203200"/>
                </a:lnTo>
                <a:lnTo>
                  <a:pt x="21336" y="203200"/>
                </a:lnTo>
                <a:lnTo>
                  <a:pt x="24003" y="215900"/>
                </a:lnTo>
                <a:lnTo>
                  <a:pt x="27393" y="215900"/>
                </a:lnTo>
                <a:lnTo>
                  <a:pt x="28333" y="228600"/>
                </a:lnTo>
                <a:lnTo>
                  <a:pt x="30162" y="215900"/>
                </a:lnTo>
                <a:lnTo>
                  <a:pt x="36982" y="228600"/>
                </a:lnTo>
                <a:lnTo>
                  <a:pt x="42113" y="254000"/>
                </a:lnTo>
                <a:lnTo>
                  <a:pt x="48387" y="266700"/>
                </a:lnTo>
                <a:lnTo>
                  <a:pt x="58661" y="279400"/>
                </a:lnTo>
                <a:lnTo>
                  <a:pt x="63068" y="279400"/>
                </a:lnTo>
                <a:lnTo>
                  <a:pt x="68033" y="292100"/>
                </a:lnTo>
                <a:lnTo>
                  <a:pt x="67513" y="304800"/>
                </a:lnTo>
                <a:lnTo>
                  <a:pt x="66167" y="304800"/>
                </a:lnTo>
                <a:lnTo>
                  <a:pt x="68694" y="317500"/>
                </a:lnTo>
                <a:lnTo>
                  <a:pt x="76390" y="317500"/>
                </a:lnTo>
                <a:lnTo>
                  <a:pt x="76949" y="330200"/>
                </a:lnTo>
                <a:lnTo>
                  <a:pt x="60388" y="330200"/>
                </a:lnTo>
                <a:lnTo>
                  <a:pt x="67818" y="342900"/>
                </a:lnTo>
                <a:lnTo>
                  <a:pt x="78803" y="342900"/>
                </a:lnTo>
                <a:lnTo>
                  <a:pt x="90157" y="355600"/>
                </a:lnTo>
                <a:lnTo>
                  <a:pt x="94729" y="355600"/>
                </a:lnTo>
                <a:lnTo>
                  <a:pt x="98742" y="368300"/>
                </a:lnTo>
                <a:lnTo>
                  <a:pt x="77050" y="368300"/>
                </a:lnTo>
                <a:lnTo>
                  <a:pt x="74764" y="381000"/>
                </a:lnTo>
                <a:lnTo>
                  <a:pt x="80962" y="393700"/>
                </a:lnTo>
                <a:lnTo>
                  <a:pt x="85229" y="406400"/>
                </a:lnTo>
                <a:lnTo>
                  <a:pt x="91186" y="406400"/>
                </a:lnTo>
                <a:lnTo>
                  <a:pt x="90271" y="393700"/>
                </a:lnTo>
                <a:lnTo>
                  <a:pt x="102857" y="393700"/>
                </a:lnTo>
                <a:lnTo>
                  <a:pt x="107315" y="406400"/>
                </a:lnTo>
                <a:lnTo>
                  <a:pt x="105105" y="406400"/>
                </a:lnTo>
                <a:lnTo>
                  <a:pt x="96494" y="419100"/>
                </a:lnTo>
                <a:lnTo>
                  <a:pt x="88341" y="431800"/>
                </a:lnTo>
                <a:lnTo>
                  <a:pt x="86029" y="444500"/>
                </a:lnTo>
                <a:lnTo>
                  <a:pt x="88277" y="444500"/>
                </a:lnTo>
                <a:lnTo>
                  <a:pt x="85915" y="457200"/>
                </a:lnTo>
                <a:lnTo>
                  <a:pt x="93840" y="457200"/>
                </a:lnTo>
                <a:lnTo>
                  <a:pt x="95973" y="469900"/>
                </a:lnTo>
                <a:lnTo>
                  <a:pt x="101422" y="469900"/>
                </a:lnTo>
                <a:lnTo>
                  <a:pt x="110451" y="482600"/>
                </a:lnTo>
                <a:lnTo>
                  <a:pt x="97434" y="482600"/>
                </a:lnTo>
                <a:lnTo>
                  <a:pt x="94259" y="469900"/>
                </a:lnTo>
                <a:lnTo>
                  <a:pt x="91579" y="469900"/>
                </a:lnTo>
                <a:lnTo>
                  <a:pt x="84467" y="457200"/>
                </a:lnTo>
                <a:lnTo>
                  <a:pt x="83883" y="469900"/>
                </a:lnTo>
                <a:lnTo>
                  <a:pt x="80619" y="469900"/>
                </a:lnTo>
                <a:lnTo>
                  <a:pt x="91313" y="482600"/>
                </a:lnTo>
                <a:lnTo>
                  <a:pt x="92303" y="482600"/>
                </a:lnTo>
                <a:lnTo>
                  <a:pt x="92392" y="495300"/>
                </a:lnTo>
                <a:lnTo>
                  <a:pt x="91998" y="495300"/>
                </a:lnTo>
                <a:lnTo>
                  <a:pt x="97459" y="508000"/>
                </a:lnTo>
                <a:lnTo>
                  <a:pt x="87960" y="508000"/>
                </a:lnTo>
                <a:lnTo>
                  <a:pt x="85852" y="520700"/>
                </a:lnTo>
                <a:lnTo>
                  <a:pt x="96177" y="520700"/>
                </a:lnTo>
                <a:lnTo>
                  <a:pt x="102031" y="508000"/>
                </a:lnTo>
                <a:lnTo>
                  <a:pt x="105791" y="520700"/>
                </a:lnTo>
                <a:lnTo>
                  <a:pt x="97561" y="533400"/>
                </a:lnTo>
                <a:lnTo>
                  <a:pt x="87782" y="546100"/>
                </a:lnTo>
                <a:lnTo>
                  <a:pt x="95173" y="546100"/>
                </a:lnTo>
                <a:lnTo>
                  <a:pt x="92329" y="558800"/>
                </a:lnTo>
                <a:lnTo>
                  <a:pt x="87477" y="558800"/>
                </a:lnTo>
                <a:lnTo>
                  <a:pt x="91313" y="571500"/>
                </a:lnTo>
                <a:lnTo>
                  <a:pt x="95377" y="571500"/>
                </a:lnTo>
                <a:lnTo>
                  <a:pt x="99885" y="558800"/>
                </a:lnTo>
                <a:lnTo>
                  <a:pt x="105105" y="558800"/>
                </a:lnTo>
                <a:lnTo>
                  <a:pt x="101358" y="571500"/>
                </a:lnTo>
                <a:lnTo>
                  <a:pt x="116814" y="571500"/>
                </a:lnTo>
                <a:lnTo>
                  <a:pt x="106438" y="584200"/>
                </a:lnTo>
                <a:lnTo>
                  <a:pt x="115684" y="584200"/>
                </a:lnTo>
                <a:lnTo>
                  <a:pt x="122682" y="596900"/>
                </a:lnTo>
                <a:lnTo>
                  <a:pt x="101142" y="596900"/>
                </a:lnTo>
                <a:lnTo>
                  <a:pt x="106832" y="609600"/>
                </a:lnTo>
                <a:lnTo>
                  <a:pt x="109105" y="609600"/>
                </a:lnTo>
                <a:lnTo>
                  <a:pt x="109118" y="622300"/>
                </a:lnTo>
                <a:lnTo>
                  <a:pt x="127063" y="622300"/>
                </a:lnTo>
                <a:lnTo>
                  <a:pt x="128790" y="635000"/>
                </a:lnTo>
                <a:lnTo>
                  <a:pt x="98412" y="635000"/>
                </a:lnTo>
                <a:lnTo>
                  <a:pt x="105486" y="647700"/>
                </a:lnTo>
                <a:lnTo>
                  <a:pt x="107937" y="647700"/>
                </a:lnTo>
                <a:lnTo>
                  <a:pt x="125222" y="660400"/>
                </a:lnTo>
                <a:lnTo>
                  <a:pt x="121716" y="660400"/>
                </a:lnTo>
                <a:lnTo>
                  <a:pt x="123444" y="673100"/>
                </a:lnTo>
                <a:lnTo>
                  <a:pt x="113017" y="673100"/>
                </a:lnTo>
                <a:lnTo>
                  <a:pt x="109499" y="685800"/>
                </a:lnTo>
                <a:lnTo>
                  <a:pt x="100812" y="685800"/>
                </a:lnTo>
                <a:lnTo>
                  <a:pt x="102425" y="698500"/>
                </a:lnTo>
                <a:lnTo>
                  <a:pt x="109004" y="698500"/>
                </a:lnTo>
                <a:lnTo>
                  <a:pt x="115379" y="711200"/>
                </a:lnTo>
                <a:lnTo>
                  <a:pt x="116357" y="723900"/>
                </a:lnTo>
                <a:lnTo>
                  <a:pt x="121551" y="723900"/>
                </a:lnTo>
                <a:lnTo>
                  <a:pt x="120408" y="736600"/>
                </a:lnTo>
                <a:lnTo>
                  <a:pt x="118935" y="736600"/>
                </a:lnTo>
                <a:lnTo>
                  <a:pt x="120065" y="749300"/>
                </a:lnTo>
                <a:lnTo>
                  <a:pt x="126733" y="762000"/>
                </a:lnTo>
                <a:lnTo>
                  <a:pt x="112852" y="774700"/>
                </a:lnTo>
                <a:lnTo>
                  <a:pt x="124548" y="774700"/>
                </a:lnTo>
                <a:lnTo>
                  <a:pt x="131876" y="762000"/>
                </a:lnTo>
                <a:lnTo>
                  <a:pt x="138887" y="774700"/>
                </a:lnTo>
                <a:lnTo>
                  <a:pt x="134962" y="774700"/>
                </a:lnTo>
                <a:lnTo>
                  <a:pt x="128117" y="787400"/>
                </a:lnTo>
                <a:lnTo>
                  <a:pt x="130797" y="787400"/>
                </a:lnTo>
                <a:lnTo>
                  <a:pt x="138201" y="800100"/>
                </a:lnTo>
                <a:lnTo>
                  <a:pt x="142036" y="800100"/>
                </a:lnTo>
                <a:lnTo>
                  <a:pt x="138887" y="812800"/>
                </a:lnTo>
                <a:lnTo>
                  <a:pt x="135369" y="812800"/>
                </a:lnTo>
                <a:lnTo>
                  <a:pt x="137096" y="800100"/>
                </a:lnTo>
                <a:lnTo>
                  <a:pt x="135369" y="800100"/>
                </a:lnTo>
                <a:lnTo>
                  <a:pt x="128460" y="812800"/>
                </a:lnTo>
                <a:lnTo>
                  <a:pt x="119824" y="800100"/>
                </a:lnTo>
                <a:lnTo>
                  <a:pt x="105879" y="800100"/>
                </a:lnTo>
                <a:lnTo>
                  <a:pt x="120154" y="812800"/>
                </a:lnTo>
                <a:lnTo>
                  <a:pt x="129832" y="825500"/>
                </a:lnTo>
                <a:lnTo>
                  <a:pt x="144068" y="838200"/>
                </a:lnTo>
                <a:lnTo>
                  <a:pt x="135496" y="838200"/>
                </a:lnTo>
                <a:lnTo>
                  <a:pt x="143637" y="850900"/>
                </a:lnTo>
                <a:lnTo>
                  <a:pt x="153720" y="850900"/>
                </a:lnTo>
                <a:lnTo>
                  <a:pt x="157949" y="863600"/>
                </a:lnTo>
                <a:lnTo>
                  <a:pt x="148805" y="863600"/>
                </a:lnTo>
                <a:lnTo>
                  <a:pt x="157949" y="876300"/>
                </a:lnTo>
                <a:lnTo>
                  <a:pt x="152717" y="876300"/>
                </a:lnTo>
                <a:lnTo>
                  <a:pt x="158229" y="889000"/>
                </a:lnTo>
                <a:lnTo>
                  <a:pt x="162356" y="889000"/>
                </a:lnTo>
                <a:lnTo>
                  <a:pt x="170497" y="901700"/>
                </a:lnTo>
                <a:lnTo>
                  <a:pt x="175907" y="901700"/>
                </a:lnTo>
                <a:lnTo>
                  <a:pt x="169049" y="914400"/>
                </a:lnTo>
                <a:lnTo>
                  <a:pt x="160235" y="901700"/>
                </a:lnTo>
                <a:lnTo>
                  <a:pt x="149644" y="901700"/>
                </a:lnTo>
                <a:lnTo>
                  <a:pt x="152476" y="914400"/>
                </a:lnTo>
                <a:lnTo>
                  <a:pt x="157937" y="914400"/>
                </a:lnTo>
                <a:lnTo>
                  <a:pt x="155384" y="927100"/>
                </a:lnTo>
                <a:lnTo>
                  <a:pt x="150037" y="914400"/>
                </a:lnTo>
                <a:lnTo>
                  <a:pt x="142087" y="927100"/>
                </a:lnTo>
                <a:lnTo>
                  <a:pt x="139065" y="927100"/>
                </a:lnTo>
                <a:lnTo>
                  <a:pt x="137363" y="939800"/>
                </a:lnTo>
                <a:lnTo>
                  <a:pt x="133362" y="952500"/>
                </a:lnTo>
                <a:lnTo>
                  <a:pt x="139090" y="939800"/>
                </a:lnTo>
                <a:lnTo>
                  <a:pt x="147523" y="939800"/>
                </a:lnTo>
                <a:lnTo>
                  <a:pt x="156743" y="927100"/>
                </a:lnTo>
                <a:lnTo>
                  <a:pt x="164807" y="927100"/>
                </a:lnTo>
                <a:lnTo>
                  <a:pt x="163144" y="939800"/>
                </a:lnTo>
                <a:lnTo>
                  <a:pt x="159346" y="939800"/>
                </a:lnTo>
                <a:lnTo>
                  <a:pt x="162915" y="952500"/>
                </a:lnTo>
                <a:lnTo>
                  <a:pt x="150926" y="952500"/>
                </a:lnTo>
                <a:lnTo>
                  <a:pt x="156222" y="965200"/>
                </a:lnTo>
                <a:lnTo>
                  <a:pt x="170103" y="965200"/>
                </a:lnTo>
                <a:lnTo>
                  <a:pt x="170281" y="977900"/>
                </a:lnTo>
                <a:lnTo>
                  <a:pt x="172173" y="977900"/>
                </a:lnTo>
                <a:lnTo>
                  <a:pt x="171564" y="990600"/>
                </a:lnTo>
                <a:lnTo>
                  <a:pt x="174180" y="1003300"/>
                </a:lnTo>
                <a:lnTo>
                  <a:pt x="179387" y="1003300"/>
                </a:lnTo>
                <a:lnTo>
                  <a:pt x="186550" y="1016000"/>
                </a:lnTo>
                <a:lnTo>
                  <a:pt x="186778" y="1016000"/>
                </a:lnTo>
                <a:lnTo>
                  <a:pt x="186893" y="1028700"/>
                </a:lnTo>
                <a:lnTo>
                  <a:pt x="205181" y="1028700"/>
                </a:lnTo>
                <a:lnTo>
                  <a:pt x="200367" y="1041400"/>
                </a:lnTo>
                <a:lnTo>
                  <a:pt x="196291" y="1054100"/>
                </a:lnTo>
                <a:lnTo>
                  <a:pt x="202552" y="1054100"/>
                </a:lnTo>
                <a:lnTo>
                  <a:pt x="199263" y="1066800"/>
                </a:lnTo>
                <a:lnTo>
                  <a:pt x="196913" y="1066800"/>
                </a:lnTo>
                <a:lnTo>
                  <a:pt x="201955" y="1079500"/>
                </a:lnTo>
                <a:lnTo>
                  <a:pt x="217551" y="1079500"/>
                </a:lnTo>
                <a:lnTo>
                  <a:pt x="210921" y="1092200"/>
                </a:lnTo>
                <a:lnTo>
                  <a:pt x="236423" y="1092200"/>
                </a:lnTo>
                <a:lnTo>
                  <a:pt x="245656" y="1104900"/>
                </a:lnTo>
                <a:lnTo>
                  <a:pt x="249999" y="1092200"/>
                </a:lnTo>
                <a:lnTo>
                  <a:pt x="255524" y="1092200"/>
                </a:lnTo>
                <a:lnTo>
                  <a:pt x="265836" y="1104900"/>
                </a:lnTo>
                <a:lnTo>
                  <a:pt x="245656" y="1104900"/>
                </a:lnTo>
                <a:lnTo>
                  <a:pt x="221183" y="1104900"/>
                </a:lnTo>
                <a:lnTo>
                  <a:pt x="206679" y="1117600"/>
                </a:lnTo>
                <a:lnTo>
                  <a:pt x="212877" y="1117600"/>
                </a:lnTo>
                <a:lnTo>
                  <a:pt x="207352" y="1130300"/>
                </a:lnTo>
                <a:lnTo>
                  <a:pt x="221894" y="1143000"/>
                </a:lnTo>
                <a:lnTo>
                  <a:pt x="237032" y="1143000"/>
                </a:lnTo>
                <a:lnTo>
                  <a:pt x="250774" y="1155700"/>
                </a:lnTo>
                <a:lnTo>
                  <a:pt x="261150" y="1168400"/>
                </a:lnTo>
                <a:lnTo>
                  <a:pt x="229616" y="1168400"/>
                </a:lnTo>
                <a:lnTo>
                  <a:pt x="223583" y="1155700"/>
                </a:lnTo>
                <a:lnTo>
                  <a:pt x="220624" y="1143000"/>
                </a:lnTo>
                <a:lnTo>
                  <a:pt x="220345" y="1155700"/>
                </a:lnTo>
                <a:lnTo>
                  <a:pt x="219735" y="1155700"/>
                </a:lnTo>
                <a:lnTo>
                  <a:pt x="223850" y="1168400"/>
                </a:lnTo>
                <a:lnTo>
                  <a:pt x="217106" y="1168400"/>
                </a:lnTo>
                <a:lnTo>
                  <a:pt x="220789" y="1181100"/>
                </a:lnTo>
                <a:lnTo>
                  <a:pt x="234632" y="1181100"/>
                </a:lnTo>
                <a:lnTo>
                  <a:pt x="238086" y="1193800"/>
                </a:lnTo>
                <a:lnTo>
                  <a:pt x="225755" y="1193800"/>
                </a:lnTo>
                <a:lnTo>
                  <a:pt x="234721" y="1206500"/>
                </a:lnTo>
                <a:lnTo>
                  <a:pt x="243890" y="1206500"/>
                </a:lnTo>
                <a:lnTo>
                  <a:pt x="244475" y="1219200"/>
                </a:lnTo>
                <a:lnTo>
                  <a:pt x="237515" y="1219200"/>
                </a:lnTo>
                <a:lnTo>
                  <a:pt x="239344" y="1231900"/>
                </a:lnTo>
                <a:lnTo>
                  <a:pt x="244373" y="1244600"/>
                </a:lnTo>
                <a:lnTo>
                  <a:pt x="252831" y="1257300"/>
                </a:lnTo>
                <a:lnTo>
                  <a:pt x="264947" y="1270000"/>
                </a:lnTo>
                <a:lnTo>
                  <a:pt x="238683" y="1270000"/>
                </a:lnTo>
                <a:lnTo>
                  <a:pt x="305371" y="1282700"/>
                </a:lnTo>
                <a:lnTo>
                  <a:pt x="290283" y="1282700"/>
                </a:lnTo>
                <a:lnTo>
                  <a:pt x="272021" y="1295400"/>
                </a:lnTo>
                <a:lnTo>
                  <a:pt x="269633" y="1295400"/>
                </a:lnTo>
                <a:lnTo>
                  <a:pt x="261556" y="1308100"/>
                </a:lnTo>
                <a:lnTo>
                  <a:pt x="255244" y="1308100"/>
                </a:lnTo>
                <a:lnTo>
                  <a:pt x="248831" y="1320800"/>
                </a:lnTo>
                <a:lnTo>
                  <a:pt x="250063" y="1320800"/>
                </a:lnTo>
                <a:lnTo>
                  <a:pt x="277050" y="1333500"/>
                </a:lnTo>
                <a:lnTo>
                  <a:pt x="256311" y="1333500"/>
                </a:lnTo>
                <a:lnTo>
                  <a:pt x="250228" y="1346200"/>
                </a:lnTo>
                <a:lnTo>
                  <a:pt x="254685" y="1346200"/>
                </a:lnTo>
                <a:lnTo>
                  <a:pt x="252234" y="1358900"/>
                </a:lnTo>
                <a:lnTo>
                  <a:pt x="255409" y="1358900"/>
                </a:lnTo>
                <a:lnTo>
                  <a:pt x="259816" y="1346200"/>
                </a:lnTo>
                <a:lnTo>
                  <a:pt x="265455" y="1358900"/>
                </a:lnTo>
                <a:lnTo>
                  <a:pt x="278434" y="1358900"/>
                </a:lnTo>
                <a:lnTo>
                  <a:pt x="291858" y="1371600"/>
                </a:lnTo>
                <a:lnTo>
                  <a:pt x="291630" y="1371600"/>
                </a:lnTo>
                <a:lnTo>
                  <a:pt x="280847" y="1384300"/>
                </a:lnTo>
                <a:lnTo>
                  <a:pt x="281330" y="1384300"/>
                </a:lnTo>
                <a:lnTo>
                  <a:pt x="303657" y="1397000"/>
                </a:lnTo>
                <a:lnTo>
                  <a:pt x="325818" y="1397000"/>
                </a:lnTo>
                <a:lnTo>
                  <a:pt x="340944" y="1409700"/>
                </a:lnTo>
                <a:lnTo>
                  <a:pt x="334467" y="1409700"/>
                </a:lnTo>
                <a:lnTo>
                  <a:pt x="344728" y="1422400"/>
                </a:lnTo>
                <a:lnTo>
                  <a:pt x="326199" y="1409700"/>
                </a:lnTo>
                <a:lnTo>
                  <a:pt x="303606" y="1409700"/>
                </a:lnTo>
                <a:lnTo>
                  <a:pt x="281495" y="1397000"/>
                </a:lnTo>
                <a:lnTo>
                  <a:pt x="264439" y="1397000"/>
                </a:lnTo>
                <a:lnTo>
                  <a:pt x="260096" y="1409700"/>
                </a:lnTo>
                <a:lnTo>
                  <a:pt x="269786" y="1409700"/>
                </a:lnTo>
                <a:lnTo>
                  <a:pt x="284175" y="1422400"/>
                </a:lnTo>
                <a:lnTo>
                  <a:pt x="295998" y="1422400"/>
                </a:lnTo>
                <a:lnTo>
                  <a:pt x="301129" y="1435100"/>
                </a:lnTo>
                <a:lnTo>
                  <a:pt x="276593" y="1435100"/>
                </a:lnTo>
                <a:lnTo>
                  <a:pt x="256971" y="1409700"/>
                </a:lnTo>
                <a:lnTo>
                  <a:pt x="247891" y="1409700"/>
                </a:lnTo>
                <a:lnTo>
                  <a:pt x="246938" y="1397000"/>
                </a:lnTo>
                <a:lnTo>
                  <a:pt x="246989" y="1422400"/>
                </a:lnTo>
                <a:lnTo>
                  <a:pt x="255955" y="1422400"/>
                </a:lnTo>
                <a:lnTo>
                  <a:pt x="262699" y="1435100"/>
                </a:lnTo>
                <a:lnTo>
                  <a:pt x="275488" y="1435100"/>
                </a:lnTo>
                <a:lnTo>
                  <a:pt x="282562" y="1447800"/>
                </a:lnTo>
                <a:lnTo>
                  <a:pt x="279336" y="1460500"/>
                </a:lnTo>
                <a:lnTo>
                  <a:pt x="283400" y="1460500"/>
                </a:lnTo>
                <a:lnTo>
                  <a:pt x="280606" y="1473200"/>
                </a:lnTo>
                <a:lnTo>
                  <a:pt x="278104" y="1473200"/>
                </a:lnTo>
                <a:lnTo>
                  <a:pt x="273634" y="1485353"/>
                </a:lnTo>
                <a:lnTo>
                  <a:pt x="289826" y="1473200"/>
                </a:lnTo>
                <a:lnTo>
                  <a:pt x="336092" y="1473200"/>
                </a:lnTo>
                <a:lnTo>
                  <a:pt x="351815" y="1460500"/>
                </a:lnTo>
                <a:lnTo>
                  <a:pt x="349491" y="1473200"/>
                </a:lnTo>
                <a:lnTo>
                  <a:pt x="344665" y="1473200"/>
                </a:lnTo>
                <a:lnTo>
                  <a:pt x="338632" y="1485900"/>
                </a:lnTo>
                <a:lnTo>
                  <a:pt x="332740" y="1498600"/>
                </a:lnTo>
                <a:lnTo>
                  <a:pt x="301523" y="1498600"/>
                </a:lnTo>
                <a:lnTo>
                  <a:pt x="298958" y="1511300"/>
                </a:lnTo>
                <a:lnTo>
                  <a:pt x="305650" y="1511300"/>
                </a:lnTo>
                <a:lnTo>
                  <a:pt x="311505" y="1524000"/>
                </a:lnTo>
                <a:lnTo>
                  <a:pt x="327990" y="1524000"/>
                </a:lnTo>
                <a:lnTo>
                  <a:pt x="339305" y="1536700"/>
                </a:lnTo>
                <a:lnTo>
                  <a:pt x="336473" y="1536700"/>
                </a:lnTo>
                <a:lnTo>
                  <a:pt x="337083" y="1549400"/>
                </a:lnTo>
                <a:lnTo>
                  <a:pt x="336486" y="1562100"/>
                </a:lnTo>
                <a:lnTo>
                  <a:pt x="336080" y="1574800"/>
                </a:lnTo>
                <a:lnTo>
                  <a:pt x="337261" y="1587500"/>
                </a:lnTo>
                <a:lnTo>
                  <a:pt x="343814" y="1587500"/>
                </a:lnTo>
                <a:lnTo>
                  <a:pt x="357835" y="1600200"/>
                </a:lnTo>
                <a:lnTo>
                  <a:pt x="370713" y="1600200"/>
                </a:lnTo>
                <a:lnTo>
                  <a:pt x="381254" y="1612900"/>
                </a:lnTo>
                <a:lnTo>
                  <a:pt x="373938" y="1612900"/>
                </a:lnTo>
                <a:lnTo>
                  <a:pt x="380453" y="1625600"/>
                </a:lnTo>
                <a:lnTo>
                  <a:pt x="391820" y="1638300"/>
                </a:lnTo>
                <a:lnTo>
                  <a:pt x="401193" y="1638300"/>
                </a:lnTo>
                <a:lnTo>
                  <a:pt x="401713" y="1651000"/>
                </a:lnTo>
                <a:lnTo>
                  <a:pt x="394030" y="1663700"/>
                </a:lnTo>
                <a:lnTo>
                  <a:pt x="371271" y="1663700"/>
                </a:lnTo>
                <a:lnTo>
                  <a:pt x="368909" y="1651000"/>
                </a:lnTo>
                <a:lnTo>
                  <a:pt x="364693" y="1651000"/>
                </a:lnTo>
                <a:lnTo>
                  <a:pt x="361696" y="1642592"/>
                </a:lnTo>
                <a:lnTo>
                  <a:pt x="359981" y="1651000"/>
                </a:lnTo>
                <a:lnTo>
                  <a:pt x="362470" y="1663700"/>
                </a:lnTo>
                <a:lnTo>
                  <a:pt x="365696" y="1676400"/>
                </a:lnTo>
                <a:lnTo>
                  <a:pt x="365302" y="1701800"/>
                </a:lnTo>
                <a:lnTo>
                  <a:pt x="379234" y="1701800"/>
                </a:lnTo>
                <a:lnTo>
                  <a:pt x="376174" y="1689100"/>
                </a:lnTo>
                <a:lnTo>
                  <a:pt x="394068" y="1689100"/>
                </a:lnTo>
                <a:lnTo>
                  <a:pt x="400799" y="1701800"/>
                </a:lnTo>
                <a:lnTo>
                  <a:pt x="407250" y="1701800"/>
                </a:lnTo>
                <a:lnTo>
                  <a:pt x="411708" y="1714500"/>
                </a:lnTo>
                <a:lnTo>
                  <a:pt x="412419" y="1714500"/>
                </a:lnTo>
                <a:lnTo>
                  <a:pt x="399986" y="1727200"/>
                </a:lnTo>
                <a:lnTo>
                  <a:pt x="424789" y="1727200"/>
                </a:lnTo>
                <a:lnTo>
                  <a:pt x="432181" y="1714500"/>
                </a:lnTo>
                <a:lnTo>
                  <a:pt x="433108" y="1714500"/>
                </a:lnTo>
                <a:lnTo>
                  <a:pt x="434251" y="1714500"/>
                </a:lnTo>
                <a:lnTo>
                  <a:pt x="435762" y="1701800"/>
                </a:lnTo>
                <a:close/>
              </a:path>
              <a:path extrusionOk="0" h="1739900" w="447675">
                <a:moveTo>
                  <a:pt x="441464" y="1689100"/>
                </a:moveTo>
                <a:lnTo>
                  <a:pt x="435762" y="1701800"/>
                </a:lnTo>
                <a:lnTo>
                  <a:pt x="437286" y="1701800"/>
                </a:lnTo>
                <a:lnTo>
                  <a:pt x="441464" y="1689100"/>
                </a:lnTo>
                <a:close/>
              </a:path>
              <a:path extrusionOk="0" h="1739900" w="447675">
                <a:moveTo>
                  <a:pt x="445414" y="1722539"/>
                </a:moveTo>
                <a:lnTo>
                  <a:pt x="442125" y="1717929"/>
                </a:lnTo>
                <a:lnTo>
                  <a:pt x="443585" y="1721218"/>
                </a:lnTo>
                <a:lnTo>
                  <a:pt x="441680" y="1723047"/>
                </a:lnTo>
                <a:lnTo>
                  <a:pt x="440512" y="1725218"/>
                </a:lnTo>
                <a:lnTo>
                  <a:pt x="442861" y="1724444"/>
                </a:lnTo>
                <a:lnTo>
                  <a:pt x="445414" y="1722539"/>
                </a:lnTo>
                <a:close/>
              </a:path>
              <a:path extrusionOk="0" h="1739900" w="447675">
                <a:moveTo>
                  <a:pt x="446697" y="1724329"/>
                </a:moveTo>
                <a:lnTo>
                  <a:pt x="445922" y="1722158"/>
                </a:lnTo>
                <a:lnTo>
                  <a:pt x="445414" y="1722539"/>
                </a:lnTo>
                <a:lnTo>
                  <a:pt x="446697" y="1724329"/>
                </a:lnTo>
                <a:close/>
              </a:path>
              <a:path extrusionOk="0" h="1739900" w="447675">
                <a:moveTo>
                  <a:pt x="447484" y="1727200"/>
                </a:moveTo>
                <a:lnTo>
                  <a:pt x="436118" y="1727200"/>
                </a:lnTo>
                <a:lnTo>
                  <a:pt x="433108" y="1714500"/>
                </a:lnTo>
                <a:lnTo>
                  <a:pt x="424789" y="1727200"/>
                </a:lnTo>
                <a:lnTo>
                  <a:pt x="428536" y="1727200"/>
                </a:lnTo>
                <a:lnTo>
                  <a:pt x="434619" y="1739900"/>
                </a:lnTo>
                <a:lnTo>
                  <a:pt x="441858" y="1739900"/>
                </a:lnTo>
                <a:lnTo>
                  <a:pt x="447484" y="17272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3" name="Google Shape;2463;g2b5c250f245_0_0"/>
          <p:cNvSpPr/>
          <p:nvPr/>
        </p:nvSpPr>
        <p:spPr>
          <a:xfrm>
            <a:off x="1169702" y="2944574"/>
            <a:ext cx="5086" cy="5510"/>
          </a:xfrm>
          <a:custGeom>
            <a:rect b="b" l="l" r="r" t="t"/>
            <a:pathLst>
              <a:path extrusionOk="0" h="8254" w="7619">
                <a:moveTo>
                  <a:pt x="2397" y="8133"/>
                </a:moveTo>
                <a:lnTo>
                  <a:pt x="836" y="7465"/>
                </a:lnTo>
                <a:lnTo>
                  <a:pt x="1561" y="5905"/>
                </a:lnTo>
                <a:lnTo>
                  <a:pt x="0" y="5236"/>
                </a:lnTo>
                <a:lnTo>
                  <a:pt x="613" y="0"/>
                </a:lnTo>
                <a:lnTo>
                  <a:pt x="5352" y="2005"/>
                </a:lnTo>
                <a:lnTo>
                  <a:pt x="7024" y="6406"/>
                </a:lnTo>
                <a:lnTo>
                  <a:pt x="2397" y="81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4" name="Google Shape;2464;g2b5c250f245_0_0"/>
          <p:cNvSpPr/>
          <p:nvPr/>
        </p:nvSpPr>
        <p:spPr>
          <a:xfrm>
            <a:off x="1172708" y="2905133"/>
            <a:ext cx="9749" cy="11444"/>
          </a:xfrm>
          <a:custGeom>
            <a:rect b="b" l="l" r="r" t="t"/>
            <a:pathLst>
              <a:path extrusionOk="0" h="17145" w="14605">
                <a:moveTo>
                  <a:pt x="14224" y="16217"/>
                </a:moveTo>
                <a:lnTo>
                  <a:pt x="9753" y="14820"/>
                </a:lnTo>
                <a:lnTo>
                  <a:pt x="7747" y="12369"/>
                </a:lnTo>
                <a:lnTo>
                  <a:pt x="8585" y="13817"/>
                </a:lnTo>
                <a:lnTo>
                  <a:pt x="9258" y="15328"/>
                </a:lnTo>
                <a:lnTo>
                  <a:pt x="9258" y="16992"/>
                </a:lnTo>
                <a:lnTo>
                  <a:pt x="14224" y="16217"/>
                </a:lnTo>
                <a:close/>
              </a:path>
              <a:path extrusionOk="0" h="17145" w="14605">
                <a:moveTo>
                  <a:pt x="14312" y="6108"/>
                </a:moveTo>
                <a:lnTo>
                  <a:pt x="12153" y="3175"/>
                </a:lnTo>
                <a:lnTo>
                  <a:pt x="8369" y="0"/>
                </a:lnTo>
                <a:lnTo>
                  <a:pt x="0" y="2959"/>
                </a:lnTo>
                <a:lnTo>
                  <a:pt x="4127" y="6692"/>
                </a:lnTo>
                <a:lnTo>
                  <a:pt x="7137" y="11315"/>
                </a:lnTo>
                <a:lnTo>
                  <a:pt x="7023" y="10985"/>
                </a:lnTo>
                <a:lnTo>
                  <a:pt x="6858" y="10706"/>
                </a:lnTo>
                <a:lnTo>
                  <a:pt x="6908" y="10363"/>
                </a:lnTo>
                <a:lnTo>
                  <a:pt x="13119" y="8572"/>
                </a:lnTo>
                <a:lnTo>
                  <a:pt x="14312" y="61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5" name="Google Shape;2465;g2b5c250f245_0_0"/>
          <p:cNvSpPr/>
          <p:nvPr/>
        </p:nvSpPr>
        <p:spPr>
          <a:xfrm>
            <a:off x="1182858" y="2863304"/>
            <a:ext cx="8901" cy="5510"/>
          </a:xfrm>
          <a:custGeom>
            <a:rect b="b" l="l" r="r" t="t"/>
            <a:pathLst>
              <a:path extrusionOk="0" h="8254" w="13335">
                <a:moveTo>
                  <a:pt x="0" y="7755"/>
                </a:moveTo>
                <a:lnTo>
                  <a:pt x="1616" y="4803"/>
                </a:lnTo>
                <a:lnTo>
                  <a:pt x="694" y="0"/>
                </a:lnTo>
                <a:lnTo>
                  <a:pt x="6655" y="847"/>
                </a:lnTo>
                <a:lnTo>
                  <a:pt x="11960" y="3806"/>
                </a:lnTo>
                <a:lnTo>
                  <a:pt x="0" y="7755"/>
                </a:lnTo>
                <a:close/>
              </a:path>
              <a:path extrusionOk="0" h="8254" w="13335">
                <a:moveTo>
                  <a:pt x="9812" y="5750"/>
                </a:moveTo>
                <a:lnTo>
                  <a:pt x="12146" y="3910"/>
                </a:lnTo>
                <a:lnTo>
                  <a:pt x="11960" y="3806"/>
                </a:lnTo>
                <a:lnTo>
                  <a:pt x="12990" y="3466"/>
                </a:lnTo>
                <a:lnTo>
                  <a:pt x="9812" y="57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6" name="Google Shape;2466;g2b5c250f245_0_0"/>
          <p:cNvSpPr/>
          <p:nvPr/>
        </p:nvSpPr>
        <p:spPr>
          <a:xfrm>
            <a:off x="1156132" y="2884076"/>
            <a:ext cx="11020" cy="29246"/>
          </a:xfrm>
          <a:custGeom>
            <a:rect b="b" l="l" r="r" t="t"/>
            <a:pathLst>
              <a:path extrusionOk="0" h="43814" w="16510">
                <a:moveTo>
                  <a:pt x="1511" y="30137"/>
                </a:moveTo>
                <a:lnTo>
                  <a:pt x="723" y="24180"/>
                </a:lnTo>
                <a:lnTo>
                  <a:pt x="0" y="33147"/>
                </a:lnTo>
                <a:lnTo>
                  <a:pt x="1511" y="30137"/>
                </a:lnTo>
                <a:close/>
              </a:path>
              <a:path extrusionOk="0" h="43814" w="16510">
                <a:moveTo>
                  <a:pt x="6527" y="11201"/>
                </a:moveTo>
                <a:lnTo>
                  <a:pt x="5524" y="6070"/>
                </a:lnTo>
                <a:lnTo>
                  <a:pt x="6184" y="0"/>
                </a:lnTo>
                <a:lnTo>
                  <a:pt x="3124" y="1003"/>
                </a:lnTo>
                <a:lnTo>
                  <a:pt x="2336" y="9969"/>
                </a:lnTo>
                <a:lnTo>
                  <a:pt x="4076" y="9359"/>
                </a:lnTo>
                <a:lnTo>
                  <a:pt x="5410" y="10147"/>
                </a:lnTo>
                <a:lnTo>
                  <a:pt x="6527" y="11201"/>
                </a:lnTo>
                <a:close/>
              </a:path>
              <a:path extrusionOk="0" h="43814" w="16510">
                <a:moveTo>
                  <a:pt x="10033" y="17322"/>
                </a:moveTo>
                <a:lnTo>
                  <a:pt x="9537" y="15938"/>
                </a:lnTo>
                <a:lnTo>
                  <a:pt x="8369" y="12979"/>
                </a:lnTo>
                <a:lnTo>
                  <a:pt x="6527" y="11201"/>
                </a:lnTo>
                <a:lnTo>
                  <a:pt x="7023" y="13868"/>
                </a:lnTo>
                <a:lnTo>
                  <a:pt x="7912" y="16319"/>
                </a:lnTo>
                <a:lnTo>
                  <a:pt x="10033" y="17322"/>
                </a:lnTo>
                <a:close/>
              </a:path>
              <a:path extrusionOk="0" h="43814" w="16510">
                <a:moveTo>
                  <a:pt x="16230" y="38722"/>
                </a:moveTo>
                <a:lnTo>
                  <a:pt x="6972" y="38214"/>
                </a:lnTo>
                <a:lnTo>
                  <a:pt x="6184" y="43459"/>
                </a:lnTo>
                <a:lnTo>
                  <a:pt x="16230" y="387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7" name="Google Shape;2467;g2b5c250f245_0_0"/>
          <p:cNvSpPr/>
          <p:nvPr/>
        </p:nvSpPr>
        <p:spPr>
          <a:xfrm>
            <a:off x="1116623" y="2820085"/>
            <a:ext cx="28823" cy="28822"/>
          </a:xfrm>
          <a:custGeom>
            <a:rect b="b" l="l" r="r" t="t"/>
            <a:pathLst>
              <a:path extrusionOk="0" h="43179" w="43180">
                <a:moveTo>
                  <a:pt x="10541" y="16941"/>
                </a:moveTo>
                <a:lnTo>
                  <a:pt x="6819" y="15417"/>
                </a:lnTo>
                <a:lnTo>
                  <a:pt x="2717" y="12979"/>
                </a:lnTo>
                <a:lnTo>
                  <a:pt x="0" y="12674"/>
                </a:lnTo>
                <a:lnTo>
                  <a:pt x="457" y="17551"/>
                </a:lnTo>
                <a:lnTo>
                  <a:pt x="4305" y="17602"/>
                </a:lnTo>
                <a:lnTo>
                  <a:pt x="9486" y="25958"/>
                </a:lnTo>
                <a:lnTo>
                  <a:pt x="10541" y="16941"/>
                </a:lnTo>
                <a:close/>
              </a:path>
              <a:path extrusionOk="0" h="43179" w="43180">
                <a:moveTo>
                  <a:pt x="27101" y="36601"/>
                </a:moveTo>
                <a:lnTo>
                  <a:pt x="13779" y="39497"/>
                </a:lnTo>
                <a:lnTo>
                  <a:pt x="19964" y="42557"/>
                </a:lnTo>
                <a:lnTo>
                  <a:pt x="21526" y="39560"/>
                </a:lnTo>
                <a:lnTo>
                  <a:pt x="23863" y="38823"/>
                </a:lnTo>
                <a:lnTo>
                  <a:pt x="27101" y="36601"/>
                </a:lnTo>
                <a:close/>
              </a:path>
              <a:path extrusionOk="0" h="43179" w="43180">
                <a:moveTo>
                  <a:pt x="42595" y="8356"/>
                </a:moveTo>
                <a:lnTo>
                  <a:pt x="37477" y="114"/>
                </a:lnTo>
                <a:lnTo>
                  <a:pt x="33566" y="0"/>
                </a:lnTo>
                <a:lnTo>
                  <a:pt x="31953" y="3009"/>
                </a:lnTo>
                <a:lnTo>
                  <a:pt x="34188" y="6019"/>
                </a:lnTo>
                <a:lnTo>
                  <a:pt x="37198" y="7581"/>
                </a:lnTo>
                <a:lnTo>
                  <a:pt x="39420" y="10579"/>
                </a:lnTo>
                <a:lnTo>
                  <a:pt x="42595" y="83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8" name="Google Shape;2468;g2b5c250f245_0_0"/>
          <p:cNvSpPr/>
          <p:nvPr/>
        </p:nvSpPr>
        <p:spPr>
          <a:xfrm>
            <a:off x="1114699" y="2736257"/>
            <a:ext cx="15259" cy="3390"/>
          </a:xfrm>
          <a:custGeom>
            <a:rect b="b" l="l" r="r" t="t"/>
            <a:pathLst>
              <a:path extrusionOk="0" h="5079" w="22860">
                <a:moveTo>
                  <a:pt x="669" y="4902"/>
                </a:moveTo>
                <a:lnTo>
                  <a:pt x="0" y="2618"/>
                </a:lnTo>
                <a:lnTo>
                  <a:pt x="22412" y="0"/>
                </a:lnTo>
                <a:lnTo>
                  <a:pt x="669" y="49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69" name="Google Shape;2469;g2b5c250f245_0_0"/>
          <p:cNvSpPr/>
          <p:nvPr/>
        </p:nvSpPr>
        <p:spPr>
          <a:xfrm>
            <a:off x="1063671" y="2662783"/>
            <a:ext cx="14835" cy="10172"/>
          </a:xfrm>
          <a:custGeom>
            <a:rect b="b" l="l" r="r" t="t"/>
            <a:pathLst>
              <a:path extrusionOk="0" h="15239" w="22225">
                <a:moveTo>
                  <a:pt x="18059" y="6311"/>
                </a:moveTo>
                <a:lnTo>
                  <a:pt x="14351" y="2628"/>
                </a:lnTo>
                <a:lnTo>
                  <a:pt x="11684" y="254"/>
                </a:lnTo>
                <a:lnTo>
                  <a:pt x="7683" y="0"/>
                </a:lnTo>
                <a:lnTo>
                  <a:pt x="0" y="2641"/>
                </a:lnTo>
                <a:lnTo>
                  <a:pt x="787" y="7785"/>
                </a:lnTo>
                <a:lnTo>
                  <a:pt x="5219" y="8420"/>
                </a:lnTo>
                <a:lnTo>
                  <a:pt x="9385" y="8902"/>
                </a:lnTo>
                <a:lnTo>
                  <a:pt x="9359" y="13614"/>
                </a:lnTo>
                <a:lnTo>
                  <a:pt x="14998" y="15125"/>
                </a:lnTo>
                <a:lnTo>
                  <a:pt x="13093" y="4584"/>
                </a:lnTo>
                <a:lnTo>
                  <a:pt x="18059" y="6311"/>
                </a:lnTo>
                <a:close/>
              </a:path>
              <a:path extrusionOk="0" h="15239" w="22225">
                <a:moveTo>
                  <a:pt x="22072" y="8991"/>
                </a:moveTo>
                <a:lnTo>
                  <a:pt x="20345" y="7378"/>
                </a:lnTo>
                <a:lnTo>
                  <a:pt x="19113" y="6705"/>
                </a:lnTo>
                <a:lnTo>
                  <a:pt x="18059" y="6311"/>
                </a:lnTo>
                <a:lnTo>
                  <a:pt x="19113" y="7213"/>
                </a:lnTo>
                <a:lnTo>
                  <a:pt x="20396" y="8102"/>
                </a:lnTo>
                <a:lnTo>
                  <a:pt x="22072" y="89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0" name="Google Shape;2470;g2b5c250f245_0_0"/>
          <p:cNvSpPr/>
          <p:nvPr/>
        </p:nvSpPr>
        <p:spPr>
          <a:xfrm>
            <a:off x="938533" y="1736309"/>
            <a:ext cx="15258" cy="9749"/>
          </a:xfrm>
          <a:custGeom>
            <a:rect b="b" l="l" r="r" t="t"/>
            <a:pathLst>
              <a:path extrusionOk="0" h="14605" w="22859">
                <a:moveTo>
                  <a:pt x="13385" y="0"/>
                </a:moveTo>
                <a:lnTo>
                  <a:pt x="0" y="165"/>
                </a:lnTo>
                <a:lnTo>
                  <a:pt x="1066" y="1498"/>
                </a:lnTo>
                <a:lnTo>
                  <a:pt x="3187" y="4064"/>
                </a:lnTo>
                <a:lnTo>
                  <a:pt x="558" y="6350"/>
                </a:lnTo>
                <a:lnTo>
                  <a:pt x="13385" y="0"/>
                </a:lnTo>
                <a:close/>
              </a:path>
              <a:path extrusionOk="0" h="14605" w="22859">
                <a:moveTo>
                  <a:pt x="22479" y="5676"/>
                </a:moveTo>
                <a:lnTo>
                  <a:pt x="16840" y="12585"/>
                </a:lnTo>
                <a:lnTo>
                  <a:pt x="20294" y="14084"/>
                </a:lnTo>
                <a:lnTo>
                  <a:pt x="22479" y="56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1" name="Google Shape;2471;g2b5c250f245_0_0"/>
          <p:cNvSpPr/>
          <p:nvPr/>
        </p:nvSpPr>
        <p:spPr>
          <a:xfrm>
            <a:off x="995476" y="2381013"/>
            <a:ext cx="4662" cy="4662"/>
          </a:xfrm>
          <a:custGeom>
            <a:rect b="b" l="l" r="r" t="t"/>
            <a:pathLst>
              <a:path extrusionOk="0" h="6985" w="6984">
                <a:moveTo>
                  <a:pt x="0" y="6963"/>
                </a:moveTo>
                <a:lnTo>
                  <a:pt x="6857" y="0"/>
                </a:lnTo>
                <a:lnTo>
                  <a:pt x="6857" y="3398"/>
                </a:lnTo>
                <a:lnTo>
                  <a:pt x="6913" y="5069"/>
                </a:lnTo>
                <a:lnTo>
                  <a:pt x="3456" y="6852"/>
                </a:lnTo>
                <a:lnTo>
                  <a:pt x="0" y="69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2" name="Google Shape;2472;g2b5c250f245_0_0"/>
          <p:cNvSpPr/>
          <p:nvPr/>
        </p:nvSpPr>
        <p:spPr>
          <a:xfrm>
            <a:off x="990942" y="2318730"/>
            <a:ext cx="8477" cy="3814"/>
          </a:xfrm>
          <a:custGeom>
            <a:rect b="b" l="l" r="r" t="t"/>
            <a:pathLst>
              <a:path extrusionOk="0" h="5714" w="12700">
                <a:moveTo>
                  <a:pt x="0" y="5236"/>
                </a:moveTo>
                <a:lnTo>
                  <a:pt x="0" y="3565"/>
                </a:lnTo>
                <a:lnTo>
                  <a:pt x="12154" y="0"/>
                </a:lnTo>
                <a:lnTo>
                  <a:pt x="0" y="52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3" name="Google Shape;2473;g2b5c250f245_0_0"/>
          <p:cNvSpPr/>
          <p:nvPr/>
        </p:nvSpPr>
        <p:spPr>
          <a:xfrm>
            <a:off x="971283" y="2269433"/>
            <a:ext cx="4662" cy="7629"/>
          </a:xfrm>
          <a:custGeom>
            <a:rect b="b" l="l" r="r" t="t"/>
            <a:pathLst>
              <a:path extrusionOk="0" h="11429" w="6984">
                <a:moveTo>
                  <a:pt x="3512" y="10881"/>
                </a:moveTo>
                <a:lnTo>
                  <a:pt x="3512" y="7539"/>
                </a:lnTo>
                <a:lnTo>
                  <a:pt x="55" y="4196"/>
                </a:lnTo>
                <a:lnTo>
                  <a:pt x="0" y="853"/>
                </a:lnTo>
                <a:lnTo>
                  <a:pt x="6672" y="0"/>
                </a:lnTo>
                <a:lnTo>
                  <a:pt x="6335" y="2044"/>
                </a:lnTo>
                <a:lnTo>
                  <a:pt x="3708" y="6000"/>
                </a:lnTo>
                <a:lnTo>
                  <a:pt x="3512" y="108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4" name="Google Shape;2474;g2b5c250f245_0_0"/>
          <p:cNvSpPr/>
          <p:nvPr/>
        </p:nvSpPr>
        <p:spPr>
          <a:xfrm>
            <a:off x="293555" y="2331915"/>
            <a:ext cx="3390" cy="8053"/>
          </a:xfrm>
          <a:custGeom>
            <a:rect b="b" l="l" r="r" t="t"/>
            <a:pathLst>
              <a:path extrusionOk="0" h="12064" w="5079">
                <a:moveTo>
                  <a:pt x="0" y="11643"/>
                </a:moveTo>
                <a:lnTo>
                  <a:pt x="724" y="10139"/>
                </a:lnTo>
                <a:lnTo>
                  <a:pt x="1672" y="947"/>
                </a:lnTo>
                <a:lnTo>
                  <a:pt x="4070" y="2395"/>
                </a:lnTo>
                <a:lnTo>
                  <a:pt x="4460" y="0"/>
                </a:lnTo>
                <a:lnTo>
                  <a:pt x="4683" y="10752"/>
                </a:lnTo>
                <a:lnTo>
                  <a:pt x="0" y="116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5" name="Google Shape;2475;g2b5c250f245_0_0"/>
          <p:cNvSpPr/>
          <p:nvPr/>
        </p:nvSpPr>
        <p:spPr>
          <a:xfrm>
            <a:off x="326846" y="2320442"/>
            <a:ext cx="154710" cy="72904"/>
          </a:xfrm>
          <a:custGeom>
            <a:rect b="b" l="l" r="r" t="t"/>
            <a:pathLst>
              <a:path extrusionOk="0" h="109220" w="231775">
                <a:moveTo>
                  <a:pt x="8597" y="6299"/>
                </a:moveTo>
                <a:lnTo>
                  <a:pt x="1676" y="10198"/>
                </a:lnTo>
                <a:lnTo>
                  <a:pt x="0" y="13589"/>
                </a:lnTo>
                <a:lnTo>
                  <a:pt x="8597" y="6299"/>
                </a:lnTo>
                <a:close/>
              </a:path>
              <a:path extrusionOk="0" h="109220" w="231775">
                <a:moveTo>
                  <a:pt x="42049" y="20497"/>
                </a:moveTo>
                <a:lnTo>
                  <a:pt x="39700" y="13449"/>
                </a:lnTo>
                <a:lnTo>
                  <a:pt x="33782" y="12992"/>
                </a:lnTo>
                <a:lnTo>
                  <a:pt x="26733" y="14185"/>
                </a:lnTo>
                <a:lnTo>
                  <a:pt x="20967" y="12090"/>
                </a:lnTo>
                <a:lnTo>
                  <a:pt x="20688" y="8356"/>
                </a:lnTo>
                <a:lnTo>
                  <a:pt x="14274" y="19672"/>
                </a:lnTo>
                <a:lnTo>
                  <a:pt x="21793" y="19113"/>
                </a:lnTo>
                <a:lnTo>
                  <a:pt x="29730" y="18034"/>
                </a:lnTo>
                <a:lnTo>
                  <a:pt x="36880" y="17995"/>
                </a:lnTo>
                <a:lnTo>
                  <a:pt x="42049" y="20497"/>
                </a:lnTo>
                <a:close/>
              </a:path>
              <a:path extrusionOk="0" h="109220" w="231775">
                <a:moveTo>
                  <a:pt x="48450" y="5511"/>
                </a:moveTo>
                <a:lnTo>
                  <a:pt x="45389" y="0"/>
                </a:lnTo>
                <a:lnTo>
                  <a:pt x="40373" y="4127"/>
                </a:lnTo>
                <a:lnTo>
                  <a:pt x="42875" y="2120"/>
                </a:lnTo>
                <a:lnTo>
                  <a:pt x="47396" y="10248"/>
                </a:lnTo>
                <a:lnTo>
                  <a:pt x="48450" y="5511"/>
                </a:lnTo>
                <a:close/>
              </a:path>
              <a:path extrusionOk="0" h="109220" w="231775">
                <a:moveTo>
                  <a:pt x="51409" y="62509"/>
                </a:moveTo>
                <a:lnTo>
                  <a:pt x="50126" y="56934"/>
                </a:lnTo>
                <a:lnTo>
                  <a:pt x="45885" y="56324"/>
                </a:lnTo>
                <a:lnTo>
                  <a:pt x="51409" y="62509"/>
                </a:lnTo>
                <a:close/>
              </a:path>
              <a:path extrusionOk="0" h="109220" w="231775">
                <a:moveTo>
                  <a:pt x="54241" y="55067"/>
                </a:moveTo>
                <a:lnTo>
                  <a:pt x="49682" y="55270"/>
                </a:lnTo>
                <a:lnTo>
                  <a:pt x="49961" y="55994"/>
                </a:lnTo>
                <a:lnTo>
                  <a:pt x="50012" y="56375"/>
                </a:lnTo>
                <a:lnTo>
                  <a:pt x="50126" y="56934"/>
                </a:lnTo>
                <a:lnTo>
                  <a:pt x="51015" y="57048"/>
                </a:lnTo>
                <a:lnTo>
                  <a:pt x="52197" y="57442"/>
                </a:lnTo>
                <a:lnTo>
                  <a:pt x="54025" y="58496"/>
                </a:lnTo>
                <a:lnTo>
                  <a:pt x="54241" y="55067"/>
                </a:lnTo>
                <a:close/>
              </a:path>
              <a:path extrusionOk="0" h="109220" w="231775">
                <a:moveTo>
                  <a:pt x="59994" y="54813"/>
                </a:moveTo>
                <a:lnTo>
                  <a:pt x="54419" y="52311"/>
                </a:lnTo>
                <a:lnTo>
                  <a:pt x="54241" y="55067"/>
                </a:lnTo>
                <a:lnTo>
                  <a:pt x="59994" y="54813"/>
                </a:lnTo>
                <a:close/>
              </a:path>
              <a:path extrusionOk="0" h="109220" w="231775">
                <a:moveTo>
                  <a:pt x="66573" y="40170"/>
                </a:moveTo>
                <a:lnTo>
                  <a:pt x="60134" y="41084"/>
                </a:lnTo>
                <a:lnTo>
                  <a:pt x="57531" y="44615"/>
                </a:lnTo>
                <a:lnTo>
                  <a:pt x="59055" y="48653"/>
                </a:lnTo>
                <a:lnTo>
                  <a:pt x="64960" y="51142"/>
                </a:lnTo>
                <a:lnTo>
                  <a:pt x="62953" y="46850"/>
                </a:lnTo>
                <a:lnTo>
                  <a:pt x="59550" y="43510"/>
                </a:lnTo>
                <a:lnTo>
                  <a:pt x="66573" y="40170"/>
                </a:lnTo>
                <a:close/>
              </a:path>
              <a:path extrusionOk="0" h="109220" w="231775">
                <a:moveTo>
                  <a:pt x="71539" y="70256"/>
                </a:moveTo>
                <a:lnTo>
                  <a:pt x="71488" y="66459"/>
                </a:lnTo>
                <a:lnTo>
                  <a:pt x="70027" y="59778"/>
                </a:lnTo>
                <a:lnTo>
                  <a:pt x="63068" y="63169"/>
                </a:lnTo>
                <a:lnTo>
                  <a:pt x="63169" y="66967"/>
                </a:lnTo>
                <a:lnTo>
                  <a:pt x="67691" y="69354"/>
                </a:lnTo>
                <a:lnTo>
                  <a:pt x="65176" y="71259"/>
                </a:lnTo>
                <a:lnTo>
                  <a:pt x="71539" y="70256"/>
                </a:lnTo>
                <a:close/>
              </a:path>
              <a:path extrusionOk="0" h="109220" w="231775">
                <a:moveTo>
                  <a:pt x="76390" y="44348"/>
                </a:moveTo>
                <a:lnTo>
                  <a:pt x="71818" y="52641"/>
                </a:lnTo>
                <a:lnTo>
                  <a:pt x="73660" y="48361"/>
                </a:lnTo>
                <a:lnTo>
                  <a:pt x="71145" y="52197"/>
                </a:lnTo>
                <a:lnTo>
                  <a:pt x="67691" y="54546"/>
                </a:lnTo>
                <a:lnTo>
                  <a:pt x="75044" y="51866"/>
                </a:lnTo>
                <a:lnTo>
                  <a:pt x="74993" y="49187"/>
                </a:lnTo>
                <a:lnTo>
                  <a:pt x="76390" y="44348"/>
                </a:lnTo>
                <a:close/>
              </a:path>
              <a:path extrusionOk="0" h="109220" w="231775">
                <a:moveTo>
                  <a:pt x="78511" y="50584"/>
                </a:moveTo>
                <a:lnTo>
                  <a:pt x="75044" y="51866"/>
                </a:lnTo>
                <a:lnTo>
                  <a:pt x="75107" y="53479"/>
                </a:lnTo>
                <a:lnTo>
                  <a:pt x="75666" y="54203"/>
                </a:lnTo>
                <a:lnTo>
                  <a:pt x="78511" y="50584"/>
                </a:lnTo>
                <a:close/>
              </a:path>
              <a:path extrusionOk="0" h="109220" w="231775">
                <a:moveTo>
                  <a:pt x="86588" y="34874"/>
                </a:moveTo>
                <a:lnTo>
                  <a:pt x="84645" y="34378"/>
                </a:lnTo>
                <a:lnTo>
                  <a:pt x="71208" y="42557"/>
                </a:lnTo>
                <a:lnTo>
                  <a:pt x="86588" y="34874"/>
                </a:lnTo>
                <a:close/>
              </a:path>
              <a:path extrusionOk="0" h="109220" w="231775">
                <a:moveTo>
                  <a:pt x="102539" y="75539"/>
                </a:moveTo>
                <a:lnTo>
                  <a:pt x="102412" y="73863"/>
                </a:lnTo>
                <a:lnTo>
                  <a:pt x="101142" y="78613"/>
                </a:lnTo>
                <a:lnTo>
                  <a:pt x="102539" y="75539"/>
                </a:lnTo>
                <a:close/>
              </a:path>
              <a:path extrusionOk="0" h="109220" w="231775">
                <a:moveTo>
                  <a:pt x="103035" y="65405"/>
                </a:moveTo>
                <a:lnTo>
                  <a:pt x="97853" y="67691"/>
                </a:lnTo>
                <a:lnTo>
                  <a:pt x="99187" y="70523"/>
                </a:lnTo>
                <a:lnTo>
                  <a:pt x="102400" y="73799"/>
                </a:lnTo>
                <a:lnTo>
                  <a:pt x="102095" y="69583"/>
                </a:lnTo>
                <a:lnTo>
                  <a:pt x="103035" y="65405"/>
                </a:lnTo>
                <a:close/>
              </a:path>
              <a:path extrusionOk="0" h="109220" w="231775">
                <a:moveTo>
                  <a:pt x="110782" y="62001"/>
                </a:moveTo>
                <a:lnTo>
                  <a:pt x="105664" y="59550"/>
                </a:lnTo>
                <a:lnTo>
                  <a:pt x="103822" y="61836"/>
                </a:lnTo>
                <a:lnTo>
                  <a:pt x="103035" y="65405"/>
                </a:lnTo>
                <a:lnTo>
                  <a:pt x="110782" y="62001"/>
                </a:lnTo>
                <a:close/>
              </a:path>
              <a:path extrusionOk="0" h="109220" w="231775">
                <a:moveTo>
                  <a:pt x="112293" y="41059"/>
                </a:moveTo>
                <a:lnTo>
                  <a:pt x="107556" y="31089"/>
                </a:lnTo>
                <a:lnTo>
                  <a:pt x="103035" y="36322"/>
                </a:lnTo>
                <a:lnTo>
                  <a:pt x="105714" y="42011"/>
                </a:lnTo>
                <a:lnTo>
                  <a:pt x="103149" y="43891"/>
                </a:lnTo>
                <a:lnTo>
                  <a:pt x="112293" y="41059"/>
                </a:lnTo>
                <a:close/>
              </a:path>
              <a:path extrusionOk="0" h="109220" w="231775">
                <a:moveTo>
                  <a:pt x="120599" y="65963"/>
                </a:moveTo>
                <a:lnTo>
                  <a:pt x="120548" y="65620"/>
                </a:lnTo>
                <a:lnTo>
                  <a:pt x="119926" y="66687"/>
                </a:lnTo>
                <a:lnTo>
                  <a:pt x="120484" y="66903"/>
                </a:lnTo>
                <a:lnTo>
                  <a:pt x="120599" y="65963"/>
                </a:lnTo>
                <a:close/>
              </a:path>
              <a:path extrusionOk="0" h="109220" w="231775">
                <a:moveTo>
                  <a:pt x="120764" y="54648"/>
                </a:moveTo>
                <a:lnTo>
                  <a:pt x="114973" y="50533"/>
                </a:lnTo>
                <a:lnTo>
                  <a:pt x="114350" y="52870"/>
                </a:lnTo>
                <a:lnTo>
                  <a:pt x="114350" y="56718"/>
                </a:lnTo>
                <a:lnTo>
                  <a:pt x="111798" y="58547"/>
                </a:lnTo>
                <a:lnTo>
                  <a:pt x="120764" y="54648"/>
                </a:lnTo>
                <a:close/>
              </a:path>
              <a:path extrusionOk="0" h="109220" w="231775">
                <a:moveTo>
                  <a:pt x="121996" y="14820"/>
                </a:moveTo>
                <a:lnTo>
                  <a:pt x="120548" y="14033"/>
                </a:lnTo>
                <a:lnTo>
                  <a:pt x="120713" y="14986"/>
                </a:lnTo>
                <a:lnTo>
                  <a:pt x="120484" y="15595"/>
                </a:lnTo>
                <a:lnTo>
                  <a:pt x="120269" y="16268"/>
                </a:lnTo>
                <a:lnTo>
                  <a:pt x="121437" y="15430"/>
                </a:lnTo>
                <a:lnTo>
                  <a:pt x="121996" y="14820"/>
                </a:lnTo>
                <a:close/>
              </a:path>
              <a:path extrusionOk="0" h="109220" w="231775">
                <a:moveTo>
                  <a:pt x="122834" y="67856"/>
                </a:moveTo>
                <a:lnTo>
                  <a:pt x="122110" y="67576"/>
                </a:lnTo>
                <a:lnTo>
                  <a:pt x="121323" y="67246"/>
                </a:lnTo>
                <a:lnTo>
                  <a:pt x="120484" y="66903"/>
                </a:lnTo>
                <a:lnTo>
                  <a:pt x="120319" y="68973"/>
                </a:lnTo>
                <a:lnTo>
                  <a:pt x="119545" y="74256"/>
                </a:lnTo>
                <a:lnTo>
                  <a:pt x="122161" y="77431"/>
                </a:lnTo>
                <a:lnTo>
                  <a:pt x="122834" y="67856"/>
                </a:lnTo>
                <a:close/>
              </a:path>
              <a:path extrusionOk="0" h="109220" w="231775">
                <a:moveTo>
                  <a:pt x="124167" y="43903"/>
                </a:moveTo>
                <a:lnTo>
                  <a:pt x="123494" y="40627"/>
                </a:lnTo>
                <a:lnTo>
                  <a:pt x="122885" y="44843"/>
                </a:lnTo>
                <a:lnTo>
                  <a:pt x="124167" y="43903"/>
                </a:lnTo>
                <a:close/>
              </a:path>
              <a:path extrusionOk="0" h="109220" w="231775">
                <a:moveTo>
                  <a:pt x="124726" y="30200"/>
                </a:moveTo>
                <a:lnTo>
                  <a:pt x="124383" y="25908"/>
                </a:lnTo>
                <a:lnTo>
                  <a:pt x="124345" y="25463"/>
                </a:lnTo>
                <a:lnTo>
                  <a:pt x="124002" y="21170"/>
                </a:lnTo>
                <a:lnTo>
                  <a:pt x="122669" y="22123"/>
                </a:lnTo>
                <a:lnTo>
                  <a:pt x="120713" y="25463"/>
                </a:lnTo>
                <a:lnTo>
                  <a:pt x="118033" y="23571"/>
                </a:lnTo>
                <a:lnTo>
                  <a:pt x="116306" y="20002"/>
                </a:lnTo>
                <a:lnTo>
                  <a:pt x="119430" y="19278"/>
                </a:lnTo>
                <a:lnTo>
                  <a:pt x="120269" y="16268"/>
                </a:lnTo>
                <a:lnTo>
                  <a:pt x="117703" y="18046"/>
                </a:lnTo>
                <a:lnTo>
                  <a:pt x="111899" y="20612"/>
                </a:lnTo>
                <a:lnTo>
                  <a:pt x="116090" y="26797"/>
                </a:lnTo>
                <a:lnTo>
                  <a:pt x="117373" y="25908"/>
                </a:lnTo>
                <a:lnTo>
                  <a:pt x="121437" y="30645"/>
                </a:lnTo>
                <a:lnTo>
                  <a:pt x="123494" y="40627"/>
                </a:lnTo>
                <a:lnTo>
                  <a:pt x="124117" y="36322"/>
                </a:lnTo>
                <a:lnTo>
                  <a:pt x="124726" y="30200"/>
                </a:lnTo>
                <a:close/>
              </a:path>
              <a:path extrusionOk="0" h="109220" w="231775">
                <a:moveTo>
                  <a:pt x="124841" y="52870"/>
                </a:moveTo>
                <a:lnTo>
                  <a:pt x="120764" y="54648"/>
                </a:lnTo>
                <a:lnTo>
                  <a:pt x="122885" y="56210"/>
                </a:lnTo>
                <a:lnTo>
                  <a:pt x="124841" y="52870"/>
                </a:lnTo>
                <a:close/>
              </a:path>
              <a:path extrusionOk="0" h="109220" w="231775">
                <a:moveTo>
                  <a:pt x="127622" y="83616"/>
                </a:moveTo>
                <a:lnTo>
                  <a:pt x="123672" y="86461"/>
                </a:lnTo>
                <a:lnTo>
                  <a:pt x="117817" y="92595"/>
                </a:lnTo>
                <a:lnTo>
                  <a:pt x="127622" y="83616"/>
                </a:lnTo>
                <a:close/>
              </a:path>
              <a:path extrusionOk="0" h="109220" w="231775">
                <a:moveTo>
                  <a:pt x="127736" y="70027"/>
                </a:moveTo>
                <a:lnTo>
                  <a:pt x="127127" y="69697"/>
                </a:lnTo>
                <a:lnTo>
                  <a:pt x="125679" y="68973"/>
                </a:lnTo>
                <a:lnTo>
                  <a:pt x="122834" y="67525"/>
                </a:lnTo>
                <a:lnTo>
                  <a:pt x="122834" y="67856"/>
                </a:lnTo>
                <a:lnTo>
                  <a:pt x="125285" y="68910"/>
                </a:lnTo>
                <a:lnTo>
                  <a:pt x="127736" y="70027"/>
                </a:lnTo>
                <a:close/>
              </a:path>
              <a:path extrusionOk="0" h="109220" w="231775">
                <a:moveTo>
                  <a:pt x="137604" y="72923"/>
                </a:moveTo>
                <a:lnTo>
                  <a:pt x="137490" y="72085"/>
                </a:lnTo>
                <a:lnTo>
                  <a:pt x="137274" y="71755"/>
                </a:lnTo>
                <a:lnTo>
                  <a:pt x="136829" y="73253"/>
                </a:lnTo>
                <a:lnTo>
                  <a:pt x="137604" y="72923"/>
                </a:lnTo>
                <a:close/>
              </a:path>
              <a:path extrusionOk="0" h="109220" w="231775">
                <a:moveTo>
                  <a:pt x="137655" y="75704"/>
                </a:moveTo>
                <a:lnTo>
                  <a:pt x="137490" y="75768"/>
                </a:lnTo>
                <a:lnTo>
                  <a:pt x="137325" y="75882"/>
                </a:lnTo>
                <a:lnTo>
                  <a:pt x="137109" y="75933"/>
                </a:lnTo>
                <a:lnTo>
                  <a:pt x="137388" y="78105"/>
                </a:lnTo>
                <a:lnTo>
                  <a:pt x="137604" y="77152"/>
                </a:lnTo>
                <a:lnTo>
                  <a:pt x="137655" y="75704"/>
                </a:lnTo>
                <a:close/>
              </a:path>
              <a:path extrusionOk="0" h="109220" w="231775">
                <a:moveTo>
                  <a:pt x="143243" y="71526"/>
                </a:moveTo>
                <a:lnTo>
                  <a:pt x="141287" y="71640"/>
                </a:lnTo>
                <a:lnTo>
                  <a:pt x="139446" y="72085"/>
                </a:lnTo>
                <a:lnTo>
                  <a:pt x="137604" y="72923"/>
                </a:lnTo>
                <a:lnTo>
                  <a:pt x="137718" y="73710"/>
                </a:lnTo>
                <a:lnTo>
                  <a:pt x="137769" y="74764"/>
                </a:lnTo>
                <a:lnTo>
                  <a:pt x="137655" y="75704"/>
                </a:lnTo>
                <a:lnTo>
                  <a:pt x="139560" y="74879"/>
                </a:lnTo>
                <a:lnTo>
                  <a:pt x="141401" y="73088"/>
                </a:lnTo>
                <a:lnTo>
                  <a:pt x="143243" y="71526"/>
                </a:lnTo>
                <a:close/>
              </a:path>
              <a:path extrusionOk="0" h="109220" w="231775">
                <a:moveTo>
                  <a:pt x="149593" y="96939"/>
                </a:moveTo>
                <a:lnTo>
                  <a:pt x="145300" y="98386"/>
                </a:lnTo>
                <a:lnTo>
                  <a:pt x="142011" y="96545"/>
                </a:lnTo>
                <a:lnTo>
                  <a:pt x="139166" y="90144"/>
                </a:lnTo>
                <a:lnTo>
                  <a:pt x="134543" y="95326"/>
                </a:lnTo>
                <a:lnTo>
                  <a:pt x="138938" y="101396"/>
                </a:lnTo>
                <a:lnTo>
                  <a:pt x="134988" y="104228"/>
                </a:lnTo>
                <a:lnTo>
                  <a:pt x="139446" y="104457"/>
                </a:lnTo>
                <a:lnTo>
                  <a:pt x="144741" y="100495"/>
                </a:lnTo>
                <a:lnTo>
                  <a:pt x="149593" y="96939"/>
                </a:lnTo>
                <a:close/>
              </a:path>
              <a:path extrusionOk="0" h="109220" w="231775">
                <a:moveTo>
                  <a:pt x="151371" y="70192"/>
                </a:moveTo>
                <a:lnTo>
                  <a:pt x="150317" y="70307"/>
                </a:lnTo>
                <a:lnTo>
                  <a:pt x="148196" y="67741"/>
                </a:lnTo>
                <a:lnTo>
                  <a:pt x="145745" y="69303"/>
                </a:lnTo>
                <a:lnTo>
                  <a:pt x="143243" y="71526"/>
                </a:lnTo>
                <a:lnTo>
                  <a:pt x="145580" y="71310"/>
                </a:lnTo>
                <a:lnTo>
                  <a:pt x="147980" y="71475"/>
                </a:lnTo>
                <a:lnTo>
                  <a:pt x="150317" y="72148"/>
                </a:lnTo>
                <a:lnTo>
                  <a:pt x="151041" y="70980"/>
                </a:lnTo>
                <a:lnTo>
                  <a:pt x="151371" y="70192"/>
                </a:lnTo>
                <a:close/>
              </a:path>
              <a:path extrusionOk="0" h="109220" w="231775">
                <a:moveTo>
                  <a:pt x="157289" y="92138"/>
                </a:moveTo>
                <a:lnTo>
                  <a:pt x="155117" y="92925"/>
                </a:lnTo>
                <a:lnTo>
                  <a:pt x="152488" y="94767"/>
                </a:lnTo>
                <a:lnTo>
                  <a:pt x="149593" y="96939"/>
                </a:lnTo>
                <a:lnTo>
                  <a:pt x="151879" y="96050"/>
                </a:lnTo>
                <a:lnTo>
                  <a:pt x="154279" y="94818"/>
                </a:lnTo>
                <a:lnTo>
                  <a:pt x="157289" y="92138"/>
                </a:lnTo>
                <a:close/>
              </a:path>
              <a:path extrusionOk="0" h="109220" w="231775">
                <a:moveTo>
                  <a:pt x="159296" y="47358"/>
                </a:moveTo>
                <a:lnTo>
                  <a:pt x="156730" y="37884"/>
                </a:lnTo>
                <a:lnTo>
                  <a:pt x="155397" y="42621"/>
                </a:lnTo>
                <a:lnTo>
                  <a:pt x="150037" y="38836"/>
                </a:lnTo>
                <a:lnTo>
                  <a:pt x="149313" y="44958"/>
                </a:lnTo>
                <a:lnTo>
                  <a:pt x="147358" y="48247"/>
                </a:lnTo>
                <a:lnTo>
                  <a:pt x="159296" y="47358"/>
                </a:lnTo>
                <a:close/>
              </a:path>
              <a:path extrusionOk="0" h="109220" w="231775">
                <a:moveTo>
                  <a:pt x="160350" y="78549"/>
                </a:moveTo>
                <a:lnTo>
                  <a:pt x="157403" y="75374"/>
                </a:lnTo>
                <a:lnTo>
                  <a:pt x="153936" y="73367"/>
                </a:lnTo>
                <a:lnTo>
                  <a:pt x="150317" y="72148"/>
                </a:lnTo>
                <a:lnTo>
                  <a:pt x="148818" y="74764"/>
                </a:lnTo>
                <a:lnTo>
                  <a:pt x="145465" y="79159"/>
                </a:lnTo>
                <a:lnTo>
                  <a:pt x="149479" y="80162"/>
                </a:lnTo>
                <a:lnTo>
                  <a:pt x="153606" y="77266"/>
                </a:lnTo>
                <a:lnTo>
                  <a:pt x="156781" y="77825"/>
                </a:lnTo>
                <a:lnTo>
                  <a:pt x="160350" y="78549"/>
                </a:lnTo>
                <a:close/>
              </a:path>
              <a:path extrusionOk="0" h="109220" w="231775">
                <a:moveTo>
                  <a:pt x="167881" y="91757"/>
                </a:moveTo>
                <a:lnTo>
                  <a:pt x="167208" y="89357"/>
                </a:lnTo>
                <a:lnTo>
                  <a:pt x="166204" y="87185"/>
                </a:lnTo>
                <a:lnTo>
                  <a:pt x="165087" y="85064"/>
                </a:lnTo>
                <a:lnTo>
                  <a:pt x="165430" y="88417"/>
                </a:lnTo>
                <a:lnTo>
                  <a:pt x="166547" y="93865"/>
                </a:lnTo>
                <a:lnTo>
                  <a:pt x="167881" y="91757"/>
                </a:lnTo>
                <a:close/>
              </a:path>
              <a:path extrusionOk="0" h="109220" w="231775">
                <a:moveTo>
                  <a:pt x="180314" y="70637"/>
                </a:moveTo>
                <a:lnTo>
                  <a:pt x="180149" y="59550"/>
                </a:lnTo>
                <a:lnTo>
                  <a:pt x="172339" y="57099"/>
                </a:lnTo>
                <a:lnTo>
                  <a:pt x="172059" y="64795"/>
                </a:lnTo>
                <a:lnTo>
                  <a:pt x="166154" y="66802"/>
                </a:lnTo>
                <a:lnTo>
                  <a:pt x="170891" y="68630"/>
                </a:lnTo>
                <a:lnTo>
                  <a:pt x="169214" y="70637"/>
                </a:lnTo>
                <a:lnTo>
                  <a:pt x="166395" y="73736"/>
                </a:lnTo>
                <a:lnTo>
                  <a:pt x="167716" y="78828"/>
                </a:lnTo>
                <a:lnTo>
                  <a:pt x="164807" y="79387"/>
                </a:lnTo>
                <a:lnTo>
                  <a:pt x="162521" y="78994"/>
                </a:lnTo>
                <a:lnTo>
                  <a:pt x="160350" y="78549"/>
                </a:lnTo>
                <a:lnTo>
                  <a:pt x="162140" y="80505"/>
                </a:lnTo>
                <a:lnTo>
                  <a:pt x="163753" y="82677"/>
                </a:lnTo>
                <a:lnTo>
                  <a:pt x="165087" y="85064"/>
                </a:lnTo>
                <a:lnTo>
                  <a:pt x="164985" y="84455"/>
                </a:lnTo>
                <a:lnTo>
                  <a:pt x="178866" y="84518"/>
                </a:lnTo>
                <a:lnTo>
                  <a:pt x="177660" y="83172"/>
                </a:lnTo>
                <a:lnTo>
                  <a:pt x="176796" y="82232"/>
                </a:lnTo>
                <a:lnTo>
                  <a:pt x="173507" y="81165"/>
                </a:lnTo>
                <a:lnTo>
                  <a:pt x="170218" y="80479"/>
                </a:lnTo>
                <a:lnTo>
                  <a:pt x="170218" y="83172"/>
                </a:lnTo>
                <a:lnTo>
                  <a:pt x="167093" y="82448"/>
                </a:lnTo>
                <a:lnTo>
                  <a:pt x="165646" y="83058"/>
                </a:lnTo>
                <a:lnTo>
                  <a:pt x="165201" y="83845"/>
                </a:lnTo>
                <a:lnTo>
                  <a:pt x="164985" y="84289"/>
                </a:lnTo>
                <a:lnTo>
                  <a:pt x="164985" y="82232"/>
                </a:lnTo>
                <a:lnTo>
                  <a:pt x="165315" y="83121"/>
                </a:lnTo>
                <a:lnTo>
                  <a:pt x="165646" y="83058"/>
                </a:lnTo>
                <a:lnTo>
                  <a:pt x="166027" y="82232"/>
                </a:lnTo>
                <a:lnTo>
                  <a:pt x="166204" y="81838"/>
                </a:lnTo>
                <a:lnTo>
                  <a:pt x="167436" y="79946"/>
                </a:lnTo>
                <a:lnTo>
                  <a:pt x="170218" y="83172"/>
                </a:lnTo>
                <a:lnTo>
                  <a:pt x="170218" y="80479"/>
                </a:lnTo>
                <a:lnTo>
                  <a:pt x="167703" y="79946"/>
                </a:lnTo>
                <a:lnTo>
                  <a:pt x="167436" y="79883"/>
                </a:lnTo>
                <a:lnTo>
                  <a:pt x="167767" y="79387"/>
                </a:lnTo>
                <a:lnTo>
                  <a:pt x="172732" y="71869"/>
                </a:lnTo>
                <a:lnTo>
                  <a:pt x="180314" y="70637"/>
                </a:lnTo>
                <a:close/>
              </a:path>
              <a:path extrusionOk="0" h="109220" w="231775">
                <a:moveTo>
                  <a:pt x="192519" y="91592"/>
                </a:moveTo>
                <a:lnTo>
                  <a:pt x="180479" y="85407"/>
                </a:lnTo>
                <a:lnTo>
                  <a:pt x="181813" y="84518"/>
                </a:lnTo>
                <a:lnTo>
                  <a:pt x="178866" y="84518"/>
                </a:lnTo>
                <a:lnTo>
                  <a:pt x="181267" y="87071"/>
                </a:lnTo>
                <a:lnTo>
                  <a:pt x="182092" y="91147"/>
                </a:lnTo>
                <a:lnTo>
                  <a:pt x="183438" y="98996"/>
                </a:lnTo>
                <a:lnTo>
                  <a:pt x="189128" y="96774"/>
                </a:lnTo>
                <a:lnTo>
                  <a:pt x="191185" y="94145"/>
                </a:lnTo>
                <a:lnTo>
                  <a:pt x="192519" y="91592"/>
                </a:lnTo>
                <a:close/>
              </a:path>
              <a:path extrusionOk="0" h="109220" w="231775">
                <a:moveTo>
                  <a:pt x="193243" y="90144"/>
                </a:moveTo>
                <a:lnTo>
                  <a:pt x="192519" y="91592"/>
                </a:lnTo>
                <a:lnTo>
                  <a:pt x="193192" y="91922"/>
                </a:lnTo>
                <a:lnTo>
                  <a:pt x="193192" y="91363"/>
                </a:lnTo>
                <a:lnTo>
                  <a:pt x="193243" y="90690"/>
                </a:lnTo>
                <a:lnTo>
                  <a:pt x="193243" y="90144"/>
                </a:lnTo>
                <a:close/>
              </a:path>
              <a:path extrusionOk="0" h="109220" w="231775">
                <a:moveTo>
                  <a:pt x="198539" y="94767"/>
                </a:moveTo>
                <a:lnTo>
                  <a:pt x="192582" y="96774"/>
                </a:lnTo>
                <a:lnTo>
                  <a:pt x="187617" y="105460"/>
                </a:lnTo>
                <a:lnTo>
                  <a:pt x="198539" y="94767"/>
                </a:lnTo>
                <a:close/>
              </a:path>
              <a:path extrusionOk="0" h="109220" w="231775">
                <a:moveTo>
                  <a:pt x="207683" y="105295"/>
                </a:moveTo>
                <a:lnTo>
                  <a:pt x="206070" y="100952"/>
                </a:lnTo>
                <a:lnTo>
                  <a:pt x="202336" y="108750"/>
                </a:lnTo>
                <a:lnTo>
                  <a:pt x="207683" y="105295"/>
                </a:lnTo>
                <a:close/>
              </a:path>
              <a:path extrusionOk="0" h="109220" w="231775">
                <a:moveTo>
                  <a:pt x="231165" y="45961"/>
                </a:moveTo>
                <a:lnTo>
                  <a:pt x="221678" y="48133"/>
                </a:lnTo>
                <a:lnTo>
                  <a:pt x="222465" y="45796"/>
                </a:lnTo>
                <a:lnTo>
                  <a:pt x="226593" y="43230"/>
                </a:lnTo>
                <a:lnTo>
                  <a:pt x="225361" y="40335"/>
                </a:lnTo>
                <a:lnTo>
                  <a:pt x="221589" y="45377"/>
                </a:lnTo>
                <a:lnTo>
                  <a:pt x="216674" y="48018"/>
                </a:lnTo>
                <a:lnTo>
                  <a:pt x="211912" y="47091"/>
                </a:lnTo>
                <a:lnTo>
                  <a:pt x="208584" y="41452"/>
                </a:lnTo>
                <a:lnTo>
                  <a:pt x="202666" y="48183"/>
                </a:lnTo>
                <a:lnTo>
                  <a:pt x="197942" y="60782"/>
                </a:lnTo>
                <a:lnTo>
                  <a:pt x="194703" y="75882"/>
                </a:lnTo>
                <a:lnTo>
                  <a:pt x="193243" y="90144"/>
                </a:lnTo>
                <a:lnTo>
                  <a:pt x="194805" y="86690"/>
                </a:lnTo>
                <a:lnTo>
                  <a:pt x="196088" y="83451"/>
                </a:lnTo>
                <a:lnTo>
                  <a:pt x="204177" y="81229"/>
                </a:lnTo>
                <a:lnTo>
                  <a:pt x="202603" y="76428"/>
                </a:lnTo>
                <a:lnTo>
                  <a:pt x="200139" y="70637"/>
                </a:lnTo>
                <a:lnTo>
                  <a:pt x="199275" y="64871"/>
                </a:lnTo>
                <a:lnTo>
                  <a:pt x="202501" y="60172"/>
                </a:lnTo>
                <a:lnTo>
                  <a:pt x="212483" y="59385"/>
                </a:lnTo>
                <a:lnTo>
                  <a:pt x="208241" y="65798"/>
                </a:lnTo>
                <a:lnTo>
                  <a:pt x="210591" y="71640"/>
                </a:lnTo>
                <a:lnTo>
                  <a:pt x="213423" y="64985"/>
                </a:lnTo>
                <a:lnTo>
                  <a:pt x="219494" y="60312"/>
                </a:lnTo>
                <a:lnTo>
                  <a:pt x="226250" y="54876"/>
                </a:lnTo>
                <a:lnTo>
                  <a:pt x="231165" y="459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6" name="Google Shape;2476;g2b5c250f245_0_0"/>
          <p:cNvSpPr/>
          <p:nvPr/>
        </p:nvSpPr>
        <p:spPr>
          <a:xfrm>
            <a:off x="944070" y="2608537"/>
            <a:ext cx="16955" cy="11444"/>
          </a:xfrm>
          <a:custGeom>
            <a:rect b="b" l="l" r="r" t="t"/>
            <a:pathLst>
              <a:path extrusionOk="0" h="17145" w="25400">
                <a:moveTo>
                  <a:pt x="3911" y="838"/>
                </a:moveTo>
                <a:lnTo>
                  <a:pt x="3289" y="0"/>
                </a:lnTo>
                <a:lnTo>
                  <a:pt x="0" y="2844"/>
                </a:lnTo>
                <a:lnTo>
                  <a:pt x="2400" y="1778"/>
                </a:lnTo>
                <a:lnTo>
                  <a:pt x="3911" y="838"/>
                </a:lnTo>
                <a:close/>
              </a:path>
              <a:path extrusionOk="0" h="17145" w="25400">
                <a:moveTo>
                  <a:pt x="24866" y="17106"/>
                </a:moveTo>
                <a:lnTo>
                  <a:pt x="23202" y="16598"/>
                </a:lnTo>
                <a:lnTo>
                  <a:pt x="21920" y="16548"/>
                </a:lnTo>
                <a:lnTo>
                  <a:pt x="20751" y="16713"/>
                </a:lnTo>
                <a:lnTo>
                  <a:pt x="24866" y="171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7" name="Google Shape;2477;g2b5c250f245_0_0"/>
          <p:cNvSpPr/>
          <p:nvPr/>
        </p:nvSpPr>
        <p:spPr>
          <a:xfrm>
            <a:off x="669365" y="2491987"/>
            <a:ext cx="4662" cy="11444"/>
          </a:xfrm>
          <a:custGeom>
            <a:rect b="b" l="l" r="r" t="t"/>
            <a:pathLst>
              <a:path extrusionOk="0" h="17145" w="6984">
                <a:moveTo>
                  <a:pt x="593" y="16851"/>
                </a:moveTo>
                <a:lnTo>
                  <a:pt x="0" y="13781"/>
                </a:lnTo>
                <a:lnTo>
                  <a:pt x="337" y="7358"/>
                </a:lnTo>
                <a:lnTo>
                  <a:pt x="773" y="0"/>
                </a:lnTo>
                <a:lnTo>
                  <a:pt x="1498" y="2841"/>
                </a:lnTo>
                <a:lnTo>
                  <a:pt x="3059" y="5069"/>
                </a:lnTo>
                <a:lnTo>
                  <a:pt x="6739" y="5348"/>
                </a:lnTo>
                <a:lnTo>
                  <a:pt x="2947" y="14150"/>
                </a:lnTo>
                <a:lnTo>
                  <a:pt x="593" y="16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8" name="Google Shape;2478;g2b5c250f245_0_0"/>
          <p:cNvSpPr/>
          <p:nvPr/>
        </p:nvSpPr>
        <p:spPr>
          <a:xfrm>
            <a:off x="818645" y="2532473"/>
            <a:ext cx="23736" cy="21193"/>
          </a:xfrm>
          <a:custGeom>
            <a:rect b="b" l="l" r="r" t="t"/>
            <a:pathLst>
              <a:path extrusionOk="0" h="31750" w="35559">
                <a:moveTo>
                  <a:pt x="8089" y="26022"/>
                </a:moveTo>
                <a:lnTo>
                  <a:pt x="5181" y="27914"/>
                </a:lnTo>
                <a:lnTo>
                  <a:pt x="2514" y="29692"/>
                </a:lnTo>
                <a:lnTo>
                  <a:pt x="0" y="31305"/>
                </a:lnTo>
                <a:lnTo>
                  <a:pt x="4800" y="29921"/>
                </a:lnTo>
                <a:lnTo>
                  <a:pt x="7467" y="29197"/>
                </a:lnTo>
                <a:lnTo>
                  <a:pt x="7632" y="28130"/>
                </a:lnTo>
                <a:lnTo>
                  <a:pt x="8089" y="26022"/>
                </a:lnTo>
                <a:close/>
              </a:path>
              <a:path extrusionOk="0" h="31750" w="35559">
                <a:moveTo>
                  <a:pt x="35458" y="6134"/>
                </a:moveTo>
                <a:lnTo>
                  <a:pt x="35064" y="3289"/>
                </a:lnTo>
                <a:lnTo>
                  <a:pt x="33896" y="0"/>
                </a:lnTo>
                <a:lnTo>
                  <a:pt x="35293" y="8686"/>
                </a:lnTo>
                <a:lnTo>
                  <a:pt x="35458" y="61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79" name="Google Shape;2479;g2b5c250f245_0_0"/>
          <p:cNvSpPr/>
          <p:nvPr/>
        </p:nvSpPr>
        <p:spPr>
          <a:xfrm>
            <a:off x="1026769" y="2669442"/>
            <a:ext cx="6781" cy="5933"/>
          </a:xfrm>
          <a:custGeom>
            <a:rect b="b" l="l" r="r" t="t"/>
            <a:pathLst>
              <a:path extrusionOk="0" h="8889" w="10159">
                <a:moveTo>
                  <a:pt x="0" y="8412"/>
                </a:moveTo>
                <a:lnTo>
                  <a:pt x="3623" y="5348"/>
                </a:lnTo>
                <a:lnTo>
                  <a:pt x="5129" y="0"/>
                </a:lnTo>
                <a:lnTo>
                  <a:pt x="9533" y="4289"/>
                </a:lnTo>
                <a:lnTo>
                  <a:pt x="0" y="84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0" name="Google Shape;2480;g2b5c250f245_0_0"/>
          <p:cNvSpPr/>
          <p:nvPr/>
        </p:nvSpPr>
        <p:spPr>
          <a:xfrm>
            <a:off x="552887" y="2420493"/>
            <a:ext cx="4662" cy="11020"/>
          </a:xfrm>
          <a:custGeom>
            <a:rect b="b" l="l" r="r" t="t"/>
            <a:pathLst>
              <a:path extrusionOk="0" h="16510" w="6984">
                <a:moveTo>
                  <a:pt x="6467" y="15988"/>
                </a:moveTo>
                <a:lnTo>
                  <a:pt x="4125" y="14373"/>
                </a:lnTo>
                <a:lnTo>
                  <a:pt x="1951" y="11587"/>
                </a:lnTo>
                <a:lnTo>
                  <a:pt x="0" y="6573"/>
                </a:lnTo>
                <a:lnTo>
                  <a:pt x="4627" y="0"/>
                </a:lnTo>
                <a:lnTo>
                  <a:pt x="4571" y="9024"/>
                </a:lnTo>
                <a:lnTo>
                  <a:pt x="6467" y="159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1" name="Google Shape;2481;g2b5c250f245_0_0"/>
          <p:cNvSpPr/>
          <p:nvPr/>
        </p:nvSpPr>
        <p:spPr>
          <a:xfrm>
            <a:off x="908661" y="2663797"/>
            <a:ext cx="4239" cy="2119"/>
          </a:xfrm>
          <a:custGeom>
            <a:rect b="b" l="l" r="r" t="t"/>
            <a:pathLst>
              <a:path extrusionOk="0" h="3175" w="6350">
                <a:moveTo>
                  <a:pt x="2620" y="2674"/>
                </a:moveTo>
                <a:lnTo>
                  <a:pt x="0" y="2618"/>
                </a:lnTo>
                <a:lnTo>
                  <a:pt x="1226" y="557"/>
                </a:lnTo>
                <a:lnTo>
                  <a:pt x="3289" y="0"/>
                </a:lnTo>
                <a:lnTo>
                  <a:pt x="5854" y="167"/>
                </a:lnTo>
                <a:lnTo>
                  <a:pt x="4516" y="1782"/>
                </a:lnTo>
                <a:lnTo>
                  <a:pt x="2620" y="26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2" name="Google Shape;2482;g2b5c250f245_0_0"/>
          <p:cNvSpPr/>
          <p:nvPr/>
        </p:nvSpPr>
        <p:spPr>
          <a:xfrm>
            <a:off x="557198" y="2431152"/>
            <a:ext cx="7205" cy="6358"/>
          </a:xfrm>
          <a:custGeom>
            <a:rect b="b" l="l" r="r" t="t"/>
            <a:pathLst>
              <a:path extrusionOk="0" h="9525" w="10794">
                <a:moveTo>
                  <a:pt x="3902" y="9080"/>
                </a:moveTo>
                <a:lnTo>
                  <a:pt x="1393" y="5125"/>
                </a:lnTo>
                <a:lnTo>
                  <a:pt x="0" y="0"/>
                </a:lnTo>
                <a:lnTo>
                  <a:pt x="2954" y="2061"/>
                </a:lnTo>
                <a:lnTo>
                  <a:pt x="6188" y="2172"/>
                </a:lnTo>
                <a:lnTo>
                  <a:pt x="9533" y="2005"/>
                </a:lnTo>
                <a:lnTo>
                  <a:pt x="9812" y="3064"/>
                </a:lnTo>
                <a:lnTo>
                  <a:pt x="10202" y="3788"/>
                </a:lnTo>
                <a:lnTo>
                  <a:pt x="10425" y="4902"/>
                </a:lnTo>
                <a:lnTo>
                  <a:pt x="3902" y="90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3" name="Google Shape;2483;g2b5c250f245_0_0"/>
          <p:cNvSpPr/>
          <p:nvPr/>
        </p:nvSpPr>
        <p:spPr>
          <a:xfrm>
            <a:off x="1229871" y="2921771"/>
            <a:ext cx="847" cy="1271"/>
          </a:xfrm>
          <a:custGeom>
            <a:rect b="b" l="l" r="r" t="t"/>
            <a:pathLst>
              <a:path extrusionOk="0" h="1904" w="1269">
                <a:moveTo>
                  <a:pt x="0" y="1504"/>
                </a:moveTo>
                <a:lnTo>
                  <a:pt x="223" y="947"/>
                </a:lnTo>
                <a:lnTo>
                  <a:pt x="167" y="501"/>
                </a:lnTo>
                <a:lnTo>
                  <a:pt x="334" y="0"/>
                </a:lnTo>
                <a:lnTo>
                  <a:pt x="892" y="445"/>
                </a:lnTo>
                <a:lnTo>
                  <a:pt x="1115" y="891"/>
                </a:lnTo>
                <a:lnTo>
                  <a:pt x="0" y="15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4" name="Google Shape;2484;g2b5c250f245_0_0"/>
          <p:cNvSpPr/>
          <p:nvPr/>
        </p:nvSpPr>
        <p:spPr>
          <a:xfrm>
            <a:off x="1224259" y="3030219"/>
            <a:ext cx="2543" cy="2967"/>
          </a:xfrm>
          <a:custGeom>
            <a:rect b="b" l="l" r="r" t="t"/>
            <a:pathLst>
              <a:path extrusionOk="0" h="4445" w="3810">
                <a:moveTo>
                  <a:pt x="3512" y="4289"/>
                </a:moveTo>
                <a:lnTo>
                  <a:pt x="892" y="2562"/>
                </a:lnTo>
                <a:lnTo>
                  <a:pt x="0" y="1169"/>
                </a:lnTo>
                <a:lnTo>
                  <a:pt x="0" y="0"/>
                </a:lnTo>
                <a:lnTo>
                  <a:pt x="1226" y="1671"/>
                </a:lnTo>
                <a:lnTo>
                  <a:pt x="2341" y="3454"/>
                </a:lnTo>
                <a:lnTo>
                  <a:pt x="3512" y="42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5" name="Google Shape;2485;g2b5c250f245_0_0"/>
          <p:cNvSpPr/>
          <p:nvPr/>
        </p:nvSpPr>
        <p:spPr>
          <a:xfrm>
            <a:off x="495988" y="2375297"/>
            <a:ext cx="5086" cy="29670"/>
          </a:xfrm>
          <a:custGeom>
            <a:rect b="b" l="l" r="r" t="t"/>
            <a:pathLst>
              <a:path extrusionOk="0" h="44450" w="7620">
                <a:moveTo>
                  <a:pt x="3009" y="43624"/>
                </a:moveTo>
                <a:lnTo>
                  <a:pt x="0" y="43065"/>
                </a:lnTo>
                <a:lnTo>
                  <a:pt x="2171" y="44399"/>
                </a:lnTo>
                <a:lnTo>
                  <a:pt x="3009" y="43624"/>
                </a:lnTo>
                <a:close/>
              </a:path>
              <a:path extrusionOk="0" h="44450" w="7620">
                <a:moveTo>
                  <a:pt x="7404" y="0"/>
                </a:moveTo>
                <a:lnTo>
                  <a:pt x="6299" y="2006"/>
                </a:lnTo>
                <a:lnTo>
                  <a:pt x="5295" y="3175"/>
                </a:lnTo>
                <a:lnTo>
                  <a:pt x="5461" y="3060"/>
                </a:lnTo>
                <a:lnTo>
                  <a:pt x="6464" y="2006"/>
                </a:lnTo>
                <a:lnTo>
                  <a:pt x="740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6" name="Google Shape;2486;g2b5c250f245_0_0"/>
          <p:cNvSpPr/>
          <p:nvPr/>
        </p:nvSpPr>
        <p:spPr>
          <a:xfrm>
            <a:off x="600049" y="2407680"/>
            <a:ext cx="423" cy="1695"/>
          </a:xfrm>
          <a:custGeom>
            <a:rect b="b" l="l" r="r" t="t"/>
            <a:pathLst>
              <a:path extrusionOk="0" h="2539" w="634">
                <a:moveTo>
                  <a:pt x="167" y="2061"/>
                </a:moveTo>
                <a:lnTo>
                  <a:pt x="0" y="1949"/>
                </a:lnTo>
                <a:lnTo>
                  <a:pt x="223" y="389"/>
                </a:lnTo>
                <a:lnTo>
                  <a:pt x="223" y="0"/>
                </a:lnTo>
                <a:lnTo>
                  <a:pt x="167" y="20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7" name="Google Shape;2487;g2b5c250f245_0_0"/>
          <p:cNvSpPr/>
          <p:nvPr/>
        </p:nvSpPr>
        <p:spPr>
          <a:xfrm>
            <a:off x="493491" y="2400629"/>
            <a:ext cx="7206" cy="4662"/>
          </a:xfrm>
          <a:custGeom>
            <a:rect b="b" l="l" r="r" t="t"/>
            <a:pathLst>
              <a:path extrusionOk="0" h="6985" w="10795">
                <a:moveTo>
                  <a:pt x="3124" y="4343"/>
                </a:moveTo>
                <a:lnTo>
                  <a:pt x="2286" y="3619"/>
                </a:lnTo>
                <a:lnTo>
                  <a:pt x="1066" y="2501"/>
                </a:lnTo>
                <a:lnTo>
                  <a:pt x="114" y="3835"/>
                </a:lnTo>
                <a:lnTo>
                  <a:pt x="0" y="4838"/>
                </a:lnTo>
                <a:lnTo>
                  <a:pt x="3124" y="4343"/>
                </a:lnTo>
                <a:close/>
              </a:path>
              <a:path extrusionOk="0" h="6985" w="10795">
                <a:moveTo>
                  <a:pt x="6756" y="4013"/>
                </a:moveTo>
                <a:lnTo>
                  <a:pt x="6477" y="3111"/>
                </a:lnTo>
                <a:lnTo>
                  <a:pt x="5753" y="1828"/>
                </a:lnTo>
                <a:lnTo>
                  <a:pt x="4356" y="0"/>
                </a:lnTo>
                <a:lnTo>
                  <a:pt x="4914" y="1498"/>
                </a:lnTo>
                <a:lnTo>
                  <a:pt x="5753" y="2895"/>
                </a:lnTo>
                <a:lnTo>
                  <a:pt x="6756" y="4013"/>
                </a:lnTo>
                <a:close/>
              </a:path>
              <a:path extrusionOk="0" h="6985" w="10795">
                <a:moveTo>
                  <a:pt x="10769" y="6845"/>
                </a:moveTo>
                <a:lnTo>
                  <a:pt x="9207" y="6184"/>
                </a:lnTo>
                <a:lnTo>
                  <a:pt x="7861" y="5232"/>
                </a:lnTo>
                <a:lnTo>
                  <a:pt x="6756" y="4013"/>
                </a:lnTo>
                <a:lnTo>
                  <a:pt x="7035" y="4838"/>
                </a:lnTo>
                <a:lnTo>
                  <a:pt x="7035" y="5397"/>
                </a:lnTo>
                <a:lnTo>
                  <a:pt x="6756" y="5626"/>
                </a:lnTo>
                <a:lnTo>
                  <a:pt x="7645" y="5842"/>
                </a:lnTo>
                <a:lnTo>
                  <a:pt x="8864" y="6070"/>
                </a:lnTo>
                <a:lnTo>
                  <a:pt x="10769" y="68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8" name="Google Shape;2488;g2b5c250f245_0_0"/>
          <p:cNvSpPr/>
          <p:nvPr/>
        </p:nvSpPr>
        <p:spPr>
          <a:xfrm>
            <a:off x="1111726" y="2797723"/>
            <a:ext cx="3391" cy="848"/>
          </a:xfrm>
          <a:custGeom>
            <a:rect b="b" l="l" r="r" t="t"/>
            <a:pathLst>
              <a:path extrusionOk="0" h="1270" w="5080">
                <a:moveTo>
                  <a:pt x="0" y="1058"/>
                </a:moveTo>
                <a:lnTo>
                  <a:pt x="167" y="612"/>
                </a:lnTo>
                <a:lnTo>
                  <a:pt x="111" y="334"/>
                </a:lnTo>
                <a:lnTo>
                  <a:pt x="223" y="0"/>
                </a:lnTo>
                <a:lnTo>
                  <a:pt x="3623" y="278"/>
                </a:lnTo>
                <a:lnTo>
                  <a:pt x="4962" y="891"/>
                </a:lnTo>
                <a:lnTo>
                  <a:pt x="0" y="10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89" name="Google Shape;2489;g2b5c250f245_0_0"/>
          <p:cNvSpPr/>
          <p:nvPr/>
        </p:nvSpPr>
        <p:spPr>
          <a:xfrm>
            <a:off x="455658" y="2344623"/>
            <a:ext cx="817630" cy="712937"/>
          </a:xfrm>
          <a:custGeom>
            <a:rect b="b" l="l" r="r" t="t"/>
            <a:pathLst>
              <a:path extrusionOk="0" h="1068070" w="1224914">
                <a:moveTo>
                  <a:pt x="8089" y="4178"/>
                </a:moveTo>
                <a:lnTo>
                  <a:pt x="4851" y="609"/>
                </a:lnTo>
                <a:lnTo>
                  <a:pt x="3467" y="1447"/>
                </a:lnTo>
                <a:lnTo>
                  <a:pt x="2844" y="0"/>
                </a:lnTo>
                <a:lnTo>
                  <a:pt x="1511" y="838"/>
                </a:lnTo>
                <a:lnTo>
                  <a:pt x="0" y="5511"/>
                </a:lnTo>
                <a:lnTo>
                  <a:pt x="3962" y="6794"/>
                </a:lnTo>
                <a:lnTo>
                  <a:pt x="8089" y="4178"/>
                </a:lnTo>
                <a:close/>
              </a:path>
              <a:path extrusionOk="0" h="1068070" w="1224914">
                <a:moveTo>
                  <a:pt x="33070" y="40436"/>
                </a:moveTo>
                <a:lnTo>
                  <a:pt x="31623" y="40271"/>
                </a:lnTo>
                <a:lnTo>
                  <a:pt x="30162" y="39941"/>
                </a:lnTo>
                <a:lnTo>
                  <a:pt x="29057" y="39052"/>
                </a:lnTo>
                <a:lnTo>
                  <a:pt x="26657" y="43446"/>
                </a:lnTo>
                <a:lnTo>
                  <a:pt x="30226" y="40665"/>
                </a:lnTo>
                <a:lnTo>
                  <a:pt x="33070" y="40436"/>
                </a:lnTo>
                <a:close/>
              </a:path>
              <a:path extrusionOk="0" h="1068070" w="1224914">
                <a:moveTo>
                  <a:pt x="35115" y="82473"/>
                </a:moveTo>
                <a:lnTo>
                  <a:pt x="33172" y="82499"/>
                </a:lnTo>
                <a:lnTo>
                  <a:pt x="35077" y="83121"/>
                </a:lnTo>
                <a:lnTo>
                  <a:pt x="35115" y="82473"/>
                </a:lnTo>
                <a:close/>
              </a:path>
              <a:path extrusionOk="0" h="1068070" w="1224914">
                <a:moveTo>
                  <a:pt x="40208" y="82397"/>
                </a:moveTo>
                <a:lnTo>
                  <a:pt x="37084" y="81661"/>
                </a:lnTo>
                <a:lnTo>
                  <a:pt x="36969" y="79159"/>
                </a:lnTo>
                <a:lnTo>
                  <a:pt x="36195" y="77038"/>
                </a:lnTo>
                <a:lnTo>
                  <a:pt x="35356" y="79324"/>
                </a:lnTo>
                <a:lnTo>
                  <a:pt x="35115" y="82473"/>
                </a:lnTo>
                <a:lnTo>
                  <a:pt x="40208" y="82397"/>
                </a:lnTo>
                <a:close/>
              </a:path>
              <a:path extrusionOk="0" h="1068070" w="1224914">
                <a:moveTo>
                  <a:pt x="44056" y="39547"/>
                </a:moveTo>
                <a:lnTo>
                  <a:pt x="39027" y="40779"/>
                </a:lnTo>
                <a:lnTo>
                  <a:pt x="34175" y="40551"/>
                </a:lnTo>
                <a:lnTo>
                  <a:pt x="34455" y="40665"/>
                </a:lnTo>
                <a:lnTo>
                  <a:pt x="34683" y="40665"/>
                </a:lnTo>
                <a:lnTo>
                  <a:pt x="34912" y="40881"/>
                </a:lnTo>
                <a:lnTo>
                  <a:pt x="28943" y="51866"/>
                </a:lnTo>
                <a:lnTo>
                  <a:pt x="35013" y="49860"/>
                </a:lnTo>
                <a:lnTo>
                  <a:pt x="41097" y="47904"/>
                </a:lnTo>
                <a:lnTo>
                  <a:pt x="44056" y="39547"/>
                </a:lnTo>
                <a:close/>
              </a:path>
              <a:path extrusionOk="0" h="1068070" w="1224914">
                <a:moveTo>
                  <a:pt x="51968" y="23114"/>
                </a:moveTo>
                <a:lnTo>
                  <a:pt x="48844" y="19545"/>
                </a:lnTo>
                <a:lnTo>
                  <a:pt x="46164" y="30251"/>
                </a:lnTo>
                <a:lnTo>
                  <a:pt x="51968" y="23114"/>
                </a:lnTo>
                <a:close/>
              </a:path>
              <a:path extrusionOk="0" h="1068070" w="1224914">
                <a:moveTo>
                  <a:pt x="65290" y="25958"/>
                </a:moveTo>
                <a:lnTo>
                  <a:pt x="59550" y="20332"/>
                </a:lnTo>
                <a:lnTo>
                  <a:pt x="60718" y="23279"/>
                </a:lnTo>
                <a:lnTo>
                  <a:pt x="65290" y="25958"/>
                </a:lnTo>
                <a:close/>
              </a:path>
              <a:path extrusionOk="0" h="1068070" w="1224914">
                <a:moveTo>
                  <a:pt x="69926" y="93027"/>
                </a:moveTo>
                <a:lnTo>
                  <a:pt x="69532" y="96875"/>
                </a:lnTo>
                <a:lnTo>
                  <a:pt x="69875" y="95961"/>
                </a:lnTo>
                <a:lnTo>
                  <a:pt x="69735" y="95961"/>
                </a:lnTo>
                <a:lnTo>
                  <a:pt x="69926" y="93027"/>
                </a:lnTo>
                <a:close/>
              </a:path>
              <a:path extrusionOk="0" h="1068070" w="1224914">
                <a:moveTo>
                  <a:pt x="70751" y="37820"/>
                </a:moveTo>
                <a:lnTo>
                  <a:pt x="68643" y="36766"/>
                </a:lnTo>
                <a:lnTo>
                  <a:pt x="66459" y="36093"/>
                </a:lnTo>
                <a:lnTo>
                  <a:pt x="64516" y="37261"/>
                </a:lnTo>
                <a:lnTo>
                  <a:pt x="65735" y="37655"/>
                </a:lnTo>
                <a:lnTo>
                  <a:pt x="68465" y="38328"/>
                </a:lnTo>
                <a:lnTo>
                  <a:pt x="70751" y="37820"/>
                </a:lnTo>
                <a:close/>
              </a:path>
              <a:path extrusionOk="0" h="1068070" w="1224914">
                <a:moveTo>
                  <a:pt x="79082" y="89166"/>
                </a:moveTo>
                <a:lnTo>
                  <a:pt x="75387" y="87071"/>
                </a:lnTo>
                <a:lnTo>
                  <a:pt x="74383" y="84061"/>
                </a:lnTo>
                <a:lnTo>
                  <a:pt x="69913" y="95872"/>
                </a:lnTo>
                <a:lnTo>
                  <a:pt x="74993" y="93395"/>
                </a:lnTo>
                <a:lnTo>
                  <a:pt x="79082" y="89166"/>
                </a:lnTo>
                <a:close/>
              </a:path>
              <a:path extrusionOk="0" h="1068070" w="1224914">
                <a:moveTo>
                  <a:pt x="79730" y="40716"/>
                </a:moveTo>
                <a:lnTo>
                  <a:pt x="74041" y="35153"/>
                </a:lnTo>
                <a:lnTo>
                  <a:pt x="73431" y="36880"/>
                </a:lnTo>
                <a:lnTo>
                  <a:pt x="72148" y="37541"/>
                </a:lnTo>
                <a:lnTo>
                  <a:pt x="70751" y="37820"/>
                </a:lnTo>
                <a:lnTo>
                  <a:pt x="74828" y="39890"/>
                </a:lnTo>
                <a:lnTo>
                  <a:pt x="78613" y="43789"/>
                </a:lnTo>
                <a:lnTo>
                  <a:pt x="79730" y="40716"/>
                </a:lnTo>
                <a:close/>
              </a:path>
              <a:path extrusionOk="0" h="1068070" w="1224914">
                <a:moveTo>
                  <a:pt x="137833" y="61163"/>
                </a:moveTo>
                <a:lnTo>
                  <a:pt x="136321" y="57353"/>
                </a:lnTo>
                <a:lnTo>
                  <a:pt x="135166" y="57353"/>
                </a:lnTo>
                <a:lnTo>
                  <a:pt x="137833" y="61163"/>
                </a:lnTo>
                <a:close/>
              </a:path>
              <a:path extrusionOk="0" h="1068070" w="1224914">
                <a:moveTo>
                  <a:pt x="147472" y="35877"/>
                </a:moveTo>
                <a:lnTo>
                  <a:pt x="141732" y="38938"/>
                </a:lnTo>
                <a:lnTo>
                  <a:pt x="142735" y="41948"/>
                </a:lnTo>
                <a:lnTo>
                  <a:pt x="141846" y="44234"/>
                </a:lnTo>
                <a:lnTo>
                  <a:pt x="141401" y="48018"/>
                </a:lnTo>
                <a:lnTo>
                  <a:pt x="147472" y="35877"/>
                </a:lnTo>
                <a:close/>
              </a:path>
              <a:path extrusionOk="0" h="1068070" w="1224914">
                <a:moveTo>
                  <a:pt x="162077" y="74256"/>
                </a:moveTo>
                <a:lnTo>
                  <a:pt x="161137" y="71247"/>
                </a:lnTo>
                <a:lnTo>
                  <a:pt x="157734" y="71310"/>
                </a:lnTo>
                <a:lnTo>
                  <a:pt x="154838" y="72809"/>
                </a:lnTo>
                <a:lnTo>
                  <a:pt x="151485" y="72809"/>
                </a:lnTo>
                <a:lnTo>
                  <a:pt x="150990" y="76593"/>
                </a:lnTo>
                <a:lnTo>
                  <a:pt x="159677" y="77266"/>
                </a:lnTo>
                <a:lnTo>
                  <a:pt x="162077" y="74256"/>
                </a:lnTo>
                <a:close/>
              </a:path>
              <a:path extrusionOk="0" h="1068070" w="1224914">
                <a:moveTo>
                  <a:pt x="174028" y="40576"/>
                </a:moveTo>
                <a:lnTo>
                  <a:pt x="170446" y="38100"/>
                </a:lnTo>
                <a:lnTo>
                  <a:pt x="168046" y="41109"/>
                </a:lnTo>
                <a:lnTo>
                  <a:pt x="159232" y="40386"/>
                </a:lnTo>
                <a:lnTo>
                  <a:pt x="164706" y="46405"/>
                </a:lnTo>
                <a:lnTo>
                  <a:pt x="167995" y="44373"/>
                </a:lnTo>
                <a:lnTo>
                  <a:pt x="172148" y="42545"/>
                </a:lnTo>
                <a:lnTo>
                  <a:pt x="174028" y="40576"/>
                </a:lnTo>
                <a:close/>
              </a:path>
              <a:path extrusionOk="0" h="1068070" w="1224914">
                <a:moveTo>
                  <a:pt x="184797" y="61531"/>
                </a:moveTo>
                <a:lnTo>
                  <a:pt x="182460" y="61963"/>
                </a:lnTo>
                <a:lnTo>
                  <a:pt x="183883" y="62433"/>
                </a:lnTo>
                <a:lnTo>
                  <a:pt x="184797" y="61531"/>
                </a:lnTo>
                <a:close/>
              </a:path>
              <a:path extrusionOk="0" h="1068070" w="1224914">
                <a:moveTo>
                  <a:pt x="186829" y="61163"/>
                </a:moveTo>
                <a:lnTo>
                  <a:pt x="185458" y="61417"/>
                </a:lnTo>
                <a:lnTo>
                  <a:pt x="185978" y="62407"/>
                </a:lnTo>
                <a:lnTo>
                  <a:pt x="186829" y="61163"/>
                </a:lnTo>
                <a:close/>
              </a:path>
              <a:path extrusionOk="0" h="1068070" w="1224914">
                <a:moveTo>
                  <a:pt x="190627" y="45923"/>
                </a:moveTo>
                <a:lnTo>
                  <a:pt x="186309" y="51003"/>
                </a:lnTo>
                <a:lnTo>
                  <a:pt x="180467" y="52273"/>
                </a:lnTo>
                <a:lnTo>
                  <a:pt x="167767" y="54813"/>
                </a:lnTo>
                <a:lnTo>
                  <a:pt x="167855" y="61163"/>
                </a:lnTo>
                <a:lnTo>
                  <a:pt x="172770" y="63703"/>
                </a:lnTo>
                <a:lnTo>
                  <a:pt x="179946" y="62433"/>
                </a:lnTo>
                <a:lnTo>
                  <a:pt x="182460" y="61963"/>
                </a:lnTo>
                <a:lnTo>
                  <a:pt x="179971" y="61163"/>
                </a:lnTo>
                <a:lnTo>
                  <a:pt x="180797" y="54813"/>
                </a:lnTo>
                <a:lnTo>
                  <a:pt x="184213" y="54813"/>
                </a:lnTo>
                <a:lnTo>
                  <a:pt x="188175" y="53543"/>
                </a:lnTo>
                <a:lnTo>
                  <a:pt x="190627" y="45923"/>
                </a:lnTo>
                <a:close/>
              </a:path>
              <a:path extrusionOk="0" h="1068070" w="1224914">
                <a:moveTo>
                  <a:pt x="190741" y="57353"/>
                </a:moveTo>
                <a:lnTo>
                  <a:pt x="187782" y="58623"/>
                </a:lnTo>
                <a:lnTo>
                  <a:pt x="184797" y="61531"/>
                </a:lnTo>
                <a:lnTo>
                  <a:pt x="185458" y="61417"/>
                </a:lnTo>
                <a:lnTo>
                  <a:pt x="185331" y="61163"/>
                </a:lnTo>
                <a:lnTo>
                  <a:pt x="190741" y="57353"/>
                </a:lnTo>
                <a:close/>
              </a:path>
              <a:path extrusionOk="0" h="1068070" w="1224914">
                <a:moveTo>
                  <a:pt x="266115" y="118656"/>
                </a:moveTo>
                <a:lnTo>
                  <a:pt x="264223" y="117817"/>
                </a:lnTo>
                <a:lnTo>
                  <a:pt x="253631" y="137426"/>
                </a:lnTo>
                <a:lnTo>
                  <a:pt x="266115" y="118656"/>
                </a:lnTo>
                <a:close/>
              </a:path>
              <a:path extrusionOk="0" h="1068070" w="1224914">
                <a:moveTo>
                  <a:pt x="275653" y="82219"/>
                </a:moveTo>
                <a:lnTo>
                  <a:pt x="273024" y="80048"/>
                </a:lnTo>
                <a:lnTo>
                  <a:pt x="274205" y="82397"/>
                </a:lnTo>
                <a:lnTo>
                  <a:pt x="274370" y="84670"/>
                </a:lnTo>
                <a:lnTo>
                  <a:pt x="274091" y="86791"/>
                </a:lnTo>
                <a:lnTo>
                  <a:pt x="275424" y="84620"/>
                </a:lnTo>
                <a:lnTo>
                  <a:pt x="275653" y="82219"/>
                </a:lnTo>
                <a:close/>
              </a:path>
              <a:path extrusionOk="0" h="1068070" w="1224914">
                <a:moveTo>
                  <a:pt x="278371" y="189941"/>
                </a:moveTo>
                <a:lnTo>
                  <a:pt x="276148" y="185623"/>
                </a:lnTo>
                <a:lnTo>
                  <a:pt x="276872" y="188163"/>
                </a:lnTo>
                <a:lnTo>
                  <a:pt x="278371" y="189941"/>
                </a:lnTo>
                <a:close/>
              </a:path>
              <a:path extrusionOk="0" h="1068070" w="1224914">
                <a:moveTo>
                  <a:pt x="373113" y="139712"/>
                </a:moveTo>
                <a:lnTo>
                  <a:pt x="371830" y="139941"/>
                </a:lnTo>
                <a:lnTo>
                  <a:pt x="370382" y="140335"/>
                </a:lnTo>
                <a:lnTo>
                  <a:pt x="368757" y="140995"/>
                </a:lnTo>
                <a:lnTo>
                  <a:pt x="370928" y="140716"/>
                </a:lnTo>
                <a:lnTo>
                  <a:pt x="372160" y="140220"/>
                </a:lnTo>
                <a:lnTo>
                  <a:pt x="373113" y="139712"/>
                </a:lnTo>
                <a:close/>
              </a:path>
              <a:path extrusionOk="0" h="1068070" w="1224914">
                <a:moveTo>
                  <a:pt x="387438" y="128524"/>
                </a:moveTo>
                <a:lnTo>
                  <a:pt x="383578" y="125907"/>
                </a:lnTo>
                <a:lnTo>
                  <a:pt x="380238" y="128828"/>
                </a:lnTo>
                <a:lnTo>
                  <a:pt x="377177" y="131622"/>
                </a:lnTo>
                <a:lnTo>
                  <a:pt x="374167" y="128625"/>
                </a:lnTo>
                <a:lnTo>
                  <a:pt x="369430" y="131914"/>
                </a:lnTo>
                <a:lnTo>
                  <a:pt x="377507" y="137096"/>
                </a:lnTo>
                <a:lnTo>
                  <a:pt x="373113" y="139712"/>
                </a:lnTo>
                <a:lnTo>
                  <a:pt x="381025" y="138099"/>
                </a:lnTo>
                <a:lnTo>
                  <a:pt x="382028" y="142392"/>
                </a:lnTo>
                <a:lnTo>
                  <a:pt x="387438" y="128524"/>
                </a:lnTo>
                <a:close/>
              </a:path>
              <a:path extrusionOk="0" h="1068070" w="1224914">
                <a:moveTo>
                  <a:pt x="441858" y="180936"/>
                </a:moveTo>
                <a:lnTo>
                  <a:pt x="441680" y="180936"/>
                </a:lnTo>
                <a:lnTo>
                  <a:pt x="441515" y="181051"/>
                </a:lnTo>
                <a:lnTo>
                  <a:pt x="441299" y="181114"/>
                </a:lnTo>
                <a:lnTo>
                  <a:pt x="441515" y="181610"/>
                </a:lnTo>
                <a:lnTo>
                  <a:pt x="441858" y="180936"/>
                </a:lnTo>
                <a:close/>
              </a:path>
              <a:path extrusionOk="0" h="1068070" w="1224914">
                <a:moveTo>
                  <a:pt x="455066" y="181394"/>
                </a:moveTo>
                <a:lnTo>
                  <a:pt x="444525" y="188518"/>
                </a:lnTo>
                <a:lnTo>
                  <a:pt x="443141" y="185788"/>
                </a:lnTo>
                <a:lnTo>
                  <a:pt x="441515" y="181610"/>
                </a:lnTo>
                <a:lnTo>
                  <a:pt x="429425" y="206451"/>
                </a:lnTo>
                <a:lnTo>
                  <a:pt x="455066" y="181394"/>
                </a:lnTo>
                <a:close/>
              </a:path>
              <a:path extrusionOk="0" h="1068070" w="1224914">
                <a:moveTo>
                  <a:pt x="493763" y="232613"/>
                </a:moveTo>
                <a:lnTo>
                  <a:pt x="488848" y="232613"/>
                </a:lnTo>
                <a:lnTo>
                  <a:pt x="490689" y="233883"/>
                </a:lnTo>
                <a:lnTo>
                  <a:pt x="490918" y="235153"/>
                </a:lnTo>
                <a:lnTo>
                  <a:pt x="493763" y="232613"/>
                </a:lnTo>
                <a:close/>
              </a:path>
              <a:path extrusionOk="0" h="1068070" w="1224914">
                <a:moveTo>
                  <a:pt x="508279" y="229882"/>
                </a:moveTo>
                <a:lnTo>
                  <a:pt x="507250" y="228803"/>
                </a:lnTo>
                <a:lnTo>
                  <a:pt x="501510" y="233883"/>
                </a:lnTo>
                <a:lnTo>
                  <a:pt x="508279" y="229882"/>
                </a:lnTo>
                <a:close/>
              </a:path>
              <a:path extrusionOk="0" h="1068070" w="1224914">
                <a:moveTo>
                  <a:pt x="513270" y="235153"/>
                </a:moveTo>
                <a:lnTo>
                  <a:pt x="510120" y="228803"/>
                </a:lnTo>
                <a:lnTo>
                  <a:pt x="508279" y="229882"/>
                </a:lnTo>
                <a:lnTo>
                  <a:pt x="513270" y="235153"/>
                </a:lnTo>
                <a:close/>
              </a:path>
              <a:path extrusionOk="0" h="1068070" w="1224914">
                <a:moveTo>
                  <a:pt x="575665" y="287794"/>
                </a:moveTo>
                <a:lnTo>
                  <a:pt x="575322" y="285115"/>
                </a:lnTo>
                <a:lnTo>
                  <a:pt x="574763" y="286905"/>
                </a:lnTo>
                <a:lnTo>
                  <a:pt x="572655" y="290245"/>
                </a:lnTo>
                <a:lnTo>
                  <a:pt x="574433" y="289407"/>
                </a:lnTo>
                <a:lnTo>
                  <a:pt x="575665" y="287794"/>
                </a:lnTo>
                <a:close/>
              </a:path>
              <a:path extrusionOk="0" h="1068070" w="1224914">
                <a:moveTo>
                  <a:pt x="642670" y="323367"/>
                </a:moveTo>
                <a:lnTo>
                  <a:pt x="640727" y="322783"/>
                </a:lnTo>
                <a:lnTo>
                  <a:pt x="641096" y="324053"/>
                </a:lnTo>
                <a:lnTo>
                  <a:pt x="642670" y="323367"/>
                </a:lnTo>
                <a:close/>
              </a:path>
              <a:path extrusionOk="0" h="1068070" w="1224914">
                <a:moveTo>
                  <a:pt x="649871" y="320243"/>
                </a:moveTo>
                <a:lnTo>
                  <a:pt x="642670" y="323367"/>
                </a:lnTo>
                <a:lnTo>
                  <a:pt x="649262" y="325323"/>
                </a:lnTo>
                <a:lnTo>
                  <a:pt x="649871" y="320243"/>
                </a:lnTo>
                <a:close/>
              </a:path>
              <a:path extrusionOk="0" h="1068070" w="1224914">
                <a:moveTo>
                  <a:pt x="710692" y="342950"/>
                </a:moveTo>
                <a:lnTo>
                  <a:pt x="708126" y="345236"/>
                </a:lnTo>
                <a:lnTo>
                  <a:pt x="706462" y="348678"/>
                </a:lnTo>
                <a:lnTo>
                  <a:pt x="707466" y="349859"/>
                </a:lnTo>
                <a:lnTo>
                  <a:pt x="709358" y="352196"/>
                </a:lnTo>
                <a:lnTo>
                  <a:pt x="710692" y="342950"/>
                </a:lnTo>
                <a:close/>
              </a:path>
              <a:path extrusionOk="0" h="1068070" w="1224914">
                <a:moveTo>
                  <a:pt x="716622" y="397713"/>
                </a:moveTo>
                <a:lnTo>
                  <a:pt x="715708" y="396443"/>
                </a:lnTo>
                <a:lnTo>
                  <a:pt x="715733" y="397713"/>
                </a:lnTo>
                <a:lnTo>
                  <a:pt x="716622" y="397713"/>
                </a:lnTo>
                <a:close/>
              </a:path>
              <a:path extrusionOk="0" h="1068070" w="1224914">
                <a:moveTo>
                  <a:pt x="716826" y="372313"/>
                </a:moveTo>
                <a:lnTo>
                  <a:pt x="715098" y="372859"/>
                </a:lnTo>
                <a:lnTo>
                  <a:pt x="715899" y="374434"/>
                </a:lnTo>
                <a:lnTo>
                  <a:pt x="716826" y="372313"/>
                </a:lnTo>
                <a:close/>
              </a:path>
              <a:path extrusionOk="0" h="1068070" w="1224914">
                <a:moveTo>
                  <a:pt x="721017" y="397713"/>
                </a:moveTo>
                <a:lnTo>
                  <a:pt x="716622" y="397713"/>
                </a:lnTo>
                <a:lnTo>
                  <a:pt x="719340" y="401523"/>
                </a:lnTo>
                <a:lnTo>
                  <a:pt x="721017" y="397713"/>
                </a:lnTo>
                <a:close/>
              </a:path>
              <a:path extrusionOk="0" h="1068070" w="1224914">
                <a:moveTo>
                  <a:pt x="745045" y="406603"/>
                </a:moveTo>
                <a:lnTo>
                  <a:pt x="743254" y="405333"/>
                </a:lnTo>
                <a:lnTo>
                  <a:pt x="743077" y="405447"/>
                </a:lnTo>
                <a:lnTo>
                  <a:pt x="745045" y="406603"/>
                </a:lnTo>
                <a:close/>
              </a:path>
              <a:path extrusionOk="0" h="1068070" w="1224914">
                <a:moveTo>
                  <a:pt x="768680" y="407631"/>
                </a:moveTo>
                <a:lnTo>
                  <a:pt x="767727" y="406400"/>
                </a:lnTo>
                <a:lnTo>
                  <a:pt x="761212" y="417766"/>
                </a:lnTo>
                <a:lnTo>
                  <a:pt x="768680" y="407631"/>
                </a:lnTo>
                <a:close/>
              </a:path>
              <a:path extrusionOk="0" h="1068070" w="1224914">
                <a:moveTo>
                  <a:pt x="833297" y="444334"/>
                </a:moveTo>
                <a:lnTo>
                  <a:pt x="831519" y="441947"/>
                </a:lnTo>
                <a:lnTo>
                  <a:pt x="826947" y="441667"/>
                </a:lnTo>
                <a:lnTo>
                  <a:pt x="825106" y="439267"/>
                </a:lnTo>
                <a:lnTo>
                  <a:pt x="827633" y="442899"/>
                </a:lnTo>
                <a:lnTo>
                  <a:pt x="827722" y="447357"/>
                </a:lnTo>
                <a:lnTo>
                  <a:pt x="828548" y="449046"/>
                </a:lnTo>
                <a:lnTo>
                  <a:pt x="833297" y="444334"/>
                </a:lnTo>
                <a:close/>
              </a:path>
              <a:path extrusionOk="0" h="1068070" w="1224914">
                <a:moveTo>
                  <a:pt x="912799" y="547573"/>
                </a:moveTo>
                <a:lnTo>
                  <a:pt x="902601" y="545033"/>
                </a:lnTo>
                <a:lnTo>
                  <a:pt x="899807" y="542493"/>
                </a:lnTo>
                <a:lnTo>
                  <a:pt x="900595" y="543763"/>
                </a:lnTo>
                <a:lnTo>
                  <a:pt x="901484" y="546303"/>
                </a:lnTo>
                <a:lnTo>
                  <a:pt x="901039" y="547573"/>
                </a:lnTo>
                <a:lnTo>
                  <a:pt x="879462" y="546303"/>
                </a:lnTo>
                <a:lnTo>
                  <a:pt x="880579" y="542493"/>
                </a:lnTo>
                <a:lnTo>
                  <a:pt x="884199" y="541223"/>
                </a:lnTo>
                <a:lnTo>
                  <a:pt x="887831" y="539953"/>
                </a:lnTo>
                <a:lnTo>
                  <a:pt x="884758" y="538683"/>
                </a:lnTo>
                <a:lnTo>
                  <a:pt x="879741" y="541223"/>
                </a:lnTo>
                <a:lnTo>
                  <a:pt x="875779" y="538683"/>
                </a:lnTo>
                <a:lnTo>
                  <a:pt x="882751" y="533603"/>
                </a:lnTo>
                <a:lnTo>
                  <a:pt x="883970" y="532333"/>
                </a:lnTo>
                <a:lnTo>
                  <a:pt x="888834" y="527253"/>
                </a:lnTo>
                <a:lnTo>
                  <a:pt x="896467" y="528523"/>
                </a:lnTo>
                <a:lnTo>
                  <a:pt x="890651" y="527253"/>
                </a:lnTo>
                <a:lnTo>
                  <a:pt x="879017" y="524713"/>
                </a:lnTo>
                <a:lnTo>
                  <a:pt x="880973" y="520903"/>
                </a:lnTo>
                <a:lnTo>
                  <a:pt x="880859" y="512013"/>
                </a:lnTo>
                <a:lnTo>
                  <a:pt x="884478" y="510743"/>
                </a:lnTo>
                <a:lnTo>
                  <a:pt x="879348" y="506933"/>
                </a:lnTo>
                <a:lnTo>
                  <a:pt x="860729" y="501853"/>
                </a:lnTo>
                <a:lnTo>
                  <a:pt x="856272" y="496773"/>
                </a:lnTo>
                <a:lnTo>
                  <a:pt x="855865" y="496328"/>
                </a:lnTo>
                <a:lnTo>
                  <a:pt x="856272" y="496036"/>
                </a:lnTo>
                <a:lnTo>
                  <a:pt x="856767" y="495642"/>
                </a:lnTo>
                <a:lnTo>
                  <a:pt x="855662" y="496100"/>
                </a:lnTo>
                <a:lnTo>
                  <a:pt x="855154" y="495503"/>
                </a:lnTo>
                <a:lnTo>
                  <a:pt x="853592" y="496773"/>
                </a:lnTo>
                <a:lnTo>
                  <a:pt x="849134" y="496773"/>
                </a:lnTo>
                <a:lnTo>
                  <a:pt x="845540" y="489153"/>
                </a:lnTo>
                <a:lnTo>
                  <a:pt x="842200" y="481533"/>
                </a:lnTo>
                <a:lnTo>
                  <a:pt x="840854" y="480263"/>
                </a:lnTo>
                <a:lnTo>
                  <a:pt x="836815" y="476453"/>
                </a:lnTo>
                <a:lnTo>
                  <a:pt x="827112" y="473913"/>
                </a:lnTo>
                <a:lnTo>
                  <a:pt x="827989" y="471373"/>
                </a:lnTo>
                <a:lnTo>
                  <a:pt x="832802" y="457403"/>
                </a:lnTo>
                <a:lnTo>
                  <a:pt x="827620" y="458673"/>
                </a:lnTo>
                <a:lnTo>
                  <a:pt x="824103" y="465023"/>
                </a:lnTo>
                <a:lnTo>
                  <a:pt x="819404" y="471373"/>
                </a:lnTo>
                <a:lnTo>
                  <a:pt x="810717" y="471373"/>
                </a:lnTo>
                <a:lnTo>
                  <a:pt x="806704" y="467563"/>
                </a:lnTo>
                <a:lnTo>
                  <a:pt x="809282" y="462483"/>
                </a:lnTo>
                <a:lnTo>
                  <a:pt x="814057" y="457403"/>
                </a:lnTo>
                <a:lnTo>
                  <a:pt x="815771" y="454863"/>
                </a:lnTo>
                <a:lnTo>
                  <a:pt x="816622" y="453593"/>
                </a:lnTo>
                <a:lnTo>
                  <a:pt x="808329" y="454863"/>
                </a:lnTo>
                <a:lnTo>
                  <a:pt x="799439" y="454863"/>
                </a:lnTo>
                <a:lnTo>
                  <a:pt x="792492" y="452323"/>
                </a:lnTo>
                <a:lnTo>
                  <a:pt x="790028" y="443433"/>
                </a:lnTo>
                <a:lnTo>
                  <a:pt x="794550" y="443433"/>
                </a:lnTo>
                <a:lnTo>
                  <a:pt x="794994" y="447243"/>
                </a:lnTo>
                <a:lnTo>
                  <a:pt x="798118" y="448513"/>
                </a:lnTo>
                <a:lnTo>
                  <a:pt x="798093" y="443433"/>
                </a:lnTo>
                <a:lnTo>
                  <a:pt x="798068" y="437083"/>
                </a:lnTo>
                <a:lnTo>
                  <a:pt x="807999" y="435813"/>
                </a:lnTo>
                <a:lnTo>
                  <a:pt x="813879" y="435813"/>
                </a:lnTo>
                <a:lnTo>
                  <a:pt x="817118" y="434543"/>
                </a:lnTo>
                <a:lnTo>
                  <a:pt x="819188" y="428193"/>
                </a:lnTo>
                <a:lnTo>
                  <a:pt x="806094" y="434543"/>
                </a:lnTo>
                <a:lnTo>
                  <a:pt x="798703" y="430733"/>
                </a:lnTo>
                <a:lnTo>
                  <a:pt x="786384" y="424383"/>
                </a:lnTo>
                <a:lnTo>
                  <a:pt x="773417" y="430733"/>
                </a:lnTo>
                <a:lnTo>
                  <a:pt x="773607" y="425653"/>
                </a:lnTo>
                <a:lnTo>
                  <a:pt x="773760" y="421843"/>
                </a:lnTo>
                <a:lnTo>
                  <a:pt x="774649" y="423113"/>
                </a:lnTo>
                <a:lnTo>
                  <a:pt x="776046" y="421843"/>
                </a:lnTo>
                <a:lnTo>
                  <a:pt x="776935" y="423113"/>
                </a:lnTo>
                <a:lnTo>
                  <a:pt x="776338" y="421843"/>
                </a:lnTo>
                <a:lnTo>
                  <a:pt x="774547" y="418033"/>
                </a:lnTo>
                <a:lnTo>
                  <a:pt x="766838" y="420573"/>
                </a:lnTo>
                <a:lnTo>
                  <a:pt x="757478" y="425653"/>
                </a:lnTo>
                <a:lnTo>
                  <a:pt x="750176" y="423113"/>
                </a:lnTo>
                <a:lnTo>
                  <a:pt x="748334" y="418033"/>
                </a:lnTo>
                <a:lnTo>
                  <a:pt x="748830" y="412953"/>
                </a:lnTo>
                <a:lnTo>
                  <a:pt x="753465" y="411683"/>
                </a:lnTo>
                <a:lnTo>
                  <a:pt x="741133" y="410413"/>
                </a:lnTo>
                <a:lnTo>
                  <a:pt x="739292" y="407873"/>
                </a:lnTo>
                <a:lnTo>
                  <a:pt x="743077" y="405447"/>
                </a:lnTo>
                <a:lnTo>
                  <a:pt x="738568" y="402793"/>
                </a:lnTo>
                <a:lnTo>
                  <a:pt x="732104" y="398983"/>
                </a:lnTo>
                <a:lnTo>
                  <a:pt x="732713" y="397713"/>
                </a:lnTo>
                <a:lnTo>
                  <a:pt x="728040" y="400253"/>
                </a:lnTo>
                <a:lnTo>
                  <a:pt x="719620" y="401523"/>
                </a:lnTo>
                <a:lnTo>
                  <a:pt x="715822" y="402793"/>
                </a:lnTo>
                <a:lnTo>
                  <a:pt x="715759" y="398983"/>
                </a:lnTo>
                <a:lnTo>
                  <a:pt x="715733" y="397713"/>
                </a:lnTo>
                <a:lnTo>
                  <a:pt x="709866" y="397713"/>
                </a:lnTo>
                <a:lnTo>
                  <a:pt x="712203" y="390093"/>
                </a:lnTo>
                <a:lnTo>
                  <a:pt x="722680" y="388823"/>
                </a:lnTo>
                <a:lnTo>
                  <a:pt x="726249" y="393903"/>
                </a:lnTo>
                <a:lnTo>
                  <a:pt x="728078" y="388823"/>
                </a:lnTo>
                <a:lnTo>
                  <a:pt x="728992" y="386283"/>
                </a:lnTo>
                <a:lnTo>
                  <a:pt x="730364" y="382473"/>
                </a:lnTo>
                <a:lnTo>
                  <a:pt x="725995" y="381203"/>
                </a:lnTo>
                <a:lnTo>
                  <a:pt x="718731" y="379933"/>
                </a:lnTo>
                <a:lnTo>
                  <a:pt x="715899" y="374434"/>
                </a:lnTo>
                <a:lnTo>
                  <a:pt x="714044" y="378663"/>
                </a:lnTo>
                <a:lnTo>
                  <a:pt x="704176" y="386283"/>
                </a:lnTo>
                <a:lnTo>
                  <a:pt x="705510" y="382473"/>
                </a:lnTo>
                <a:lnTo>
                  <a:pt x="706399" y="379933"/>
                </a:lnTo>
                <a:lnTo>
                  <a:pt x="705675" y="374853"/>
                </a:lnTo>
                <a:lnTo>
                  <a:pt x="708863" y="374853"/>
                </a:lnTo>
                <a:lnTo>
                  <a:pt x="715098" y="372859"/>
                </a:lnTo>
                <a:lnTo>
                  <a:pt x="714159" y="371043"/>
                </a:lnTo>
                <a:lnTo>
                  <a:pt x="722795" y="373583"/>
                </a:lnTo>
                <a:lnTo>
                  <a:pt x="723468" y="371043"/>
                </a:lnTo>
                <a:lnTo>
                  <a:pt x="725462" y="363423"/>
                </a:lnTo>
                <a:lnTo>
                  <a:pt x="724471" y="357073"/>
                </a:lnTo>
                <a:lnTo>
                  <a:pt x="722109" y="351993"/>
                </a:lnTo>
                <a:lnTo>
                  <a:pt x="720674" y="343103"/>
                </a:lnTo>
                <a:lnTo>
                  <a:pt x="719239" y="350723"/>
                </a:lnTo>
                <a:lnTo>
                  <a:pt x="716953" y="360883"/>
                </a:lnTo>
                <a:lnTo>
                  <a:pt x="712774" y="371043"/>
                </a:lnTo>
                <a:lnTo>
                  <a:pt x="705662" y="374840"/>
                </a:lnTo>
                <a:lnTo>
                  <a:pt x="705561" y="374434"/>
                </a:lnTo>
                <a:lnTo>
                  <a:pt x="705065" y="371043"/>
                </a:lnTo>
                <a:lnTo>
                  <a:pt x="704088" y="369773"/>
                </a:lnTo>
                <a:lnTo>
                  <a:pt x="703110" y="368503"/>
                </a:lnTo>
                <a:lnTo>
                  <a:pt x="695426" y="369773"/>
                </a:lnTo>
                <a:lnTo>
                  <a:pt x="702221" y="362153"/>
                </a:lnTo>
                <a:lnTo>
                  <a:pt x="696760" y="360883"/>
                </a:lnTo>
                <a:lnTo>
                  <a:pt x="691680" y="357073"/>
                </a:lnTo>
                <a:lnTo>
                  <a:pt x="701052" y="346913"/>
                </a:lnTo>
                <a:lnTo>
                  <a:pt x="693305" y="345643"/>
                </a:lnTo>
                <a:lnTo>
                  <a:pt x="689114" y="351993"/>
                </a:lnTo>
                <a:lnTo>
                  <a:pt x="682091" y="353263"/>
                </a:lnTo>
                <a:lnTo>
                  <a:pt x="680300" y="349453"/>
                </a:lnTo>
                <a:lnTo>
                  <a:pt x="681139" y="344373"/>
                </a:lnTo>
                <a:lnTo>
                  <a:pt x="681355" y="343103"/>
                </a:lnTo>
                <a:lnTo>
                  <a:pt x="681913" y="341833"/>
                </a:lnTo>
                <a:lnTo>
                  <a:pt x="684149" y="336753"/>
                </a:lnTo>
                <a:lnTo>
                  <a:pt x="687565" y="330403"/>
                </a:lnTo>
                <a:lnTo>
                  <a:pt x="683374" y="329133"/>
                </a:lnTo>
                <a:lnTo>
                  <a:pt x="680720" y="335483"/>
                </a:lnTo>
                <a:lnTo>
                  <a:pt x="677189" y="341833"/>
                </a:lnTo>
                <a:lnTo>
                  <a:pt x="670331" y="341833"/>
                </a:lnTo>
                <a:lnTo>
                  <a:pt x="666292" y="336753"/>
                </a:lnTo>
                <a:lnTo>
                  <a:pt x="660425" y="332943"/>
                </a:lnTo>
                <a:lnTo>
                  <a:pt x="652665" y="331673"/>
                </a:lnTo>
                <a:lnTo>
                  <a:pt x="642950" y="330403"/>
                </a:lnTo>
                <a:lnTo>
                  <a:pt x="641464" y="325323"/>
                </a:lnTo>
                <a:lnTo>
                  <a:pt x="641096" y="324053"/>
                </a:lnTo>
                <a:lnTo>
                  <a:pt x="638162" y="325323"/>
                </a:lnTo>
                <a:lnTo>
                  <a:pt x="637209" y="324053"/>
                </a:lnTo>
                <a:lnTo>
                  <a:pt x="639724" y="321513"/>
                </a:lnTo>
                <a:lnTo>
                  <a:pt x="641007" y="320243"/>
                </a:lnTo>
                <a:lnTo>
                  <a:pt x="634365" y="320243"/>
                </a:lnTo>
                <a:lnTo>
                  <a:pt x="631913" y="330403"/>
                </a:lnTo>
                <a:lnTo>
                  <a:pt x="623392" y="329133"/>
                </a:lnTo>
                <a:lnTo>
                  <a:pt x="618566" y="329133"/>
                </a:lnTo>
                <a:lnTo>
                  <a:pt x="618248" y="326593"/>
                </a:lnTo>
                <a:lnTo>
                  <a:pt x="617753" y="322783"/>
                </a:lnTo>
                <a:lnTo>
                  <a:pt x="617435" y="320243"/>
                </a:lnTo>
                <a:lnTo>
                  <a:pt x="614857" y="310083"/>
                </a:lnTo>
                <a:lnTo>
                  <a:pt x="605713" y="308813"/>
                </a:lnTo>
                <a:lnTo>
                  <a:pt x="606209" y="303733"/>
                </a:lnTo>
                <a:lnTo>
                  <a:pt x="611898" y="302463"/>
                </a:lnTo>
                <a:lnTo>
                  <a:pt x="614692" y="297383"/>
                </a:lnTo>
                <a:lnTo>
                  <a:pt x="604545" y="298653"/>
                </a:lnTo>
                <a:lnTo>
                  <a:pt x="598385" y="298653"/>
                </a:lnTo>
                <a:lnTo>
                  <a:pt x="592162" y="299923"/>
                </a:lnTo>
                <a:lnTo>
                  <a:pt x="581799" y="302463"/>
                </a:lnTo>
                <a:lnTo>
                  <a:pt x="579843" y="289763"/>
                </a:lnTo>
                <a:lnTo>
                  <a:pt x="576872" y="297383"/>
                </a:lnTo>
                <a:lnTo>
                  <a:pt x="570242" y="303733"/>
                </a:lnTo>
                <a:lnTo>
                  <a:pt x="561454" y="307543"/>
                </a:lnTo>
                <a:lnTo>
                  <a:pt x="552018" y="310083"/>
                </a:lnTo>
                <a:lnTo>
                  <a:pt x="550900" y="316433"/>
                </a:lnTo>
                <a:lnTo>
                  <a:pt x="549846" y="320243"/>
                </a:lnTo>
                <a:lnTo>
                  <a:pt x="549681" y="322783"/>
                </a:lnTo>
                <a:lnTo>
                  <a:pt x="535355" y="321513"/>
                </a:lnTo>
                <a:lnTo>
                  <a:pt x="535571" y="318973"/>
                </a:lnTo>
                <a:lnTo>
                  <a:pt x="539419" y="316433"/>
                </a:lnTo>
                <a:lnTo>
                  <a:pt x="542836" y="313893"/>
                </a:lnTo>
                <a:lnTo>
                  <a:pt x="544550" y="312623"/>
                </a:lnTo>
                <a:lnTo>
                  <a:pt x="543217" y="312623"/>
                </a:lnTo>
                <a:lnTo>
                  <a:pt x="541870" y="313893"/>
                </a:lnTo>
                <a:lnTo>
                  <a:pt x="540766" y="313893"/>
                </a:lnTo>
                <a:lnTo>
                  <a:pt x="540524" y="310083"/>
                </a:lnTo>
                <a:lnTo>
                  <a:pt x="540372" y="307543"/>
                </a:lnTo>
                <a:lnTo>
                  <a:pt x="547001" y="302463"/>
                </a:lnTo>
                <a:lnTo>
                  <a:pt x="554253" y="297383"/>
                </a:lnTo>
                <a:lnTo>
                  <a:pt x="553745" y="301193"/>
                </a:lnTo>
                <a:lnTo>
                  <a:pt x="552640" y="307543"/>
                </a:lnTo>
                <a:lnTo>
                  <a:pt x="558304" y="303733"/>
                </a:lnTo>
                <a:lnTo>
                  <a:pt x="563791" y="298653"/>
                </a:lnTo>
                <a:lnTo>
                  <a:pt x="565429" y="297383"/>
                </a:lnTo>
                <a:lnTo>
                  <a:pt x="568706" y="294843"/>
                </a:lnTo>
                <a:lnTo>
                  <a:pt x="571665" y="291033"/>
                </a:lnTo>
                <a:lnTo>
                  <a:pt x="572655" y="289763"/>
                </a:lnTo>
                <a:lnTo>
                  <a:pt x="571030" y="289763"/>
                </a:lnTo>
                <a:lnTo>
                  <a:pt x="568909" y="291033"/>
                </a:lnTo>
                <a:lnTo>
                  <a:pt x="567080" y="289763"/>
                </a:lnTo>
                <a:lnTo>
                  <a:pt x="569137" y="288493"/>
                </a:lnTo>
                <a:lnTo>
                  <a:pt x="570814" y="287223"/>
                </a:lnTo>
                <a:lnTo>
                  <a:pt x="571868" y="284683"/>
                </a:lnTo>
                <a:lnTo>
                  <a:pt x="568972" y="285953"/>
                </a:lnTo>
                <a:lnTo>
                  <a:pt x="565175" y="288493"/>
                </a:lnTo>
                <a:lnTo>
                  <a:pt x="568147" y="282143"/>
                </a:lnTo>
                <a:lnTo>
                  <a:pt x="569937" y="278333"/>
                </a:lnTo>
                <a:lnTo>
                  <a:pt x="572312" y="273253"/>
                </a:lnTo>
                <a:lnTo>
                  <a:pt x="568083" y="278333"/>
                </a:lnTo>
                <a:lnTo>
                  <a:pt x="566521" y="274523"/>
                </a:lnTo>
                <a:lnTo>
                  <a:pt x="560832" y="260553"/>
                </a:lnTo>
                <a:lnTo>
                  <a:pt x="555028" y="262585"/>
                </a:lnTo>
                <a:lnTo>
                  <a:pt x="555028" y="284683"/>
                </a:lnTo>
                <a:lnTo>
                  <a:pt x="554977" y="289763"/>
                </a:lnTo>
                <a:lnTo>
                  <a:pt x="552742" y="289763"/>
                </a:lnTo>
                <a:lnTo>
                  <a:pt x="551078" y="287223"/>
                </a:lnTo>
                <a:lnTo>
                  <a:pt x="550570" y="283413"/>
                </a:lnTo>
                <a:lnTo>
                  <a:pt x="553974" y="282143"/>
                </a:lnTo>
                <a:lnTo>
                  <a:pt x="555028" y="284683"/>
                </a:lnTo>
                <a:lnTo>
                  <a:pt x="555028" y="262585"/>
                </a:lnTo>
                <a:lnTo>
                  <a:pt x="546303" y="265633"/>
                </a:lnTo>
                <a:lnTo>
                  <a:pt x="531241" y="270713"/>
                </a:lnTo>
                <a:lnTo>
                  <a:pt x="516229" y="274523"/>
                </a:lnTo>
                <a:lnTo>
                  <a:pt x="501904" y="273253"/>
                </a:lnTo>
                <a:lnTo>
                  <a:pt x="508241" y="268173"/>
                </a:lnTo>
                <a:lnTo>
                  <a:pt x="512686" y="261823"/>
                </a:lnTo>
                <a:lnTo>
                  <a:pt x="516712" y="255473"/>
                </a:lnTo>
                <a:lnTo>
                  <a:pt x="520954" y="249123"/>
                </a:lnTo>
                <a:lnTo>
                  <a:pt x="521804" y="247853"/>
                </a:lnTo>
                <a:lnTo>
                  <a:pt x="522389" y="254203"/>
                </a:lnTo>
                <a:lnTo>
                  <a:pt x="528421" y="255473"/>
                </a:lnTo>
                <a:lnTo>
                  <a:pt x="536397" y="255473"/>
                </a:lnTo>
                <a:lnTo>
                  <a:pt x="542823" y="259283"/>
                </a:lnTo>
                <a:lnTo>
                  <a:pt x="539699" y="255473"/>
                </a:lnTo>
                <a:lnTo>
                  <a:pt x="544436" y="250393"/>
                </a:lnTo>
                <a:lnTo>
                  <a:pt x="546785" y="249123"/>
                </a:lnTo>
                <a:lnTo>
                  <a:pt x="525373" y="249123"/>
                </a:lnTo>
                <a:lnTo>
                  <a:pt x="526503" y="247853"/>
                </a:lnTo>
                <a:lnTo>
                  <a:pt x="527634" y="246583"/>
                </a:lnTo>
                <a:lnTo>
                  <a:pt x="529907" y="244043"/>
                </a:lnTo>
                <a:lnTo>
                  <a:pt x="532168" y="241503"/>
                </a:lnTo>
                <a:lnTo>
                  <a:pt x="527431" y="240233"/>
                </a:lnTo>
                <a:lnTo>
                  <a:pt x="526313" y="233883"/>
                </a:lnTo>
                <a:lnTo>
                  <a:pt x="518985" y="244043"/>
                </a:lnTo>
                <a:lnTo>
                  <a:pt x="511835" y="244043"/>
                </a:lnTo>
                <a:lnTo>
                  <a:pt x="504761" y="241503"/>
                </a:lnTo>
                <a:lnTo>
                  <a:pt x="497611" y="240233"/>
                </a:lnTo>
                <a:lnTo>
                  <a:pt x="499173" y="237693"/>
                </a:lnTo>
                <a:lnTo>
                  <a:pt x="501510" y="233883"/>
                </a:lnTo>
                <a:lnTo>
                  <a:pt x="492696" y="237693"/>
                </a:lnTo>
                <a:lnTo>
                  <a:pt x="488848" y="232613"/>
                </a:lnTo>
                <a:lnTo>
                  <a:pt x="488315" y="232613"/>
                </a:lnTo>
                <a:lnTo>
                  <a:pt x="486981" y="231343"/>
                </a:lnTo>
                <a:lnTo>
                  <a:pt x="485648" y="230073"/>
                </a:lnTo>
                <a:lnTo>
                  <a:pt x="484327" y="228803"/>
                </a:lnTo>
                <a:lnTo>
                  <a:pt x="482904" y="224993"/>
                </a:lnTo>
                <a:lnTo>
                  <a:pt x="485178" y="221183"/>
                </a:lnTo>
                <a:lnTo>
                  <a:pt x="486956" y="221183"/>
                </a:lnTo>
                <a:lnTo>
                  <a:pt x="477177" y="213563"/>
                </a:lnTo>
                <a:lnTo>
                  <a:pt x="473989" y="212293"/>
                </a:lnTo>
                <a:lnTo>
                  <a:pt x="464413" y="208483"/>
                </a:lnTo>
                <a:lnTo>
                  <a:pt x="451269" y="205943"/>
                </a:lnTo>
                <a:lnTo>
                  <a:pt x="440296" y="212293"/>
                </a:lnTo>
                <a:lnTo>
                  <a:pt x="443039" y="208483"/>
                </a:lnTo>
                <a:lnTo>
                  <a:pt x="448094" y="202133"/>
                </a:lnTo>
                <a:lnTo>
                  <a:pt x="453453" y="195783"/>
                </a:lnTo>
                <a:lnTo>
                  <a:pt x="457073" y="191973"/>
                </a:lnTo>
                <a:lnTo>
                  <a:pt x="402158" y="230073"/>
                </a:lnTo>
                <a:lnTo>
                  <a:pt x="403009" y="228803"/>
                </a:lnTo>
                <a:lnTo>
                  <a:pt x="409016" y="219913"/>
                </a:lnTo>
                <a:lnTo>
                  <a:pt x="410730" y="217373"/>
                </a:lnTo>
                <a:lnTo>
                  <a:pt x="416623" y="207213"/>
                </a:lnTo>
                <a:lnTo>
                  <a:pt x="420306" y="200863"/>
                </a:lnTo>
                <a:lnTo>
                  <a:pt x="424980" y="194513"/>
                </a:lnTo>
                <a:lnTo>
                  <a:pt x="430580" y="186893"/>
                </a:lnTo>
                <a:lnTo>
                  <a:pt x="441299" y="180543"/>
                </a:lnTo>
                <a:lnTo>
                  <a:pt x="439851" y="176733"/>
                </a:lnTo>
                <a:lnTo>
                  <a:pt x="437946" y="171653"/>
                </a:lnTo>
                <a:lnTo>
                  <a:pt x="429082" y="172923"/>
                </a:lnTo>
                <a:lnTo>
                  <a:pt x="428028" y="178003"/>
                </a:lnTo>
                <a:lnTo>
                  <a:pt x="424865" y="185623"/>
                </a:lnTo>
                <a:lnTo>
                  <a:pt x="420966" y="191973"/>
                </a:lnTo>
                <a:lnTo>
                  <a:pt x="417715" y="194513"/>
                </a:lnTo>
                <a:lnTo>
                  <a:pt x="418185" y="190703"/>
                </a:lnTo>
                <a:lnTo>
                  <a:pt x="418820" y="185623"/>
                </a:lnTo>
                <a:lnTo>
                  <a:pt x="418985" y="184353"/>
                </a:lnTo>
                <a:lnTo>
                  <a:pt x="418947" y="179273"/>
                </a:lnTo>
                <a:lnTo>
                  <a:pt x="418274" y="175463"/>
                </a:lnTo>
                <a:lnTo>
                  <a:pt x="417601" y="165303"/>
                </a:lnTo>
                <a:lnTo>
                  <a:pt x="415480" y="170383"/>
                </a:lnTo>
                <a:lnTo>
                  <a:pt x="409562" y="178003"/>
                </a:lnTo>
                <a:lnTo>
                  <a:pt x="402691" y="184353"/>
                </a:lnTo>
                <a:lnTo>
                  <a:pt x="397751" y="185623"/>
                </a:lnTo>
                <a:lnTo>
                  <a:pt x="400177" y="181813"/>
                </a:lnTo>
                <a:lnTo>
                  <a:pt x="400977" y="180543"/>
                </a:lnTo>
                <a:lnTo>
                  <a:pt x="403783" y="176733"/>
                </a:lnTo>
                <a:lnTo>
                  <a:pt x="405650" y="174193"/>
                </a:lnTo>
                <a:lnTo>
                  <a:pt x="410387" y="166573"/>
                </a:lnTo>
                <a:lnTo>
                  <a:pt x="413804" y="164033"/>
                </a:lnTo>
                <a:lnTo>
                  <a:pt x="389280" y="176733"/>
                </a:lnTo>
                <a:lnTo>
                  <a:pt x="393319" y="172923"/>
                </a:lnTo>
                <a:lnTo>
                  <a:pt x="397230" y="166573"/>
                </a:lnTo>
                <a:lnTo>
                  <a:pt x="400405" y="158953"/>
                </a:lnTo>
                <a:lnTo>
                  <a:pt x="400761" y="157683"/>
                </a:lnTo>
                <a:lnTo>
                  <a:pt x="398043" y="153873"/>
                </a:lnTo>
                <a:lnTo>
                  <a:pt x="392620" y="146253"/>
                </a:lnTo>
                <a:lnTo>
                  <a:pt x="388327" y="146253"/>
                </a:lnTo>
                <a:lnTo>
                  <a:pt x="390055" y="153873"/>
                </a:lnTo>
                <a:lnTo>
                  <a:pt x="380479" y="152603"/>
                </a:lnTo>
                <a:lnTo>
                  <a:pt x="369087" y="158953"/>
                </a:lnTo>
                <a:lnTo>
                  <a:pt x="357517" y="166573"/>
                </a:lnTo>
                <a:lnTo>
                  <a:pt x="347408" y="166573"/>
                </a:lnTo>
                <a:lnTo>
                  <a:pt x="352234" y="161493"/>
                </a:lnTo>
                <a:lnTo>
                  <a:pt x="358432" y="152603"/>
                </a:lnTo>
                <a:lnTo>
                  <a:pt x="362953" y="142443"/>
                </a:lnTo>
                <a:lnTo>
                  <a:pt x="362737" y="136093"/>
                </a:lnTo>
                <a:lnTo>
                  <a:pt x="351497" y="146253"/>
                </a:lnTo>
                <a:lnTo>
                  <a:pt x="334924" y="161493"/>
                </a:lnTo>
                <a:lnTo>
                  <a:pt x="317195" y="174193"/>
                </a:lnTo>
                <a:lnTo>
                  <a:pt x="302463" y="181813"/>
                </a:lnTo>
                <a:lnTo>
                  <a:pt x="303822" y="175463"/>
                </a:lnTo>
                <a:lnTo>
                  <a:pt x="304088" y="174193"/>
                </a:lnTo>
                <a:lnTo>
                  <a:pt x="291541" y="175463"/>
                </a:lnTo>
                <a:lnTo>
                  <a:pt x="301066" y="167843"/>
                </a:lnTo>
                <a:lnTo>
                  <a:pt x="305816" y="164033"/>
                </a:lnTo>
                <a:lnTo>
                  <a:pt x="319125" y="153873"/>
                </a:lnTo>
                <a:lnTo>
                  <a:pt x="320776" y="152603"/>
                </a:lnTo>
                <a:lnTo>
                  <a:pt x="324104" y="150063"/>
                </a:lnTo>
                <a:lnTo>
                  <a:pt x="342696" y="138633"/>
                </a:lnTo>
                <a:lnTo>
                  <a:pt x="349211" y="134823"/>
                </a:lnTo>
                <a:lnTo>
                  <a:pt x="357886" y="129743"/>
                </a:lnTo>
                <a:lnTo>
                  <a:pt x="356044" y="120853"/>
                </a:lnTo>
                <a:lnTo>
                  <a:pt x="360959" y="120853"/>
                </a:lnTo>
                <a:lnTo>
                  <a:pt x="353428" y="117043"/>
                </a:lnTo>
                <a:lnTo>
                  <a:pt x="354063" y="111963"/>
                </a:lnTo>
                <a:lnTo>
                  <a:pt x="354380" y="109423"/>
                </a:lnTo>
                <a:lnTo>
                  <a:pt x="362686" y="110693"/>
                </a:lnTo>
                <a:lnTo>
                  <a:pt x="364972" y="111963"/>
                </a:lnTo>
                <a:lnTo>
                  <a:pt x="362318" y="109423"/>
                </a:lnTo>
                <a:lnTo>
                  <a:pt x="350418" y="97993"/>
                </a:lnTo>
                <a:lnTo>
                  <a:pt x="344284" y="104343"/>
                </a:lnTo>
                <a:lnTo>
                  <a:pt x="337007" y="106883"/>
                </a:lnTo>
                <a:lnTo>
                  <a:pt x="329958" y="108153"/>
                </a:lnTo>
                <a:lnTo>
                  <a:pt x="324548" y="113233"/>
                </a:lnTo>
                <a:lnTo>
                  <a:pt x="350418" y="111963"/>
                </a:lnTo>
                <a:lnTo>
                  <a:pt x="342392" y="122123"/>
                </a:lnTo>
                <a:lnTo>
                  <a:pt x="330631" y="129743"/>
                </a:lnTo>
                <a:lnTo>
                  <a:pt x="318236" y="134823"/>
                </a:lnTo>
                <a:lnTo>
                  <a:pt x="308267" y="131013"/>
                </a:lnTo>
                <a:lnTo>
                  <a:pt x="310718" y="125933"/>
                </a:lnTo>
                <a:lnTo>
                  <a:pt x="316280" y="118313"/>
                </a:lnTo>
                <a:lnTo>
                  <a:pt x="322262" y="110693"/>
                </a:lnTo>
                <a:lnTo>
                  <a:pt x="323189" y="109423"/>
                </a:lnTo>
                <a:lnTo>
                  <a:pt x="325996" y="105613"/>
                </a:lnTo>
                <a:lnTo>
                  <a:pt x="321983" y="109423"/>
                </a:lnTo>
                <a:lnTo>
                  <a:pt x="309664" y="108153"/>
                </a:lnTo>
                <a:lnTo>
                  <a:pt x="310388" y="104343"/>
                </a:lnTo>
                <a:lnTo>
                  <a:pt x="319468" y="100533"/>
                </a:lnTo>
                <a:lnTo>
                  <a:pt x="314490" y="97993"/>
                </a:lnTo>
                <a:lnTo>
                  <a:pt x="307403" y="100533"/>
                </a:lnTo>
                <a:lnTo>
                  <a:pt x="300863" y="100533"/>
                </a:lnTo>
                <a:lnTo>
                  <a:pt x="297510" y="94183"/>
                </a:lnTo>
                <a:lnTo>
                  <a:pt x="296583" y="90373"/>
                </a:lnTo>
                <a:lnTo>
                  <a:pt x="296468" y="84023"/>
                </a:lnTo>
                <a:lnTo>
                  <a:pt x="295910" y="78943"/>
                </a:lnTo>
                <a:lnTo>
                  <a:pt x="293598" y="80213"/>
                </a:lnTo>
                <a:lnTo>
                  <a:pt x="287528" y="97993"/>
                </a:lnTo>
                <a:lnTo>
                  <a:pt x="276961" y="119583"/>
                </a:lnTo>
                <a:lnTo>
                  <a:pt x="265341" y="139903"/>
                </a:lnTo>
                <a:lnTo>
                  <a:pt x="256133" y="152603"/>
                </a:lnTo>
                <a:lnTo>
                  <a:pt x="255003" y="148793"/>
                </a:lnTo>
                <a:lnTo>
                  <a:pt x="252882" y="139903"/>
                </a:lnTo>
                <a:lnTo>
                  <a:pt x="250990" y="129743"/>
                </a:lnTo>
                <a:lnTo>
                  <a:pt x="250507" y="122123"/>
                </a:lnTo>
                <a:lnTo>
                  <a:pt x="254723" y="111963"/>
                </a:lnTo>
                <a:lnTo>
                  <a:pt x="262382" y="103073"/>
                </a:lnTo>
                <a:lnTo>
                  <a:pt x="270002" y="95453"/>
                </a:lnTo>
                <a:lnTo>
                  <a:pt x="271170" y="92913"/>
                </a:lnTo>
                <a:lnTo>
                  <a:pt x="274091" y="86563"/>
                </a:lnTo>
                <a:lnTo>
                  <a:pt x="271970" y="89103"/>
                </a:lnTo>
                <a:lnTo>
                  <a:pt x="267004" y="92913"/>
                </a:lnTo>
                <a:lnTo>
                  <a:pt x="265226" y="92913"/>
                </a:lnTo>
                <a:lnTo>
                  <a:pt x="264375" y="90373"/>
                </a:lnTo>
                <a:lnTo>
                  <a:pt x="263944" y="89103"/>
                </a:lnTo>
                <a:lnTo>
                  <a:pt x="269024" y="85293"/>
                </a:lnTo>
                <a:lnTo>
                  <a:pt x="272415" y="82753"/>
                </a:lnTo>
                <a:lnTo>
                  <a:pt x="265163" y="81483"/>
                </a:lnTo>
                <a:lnTo>
                  <a:pt x="259803" y="85293"/>
                </a:lnTo>
                <a:lnTo>
                  <a:pt x="256273" y="84023"/>
                </a:lnTo>
                <a:lnTo>
                  <a:pt x="254927" y="84023"/>
                </a:lnTo>
                <a:lnTo>
                  <a:pt x="256082" y="90373"/>
                </a:lnTo>
                <a:lnTo>
                  <a:pt x="247827" y="90373"/>
                </a:lnTo>
                <a:lnTo>
                  <a:pt x="250901" y="84023"/>
                </a:lnTo>
                <a:lnTo>
                  <a:pt x="243255" y="80213"/>
                </a:lnTo>
                <a:lnTo>
                  <a:pt x="238747" y="89103"/>
                </a:lnTo>
                <a:lnTo>
                  <a:pt x="230403" y="96723"/>
                </a:lnTo>
                <a:lnTo>
                  <a:pt x="220954" y="103073"/>
                </a:lnTo>
                <a:lnTo>
                  <a:pt x="213156" y="106883"/>
                </a:lnTo>
                <a:lnTo>
                  <a:pt x="215265" y="103073"/>
                </a:lnTo>
                <a:lnTo>
                  <a:pt x="215747" y="100533"/>
                </a:lnTo>
                <a:lnTo>
                  <a:pt x="216217" y="97993"/>
                </a:lnTo>
                <a:lnTo>
                  <a:pt x="216611" y="95453"/>
                </a:lnTo>
                <a:lnTo>
                  <a:pt x="211963" y="91643"/>
                </a:lnTo>
                <a:lnTo>
                  <a:pt x="208876" y="89103"/>
                </a:lnTo>
                <a:lnTo>
                  <a:pt x="196583" y="76403"/>
                </a:lnTo>
                <a:lnTo>
                  <a:pt x="188785" y="72593"/>
                </a:lnTo>
                <a:lnTo>
                  <a:pt x="189293" y="68783"/>
                </a:lnTo>
                <a:lnTo>
                  <a:pt x="185978" y="62407"/>
                </a:lnTo>
                <a:lnTo>
                  <a:pt x="178981" y="72593"/>
                </a:lnTo>
                <a:lnTo>
                  <a:pt x="168592" y="81483"/>
                </a:lnTo>
                <a:lnTo>
                  <a:pt x="156718" y="89103"/>
                </a:lnTo>
                <a:lnTo>
                  <a:pt x="144411" y="91643"/>
                </a:lnTo>
                <a:lnTo>
                  <a:pt x="141935" y="90373"/>
                </a:lnTo>
                <a:lnTo>
                  <a:pt x="139471" y="89103"/>
                </a:lnTo>
                <a:lnTo>
                  <a:pt x="140017" y="85293"/>
                </a:lnTo>
                <a:lnTo>
                  <a:pt x="142252" y="81483"/>
                </a:lnTo>
                <a:lnTo>
                  <a:pt x="142405" y="80213"/>
                </a:lnTo>
                <a:lnTo>
                  <a:pt x="130276" y="78943"/>
                </a:lnTo>
                <a:lnTo>
                  <a:pt x="119824" y="84023"/>
                </a:lnTo>
                <a:lnTo>
                  <a:pt x="110782" y="89103"/>
                </a:lnTo>
                <a:lnTo>
                  <a:pt x="106070" y="85293"/>
                </a:lnTo>
                <a:lnTo>
                  <a:pt x="102920" y="82753"/>
                </a:lnTo>
                <a:lnTo>
                  <a:pt x="103936" y="73863"/>
                </a:lnTo>
                <a:lnTo>
                  <a:pt x="106311" y="68783"/>
                </a:lnTo>
                <a:lnTo>
                  <a:pt x="107505" y="66243"/>
                </a:lnTo>
                <a:lnTo>
                  <a:pt x="109613" y="62433"/>
                </a:lnTo>
                <a:lnTo>
                  <a:pt x="110312" y="61163"/>
                </a:lnTo>
                <a:lnTo>
                  <a:pt x="111709" y="58623"/>
                </a:lnTo>
                <a:lnTo>
                  <a:pt x="114630" y="53543"/>
                </a:lnTo>
                <a:lnTo>
                  <a:pt x="124726" y="52273"/>
                </a:lnTo>
                <a:lnTo>
                  <a:pt x="124053" y="66243"/>
                </a:lnTo>
                <a:lnTo>
                  <a:pt x="129743" y="67513"/>
                </a:lnTo>
                <a:lnTo>
                  <a:pt x="125336" y="59893"/>
                </a:lnTo>
                <a:lnTo>
                  <a:pt x="129578" y="57353"/>
                </a:lnTo>
                <a:lnTo>
                  <a:pt x="135166" y="57353"/>
                </a:lnTo>
                <a:lnTo>
                  <a:pt x="132499" y="53543"/>
                </a:lnTo>
                <a:lnTo>
                  <a:pt x="130136" y="52273"/>
                </a:lnTo>
                <a:lnTo>
                  <a:pt x="120700" y="47193"/>
                </a:lnTo>
                <a:lnTo>
                  <a:pt x="107035" y="38303"/>
                </a:lnTo>
                <a:lnTo>
                  <a:pt x="97739" y="30734"/>
                </a:lnTo>
                <a:lnTo>
                  <a:pt x="97739" y="96723"/>
                </a:lnTo>
                <a:lnTo>
                  <a:pt x="96621" y="95453"/>
                </a:lnTo>
                <a:lnTo>
                  <a:pt x="97066" y="95453"/>
                </a:lnTo>
                <a:lnTo>
                  <a:pt x="97739" y="96723"/>
                </a:lnTo>
                <a:lnTo>
                  <a:pt x="97739" y="30734"/>
                </a:lnTo>
                <a:lnTo>
                  <a:pt x="96126" y="29413"/>
                </a:lnTo>
                <a:lnTo>
                  <a:pt x="91948" y="30683"/>
                </a:lnTo>
                <a:lnTo>
                  <a:pt x="85648" y="33223"/>
                </a:lnTo>
                <a:lnTo>
                  <a:pt x="85979" y="38303"/>
                </a:lnTo>
                <a:lnTo>
                  <a:pt x="91274" y="38303"/>
                </a:lnTo>
                <a:lnTo>
                  <a:pt x="89331" y="44653"/>
                </a:lnTo>
                <a:lnTo>
                  <a:pt x="84937" y="47193"/>
                </a:lnTo>
                <a:lnTo>
                  <a:pt x="81216" y="49733"/>
                </a:lnTo>
                <a:lnTo>
                  <a:pt x="81343" y="53543"/>
                </a:lnTo>
                <a:lnTo>
                  <a:pt x="67068" y="58623"/>
                </a:lnTo>
                <a:lnTo>
                  <a:pt x="60274" y="58623"/>
                </a:lnTo>
                <a:lnTo>
                  <a:pt x="54533" y="54813"/>
                </a:lnTo>
                <a:lnTo>
                  <a:pt x="56946" y="46215"/>
                </a:lnTo>
                <a:lnTo>
                  <a:pt x="60782" y="52273"/>
                </a:lnTo>
                <a:lnTo>
                  <a:pt x="64846" y="49733"/>
                </a:lnTo>
                <a:lnTo>
                  <a:pt x="61137" y="47193"/>
                </a:lnTo>
                <a:lnTo>
                  <a:pt x="58623" y="42113"/>
                </a:lnTo>
                <a:lnTo>
                  <a:pt x="57988" y="40843"/>
                </a:lnTo>
                <a:lnTo>
                  <a:pt x="53911" y="37033"/>
                </a:lnTo>
                <a:lnTo>
                  <a:pt x="47447" y="42113"/>
                </a:lnTo>
                <a:lnTo>
                  <a:pt x="50076" y="52273"/>
                </a:lnTo>
                <a:lnTo>
                  <a:pt x="42760" y="56083"/>
                </a:lnTo>
                <a:lnTo>
                  <a:pt x="34925" y="59893"/>
                </a:lnTo>
                <a:lnTo>
                  <a:pt x="27622" y="61163"/>
                </a:lnTo>
                <a:lnTo>
                  <a:pt x="21920" y="58623"/>
                </a:lnTo>
                <a:lnTo>
                  <a:pt x="21640" y="64973"/>
                </a:lnTo>
                <a:lnTo>
                  <a:pt x="22479" y="66243"/>
                </a:lnTo>
                <a:lnTo>
                  <a:pt x="23520" y="67513"/>
                </a:lnTo>
                <a:lnTo>
                  <a:pt x="23863" y="75133"/>
                </a:lnTo>
                <a:lnTo>
                  <a:pt x="27978" y="67513"/>
                </a:lnTo>
                <a:lnTo>
                  <a:pt x="34531" y="68783"/>
                </a:lnTo>
                <a:lnTo>
                  <a:pt x="40640" y="70053"/>
                </a:lnTo>
                <a:lnTo>
                  <a:pt x="41579" y="67513"/>
                </a:lnTo>
                <a:lnTo>
                  <a:pt x="43434" y="62433"/>
                </a:lnTo>
                <a:lnTo>
                  <a:pt x="43929" y="72593"/>
                </a:lnTo>
                <a:lnTo>
                  <a:pt x="46469" y="76403"/>
                </a:lnTo>
                <a:lnTo>
                  <a:pt x="49491" y="81483"/>
                </a:lnTo>
                <a:lnTo>
                  <a:pt x="51460" y="90373"/>
                </a:lnTo>
                <a:lnTo>
                  <a:pt x="53022" y="86563"/>
                </a:lnTo>
                <a:lnTo>
                  <a:pt x="52247" y="81483"/>
                </a:lnTo>
                <a:lnTo>
                  <a:pt x="57823" y="85293"/>
                </a:lnTo>
                <a:lnTo>
                  <a:pt x="58661" y="85293"/>
                </a:lnTo>
                <a:lnTo>
                  <a:pt x="59994" y="84023"/>
                </a:lnTo>
                <a:lnTo>
                  <a:pt x="60782" y="82753"/>
                </a:lnTo>
                <a:lnTo>
                  <a:pt x="60502" y="81483"/>
                </a:lnTo>
                <a:lnTo>
                  <a:pt x="60109" y="80213"/>
                </a:lnTo>
                <a:lnTo>
                  <a:pt x="59829" y="77673"/>
                </a:lnTo>
                <a:lnTo>
                  <a:pt x="60274" y="75133"/>
                </a:lnTo>
                <a:lnTo>
                  <a:pt x="66179" y="71323"/>
                </a:lnTo>
                <a:lnTo>
                  <a:pt x="72478" y="70053"/>
                </a:lnTo>
                <a:lnTo>
                  <a:pt x="78422" y="70053"/>
                </a:lnTo>
                <a:lnTo>
                  <a:pt x="83299" y="68783"/>
                </a:lnTo>
                <a:lnTo>
                  <a:pt x="86258" y="72593"/>
                </a:lnTo>
                <a:lnTo>
                  <a:pt x="79679" y="72593"/>
                </a:lnTo>
                <a:lnTo>
                  <a:pt x="79794" y="77673"/>
                </a:lnTo>
                <a:lnTo>
                  <a:pt x="88150" y="72593"/>
                </a:lnTo>
                <a:lnTo>
                  <a:pt x="86995" y="80213"/>
                </a:lnTo>
                <a:lnTo>
                  <a:pt x="87045" y="86563"/>
                </a:lnTo>
                <a:lnTo>
                  <a:pt x="85661" y="91643"/>
                </a:lnTo>
                <a:lnTo>
                  <a:pt x="80175" y="94183"/>
                </a:lnTo>
                <a:lnTo>
                  <a:pt x="87922" y="97993"/>
                </a:lnTo>
                <a:lnTo>
                  <a:pt x="90322" y="105613"/>
                </a:lnTo>
                <a:lnTo>
                  <a:pt x="95783" y="110693"/>
                </a:lnTo>
                <a:lnTo>
                  <a:pt x="101473" y="108153"/>
                </a:lnTo>
                <a:lnTo>
                  <a:pt x="104775" y="109423"/>
                </a:lnTo>
                <a:lnTo>
                  <a:pt x="108775" y="108153"/>
                </a:lnTo>
                <a:lnTo>
                  <a:pt x="110998" y="106883"/>
                </a:lnTo>
                <a:lnTo>
                  <a:pt x="109004" y="108153"/>
                </a:lnTo>
                <a:lnTo>
                  <a:pt x="124117" y="109423"/>
                </a:lnTo>
                <a:lnTo>
                  <a:pt x="123164" y="110693"/>
                </a:lnTo>
                <a:lnTo>
                  <a:pt x="133261" y="114503"/>
                </a:lnTo>
                <a:lnTo>
                  <a:pt x="144576" y="115773"/>
                </a:lnTo>
                <a:lnTo>
                  <a:pt x="154863" y="119583"/>
                </a:lnTo>
                <a:lnTo>
                  <a:pt x="161861" y="131013"/>
                </a:lnTo>
                <a:lnTo>
                  <a:pt x="167093" y="131013"/>
                </a:lnTo>
                <a:lnTo>
                  <a:pt x="172847" y="129743"/>
                </a:lnTo>
                <a:lnTo>
                  <a:pt x="178244" y="136093"/>
                </a:lnTo>
                <a:lnTo>
                  <a:pt x="175679" y="144983"/>
                </a:lnTo>
                <a:lnTo>
                  <a:pt x="180327" y="147523"/>
                </a:lnTo>
                <a:lnTo>
                  <a:pt x="184670" y="152603"/>
                </a:lnTo>
                <a:lnTo>
                  <a:pt x="188976" y="155143"/>
                </a:lnTo>
                <a:lnTo>
                  <a:pt x="193522" y="153873"/>
                </a:lnTo>
                <a:lnTo>
                  <a:pt x="194983" y="166573"/>
                </a:lnTo>
                <a:lnTo>
                  <a:pt x="203758" y="172923"/>
                </a:lnTo>
                <a:lnTo>
                  <a:pt x="214858" y="176733"/>
                </a:lnTo>
                <a:lnTo>
                  <a:pt x="223240" y="180543"/>
                </a:lnTo>
                <a:lnTo>
                  <a:pt x="228981" y="171653"/>
                </a:lnTo>
                <a:lnTo>
                  <a:pt x="234950" y="175463"/>
                </a:lnTo>
                <a:lnTo>
                  <a:pt x="242481" y="175463"/>
                </a:lnTo>
                <a:lnTo>
                  <a:pt x="252463" y="176733"/>
                </a:lnTo>
                <a:lnTo>
                  <a:pt x="254939" y="171653"/>
                </a:lnTo>
                <a:lnTo>
                  <a:pt x="256806" y="167843"/>
                </a:lnTo>
                <a:lnTo>
                  <a:pt x="263664" y="169113"/>
                </a:lnTo>
                <a:lnTo>
                  <a:pt x="269163" y="174193"/>
                </a:lnTo>
                <a:lnTo>
                  <a:pt x="274701" y="181813"/>
                </a:lnTo>
                <a:lnTo>
                  <a:pt x="281622" y="188163"/>
                </a:lnTo>
                <a:lnTo>
                  <a:pt x="278993" y="190703"/>
                </a:lnTo>
                <a:lnTo>
                  <a:pt x="278371" y="189941"/>
                </a:lnTo>
                <a:lnTo>
                  <a:pt x="282003" y="197053"/>
                </a:lnTo>
                <a:lnTo>
                  <a:pt x="294068" y="199593"/>
                </a:lnTo>
                <a:lnTo>
                  <a:pt x="306476" y="199593"/>
                </a:lnTo>
                <a:lnTo>
                  <a:pt x="313397" y="208483"/>
                </a:lnTo>
                <a:lnTo>
                  <a:pt x="318084" y="207213"/>
                </a:lnTo>
                <a:lnTo>
                  <a:pt x="319417" y="209753"/>
                </a:lnTo>
                <a:lnTo>
                  <a:pt x="320090" y="212293"/>
                </a:lnTo>
                <a:lnTo>
                  <a:pt x="319138" y="212293"/>
                </a:lnTo>
                <a:lnTo>
                  <a:pt x="319366" y="213563"/>
                </a:lnTo>
                <a:lnTo>
                  <a:pt x="320255" y="213563"/>
                </a:lnTo>
                <a:lnTo>
                  <a:pt x="320586" y="216103"/>
                </a:lnTo>
                <a:lnTo>
                  <a:pt x="320814" y="218643"/>
                </a:lnTo>
                <a:lnTo>
                  <a:pt x="321373" y="219913"/>
                </a:lnTo>
                <a:lnTo>
                  <a:pt x="321373" y="214833"/>
                </a:lnTo>
                <a:lnTo>
                  <a:pt x="320865" y="213563"/>
                </a:lnTo>
                <a:lnTo>
                  <a:pt x="323100" y="214833"/>
                </a:lnTo>
                <a:lnTo>
                  <a:pt x="326999" y="216103"/>
                </a:lnTo>
                <a:lnTo>
                  <a:pt x="331520" y="216103"/>
                </a:lnTo>
                <a:lnTo>
                  <a:pt x="327329" y="226263"/>
                </a:lnTo>
                <a:lnTo>
                  <a:pt x="328231" y="226263"/>
                </a:lnTo>
                <a:lnTo>
                  <a:pt x="329285" y="231343"/>
                </a:lnTo>
                <a:lnTo>
                  <a:pt x="333413" y="223723"/>
                </a:lnTo>
                <a:lnTo>
                  <a:pt x="335915" y="216103"/>
                </a:lnTo>
                <a:lnTo>
                  <a:pt x="338429" y="214833"/>
                </a:lnTo>
                <a:lnTo>
                  <a:pt x="340995" y="214833"/>
                </a:lnTo>
                <a:lnTo>
                  <a:pt x="343496" y="212293"/>
                </a:lnTo>
                <a:lnTo>
                  <a:pt x="342468" y="219913"/>
                </a:lnTo>
                <a:lnTo>
                  <a:pt x="349669" y="222453"/>
                </a:lnTo>
                <a:lnTo>
                  <a:pt x="348805" y="230073"/>
                </a:lnTo>
                <a:lnTo>
                  <a:pt x="354977" y="228803"/>
                </a:lnTo>
                <a:lnTo>
                  <a:pt x="362712" y="228803"/>
                </a:lnTo>
                <a:lnTo>
                  <a:pt x="371360" y="227533"/>
                </a:lnTo>
                <a:lnTo>
                  <a:pt x="380301" y="219913"/>
                </a:lnTo>
                <a:lnTo>
                  <a:pt x="379133" y="222453"/>
                </a:lnTo>
                <a:lnTo>
                  <a:pt x="379412" y="223723"/>
                </a:lnTo>
                <a:lnTo>
                  <a:pt x="377621" y="223723"/>
                </a:lnTo>
                <a:lnTo>
                  <a:pt x="380022" y="227533"/>
                </a:lnTo>
                <a:lnTo>
                  <a:pt x="382536" y="231343"/>
                </a:lnTo>
                <a:lnTo>
                  <a:pt x="388556" y="228803"/>
                </a:lnTo>
                <a:lnTo>
                  <a:pt x="382701" y="241503"/>
                </a:lnTo>
                <a:lnTo>
                  <a:pt x="400202" y="231343"/>
                </a:lnTo>
                <a:lnTo>
                  <a:pt x="400316" y="241503"/>
                </a:lnTo>
                <a:lnTo>
                  <a:pt x="399592" y="246583"/>
                </a:lnTo>
                <a:lnTo>
                  <a:pt x="389331" y="251663"/>
                </a:lnTo>
                <a:lnTo>
                  <a:pt x="399872" y="249123"/>
                </a:lnTo>
                <a:lnTo>
                  <a:pt x="410108" y="249123"/>
                </a:lnTo>
                <a:lnTo>
                  <a:pt x="419773" y="246583"/>
                </a:lnTo>
                <a:lnTo>
                  <a:pt x="414477" y="252933"/>
                </a:lnTo>
                <a:lnTo>
                  <a:pt x="417995" y="255473"/>
                </a:lnTo>
                <a:lnTo>
                  <a:pt x="429920" y="249123"/>
                </a:lnTo>
                <a:lnTo>
                  <a:pt x="427913" y="256743"/>
                </a:lnTo>
                <a:lnTo>
                  <a:pt x="432955" y="269443"/>
                </a:lnTo>
                <a:lnTo>
                  <a:pt x="446582" y="280873"/>
                </a:lnTo>
                <a:lnTo>
                  <a:pt x="462470" y="293573"/>
                </a:lnTo>
                <a:lnTo>
                  <a:pt x="474357" y="310083"/>
                </a:lnTo>
                <a:lnTo>
                  <a:pt x="479628" y="302463"/>
                </a:lnTo>
                <a:lnTo>
                  <a:pt x="481126" y="307543"/>
                </a:lnTo>
                <a:lnTo>
                  <a:pt x="482815" y="313893"/>
                </a:lnTo>
                <a:lnTo>
                  <a:pt x="488683" y="310083"/>
                </a:lnTo>
                <a:lnTo>
                  <a:pt x="486181" y="316433"/>
                </a:lnTo>
                <a:lnTo>
                  <a:pt x="486791" y="320243"/>
                </a:lnTo>
                <a:lnTo>
                  <a:pt x="480656" y="322783"/>
                </a:lnTo>
                <a:lnTo>
                  <a:pt x="487730" y="326593"/>
                </a:lnTo>
                <a:lnTo>
                  <a:pt x="491858" y="331673"/>
                </a:lnTo>
                <a:lnTo>
                  <a:pt x="496646" y="335483"/>
                </a:lnTo>
                <a:lnTo>
                  <a:pt x="505688" y="332943"/>
                </a:lnTo>
                <a:lnTo>
                  <a:pt x="503123" y="338023"/>
                </a:lnTo>
                <a:lnTo>
                  <a:pt x="498386" y="338023"/>
                </a:lnTo>
                <a:lnTo>
                  <a:pt x="497217" y="341833"/>
                </a:lnTo>
                <a:lnTo>
                  <a:pt x="498716" y="341833"/>
                </a:lnTo>
                <a:lnTo>
                  <a:pt x="503351" y="340563"/>
                </a:lnTo>
                <a:lnTo>
                  <a:pt x="501002" y="346913"/>
                </a:lnTo>
                <a:lnTo>
                  <a:pt x="497776" y="346913"/>
                </a:lnTo>
                <a:lnTo>
                  <a:pt x="494703" y="348183"/>
                </a:lnTo>
                <a:lnTo>
                  <a:pt x="502691" y="349453"/>
                </a:lnTo>
                <a:lnTo>
                  <a:pt x="511136" y="344373"/>
                </a:lnTo>
                <a:lnTo>
                  <a:pt x="515454" y="340563"/>
                </a:lnTo>
                <a:lnTo>
                  <a:pt x="519785" y="336753"/>
                </a:lnTo>
                <a:lnTo>
                  <a:pt x="522986" y="332943"/>
                </a:lnTo>
                <a:lnTo>
                  <a:pt x="528332" y="326593"/>
                </a:lnTo>
                <a:lnTo>
                  <a:pt x="528269" y="336753"/>
                </a:lnTo>
                <a:lnTo>
                  <a:pt x="531444" y="338023"/>
                </a:lnTo>
                <a:lnTo>
                  <a:pt x="541934" y="331673"/>
                </a:lnTo>
                <a:lnTo>
                  <a:pt x="540207" y="338023"/>
                </a:lnTo>
                <a:lnTo>
                  <a:pt x="539483" y="344373"/>
                </a:lnTo>
                <a:lnTo>
                  <a:pt x="532168" y="341833"/>
                </a:lnTo>
                <a:lnTo>
                  <a:pt x="535978" y="345643"/>
                </a:lnTo>
                <a:lnTo>
                  <a:pt x="542213" y="351993"/>
                </a:lnTo>
                <a:lnTo>
                  <a:pt x="549567" y="355803"/>
                </a:lnTo>
                <a:lnTo>
                  <a:pt x="556755" y="353263"/>
                </a:lnTo>
                <a:lnTo>
                  <a:pt x="555650" y="357073"/>
                </a:lnTo>
                <a:lnTo>
                  <a:pt x="562787" y="357073"/>
                </a:lnTo>
                <a:lnTo>
                  <a:pt x="569925" y="363423"/>
                </a:lnTo>
                <a:lnTo>
                  <a:pt x="569810" y="364693"/>
                </a:lnTo>
                <a:lnTo>
                  <a:pt x="578167" y="369773"/>
                </a:lnTo>
                <a:lnTo>
                  <a:pt x="577507" y="365963"/>
                </a:lnTo>
                <a:lnTo>
                  <a:pt x="584631" y="362153"/>
                </a:lnTo>
                <a:lnTo>
                  <a:pt x="587705" y="363423"/>
                </a:lnTo>
                <a:lnTo>
                  <a:pt x="589584" y="367233"/>
                </a:lnTo>
                <a:lnTo>
                  <a:pt x="593115" y="371043"/>
                </a:lnTo>
                <a:lnTo>
                  <a:pt x="591883" y="372313"/>
                </a:lnTo>
                <a:lnTo>
                  <a:pt x="595884" y="381203"/>
                </a:lnTo>
                <a:lnTo>
                  <a:pt x="599351" y="383743"/>
                </a:lnTo>
                <a:lnTo>
                  <a:pt x="602576" y="385013"/>
                </a:lnTo>
                <a:lnTo>
                  <a:pt x="605828" y="395173"/>
                </a:lnTo>
                <a:lnTo>
                  <a:pt x="611733" y="386283"/>
                </a:lnTo>
                <a:lnTo>
                  <a:pt x="619023" y="382473"/>
                </a:lnTo>
                <a:lnTo>
                  <a:pt x="620890" y="390093"/>
                </a:lnTo>
                <a:lnTo>
                  <a:pt x="622300" y="400253"/>
                </a:lnTo>
                <a:lnTo>
                  <a:pt x="628230" y="405333"/>
                </a:lnTo>
                <a:lnTo>
                  <a:pt x="629297" y="398983"/>
                </a:lnTo>
                <a:lnTo>
                  <a:pt x="631952" y="402793"/>
                </a:lnTo>
                <a:lnTo>
                  <a:pt x="629056" y="415493"/>
                </a:lnTo>
                <a:lnTo>
                  <a:pt x="624865" y="429463"/>
                </a:lnTo>
                <a:lnTo>
                  <a:pt x="623671" y="437083"/>
                </a:lnTo>
                <a:lnTo>
                  <a:pt x="623328" y="439623"/>
                </a:lnTo>
                <a:lnTo>
                  <a:pt x="620204" y="438353"/>
                </a:lnTo>
                <a:lnTo>
                  <a:pt x="618032" y="438353"/>
                </a:lnTo>
                <a:lnTo>
                  <a:pt x="620763" y="445973"/>
                </a:lnTo>
                <a:lnTo>
                  <a:pt x="625297" y="442163"/>
                </a:lnTo>
                <a:lnTo>
                  <a:pt x="627710" y="439623"/>
                </a:lnTo>
                <a:lnTo>
                  <a:pt x="631317" y="435813"/>
                </a:lnTo>
                <a:lnTo>
                  <a:pt x="638492" y="434543"/>
                </a:lnTo>
                <a:lnTo>
                  <a:pt x="634974" y="438353"/>
                </a:lnTo>
                <a:lnTo>
                  <a:pt x="630783" y="443433"/>
                </a:lnTo>
                <a:lnTo>
                  <a:pt x="628065" y="448513"/>
                </a:lnTo>
                <a:lnTo>
                  <a:pt x="628967" y="452323"/>
                </a:lnTo>
                <a:lnTo>
                  <a:pt x="633349" y="454863"/>
                </a:lnTo>
                <a:lnTo>
                  <a:pt x="644080" y="454863"/>
                </a:lnTo>
                <a:lnTo>
                  <a:pt x="654685" y="456133"/>
                </a:lnTo>
                <a:lnTo>
                  <a:pt x="658736" y="463753"/>
                </a:lnTo>
                <a:lnTo>
                  <a:pt x="662965" y="452323"/>
                </a:lnTo>
                <a:lnTo>
                  <a:pt x="669556" y="452323"/>
                </a:lnTo>
                <a:lnTo>
                  <a:pt x="672896" y="458673"/>
                </a:lnTo>
                <a:lnTo>
                  <a:pt x="674725" y="467563"/>
                </a:lnTo>
                <a:lnTo>
                  <a:pt x="678434" y="475183"/>
                </a:lnTo>
                <a:lnTo>
                  <a:pt x="687387" y="473913"/>
                </a:lnTo>
                <a:lnTo>
                  <a:pt x="687108" y="476453"/>
                </a:lnTo>
                <a:lnTo>
                  <a:pt x="686333" y="477723"/>
                </a:lnTo>
                <a:lnTo>
                  <a:pt x="685444" y="477723"/>
                </a:lnTo>
                <a:lnTo>
                  <a:pt x="691667" y="478993"/>
                </a:lnTo>
                <a:lnTo>
                  <a:pt x="698881" y="481533"/>
                </a:lnTo>
                <a:lnTo>
                  <a:pt x="706424" y="481533"/>
                </a:lnTo>
                <a:lnTo>
                  <a:pt x="713651" y="480263"/>
                </a:lnTo>
                <a:lnTo>
                  <a:pt x="710730" y="495503"/>
                </a:lnTo>
                <a:lnTo>
                  <a:pt x="722503" y="500583"/>
                </a:lnTo>
                <a:lnTo>
                  <a:pt x="733831" y="504393"/>
                </a:lnTo>
                <a:lnTo>
                  <a:pt x="729602" y="515823"/>
                </a:lnTo>
                <a:lnTo>
                  <a:pt x="744042" y="527253"/>
                </a:lnTo>
                <a:lnTo>
                  <a:pt x="741362" y="528523"/>
                </a:lnTo>
                <a:lnTo>
                  <a:pt x="746810" y="533603"/>
                </a:lnTo>
                <a:lnTo>
                  <a:pt x="752690" y="534873"/>
                </a:lnTo>
                <a:lnTo>
                  <a:pt x="758825" y="534873"/>
                </a:lnTo>
                <a:lnTo>
                  <a:pt x="765060" y="532333"/>
                </a:lnTo>
                <a:lnTo>
                  <a:pt x="765390" y="536143"/>
                </a:lnTo>
                <a:lnTo>
                  <a:pt x="761873" y="536143"/>
                </a:lnTo>
                <a:lnTo>
                  <a:pt x="760488" y="537413"/>
                </a:lnTo>
                <a:lnTo>
                  <a:pt x="765302" y="547573"/>
                </a:lnTo>
                <a:lnTo>
                  <a:pt x="770509" y="552653"/>
                </a:lnTo>
                <a:lnTo>
                  <a:pt x="791311" y="552653"/>
                </a:lnTo>
                <a:lnTo>
                  <a:pt x="903287" y="552653"/>
                </a:lnTo>
                <a:lnTo>
                  <a:pt x="905941" y="551383"/>
                </a:lnTo>
                <a:lnTo>
                  <a:pt x="902093" y="561543"/>
                </a:lnTo>
                <a:lnTo>
                  <a:pt x="904938" y="559003"/>
                </a:lnTo>
                <a:lnTo>
                  <a:pt x="908507" y="559003"/>
                </a:lnTo>
                <a:lnTo>
                  <a:pt x="911301" y="556463"/>
                </a:lnTo>
                <a:lnTo>
                  <a:pt x="912164" y="551383"/>
                </a:lnTo>
                <a:lnTo>
                  <a:pt x="912799" y="547573"/>
                </a:lnTo>
                <a:close/>
              </a:path>
              <a:path extrusionOk="0" h="1068070" w="1224914">
                <a:moveTo>
                  <a:pt x="931595" y="728776"/>
                </a:moveTo>
                <a:lnTo>
                  <a:pt x="927798" y="724103"/>
                </a:lnTo>
                <a:lnTo>
                  <a:pt x="928090" y="727913"/>
                </a:lnTo>
                <a:lnTo>
                  <a:pt x="931595" y="728776"/>
                </a:lnTo>
                <a:close/>
              </a:path>
              <a:path extrusionOk="0" h="1068070" w="1224914">
                <a:moveTo>
                  <a:pt x="932180" y="728916"/>
                </a:moveTo>
                <a:lnTo>
                  <a:pt x="931595" y="728776"/>
                </a:lnTo>
                <a:lnTo>
                  <a:pt x="931926" y="729183"/>
                </a:lnTo>
                <a:lnTo>
                  <a:pt x="932180" y="728916"/>
                </a:lnTo>
                <a:close/>
              </a:path>
              <a:path extrusionOk="0" h="1068070" w="1224914">
                <a:moveTo>
                  <a:pt x="953198" y="747153"/>
                </a:moveTo>
                <a:lnTo>
                  <a:pt x="952385" y="746963"/>
                </a:lnTo>
                <a:lnTo>
                  <a:pt x="952195" y="747534"/>
                </a:lnTo>
                <a:lnTo>
                  <a:pt x="953198" y="747153"/>
                </a:lnTo>
                <a:close/>
              </a:path>
              <a:path extrusionOk="0" h="1068070" w="1224914">
                <a:moveTo>
                  <a:pt x="964628" y="609752"/>
                </a:moveTo>
                <a:lnTo>
                  <a:pt x="964603" y="604723"/>
                </a:lnTo>
                <a:lnTo>
                  <a:pt x="961415" y="603453"/>
                </a:lnTo>
                <a:lnTo>
                  <a:pt x="964628" y="609752"/>
                </a:lnTo>
                <a:close/>
              </a:path>
              <a:path extrusionOk="0" h="1068070" w="1224914">
                <a:moveTo>
                  <a:pt x="1161516" y="1058037"/>
                </a:moveTo>
                <a:lnTo>
                  <a:pt x="1157947" y="1057706"/>
                </a:lnTo>
                <a:lnTo>
                  <a:pt x="1157058" y="1065174"/>
                </a:lnTo>
                <a:lnTo>
                  <a:pt x="1161516" y="1058037"/>
                </a:lnTo>
                <a:close/>
              </a:path>
              <a:path extrusionOk="0" h="1068070" w="1224914">
                <a:moveTo>
                  <a:pt x="1179804" y="1064221"/>
                </a:moveTo>
                <a:lnTo>
                  <a:pt x="1178521" y="1063383"/>
                </a:lnTo>
                <a:lnTo>
                  <a:pt x="1176070" y="1061720"/>
                </a:lnTo>
                <a:lnTo>
                  <a:pt x="1178306" y="1059205"/>
                </a:lnTo>
                <a:lnTo>
                  <a:pt x="1166761" y="1067562"/>
                </a:lnTo>
                <a:lnTo>
                  <a:pt x="1179804" y="1064221"/>
                </a:lnTo>
                <a:close/>
              </a:path>
              <a:path extrusionOk="0" h="1068070" w="1224914">
                <a:moveTo>
                  <a:pt x="1210221" y="976515"/>
                </a:moveTo>
                <a:lnTo>
                  <a:pt x="1208963" y="975563"/>
                </a:lnTo>
                <a:lnTo>
                  <a:pt x="1208481" y="976744"/>
                </a:lnTo>
                <a:lnTo>
                  <a:pt x="1210221" y="976515"/>
                </a:lnTo>
                <a:close/>
              </a:path>
              <a:path extrusionOk="0" h="1068070" w="1224914">
                <a:moveTo>
                  <a:pt x="1217269" y="975563"/>
                </a:moveTo>
                <a:lnTo>
                  <a:pt x="1210221" y="976515"/>
                </a:lnTo>
                <a:lnTo>
                  <a:pt x="1213980" y="979373"/>
                </a:lnTo>
                <a:lnTo>
                  <a:pt x="1217269" y="975563"/>
                </a:lnTo>
                <a:close/>
              </a:path>
              <a:path extrusionOk="0" h="1068070" w="1224914">
                <a:moveTo>
                  <a:pt x="1224635" y="1011123"/>
                </a:moveTo>
                <a:lnTo>
                  <a:pt x="1217549" y="1007313"/>
                </a:lnTo>
                <a:lnTo>
                  <a:pt x="1219390" y="995883"/>
                </a:lnTo>
                <a:lnTo>
                  <a:pt x="1219415" y="984453"/>
                </a:lnTo>
                <a:lnTo>
                  <a:pt x="1206906" y="980643"/>
                </a:lnTo>
                <a:lnTo>
                  <a:pt x="1208455" y="976833"/>
                </a:lnTo>
                <a:lnTo>
                  <a:pt x="1207846" y="976833"/>
                </a:lnTo>
                <a:lnTo>
                  <a:pt x="1204112" y="974293"/>
                </a:lnTo>
                <a:lnTo>
                  <a:pt x="1203452" y="965403"/>
                </a:lnTo>
                <a:lnTo>
                  <a:pt x="1205788" y="965403"/>
                </a:lnTo>
                <a:lnTo>
                  <a:pt x="1198422" y="952703"/>
                </a:lnTo>
                <a:lnTo>
                  <a:pt x="1194600" y="941273"/>
                </a:lnTo>
                <a:lnTo>
                  <a:pt x="1191577" y="927303"/>
                </a:lnTo>
                <a:lnTo>
                  <a:pt x="1191158" y="926033"/>
                </a:lnTo>
                <a:lnTo>
                  <a:pt x="1188643" y="918413"/>
                </a:lnTo>
                <a:lnTo>
                  <a:pt x="1186548" y="912063"/>
                </a:lnTo>
                <a:lnTo>
                  <a:pt x="1178915" y="918413"/>
                </a:lnTo>
                <a:lnTo>
                  <a:pt x="1177137" y="913333"/>
                </a:lnTo>
                <a:lnTo>
                  <a:pt x="1179195" y="910793"/>
                </a:lnTo>
                <a:lnTo>
                  <a:pt x="1179969" y="908253"/>
                </a:lnTo>
                <a:lnTo>
                  <a:pt x="1173924" y="910793"/>
                </a:lnTo>
                <a:lnTo>
                  <a:pt x="1175385" y="915873"/>
                </a:lnTo>
                <a:lnTo>
                  <a:pt x="1176667" y="920953"/>
                </a:lnTo>
                <a:lnTo>
                  <a:pt x="1170051" y="926033"/>
                </a:lnTo>
                <a:lnTo>
                  <a:pt x="1172286" y="915873"/>
                </a:lnTo>
                <a:lnTo>
                  <a:pt x="1172845" y="913333"/>
                </a:lnTo>
                <a:lnTo>
                  <a:pt x="1167003" y="901903"/>
                </a:lnTo>
                <a:lnTo>
                  <a:pt x="1165263" y="898093"/>
                </a:lnTo>
                <a:lnTo>
                  <a:pt x="1161808" y="890473"/>
                </a:lnTo>
                <a:lnTo>
                  <a:pt x="1165123" y="881583"/>
                </a:lnTo>
                <a:lnTo>
                  <a:pt x="1166533" y="877773"/>
                </a:lnTo>
                <a:lnTo>
                  <a:pt x="1163231" y="876503"/>
                </a:lnTo>
                <a:lnTo>
                  <a:pt x="1156830" y="881583"/>
                </a:lnTo>
                <a:lnTo>
                  <a:pt x="1153553" y="880313"/>
                </a:lnTo>
                <a:lnTo>
                  <a:pt x="1155204" y="877773"/>
                </a:lnTo>
                <a:lnTo>
                  <a:pt x="1157668" y="873963"/>
                </a:lnTo>
                <a:lnTo>
                  <a:pt x="1149642" y="877773"/>
                </a:lnTo>
                <a:lnTo>
                  <a:pt x="1147800" y="872693"/>
                </a:lnTo>
                <a:lnTo>
                  <a:pt x="1152880" y="865073"/>
                </a:lnTo>
                <a:lnTo>
                  <a:pt x="1157287" y="862533"/>
                </a:lnTo>
                <a:lnTo>
                  <a:pt x="1157452" y="863803"/>
                </a:lnTo>
                <a:lnTo>
                  <a:pt x="1160627" y="863803"/>
                </a:lnTo>
                <a:lnTo>
                  <a:pt x="1161796" y="865073"/>
                </a:lnTo>
                <a:lnTo>
                  <a:pt x="1161376" y="862533"/>
                </a:lnTo>
                <a:lnTo>
                  <a:pt x="1160741" y="858723"/>
                </a:lnTo>
                <a:lnTo>
                  <a:pt x="1158468" y="856183"/>
                </a:lnTo>
                <a:lnTo>
                  <a:pt x="1156182" y="853643"/>
                </a:lnTo>
                <a:lnTo>
                  <a:pt x="1151305" y="849833"/>
                </a:lnTo>
                <a:lnTo>
                  <a:pt x="1149311" y="847293"/>
                </a:lnTo>
                <a:lnTo>
                  <a:pt x="1150480" y="856183"/>
                </a:lnTo>
                <a:lnTo>
                  <a:pt x="1144308" y="849833"/>
                </a:lnTo>
                <a:lnTo>
                  <a:pt x="1138732" y="843483"/>
                </a:lnTo>
                <a:lnTo>
                  <a:pt x="1133411" y="835863"/>
                </a:lnTo>
                <a:lnTo>
                  <a:pt x="1127963" y="828243"/>
                </a:lnTo>
                <a:lnTo>
                  <a:pt x="1122095" y="821893"/>
                </a:lnTo>
                <a:lnTo>
                  <a:pt x="1115733" y="815543"/>
                </a:lnTo>
                <a:lnTo>
                  <a:pt x="1108595" y="810463"/>
                </a:lnTo>
                <a:lnTo>
                  <a:pt x="1100416" y="805383"/>
                </a:lnTo>
                <a:lnTo>
                  <a:pt x="1097521" y="810463"/>
                </a:lnTo>
                <a:lnTo>
                  <a:pt x="1091145" y="805383"/>
                </a:lnTo>
                <a:lnTo>
                  <a:pt x="1089558" y="804113"/>
                </a:lnTo>
                <a:lnTo>
                  <a:pt x="1087564" y="799033"/>
                </a:lnTo>
                <a:lnTo>
                  <a:pt x="1086116" y="792683"/>
                </a:lnTo>
                <a:lnTo>
                  <a:pt x="1079792" y="785063"/>
                </a:lnTo>
                <a:lnTo>
                  <a:pt x="1075105" y="785063"/>
                </a:lnTo>
                <a:lnTo>
                  <a:pt x="1070305" y="782523"/>
                </a:lnTo>
                <a:lnTo>
                  <a:pt x="1067803" y="778713"/>
                </a:lnTo>
                <a:lnTo>
                  <a:pt x="1074991" y="778713"/>
                </a:lnTo>
                <a:lnTo>
                  <a:pt x="1071753" y="766013"/>
                </a:lnTo>
                <a:lnTo>
                  <a:pt x="1071422" y="764743"/>
                </a:lnTo>
                <a:lnTo>
                  <a:pt x="1080008" y="766013"/>
                </a:lnTo>
                <a:lnTo>
                  <a:pt x="1076731" y="764743"/>
                </a:lnTo>
                <a:lnTo>
                  <a:pt x="1070165" y="762203"/>
                </a:lnTo>
                <a:lnTo>
                  <a:pt x="1064818" y="762203"/>
                </a:lnTo>
                <a:lnTo>
                  <a:pt x="1047445" y="766013"/>
                </a:lnTo>
                <a:lnTo>
                  <a:pt x="1049820" y="762203"/>
                </a:lnTo>
                <a:lnTo>
                  <a:pt x="1052182" y="758393"/>
                </a:lnTo>
                <a:lnTo>
                  <a:pt x="1043990" y="759663"/>
                </a:lnTo>
                <a:lnTo>
                  <a:pt x="1040930" y="762203"/>
                </a:lnTo>
                <a:lnTo>
                  <a:pt x="1033729" y="757123"/>
                </a:lnTo>
                <a:lnTo>
                  <a:pt x="1039114" y="754583"/>
                </a:lnTo>
                <a:lnTo>
                  <a:pt x="1042060" y="750773"/>
                </a:lnTo>
                <a:lnTo>
                  <a:pt x="1045425" y="746963"/>
                </a:lnTo>
                <a:lnTo>
                  <a:pt x="1052131" y="744423"/>
                </a:lnTo>
                <a:lnTo>
                  <a:pt x="1050544" y="739343"/>
                </a:lnTo>
                <a:lnTo>
                  <a:pt x="1048169" y="731723"/>
                </a:lnTo>
                <a:lnTo>
                  <a:pt x="1038809" y="727913"/>
                </a:lnTo>
                <a:lnTo>
                  <a:pt x="1031849" y="722833"/>
                </a:lnTo>
                <a:lnTo>
                  <a:pt x="1035075" y="712673"/>
                </a:lnTo>
                <a:lnTo>
                  <a:pt x="1025461" y="719023"/>
                </a:lnTo>
                <a:lnTo>
                  <a:pt x="1026033" y="725373"/>
                </a:lnTo>
                <a:lnTo>
                  <a:pt x="1029601" y="730453"/>
                </a:lnTo>
                <a:lnTo>
                  <a:pt x="1028992" y="731723"/>
                </a:lnTo>
                <a:lnTo>
                  <a:pt x="1025867" y="739343"/>
                </a:lnTo>
                <a:lnTo>
                  <a:pt x="1011542" y="736803"/>
                </a:lnTo>
                <a:lnTo>
                  <a:pt x="1010539" y="734263"/>
                </a:lnTo>
                <a:lnTo>
                  <a:pt x="1009535" y="731723"/>
                </a:lnTo>
                <a:lnTo>
                  <a:pt x="1010412" y="725373"/>
                </a:lnTo>
                <a:lnTo>
                  <a:pt x="1014857" y="715213"/>
                </a:lnTo>
                <a:lnTo>
                  <a:pt x="1016279" y="710133"/>
                </a:lnTo>
                <a:lnTo>
                  <a:pt x="1018057" y="703783"/>
                </a:lnTo>
                <a:lnTo>
                  <a:pt x="1015161" y="693623"/>
                </a:lnTo>
                <a:lnTo>
                  <a:pt x="1016063" y="694893"/>
                </a:lnTo>
                <a:lnTo>
                  <a:pt x="1017447" y="693623"/>
                </a:lnTo>
                <a:lnTo>
                  <a:pt x="1018286" y="694893"/>
                </a:lnTo>
                <a:lnTo>
                  <a:pt x="1017739" y="693623"/>
                </a:lnTo>
                <a:lnTo>
                  <a:pt x="1017193" y="692353"/>
                </a:lnTo>
                <a:lnTo>
                  <a:pt x="1016635" y="691083"/>
                </a:lnTo>
                <a:lnTo>
                  <a:pt x="1012444" y="689813"/>
                </a:lnTo>
                <a:lnTo>
                  <a:pt x="1008595" y="687273"/>
                </a:lnTo>
                <a:lnTo>
                  <a:pt x="1008100" y="682193"/>
                </a:lnTo>
                <a:lnTo>
                  <a:pt x="1007973" y="680923"/>
                </a:lnTo>
                <a:lnTo>
                  <a:pt x="1001572" y="682193"/>
                </a:lnTo>
                <a:lnTo>
                  <a:pt x="998893" y="680923"/>
                </a:lnTo>
                <a:lnTo>
                  <a:pt x="996022" y="679653"/>
                </a:lnTo>
                <a:lnTo>
                  <a:pt x="989025" y="683463"/>
                </a:lnTo>
                <a:lnTo>
                  <a:pt x="1000836" y="692353"/>
                </a:lnTo>
                <a:lnTo>
                  <a:pt x="992809" y="691083"/>
                </a:lnTo>
                <a:lnTo>
                  <a:pt x="983348" y="691083"/>
                </a:lnTo>
                <a:lnTo>
                  <a:pt x="975347" y="688543"/>
                </a:lnTo>
                <a:lnTo>
                  <a:pt x="971677" y="680923"/>
                </a:lnTo>
                <a:lnTo>
                  <a:pt x="974915" y="678383"/>
                </a:lnTo>
                <a:lnTo>
                  <a:pt x="980821" y="678383"/>
                </a:lnTo>
                <a:lnTo>
                  <a:pt x="984453" y="679653"/>
                </a:lnTo>
                <a:lnTo>
                  <a:pt x="984732" y="678383"/>
                </a:lnTo>
                <a:lnTo>
                  <a:pt x="985316" y="675843"/>
                </a:lnTo>
                <a:lnTo>
                  <a:pt x="985901" y="673303"/>
                </a:lnTo>
                <a:lnTo>
                  <a:pt x="977252" y="675843"/>
                </a:lnTo>
                <a:lnTo>
                  <a:pt x="978700" y="669493"/>
                </a:lnTo>
                <a:lnTo>
                  <a:pt x="986891" y="666953"/>
                </a:lnTo>
                <a:lnTo>
                  <a:pt x="992581" y="670763"/>
                </a:lnTo>
                <a:lnTo>
                  <a:pt x="998575" y="675843"/>
                </a:lnTo>
                <a:lnTo>
                  <a:pt x="1007643" y="677113"/>
                </a:lnTo>
                <a:lnTo>
                  <a:pt x="1006081" y="673303"/>
                </a:lnTo>
                <a:lnTo>
                  <a:pt x="1001052" y="670763"/>
                </a:lnTo>
                <a:lnTo>
                  <a:pt x="998626" y="669493"/>
                </a:lnTo>
                <a:lnTo>
                  <a:pt x="1004912" y="664413"/>
                </a:lnTo>
                <a:lnTo>
                  <a:pt x="994206" y="666953"/>
                </a:lnTo>
                <a:lnTo>
                  <a:pt x="990523" y="661873"/>
                </a:lnTo>
                <a:lnTo>
                  <a:pt x="987145" y="656793"/>
                </a:lnTo>
                <a:lnTo>
                  <a:pt x="977417" y="655523"/>
                </a:lnTo>
                <a:lnTo>
                  <a:pt x="985621" y="649173"/>
                </a:lnTo>
                <a:lnTo>
                  <a:pt x="977417" y="649173"/>
                </a:lnTo>
                <a:lnTo>
                  <a:pt x="975639" y="647903"/>
                </a:lnTo>
                <a:lnTo>
                  <a:pt x="985926" y="644093"/>
                </a:lnTo>
                <a:lnTo>
                  <a:pt x="989355" y="642823"/>
                </a:lnTo>
                <a:lnTo>
                  <a:pt x="982713" y="640283"/>
                </a:lnTo>
                <a:lnTo>
                  <a:pt x="981176" y="633933"/>
                </a:lnTo>
                <a:lnTo>
                  <a:pt x="980401" y="626313"/>
                </a:lnTo>
                <a:lnTo>
                  <a:pt x="976083" y="622503"/>
                </a:lnTo>
                <a:lnTo>
                  <a:pt x="979830" y="628853"/>
                </a:lnTo>
                <a:lnTo>
                  <a:pt x="976845" y="633933"/>
                </a:lnTo>
                <a:lnTo>
                  <a:pt x="971550" y="637743"/>
                </a:lnTo>
                <a:lnTo>
                  <a:pt x="968336" y="644093"/>
                </a:lnTo>
                <a:lnTo>
                  <a:pt x="959802" y="636473"/>
                </a:lnTo>
                <a:lnTo>
                  <a:pt x="963053" y="626313"/>
                </a:lnTo>
                <a:lnTo>
                  <a:pt x="964450" y="622503"/>
                </a:lnTo>
                <a:lnTo>
                  <a:pt x="966762" y="616153"/>
                </a:lnTo>
                <a:lnTo>
                  <a:pt x="967232" y="614883"/>
                </a:lnTo>
                <a:lnTo>
                  <a:pt x="964628" y="609752"/>
                </a:lnTo>
                <a:lnTo>
                  <a:pt x="964653" y="616153"/>
                </a:lnTo>
                <a:lnTo>
                  <a:pt x="957846" y="616153"/>
                </a:lnTo>
                <a:lnTo>
                  <a:pt x="956462" y="611073"/>
                </a:lnTo>
                <a:lnTo>
                  <a:pt x="955509" y="604723"/>
                </a:lnTo>
                <a:lnTo>
                  <a:pt x="957745" y="598373"/>
                </a:lnTo>
                <a:lnTo>
                  <a:pt x="951611" y="595833"/>
                </a:lnTo>
                <a:lnTo>
                  <a:pt x="949007" y="599643"/>
                </a:lnTo>
                <a:lnTo>
                  <a:pt x="946950" y="604723"/>
                </a:lnTo>
                <a:lnTo>
                  <a:pt x="942403" y="607263"/>
                </a:lnTo>
                <a:lnTo>
                  <a:pt x="943127" y="603453"/>
                </a:lnTo>
                <a:lnTo>
                  <a:pt x="943356" y="602183"/>
                </a:lnTo>
                <a:lnTo>
                  <a:pt x="939241" y="600913"/>
                </a:lnTo>
                <a:lnTo>
                  <a:pt x="932637" y="603453"/>
                </a:lnTo>
                <a:lnTo>
                  <a:pt x="926134" y="603453"/>
                </a:lnTo>
                <a:lnTo>
                  <a:pt x="933881" y="595833"/>
                </a:lnTo>
                <a:lnTo>
                  <a:pt x="927963" y="590753"/>
                </a:lnTo>
                <a:lnTo>
                  <a:pt x="921207" y="593293"/>
                </a:lnTo>
                <a:lnTo>
                  <a:pt x="914869" y="595833"/>
                </a:lnTo>
                <a:lnTo>
                  <a:pt x="910234" y="590753"/>
                </a:lnTo>
                <a:lnTo>
                  <a:pt x="925296" y="585673"/>
                </a:lnTo>
                <a:lnTo>
                  <a:pt x="917092" y="581863"/>
                </a:lnTo>
                <a:lnTo>
                  <a:pt x="926960" y="575513"/>
                </a:lnTo>
                <a:lnTo>
                  <a:pt x="914476" y="574243"/>
                </a:lnTo>
                <a:lnTo>
                  <a:pt x="914361" y="571703"/>
                </a:lnTo>
                <a:lnTo>
                  <a:pt x="910907" y="562813"/>
                </a:lnTo>
                <a:lnTo>
                  <a:pt x="906856" y="566623"/>
                </a:lnTo>
                <a:lnTo>
                  <a:pt x="901446" y="570433"/>
                </a:lnTo>
                <a:lnTo>
                  <a:pt x="895781" y="571703"/>
                </a:lnTo>
                <a:lnTo>
                  <a:pt x="890943" y="569163"/>
                </a:lnTo>
                <a:lnTo>
                  <a:pt x="891844" y="561543"/>
                </a:lnTo>
                <a:lnTo>
                  <a:pt x="900264" y="564083"/>
                </a:lnTo>
                <a:lnTo>
                  <a:pt x="896785" y="561543"/>
                </a:lnTo>
                <a:lnTo>
                  <a:pt x="891565" y="557733"/>
                </a:lnTo>
                <a:lnTo>
                  <a:pt x="897978" y="555193"/>
                </a:lnTo>
                <a:lnTo>
                  <a:pt x="900633" y="553923"/>
                </a:lnTo>
                <a:lnTo>
                  <a:pt x="790371" y="553923"/>
                </a:lnTo>
                <a:lnTo>
                  <a:pt x="784796" y="561543"/>
                </a:lnTo>
                <a:lnTo>
                  <a:pt x="788924" y="565353"/>
                </a:lnTo>
                <a:lnTo>
                  <a:pt x="792594" y="575513"/>
                </a:lnTo>
                <a:lnTo>
                  <a:pt x="798753" y="586943"/>
                </a:lnTo>
                <a:lnTo>
                  <a:pt x="810387" y="593293"/>
                </a:lnTo>
                <a:lnTo>
                  <a:pt x="807707" y="594563"/>
                </a:lnTo>
                <a:lnTo>
                  <a:pt x="805700" y="594563"/>
                </a:lnTo>
                <a:lnTo>
                  <a:pt x="817029" y="604723"/>
                </a:lnTo>
                <a:lnTo>
                  <a:pt x="822896" y="619963"/>
                </a:lnTo>
                <a:lnTo>
                  <a:pt x="830745" y="630123"/>
                </a:lnTo>
                <a:lnTo>
                  <a:pt x="848067" y="623773"/>
                </a:lnTo>
                <a:lnTo>
                  <a:pt x="863346" y="626313"/>
                </a:lnTo>
                <a:lnTo>
                  <a:pt x="862888" y="623773"/>
                </a:lnTo>
                <a:lnTo>
                  <a:pt x="861974" y="618693"/>
                </a:lnTo>
                <a:lnTo>
                  <a:pt x="867244" y="614883"/>
                </a:lnTo>
                <a:lnTo>
                  <a:pt x="874153" y="612343"/>
                </a:lnTo>
                <a:lnTo>
                  <a:pt x="877735" y="607263"/>
                </a:lnTo>
                <a:lnTo>
                  <a:pt x="880503" y="611073"/>
                </a:lnTo>
                <a:lnTo>
                  <a:pt x="880275" y="617423"/>
                </a:lnTo>
                <a:lnTo>
                  <a:pt x="877684" y="622503"/>
                </a:lnTo>
                <a:lnTo>
                  <a:pt x="873328" y="622503"/>
                </a:lnTo>
                <a:lnTo>
                  <a:pt x="874001" y="621233"/>
                </a:lnTo>
                <a:lnTo>
                  <a:pt x="867956" y="628853"/>
                </a:lnTo>
                <a:lnTo>
                  <a:pt x="870331" y="636473"/>
                </a:lnTo>
                <a:lnTo>
                  <a:pt x="873899" y="642823"/>
                </a:lnTo>
                <a:lnTo>
                  <a:pt x="871435" y="649173"/>
                </a:lnTo>
                <a:lnTo>
                  <a:pt x="886117" y="666953"/>
                </a:lnTo>
                <a:lnTo>
                  <a:pt x="898817" y="686003"/>
                </a:lnTo>
                <a:lnTo>
                  <a:pt x="910818" y="705053"/>
                </a:lnTo>
                <a:lnTo>
                  <a:pt x="923391" y="724103"/>
                </a:lnTo>
                <a:lnTo>
                  <a:pt x="933259" y="710133"/>
                </a:lnTo>
                <a:lnTo>
                  <a:pt x="939114" y="719023"/>
                </a:lnTo>
                <a:lnTo>
                  <a:pt x="938009" y="722833"/>
                </a:lnTo>
                <a:lnTo>
                  <a:pt x="932180" y="728916"/>
                </a:lnTo>
                <a:lnTo>
                  <a:pt x="933246" y="729183"/>
                </a:lnTo>
                <a:lnTo>
                  <a:pt x="939736" y="727913"/>
                </a:lnTo>
                <a:lnTo>
                  <a:pt x="944079" y="725373"/>
                </a:lnTo>
                <a:lnTo>
                  <a:pt x="943127" y="732993"/>
                </a:lnTo>
                <a:lnTo>
                  <a:pt x="937120" y="735533"/>
                </a:lnTo>
                <a:lnTo>
                  <a:pt x="930821" y="736803"/>
                </a:lnTo>
                <a:lnTo>
                  <a:pt x="928916" y="736803"/>
                </a:lnTo>
                <a:lnTo>
                  <a:pt x="933538" y="740613"/>
                </a:lnTo>
                <a:lnTo>
                  <a:pt x="934161" y="739343"/>
                </a:lnTo>
                <a:lnTo>
                  <a:pt x="942124" y="738073"/>
                </a:lnTo>
                <a:lnTo>
                  <a:pt x="947699" y="734263"/>
                </a:lnTo>
                <a:lnTo>
                  <a:pt x="952665" y="740613"/>
                </a:lnTo>
                <a:lnTo>
                  <a:pt x="953731" y="746963"/>
                </a:lnTo>
                <a:lnTo>
                  <a:pt x="953198" y="747153"/>
                </a:lnTo>
                <a:lnTo>
                  <a:pt x="957630" y="748233"/>
                </a:lnTo>
                <a:lnTo>
                  <a:pt x="954671" y="749503"/>
                </a:lnTo>
                <a:lnTo>
                  <a:pt x="951547" y="749503"/>
                </a:lnTo>
                <a:lnTo>
                  <a:pt x="952195" y="747534"/>
                </a:lnTo>
                <a:lnTo>
                  <a:pt x="946924" y="749503"/>
                </a:lnTo>
                <a:lnTo>
                  <a:pt x="947877" y="752043"/>
                </a:lnTo>
                <a:lnTo>
                  <a:pt x="946975" y="752043"/>
                </a:lnTo>
                <a:lnTo>
                  <a:pt x="947039" y="753313"/>
                </a:lnTo>
                <a:lnTo>
                  <a:pt x="949604" y="754583"/>
                </a:lnTo>
                <a:lnTo>
                  <a:pt x="956741" y="764743"/>
                </a:lnTo>
                <a:lnTo>
                  <a:pt x="963155" y="753313"/>
                </a:lnTo>
                <a:lnTo>
                  <a:pt x="967943" y="754583"/>
                </a:lnTo>
                <a:lnTo>
                  <a:pt x="970813" y="755853"/>
                </a:lnTo>
                <a:lnTo>
                  <a:pt x="973455" y="755853"/>
                </a:lnTo>
                <a:lnTo>
                  <a:pt x="975106" y="753313"/>
                </a:lnTo>
                <a:lnTo>
                  <a:pt x="977595" y="749503"/>
                </a:lnTo>
                <a:lnTo>
                  <a:pt x="976528" y="764743"/>
                </a:lnTo>
                <a:lnTo>
                  <a:pt x="985329" y="778713"/>
                </a:lnTo>
                <a:lnTo>
                  <a:pt x="995807" y="790143"/>
                </a:lnTo>
                <a:lnTo>
                  <a:pt x="999832" y="799033"/>
                </a:lnTo>
                <a:lnTo>
                  <a:pt x="1007579" y="800303"/>
                </a:lnTo>
                <a:lnTo>
                  <a:pt x="1013282" y="804113"/>
                </a:lnTo>
                <a:lnTo>
                  <a:pt x="1017676" y="807923"/>
                </a:lnTo>
                <a:lnTo>
                  <a:pt x="1021473" y="814273"/>
                </a:lnTo>
                <a:lnTo>
                  <a:pt x="1023493" y="810463"/>
                </a:lnTo>
                <a:lnTo>
                  <a:pt x="1027633" y="806653"/>
                </a:lnTo>
                <a:lnTo>
                  <a:pt x="1032344" y="805383"/>
                </a:lnTo>
                <a:lnTo>
                  <a:pt x="1036129" y="807923"/>
                </a:lnTo>
                <a:lnTo>
                  <a:pt x="1025283" y="818083"/>
                </a:lnTo>
                <a:lnTo>
                  <a:pt x="1024813" y="826973"/>
                </a:lnTo>
                <a:lnTo>
                  <a:pt x="1026668" y="834593"/>
                </a:lnTo>
                <a:lnTo>
                  <a:pt x="1022756" y="846023"/>
                </a:lnTo>
                <a:lnTo>
                  <a:pt x="1028700" y="843483"/>
                </a:lnTo>
                <a:lnTo>
                  <a:pt x="1035329" y="847293"/>
                </a:lnTo>
                <a:lnTo>
                  <a:pt x="1042466" y="851103"/>
                </a:lnTo>
                <a:lnTo>
                  <a:pt x="1049959" y="843483"/>
                </a:lnTo>
                <a:lnTo>
                  <a:pt x="1052296" y="851103"/>
                </a:lnTo>
                <a:lnTo>
                  <a:pt x="1042466" y="851103"/>
                </a:lnTo>
                <a:lnTo>
                  <a:pt x="1041425" y="851103"/>
                </a:lnTo>
                <a:lnTo>
                  <a:pt x="1039088" y="858723"/>
                </a:lnTo>
                <a:lnTo>
                  <a:pt x="1049972" y="867613"/>
                </a:lnTo>
                <a:lnTo>
                  <a:pt x="1056246" y="880313"/>
                </a:lnTo>
                <a:lnTo>
                  <a:pt x="1061593" y="894283"/>
                </a:lnTo>
                <a:lnTo>
                  <a:pt x="1069695" y="906983"/>
                </a:lnTo>
                <a:lnTo>
                  <a:pt x="1073035" y="904443"/>
                </a:lnTo>
                <a:lnTo>
                  <a:pt x="1075880" y="898093"/>
                </a:lnTo>
                <a:lnTo>
                  <a:pt x="1083017" y="899363"/>
                </a:lnTo>
                <a:lnTo>
                  <a:pt x="1073429" y="918413"/>
                </a:lnTo>
                <a:lnTo>
                  <a:pt x="1078090" y="918413"/>
                </a:lnTo>
                <a:lnTo>
                  <a:pt x="1084148" y="915873"/>
                </a:lnTo>
                <a:lnTo>
                  <a:pt x="1088212" y="917143"/>
                </a:lnTo>
                <a:lnTo>
                  <a:pt x="1086916" y="922223"/>
                </a:lnTo>
                <a:lnTo>
                  <a:pt x="1092111" y="915873"/>
                </a:lnTo>
                <a:lnTo>
                  <a:pt x="1094676" y="917143"/>
                </a:lnTo>
                <a:lnTo>
                  <a:pt x="1099299" y="932383"/>
                </a:lnTo>
                <a:lnTo>
                  <a:pt x="1106868" y="946353"/>
                </a:lnTo>
                <a:lnTo>
                  <a:pt x="1116215" y="957783"/>
                </a:lnTo>
                <a:lnTo>
                  <a:pt x="1126172" y="969213"/>
                </a:lnTo>
                <a:lnTo>
                  <a:pt x="1134897" y="981913"/>
                </a:lnTo>
                <a:lnTo>
                  <a:pt x="1141691" y="995883"/>
                </a:lnTo>
                <a:lnTo>
                  <a:pt x="1145336" y="1012393"/>
                </a:lnTo>
                <a:lnTo>
                  <a:pt x="1144625" y="1030173"/>
                </a:lnTo>
                <a:lnTo>
                  <a:pt x="1148080" y="1021283"/>
                </a:lnTo>
                <a:lnTo>
                  <a:pt x="1150645" y="1023823"/>
                </a:lnTo>
                <a:lnTo>
                  <a:pt x="1153045" y="1027633"/>
                </a:lnTo>
                <a:lnTo>
                  <a:pt x="1153160" y="1025093"/>
                </a:lnTo>
                <a:lnTo>
                  <a:pt x="1161186" y="1022553"/>
                </a:lnTo>
                <a:lnTo>
                  <a:pt x="1163281" y="1021283"/>
                </a:lnTo>
                <a:lnTo>
                  <a:pt x="1165364" y="1020013"/>
                </a:lnTo>
                <a:lnTo>
                  <a:pt x="1161910" y="1041603"/>
                </a:lnTo>
                <a:lnTo>
                  <a:pt x="1169631" y="1041603"/>
                </a:lnTo>
                <a:lnTo>
                  <a:pt x="1173924" y="1046683"/>
                </a:lnTo>
                <a:lnTo>
                  <a:pt x="1178013" y="1051763"/>
                </a:lnTo>
                <a:lnTo>
                  <a:pt x="1185100" y="1050493"/>
                </a:lnTo>
                <a:lnTo>
                  <a:pt x="1180147" y="1047953"/>
                </a:lnTo>
                <a:lnTo>
                  <a:pt x="1192022" y="1042873"/>
                </a:lnTo>
                <a:lnTo>
                  <a:pt x="1202143" y="1032713"/>
                </a:lnTo>
                <a:lnTo>
                  <a:pt x="1212380" y="1020013"/>
                </a:lnTo>
                <a:lnTo>
                  <a:pt x="1224635" y="10111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0" name="Google Shape;2490;g2b5c250f245_0_0"/>
          <p:cNvSpPr/>
          <p:nvPr/>
        </p:nvSpPr>
        <p:spPr>
          <a:xfrm>
            <a:off x="1699441" y="2059753"/>
            <a:ext cx="4239" cy="8477"/>
          </a:xfrm>
          <a:custGeom>
            <a:rect b="b" l="l" r="r" t="t"/>
            <a:pathLst>
              <a:path extrusionOk="0" h="12700" w="6350">
                <a:moveTo>
                  <a:pt x="2843" y="12311"/>
                </a:moveTo>
                <a:lnTo>
                  <a:pt x="0" y="1949"/>
                </a:lnTo>
                <a:lnTo>
                  <a:pt x="6132" y="0"/>
                </a:lnTo>
                <a:lnTo>
                  <a:pt x="5463" y="1615"/>
                </a:lnTo>
                <a:lnTo>
                  <a:pt x="6355" y="10752"/>
                </a:lnTo>
                <a:lnTo>
                  <a:pt x="2787" y="9916"/>
                </a:lnTo>
                <a:lnTo>
                  <a:pt x="2843" y="123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1" name="Google Shape;2491;g2b5c250f245_0_0"/>
          <p:cNvSpPr/>
          <p:nvPr/>
        </p:nvSpPr>
        <p:spPr>
          <a:xfrm>
            <a:off x="1465862" y="2053886"/>
            <a:ext cx="197096" cy="67818"/>
          </a:xfrm>
          <a:custGeom>
            <a:rect b="b" l="l" r="r" t="t"/>
            <a:pathLst>
              <a:path extrusionOk="0" h="101600" w="295275">
                <a:moveTo>
                  <a:pt x="4508" y="39116"/>
                </a:moveTo>
                <a:lnTo>
                  <a:pt x="4064" y="30416"/>
                </a:lnTo>
                <a:lnTo>
                  <a:pt x="0" y="36220"/>
                </a:lnTo>
                <a:lnTo>
                  <a:pt x="4508" y="39116"/>
                </a:lnTo>
                <a:close/>
              </a:path>
              <a:path extrusionOk="0" h="101600" w="295275">
                <a:moveTo>
                  <a:pt x="23025" y="25514"/>
                </a:moveTo>
                <a:lnTo>
                  <a:pt x="16776" y="40449"/>
                </a:lnTo>
                <a:lnTo>
                  <a:pt x="22415" y="35598"/>
                </a:lnTo>
                <a:lnTo>
                  <a:pt x="23025" y="25514"/>
                </a:lnTo>
                <a:close/>
              </a:path>
              <a:path extrusionOk="0" h="101600" w="295275">
                <a:moveTo>
                  <a:pt x="25527" y="40005"/>
                </a:moveTo>
                <a:lnTo>
                  <a:pt x="24587" y="40005"/>
                </a:lnTo>
                <a:lnTo>
                  <a:pt x="25247" y="41122"/>
                </a:lnTo>
                <a:lnTo>
                  <a:pt x="25527" y="41617"/>
                </a:lnTo>
                <a:lnTo>
                  <a:pt x="25527" y="40005"/>
                </a:lnTo>
                <a:close/>
              </a:path>
              <a:path extrusionOk="0" h="101600" w="295275">
                <a:moveTo>
                  <a:pt x="38989" y="82677"/>
                </a:moveTo>
                <a:lnTo>
                  <a:pt x="37134" y="69354"/>
                </a:lnTo>
                <a:lnTo>
                  <a:pt x="32156" y="54648"/>
                </a:lnTo>
                <a:lnTo>
                  <a:pt x="25527" y="41617"/>
                </a:lnTo>
                <a:lnTo>
                  <a:pt x="25755" y="45402"/>
                </a:lnTo>
                <a:lnTo>
                  <a:pt x="26200" y="48856"/>
                </a:lnTo>
                <a:lnTo>
                  <a:pt x="18338" y="55041"/>
                </a:lnTo>
                <a:lnTo>
                  <a:pt x="22910" y="58318"/>
                </a:lnTo>
                <a:lnTo>
                  <a:pt x="29019" y="62001"/>
                </a:lnTo>
                <a:lnTo>
                  <a:pt x="33312" y="66509"/>
                </a:lnTo>
                <a:lnTo>
                  <a:pt x="32385" y="72263"/>
                </a:lnTo>
                <a:lnTo>
                  <a:pt x="21742" y="78105"/>
                </a:lnTo>
                <a:lnTo>
                  <a:pt x="22796" y="70421"/>
                </a:lnTo>
                <a:lnTo>
                  <a:pt x="16776" y="66573"/>
                </a:lnTo>
                <a:lnTo>
                  <a:pt x="17449" y="73787"/>
                </a:lnTo>
                <a:lnTo>
                  <a:pt x="13449" y="80975"/>
                </a:lnTo>
                <a:lnTo>
                  <a:pt x="9169" y="89154"/>
                </a:lnTo>
                <a:lnTo>
                  <a:pt x="9029" y="99339"/>
                </a:lnTo>
                <a:lnTo>
                  <a:pt x="18122" y="92595"/>
                </a:lnTo>
                <a:lnTo>
                  <a:pt x="18618" y="94996"/>
                </a:lnTo>
                <a:lnTo>
                  <a:pt x="15557" y="99339"/>
                </a:lnTo>
                <a:lnTo>
                  <a:pt x="18567" y="101231"/>
                </a:lnTo>
                <a:lnTo>
                  <a:pt x="19799" y="94932"/>
                </a:lnTo>
                <a:lnTo>
                  <a:pt x="23672" y="90093"/>
                </a:lnTo>
                <a:lnTo>
                  <a:pt x="29413" y="88404"/>
                </a:lnTo>
                <a:lnTo>
                  <a:pt x="36233" y="91541"/>
                </a:lnTo>
                <a:lnTo>
                  <a:pt x="38989" y="82677"/>
                </a:lnTo>
                <a:close/>
              </a:path>
              <a:path extrusionOk="0" h="101600" w="295275">
                <a:moveTo>
                  <a:pt x="45275" y="38887"/>
                </a:moveTo>
                <a:lnTo>
                  <a:pt x="41084" y="37947"/>
                </a:lnTo>
                <a:lnTo>
                  <a:pt x="37795" y="34874"/>
                </a:lnTo>
                <a:lnTo>
                  <a:pt x="31661" y="28803"/>
                </a:lnTo>
                <a:lnTo>
                  <a:pt x="26365" y="33769"/>
                </a:lnTo>
                <a:lnTo>
                  <a:pt x="25527" y="37109"/>
                </a:lnTo>
                <a:lnTo>
                  <a:pt x="25527" y="40005"/>
                </a:lnTo>
                <a:lnTo>
                  <a:pt x="42926" y="39001"/>
                </a:lnTo>
                <a:lnTo>
                  <a:pt x="41922" y="40449"/>
                </a:lnTo>
                <a:lnTo>
                  <a:pt x="45275" y="38887"/>
                </a:lnTo>
                <a:close/>
              </a:path>
              <a:path extrusionOk="0" h="101600" w="295275">
                <a:moveTo>
                  <a:pt x="60883" y="31153"/>
                </a:moveTo>
                <a:lnTo>
                  <a:pt x="58648" y="28422"/>
                </a:lnTo>
                <a:lnTo>
                  <a:pt x="54241" y="24345"/>
                </a:lnTo>
                <a:lnTo>
                  <a:pt x="53860" y="26860"/>
                </a:lnTo>
                <a:lnTo>
                  <a:pt x="55968" y="28524"/>
                </a:lnTo>
                <a:lnTo>
                  <a:pt x="58369" y="29921"/>
                </a:lnTo>
                <a:lnTo>
                  <a:pt x="60883" y="31153"/>
                </a:lnTo>
                <a:close/>
              </a:path>
              <a:path extrusionOk="0" h="101600" w="295275">
                <a:moveTo>
                  <a:pt x="69964" y="34328"/>
                </a:moveTo>
                <a:lnTo>
                  <a:pt x="66840" y="33540"/>
                </a:lnTo>
                <a:lnTo>
                  <a:pt x="66687" y="33489"/>
                </a:lnTo>
                <a:lnTo>
                  <a:pt x="63779" y="32486"/>
                </a:lnTo>
                <a:lnTo>
                  <a:pt x="60883" y="31153"/>
                </a:lnTo>
                <a:lnTo>
                  <a:pt x="61048" y="31318"/>
                </a:lnTo>
                <a:lnTo>
                  <a:pt x="61163" y="31483"/>
                </a:lnTo>
                <a:lnTo>
                  <a:pt x="61328" y="31648"/>
                </a:lnTo>
                <a:lnTo>
                  <a:pt x="62268" y="32816"/>
                </a:lnTo>
                <a:lnTo>
                  <a:pt x="62547" y="33489"/>
                </a:lnTo>
                <a:lnTo>
                  <a:pt x="61658" y="32931"/>
                </a:lnTo>
                <a:lnTo>
                  <a:pt x="61658" y="33096"/>
                </a:lnTo>
                <a:lnTo>
                  <a:pt x="61442" y="33147"/>
                </a:lnTo>
                <a:lnTo>
                  <a:pt x="61379" y="34493"/>
                </a:lnTo>
                <a:lnTo>
                  <a:pt x="61048" y="36830"/>
                </a:lnTo>
                <a:lnTo>
                  <a:pt x="55968" y="35496"/>
                </a:lnTo>
                <a:lnTo>
                  <a:pt x="59982" y="34493"/>
                </a:lnTo>
                <a:lnTo>
                  <a:pt x="61379" y="33210"/>
                </a:lnTo>
                <a:lnTo>
                  <a:pt x="61328" y="31648"/>
                </a:lnTo>
                <a:lnTo>
                  <a:pt x="45275" y="38887"/>
                </a:lnTo>
                <a:lnTo>
                  <a:pt x="48945" y="39776"/>
                </a:lnTo>
                <a:lnTo>
                  <a:pt x="53352" y="38950"/>
                </a:lnTo>
                <a:lnTo>
                  <a:pt x="61048" y="36880"/>
                </a:lnTo>
                <a:lnTo>
                  <a:pt x="58940" y="43421"/>
                </a:lnTo>
                <a:lnTo>
                  <a:pt x="56426" y="49060"/>
                </a:lnTo>
                <a:lnTo>
                  <a:pt x="55397" y="54648"/>
                </a:lnTo>
                <a:lnTo>
                  <a:pt x="57810" y="61061"/>
                </a:lnTo>
                <a:lnTo>
                  <a:pt x="68021" y="59118"/>
                </a:lnTo>
                <a:lnTo>
                  <a:pt x="64109" y="52311"/>
                </a:lnTo>
                <a:lnTo>
                  <a:pt x="68681" y="48387"/>
                </a:lnTo>
                <a:lnTo>
                  <a:pt x="69748" y="47472"/>
                </a:lnTo>
                <a:lnTo>
                  <a:pt x="63334" y="48387"/>
                </a:lnTo>
                <a:lnTo>
                  <a:pt x="64147" y="45783"/>
                </a:lnTo>
                <a:lnTo>
                  <a:pt x="65646" y="41630"/>
                </a:lnTo>
                <a:lnTo>
                  <a:pt x="61264" y="37947"/>
                </a:lnTo>
                <a:lnTo>
                  <a:pt x="62839" y="36880"/>
                </a:lnTo>
                <a:lnTo>
                  <a:pt x="64338" y="35877"/>
                </a:lnTo>
                <a:lnTo>
                  <a:pt x="67233" y="35052"/>
                </a:lnTo>
                <a:lnTo>
                  <a:pt x="69964" y="34328"/>
                </a:lnTo>
                <a:close/>
              </a:path>
              <a:path extrusionOk="0" h="101600" w="295275">
                <a:moveTo>
                  <a:pt x="72478" y="12928"/>
                </a:moveTo>
                <a:lnTo>
                  <a:pt x="70129" y="14605"/>
                </a:lnTo>
                <a:lnTo>
                  <a:pt x="68021" y="17056"/>
                </a:lnTo>
                <a:lnTo>
                  <a:pt x="66014" y="20891"/>
                </a:lnTo>
                <a:lnTo>
                  <a:pt x="68122" y="19113"/>
                </a:lnTo>
                <a:lnTo>
                  <a:pt x="70192" y="16052"/>
                </a:lnTo>
                <a:lnTo>
                  <a:pt x="72478" y="12928"/>
                </a:lnTo>
                <a:close/>
              </a:path>
              <a:path extrusionOk="0" h="101600" w="295275">
                <a:moveTo>
                  <a:pt x="87249" y="27139"/>
                </a:moveTo>
                <a:lnTo>
                  <a:pt x="81953" y="27965"/>
                </a:lnTo>
                <a:lnTo>
                  <a:pt x="78613" y="32423"/>
                </a:lnTo>
                <a:lnTo>
                  <a:pt x="74536" y="33096"/>
                </a:lnTo>
                <a:lnTo>
                  <a:pt x="69964" y="34328"/>
                </a:lnTo>
                <a:lnTo>
                  <a:pt x="75158" y="35496"/>
                </a:lnTo>
                <a:lnTo>
                  <a:pt x="80454" y="36055"/>
                </a:lnTo>
                <a:lnTo>
                  <a:pt x="85356" y="35547"/>
                </a:lnTo>
                <a:lnTo>
                  <a:pt x="85686" y="32537"/>
                </a:lnTo>
                <a:lnTo>
                  <a:pt x="87249" y="27139"/>
                </a:lnTo>
                <a:close/>
              </a:path>
              <a:path extrusionOk="0" h="101600" w="295275">
                <a:moveTo>
                  <a:pt x="91655" y="7861"/>
                </a:moveTo>
                <a:lnTo>
                  <a:pt x="82905" y="4292"/>
                </a:lnTo>
                <a:lnTo>
                  <a:pt x="86194" y="0"/>
                </a:lnTo>
                <a:lnTo>
                  <a:pt x="80556" y="1727"/>
                </a:lnTo>
                <a:lnTo>
                  <a:pt x="76263" y="7632"/>
                </a:lnTo>
                <a:lnTo>
                  <a:pt x="72478" y="12928"/>
                </a:lnTo>
                <a:lnTo>
                  <a:pt x="76822" y="9753"/>
                </a:lnTo>
                <a:lnTo>
                  <a:pt x="81902" y="9982"/>
                </a:lnTo>
                <a:lnTo>
                  <a:pt x="88874" y="14490"/>
                </a:lnTo>
                <a:lnTo>
                  <a:pt x="91655" y="7861"/>
                </a:lnTo>
                <a:close/>
              </a:path>
              <a:path extrusionOk="0" h="101600" w="295275">
                <a:moveTo>
                  <a:pt x="94107" y="33045"/>
                </a:moveTo>
                <a:lnTo>
                  <a:pt x="91427" y="34264"/>
                </a:lnTo>
                <a:lnTo>
                  <a:pt x="88531" y="35153"/>
                </a:lnTo>
                <a:lnTo>
                  <a:pt x="85356" y="35547"/>
                </a:lnTo>
                <a:lnTo>
                  <a:pt x="85128" y="36880"/>
                </a:lnTo>
                <a:lnTo>
                  <a:pt x="85191" y="37782"/>
                </a:lnTo>
                <a:lnTo>
                  <a:pt x="86360" y="37160"/>
                </a:lnTo>
                <a:lnTo>
                  <a:pt x="90322" y="38608"/>
                </a:lnTo>
                <a:lnTo>
                  <a:pt x="92265" y="36106"/>
                </a:lnTo>
                <a:lnTo>
                  <a:pt x="94107" y="33045"/>
                </a:lnTo>
                <a:close/>
              </a:path>
              <a:path extrusionOk="0" h="101600" w="295275">
                <a:moveTo>
                  <a:pt x="99021" y="26416"/>
                </a:moveTo>
                <a:lnTo>
                  <a:pt x="97561" y="24523"/>
                </a:lnTo>
                <a:lnTo>
                  <a:pt x="97840" y="25514"/>
                </a:lnTo>
                <a:lnTo>
                  <a:pt x="98513" y="26860"/>
                </a:lnTo>
                <a:lnTo>
                  <a:pt x="98679" y="26695"/>
                </a:lnTo>
                <a:lnTo>
                  <a:pt x="98793" y="26517"/>
                </a:lnTo>
                <a:lnTo>
                  <a:pt x="99021" y="26416"/>
                </a:lnTo>
                <a:close/>
              </a:path>
              <a:path extrusionOk="0" h="101600" w="295275">
                <a:moveTo>
                  <a:pt x="100025" y="29311"/>
                </a:moveTo>
                <a:lnTo>
                  <a:pt x="99517" y="28689"/>
                </a:lnTo>
                <a:lnTo>
                  <a:pt x="98907" y="27749"/>
                </a:lnTo>
                <a:lnTo>
                  <a:pt x="98513" y="26860"/>
                </a:lnTo>
                <a:lnTo>
                  <a:pt x="96735" y="28422"/>
                </a:lnTo>
                <a:lnTo>
                  <a:pt x="95453" y="30873"/>
                </a:lnTo>
                <a:lnTo>
                  <a:pt x="94107" y="33045"/>
                </a:lnTo>
                <a:lnTo>
                  <a:pt x="96342" y="32092"/>
                </a:lnTo>
                <a:lnTo>
                  <a:pt x="98348" y="30873"/>
                </a:lnTo>
                <a:lnTo>
                  <a:pt x="100025" y="29311"/>
                </a:lnTo>
                <a:close/>
              </a:path>
              <a:path extrusionOk="0" h="101600" w="295275">
                <a:moveTo>
                  <a:pt x="101079" y="30251"/>
                </a:moveTo>
                <a:lnTo>
                  <a:pt x="100799" y="28689"/>
                </a:lnTo>
                <a:lnTo>
                  <a:pt x="100025" y="29311"/>
                </a:lnTo>
                <a:lnTo>
                  <a:pt x="100634" y="30035"/>
                </a:lnTo>
                <a:lnTo>
                  <a:pt x="101079" y="30251"/>
                </a:lnTo>
                <a:close/>
              </a:path>
              <a:path extrusionOk="0" h="101600" w="295275">
                <a:moveTo>
                  <a:pt x="103365" y="65468"/>
                </a:moveTo>
                <a:lnTo>
                  <a:pt x="101028" y="59613"/>
                </a:lnTo>
                <a:lnTo>
                  <a:pt x="101638" y="55829"/>
                </a:lnTo>
                <a:lnTo>
                  <a:pt x="88252" y="61785"/>
                </a:lnTo>
                <a:lnTo>
                  <a:pt x="96177" y="69138"/>
                </a:lnTo>
                <a:lnTo>
                  <a:pt x="95275" y="64350"/>
                </a:lnTo>
                <a:lnTo>
                  <a:pt x="103365" y="65468"/>
                </a:lnTo>
                <a:close/>
              </a:path>
              <a:path extrusionOk="0" h="101600" w="295275">
                <a:moveTo>
                  <a:pt x="113626" y="2959"/>
                </a:moveTo>
                <a:lnTo>
                  <a:pt x="106426" y="15379"/>
                </a:lnTo>
                <a:lnTo>
                  <a:pt x="109664" y="11087"/>
                </a:lnTo>
                <a:lnTo>
                  <a:pt x="113626" y="2959"/>
                </a:lnTo>
                <a:close/>
              </a:path>
              <a:path extrusionOk="0" h="101600" w="295275">
                <a:moveTo>
                  <a:pt x="120586" y="27800"/>
                </a:moveTo>
                <a:lnTo>
                  <a:pt x="120421" y="27520"/>
                </a:lnTo>
                <a:lnTo>
                  <a:pt x="116916" y="27635"/>
                </a:lnTo>
                <a:lnTo>
                  <a:pt x="114465" y="27698"/>
                </a:lnTo>
                <a:lnTo>
                  <a:pt x="113398" y="27698"/>
                </a:lnTo>
                <a:lnTo>
                  <a:pt x="114287" y="27749"/>
                </a:lnTo>
                <a:lnTo>
                  <a:pt x="116471" y="27749"/>
                </a:lnTo>
                <a:lnTo>
                  <a:pt x="120586" y="27800"/>
                </a:lnTo>
                <a:close/>
              </a:path>
              <a:path extrusionOk="0" h="101600" w="295275">
                <a:moveTo>
                  <a:pt x="123659" y="27355"/>
                </a:moveTo>
                <a:lnTo>
                  <a:pt x="122821" y="25412"/>
                </a:lnTo>
                <a:lnTo>
                  <a:pt x="121094" y="20345"/>
                </a:lnTo>
                <a:lnTo>
                  <a:pt x="116293" y="18554"/>
                </a:lnTo>
                <a:lnTo>
                  <a:pt x="120421" y="27520"/>
                </a:lnTo>
                <a:lnTo>
                  <a:pt x="123659" y="27355"/>
                </a:lnTo>
                <a:close/>
              </a:path>
              <a:path extrusionOk="0" h="101600" w="295275">
                <a:moveTo>
                  <a:pt x="124498" y="27305"/>
                </a:moveTo>
                <a:lnTo>
                  <a:pt x="124218" y="27305"/>
                </a:lnTo>
                <a:lnTo>
                  <a:pt x="123990" y="27355"/>
                </a:lnTo>
                <a:lnTo>
                  <a:pt x="123659" y="27355"/>
                </a:lnTo>
                <a:lnTo>
                  <a:pt x="124053" y="28244"/>
                </a:lnTo>
                <a:lnTo>
                  <a:pt x="124269" y="28524"/>
                </a:lnTo>
                <a:lnTo>
                  <a:pt x="124498" y="27305"/>
                </a:lnTo>
                <a:close/>
              </a:path>
              <a:path extrusionOk="0" h="101600" w="295275">
                <a:moveTo>
                  <a:pt x="129628" y="38557"/>
                </a:moveTo>
                <a:lnTo>
                  <a:pt x="126339" y="38049"/>
                </a:lnTo>
                <a:lnTo>
                  <a:pt x="125615" y="41897"/>
                </a:lnTo>
                <a:lnTo>
                  <a:pt x="129628" y="38557"/>
                </a:lnTo>
                <a:close/>
              </a:path>
              <a:path extrusionOk="0" h="101600" w="295275">
                <a:moveTo>
                  <a:pt x="133388" y="52501"/>
                </a:moveTo>
                <a:lnTo>
                  <a:pt x="131965" y="48310"/>
                </a:lnTo>
                <a:lnTo>
                  <a:pt x="130911" y="49758"/>
                </a:lnTo>
                <a:lnTo>
                  <a:pt x="133388" y="52501"/>
                </a:lnTo>
                <a:close/>
              </a:path>
              <a:path extrusionOk="0" h="101600" w="295275">
                <a:moveTo>
                  <a:pt x="138493" y="39776"/>
                </a:moveTo>
                <a:lnTo>
                  <a:pt x="138099" y="37388"/>
                </a:lnTo>
                <a:lnTo>
                  <a:pt x="136207" y="33934"/>
                </a:lnTo>
                <a:lnTo>
                  <a:pt x="138379" y="31153"/>
                </a:lnTo>
                <a:lnTo>
                  <a:pt x="129628" y="38557"/>
                </a:lnTo>
                <a:lnTo>
                  <a:pt x="138493" y="39776"/>
                </a:lnTo>
                <a:close/>
              </a:path>
              <a:path extrusionOk="0" h="101600" w="295275">
                <a:moveTo>
                  <a:pt x="146354" y="24739"/>
                </a:moveTo>
                <a:lnTo>
                  <a:pt x="145567" y="21120"/>
                </a:lnTo>
                <a:lnTo>
                  <a:pt x="137820" y="27584"/>
                </a:lnTo>
                <a:lnTo>
                  <a:pt x="145237" y="27520"/>
                </a:lnTo>
                <a:lnTo>
                  <a:pt x="146354" y="24739"/>
                </a:lnTo>
                <a:close/>
              </a:path>
              <a:path extrusionOk="0" h="101600" w="295275">
                <a:moveTo>
                  <a:pt x="149529" y="75272"/>
                </a:moveTo>
                <a:lnTo>
                  <a:pt x="148971" y="74485"/>
                </a:lnTo>
                <a:lnTo>
                  <a:pt x="148920" y="73825"/>
                </a:lnTo>
                <a:lnTo>
                  <a:pt x="148805" y="73101"/>
                </a:lnTo>
                <a:lnTo>
                  <a:pt x="147853" y="74383"/>
                </a:lnTo>
                <a:lnTo>
                  <a:pt x="147523" y="75209"/>
                </a:lnTo>
                <a:lnTo>
                  <a:pt x="149529" y="75272"/>
                </a:lnTo>
                <a:close/>
              </a:path>
              <a:path extrusionOk="0" h="101600" w="295275">
                <a:moveTo>
                  <a:pt x="150749" y="16776"/>
                </a:moveTo>
                <a:lnTo>
                  <a:pt x="147688" y="14820"/>
                </a:lnTo>
                <a:lnTo>
                  <a:pt x="142163" y="13258"/>
                </a:lnTo>
                <a:lnTo>
                  <a:pt x="141338" y="8356"/>
                </a:lnTo>
                <a:lnTo>
                  <a:pt x="141160" y="11760"/>
                </a:lnTo>
                <a:lnTo>
                  <a:pt x="144627" y="16941"/>
                </a:lnTo>
                <a:lnTo>
                  <a:pt x="145567" y="21120"/>
                </a:lnTo>
                <a:lnTo>
                  <a:pt x="150749" y="16776"/>
                </a:lnTo>
                <a:close/>
              </a:path>
              <a:path extrusionOk="0" h="101600" w="295275">
                <a:moveTo>
                  <a:pt x="156502" y="65570"/>
                </a:moveTo>
                <a:lnTo>
                  <a:pt x="155257" y="64960"/>
                </a:lnTo>
                <a:lnTo>
                  <a:pt x="151523" y="63119"/>
                </a:lnTo>
                <a:lnTo>
                  <a:pt x="148691" y="61734"/>
                </a:lnTo>
                <a:lnTo>
                  <a:pt x="147574" y="63119"/>
                </a:lnTo>
                <a:lnTo>
                  <a:pt x="140665" y="60566"/>
                </a:lnTo>
                <a:lnTo>
                  <a:pt x="133388" y="52501"/>
                </a:lnTo>
                <a:lnTo>
                  <a:pt x="134759" y="56553"/>
                </a:lnTo>
                <a:lnTo>
                  <a:pt x="137045" y="62395"/>
                </a:lnTo>
                <a:lnTo>
                  <a:pt x="142227" y="70256"/>
                </a:lnTo>
                <a:lnTo>
                  <a:pt x="143281" y="68859"/>
                </a:lnTo>
                <a:lnTo>
                  <a:pt x="143954" y="64960"/>
                </a:lnTo>
                <a:lnTo>
                  <a:pt x="147967" y="65570"/>
                </a:lnTo>
                <a:lnTo>
                  <a:pt x="151650" y="68021"/>
                </a:lnTo>
                <a:lnTo>
                  <a:pt x="148361" y="70027"/>
                </a:lnTo>
                <a:lnTo>
                  <a:pt x="148805" y="73101"/>
                </a:lnTo>
                <a:lnTo>
                  <a:pt x="150926" y="70421"/>
                </a:lnTo>
                <a:lnTo>
                  <a:pt x="156502" y="65570"/>
                </a:lnTo>
                <a:close/>
              </a:path>
              <a:path extrusionOk="0" h="101600" w="295275">
                <a:moveTo>
                  <a:pt x="160172" y="34988"/>
                </a:moveTo>
                <a:lnTo>
                  <a:pt x="156311" y="39408"/>
                </a:lnTo>
                <a:lnTo>
                  <a:pt x="152882" y="44094"/>
                </a:lnTo>
                <a:lnTo>
                  <a:pt x="152222" y="49047"/>
                </a:lnTo>
                <a:lnTo>
                  <a:pt x="156667" y="54216"/>
                </a:lnTo>
                <a:lnTo>
                  <a:pt x="159512" y="47472"/>
                </a:lnTo>
                <a:lnTo>
                  <a:pt x="153593" y="43510"/>
                </a:lnTo>
                <a:lnTo>
                  <a:pt x="160172" y="34988"/>
                </a:lnTo>
                <a:close/>
              </a:path>
              <a:path extrusionOk="0" h="101600" w="295275">
                <a:moveTo>
                  <a:pt x="186220" y="21958"/>
                </a:moveTo>
                <a:lnTo>
                  <a:pt x="185432" y="20510"/>
                </a:lnTo>
                <a:lnTo>
                  <a:pt x="184378" y="20066"/>
                </a:lnTo>
                <a:lnTo>
                  <a:pt x="182473" y="24460"/>
                </a:lnTo>
                <a:lnTo>
                  <a:pt x="186220" y="21958"/>
                </a:lnTo>
                <a:close/>
              </a:path>
              <a:path extrusionOk="0" h="101600" w="295275">
                <a:moveTo>
                  <a:pt x="194246" y="16713"/>
                </a:moveTo>
                <a:lnTo>
                  <a:pt x="186220" y="21958"/>
                </a:lnTo>
                <a:lnTo>
                  <a:pt x="187502" y="24409"/>
                </a:lnTo>
                <a:lnTo>
                  <a:pt x="187947" y="29476"/>
                </a:lnTo>
                <a:lnTo>
                  <a:pt x="189953" y="20002"/>
                </a:lnTo>
                <a:lnTo>
                  <a:pt x="189560" y="24688"/>
                </a:lnTo>
                <a:lnTo>
                  <a:pt x="190893" y="20167"/>
                </a:lnTo>
                <a:lnTo>
                  <a:pt x="194246" y="16713"/>
                </a:lnTo>
                <a:close/>
              </a:path>
              <a:path extrusionOk="0" h="101600" w="295275">
                <a:moveTo>
                  <a:pt x="195186" y="29146"/>
                </a:moveTo>
                <a:lnTo>
                  <a:pt x="179806" y="42125"/>
                </a:lnTo>
                <a:lnTo>
                  <a:pt x="182422" y="41846"/>
                </a:lnTo>
                <a:lnTo>
                  <a:pt x="195186" y="29146"/>
                </a:lnTo>
                <a:close/>
              </a:path>
              <a:path extrusionOk="0" h="101600" w="295275">
                <a:moveTo>
                  <a:pt x="196138" y="6908"/>
                </a:moveTo>
                <a:lnTo>
                  <a:pt x="194297" y="3403"/>
                </a:lnTo>
                <a:lnTo>
                  <a:pt x="187439" y="2959"/>
                </a:lnTo>
                <a:lnTo>
                  <a:pt x="189788" y="228"/>
                </a:lnTo>
                <a:lnTo>
                  <a:pt x="182143" y="3632"/>
                </a:lnTo>
                <a:lnTo>
                  <a:pt x="184035" y="7073"/>
                </a:lnTo>
                <a:lnTo>
                  <a:pt x="188887" y="12712"/>
                </a:lnTo>
                <a:lnTo>
                  <a:pt x="196138" y="6908"/>
                </a:lnTo>
                <a:close/>
              </a:path>
              <a:path extrusionOk="0" h="101600" w="295275">
                <a:moveTo>
                  <a:pt x="211188" y="21996"/>
                </a:moveTo>
                <a:lnTo>
                  <a:pt x="207568" y="18834"/>
                </a:lnTo>
                <a:lnTo>
                  <a:pt x="199097" y="18834"/>
                </a:lnTo>
                <a:lnTo>
                  <a:pt x="203492" y="21958"/>
                </a:lnTo>
                <a:lnTo>
                  <a:pt x="209067" y="23787"/>
                </a:lnTo>
                <a:lnTo>
                  <a:pt x="201879" y="29591"/>
                </a:lnTo>
                <a:lnTo>
                  <a:pt x="209461" y="26263"/>
                </a:lnTo>
                <a:lnTo>
                  <a:pt x="211188" y="21996"/>
                </a:lnTo>
                <a:close/>
              </a:path>
              <a:path extrusionOk="0" h="101600" w="295275">
                <a:moveTo>
                  <a:pt x="216598" y="9309"/>
                </a:moveTo>
                <a:lnTo>
                  <a:pt x="215874" y="8636"/>
                </a:lnTo>
                <a:lnTo>
                  <a:pt x="215658" y="8305"/>
                </a:lnTo>
                <a:lnTo>
                  <a:pt x="215265" y="7810"/>
                </a:lnTo>
                <a:lnTo>
                  <a:pt x="214096" y="7975"/>
                </a:lnTo>
                <a:lnTo>
                  <a:pt x="212471" y="8026"/>
                </a:lnTo>
                <a:lnTo>
                  <a:pt x="209689" y="7747"/>
                </a:lnTo>
                <a:lnTo>
                  <a:pt x="209842" y="11074"/>
                </a:lnTo>
                <a:lnTo>
                  <a:pt x="209092" y="12268"/>
                </a:lnTo>
                <a:lnTo>
                  <a:pt x="210362" y="11595"/>
                </a:lnTo>
                <a:lnTo>
                  <a:pt x="216598" y="9309"/>
                </a:lnTo>
                <a:close/>
              </a:path>
              <a:path extrusionOk="0" h="101600" w="295275">
                <a:moveTo>
                  <a:pt x="221005" y="7073"/>
                </a:moveTo>
                <a:lnTo>
                  <a:pt x="211188" y="2908"/>
                </a:lnTo>
                <a:lnTo>
                  <a:pt x="215265" y="7810"/>
                </a:lnTo>
                <a:lnTo>
                  <a:pt x="221005" y="7073"/>
                </a:lnTo>
                <a:close/>
              </a:path>
              <a:path extrusionOk="0" h="101600" w="295275">
                <a:moveTo>
                  <a:pt x="246151" y="57670"/>
                </a:moveTo>
                <a:lnTo>
                  <a:pt x="237617" y="51257"/>
                </a:lnTo>
                <a:lnTo>
                  <a:pt x="238125" y="56159"/>
                </a:lnTo>
                <a:lnTo>
                  <a:pt x="243865" y="60388"/>
                </a:lnTo>
                <a:lnTo>
                  <a:pt x="246151" y="57670"/>
                </a:lnTo>
                <a:close/>
              </a:path>
              <a:path extrusionOk="0" h="101600" w="295275">
                <a:moveTo>
                  <a:pt x="275145" y="32702"/>
                </a:moveTo>
                <a:lnTo>
                  <a:pt x="265849" y="35039"/>
                </a:lnTo>
                <a:lnTo>
                  <a:pt x="256362" y="38392"/>
                </a:lnTo>
                <a:lnTo>
                  <a:pt x="247523" y="40703"/>
                </a:lnTo>
                <a:lnTo>
                  <a:pt x="240182" y="39890"/>
                </a:lnTo>
                <a:lnTo>
                  <a:pt x="245757" y="45885"/>
                </a:lnTo>
                <a:lnTo>
                  <a:pt x="253212" y="44437"/>
                </a:lnTo>
                <a:lnTo>
                  <a:pt x="261442" y="41173"/>
                </a:lnTo>
                <a:lnTo>
                  <a:pt x="269341" y="41681"/>
                </a:lnTo>
                <a:lnTo>
                  <a:pt x="271018" y="45237"/>
                </a:lnTo>
                <a:lnTo>
                  <a:pt x="275145" y="32702"/>
                </a:lnTo>
                <a:close/>
              </a:path>
              <a:path extrusionOk="0" h="101600" w="295275">
                <a:moveTo>
                  <a:pt x="295275" y="35267"/>
                </a:moveTo>
                <a:lnTo>
                  <a:pt x="286740" y="44348"/>
                </a:lnTo>
                <a:lnTo>
                  <a:pt x="294259" y="39001"/>
                </a:lnTo>
                <a:lnTo>
                  <a:pt x="295275" y="3526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2" name="Google Shape;2492;g2b5c250f245_0_0"/>
          <p:cNvSpPr/>
          <p:nvPr/>
        </p:nvSpPr>
        <p:spPr>
          <a:xfrm>
            <a:off x="809798" y="2243268"/>
            <a:ext cx="22040" cy="8477"/>
          </a:xfrm>
          <a:custGeom>
            <a:rect b="b" l="l" r="r" t="t"/>
            <a:pathLst>
              <a:path extrusionOk="0" h="12700" w="33019">
                <a:moveTo>
                  <a:pt x="3517" y="9182"/>
                </a:moveTo>
                <a:lnTo>
                  <a:pt x="0" y="12369"/>
                </a:lnTo>
                <a:lnTo>
                  <a:pt x="1727" y="11252"/>
                </a:lnTo>
                <a:lnTo>
                  <a:pt x="2794" y="10248"/>
                </a:lnTo>
                <a:lnTo>
                  <a:pt x="3517" y="9182"/>
                </a:lnTo>
                <a:close/>
              </a:path>
              <a:path extrusionOk="0" h="12700" w="33019">
                <a:moveTo>
                  <a:pt x="32448" y="4279"/>
                </a:moveTo>
                <a:lnTo>
                  <a:pt x="32397" y="0"/>
                </a:lnTo>
                <a:lnTo>
                  <a:pt x="31508" y="2552"/>
                </a:lnTo>
                <a:lnTo>
                  <a:pt x="31280" y="4343"/>
                </a:lnTo>
                <a:lnTo>
                  <a:pt x="32448" y="42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3" name="Google Shape;2493;g2b5c250f245_0_0"/>
          <p:cNvSpPr/>
          <p:nvPr/>
        </p:nvSpPr>
        <p:spPr>
          <a:xfrm>
            <a:off x="1169850" y="2110413"/>
            <a:ext cx="8901" cy="8901"/>
          </a:xfrm>
          <a:custGeom>
            <a:rect b="b" l="l" r="r" t="t"/>
            <a:pathLst>
              <a:path extrusionOk="0" h="13335" w="13335">
                <a:moveTo>
                  <a:pt x="13102" y="13145"/>
                </a:moveTo>
                <a:lnTo>
                  <a:pt x="10202" y="11418"/>
                </a:lnTo>
                <a:lnTo>
                  <a:pt x="6857" y="10694"/>
                </a:lnTo>
                <a:lnTo>
                  <a:pt x="2843" y="12811"/>
                </a:lnTo>
                <a:lnTo>
                  <a:pt x="0" y="3619"/>
                </a:lnTo>
                <a:lnTo>
                  <a:pt x="361" y="0"/>
                </a:lnTo>
                <a:lnTo>
                  <a:pt x="3352" y="1989"/>
                </a:lnTo>
                <a:lnTo>
                  <a:pt x="7942" y="7176"/>
                </a:lnTo>
                <a:lnTo>
                  <a:pt x="13102" y="131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4" name="Google Shape;2494;g2b5c250f245_0_0"/>
          <p:cNvSpPr/>
          <p:nvPr/>
        </p:nvSpPr>
        <p:spPr>
          <a:xfrm>
            <a:off x="979008" y="2179827"/>
            <a:ext cx="7630" cy="31365"/>
          </a:xfrm>
          <a:custGeom>
            <a:rect b="b" l="l" r="r" t="t"/>
            <a:pathLst>
              <a:path extrusionOk="0" h="46989" w="11430">
                <a:moveTo>
                  <a:pt x="8648" y="46469"/>
                </a:moveTo>
                <a:lnTo>
                  <a:pt x="0" y="41732"/>
                </a:lnTo>
                <a:lnTo>
                  <a:pt x="2070" y="43510"/>
                </a:lnTo>
                <a:lnTo>
                  <a:pt x="4851" y="45135"/>
                </a:lnTo>
                <a:lnTo>
                  <a:pt x="8648" y="46469"/>
                </a:lnTo>
                <a:close/>
              </a:path>
              <a:path extrusionOk="0" h="46989" w="11430">
                <a:moveTo>
                  <a:pt x="10820" y="0"/>
                </a:moveTo>
                <a:lnTo>
                  <a:pt x="9423" y="2171"/>
                </a:lnTo>
                <a:lnTo>
                  <a:pt x="7861" y="4572"/>
                </a:lnTo>
                <a:lnTo>
                  <a:pt x="6184" y="7073"/>
                </a:lnTo>
                <a:lnTo>
                  <a:pt x="8420" y="9639"/>
                </a:lnTo>
                <a:lnTo>
                  <a:pt x="9258" y="6184"/>
                </a:lnTo>
                <a:lnTo>
                  <a:pt x="10096" y="2959"/>
                </a:lnTo>
                <a:lnTo>
                  <a:pt x="1082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5" name="Google Shape;2495;g2b5c250f245_0_0"/>
          <p:cNvSpPr/>
          <p:nvPr/>
        </p:nvSpPr>
        <p:spPr>
          <a:xfrm>
            <a:off x="706264" y="2276019"/>
            <a:ext cx="5086" cy="7206"/>
          </a:xfrm>
          <a:custGeom>
            <a:rect b="b" l="l" r="r" t="t"/>
            <a:pathLst>
              <a:path extrusionOk="0" h="10795" w="7619">
                <a:moveTo>
                  <a:pt x="0" y="10362"/>
                </a:moveTo>
                <a:lnTo>
                  <a:pt x="2899" y="0"/>
                </a:lnTo>
                <a:lnTo>
                  <a:pt x="3177" y="4791"/>
                </a:lnTo>
                <a:lnTo>
                  <a:pt x="7303" y="8969"/>
                </a:lnTo>
                <a:lnTo>
                  <a:pt x="0" y="103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6" name="Google Shape;2496;g2b5c250f245_0_0"/>
          <p:cNvSpPr/>
          <p:nvPr/>
        </p:nvSpPr>
        <p:spPr>
          <a:xfrm>
            <a:off x="1338390" y="2097041"/>
            <a:ext cx="9324" cy="8053"/>
          </a:xfrm>
          <a:custGeom>
            <a:rect b="b" l="l" r="r" t="t"/>
            <a:pathLst>
              <a:path extrusionOk="0" h="12064" w="13969">
                <a:moveTo>
                  <a:pt x="12934" y="11921"/>
                </a:moveTo>
                <a:lnTo>
                  <a:pt x="6857" y="4512"/>
                </a:lnTo>
                <a:lnTo>
                  <a:pt x="0" y="55"/>
                </a:lnTo>
                <a:lnTo>
                  <a:pt x="3568" y="0"/>
                </a:lnTo>
                <a:lnTo>
                  <a:pt x="7805" y="947"/>
                </a:lnTo>
                <a:lnTo>
                  <a:pt x="13380" y="3843"/>
                </a:lnTo>
                <a:lnTo>
                  <a:pt x="12934" y="119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7" name="Google Shape;2497;g2b5c250f245_0_0"/>
          <p:cNvSpPr/>
          <p:nvPr/>
        </p:nvSpPr>
        <p:spPr>
          <a:xfrm>
            <a:off x="805270" y="2182055"/>
            <a:ext cx="2543" cy="4239"/>
          </a:xfrm>
          <a:custGeom>
            <a:rect b="b" l="l" r="r" t="t"/>
            <a:pathLst>
              <a:path extrusionOk="0" h="6350" w="3809">
                <a:moveTo>
                  <a:pt x="501" y="6350"/>
                </a:moveTo>
                <a:lnTo>
                  <a:pt x="0" y="4289"/>
                </a:lnTo>
                <a:lnTo>
                  <a:pt x="724" y="2172"/>
                </a:lnTo>
                <a:lnTo>
                  <a:pt x="2787" y="0"/>
                </a:lnTo>
                <a:lnTo>
                  <a:pt x="3791" y="2228"/>
                </a:lnTo>
                <a:lnTo>
                  <a:pt x="2676" y="4289"/>
                </a:lnTo>
                <a:lnTo>
                  <a:pt x="501" y="63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8" name="Google Shape;2498;g2b5c250f245_0_0"/>
          <p:cNvSpPr/>
          <p:nvPr/>
        </p:nvSpPr>
        <p:spPr>
          <a:xfrm>
            <a:off x="1328691" y="2093699"/>
            <a:ext cx="9749" cy="6358"/>
          </a:xfrm>
          <a:custGeom>
            <a:rect b="b" l="l" r="r" t="t"/>
            <a:pathLst>
              <a:path extrusionOk="0" h="9525" w="14605">
                <a:moveTo>
                  <a:pt x="2954" y="9024"/>
                </a:moveTo>
                <a:lnTo>
                  <a:pt x="1951" y="8412"/>
                </a:lnTo>
                <a:lnTo>
                  <a:pt x="1003" y="8022"/>
                </a:lnTo>
                <a:lnTo>
                  <a:pt x="0" y="7242"/>
                </a:lnTo>
                <a:lnTo>
                  <a:pt x="3958" y="0"/>
                </a:lnTo>
                <a:lnTo>
                  <a:pt x="9478" y="1727"/>
                </a:lnTo>
                <a:lnTo>
                  <a:pt x="14551" y="5069"/>
                </a:lnTo>
                <a:lnTo>
                  <a:pt x="9924" y="5125"/>
                </a:lnTo>
                <a:lnTo>
                  <a:pt x="6411" y="6908"/>
                </a:lnTo>
                <a:lnTo>
                  <a:pt x="2954" y="902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499" name="Google Shape;2499;g2b5c250f245_0_0"/>
          <p:cNvSpPr/>
          <p:nvPr/>
        </p:nvSpPr>
        <p:spPr>
          <a:xfrm>
            <a:off x="318864" y="2328461"/>
            <a:ext cx="1271" cy="1271"/>
          </a:xfrm>
          <a:custGeom>
            <a:rect b="b" l="l" r="r" t="t"/>
            <a:pathLst>
              <a:path extrusionOk="0" h="1904" w="1904">
                <a:moveTo>
                  <a:pt x="613" y="1337"/>
                </a:moveTo>
                <a:lnTo>
                  <a:pt x="0" y="1281"/>
                </a:lnTo>
                <a:lnTo>
                  <a:pt x="0" y="0"/>
                </a:lnTo>
                <a:lnTo>
                  <a:pt x="446" y="501"/>
                </a:lnTo>
                <a:lnTo>
                  <a:pt x="947" y="612"/>
                </a:lnTo>
                <a:lnTo>
                  <a:pt x="1449" y="1002"/>
                </a:lnTo>
                <a:lnTo>
                  <a:pt x="613" y="13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0" name="Google Shape;2500;g2b5c250f245_0_0"/>
          <p:cNvSpPr/>
          <p:nvPr/>
        </p:nvSpPr>
        <p:spPr>
          <a:xfrm>
            <a:off x="203841" y="2269742"/>
            <a:ext cx="4662" cy="1271"/>
          </a:xfrm>
          <a:custGeom>
            <a:rect b="b" l="l" r="r" t="t"/>
            <a:pathLst>
              <a:path extrusionOk="0" h="1904" w="6985">
                <a:moveTo>
                  <a:pt x="0" y="1392"/>
                </a:moveTo>
                <a:lnTo>
                  <a:pt x="3512" y="111"/>
                </a:lnTo>
                <a:lnTo>
                  <a:pt x="5575" y="0"/>
                </a:lnTo>
                <a:lnTo>
                  <a:pt x="6801" y="668"/>
                </a:lnTo>
                <a:lnTo>
                  <a:pt x="4293" y="779"/>
                </a:lnTo>
                <a:lnTo>
                  <a:pt x="1616" y="835"/>
                </a:lnTo>
                <a:lnTo>
                  <a:pt x="0" y="13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1" name="Google Shape;2501;g2b5c250f245_0_0"/>
          <p:cNvSpPr/>
          <p:nvPr/>
        </p:nvSpPr>
        <p:spPr>
          <a:xfrm>
            <a:off x="1420368" y="2083045"/>
            <a:ext cx="15682" cy="27127"/>
          </a:xfrm>
          <a:custGeom>
            <a:rect b="b" l="l" r="r" t="t"/>
            <a:pathLst>
              <a:path extrusionOk="0" h="40639" w="23494">
                <a:moveTo>
                  <a:pt x="3746" y="0"/>
                </a:moveTo>
                <a:lnTo>
                  <a:pt x="444" y="50"/>
                </a:lnTo>
                <a:lnTo>
                  <a:pt x="0" y="1168"/>
                </a:lnTo>
                <a:lnTo>
                  <a:pt x="3746" y="0"/>
                </a:lnTo>
                <a:close/>
              </a:path>
              <a:path extrusionOk="0" h="40639" w="23494">
                <a:moveTo>
                  <a:pt x="23139" y="36614"/>
                </a:moveTo>
                <a:lnTo>
                  <a:pt x="23025" y="36817"/>
                </a:lnTo>
                <a:lnTo>
                  <a:pt x="22580" y="38214"/>
                </a:lnTo>
                <a:lnTo>
                  <a:pt x="22809" y="40449"/>
                </a:lnTo>
                <a:lnTo>
                  <a:pt x="22809" y="38100"/>
                </a:lnTo>
                <a:lnTo>
                  <a:pt x="23139" y="366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2" name="Google Shape;2502;g2b5c250f245_0_0"/>
          <p:cNvSpPr/>
          <p:nvPr/>
        </p:nvSpPr>
        <p:spPr>
          <a:xfrm>
            <a:off x="1309068" y="2140978"/>
            <a:ext cx="1272" cy="1272"/>
          </a:xfrm>
          <a:custGeom>
            <a:rect b="b" l="l" r="r" t="t"/>
            <a:pathLst>
              <a:path extrusionOk="0" h="1905" w="1905">
                <a:moveTo>
                  <a:pt x="1393" y="1671"/>
                </a:moveTo>
                <a:lnTo>
                  <a:pt x="0" y="0"/>
                </a:lnTo>
                <a:lnTo>
                  <a:pt x="334" y="0"/>
                </a:lnTo>
                <a:lnTo>
                  <a:pt x="1115" y="1337"/>
                </a:lnTo>
                <a:lnTo>
                  <a:pt x="1393" y="16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3" name="Google Shape;2503;g2b5c250f245_0_0"/>
          <p:cNvSpPr/>
          <p:nvPr/>
        </p:nvSpPr>
        <p:spPr>
          <a:xfrm>
            <a:off x="1418429" y="2081817"/>
            <a:ext cx="8053" cy="4662"/>
          </a:xfrm>
          <a:custGeom>
            <a:rect b="b" l="l" r="r" t="t"/>
            <a:pathLst>
              <a:path extrusionOk="0" h="6985" w="12064">
                <a:moveTo>
                  <a:pt x="3975" y="4343"/>
                </a:moveTo>
                <a:lnTo>
                  <a:pt x="3136" y="3848"/>
                </a:lnTo>
                <a:lnTo>
                  <a:pt x="2743" y="3340"/>
                </a:lnTo>
                <a:lnTo>
                  <a:pt x="2908" y="3009"/>
                </a:lnTo>
                <a:lnTo>
                  <a:pt x="1854" y="3340"/>
                </a:lnTo>
                <a:lnTo>
                  <a:pt x="292" y="3733"/>
                </a:lnTo>
                <a:lnTo>
                  <a:pt x="0" y="3810"/>
                </a:lnTo>
                <a:lnTo>
                  <a:pt x="1968" y="3962"/>
                </a:lnTo>
                <a:lnTo>
                  <a:pt x="3975" y="4343"/>
                </a:lnTo>
                <a:close/>
              </a:path>
              <a:path extrusionOk="0" h="6985" w="12064">
                <a:moveTo>
                  <a:pt x="9207" y="6464"/>
                </a:moveTo>
                <a:lnTo>
                  <a:pt x="7658" y="5511"/>
                </a:lnTo>
                <a:lnTo>
                  <a:pt x="5867" y="4787"/>
                </a:lnTo>
                <a:lnTo>
                  <a:pt x="3975" y="4343"/>
                </a:lnTo>
                <a:lnTo>
                  <a:pt x="4864" y="4965"/>
                </a:lnTo>
                <a:lnTo>
                  <a:pt x="6477" y="5689"/>
                </a:lnTo>
                <a:lnTo>
                  <a:pt x="9207" y="6464"/>
                </a:lnTo>
                <a:close/>
              </a:path>
              <a:path extrusionOk="0" h="6985" w="12064">
                <a:moveTo>
                  <a:pt x="11557" y="952"/>
                </a:moveTo>
                <a:lnTo>
                  <a:pt x="10947" y="0"/>
                </a:lnTo>
                <a:lnTo>
                  <a:pt x="7823" y="2120"/>
                </a:lnTo>
                <a:lnTo>
                  <a:pt x="9207" y="2286"/>
                </a:lnTo>
                <a:lnTo>
                  <a:pt x="10274" y="2451"/>
                </a:lnTo>
                <a:lnTo>
                  <a:pt x="11277" y="2565"/>
                </a:lnTo>
                <a:lnTo>
                  <a:pt x="11557" y="9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4" name="Google Shape;2504;g2b5c250f245_0_0"/>
          <p:cNvSpPr/>
          <p:nvPr/>
        </p:nvSpPr>
        <p:spPr>
          <a:xfrm>
            <a:off x="523453" y="2285378"/>
            <a:ext cx="2967" cy="3390"/>
          </a:xfrm>
          <a:custGeom>
            <a:rect b="b" l="l" r="r" t="t"/>
            <a:pathLst>
              <a:path extrusionOk="0" h="5079" w="4445">
                <a:moveTo>
                  <a:pt x="0" y="4512"/>
                </a:moveTo>
                <a:lnTo>
                  <a:pt x="3177" y="0"/>
                </a:lnTo>
                <a:lnTo>
                  <a:pt x="3512" y="389"/>
                </a:lnTo>
                <a:lnTo>
                  <a:pt x="3791" y="501"/>
                </a:lnTo>
                <a:lnTo>
                  <a:pt x="4125" y="779"/>
                </a:lnTo>
                <a:lnTo>
                  <a:pt x="1561" y="3621"/>
                </a:lnTo>
                <a:lnTo>
                  <a:pt x="0" y="4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5" name="Google Shape;2505;g2b5c250f245_0_0"/>
          <p:cNvSpPr/>
          <p:nvPr/>
        </p:nvSpPr>
        <p:spPr>
          <a:xfrm>
            <a:off x="178301" y="2076915"/>
            <a:ext cx="1287694" cy="253469"/>
          </a:xfrm>
          <a:custGeom>
            <a:rect b="b" l="l" r="r" t="t"/>
            <a:pathLst>
              <a:path extrusionOk="0" h="379729" w="1929130">
                <a:moveTo>
                  <a:pt x="63500" y="364591"/>
                </a:moveTo>
                <a:lnTo>
                  <a:pt x="58102" y="366598"/>
                </a:lnTo>
                <a:lnTo>
                  <a:pt x="60223" y="371678"/>
                </a:lnTo>
                <a:lnTo>
                  <a:pt x="63500" y="364591"/>
                </a:lnTo>
                <a:close/>
              </a:path>
              <a:path extrusionOk="0" h="379729" w="1929130">
                <a:moveTo>
                  <a:pt x="64960" y="364058"/>
                </a:moveTo>
                <a:lnTo>
                  <a:pt x="64135" y="363232"/>
                </a:lnTo>
                <a:lnTo>
                  <a:pt x="63500" y="364591"/>
                </a:lnTo>
                <a:lnTo>
                  <a:pt x="64960" y="364058"/>
                </a:lnTo>
                <a:close/>
              </a:path>
              <a:path extrusionOk="0" h="379729" w="1929130">
                <a:moveTo>
                  <a:pt x="473583" y="251028"/>
                </a:moveTo>
                <a:lnTo>
                  <a:pt x="472490" y="250545"/>
                </a:lnTo>
                <a:lnTo>
                  <a:pt x="471982" y="252209"/>
                </a:lnTo>
                <a:lnTo>
                  <a:pt x="473583" y="251028"/>
                </a:lnTo>
                <a:close/>
              </a:path>
              <a:path extrusionOk="0" h="379729" w="1929130">
                <a:moveTo>
                  <a:pt x="506958" y="241909"/>
                </a:moveTo>
                <a:lnTo>
                  <a:pt x="505358" y="242138"/>
                </a:lnTo>
                <a:lnTo>
                  <a:pt x="505650" y="243039"/>
                </a:lnTo>
                <a:lnTo>
                  <a:pt x="506958" y="241909"/>
                </a:lnTo>
                <a:close/>
              </a:path>
              <a:path extrusionOk="0" h="379729" w="1929130">
                <a:moveTo>
                  <a:pt x="514337" y="240868"/>
                </a:moveTo>
                <a:lnTo>
                  <a:pt x="509612" y="239598"/>
                </a:lnTo>
                <a:lnTo>
                  <a:pt x="506958" y="241909"/>
                </a:lnTo>
                <a:lnTo>
                  <a:pt x="514337" y="240868"/>
                </a:lnTo>
                <a:close/>
              </a:path>
              <a:path extrusionOk="0" h="379729" w="1929130">
                <a:moveTo>
                  <a:pt x="614299" y="331038"/>
                </a:moveTo>
                <a:lnTo>
                  <a:pt x="604786" y="330238"/>
                </a:lnTo>
                <a:lnTo>
                  <a:pt x="610844" y="333578"/>
                </a:lnTo>
                <a:lnTo>
                  <a:pt x="614299" y="331038"/>
                </a:lnTo>
                <a:close/>
              </a:path>
              <a:path extrusionOk="0" h="379729" w="1929130">
                <a:moveTo>
                  <a:pt x="741032" y="308178"/>
                </a:moveTo>
                <a:lnTo>
                  <a:pt x="740918" y="307708"/>
                </a:lnTo>
                <a:lnTo>
                  <a:pt x="733831" y="313258"/>
                </a:lnTo>
                <a:lnTo>
                  <a:pt x="741032" y="308178"/>
                </a:lnTo>
                <a:close/>
              </a:path>
              <a:path extrusionOk="0" h="379729" w="1929130">
                <a:moveTo>
                  <a:pt x="795439" y="296773"/>
                </a:moveTo>
                <a:lnTo>
                  <a:pt x="795159" y="296773"/>
                </a:lnTo>
                <a:lnTo>
                  <a:pt x="794994" y="296710"/>
                </a:lnTo>
                <a:lnTo>
                  <a:pt x="794880" y="297383"/>
                </a:lnTo>
                <a:lnTo>
                  <a:pt x="794880" y="298043"/>
                </a:lnTo>
                <a:lnTo>
                  <a:pt x="794943" y="298665"/>
                </a:lnTo>
                <a:lnTo>
                  <a:pt x="795439" y="296773"/>
                </a:lnTo>
                <a:close/>
              </a:path>
              <a:path extrusionOk="0" h="379729" w="1929130">
                <a:moveTo>
                  <a:pt x="965327" y="253568"/>
                </a:moveTo>
                <a:lnTo>
                  <a:pt x="965301" y="252564"/>
                </a:lnTo>
                <a:lnTo>
                  <a:pt x="961758" y="253568"/>
                </a:lnTo>
                <a:lnTo>
                  <a:pt x="965327" y="253568"/>
                </a:lnTo>
                <a:close/>
              </a:path>
              <a:path extrusionOk="0" h="379729" w="1929130">
                <a:moveTo>
                  <a:pt x="991895" y="235788"/>
                </a:moveTo>
                <a:lnTo>
                  <a:pt x="986675" y="235788"/>
                </a:lnTo>
                <a:lnTo>
                  <a:pt x="988568" y="239598"/>
                </a:lnTo>
                <a:lnTo>
                  <a:pt x="991895" y="235788"/>
                </a:lnTo>
                <a:close/>
              </a:path>
              <a:path extrusionOk="0" h="379729" w="1929130">
                <a:moveTo>
                  <a:pt x="993927" y="235788"/>
                </a:moveTo>
                <a:lnTo>
                  <a:pt x="992670" y="234911"/>
                </a:lnTo>
                <a:lnTo>
                  <a:pt x="991895" y="235788"/>
                </a:lnTo>
                <a:lnTo>
                  <a:pt x="993927" y="235788"/>
                </a:lnTo>
                <a:close/>
              </a:path>
              <a:path extrusionOk="0" h="379729" w="1929130">
                <a:moveTo>
                  <a:pt x="1016431" y="249135"/>
                </a:moveTo>
                <a:lnTo>
                  <a:pt x="1014247" y="248691"/>
                </a:lnTo>
                <a:lnTo>
                  <a:pt x="1015390" y="251028"/>
                </a:lnTo>
                <a:lnTo>
                  <a:pt x="1016431" y="249135"/>
                </a:lnTo>
                <a:close/>
              </a:path>
              <a:path extrusionOk="0" h="379729" w="1929130">
                <a:moveTo>
                  <a:pt x="1119708" y="221843"/>
                </a:moveTo>
                <a:lnTo>
                  <a:pt x="1112570" y="226898"/>
                </a:lnTo>
                <a:lnTo>
                  <a:pt x="1116190" y="229438"/>
                </a:lnTo>
                <a:lnTo>
                  <a:pt x="1119708" y="221843"/>
                </a:lnTo>
                <a:close/>
              </a:path>
              <a:path extrusionOk="0" h="379729" w="1929130">
                <a:moveTo>
                  <a:pt x="1121549" y="220548"/>
                </a:moveTo>
                <a:lnTo>
                  <a:pt x="1120457" y="220243"/>
                </a:lnTo>
                <a:lnTo>
                  <a:pt x="1119708" y="221843"/>
                </a:lnTo>
                <a:lnTo>
                  <a:pt x="1121549" y="220548"/>
                </a:lnTo>
                <a:close/>
              </a:path>
              <a:path extrusionOk="0" h="379729" w="1929130">
                <a:moveTo>
                  <a:pt x="1209687" y="196215"/>
                </a:moveTo>
                <a:lnTo>
                  <a:pt x="1208582" y="194589"/>
                </a:lnTo>
                <a:lnTo>
                  <a:pt x="1208074" y="192697"/>
                </a:lnTo>
                <a:lnTo>
                  <a:pt x="1207516" y="190804"/>
                </a:lnTo>
                <a:lnTo>
                  <a:pt x="1206792" y="192697"/>
                </a:lnTo>
                <a:lnTo>
                  <a:pt x="1207071" y="194767"/>
                </a:lnTo>
                <a:lnTo>
                  <a:pt x="1209687" y="196215"/>
                </a:lnTo>
                <a:close/>
              </a:path>
              <a:path extrusionOk="0" h="379729" w="1929130">
                <a:moveTo>
                  <a:pt x="1313903" y="182448"/>
                </a:moveTo>
                <a:lnTo>
                  <a:pt x="1304925" y="182448"/>
                </a:lnTo>
                <a:lnTo>
                  <a:pt x="1312621" y="184988"/>
                </a:lnTo>
                <a:lnTo>
                  <a:pt x="1313903" y="182448"/>
                </a:lnTo>
                <a:close/>
              </a:path>
              <a:path extrusionOk="0" h="379729" w="1929130">
                <a:moveTo>
                  <a:pt x="1315847" y="178587"/>
                </a:moveTo>
                <a:lnTo>
                  <a:pt x="1313903" y="182448"/>
                </a:lnTo>
                <a:lnTo>
                  <a:pt x="1315402" y="182448"/>
                </a:lnTo>
                <a:lnTo>
                  <a:pt x="1315847" y="178587"/>
                </a:lnTo>
                <a:close/>
              </a:path>
              <a:path extrusionOk="0" h="379729" w="1929130">
                <a:moveTo>
                  <a:pt x="1413141" y="171805"/>
                </a:moveTo>
                <a:lnTo>
                  <a:pt x="1405166" y="145288"/>
                </a:lnTo>
                <a:lnTo>
                  <a:pt x="1400873" y="181330"/>
                </a:lnTo>
                <a:lnTo>
                  <a:pt x="1405001" y="168910"/>
                </a:lnTo>
                <a:lnTo>
                  <a:pt x="1408506" y="169913"/>
                </a:lnTo>
                <a:lnTo>
                  <a:pt x="1413141" y="171805"/>
                </a:lnTo>
                <a:close/>
              </a:path>
              <a:path extrusionOk="0" h="379729" w="1929130">
                <a:moveTo>
                  <a:pt x="1413700" y="172085"/>
                </a:moveTo>
                <a:lnTo>
                  <a:pt x="1413522" y="171983"/>
                </a:lnTo>
                <a:lnTo>
                  <a:pt x="1413306" y="171919"/>
                </a:lnTo>
                <a:lnTo>
                  <a:pt x="1413141" y="171805"/>
                </a:lnTo>
                <a:lnTo>
                  <a:pt x="1413357" y="172593"/>
                </a:lnTo>
                <a:lnTo>
                  <a:pt x="1413522" y="172478"/>
                </a:lnTo>
                <a:lnTo>
                  <a:pt x="1413586" y="172199"/>
                </a:lnTo>
                <a:close/>
              </a:path>
              <a:path extrusionOk="0" h="379729" w="1929130">
                <a:moveTo>
                  <a:pt x="1572475" y="60528"/>
                </a:moveTo>
                <a:lnTo>
                  <a:pt x="1569580" y="59258"/>
                </a:lnTo>
                <a:lnTo>
                  <a:pt x="1565681" y="57988"/>
                </a:lnTo>
                <a:lnTo>
                  <a:pt x="1565656" y="58115"/>
                </a:lnTo>
                <a:lnTo>
                  <a:pt x="1572475" y="60528"/>
                </a:lnTo>
                <a:close/>
              </a:path>
              <a:path extrusionOk="0" h="379729" w="1929130">
                <a:moveTo>
                  <a:pt x="1651152" y="144348"/>
                </a:moveTo>
                <a:lnTo>
                  <a:pt x="1648307" y="143179"/>
                </a:lnTo>
                <a:lnTo>
                  <a:pt x="1646580" y="141452"/>
                </a:lnTo>
                <a:lnTo>
                  <a:pt x="1645348" y="139611"/>
                </a:lnTo>
                <a:lnTo>
                  <a:pt x="1645577" y="142227"/>
                </a:lnTo>
                <a:lnTo>
                  <a:pt x="1647024" y="144183"/>
                </a:lnTo>
                <a:lnTo>
                  <a:pt x="1651152" y="144348"/>
                </a:lnTo>
                <a:close/>
              </a:path>
              <a:path extrusionOk="0" h="379729" w="1929130">
                <a:moveTo>
                  <a:pt x="1752180" y="103708"/>
                </a:moveTo>
                <a:lnTo>
                  <a:pt x="1751203" y="103416"/>
                </a:lnTo>
                <a:lnTo>
                  <a:pt x="1751177" y="104978"/>
                </a:lnTo>
                <a:lnTo>
                  <a:pt x="1752003" y="104267"/>
                </a:lnTo>
                <a:lnTo>
                  <a:pt x="1752180" y="103708"/>
                </a:lnTo>
                <a:close/>
              </a:path>
              <a:path extrusionOk="0" h="379729" w="1929130">
                <a:moveTo>
                  <a:pt x="1752879" y="103505"/>
                </a:moveTo>
                <a:lnTo>
                  <a:pt x="1752003" y="104267"/>
                </a:lnTo>
                <a:lnTo>
                  <a:pt x="1749717" y="111328"/>
                </a:lnTo>
                <a:lnTo>
                  <a:pt x="1751723" y="107518"/>
                </a:lnTo>
                <a:lnTo>
                  <a:pt x="1752879" y="103505"/>
                </a:lnTo>
                <a:close/>
              </a:path>
              <a:path extrusionOk="0" h="379729" w="1929130">
                <a:moveTo>
                  <a:pt x="1754479" y="102108"/>
                </a:moveTo>
                <a:lnTo>
                  <a:pt x="1753184" y="102438"/>
                </a:lnTo>
                <a:lnTo>
                  <a:pt x="1752879" y="103505"/>
                </a:lnTo>
                <a:lnTo>
                  <a:pt x="1754479" y="102108"/>
                </a:lnTo>
                <a:close/>
              </a:path>
              <a:path extrusionOk="0" h="379729" w="1929130">
                <a:moveTo>
                  <a:pt x="1774761" y="98628"/>
                </a:moveTo>
                <a:lnTo>
                  <a:pt x="1770253" y="93548"/>
                </a:lnTo>
                <a:lnTo>
                  <a:pt x="1763864" y="94818"/>
                </a:lnTo>
                <a:lnTo>
                  <a:pt x="1757032" y="99898"/>
                </a:lnTo>
                <a:lnTo>
                  <a:pt x="1754479" y="102108"/>
                </a:lnTo>
                <a:lnTo>
                  <a:pt x="1758200" y="101168"/>
                </a:lnTo>
                <a:lnTo>
                  <a:pt x="1761566" y="107518"/>
                </a:lnTo>
                <a:lnTo>
                  <a:pt x="1758276" y="108788"/>
                </a:lnTo>
                <a:lnTo>
                  <a:pt x="1754619" y="112598"/>
                </a:lnTo>
                <a:lnTo>
                  <a:pt x="1756854" y="118948"/>
                </a:lnTo>
                <a:lnTo>
                  <a:pt x="1758492" y="113868"/>
                </a:lnTo>
                <a:lnTo>
                  <a:pt x="1763179" y="108788"/>
                </a:lnTo>
                <a:lnTo>
                  <a:pt x="1769173" y="103708"/>
                </a:lnTo>
                <a:lnTo>
                  <a:pt x="1771967" y="101168"/>
                </a:lnTo>
                <a:lnTo>
                  <a:pt x="1774761" y="98628"/>
                </a:lnTo>
                <a:close/>
              </a:path>
              <a:path extrusionOk="0" h="379729" w="1929130">
                <a:moveTo>
                  <a:pt x="1806841" y="77736"/>
                </a:moveTo>
                <a:lnTo>
                  <a:pt x="1801241" y="75768"/>
                </a:lnTo>
                <a:lnTo>
                  <a:pt x="1805813" y="78308"/>
                </a:lnTo>
                <a:lnTo>
                  <a:pt x="1806841" y="77736"/>
                </a:lnTo>
                <a:close/>
              </a:path>
              <a:path extrusionOk="0" h="379729" w="1929130">
                <a:moveTo>
                  <a:pt x="1901926" y="0"/>
                </a:moveTo>
                <a:lnTo>
                  <a:pt x="1899424" y="558"/>
                </a:lnTo>
                <a:lnTo>
                  <a:pt x="1899742" y="1092"/>
                </a:lnTo>
                <a:lnTo>
                  <a:pt x="1901926" y="0"/>
                </a:lnTo>
                <a:close/>
              </a:path>
              <a:path extrusionOk="0" h="379729" w="1929130">
                <a:moveTo>
                  <a:pt x="1901990" y="6235"/>
                </a:moveTo>
                <a:lnTo>
                  <a:pt x="1901431" y="3848"/>
                </a:lnTo>
                <a:lnTo>
                  <a:pt x="1900783" y="2781"/>
                </a:lnTo>
                <a:lnTo>
                  <a:pt x="1899742" y="1092"/>
                </a:lnTo>
                <a:lnTo>
                  <a:pt x="1894128" y="3898"/>
                </a:lnTo>
                <a:lnTo>
                  <a:pt x="1898027" y="2781"/>
                </a:lnTo>
                <a:lnTo>
                  <a:pt x="1899754" y="4902"/>
                </a:lnTo>
                <a:lnTo>
                  <a:pt x="1901990" y="6235"/>
                </a:lnTo>
                <a:close/>
              </a:path>
              <a:path extrusionOk="0" h="379729" w="1929130">
                <a:moveTo>
                  <a:pt x="1928634" y="12268"/>
                </a:moveTo>
                <a:lnTo>
                  <a:pt x="1925358" y="7188"/>
                </a:lnTo>
                <a:lnTo>
                  <a:pt x="1923846" y="7188"/>
                </a:lnTo>
                <a:lnTo>
                  <a:pt x="1921764" y="5918"/>
                </a:lnTo>
                <a:lnTo>
                  <a:pt x="1916760" y="838"/>
                </a:lnTo>
                <a:lnTo>
                  <a:pt x="1916531" y="8458"/>
                </a:lnTo>
                <a:lnTo>
                  <a:pt x="1908162" y="10998"/>
                </a:lnTo>
                <a:lnTo>
                  <a:pt x="1900580" y="13538"/>
                </a:lnTo>
                <a:lnTo>
                  <a:pt x="1902714" y="21158"/>
                </a:lnTo>
                <a:lnTo>
                  <a:pt x="1895995" y="13538"/>
                </a:lnTo>
                <a:lnTo>
                  <a:pt x="1890191" y="10998"/>
                </a:lnTo>
                <a:lnTo>
                  <a:pt x="1883994" y="8458"/>
                </a:lnTo>
                <a:lnTo>
                  <a:pt x="1876120" y="2108"/>
                </a:lnTo>
                <a:lnTo>
                  <a:pt x="1877060" y="7188"/>
                </a:lnTo>
                <a:lnTo>
                  <a:pt x="1880908" y="9728"/>
                </a:lnTo>
                <a:lnTo>
                  <a:pt x="1871713" y="9728"/>
                </a:lnTo>
                <a:lnTo>
                  <a:pt x="1871484" y="10998"/>
                </a:lnTo>
                <a:lnTo>
                  <a:pt x="1870760" y="12268"/>
                </a:lnTo>
                <a:lnTo>
                  <a:pt x="1870316" y="13538"/>
                </a:lnTo>
                <a:lnTo>
                  <a:pt x="1869922" y="14808"/>
                </a:lnTo>
                <a:lnTo>
                  <a:pt x="1870430" y="13538"/>
                </a:lnTo>
                <a:lnTo>
                  <a:pt x="1872830" y="14808"/>
                </a:lnTo>
                <a:lnTo>
                  <a:pt x="1874837" y="17348"/>
                </a:lnTo>
                <a:lnTo>
                  <a:pt x="1875891" y="19888"/>
                </a:lnTo>
                <a:lnTo>
                  <a:pt x="1871903" y="26238"/>
                </a:lnTo>
                <a:lnTo>
                  <a:pt x="1865718" y="31318"/>
                </a:lnTo>
                <a:lnTo>
                  <a:pt x="1859343" y="33858"/>
                </a:lnTo>
                <a:lnTo>
                  <a:pt x="1854758" y="37668"/>
                </a:lnTo>
                <a:lnTo>
                  <a:pt x="1849247" y="36398"/>
                </a:lnTo>
                <a:lnTo>
                  <a:pt x="1856270" y="32588"/>
                </a:lnTo>
                <a:lnTo>
                  <a:pt x="1852701" y="28778"/>
                </a:lnTo>
                <a:lnTo>
                  <a:pt x="1846732" y="37668"/>
                </a:lnTo>
                <a:lnTo>
                  <a:pt x="1843468" y="31318"/>
                </a:lnTo>
                <a:lnTo>
                  <a:pt x="1842401" y="30048"/>
                </a:lnTo>
                <a:lnTo>
                  <a:pt x="1839226" y="26238"/>
                </a:lnTo>
                <a:lnTo>
                  <a:pt x="1837969" y="22428"/>
                </a:lnTo>
                <a:lnTo>
                  <a:pt x="1837550" y="21158"/>
                </a:lnTo>
                <a:lnTo>
                  <a:pt x="1840877" y="17348"/>
                </a:lnTo>
                <a:lnTo>
                  <a:pt x="1841995" y="16078"/>
                </a:lnTo>
                <a:lnTo>
                  <a:pt x="1830793" y="17348"/>
                </a:lnTo>
                <a:lnTo>
                  <a:pt x="1823377" y="12268"/>
                </a:lnTo>
                <a:lnTo>
                  <a:pt x="1823034" y="12230"/>
                </a:lnTo>
                <a:lnTo>
                  <a:pt x="1823034" y="23698"/>
                </a:lnTo>
                <a:lnTo>
                  <a:pt x="1822869" y="24968"/>
                </a:lnTo>
                <a:lnTo>
                  <a:pt x="1820570" y="23698"/>
                </a:lnTo>
                <a:lnTo>
                  <a:pt x="1816074" y="21158"/>
                </a:lnTo>
                <a:lnTo>
                  <a:pt x="1818462" y="22428"/>
                </a:lnTo>
                <a:lnTo>
                  <a:pt x="1823034" y="23698"/>
                </a:lnTo>
                <a:lnTo>
                  <a:pt x="1823034" y="12230"/>
                </a:lnTo>
                <a:lnTo>
                  <a:pt x="1814004" y="10998"/>
                </a:lnTo>
                <a:lnTo>
                  <a:pt x="1809038" y="16078"/>
                </a:lnTo>
                <a:lnTo>
                  <a:pt x="1804962" y="17348"/>
                </a:lnTo>
                <a:lnTo>
                  <a:pt x="1801596" y="21158"/>
                </a:lnTo>
                <a:lnTo>
                  <a:pt x="1799920" y="23698"/>
                </a:lnTo>
                <a:lnTo>
                  <a:pt x="1800847" y="21158"/>
                </a:lnTo>
                <a:lnTo>
                  <a:pt x="1784400" y="28778"/>
                </a:lnTo>
                <a:lnTo>
                  <a:pt x="1783842" y="27508"/>
                </a:lnTo>
                <a:lnTo>
                  <a:pt x="1771053" y="30048"/>
                </a:lnTo>
                <a:lnTo>
                  <a:pt x="1758124" y="36398"/>
                </a:lnTo>
                <a:lnTo>
                  <a:pt x="1744268" y="38938"/>
                </a:lnTo>
                <a:lnTo>
                  <a:pt x="1728762" y="33858"/>
                </a:lnTo>
                <a:lnTo>
                  <a:pt x="1723351" y="36398"/>
                </a:lnTo>
                <a:lnTo>
                  <a:pt x="1717776" y="40208"/>
                </a:lnTo>
                <a:lnTo>
                  <a:pt x="1707794" y="38938"/>
                </a:lnTo>
                <a:lnTo>
                  <a:pt x="1706257" y="35128"/>
                </a:lnTo>
                <a:lnTo>
                  <a:pt x="1705241" y="32588"/>
                </a:lnTo>
                <a:lnTo>
                  <a:pt x="1704733" y="31318"/>
                </a:lnTo>
                <a:lnTo>
                  <a:pt x="1698155" y="32588"/>
                </a:lnTo>
                <a:lnTo>
                  <a:pt x="1690268" y="31318"/>
                </a:lnTo>
                <a:lnTo>
                  <a:pt x="1683321" y="31318"/>
                </a:lnTo>
                <a:lnTo>
                  <a:pt x="1679524" y="35128"/>
                </a:lnTo>
                <a:lnTo>
                  <a:pt x="1668995" y="26238"/>
                </a:lnTo>
                <a:lnTo>
                  <a:pt x="1655559" y="26238"/>
                </a:lnTo>
                <a:lnTo>
                  <a:pt x="1641678" y="31318"/>
                </a:lnTo>
                <a:lnTo>
                  <a:pt x="1629791" y="32588"/>
                </a:lnTo>
                <a:lnTo>
                  <a:pt x="1630743" y="44018"/>
                </a:lnTo>
                <a:lnTo>
                  <a:pt x="1617548" y="46558"/>
                </a:lnTo>
                <a:lnTo>
                  <a:pt x="1610702" y="50368"/>
                </a:lnTo>
                <a:lnTo>
                  <a:pt x="1603260" y="54178"/>
                </a:lnTo>
                <a:lnTo>
                  <a:pt x="1605102" y="64338"/>
                </a:lnTo>
                <a:lnTo>
                  <a:pt x="1597304" y="66878"/>
                </a:lnTo>
                <a:lnTo>
                  <a:pt x="1587423" y="65608"/>
                </a:lnTo>
                <a:lnTo>
                  <a:pt x="1576374" y="63068"/>
                </a:lnTo>
                <a:lnTo>
                  <a:pt x="1565071" y="61798"/>
                </a:lnTo>
                <a:lnTo>
                  <a:pt x="1565656" y="58115"/>
                </a:lnTo>
                <a:lnTo>
                  <a:pt x="1558099" y="55448"/>
                </a:lnTo>
                <a:lnTo>
                  <a:pt x="1544637" y="61798"/>
                </a:lnTo>
                <a:lnTo>
                  <a:pt x="1531442" y="69418"/>
                </a:lnTo>
                <a:lnTo>
                  <a:pt x="1517840" y="66878"/>
                </a:lnTo>
                <a:lnTo>
                  <a:pt x="1514055" y="70688"/>
                </a:lnTo>
                <a:lnTo>
                  <a:pt x="1510868" y="70688"/>
                </a:lnTo>
                <a:lnTo>
                  <a:pt x="1507693" y="68148"/>
                </a:lnTo>
                <a:lnTo>
                  <a:pt x="1508417" y="68148"/>
                </a:lnTo>
                <a:lnTo>
                  <a:pt x="1508696" y="66878"/>
                </a:lnTo>
                <a:lnTo>
                  <a:pt x="1506969" y="66878"/>
                </a:lnTo>
                <a:lnTo>
                  <a:pt x="1504962" y="65608"/>
                </a:lnTo>
                <a:lnTo>
                  <a:pt x="1502841" y="64338"/>
                </a:lnTo>
                <a:lnTo>
                  <a:pt x="1500619" y="63068"/>
                </a:lnTo>
                <a:lnTo>
                  <a:pt x="1502625" y="64338"/>
                </a:lnTo>
                <a:lnTo>
                  <a:pt x="1504518" y="66878"/>
                </a:lnTo>
                <a:lnTo>
                  <a:pt x="1506029" y="66878"/>
                </a:lnTo>
                <a:lnTo>
                  <a:pt x="1502841" y="68148"/>
                </a:lnTo>
                <a:lnTo>
                  <a:pt x="1498053" y="69418"/>
                </a:lnTo>
                <a:lnTo>
                  <a:pt x="1493532" y="73228"/>
                </a:lnTo>
                <a:lnTo>
                  <a:pt x="1490713" y="63068"/>
                </a:lnTo>
                <a:lnTo>
                  <a:pt x="1490357" y="61798"/>
                </a:lnTo>
                <a:lnTo>
                  <a:pt x="1490027" y="63068"/>
                </a:lnTo>
                <a:lnTo>
                  <a:pt x="1489303" y="63068"/>
                </a:lnTo>
                <a:lnTo>
                  <a:pt x="1484172" y="59258"/>
                </a:lnTo>
                <a:lnTo>
                  <a:pt x="1486065" y="68148"/>
                </a:lnTo>
                <a:lnTo>
                  <a:pt x="1489405" y="75768"/>
                </a:lnTo>
                <a:lnTo>
                  <a:pt x="1487182" y="78308"/>
                </a:lnTo>
                <a:lnTo>
                  <a:pt x="1485176" y="79578"/>
                </a:lnTo>
                <a:lnTo>
                  <a:pt x="1483728" y="83388"/>
                </a:lnTo>
                <a:lnTo>
                  <a:pt x="1481112" y="79578"/>
                </a:lnTo>
                <a:lnTo>
                  <a:pt x="1479372" y="77038"/>
                </a:lnTo>
                <a:lnTo>
                  <a:pt x="1474749" y="78308"/>
                </a:lnTo>
                <a:lnTo>
                  <a:pt x="1469834" y="79578"/>
                </a:lnTo>
                <a:lnTo>
                  <a:pt x="1464602" y="71958"/>
                </a:lnTo>
                <a:lnTo>
                  <a:pt x="1460004" y="78308"/>
                </a:lnTo>
                <a:lnTo>
                  <a:pt x="1452041" y="82118"/>
                </a:lnTo>
                <a:lnTo>
                  <a:pt x="1444459" y="89738"/>
                </a:lnTo>
                <a:lnTo>
                  <a:pt x="1440954" y="99898"/>
                </a:lnTo>
                <a:lnTo>
                  <a:pt x="1440459" y="97358"/>
                </a:lnTo>
                <a:lnTo>
                  <a:pt x="1438948" y="97358"/>
                </a:lnTo>
                <a:lnTo>
                  <a:pt x="1441513" y="96088"/>
                </a:lnTo>
                <a:lnTo>
                  <a:pt x="1430362" y="93548"/>
                </a:lnTo>
                <a:lnTo>
                  <a:pt x="1426298" y="99898"/>
                </a:lnTo>
                <a:lnTo>
                  <a:pt x="1422387" y="85928"/>
                </a:lnTo>
                <a:lnTo>
                  <a:pt x="1413078" y="106248"/>
                </a:lnTo>
                <a:lnTo>
                  <a:pt x="1407947" y="101168"/>
                </a:lnTo>
                <a:lnTo>
                  <a:pt x="1404962" y="96088"/>
                </a:lnTo>
                <a:lnTo>
                  <a:pt x="1404556" y="91008"/>
                </a:lnTo>
                <a:lnTo>
                  <a:pt x="1407172" y="83388"/>
                </a:lnTo>
                <a:lnTo>
                  <a:pt x="1398676" y="92278"/>
                </a:lnTo>
                <a:lnTo>
                  <a:pt x="1393571" y="96088"/>
                </a:lnTo>
                <a:lnTo>
                  <a:pt x="1388960" y="99898"/>
                </a:lnTo>
                <a:lnTo>
                  <a:pt x="1381975" y="108788"/>
                </a:lnTo>
                <a:lnTo>
                  <a:pt x="1381467" y="99898"/>
                </a:lnTo>
                <a:lnTo>
                  <a:pt x="1377442" y="102438"/>
                </a:lnTo>
                <a:lnTo>
                  <a:pt x="1373238" y="106248"/>
                </a:lnTo>
                <a:lnTo>
                  <a:pt x="1369212" y="108788"/>
                </a:lnTo>
                <a:lnTo>
                  <a:pt x="1365745" y="106248"/>
                </a:lnTo>
                <a:lnTo>
                  <a:pt x="1361935" y="104978"/>
                </a:lnTo>
                <a:lnTo>
                  <a:pt x="1350518" y="101168"/>
                </a:lnTo>
                <a:lnTo>
                  <a:pt x="1328889" y="102400"/>
                </a:lnTo>
                <a:lnTo>
                  <a:pt x="1328889" y="167208"/>
                </a:lnTo>
                <a:lnTo>
                  <a:pt x="1326388" y="167208"/>
                </a:lnTo>
                <a:lnTo>
                  <a:pt x="1325740" y="166662"/>
                </a:lnTo>
                <a:lnTo>
                  <a:pt x="1328889" y="167208"/>
                </a:lnTo>
                <a:lnTo>
                  <a:pt x="1328889" y="102400"/>
                </a:lnTo>
                <a:lnTo>
                  <a:pt x="1328178" y="102438"/>
                </a:lnTo>
                <a:lnTo>
                  <a:pt x="1302499" y="104978"/>
                </a:lnTo>
                <a:lnTo>
                  <a:pt x="1277264" y="102438"/>
                </a:lnTo>
                <a:lnTo>
                  <a:pt x="1278953" y="111328"/>
                </a:lnTo>
                <a:lnTo>
                  <a:pt x="1273403" y="108788"/>
                </a:lnTo>
                <a:lnTo>
                  <a:pt x="1266418" y="106248"/>
                </a:lnTo>
                <a:lnTo>
                  <a:pt x="1263777" y="112598"/>
                </a:lnTo>
                <a:lnTo>
                  <a:pt x="1262430" y="110058"/>
                </a:lnTo>
                <a:lnTo>
                  <a:pt x="1261097" y="107518"/>
                </a:lnTo>
                <a:lnTo>
                  <a:pt x="1256474" y="103708"/>
                </a:lnTo>
                <a:lnTo>
                  <a:pt x="1260424" y="98628"/>
                </a:lnTo>
                <a:lnTo>
                  <a:pt x="1250632" y="101168"/>
                </a:lnTo>
                <a:lnTo>
                  <a:pt x="1242187" y="101168"/>
                </a:lnTo>
                <a:lnTo>
                  <a:pt x="1234960" y="102438"/>
                </a:lnTo>
                <a:lnTo>
                  <a:pt x="1231607" y="106565"/>
                </a:lnTo>
                <a:lnTo>
                  <a:pt x="1231607" y="177368"/>
                </a:lnTo>
                <a:lnTo>
                  <a:pt x="1230096" y="181178"/>
                </a:lnTo>
                <a:lnTo>
                  <a:pt x="1226693" y="179908"/>
                </a:lnTo>
                <a:lnTo>
                  <a:pt x="1222463" y="176098"/>
                </a:lnTo>
                <a:lnTo>
                  <a:pt x="1224915" y="174828"/>
                </a:lnTo>
                <a:lnTo>
                  <a:pt x="1227924" y="174828"/>
                </a:lnTo>
                <a:lnTo>
                  <a:pt x="1231607" y="177368"/>
                </a:lnTo>
                <a:lnTo>
                  <a:pt x="1231607" y="106565"/>
                </a:lnTo>
                <a:lnTo>
                  <a:pt x="1228763" y="110058"/>
                </a:lnTo>
                <a:lnTo>
                  <a:pt x="1226083" y="104978"/>
                </a:lnTo>
                <a:lnTo>
                  <a:pt x="1227569" y="103708"/>
                </a:lnTo>
                <a:lnTo>
                  <a:pt x="1230541" y="101168"/>
                </a:lnTo>
                <a:lnTo>
                  <a:pt x="1228420" y="98628"/>
                </a:lnTo>
                <a:lnTo>
                  <a:pt x="1227480" y="99898"/>
                </a:lnTo>
                <a:lnTo>
                  <a:pt x="1224521" y="103708"/>
                </a:lnTo>
                <a:lnTo>
                  <a:pt x="1220292" y="97358"/>
                </a:lnTo>
                <a:lnTo>
                  <a:pt x="1223746" y="94818"/>
                </a:lnTo>
                <a:lnTo>
                  <a:pt x="1225689" y="92278"/>
                </a:lnTo>
                <a:lnTo>
                  <a:pt x="1217231" y="97358"/>
                </a:lnTo>
                <a:lnTo>
                  <a:pt x="1213472" y="107518"/>
                </a:lnTo>
                <a:lnTo>
                  <a:pt x="1212862" y="118948"/>
                </a:lnTo>
                <a:lnTo>
                  <a:pt x="1213878" y="131648"/>
                </a:lnTo>
                <a:lnTo>
                  <a:pt x="1208024" y="127838"/>
                </a:lnTo>
                <a:lnTo>
                  <a:pt x="1203680" y="127838"/>
                </a:lnTo>
                <a:lnTo>
                  <a:pt x="1200353" y="131648"/>
                </a:lnTo>
                <a:lnTo>
                  <a:pt x="1197533" y="139268"/>
                </a:lnTo>
                <a:lnTo>
                  <a:pt x="1195730" y="136728"/>
                </a:lnTo>
                <a:lnTo>
                  <a:pt x="1193914" y="134188"/>
                </a:lnTo>
                <a:lnTo>
                  <a:pt x="1188389" y="129108"/>
                </a:lnTo>
                <a:lnTo>
                  <a:pt x="1197533" y="125298"/>
                </a:lnTo>
                <a:lnTo>
                  <a:pt x="1178750" y="125298"/>
                </a:lnTo>
                <a:lnTo>
                  <a:pt x="1168920" y="129108"/>
                </a:lnTo>
                <a:lnTo>
                  <a:pt x="1165479" y="136728"/>
                </a:lnTo>
                <a:lnTo>
                  <a:pt x="1163193" y="132918"/>
                </a:lnTo>
                <a:lnTo>
                  <a:pt x="1157846" y="136728"/>
                </a:lnTo>
                <a:lnTo>
                  <a:pt x="1156728" y="137998"/>
                </a:lnTo>
                <a:lnTo>
                  <a:pt x="1144689" y="139268"/>
                </a:lnTo>
                <a:lnTo>
                  <a:pt x="1143457" y="139268"/>
                </a:lnTo>
                <a:lnTo>
                  <a:pt x="1132027" y="141808"/>
                </a:lnTo>
                <a:lnTo>
                  <a:pt x="1135646" y="143078"/>
                </a:lnTo>
                <a:lnTo>
                  <a:pt x="1133398" y="151968"/>
                </a:lnTo>
                <a:lnTo>
                  <a:pt x="1129372" y="153238"/>
                </a:lnTo>
                <a:lnTo>
                  <a:pt x="1123962" y="151968"/>
                </a:lnTo>
                <a:lnTo>
                  <a:pt x="1117536" y="153238"/>
                </a:lnTo>
                <a:lnTo>
                  <a:pt x="1117536" y="151968"/>
                </a:lnTo>
                <a:lnTo>
                  <a:pt x="1117536" y="150698"/>
                </a:lnTo>
                <a:lnTo>
                  <a:pt x="1105852" y="148158"/>
                </a:lnTo>
                <a:lnTo>
                  <a:pt x="1101521" y="150698"/>
                </a:lnTo>
                <a:lnTo>
                  <a:pt x="1097191" y="151968"/>
                </a:lnTo>
                <a:lnTo>
                  <a:pt x="1085469" y="148158"/>
                </a:lnTo>
                <a:lnTo>
                  <a:pt x="1088542" y="158318"/>
                </a:lnTo>
                <a:lnTo>
                  <a:pt x="1085926" y="167208"/>
                </a:lnTo>
                <a:lnTo>
                  <a:pt x="1080211" y="164668"/>
                </a:lnTo>
                <a:lnTo>
                  <a:pt x="1077353" y="163398"/>
                </a:lnTo>
                <a:lnTo>
                  <a:pt x="1066368" y="158318"/>
                </a:lnTo>
                <a:lnTo>
                  <a:pt x="1056538" y="159588"/>
                </a:lnTo>
                <a:lnTo>
                  <a:pt x="1062062" y="164668"/>
                </a:lnTo>
                <a:lnTo>
                  <a:pt x="1055865" y="164668"/>
                </a:lnTo>
                <a:lnTo>
                  <a:pt x="1046924" y="154508"/>
                </a:lnTo>
                <a:lnTo>
                  <a:pt x="1043825" y="150698"/>
                </a:lnTo>
                <a:lnTo>
                  <a:pt x="1037615" y="143078"/>
                </a:lnTo>
                <a:lnTo>
                  <a:pt x="1030338" y="136728"/>
                </a:lnTo>
                <a:lnTo>
                  <a:pt x="1028496" y="135458"/>
                </a:lnTo>
                <a:lnTo>
                  <a:pt x="1033907" y="131648"/>
                </a:lnTo>
                <a:lnTo>
                  <a:pt x="1025220" y="129108"/>
                </a:lnTo>
                <a:lnTo>
                  <a:pt x="1024940" y="134188"/>
                </a:lnTo>
                <a:lnTo>
                  <a:pt x="1025017" y="136728"/>
                </a:lnTo>
                <a:lnTo>
                  <a:pt x="1025931" y="144348"/>
                </a:lnTo>
                <a:lnTo>
                  <a:pt x="1021524" y="150698"/>
                </a:lnTo>
                <a:lnTo>
                  <a:pt x="1019733" y="145618"/>
                </a:lnTo>
                <a:lnTo>
                  <a:pt x="1018794" y="139268"/>
                </a:lnTo>
                <a:lnTo>
                  <a:pt x="1016850" y="134188"/>
                </a:lnTo>
                <a:lnTo>
                  <a:pt x="1012050" y="131648"/>
                </a:lnTo>
                <a:lnTo>
                  <a:pt x="1006157" y="134188"/>
                </a:lnTo>
                <a:lnTo>
                  <a:pt x="997483" y="143078"/>
                </a:lnTo>
                <a:lnTo>
                  <a:pt x="987069" y="150698"/>
                </a:lnTo>
                <a:lnTo>
                  <a:pt x="975969" y="149428"/>
                </a:lnTo>
                <a:lnTo>
                  <a:pt x="983449" y="159588"/>
                </a:lnTo>
                <a:lnTo>
                  <a:pt x="978090" y="164668"/>
                </a:lnTo>
                <a:lnTo>
                  <a:pt x="969632" y="163398"/>
                </a:lnTo>
                <a:lnTo>
                  <a:pt x="959370" y="159588"/>
                </a:lnTo>
                <a:lnTo>
                  <a:pt x="949845" y="159588"/>
                </a:lnTo>
                <a:lnTo>
                  <a:pt x="943584" y="167208"/>
                </a:lnTo>
                <a:lnTo>
                  <a:pt x="942073" y="165938"/>
                </a:lnTo>
                <a:lnTo>
                  <a:pt x="941349" y="164668"/>
                </a:lnTo>
                <a:lnTo>
                  <a:pt x="941070" y="163398"/>
                </a:lnTo>
                <a:lnTo>
                  <a:pt x="934961" y="168478"/>
                </a:lnTo>
                <a:lnTo>
                  <a:pt x="927468" y="173558"/>
                </a:lnTo>
                <a:lnTo>
                  <a:pt x="920711" y="178638"/>
                </a:lnTo>
                <a:lnTo>
                  <a:pt x="916762" y="186258"/>
                </a:lnTo>
                <a:lnTo>
                  <a:pt x="904557" y="174828"/>
                </a:lnTo>
                <a:lnTo>
                  <a:pt x="890333" y="181178"/>
                </a:lnTo>
                <a:lnTo>
                  <a:pt x="877493" y="188798"/>
                </a:lnTo>
                <a:lnTo>
                  <a:pt x="874471" y="184988"/>
                </a:lnTo>
                <a:lnTo>
                  <a:pt x="869429" y="178638"/>
                </a:lnTo>
                <a:lnTo>
                  <a:pt x="847737" y="184988"/>
                </a:lnTo>
                <a:lnTo>
                  <a:pt x="847686" y="181178"/>
                </a:lnTo>
                <a:lnTo>
                  <a:pt x="838708" y="183718"/>
                </a:lnTo>
                <a:lnTo>
                  <a:pt x="832840" y="187528"/>
                </a:lnTo>
                <a:lnTo>
                  <a:pt x="829043" y="192608"/>
                </a:lnTo>
                <a:lnTo>
                  <a:pt x="826274" y="198958"/>
                </a:lnTo>
                <a:lnTo>
                  <a:pt x="822591" y="197688"/>
                </a:lnTo>
                <a:lnTo>
                  <a:pt x="824382" y="193878"/>
                </a:lnTo>
                <a:lnTo>
                  <a:pt x="824318" y="192608"/>
                </a:lnTo>
                <a:lnTo>
                  <a:pt x="811225" y="191338"/>
                </a:lnTo>
                <a:lnTo>
                  <a:pt x="802589" y="193878"/>
                </a:lnTo>
                <a:lnTo>
                  <a:pt x="795388" y="200228"/>
                </a:lnTo>
                <a:lnTo>
                  <a:pt x="786574" y="211658"/>
                </a:lnTo>
                <a:lnTo>
                  <a:pt x="784682" y="206578"/>
                </a:lnTo>
                <a:lnTo>
                  <a:pt x="783259" y="202768"/>
                </a:lnTo>
                <a:lnTo>
                  <a:pt x="782789" y="201498"/>
                </a:lnTo>
                <a:lnTo>
                  <a:pt x="775893" y="202768"/>
                </a:lnTo>
                <a:lnTo>
                  <a:pt x="762825" y="200228"/>
                </a:lnTo>
                <a:lnTo>
                  <a:pt x="747077" y="198958"/>
                </a:lnTo>
                <a:lnTo>
                  <a:pt x="732167" y="206578"/>
                </a:lnTo>
                <a:lnTo>
                  <a:pt x="732104" y="205308"/>
                </a:lnTo>
                <a:lnTo>
                  <a:pt x="732167" y="202768"/>
                </a:lnTo>
                <a:lnTo>
                  <a:pt x="733450" y="201498"/>
                </a:lnTo>
                <a:lnTo>
                  <a:pt x="715530" y="205308"/>
                </a:lnTo>
                <a:lnTo>
                  <a:pt x="695858" y="202768"/>
                </a:lnTo>
                <a:lnTo>
                  <a:pt x="679780" y="204038"/>
                </a:lnTo>
                <a:lnTo>
                  <a:pt x="672617" y="221818"/>
                </a:lnTo>
                <a:lnTo>
                  <a:pt x="659409" y="234518"/>
                </a:lnTo>
                <a:lnTo>
                  <a:pt x="667969" y="237058"/>
                </a:lnTo>
                <a:lnTo>
                  <a:pt x="668096" y="243408"/>
                </a:lnTo>
                <a:lnTo>
                  <a:pt x="666203" y="251028"/>
                </a:lnTo>
                <a:lnTo>
                  <a:pt x="668718" y="256108"/>
                </a:lnTo>
                <a:lnTo>
                  <a:pt x="662381" y="256108"/>
                </a:lnTo>
                <a:lnTo>
                  <a:pt x="659295" y="254838"/>
                </a:lnTo>
                <a:lnTo>
                  <a:pt x="656196" y="253568"/>
                </a:lnTo>
                <a:lnTo>
                  <a:pt x="653059" y="248488"/>
                </a:lnTo>
                <a:lnTo>
                  <a:pt x="655891" y="244678"/>
                </a:lnTo>
                <a:lnTo>
                  <a:pt x="657669" y="245948"/>
                </a:lnTo>
                <a:lnTo>
                  <a:pt x="657098" y="244678"/>
                </a:lnTo>
                <a:lnTo>
                  <a:pt x="653605" y="237058"/>
                </a:lnTo>
                <a:lnTo>
                  <a:pt x="635419" y="234518"/>
                </a:lnTo>
                <a:lnTo>
                  <a:pt x="630351" y="229438"/>
                </a:lnTo>
                <a:lnTo>
                  <a:pt x="601776" y="233248"/>
                </a:lnTo>
                <a:lnTo>
                  <a:pt x="573201" y="234518"/>
                </a:lnTo>
                <a:lnTo>
                  <a:pt x="545033" y="234518"/>
                </a:lnTo>
                <a:lnTo>
                  <a:pt x="517677" y="237058"/>
                </a:lnTo>
                <a:lnTo>
                  <a:pt x="524370" y="252298"/>
                </a:lnTo>
                <a:lnTo>
                  <a:pt x="511708" y="253568"/>
                </a:lnTo>
                <a:lnTo>
                  <a:pt x="507860" y="249758"/>
                </a:lnTo>
                <a:lnTo>
                  <a:pt x="505650" y="243039"/>
                </a:lnTo>
                <a:lnTo>
                  <a:pt x="505244" y="243408"/>
                </a:lnTo>
                <a:lnTo>
                  <a:pt x="502056" y="249758"/>
                </a:lnTo>
                <a:lnTo>
                  <a:pt x="500951" y="254838"/>
                </a:lnTo>
                <a:lnTo>
                  <a:pt x="493712" y="249758"/>
                </a:lnTo>
                <a:lnTo>
                  <a:pt x="495300" y="243408"/>
                </a:lnTo>
                <a:lnTo>
                  <a:pt x="499325" y="237058"/>
                </a:lnTo>
                <a:lnTo>
                  <a:pt x="499389" y="235788"/>
                </a:lnTo>
                <a:lnTo>
                  <a:pt x="492366" y="237058"/>
                </a:lnTo>
                <a:lnTo>
                  <a:pt x="494322" y="239598"/>
                </a:lnTo>
                <a:lnTo>
                  <a:pt x="489470" y="247218"/>
                </a:lnTo>
                <a:lnTo>
                  <a:pt x="490029" y="253568"/>
                </a:lnTo>
                <a:lnTo>
                  <a:pt x="479209" y="254838"/>
                </a:lnTo>
                <a:lnTo>
                  <a:pt x="471957" y="252298"/>
                </a:lnTo>
                <a:lnTo>
                  <a:pt x="468452" y="254838"/>
                </a:lnTo>
                <a:lnTo>
                  <a:pt x="469493" y="252564"/>
                </a:lnTo>
                <a:lnTo>
                  <a:pt x="470674" y="249758"/>
                </a:lnTo>
                <a:lnTo>
                  <a:pt x="472490" y="250545"/>
                </a:lnTo>
                <a:lnTo>
                  <a:pt x="472719" y="249758"/>
                </a:lnTo>
                <a:lnTo>
                  <a:pt x="474243" y="244678"/>
                </a:lnTo>
                <a:lnTo>
                  <a:pt x="471462" y="244678"/>
                </a:lnTo>
                <a:lnTo>
                  <a:pt x="471347" y="243408"/>
                </a:lnTo>
                <a:lnTo>
                  <a:pt x="470344" y="243408"/>
                </a:lnTo>
                <a:lnTo>
                  <a:pt x="467334" y="245948"/>
                </a:lnTo>
                <a:lnTo>
                  <a:pt x="451497" y="245948"/>
                </a:lnTo>
                <a:lnTo>
                  <a:pt x="459638" y="257378"/>
                </a:lnTo>
                <a:lnTo>
                  <a:pt x="454914" y="261188"/>
                </a:lnTo>
                <a:lnTo>
                  <a:pt x="451116" y="263728"/>
                </a:lnTo>
                <a:lnTo>
                  <a:pt x="450202" y="266268"/>
                </a:lnTo>
                <a:lnTo>
                  <a:pt x="454177" y="272618"/>
                </a:lnTo>
                <a:lnTo>
                  <a:pt x="438835" y="263728"/>
                </a:lnTo>
                <a:lnTo>
                  <a:pt x="418096" y="264998"/>
                </a:lnTo>
                <a:lnTo>
                  <a:pt x="398589" y="267538"/>
                </a:lnTo>
                <a:lnTo>
                  <a:pt x="386880" y="267538"/>
                </a:lnTo>
                <a:lnTo>
                  <a:pt x="380250" y="273888"/>
                </a:lnTo>
                <a:lnTo>
                  <a:pt x="373075" y="276428"/>
                </a:lnTo>
                <a:lnTo>
                  <a:pt x="365239" y="278968"/>
                </a:lnTo>
                <a:lnTo>
                  <a:pt x="356603" y="278968"/>
                </a:lnTo>
                <a:lnTo>
                  <a:pt x="359892" y="281508"/>
                </a:lnTo>
                <a:lnTo>
                  <a:pt x="363524" y="295478"/>
                </a:lnTo>
                <a:lnTo>
                  <a:pt x="352983" y="295478"/>
                </a:lnTo>
                <a:lnTo>
                  <a:pt x="352425" y="292938"/>
                </a:lnTo>
                <a:lnTo>
                  <a:pt x="352145" y="291668"/>
                </a:lnTo>
                <a:lnTo>
                  <a:pt x="351866" y="290398"/>
                </a:lnTo>
                <a:lnTo>
                  <a:pt x="349631" y="280238"/>
                </a:lnTo>
                <a:lnTo>
                  <a:pt x="341388" y="276428"/>
                </a:lnTo>
                <a:lnTo>
                  <a:pt x="331089" y="273888"/>
                </a:lnTo>
                <a:lnTo>
                  <a:pt x="321589" y="264998"/>
                </a:lnTo>
                <a:lnTo>
                  <a:pt x="321144" y="271348"/>
                </a:lnTo>
                <a:lnTo>
                  <a:pt x="312356" y="275158"/>
                </a:lnTo>
                <a:lnTo>
                  <a:pt x="304482" y="280238"/>
                </a:lnTo>
                <a:lnTo>
                  <a:pt x="306755" y="290398"/>
                </a:lnTo>
                <a:lnTo>
                  <a:pt x="302602" y="287858"/>
                </a:lnTo>
                <a:lnTo>
                  <a:pt x="301612" y="282778"/>
                </a:lnTo>
                <a:lnTo>
                  <a:pt x="301091" y="278968"/>
                </a:lnTo>
                <a:lnTo>
                  <a:pt x="300926" y="277698"/>
                </a:lnTo>
                <a:lnTo>
                  <a:pt x="297675" y="272618"/>
                </a:lnTo>
                <a:lnTo>
                  <a:pt x="282041" y="278968"/>
                </a:lnTo>
                <a:lnTo>
                  <a:pt x="264502" y="277698"/>
                </a:lnTo>
                <a:lnTo>
                  <a:pt x="245935" y="275158"/>
                </a:lnTo>
                <a:lnTo>
                  <a:pt x="227203" y="276428"/>
                </a:lnTo>
                <a:lnTo>
                  <a:pt x="227139" y="280238"/>
                </a:lnTo>
                <a:lnTo>
                  <a:pt x="231940" y="286588"/>
                </a:lnTo>
                <a:lnTo>
                  <a:pt x="226974" y="291668"/>
                </a:lnTo>
                <a:lnTo>
                  <a:pt x="223761" y="287858"/>
                </a:lnTo>
                <a:lnTo>
                  <a:pt x="211975" y="273888"/>
                </a:lnTo>
                <a:lnTo>
                  <a:pt x="209397" y="278968"/>
                </a:lnTo>
                <a:lnTo>
                  <a:pt x="207556" y="285318"/>
                </a:lnTo>
                <a:lnTo>
                  <a:pt x="204698" y="287858"/>
                </a:lnTo>
                <a:lnTo>
                  <a:pt x="199047" y="284048"/>
                </a:lnTo>
                <a:lnTo>
                  <a:pt x="202946" y="291668"/>
                </a:lnTo>
                <a:lnTo>
                  <a:pt x="199656" y="292938"/>
                </a:lnTo>
                <a:lnTo>
                  <a:pt x="180619" y="290398"/>
                </a:lnTo>
                <a:lnTo>
                  <a:pt x="161747" y="290398"/>
                </a:lnTo>
                <a:lnTo>
                  <a:pt x="152323" y="291668"/>
                </a:lnTo>
                <a:lnTo>
                  <a:pt x="142887" y="291668"/>
                </a:lnTo>
                <a:lnTo>
                  <a:pt x="104952" y="296748"/>
                </a:lnTo>
                <a:lnTo>
                  <a:pt x="85864" y="295478"/>
                </a:lnTo>
                <a:lnTo>
                  <a:pt x="66814" y="290398"/>
                </a:lnTo>
                <a:lnTo>
                  <a:pt x="47955" y="280238"/>
                </a:lnTo>
                <a:lnTo>
                  <a:pt x="54749" y="287858"/>
                </a:lnTo>
                <a:lnTo>
                  <a:pt x="50292" y="289128"/>
                </a:lnTo>
                <a:lnTo>
                  <a:pt x="45110" y="289128"/>
                </a:lnTo>
                <a:lnTo>
                  <a:pt x="48514" y="291668"/>
                </a:lnTo>
                <a:lnTo>
                  <a:pt x="45110" y="299288"/>
                </a:lnTo>
                <a:lnTo>
                  <a:pt x="45834" y="304368"/>
                </a:lnTo>
                <a:lnTo>
                  <a:pt x="42329" y="301828"/>
                </a:lnTo>
                <a:lnTo>
                  <a:pt x="24815" y="289128"/>
                </a:lnTo>
                <a:lnTo>
                  <a:pt x="19634" y="295478"/>
                </a:lnTo>
                <a:lnTo>
                  <a:pt x="4343" y="298018"/>
                </a:lnTo>
                <a:lnTo>
                  <a:pt x="0" y="304368"/>
                </a:lnTo>
                <a:lnTo>
                  <a:pt x="6692" y="301828"/>
                </a:lnTo>
                <a:lnTo>
                  <a:pt x="4673" y="314528"/>
                </a:lnTo>
                <a:lnTo>
                  <a:pt x="9093" y="328498"/>
                </a:lnTo>
                <a:lnTo>
                  <a:pt x="14973" y="343738"/>
                </a:lnTo>
                <a:lnTo>
                  <a:pt x="17348" y="358978"/>
                </a:lnTo>
                <a:lnTo>
                  <a:pt x="26136" y="355168"/>
                </a:lnTo>
                <a:lnTo>
                  <a:pt x="36830" y="362788"/>
                </a:lnTo>
                <a:lnTo>
                  <a:pt x="48742" y="367868"/>
                </a:lnTo>
                <a:lnTo>
                  <a:pt x="61163" y="360248"/>
                </a:lnTo>
                <a:lnTo>
                  <a:pt x="64135" y="363232"/>
                </a:lnTo>
                <a:lnTo>
                  <a:pt x="64350" y="362788"/>
                </a:lnTo>
                <a:lnTo>
                  <a:pt x="69418" y="360248"/>
                </a:lnTo>
                <a:lnTo>
                  <a:pt x="79070" y="364058"/>
                </a:lnTo>
                <a:lnTo>
                  <a:pt x="78054" y="366598"/>
                </a:lnTo>
                <a:lnTo>
                  <a:pt x="95808" y="366598"/>
                </a:lnTo>
                <a:lnTo>
                  <a:pt x="111112" y="369138"/>
                </a:lnTo>
                <a:lnTo>
                  <a:pt x="127139" y="372948"/>
                </a:lnTo>
                <a:lnTo>
                  <a:pt x="147078" y="376758"/>
                </a:lnTo>
                <a:lnTo>
                  <a:pt x="144297" y="365328"/>
                </a:lnTo>
                <a:lnTo>
                  <a:pt x="150825" y="366598"/>
                </a:lnTo>
                <a:lnTo>
                  <a:pt x="152374" y="370408"/>
                </a:lnTo>
                <a:lnTo>
                  <a:pt x="155562" y="372948"/>
                </a:lnTo>
                <a:lnTo>
                  <a:pt x="155549" y="365328"/>
                </a:lnTo>
                <a:lnTo>
                  <a:pt x="143535" y="362788"/>
                </a:lnTo>
                <a:lnTo>
                  <a:pt x="143395" y="360248"/>
                </a:lnTo>
                <a:lnTo>
                  <a:pt x="143129" y="355168"/>
                </a:lnTo>
                <a:lnTo>
                  <a:pt x="147891" y="360248"/>
                </a:lnTo>
                <a:lnTo>
                  <a:pt x="154470" y="364058"/>
                </a:lnTo>
                <a:lnTo>
                  <a:pt x="162229" y="365328"/>
                </a:lnTo>
                <a:lnTo>
                  <a:pt x="170497" y="365328"/>
                </a:lnTo>
                <a:lnTo>
                  <a:pt x="178587" y="364058"/>
                </a:lnTo>
                <a:lnTo>
                  <a:pt x="185940" y="365328"/>
                </a:lnTo>
                <a:lnTo>
                  <a:pt x="191973" y="369138"/>
                </a:lnTo>
                <a:lnTo>
                  <a:pt x="196037" y="375488"/>
                </a:lnTo>
                <a:lnTo>
                  <a:pt x="199771" y="374218"/>
                </a:lnTo>
                <a:lnTo>
                  <a:pt x="198374" y="365328"/>
                </a:lnTo>
                <a:lnTo>
                  <a:pt x="202107" y="364058"/>
                </a:lnTo>
                <a:lnTo>
                  <a:pt x="205232" y="369138"/>
                </a:lnTo>
                <a:lnTo>
                  <a:pt x="206463" y="364058"/>
                </a:lnTo>
                <a:lnTo>
                  <a:pt x="207073" y="361518"/>
                </a:lnTo>
                <a:lnTo>
                  <a:pt x="213652" y="361518"/>
                </a:lnTo>
                <a:lnTo>
                  <a:pt x="217614" y="369138"/>
                </a:lnTo>
                <a:lnTo>
                  <a:pt x="218338" y="375488"/>
                </a:lnTo>
                <a:lnTo>
                  <a:pt x="216725" y="374218"/>
                </a:lnTo>
                <a:lnTo>
                  <a:pt x="213982" y="376758"/>
                </a:lnTo>
                <a:lnTo>
                  <a:pt x="212318" y="378028"/>
                </a:lnTo>
                <a:lnTo>
                  <a:pt x="219887" y="379298"/>
                </a:lnTo>
                <a:lnTo>
                  <a:pt x="227939" y="378028"/>
                </a:lnTo>
                <a:lnTo>
                  <a:pt x="234861" y="375488"/>
                </a:lnTo>
                <a:lnTo>
                  <a:pt x="239077" y="375488"/>
                </a:lnTo>
                <a:lnTo>
                  <a:pt x="229158" y="371678"/>
                </a:lnTo>
                <a:lnTo>
                  <a:pt x="250190" y="367868"/>
                </a:lnTo>
                <a:lnTo>
                  <a:pt x="272376" y="365328"/>
                </a:lnTo>
                <a:lnTo>
                  <a:pt x="294170" y="361518"/>
                </a:lnTo>
                <a:lnTo>
                  <a:pt x="308343" y="355168"/>
                </a:lnTo>
                <a:lnTo>
                  <a:pt x="314007" y="352628"/>
                </a:lnTo>
                <a:lnTo>
                  <a:pt x="311505" y="347548"/>
                </a:lnTo>
                <a:lnTo>
                  <a:pt x="322300" y="343738"/>
                </a:lnTo>
                <a:lnTo>
                  <a:pt x="329399" y="345008"/>
                </a:lnTo>
                <a:lnTo>
                  <a:pt x="349186" y="345008"/>
                </a:lnTo>
                <a:lnTo>
                  <a:pt x="349516" y="345008"/>
                </a:lnTo>
                <a:lnTo>
                  <a:pt x="350443" y="343738"/>
                </a:lnTo>
                <a:lnTo>
                  <a:pt x="352310" y="341198"/>
                </a:lnTo>
                <a:lnTo>
                  <a:pt x="357835" y="337388"/>
                </a:lnTo>
                <a:lnTo>
                  <a:pt x="363804" y="337388"/>
                </a:lnTo>
                <a:lnTo>
                  <a:pt x="363524" y="341198"/>
                </a:lnTo>
                <a:lnTo>
                  <a:pt x="367080" y="345008"/>
                </a:lnTo>
                <a:lnTo>
                  <a:pt x="370332" y="350088"/>
                </a:lnTo>
                <a:lnTo>
                  <a:pt x="369150" y="353898"/>
                </a:lnTo>
                <a:lnTo>
                  <a:pt x="379323" y="347548"/>
                </a:lnTo>
                <a:lnTo>
                  <a:pt x="382943" y="342468"/>
                </a:lnTo>
                <a:lnTo>
                  <a:pt x="384581" y="337388"/>
                </a:lnTo>
                <a:lnTo>
                  <a:pt x="384987" y="336118"/>
                </a:lnTo>
                <a:lnTo>
                  <a:pt x="390398" y="325958"/>
                </a:lnTo>
                <a:lnTo>
                  <a:pt x="394741" y="332308"/>
                </a:lnTo>
                <a:lnTo>
                  <a:pt x="397903" y="325958"/>
                </a:lnTo>
                <a:lnTo>
                  <a:pt x="398538" y="324688"/>
                </a:lnTo>
                <a:lnTo>
                  <a:pt x="398424" y="320878"/>
                </a:lnTo>
                <a:lnTo>
                  <a:pt x="408851" y="317068"/>
                </a:lnTo>
                <a:lnTo>
                  <a:pt x="406742" y="323418"/>
                </a:lnTo>
                <a:lnTo>
                  <a:pt x="409143" y="327228"/>
                </a:lnTo>
                <a:lnTo>
                  <a:pt x="411391" y="332308"/>
                </a:lnTo>
                <a:lnTo>
                  <a:pt x="408851" y="338658"/>
                </a:lnTo>
                <a:lnTo>
                  <a:pt x="424548" y="342468"/>
                </a:lnTo>
                <a:lnTo>
                  <a:pt x="435597" y="336118"/>
                </a:lnTo>
                <a:lnTo>
                  <a:pt x="444563" y="332308"/>
                </a:lnTo>
                <a:lnTo>
                  <a:pt x="454063" y="341198"/>
                </a:lnTo>
                <a:lnTo>
                  <a:pt x="453847" y="332308"/>
                </a:lnTo>
                <a:lnTo>
                  <a:pt x="453783" y="329768"/>
                </a:lnTo>
                <a:lnTo>
                  <a:pt x="446659" y="327228"/>
                </a:lnTo>
                <a:lnTo>
                  <a:pt x="439153" y="327228"/>
                </a:lnTo>
                <a:lnTo>
                  <a:pt x="437781" y="325958"/>
                </a:lnTo>
                <a:lnTo>
                  <a:pt x="436333" y="320878"/>
                </a:lnTo>
                <a:lnTo>
                  <a:pt x="438238" y="317068"/>
                </a:lnTo>
                <a:lnTo>
                  <a:pt x="439508" y="314528"/>
                </a:lnTo>
                <a:lnTo>
                  <a:pt x="445198" y="310718"/>
                </a:lnTo>
                <a:lnTo>
                  <a:pt x="451281" y="309448"/>
                </a:lnTo>
                <a:lnTo>
                  <a:pt x="457212" y="313258"/>
                </a:lnTo>
                <a:lnTo>
                  <a:pt x="464527" y="322148"/>
                </a:lnTo>
                <a:lnTo>
                  <a:pt x="473875" y="329768"/>
                </a:lnTo>
                <a:lnTo>
                  <a:pt x="485902" y="332308"/>
                </a:lnTo>
                <a:lnTo>
                  <a:pt x="484060" y="332308"/>
                </a:lnTo>
                <a:lnTo>
                  <a:pt x="484225" y="334848"/>
                </a:lnTo>
                <a:lnTo>
                  <a:pt x="487680" y="334848"/>
                </a:lnTo>
                <a:lnTo>
                  <a:pt x="492544" y="332308"/>
                </a:lnTo>
                <a:lnTo>
                  <a:pt x="497789" y="329768"/>
                </a:lnTo>
                <a:lnTo>
                  <a:pt x="504240" y="332308"/>
                </a:lnTo>
                <a:lnTo>
                  <a:pt x="505345" y="329768"/>
                </a:lnTo>
                <a:lnTo>
                  <a:pt x="507009" y="325958"/>
                </a:lnTo>
                <a:lnTo>
                  <a:pt x="510501" y="324688"/>
                </a:lnTo>
                <a:lnTo>
                  <a:pt x="513257" y="322148"/>
                </a:lnTo>
                <a:lnTo>
                  <a:pt x="513359" y="320878"/>
                </a:lnTo>
                <a:lnTo>
                  <a:pt x="513829" y="314528"/>
                </a:lnTo>
                <a:lnTo>
                  <a:pt x="497827" y="320878"/>
                </a:lnTo>
                <a:lnTo>
                  <a:pt x="503999" y="314528"/>
                </a:lnTo>
                <a:lnTo>
                  <a:pt x="507644" y="309448"/>
                </a:lnTo>
                <a:lnTo>
                  <a:pt x="510387" y="305638"/>
                </a:lnTo>
                <a:lnTo>
                  <a:pt x="512368" y="304368"/>
                </a:lnTo>
                <a:lnTo>
                  <a:pt x="518312" y="300558"/>
                </a:lnTo>
                <a:lnTo>
                  <a:pt x="529158" y="300558"/>
                </a:lnTo>
                <a:lnTo>
                  <a:pt x="528548" y="304368"/>
                </a:lnTo>
                <a:lnTo>
                  <a:pt x="524649" y="309448"/>
                </a:lnTo>
                <a:lnTo>
                  <a:pt x="521919" y="313258"/>
                </a:lnTo>
                <a:lnTo>
                  <a:pt x="527265" y="317068"/>
                </a:lnTo>
                <a:lnTo>
                  <a:pt x="530110" y="308178"/>
                </a:lnTo>
                <a:lnTo>
                  <a:pt x="535635" y="311988"/>
                </a:lnTo>
                <a:lnTo>
                  <a:pt x="533057" y="320878"/>
                </a:lnTo>
                <a:lnTo>
                  <a:pt x="525386" y="324688"/>
                </a:lnTo>
                <a:lnTo>
                  <a:pt x="515937" y="327228"/>
                </a:lnTo>
                <a:lnTo>
                  <a:pt x="508038" y="333578"/>
                </a:lnTo>
                <a:lnTo>
                  <a:pt x="513219" y="334848"/>
                </a:lnTo>
                <a:lnTo>
                  <a:pt x="518591" y="331038"/>
                </a:lnTo>
                <a:lnTo>
                  <a:pt x="522452" y="329768"/>
                </a:lnTo>
                <a:lnTo>
                  <a:pt x="523087" y="337388"/>
                </a:lnTo>
                <a:lnTo>
                  <a:pt x="526440" y="329768"/>
                </a:lnTo>
                <a:lnTo>
                  <a:pt x="527570" y="327228"/>
                </a:lnTo>
                <a:lnTo>
                  <a:pt x="534746" y="325958"/>
                </a:lnTo>
                <a:lnTo>
                  <a:pt x="543026" y="325958"/>
                </a:lnTo>
                <a:lnTo>
                  <a:pt x="550799" y="318338"/>
                </a:lnTo>
                <a:lnTo>
                  <a:pt x="551688" y="328498"/>
                </a:lnTo>
                <a:lnTo>
                  <a:pt x="553364" y="327228"/>
                </a:lnTo>
                <a:lnTo>
                  <a:pt x="556590" y="320878"/>
                </a:lnTo>
                <a:lnTo>
                  <a:pt x="560222" y="320878"/>
                </a:lnTo>
                <a:lnTo>
                  <a:pt x="555929" y="334848"/>
                </a:lnTo>
                <a:lnTo>
                  <a:pt x="562724" y="331038"/>
                </a:lnTo>
                <a:lnTo>
                  <a:pt x="570420" y="332308"/>
                </a:lnTo>
                <a:lnTo>
                  <a:pt x="578205" y="336118"/>
                </a:lnTo>
                <a:lnTo>
                  <a:pt x="585254" y="333578"/>
                </a:lnTo>
                <a:lnTo>
                  <a:pt x="575678" y="333578"/>
                </a:lnTo>
                <a:lnTo>
                  <a:pt x="574484" y="331038"/>
                </a:lnTo>
                <a:lnTo>
                  <a:pt x="573290" y="328498"/>
                </a:lnTo>
                <a:lnTo>
                  <a:pt x="572808" y="322148"/>
                </a:lnTo>
                <a:lnTo>
                  <a:pt x="572046" y="320878"/>
                </a:lnTo>
                <a:lnTo>
                  <a:pt x="570509" y="318338"/>
                </a:lnTo>
                <a:lnTo>
                  <a:pt x="568972" y="315798"/>
                </a:lnTo>
                <a:lnTo>
                  <a:pt x="581672" y="311988"/>
                </a:lnTo>
                <a:lnTo>
                  <a:pt x="589965" y="320878"/>
                </a:lnTo>
                <a:lnTo>
                  <a:pt x="599097" y="329768"/>
                </a:lnTo>
                <a:lnTo>
                  <a:pt x="604786" y="330238"/>
                </a:lnTo>
                <a:lnTo>
                  <a:pt x="599300" y="327228"/>
                </a:lnTo>
                <a:lnTo>
                  <a:pt x="604266" y="322148"/>
                </a:lnTo>
                <a:lnTo>
                  <a:pt x="609892" y="322148"/>
                </a:lnTo>
                <a:lnTo>
                  <a:pt x="617474" y="325958"/>
                </a:lnTo>
                <a:lnTo>
                  <a:pt x="621601" y="329768"/>
                </a:lnTo>
                <a:lnTo>
                  <a:pt x="628535" y="325958"/>
                </a:lnTo>
                <a:lnTo>
                  <a:pt x="626833" y="322148"/>
                </a:lnTo>
                <a:lnTo>
                  <a:pt x="623036" y="318338"/>
                </a:lnTo>
                <a:lnTo>
                  <a:pt x="623671" y="313258"/>
                </a:lnTo>
                <a:lnTo>
                  <a:pt x="628561" y="315798"/>
                </a:lnTo>
                <a:lnTo>
                  <a:pt x="631723" y="313258"/>
                </a:lnTo>
                <a:lnTo>
                  <a:pt x="632307" y="311988"/>
                </a:lnTo>
                <a:lnTo>
                  <a:pt x="634085" y="308178"/>
                </a:lnTo>
                <a:lnTo>
                  <a:pt x="634669" y="306908"/>
                </a:lnTo>
                <a:lnTo>
                  <a:pt x="638937" y="300558"/>
                </a:lnTo>
                <a:lnTo>
                  <a:pt x="640842" y="310718"/>
                </a:lnTo>
                <a:lnTo>
                  <a:pt x="650659" y="309448"/>
                </a:lnTo>
                <a:lnTo>
                  <a:pt x="652399" y="301828"/>
                </a:lnTo>
                <a:lnTo>
                  <a:pt x="652627" y="300558"/>
                </a:lnTo>
                <a:lnTo>
                  <a:pt x="653313" y="296748"/>
                </a:lnTo>
                <a:lnTo>
                  <a:pt x="653542" y="295478"/>
                </a:lnTo>
                <a:lnTo>
                  <a:pt x="653770" y="294208"/>
                </a:lnTo>
                <a:lnTo>
                  <a:pt x="662520" y="292938"/>
                </a:lnTo>
                <a:lnTo>
                  <a:pt x="657288" y="309448"/>
                </a:lnTo>
                <a:lnTo>
                  <a:pt x="666318" y="303098"/>
                </a:lnTo>
                <a:lnTo>
                  <a:pt x="666432" y="315798"/>
                </a:lnTo>
                <a:lnTo>
                  <a:pt x="672363" y="309448"/>
                </a:lnTo>
                <a:lnTo>
                  <a:pt x="677494" y="306908"/>
                </a:lnTo>
                <a:lnTo>
                  <a:pt x="683006" y="306908"/>
                </a:lnTo>
                <a:lnTo>
                  <a:pt x="690067" y="308178"/>
                </a:lnTo>
                <a:lnTo>
                  <a:pt x="689711" y="306908"/>
                </a:lnTo>
                <a:lnTo>
                  <a:pt x="688657" y="303098"/>
                </a:lnTo>
                <a:lnTo>
                  <a:pt x="688301" y="301828"/>
                </a:lnTo>
                <a:lnTo>
                  <a:pt x="688746" y="295478"/>
                </a:lnTo>
                <a:lnTo>
                  <a:pt x="690168" y="292938"/>
                </a:lnTo>
                <a:lnTo>
                  <a:pt x="691591" y="290398"/>
                </a:lnTo>
                <a:lnTo>
                  <a:pt x="697039" y="286588"/>
                </a:lnTo>
                <a:lnTo>
                  <a:pt x="700074" y="290398"/>
                </a:lnTo>
                <a:lnTo>
                  <a:pt x="700544" y="294208"/>
                </a:lnTo>
                <a:lnTo>
                  <a:pt x="702017" y="295478"/>
                </a:lnTo>
                <a:lnTo>
                  <a:pt x="708075" y="292938"/>
                </a:lnTo>
                <a:lnTo>
                  <a:pt x="706666" y="299288"/>
                </a:lnTo>
                <a:lnTo>
                  <a:pt x="704748" y="303098"/>
                </a:lnTo>
                <a:lnTo>
                  <a:pt x="701776" y="304368"/>
                </a:lnTo>
                <a:lnTo>
                  <a:pt x="697204" y="300558"/>
                </a:lnTo>
                <a:lnTo>
                  <a:pt x="697255" y="304368"/>
                </a:lnTo>
                <a:lnTo>
                  <a:pt x="695477" y="308178"/>
                </a:lnTo>
                <a:lnTo>
                  <a:pt x="695528" y="310718"/>
                </a:lnTo>
                <a:lnTo>
                  <a:pt x="701675" y="313258"/>
                </a:lnTo>
                <a:lnTo>
                  <a:pt x="707720" y="313258"/>
                </a:lnTo>
                <a:lnTo>
                  <a:pt x="713130" y="310718"/>
                </a:lnTo>
                <a:lnTo>
                  <a:pt x="717384" y="309448"/>
                </a:lnTo>
                <a:lnTo>
                  <a:pt x="715543" y="309448"/>
                </a:lnTo>
                <a:lnTo>
                  <a:pt x="713257" y="308178"/>
                </a:lnTo>
                <a:lnTo>
                  <a:pt x="711873" y="306908"/>
                </a:lnTo>
                <a:lnTo>
                  <a:pt x="714171" y="304368"/>
                </a:lnTo>
                <a:lnTo>
                  <a:pt x="724573" y="292938"/>
                </a:lnTo>
                <a:lnTo>
                  <a:pt x="728040" y="289128"/>
                </a:lnTo>
                <a:lnTo>
                  <a:pt x="731710" y="292938"/>
                </a:lnTo>
                <a:lnTo>
                  <a:pt x="728205" y="300558"/>
                </a:lnTo>
                <a:lnTo>
                  <a:pt x="731774" y="298018"/>
                </a:lnTo>
                <a:lnTo>
                  <a:pt x="733552" y="292938"/>
                </a:lnTo>
                <a:lnTo>
                  <a:pt x="738962" y="290398"/>
                </a:lnTo>
                <a:lnTo>
                  <a:pt x="739076" y="299288"/>
                </a:lnTo>
                <a:lnTo>
                  <a:pt x="740918" y="307708"/>
                </a:lnTo>
                <a:lnTo>
                  <a:pt x="750062" y="300558"/>
                </a:lnTo>
                <a:lnTo>
                  <a:pt x="751954" y="304368"/>
                </a:lnTo>
                <a:lnTo>
                  <a:pt x="761149" y="309448"/>
                </a:lnTo>
                <a:lnTo>
                  <a:pt x="759371" y="313258"/>
                </a:lnTo>
                <a:lnTo>
                  <a:pt x="767537" y="310718"/>
                </a:lnTo>
                <a:lnTo>
                  <a:pt x="775906" y="304368"/>
                </a:lnTo>
                <a:lnTo>
                  <a:pt x="781316" y="300558"/>
                </a:lnTo>
                <a:lnTo>
                  <a:pt x="784923" y="298018"/>
                </a:lnTo>
                <a:lnTo>
                  <a:pt x="794994" y="295478"/>
                </a:lnTo>
                <a:lnTo>
                  <a:pt x="795388" y="294208"/>
                </a:lnTo>
                <a:lnTo>
                  <a:pt x="796442" y="292938"/>
                </a:lnTo>
                <a:lnTo>
                  <a:pt x="799007" y="290398"/>
                </a:lnTo>
                <a:lnTo>
                  <a:pt x="818134" y="292938"/>
                </a:lnTo>
                <a:lnTo>
                  <a:pt x="827659" y="291668"/>
                </a:lnTo>
                <a:lnTo>
                  <a:pt x="829233" y="290398"/>
                </a:lnTo>
                <a:lnTo>
                  <a:pt x="830808" y="289128"/>
                </a:lnTo>
                <a:lnTo>
                  <a:pt x="833945" y="286588"/>
                </a:lnTo>
                <a:lnTo>
                  <a:pt x="837095" y="284048"/>
                </a:lnTo>
                <a:lnTo>
                  <a:pt x="848245" y="298018"/>
                </a:lnTo>
                <a:lnTo>
                  <a:pt x="850773" y="292938"/>
                </a:lnTo>
                <a:lnTo>
                  <a:pt x="847128" y="286588"/>
                </a:lnTo>
                <a:lnTo>
                  <a:pt x="846353" y="284048"/>
                </a:lnTo>
                <a:lnTo>
                  <a:pt x="844829" y="278968"/>
                </a:lnTo>
                <a:lnTo>
                  <a:pt x="850277" y="272618"/>
                </a:lnTo>
                <a:lnTo>
                  <a:pt x="851369" y="271348"/>
                </a:lnTo>
                <a:lnTo>
                  <a:pt x="857935" y="270078"/>
                </a:lnTo>
                <a:lnTo>
                  <a:pt x="860539" y="275158"/>
                </a:lnTo>
                <a:lnTo>
                  <a:pt x="861809" y="281508"/>
                </a:lnTo>
                <a:lnTo>
                  <a:pt x="864412" y="286588"/>
                </a:lnTo>
                <a:lnTo>
                  <a:pt x="869022" y="278968"/>
                </a:lnTo>
                <a:lnTo>
                  <a:pt x="875182" y="271348"/>
                </a:lnTo>
                <a:lnTo>
                  <a:pt x="877824" y="270078"/>
                </a:lnTo>
                <a:lnTo>
                  <a:pt x="883119" y="267538"/>
                </a:lnTo>
                <a:lnTo>
                  <a:pt x="893064" y="270078"/>
                </a:lnTo>
                <a:lnTo>
                  <a:pt x="889558" y="273888"/>
                </a:lnTo>
                <a:lnTo>
                  <a:pt x="885875" y="272618"/>
                </a:lnTo>
                <a:lnTo>
                  <a:pt x="882307" y="273888"/>
                </a:lnTo>
                <a:lnTo>
                  <a:pt x="893292" y="280238"/>
                </a:lnTo>
                <a:lnTo>
                  <a:pt x="886980" y="289128"/>
                </a:lnTo>
                <a:lnTo>
                  <a:pt x="882459" y="294208"/>
                </a:lnTo>
                <a:lnTo>
                  <a:pt x="881659" y="298018"/>
                </a:lnTo>
                <a:lnTo>
                  <a:pt x="886548" y="303098"/>
                </a:lnTo>
                <a:lnTo>
                  <a:pt x="890320" y="289128"/>
                </a:lnTo>
                <a:lnTo>
                  <a:pt x="914577" y="278968"/>
                </a:lnTo>
                <a:lnTo>
                  <a:pt x="915822" y="273888"/>
                </a:lnTo>
                <a:lnTo>
                  <a:pt x="917384" y="267538"/>
                </a:lnTo>
                <a:lnTo>
                  <a:pt x="918324" y="263728"/>
                </a:lnTo>
                <a:lnTo>
                  <a:pt x="925741" y="268808"/>
                </a:lnTo>
                <a:lnTo>
                  <a:pt x="923899" y="268808"/>
                </a:lnTo>
                <a:lnTo>
                  <a:pt x="923950" y="271348"/>
                </a:lnTo>
                <a:lnTo>
                  <a:pt x="922108" y="271348"/>
                </a:lnTo>
                <a:lnTo>
                  <a:pt x="929386" y="272618"/>
                </a:lnTo>
                <a:lnTo>
                  <a:pt x="932180" y="263728"/>
                </a:lnTo>
                <a:lnTo>
                  <a:pt x="934516" y="256108"/>
                </a:lnTo>
                <a:lnTo>
                  <a:pt x="935291" y="253568"/>
                </a:lnTo>
                <a:lnTo>
                  <a:pt x="943470" y="249758"/>
                </a:lnTo>
                <a:lnTo>
                  <a:pt x="949325" y="251028"/>
                </a:lnTo>
                <a:lnTo>
                  <a:pt x="953947" y="253568"/>
                </a:lnTo>
                <a:lnTo>
                  <a:pt x="950887" y="258648"/>
                </a:lnTo>
                <a:lnTo>
                  <a:pt x="960247" y="249758"/>
                </a:lnTo>
                <a:lnTo>
                  <a:pt x="961593" y="248488"/>
                </a:lnTo>
                <a:lnTo>
                  <a:pt x="965212" y="248488"/>
                </a:lnTo>
                <a:lnTo>
                  <a:pt x="965301" y="252564"/>
                </a:lnTo>
                <a:lnTo>
                  <a:pt x="979703" y="248488"/>
                </a:lnTo>
                <a:lnTo>
                  <a:pt x="981494" y="243408"/>
                </a:lnTo>
                <a:lnTo>
                  <a:pt x="986116" y="235788"/>
                </a:lnTo>
                <a:lnTo>
                  <a:pt x="988466" y="231978"/>
                </a:lnTo>
                <a:lnTo>
                  <a:pt x="992670" y="234911"/>
                </a:lnTo>
                <a:lnTo>
                  <a:pt x="995222" y="231978"/>
                </a:lnTo>
                <a:lnTo>
                  <a:pt x="997432" y="229438"/>
                </a:lnTo>
                <a:lnTo>
                  <a:pt x="999477" y="235788"/>
                </a:lnTo>
                <a:lnTo>
                  <a:pt x="997915" y="240868"/>
                </a:lnTo>
                <a:lnTo>
                  <a:pt x="993952" y="244678"/>
                </a:lnTo>
                <a:lnTo>
                  <a:pt x="988745" y="245948"/>
                </a:lnTo>
                <a:lnTo>
                  <a:pt x="996543" y="256108"/>
                </a:lnTo>
                <a:lnTo>
                  <a:pt x="1000874" y="253568"/>
                </a:lnTo>
                <a:lnTo>
                  <a:pt x="1006843" y="247218"/>
                </a:lnTo>
                <a:lnTo>
                  <a:pt x="1014247" y="248691"/>
                </a:lnTo>
                <a:lnTo>
                  <a:pt x="1013523" y="247218"/>
                </a:lnTo>
                <a:lnTo>
                  <a:pt x="1012266" y="244678"/>
                </a:lnTo>
                <a:lnTo>
                  <a:pt x="1013104" y="233248"/>
                </a:lnTo>
                <a:lnTo>
                  <a:pt x="1016622" y="238328"/>
                </a:lnTo>
                <a:lnTo>
                  <a:pt x="1021918" y="240868"/>
                </a:lnTo>
                <a:lnTo>
                  <a:pt x="1019568" y="243408"/>
                </a:lnTo>
                <a:lnTo>
                  <a:pt x="1016431" y="249135"/>
                </a:lnTo>
                <a:lnTo>
                  <a:pt x="1019568" y="249758"/>
                </a:lnTo>
                <a:lnTo>
                  <a:pt x="1010653" y="256108"/>
                </a:lnTo>
                <a:lnTo>
                  <a:pt x="1017231" y="263728"/>
                </a:lnTo>
                <a:lnTo>
                  <a:pt x="1023581" y="266268"/>
                </a:lnTo>
                <a:lnTo>
                  <a:pt x="1030592" y="267538"/>
                </a:lnTo>
                <a:lnTo>
                  <a:pt x="1039139" y="271348"/>
                </a:lnTo>
                <a:lnTo>
                  <a:pt x="1033627" y="266268"/>
                </a:lnTo>
                <a:lnTo>
                  <a:pt x="1025690" y="257378"/>
                </a:lnTo>
                <a:lnTo>
                  <a:pt x="1020241" y="248488"/>
                </a:lnTo>
                <a:lnTo>
                  <a:pt x="1022197" y="240868"/>
                </a:lnTo>
                <a:lnTo>
                  <a:pt x="1025702" y="242138"/>
                </a:lnTo>
                <a:lnTo>
                  <a:pt x="1030058" y="242138"/>
                </a:lnTo>
                <a:lnTo>
                  <a:pt x="1031024" y="240868"/>
                </a:lnTo>
                <a:lnTo>
                  <a:pt x="1034910" y="235788"/>
                </a:lnTo>
                <a:lnTo>
                  <a:pt x="1036916" y="245948"/>
                </a:lnTo>
                <a:lnTo>
                  <a:pt x="1042263" y="242138"/>
                </a:lnTo>
                <a:lnTo>
                  <a:pt x="1049451" y="240868"/>
                </a:lnTo>
                <a:lnTo>
                  <a:pt x="1051521" y="253568"/>
                </a:lnTo>
                <a:lnTo>
                  <a:pt x="1058659" y="248488"/>
                </a:lnTo>
                <a:lnTo>
                  <a:pt x="1056754" y="242138"/>
                </a:lnTo>
                <a:lnTo>
                  <a:pt x="1057338" y="240868"/>
                </a:lnTo>
                <a:lnTo>
                  <a:pt x="1059637" y="235788"/>
                </a:lnTo>
                <a:lnTo>
                  <a:pt x="1060221" y="234518"/>
                </a:lnTo>
                <a:lnTo>
                  <a:pt x="1069301" y="234518"/>
                </a:lnTo>
                <a:lnTo>
                  <a:pt x="1073099" y="244678"/>
                </a:lnTo>
                <a:lnTo>
                  <a:pt x="1076782" y="253568"/>
                </a:lnTo>
                <a:lnTo>
                  <a:pt x="1081138" y="251028"/>
                </a:lnTo>
                <a:lnTo>
                  <a:pt x="1077823" y="244678"/>
                </a:lnTo>
                <a:lnTo>
                  <a:pt x="1074813" y="238328"/>
                </a:lnTo>
                <a:lnTo>
                  <a:pt x="1078001" y="234518"/>
                </a:lnTo>
                <a:lnTo>
                  <a:pt x="1079055" y="233248"/>
                </a:lnTo>
                <a:lnTo>
                  <a:pt x="1080122" y="231978"/>
                </a:lnTo>
                <a:lnTo>
                  <a:pt x="1088758" y="233248"/>
                </a:lnTo>
                <a:lnTo>
                  <a:pt x="1092555" y="231978"/>
                </a:lnTo>
                <a:lnTo>
                  <a:pt x="1096352" y="230708"/>
                </a:lnTo>
                <a:lnTo>
                  <a:pt x="1098245" y="229438"/>
                </a:lnTo>
                <a:lnTo>
                  <a:pt x="1103922" y="225628"/>
                </a:lnTo>
                <a:lnTo>
                  <a:pt x="1112456" y="218008"/>
                </a:lnTo>
                <a:lnTo>
                  <a:pt x="1120457" y="220243"/>
                </a:lnTo>
                <a:lnTo>
                  <a:pt x="1121486" y="218008"/>
                </a:lnTo>
                <a:lnTo>
                  <a:pt x="1123327" y="218008"/>
                </a:lnTo>
                <a:lnTo>
                  <a:pt x="1123391" y="223088"/>
                </a:lnTo>
                <a:lnTo>
                  <a:pt x="1125474" y="218008"/>
                </a:lnTo>
                <a:lnTo>
                  <a:pt x="1125512" y="212928"/>
                </a:lnTo>
                <a:lnTo>
                  <a:pt x="1125689" y="211658"/>
                </a:lnTo>
                <a:lnTo>
                  <a:pt x="1126236" y="207848"/>
                </a:lnTo>
                <a:lnTo>
                  <a:pt x="1130350" y="202768"/>
                </a:lnTo>
                <a:lnTo>
                  <a:pt x="1134148" y="198958"/>
                </a:lnTo>
                <a:lnTo>
                  <a:pt x="1143266" y="204038"/>
                </a:lnTo>
                <a:lnTo>
                  <a:pt x="1154074" y="209118"/>
                </a:lnTo>
                <a:lnTo>
                  <a:pt x="1162913" y="202768"/>
                </a:lnTo>
                <a:lnTo>
                  <a:pt x="1166533" y="206578"/>
                </a:lnTo>
                <a:lnTo>
                  <a:pt x="1162977" y="211658"/>
                </a:lnTo>
                <a:lnTo>
                  <a:pt x="1164805" y="216738"/>
                </a:lnTo>
                <a:lnTo>
                  <a:pt x="1173022" y="209118"/>
                </a:lnTo>
                <a:lnTo>
                  <a:pt x="1177861" y="204038"/>
                </a:lnTo>
                <a:lnTo>
                  <a:pt x="1178687" y="202768"/>
                </a:lnTo>
                <a:lnTo>
                  <a:pt x="1182027" y="197688"/>
                </a:lnTo>
                <a:lnTo>
                  <a:pt x="1188224" y="188798"/>
                </a:lnTo>
                <a:lnTo>
                  <a:pt x="1201216" y="195148"/>
                </a:lnTo>
                <a:lnTo>
                  <a:pt x="1196797" y="187528"/>
                </a:lnTo>
                <a:lnTo>
                  <a:pt x="1207401" y="160858"/>
                </a:lnTo>
                <a:lnTo>
                  <a:pt x="1203553" y="155778"/>
                </a:lnTo>
                <a:lnTo>
                  <a:pt x="1201369" y="153238"/>
                </a:lnTo>
                <a:lnTo>
                  <a:pt x="1200264" y="151968"/>
                </a:lnTo>
                <a:lnTo>
                  <a:pt x="1198206" y="150698"/>
                </a:lnTo>
                <a:lnTo>
                  <a:pt x="1212088" y="140538"/>
                </a:lnTo>
                <a:lnTo>
                  <a:pt x="1214259" y="143078"/>
                </a:lnTo>
                <a:lnTo>
                  <a:pt x="1213535" y="148158"/>
                </a:lnTo>
                <a:lnTo>
                  <a:pt x="1212037" y="153238"/>
                </a:lnTo>
                <a:lnTo>
                  <a:pt x="1212875" y="151968"/>
                </a:lnTo>
                <a:lnTo>
                  <a:pt x="1213650" y="150698"/>
                </a:lnTo>
                <a:lnTo>
                  <a:pt x="1214259" y="149428"/>
                </a:lnTo>
                <a:lnTo>
                  <a:pt x="1220508" y="154508"/>
                </a:lnTo>
                <a:lnTo>
                  <a:pt x="1219060" y="162128"/>
                </a:lnTo>
                <a:lnTo>
                  <a:pt x="1216494" y="171018"/>
                </a:lnTo>
                <a:lnTo>
                  <a:pt x="1211872" y="165938"/>
                </a:lnTo>
                <a:lnTo>
                  <a:pt x="1209636" y="163398"/>
                </a:lnTo>
                <a:lnTo>
                  <a:pt x="1208024" y="169748"/>
                </a:lnTo>
                <a:lnTo>
                  <a:pt x="1206906" y="177368"/>
                </a:lnTo>
                <a:lnTo>
                  <a:pt x="1206677" y="182448"/>
                </a:lnTo>
                <a:lnTo>
                  <a:pt x="1206804" y="184988"/>
                </a:lnTo>
                <a:lnTo>
                  <a:pt x="1207516" y="190068"/>
                </a:lnTo>
                <a:lnTo>
                  <a:pt x="1208239" y="188798"/>
                </a:lnTo>
                <a:lnTo>
                  <a:pt x="1209916" y="186258"/>
                </a:lnTo>
                <a:lnTo>
                  <a:pt x="1211808" y="184988"/>
                </a:lnTo>
                <a:lnTo>
                  <a:pt x="1211249" y="187528"/>
                </a:lnTo>
                <a:lnTo>
                  <a:pt x="1210970" y="190068"/>
                </a:lnTo>
                <a:lnTo>
                  <a:pt x="1211643" y="191338"/>
                </a:lnTo>
                <a:lnTo>
                  <a:pt x="1212430" y="192608"/>
                </a:lnTo>
                <a:lnTo>
                  <a:pt x="1213485" y="190068"/>
                </a:lnTo>
                <a:lnTo>
                  <a:pt x="1215326" y="184988"/>
                </a:lnTo>
                <a:lnTo>
                  <a:pt x="1221346" y="200228"/>
                </a:lnTo>
                <a:lnTo>
                  <a:pt x="1221117" y="193878"/>
                </a:lnTo>
                <a:lnTo>
                  <a:pt x="1242364" y="200228"/>
                </a:lnTo>
                <a:lnTo>
                  <a:pt x="1246136" y="193878"/>
                </a:lnTo>
                <a:lnTo>
                  <a:pt x="1250670" y="186258"/>
                </a:lnTo>
                <a:lnTo>
                  <a:pt x="1251394" y="184988"/>
                </a:lnTo>
                <a:lnTo>
                  <a:pt x="1253566" y="181178"/>
                </a:lnTo>
                <a:lnTo>
                  <a:pt x="1257198" y="174828"/>
                </a:lnTo>
                <a:lnTo>
                  <a:pt x="1259370" y="171018"/>
                </a:lnTo>
                <a:lnTo>
                  <a:pt x="1269949" y="158318"/>
                </a:lnTo>
                <a:lnTo>
                  <a:pt x="1282153" y="149428"/>
                </a:lnTo>
                <a:lnTo>
                  <a:pt x="1283906" y="148158"/>
                </a:lnTo>
                <a:lnTo>
                  <a:pt x="1282585" y="155778"/>
                </a:lnTo>
                <a:lnTo>
                  <a:pt x="1283550" y="163398"/>
                </a:lnTo>
                <a:lnTo>
                  <a:pt x="1285557" y="171018"/>
                </a:lnTo>
                <a:lnTo>
                  <a:pt x="1287411" y="179908"/>
                </a:lnTo>
                <a:lnTo>
                  <a:pt x="1281137" y="176098"/>
                </a:lnTo>
                <a:lnTo>
                  <a:pt x="1274584" y="178638"/>
                </a:lnTo>
                <a:lnTo>
                  <a:pt x="1267345" y="184988"/>
                </a:lnTo>
                <a:lnTo>
                  <a:pt x="1259039" y="187528"/>
                </a:lnTo>
                <a:lnTo>
                  <a:pt x="1265275" y="187528"/>
                </a:lnTo>
                <a:lnTo>
                  <a:pt x="1264996" y="195148"/>
                </a:lnTo>
                <a:lnTo>
                  <a:pt x="1263827" y="197688"/>
                </a:lnTo>
                <a:lnTo>
                  <a:pt x="1282395" y="181178"/>
                </a:lnTo>
                <a:lnTo>
                  <a:pt x="1283677" y="192608"/>
                </a:lnTo>
                <a:lnTo>
                  <a:pt x="1288084" y="188798"/>
                </a:lnTo>
                <a:lnTo>
                  <a:pt x="1294155" y="192608"/>
                </a:lnTo>
                <a:lnTo>
                  <a:pt x="1293825" y="188798"/>
                </a:lnTo>
                <a:lnTo>
                  <a:pt x="1293164" y="181178"/>
                </a:lnTo>
                <a:lnTo>
                  <a:pt x="1294307" y="179908"/>
                </a:lnTo>
                <a:lnTo>
                  <a:pt x="1298841" y="174828"/>
                </a:lnTo>
                <a:lnTo>
                  <a:pt x="1307287" y="172288"/>
                </a:lnTo>
                <a:lnTo>
                  <a:pt x="1314678" y="167208"/>
                </a:lnTo>
                <a:lnTo>
                  <a:pt x="1316291" y="174828"/>
                </a:lnTo>
                <a:lnTo>
                  <a:pt x="1315847" y="178587"/>
                </a:lnTo>
                <a:lnTo>
                  <a:pt x="1317117" y="176098"/>
                </a:lnTo>
                <a:lnTo>
                  <a:pt x="1320965" y="167208"/>
                </a:lnTo>
                <a:lnTo>
                  <a:pt x="1321511" y="165938"/>
                </a:lnTo>
                <a:lnTo>
                  <a:pt x="1324825" y="166509"/>
                </a:lnTo>
                <a:lnTo>
                  <a:pt x="1324432" y="171018"/>
                </a:lnTo>
                <a:lnTo>
                  <a:pt x="1329588" y="167208"/>
                </a:lnTo>
                <a:lnTo>
                  <a:pt x="1335951" y="165938"/>
                </a:lnTo>
                <a:lnTo>
                  <a:pt x="1340954" y="168478"/>
                </a:lnTo>
                <a:lnTo>
                  <a:pt x="1341996" y="172288"/>
                </a:lnTo>
                <a:lnTo>
                  <a:pt x="1339481" y="173558"/>
                </a:lnTo>
                <a:lnTo>
                  <a:pt x="1354543" y="172288"/>
                </a:lnTo>
                <a:lnTo>
                  <a:pt x="1371130" y="167208"/>
                </a:lnTo>
                <a:lnTo>
                  <a:pt x="1373378" y="165938"/>
                </a:lnTo>
                <a:lnTo>
                  <a:pt x="1384566" y="159588"/>
                </a:lnTo>
                <a:lnTo>
                  <a:pt x="1390116" y="148158"/>
                </a:lnTo>
                <a:lnTo>
                  <a:pt x="1390408" y="151968"/>
                </a:lnTo>
                <a:lnTo>
                  <a:pt x="1390523" y="157048"/>
                </a:lnTo>
                <a:lnTo>
                  <a:pt x="1390446" y="172288"/>
                </a:lnTo>
                <a:lnTo>
                  <a:pt x="1390396" y="173558"/>
                </a:lnTo>
                <a:lnTo>
                  <a:pt x="1398727" y="148158"/>
                </a:lnTo>
                <a:lnTo>
                  <a:pt x="1401229" y="140538"/>
                </a:lnTo>
                <a:lnTo>
                  <a:pt x="1404150" y="131648"/>
                </a:lnTo>
                <a:lnTo>
                  <a:pt x="1410411" y="112598"/>
                </a:lnTo>
                <a:lnTo>
                  <a:pt x="1410830" y="111328"/>
                </a:lnTo>
                <a:lnTo>
                  <a:pt x="1411655" y="108788"/>
                </a:lnTo>
                <a:lnTo>
                  <a:pt x="1412074" y="107518"/>
                </a:lnTo>
                <a:lnTo>
                  <a:pt x="1413878" y="122758"/>
                </a:lnTo>
                <a:lnTo>
                  <a:pt x="1417421" y="141808"/>
                </a:lnTo>
                <a:lnTo>
                  <a:pt x="1418704" y="159588"/>
                </a:lnTo>
                <a:lnTo>
                  <a:pt x="1413700" y="171018"/>
                </a:lnTo>
                <a:lnTo>
                  <a:pt x="1417929" y="173558"/>
                </a:lnTo>
                <a:lnTo>
                  <a:pt x="1423174" y="174828"/>
                </a:lnTo>
                <a:lnTo>
                  <a:pt x="1430807" y="168478"/>
                </a:lnTo>
                <a:lnTo>
                  <a:pt x="1428089" y="164668"/>
                </a:lnTo>
                <a:lnTo>
                  <a:pt x="1425295" y="157048"/>
                </a:lnTo>
                <a:lnTo>
                  <a:pt x="1423733" y="149428"/>
                </a:lnTo>
                <a:lnTo>
                  <a:pt x="1424673" y="144348"/>
                </a:lnTo>
                <a:lnTo>
                  <a:pt x="1431417" y="153238"/>
                </a:lnTo>
                <a:lnTo>
                  <a:pt x="1435239" y="157048"/>
                </a:lnTo>
                <a:lnTo>
                  <a:pt x="1439430" y="159588"/>
                </a:lnTo>
                <a:lnTo>
                  <a:pt x="1447253" y="165938"/>
                </a:lnTo>
                <a:lnTo>
                  <a:pt x="1445018" y="160858"/>
                </a:lnTo>
                <a:lnTo>
                  <a:pt x="1444929" y="150698"/>
                </a:lnTo>
                <a:lnTo>
                  <a:pt x="1446326" y="144348"/>
                </a:lnTo>
                <a:lnTo>
                  <a:pt x="1446885" y="141808"/>
                </a:lnTo>
                <a:lnTo>
                  <a:pt x="1450822" y="137998"/>
                </a:lnTo>
                <a:lnTo>
                  <a:pt x="1451102" y="143078"/>
                </a:lnTo>
                <a:lnTo>
                  <a:pt x="1452092" y="151968"/>
                </a:lnTo>
                <a:lnTo>
                  <a:pt x="1452689" y="159588"/>
                </a:lnTo>
                <a:lnTo>
                  <a:pt x="1452651" y="162128"/>
                </a:lnTo>
                <a:lnTo>
                  <a:pt x="1452219" y="165938"/>
                </a:lnTo>
                <a:lnTo>
                  <a:pt x="1465326" y="139268"/>
                </a:lnTo>
                <a:lnTo>
                  <a:pt x="1464208" y="144348"/>
                </a:lnTo>
                <a:lnTo>
                  <a:pt x="1465440" y="151968"/>
                </a:lnTo>
                <a:lnTo>
                  <a:pt x="1468132" y="160858"/>
                </a:lnTo>
                <a:lnTo>
                  <a:pt x="1471396" y="167208"/>
                </a:lnTo>
                <a:lnTo>
                  <a:pt x="1469174" y="162128"/>
                </a:lnTo>
                <a:lnTo>
                  <a:pt x="1485176" y="165938"/>
                </a:lnTo>
                <a:lnTo>
                  <a:pt x="1489125" y="163398"/>
                </a:lnTo>
                <a:lnTo>
                  <a:pt x="1487284" y="162128"/>
                </a:lnTo>
                <a:lnTo>
                  <a:pt x="1481772" y="158318"/>
                </a:lnTo>
                <a:lnTo>
                  <a:pt x="1492021" y="153238"/>
                </a:lnTo>
                <a:lnTo>
                  <a:pt x="1498587" y="139268"/>
                </a:lnTo>
                <a:lnTo>
                  <a:pt x="1499184" y="137998"/>
                </a:lnTo>
                <a:lnTo>
                  <a:pt x="1503921" y="127838"/>
                </a:lnTo>
                <a:lnTo>
                  <a:pt x="1514055" y="121488"/>
                </a:lnTo>
                <a:lnTo>
                  <a:pt x="1513154" y="127838"/>
                </a:lnTo>
                <a:lnTo>
                  <a:pt x="1513509" y="139268"/>
                </a:lnTo>
                <a:lnTo>
                  <a:pt x="1515935" y="149428"/>
                </a:lnTo>
                <a:lnTo>
                  <a:pt x="1521244" y="154508"/>
                </a:lnTo>
                <a:lnTo>
                  <a:pt x="1524660" y="139268"/>
                </a:lnTo>
                <a:lnTo>
                  <a:pt x="1529549" y="121488"/>
                </a:lnTo>
                <a:lnTo>
                  <a:pt x="1530591" y="117678"/>
                </a:lnTo>
                <a:lnTo>
                  <a:pt x="1534439" y="107518"/>
                </a:lnTo>
                <a:lnTo>
                  <a:pt x="1534922" y="106248"/>
                </a:lnTo>
                <a:lnTo>
                  <a:pt x="1537335" y="99898"/>
                </a:lnTo>
                <a:lnTo>
                  <a:pt x="1538782" y="96088"/>
                </a:lnTo>
                <a:lnTo>
                  <a:pt x="1547304" y="83388"/>
                </a:lnTo>
                <a:lnTo>
                  <a:pt x="1549006" y="80848"/>
                </a:lnTo>
                <a:lnTo>
                  <a:pt x="1552689" y="88468"/>
                </a:lnTo>
                <a:lnTo>
                  <a:pt x="1561172" y="80848"/>
                </a:lnTo>
                <a:lnTo>
                  <a:pt x="1564005" y="78308"/>
                </a:lnTo>
                <a:lnTo>
                  <a:pt x="1557909" y="96088"/>
                </a:lnTo>
                <a:lnTo>
                  <a:pt x="1549019" y="118948"/>
                </a:lnTo>
                <a:lnTo>
                  <a:pt x="1539278" y="140538"/>
                </a:lnTo>
                <a:lnTo>
                  <a:pt x="1530616" y="157048"/>
                </a:lnTo>
                <a:lnTo>
                  <a:pt x="1537855" y="162128"/>
                </a:lnTo>
                <a:lnTo>
                  <a:pt x="1533283" y="164668"/>
                </a:lnTo>
                <a:lnTo>
                  <a:pt x="1543265" y="163398"/>
                </a:lnTo>
                <a:lnTo>
                  <a:pt x="1547444" y="169748"/>
                </a:lnTo>
                <a:lnTo>
                  <a:pt x="1535849" y="174828"/>
                </a:lnTo>
                <a:lnTo>
                  <a:pt x="1560106" y="176098"/>
                </a:lnTo>
                <a:lnTo>
                  <a:pt x="1561680" y="167208"/>
                </a:lnTo>
                <a:lnTo>
                  <a:pt x="1562823" y="165938"/>
                </a:lnTo>
                <a:lnTo>
                  <a:pt x="1567421" y="160858"/>
                </a:lnTo>
                <a:lnTo>
                  <a:pt x="1573225" y="155778"/>
                </a:lnTo>
                <a:lnTo>
                  <a:pt x="1574990" y="148158"/>
                </a:lnTo>
                <a:lnTo>
                  <a:pt x="1550238" y="165938"/>
                </a:lnTo>
                <a:lnTo>
                  <a:pt x="1550441" y="163398"/>
                </a:lnTo>
                <a:lnTo>
                  <a:pt x="1551254" y="153238"/>
                </a:lnTo>
                <a:lnTo>
                  <a:pt x="1557070" y="139268"/>
                </a:lnTo>
                <a:lnTo>
                  <a:pt x="1566532" y="127838"/>
                </a:lnTo>
                <a:lnTo>
                  <a:pt x="1578508" y="122758"/>
                </a:lnTo>
                <a:lnTo>
                  <a:pt x="1580515" y="130378"/>
                </a:lnTo>
                <a:lnTo>
                  <a:pt x="1580222" y="139268"/>
                </a:lnTo>
                <a:lnTo>
                  <a:pt x="1579168" y="148158"/>
                </a:lnTo>
                <a:lnTo>
                  <a:pt x="1578889" y="154508"/>
                </a:lnTo>
                <a:lnTo>
                  <a:pt x="1580565" y="149428"/>
                </a:lnTo>
                <a:lnTo>
                  <a:pt x="1594053" y="143078"/>
                </a:lnTo>
                <a:lnTo>
                  <a:pt x="1596009" y="146888"/>
                </a:lnTo>
                <a:lnTo>
                  <a:pt x="1589595" y="154508"/>
                </a:lnTo>
                <a:lnTo>
                  <a:pt x="1596186" y="154508"/>
                </a:lnTo>
                <a:lnTo>
                  <a:pt x="1601711" y="148158"/>
                </a:lnTo>
                <a:lnTo>
                  <a:pt x="1607781" y="143078"/>
                </a:lnTo>
                <a:lnTo>
                  <a:pt x="1615973" y="146888"/>
                </a:lnTo>
                <a:lnTo>
                  <a:pt x="1619859" y="149428"/>
                </a:lnTo>
                <a:lnTo>
                  <a:pt x="1624482" y="154508"/>
                </a:lnTo>
                <a:lnTo>
                  <a:pt x="1628267" y="158318"/>
                </a:lnTo>
                <a:lnTo>
                  <a:pt x="1629689" y="155778"/>
                </a:lnTo>
                <a:lnTo>
                  <a:pt x="1625358" y="143078"/>
                </a:lnTo>
                <a:lnTo>
                  <a:pt x="1623631" y="137998"/>
                </a:lnTo>
                <a:lnTo>
                  <a:pt x="1620583" y="122758"/>
                </a:lnTo>
                <a:lnTo>
                  <a:pt x="1618818" y="113868"/>
                </a:lnTo>
                <a:lnTo>
                  <a:pt x="1616087" y="91008"/>
                </a:lnTo>
                <a:lnTo>
                  <a:pt x="1616265" y="78308"/>
                </a:lnTo>
                <a:lnTo>
                  <a:pt x="1616303" y="75768"/>
                </a:lnTo>
                <a:lnTo>
                  <a:pt x="1620469" y="78308"/>
                </a:lnTo>
                <a:lnTo>
                  <a:pt x="1628635" y="83388"/>
                </a:lnTo>
                <a:lnTo>
                  <a:pt x="1637563" y="89738"/>
                </a:lnTo>
                <a:lnTo>
                  <a:pt x="1644015" y="96088"/>
                </a:lnTo>
                <a:lnTo>
                  <a:pt x="1646669" y="106248"/>
                </a:lnTo>
                <a:lnTo>
                  <a:pt x="1645145" y="117678"/>
                </a:lnTo>
                <a:lnTo>
                  <a:pt x="1643392" y="129108"/>
                </a:lnTo>
                <a:lnTo>
                  <a:pt x="1645348" y="139268"/>
                </a:lnTo>
                <a:lnTo>
                  <a:pt x="1645069" y="135458"/>
                </a:lnTo>
                <a:lnTo>
                  <a:pt x="1647977" y="129108"/>
                </a:lnTo>
                <a:lnTo>
                  <a:pt x="1649260" y="127838"/>
                </a:lnTo>
                <a:lnTo>
                  <a:pt x="1653768" y="130378"/>
                </a:lnTo>
                <a:lnTo>
                  <a:pt x="1649145" y="140538"/>
                </a:lnTo>
                <a:lnTo>
                  <a:pt x="1657845" y="136728"/>
                </a:lnTo>
                <a:lnTo>
                  <a:pt x="1660220" y="130378"/>
                </a:lnTo>
                <a:lnTo>
                  <a:pt x="1664779" y="129108"/>
                </a:lnTo>
                <a:lnTo>
                  <a:pt x="1666494" y="129108"/>
                </a:lnTo>
                <a:lnTo>
                  <a:pt x="1664957" y="127838"/>
                </a:lnTo>
                <a:lnTo>
                  <a:pt x="1660347" y="124028"/>
                </a:lnTo>
                <a:lnTo>
                  <a:pt x="1668487" y="118948"/>
                </a:lnTo>
                <a:lnTo>
                  <a:pt x="1669999" y="126568"/>
                </a:lnTo>
                <a:lnTo>
                  <a:pt x="1680083" y="124028"/>
                </a:lnTo>
                <a:lnTo>
                  <a:pt x="1679486" y="118948"/>
                </a:lnTo>
                <a:lnTo>
                  <a:pt x="1679041" y="115138"/>
                </a:lnTo>
                <a:lnTo>
                  <a:pt x="1681734" y="102438"/>
                </a:lnTo>
                <a:lnTo>
                  <a:pt x="1686788" y="92278"/>
                </a:lnTo>
                <a:lnTo>
                  <a:pt x="1692795" y="84658"/>
                </a:lnTo>
                <a:lnTo>
                  <a:pt x="1692795" y="88468"/>
                </a:lnTo>
                <a:lnTo>
                  <a:pt x="1695424" y="93548"/>
                </a:lnTo>
                <a:lnTo>
                  <a:pt x="1696707" y="96088"/>
                </a:lnTo>
                <a:lnTo>
                  <a:pt x="1708937" y="96088"/>
                </a:lnTo>
                <a:lnTo>
                  <a:pt x="1719668" y="97358"/>
                </a:lnTo>
                <a:lnTo>
                  <a:pt x="1741576" y="97358"/>
                </a:lnTo>
                <a:lnTo>
                  <a:pt x="1743595" y="101168"/>
                </a:lnTo>
                <a:lnTo>
                  <a:pt x="1751203" y="103416"/>
                </a:lnTo>
                <a:lnTo>
                  <a:pt x="1758365" y="73228"/>
                </a:lnTo>
                <a:lnTo>
                  <a:pt x="1760105" y="70688"/>
                </a:lnTo>
                <a:lnTo>
                  <a:pt x="1760982" y="69418"/>
                </a:lnTo>
                <a:lnTo>
                  <a:pt x="1762721" y="66878"/>
                </a:lnTo>
                <a:lnTo>
                  <a:pt x="1763585" y="65608"/>
                </a:lnTo>
                <a:lnTo>
                  <a:pt x="1774304" y="55448"/>
                </a:lnTo>
                <a:lnTo>
                  <a:pt x="1781022" y="54178"/>
                </a:lnTo>
                <a:lnTo>
                  <a:pt x="1783270" y="57988"/>
                </a:lnTo>
                <a:lnTo>
                  <a:pt x="1783448" y="61798"/>
                </a:lnTo>
                <a:lnTo>
                  <a:pt x="1783956" y="63068"/>
                </a:lnTo>
                <a:lnTo>
                  <a:pt x="1798053" y="57988"/>
                </a:lnTo>
                <a:lnTo>
                  <a:pt x="1800453" y="54178"/>
                </a:lnTo>
                <a:lnTo>
                  <a:pt x="1805266" y="46558"/>
                </a:lnTo>
                <a:lnTo>
                  <a:pt x="1810054" y="40208"/>
                </a:lnTo>
                <a:lnTo>
                  <a:pt x="1811007" y="38938"/>
                </a:lnTo>
                <a:lnTo>
                  <a:pt x="1811959" y="37668"/>
                </a:lnTo>
                <a:lnTo>
                  <a:pt x="1824494" y="37668"/>
                </a:lnTo>
                <a:lnTo>
                  <a:pt x="1829435" y="46558"/>
                </a:lnTo>
                <a:lnTo>
                  <a:pt x="1830603" y="54178"/>
                </a:lnTo>
                <a:lnTo>
                  <a:pt x="1830438" y="63068"/>
                </a:lnTo>
                <a:lnTo>
                  <a:pt x="1831403" y="69418"/>
                </a:lnTo>
                <a:lnTo>
                  <a:pt x="1823986" y="70688"/>
                </a:lnTo>
                <a:lnTo>
                  <a:pt x="1817395" y="69418"/>
                </a:lnTo>
                <a:lnTo>
                  <a:pt x="1811362" y="66878"/>
                </a:lnTo>
                <a:lnTo>
                  <a:pt x="1805647" y="65608"/>
                </a:lnTo>
                <a:lnTo>
                  <a:pt x="1815795" y="70688"/>
                </a:lnTo>
                <a:lnTo>
                  <a:pt x="1812785" y="74498"/>
                </a:lnTo>
                <a:lnTo>
                  <a:pt x="1806841" y="77736"/>
                </a:lnTo>
                <a:lnTo>
                  <a:pt x="1812061" y="79578"/>
                </a:lnTo>
                <a:lnTo>
                  <a:pt x="1829015" y="78308"/>
                </a:lnTo>
                <a:lnTo>
                  <a:pt x="1848345" y="75768"/>
                </a:lnTo>
                <a:lnTo>
                  <a:pt x="1866252" y="78308"/>
                </a:lnTo>
                <a:lnTo>
                  <a:pt x="1867725" y="75768"/>
                </a:lnTo>
                <a:lnTo>
                  <a:pt x="1869198" y="73228"/>
                </a:lnTo>
                <a:lnTo>
                  <a:pt x="1872881" y="70688"/>
                </a:lnTo>
                <a:lnTo>
                  <a:pt x="1874723" y="69418"/>
                </a:lnTo>
                <a:lnTo>
                  <a:pt x="1872932" y="66878"/>
                </a:lnTo>
                <a:lnTo>
                  <a:pt x="1871154" y="64338"/>
                </a:lnTo>
                <a:lnTo>
                  <a:pt x="1865071" y="66878"/>
                </a:lnTo>
                <a:lnTo>
                  <a:pt x="1863521" y="61798"/>
                </a:lnTo>
                <a:lnTo>
                  <a:pt x="1866341" y="56718"/>
                </a:lnTo>
                <a:lnTo>
                  <a:pt x="1868906" y="52908"/>
                </a:lnTo>
                <a:lnTo>
                  <a:pt x="1866531" y="49098"/>
                </a:lnTo>
                <a:lnTo>
                  <a:pt x="1872297" y="42748"/>
                </a:lnTo>
                <a:lnTo>
                  <a:pt x="1878647" y="37668"/>
                </a:lnTo>
                <a:lnTo>
                  <a:pt x="1885975" y="33858"/>
                </a:lnTo>
                <a:lnTo>
                  <a:pt x="1894624" y="33858"/>
                </a:lnTo>
                <a:lnTo>
                  <a:pt x="1897430" y="42494"/>
                </a:lnTo>
                <a:lnTo>
                  <a:pt x="1889887" y="38938"/>
                </a:lnTo>
                <a:lnTo>
                  <a:pt x="1887105" y="44018"/>
                </a:lnTo>
                <a:lnTo>
                  <a:pt x="1892122" y="44018"/>
                </a:lnTo>
                <a:lnTo>
                  <a:pt x="1898675" y="46316"/>
                </a:lnTo>
                <a:lnTo>
                  <a:pt x="1899373" y="46558"/>
                </a:lnTo>
                <a:lnTo>
                  <a:pt x="1906422" y="47828"/>
                </a:lnTo>
                <a:lnTo>
                  <a:pt x="1910854" y="41478"/>
                </a:lnTo>
                <a:lnTo>
                  <a:pt x="1901202" y="33858"/>
                </a:lnTo>
                <a:lnTo>
                  <a:pt x="1907095" y="26238"/>
                </a:lnTo>
                <a:lnTo>
                  <a:pt x="1911388" y="21158"/>
                </a:lnTo>
                <a:lnTo>
                  <a:pt x="1913547" y="18618"/>
                </a:lnTo>
                <a:lnTo>
                  <a:pt x="1920684" y="13538"/>
                </a:lnTo>
                <a:lnTo>
                  <a:pt x="1928634" y="122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6" name="Google Shape;2506;g2b5c250f245_0_0"/>
          <p:cNvSpPr/>
          <p:nvPr/>
        </p:nvSpPr>
        <p:spPr>
          <a:xfrm>
            <a:off x="1495744" y="2109409"/>
            <a:ext cx="6358" cy="4662"/>
          </a:xfrm>
          <a:custGeom>
            <a:rect b="b" l="l" r="r" t="t"/>
            <a:pathLst>
              <a:path extrusionOk="0" h="6985" w="9525">
                <a:moveTo>
                  <a:pt x="5519" y="6740"/>
                </a:moveTo>
                <a:lnTo>
                  <a:pt x="0" y="5348"/>
                </a:lnTo>
                <a:lnTo>
                  <a:pt x="3122" y="947"/>
                </a:lnTo>
                <a:lnTo>
                  <a:pt x="8140" y="0"/>
                </a:lnTo>
                <a:lnTo>
                  <a:pt x="9087" y="4791"/>
                </a:lnTo>
                <a:lnTo>
                  <a:pt x="8028" y="6239"/>
                </a:lnTo>
                <a:lnTo>
                  <a:pt x="6578" y="5292"/>
                </a:lnTo>
                <a:lnTo>
                  <a:pt x="5519" y="67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7" name="Google Shape;2507;g2b5c250f245_0_0"/>
          <p:cNvSpPr/>
          <p:nvPr/>
        </p:nvSpPr>
        <p:spPr>
          <a:xfrm>
            <a:off x="1454374" y="2092883"/>
            <a:ext cx="12716" cy="12291"/>
          </a:xfrm>
          <a:custGeom>
            <a:rect b="b" l="l" r="r" t="t"/>
            <a:pathLst>
              <a:path extrusionOk="0" h="18414" w="19050">
                <a:moveTo>
                  <a:pt x="12153" y="12433"/>
                </a:moveTo>
                <a:lnTo>
                  <a:pt x="11823" y="12484"/>
                </a:lnTo>
                <a:lnTo>
                  <a:pt x="11544" y="12598"/>
                </a:lnTo>
                <a:lnTo>
                  <a:pt x="11150" y="12534"/>
                </a:lnTo>
                <a:lnTo>
                  <a:pt x="11214" y="0"/>
                </a:lnTo>
                <a:lnTo>
                  <a:pt x="0" y="9753"/>
                </a:lnTo>
                <a:lnTo>
                  <a:pt x="1841" y="18389"/>
                </a:lnTo>
                <a:lnTo>
                  <a:pt x="6642" y="14770"/>
                </a:lnTo>
                <a:lnTo>
                  <a:pt x="12153" y="12433"/>
                </a:lnTo>
                <a:close/>
              </a:path>
              <a:path extrusionOk="0" h="18414" w="19050">
                <a:moveTo>
                  <a:pt x="18796" y="6019"/>
                </a:moveTo>
                <a:lnTo>
                  <a:pt x="16446" y="10312"/>
                </a:lnTo>
                <a:lnTo>
                  <a:pt x="13500" y="11925"/>
                </a:lnTo>
                <a:lnTo>
                  <a:pt x="15163" y="11315"/>
                </a:lnTo>
                <a:lnTo>
                  <a:pt x="17005" y="10871"/>
                </a:lnTo>
                <a:lnTo>
                  <a:pt x="18796" y="11036"/>
                </a:lnTo>
                <a:lnTo>
                  <a:pt x="18796" y="60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8" name="Google Shape;2508;g2b5c250f245_0_0"/>
          <p:cNvSpPr/>
          <p:nvPr/>
        </p:nvSpPr>
        <p:spPr>
          <a:xfrm>
            <a:off x="1409168" y="2082149"/>
            <a:ext cx="5933" cy="9324"/>
          </a:xfrm>
          <a:custGeom>
            <a:rect b="b" l="l" r="r" t="t"/>
            <a:pathLst>
              <a:path extrusionOk="0" h="13969" w="8889">
                <a:moveTo>
                  <a:pt x="7558" y="3398"/>
                </a:moveTo>
                <a:lnTo>
                  <a:pt x="5854" y="885"/>
                </a:lnTo>
                <a:lnTo>
                  <a:pt x="5690" y="885"/>
                </a:lnTo>
                <a:lnTo>
                  <a:pt x="5495" y="0"/>
                </a:lnTo>
                <a:lnTo>
                  <a:pt x="6032" y="885"/>
                </a:lnTo>
                <a:lnTo>
                  <a:pt x="5854" y="885"/>
                </a:lnTo>
                <a:lnTo>
                  <a:pt x="5726" y="1047"/>
                </a:lnTo>
                <a:lnTo>
                  <a:pt x="6130" y="1047"/>
                </a:lnTo>
                <a:lnTo>
                  <a:pt x="7558" y="3398"/>
                </a:lnTo>
                <a:close/>
              </a:path>
              <a:path extrusionOk="0" h="13969" w="8889">
                <a:moveTo>
                  <a:pt x="0" y="12008"/>
                </a:moveTo>
                <a:lnTo>
                  <a:pt x="1745" y="6107"/>
                </a:lnTo>
                <a:lnTo>
                  <a:pt x="5726" y="1047"/>
                </a:lnTo>
                <a:lnTo>
                  <a:pt x="8043" y="11531"/>
                </a:lnTo>
                <a:lnTo>
                  <a:pt x="5383" y="11531"/>
                </a:lnTo>
                <a:lnTo>
                  <a:pt x="0" y="12008"/>
                </a:lnTo>
                <a:close/>
              </a:path>
              <a:path extrusionOk="0" h="13969" w="8889">
                <a:moveTo>
                  <a:pt x="8450" y="13370"/>
                </a:moveTo>
                <a:lnTo>
                  <a:pt x="5383" y="11531"/>
                </a:lnTo>
                <a:lnTo>
                  <a:pt x="8043" y="11531"/>
                </a:lnTo>
                <a:lnTo>
                  <a:pt x="8450" y="133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09" name="Google Shape;2509;g2b5c250f245_0_0"/>
          <p:cNvSpPr/>
          <p:nvPr/>
        </p:nvSpPr>
        <p:spPr>
          <a:xfrm>
            <a:off x="1428808" y="2111197"/>
            <a:ext cx="31790" cy="10597"/>
          </a:xfrm>
          <a:custGeom>
            <a:rect b="b" l="l" r="r" t="t"/>
            <a:pathLst>
              <a:path extrusionOk="0" h="15875" w="47625">
                <a:moveTo>
                  <a:pt x="12153" y="6629"/>
                </a:moveTo>
                <a:lnTo>
                  <a:pt x="6464" y="7073"/>
                </a:lnTo>
                <a:lnTo>
                  <a:pt x="0" y="5791"/>
                </a:lnTo>
                <a:lnTo>
                  <a:pt x="673" y="9029"/>
                </a:lnTo>
                <a:lnTo>
                  <a:pt x="10198" y="10693"/>
                </a:lnTo>
                <a:lnTo>
                  <a:pt x="9817" y="8915"/>
                </a:lnTo>
                <a:lnTo>
                  <a:pt x="10820" y="7632"/>
                </a:lnTo>
                <a:lnTo>
                  <a:pt x="12153" y="6629"/>
                </a:lnTo>
                <a:close/>
              </a:path>
              <a:path extrusionOk="0" h="15875" w="47625">
                <a:moveTo>
                  <a:pt x="19291" y="3784"/>
                </a:moveTo>
                <a:lnTo>
                  <a:pt x="17678" y="4127"/>
                </a:lnTo>
                <a:lnTo>
                  <a:pt x="14325" y="4953"/>
                </a:lnTo>
                <a:lnTo>
                  <a:pt x="12153" y="6629"/>
                </a:lnTo>
                <a:lnTo>
                  <a:pt x="15113" y="6400"/>
                </a:lnTo>
                <a:lnTo>
                  <a:pt x="17894" y="5791"/>
                </a:lnTo>
                <a:lnTo>
                  <a:pt x="19291" y="3784"/>
                </a:lnTo>
                <a:close/>
              </a:path>
              <a:path extrusionOk="0" h="15875" w="47625">
                <a:moveTo>
                  <a:pt x="34899" y="15481"/>
                </a:moveTo>
                <a:lnTo>
                  <a:pt x="31889" y="13652"/>
                </a:lnTo>
                <a:lnTo>
                  <a:pt x="25311" y="13754"/>
                </a:lnTo>
                <a:lnTo>
                  <a:pt x="34899" y="15481"/>
                </a:lnTo>
                <a:close/>
              </a:path>
              <a:path extrusionOk="0" h="15875" w="47625">
                <a:moveTo>
                  <a:pt x="47002" y="10579"/>
                </a:moveTo>
                <a:lnTo>
                  <a:pt x="43434" y="0"/>
                </a:lnTo>
                <a:lnTo>
                  <a:pt x="41427" y="9194"/>
                </a:lnTo>
                <a:lnTo>
                  <a:pt x="47002" y="105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0" name="Google Shape;2510;g2b5c250f245_0_0"/>
          <p:cNvSpPr/>
          <p:nvPr/>
        </p:nvSpPr>
        <p:spPr>
          <a:xfrm>
            <a:off x="1356817" y="2125311"/>
            <a:ext cx="30094" cy="28823"/>
          </a:xfrm>
          <a:custGeom>
            <a:rect b="b" l="l" r="r" t="t"/>
            <a:pathLst>
              <a:path extrusionOk="0" h="43180" w="45085">
                <a:moveTo>
                  <a:pt x="12052" y="3390"/>
                </a:moveTo>
                <a:lnTo>
                  <a:pt x="10045" y="0"/>
                </a:lnTo>
                <a:lnTo>
                  <a:pt x="508" y="4622"/>
                </a:lnTo>
                <a:lnTo>
                  <a:pt x="0" y="8470"/>
                </a:lnTo>
                <a:lnTo>
                  <a:pt x="3073" y="10363"/>
                </a:lnTo>
                <a:lnTo>
                  <a:pt x="6578" y="8293"/>
                </a:lnTo>
                <a:lnTo>
                  <a:pt x="8585" y="5346"/>
                </a:lnTo>
                <a:lnTo>
                  <a:pt x="12052" y="3390"/>
                </a:lnTo>
                <a:close/>
              </a:path>
              <a:path extrusionOk="0" h="43180" w="45085">
                <a:moveTo>
                  <a:pt x="25539" y="34366"/>
                </a:moveTo>
                <a:lnTo>
                  <a:pt x="15900" y="32639"/>
                </a:lnTo>
                <a:lnTo>
                  <a:pt x="13881" y="36258"/>
                </a:lnTo>
                <a:lnTo>
                  <a:pt x="10833" y="40195"/>
                </a:lnTo>
                <a:lnTo>
                  <a:pt x="10210" y="42900"/>
                </a:lnTo>
                <a:lnTo>
                  <a:pt x="15506" y="42786"/>
                </a:lnTo>
                <a:lnTo>
                  <a:pt x="16002" y="38938"/>
                </a:lnTo>
                <a:lnTo>
                  <a:pt x="25539" y="34366"/>
                </a:lnTo>
                <a:close/>
              </a:path>
              <a:path extrusionOk="0" h="43180" w="45085">
                <a:moveTo>
                  <a:pt x="44551" y="25234"/>
                </a:moveTo>
                <a:lnTo>
                  <a:pt x="41541" y="23393"/>
                </a:lnTo>
                <a:lnTo>
                  <a:pt x="40982" y="21005"/>
                </a:lnTo>
                <a:lnTo>
                  <a:pt x="38925" y="17653"/>
                </a:lnTo>
                <a:lnTo>
                  <a:pt x="40589" y="31140"/>
                </a:lnTo>
                <a:lnTo>
                  <a:pt x="44551" y="252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1" name="Google Shape;2511;g2b5c250f245_0_0"/>
          <p:cNvSpPr/>
          <p:nvPr/>
        </p:nvSpPr>
        <p:spPr>
          <a:xfrm>
            <a:off x="1264954" y="2134924"/>
            <a:ext cx="2543" cy="15259"/>
          </a:xfrm>
          <a:custGeom>
            <a:rect b="b" l="l" r="r" t="t"/>
            <a:pathLst>
              <a:path extrusionOk="0" h="22860" w="3810">
                <a:moveTo>
                  <a:pt x="724" y="22506"/>
                </a:moveTo>
                <a:lnTo>
                  <a:pt x="0" y="0"/>
                </a:lnTo>
                <a:lnTo>
                  <a:pt x="3233" y="22005"/>
                </a:lnTo>
                <a:lnTo>
                  <a:pt x="724" y="225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2" name="Google Shape;2512;g2b5c250f245_0_0"/>
          <p:cNvSpPr/>
          <p:nvPr/>
        </p:nvSpPr>
        <p:spPr>
          <a:xfrm>
            <a:off x="1178964" y="2180725"/>
            <a:ext cx="11444" cy="14411"/>
          </a:xfrm>
          <a:custGeom>
            <a:rect b="b" l="l" r="r" t="t"/>
            <a:pathLst>
              <a:path extrusionOk="0" h="21589" w="17144">
                <a:moveTo>
                  <a:pt x="11074" y="0"/>
                </a:moveTo>
                <a:lnTo>
                  <a:pt x="9131" y="1612"/>
                </a:lnTo>
                <a:lnTo>
                  <a:pt x="8293" y="2730"/>
                </a:lnTo>
                <a:lnTo>
                  <a:pt x="7785" y="3733"/>
                </a:lnTo>
                <a:lnTo>
                  <a:pt x="8851" y="2730"/>
                </a:lnTo>
                <a:lnTo>
                  <a:pt x="9906" y="1549"/>
                </a:lnTo>
                <a:lnTo>
                  <a:pt x="11074" y="0"/>
                </a:lnTo>
                <a:close/>
              </a:path>
              <a:path extrusionOk="0" h="21589" w="17144">
                <a:moveTo>
                  <a:pt x="16878" y="7518"/>
                </a:moveTo>
                <a:lnTo>
                  <a:pt x="5448" y="8521"/>
                </a:lnTo>
                <a:lnTo>
                  <a:pt x="7785" y="3733"/>
                </a:lnTo>
                <a:lnTo>
                  <a:pt x="3467" y="7124"/>
                </a:lnTo>
                <a:lnTo>
                  <a:pt x="673" y="9601"/>
                </a:lnTo>
                <a:lnTo>
                  <a:pt x="0" y="13563"/>
                </a:lnTo>
                <a:lnTo>
                  <a:pt x="2044" y="21437"/>
                </a:lnTo>
                <a:lnTo>
                  <a:pt x="7581" y="21094"/>
                </a:lnTo>
                <a:lnTo>
                  <a:pt x="8699" y="16713"/>
                </a:lnTo>
                <a:lnTo>
                  <a:pt x="9639" y="12598"/>
                </a:lnTo>
                <a:lnTo>
                  <a:pt x="14643" y="13030"/>
                </a:lnTo>
                <a:lnTo>
                  <a:pt x="16878" y="75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3" name="Google Shape;2513;g2b5c250f245_0_0"/>
          <p:cNvSpPr/>
          <p:nvPr/>
        </p:nvSpPr>
        <p:spPr>
          <a:xfrm>
            <a:off x="171689" y="2259685"/>
            <a:ext cx="13987" cy="14411"/>
          </a:xfrm>
          <a:custGeom>
            <a:rect b="b" l="l" r="r" t="t"/>
            <a:pathLst>
              <a:path extrusionOk="0" h="21589" w="20954">
                <a:moveTo>
                  <a:pt x="6248" y="21158"/>
                </a:moveTo>
                <a:lnTo>
                  <a:pt x="4800" y="6959"/>
                </a:lnTo>
                <a:lnTo>
                  <a:pt x="0" y="19824"/>
                </a:lnTo>
                <a:lnTo>
                  <a:pt x="1727" y="19215"/>
                </a:lnTo>
                <a:lnTo>
                  <a:pt x="5016" y="17932"/>
                </a:lnTo>
                <a:lnTo>
                  <a:pt x="6248" y="21158"/>
                </a:lnTo>
                <a:close/>
              </a:path>
              <a:path extrusionOk="0" h="21589" w="20954">
                <a:moveTo>
                  <a:pt x="20904" y="4622"/>
                </a:moveTo>
                <a:lnTo>
                  <a:pt x="13487" y="0"/>
                </a:lnTo>
                <a:lnTo>
                  <a:pt x="18237" y="7454"/>
                </a:lnTo>
                <a:lnTo>
                  <a:pt x="20904" y="4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4" name="Google Shape;2514;g2b5c250f245_0_0"/>
          <p:cNvSpPr/>
          <p:nvPr/>
        </p:nvSpPr>
        <p:spPr>
          <a:xfrm>
            <a:off x="872016" y="2249204"/>
            <a:ext cx="5086" cy="4662"/>
          </a:xfrm>
          <a:custGeom>
            <a:rect b="b" l="l" r="r" t="t"/>
            <a:pathLst>
              <a:path extrusionOk="0" h="6985" w="7619">
                <a:moveTo>
                  <a:pt x="7359" y="6852"/>
                </a:moveTo>
                <a:lnTo>
                  <a:pt x="0" y="167"/>
                </a:lnTo>
                <a:lnTo>
                  <a:pt x="5463" y="0"/>
                </a:lnTo>
                <a:lnTo>
                  <a:pt x="7303" y="3398"/>
                </a:lnTo>
                <a:lnTo>
                  <a:pt x="7359" y="68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5" name="Google Shape;2515;g2b5c250f245_0_0"/>
          <p:cNvSpPr/>
          <p:nvPr/>
        </p:nvSpPr>
        <p:spPr>
          <a:xfrm>
            <a:off x="804935" y="2251692"/>
            <a:ext cx="4239" cy="8053"/>
          </a:xfrm>
          <a:custGeom>
            <a:rect b="b" l="l" r="r" t="t"/>
            <a:pathLst>
              <a:path extrusionOk="0" h="12064" w="6350">
                <a:moveTo>
                  <a:pt x="3902" y="11977"/>
                </a:moveTo>
                <a:lnTo>
                  <a:pt x="0" y="0"/>
                </a:lnTo>
                <a:lnTo>
                  <a:pt x="5742" y="11921"/>
                </a:lnTo>
                <a:lnTo>
                  <a:pt x="3902" y="119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6" name="Google Shape;2516;g2b5c250f245_0_0"/>
          <p:cNvSpPr/>
          <p:nvPr/>
        </p:nvSpPr>
        <p:spPr>
          <a:xfrm>
            <a:off x="751687" y="2276923"/>
            <a:ext cx="8053" cy="4662"/>
          </a:xfrm>
          <a:custGeom>
            <a:rect b="b" l="l" r="r" t="t"/>
            <a:pathLst>
              <a:path extrusionOk="0" h="6985" w="12065">
                <a:moveTo>
                  <a:pt x="991" y="6609"/>
                </a:moveTo>
                <a:lnTo>
                  <a:pt x="0" y="0"/>
                </a:lnTo>
                <a:lnTo>
                  <a:pt x="2217" y="279"/>
                </a:lnTo>
                <a:lnTo>
                  <a:pt x="6526" y="2762"/>
                </a:lnTo>
                <a:lnTo>
                  <a:pt x="11807" y="2765"/>
                </a:lnTo>
                <a:lnTo>
                  <a:pt x="8183" y="2876"/>
                </a:lnTo>
                <a:lnTo>
                  <a:pt x="4559" y="6498"/>
                </a:lnTo>
                <a:lnTo>
                  <a:pt x="991" y="66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7" name="Google Shape;2517;g2b5c250f245_0_0"/>
          <p:cNvSpPr/>
          <p:nvPr/>
        </p:nvSpPr>
        <p:spPr>
          <a:xfrm>
            <a:off x="466555" y="3281990"/>
            <a:ext cx="7629" cy="4662"/>
          </a:xfrm>
          <a:custGeom>
            <a:rect b="b" l="l" r="r" t="t"/>
            <a:pathLst>
              <a:path extrusionOk="0" h="6985" w="11429">
                <a:moveTo>
                  <a:pt x="10816" y="6963"/>
                </a:moveTo>
                <a:lnTo>
                  <a:pt x="9478" y="5905"/>
                </a:lnTo>
                <a:lnTo>
                  <a:pt x="223" y="4623"/>
                </a:lnTo>
                <a:lnTo>
                  <a:pt x="2341" y="1002"/>
                </a:lnTo>
                <a:lnTo>
                  <a:pt x="0" y="501"/>
                </a:lnTo>
                <a:lnTo>
                  <a:pt x="11094" y="0"/>
                </a:lnTo>
                <a:lnTo>
                  <a:pt x="10816" y="69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8" name="Google Shape;2518;g2b5c250f245_0_0"/>
          <p:cNvSpPr/>
          <p:nvPr/>
        </p:nvSpPr>
        <p:spPr>
          <a:xfrm>
            <a:off x="468331" y="3083297"/>
            <a:ext cx="102150" cy="154285"/>
          </a:xfrm>
          <a:custGeom>
            <a:rect b="b" l="l" r="r" t="t"/>
            <a:pathLst>
              <a:path extrusionOk="0" h="231139" w="153034">
                <a:moveTo>
                  <a:pt x="5295" y="230974"/>
                </a:moveTo>
                <a:lnTo>
                  <a:pt x="0" y="218325"/>
                </a:lnTo>
                <a:lnTo>
                  <a:pt x="2184" y="228574"/>
                </a:lnTo>
                <a:lnTo>
                  <a:pt x="5295" y="230974"/>
                </a:lnTo>
                <a:close/>
              </a:path>
              <a:path extrusionOk="0" h="231139" w="153034">
                <a:moveTo>
                  <a:pt x="17183" y="161556"/>
                </a:moveTo>
                <a:lnTo>
                  <a:pt x="12496" y="160058"/>
                </a:lnTo>
                <a:lnTo>
                  <a:pt x="5638" y="164452"/>
                </a:lnTo>
                <a:lnTo>
                  <a:pt x="8140" y="171805"/>
                </a:lnTo>
                <a:lnTo>
                  <a:pt x="6921" y="168135"/>
                </a:lnTo>
                <a:lnTo>
                  <a:pt x="17183" y="161556"/>
                </a:lnTo>
                <a:close/>
              </a:path>
              <a:path extrusionOk="0" h="231139" w="153034">
                <a:moveTo>
                  <a:pt x="26047" y="169418"/>
                </a:moveTo>
                <a:lnTo>
                  <a:pt x="17729" y="172808"/>
                </a:lnTo>
                <a:lnTo>
                  <a:pt x="15087" y="181381"/>
                </a:lnTo>
                <a:lnTo>
                  <a:pt x="13779" y="191604"/>
                </a:lnTo>
                <a:lnTo>
                  <a:pt x="9486" y="199936"/>
                </a:lnTo>
                <a:lnTo>
                  <a:pt x="5410" y="200380"/>
                </a:lnTo>
                <a:lnTo>
                  <a:pt x="15227" y="209740"/>
                </a:lnTo>
                <a:lnTo>
                  <a:pt x="17208" y="198805"/>
                </a:lnTo>
                <a:lnTo>
                  <a:pt x="18935" y="187286"/>
                </a:lnTo>
                <a:lnTo>
                  <a:pt x="21526" y="176911"/>
                </a:lnTo>
                <a:lnTo>
                  <a:pt x="26047" y="169418"/>
                </a:lnTo>
                <a:close/>
              </a:path>
              <a:path extrusionOk="0" h="231139" w="153034">
                <a:moveTo>
                  <a:pt x="58877" y="126796"/>
                </a:moveTo>
                <a:lnTo>
                  <a:pt x="57823" y="121056"/>
                </a:lnTo>
                <a:lnTo>
                  <a:pt x="57429" y="115544"/>
                </a:lnTo>
                <a:lnTo>
                  <a:pt x="56934" y="109969"/>
                </a:lnTo>
                <a:lnTo>
                  <a:pt x="56375" y="104394"/>
                </a:lnTo>
                <a:lnTo>
                  <a:pt x="55092" y="107238"/>
                </a:lnTo>
                <a:lnTo>
                  <a:pt x="55981" y="112090"/>
                </a:lnTo>
                <a:lnTo>
                  <a:pt x="56819" y="116992"/>
                </a:lnTo>
                <a:lnTo>
                  <a:pt x="57594" y="121780"/>
                </a:lnTo>
                <a:lnTo>
                  <a:pt x="58877" y="126796"/>
                </a:lnTo>
                <a:close/>
              </a:path>
              <a:path extrusionOk="0" h="231139" w="153034">
                <a:moveTo>
                  <a:pt x="65963" y="135928"/>
                </a:moveTo>
                <a:lnTo>
                  <a:pt x="60947" y="138938"/>
                </a:lnTo>
                <a:lnTo>
                  <a:pt x="56426" y="143954"/>
                </a:lnTo>
                <a:lnTo>
                  <a:pt x="55029" y="133591"/>
                </a:lnTo>
                <a:lnTo>
                  <a:pt x="54089" y="143116"/>
                </a:lnTo>
                <a:lnTo>
                  <a:pt x="56984" y="146939"/>
                </a:lnTo>
                <a:lnTo>
                  <a:pt x="61633" y="144678"/>
                </a:lnTo>
                <a:lnTo>
                  <a:pt x="65963" y="135928"/>
                </a:lnTo>
                <a:close/>
              </a:path>
              <a:path extrusionOk="0" h="231139" w="153034">
                <a:moveTo>
                  <a:pt x="70256" y="131914"/>
                </a:moveTo>
                <a:lnTo>
                  <a:pt x="70091" y="129247"/>
                </a:lnTo>
                <a:lnTo>
                  <a:pt x="69977" y="125907"/>
                </a:lnTo>
                <a:lnTo>
                  <a:pt x="69977" y="121221"/>
                </a:lnTo>
                <a:lnTo>
                  <a:pt x="67132" y="121221"/>
                </a:lnTo>
                <a:lnTo>
                  <a:pt x="62445" y="119164"/>
                </a:lnTo>
                <a:lnTo>
                  <a:pt x="69532" y="125907"/>
                </a:lnTo>
                <a:lnTo>
                  <a:pt x="65684" y="123177"/>
                </a:lnTo>
                <a:lnTo>
                  <a:pt x="68859" y="126847"/>
                </a:lnTo>
                <a:lnTo>
                  <a:pt x="70256" y="131914"/>
                </a:lnTo>
                <a:close/>
              </a:path>
              <a:path extrusionOk="0" h="231139" w="153034">
                <a:moveTo>
                  <a:pt x="70370" y="152082"/>
                </a:moveTo>
                <a:lnTo>
                  <a:pt x="67348" y="150698"/>
                </a:lnTo>
                <a:lnTo>
                  <a:pt x="66662" y="149364"/>
                </a:lnTo>
                <a:lnTo>
                  <a:pt x="66624" y="150990"/>
                </a:lnTo>
                <a:lnTo>
                  <a:pt x="65519" y="158432"/>
                </a:lnTo>
                <a:lnTo>
                  <a:pt x="66459" y="157988"/>
                </a:lnTo>
                <a:lnTo>
                  <a:pt x="66852" y="157937"/>
                </a:lnTo>
                <a:lnTo>
                  <a:pt x="67525" y="157772"/>
                </a:lnTo>
                <a:lnTo>
                  <a:pt x="67970" y="156489"/>
                </a:lnTo>
                <a:lnTo>
                  <a:pt x="68694" y="154813"/>
                </a:lnTo>
                <a:lnTo>
                  <a:pt x="70370" y="152082"/>
                </a:lnTo>
                <a:close/>
              </a:path>
              <a:path extrusionOk="0" h="231139" w="153034">
                <a:moveTo>
                  <a:pt x="72707" y="120332"/>
                </a:moveTo>
                <a:lnTo>
                  <a:pt x="69977" y="116154"/>
                </a:lnTo>
                <a:lnTo>
                  <a:pt x="69977" y="121221"/>
                </a:lnTo>
                <a:lnTo>
                  <a:pt x="71704" y="121107"/>
                </a:lnTo>
                <a:lnTo>
                  <a:pt x="72707" y="120332"/>
                </a:lnTo>
                <a:close/>
              </a:path>
              <a:path extrusionOk="0" h="231139" w="153034">
                <a:moveTo>
                  <a:pt x="73875" y="155930"/>
                </a:moveTo>
                <a:lnTo>
                  <a:pt x="67525" y="157772"/>
                </a:lnTo>
                <a:lnTo>
                  <a:pt x="65290" y="163957"/>
                </a:lnTo>
                <a:lnTo>
                  <a:pt x="73875" y="155930"/>
                </a:lnTo>
                <a:close/>
              </a:path>
              <a:path extrusionOk="0" h="231139" w="153034">
                <a:moveTo>
                  <a:pt x="74498" y="88188"/>
                </a:moveTo>
                <a:lnTo>
                  <a:pt x="73190" y="81927"/>
                </a:lnTo>
                <a:lnTo>
                  <a:pt x="71412" y="75895"/>
                </a:lnTo>
                <a:lnTo>
                  <a:pt x="67691" y="72504"/>
                </a:lnTo>
                <a:lnTo>
                  <a:pt x="60553" y="74206"/>
                </a:lnTo>
                <a:lnTo>
                  <a:pt x="63893" y="77584"/>
                </a:lnTo>
                <a:lnTo>
                  <a:pt x="67792" y="79463"/>
                </a:lnTo>
                <a:lnTo>
                  <a:pt x="71551" y="82207"/>
                </a:lnTo>
                <a:lnTo>
                  <a:pt x="74498" y="88188"/>
                </a:lnTo>
                <a:close/>
              </a:path>
              <a:path extrusionOk="0" h="231139" w="153034">
                <a:moveTo>
                  <a:pt x="88036" y="126403"/>
                </a:moveTo>
                <a:lnTo>
                  <a:pt x="84137" y="126453"/>
                </a:lnTo>
                <a:lnTo>
                  <a:pt x="76441" y="128460"/>
                </a:lnTo>
                <a:lnTo>
                  <a:pt x="77889" y="138722"/>
                </a:lnTo>
                <a:lnTo>
                  <a:pt x="81851" y="138544"/>
                </a:lnTo>
                <a:lnTo>
                  <a:pt x="85585" y="131864"/>
                </a:lnTo>
                <a:lnTo>
                  <a:pt x="86817" y="135597"/>
                </a:lnTo>
                <a:lnTo>
                  <a:pt x="88036" y="126403"/>
                </a:lnTo>
                <a:close/>
              </a:path>
              <a:path extrusionOk="0" h="231139" w="153034">
                <a:moveTo>
                  <a:pt x="91440" y="68465"/>
                </a:moveTo>
                <a:lnTo>
                  <a:pt x="90766" y="55537"/>
                </a:lnTo>
                <a:lnTo>
                  <a:pt x="84137" y="63728"/>
                </a:lnTo>
                <a:lnTo>
                  <a:pt x="86423" y="64681"/>
                </a:lnTo>
                <a:lnTo>
                  <a:pt x="90436" y="64731"/>
                </a:lnTo>
                <a:lnTo>
                  <a:pt x="91440" y="68465"/>
                </a:lnTo>
                <a:close/>
              </a:path>
              <a:path extrusionOk="0" h="231139" w="153034">
                <a:moveTo>
                  <a:pt x="93230" y="52476"/>
                </a:moveTo>
                <a:lnTo>
                  <a:pt x="90487" y="49580"/>
                </a:lnTo>
                <a:lnTo>
                  <a:pt x="90766" y="55537"/>
                </a:lnTo>
                <a:lnTo>
                  <a:pt x="93230" y="52476"/>
                </a:lnTo>
                <a:close/>
              </a:path>
              <a:path extrusionOk="0" h="231139" w="153034">
                <a:moveTo>
                  <a:pt x="95288" y="81114"/>
                </a:moveTo>
                <a:lnTo>
                  <a:pt x="94678" y="69913"/>
                </a:lnTo>
                <a:lnTo>
                  <a:pt x="90106" y="77266"/>
                </a:lnTo>
                <a:lnTo>
                  <a:pt x="91770" y="79946"/>
                </a:lnTo>
                <a:lnTo>
                  <a:pt x="95288" y="81114"/>
                </a:lnTo>
                <a:close/>
              </a:path>
              <a:path extrusionOk="0" h="231139" w="153034">
                <a:moveTo>
                  <a:pt x="103708" y="55981"/>
                </a:moveTo>
                <a:lnTo>
                  <a:pt x="102755" y="55880"/>
                </a:lnTo>
                <a:lnTo>
                  <a:pt x="102374" y="55930"/>
                </a:lnTo>
                <a:lnTo>
                  <a:pt x="103200" y="56819"/>
                </a:lnTo>
                <a:lnTo>
                  <a:pt x="103428" y="56540"/>
                </a:lnTo>
                <a:lnTo>
                  <a:pt x="103708" y="55981"/>
                </a:lnTo>
                <a:close/>
              </a:path>
              <a:path extrusionOk="0" h="231139" w="153034">
                <a:moveTo>
                  <a:pt x="103987" y="82118"/>
                </a:moveTo>
                <a:lnTo>
                  <a:pt x="99352" y="82499"/>
                </a:lnTo>
                <a:lnTo>
                  <a:pt x="95288" y="81114"/>
                </a:lnTo>
                <a:lnTo>
                  <a:pt x="95732" y="88633"/>
                </a:lnTo>
                <a:lnTo>
                  <a:pt x="99250" y="86677"/>
                </a:lnTo>
                <a:lnTo>
                  <a:pt x="103987" y="82118"/>
                </a:lnTo>
                <a:close/>
              </a:path>
              <a:path extrusionOk="0" h="231139" w="153034">
                <a:moveTo>
                  <a:pt x="108559" y="84010"/>
                </a:moveTo>
                <a:lnTo>
                  <a:pt x="105879" y="81953"/>
                </a:lnTo>
                <a:lnTo>
                  <a:pt x="103987" y="82118"/>
                </a:lnTo>
                <a:lnTo>
                  <a:pt x="108559" y="84010"/>
                </a:lnTo>
                <a:close/>
              </a:path>
              <a:path extrusionOk="0" h="231139" w="153034">
                <a:moveTo>
                  <a:pt x="109842" y="45631"/>
                </a:moveTo>
                <a:lnTo>
                  <a:pt x="109232" y="46520"/>
                </a:lnTo>
                <a:lnTo>
                  <a:pt x="107886" y="48628"/>
                </a:lnTo>
                <a:lnTo>
                  <a:pt x="105270" y="52641"/>
                </a:lnTo>
                <a:lnTo>
                  <a:pt x="105600" y="52705"/>
                </a:lnTo>
                <a:lnTo>
                  <a:pt x="109169" y="46685"/>
                </a:lnTo>
                <a:lnTo>
                  <a:pt x="109842" y="45631"/>
                </a:lnTo>
                <a:close/>
              </a:path>
              <a:path extrusionOk="0" h="231139" w="153034">
                <a:moveTo>
                  <a:pt x="115531" y="53759"/>
                </a:moveTo>
                <a:lnTo>
                  <a:pt x="105600" y="52705"/>
                </a:lnTo>
                <a:lnTo>
                  <a:pt x="104990" y="53708"/>
                </a:lnTo>
                <a:lnTo>
                  <a:pt x="103708" y="55981"/>
                </a:lnTo>
                <a:lnTo>
                  <a:pt x="105829" y="56261"/>
                </a:lnTo>
                <a:lnTo>
                  <a:pt x="111125" y="57492"/>
                </a:lnTo>
                <a:lnTo>
                  <a:pt x="115531" y="53759"/>
                </a:lnTo>
                <a:close/>
              </a:path>
              <a:path extrusionOk="0" h="231139" w="153034">
                <a:moveTo>
                  <a:pt x="117309" y="31699"/>
                </a:moveTo>
                <a:lnTo>
                  <a:pt x="116306" y="31864"/>
                </a:lnTo>
                <a:lnTo>
                  <a:pt x="115811" y="32143"/>
                </a:lnTo>
                <a:lnTo>
                  <a:pt x="117259" y="32816"/>
                </a:lnTo>
                <a:lnTo>
                  <a:pt x="117259" y="32029"/>
                </a:lnTo>
                <a:lnTo>
                  <a:pt x="117309" y="31699"/>
                </a:lnTo>
                <a:close/>
              </a:path>
              <a:path extrusionOk="0" h="231139" w="153034">
                <a:moveTo>
                  <a:pt x="129971" y="60223"/>
                </a:moveTo>
                <a:lnTo>
                  <a:pt x="124218" y="46012"/>
                </a:lnTo>
                <a:lnTo>
                  <a:pt x="125679" y="51701"/>
                </a:lnTo>
                <a:lnTo>
                  <a:pt x="129971" y="60223"/>
                </a:lnTo>
                <a:close/>
              </a:path>
              <a:path extrusionOk="0" h="231139" w="153034">
                <a:moveTo>
                  <a:pt x="134035" y="0"/>
                </a:moveTo>
                <a:lnTo>
                  <a:pt x="129413" y="4114"/>
                </a:lnTo>
                <a:lnTo>
                  <a:pt x="125399" y="8915"/>
                </a:lnTo>
                <a:lnTo>
                  <a:pt x="122440" y="13931"/>
                </a:lnTo>
                <a:lnTo>
                  <a:pt x="124561" y="16040"/>
                </a:lnTo>
                <a:lnTo>
                  <a:pt x="127787" y="20891"/>
                </a:lnTo>
                <a:lnTo>
                  <a:pt x="130746" y="15316"/>
                </a:lnTo>
                <a:lnTo>
                  <a:pt x="129514" y="9410"/>
                </a:lnTo>
                <a:lnTo>
                  <a:pt x="131749" y="5067"/>
                </a:lnTo>
                <a:lnTo>
                  <a:pt x="134035" y="0"/>
                </a:lnTo>
                <a:close/>
              </a:path>
              <a:path extrusionOk="0" h="231139" w="153034">
                <a:moveTo>
                  <a:pt x="149313" y="12369"/>
                </a:moveTo>
                <a:lnTo>
                  <a:pt x="148920" y="8851"/>
                </a:lnTo>
                <a:lnTo>
                  <a:pt x="147307" y="4622"/>
                </a:lnTo>
                <a:lnTo>
                  <a:pt x="147256" y="7683"/>
                </a:lnTo>
                <a:lnTo>
                  <a:pt x="149085" y="15595"/>
                </a:lnTo>
                <a:lnTo>
                  <a:pt x="149313" y="12369"/>
                </a:lnTo>
                <a:close/>
              </a:path>
              <a:path extrusionOk="0" h="231139" w="153034">
                <a:moveTo>
                  <a:pt x="152552" y="30022"/>
                </a:moveTo>
                <a:lnTo>
                  <a:pt x="150710" y="22453"/>
                </a:lnTo>
                <a:lnTo>
                  <a:pt x="149085" y="15595"/>
                </a:lnTo>
                <a:lnTo>
                  <a:pt x="148704" y="21615"/>
                </a:lnTo>
                <a:lnTo>
                  <a:pt x="145135" y="26187"/>
                </a:lnTo>
                <a:lnTo>
                  <a:pt x="136829" y="29972"/>
                </a:lnTo>
                <a:lnTo>
                  <a:pt x="140284" y="36601"/>
                </a:lnTo>
                <a:lnTo>
                  <a:pt x="148983" y="30645"/>
                </a:lnTo>
                <a:lnTo>
                  <a:pt x="150202" y="36207"/>
                </a:lnTo>
                <a:lnTo>
                  <a:pt x="152552" y="300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19" name="Google Shape;2519;g2b5c250f245_0_0"/>
          <p:cNvSpPr/>
          <p:nvPr/>
        </p:nvSpPr>
        <p:spPr>
          <a:xfrm>
            <a:off x="575000" y="3052094"/>
            <a:ext cx="1695" cy="848"/>
          </a:xfrm>
          <a:custGeom>
            <a:rect b="b" l="l" r="r" t="t"/>
            <a:pathLst>
              <a:path extrusionOk="0" h="1270" w="2540">
                <a:moveTo>
                  <a:pt x="1282" y="1058"/>
                </a:moveTo>
                <a:lnTo>
                  <a:pt x="0" y="0"/>
                </a:lnTo>
                <a:lnTo>
                  <a:pt x="669" y="55"/>
                </a:lnTo>
                <a:lnTo>
                  <a:pt x="1282" y="167"/>
                </a:lnTo>
                <a:lnTo>
                  <a:pt x="1951" y="222"/>
                </a:lnTo>
                <a:lnTo>
                  <a:pt x="1282" y="10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0" name="Google Shape;2520;g2b5c250f245_0_0"/>
          <p:cNvSpPr/>
          <p:nvPr/>
        </p:nvSpPr>
        <p:spPr>
          <a:xfrm>
            <a:off x="544521" y="3016148"/>
            <a:ext cx="34332" cy="89011"/>
          </a:xfrm>
          <a:custGeom>
            <a:rect b="b" l="l" r="r" t="t"/>
            <a:pathLst>
              <a:path extrusionOk="0" h="133350" w="51434">
                <a:moveTo>
                  <a:pt x="6019" y="129806"/>
                </a:moveTo>
                <a:lnTo>
                  <a:pt x="4902" y="127127"/>
                </a:lnTo>
                <a:lnTo>
                  <a:pt x="4064" y="124561"/>
                </a:lnTo>
                <a:lnTo>
                  <a:pt x="3289" y="127241"/>
                </a:lnTo>
                <a:lnTo>
                  <a:pt x="2895" y="129908"/>
                </a:lnTo>
                <a:lnTo>
                  <a:pt x="3009" y="132422"/>
                </a:lnTo>
                <a:lnTo>
                  <a:pt x="3848" y="132308"/>
                </a:lnTo>
                <a:lnTo>
                  <a:pt x="5016" y="132308"/>
                </a:lnTo>
                <a:lnTo>
                  <a:pt x="6019" y="132422"/>
                </a:lnTo>
                <a:lnTo>
                  <a:pt x="6019" y="129806"/>
                </a:lnTo>
                <a:close/>
              </a:path>
              <a:path extrusionOk="0" h="133350" w="51434">
                <a:moveTo>
                  <a:pt x="8140" y="114655"/>
                </a:moveTo>
                <a:lnTo>
                  <a:pt x="7188" y="113652"/>
                </a:lnTo>
                <a:lnTo>
                  <a:pt x="6464" y="113144"/>
                </a:lnTo>
                <a:lnTo>
                  <a:pt x="6083" y="114592"/>
                </a:lnTo>
                <a:lnTo>
                  <a:pt x="2235" y="117551"/>
                </a:lnTo>
                <a:lnTo>
                  <a:pt x="2844" y="120942"/>
                </a:lnTo>
                <a:lnTo>
                  <a:pt x="4064" y="124561"/>
                </a:lnTo>
                <a:lnTo>
                  <a:pt x="4965" y="121221"/>
                </a:lnTo>
                <a:lnTo>
                  <a:pt x="6248" y="117881"/>
                </a:lnTo>
                <a:lnTo>
                  <a:pt x="8140" y="114655"/>
                </a:lnTo>
                <a:close/>
              </a:path>
              <a:path extrusionOk="0" h="133350" w="51434">
                <a:moveTo>
                  <a:pt x="8534" y="132918"/>
                </a:moveTo>
                <a:lnTo>
                  <a:pt x="7581" y="132588"/>
                </a:lnTo>
                <a:lnTo>
                  <a:pt x="6019" y="132422"/>
                </a:lnTo>
                <a:lnTo>
                  <a:pt x="6019" y="132702"/>
                </a:lnTo>
                <a:lnTo>
                  <a:pt x="6083" y="132918"/>
                </a:lnTo>
                <a:lnTo>
                  <a:pt x="6019" y="133197"/>
                </a:lnTo>
                <a:lnTo>
                  <a:pt x="8534" y="132918"/>
                </a:lnTo>
                <a:close/>
              </a:path>
              <a:path extrusionOk="0" h="133350" w="51434">
                <a:moveTo>
                  <a:pt x="33731" y="74371"/>
                </a:moveTo>
                <a:lnTo>
                  <a:pt x="30492" y="77330"/>
                </a:lnTo>
                <a:lnTo>
                  <a:pt x="27990" y="82003"/>
                </a:lnTo>
                <a:lnTo>
                  <a:pt x="24079" y="90639"/>
                </a:lnTo>
                <a:lnTo>
                  <a:pt x="23825" y="90195"/>
                </a:lnTo>
                <a:lnTo>
                  <a:pt x="21082" y="85521"/>
                </a:lnTo>
                <a:lnTo>
                  <a:pt x="20485" y="84493"/>
                </a:lnTo>
                <a:lnTo>
                  <a:pt x="17907" y="78498"/>
                </a:lnTo>
                <a:lnTo>
                  <a:pt x="14287" y="73952"/>
                </a:lnTo>
                <a:lnTo>
                  <a:pt x="7581" y="72199"/>
                </a:lnTo>
                <a:lnTo>
                  <a:pt x="1727" y="83286"/>
                </a:lnTo>
                <a:lnTo>
                  <a:pt x="9817" y="83781"/>
                </a:lnTo>
                <a:lnTo>
                  <a:pt x="9537" y="92252"/>
                </a:lnTo>
                <a:lnTo>
                  <a:pt x="13449" y="85521"/>
                </a:lnTo>
                <a:lnTo>
                  <a:pt x="14909" y="87947"/>
                </a:lnTo>
                <a:lnTo>
                  <a:pt x="17068" y="92011"/>
                </a:lnTo>
                <a:lnTo>
                  <a:pt x="23075" y="90195"/>
                </a:lnTo>
                <a:lnTo>
                  <a:pt x="22466" y="94373"/>
                </a:lnTo>
                <a:lnTo>
                  <a:pt x="21069" y="97663"/>
                </a:lnTo>
                <a:lnTo>
                  <a:pt x="19735" y="100723"/>
                </a:lnTo>
                <a:lnTo>
                  <a:pt x="22529" y="98209"/>
                </a:lnTo>
                <a:lnTo>
                  <a:pt x="25539" y="95986"/>
                </a:lnTo>
                <a:lnTo>
                  <a:pt x="28295" y="94310"/>
                </a:lnTo>
                <a:lnTo>
                  <a:pt x="28651" y="94094"/>
                </a:lnTo>
                <a:lnTo>
                  <a:pt x="28384" y="94145"/>
                </a:lnTo>
                <a:lnTo>
                  <a:pt x="27927" y="94145"/>
                </a:lnTo>
                <a:lnTo>
                  <a:pt x="26365" y="94310"/>
                </a:lnTo>
                <a:lnTo>
                  <a:pt x="25590" y="94208"/>
                </a:lnTo>
                <a:lnTo>
                  <a:pt x="26644" y="93700"/>
                </a:lnTo>
                <a:lnTo>
                  <a:pt x="26708" y="93256"/>
                </a:lnTo>
                <a:lnTo>
                  <a:pt x="25641" y="92481"/>
                </a:lnTo>
                <a:lnTo>
                  <a:pt x="24866" y="91579"/>
                </a:lnTo>
                <a:lnTo>
                  <a:pt x="24142" y="90639"/>
                </a:lnTo>
                <a:lnTo>
                  <a:pt x="28765" y="86677"/>
                </a:lnTo>
                <a:lnTo>
                  <a:pt x="26708" y="91135"/>
                </a:lnTo>
                <a:lnTo>
                  <a:pt x="26708" y="93256"/>
                </a:lnTo>
                <a:lnTo>
                  <a:pt x="27101" y="93535"/>
                </a:lnTo>
                <a:lnTo>
                  <a:pt x="27381" y="93929"/>
                </a:lnTo>
                <a:lnTo>
                  <a:pt x="27825" y="94208"/>
                </a:lnTo>
                <a:lnTo>
                  <a:pt x="30124" y="86677"/>
                </a:lnTo>
                <a:lnTo>
                  <a:pt x="33731" y="74371"/>
                </a:lnTo>
                <a:close/>
              </a:path>
              <a:path extrusionOk="0" h="133350" w="51434">
                <a:moveTo>
                  <a:pt x="38696" y="92138"/>
                </a:moveTo>
                <a:lnTo>
                  <a:pt x="37020" y="90195"/>
                </a:lnTo>
                <a:lnTo>
                  <a:pt x="34175" y="91135"/>
                </a:lnTo>
                <a:lnTo>
                  <a:pt x="31394" y="92532"/>
                </a:lnTo>
                <a:lnTo>
                  <a:pt x="28651" y="94094"/>
                </a:lnTo>
                <a:lnTo>
                  <a:pt x="32397" y="93700"/>
                </a:lnTo>
                <a:lnTo>
                  <a:pt x="38696" y="92138"/>
                </a:lnTo>
                <a:close/>
              </a:path>
              <a:path extrusionOk="0" h="133350" w="51434">
                <a:moveTo>
                  <a:pt x="45720" y="53924"/>
                </a:moveTo>
                <a:lnTo>
                  <a:pt x="42710" y="51638"/>
                </a:lnTo>
                <a:lnTo>
                  <a:pt x="39751" y="49809"/>
                </a:lnTo>
                <a:lnTo>
                  <a:pt x="41262" y="38493"/>
                </a:lnTo>
                <a:lnTo>
                  <a:pt x="35191" y="40525"/>
                </a:lnTo>
                <a:lnTo>
                  <a:pt x="27787" y="43840"/>
                </a:lnTo>
                <a:lnTo>
                  <a:pt x="21183" y="44919"/>
                </a:lnTo>
                <a:lnTo>
                  <a:pt x="17500" y="40271"/>
                </a:lnTo>
                <a:lnTo>
                  <a:pt x="20523" y="33058"/>
                </a:lnTo>
                <a:lnTo>
                  <a:pt x="24206" y="30695"/>
                </a:lnTo>
                <a:lnTo>
                  <a:pt x="28625" y="30403"/>
                </a:lnTo>
                <a:lnTo>
                  <a:pt x="33845" y="29362"/>
                </a:lnTo>
                <a:lnTo>
                  <a:pt x="27914" y="25184"/>
                </a:lnTo>
                <a:lnTo>
                  <a:pt x="25704" y="16598"/>
                </a:lnTo>
                <a:lnTo>
                  <a:pt x="22987" y="7061"/>
                </a:lnTo>
                <a:lnTo>
                  <a:pt x="15557" y="0"/>
                </a:lnTo>
                <a:lnTo>
                  <a:pt x="13385" y="13208"/>
                </a:lnTo>
                <a:lnTo>
                  <a:pt x="11201" y="12026"/>
                </a:lnTo>
                <a:lnTo>
                  <a:pt x="10375" y="6184"/>
                </a:lnTo>
                <a:lnTo>
                  <a:pt x="6578" y="7797"/>
                </a:lnTo>
                <a:lnTo>
                  <a:pt x="10312" y="13233"/>
                </a:lnTo>
                <a:lnTo>
                  <a:pt x="10820" y="20104"/>
                </a:lnTo>
                <a:lnTo>
                  <a:pt x="7556" y="26695"/>
                </a:lnTo>
                <a:lnTo>
                  <a:pt x="0" y="31254"/>
                </a:lnTo>
                <a:lnTo>
                  <a:pt x="4749" y="39814"/>
                </a:lnTo>
                <a:lnTo>
                  <a:pt x="16268" y="46761"/>
                </a:lnTo>
                <a:lnTo>
                  <a:pt x="31089" y="51638"/>
                </a:lnTo>
                <a:lnTo>
                  <a:pt x="45720" y="53924"/>
                </a:lnTo>
                <a:close/>
              </a:path>
              <a:path extrusionOk="0" h="133350" w="51434">
                <a:moveTo>
                  <a:pt x="51130" y="59944"/>
                </a:moveTo>
                <a:lnTo>
                  <a:pt x="49174" y="56934"/>
                </a:lnTo>
                <a:lnTo>
                  <a:pt x="47002" y="54978"/>
                </a:lnTo>
                <a:lnTo>
                  <a:pt x="35344" y="72148"/>
                </a:lnTo>
                <a:lnTo>
                  <a:pt x="35013" y="70192"/>
                </a:lnTo>
                <a:lnTo>
                  <a:pt x="33731" y="74371"/>
                </a:lnTo>
                <a:lnTo>
                  <a:pt x="37465" y="71081"/>
                </a:lnTo>
                <a:lnTo>
                  <a:pt x="42202" y="69913"/>
                </a:lnTo>
                <a:lnTo>
                  <a:pt x="51130" y="68135"/>
                </a:lnTo>
                <a:lnTo>
                  <a:pt x="51130" y="599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1" name="Google Shape;2521;g2b5c250f245_0_0"/>
          <p:cNvSpPr/>
          <p:nvPr/>
        </p:nvSpPr>
        <p:spPr>
          <a:xfrm>
            <a:off x="500034" y="3083779"/>
            <a:ext cx="34757" cy="44929"/>
          </a:xfrm>
          <a:custGeom>
            <a:rect b="b" l="l" r="r" t="t"/>
            <a:pathLst>
              <a:path extrusionOk="0" h="67310" w="52070">
                <a:moveTo>
                  <a:pt x="2235" y="54978"/>
                </a:moveTo>
                <a:lnTo>
                  <a:pt x="1790" y="53314"/>
                </a:lnTo>
                <a:lnTo>
                  <a:pt x="1333" y="52476"/>
                </a:lnTo>
                <a:lnTo>
                  <a:pt x="0" y="54597"/>
                </a:lnTo>
                <a:lnTo>
                  <a:pt x="1003" y="54368"/>
                </a:lnTo>
                <a:lnTo>
                  <a:pt x="1562" y="54711"/>
                </a:lnTo>
                <a:lnTo>
                  <a:pt x="2235" y="54978"/>
                </a:lnTo>
                <a:close/>
              </a:path>
              <a:path extrusionOk="0" h="67310" w="52070">
                <a:moveTo>
                  <a:pt x="29413" y="50660"/>
                </a:moveTo>
                <a:lnTo>
                  <a:pt x="25031" y="49695"/>
                </a:lnTo>
                <a:lnTo>
                  <a:pt x="18732" y="48742"/>
                </a:lnTo>
                <a:lnTo>
                  <a:pt x="8864" y="49745"/>
                </a:lnTo>
                <a:lnTo>
                  <a:pt x="9372" y="51638"/>
                </a:lnTo>
                <a:lnTo>
                  <a:pt x="12153" y="54483"/>
                </a:lnTo>
                <a:lnTo>
                  <a:pt x="9093" y="58331"/>
                </a:lnTo>
                <a:lnTo>
                  <a:pt x="4622" y="60718"/>
                </a:lnTo>
                <a:lnTo>
                  <a:pt x="5080" y="56210"/>
                </a:lnTo>
                <a:lnTo>
                  <a:pt x="2235" y="54978"/>
                </a:lnTo>
                <a:lnTo>
                  <a:pt x="3073" y="58775"/>
                </a:lnTo>
                <a:lnTo>
                  <a:pt x="3568" y="67132"/>
                </a:lnTo>
                <a:lnTo>
                  <a:pt x="11823" y="61163"/>
                </a:lnTo>
                <a:lnTo>
                  <a:pt x="11696" y="60718"/>
                </a:lnTo>
                <a:lnTo>
                  <a:pt x="11315" y="59270"/>
                </a:lnTo>
                <a:lnTo>
                  <a:pt x="17957" y="53479"/>
                </a:lnTo>
                <a:lnTo>
                  <a:pt x="29413" y="50660"/>
                </a:lnTo>
                <a:close/>
              </a:path>
              <a:path extrusionOk="0" h="67310" w="52070">
                <a:moveTo>
                  <a:pt x="33616" y="51587"/>
                </a:moveTo>
                <a:lnTo>
                  <a:pt x="33121" y="49745"/>
                </a:lnTo>
                <a:lnTo>
                  <a:pt x="29413" y="50660"/>
                </a:lnTo>
                <a:lnTo>
                  <a:pt x="33616" y="51587"/>
                </a:lnTo>
                <a:close/>
              </a:path>
              <a:path extrusionOk="0" h="67310" w="52070">
                <a:moveTo>
                  <a:pt x="52019" y="0"/>
                </a:moveTo>
                <a:lnTo>
                  <a:pt x="40474" y="3289"/>
                </a:lnTo>
                <a:lnTo>
                  <a:pt x="44996" y="5346"/>
                </a:lnTo>
                <a:lnTo>
                  <a:pt x="38354" y="12700"/>
                </a:lnTo>
                <a:lnTo>
                  <a:pt x="44665" y="13868"/>
                </a:lnTo>
                <a:lnTo>
                  <a:pt x="47332" y="16764"/>
                </a:lnTo>
                <a:lnTo>
                  <a:pt x="5201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2" name="Google Shape;2522;g2b5c250f245_0_0"/>
          <p:cNvSpPr/>
          <p:nvPr/>
        </p:nvSpPr>
        <p:spPr>
          <a:xfrm>
            <a:off x="579645" y="3039059"/>
            <a:ext cx="12292" cy="18649"/>
          </a:xfrm>
          <a:custGeom>
            <a:rect b="b" l="l" r="r" t="t"/>
            <a:pathLst>
              <a:path extrusionOk="0" h="27939" w="18415">
                <a:moveTo>
                  <a:pt x="7137" y="27863"/>
                </a:moveTo>
                <a:lnTo>
                  <a:pt x="660" y="12369"/>
                </a:lnTo>
                <a:lnTo>
                  <a:pt x="0" y="20726"/>
                </a:lnTo>
                <a:lnTo>
                  <a:pt x="7137" y="27863"/>
                </a:lnTo>
                <a:close/>
              </a:path>
              <a:path extrusionOk="0" h="27939" w="18415">
                <a:moveTo>
                  <a:pt x="17894" y="7531"/>
                </a:moveTo>
                <a:lnTo>
                  <a:pt x="16662" y="0"/>
                </a:lnTo>
                <a:lnTo>
                  <a:pt x="11087" y="2120"/>
                </a:lnTo>
                <a:lnTo>
                  <a:pt x="17894" y="75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3" name="Google Shape;2523;g2b5c250f245_0_0"/>
          <p:cNvSpPr/>
          <p:nvPr/>
        </p:nvSpPr>
        <p:spPr>
          <a:xfrm>
            <a:off x="1107489" y="2403415"/>
            <a:ext cx="21617" cy="20769"/>
          </a:xfrm>
          <a:custGeom>
            <a:rect b="b" l="l" r="r" t="t"/>
            <a:pathLst>
              <a:path extrusionOk="0" h="31114" w="32385">
                <a:moveTo>
                  <a:pt x="1892" y="30746"/>
                </a:moveTo>
                <a:lnTo>
                  <a:pt x="1828" y="27901"/>
                </a:lnTo>
                <a:lnTo>
                  <a:pt x="1333" y="26073"/>
                </a:lnTo>
                <a:lnTo>
                  <a:pt x="0" y="26847"/>
                </a:lnTo>
                <a:lnTo>
                  <a:pt x="1892" y="30746"/>
                </a:lnTo>
                <a:close/>
              </a:path>
              <a:path extrusionOk="0" h="31114" w="32385">
                <a:moveTo>
                  <a:pt x="31940" y="0"/>
                </a:moveTo>
                <a:lnTo>
                  <a:pt x="30492" y="2057"/>
                </a:lnTo>
                <a:lnTo>
                  <a:pt x="29768" y="3670"/>
                </a:lnTo>
                <a:lnTo>
                  <a:pt x="29425" y="5016"/>
                </a:lnTo>
                <a:lnTo>
                  <a:pt x="3194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4" name="Google Shape;2524;g2b5c250f245_0_0"/>
          <p:cNvSpPr/>
          <p:nvPr/>
        </p:nvSpPr>
        <p:spPr>
          <a:xfrm>
            <a:off x="815044" y="2762291"/>
            <a:ext cx="13563" cy="6358"/>
          </a:xfrm>
          <a:custGeom>
            <a:rect b="b" l="l" r="r" t="t"/>
            <a:pathLst>
              <a:path extrusionOk="0" h="9525" w="20319">
                <a:moveTo>
                  <a:pt x="15785" y="9038"/>
                </a:moveTo>
                <a:lnTo>
                  <a:pt x="8402" y="8386"/>
                </a:lnTo>
                <a:lnTo>
                  <a:pt x="0" y="7576"/>
                </a:lnTo>
                <a:lnTo>
                  <a:pt x="3791" y="6740"/>
                </a:lnTo>
                <a:lnTo>
                  <a:pt x="7247" y="4791"/>
                </a:lnTo>
                <a:lnTo>
                  <a:pt x="9645" y="0"/>
                </a:lnTo>
                <a:lnTo>
                  <a:pt x="17896" y="5236"/>
                </a:lnTo>
                <a:lnTo>
                  <a:pt x="19749" y="8375"/>
                </a:lnTo>
                <a:lnTo>
                  <a:pt x="15785" y="90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5" name="Google Shape;2525;g2b5c250f245_0_0"/>
          <p:cNvSpPr/>
          <p:nvPr/>
        </p:nvSpPr>
        <p:spPr>
          <a:xfrm>
            <a:off x="959088" y="2549482"/>
            <a:ext cx="14411" cy="29670"/>
          </a:xfrm>
          <a:custGeom>
            <a:rect b="b" l="l" r="r" t="t"/>
            <a:pathLst>
              <a:path extrusionOk="0" h="44450" w="21590">
                <a:moveTo>
                  <a:pt x="11379" y="228"/>
                </a:moveTo>
                <a:lnTo>
                  <a:pt x="8369" y="0"/>
                </a:lnTo>
                <a:lnTo>
                  <a:pt x="4622" y="444"/>
                </a:lnTo>
                <a:lnTo>
                  <a:pt x="0" y="1790"/>
                </a:lnTo>
                <a:lnTo>
                  <a:pt x="11379" y="228"/>
                </a:lnTo>
                <a:close/>
              </a:path>
              <a:path extrusionOk="0" h="44450" w="21590">
                <a:moveTo>
                  <a:pt x="21247" y="35102"/>
                </a:moveTo>
                <a:lnTo>
                  <a:pt x="17780" y="34264"/>
                </a:lnTo>
                <a:lnTo>
                  <a:pt x="19799" y="44348"/>
                </a:lnTo>
                <a:lnTo>
                  <a:pt x="20739" y="38392"/>
                </a:lnTo>
                <a:lnTo>
                  <a:pt x="21247" y="351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6" name="Google Shape;2526;g2b5c250f245_0_0"/>
          <p:cNvSpPr/>
          <p:nvPr/>
        </p:nvSpPr>
        <p:spPr>
          <a:xfrm>
            <a:off x="1223962" y="2313641"/>
            <a:ext cx="5933" cy="7629"/>
          </a:xfrm>
          <a:custGeom>
            <a:rect b="b" l="l" r="r" t="t"/>
            <a:pathLst>
              <a:path extrusionOk="0" h="11429" w="8889">
                <a:moveTo>
                  <a:pt x="8363" y="11253"/>
                </a:moveTo>
                <a:lnTo>
                  <a:pt x="6132" y="7019"/>
                </a:lnTo>
                <a:lnTo>
                  <a:pt x="0" y="5515"/>
                </a:lnTo>
                <a:lnTo>
                  <a:pt x="7415" y="0"/>
                </a:lnTo>
                <a:lnTo>
                  <a:pt x="8363" y="112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7" name="Google Shape;2527;g2b5c250f245_0_0"/>
          <p:cNvSpPr/>
          <p:nvPr/>
        </p:nvSpPr>
        <p:spPr>
          <a:xfrm>
            <a:off x="672304" y="2914454"/>
            <a:ext cx="10597" cy="5933"/>
          </a:xfrm>
          <a:custGeom>
            <a:rect b="b" l="l" r="r" t="t"/>
            <a:pathLst>
              <a:path extrusionOk="0" h="8889" w="15875">
                <a:moveTo>
                  <a:pt x="1102" y="8300"/>
                </a:moveTo>
                <a:lnTo>
                  <a:pt x="0" y="4575"/>
                </a:lnTo>
                <a:lnTo>
                  <a:pt x="3026" y="2562"/>
                </a:lnTo>
                <a:lnTo>
                  <a:pt x="8645" y="1343"/>
                </a:lnTo>
                <a:lnTo>
                  <a:pt x="15320" y="0"/>
                </a:lnTo>
                <a:lnTo>
                  <a:pt x="12197" y="3008"/>
                </a:lnTo>
                <a:lnTo>
                  <a:pt x="7904" y="5849"/>
                </a:lnTo>
                <a:lnTo>
                  <a:pt x="1102" y="83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8" name="Google Shape;2528;g2b5c250f245_0_0"/>
          <p:cNvSpPr/>
          <p:nvPr/>
        </p:nvSpPr>
        <p:spPr>
          <a:xfrm>
            <a:off x="1159185" y="2460939"/>
            <a:ext cx="2543" cy="5086"/>
          </a:xfrm>
          <a:custGeom>
            <a:rect b="b" l="l" r="r" t="t"/>
            <a:pathLst>
              <a:path extrusionOk="0" h="7620" w="3810">
                <a:moveTo>
                  <a:pt x="1951" y="7130"/>
                </a:moveTo>
                <a:lnTo>
                  <a:pt x="0" y="5738"/>
                </a:lnTo>
                <a:lnTo>
                  <a:pt x="334" y="3175"/>
                </a:lnTo>
                <a:lnTo>
                  <a:pt x="1839" y="0"/>
                </a:lnTo>
                <a:lnTo>
                  <a:pt x="3177" y="1615"/>
                </a:lnTo>
                <a:lnTo>
                  <a:pt x="3345" y="3955"/>
                </a:lnTo>
                <a:lnTo>
                  <a:pt x="1951" y="71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29" name="Google Shape;2529;g2b5c250f245_0_0"/>
          <p:cNvSpPr/>
          <p:nvPr/>
        </p:nvSpPr>
        <p:spPr>
          <a:xfrm>
            <a:off x="682516" y="2905243"/>
            <a:ext cx="8477" cy="9325"/>
          </a:xfrm>
          <a:custGeom>
            <a:rect b="b" l="l" r="r" t="t"/>
            <a:pathLst>
              <a:path extrusionOk="0" h="13970" w="12700">
                <a:moveTo>
                  <a:pt x="0" y="13816"/>
                </a:moveTo>
                <a:lnTo>
                  <a:pt x="3958" y="9916"/>
                </a:lnTo>
                <a:lnTo>
                  <a:pt x="5854" y="5570"/>
                </a:lnTo>
                <a:lnTo>
                  <a:pt x="7526" y="1114"/>
                </a:lnTo>
                <a:lnTo>
                  <a:pt x="8809" y="724"/>
                </a:lnTo>
                <a:lnTo>
                  <a:pt x="9868" y="222"/>
                </a:lnTo>
                <a:lnTo>
                  <a:pt x="11262" y="0"/>
                </a:lnTo>
                <a:lnTo>
                  <a:pt x="12488" y="8913"/>
                </a:lnTo>
                <a:lnTo>
                  <a:pt x="6634" y="12144"/>
                </a:lnTo>
                <a:lnTo>
                  <a:pt x="0" y="138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0" name="Google Shape;2530;g2b5c250f245_0_0"/>
          <p:cNvSpPr/>
          <p:nvPr/>
        </p:nvSpPr>
        <p:spPr>
          <a:xfrm>
            <a:off x="1646371" y="2066698"/>
            <a:ext cx="1695" cy="847"/>
          </a:xfrm>
          <a:custGeom>
            <a:rect b="b" l="l" r="r" t="t"/>
            <a:pathLst>
              <a:path extrusionOk="0" h="1269" w="2539">
                <a:moveTo>
                  <a:pt x="2062" y="1225"/>
                </a:moveTo>
                <a:lnTo>
                  <a:pt x="1393" y="1002"/>
                </a:lnTo>
                <a:lnTo>
                  <a:pt x="724" y="1058"/>
                </a:lnTo>
                <a:lnTo>
                  <a:pt x="0" y="891"/>
                </a:lnTo>
                <a:lnTo>
                  <a:pt x="947" y="278"/>
                </a:lnTo>
                <a:lnTo>
                  <a:pt x="1672" y="0"/>
                </a:lnTo>
                <a:lnTo>
                  <a:pt x="2062" y="12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1" name="Google Shape;2531;g2b5c250f245_0_0"/>
          <p:cNvSpPr/>
          <p:nvPr/>
        </p:nvSpPr>
        <p:spPr>
          <a:xfrm>
            <a:off x="1794507" y="2078955"/>
            <a:ext cx="5510" cy="2119"/>
          </a:xfrm>
          <a:custGeom>
            <a:rect b="b" l="l" r="r" t="t"/>
            <a:pathLst>
              <a:path extrusionOk="0" h="3175" w="8255">
                <a:moveTo>
                  <a:pt x="1616" y="3119"/>
                </a:moveTo>
                <a:lnTo>
                  <a:pt x="0" y="2841"/>
                </a:lnTo>
                <a:lnTo>
                  <a:pt x="2899" y="1782"/>
                </a:lnTo>
                <a:lnTo>
                  <a:pt x="5965" y="891"/>
                </a:lnTo>
                <a:lnTo>
                  <a:pt x="7749" y="0"/>
                </a:lnTo>
                <a:lnTo>
                  <a:pt x="3958" y="2005"/>
                </a:lnTo>
                <a:lnTo>
                  <a:pt x="1616" y="31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2" name="Google Shape;2532;g2b5c250f245_0_0"/>
          <p:cNvSpPr/>
          <p:nvPr/>
        </p:nvSpPr>
        <p:spPr>
          <a:xfrm>
            <a:off x="591124" y="2989147"/>
            <a:ext cx="31366" cy="8053"/>
          </a:xfrm>
          <a:custGeom>
            <a:rect b="b" l="l" r="r" t="t"/>
            <a:pathLst>
              <a:path extrusionOk="0" h="12064" w="46990">
                <a:moveTo>
                  <a:pt x="2413" y="2857"/>
                </a:moveTo>
                <a:lnTo>
                  <a:pt x="1727" y="1333"/>
                </a:lnTo>
                <a:lnTo>
                  <a:pt x="0" y="0"/>
                </a:lnTo>
                <a:lnTo>
                  <a:pt x="1676" y="1663"/>
                </a:lnTo>
                <a:lnTo>
                  <a:pt x="2413" y="2857"/>
                </a:lnTo>
                <a:close/>
              </a:path>
              <a:path extrusionOk="0" h="12064" w="46990">
                <a:moveTo>
                  <a:pt x="2730" y="4229"/>
                </a:moveTo>
                <a:lnTo>
                  <a:pt x="2514" y="3009"/>
                </a:lnTo>
                <a:lnTo>
                  <a:pt x="2413" y="2857"/>
                </a:lnTo>
                <a:lnTo>
                  <a:pt x="2730" y="4229"/>
                </a:lnTo>
                <a:close/>
              </a:path>
              <a:path extrusionOk="0" h="12064" w="46990">
                <a:moveTo>
                  <a:pt x="46774" y="8851"/>
                </a:moveTo>
                <a:lnTo>
                  <a:pt x="46393" y="7683"/>
                </a:lnTo>
                <a:lnTo>
                  <a:pt x="44107" y="11696"/>
                </a:lnTo>
                <a:lnTo>
                  <a:pt x="46774" y="8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3" name="Google Shape;2533;g2b5c250f245_0_0"/>
          <p:cNvSpPr/>
          <p:nvPr/>
        </p:nvSpPr>
        <p:spPr>
          <a:xfrm>
            <a:off x="678874" y="2855847"/>
            <a:ext cx="1695" cy="424"/>
          </a:xfrm>
          <a:custGeom>
            <a:rect b="b" l="l" r="r" t="t"/>
            <a:pathLst>
              <a:path extrusionOk="0" h="635" w="2540">
                <a:moveTo>
                  <a:pt x="2062" y="445"/>
                </a:moveTo>
                <a:lnTo>
                  <a:pt x="446" y="55"/>
                </a:lnTo>
                <a:lnTo>
                  <a:pt x="0" y="0"/>
                </a:lnTo>
                <a:lnTo>
                  <a:pt x="2341" y="167"/>
                </a:lnTo>
                <a:lnTo>
                  <a:pt x="2062" y="4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4" name="Google Shape;2534;g2b5c250f245_0_0"/>
          <p:cNvSpPr/>
          <p:nvPr/>
        </p:nvSpPr>
        <p:spPr>
          <a:xfrm>
            <a:off x="616918" y="2990629"/>
            <a:ext cx="7630" cy="9748"/>
          </a:xfrm>
          <a:custGeom>
            <a:rect b="b" l="l" r="r" t="t"/>
            <a:pathLst>
              <a:path extrusionOk="0" h="14604" w="11430">
                <a:moveTo>
                  <a:pt x="4229" y="10312"/>
                </a:moveTo>
                <a:lnTo>
                  <a:pt x="2946" y="11366"/>
                </a:lnTo>
                <a:lnTo>
                  <a:pt x="2006" y="12204"/>
                </a:lnTo>
                <a:lnTo>
                  <a:pt x="1054" y="12979"/>
                </a:lnTo>
                <a:lnTo>
                  <a:pt x="2006" y="14376"/>
                </a:lnTo>
                <a:lnTo>
                  <a:pt x="3124" y="14541"/>
                </a:lnTo>
                <a:lnTo>
                  <a:pt x="4229" y="10312"/>
                </a:lnTo>
                <a:close/>
              </a:path>
              <a:path extrusionOk="0" h="14604" w="11430">
                <a:moveTo>
                  <a:pt x="5854" y="5410"/>
                </a:moveTo>
                <a:lnTo>
                  <a:pt x="4686" y="5740"/>
                </a:lnTo>
                <a:lnTo>
                  <a:pt x="2844" y="6629"/>
                </a:lnTo>
                <a:lnTo>
                  <a:pt x="0" y="8470"/>
                </a:lnTo>
                <a:lnTo>
                  <a:pt x="2006" y="7747"/>
                </a:lnTo>
                <a:lnTo>
                  <a:pt x="3962" y="6743"/>
                </a:lnTo>
                <a:lnTo>
                  <a:pt x="5854" y="5410"/>
                </a:lnTo>
                <a:close/>
              </a:path>
              <a:path extrusionOk="0" h="14604" w="11430">
                <a:moveTo>
                  <a:pt x="11087" y="0"/>
                </a:moveTo>
                <a:lnTo>
                  <a:pt x="9639" y="2171"/>
                </a:lnTo>
                <a:lnTo>
                  <a:pt x="7797" y="3898"/>
                </a:lnTo>
                <a:lnTo>
                  <a:pt x="5854" y="5410"/>
                </a:lnTo>
                <a:lnTo>
                  <a:pt x="6908" y="5016"/>
                </a:lnTo>
                <a:lnTo>
                  <a:pt x="7581" y="5067"/>
                </a:lnTo>
                <a:lnTo>
                  <a:pt x="7696" y="5461"/>
                </a:lnTo>
                <a:lnTo>
                  <a:pt x="9423" y="2679"/>
                </a:lnTo>
                <a:lnTo>
                  <a:pt x="1108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5" name="Google Shape;2535;g2b5c250f245_0_0"/>
          <p:cNvSpPr/>
          <p:nvPr/>
        </p:nvSpPr>
        <p:spPr>
          <a:xfrm>
            <a:off x="1426693" y="2206753"/>
            <a:ext cx="2543" cy="4239"/>
          </a:xfrm>
          <a:custGeom>
            <a:rect b="b" l="l" r="r" t="t"/>
            <a:pathLst>
              <a:path extrusionOk="0" h="6350" w="3810">
                <a:moveTo>
                  <a:pt x="1338" y="5905"/>
                </a:moveTo>
                <a:lnTo>
                  <a:pt x="836" y="5738"/>
                </a:lnTo>
                <a:lnTo>
                  <a:pt x="446" y="5793"/>
                </a:lnTo>
                <a:lnTo>
                  <a:pt x="0" y="5682"/>
                </a:lnTo>
                <a:lnTo>
                  <a:pt x="1784" y="1671"/>
                </a:lnTo>
                <a:lnTo>
                  <a:pt x="3233" y="0"/>
                </a:lnTo>
                <a:lnTo>
                  <a:pt x="1338" y="59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6" name="Google Shape;2536;g2b5c250f245_0_0"/>
          <p:cNvSpPr/>
          <p:nvPr/>
        </p:nvSpPr>
        <p:spPr>
          <a:xfrm>
            <a:off x="580635" y="2030407"/>
            <a:ext cx="1249123" cy="1000316"/>
          </a:xfrm>
          <a:custGeom>
            <a:rect b="b" l="l" r="r" t="t"/>
            <a:pathLst>
              <a:path extrusionOk="0" h="1498600" w="1871345">
                <a:moveTo>
                  <a:pt x="40652" y="1484731"/>
                </a:moveTo>
                <a:lnTo>
                  <a:pt x="39966" y="1484655"/>
                </a:lnTo>
                <a:lnTo>
                  <a:pt x="39039" y="1487411"/>
                </a:lnTo>
                <a:lnTo>
                  <a:pt x="40652" y="1484731"/>
                </a:lnTo>
                <a:close/>
              </a:path>
              <a:path extrusionOk="0" h="1498600" w="1871345">
                <a:moveTo>
                  <a:pt x="42329" y="1477657"/>
                </a:moveTo>
                <a:lnTo>
                  <a:pt x="40043" y="1481899"/>
                </a:lnTo>
                <a:lnTo>
                  <a:pt x="37198" y="1482001"/>
                </a:lnTo>
                <a:lnTo>
                  <a:pt x="34467" y="1483067"/>
                </a:lnTo>
                <a:lnTo>
                  <a:pt x="36639" y="1484287"/>
                </a:lnTo>
                <a:lnTo>
                  <a:pt x="39966" y="1484655"/>
                </a:lnTo>
                <a:lnTo>
                  <a:pt x="42329" y="1477657"/>
                </a:lnTo>
                <a:close/>
              </a:path>
              <a:path extrusionOk="0" h="1498600" w="1871345">
                <a:moveTo>
                  <a:pt x="68757" y="1333500"/>
                </a:moveTo>
                <a:lnTo>
                  <a:pt x="63017" y="1333500"/>
                </a:lnTo>
                <a:lnTo>
                  <a:pt x="60756" y="1342364"/>
                </a:lnTo>
                <a:lnTo>
                  <a:pt x="68757" y="1333500"/>
                </a:lnTo>
                <a:close/>
              </a:path>
              <a:path extrusionOk="0" h="1498600" w="1871345">
                <a:moveTo>
                  <a:pt x="71602" y="1346200"/>
                </a:moveTo>
                <a:lnTo>
                  <a:pt x="66294" y="1346200"/>
                </a:lnTo>
                <a:lnTo>
                  <a:pt x="60185" y="1357503"/>
                </a:lnTo>
                <a:lnTo>
                  <a:pt x="60223" y="1358900"/>
                </a:lnTo>
                <a:lnTo>
                  <a:pt x="71602" y="1346200"/>
                </a:lnTo>
                <a:close/>
              </a:path>
              <a:path extrusionOk="0" h="1498600" w="1871345">
                <a:moveTo>
                  <a:pt x="93776" y="1270990"/>
                </a:moveTo>
                <a:lnTo>
                  <a:pt x="90284" y="1282700"/>
                </a:lnTo>
                <a:lnTo>
                  <a:pt x="83642" y="1282700"/>
                </a:lnTo>
                <a:lnTo>
                  <a:pt x="85102" y="1270000"/>
                </a:lnTo>
                <a:lnTo>
                  <a:pt x="82207" y="1270000"/>
                </a:lnTo>
                <a:lnTo>
                  <a:pt x="81292" y="1282700"/>
                </a:lnTo>
                <a:lnTo>
                  <a:pt x="78930" y="1282700"/>
                </a:lnTo>
                <a:lnTo>
                  <a:pt x="76949" y="1295400"/>
                </a:lnTo>
                <a:lnTo>
                  <a:pt x="89357" y="1295400"/>
                </a:lnTo>
                <a:lnTo>
                  <a:pt x="92252" y="1282700"/>
                </a:lnTo>
                <a:lnTo>
                  <a:pt x="93776" y="1270990"/>
                </a:lnTo>
                <a:close/>
              </a:path>
              <a:path extrusionOk="0" h="1498600" w="1871345">
                <a:moveTo>
                  <a:pt x="94018" y="1270177"/>
                </a:moveTo>
                <a:lnTo>
                  <a:pt x="93903" y="1270000"/>
                </a:lnTo>
                <a:lnTo>
                  <a:pt x="93776" y="1270990"/>
                </a:lnTo>
                <a:lnTo>
                  <a:pt x="94018" y="1270177"/>
                </a:lnTo>
                <a:close/>
              </a:path>
              <a:path extrusionOk="0" h="1498600" w="1871345">
                <a:moveTo>
                  <a:pt x="169227" y="1161897"/>
                </a:moveTo>
                <a:lnTo>
                  <a:pt x="167436" y="1160005"/>
                </a:lnTo>
                <a:lnTo>
                  <a:pt x="164820" y="1159675"/>
                </a:lnTo>
                <a:lnTo>
                  <a:pt x="160921" y="1163015"/>
                </a:lnTo>
                <a:lnTo>
                  <a:pt x="164261" y="1161503"/>
                </a:lnTo>
                <a:lnTo>
                  <a:pt x="166941" y="1161453"/>
                </a:lnTo>
                <a:lnTo>
                  <a:pt x="169227" y="1161897"/>
                </a:lnTo>
                <a:close/>
              </a:path>
              <a:path extrusionOk="0" h="1498600" w="1871345">
                <a:moveTo>
                  <a:pt x="312064" y="1003300"/>
                </a:moveTo>
                <a:lnTo>
                  <a:pt x="305917" y="1003300"/>
                </a:lnTo>
                <a:lnTo>
                  <a:pt x="301980" y="1016000"/>
                </a:lnTo>
                <a:lnTo>
                  <a:pt x="312064" y="1003300"/>
                </a:lnTo>
                <a:close/>
              </a:path>
              <a:path extrusionOk="0" h="1498600" w="1871345">
                <a:moveTo>
                  <a:pt x="522198" y="812800"/>
                </a:moveTo>
                <a:lnTo>
                  <a:pt x="515239" y="824801"/>
                </a:lnTo>
                <a:lnTo>
                  <a:pt x="515404" y="825500"/>
                </a:lnTo>
                <a:lnTo>
                  <a:pt x="522198" y="812800"/>
                </a:lnTo>
                <a:close/>
              </a:path>
              <a:path extrusionOk="0" h="1498600" w="1871345">
                <a:moveTo>
                  <a:pt x="606336" y="876300"/>
                </a:moveTo>
                <a:lnTo>
                  <a:pt x="604634" y="873455"/>
                </a:lnTo>
                <a:lnTo>
                  <a:pt x="603262" y="876300"/>
                </a:lnTo>
                <a:lnTo>
                  <a:pt x="606336" y="876300"/>
                </a:lnTo>
                <a:close/>
              </a:path>
              <a:path extrusionOk="0" h="1498600" w="1871345">
                <a:moveTo>
                  <a:pt x="691527" y="647700"/>
                </a:moveTo>
                <a:lnTo>
                  <a:pt x="685558" y="635000"/>
                </a:lnTo>
                <a:lnTo>
                  <a:pt x="682066" y="647700"/>
                </a:lnTo>
                <a:lnTo>
                  <a:pt x="691527" y="647700"/>
                </a:lnTo>
                <a:close/>
              </a:path>
              <a:path extrusionOk="0" h="1498600" w="1871345">
                <a:moveTo>
                  <a:pt x="1034300" y="381000"/>
                </a:moveTo>
                <a:lnTo>
                  <a:pt x="1031862" y="381000"/>
                </a:lnTo>
                <a:lnTo>
                  <a:pt x="1032065" y="385432"/>
                </a:lnTo>
                <a:lnTo>
                  <a:pt x="1034300" y="381000"/>
                </a:lnTo>
                <a:close/>
              </a:path>
              <a:path extrusionOk="0" h="1498600" w="1871345">
                <a:moveTo>
                  <a:pt x="1058367" y="368300"/>
                </a:moveTo>
                <a:lnTo>
                  <a:pt x="1056373" y="368300"/>
                </a:lnTo>
                <a:lnTo>
                  <a:pt x="1054315" y="381000"/>
                </a:lnTo>
                <a:lnTo>
                  <a:pt x="1058367" y="368300"/>
                </a:lnTo>
                <a:close/>
              </a:path>
              <a:path extrusionOk="0" h="1498600" w="1871345">
                <a:moveTo>
                  <a:pt x="1078738" y="368300"/>
                </a:moveTo>
                <a:lnTo>
                  <a:pt x="1077404" y="355600"/>
                </a:lnTo>
                <a:lnTo>
                  <a:pt x="1069771" y="368300"/>
                </a:lnTo>
                <a:lnTo>
                  <a:pt x="1078738" y="368300"/>
                </a:lnTo>
                <a:close/>
              </a:path>
              <a:path extrusionOk="0" h="1498600" w="1871345">
                <a:moveTo>
                  <a:pt x="1263002" y="251460"/>
                </a:moveTo>
                <a:lnTo>
                  <a:pt x="1261897" y="252907"/>
                </a:lnTo>
                <a:lnTo>
                  <a:pt x="1262214" y="254000"/>
                </a:lnTo>
                <a:lnTo>
                  <a:pt x="1263002" y="251460"/>
                </a:lnTo>
                <a:close/>
              </a:path>
              <a:path extrusionOk="0" h="1498600" w="1871345">
                <a:moveTo>
                  <a:pt x="1270647" y="241300"/>
                </a:moveTo>
                <a:lnTo>
                  <a:pt x="1266126" y="241300"/>
                </a:lnTo>
                <a:lnTo>
                  <a:pt x="1263002" y="251460"/>
                </a:lnTo>
                <a:lnTo>
                  <a:pt x="1270647" y="241300"/>
                </a:lnTo>
                <a:close/>
              </a:path>
              <a:path extrusionOk="0" h="1498600" w="1871345">
                <a:moveTo>
                  <a:pt x="1313408" y="318452"/>
                </a:moveTo>
                <a:lnTo>
                  <a:pt x="1304429" y="330200"/>
                </a:lnTo>
                <a:lnTo>
                  <a:pt x="1310335" y="330200"/>
                </a:lnTo>
                <a:lnTo>
                  <a:pt x="1313408" y="318452"/>
                </a:lnTo>
                <a:close/>
              </a:path>
              <a:path extrusionOk="0" h="1498600" w="1871345">
                <a:moveTo>
                  <a:pt x="1779778" y="0"/>
                </a:moveTo>
                <a:lnTo>
                  <a:pt x="1778609" y="0"/>
                </a:lnTo>
                <a:lnTo>
                  <a:pt x="1779206" y="1320"/>
                </a:lnTo>
                <a:lnTo>
                  <a:pt x="1779778" y="0"/>
                </a:lnTo>
                <a:close/>
              </a:path>
              <a:path extrusionOk="0" h="1498600" w="1871345">
                <a:moveTo>
                  <a:pt x="1863356" y="50800"/>
                </a:moveTo>
                <a:lnTo>
                  <a:pt x="1863077" y="38100"/>
                </a:lnTo>
                <a:lnTo>
                  <a:pt x="1854784" y="25400"/>
                </a:lnTo>
                <a:lnTo>
                  <a:pt x="1844459" y="12700"/>
                </a:lnTo>
                <a:lnTo>
                  <a:pt x="1838096" y="0"/>
                </a:lnTo>
                <a:lnTo>
                  <a:pt x="1790039" y="0"/>
                </a:lnTo>
                <a:lnTo>
                  <a:pt x="1784299" y="12700"/>
                </a:lnTo>
                <a:lnTo>
                  <a:pt x="1779206" y="1320"/>
                </a:lnTo>
                <a:lnTo>
                  <a:pt x="1774202" y="12700"/>
                </a:lnTo>
                <a:lnTo>
                  <a:pt x="1761490" y="12700"/>
                </a:lnTo>
                <a:lnTo>
                  <a:pt x="1762112" y="0"/>
                </a:lnTo>
                <a:lnTo>
                  <a:pt x="1754136" y="12700"/>
                </a:lnTo>
                <a:lnTo>
                  <a:pt x="1701330" y="12700"/>
                </a:lnTo>
                <a:lnTo>
                  <a:pt x="1689646" y="25400"/>
                </a:lnTo>
                <a:lnTo>
                  <a:pt x="1682775" y="25400"/>
                </a:lnTo>
                <a:lnTo>
                  <a:pt x="1674634" y="38100"/>
                </a:lnTo>
                <a:lnTo>
                  <a:pt x="1671840" y="25400"/>
                </a:lnTo>
                <a:lnTo>
                  <a:pt x="1667268" y="25400"/>
                </a:lnTo>
                <a:lnTo>
                  <a:pt x="1669453" y="38100"/>
                </a:lnTo>
                <a:lnTo>
                  <a:pt x="1652346" y="38100"/>
                </a:lnTo>
                <a:lnTo>
                  <a:pt x="1633766" y="50800"/>
                </a:lnTo>
                <a:lnTo>
                  <a:pt x="1618716" y="38100"/>
                </a:lnTo>
                <a:lnTo>
                  <a:pt x="1614944" y="50800"/>
                </a:lnTo>
                <a:lnTo>
                  <a:pt x="1619186" y="50800"/>
                </a:lnTo>
                <a:lnTo>
                  <a:pt x="1615427" y="63500"/>
                </a:lnTo>
                <a:lnTo>
                  <a:pt x="1609737" y="50800"/>
                </a:lnTo>
                <a:lnTo>
                  <a:pt x="1610296" y="63500"/>
                </a:lnTo>
                <a:lnTo>
                  <a:pt x="1595069" y="63500"/>
                </a:lnTo>
                <a:lnTo>
                  <a:pt x="1592503" y="50800"/>
                </a:lnTo>
                <a:lnTo>
                  <a:pt x="1580388" y="50800"/>
                </a:lnTo>
                <a:lnTo>
                  <a:pt x="1573276" y="63500"/>
                </a:lnTo>
                <a:lnTo>
                  <a:pt x="1581023" y="63500"/>
                </a:lnTo>
                <a:lnTo>
                  <a:pt x="1558074" y="76200"/>
                </a:lnTo>
                <a:lnTo>
                  <a:pt x="1533169" y="88900"/>
                </a:lnTo>
                <a:lnTo>
                  <a:pt x="1509331" y="101600"/>
                </a:lnTo>
                <a:lnTo>
                  <a:pt x="1489583" y="114300"/>
                </a:lnTo>
                <a:lnTo>
                  <a:pt x="1494104" y="127000"/>
                </a:lnTo>
                <a:lnTo>
                  <a:pt x="1483220" y="127000"/>
                </a:lnTo>
                <a:lnTo>
                  <a:pt x="1474711" y="139700"/>
                </a:lnTo>
                <a:lnTo>
                  <a:pt x="1452346" y="139700"/>
                </a:lnTo>
                <a:lnTo>
                  <a:pt x="1450060" y="152400"/>
                </a:lnTo>
                <a:lnTo>
                  <a:pt x="1444980" y="152400"/>
                </a:lnTo>
                <a:lnTo>
                  <a:pt x="1438287" y="165100"/>
                </a:lnTo>
                <a:lnTo>
                  <a:pt x="1437068" y="152400"/>
                </a:lnTo>
                <a:lnTo>
                  <a:pt x="1426591" y="152400"/>
                </a:lnTo>
                <a:lnTo>
                  <a:pt x="1426248" y="139700"/>
                </a:lnTo>
                <a:lnTo>
                  <a:pt x="1417129" y="152400"/>
                </a:lnTo>
                <a:lnTo>
                  <a:pt x="1414640" y="165100"/>
                </a:lnTo>
                <a:lnTo>
                  <a:pt x="1414475" y="165100"/>
                </a:lnTo>
                <a:lnTo>
                  <a:pt x="1412316" y="177800"/>
                </a:lnTo>
                <a:lnTo>
                  <a:pt x="1404670" y="177800"/>
                </a:lnTo>
                <a:lnTo>
                  <a:pt x="1403883" y="190500"/>
                </a:lnTo>
                <a:lnTo>
                  <a:pt x="1400009" y="190500"/>
                </a:lnTo>
                <a:lnTo>
                  <a:pt x="1394079" y="203200"/>
                </a:lnTo>
                <a:lnTo>
                  <a:pt x="1394561" y="190500"/>
                </a:lnTo>
                <a:lnTo>
                  <a:pt x="1385874" y="190500"/>
                </a:lnTo>
                <a:lnTo>
                  <a:pt x="1386382" y="177800"/>
                </a:lnTo>
                <a:lnTo>
                  <a:pt x="1367663" y="190500"/>
                </a:lnTo>
                <a:lnTo>
                  <a:pt x="1357363" y="190500"/>
                </a:lnTo>
                <a:lnTo>
                  <a:pt x="1348714" y="203200"/>
                </a:lnTo>
                <a:lnTo>
                  <a:pt x="1334985" y="203200"/>
                </a:lnTo>
                <a:lnTo>
                  <a:pt x="1339494" y="215900"/>
                </a:lnTo>
                <a:lnTo>
                  <a:pt x="1348511" y="215900"/>
                </a:lnTo>
                <a:lnTo>
                  <a:pt x="1356690" y="203200"/>
                </a:lnTo>
                <a:lnTo>
                  <a:pt x="1358734" y="203200"/>
                </a:lnTo>
                <a:lnTo>
                  <a:pt x="1362341" y="215900"/>
                </a:lnTo>
                <a:lnTo>
                  <a:pt x="1360830" y="215900"/>
                </a:lnTo>
                <a:lnTo>
                  <a:pt x="1356004" y="228600"/>
                </a:lnTo>
                <a:lnTo>
                  <a:pt x="1330096" y="228600"/>
                </a:lnTo>
                <a:lnTo>
                  <a:pt x="1316545" y="215900"/>
                </a:lnTo>
                <a:lnTo>
                  <a:pt x="1302194" y="228600"/>
                </a:lnTo>
                <a:lnTo>
                  <a:pt x="1289672" y="228600"/>
                </a:lnTo>
                <a:lnTo>
                  <a:pt x="1281569" y="241300"/>
                </a:lnTo>
                <a:lnTo>
                  <a:pt x="1277556" y="241300"/>
                </a:lnTo>
                <a:lnTo>
                  <a:pt x="1275295" y="254000"/>
                </a:lnTo>
                <a:lnTo>
                  <a:pt x="1277721" y="254000"/>
                </a:lnTo>
                <a:lnTo>
                  <a:pt x="1293114" y="241300"/>
                </a:lnTo>
                <a:lnTo>
                  <a:pt x="1288656" y="254000"/>
                </a:lnTo>
                <a:lnTo>
                  <a:pt x="1284630" y="266700"/>
                </a:lnTo>
                <a:lnTo>
                  <a:pt x="1277950" y="279400"/>
                </a:lnTo>
                <a:lnTo>
                  <a:pt x="1264958" y="279400"/>
                </a:lnTo>
                <a:lnTo>
                  <a:pt x="1267294" y="266700"/>
                </a:lnTo>
                <a:lnTo>
                  <a:pt x="1253680" y="266700"/>
                </a:lnTo>
                <a:lnTo>
                  <a:pt x="1261084" y="254000"/>
                </a:lnTo>
                <a:lnTo>
                  <a:pt x="1261897" y="252907"/>
                </a:lnTo>
                <a:lnTo>
                  <a:pt x="1258595" y="241300"/>
                </a:lnTo>
                <a:lnTo>
                  <a:pt x="1257554" y="254000"/>
                </a:lnTo>
                <a:lnTo>
                  <a:pt x="1249883" y="254000"/>
                </a:lnTo>
                <a:lnTo>
                  <a:pt x="1240688" y="266700"/>
                </a:lnTo>
                <a:lnTo>
                  <a:pt x="1235075" y="279400"/>
                </a:lnTo>
                <a:lnTo>
                  <a:pt x="1230223" y="266700"/>
                </a:lnTo>
                <a:lnTo>
                  <a:pt x="1229042" y="266700"/>
                </a:lnTo>
                <a:lnTo>
                  <a:pt x="1227543" y="279400"/>
                </a:lnTo>
                <a:lnTo>
                  <a:pt x="1223695" y="279400"/>
                </a:lnTo>
                <a:lnTo>
                  <a:pt x="1223022" y="266700"/>
                </a:lnTo>
                <a:lnTo>
                  <a:pt x="1198067" y="266700"/>
                </a:lnTo>
                <a:lnTo>
                  <a:pt x="1190853" y="279400"/>
                </a:lnTo>
                <a:lnTo>
                  <a:pt x="1209103" y="279400"/>
                </a:lnTo>
                <a:lnTo>
                  <a:pt x="1215555" y="292100"/>
                </a:lnTo>
                <a:lnTo>
                  <a:pt x="1177696" y="292100"/>
                </a:lnTo>
                <a:lnTo>
                  <a:pt x="1174292" y="304800"/>
                </a:lnTo>
                <a:lnTo>
                  <a:pt x="1145590" y="304800"/>
                </a:lnTo>
                <a:lnTo>
                  <a:pt x="1149019" y="317500"/>
                </a:lnTo>
                <a:lnTo>
                  <a:pt x="1147241" y="317500"/>
                </a:lnTo>
                <a:lnTo>
                  <a:pt x="1146517" y="330200"/>
                </a:lnTo>
                <a:lnTo>
                  <a:pt x="1144028" y="342900"/>
                </a:lnTo>
                <a:lnTo>
                  <a:pt x="1137945" y="330200"/>
                </a:lnTo>
                <a:lnTo>
                  <a:pt x="1127937" y="342900"/>
                </a:lnTo>
                <a:lnTo>
                  <a:pt x="1128864" y="342900"/>
                </a:lnTo>
                <a:lnTo>
                  <a:pt x="1130046" y="355600"/>
                </a:lnTo>
                <a:lnTo>
                  <a:pt x="1120825" y="355600"/>
                </a:lnTo>
                <a:lnTo>
                  <a:pt x="1120609" y="342900"/>
                </a:lnTo>
                <a:lnTo>
                  <a:pt x="1112685" y="355600"/>
                </a:lnTo>
                <a:lnTo>
                  <a:pt x="1107897" y="342900"/>
                </a:lnTo>
                <a:lnTo>
                  <a:pt x="1103566" y="342900"/>
                </a:lnTo>
                <a:lnTo>
                  <a:pt x="1098804" y="355600"/>
                </a:lnTo>
                <a:lnTo>
                  <a:pt x="1084707" y="355600"/>
                </a:lnTo>
                <a:lnTo>
                  <a:pt x="1088923" y="368300"/>
                </a:lnTo>
                <a:lnTo>
                  <a:pt x="1090930" y="368300"/>
                </a:lnTo>
                <a:lnTo>
                  <a:pt x="1089952" y="381000"/>
                </a:lnTo>
                <a:lnTo>
                  <a:pt x="1069708" y="381000"/>
                </a:lnTo>
                <a:lnTo>
                  <a:pt x="1068197" y="368300"/>
                </a:lnTo>
                <a:lnTo>
                  <a:pt x="1060945" y="368300"/>
                </a:lnTo>
                <a:lnTo>
                  <a:pt x="1050188" y="393700"/>
                </a:lnTo>
                <a:lnTo>
                  <a:pt x="1042835" y="393700"/>
                </a:lnTo>
                <a:lnTo>
                  <a:pt x="1037590" y="406400"/>
                </a:lnTo>
                <a:lnTo>
                  <a:pt x="1034757" y="393700"/>
                </a:lnTo>
                <a:lnTo>
                  <a:pt x="1032433" y="393700"/>
                </a:lnTo>
                <a:lnTo>
                  <a:pt x="1032065" y="385432"/>
                </a:lnTo>
                <a:lnTo>
                  <a:pt x="1021473" y="406400"/>
                </a:lnTo>
                <a:lnTo>
                  <a:pt x="1018019" y="393700"/>
                </a:lnTo>
                <a:lnTo>
                  <a:pt x="1006538" y="393700"/>
                </a:lnTo>
                <a:lnTo>
                  <a:pt x="998397" y="406400"/>
                </a:lnTo>
                <a:lnTo>
                  <a:pt x="991958" y="419100"/>
                </a:lnTo>
                <a:lnTo>
                  <a:pt x="984719" y="419100"/>
                </a:lnTo>
                <a:lnTo>
                  <a:pt x="974204" y="431800"/>
                </a:lnTo>
                <a:lnTo>
                  <a:pt x="974026" y="431800"/>
                </a:lnTo>
                <a:lnTo>
                  <a:pt x="971918" y="444500"/>
                </a:lnTo>
                <a:lnTo>
                  <a:pt x="950163" y="444500"/>
                </a:lnTo>
                <a:lnTo>
                  <a:pt x="940384" y="457200"/>
                </a:lnTo>
                <a:lnTo>
                  <a:pt x="932942" y="469900"/>
                </a:lnTo>
                <a:lnTo>
                  <a:pt x="915327" y="457200"/>
                </a:lnTo>
                <a:lnTo>
                  <a:pt x="914654" y="469900"/>
                </a:lnTo>
                <a:lnTo>
                  <a:pt x="921270" y="469900"/>
                </a:lnTo>
                <a:lnTo>
                  <a:pt x="926706" y="482600"/>
                </a:lnTo>
                <a:lnTo>
                  <a:pt x="922464" y="482600"/>
                </a:lnTo>
                <a:lnTo>
                  <a:pt x="915797" y="495300"/>
                </a:lnTo>
                <a:lnTo>
                  <a:pt x="911034" y="495300"/>
                </a:lnTo>
                <a:lnTo>
                  <a:pt x="906881" y="482600"/>
                </a:lnTo>
                <a:lnTo>
                  <a:pt x="902106" y="482600"/>
                </a:lnTo>
                <a:lnTo>
                  <a:pt x="900188" y="495300"/>
                </a:lnTo>
                <a:lnTo>
                  <a:pt x="896594" y="495300"/>
                </a:lnTo>
                <a:lnTo>
                  <a:pt x="889647" y="508000"/>
                </a:lnTo>
                <a:lnTo>
                  <a:pt x="873175" y="508000"/>
                </a:lnTo>
                <a:lnTo>
                  <a:pt x="876414" y="495300"/>
                </a:lnTo>
                <a:lnTo>
                  <a:pt x="879411" y="482600"/>
                </a:lnTo>
                <a:lnTo>
                  <a:pt x="871270" y="482600"/>
                </a:lnTo>
                <a:lnTo>
                  <a:pt x="873023" y="495300"/>
                </a:lnTo>
                <a:lnTo>
                  <a:pt x="850912" y="520700"/>
                </a:lnTo>
                <a:lnTo>
                  <a:pt x="852716" y="533400"/>
                </a:lnTo>
                <a:lnTo>
                  <a:pt x="837336" y="533400"/>
                </a:lnTo>
                <a:lnTo>
                  <a:pt x="837679" y="546100"/>
                </a:lnTo>
                <a:lnTo>
                  <a:pt x="838517" y="558800"/>
                </a:lnTo>
                <a:lnTo>
                  <a:pt x="819810" y="558800"/>
                </a:lnTo>
                <a:lnTo>
                  <a:pt x="812126" y="571500"/>
                </a:lnTo>
                <a:lnTo>
                  <a:pt x="809840" y="571500"/>
                </a:lnTo>
                <a:lnTo>
                  <a:pt x="792670" y="584200"/>
                </a:lnTo>
                <a:lnTo>
                  <a:pt x="792492" y="584200"/>
                </a:lnTo>
                <a:lnTo>
                  <a:pt x="790930" y="596900"/>
                </a:lnTo>
                <a:lnTo>
                  <a:pt x="789927" y="609600"/>
                </a:lnTo>
                <a:lnTo>
                  <a:pt x="782688" y="609600"/>
                </a:lnTo>
                <a:lnTo>
                  <a:pt x="790321" y="596900"/>
                </a:lnTo>
                <a:lnTo>
                  <a:pt x="786866" y="596900"/>
                </a:lnTo>
                <a:lnTo>
                  <a:pt x="781126" y="609600"/>
                </a:lnTo>
                <a:lnTo>
                  <a:pt x="776719" y="609600"/>
                </a:lnTo>
                <a:lnTo>
                  <a:pt x="776249" y="596900"/>
                </a:lnTo>
                <a:lnTo>
                  <a:pt x="783793" y="596900"/>
                </a:lnTo>
                <a:lnTo>
                  <a:pt x="770991" y="584200"/>
                </a:lnTo>
                <a:lnTo>
                  <a:pt x="767562" y="596900"/>
                </a:lnTo>
                <a:lnTo>
                  <a:pt x="763473" y="596900"/>
                </a:lnTo>
                <a:lnTo>
                  <a:pt x="763117" y="597217"/>
                </a:lnTo>
                <a:lnTo>
                  <a:pt x="763117" y="622300"/>
                </a:lnTo>
                <a:lnTo>
                  <a:pt x="750341" y="622300"/>
                </a:lnTo>
                <a:lnTo>
                  <a:pt x="751687" y="609600"/>
                </a:lnTo>
                <a:lnTo>
                  <a:pt x="758761" y="609600"/>
                </a:lnTo>
                <a:lnTo>
                  <a:pt x="763117" y="622300"/>
                </a:lnTo>
                <a:lnTo>
                  <a:pt x="763117" y="597217"/>
                </a:lnTo>
                <a:lnTo>
                  <a:pt x="748728" y="609600"/>
                </a:lnTo>
                <a:lnTo>
                  <a:pt x="756031" y="596900"/>
                </a:lnTo>
                <a:lnTo>
                  <a:pt x="726643" y="596900"/>
                </a:lnTo>
                <a:lnTo>
                  <a:pt x="738797" y="609600"/>
                </a:lnTo>
                <a:lnTo>
                  <a:pt x="748601" y="609600"/>
                </a:lnTo>
                <a:lnTo>
                  <a:pt x="749960" y="622300"/>
                </a:lnTo>
                <a:lnTo>
                  <a:pt x="740702" y="622300"/>
                </a:lnTo>
                <a:lnTo>
                  <a:pt x="738416" y="635000"/>
                </a:lnTo>
                <a:lnTo>
                  <a:pt x="733844" y="622300"/>
                </a:lnTo>
                <a:lnTo>
                  <a:pt x="729678" y="622300"/>
                </a:lnTo>
                <a:lnTo>
                  <a:pt x="725449" y="635000"/>
                </a:lnTo>
                <a:lnTo>
                  <a:pt x="720686" y="635000"/>
                </a:lnTo>
                <a:lnTo>
                  <a:pt x="712495" y="622300"/>
                </a:lnTo>
                <a:lnTo>
                  <a:pt x="710171" y="635000"/>
                </a:lnTo>
                <a:lnTo>
                  <a:pt x="711174" y="635000"/>
                </a:lnTo>
                <a:lnTo>
                  <a:pt x="711492" y="647700"/>
                </a:lnTo>
                <a:lnTo>
                  <a:pt x="694436" y="647700"/>
                </a:lnTo>
                <a:lnTo>
                  <a:pt x="691197" y="660400"/>
                </a:lnTo>
                <a:lnTo>
                  <a:pt x="681710" y="660400"/>
                </a:lnTo>
                <a:lnTo>
                  <a:pt x="674763" y="673100"/>
                </a:lnTo>
                <a:lnTo>
                  <a:pt x="669010" y="685800"/>
                </a:lnTo>
                <a:lnTo>
                  <a:pt x="663092" y="698500"/>
                </a:lnTo>
                <a:lnTo>
                  <a:pt x="657682" y="698500"/>
                </a:lnTo>
                <a:lnTo>
                  <a:pt x="656259" y="685800"/>
                </a:lnTo>
                <a:lnTo>
                  <a:pt x="653719" y="685800"/>
                </a:lnTo>
                <a:lnTo>
                  <a:pt x="653554" y="698500"/>
                </a:lnTo>
                <a:lnTo>
                  <a:pt x="649020" y="698500"/>
                </a:lnTo>
                <a:lnTo>
                  <a:pt x="651268" y="711200"/>
                </a:lnTo>
                <a:lnTo>
                  <a:pt x="652792" y="711200"/>
                </a:lnTo>
                <a:lnTo>
                  <a:pt x="650430" y="723900"/>
                </a:lnTo>
                <a:lnTo>
                  <a:pt x="622820" y="723900"/>
                </a:lnTo>
                <a:lnTo>
                  <a:pt x="616254" y="736600"/>
                </a:lnTo>
                <a:lnTo>
                  <a:pt x="612190" y="736600"/>
                </a:lnTo>
                <a:lnTo>
                  <a:pt x="607834" y="723900"/>
                </a:lnTo>
                <a:lnTo>
                  <a:pt x="602805" y="736600"/>
                </a:lnTo>
                <a:lnTo>
                  <a:pt x="599960" y="749300"/>
                </a:lnTo>
                <a:lnTo>
                  <a:pt x="598144" y="762000"/>
                </a:lnTo>
                <a:lnTo>
                  <a:pt x="596188" y="774700"/>
                </a:lnTo>
                <a:lnTo>
                  <a:pt x="587336" y="774700"/>
                </a:lnTo>
                <a:lnTo>
                  <a:pt x="590626" y="787400"/>
                </a:lnTo>
                <a:lnTo>
                  <a:pt x="590638" y="800100"/>
                </a:lnTo>
                <a:lnTo>
                  <a:pt x="589000" y="812800"/>
                </a:lnTo>
                <a:lnTo>
                  <a:pt x="603542" y="812800"/>
                </a:lnTo>
                <a:lnTo>
                  <a:pt x="593852" y="825500"/>
                </a:lnTo>
                <a:lnTo>
                  <a:pt x="588937" y="825500"/>
                </a:lnTo>
                <a:lnTo>
                  <a:pt x="587552" y="812800"/>
                </a:lnTo>
                <a:lnTo>
                  <a:pt x="587095" y="825500"/>
                </a:lnTo>
                <a:lnTo>
                  <a:pt x="578624" y="825500"/>
                </a:lnTo>
                <a:lnTo>
                  <a:pt x="576059" y="812800"/>
                </a:lnTo>
                <a:lnTo>
                  <a:pt x="574725" y="800100"/>
                </a:lnTo>
                <a:lnTo>
                  <a:pt x="581914" y="800100"/>
                </a:lnTo>
                <a:lnTo>
                  <a:pt x="585533" y="812800"/>
                </a:lnTo>
                <a:lnTo>
                  <a:pt x="583933" y="800100"/>
                </a:lnTo>
                <a:lnTo>
                  <a:pt x="581787" y="787400"/>
                </a:lnTo>
                <a:lnTo>
                  <a:pt x="574916" y="787400"/>
                </a:lnTo>
                <a:lnTo>
                  <a:pt x="574840" y="785520"/>
                </a:lnTo>
                <a:lnTo>
                  <a:pt x="573557" y="783958"/>
                </a:lnTo>
                <a:lnTo>
                  <a:pt x="570090" y="784301"/>
                </a:lnTo>
                <a:lnTo>
                  <a:pt x="572046" y="785025"/>
                </a:lnTo>
                <a:lnTo>
                  <a:pt x="573493" y="786358"/>
                </a:lnTo>
                <a:lnTo>
                  <a:pt x="574560" y="787400"/>
                </a:lnTo>
                <a:lnTo>
                  <a:pt x="563854" y="787400"/>
                </a:lnTo>
                <a:lnTo>
                  <a:pt x="563854" y="800100"/>
                </a:lnTo>
                <a:lnTo>
                  <a:pt x="560781" y="812800"/>
                </a:lnTo>
                <a:lnTo>
                  <a:pt x="555929" y="812800"/>
                </a:lnTo>
                <a:lnTo>
                  <a:pt x="555599" y="800100"/>
                </a:lnTo>
                <a:lnTo>
                  <a:pt x="563854" y="800100"/>
                </a:lnTo>
                <a:lnTo>
                  <a:pt x="563854" y="787400"/>
                </a:lnTo>
                <a:lnTo>
                  <a:pt x="558723" y="787400"/>
                </a:lnTo>
                <a:lnTo>
                  <a:pt x="533463" y="800100"/>
                </a:lnTo>
                <a:lnTo>
                  <a:pt x="531723" y="812800"/>
                </a:lnTo>
                <a:lnTo>
                  <a:pt x="529971" y="838200"/>
                </a:lnTo>
                <a:lnTo>
                  <a:pt x="525665" y="850900"/>
                </a:lnTo>
                <a:lnTo>
                  <a:pt x="516242" y="876300"/>
                </a:lnTo>
                <a:lnTo>
                  <a:pt x="513422" y="863600"/>
                </a:lnTo>
                <a:lnTo>
                  <a:pt x="508749" y="850900"/>
                </a:lnTo>
                <a:lnTo>
                  <a:pt x="496506" y="850900"/>
                </a:lnTo>
                <a:lnTo>
                  <a:pt x="505129" y="838200"/>
                </a:lnTo>
                <a:lnTo>
                  <a:pt x="510184" y="838200"/>
                </a:lnTo>
                <a:lnTo>
                  <a:pt x="514832" y="825500"/>
                </a:lnTo>
                <a:lnTo>
                  <a:pt x="515239" y="824801"/>
                </a:lnTo>
                <a:lnTo>
                  <a:pt x="512495" y="812800"/>
                </a:lnTo>
                <a:lnTo>
                  <a:pt x="501129" y="838200"/>
                </a:lnTo>
                <a:lnTo>
                  <a:pt x="494322" y="825500"/>
                </a:lnTo>
                <a:lnTo>
                  <a:pt x="491426" y="838200"/>
                </a:lnTo>
                <a:lnTo>
                  <a:pt x="483235" y="838200"/>
                </a:lnTo>
                <a:lnTo>
                  <a:pt x="490080" y="850900"/>
                </a:lnTo>
                <a:lnTo>
                  <a:pt x="487070" y="850900"/>
                </a:lnTo>
                <a:lnTo>
                  <a:pt x="479971" y="863600"/>
                </a:lnTo>
                <a:lnTo>
                  <a:pt x="474586" y="876300"/>
                </a:lnTo>
                <a:lnTo>
                  <a:pt x="471182" y="876300"/>
                </a:lnTo>
                <a:lnTo>
                  <a:pt x="469734" y="863600"/>
                </a:lnTo>
                <a:lnTo>
                  <a:pt x="471347" y="863600"/>
                </a:lnTo>
                <a:lnTo>
                  <a:pt x="477100" y="850900"/>
                </a:lnTo>
                <a:lnTo>
                  <a:pt x="468160" y="863600"/>
                </a:lnTo>
                <a:lnTo>
                  <a:pt x="468388" y="876300"/>
                </a:lnTo>
                <a:lnTo>
                  <a:pt x="464070" y="883246"/>
                </a:lnTo>
                <a:lnTo>
                  <a:pt x="463219" y="876300"/>
                </a:lnTo>
                <a:lnTo>
                  <a:pt x="459867" y="889000"/>
                </a:lnTo>
                <a:lnTo>
                  <a:pt x="446214" y="889000"/>
                </a:lnTo>
                <a:lnTo>
                  <a:pt x="416941" y="914400"/>
                </a:lnTo>
                <a:lnTo>
                  <a:pt x="407619" y="927100"/>
                </a:lnTo>
                <a:lnTo>
                  <a:pt x="408635" y="939800"/>
                </a:lnTo>
                <a:lnTo>
                  <a:pt x="401180" y="939800"/>
                </a:lnTo>
                <a:lnTo>
                  <a:pt x="396595" y="927100"/>
                </a:lnTo>
                <a:lnTo>
                  <a:pt x="393852" y="927100"/>
                </a:lnTo>
                <a:lnTo>
                  <a:pt x="409028" y="990600"/>
                </a:lnTo>
                <a:lnTo>
                  <a:pt x="398716" y="977900"/>
                </a:lnTo>
                <a:lnTo>
                  <a:pt x="384797" y="965200"/>
                </a:lnTo>
                <a:lnTo>
                  <a:pt x="373697" y="952500"/>
                </a:lnTo>
                <a:lnTo>
                  <a:pt x="373418" y="950582"/>
                </a:lnTo>
                <a:lnTo>
                  <a:pt x="395363" y="966190"/>
                </a:lnTo>
                <a:lnTo>
                  <a:pt x="379691" y="932649"/>
                </a:lnTo>
                <a:lnTo>
                  <a:pt x="382371" y="946302"/>
                </a:lnTo>
                <a:lnTo>
                  <a:pt x="378358" y="948080"/>
                </a:lnTo>
                <a:lnTo>
                  <a:pt x="373303" y="949820"/>
                </a:lnTo>
                <a:lnTo>
                  <a:pt x="371894" y="939800"/>
                </a:lnTo>
                <a:lnTo>
                  <a:pt x="366649" y="939800"/>
                </a:lnTo>
                <a:lnTo>
                  <a:pt x="360299" y="952500"/>
                </a:lnTo>
                <a:lnTo>
                  <a:pt x="356387" y="965200"/>
                </a:lnTo>
                <a:lnTo>
                  <a:pt x="374535" y="965200"/>
                </a:lnTo>
                <a:lnTo>
                  <a:pt x="376021" y="977900"/>
                </a:lnTo>
                <a:lnTo>
                  <a:pt x="346481" y="977900"/>
                </a:lnTo>
                <a:lnTo>
                  <a:pt x="352082" y="990600"/>
                </a:lnTo>
                <a:lnTo>
                  <a:pt x="355320" y="990600"/>
                </a:lnTo>
                <a:lnTo>
                  <a:pt x="353720" y="1003300"/>
                </a:lnTo>
                <a:lnTo>
                  <a:pt x="350291" y="990600"/>
                </a:lnTo>
                <a:lnTo>
                  <a:pt x="344373" y="990600"/>
                </a:lnTo>
                <a:lnTo>
                  <a:pt x="338836" y="977900"/>
                </a:lnTo>
                <a:lnTo>
                  <a:pt x="336537" y="977900"/>
                </a:lnTo>
                <a:lnTo>
                  <a:pt x="338823" y="1016000"/>
                </a:lnTo>
                <a:lnTo>
                  <a:pt x="336778" y="1003300"/>
                </a:lnTo>
                <a:lnTo>
                  <a:pt x="331127" y="1003300"/>
                </a:lnTo>
                <a:lnTo>
                  <a:pt x="323850" y="990600"/>
                </a:lnTo>
                <a:lnTo>
                  <a:pt x="316979" y="990600"/>
                </a:lnTo>
                <a:lnTo>
                  <a:pt x="312115" y="1003300"/>
                </a:lnTo>
                <a:lnTo>
                  <a:pt x="305104" y="1016000"/>
                </a:lnTo>
                <a:lnTo>
                  <a:pt x="306933" y="1041400"/>
                </a:lnTo>
                <a:lnTo>
                  <a:pt x="309156" y="1054100"/>
                </a:lnTo>
                <a:lnTo>
                  <a:pt x="303314" y="1066800"/>
                </a:lnTo>
                <a:lnTo>
                  <a:pt x="299758" y="1054100"/>
                </a:lnTo>
                <a:lnTo>
                  <a:pt x="292773" y="1054100"/>
                </a:lnTo>
                <a:lnTo>
                  <a:pt x="284162" y="1041400"/>
                </a:lnTo>
                <a:lnTo>
                  <a:pt x="275717" y="1041400"/>
                </a:lnTo>
                <a:lnTo>
                  <a:pt x="281851" y="1054100"/>
                </a:lnTo>
                <a:lnTo>
                  <a:pt x="289839" y="1079500"/>
                </a:lnTo>
                <a:lnTo>
                  <a:pt x="295605" y="1104900"/>
                </a:lnTo>
                <a:lnTo>
                  <a:pt x="295059" y="1117600"/>
                </a:lnTo>
                <a:lnTo>
                  <a:pt x="287312" y="1117600"/>
                </a:lnTo>
                <a:lnTo>
                  <a:pt x="282740" y="1143000"/>
                </a:lnTo>
                <a:lnTo>
                  <a:pt x="276974" y="1117600"/>
                </a:lnTo>
                <a:lnTo>
                  <a:pt x="271386" y="1092200"/>
                </a:lnTo>
                <a:lnTo>
                  <a:pt x="267106" y="1066800"/>
                </a:lnTo>
                <a:lnTo>
                  <a:pt x="265290" y="1054100"/>
                </a:lnTo>
                <a:lnTo>
                  <a:pt x="240868" y="1054100"/>
                </a:lnTo>
                <a:lnTo>
                  <a:pt x="246608" y="1041400"/>
                </a:lnTo>
                <a:lnTo>
                  <a:pt x="236804" y="1041400"/>
                </a:lnTo>
                <a:lnTo>
                  <a:pt x="230606" y="1054100"/>
                </a:lnTo>
                <a:lnTo>
                  <a:pt x="224701" y="1054100"/>
                </a:lnTo>
                <a:lnTo>
                  <a:pt x="228841" y="1066800"/>
                </a:lnTo>
                <a:lnTo>
                  <a:pt x="227533" y="1079500"/>
                </a:lnTo>
                <a:lnTo>
                  <a:pt x="225882" y="1079500"/>
                </a:lnTo>
                <a:lnTo>
                  <a:pt x="228993" y="1092200"/>
                </a:lnTo>
                <a:lnTo>
                  <a:pt x="240652" y="1054100"/>
                </a:lnTo>
                <a:lnTo>
                  <a:pt x="247738" y="1066800"/>
                </a:lnTo>
                <a:lnTo>
                  <a:pt x="251193" y="1079500"/>
                </a:lnTo>
                <a:lnTo>
                  <a:pt x="249491" y="1104900"/>
                </a:lnTo>
                <a:lnTo>
                  <a:pt x="241096" y="1117600"/>
                </a:lnTo>
                <a:lnTo>
                  <a:pt x="235178" y="1104900"/>
                </a:lnTo>
                <a:lnTo>
                  <a:pt x="229590" y="1104900"/>
                </a:lnTo>
                <a:lnTo>
                  <a:pt x="224764" y="1092200"/>
                </a:lnTo>
                <a:lnTo>
                  <a:pt x="220751" y="1092200"/>
                </a:lnTo>
                <a:lnTo>
                  <a:pt x="217881" y="1104900"/>
                </a:lnTo>
                <a:lnTo>
                  <a:pt x="210312" y="1104900"/>
                </a:lnTo>
                <a:lnTo>
                  <a:pt x="210820" y="1092200"/>
                </a:lnTo>
                <a:lnTo>
                  <a:pt x="205524" y="1104900"/>
                </a:lnTo>
                <a:lnTo>
                  <a:pt x="204203" y="1117600"/>
                </a:lnTo>
                <a:lnTo>
                  <a:pt x="201422" y="1117600"/>
                </a:lnTo>
                <a:lnTo>
                  <a:pt x="191693" y="1130300"/>
                </a:lnTo>
                <a:lnTo>
                  <a:pt x="173520" y="1130300"/>
                </a:lnTo>
                <a:lnTo>
                  <a:pt x="190017" y="1143000"/>
                </a:lnTo>
                <a:lnTo>
                  <a:pt x="209321" y="1155700"/>
                </a:lnTo>
                <a:lnTo>
                  <a:pt x="226339" y="1168400"/>
                </a:lnTo>
                <a:lnTo>
                  <a:pt x="235966" y="1181100"/>
                </a:lnTo>
                <a:lnTo>
                  <a:pt x="219456" y="1181100"/>
                </a:lnTo>
                <a:lnTo>
                  <a:pt x="207098" y="1193800"/>
                </a:lnTo>
                <a:lnTo>
                  <a:pt x="197269" y="1193800"/>
                </a:lnTo>
                <a:lnTo>
                  <a:pt x="188353" y="1181100"/>
                </a:lnTo>
                <a:lnTo>
                  <a:pt x="182435" y="1168400"/>
                </a:lnTo>
                <a:lnTo>
                  <a:pt x="176923" y="1155700"/>
                </a:lnTo>
                <a:lnTo>
                  <a:pt x="172008" y="1155700"/>
                </a:lnTo>
                <a:lnTo>
                  <a:pt x="172681" y="1168400"/>
                </a:lnTo>
                <a:lnTo>
                  <a:pt x="160769" y="1168400"/>
                </a:lnTo>
                <a:lnTo>
                  <a:pt x="157187" y="1181100"/>
                </a:lnTo>
                <a:lnTo>
                  <a:pt x="161251" y="1181100"/>
                </a:lnTo>
                <a:lnTo>
                  <a:pt x="157137" y="1193800"/>
                </a:lnTo>
                <a:lnTo>
                  <a:pt x="146646" y="1193800"/>
                </a:lnTo>
                <a:lnTo>
                  <a:pt x="153403" y="1206500"/>
                </a:lnTo>
                <a:lnTo>
                  <a:pt x="158330" y="1219200"/>
                </a:lnTo>
                <a:lnTo>
                  <a:pt x="160693" y="1231900"/>
                </a:lnTo>
                <a:lnTo>
                  <a:pt x="149428" y="1231900"/>
                </a:lnTo>
                <a:lnTo>
                  <a:pt x="138061" y="1244600"/>
                </a:lnTo>
                <a:lnTo>
                  <a:pt x="127546" y="1244600"/>
                </a:lnTo>
                <a:lnTo>
                  <a:pt x="117538" y="1257300"/>
                </a:lnTo>
                <a:lnTo>
                  <a:pt x="107670" y="1270000"/>
                </a:lnTo>
                <a:lnTo>
                  <a:pt x="94068" y="1270000"/>
                </a:lnTo>
                <a:lnTo>
                  <a:pt x="94018" y="1270177"/>
                </a:lnTo>
                <a:lnTo>
                  <a:pt x="102781" y="1282700"/>
                </a:lnTo>
                <a:lnTo>
                  <a:pt x="107937" y="1295400"/>
                </a:lnTo>
                <a:lnTo>
                  <a:pt x="109143" y="1308100"/>
                </a:lnTo>
                <a:lnTo>
                  <a:pt x="106172" y="1333500"/>
                </a:lnTo>
                <a:lnTo>
                  <a:pt x="93014" y="1333500"/>
                </a:lnTo>
                <a:lnTo>
                  <a:pt x="93014" y="1384300"/>
                </a:lnTo>
                <a:lnTo>
                  <a:pt x="90106" y="1397000"/>
                </a:lnTo>
                <a:lnTo>
                  <a:pt x="85267" y="1397000"/>
                </a:lnTo>
                <a:lnTo>
                  <a:pt x="93014" y="1384300"/>
                </a:lnTo>
                <a:lnTo>
                  <a:pt x="93014" y="1333500"/>
                </a:lnTo>
                <a:lnTo>
                  <a:pt x="92341" y="1333500"/>
                </a:lnTo>
                <a:lnTo>
                  <a:pt x="83693" y="1346200"/>
                </a:lnTo>
                <a:lnTo>
                  <a:pt x="84912" y="1358900"/>
                </a:lnTo>
                <a:lnTo>
                  <a:pt x="85420" y="1371600"/>
                </a:lnTo>
                <a:lnTo>
                  <a:pt x="74663" y="1384300"/>
                </a:lnTo>
                <a:lnTo>
                  <a:pt x="58293" y="1384300"/>
                </a:lnTo>
                <a:lnTo>
                  <a:pt x="53035" y="1371600"/>
                </a:lnTo>
                <a:lnTo>
                  <a:pt x="47574" y="1371600"/>
                </a:lnTo>
                <a:lnTo>
                  <a:pt x="52628" y="1358900"/>
                </a:lnTo>
                <a:lnTo>
                  <a:pt x="59423" y="1358900"/>
                </a:lnTo>
                <a:lnTo>
                  <a:pt x="60185" y="1357503"/>
                </a:lnTo>
                <a:lnTo>
                  <a:pt x="59778" y="1346200"/>
                </a:lnTo>
                <a:lnTo>
                  <a:pt x="60756" y="1342364"/>
                </a:lnTo>
                <a:lnTo>
                  <a:pt x="57302" y="1346200"/>
                </a:lnTo>
                <a:lnTo>
                  <a:pt x="43700" y="1358900"/>
                </a:lnTo>
                <a:lnTo>
                  <a:pt x="28384" y="1384300"/>
                </a:lnTo>
                <a:lnTo>
                  <a:pt x="11772" y="1397000"/>
                </a:lnTo>
                <a:lnTo>
                  <a:pt x="12280" y="1397000"/>
                </a:lnTo>
                <a:lnTo>
                  <a:pt x="11049" y="1409700"/>
                </a:lnTo>
                <a:lnTo>
                  <a:pt x="17068" y="1409700"/>
                </a:lnTo>
                <a:lnTo>
                  <a:pt x="20421" y="1397000"/>
                </a:lnTo>
                <a:lnTo>
                  <a:pt x="25908" y="1397000"/>
                </a:lnTo>
                <a:lnTo>
                  <a:pt x="27000" y="1409700"/>
                </a:lnTo>
                <a:lnTo>
                  <a:pt x="31737" y="1409700"/>
                </a:lnTo>
                <a:lnTo>
                  <a:pt x="31242" y="1422400"/>
                </a:lnTo>
                <a:lnTo>
                  <a:pt x="30238" y="1435100"/>
                </a:lnTo>
                <a:lnTo>
                  <a:pt x="27101" y="1447800"/>
                </a:lnTo>
                <a:lnTo>
                  <a:pt x="19532" y="1447800"/>
                </a:lnTo>
                <a:lnTo>
                  <a:pt x="18529" y="1435100"/>
                </a:lnTo>
                <a:lnTo>
                  <a:pt x="14998" y="1435100"/>
                </a:lnTo>
                <a:lnTo>
                  <a:pt x="6629" y="1447800"/>
                </a:lnTo>
                <a:lnTo>
                  <a:pt x="0" y="1447800"/>
                </a:lnTo>
                <a:lnTo>
                  <a:pt x="1689" y="1460500"/>
                </a:lnTo>
                <a:lnTo>
                  <a:pt x="15062" y="1460500"/>
                </a:lnTo>
                <a:lnTo>
                  <a:pt x="15468" y="1473200"/>
                </a:lnTo>
                <a:lnTo>
                  <a:pt x="15824" y="1473200"/>
                </a:lnTo>
                <a:lnTo>
                  <a:pt x="14224" y="1485900"/>
                </a:lnTo>
                <a:lnTo>
                  <a:pt x="8763" y="1498600"/>
                </a:lnTo>
                <a:lnTo>
                  <a:pt x="27114" y="1498600"/>
                </a:lnTo>
                <a:lnTo>
                  <a:pt x="21120" y="1485900"/>
                </a:lnTo>
                <a:lnTo>
                  <a:pt x="25984" y="1473200"/>
                </a:lnTo>
                <a:lnTo>
                  <a:pt x="30200" y="1473200"/>
                </a:lnTo>
                <a:lnTo>
                  <a:pt x="22263" y="1460500"/>
                </a:lnTo>
                <a:lnTo>
                  <a:pt x="47574" y="1460500"/>
                </a:lnTo>
                <a:lnTo>
                  <a:pt x="56934" y="1460500"/>
                </a:lnTo>
                <a:lnTo>
                  <a:pt x="53936" y="1450289"/>
                </a:lnTo>
                <a:lnTo>
                  <a:pt x="55486" y="1447800"/>
                </a:lnTo>
                <a:lnTo>
                  <a:pt x="53200" y="1447800"/>
                </a:lnTo>
                <a:lnTo>
                  <a:pt x="44678" y="1447800"/>
                </a:lnTo>
                <a:lnTo>
                  <a:pt x="43332" y="1435100"/>
                </a:lnTo>
                <a:lnTo>
                  <a:pt x="45402" y="1422400"/>
                </a:lnTo>
                <a:lnTo>
                  <a:pt x="48298" y="1422400"/>
                </a:lnTo>
                <a:lnTo>
                  <a:pt x="49466" y="1409700"/>
                </a:lnTo>
                <a:lnTo>
                  <a:pt x="54991" y="1409700"/>
                </a:lnTo>
                <a:lnTo>
                  <a:pt x="51917" y="1422400"/>
                </a:lnTo>
                <a:lnTo>
                  <a:pt x="57835" y="1422400"/>
                </a:lnTo>
                <a:lnTo>
                  <a:pt x="56718" y="1409700"/>
                </a:lnTo>
                <a:lnTo>
                  <a:pt x="72440" y="1409700"/>
                </a:lnTo>
                <a:lnTo>
                  <a:pt x="74002" y="1409700"/>
                </a:lnTo>
                <a:lnTo>
                  <a:pt x="75742" y="1409700"/>
                </a:lnTo>
                <a:lnTo>
                  <a:pt x="75615" y="1422400"/>
                </a:lnTo>
                <a:lnTo>
                  <a:pt x="84086" y="1409700"/>
                </a:lnTo>
                <a:lnTo>
                  <a:pt x="90716" y="1397000"/>
                </a:lnTo>
                <a:lnTo>
                  <a:pt x="100457" y="1397000"/>
                </a:lnTo>
                <a:lnTo>
                  <a:pt x="102323" y="1384300"/>
                </a:lnTo>
                <a:lnTo>
                  <a:pt x="104863" y="1384300"/>
                </a:lnTo>
                <a:lnTo>
                  <a:pt x="105270" y="1371600"/>
                </a:lnTo>
                <a:lnTo>
                  <a:pt x="110121" y="1371600"/>
                </a:lnTo>
                <a:lnTo>
                  <a:pt x="112242" y="1358900"/>
                </a:lnTo>
                <a:lnTo>
                  <a:pt x="116484" y="1358900"/>
                </a:lnTo>
                <a:lnTo>
                  <a:pt x="125298" y="1346200"/>
                </a:lnTo>
                <a:lnTo>
                  <a:pt x="132918" y="1333500"/>
                </a:lnTo>
                <a:lnTo>
                  <a:pt x="143306" y="1320800"/>
                </a:lnTo>
                <a:lnTo>
                  <a:pt x="160362" y="1308100"/>
                </a:lnTo>
                <a:lnTo>
                  <a:pt x="162356" y="1295400"/>
                </a:lnTo>
                <a:lnTo>
                  <a:pt x="168910" y="1295400"/>
                </a:lnTo>
                <a:lnTo>
                  <a:pt x="174917" y="1282700"/>
                </a:lnTo>
                <a:lnTo>
                  <a:pt x="196113" y="1282700"/>
                </a:lnTo>
                <a:lnTo>
                  <a:pt x="202450" y="1270000"/>
                </a:lnTo>
                <a:lnTo>
                  <a:pt x="218732" y="1270000"/>
                </a:lnTo>
                <a:lnTo>
                  <a:pt x="230441" y="1257300"/>
                </a:lnTo>
                <a:lnTo>
                  <a:pt x="240271" y="1231900"/>
                </a:lnTo>
                <a:lnTo>
                  <a:pt x="249961" y="1231900"/>
                </a:lnTo>
                <a:lnTo>
                  <a:pt x="242214" y="1219200"/>
                </a:lnTo>
                <a:lnTo>
                  <a:pt x="247548" y="1206500"/>
                </a:lnTo>
                <a:lnTo>
                  <a:pt x="252310" y="1206500"/>
                </a:lnTo>
                <a:lnTo>
                  <a:pt x="256781" y="1193800"/>
                </a:lnTo>
                <a:lnTo>
                  <a:pt x="261277" y="1193800"/>
                </a:lnTo>
                <a:lnTo>
                  <a:pt x="253530" y="1181100"/>
                </a:lnTo>
                <a:lnTo>
                  <a:pt x="258787" y="1168400"/>
                </a:lnTo>
                <a:lnTo>
                  <a:pt x="268998" y="1168400"/>
                </a:lnTo>
                <a:lnTo>
                  <a:pt x="281063" y="1155700"/>
                </a:lnTo>
                <a:lnTo>
                  <a:pt x="302679" y="1155700"/>
                </a:lnTo>
                <a:lnTo>
                  <a:pt x="307530" y="1143000"/>
                </a:lnTo>
                <a:lnTo>
                  <a:pt x="311226" y="1130300"/>
                </a:lnTo>
                <a:lnTo>
                  <a:pt x="314807" y="1130300"/>
                </a:lnTo>
                <a:lnTo>
                  <a:pt x="319062" y="1117600"/>
                </a:lnTo>
                <a:lnTo>
                  <a:pt x="324878" y="1117600"/>
                </a:lnTo>
                <a:lnTo>
                  <a:pt x="333082" y="1104900"/>
                </a:lnTo>
                <a:lnTo>
                  <a:pt x="343738" y="1104900"/>
                </a:lnTo>
                <a:lnTo>
                  <a:pt x="346417" y="1092200"/>
                </a:lnTo>
                <a:lnTo>
                  <a:pt x="349758" y="1092200"/>
                </a:lnTo>
                <a:lnTo>
                  <a:pt x="352158" y="1079500"/>
                </a:lnTo>
                <a:lnTo>
                  <a:pt x="361302" y="1092200"/>
                </a:lnTo>
                <a:lnTo>
                  <a:pt x="368820" y="1092200"/>
                </a:lnTo>
                <a:lnTo>
                  <a:pt x="361861" y="1079500"/>
                </a:lnTo>
                <a:lnTo>
                  <a:pt x="355447" y="1079500"/>
                </a:lnTo>
                <a:lnTo>
                  <a:pt x="355168" y="1066800"/>
                </a:lnTo>
                <a:lnTo>
                  <a:pt x="379196" y="1066800"/>
                </a:lnTo>
                <a:lnTo>
                  <a:pt x="380149" y="1054100"/>
                </a:lnTo>
                <a:lnTo>
                  <a:pt x="384873" y="1041400"/>
                </a:lnTo>
                <a:lnTo>
                  <a:pt x="388277" y="1028700"/>
                </a:lnTo>
                <a:lnTo>
                  <a:pt x="393192" y="1028700"/>
                </a:lnTo>
                <a:lnTo>
                  <a:pt x="399376" y="1016000"/>
                </a:lnTo>
                <a:lnTo>
                  <a:pt x="411251" y="1016000"/>
                </a:lnTo>
                <a:lnTo>
                  <a:pt x="409359" y="1003300"/>
                </a:lnTo>
                <a:lnTo>
                  <a:pt x="427088" y="1003300"/>
                </a:lnTo>
                <a:lnTo>
                  <a:pt x="427863" y="1016000"/>
                </a:lnTo>
                <a:lnTo>
                  <a:pt x="430987" y="1003300"/>
                </a:lnTo>
                <a:lnTo>
                  <a:pt x="433832" y="990600"/>
                </a:lnTo>
                <a:lnTo>
                  <a:pt x="436308" y="990600"/>
                </a:lnTo>
                <a:lnTo>
                  <a:pt x="438289" y="977900"/>
                </a:lnTo>
                <a:lnTo>
                  <a:pt x="446074" y="977900"/>
                </a:lnTo>
                <a:lnTo>
                  <a:pt x="448106" y="965200"/>
                </a:lnTo>
                <a:lnTo>
                  <a:pt x="455244" y="965200"/>
                </a:lnTo>
                <a:lnTo>
                  <a:pt x="473303" y="952500"/>
                </a:lnTo>
                <a:lnTo>
                  <a:pt x="494766" y="939800"/>
                </a:lnTo>
                <a:lnTo>
                  <a:pt x="519201" y="914400"/>
                </a:lnTo>
                <a:lnTo>
                  <a:pt x="546176" y="901700"/>
                </a:lnTo>
                <a:lnTo>
                  <a:pt x="546531" y="901700"/>
                </a:lnTo>
                <a:lnTo>
                  <a:pt x="555142" y="889000"/>
                </a:lnTo>
                <a:lnTo>
                  <a:pt x="566140" y="889000"/>
                </a:lnTo>
                <a:lnTo>
                  <a:pt x="565137" y="901700"/>
                </a:lnTo>
                <a:lnTo>
                  <a:pt x="573659" y="889000"/>
                </a:lnTo>
                <a:lnTo>
                  <a:pt x="582422" y="889000"/>
                </a:lnTo>
                <a:lnTo>
                  <a:pt x="589064" y="876300"/>
                </a:lnTo>
                <a:lnTo>
                  <a:pt x="591223" y="863600"/>
                </a:lnTo>
                <a:lnTo>
                  <a:pt x="596747" y="863600"/>
                </a:lnTo>
                <a:lnTo>
                  <a:pt x="593953" y="876300"/>
                </a:lnTo>
                <a:lnTo>
                  <a:pt x="598030" y="876300"/>
                </a:lnTo>
                <a:lnTo>
                  <a:pt x="598754" y="863600"/>
                </a:lnTo>
                <a:lnTo>
                  <a:pt x="604634" y="873455"/>
                </a:lnTo>
                <a:lnTo>
                  <a:pt x="609333" y="863600"/>
                </a:lnTo>
                <a:lnTo>
                  <a:pt x="608622" y="863600"/>
                </a:lnTo>
                <a:lnTo>
                  <a:pt x="603465" y="850900"/>
                </a:lnTo>
                <a:lnTo>
                  <a:pt x="596138" y="838200"/>
                </a:lnTo>
                <a:lnTo>
                  <a:pt x="611746" y="838200"/>
                </a:lnTo>
                <a:lnTo>
                  <a:pt x="609676" y="825500"/>
                </a:lnTo>
                <a:lnTo>
                  <a:pt x="624065" y="825500"/>
                </a:lnTo>
                <a:lnTo>
                  <a:pt x="616318" y="838200"/>
                </a:lnTo>
                <a:lnTo>
                  <a:pt x="624255" y="825500"/>
                </a:lnTo>
                <a:lnTo>
                  <a:pt x="635609" y="825500"/>
                </a:lnTo>
                <a:lnTo>
                  <a:pt x="644321" y="812800"/>
                </a:lnTo>
                <a:lnTo>
                  <a:pt x="644359" y="800100"/>
                </a:lnTo>
                <a:lnTo>
                  <a:pt x="652449" y="800100"/>
                </a:lnTo>
                <a:lnTo>
                  <a:pt x="659790" y="787400"/>
                </a:lnTo>
                <a:lnTo>
                  <a:pt x="670115" y="787400"/>
                </a:lnTo>
                <a:lnTo>
                  <a:pt x="676579" y="774700"/>
                </a:lnTo>
                <a:lnTo>
                  <a:pt x="672007" y="774700"/>
                </a:lnTo>
                <a:lnTo>
                  <a:pt x="670585" y="762000"/>
                </a:lnTo>
                <a:lnTo>
                  <a:pt x="687679" y="762000"/>
                </a:lnTo>
                <a:lnTo>
                  <a:pt x="701103" y="749300"/>
                </a:lnTo>
                <a:lnTo>
                  <a:pt x="708723" y="749300"/>
                </a:lnTo>
                <a:lnTo>
                  <a:pt x="722579" y="736600"/>
                </a:lnTo>
                <a:lnTo>
                  <a:pt x="714883" y="736600"/>
                </a:lnTo>
                <a:lnTo>
                  <a:pt x="713994" y="723900"/>
                </a:lnTo>
                <a:lnTo>
                  <a:pt x="738492" y="723900"/>
                </a:lnTo>
                <a:lnTo>
                  <a:pt x="748233" y="711200"/>
                </a:lnTo>
                <a:lnTo>
                  <a:pt x="786028" y="711200"/>
                </a:lnTo>
                <a:lnTo>
                  <a:pt x="788708" y="723900"/>
                </a:lnTo>
                <a:lnTo>
                  <a:pt x="794588" y="723900"/>
                </a:lnTo>
                <a:lnTo>
                  <a:pt x="792416" y="711200"/>
                </a:lnTo>
                <a:lnTo>
                  <a:pt x="787501" y="711200"/>
                </a:lnTo>
                <a:lnTo>
                  <a:pt x="789266" y="698500"/>
                </a:lnTo>
                <a:lnTo>
                  <a:pt x="793699" y="698500"/>
                </a:lnTo>
                <a:lnTo>
                  <a:pt x="797394" y="711200"/>
                </a:lnTo>
                <a:lnTo>
                  <a:pt x="812774" y="711200"/>
                </a:lnTo>
                <a:lnTo>
                  <a:pt x="818210" y="685800"/>
                </a:lnTo>
                <a:lnTo>
                  <a:pt x="826020" y="673100"/>
                </a:lnTo>
                <a:lnTo>
                  <a:pt x="826173" y="673100"/>
                </a:lnTo>
                <a:lnTo>
                  <a:pt x="829576" y="660400"/>
                </a:lnTo>
                <a:lnTo>
                  <a:pt x="838860" y="660400"/>
                </a:lnTo>
                <a:lnTo>
                  <a:pt x="851395" y="647700"/>
                </a:lnTo>
                <a:lnTo>
                  <a:pt x="861949" y="647700"/>
                </a:lnTo>
                <a:lnTo>
                  <a:pt x="865314" y="635000"/>
                </a:lnTo>
                <a:lnTo>
                  <a:pt x="874445" y="635000"/>
                </a:lnTo>
                <a:lnTo>
                  <a:pt x="880402" y="622300"/>
                </a:lnTo>
                <a:lnTo>
                  <a:pt x="885266" y="609600"/>
                </a:lnTo>
                <a:lnTo>
                  <a:pt x="904290" y="609600"/>
                </a:lnTo>
                <a:lnTo>
                  <a:pt x="916825" y="596900"/>
                </a:lnTo>
                <a:lnTo>
                  <a:pt x="927747" y="584200"/>
                </a:lnTo>
                <a:lnTo>
                  <a:pt x="940638" y="584200"/>
                </a:lnTo>
                <a:lnTo>
                  <a:pt x="961593" y="558800"/>
                </a:lnTo>
                <a:lnTo>
                  <a:pt x="963104" y="571500"/>
                </a:lnTo>
                <a:lnTo>
                  <a:pt x="972070" y="558800"/>
                </a:lnTo>
                <a:lnTo>
                  <a:pt x="976744" y="558800"/>
                </a:lnTo>
                <a:lnTo>
                  <a:pt x="978560" y="546100"/>
                </a:lnTo>
                <a:lnTo>
                  <a:pt x="978941" y="533400"/>
                </a:lnTo>
                <a:lnTo>
                  <a:pt x="983564" y="533400"/>
                </a:lnTo>
                <a:lnTo>
                  <a:pt x="983068" y="546100"/>
                </a:lnTo>
                <a:lnTo>
                  <a:pt x="983843" y="546100"/>
                </a:lnTo>
                <a:lnTo>
                  <a:pt x="998435" y="533400"/>
                </a:lnTo>
                <a:lnTo>
                  <a:pt x="1006983" y="533400"/>
                </a:lnTo>
                <a:lnTo>
                  <a:pt x="1012304" y="520700"/>
                </a:lnTo>
                <a:lnTo>
                  <a:pt x="1017244" y="508000"/>
                </a:lnTo>
                <a:lnTo>
                  <a:pt x="1047559" y="508000"/>
                </a:lnTo>
                <a:lnTo>
                  <a:pt x="1064958" y="495300"/>
                </a:lnTo>
                <a:lnTo>
                  <a:pt x="1078572" y="482600"/>
                </a:lnTo>
                <a:lnTo>
                  <a:pt x="1079182" y="482600"/>
                </a:lnTo>
                <a:lnTo>
                  <a:pt x="1096937" y="469900"/>
                </a:lnTo>
                <a:lnTo>
                  <a:pt x="1119619" y="457200"/>
                </a:lnTo>
                <a:lnTo>
                  <a:pt x="1136662" y="457200"/>
                </a:lnTo>
                <a:lnTo>
                  <a:pt x="1137450" y="431800"/>
                </a:lnTo>
                <a:lnTo>
                  <a:pt x="1147203" y="406400"/>
                </a:lnTo>
                <a:lnTo>
                  <a:pt x="1136764" y="419100"/>
                </a:lnTo>
                <a:lnTo>
                  <a:pt x="1134097" y="406400"/>
                </a:lnTo>
                <a:lnTo>
                  <a:pt x="1133259" y="406400"/>
                </a:lnTo>
                <a:lnTo>
                  <a:pt x="1128306" y="393700"/>
                </a:lnTo>
                <a:lnTo>
                  <a:pt x="1148575" y="393700"/>
                </a:lnTo>
                <a:lnTo>
                  <a:pt x="1146975" y="406400"/>
                </a:lnTo>
                <a:lnTo>
                  <a:pt x="1147203" y="406400"/>
                </a:lnTo>
                <a:lnTo>
                  <a:pt x="1162900" y="406400"/>
                </a:lnTo>
                <a:lnTo>
                  <a:pt x="1173137" y="393700"/>
                </a:lnTo>
                <a:lnTo>
                  <a:pt x="1180820" y="406400"/>
                </a:lnTo>
                <a:lnTo>
                  <a:pt x="1210767" y="381000"/>
                </a:lnTo>
                <a:lnTo>
                  <a:pt x="1241844" y="368300"/>
                </a:lnTo>
                <a:lnTo>
                  <a:pt x="1272755" y="342900"/>
                </a:lnTo>
                <a:lnTo>
                  <a:pt x="1302194" y="330200"/>
                </a:lnTo>
                <a:lnTo>
                  <a:pt x="1289100" y="317500"/>
                </a:lnTo>
                <a:lnTo>
                  <a:pt x="1313649" y="317500"/>
                </a:lnTo>
                <a:lnTo>
                  <a:pt x="1313408" y="318452"/>
                </a:lnTo>
                <a:lnTo>
                  <a:pt x="1314132" y="317500"/>
                </a:lnTo>
                <a:lnTo>
                  <a:pt x="1314843" y="317500"/>
                </a:lnTo>
                <a:lnTo>
                  <a:pt x="1314348" y="304800"/>
                </a:lnTo>
                <a:lnTo>
                  <a:pt x="1324076" y="304800"/>
                </a:lnTo>
                <a:lnTo>
                  <a:pt x="1324711" y="317500"/>
                </a:lnTo>
                <a:lnTo>
                  <a:pt x="1322349" y="317500"/>
                </a:lnTo>
                <a:lnTo>
                  <a:pt x="1323098" y="330200"/>
                </a:lnTo>
                <a:lnTo>
                  <a:pt x="1330071" y="317500"/>
                </a:lnTo>
                <a:lnTo>
                  <a:pt x="1328547" y="317500"/>
                </a:lnTo>
                <a:lnTo>
                  <a:pt x="1329499" y="304800"/>
                </a:lnTo>
                <a:lnTo>
                  <a:pt x="1332153" y="304800"/>
                </a:lnTo>
                <a:lnTo>
                  <a:pt x="1338440" y="292100"/>
                </a:lnTo>
                <a:lnTo>
                  <a:pt x="1347241" y="292100"/>
                </a:lnTo>
                <a:lnTo>
                  <a:pt x="1347355" y="304800"/>
                </a:lnTo>
                <a:lnTo>
                  <a:pt x="1352257" y="304800"/>
                </a:lnTo>
                <a:lnTo>
                  <a:pt x="1355001" y="292100"/>
                </a:lnTo>
                <a:lnTo>
                  <a:pt x="1372336" y="292100"/>
                </a:lnTo>
                <a:lnTo>
                  <a:pt x="1358950" y="279400"/>
                </a:lnTo>
                <a:lnTo>
                  <a:pt x="1366647" y="279400"/>
                </a:lnTo>
                <a:lnTo>
                  <a:pt x="1366685" y="266700"/>
                </a:lnTo>
                <a:lnTo>
                  <a:pt x="1380020" y="266700"/>
                </a:lnTo>
                <a:lnTo>
                  <a:pt x="1402956" y="254000"/>
                </a:lnTo>
                <a:lnTo>
                  <a:pt x="1423606" y="241300"/>
                </a:lnTo>
                <a:lnTo>
                  <a:pt x="1437005" y="241300"/>
                </a:lnTo>
                <a:lnTo>
                  <a:pt x="1442250" y="228600"/>
                </a:lnTo>
                <a:lnTo>
                  <a:pt x="1449082" y="215900"/>
                </a:lnTo>
                <a:lnTo>
                  <a:pt x="1466837" y="215900"/>
                </a:lnTo>
                <a:lnTo>
                  <a:pt x="1463014" y="203200"/>
                </a:lnTo>
                <a:lnTo>
                  <a:pt x="1459903" y="203200"/>
                </a:lnTo>
                <a:lnTo>
                  <a:pt x="1465389" y="190500"/>
                </a:lnTo>
                <a:lnTo>
                  <a:pt x="1474203" y="203200"/>
                </a:lnTo>
                <a:lnTo>
                  <a:pt x="1509509" y="203200"/>
                </a:lnTo>
                <a:lnTo>
                  <a:pt x="1518196" y="190500"/>
                </a:lnTo>
                <a:lnTo>
                  <a:pt x="1525511" y="177800"/>
                </a:lnTo>
                <a:lnTo>
                  <a:pt x="1527644" y="177800"/>
                </a:lnTo>
                <a:lnTo>
                  <a:pt x="1530223" y="190500"/>
                </a:lnTo>
                <a:lnTo>
                  <a:pt x="1535633" y="190500"/>
                </a:lnTo>
                <a:lnTo>
                  <a:pt x="1551419" y="177800"/>
                </a:lnTo>
                <a:lnTo>
                  <a:pt x="1571637" y="165100"/>
                </a:lnTo>
                <a:lnTo>
                  <a:pt x="1593596" y="165100"/>
                </a:lnTo>
                <a:lnTo>
                  <a:pt x="1614589" y="152400"/>
                </a:lnTo>
                <a:lnTo>
                  <a:pt x="1613357" y="152400"/>
                </a:lnTo>
                <a:lnTo>
                  <a:pt x="1606105" y="139700"/>
                </a:lnTo>
                <a:lnTo>
                  <a:pt x="1609674" y="139700"/>
                </a:lnTo>
                <a:lnTo>
                  <a:pt x="1632648" y="152400"/>
                </a:lnTo>
                <a:lnTo>
                  <a:pt x="1634223" y="139700"/>
                </a:lnTo>
                <a:lnTo>
                  <a:pt x="1636483" y="127000"/>
                </a:lnTo>
                <a:lnTo>
                  <a:pt x="1640624" y="127000"/>
                </a:lnTo>
                <a:lnTo>
                  <a:pt x="1663636" y="114300"/>
                </a:lnTo>
                <a:lnTo>
                  <a:pt x="1685366" y="114300"/>
                </a:lnTo>
                <a:lnTo>
                  <a:pt x="1727822" y="88900"/>
                </a:lnTo>
                <a:lnTo>
                  <a:pt x="1749399" y="88900"/>
                </a:lnTo>
                <a:lnTo>
                  <a:pt x="1760474" y="76200"/>
                </a:lnTo>
                <a:lnTo>
                  <a:pt x="1815134" y="76200"/>
                </a:lnTo>
                <a:lnTo>
                  <a:pt x="1821040" y="63500"/>
                </a:lnTo>
                <a:lnTo>
                  <a:pt x="1818703" y="63500"/>
                </a:lnTo>
                <a:lnTo>
                  <a:pt x="1816633" y="50800"/>
                </a:lnTo>
                <a:lnTo>
                  <a:pt x="1823720" y="50800"/>
                </a:lnTo>
                <a:lnTo>
                  <a:pt x="1830743" y="63500"/>
                </a:lnTo>
                <a:lnTo>
                  <a:pt x="1844738" y="63500"/>
                </a:lnTo>
                <a:lnTo>
                  <a:pt x="1849348" y="50800"/>
                </a:lnTo>
                <a:lnTo>
                  <a:pt x="1863356" y="50800"/>
                </a:lnTo>
                <a:close/>
              </a:path>
              <a:path extrusionOk="0" h="1498600" w="1871345">
                <a:moveTo>
                  <a:pt x="1870773" y="38100"/>
                </a:moveTo>
                <a:lnTo>
                  <a:pt x="1863356" y="50800"/>
                </a:lnTo>
                <a:lnTo>
                  <a:pt x="1866887" y="50800"/>
                </a:lnTo>
                <a:lnTo>
                  <a:pt x="1870773" y="381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7" name="Google Shape;2537;g2b5c250f245_0_0"/>
          <p:cNvSpPr/>
          <p:nvPr/>
        </p:nvSpPr>
        <p:spPr>
          <a:xfrm>
            <a:off x="537353" y="3043923"/>
            <a:ext cx="5510" cy="8053"/>
          </a:xfrm>
          <a:custGeom>
            <a:rect b="b" l="l" r="r" t="t"/>
            <a:pathLst>
              <a:path extrusionOk="0" h="12064" w="8255">
                <a:moveTo>
                  <a:pt x="4739" y="11476"/>
                </a:moveTo>
                <a:lnTo>
                  <a:pt x="390" y="9303"/>
                </a:lnTo>
                <a:lnTo>
                  <a:pt x="0" y="7353"/>
                </a:lnTo>
                <a:lnTo>
                  <a:pt x="1839" y="6518"/>
                </a:lnTo>
                <a:lnTo>
                  <a:pt x="1505" y="4568"/>
                </a:lnTo>
                <a:lnTo>
                  <a:pt x="6690" y="0"/>
                </a:lnTo>
                <a:lnTo>
                  <a:pt x="7749" y="5905"/>
                </a:lnTo>
                <a:lnTo>
                  <a:pt x="4739" y="114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8" name="Google Shape;2538;g2b5c250f245_0_0"/>
          <p:cNvSpPr/>
          <p:nvPr/>
        </p:nvSpPr>
        <p:spPr>
          <a:xfrm>
            <a:off x="573507" y="3011093"/>
            <a:ext cx="10597" cy="16530"/>
          </a:xfrm>
          <a:custGeom>
            <a:rect b="b" l="l" r="r" t="t"/>
            <a:pathLst>
              <a:path extrusionOk="0" h="24764" w="15875">
                <a:moveTo>
                  <a:pt x="3683" y="24231"/>
                </a:moveTo>
                <a:lnTo>
                  <a:pt x="2349" y="19164"/>
                </a:lnTo>
                <a:lnTo>
                  <a:pt x="3517" y="15265"/>
                </a:lnTo>
                <a:lnTo>
                  <a:pt x="2628" y="17272"/>
                </a:lnTo>
                <a:lnTo>
                  <a:pt x="1562" y="19278"/>
                </a:lnTo>
                <a:lnTo>
                  <a:pt x="0" y="20789"/>
                </a:lnTo>
                <a:lnTo>
                  <a:pt x="3683" y="24231"/>
                </a:lnTo>
                <a:close/>
              </a:path>
              <a:path extrusionOk="0" h="24764" w="15875">
                <a:moveTo>
                  <a:pt x="15608" y="4292"/>
                </a:moveTo>
                <a:lnTo>
                  <a:pt x="7810" y="0"/>
                </a:lnTo>
                <a:lnTo>
                  <a:pt x="6743" y="6972"/>
                </a:lnTo>
                <a:lnTo>
                  <a:pt x="4178" y="13703"/>
                </a:lnTo>
                <a:lnTo>
                  <a:pt x="4521" y="12979"/>
                </a:lnTo>
                <a:lnTo>
                  <a:pt x="4851" y="12700"/>
                </a:lnTo>
                <a:lnTo>
                  <a:pt x="10299" y="16205"/>
                </a:lnTo>
                <a:lnTo>
                  <a:pt x="13373" y="14909"/>
                </a:lnTo>
                <a:lnTo>
                  <a:pt x="14871" y="10414"/>
                </a:lnTo>
                <a:lnTo>
                  <a:pt x="15608" y="42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39" name="Google Shape;2539;g2b5c250f245_0_0"/>
          <p:cNvSpPr/>
          <p:nvPr/>
        </p:nvSpPr>
        <p:spPr>
          <a:xfrm>
            <a:off x="621604" y="2979976"/>
            <a:ext cx="8053" cy="9325"/>
          </a:xfrm>
          <a:custGeom>
            <a:rect b="b" l="l" r="r" t="t"/>
            <a:pathLst>
              <a:path extrusionOk="0" h="13970" w="12065">
                <a:moveTo>
                  <a:pt x="10856" y="12869"/>
                </a:moveTo>
                <a:lnTo>
                  <a:pt x="0" y="6339"/>
                </a:lnTo>
                <a:lnTo>
                  <a:pt x="3791" y="5058"/>
                </a:lnTo>
                <a:lnTo>
                  <a:pt x="7960" y="0"/>
                </a:lnTo>
                <a:lnTo>
                  <a:pt x="10635" y="5747"/>
                </a:lnTo>
                <a:lnTo>
                  <a:pt x="10856" y="12869"/>
                </a:lnTo>
                <a:close/>
              </a:path>
              <a:path extrusionOk="0" h="13970" w="12065">
                <a:moveTo>
                  <a:pt x="11764" y="13414"/>
                </a:moveTo>
                <a:lnTo>
                  <a:pt x="7693" y="12746"/>
                </a:lnTo>
                <a:lnTo>
                  <a:pt x="10863" y="13072"/>
                </a:lnTo>
                <a:lnTo>
                  <a:pt x="11195" y="13072"/>
                </a:lnTo>
                <a:lnTo>
                  <a:pt x="11764" y="13414"/>
                </a:lnTo>
                <a:close/>
              </a:path>
              <a:path extrusionOk="0" h="13970" w="12065">
                <a:moveTo>
                  <a:pt x="11195" y="13072"/>
                </a:moveTo>
                <a:lnTo>
                  <a:pt x="10863" y="13072"/>
                </a:lnTo>
                <a:lnTo>
                  <a:pt x="10856" y="12869"/>
                </a:lnTo>
                <a:lnTo>
                  <a:pt x="11195" y="130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0" name="Google Shape;2540;g2b5c250f245_0_0"/>
          <p:cNvSpPr/>
          <p:nvPr/>
        </p:nvSpPr>
        <p:spPr>
          <a:xfrm>
            <a:off x="565592" y="2978225"/>
            <a:ext cx="27551" cy="30941"/>
          </a:xfrm>
          <a:custGeom>
            <a:rect b="b" l="l" r="r" t="t"/>
            <a:pathLst>
              <a:path extrusionOk="0" h="46354" w="41275">
                <a:moveTo>
                  <a:pt x="10541" y="46024"/>
                </a:moveTo>
                <a:lnTo>
                  <a:pt x="5461" y="37769"/>
                </a:lnTo>
                <a:lnTo>
                  <a:pt x="0" y="42062"/>
                </a:lnTo>
                <a:lnTo>
                  <a:pt x="10541" y="46024"/>
                </a:lnTo>
                <a:close/>
              </a:path>
              <a:path extrusionOk="0" h="46354" w="41275">
                <a:moveTo>
                  <a:pt x="15049" y="19443"/>
                </a:moveTo>
                <a:lnTo>
                  <a:pt x="6083" y="27190"/>
                </a:lnTo>
                <a:lnTo>
                  <a:pt x="9867" y="25679"/>
                </a:lnTo>
                <a:lnTo>
                  <a:pt x="15049" y="19443"/>
                </a:lnTo>
                <a:close/>
              </a:path>
              <a:path extrusionOk="0" h="46354" w="41275">
                <a:moveTo>
                  <a:pt x="30670" y="12255"/>
                </a:moveTo>
                <a:lnTo>
                  <a:pt x="28486" y="15151"/>
                </a:lnTo>
                <a:lnTo>
                  <a:pt x="26708" y="18161"/>
                </a:lnTo>
                <a:lnTo>
                  <a:pt x="27038" y="20840"/>
                </a:lnTo>
                <a:lnTo>
                  <a:pt x="28041" y="19164"/>
                </a:lnTo>
                <a:lnTo>
                  <a:pt x="30162" y="15430"/>
                </a:lnTo>
                <a:lnTo>
                  <a:pt x="30670" y="12255"/>
                </a:lnTo>
                <a:close/>
              </a:path>
              <a:path extrusionOk="0" h="46354" w="41275">
                <a:moveTo>
                  <a:pt x="41148" y="1612"/>
                </a:moveTo>
                <a:lnTo>
                  <a:pt x="38417" y="0"/>
                </a:lnTo>
                <a:lnTo>
                  <a:pt x="36080" y="1841"/>
                </a:lnTo>
                <a:lnTo>
                  <a:pt x="33794" y="3683"/>
                </a:lnTo>
                <a:lnTo>
                  <a:pt x="31559" y="5626"/>
                </a:lnTo>
                <a:lnTo>
                  <a:pt x="29324" y="7518"/>
                </a:lnTo>
                <a:lnTo>
                  <a:pt x="30949" y="8470"/>
                </a:lnTo>
                <a:lnTo>
                  <a:pt x="31000" y="10248"/>
                </a:lnTo>
                <a:lnTo>
                  <a:pt x="30670" y="12255"/>
                </a:lnTo>
                <a:lnTo>
                  <a:pt x="34798" y="6515"/>
                </a:lnTo>
                <a:lnTo>
                  <a:pt x="41148" y="1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1" name="Google Shape;2541;g2b5c250f245_0_0"/>
          <p:cNvSpPr/>
          <p:nvPr/>
        </p:nvSpPr>
        <p:spPr>
          <a:xfrm>
            <a:off x="610079" y="2892560"/>
            <a:ext cx="35604" cy="29670"/>
          </a:xfrm>
          <a:custGeom>
            <a:rect b="b" l="l" r="r" t="t"/>
            <a:pathLst>
              <a:path extrusionOk="0" h="44450" w="53340">
                <a:moveTo>
                  <a:pt x="10477" y="44094"/>
                </a:moveTo>
                <a:lnTo>
                  <a:pt x="0" y="35471"/>
                </a:lnTo>
                <a:lnTo>
                  <a:pt x="558" y="43434"/>
                </a:lnTo>
                <a:lnTo>
                  <a:pt x="4406" y="42100"/>
                </a:lnTo>
                <a:lnTo>
                  <a:pt x="6464" y="43434"/>
                </a:lnTo>
                <a:lnTo>
                  <a:pt x="10477" y="44094"/>
                </a:lnTo>
                <a:close/>
              </a:path>
              <a:path extrusionOk="0" h="44450" w="53340">
                <a:moveTo>
                  <a:pt x="20904" y="12674"/>
                </a:moveTo>
                <a:lnTo>
                  <a:pt x="20345" y="8216"/>
                </a:lnTo>
                <a:lnTo>
                  <a:pt x="20523" y="2590"/>
                </a:lnTo>
                <a:lnTo>
                  <a:pt x="19304" y="0"/>
                </a:lnTo>
                <a:lnTo>
                  <a:pt x="14605" y="4660"/>
                </a:lnTo>
                <a:lnTo>
                  <a:pt x="15087" y="8305"/>
                </a:lnTo>
                <a:lnTo>
                  <a:pt x="14871" y="12560"/>
                </a:lnTo>
                <a:lnTo>
                  <a:pt x="16103" y="14859"/>
                </a:lnTo>
                <a:lnTo>
                  <a:pt x="20904" y="12674"/>
                </a:lnTo>
                <a:close/>
              </a:path>
              <a:path extrusionOk="0" h="44450" w="53340">
                <a:moveTo>
                  <a:pt x="53136" y="20751"/>
                </a:moveTo>
                <a:lnTo>
                  <a:pt x="51015" y="17411"/>
                </a:lnTo>
                <a:lnTo>
                  <a:pt x="47053" y="18643"/>
                </a:lnTo>
                <a:lnTo>
                  <a:pt x="45275" y="23152"/>
                </a:lnTo>
                <a:lnTo>
                  <a:pt x="45440" y="27114"/>
                </a:lnTo>
                <a:lnTo>
                  <a:pt x="43599" y="31559"/>
                </a:lnTo>
                <a:lnTo>
                  <a:pt x="47675" y="32346"/>
                </a:lnTo>
                <a:lnTo>
                  <a:pt x="53136" y="207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2" name="Google Shape;2542;g2b5c250f245_0_0"/>
          <p:cNvSpPr/>
          <p:nvPr/>
        </p:nvSpPr>
        <p:spPr>
          <a:xfrm>
            <a:off x="713511" y="2812839"/>
            <a:ext cx="11444" cy="11867"/>
          </a:xfrm>
          <a:custGeom>
            <a:rect b="b" l="l" r="r" t="t"/>
            <a:pathLst>
              <a:path extrusionOk="0" h="17779" w="17144">
                <a:moveTo>
                  <a:pt x="16726" y="17158"/>
                </a:moveTo>
                <a:lnTo>
                  <a:pt x="0" y="2451"/>
                </a:lnTo>
                <a:lnTo>
                  <a:pt x="2062" y="0"/>
                </a:lnTo>
                <a:lnTo>
                  <a:pt x="16726" y="171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3" name="Google Shape;2543;g2b5c250f245_0_0"/>
          <p:cNvSpPr/>
          <p:nvPr/>
        </p:nvSpPr>
        <p:spPr>
          <a:xfrm>
            <a:off x="762450" y="2708223"/>
            <a:ext cx="10597" cy="16530"/>
          </a:xfrm>
          <a:custGeom>
            <a:rect b="b" l="l" r="r" t="t"/>
            <a:pathLst>
              <a:path extrusionOk="0" h="24764" w="15875">
                <a:moveTo>
                  <a:pt x="12496" y="20104"/>
                </a:moveTo>
                <a:lnTo>
                  <a:pt x="12382" y="18884"/>
                </a:lnTo>
                <a:lnTo>
                  <a:pt x="11938" y="20548"/>
                </a:lnTo>
                <a:lnTo>
                  <a:pt x="11595" y="22390"/>
                </a:lnTo>
                <a:lnTo>
                  <a:pt x="11493" y="24561"/>
                </a:lnTo>
                <a:lnTo>
                  <a:pt x="12319" y="21717"/>
                </a:lnTo>
                <a:lnTo>
                  <a:pt x="12496" y="20104"/>
                </a:lnTo>
                <a:close/>
              </a:path>
              <a:path extrusionOk="0" h="24764" w="15875">
                <a:moveTo>
                  <a:pt x="15709" y="8369"/>
                </a:moveTo>
                <a:lnTo>
                  <a:pt x="13982" y="4648"/>
                </a:lnTo>
                <a:lnTo>
                  <a:pt x="7251" y="0"/>
                </a:lnTo>
                <a:lnTo>
                  <a:pt x="2044" y="4826"/>
                </a:lnTo>
                <a:lnTo>
                  <a:pt x="3581" y="9245"/>
                </a:lnTo>
                <a:lnTo>
                  <a:pt x="5156" y="13309"/>
                </a:lnTo>
                <a:lnTo>
                  <a:pt x="0" y="17043"/>
                </a:lnTo>
                <a:lnTo>
                  <a:pt x="1231" y="23279"/>
                </a:lnTo>
                <a:lnTo>
                  <a:pt x="11709" y="13144"/>
                </a:lnTo>
                <a:lnTo>
                  <a:pt x="12382" y="18884"/>
                </a:lnTo>
                <a:lnTo>
                  <a:pt x="14490" y="12636"/>
                </a:lnTo>
                <a:lnTo>
                  <a:pt x="15709" y="83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4" name="Google Shape;2544;g2b5c250f245_0_0"/>
          <p:cNvSpPr/>
          <p:nvPr/>
        </p:nvSpPr>
        <p:spPr>
          <a:xfrm>
            <a:off x="1822710" y="2068779"/>
            <a:ext cx="14411" cy="15259"/>
          </a:xfrm>
          <a:custGeom>
            <a:rect b="b" l="l" r="r" t="t"/>
            <a:pathLst>
              <a:path extrusionOk="0" h="22860" w="21589">
                <a:moveTo>
                  <a:pt x="9474" y="22796"/>
                </a:moveTo>
                <a:lnTo>
                  <a:pt x="2514" y="16662"/>
                </a:lnTo>
                <a:lnTo>
                  <a:pt x="0" y="20116"/>
                </a:lnTo>
                <a:lnTo>
                  <a:pt x="9474" y="22796"/>
                </a:lnTo>
                <a:close/>
              </a:path>
              <a:path extrusionOk="0" h="22860" w="21589">
                <a:moveTo>
                  <a:pt x="21247" y="0"/>
                </a:moveTo>
                <a:lnTo>
                  <a:pt x="15722" y="3124"/>
                </a:lnTo>
                <a:lnTo>
                  <a:pt x="13665" y="279"/>
                </a:lnTo>
                <a:lnTo>
                  <a:pt x="18173" y="13817"/>
                </a:lnTo>
                <a:lnTo>
                  <a:pt x="2124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5" name="Google Shape;2545;g2b5c250f245_0_0"/>
          <p:cNvSpPr/>
          <p:nvPr/>
        </p:nvSpPr>
        <p:spPr>
          <a:xfrm>
            <a:off x="1055050" y="2442369"/>
            <a:ext cx="7630" cy="3390"/>
          </a:xfrm>
          <a:custGeom>
            <a:rect b="b" l="l" r="r" t="t"/>
            <a:pathLst>
              <a:path extrusionOk="0" h="5079" w="11430">
                <a:moveTo>
                  <a:pt x="5017" y="5069"/>
                </a:moveTo>
                <a:lnTo>
                  <a:pt x="1561" y="3119"/>
                </a:lnTo>
                <a:lnTo>
                  <a:pt x="0" y="0"/>
                </a:lnTo>
                <a:lnTo>
                  <a:pt x="10816" y="1559"/>
                </a:lnTo>
                <a:lnTo>
                  <a:pt x="5017" y="50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6" name="Google Shape;2546;g2b5c250f245_0_0"/>
          <p:cNvSpPr/>
          <p:nvPr/>
        </p:nvSpPr>
        <p:spPr>
          <a:xfrm>
            <a:off x="1126554" y="2394532"/>
            <a:ext cx="7630" cy="5933"/>
          </a:xfrm>
          <a:custGeom>
            <a:rect b="b" l="l" r="r" t="t"/>
            <a:pathLst>
              <a:path extrusionOk="0" h="8889" w="11430">
                <a:moveTo>
                  <a:pt x="11150" y="8746"/>
                </a:moveTo>
                <a:lnTo>
                  <a:pt x="0" y="1114"/>
                </a:lnTo>
                <a:lnTo>
                  <a:pt x="1951" y="0"/>
                </a:lnTo>
                <a:lnTo>
                  <a:pt x="11150" y="87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7" name="Google Shape;2547;g2b5c250f245_0_0"/>
          <p:cNvSpPr/>
          <p:nvPr/>
        </p:nvSpPr>
        <p:spPr>
          <a:xfrm>
            <a:off x="1172303" y="2341905"/>
            <a:ext cx="9749" cy="6782"/>
          </a:xfrm>
          <a:custGeom>
            <a:rect b="b" l="l" r="r" t="t"/>
            <a:pathLst>
              <a:path extrusionOk="0" h="10160" w="14605">
                <a:moveTo>
                  <a:pt x="0" y="9916"/>
                </a:moveTo>
                <a:lnTo>
                  <a:pt x="3902" y="7687"/>
                </a:lnTo>
                <a:lnTo>
                  <a:pt x="6411" y="2284"/>
                </a:lnTo>
                <a:lnTo>
                  <a:pt x="10314" y="0"/>
                </a:lnTo>
                <a:lnTo>
                  <a:pt x="14073" y="5576"/>
                </a:lnTo>
                <a:lnTo>
                  <a:pt x="11534" y="6629"/>
                </a:lnTo>
                <a:lnTo>
                  <a:pt x="5806" y="6847"/>
                </a:lnTo>
                <a:lnTo>
                  <a:pt x="0" y="99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48" name="Google Shape;2548;g2b5c250f245_0_0"/>
          <p:cNvSpPr/>
          <p:nvPr/>
        </p:nvSpPr>
        <p:spPr>
          <a:xfrm>
            <a:off x="381841" y="4091051"/>
            <a:ext cx="5086" cy="2543"/>
          </a:xfrm>
          <a:custGeom>
            <a:rect b="b" l="l" r="r" t="t"/>
            <a:pathLst>
              <a:path extrusionOk="0" h="3810" w="7620">
                <a:moveTo>
                  <a:pt x="1159" y="3737"/>
                </a:moveTo>
                <a:lnTo>
                  <a:pt x="0" y="418"/>
                </a:lnTo>
                <a:lnTo>
                  <a:pt x="934" y="708"/>
                </a:lnTo>
                <a:lnTo>
                  <a:pt x="6218" y="0"/>
                </a:lnTo>
                <a:lnTo>
                  <a:pt x="5767" y="1965"/>
                </a:lnTo>
                <a:lnTo>
                  <a:pt x="7152" y="1900"/>
                </a:lnTo>
                <a:lnTo>
                  <a:pt x="1159" y="37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2549" name="Google Shape;2549;g2b5c250f245_0_0"/>
          <p:cNvPicPr preferRelativeResize="0"/>
          <p:nvPr/>
        </p:nvPicPr>
        <p:blipFill rotWithShape="1">
          <a:blip r:embed="rId3">
            <a:alphaModFix/>
          </a:blip>
          <a:srcRect b="0" l="0" r="0" t="0"/>
          <a:stretch/>
        </p:blipFill>
        <p:spPr>
          <a:xfrm>
            <a:off x="416743" y="4012805"/>
            <a:ext cx="65163" cy="107715"/>
          </a:xfrm>
          <a:prstGeom prst="rect">
            <a:avLst/>
          </a:prstGeom>
          <a:noFill/>
          <a:ln>
            <a:noFill/>
          </a:ln>
        </p:spPr>
      </p:pic>
      <p:sp>
        <p:nvSpPr>
          <p:cNvPr id="2550" name="Google Shape;2550;g2b5c250f245_0_0"/>
          <p:cNvSpPr/>
          <p:nvPr/>
        </p:nvSpPr>
        <p:spPr>
          <a:xfrm>
            <a:off x="515493" y="3623877"/>
            <a:ext cx="3390" cy="13564"/>
          </a:xfrm>
          <a:custGeom>
            <a:rect b="b" l="l" r="r" t="t"/>
            <a:pathLst>
              <a:path extrusionOk="0" h="20320" w="5079">
                <a:moveTo>
                  <a:pt x="2260" y="20294"/>
                </a:moveTo>
                <a:lnTo>
                  <a:pt x="1155" y="19202"/>
                </a:lnTo>
                <a:lnTo>
                  <a:pt x="292" y="18618"/>
                </a:lnTo>
                <a:lnTo>
                  <a:pt x="0" y="19265"/>
                </a:lnTo>
                <a:lnTo>
                  <a:pt x="2260" y="20294"/>
                </a:lnTo>
                <a:close/>
              </a:path>
              <a:path extrusionOk="0" h="20320" w="5079">
                <a:moveTo>
                  <a:pt x="4902" y="2679"/>
                </a:moveTo>
                <a:lnTo>
                  <a:pt x="4152" y="0"/>
                </a:lnTo>
                <a:lnTo>
                  <a:pt x="4279" y="1193"/>
                </a:lnTo>
                <a:lnTo>
                  <a:pt x="4546" y="2032"/>
                </a:lnTo>
                <a:lnTo>
                  <a:pt x="4902" y="26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1" name="Google Shape;2551;g2b5c250f245_0_0"/>
          <p:cNvSpPr/>
          <p:nvPr/>
        </p:nvSpPr>
        <p:spPr>
          <a:xfrm>
            <a:off x="516485" y="3847678"/>
            <a:ext cx="8900" cy="4239"/>
          </a:xfrm>
          <a:custGeom>
            <a:rect b="b" l="l" r="r" t="t"/>
            <a:pathLst>
              <a:path extrusionOk="0" h="6350" w="13334">
                <a:moveTo>
                  <a:pt x="0" y="5831"/>
                </a:moveTo>
                <a:lnTo>
                  <a:pt x="1417" y="4446"/>
                </a:lnTo>
                <a:lnTo>
                  <a:pt x="2319" y="2706"/>
                </a:lnTo>
                <a:lnTo>
                  <a:pt x="1707" y="193"/>
                </a:lnTo>
                <a:lnTo>
                  <a:pt x="7314" y="0"/>
                </a:lnTo>
                <a:lnTo>
                  <a:pt x="12920" y="451"/>
                </a:lnTo>
                <a:lnTo>
                  <a:pt x="5187" y="3157"/>
                </a:lnTo>
                <a:lnTo>
                  <a:pt x="0" y="58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2" name="Google Shape;2552;g2b5c250f245_0_0"/>
          <p:cNvSpPr/>
          <p:nvPr/>
        </p:nvSpPr>
        <p:spPr>
          <a:xfrm>
            <a:off x="498723" y="3725773"/>
            <a:ext cx="16955" cy="9748"/>
          </a:xfrm>
          <a:custGeom>
            <a:rect b="b" l="l" r="r" t="t"/>
            <a:pathLst>
              <a:path extrusionOk="0" h="14604" w="25400">
                <a:moveTo>
                  <a:pt x="4305" y="0"/>
                </a:moveTo>
                <a:lnTo>
                  <a:pt x="2895" y="774"/>
                </a:lnTo>
                <a:lnTo>
                  <a:pt x="1473" y="2019"/>
                </a:lnTo>
                <a:lnTo>
                  <a:pt x="0" y="3860"/>
                </a:lnTo>
                <a:lnTo>
                  <a:pt x="4305" y="0"/>
                </a:lnTo>
                <a:close/>
              </a:path>
              <a:path extrusionOk="0" h="14604" w="25400">
                <a:moveTo>
                  <a:pt x="24803" y="14262"/>
                </a:moveTo>
                <a:lnTo>
                  <a:pt x="23901" y="13081"/>
                </a:lnTo>
                <a:lnTo>
                  <a:pt x="22936" y="11722"/>
                </a:lnTo>
                <a:lnTo>
                  <a:pt x="21869" y="10337"/>
                </a:lnTo>
                <a:lnTo>
                  <a:pt x="21297" y="10566"/>
                </a:lnTo>
                <a:lnTo>
                  <a:pt x="20675" y="10795"/>
                </a:lnTo>
                <a:lnTo>
                  <a:pt x="20066" y="11049"/>
                </a:lnTo>
                <a:lnTo>
                  <a:pt x="23355" y="13271"/>
                </a:lnTo>
                <a:lnTo>
                  <a:pt x="24803" y="142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3" name="Google Shape;2553;g2b5c250f245_0_0"/>
          <p:cNvSpPr/>
          <p:nvPr/>
        </p:nvSpPr>
        <p:spPr>
          <a:xfrm>
            <a:off x="528813" y="3561585"/>
            <a:ext cx="4239" cy="2967"/>
          </a:xfrm>
          <a:custGeom>
            <a:rect b="b" l="l" r="r" t="t"/>
            <a:pathLst>
              <a:path extrusionOk="0" h="4445" w="6350">
                <a:moveTo>
                  <a:pt x="5767" y="4252"/>
                </a:moveTo>
                <a:lnTo>
                  <a:pt x="3254" y="3125"/>
                </a:lnTo>
                <a:lnTo>
                  <a:pt x="0" y="4123"/>
                </a:lnTo>
                <a:lnTo>
                  <a:pt x="1256" y="0"/>
                </a:lnTo>
                <a:lnTo>
                  <a:pt x="5767" y="42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4" name="Google Shape;2554;g2b5c250f245_0_0"/>
          <p:cNvSpPr/>
          <p:nvPr/>
        </p:nvSpPr>
        <p:spPr>
          <a:xfrm>
            <a:off x="494234" y="3946049"/>
            <a:ext cx="6358" cy="4662"/>
          </a:xfrm>
          <a:custGeom>
            <a:rect b="b" l="l" r="r" t="t"/>
            <a:pathLst>
              <a:path extrusionOk="0" h="6985" w="9525">
                <a:moveTo>
                  <a:pt x="4253" y="6669"/>
                </a:moveTo>
                <a:lnTo>
                  <a:pt x="0" y="4703"/>
                </a:lnTo>
                <a:lnTo>
                  <a:pt x="5219" y="2899"/>
                </a:lnTo>
                <a:lnTo>
                  <a:pt x="9086" y="0"/>
                </a:lnTo>
                <a:lnTo>
                  <a:pt x="8377" y="2029"/>
                </a:lnTo>
                <a:lnTo>
                  <a:pt x="6991" y="4188"/>
                </a:lnTo>
                <a:lnTo>
                  <a:pt x="4253" y="66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5" name="Google Shape;2555;g2b5c250f245_0_0"/>
          <p:cNvSpPr/>
          <p:nvPr/>
        </p:nvSpPr>
        <p:spPr>
          <a:xfrm>
            <a:off x="553169" y="3638435"/>
            <a:ext cx="2119" cy="2119"/>
          </a:xfrm>
          <a:custGeom>
            <a:rect b="b" l="l" r="r" t="t"/>
            <a:pathLst>
              <a:path extrusionOk="0" h="3175" w="3175">
                <a:moveTo>
                  <a:pt x="2674" y="2802"/>
                </a:moveTo>
                <a:lnTo>
                  <a:pt x="1288" y="2738"/>
                </a:lnTo>
                <a:lnTo>
                  <a:pt x="515" y="1675"/>
                </a:lnTo>
                <a:lnTo>
                  <a:pt x="0" y="0"/>
                </a:lnTo>
                <a:lnTo>
                  <a:pt x="1192" y="289"/>
                </a:lnTo>
                <a:lnTo>
                  <a:pt x="2094" y="1159"/>
                </a:lnTo>
                <a:lnTo>
                  <a:pt x="2674" y="28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6" name="Google Shape;2556;g2b5c250f245_0_0"/>
          <p:cNvSpPr/>
          <p:nvPr/>
        </p:nvSpPr>
        <p:spPr>
          <a:xfrm>
            <a:off x="500290" y="3940358"/>
            <a:ext cx="3390" cy="5933"/>
          </a:xfrm>
          <a:custGeom>
            <a:rect b="b" l="l" r="r" t="t"/>
            <a:pathLst>
              <a:path extrusionOk="0" h="8889" w="5079">
                <a:moveTo>
                  <a:pt x="0" y="8537"/>
                </a:moveTo>
                <a:lnTo>
                  <a:pt x="902" y="5992"/>
                </a:lnTo>
                <a:lnTo>
                  <a:pt x="676" y="3640"/>
                </a:lnTo>
                <a:lnTo>
                  <a:pt x="257" y="1288"/>
                </a:lnTo>
                <a:lnTo>
                  <a:pt x="805" y="869"/>
                </a:lnTo>
                <a:lnTo>
                  <a:pt x="1192" y="418"/>
                </a:lnTo>
                <a:lnTo>
                  <a:pt x="1836" y="0"/>
                </a:lnTo>
                <a:lnTo>
                  <a:pt x="4929" y="3705"/>
                </a:lnTo>
                <a:lnTo>
                  <a:pt x="2867" y="6443"/>
                </a:lnTo>
                <a:lnTo>
                  <a:pt x="0" y="85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7" name="Google Shape;2557;g2b5c250f245_0_0"/>
          <p:cNvSpPr/>
          <p:nvPr/>
        </p:nvSpPr>
        <p:spPr>
          <a:xfrm>
            <a:off x="594857" y="3349785"/>
            <a:ext cx="847" cy="848"/>
          </a:xfrm>
          <a:custGeom>
            <a:rect b="b" l="l" r="r" t="t"/>
            <a:pathLst>
              <a:path extrusionOk="0" h="1270" w="1269">
                <a:moveTo>
                  <a:pt x="32" y="805"/>
                </a:moveTo>
                <a:lnTo>
                  <a:pt x="0" y="322"/>
                </a:lnTo>
                <a:lnTo>
                  <a:pt x="96" y="0"/>
                </a:lnTo>
                <a:lnTo>
                  <a:pt x="805" y="193"/>
                </a:lnTo>
                <a:lnTo>
                  <a:pt x="483" y="354"/>
                </a:lnTo>
                <a:lnTo>
                  <a:pt x="322" y="644"/>
                </a:lnTo>
                <a:lnTo>
                  <a:pt x="32" y="8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8" name="Google Shape;2558;g2b5c250f245_0_0"/>
          <p:cNvSpPr/>
          <p:nvPr/>
        </p:nvSpPr>
        <p:spPr>
          <a:xfrm>
            <a:off x="640841" y="3290848"/>
            <a:ext cx="423" cy="2967"/>
          </a:xfrm>
          <a:custGeom>
            <a:rect b="b" l="l" r="r" t="t"/>
            <a:pathLst>
              <a:path extrusionOk="0" h="4445" w="634">
                <a:moveTo>
                  <a:pt x="0" y="4156"/>
                </a:moveTo>
                <a:lnTo>
                  <a:pt x="96" y="2641"/>
                </a:lnTo>
                <a:lnTo>
                  <a:pt x="289" y="1030"/>
                </a:lnTo>
                <a:lnTo>
                  <a:pt x="64" y="0"/>
                </a:lnTo>
                <a:lnTo>
                  <a:pt x="579" y="2223"/>
                </a:lnTo>
                <a:lnTo>
                  <a:pt x="451" y="3479"/>
                </a:lnTo>
                <a:lnTo>
                  <a:pt x="0" y="41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59" name="Google Shape;2559;g2b5c250f245_0_0"/>
          <p:cNvSpPr/>
          <p:nvPr/>
        </p:nvSpPr>
        <p:spPr>
          <a:xfrm>
            <a:off x="471489" y="3994251"/>
            <a:ext cx="18225" cy="2967"/>
          </a:xfrm>
          <a:custGeom>
            <a:rect b="b" l="l" r="r" t="t"/>
            <a:pathLst>
              <a:path extrusionOk="0" h="4445" w="27304">
                <a:moveTo>
                  <a:pt x="1917" y="3987"/>
                </a:moveTo>
                <a:lnTo>
                  <a:pt x="1828" y="3860"/>
                </a:lnTo>
                <a:lnTo>
                  <a:pt x="1181" y="3314"/>
                </a:lnTo>
                <a:lnTo>
                  <a:pt x="0" y="2895"/>
                </a:lnTo>
                <a:lnTo>
                  <a:pt x="1181" y="3441"/>
                </a:lnTo>
                <a:lnTo>
                  <a:pt x="1917" y="3987"/>
                </a:lnTo>
                <a:close/>
              </a:path>
              <a:path extrusionOk="0" h="4445" w="27304">
                <a:moveTo>
                  <a:pt x="26733" y="520"/>
                </a:moveTo>
                <a:lnTo>
                  <a:pt x="26250" y="0"/>
                </a:lnTo>
                <a:lnTo>
                  <a:pt x="25933" y="2324"/>
                </a:lnTo>
                <a:lnTo>
                  <a:pt x="26733" y="5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0" name="Google Shape;2560;g2b5c250f245_0_0"/>
          <p:cNvSpPr/>
          <p:nvPr/>
        </p:nvSpPr>
        <p:spPr>
          <a:xfrm>
            <a:off x="481541" y="3921070"/>
            <a:ext cx="848" cy="424"/>
          </a:xfrm>
          <a:custGeom>
            <a:rect b="b" l="l" r="r" t="t"/>
            <a:pathLst>
              <a:path extrusionOk="0" h="635" w="1270">
                <a:moveTo>
                  <a:pt x="0" y="451"/>
                </a:moveTo>
                <a:lnTo>
                  <a:pt x="1159" y="0"/>
                </a:lnTo>
                <a:lnTo>
                  <a:pt x="1127" y="193"/>
                </a:lnTo>
                <a:lnTo>
                  <a:pt x="225" y="386"/>
                </a:lnTo>
                <a:lnTo>
                  <a:pt x="0" y="4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1" name="Google Shape;2561;g2b5c250f245_0_0"/>
          <p:cNvSpPr/>
          <p:nvPr/>
        </p:nvSpPr>
        <p:spPr>
          <a:xfrm>
            <a:off x="486735" y="3993032"/>
            <a:ext cx="2543" cy="5086"/>
          </a:xfrm>
          <a:custGeom>
            <a:rect b="b" l="l" r="r" t="t"/>
            <a:pathLst>
              <a:path extrusionOk="0" h="7620" w="3809">
                <a:moveTo>
                  <a:pt x="2387" y="2082"/>
                </a:moveTo>
                <a:lnTo>
                  <a:pt x="1828" y="2438"/>
                </a:lnTo>
                <a:lnTo>
                  <a:pt x="1092" y="3149"/>
                </a:lnTo>
                <a:lnTo>
                  <a:pt x="0" y="4445"/>
                </a:lnTo>
                <a:lnTo>
                  <a:pt x="901" y="3822"/>
                </a:lnTo>
                <a:lnTo>
                  <a:pt x="1701" y="3022"/>
                </a:lnTo>
                <a:lnTo>
                  <a:pt x="2387" y="2082"/>
                </a:lnTo>
                <a:close/>
              </a:path>
              <a:path extrusionOk="0" h="7620" w="3809">
                <a:moveTo>
                  <a:pt x="2959" y="6946"/>
                </a:moveTo>
                <a:lnTo>
                  <a:pt x="2603" y="4724"/>
                </a:lnTo>
                <a:lnTo>
                  <a:pt x="1866" y="5981"/>
                </a:lnTo>
                <a:lnTo>
                  <a:pt x="1549" y="6502"/>
                </a:lnTo>
                <a:lnTo>
                  <a:pt x="2324" y="7048"/>
                </a:lnTo>
                <a:lnTo>
                  <a:pt x="2959" y="6946"/>
                </a:lnTo>
                <a:close/>
              </a:path>
              <a:path extrusionOk="0" h="7620" w="3809">
                <a:moveTo>
                  <a:pt x="3644" y="0"/>
                </a:moveTo>
                <a:lnTo>
                  <a:pt x="3086" y="1092"/>
                </a:lnTo>
                <a:lnTo>
                  <a:pt x="2387" y="2082"/>
                </a:lnTo>
                <a:lnTo>
                  <a:pt x="2870" y="1765"/>
                </a:lnTo>
                <a:lnTo>
                  <a:pt x="3225" y="1663"/>
                </a:lnTo>
                <a:lnTo>
                  <a:pt x="3378" y="1828"/>
                </a:lnTo>
                <a:lnTo>
                  <a:pt x="3606" y="215"/>
                </a:lnTo>
                <a:lnTo>
                  <a:pt x="364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2" name="Google Shape;2562;g2b5c250f245_0_0"/>
          <p:cNvSpPr/>
          <p:nvPr/>
        </p:nvSpPr>
        <p:spPr>
          <a:xfrm>
            <a:off x="574797" y="3466155"/>
            <a:ext cx="1272" cy="2119"/>
          </a:xfrm>
          <a:custGeom>
            <a:rect b="b" l="l" r="r" t="t"/>
            <a:pathLst>
              <a:path extrusionOk="0" h="3175" w="1905">
                <a:moveTo>
                  <a:pt x="934" y="3092"/>
                </a:moveTo>
                <a:lnTo>
                  <a:pt x="96" y="1063"/>
                </a:lnTo>
                <a:lnTo>
                  <a:pt x="0" y="0"/>
                </a:lnTo>
                <a:lnTo>
                  <a:pt x="1546" y="2770"/>
                </a:lnTo>
                <a:lnTo>
                  <a:pt x="1288" y="2867"/>
                </a:lnTo>
                <a:lnTo>
                  <a:pt x="1127" y="2996"/>
                </a:lnTo>
                <a:lnTo>
                  <a:pt x="934" y="30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3" name="Google Shape;2563;g2b5c250f245_0_0"/>
          <p:cNvSpPr/>
          <p:nvPr/>
        </p:nvSpPr>
        <p:spPr>
          <a:xfrm>
            <a:off x="452907" y="3284880"/>
            <a:ext cx="191585" cy="746846"/>
          </a:xfrm>
          <a:custGeom>
            <a:rect b="b" l="l" r="r" t="t"/>
            <a:pathLst>
              <a:path extrusionOk="0" h="1118870" w="287019">
                <a:moveTo>
                  <a:pt x="4089" y="1115987"/>
                </a:moveTo>
                <a:lnTo>
                  <a:pt x="2705" y="1113256"/>
                </a:lnTo>
                <a:lnTo>
                  <a:pt x="444" y="1115707"/>
                </a:lnTo>
                <a:lnTo>
                  <a:pt x="901" y="1116609"/>
                </a:lnTo>
                <a:lnTo>
                  <a:pt x="0" y="1117092"/>
                </a:lnTo>
                <a:lnTo>
                  <a:pt x="444" y="1118019"/>
                </a:lnTo>
                <a:lnTo>
                  <a:pt x="3187" y="1118831"/>
                </a:lnTo>
                <a:lnTo>
                  <a:pt x="4089" y="1115987"/>
                </a:lnTo>
                <a:close/>
              </a:path>
              <a:path extrusionOk="0" h="1118870" w="287019">
                <a:moveTo>
                  <a:pt x="15976" y="1071206"/>
                </a:moveTo>
                <a:lnTo>
                  <a:pt x="12700" y="1075817"/>
                </a:lnTo>
                <a:lnTo>
                  <a:pt x="14465" y="1074686"/>
                </a:lnTo>
                <a:lnTo>
                  <a:pt x="15976" y="1071206"/>
                </a:lnTo>
                <a:close/>
              </a:path>
              <a:path extrusionOk="0" h="1118870" w="287019">
                <a:moveTo>
                  <a:pt x="18656" y="1084135"/>
                </a:moveTo>
                <a:lnTo>
                  <a:pt x="14401" y="1080808"/>
                </a:lnTo>
                <a:lnTo>
                  <a:pt x="12280" y="1083360"/>
                </a:lnTo>
                <a:lnTo>
                  <a:pt x="18656" y="1084135"/>
                </a:lnTo>
                <a:close/>
              </a:path>
              <a:path extrusionOk="0" h="1118870" w="287019">
                <a:moveTo>
                  <a:pt x="21463" y="999782"/>
                </a:moveTo>
                <a:lnTo>
                  <a:pt x="19456" y="998715"/>
                </a:lnTo>
                <a:lnTo>
                  <a:pt x="17272" y="990219"/>
                </a:lnTo>
                <a:lnTo>
                  <a:pt x="16078" y="997432"/>
                </a:lnTo>
                <a:lnTo>
                  <a:pt x="18046" y="998499"/>
                </a:lnTo>
                <a:lnTo>
                  <a:pt x="18491" y="1004582"/>
                </a:lnTo>
                <a:lnTo>
                  <a:pt x="21463" y="999782"/>
                </a:lnTo>
                <a:close/>
              </a:path>
              <a:path extrusionOk="0" h="1118870" w="287019">
                <a:moveTo>
                  <a:pt x="23291" y="1067536"/>
                </a:moveTo>
                <a:lnTo>
                  <a:pt x="22936" y="1065987"/>
                </a:lnTo>
                <a:lnTo>
                  <a:pt x="22326" y="1067600"/>
                </a:lnTo>
                <a:lnTo>
                  <a:pt x="21971" y="1069213"/>
                </a:lnTo>
                <a:lnTo>
                  <a:pt x="22720" y="1070432"/>
                </a:lnTo>
                <a:lnTo>
                  <a:pt x="22910" y="1069530"/>
                </a:lnTo>
                <a:lnTo>
                  <a:pt x="23291" y="1067536"/>
                </a:lnTo>
                <a:close/>
              </a:path>
              <a:path extrusionOk="0" h="1118870" w="287019">
                <a:moveTo>
                  <a:pt x="23977" y="982967"/>
                </a:moveTo>
                <a:lnTo>
                  <a:pt x="23583" y="981710"/>
                </a:lnTo>
                <a:lnTo>
                  <a:pt x="19240" y="981710"/>
                </a:lnTo>
                <a:lnTo>
                  <a:pt x="23977" y="982967"/>
                </a:lnTo>
                <a:close/>
              </a:path>
              <a:path extrusionOk="0" h="1118870" w="287019">
                <a:moveTo>
                  <a:pt x="24549" y="1015339"/>
                </a:moveTo>
                <a:lnTo>
                  <a:pt x="16979" y="1013282"/>
                </a:lnTo>
                <a:lnTo>
                  <a:pt x="19240" y="1016660"/>
                </a:lnTo>
                <a:lnTo>
                  <a:pt x="20916" y="1015441"/>
                </a:lnTo>
                <a:lnTo>
                  <a:pt x="22301" y="1015695"/>
                </a:lnTo>
                <a:lnTo>
                  <a:pt x="24549" y="1015339"/>
                </a:lnTo>
                <a:close/>
              </a:path>
              <a:path extrusionOk="0" h="1118870" w="287019">
                <a:moveTo>
                  <a:pt x="26327" y="1059713"/>
                </a:moveTo>
                <a:lnTo>
                  <a:pt x="24485" y="1059319"/>
                </a:lnTo>
                <a:lnTo>
                  <a:pt x="21259" y="1063993"/>
                </a:lnTo>
                <a:lnTo>
                  <a:pt x="22326" y="1064183"/>
                </a:lnTo>
                <a:lnTo>
                  <a:pt x="22720" y="1065022"/>
                </a:lnTo>
                <a:lnTo>
                  <a:pt x="22936" y="1065987"/>
                </a:lnTo>
                <a:lnTo>
                  <a:pt x="24066" y="1062863"/>
                </a:lnTo>
                <a:lnTo>
                  <a:pt x="26327" y="1059713"/>
                </a:lnTo>
                <a:close/>
              </a:path>
              <a:path extrusionOk="0" h="1118870" w="287019">
                <a:moveTo>
                  <a:pt x="26416" y="1096822"/>
                </a:moveTo>
                <a:lnTo>
                  <a:pt x="24815" y="1094498"/>
                </a:lnTo>
                <a:lnTo>
                  <a:pt x="24676" y="1092504"/>
                </a:lnTo>
                <a:lnTo>
                  <a:pt x="24587" y="1093571"/>
                </a:lnTo>
                <a:lnTo>
                  <a:pt x="24396" y="1094638"/>
                </a:lnTo>
                <a:lnTo>
                  <a:pt x="23837" y="1095540"/>
                </a:lnTo>
                <a:lnTo>
                  <a:pt x="26416" y="1096822"/>
                </a:lnTo>
                <a:close/>
              </a:path>
              <a:path extrusionOk="0" h="1118870" w="287019">
                <a:moveTo>
                  <a:pt x="28994" y="982967"/>
                </a:moveTo>
                <a:lnTo>
                  <a:pt x="28257" y="982599"/>
                </a:lnTo>
                <a:lnTo>
                  <a:pt x="28867" y="984008"/>
                </a:lnTo>
                <a:lnTo>
                  <a:pt x="28994" y="983195"/>
                </a:lnTo>
                <a:lnTo>
                  <a:pt x="28994" y="982967"/>
                </a:lnTo>
                <a:close/>
              </a:path>
              <a:path extrusionOk="0" h="1118870" w="287019">
                <a:moveTo>
                  <a:pt x="29743" y="918502"/>
                </a:moveTo>
                <a:lnTo>
                  <a:pt x="28295" y="918146"/>
                </a:lnTo>
                <a:lnTo>
                  <a:pt x="26936" y="918591"/>
                </a:lnTo>
                <a:lnTo>
                  <a:pt x="26136" y="920813"/>
                </a:lnTo>
                <a:lnTo>
                  <a:pt x="27254" y="919467"/>
                </a:lnTo>
                <a:lnTo>
                  <a:pt x="28511" y="918857"/>
                </a:lnTo>
                <a:lnTo>
                  <a:pt x="29743" y="918502"/>
                </a:lnTo>
                <a:close/>
              </a:path>
              <a:path extrusionOk="0" h="1118870" w="287019">
                <a:moveTo>
                  <a:pt x="31445" y="1094308"/>
                </a:moveTo>
                <a:lnTo>
                  <a:pt x="29197" y="1085900"/>
                </a:lnTo>
                <a:lnTo>
                  <a:pt x="24193" y="1084707"/>
                </a:lnTo>
                <a:lnTo>
                  <a:pt x="24904" y="1088161"/>
                </a:lnTo>
                <a:lnTo>
                  <a:pt x="24777" y="1091704"/>
                </a:lnTo>
                <a:lnTo>
                  <a:pt x="24841" y="1091285"/>
                </a:lnTo>
                <a:lnTo>
                  <a:pt x="24942" y="1091120"/>
                </a:lnTo>
                <a:lnTo>
                  <a:pt x="31445" y="1094308"/>
                </a:lnTo>
                <a:close/>
              </a:path>
              <a:path extrusionOk="0" h="1118870" w="287019">
                <a:moveTo>
                  <a:pt x="33223" y="1014730"/>
                </a:moveTo>
                <a:lnTo>
                  <a:pt x="30708" y="1016000"/>
                </a:lnTo>
                <a:lnTo>
                  <a:pt x="30886" y="1017536"/>
                </a:lnTo>
                <a:lnTo>
                  <a:pt x="33223" y="1014730"/>
                </a:lnTo>
                <a:close/>
              </a:path>
              <a:path extrusionOk="0" h="1118870" w="287019">
                <a:moveTo>
                  <a:pt x="34251" y="995680"/>
                </a:moveTo>
                <a:lnTo>
                  <a:pt x="30060" y="986790"/>
                </a:lnTo>
                <a:lnTo>
                  <a:pt x="28867" y="984008"/>
                </a:lnTo>
                <a:lnTo>
                  <a:pt x="28613" y="985520"/>
                </a:lnTo>
                <a:lnTo>
                  <a:pt x="24930" y="986790"/>
                </a:lnTo>
                <a:lnTo>
                  <a:pt x="24371" y="984250"/>
                </a:lnTo>
                <a:lnTo>
                  <a:pt x="24041" y="983195"/>
                </a:lnTo>
                <a:lnTo>
                  <a:pt x="24320" y="990600"/>
                </a:lnTo>
                <a:lnTo>
                  <a:pt x="26390" y="995680"/>
                </a:lnTo>
                <a:lnTo>
                  <a:pt x="34251" y="995680"/>
                </a:lnTo>
                <a:close/>
              </a:path>
              <a:path extrusionOk="0" h="1118870" w="287019">
                <a:moveTo>
                  <a:pt x="40246" y="1003579"/>
                </a:moveTo>
                <a:lnTo>
                  <a:pt x="39827" y="997432"/>
                </a:lnTo>
                <a:lnTo>
                  <a:pt x="37858" y="996365"/>
                </a:lnTo>
                <a:lnTo>
                  <a:pt x="36182" y="997623"/>
                </a:lnTo>
                <a:lnTo>
                  <a:pt x="36537" y="999947"/>
                </a:lnTo>
                <a:lnTo>
                  <a:pt x="37693" y="1001649"/>
                </a:lnTo>
                <a:lnTo>
                  <a:pt x="37985" y="1003973"/>
                </a:lnTo>
                <a:lnTo>
                  <a:pt x="40246" y="1003579"/>
                </a:lnTo>
                <a:close/>
              </a:path>
              <a:path extrusionOk="0" h="1118870" w="287019">
                <a:moveTo>
                  <a:pt x="40474" y="840397"/>
                </a:moveTo>
                <a:lnTo>
                  <a:pt x="37960" y="835799"/>
                </a:lnTo>
                <a:lnTo>
                  <a:pt x="40081" y="833920"/>
                </a:lnTo>
                <a:lnTo>
                  <a:pt x="31419" y="834504"/>
                </a:lnTo>
                <a:lnTo>
                  <a:pt x="30784" y="837704"/>
                </a:lnTo>
                <a:lnTo>
                  <a:pt x="33070" y="838987"/>
                </a:lnTo>
                <a:lnTo>
                  <a:pt x="35229" y="840117"/>
                </a:lnTo>
                <a:lnTo>
                  <a:pt x="34213" y="842886"/>
                </a:lnTo>
                <a:lnTo>
                  <a:pt x="36957" y="844981"/>
                </a:lnTo>
                <a:lnTo>
                  <a:pt x="38112" y="838377"/>
                </a:lnTo>
                <a:lnTo>
                  <a:pt x="40474" y="840397"/>
                </a:lnTo>
                <a:close/>
              </a:path>
              <a:path extrusionOk="0" h="1118870" w="287019">
                <a:moveTo>
                  <a:pt x="42049" y="842822"/>
                </a:moveTo>
                <a:lnTo>
                  <a:pt x="41465" y="841502"/>
                </a:lnTo>
                <a:lnTo>
                  <a:pt x="40919" y="840854"/>
                </a:lnTo>
                <a:lnTo>
                  <a:pt x="40474" y="840397"/>
                </a:lnTo>
                <a:lnTo>
                  <a:pt x="40855" y="841146"/>
                </a:lnTo>
                <a:lnTo>
                  <a:pt x="41338" y="841946"/>
                </a:lnTo>
                <a:lnTo>
                  <a:pt x="42049" y="842822"/>
                </a:lnTo>
                <a:close/>
              </a:path>
              <a:path extrusionOk="0" h="1118870" w="287019">
                <a:moveTo>
                  <a:pt x="46659" y="807732"/>
                </a:moveTo>
                <a:lnTo>
                  <a:pt x="45237" y="806450"/>
                </a:lnTo>
                <a:lnTo>
                  <a:pt x="46520" y="807720"/>
                </a:lnTo>
                <a:lnTo>
                  <a:pt x="46659" y="807732"/>
                </a:lnTo>
                <a:close/>
              </a:path>
              <a:path extrusionOk="0" h="1118870" w="287019">
                <a:moveTo>
                  <a:pt x="48526" y="801624"/>
                </a:moveTo>
                <a:lnTo>
                  <a:pt x="47815" y="801370"/>
                </a:lnTo>
                <a:lnTo>
                  <a:pt x="45491" y="803910"/>
                </a:lnTo>
                <a:lnTo>
                  <a:pt x="48526" y="801624"/>
                </a:lnTo>
                <a:close/>
              </a:path>
              <a:path extrusionOk="0" h="1118870" w="287019">
                <a:moveTo>
                  <a:pt x="49923" y="1086180"/>
                </a:moveTo>
                <a:lnTo>
                  <a:pt x="49872" y="1082395"/>
                </a:lnTo>
                <a:lnTo>
                  <a:pt x="49491" y="1084808"/>
                </a:lnTo>
                <a:lnTo>
                  <a:pt x="47980" y="1085227"/>
                </a:lnTo>
                <a:lnTo>
                  <a:pt x="46659" y="1086091"/>
                </a:lnTo>
                <a:lnTo>
                  <a:pt x="48044" y="1086421"/>
                </a:lnTo>
                <a:lnTo>
                  <a:pt x="49923" y="1086180"/>
                </a:lnTo>
                <a:close/>
              </a:path>
              <a:path extrusionOk="0" h="1118870" w="287019">
                <a:moveTo>
                  <a:pt x="50330" y="1086129"/>
                </a:moveTo>
                <a:lnTo>
                  <a:pt x="49923" y="1086180"/>
                </a:lnTo>
                <a:lnTo>
                  <a:pt x="49936" y="1087640"/>
                </a:lnTo>
                <a:lnTo>
                  <a:pt x="50330" y="1086129"/>
                </a:lnTo>
                <a:close/>
              </a:path>
              <a:path extrusionOk="0" h="1118870" w="287019">
                <a:moveTo>
                  <a:pt x="50749" y="1065530"/>
                </a:moveTo>
                <a:lnTo>
                  <a:pt x="50622" y="1065530"/>
                </a:lnTo>
                <a:lnTo>
                  <a:pt x="50609" y="1065999"/>
                </a:lnTo>
                <a:lnTo>
                  <a:pt x="50749" y="1065530"/>
                </a:lnTo>
                <a:close/>
              </a:path>
              <a:path extrusionOk="0" h="1118870" w="287019">
                <a:moveTo>
                  <a:pt x="54838" y="1071880"/>
                </a:moveTo>
                <a:lnTo>
                  <a:pt x="52362" y="1071880"/>
                </a:lnTo>
                <a:lnTo>
                  <a:pt x="49555" y="1073150"/>
                </a:lnTo>
                <a:lnTo>
                  <a:pt x="52298" y="1068070"/>
                </a:lnTo>
                <a:lnTo>
                  <a:pt x="51650" y="1068070"/>
                </a:lnTo>
                <a:lnTo>
                  <a:pt x="50876" y="1066800"/>
                </a:lnTo>
                <a:lnTo>
                  <a:pt x="50584" y="1066800"/>
                </a:lnTo>
                <a:lnTo>
                  <a:pt x="50609" y="1065999"/>
                </a:lnTo>
                <a:lnTo>
                  <a:pt x="50355" y="1066800"/>
                </a:lnTo>
                <a:lnTo>
                  <a:pt x="50076" y="1065530"/>
                </a:lnTo>
                <a:lnTo>
                  <a:pt x="50228" y="1066800"/>
                </a:lnTo>
                <a:lnTo>
                  <a:pt x="48780" y="1066800"/>
                </a:lnTo>
                <a:lnTo>
                  <a:pt x="47205" y="1068070"/>
                </a:lnTo>
                <a:lnTo>
                  <a:pt x="45720" y="1068070"/>
                </a:lnTo>
                <a:lnTo>
                  <a:pt x="40894" y="1064260"/>
                </a:lnTo>
                <a:lnTo>
                  <a:pt x="42303" y="1059180"/>
                </a:lnTo>
                <a:lnTo>
                  <a:pt x="33858" y="1059180"/>
                </a:lnTo>
                <a:lnTo>
                  <a:pt x="34798" y="1061720"/>
                </a:lnTo>
                <a:lnTo>
                  <a:pt x="38950" y="1069340"/>
                </a:lnTo>
                <a:lnTo>
                  <a:pt x="33959" y="1074420"/>
                </a:lnTo>
                <a:lnTo>
                  <a:pt x="29121" y="1073632"/>
                </a:lnTo>
                <a:lnTo>
                  <a:pt x="31902" y="1070610"/>
                </a:lnTo>
                <a:lnTo>
                  <a:pt x="30226" y="1068070"/>
                </a:lnTo>
                <a:lnTo>
                  <a:pt x="29337" y="1070610"/>
                </a:lnTo>
                <a:lnTo>
                  <a:pt x="26809" y="1073251"/>
                </a:lnTo>
                <a:lnTo>
                  <a:pt x="26200" y="1073150"/>
                </a:lnTo>
                <a:lnTo>
                  <a:pt x="26644" y="1073416"/>
                </a:lnTo>
                <a:lnTo>
                  <a:pt x="23190" y="1076960"/>
                </a:lnTo>
                <a:lnTo>
                  <a:pt x="25806" y="1080770"/>
                </a:lnTo>
                <a:lnTo>
                  <a:pt x="32410" y="1078230"/>
                </a:lnTo>
                <a:lnTo>
                  <a:pt x="34632" y="1084580"/>
                </a:lnTo>
                <a:lnTo>
                  <a:pt x="40474" y="1092200"/>
                </a:lnTo>
                <a:lnTo>
                  <a:pt x="36220" y="1098550"/>
                </a:lnTo>
                <a:lnTo>
                  <a:pt x="39751" y="1097280"/>
                </a:lnTo>
                <a:lnTo>
                  <a:pt x="40309" y="1097280"/>
                </a:lnTo>
                <a:lnTo>
                  <a:pt x="41211" y="1096010"/>
                </a:lnTo>
                <a:lnTo>
                  <a:pt x="45720" y="1094740"/>
                </a:lnTo>
                <a:lnTo>
                  <a:pt x="41402" y="1092200"/>
                </a:lnTo>
                <a:lnTo>
                  <a:pt x="43180" y="1083310"/>
                </a:lnTo>
                <a:lnTo>
                  <a:pt x="38112" y="1082040"/>
                </a:lnTo>
                <a:lnTo>
                  <a:pt x="44056" y="1080770"/>
                </a:lnTo>
                <a:lnTo>
                  <a:pt x="46875" y="1078230"/>
                </a:lnTo>
                <a:lnTo>
                  <a:pt x="49504" y="1074420"/>
                </a:lnTo>
                <a:lnTo>
                  <a:pt x="52171" y="1073150"/>
                </a:lnTo>
                <a:lnTo>
                  <a:pt x="54838" y="1071880"/>
                </a:lnTo>
                <a:close/>
              </a:path>
              <a:path extrusionOk="0" h="1118870" w="287019">
                <a:moveTo>
                  <a:pt x="57518" y="1058341"/>
                </a:moveTo>
                <a:lnTo>
                  <a:pt x="55778" y="1054950"/>
                </a:lnTo>
                <a:lnTo>
                  <a:pt x="53073" y="1052626"/>
                </a:lnTo>
                <a:lnTo>
                  <a:pt x="52070" y="1055674"/>
                </a:lnTo>
                <a:lnTo>
                  <a:pt x="50355" y="1056932"/>
                </a:lnTo>
                <a:lnTo>
                  <a:pt x="57518" y="1058341"/>
                </a:lnTo>
                <a:close/>
              </a:path>
              <a:path extrusionOk="0" h="1118870" w="287019">
                <a:moveTo>
                  <a:pt x="58089" y="1058456"/>
                </a:moveTo>
                <a:lnTo>
                  <a:pt x="57518" y="1058341"/>
                </a:lnTo>
                <a:lnTo>
                  <a:pt x="55841" y="1058773"/>
                </a:lnTo>
                <a:lnTo>
                  <a:pt x="58089" y="1058456"/>
                </a:lnTo>
                <a:close/>
              </a:path>
              <a:path extrusionOk="0" h="1118870" w="287019">
                <a:moveTo>
                  <a:pt x="60515" y="721360"/>
                </a:moveTo>
                <a:lnTo>
                  <a:pt x="58039" y="725170"/>
                </a:lnTo>
                <a:lnTo>
                  <a:pt x="58775" y="725855"/>
                </a:lnTo>
                <a:lnTo>
                  <a:pt x="60515" y="721360"/>
                </a:lnTo>
                <a:close/>
              </a:path>
              <a:path extrusionOk="0" h="1118870" w="287019">
                <a:moveTo>
                  <a:pt x="61112" y="728040"/>
                </a:moveTo>
                <a:lnTo>
                  <a:pt x="58775" y="725855"/>
                </a:lnTo>
                <a:lnTo>
                  <a:pt x="58547" y="726440"/>
                </a:lnTo>
                <a:lnTo>
                  <a:pt x="61112" y="728040"/>
                </a:lnTo>
                <a:close/>
              </a:path>
              <a:path extrusionOk="0" h="1118870" w="287019">
                <a:moveTo>
                  <a:pt x="61417" y="919467"/>
                </a:moveTo>
                <a:lnTo>
                  <a:pt x="48907" y="915860"/>
                </a:lnTo>
                <a:lnTo>
                  <a:pt x="48717" y="917333"/>
                </a:lnTo>
                <a:lnTo>
                  <a:pt x="61417" y="919467"/>
                </a:lnTo>
                <a:close/>
              </a:path>
              <a:path extrusionOk="0" h="1118870" w="287019">
                <a:moveTo>
                  <a:pt x="65151" y="735838"/>
                </a:moveTo>
                <a:lnTo>
                  <a:pt x="64935" y="735571"/>
                </a:lnTo>
                <a:lnTo>
                  <a:pt x="64833" y="736600"/>
                </a:lnTo>
                <a:lnTo>
                  <a:pt x="65151" y="735838"/>
                </a:lnTo>
                <a:close/>
              </a:path>
              <a:path extrusionOk="0" h="1118870" w="287019">
                <a:moveTo>
                  <a:pt x="74650" y="665911"/>
                </a:moveTo>
                <a:lnTo>
                  <a:pt x="73748" y="665099"/>
                </a:lnTo>
                <a:lnTo>
                  <a:pt x="72593" y="664883"/>
                </a:lnTo>
                <a:lnTo>
                  <a:pt x="71272" y="666013"/>
                </a:lnTo>
                <a:lnTo>
                  <a:pt x="72364" y="665721"/>
                </a:lnTo>
                <a:lnTo>
                  <a:pt x="74650" y="665911"/>
                </a:lnTo>
                <a:close/>
              </a:path>
              <a:path extrusionOk="0" h="1118870" w="287019">
                <a:moveTo>
                  <a:pt x="76136" y="559206"/>
                </a:moveTo>
                <a:lnTo>
                  <a:pt x="70815" y="561530"/>
                </a:lnTo>
                <a:lnTo>
                  <a:pt x="72656" y="562368"/>
                </a:lnTo>
                <a:lnTo>
                  <a:pt x="74879" y="562203"/>
                </a:lnTo>
                <a:lnTo>
                  <a:pt x="76136" y="559206"/>
                </a:lnTo>
                <a:close/>
              </a:path>
              <a:path extrusionOk="0" h="1118870" w="287019">
                <a:moveTo>
                  <a:pt x="76441" y="609739"/>
                </a:moveTo>
                <a:lnTo>
                  <a:pt x="75780" y="604520"/>
                </a:lnTo>
                <a:lnTo>
                  <a:pt x="73139" y="605790"/>
                </a:lnTo>
                <a:lnTo>
                  <a:pt x="76441" y="609739"/>
                </a:lnTo>
                <a:close/>
              </a:path>
              <a:path extrusionOk="0" h="1118870" w="287019">
                <a:moveTo>
                  <a:pt x="77025" y="610438"/>
                </a:moveTo>
                <a:lnTo>
                  <a:pt x="76441" y="609739"/>
                </a:lnTo>
                <a:lnTo>
                  <a:pt x="76593" y="610870"/>
                </a:lnTo>
                <a:lnTo>
                  <a:pt x="77025" y="610438"/>
                </a:lnTo>
                <a:close/>
              </a:path>
              <a:path extrusionOk="0" h="1118870" w="287019">
                <a:moveTo>
                  <a:pt x="87198" y="546100"/>
                </a:moveTo>
                <a:lnTo>
                  <a:pt x="86055" y="546100"/>
                </a:lnTo>
                <a:lnTo>
                  <a:pt x="86588" y="546989"/>
                </a:lnTo>
                <a:lnTo>
                  <a:pt x="87198" y="546100"/>
                </a:lnTo>
                <a:close/>
              </a:path>
              <a:path extrusionOk="0" h="1118870" w="287019">
                <a:moveTo>
                  <a:pt x="87439" y="887006"/>
                </a:moveTo>
                <a:lnTo>
                  <a:pt x="85128" y="890270"/>
                </a:lnTo>
                <a:lnTo>
                  <a:pt x="86702" y="889000"/>
                </a:lnTo>
                <a:lnTo>
                  <a:pt x="87439" y="887006"/>
                </a:lnTo>
                <a:close/>
              </a:path>
              <a:path extrusionOk="0" h="1118870" w="287019">
                <a:moveTo>
                  <a:pt x="95377" y="849630"/>
                </a:moveTo>
                <a:lnTo>
                  <a:pt x="93853" y="849630"/>
                </a:lnTo>
                <a:lnTo>
                  <a:pt x="92570" y="850900"/>
                </a:lnTo>
                <a:lnTo>
                  <a:pt x="92011" y="852004"/>
                </a:lnTo>
                <a:lnTo>
                  <a:pt x="92989" y="850900"/>
                </a:lnTo>
                <a:lnTo>
                  <a:pt x="94310" y="850900"/>
                </a:lnTo>
                <a:lnTo>
                  <a:pt x="95377" y="849630"/>
                </a:lnTo>
                <a:close/>
              </a:path>
              <a:path extrusionOk="0" h="1118870" w="287019">
                <a:moveTo>
                  <a:pt x="97751" y="456234"/>
                </a:moveTo>
                <a:lnTo>
                  <a:pt x="96888" y="453402"/>
                </a:lnTo>
                <a:lnTo>
                  <a:pt x="96850" y="458165"/>
                </a:lnTo>
                <a:lnTo>
                  <a:pt x="97751" y="456234"/>
                </a:lnTo>
                <a:close/>
              </a:path>
              <a:path extrusionOk="0" h="1118870" w="287019">
                <a:moveTo>
                  <a:pt x="98209" y="516890"/>
                </a:moveTo>
                <a:lnTo>
                  <a:pt x="97332" y="519430"/>
                </a:lnTo>
                <a:lnTo>
                  <a:pt x="97828" y="519658"/>
                </a:lnTo>
                <a:lnTo>
                  <a:pt x="98209" y="516890"/>
                </a:lnTo>
                <a:close/>
              </a:path>
              <a:path extrusionOk="0" h="1118870" w="287019">
                <a:moveTo>
                  <a:pt x="99758" y="504596"/>
                </a:moveTo>
                <a:lnTo>
                  <a:pt x="92532" y="503529"/>
                </a:lnTo>
                <a:lnTo>
                  <a:pt x="92113" y="504494"/>
                </a:lnTo>
                <a:lnTo>
                  <a:pt x="99758" y="504596"/>
                </a:lnTo>
                <a:close/>
              </a:path>
              <a:path extrusionOk="0" h="1118870" w="287019">
                <a:moveTo>
                  <a:pt x="99949" y="538327"/>
                </a:moveTo>
                <a:lnTo>
                  <a:pt x="99809" y="537946"/>
                </a:lnTo>
                <a:lnTo>
                  <a:pt x="99555" y="538480"/>
                </a:lnTo>
                <a:lnTo>
                  <a:pt x="99949" y="538327"/>
                </a:lnTo>
                <a:close/>
              </a:path>
              <a:path extrusionOk="0" h="1118870" w="287019">
                <a:moveTo>
                  <a:pt x="101295" y="534670"/>
                </a:moveTo>
                <a:lnTo>
                  <a:pt x="99047" y="535940"/>
                </a:lnTo>
                <a:lnTo>
                  <a:pt x="99809" y="537946"/>
                </a:lnTo>
                <a:lnTo>
                  <a:pt x="101295" y="534670"/>
                </a:lnTo>
                <a:close/>
              </a:path>
              <a:path extrusionOk="0" h="1118870" w="287019">
                <a:moveTo>
                  <a:pt x="106807" y="453593"/>
                </a:moveTo>
                <a:lnTo>
                  <a:pt x="97751" y="451497"/>
                </a:lnTo>
                <a:lnTo>
                  <a:pt x="96888" y="453402"/>
                </a:lnTo>
                <a:lnTo>
                  <a:pt x="106807" y="453593"/>
                </a:lnTo>
                <a:close/>
              </a:path>
              <a:path extrusionOk="0" h="1118870" w="287019">
                <a:moveTo>
                  <a:pt x="120637" y="419900"/>
                </a:moveTo>
                <a:lnTo>
                  <a:pt x="120307" y="419671"/>
                </a:lnTo>
                <a:lnTo>
                  <a:pt x="119989" y="419481"/>
                </a:lnTo>
                <a:lnTo>
                  <a:pt x="119634" y="419315"/>
                </a:lnTo>
                <a:lnTo>
                  <a:pt x="120472" y="420116"/>
                </a:lnTo>
                <a:lnTo>
                  <a:pt x="120573" y="419963"/>
                </a:lnTo>
                <a:close/>
              </a:path>
              <a:path extrusionOk="0" h="1118870" w="287019">
                <a:moveTo>
                  <a:pt x="129006" y="388645"/>
                </a:moveTo>
                <a:lnTo>
                  <a:pt x="128041" y="383540"/>
                </a:lnTo>
                <a:lnTo>
                  <a:pt x="128917" y="388620"/>
                </a:lnTo>
                <a:close/>
              </a:path>
              <a:path extrusionOk="0" h="1118870" w="287019">
                <a:moveTo>
                  <a:pt x="153149" y="313359"/>
                </a:moveTo>
                <a:lnTo>
                  <a:pt x="150634" y="314960"/>
                </a:lnTo>
                <a:lnTo>
                  <a:pt x="150787" y="317500"/>
                </a:lnTo>
                <a:lnTo>
                  <a:pt x="153149" y="313359"/>
                </a:lnTo>
                <a:close/>
              </a:path>
              <a:path extrusionOk="0" h="1118870" w="287019">
                <a:moveTo>
                  <a:pt x="182016" y="248920"/>
                </a:moveTo>
                <a:lnTo>
                  <a:pt x="181686" y="248920"/>
                </a:lnTo>
                <a:lnTo>
                  <a:pt x="181787" y="249059"/>
                </a:lnTo>
                <a:lnTo>
                  <a:pt x="182016" y="248920"/>
                </a:lnTo>
                <a:close/>
              </a:path>
              <a:path extrusionOk="0" h="1118870" w="287019">
                <a:moveTo>
                  <a:pt x="206489" y="176326"/>
                </a:moveTo>
                <a:lnTo>
                  <a:pt x="205892" y="175260"/>
                </a:lnTo>
                <a:lnTo>
                  <a:pt x="206438" y="176530"/>
                </a:lnTo>
                <a:lnTo>
                  <a:pt x="206489" y="176326"/>
                </a:lnTo>
                <a:close/>
              </a:path>
              <a:path extrusionOk="0" h="1118870" w="287019">
                <a:moveTo>
                  <a:pt x="212013" y="110490"/>
                </a:moveTo>
                <a:lnTo>
                  <a:pt x="211772" y="109994"/>
                </a:lnTo>
                <a:lnTo>
                  <a:pt x="210273" y="111760"/>
                </a:lnTo>
                <a:lnTo>
                  <a:pt x="212013" y="110490"/>
                </a:lnTo>
                <a:close/>
              </a:path>
              <a:path extrusionOk="0" h="1118870" w="287019">
                <a:moveTo>
                  <a:pt x="223608" y="88900"/>
                </a:moveTo>
                <a:lnTo>
                  <a:pt x="216484" y="88900"/>
                </a:lnTo>
                <a:lnTo>
                  <a:pt x="215392" y="93980"/>
                </a:lnTo>
                <a:lnTo>
                  <a:pt x="223608" y="88900"/>
                </a:lnTo>
                <a:close/>
              </a:path>
              <a:path extrusionOk="0" h="1118870" w="287019">
                <a:moveTo>
                  <a:pt x="228625" y="263626"/>
                </a:moveTo>
                <a:lnTo>
                  <a:pt x="227698" y="262890"/>
                </a:lnTo>
                <a:lnTo>
                  <a:pt x="227799" y="264160"/>
                </a:lnTo>
                <a:lnTo>
                  <a:pt x="228625" y="263626"/>
                </a:lnTo>
                <a:close/>
              </a:path>
              <a:path extrusionOk="0" h="1118870" w="287019">
                <a:moveTo>
                  <a:pt x="229158" y="11214"/>
                </a:moveTo>
                <a:lnTo>
                  <a:pt x="227507" y="9639"/>
                </a:lnTo>
                <a:lnTo>
                  <a:pt x="224840" y="14109"/>
                </a:lnTo>
                <a:lnTo>
                  <a:pt x="229158" y="11214"/>
                </a:lnTo>
                <a:close/>
              </a:path>
              <a:path extrusionOk="0" h="1118870" w="287019">
                <a:moveTo>
                  <a:pt x="237083" y="18199"/>
                </a:moveTo>
                <a:lnTo>
                  <a:pt x="228866" y="19265"/>
                </a:lnTo>
                <a:lnTo>
                  <a:pt x="236270" y="21945"/>
                </a:lnTo>
                <a:lnTo>
                  <a:pt x="235915" y="20916"/>
                </a:lnTo>
                <a:lnTo>
                  <a:pt x="235216" y="18973"/>
                </a:lnTo>
                <a:lnTo>
                  <a:pt x="237083" y="18199"/>
                </a:lnTo>
                <a:close/>
              </a:path>
              <a:path extrusionOk="0" h="1118870" w="287019">
                <a:moveTo>
                  <a:pt x="237375" y="18110"/>
                </a:moveTo>
                <a:lnTo>
                  <a:pt x="236626" y="15240"/>
                </a:lnTo>
                <a:lnTo>
                  <a:pt x="233692" y="15240"/>
                </a:lnTo>
                <a:lnTo>
                  <a:pt x="237375" y="18110"/>
                </a:lnTo>
                <a:close/>
              </a:path>
              <a:path extrusionOk="0" h="1118870" w="287019">
                <a:moveTo>
                  <a:pt x="238061" y="18643"/>
                </a:moveTo>
                <a:lnTo>
                  <a:pt x="237375" y="18110"/>
                </a:lnTo>
                <a:lnTo>
                  <a:pt x="237629" y="19050"/>
                </a:lnTo>
                <a:lnTo>
                  <a:pt x="238061" y="18643"/>
                </a:lnTo>
                <a:close/>
              </a:path>
              <a:path extrusionOk="0" h="1118870" w="287019">
                <a:moveTo>
                  <a:pt x="267169" y="104140"/>
                </a:moveTo>
                <a:lnTo>
                  <a:pt x="264312" y="105410"/>
                </a:lnTo>
                <a:lnTo>
                  <a:pt x="265214" y="105410"/>
                </a:lnTo>
                <a:lnTo>
                  <a:pt x="267169" y="104140"/>
                </a:lnTo>
                <a:close/>
              </a:path>
              <a:path extrusionOk="0" h="1118870" w="287019">
                <a:moveTo>
                  <a:pt x="286600" y="15240"/>
                </a:moveTo>
                <a:lnTo>
                  <a:pt x="281863" y="17780"/>
                </a:lnTo>
                <a:lnTo>
                  <a:pt x="281736" y="15240"/>
                </a:lnTo>
                <a:lnTo>
                  <a:pt x="281838" y="13970"/>
                </a:lnTo>
                <a:lnTo>
                  <a:pt x="281927" y="12700"/>
                </a:lnTo>
                <a:lnTo>
                  <a:pt x="280670" y="13970"/>
                </a:lnTo>
                <a:lnTo>
                  <a:pt x="278574" y="12700"/>
                </a:lnTo>
                <a:lnTo>
                  <a:pt x="276491" y="11430"/>
                </a:lnTo>
                <a:lnTo>
                  <a:pt x="273418" y="11430"/>
                </a:lnTo>
                <a:lnTo>
                  <a:pt x="275577" y="8890"/>
                </a:lnTo>
                <a:lnTo>
                  <a:pt x="277647" y="7620"/>
                </a:lnTo>
                <a:lnTo>
                  <a:pt x="279895" y="3810"/>
                </a:lnTo>
                <a:lnTo>
                  <a:pt x="281711" y="0"/>
                </a:lnTo>
                <a:lnTo>
                  <a:pt x="271780" y="0"/>
                </a:lnTo>
                <a:lnTo>
                  <a:pt x="250342" y="0"/>
                </a:lnTo>
                <a:lnTo>
                  <a:pt x="250342" y="165100"/>
                </a:lnTo>
                <a:lnTo>
                  <a:pt x="244817" y="165100"/>
                </a:lnTo>
                <a:lnTo>
                  <a:pt x="247357" y="160020"/>
                </a:lnTo>
                <a:lnTo>
                  <a:pt x="250342" y="165100"/>
                </a:lnTo>
                <a:lnTo>
                  <a:pt x="250342" y="0"/>
                </a:lnTo>
                <a:lnTo>
                  <a:pt x="243941" y="0"/>
                </a:lnTo>
                <a:lnTo>
                  <a:pt x="234861" y="0"/>
                </a:lnTo>
                <a:lnTo>
                  <a:pt x="234149" y="1270"/>
                </a:lnTo>
                <a:lnTo>
                  <a:pt x="237883" y="3810"/>
                </a:lnTo>
                <a:lnTo>
                  <a:pt x="238023" y="4889"/>
                </a:lnTo>
                <a:lnTo>
                  <a:pt x="237820" y="5080"/>
                </a:lnTo>
                <a:lnTo>
                  <a:pt x="236664" y="7620"/>
                </a:lnTo>
                <a:lnTo>
                  <a:pt x="235534" y="11430"/>
                </a:lnTo>
                <a:lnTo>
                  <a:pt x="235978" y="13970"/>
                </a:lnTo>
                <a:lnTo>
                  <a:pt x="240296" y="16510"/>
                </a:lnTo>
                <a:lnTo>
                  <a:pt x="238061" y="18643"/>
                </a:lnTo>
                <a:lnTo>
                  <a:pt x="238594" y="19050"/>
                </a:lnTo>
                <a:lnTo>
                  <a:pt x="239331" y="21590"/>
                </a:lnTo>
                <a:lnTo>
                  <a:pt x="236435" y="26670"/>
                </a:lnTo>
                <a:lnTo>
                  <a:pt x="235242" y="25400"/>
                </a:lnTo>
                <a:lnTo>
                  <a:pt x="235178" y="25933"/>
                </a:lnTo>
                <a:lnTo>
                  <a:pt x="235178" y="63500"/>
                </a:lnTo>
                <a:lnTo>
                  <a:pt x="229704" y="64592"/>
                </a:lnTo>
                <a:lnTo>
                  <a:pt x="230644" y="62230"/>
                </a:lnTo>
                <a:lnTo>
                  <a:pt x="235178" y="63500"/>
                </a:lnTo>
                <a:lnTo>
                  <a:pt x="235178" y="25933"/>
                </a:lnTo>
                <a:lnTo>
                  <a:pt x="234010" y="35560"/>
                </a:lnTo>
                <a:lnTo>
                  <a:pt x="231101" y="44450"/>
                </a:lnTo>
                <a:lnTo>
                  <a:pt x="227152" y="52070"/>
                </a:lnTo>
                <a:lnTo>
                  <a:pt x="222770" y="62230"/>
                </a:lnTo>
                <a:lnTo>
                  <a:pt x="228866" y="62230"/>
                </a:lnTo>
                <a:lnTo>
                  <a:pt x="227507" y="66040"/>
                </a:lnTo>
                <a:lnTo>
                  <a:pt x="225539" y="66040"/>
                </a:lnTo>
                <a:lnTo>
                  <a:pt x="223837" y="67310"/>
                </a:lnTo>
                <a:lnTo>
                  <a:pt x="227812" y="68580"/>
                </a:lnTo>
                <a:lnTo>
                  <a:pt x="228371" y="67500"/>
                </a:lnTo>
                <a:lnTo>
                  <a:pt x="227799" y="71120"/>
                </a:lnTo>
                <a:lnTo>
                  <a:pt x="226580" y="77470"/>
                </a:lnTo>
                <a:lnTo>
                  <a:pt x="225196" y="82550"/>
                </a:lnTo>
                <a:lnTo>
                  <a:pt x="223608" y="88900"/>
                </a:lnTo>
                <a:lnTo>
                  <a:pt x="222516" y="93980"/>
                </a:lnTo>
                <a:lnTo>
                  <a:pt x="218554" y="95250"/>
                </a:lnTo>
                <a:lnTo>
                  <a:pt x="223037" y="97790"/>
                </a:lnTo>
                <a:lnTo>
                  <a:pt x="221551" y="100330"/>
                </a:lnTo>
                <a:lnTo>
                  <a:pt x="216623" y="101600"/>
                </a:lnTo>
                <a:lnTo>
                  <a:pt x="213499" y="101600"/>
                </a:lnTo>
                <a:lnTo>
                  <a:pt x="214007" y="100330"/>
                </a:lnTo>
                <a:lnTo>
                  <a:pt x="213080" y="99060"/>
                </a:lnTo>
                <a:lnTo>
                  <a:pt x="212979" y="97790"/>
                </a:lnTo>
                <a:lnTo>
                  <a:pt x="207784" y="101600"/>
                </a:lnTo>
                <a:lnTo>
                  <a:pt x="211772" y="109994"/>
                </a:lnTo>
                <a:lnTo>
                  <a:pt x="213525" y="107950"/>
                </a:lnTo>
                <a:lnTo>
                  <a:pt x="212483" y="119380"/>
                </a:lnTo>
                <a:lnTo>
                  <a:pt x="210007" y="132080"/>
                </a:lnTo>
                <a:lnTo>
                  <a:pt x="208216" y="143510"/>
                </a:lnTo>
                <a:lnTo>
                  <a:pt x="209245" y="156210"/>
                </a:lnTo>
                <a:lnTo>
                  <a:pt x="212267" y="156210"/>
                </a:lnTo>
                <a:lnTo>
                  <a:pt x="212445" y="162560"/>
                </a:lnTo>
                <a:lnTo>
                  <a:pt x="210477" y="166370"/>
                </a:lnTo>
                <a:lnTo>
                  <a:pt x="207949" y="170180"/>
                </a:lnTo>
                <a:lnTo>
                  <a:pt x="206489" y="176326"/>
                </a:lnTo>
                <a:lnTo>
                  <a:pt x="208013" y="179070"/>
                </a:lnTo>
                <a:lnTo>
                  <a:pt x="208597" y="182880"/>
                </a:lnTo>
                <a:lnTo>
                  <a:pt x="207467" y="185420"/>
                </a:lnTo>
                <a:lnTo>
                  <a:pt x="205016" y="181610"/>
                </a:lnTo>
                <a:lnTo>
                  <a:pt x="199834" y="190500"/>
                </a:lnTo>
                <a:lnTo>
                  <a:pt x="197256" y="185420"/>
                </a:lnTo>
                <a:lnTo>
                  <a:pt x="198869" y="191770"/>
                </a:lnTo>
                <a:lnTo>
                  <a:pt x="200596" y="194310"/>
                </a:lnTo>
                <a:lnTo>
                  <a:pt x="203352" y="196850"/>
                </a:lnTo>
                <a:lnTo>
                  <a:pt x="208114" y="201930"/>
                </a:lnTo>
                <a:lnTo>
                  <a:pt x="203123" y="203200"/>
                </a:lnTo>
                <a:lnTo>
                  <a:pt x="206463" y="207010"/>
                </a:lnTo>
                <a:lnTo>
                  <a:pt x="208597" y="208280"/>
                </a:lnTo>
                <a:lnTo>
                  <a:pt x="208140" y="214630"/>
                </a:lnTo>
                <a:lnTo>
                  <a:pt x="205562" y="208280"/>
                </a:lnTo>
                <a:lnTo>
                  <a:pt x="200190" y="215900"/>
                </a:lnTo>
                <a:lnTo>
                  <a:pt x="196545" y="209550"/>
                </a:lnTo>
                <a:lnTo>
                  <a:pt x="191477" y="217170"/>
                </a:lnTo>
                <a:lnTo>
                  <a:pt x="192049" y="223520"/>
                </a:lnTo>
                <a:lnTo>
                  <a:pt x="192112" y="229870"/>
                </a:lnTo>
                <a:lnTo>
                  <a:pt x="185458" y="232410"/>
                </a:lnTo>
                <a:lnTo>
                  <a:pt x="191643" y="234950"/>
                </a:lnTo>
                <a:lnTo>
                  <a:pt x="194741" y="232410"/>
                </a:lnTo>
                <a:lnTo>
                  <a:pt x="196126" y="227330"/>
                </a:lnTo>
                <a:lnTo>
                  <a:pt x="197154" y="227330"/>
                </a:lnTo>
                <a:lnTo>
                  <a:pt x="201955" y="226060"/>
                </a:lnTo>
                <a:lnTo>
                  <a:pt x="205282" y="234950"/>
                </a:lnTo>
                <a:lnTo>
                  <a:pt x="202831" y="238760"/>
                </a:lnTo>
                <a:lnTo>
                  <a:pt x="199390" y="240030"/>
                </a:lnTo>
                <a:lnTo>
                  <a:pt x="193001" y="242570"/>
                </a:lnTo>
                <a:lnTo>
                  <a:pt x="186385" y="245110"/>
                </a:lnTo>
                <a:lnTo>
                  <a:pt x="182245" y="251460"/>
                </a:lnTo>
                <a:lnTo>
                  <a:pt x="182600" y="250190"/>
                </a:lnTo>
                <a:lnTo>
                  <a:pt x="181787" y="249059"/>
                </a:lnTo>
                <a:lnTo>
                  <a:pt x="177761" y="251460"/>
                </a:lnTo>
                <a:lnTo>
                  <a:pt x="184200" y="257810"/>
                </a:lnTo>
                <a:lnTo>
                  <a:pt x="177723" y="260350"/>
                </a:lnTo>
                <a:lnTo>
                  <a:pt x="180390" y="262890"/>
                </a:lnTo>
                <a:lnTo>
                  <a:pt x="180352" y="265430"/>
                </a:lnTo>
                <a:lnTo>
                  <a:pt x="180809" y="267970"/>
                </a:lnTo>
                <a:lnTo>
                  <a:pt x="184950" y="269240"/>
                </a:lnTo>
                <a:lnTo>
                  <a:pt x="185394" y="260350"/>
                </a:lnTo>
                <a:lnTo>
                  <a:pt x="187388" y="264160"/>
                </a:lnTo>
                <a:lnTo>
                  <a:pt x="190195" y="270510"/>
                </a:lnTo>
                <a:lnTo>
                  <a:pt x="191287" y="275590"/>
                </a:lnTo>
                <a:lnTo>
                  <a:pt x="188163" y="280670"/>
                </a:lnTo>
                <a:lnTo>
                  <a:pt x="186461" y="279400"/>
                </a:lnTo>
                <a:lnTo>
                  <a:pt x="184683" y="276860"/>
                </a:lnTo>
                <a:lnTo>
                  <a:pt x="183781" y="274320"/>
                </a:lnTo>
                <a:lnTo>
                  <a:pt x="180174" y="275590"/>
                </a:lnTo>
                <a:lnTo>
                  <a:pt x="184200" y="279400"/>
                </a:lnTo>
                <a:lnTo>
                  <a:pt x="180505" y="281940"/>
                </a:lnTo>
                <a:lnTo>
                  <a:pt x="176657" y="278130"/>
                </a:lnTo>
                <a:lnTo>
                  <a:pt x="176923" y="273050"/>
                </a:lnTo>
                <a:lnTo>
                  <a:pt x="177393" y="270510"/>
                </a:lnTo>
                <a:lnTo>
                  <a:pt x="177863" y="267970"/>
                </a:lnTo>
                <a:lnTo>
                  <a:pt x="176047" y="261620"/>
                </a:lnTo>
                <a:lnTo>
                  <a:pt x="174485" y="264160"/>
                </a:lnTo>
                <a:lnTo>
                  <a:pt x="175006" y="267970"/>
                </a:lnTo>
                <a:lnTo>
                  <a:pt x="174612" y="270510"/>
                </a:lnTo>
                <a:lnTo>
                  <a:pt x="170345" y="269240"/>
                </a:lnTo>
                <a:lnTo>
                  <a:pt x="174828" y="274320"/>
                </a:lnTo>
                <a:lnTo>
                  <a:pt x="173558" y="278130"/>
                </a:lnTo>
                <a:lnTo>
                  <a:pt x="171551" y="281940"/>
                </a:lnTo>
                <a:lnTo>
                  <a:pt x="173799" y="288290"/>
                </a:lnTo>
                <a:lnTo>
                  <a:pt x="168160" y="285750"/>
                </a:lnTo>
                <a:lnTo>
                  <a:pt x="168744" y="287020"/>
                </a:lnTo>
                <a:lnTo>
                  <a:pt x="170802" y="290830"/>
                </a:lnTo>
                <a:lnTo>
                  <a:pt x="170065" y="292100"/>
                </a:lnTo>
                <a:lnTo>
                  <a:pt x="163677" y="285750"/>
                </a:lnTo>
                <a:lnTo>
                  <a:pt x="168389" y="293370"/>
                </a:lnTo>
                <a:lnTo>
                  <a:pt x="154952" y="295910"/>
                </a:lnTo>
                <a:lnTo>
                  <a:pt x="156819" y="302260"/>
                </a:lnTo>
                <a:lnTo>
                  <a:pt x="159423" y="297180"/>
                </a:lnTo>
                <a:lnTo>
                  <a:pt x="162521" y="297180"/>
                </a:lnTo>
                <a:lnTo>
                  <a:pt x="166090" y="298450"/>
                </a:lnTo>
                <a:lnTo>
                  <a:pt x="170091" y="297180"/>
                </a:lnTo>
                <a:lnTo>
                  <a:pt x="168859" y="304800"/>
                </a:lnTo>
                <a:lnTo>
                  <a:pt x="162509" y="307340"/>
                </a:lnTo>
                <a:lnTo>
                  <a:pt x="155130" y="309880"/>
                </a:lnTo>
                <a:lnTo>
                  <a:pt x="153149" y="313359"/>
                </a:lnTo>
                <a:lnTo>
                  <a:pt x="156629" y="311150"/>
                </a:lnTo>
                <a:lnTo>
                  <a:pt x="158305" y="314960"/>
                </a:lnTo>
                <a:lnTo>
                  <a:pt x="156210" y="317500"/>
                </a:lnTo>
                <a:lnTo>
                  <a:pt x="152819" y="320040"/>
                </a:lnTo>
                <a:lnTo>
                  <a:pt x="149275" y="321310"/>
                </a:lnTo>
                <a:lnTo>
                  <a:pt x="149491" y="326390"/>
                </a:lnTo>
                <a:lnTo>
                  <a:pt x="152019" y="326390"/>
                </a:lnTo>
                <a:lnTo>
                  <a:pt x="155308" y="325120"/>
                </a:lnTo>
                <a:lnTo>
                  <a:pt x="157848" y="326390"/>
                </a:lnTo>
                <a:lnTo>
                  <a:pt x="149796" y="327660"/>
                </a:lnTo>
                <a:lnTo>
                  <a:pt x="159169" y="332740"/>
                </a:lnTo>
                <a:lnTo>
                  <a:pt x="160045" y="337820"/>
                </a:lnTo>
                <a:lnTo>
                  <a:pt x="154203" y="336550"/>
                </a:lnTo>
                <a:lnTo>
                  <a:pt x="152768" y="341630"/>
                </a:lnTo>
                <a:lnTo>
                  <a:pt x="156121" y="344170"/>
                </a:lnTo>
                <a:lnTo>
                  <a:pt x="159385" y="346710"/>
                </a:lnTo>
                <a:lnTo>
                  <a:pt x="157683" y="351790"/>
                </a:lnTo>
                <a:lnTo>
                  <a:pt x="150952" y="345440"/>
                </a:lnTo>
                <a:lnTo>
                  <a:pt x="151371" y="351790"/>
                </a:lnTo>
                <a:lnTo>
                  <a:pt x="145084" y="347980"/>
                </a:lnTo>
                <a:lnTo>
                  <a:pt x="148183" y="355600"/>
                </a:lnTo>
                <a:lnTo>
                  <a:pt x="146342" y="356870"/>
                </a:lnTo>
                <a:lnTo>
                  <a:pt x="142671" y="361950"/>
                </a:lnTo>
                <a:lnTo>
                  <a:pt x="147218" y="361950"/>
                </a:lnTo>
                <a:lnTo>
                  <a:pt x="153009" y="365760"/>
                </a:lnTo>
                <a:lnTo>
                  <a:pt x="151625" y="370840"/>
                </a:lnTo>
                <a:lnTo>
                  <a:pt x="147053" y="373380"/>
                </a:lnTo>
                <a:lnTo>
                  <a:pt x="146672" y="368300"/>
                </a:lnTo>
                <a:lnTo>
                  <a:pt x="145288" y="374650"/>
                </a:lnTo>
                <a:lnTo>
                  <a:pt x="143700" y="373380"/>
                </a:lnTo>
                <a:lnTo>
                  <a:pt x="142125" y="372110"/>
                </a:lnTo>
                <a:lnTo>
                  <a:pt x="138099" y="369570"/>
                </a:lnTo>
                <a:lnTo>
                  <a:pt x="144449" y="368300"/>
                </a:lnTo>
                <a:lnTo>
                  <a:pt x="142646" y="367030"/>
                </a:lnTo>
                <a:lnTo>
                  <a:pt x="141325" y="364490"/>
                </a:lnTo>
                <a:lnTo>
                  <a:pt x="139509" y="364490"/>
                </a:lnTo>
                <a:lnTo>
                  <a:pt x="134391" y="367030"/>
                </a:lnTo>
                <a:lnTo>
                  <a:pt x="135686" y="373380"/>
                </a:lnTo>
                <a:lnTo>
                  <a:pt x="134937" y="375920"/>
                </a:lnTo>
                <a:lnTo>
                  <a:pt x="135458" y="374650"/>
                </a:lnTo>
                <a:lnTo>
                  <a:pt x="136169" y="373380"/>
                </a:lnTo>
                <a:lnTo>
                  <a:pt x="137160" y="373380"/>
                </a:lnTo>
                <a:lnTo>
                  <a:pt x="141960" y="386080"/>
                </a:lnTo>
                <a:lnTo>
                  <a:pt x="139293" y="387350"/>
                </a:lnTo>
                <a:lnTo>
                  <a:pt x="136613" y="383540"/>
                </a:lnTo>
                <a:lnTo>
                  <a:pt x="136588" y="386080"/>
                </a:lnTo>
                <a:lnTo>
                  <a:pt x="138811" y="388620"/>
                </a:lnTo>
                <a:lnTo>
                  <a:pt x="138328" y="392430"/>
                </a:lnTo>
                <a:lnTo>
                  <a:pt x="133845" y="389890"/>
                </a:lnTo>
                <a:lnTo>
                  <a:pt x="129006" y="388645"/>
                </a:lnTo>
                <a:lnTo>
                  <a:pt x="130200" y="394970"/>
                </a:lnTo>
                <a:lnTo>
                  <a:pt x="127952" y="394970"/>
                </a:lnTo>
                <a:lnTo>
                  <a:pt x="122948" y="398780"/>
                </a:lnTo>
                <a:lnTo>
                  <a:pt x="121602" y="396240"/>
                </a:lnTo>
                <a:lnTo>
                  <a:pt x="120383" y="401320"/>
                </a:lnTo>
                <a:lnTo>
                  <a:pt x="121653" y="407670"/>
                </a:lnTo>
                <a:lnTo>
                  <a:pt x="122656" y="414020"/>
                </a:lnTo>
                <a:lnTo>
                  <a:pt x="120637" y="419100"/>
                </a:lnTo>
                <a:lnTo>
                  <a:pt x="121412" y="420370"/>
                </a:lnTo>
                <a:lnTo>
                  <a:pt x="122047" y="420370"/>
                </a:lnTo>
                <a:lnTo>
                  <a:pt x="122250" y="422910"/>
                </a:lnTo>
                <a:lnTo>
                  <a:pt x="119278" y="427990"/>
                </a:lnTo>
                <a:lnTo>
                  <a:pt x="116128" y="431800"/>
                </a:lnTo>
                <a:lnTo>
                  <a:pt x="114325" y="436880"/>
                </a:lnTo>
                <a:lnTo>
                  <a:pt x="115379" y="444500"/>
                </a:lnTo>
                <a:lnTo>
                  <a:pt x="105460" y="445770"/>
                </a:lnTo>
                <a:lnTo>
                  <a:pt x="107416" y="449580"/>
                </a:lnTo>
                <a:lnTo>
                  <a:pt x="111772" y="448310"/>
                </a:lnTo>
                <a:lnTo>
                  <a:pt x="116116" y="449580"/>
                </a:lnTo>
                <a:lnTo>
                  <a:pt x="118059" y="454660"/>
                </a:lnTo>
                <a:lnTo>
                  <a:pt x="118478" y="463550"/>
                </a:lnTo>
                <a:lnTo>
                  <a:pt x="109931" y="455930"/>
                </a:lnTo>
                <a:lnTo>
                  <a:pt x="106743" y="457200"/>
                </a:lnTo>
                <a:lnTo>
                  <a:pt x="109486" y="462280"/>
                </a:lnTo>
                <a:lnTo>
                  <a:pt x="111785" y="467360"/>
                </a:lnTo>
                <a:lnTo>
                  <a:pt x="111823" y="472440"/>
                </a:lnTo>
                <a:lnTo>
                  <a:pt x="107746" y="477520"/>
                </a:lnTo>
                <a:lnTo>
                  <a:pt x="107124" y="474980"/>
                </a:lnTo>
                <a:lnTo>
                  <a:pt x="106807" y="473710"/>
                </a:lnTo>
                <a:lnTo>
                  <a:pt x="108585" y="472440"/>
                </a:lnTo>
                <a:lnTo>
                  <a:pt x="108585" y="469900"/>
                </a:lnTo>
                <a:lnTo>
                  <a:pt x="102298" y="474980"/>
                </a:lnTo>
                <a:lnTo>
                  <a:pt x="96405" y="466090"/>
                </a:lnTo>
                <a:lnTo>
                  <a:pt x="100469" y="462280"/>
                </a:lnTo>
                <a:lnTo>
                  <a:pt x="92341" y="464820"/>
                </a:lnTo>
                <a:lnTo>
                  <a:pt x="98755" y="471170"/>
                </a:lnTo>
                <a:lnTo>
                  <a:pt x="97764" y="486410"/>
                </a:lnTo>
                <a:lnTo>
                  <a:pt x="104203" y="491490"/>
                </a:lnTo>
                <a:lnTo>
                  <a:pt x="100012" y="493852"/>
                </a:lnTo>
                <a:lnTo>
                  <a:pt x="99212" y="492760"/>
                </a:lnTo>
                <a:lnTo>
                  <a:pt x="99695" y="491490"/>
                </a:lnTo>
                <a:lnTo>
                  <a:pt x="97066" y="495300"/>
                </a:lnTo>
                <a:lnTo>
                  <a:pt x="100571" y="499110"/>
                </a:lnTo>
                <a:lnTo>
                  <a:pt x="105029" y="502920"/>
                </a:lnTo>
                <a:lnTo>
                  <a:pt x="105270" y="509270"/>
                </a:lnTo>
                <a:lnTo>
                  <a:pt x="103174" y="511810"/>
                </a:lnTo>
                <a:lnTo>
                  <a:pt x="100139" y="513080"/>
                </a:lnTo>
                <a:lnTo>
                  <a:pt x="98793" y="510540"/>
                </a:lnTo>
                <a:lnTo>
                  <a:pt x="100952" y="518160"/>
                </a:lnTo>
                <a:lnTo>
                  <a:pt x="100076" y="520700"/>
                </a:lnTo>
                <a:lnTo>
                  <a:pt x="97828" y="519658"/>
                </a:lnTo>
                <a:lnTo>
                  <a:pt x="96634" y="528320"/>
                </a:lnTo>
                <a:lnTo>
                  <a:pt x="96151" y="528320"/>
                </a:lnTo>
                <a:lnTo>
                  <a:pt x="98336" y="530860"/>
                </a:lnTo>
                <a:lnTo>
                  <a:pt x="101434" y="534670"/>
                </a:lnTo>
                <a:lnTo>
                  <a:pt x="102692" y="537210"/>
                </a:lnTo>
                <a:lnTo>
                  <a:pt x="99949" y="538327"/>
                </a:lnTo>
                <a:lnTo>
                  <a:pt x="101460" y="542290"/>
                </a:lnTo>
                <a:lnTo>
                  <a:pt x="96494" y="543560"/>
                </a:lnTo>
                <a:lnTo>
                  <a:pt x="93662" y="537210"/>
                </a:lnTo>
                <a:lnTo>
                  <a:pt x="95377" y="533400"/>
                </a:lnTo>
                <a:lnTo>
                  <a:pt x="87998" y="534670"/>
                </a:lnTo>
                <a:lnTo>
                  <a:pt x="88404" y="538480"/>
                </a:lnTo>
                <a:lnTo>
                  <a:pt x="89814" y="542290"/>
                </a:lnTo>
                <a:lnTo>
                  <a:pt x="87198" y="546100"/>
                </a:lnTo>
                <a:lnTo>
                  <a:pt x="89827" y="546100"/>
                </a:lnTo>
                <a:lnTo>
                  <a:pt x="96151" y="549910"/>
                </a:lnTo>
                <a:lnTo>
                  <a:pt x="92532" y="549910"/>
                </a:lnTo>
                <a:lnTo>
                  <a:pt x="89928" y="552450"/>
                </a:lnTo>
                <a:lnTo>
                  <a:pt x="89090" y="551180"/>
                </a:lnTo>
                <a:lnTo>
                  <a:pt x="88328" y="549910"/>
                </a:lnTo>
                <a:lnTo>
                  <a:pt x="87579" y="548640"/>
                </a:lnTo>
                <a:lnTo>
                  <a:pt x="86588" y="546989"/>
                </a:lnTo>
                <a:lnTo>
                  <a:pt x="85445" y="548640"/>
                </a:lnTo>
                <a:lnTo>
                  <a:pt x="84734" y="542290"/>
                </a:lnTo>
                <a:lnTo>
                  <a:pt x="74434" y="543560"/>
                </a:lnTo>
                <a:lnTo>
                  <a:pt x="76720" y="549910"/>
                </a:lnTo>
                <a:lnTo>
                  <a:pt x="69215" y="553720"/>
                </a:lnTo>
                <a:lnTo>
                  <a:pt x="73533" y="552450"/>
                </a:lnTo>
                <a:lnTo>
                  <a:pt x="79844" y="549910"/>
                </a:lnTo>
                <a:lnTo>
                  <a:pt x="85979" y="549910"/>
                </a:lnTo>
                <a:lnTo>
                  <a:pt x="89763" y="552450"/>
                </a:lnTo>
                <a:lnTo>
                  <a:pt x="88061" y="553720"/>
                </a:lnTo>
                <a:lnTo>
                  <a:pt x="86868" y="556260"/>
                </a:lnTo>
                <a:lnTo>
                  <a:pt x="89319" y="561340"/>
                </a:lnTo>
                <a:lnTo>
                  <a:pt x="83413" y="560070"/>
                </a:lnTo>
                <a:lnTo>
                  <a:pt x="83997" y="562610"/>
                </a:lnTo>
                <a:lnTo>
                  <a:pt x="83261" y="567690"/>
                </a:lnTo>
                <a:lnTo>
                  <a:pt x="75488" y="565150"/>
                </a:lnTo>
                <a:lnTo>
                  <a:pt x="76593" y="570230"/>
                </a:lnTo>
                <a:lnTo>
                  <a:pt x="80683" y="571500"/>
                </a:lnTo>
                <a:lnTo>
                  <a:pt x="83515" y="575310"/>
                </a:lnTo>
                <a:lnTo>
                  <a:pt x="81457" y="579120"/>
                </a:lnTo>
                <a:lnTo>
                  <a:pt x="69659" y="579120"/>
                </a:lnTo>
                <a:lnTo>
                  <a:pt x="70053" y="581660"/>
                </a:lnTo>
                <a:lnTo>
                  <a:pt x="78244" y="581660"/>
                </a:lnTo>
                <a:lnTo>
                  <a:pt x="79997" y="585470"/>
                </a:lnTo>
                <a:lnTo>
                  <a:pt x="75425" y="591820"/>
                </a:lnTo>
                <a:lnTo>
                  <a:pt x="77520" y="598170"/>
                </a:lnTo>
                <a:lnTo>
                  <a:pt x="80391" y="607060"/>
                </a:lnTo>
                <a:lnTo>
                  <a:pt x="77025" y="610438"/>
                </a:lnTo>
                <a:lnTo>
                  <a:pt x="78460" y="612140"/>
                </a:lnTo>
                <a:lnTo>
                  <a:pt x="78066" y="613410"/>
                </a:lnTo>
                <a:lnTo>
                  <a:pt x="75272" y="612140"/>
                </a:lnTo>
                <a:lnTo>
                  <a:pt x="76911" y="615950"/>
                </a:lnTo>
                <a:lnTo>
                  <a:pt x="83096" y="613410"/>
                </a:lnTo>
                <a:lnTo>
                  <a:pt x="83972" y="619760"/>
                </a:lnTo>
                <a:lnTo>
                  <a:pt x="85217" y="622300"/>
                </a:lnTo>
                <a:lnTo>
                  <a:pt x="80505" y="627380"/>
                </a:lnTo>
                <a:lnTo>
                  <a:pt x="75806" y="631190"/>
                </a:lnTo>
                <a:lnTo>
                  <a:pt x="77101" y="637540"/>
                </a:lnTo>
                <a:lnTo>
                  <a:pt x="74498" y="638810"/>
                </a:lnTo>
                <a:lnTo>
                  <a:pt x="72428" y="636270"/>
                </a:lnTo>
                <a:lnTo>
                  <a:pt x="69278" y="636270"/>
                </a:lnTo>
                <a:lnTo>
                  <a:pt x="71767" y="642620"/>
                </a:lnTo>
                <a:lnTo>
                  <a:pt x="73393" y="646430"/>
                </a:lnTo>
                <a:lnTo>
                  <a:pt x="75526" y="648970"/>
                </a:lnTo>
                <a:lnTo>
                  <a:pt x="79514" y="655320"/>
                </a:lnTo>
                <a:lnTo>
                  <a:pt x="73037" y="660400"/>
                </a:lnTo>
                <a:lnTo>
                  <a:pt x="79908" y="656590"/>
                </a:lnTo>
                <a:lnTo>
                  <a:pt x="85801" y="664210"/>
                </a:lnTo>
                <a:lnTo>
                  <a:pt x="90601" y="670560"/>
                </a:lnTo>
                <a:lnTo>
                  <a:pt x="96596" y="669290"/>
                </a:lnTo>
                <a:lnTo>
                  <a:pt x="97980" y="668020"/>
                </a:lnTo>
                <a:lnTo>
                  <a:pt x="100660" y="676910"/>
                </a:lnTo>
                <a:lnTo>
                  <a:pt x="99174" y="678180"/>
                </a:lnTo>
                <a:lnTo>
                  <a:pt x="96596" y="676910"/>
                </a:lnTo>
                <a:lnTo>
                  <a:pt x="93535" y="674370"/>
                </a:lnTo>
                <a:lnTo>
                  <a:pt x="94627" y="676910"/>
                </a:lnTo>
                <a:lnTo>
                  <a:pt x="95148" y="676910"/>
                </a:lnTo>
                <a:lnTo>
                  <a:pt x="91630" y="679450"/>
                </a:lnTo>
                <a:lnTo>
                  <a:pt x="87350" y="676910"/>
                </a:lnTo>
                <a:lnTo>
                  <a:pt x="85318" y="675640"/>
                </a:lnTo>
                <a:lnTo>
                  <a:pt x="83286" y="674370"/>
                </a:lnTo>
                <a:lnTo>
                  <a:pt x="85128" y="673100"/>
                </a:lnTo>
                <a:lnTo>
                  <a:pt x="86969" y="673100"/>
                </a:lnTo>
                <a:lnTo>
                  <a:pt x="88798" y="671830"/>
                </a:lnTo>
                <a:lnTo>
                  <a:pt x="84353" y="669290"/>
                </a:lnTo>
                <a:lnTo>
                  <a:pt x="82702" y="668020"/>
                </a:lnTo>
                <a:lnTo>
                  <a:pt x="79387" y="665480"/>
                </a:lnTo>
                <a:lnTo>
                  <a:pt x="79298" y="678180"/>
                </a:lnTo>
                <a:lnTo>
                  <a:pt x="78778" y="679450"/>
                </a:lnTo>
                <a:lnTo>
                  <a:pt x="76911" y="680720"/>
                </a:lnTo>
                <a:lnTo>
                  <a:pt x="75133" y="679450"/>
                </a:lnTo>
                <a:lnTo>
                  <a:pt x="76428" y="678180"/>
                </a:lnTo>
                <a:lnTo>
                  <a:pt x="79070" y="675640"/>
                </a:lnTo>
                <a:lnTo>
                  <a:pt x="79298" y="678180"/>
                </a:lnTo>
                <a:lnTo>
                  <a:pt x="79298" y="665480"/>
                </a:lnTo>
                <a:lnTo>
                  <a:pt x="75463" y="665480"/>
                </a:lnTo>
                <a:lnTo>
                  <a:pt x="76034" y="666750"/>
                </a:lnTo>
                <a:lnTo>
                  <a:pt x="76263" y="668020"/>
                </a:lnTo>
                <a:lnTo>
                  <a:pt x="75044" y="668020"/>
                </a:lnTo>
                <a:lnTo>
                  <a:pt x="73952" y="666750"/>
                </a:lnTo>
                <a:lnTo>
                  <a:pt x="72212" y="668020"/>
                </a:lnTo>
                <a:lnTo>
                  <a:pt x="73812" y="669290"/>
                </a:lnTo>
                <a:lnTo>
                  <a:pt x="75552" y="670560"/>
                </a:lnTo>
                <a:lnTo>
                  <a:pt x="66344" y="670560"/>
                </a:lnTo>
                <a:lnTo>
                  <a:pt x="69761" y="671830"/>
                </a:lnTo>
                <a:lnTo>
                  <a:pt x="62179" y="683260"/>
                </a:lnTo>
                <a:lnTo>
                  <a:pt x="68402" y="689610"/>
                </a:lnTo>
                <a:lnTo>
                  <a:pt x="74917" y="697230"/>
                </a:lnTo>
                <a:lnTo>
                  <a:pt x="80314" y="706120"/>
                </a:lnTo>
                <a:lnTo>
                  <a:pt x="83197" y="715010"/>
                </a:lnTo>
                <a:lnTo>
                  <a:pt x="79197" y="712470"/>
                </a:lnTo>
                <a:lnTo>
                  <a:pt x="77203" y="711200"/>
                </a:lnTo>
                <a:lnTo>
                  <a:pt x="72656" y="712470"/>
                </a:lnTo>
                <a:lnTo>
                  <a:pt x="64960" y="711200"/>
                </a:lnTo>
                <a:lnTo>
                  <a:pt x="68414" y="708660"/>
                </a:lnTo>
                <a:lnTo>
                  <a:pt x="67691" y="704850"/>
                </a:lnTo>
                <a:lnTo>
                  <a:pt x="65836" y="699770"/>
                </a:lnTo>
                <a:lnTo>
                  <a:pt x="65874" y="697230"/>
                </a:lnTo>
                <a:lnTo>
                  <a:pt x="65925" y="694690"/>
                </a:lnTo>
                <a:lnTo>
                  <a:pt x="64503" y="697230"/>
                </a:lnTo>
                <a:lnTo>
                  <a:pt x="60934" y="695960"/>
                </a:lnTo>
                <a:lnTo>
                  <a:pt x="59804" y="694690"/>
                </a:lnTo>
                <a:lnTo>
                  <a:pt x="65252" y="708660"/>
                </a:lnTo>
                <a:lnTo>
                  <a:pt x="58966" y="707390"/>
                </a:lnTo>
                <a:lnTo>
                  <a:pt x="60096" y="709930"/>
                </a:lnTo>
                <a:lnTo>
                  <a:pt x="56959" y="713740"/>
                </a:lnTo>
                <a:lnTo>
                  <a:pt x="63512" y="715010"/>
                </a:lnTo>
                <a:lnTo>
                  <a:pt x="65595" y="718820"/>
                </a:lnTo>
                <a:lnTo>
                  <a:pt x="65849" y="723900"/>
                </a:lnTo>
                <a:lnTo>
                  <a:pt x="66890" y="728980"/>
                </a:lnTo>
                <a:lnTo>
                  <a:pt x="62636" y="728980"/>
                </a:lnTo>
                <a:lnTo>
                  <a:pt x="61112" y="728040"/>
                </a:lnTo>
                <a:lnTo>
                  <a:pt x="62128" y="728980"/>
                </a:lnTo>
                <a:lnTo>
                  <a:pt x="66471" y="732790"/>
                </a:lnTo>
                <a:lnTo>
                  <a:pt x="65443" y="735177"/>
                </a:lnTo>
                <a:lnTo>
                  <a:pt x="63665" y="734060"/>
                </a:lnTo>
                <a:lnTo>
                  <a:pt x="64935" y="735571"/>
                </a:lnTo>
                <a:lnTo>
                  <a:pt x="64960" y="735330"/>
                </a:lnTo>
                <a:lnTo>
                  <a:pt x="65366" y="735330"/>
                </a:lnTo>
                <a:lnTo>
                  <a:pt x="65151" y="735838"/>
                </a:lnTo>
                <a:lnTo>
                  <a:pt x="66852" y="737870"/>
                </a:lnTo>
                <a:lnTo>
                  <a:pt x="62598" y="745490"/>
                </a:lnTo>
                <a:lnTo>
                  <a:pt x="59258" y="742950"/>
                </a:lnTo>
                <a:lnTo>
                  <a:pt x="59410" y="741680"/>
                </a:lnTo>
                <a:lnTo>
                  <a:pt x="57569" y="750570"/>
                </a:lnTo>
                <a:lnTo>
                  <a:pt x="57264" y="760730"/>
                </a:lnTo>
                <a:lnTo>
                  <a:pt x="59461" y="769620"/>
                </a:lnTo>
                <a:lnTo>
                  <a:pt x="65176" y="774700"/>
                </a:lnTo>
                <a:lnTo>
                  <a:pt x="63792" y="774700"/>
                </a:lnTo>
                <a:lnTo>
                  <a:pt x="52552" y="770890"/>
                </a:lnTo>
                <a:lnTo>
                  <a:pt x="50495" y="770890"/>
                </a:lnTo>
                <a:lnTo>
                  <a:pt x="83616" y="793750"/>
                </a:lnTo>
                <a:lnTo>
                  <a:pt x="79248" y="792480"/>
                </a:lnTo>
                <a:lnTo>
                  <a:pt x="74879" y="791210"/>
                </a:lnTo>
                <a:lnTo>
                  <a:pt x="64033" y="791210"/>
                </a:lnTo>
                <a:lnTo>
                  <a:pt x="54114" y="788670"/>
                </a:lnTo>
                <a:lnTo>
                  <a:pt x="49072" y="784377"/>
                </a:lnTo>
                <a:lnTo>
                  <a:pt x="64439" y="784148"/>
                </a:lnTo>
                <a:lnTo>
                  <a:pt x="45110" y="775906"/>
                </a:lnTo>
                <a:lnTo>
                  <a:pt x="51333" y="780288"/>
                </a:lnTo>
                <a:lnTo>
                  <a:pt x="50228" y="782053"/>
                </a:lnTo>
                <a:lnTo>
                  <a:pt x="48666" y="784034"/>
                </a:lnTo>
                <a:lnTo>
                  <a:pt x="48171" y="783590"/>
                </a:lnTo>
                <a:lnTo>
                  <a:pt x="46520" y="786130"/>
                </a:lnTo>
                <a:lnTo>
                  <a:pt x="44564" y="788670"/>
                </a:lnTo>
                <a:lnTo>
                  <a:pt x="47040" y="793750"/>
                </a:lnTo>
                <a:lnTo>
                  <a:pt x="48590" y="792480"/>
                </a:lnTo>
                <a:lnTo>
                  <a:pt x="60833" y="792480"/>
                </a:lnTo>
                <a:lnTo>
                  <a:pt x="61353" y="795020"/>
                </a:lnTo>
                <a:lnTo>
                  <a:pt x="55575" y="797560"/>
                </a:lnTo>
                <a:lnTo>
                  <a:pt x="52933" y="798830"/>
                </a:lnTo>
                <a:lnTo>
                  <a:pt x="50546" y="800100"/>
                </a:lnTo>
                <a:lnTo>
                  <a:pt x="48526" y="801624"/>
                </a:lnTo>
                <a:lnTo>
                  <a:pt x="61734" y="806450"/>
                </a:lnTo>
                <a:lnTo>
                  <a:pt x="60706" y="810260"/>
                </a:lnTo>
                <a:lnTo>
                  <a:pt x="58635" y="808990"/>
                </a:lnTo>
                <a:lnTo>
                  <a:pt x="46659" y="807732"/>
                </a:lnTo>
                <a:lnTo>
                  <a:pt x="55054" y="815340"/>
                </a:lnTo>
                <a:lnTo>
                  <a:pt x="46012" y="815340"/>
                </a:lnTo>
                <a:lnTo>
                  <a:pt x="41719" y="817880"/>
                </a:lnTo>
                <a:lnTo>
                  <a:pt x="44627" y="816610"/>
                </a:lnTo>
                <a:lnTo>
                  <a:pt x="40208" y="825500"/>
                </a:lnTo>
                <a:lnTo>
                  <a:pt x="41211" y="828040"/>
                </a:lnTo>
                <a:lnTo>
                  <a:pt x="45072" y="824230"/>
                </a:lnTo>
                <a:lnTo>
                  <a:pt x="46291" y="830580"/>
                </a:lnTo>
                <a:lnTo>
                  <a:pt x="52451" y="836930"/>
                </a:lnTo>
                <a:lnTo>
                  <a:pt x="58851" y="842010"/>
                </a:lnTo>
                <a:lnTo>
                  <a:pt x="60833" y="848360"/>
                </a:lnTo>
                <a:lnTo>
                  <a:pt x="58127" y="847090"/>
                </a:lnTo>
                <a:lnTo>
                  <a:pt x="43459" y="842010"/>
                </a:lnTo>
                <a:lnTo>
                  <a:pt x="40855" y="847090"/>
                </a:lnTo>
                <a:lnTo>
                  <a:pt x="48920" y="850900"/>
                </a:lnTo>
                <a:lnTo>
                  <a:pt x="60337" y="858520"/>
                </a:lnTo>
                <a:lnTo>
                  <a:pt x="71208" y="866140"/>
                </a:lnTo>
                <a:lnTo>
                  <a:pt x="77685" y="873760"/>
                </a:lnTo>
                <a:lnTo>
                  <a:pt x="73304" y="875030"/>
                </a:lnTo>
                <a:lnTo>
                  <a:pt x="76784" y="882650"/>
                </a:lnTo>
                <a:lnTo>
                  <a:pt x="56680" y="868680"/>
                </a:lnTo>
                <a:lnTo>
                  <a:pt x="49174" y="862330"/>
                </a:lnTo>
                <a:lnTo>
                  <a:pt x="46164" y="859790"/>
                </a:lnTo>
                <a:lnTo>
                  <a:pt x="42227" y="855980"/>
                </a:lnTo>
                <a:lnTo>
                  <a:pt x="38277" y="852170"/>
                </a:lnTo>
                <a:lnTo>
                  <a:pt x="34378" y="855980"/>
                </a:lnTo>
                <a:lnTo>
                  <a:pt x="33248" y="852170"/>
                </a:lnTo>
                <a:lnTo>
                  <a:pt x="32677" y="858520"/>
                </a:lnTo>
                <a:lnTo>
                  <a:pt x="28486" y="859790"/>
                </a:lnTo>
                <a:lnTo>
                  <a:pt x="27355" y="854710"/>
                </a:lnTo>
                <a:lnTo>
                  <a:pt x="27419" y="852170"/>
                </a:lnTo>
                <a:lnTo>
                  <a:pt x="22682" y="866140"/>
                </a:lnTo>
                <a:lnTo>
                  <a:pt x="31191" y="866140"/>
                </a:lnTo>
                <a:lnTo>
                  <a:pt x="29387" y="877570"/>
                </a:lnTo>
                <a:lnTo>
                  <a:pt x="36436" y="877570"/>
                </a:lnTo>
                <a:lnTo>
                  <a:pt x="30187" y="862330"/>
                </a:lnTo>
                <a:lnTo>
                  <a:pt x="37211" y="864870"/>
                </a:lnTo>
                <a:lnTo>
                  <a:pt x="44170" y="869950"/>
                </a:lnTo>
                <a:lnTo>
                  <a:pt x="48958" y="876300"/>
                </a:lnTo>
                <a:lnTo>
                  <a:pt x="49453" y="883920"/>
                </a:lnTo>
                <a:lnTo>
                  <a:pt x="45720" y="885190"/>
                </a:lnTo>
                <a:lnTo>
                  <a:pt x="34899" y="880110"/>
                </a:lnTo>
                <a:lnTo>
                  <a:pt x="32054" y="878840"/>
                </a:lnTo>
                <a:lnTo>
                  <a:pt x="34734" y="881380"/>
                </a:lnTo>
                <a:lnTo>
                  <a:pt x="35991" y="889000"/>
                </a:lnTo>
                <a:lnTo>
                  <a:pt x="33769" y="890270"/>
                </a:lnTo>
                <a:lnTo>
                  <a:pt x="30035" y="885190"/>
                </a:lnTo>
                <a:lnTo>
                  <a:pt x="29654" y="889000"/>
                </a:lnTo>
                <a:lnTo>
                  <a:pt x="32143" y="892810"/>
                </a:lnTo>
                <a:lnTo>
                  <a:pt x="33680" y="896620"/>
                </a:lnTo>
                <a:lnTo>
                  <a:pt x="30480" y="900430"/>
                </a:lnTo>
                <a:lnTo>
                  <a:pt x="29540" y="902970"/>
                </a:lnTo>
                <a:lnTo>
                  <a:pt x="18529" y="905510"/>
                </a:lnTo>
                <a:lnTo>
                  <a:pt x="23393" y="906780"/>
                </a:lnTo>
                <a:lnTo>
                  <a:pt x="34036" y="906780"/>
                </a:lnTo>
                <a:lnTo>
                  <a:pt x="47993" y="908050"/>
                </a:lnTo>
                <a:lnTo>
                  <a:pt x="61302" y="910590"/>
                </a:lnTo>
                <a:lnTo>
                  <a:pt x="69977" y="913130"/>
                </a:lnTo>
                <a:lnTo>
                  <a:pt x="69176" y="913130"/>
                </a:lnTo>
                <a:lnTo>
                  <a:pt x="58839" y="923163"/>
                </a:lnTo>
                <a:lnTo>
                  <a:pt x="58839" y="1035050"/>
                </a:lnTo>
                <a:lnTo>
                  <a:pt x="57607" y="1036320"/>
                </a:lnTo>
                <a:lnTo>
                  <a:pt x="55867" y="1037590"/>
                </a:lnTo>
                <a:lnTo>
                  <a:pt x="55638" y="1037590"/>
                </a:lnTo>
                <a:lnTo>
                  <a:pt x="58839" y="1035050"/>
                </a:lnTo>
                <a:lnTo>
                  <a:pt x="58839" y="923163"/>
                </a:lnTo>
                <a:lnTo>
                  <a:pt x="58699" y="923290"/>
                </a:lnTo>
                <a:lnTo>
                  <a:pt x="53555" y="924560"/>
                </a:lnTo>
                <a:lnTo>
                  <a:pt x="47371" y="924560"/>
                </a:lnTo>
                <a:lnTo>
                  <a:pt x="44297" y="923290"/>
                </a:lnTo>
                <a:lnTo>
                  <a:pt x="41211" y="922020"/>
                </a:lnTo>
                <a:lnTo>
                  <a:pt x="35267" y="918210"/>
                </a:lnTo>
                <a:lnTo>
                  <a:pt x="31991" y="918210"/>
                </a:lnTo>
                <a:lnTo>
                  <a:pt x="34442" y="920750"/>
                </a:lnTo>
                <a:lnTo>
                  <a:pt x="35179" y="922020"/>
                </a:lnTo>
                <a:lnTo>
                  <a:pt x="32804" y="923290"/>
                </a:lnTo>
                <a:lnTo>
                  <a:pt x="28321" y="919480"/>
                </a:lnTo>
                <a:lnTo>
                  <a:pt x="28384" y="924560"/>
                </a:lnTo>
                <a:lnTo>
                  <a:pt x="31623" y="927100"/>
                </a:lnTo>
                <a:lnTo>
                  <a:pt x="31343" y="929640"/>
                </a:lnTo>
                <a:lnTo>
                  <a:pt x="31254" y="930910"/>
                </a:lnTo>
                <a:lnTo>
                  <a:pt x="35090" y="928370"/>
                </a:lnTo>
                <a:lnTo>
                  <a:pt x="36576" y="933450"/>
                </a:lnTo>
                <a:lnTo>
                  <a:pt x="32346" y="933450"/>
                </a:lnTo>
                <a:lnTo>
                  <a:pt x="31572" y="939800"/>
                </a:lnTo>
                <a:lnTo>
                  <a:pt x="37401" y="938530"/>
                </a:lnTo>
                <a:lnTo>
                  <a:pt x="49237" y="948690"/>
                </a:lnTo>
                <a:lnTo>
                  <a:pt x="50558" y="953770"/>
                </a:lnTo>
                <a:lnTo>
                  <a:pt x="48488" y="952500"/>
                </a:lnTo>
                <a:lnTo>
                  <a:pt x="45466" y="953770"/>
                </a:lnTo>
                <a:lnTo>
                  <a:pt x="44081" y="953770"/>
                </a:lnTo>
                <a:lnTo>
                  <a:pt x="41617" y="960120"/>
                </a:lnTo>
                <a:lnTo>
                  <a:pt x="38849" y="966470"/>
                </a:lnTo>
                <a:lnTo>
                  <a:pt x="36207" y="971550"/>
                </a:lnTo>
                <a:lnTo>
                  <a:pt x="34150" y="977900"/>
                </a:lnTo>
                <a:lnTo>
                  <a:pt x="31927" y="977900"/>
                </a:lnTo>
                <a:lnTo>
                  <a:pt x="28486" y="981710"/>
                </a:lnTo>
                <a:lnTo>
                  <a:pt x="25260" y="979170"/>
                </a:lnTo>
                <a:lnTo>
                  <a:pt x="26454" y="981710"/>
                </a:lnTo>
                <a:lnTo>
                  <a:pt x="28257" y="982599"/>
                </a:lnTo>
                <a:lnTo>
                  <a:pt x="27876" y="981710"/>
                </a:lnTo>
                <a:lnTo>
                  <a:pt x="35394" y="984250"/>
                </a:lnTo>
                <a:lnTo>
                  <a:pt x="41960" y="989330"/>
                </a:lnTo>
                <a:lnTo>
                  <a:pt x="47040" y="996950"/>
                </a:lnTo>
                <a:lnTo>
                  <a:pt x="50076" y="1004570"/>
                </a:lnTo>
                <a:lnTo>
                  <a:pt x="50774" y="1013460"/>
                </a:lnTo>
                <a:lnTo>
                  <a:pt x="42557" y="1005840"/>
                </a:lnTo>
                <a:lnTo>
                  <a:pt x="43688" y="1008380"/>
                </a:lnTo>
                <a:lnTo>
                  <a:pt x="43815" y="1017536"/>
                </a:lnTo>
                <a:lnTo>
                  <a:pt x="47866" y="1023620"/>
                </a:lnTo>
                <a:lnTo>
                  <a:pt x="51117" y="1028700"/>
                </a:lnTo>
                <a:lnTo>
                  <a:pt x="48107" y="1035050"/>
                </a:lnTo>
                <a:lnTo>
                  <a:pt x="40309" y="1038860"/>
                </a:lnTo>
                <a:lnTo>
                  <a:pt x="34988" y="1032510"/>
                </a:lnTo>
                <a:lnTo>
                  <a:pt x="29959" y="1032510"/>
                </a:lnTo>
                <a:lnTo>
                  <a:pt x="29057" y="1024890"/>
                </a:lnTo>
                <a:lnTo>
                  <a:pt x="36601" y="1023620"/>
                </a:lnTo>
                <a:lnTo>
                  <a:pt x="37439" y="1019810"/>
                </a:lnTo>
                <a:lnTo>
                  <a:pt x="32994" y="1023620"/>
                </a:lnTo>
                <a:lnTo>
                  <a:pt x="31318" y="1021080"/>
                </a:lnTo>
                <a:lnTo>
                  <a:pt x="30886" y="1017536"/>
                </a:lnTo>
                <a:lnTo>
                  <a:pt x="29006" y="1019810"/>
                </a:lnTo>
                <a:lnTo>
                  <a:pt x="25857" y="1028700"/>
                </a:lnTo>
                <a:lnTo>
                  <a:pt x="22377" y="1040130"/>
                </a:lnTo>
                <a:lnTo>
                  <a:pt x="17208" y="1049020"/>
                </a:lnTo>
                <a:lnTo>
                  <a:pt x="18846" y="1051560"/>
                </a:lnTo>
                <a:lnTo>
                  <a:pt x="20167" y="1055370"/>
                </a:lnTo>
                <a:lnTo>
                  <a:pt x="23266" y="1054100"/>
                </a:lnTo>
                <a:lnTo>
                  <a:pt x="23291" y="1050290"/>
                </a:lnTo>
                <a:lnTo>
                  <a:pt x="29476" y="1049020"/>
                </a:lnTo>
                <a:lnTo>
                  <a:pt x="29032" y="1055370"/>
                </a:lnTo>
                <a:lnTo>
                  <a:pt x="32473" y="1055370"/>
                </a:lnTo>
                <a:lnTo>
                  <a:pt x="43370" y="1055370"/>
                </a:lnTo>
                <a:lnTo>
                  <a:pt x="41148" y="1051560"/>
                </a:lnTo>
                <a:lnTo>
                  <a:pt x="43141" y="1049020"/>
                </a:lnTo>
                <a:lnTo>
                  <a:pt x="43624" y="1054100"/>
                </a:lnTo>
                <a:lnTo>
                  <a:pt x="46723" y="1052830"/>
                </a:lnTo>
                <a:lnTo>
                  <a:pt x="44284" y="1049020"/>
                </a:lnTo>
                <a:lnTo>
                  <a:pt x="43459" y="1047750"/>
                </a:lnTo>
                <a:lnTo>
                  <a:pt x="49034" y="1049020"/>
                </a:lnTo>
                <a:lnTo>
                  <a:pt x="50190" y="1047750"/>
                </a:lnTo>
                <a:lnTo>
                  <a:pt x="52184" y="1045540"/>
                </a:lnTo>
                <a:lnTo>
                  <a:pt x="52806" y="1046480"/>
                </a:lnTo>
                <a:lnTo>
                  <a:pt x="53708" y="1045210"/>
                </a:lnTo>
                <a:lnTo>
                  <a:pt x="52476" y="1045210"/>
                </a:lnTo>
                <a:lnTo>
                  <a:pt x="54775" y="1042670"/>
                </a:lnTo>
                <a:lnTo>
                  <a:pt x="55994" y="1050290"/>
                </a:lnTo>
                <a:lnTo>
                  <a:pt x="58026" y="1043940"/>
                </a:lnTo>
                <a:lnTo>
                  <a:pt x="60096" y="1042670"/>
                </a:lnTo>
                <a:lnTo>
                  <a:pt x="62153" y="1041400"/>
                </a:lnTo>
                <a:lnTo>
                  <a:pt x="63411" y="1038860"/>
                </a:lnTo>
                <a:lnTo>
                  <a:pt x="64033" y="1037590"/>
                </a:lnTo>
                <a:lnTo>
                  <a:pt x="64668" y="1036320"/>
                </a:lnTo>
                <a:lnTo>
                  <a:pt x="64173" y="1035050"/>
                </a:lnTo>
                <a:lnTo>
                  <a:pt x="63182" y="1032510"/>
                </a:lnTo>
                <a:lnTo>
                  <a:pt x="65151" y="1029970"/>
                </a:lnTo>
                <a:lnTo>
                  <a:pt x="59055" y="1022350"/>
                </a:lnTo>
                <a:lnTo>
                  <a:pt x="62699" y="1026160"/>
                </a:lnTo>
                <a:lnTo>
                  <a:pt x="62357" y="1022350"/>
                </a:lnTo>
                <a:lnTo>
                  <a:pt x="61772" y="1016000"/>
                </a:lnTo>
                <a:lnTo>
                  <a:pt x="63182" y="1016000"/>
                </a:lnTo>
                <a:lnTo>
                  <a:pt x="63461" y="1013460"/>
                </a:lnTo>
                <a:lnTo>
                  <a:pt x="64008" y="1008380"/>
                </a:lnTo>
                <a:lnTo>
                  <a:pt x="63741" y="999490"/>
                </a:lnTo>
                <a:lnTo>
                  <a:pt x="65239" y="991870"/>
                </a:lnTo>
                <a:lnTo>
                  <a:pt x="71335" y="984250"/>
                </a:lnTo>
                <a:lnTo>
                  <a:pt x="70662" y="980440"/>
                </a:lnTo>
                <a:lnTo>
                  <a:pt x="69761" y="976630"/>
                </a:lnTo>
                <a:lnTo>
                  <a:pt x="72466" y="971550"/>
                </a:lnTo>
                <a:lnTo>
                  <a:pt x="77495" y="971550"/>
                </a:lnTo>
                <a:lnTo>
                  <a:pt x="76720" y="966470"/>
                </a:lnTo>
                <a:lnTo>
                  <a:pt x="85001" y="958850"/>
                </a:lnTo>
                <a:lnTo>
                  <a:pt x="80352" y="956310"/>
                </a:lnTo>
                <a:lnTo>
                  <a:pt x="87350" y="951230"/>
                </a:lnTo>
                <a:lnTo>
                  <a:pt x="89496" y="943610"/>
                </a:lnTo>
                <a:lnTo>
                  <a:pt x="89623" y="938530"/>
                </a:lnTo>
                <a:lnTo>
                  <a:pt x="89725" y="934720"/>
                </a:lnTo>
                <a:lnTo>
                  <a:pt x="90995" y="928370"/>
                </a:lnTo>
                <a:lnTo>
                  <a:pt x="84734" y="927100"/>
                </a:lnTo>
                <a:lnTo>
                  <a:pt x="85394" y="924560"/>
                </a:lnTo>
                <a:lnTo>
                  <a:pt x="86055" y="922020"/>
                </a:lnTo>
                <a:lnTo>
                  <a:pt x="85191" y="915670"/>
                </a:lnTo>
                <a:lnTo>
                  <a:pt x="83832" y="909320"/>
                </a:lnTo>
                <a:lnTo>
                  <a:pt x="78168" y="908050"/>
                </a:lnTo>
                <a:lnTo>
                  <a:pt x="77673" y="902970"/>
                </a:lnTo>
                <a:lnTo>
                  <a:pt x="80187" y="897890"/>
                </a:lnTo>
                <a:lnTo>
                  <a:pt x="83540" y="892810"/>
                </a:lnTo>
                <a:lnTo>
                  <a:pt x="84366" y="890270"/>
                </a:lnTo>
                <a:lnTo>
                  <a:pt x="85610" y="886460"/>
                </a:lnTo>
                <a:lnTo>
                  <a:pt x="87642" y="886460"/>
                </a:lnTo>
                <a:lnTo>
                  <a:pt x="87439" y="887006"/>
                </a:lnTo>
                <a:lnTo>
                  <a:pt x="87820" y="886460"/>
                </a:lnTo>
                <a:lnTo>
                  <a:pt x="88722" y="885190"/>
                </a:lnTo>
                <a:lnTo>
                  <a:pt x="90525" y="882650"/>
                </a:lnTo>
                <a:lnTo>
                  <a:pt x="89166" y="873760"/>
                </a:lnTo>
                <a:lnTo>
                  <a:pt x="87109" y="866140"/>
                </a:lnTo>
                <a:lnTo>
                  <a:pt x="90449" y="858520"/>
                </a:lnTo>
                <a:lnTo>
                  <a:pt x="88798" y="855980"/>
                </a:lnTo>
                <a:lnTo>
                  <a:pt x="89763" y="853440"/>
                </a:lnTo>
                <a:lnTo>
                  <a:pt x="91440" y="852170"/>
                </a:lnTo>
                <a:lnTo>
                  <a:pt x="91414" y="853440"/>
                </a:lnTo>
                <a:lnTo>
                  <a:pt x="91770" y="853440"/>
                </a:lnTo>
                <a:lnTo>
                  <a:pt x="91833" y="852170"/>
                </a:lnTo>
                <a:lnTo>
                  <a:pt x="91986" y="848360"/>
                </a:lnTo>
                <a:lnTo>
                  <a:pt x="91859" y="847090"/>
                </a:lnTo>
                <a:lnTo>
                  <a:pt x="90893" y="844550"/>
                </a:lnTo>
                <a:lnTo>
                  <a:pt x="97078" y="843280"/>
                </a:lnTo>
                <a:lnTo>
                  <a:pt x="99656" y="840740"/>
                </a:lnTo>
                <a:lnTo>
                  <a:pt x="89763" y="840740"/>
                </a:lnTo>
                <a:lnTo>
                  <a:pt x="88988" y="839470"/>
                </a:lnTo>
                <a:lnTo>
                  <a:pt x="87998" y="838200"/>
                </a:lnTo>
                <a:lnTo>
                  <a:pt x="86702" y="836930"/>
                </a:lnTo>
                <a:lnTo>
                  <a:pt x="90779" y="835660"/>
                </a:lnTo>
                <a:lnTo>
                  <a:pt x="90881" y="829310"/>
                </a:lnTo>
                <a:lnTo>
                  <a:pt x="95377" y="828040"/>
                </a:lnTo>
                <a:lnTo>
                  <a:pt x="90639" y="825500"/>
                </a:lnTo>
                <a:lnTo>
                  <a:pt x="90982" y="824230"/>
                </a:lnTo>
                <a:lnTo>
                  <a:pt x="92697" y="817880"/>
                </a:lnTo>
                <a:lnTo>
                  <a:pt x="93383" y="815340"/>
                </a:lnTo>
                <a:lnTo>
                  <a:pt x="93726" y="814070"/>
                </a:lnTo>
                <a:lnTo>
                  <a:pt x="86791" y="811530"/>
                </a:lnTo>
                <a:lnTo>
                  <a:pt x="85585" y="811085"/>
                </a:lnTo>
                <a:lnTo>
                  <a:pt x="85420" y="811022"/>
                </a:lnTo>
                <a:lnTo>
                  <a:pt x="83324" y="810260"/>
                </a:lnTo>
                <a:lnTo>
                  <a:pt x="85509" y="810260"/>
                </a:lnTo>
                <a:lnTo>
                  <a:pt x="85585" y="811085"/>
                </a:lnTo>
                <a:lnTo>
                  <a:pt x="88709" y="805180"/>
                </a:lnTo>
                <a:lnTo>
                  <a:pt x="86131" y="802640"/>
                </a:lnTo>
                <a:lnTo>
                  <a:pt x="93992" y="802640"/>
                </a:lnTo>
                <a:lnTo>
                  <a:pt x="84709" y="793750"/>
                </a:lnTo>
                <a:lnTo>
                  <a:pt x="89992" y="791210"/>
                </a:lnTo>
                <a:lnTo>
                  <a:pt x="92951" y="789940"/>
                </a:lnTo>
                <a:lnTo>
                  <a:pt x="98234" y="795020"/>
                </a:lnTo>
                <a:lnTo>
                  <a:pt x="95313" y="789940"/>
                </a:lnTo>
                <a:lnTo>
                  <a:pt x="94576" y="788670"/>
                </a:lnTo>
                <a:lnTo>
                  <a:pt x="93332" y="784860"/>
                </a:lnTo>
                <a:lnTo>
                  <a:pt x="92049" y="782320"/>
                </a:lnTo>
                <a:lnTo>
                  <a:pt x="88315" y="775970"/>
                </a:lnTo>
                <a:lnTo>
                  <a:pt x="93179" y="777240"/>
                </a:lnTo>
                <a:lnTo>
                  <a:pt x="93306" y="775970"/>
                </a:lnTo>
                <a:lnTo>
                  <a:pt x="93433" y="774700"/>
                </a:lnTo>
                <a:lnTo>
                  <a:pt x="87541" y="768350"/>
                </a:lnTo>
                <a:lnTo>
                  <a:pt x="91897" y="768350"/>
                </a:lnTo>
                <a:lnTo>
                  <a:pt x="97447" y="760730"/>
                </a:lnTo>
                <a:lnTo>
                  <a:pt x="100380" y="748030"/>
                </a:lnTo>
                <a:lnTo>
                  <a:pt x="100901" y="745490"/>
                </a:lnTo>
                <a:lnTo>
                  <a:pt x="102971" y="735330"/>
                </a:lnTo>
                <a:lnTo>
                  <a:pt x="103492" y="732790"/>
                </a:lnTo>
                <a:lnTo>
                  <a:pt x="105333" y="728980"/>
                </a:lnTo>
                <a:lnTo>
                  <a:pt x="109613" y="720090"/>
                </a:lnTo>
                <a:lnTo>
                  <a:pt x="104292" y="718820"/>
                </a:lnTo>
                <a:lnTo>
                  <a:pt x="106464" y="716280"/>
                </a:lnTo>
                <a:lnTo>
                  <a:pt x="107911" y="715010"/>
                </a:lnTo>
                <a:lnTo>
                  <a:pt x="109372" y="713740"/>
                </a:lnTo>
                <a:lnTo>
                  <a:pt x="106260" y="711200"/>
                </a:lnTo>
                <a:lnTo>
                  <a:pt x="109842" y="709930"/>
                </a:lnTo>
                <a:lnTo>
                  <a:pt x="112191" y="708660"/>
                </a:lnTo>
                <a:lnTo>
                  <a:pt x="114706" y="711200"/>
                </a:lnTo>
                <a:lnTo>
                  <a:pt x="114820" y="708660"/>
                </a:lnTo>
                <a:lnTo>
                  <a:pt x="114935" y="706120"/>
                </a:lnTo>
                <a:lnTo>
                  <a:pt x="116713" y="701040"/>
                </a:lnTo>
                <a:lnTo>
                  <a:pt x="117271" y="697230"/>
                </a:lnTo>
                <a:lnTo>
                  <a:pt x="113830" y="692150"/>
                </a:lnTo>
                <a:lnTo>
                  <a:pt x="117449" y="692150"/>
                </a:lnTo>
                <a:lnTo>
                  <a:pt x="118541" y="694690"/>
                </a:lnTo>
                <a:lnTo>
                  <a:pt x="120726" y="694690"/>
                </a:lnTo>
                <a:lnTo>
                  <a:pt x="120116" y="693420"/>
                </a:lnTo>
                <a:lnTo>
                  <a:pt x="119164" y="692150"/>
                </a:lnTo>
                <a:lnTo>
                  <a:pt x="118211" y="690880"/>
                </a:lnTo>
                <a:lnTo>
                  <a:pt x="122593" y="689610"/>
                </a:lnTo>
                <a:lnTo>
                  <a:pt x="123088" y="692150"/>
                </a:lnTo>
                <a:lnTo>
                  <a:pt x="124333" y="694690"/>
                </a:lnTo>
                <a:lnTo>
                  <a:pt x="124853" y="689610"/>
                </a:lnTo>
                <a:lnTo>
                  <a:pt x="125247" y="685800"/>
                </a:lnTo>
                <a:lnTo>
                  <a:pt x="114833" y="681990"/>
                </a:lnTo>
                <a:lnTo>
                  <a:pt x="105041" y="680720"/>
                </a:lnTo>
                <a:lnTo>
                  <a:pt x="106870" y="679450"/>
                </a:lnTo>
                <a:lnTo>
                  <a:pt x="108686" y="678180"/>
                </a:lnTo>
                <a:lnTo>
                  <a:pt x="110515" y="676910"/>
                </a:lnTo>
                <a:lnTo>
                  <a:pt x="110261" y="674370"/>
                </a:lnTo>
                <a:lnTo>
                  <a:pt x="104368" y="670560"/>
                </a:lnTo>
                <a:lnTo>
                  <a:pt x="107873" y="669290"/>
                </a:lnTo>
                <a:lnTo>
                  <a:pt x="109804" y="668020"/>
                </a:lnTo>
                <a:lnTo>
                  <a:pt x="111747" y="666750"/>
                </a:lnTo>
                <a:lnTo>
                  <a:pt x="111899" y="673100"/>
                </a:lnTo>
                <a:lnTo>
                  <a:pt x="112903" y="669290"/>
                </a:lnTo>
                <a:lnTo>
                  <a:pt x="114223" y="666750"/>
                </a:lnTo>
                <a:lnTo>
                  <a:pt x="119494" y="656590"/>
                </a:lnTo>
                <a:lnTo>
                  <a:pt x="120154" y="655320"/>
                </a:lnTo>
                <a:lnTo>
                  <a:pt x="112293" y="652780"/>
                </a:lnTo>
                <a:lnTo>
                  <a:pt x="114477" y="652780"/>
                </a:lnTo>
                <a:lnTo>
                  <a:pt x="113703" y="648970"/>
                </a:lnTo>
                <a:lnTo>
                  <a:pt x="112966" y="647700"/>
                </a:lnTo>
                <a:lnTo>
                  <a:pt x="114833" y="641350"/>
                </a:lnTo>
                <a:lnTo>
                  <a:pt x="115671" y="641350"/>
                </a:lnTo>
                <a:lnTo>
                  <a:pt x="115938" y="638810"/>
                </a:lnTo>
                <a:lnTo>
                  <a:pt x="116217" y="636270"/>
                </a:lnTo>
                <a:lnTo>
                  <a:pt x="116344" y="635000"/>
                </a:lnTo>
                <a:lnTo>
                  <a:pt x="114668" y="636270"/>
                </a:lnTo>
                <a:lnTo>
                  <a:pt x="105689" y="631190"/>
                </a:lnTo>
                <a:lnTo>
                  <a:pt x="113703" y="629920"/>
                </a:lnTo>
                <a:lnTo>
                  <a:pt x="113766" y="624840"/>
                </a:lnTo>
                <a:lnTo>
                  <a:pt x="114731" y="624840"/>
                </a:lnTo>
                <a:lnTo>
                  <a:pt x="118643" y="618490"/>
                </a:lnTo>
                <a:lnTo>
                  <a:pt x="118618" y="615950"/>
                </a:lnTo>
                <a:lnTo>
                  <a:pt x="118783" y="613410"/>
                </a:lnTo>
                <a:lnTo>
                  <a:pt x="123215" y="608330"/>
                </a:lnTo>
                <a:lnTo>
                  <a:pt x="117157" y="607060"/>
                </a:lnTo>
                <a:lnTo>
                  <a:pt x="113411" y="604520"/>
                </a:lnTo>
                <a:lnTo>
                  <a:pt x="117043" y="600710"/>
                </a:lnTo>
                <a:lnTo>
                  <a:pt x="122415" y="595630"/>
                </a:lnTo>
                <a:lnTo>
                  <a:pt x="123494" y="591820"/>
                </a:lnTo>
                <a:lnTo>
                  <a:pt x="123850" y="590550"/>
                </a:lnTo>
                <a:lnTo>
                  <a:pt x="119862" y="591820"/>
                </a:lnTo>
                <a:lnTo>
                  <a:pt x="121589" y="589280"/>
                </a:lnTo>
                <a:lnTo>
                  <a:pt x="128866" y="586740"/>
                </a:lnTo>
                <a:lnTo>
                  <a:pt x="137261" y="584200"/>
                </a:lnTo>
                <a:lnTo>
                  <a:pt x="142316" y="582930"/>
                </a:lnTo>
                <a:lnTo>
                  <a:pt x="143611" y="581660"/>
                </a:lnTo>
                <a:lnTo>
                  <a:pt x="143738" y="584200"/>
                </a:lnTo>
                <a:lnTo>
                  <a:pt x="144246" y="585470"/>
                </a:lnTo>
                <a:lnTo>
                  <a:pt x="147320" y="581660"/>
                </a:lnTo>
                <a:lnTo>
                  <a:pt x="144322" y="580390"/>
                </a:lnTo>
                <a:lnTo>
                  <a:pt x="139471" y="577850"/>
                </a:lnTo>
                <a:lnTo>
                  <a:pt x="136969" y="574040"/>
                </a:lnTo>
                <a:lnTo>
                  <a:pt x="141452" y="574040"/>
                </a:lnTo>
                <a:lnTo>
                  <a:pt x="147091" y="579120"/>
                </a:lnTo>
                <a:lnTo>
                  <a:pt x="149110" y="574040"/>
                </a:lnTo>
                <a:lnTo>
                  <a:pt x="149415" y="570230"/>
                </a:lnTo>
                <a:lnTo>
                  <a:pt x="148412" y="567690"/>
                </a:lnTo>
                <a:lnTo>
                  <a:pt x="146900" y="563880"/>
                </a:lnTo>
                <a:lnTo>
                  <a:pt x="146431" y="561340"/>
                </a:lnTo>
                <a:lnTo>
                  <a:pt x="145478" y="556260"/>
                </a:lnTo>
                <a:lnTo>
                  <a:pt x="148183" y="552450"/>
                </a:lnTo>
                <a:lnTo>
                  <a:pt x="149085" y="551180"/>
                </a:lnTo>
                <a:lnTo>
                  <a:pt x="141897" y="552450"/>
                </a:lnTo>
                <a:lnTo>
                  <a:pt x="140411" y="548640"/>
                </a:lnTo>
                <a:lnTo>
                  <a:pt x="142913" y="544830"/>
                </a:lnTo>
                <a:lnTo>
                  <a:pt x="144043" y="543560"/>
                </a:lnTo>
                <a:lnTo>
                  <a:pt x="147421" y="539750"/>
                </a:lnTo>
                <a:lnTo>
                  <a:pt x="150241" y="534670"/>
                </a:lnTo>
                <a:lnTo>
                  <a:pt x="147637" y="529590"/>
                </a:lnTo>
                <a:lnTo>
                  <a:pt x="150406" y="529590"/>
                </a:lnTo>
                <a:lnTo>
                  <a:pt x="148920" y="524510"/>
                </a:lnTo>
                <a:lnTo>
                  <a:pt x="149225" y="520700"/>
                </a:lnTo>
                <a:lnTo>
                  <a:pt x="149631" y="515620"/>
                </a:lnTo>
                <a:lnTo>
                  <a:pt x="146519" y="513080"/>
                </a:lnTo>
                <a:lnTo>
                  <a:pt x="144957" y="511810"/>
                </a:lnTo>
                <a:lnTo>
                  <a:pt x="153809" y="508000"/>
                </a:lnTo>
                <a:lnTo>
                  <a:pt x="153835" y="495300"/>
                </a:lnTo>
                <a:lnTo>
                  <a:pt x="153784" y="494030"/>
                </a:lnTo>
                <a:lnTo>
                  <a:pt x="153644" y="490220"/>
                </a:lnTo>
                <a:lnTo>
                  <a:pt x="160972" y="488950"/>
                </a:lnTo>
                <a:lnTo>
                  <a:pt x="163322" y="477520"/>
                </a:lnTo>
                <a:lnTo>
                  <a:pt x="163588" y="476250"/>
                </a:lnTo>
                <a:lnTo>
                  <a:pt x="165392" y="477520"/>
                </a:lnTo>
                <a:lnTo>
                  <a:pt x="165989" y="476250"/>
                </a:lnTo>
                <a:lnTo>
                  <a:pt x="168998" y="469900"/>
                </a:lnTo>
                <a:lnTo>
                  <a:pt x="163868" y="463550"/>
                </a:lnTo>
                <a:lnTo>
                  <a:pt x="161810" y="461010"/>
                </a:lnTo>
                <a:lnTo>
                  <a:pt x="163614" y="459740"/>
                </a:lnTo>
                <a:lnTo>
                  <a:pt x="164934" y="462280"/>
                </a:lnTo>
                <a:lnTo>
                  <a:pt x="165836" y="462280"/>
                </a:lnTo>
                <a:lnTo>
                  <a:pt x="167436" y="459740"/>
                </a:lnTo>
                <a:lnTo>
                  <a:pt x="169849" y="455930"/>
                </a:lnTo>
                <a:lnTo>
                  <a:pt x="171145" y="450850"/>
                </a:lnTo>
                <a:lnTo>
                  <a:pt x="170522" y="448310"/>
                </a:lnTo>
                <a:lnTo>
                  <a:pt x="169913" y="445770"/>
                </a:lnTo>
                <a:lnTo>
                  <a:pt x="166319" y="438150"/>
                </a:lnTo>
                <a:lnTo>
                  <a:pt x="172643" y="438150"/>
                </a:lnTo>
                <a:lnTo>
                  <a:pt x="173723" y="434340"/>
                </a:lnTo>
                <a:lnTo>
                  <a:pt x="178460" y="427990"/>
                </a:lnTo>
                <a:lnTo>
                  <a:pt x="183057" y="420370"/>
                </a:lnTo>
                <a:lnTo>
                  <a:pt x="183692" y="411480"/>
                </a:lnTo>
                <a:lnTo>
                  <a:pt x="185394" y="411480"/>
                </a:lnTo>
                <a:lnTo>
                  <a:pt x="185978" y="412750"/>
                </a:lnTo>
                <a:lnTo>
                  <a:pt x="186283" y="411480"/>
                </a:lnTo>
                <a:lnTo>
                  <a:pt x="188417" y="402590"/>
                </a:lnTo>
                <a:lnTo>
                  <a:pt x="191363" y="398780"/>
                </a:lnTo>
                <a:lnTo>
                  <a:pt x="195287" y="393700"/>
                </a:lnTo>
                <a:lnTo>
                  <a:pt x="195808" y="392430"/>
                </a:lnTo>
                <a:lnTo>
                  <a:pt x="197904" y="387350"/>
                </a:lnTo>
                <a:lnTo>
                  <a:pt x="198945" y="384810"/>
                </a:lnTo>
                <a:lnTo>
                  <a:pt x="191681" y="375920"/>
                </a:lnTo>
                <a:lnTo>
                  <a:pt x="191338" y="374650"/>
                </a:lnTo>
                <a:lnTo>
                  <a:pt x="190995" y="373380"/>
                </a:lnTo>
                <a:lnTo>
                  <a:pt x="189966" y="369570"/>
                </a:lnTo>
                <a:lnTo>
                  <a:pt x="188937" y="365760"/>
                </a:lnTo>
                <a:lnTo>
                  <a:pt x="185318" y="369570"/>
                </a:lnTo>
                <a:lnTo>
                  <a:pt x="181927" y="368300"/>
                </a:lnTo>
                <a:lnTo>
                  <a:pt x="178549" y="365760"/>
                </a:lnTo>
                <a:lnTo>
                  <a:pt x="174955" y="364490"/>
                </a:lnTo>
                <a:lnTo>
                  <a:pt x="175018" y="360680"/>
                </a:lnTo>
                <a:lnTo>
                  <a:pt x="184975" y="355600"/>
                </a:lnTo>
                <a:lnTo>
                  <a:pt x="184467" y="361950"/>
                </a:lnTo>
                <a:lnTo>
                  <a:pt x="189052" y="361950"/>
                </a:lnTo>
                <a:lnTo>
                  <a:pt x="192201" y="358140"/>
                </a:lnTo>
                <a:lnTo>
                  <a:pt x="193497" y="355600"/>
                </a:lnTo>
                <a:lnTo>
                  <a:pt x="194779" y="353060"/>
                </a:lnTo>
                <a:lnTo>
                  <a:pt x="198958" y="351790"/>
                </a:lnTo>
                <a:lnTo>
                  <a:pt x="216090" y="311150"/>
                </a:lnTo>
                <a:lnTo>
                  <a:pt x="218414" y="306070"/>
                </a:lnTo>
                <a:lnTo>
                  <a:pt x="221818" y="297180"/>
                </a:lnTo>
                <a:lnTo>
                  <a:pt x="223774" y="292100"/>
                </a:lnTo>
                <a:lnTo>
                  <a:pt x="224256" y="290830"/>
                </a:lnTo>
                <a:lnTo>
                  <a:pt x="214680" y="290830"/>
                </a:lnTo>
                <a:lnTo>
                  <a:pt x="215747" y="288290"/>
                </a:lnTo>
                <a:lnTo>
                  <a:pt x="217322" y="284480"/>
                </a:lnTo>
                <a:lnTo>
                  <a:pt x="219938" y="283210"/>
                </a:lnTo>
                <a:lnTo>
                  <a:pt x="224993" y="283210"/>
                </a:lnTo>
                <a:lnTo>
                  <a:pt x="223126" y="288290"/>
                </a:lnTo>
                <a:lnTo>
                  <a:pt x="228955" y="287020"/>
                </a:lnTo>
                <a:lnTo>
                  <a:pt x="225729" y="283210"/>
                </a:lnTo>
                <a:lnTo>
                  <a:pt x="224650" y="281940"/>
                </a:lnTo>
                <a:lnTo>
                  <a:pt x="223570" y="280670"/>
                </a:lnTo>
                <a:lnTo>
                  <a:pt x="221424" y="278130"/>
                </a:lnTo>
                <a:lnTo>
                  <a:pt x="219519" y="278130"/>
                </a:lnTo>
                <a:lnTo>
                  <a:pt x="223697" y="275590"/>
                </a:lnTo>
                <a:lnTo>
                  <a:pt x="226695" y="278130"/>
                </a:lnTo>
                <a:lnTo>
                  <a:pt x="228688" y="280670"/>
                </a:lnTo>
                <a:lnTo>
                  <a:pt x="229857" y="281940"/>
                </a:lnTo>
                <a:lnTo>
                  <a:pt x="230378" y="278130"/>
                </a:lnTo>
                <a:lnTo>
                  <a:pt x="229057" y="278130"/>
                </a:lnTo>
                <a:lnTo>
                  <a:pt x="227291" y="275590"/>
                </a:lnTo>
                <a:lnTo>
                  <a:pt x="226415" y="274320"/>
                </a:lnTo>
                <a:lnTo>
                  <a:pt x="222643" y="271780"/>
                </a:lnTo>
                <a:lnTo>
                  <a:pt x="224840" y="266700"/>
                </a:lnTo>
                <a:lnTo>
                  <a:pt x="227571" y="263055"/>
                </a:lnTo>
                <a:lnTo>
                  <a:pt x="227025" y="260350"/>
                </a:lnTo>
                <a:lnTo>
                  <a:pt x="228282" y="261620"/>
                </a:lnTo>
                <a:lnTo>
                  <a:pt x="229730" y="262890"/>
                </a:lnTo>
                <a:lnTo>
                  <a:pt x="228625" y="263626"/>
                </a:lnTo>
                <a:lnTo>
                  <a:pt x="230898" y="265430"/>
                </a:lnTo>
                <a:lnTo>
                  <a:pt x="231660" y="264160"/>
                </a:lnTo>
                <a:lnTo>
                  <a:pt x="232727" y="264160"/>
                </a:lnTo>
                <a:lnTo>
                  <a:pt x="232600" y="261620"/>
                </a:lnTo>
                <a:lnTo>
                  <a:pt x="233159" y="260350"/>
                </a:lnTo>
                <a:lnTo>
                  <a:pt x="235369" y="255270"/>
                </a:lnTo>
                <a:lnTo>
                  <a:pt x="235915" y="254000"/>
                </a:lnTo>
                <a:lnTo>
                  <a:pt x="227863" y="255270"/>
                </a:lnTo>
                <a:lnTo>
                  <a:pt x="226123" y="251460"/>
                </a:lnTo>
                <a:lnTo>
                  <a:pt x="225539" y="250190"/>
                </a:lnTo>
                <a:lnTo>
                  <a:pt x="227241" y="248920"/>
                </a:lnTo>
                <a:lnTo>
                  <a:pt x="230632" y="246380"/>
                </a:lnTo>
                <a:lnTo>
                  <a:pt x="221513" y="248920"/>
                </a:lnTo>
                <a:lnTo>
                  <a:pt x="229679" y="242570"/>
                </a:lnTo>
                <a:lnTo>
                  <a:pt x="234213" y="231140"/>
                </a:lnTo>
                <a:lnTo>
                  <a:pt x="235458" y="226060"/>
                </a:lnTo>
                <a:lnTo>
                  <a:pt x="237007" y="219710"/>
                </a:lnTo>
                <a:lnTo>
                  <a:pt x="238772" y="215900"/>
                </a:lnTo>
                <a:lnTo>
                  <a:pt x="239356" y="214630"/>
                </a:lnTo>
                <a:lnTo>
                  <a:pt x="239941" y="213360"/>
                </a:lnTo>
                <a:lnTo>
                  <a:pt x="236308" y="207010"/>
                </a:lnTo>
                <a:lnTo>
                  <a:pt x="237921" y="200660"/>
                </a:lnTo>
                <a:lnTo>
                  <a:pt x="239750" y="195580"/>
                </a:lnTo>
                <a:lnTo>
                  <a:pt x="240207" y="194310"/>
                </a:lnTo>
                <a:lnTo>
                  <a:pt x="238302" y="195580"/>
                </a:lnTo>
                <a:lnTo>
                  <a:pt x="230085" y="194310"/>
                </a:lnTo>
                <a:lnTo>
                  <a:pt x="231927" y="190500"/>
                </a:lnTo>
                <a:lnTo>
                  <a:pt x="232537" y="189230"/>
                </a:lnTo>
                <a:lnTo>
                  <a:pt x="240982" y="190500"/>
                </a:lnTo>
                <a:lnTo>
                  <a:pt x="242328" y="189230"/>
                </a:lnTo>
                <a:lnTo>
                  <a:pt x="245033" y="186690"/>
                </a:lnTo>
                <a:lnTo>
                  <a:pt x="245910" y="185420"/>
                </a:lnTo>
                <a:lnTo>
                  <a:pt x="248551" y="181610"/>
                </a:lnTo>
                <a:lnTo>
                  <a:pt x="255384" y="177800"/>
                </a:lnTo>
                <a:lnTo>
                  <a:pt x="251764" y="176530"/>
                </a:lnTo>
                <a:lnTo>
                  <a:pt x="251561" y="170180"/>
                </a:lnTo>
                <a:lnTo>
                  <a:pt x="250748" y="165773"/>
                </a:lnTo>
                <a:lnTo>
                  <a:pt x="251091" y="166370"/>
                </a:lnTo>
                <a:lnTo>
                  <a:pt x="252679" y="165100"/>
                </a:lnTo>
                <a:lnTo>
                  <a:pt x="255828" y="162560"/>
                </a:lnTo>
                <a:lnTo>
                  <a:pt x="255828" y="160020"/>
                </a:lnTo>
                <a:lnTo>
                  <a:pt x="255816" y="152400"/>
                </a:lnTo>
                <a:lnTo>
                  <a:pt x="259562" y="143510"/>
                </a:lnTo>
                <a:lnTo>
                  <a:pt x="264198" y="133350"/>
                </a:lnTo>
                <a:lnTo>
                  <a:pt x="266560" y="123190"/>
                </a:lnTo>
                <a:lnTo>
                  <a:pt x="266852" y="121920"/>
                </a:lnTo>
                <a:lnTo>
                  <a:pt x="264718" y="121920"/>
                </a:lnTo>
                <a:lnTo>
                  <a:pt x="260921" y="123190"/>
                </a:lnTo>
                <a:lnTo>
                  <a:pt x="258279" y="119380"/>
                </a:lnTo>
                <a:lnTo>
                  <a:pt x="270687" y="113030"/>
                </a:lnTo>
                <a:lnTo>
                  <a:pt x="270167" y="110490"/>
                </a:lnTo>
                <a:lnTo>
                  <a:pt x="258597" y="107950"/>
                </a:lnTo>
                <a:lnTo>
                  <a:pt x="264312" y="105410"/>
                </a:lnTo>
                <a:lnTo>
                  <a:pt x="262216" y="105410"/>
                </a:lnTo>
                <a:lnTo>
                  <a:pt x="261886" y="102870"/>
                </a:lnTo>
                <a:lnTo>
                  <a:pt x="262699" y="101600"/>
                </a:lnTo>
                <a:lnTo>
                  <a:pt x="265912" y="96520"/>
                </a:lnTo>
                <a:lnTo>
                  <a:pt x="268198" y="88900"/>
                </a:lnTo>
                <a:lnTo>
                  <a:pt x="269455" y="82550"/>
                </a:lnTo>
                <a:lnTo>
                  <a:pt x="270586" y="74930"/>
                </a:lnTo>
                <a:lnTo>
                  <a:pt x="270929" y="67500"/>
                </a:lnTo>
                <a:lnTo>
                  <a:pt x="271614" y="59690"/>
                </a:lnTo>
                <a:lnTo>
                  <a:pt x="272935" y="48260"/>
                </a:lnTo>
                <a:lnTo>
                  <a:pt x="275234" y="36830"/>
                </a:lnTo>
                <a:lnTo>
                  <a:pt x="278993" y="26670"/>
                </a:lnTo>
                <a:lnTo>
                  <a:pt x="279463" y="25400"/>
                </a:lnTo>
                <a:lnTo>
                  <a:pt x="284822" y="17780"/>
                </a:lnTo>
                <a:lnTo>
                  <a:pt x="286600" y="152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2564" name="Google Shape;2564;g2b5c250f245_0_0"/>
          <p:cNvPicPr preferRelativeResize="0"/>
          <p:nvPr/>
        </p:nvPicPr>
        <p:blipFill rotWithShape="1">
          <a:blip r:embed="rId4">
            <a:alphaModFix/>
          </a:blip>
          <a:srcRect b="0" l="0" r="0" t="0"/>
          <a:stretch/>
        </p:blipFill>
        <p:spPr>
          <a:xfrm>
            <a:off x="741549" y="3982864"/>
            <a:ext cx="60739" cy="96453"/>
          </a:xfrm>
          <a:prstGeom prst="rect">
            <a:avLst/>
          </a:prstGeom>
          <a:noFill/>
          <a:ln>
            <a:noFill/>
          </a:ln>
        </p:spPr>
      </p:pic>
      <p:sp>
        <p:nvSpPr>
          <p:cNvPr id="2565" name="Google Shape;2565;g2b5c250f245_0_0"/>
          <p:cNvSpPr/>
          <p:nvPr/>
        </p:nvSpPr>
        <p:spPr>
          <a:xfrm>
            <a:off x="648826" y="3642351"/>
            <a:ext cx="4662" cy="11867"/>
          </a:xfrm>
          <a:custGeom>
            <a:rect b="b" l="l" r="r" t="t"/>
            <a:pathLst>
              <a:path extrusionOk="0" h="17779" w="6984">
                <a:moveTo>
                  <a:pt x="1739" y="1866"/>
                </a:moveTo>
                <a:lnTo>
                  <a:pt x="0" y="0"/>
                </a:lnTo>
                <a:lnTo>
                  <a:pt x="609" y="901"/>
                </a:lnTo>
                <a:lnTo>
                  <a:pt x="1155" y="1473"/>
                </a:lnTo>
                <a:lnTo>
                  <a:pt x="1739" y="1866"/>
                </a:lnTo>
                <a:close/>
              </a:path>
              <a:path extrusionOk="0" h="17779" w="6984">
                <a:moveTo>
                  <a:pt x="6667" y="17322"/>
                </a:moveTo>
                <a:lnTo>
                  <a:pt x="5194" y="16840"/>
                </a:lnTo>
                <a:lnTo>
                  <a:pt x="4152" y="16713"/>
                </a:lnTo>
                <a:lnTo>
                  <a:pt x="4152" y="17360"/>
                </a:lnTo>
                <a:lnTo>
                  <a:pt x="6667" y="173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6" name="Google Shape;2566;g2b5c250f245_0_0"/>
          <p:cNvSpPr/>
          <p:nvPr/>
        </p:nvSpPr>
        <p:spPr>
          <a:xfrm>
            <a:off x="729564" y="3828669"/>
            <a:ext cx="7205" cy="5933"/>
          </a:xfrm>
          <a:custGeom>
            <a:rect b="b" l="l" r="r" t="t"/>
            <a:pathLst>
              <a:path extrusionOk="0" h="8889" w="10794">
                <a:moveTo>
                  <a:pt x="225" y="8763"/>
                </a:moveTo>
                <a:lnTo>
                  <a:pt x="1095" y="7152"/>
                </a:lnTo>
                <a:lnTo>
                  <a:pt x="1385" y="5380"/>
                </a:lnTo>
                <a:lnTo>
                  <a:pt x="0" y="3447"/>
                </a:lnTo>
                <a:lnTo>
                  <a:pt x="5187" y="1449"/>
                </a:lnTo>
                <a:lnTo>
                  <a:pt x="10632" y="0"/>
                </a:lnTo>
                <a:lnTo>
                  <a:pt x="4188" y="4800"/>
                </a:lnTo>
                <a:lnTo>
                  <a:pt x="225" y="87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7" name="Google Shape;2567;g2b5c250f245_0_0"/>
          <p:cNvSpPr/>
          <p:nvPr/>
        </p:nvSpPr>
        <p:spPr>
          <a:xfrm>
            <a:off x="672190" y="3732690"/>
            <a:ext cx="18226" cy="3390"/>
          </a:xfrm>
          <a:custGeom>
            <a:rect b="b" l="l" r="r" t="t"/>
            <a:pathLst>
              <a:path extrusionOk="0" h="5079" w="27305">
                <a:moveTo>
                  <a:pt x="2578" y="0"/>
                </a:moveTo>
                <a:lnTo>
                  <a:pt x="1587" y="1155"/>
                </a:lnTo>
                <a:lnTo>
                  <a:pt x="711" y="2730"/>
                </a:lnTo>
                <a:lnTo>
                  <a:pt x="0" y="4826"/>
                </a:lnTo>
                <a:lnTo>
                  <a:pt x="2578" y="0"/>
                </a:lnTo>
                <a:close/>
              </a:path>
              <a:path extrusionOk="0" h="5079" w="27305">
                <a:moveTo>
                  <a:pt x="26784" y="4279"/>
                </a:moveTo>
                <a:lnTo>
                  <a:pt x="25527" y="3606"/>
                </a:lnTo>
                <a:lnTo>
                  <a:pt x="24104" y="2857"/>
                </a:lnTo>
                <a:lnTo>
                  <a:pt x="22656" y="2082"/>
                </a:lnTo>
                <a:lnTo>
                  <a:pt x="21209" y="3340"/>
                </a:lnTo>
                <a:lnTo>
                  <a:pt x="23202" y="3670"/>
                </a:lnTo>
                <a:lnTo>
                  <a:pt x="26784" y="42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8" name="Google Shape;2568;g2b5c250f245_0_0"/>
          <p:cNvSpPr/>
          <p:nvPr/>
        </p:nvSpPr>
        <p:spPr>
          <a:xfrm>
            <a:off x="632808" y="3587058"/>
            <a:ext cx="4239" cy="2967"/>
          </a:xfrm>
          <a:custGeom>
            <a:rect b="b" l="l" r="r" t="t"/>
            <a:pathLst>
              <a:path extrusionOk="0" h="4445" w="6350">
                <a:moveTo>
                  <a:pt x="676" y="3866"/>
                </a:moveTo>
                <a:lnTo>
                  <a:pt x="0" y="0"/>
                </a:lnTo>
                <a:lnTo>
                  <a:pt x="5896" y="1546"/>
                </a:lnTo>
                <a:lnTo>
                  <a:pt x="3157" y="1707"/>
                </a:lnTo>
                <a:lnTo>
                  <a:pt x="676" y="38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69" name="Google Shape;2569;g2b5c250f245_0_0"/>
          <p:cNvSpPr/>
          <p:nvPr/>
        </p:nvSpPr>
        <p:spPr>
          <a:xfrm>
            <a:off x="744298" y="3918128"/>
            <a:ext cx="4662" cy="5086"/>
          </a:xfrm>
          <a:custGeom>
            <a:rect b="b" l="l" r="r" t="t"/>
            <a:pathLst>
              <a:path extrusionOk="0" h="7620" w="6984">
                <a:moveTo>
                  <a:pt x="0" y="7410"/>
                </a:moveTo>
                <a:lnTo>
                  <a:pt x="3995" y="3833"/>
                </a:lnTo>
                <a:lnTo>
                  <a:pt x="6347" y="0"/>
                </a:lnTo>
                <a:lnTo>
                  <a:pt x="6508" y="1868"/>
                </a:lnTo>
                <a:lnTo>
                  <a:pt x="6121" y="4156"/>
                </a:lnTo>
                <a:lnTo>
                  <a:pt x="4639" y="7216"/>
                </a:lnTo>
                <a:lnTo>
                  <a:pt x="0" y="741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0" name="Google Shape;2570;g2b5c250f245_0_0"/>
          <p:cNvSpPr/>
          <p:nvPr/>
        </p:nvSpPr>
        <p:spPr>
          <a:xfrm>
            <a:off x="686502" y="3640003"/>
            <a:ext cx="2543" cy="1695"/>
          </a:xfrm>
          <a:custGeom>
            <a:rect b="b" l="l" r="r" t="t"/>
            <a:pathLst>
              <a:path extrusionOk="0" h="2539" w="3809">
                <a:moveTo>
                  <a:pt x="2287" y="1965"/>
                </a:moveTo>
                <a:lnTo>
                  <a:pt x="1127" y="1417"/>
                </a:lnTo>
                <a:lnTo>
                  <a:pt x="0" y="225"/>
                </a:lnTo>
                <a:lnTo>
                  <a:pt x="1192" y="0"/>
                </a:lnTo>
                <a:lnTo>
                  <a:pt x="2384" y="354"/>
                </a:lnTo>
                <a:lnTo>
                  <a:pt x="3576" y="1482"/>
                </a:lnTo>
                <a:lnTo>
                  <a:pt x="2287" y="19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1" name="Google Shape;2571;g2b5c250f245_0_0"/>
          <p:cNvSpPr/>
          <p:nvPr/>
        </p:nvSpPr>
        <p:spPr>
          <a:xfrm>
            <a:off x="746747" y="3913101"/>
            <a:ext cx="3815" cy="5086"/>
          </a:xfrm>
          <a:custGeom>
            <a:rect b="b" l="l" r="r" t="t"/>
            <a:pathLst>
              <a:path extrusionOk="0" h="7620" w="5715">
                <a:moveTo>
                  <a:pt x="2674" y="7538"/>
                </a:moveTo>
                <a:lnTo>
                  <a:pt x="2513" y="5122"/>
                </a:lnTo>
                <a:lnTo>
                  <a:pt x="1353" y="3350"/>
                </a:lnTo>
                <a:lnTo>
                  <a:pt x="0" y="1643"/>
                </a:lnTo>
                <a:lnTo>
                  <a:pt x="354" y="1095"/>
                </a:lnTo>
                <a:lnTo>
                  <a:pt x="515" y="579"/>
                </a:lnTo>
                <a:lnTo>
                  <a:pt x="966" y="0"/>
                </a:lnTo>
                <a:lnTo>
                  <a:pt x="5251" y="1707"/>
                </a:lnTo>
                <a:lnTo>
                  <a:pt x="4446" y="4671"/>
                </a:lnTo>
                <a:lnTo>
                  <a:pt x="2674" y="75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2" name="Google Shape;2572;g2b5c250f245_0_0"/>
          <p:cNvSpPr/>
          <p:nvPr/>
        </p:nvSpPr>
        <p:spPr>
          <a:xfrm>
            <a:off x="601171" y="3386728"/>
            <a:ext cx="847" cy="848"/>
          </a:xfrm>
          <a:custGeom>
            <a:rect b="b" l="l" r="r" t="t"/>
            <a:pathLst>
              <a:path extrusionOk="0" h="1270" w="1269">
                <a:moveTo>
                  <a:pt x="257" y="837"/>
                </a:moveTo>
                <a:lnTo>
                  <a:pt x="32" y="418"/>
                </a:lnTo>
                <a:lnTo>
                  <a:pt x="0" y="128"/>
                </a:lnTo>
                <a:lnTo>
                  <a:pt x="741" y="0"/>
                </a:lnTo>
                <a:lnTo>
                  <a:pt x="515" y="257"/>
                </a:lnTo>
                <a:lnTo>
                  <a:pt x="451" y="547"/>
                </a:lnTo>
                <a:lnTo>
                  <a:pt x="257" y="8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3" name="Google Shape;2573;g2b5c250f245_0_0"/>
          <p:cNvSpPr/>
          <p:nvPr/>
        </p:nvSpPr>
        <p:spPr>
          <a:xfrm>
            <a:off x="620351" y="3319565"/>
            <a:ext cx="1272" cy="2543"/>
          </a:xfrm>
          <a:custGeom>
            <a:rect b="b" l="l" r="r" t="t"/>
            <a:pathLst>
              <a:path extrusionOk="0" h="3810" w="1905">
                <a:moveTo>
                  <a:pt x="1514" y="3479"/>
                </a:moveTo>
                <a:lnTo>
                  <a:pt x="1031" y="2158"/>
                </a:lnTo>
                <a:lnTo>
                  <a:pt x="579" y="741"/>
                </a:lnTo>
                <a:lnTo>
                  <a:pt x="0" y="0"/>
                </a:lnTo>
                <a:lnTo>
                  <a:pt x="1288" y="1643"/>
                </a:lnTo>
                <a:lnTo>
                  <a:pt x="1675" y="2706"/>
                </a:lnTo>
                <a:lnTo>
                  <a:pt x="1514" y="34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4" name="Google Shape;2574;g2b5c250f245_0_0"/>
          <p:cNvSpPr/>
          <p:nvPr/>
        </p:nvSpPr>
        <p:spPr>
          <a:xfrm>
            <a:off x="745282" y="3960037"/>
            <a:ext cx="14835" cy="10172"/>
          </a:xfrm>
          <a:custGeom>
            <a:rect b="b" l="l" r="r" t="t"/>
            <a:pathLst>
              <a:path extrusionOk="0" h="15239" w="22225">
                <a:moveTo>
                  <a:pt x="2146" y="14655"/>
                </a:moveTo>
                <a:lnTo>
                  <a:pt x="1854" y="14592"/>
                </a:lnTo>
                <a:lnTo>
                  <a:pt x="1219" y="14490"/>
                </a:lnTo>
                <a:lnTo>
                  <a:pt x="0" y="14782"/>
                </a:lnTo>
                <a:lnTo>
                  <a:pt x="1282" y="14592"/>
                </a:lnTo>
                <a:lnTo>
                  <a:pt x="2146" y="14655"/>
                </a:lnTo>
                <a:close/>
              </a:path>
              <a:path extrusionOk="0" h="15239" w="22225">
                <a:moveTo>
                  <a:pt x="2768" y="14884"/>
                </a:moveTo>
                <a:lnTo>
                  <a:pt x="2197" y="14655"/>
                </a:lnTo>
                <a:lnTo>
                  <a:pt x="2768" y="14884"/>
                </a:lnTo>
                <a:close/>
              </a:path>
              <a:path extrusionOk="0" h="15239" w="22225">
                <a:moveTo>
                  <a:pt x="22136" y="1828"/>
                </a:moveTo>
                <a:lnTo>
                  <a:pt x="21945" y="165"/>
                </a:lnTo>
                <a:lnTo>
                  <a:pt x="21297" y="0"/>
                </a:lnTo>
                <a:lnTo>
                  <a:pt x="22136" y="18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5" name="Google Shape;2575;g2b5c250f245_0_0"/>
          <p:cNvSpPr/>
          <p:nvPr/>
        </p:nvSpPr>
        <p:spPr>
          <a:xfrm>
            <a:off x="721661" y="3904897"/>
            <a:ext cx="847" cy="848"/>
          </a:xfrm>
          <a:custGeom>
            <a:rect b="b" l="l" r="r" t="t"/>
            <a:pathLst>
              <a:path extrusionOk="0" h="1270" w="1269">
                <a:moveTo>
                  <a:pt x="0" y="837"/>
                </a:moveTo>
                <a:lnTo>
                  <a:pt x="902" y="0"/>
                </a:lnTo>
                <a:lnTo>
                  <a:pt x="934" y="193"/>
                </a:lnTo>
                <a:lnTo>
                  <a:pt x="161" y="676"/>
                </a:lnTo>
                <a:lnTo>
                  <a:pt x="0" y="8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6" name="Google Shape;2576;g2b5c250f245_0_0"/>
          <p:cNvSpPr/>
          <p:nvPr/>
        </p:nvSpPr>
        <p:spPr>
          <a:xfrm>
            <a:off x="758361" y="3959055"/>
            <a:ext cx="2543" cy="4239"/>
          </a:xfrm>
          <a:custGeom>
            <a:rect b="b" l="l" r="r" t="t"/>
            <a:pathLst>
              <a:path extrusionOk="0" h="6350" w="3809">
                <a:moveTo>
                  <a:pt x="939" y="2120"/>
                </a:moveTo>
                <a:lnTo>
                  <a:pt x="647" y="2628"/>
                </a:lnTo>
                <a:lnTo>
                  <a:pt x="317" y="3505"/>
                </a:lnTo>
                <a:lnTo>
                  <a:pt x="0" y="4978"/>
                </a:lnTo>
                <a:lnTo>
                  <a:pt x="457" y="4076"/>
                </a:lnTo>
                <a:lnTo>
                  <a:pt x="812" y="3111"/>
                </a:lnTo>
                <a:lnTo>
                  <a:pt x="939" y="2120"/>
                </a:lnTo>
                <a:close/>
              </a:path>
              <a:path extrusionOk="0" h="6350" w="3809">
                <a:moveTo>
                  <a:pt x="1676" y="1473"/>
                </a:moveTo>
                <a:lnTo>
                  <a:pt x="1447" y="927"/>
                </a:lnTo>
                <a:lnTo>
                  <a:pt x="1130" y="177"/>
                </a:lnTo>
                <a:lnTo>
                  <a:pt x="1066" y="0"/>
                </a:lnTo>
                <a:lnTo>
                  <a:pt x="1066" y="1016"/>
                </a:lnTo>
                <a:lnTo>
                  <a:pt x="939" y="2120"/>
                </a:lnTo>
                <a:lnTo>
                  <a:pt x="1193" y="1663"/>
                </a:lnTo>
                <a:lnTo>
                  <a:pt x="1447" y="1409"/>
                </a:lnTo>
                <a:lnTo>
                  <a:pt x="1676" y="1473"/>
                </a:lnTo>
                <a:close/>
              </a:path>
              <a:path extrusionOk="0" h="6350" w="3809">
                <a:moveTo>
                  <a:pt x="3771" y="5397"/>
                </a:moveTo>
                <a:lnTo>
                  <a:pt x="2413" y="3949"/>
                </a:lnTo>
                <a:lnTo>
                  <a:pt x="2387" y="4660"/>
                </a:lnTo>
                <a:lnTo>
                  <a:pt x="2324" y="5753"/>
                </a:lnTo>
                <a:lnTo>
                  <a:pt x="3289" y="5753"/>
                </a:lnTo>
                <a:lnTo>
                  <a:pt x="3771" y="53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7" name="Google Shape;2577;g2b5c250f245_0_0"/>
          <p:cNvSpPr/>
          <p:nvPr/>
        </p:nvSpPr>
        <p:spPr>
          <a:xfrm>
            <a:off x="631948" y="3490619"/>
            <a:ext cx="2119" cy="1695"/>
          </a:xfrm>
          <a:custGeom>
            <a:rect b="b" l="l" r="r" t="t"/>
            <a:pathLst>
              <a:path extrusionOk="0" h="2539" w="3175">
                <a:moveTo>
                  <a:pt x="2158" y="2094"/>
                </a:moveTo>
                <a:lnTo>
                  <a:pt x="515" y="805"/>
                </a:lnTo>
                <a:lnTo>
                  <a:pt x="0" y="0"/>
                </a:lnTo>
                <a:lnTo>
                  <a:pt x="2609" y="1578"/>
                </a:lnTo>
                <a:lnTo>
                  <a:pt x="2384" y="1771"/>
                </a:lnTo>
                <a:lnTo>
                  <a:pt x="2319" y="1933"/>
                </a:lnTo>
                <a:lnTo>
                  <a:pt x="2158" y="20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8" name="Google Shape;2578;g2b5c250f245_0_0"/>
          <p:cNvSpPr/>
          <p:nvPr/>
        </p:nvSpPr>
        <p:spPr>
          <a:xfrm>
            <a:off x="592640" y="3302922"/>
            <a:ext cx="172936" cy="703187"/>
          </a:xfrm>
          <a:custGeom>
            <a:rect b="b" l="l" r="r" t="t"/>
            <a:pathLst>
              <a:path extrusionOk="0" h="1053464" w="259080">
                <a:moveTo>
                  <a:pt x="4584" y="50279"/>
                </a:moveTo>
                <a:lnTo>
                  <a:pt x="2387" y="47967"/>
                </a:lnTo>
                <a:lnTo>
                  <a:pt x="0" y="49237"/>
                </a:lnTo>
                <a:lnTo>
                  <a:pt x="4584" y="50279"/>
                </a:lnTo>
                <a:close/>
              </a:path>
              <a:path extrusionOk="0" h="1053464" w="259080">
                <a:moveTo>
                  <a:pt x="4914" y="50355"/>
                </a:moveTo>
                <a:lnTo>
                  <a:pt x="4584" y="50279"/>
                </a:lnTo>
                <a:lnTo>
                  <a:pt x="4800" y="50507"/>
                </a:lnTo>
                <a:lnTo>
                  <a:pt x="4914" y="50355"/>
                </a:lnTo>
                <a:close/>
              </a:path>
              <a:path extrusionOk="0" h="1053464" w="259080">
                <a:moveTo>
                  <a:pt x="15468" y="92417"/>
                </a:moveTo>
                <a:lnTo>
                  <a:pt x="14109" y="92417"/>
                </a:lnTo>
                <a:lnTo>
                  <a:pt x="14109" y="93687"/>
                </a:lnTo>
                <a:lnTo>
                  <a:pt x="12471" y="94957"/>
                </a:lnTo>
                <a:lnTo>
                  <a:pt x="11404" y="96227"/>
                </a:lnTo>
                <a:lnTo>
                  <a:pt x="15379" y="96227"/>
                </a:lnTo>
                <a:lnTo>
                  <a:pt x="15468" y="92417"/>
                </a:lnTo>
                <a:close/>
              </a:path>
              <a:path extrusionOk="0" h="1053464" w="259080">
                <a:moveTo>
                  <a:pt x="17437" y="136867"/>
                </a:moveTo>
                <a:lnTo>
                  <a:pt x="16992" y="136575"/>
                </a:lnTo>
                <a:lnTo>
                  <a:pt x="16395" y="139407"/>
                </a:lnTo>
                <a:lnTo>
                  <a:pt x="17437" y="136867"/>
                </a:lnTo>
                <a:close/>
              </a:path>
              <a:path extrusionOk="0" h="1053464" w="259080">
                <a:moveTo>
                  <a:pt x="39573" y="0"/>
                </a:moveTo>
                <a:lnTo>
                  <a:pt x="31838" y="101"/>
                </a:lnTo>
                <a:lnTo>
                  <a:pt x="32448" y="876"/>
                </a:lnTo>
                <a:lnTo>
                  <a:pt x="33667" y="2349"/>
                </a:lnTo>
                <a:lnTo>
                  <a:pt x="32156" y="3670"/>
                </a:lnTo>
                <a:lnTo>
                  <a:pt x="39573" y="0"/>
                </a:lnTo>
                <a:close/>
              </a:path>
              <a:path extrusionOk="0" h="1053464" w="259080">
                <a:moveTo>
                  <a:pt x="39725" y="194017"/>
                </a:moveTo>
                <a:lnTo>
                  <a:pt x="39535" y="193179"/>
                </a:lnTo>
                <a:lnTo>
                  <a:pt x="38989" y="192747"/>
                </a:lnTo>
                <a:lnTo>
                  <a:pt x="39725" y="194017"/>
                </a:lnTo>
                <a:close/>
              </a:path>
              <a:path extrusionOk="0" h="1053464" w="259080">
                <a:moveTo>
                  <a:pt x="44818" y="3289"/>
                </a:moveTo>
                <a:lnTo>
                  <a:pt x="41567" y="7277"/>
                </a:lnTo>
                <a:lnTo>
                  <a:pt x="43561" y="8153"/>
                </a:lnTo>
                <a:lnTo>
                  <a:pt x="44818" y="3289"/>
                </a:lnTo>
                <a:close/>
              </a:path>
              <a:path extrusionOk="0" h="1053464" w="259080">
                <a:moveTo>
                  <a:pt x="50546" y="327126"/>
                </a:moveTo>
                <a:lnTo>
                  <a:pt x="49047" y="329907"/>
                </a:lnTo>
                <a:lnTo>
                  <a:pt x="50228" y="332447"/>
                </a:lnTo>
                <a:lnTo>
                  <a:pt x="50546" y="327126"/>
                </a:lnTo>
                <a:close/>
              </a:path>
              <a:path extrusionOk="0" h="1053464" w="259080">
                <a:moveTo>
                  <a:pt x="62255" y="466839"/>
                </a:moveTo>
                <a:lnTo>
                  <a:pt x="60248" y="464908"/>
                </a:lnTo>
                <a:lnTo>
                  <a:pt x="62255" y="468769"/>
                </a:lnTo>
                <a:lnTo>
                  <a:pt x="62255" y="466839"/>
                </a:lnTo>
                <a:close/>
              </a:path>
              <a:path extrusionOk="0" h="1053464" w="259080">
                <a:moveTo>
                  <a:pt x="67271" y="427824"/>
                </a:moveTo>
                <a:lnTo>
                  <a:pt x="66890" y="427761"/>
                </a:lnTo>
                <a:lnTo>
                  <a:pt x="66154" y="427761"/>
                </a:lnTo>
                <a:lnTo>
                  <a:pt x="67246" y="428040"/>
                </a:lnTo>
                <a:lnTo>
                  <a:pt x="67246" y="427913"/>
                </a:lnTo>
                <a:close/>
              </a:path>
              <a:path extrusionOk="0" h="1053464" w="259080">
                <a:moveTo>
                  <a:pt x="69278" y="460946"/>
                </a:moveTo>
                <a:lnTo>
                  <a:pt x="60223" y="462965"/>
                </a:lnTo>
                <a:lnTo>
                  <a:pt x="60248" y="464908"/>
                </a:lnTo>
                <a:lnTo>
                  <a:pt x="69278" y="460946"/>
                </a:lnTo>
                <a:close/>
              </a:path>
              <a:path extrusionOk="0" h="1053464" w="259080">
                <a:moveTo>
                  <a:pt x="84289" y="505244"/>
                </a:moveTo>
                <a:lnTo>
                  <a:pt x="77266" y="507301"/>
                </a:lnTo>
                <a:lnTo>
                  <a:pt x="77266" y="508266"/>
                </a:lnTo>
                <a:lnTo>
                  <a:pt x="84289" y="505244"/>
                </a:lnTo>
                <a:close/>
              </a:path>
              <a:path extrusionOk="0" h="1053464" w="259080">
                <a:moveTo>
                  <a:pt x="85191" y="562203"/>
                </a:moveTo>
                <a:lnTo>
                  <a:pt x="85166" y="561238"/>
                </a:lnTo>
                <a:lnTo>
                  <a:pt x="85166" y="559269"/>
                </a:lnTo>
                <a:lnTo>
                  <a:pt x="81191" y="563295"/>
                </a:lnTo>
                <a:lnTo>
                  <a:pt x="83197" y="563232"/>
                </a:lnTo>
                <a:lnTo>
                  <a:pt x="85191" y="562203"/>
                </a:lnTo>
                <a:close/>
              </a:path>
              <a:path extrusionOk="0" h="1053464" w="259080">
                <a:moveTo>
                  <a:pt x="88747" y="517867"/>
                </a:moveTo>
                <a:lnTo>
                  <a:pt x="88290" y="516597"/>
                </a:lnTo>
                <a:lnTo>
                  <a:pt x="88315" y="517867"/>
                </a:lnTo>
                <a:lnTo>
                  <a:pt x="88747" y="517867"/>
                </a:lnTo>
                <a:close/>
              </a:path>
              <a:path extrusionOk="0" h="1053464" w="259080">
                <a:moveTo>
                  <a:pt x="90525" y="544118"/>
                </a:moveTo>
                <a:lnTo>
                  <a:pt x="89408" y="544537"/>
                </a:lnTo>
                <a:lnTo>
                  <a:pt x="90309" y="545045"/>
                </a:lnTo>
                <a:lnTo>
                  <a:pt x="90525" y="544118"/>
                </a:lnTo>
                <a:close/>
              </a:path>
              <a:path extrusionOk="0" h="1053464" w="259080">
                <a:moveTo>
                  <a:pt x="97269" y="255409"/>
                </a:moveTo>
                <a:lnTo>
                  <a:pt x="95859" y="254977"/>
                </a:lnTo>
                <a:lnTo>
                  <a:pt x="95707" y="255485"/>
                </a:lnTo>
                <a:lnTo>
                  <a:pt x="96367" y="256247"/>
                </a:lnTo>
                <a:lnTo>
                  <a:pt x="97269" y="255409"/>
                </a:lnTo>
                <a:close/>
              </a:path>
              <a:path extrusionOk="0" h="1053464" w="259080">
                <a:moveTo>
                  <a:pt x="98615" y="532599"/>
                </a:moveTo>
                <a:lnTo>
                  <a:pt x="98564" y="529297"/>
                </a:lnTo>
                <a:lnTo>
                  <a:pt x="96570" y="530567"/>
                </a:lnTo>
                <a:lnTo>
                  <a:pt x="98615" y="532599"/>
                </a:lnTo>
                <a:close/>
              </a:path>
              <a:path extrusionOk="0" h="1053464" w="259080">
                <a:moveTo>
                  <a:pt x="98844" y="532828"/>
                </a:moveTo>
                <a:lnTo>
                  <a:pt x="98615" y="532599"/>
                </a:lnTo>
                <a:lnTo>
                  <a:pt x="98628" y="533107"/>
                </a:lnTo>
                <a:lnTo>
                  <a:pt x="98844" y="532828"/>
                </a:lnTo>
                <a:close/>
              </a:path>
              <a:path extrusionOk="0" h="1053464" w="259080">
                <a:moveTo>
                  <a:pt x="99695" y="354037"/>
                </a:moveTo>
                <a:lnTo>
                  <a:pt x="99606" y="353822"/>
                </a:lnTo>
                <a:lnTo>
                  <a:pt x="98691" y="354037"/>
                </a:lnTo>
                <a:lnTo>
                  <a:pt x="99695" y="354037"/>
                </a:lnTo>
                <a:close/>
              </a:path>
              <a:path extrusionOk="0" h="1053464" w="259080">
                <a:moveTo>
                  <a:pt x="105384" y="600760"/>
                </a:moveTo>
                <a:lnTo>
                  <a:pt x="102882" y="596607"/>
                </a:lnTo>
                <a:lnTo>
                  <a:pt x="100888" y="599147"/>
                </a:lnTo>
                <a:lnTo>
                  <a:pt x="105384" y="600760"/>
                </a:lnTo>
                <a:close/>
              </a:path>
              <a:path extrusionOk="0" h="1053464" w="259080">
                <a:moveTo>
                  <a:pt x="106184" y="601052"/>
                </a:moveTo>
                <a:lnTo>
                  <a:pt x="105384" y="600760"/>
                </a:lnTo>
                <a:lnTo>
                  <a:pt x="105943" y="601687"/>
                </a:lnTo>
                <a:lnTo>
                  <a:pt x="106184" y="601052"/>
                </a:lnTo>
                <a:close/>
              </a:path>
              <a:path extrusionOk="0" h="1053464" w="259080">
                <a:moveTo>
                  <a:pt x="125082" y="647865"/>
                </a:moveTo>
                <a:lnTo>
                  <a:pt x="123952" y="647509"/>
                </a:lnTo>
                <a:lnTo>
                  <a:pt x="122796" y="647776"/>
                </a:lnTo>
                <a:lnTo>
                  <a:pt x="121983" y="649185"/>
                </a:lnTo>
                <a:lnTo>
                  <a:pt x="122923" y="648576"/>
                </a:lnTo>
                <a:lnTo>
                  <a:pt x="123990" y="648220"/>
                </a:lnTo>
                <a:lnTo>
                  <a:pt x="125082" y="647865"/>
                </a:lnTo>
                <a:close/>
              </a:path>
              <a:path extrusionOk="0" h="1053464" w="259080">
                <a:moveTo>
                  <a:pt x="131610" y="703554"/>
                </a:moveTo>
                <a:lnTo>
                  <a:pt x="131521" y="698207"/>
                </a:lnTo>
                <a:lnTo>
                  <a:pt x="130492" y="703287"/>
                </a:lnTo>
                <a:lnTo>
                  <a:pt x="131610" y="703554"/>
                </a:lnTo>
                <a:close/>
              </a:path>
              <a:path extrusionOk="0" h="1053464" w="259080">
                <a:moveTo>
                  <a:pt x="135674" y="704557"/>
                </a:moveTo>
                <a:lnTo>
                  <a:pt x="131610" y="703554"/>
                </a:lnTo>
                <a:lnTo>
                  <a:pt x="131622" y="704557"/>
                </a:lnTo>
                <a:lnTo>
                  <a:pt x="135674" y="704557"/>
                </a:lnTo>
                <a:close/>
              </a:path>
              <a:path extrusionOk="0" h="1053464" w="259080">
                <a:moveTo>
                  <a:pt x="140931" y="709637"/>
                </a:moveTo>
                <a:lnTo>
                  <a:pt x="140576" y="709422"/>
                </a:lnTo>
                <a:lnTo>
                  <a:pt x="140487" y="709650"/>
                </a:lnTo>
                <a:lnTo>
                  <a:pt x="140868" y="710907"/>
                </a:lnTo>
                <a:lnTo>
                  <a:pt x="140931" y="709637"/>
                </a:lnTo>
                <a:close/>
              </a:path>
              <a:path extrusionOk="0" h="1053464" w="259080">
                <a:moveTo>
                  <a:pt x="140995" y="708367"/>
                </a:moveTo>
                <a:lnTo>
                  <a:pt x="138772" y="708367"/>
                </a:lnTo>
                <a:lnTo>
                  <a:pt x="140576" y="709422"/>
                </a:lnTo>
                <a:lnTo>
                  <a:pt x="140995" y="708367"/>
                </a:lnTo>
                <a:close/>
              </a:path>
              <a:path extrusionOk="0" h="1053464" w="259080">
                <a:moveTo>
                  <a:pt x="145707" y="771842"/>
                </a:moveTo>
                <a:lnTo>
                  <a:pt x="145376" y="771867"/>
                </a:lnTo>
                <a:lnTo>
                  <a:pt x="143840" y="774407"/>
                </a:lnTo>
                <a:lnTo>
                  <a:pt x="145707" y="771842"/>
                </a:lnTo>
                <a:close/>
              </a:path>
              <a:path extrusionOk="0" h="1053464" w="259080">
                <a:moveTo>
                  <a:pt x="148285" y="801865"/>
                </a:moveTo>
                <a:lnTo>
                  <a:pt x="140398" y="805192"/>
                </a:lnTo>
                <a:lnTo>
                  <a:pt x="140284" y="805345"/>
                </a:lnTo>
                <a:lnTo>
                  <a:pt x="138518" y="812050"/>
                </a:lnTo>
                <a:lnTo>
                  <a:pt x="148145" y="805345"/>
                </a:lnTo>
                <a:lnTo>
                  <a:pt x="148120" y="805192"/>
                </a:lnTo>
                <a:lnTo>
                  <a:pt x="146900" y="804189"/>
                </a:lnTo>
                <a:lnTo>
                  <a:pt x="148285" y="801865"/>
                </a:lnTo>
                <a:close/>
              </a:path>
              <a:path extrusionOk="0" h="1053464" w="259080">
                <a:moveTo>
                  <a:pt x="148374" y="805192"/>
                </a:moveTo>
                <a:lnTo>
                  <a:pt x="148310" y="805345"/>
                </a:lnTo>
                <a:lnTo>
                  <a:pt x="148374" y="805192"/>
                </a:lnTo>
                <a:close/>
              </a:path>
              <a:path extrusionOk="0" h="1053464" w="259080">
                <a:moveTo>
                  <a:pt x="148983" y="812431"/>
                </a:moveTo>
                <a:lnTo>
                  <a:pt x="147891" y="806348"/>
                </a:lnTo>
                <a:lnTo>
                  <a:pt x="145732" y="811568"/>
                </a:lnTo>
                <a:lnTo>
                  <a:pt x="148983" y="812431"/>
                </a:lnTo>
                <a:close/>
              </a:path>
              <a:path extrusionOk="0" h="1053464" w="259080">
                <a:moveTo>
                  <a:pt x="150761" y="807351"/>
                </a:moveTo>
                <a:lnTo>
                  <a:pt x="148310" y="805345"/>
                </a:lnTo>
                <a:lnTo>
                  <a:pt x="147891" y="806348"/>
                </a:lnTo>
                <a:lnTo>
                  <a:pt x="150761" y="807351"/>
                </a:lnTo>
                <a:close/>
              </a:path>
              <a:path extrusionOk="0" h="1053464" w="259080">
                <a:moveTo>
                  <a:pt x="153085" y="808888"/>
                </a:moveTo>
                <a:lnTo>
                  <a:pt x="152082" y="807961"/>
                </a:lnTo>
                <a:lnTo>
                  <a:pt x="151371" y="807567"/>
                </a:lnTo>
                <a:lnTo>
                  <a:pt x="150761" y="807351"/>
                </a:lnTo>
                <a:lnTo>
                  <a:pt x="151371" y="807859"/>
                </a:lnTo>
                <a:lnTo>
                  <a:pt x="152120" y="808380"/>
                </a:lnTo>
                <a:lnTo>
                  <a:pt x="153085" y="808888"/>
                </a:lnTo>
                <a:close/>
              </a:path>
              <a:path extrusionOk="0" h="1053464" w="259080">
                <a:moveTo>
                  <a:pt x="155270" y="751154"/>
                </a:moveTo>
                <a:lnTo>
                  <a:pt x="134391" y="750290"/>
                </a:lnTo>
                <a:lnTo>
                  <a:pt x="141681" y="752030"/>
                </a:lnTo>
                <a:lnTo>
                  <a:pt x="141198" y="753897"/>
                </a:lnTo>
                <a:lnTo>
                  <a:pt x="140195" y="756475"/>
                </a:lnTo>
                <a:lnTo>
                  <a:pt x="155270" y="751154"/>
                </a:lnTo>
                <a:close/>
              </a:path>
              <a:path extrusionOk="0" h="1053464" w="259080">
                <a:moveTo>
                  <a:pt x="167741" y="878154"/>
                </a:moveTo>
                <a:lnTo>
                  <a:pt x="166255" y="878382"/>
                </a:lnTo>
                <a:lnTo>
                  <a:pt x="165163" y="879284"/>
                </a:lnTo>
                <a:lnTo>
                  <a:pt x="165227" y="881481"/>
                </a:lnTo>
                <a:lnTo>
                  <a:pt x="165773" y="879932"/>
                </a:lnTo>
                <a:lnTo>
                  <a:pt x="166712" y="878928"/>
                </a:lnTo>
                <a:lnTo>
                  <a:pt x="167741" y="878154"/>
                </a:lnTo>
                <a:close/>
              </a:path>
              <a:path extrusionOk="0" h="1053464" w="259080">
                <a:moveTo>
                  <a:pt x="187210" y="934593"/>
                </a:moveTo>
                <a:lnTo>
                  <a:pt x="186982" y="934427"/>
                </a:lnTo>
                <a:lnTo>
                  <a:pt x="182918" y="935697"/>
                </a:lnTo>
                <a:lnTo>
                  <a:pt x="187210" y="934593"/>
                </a:lnTo>
                <a:close/>
              </a:path>
              <a:path extrusionOk="0" h="1053464" w="259080">
                <a:moveTo>
                  <a:pt x="188442" y="935482"/>
                </a:moveTo>
                <a:lnTo>
                  <a:pt x="187883" y="934427"/>
                </a:lnTo>
                <a:lnTo>
                  <a:pt x="187210" y="934593"/>
                </a:lnTo>
                <a:lnTo>
                  <a:pt x="188442" y="935482"/>
                </a:lnTo>
                <a:close/>
              </a:path>
              <a:path extrusionOk="0" h="1053464" w="259080">
                <a:moveTo>
                  <a:pt x="191668" y="932840"/>
                </a:moveTo>
                <a:lnTo>
                  <a:pt x="190677" y="931887"/>
                </a:lnTo>
                <a:lnTo>
                  <a:pt x="189331" y="931887"/>
                </a:lnTo>
                <a:lnTo>
                  <a:pt x="191668" y="932840"/>
                </a:lnTo>
                <a:close/>
              </a:path>
              <a:path extrusionOk="0" h="1053464" w="259080">
                <a:moveTo>
                  <a:pt x="192328" y="949947"/>
                </a:moveTo>
                <a:lnTo>
                  <a:pt x="190068" y="949909"/>
                </a:lnTo>
                <a:lnTo>
                  <a:pt x="184467" y="943749"/>
                </a:lnTo>
                <a:lnTo>
                  <a:pt x="186499" y="950290"/>
                </a:lnTo>
                <a:lnTo>
                  <a:pt x="188722" y="950328"/>
                </a:lnTo>
                <a:lnTo>
                  <a:pt x="191719" y="955167"/>
                </a:lnTo>
                <a:lnTo>
                  <a:pt x="192328" y="949947"/>
                </a:lnTo>
                <a:close/>
              </a:path>
              <a:path extrusionOk="0" h="1053464" w="259080">
                <a:moveTo>
                  <a:pt x="192633" y="933792"/>
                </a:moveTo>
                <a:lnTo>
                  <a:pt x="192417" y="933157"/>
                </a:lnTo>
                <a:lnTo>
                  <a:pt x="191668" y="932840"/>
                </a:lnTo>
                <a:lnTo>
                  <a:pt x="192633" y="933792"/>
                </a:lnTo>
                <a:close/>
              </a:path>
              <a:path extrusionOk="0" h="1053464" w="259080">
                <a:moveTo>
                  <a:pt x="197510" y="867435"/>
                </a:moveTo>
                <a:lnTo>
                  <a:pt x="184556" y="868946"/>
                </a:lnTo>
                <a:lnTo>
                  <a:pt x="184950" y="870267"/>
                </a:lnTo>
                <a:lnTo>
                  <a:pt x="197510" y="867435"/>
                </a:lnTo>
                <a:close/>
              </a:path>
              <a:path extrusionOk="0" h="1053464" w="259080">
                <a:moveTo>
                  <a:pt x="201891" y="961313"/>
                </a:moveTo>
                <a:lnTo>
                  <a:pt x="194195" y="962990"/>
                </a:lnTo>
                <a:lnTo>
                  <a:pt x="197777" y="964755"/>
                </a:lnTo>
                <a:lnTo>
                  <a:pt x="198678" y="963015"/>
                </a:lnTo>
                <a:lnTo>
                  <a:pt x="200025" y="962609"/>
                </a:lnTo>
                <a:lnTo>
                  <a:pt x="201891" y="961313"/>
                </a:lnTo>
                <a:close/>
              </a:path>
              <a:path extrusionOk="0" h="1053464" w="259080">
                <a:moveTo>
                  <a:pt x="202438" y="940777"/>
                </a:moveTo>
                <a:lnTo>
                  <a:pt x="196545" y="936967"/>
                </a:lnTo>
                <a:lnTo>
                  <a:pt x="194576" y="935697"/>
                </a:lnTo>
                <a:lnTo>
                  <a:pt x="192633" y="933792"/>
                </a:lnTo>
                <a:lnTo>
                  <a:pt x="193255" y="935697"/>
                </a:lnTo>
                <a:lnTo>
                  <a:pt x="190182" y="936967"/>
                </a:lnTo>
                <a:lnTo>
                  <a:pt x="188747" y="935697"/>
                </a:lnTo>
                <a:lnTo>
                  <a:pt x="188442" y="935482"/>
                </a:lnTo>
                <a:lnTo>
                  <a:pt x="191262" y="940777"/>
                </a:lnTo>
                <a:lnTo>
                  <a:pt x="195199" y="944587"/>
                </a:lnTo>
                <a:lnTo>
                  <a:pt x="202438" y="940777"/>
                </a:lnTo>
                <a:close/>
              </a:path>
              <a:path extrusionOk="0" h="1053464" w="259080">
                <a:moveTo>
                  <a:pt x="209562" y="957287"/>
                </a:moveTo>
                <a:lnTo>
                  <a:pt x="208178" y="959827"/>
                </a:lnTo>
                <a:lnTo>
                  <a:pt x="208673" y="960310"/>
                </a:lnTo>
                <a:lnTo>
                  <a:pt x="209562" y="957287"/>
                </a:lnTo>
                <a:close/>
              </a:path>
              <a:path extrusionOk="0" h="1053464" w="259080">
                <a:moveTo>
                  <a:pt x="210756" y="830795"/>
                </a:moveTo>
                <a:lnTo>
                  <a:pt x="209664" y="834097"/>
                </a:lnTo>
                <a:lnTo>
                  <a:pt x="210629" y="832827"/>
                </a:lnTo>
                <a:lnTo>
                  <a:pt x="210756" y="830795"/>
                </a:lnTo>
                <a:close/>
              </a:path>
              <a:path extrusionOk="0" h="1053464" w="259080">
                <a:moveTo>
                  <a:pt x="210858" y="944981"/>
                </a:moveTo>
                <a:lnTo>
                  <a:pt x="207886" y="940206"/>
                </a:lnTo>
                <a:lnTo>
                  <a:pt x="205638" y="940142"/>
                </a:lnTo>
                <a:lnTo>
                  <a:pt x="204698" y="941882"/>
                </a:lnTo>
                <a:lnTo>
                  <a:pt x="205994" y="943622"/>
                </a:lnTo>
                <a:lnTo>
                  <a:pt x="207733" y="944524"/>
                </a:lnTo>
                <a:lnTo>
                  <a:pt x="209016" y="946264"/>
                </a:lnTo>
                <a:lnTo>
                  <a:pt x="210858" y="944981"/>
                </a:lnTo>
                <a:close/>
              </a:path>
              <a:path extrusionOk="0" h="1053464" w="259080">
                <a:moveTo>
                  <a:pt x="221361" y="1013091"/>
                </a:moveTo>
                <a:lnTo>
                  <a:pt x="220903" y="1009637"/>
                </a:lnTo>
                <a:lnTo>
                  <a:pt x="220484" y="1014831"/>
                </a:lnTo>
                <a:lnTo>
                  <a:pt x="221361" y="1013091"/>
                </a:lnTo>
                <a:close/>
              </a:path>
              <a:path extrusionOk="0" h="1053464" w="259080">
                <a:moveTo>
                  <a:pt x="224256" y="1002131"/>
                </a:moveTo>
                <a:lnTo>
                  <a:pt x="223672" y="999172"/>
                </a:lnTo>
                <a:lnTo>
                  <a:pt x="224066" y="995654"/>
                </a:lnTo>
                <a:lnTo>
                  <a:pt x="222288" y="996238"/>
                </a:lnTo>
                <a:lnTo>
                  <a:pt x="221843" y="1001420"/>
                </a:lnTo>
                <a:lnTo>
                  <a:pt x="222834" y="1001064"/>
                </a:lnTo>
                <a:lnTo>
                  <a:pt x="223608" y="1001522"/>
                </a:lnTo>
                <a:lnTo>
                  <a:pt x="224256" y="1002131"/>
                </a:lnTo>
                <a:close/>
              </a:path>
              <a:path extrusionOk="0" h="1053464" w="259080">
                <a:moveTo>
                  <a:pt x="226288" y="1005674"/>
                </a:moveTo>
                <a:lnTo>
                  <a:pt x="225996" y="1004874"/>
                </a:lnTo>
                <a:lnTo>
                  <a:pt x="225323" y="1003160"/>
                </a:lnTo>
                <a:lnTo>
                  <a:pt x="224256" y="1002131"/>
                </a:lnTo>
                <a:lnTo>
                  <a:pt x="224548" y="1003681"/>
                </a:lnTo>
                <a:lnTo>
                  <a:pt x="225056" y="1005103"/>
                </a:lnTo>
                <a:lnTo>
                  <a:pt x="226288" y="1005674"/>
                </a:lnTo>
                <a:close/>
              </a:path>
              <a:path extrusionOk="0" h="1053464" w="259080">
                <a:moveTo>
                  <a:pt x="229870" y="1018044"/>
                </a:moveTo>
                <a:lnTo>
                  <a:pt x="224510" y="1017765"/>
                </a:lnTo>
                <a:lnTo>
                  <a:pt x="224066" y="1020787"/>
                </a:lnTo>
                <a:lnTo>
                  <a:pt x="229870" y="1018044"/>
                </a:lnTo>
                <a:close/>
              </a:path>
              <a:path extrusionOk="0" h="1053464" w="259080">
                <a:moveTo>
                  <a:pt x="236308" y="1051852"/>
                </a:moveTo>
                <a:lnTo>
                  <a:pt x="235343" y="1049299"/>
                </a:lnTo>
                <a:lnTo>
                  <a:pt x="232600" y="1048143"/>
                </a:lnTo>
                <a:lnTo>
                  <a:pt x="232244" y="1051166"/>
                </a:lnTo>
                <a:lnTo>
                  <a:pt x="233146" y="1051560"/>
                </a:lnTo>
                <a:lnTo>
                  <a:pt x="232727" y="1052461"/>
                </a:lnTo>
                <a:lnTo>
                  <a:pt x="233629" y="1052842"/>
                </a:lnTo>
                <a:lnTo>
                  <a:pt x="236308" y="1051852"/>
                </a:lnTo>
                <a:close/>
              </a:path>
              <a:path extrusionOk="0" h="1053464" w="259080">
                <a:moveTo>
                  <a:pt x="243078" y="1023302"/>
                </a:moveTo>
                <a:lnTo>
                  <a:pt x="240499" y="1022489"/>
                </a:lnTo>
                <a:lnTo>
                  <a:pt x="239331" y="1021080"/>
                </a:lnTo>
                <a:lnTo>
                  <a:pt x="239814" y="1021918"/>
                </a:lnTo>
                <a:lnTo>
                  <a:pt x="240207" y="1022781"/>
                </a:lnTo>
                <a:lnTo>
                  <a:pt x="240207" y="1023747"/>
                </a:lnTo>
                <a:lnTo>
                  <a:pt x="243078" y="1023302"/>
                </a:lnTo>
                <a:close/>
              </a:path>
              <a:path extrusionOk="0" h="1053464" w="259080">
                <a:moveTo>
                  <a:pt x="246011" y="1018857"/>
                </a:moveTo>
                <a:lnTo>
                  <a:pt x="242811" y="1016406"/>
                </a:lnTo>
                <a:lnTo>
                  <a:pt x="239687" y="1013929"/>
                </a:lnTo>
                <a:lnTo>
                  <a:pt x="234861" y="1015631"/>
                </a:lnTo>
                <a:lnTo>
                  <a:pt x="237236" y="1017790"/>
                </a:lnTo>
                <a:lnTo>
                  <a:pt x="238975" y="1020470"/>
                </a:lnTo>
                <a:lnTo>
                  <a:pt x="238912" y="1020267"/>
                </a:lnTo>
                <a:lnTo>
                  <a:pt x="238823" y="1020114"/>
                </a:lnTo>
                <a:lnTo>
                  <a:pt x="238848" y="1019924"/>
                </a:lnTo>
                <a:lnTo>
                  <a:pt x="246011" y="1018857"/>
                </a:lnTo>
                <a:close/>
              </a:path>
              <a:path extrusionOk="0" h="1053464" w="259080">
                <a:moveTo>
                  <a:pt x="250571" y="979843"/>
                </a:moveTo>
                <a:lnTo>
                  <a:pt x="247497" y="978128"/>
                </a:lnTo>
                <a:lnTo>
                  <a:pt x="244055" y="977646"/>
                </a:lnTo>
                <a:lnTo>
                  <a:pt x="244589" y="980414"/>
                </a:lnTo>
                <a:lnTo>
                  <a:pt x="243649" y="982129"/>
                </a:lnTo>
                <a:lnTo>
                  <a:pt x="250571" y="979843"/>
                </a:lnTo>
                <a:close/>
              </a:path>
              <a:path extrusionOk="0" h="1053464" w="259080">
                <a:moveTo>
                  <a:pt x="251167" y="979639"/>
                </a:moveTo>
                <a:lnTo>
                  <a:pt x="250571" y="979843"/>
                </a:lnTo>
                <a:lnTo>
                  <a:pt x="249326" y="980973"/>
                </a:lnTo>
                <a:lnTo>
                  <a:pt x="251167" y="979639"/>
                </a:lnTo>
                <a:close/>
              </a:path>
              <a:path extrusionOk="0" h="1053464" w="259080">
                <a:moveTo>
                  <a:pt x="257441" y="1003706"/>
                </a:moveTo>
                <a:lnTo>
                  <a:pt x="255549" y="1001039"/>
                </a:lnTo>
                <a:lnTo>
                  <a:pt x="256387" y="1002944"/>
                </a:lnTo>
                <a:lnTo>
                  <a:pt x="255282" y="1003998"/>
                </a:lnTo>
                <a:lnTo>
                  <a:pt x="254609" y="1005255"/>
                </a:lnTo>
                <a:lnTo>
                  <a:pt x="255968" y="1004811"/>
                </a:lnTo>
                <a:lnTo>
                  <a:pt x="257441" y="1003706"/>
                </a:lnTo>
                <a:close/>
              </a:path>
              <a:path extrusionOk="0" h="1053464" w="259080">
                <a:moveTo>
                  <a:pt x="258191" y="1004747"/>
                </a:moveTo>
                <a:lnTo>
                  <a:pt x="257733" y="1003490"/>
                </a:lnTo>
                <a:lnTo>
                  <a:pt x="257441" y="1003706"/>
                </a:lnTo>
                <a:lnTo>
                  <a:pt x="258191" y="1004747"/>
                </a:lnTo>
                <a:close/>
              </a:path>
              <a:path extrusionOk="0" h="1053464" w="259080">
                <a:moveTo>
                  <a:pt x="258635" y="1011897"/>
                </a:moveTo>
                <a:lnTo>
                  <a:pt x="253809" y="1011897"/>
                </a:lnTo>
                <a:lnTo>
                  <a:pt x="250329" y="1004277"/>
                </a:lnTo>
                <a:lnTo>
                  <a:pt x="245529" y="1006817"/>
                </a:lnTo>
                <a:lnTo>
                  <a:pt x="249796" y="1001737"/>
                </a:lnTo>
                <a:lnTo>
                  <a:pt x="250990" y="999197"/>
                </a:lnTo>
                <a:lnTo>
                  <a:pt x="251866" y="995387"/>
                </a:lnTo>
                <a:lnTo>
                  <a:pt x="252958" y="994117"/>
                </a:lnTo>
                <a:lnTo>
                  <a:pt x="255155" y="991577"/>
                </a:lnTo>
                <a:lnTo>
                  <a:pt x="252742" y="991577"/>
                </a:lnTo>
                <a:lnTo>
                  <a:pt x="250901" y="994117"/>
                </a:lnTo>
                <a:lnTo>
                  <a:pt x="250913" y="992847"/>
                </a:lnTo>
                <a:lnTo>
                  <a:pt x="250939" y="989037"/>
                </a:lnTo>
                <a:lnTo>
                  <a:pt x="248323" y="989037"/>
                </a:lnTo>
                <a:lnTo>
                  <a:pt x="247523" y="990307"/>
                </a:lnTo>
                <a:lnTo>
                  <a:pt x="246430" y="991577"/>
                </a:lnTo>
                <a:lnTo>
                  <a:pt x="245135" y="992847"/>
                </a:lnTo>
                <a:lnTo>
                  <a:pt x="238887" y="991577"/>
                </a:lnTo>
                <a:lnTo>
                  <a:pt x="238328" y="989037"/>
                </a:lnTo>
                <a:lnTo>
                  <a:pt x="237490" y="985227"/>
                </a:lnTo>
                <a:lnTo>
                  <a:pt x="237210" y="983957"/>
                </a:lnTo>
                <a:lnTo>
                  <a:pt x="233629" y="982687"/>
                </a:lnTo>
                <a:lnTo>
                  <a:pt x="234149" y="980147"/>
                </a:lnTo>
                <a:lnTo>
                  <a:pt x="236753" y="982687"/>
                </a:lnTo>
                <a:lnTo>
                  <a:pt x="239052" y="981417"/>
                </a:lnTo>
                <a:lnTo>
                  <a:pt x="236372" y="980147"/>
                </a:lnTo>
                <a:lnTo>
                  <a:pt x="233692" y="978877"/>
                </a:lnTo>
                <a:lnTo>
                  <a:pt x="239115" y="976337"/>
                </a:lnTo>
                <a:lnTo>
                  <a:pt x="240080" y="972527"/>
                </a:lnTo>
                <a:lnTo>
                  <a:pt x="240118" y="972388"/>
                </a:lnTo>
                <a:lnTo>
                  <a:pt x="241046" y="968717"/>
                </a:lnTo>
                <a:lnTo>
                  <a:pt x="245872" y="973797"/>
                </a:lnTo>
                <a:lnTo>
                  <a:pt x="244690" y="968717"/>
                </a:lnTo>
                <a:lnTo>
                  <a:pt x="246938" y="964907"/>
                </a:lnTo>
                <a:lnTo>
                  <a:pt x="247015" y="961097"/>
                </a:lnTo>
                <a:lnTo>
                  <a:pt x="247040" y="959827"/>
                </a:lnTo>
                <a:lnTo>
                  <a:pt x="244005" y="957287"/>
                </a:lnTo>
                <a:lnTo>
                  <a:pt x="244551" y="954747"/>
                </a:lnTo>
                <a:lnTo>
                  <a:pt x="240538" y="953528"/>
                </a:lnTo>
                <a:lnTo>
                  <a:pt x="240538" y="963041"/>
                </a:lnTo>
                <a:lnTo>
                  <a:pt x="240144" y="964907"/>
                </a:lnTo>
                <a:lnTo>
                  <a:pt x="239788" y="964907"/>
                </a:lnTo>
                <a:lnTo>
                  <a:pt x="240538" y="963041"/>
                </a:lnTo>
                <a:lnTo>
                  <a:pt x="240538" y="953528"/>
                </a:lnTo>
                <a:lnTo>
                  <a:pt x="236270" y="952207"/>
                </a:lnTo>
                <a:lnTo>
                  <a:pt x="241173" y="953477"/>
                </a:lnTo>
                <a:lnTo>
                  <a:pt x="240245" y="952207"/>
                </a:lnTo>
                <a:lnTo>
                  <a:pt x="237451" y="948397"/>
                </a:lnTo>
                <a:lnTo>
                  <a:pt x="235597" y="945857"/>
                </a:lnTo>
                <a:lnTo>
                  <a:pt x="236956" y="944587"/>
                </a:lnTo>
                <a:lnTo>
                  <a:pt x="234378" y="938237"/>
                </a:lnTo>
                <a:lnTo>
                  <a:pt x="230657" y="931887"/>
                </a:lnTo>
                <a:lnTo>
                  <a:pt x="228650" y="924267"/>
                </a:lnTo>
                <a:lnTo>
                  <a:pt x="231190" y="916647"/>
                </a:lnTo>
                <a:lnTo>
                  <a:pt x="229120" y="914107"/>
                </a:lnTo>
                <a:lnTo>
                  <a:pt x="226707" y="910297"/>
                </a:lnTo>
                <a:lnTo>
                  <a:pt x="227152" y="905217"/>
                </a:lnTo>
                <a:lnTo>
                  <a:pt x="231762" y="903947"/>
                </a:lnTo>
                <a:lnTo>
                  <a:pt x="229222" y="900137"/>
                </a:lnTo>
                <a:lnTo>
                  <a:pt x="233311" y="892517"/>
                </a:lnTo>
                <a:lnTo>
                  <a:pt x="233984" y="891247"/>
                </a:lnTo>
                <a:lnTo>
                  <a:pt x="228638" y="889977"/>
                </a:lnTo>
                <a:lnTo>
                  <a:pt x="233527" y="884897"/>
                </a:lnTo>
                <a:lnTo>
                  <a:pt x="233083" y="881087"/>
                </a:lnTo>
                <a:lnTo>
                  <a:pt x="232651" y="877277"/>
                </a:lnTo>
                <a:lnTo>
                  <a:pt x="229692" y="869657"/>
                </a:lnTo>
                <a:lnTo>
                  <a:pt x="228587" y="864577"/>
                </a:lnTo>
                <a:lnTo>
                  <a:pt x="228320" y="863307"/>
                </a:lnTo>
                <a:lnTo>
                  <a:pt x="221970" y="864577"/>
                </a:lnTo>
                <a:lnTo>
                  <a:pt x="221361" y="859497"/>
                </a:lnTo>
                <a:lnTo>
                  <a:pt x="220459" y="858227"/>
                </a:lnTo>
                <a:lnTo>
                  <a:pt x="218655" y="855687"/>
                </a:lnTo>
                <a:lnTo>
                  <a:pt x="215849" y="851877"/>
                </a:lnTo>
                <a:lnTo>
                  <a:pt x="214909" y="850607"/>
                </a:lnTo>
                <a:lnTo>
                  <a:pt x="209435" y="851877"/>
                </a:lnTo>
                <a:lnTo>
                  <a:pt x="207238" y="848067"/>
                </a:lnTo>
                <a:lnTo>
                  <a:pt x="207594" y="844257"/>
                </a:lnTo>
                <a:lnTo>
                  <a:pt x="207708" y="842987"/>
                </a:lnTo>
                <a:lnTo>
                  <a:pt x="208826" y="836637"/>
                </a:lnTo>
                <a:lnTo>
                  <a:pt x="208622" y="831557"/>
                </a:lnTo>
                <a:lnTo>
                  <a:pt x="208572" y="830287"/>
                </a:lnTo>
                <a:lnTo>
                  <a:pt x="210794" y="830287"/>
                </a:lnTo>
                <a:lnTo>
                  <a:pt x="210756" y="830795"/>
                </a:lnTo>
                <a:lnTo>
                  <a:pt x="210921" y="830287"/>
                </a:lnTo>
                <a:lnTo>
                  <a:pt x="212191" y="826477"/>
                </a:lnTo>
                <a:lnTo>
                  <a:pt x="207975" y="820127"/>
                </a:lnTo>
                <a:lnTo>
                  <a:pt x="203174" y="813777"/>
                </a:lnTo>
                <a:lnTo>
                  <a:pt x="203796" y="807427"/>
                </a:lnTo>
                <a:lnTo>
                  <a:pt x="203923" y="806157"/>
                </a:lnTo>
                <a:lnTo>
                  <a:pt x="201472" y="803617"/>
                </a:lnTo>
                <a:lnTo>
                  <a:pt x="201866" y="802347"/>
                </a:lnTo>
                <a:lnTo>
                  <a:pt x="202958" y="801077"/>
                </a:lnTo>
                <a:lnTo>
                  <a:pt x="203352" y="801077"/>
                </a:lnTo>
                <a:lnTo>
                  <a:pt x="203250" y="799807"/>
                </a:lnTo>
                <a:lnTo>
                  <a:pt x="204025" y="799807"/>
                </a:lnTo>
                <a:lnTo>
                  <a:pt x="204952" y="798537"/>
                </a:lnTo>
                <a:lnTo>
                  <a:pt x="205638" y="797267"/>
                </a:lnTo>
                <a:lnTo>
                  <a:pt x="204444" y="798537"/>
                </a:lnTo>
                <a:lnTo>
                  <a:pt x="203504" y="798537"/>
                </a:lnTo>
                <a:lnTo>
                  <a:pt x="203149" y="799807"/>
                </a:lnTo>
                <a:lnTo>
                  <a:pt x="202704" y="798537"/>
                </a:lnTo>
                <a:lnTo>
                  <a:pt x="201510" y="795997"/>
                </a:lnTo>
                <a:lnTo>
                  <a:pt x="199644" y="793457"/>
                </a:lnTo>
                <a:lnTo>
                  <a:pt x="205409" y="790917"/>
                </a:lnTo>
                <a:lnTo>
                  <a:pt x="205117" y="790917"/>
                </a:lnTo>
                <a:lnTo>
                  <a:pt x="206857" y="788377"/>
                </a:lnTo>
                <a:lnTo>
                  <a:pt x="201930" y="789647"/>
                </a:lnTo>
                <a:lnTo>
                  <a:pt x="197675" y="792187"/>
                </a:lnTo>
                <a:lnTo>
                  <a:pt x="196456" y="790917"/>
                </a:lnTo>
                <a:lnTo>
                  <a:pt x="195059" y="789647"/>
                </a:lnTo>
                <a:lnTo>
                  <a:pt x="193459" y="789647"/>
                </a:lnTo>
                <a:lnTo>
                  <a:pt x="196799" y="787107"/>
                </a:lnTo>
                <a:lnTo>
                  <a:pt x="196342" y="785837"/>
                </a:lnTo>
                <a:lnTo>
                  <a:pt x="195884" y="784567"/>
                </a:lnTo>
                <a:lnTo>
                  <a:pt x="195072" y="782027"/>
                </a:lnTo>
                <a:lnTo>
                  <a:pt x="196278" y="780757"/>
                </a:lnTo>
                <a:lnTo>
                  <a:pt x="198704" y="778217"/>
                </a:lnTo>
                <a:lnTo>
                  <a:pt x="193357" y="778217"/>
                </a:lnTo>
                <a:lnTo>
                  <a:pt x="192798" y="770597"/>
                </a:lnTo>
                <a:lnTo>
                  <a:pt x="192608" y="768057"/>
                </a:lnTo>
                <a:lnTo>
                  <a:pt x="192519" y="766787"/>
                </a:lnTo>
                <a:lnTo>
                  <a:pt x="183997" y="767791"/>
                </a:lnTo>
                <a:lnTo>
                  <a:pt x="183946" y="768057"/>
                </a:lnTo>
                <a:lnTo>
                  <a:pt x="183883" y="767803"/>
                </a:lnTo>
                <a:lnTo>
                  <a:pt x="181724" y="768057"/>
                </a:lnTo>
                <a:lnTo>
                  <a:pt x="183083" y="766787"/>
                </a:lnTo>
                <a:lnTo>
                  <a:pt x="183591" y="766787"/>
                </a:lnTo>
                <a:lnTo>
                  <a:pt x="183883" y="767803"/>
                </a:lnTo>
                <a:lnTo>
                  <a:pt x="184162" y="766787"/>
                </a:lnTo>
                <a:lnTo>
                  <a:pt x="184594" y="764247"/>
                </a:lnTo>
                <a:lnTo>
                  <a:pt x="185267" y="761707"/>
                </a:lnTo>
                <a:lnTo>
                  <a:pt x="181825" y="760437"/>
                </a:lnTo>
                <a:lnTo>
                  <a:pt x="184277" y="759167"/>
                </a:lnTo>
                <a:lnTo>
                  <a:pt x="186740" y="757897"/>
                </a:lnTo>
                <a:lnTo>
                  <a:pt x="189204" y="756627"/>
                </a:lnTo>
                <a:lnTo>
                  <a:pt x="177825" y="752817"/>
                </a:lnTo>
                <a:lnTo>
                  <a:pt x="181762" y="749007"/>
                </a:lnTo>
                <a:lnTo>
                  <a:pt x="184175" y="746467"/>
                </a:lnTo>
                <a:lnTo>
                  <a:pt x="190715" y="749007"/>
                </a:lnTo>
                <a:lnTo>
                  <a:pt x="187109" y="746467"/>
                </a:lnTo>
                <a:lnTo>
                  <a:pt x="185305" y="745197"/>
                </a:lnTo>
                <a:lnTo>
                  <a:pt x="183045" y="742657"/>
                </a:lnTo>
                <a:lnTo>
                  <a:pt x="180822" y="740117"/>
                </a:lnTo>
                <a:lnTo>
                  <a:pt x="175602" y="736307"/>
                </a:lnTo>
                <a:lnTo>
                  <a:pt x="180594" y="736307"/>
                </a:lnTo>
                <a:lnTo>
                  <a:pt x="179895" y="733767"/>
                </a:lnTo>
                <a:lnTo>
                  <a:pt x="172516" y="729957"/>
                </a:lnTo>
                <a:lnTo>
                  <a:pt x="176250" y="728687"/>
                </a:lnTo>
                <a:lnTo>
                  <a:pt x="179108" y="719797"/>
                </a:lnTo>
                <a:lnTo>
                  <a:pt x="178968" y="718527"/>
                </a:lnTo>
                <a:lnTo>
                  <a:pt x="177825" y="708367"/>
                </a:lnTo>
                <a:lnTo>
                  <a:pt x="175996" y="694397"/>
                </a:lnTo>
                <a:lnTo>
                  <a:pt x="176225" y="691857"/>
                </a:lnTo>
                <a:lnTo>
                  <a:pt x="176453" y="689317"/>
                </a:lnTo>
                <a:lnTo>
                  <a:pt x="176682" y="686777"/>
                </a:lnTo>
                <a:lnTo>
                  <a:pt x="177139" y="681697"/>
                </a:lnTo>
                <a:lnTo>
                  <a:pt x="177241" y="680427"/>
                </a:lnTo>
                <a:lnTo>
                  <a:pt x="172034" y="681697"/>
                </a:lnTo>
                <a:lnTo>
                  <a:pt x="173126" y="679157"/>
                </a:lnTo>
                <a:lnTo>
                  <a:pt x="174675" y="675347"/>
                </a:lnTo>
                <a:lnTo>
                  <a:pt x="170802" y="674077"/>
                </a:lnTo>
                <a:lnTo>
                  <a:pt x="173990" y="672807"/>
                </a:lnTo>
                <a:lnTo>
                  <a:pt x="175374" y="668997"/>
                </a:lnTo>
                <a:lnTo>
                  <a:pt x="178917" y="671537"/>
                </a:lnTo>
                <a:lnTo>
                  <a:pt x="177977" y="668997"/>
                </a:lnTo>
                <a:lnTo>
                  <a:pt x="177038" y="666457"/>
                </a:lnTo>
                <a:lnTo>
                  <a:pt x="177101" y="661377"/>
                </a:lnTo>
                <a:lnTo>
                  <a:pt x="176771" y="660107"/>
                </a:lnTo>
                <a:lnTo>
                  <a:pt x="176136" y="657567"/>
                </a:lnTo>
                <a:lnTo>
                  <a:pt x="171196" y="655027"/>
                </a:lnTo>
                <a:lnTo>
                  <a:pt x="174409" y="653757"/>
                </a:lnTo>
                <a:lnTo>
                  <a:pt x="176542" y="656297"/>
                </a:lnTo>
                <a:lnTo>
                  <a:pt x="178371" y="655027"/>
                </a:lnTo>
                <a:lnTo>
                  <a:pt x="177507" y="653757"/>
                </a:lnTo>
                <a:lnTo>
                  <a:pt x="174891" y="652487"/>
                </a:lnTo>
                <a:lnTo>
                  <a:pt x="178600" y="649947"/>
                </a:lnTo>
                <a:lnTo>
                  <a:pt x="179819" y="652487"/>
                </a:lnTo>
                <a:lnTo>
                  <a:pt x="181597" y="652487"/>
                </a:lnTo>
                <a:lnTo>
                  <a:pt x="180835" y="649947"/>
                </a:lnTo>
                <a:lnTo>
                  <a:pt x="179311" y="644867"/>
                </a:lnTo>
                <a:lnTo>
                  <a:pt x="168643" y="647407"/>
                </a:lnTo>
                <a:lnTo>
                  <a:pt x="158686" y="648677"/>
                </a:lnTo>
                <a:lnTo>
                  <a:pt x="162496" y="643597"/>
                </a:lnTo>
                <a:lnTo>
                  <a:pt x="161391" y="641057"/>
                </a:lnTo>
                <a:lnTo>
                  <a:pt x="154305" y="639787"/>
                </a:lnTo>
                <a:lnTo>
                  <a:pt x="157200" y="638517"/>
                </a:lnTo>
                <a:lnTo>
                  <a:pt x="160070" y="634707"/>
                </a:lnTo>
                <a:lnTo>
                  <a:pt x="162293" y="639787"/>
                </a:lnTo>
                <a:lnTo>
                  <a:pt x="162166" y="637247"/>
                </a:lnTo>
                <a:lnTo>
                  <a:pt x="162356" y="634707"/>
                </a:lnTo>
                <a:lnTo>
                  <a:pt x="162560" y="632167"/>
                </a:lnTo>
                <a:lnTo>
                  <a:pt x="163042" y="625817"/>
                </a:lnTo>
                <a:lnTo>
                  <a:pt x="163233" y="623277"/>
                </a:lnTo>
                <a:lnTo>
                  <a:pt x="163322" y="622007"/>
                </a:lnTo>
                <a:lnTo>
                  <a:pt x="155397" y="623277"/>
                </a:lnTo>
                <a:lnTo>
                  <a:pt x="157200" y="622007"/>
                </a:lnTo>
                <a:lnTo>
                  <a:pt x="154051" y="618197"/>
                </a:lnTo>
                <a:lnTo>
                  <a:pt x="153174" y="611847"/>
                </a:lnTo>
                <a:lnTo>
                  <a:pt x="153758" y="611847"/>
                </a:lnTo>
                <a:lnTo>
                  <a:pt x="152527" y="608037"/>
                </a:lnTo>
                <a:lnTo>
                  <a:pt x="151701" y="605497"/>
                </a:lnTo>
                <a:lnTo>
                  <a:pt x="150761" y="608037"/>
                </a:lnTo>
                <a:lnTo>
                  <a:pt x="140677" y="606767"/>
                </a:lnTo>
                <a:lnTo>
                  <a:pt x="147535" y="602957"/>
                </a:lnTo>
                <a:lnTo>
                  <a:pt x="146977" y="601687"/>
                </a:lnTo>
                <a:lnTo>
                  <a:pt x="145288" y="597877"/>
                </a:lnTo>
                <a:lnTo>
                  <a:pt x="146316" y="597877"/>
                </a:lnTo>
                <a:lnTo>
                  <a:pt x="147624" y="591527"/>
                </a:lnTo>
                <a:lnTo>
                  <a:pt x="146558" y="590257"/>
                </a:lnTo>
                <a:lnTo>
                  <a:pt x="145719" y="587717"/>
                </a:lnTo>
                <a:lnTo>
                  <a:pt x="147332" y="582637"/>
                </a:lnTo>
                <a:lnTo>
                  <a:pt x="147739" y="581367"/>
                </a:lnTo>
                <a:lnTo>
                  <a:pt x="141897" y="582637"/>
                </a:lnTo>
                <a:lnTo>
                  <a:pt x="137223" y="581367"/>
                </a:lnTo>
                <a:lnTo>
                  <a:pt x="139763" y="576287"/>
                </a:lnTo>
                <a:lnTo>
                  <a:pt x="142316" y="571207"/>
                </a:lnTo>
                <a:lnTo>
                  <a:pt x="141922" y="568667"/>
                </a:lnTo>
                <a:lnTo>
                  <a:pt x="141516" y="566127"/>
                </a:lnTo>
                <a:lnTo>
                  <a:pt x="138544" y="568667"/>
                </a:lnTo>
                <a:lnTo>
                  <a:pt x="138709" y="567397"/>
                </a:lnTo>
                <a:lnTo>
                  <a:pt x="138887" y="566127"/>
                </a:lnTo>
                <a:lnTo>
                  <a:pt x="144576" y="561047"/>
                </a:lnTo>
                <a:lnTo>
                  <a:pt x="151396" y="555967"/>
                </a:lnTo>
                <a:lnTo>
                  <a:pt x="155079" y="552157"/>
                </a:lnTo>
                <a:lnTo>
                  <a:pt x="156044" y="550887"/>
                </a:lnTo>
                <a:lnTo>
                  <a:pt x="157073" y="553427"/>
                </a:lnTo>
                <a:lnTo>
                  <a:pt x="158102" y="553427"/>
                </a:lnTo>
                <a:lnTo>
                  <a:pt x="158877" y="550887"/>
                </a:lnTo>
                <a:lnTo>
                  <a:pt x="159270" y="549617"/>
                </a:lnTo>
                <a:lnTo>
                  <a:pt x="150850" y="549617"/>
                </a:lnTo>
                <a:lnTo>
                  <a:pt x="148920" y="548347"/>
                </a:lnTo>
                <a:lnTo>
                  <a:pt x="146989" y="547077"/>
                </a:lnTo>
                <a:lnTo>
                  <a:pt x="150952" y="545807"/>
                </a:lnTo>
                <a:lnTo>
                  <a:pt x="158013" y="547077"/>
                </a:lnTo>
                <a:lnTo>
                  <a:pt x="157988" y="545807"/>
                </a:lnTo>
                <a:lnTo>
                  <a:pt x="157937" y="543267"/>
                </a:lnTo>
                <a:lnTo>
                  <a:pt x="157911" y="541997"/>
                </a:lnTo>
                <a:lnTo>
                  <a:pt x="156756" y="539457"/>
                </a:lnTo>
                <a:lnTo>
                  <a:pt x="155524" y="538187"/>
                </a:lnTo>
                <a:lnTo>
                  <a:pt x="151815" y="534377"/>
                </a:lnTo>
                <a:lnTo>
                  <a:pt x="147612" y="529297"/>
                </a:lnTo>
                <a:lnTo>
                  <a:pt x="147828" y="528027"/>
                </a:lnTo>
                <a:lnTo>
                  <a:pt x="148666" y="522947"/>
                </a:lnTo>
                <a:lnTo>
                  <a:pt x="142671" y="528027"/>
                </a:lnTo>
                <a:lnTo>
                  <a:pt x="139649" y="524217"/>
                </a:lnTo>
                <a:lnTo>
                  <a:pt x="140119" y="520407"/>
                </a:lnTo>
                <a:lnTo>
                  <a:pt x="142379" y="515327"/>
                </a:lnTo>
                <a:lnTo>
                  <a:pt x="142811" y="511517"/>
                </a:lnTo>
                <a:lnTo>
                  <a:pt x="142951" y="510247"/>
                </a:lnTo>
                <a:lnTo>
                  <a:pt x="138391" y="506437"/>
                </a:lnTo>
                <a:lnTo>
                  <a:pt x="139166" y="505167"/>
                </a:lnTo>
                <a:lnTo>
                  <a:pt x="140804" y="505167"/>
                </a:lnTo>
                <a:lnTo>
                  <a:pt x="137515" y="501357"/>
                </a:lnTo>
                <a:lnTo>
                  <a:pt x="135928" y="497547"/>
                </a:lnTo>
                <a:lnTo>
                  <a:pt x="134327" y="493737"/>
                </a:lnTo>
                <a:lnTo>
                  <a:pt x="128371" y="492467"/>
                </a:lnTo>
                <a:lnTo>
                  <a:pt x="134924" y="486117"/>
                </a:lnTo>
                <a:lnTo>
                  <a:pt x="131864" y="479767"/>
                </a:lnTo>
                <a:lnTo>
                  <a:pt x="131254" y="478497"/>
                </a:lnTo>
                <a:lnTo>
                  <a:pt x="127393" y="470877"/>
                </a:lnTo>
                <a:lnTo>
                  <a:pt x="133400" y="467067"/>
                </a:lnTo>
                <a:lnTo>
                  <a:pt x="132740" y="464527"/>
                </a:lnTo>
                <a:lnTo>
                  <a:pt x="130429" y="455637"/>
                </a:lnTo>
                <a:lnTo>
                  <a:pt x="132422" y="455637"/>
                </a:lnTo>
                <a:lnTo>
                  <a:pt x="132422" y="454367"/>
                </a:lnTo>
                <a:lnTo>
                  <a:pt x="132422" y="448017"/>
                </a:lnTo>
                <a:lnTo>
                  <a:pt x="127431" y="445477"/>
                </a:lnTo>
                <a:lnTo>
                  <a:pt x="122402" y="444207"/>
                </a:lnTo>
                <a:lnTo>
                  <a:pt x="123405" y="441667"/>
                </a:lnTo>
                <a:lnTo>
                  <a:pt x="125399" y="442937"/>
                </a:lnTo>
                <a:lnTo>
                  <a:pt x="126441" y="442937"/>
                </a:lnTo>
                <a:lnTo>
                  <a:pt x="126657" y="441667"/>
                </a:lnTo>
                <a:lnTo>
                  <a:pt x="128435" y="431507"/>
                </a:lnTo>
                <a:lnTo>
                  <a:pt x="127431" y="430237"/>
                </a:lnTo>
                <a:lnTo>
                  <a:pt x="116420" y="422617"/>
                </a:lnTo>
                <a:lnTo>
                  <a:pt x="122440" y="421347"/>
                </a:lnTo>
                <a:lnTo>
                  <a:pt x="121704" y="417537"/>
                </a:lnTo>
                <a:lnTo>
                  <a:pt x="123329" y="409917"/>
                </a:lnTo>
                <a:lnTo>
                  <a:pt x="124040" y="402297"/>
                </a:lnTo>
                <a:lnTo>
                  <a:pt x="122275" y="398487"/>
                </a:lnTo>
                <a:lnTo>
                  <a:pt x="120510" y="394677"/>
                </a:lnTo>
                <a:lnTo>
                  <a:pt x="123469" y="394677"/>
                </a:lnTo>
                <a:lnTo>
                  <a:pt x="123139" y="393407"/>
                </a:lnTo>
                <a:lnTo>
                  <a:pt x="121132" y="385787"/>
                </a:lnTo>
                <a:lnTo>
                  <a:pt x="121615" y="383247"/>
                </a:lnTo>
                <a:lnTo>
                  <a:pt x="122085" y="380707"/>
                </a:lnTo>
                <a:lnTo>
                  <a:pt x="122326" y="379437"/>
                </a:lnTo>
                <a:lnTo>
                  <a:pt x="123266" y="374357"/>
                </a:lnTo>
                <a:lnTo>
                  <a:pt x="122948" y="369277"/>
                </a:lnTo>
                <a:lnTo>
                  <a:pt x="122783" y="366737"/>
                </a:lnTo>
                <a:lnTo>
                  <a:pt x="112585" y="362927"/>
                </a:lnTo>
                <a:lnTo>
                  <a:pt x="110286" y="360387"/>
                </a:lnTo>
                <a:lnTo>
                  <a:pt x="105714" y="355307"/>
                </a:lnTo>
                <a:lnTo>
                  <a:pt x="104089" y="360387"/>
                </a:lnTo>
                <a:lnTo>
                  <a:pt x="100317" y="360387"/>
                </a:lnTo>
                <a:lnTo>
                  <a:pt x="95973" y="359117"/>
                </a:lnTo>
                <a:lnTo>
                  <a:pt x="92671" y="360387"/>
                </a:lnTo>
                <a:lnTo>
                  <a:pt x="90665" y="356577"/>
                </a:lnTo>
                <a:lnTo>
                  <a:pt x="97688" y="348957"/>
                </a:lnTo>
                <a:lnTo>
                  <a:pt x="99606" y="353822"/>
                </a:lnTo>
                <a:lnTo>
                  <a:pt x="104203" y="352767"/>
                </a:lnTo>
                <a:lnTo>
                  <a:pt x="104965" y="348957"/>
                </a:lnTo>
                <a:lnTo>
                  <a:pt x="105219" y="347687"/>
                </a:lnTo>
                <a:lnTo>
                  <a:pt x="105486" y="342607"/>
                </a:lnTo>
                <a:lnTo>
                  <a:pt x="108750" y="340067"/>
                </a:lnTo>
                <a:lnTo>
                  <a:pt x="108267" y="336257"/>
                </a:lnTo>
                <a:lnTo>
                  <a:pt x="106819" y="324827"/>
                </a:lnTo>
                <a:lnTo>
                  <a:pt x="106781" y="323557"/>
                </a:lnTo>
                <a:lnTo>
                  <a:pt x="106273" y="308317"/>
                </a:lnTo>
                <a:lnTo>
                  <a:pt x="106172" y="303237"/>
                </a:lnTo>
                <a:lnTo>
                  <a:pt x="106006" y="294347"/>
                </a:lnTo>
                <a:lnTo>
                  <a:pt x="105689" y="290537"/>
                </a:lnTo>
                <a:lnTo>
                  <a:pt x="105371" y="286727"/>
                </a:lnTo>
                <a:lnTo>
                  <a:pt x="105067" y="282917"/>
                </a:lnTo>
                <a:lnTo>
                  <a:pt x="104749" y="279107"/>
                </a:lnTo>
                <a:lnTo>
                  <a:pt x="96050" y="282917"/>
                </a:lnTo>
                <a:lnTo>
                  <a:pt x="95377" y="276567"/>
                </a:lnTo>
                <a:lnTo>
                  <a:pt x="97180" y="274027"/>
                </a:lnTo>
                <a:lnTo>
                  <a:pt x="102082" y="272757"/>
                </a:lnTo>
                <a:lnTo>
                  <a:pt x="102565" y="277837"/>
                </a:lnTo>
                <a:lnTo>
                  <a:pt x="107264" y="274027"/>
                </a:lnTo>
                <a:lnTo>
                  <a:pt x="103784" y="272757"/>
                </a:lnTo>
                <a:lnTo>
                  <a:pt x="96824" y="270217"/>
                </a:lnTo>
                <a:lnTo>
                  <a:pt x="94830" y="270217"/>
                </a:lnTo>
                <a:lnTo>
                  <a:pt x="97434" y="266407"/>
                </a:lnTo>
                <a:lnTo>
                  <a:pt x="101168" y="267677"/>
                </a:lnTo>
                <a:lnTo>
                  <a:pt x="104482" y="268947"/>
                </a:lnTo>
                <a:lnTo>
                  <a:pt x="105778" y="268947"/>
                </a:lnTo>
                <a:lnTo>
                  <a:pt x="104432" y="266407"/>
                </a:lnTo>
                <a:lnTo>
                  <a:pt x="103492" y="266407"/>
                </a:lnTo>
                <a:lnTo>
                  <a:pt x="101371" y="265137"/>
                </a:lnTo>
                <a:lnTo>
                  <a:pt x="99237" y="263867"/>
                </a:lnTo>
                <a:lnTo>
                  <a:pt x="95250" y="265137"/>
                </a:lnTo>
                <a:lnTo>
                  <a:pt x="95135" y="263867"/>
                </a:lnTo>
                <a:lnTo>
                  <a:pt x="94703" y="258787"/>
                </a:lnTo>
                <a:lnTo>
                  <a:pt x="95707" y="255485"/>
                </a:lnTo>
                <a:lnTo>
                  <a:pt x="94145" y="253707"/>
                </a:lnTo>
                <a:lnTo>
                  <a:pt x="95859" y="253707"/>
                </a:lnTo>
                <a:lnTo>
                  <a:pt x="97726" y="254977"/>
                </a:lnTo>
                <a:lnTo>
                  <a:pt x="97269" y="255409"/>
                </a:lnTo>
                <a:lnTo>
                  <a:pt x="99987" y="256247"/>
                </a:lnTo>
                <a:lnTo>
                  <a:pt x="100076" y="254977"/>
                </a:lnTo>
                <a:lnTo>
                  <a:pt x="100723" y="254977"/>
                </a:lnTo>
                <a:lnTo>
                  <a:pt x="100914" y="253707"/>
                </a:lnTo>
                <a:lnTo>
                  <a:pt x="99949" y="252437"/>
                </a:lnTo>
                <a:lnTo>
                  <a:pt x="99631" y="248627"/>
                </a:lnTo>
                <a:lnTo>
                  <a:pt x="99212" y="243547"/>
                </a:lnTo>
                <a:lnTo>
                  <a:pt x="92671" y="248627"/>
                </a:lnTo>
                <a:lnTo>
                  <a:pt x="88480" y="246087"/>
                </a:lnTo>
                <a:lnTo>
                  <a:pt x="91478" y="241007"/>
                </a:lnTo>
                <a:lnTo>
                  <a:pt x="84162" y="246087"/>
                </a:lnTo>
                <a:lnTo>
                  <a:pt x="88722" y="237197"/>
                </a:lnTo>
                <a:lnTo>
                  <a:pt x="88620" y="235927"/>
                </a:lnTo>
                <a:lnTo>
                  <a:pt x="88011" y="228307"/>
                </a:lnTo>
                <a:lnTo>
                  <a:pt x="87909" y="227037"/>
                </a:lnTo>
                <a:lnTo>
                  <a:pt x="87122" y="223227"/>
                </a:lnTo>
                <a:lnTo>
                  <a:pt x="85559" y="215607"/>
                </a:lnTo>
                <a:lnTo>
                  <a:pt x="85509" y="209257"/>
                </a:lnTo>
                <a:lnTo>
                  <a:pt x="83426" y="207987"/>
                </a:lnTo>
                <a:lnTo>
                  <a:pt x="79235" y="205447"/>
                </a:lnTo>
                <a:lnTo>
                  <a:pt x="78295" y="200367"/>
                </a:lnTo>
                <a:lnTo>
                  <a:pt x="78168" y="199097"/>
                </a:lnTo>
                <a:lnTo>
                  <a:pt x="77622" y="194017"/>
                </a:lnTo>
                <a:lnTo>
                  <a:pt x="76466" y="196557"/>
                </a:lnTo>
                <a:lnTo>
                  <a:pt x="68630" y="199097"/>
                </a:lnTo>
                <a:lnTo>
                  <a:pt x="68503" y="192747"/>
                </a:lnTo>
                <a:lnTo>
                  <a:pt x="76644" y="190207"/>
                </a:lnTo>
                <a:lnTo>
                  <a:pt x="78828" y="185127"/>
                </a:lnTo>
                <a:lnTo>
                  <a:pt x="79883" y="180047"/>
                </a:lnTo>
                <a:lnTo>
                  <a:pt x="84683" y="174967"/>
                </a:lnTo>
                <a:lnTo>
                  <a:pt x="80733" y="174967"/>
                </a:lnTo>
                <a:lnTo>
                  <a:pt x="80098" y="173697"/>
                </a:lnTo>
                <a:lnTo>
                  <a:pt x="78219" y="169887"/>
                </a:lnTo>
                <a:lnTo>
                  <a:pt x="76174" y="167347"/>
                </a:lnTo>
                <a:lnTo>
                  <a:pt x="75158" y="166077"/>
                </a:lnTo>
                <a:lnTo>
                  <a:pt x="69596" y="167347"/>
                </a:lnTo>
                <a:lnTo>
                  <a:pt x="70015" y="163537"/>
                </a:lnTo>
                <a:lnTo>
                  <a:pt x="75755" y="166077"/>
                </a:lnTo>
                <a:lnTo>
                  <a:pt x="77876" y="163537"/>
                </a:lnTo>
                <a:lnTo>
                  <a:pt x="78943" y="162267"/>
                </a:lnTo>
                <a:lnTo>
                  <a:pt x="74841" y="153377"/>
                </a:lnTo>
                <a:lnTo>
                  <a:pt x="74091" y="144487"/>
                </a:lnTo>
                <a:lnTo>
                  <a:pt x="73977" y="134327"/>
                </a:lnTo>
                <a:lnTo>
                  <a:pt x="72898" y="129247"/>
                </a:lnTo>
                <a:lnTo>
                  <a:pt x="72631" y="127977"/>
                </a:lnTo>
                <a:lnTo>
                  <a:pt x="71818" y="124167"/>
                </a:lnTo>
                <a:lnTo>
                  <a:pt x="69634" y="124167"/>
                </a:lnTo>
                <a:lnTo>
                  <a:pt x="66865" y="127977"/>
                </a:lnTo>
                <a:lnTo>
                  <a:pt x="62966" y="125437"/>
                </a:lnTo>
                <a:lnTo>
                  <a:pt x="70853" y="116547"/>
                </a:lnTo>
                <a:lnTo>
                  <a:pt x="71983" y="115277"/>
                </a:lnTo>
                <a:lnTo>
                  <a:pt x="70269" y="112737"/>
                </a:lnTo>
                <a:lnTo>
                  <a:pt x="58966" y="116547"/>
                </a:lnTo>
                <a:lnTo>
                  <a:pt x="61480" y="114007"/>
                </a:lnTo>
                <a:lnTo>
                  <a:pt x="62738" y="112737"/>
                </a:lnTo>
                <a:lnTo>
                  <a:pt x="65252" y="110197"/>
                </a:lnTo>
                <a:lnTo>
                  <a:pt x="61125" y="112737"/>
                </a:lnTo>
                <a:lnTo>
                  <a:pt x="59994" y="111467"/>
                </a:lnTo>
                <a:lnTo>
                  <a:pt x="60210" y="100037"/>
                </a:lnTo>
                <a:lnTo>
                  <a:pt x="58521" y="89877"/>
                </a:lnTo>
                <a:lnTo>
                  <a:pt x="58140" y="88607"/>
                </a:lnTo>
                <a:lnTo>
                  <a:pt x="55524" y="79717"/>
                </a:lnTo>
                <a:lnTo>
                  <a:pt x="51777" y="70827"/>
                </a:lnTo>
                <a:lnTo>
                  <a:pt x="48272" y="60667"/>
                </a:lnTo>
                <a:lnTo>
                  <a:pt x="47701" y="58127"/>
                </a:lnTo>
                <a:lnTo>
                  <a:pt x="45986" y="50507"/>
                </a:lnTo>
                <a:lnTo>
                  <a:pt x="45707" y="39077"/>
                </a:lnTo>
                <a:lnTo>
                  <a:pt x="47117" y="32727"/>
                </a:lnTo>
                <a:lnTo>
                  <a:pt x="48234" y="27647"/>
                </a:lnTo>
                <a:lnTo>
                  <a:pt x="45237" y="32727"/>
                </a:lnTo>
                <a:lnTo>
                  <a:pt x="44081" y="30187"/>
                </a:lnTo>
                <a:lnTo>
                  <a:pt x="43078" y="27647"/>
                </a:lnTo>
                <a:lnTo>
                  <a:pt x="42659" y="30187"/>
                </a:lnTo>
                <a:lnTo>
                  <a:pt x="37858" y="28917"/>
                </a:lnTo>
                <a:lnTo>
                  <a:pt x="35090" y="30187"/>
                </a:lnTo>
                <a:lnTo>
                  <a:pt x="39598" y="17487"/>
                </a:lnTo>
                <a:lnTo>
                  <a:pt x="31064" y="17487"/>
                </a:lnTo>
                <a:lnTo>
                  <a:pt x="35344" y="6057"/>
                </a:lnTo>
                <a:lnTo>
                  <a:pt x="27457" y="7327"/>
                </a:lnTo>
                <a:lnTo>
                  <a:pt x="29895" y="9867"/>
                </a:lnTo>
                <a:lnTo>
                  <a:pt x="22567" y="11137"/>
                </a:lnTo>
                <a:lnTo>
                  <a:pt x="15646" y="16217"/>
                </a:lnTo>
                <a:lnTo>
                  <a:pt x="8483" y="22567"/>
                </a:lnTo>
                <a:lnTo>
                  <a:pt x="393" y="26377"/>
                </a:lnTo>
                <a:lnTo>
                  <a:pt x="3911" y="30187"/>
                </a:lnTo>
                <a:lnTo>
                  <a:pt x="1460" y="36537"/>
                </a:lnTo>
                <a:lnTo>
                  <a:pt x="25" y="42887"/>
                </a:lnTo>
                <a:lnTo>
                  <a:pt x="6578" y="47967"/>
                </a:lnTo>
                <a:lnTo>
                  <a:pt x="4914" y="50355"/>
                </a:lnTo>
                <a:lnTo>
                  <a:pt x="5613" y="50507"/>
                </a:lnTo>
                <a:lnTo>
                  <a:pt x="7442" y="51777"/>
                </a:lnTo>
                <a:lnTo>
                  <a:pt x="6667" y="58127"/>
                </a:lnTo>
                <a:lnTo>
                  <a:pt x="5283" y="56857"/>
                </a:lnTo>
                <a:lnTo>
                  <a:pt x="7874" y="65747"/>
                </a:lnTo>
                <a:lnTo>
                  <a:pt x="8521" y="74637"/>
                </a:lnTo>
                <a:lnTo>
                  <a:pt x="8432" y="79717"/>
                </a:lnTo>
                <a:lnTo>
                  <a:pt x="8547" y="89877"/>
                </a:lnTo>
                <a:lnTo>
                  <a:pt x="14109" y="89877"/>
                </a:lnTo>
                <a:lnTo>
                  <a:pt x="15722" y="89877"/>
                </a:lnTo>
                <a:lnTo>
                  <a:pt x="20142" y="88607"/>
                </a:lnTo>
                <a:lnTo>
                  <a:pt x="16281" y="94957"/>
                </a:lnTo>
                <a:lnTo>
                  <a:pt x="17284" y="103847"/>
                </a:lnTo>
                <a:lnTo>
                  <a:pt x="17907" y="111467"/>
                </a:lnTo>
                <a:lnTo>
                  <a:pt x="12915" y="117817"/>
                </a:lnTo>
                <a:lnTo>
                  <a:pt x="14084" y="122897"/>
                </a:lnTo>
                <a:lnTo>
                  <a:pt x="19265" y="114007"/>
                </a:lnTo>
                <a:lnTo>
                  <a:pt x="20434" y="119087"/>
                </a:lnTo>
                <a:lnTo>
                  <a:pt x="17106" y="121627"/>
                </a:lnTo>
                <a:lnTo>
                  <a:pt x="22110" y="121627"/>
                </a:lnTo>
                <a:lnTo>
                  <a:pt x="22136" y="125437"/>
                </a:lnTo>
                <a:lnTo>
                  <a:pt x="17983" y="127977"/>
                </a:lnTo>
                <a:lnTo>
                  <a:pt x="14947" y="129247"/>
                </a:lnTo>
                <a:lnTo>
                  <a:pt x="15113" y="127977"/>
                </a:lnTo>
                <a:lnTo>
                  <a:pt x="13538" y="126707"/>
                </a:lnTo>
                <a:lnTo>
                  <a:pt x="13055" y="125437"/>
                </a:lnTo>
                <a:lnTo>
                  <a:pt x="9829" y="131787"/>
                </a:lnTo>
                <a:lnTo>
                  <a:pt x="16992" y="136575"/>
                </a:lnTo>
                <a:lnTo>
                  <a:pt x="17462" y="134327"/>
                </a:lnTo>
                <a:lnTo>
                  <a:pt x="21412" y="144487"/>
                </a:lnTo>
                <a:lnTo>
                  <a:pt x="24371" y="154647"/>
                </a:lnTo>
                <a:lnTo>
                  <a:pt x="27990" y="166077"/>
                </a:lnTo>
                <a:lnTo>
                  <a:pt x="33934" y="176237"/>
                </a:lnTo>
                <a:lnTo>
                  <a:pt x="36474" y="173697"/>
                </a:lnTo>
                <a:lnTo>
                  <a:pt x="39344" y="180047"/>
                </a:lnTo>
                <a:lnTo>
                  <a:pt x="39039" y="183857"/>
                </a:lnTo>
                <a:lnTo>
                  <a:pt x="38265" y="187667"/>
                </a:lnTo>
                <a:lnTo>
                  <a:pt x="39535" y="193179"/>
                </a:lnTo>
                <a:lnTo>
                  <a:pt x="42176" y="195287"/>
                </a:lnTo>
                <a:lnTo>
                  <a:pt x="44170" y="197827"/>
                </a:lnTo>
                <a:lnTo>
                  <a:pt x="44500" y="200367"/>
                </a:lnTo>
                <a:lnTo>
                  <a:pt x="40665" y="199097"/>
                </a:lnTo>
                <a:lnTo>
                  <a:pt x="39281" y="207987"/>
                </a:lnTo>
                <a:lnTo>
                  <a:pt x="34925" y="204177"/>
                </a:lnTo>
                <a:lnTo>
                  <a:pt x="39230" y="209257"/>
                </a:lnTo>
                <a:lnTo>
                  <a:pt x="42024" y="210527"/>
                </a:lnTo>
                <a:lnTo>
                  <a:pt x="45567" y="211797"/>
                </a:lnTo>
                <a:lnTo>
                  <a:pt x="52133" y="214337"/>
                </a:lnTo>
                <a:lnTo>
                  <a:pt x="47879" y="216877"/>
                </a:lnTo>
                <a:lnTo>
                  <a:pt x="52527" y="218147"/>
                </a:lnTo>
                <a:lnTo>
                  <a:pt x="54775" y="218147"/>
                </a:lnTo>
                <a:lnTo>
                  <a:pt x="57099" y="223227"/>
                </a:lnTo>
                <a:lnTo>
                  <a:pt x="52235" y="219417"/>
                </a:lnTo>
                <a:lnTo>
                  <a:pt x="50812" y="228307"/>
                </a:lnTo>
                <a:lnTo>
                  <a:pt x="44564" y="224497"/>
                </a:lnTo>
                <a:lnTo>
                  <a:pt x="43243" y="232117"/>
                </a:lnTo>
                <a:lnTo>
                  <a:pt x="46812" y="238467"/>
                </a:lnTo>
                <a:lnTo>
                  <a:pt x="49288" y="242277"/>
                </a:lnTo>
                <a:lnTo>
                  <a:pt x="44627" y="248627"/>
                </a:lnTo>
                <a:lnTo>
                  <a:pt x="51295" y="247357"/>
                </a:lnTo>
                <a:lnTo>
                  <a:pt x="52730" y="243547"/>
                </a:lnTo>
                <a:lnTo>
                  <a:pt x="52197" y="239737"/>
                </a:lnTo>
                <a:lnTo>
                  <a:pt x="52971" y="238467"/>
                </a:lnTo>
                <a:lnTo>
                  <a:pt x="56616" y="235927"/>
                </a:lnTo>
                <a:lnTo>
                  <a:pt x="63385" y="242277"/>
                </a:lnTo>
                <a:lnTo>
                  <a:pt x="62865" y="246087"/>
                </a:lnTo>
                <a:lnTo>
                  <a:pt x="60769" y="248627"/>
                </a:lnTo>
                <a:lnTo>
                  <a:pt x="55803" y="252437"/>
                </a:lnTo>
                <a:lnTo>
                  <a:pt x="51079" y="257517"/>
                </a:lnTo>
                <a:lnTo>
                  <a:pt x="49745" y="263867"/>
                </a:lnTo>
                <a:lnTo>
                  <a:pt x="48691" y="263867"/>
                </a:lnTo>
                <a:lnTo>
                  <a:pt x="48552" y="262597"/>
                </a:lnTo>
                <a:lnTo>
                  <a:pt x="45948" y="266407"/>
                </a:lnTo>
                <a:lnTo>
                  <a:pt x="54190" y="268947"/>
                </a:lnTo>
                <a:lnTo>
                  <a:pt x="49682" y="274027"/>
                </a:lnTo>
                <a:lnTo>
                  <a:pt x="53365" y="275297"/>
                </a:lnTo>
                <a:lnTo>
                  <a:pt x="54267" y="277837"/>
                </a:lnTo>
                <a:lnTo>
                  <a:pt x="55499" y="279107"/>
                </a:lnTo>
                <a:lnTo>
                  <a:pt x="60185" y="279107"/>
                </a:lnTo>
                <a:lnTo>
                  <a:pt x="56388" y="270217"/>
                </a:lnTo>
                <a:lnTo>
                  <a:pt x="60248" y="274027"/>
                </a:lnTo>
                <a:lnTo>
                  <a:pt x="65049" y="276567"/>
                </a:lnTo>
                <a:lnTo>
                  <a:pt x="68440" y="280377"/>
                </a:lnTo>
                <a:lnTo>
                  <a:pt x="68021" y="286727"/>
                </a:lnTo>
                <a:lnTo>
                  <a:pt x="65925" y="286727"/>
                </a:lnTo>
                <a:lnTo>
                  <a:pt x="62865" y="284187"/>
                </a:lnTo>
                <a:lnTo>
                  <a:pt x="61125" y="282917"/>
                </a:lnTo>
                <a:lnTo>
                  <a:pt x="58648" y="285457"/>
                </a:lnTo>
                <a:lnTo>
                  <a:pt x="63868" y="286727"/>
                </a:lnTo>
                <a:lnTo>
                  <a:pt x="61315" y="290537"/>
                </a:lnTo>
                <a:lnTo>
                  <a:pt x="56337" y="289267"/>
                </a:lnTo>
                <a:lnTo>
                  <a:pt x="54508" y="285457"/>
                </a:lnTo>
                <a:lnTo>
                  <a:pt x="52959" y="280377"/>
                </a:lnTo>
                <a:lnTo>
                  <a:pt x="48844" y="276567"/>
                </a:lnTo>
                <a:lnTo>
                  <a:pt x="48501" y="279107"/>
                </a:lnTo>
                <a:lnTo>
                  <a:pt x="50533" y="281647"/>
                </a:lnTo>
                <a:lnTo>
                  <a:pt x="51155" y="284187"/>
                </a:lnTo>
                <a:lnTo>
                  <a:pt x="46621" y="284187"/>
                </a:lnTo>
                <a:lnTo>
                  <a:pt x="52806" y="286727"/>
                </a:lnTo>
                <a:lnTo>
                  <a:pt x="53365" y="290537"/>
                </a:lnTo>
                <a:lnTo>
                  <a:pt x="53428" y="294347"/>
                </a:lnTo>
                <a:lnTo>
                  <a:pt x="58064" y="298157"/>
                </a:lnTo>
                <a:lnTo>
                  <a:pt x="52070" y="299427"/>
                </a:lnTo>
                <a:lnTo>
                  <a:pt x="53200" y="299427"/>
                </a:lnTo>
                <a:lnTo>
                  <a:pt x="56349" y="301967"/>
                </a:lnTo>
                <a:lnTo>
                  <a:pt x="56515" y="303237"/>
                </a:lnTo>
                <a:lnTo>
                  <a:pt x="48272" y="300697"/>
                </a:lnTo>
                <a:lnTo>
                  <a:pt x="50863" y="304507"/>
                </a:lnTo>
                <a:lnTo>
                  <a:pt x="49644" y="308317"/>
                </a:lnTo>
                <a:lnTo>
                  <a:pt x="47866" y="313397"/>
                </a:lnTo>
                <a:lnTo>
                  <a:pt x="48755" y="317207"/>
                </a:lnTo>
                <a:lnTo>
                  <a:pt x="48996" y="312127"/>
                </a:lnTo>
                <a:lnTo>
                  <a:pt x="51777" y="310857"/>
                </a:lnTo>
                <a:lnTo>
                  <a:pt x="55613" y="309587"/>
                </a:lnTo>
                <a:lnTo>
                  <a:pt x="58991" y="308317"/>
                </a:lnTo>
                <a:lnTo>
                  <a:pt x="61163" y="314667"/>
                </a:lnTo>
                <a:lnTo>
                  <a:pt x="56413" y="318477"/>
                </a:lnTo>
                <a:lnTo>
                  <a:pt x="50761" y="323557"/>
                </a:lnTo>
                <a:lnTo>
                  <a:pt x="50546" y="327126"/>
                </a:lnTo>
                <a:lnTo>
                  <a:pt x="52489" y="323557"/>
                </a:lnTo>
                <a:lnTo>
                  <a:pt x="55778" y="326097"/>
                </a:lnTo>
                <a:lnTo>
                  <a:pt x="55029" y="329907"/>
                </a:lnTo>
                <a:lnTo>
                  <a:pt x="53390" y="333717"/>
                </a:lnTo>
                <a:lnTo>
                  <a:pt x="50584" y="336257"/>
                </a:lnTo>
                <a:lnTo>
                  <a:pt x="52806" y="338797"/>
                </a:lnTo>
                <a:lnTo>
                  <a:pt x="55143" y="338797"/>
                </a:lnTo>
                <a:lnTo>
                  <a:pt x="57759" y="336257"/>
                </a:lnTo>
                <a:lnTo>
                  <a:pt x="60769" y="336257"/>
                </a:lnTo>
                <a:lnTo>
                  <a:pt x="54127" y="341337"/>
                </a:lnTo>
                <a:lnTo>
                  <a:pt x="64541" y="341337"/>
                </a:lnTo>
                <a:lnTo>
                  <a:pt x="67538" y="345147"/>
                </a:lnTo>
                <a:lnTo>
                  <a:pt x="61544" y="345147"/>
                </a:lnTo>
                <a:lnTo>
                  <a:pt x="62649" y="350227"/>
                </a:lnTo>
                <a:lnTo>
                  <a:pt x="66878" y="351497"/>
                </a:lnTo>
                <a:lnTo>
                  <a:pt x="70929" y="352767"/>
                </a:lnTo>
                <a:lnTo>
                  <a:pt x="71501" y="356577"/>
                </a:lnTo>
                <a:lnTo>
                  <a:pt x="62471" y="354037"/>
                </a:lnTo>
                <a:lnTo>
                  <a:pt x="65468" y="359117"/>
                </a:lnTo>
                <a:lnTo>
                  <a:pt x="58483" y="359117"/>
                </a:lnTo>
                <a:lnTo>
                  <a:pt x="64477" y="364197"/>
                </a:lnTo>
                <a:lnTo>
                  <a:pt x="63449" y="365467"/>
                </a:lnTo>
                <a:lnTo>
                  <a:pt x="62445" y="371817"/>
                </a:lnTo>
                <a:lnTo>
                  <a:pt x="66446" y="369277"/>
                </a:lnTo>
                <a:lnTo>
                  <a:pt x="73469" y="370547"/>
                </a:lnTo>
                <a:lnTo>
                  <a:pt x="74460" y="375627"/>
                </a:lnTo>
                <a:lnTo>
                  <a:pt x="71437" y="379437"/>
                </a:lnTo>
                <a:lnTo>
                  <a:pt x="68440" y="374357"/>
                </a:lnTo>
                <a:lnTo>
                  <a:pt x="70434" y="380707"/>
                </a:lnTo>
                <a:lnTo>
                  <a:pt x="66408" y="380707"/>
                </a:lnTo>
                <a:lnTo>
                  <a:pt x="61417" y="379437"/>
                </a:lnTo>
                <a:lnTo>
                  <a:pt x="66446" y="375627"/>
                </a:lnTo>
                <a:lnTo>
                  <a:pt x="64439" y="375627"/>
                </a:lnTo>
                <a:lnTo>
                  <a:pt x="62407" y="374357"/>
                </a:lnTo>
                <a:lnTo>
                  <a:pt x="60452" y="374357"/>
                </a:lnTo>
                <a:lnTo>
                  <a:pt x="56908" y="378167"/>
                </a:lnTo>
                <a:lnTo>
                  <a:pt x="60998" y="383247"/>
                </a:lnTo>
                <a:lnTo>
                  <a:pt x="61442" y="385787"/>
                </a:lnTo>
                <a:lnTo>
                  <a:pt x="61506" y="384517"/>
                </a:lnTo>
                <a:lnTo>
                  <a:pt x="61645" y="384517"/>
                </a:lnTo>
                <a:lnTo>
                  <a:pt x="62407" y="383247"/>
                </a:lnTo>
                <a:lnTo>
                  <a:pt x="72402" y="392137"/>
                </a:lnTo>
                <a:lnTo>
                  <a:pt x="70408" y="393407"/>
                </a:lnTo>
                <a:lnTo>
                  <a:pt x="66370" y="392137"/>
                </a:lnTo>
                <a:lnTo>
                  <a:pt x="67373" y="393407"/>
                </a:lnTo>
                <a:lnTo>
                  <a:pt x="70370" y="394677"/>
                </a:lnTo>
                <a:lnTo>
                  <a:pt x="71374" y="397217"/>
                </a:lnTo>
                <a:lnTo>
                  <a:pt x="66344" y="397217"/>
                </a:lnTo>
                <a:lnTo>
                  <a:pt x="61353" y="398487"/>
                </a:lnTo>
                <a:lnTo>
                  <a:pt x="58356" y="394677"/>
                </a:lnTo>
                <a:lnTo>
                  <a:pt x="65341" y="403567"/>
                </a:lnTo>
                <a:lnTo>
                  <a:pt x="63309" y="404837"/>
                </a:lnTo>
                <a:lnTo>
                  <a:pt x="60312" y="408647"/>
                </a:lnTo>
                <a:lnTo>
                  <a:pt x="58293" y="408647"/>
                </a:lnTo>
                <a:lnTo>
                  <a:pt x="59220" y="412457"/>
                </a:lnTo>
                <a:lnTo>
                  <a:pt x="63030" y="417537"/>
                </a:lnTo>
                <a:lnTo>
                  <a:pt x="66713" y="421347"/>
                </a:lnTo>
                <a:lnTo>
                  <a:pt x="67271" y="427697"/>
                </a:lnTo>
                <a:lnTo>
                  <a:pt x="69303" y="427697"/>
                </a:lnTo>
                <a:lnTo>
                  <a:pt x="70269" y="428967"/>
                </a:lnTo>
                <a:lnTo>
                  <a:pt x="70269" y="436587"/>
                </a:lnTo>
                <a:lnTo>
                  <a:pt x="65252" y="442937"/>
                </a:lnTo>
                <a:lnTo>
                  <a:pt x="73266" y="449287"/>
                </a:lnTo>
                <a:lnTo>
                  <a:pt x="65252" y="455637"/>
                </a:lnTo>
                <a:lnTo>
                  <a:pt x="68160" y="456907"/>
                </a:lnTo>
                <a:lnTo>
                  <a:pt x="72009" y="454367"/>
                </a:lnTo>
                <a:lnTo>
                  <a:pt x="76250" y="454367"/>
                </a:lnTo>
                <a:lnTo>
                  <a:pt x="80289" y="456907"/>
                </a:lnTo>
                <a:lnTo>
                  <a:pt x="84289" y="464527"/>
                </a:lnTo>
                <a:lnTo>
                  <a:pt x="73266" y="460717"/>
                </a:lnTo>
                <a:lnTo>
                  <a:pt x="71247" y="464527"/>
                </a:lnTo>
                <a:lnTo>
                  <a:pt x="75615" y="467067"/>
                </a:lnTo>
                <a:lnTo>
                  <a:pt x="79895" y="469607"/>
                </a:lnTo>
                <a:lnTo>
                  <a:pt x="82118" y="474687"/>
                </a:lnTo>
                <a:lnTo>
                  <a:pt x="80289" y="479767"/>
                </a:lnTo>
                <a:lnTo>
                  <a:pt x="78270" y="477227"/>
                </a:lnTo>
                <a:lnTo>
                  <a:pt x="79260" y="475957"/>
                </a:lnTo>
                <a:lnTo>
                  <a:pt x="78270" y="473417"/>
                </a:lnTo>
                <a:lnTo>
                  <a:pt x="74269" y="479767"/>
                </a:lnTo>
                <a:lnTo>
                  <a:pt x="65252" y="474687"/>
                </a:lnTo>
                <a:lnTo>
                  <a:pt x="67271" y="469607"/>
                </a:lnTo>
                <a:lnTo>
                  <a:pt x="61226" y="475957"/>
                </a:lnTo>
                <a:lnTo>
                  <a:pt x="69469" y="478497"/>
                </a:lnTo>
                <a:lnTo>
                  <a:pt x="75057" y="491197"/>
                </a:lnTo>
                <a:lnTo>
                  <a:pt x="83286" y="492467"/>
                </a:lnTo>
                <a:lnTo>
                  <a:pt x="80289" y="497547"/>
                </a:lnTo>
                <a:lnTo>
                  <a:pt x="80289" y="496277"/>
                </a:lnTo>
                <a:lnTo>
                  <a:pt x="79260" y="496277"/>
                </a:lnTo>
                <a:lnTo>
                  <a:pt x="79260" y="495007"/>
                </a:lnTo>
                <a:lnTo>
                  <a:pt x="78333" y="498817"/>
                </a:lnTo>
                <a:lnTo>
                  <a:pt x="83045" y="500087"/>
                </a:lnTo>
                <a:lnTo>
                  <a:pt x="88874" y="502627"/>
                </a:lnTo>
                <a:lnTo>
                  <a:pt x="91313" y="506437"/>
                </a:lnTo>
                <a:lnTo>
                  <a:pt x="90512" y="508977"/>
                </a:lnTo>
                <a:lnTo>
                  <a:pt x="88379" y="511517"/>
                </a:lnTo>
                <a:lnTo>
                  <a:pt x="86029" y="510247"/>
                </a:lnTo>
                <a:lnTo>
                  <a:pt x="91313" y="516597"/>
                </a:lnTo>
                <a:lnTo>
                  <a:pt x="91351" y="517867"/>
                </a:lnTo>
                <a:lnTo>
                  <a:pt x="88747" y="517867"/>
                </a:lnTo>
                <a:lnTo>
                  <a:pt x="91478" y="525487"/>
                </a:lnTo>
                <a:lnTo>
                  <a:pt x="90957" y="525487"/>
                </a:lnTo>
                <a:lnTo>
                  <a:pt x="93865" y="526757"/>
                </a:lnTo>
                <a:lnTo>
                  <a:pt x="98564" y="529297"/>
                </a:lnTo>
                <a:lnTo>
                  <a:pt x="100596" y="530567"/>
                </a:lnTo>
                <a:lnTo>
                  <a:pt x="98844" y="532828"/>
                </a:lnTo>
                <a:lnTo>
                  <a:pt x="101688" y="535647"/>
                </a:lnTo>
                <a:lnTo>
                  <a:pt x="97726" y="538187"/>
                </a:lnTo>
                <a:lnTo>
                  <a:pt x="92633" y="534377"/>
                </a:lnTo>
                <a:lnTo>
                  <a:pt x="92570" y="530567"/>
                </a:lnTo>
                <a:lnTo>
                  <a:pt x="86512" y="534377"/>
                </a:lnTo>
                <a:lnTo>
                  <a:pt x="88150" y="536917"/>
                </a:lnTo>
                <a:lnTo>
                  <a:pt x="91313" y="540727"/>
                </a:lnTo>
                <a:lnTo>
                  <a:pt x="90525" y="544118"/>
                </a:lnTo>
                <a:lnTo>
                  <a:pt x="92760" y="543267"/>
                </a:lnTo>
                <a:lnTo>
                  <a:pt x="99949" y="543267"/>
                </a:lnTo>
                <a:lnTo>
                  <a:pt x="96888" y="545807"/>
                </a:lnTo>
                <a:lnTo>
                  <a:pt x="95377" y="548347"/>
                </a:lnTo>
                <a:lnTo>
                  <a:pt x="93865" y="547077"/>
                </a:lnTo>
                <a:lnTo>
                  <a:pt x="90309" y="545045"/>
                </a:lnTo>
                <a:lnTo>
                  <a:pt x="89827" y="547077"/>
                </a:lnTo>
                <a:lnTo>
                  <a:pt x="86741" y="541997"/>
                </a:lnTo>
                <a:lnTo>
                  <a:pt x="77787" y="547077"/>
                </a:lnTo>
                <a:lnTo>
                  <a:pt x="82003" y="550887"/>
                </a:lnTo>
                <a:lnTo>
                  <a:pt x="77101" y="558507"/>
                </a:lnTo>
                <a:lnTo>
                  <a:pt x="80416" y="554697"/>
                </a:lnTo>
                <a:lnTo>
                  <a:pt x="85280" y="550887"/>
                </a:lnTo>
                <a:lnTo>
                  <a:pt x="90614" y="547077"/>
                </a:lnTo>
                <a:lnTo>
                  <a:pt x="95275" y="548347"/>
                </a:lnTo>
                <a:lnTo>
                  <a:pt x="94310" y="550887"/>
                </a:lnTo>
                <a:lnTo>
                  <a:pt x="94119" y="553427"/>
                </a:lnTo>
                <a:lnTo>
                  <a:pt x="98107" y="555967"/>
                </a:lnTo>
                <a:lnTo>
                  <a:pt x="92125" y="555967"/>
                </a:lnTo>
                <a:lnTo>
                  <a:pt x="94183" y="559777"/>
                </a:lnTo>
                <a:lnTo>
                  <a:pt x="95250" y="563587"/>
                </a:lnTo>
                <a:lnTo>
                  <a:pt x="87249" y="564857"/>
                </a:lnTo>
                <a:lnTo>
                  <a:pt x="90309" y="568667"/>
                </a:lnTo>
                <a:lnTo>
                  <a:pt x="94310" y="567397"/>
                </a:lnTo>
                <a:lnTo>
                  <a:pt x="98336" y="568667"/>
                </a:lnTo>
                <a:lnTo>
                  <a:pt x="98437" y="573747"/>
                </a:lnTo>
                <a:lnTo>
                  <a:pt x="92468" y="576287"/>
                </a:lnTo>
                <a:lnTo>
                  <a:pt x="87477" y="577557"/>
                </a:lnTo>
                <a:lnTo>
                  <a:pt x="88988" y="580097"/>
                </a:lnTo>
                <a:lnTo>
                  <a:pt x="92379" y="578827"/>
                </a:lnTo>
                <a:lnTo>
                  <a:pt x="96342" y="576287"/>
                </a:lnTo>
                <a:lnTo>
                  <a:pt x="99529" y="580097"/>
                </a:lnTo>
                <a:lnTo>
                  <a:pt x="97663" y="586447"/>
                </a:lnTo>
                <a:lnTo>
                  <a:pt x="101727" y="590257"/>
                </a:lnTo>
                <a:lnTo>
                  <a:pt x="107848" y="596607"/>
                </a:lnTo>
                <a:lnTo>
                  <a:pt x="106184" y="601052"/>
                </a:lnTo>
                <a:lnTo>
                  <a:pt x="107975" y="601687"/>
                </a:lnTo>
                <a:lnTo>
                  <a:pt x="108038" y="602957"/>
                </a:lnTo>
                <a:lnTo>
                  <a:pt x="105003" y="602957"/>
                </a:lnTo>
                <a:lnTo>
                  <a:pt x="108165" y="605497"/>
                </a:lnTo>
                <a:lnTo>
                  <a:pt x="112966" y="601687"/>
                </a:lnTo>
                <a:lnTo>
                  <a:pt x="116255" y="606767"/>
                </a:lnTo>
                <a:lnTo>
                  <a:pt x="118605" y="608037"/>
                </a:lnTo>
                <a:lnTo>
                  <a:pt x="115824" y="613117"/>
                </a:lnTo>
                <a:lnTo>
                  <a:pt x="113474" y="619467"/>
                </a:lnTo>
                <a:lnTo>
                  <a:pt x="117094" y="623277"/>
                </a:lnTo>
                <a:lnTo>
                  <a:pt x="115189" y="625817"/>
                </a:lnTo>
                <a:lnTo>
                  <a:pt x="112102" y="623277"/>
                </a:lnTo>
                <a:lnTo>
                  <a:pt x="109131" y="624547"/>
                </a:lnTo>
                <a:lnTo>
                  <a:pt x="117538" y="632167"/>
                </a:lnTo>
                <a:lnTo>
                  <a:pt x="115481" y="630897"/>
                </a:lnTo>
                <a:lnTo>
                  <a:pt x="125755" y="637247"/>
                </a:lnTo>
                <a:lnTo>
                  <a:pt x="121920" y="643597"/>
                </a:lnTo>
                <a:lnTo>
                  <a:pt x="126885" y="638517"/>
                </a:lnTo>
                <a:lnTo>
                  <a:pt x="135140" y="642327"/>
                </a:lnTo>
                <a:lnTo>
                  <a:pt x="141998" y="646137"/>
                </a:lnTo>
                <a:lnTo>
                  <a:pt x="144513" y="643597"/>
                </a:lnTo>
                <a:lnTo>
                  <a:pt x="146697" y="642327"/>
                </a:lnTo>
                <a:lnTo>
                  <a:pt x="147701" y="641057"/>
                </a:lnTo>
                <a:lnTo>
                  <a:pt x="153657" y="647407"/>
                </a:lnTo>
                <a:lnTo>
                  <a:pt x="152603" y="648677"/>
                </a:lnTo>
                <a:lnTo>
                  <a:pt x="146900" y="648677"/>
                </a:lnTo>
                <a:lnTo>
                  <a:pt x="148348" y="649947"/>
                </a:lnTo>
                <a:lnTo>
                  <a:pt x="146062" y="652487"/>
                </a:lnTo>
                <a:lnTo>
                  <a:pt x="141160" y="652487"/>
                </a:lnTo>
                <a:lnTo>
                  <a:pt x="136321" y="651217"/>
                </a:lnTo>
                <a:lnTo>
                  <a:pt x="140550" y="647407"/>
                </a:lnTo>
                <a:lnTo>
                  <a:pt x="135331" y="646137"/>
                </a:lnTo>
                <a:lnTo>
                  <a:pt x="134099" y="646137"/>
                </a:lnTo>
                <a:lnTo>
                  <a:pt x="134099" y="657567"/>
                </a:lnTo>
                <a:lnTo>
                  <a:pt x="132943" y="660107"/>
                </a:lnTo>
                <a:lnTo>
                  <a:pt x="130759" y="658837"/>
                </a:lnTo>
                <a:lnTo>
                  <a:pt x="131368" y="657567"/>
                </a:lnTo>
                <a:lnTo>
                  <a:pt x="133197" y="655027"/>
                </a:lnTo>
                <a:lnTo>
                  <a:pt x="133972" y="656297"/>
                </a:lnTo>
                <a:lnTo>
                  <a:pt x="134099" y="657567"/>
                </a:lnTo>
                <a:lnTo>
                  <a:pt x="134099" y="646137"/>
                </a:lnTo>
                <a:lnTo>
                  <a:pt x="129628" y="646137"/>
                </a:lnTo>
                <a:lnTo>
                  <a:pt x="125082" y="647407"/>
                </a:lnTo>
                <a:lnTo>
                  <a:pt x="126111" y="647407"/>
                </a:lnTo>
                <a:lnTo>
                  <a:pt x="127114" y="648677"/>
                </a:lnTo>
                <a:lnTo>
                  <a:pt x="127787" y="649947"/>
                </a:lnTo>
                <a:lnTo>
                  <a:pt x="126365" y="648677"/>
                </a:lnTo>
                <a:lnTo>
                  <a:pt x="125145" y="648677"/>
                </a:lnTo>
                <a:lnTo>
                  <a:pt x="123634" y="649947"/>
                </a:lnTo>
                <a:lnTo>
                  <a:pt x="125564" y="649947"/>
                </a:lnTo>
                <a:lnTo>
                  <a:pt x="127850" y="651217"/>
                </a:lnTo>
                <a:lnTo>
                  <a:pt x="119481" y="655027"/>
                </a:lnTo>
                <a:lnTo>
                  <a:pt x="123050" y="655027"/>
                </a:lnTo>
                <a:lnTo>
                  <a:pt x="119862" y="666457"/>
                </a:lnTo>
                <a:lnTo>
                  <a:pt x="128270" y="670267"/>
                </a:lnTo>
                <a:lnTo>
                  <a:pt x="137020" y="674077"/>
                </a:lnTo>
                <a:lnTo>
                  <a:pt x="144957" y="679157"/>
                </a:lnTo>
                <a:lnTo>
                  <a:pt x="150952" y="686777"/>
                </a:lnTo>
                <a:lnTo>
                  <a:pt x="143865" y="684237"/>
                </a:lnTo>
                <a:lnTo>
                  <a:pt x="140258" y="688047"/>
                </a:lnTo>
                <a:lnTo>
                  <a:pt x="132588" y="689317"/>
                </a:lnTo>
                <a:lnTo>
                  <a:pt x="140004" y="684237"/>
                </a:lnTo>
                <a:lnTo>
                  <a:pt x="127241" y="681697"/>
                </a:lnTo>
                <a:lnTo>
                  <a:pt x="127533" y="675347"/>
                </a:lnTo>
                <a:lnTo>
                  <a:pt x="127368" y="677887"/>
                </a:lnTo>
                <a:lnTo>
                  <a:pt x="122148" y="677887"/>
                </a:lnTo>
                <a:lnTo>
                  <a:pt x="127012" y="682967"/>
                </a:lnTo>
                <a:lnTo>
                  <a:pt x="129400" y="684237"/>
                </a:lnTo>
                <a:lnTo>
                  <a:pt x="131813" y="686777"/>
                </a:lnTo>
                <a:lnTo>
                  <a:pt x="125501" y="688047"/>
                </a:lnTo>
                <a:lnTo>
                  <a:pt x="127622" y="690587"/>
                </a:lnTo>
                <a:lnTo>
                  <a:pt x="125603" y="693127"/>
                </a:lnTo>
                <a:lnTo>
                  <a:pt x="132270" y="691857"/>
                </a:lnTo>
                <a:lnTo>
                  <a:pt x="135623" y="695667"/>
                </a:lnTo>
                <a:lnTo>
                  <a:pt x="137617" y="699477"/>
                </a:lnTo>
                <a:lnTo>
                  <a:pt x="140195" y="703287"/>
                </a:lnTo>
                <a:lnTo>
                  <a:pt x="136067" y="704557"/>
                </a:lnTo>
                <a:lnTo>
                  <a:pt x="135674" y="704557"/>
                </a:lnTo>
                <a:lnTo>
                  <a:pt x="141122" y="707097"/>
                </a:lnTo>
                <a:lnTo>
                  <a:pt x="140957" y="709650"/>
                </a:lnTo>
                <a:lnTo>
                  <a:pt x="143090" y="710907"/>
                </a:lnTo>
                <a:lnTo>
                  <a:pt x="141605" y="718527"/>
                </a:lnTo>
                <a:lnTo>
                  <a:pt x="137642" y="717257"/>
                </a:lnTo>
                <a:lnTo>
                  <a:pt x="137299" y="715987"/>
                </a:lnTo>
                <a:lnTo>
                  <a:pt x="138353" y="724877"/>
                </a:lnTo>
                <a:lnTo>
                  <a:pt x="141262" y="733767"/>
                </a:lnTo>
                <a:lnTo>
                  <a:pt x="146151" y="740117"/>
                </a:lnTo>
                <a:lnTo>
                  <a:pt x="153149" y="742657"/>
                </a:lnTo>
                <a:lnTo>
                  <a:pt x="151828" y="742657"/>
                </a:lnTo>
                <a:lnTo>
                  <a:pt x="140220" y="743927"/>
                </a:lnTo>
                <a:lnTo>
                  <a:pt x="137972" y="743927"/>
                </a:lnTo>
                <a:lnTo>
                  <a:pt x="176504" y="752817"/>
                </a:lnTo>
                <a:lnTo>
                  <a:pt x="167792" y="754087"/>
                </a:lnTo>
                <a:lnTo>
                  <a:pt x="157238" y="756627"/>
                </a:lnTo>
                <a:lnTo>
                  <a:pt x="147205" y="757897"/>
                </a:lnTo>
                <a:lnTo>
                  <a:pt x="140131" y="756653"/>
                </a:lnTo>
                <a:lnTo>
                  <a:pt x="140195" y="756475"/>
                </a:lnTo>
                <a:lnTo>
                  <a:pt x="139776" y="756640"/>
                </a:lnTo>
                <a:lnTo>
                  <a:pt x="139992" y="756729"/>
                </a:lnTo>
                <a:lnTo>
                  <a:pt x="139192" y="757897"/>
                </a:lnTo>
                <a:lnTo>
                  <a:pt x="138163" y="761707"/>
                </a:lnTo>
                <a:lnTo>
                  <a:pt x="142227" y="765517"/>
                </a:lnTo>
                <a:lnTo>
                  <a:pt x="143256" y="762977"/>
                </a:lnTo>
                <a:lnTo>
                  <a:pt x="154660" y="759167"/>
                </a:lnTo>
                <a:lnTo>
                  <a:pt x="155854" y="760437"/>
                </a:lnTo>
                <a:lnTo>
                  <a:pt x="151193" y="765517"/>
                </a:lnTo>
                <a:lnTo>
                  <a:pt x="149199" y="766787"/>
                </a:lnTo>
                <a:lnTo>
                  <a:pt x="147535" y="769327"/>
                </a:lnTo>
                <a:lnTo>
                  <a:pt x="145707" y="771842"/>
                </a:lnTo>
                <a:lnTo>
                  <a:pt x="160045" y="770597"/>
                </a:lnTo>
                <a:lnTo>
                  <a:pt x="160235" y="774407"/>
                </a:lnTo>
                <a:lnTo>
                  <a:pt x="158013" y="774407"/>
                </a:lnTo>
                <a:lnTo>
                  <a:pt x="146253" y="776947"/>
                </a:lnTo>
                <a:lnTo>
                  <a:pt x="144538" y="776947"/>
                </a:lnTo>
                <a:lnTo>
                  <a:pt x="156781" y="780935"/>
                </a:lnTo>
                <a:lnTo>
                  <a:pt x="148221" y="784567"/>
                </a:lnTo>
                <a:lnTo>
                  <a:pt x="144640" y="787107"/>
                </a:lnTo>
                <a:lnTo>
                  <a:pt x="147218" y="785837"/>
                </a:lnTo>
                <a:lnTo>
                  <a:pt x="145796" y="794727"/>
                </a:lnTo>
                <a:lnTo>
                  <a:pt x="147637" y="795997"/>
                </a:lnTo>
                <a:lnTo>
                  <a:pt x="150177" y="792187"/>
                </a:lnTo>
                <a:lnTo>
                  <a:pt x="153441" y="797267"/>
                </a:lnTo>
                <a:lnTo>
                  <a:pt x="160934" y="799807"/>
                </a:lnTo>
                <a:lnTo>
                  <a:pt x="168694" y="802347"/>
                </a:lnTo>
                <a:lnTo>
                  <a:pt x="172732" y="807427"/>
                </a:lnTo>
                <a:lnTo>
                  <a:pt x="169646" y="806157"/>
                </a:lnTo>
                <a:lnTo>
                  <a:pt x="154470" y="807427"/>
                </a:lnTo>
                <a:lnTo>
                  <a:pt x="153631" y="812507"/>
                </a:lnTo>
                <a:lnTo>
                  <a:pt x="162623" y="813777"/>
                </a:lnTo>
                <a:lnTo>
                  <a:pt x="188328" y="818857"/>
                </a:lnTo>
                <a:lnTo>
                  <a:pt x="197065" y="822667"/>
                </a:lnTo>
                <a:lnTo>
                  <a:pt x="193319" y="825207"/>
                </a:lnTo>
                <a:lnTo>
                  <a:pt x="199250" y="831557"/>
                </a:lnTo>
                <a:lnTo>
                  <a:pt x="152857" y="817587"/>
                </a:lnTo>
                <a:lnTo>
                  <a:pt x="150342" y="822667"/>
                </a:lnTo>
                <a:lnTo>
                  <a:pt x="148247" y="820127"/>
                </a:lnTo>
                <a:lnTo>
                  <a:pt x="149669" y="825207"/>
                </a:lnTo>
                <a:lnTo>
                  <a:pt x="146215" y="827747"/>
                </a:lnTo>
                <a:lnTo>
                  <a:pt x="143281" y="823937"/>
                </a:lnTo>
                <a:lnTo>
                  <a:pt x="142735" y="822667"/>
                </a:lnTo>
                <a:lnTo>
                  <a:pt x="142773" y="835367"/>
                </a:lnTo>
                <a:lnTo>
                  <a:pt x="150990" y="832827"/>
                </a:lnTo>
                <a:lnTo>
                  <a:pt x="153047" y="842987"/>
                </a:lnTo>
                <a:lnTo>
                  <a:pt x="159880" y="841717"/>
                </a:lnTo>
                <a:lnTo>
                  <a:pt x="151942" y="832827"/>
                </a:lnTo>
                <a:lnTo>
                  <a:pt x="148539" y="829017"/>
                </a:lnTo>
                <a:lnTo>
                  <a:pt x="155943" y="829017"/>
                </a:lnTo>
                <a:lnTo>
                  <a:pt x="164261" y="831557"/>
                </a:lnTo>
                <a:lnTo>
                  <a:pt x="171094" y="835367"/>
                </a:lnTo>
                <a:lnTo>
                  <a:pt x="174053" y="841717"/>
                </a:lnTo>
                <a:lnTo>
                  <a:pt x="171196" y="844257"/>
                </a:lnTo>
                <a:lnTo>
                  <a:pt x="158877" y="842987"/>
                </a:lnTo>
                <a:lnTo>
                  <a:pt x="156146" y="842987"/>
                </a:lnTo>
                <a:lnTo>
                  <a:pt x="159232" y="844257"/>
                </a:lnTo>
                <a:lnTo>
                  <a:pt x="163322" y="850607"/>
                </a:lnTo>
                <a:lnTo>
                  <a:pt x="161455" y="851877"/>
                </a:lnTo>
                <a:lnTo>
                  <a:pt x="156235" y="849337"/>
                </a:lnTo>
                <a:lnTo>
                  <a:pt x="157226" y="853147"/>
                </a:lnTo>
                <a:lnTo>
                  <a:pt x="160947" y="855687"/>
                </a:lnTo>
                <a:lnTo>
                  <a:pt x="163804" y="858227"/>
                </a:lnTo>
                <a:lnTo>
                  <a:pt x="162204" y="862037"/>
                </a:lnTo>
                <a:lnTo>
                  <a:pt x="162077" y="864577"/>
                </a:lnTo>
                <a:lnTo>
                  <a:pt x="152755" y="870927"/>
                </a:lnTo>
                <a:lnTo>
                  <a:pt x="157759" y="869657"/>
                </a:lnTo>
                <a:lnTo>
                  <a:pt x="167525" y="865847"/>
                </a:lnTo>
                <a:lnTo>
                  <a:pt x="181013" y="862037"/>
                </a:lnTo>
                <a:lnTo>
                  <a:pt x="194259" y="859497"/>
                </a:lnTo>
                <a:lnTo>
                  <a:pt x="203352" y="858227"/>
                </a:lnTo>
                <a:lnTo>
                  <a:pt x="202857" y="859497"/>
                </a:lnTo>
                <a:lnTo>
                  <a:pt x="196481" y="870927"/>
                </a:lnTo>
                <a:lnTo>
                  <a:pt x="192328" y="874737"/>
                </a:lnTo>
                <a:lnTo>
                  <a:pt x="186461" y="876007"/>
                </a:lnTo>
                <a:lnTo>
                  <a:pt x="173088" y="876007"/>
                </a:lnTo>
                <a:lnTo>
                  <a:pt x="167741" y="877277"/>
                </a:lnTo>
                <a:lnTo>
                  <a:pt x="170027" y="877277"/>
                </a:lnTo>
                <a:lnTo>
                  <a:pt x="173215" y="878547"/>
                </a:lnTo>
                <a:lnTo>
                  <a:pt x="174282" y="878547"/>
                </a:lnTo>
                <a:lnTo>
                  <a:pt x="172796" y="881087"/>
                </a:lnTo>
                <a:lnTo>
                  <a:pt x="167068" y="879817"/>
                </a:lnTo>
                <a:lnTo>
                  <a:pt x="169062" y="883627"/>
                </a:lnTo>
                <a:lnTo>
                  <a:pt x="172999" y="884897"/>
                </a:lnTo>
                <a:lnTo>
                  <a:pt x="173736" y="887437"/>
                </a:lnTo>
                <a:lnTo>
                  <a:pt x="174040" y="888707"/>
                </a:lnTo>
                <a:lnTo>
                  <a:pt x="176669" y="884897"/>
                </a:lnTo>
                <a:lnTo>
                  <a:pt x="180047" y="888707"/>
                </a:lnTo>
                <a:lnTo>
                  <a:pt x="175958" y="889977"/>
                </a:lnTo>
                <a:lnTo>
                  <a:pt x="177469" y="895057"/>
                </a:lnTo>
                <a:lnTo>
                  <a:pt x="182562" y="892517"/>
                </a:lnTo>
                <a:lnTo>
                  <a:pt x="197027" y="896327"/>
                </a:lnTo>
                <a:lnTo>
                  <a:pt x="200418" y="900137"/>
                </a:lnTo>
                <a:lnTo>
                  <a:pt x="198221" y="900137"/>
                </a:lnTo>
                <a:lnTo>
                  <a:pt x="195643" y="901407"/>
                </a:lnTo>
                <a:lnTo>
                  <a:pt x="194487" y="902677"/>
                </a:lnTo>
                <a:lnTo>
                  <a:pt x="195770" y="911567"/>
                </a:lnTo>
                <a:lnTo>
                  <a:pt x="193065" y="917917"/>
                </a:lnTo>
                <a:lnTo>
                  <a:pt x="194932" y="926807"/>
                </a:lnTo>
                <a:lnTo>
                  <a:pt x="193065" y="928077"/>
                </a:lnTo>
                <a:lnTo>
                  <a:pt x="191579" y="931887"/>
                </a:lnTo>
                <a:lnTo>
                  <a:pt x="198729" y="931887"/>
                </a:lnTo>
                <a:lnTo>
                  <a:pt x="206832" y="933157"/>
                </a:lnTo>
                <a:lnTo>
                  <a:pt x="214274" y="936967"/>
                </a:lnTo>
                <a:lnTo>
                  <a:pt x="220357" y="942047"/>
                </a:lnTo>
                <a:lnTo>
                  <a:pt x="224612" y="948397"/>
                </a:lnTo>
                <a:lnTo>
                  <a:pt x="214363" y="945857"/>
                </a:lnTo>
                <a:lnTo>
                  <a:pt x="216141" y="947127"/>
                </a:lnTo>
                <a:lnTo>
                  <a:pt x="219900" y="953477"/>
                </a:lnTo>
                <a:lnTo>
                  <a:pt x="226466" y="957287"/>
                </a:lnTo>
                <a:lnTo>
                  <a:pt x="231889" y="959827"/>
                </a:lnTo>
                <a:lnTo>
                  <a:pt x="232181" y="966177"/>
                </a:lnTo>
                <a:lnTo>
                  <a:pt x="226669" y="972527"/>
                </a:lnTo>
                <a:lnTo>
                  <a:pt x="219100" y="969987"/>
                </a:lnTo>
                <a:lnTo>
                  <a:pt x="214591" y="972527"/>
                </a:lnTo>
                <a:lnTo>
                  <a:pt x="210654" y="967447"/>
                </a:lnTo>
                <a:lnTo>
                  <a:pt x="215112" y="963637"/>
                </a:lnTo>
                <a:lnTo>
                  <a:pt x="216585" y="962367"/>
                </a:lnTo>
                <a:lnTo>
                  <a:pt x="215366" y="958557"/>
                </a:lnTo>
                <a:lnTo>
                  <a:pt x="213436" y="963637"/>
                </a:lnTo>
                <a:lnTo>
                  <a:pt x="210794" y="962367"/>
                </a:lnTo>
                <a:lnTo>
                  <a:pt x="208673" y="960310"/>
                </a:lnTo>
                <a:lnTo>
                  <a:pt x="208076" y="962367"/>
                </a:lnTo>
                <a:lnTo>
                  <a:pt x="209511" y="971257"/>
                </a:lnTo>
                <a:lnTo>
                  <a:pt x="211366" y="981417"/>
                </a:lnTo>
                <a:lnTo>
                  <a:pt x="211137" y="991577"/>
                </a:lnTo>
                <a:lnTo>
                  <a:pt x="213817" y="992847"/>
                </a:lnTo>
                <a:lnTo>
                  <a:pt x="216941" y="995387"/>
                </a:lnTo>
                <a:lnTo>
                  <a:pt x="219202" y="992847"/>
                </a:lnTo>
                <a:lnTo>
                  <a:pt x="217424" y="990307"/>
                </a:lnTo>
                <a:lnTo>
                  <a:pt x="221970" y="985227"/>
                </a:lnTo>
                <a:lnTo>
                  <a:pt x="226352" y="994117"/>
                </a:lnTo>
                <a:lnTo>
                  <a:pt x="227774" y="989037"/>
                </a:lnTo>
                <a:lnTo>
                  <a:pt x="232600" y="992847"/>
                </a:lnTo>
                <a:lnTo>
                  <a:pt x="239725" y="996657"/>
                </a:lnTo>
                <a:lnTo>
                  <a:pt x="238366" y="1003007"/>
                </a:lnTo>
                <a:lnTo>
                  <a:pt x="231190" y="1006817"/>
                </a:lnTo>
                <a:lnTo>
                  <a:pt x="233349" y="1005547"/>
                </a:lnTo>
                <a:lnTo>
                  <a:pt x="234569" y="1000467"/>
                </a:lnTo>
                <a:lnTo>
                  <a:pt x="231825" y="1000467"/>
                </a:lnTo>
                <a:lnTo>
                  <a:pt x="232486" y="1003007"/>
                </a:lnTo>
                <a:lnTo>
                  <a:pt x="230847" y="1006817"/>
                </a:lnTo>
                <a:lnTo>
                  <a:pt x="230416" y="1010627"/>
                </a:lnTo>
                <a:lnTo>
                  <a:pt x="234759" y="1011897"/>
                </a:lnTo>
                <a:lnTo>
                  <a:pt x="238785" y="1006817"/>
                </a:lnTo>
                <a:lnTo>
                  <a:pt x="243713" y="1009357"/>
                </a:lnTo>
                <a:lnTo>
                  <a:pt x="253098" y="1013167"/>
                </a:lnTo>
                <a:lnTo>
                  <a:pt x="252260" y="1018247"/>
                </a:lnTo>
                <a:lnTo>
                  <a:pt x="255016" y="1016977"/>
                </a:lnTo>
                <a:lnTo>
                  <a:pt x="255117" y="1015707"/>
                </a:lnTo>
                <a:lnTo>
                  <a:pt x="255384" y="1014437"/>
                </a:lnTo>
                <a:lnTo>
                  <a:pt x="258635" y="10118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79" name="Google Shape;2579;g2b5c250f245_0_0"/>
          <p:cNvSpPr/>
          <p:nvPr/>
        </p:nvSpPr>
        <p:spPr>
          <a:xfrm>
            <a:off x="241116" y="3640734"/>
            <a:ext cx="108508" cy="42386"/>
          </a:xfrm>
          <a:custGeom>
            <a:rect b="b" l="l" r="r" t="t"/>
            <a:pathLst>
              <a:path extrusionOk="0" h="63500" w="162559">
                <a:moveTo>
                  <a:pt x="2705" y="16179"/>
                </a:moveTo>
                <a:lnTo>
                  <a:pt x="2578" y="9956"/>
                </a:lnTo>
                <a:lnTo>
                  <a:pt x="2349" y="11341"/>
                </a:lnTo>
                <a:lnTo>
                  <a:pt x="965" y="10502"/>
                </a:lnTo>
                <a:lnTo>
                  <a:pt x="419" y="15824"/>
                </a:lnTo>
                <a:lnTo>
                  <a:pt x="0" y="16687"/>
                </a:lnTo>
                <a:lnTo>
                  <a:pt x="2705" y="16179"/>
                </a:lnTo>
                <a:close/>
              </a:path>
              <a:path extrusionOk="0" h="63500" w="162559">
                <a:moveTo>
                  <a:pt x="33832" y="3644"/>
                </a:moveTo>
                <a:lnTo>
                  <a:pt x="29832" y="5905"/>
                </a:lnTo>
                <a:lnTo>
                  <a:pt x="28867" y="7861"/>
                </a:lnTo>
                <a:lnTo>
                  <a:pt x="33832" y="3644"/>
                </a:lnTo>
                <a:close/>
              </a:path>
              <a:path extrusionOk="0" h="63500" w="162559">
                <a:moveTo>
                  <a:pt x="44107" y="10896"/>
                </a:moveTo>
                <a:lnTo>
                  <a:pt x="40982" y="6997"/>
                </a:lnTo>
                <a:lnTo>
                  <a:pt x="40817" y="4838"/>
                </a:lnTo>
                <a:lnTo>
                  <a:pt x="37122" y="11379"/>
                </a:lnTo>
                <a:lnTo>
                  <a:pt x="42430" y="11544"/>
                </a:lnTo>
                <a:lnTo>
                  <a:pt x="44107" y="10896"/>
                </a:lnTo>
                <a:close/>
              </a:path>
              <a:path extrusionOk="0" h="63500" w="162559">
                <a:moveTo>
                  <a:pt x="44894" y="10604"/>
                </a:moveTo>
                <a:lnTo>
                  <a:pt x="44107" y="10896"/>
                </a:lnTo>
                <a:lnTo>
                  <a:pt x="44297" y="11150"/>
                </a:lnTo>
                <a:lnTo>
                  <a:pt x="44894" y="10604"/>
                </a:lnTo>
                <a:close/>
              </a:path>
              <a:path extrusionOk="0" h="63500" w="162559">
                <a:moveTo>
                  <a:pt x="53352" y="2616"/>
                </a:moveTo>
                <a:lnTo>
                  <a:pt x="44894" y="10604"/>
                </a:lnTo>
                <a:lnTo>
                  <a:pt x="50266" y="8547"/>
                </a:lnTo>
                <a:lnTo>
                  <a:pt x="53162" y="11861"/>
                </a:lnTo>
                <a:lnTo>
                  <a:pt x="53238" y="8547"/>
                </a:lnTo>
                <a:lnTo>
                  <a:pt x="53352" y="2616"/>
                </a:lnTo>
                <a:close/>
              </a:path>
              <a:path extrusionOk="0" h="63500" w="162559">
                <a:moveTo>
                  <a:pt x="56870" y="3200"/>
                </a:moveTo>
                <a:lnTo>
                  <a:pt x="55092" y="0"/>
                </a:lnTo>
                <a:lnTo>
                  <a:pt x="52197" y="2387"/>
                </a:lnTo>
                <a:lnTo>
                  <a:pt x="53644" y="1231"/>
                </a:lnTo>
                <a:lnTo>
                  <a:pt x="56261" y="5930"/>
                </a:lnTo>
                <a:lnTo>
                  <a:pt x="56870" y="3200"/>
                </a:lnTo>
                <a:close/>
              </a:path>
              <a:path extrusionOk="0" h="63500" w="162559">
                <a:moveTo>
                  <a:pt x="58572" y="36156"/>
                </a:moveTo>
                <a:lnTo>
                  <a:pt x="57835" y="32931"/>
                </a:lnTo>
                <a:lnTo>
                  <a:pt x="55384" y="32575"/>
                </a:lnTo>
                <a:lnTo>
                  <a:pt x="58572" y="36156"/>
                </a:lnTo>
                <a:close/>
              </a:path>
              <a:path extrusionOk="0" h="63500" w="162559">
                <a:moveTo>
                  <a:pt x="60210" y="31851"/>
                </a:moveTo>
                <a:lnTo>
                  <a:pt x="57581" y="31965"/>
                </a:lnTo>
                <a:lnTo>
                  <a:pt x="57734" y="32385"/>
                </a:lnTo>
                <a:lnTo>
                  <a:pt x="57835" y="32931"/>
                </a:lnTo>
                <a:lnTo>
                  <a:pt x="58356" y="32994"/>
                </a:lnTo>
                <a:lnTo>
                  <a:pt x="59029" y="33223"/>
                </a:lnTo>
                <a:lnTo>
                  <a:pt x="60096" y="33832"/>
                </a:lnTo>
                <a:lnTo>
                  <a:pt x="60210" y="31851"/>
                </a:lnTo>
                <a:close/>
              </a:path>
              <a:path extrusionOk="0" h="63500" w="162559">
                <a:moveTo>
                  <a:pt x="63538" y="31711"/>
                </a:moveTo>
                <a:lnTo>
                  <a:pt x="60312" y="30251"/>
                </a:lnTo>
                <a:lnTo>
                  <a:pt x="60210" y="31851"/>
                </a:lnTo>
                <a:lnTo>
                  <a:pt x="63538" y="31711"/>
                </a:lnTo>
                <a:close/>
              </a:path>
              <a:path extrusionOk="0" h="63500" w="162559">
                <a:moveTo>
                  <a:pt x="67335" y="23228"/>
                </a:moveTo>
                <a:lnTo>
                  <a:pt x="60960" y="22390"/>
                </a:lnTo>
                <a:lnTo>
                  <a:pt x="60096" y="28803"/>
                </a:lnTo>
                <a:lnTo>
                  <a:pt x="66408" y="29578"/>
                </a:lnTo>
                <a:lnTo>
                  <a:pt x="65252" y="27101"/>
                </a:lnTo>
                <a:lnTo>
                  <a:pt x="63284" y="25171"/>
                </a:lnTo>
                <a:lnTo>
                  <a:pt x="67335" y="23228"/>
                </a:lnTo>
                <a:close/>
              </a:path>
              <a:path extrusionOk="0" h="63500" w="162559">
                <a:moveTo>
                  <a:pt x="70205" y="40627"/>
                </a:moveTo>
                <a:lnTo>
                  <a:pt x="70180" y="38442"/>
                </a:lnTo>
                <a:lnTo>
                  <a:pt x="69342" y="34569"/>
                </a:lnTo>
                <a:lnTo>
                  <a:pt x="65316" y="36537"/>
                </a:lnTo>
                <a:lnTo>
                  <a:pt x="65379" y="38735"/>
                </a:lnTo>
                <a:lnTo>
                  <a:pt x="67983" y="40119"/>
                </a:lnTo>
                <a:lnTo>
                  <a:pt x="66535" y="41211"/>
                </a:lnTo>
                <a:lnTo>
                  <a:pt x="70205" y="40627"/>
                </a:lnTo>
                <a:close/>
              </a:path>
              <a:path extrusionOk="0" h="63500" w="162559">
                <a:moveTo>
                  <a:pt x="73012" y="25654"/>
                </a:moveTo>
                <a:lnTo>
                  <a:pt x="70370" y="30454"/>
                </a:lnTo>
                <a:lnTo>
                  <a:pt x="71437" y="27965"/>
                </a:lnTo>
                <a:lnTo>
                  <a:pt x="69977" y="30187"/>
                </a:lnTo>
                <a:lnTo>
                  <a:pt x="67983" y="31546"/>
                </a:lnTo>
                <a:lnTo>
                  <a:pt x="72237" y="29997"/>
                </a:lnTo>
                <a:lnTo>
                  <a:pt x="72212" y="28448"/>
                </a:lnTo>
                <a:lnTo>
                  <a:pt x="73012" y="25654"/>
                </a:lnTo>
                <a:close/>
              </a:path>
              <a:path extrusionOk="0" h="63500" w="162559">
                <a:moveTo>
                  <a:pt x="74231" y="29260"/>
                </a:moveTo>
                <a:lnTo>
                  <a:pt x="72237" y="29997"/>
                </a:lnTo>
                <a:lnTo>
                  <a:pt x="72275" y="30937"/>
                </a:lnTo>
                <a:lnTo>
                  <a:pt x="72593" y="31356"/>
                </a:lnTo>
                <a:lnTo>
                  <a:pt x="74231" y="29260"/>
                </a:lnTo>
                <a:close/>
              </a:path>
              <a:path extrusionOk="0" h="63500" w="162559">
                <a:moveTo>
                  <a:pt x="78905" y="20167"/>
                </a:moveTo>
                <a:lnTo>
                  <a:pt x="77774" y="19888"/>
                </a:lnTo>
                <a:lnTo>
                  <a:pt x="70015" y="24612"/>
                </a:lnTo>
                <a:lnTo>
                  <a:pt x="78905" y="20167"/>
                </a:lnTo>
                <a:close/>
              </a:path>
              <a:path extrusionOk="0" h="63500" w="162559">
                <a:moveTo>
                  <a:pt x="88125" y="43688"/>
                </a:moveTo>
                <a:lnTo>
                  <a:pt x="88049" y="42722"/>
                </a:lnTo>
                <a:lnTo>
                  <a:pt x="87312" y="45466"/>
                </a:lnTo>
                <a:lnTo>
                  <a:pt x="88125" y="43688"/>
                </a:lnTo>
                <a:close/>
              </a:path>
              <a:path extrusionOk="0" h="63500" w="162559">
                <a:moveTo>
                  <a:pt x="88417" y="37833"/>
                </a:moveTo>
                <a:lnTo>
                  <a:pt x="85420" y="39154"/>
                </a:lnTo>
                <a:lnTo>
                  <a:pt x="86194" y="40792"/>
                </a:lnTo>
                <a:lnTo>
                  <a:pt x="88049" y="42684"/>
                </a:lnTo>
                <a:lnTo>
                  <a:pt x="87871" y="40246"/>
                </a:lnTo>
                <a:lnTo>
                  <a:pt x="88417" y="37833"/>
                </a:lnTo>
                <a:close/>
              </a:path>
              <a:path extrusionOk="0" h="63500" w="162559">
                <a:moveTo>
                  <a:pt x="92887" y="35864"/>
                </a:moveTo>
                <a:lnTo>
                  <a:pt x="89928" y="34442"/>
                </a:lnTo>
                <a:lnTo>
                  <a:pt x="88861" y="35763"/>
                </a:lnTo>
                <a:lnTo>
                  <a:pt x="88417" y="37833"/>
                </a:lnTo>
                <a:lnTo>
                  <a:pt x="92887" y="35864"/>
                </a:lnTo>
                <a:close/>
              </a:path>
              <a:path extrusionOk="0" h="63500" w="162559">
                <a:moveTo>
                  <a:pt x="93764" y="23749"/>
                </a:moveTo>
                <a:lnTo>
                  <a:pt x="91020" y="17983"/>
                </a:lnTo>
                <a:lnTo>
                  <a:pt x="88417" y="21005"/>
                </a:lnTo>
                <a:lnTo>
                  <a:pt x="89954" y="24295"/>
                </a:lnTo>
                <a:lnTo>
                  <a:pt x="88480" y="25374"/>
                </a:lnTo>
                <a:lnTo>
                  <a:pt x="93764" y="23749"/>
                </a:lnTo>
                <a:close/>
              </a:path>
              <a:path extrusionOk="0" h="63500" w="162559">
                <a:moveTo>
                  <a:pt x="98564" y="38150"/>
                </a:moveTo>
                <a:lnTo>
                  <a:pt x="98526" y="37960"/>
                </a:lnTo>
                <a:lnTo>
                  <a:pt x="98171" y="38569"/>
                </a:lnTo>
                <a:lnTo>
                  <a:pt x="98501" y="38696"/>
                </a:lnTo>
                <a:lnTo>
                  <a:pt x="98564" y="38150"/>
                </a:lnTo>
                <a:close/>
              </a:path>
              <a:path extrusionOk="0" h="63500" w="162559">
                <a:moveTo>
                  <a:pt x="98653" y="31610"/>
                </a:moveTo>
                <a:lnTo>
                  <a:pt x="95313" y="29222"/>
                </a:lnTo>
                <a:lnTo>
                  <a:pt x="94957" y="30581"/>
                </a:lnTo>
                <a:lnTo>
                  <a:pt x="94957" y="32804"/>
                </a:lnTo>
                <a:lnTo>
                  <a:pt x="93472" y="33870"/>
                </a:lnTo>
                <a:lnTo>
                  <a:pt x="98653" y="31610"/>
                </a:lnTo>
                <a:close/>
              </a:path>
              <a:path extrusionOk="0" h="63500" w="162559">
                <a:moveTo>
                  <a:pt x="99364" y="8572"/>
                </a:moveTo>
                <a:lnTo>
                  <a:pt x="98526" y="8128"/>
                </a:lnTo>
                <a:lnTo>
                  <a:pt x="98628" y="8674"/>
                </a:lnTo>
                <a:lnTo>
                  <a:pt x="98501" y="9029"/>
                </a:lnTo>
                <a:lnTo>
                  <a:pt x="98374" y="9410"/>
                </a:lnTo>
                <a:lnTo>
                  <a:pt x="99047" y="8928"/>
                </a:lnTo>
                <a:lnTo>
                  <a:pt x="99364" y="8572"/>
                </a:lnTo>
                <a:close/>
              </a:path>
              <a:path extrusionOk="0" h="63500" w="162559">
                <a:moveTo>
                  <a:pt x="99847" y="39243"/>
                </a:moveTo>
                <a:lnTo>
                  <a:pt x="99428" y="39090"/>
                </a:lnTo>
                <a:lnTo>
                  <a:pt x="98983" y="38887"/>
                </a:lnTo>
                <a:lnTo>
                  <a:pt x="98501" y="38696"/>
                </a:lnTo>
                <a:lnTo>
                  <a:pt x="98399" y="39890"/>
                </a:lnTo>
                <a:lnTo>
                  <a:pt x="97955" y="42951"/>
                </a:lnTo>
                <a:lnTo>
                  <a:pt x="99466" y="44792"/>
                </a:lnTo>
                <a:lnTo>
                  <a:pt x="99847" y="39243"/>
                </a:lnTo>
                <a:close/>
              </a:path>
              <a:path extrusionOk="0" h="63500" w="162559">
                <a:moveTo>
                  <a:pt x="100622" y="25387"/>
                </a:moveTo>
                <a:lnTo>
                  <a:pt x="100241" y="23495"/>
                </a:lnTo>
                <a:lnTo>
                  <a:pt x="99885" y="25946"/>
                </a:lnTo>
                <a:lnTo>
                  <a:pt x="100622" y="25387"/>
                </a:lnTo>
                <a:close/>
              </a:path>
              <a:path extrusionOk="0" h="63500" w="162559">
                <a:moveTo>
                  <a:pt x="100952" y="17462"/>
                </a:moveTo>
                <a:lnTo>
                  <a:pt x="100749" y="14986"/>
                </a:lnTo>
                <a:lnTo>
                  <a:pt x="100723" y="14732"/>
                </a:lnTo>
                <a:lnTo>
                  <a:pt x="100533" y="12242"/>
                </a:lnTo>
                <a:lnTo>
                  <a:pt x="99758" y="12788"/>
                </a:lnTo>
                <a:lnTo>
                  <a:pt x="98628" y="14732"/>
                </a:lnTo>
                <a:lnTo>
                  <a:pt x="97078" y="13627"/>
                </a:lnTo>
                <a:lnTo>
                  <a:pt x="96088" y="11569"/>
                </a:lnTo>
                <a:lnTo>
                  <a:pt x="97891" y="11150"/>
                </a:lnTo>
                <a:lnTo>
                  <a:pt x="98374" y="9410"/>
                </a:lnTo>
                <a:lnTo>
                  <a:pt x="96888" y="10439"/>
                </a:lnTo>
                <a:lnTo>
                  <a:pt x="93535" y="11925"/>
                </a:lnTo>
                <a:lnTo>
                  <a:pt x="95948" y="15506"/>
                </a:lnTo>
                <a:lnTo>
                  <a:pt x="96697" y="14986"/>
                </a:lnTo>
                <a:lnTo>
                  <a:pt x="99047" y="17729"/>
                </a:lnTo>
                <a:lnTo>
                  <a:pt x="100241" y="23495"/>
                </a:lnTo>
                <a:lnTo>
                  <a:pt x="100596" y="21005"/>
                </a:lnTo>
                <a:lnTo>
                  <a:pt x="100952" y="17462"/>
                </a:lnTo>
                <a:close/>
              </a:path>
              <a:path extrusionOk="0" h="63500" w="162559">
                <a:moveTo>
                  <a:pt x="101015" y="30581"/>
                </a:moveTo>
                <a:lnTo>
                  <a:pt x="98653" y="31610"/>
                </a:lnTo>
                <a:lnTo>
                  <a:pt x="99885" y="32512"/>
                </a:lnTo>
                <a:lnTo>
                  <a:pt x="101015" y="30581"/>
                </a:lnTo>
                <a:close/>
              </a:path>
              <a:path extrusionOk="0" h="63500" w="162559">
                <a:moveTo>
                  <a:pt x="102628" y="48361"/>
                </a:moveTo>
                <a:lnTo>
                  <a:pt x="100330" y="50012"/>
                </a:lnTo>
                <a:lnTo>
                  <a:pt x="96951" y="53555"/>
                </a:lnTo>
                <a:lnTo>
                  <a:pt x="102628" y="48361"/>
                </a:lnTo>
                <a:close/>
              </a:path>
              <a:path extrusionOk="0" h="63500" w="162559">
                <a:moveTo>
                  <a:pt x="102692" y="40500"/>
                </a:moveTo>
                <a:lnTo>
                  <a:pt x="102336" y="40309"/>
                </a:lnTo>
                <a:lnTo>
                  <a:pt x="101498" y="39890"/>
                </a:lnTo>
                <a:lnTo>
                  <a:pt x="99847" y="39052"/>
                </a:lnTo>
                <a:lnTo>
                  <a:pt x="99847" y="39243"/>
                </a:lnTo>
                <a:lnTo>
                  <a:pt x="101269" y="39852"/>
                </a:lnTo>
                <a:lnTo>
                  <a:pt x="102692" y="40500"/>
                </a:lnTo>
                <a:close/>
              </a:path>
              <a:path extrusionOk="0" h="63500" w="162559">
                <a:moveTo>
                  <a:pt x="108394" y="42176"/>
                </a:moveTo>
                <a:lnTo>
                  <a:pt x="108331" y="41694"/>
                </a:lnTo>
                <a:lnTo>
                  <a:pt x="108191" y="41503"/>
                </a:lnTo>
                <a:lnTo>
                  <a:pt x="107937" y="42367"/>
                </a:lnTo>
                <a:lnTo>
                  <a:pt x="108394" y="42176"/>
                </a:lnTo>
                <a:close/>
              </a:path>
              <a:path extrusionOk="0" h="63500" w="162559">
                <a:moveTo>
                  <a:pt x="108419" y="43789"/>
                </a:moveTo>
                <a:lnTo>
                  <a:pt x="108229" y="43891"/>
                </a:lnTo>
                <a:lnTo>
                  <a:pt x="108102" y="43916"/>
                </a:lnTo>
                <a:lnTo>
                  <a:pt x="108267" y="45173"/>
                </a:lnTo>
                <a:lnTo>
                  <a:pt x="108394" y="44627"/>
                </a:lnTo>
                <a:lnTo>
                  <a:pt x="108419" y="43789"/>
                </a:lnTo>
                <a:close/>
              </a:path>
              <a:path extrusionOk="0" h="63500" w="162559">
                <a:moveTo>
                  <a:pt x="111645" y="41376"/>
                </a:moveTo>
                <a:lnTo>
                  <a:pt x="110515" y="41440"/>
                </a:lnTo>
                <a:lnTo>
                  <a:pt x="109448" y="41694"/>
                </a:lnTo>
                <a:lnTo>
                  <a:pt x="108394" y="42176"/>
                </a:lnTo>
                <a:lnTo>
                  <a:pt x="108458" y="42633"/>
                </a:lnTo>
                <a:lnTo>
                  <a:pt x="108483" y="43243"/>
                </a:lnTo>
                <a:lnTo>
                  <a:pt x="108419" y="43789"/>
                </a:lnTo>
                <a:lnTo>
                  <a:pt x="109512" y="43307"/>
                </a:lnTo>
                <a:lnTo>
                  <a:pt x="110578" y="42278"/>
                </a:lnTo>
                <a:lnTo>
                  <a:pt x="111645" y="41376"/>
                </a:lnTo>
                <a:close/>
              </a:path>
              <a:path extrusionOk="0" h="63500" w="162559">
                <a:moveTo>
                  <a:pt x="115316" y="56057"/>
                </a:moveTo>
                <a:lnTo>
                  <a:pt x="112839" y="56896"/>
                </a:lnTo>
                <a:lnTo>
                  <a:pt x="110934" y="55841"/>
                </a:lnTo>
                <a:lnTo>
                  <a:pt x="109296" y="52133"/>
                </a:lnTo>
                <a:lnTo>
                  <a:pt x="106616" y="55130"/>
                </a:lnTo>
                <a:lnTo>
                  <a:pt x="109169" y="58635"/>
                </a:lnTo>
                <a:lnTo>
                  <a:pt x="106870" y="60286"/>
                </a:lnTo>
                <a:lnTo>
                  <a:pt x="109448" y="60413"/>
                </a:lnTo>
                <a:lnTo>
                  <a:pt x="112509" y="58127"/>
                </a:lnTo>
                <a:lnTo>
                  <a:pt x="115316" y="56057"/>
                </a:lnTo>
                <a:close/>
              </a:path>
              <a:path extrusionOk="0" h="63500" w="162559">
                <a:moveTo>
                  <a:pt x="116344" y="40601"/>
                </a:moveTo>
                <a:lnTo>
                  <a:pt x="115735" y="40665"/>
                </a:lnTo>
                <a:lnTo>
                  <a:pt x="114515" y="39179"/>
                </a:lnTo>
                <a:lnTo>
                  <a:pt x="113093" y="40081"/>
                </a:lnTo>
                <a:lnTo>
                  <a:pt x="111645" y="41376"/>
                </a:lnTo>
                <a:lnTo>
                  <a:pt x="112991" y="41236"/>
                </a:lnTo>
                <a:lnTo>
                  <a:pt x="114388" y="41338"/>
                </a:lnTo>
                <a:lnTo>
                  <a:pt x="115735" y="41732"/>
                </a:lnTo>
                <a:lnTo>
                  <a:pt x="116154" y="41046"/>
                </a:lnTo>
                <a:lnTo>
                  <a:pt x="116344" y="40601"/>
                </a:lnTo>
                <a:close/>
              </a:path>
              <a:path extrusionOk="0" h="63500" w="162559">
                <a:moveTo>
                  <a:pt x="119761" y="53289"/>
                </a:moveTo>
                <a:lnTo>
                  <a:pt x="118503" y="53746"/>
                </a:lnTo>
                <a:lnTo>
                  <a:pt x="116992" y="54813"/>
                </a:lnTo>
                <a:lnTo>
                  <a:pt x="115316" y="56057"/>
                </a:lnTo>
                <a:lnTo>
                  <a:pt x="116636" y="55549"/>
                </a:lnTo>
                <a:lnTo>
                  <a:pt x="118021" y="54838"/>
                </a:lnTo>
                <a:lnTo>
                  <a:pt x="119761" y="53289"/>
                </a:lnTo>
                <a:close/>
              </a:path>
              <a:path extrusionOk="0" h="63500" w="162559">
                <a:moveTo>
                  <a:pt x="120929" y="27393"/>
                </a:moveTo>
                <a:lnTo>
                  <a:pt x="119443" y="21907"/>
                </a:lnTo>
                <a:lnTo>
                  <a:pt x="118668" y="24650"/>
                </a:lnTo>
                <a:lnTo>
                  <a:pt x="115570" y="22466"/>
                </a:lnTo>
                <a:lnTo>
                  <a:pt x="115150" y="26009"/>
                </a:lnTo>
                <a:lnTo>
                  <a:pt x="114033" y="27901"/>
                </a:lnTo>
                <a:lnTo>
                  <a:pt x="120929" y="27393"/>
                </a:lnTo>
                <a:close/>
              </a:path>
              <a:path extrusionOk="0" h="63500" w="162559">
                <a:moveTo>
                  <a:pt x="121539" y="45427"/>
                </a:moveTo>
                <a:lnTo>
                  <a:pt x="119824" y="43599"/>
                </a:lnTo>
                <a:lnTo>
                  <a:pt x="117830" y="42430"/>
                </a:lnTo>
                <a:lnTo>
                  <a:pt x="115735" y="41732"/>
                </a:lnTo>
                <a:lnTo>
                  <a:pt x="114871" y="43243"/>
                </a:lnTo>
                <a:lnTo>
                  <a:pt x="112928" y="45783"/>
                </a:lnTo>
                <a:lnTo>
                  <a:pt x="115252" y="46367"/>
                </a:lnTo>
                <a:lnTo>
                  <a:pt x="117640" y="44691"/>
                </a:lnTo>
                <a:lnTo>
                  <a:pt x="119468" y="45008"/>
                </a:lnTo>
                <a:lnTo>
                  <a:pt x="121539" y="45427"/>
                </a:lnTo>
                <a:close/>
              </a:path>
              <a:path extrusionOk="0" h="63500" w="162559">
                <a:moveTo>
                  <a:pt x="125882" y="53073"/>
                </a:moveTo>
                <a:lnTo>
                  <a:pt x="125501" y="51676"/>
                </a:lnTo>
                <a:lnTo>
                  <a:pt x="124917" y="50419"/>
                </a:lnTo>
                <a:lnTo>
                  <a:pt x="124269" y="49199"/>
                </a:lnTo>
                <a:lnTo>
                  <a:pt x="124472" y="51130"/>
                </a:lnTo>
                <a:lnTo>
                  <a:pt x="125107" y="54292"/>
                </a:lnTo>
                <a:lnTo>
                  <a:pt x="125882" y="53073"/>
                </a:lnTo>
                <a:close/>
              </a:path>
              <a:path extrusionOk="0" h="63500" w="162559">
                <a:moveTo>
                  <a:pt x="133070" y="40855"/>
                </a:moveTo>
                <a:lnTo>
                  <a:pt x="132969" y="34442"/>
                </a:lnTo>
                <a:lnTo>
                  <a:pt x="128460" y="33032"/>
                </a:lnTo>
                <a:lnTo>
                  <a:pt x="128308" y="37477"/>
                </a:lnTo>
                <a:lnTo>
                  <a:pt x="124891" y="38633"/>
                </a:lnTo>
                <a:lnTo>
                  <a:pt x="132359" y="40208"/>
                </a:lnTo>
                <a:lnTo>
                  <a:pt x="121831" y="40665"/>
                </a:lnTo>
                <a:lnTo>
                  <a:pt x="125793" y="45593"/>
                </a:lnTo>
                <a:lnTo>
                  <a:pt x="124117" y="45910"/>
                </a:lnTo>
                <a:lnTo>
                  <a:pt x="122796" y="45694"/>
                </a:lnTo>
                <a:lnTo>
                  <a:pt x="121539" y="45427"/>
                </a:lnTo>
                <a:lnTo>
                  <a:pt x="122567" y="46558"/>
                </a:lnTo>
                <a:lnTo>
                  <a:pt x="123507" y="47815"/>
                </a:lnTo>
                <a:lnTo>
                  <a:pt x="124269" y="49199"/>
                </a:lnTo>
                <a:lnTo>
                  <a:pt x="124206" y="48844"/>
                </a:lnTo>
                <a:lnTo>
                  <a:pt x="132232" y="48882"/>
                </a:lnTo>
                <a:lnTo>
                  <a:pt x="131533" y="48107"/>
                </a:lnTo>
                <a:lnTo>
                  <a:pt x="131038" y="47561"/>
                </a:lnTo>
                <a:lnTo>
                  <a:pt x="129146" y="46951"/>
                </a:lnTo>
                <a:lnTo>
                  <a:pt x="127241" y="46558"/>
                </a:lnTo>
                <a:lnTo>
                  <a:pt x="127241" y="48107"/>
                </a:lnTo>
                <a:lnTo>
                  <a:pt x="125437" y="47688"/>
                </a:lnTo>
                <a:lnTo>
                  <a:pt x="124675" y="48006"/>
                </a:lnTo>
                <a:lnTo>
                  <a:pt x="124206" y="48755"/>
                </a:lnTo>
                <a:lnTo>
                  <a:pt x="124206" y="47561"/>
                </a:lnTo>
                <a:lnTo>
                  <a:pt x="124396" y="48044"/>
                </a:lnTo>
                <a:lnTo>
                  <a:pt x="124599" y="48044"/>
                </a:lnTo>
                <a:lnTo>
                  <a:pt x="124815" y="47561"/>
                </a:lnTo>
                <a:lnTo>
                  <a:pt x="124917" y="47332"/>
                </a:lnTo>
                <a:lnTo>
                  <a:pt x="125628" y="46240"/>
                </a:lnTo>
                <a:lnTo>
                  <a:pt x="127241" y="48107"/>
                </a:lnTo>
                <a:lnTo>
                  <a:pt x="127241" y="46558"/>
                </a:lnTo>
                <a:lnTo>
                  <a:pt x="125780" y="46240"/>
                </a:lnTo>
                <a:lnTo>
                  <a:pt x="125628" y="46202"/>
                </a:lnTo>
                <a:lnTo>
                  <a:pt x="125818" y="45910"/>
                </a:lnTo>
                <a:lnTo>
                  <a:pt x="128689" y="41567"/>
                </a:lnTo>
                <a:lnTo>
                  <a:pt x="133070" y="40855"/>
                </a:lnTo>
                <a:close/>
              </a:path>
              <a:path extrusionOk="0" h="63500" w="162559">
                <a:moveTo>
                  <a:pt x="140131" y="52971"/>
                </a:moveTo>
                <a:lnTo>
                  <a:pt x="133172" y="49390"/>
                </a:lnTo>
                <a:lnTo>
                  <a:pt x="133946" y="48882"/>
                </a:lnTo>
                <a:lnTo>
                  <a:pt x="132232" y="48882"/>
                </a:lnTo>
                <a:lnTo>
                  <a:pt x="133616" y="50355"/>
                </a:lnTo>
                <a:lnTo>
                  <a:pt x="134099" y="52717"/>
                </a:lnTo>
                <a:lnTo>
                  <a:pt x="134874" y="57251"/>
                </a:lnTo>
                <a:lnTo>
                  <a:pt x="138163" y="55968"/>
                </a:lnTo>
                <a:lnTo>
                  <a:pt x="139357" y="54457"/>
                </a:lnTo>
                <a:lnTo>
                  <a:pt x="140131" y="52971"/>
                </a:lnTo>
                <a:close/>
              </a:path>
              <a:path extrusionOk="0" h="63500" w="162559">
                <a:moveTo>
                  <a:pt x="140550" y="52133"/>
                </a:moveTo>
                <a:lnTo>
                  <a:pt x="140131" y="52971"/>
                </a:lnTo>
                <a:lnTo>
                  <a:pt x="140512" y="53162"/>
                </a:lnTo>
                <a:lnTo>
                  <a:pt x="140512" y="52844"/>
                </a:lnTo>
                <a:lnTo>
                  <a:pt x="140550" y="52451"/>
                </a:lnTo>
                <a:lnTo>
                  <a:pt x="140550" y="52133"/>
                </a:lnTo>
                <a:close/>
              </a:path>
              <a:path extrusionOk="0" h="63500" w="162559">
                <a:moveTo>
                  <a:pt x="142938" y="36664"/>
                </a:moveTo>
                <a:lnTo>
                  <a:pt x="141185" y="37769"/>
                </a:lnTo>
                <a:lnTo>
                  <a:pt x="142405" y="39141"/>
                </a:lnTo>
                <a:lnTo>
                  <a:pt x="142938" y="36664"/>
                </a:lnTo>
                <a:close/>
              </a:path>
              <a:path extrusionOk="0" h="63500" w="162559">
                <a:moveTo>
                  <a:pt x="143611" y="54813"/>
                </a:moveTo>
                <a:lnTo>
                  <a:pt x="140157" y="55968"/>
                </a:lnTo>
                <a:lnTo>
                  <a:pt x="137287" y="60998"/>
                </a:lnTo>
                <a:lnTo>
                  <a:pt x="143611" y="54813"/>
                </a:lnTo>
                <a:close/>
              </a:path>
              <a:path extrusionOk="0" h="63500" w="162559">
                <a:moveTo>
                  <a:pt x="146862" y="46977"/>
                </a:moveTo>
                <a:lnTo>
                  <a:pt x="146634" y="43916"/>
                </a:lnTo>
                <a:lnTo>
                  <a:pt x="142405" y="39141"/>
                </a:lnTo>
                <a:lnTo>
                  <a:pt x="141389" y="43891"/>
                </a:lnTo>
                <a:lnTo>
                  <a:pt x="140550" y="52133"/>
                </a:lnTo>
                <a:lnTo>
                  <a:pt x="141452" y="50139"/>
                </a:lnTo>
                <a:lnTo>
                  <a:pt x="142189" y="48272"/>
                </a:lnTo>
                <a:lnTo>
                  <a:pt x="146862" y="46977"/>
                </a:lnTo>
                <a:close/>
              </a:path>
              <a:path extrusionOk="0" h="63500" w="162559">
                <a:moveTo>
                  <a:pt x="148894" y="60896"/>
                </a:moveTo>
                <a:lnTo>
                  <a:pt x="147955" y="58381"/>
                </a:lnTo>
                <a:lnTo>
                  <a:pt x="145796" y="62890"/>
                </a:lnTo>
                <a:lnTo>
                  <a:pt x="148894" y="60896"/>
                </a:lnTo>
                <a:close/>
              </a:path>
              <a:path extrusionOk="0" h="63500" w="162559">
                <a:moveTo>
                  <a:pt x="150825" y="35623"/>
                </a:moveTo>
                <a:lnTo>
                  <a:pt x="149212" y="38049"/>
                </a:lnTo>
                <a:lnTo>
                  <a:pt x="150571" y="41440"/>
                </a:lnTo>
                <a:lnTo>
                  <a:pt x="150825" y="35623"/>
                </a:lnTo>
                <a:close/>
              </a:path>
              <a:path extrusionOk="0" h="63500" w="162559">
                <a:moveTo>
                  <a:pt x="151320" y="34861"/>
                </a:moveTo>
                <a:lnTo>
                  <a:pt x="150863" y="34836"/>
                </a:lnTo>
                <a:lnTo>
                  <a:pt x="150825" y="35623"/>
                </a:lnTo>
                <a:lnTo>
                  <a:pt x="151320" y="34861"/>
                </a:lnTo>
                <a:close/>
              </a:path>
              <a:path extrusionOk="0" h="63500" w="162559">
                <a:moveTo>
                  <a:pt x="157695" y="26327"/>
                </a:moveTo>
                <a:lnTo>
                  <a:pt x="157429" y="26492"/>
                </a:lnTo>
                <a:lnTo>
                  <a:pt x="156984" y="27838"/>
                </a:lnTo>
                <a:lnTo>
                  <a:pt x="157695" y="26327"/>
                </a:lnTo>
                <a:close/>
              </a:path>
              <a:path extrusionOk="0" h="63500" w="162559">
                <a:moveTo>
                  <a:pt x="159816" y="25006"/>
                </a:moveTo>
                <a:lnTo>
                  <a:pt x="159105" y="23329"/>
                </a:lnTo>
                <a:lnTo>
                  <a:pt x="157695" y="26327"/>
                </a:lnTo>
                <a:lnTo>
                  <a:pt x="159816" y="25006"/>
                </a:lnTo>
                <a:close/>
              </a:path>
              <a:path extrusionOk="0" h="63500" w="162559">
                <a:moveTo>
                  <a:pt x="162458" y="26581"/>
                </a:moveTo>
                <a:lnTo>
                  <a:pt x="156984" y="27838"/>
                </a:lnTo>
                <a:lnTo>
                  <a:pt x="151079" y="30454"/>
                </a:lnTo>
                <a:lnTo>
                  <a:pt x="149402" y="23977"/>
                </a:lnTo>
                <a:lnTo>
                  <a:pt x="146011" y="27838"/>
                </a:lnTo>
                <a:lnTo>
                  <a:pt x="143256" y="35153"/>
                </a:lnTo>
                <a:lnTo>
                  <a:pt x="142938" y="36664"/>
                </a:lnTo>
                <a:lnTo>
                  <a:pt x="145897" y="34798"/>
                </a:lnTo>
                <a:lnTo>
                  <a:pt x="151663" y="34353"/>
                </a:lnTo>
                <a:lnTo>
                  <a:pt x="151320" y="34861"/>
                </a:lnTo>
                <a:lnTo>
                  <a:pt x="160045" y="35509"/>
                </a:lnTo>
                <a:lnTo>
                  <a:pt x="160350" y="34353"/>
                </a:lnTo>
                <a:lnTo>
                  <a:pt x="161404" y="30454"/>
                </a:lnTo>
                <a:lnTo>
                  <a:pt x="162458" y="265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0" name="Google Shape;2580;g2b5c250f245_0_0"/>
          <p:cNvSpPr/>
          <p:nvPr/>
        </p:nvSpPr>
        <p:spPr>
          <a:xfrm>
            <a:off x="617062" y="3807349"/>
            <a:ext cx="9749" cy="6782"/>
          </a:xfrm>
          <a:custGeom>
            <a:rect b="b" l="l" r="r" t="t"/>
            <a:pathLst>
              <a:path extrusionOk="0" h="10160" w="14605">
                <a:moveTo>
                  <a:pt x="2247" y="482"/>
                </a:moveTo>
                <a:lnTo>
                  <a:pt x="1892" y="0"/>
                </a:lnTo>
                <a:lnTo>
                  <a:pt x="0" y="1638"/>
                </a:lnTo>
                <a:lnTo>
                  <a:pt x="1384" y="1028"/>
                </a:lnTo>
                <a:lnTo>
                  <a:pt x="2247" y="482"/>
                </a:lnTo>
                <a:close/>
              </a:path>
              <a:path extrusionOk="0" h="10160" w="14605">
                <a:moveTo>
                  <a:pt x="14363" y="9880"/>
                </a:moveTo>
                <a:lnTo>
                  <a:pt x="13398" y="9601"/>
                </a:lnTo>
                <a:lnTo>
                  <a:pt x="12661" y="9563"/>
                </a:lnTo>
                <a:lnTo>
                  <a:pt x="11988" y="9664"/>
                </a:lnTo>
                <a:lnTo>
                  <a:pt x="14363" y="98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1" name="Google Shape;2581;g2b5c250f245_0_0"/>
          <p:cNvSpPr/>
          <p:nvPr/>
        </p:nvSpPr>
        <p:spPr>
          <a:xfrm>
            <a:off x="457636" y="3739942"/>
            <a:ext cx="3390" cy="8901"/>
          </a:xfrm>
          <a:custGeom>
            <a:rect b="b" l="l" r="r" t="t"/>
            <a:pathLst>
              <a:path extrusionOk="0" h="13335" w="5079">
                <a:moveTo>
                  <a:pt x="0" y="13112"/>
                </a:moveTo>
                <a:lnTo>
                  <a:pt x="1288" y="5412"/>
                </a:lnTo>
                <a:lnTo>
                  <a:pt x="1449" y="0"/>
                </a:lnTo>
                <a:lnTo>
                  <a:pt x="1868" y="1643"/>
                </a:lnTo>
                <a:lnTo>
                  <a:pt x="2770" y="2931"/>
                </a:lnTo>
                <a:lnTo>
                  <a:pt x="4897" y="3092"/>
                </a:lnTo>
                <a:lnTo>
                  <a:pt x="2706" y="8183"/>
                </a:lnTo>
                <a:lnTo>
                  <a:pt x="0" y="131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2" name="Google Shape;2582;g2b5c250f245_0_0"/>
          <p:cNvSpPr/>
          <p:nvPr/>
        </p:nvSpPr>
        <p:spPr>
          <a:xfrm>
            <a:off x="544572" y="3763357"/>
            <a:ext cx="13987" cy="12291"/>
          </a:xfrm>
          <a:custGeom>
            <a:rect b="b" l="l" r="r" t="t"/>
            <a:pathLst>
              <a:path extrusionOk="0" h="18414" w="20955">
                <a:moveTo>
                  <a:pt x="4673" y="15049"/>
                </a:moveTo>
                <a:lnTo>
                  <a:pt x="2997" y="16141"/>
                </a:lnTo>
                <a:lnTo>
                  <a:pt x="1447" y="17170"/>
                </a:lnTo>
                <a:lnTo>
                  <a:pt x="0" y="18110"/>
                </a:lnTo>
                <a:lnTo>
                  <a:pt x="2768" y="17297"/>
                </a:lnTo>
                <a:lnTo>
                  <a:pt x="4318" y="16878"/>
                </a:lnTo>
                <a:lnTo>
                  <a:pt x="4419" y="16268"/>
                </a:lnTo>
                <a:lnTo>
                  <a:pt x="4673" y="15049"/>
                </a:lnTo>
                <a:close/>
              </a:path>
              <a:path extrusionOk="0" h="18414" w="20955">
                <a:moveTo>
                  <a:pt x="20497" y="3543"/>
                </a:moveTo>
                <a:lnTo>
                  <a:pt x="20269" y="1905"/>
                </a:lnTo>
                <a:lnTo>
                  <a:pt x="19596" y="0"/>
                </a:lnTo>
                <a:lnTo>
                  <a:pt x="20396" y="5029"/>
                </a:lnTo>
                <a:lnTo>
                  <a:pt x="20497" y="35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3" name="Google Shape;2583;g2b5c250f245_0_0"/>
          <p:cNvSpPr/>
          <p:nvPr/>
        </p:nvSpPr>
        <p:spPr>
          <a:xfrm>
            <a:off x="664852" y="3842566"/>
            <a:ext cx="3815" cy="3390"/>
          </a:xfrm>
          <a:custGeom>
            <a:rect b="b" l="l" r="r" t="t"/>
            <a:pathLst>
              <a:path extrusionOk="0" h="5079" w="5715">
                <a:moveTo>
                  <a:pt x="0" y="4864"/>
                </a:moveTo>
                <a:lnTo>
                  <a:pt x="2094" y="3092"/>
                </a:lnTo>
                <a:lnTo>
                  <a:pt x="2964" y="0"/>
                </a:lnTo>
                <a:lnTo>
                  <a:pt x="5509" y="2480"/>
                </a:lnTo>
                <a:lnTo>
                  <a:pt x="0" y="48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4" name="Google Shape;2584;g2b5c250f245_0_0"/>
          <p:cNvSpPr/>
          <p:nvPr/>
        </p:nvSpPr>
        <p:spPr>
          <a:xfrm>
            <a:off x="390991" y="3698596"/>
            <a:ext cx="2543" cy="6358"/>
          </a:xfrm>
          <a:custGeom>
            <a:rect b="b" l="l" r="r" t="t"/>
            <a:pathLst>
              <a:path extrusionOk="0" h="9525" w="3809">
                <a:moveTo>
                  <a:pt x="3737" y="9246"/>
                </a:moveTo>
                <a:lnTo>
                  <a:pt x="2384" y="8312"/>
                </a:lnTo>
                <a:lnTo>
                  <a:pt x="1127" y="6701"/>
                </a:lnTo>
                <a:lnTo>
                  <a:pt x="0" y="3801"/>
                </a:lnTo>
                <a:lnTo>
                  <a:pt x="2674" y="0"/>
                </a:lnTo>
                <a:lnTo>
                  <a:pt x="2642" y="5219"/>
                </a:lnTo>
                <a:lnTo>
                  <a:pt x="3737" y="92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5" name="Google Shape;2585;g2b5c250f245_0_0"/>
          <p:cNvSpPr/>
          <p:nvPr/>
        </p:nvSpPr>
        <p:spPr>
          <a:xfrm>
            <a:off x="596596" y="3839301"/>
            <a:ext cx="2543" cy="1271"/>
          </a:xfrm>
          <a:custGeom>
            <a:rect b="b" l="l" r="r" t="t"/>
            <a:pathLst>
              <a:path extrusionOk="0" h="1904" w="3809">
                <a:moveTo>
                  <a:pt x="1514" y="1546"/>
                </a:moveTo>
                <a:lnTo>
                  <a:pt x="0" y="1514"/>
                </a:lnTo>
                <a:lnTo>
                  <a:pt x="708" y="322"/>
                </a:lnTo>
                <a:lnTo>
                  <a:pt x="1901" y="0"/>
                </a:lnTo>
                <a:lnTo>
                  <a:pt x="3383" y="96"/>
                </a:lnTo>
                <a:lnTo>
                  <a:pt x="2609" y="1030"/>
                </a:lnTo>
                <a:lnTo>
                  <a:pt x="1514" y="15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6" name="Google Shape;2586;g2b5c250f245_0_0"/>
          <p:cNvSpPr/>
          <p:nvPr/>
        </p:nvSpPr>
        <p:spPr>
          <a:xfrm>
            <a:off x="393482" y="3704760"/>
            <a:ext cx="4239" cy="3814"/>
          </a:xfrm>
          <a:custGeom>
            <a:rect b="b" l="l" r="r" t="t"/>
            <a:pathLst>
              <a:path extrusionOk="0" h="5714" w="6350">
                <a:moveTo>
                  <a:pt x="2255" y="5251"/>
                </a:moveTo>
                <a:lnTo>
                  <a:pt x="805" y="2964"/>
                </a:lnTo>
                <a:lnTo>
                  <a:pt x="0" y="0"/>
                </a:lnTo>
                <a:lnTo>
                  <a:pt x="1707" y="1192"/>
                </a:lnTo>
                <a:lnTo>
                  <a:pt x="3576" y="1256"/>
                </a:lnTo>
                <a:lnTo>
                  <a:pt x="5509" y="1159"/>
                </a:lnTo>
                <a:lnTo>
                  <a:pt x="5670" y="1771"/>
                </a:lnTo>
                <a:lnTo>
                  <a:pt x="5896" y="2190"/>
                </a:lnTo>
                <a:lnTo>
                  <a:pt x="6025" y="2835"/>
                </a:lnTo>
                <a:lnTo>
                  <a:pt x="2255" y="52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7" name="Google Shape;2587;g2b5c250f245_0_0"/>
          <p:cNvSpPr/>
          <p:nvPr/>
        </p:nvSpPr>
        <p:spPr>
          <a:xfrm>
            <a:off x="782227" y="3988491"/>
            <a:ext cx="847" cy="848"/>
          </a:xfrm>
          <a:custGeom>
            <a:rect b="b" l="l" r="r" t="t"/>
            <a:pathLst>
              <a:path extrusionOk="0" h="1270" w="1269">
                <a:moveTo>
                  <a:pt x="0" y="869"/>
                </a:moveTo>
                <a:lnTo>
                  <a:pt x="128" y="547"/>
                </a:lnTo>
                <a:lnTo>
                  <a:pt x="96" y="289"/>
                </a:lnTo>
                <a:lnTo>
                  <a:pt x="193" y="0"/>
                </a:lnTo>
                <a:lnTo>
                  <a:pt x="515" y="257"/>
                </a:lnTo>
                <a:lnTo>
                  <a:pt x="644" y="515"/>
                </a:lnTo>
                <a:lnTo>
                  <a:pt x="0" y="8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8" name="Google Shape;2588;g2b5c250f245_0_0"/>
          <p:cNvSpPr/>
          <p:nvPr/>
        </p:nvSpPr>
        <p:spPr>
          <a:xfrm>
            <a:off x="778984" y="4051209"/>
            <a:ext cx="1695" cy="1695"/>
          </a:xfrm>
          <a:custGeom>
            <a:rect b="b" l="l" r="r" t="t"/>
            <a:pathLst>
              <a:path extrusionOk="0" h="2539" w="2540">
                <a:moveTo>
                  <a:pt x="2029" y="2480"/>
                </a:moveTo>
                <a:lnTo>
                  <a:pt x="515" y="1482"/>
                </a:lnTo>
                <a:lnTo>
                  <a:pt x="0" y="676"/>
                </a:lnTo>
                <a:lnTo>
                  <a:pt x="0" y="0"/>
                </a:lnTo>
                <a:lnTo>
                  <a:pt x="708" y="966"/>
                </a:lnTo>
                <a:lnTo>
                  <a:pt x="1353" y="1997"/>
                </a:lnTo>
                <a:lnTo>
                  <a:pt x="2029" y="24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89" name="Google Shape;2589;g2b5c250f245_0_0"/>
          <p:cNvSpPr/>
          <p:nvPr/>
        </p:nvSpPr>
        <p:spPr>
          <a:xfrm>
            <a:off x="358101" y="3672459"/>
            <a:ext cx="2967" cy="17378"/>
          </a:xfrm>
          <a:custGeom>
            <a:rect b="b" l="l" r="r" t="t"/>
            <a:pathLst>
              <a:path extrusionOk="0" h="26035" w="4445">
                <a:moveTo>
                  <a:pt x="1739" y="25234"/>
                </a:moveTo>
                <a:lnTo>
                  <a:pt x="0" y="24904"/>
                </a:lnTo>
                <a:lnTo>
                  <a:pt x="1257" y="25679"/>
                </a:lnTo>
                <a:lnTo>
                  <a:pt x="1739" y="25234"/>
                </a:lnTo>
                <a:close/>
              </a:path>
              <a:path extrusionOk="0" h="26035" w="4445">
                <a:moveTo>
                  <a:pt x="4292" y="0"/>
                </a:moveTo>
                <a:lnTo>
                  <a:pt x="3644" y="1168"/>
                </a:lnTo>
                <a:lnTo>
                  <a:pt x="3060" y="1841"/>
                </a:lnTo>
                <a:lnTo>
                  <a:pt x="2578" y="2197"/>
                </a:lnTo>
                <a:lnTo>
                  <a:pt x="3162" y="1778"/>
                </a:lnTo>
                <a:lnTo>
                  <a:pt x="3746" y="1168"/>
                </a:lnTo>
                <a:lnTo>
                  <a:pt x="4292"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0" name="Google Shape;2590;g2b5c250f245_0_0"/>
          <p:cNvSpPr/>
          <p:nvPr/>
        </p:nvSpPr>
        <p:spPr>
          <a:xfrm>
            <a:off x="418246" y="3691186"/>
            <a:ext cx="423" cy="848"/>
          </a:xfrm>
          <a:custGeom>
            <a:rect b="b" l="l" r="r" t="t"/>
            <a:pathLst>
              <a:path extrusionOk="0" h="1270" w="634">
                <a:moveTo>
                  <a:pt x="96" y="1192"/>
                </a:moveTo>
                <a:lnTo>
                  <a:pt x="128" y="225"/>
                </a:lnTo>
                <a:lnTo>
                  <a:pt x="128" y="0"/>
                </a:lnTo>
                <a:lnTo>
                  <a:pt x="96" y="11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1" name="Google Shape;2591;g2b5c250f245_0_0"/>
          <p:cNvSpPr/>
          <p:nvPr/>
        </p:nvSpPr>
        <p:spPr>
          <a:xfrm>
            <a:off x="356662" y="3687105"/>
            <a:ext cx="4239" cy="2967"/>
          </a:xfrm>
          <a:custGeom>
            <a:rect b="b" l="l" r="r" t="t"/>
            <a:pathLst>
              <a:path extrusionOk="0" h="4445" w="6350">
                <a:moveTo>
                  <a:pt x="1803" y="2514"/>
                </a:moveTo>
                <a:lnTo>
                  <a:pt x="1320" y="2095"/>
                </a:lnTo>
                <a:lnTo>
                  <a:pt x="622" y="1460"/>
                </a:lnTo>
                <a:lnTo>
                  <a:pt x="63" y="2222"/>
                </a:lnTo>
                <a:lnTo>
                  <a:pt x="0" y="2806"/>
                </a:lnTo>
                <a:lnTo>
                  <a:pt x="1803" y="2514"/>
                </a:lnTo>
                <a:close/>
              </a:path>
              <a:path extrusionOk="0" h="4445" w="6350">
                <a:moveTo>
                  <a:pt x="3898" y="2324"/>
                </a:moveTo>
                <a:lnTo>
                  <a:pt x="3746" y="1803"/>
                </a:lnTo>
                <a:lnTo>
                  <a:pt x="3327" y="1066"/>
                </a:lnTo>
                <a:lnTo>
                  <a:pt x="2514" y="0"/>
                </a:lnTo>
                <a:lnTo>
                  <a:pt x="2844" y="876"/>
                </a:lnTo>
                <a:lnTo>
                  <a:pt x="3327" y="1676"/>
                </a:lnTo>
                <a:lnTo>
                  <a:pt x="3898" y="2324"/>
                </a:lnTo>
                <a:close/>
              </a:path>
              <a:path extrusionOk="0" h="4445" w="6350">
                <a:moveTo>
                  <a:pt x="6223" y="3962"/>
                </a:moveTo>
                <a:lnTo>
                  <a:pt x="5321" y="3581"/>
                </a:lnTo>
                <a:lnTo>
                  <a:pt x="4546" y="3035"/>
                </a:lnTo>
                <a:lnTo>
                  <a:pt x="3898" y="2324"/>
                </a:lnTo>
                <a:lnTo>
                  <a:pt x="4064" y="2806"/>
                </a:lnTo>
                <a:lnTo>
                  <a:pt x="4064" y="3124"/>
                </a:lnTo>
                <a:lnTo>
                  <a:pt x="3898" y="3263"/>
                </a:lnTo>
                <a:lnTo>
                  <a:pt x="4419" y="3390"/>
                </a:lnTo>
                <a:lnTo>
                  <a:pt x="5130" y="3517"/>
                </a:lnTo>
                <a:lnTo>
                  <a:pt x="6223" y="39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2" name="Google Shape;2592;g2b5c250f245_0_0"/>
          <p:cNvSpPr/>
          <p:nvPr/>
        </p:nvSpPr>
        <p:spPr>
          <a:xfrm>
            <a:off x="713950" y="3916753"/>
            <a:ext cx="2119" cy="424"/>
          </a:xfrm>
          <a:custGeom>
            <a:rect b="b" l="l" r="r" t="t"/>
            <a:pathLst>
              <a:path extrusionOk="0" h="635" w="3175">
                <a:moveTo>
                  <a:pt x="0" y="612"/>
                </a:moveTo>
                <a:lnTo>
                  <a:pt x="96" y="354"/>
                </a:lnTo>
                <a:lnTo>
                  <a:pt x="64" y="193"/>
                </a:lnTo>
                <a:lnTo>
                  <a:pt x="128" y="0"/>
                </a:lnTo>
                <a:lnTo>
                  <a:pt x="2094" y="161"/>
                </a:lnTo>
                <a:lnTo>
                  <a:pt x="2867" y="515"/>
                </a:lnTo>
                <a:lnTo>
                  <a:pt x="0" y="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3" name="Google Shape;2593;g2b5c250f245_0_0"/>
          <p:cNvSpPr/>
          <p:nvPr/>
        </p:nvSpPr>
        <p:spPr>
          <a:xfrm>
            <a:off x="334804" y="3654721"/>
            <a:ext cx="472607" cy="412418"/>
          </a:xfrm>
          <a:custGeom>
            <a:rect b="b" l="l" r="r" t="t"/>
            <a:pathLst>
              <a:path extrusionOk="0" h="617854" w="708025">
                <a:moveTo>
                  <a:pt x="4673" y="2413"/>
                </a:moveTo>
                <a:lnTo>
                  <a:pt x="2794" y="355"/>
                </a:lnTo>
                <a:lnTo>
                  <a:pt x="1993" y="838"/>
                </a:lnTo>
                <a:lnTo>
                  <a:pt x="1638" y="0"/>
                </a:lnTo>
                <a:lnTo>
                  <a:pt x="863" y="482"/>
                </a:lnTo>
                <a:lnTo>
                  <a:pt x="0" y="3187"/>
                </a:lnTo>
                <a:lnTo>
                  <a:pt x="2286" y="3924"/>
                </a:lnTo>
                <a:lnTo>
                  <a:pt x="4673" y="2413"/>
                </a:lnTo>
                <a:close/>
              </a:path>
              <a:path extrusionOk="0" h="617854" w="708025">
                <a:moveTo>
                  <a:pt x="16154" y="38595"/>
                </a:moveTo>
                <a:lnTo>
                  <a:pt x="12661" y="33515"/>
                </a:lnTo>
                <a:lnTo>
                  <a:pt x="12496" y="37325"/>
                </a:lnTo>
                <a:lnTo>
                  <a:pt x="12979" y="38595"/>
                </a:lnTo>
                <a:lnTo>
                  <a:pt x="13589" y="38595"/>
                </a:lnTo>
                <a:lnTo>
                  <a:pt x="13792" y="43675"/>
                </a:lnTo>
                <a:lnTo>
                  <a:pt x="16154" y="38595"/>
                </a:lnTo>
                <a:close/>
              </a:path>
              <a:path extrusionOk="0" h="617854" w="708025">
                <a:moveTo>
                  <a:pt x="19100" y="23393"/>
                </a:moveTo>
                <a:lnTo>
                  <a:pt x="18262" y="23291"/>
                </a:lnTo>
                <a:lnTo>
                  <a:pt x="17424" y="23101"/>
                </a:lnTo>
                <a:lnTo>
                  <a:pt x="16776" y="22580"/>
                </a:lnTo>
                <a:lnTo>
                  <a:pt x="15392" y="25133"/>
                </a:lnTo>
                <a:lnTo>
                  <a:pt x="17462" y="23520"/>
                </a:lnTo>
                <a:lnTo>
                  <a:pt x="19100" y="23393"/>
                </a:lnTo>
                <a:close/>
              </a:path>
              <a:path extrusionOk="0" h="617854" w="708025">
                <a:moveTo>
                  <a:pt x="20294" y="47688"/>
                </a:moveTo>
                <a:lnTo>
                  <a:pt x="19164" y="47713"/>
                </a:lnTo>
                <a:lnTo>
                  <a:pt x="20256" y="48069"/>
                </a:lnTo>
                <a:lnTo>
                  <a:pt x="20294" y="47688"/>
                </a:lnTo>
                <a:close/>
              </a:path>
              <a:path extrusionOk="0" h="617854" w="708025">
                <a:moveTo>
                  <a:pt x="23228" y="47650"/>
                </a:moveTo>
                <a:lnTo>
                  <a:pt x="21424" y="47231"/>
                </a:lnTo>
                <a:lnTo>
                  <a:pt x="21361" y="45783"/>
                </a:lnTo>
                <a:lnTo>
                  <a:pt x="20904" y="44551"/>
                </a:lnTo>
                <a:lnTo>
                  <a:pt x="20421" y="45872"/>
                </a:lnTo>
                <a:lnTo>
                  <a:pt x="20294" y="47688"/>
                </a:lnTo>
                <a:lnTo>
                  <a:pt x="23228" y="47650"/>
                </a:lnTo>
                <a:close/>
              </a:path>
              <a:path extrusionOk="0" h="617854" w="708025">
                <a:moveTo>
                  <a:pt x="25450" y="22872"/>
                </a:moveTo>
                <a:lnTo>
                  <a:pt x="22555" y="23583"/>
                </a:lnTo>
                <a:lnTo>
                  <a:pt x="19748" y="23456"/>
                </a:lnTo>
                <a:lnTo>
                  <a:pt x="19913" y="23520"/>
                </a:lnTo>
                <a:lnTo>
                  <a:pt x="20040" y="23520"/>
                </a:lnTo>
                <a:lnTo>
                  <a:pt x="20167" y="23647"/>
                </a:lnTo>
                <a:lnTo>
                  <a:pt x="16713" y="29997"/>
                </a:lnTo>
                <a:lnTo>
                  <a:pt x="20231" y="28829"/>
                </a:lnTo>
                <a:lnTo>
                  <a:pt x="23736" y="27711"/>
                </a:lnTo>
                <a:lnTo>
                  <a:pt x="25450" y="22872"/>
                </a:lnTo>
                <a:close/>
              </a:path>
              <a:path extrusionOk="0" h="617854" w="708025">
                <a:moveTo>
                  <a:pt x="30022" y="13373"/>
                </a:moveTo>
                <a:lnTo>
                  <a:pt x="28219" y="11303"/>
                </a:lnTo>
                <a:lnTo>
                  <a:pt x="26670" y="17487"/>
                </a:lnTo>
                <a:lnTo>
                  <a:pt x="30022" y="13373"/>
                </a:lnTo>
                <a:close/>
              </a:path>
              <a:path extrusionOk="0" h="617854" w="708025">
                <a:moveTo>
                  <a:pt x="37731" y="15011"/>
                </a:moveTo>
                <a:lnTo>
                  <a:pt x="34404" y="11760"/>
                </a:lnTo>
                <a:lnTo>
                  <a:pt x="35090" y="13462"/>
                </a:lnTo>
                <a:lnTo>
                  <a:pt x="37731" y="15011"/>
                </a:lnTo>
                <a:close/>
              </a:path>
              <a:path extrusionOk="0" h="617854" w="708025">
                <a:moveTo>
                  <a:pt x="40398" y="53797"/>
                </a:moveTo>
                <a:lnTo>
                  <a:pt x="40170" y="56019"/>
                </a:lnTo>
                <a:lnTo>
                  <a:pt x="40373" y="55486"/>
                </a:lnTo>
                <a:lnTo>
                  <a:pt x="40398" y="53797"/>
                </a:lnTo>
                <a:close/>
              </a:path>
              <a:path extrusionOk="0" h="617854" w="708025">
                <a:moveTo>
                  <a:pt x="40881" y="21869"/>
                </a:moveTo>
                <a:lnTo>
                  <a:pt x="39662" y="21259"/>
                </a:lnTo>
                <a:lnTo>
                  <a:pt x="38404" y="20878"/>
                </a:lnTo>
                <a:lnTo>
                  <a:pt x="37274" y="21551"/>
                </a:lnTo>
                <a:lnTo>
                  <a:pt x="37985" y="21780"/>
                </a:lnTo>
                <a:lnTo>
                  <a:pt x="39560" y="22161"/>
                </a:lnTo>
                <a:lnTo>
                  <a:pt x="40881" y="21869"/>
                </a:lnTo>
                <a:close/>
              </a:path>
              <a:path extrusionOk="0" h="617854" w="708025">
                <a:moveTo>
                  <a:pt x="45694" y="51562"/>
                </a:moveTo>
                <a:lnTo>
                  <a:pt x="43561" y="50355"/>
                </a:lnTo>
                <a:lnTo>
                  <a:pt x="42976" y="48615"/>
                </a:lnTo>
                <a:lnTo>
                  <a:pt x="40398" y="55448"/>
                </a:lnTo>
                <a:lnTo>
                  <a:pt x="43332" y="54013"/>
                </a:lnTo>
                <a:lnTo>
                  <a:pt x="45694" y="51562"/>
                </a:lnTo>
                <a:close/>
              </a:path>
              <a:path extrusionOk="0" h="617854" w="708025">
                <a:moveTo>
                  <a:pt x="46075" y="23545"/>
                </a:moveTo>
                <a:lnTo>
                  <a:pt x="42786" y="20332"/>
                </a:lnTo>
                <a:lnTo>
                  <a:pt x="42430" y="21323"/>
                </a:lnTo>
                <a:lnTo>
                  <a:pt x="41694" y="21717"/>
                </a:lnTo>
                <a:lnTo>
                  <a:pt x="40881" y="21869"/>
                </a:lnTo>
                <a:lnTo>
                  <a:pt x="43230" y="23063"/>
                </a:lnTo>
                <a:lnTo>
                  <a:pt x="45427" y="25323"/>
                </a:lnTo>
                <a:lnTo>
                  <a:pt x="46075" y="23545"/>
                </a:lnTo>
                <a:close/>
              </a:path>
              <a:path extrusionOk="0" h="617854" w="708025">
                <a:moveTo>
                  <a:pt x="79641" y="36055"/>
                </a:moveTo>
                <a:lnTo>
                  <a:pt x="78778" y="32245"/>
                </a:lnTo>
                <a:lnTo>
                  <a:pt x="77343" y="32245"/>
                </a:lnTo>
                <a:lnTo>
                  <a:pt x="79641" y="36055"/>
                </a:lnTo>
                <a:close/>
              </a:path>
              <a:path extrusionOk="0" h="617854" w="708025">
                <a:moveTo>
                  <a:pt x="85217" y="20751"/>
                </a:moveTo>
                <a:lnTo>
                  <a:pt x="81902" y="22517"/>
                </a:lnTo>
                <a:lnTo>
                  <a:pt x="82486" y="24257"/>
                </a:lnTo>
                <a:lnTo>
                  <a:pt x="81965" y="25577"/>
                </a:lnTo>
                <a:lnTo>
                  <a:pt x="81711" y="27774"/>
                </a:lnTo>
                <a:lnTo>
                  <a:pt x="85217" y="20751"/>
                </a:lnTo>
                <a:close/>
              </a:path>
              <a:path extrusionOk="0" h="617854" w="708025">
                <a:moveTo>
                  <a:pt x="93662" y="42938"/>
                </a:moveTo>
                <a:lnTo>
                  <a:pt x="93116" y="41198"/>
                </a:lnTo>
                <a:lnTo>
                  <a:pt x="91147" y="41236"/>
                </a:lnTo>
                <a:lnTo>
                  <a:pt x="89471" y="42100"/>
                </a:lnTo>
                <a:lnTo>
                  <a:pt x="87541" y="42100"/>
                </a:lnTo>
                <a:lnTo>
                  <a:pt x="87249" y="44297"/>
                </a:lnTo>
                <a:lnTo>
                  <a:pt x="92278" y="44678"/>
                </a:lnTo>
                <a:lnTo>
                  <a:pt x="93662" y="42938"/>
                </a:lnTo>
                <a:close/>
              </a:path>
              <a:path extrusionOk="0" h="617854" w="708025">
                <a:moveTo>
                  <a:pt x="104165" y="24231"/>
                </a:moveTo>
                <a:lnTo>
                  <a:pt x="98488" y="22034"/>
                </a:lnTo>
                <a:lnTo>
                  <a:pt x="97104" y="23774"/>
                </a:lnTo>
                <a:lnTo>
                  <a:pt x="92024" y="23355"/>
                </a:lnTo>
                <a:lnTo>
                  <a:pt x="95173" y="26835"/>
                </a:lnTo>
                <a:lnTo>
                  <a:pt x="96558" y="25095"/>
                </a:lnTo>
                <a:lnTo>
                  <a:pt x="104165" y="24231"/>
                </a:lnTo>
                <a:close/>
              </a:path>
              <a:path extrusionOk="0" h="617854" w="708025">
                <a:moveTo>
                  <a:pt x="107200" y="35001"/>
                </a:moveTo>
                <a:lnTo>
                  <a:pt x="105321" y="35534"/>
                </a:lnTo>
                <a:lnTo>
                  <a:pt x="106260" y="36055"/>
                </a:lnTo>
                <a:lnTo>
                  <a:pt x="107200" y="35001"/>
                </a:lnTo>
                <a:close/>
              </a:path>
              <a:path extrusionOk="0" h="617854" w="708025">
                <a:moveTo>
                  <a:pt x="107645" y="30975"/>
                </a:moveTo>
                <a:lnTo>
                  <a:pt x="101422" y="29705"/>
                </a:lnTo>
                <a:lnTo>
                  <a:pt x="96951" y="30975"/>
                </a:lnTo>
                <a:lnTo>
                  <a:pt x="94500" y="38595"/>
                </a:lnTo>
                <a:lnTo>
                  <a:pt x="105321" y="35534"/>
                </a:lnTo>
                <a:lnTo>
                  <a:pt x="104000" y="34785"/>
                </a:lnTo>
                <a:lnTo>
                  <a:pt x="104470" y="30975"/>
                </a:lnTo>
                <a:lnTo>
                  <a:pt x="107645" y="30975"/>
                </a:lnTo>
                <a:close/>
              </a:path>
              <a:path extrusionOk="0" h="617854" w="708025">
                <a:moveTo>
                  <a:pt x="107962" y="34785"/>
                </a:moveTo>
                <a:lnTo>
                  <a:pt x="107226" y="35001"/>
                </a:lnTo>
                <a:lnTo>
                  <a:pt x="107492" y="35445"/>
                </a:lnTo>
                <a:lnTo>
                  <a:pt x="107962" y="34785"/>
                </a:lnTo>
                <a:close/>
              </a:path>
              <a:path extrusionOk="0" h="617854" w="708025">
                <a:moveTo>
                  <a:pt x="108140" y="33947"/>
                </a:moveTo>
                <a:lnTo>
                  <a:pt x="107099" y="34785"/>
                </a:lnTo>
                <a:lnTo>
                  <a:pt x="107213" y="34988"/>
                </a:lnTo>
                <a:lnTo>
                  <a:pt x="108140" y="33947"/>
                </a:lnTo>
                <a:close/>
              </a:path>
              <a:path extrusionOk="0" h="617854" w="708025">
                <a:moveTo>
                  <a:pt x="110159" y="27165"/>
                </a:moveTo>
                <a:lnTo>
                  <a:pt x="107645" y="30975"/>
                </a:lnTo>
                <a:lnTo>
                  <a:pt x="108737" y="30975"/>
                </a:lnTo>
                <a:lnTo>
                  <a:pt x="110159" y="27165"/>
                </a:lnTo>
                <a:close/>
              </a:path>
              <a:path extrusionOk="0" h="617854" w="708025">
                <a:moveTo>
                  <a:pt x="110223" y="32245"/>
                </a:moveTo>
                <a:lnTo>
                  <a:pt x="108508" y="33515"/>
                </a:lnTo>
                <a:lnTo>
                  <a:pt x="108140" y="33947"/>
                </a:lnTo>
                <a:lnTo>
                  <a:pt x="110223" y="32245"/>
                </a:lnTo>
                <a:close/>
              </a:path>
              <a:path extrusionOk="0" h="617854" w="708025">
                <a:moveTo>
                  <a:pt x="153784" y="68618"/>
                </a:moveTo>
                <a:lnTo>
                  <a:pt x="152692" y="68135"/>
                </a:lnTo>
                <a:lnTo>
                  <a:pt x="146570" y="79476"/>
                </a:lnTo>
                <a:lnTo>
                  <a:pt x="153784" y="68618"/>
                </a:lnTo>
                <a:close/>
              </a:path>
              <a:path extrusionOk="0" h="617854" w="708025">
                <a:moveTo>
                  <a:pt x="159296" y="47548"/>
                </a:moveTo>
                <a:lnTo>
                  <a:pt x="157784" y="46291"/>
                </a:lnTo>
                <a:lnTo>
                  <a:pt x="158457" y="47650"/>
                </a:lnTo>
                <a:lnTo>
                  <a:pt x="158559" y="48971"/>
                </a:lnTo>
                <a:lnTo>
                  <a:pt x="158394" y="50190"/>
                </a:lnTo>
                <a:lnTo>
                  <a:pt x="159169" y="48933"/>
                </a:lnTo>
                <a:lnTo>
                  <a:pt x="159296" y="47548"/>
                </a:lnTo>
                <a:close/>
              </a:path>
              <a:path extrusionOk="0" h="617854" w="708025">
                <a:moveTo>
                  <a:pt x="160578" y="109042"/>
                </a:moveTo>
                <a:lnTo>
                  <a:pt x="159588" y="107175"/>
                </a:lnTo>
                <a:lnTo>
                  <a:pt x="160007" y="108445"/>
                </a:lnTo>
                <a:lnTo>
                  <a:pt x="160578" y="109042"/>
                </a:lnTo>
                <a:close/>
              </a:path>
              <a:path extrusionOk="0" h="617854" w="708025">
                <a:moveTo>
                  <a:pt x="215620" y="80797"/>
                </a:moveTo>
                <a:lnTo>
                  <a:pt x="214871" y="80924"/>
                </a:lnTo>
                <a:lnTo>
                  <a:pt x="214033" y="81153"/>
                </a:lnTo>
                <a:lnTo>
                  <a:pt x="213106" y="81546"/>
                </a:lnTo>
                <a:lnTo>
                  <a:pt x="214363" y="81381"/>
                </a:lnTo>
                <a:lnTo>
                  <a:pt x="215074" y="81089"/>
                </a:lnTo>
                <a:lnTo>
                  <a:pt x="215620" y="80797"/>
                </a:lnTo>
                <a:close/>
              </a:path>
              <a:path extrusionOk="0" h="617854" w="708025">
                <a:moveTo>
                  <a:pt x="218147" y="79273"/>
                </a:moveTo>
                <a:lnTo>
                  <a:pt x="216230" y="74383"/>
                </a:lnTo>
                <a:lnTo>
                  <a:pt x="213487" y="76288"/>
                </a:lnTo>
                <a:lnTo>
                  <a:pt x="218147" y="79273"/>
                </a:lnTo>
                <a:close/>
              </a:path>
              <a:path extrusionOk="0" h="617854" w="708025">
                <a:moveTo>
                  <a:pt x="218516" y="80213"/>
                </a:moveTo>
                <a:lnTo>
                  <a:pt x="218147" y="79286"/>
                </a:lnTo>
                <a:lnTo>
                  <a:pt x="215620" y="80797"/>
                </a:lnTo>
                <a:lnTo>
                  <a:pt x="218516" y="80213"/>
                </a:lnTo>
                <a:close/>
              </a:path>
              <a:path extrusionOk="0" h="617854" w="708025">
                <a:moveTo>
                  <a:pt x="221615" y="80187"/>
                </a:moveTo>
                <a:lnTo>
                  <a:pt x="220256" y="80187"/>
                </a:lnTo>
                <a:lnTo>
                  <a:pt x="220776" y="82346"/>
                </a:lnTo>
                <a:lnTo>
                  <a:pt x="221615" y="80187"/>
                </a:lnTo>
                <a:close/>
              </a:path>
              <a:path extrusionOk="0" h="617854" w="708025">
                <a:moveTo>
                  <a:pt x="223901" y="74320"/>
                </a:moveTo>
                <a:lnTo>
                  <a:pt x="220675" y="68719"/>
                </a:lnTo>
                <a:lnTo>
                  <a:pt x="218668" y="79870"/>
                </a:lnTo>
                <a:lnTo>
                  <a:pt x="220192" y="79870"/>
                </a:lnTo>
                <a:lnTo>
                  <a:pt x="221742" y="79870"/>
                </a:lnTo>
                <a:lnTo>
                  <a:pt x="223901" y="74320"/>
                </a:lnTo>
                <a:close/>
              </a:path>
              <a:path extrusionOk="0" h="617854" w="708025">
                <a:moveTo>
                  <a:pt x="239141" y="94475"/>
                </a:moveTo>
                <a:lnTo>
                  <a:pt x="237363" y="94475"/>
                </a:lnTo>
                <a:lnTo>
                  <a:pt x="236677" y="95796"/>
                </a:lnTo>
                <a:lnTo>
                  <a:pt x="239141" y="94475"/>
                </a:lnTo>
                <a:close/>
              </a:path>
              <a:path extrusionOk="0" h="617854" w="708025">
                <a:moveTo>
                  <a:pt x="241909" y="98285"/>
                </a:moveTo>
                <a:lnTo>
                  <a:pt x="241325" y="95745"/>
                </a:lnTo>
                <a:lnTo>
                  <a:pt x="241554" y="98666"/>
                </a:lnTo>
                <a:lnTo>
                  <a:pt x="241909" y="98285"/>
                </a:lnTo>
                <a:close/>
              </a:path>
              <a:path extrusionOk="0" h="617854" w="708025">
                <a:moveTo>
                  <a:pt x="255346" y="104635"/>
                </a:moveTo>
                <a:lnTo>
                  <a:pt x="255155" y="104711"/>
                </a:lnTo>
                <a:lnTo>
                  <a:pt x="255028" y="104736"/>
                </a:lnTo>
                <a:lnTo>
                  <a:pt x="255155" y="105029"/>
                </a:lnTo>
                <a:lnTo>
                  <a:pt x="255346" y="104635"/>
                </a:lnTo>
                <a:close/>
              </a:path>
              <a:path extrusionOk="0" h="617854" w="708025">
                <a:moveTo>
                  <a:pt x="262978" y="104902"/>
                </a:moveTo>
                <a:lnTo>
                  <a:pt x="256895" y="109016"/>
                </a:lnTo>
                <a:lnTo>
                  <a:pt x="256082" y="107442"/>
                </a:lnTo>
                <a:lnTo>
                  <a:pt x="255155" y="105029"/>
                </a:lnTo>
                <a:lnTo>
                  <a:pt x="248158" y="119392"/>
                </a:lnTo>
                <a:lnTo>
                  <a:pt x="262978" y="104902"/>
                </a:lnTo>
                <a:close/>
              </a:path>
              <a:path extrusionOk="0" h="617854" w="708025">
                <a:moveTo>
                  <a:pt x="283425" y="134937"/>
                </a:moveTo>
                <a:lnTo>
                  <a:pt x="282511" y="133845"/>
                </a:lnTo>
                <a:lnTo>
                  <a:pt x="283210" y="135051"/>
                </a:lnTo>
                <a:lnTo>
                  <a:pt x="283425" y="134937"/>
                </a:lnTo>
                <a:close/>
              </a:path>
              <a:path extrusionOk="0" h="617854" w="708025">
                <a:moveTo>
                  <a:pt x="289534" y="201155"/>
                </a:moveTo>
                <a:lnTo>
                  <a:pt x="287667" y="199885"/>
                </a:lnTo>
                <a:lnTo>
                  <a:pt x="285889" y="201155"/>
                </a:lnTo>
                <a:lnTo>
                  <a:pt x="289534" y="201155"/>
                </a:lnTo>
                <a:close/>
              </a:path>
              <a:path extrusionOk="0" h="617854" w="708025">
                <a:moveTo>
                  <a:pt x="293662" y="133159"/>
                </a:moveTo>
                <a:lnTo>
                  <a:pt x="293141" y="132575"/>
                </a:lnTo>
                <a:lnTo>
                  <a:pt x="289814" y="135128"/>
                </a:lnTo>
                <a:lnTo>
                  <a:pt x="293662" y="133159"/>
                </a:lnTo>
                <a:close/>
              </a:path>
              <a:path extrusionOk="0" h="617854" w="708025">
                <a:moveTo>
                  <a:pt x="296621" y="136385"/>
                </a:moveTo>
                <a:lnTo>
                  <a:pt x="294792" y="132575"/>
                </a:lnTo>
                <a:lnTo>
                  <a:pt x="293662" y="133159"/>
                </a:lnTo>
                <a:lnTo>
                  <a:pt x="296621" y="136385"/>
                </a:lnTo>
                <a:close/>
              </a:path>
              <a:path extrusionOk="0" h="617854" w="708025">
                <a:moveTo>
                  <a:pt x="332676" y="166433"/>
                </a:moveTo>
                <a:lnTo>
                  <a:pt x="332486" y="164884"/>
                </a:lnTo>
                <a:lnTo>
                  <a:pt x="332155" y="165925"/>
                </a:lnTo>
                <a:lnTo>
                  <a:pt x="330936" y="167855"/>
                </a:lnTo>
                <a:lnTo>
                  <a:pt x="331965" y="167373"/>
                </a:lnTo>
                <a:lnTo>
                  <a:pt x="332676" y="166433"/>
                </a:lnTo>
                <a:close/>
              </a:path>
              <a:path extrusionOk="0" h="617854" w="708025">
                <a:moveTo>
                  <a:pt x="371398" y="186207"/>
                </a:moveTo>
                <a:lnTo>
                  <a:pt x="370281" y="185915"/>
                </a:lnTo>
                <a:lnTo>
                  <a:pt x="370446" y="186575"/>
                </a:lnTo>
                <a:lnTo>
                  <a:pt x="371398" y="186207"/>
                </a:lnTo>
                <a:close/>
              </a:path>
              <a:path extrusionOk="0" h="617854" w="708025">
                <a:moveTo>
                  <a:pt x="375564" y="184645"/>
                </a:moveTo>
                <a:lnTo>
                  <a:pt x="371398" y="186207"/>
                </a:lnTo>
                <a:lnTo>
                  <a:pt x="375208" y="187185"/>
                </a:lnTo>
                <a:lnTo>
                  <a:pt x="375564" y="184645"/>
                </a:lnTo>
                <a:close/>
              </a:path>
              <a:path extrusionOk="0" h="617854" w="708025">
                <a:moveTo>
                  <a:pt x="410718" y="198335"/>
                </a:moveTo>
                <a:lnTo>
                  <a:pt x="409232" y="199656"/>
                </a:lnTo>
                <a:lnTo>
                  <a:pt x="408266" y="201650"/>
                </a:lnTo>
                <a:lnTo>
                  <a:pt x="408838" y="202323"/>
                </a:lnTo>
                <a:lnTo>
                  <a:pt x="409943" y="203682"/>
                </a:lnTo>
                <a:lnTo>
                  <a:pt x="410718" y="198335"/>
                </a:lnTo>
                <a:close/>
              </a:path>
              <a:path extrusionOk="0" h="617854" w="708025">
                <a:moveTo>
                  <a:pt x="414655" y="230365"/>
                </a:moveTo>
                <a:lnTo>
                  <a:pt x="413613" y="229095"/>
                </a:lnTo>
                <a:lnTo>
                  <a:pt x="413639" y="230365"/>
                </a:lnTo>
                <a:lnTo>
                  <a:pt x="414655" y="230365"/>
                </a:lnTo>
                <a:close/>
              </a:path>
              <a:path extrusionOk="0" h="617854" w="708025">
                <a:moveTo>
                  <a:pt x="414756" y="215379"/>
                </a:moveTo>
                <a:lnTo>
                  <a:pt x="414147" y="215379"/>
                </a:lnTo>
                <a:lnTo>
                  <a:pt x="413346" y="215379"/>
                </a:lnTo>
                <a:lnTo>
                  <a:pt x="409651" y="216395"/>
                </a:lnTo>
                <a:lnTo>
                  <a:pt x="413715" y="216395"/>
                </a:lnTo>
                <a:lnTo>
                  <a:pt x="414705" y="216395"/>
                </a:lnTo>
                <a:lnTo>
                  <a:pt x="414756" y="215379"/>
                </a:lnTo>
                <a:close/>
              </a:path>
              <a:path extrusionOk="0" h="617854" w="708025">
                <a:moveTo>
                  <a:pt x="414807" y="214388"/>
                </a:moveTo>
                <a:lnTo>
                  <a:pt x="412711" y="213855"/>
                </a:lnTo>
                <a:lnTo>
                  <a:pt x="413245" y="215125"/>
                </a:lnTo>
                <a:lnTo>
                  <a:pt x="414261" y="215125"/>
                </a:lnTo>
                <a:lnTo>
                  <a:pt x="414769" y="215125"/>
                </a:lnTo>
                <a:lnTo>
                  <a:pt x="414807" y="214388"/>
                </a:lnTo>
                <a:close/>
              </a:path>
              <a:path extrusionOk="0" h="617854" w="708025">
                <a:moveTo>
                  <a:pt x="416674" y="230365"/>
                </a:moveTo>
                <a:lnTo>
                  <a:pt x="414655" y="230365"/>
                </a:lnTo>
                <a:lnTo>
                  <a:pt x="415709" y="231635"/>
                </a:lnTo>
                <a:lnTo>
                  <a:pt x="416674" y="230365"/>
                </a:lnTo>
                <a:close/>
              </a:path>
              <a:path extrusionOk="0" h="617854" w="708025">
                <a:moveTo>
                  <a:pt x="421767" y="206235"/>
                </a:moveTo>
                <a:lnTo>
                  <a:pt x="416636" y="206235"/>
                </a:lnTo>
                <a:lnTo>
                  <a:pt x="416483" y="198615"/>
                </a:lnTo>
                <a:lnTo>
                  <a:pt x="415417" y="201155"/>
                </a:lnTo>
                <a:lnTo>
                  <a:pt x="414807" y="214388"/>
                </a:lnTo>
                <a:lnTo>
                  <a:pt x="417703" y="215125"/>
                </a:lnTo>
                <a:lnTo>
                  <a:pt x="421767" y="206235"/>
                </a:lnTo>
                <a:close/>
              </a:path>
              <a:path extrusionOk="0" h="617854" w="708025">
                <a:moveTo>
                  <a:pt x="423443" y="230365"/>
                </a:moveTo>
                <a:lnTo>
                  <a:pt x="423087" y="230365"/>
                </a:lnTo>
                <a:lnTo>
                  <a:pt x="423227" y="230466"/>
                </a:lnTo>
                <a:lnTo>
                  <a:pt x="423443" y="230365"/>
                </a:lnTo>
                <a:close/>
              </a:path>
              <a:path extrusionOk="0" h="617854" w="708025">
                <a:moveTo>
                  <a:pt x="430555" y="235445"/>
                </a:moveTo>
                <a:lnTo>
                  <a:pt x="429526" y="234175"/>
                </a:lnTo>
                <a:lnTo>
                  <a:pt x="429069" y="234429"/>
                </a:lnTo>
                <a:lnTo>
                  <a:pt x="430555" y="235445"/>
                </a:lnTo>
                <a:close/>
              </a:path>
              <a:path extrusionOk="0" h="617854" w="708025">
                <a:moveTo>
                  <a:pt x="444220" y="235737"/>
                </a:moveTo>
                <a:lnTo>
                  <a:pt x="443674" y="235026"/>
                </a:lnTo>
                <a:lnTo>
                  <a:pt x="439902" y="241604"/>
                </a:lnTo>
                <a:lnTo>
                  <a:pt x="444220" y="235737"/>
                </a:lnTo>
                <a:close/>
              </a:path>
              <a:path extrusionOk="0" h="617854" w="708025">
                <a:moveTo>
                  <a:pt x="480529" y="255587"/>
                </a:moveTo>
                <a:lnTo>
                  <a:pt x="476834" y="254038"/>
                </a:lnTo>
                <a:lnTo>
                  <a:pt x="477888" y="255422"/>
                </a:lnTo>
                <a:lnTo>
                  <a:pt x="480529" y="255587"/>
                </a:lnTo>
                <a:close/>
              </a:path>
              <a:path extrusionOk="0" h="617854" w="708025">
                <a:moveTo>
                  <a:pt x="481571" y="256971"/>
                </a:moveTo>
                <a:lnTo>
                  <a:pt x="480529" y="255587"/>
                </a:lnTo>
                <a:lnTo>
                  <a:pt x="475576" y="263994"/>
                </a:lnTo>
                <a:lnTo>
                  <a:pt x="481571" y="256971"/>
                </a:lnTo>
                <a:close/>
              </a:path>
              <a:path extrusionOk="0" h="617854" w="708025">
                <a:moveTo>
                  <a:pt x="518071" y="305295"/>
                </a:moveTo>
                <a:lnTo>
                  <a:pt x="513664" y="304025"/>
                </a:lnTo>
                <a:lnTo>
                  <a:pt x="513537" y="304152"/>
                </a:lnTo>
                <a:lnTo>
                  <a:pt x="518071" y="305295"/>
                </a:lnTo>
                <a:close/>
              </a:path>
              <a:path extrusionOk="0" h="617854" w="708025">
                <a:moveTo>
                  <a:pt x="520674" y="314706"/>
                </a:moveTo>
                <a:lnTo>
                  <a:pt x="520458" y="314185"/>
                </a:lnTo>
                <a:lnTo>
                  <a:pt x="520001" y="314185"/>
                </a:lnTo>
                <a:lnTo>
                  <a:pt x="520674" y="314706"/>
                </a:lnTo>
                <a:close/>
              </a:path>
              <a:path extrusionOk="0" h="617854" w="708025">
                <a:moveTo>
                  <a:pt x="543801" y="427215"/>
                </a:moveTo>
                <a:lnTo>
                  <a:pt x="535368" y="424675"/>
                </a:lnTo>
                <a:lnTo>
                  <a:pt x="536829" y="425945"/>
                </a:lnTo>
                <a:lnTo>
                  <a:pt x="539496" y="428485"/>
                </a:lnTo>
                <a:lnTo>
                  <a:pt x="539851" y="427215"/>
                </a:lnTo>
                <a:lnTo>
                  <a:pt x="543801" y="427215"/>
                </a:lnTo>
                <a:close/>
              </a:path>
              <a:path extrusionOk="0" h="617854" w="708025">
                <a:moveTo>
                  <a:pt x="548005" y="428485"/>
                </a:moveTo>
                <a:lnTo>
                  <a:pt x="547090" y="425145"/>
                </a:lnTo>
                <a:lnTo>
                  <a:pt x="544461" y="427215"/>
                </a:lnTo>
                <a:lnTo>
                  <a:pt x="543801" y="427215"/>
                </a:lnTo>
                <a:lnTo>
                  <a:pt x="548005" y="428485"/>
                </a:lnTo>
                <a:close/>
              </a:path>
              <a:path extrusionOk="0" h="617854" w="708025">
                <a:moveTo>
                  <a:pt x="550049" y="343395"/>
                </a:moveTo>
                <a:lnTo>
                  <a:pt x="546620" y="340855"/>
                </a:lnTo>
                <a:lnTo>
                  <a:pt x="547420" y="343395"/>
                </a:lnTo>
                <a:lnTo>
                  <a:pt x="547966" y="343395"/>
                </a:lnTo>
                <a:lnTo>
                  <a:pt x="550049" y="343395"/>
                </a:lnTo>
                <a:close/>
              </a:path>
              <a:path extrusionOk="0" h="617854" w="708025">
                <a:moveTo>
                  <a:pt x="551167" y="432295"/>
                </a:moveTo>
                <a:lnTo>
                  <a:pt x="551002" y="431279"/>
                </a:lnTo>
                <a:lnTo>
                  <a:pt x="550392" y="431025"/>
                </a:lnTo>
                <a:lnTo>
                  <a:pt x="550087" y="432650"/>
                </a:lnTo>
                <a:lnTo>
                  <a:pt x="551167" y="432295"/>
                </a:lnTo>
                <a:close/>
              </a:path>
              <a:path extrusionOk="0" h="617854" w="708025">
                <a:moveTo>
                  <a:pt x="557453" y="351980"/>
                </a:moveTo>
                <a:lnTo>
                  <a:pt x="557441" y="349745"/>
                </a:lnTo>
                <a:lnTo>
                  <a:pt x="555612" y="348475"/>
                </a:lnTo>
                <a:lnTo>
                  <a:pt x="557453" y="351980"/>
                </a:lnTo>
                <a:close/>
              </a:path>
              <a:path extrusionOk="0" h="617854" w="708025">
                <a:moveTo>
                  <a:pt x="569887" y="361175"/>
                </a:moveTo>
                <a:lnTo>
                  <a:pt x="564083" y="359905"/>
                </a:lnTo>
                <a:lnTo>
                  <a:pt x="568325" y="363994"/>
                </a:lnTo>
                <a:lnTo>
                  <a:pt x="569887" y="361175"/>
                </a:lnTo>
                <a:close/>
              </a:path>
              <a:path extrusionOk="0" h="617854" w="708025">
                <a:moveTo>
                  <a:pt x="570687" y="366255"/>
                </a:moveTo>
                <a:lnTo>
                  <a:pt x="568325" y="363994"/>
                </a:lnTo>
                <a:lnTo>
                  <a:pt x="567080" y="366255"/>
                </a:lnTo>
                <a:lnTo>
                  <a:pt x="570687" y="366255"/>
                </a:lnTo>
                <a:close/>
              </a:path>
              <a:path extrusionOk="0" h="617854" w="708025">
                <a:moveTo>
                  <a:pt x="588924" y="396735"/>
                </a:moveTo>
                <a:lnTo>
                  <a:pt x="580999" y="400545"/>
                </a:lnTo>
                <a:lnTo>
                  <a:pt x="581253" y="399275"/>
                </a:lnTo>
                <a:lnTo>
                  <a:pt x="582256" y="394195"/>
                </a:lnTo>
                <a:lnTo>
                  <a:pt x="582510" y="392925"/>
                </a:lnTo>
                <a:lnTo>
                  <a:pt x="578815" y="394195"/>
                </a:lnTo>
                <a:lnTo>
                  <a:pt x="577265" y="392925"/>
                </a:lnTo>
                <a:lnTo>
                  <a:pt x="575602" y="392925"/>
                </a:lnTo>
                <a:lnTo>
                  <a:pt x="571563" y="395465"/>
                </a:lnTo>
                <a:lnTo>
                  <a:pt x="578383" y="399275"/>
                </a:lnTo>
                <a:lnTo>
                  <a:pt x="573493" y="398005"/>
                </a:lnTo>
                <a:lnTo>
                  <a:pt x="561962" y="403085"/>
                </a:lnTo>
                <a:lnTo>
                  <a:pt x="561543" y="392925"/>
                </a:lnTo>
                <a:lnTo>
                  <a:pt x="563410" y="391655"/>
                </a:lnTo>
                <a:lnTo>
                  <a:pt x="566826" y="391655"/>
                </a:lnTo>
                <a:lnTo>
                  <a:pt x="568921" y="392925"/>
                </a:lnTo>
                <a:lnTo>
                  <a:pt x="569201" y="391655"/>
                </a:lnTo>
                <a:lnTo>
                  <a:pt x="569480" y="390385"/>
                </a:lnTo>
                <a:lnTo>
                  <a:pt x="569760" y="389115"/>
                </a:lnTo>
                <a:lnTo>
                  <a:pt x="564756" y="390385"/>
                </a:lnTo>
                <a:lnTo>
                  <a:pt x="565594" y="386575"/>
                </a:lnTo>
                <a:lnTo>
                  <a:pt x="570331" y="385305"/>
                </a:lnTo>
                <a:lnTo>
                  <a:pt x="573620" y="387845"/>
                </a:lnTo>
                <a:lnTo>
                  <a:pt x="577075" y="390385"/>
                </a:lnTo>
                <a:lnTo>
                  <a:pt x="582320" y="391655"/>
                </a:lnTo>
                <a:lnTo>
                  <a:pt x="581418" y="389115"/>
                </a:lnTo>
                <a:lnTo>
                  <a:pt x="578510" y="387845"/>
                </a:lnTo>
                <a:lnTo>
                  <a:pt x="577113" y="386575"/>
                </a:lnTo>
                <a:lnTo>
                  <a:pt x="580745" y="384035"/>
                </a:lnTo>
                <a:lnTo>
                  <a:pt x="574560" y="385305"/>
                </a:lnTo>
                <a:lnTo>
                  <a:pt x="572427" y="382765"/>
                </a:lnTo>
                <a:lnTo>
                  <a:pt x="570484" y="378955"/>
                </a:lnTo>
                <a:lnTo>
                  <a:pt x="564857" y="378955"/>
                </a:lnTo>
                <a:lnTo>
                  <a:pt x="569595" y="375145"/>
                </a:lnTo>
                <a:lnTo>
                  <a:pt x="564857" y="375145"/>
                </a:lnTo>
                <a:lnTo>
                  <a:pt x="563829" y="373875"/>
                </a:lnTo>
                <a:lnTo>
                  <a:pt x="567791" y="372605"/>
                </a:lnTo>
                <a:lnTo>
                  <a:pt x="571754" y="371335"/>
                </a:lnTo>
                <a:lnTo>
                  <a:pt x="563562" y="372605"/>
                </a:lnTo>
                <a:lnTo>
                  <a:pt x="564273" y="371335"/>
                </a:lnTo>
                <a:lnTo>
                  <a:pt x="567080" y="366255"/>
                </a:lnTo>
                <a:lnTo>
                  <a:pt x="560146" y="366255"/>
                </a:lnTo>
                <a:lnTo>
                  <a:pt x="559600" y="371335"/>
                </a:lnTo>
                <a:lnTo>
                  <a:pt x="554672" y="367525"/>
                </a:lnTo>
                <a:lnTo>
                  <a:pt x="556552" y="362445"/>
                </a:lnTo>
                <a:lnTo>
                  <a:pt x="558558" y="356095"/>
                </a:lnTo>
                <a:lnTo>
                  <a:pt x="558965" y="354825"/>
                </a:lnTo>
                <a:lnTo>
                  <a:pt x="557453" y="351980"/>
                </a:lnTo>
                <a:lnTo>
                  <a:pt x="557479" y="356095"/>
                </a:lnTo>
                <a:lnTo>
                  <a:pt x="553542" y="356095"/>
                </a:lnTo>
                <a:lnTo>
                  <a:pt x="552742" y="353555"/>
                </a:lnTo>
                <a:lnTo>
                  <a:pt x="552196" y="349745"/>
                </a:lnTo>
                <a:lnTo>
                  <a:pt x="553478" y="345935"/>
                </a:lnTo>
                <a:lnTo>
                  <a:pt x="550506" y="343725"/>
                </a:lnTo>
                <a:lnTo>
                  <a:pt x="549846" y="343725"/>
                </a:lnTo>
                <a:lnTo>
                  <a:pt x="549846" y="351015"/>
                </a:lnTo>
                <a:lnTo>
                  <a:pt x="544626" y="351015"/>
                </a:lnTo>
                <a:lnTo>
                  <a:pt x="545185" y="349745"/>
                </a:lnTo>
                <a:lnTo>
                  <a:pt x="547649" y="344119"/>
                </a:lnTo>
                <a:lnTo>
                  <a:pt x="549846" y="351015"/>
                </a:lnTo>
                <a:lnTo>
                  <a:pt x="549846" y="343725"/>
                </a:lnTo>
                <a:lnTo>
                  <a:pt x="547814" y="343725"/>
                </a:lnTo>
                <a:lnTo>
                  <a:pt x="547535" y="343725"/>
                </a:lnTo>
                <a:lnTo>
                  <a:pt x="539534" y="349745"/>
                </a:lnTo>
                <a:lnTo>
                  <a:pt x="535216" y="348475"/>
                </a:lnTo>
                <a:lnTo>
                  <a:pt x="539686" y="344665"/>
                </a:lnTo>
                <a:lnTo>
                  <a:pt x="536270" y="340855"/>
                </a:lnTo>
                <a:lnTo>
                  <a:pt x="532371" y="342125"/>
                </a:lnTo>
                <a:lnTo>
                  <a:pt x="528701" y="344665"/>
                </a:lnTo>
                <a:lnTo>
                  <a:pt x="526034" y="340855"/>
                </a:lnTo>
                <a:lnTo>
                  <a:pt x="534733" y="338315"/>
                </a:lnTo>
                <a:lnTo>
                  <a:pt x="529996" y="335775"/>
                </a:lnTo>
                <a:lnTo>
                  <a:pt x="535698" y="331965"/>
                </a:lnTo>
                <a:lnTo>
                  <a:pt x="528485" y="331965"/>
                </a:lnTo>
                <a:lnTo>
                  <a:pt x="528408" y="329425"/>
                </a:lnTo>
                <a:lnTo>
                  <a:pt x="526415" y="325615"/>
                </a:lnTo>
                <a:lnTo>
                  <a:pt x="524103" y="329425"/>
                </a:lnTo>
                <a:lnTo>
                  <a:pt x="518007" y="331965"/>
                </a:lnTo>
                <a:lnTo>
                  <a:pt x="514883" y="329425"/>
                </a:lnTo>
                <a:lnTo>
                  <a:pt x="515404" y="324345"/>
                </a:lnTo>
                <a:lnTo>
                  <a:pt x="520268" y="326885"/>
                </a:lnTo>
                <a:lnTo>
                  <a:pt x="516915" y="324345"/>
                </a:lnTo>
                <a:lnTo>
                  <a:pt x="515239" y="323075"/>
                </a:lnTo>
                <a:lnTo>
                  <a:pt x="518947" y="320535"/>
                </a:lnTo>
                <a:lnTo>
                  <a:pt x="521246" y="319265"/>
                </a:lnTo>
                <a:lnTo>
                  <a:pt x="523544" y="317995"/>
                </a:lnTo>
                <a:lnTo>
                  <a:pt x="521322" y="324345"/>
                </a:lnTo>
                <a:lnTo>
                  <a:pt x="522973" y="323075"/>
                </a:lnTo>
                <a:lnTo>
                  <a:pt x="525030" y="323075"/>
                </a:lnTo>
                <a:lnTo>
                  <a:pt x="526643" y="321805"/>
                </a:lnTo>
                <a:lnTo>
                  <a:pt x="527291" y="317995"/>
                </a:lnTo>
                <a:lnTo>
                  <a:pt x="527507" y="316725"/>
                </a:lnTo>
                <a:lnTo>
                  <a:pt x="521614" y="315455"/>
                </a:lnTo>
                <a:lnTo>
                  <a:pt x="520674" y="314706"/>
                </a:lnTo>
                <a:lnTo>
                  <a:pt x="520966" y="315455"/>
                </a:lnTo>
                <a:lnTo>
                  <a:pt x="520712" y="316725"/>
                </a:lnTo>
                <a:lnTo>
                  <a:pt x="508241" y="315455"/>
                </a:lnTo>
                <a:lnTo>
                  <a:pt x="508889" y="312915"/>
                </a:lnTo>
                <a:lnTo>
                  <a:pt x="513080" y="311645"/>
                </a:lnTo>
                <a:lnTo>
                  <a:pt x="511302" y="311645"/>
                </a:lnTo>
                <a:lnTo>
                  <a:pt x="508406" y="312915"/>
                </a:lnTo>
                <a:lnTo>
                  <a:pt x="506120" y="310375"/>
                </a:lnTo>
                <a:lnTo>
                  <a:pt x="510146" y="307835"/>
                </a:lnTo>
                <a:lnTo>
                  <a:pt x="513537" y="304152"/>
                </a:lnTo>
                <a:lnTo>
                  <a:pt x="507987" y="302755"/>
                </a:lnTo>
                <a:lnTo>
                  <a:pt x="509117" y="301485"/>
                </a:lnTo>
                <a:lnTo>
                  <a:pt x="509054" y="296405"/>
                </a:lnTo>
                <a:lnTo>
                  <a:pt x="511149" y="295135"/>
                </a:lnTo>
                <a:lnTo>
                  <a:pt x="510806" y="293865"/>
                </a:lnTo>
                <a:lnTo>
                  <a:pt x="509790" y="290055"/>
                </a:lnTo>
                <a:lnTo>
                  <a:pt x="495998" y="293865"/>
                </a:lnTo>
                <a:lnTo>
                  <a:pt x="494499" y="287515"/>
                </a:lnTo>
                <a:lnTo>
                  <a:pt x="494411" y="287147"/>
                </a:lnTo>
                <a:lnTo>
                  <a:pt x="494842" y="286867"/>
                </a:lnTo>
                <a:lnTo>
                  <a:pt x="495134" y="286639"/>
                </a:lnTo>
                <a:lnTo>
                  <a:pt x="494360" y="286956"/>
                </a:lnTo>
                <a:lnTo>
                  <a:pt x="494195" y="286245"/>
                </a:lnTo>
                <a:lnTo>
                  <a:pt x="493293" y="287515"/>
                </a:lnTo>
                <a:lnTo>
                  <a:pt x="492163" y="287515"/>
                </a:lnTo>
                <a:lnTo>
                  <a:pt x="490715" y="286245"/>
                </a:lnTo>
                <a:lnTo>
                  <a:pt x="487273" y="282435"/>
                </a:lnTo>
                <a:lnTo>
                  <a:pt x="487527" y="277355"/>
                </a:lnTo>
                <a:lnTo>
                  <a:pt x="487718" y="273545"/>
                </a:lnTo>
                <a:lnTo>
                  <a:pt x="477989" y="273545"/>
                </a:lnTo>
                <a:lnTo>
                  <a:pt x="478459" y="272275"/>
                </a:lnTo>
                <a:lnTo>
                  <a:pt x="481279" y="264655"/>
                </a:lnTo>
                <a:lnTo>
                  <a:pt x="478282" y="264655"/>
                </a:lnTo>
                <a:lnTo>
                  <a:pt x="476250" y="268465"/>
                </a:lnTo>
                <a:lnTo>
                  <a:pt x="473532" y="272275"/>
                </a:lnTo>
                <a:lnTo>
                  <a:pt x="468515" y="272275"/>
                </a:lnTo>
                <a:lnTo>
                  <a:pt x="461746" y="269735"/>
                </a:lnTo>
                <a:lnTo>
                  <a:pt x="469392" y="265925"/>
                </a:lnTo>
                <a:lnTo>
                  <a:pt x="471932" y="264655"/>
                </a:lnTo>
                <a:lnTo>
                  <a:pt x="471932" y="262115"/>
                </a:lnTo>
                <a:lnTo>
                  <a:pt x="466420" y="263385"/>
                </a:lnTo>
                <a:lnTo>
                  <a:pt x="456082" y="265925"/>
                </a:lnTo>
                <a:lnTo>
                  <a:pt x="456565" y="257035"/>
                </a:lnTo>
                <a:lnTo>
                  <a:pt x="459168" y="257035"/>
                </a:lnTo>
                <a:lnTo>
                  <a:pt x="459435" y="258305"/>
                </a:lnTo>
                <a:lnTo>
                  <a:pt x="461238" y="259575"/>
                </a:lnTo>
                <a:lnTo>
                  <a:pt x="461225" y="257035"/>
                </a:lnTo>
                <a:lnTo>
                  <a:pt x="461200" y="253225"/>
                </a:lnTo>
                <a:lnTo>
                  <a:pt x="470801" y="250685"/>
                </a:lnTo>
                <a:lnTo>
                  <a:pt x="471893" y="255765"/>
                </a:lnTo>
                <a:lnTo>
                  <a:pt x="473417" y="246875"/>
                </a:lnTo>
                <a:lnTo>
                  <a:pt x="465848" y="250685"/>
                </a:lnTo>
                <a:lnTo>
                  <a:pt x="460146" y="248145"/>
                </a:lnTo>
                <a:lnTo>
                  <a:pt x="454456" y="245605"/>
                </a:lnTo>
                <a:lnTo>
                  <a:pt x="446963" y="248145"/>
                </a:lnTo>
                <a:lnTo>
                  <a:pt x="447090" y="245605"/>
                </a:lnTo>
                <a:lnTo>
                  <a:pt x="447154" y="244335"/>
                </a:lnTo>
                <a:lnTo>
                  <a:pt x="448995" y="244335"/>
                </a:lnTo>
                <a:lnTo>
                  <a:pt x="447611" y="241795"/>
                </a:lnTo>
                <a:lnTo>
                  <a:pt x="443153" y="243065"/>
                </a:lnTo>
                <a:lnTo>
                  <a:pt x="437743" y="245605"/>
                </a:lnTo>
                <a:lnTo>
                  <a:pt x="433527" y="244335"/>
                </a:lnTo>
                <a:lnTo>
                  <a:pt x="432460" y="241795"/>
                </a:lnTo>
                <a:lnTo>
                  <a:pt x="432752" y="237985"/>
                </a:lnTo>
                <a:lnTo>
                  <a:pt x="435432" y="237985"/>
                </a:lnTo>
                <a:lnTo>
                  <a:pt x="428307" y="236715"/>
                </a:lnTo>
                <a:lnTo>
                  <a:pt x="427240" y="235445"/>
                </a:lnTo>
                <a:lnTo>
                  <a:pt x="429069" y="234429"/>
                </a:lnTo>
                <a:lnTo>
                  <a:pt x="426821" y="232905"/>
                </a:lnTo>
                <a:lnTo>
                  <a:pt x="423227" y="230466"/>
                </a:lnTo>
                <a:lnTo>
                  <a:pt x="420738" y="231635"/>
                </a:lnTo>
                <a:lnTo>
                  <a:pt x="415874" y="232905"/>
                </a:lnTo>
                <a:lnTo>
                  <a:pt x="413677" y="232905"/>
                </a:lnTo>
                <a:lnTo>
                  <a:pt x="413639" y="230365"/>
                </a:lnTo>
                <a:lnTo>
                  <a:pt x="410235" y="230365"/>
                </a:lnTo>
                <a:lnTo>
                  <a:pt x="411581" y="225285"/>
                </a:lnTo>
                <a:lnTo>
                  <a:pt x="417639" y="224015"/>
                </a:lnTo>
                <a:lnTo>
                  <a:pt x="419696" y="227825"/>
                </a:lnTo>
                <a:lnTo>
                  <a:pt x="420890" y="224015"/>
                </a:lnTo>
                <a:lnTo>
                  <a:pt x="421284" y="222745"/>
                </a:lnTo>
                <a:lnTo>
                  <a:pt x="422071" y="220205"/>
                </a:lnTo>
                <a:lnTo>
                  <a:pt x="415353" y="220205"/>
                </a:lnTo>
                <a:lnTo>
                  <a:pt x="413766" y="216395"/>
                </a:lnTo>
                <a:lnTo>
                  <a:pt x="412648" y="218935"/>
                </a:lnTo>
                <a:lnTo>
                  <a:pt x="406946" y="222745"/>
                </a:lnTo>
                <a:lnTo>
                  <a:pt x="408228" y="220205"/>
                </a:lnTo>
                <a:lnTo>
                  <a:pt x="407809" y="216395"/>
                </a:lnTo>
                <a:lnTo>
                  <a:pt x="407454" y="215125"/>
                </a:lnTo>
                <a:lnTo>
                  <a:pt x="406895" y="213855"/>
                </a:lnTo>
                <a:lnTo>
                  <a:pt x="406336" y="212585"/>
                </a:lnTo>
                <a:lnTo>
                  <a:pt x="401878" y="213855"/>
                </a:lnTo>
                <a:lnTo>
                  <a:pt x="405815" y="208775"/>
                </a:lnTo>
                <a:lnTo>
                  <a:pt x="402653" y="208775"/>
                </a:lnTo>
                <a:lnTo>
                  <a:pt x="399719" y="206235"/>
                </a:lnTo>
                <a:lnTo>
                  <a:pt x="405142" y="199885"/>
                </a:lnTo>
                <a:lnTo>
                  <a:pt x="400659" y="199885"/>
                </a:lnTo>
                <a:lnTo>
                  <a:pt x="398246" y="202425"/>
                </a:lnTo>
                <a:lnTo>
                  <a:pt x="394182" y="204965"/>
                </a:lnTo>
                <a:lnTo>
                  <a:pt x="393255" y="203695"/>
                </a:lnTo>
                <a:lnTo>
                  <a:pt x="391414" y="201155"/>
                </a:lnTo>
                <a:lnTo>
                  <a:pt x="393090" y="198615"/>
                </a:lnTo>
                <a:lnTo>
                  <a:pt x="393928" y="197345"/>
                </a:lnTo>
                <a:lnTo>
                  <a:pt x="394766" y="196075"/>
                </a:lnTo>
                <a:lnTo>
                  <a:pt x="397344" y="190995"/>
                </a:lnTo>
                <a:lnTo>
                  <a:pt x="394919" y="189725"/>
                </a:lnTo>
                <a:lnTo>
                  <a:pt x="393395" y="193535"/>
                </a:lnTo>
                <a:lnTo>
                  <a:pt x="391350" y="197345"/>
                </a:lnTo>
                <a:lnTo>
                  <a:pt x="387388" y="197345"/>
                </a:lnTo>
                <a:lnTo>
                  <a:pt x="384962" y="192265"/>
                </a:lnTo>
                <a:lnTo>
                  <a:pt x="379818" y="192265"/>
                </a:lnTo>
                <a:lnTo>
                  <a:pt x="371563" y="190995"/>
                </a:lnTo>
                <a:lnTo>
                  <a:pt x="370598" y="187185"/>
                </a:lnTo>
                <a:lnTo>
                  <a:pt x="370446" y="186575"/>
                </a:lnTo>
                <a:lnTo>
                  <a:pt x="368795" y="187185"/>
                </a:lnTo>
                <a:lnTo>
                  <a:pt x="368249" y="187185"/>
                </a:lnTo>
                <a:lnTo>
                  <a:pt x="369697" y="185915"/>
                </a:lnTo>
                <a:lnTo>
                  <a:pt x="370433" y="184645"/>
                </a:lnTo>
                <a:lnTo>
                  <a:pt x="366598" y="184645"/>
                </a:lnTo>
                <a:lnTo>
                  <a:pt x="365188" y="190995"/>
                </a:lnTo>
                <a:lnTo>
                  <a:pt x="360260" y="189725"/>
                </a:lnTo>
                <a:lnTo>
                  <a:pt x="357466" y="189725"/>
                </a:lnTo>
                <a:lnTo>
                  <a:pt x="357301" y="188455"/>
                </a:lnTo>
                <a:lnTo>
                  <a:pt x="357149" y="187185"/>
                </a:lnTo>
                <a:lnTo>
                  <a:pt x="356819" y="184645"/>
                </a:lnTo>
                <a:lnTo>
                  <a:pt x="355320" y="179565"/>
                </a:lnTo>
                <a:lnTo>
                  <a:pt x="350037" y="178295"/>
                </a:lnTo>
                <a:lnTo>
                  <a:pt x="350329" y="175755"/>
                </a:lnTo>
                <a:lnTo>
                  <a:pt x="353618" y="174485"/>
                </a:lnTo>
                <a:lnTo>
                  <a:pt x="355231" y="171945"/>
                </a:lnTo>
                <a:lnTo>
                  <a:pt x="346849" y="171945"/>
                </a:lnTo>
                <a:lnTo>
                  <a:pt x="336219" y="174485"/>
                </a:lnTo>
                <a:lnTo>
                  <a:pt x="335089" y="166865"/>
                </a:lnTo>
                <a:lnTo>
                  <a:pt x="334606" y="174485"/>
                </a:lnTo>
                <a:lnTo>
                  <a:pt x="326136" y="177025"/>
                </a:lnTo>
                <a:lnTo>
                  <a:pt x="319011" y="179565"/>
                </a:lnTo>
                <a:lnTo>
                  <a:pt x="318363" y="182105"/>
                </a:lnTo>
                <a:lnTo>
                  <a:pt x="317754" y="184645"/>
                </a:lnTo>
                <a:lnTo>
                  <a:pt x="317665" y="187185"/>
                </a:lnTo>
                <a:lnTo>
                  <a:pt x="309384" y="185915"/>
                </a:lnTo>
                <a:lnTo>
                  <a:pt x="309511" y="184645"/>
                </a:lnTo>
                <a:lnTo>
                  <a:pt x="311734" y="182105"/>
                </a:lnTo>
                <a:lnTo>
                  <a:pt x="314693" y="180835"/>
                </a:lnTo>
                <a:lnTo>
                  <a:pt x="312508" y="180835"/>
                </a:lnTo>
                <a:lnTo>
                  <a:pt x="312432" y="179565"/>
                </a:lnTo>
                <a:lnTo>
                  <a:pt x="312280" y="177025"/>
                </a:lnTo>
                <a:lnTo>
                  <a:pt x="316115" y="174485"/>
                </a:lnTo>
                <a:lnTo>
                  <a:pt x="320306" y="171945"/>
                </a:lnTo>
                <a:lnTo>
                  <a:pt x="320014" y="173215"/>
                </a:lnTo>
                <a:lnTo>
                  <a:pt x="319366" y="177025"/>
                </a:lnTo>
                <a:lnTo>
                  <a:pt x="323723" y="174485"/>
                </a:lnTo>
                <a:lnTo>
                  <a:pt x="326809" y="171945"/>
                </a:lnTo>
                <a:lnTo>
                  <a:pt x="328358" y="170675"/>
                </a:lnTo>
                <a:lnTo>
                  <a:pt x="330073" y="168135"/>
                </a:lnTo>
                <a:lnTo>
                  <a:pt x="330936" y="166865"/>
                </a:lnTo>
                <a:lnTo>
                  <a:pt x="329996" y="168135"/>
                </a:lnTo>
                <a:lnTo>
                  <a:pt x="327710" y="168135"/>
                </a:lnTo>
                <a:lnTo>
                  <a:pt x="328904" y="166865"/>
                </a:lnTo>
                <a:lnTo>
                  <a:pt x="329869" y="165595"/>
                </a:lnTo>
                <a:lnTo>
                  <a:pt x="330479" y="164325"/>
                </a:lnTo>
                <a:lnTo>
                  <a:pt x="328803" y="165595"/>
                </a:lnTo>
                <a:lnTo>
                  <a:pt x="326618" y="166865"/>
                </a:lnTo>
                <a:lnTo>
                  <a:pt x="328383" y="163055"/>
                </a:lnTo>
                <a:lnTo>
                  <a:pt x="329565" y="160515"/>
                </a:lnTo>
                <a:lnTo>
                  <a:pt x="330746" y="157975"/>
                </a:lnTo>
                <a:lnTo>
                  <a:pt x="328295" y="160515"/>
                </a:lnTo>
                <a:lnTo>
                  <a:pt x="327240" y="157975"/>
                </a:lnTo>
                <a:lnTo>
                  <a:pt x="324104" y="150355"/>
                </a:lnTo>
                <a:lnTo>
                  <a:pt x="320751" y="151371"/>
                </a:lnTo>
                <a:lnTo>
                  <a:pt x="320751" y="164325"/>
                </a:lnTo>
                <a:lnTo>
                  <a:pt x="320725" y="166865"/>
                </a:lnTo>
                <a:lnTo>
                  <a:pt x="319430" y="166865"/>
                </a:lnTo>
                <a:lnTo>
                  <a:pt x="318465" y="165595"/>
                </a:lnTo>
                <a:lnTo>
                  <a:pt x="318173" y="164325"/>
                </a:lnTo>
                <a:lnTo>
                  <a:pt x="320141" y="163055"/>
                </a:lnTo>
                <a:lnTo>
                  <a:pt x="320751" y="164325"/>
                </a:lnTo>
                <a:lnTo>
                  <a:pt x="320751" y="151371"/>
                </a:lnTo>
                <a:lnTo>
                  <a:pt x="315709" y="152895"/>
                </a:lnTo>
                <a:lnTo>
                  <a:pt x="306997" y="156705"/>
                </a:lnTo>
                <a:lnTo>
                  <a:pt x="298335" y="157975"/>
                </a:lnTo>
                <a:lnTo>
                  <a:pt x="290042" y="157975"/>
                </a:lnTo>
                <a:lnTo>
                  <a:pt x="296037" y="154165"/>
                </a:lnTo>
                <a:lnTo>
                  <a:pt x="296849" y="149085"/>
                </a:lnTo>
                <a:lnTo>
                  <a:pt x="300609" y="144005"/>
                </a:lnTo>
                <a:lnTo>
                  <a:pt x="301548" y="142735"/>
                </a:lnTo>
                <a:lnTo>
                  <a:pt x="301891" y="146545"/>
                </a:lnTo>
                <a:lnTo>
                  <a:pt x="305371" y="147815"/>
                </a:lnTo>
                <a:lnTo>
                  <a:pt x="309981" y="147815"/>
                </a:lnTo>
                <a:lnTo>
                  <a:pt x="313702" y="149085"/>
                </a:lnTo>
                <a:lnTo>
                  <a:pt x="311886" y="147815"/>
                </a:lnTo>
                <a:lnTo>
                  <a:pt x="314629" y="144005"/>
                </a:lnTo>
                <a:lnTo>
                  <a:pt x="303606" y="144005"/>
                </a:lnTo>
                <a:lnTo>
                  <a:pt x="304596" y="142735"/>
                </a:lnTo>
                <a:lnTo>
                  <a:pt x="305574" y="141465"/>
                </a:lnTo>
                <a:lnTo>
                  <a:pt x="307543" y="138925"/>
                </a:lnTo>
                <a:lnTo>
                  <a:pt x="304800" y="138925"/>
                </a:lnTo>
                <a:lnTo>
                  <a:pt x="304165" y="135115"/>
                </a:lnTo>
                <a:lnTo>
                  <a:pt x="299923" y="140195"/>
                </a:lnTo>
                <a:lnTo>
                  <a:pt x="295795" y="141465"/>
                </a:lnTo>
                <a:lnTo>
                  <a:pt x="291693" y="138925"/>
                </a:lnTo>
                <a:lnTo>
                  <a:pt x="287566" y="138925"/>
                </a:lnTo>
                <a:lnTo>
                  <a:pt x="288315" y="137655"/>
                </a:lnTo>
                <a:lnTo>
                  <a:pt x="289814" y="135128"/>
                </a:lnTo>
                <a:lnTo>
                  <a:pt x="284734" y="137655"/>
                </a:lnTo>
                <a:lnTo>
                  <a:pt x="283984" y="136385"/>
                </a:lnTo>
                <a:lnTo>
                  <a:pt x="283857" y="136156"/>
                </a:lnTo>
                <a:lnTo>
                  <a:pt x="285343" y="133845"/>
                </a:lnTo>
                <a:lnTo>
                  <a:pt x="283425" y="134937"/>
                </a:lnTo>
                <a:lnTo>
                  <a:pt x="283641" y="135788"/>
                </a:lnTo>
                <a:lnTo>
                  <a:pt x="283210" y="135051"/>
                </a:lnTo>
                <a:lnTo>
                  <a:pt x="280860" y="136385"/>
                </a:lnTo>
                <a:lnTo>
                  <a:pt x="279285" y="133845"/>
                </a:lnTo>
                <a:lnTo>
                  <a:pt x="276936" y="130035"/>
                </a:lnTo>
                <a:lnTo>
                  <a:pt x="280377" y="127495"/>
                </a:lnTo>
                <a:lnTo>
                  <a:pt x="281406" y="127495"/>
                </a:lnTo>
                <a:lnTo>
                  <a:pt x="275755" y="123685"/>
                </a:lnTo>
                <a:lnTo>
                  <a:pt x="273304" y="122415"/>
                </a:lnTo>
                <a:lnTo>
                  <a:pt x="268389" y="119875"/>
                </a:lnTo>
                <a:lnTo>
                  <a:pt x="260781" y="118605"/>
                </a:lnTo>
                <a:lnTo>
                  <a:pt x="254444" y="122415"/>
                </a:lnTo>
                <a:lnTo>
                  <a:pt x="255155" y="121145"/>
                </a:lnTo>
                <a:lnTo>
                  <a:pt x="262534" y="112255"/>
                </a:lnTo>
                <a:lnTo>
                  <a:pt x="264147" y="110985"/>
                </a:lnTo>
                <a:lnTo>
                  <a:pt x="232397" y="132575"/>
                </a:lnTo>
                <a:lnTo>
                  <a:pt x="237363" y="124955"/>
                </a:lnTo>
                <a:lnTo>
                  <a:pt x="242887" y="116065"/>
                </a:lnTo>
                <a:lnTo>
                  <a:pt x="245859" y="112255"/>
                </a:lnTo>
                <a:lnTo>
                  <a:pt x="248831" y="108445"/>
                </a:lnTo>
                <a:lnTo>
                  <a:pt x="255028" y="104635"/>
                </a:lnTo>
                <a:lnTo>
                  <a:pt x="254190" y="102095"/>
                </a:lnTo>
                <a:lnTo>
                  <a:pt x="253085" y="99555"/>
                </a:lnTo>
                <a:lnTo>
                  <a:pt x="247967" y="99555"/>
                </a:lnTo>
                <a:lnTo>
                  <a:pt x="248323" y="102095"/>
                </a:lnTo>
                <a:lnTo>
                  <a:pt x="243293" y="112255"/>
                </a:lnTo>
                <a:lnTo>
                  <a:pt x="241388" y="112255"/>
                </a:lnTo>
                <a:lnTo>
                  <a:pt x="241681" y="109715"/>
                </a:lnTo>
                <a:lnTo>
                  <a:pt x="241833" y="108445"/>
                </a:lnTo>
                <a:lnTo>
                  <a:pt x="242125" y="105905"/>
                </a:lnTo>
                <a:lnTo>
                  <a:pt x="242112" y="103365"/>
                </a:lnTo>
                <a:lnTo>
                  <a:pt x="241719" y="100825"/>
                </a:lnTo>
                <a:lnTo>
                  <a:pt x="241554" y="98666"/>
                </a:lnTo>
                <a:lnTo>
                  <a:pt x="232181" y="108445"/>
                </a:lnTo>
                <a:lnTo>
                  <a:pt x="229857" y="107175"/>
                </a:lnTo>
                <a:lnTo>
                  <a:pt x="231432" y="105905"/>
                </a:lnTo>
                <a:lnTo>
                  <a:pt x="232092" y="104635"/>
                </a:lnTo>
                <a:lnTo>
                  <a:pt x="233413" y="102095"/>
                </a:lnTo>
                <a:lnTo>
                  <a:pt x="236677" y="95796"/>
                </a:lnTo>
                <a:lnTo>
                  <a:pt x="228142" y="100393"/>
                </a:lnTo>
                <a:lnTo>
                  <a:pt x="230111" y="95745"/>
                </a:lnTo>
                <a:lnTo>
                  <a:pt x="231724" y="91935"/>
                </a:lnTo>
                <a:lnTo>
                  <a:pt x="231965" y="90665"/>
                </a:lnTo>
                <a:lnTo>
                  <a:pt x="232435" y="88125"/>
                </a:lnTo>
                <a:lnTo>
                  <a:pt x="231597" y="90665"/>
                </a:lnTo>
                <a:lnTo>
                  <a:pt x="230657" y="89395"/>
                </a:lnTo>
                <a:lnTo>
                  <a:pt x="226898" y="84315"/>
                </a:lnTo>
                <a:lnTo>
                  <a:pt x="224409" y="84315"/>
                </a:lnTo>
                <a:lnTo>
                  <a:pt x="225412" y="89395"/>
                </a:lnTo>
                <a:lnTo>
                  <a:pt x="219875" y="88125"/>
                </a:lnTo>
                <a:lnTo>
                  <a:pt x="206603" y="95745"/>
                </a:lnTo>
                <a:lnTo>
                  <a:pt x="200761" y="95745"/>
                </a:lnTo>
                <a:lnTo>
                  <a:pt x="203174" y="94475"/>
                </a:lnTo>
                <a:lnTo>
                  <a:pt x="212394" y="81775"/>
                </a:lnTo>
                <a:lnTo>
                  <a:pt x="209626" y="77965"/>
                </a:lnTo>
                <a:lnTo>
                  <a:pt x="203123" y="84315"/>
                </a:lnTo>
                <a:lnTo>
                  <a:pt x="193548" y="93205"/>
                </a:lnTo>
                <a:lnTo>
                  <a:pt x="183299" y="100825"/>
                </a:lnTo>
                <a:lnTo>
                  <a:pt x="174790" y="104635"/>
                </a:lnTo>
                <a:lnTo>
                  <a:pt x="175729" y="100825"/>
                </a:lnTo>
                <a:lnTo>
                  <a:pt x="168478" y="100825"/>
                </a:lnTo>
                <a:lnTo>
                  <a:pt x="176733" y="94475"/>
                </a:lnTo>
                <a:lnTo>
                  <a:pt x="183781" y="89395"/>
                </a:lnTo>
                <a:lnTo>
                  <a:pt x="185534" y="88125"/>
                </a:lnTo>
                <a:lnTo>
                  <a:pt x="187299" y="86855"/>
                </a:lnTo>
                <a:lnTo>
                  <a:pt x="198043" y="79235"/>
                </a:lnTo>
                <a:lnTo>
                  <a:pt x="200240" y="77965"/>
                </a:lnTo>
                <a:lnTo>
                  <a:pt x="206819" y="74155"/>
                </a:lnTo>
                <a:lnTo>
                  <a:pt x="205752" y="70345"/>
                </a:lnTo>
                <a:lnTo>
                  <a:pt x="208597" y="70345"/>
                </a:lnTo>
                <a:lnTo>
                  <a:pt x="204241" y="67805"/>
                </a:lnTo>
                <a:lnTo>
                  <a:pt x="204787" y="62725"/>
                </a:lnTo>
                <a:lnTo>
                  <a:pt x="209588" y="63995"/>
                </a:lnTo>
                <a:lnTo>
                  <a:pt x="210908" y="63995"/>
                </a:lnTo>
                <a:lnTo>
                  <a:pt x="209511" y="62725"/>
                </a:lnTo>
                <a:lnTo>
                  <a:pt x="202501" y="56375"/>
                </a:lnTo>
                <a:lnTo>
                  <a:pt x="198577" y="63995"/>
                </a:lnTo>
                <a:lnTo>
                  <a:pt x="190741" y="58915"/>
                </a:lnTo>
                <a:lnTo>
                  <a:pt x="187553" y="65265"/>
                </a:lnTo>
                <a:lnTo>
                  <a:pt x="202501" y="63995"/>
                </a:lnTo>
                <a:lnTo>
                  <a:pt x="197866" y="70345"/>
                </a:lnTo>
                <a:lnTo>
                  <a:pt x="191071" y="75425"/>
                </a:lnTo>
                <a:lnTo>
                  <a:pt x="183908" y="77965"/>
                </a:lnTo>
                <a:lnTo>
                  <a:pt x="178142" y="75425"/>
                </a:lnTo>
                <a:lnTo>
                  <a:pt x="178142" y="71615"/>
                </a:lnTo>
                <a:lnTo>
                  <a:pt x="187071" y="63995"/>
                </a:lnTo>
                <a:lnTo>
                  <a:pt x="187731" y="62725"/>
                </a:lnTo>
                <a:lnTo>
                  <a:pt x="188391" y="61455"/>
                </a:lnTo>
                <a:lnTo>
                  <a:pt x="186067" y="62725"/>
                </a:lnTo>
                <a:lnTo>
                  <a:pt x="178955" y="62725"/>
                </a:lnTo>
                <a:lnTo>
                  <a:pt x="179362" y="60185"/>
                </a:lnTo>
                <a:lnTo>
                  <a:pt x="184619" y="57645"/>
                </a:lnTo>
                <a:lnTo>
                  <a:pt x="181737" y="56375"/>
                </a:lnTo>
                <a:lnTo>
                  <a:pt x="177647" y="57645"/>
                </a:lnTo>
                <a:lnTo>
                  <a:pt x="173863" y="57645"/>
                </a:lnTo>
                <a:lnTo>
                  <a:pt x="171919" y="53835"/>
                </a:lnTo>
                <a:lnTo>
                  <a:pt x="170573" y="52565"/>
                </a:lnTo>
                <a:lnTo>
                  <a:pt x="172440" y="42405"/>
                </a:lnTo>
                <a:lnTo>
                  <a:pt x="169672" y="46215"/>
                </a:lnTo>
                <a:lnTo>
                  <a:pt x="166154" y="56375"/>
                </a:lnTo>
                <a:lnTo>
                  <a:pt x="160058" y="69075"/>
                </a:lnTo>
                <a:lnTo>
                  <a:pt x="153339" y="80505"/>
                </a:lnTo>
                <a:lnTo>
                  <a:pt x="148018" y="88125"/>
                </a:lnTo>
                <a:lnTo>
                  <a:pt x="147828" y="86855"/>
                </a:lnTo>
                <a:lnTo>
                  <a:pt x="144284" y="75425"/>
                </a:lnTo>
                <a:lnTo>
                  <a:pt x="144767" y="70345"/>
                </a:lnTo>
                <a:lnTo>
                  <a:pt x="145796" y="61455"/>
                </a:lnTo>
                <a:lnTo>
                  <a:pt x="157492" y="56375"/>
                </a:lnTo>
                <a:lnTo>
                  <a:pt x="157848" y="53835"/>
                </a:lnTo>
                <a:lnTo>
                  <a:pt x="158394" y="50025"/>
                </a:lnTo>
                <a:lnTo>
                  <a:pt x="157162" y="51295"/>
                </a:lnTo>
                <a:lnTo>
                  <a:pt x="154305" y="53835"/>
                </a:lnTo>
                <a:lnTo>
                  <a:pt x="153263" y="53835"/>
                </a:lnTo>
                <a:lnTo>
                  <a:pt x="152895" y="52565"/>
                </a:lnTo>
                <a:lnTo>
                  <a:pt x="152527" y="51295"/>
                </a:lnTo>
                <a:lnTo>
                  <a:pt x="155790" y="48755"/>
                </a:lnTo>
                <a:lnTo>
                  <a:pt x="157429" y="47485"/>
                </a:lnTo>
                <a:lnTo>
                  <a:pt x="153238" y="46215"/>
                </a:lnTo>
                <a:lnTo>
                  <a:pt x="150126" y="48755"/>
                </a:lnTo>
                <a:lnTo>
                  <a:pt x="148094" y="48755"/>
                </a:lnTo>
                <a:lnTo>
                  <a:pt x="147320" y="47485"/>
                </a:lnTo>
                <a:lnTo>
                  <a:pt x="147980" y="52565"/>
                </a:lnTo>
                <a:lnTo>
                  <a:pt x="143217" y="52565"/>
                </a:lnTo>
                <a:lnTo>
                  <a:pt x="144983" y="48755"/>
                </a:lnTo>
                <a:lnTo>
                  <a:pt x="140576" y="46215"/>
                </a:lnTo>
                <a:lnTo>
                  <a:pt x="139280" y="52565"/>
                </a:lnTo>
                <a:lnTo>
                  <a:pt x="127850" y="61455"/>
                </a:lnTo>
                <a:lnTo>
                  <a:pt x="123177" y="61455"/>
                </a:lnTo>
                <a:lnTo>
                  <a:pt x="124396" y="58915"/>
                </a:lnTo>
                <a:lnTo>
                  <a:pt x="124675" y="57645"/>
                </a:lnTo>
                <a:lnTo>
                  <a:pt x="124942" y="56375"/>
                </a:lnTo>
                <a:lnTo>
                  <a:pt x="125171" y="55105"/>
                </a:lnTo>
                <a:lnTo>
                  <a:pt x="121678" y="52565"/>
                </a:lnTo>
                <a:lnTo>
                  <a:pt x="118186" y="50025"/>
                </a:lnTo>
                <a:lnTo>
                  <a:pt x="116154" y="44945"/>
                </a:lnTo>
                <a:lnTo>
                  <a:pt x="109093" y="41135"/>
                </a:lnTo>
                <a:lnTo>
                  <a:pt x="109385" y="38595"/>
                </a:lnTo>
                <a:lnTo>
                  <a:pt x="107492" y="35445"/>
                </a:lnTo>
                <a:lnTo>
                  <a:pt x="103428" y="41135"/>
                </a:lnTo>
                <a:lnTo>
                  <a:pt x="97421" y="47485"/>
                </a:lnTo>
                <a:lnTo>
                  <a:pt x="90563" y="51295"/>
                </a:lnTo>
                <a:lnTo>
                  <a:pt x="83451" y="52565"/>
                </a:lnTo>
                <a:lnTo>
                  <a:pt x="76555" y="52565"/>
                </a:lnTo>
                <a:lnTo>
                  <a:pt x="77787" y="51295"/>
                </a:lnTo>
                <a:lnTo>
                  <a:pt x="82727" y="46215"/>
                </a:lnTo>
                <a:lnTo>
                  <a:pt x="83959" y="44945"/>
                </a:lnTo>
                <a:lnTo>
                  <a:pt x="82283" y="46215"/>
                </a:lnTo>
                <a:lnTo>
                  <a:pt x="75285" y="44945"/>
                </a:lnTo>
                <a:lnTo>
                  <a:pt x="69240" y="48755"/>
                </a:lnTo>
                <a:lnTo>
                  <a:pt x="64020" y="51295"/>
                </a:lnTo>
                <a:lnTo>
                  <a:pt x="60985" y="48755"/>
                </a:lnTo>
                <a:lnTo>
                  <a:pt x="59474" y="47485"/>
                </a:lnTo>
                <a:lnTo>
                  <a:pt x="59004" y="42405"/>
                </a:lnTo>
                <a:lnTo>
                  <a:pt x="58762" y="39865"/>
                </a:lnTo>
                <a:lnTo>
                  <a:pt x="60325" y="38595"/>
                </a:lnTo>
                <a:lnTo>
                  <a:pt x="64985" y="34785"/>
                </a:lnTo>
                <a:lnTo>
                  <a:pt x="66243" y="30975"/>
                </a:lnTo>
                <a:lnTo>
                  <a:pt x="72072" y="29705"/>
                </a:lnTo>
                <a:lnTo>
                  <a:pt x="71691" y="37325"/>
                </a:lnTo>
                <a:lnTo>
                  <a:pt x="74968" y="38595"/>
                </a:lnTo>
                <a:lnTo>
                  <a:pt x="72428" y="34785"/>
                </a:lnTo>
                <a:lnTo>
                  <a:pt x="74879" y="32245"/>
                </a:lnTo>
                <a:lnTo>
                  <a:pt x="77343" y="32245"/>
                </a:lnTo>
                <a:lnTo>
                  <a:pt x="76568" y="30975"/>
                </a:lnTo>
                <a:lnTo>
                  <a:pt x="74295" y="29705"/>
                </a:lnTo>
                <a:lnTo>
                  <a:pt x="72021" y="28435"/>
                </a:lnTo>
                <a:lnTo>
                  <a:pt x="69748" y="27165"/>
                </a:lnTo>
                <a:lnTo>
                  <a:pt x="61849" y="22085"/>
                </a:lnTo>
                <a:lnTo>
                  <a:pt x="56476" y="17754"/>
                </a:lnTo>
                <a:lnTo>
                  <a:pt x="56476" y="55740"/>
                </a:lnTo>
                <a:lnTo>
                  <a:pt x="55829" y="55105"/>
                </a:lnTo>
                <a:lnTo>
                  <a:pt x="56095" y="55105"/>
                </a:lnTo>
                <a:lnTo>
                  <a:pt x="56476" y="55740"/>
                </a:lnTo>
                <a:lnTo>
                  <a:pt x="56476" y="17754"/>
                </a:lnTo>
                <a:lnTo>
                  <a:pt x="55549" y="17005"/>
                </a:lnTo>
                <a:lnTo>
                  <a:pt x="53124" y="18275"/>
                </a:lnTo>
                <a:lnTo>
                  <a:pt x="49491" y="18275"/>
                </a:lnTo>
                <a:lnTo>
                  <a:pt x="49682" y="22085"/>
                </a:lnTo>
                <a:lnTo>
                  <a:pt x="52743" y="22085"/>
                </a:lnTo>
                <a:lnTo>
                  <a:pt x="52997" y="28435"/>
                </a:lnTo>
                <a:lnTo>
                  <a:pt x="44615" y="27165"/>
                </a:lnTo>
                <a:lnTo>
                  <a:pt x="47002" y="30975"/>
                </a:lnTo>
                <a:lnTo>
                  <a:pt x="41783" y="32245"/>
                </a:lnTo>
                <a:lnTo>
                  <a:pt x="35369" y="36055"/>
                </a:lnTo>
                <a:lnTo>
                  <a:pt x="31508" y="32245"/>
                </a:lnTo>
                <a:lnTo>
                  <a:pt x="33096" y="26390"/>
                </a:lnTo>
                <a:lnTo>
                  <a:pt x="35115" y="29705"/>
                </a:lnTo>
                <a:lnTo>
                  <a:pt x="37465" y="28435"/>
                </a:lnTo>
                <a:lnTo>
                  <a:pt x="35331" y="27165"/>
                </a:lnTo>
                <a:lnTo>
                  <a:pt x="34112" y="24625"/>
                </a:lnTo>
                <a:lnTo>
                  <a:pt x="33502" y="23355"/>
                </a:lnTo>
                <a:lnTo>
                  <a:pt x="31153" y="20815"/>
                </a:lnTo>
                <a:lnTo>
                  <a:pt x="27419" y="23355"/>
                </a:lnTo>
                <a:lnTo>
                  <a:pt x="28930" y="29705"/>
                </a:lnTo>
                <a:lnTo>
                  <a:pt x="23774" y="32245"/>
                </a:lnTo>
                <a:lnTo>
                  <a:pt x="16167" y="38595"/>
                </a:lnTo>
                <a:lnTo>
                  <a:pt x="19951" y="39865"/>
                </a:lnTo>
                <a:lnTo>
                  <a:pt x="23482" y="41135"/>
                </a:lnTo>
                <a:lnTo>
                  <a:pt x="25095" y="36055"/>
                </a:lnTo>
                <a:lnTo>
                  <a:pt x="25387" y="41135"/>
                </a:lnTo>
                <a:lnTo>
                  <a:pt x="26847" y="43675"/>
                </a:lnTo>
                <a:lnTo>
                  <a:pt x="28600" y="46215"/>
                </a:lnTo>
                <a:lnTo>
                  <a:pt x="29730" y="51295"/>
                </a:lnTo>
                <a:lnTo>
                  <a:pt x="30632" y="50025"/>
                </a:lnTo>
                <a:lnTo>
                  <a:pt x="30187" y="46215"/>
                </a:lnTo>
                <a:lnTo>
                  <a:pt x="33413" y="50025"/>
                </a:lnTo>
                <a:lnTo>
                  <a:pt x="33896" y="48755"/>
                </a:lnTo>
                <a:lnTo>
                  <a:pt x="35115" y="47485"/>
                </a:lnTo>
                <a:lnTo>
                  <a:pt x="34734" y="46215"/>
                </a:lnTo>
                <a:lnTo>
                  <a:pt x="34569" y="44945"/>
                </a:lnTo>
                <a:lnTo>
                  <a:pt x="34823" y="43675"/>
                </a:lnTo>
                <a:lnTo>
                  <a:pt x="39052" y="38595"/>
                </a:lnTo>
                <a:lnTo>
                  <a:pt x="44970" y="41135"/>
                </a:lnTo>
                <a:lnTo>
                  <a:pt x="48133" y="39865"/>
                </a:lnTo>
                <a:lnTo>
                  <a:pt x="49834" y="41135"/>
                </a:lnTo>
                <a:lnTo>
                  <a:pt x="46037" y="41135"/>
                </a:lnTo>
                <a:lnTo>
                  <a:pt x="46101" y="44945"/>
                </a:lnTo>
                <a:lnTo>
                  <a:pt x="50939" y="42405"/>
                </a:lnTo>
                <a:lnTo>
                  <a:pt x="48907" y="47485"/>
                </a:lnTo>
                <a:lnTo>
                  <a:pt x="50685" y="50380"/>
                </a:lnTo>
                <a:lnTo>
                  <a:pt x="50457" y="51295"/>
                </a:lnTo>
                <a:lnTo>
                  <a:pt x="50355" y="52565"/>
                </a:lnTo>
                <a:lnTo>
                  <a:pt x="51295" y="51371"/>
                </a:lnTo>
                <a:lnTo>
                  <a:pt x="52806" y="53835"/>
                </a:lnTo>
                <a:lnTo>
                  <a:pt x="46329" y="53835"/>
                </a:lnTo>
                <a:lnTo>
                  <a:pt x="50812" y="56375"/>
                </a:lnTo>
                <a:lnTo>
                  <a:pt x="52197" y="60185"/>
                </a:lnTo>
                <a:lnTo>
                  <a:pt x="55346" y="63995"/>
                </a:lnTo>
                <a:lnTo>
                  <a:pt x="58635" y="62725"/>
                </a:lnTo>
                <a:lnTo>
                  <a:pt x="60286" y="63995"/>
                </a:lnTo>
                <a:lnTo>
                  <a:pt x="61912" y="62725"/>
                </a:lnTo>
                <a:lnTo>
                  <a:pt x="66789" y="58915"/>
                </a:lnTo>
                <a:lnTo>
                  <a:pt x="62992" y="62725"/>
                </a:lnTo>
                <a:lnTo>
                  <a:pt x="71716" y="62725"/>
                </a:lnTo>
                <a:lnTo>
                  <a:pt x="71170" y="63995"/>
                </a:lnTo>
                <a:lnTo>
                  <a:pt x="77012" y="65265"/>
                </a:lnTo>
                <a:lnTo>
                  <a:pt x="83553" y="66535"/>
                </a:lnTo>
                <a:lnTo>
                  <a:pt x="89484" y="69075"/>
                </a:lnTo>
                <a:lnTo>
                  <a:pt x="93535" y="75425"/>
                </a:lnTo>
                <a:lnTo>
                  <a:pt x="99885" y="75425"/>
                </a:lnTo>
                <a:lnTo>
                  <a:pt x="103009" y="79235"/>
                </a:lnTo>
                <a:lnTo>
                  <a:pt x="101523" y="83045"/>
                </a:lnTo>
                <a:lnTo>
                  <a:pt x="105295" y="83045"/>
                </a:lnTo>
                <a:lnTo>
                  <a:pt x="108165" y="93205"/>
                </a:lnTo>
                <a:lnTo>
                  <a:pt x="111836" y="89395"/>
                </a:lnTo>
                <a:lnTo>
                  <a:pt x="112674" y="95745"/>
                </a:lnTo>
                <a:lnTo>
                  <a:pt x="117754" y="99555"/>
                </a:lnTo>
                <a:lnTo>
                  <a:pt x="124167" y="102095"/>
                </a:lnTo>
                <a:lnTo>
                  <a:pt x="129006" y="104635"/>
                </a:lnTo>
                <a:lnTo>
                  <a:pt x="132321" y="98285"/>
                </a:lnTo>
                <a:lnTo>
                  <a:pt x="135775" y="100825"/>
                </a:lnTo>
                <a:lnTo>
                  <a:pt x="140119" y="100825"/>
                </a:lnTo>
                <a:lnTo>
                  <a:pt x="145884" y="102095"/>
                </a:lnTo>
                <a:lnTo>
                  <a:pt x="147777" y="98285"/>
                </a:lnTo>
                <a:lnTo>
                  <a:pt x="148399" y="97015"/>
                </a:lnTo>
                <a:lnTo>
                  <a:pt x="154559" y="94475"/>
                </a:lnTo>
                <a:lnTo>
                  <a:pt x="156527" y="105905"/>
                </a:lnTo>
                <a:lnTo>
                  <a:pt x="162737" y="108445"/>
                </a:lnTo>
                <a:lnTo>
                  <a:pt x="161226" y="109715"/>
                </a:lnTo>
                <a:lnTo>
                  <a:pt x="160578" y="109042"/>
                </a:lnTo>
                <a:lnTo>
                  <a:pt x="162966" y="113525"/>
                </a:lnTo>
                <a:lnTo>
                  <a:pt x="169938" y="114795"/>
                </a:lnTo>
                <a:lnTo>
                  <a:pt x="177114" y="114795"/>
                </a:lnTo>
                <a:lnTo>
                  <a:pt x="181102" y="119875"/>
                </a:lnTo>
                <a:lnTo>
                  <a:pt x="183819" y="119875"/>
                </a:lnTo>
                <a:lnTo>
                  <a:pt x="184581" y="121145"/>
                </a:lnTo>
                <a:lnTo>
                  <a:pt x="184975" y="122415"/>
                </a:lnTo>
                <a:lnTo>
                  <a:pt x="184556" y="122415"/>
                </a:lnTo>
                <a:lnTo>
                  <a:pt x="185077" y="123685"/>
                </a:lnTo>
                <a:lnTo>
                  <a:pt x="185267" y="124955"/>
                </a:lnTo>
                <a:lnTo>
                  <a:pt x="185394" y="126225"/>
                </a:lnTo>
                <a:lnTo>
                  <a:pt x="185712" y="127495"/>
                </a:lnTo>
                <a:lnTo>
                  <a:pt x="185712" y="123685"/>
                </a:lnTo>
                <a:lnTo>
                  <a:pt x="186715" y="123685"/>
                </a:lnTo>
                <a:lnTo>
                  <a:pt x="188976" y="124955"/>
                </a:lnTo>
                <a:lnTo>
                  <a:pt x="191579" y="124955"/>
                </a:lnTo>
                <a:lnTo>
                  <a:pt x="189166" y="130035"/>
                </a:lnTo>
                <a:lnTo>
                  <a:pt x="189674" y="130035"/>
                </a:lnTo>
                <a:lnTo>
                  <a:pt x="190296" y="133845"/>
                </a:lnTo>
                <a:lnTo>
                  <a:pt x="192671" y="128765"/>
                </a:lnTo>
                <a:lnTo>
                  <a:pt x="194119" y="124955"/>
                </a:lnTo>
                <a:lnTo>
                  <a:pt x="195580" y="123685"/>
                </a:lnTo>
                <a:lnTo>
                  <a:pt x="197053" y="123685"/>
                </a:lnTo>
                <a:lnTo>
                  <a:pt x="198513" y="122415"/>
                </a:lnTo>
                <a:lnTo>
                  <a:pt x="197916" y="127495"/>
                </a:lnTo>
                <a:lnTo>
                  <a:pt x="199974" y="127495"/>
                </a:lnTo>
                <a:lnTo>
                  <a:pt x="202069" y="128765"/>
                </a:lnTo>
                <a:lnTo>
                  <a:pt x="201574" y="132575"/>
                </a:lnTo>
                <a:lnTo>
                  <a:pt x="205143" y="131305"/>
                </a:lnTo>
                <a:lnTo>
                  <a:pt x="209613" y="132575"/>
                </a:lnTo>
                <a:lnTo>
                  <a:pt x="214604" y="131305"/>
                </a:lnTo>
                <a:lnTo>
                  <a:pt x="219773" y="127495"/>
                </a:lnTo>
                <a:lnTo>
                  <a:pt x="219100" y="128765"/>
                </a:lnTo>
                <a:lnTo>
                  <a:pt x="218224" y="128765"/>
                </a:lnTo>
                <a:lnTo>
                  <a:pt x="219608" y="131305"/>
                </a:lnTo>
                <a:lnTo>
                  <a:pt x="221056" y="133845"/>
                </a:lnTo>
                <a:lnTo>
                  <a:pt x="224536" y="132575"/>
                </a:lnTo>
                <a:lnTo>
                  <a:pt x="221157" y="138925"/>
                </a:lnTo>
                <a:lnTo>
                  <a:pt x="231279" y="133845"/>
                </a:lnTo>
                <a:lnTo>
                  <a:pt x="231203" y="140195"/>
                </a:lnTo>
                <a:lnTo>
                  <a:pt x="230924" y="142735"/>
                </a:lnTo>
                <a:lnTo>
                  <a:pt x="224993" y="145275"/>
                </a:lnTo>
                <a:lnTo>
                  <a:pt x="231089" y="144005"/>
                </a:lnTo>
                <a:lnTo>
                  <a:pt x="236994" y="144005"/>
                </a:lnTo>
                <a:lnTo>
                  <a:pt x="242582" y="142735"/>
                </a:lnTo>
                <a:lnTo>
                  <a:pt x="239522" y="146545"/>
                </a:lnTo>
                <a:lnTo>
                  <a:pt x="241554" y="147815"/>
                </a:lnTo>
                <a:lnTo>
                  <a:pt x="248450" y="144005"/>
                </a:lnTo>
                <a:lnTo>
                  <a:pt x="247294" y="147815"/>
                </a:lnTo>
                <a:lnTo>
                  <a:pt x="250202" y="155435"/>
                </a:lnTo>
                <a:lnTo>
                  <a:pt x="258076" y="161785"/>
                </a:lnTo>
                <a:lnTo>
                  <a:pt x="267258" y="169405"/>
                </a:lnTo>
                <a:lnTo>
                  <a:pt x="274129" y="179565"/>
                </a:lnTo>
                <a:lnTo>
                  <a:pt x="277177" y="174485"/>
                </a:lnTo>
                <a:lnTo>
                  <a:pt x="278041" y="177025"/>
                </a:lnTo>
                <a:lnTo>
                  <a:pt x="279019" y="180835"/>
                </a:lnTo>
                <a:lnTo>
                  <a:pt x="282409" y="179565"/>
                </a:lnTo>
                <a:lnTo>
                  <a:pt x="280962" y="182105"/>
                </a:lnTo>
                <a:lnTo>
                  <a:pt x="281317" y="184645"/>
                </a:lnTo>
                <a:lnTo>
                  <a:pt x="277774" y="185915"/>
                </a:lnTo>
                <a:lnTo>
                  <a:pt x="285280" y="187185"/>
                </a:lnTo>
                <a:lnTo>
                  <a:pt x="282702" y="197345"/>
                </a:lnTo>
                <a:lnTo>
                  <a:pt x="292239" y="192265"/>
                </a:lnTo>
                <a:lnTo>
                  <a:pt x="290753" y="196075"/>
                </a:lnTo>
                <a:lnTo>
                  <a:pt x="288010" y="194805"/>
                </a:lnTo>
                <a:lnTo>
                  <a:pt x="287337" y="197345"/>
                </a:lnTo>
                <a:lnTo>
                  <a:pt x="290880" y="196075"/>
                </a:lnTo>
                <a:lnTo>
                  <a:pt x="289534" y="201155"/>
                </a:lnTo>
                <a:lnTo>
                  <a:pt x="290499" y="201155"/>
                </a:lnTo>
                <a:lnTo>
                  <a:pt x="295389" y="198615"/>
                </a:lnTo>
                <a:lnTo>
                  <a:pt x="300380" y="194805"/>
                </a:lnTo>
                <a:lnTo>
                  <a:pt x="302361" y="192265"/>
                </a:lnTo>
                <a:lnTo>
                  <a:pt x="305320" y="188455"/>
                </a:lnTo>
                <a:lnTo>
                  <a:pt x="305282" y="194805"/>
                </a:lnTo>
                <a:lnTo>
                  <a:pt x="307124" y="194805"/>
                </a:lnTo>
                <a:lnTo>
                  <a:pt x="313182" y="190995"/>
                </a:lnTo>
                <a:lnTo>
                  <a:pt x="312178" y="194805"/>
                </a:lnTo>
                <a:lnTo>
                  <a:pt x="311759" y="198615"/>
                </a:lnTo>
                <a:lnTo>
                  <a:pt x="307543" y="197345"/>
                </a:lnTo>
                <a:lnTo>
                  <a:pt x="309219" y="198615"/>
                </a:lnTo>
                <a:lnTo>
                  <a:pt x="316598" y="210045"/>
                </a:lnTo>
                <a:lnTo>
                  <a:pt x="321754" y="203695"/>
                </a:lnTo>
                <a:lnTo>
                  <a:pt x="321106" y="206235"/>
                </a:lnTo>
                <a:lnTo>
                  <a:pt x="325234" y="206235"/>
                </a:lnTo>
                <a:lnTo>
                  <a:pt x="329361" y="210045"/>
                </a:lnTo>
                <a:lnTo>
                  <a:pt x="329285" y="211315"/>
                </a:lnTo>
                <a:lnTo>
                  <a:pt x="334124" y="213855"/>
                </a:lnTo>
                <a:lnTo>
                  <a:pt x="333743" y="211315"/>
                </a:lnTo>
                <a:lnTo>
                  <a:pt x="341541" y="204965"/>
                </a:lnTo>
                <a:lnTo>
                  <a:pt x="338670" y="212585"/>
                </a:lnTo>
                <a:lnTo>
                  <a:pt x="342760" y="213855"/>
                </a:lnTo>
                <a:lnTo>
                  <a:pt x="342049" y="215125"/>
                </a:lnTo>
                <a:lnTo>
                  <a:pt x="344360" y="220205"/>
                </a:lnTo>
                <a:lnTo>
                  <a:pt x="346367" y="221475"/>
                </a:lnTo>
                <a:lnTo>
                  <a:pt x="348234" y="222745"/>
                </a:lnTo>
                <a:lnTo>
                  <a:pt x="350100" y="227825"/>
                </a:lnTo>
                <a:lnTo>
                  <a:pt x="353517" y="222745"/>
                </a:lnTo>
                <a:lnTo>
                  <a:pt x="357733" y="220205"/>
                </a:lnTo>
                <a:lnTo>
                  <a:pt x="358813" y="225285"/>
                </a:lnTo>
                <a:lnTo>
                  <a:pt x="359625" y="231635"/>
                </a:lnTo>
                <a:lnTo>
                  <a:pt x="363054" y="234175"/>
                </a:lnTo>
                <a:lnTo>
                  <a:pt x="363664" y="230365"/>
                </a:lnTo>
                <a:lnTo>
                  <a:pt x="365201" y="232905"/>
                </a:lnTo>
                <a:lnTo>
                  <a:pt x="363524" y="239255"/>
                </a:lnTo>
                <a:lnTo>
                  <a:pt x="361111" y="248145"/>
                </a:lnTo>
                <a:lnTo>
                  <a:pt x="360413" y="253225"/>
                </a:lnTo>
                <a:lnTo>
                  <a:pt x="360222" y="254495"/>
                </a:lnTo>
                <a:lnTo>
                  <a:pt x="358419" y="253225"/>
                </a:lnTo>
                <a:lnTo>
                  <a:pt x="357162" y="253225"/>
                </a:lnTo>
                <a:lnTo>
                  <a:pt x="358736" y="257035"/>
                </a:lnTo>
                <a:lnTo>
                  <a:pt x="361353" y="255765"/>
                </a:lnTo>
                <a:lnTo>
                  <a:pt x="362521" y="254495"/>
                </a:lnTo>
                <a:lnTo>
                  <a:pt x="364832" y="251955"/>
                </a:lnTo>
                <a:lnTo>
                  <a:pt x="368985" y="250685"/>
                </a:lnTo>
                <a:lnTo>
                  <a:pt x="367080" y="254495"/>
                </a:lnTo>
                <a:lnTo>
                  <a:pt x="360832" y="258305"/>
                </a:lnTo>
                <a:lnTo>
                  <a:pt x="363474" y="260845"/>
                </a:lnTo>
                <a:lnTo>
                  <a:pt x="366014" y="262115"/>
                </a:lnTo>
                <a:lnTo>
                  <a:pt x="372211" y="262115"/>
                </a:lnTo>
                <a:lnTo>
                  <a:pt x="378345" y="263385"/>
                </a:lnTo>
                <a:lnTo>
                  <a:pt x="380682" y="268465"/>
                </a:lnTo>
                <a:lnTo>
                  <a:pt x="383133" y="262115"/>
                </a:lnTo>
                <a:lnTo>
                  <a:pt x="386930" y="262115"/>
                </a:lnTo>
                <a:lnTo>
                  <a:pt x="388861" y="264655"/>
                </a:lnTo>
                <a:lnTo>
                  <a:pt x="389928" y="271005"/>
                </a:lnTo>
                <a:lnTo>
                  <a:pt x="392061" y="274815"/>
                </a:lnTo>
                <a:lnTo>
                  <a:pt x="397243" y="273545"/>
                </a:lnTo>
                <a:lnTo>
                  <a:pt x="397078" y="274815"/>
                </a:lnTo>
                <a:lnTo>
                  <a:pt x="396633" y="276085"/>
                </a:lnTo>
                <a:lnTo>
                  <a:pt x="400367" y="276085"/>
                </a:lnTo>
                <a:lnTo>
                  <a:pt x="407136" y="279895"/>
                </a:lnTo>
                <a:lnTo>
                  <a:pt x="412419" y="277355"/>
                </a:lnTo>
                <a:lnTo>
                  <a:pt x="410730" y="286245"/>
                </a:lnTo>
                <a:lnTo>
                  <a:pt x="417537" y="288785"/>
                </a:lnTo>
                <a:lnTo>
                  <a:pt x="424078" y="291325"/>
                </a:lnTo>
                <a:lnTo>
                  <a:pt x="421640" y="297675"/>
                </a:lnTo>
                <a:lnTo>
                  <a:pt x="429983" y="304025"/>
                </a:lnTo>
                <a:lnTo>
                  <a:pt x="428434" y="305295"/>
                </a:lnTo>
                <a:lnTo>
                  <a:pt x="432435" y="311645"/>
                </a:lnTo>
                <a:lnTo>
                  <a:pt x="437324" y="309105"/>
                </a:lnTo>
                <a:lnTo>
                  <a:pt x="442125" y="307835"/>
                </a:lnTo>
                <a:lnTo>
                  <a:pt x="442315" y="309105"/>
                </a:lnTo>
                <a:lnTo>
                  <a:pt x="440296" y="310375"/>
                </a:lnTo>
                <a:lnTo>
                  <a:pt x="439483" y="310375"/>
                </a:lnTo>
                <a:lnTo>
                  <a:pt x="443636" y="320535"/>
                </a:lnTo>
                <a:lnTo>
                  <a:pt x="444830" y="320535"/>
                </a:lnTo>
                <a:lnTo>
                  <a:pt x="457301" y="319265"/>
                </a:lnTo>
                <a:lnTo>
                  <a:pt x="453529" y="324345"/>
                </a:lnTo>
                <a:lnTo>
                  <a:pt x="455917" y="326885"/>
                </a:lnTo>
                <a:lnTo>
                  <a:pt x="458038" y="331965"/>
                </a:lnTo>
                <a:lnTo>
                  <a:pt x="461606" y="338315"/>
                </a:lnTo>
                <a:lnTo>
                  <a:pt x="468325" y="342125"/>
                </a:lnTo>
                <a:lnTo>
                  <a:pt x="466775" y="343395"/>
                </a:lnTo>
                <a:lnTo>
                  <a:pt x="465620" y="343395"/>
                </a:lnTo>
                <a:lnTo>
                  <a:pt x="472160" y="349745"/>
                </a:lnTo>
                <a:lnTo>
                  <a:pt x="475551" y="357365"/>
                </a:lnTo>
                <a:lnTo>
                  <a:pt x="480098" y="363715"/>
                </a:lnTo>
                <a:lnTo>
                  <a:pt x="490105" y="361175"/>
                </a:lnTo>
                <a:lnTo>
                  <a:pt x="498932" y="362445"/>
                </a:lnTo>
                <a:lnTo>
                  <a:pt x="498233" y="361175"/>
                </a:lnTo>
                <a:lnTo>
                  <a:pt x="494030" y="353555"/>
                </a:lnTo>
                <a:lnTo>
                  <a:pt x="507047" y="356095"/>
                </a:lnTo>
                <a:lnTo>
                  <a:pt x="507149" y="353555"/>
                </a:lnTo>
                <a:lnTo>
                  <a:pt x="507250" y="351015"/>
                </a:lnTo>
                <a:lnTo>
                  <a:pt x="510692" y="352285"/>
                </a:lnTo>
                <a:lnTo>
                  <a:pt x="508571" y="362445"/>
                </a:lnTo>
                <a:lnTo>
                  <a:pt x="504698" y="359905"/>
                </a:lnTo>
                <a:lnTo>
                  <a:pt x="505091" y="358635"/>
                </a:lnTo>
                <a:lnTo>
                  <a:pt x="501599" y="363715"/>
                </a:lnTo>
                <a:lnTo>
                  <a:pt x="502970" y="367525"/>
                </a:lnTo>
                <a:lnTo>
                  <a:pt x="505028" y="371335"/>
                </a:lnTo>
                <a:lnTo>
                  <a:pt x="503605" y="375145"/>
                </a:lnTo>
                <a:lnTo>
                  <a:pt x="512089" y="385305"/>
                </a:lnTo>
                <a:lnTo>
                  <a:pt x="519430" y="396735"/>
                </a:lnTo>
                <a:lnTo>
                  <a:pt x="526364" y="408165"/>
                </a:lnTo>
                <a:lnTo>
                  <a:pt x="533628" y="418325"/>
                </a:lnTo>
                <a:lnTo>
                  <a:pt x="539343" y="410705"/>
                </a:lnTo>
                <a:lnTo>
                  <a:pt x="542721" y="415785"/>
                </a:lnTo>
                <a:lnTo>
                  <a:pt x="542074" y="418325"/>
                </a:lnTo>
                <a:lnTo>
                  <a:pt x="538568" y="422135"/>
                </a:lnTo>
                <a:lnTo>
                  <a:pt x="536181" y="418325"/>
                </a:lnTo>
                <a:lnTo>
                  <a:pt x="533628" y="423405"/>
                </a:lnTo>
                <a:lnTo>
                  <a:pt x="538810" y="422135"/>
                </a:lnTo>
                <a:lnTo>
                  <a:pt x="543979" y="420865"/>
                </a:lnTo>
                <a:lnTo>
                  <a:pt x="545592" y="419595"/>
                </a:lnTo>
                <a:lnTo>
                  <a:pt x="546963" y="424675"/>
                </a:lnTo>
                <a:lnTo>
                  <a:pt x="547687" y="424675"/>
                </a:lnTo>
                <a:lnTo>
                  <a:pt x="584187" y="424675"/>
                </a:lnTo>
                <a:lnTo>
                  <a:pt x="583412" y="422135"/>
                </a:lnTo>
                <a:lnTo>
                  <a:pt x="583920" y="419595"/>
                </a:lnTo>
                <a:lnTo>
                  <a:pt x="586498" y="413245"/>
                </a:lnTo>
                <a:lnTo>
                  <a:pt x="587235" y="410705"/>
                </a:lnTo>
                <a:lnTo>
                  <a:pt x="588340" y="406895"/>
                </a:lnTo>
                <a:lnTo>
                  <a:pt x="587336" y="403085"/>
                </a:lnTo>
                <a:lnTo>
                  <a:pt x="586676" y="400545"/>
                </a:lnTo>
                <a:lnTo>
                  <a:pt x="587184" y="401815"/>
                </a:lnTo>
                <a:lnTo>
                  <a:pt x="588479" y="401815"/>
                </a:lnTo>
                <a:lnTo>
                  <a:pt x="588924" y="396735"/>
                </a:lnTo>
                <a:close/>
              </a:path>
              <a:path extrusionOk="0" h="617854" w="708025">
                <a:moveTo>
                  <a:pt x="664565" y="492201"/>
                </a:moveTo>
                <a:lnTo>
                  <a:pt x="664197" y="489445"/>
                </a:lnTo>
                <a:lnTo>
                  <a:pt x="663803" y="491985"/>
                </a:lnTo>
                <a:lnTo>
                  <a:pt x="664565" y="492201"/>
                </a:lnTo>
                <a:close/>
              </a:path>
              <a:path extrusionOk="0" h="617854" w="708025">
                <a:moveTo>
                  <a:pt x="671245" y="611873"/>
                </a:moveTo>
                <a:lnTo>
                  <a:pt x="669188" y="611682"/>
                </a:lnTo>
                <a:lnTo>
                  <a:pt x="668667" y="616000"/>
                </a:lnTo>
                <a:lnTo>
                  <a:pt x="671245" y="611873"/>
                </a:lnTo>
                <a:close/>
              </a:path>
              <a:path extrusionOk="0" h="617854" w="708025">
                <a:moveTo>
                  <a:pt x="681812" y="615454"/>
                </a:moveTo>
                <a:lnTo>
                  <a:pt x="681075" y="614972"/>
                </a:lnTo>
                <a:lnTo>
                  <a:pt x="679653" y="614006"/>
                </a:lnTo>
                <a:lnTo>
                  <a:pt x="680948" y="612559"/>
                </a:lnTo>
                <a:lnTo>
                  <a:pt x="674281" y="617385"/>
                </a:lnTo>
                <a:lnTo>
                  <a:pt x="681812" y="615454"/>
                </a:lnTo>
                <a:close/>
              </a:path>
              <a:path extrusionOk="0" h="617854" w="708025">
                <a:moveTo>
                  <a:pt x="707720" y="584695"/>
                </a:moveTo>
                <a:lnTo>
                  <a:pt x="703630" y="582155"/>
                </a:lnTo>
                <a:lnTo>
                  <a:pt x="704684" y="575805"/>
                </a:lnTo>
                <a:lnTo>
                  <a:pt x="704710" y="569455"/>
                </a:lnTo>
                <a:lnTo>
                  <a:pt x="697471" y="566915"/>
                </a:lnTo>
                <a:lnTo>
                  <a:pt x="698665" y="564375"/>
                </a:lnTo>
                <a:lnTo>
                  <a:pt x="701573" y="565645"/>
                </a:lnTo>
                <a:lnTo>
                  <a:pt x="703465" y="563105"/>
                </a:lnTo>
                <a:lnTo>
                  <a:pt x="698030" y="564375"/>
                </a:lnTo>
                <a:lnTo>
                  <a:pt x="695871" y="563105"/>
                </a:lnTo>
                <a:lnTo>
                  <a:pt x="695477" y="558025"/>
                </a:lnTo>
                <a:lnTo>
                  <a:pt x="696836" y="558025"/>
                </a:lnTo>
                <a:lnTo>
                  <a:pt x="692569" y="550405"/>
                </a:lnTo>
                <a:lnTo>
                  <a:pt x="690372" y="544055"/>
                </a:lnTo>
                <a:lnTo>
                  <a:pt x="688619" y="536435"/>
                </a:lnTo>
                <a:lnTo>
                  <a:pt x="688200" y="535165"/>
                </a:lnTo>
                <a:lnTo>
                  <a:pt x="686955" y="531355"/>
                </a:lnTo>
                <a:lnTo>
                  <a:pt x="685711" y="527545"/>
                </a:lnTo>
                <a:lnTo>
                  <a:pt x="681304" y="531355"/>
                </a:lnTo>
                <a:lnTo>
                  <a:pt x="680275" y="528815"/>
                </a:lnTo>
                <a:lnTo>
                  <a:pt x="681469" y="526275"/>
                </a:lnTo>
                <a:lnTo>
                  <a:pt x="681913" y="525005"/>
                </a:lnTo>
                <a:lnTo>
                  <a:pt x="678421" y="526275"/>
                </a:lnTo>
                <a:lnTo>
                  <a:pt x="679259" y="530085"/>
                </a:lnTo>
                <a:lnTo>
                  <a:pt x="679996" y="532625"/>
                </a:lnTo>
                <a:lnTo>
                  <a:pt x="676173" y="535165"/>
                </a:lnTo>
                <a:lnTo>
                  <a:pt x="677252" y="530085"/>
                </a:lnTo>
                <a:lnTo>
                  <a:pt x="677786" y="527545"/>
                </a:lnTo>
                <a:lnTo>
                  <a:pt x="676440" y="525005"/>
                </a:lnTo>
                <a:lnTo>
                  <a:pt x="674420" y="521195"/>
                </a:lnTo>
                <a:lnTo>
                  <a:pt x="673811" y="519925"/>
                </a:lnTo>
                <a:lnTo>
                  <a:pt x="671410" y="514845"/>
                </a:lnTo>
                <a:lnTo>
                  <a:pt x="672325" y="512305"/>
                </a:lnTo>
                <a:lnTo>
                  <a:pt x="674154" y="507225"/>
                </a:lnTo>
                <a:lnTo>
                  <a:pt x="671537" y="503415"/>
                </a:lnTo>
                <a:lnTo>
                  <a:pt x="669213" y="512305"/>
                </a:lnTo>
                <a:lnTo>
                  <a:pt x="666635" y="508495"/>
                </a:lnTo>
                <a:lnTo>
                  <a:pt x="667829" y="507225"/>
                </a:lnTo>
                <a:lnTo>
                  <a:pt x="669023" y="505955"/>
                </a:lnTo>
                <a:lnTo>
                  <a:pt x="664387" y="507225"/>
                </a:lnTo>
                <a:lnTo>
                  <a:pt x="663321" y="504685"/>
                </a:lnTo>
                <a:lnTo>
                  <a:pt x="666254" y="499605"/>
                </a:lnTo>
                <a:lnTo>
                  <a:pt x="668794" y="498335"/>
                </a:lnTo>
                <a:lnTo>
                  <a:pt x="668896" y="499605"/>
                </a:lnTo>
                <a:lnTo>
                  <a:pt x="671410" y="499605"/>
                </a:lnTo>
                <a:lnTo>
                  <a:pt x="671753" y="498335"/>
                </a:lnTo>
                <a:lnTo>
                  <a:pt x="672769" y="494525"/>
                </a:lnTo>
                <a:lnTo>
                  <a:pt x="664565" y="492201"/>
                </a:lnTo>
                <a:lnTo>
                  <a:pt x="664870" y="494525"/>
                </a:lnTo>
                <a:lnTo>
                  <a:pt x="659777" y="490715"/>
                </a:lnTo>
                <a:lnTo>
                  <a:pt x="658342" y="488175"/>
                </a:lnTo>
                <a:lnTo>
                  <a:pt x="657631" y="486905"/>
                </a:lnTo>
                <a:lnTo>
                  <a:pt x="656196" y="484365"/>
                </a:lnTo>
                <a:lnTo>
                  <a:pt x="651852" y="479285"/>
                </a:lnTo>
                <a:lnTo>
                  <a:pt x="647471" y="472935"/>
                </a:lnTo>
                <a:lnTo>
                  <a:pt x="642696" y="467855"/>
                </a:lnTo>
                <a:lnTo>
                  <a:pt x="635939" y="465315"/>
                </a:lnTo>
                <a:lnTo>
                  <a:pt x="634263" y="467855"/>
                </a:lnTo>
                <a:lnTo>
                  <a:pt x="629653" y="465315"/>
                </a:lnTo>
                <a:lnTo>
                  <a:pt x="628891" y="462775"/>
                </a:lnTo>
                <a:lnTo>
                  <a:pt x="628510" y="461505"/>
                </a:lnTo>
                <a:lnTo>
                  <a:pt x="627672" y="457695"/>
                </a:lnTo>
                <a:lnTo>
                  <a:pt x="624014" y="453885"/>
                </a:lnTo>
                <a:lnTo>
                  <a:pt x="621309" y="453885"/>
                </a:lnTo>
                <a:lnTo>
                  <a:pt x="618540" y="452615"/>
                </a:lnTo>
                <a:lnTo>
                  <a:pt x="617080" y="450075"/>
                </a:lnTo>
                <a:lnTo>
                  <a:pt x="621245" y="450075"/>
                </a:lnTo>
                <a:lnTo>
                  <a:pt x="619175" y="442455"/>
                </a:lnTo>
                <a:lnTo>
                  <a:pt x="624141" y="442455"/>
                </a:lnTo>
                <a:lnTo>
                  <a:pt x="618451" y="439915"/>
                </a:lnTo>
                <a:lnTo>
                  <a:pt x="615365" y="439915"/>
                </a:lnTo>
                <a:lnTo>
                  <a:pt x="611949" y="441185"/>
                </a:lnTo>
                <a:lnTo>
                  <a:pt x="605320" y="442455"/>
                </a:lnTo>
                <a:lnTo>
                  <a:pt x="607148" y="439915"/>
                </a:lnTo>
                <a:lnTo>
                  <a:pt x="608063" y="438645"/>
                </a:lnTo>
                <a:lnTo>
                  <a:pt x="603326" y="438645"/>
                </a:lnTo>
                <a:lnTo>
                  <a:pt x="601560" y="439915"/>
                </a:lnTo>
                <a:lnTo>
                  <a:pt x="597395" y="437375"/>
                </a:lnTo>
                <a:lnTo>
                  <a:pt x="603237" y="437375"/>
                </a:lnTo>
                <a:lnTo>
                  <a:pt x="600849" y="429755"/>
                </a:lnTo>
                <a:lnTo>
                  <a:pt x="608037" y="431025"/>
                </a:lnTo>
                <a:lnTo>
                  <a:pt x="607656" y="429755"/>
                </a:lnTo>
                <a:lnTo>
                  <a:pt x="606882" y="427215"/>
                </a:lnTo>
                <a:lnTo>
                  <a:pt x="605739" y="423405"/>
                </a:lnTo>
                <a:lnTo>
                  <a:pt x="600341" y="420865"/>
                </a:lnTo>
                <a:lnTo>
                  <a:pt x="596315" y="418325"/>
                </a:lnTo>
                <a:lnTo>
                  <a:pt x="598170" y="411975"/>
                </a:lnTo>
                <a:lnTo>
                  <a:pt x="592620" y="415785"/>
                </a:lnTo>
                <a:lnTo>
                  <a:pt x="592950" y="419595"/>
                </a:lnTo>
                <a:lnTo>
                  <a:pt x="595020" y="422135"/>
                </a:lnTo>
                <a:lnTo>
                  <a:pt x="594664" y="423405"/>
                </a:lnTo>
                <a:lnTo>
                  <a:pt x="592861" y="427215"/>
                </a:lnTo>
                <a:lnTo>
                  <a:pt x="584581" y="425945"/>
                </a:lnTo>
                <a:lnTo>
                  <a:pt x="584327" y="425145"/>
                </a:lnTo>
                <a:lnTo>
                  <a:pt x="548030" y="425145"/>
                </a:lnTo>
                <a:lnTo>
                  <a:pt x="550545" y="428485"/>
                </a:lnTo>
                <a:lnTo>
                  <a:pt x="551002" y="431279"/>
                </a:lnTo>
                <a:lnTo>
                  <a:pt x="553415" y="432295"/>
                </a:lnTo>
                <a:lnTo>
                  <a:pt x="551713" y="432295"/>
                </a:lnTo>
                <a:lnTo>
                  <a:pt x="549910" y="433565"/>
                </a:lnTo>
                <a:lnTo>
                  <a:pt x="550087" y="432650"/>
                </a:lnTo>
                <a:lnTo>
                  <a:pt x="547230" y="433565"/>
                </a:lnTo>
                <a:lnTo>
                  <a:pt x="547776" y="434835"/>
                </a:lnTo>
                <a:lnTo>
                  <a:pt x="547293" y="434835"/>
                </a:lnTo>
                <a:lnTo>
                  <a:pt x="548779" y="436105"/>
                </a:lnTo>
                <a:lnTo>
                  <a:pt x="552907" y="442455"/>
                </a:lnTo>
                <a:lnTo>
                  <a:pt x="556602" y="434835"/>
                </a:lnTo>
                <a:lnTo>
                  <a:pt x="561479" y="434835"/>
                </a:lnTo>
                <a:lnTo>
                  <a:pt x="560768" y="441185"/>
                </a:lnTo>
                <a:lnTo>
                  <a:pt x="564349" y="433565"/>
                </a:lnTo>
                <a:lnTo>
                  <a:pt x="564959" y="432295"/>
                </a:lnTo>
                <a:lnTo>
                  <a:pt x="564337" y="441185"/>
                </a:lnTo>
                <a:lnTo>
                  <a:pt x="569429" y="450075"/>
                </a:lnTo>
                <a:lnTo>
                  <a:pt x="575487" y="456425"/>
                </a:lnTo>
                <a:lnTo>
                  <a:pt x="577811" y="461505"/>
                </a:lnTo>
                <a:lnTo>
                  <a:pt x="584733" y="461505"/>
                </a:lnTo>
                <a:lnTo>
                  <a:pt x="587438" y="465315"/>
                </a:lnTo>
                <a:lnTo>
                  <a:pt x="590308" y="470395"/>
                </a:lnTo>
                <a:lnTo>
                  <a:pt x="590664" y="469125"/>
                </a:lnTo>
                <a:lnTo>
                  <a:pt x="596620" y="462775"/>
                </a:lnTo>
                <a:lnTo>
                  <a:pt x="598779" y="467855"/>
                </a:lnTo>
                <a:lnTo>
                  <a:pt x="592518" y="472935"/>
                </a:lnTo>
                <a:lnTo>
                  <a:pt x="592251" y="478015"/>
                </a:lnTo>
                <a:lnTo>
                  <a:pt x="593318" y="483095"/>
                </a:lnTo>
                <a:lnTo>
                  <a:pt x="591058" y="489445"/>
                </a:lnTo>
                <a:lnTo>
                  <a:pt x="594487" y="486905"/>
                </a:lnTo>
                <a:lnTo>
                  <a:pt x="598322" y="489445"/>
                </a:lnTo>
                <a:lnTo>
                  <a:pt x="602449" y="491985"/>
                </a:lnTo>
                <a:lnTo>
                  <a:pt x="606780" y="488175"/>
                </a:lnTo>
                <a:lnTo>
                  <a:pt x="608126" y="491985"/>
                </a:lnTo>
                <a:lnTo>
                  <a:pt x="602449" y="491985"/>
                </a:lnTo>
                <a:lnTo>
                  <a:pt x="601840" y="491985"/>
                </a:lnTo>
                <a:lnTo>
                  <a:pt x="600494" y="497065"/>
                </a:lnTo>
                <a:lnTo>
                  <a:pt x="606780" y="500875"/>
                </a:lnTo>
                <a:lnTo>
                  <a:pt x="610412" y="508495"/>
                </a:lnTo>
                <a:lnTo>
                  <a:pt x="613498" y="516115"/>
                </a:lnTo>
                <a:lnTo>
                  <a:pt x="618185" y="523735"/>
                </a:lnTo>
                <a:lnTo>
                  <a:pt x="620115" y="522465"/>
                </a:lnTo>
                <a:lnTo>
                  <a:pt x="621753" y="519925"/>
                </a:lnTo>
                <a:lnTo>
                  <a:pt x="625881" y="519925"/>
                </a:lnTo>
                <a:lnTo>
                  <a:pt x="620344" y="531355"/>
                </a:lnTo>
                <a:lnTo>
                  <a:pt x="622528" y="532625"/>
                </a:lnTo>
                <a:lnTo>
                  <a:pt x="632066" y="525005"/>
                </a:lnTo>
                <a:lnTo>
                  <a:pt x="628142" y="533895"/>
                </a:lnTo>
                <a:lnTo>
                  <a:pt x="631139" y="530085"/>
                </a:lnTo>
                <a:lnTo>
                  <a:pt x="632612" y="530085"/>
                </a:lnTo>
                <a:lnTo>
                  <a:pt x="635292" y="538975"/>
                </a:lnTo>
                <a:lnTo>
                  <a:pt x="639660" y="546595"/>
                </a:lnTo>
                <a:lnTo>
                  <a:pt x="645071" y="554215"/>
                </a:lnTo>
                <a:lnTo>
                  <a:pt x="650824" y="560565"/>
                </a:lnTo>
                <a:lnTo>
                  <a:pt x="655866" y="568185"/>
                </a:lnTo>
                <a:lnTo>
                  <a:pt x="659790" y="575805"/>
                </a:lnTo>
                <a:lnTo>
                  <a:pt x="661898" y="584695"/>
                </a:lnTo>
                <a:lnTo>
                  <a:pt x="661492" y="594855"/>
                </a:lnTo>
                <a:lnTo>
                  <a:pt x="663486" y="591045"/>
                </a:lnTo>
                <a:lnTo>
                  <a:pt x="664972" y="592315"/>
                </a:lnTo>
                <a:lnTo>
                  <a:pt x="666356" y="593585"/>
                </a:lnTo>
                <a:lnTo>
                  <a:pt x="666419" y="592315"/>
                </a:lnTo>
                <a:lnTo>
                  <a:pt x="671055" y="591045"/>
                </a:lnTo>
                <a:lnTo>
                  <a:pt x="673468" y="589775"/>
                </a:lnTo>
                <a:lnTo>
                  <a:pt x="671474" y="602475"/>
                </a:lnTo>
                <a:lnTo>
                  <a:pt x="679564" y="599935"/>
                </a:lnTo>
                <a:lnTo>
                  <a:pt x="677430" y="610095"/>
                </a:lnTo>
                <a:lnTo>
                  <a:pt x="684872" y="607555"/>
                </a:lnTo>
                <a:lnTo>
                  <a:pt x="682015" y="605015"/>
                </a:lnTo>
                <a:lnTo>
                  <a:pt x="688873" y="602475"/>
                </a:lnTo>
                <a:lnTo>
                  <a:pt x="691210" y="599935"/>
                </a:lnTo>
                <a:lnTo>
                  <a:pt x="694728" y="596125"/>
                </a:lnTo>
                <a:lnTo>
                  <a:pt x="700646" y="589775"/>
                </a:lnTo>
                <a:lnTo>
                  <a:pt x="707720" y="5846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4" name="Google Shape;2594;g2b5c250f245_0_0"/>
          <p:cNvSpPr/>
          <p:nvPr/>
        </p:nvSpPr>
        <p:spPr>
          <a:xfrm>
            <a:off x="918605" y="3486590"/>
            <a:ext cx="137755" cy="39419"/>
          </a:xfrm>
          <a:custGeom>
            <a:rect b="b" l="l" r="r" t="t"/>
            <a:pathLst>
              <a:path extrusionOk="0" h="59054" w="206375">
                <a:moveTo>
                  <a:pt x="2616" y="22606"/>
                </a:moveTo>
                <a:lnTo>
                  <a:pt x="2349" y="17589"/>
                </a:lnTo>
                <a:lnTo>
                  <a:pt x="0" y="20929"/>
                </a:lnTo>
                <a:lnTo>
                  <a:pt x="2616" y="22606"/>
                </a:lnTo>
                <a:close/>
              </a:path>
              <a:path extrusionOk="0" h="59054" w="206375">
                <a:moveTo>
                  <a:pt x="10731" y="58534"/>
                </a:moveTo>
                <a:lnTo>
                  <a:pt x="10553" y="55219"/>
                </a:lnTo>
                <a:lnTo>
                  <a:pt x="8991" y="57442"/>
                </a:lnTo>
                <a:lnTo>
                  <a:pt x="10731" y="58534"/>
                </a:lnTo>
                <a:close/>
              </a:path>
              <a:path extrusionOk="0" h="59054" w="206375">
                <a:moveTo>
                  <a:pt x="10756" y="54927"/>
                </a:moveTo>
                <a:lnTo>
                  <a:pt x="10477" y="53543"/>
                </a:lnTo>
                <a:lnTo>
                  <a:pt x="10553" y="55219"/>
                </a:lnTo>
                <a:lnTo>
                  <a:pt x="10756" y="54927"/>
                </a:lnTo>
                <a:close/>
              </a:path>
              <a:path extrusionOk="0" h="59054" w="206375">
                <a:moveTo>
                  <a:pt x="13144" y="44323"/>
                </a:moveTo>
                <a:lnTo>
                  <a:pt x="12776" y="43688"/>
                </a:lnTo>
                <a:lnTo>
                  <a:pt x="12661" y="44526"/>
                </a:lnTo>
                <a:lnTo>
                  <a:pt x="13144" y="44323"/>
                </a:lnTo>
                <a:close/>
              </a:path>
              <a:path extrusionOk="0" h="59054" w="206375">
                <a:moveTo>
                  <a:pt x="13182" y="40716"/>
                </a:moveTo>
                <a:lnTo>
                  <a:pt x="9702" y="38493"/>
                </a:lnTo>
                <a:lnTo>
                  <a:pt x="12776" y="43688"/>
                </a:lnTo>
                <a:lnTo>
                  <a:pt x="13182" y="40716"/>
                </a:lnTo>
                <a:close/>
              </a:path>
              <a:path extrusionOk="0" h="59054" w="206375">
                <a:moveTo>
                  <a:pt x="13309" y="14744"/>
                </a:moveTo>
                <a:lnTo>
                  <a:pt x="9702" y="23380"/>
                </a:lnTo>
                <a:lnTo>
                  <a:pt x="12954" y="20586"/>
                </a:lnTo>
                <a:lnTo>
                  <a:pt x="13309" y="14744"/>
                </a:lnTo>
                <a:close/>
              </a:path>
              <a:path extrusionOk="0" h="59054" w="206375">
                <a:moveTo>
                  <a:pt x="14757" y="23126"/>
                </a:moveTo>
                <a:lnTo>
                  <a:pt x="14211" y="23126"/>
                </a:lnTo>
                <a:lnTo>
                  <a:pt x="14592" y="23774"/>
                </a:lnTo>
                <a:lnTo>
                  <a:pt x="14757" y="24066"/>
                </a:lnTo>
                <a:lnTo>
                  <a:pt x="14757" y="23126"/>
                </a:lnTo>
                <a:close/>
              </a:path>
              <a:path extrusionOk="0" h="59054" w="206375">
                <a:moveTo>
                  <a:pt x="20142" y="36207"/>
                </a:moveTo>
                <a:lnTo>
                  <a:pt x="18580" y="31597"/>
                </a:lnTo>
                <a:lnTo>
                  <a:pt x="14757" y="24066"/>
                </a:lnTo>
                <a:lnTo>
                  <a:pt x="14884" y="26250"/>
                </a:lnTo>
                <a:lnTo>
                  <a:pt x="15151" y="28244"/>
                </a:lnTo>
                <a:lnTo>
                  <a:pt x="10604" y="31826"/>
                </a:lnTo>
                <a:lnTo>
                  <a:pt x="12661" y="34302"/>
                </a:lnTo>
                <a:lnTo>
                  <a:pt x="20142" y="36207"/>
                </a:lnTo>
                <a:close/>
              </a:path>
              <a:path extrusionOk="0" h="59054" w="206375">
                <a:moveTo>
                  <a:pt x="22301" y="36753"/>
                </a:moveTo>
                <a:lnTo>
                  <a:pt x="20142" y="36207"/>
                </a:lnTo>
                <a:lnTo>
                  <a:pt x="20967" y="38633"/>
                </a:lnTo>
                <a:lnTo>
                  <a:pt x="22301" y="36753"/>
                </a:lnTo>
                <a:close/>
              </a:path>
              <a:path extrusionOk="0" h="59054" w="206375">
                <a:moveTo>
                  <a:pt x="22542" y="47802"/>
                </a:moveTo>
                <a:lnTo>
                  <a:pt x="22174" y="45161"/>
                </a:lnTo>
                <a:lnTo>
                  <a:pt x="21463" y="40106"/>
                </a:lnTo>
                <a:lnTo>
                  <a:pt x="20967" y="38633"/>
                </a:lnTo>
                <a:lnTo>
                  <a:pt x="18719" y="41783"/>
                </a:lnTo>
                <a:lnTo>
                  <a:pt x="12573" y="45161"/>
                </a:lnTo>
                <a:lnTo>
                  <a:pt x="12661" y="44526"/>
                </a:lnTo>
                <a:lnTo>
                  <a:pt x="2616" y="48552"/>
                </a:lnTo>
                <a:lnTo>
                  <a:pt x="5219" y="57442"/>
                </a:lnTo>
                <a:lnTo>
                  <a:pt x="10477" y="53543"/>
                </a:lnTo>
                <a:lnTo>
                  <a:pt x="15468" y="48221"/>
                </a:lnTo>
                <a:lnTo>
                  <a:pt x="20942" y="52933"/>
                </a:lnTo>
                <a:lnTo>
                  <a:pt x="22402" y="48221"/>
                </a:lnTo>
                <a:lnTo>
                  <a:pt x="22542" y="47802"/>
                </a:lnTo>
                <a:close/>
              </a:path>
              <a:path extrusionOk="0" h="59054" w="206375">
                <a:moveTo>
                  <a:pt x="26162" y="22479"/>
                </a:moveTo>
                <a:lnTo>
                  <a:pt x="23749" y="21932"/>
                </a:lnTo>
                <a:lnTo>
                  <a:pt x="21844" y="20167"/>
                </a:lnTo>
                <a:lnTo>
                  <a:pt x="18300" y="16649"/>
                </a:lnTo>
                <a:lnTo>
                  <a:pt x="15240" y="19519"/>
                </a:lnTo>
                <a:lnTo>
                  <a:pt x="14757" y="21450"/>
                </a:lnTo>
                <a:lnTo>
                  <a:pt x="14757" y="23126"/>
                </a:lnTo>
                <a:lnTo>
                  <a:pt x="24815" y="22542"/>
                </a:lnTo>
                <a:lnTo>
                  <a:pt x="24231" y="23380"/>
                </a:lnTo>
                <a:lnTo>
                  <a:pt x="26162" y="22479"/>
                </a:lnTo>
                <a:close/>
              </a:path>
              <a:path extrusionOk="0" h="59054" w="206375">
                <a:moveTo>
                  <a:pt x="35191" y="18008"/>
                </a:moveTo>
                <a:lnTo>
                  <a:pt x="33896" y="16421"/>
                </a:lnTo>
                <a:lnTo>
                  <a:pt x="31356" y="14071"/>
                </a:lnTo>
                <a:lnTo>
                  <a:pt x="31127" y="15519"/>
                </a:lnTo>
                <a:lnTo>
                  <a:pt x="32346" y="16484"/>
                </a:lnTo>
                <a:lnTo>
                  <a:pt x="33731" y="17297"/>
                </a:lnTo>
                <a:lnTo>
                  <a:pt x="35191" y="18008"/>
                </a:lnTo>
                <a:close/>
              </a:path>
              <a:path extrusionOk="0" h="59054" w="206375">
                <a:moveTo>
                  <a:pt x="40436" y="19837"/>
                </a:moveTo>
                <a:lnTo>
                  <a:pt x="38544" y="19354"/>
                </a:lnTo>
                <a:lnTo>
                  <a:pt x="36868" y="18770"/>
                </a:lnTo>
                <a:lnTo>
                  <a:pt x="35191" y="18008"/>
                </a:lnTo>
                <a:lnTo>
                  <a:pt x="35420" y="18262"/>
                </a:lnTo>
                <a:lnTo>
                  <a:pt x="35941" y="18910"/>
                </a:lnTo>
                <a:lnTo>
                  <a:pt x="36156" y="19354"/>
                </a:lnTo>
                <a:lnTo>
                  <a:pt x="35636" y="19037"/>
                </a:lnTo>
                <a:lnTo>
                  <a:pt x="35509" y="19164"/>
                </a:lnTo>
                <a:lnTo>
                  <a:pt x="35394" y="20510"/>
                </a:lnTo>
                <a:lnTo>
                  <a:pt x="35280" y="21285"/>
                </a:lnTo>
                <a:lnTo>
                  <a:pt x="32346" y="20510"/>
                </a:lnTo>
                <a:lnTo>
                  <a:pt x="34671" y="19939"/>
                </a:lnTo>
                <a:lnTo>
                  <a:pt x="35471" y="19189"/>
                </a:lnTo>
                <a:lnTo>
                  <a:pt x="35445" y="18288"/>
                </a:lnTo>
                <a:lnTo>
                  <a:pt x="26162" y="22479"/>
                </a:lnTo>
                <a:lnTo>
                  <a:pt x="28295" y="22999"/>
                </a:lnTo>
                <a:lnTo>
                  <a:pt x="30835" y="22517"/>
                </a:lnTo>
                <a:lnTo>
                  <a:pt x="35280" y="21323"/>
                </a:lnTo>
                <a:lnTo>
                  <a:pt x="34315" y="26924"/>
                </a:lnTo>
                <a:lnTo>
                  <a:pt x="29743" y="29832"/>
                </a:lnTo>
                <a:lnTo>
                  <a:pt x="33413" y="35306"/>
                </a:lnTo>
                <a:lnTo>
                  <a:pt x="39306" y="34175"/>
                </a:lnTo>
                <a:lnTo>
                  <a:pt x="37058" y="30251"/>
                </a:lnTo>
                <a:lnTo>
                  <a:pt x="39700" y="27978"/>
                </a:lnTo>
                <a:lnTo>
                  <a:pt x="40309" y="27444"/>
                </a:lnTo>
                <a:lnTo>
                  <a:pt x="36601" y="27978"/>
                </a:lnTo>
                <a:lnTo>
                  <a:pt x="37071" y="26466"/>
                </a:lnTo>
                <a:lnTo>
                  <a:pt x="37934" y="24066"/>
                </a:lnTo>
                <a:lnTo>
                  <a:pt x="35407" y="21932"/>
                </a:lnTo>
                <a:lnTo>
                  <a:pt x="36322" y="21323"/>
                </a:lnTo>
                <a:lnTo>
                  <a:pt x="37185" y="20739"/>
                </a:lnTo>
                <a:lnTo>
                  <a:pt x="38862" y="20256"/>
                </a:lnTo>
                <a:lnTo>
                  <a:pt x="40436" y="19837"/>
                </a:lnTo>
                <a:close/>
              </a:path>
              <a:path extrusionOk="0" h="59054" w="206375">
                <a:moveTo>
                  <a:pt x="41884" y="7467"/>
                </a:moveTo>
                <a:lnTo>
                  <a:pt x="40538" y="8432"/>
                </a:lnTo>
                <a:lnTo>
                  <a:pt x="39306" y="9855"/>
                </a:lnTo>
                <a:lnTo>
                  <a:pt x="38150" y="12077"/>
                </a:lnTo>
                <a:lnTo>
                  <a:pt x="39370" y="11049"/>
                </a:lnTo>
                <a:lnTo>
                  <a:pt x="40563" y="9271"/>
                </a:lnTo>
                <a:lnTo>
                  <a:pt x="41884" y="7467"/>
                </a:lnTo>
                <a:close/>
              </a:path>
              <a:path extrusionOk="0" h="59054" w="206375">
                <a:moveTo>
                  <a:pt x="50431" y="15684"/>
                </a:moveTo>
                <a:lnTo>
                  <a:pt x="47371" y="16167"/>
                </a:lnTo>
                <a:lnTo>
                  <a:pt x="45427" y="18745"/>
                </a:lnTo>
                <a:lnTo>
                  <a:pt x="43078" y="19126"/>
                </a:lnTo>
                <a:lnTo>
                  <a:pt x="40436" y="19837"/>
                </a:lnTo>
                <a:lnTo>
                  <a:pt x="43434" y="20510"/>
                </a:lnTo>
                <a:lnTo>
                  <a:pt x="46494" y="20840"/>
                </a:lnTo>
                <a:lnTo>
                  <a:pt x="49326" y="20548"/>
                </a:lnTo>
                <a:lnTo>
                  <a:pt x="49530" y="18808"/>
                </a:lnTo>
                <a:lnTo>
                  <a:pt x="50431" y="15684"/>
                </a:lnTo>
                <a:close/>
              </a:path>
              <a:path extrusionOk="0" h="59054" w="206375">
                <a:moveTo>
                  <a:pt x="52971" y="4533"/>
                </a:moveTo>
                <a:lnTo>
                  <a:pt x="47917" y="2476"/>
                </a:lnTo>
                <a:lnTo>
                  <a:pt x="49809" y="0"/>
                </a:lnTo>
                <a:lnTo>
                  <a:pt x="46558" y="990"/>
                </a:lnTo>
                <a:lnTo>
                  <a:pt x="44081" y="4406"/>
                </a:lnTo>
                <a:lnTo>
                  <a:pt x="41884" y="7467"/>
                </a:lnTo>
                <a:lnTo>
                  <a:pt x="44399" y="5626"/>
                </a:lnTo>
                <a:lnTo>
                  <a:pt x="47332" y="5765"/>
                </a:lnTo>
                <a:lnTo>
                  <a:pt x="51358" y="8369"/>
                </a:lnTo>
                <a:lnTo>
                  <a:pt x="52971" y="4533"/>
                </a:lnTo>
                <a:close/>
              </a:path>
              <a:path extrusionOk="0" h="59054" w="206375">
                <a:moveTo>
                  <a:pt x="54394" y="19100"/>
                </a:moveTo>
                <a:lnTo>
                  <a:pt x="52844" y="19812"/>
                </a:lnTo>
                <a:lnTo>
                  <a:pt x="51168" y="20320"/>
                </a:lnTo>
                <a:lnTo>
                  <a:pt x="49326" y="20548"/>
                </a:lnTo>
                <a:lnTo>
                  <a:pt x="49199" y="21323"/>
                </a:lnTo>
                <a:lnTo>
                  <a:pt x="49237" y="21831"/>
                </a:lnTo>
                <a:lnTo>
                  <a:pt x="49911" y="21488"/>
                </a:lnTo>
                <a:lnTo>
                  <a:pt x="52197" y="22326"/>
                </a:lnTo>
                <a:lnTo>
                  <a:pt x="53327" y="20866"/>
                </a:lnTo>
                <a:lnTo>
                  <a:pt x="54394" y="19100"/>
                </a:lnTo>
                <a:close/>
              </a:path>
              <a:path extrusionOk="0" h="59054" w="206375">
                <a:moveTo>
                  <a:pt x="57226" y="15265"/>
                </a:moveTo>
                <a:lnTo>
                  <a:pt x="56388" y="14173"/>
                </a:lnTo>
                <a:lnTo>
                  <a:pt x="56553" y="14744"/>
                </a:lnTo>
                <a:lnTo>
                  <a:pt x="56934" y="15519"/>
                </a:lnTo>
                <a:lnTo>
                  <a:pt x="57099" y="15328"/>
                </a:lnTo>
                <a:lnTo>
                  <a:pt x="57226" y="15265"/>
                </a:lnTo>
                <a:close/>
              </a:path>
              <a:path extrusionOk="0" h="59054" w="206375">
                <a:moveTo>
                  <a:pt x="57810" y="16941"/>
                </a:moveTo>
                <a:lnTo>
                  <a:pt x="57518" y="16586"/>
                </a:lnTo>
                <a:lnTo>
                  <a:pt x="57162" y="16040"/>
                </a:lnTo>
                <a:lnTo>
                  <a:pt x="56934" y="15519"/>
                </a:lnTo>
                <a:lnTo>
                  <a:pt x="55905" y="16421"/>
                </a:lnTo>
                <a:lnTo>
                  <a:pt x="55168" y="17843"/>
                </a:lnTo>
                <a:lnTo>
                  <a:pt x="54394" y="19100"/>
                </a:lnTo>
                <a:lnTo>
                  <a:pt x="55676" y="18554"/>
                </a:lnTo>
                <a:lnTo>
                  <a:pt x="56832" y="17843"/>
                </a:lnTo>
                <a:lnTo>
                  <a:pt x="57810" y="16941"/>
                </a:lnTo>
                <a:close/>
              </a:path>
              <a:path extrusionOk="0" h="59054" w="206375">
                <a:moveTo>
                  <a:pt x="58420" y="17487"/>
                </a:moveTo>
                <a:lnTo>
                  <a:pt x="58254" y="16586"/>
                </a:lnTo>
                <a:lnTo>
                  <a:pt x="57810" y="16941"/>
                </a:lnTo>
                <a:lnTo>
                  <a:pt x="58153" y="17360"/>
                </a:lnTo>
                <a:lnTo>
                  <a:pt x="58420" y="17487"/>
                </a:lnTo>
                <a:close/>
              </a:path>
              <a:path extrusionOk="0" h="59054" w="206375">
                <a:moveTo>
                  <a:pt x="59740" y="37846"/>
                </a:moveTo>
                <a:lnTo>
                  <a:pt x="58381" y="34467"/>
                </a:lnTo>
                <a:lnTo>
                  <a:pt x="58737" y="32270"/>
                </a:lnTo>
                <a:lnTo>
                  <a:pt x="51003" y="35725"/>
                </a:lnTo>
                <a:lnTo>
                  <a:pt x="55587" y="39979"/>
                </a:lnTo>
                <a:lnTo>
                  <a:pt x="55067" y="37211"/>
                </a:lnTo>
                <a:lnTo>
                  <a:pt x="59740" y="37846"/>
                </a:lnTo>
                <a:close/>
              </a:path>
              <a:path extrusionOk="0" h="59054" w="206375">
                <a:moveTo>
                  <a:pt x="65671" y="1701"/>
                </a:moveTo>
                <a:lnTo>
                  <a:pt x="61506" y="8890"/>
                </a:lnTo>
                <a:lnTo>
                  <a:pt x="63385" y="6400"/>
                </a:lnTo>
                <a:lnTo>
                  <a:pt x="65671" y="1701"/>
                </a:lnTo>
                <a:close/>
              </a:path>
              <a:path extrusionOk="0" h="59054" w="206375">
                <a:moveTo>
                  <a:pt x="69697" y="16065"/>
                </a:moveTo>
                <a:lnTo>
                  <a:pt x="69596" y="15913"/>
                </a:lnTo>
                <a:lnTo>
                  <a:pt x="67564" y="15976"/>
                </a:lnTo>
                <a:lnTo>
                  <a:pt x="66154" y="16002"/>
                </a:lnTo>
                <a:lnTo>
                  <a:pt x="65532" y="16002"/>
                </a:lnTo>
                <a:lnTo>
                  <a:pt x="66052" y="16040"/>
                </a:lnTo>
                <a:lnTo>
                  <a:pt x="67310" y="16040"/>
                </a:lnTo>
                <a:lnTo>
                  <a:pt x="69697" y="16065"/>
                </a:lnTo>
                <a:close/>
              </a:path>
              <a:path extrusionOk="0" h="59054" w="206375">
                <a:moveTo>
                  <a:pt x="71462" y="15811"/>
                </a:moveTo>
                <a:lnTo>
                  <a:pt x="70980" y="14681"/>
                </a:lnTo>
                <a:lnTo>
                  <a:pt x="69989" y="11747"/>
                </a:lnTo>
                <a:lnTo>
                  <a:pt x="67208" y="10718"/>
                </a:lnTo>
                <a:lnTo>
                  <a:pt x="69596" y="15913"/>
                </a:lnTo>
                <a:lnTo>
                  <a:pt x="71462" y="15811"/>
                </a:lnTo>
                <a:close/>
              </a:path>
              <a:path extrusionOk="0" h="59054" w="206375">
                <a:moveTo>
                  <a:pt x="71945" y="15786"/>
                </a:moveTo>
                <a:lnTo>
                  <a:pt x="71793" y="15786"/>
                </a:lnTo>
                <a:lnTo>
                  <a:pt x="71666" y="15811"/>
                </a:lnTo>
                <a:lnTo>
                  <a:pt x="71462" y="15811"/>
                </a:lnTo>
                <a:lnTo>
                  <a:pt x="71691" y="16332"/>
                </a:lnTo>
                <a:lnTo>
                  <a:pt x="71818" y="16484"/>
                </a:lnTo>
                <a:lnTo>
                  <a:pt x="71945" y="15786"/>
                </a:lnTo>
                <a:close/>
              </a:path>
              <a:path extrusionOk="0" h="59054" w="206375">
                <a:moveTo>
                  <a:pt x="74917" y="22288"/>
                </a:moveTo>
                <a:lnTo>
                  <a:pt x="73012" y="21996"/>
                </a:lnTo>
                <a:lnTo>
                  <a:pt x="72593" y="24218"/>
                </a:lnTo>
                <a:lnTo>
                  <a:pt x="74917" y="22288"/>
                </a:lnTo>
                <a:close/>
              </a:path>
              <a:path extrusionOk="0" h="59054" w="206375">
                <a:moveTo>
                  <a:pt x="77089" y="30353"/>
                </a:moveTo>
                <a:lnTo>
                  <a:pt x="76263" y="27927"/>
                </a:lnTo>
                <a:lnTo>
                  <a:pt x="75653" y="28765"/>
                </a:lnTo>
                <a:lnTo>
                  <a:pt x="77089" y="30353"/>
                </a:lnTo>
                <a:close/>
              </a:path>
              <a:path extrusionOk="0" h="59054" w="206375">
                <a:moveTo>
                  <a:pt x="80035" y="22999"/>
                </a:moveTo>
                <a:lnTo>
                  <a:pt x="79806" y="21615"/>
                </a:lnTo>
                <a:lnTo>
                  <a:pt x="78714" y="19608"/>
                </a:lnTo>
                <a:lnTo>
                  <a:pt x="79971" y="18008"/>
                </a:lnTo>
                <a:lnTo>
                  <a:pt x="74917" y="22288"/>
                </a:lnTo>
                <a:lnTo>
                  <a:pt x="80035" y="22999"/>
                </a:lnTo>
                <a:close/>
              </a:path>
              <a:path extrusionOk="0" h="59054" w="206375">
                <a:moveTo>
                  <a:pt x="84582" y="14300"/>
                </a:moveTo>
                <a:lnTo>
                  <a:pt x="84124" y="12204"/>
                </a:lnTo>
                <a:lnTo>
                  <a:pt x="79654" y="15938"/>
                </a:lnTo>
                <a:lnTo>
                  <a:pt x="83934" y="15913"/>
                </a:lnTo>
                <a:lnTo>
                  <a:pt x="84582" y="14300"/>
                </a:lnTo>
                <a:close/>
              </a:path>
              <a:path extrusionOk="0" h="59054" w="206375">
                <a:moveTo>
                  <a:pt x="86423" y="43522"/>
                </a:moveTo>
                <a:lnTo>
                  <a:pt x="86093" y="43065"/>
                </a:lnTo>
                <a:lnTo>
                  <a:pt x="86067" y="42684"/>
                </a:lnTo>
                <a:lnTo>
                  <a:pt x="86004" y="42265"/>
                </a:lnTo>
                <a:lnTo>
                  <a:pt x="85445" y="43002"/>
                </a:lnTo>
                <a:lnTo>
                  <a:pt x="85255" y="43484"/>
                </a:lnTo>
                <a:lnTo>
                  <a:pt x="86423" y="43522"/>
                </a:lnTo>
                <a:close/>
              </a:path>
              <a:path extrusionOk="0" h="59054" w="206375">
                <a:moveTo>
                  <a:pt x="87122" y="9690"/>
                </a:moveTo>
                <a:lnTo>
                  <a:pt x="85356" y="8559"/>
                </a:lnTo>
                <a:lnTo>
                  <a:pt x="82169" y="7658"/>
                </a:lnTo>
                <a:lnTo>
                  <a:pt x="81686" y="4826"/>
                </a:lnTo>
                <a:lnTo>
                  <a:pt x="81584" y="6794"/>
                </a:lnTo>
                <a:lnTo>
                  <a:pt x="83578" y="9791"/>
                </a:lnTo>
                <a:lnTo>
                  <a:pt x="84124" y="12204"/>
                </a:lnTo>
                <a:lnTo>
                  <a:pt x="87122" y="9690"/>
                </a:lnTo>
                <a:close/>
              </a:path>
              <a:path extrusionOk="0" h="59054" w="206375">
                <a:moveTo>
                  <a:pt x="90449" y="37909"/>
                </a:moveTo>
                <a:lnTo>
                  <a:pt x="89725" y="37553"/>
                </a:lnTo>
                <a:lnTo>
                  <a:pt x="87566" y="36499"/>
                </a:lnTo>
                <a:lnTo>
                  <a:pt x="85928" y="35687"/>
                </a:lnTo>
                <a:lnTo>
                  <a:pt x="85293" y="36499"/>
                </a:lnTo>
                <a:lnTo>
                  <a:pt x="81292" y="35013"/>
                </a:lnTo>
                <a:lnTo>
                  <a:pt x="77089" y="30353"/>
                </a:lnTo>
                <a:lnTo>
                  <a:pt x="77876" y="32689"/>
                </a:lnTo>
                <a:lnTo>
                  <a:pt x="79197" y="36080"/>
                </a:lnTo>
                <a:lnTo>
                  <a:pt x="82194" y="40614"/>
                </a:lnTo>
                <a:lnTo>
                  <a:pt x="82804" y="39814"/>
                </a:lnTo>
                <a:lnTo>
                  <a:pt x="83197" y="37553"/>
                </a:lnTo>
                <a:lnTo>
                  <a:pt x="85509" y="37909"/>
                </a:lnTo>
                <a:lnTo>
                  <a:pt x="87642" y="39331"/>
                </a:lnTo>
                <a:lnTo>
                  <a:pt x="85737" y="40487"/>
                </a:lnTo>
                <a:lnTo>
                  <a:pt x="86004" y="42265"/>
                </a:lnTo>
                <a:lnTo>
                  <a:pt x="87223" y="40716"/>
                </a:lnTo>
                <a:lnTo>
                  <a:pt x="90449" y="37909"/>
                </a:lnTo>
                <a:close/>
              </a:path>
              <a:path extrusionOk="0" h="59054" w="206375">
                <a:moveTo>
                  <a:pt x="92570" y="20231"/>
                </a:moveTo>
                <a:lnTo>
                  <a:pt x="90030" y="23507"/>
                </a:lnTo>
                <a:lnTo>
                  <a:pt x="84543" y="27279"/>
                </a:lnTo>
                <a:lnTo>
                  <a:pt x="90538" y="31343"/>
                </a:lnTo>
                <a:lnTo>
                  <a:pt x="92189" y="27444"/>
                </a:lnTo>
                <a:lnTo>
                  <a:pt x="88773" y="25158"/>
                </a:lnTo>
                <a:lnTo>
                  <a:pt x="92570" y="20231"/>
                </a:lnTo>
                <a:close/>
              </a:path>
              <a:path extrusionOk="0" h="59054" w="206375">
                <a:moveTo>
                  <a:pt x="107619" y="12687"/>
                </a:moveTo>
                <a:lnTo>
                  <a:pt x="107162" y="11849"/>
                </a:lnTo>
                <a:lnTo>
                  <a:pt x="106553" y="11595"/>
                </a:lnTo>
                <a:lnTo>
                  <a:pt x="105460" y="14135"/>
                </a:lnTo>
                <a:lnTo>
                  <a:pt x="107619" y="12687"/>
                </a:lnTo>
                <a:close/>
              </a:path>
              <a:path extrusionOk="0" h="59054" w="206375">
                <a:moveTo>
                  <a:pt x="112255" y="9664"/>
                </a:moveTo>
                <a:lnTo>
                  <a:pt x="107619" y="12687"/>
                </a:lnTo>
                <a:lnTo>
                  <a:pt x="108356" y="14109"/>
                </a:lnTo>
                <a:lnTo>
                  <a:pt x="108623" y="17043"/>
                </a:lnTo>
                <a:lnTo>
                  <a:pt x="109778" y="11557"/>
                </a:lnTo>
                <a:lnTo>
                  <a:pt x="109550" y="14262"/>
                </a:lnTo>
                <a:lnTo>
                  <a:pt x="110324" y="11658"/>
                </a:lnTo>
                <a:lnTo>
                  <a:pt x="112255" y="9664"/>
                </a:lnTo>
                <a:close/>
              </a:path>
              <a:path extrusionOk="0" h="59054" w="206375">
                <a:moveTo>
                  <a:pt x="112801" y="16840"/>
                </a:moveTo>
                <a:lnTo>
                  <a:pt x="103911" y="24345"/>
                </a:lnTo>
                <a:lnTo>
                  <a:pt x="105422" y="24193"/>
                </a:lnTo>
                <a:lnTo>
                  <a:pt x="112801" y="16840"/>
                </a:lnTo>
                <a:close/>
              </a:path>
              <a:path extrusionOk="0" h="59054" w="206375">
                <a:moveTo>
                  <a:pt x="113347" y="3987"/>
                </a:moveTo>
                <a:lnTo>
                  <a:pt x="112293" y="1955"/>
                </a:lnTo>
                <a:lnTo>
                  <a:pt x="108331" y="1701"/>
                </a:lnTo>
                <a:lnTo>
                  <a:pt x="109677" y="127"/>
                </a:lnTo>
                <a:lnTo>
                  <a:pt x="105270" y="2082"/>
                </a:lnTo>
                <a:lnTo>
                  <a:pt x="106362" y="4089"/>
                </a:lnTo>
                <a:lnTo>
                  <a:pt x="109169" y="7340"/>
                </a:lnTo>
                <a:lnTo>
                  <a:pt x="113347" y="3987"/>
                </a:lnTo>
                <a:close/>
              </a:path>
              <a:path extrusionOk="0" h="59054" w="206375">
                <a:moveTo>
                  <a:pt x="122402" y="7924"/>
                </a:moveTo>
                <a:lnTo>
                  <a:pt x="121869" y="6400"/>
                </a:lnTo>
                <a:lnTo>
                  <a:pt x="117703" y="7696"/>
                </a:lnTo>
                <a:lnTo>
                  <a:pt x="122402" y="7924"/>
                </a:lnTo>
                <a:close/>
              </a:path>
              <a:path extrusionOk="0" h="59054" w="206375">
                <a:moveTo>
                  <a:pt x="124891" y="15430"/>
                </a:moveTo>
                <a:lnTo>
                  <a:pt x="123342" y="9144"/>
                </a:lnTo>
                <a:lnTo>
                  <a:pt x="115062" y="10883"/>
                </a:lnTo>
                <a:lnTo>
                  <a:pt x="117602" y="12687"/>
                </a:lnTo>
                <a:lnTo>
                  <a:pt x="120827" y="13754"/>
                </a:lnTo>
                <a:lnTo>
                  <a:pt x="116674" y="17106"/>
                </a:lnTo>
                <a:lnTo>
                  <a:pt x="124891" y="15430"/>
                </a:lnTo>
                <a:close/>
              </a:path>
              <a:path extrusionOk="0" h="59054" w="206375">
                <a:moveTo>
                  <a:pt x="125183" y="5372"/>
                </a:moveTo>
                <a:lnTo>
                  <a:pt x="124764" y="4991"/>
                </a:lnTo>
                <a:lnTo>
                  <a:pt x="124498" y="4635"/>
                </a:lnTo>
                <a:lnTo>
                  <a:pt x="124409" y="4508"/>
                </a:lnTo>
                <a:lnTo>
                  <a:pt x="123723" y="4597"/>
                </a:lnTo>
                <a:lnTo>
                  <a:pt x="122796" y="4635"/>
                </a:lnTo>
                <a:lnTo>
                  <a:pt x="121183" y="4470"/>
                </a:lnTo>
                <a:lnTo>
                  <a:pt x="121869" y="6400"/>
                </a:lnTo>
                <a:lnTo>
                  <a:pt x="125183" y="5372"/>
                </a:lnTo>
                <a:close/>
              </a:path>
              <a:path extrusionOk="0" h="59054" w="206375">
                <a:moveTo>
                  <a:pt x="127723" y="4089"/>
                </a:moveTo>
                <a:lnTo>
                  <a:pt x="122047" y="1663"/>
                </a:lnTo>
                <a:lnTo>
                  <a:pt x="124409" y="4508"/>
                </a:lnTo>
                <a:lnTo>
                  <a:pt x="127723" y="4089"/>
                </a:lnTo>
                <a:close/>
              </a:path>
              <a:path extrusionOk="0" h="59054" w="206375">
                <a:moveTo>
                  <a:pt x="142252" y="33337"/>
                </a:moveTo>
                <a:lnTo>
                  <a:pt x="137325" y="29629"/>
                </a:lnTo>
                <a:lnTo>
                  <a:pt x="137617" y="32473"/>
                </a:lnTo>
                <a:lnTo>
                  <a:pt x="140931" y="34912"/>
                </a:lnTo>
                <a:lnTo>
                  <a:pt x="142252" y="33337"/>
                </a:lnTo>
                <a:close/>
              </a:path>
              <a:path extrusionOk="0" h="59054" w="206375">
                <a:moveTo>
                  <a:pt x="159016" y="18910"/>
                </a:moveTo>
                <a:lnTo>
                  <a:pt x="152146" y="19773"/>
                </a:lnTo>
                <a:lnTo>
                  <a:pt x="143675" y="25412"/>
                </a:lnTo>
                <a:lnTo>
                  <a:pt x="138811" y="23063"/>
                </a:lnTo>
                <a:lnTo>
                  <a:pt x="142024" y="26530"/>
                </a:lnTo>
                <a:lnTo>
                  <a:pt x="146342" y="25692"/>
                </a:lnTo>
                <a:lnTo>
                  <a:pt x="151091" y="23799"/>
                </a:lnTo>
                <a:lnTo>
                  <a:pt x="155663" y="24091"/>
                </a:lnTo>
                <a:lnTo>
                  <a:pt x="156629" y="26149"/>
                </a:lnTo>
                <a:lnTo>
                  <a:pt x="159016" y="18910"/>
                </a:lnTo>
                <a:close/>
              </a:path>
              <a:path extrusionOk="0" h="59054" w="206375">
                <a:moveTo>
                  <a:pt x="170637" y="20383"/>
                </a:moveTo>
                <a:lnTo>
                  <a:pt x="165709" y="25641"/>
                </a:lnTo>
                <a:lnTo>
                  <a:pt x="170065" y="22542"/>
                </a:lnTo>
                <a:lnTo>
                  <a:pt x="170637" y="20383"/>
                </a:lnTo>
                <a:close/>
              </a:path>
              <a:path extrusionOk="0" h="59054" w="206375">
                <a:moveTo>
                  <a:pt x="206184" y="11303"/>
                </a:moveTo>
                <a:lnTo>
                  <a:pt x="205663" y="6019"/>
                </a:lnTo>
                <a:lnTo>
                  <a:pt x="206057" y="5080"/>
                </a:lnTo>
                <a:lnTo>
                  <a:pt x="202514" y="6210"/>
                </a:lnTo>
                <a:lnTo>
                  <a:pt x="204152" y="12204"/>
                </a:lnTo>
                <a:lnTo>
                  <a:pt x="204114" y="10820"/>
                </a:lnTo>
                <a:lnTo>
                  <a:pt x="206184" y="1130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5" name="Google Shape;2595;g2b5c250f245_0_0"/>
          <p:cNvSpPr/>
          <p:nvPr/>
        </p:nvSpPr>
        <p:spPr>
          <a:xfrm>
            <a:off x="539459" y="3596106"/>
            <a:ext cx="12716" cy="5086"/>
          </a:xfrm>
          <a:custGeom>
            <a:rect b="b" l="l" r="r" t="t"/>
            <a:pathLst>
              <a:path extrusionOk="0" h="7620" w="19050">
                <a:moveTo>
                  <a:pt x="2032" y="5308"/>
                </a:moveTo>
                <a:lnTo>
                  <a:pt x="0" y="7150"/>
                </a:lnTo>
                <a:lnTo>
                  <a:pt x="1003" y="6502"/>
                </a:lnTo>
                <a:lnTo>
                  <a:pt x="1612" y="5930"/>
                </a:lnTo>
                <a:lnTo>
                  <a:pt x="2032" y="5308"/>
                </a:lnTo>
                <a:close/>
              </a:path>
              <a:path extrusionOk="0" h="7620" w="19050">
                <a:moveTo>
                  <a:pt x="18757" y="2476"/>
                </a:moveTo>
                <a:lnTo>
                  <a:pt x="18719" y="0"/>
                </a:lnTo>
                <a:lnTo>
                  <a:pt x="18211" y="1485"/>
                </a:lnTo>
                <a:lnTo>
                  <a:pt x="18084" y="2514"/>
                </a:lnTo>
                <a:lnTo>
                  <a:pt x="18757" y="24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6" name="Google Shape;2596;g2b5c250f245_0_0"/>
          <p:cNvSpPr/>
          <p:nvPr/>
        </p:nvSpPr>
        <p:spPr>
          <a:xfrm>
            <a:off x="746875" y="3516952"/>
            <a:ext cx="5934" cy="7629"/>
          </a:xfrm>
          <a:custGeom>
            <a:rect b="b" l="l" r="r" t="t"/>
            <a:pathLst>
              <a:path extrusionOk="0" h="11429" w="8890">
                <a:moveTo>
                  <a:pt x="8570" y="11082"/>
                </a:moveTo>
                <a:lnTo>
                  <a:pt x="6895" y="10084"/>
                </a:lnTo>
                <a:lnTo>
                  <a:pt x="4961" y="9665"/>
                </a:lnTo>
                <a:lnTo>
                  <a:pt x="2642" y="10889"/>
                </a:lnTo>
                <a:lnTo>
                  <a:pt x="998" y="5573"/>
                </a:lnTo>
                <a:lnTo>
                  <a:pt x="0" y="0"/>
                </a:lnTo>
                <a:lnTo>
                  <a:pt x="4639" y="6797"/>
                </a:lnTo>
                <a:lnTo>
                  <a:pt x="8570" y="110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7" name="Google Shape;2597;g2b5c250f245_0_0"/>
          <p:cNvSpPr/>
          <p:nvPr/>
        </p:nvSpPr>
        <p:spPr>
          <a:xfrm>
            <a:off x="637253" y="3559420"/>
            <a:ext cx="4239" cy="18225"/>
          </a:xfrm>
          <a:custGeom>
            <a:rect b="b" l="l" r="r" t="t"/>
            <a:pathLst>
              <a:path extrusionOk="0" h="27304" w="6350">
                <a:moveTo>
                  <a:pt x="4991" y="26873"/>
                </a:moveTo>
                <a:lnTo>
                  <a:pt x="0" y="24130"/>
                </a:lnTo>
                <a:lnTo>
                  <a:pt x="1181" y="25158"/>
                </a:lnTo>
                <a:lnTo>
                  <a:pt x="2794" y="26098"/>
                </a:lnTo>
                <a:lnTo>
                  <a:pt x="4991" y="26873"/>
                </a:lnTo>
                <a:close/>
              </a:path>
              <a:path extrusionOk="0" h="27304" w="6350">
                <a:moveTo>
                  <a:pt x="6248" y="0"/>
                </a:moveTo>
                <a:lnTo>
                  <a:pt x="5435" y="1257"/>
                </a:lnTo>
                <a:lnTo>
                  <a:pt x="4533" y="2641"/>
                </a:lnTo>
                <a:lnTo>
                  <a:pt x="3568" y="4089"/>
                </a:lnTo>
                <a:lnTo>
                  <a:pt x="4864" y="5575"/>
                </a:lnTo>
                <a:lnTo>
                  <a:pt x="5346" y="3581"/>
                </a:lnTo>
                <a:lnTo>
                  <a:pt x="5829" y="1701"/>
                </a:lnTo>
                <a:lnTo>
                  <a:pt x="6248"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8" name="Google Shape;2598;g2b5c250f245_0_0"/>
          <p:cNvSpPr/>
          <p:nvPr/>
        </p:nvSpPr>
        <p:spPr>
          <a:xfrm>
            <a:off x="479629" y="3615045"/>
            <a:ext cx="2967" cy="4239"/>
          </a:xfrm>
          <a:custGeom>
            <a:rect b="b" l="l" r="r" t="t"/>
            <a:pathLst>
              <a:path extrusionOk="0" h="6350" w="4445">
                <a:moveTo>
                  <a:pt x="0" y="5992"/>
                </a:moveTo>
                <a:lnTo>
                  <a:pt x="1675" y="0"/>
                </a:lnTo>
                <a:lnTo>
                  <a:pt x="1836" y="2770"/>
                </a:lnTo>
                <a:lnTo>
                  <a:pt x="4220" y="5187"/>
                </a:lnTo>
                <a:lnTo>
                  <a:pt x="0" y="59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599" name="Google Shape;2599;g2b5c250f245_0_0"/>
          <p:cNvSpPr/>
          <p:nvPr/>
        </p:nvSpPr>
        <p:spPr>
          <a:xfrm>
            <a:off x="844942" y="3511539"/>
            <a:ext cx="5510" cy="4662"/>
          </a:xfrm>
          <a:custGeom>
            <a:rect b="b" l="l" r="r" t="t"/>
            <a:pathLst>
              <a:path extrusionOk="0" h="6985" w="8255">
                <a:moveTo>
                  <a:pt x="7475" y="6894"/>
                </a:moveTo>
                <a:lnTo>
                  <a:pt x="3963" y="2609"/>
                </a:lnTo>
                <a:lnTo>
                  <a:pt x="0" y="32"/>
                </a:lnTo>
                <a:lnTo>
                  <a:pt x="2062" y="0"/>
                </a:lnTo>
                <a:lnTo>
                  <a:pt x="4510" y="547"/>
                </a:lnTo>
                <a:lnTo>
                  <a:pt x="7732" y="2223"/>
                </a:lnTo>
                <a:lnTo>
                  <a:pt x="7475" y="68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0" name="Google Shape;2600;g2b5c250f245_0_0"/>
          <p:cNvSpPr/>
          <p:nvPr/>
        </p:nvSpPr>
        <p:spPr>
          <a:xfrm>
            <a:off x="536846" y="3560704"/>
            <a:ext cx="1695" cy="2543"/>
          </a:xfrm>
          <a:custGeom>
            <a:rect b="b" l="l" r="r" t="t"/>
            <a:pathLst>
              <a:path extrusionOk="0" h="3810" w="2540">
                <a:moveTo>
                  <a:pt x="289" y="3672"/>
                </a:moveTo>
                <a:lnTo>
                  <a:pt x="0" y="2480"/>
                </a:lnTo>
                <a:lnTo>
                  <a:pt x="418" y="1256"/>
                </a:lnTo>
                <a:lnTo>
                  <a:pt x="1611" y="0"/>
                </a:lnTo>
                <a:lnTo>
                  <a:pt x="2191" y="1288"/>
                </a:lnTo>
                <a:lnTo>
                  <a:pt x="1546" y="2480"/>
                </a:lnTo>
                <a:lnTo>
                  <a:pt x="289" y="36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1" name="Google Shape;2601;g2b5c250f245_0_0"/>
          <p:cNvSpPr/>
          <p:nvPr/>
        </p:nvSpPr>
        <p:spPr>
          <a:xfrm>
            <a:off x="839337" y="3509607"/>
            <a:ext cx="5934" cy="3814"/>
          </a:xfrm>
          <a:custGeom>
            <a:rect b="b" l="l" r="r" t="t"/>
            <a:pathLst>
              <a:path extrusionOk="0" h="5714" w="8890">
                <a:moveTo>
                  <a:pt x="1707" y="5219"/>
                </a:moveTo>
                <a:lnTo>
                  <a:pt x="1127" y="4864"/>
                </a:lnTo>
                <a:lnTo>
                  <a:pt x="579" y="4639"/>
                </a:lnTo>
                <a:lnTo>
                  <a:pt x="0" y="4188"/>
                </a:lnTo>
                <a:lnTo>
                  <a:pt x="2287" y="0"/>
                </a:lnTo>
                <a:lnTo>
                  <a:pt x="5477" y="998"/>
                </a:lnTo>
                <a:lnTo>
                  <a:pt x="8409" y="2931"/>
                </a:lnTo>
                <a:lnTo>
                  <a:pt x="5735" y="2964"/>
                </a:lnTo>
                <a:lnTo>
                  <a:pt x="3705" y="3995"/>
                </a:lnTo>
                <a:lnTo>
                  <a:pt x="1707" y="52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2" name="Google Shape;2602;g2b5c250f245_0_0"/>
          <p:cNvSpPr/>
          <p:nvPr/>
        </p:nvSpPr>
        <p:spPr>
          <a:xfrm>
            <a:off x="255746" y="3645372"/>
            <a:ext cx="848" cy="848"/>
          </a:xfrm>
          <a:custGeom>
            <a:rect b="b" l="l" r="r" t="t"/>
            <a:pathLst>
              <a:path extrusionOk="0" h="1270" w="1270">
                <a:moveTo>
                  <a:pt x="354" y="773"/>
                </a:moveTo>
                <a:lnTo>
                  <a:pt x="0" y="741"/>
                </a:lnTo>
                <a:lnTo>
                  <a:pt x="0" y="0"/>
                </a:lnTo>
                <a:lnTo>
                  <a:pt x="257" y="289"/>
                </a:lnTo>
                <a:lnTo>
                  <a:pt x="547" y="354"/>
                </a:lnTo>
                <a:lnTo>
                  <a:pt x="837" y="579"/>
                </a:lnTo>
                <a:lnTo>
                  <a:pt x="354" y="7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3" name="Google Shape;2603;g2b5c250f245_0_0"/>
          <p:cNvSpPr/>
          <p:nvPr/>
        </p:nvSpPr>
        <p:spPr>
          <a:xfrm>
            <a:off x="189272" y="3611415"/>
            <a:ext cx="2967" cy="848"/>
          </a:xfrm>
          <a:custGeom>
            <a:rect b="b" l="l" r="r" t="t"/>
            <a:pathLst>
              <a:path extrusionOk="0" h="1270" w="4445">
                <a:moveTo>
                  <a:pt x="0" y="805"/>
                </a:moveTo>
                <a:lnTo>
                  <a:pt x="2029" y="64"/>
                </a:lnTo>
                <a:lnTo>
                  <a:pt x="3222" y="0"/>
                </a:lnTo>
                <a:lnTo>
                  <a:pt x="3930" y="386"/>
                </a:lnTo>
                <a:lnTo>
                  <a:pt x="2480" y="451"/>
                </a:lnTo>
                <a:lnTo>
                  <a:pt x="934" y="483"/>
                </a:lnTo>
                <a:lnTo>
                  <a:pt x="0" y="8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4" name="Google Shape;2604;g2b5c250f245_0_0"/>
          <p:cNvSpPr/>
          <p:nvPr/>
        </p:nvSpPr>
        <p:spPr>
          <a:xfrm>
            <a:off x="892320" y="3503447"/>
            <a:ext cx="9324" cy="15683"/>
          </a:xfrm>
          <a:custGeom>
            <a:rect b="b" l="l" r="r" t="t"/>
            <a:pathLst>
              <a:path extrusionOk="0" h="23495" w="13969">
                <a:moveTo>
                  <a:pt x="2159" y="0"/>
                </a:moveTo>
                <a:lnTo>
                  <a:pt x="254" y="25"/>
                </a:lnTo>
                <a:lnTo>
                  <a:pt x="0" y="673"/>
                </a:lnTo>
                <a:lnTo>
                  <a:pt x="2159" y="0"/>
                </a:lnTo>
                <a:close/>
              </a:path>
              <a:path extrusionOk="0" h="23495" w="13969">
                <a:moveTo>
                  <a:pt x="13360" y="21170"/>
                </a:moveTo>
                <a:lnTo>
                  <a:pt x="13309" y="21297"/>
                </a:lnTo>
                <a:lnTo>
                  <a:pt x="13068" y="22034"/>
                </a:lnTo>
                <a:lnTo>
                  <a:pt x="13169" y="23393"/>
                </a:lnTo>
                <a:lnTo>
                  <a:pt x="13169" y="22034"/>
                </a:lnTo>
                <a:lnTo>
                  <a:pt x="13360" y="211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5" name="Google Shape;2605;g2b5c250f245_0_0"/>
          <p:cNvSpPr/>
          <p:nvPr/>
        </p:nvSpPr>
        <p:spPr>
          <a:xfrm>
            <a:off x="827997" y="3536949"/>
            <a:ext cx="847" cy="848"/>
          </a:xfrm>
          <a:custGeom>
            <a:rect b="b" l="l" r="r" t="t"/>
            <a:pathLst>
              <a:path extrusionOk="0" h="1270" w="1269">
                <a:moveTo>
                  <a:pt x="805" y="966"/>
                </a:moveTo>
                <a:lnTo>
                  <a:pt x="0" y="0"/>
                </a:lnTo>
                <a:lnTo>
                  <a:pt x="193" y="0"/>
                </a:lnTo>
                <a:lnTo>
                  <a:pt x="644" y="773"/>
                </a:lnTo>
                <a:lnTo>
                  <a:pt x="805" y="9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6" name="Google Shape;2606;g2b5c250f245_0_0"/>
          <p:cNvSpPr/>
          <p:nvPr/>
        </p:nvSpPr>
        <p:spPr>
          <a:xfrm>
            <a:off x="891177" y="3502735"/>
            <a:ext cx="4662" cy="2543"/>
          </a:xfrm>
          <a:custGeom>
            <a:rect b="b" l="l" r="r" t="t"/>
            <a:pathLst>
              <a:path extrusionOk="0" h="3810" w="6984">
                <a:moveTo>
                  <a:pt x="2324" y="2514"/>
                </a:moveTo>
                <a:lnTo>
                  <a:pt x="1841" y="2222"/>
                </a:lnTo>
                <a:lnTo>
                  <a:pt x="1612" y="1930"/>
                </a:lnTo>
                <a:lnTo>
                  <a:pt x="1714" y="1739"/>
                </a:lnTo>
                <a:lnTo>
                  <a:pt x="1104" y="1930"/>
                </a:lnTo>
                <a:lnTo>
                  <a:pt x="190" y="2159"/>
                </a:lnTo>
                <a:lnTo>
                  <a:pt x="0" y="2209"/>
                </a:lnTo>
                <a:lnTo>
                  <a:pt x="1168" y="2286"/>
                </a:lnTo>
                <a:lnTo>
                  <a:pt x="2324" y="2514"/>
                </a:lnTo>
                <a:close/>
              </a:path>
              <a:path extrusionOk="0" h="3810" w="6984">
                <a:moveTo>
                  <a:pt x="5346" y="3733"/>
                </a:moveTo>
                <a:lnTo>
                  <a:pt x="4445" y="3187"/>
                </a:lnTo>
                <a:lnTo>
                  <a:pt x="3416" y="2768"/>
                </a:lnTo>
                <a:lnTo>
                  <a:pt x="2324" y="2514"/>
                </a:lnTo>
                <a:lnTo>
                  <a:pt x="2844" y="2870"/>
                </a:lnTo>
                <a:lnTo>
                  <a:pt x="3771" y="3289"/>
                </a:lnTo>
                <a:lnTo>
                  <a:pt x="5346" y="3733"/>
                </a:lnTo>
                <a:close/>
              </a:path>
              <a:path extrusionOk="0" h="3810" w="6984">
                <a:moveTo>
                  <a:pt x="6705" y="546"/>
                </a:moveTo>
                <a:lnTo>
                  <a:pt x="6350" y="0"/>
                </a:lnTo>
                <a:lnTo>
                  <a:pt x="4546" y="1231"/>
                </a:lnTo>
                <a:lnTo>
                  <a:pt x="5346" y="1320"/>
                </a:lnTo>
                <a:lnTo>
                  <a:pt x="5969" y="1422"/>
                </a:lnTo>
                <a:lnTo>
                  <a:pt x="6540" y="1485"/>
                </a:lnTo>
                <a:lnTo>
                  <a:pt x="6705" y="5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7" name="Google Shape;2607;g2b5c250f245_0_0"/>
          <p:cNvSpPr/>
          <p:nvPr/>
        </p:nvSpPr>
        <p:spPr>
          <a:xfrm>
            <a:off x="373980" y="3620457"/>
            <a:ext cx="1695" cy="2119"/>
          </a:xfrm>
          <a:custGeom>
            <a:rect b="b" l="l" r="r" t="t"/>
            <a:pathLst>
              <a:path extrusionOk="0" h="3175" w="2540">
                <a:moveTo>
                  <a:pt x="0" y="2609"/>
                </a:moveTo>
                <a:lnTo>
                  <a:pt x="1836" y="0"/>
                </a:lnTo>
                <a:lnTo>
                  <a:pt x="2029" y="225"/>
                </a:lnTo>
                <a:lnTo>
                  <a:pt x="2191" y="289"/>
                </a:lnTo>
                <a:lnTo>
                  <a:pt x="2384" y="451"/>
                </a:lnTo>
                <a:lnTo>
                  <a:pt x="902" y="2094"/>
                </a:lnTo>
                <a:lnTo>
                  <a:pt x="0" y="26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08" name="Google Shape;2608;g2b5c250f245_0_0"/>
          <p:cNvSpPr/>
          <p:nvPr/>
        </p:nvSpPr>
        <p:spPr>
          <a:xfrm>
            <a:off x="170691" y="3499899"/>
            <a:ext cx="770158" cy="148776"/>
          </a:xfrm>
          <a:custGeom>
            <a:rect b="b" l="l" r="r" t="t"/>
            <a:pathLst>
              <a:path extrusionOk="0" h="222885" w="1153795">
                <a:moveTo>
                  <a:pt x="3606" y="170789"/>
                </a:moveTo>
                <a:lnTo>
                  <a:pt x="2768" y="162572"/>
                </a:lnTo>
                <a:lnTo>
                  <a:pt x="0" y="170014"/>
                </a:lnTo>
                <a:lnTo>
                  <a:pt x="1003" y="169659"/>
                </a:lnTo>
                <a:lnTo>
                  <a:pt x="2895" y="168922"/>
                </a:lnTo>
                <a:lnTo>
                  <a:pt x="3606" y="170789"/>
                </a:lnTo>
                <a:close/>
              </a:path>
              <a:path extrusionOk="0" h="222885" w="1153795">
                <a:moveTo>
                  <a:pt x="12077" y="161226"/>
                </a:moveTo>
                <a:lnTo>
                  <a:pt x="7797" y="158546"/>
                </a:lnTo>
                <a:lnTo>
                  <a:pt x="10541" y="162864"/>
                </a:lnTo>
                <a:lnTo>
                  <a:pt x="12077" y="161226"/>
                </a:lnTo>
                <a:close/>
              </a:path>
              <a:path extrusionOk="0" h="222885" w="1153795">
                <a:moveTo>
                  <a:pt x="42329" y="210337"/>
                </a:moveTo>
                <a:lnTo>
                  <a:pt x="39306" y="211302"/>
                </a:lnTo>
                <a:lnTo>
                  <a:pt x="40538" y="215112"/>
                </a:lnTo>
                <a:lnTo>
                  <a:pt x="42329" y="210337"/>
                </a:lnTo>
                <a:close/>
              </a:path>
              <a:path extrusionOk="0" h="222885" w="1153795">
                <a:moveTo>
                  <a:pt x="43268" y="210032"/>
                </a:moveTo>
                <a:lnTo>
                  <a:pt x="42697" y="209372"/>
                </a:lnTo>
                <a:lnTo>
                  <a:pt x="42329" y="210337"/>
                </a:lnTo>
                <a:lnTo>
                  <a:pt x="43268" y="210032"/>
                </a:lnTo>
                <a:close/>
              </a:path>
              <a:path extrusionOk="0" h="222885" w="1153795">
                <a:moveTo>
                  <a:pt x="124752" y="216382"/>
                </a:moveTo>
                <a:lnTo>
                  <a:pt x="116801" y="210032"/>
                </a:lnTo>
                <a:lnTo>
                  <a:pt x="119024" y="217652"/>
                </a:lnTo>
                <a:lnTo>
                  <a:pt x="124752" y="216382"/>
                </a:lnTo>
                <a:close/>
              </a:path>
              <a:path extrusionOk="0" h="222885" w="1153795">
                <a:moveTo>
                  <a:pt x="143891" y="216382"/>
                </a:moveTo>
                <a:lnTo>
                  <a:pt x="142087" y="215112"/>
                </a:lnTo>
                <a:lnTo>
                  <a:pt x="141325" y="215811"/>
                </a:lnTo>
                <a:lnTo>
                  <a:pt x="143891" y="216382"/>
                </a:lnTo>
                <a:close/>
              </a:path>
              <a:path extrusionOk="0" h="222885" w="1153795">
                <a:moveTo>
                  <a:pt x="279412" y="145262"/>
                </a:moveTo>
                <a:lnTo>
                  <a:pt x="278676" y="144703"/>
                </a:lnTo>
                <a:lnTo>
                  <a:pt x="278485" y="145262"/>
                </a:lnTo>
                <a:lnTo>
                  <a:pt x="279171" y="145478"/>
                </a:lnTo>
                <a:lnTo>
                  <a:pt x="279412" y="145262"/>
                </a:lnTo>
                <a:close/>
              </a:path>
              <a:path extrusionOk="0" h="222885" w="1153795">
                <a:moveTo>
                  <a:pt x="360743" y="190982"/>
                </a:moveTo>
                <a:lnTo>
                  <a:pt x="356527" y="190982"/>
                </a:lnTo>
                <a:lnTo>
                  <a:pt x="358749" y="192252"/>
                </a:lnTo>
                <a:lnTo>
                  <a:pt x="360743" y="190982"/>
                </a:lnTo>
                <a:close/>
              </a:path>
              <a:path extrusionOk="0" h="222885" w="1153795">
                <a:moveTo>
                  <a:pt x="433984" y="178282"/>
                </a:moveTo>
                <a:lnTo>
                  <a:pt x="433920" y="178054"/>
                </a:lnTo>
                <a:lnTo>
                  <a:pt x="429818" y="180822"/>
                </a:lnTo>
                <a:lnTo>
                  <a:pt x="433984" y="178282"/>
                </a:lnTo>
                <a:close/>
              </a:path>
              <a:path extrusionOk="0" h="222885" w="1153795">
                <a:moveTo>
                  <a:pt x="465429" y="171627"/>
                </a:moveTo>
                <a:lnTo>
                  <a:pt x="465264" y="171627"/>
                </a:lnTo>
                <a:lnTo>
                  <a:pt x="465099" y="171983"/>
                </a:lnTo>
                <a:lnTo>
                  <a:pt x="465099" y="172364"/>
                </a:lnTo>
                <a:lnTo>
                  <a:pt x="465137" y="172720"/>
                </a:lnTo>
                <a:lnTo>
                  <a:pt x="465429" y="171627"/>
                </a:lnTo>
                <a:close/>
              </a:path>
              <a:path extrusionOk="0" h="222885" w="1153795">
                <a:moveTo>
                  <a:pt x="505498" y="177241"/>
                </a:moveTo>
                <a:lnTo>
                  <a:pt x="501129" y="168376"/>
                </a:lnTo>
                <a:lnTo>
                  <a:pt x="503415" y="177330"/>
                </a:lnTo>
                <a:lnTo>
                  <a:pt x="505472" y="177266"/>
                </a:lnTo>
                <a:close/>
              </a:path>
              <a:path extrusionOk="0" h="222885" w="1153795">
                <a:moveTo>
                  <a:pt x="509663" y="175107"/>
                </a:moveTo>
                <a:lnTo>
                  <a:pt x="507568" y="175171"/>
                </a:lnTo>
                <a:lnTo>
                  <a:pt x="505498" y="177241"/>
                </a:lnTo>
                <a:lnTo>
                  <a:pt x="509663" y="175107"/>
                </a:lnTo>
                <a:close/>
              </a:path>
              <a:path extrusionOk="0" h="222885" w="1153795">
                <a:moveTo>
                  <a:pt x="552323" y="158521"/>
                </a:moveTo>
                <a:lnTo>
                  <a:pt x="549008" y="151625"/>
                </a:lnTo>
                <a:lnTo>
                  <a:pt x="551268" y="158546"/>
                </a:lnTo>
                <a:lnTo>
                  <a:pt x="552323" y="158521"/>
                </a:lnTo>
                <a:close/>
              </a:path>
              <a:path extrusionOk="0" h="222885" w="1153795">
                <a:moveTo>
                  <a:pt x="563600" y="146532"/>
                </a:moveTo>
                <a:lnTo>
                  <a:pt x="563587" y="145783"/>
                </a:lnTo>
                <a:lnTo>
                  <a:pt x="561543" y="146532"/>
                </a:lnTo>
                <a:lnTo>
                  <a:pt x="563600" y="146532"/>
                </a:lnTo>
                <a:close/>
              </a:path>
              <a:path extrusionOk="0" h="222885" w="1153795">
                <a:moveTo>
                  <a:pt x="578319" y="136372"/>
                </a:moveTo>
                <a:lnTo>
                  <a:pt x="575945" y="136372"/>
                </a:lnTo>
                <a:lnTo>
                  <a:pt x="577037" y="137642"/>
                </a:lnTo>
                <a:lnTo>
                  <a:pt x="578319" y="136372"/>
                </a:lnTo>
                <a:close/>
              </a:path>
              <a:path extrusionOk="0" h="222885" w="1153795">
                <a:moveTo>
                  <a:pt x="580136" y="136372"/>
                </a:moveTo>
                <a:lnTo>
                  <a:pt x="579132" y="135572"/>
                </a:lnTo>
                <a:lnTo>
                  <a:pt x="578319" y="136372"/>
                </a:lnTo>
                <a:lnTo>
                  <a:pt x="580136" y="136372"/>
                </a:lnTo>
                <a:close/>
              </a:path>
              <a:path extrusionOk="0" h="222885" w="1153795">
                <a:moveTo>
                  <a:pt x="593280" y="143713"/>
                </a:moveTo>
                <a:lnTo>
                  <a:pt x="591667" y="143433"/>
                </a:lnTo>
                <a:lnTo>
                  <a:pt x="592543" y="145262"/>
                </a:lnTo>
                <a:lnTo>
                  <a:pt x="593280" y="143713"/>
                </a:lnTo>
                <a:close/>
              </a:path>
              <a:path extrusionOk="0" h="222885" w="1153795">
                <a:moveTo>
                  <a:pt x="611416" y="153428"/>
                </a:moveTo>
                <a:lnTo>
                  <a:pt x="611390" y="151422"/>
                </a:lnTo>
                <a:lnTo>
                  <a:pt x="610323" y="149466"/>
                </a:lnTo>
                <a:lnTo>
                  <a:pt x="607161" y="149555"/>
                </a:lnTo>
                <a:lnTo>
                  <a:pt x="611416" y="153428"/>
                </a:lnTo>
                <a:close/>
              </a:path>
              <a:path extrusionOk="0" h="222885" w="1153795">
                <a:moveTo>
                  <a:pt x="652576" y="128130"/>
                </a:moveTo>
                <a:lnTo>
                  <a:pt x="648703" y="130022"/>
                </a:lnTo>
                <a:lnTo>
                  <a:pt x="650798" y="132562"/>
                </a:lnTo>
                <a:lnTo>
                  <a:pt x="652576" y="128130"/>
                </a:lnTo>
                <a:close/>
              </a:path>
              <a:path extrusionOk="0" h="222885" w="1153795">
                <a:moveTo>
                  <a:pt x="653884" y="127482"/>
                </a:moveTo>
                <a:lnTo>
                  <a:pt x="652932" y="127254"/>
                </a:lnTo>
                <a:lnTo>
                  <a:pt x="652576" y="128130"/>
                </a:lnTo>
                <a:lnTo>
                  <a:pt x="653884" y="127482"/>
                </a:lnTo>
                <a:close/>
              </a:path>
              <a:path extrusionOk="0" h="222885" w="1153795">
                <a:moveTo>
                  <a:pt x="704824" y="113474"/>
                </a:moveTo>
                <a:lnTo>
                  <a:pt x="704176" y="112547"/>
                </a:lnTo>
                <a:lnTo>
                  <a:pt x="703897" y="111442"/>
                </a:lnTo>
                <a:lnTo>
                  <a:pt x="703567" y="110350"/>
                </a:lnTo>
                <a:lnTo>
                  <a:pt x="703148" y="111442"/>
                </a:lnTo>
                <a:lnTo>
                  <a:pt x="703313" y="112636"/>
                </a:lnTo>
                <a:lnTo>
                  <a:pt x="704824" y="113474"/>
                </a:lnTo>
                <a:close/>
              </a:path>
              <a:path extrusionOk="0" h="222885" w="1153795">
                <a:moveTo>
                  <a:pt x="764463" y="105587"/>
                </a:moveTo>
                <a:lnTo>
                  <a:pt x="759866" y="104622"/>
                </a:lnTo>
                <a:lnTo>
                  <a:pt x="764311" y="105892"/>
                </a:lnTo>
                <a:lnTo>
                  <a:pt x="764463" y="105587"/>
                </a:lnTo>
                <a:close/>
              </a:path>
              <a:path extrusionOk="0" h="222885" w="1153795">
                <a:moveTo>
                  <a:pt x="766318" y="101981"/>
                </a:moveTo>
                <a:lnTo>
                  <a:pt x="764463" y="105587"/>
                </a:lnTo>
                <a:lnTo>
                  <a:pt x="765911" y="105892"/>
                </a:lnTo>
                <a:lnTo>
                  <a:pt x="766318" y="101981"/>
                </a:lnTo>
                <a:close/>
              </a:path>
              <a:path extrusionOk="0" h="222885" w="1153795">
                <a:moveTo>
                  <a:pt x="772172" y="96875"/>
                </a:moveTo>
                <a:lnTo>
                  <a:pt x="771398" y="95732"/>
                </a:lnTo>
                <a:lnTo>
                  <a:pt x="771131" y="98272"/>
                </a:lnTo>
                <a:lnTo>
                  <a:pt x="772172" y="96875"/>
                </a:lnTo>
                <a:close/>
              </a:path>
              <a:path extrusionOk="0" h="222885" w="1153795">
                <a:moveTo>
                  <a:pt x="773709" y="95732"/>
                </a:moveTo>
                <a:lnTo>
                  <a:pt x="773023" y="95732"/>
                </a:lnTo>
                <a:lnTo>
                  <a:pt x="772172" y="96875"/>
                </a:lnTo>
                <a:lnTo>
                  <a:pt x="772261" y="97002"/>
                </a:lnTo>
                <a:lnTo>
                  <a:pt x="773709" y="95732"/>
                </a:lnTo>
                <a:close/>
              </a:path>
              <a:path extrusionOk="0" h="222885" w="1153795">
                <a:moveTo>
                  <a:pt x="822401" y="99364"/>
                </a:moveTo>
                <a:lnTo>
                  <a:pt x="817791" y="84023"/>
                </a:lnTo>
                <a:lnTo>
                  <a:pt x="815314" y="104876"/>
                </a:lnTo>
                <a:lnTo>
                  <a:pt x="817702" y="97688"/>
                </a:lnTo>
                <a:lnTo>
                  <a:pt x="819721" y="98272"/>
                </a:lnTo>
                <a:lnTo>
                  <a:pt x="822401" y="99364"/>
                </a:lnTo>
                <a:close/>
              </a:path>
              <a:path extrusionOk="0" h="222885" w="1153795">
                <a:moveTo>
                  <a:pt x="822718" y="99529"/>
                </a:moveTo>
                <a:lnTo>
                  <a:pt x="822502" y="99428"/>
                </a:lnTo>
                <a:lnTo>
                  <a:pt x="822528" y="99809"/>
                </a:lnTo>
                <a:lnTo>
                  <a:pt x="822655" y="99593"/>
                </a:lnTo>
                <a:close/>
              </a:path>
              <a:path extrusionOk="0" h="222885" w="1153795">
                <a:moveTo>
                  <a:pt x="842124" y="95732"/>
                </a:moveTo>
                <a:lnTo>
                  <a:pt x="839597" y="93611"/>
                </a:lnTo>
                <a:lnTo>
                  <a:pt x="839546" y="94462"/>
                </a:lnTo>
                <a:lnTo>
                  <a:pt x="842124" y="95732"/>
                </a:lnTo>
                <a:close/>
              </a:path>
              <a:path extrusionOk="0" h="222885" w="1153795">
                <a:moveTo>
                  <a:pt x="879690" y="90055"/>
                </a:moveTo>
                <a:lnTo>
                  <a:pt x="878560" y="90982"/>
                </a:lnTo>
                <a:lnTo>
                  <a:pt x="878078" y="91630"/>
                </a:lnTo>
                <a:lnTo>
                  <a:pt x="877785" y="92214"/>
                </a:lnTo>
                <a:lnTo>
                  <a:pt x="878395" y="91630"/>
                </a:lnTo>
                <a:lnTo>
                  <a:pt x="879017" y="90957"/>
                </a:lnTo>
                <a:lnTo>
                  <a:pt x="879690" y="90055"/>
                </a:lnTo>
                <a:close/>
              </a:path>
              <a:path extrusionOk="0" h="222885" w="1153795">
                <a:moveTo>
                  <a:pt x="883043" y="94399"/>
                </a:moveTo>
                <a:lnTo>
                  <a:pt x="876439" y="94983"/>
                </a:lnTo>
                <a:lnTo>
                  <a:pt x="877785" y="92214"/>
                </a:lnTo>
                <a:lnTo>
                  <a:pt x="874014" y="95821"/>
                </a:lnTo>
                <a:lnTo>
                  <a:pt x="871702" y="94246"/>
                </a:lnTo>
                <a:lnTo>
                  <a:pt x="874471" y="102450"/>
                </a:lnTo>
                <a:lnTo>
                  <a:pt x="877671" y="102260"/>
                </a:lnTo>
                <a:lnTo>
                  <a:pt x="878319" y="99720"/>
                </a:lnTo>
                <a:lnTo>
                  <a:pt x="878865" y="97345"/>
                </a:lnTo>
                <a:lnTo>
                  <a:pt x="881748" y="97586"/>
                </a:lnTo>
                <a:lnTo>
                  <a:pt x="883043" y="94399"/>
                </a:lnTo>
                <a:close/>
              </a:path>
              <a:path extrusionOk="0" h="222885" w="1153795">
                <a:moveTo>
                  <a:pt x="894918" y="55346"/>
                </a:moveTo>
                <a:lnTo>
                  <a:pt x="838504" y="55346"/>
                </a:lnTo>
                <a:lnTo>
                  <a:pt x="838479" y="57632"/>
                </a:lnTo>
                <a:lnTo>
                  <a:pt x="838187" y="56362"/>
                </a:lnTo>
                <a:lnTo>
                  <a:pt x="837323" y="56362"/>
                </a:lnTo>
                <a:lnTo>
                  <a:pt x="838504" y="55346"/>
                </a:lnTo>
                <a:lnTo>
                  <a:pt x="838517" y="55092"/>
                </a:lnTo>
                <a:lnTo>
                  <a:pt x="835583" y="55092"/>
                </a:lnTo>
                <a:lnTo>
                  <a:pt x="832358" y="53822"/>
                </a:lnTo>
                <a:lnTo>
                  <a:pt x="830008" y="57632"/>
                </a:lnTo>
                <a:lnTo>
                  <a:pt x="827747" y="50012"/>
                </a:lnTo>
                <a:lnTo>
                  <a:pt x="822363" y="61442"/>
                </a:lnTo>
                <a:lnTo>
                  <a:pt x="817702" y="56362"/>
                </a:lnTo>
                <a:lnTo>
                  <a:pt x="815670" y="53822"/>
                </a:lnTo>
                <a:lnTo>
                  <a:pt x="818946" y="47472"/>
                </a:lnTo>
                <a:lnTo>
                  <a:pt x="814044" y="52552"/>
                </a:lnTo>
                <a:lnTo>
                  <a:pt x="811085" y="55092"/>
                </a:lnTo>
                <a:lnTo>
                  <a:pt x="808431" y="57632"/>
                </a:lnTo>
                <a:lnTo>
                  <a:pt x="804392" y="62712"/>
                </a:lnTo>
                <a:lnTo>
                  <a:pt x="804100" y="57632"/>
                </a:lnTo>
                <a:lnTo>
                  <a:pt x="801166" y="57632"/>
                </a:lnTo>
                <a:lnTo>
                  <a:pt x="797369" y="65252"/>
                </a:lnTo>
                <a:lnTo>
                  <a:pt x="796582" y="63982"/>
                </a:lnTo>
                <a:lnTo>
                  <a:pt x="795007" y="61442"/>
                </a:lnTo>
                <a:lnTo>
                  <a:pt x="792073" y="60172"/>
                </a:lnTo>
                <a:lnTo>
                  <a:pt x="786206" y="57632"/>
                </a:lnTo>
                <a:lnTo>
                  <a:pt x="773303" y="58902"/>
                </a:lnTo>
                <a:lnTo>
                  <a:pt x="758456" y="60172"/>
                </a:lnTo>
                <a:lnTo>
                  <a:pt x="743877" y="58902"/>
                </a:lnTo>
                <a:lnTo>
                  <a:pt x="744855" y="63982"/>
                </a:lnTo>
                <a:lnTo>
                  <a:pt x="741641" y="62712"/>
                </a:lnTo>
                <a:lnTo>
                  <a:pt x="737603" y="61442"/>
                </a:lnTo>
                <a:lnTo>
                  <a:pt x="736079" y="65252"/>
                </a:lnTo>
                <a:lnTo>
                  <a:pt x="735571" y="63982"/>
                </a:lnTo>
                <a:lnTo>
                  <a:pt x="734529" y="61442"/>
                </a:lnTo>
                <a:lnTo>
                  <a:pt x="731862" y="60172"/>
                </a:lnTo>
                <a:lnTo>
                  <a:pt x="734148" y="56362"/>
                </a:lnTo>
                <a:lnTo>
                  <a:pt x="728484" y="57632"/>
                </a:lnTo>
                <a:lnTo>
                  <a:pt x="723607" y="57632"/>
                </a:lnTo>
                <a:lnTo>
                  <a:pt x="719429" y="58902"/>
                </a:lnTo>
                <a:lnTo>
                  <a:pt x="717486" y="61671"/>
                </a:lnTo>
                <a:lnTo>
                  <a:pt x="717486" y="102082"/>
                </a:lnTo>
                <a:lnTo>
                  <a:pt x="716622" y="104622"/>
                </a:lnTo>
                <a:lnTo>
                  <a:pt x="714654" y="103352"/>
                </a:lnTo>
                <a:lnTo>
                  <a:pt x="712203" y="102082"/>
                </a:lnTo>
                <a:lnTo>
                  <a:pt x="713625" y="100812"/>
                </a:lnTo>
                <a:lnTo>
                  <a:pt x="715365" y="100812"/>
                </a:lnTo>
                <a:lnTo>
                  <a:pt x="717486" y="102082"/>
                </a:lnTo>
                <a:lnTo>
                  <a:pt x="717486" y="61671"/>
                </a:lnTo>
                <a:lnTo>
                  <a:pt x="715848" y="63982"/>
                </a:lnTo>
                <a:lnTo>
                  <a:pt x="714298" y="60172"/>
                </a:lnTo>
                <a:lnTo>
                  <a:pt x="716876" y="58902"/>
                </a:lnTo>
                <a:lnTo>
                  <a:pt x="715657" y="56362"/>
                </a:lnTo>
                <a:lnTo>
                  <a:pt x="715111" y="57632"/>
                </a:lnTo>
                <a:lnTo>
                  <a:pt x="713397" y="60172"/>
                </a:lnTo>
                <a:lnTo>
                  <a:pt x="710946" y="56362"/>
                </a:lnTo>
                <a:lnTo>
                  <a:pt x="712952" y="55092"/>
                </a:lnTo>
                <a:lnTo>
                  <a:pt x="714070" y="52552"/>
                </a:lnTo>
                <a:lnTo>
                  <a:pt x="705345" y="55092"/>
                </a:lnTo>
                <a:lnTo>
                  <a:pt x="706247" y="66522"/>
                </a:lnTo>
                <a:lnTo>
                  <a:pt x="707237" y="75412"/>
                </a:lnTo>
                <a:lnTo>
                  <a:pt x="702017" y="71602"/>
                </a:lnTo>
                <a:lnTo>
                  <a:pt x="699897" y="72872"/>
                </a:lnTo>
                <a:lnTo>
                  <a:pt x="697801" y="80492"/>
                </a:lnTo>
                <a:lnTo>
                  <a:pt x="695706" y="76682"/>
                </a:lnTo>
                <a:lnTo>
                  <a:pt x="692518" y="74142"/>
                </a:lnTo>
                <a:lnTo>
                  <a:pt x="697801" y="71602"/>
                </a:lnTo>
                <a:lnTo>
                  <a:pt x="694651" y="71602"/>
                </a:lnTo>
                <a:lnTo>
                  <a:pt x="678180" y="70332"/>
                </a:lnTo>
                <a:lnTo>
                  <a:pt x="679272" y="79222"/>
                </a:lnTo>
                <a:lnTo>
                  <a:pt x="677951" y="76682"/>
                </a:lnTo>
                <a:lnTo>
                  <a:pt x="674865" y="79222"/>
                </a:lnTo>
                <a:lnTo>
                  <a:pt x="674217" y="79222"/>
                </a:lnTo>
                <a:lnTo>
                  <a:pt x="667258" y="80492"/>
                </a:lnTo>
                <a:lnTo>
                  <a:pt x="666546" y="80492"/>
                </a:lnTo>
                <a:lnTo>
                  <a:pt x="659942" y="81762"/>
                </a:lnTo>
                <a:lnTo>
                  <a:pt x="662038" y="83032"/>
                </a:lnTo>
                <a:lnTo>
                  <a:pt x="661073" y="93192"/>
                </a:lnTo>
                <a:lnTo>
                  <a:pt x="658241" y="88112"/>
                </a:lnTo>
                <a:lnTo>
                  <a:pt x="656818" y="85572"/>
                </a:lnTo>
                <a:lnTo>
                  <a:pt x="651560" y="88112"/>
                </a:lnTo>
                <a:lnTo>
                  <a:pt x="651560" y="86842"/>
                </a:lnTo>
                <a:lnTo>
                  <a:pt x="644817" y="85572"/>
                </a:lnTo>
                <a:lnTo>
                  <a:pt x="639813" y="88112"/>
                </a:lnTo>
                <a:lnTo>
                  <a:pt x="633044" y="85572"/>
                </a:lnTo>
                <a:lnTo>
                  <a:pt x="634809" y="91922"/>
                </a:lnTo>
                <a:lnTo>
                  <a:pt x="633298" y="95732"/>
                </a:lnTo>
                <a:lnTo>
                  <a:pt x="628345" y="94462"/>
                </a:lnTo>
                <a:lnTo>
                  <a:pt x="621995" y="91922"/>
                </a:lnTo>
                <a:lnTo>
                  <a:pt x="616318" y="91922"/>
                </a:lnTo>
                <a:lnTo>
                  <a:pt x="619506" y="95732"/>
                </a:lnTo>
                <a:lnTo>
                  <a:pt x="615924" y="94462"/>
                </a:lnTo>
                <a:lnTo>
                  <a:pt x="610768" y="89382"/>
                </a:lnTo>
                <a:lnTo>
                  <a:pt x="608609" y="86842"/>
                </a:lnTo>
                <a:lnTo>
                  <a:pt x="605383" y="83032"/>
                </a:lnTo>
                <a:lnTo>
                  <a:pt x="600113" y="77952"/>
                </a:lnTo>
                <a:lnTo>
                  <a:pt x="602208" y="76682"/>
                </a:lnTo>
                <a:lnTo>
                  <a:pt x="603237" y="75412"/>
                </a:lnTo>
                <a:lnTo>
                  <a:pt x="598220" y="74142"/>
                </a:lnTo>
                <a:lnTo>
                  <a:pt x="598081" y="76682"/>
                </a:lnTo>
                <a:lnTo>
                  <a:pt x="598170" y="79222"/>
                </a:lnTo>
                <a:lnTo>
                  <a:pt x="598627" y="83032"/>
                </a:lnTo>
                <a:lnTo>
                  <a:pt x="596087" y="86842"/>
                </a:lnTo>
                <a:lnTo>
                  <a:pt x="593890" y="83032"/>
                </a:lnTo>
                <a:lnTo>
                  <a:pt x="595884" y="75412"/>
                </a:lnTo>
                <a:lnTo>
                  <a:pt x="590600" y="76682"/>
                </a:lnTo>
                <a:lnTo>
                  <a:pt x="587197" y="77952"/>
                </a:lnTo>
                <a:lnTo>
                  <a:pt x="582193" y="83032"/>
                </a:lnTo>
                <a:lnTo>
                  <a:pt x="576173" y="86842"/>
                </a:lnTo>
                <a:lnTo>
                  <a:pt x="569760" y="85572"/>
                </a:lnTo>
                <a:lnTo>
                  <a:pt x="574078" y="91922"/>
                </a:lnTo>
                <a:lnTo>
                  <a:pt x="570979" y="94462"/>
                </a:lnTo>
                <a:lnTo>
                  <a:pt x="566089" y="94462"/>
                </a:lnTo>
                <a:lnTo>
                  <a:pt x="560158" y="91922"/>
                </a:lnTo>
                <a:lnTo>
                  <a:pt x="554659" y="91922"/>
                </a:lnTo>
                <a:lnTo>
                  <a:pt x="551040" y="97002"/>
                </a:lnTo>
                <a:lnTo>
                  <a:pt x="550164" y="95732"/>
                </a:lnTo>
                <a:lnTo>
                  <a:pt x="549744" y="94462"/>
                </a:lnTo>
                <a:lnTo>
                  <a:pt x="549592" y="94462"/>
                </a:lnTo>
                <a:lnTo>
                  <a:pt x="545947" y="98272"/>
                </a:lnTo>
                <a:lnTo>
                  <a:pt x="536956" y="100812"/>
                </a:lnTo>
                <a:lnTo>
                  <a:pt x="535533" y="107162"/>
                </a:lnTo>
                <a:lnTo>
                  <a:pt x="528485" y="100812"/>
                </a:lnTo>
                <a:lnTo>
                  <a:pt x="520268" y="104622"/>
                </a:lnTo>
                <a:lnTo>
                  <a:pt x="512851" y="108432"/>
                </a:lnTo>
                <a:lnTo>
                  <a:pt x="511683" y="107162"/>
                </a:lnTo>
                <a:lnTo>
                  <a:pt x="508190" y="103352"/>
                </a:lnTo>
                <a:lnTo>
                  <a:pt x="495655" y="107162"/>
                </a:lnTo>
                <a:lnTo>
                  <a:pt x="495617" y="104622"/>
                </a:lnTo>
                <a:lnTo>
                  <a:pt x="487235" y="104622"/>
                </a:lnTo>
                <a:lnTo>
                  <a:pt x="483247" y="114782"/>
                </a:lnTo>
                <a:lnTo>
                  <a:pt x="481114" y="113512"/>
                </a:lnTo>
                <a:lnTo>
                  <a:pt x="482155" y="112242"/>
                </a:lnTo>
                <a:lnTo>
                  <a:pt x="482117" y="110972"/>
                </a:lnTo>
                <a:lnTo>
                  <a:pt x="474548" y="110972"/>
                </a:lnTo>
                <a:lnTo>
                  <a:pt x="469557" y="112242"/>
                </a:lnTo>
                <a:lnTo>
                  <a:pt x="465391" y="114782"/>
                </a:lnTo>
                <a:lnTo>
                  <a:pt x="460298" y="122402"/>
                </a:lnTo>
                <a:lnTo>
                  <a:pt x="458990" y="118592"/>
                </a:lnTo>
                <a:lnTo>
                  <a:pt x="458546" y="117322"/>
                </a:lnTo>
                <a:lnTo>
                  <a:pt x="458114" y="116052"/>
                </a:lnTo>
                <a:lnTo>
                  <a:pt x="454126" y="117322"/>
                </a:lnTo>
                <a:lnTo>
                  <a:pt x="446582" y="116052"/>
                </a:lnTo>
                <a:lnTo>
                  <a:pt x="437476" y="114782"/>
                </a:lnTo>
                <a:lnTo>
                  <a:pt x="428853" y="118592"/>
                </a:lnTo>
                <a:lnTo>
                  <a:pt x="428853" y="117322"/>
                </a:lnTo>
                <a:lnTo>
                  <a:pt x="429602" y="116052"/>
                </a:lnTo>
                <a:lnTo>
                  <a:pt x="419239" y="118592"/>
                </a:lnTo>
                <a:lnTo>
                  <a:pt x="407873" y="117322"/>
                </a:lnTo>
                <a:lnTo>
                  <a:pt x="398576" y="117322"/>
                </a:lnTo>
                <a:lnTo>
                  <a:pt x="394449" y="127482"/>
                </a:lnTo>
                <a:lnTo>
                  <a:pt x="386803" y="135102"/>
                </a:lnTo>
                <a:lnTo>
                  <a:pt x="391756" y="136372"/>
                </a:lnTo>
                <a:lnTo>
                  <a:pt x="391833" y="140182"/>
                </a:lnTo>
                <a:lnTo>
                  <a:pt x="390855" y="144703"/>
                </a:lnTo>
                <a:lnTo>
                  <a:pt x="390855" y="145478"/>
                </a:lnTo>
                <a:lnTo>
                  <a:pt x="392188" y="147802"/>
                </a:lnTo>
                <a:lnTo>
                  <a:pt x="387997" y="150342"/>
                </a:lnTo>
                <a:lnTo>
                  <a:pt x="385191" y="147802"/>
                </a:lnTo>
                <a:lnTo>
                  <a:pt x="383781" y="146532"/>
                </a:lnTo>
                <a:lnTo>
                  <a:pt x="379564" y="142722"/>
                </a:lnTo>
                <a:lnTo>
                  <a:pt x="384784" y="141452"/>
                </a:lnTo>
                <a:lnTo>
                  <a:pt x="385813" y="142722"/>
                </a:lnTo>
                <a:lnTo>
                  <a:pt x="385343" y="141452"/>
                </a:lnTo>
                <a:lnTo>
                  <a:pt x="383463" y="136372"/>
                </a:lnTo>
                <a:lnTo>
                  <a:pt x="378307" y="136372"/>
                </a:lnTo>
                <a:lnTo>
                  <a:pt x="372948" y="135102"/>
                </a:lnTo>
                <a:lnTo>
                  <a:pt x="370027" y="132562"/>
                </a:lnTo>
                <a:lnTo>
                  <a:pt x="353504" y="135102"/>
                </a:lnTo>
                <a:lnTo>
                  <a:pt x="320713" y="135102"/>
                </a:lnTo>
                <a:lnTo>
                  <a:pt x="304901" y="136372"/>
                </a:lnTo>
                <a:lnTo>
                  <a:pt x="308775" y="145262"/>
                </a:lnTo>
                <a:lnTo>
                  <a:pt x="301459" y="146532"/>
                </a:lnTo>
                <a:lnTo>
                  <a:pt x="299237" y="143992"/>
                </a:lnTo>
                <a:lnTo>
                  <a:pt x="297776" y="138912"/>
                </a:lnTo>
                <a:lnTo>
                  <a:pt x="302971" y="138912"/>
                </a:lnTo>
                <a:lnTo>
                  <a:pt x="299427" y="133832"/>
                </a:lnTo>
                <a:lnTo>
                  <a:pt x="295071" y="145262"/>
                </a:lnTo>
                <a:lnTo>
                  <a:pt x="295236" y="146532"/>
                </a:lnTo>
                <a:lnTo>
                  <a:pt x="291045" y="143992"/>
                </a:lnTo>
                <a:lnTo>
                  <a:pt x="291973" y="140182"/>
                </a:lnTo>
                <a:lnTo>
                  <a:pt x="294297" y="137642"/>
                </a:lnTo>
                <a:lnTo>
                  <a:pt x="294335" y="136372"/>
                </a:lnTo>
                <a:lnTo>
                  <a:pt x="290271" y="137642"/>
                </a:lnTo>
                <a:lnTo>
                  <a:pt x="291401" y="137642"/>
                </a:lnTo>
                <a:lnTo>
                  <a:pt x="288594" y="142722"/>
                </a:lnTo>
                <a:lnTo>
                  <a:pt x="288925" y="146532"/>
                </a:lnTo>
                <a:lnTo>
                  <a:pt x="282676" y="146532"/>
                </a:lnTo>
                <a:lnTo>
                  <a:pt x="279171" y="145478"/>
                </a:lnTo>
                <a:lnTo>
                  <a:pt x="276453" y="147802"/>
                </a:lnTo>
                <a:lnTo>
                  <a:pt x="277126" y="145262"/>
                </a:lnTo>
                <a:lnTo>
                  <a:pt x="277736" y="143992"/>
                </a:lnTo>
                <a:lnTo>
                  <a:pt x="278676" y="144703"/>
                </a:lnTo>
                <a:lnTo>
                  <a:pt x="278917" y="143992"/>
                </a:lnTo>
                <a:lnTo>
                  <a:pt x="279806" y="141452"/>
                </a:lnTo>
                <a:lnTo>
                  <a:pt x="278130" y="141452"/>
                </a:lnTo>
                <a:lnTo>
                  <a:pt x="277545" y="140182"/>
                </a:lnTo>
                <a:lnTo>
                  <a:pt x="275805" y="141452"/>
                </a:lnTo>
                <a:lnTo>
                  <a:pt x="266661" y="142722"/>
                </a:lnTo>
                <a:lnTo>
                  <a:pt x="271360" y="149072"/>
                </a:lnTo>
                <a:lnTo>
                  <a:pt x="267881" y="152882"/>
                </a:lnTo>
                <a:lnTo>
                  <a:pt x="262763" y="150342"/>
                </a:lnTo>
                <a:lnTo>
                  <a:pt x="268198" y="157962"/>
                </a:lnTo>
                <a:lnTo>
                  <a:pt x="259334" y="152882"/>
                </a:lnTo>
                <a:lnTo>
                  <a:pt x="247357" y="152882"/>
                </a:lnTo>
                <a:lnTo>
                  <a:pt x="236080" y="154152"/>
                </a:lnTo>
                <a:lnTo>
                  <a:pt x="229311" y="154152"/>
                </a:lnTo>
                <a:lnTo>
                  <a:pt x="224383" y="160502"/>
                </a:lnTo>
                <a:lnTo>
                  <a:pt x="218808" y="160502"/>
                </a:lnTo>
                <a:lnTo>
                  <a:pt x="211823" y="161772"/>
                </a:lnTo>
                <a:lnTo>
                  <a:pt x="213715" y="163042"/>
                </a:lnTo>
                <a:lnTo>
                  <a:pt x="215811" y="170662"/>
                </a:lnTo>
                <a:lnTo>
                  <a:pt x="209727" y="170662"/>
                </a:lnTo>
                <a:lnTo>
                  <a:pt x="209169" y="168122"/>
                </a:lnTo>
                <a:lnTo>
                  <a:pt x="208889" y="166852"/>
                </a:lnTo>
                <a:lnTo>
                  <a:pt x="207784" y="161772"/>
                </a:lnTo>
                <a:lnTo>
                  <a:pt x="203022" y="159232"/>
                </a:lnTo>
                <a:lnTo>
                  <a:pt x="197078" y="157962"/>
                </a:lnTo>
                <a:lnTo>
                  <a:pt x="191579" y="152882"/>
                </a:lnTo>
                <a:lnTo>
                  <a:pt x="191325" y="156692"/>
                </a:lnTo>
                <a:lnTo>
                  <a:pt x="186245" y="159232"/>
                </a:lnTo>
                <a:lnTo>
                  <a:pt x="183007" y="161061"/>
                </a:lnTo>
                <a:lnTo>
                  <a:pt x="183007" y="166852"/>
                </a:lnTo>
                <a:lnTo>
                  <a:pt x="177863" y="166852"/>
                </a:lnTo>
                <a:lnTo>
                  <a:pt x="181762" y="162052"/>
                </a:lnTo>
                <a:lnTo>
                  <a:pt x="183007" y="166852"/>
                </a:lnTo>
                <a:lnTo>
                  <a:pt x="183007" y="161061"/>
                </a:lnTo>
                <a:lnTo>
                  <a:pt x="181876" y="161683"/>
                </a:lnTo>
                <a:lnTo>
                  <a:pt x="180581" y="160502"/>
                </a:lnTo>
                <a:lnTo>
                  <a:pt x="177761" y="157962"/>
                </a:lnTo>
                <a:lnTo>
                  <a:pt x="168732" y="160502"/>
                </a:lnTo>
                <a:lnTo>
                  <a:pt x="158597" y="160502"/>
                </a:lnTo>
                <a:lnTo>
                  <a:pt x="147866" y="159232"/>
                </a:lnTo>
                <a:lnTo>
                  <a:pt x="137033" y="159232"/>
                </a:lnTo>
                <a:lnTo>
                  <a:pt x="137007" y="161772"/>
                </a:lnTo>
                <a:lnTo>
                  <a:pt x="139776" y="165582"/>
                </a:lnTo>
                <a:lnTo>
                  <a:pt x="136906" y="168122"/>
                </a:lnTo>
                <a:lnTo>
                  <a:pt x="128231" y="157962"/>
                </a:lnTo>
                <a:lnTo>
                  <a:pt x="125501" y="159232"/>
                </a:lnTo>
                <a:lnTo>
                  <a:pt x="126657" y="171932"/>
                </a:lnTo>
                <a:lnTo>
                  <a:pt x="125679" y="170662"/>
                </a:lnTo>
                <a:lnTo>
                  <a:pt x="124688" y="169392"/>
                </a:lnTo>
                <a:lnTo>
                  <a:pt x="120764" y="164312"/>
                </a:lnTo>
                <a:lnTo>
                  <a:pt x="123012" y="168122"/>
                </a:lnTo>
                <a:lnTo>
                  <a:pt x="121119" y="169392"/>
                </a:lnTo>
                <a:lnTo>
                  <a:pt x="113741" y="166852"/>
                </a:lnTo>
                <a:lnTo>
                  <a:pt x="106451" y="166852"/>
                </a:lnTo>
                <a:lnTo>
                  <a:pt x="99212" y="168122"/>
                </a:lnTo>
                <a:lnTo>
                  <a:pt x="91960" y="168122"/>
                </a:lnTo>
                <a:lnTo>
                  <a:pt x="90678" y="168351"/>
                </a:lnTo>
                <a:lnTo>
                  <a:pt x="90678" y="210032"/>
                </a:lnTo>
                <a:lnTo>
                  <a:pt x="88684" y="210032"/>
                </a:lnTo>
                <a:lnTo>
                  <a:pt x="88620" y="208762"/>
                </a:lnTo>
                <a:lnTo>
                  <a:pt x="88569" y="207492"/>
                </a:lnTo>
                <a:lnTo>
                  <a:pt x="88442" y="204952"/>
                </a:lnTo>
                <a:lnTo>
                  <a:pt x="90678" y="210032"/>
                </a:lnTo>
                <a:lnTo>
                  <a:pt x="90678" y="168351"/>
                </a:lnTo>
                <a:lnTo>
                  <a:pt x="77355" y="170662"/>
                </a:lnTo>
                <a:lnTo>
                  <a:pt x="55359" y="170662"/>
                </a:lnTo>
                <a:lnTo>
                  <a:pt x="44348" y="168122"/>
                </a:lnTo>
                <a:lnTo>
                  <a:pt x="33439" y="161772"/>
                </a:lnTo>
                <a:lnTo>
                  <a:pt x="37376" y="166852"/>
                </a:lnTo>
                <a:lnTo>
                  <a:pt x="31800" y="166852"/>
                </a:lnTo>
                <a:lnTo>
                  <a:pt x="33769" y="168122"/>
                </a:lnTo>
                <a:lnTo>
                  <a:pt x="31800" y="171932"/>
                </a:lnTo>
                <a:lnTo>
                  <a:pt x="32219" y="175742"/>
                </a:lnTo>
                <a:lnTo>
                  <a:pt x="30480" y="174472"/>
                </a:lnTo>
                <a:lnTo>
                  <a:pt x="20078" y="166852"/>
                </a:lnTo>
                <a:lnTo>
                  <a:pt x="17081" y="170662"/>
                </a:lnTo>
                <a:lnTo>
                  <a:pt x="12573" y="171932"/>
                </a:lnTo>
                <a:lnTo>
                  <a:pt x="8242" y="171932"/>
                </a:lnTo>
                <a:lnTo>
                  <a:pt x="5740" y="175742"/>
                </a:lnTo>
                <a:lnTo>
                  <a:pt x="9601" y="174472"/>
                </a:lnTo>
                <a:lnTo>
                  <a:pt x="8432" y="182092"/>
                </a:lnTo>
                <a:lnTo>
                  <a:pt x="10985" y="189712"/>
                </a:lnTo>
                <a:lnTo>
                  <a:pt x="14389" y="198602"/>
                </a:lnTo>
                <a:lnTo>
                  <a:pt x="15760" y="207492"/>
                </a:lnTo>
                <a:lnTo>
                  <a:pt x="20840" y="204952"/>
                </a:lnTo>
                <a:lnTo>
                  <a:pt x="27012" y="208762"/>
                </a:lnTo>
                <a:lnTo>
                  <a:pt x="33896" y="212572"/>
                </a:lnTo>
                <a:lnTo>
                  <a:pt x="41084" y="207492"/>
                </a:lnTo>
                <a:lnTo>
                  <a:pt x="42697" y="209372"/>
                </a:lnTo>
                <a:lnTo>
                  <a:pt x="42913" y="208762"/>
                </a:lnTo>
                <a:lnTo>
                  <a:pt x="45847" y="208762"/>
                </a:lnTo>
                <a:lnTo>
                  <a:pt x="51422" y="210032"/>
                </a:lnTo>
                <a:lnTo>
                  <a:pt x="50838" y="211302"/>
                </a:lnTo>
                <a:lnTo>
                  <a:pt x="61099" y="211302"/>
                </a:lnTo>
                <a:lnTo>
                  <a:pt x="69938" y="212572"/>
                </a:lnTo>
                <a:lnTo>
                  <a:pt x="79209" y="215112"/>
                </a:lnTo>
                <a:lnTo>
                  <a:pt x="90728" y="217652"/>
                </a:lnTo>
                <a:lnTo>
                  <a:pt x="89115" y="211302"/>
                </a:lnTo>
                <a:lnTo>
                  <a:pt x="92887" y="212572"/>
                </a:lnTo>
                <a:lnTo>
                  <a:pt x="93789" y="213842"/>
                </a:lnTo>
                <a:lnTo>
                  <a:pt x="95631" y="215112"/>
                </a:lnTo>
                <a:lnTo>
                  <a:pt x="95631" y="211302"/>
                </a:lnTo>
                <a:lnTo>
                  <a:pt x="97853" y="211302"/>
                </a:lnTo>
                <a:lnTo>
                  <a:pt x="104267" y="210032"/>
                </a:lnTo>
                <a:lnTo>
                  <a:pt x="116801" y="210032"/>
                </a:lnTo>
                <a:lnTo>
                  <a:pt x="122529" y="210032"/>
                </a:lnTo>
                <a:lnTo>
                  <a:pt x="124333" y="213842"/>
                </a:lnTo>
                <a:lnTo>
                  <a:pt x="125133" y="210032"/>
                </a:lnTo>
                <a:lnTo>
                  <a:pt x="125399" y="208762"/>
                </a:lnTo>
                <a:lnTo>
                  <a:pt x="129209" y="208762"/>
                </a:lnTo>
                <a:lnTo>
                  <a:pt x="131495" y="213842"/>
                </a:lnTo>
                <a:lnTo>
                  <a:pt x="131914" y="216382"/>
                </a:lnTo>
                <a:lnTo>
                  <a:pt x="130975" y="216382"/>
                </a:lnTo>
                <a:lnTo>
                  <a:pt x="129400" y="217652"/>
                </a:lnTo>
                <a:lnTo>
                  <a:pt x="128435" y="217652"/>
                </a:lnTo>
                <a:lnTo>
                  <a:pt x="133680" y="222732"/>
                </a:lnTo>
                <a:lnTo>
                  <a:pt x="141325" y="215811"/>
                </a:lnTo>
                <a:lnTo>
                  <a:pt x="138163" y="215112"/>
                </a:lnTo>
                <a:lnTo>
                  <a:pt x="150317" y="212572"/>
                </a:lnTo>
                <a:lnTo>
                  <a:pt x="163144" y="211302"/>
                </a:lnTo>
                <a:lnTo>
                  <a:pt x="175729" y="208762"/>
                </a:lnTo>
                <a:lnTo>
                  <a:pt x="184340" y="204952"/>
                </a:lnTo>
                <a:lnTo>
                  <a:pt x="187198" y="203682"/>
                </a:lnTo>
                <a:lnTo>
                  <a:pt x="185750" y="201142"/>
                </a:lnTo>
                <a:lnTo>
                  <a:pt x="191998" y="198602"/>
                </a:lnTo>
                <a:lnTo>
                  <a:pt x="196100" y="198602"/>
                </a:lnTo>
                <a:lnTo>
                  <a:pt x="200469" y="199872"/>
                </a:lnTo>
                <a:lnTo>
                  <a:pt x="207530" y="198602"/>
                </a:lnTo>
                <a:lnTo>
                  <a:pt x="207175" y="199872"/>
                </a:lnTo>
                <a:lnTo>
                  <a:pt x="208254" y="198602"/>
                </a:lnTo>
                <a:lnTo>
                  <a:pt x="209334" y="197332"/>
                </a:lnTo>
                <a:lnTo>
                  <a:pt x="212521" y="194792"/>
                </a:lnTo>
                <a:lnTo>
                  <a:pt x="215976" y="194792"/>
                </a:lnTo>
                <a:lnTo>
                  <a:pt x="213233" y="198602"/>
                </a:lnTo>
                <a:lnTo>
                  <a:pt x="222745" y="199872"/>
                </a:lnTo>
                <a:lnTo>
                  <a:pt x="219062" y="204952"/>
                </a:lnTo>
                <a:lnTo>
                  <a:pt x="224942" y="201142"/>
                </a:lnTo>
                <a:lnTo>
                  <a:pt x="227037" y="197332"/>
                </a:lnTo>
                <a:lnTo>
                  <a:pt x="228219" y="194792"/>
                </a:lnTo>
                <a:lnTo>
                  <a:pt x="231343" y="188442"/>
                </a:lnTo>
                <a:lnTo>
                  <a:pt x="233857" y="192252"/>
                </a:lnTo>
                <a:lnTo>
                  <a:pt x="235496" y="188442"/>
                </a:lnTo>
                <a:lnTo>
                  <a:pt x="236042" y="187172"/>
                </a:lnTo>
                <a:lnTo>
                  <a:pt x="235978" y="185902"/>
                </a:lnTo>
                <a:lnTo>
                  <a:pt x="242011" y="183362"/>
                </a:lnTo>
                <a:lnTo>
                  <a:pt x="237464" y="188442"/>
                </a:lnTo>
                <a:lnTo>
                  <a:pt x="247002" y="189712"/>
                </a:lnTo>
                <a:lnTo>
                  <a:pt x="242011" y="196062"/>
                </a:lnTo>
                <a:lnTo>
                  <a:pt x="251079" y="197332"/>
                </a:lnTo>
                <a:lnTo>
                  <a:pt x="257467" y="194792"/>
                </a:lnTo>
                <a:lnTo>
                  <a:pt x="262648" y="192252"/>
                </a:lnTo>
                <a:lnTo>
                  <a:pt x="268135" y="197332"/>
                </a:lnTo>
                <a:lnTo>
                  <a:pt x="268033" y="192252"/>
                </a:lnTo>
                <a:lnTo>
                  <a:pt x="267982" y="189712"/>
                </a:lnTo>
                <a:lnTo>
                  <a:pt x="263855" y="188442"/>
                </a:lnTo>
                <a:lnTo>
                  <a:pt x="258737" y="188442"/>
                </a:lnTo>
                <a:lnTo>
                  <a:pt x="255282" y="184632"/>
                </a:lnTo>
                <a:lnTo>
                  <a:pt x="256679" y="183362"/>
                </a:lnTo>
                <a:lnTo>
                  <a:pt x="262242" y="178282"/>
                </a:lnTo>
                <a:lnTo>
                  <a:pt x="266534" y="178282"/>
                </a:lnTo>
                <a:lnTo>
                  <a:pt x="269963" y="180822"/>
                </a:lnTo>
                <a:lnTo>
                  <a:pt x="274193" y="185902"/>
                </a:lnTo>
                <a:lnTo>
                  <a:pt x="279590" y="190982"/>
                </a:lnTo>
                <a:lnTo>
                  <a:pt x="286537" y="192252"/>
                </a:lnTo>
                <a:lnTo>
                  <a:pt x="285470" y="192252"/>
                </a:lnTo>
                <a:lnTo>
                  <a:pt x="285572" y="193522"/>
                </a:lnTo>
                <a:lnTo>
                  <a:pt x="284505" y="193522"/>
                </a:lnTo>
                <a:lnTo>
                  <a:pt x="288950" y="196062"/>
                </a:lnTo>
                <a:lnTo>
                  <a:pt x="291503" y="187172"/>
                </a:lnTo>
                <a:lnTo>
                  <a:pt x="297141" y="192252"/>
                </a:lnTo>
                <a:lnTo>
                  <a:pt x="298742" y="188442"/>
                </a:lnTo>
                <a:lnTo>
                  <a:pt x="300761" y="187172"/>
                </a:lnTo>
                <a:lnTo>
                  <a:pt x="302348" y="185902"/>
                </a:lnTo>
                <a:lnTo>
                  <a:pt x="302679" y="182092"/>
                </a:lnTo>
                <a:lnTo>
                  <a:pt x="293433" y="185902"/>
                </a:lnTo>
                <a:lnTo>
                  <a:pt x="297002" y="182092"/>
                </a:lnTo>
                <a:lnTo>
                  <a:pt x="299770" y="178282"/>
                </a:lnTo>
                <a:lnTo>
                  <a:pt x="300685" y="177012"/>
                </a:lnTo>
                <a:lnTo>
                  <a:pt x="302221" y="175742"/>
                </a:lnTo>
                <a:lnTo>
                  <a:pt x="305269" y="173202"/>
                </a:lnTo>
                <a:lnTo>
                  <a:pt x="311543" y="173202"/>
                </a:lnTo>
                <a:lnTo>
                  <a:pt x="311188" y="175742"/>
                </a:lnTo>
                <a:lnTo>
                  <a:pt x="308927" y="178282"/>
                </a:lnTo>
                <a:lnTo>
                  <a:pt x="307352" y="180822"/>
                </a:lnTo>
                <a:lnTo>
                  <a:pt x="310451" y="183362"/>
                </a:lnTo>
                <a:lnTo>
                  <a:pt x="312089" y="178282"/>
                </a:lnTo>
                <a:lnTo>
                  <a:pt x="315277" y="180822"/>
                </a:lnTo>
                <a:lnTo>
                  <a:pt x="313791" y="185902"/>
                </a:lnTo>
                <a:lnTo>
                  <a:pt x="309359" y="187172"/>
                </a:lnTo>
                <a:lnTo>
                  <a:pt x="303898" y="188442"/>
                </a:lnTo>
                <a:lnTo>
                  <a:pt x="299326" y="193522"/>
                </a:lnTo>
                <a:lnTo>
                  <a:pt x="302323" y="193522"/>
                </a:lnTo>
                <a:lnTo>
                  <a:pt x="305435" y="190982"/>
                </a:lnTo>
                <a:lnTo>
                  <a:pt x="307657" y="190982"/>
                </a:lnTo>
                <a:lnTo>
                  <a:pt x="308025" y="194792"/>
                </a:lnTo>
                <a:lnTo>
                  <a:pt x="309587" y="190982"/>
                </a:lnTo>
                <a:lnTo>
                  <a:pt x="310616" y="188442"/>
                </a:lnTo>
                <a:lnTo>
                  <a:pt x="319557" y="188442"/>
                </a:lnTo>
                <a:lnTo>
                  <a:pt x="324040" y="183362"/>
                </a:lnTo>
                <a:lnTo>
                  <a:pt x="324561" y="189712"/>
                </a:lnTo>
                <a:lnTo>
                  <a:pt x="325526" y="188442"/>
                </a:lnTo>
                <a:lnTo>
                  <a:pt x="327393" y="185902"/>
                </a:lnTo>
                <a:lnTo>
                  <a:pt x="329488" y="184632"/>
                </a:lnTo>
                <a:lnTo>
                  <a:pt x="327012" y="193522"/>
                </a:lnTo>
                <a:lnTo>
                  <a:pt x="330936" y="190982"/>
                </a:lnTo>
                <a:lnTo>
                  <a:pt x="339890" y="193522"/>
                </a:lnTo>
                <a:lnTo>
                  <a:pt x="343954" y="192252"/>
                </a:lnTo>
                <a:lnTo>
                  <a:pt x="338416" y="192252"/>
                </a:lnTo>
                <a:lnTo>
                  <a:pt x="337731" y="190982"/>
                </a:lnTo>
                <a:lnTo>
                  <a:pt x="337045" y="189712"/>
                </a:lnTo>
                <a:lnTo>
                  <a:pt x="336765" y="185902"/>
                </a:lnTo>
                <a:lnTo>
                  <a:pt x="336029" y="184632"/>
                </a:lnTo>
                <a:lnTo>
                  <a:pt x="335280" y="183362"/>
                </a:lnTo>
                <a:lnTo>
                  <a:pt x="334543" y="182092"/>
                </a:lnTo>
                <a:lnTo>
                  <a:pt x="341884" y="180822"/>
                </a:lnTo>
                <a:lnTo>
                  <a:pt x="346671" y="184632"/>
                </a:lnTo>
                <a:lnTo>
                  <a:pt x="351955" y="190982"/>
                </a:lnTo>
                <a:lnTo>
                  <a:pt x="356527" y="190982"/>
                </a:lnTo>
                <a:lnTo>
                  <a:pt x="352069" y="188442"/>
                </a:lnTo>
                <a:lnTo>
                  <a:pt x="354939" y="185902"/>
                </a:lnTo>
                <a:lnTo>
                  <a:pt x="358190" y="185902"/>
                </a:lnTo>
                <a:lnTo>
                  <a:pt x="362585" y="188442"/>
                </a:lnTo>
                <a:lnTo>
                  <a:pt x="364959" y="190982"/>
                </a:lnTo>
                <a:lnTo>
                  <a:pt x="368973" y="188442"/>
                </a:lnTo>
                <a:lnTo>
                  <a:pt x="367982" y="185902"/>
                </a:lnTo>
                <a:lnTo>
                  <a:pt x="365798" y="183362"/>
                </a:lnTo>
                <a:lnTo>
                  <a:pt x="366153" y="180822"/>
                </a:lnTo>
                <a:lnTo>
                  <a:pt x="370992" y="187172"/>
                </a:lnTo>
                <a:lnTo>
                  <a:pt x="370865" y="180822"/>
                </a:lnTo>
                <a:lnTo>
                  <a:pt x="370814" y="178282"/>
                </a:lnTo>
                <a:lnTo>
                  <a:pt x="370789" y="177012"/>
                </a:lnTo>
                <a:lnTo>
                  <a:pt x="374980" y="173202"/>
                </a:lnTo>
                <a:lnTo>
                  <a:pt x="376085" y="179552"/>
                </a:lnTo>
                <a:lnTo>
                  <a:pt x="381749" y="178282"/>
                </a:lnTo>
                <a:lnTo>
                  <a:pt x="382752" y="174472"/>
                </a:lnTo>
                <a:lnTo>
                  <a:pt x="382955" y="173202"/>
                </a:lnTo>
                <a:lnTo>
                  <a:pt x="383159" y="171932"/>
                </a:lnTo>
                <a:lnTo>
                  <a:pt x="383362" y="170662"/>
                </a:lnTo>
                <a:lnTo>
                  <a:pt x="383552" y="169392"/>
                </a:lnTo>
                <a:lnTo>
                  <a:pt x="388607" y="169392"/>
                </a:lnTo>
                <a:lnTo>
                  <a:pt x="385584" y="178282"/>
                </a:lnTo>
                <a:lnTo>
                  <a:pt x="390804" y="175742"/>
                </a:lnTo>
                <a:lnTo>
                  <a:pt x="390867" y="182092"/>
                </a:lnTo>
                <a:lnTo>
                  <a:pt x="396062" y="175742"/>
                </a:lnTo>
                <a:lnTo>
                  <a:pt x="398183" y="177012"/>
                </a:lnTo>
                <a:lnTo>
                  <a:pt x="404533" y="178282"/>
                </a:lnTo>
                <a:lnTo>
                  <a:pt x="403085" y="175742"/>
                </a:lnTo>
                <a:lnTo>
                  <a:pt x="402374" y="174472"/>
                </a:lnTo>
                <a:lnTo>
                  <a:pt x="402996" y="169392"/>
                </a:lnTo>
                <a:lnTo>
                  <a:pt x="403301" y="166852"/>
                </a:lnTo>
                <a:lnTo>
                  <a:pt x="408559" y="165582"/>
                </a:lnTo>
                <a:lnTo>
                  <a:pt x="412813" y="168122"/>
                </a:lnTo>
                <a:lnTo>
                  <a:pt x="407593" y="171932"/>
                </a:lnTo>
                <a:lnTo>
                  <a:pt x="414934" y="169392"/>
                </a:lnTo>
                <a:lnTo>
                  <a:pt x="413905" y="173202"/>
                </a:lnTo>
                <a:lnTo>
                  <a:pt x="412940" y="178282"/>
                </a:lnTo>
                <a:lnTo>
                  <a:pt x="408660" y="173202"/>
                </a:lnTo>
                <a:lnTo>
                  <a:pt x="408686" y="175742"/>
                </a:lnTo>
                <a:lnTo>
                  <a:pt x="407758" y="178054"/>
                </a:lnTo>
                <a:lnTo>
                  <a:pt x="407682" y="179552"/>
                </a:lnTo>
                <a:lnTo>
                  <a:pt x="412330" y="183362"/>
                </a:lnTo>
                <a:lnTo>
                  <a:pt x="417614" y="178282"/>
                </a:lnTo>
                <a:lnTo>
                  <a:pt x="417931" y="178282"/>
                </a:lnTo>
                <a:lnTo>
                  <a:pt x="417131" y="177012"/>
                </a:lnTo>
                <a:lnTo>
                  <a:pt x="424141" y="169392"/>
                </a:lnTo>
                <a:lnTo>
                  <a:pt x="426478" y="166852"/>
                </a:lnTo>
                <a:lnTo>
                  <a:pt x="428599" y="169392"/>
                </a:lnTo>
                <a:lnTo>
                  <a:pt x="426567" y="173202"/>
                </a:lnTo>
                <a:lnTo>
                  <a:pt x="428637" y="171932"/>
                </a:lnTo>
                <a:lnTo>
                  <a:pt x="429666" y="169392"/>
                </a:lnTo>
                <a:lnTo>
                  <a:pt x="432790" y="168122"/>
                </a:lnTo>
                <a:lnTo>
                  <a:pt x="432854" y="173202"/>
                </a:lnTo>
                <a:lnTo>
                  <a:pt x="433920" y="178054"/>
                </a:lnTo>
                <a:lnTo>
                  <a:pt x="439204" y="174472"/>
                </a:lnTo>
                <a:lnTo>
                  <a:pt x="440296" y="175742"/>
                </a:lnTo>
                <a:lnTo>
                  <a:pt x="445617" y="178282"/>
                </a:lnTo>
                <a:lnTo>
                  <a:pt x="444576" y="180822"/>
                </a:lnTo>
                <a:lnTo>
                  <a:pt x="449300" y="179552"/>
                </a:lnTo>
                <a:lnTo>
                  <a:pt x="454139" y="175742"/>
                </a:lnTo>
                <a:lnTo>
                  <a:pt x="455879" y="174472"/>
                </a:lnTo>
                <a:lnTo>
                  <a:pt x="459346" y="171932"/>
                </a:lnTo>
                <a:lnTo>
                  <a:pt x="465175" y="170662"/>
                </a:lnTo>
                <a:lnTo>
                  <a:pt x="465391" y="169392"/>
                </a:lnTo>
                <a:lnTo>
                  <a:pt x="466013" y="169392"/>
                </a:lnTo>
                <a:lnTo>
                  <a:pt x="467487" y="168122"/>
                </a:lnTo>
                <a:lnTo>
                  <a:pt x="473011" y="168122"/>
                </a:lnTo>
                <a:lnTo>
                  <a:pt x="478536" y="169392"/>
                </a:lnTo>
                <a:lnTo>
                  <a:pt x="484047" y="168122"/>
                </a:lnTo>
                <a:lnTo>
                  <a:pt x="485863" y="166852"/>
                </a:lnTo>
                <a:lnTo>
                  <a:pt x="487680" y="165582"/>
                </a:lnTo>
                <a:lnTo>
                  <a:pt x="489496" y="164312"/>
                </a:lnTo>
                <a:lnTo>
                  <a:pt x="495935" y="171932"/>
                </a:lnTo>
                <a:lnTo>
                  <a:pt x="497395" y="169392"/>
                </a:lnTo>
                <a:lnTo>
                  <a:pt x="495300" y="165582"/>
                </a:lnTo>
                <a:lnTo>
                  <a:pt x="494957" y="164312"/>
                </a:lnTo>
                <a:lnTo>
                  <a:pt x="493966" y="160502"/>
                </a:lnTo>
                <a:lnTo>
                  <a:pt x="496481" y="157962"/>
                </a:lnTo>
                <a:lnTo>
                  <a:pt x="497751" y="156692"/>
                </a:lnTo>
                <a:lnTo>
                  <a:pt x="505028" y="152882"/>
                </a:lnTo>
                <a:lnTo>
                  <a:pt x="502094" y="163042"/>
                </a:lnTo>
                <a:lnTo>
                  <a:pt x="505282" y="165582"/>
                </a:lnTo>
                <a:lnTo>
                  <a:pt x="507949" y="160502"/>
                </a:lnTo>
                <a:lnTo>
                  <a:pt x="511505" y="156692"/>
                </a:lnTo>
                <a:lnTo>
                  <a:pt x="516089" y="154152"/>
                </a:lnTo>
                <a:lnTo>
                  <a:pt x="521843" y="155422"/>
                </a:lnTo>
                <a:lnTo>
                  <a:pt x="519811" y="157962"/>
                </a:lnTo>
                <a:lnTo>
                  <a:pt x="517690" y="156692"/>
                </a:lnTo>
                <a:lnTo>
                  <a:pt x="515632" y="157962"/>
                </a:lnTo>
                <a:lnTo>
                  <a:pt x="521970" y="161772"/>
                </a:lnTo>
                <a:lnTo>
                  <a:pt x="516915" y="170662"/>
                </a:lnTo>
                <a:lnTo>
                  <a:pt x="511632" y="169392"/>
                </a:lnTo>
                <a:lnTo>
                  <a:pt x="518071" y="175742"/>
                </a:lnTo>
                <a:lnTo>
                  <a:pt x="519328" y="170662"/>
                </a:lnTo>
                <a:lnTo>
                  <a:pt x="520255" y="166852"/>
                </a:lnTo>
                <a:lnTo>
                  <a:pt x="534276" y="160502"/>
                </a:lnTo>
                <a:lnTo>
                  <a:pt x="535000" y="157962"/>
                </a:lnTo>
                <a:lnTo>
                  <a:pt x="536079" y="154152"/>
                </a:lnTo>
                <a:lnTo>
                  <a:pt x="536448" y="152882"/>
                </a:lnTo>
                <a:lnTo>
                  <a:pt x="540727" y="155422"/>
                </a:lnTo>
                <a:lnTo>
                  <a:pt x="539661" y="155422"/>
                </a:lnTo>
                <a:lnTo>
                  <a:pt x="539699" y="156692"/>
                </a:lnTo>
                <a:lnTo>
                  <a:pt x="542836" y="156692"/>
                </a:lnTo>
                <a:lnTo>
                  <a:pt x="544449" y="152882"/>
                </a:lnTo>
                <a:lnTo>
                  <a:pt x="545172" y="150342"/>
                </a:lnTo>
                <a:lnTo>
                  <a:pt x="546252" y="146532"/>
                </a:lnTo>
                <a:lnTo>
                  <a:pt x="550976" y="143992"/>
                </a:lnTo>
                <a:lnTo>
                  <a:pt x="554355" y="143992"/>
                </a:lnTo>
                <a:lnTo>
                  <a:pt x="557034" y="146532"/>
                </a:lnTo>
                <a:lnTo>
                  <a:pt x="555256" y="149072"/>
                </a:lnTo>
                <a:lnTo>
                  <a:pt x="561441" y="143992"/>
                </a:lnTo>
                <a:lnTo>
                  <a:pt x="563537" y="143992"/>
                </a:lnTo>
                <a:lnTo>
                  <a:pt x="563587" y="145783"/>
                </a:lnTo>
                <a:lnTo>
                  <a:pt x="568464" y="143992"/>
                </a:lnTo>
                <a:lnTo>
                  <a:pt x="571919" y="142722"/>
                </a:lnTo>
                <a:lnTo>
                  <a:pt x="571944" y="143992"/>
                </a:lnTo>
                <a:lnTo>
                  <a:pt x="572287" y="142722"/>
                </a:lnTo>
                <a:lnTo>
                  <a:pt x="572947" y="140182"/>
                </a:lnTo>
                <a:lnTo>
                  <a:pt x="575627" y="136372"/>
                </a:lnTo>
                <a:lnTo>
                  <a:pt x="576973" y="133832"/>
                </a:lnTo>
                <a:lnTo>
                  <a:pt x="579132" y="135572"/>
                </a:lnTo>
                <a:lnTo>
                  <a:pt x="580885" y="133832"/>
                </a:lnTo>
                <a:lnTo>
                  <a:pt x="582168" y="132562"/>
                </a:lnTo>
                <a:lnTo>
                  <a:pt x="585419" y="136372"/>
                </a:lnTo>
                <a:lnTo>
                  <a:pt x="581329" y="141452"/>
                </a:lnTo>
                <a:lnTo>
                  <a:pt x="577138" y="141452"/>
                </a:lnTo>
                <a:lnTo>
                  <a:pt x="581647" y="147802"/>
                </a:lnTo>
                <a:lnTo>
                  <a:pt x="584149" y="146532"/>
                </a:lnTo>
                <a:lnTo>
                  <a:pt x="587603" y="142722"/>
                </a:lnTo>
                <a:lnTo>
                  <a:pt x="591667" y="143433"/>
                </a:lnTo>
                <a:lnTo>
                  <a:pt x="591337" y="142722"/>
                </a:lnTo>
                <a:lnTo>
                  <a:pt x="590727" y="141452"/>
                </a:lnTo>
                <a:lnTo>
                  <a:pt x="591223" y="133832"/>
                </a:lnTo>
                <a:lnTo>
                  <a:pt x="593242" y="137642"/>
                </a:lnTo>
                <a:lnTo>
                  <a:pt x="596303" y="138912"/>
                </a:lnTo>
                <a:lnTo>
                  <a:pt x="594956" y="140182"/>
                </a:lnTo>
                <a:lnTo>
                  <a:pt x="593280" y="143713"/>
                </a:lnTo>
                <a:lnTo>
                  <a:pt x="594956" y="143992"/>
                </a:lnTo>
                <a:lnTo>
                  <a:pt x="589800" y="147802"/>
                </a:lnTo>
                <a:lnTo>
                  <a:pt x="595185" y="156692"/>
                </a:lnTo>
                <a:lnTo>
                  <a:pt x="598855" y="151612"/>
                </a:lnTo>
                <a:lnTo>
                  <a:pt x="606259" y="156692"/>
                </a:lnTo>
                <a:lnTo>
                  <a:pt x="603072" y="154152"/>
                </a:lnTo>
                <a:lnTo>
                  <a:pt x="600786" y="151612"/>
                </a:lnTo>
                <a:lnTo>
                  <a:pt x="598487" y="149072"/>
                </a:lnTo>
                <a:lnTo>
                  <a:pt x="595350" y="143992"/>
                </a:lnTo>
                <a:lnTo>
                  <a:pt x="596468" y="138912"/>
                </a:lnTo>
                <a:lnTo>
                  <a:pt x="598500" y="140182"/>
                </a:lnTo>
                <a:lnTo>
                  <a:pt x="601014" y="140182"/>
                </a:lnTo>
                <a:lnTo>
                  <a:pt x="601941" y="138912"/>
                </a:lnTo>
                <a:lnTo>
                  <a:pt x="603821" y="136372"/>
                </a:lnTo>
                <a:lnTo>
                  <a:pt x="604977" y="141452"/>
                </a:lnTo>
                <a:lnTo>
                  <a:pt x="608063" y="140182"/>
                </a:lnTo>
                <a:lnTo>
                  <a:pt x="612228" y="138912"/>
                </a:lnTo>
                <a:lnTo>
                  <a:pt x="613422" y="146532"/>
                </a:lnTo>
                <a:lnTo>
                  <a:pt x="617537" y="143992"/>
                </a:lnTo>
                <a:lnTo>
                  <a:pt x="616445" y="140182"/>
                </a:lnTo>
                <a:lnTo>
                  <a:pt x="616940" y="138912"/>
                </a:lnTo>
                <a:lnTo>
                  <a:pt x="617943" y="136372"/>
                </a:lnTo>
                <a:lnTo>
                  <a:pt x="618439" y="135102"/>
                </a:lnTo>
                <a:lnTo>
                  <a:pt x="623697" y="135102"/>
                </a:lnTo>
                <a:lnTo>
                  <a:pt x="625881" y="141452"/>
                </a:lnTo>
                <a:lnTo>
                  <a:pt x="628015" y="146532"/>
                </a:lnTo>
                <a:lnTo>
                  <a:pt x="630529" y="145262"/>
                </a:lnTo>
                <a:lnTo>
                  <a:pt x="628611" y="141452"/>
                </a:lnTo>
                <a:lnTo>
                  <a:pt x="626884" y="137642"/>
                </a:lnTo>
                <a:lnTo>
                  <a:pt x="628929" y="135102"/>
                </a:lnTo>
                <a:lnTo>
                  <a:pt x="629945" y="133832"/>
                </a:lnTo>
                <a:lnTo>
                  <a:pt x="637260" y="136372"/>
                </a:lnTo>
                <a:lnTo>
                  <a:pt x="639343" y="133832"/>
                </a:lnTo>
                <a:lnTo>
                  <a:pt x="640372" y="132562"/>
                </a:lnTo>
                <a:lnTo>
                  <a:pt x="641413" y="131292"/>
                </a:lnTo>
                <a:lnTo>
                  <a:pt x="648639" y="126212"/>
                </a:lnTo>
                <a:lnTo>
                  <a:pt x="652932" y="127254"/>
                </a:lnTo>
                <a:lnTo>
                  <a:pt x="653338" y="126212"/>
                </a:lnTo>
                <a:lnTo>
                  <a:pt x="653859" y="124942"/>
                </a:lnTo>
                <a:lnTo>
                  <a:pt x="654913" y="124942"/>
                </a:lnTo>
                <a:lnTo>
                  <a:pt x="654951" y="128752"/>
                </a:lnTo>
                <a:lnTo>
                  <a:pt x="658037" y="124942"/>
                </a:lnTo>
                <a:lnTo>
                  <a:pt x="655205" y="122402"/>
                </a:lnTo>
                <a:lnTo>
                  <a:pt x="653796" y="121132"/>
                </a:lnTo>
                <a:lnTo>
                  <a:pt x="658977" y="117322"/>
                </a:lnTo>
                <a:lnTo>
                  <a:pt x="661174" y="114782"/>
                </a:lnTo>
                <a:lnTo>
                  <a:pt x="666445" y="117322"/>
                </a:lnTo>
                <a:lnTo>
                  <a:pt x="672680" y="119862"/>
                </a:lnTo>
                <a:lnTo>
                  <a:pt x="677799" y="117322"/>
                </a:lnTo>
                <a:lnTo>
                  <a:pt x="679894" y="118592"/>
                </a:lnTo>
                <a:lnTo>
                  <a:pt x="677824" y="122402"/>
                </a:lnTo>
                <a:lnTo>
                  <a:pt x="678891" y="124942"/>
                </a:lnTo>
                <a:lnTo>
                  <a:pt x="683628" y="119862"/>
                </a:lnTo>
                <a:lnTo>
                  <a:pt x="686435" y="117322"/>
                </a:lnTo>
                <a:lnTo>
                  <a:pt x="688835" y="114782"/>
                </a:lnTo>
                <a:lnTo>
                  <a:pt x="692416" y="108432"/>
                </a:lnTo>
                <a:lnTo>
                  <a:pt x="699935" y="112242"/>
                </a:lnTo>
                <a:lnTo>
                  <a:pt x="694029" y="107162"/>
                </a:lnTo>
                <a:lnTo>
                  <a:pt x="699033" y="99542"/>
                </a:lnTo>
                <a:lnTo>
                  <a:pt x="700824" y="97002"/>
                </a:lnTo>
                <a:lnTo>
                  <a:pt x="701713" y="95732"/>
                </a:lnTo>
                <a:lnTo>
                  <a:pt x="703503" y="93192"/>
                </a:lnTo>
                <a:lnTo>
                  <a:pt x="699376" y="88112"/>
                </a:lnTo>
                <a:lnTo>
                  <a:pt x="698195" y="86842"/>
                </a:lnTo>
                <a:lnTo>
                  <a:pt x="706208" y="80492"/>
                </a:lnTo>
                <a:lnTo>
                  <a:pt x="707466" y="81762"/>
                </a:lnTo>
                <a:lnTo>
                  <a:pt x="707047" y="85572"/>
                </a:lnTo>
                <a:lnTo>
                  <a:pt x="706183" y="88112"/>
                </a:lnTo>
                <a:lnTo>
                  <a:pt x="706666" y="88112"/>
                </a:lnTo>
                <a:lnTo>
                  <a:pt x="707110" y="86842"/>
                </a:lnTo>
                <a:lnTo>
                  <a:pt x="707466" y="86842"/>
                </a:lnTo>
                <a:lnTo>
                  <a:pt x="711073" y="89382"/>
                </a:lnTo>
                <a:lnTo>
                  <a:pt x="710234" y="93192"/>
                </a:lnTo>
                <a:lnTo>
                  <a:pt x="708761" y="98272"/>
                </a:lnTo>
                <a:lnTo>
                  <a:pt x="706081" y="95732"/>
                </a:lnTo>
                <a:lnTo>
                  <a:pt x="704799" y="94462"/>
                </a:lnTo>
                <a:lnTo>
                  <a:pt x="703440" y="99542"/>
                </a:lnTo>
                <a:lnTo>
                  <a:pt x="702348" y="104622"/>
                </a:lnTo>
                <a:lnTo>
                  <a:pt x="703567" y="109702"/>
                </a:lnTo>
                <a:lnTo>
                  <a:pt x="703986" y="108432"/>
                </a:lnTo>
                <a:lnTo>
                  <a:pt x="704951" y="107162"/>
                </a:lnTo>
                <a:lnTo>
                  <a:pt x="706056" y="107162"/>
                </a:lnTo>
                <a:lnTo>
                  <a:pt x="705726" y="108432"/>
                </a:lnTo>
                <a:lnTo>
                  <a:pt x="705573" y="109702"/>
                </a:lnTo>
                <a:lnTo>
                  <a:pt x="705954" y="110972"/>
                </a:lnTo>
                <a:lnTo>
                  <a:pt x="706412" y="110972"/>
                </a:lnTo>
                <a:lnTo>
                  <a:pt x="707021" y="109702"/>
                </a:lnTo>
                <a:lnTo>
                  <a:pt x="708075" y="107162"/>
                </a:lnTo>
                <a:lnTo>
                  <a:pt x="711555" y="116052"/>
                </a:lnTo>
                <a:lnTo>
                  <a:pt x="711428" y="112242"/>
                </a:lnTo>
                <a:lnTo>
                  <a:pt x="723709" y="116052"/>
                </a:lnTo>
                <a:lnTo>
                  <a:pt x="725766" y="112242"/>
                </a:lnTo>
                <a:lnTo>
                  <a:pt x="728510" y="107162"/>
                </a:lnTo>
                <a:lnTo>
                  <a:pt x="729945" y="104622"/>
                </a:lnTo>
                <a:lnTo>
                  <a:pt x="732104" y="100812"/>
                </a:lnTo>
                <a:lnTo>
                  <a:pt x="733539" y="98272"/>
                </a:lnTo>
                <a:lnTo>
                  <a:pt x="739648" y="90652"/>
                </a:lnTo>
                <a:lnTo>
                  <a:pt x="745693" y="86842"/>
                </a:lnTo>
                <a:lnTo>
                  <a:pt x="747712" y="85572"/>
                </a:lnTo>
                <a:lnTo>
                  <a:pt x="745528" y="91922"/>
                </a:lnTo>
                <a:lnTo>
                  <a:pt x="748677" y="95732"/>
                </a:lnTo>
                <a:lnTo>
                  <a:pt x="749744" y="103352"/>
                </a:lnTo>
                <a:lnTo>
                  <a:pt x="746112" y="100812"/>
                </a:lnTo>
                <a:lnTo>
                  <a:pt x="742327" y="103352"/>
                </a:lnTo>
                <a:lnTo>
                  <a:pt x="738149" y="107162"/>
                </a:lnTo>
                <a:lnTo>
                  <a:pt x="733348" y="108432"/>
                </a:lnTo>
                <a:lnTo>
                  <a:pt x="736955" y="108432"/>
                </a:lnTo>
                <a:lnTo>
                  <a:pt x="736790" y="112242"/>
                </a:lnTo>
                <a:lnTo>
                  <a:pt x="736117" y="113512"/>
                </a:lnTo>
                <a:lnTo>
                  <a:pt x="746848" y="104622"/>
                </a:lnTo>
                <a:lnTo>
                  <a:pt x="747585" y="110972"/>
                </a:lnTo>
                <a:lnTo>
                  <a:pt x="750125" y="108432"/>
                </a:lnTo>
                <a:lnTo>
                  <a:pt x="753643" y="110972"/>
                </a:lnTo>
                <a:lnTo>
                  <a:pt x="753414" y="108432"/>
                </a:lnTo>
                <a:lnTo>
                  <a:pt x="753071" y="104622"/>
                </a:lnTo>
                <a:lnTo>
                  <a:pt x="754164" y="103352"/>
                </a:lnTo>
                <a:lnTo>
                  <a:pt x="756348" y="100812"/>
                </a:lnTo>
                <a:lnTo>
                  <a:pt x="761225" y="99542"/>
                </a:lnTo>
                <a:lnTo>
                  <a:pt x="765505" y="97002"/>
                </a:lnTo>
                <a:lnTo>
                  <a:pt x="766432" y="100812"/>
                </a:lnTo>
                <a:lnTo>
                  <a:pt x="766318" y="101981"/>
                </a:lnTo>
                <a:lnTo>
                  <a:pt x="768807" y="97002"/>
                </a:lnTo>
                <a:lnTo>
                  <a:pt x="769442" y="95732"/>
                </a:lnTo>
                <a:lnTo>
                  <a:pt x="771398" y="95732"/>
                </a:lnTo>
                <a:lnTo>
                  <a:pt x="773023" y="95732"/>
                </a:lnTo>
                <a:lnTo>
                  <a:pt x="773976" y="94462"/>
                </a:lnTo>
                <a:lnTo>
                  <a:pt x="782675" y="95732"/>
                </a:lnTo>
                <a:lnTo>
                  <a:pt x="781291" y="99542"/>
                </a:lnTo>
                <a:lnTo>
                  <a:pt x="788530" y="99542"/>
                </a:lnTo>
                <a:lnTo>
                  <a:pt x="798131" y="97002"/>
                </a:lnTo>
                <a:lnTo>
                  <a:pt x="802005" y="94462"/>
                </a:lnTo>
                <a:lnTo>
                  <a:pt x="805891" y="91922"/>
                </a:lnTo>
                <a:lnTo>
                  <a:pt x="809091" y="85572"/>
                </a:lnTo>
                <a:lnTo>
                  <a:pt x="809345" y="86842"/>
                </a:lnTo>
                <a:lnTo>
                  <a:pt x="809459" y="93611"/>
                </a:lnTo>
                <a:lnTo>
                  <a:pt x="809396" y="99542"/>
                </a:lnTo>
                <a:lnTo>
                  <a:pt x="809256" y="100812"/>
                </a:lnTo>
                <a:lnTo>
                  <a:pt x="814273" y="85572"/>
                </a:lnTo>
                <a:lnTo>
                  <a:pt x="817613" y="75412"/>
                </a:lnTo>
                <a:lnTo>
                  <a:pt x="820953" y="65252"/>
                </a:lnTo>
                <a:lnTo>
                  <a:pt x="821791" y="62712"/>
                </a:lnTo>
                <a:lnTo>
                  <a:pt x="822833" y="71602"/>
                </a:lnTo>
                <a:lnTo>
                  <a:pt x="824877" y="81762"/>
                </a:lnTo>
                <a:lnTo>
                  <a:pt x="825614" y="91922"/>
                </a:lnTo>
                <a:lnTo>
                  <a:pt x="822718" y="98272"/>
                </a:lnTo>
                <a:lnTo>
                  <a:pt x="825169" y="99542"/>
                </a:lnTo>
                <a:lnTo>
                  <a:pt x="828205" y="100812"/>
                </a:lnTo>
                <a:lnTo>
                  <a:pt x="832612" y="97002"/>
                </a:lnTo>
                <a:lnTo>
                  <a:pt x="830872" y="95732"/>
                </a:lnTo>
                <a:lnTo>
                  <a:pt x="827036" y="84302"/>
                </a:lnTo>
                <a:lnTo>
                  <a:pt x="829068" y="83032"/>
                </a:lnTo>
                <a:lnTo>
                  <a:pt x="832967" y="88112"/>
                </a:lnTo>
                <a:lnTo>
                  <a:pt x="835177" y="90652"/>
                </a:lnTo>
                <a:lnTo>
                  <a:pt x="837590" y="91922"/>
                </a:lnTo>
                <a:lnTo>
                  <a:pt x="839597" y="93611"/>
                </a:lnTo>
                <a:lnTo>
                  <a:pt x="840193" y="83032"/>
                </a:lnTo>
                <a:lnTo>
                  <a:pt x="840409" y="79222"/>
                </a:lnTo>
                <a:lnTo>
                  <a:pt x="844181" y="79222"/>
                </a:lnTo>
                <a:lnTo>
                  <a:pt x="843864" y="81762"/>
                </a:lnTo>
                <a:lnTo>
                  <a:pt x="846175" y="93192"/>
                </a:lnTo>
                <a:lnTo>
                  <a:pt x="844981" y="95732"/>
                </a:lnTo>
                <a:lnTo>
                  <a:pt x="850861" y="83921"/>
                </a:lnTo>
                <a:lnTo>
                  <a:pt x="853554" y="91922"/>
                </a:lnTo>
                <a:lnTo>
                  <a:pt x="856068" y="95732"/>
                </a:lnTo>
                <a:lnTo>
                  <a:pt x="854786" y="93192"/>
                </a:lnTo>
                <a:lnTo>
                  <a:pt x="864031" y="95732"/>
                </a:lnTo>
                <a:lnTo>
                  <a:pt x="866317" y="94462"/>
                </a:lnTo>
                <a:lnTo>
                  <a:pt x="864895" y="93192"/>
                </a:lnTo>
                <a:lnTo>
                  <a:pt x="862063" y="90652"/>
                </a:lnTo>
                <a:lnTo>
                  <a:pt x="867994" y="88112"/>
                </a:lnTo>
                <a:lnTo>
                  <a:pt x="871423" y="80492"/>
                </a:lnTo>
                <a:lnTo>
                  <a:pt x="872007" y="79222"/>
                </a:lnTo>
                <a:lnTo>
                  <a:pt x="874864" y="72872"/>
                </a:lnTo>
                <a:lnTo>
                  <a:pt x="880719" y="69062"/>
                </a:lnTo>
                <a:lnTo>
                  <a:pt x="879754" y="72872"/>
                </a:lnTo>
                <a:lnTo>
                  <a:pt x="879462" y="88112"/>
                </a:lnTo>
                <a:lnTo>
                  <a:pt x="884872" y="89382"/>
                </a:lnTo>
                <a:lnTo>
                  <a:pt x="886853" y="80492"/>
                </a:lnTo>
                <a:lnTo>
                  <a:pt x="889939" y="69062"/>
                </a:lnTo>
                <a:lnTo>
                  <a:pt x="890282" y="67792"/>
                </a:lnTo>
                <a:lnTo>
                  <a:pt x="892644" y="61442"/>
                </a:lnTo>
                <a:lnTo>
                  <a:pt x="894067" y="57632"/>
                </a:lnTo>
                <a:lnTo>
                  <a:pt x="894918" y="55346"/>
                </a:lnTo>
                <a:close/>
              </a:path>
              <a:path extrusionOk="0" h="222885" w="1153795">
                <a:moveTo>
                  <a:pt x="914488" y="34772"/>
                </a:moveTo>
                <a:lnTo>
                  <a:pt x="912812" y="33502"/>
                </a:lnTo>
                <a:lnTo>
                  <a:pt x="910551" y="33502"/>
                </a:lnTo>
                <a:lnTo>
                  <a:pt x="914488" y="34772"/>
                </a:lnTo>
                <a:close/>
              </a:path>
              <a:path extrusionOk="0" h="222885" w="1153795">
                <a:moveTo>
                  <a:pt x="949706" y="63055"/>
                </a:moveTo>
                <a:lnTo>
                  <a:pt x="947839" y="50330"/>
                </a:lnTo>
                <a:lnTo>
                  <a:pt x="948258" y="63347"/>
                </a:lnTo>
                <a:lnTo>
                  <a:pt x="949706" y="63055"/>
                </a:lnTo>
                <a:close/>
              </a:path>
              <a:path extrusionOk="0" h="222885" w="1153795">
                <a:moveTo>
                  <a:pt x="959954" y="83477"/>
                </a:moveTo>
                <a:lnTo>
                  <a:pt x="958303" y="82804"/>
                </a:lnTo>
                <a:lnTo>
                  <a:pt x="957313" y="81800"/>
                </a:lnTo>
                <a:lnTo>
                  <a:pt x="956602" y="80746"/>
                </a:lnTo>
                <a:lnTo>
                  <a:pt x="956729" y="82257"/>
                </a:lnTo>
                <a:lnTo>
                  <a:pt x="957567" y="83388"/>
                </a:lnTo>
                <a:lnTo>
                  <a:pt x="959954" y="83477"/>
                </a:lnTo>
                <a:close/>
              </a:path>
              <a:path extrusionOk="0" h="222885" w="1153795">
                <a:moveTo>
                  <a:pt x="1017955" y="59982"/>
                </a:moveTo>
                <a:lnTo>
                  <a:pt x="1017765" y="59880"/>
                </a:lnTo>
                <a:lnTo>
                  <a:pt x="1017752" y="60172"/>
                </a:lnTo>
                <a:lnTo>
                  <a:pt x="1017955" y="59982"/>
                </a:lnTo>
                <a:close/>
              </a:path>
              <a:path extrusionOk="0" h="222885" w="1153795">
                <a:moveTo>
                  <a:pt x="1018870" y="59055"/>
                </a:moveTo>
                <a:lnTo>
                  <a:pt x="1017955" y="59982"/>
                </a:lnTo>
                <a:lnTo>
                  <a:pt x="1018336" y="60172"/>
                </a:lnTo>
                <a:lnTo>
                  <a:pt x="1016914" y="63982"/>
                </a:lnTo>
                <a:lnTo>
                  <a:pt x="1018082" y="61442"/>
                </a:lnTo>
                <a:lnTo>
                  <a:pt x="1018870" y="59055"/>
                </a:lnTo>
                <a:close/>
              </a:path>
              <a:path extrusionOk="0" h="222885" w="1153795">
                <a:moveTo>
                  <a:pt x="1019009" y="58902"/>
                </a:moveTo>
                <a:lnTo>
                  <a:pt x="1018870" y="59055"/>
                </a:lnTo>
                <a:lnTo>
                  <a:pt x="1019009" y="58902"/>
                </a:lnTo>
                <a:close/>
              </a:path>
              <a:path extrusionOk="0" h="222885" w="1153795">
                <a:moveTo>
                  <a:pt x="1031379" y="57632"/>
                </a:moveTo>
                <a:lnTo>
                  <a:pt x="1029004" y="50012"/>
                </a:lnTo>
                <a:lnTo>
                  <a:pt x="1021524" y="56362"/>
                </a:lnTo>
                <a:lnTo>
                  <a:pt x="1019009" y="58902"/>
                </a:lnTo>
                <a:lnTo>
                  <a:pt x="1021816" y="58902"/>
                </a:lnTo>
                <a:lnTo>
                  <a:pt x="1023759" y="61442"/>
                </a:lnTo>
                <a:lnTo>
                  <a:pt x="1021867" y="62712"/>
                </a:lnTo>
                <a:lnTo>
                  <a:pt x="1019746" y="63982"/>
                </a:lnTo>
                <a:lnTo>
                  <a:pt x="1021041" y="69062"/>
                </a:lnTo>
                <a:lnTo>
                  <a:pt x="1020686" y="63982"/>
                </a:lnTo>
                <a:lnTo>
                  <a:pt x="1027684" y="60172"/>
                </a:lnTo>
                <a:lnTo>
                  <a:pt x="1031379" y="57632"/>
                </a:lnTo>
                <a:close/>
              </a:path>
              <a:path extrusionOk="0" h="222885" w="1153795">
                <a:moveTo>
                  <a:pt x="1034440" y="43954"/>
                </a:moveTo>
                <a:lnTo>
                  <a:pt x="1033284" y="41986"/>
                </a:lnTo>
                <a:lnTo>
                  <a:pt x="1027772" y="44653"/>
                </a:lnTo>
                <a:lnTo>
                  <a:pt x="1027480" y="46875"/>
                </a:lnTo>
                <a:lnTo>
                  <a:pt x="1029258" y="47980"/>
                </a:lnTo>
                <a:lnTo>
                  <a:pt x="1031290" y="46786"/>
                </a:lnTo>
                <a:lnTo>
                  <a:pt x="1032446" y="45072"/>
                </a:lnTo>
                <a:lnTo>
                  <a:pt x="1034440" y="43954"/>
                </a:lnTo>
                <a:close/>
              </a:path>
              <a:path extrusionOk="0" h="222885" w="1153795">
                <a:moveTo>
                  <a:pt x="1042238" y="61861"/>
                </a:moveTo>
                <a:lnTo>
                  <a:pt x="1036662" y="60858"/>
                </a:lnTo>
                <a:lnTo>
                  <a:pt x="1036408" y="63119"/>
                </a:lnTo>
                <a:lnTo>
                  <a:pt x="1029195" y="68300"/>
                </a:lnTo>
                <a:lnTo>
                  <a:pt x="1036447" y="66725"/>
                </a:lnTo>
                <a:lnTo>
                  <a:pt x="1036726" y="64503"/>
                </a:lnTo>
                <a:lnTo>
                  <a:pt x="1042238" y="61861"/>
                </a:lnTo>
                <a:close/>
              </a:path>
              <a:path extrusionOk="0" h="222885" w="1153795">
                <a:moveTo>
                  <a:pt x="1050213" y="44386"/>
                </a:moveTo>
                <a:lnTo>
                  <a:pt x="1046683" y="43662"/>
                </a:lnTo>
                <a:lnTo>
                  <a:pt x="1049324" y="44932"/>
                </a:lnTo>
                <a:lnTo>
                  <a:pt x="1050213" y="44386"/>
                </a:lnTo>
                <a:close/>
              </a:path>
              <a:path extrusionOk="0" h="222885" w="1153795">
                <a:moveTo>
                  <a:pt x="1053223" y="56578"/>
                </a:moveTo>
                <a:lnTo>
                  <a:pt x="1051483" y="55511"/>
                </a:lnTo>
                <a:lnTo>
                  <a:pt x="1051166" y="54127"/>
                </a:lnTo>
                <a:lnTo>
                  <a:pt x="1049972" y="52197"/>
                </a:lnTo>
                <a:lnTo>
                  <a:pt x="1050937" y="59994"/>
                </a:lnTo>
                <a:lnTo>
                  <a:pt x="1053223" y="56578"/>
                </a:lnTo>
                <a:close/>
              </a:path>
              <a:path extrusionOk="0" h="222885" w="1153795">
                <a:moveTo>
                  <a:pt x="1077239" y="6515"/>
                </a:moveTo>
                <a:lnTo>
                  <a:pt x="1076350" y="5054"/>
                </a:lnTo>
                <a:lnTo>
                  <a:pt x="1076045" y="4546"/>
                </a:lnTo>
                <a:lnTo>
                  <a:pt x="1076159" y="5054"/>
                </a:lnTo>
                <a:lnTo>
                  <a:pt x="1077239" y="6515"/>
                </a:lnTo>
                <a:close/>
              </a:path>
              <a:path extrusionOk="0" h="222885" w="1153795">
                <a:moveTo>
                  <a:pt x="1077518" y="11214"/>
                </a:moveTo>
                <a:lnTo>
                  <a:pt x="1076172" y="5156"/>
                </a:lnTo>
                <a:lnTo>
                  <a:pt x="1073873" y="8077"/>
                </a:lnTo>
                <a:lnTo>
                  <a:pt x="1072946" y="11214"/>
                </a:lnTo>
                <a:lnTo>
                  <a:pt x="1075982" y="11214"/>
                </a:lnTo>
                <a:lnTo>
                  <a:pt x="1077518" y="11214"/>
                </a:lnTo>
                <a:close/>
              </a:path>
              <a:path extrusionOk="0" h="222885" w="1153795">
                <a:moveTo>
                  <a:pt x="1077747" y="12280"/>
                </a:moveTo>
                <a:lnTo>
                  <a:pt x="1077569" y="11493"/>
                </a:lnTo>
                <a:lnTo>
                  <a:pt x="1076439" y="11493"/>
                </a:lnTo>
                <a:lnTo>
                  <a:pt x="1077747" y="12280"/>
                </a:lnTo>
                <a:close/>
              </a:path>
              <a:path extrusionOk="0" h="222885" w="1153795">
                <a:moveTo>
                  <a:pt x="1086612" y="8102"/>
                </a:moveTo>
                <a:lnTo>
                  <a:pt x="1086383" y="6832"/>
                </a:lnTo>
                <a:lnTo>
                  <a:pt x="1086218" y="6832"/>
                </a:lnTo>
                <a:lnTo>
                  <a:pt x="1086548" y="8102"/>
                </a:lnTo>
                <a:close/>
              </a:path>
              <a:path extrusionOk="0" h="222885" w="1153795">
                <a:moveTo>
                  <a:pt x="1096924" y="33578"/>
                </a:moveTo>
                <a:lnTo>
                  <a:pt x="1093635" y="33832"/>
                </a:lnTo>
                <a:lnTo>
                  <a:pt x="1089901" y="33096"/>
                </a:lnTo>
                <a:lnTo>
                  <a:pt x="1090282" y="34963"/>
                </a:lnTo>
                <a:lnTo>
                  <a:pt x="1095794" y="35928"/>
                </a:lnTo>
                <a:lnTo>
                  <a:pt x="1095565" y="34899"/>
                </a:lnTo>
                <a:lnTo>
                  <a:pt x="1096149" y="34150"/>
                </a:lnTo>
                <a:lnTo>
                  <a:pt x="1096924" y="33578"/>
                </a:lnTo>
                <a:close/>
              </a:path>
              <a:path extrusionOk="0" h="222885" w="1153795">
                <a:moveTo>
                  <a:pt x="1101039" y="31927"/>
                </a:moveTo>
                <a:lnTo>
                  <a:pt x="1100112" y="32131"/>
                </a:lnTo>
                <a:lnTo>
                  <a:pt x="1098181" y="32613"/>
                </a:lnTo>
                <a:lnTo>
                  <a:pt x="1096924" y="33578"/>
                </a:lnTo>
                <a:lnTo>
                  <a:pt x="1098626" y="33451"/>
                </a:lnTo>
                <a:lnTo>
                  <a:pt x="1100239" y="33096"/>
                </a:lnTo>
                <a:lnTo>
                  <a:pt x="1101039" y="31927"/>
                </a:lnTo>
                <a:close/>
              </a:path>
              <a:path extrusionOk="0" h="222885" w="1153795">
                <a:moveTo>
                  <a:pt x="1104874" y="0"/>
                </a:moveTo>
                <a:lnTo>
                  <a:pt x="1103426" y="330"/>
                </a:lnTo>
                <a:lnTo>
                  <a:pt x="1103617" y="635"/>
                </a:lnTo>
                <a:lnTo>
                  <a:pt x="1104874" y="0"/>
                </a:lnTo>
                <a:close/>
              </a:path>
              <a:path extrusionOk="0" h="222885" w="1153795">
                <a:moveTo>
                  <a:pt x="1104912" y="3606"/>
                </a:moveTo>
                <a:lnTo>
                  <a:pt x="1104595" y="2260"/>
                </a:lnTo>
                <a:lnTo>
                  <a:pt x="1104214" y="1612"/>
                </a:lnTo>
                <a:lnTo>
                  <a:pt x="1103617" y="635"/>
                </a:lnTo>
                <a:lnTo>
                  <a:pt x="1100366" y="2260"/>
                </a:lnTo>
                <a:lnTo>
                  <a:pt x="1102626" y="1612"/>
                </a:lnTo>
                <a:lnTo>
                  <a:pt x="1103617" y="2844"/>
                </a:lnTo>
                <a:lnTo>
                  <a:pt x="1104912" y="3606"/>
                </a:lnTo>
                <a:close/>
              </a:path>
              <a:path extrusionOk="0" h="222885" w="1153795">
                <a:moveTo>
                  <a:pt x="1110068" y="38696"/>
                </a:moveTo>
                <a:lnTo>
                  <a:pt x="1108329" y="37630"/>
                </a:lnTo>
                <a:lnTo>
                  <a:pt x="1104519" y="37693"/>
                </a:lnTo>
                <a:lnTo>
                  <a:pt x="1110068" y="38696"/>
                </a:lnTo>
                <a:close/>
              </a:path>
              <a:path extrusionOk="0" h="222885" w="1153795">
                <a:moveTo>
                  <a:pt x="1117053" y="35864"/>
                </a:moveTo>
                <a:lnTo>
                  <a:pt x="1114996" y="29743"/>
                </a:lnTo>
                <a:lnTo>
                  <a:pt x="1113840" y="35052"/>
                </a:lnTo>
                <a:lnTo>
                  <a:pt x="1117053" y="35864"/>
                </a:lnTo>
                <a:close/>
              </a:path>
              <a:path extrusionOk="0" h="222885" w="1153795">
                <a:moveTo>
                  <a:pt x="1119085" y="21043"/>
                </a:moveTo>
                <a:lnTo>
                  <a:pt x="1118895" y="21069"/>
                </a:lnTo>
                <a:lnTo>
                  <a:pt x="1118730" y="21145"/>
                </a:lnTo>
                <a:lnTo>
                  <a:pt x="1118514" y="21107"/>
                </a:lnTo>
                <a:lnTo>
                  <a:pt x="1118539" y="13855"/>
                </a:lnTo>
                <a:lnTo>
                  <a:pt x="1112062" y="19494"/>
                </a:lnTo>
                <a:lnTo>
                  <a:pt x="1113129" y="24485"/>
                </a:lnTo>
                <a:lnTo>
                  <a:pt x="1115898" y="22390"/>
                </a:lnTo>
                <a:lnTo>
                  <a:pt x="1119085" y="21043"/>
                </a:lnTo>
                <a:close/>
              </a:path>
              <a:path extrusionOk="0" h="222885" w="1153795">
                <a:moveTo>
                  <a:pt x="1120317" y="6832"/>
                </a:moveTo>
                <a:lnTo>
                  <a:pt x="1119365" y="5562"/>
                </a:lnTo>
                <a:lnTo>
                  <a:pt x="1118425" y="4292"/>
                </a:lnTo>
                <a:lnTo>
                  <a:pt x="1117549" y="4292"/>
                </a:lnTo>
                <a:lnTo>
                  <a:pt x="1116342" y="3022"/>
                </a:lnTo>
                <a:lnTo>
                  <a:pt x="1113447" y="482"/>
                </a:lnTo>
                <a:lnTo>
                  <a:pt x="1113320" y="4292"/>
                </a:lnTo>
                <a:lnTo>
                  <a:pt x="1108481" y="5562"/>
                </a:lnTo>
                <a:lnTo>
                  <a:pt x="1104099" y="6832"/>
                </a:lnTo>
                <a:lnTo>
                  <a:pt x="1105331" y="11912"/>
                </a:lnTo>
                <a:lnTo>
                  <a:pt x="1101445" y="8102"/>
                </a:lnTo>
                <a:lnTo>
                  <a:pt x="1098092" y="5562"/>
                </a:lnTo>
                <a:lnTo>
                  <a:pt x="1094511" y="4292"/>
                </a:lnTo>
                <a:lnTo>
                  <a:pt x="1089964" y="482"/>
                </a:lnTo>
                <a:lnTo>
                  <a:pt x="1090510" y="3022"/>
                </a:lnTo>
                <a:lnTo>
                  <a:pt x="1092733" y="5562"/>
                </a:lnTo>
                <a:lnTo>
                  <a:pt x="1087285" y="5562"/>
                </a:lnTo>
                <a:lnTo>
                  <a:pt x="1086866" y="6832"/>
                </a:lnTo>
                <a:lnTo>
                  <a:pt x="1086612" y="8102"/>
                </a:lnTo>
                <a:lnTo>
                  <a:pt x="1088059" y="8102"/>
                </a:lnTo>
                <a:lnTo>
                  <a:pt x="1089215" y="9372"/>
                </a:lnTo>
                <a:lnTo>
                  <a:pt x="1089837" y="10642"/>
                </a:lnTo>
                <a:lnTo>
                  <a:pt x="1088123" y="16992"/>
                </a:lnTo>
                <a:lnTo>
                  <a:pt x="1079944" y="18262"/>
                </a:lnTo>
                <a:lnTo>
                  <a:pt x="1077620" y="22072"/>
                </a:lnTo>
                <a:lnTo>
                  <a:pt x="1074432" y="20802"/>
                </a:lnTo>
                <a:lnTo>
                  <a:pt x="1078496" y="18262"/>
                </a:lnTo>
                <a:lnTo>
                  <a:pt x="1076426" y="15722"/>
                </a:lnTo>
                <a:lnTo>
                  <a:pt x="1072984" y="20802"/>
                </a:lnTo>
                <a:lnTo>
                  <a:pt x="1072057" y="16992"/>
                </a:lnTo>
                <a:lnTo>
                  <a:pt x="1071753" y="15722"/>
                </a:lnTo>
                <a:lnTo>
                  <a:pt x="1067689" y="14465"/>
                </a:lnTo>
                <a:lnTo>
                  <a:pt x="1067536" y="13182"/>
                </a:lnTo>
                <a:lnTo>
                  <a:pt x="1067079" y="13182"/>
                </a:lnTo>
                <a:lnTo>
                  <a:pt x="1066850" y="14211"/>
                </a:lnTo>
                <a:lnTo>
                  <a:pt x="1063536" y="13182"/>
                </a:lnTo>
                <a:lnTo>
                  <a:pt x="1065771" y="11912"/>
                </a:lnTo>
                <a:lnTo>
                  <a:pt x="1070241" y="9372"/>
                </a:lnTo>
                <a:lnTo>
                  <a:pt x="1063764" y="9372"/>
                </a:lnTo>
                <a:lnTo>
                  <a:pt x="1059484" y="6832"/>
                </a:lnTo>
                <a:lnTo>
                  <a:pt x="1059281" y="6832"/>
                </a:lnTo>
                <a:lnTo>
                  <a:pt x="1059281" y="13182"/>
                </a:lnTo>
                <a:lnTo>
                  <a:pt x="1059192" y="14452"/>
                </a:lnTo>
                <a:lnTo>
                  <a:pt x="1057211" y="13182"/>
                </a:lnTo>
                <a:lnTo>
                  <a:pt x="1059281" y="13182"/>
                </a:lnTo>
                <a:lnTo>
                  <a:pt x="1059281" y="6832"/>
                </a:lnTo>
                <a:lnTo>
                  <a:pt x="1054061" y="6832"/>
                </a:lnTo>
                <a:lnTo>
                  <a:pt x="1051204" y="9372"/>
                </a:lnTo>
                <a:lnTo>
                  <a:pt x="1048004" y="8102"/>
                </a:lnTo>
                <a:lnTo>
                  <a:pt x="1044498" y="16992"/>
                </a:lnTo>
                <a:lnTo>
                  <a:pt x="1046467" y="11912"/>
                </a:lnTo>
                <a:lnTo>
                  <a:pt x="1036955" y="16992"/>
                </a:lnTo>
                <a:lnTo>
                  <a:pt x="1036637" y="15722"/>
                </a:lnTo>
                <a:lnTo>
                  <a:pt x="1029246" y="16992"/>
                </a:lnTo>
                <a:lnTo>
                  <a:pt x="1021765" y="20802"/>
                </a:lnTo>
                <a:lnTo>
                  <a:pt x="1013764" y="22072"/>
                </a:lnTo>
                <a:lnTo>
                  <a:pt x="1004798" y="19532"/>
                </a:lnTo>
                <a:lnTo>
                  <a:pt x="1001674" y="20802"/>
                </a:lnTo>
                <a:lnTo>
                  <a:pt x="998448" y="23342"/>
                </a:lnTo>
                <a:lnTo>
                  <a:pt x="992682" y="22072"/>
                </a:lnTo>
                <a:lnTo>
                  <a:pt x="991501" y="19532"/>
                </a:lnTo>
                <a:lnTo>
                  <a:pt x="990917" y="18262"/>
                </a:lnTo>
                <a:lnTo>
                  <a:pt x="986917" y="19532"/>
                </a:lnTo>
                <a:lnTo>
                  <a:pt x="977480" y="14452"/>
                </a:lnTo>
                <a:lnTo>
                  <a:pt x="976350" y="19532"/>
                </a:lnTo>
                <a:lnTo>
                  <a:pt x="970254" y="14452"/>
                </a:lnTo>
                <a:lnTo>
                  <a:pt x="962494" y="15722"/>
                </a:lnTo>
                <a:lnTo>
                  <a:pt x="954481" y="18262"/>
                </a:lnTo>
                <a:lnTo>
                  <a:pt x="947610" y="18262"/>
                </a:lnTo>
                <a:lnTo>
                  <a:pt x="948156" y="24612"/>
                </a:lnTo>
                <a:lnTo>
                  <a:pt x="942936" y="25882"/>
                </a:lnTo>
                <a:lnTo>
                  <a:pt x="938326" y="27152"/>
                </a:lnTo>
                <a:lnTo>
                  <a:pt x="932268" y="30962"/>
                </a:lnTo>
                <a:lnTo>
                  <a:pt x="933335" y="36042"/>
                </a:lnTo>
                <a:lnTo>
                  <a:pt x="928839" y="38582"/>
                </a:lnTo>
                <a:lnTo>
                  <a:pt x="923124" y="37312"/>
                </a:lnTo>
                <a:lnTo>
                  <a:pt x="916736" y="36042"/>
                </a:lnTo>
                <a:lnTo>
                  <a:pt x="910196" y="36042"/>
                </a:lnTo>
                <a:lnTo>
                  <a:pt x="910551" y="33578"/>
                </a:lnTo>
                <a:lnTo>
                  <a:pt x="906183" y="32232"/>
                </a:lnTo>
                <a:lnTo>
                  <a:pt x="890765" y="39852"/>
                </a:lnTo>
                <a:lnTo>
                  <a:pt x="882916" y="38582"/>
                </a:lnTo>
                <a:lnTo>
                  <a:pt x="880719" y="41122"/>
                </a:lnTo>
                <a:lnTo>
                  <a:pt x="877049" y="38582"/>
                </a:lnTo>
                <a:lnTo>
                  <a:pt x="876630" y="38582"/>
                </a:lnTo>
                <a:lnTo>
                  <a:pt x="875461" y="37312"/>
                </a:lnTo>
                <a:lnTo>
                  <a:pt x="874242" y="37312"/>
                </a:lnTo>
                <a:lnTo>
                  <a:pt x="872959" y="36042"/>
                </a:lnTo>
                <a:lnTo>
                  <a:pt x="874115" y="37312"/>
                </a:lnTo>
                <a:lnTo>
                  <a:pt x="875207" y="38582"/>
                </a:lnTo>
                <a:lnTo>
                  <a:pt x="874242" y="38582"/>
                </a:lnTo>
                <a:lnTo>
                  <a:pt x="871474" y="39852"/>
                </a:lnTo>
                <a:lnTo>
                  <a:pt x="868857" y="42392"/>
                </a:lnTo>
                <a:lnTo>
                  <a:pt x="867029" y="36042"/>
                </a:lnTo>
                <a:lnTo>
                  <a:pt x="866419" y="36042"/>
                </a:lnTo>
                <a:lnTo>
                  <a:pt x="863447" y="33502"/>
                </a:lnTo>
                <a:lnTo>
                  <a:pt x="864539" y="38582"/>
                </a:lnTo>
                <a:lnTo>
                  <a:pt x="866482" y="43662"/>
                </a:lnTo>
                <a:lnTo>
                  <a:pt x="865187" y="44932"/>
                </a:lnTo>
                <a:lnTo>
                  <a:pt x="864031" y="46202"/>
                </a:lnTo>
                <a:lnTo>
                  <a:pt x="863193" y="47472"/>
                </a:lnTo>
                <a:lnTo>
                  <a:pt x="861517" y="44932"/>
                </a:lnTo>
                <a:lnTo>
                  <a:pt x="860679" y="43662"/>
                </a:lnTo>
                <a:lnTo>
                  <a:pt x="857999" y="44932"/>
                </a:lnTo>
                <a:lnTo>
                  <a:pt x="855167" y="44932"/>
                </a:lnTo>
                <a:lnTo>
                  <a:pt x="852144" y="41122"/>
                </a:lnTo>
                <a:lnTo>
                  <a:pt x="850849" y="47472"/>
                </a:lnTo>
                <a:lnTo>
                  <a:pt x="838644" y="46202"/>
                </a:lnTo>
                <a:lnTo>
                  <a:pt x="838517" y="55092"/>
                </a:lnTo>
                <a:lnTo>
                  <a:pt x="838796" y="55092"/>
                </a:lnTo>
                <a:lnTo>
                  <a:pt x="895007" y="55092"/>
                </a:lnTo>
                <a:lnTo>
                  <a:pt x="900074" y="47472"/>
                </a:lnTo>
                <a:lnTo>
                  <a:pt x="900925" y="46202"/>
                </a:lnTo>
                <a:lnTo>
                  <a:pt x="903046" y="50012"/>
                </a:lnTo>
                <a:lnTo>
                  <a:pt x="907948" y="46202"/>
                </a:lnTo>
                <a:lnTo>
                  <a:pt x="909586" y="44932"/>
                </a:lnTo>
                <a:lnTo>
                  <a:pt x="906068" y="55092"/>
                </a:lnTo>
                <a:lnTo>
                  <a:pt x="900925" y="69062"/>
                </a:lnTo>
                <a:lnTo>
                  <a:pt x="890295" y="90652"/>
                </a:lnTo>
                <a:lnTo>
                  <a:pt x="894473" y="93192"/>
                </a:lnTo>
                <a:lnTo>
                  <a:pt x="891832" y="95732"/>
                </a:lnTo>
                <a:lnTo>
                  <a:pt x="897597" y="94462"/>
                </a:lnTo>
                <a:lnTo>
                  <a:pt x="900023" y="98272"/>
                </a:lnTo>
                <a:lnTo>
                  <a:pt x="894994" y="100812"/>
                </a:lnTo>
                <a:lnTo>
                  <a:pt x="893318" y="100812"/>
                </a:lnTo>
                <a:lnTo>
                  <a:pt x="907338" y="102082"/>
                </a:lnTo>
                <a:lnTo>
                  <a:pt x="906297" y="95732"/>
                </a:lnTo>
                <a:lnTo>
                  <a:pt x="905878" y="93192"/>
                </a:lnTo>
                <a:lnTo>
                  <a:pt x="917194" y="91922"/>
                </a:lnTo>
                <a:lnTo>
                  <a:pt x="915936" y="85572"/>
                </a:lnTo>
                <a:lnTo>
                  <a:pt x="901636" y="95732"/>
                </a:lnTo>
                <a:lnTo>
                  <a:pt x="901725" y="94462"/>
                </a:lnTo>
                <a:lnTo>
                  <a:pt x="902220" y="88112"/>
                </a:lnTo>
                <a:lnTo>
                  <a:pt x="905586" y="80492"/>
                </a:lnTo>
                <a:lnTo>
                  <a:pt x="911047" y="74142"/>
                </a:lnTo>
                <a:lnTo>
                  <a:pt x="917968" y="71602"/>
                </a:lnTo>
                <a:lnTo>
                  <a:pt x="920800" y="74142"/>
                </a:lnTo>
                <a:lnTo>
                  <a:pt x="917714" y="86842"/>
                </a:lnTo>
                <a:lnTo>
                  <a:pt x="918197" y="89382"/>
                </a:lnTo>
                <a:lnTo>
                  <a:pt x="919162" y="85572"/>
                </a:lnTo>
                <a:lnTo>
                  <a:pt x="926960" y="83032"/>
                </a:lnTo>
                <a:lnTo>
                  <a:pt x="928090" y="84302"/>
                </a:lnTo>
                <a:lnTo>
                  <a:pt x="924382" y="89382"/>
                </a:lnTo>
                <a:lnTo>
                  <a:pt x="928192" y="88112"/>
                </a:lnTo>
                <a:lnTo>
                  <a:pt x="931379" y="85572"/>
                </a:lnTo>
                <a:lnTo>
                  <a:pt x="934885" y="83032"/>
                </a:lnTo>
                <a:lnTo>
                  <a:pt x="939622" y="84302"/>
                </a:lnTo>
                <a:lnTo>
                  <a:pt x="941933" y="84302"/>
                </a:lnTo>
                <a:lnTo>
                  <a:pt x="947775" y="94462"/>
                </a:lnTo>
                <a:lnTo>
                  <a:pt x="947547" y="89382"/>
                </a:lnTo>
                <a:lnTo>
                  <a:pt x="945362" y="83032"/>
                </a:lnTo>
                <a:lnTo>
                  <a:pt x="944041" y="79222"/>
                </a:lnTo>
                <a:lnTo>
                  <a:pt x="942530" y="71602"/>
                </a:lnTo>
                <a:lnTo>
                  <a:pt x="941260" y="65252"/>
                </a:lnTo>
                <a:lnTo>
                  <a:pt x="939685" y="52552"/>
                </a:lnTo>
                <a:lnTo>
                  <a:pt x="939800" y="44932"/>
                </a:lnTo>
                <a:lnTo>
                  <a:pt x="939812" y="43662"/>
                </a:lnTo>
                <a:lnTo>
                  <a:pt x="940650" y="43662"/>
                </a:lnTo>
                <a:lnTo>
                  <a:pt x="952639" y="51282"/>
                </a:lnTo>
                <a:lnTo>
                  <a:pt x="955827" y="55092"/>
                </a:lnTo>
                <a:lnTo>
                  <a:pt x="957364" y="61442"/>
                </a:lnTo>
                <a:lnTo>
                  <a:pt x="956475" y="67792"/>
                </a:lnTo>
                <a:lnTo>
                  <a:pt x="955459" y="74142"/>
                </a:lnTo>
                <a:lnTo>
                  <a:pt x="956602" y="80492"/>
                </a:lnTo>
                <a:lnTo>
                  <a:pt x="956437" y="77952"/>
                </a:lnTo>
                <a:lnTo>
                  <a:pt x="958113" y="74142"/>
                </a:lnTo>
                <a:lnTo>
                  <a:pt x="958850" y="74142"/>
                </a:lnTo>
                <a:lnTo>
                  <a:pt x="961466" y="75412"/>
                </a:lnTo>
                <a:lnTo>
                  <a:pt x="958786" y="80492"/>
                </a:lnTo>
                <a:lnTo>
                  <a:pt x="963815" y="79222"/>
                </a:lnTo>
                <a:lnTo>
                  <a:pt x="965200" y="75412"/>
                </a:lnTo>
                <a:lnTo>
                  <a:pt x="967828" y="74142"/>
                </a:lnTo>
                <a:lnTo>
                  <a:pt x="968819" y="74142"/>
                </a:lnTo>
                <a:lnTo>
                  <a:pt x="965263" y="71602"/>
                </a:lnTo>
                <a:lnTo>
                  <a:pt x="969975" y="69062"/>
                </a:lnTo>
                <a:lnTo>
                  <a:pt x="970838" y="72872"/>
                </a:lnTo>
                <a:lnTo>
                  <a:pt x="976668" y="71602"/>
                </a:lnTo>
                <a:lnTo>
                  <a:pt x="976376" y="69062"/>
                </a:lnTo>
                <a:lnTo>
                  <a:pt x="976071" y="66522"/>
                </a:lnTo>
                <a:lnTo>
                  <a:pt x="977633" y="58902"/>
                </a:lnTo>
                <a:lnTo>
                  <a:pt x="980541" y="52552"/>
                </a:lnTo>
                <a:lnTo>
                  <a:pt x="984021" y="48742"/>
                </a:lnTo>
                <a:lnTo>
                  <a:pt x="984021" y="51282"/>
                </a:lnTo>
                <a:lnTo>
                  <a:pt x="986269" y="55092"/>
                </a:lnTo>
                <a:lnTo>
                  <a:pt x="993355" y="55092"/>
                </a:lnTo>
                <a:lnTo>
                  <a:pt x="999540" y="56362"/>
                </a:lnTo>
                <a:lnTo>
                  <a:pt x="1012215" y="56362"/>
                </a:lnTo>
                <a:lnTo>
                  <a:pt x="1013371" y="57632"/>
                </a:lnTo>
                <a:lnTo>
                  <a:pt x="1017765" y="59880"/>
                </a:lnTo>
                <a:lnTo>
                  <a:pt x="1017892" y="52552"/>
                </a:lnTo>
                <a:lnTo>
                  <a:pt x="1019149" y="48742"/>
                </a:lnTo>
                <a:lnTo>
                  <a:pt x="1020406" y="44932"/>
                </a:lnTo>
                <a:lnTo>
                  <a:pt x="1021156" y="43662"/>
                </a:lnTo>
                <a:lnTo>
                  <a:pt x="1021918" y="42392"/>
                </a:lnTo>
                <a:lnTo>
                  <a:pt x="1022667" y="41122"/>
                </a:lnTo>
                <a:lnTo>
                  <a:pt x="1023416" y="39852"/>
                </a:lnTo>
                <a:lnTo>
                  <a:pt x="1024178" y="38582"/>
                </a:lnTo>
                <a:lnTo>
                  <a:pt x="1024928" y="37312"/>
                </a:lnTo>
                <a:lnTo>
                  <a:pt x="1031125" y="32232"/>
                </a:lnTo>
                <a:lnTo>
                  <a:pt x="1038631" y="28422"/>
                </a:lnTo>
                <a:lnTo>
                  <a:pt x="1035570" y="38582"/>
                </a:lnTo>
                <a:lnTo>
                  <a:pt x="1036701" y="36042"/>
                </a:lnTo>
                <a:lnTo>
                  <a:pt x="1044841" y="33502"/>
                </a:lnTo>
                <a:lnTo>
                  <a:pt x="1048181" y="28422"/>
                </a:lnTo>
                <a:lnTo>
                  <a:pt x="1049020" y="27152"/>
                </a:lnTo>
                <a:lnTo>
                  <a:pt x="1051915" y="23342"/>
                </a:lnTo>
                <a:lnTo>
                  <a:pt x="1052880" y="22072"/>
                </a:lnTo>
                <a:lnTo>
                  <a:pt x="1060119" y="22072"/>
                </a:lnTo>
                <a:lnTo>
                  <a:pt x="1066025" y="28422"/>
                </a:lnTo>
                <a:lnTo>
                  <a:pt x="1062316" y="34772"/>
                </a:lnTo>
                <a:lnTo>
                  <a:pt x="1064120" y="39852"/>
                </a:lnTo>
                <a:lnTo>
                  <a:pt x="1058024" y="43662"/>
                </a:lnTo>
                <a:lnTo>
                  <a:pt x="1053579" y="37312"/>
                </a:lnTo>
                <a:lnTo>
                  <a:pt x="1049235" y="37312"/>
                </a:lnTo>
                <a:lnTo>
                  <a:pt x="1055103" y="39852"/>
                </a:lnTo>
                <a:lnTo>
                  <a:pt x="1053363" y="42392"/>
                </a:lnTo>
                <a:lnTo>
                  <a:pt x="1050213" y="44386"/>
                </a:lnTo>
                <a:lnTo>
                  <a:pt x="1052944" y="44932"/>
                </a:lnTo>
                <a:lnTo>
                  <a:pt x="1062748" y="44932"/>
                </a:lnTo>
                <a:lnTo>
                  <a:pt x="1073912" y="43662"/>
                </a:lnTo>
                <a:lnTo>
                  <a:pt x="1084262" y="44932"/>
                </a:lnTo>
                <a:lnTo>
                  <a:pt x="1085964" y="42392"/>
                </a:lnTo>
                <a:lnTo>
                  <a:pt x="1089152" y="39852"/>
                </a:lnTo>
                <a:lnTo>
                  <a:pt x="1088123" y="38582"/>
                </a:lnTo>
                <a:lnTo>
                  <a:pt x="1087094" y="37312"/>
                </a:lnTo>
                <a:lnTo>
                  <a:pt x="1083576" y="38582"/>
                </a:lnTo>
                <a:lnTo>
                  <a:pt x="1079487" y="33502"/>
                </a:lnTo>
                <a:lnTo>
                  <a:pt x="1089355" y="29692"/>
                </a:lnTo>
                <a:lnTo>
                  <a:pt x="1084414" y="28422"/>
                </a:lnTo>
                <a:lnTo>
                  <a:pt x="1088732" y="23342"/>
                </a:lnTo>
                <a:lnTo>
                  <a:pt x="1093381" y="16992"/>
                </a:lnTo>
                <a:lnTo>
                  <a:pt x="1100658" y="19532"/>
                </a:lnTo>
                <a:lnTo>
                  <a:pt x="1102182" y="24396"/>
                </a:lnTo>
                <a:lnTo>
                  <a:pt x="1097915" y="22072"/>
                </a:lnTo>
                <a:lnTo>
                  <a:pt x="1096314" y="24612"/>
                </a:lnTo>
                <a:lnTo>
                  <a:pt x="1099210" y="24612"/>
                </a:lnTo>
                <a:lnTo>
                  <a:pt x="1102956" y="26885"/>
                </a:lnTo>
                <a:lnTo>
                  <a:pt x="1103401" y="27152"/>
                </a:lnTo>
                <a:lnTo>
                  <a:pt x="1107478" y="27152"/>
                </a:lnTo>
                <a:lnTo>
                  <a:pt x="1110030" y="23342"/>
                </a:lnTo>
                <a:lnTo>
                  <a:pt x="1104455" y="19532"/>
                </a:lnTo>
                <a:lnTo>
                  <a:pt x="1106639" y="16992"/>
                </a:lnTo>
                <a:lnTo>
                  <a:pt x="1108798" y="14465"/>
                </a:lnTo>
                <a:lnTo>
                  <a:pt x="1110246" y="11912"/>
                </a:lnTo>
                <a:lnTo>
                  <a:pt x="1113840" y="5562"/>
                </a:lnTo>
                <a:lnTo>
                  <a:pt x="1120317" y="6832"/>
                </a:lnTo>
                <a:close/>
              </a:path>
              <a:path extrusionOk="0" h="222885" w="1153795">
                <a:moveTo>
                  <a:pt x="1122921" y="17335"/>
                </a:moveTo>
                <a:lnTo>
                  <a:pt x="1121575" y="19824"/>
                </a:lnTo>
                <a:lnTo>
                  <a:pt x="1119860" y="20751"/>
                </a:lnTo>
                <a:lnTo>
                  <a:pt x="1120825" y="20396"/>
                </a:lnTo>
                <a:lnTo>
                  <a:pt x="1121892" y="20142"/>
                </a:lnTo>
                <a:lnTo>
                  <a:pt x="1122921" y="20231"/>
                </a:lnTo>
                <a:lnTo>
                  <a:pt x="1122921" y="17335"/>
                </a:lnTo>
                <a:close/>
              </a:path>
              <a:path extrusionOk="0" h="222885" w="1153795">
                <a:moveTo>
                  <a:pt x="1153172" y="30962"/>
                </a:moveTo>
                <a:lnTo>
                  <a:pt x="1152626" y="28194"/>
                </a:lnTo>
                <a:lnTo>
                  <a:pt x="1149731" y="28740"/>
                </a:lnTo>
                <a:lnTo>
                  <a:pt x="1147927" y="31292"/>
                </a:lnTo>
                <a:lnTo>
                  <a:pt x="1151115" y="32092"/>
                </a:lnTo>
                <a:lnTo>
                  <a:pt x="1151724" y="31254"/>
                </a:lnTo>
                <a:lnTo>
                  <a:pt x="1152563" y="31800"/>
                </a:lnTo>
                <a:lnTo>
                  <a:pt x="1153172" y="309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nvGrpSpPr>
          <p:cNvPr id="2609" name="Google Shape;2609;g2b5c250f245_0_0"/>
          <p:cNvGrpSpPr/>
          <p:nvPr/>
        </p:nvGrpSpPr>
        <p:grpSpPr>
          <a:xfrm>
            <a:off x="341109" y="4043270"/>
            <a:ext cx="72253" cy="156715"/>
            <a:chOff x="511714" y="6064602"/>
            <a:chExt cx="108390" cy="235060"/>
          </a:xfrm>
        </p:grpSpPr>
        <p:sp>
          <p:nvSpPr>
            <p:cNvPr id="2610" name="Google Shape;2610;g2b5c250f245_0_0"/>
            <p:cNvSpPr/>
            <p:nvPr/>
          </p:nvSpPr>
          <p:spPr>
            <a:xfrm>
              <a:off x="511714" y="6295217"/>
              <a:ext cx="6984" cy="4445"/>
            </a:xfrm>
            <a:custGeom>
              <a:rect b="b" l="l" r="r" t="t"/>
              <a:pathLst>
                <a:path extrusionOk="0" h="4445" w="6984">
                  <a:moveTo>
                    <a:pt x="6250" y="4027"/>
                  </a:moveTo>
                  <a:lnTo>
                    <a:pt x="5477" y="3415"/>
                  </a:lnTo>
                  <a:lnTo>
                    <a:pt x="128" y="2674"/>
                  </a:lnTo>
                  <a:lnTo>
                    <a:pt x="1353" y="579"/>
                  </a:lnTo>
                  <a:lnTo>
                    <a:pt x="0" y="289"/>
                  </a:lnTo>
                  <a:lnTo>
                    <a:pt x="6411" y="0"/>
                  </a:lnTo>
                  <a:lnTo>
                    <a:pt x="6250" y="40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2611" name="Google Shape;2611;g2b5c250f245_0_0"/>
            <p:cNvPicPr preferRelativeResize="0"/>
            <p:nvPr/>
          </p:nvPicPr>
          <p:blipFill rotWithShape="1">
            <a:blip r:embed="rId5">
              <a:alphaModFix/>
            </a:blip>
            <a:srcRect b="0" l="0" r="0" t="0"/>
            <a:stretch/>
          </p:blipFill>
          <p:spPr>
            <a:xfrm>
              <a:off x="513261" y="6064602"/>
              <a:ext cx="106843" cy="191824"/>
            </a:xfrm>
            <a:prstGeom prst="rect">
              <a:avLst/>
            </a:prstGeom>
            <a:noFill/>
            <a:ln>
              <a:noFill/>
            </a:ln>
          </p:spPr>
        </p:pic>
      </p:grpSp>
      <p:sp>
        <p:nvSpPr>
          <p:cNvPr id="2612" name="Google Shape;2612;g2b5c250f245_0_0"/>
          <p:cNvSpPr/>
          <p:nvPr/>
        </p:nvSpPr>
        <p:spPr>
          <a:xfrm>
            <a:off x="711496" y="3688723"/>
            <a:ext cx="12716" cy="11867"/>
          </a:xfrm>
          <a:custGeom>
            <a:rect b="b" l="l" r="r" t="t"/>
            <a:pathLst>
              <a:path extrusionOk="0" h="17779" w="19050">
                <a:moveTo>
                  <a:pt x="1092" y="17780"/>
                </a:moveTo>
                <a:lnTo>
                  <a:pt x="1066" y="16141"/>
                </a:lnTo>
                <a:lnTo>
                  <a:pt x="774" y="15074"/>
                </a:lnTo>
                <a:lnTo>
                  <a:pt x="0" y="15519"/>
                </a:lnTo>
                <a:lnTo>
                  <a:pt x="1092" y="17780"/>
                </a:lnTo>
                <a:close/>
              </a:path>
              <a:path extrusionOk="0" h="17779" w="19050">
                <a:moveTo>
                  <a:pt x="18465" y="0"/>
                </a:moveTo>
                <a:lnTo>
                  <a:pt x="17627" y="1181"/>
                </a:lnTo>
                <a:lnTo>
                  <a:pt x="17208" y="2120"/>
                </a:lnTo>
                <a:lnTo>
                  <a:pt x="17018" y="2895"/>
                </a:lnTo>
                <a:lnTo>
                  <a:pt x="18465"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3" name="Google Shape;2613;g2b5c250f245_0_0"/>
          <p:cNvSpPr/>
          <p:nvPr/>
        </p:nvSpPr>
        <p:spPr>
          <a:xfrm>
            <a:off x="542494" y="3896263"/>
            <a:ext cx="10173" cy="4662"/>
          </a:xfrm>
          <a:custGeom>
            <a:rect b="b" l="l" r="r" t="t"/>
            <a:pathLst>
              <a:path extrusionOk="0" h="6985" w="15240">
                <a:moveTo>
                  <a:pt x="14628" y="6701"/>
                </a:moveTo>
                <a:lnTo>
                  <a:pt x="6250" y="4768"/>
                </a:lnTo>
                <a:lnTo>
                  <a:pt x="0" y="4381"/>
                </a:lnTo>
                <a:lnTo>
                  <a:pt x="2191" y="3898"/>
                </a:lnTo>
                <a:lnTo>
                  <a:pt x="4188" y="2770"/>
                </a:lnTo>
                <a:lnTo>
                  <a:pt x="5574" y="0"/>
                </a:lnTo>
                <a:lnTo>
                  <a:pt x="10342" y="3028"/>
                </a:lnTo>
                <a:lnTo>
                  <a:pt x="14628" y="67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4" name="Google Shape;2614;g2b5c250f245_0_0"/>
          <p:cNvSpPr/>
          <p:nvPr/>
        </p:nvSpPr>
        <p:spPr>
          <a:xfrm>
            <a:off x="625740" y="3773195"/>
            <a:ext cx="8477" cy="17378"/>
          </a:xfrm>
          <a:custGeom>
            <a:rect b="b" l="l" r="r" t="t"/>
            <a:pathLst>
              <a:path extrusionOk="0" h="26035" w="12700">
                <a:moveTo>
                  <a:pt x="6565" y="127"/>
                </a:moveTo>
                <a:lnTo>
                  <a:pt x="4826" y="0"/>
                </a:lnTo>
                <a:lnTo>
                  <a:pt x="2667" y="254"/>
                </a:lnTo>
                <a:lnTo>
                  <a:pt x="0" y="1028"/>
                </a:lnTo>
                <a:lnTo>
                  <a:pt x="6565" y="127"/>
                </a:lnTo>
                <a:close/>
              </a:path>
              <a:path extrusionOk="0" h="26035" w="12700">
                <a:moveTo>
                  <a:pt x="12268" y="20294"/>
                </a:moveTo>
                <a:lnTo>
                  <a:pt x="10274" y="19812"/>
                </a:lnTo>
                <a:lnTo>
                  <a:pt x="11430" y="25641"/>
                </a:lnTo>
                <a:lnTo>
                  <a:pt x="11976" y="22199"/>
                </a:lnTo>
                <a:lnTo>
                  <a:pt x="12268" y="202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5" name="Google Shape;2615;g2b5c250f245_0_0"/>
          <p:cNvSpPr/>
          <p:nvPr/>
        </p:nvSpPr>
        <p:spPr>
          <a:xfrm>
            <a:off x="778812" y="3636802"/>
            <a:ext cx="3391" cy="4662"/>
          </a:xfrm>
          <a:custGeom>
            <a:rect b="b" l="l" r="r" t="t"/>
            <a:pathLst>
              <a:path extrusionOk="0" h="6985" w="5080">
                <a:moveTo>
                  <a:pt x="4833" y="6507"/>
                </a:moveTo>
                <a:lnTo>
                  <a:pt x="3544" y="4059"/>
                </a:lnTo>
                <a:lnTo>
                  <a:pt x="0" y="3189"/>
                </a:lnTo>
                <a:lnTo>
                  <a:pt x="4285" y="0"/>
                </a:lnTo>
                <a:lnTo>
                  <a:pt x="4833" y="650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6" name="Google Shape;2616;g2b5c250f245_0_0"/>
          <p:cNvSpPr/>
          <p:nvPr/>
        </p:nvSpPr>
        <p:spPr>
          <a:xfrm>
            <a:off x="458538" y="3984260"/>
            <a:ext cx="7629" cy="3390"/>
          </a:xfrm>
          <a:custGeom>
            <a:rect b="b" l="l" r="r" t="t"/>
            <a:pathLst>
              <a:path extrusionOk="0" h="5079" w="11429">
                <a:moveTo>
                  <a:pt x="2835" y="4800"/>
                </a:moveTo>
                <a:lnTo>
                  <a:pt x="0" y="1030"/>
                </a:lnTo>
                <a:lnTo>
                  <a:pt x="5896" y="1320"/>
                </a:lnTo>
                <a:lnTo>
                  <a:pt x="11051" y="0"/>
                </a:lnTo>
                <a:lnTo>
                  <a:pt x="9247" y="1739"/>
                </a:lnTo>
                <a:lnTo>
                  <a:pt x="6766" y="3382"/>
                </a:lnTo>
                <a:lnTo>
                  <a:pt x="2835" y="48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7" name="Google Shape;2617;g2b5c250f245_0_0"/>
          <p:cNvSpPr/>
          <p:nvPr/>
        </p:nvSpPr>
        <p:spPr>
          <a:xfrm>
            <a:off x="741377" y="3721986"/>
            <a:ext cx="1695" cy="2967"/>
          </a:xfrm>
          <a:custGeom>
            <a:rect b="b" l="l" r="r" t="t"/>
            <a:pathLst>
              <a:path extrusionOk="0" h="4445" w="2540">
                <a:moveTo>
                  <a:pt x="1127" y="4123"/>
                </a:moveTo>
                <a:lnTo>
                  <a:pt x="0" y="3318"/>
                </a:lnTo>
                <a:lnTo>
                  <a:pt x="193" y="1836"/>
                </a:lnTo>
                <a:lnTo>
                  <a:pt x="1063" y="0"/>
                </a:lnTo>
                <a:lnTo>
                  <a:pt x="1836" y="934"/>
                </a:lnTo>
                <a:lnTo>
                  <a:pt x="1933" y="2287"/>
                </a:lnTo>
                <a:lnTo>
                  <a:pt x="1127" y="41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8" name="Google Shape;2618;g2b5c250f245_0_0"/>
          <p:cNvSpPr/>
          <p:nvPr/>
        </p:nvSpPr>
        <p:spPr>
          <a:xfrm>
            <a:off x="465905" y="3978933"/>
            <a:ext cx="5086" cy="5510"/>
          </a:xfrm>
          <a:custGeom>
            <a:rect b="b" l="l" r="r" t="t"/>
            <a:pathLst>
              <a:path extrusionOk="0" h="8254" w="7620">
                <a:moveTo>
                  <a:pt x="0" y="7990"/>
                </a:moveTo>
                <a:lnTo>
                  <a:pt x="2287" y="5734"/>
                </a:lnTo>
                <a:lnTo>
                  <a:pt x="3383" y="3221"/>
                </a:lnTo>
                <a:lnTo>
                  <a:pt x="4349" y="644"/>
                </a:lnTo>
                <a:lnTo>
                  <a:pt x="5090" y="418"/>
                </a:lnTo>
                <a:lnTo>
                  <a:pt x="5703" y="128"/>
                </a:lnTo>
                <a:lnTo>
                  <a:pt x="6508" y="0"/>
                </a:lnTo>
                <a:lnTo>
                  <a:pt x="7217" y="5154"/>
                </a:lnTo>
                <a:lnTo>
                  <a:pt x="3834" y="7023"/>
                </a:lnTo>
                <a:lnTo>
                  <a:pt x="0" y="79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19" name="Google Shape;2619;g2b5c250f245_0_0"/>
          <p:cNvSpPr/>
          <p:nvPr/>
        </p:nvSpPr>
        <p:spPr>
          <a:xfrm>
            <a:off x="1022928" y="3493991"/>
            <a:ext cx="847" cy="848"/>
          </a:xfrm>
          <a:custGeom>
            <a:rect b="b" l="l" r="r" t="t"/>
            <a:pathLst>
              <a:path extrusionOk="0" h="1270" w="1269">
                <a:moveTo>
                  <a:pt x="1192" y="708"/>
                </a:moveTo>
                <a:lnTo>
                  <a:pt x="805" y="579"/>
                </a:lnTo>
                <a:lnTo>
                  <a:pt x="418" y="612"/>
                </a:lnTo>
                <a:lnTo>
                  <a:pt x="0" y="515"/>
                </a:lnTo>
                <a:lnTo>
                  <a:pt x="547" y="161"/>
                </a:lnTo>
                <a:lnTo>
                  <a:pt x="966" y="0"/>
                </a:lnTo>
                <a:lnTo>
                  <a:pt x="1192" y="7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0" name="Google Shape;2620;g2b5c250f245_0_0"/>
          <p:cNvSpPr/>
          <p:nvPr/>
        </p:nvSpPr>
        <p:spPr>
          <a:xfrm>
            <a:off x="1108537" y="3501079"/>
            <a:ext cx="3391" cy="1271"/>
          </a:xfrm>
          <a:custGeom>
            <a:rect b="b" l="l" r="r" t="t"/>
            <a:pathLst>
              <a:path extrusionOk="0" h="1904" w="5080">
                <a:moveTo>
                  <a:pt x="934" y="1804"/>
                </a:moveTo>
                <a:lnTo>
                  <a:pt x="0" y="1643"/>
                </a:lnTo>
                <a:lnTo>
                  <a:pt x="1675" y="1030"/>
                </a:lnTo>
                <a:lnTo>
                  <a:pt x="3447" y="515"/>
                </a:lnTo>
                <a:lnTo>
                  <a:pt x="4478" y="0"/>
                </a:lnTo>
                <a:lnTo>
                  <a:pt x="2287" y="1159"/>
                </a:lnTo>
                <a:lnTo>
                  <a:pt x="934" y="18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1" name="Google Shape;2621;g2b5c250f245_0_0"/>
          <p:cNvSpPr/>
          <p:nvPr/>
        </p:nvSpPr>
        <p:spPr>
          <a:xfrm>
            <a:off x="413085" y="4027457"/>
            <a:ext cx="18225" cy="4662"/>
          </a:xfrm>
          <a:custGeom>
            <a:rect b="b" l="l" r="r" t="t"/>
            <a:pathLst>
              <a:path extrusionOk="0" h="6985" w="27304">
                <a:moveTo>
                  <a:pt x="1397" y="1651"/>
                </a:moveTo>
                <a:lnTo>
                  <a:pt x="1003" y="774"/>
                </a:lnTo>
                <a:lnTo>
                  <a:pt x="0" y="0"/>
                </a:lnTo>
                <a:lnTo>
                  <a:pt x="965" y="965"/>
                </a:lnTo>
                <a:lnTo>
                  <a:pt x="1397" y="1651"/>
                </a:lnTo>
                <a:close/>
              </a:path>
              <a:path extrusionOk="0" h="6985" w="27304">
                <a:moveTo>
                  <a:pt x="1587" y="2451"/>
                </a:moveTo>
                <a:lnTo>
                  <a:pt x="1447" y="1739"/>
                </a:lnTo>
                <a:lnTo>
                  <a:pt x="1587" y="2451"/>
                </a:lnTo>
                <a:close/>
              </a:path>
              <a:path extrusionOk="0" h="6985" w="27304">
                <a:moveTo>
                  <a:pt x="27038" y="5118"/>
                </a:moveTo>
                <a:lnTo>
                  <a:pt x="26809" y="4445"/>
                </a:lnTo>
                <a:lnTo>
                  <a:pt x="25488" y="6769"/>
                </a:lnTo>
                <a:lnTo>
                  <a:pt x="27038" y="51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2" name="Google Shape;2622;g2b5c250f245_0_0"/>
          <p:cNvSpPr/>
          <p:nvPr/>
        </p:nvSpPr>
        <p:spPr>
          <a:xfrm>
            <a:off x="463800" y="3950367"/>
            <a:ext cx="1271" cy="424"/>
          </a:xfrm>
          <a:custGeom>
            <a:rect b="b" l="l" r="r" t="t"/>
            <a:pathLst>
              <a:path extrusionOk="0" h="635" w="1904">
                <a:moveTo>
                  <a:pt x="1192" y="257"/>
                </a:moveTo>
                <a:lnTo>
                  <a:pt x="257" y="32"/>
                </a:lnTo>
                <a:lnTo>
                  <a:pt x="0" y="0"/>
                </a:lnTo>
                <a:lnTo>
                  <a:pt x="1353" y="96"/>
                </a:lnTo>
                <a:lnTo>
                  <a:pt x="1192" y="25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3" name="Google Shape;2623;g2b5c250f245_0_0"/>
          <p:cNvSpPr/>
          <p:nvPr/>
        </p:nvSpPr>
        <p:spPr>
          <a:xfrm>
            <a:off x="427992" y="4028313"/>
            <a:ext cx="4662" cy="5933"/>
          </a:xfrm>
          <a:custGeom>
            <a:rect b="b" l="l" r="r" t="t"/>
            <a:pathLst>
              <a:path extrusionOk="0" h="8889" w="6984">
                <a:moveTo>
                  <a:pt x="2451" y="5969"/>
                </a:moveTo>
                <a:lnTo>
                  <a:pt x="1701" y="6578"/>
                </a:lnTo>
                <a:lnTo>
                  <a:pt x="1155" y="7061"/>
                </a:lnTo>
                <a:lnTo>
                  <a:pt x="609" y="7518"/>
                </a:lnTo>
                <a:lnTo>
                  <a:pt x="1155" y="8318"/>
                </a:lnTo>
                <a:lnTo>
                  <a:pt x="1803" y="8420"/>
                </a:lnTo>
                <a:lnTo>
                  <a:pt x="2451" y="5969"/>
                </a:lnTo>
                <a:close/>
              </a:path>
              <a:path extrusionOk="0" h="8889" w="6984">
                <a:moveTo>
                  <a:pt x="3378" y="3136"/>
                </a:moveTo>
                <a:lnTo>
                  <a:pt x="2705" y="3327"/>
                </a:lnTo>
                <a:lnTo>
                  <a:pt x="1638" y="3835"/>
                </a:lnTo>
                <a:lnTo>
                  <a:pt x="0" y="4902"/>
                </a:lnTo>
                <a:lnTo>
                  <a:pt x="1155" y="4483"/>
                </a:lnTo>
                <a:lnTo>
                  <a:pt x="2286" y="3898"/>
                </a:lnTo>
                <a:lnTo>
                  <a:pt x="3378" y="3136"/>
                </a:lnTo>
                <a:close/>
              </a:path>
              <a:path extrusionOk="0" h="8889" w="6984">
                <a:moveTo>
                  <a:pt x="6413" y="0"/>
                </a:moveTo>
                <a:lnTo>
                  <a:pt x="5575" y="1257"/>
                </a:lnTo>
                <a:lnTo>
                  <a:pt x="4508" y="2260"/>
                </a:lnTo>
                <a:lnTo>
                  <a:pt x="3378" y="3136"/>
                </a:lnTo>
                <a:lnTo>
                  <a:pt x="4000" y="2908"/>
                </a:lnTo>
                <a:lnTo>
                  <a:pt x="4381" y="2933"/>
                </a:lnTo>
                <a:lnTo>
                  <a:pt x="4445" y="3162"/>
                </a:lnTo>
                <a:lnTo>
                  <a:pt x="5448" y="1549"/>
                </a:lnTo>
                <a:lnTo>
                  <a:pt x="641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4" name="Google Shape;2624;g2b5c250f245_0_0"/>
          <p:cNvSpPr/>
          <p:nvPr/>
        </p:nvSpPr>
        <p:spPr>
          <a:xfrm>
            <a:off x="895973" y="3574987"/>
            <a:ext cx="1272" cy="2543"/>
          </a:xfrm>
          <a:custGeom>
            <a:rect b="b" l="l" r="r" t="t"/>
            <a:pathLst>
              <a:path extrusionOk="0" h="3810" w="1905">
                <a:moveTo>
                  <a:pt x="773" y="3415"/>
                </a:moveTo>
                <a:lnTo>
                  <a:pt x="483" y="3318"/>
                </a:lnTo>
                <a:lnTo>
                  <a:pt x="257" y="3350"/>
                </a:lnTo>
                <a:lnTo>
                  <a:pt x="0" y="3286"/>
                </a:lnTo>
                <a:lnTo>
                  <a:pt x="1031" y="966"/>
                </a:lnTo>
                <a:lnTo>
                  <a:pt x="1868" y="0"/>
                </a:lnTo>
                <a:lnTo>
                  <a:pt x="773" y="341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5" name="Google Shape;2625;g2b5c250f245_0_0"/>
          <p:cNvSpPr/>
          <p:nvPr/>
        </p:nvSpPr>
        <p:spPr>
          <a:xfrm>
            <a:off x="382008" y="3471976"/>
            <a:ext cx="752356" cy="592559"/>
          </a:xfrm>
          <a:custGeom>
            <a:rect b="b" l="l" r="r" t="t"/>
            <a:pathLst>
              <a:path extrusionOk="0" h="887729" w="1127125">
                <a:moveTo>
                  <a:pt x="4483" y="884161"/>
                </a:moveTo>
                <a:lnTo>
                  <a:pt x="3873" y="880745"/>
                </a:lnTo>
                <a:lnTo>
                  <a:pt x="876" y="883386"/>
                </a:lnTo>
                <a:lnTo>
                  <a:pt x="1066" y="884516"/>
                </a:lnTo>
                <a:lnTo>
                  <a:pt x="0" y="884999"/>
                </a:lnTo>
                <a:lnTo>
                  <a:pt x="228" y="886117"/>
                </a:lnTo>
                <a:lnTo>
                  <a:pt x="2743" y="887374"/>
                </a:lnTo>
                <a:lnTo>
                  <a:pt x="4483" y="884161"/>
                </a:lnTo>
                <a:close/>
              </a:path>
              <a:path extrusionOk="0" h="887729" w="1127125">
                <a:moveTo>
                  <a:pt x="30581" y="850366"/>
                </a:moveTo>
                <a:lnTo>
                  <a:pt x="27647" y="845591"/>
                </a:lnTo>
                <a:lnTo>
                  <a:pt x="24485" y="848067"/>
                </a:lnTo>
                <a:lnTo>
                  <a:pt x="30581" y="850366"/>
                </a:lnTo>
                <a:close/>
              </a:path>
              <a:path extrusionOk="0" h="887729" w="1127125">
                <a:moveTo>
                  <a:pt x="33185" y="834999"/>
                </a:moveTo>
                <a:lnTo>
                  <a:pt x="28003" y="839470"/>
                </a:lnTo>
                <a:lnTo>
                  <a:pt x="30187" y="838606"/>
                </a:lnTo>
                <a:lnTo>
                  <a:pt x="33185" y="834999"/>
                </a:lnTo>
                <a:close/>
              </a:path>
              <a:path extrusionOk="0" h="887729" w="1127125">
                <a:moveTo>
                  <a:pt x="33477" y="866279"/>
                </a:moveTo>
                <a:lnTo>
                  <a:pt x="32702" y="863346"/>
                </a:lnTo>
                <a:lnTo>
                  <a:pt x="33388" y="861085"/>
                </a:lnTo>
                <a:lnTo>
                  <a:pt x="32867" y="862253"/>
                </a:lnTo>
                <a:lnTo>
                  <a:pt x="32258" y="863409"/>
                </a:lnTo>
                <a:lnTo>
                  <a:pt x="31356" y="864285"/>
                </a:lnTo>
                <a:lnTo>
                  <a:pt x="33477" y="866279"/>
                </a:lnTo>
                <a:close/>
              </a:path>
              <a:path extrusionOk="0" h="887729" w="1127125">
                <a:moveTo>
                  <a:pt x="40373" y="854748"/>
                </a:moveTo>
                <a:lnTo>
                  <a:pt x="35864" y="852258"/>
                </a:lnTo>
                <a:lnTo>
                  <a:pt x="35255" y="856284"/>
                </a:lnTo>
                <a:lnTo>
                  <a:pt x="33769" y="860183"/>
                </a:lnTo>
                <a:lnTo>
                  <a:pt x="33959" y="859764"/>
                </a:lnTo>
                <a:lnTo>
                  <a:pt x="34150" y="859612"/>
                </a:lnTo>
                <a:lnTo>
                  <a:pt x="39471" y="864565"/>
                </a:lnTo>
                <a:lnTo>
                  <a:pt x="39890" y="859675"/>
                </a:lnTo>
                <a:lnTo>
                  <a:pt x="40373" y="854748"/>
                </a:lnTo>
                <a:close/>
              </a:path>
              <a:path extrusionOk="0" h="887729" w="1127125">
                <a:moveTo>
                  <a:pt x="42214" y="830834"/>
                </a:moveTo>
                <a:lnTo>
                  <a:pt x="40957" y="832510"/>
                </a:lnTo>
                <a:lnTo>
                  <a:pt x="39928" y="834250"/>
                </a:lnTo>
                <a:lnTo>
                  <a:pt x="40119" y="835799"/>
                </a:lnTo>
                <a:lnTo>
                  <a:pt x="40690" y="834834"/>
                </a:lnTo>
                <a:lnTo>
                  <a:pt x="41922" y="832675"/>
                </a:lnTo>
                <a:lnTo>
                  <a:pt x="42214" y="830834"/>
                </a:lnTo>
                <a:close/>
              </a:path>
              <a:path extrusionOk="0" h="887729" w="1127125">
                <a:moveTo>
                  <a:pt x="48272" y="824687"/>
                </a:moveTo>
                <a:lnTo>
                  <a:pt x="46685" y="823747"/>
                </a:lnTo>
                <a:lnTo>
                  <a:pt x="44018" y="825881"/>
                </a:lnTo>
                <a:lnTo>
                  <a:pt x="41440" y="828103"/>
                </a:lnTo>
                <a:lnTo>
                  <a:pt x="42367" y="828649"/>
                </a:lnTo>
                <a:lnTo>
                  <a:pt x="42405" y="829678"/>
                </a:lnTo>
                <a:lnTo>
                  <a:pt x="42214" y="830834"/>
                </a:lnTo>
                <a:lnTo>
                  <a:pt x="44589" y="827519"/>
                </a:lnTo>
                <a:lnTo>
                  <a:pt x="48272" y="824687"/>
                </a:lnTo>
                <a:close/>
              </a:path>
              <a:path extrusionOk="0" h="887729" w="1127125">
                <a:moveTo>
                  <a:pt x="61023" y="860183"/>
                </a:moveTo>
                <a:lnTo>
                  <a:pt x="60629" y="860145"/>
                </a:lnTo>
                <a:lnTo>
                  <a:pt x="60096" y="861733"/>
                </a:lnTo>
                <a:lnTo>
                  <a:pt x="61023" y="860183"/>
                </a:lnTo>
                <a:close/>
              </a:path>
              <a:path extrusionOk="0" h="887729" w="1127125">
                <a:moveTo>
                  <a:pt x="61988" y="856094"/>
                </a:moveTo>
                <a:lnTo>
                  <a:pt x="60667" y="858545"/>
                </a:lnTo>
                <a:lnTo>
                  <a:pt x="59029" y="858608"/>
                </a:lnTo>
                <a:lnTo>
                  <a:pt x="57454" y="859218"/>
                </a:lnTo>
                <a:lnTo>
                  <a:pt x="58712" y="859929"/>
                </a:lnTo>
                <a:lnTo>
                  <a:pt x="60629" y="860145"/>
                </a:lnTo>
                <a:lnTo>
                  <a:pt x="61988" y="856094"/>
                </a:lnTo>
                <a:close/>
              </a:path>
              <a:path extrusionOk="0" h="887729" w="1127125">
                <a:moveTo>
                  <a:pt x="68986" y="838200"/>
                </a:moveTo>
                <a:lnTo>
                  <a:pt x="68821" y="838200"/>
                </a:lnTo>
                <a:lnTo>
                  <a:pt x="68668" y="839114"/>
                </a:lnTo>
                <a:lnTo>
                  <a:pt x="68986" y="838200"/>
                </a:lnTo>
                <a:close/>
              </a:path>
              <a:path extrusionOk="0" h="887729" w="1127125">
                <a:moveTo>
                  <a:pt x="69113" y="774941"/>
                </a:moveTo>
                <a:lnTo>
                  <a:pt x="63055" y="769950"/>
                </a:lnTo>
                <a:lnTo>
                  <a:pt x="63385" y="774547"/>
                </a:lnTo>
                <a:lnTo>
                  <a:pt x="65608" y="773785"/>
                </a:lnTo>
                <a:lnTo>
                  <a:pt x="66789" y="774547"/>
                </a:lnTo>
                <a:lnTo>
                  <a:pt x="69113" y="774941"/>
                </a:lnTo>
                <a:close/>
              </a:path>
              <a:path extrusionOk="0" h="887729" w="1127125">
                <a:moveTo>
                  <a:pt x="77012" y="744651"/>
                </a:moveTo>
                <a:lnTo>
                  <a:pt x="71501" y="752132"/>
                </a:lnTo>
                <a:lnTo>
                  <a:pt x="72694" y="754062"/>
                </a:lnTo>
                <a:lnTo>
                  <a:pt x="69507" y="760831"/>
                </a:lnTo>
                <a:lnTo>
                  <a:pt x="75145" y="756767"/>
                </a:lnTo>
                <a:lnTo>
                  <a:pt x="73888" y="754862"/>
                </a:lnTo>
                <a:lnTo>
                  <a:pt x="77012" y="744651"/>
                </a:lnTo>
                <a:close/>
              </a:path>
              <a:path extrusionOk="0" h="887729" w="1127125">
                <a:moveTo>
                  <a:pt x="77266" y="777240"/>
                </a:moveTo>
                <a:lnTo>
                  <a:pt x="73952" y="778510"/>
                </a:lnTo>
                <a:lnTo>
                  <a:pt x="73647" y="779322"/>
                </a:lnTo>
                <a:lnTo>
                  <a:pt x="77266" y="777240"/>
                </a:lnTo>
                <a:close/>
              </a:path>
              <a:path extrusionOk="0" h="887729" w="1127125">
                <a:moveTo>
                  <a:pt x="79324" y="832713"/>
                </a:moveTo>
                <a:lnTo>
                  <a:pt x="79197" y="828598"/>
                </a:lnTo>
                <a:lnTo>
                  <a:pt x="77647" y="825271"/>
                </a:lnTo>
                <a:lnTo>
                  <a:pt x="75234" y="828192"/>
                </a:lnTo>
                <a:lnTo>
                  <a:pt x="73050" y="828941"/>
                </a:lnTo>
                <a:lnTo>
                  <a:pt x="79324" y="832713"/>
                </a:lnTo>
                <a:close/>
              </a:path>
              <a:path extrusionOk="0" h="887729" w="1127125">
                <a:moveTo>
                  <a:pt x="79844" y="833031"/>
                </a:moveTo>
                <a:lnTo>
                  <a:pt x="79514" y="832827"/>
                </a:lnTo>
                <a:lnTo>
                  <a:pt x="79324" y="832713"/>
                </a:lnTo>
                <a:lnTo>
                  <a:pt x="77495" y="832637"/>
                </a:lnTo>
                <a:lnTo>
                  <a:pt x="79844" y="833031"/>
                </a:lnTo>
                <a:close/>
              </a:path>
              <a:path extrusionOk="0" h="887729" w="1127125">
                <a:moveTo>
                  <a:pt x="91313" y="742365"/>
                </a:moveTo>
                <a:lnTo>
                  <a:pt x="89700" y="744220"/>
                </a:lnTo>
                <a:lnTo>
                  <a:pt x="85877" y="744220"/>
                </a:lnTo>
                <a:lnTo>
                  <a:pt x="86715" y="741680"/>
                </a:lnTo>
                <a:lnTo>
                  <a:pt x="87541" y="737870"/>
                </a:lnTo>
                <a:lnTo>
                  <a:pt x="83680" y="736600"/>
                </a:lnTo>
                <a:lnTo>
                  <a:pt x="87223" y="739140"/>
                </a:lnTo>
                <a:lnTo>
                  <a:pt x="82905" y="748030"/>
                </a:lnTo>
                <a:lnTo>
                  <a:pt x="82003" y="754380"/>
                </a:lnTo>
                <a:lnTo>
                  <a:pt x="89027" y="758190"/>
                </a:lnTo>
                <a:lnTo>
                  <a:pt x="91020" y="744220"/>
                </a:lnTo>
                <a:lnTo>
                  <a:pt x="91313" y="742365"/>
                </a:lnTo>
                <a:close/>
              </a:path>
              <a:path extrusionOk="0" h="887729" w="1127125">
                <a:moveTo>
                  <a:pt x="91681" y="739889"/>
                </a:moveTo>
                <a:lnTo>
                  <a:pt x="90576" y="736600"/>
                </a:lnTo>
                <a:lnTo>
                  <a:pt x="90639" y="739140"/>
                </a:lnTo>
                <a:lnTo>
                  <a:pt x="91528" y="740943"/>
                </a:lnTo>
                <a:lnTo>
                  <a:pt x="91681" y="739889"/>
                </a:lnTo>
                <a:close/>
              </a:path>
              <a:path extrusionOk="0" h="887729" w="1127125">
                <a:moveTo>
                  <a:pt x="91897" y="741680"/>
                </a:moveTo>
                <a:lnTo>
                  <a:pt x="91528" y="740943"/>
                </a:lnTo>
                <a:lnTo>
                  <a:pt x="91313" y="742365"/>
                </a:lnTo>
                <a:lnTo>
                  <a:pt x="91897" y="741680"/>
                </a:lnTo>
                <a:close/>
              </a:path>
              <a:path extrusionOk="0" h="887729" w="1127125">
                <a:moveTo>
                  <a:pt x="92570" y="740092"/>
                </a:moveTo>
                <a:lnTo>
                  <a:pt x="91795" y="739140"/>
                </a:lnTo>
                <a:lnTo>
                  <a:pt x="91859" y="740410"/>
                </a:lnTo>
                <a:lnTo>
                  <a:pt x="92570" y="740092"/>
                </a:lnTo>
                <a:close/>
              </a:path>
              <a:path extrusionOk="0" h="887729" w="1127125">
                <a:moveTo>
                  <a:pt x="93764" y="761441"/>
                </a:moveTo>
                <a:lnTo>
                  <a:pt x="92544" y="759510"/>
                </a:lnTo>
                <a:lnTo>
                  <a:pt x="90246" y="760222"/>
                </a:lnTo>
                <a:lnTo>
                  <a:pt x="89217" y="762825"/>
                </a:lnTo>
                <a:lnTo>
                  <a:pt x="89319" y="765111"/>
                </a:lnTo>
                <a:lnTo>
                  <a:pt x="88252" y="767689"/>
                </a:lnTo>
                <a:lnTo>
                  <a:pt x="90601" y="768146"/>
                </a:lnTo>
                <a:lnTo>
                  <a:pt x="93764" y="761441"/>
                </a:lnTo>
                <a:close/>
              </a:path>
              <a:path extrusionOk="0" h="887729" w="1127125">
                <a:moveTo>
                  <a:pt x="135331" y="673481"/>
                </a:moveTo>
                <a:lnTo>
                  <a:pt x="134302" y="672388"/>
                </a:lnTo>
                <a:lnTo>
                  <a:pt x="132778" y="672198"/>
                </a:lnTo>
                <a:lnTo>
                  <a:pt x="130530" y="674128"/>
                </a:lnTo>
                <a:lnTo>
                  <a:pt x="132461" y="673265"/>
                </a:lnTo>
                <a:lnTo>
                  <a:pt x="134010" y="673227"/>
                </a:lnTo>
                <a:lnTo>
                  <a:pt x="135331" y="673481"/>
                </a:lnTo>
                <a:close/>
              </a:path>
              <a:path extrusionOk="0" h="887729" w="1127125">
                <a:moveTo>
                  <a:pt x="162394" y="690206"/>
                </a:moveTo>
                <a:lnTo>
                  <a:pt x="153924" y="680288"/>
                </a:lnTo>
                <a:lnTo>
                  <a:pt x="152730" y="681697"/>
                </a:lnTo>
                <a:lnTo>
                  <a:pt x="162394" y="690206"/>
                </a:lnTo>
                <a:close/>
              </a:path>
              <a:path extrusionOk="0" h="887729" w="1127125">
                <a:moveTo>
                  <a:pt x="202374" y="601154"/>
                </a:moveTo>
                <a:lnTo>
                  <a:pt x="202311" y="600443"/>
                </a:lnTo>
                <a:lnTo>
                  <a:pt x="202057" y="601408"/>
                </a:lnTo>
                <a:lnTo>
                  <a:pt x="201866" y="602475"/>
                </a:lnTo>
                <a:lnTo>
                  <a:pt x="201803" y="603732"/>
                </a:lnTo>
                <a:lnTo>
                  <a:pt x="202285" y="602094"/>
                </a:lnTo>
                <a:lnTo>
                  <a:pt x="202374" y="601154"/>
                </a:lnTo>
                <a:close/>
              </a:path>
              <a:path extrusionOk="0" h="887729" w="1127125">
                <a:moveTo>
                  <a:pt x="206984" y="593839"/>
                </a:moveTo>
                <a:lnTo>
                  <a:pt x="199351" y="589521"/>
                </a:lnTo>
                <a:lnTo>
                  <a:pt x="196342" y="592328"/>
                </a:lnTo>
                <a:lnTo>
                  <a:pt x="197231" y="594880"/>
                </a:lnTo>
                <a:lnTo>
                  <a:pt x="198132" y="597230"/>
                </a:lnTo>
                <a:lnTo>
                  <a:pt x="195160" y="599389"/>
                </a:lnTo>
                <a:lnTo>
                  <a:pt x="195872" y="602996"/>
                </a:lnTo>
                <a:lnTo>
                  <a:pt x="201930" y="597128"/>
                </a:lnTo>
                <a:lnTo>
                  <a:pt x="202311" y="600443"/>
                </a:lnTo>
                <a:lnTo>
                  <a:pt x="203771" y="594487"/>
                </a:lnTo>
                <a:lnTo>
                  <a:pt x="206984" y="593839"/>
                </a:lnTo>
                <a:close/>
              </a:path>
              <a:path extrusionOk="0" h="887729" w="1127125">
                <a:moveTo>
                  <a:pt x="232244" y="573138"/>
                </a:moveTo>
                <a:lnTo>
                  <a:pt x="232029" y="570230"/>
                </a:lnTo>
                <a:lnTo>
                  <a:pt x="231800" y="572770"/>
                </a:lnTo>
                <a:lnTo>
                  <a:pt x="232244" y="573138"/>
                </a:lnTo>
                <a:close/>
              </a:path>
              <a:path extrusionOk="0" h="887729" w="1127125">
                <a:moveTo>
                  <a:pt x="238836" y="567690"/>
                </a:moveTo>
                <a:lnTo>
                  <a:pt x="238150" y="566420"/>
                </a:lnTo>
                <a:lnTo>
                  <a:pt x="234594" y="567690"/>
                </a:lnTo>
                <a:lnTo>
                  <a:pt x="238836" y="567690"/>
                </a:lnTo>
                <a:close/>
              </a:path>
              <a:path extrusionOk="0" h="887729" w="1127125">
                <a:moveTo>
                  <a:pt x="266014" y="560311"/>
                </a:moveTo>
                <a:lnTo>
                  <a:pt x="256959" y="540905"/>
                </a:lnTo>
                <a:lnTo>
                  <a:pt x="258508" y="548805"/>
                </a:lnTo>
                <a:lnTo>
                  <a:pt x="256184" y="549833"/>
                </a:lnTo>
                <a:lnTo>
                  <a:pt x="252907" y="550964"/>
                </a:lnTo>
                <a:lnTo>
                  <a:pt x="266014" y="560311"/>
                </a:lnTo>
                <a:close/>
              </a:path>
              <a:path extrusionOk="0" h="887729" w="1127125">
                <a:moveTo>
                  <a:pt x="304888" y="515683"/>
                </a:moveTo>
                <a:lnTo>
                  <a:pt x="303644" y="516890"/>
                </a:lnTo>
                <a:lnTo>
                  <a:pt x="304812" y="516255"/>
                </a:lnTo>
                <a:lnTo>
                  <a:pt x="304888" y="515683"/>
                </a:lnTo>
                <a:close/>
              </a:path>
              <a:path extrusionOk="0" h="887729" w="1127125">
                <a:moveTo>
                  <a:pt x="308076" y="502234"/>
                </a:moveTo>
                <a:lnTo>
                  <a:pt x="306933" y="502920"/>
                </a:lnTo>
                <a:lnTo>
                  <a:pt x="308063" y="506158"/>
                </a:lnTo>
                <a:lnTo>
                  <a:pt x="308076" y="502234"/>
                </a:lnTo>
                <a:close/>
              </a:path>
              <a:path extrusionOk="0" h="887729" w="1127125">
                <a:moveTo>
                  <a:pt x="313245" y="499110"/>
                </a:moveTo>
                <a:lnTo>
                  <a:pt x="308089" y="501650"/>
                </a:lnTo>
                <a:lnTo>
                  <a:pt x="308076" y="502234"/>
                </a:lnTo>
                <a:lnTo>
                  <a:pt x="313245" y="499110"/>
                </a:lnTo>
                <a:close/>
              </a:path>
              <a:path extrusionOk="0" h="887729" w="1127125">
                <a:moveTo>
                  <a:pt x="369798" y="457111"/>
                </a:moveTo>
                <a:lnTo>
                  <a:pt x="369735" y="455828"/>
                </a:lnTo>
                <a:lnTo>
                  <a:pt x="368998" y="454926"/>
                </a:lnTo>
                <a:lnTo>
                  <a:pt x="366991" y="455117"/>
                </a:lnTo>
                <a:lnTo>
                  <a:pt x="368122" y="455536"/>
                </a:lnTo>
                <a:lnTo>
                  <a:pt x="368960" y="456311"/>
                </a:lnTo>
                <a:lnTo>
                  <a:pt x="369798" y="457111"/>
                </a:lnTo>
                <a:close/>
              </a:path>
              <a:path extrusionOk="0" h="887729" w="1127125">
                <a:moveTo>
                  <a:pt x="415264" y="406488"/>
                </a:moveTo>
                <a:lnTo>
                  <a:pt x="414299" y="407670"/>
                </a:lnTo>
                <a:lnTo>
                  <a:pt x="415264" y="407492"/>
                </a:lnTo>
                <a:lnTo>
                  <a:pt x="415264" y="406488"/>
                </a:lnTo>
                <a:close/>
              </a:path>
              <a:path extrusionOk="0" h="887729" w="1127125">
                <a:moveTo>
                  <a:pt x="418452" y="402590"/>
                </a:moveTo>
                <a:lnTo>
                  <a:pt x="415328" y="401320"/>
                </a:lnTo>
                <a:lnTo>
                  <a:pt x="415264" y="406488"/>
                </a:lnTo>
                <a:lnTo>
                  <a:pt x="418452" y="402590"/>
                </a:lnTo>
                <a:close/>
              </a:path>
              <a:path extrusionOk="0" h="887729" w="1127125">
                <a:moveTo>
                  <a:pt x="455091" y="359816"/>
                </a:moveTo>
                <a:lnTo>
                  <a:pt x="448830" y="358914"/>
                </a:lnTo>
                <a:lnTo>
                  <a:pt x="449732" y="360718"/>
                </a:lnTo>
                <a:lnTo>
                  <a:pt x="451739" y="361848"/>
                </a:lnTo>
                <a:lnTo>
                  <a:pt x="455091" y="359816"/>
                </a:lnTo>
                <a:close/>
              </a:path>
              <a:path extrusionOk="0" h="887729" w="1127125">
                <a:moveTo>
                  <a:pt x="473468" y="354647"/>
                </a:moveTo>
                <a:lnTo>
                  <a:pt x="472643" y="354330"/>
                </a:lnTo>
                <a:lnTo>
                  <a:pt x="472567" y="354914"/>
                </a:lnTo>
                <a:lnTo>
                  <a:pt x="473468" y="354647"/>
                </a:lnTo>
                <a:close/>
              </a:path>
              <a:path extrusionOk="0" h="887729" w="1127125">
                <a:moveTo>
                  <a:pt x="490867" y="353758"/>
                </a:moveTo>
                <a:lnTo>
                  <a:pt x="489851" y="354330"/>
                </a:lnTo>
                <a:lnTo>
                  <a:pt x="490613" y="354330"/>
                </a:lnTo>
                <a:lnTo>
                  <a:pt x="490867" y="353758"/>
                </a:lnTo>
                <a:close/>
              </a:path>
              <a:path extrusionOk="0" h="887729" w="1127125">
                <a:moveTo>
                  <a:pt x="494271" y="351790"/>
                </a:moveTo>
                <a:lnTo>
                  <a:pt x="492264" y="350520"/>
                </a:lnTo>
                <a:lnTo>
                  <a:pt x="490867" y="353758"/>
                </a:lnTo>
                <a:lnTo>
                  <a:pt x="494271" y="351790"/>
                </a:lnTo>
                <a:close/>
              </a:path>
              <a:path extrusionOk="0" h="887729" w="1127125">
                <a:moveTo>
                  <a:pt x="505548" y="334010"/>
                </a:moveTo>
                <a:lnTo>
                  <a:pt x="503288" y="335280"/>
                </a:lnTo>
                <a:lnTo>
                  <a:pt x="503555" y="335800"/>
                </a:lnTo>
                <a:lnTo>
                  <a:pt x="505548" y="334010"/>
                </a:lnTo>
                <a:close/>
              </a:path>
              <a:path extrusionOk="0" h="887729" w="1127125">
                <a:moveTo>
                  <a:pt x="517271" y="322478"/>
                </a:moveTo>
                <a:lnTo>
                  <a:pt x="511962" y="317411"/>
                </a:lnTo>
                <a:lnTo>
                  <a:pt x="510832" y="318058"/>
                </a:lnTo>
                <a:lnTo>
                  <a:pt x="517271" y="322478"/>
                </a:lnTo>
                <a:close/>
              </a:path>
              <a:path extrusionOk="0" h="887729" w="1127125">
                <a:moveTo>
                  <a:pt x="526326" y="311150"/>
                </a:moveTo>
                <a:lnTo>
                  <a:pt x="525195" y="311150"/>
                </a:lnTo>
                <a:lnTo>
                  <a:pt x="525297" y="311429"/>
                </a:lnTo>
                <a:lnTo>
                  <a:pt x="526326" y="311150"/>
                </a:lnTo>
                <a:close/>
              </a:path>
              <a:path extrusionOk="0" h="887729" w="1127125">
                <a:moveTo>
                  <a:pt x="554202" y="273088"/>
                </a:moveTo>
                <a:lnTo>
                  <a:pt x="550494" y="277495"/>
                </a:lnTo>
                <a:lnTo>
                  <a:pt x="552742" y="276212"/>
                </a:lnTo>
                <a:lnTo>
                  <a:pt x="554202" y="273088"/>
                </a:lnTo>
                <a:close/>
              </a:path>
              <a:path extrusionOk="0" h="887729" w="1127125">
                <a:moveTo>
                  <a:pt x="562571" y="278752"/>
                </a:moveTo>
                <a:lnTo>
                  <a:pt x="556450" y="271767"/>
                </a:lnTo>
                <a:lnTo>
                  <a:pt x="554202" y="273088"/>
                </a:lnTo>
                <a:lnTo>
                  <a:pt x="562571" y="278752"/>
                </a:lnTo>
                <a:close/>
              </a:path>
              <a:path extrusionOk="0" h="887729" w="1127125">
                <a:moveTo>
                  <a:pt x="600532" y="254850"/>
                </a:moveTo>
                <a:lnTo>
                  <a:pt x="600430" y="254431"/>
                </a:lnTo>
                <a:lnTo>
                  <a:pt x="600303" y="254076"/>
                </a:lnTo>
                <a:lnTo>
                  <a:pt x="600113" y="253758"/>
                </a:lnTo>
                <a:lnTo>
                  <a:pt x="600214" y="254977"/>
                </a:lnTo>
                <a:lnTo>
                  <a:pt x="600341" y="254939"/>
                </a:lnTo>
                <a:lnTo>
                  <a:pt x="600532" y="254850"/>
                </a:lnTo>
                <a:close/>
              </a:path>
              <a:path extrusionOk="0" h="887729" w="1127125">
                <a:moveTo>
                  <a:pt x="635266" y="224790"/>
                </a:moveTo>
                <a:lnTo>
                  <a:pt x="631913" y="229870"/>
                </a:lnTo>
                <a:lnTo>
                  <a:pt x="635266" y="224790"/>
                </a:lnTo>
                <a:close/>
              </a:path>
              <a:path extrusionOk="0" h="887729" w="1127125">
                <a:moveTo>
                  <a:pt x="648195" y="220980"/>
                </a:moveTo>
                <a:lnTo>
                  <a:pt x="648030" y="220980"/>
                </a:lnTo>
                <a:lnTo>
                  <a:pt x="646836" y="222250"/>
                </a:lnTo>
                <a:lnTo>
                  <a:pt x="648195" y="220980"/>
                </a:lnTo>
                <a:close/>
              </a:path>
              <a:path extrusionOk="0" h="887729" w="1127125">
                <a:moveTo>
                  <a:pt x="712609" y="173990"/>
                </a:moveTo>
                <a:lnTo>
                  <a:pt x="709409" y="173990"/>
                </a:lnTo>
                <a:lnTo>
                  <a:pt x="707631" y="176530"/>
                </a:lnTo>
                <a:lnTo>
                  <a:pt x="712609" y="173990"/>
                </a:lnTo>
                <a:close/>
              </a:path>
              <a:path extrusionOk="0" h="887729" w="1127125">
                <a:moveTo>
                  <a:pt x="816140" y="175729"/>
                </a:moveTo>
                <a:lnTo>
                  <a:pt x="816114" y="173990"/>
                </a:lnTo>
                <a:lnTo>
                  <a:pt x="815276" y="175260"/>
                </a:lnTo>
                <a:lnTo>
                  <a:pt x="816140" y="175729"/>
                </a:lnTo>
                <a:close/>
              </a:path>
              <a:path extrusionOk="0" h="887729" w="1127125">
                <a:moveTo>
                  <a:pt x="946924" y="41402"/>
                </a:moveTo>
                <a:lnTo>
                  <a:pt x="944003" y="41910"/>
                </a:lnTo>
                <a:lnTo>
                  <a:pt x="946543" y="41910"/>
                </a:lnTo>
                <a:lnTo>
                  <a:pt x="946924" y="41402"/>
                </a:lnTo>
                <a:close/>
              </a:path>
              <a:path extrusionOk="0" h="887729" w="1127125">
                <a:moveTo>
                  <a:pt x="1066571" y="5689"/>
                </a:moveTo>
                <a:lnTo>
                  <a:pt x="1065415" y="6350"/>
                </a:lnTo>
                <a:lnTo>
                  <a:pt x="1066241" y="6997"/>
                </a:lnTo>
                <a:lnTo>
                  <a:pt x="1066571" y="5689"/>
                </a:lnTo>
                <a:close/>
              </a:path>
              <a:path extrusionOk="0" h="887729" w="1127125">
                <a:moveTo>
                  <a:pt x="1069822" y="3810"/>
                </a:moveTo>
                <a:lnTo>
                  <a:pt x="1067663" y="1270"/>
                </a:lnTo>
                <a:lnTo>
                  <a:pt x="1066571" y="5689"/>
                </a:lnTo>
                <a:lnTo>
                  <a:pt x="1069822" y="3810"/>
                </a:lnTo>
                <a:close/>
              </a:path>
              <a:path extrusionOk="0" h="887729" w="1127125">
                <a:moveTo>
                  <a:pt x="1118666" y="29210"/>
                </a:moveTo>
                <a:lnTo>
                  <a:pt x="1114386" y="31750"/>
                </a:lnTo>
                <a:lnTo>
                  <a:pt x="1114310" y="27940"/>
                </a:lnTo>
                <a:lnTo>
                  <a:pt x="1114221" y="24130"/>
                </a:lnTo>
                <a:lnTo>
                  <a:pt x="1109433" y="16510"/>
                </a:lnTo>
                <a:lnTo>
                  <a:pt x="1104455" y="10160"/>
                </a:lnTo>
                <a:lnTo>
                  <a:pt x="1103464" y="8890"/>
                </a:lnTo>
                <a:lnTo>
                  <a:pt x="1102855" y="7620"/>
                </a:lnTo>
                <a:lnTo>
                  <a:pt x="1099794" y="1270"/>
                </a:lnTo>
                <a:lnTo>
                  <a:pt x="1097280" y="7620"/>
                </a:lnTo>
                <a:lnTo>
                  <a:pt x="1091666" y="3810"/>
                </a:lnTo>
                <a:lnTo>
                  <a:pt x="1085392" y="2540"/>
                </a:lnTo>
                <a:lnTo>
                  <a:pt x="1079106" y="0"/>
                </a:lnTo>
                <a:lnTo>
                  <a:pt x="1072464" y="0"/>
                </a:lnTo>
                <a:lnTo>
                  <a:pt x="1068692" y="8890"/>
                </a:lnTo>
                <a:lnTo>
                  <a:pt x="1066241" y="6997"/>
                </a:lnTo>
                <a:lnTo>
                  <a:pt x="1066088" y="7620"/>
                </a:lnTo>
                <a:lnTo>
                  <a:pt x="1062863" y="10160"/>
                </a:lnTo>
                <a:lnTo>
                  <a:pt x="1055522" y="8890"/>
                </a:lnTo>
                <a:lnTo>
                  <a:pt x="1055878" y="7620"/>
                </a:lnTo>
                <a:lnTo>
                  <a:pt x="1051267" y="10160"/>
                </a:lnTo>
                <a:lnTo>
                  <a:pt x="1047242" y="11430"/>
                </a:lnTo>
                <a:lnTo>
                  <a:pt x="1043406" y="11430"/>
                </a:lnTo>
                <a:lnTo>
                  <a:pt x="1039596" y="12700"/>
                </a:lnTo>
                <a:lnTo>
                  <a:pt x="1036116" y="12700"/>
                </a:lnTo>
                <a:lnTo>
                  <a:pt x="1026820" y="13970"/>
                </a:lnTo>
                <a:lnTo>
                  <a:pt x="1020749" y="15240"/>
                </a:lnTo>
                <a:lnTo>
                  <a:pt x="1013993" y="16510"/>
                </a:lnTo>
                <a:lnTo>
                  <a:pt x="1006322" y="17780"/>
                </a:lnTo>
                <a:lnTo>
                  <a:pt x="1010018" y="22860"/>
                </a:lnTo>
                <a:lnTo>
                  <a:pt x="1005319" y="24130"/>
                </a:lnTo>
                <a:lnTo>
                  <a:pt x="1003706" y="22860"/>
                </a:lnTo>
                <a:lnTo>
                  <a:pt x="1001064" y="21590"/>
                </a:lnTo>
                <a:lnTo>
                  <a:pt x="1002322" y="25400"/>
                </a:lnTo>
                <a:lnTo>
                  <a:pt x="1006627" y="25400"/>
                </a:lnTo>
                <a:lnTo>
                  <a:pt x="1011072" y="24130"/>
                </a:lnTo>
                <a:lnTo>
                  <a:pt x="1012736" y="27940"/>
                </a:lnTo>
                <a:lnTo>
                  <a:pt x="1003388" y="26670"/>
                </a:lnTo>
                <a:lnTo>
                  <a:pt x="992441" y="29210"/>
                </a:lnTo>
                <a:lnTo>
                  <a:pt x="981710" y="33020"/>
                </a:lnTo>
                <a:lnTo>
                  <a:pt x="972997" y="30480"/>
                </a:lnTo>
                <a:lnTo>
                  <a:pt x="970826" y="31750"/>
                </a:lnTo>
                <a:lnTo>
                  <a:pt x="973277" y="35560"/>
                </a:lnTo>
                <a:lnTo>
                  <a:pt x="971105" y="38100"/>
                </a:lnTo>
                <a:lnTo>
                  <a:pt x="967816" y="35560"/>
                </a:lnTo>
                <a:lnTo>
                  <a:pt x="968133" y="40640"/>
                </a:lnTo>
                <a:lnTo>
                  <a:pt x="963498" y="41910"/>
                </a:lnTo>
                <a:lnTo>
                  <a:pt x="962113" y="40640"/>
                </a:lnTo>
                <a:lnTo>
                  <a:pt x="959345" y="38100"/>
                </a:lnTo>
                <a:lnTo>
                  <a:pt x="957859" y="35560"/>
                </a:lnTo>
                <a:lnTo>
                  <a:pt x="959053" y="35560"/>
                </a:lnTo>
                <a:lnTo>
                  <a:pt x="960501" y="33020"/>
                </a:lnTo>
                <a:lnTo>
                  <a:pt x="961504" y="33020"/>
                </a:lnTo>
                <a:lnTo>
                  <a:pt x="953897" y="31750"/>
                </a:lnTo>
                <a:lnTo>
                  <a:pt x="946924" y="41402"/>
                </a:lnTo>
                <a:lnTo>
                  <a:pt x="951217" y="40640"/>
                </a:lnTo>
                <a:lnTo>
                  <a:pt x="937958" y="48260"/>
                </a:lnTo>
                <a:lnTo>
                  <a:pt x="923569" y="55880"/>
                </a:lnTo>
                <a:lnTo>
                  <a:pt x="909789" y="63500"/>
                </a:lnTo>
                <a:lnTo>
                  <a:pt x="898385" y="73660"/>
                </a:lnTo>
                <a:lnTo>
                  <a:pt x="900988" y="76200"/>
                </a:lnTo>
                <a:lnTo>
                  <a:pt x="894702" y="81280"/>
                </a:lnTo>
                <a:lnTo>
                  <a:pt x="889787" y="82550"/>
                </a:lnTo>
                <a:lnTo>
                  <a:pt x="884402" y="83820"/>
                </a:lnTo>
                <a:lnTo>
                  <a:pt x="876693" y="87630"/>
                </a:lnTo>
                <a:lnTo>
                  <a:pt x="876858" y="87630"/>
                </a:lnTo>
                <a:lnTo>
                  <a:pt x="875538" y="91440"/>
                </a:lnTo>
                <a:lnTo>
                  <a:pt x="872604" y="95250"/>
                </a:lnTo>
                <a:lnTo>
                  <a:pt x="868730" y="96520"/>
                </a:lnTo>
                <a:lnTo>
                  <a:pt x="869188" y="95250"/>
                </a:lnTo>
                <a:lnTo>
                  <a:pt x="870534" y="91440"/>
                </a:lnTo>
                <a:lnTo>
                  <a:pt x="859066" y="95250"/>
                </a:lnTo>
                <a:lnTo>
                  <a:pt x="861771" y="88900"/>
                </a:lnTo>
                <a:lnTo>
                  <a:pt x="856500" y="95250"/>
                </a:lnTo>
                <a:lnTo>
                  <a:pt x="855065" y="99060"/>
                </a:lnTo>
                <a:lnTo>
                  <a:pt x="854976" y="102870"/>
                </a:lnTo>
                <a:lnTo>
                  <a:pt x="853719" y="110490"/>
                </a:lnTo>
                <a:lnTo>
                  <a:pt x="849312" y="107950"/>
                </a:lnTo>
                <a:lnTo>
                  <a:pt x="848436" y="113030"/>
                </a:lnTo>
                <a:lnTo>
                  <a:pt x="849337" y="115570"/>
                </a:lnTo>
                <a:lnTo>
                  <a:pt x="843191" y="120650"/>
                </a:lnTo>
                <a:lnTo>
                  <a:pt x="843470" y="116840"/>
                </a:lnTo>
                <a:lnTo>
                  <a:pt x="840955" y="115570"/>
                </a:lnTo>
                <a:lnTo>
                  <a:pt x="838441" y="113030"/>
                </a:lnTo>
                <a:lnTo>
                  <a:pt x="838733" y="107950"/>
                </a:lnTo>
                <a:lnTo>
                  <a:pt x="827925" y="111760"/>
                </a:lnTo>
                <a:lnTo>
                  <a:pt x="821969" y="118110"/>
                </a:lnTo>
                <a:lnTo>
                  <a:pt x="816965" y="123190"/>
                </a:lnTo>
                <a:lnTo>
                  <a:pt x="809028" y="120650"/>
                </a:lnTo>
                <a:lnTo>
                  <a:pt x="811644" y="127000"/>
                </a:lnTo>
                <a:lnTo>
                  <a:pt x="816851" y="127000"/>
                </a:lnTo>
                <a:lnTo>
                  <a:pt x="821575" y="124460"/>
                </a:lnTo>
                <a:lnTo>
                  <a:pt x="822756" y="124460"/>
                </a:lnTo>
                <a:lnTo>
                  <a:pt x="827976" y="125730"/>
                </a:lnTo>
                <a:lnTo>
                  <a:pt x="822528" y="135890"/>
                </a:lnTo>
                <a:lnTo>
                  <a:pt x="817499" y="137160"/>
                </a:lnTo>
                <a:lnTo>
                  <a:pt x="812838" y="137160"/>
                </a:lnTo>
                <a:lnTo>
                  <a:pt x="809523" y="135890"/>
                </a:lnTo>
                <a:lnTo>
                  <a:pt x="806208" y="134620"/>
                </a:lnTo>
                <a:lnTo>
                  <a:pt x="798372" y="133350"/>
                </a:lnTo>
                <a:lnTo>
                  <a:pt x="790079" y="135890"/>
                </a:lnTo>
                <a:lnTo>
                  <a:pt x="791210" y="134620"/>
                </a:lnTo>
                <a:lnTo>
                  <a:pt x="790765" y="133350"/>
                </a:lnTo>
                <a:lnTo>
                  <a:pt x="785964" y="133350"/>
                </a:lnTo>
                <a:lnTo>
                  <a:pt x="786155" y="142240"/>
                </a:lnTo>
                <a:lnTo>
                  <a:pt x="778167" y="140970"/>
                </a:lnTo>
                <a:lnTo>
                  <a:pt x="777748" y="144780"/>
                </a:lnTo>
                <a:lnTo>
                  <a:pt x="775843" y="147320"/>
                </a:lnTo>
                <a:lnTo>
                  <a:pt x="774534" y="149860"/>
                </a:lnTo>
                <a:lnTo>
                  <a:pt x="775944" y="153670"/>
                </a:lnTo>
                <a:lnTo>
                  <a:pt x="784834" y="144780"/>
                </a:lnTo>
                <a:lnTo>
                  <a:pt x="782256" y="151130"/>
                </a:lnTo>
                <a:lnTo>
                  <a:pt x="779932" y="157480"/>
                </a:lnTo>
                <a:lnTo>
                  <a:pt x="776071" y="162560"/>
                </a:lnTo>
                <a:lnTo>
                  <a:pt x="768921" y="166370"/>
                </a:lnTo>
                <a:lnTo>
                  <a:pt x="768743" y="165100"/>
                </a:lnTo>
                <a:lnTo>
                  <a:pt x="768565" y="163830"/>
                </a:lnTo>
                <a:lnTo>
                  <a:pt x="769010" y="162560"/>
                </a:lnTo>
                <a:lnTo>
                  <a:pt x="769912" y="160020"/>
                </a:lnTo>
                <a:lnTo>
                  <a:pt x="771042" y="157480"/>
                </a:lnTo>
                <a:lnTo>
                  <a:pt x="766660" y="156210"/>
                </a:lnTo>
                <a:lnTo>
                  <a:pt x="766787" y="162560"/>
                </a:lnTo>
                <a:lnTo>
                  <a:pt x="762241" y="161290"/>
                </a:lnTo>
                <a:lnTo>
                  <a:pt x="762050" y="156210"/>
                </a:lnTo>
                <a:lnTo>
                  <a:pt x="766318" y="152400"/>
                </a:lnTo>
                <a:lnTo>
                  <a:pt x="770470" y="148590"/>
                </a:lnTo>
                <a:lnTo>
                  <a:pt x="771855" y="147320"/>
                </a:lnTo>
                <a:lnTo>
                  <a:pt x="775423" y="140970"/>
                </a:lnTo>
                <a:lnTo>
                  <a:pt x="771956" y="142240"/>
                </a:lnTo>
                <a:lnTo>
                  <a:pt x="769239" y="146050"/>
                </a:lnTo>
                <a:lnTo>
                  <a:pt x="766978" y="148590"/>
                </a:lnTo>
                <a:lnTo>
                  <a:pt x="764882" y="143510"/>
                </a:lnTo>
                <a:lnTo>
                  <a:pt x="764286" y="151130"/>
                </a:lnTo>
                <a:lnTo>
                  <a:pt x="759853" y="153670"/>
                </a:lnTo>
                <a:lnTo>
                  <a:pt x="754545" y="156210"/>
                </a:lnTo>
                <a:lnTo>
                  <a:pt x="751293" y="163830"/>
                </a:lnTo>
                <a:lnTo>
                  <a:pt x="748487" y="157480"/>
                </a:lnTo>
                <a:lnTo>
                  <a:pt x="747814" y="160020"/>
                </a:lnTo>
                <a:lnTo>
                  <a:pt x="746937" y="163830"/>
                </a:lnTo>
                <a:lnTo>
                  <a:pt x="744715" y="165100"/>
                </a:lnTo>
                <a:lnTo>
                  <a:pt x="744613" y="162560"/>
                </a:lnTo>
                <a:lnTo>
                  <a:pt x="744334" y="156210"/>
                </a:lnTo>
                <a:lnTo>
                  <a:pt x="740981" y="160020"/>
                </a:lnTo>
                <a:lnTo>
                  <a:pt x="735584" y="161290"/>
                </a:lnTo>
                <a:lnTo>
                  <a:pt x="729907" y="162560"/>
                </a:lnTo>
                <a:lnTo>
                  <a:pt x="725741" y="165100"/>
                </a:lnTo>
                <a:lnTo>
                  <a:pt x="731964" y="162560"/>
                </a:lnTo>
                <a:lnTo>
                  <a:pt x="734542" y="165100"/>
                </a:lnTo>
                <a:lnTo>
                  <a:pt x="736282" y="167640"/>
                </a:lnTo>
                <a:lnTo>
                  <a:pt x="740016" y="170180"/>
                </a:lnTo>
                <a:lnTo>
                  <a:pt x="732713" y="176530"/>
                </a:lnTo>
                <a:lnTo>
                  <a:pt x="725614" y="174002"/>
                </a:lnTo>
                <a:lnTo>
                  <a:pt x="717600" y="171450"/>
                </a:lnTo>
                <a:lnTo>
                  <a:pt x="712609" y="173990"/>
                </a:lnTo>
                <a:lnTo>
                  <a:pt x="718134" y="173990"/>
                </a:lnTo>
                <a:lnTo>
                  <a:pt x="716165" y="177800"/>
                </a:lnTo>
                <a:lnTo>
                  <a:pt x="712304" y="179070"/>
                </a:lnTo>
                <a:lnTo>
                  <a:pt x="706793" y="180340"/>
                </a:lnTo>
                <a:lnTo>
                  <a:pt x="703122" y="179070"/>
                </a:lnTo>
                <a:lnTo>
                  <a:pt x="699579" y="182880"/>
                </a:lnTo>
                <a:lnTo>
                  <a:pt x="701560" y="185420"/>
                </a:lnTo>
                <a:lnTo>
                  <a:pt x="704977" y="186690"/>
                </a:lnTo>
                <a:lnTo>
                  <a:pt x="705726" y="189230"/>
                </a:lnTo>
                <a:lnTo>
                  <a:pt x="697865" y="185420"/>
                </a:lnTo>
                <a:lnTo>
                  <a:pt x="702094" y="195580"/>
                </a:lnTo>
                <a:lnTo>
                  <a:pt x="698677" y="200660"/>
                </a:lnTo>
                <a:lnTo>
                  <a:pt x="695159" y="195580"/>
                </a:lnTo>
                <a:lnTo>
                  <a:pt x="689381" y="199390"/>
                </a:lnTo>
                <a:lnTo>
                  <a:pt x="689914" y="204470"/>
                </a:lnTo>
                <a:lnTo>
                  <a:pt x="690600" y="208280"/>
                </a:lnTo>
                <a:lnTo>
                  <a:pt x="685266" y="212090"/>
                </a:lnTo>
                <a:lnTo>
                  <a:pt x="685228" y="208280"/>
                </a:lnTo>
                <a:lnTo>
                  <a:pt x="685139" y="201930"/>
                </a:lnTo>
                <a:lnTo>
                  <a:pt x="680567" y="208280"/>
                </a:lnTo>
                <a:lnTo>
                  <a:pt x="677799" y="201930"/>
                </a:lnTo>
                <a:lnTo>
                  <a:pt x="674408" y="209550"/>
                </a:lnTo>
                <a:lnTo>
                  <a:pt x="671639" y="210820"/>
                </a:lnTo>
                <a:lnTo>
                  <a:pt x="664387" y="213360"/>
                </a:lnTo>
                <a:lnTo>
                  <a:pt x="668286" y="215900"/>
                </a:lnTo>
                <a:lnTo>
                  <a:pt x="670001" y="222250"/>
                </a:lnTo>
                <a:lnTo>
                  <a:pt x="664679" y="227330"/>
                </a:lnTo>
                <a:lnTo>
                  <a:pt x="658888" y="226060"/>
                </a:lnTo>
                <a:lnTo>
                  <a:pt x="663397" y="220980"/>
                </a:lnTo>
                <a:lnTo>
                  <a:pt x="656209" y="227330"/>
                </a:lnTo>
                <a:lnTo>
                  <a:pt x="655726" y="222250"/>
                </a:lnTo>
                <a:lnTo>
                  <a:pt x="654850" y="217170"/>
                </a:lnTo>
                <a:lnTo>
                  <a:pt x="661454" y="219710"/>
                </a:lnTo>
                <a:lnTo>
                  <a:pt x="660654" y="217170"/>
                </a:lnTo>
                <a:lnTo>
                  <a:pt x="660946" y="214630"/>
                </a:lnTo>
                <a:lnTo>
                  <a:pt x="660171" y="213360"/>
                </a:lnTo>
                <a:lnTo>
                  <a:pt x="653757" y="212090"/>
                </a:lnTo>
                <a:lnTo>
                  <a:pt x="649566" y="219710"/>
                </a:lnTo>
                <a:lnTo>
                  <a:pt x="648195" y="220980"/>
                </a:lnTo>
                <a:lnTo>
                  <a:pt x="650671" y="220980"/>
                </a:lnTo>
                <a:lnTo>
                  <a:pt x="644448" y="234950"/>
                </a:lnTo>
                <a:lnTo>
                  <a:pt x="641324" y="234950"/>
                </a:lnTo>
                <a:lnTo>
                  <a:pt x="641972" y="229870"/>
                </a:lnTo>
                <a:lnTo>
                  <a:pt x="640092" y="232410"/>
                </a:lnTo>
                <a:lnTo>
                  <a:pt x="640194" y="234950"/>
                </a:lnTo>
                <a:lnTo>
                  <a:pt x="637171" y="238760"/>
                </a:lnTo>
                <a:lnTo>
                  <a:pt x="636130" y="236220"/>
                </a:lnTo>
                <a:lnTo>
                  <a:pt x="635101" y="233680"/>
                </a:lnTo>
                <a:lnTo>
                  <a:pt x="631952" y="229920"/>
                </a:lnTo>
                <a:lnTo>
                  <a:pt x="627849" y="236220"/>
                </a:lnTo>
                <a:lnTo>
                  <a:pt x="625856" y="234950"/>
                </a:lnTo>
                <a:lnTo>
                  <a:pt x="618934" y="236220"/>
                </a:lnTo>
                <a:lnTo>
                  <a:pt x="619213" y="233680"/>
                </a:lnTo>
                <a:lnTo>
                  <a:pt x="614514" y="237490"/>
                </a:lnTo>
                <a:lnTo>
                  <a:pt x="610793" y="243840"/>
                </a:lnTo>
                <a:lnTo>
                  <a:pt x="606615" y="250190"/>
                </a:lnTo>
                <a:lnTo>
                  <a:pt x="600532" y="254000"/>
                </a:lnTo>
                <a:lnTo>
                  <a:pt x="600697" y="255270"/>
                </a:lnTo>
                <a:lnTo>
                  <a:pt x="600430" y="256540"/>
                </a:lnTo>
                <a:lnTo>
                  <a:pt x="599211" y="257810"/>
                </a:lnTo>
                <a:lnTo>
                  <a:pt x="592950" y="261620"/>
                </a:lnTo>
                <a:lnTo>
                  <a:pt x="586638" y="264160"/>
                </a:lnTo>
                <a:lnTo>
                  <a:pt x="580986" y="267970"/>
                </a:lnTo>
                <a:lnTo>
                  <a:pt x="576681" y="274320"/>
                </a:lnTo>
                <a:lnTo>
                  <a:pt x="566508" y="271780"/>
                </a:lnTo>
                <a:lnTo>
                  <a:pt x="566115" y="274320"/>
                </a:lnTo>
                <a:lnTo>
                  <a:pt x="569950" y="276860"/>
                </a:lnTo>
                <a:lnTo>
                  <a:pt x="573087" y="280670"/>
                </a:lnTo>
                <a:lnTo>
                  <a:pt x="570636" y="285750"/>
                </a:lnTo>
                <a:lnTo>
                  <a:pt x="564438" y="294640"/>
                </a:lnTo>
                <a:lnTo>
                  <a:pt x="563118" y="281940"/>
                </a:lnTo>
                <a:lnTo>
                  <a:pt x="558863" y="281940"/>
                </a:lnTo>
                <a:lnTo>
                  <a:pt x="557618" y="289560"/>
                </a:lnTo>
                <a:lnTo>
                  <a:pt x="556323" y="300990"/>
                </a:lnTo>
                <a:lnTo>
                  <a:pt x="544753" y="300990"/>
                </a:lnTo>
                <a:lnTo>
                  <a:pt x="546138" y="298450"/>
                </a:lnTo>
                <a:lnTo>
                  <a:pt x="548817" y="297180"/>
                </a:lnTo>
                <a:lnTo>
                  <a:pt x="550621" y="295910"/>
                </a:lnTo>
                <a:lnTo>
                  <a:pt x="542150" y="295910"/>
                </a:lnTo>
                <a:lnTo>
                  <a:pt x="543890" y="284480"/>
                </a:lnTo>
                <a:lnTo>
                  <a:pt x="550392" y="283210"/>
                </a:lnTo>
                <a:lnTo>
                  <a:pt x="541045" y="280670"/>
                </a:lnTo>
                <a:lnTo>
                  <a:pt x="542061" y="289560"/>
                </a:lnTo>
                <a:lnTo>
                  <a:pt x="529285" y="303530"/>
                </a:lnTo>
                <a:lnTo>
                  <a:pt x="530326" y="313690"/>
                </a:lnTo>
                <a:lnTo>
                  <a:pt x="524484" y="312420"/>
                </a:lnTo>
                <a:lnTo>
                  <a:pt x="525653" y="312420"/>
                </a:lnTo>
                <a:lnTo>
                  <a:pt x="525297" y="311429"/>
                </a:lnTo>
                <a:lnTo>
                  <a:pt x="521436" y="312420"/>
                </a:lnTo>
                <a:lnTo>
                  <a:pt x="521639" y="317500"/>
                </a:lnTo>
                <a:lnTo>
                  <a:pt x="522122" y="323850"/>
                </a:lnTo>
                <a:lnTo>
                  <a:pt x="518083" y="328930"/>
                </a:lnTo>
                <a:lnTo>
                  <a:pt x="514108" y="331470"/>
                </a:lnTo>
                <a:lnTo>
                  <a:pt x="510413" y="330200"/>
                </a:lnTo>
                <a:lnTo>
                  <a:pt x="511314" y="327660"/>
                </a:lnTo>
                <a:lnTo>
                  <a:pt x="506869" y="336550"/>
                </a:lnTo>
                <a:lnTo>
                  <a:pt x="504609" y="337820"/>
                </a:lnTo>
                <a:lnTo>
                  <a:pt x="503555" y="335800"/>
                </a:lnTo>
                <a:lnTo>
                  <a:pt x="495617" y="342900"/>
                </a:lnTo>
                <a:lnTo>
                  <a:pt x="495388" y="341630"/>
                </a:lnTo>
                <a:lnTo>
                  <a:pt x="495528" y="345440"/>
                </a:lnTo>
                <a:lnTo>
                  <a:pt x="494626" y="351790"/>
                </a:lnTo>
                <a:lnTo>
                  <a:pt x="494042" y="354330"/>
                </a:lnTo>
                <a:lnTo>
                  <a:pt x="490613" y="354330"/>
                </a:lnTo>
                <a:lnTo>
                  <a:pt x="488950" y="358140"/>
                </a:lnTo>
                <a:lnTo>
                  <a:pt x="483831" y="356870"/>
                </a:lnTo>
                <a:lnTo>
                  <a:pt x="486054" y="349250"/>
                </a:lnTo>
                <a:lnTo>
                  <a:pt x="490499" y="346710"/>
                </a:lnTo>
                <a:lnTo>
                  <a:pt x="483095" y="344170"/>
                </a:lnTo>
                <a:lnTo>
                  <a:pt x="481114" y="347980"/>
                </a:lnTo>
                <a:lnTo>
                  <a:pt x="478751" y="353060"/>
                </a:lnTo>
                <a:lnTo>
                  <a:pt x="473468" y="354647"/>
                </a:lnTo>
                <a:lnTo>
                  <a:pt x="476034" y="355600"/>
                </a:lnTo>
                <a:lnTo>
                  <a:pt x="478548" y="363220"/>
                </a:lnTo>
                <a:lnTo>
                  <a:pt x="475094" y="360680"/>
                </a:lnTo>
                <a:lnTo>
                  <a:pt x="471170" y="361950"/>
                </a:lnTo>
                <a:lnTo>
                  <a:pt x="471932" y="359410"/>
                </a:lnTo>
                <a:lnTo>
                  <a:pt x="472465" y="355600"/>
                </a:lnTo>
                <a:lnTo>
                  <a:pt x="472567" y="354914"/>
                </a:lnTo>
                <a:lnTo>
                  <a:pt x="470230" y="355600"/>
                </a:lnTo>
                <a:lnTo>
                  <a:pt x="474446" y="349250"/>
                </a:lnTo>
                <a:lnTo>
                  <a:pt x="464845" y="344170"/>
                </a:lnTo>
                <a:lnTo>
                  <a:pt x="462686" y="350520"/>
                </a:lnTo>
                <a:lnTo>
                  <a:pt x="452602" y="351790"/>
                </a:lnTo>
                <a:lnTo>
                  <a:pt x="457466" y="351790"/>
                </a:lnTo>
                <a:lnTo>
                  <a:pt x="464489" y="354330"/>
                </a:lnTo>
                <a:lnTo>
                  <a:pt x="470154" y="356870"/>
                </a:lnTo>
                <a:lnTo>
                  <a:pt x="470941" y="361950"/>
                </a:lnTo>
                <a:lnTo>
                  <a:pt x="468363" y="361950"/>
                </a:lnTo>
                <a:lnTo>
                  <a:pt x="465594" y="363220"/>
                </a:lnTo>
                <a:lnTo>
                  <a:pt x="464273" y="368300"/>
                </a:lnTo>
                <a:lnTo>
                  <a:pt x="460463" y="364490"/>
                </a:lnTo>
                <a:lnTo>
                  <a:pt x="458012" y="368300"/>
                </a:lnTo>
                <a:lnTo>
                  <a:pt x="454025" y="372110"/>
                </a:lnTo>
                <a:lnTo>
                  <a:pt x="449287" y="364490"/>
                </a:lnTo>
                <a:lnTo>
                  <a:pt x="446189" y="370840"/>
                </a:lnTo>
                <a:lnTo>
                  <a:pt x="449097" y="373380"/>
                </a:lnTo>
                <a:lnTo>
                  <a:pt x="448703" y="378460"/>
                </a:lnTo>
                <a:lnTo>
                  <a:pt x="443166" y="382270"/>
                </a:lnTo>
                <a:lnTo>
                  <a:pt x="438200" y="377190"/>
                </a:lnTo>
                <a:lnTo>
                  <a:pt x="433730" y="374650"/>
                </a:lnTo>
                <a:lnTo>
                  <a:pt x="431698" y="377190"/>
                </a:lnTo>
                <a:lnTo>
                  <a:pt x="438848" y="382270"/>
                </a:lnTo>
                <a:lnTo>
                  <a:pt x="436981" y="387350"/>
                </a:lnTo>
                <a:lnTo>
                  <a:pt x="431495" y="389890"/>
                </a:lnTo>
                <a:lnTo>
                  <a:pt x="427482" y="393700"/>
                </a:lnTo>
                <a:lnTo>
                  <a:pt x="424154" y="400050"/>
                </a:lnTo>
                <a:lnTo>
                  <a:pt x="420738" y="406400"/>
                </a:lnTo>
                <a:lnTo>
                  <a:pt x="415264" y="407492"/>
                </a:lnTo>
                <a:lnTo>
                  <a:pt x="415226" y="410210"/>
                </a:lnTo>
                <a:lnTo>
                  <a:pt x="414096" y="410210"/>
                </a:lnTo>
                <a:lnTo>
                  <a:pt x="413194" y="408940"/>
                </a:lnTo>
                <a:lnTo>
                  <a:pt x="412711" y="407670"/>
                </a:lnTo>
                <a:lnTo>
                  <a:pt x="410819" y="412750"/>
                </a:lnTo>
                <a:lnTo>
                  <a:pt x="417550" y="414020"/>
                </a:lnTo>
                <a:lnTo>
                  <a:pt x="413423" y="420370"/>
                </a:lnTo>
                <a:lnTo>
                  <a:pt x="412127" y="424180"/>
                </a:lnTo>
                <a:lnTo>
                  <a:pt x="405218" y="424180"/>
                </a:lnTo>
                <a:lnTo>
                  <a:pt x="397471" y="426720"/>
                </a:lnTo>
                <a:lnTo>
                  <a:pt x="393674" y="433070"/>
                </a:lnTo>
                <a:lnTo>
                  <a:pt x="390550" y="433070"/>
                </a:lnTo>
                <a:lnTo>
                  <a:pt x="391325" y="427990"/>
                </a:lnTo>
                <a:lnTo>
                  <a:pt x="388810" y="426720"/>
                </a:lnTo>
                <a:lnTo>
                  <a:pt x="385902" y="434340"/>
                </a:lnTo>
                <a:lnTo>
                  <a:pt x="384263" y="438150"/>
                </a:lnTo>
                <a:lnTo>
                  <a:pt x="383209" y="443230"/>
                </a:lnTo>
                <a:lnTo>
                  <a:pt x="382079" y="449580"/>
                </a:lnTo>
                <a:lnTo>
                  <a:pt x="372211" y="450850"/>
                </a:lnTo>
                <a:lnTo>
                  <a:pt x="380847" y="452120"/>
                </a:lnTo>
                <a:lnTo>
                  <a:pt x="379399" y="462280"/>
                </a:lnTo>
                <a:lnTo>
                  <a:pt x="377913" y="471170"/>
                </a:lnTo>
                <a:lnTo>
                  <a:pt x="381495" y="472440"/>
                </a:lnTo>
                <a:lnTo>
                  <a:pt x="384594" y="473710"/>
                </a:lnTo>
                <a:lnTo>
                  <a:pt x="386334" y="473710"/>
                </a:lnTo>
                <a:lnTo>
                  <a:pt x="380720" y="483870"/>
                </a:lnTo>
                <a:lnTo>
                  <a:pt x="378853" y="483870"/>
                </a:lnTo>
                <a:lnTo>
                  <a:pt x="377888" y="480060"/>
                </a:lnTo>
                <a:lnTo>
                  <a:pt x="377075" y="476250"/>
                </a:lnTo>
                <a:lnTo>
                  <a:pt x="376821" y="478790"/>
                </a:lnTo>
                <a:lnTo>
                  <a:pt x="376821" y="480060"/>
                </a:lnTo>
                <a:lnTo>
                  <a:pt x="371919" y="480060"/>
                </a:lnTo>
                <a:lnTo>
                  <a:pt x="370446" y="474980"/>
                </a:lnTo>
                <a:lnTo>
                  <a:pt x="370052" y="472440"/>
                </a:lnTo>
                <a:lnTo>
                  <a:pt x="369671" y="469900"/>
                </a:lnTo>
                <a:lnTo>
                  <a:pt x="371703" y="469900"/>
                </a:lnTo>
                <a:lnTo>
                  <a:pt x="375920" y="471170"/>
                </a:lnTo>
                <a:lnTo>
                  <a:pt x="375640" y="469900"/>
                </a:lnTo>
                <a:lnTo>
                  <a:pt x="375373" y="468630"/>
                </a:lnTo>
                <a:lnTo>
                  <a:pt x="374827" y="466090"/>
                </a:lnTo>
                <a:lnTo>
                  <a:pt x="373900" y="462280"/>
                </a:lnTo>
                <a:lnTo>
                  <a:pt x="373583" y="461010"/>
                </a:lnTo>
                <a:lnTo>
                  <a:pt x="373278" y="459740"/>
                </a:lnTo>
                <a:lnTo>
                  <a:pt x="369798" y="455930"/>
                </a:lnTo>
                <a:lnTo>
                  <a:pt x="369862" y="457200"/>
                </a:lnTo>
                <a:lnTo>
                  <a:pt x="369316" y="459740"/>
                </a:lnTo>
                <a:lnTo>
                  <a:pt x="368414" y="461010"/>
                </a:lnTo>
                <a:lnTo>
                  <a:pt x="368122" y="458470"/>
                </a:lnTo>
                <a:lnTo>
                  <a:pt x="367703" y="457200"/>
                </a:lnTo>
                <a:lnTo>
                  <a:pt x="366090" y="457200"/>
                </a:lnTo>
                <a:lnTo>
                  <a:pt x="366356" y="458470"/>
                </a:lnTo>
                <a:lnTo>
                  <a:pt x="366318" y="462280"/>
                </a:lnTo>
                <a:lnTo>
                  <a:pt x="364477" y="460768"/>
                </a:lnTo>
                <a:lnTo>
                  <a:pt x="364477" y="468630"/>
                </a:lnTo>
                <a:lnTo>
                  <a:pt x="363385" y="471170"/>
                </a:lnTo>
                <a:lnTo>
                  <a:pt x="361619" y="472440"/>
                </a:lnTo>
                <a:lnTo>
                  <a:pt x="358813" y="472440"/>
                </a:lnTo>
                <a:lnTo>
                  <a:pt x="358622" y="469900"/>
                </a:lnTo>
                <a:lnTo>
                  <a:pt x="361035" y="468630"/>
                </a:lnTo>
                <a:lnTo>
                  <a:pt x="364477" y="468630"/>
                </a:lnTo>
                <a:lnTo>
                  <a:pt x="364477" y="460768"/>
                </a:lnTo>
                <a:lnTo>
                  <a:pt x="358584" y="455930"/>
                </a:lnTo>
                <a:lnTo>
                  <a:pt x="360426" y="459740"/>
                </a:lnTo>
                <a:lnTo>
                  <a:pt x="345821" y="464820"/>
                </a:lnTo>
                <a:lnTo>
                  <a:pt x="345452" y="468630"/>
                </a:lnTo>
                <a:lnTo>
                  <a:pt x="343814" y="486410"/>
                </a:lnTo>
                <a:lnTo>
                  <a:pt x="341312" y="497840"/>
                </a:lnTo>
                <a:lnTo>
                  <a:pt x="335864" y="508000"/>
                </a:lnTo>
                <a:lnTo>
                  <a:pt x="334581" y="500380"/>
                </a:lnTo>
                <a:lnTo>
                  <a:pt x="329425" y="499110"/>
                </a:lnTo>
                <a:lnTo>
                  <a:pt x="324459" y="492760"/>
                </a:lnTo>
                <a:lnTo>
                  <a:pt x="329450" y="492760"/>
                </a:lnTo>
                <a:lnTo>
                  <a:pt x="330911" y="490220"/>
                </a:lnTo>
                <a:lnTo>
                  <a:pt x="332371" y="487680"/>
                </a:lnTo>
                <a:lnTo>
                  <a:pt x="335051" y="482600"/>
                </a:lnTo>
                <a:lnTo>
                  <a:pt x="337185" y="480060"/>
                </a:lnTo>
                <a:lnTo>
                  <a:pt x="339318" y="477520"/>
                </a:lnTo>
                <a:lnTo>
                  <a:pt x="335381" y="480060"/>
                </a:lnTo>
                <a:lnTo>
                  <a:pt x="333705" y="476250"/>
                </a:lnTo>
                <a:lnTo>
                  <a:pt x="333705" y="474980"/>
                </a:lnTo>
                <a:lnTo>
                  <a:pt x="327139" y="490220"/>
                </a:lnTo>
                <a:lnTo>
                  <a:pt x="323202" y="485140"/>
                </a:lnTo>
                <a:lnTo>
                  <a:pt x="321525" y="488950"/>
                </a:lnTo>
                <a:lnTo>
                  <a:pt x="316801" y="488950"/>
                </a:lnTo>
                <a:lnTo>
                  <a:pt x="320751" y="495300"/>
                </a:lnTo>
                <a:lnTo>
                  <a:pt x="319011" y="500380"/>
                </a:lnTo>
                <a:lnTo>
                  <a:pt x="314909" y="505460"/>
                </a:lnTo>
                <a:lnTo>
                  <a:pt x="311797" y="510540"/>
                </a:lnTo>
                <a:lnTo>
                  <a:pt x="308711" y="508000"/>
                </a:lnTo>
                <a:lnTo>
                  <a:pt x="308063" y="506158"/>
                </a:lnTo>
                <a:lnTo>
                  <a:pt x="308216" y="514350"/>
                </a:lnTo>
                <a:lnTo>
                  <a:pt x="306095" y="515531"/>
                </a:lnTo>
                <a:lnTo>
                  <a:pt x="305231" y="513080"/>
                </a:lnTo>
                <a:lnTo>
                  <a:pt x="304888" y="515620"/>
                </a:lnTo>
                <a:lnTo>
                  <a:pt x="305930" y="515620"/>
                </a:lnTo>
                <a:lnTo>
                  <a:pt x="304812" y="516255"/>
                </a:lnTo>
                <a:lnTo>
                  <a:pt x="304546" y="518160"/>
                </a:lnTo>
                <a:lnTo>
                  <a:pt x="294754" y="523240"/>
                </a:lnTo>
                <a:lnTo>
                  <a:pt x="294106" y="519430"/>
                </a:lnTo>
                <a:lnTo>
                  <a:pt x="295402" y="518160"/>
                </a:lnTo>
                <a:lnTo>
                  <a:pt x="286905" y="524510"/>
                </a:lnTo>
                <a:lnTo>
                  <a:pt x="278485" y="533400"/>
                </a:lnTo>
                <a:lnTo>
                  <a:pt x="273100" y="543560"/>
                </a:lnTo>
                <a:lnTo>
                  <a:pt x="273685" y="551180"/>
                </a:lnTo>
                <a:lnTo>
                  <a:pt x="272656" y="551180"/>
                </a:lnTo>
                <a:lnTo>
                  <a:pt x="266077" y="541020"/>
                </a:lnTo>
                <a:lnTo>
                  <a:pt x="265150" y="538480"/>
                </a:lnTo>
                <a:lnTo>
                  <a:pt x="273913" y="580390"/>
                </a:lnTo>
                <a:lnTo>
                  <a:pt x="267957" y="574040"/>
                </a:lnTo>
                <a:lnTo>
                  <a:pt x="259905" y="566420"/>
                </a:lnTo>
                <a:lnTo>
                  <a:pt x="253492" y="558800"/>
                </a:lnTo>
                <a:lnTo>
                  <a:pt x="252577" y="551053"/>
                </a:lnTo>
                <a:lnTo>
                  <a:pt x="252768" y="550989"/>
                </a:lnTo>
                <a:lnTo>
                  <a:pt x="252907" y="550964"/>
                </a:lnTo>
                <a:lnTo>
                  <a:pt x="252539" y="550697"/>
                </a:lnTo>
                <a:lnTo>
                  <a:pt x="252450" y="549910"/>
                </a:lnTo>
                <a:lnTo>
                  <a:pt x="249428" y="551180"/>
                </a:lnTo>
                <a:lnTo>
                  <a:pt x="245745" y="552450"/>
                </a:lnTo>
                <a:lnTo>
                  <a:pt x="243497" y="558800"/>
                </a:lnTo>
                <a:lnTo>
                  <a:pt x="245846" y="558800"/>
                </a:lnTo>
                <a:lnTo>
                  <a:pt x="256222" y="565150"/>
                </a:lnTo>
                <a:lnTo>
                  <a:pt x="254838" y="567690"/>
                </a:lnTo>
                <a:lnTo>
                  <a:pt x="238836" y="567690"/>
                </a:lnTo>
                <a:lnTo>
                  <a:pt x="245681" y="580390"/>
                </a:lnTo>
                <a:lnTo>
                  <a:pt x="241947" y="582930"/>
                </a:lnTo>
                <a:lnTo>
                  <a:pt x="241007" y="580390"/>
                </a:lnTo>
                <a:lnTo>
                  <a:pt x="232244" y="573138"/>
                </a:lnTo>
                <a:lnTo>
                  <a:pt x="233032" y="583819"/>
                </a:lnTo>
                <a:lnTo>
                  <a:pt x="225348" y="579120"/>
                </a:lnTo>
                <a:lnTo>
                  <a:pt x="220713" y="577850"/>
                </a:lnTo>
                <a:lnTo>
                  <a:pt x="223520" y="579120"/>
                </a:lnTo>
                <a:lnTo>
                  <a:pt x="213296" y="585470"/>
                </a:lnTo>
                <a:lnTo>
                  <a:pt x="212051" y="589280"/>
                </a:lnTo>
                <a:lnTo>
                  <a:pt x="217881" y="588010"/>
                </a:lnTo>
                <a:lnTo>
                  <a:pt x="213855" y="594360"/>
                </a:lnTo>
                <a:lnTo>
                  <a:pt x="214909" y="603250"/>
                </a:lnTo>
                <a:lnTo>
                  <a:pt x="216192" y="612140"/>
                </a:lnTo>
                <a:lnTo>
                  <a:pt x="212813" y="619760"/>
                </a:lnTo>
                <a:lnTo>
                  <a:pt x="211848" y="615950"/>
                </a:lnTo>
                <a:lnTo>
                  <a:pt x="202857" y="604520"/>
                </a:lnTo>
                <a:lnTo>
                  <a:pt x="196875" y="607060"/>
                </a:lnTo>
                <a:lnTo>
                  <a:pt x="200418" y="615950"/>
                </a:lnTo>
                <a:lnTo>
                  <a:pt x="205028" y="628650"/>
                </a:lnTo>
                <a:lnTo>
                  <a:pt x="208368" y="642620"/>
                </a:lnTo>
                <a:lnTo>
                  <a:pt x="208051" y="654050"/>
                </a:lnTo>
                <a:lnTo>
                  <a:pt x="203568" y="652780"/>
                </a:lnTo>
                <a:lnTo>
                  <a:pt x="200926" y="661670"/>
                </a:lnTo>
                <a:lnTo>
                  <a:pt x="199453" y="656590"/>
                </a:lnTo>
                <a:lnTo>
                  <a:pt x="197599" y="650240"/>
                </a:lnTo>
                <a:lnTo>
                  <a:pt x="197307" y="648970"/>
                </a:lnTo>
                <a:lnTo>
                  <a:pt x="194360" y="636270"/>
                </a:lnTo>
                <a:lnTo>
                  <a:pt x="191897" y="622300"/>
                </a:lnTo>
                <a:lnTo>
                  <a:pt x="191312" y="615950"/>
                </a:lnTo>
                <a:lnTo>
                  <a:pt x="191084" y="613410"/>
                </a:lnTo>
                <a:lnTo>
                  <a:pt x="190957" y="612140"/>
                </a:lnTo>
                <a:lnTo>
                  <a:pt x="190842" y="610870"/>
                </a:lnTo>
                <a:lnTo>
                  <a:pt x="184975" y="612140"/>
                </a:lnTo>
                <a:lnTo>
                  <a:pt x="186397" y="608330"/>
                </a:lnTo>
                <a:lnTo>
                  <a:pt x="181368" y="613410"/>
                </a:lnTo>
                <a:lnTo>
                  <a:pt x="176733" y="613410"/>
                </a:lnTo>
                <a:lnTo>
                  <a:pt x="180047" y="607060"/>
                </a:lnTo>
                <a:lnTo>
                  <a:pt x="181432" y="605790"/>
                </a:lnTo>
                <a:lnTo>
                  <a:pt x="170802" y="613410"/>
                </a:lnTo>
                <a:lnTo>
                  <a:pt x="167386" y="615950"/>
                </a:lnTo>
                <a:lnTo>
                  <a:pt x="169786" y="621030"/>
                </a:lnTo>
                <a:lnTo>
                  <a:pt x="169024" y="626110"/>
                </a:lnTo>
                <a:lnTo>
                  <a:pt x="168071" y="631190"/>
                </a:lnTo>
                <a:lnTo>
                  <a:pt x="169875" y="636270"/>
                </a:lnTo>
                <a:lnTo>
                  <a:pt x="176606" y="615950"/>
                </a:lnTo>
                <a:lnTo>
                  <a:pt x="180708" y="622300"/>
                </a:lnTo>
                <a:lnTo>
                  <a:pt x="182702" y="631190"/>
                </a:lnTo>
                <a:lnTo>
                  <a:pt x="181711" y="641350"/>
                </a:lnTo>
                <a:lnTo>
                  <a:pt x="176860" y="648970"/>
                </a:lnTo>
                <a:lnTo>
                  <a:pt x="172288" y="647700"/>
                </a:lnTo>
                <a:lnTo>
                  <a:pt x="171754" y="646430"/>
                </a:lnTo>
                <a:lnTo>
                  <a:pt x="167551" y="636270"/>
                </a:lnTo>
                <a:lnTo>
                  <a:pt x="165328" y="635000"/>
                </a:lnTo>
                <a:lnTo>
                  <a:pt x="166357" y="637540"/>
                </a:lnTo>
                <a:lnTo>
                  <a:pt x="161366" y="646430"/>
                </a:lnTo>
                <a:lnTo>
                  <a:pt x="159080" y="646430"/>
                </a:lnTo>
                <a:lnTo>
                  <a:pt x="159359" y="638810"/>
                </a:lnTo>
                <a:lnTo>
                  <a:pt x="156298" y="642620"/>
                </a:lnTo>
                <a:lnTo>
                  <a:pt x="155536" y="647700"/>
                </a:lnTo>
                <a:lnTo>
                  <a:pt x="153936" y="652780"/>
                </a:lnTo>
                <a:lnTo>
                  <a:pt x="148310" y="655320"/>
                </a:lnTo>
                <a:lnTo>
                  <a:pt x="145961" y="656590"/>
                </a:lnTo>
                <a:lnTo>
                  <a:pt x="134454" y="654050"/>
                </a:lnTo>
                <a:lnTo>
                  <a:pt x="137807" y="657860"/>
                </a:lnTo>
                <a:lnTo>
                  <a:pt x="147345" y="662940"/>
                </a:lnTo>
                <a:lnTo>
                  <a:pt x="158496" y="671830"/>
                </a:lnTo>
                <a:lnTo>
                  <a:pt x="168338" y="680720"/>
                </a:lnTo>
                <a:lnTo>
                  <a:pt x="173901" y="688340"/>
                </a:lnTo>
                <a:lnTo>
                  <a:pt x="172707" y="688340"/>
                </a:lnTo>
                <a:lnTo>
                  <a:pt x="157111" y="692150"/>
                </a:lnTo>
                <a:lnTo>
                  <a:pt x="151536" y="692150"/>
                </a:lnTo>
                <a:lnTo>
                  <a:pt x="142836" y="689610"/>
                </a:lnTo>
                <a:lnTo>
                  <a:pt x="142798" y="680720"/>
                </a:lnTo>
                <a:lnTo>
                  <a:pt x="142773" y="674370"/>
                </a:lnTo>
                <a:lnTo>
                  <a:pt x="135331" y="673100"/>
                </a:lnTo>
                <a:lnTo>
                  <a:pt x="136944" y="674370"/>
                </a:lnTo>
                <a:lnTo>
                  <a:pt x="137325" y="678180"/>
                </a:lnTo>
                <a:lnTo>
                  <a:pt x="137299" y="679450"/>
                </a:lnTo>
                <a:lnTo>
                  <a:pt x="133883" y="680720"/>
                </a:lnTo>
                <a:lnTo>
                  <a:pt x="132816" y="674370"/>
                </a:lnTo>
                <a:lnTo>
                  <a:pt x="129298" y="679450"/>
                </a:lnTo>
                <a:lnTo>
                  <a:pt x="130441" y="683260"/>
                </a:lnTo>
                <a:lnTo>
                  <a:pt x="128371" y="685800"/>
                </a:lnTo>
                <a:lnTo>
                  <a:pt x="127609" y="687070"/>
                </a:lnTo>
                <a:lnTo>
                  <a:pt x="132689" y="687070"/>
                </a:lnTo>
                <a:lnTo>
                  <a:pt x="130340" y="693420"/>
                </a:lnTo>
                <a:lnTo>
                  <a:pt x="126923" y="690880"/>
                </a:lnTo>
                <a:lnTo>
                  <a:pt x="122275" y="695960"/>
                </a:lnTo>
                <a:lnTo>
                  <a:pt x="126174" y="699770"/>
                </a:lnTo>
                <a:lnTo>
                  <a:pt x="129032" y="706120"/>
                </a:lnTo>
                <a:lnTo>
                  <a:pt x="130390" y="713740"/>
                </a:lnTo>
                <a:lnTo>
                  <a:pt x="129819" y="720090"/>
                </a:lnTo>
                <a:lnTo>
                  <a:pt x="128397" y="718820"/>
                </a:lnTo>
                <a:lnTo>
                  <a:pt x="125310" y="717550"/>
                </a:lnTo>
                <a:lnTo>
                  <a:pt x="123888" y="717550"/>
                </a:lnTo>
                <a:lnTo>
                  <a:pt x="117322" y="722630"/>
                </a:lnTo>
                <a:lnTo>
                  <a:pt x="111239" y="727710"/>
                </a:lnTo>
                <a:lnTo>
                  <a:pt x="105460" y="732790"/>
                </a:lnTo>
                <a:lnTo>
                  <a:pt x="99758" y="737870"/>
                </a:lnTo>
                <a:lnTo>
                  <a:pt x="97472" y="737870"/>
                </a:lnTo>
                <a:lnTo>
                  <a:pt x="92570" y="740092"/>
                </a:lnTo>
                <a:lnTo>
                  <a:pt x="96926" y="745490"/>
                </a:lnTo>
                <a:lnTo>
                  <a:pt x="99910" y="754380"/>
                </a:lnTo>
                <a:lnTo>
                  <a:pt x="100609" y="763270"/>
                </a:lnTo>
                <a:lnTo>
                  <a:pt x="98882" y="773430"/>
                </a:lnTo>
                <a:lnTo>
                  <a:pt x="94729" y="782320"/>
                </a:lnTo>
                <a:lnTo>
                  <a:pt x="91287" y="773417"/>
                </a:lnTo>
                <a:lnTo>
                  <a:pt x="91287" y="807720"/>
                </a:lnTo>
                <a:lnTo>
                  <a:pt x="89611" y="808990"/>
                </a:lnTo>
                <a:lnTo>
                  <a:pt x="86906" y="810260"/>
                </a:lnTo>
                <a:lnTo>
                  <a:pt x="91287" y="807720"/>
                </a:lnTo>
                <a:lnTo>
                  <a:pt x="91287" y="773417"/>
                </a:lnTo>
                <a:lnTo>
                  <a:pt x="90805" y="772160"/>
                </a:lnTo>
                <a:lnTo>
                  <a:pt x="90893" y="774700"/>
                </a:lnTo>
                <a:lnTo>
                  <a:pt x="85902" y="783590"/>
                </a:lnTo>
                <a:lnTo>
                  <a:pt x="86601" y="792480"/>
                </a:lnTo>
                <a:lnTo>
                  <a:pt x="86893" y="798830"/>
                </a:lnTo>
                <a:lnTo>
                  <a:pt x="80683" y="805180"/>
                </a:lnTo>
                <a:lnTo>
                  <a:pt x="71628" y="806450"/>
                </a:lnTo>
                <a:lnTo>
                  <a:pt x="69723" y="797560"/>
                </a:lnTo>
                <a:lnTo>
                  <a:pt x="65024" y="796290"/>
                </a:lnTo>
                <a:lnTo>
                  <a:pt x="67830" y="787400"/>
                </a:lnTo>
                <a:lnTo>
                  <a:pt x="75844" y="788670"/>
                </a:lnTo>
                <a:lnTo>
                  <a:pt x="78905" y="783590"/>
                </a:lnTo>
                <a:lnTo>
                  <a:pt x="72339" y="787400"/>
                </a:lnTo>
                <a:lnTo>
                  <a:pt x="72085" y="783590"/>
                </a:lnTo>
                <a:lnTo>
                  <a:pt x="73647" y="779322"/>
                </a:lnTo>
                <a:lnTo>
                  <a:pt x="70650" y="781050"/>
                </a:lnTo>
                <a:lnTo>
                  <a:pt x="62788" y="791210"/>
                </a:lnTo>
                <a:lnTo>
                  <a:pt x="53936" y="801370"/>
                </a:lnTo>
                <a:lnTo>
                  <a:pt x="44335" y="810260"/>
                </a:lnTo>
                <a:lnTo>
                  <a:pt x="44627" y="812800"/>
                </a:lnTo>
                <a:lnTo>
                  <a:pt x="43916" y="817880"/>
                </a:lnTo>
                <a:lnTo>
                  <a:pt x="47396" y="817880"/>
                </a:lnTo>
                <a:lnTo>
                  <a:pt x="49326" y="814070"/>
                </a:lnTo>
                <a:lnTo>
                  <a:pt x="56261" y="814070"/>
                </a:lnTo>
                <a:lnTo>
                  <a:pt x="50368" y="825500"/>
                </a:lnTo>
                <a:lnTo>
                  <a:pt x="55867" y="821690"/>
                </a:lnTo>
                <a:lnTo>
                  <a:pt x="55257" y="829310"/>
                </a:lnTo>
                <a:lnTo>
                  <a:pt x="56388" y="838200"/>
                </a:lnTo>
                <a:lnTo>
                  <a:pt x="49199" y="843280"/>
                </a:lnTo>
                <a:lnTo>
                  <a:pt x="45580" y="842010"/>
                </a:lnTo>
                <a:lnTo>
                  <a:pt x="44437" y="841616"/>
                </a:lnTo>
                <a:lnTo>
                  <a:pt x="45554" y="840740"/>
                </a:lnTo>
                <a:lnTo>
                  <a:pt x="48818" y="838200"/>
                </a:lnTo>
                <a:lnTo>
                  <a:pt x="48234" y="835660"/>
                </a:lnTo>
                <a:lnTo>
                  <a:pt x="46202" y="838200"/>
                </a:lnTo>
                <a:lnTo>
                  <a:pt x="41363" y="840740"/>
                </a:lnTo>
                <a:lnTo>
                  <a:pt x="37528" y="843280"/>
                </a:lnTo>
                <a:lnTo>
                  <a:pt x="38506" y="848360"/>
                </a:lnTo>
                <a:lnTo>
                  <a:pt x="46240" y="847090"/>
                </a:lnTo>
                <a:lnTo>
                  <a:pt x="46075" y="854710"/>
                </a:lnTo>
                <a:lnTo>
                  <a:pt x="48780" y="864870"/>
                </a:lnTo>
                <a:lnTo>
                  <a:pt x="42595" y="869950"/>
                </a:lnTo>
                <a:lnTo>
                  <a:pt x="47104" y="869950"/>
                </a:lnTo>
                <a:lnTo>
                  <a:pt x="48323" y="868680"/>
                </a:lnTo>
                <a:lnTo>
                  <a:pt x="53200" y="868680"/>
                </a:lnTo>
                <a:lnTo>
                  <a:pt x="49733" y="864870"/>
                </a:lnTo>
                <a:lnTo>
                  <a:pt x="52539" y="859790"/>
                </a:lnTo>
                <a:lnTo>
                  <a:pt x="54978" y="854710"/>
                </a:lnTo>
                <a:lnTo>
                  <a:pt x="50393" y="852170"/>
                </a:lnTo>
                <a:lnTo>
                  <a:pt x="56857" y="852170"/>
                </a:lnTo>
                <a:lnTo>
                  <a:pt x="60579" y="850900"/>
                </a:lnTo>
                <a:lnTo>
                  <a:pt x="64236" y="848360"/>
                </a:lnTo>
                <a:lnTo>
                  <a:pt x="70434" y="847090"/>
                </a:lnTo>
                <a:lnTo>
                  <a:pt x="68275" y="845820"/>
                </a:lnTo>
                <a:lnTo>
                  <a:pt x="65024" y="845820"/>
                </a:lnTo>
                <a:lnTo>
                  <a:pt x="68072" y="843280"/>
                </a:lnTo>
                <a:lnTo>
                  <a:pt x="69596" y="842010"/>
                </a:lnTo>
                <a:lnTo>
                  <a:pt x="69151" y="840740"/>
                </a:lnTo>
                <a:lnTo>
                  <a:pt x="68605" y="839470"/>
                </a:lnTo>
                <a:lnTo>
                  <a:pt x="68668" y="839114"/>
                </a:lnTo>
                <a:lnTo>
                  <a:pt x="68529" y="839470"/>
                </a:lnTo>
                <a:lnTo>
                  <a:pt x="68402" y="838200"/>
                </a:lnTo>
                <a:lnTo>
                  <a:pt x="68376" y="839470"/>
                </a:lnTo>
                <a:lnTo>
                  <a:pt x="63347" y="839470"/>
                </a:lnTo>
                <a:lnTo>
                  <a:pt x="60350" y="833120"/>
                </a:lnTo>
                <a:lnTo>
                  <a:pt x="66535" y="825500"/>
                </a:lnTo>
                <a:lnTo>
                  <a:pt x="66217" y="821690"/>
                </a:lnTo>
                <a:lnTo>
                  <a:pt x="66116" y="820420"/>
                </a:lnTo>
                <a:lnTo>
                  <a:pt x="69303" y="819150"/>
                </a:lnTo>
                <a:lnTo>
                  <a:pt x="67538" y="824230"/>
                </a:lnTo>
                <a:lnTo>
                  <a:pt x="70954" y="824230"/>
                </a:lnTo>
                <a:lnTo>
                  <a:pt x="70523" y="819150"/>
                </a:lnTo>
                <a:lnTo>
                  <a:pt x="70307" y="816610"/>
                </a:lnTo>
                <a:lnTo>
                  <a:pt x="75209" y="820420"/>
                </a:lnTo>
                <a:lnTo>
                  <a:pt x="79502" y="817880"/>
                </a:lnTo>
                <a:lnTo>
                  <a:pt x="79387" y="816610"/>
                </a:lnTo>
                <a:lnTo>
                  <a:pt x="79527" y="817880"/>
                </a:lnTo>
                <a:lnTo>
                  <a:pt x="81165" y="817880"/>
                </a:lnTo>
                <a:lnTo>
                  <a:pt x="80683" y="817194"/>
                </a:lnTo>
                <a:lnTo>
                  <a:pt x="83807" y="815340"/>
                </a:lnTo>
                <a:lnTo>
                  <a:pt x="81229" y="824230"/>
                </a:lnTo>
                <a:lnTo>
                  <a:pt x="86131" y="817880"/>
                </a:lnTo>
                <a:lnTo>
                  <a:pt x="91440" y="815340"/>
                </a:lnTo>
                <a:lnTo>
                  <a:pt x="94640" y="812800"/>
                </a:lnTo>
                <a:lnTo>
                  <a:pt x="96240" y="811530"/>
                </a:lnTo>
                <a:lnTo>
                  <a:pt x="96380" y="810260"/>
                </a:lnTo>
                <a:lnTo>
                  <a:pt x="96659" y="807720"/>
                </a:lnTo>
                <a:lnTo>
                  <a:pt x="98259" y="806450"/>
                </a:lnTo>
                <a:lnTo>
                  <a:pt x="99847" y="805180"/>
                </a:lnTo>
                <a:lnTo>
                  <a:pt x="97282" y="796290"/>
                </a:lnTo>
                <a:lnTo>
                  <a:pt x="98882" y="801370"/>
                </a:lnTo>
                <a:lnTo>
                  <a:pt x="100012" y="797560"/>
                </a:lnTo>
                <a:lnTo>
                  <a:pt x="100596" y="796290"/>
                </a:lnTo>
                <a:lnTo>
                  <a:pt x="101180" y="795020"/>
                </a:lnTo>
                <a:lnTo>
                  <a:pt x="102400" y="792480"/>
                </a:lnTo>
                <a:lnTo>
                  <a:pt x="103657" y="788670"/>
                </a:lnTo>
                <a:lnTo>
                  <a:pt x="104851" y="789940"/>
                </a:lnTo>
                <a:lnTo>
                  <a:pt x="105702" y="788670"/>
                </a:lnTo>
                <a:lnTo>
                  <a:pt x="109943" y="782320"/>
                </a:lnTo>
                <a:lnTo>
                  <a:pt x="114350" y="773430"/>
                </a:lnTo>
                <a:lnTo>
                  <a:pt x="120345" y="765810"/>
                </a:lnTo>
                <a:lnTo>
                  <a:pt x="130200" y="760730"/>
                </a:lnTo>
                <a:lnTo>
                  <a:pt x="131686" y="756920"/>
                </a:lnTo>
                <a:lnTo>
                  <a:pt x="133007" y="751840"/>
                </a:lnTo>
                <a:lnTo>
                  <a:pt x="138620" y="748030"/>
                </a:lnTo>
                <a:lnTo>
                  <a:pt x="143217" y="749300"/>
                </a:lnTo>
                <a:lnTo>
                  <a:pt x="143776" y="748030"/>
                </a:lnTo>
                <a:lnTo>
                  <a:pt x="145440" y="744220"/>
                </a:lnTo>
                <a:lnTo>
                  <a:pt x="157429" y="741680"/>
                </a:lnTo>
                <a:lnTo>
                  <a:pt x="155079" y="736600"/>
                </a:lnTo>
                <a:lnTo>
                  <a:pt x="163944" y="735330"/>
                </a:lnTo>
                <a:lnTo>
                  <a:pt x="170700" y="728980"/>
                </a:lnTo>
                <a:lnTo>
                  <a:pt x="176390" y="720090"/>
                </a:lnTo>
                <a:lnTo>
                  <a:pt x="181978" y="713740"/>
                </a:lnTo>
                <a:lnTo>
                  <a:pt x="177507" y="708660"/>
                </a:lnTo>
                <a:lnTo>
                  <a:pt x="181914" y="704850"/>
                </a:lnTo>
                <a:lnTo>
                  <a:pt x="184975" y="698500"/>
                </a:lnTo>
                <a:lnTo>
                  <a:pt x="187820" y="693420"/>
                </a:lnTo>
                <a:lnTo>
                  <a:pt x="188518" y="692150"/>
                </a:lnTo>
                <a:lnTo>
                  <a:pt x="184048" y="688340"/>
                </a:lnTo>
                <a:lnTo>
                  <a:pt x="187083" y="683260"/>
                </a:lnTo>
                <a:lnTo>
                  <a:pt x="192989" y="679450"/>
                </a:lnTo>
                <a:lnTo>
                  <a:pt x="199961" y="674370"/>
                </a:lnTo>
                <a:lnTo>
                  <a:pt x="206209" y="669290"/>
                </a:lnTo>
                <a:lnTo>
                  <a:pt x="207251" y="671830"/>
                </a:lnTo>
                <a:lnTo>
                  <a:pt x="202666" y="674370"/>
                </a:lnTo>
                <a:lnTo>
                  <a:pt x="211759" y="673100"/>
                </a:lnTo>
                <a:lnTo>
                  <a:pt x="213550" y="669290"/>
                </a:lnTo>
                <a:lnTo>
                  <a:pt x="214757" y="666750"/>
                </a:lnTo>
                <a:lnTo>
                  <a:pt x="216865" y="661670"/>
                </a:lnTo>
                <a:lnTo>
                  <a:pt x="220103" y="654050"/>
                </a:lnTo>
                <a:lnTo>
                  <a:pt x="222554" y="646430"/>
                </a:lnTo>
                <a:lnTo>
                  <a:pt x="230022" y="646430"/>
                </a:lnTo>
                <a:lnTo>
                  <a:pt x="230670" y="642620"/>
                </a:lnTo>
                <a:lnTo>
                  <a:pt x="232664" y="641350"/>
                </a:lnTo>
                <a:lnTo>
                  <a:pt x="235724" y="641350"/>
                </a:lnTo>
                <a:lnTo>
                  <a:pt x="237337" y="640080"/>
                </a:lnTo>
                <a:lnTo>
                  <a:pt x="236181" y="640080"/>
                </a:lnTo>
                <a:lnTo>
                  <a:pt x="237731" y="638810"/>
                </a:lnTo>
                <a:lnTo>
                  <a:pt x="239661" y="636270"/>
                </a:lnTo>
                <a:lnTo>
                  <a:pt x="241046" y="632460"/>
                </a:lnTo>
                <a:lnTo>
                  <a:pt x="246329" y="636270"/>
                </a:lnTo>
                <a:lnTo>
                  <a:pt x="246494" y="635000"/>
                </a:lnTo>
                <a:lnTo>
                  <a:pt x="250672" y="635000"/>
                </a:lnTo>
                <a:lnTo>
                  <a:pt x="247992" y="632460"/>
                </a:lnTo>
                <a:lnTo>
                  <a:pt x="246646" y="631190"/>
                </a:lnTo>
                <a:lnTo>
                  <a:pt x="242176" y="628650"/>
                </a:lnTo>
                <a:lnTo>
                  <a:pt x="242684" y="627380"/>
                </a:lnTo>
                <a:lnTo>
                  <a:pt x="242951" y="624840"/>
                </a:lnTo>
                <a:lnTo>
                  <a:pt x="242785" y="623570"/>
                </a:lnTo>
                <a:lnTo>
                  <a:pt x="247256" y="624840"/>
                </a:lnTo>
                <a:lnTo>
                  <a:pt x="248285" y="623570"/>
                </a:lnTo>
                <a:lnTo>
                  <a:pt x="249301" y="622300"/>
                </a:lnTo>
                <a:lnTo>
                  <a:pt x="250812" y="619760"/>
                </a:lnTo>
                <a:lnTo>
                  <a:pt x="251561" y="618490"/>
                </a:lnTo>
                <a:lnTo>
                  <a:pt x="256667" y="619760"/>
                </a:lnTo>
                <a:lnTo>
                  <a:pt x="256806" y="618490"/>
                </a:lnTo>
                <a:lnTo>
                  <a:pt x="257225" y="614680"/>
                </a:lnTo>
                <a:lnTo>
                  <a:pt x="259956" y="609600"/>
                </a:lnTo>
                <a:lnTo>
                  <a:pt x="261924" y="603250"/>
                </a:lnTo>
                <a:lnTo>
                  <a:pt x="260184" y="596900"/>
                </a:lnTo>
                <a:lnTo>
                  <a:pt x="262407" y="596900"/>
                </a:lnTo>
                <a:lnTo>
                  <a:pt x="261150" y="598170"/>
                </a:lnTo>
                <a:lnTo>
                  <a:pt x="263550" y="596900"/>
                </a:lnTo>
                <a:lnTo>
                  <a:pt x="268338" y="594360"/>
                </a:lnTo>
                <a:lnTo>
                  <a:pt x="268719" y="590550"/>
                </a:lnTo>
                <a:lnTo>
                  <a:pt x="275196" y="595630"/>
                </a:lnTo>
                <a:lnTo>
                  <a:pt x="274802" y="590550"/>
                </a:lnTo>
                <a:lnTo>
                  <a:pt x="274205" y="582930"/>
                </a:lnTo>
                <a:lnTo>
                  <a:pt x="274104" y="581660"/>
                </a:lnTo>
                <a:lnTo>
                  <a:pt x="280962" y="581660"/>
                </a:lnTo>
                <a:lnTo>
                  <a:pt x="284353" y="582930"/>
                </a:lnTo>
                <a:lnTo>
                  <a:pt x="284797" y="590550"/>
                </a:lnTo>
                <a:lnTo>
                  <a:pt x="286600" y="581660"/>
                </a:lnTo>
                <a:lnTo>
                  <a:pt x="287147" y="580390"/>
                </a:lnTo>
                <a:lnTo>
                  <a:pt x="288251" y="577850"/>
                </a:lnTo>
                <a:lnTo>
                  <a:pt x="289674" y="574040"/>
                </a:lnTo>
                <a:lnTo>
                  <a:pt x="290830" y="567690"/>
                </a:lnTo>
                <a:lnTo>
                  <a:pt x="293827" y="571500"/>
                </a:lnTo>
                <a:lnTo>
                  <a:pt x="296329" y="568960"/>
                </a:lnTo>
                <a:lnTo>
                  <a:pt x="296316" y="567690"/>
                </a:lnTo>
                <a:lnTo>
                  <a:pt x="296176" y="560070"/>
                </a:lnTo>
                <a:lnTo>
                  <a:pt x="300621" y="561340"/>
                </a:lnTo>
                <a:lnTo>
                  <a:pt x="304101" y="560070"/>
                </a:lnTo>
                <a:lnTo>
                  <a:pt x="311061" y="557530"/>
                </a:lnTo>
                <a:lnTo>
                  <a:pt x="319925" y="551180"/>
                </a:lnTo>
                <a:lnTo>
                  <a:pt x="323469" y="548640"/>
                </a:lnTo>
                <a:lnTo>
                  <a:pt x="337578" y="537210"/>
                </a:lnTo>
                <a:lnTo>
                  <a:pt x="353174" y="528320"/>
                </a:lnTo>
                <a:lnTo>
                  <a:pt x="349504" y="524510"/>
                </a:lnTo>
                <a:lnTo>
                  <a:pt x="353377" y="523240"/>
                </a:lnTo>
                <a:lnTo>
                  <a:pt x="358355" y="521970"/>
                </a:lnTo>
                <a:lnTo>
                  <a:pt x="358000" y="518160"/>
                </a:lnTo>
                <a:lnTo>
                  <a:pt x="361226" y="519430"/>
                </a:lnTo>
                <a:lnTo>
                  <a:pt x="364705" y="519430"/>
                </a:lnTo>
                <a:lnTo>
                  <a:pt x="364121" y="523240"/>
                </a:lnTo>
                <a:lnTo>
                  <a:pt x="369049" y="518160"/>
                </a:lnTo>
                <a:lnTo>
                  <a:pt x="374116" y="515620"/>
                </a:lnTo>
                <a:lnTo>
                  <a:pt x="377964" y="511810"/>
                </a:lnTo>
                <a:lnTo>
                  <a:pt x="378206" y="510540"/>
                </a:lnTo>
                <a:lnTo>
                  <a:pt x="378714" y="508000"/>
                </a:lnTo>
                <a:lnTo>
                  <a:pt x="379209" y="505460"/>
                </a:lnTo>
                <a:lnTo>
                  <a:pt x="382397" y="506730"/>
                </a:lnTo>
                <a:lnTo>
                  <a:pt x="380784" y="510540"/>
                </a:lnTo>
                <a:lnTo>
                  <a:pt x="382981" y="511810"/>
                </a:lnTo>
                <a:lnTo>
                  <a:pt x="383133" y="510540"/>
                </a:lnTo>
                <a:lnTo>
                  <a:pt x="383552" y="506730"/>
                </a:lnTo>
                <a:lnTo>
                  <a:pt x="387934" y="509270"/>
                </a:lnTo>
                <a:lnTo>
                  <a:pt x="386461" y="510540"/>
                </a:lnTo>
                <a:lnTo>
                  <a:pt x="386168" y="513080"/>
                </a:lnTo>
                <a:lnTo>
                  <a:pt x="389674" y="508000"/>
                </a:lnTo>
                <a:lnTo>
                  <a:pt x="389585" y="506730"/>
                </a:lnTo>
                <a:lnTo>
                  <a:pt x="389509" y="505460"/>
                </a:lnTo>
                <a:lnTo>
                  <a:pt x="389267" y="501650"/>
                </a:lnTo>
                <a:lnTo>
                  <a:pt x="386283" y="495300"/>
                </a:lnTo>
                <a:lnTo>
                  <a:pt x="382041" y="488950"/>
                </a:lnTo>
                <a:lnTo>
                  <a:pt x="389318" y="488950"/>
                </a:lnTo>
                <a:lnTo>
                  <a:pt x="391058" y="486410"/>
                </a:lnTo>
                <a:lnTo>
                  <a:pt x="390664" y="483870"/>
                </a:lnTo>
                <a:lnTo>
                  <a:pt x="389877" y="478790"/>
                </a:lnTo>
                <a:lnTo>
                  <a:pt x="393484" y="480060"/>
                </a:lnTo>
                <a:lnTo>
                  <a:pt x="398183" y="481330"/>
                </a:lnTo>
                <a:lnTo>
                  <a:pt x="393700" y="486410"/>
                </a:lnTo>
                <a:lnTo>
                  <a:pt x="398297" y="483870"/>
                </a:lnTo>
                <a:lnTo>
                  <a:pt x="404850" y="478790"/>
                </a:lnTo>
                <a:lnTo>
                  <a:pt x="409892" y="473710"/>
                </a:lnTo>
                <a:lnTo>
                  <a:pt x="409917" y="468630"/>
                </a:lnTo>
                <a:lnTo>
                  <a:pt x="412140" y="468630"/>
                </a:lnTo>
                <a:lnTo>
                  <a:pt x="414388" y="464820"/>
                </a:lnTo>
                <a:lnTo>
                  <a:pt x="414591" y="463550"/>
                </a:lnTo>
                <a:lnTo>
                  <a:pt x="421474" y="458470"/>
                </a:lnTo>
                <a:lnTo>
                  <a:pt x="422541" y="458470"/>
                </a:lnTo>
                <a:lnTo>
                  <a:pt x="428536" y="453390"/>
                </a:lnTo>
                <a:lnTo>
                  <a:pt x="425894" y="453390"/>
                </a:lnTo>
                <a:lnTo>
                  <a:pt x="422287" y="443230"/>
                </a:lnTo>
                <a:lnTo>
                  <a:pt x="429920" y="447040"/>
                </a:lnTo>
                <a:lnTo>
                  <a:pt x="433349" y="443230"/>
                </a:lnTo>
                <a:lnTo>
                  <a:pt x="434492" y="441960"/>
                </a:lnTo>
                <a:lnTo>
                  <a:pt x="434949" y="443230"/>
                </a:lnTo>
                <a:lnTo>
                  <a:pt x="438823" y="441960"/>
                </a:lnTo>
                <a:lnTo>
                  <a:pt x="442709" y="440690"/>
                </a:lnTo>
                <a:lnTo>
                  <a:pt x="444868" y="438150"/>
                </a:lnTo>
                <a:lnTo>
                  <a:pt x="447116" y="435610"/>
                </a:lnTo>
                <a:lnTo>
                  <a:pt x="455117" y="433070"/>
                </a:lnTo>
                <a:lnTo>
                  <a:pt x="450672" y="427990"/>
                </a:lnTo>
                <a:lnTo>
                  <a:pt x="450151" y="422910"/>
                </a:lnTo>
                <a:lnTo>
                  <a:pt x="456209" y="421640"/>
                </a:lnTo>
                <a:lnTo>
                  <a:pt x="464312" y="420370"/>
                </a:lnTo>
                <a:lnTo>
                  <a:pt x="469938" y="416560"/>
                </a:lnTo>
                <a:lnTo>
                  <a:pt x="465239" y="415290"/>
                </a:lnTo>
                <a:lnTo>
                  <a:pt x="469138" y="414020"/>
                </a:lnTo>
                <a:lnTo>
                  <a:pt x="477088" y="415290"/>
                </a:lnTo>
                <a:lnTo>
                  <a:pt x="485749" y="419100"/>
                </a:lnTo>
                <a:lnTo>
                  <a:pt x="493331" y="419100"/>
                </a:lnTo>
                <a:lnTo>
                  <a:pt x="491591" y="421640"/>
                </a:lnTo>
                <a:lnTo>
                  <a:pt x="490943" y="422910"/>
                </a:lnTo>
                <a:lnTo>
                  <a:pt x="496735" y="421640"/>
                </a:lnTo>
                <a:lnTo>
                  <a:pt x="495477" y="417830"/>
                </a:lnTo>
                <a:lnTo>
                  <a:pt x="492633" y="414020"/>
                </a:lnTo>
                <a:lnTo>
                  <a:pt x="493395" y="410210"/>
                </a:lnTo>
                <a:lnTo>
                  <a:pt x="493649" y="408940"/>
                </a:lnTo>
                <a:lnTo>
                  <a:pt x="497687" y="411480"/>
                </a:lnTo>
                <a:lnTo>
                  <a:pt x="498652" y="419100"/>
                </a:lnTo>
                <a:lnTo>
                  <a:pt x="504164" y="415290"/>
                </a:lnTo>
                <a:lnTo>
                  <a:pt x="507238" y="412750"/>
                </a:lnTo>
                <a:lnTo>
                  <a:pt x="508812" y="408940"/>
                </a:lnTo>
                <a:lnTo>
                  <a:pt x="510387" y="405130"/>
                </a:lnTo>
                <a:lnTo>
                  <a:pt x="514896" y="397510"/>
                </a:lnTo>
                <a:lnTo>
                  <a:pt x="522071" y="393700"/>
                </a:lnTo>
                <a:lnTo>
                  <a:pt x="514985" y="391160"/>
                </a:lnTo>
                <a:lnTo>
                  <a:pt x="516953" y="386080"/>
                </a:lnTo>
                <a:lnTo>
                  <a:pt x="522325" y="383540"/>
                </a:lnTo>
                <a:lnTo>
                  <a:pt x="529564" y="382270"/>
                </a:lnTo>
                <a:lnTo>
                  <a:pt x="535660" y="379730"/>
                </a:lnTo>
                <a:lnTo>
                  <a:pt x="537603" y="373380"/>
                </a:lnTo>
                <a:lnTo>
                  <a:pt x="539635" y="373380"/>
                </a:lnTo>
                <a:lnTo>
                  <a:pt x="540181" y="374650"/>
                </a:lnTo>
                <a:lnTo>
                  <a:pt x="540804" y="373380"/>
                </a:lnTo>
                <a:lnTo>
                  <a:pt x="541426" y="372110"/>
                </a:lnTo>
                <a:lnTo>
                  <a:pt x="542658" y="369570"/>
                </a:lnTo>
                <a:lnTo>
                  <a:pt x="543826" y="368300"/>
                </a:lnTo>
                <a:lnTo>
                  <a:pt x="548513" y="363220"/>
                </a:lnTo>
                <a:lnTo>
                  <a:pt x="550849" y="360680"/>
                </a:lnTo>
                <a:lnTo>
                  <a:pt x="550468" y="358140"/>
                </a:lnTo>
                <a:lnTo>
                  <a:pt x="549910" y="354330"/>
                </a:lnTo>
                <a:lnTo>
                  <a:pt x="560133" y="355600"/>
                </a:lnTo>
                <a:lnTo>
                  <a:pt x="567372" y="347980"/>
                </a:lnTo>
                <a:lnTo>
                  <a:pt x="570979" y="342900"/>
                </a:lnTo>
                <a:lnTo>
                  <a:pt x="573684" y="339090"/>
                </a:lnTo>
                <a:lnTo>
                  <a:pt x="581139" y="341630"/>
                </a:lnTo>
                <a:lnTo>
                  <a:pt x="584161" y="339090"/>
                </a:lnTo>
                <a:lnTo>
                  <a:pt x="585673" y="337820"/>
                </a:lnTo>
                <a:lnTo>
                  <a:pt x="593255" y="331470"/>
                </a:lnTo>
                <a:lnTo>
                  <a:pt x="594118" y="332740"/>
                </a:lnTo>
                <a:lnTo>
                  <a:pt x="603046" y="327660"/>
                </a:lnTo>
                <a:lnTo>
                  <a:pt x="603135" y="323850"/>
                </a:lnTo>
                <a:lnTo>
                  <a:pt x="603275" y="316230"/>
                </a:lnTo>
                <a:lnTo>
                  <a:pt x="605942" y="316230"/>
                </a:lnTo>
                <a:lnTo>
                  <a:pt x="605650" y="318770"/>
                </a:lnTo>
                <a:lnTo>
                  <a:pt x="606107" y="320040"/>
                </a:lnTo>
                <a:lnTo>
                  <a:pt x="612432" y="316230"/>
                </a:lnTo>
                <a:lnTo>
                  <a:pt x="614540" y="314960"/>
                </a:lnTo>
                <a:lnTo>
                  <a:pt x="616191" y="313690"/>
                </a:lnTo>
                <a:lnTo>
                  <a:pt x="619480" y="311150"/>
                </a:lnTo>
                <a:lnTo>
                  <a:pt x="622554" y="306070"/>
                </a:lnTo>
                <a:lnTo>
                  <a:pt x="624179" y="300990"/>
                </a:lnTo>
                <a:lnTo>
                  <a:pt x="625411" y="297180"/>
                </a:lnTo>
                <a:lnTo>
                  <a:pt x="630174" y="300990"/>
                </a:lnTo>
                <a:lnTo>
                  <a:pt x="634161" y="298450"/>
                </a:lnTo>
                <a:lnTo>
                  <a:pt x="637082" y="297180"/>
                </a:lnTo>
                <a:lnTo>
                  <a:pt x="642924" y="294640"/>
                </a:lnTo>
                <a:lnTo>
                  <a:pt x="652983" y="289560"/>
                </a:lnTo>
                <a:lnTo>
                  <a:pt x="660844" y="281940"/>
                </a:lnTo>
                <a:lnTo>
                  <a:pt x="661619" y="283210"/>
                </a:lnTo>
                <a:lnTo>
                  <a:pt x="661200" y="284480"/>
                </a:lnTo>
                <a:lnTo>
                  <a:pt x="664616" y="281940"/>
                </a:lnTo>
                <a:lnTo>
                  <a:pt x="671461" y="276860"/>
                </a:lnTo>
                <a:lnTo>
                  <a:pt x="678014" y="274320"/>
                </a:lnTo>
                <a:lnTo>
                  <a:pt x="684580" y="271780"/>
                </a:lnTo>
                <a:lnTo>
                  <a:pt x="694423" y="265430"/>
                </a:lnTo>
                <a:lnTo>
                  <a:pt x="694867" y="254000"/>
                </a:lnTo>
                <a:lnTo>
                  <a:pt x="699884" y="243840"/>
                </a:lnTo>
                <a:lnTo>
                  <a:pt x="700506" y="242570"/>
                </a:lnTo>
                <a:lnTo>
                  <a:pt x="694474" y="243840"/>
                </a:lnTo>
                <a:lnTo>
                  <a:pt x="692937" y="241300"/>
                </a:lnTo>
                <a:lnTo>
                  <a:pt x="692696" y="238760"/>
                </a:lnTo>
                <a:lnTo>
                  <a:pt x="692454" y="236220"/>
                </a:lnTo>
                <a:lnTo>
                  <a:pt x="691019" y="234950"/>
                </a:lnTo>
                <a:lnTo>
                  <a:pt x="689584" y="233680"/>
                </a:lnTo>
                <a:lnTo>
                  <a:pt x="693356" y="229870"/>
                </a:lnTo>
                <a:lnTo>
                  <a:pt x="705307" y="231140"/>
                </a:lnTo>
                <a:lnTo>
                  <a:pt x="700379" y="236220"/>
                </a:lnTo>
                <a:lnTo>
                  <a:pt x="698868" y="236220"/>
                </a:lnTo>
                <a:lnTo>
                  <a:pt x="703580" y="240030"/>
                </a:lnTo>
                <a:lnTo>
                  <a:pt x="715505" y="234950"/>
                </a:lnTo>
                <a:lnTo>
                  <a:pt x="719937" y="236220"/>
                </a:lnTo>
                <a:lnTo>
                  <a:pt x="721868" y="234950"/>
                </a:lnTo>
                <a:lnTo>
                  <a:pt x="729551" y="229870"/>
                </a:lnTo>
                <a:lnTo>
                  <a:pt x="733399" y="227330"/>
                </a:lnTo>
                <a:lnTo>
                  <a:pt x="737247" y="224790"/>
                </a:lnTo>
                <a:lnTo>
                  <a:pt x="762863" y="212090"/>
                </a:lnTo>
                <a:lnTo>
                  <a:pt x="773074" y="207010"/>
                </a:lnTo>
                <a:lnTo>
                  <a:pt x="783704" y="200660"/>
                </a:lnTo>
                <a:lnTo>
                  <a:pt x="790079" y="196850"/>
                </a:lnTo>
                <a:lnTo>
                  <a:pt x="782510" y="190500"/>
                </a:lnTo>
                <a:lnTo>
                  <a:pt x="785139" y="189230"/>
                </a:lnTo>
                <a:lnTo>
                  <a:pt x="790371" y="186690"/>
                </a:lnTo>
                <a:lnTo>
                  <a:pt x="793534" y="186690"/>
                </a:lnTo>
                <a:lnTo>
                  <a:pt x="796975" y="190500"/>
                </a:lnTo>
                <a:lnTo>
                  <a:pt x="791375" y="194310"/>
                </a:lnTo>
                <a:lnTo>
                  <a:pt x="797039" y="196850"/>
                </a:lnTo>
                <a:lnTo>
                  <a:pt x="797814" y="186690"/>
                </a:lnTo>
                <a:lnTo>
                  <a:pt x="798017" y="184150"/>
                </a:lnTo>
                <a:lnTo>
                  <a:pt x="797115" y="182880"/>
                </a:lnTo>
                <a:lnTo>
                  <a:pt x="802728" y="182880"/>
                </a:lnTo>
                <a:lnTo>
                  <a:pt x="803097" y="186690"/>
                </a:lnTo>
                <a:lnTo>
                  <a:pt x="801725" y="190500"/>
                </a:lnTo>
                <a:lnTo>
                  <a:pt x="802170" y="191770"/>
                </a:lnTo>
                <a:lnTo>
                  <a:pt x="806196" y="189230"/>
                </a:lnTo>
                <a:lnTo>
                  <a:pt x="804621" y="187960"/>
                </a:lnTo>
                <a:lnTo>
                  <a:pt x="806132" y="182880"/>
                </a:lnTo>
                <a:lnTo>
                  <a:pt x="804900" y="180340"/>
                </a:lnTo>
                <a:lnTo>
                  <a:pt x="804291" y="179070"/>
                </a:lnTo>
                <a:lnTo>
                  <a:pt x="808786" y="176530"/>
                </a:lnTo>
                <a:lnTo>
                  <a:pt x="811034" y="175260"/>
                </a:lnTo>
                <a:lnTo>
                  <a:pt x="816089" y="174002"/>
                </a:lnTo>
                <a:lnTo>
                  <a:pt x="817727" y="171450"/>
                </a:lnTo>
                <a:lnTo>
                  <a:pt x="817638" y="176530"/>
                </a:lnTo>
                <a:lnTo>
                  <a:pt x="816140" y="175729"/>
                </a:lnTo>
                <a:lnTo>
                  <a:pt x="816178" y="179070"/>
                </a:lnTo>
                <a:lnTo>
                  <a:pt x="817994" y="177800"/>
                </a:lnTo>
                <a:lnTo>
                  <a:pt x="818311" y="179070"/>
                </a:lnTo>
                <a:lnTo>
                  <a:pt x="819023" y="179070"/>
                </a:lnTo>
                <a:lnTo>
                  <a:pt x="819810" y="177800"/>
                </a:lnTo>
                <a:lnTo>
                  <a:pt x="820597" y="176530"/>
                </a:lnTo>
                <a:lnTo>
                  <a:pt x="830618" y="171450"/>
                </a:lnTo>
                <a:lnTo>
                  <a:pt x="822883" y="167640"/>
                </a:lnTo>
                <a:lnTo>
                  <a:pt x="823480" y="166370"/>
                </a:lnTo>
                <a:lnTo>
                  <a:pt x="825271" y="162560"/>
                </a:lnTo>
                <a:lnTo>
                  <a:pt x="832192" y="162560"/>
                </a:lnTo>
                <a:lnTo>
                  <a:pt x="823366" y="158750"/>
                </a:lnTo>
                <a:lnTo>
                  <a:pt x="835063" y="158750"/>
                </a:lnTo>
                <a:lnTo>
                  <a:pt x="848321" y="152400"/>
                </a:lnTo>
                <a:lnTo>
                  <a:pt x="860247" y="144780"/>
                </a:lnTo>
                <a:lnTo>
                  <a:pt x="865416" y="142240"/>
                </a:lnTo>
                <a:lnTo>
                  <a:pt x="867994" y="140970"/>
                </a:lnTo>
                <a:lnTo>
                  <a:pt x="869683" y="137160"/>
                </a:lnTo>
                <a:lnTo>
                  <a:pt x="871372" y="133350"/>
                </a:lnTo>
                <a:lnTo>
                  <a:pt x="877468" y="129540"/>
                </a:lnTo>
                <a:lnTo>
                  <a:pt x="885228" y="125730"/>
                </a:lnTo>
                <a:lnTo>
                  <a:pt x="882624" y="125730"/>
                </a:lnTo>
                <a:lnTo>
                  <a:pt x="881583" y="124460"/>
                </a:lnTo>
                <a:lnTo>
                  <a:pt x="880554" y="123190"/>
                </a:lnTo>
                <a:lnTo>
                  <a:pt x="878471" y="120650"/>
                </a:lnTo>
                <a:lnTo>
                  <a:pt x="877430" y="119380"/>
                </a:lnTo>
                <a:lnTo>
                  <a:pt x="884389" y="116840"/>
                </a:lnTo>
                <a:lnTo>
                  <a:pt x="889495" y="123190"/>
                </a:lnTo>
                <a:lnTo>
                  <a:pt x="895731" y="123190"/>
                </a:lnTo>
                <a:lnTo>
                  <a:pt x="902944" y="121920"/>
                </a:lnTo>
                <a:lnTo>
                  <a:pt x="910983" y="124460"/>
                </a:lnTo>
                <a:lnTo>
                  <a:pt x="910259" y="121920"/>
                </a:lnTo>
                <a:lnTo>
                  <a:pt x="909891" y="120650"/>
                </a:lnTo>
                <a:lnTo>
                  <a:pt x="913663" y="116840"/>
                </a:lnTo>
                <a:lnTo>
                  <a:pt x="914908" y="115570"/>
                </a:lnTo>
                <a:lnTo>
                  <a:pt x="919137" y="110490"/>
                </a:lnTo>
                <a:lnTo>
                  <a:pt x="915682" y="106680"/>
                </a:lnTo>
                <a:lnTo>
                  <a:pt x="921766" y="104140"/>
                </a:lnTo>
                <a:lnTo>
                  <a:pt x="918997" y="111760"/>
                </a:lnTo>
                <a:lnTo>
                  <a:pt x="924991" y="113030"/>
                </a:lnTo>
                <a:lnTo>
                  <a:pt x="934110" y="105410"/>
                </a:lnTo>
                <a:lnTo>
                  <a:pt x="938009" y="104140"/>
                </a:lnTo>
                <a:lnTo>
                  <a:pt x="945794" y="101600"/>
                </a:lnTo>
                <a:lnTo>
                  <a:pt x="958481" y="97790"/>
                </a:lnTo>
                <a:lnTo>
                  <a:pt x="961517" y="96520"/>
                </a:lnTo>
                <a:lnTo>
                  <a:pt x="970622" y="92710"/>
                </a:lnTo>
                <a:lnTo>
                  <a:pt x="969911" y="90170"/>
                </a:lnTo>
                <a:lnTo>
                  <a:pt x="965720" y="88900"/>
                </a:lnTo>
                <a:lnTo>
                  <a:pt x="967778" y="83820"/>
                </a:lnTo>
                <a:lnTo>
                  <a:pt x="981062" y="90170"/>
                </a:lnTo>
                <a:lnTo>
                  <a:pt x="983767" y="87630"/>
                </a:lnTo>
                <a:lnTo>
                  <a:pt x="982065" y="83820"/>
                </a:lnTo>
                <a:lnTo>
                  <a:pt x="978674" y="76200"/>
                </a:lnTo>
                <a:lnTo>
                  <a:pt x="987793" y="81280"/>
                </a:lnTo>
                <a:lnTo>
                  <a:pt x="983767" y="77470"/>
                </a:lnTo>
                <a:lnTo>
                  <a:pt x="985659" y="76200"/>
                </a:lnTo>
                <a:lnTo>
                  <a:pt x="998956" y="73660"/>
                </a:lnTo>
                <a:lnTo>
                  <a:pt x="1011529" y="68580"/>
                </a:lnTo>
                <a:lnTo>
                  <a:pt x="1023759" y="63500"/>
                </a:lnTo>
                <a:lnTo>
                  <a:pt x="1036053" y="57150"/>
                </a:lnTo>
                <a:lnTo>
                  <a:pt x="1048537" y="52070"/>
                </a:lnTo>
                <a:lnTo>
                  <a:pt x="1068247" y="48260"/>
                </a:lnTo>
                <a:lnTo>
                  <a:pt x="1082116" y="48260"/>
                </a:lnTo>
                <a:lnTo>
                  <a:pt x="1089253" y="49530"/>
                </a:lnTo>
                <a:lnTo>
                  <a:pt x="1086446" y="48260"/>
                </a:lnTo>
                <a:lnTo>
                  <a:pt x="1083652" y="46990"/>
                </a:lnTo>
                <a:lnTo>
                  <a:pt x="1086510" y="45720"/>
                </a:lnTo>
                <a:lnTo>
                  <a:pt x="1089926" y="44450"/>
                </a:lnTo>
                <a:lnTo>
                  <a:pt x="1087412" y="44450"/>
                </a:lnTo>
                <a:lnTo>
                  <a:pt x="1087996" y="41910"/>
                </a:lnTo>
                <a:lnTo>
                  <a:pt x="1088580" y="39370"/>
                </a:lnTo>
                <a:lnTo>
                  <a:pt x="1087983" y="38100"/>
                </a:lnTo>
                <a:lnTo>
                  <a:pt x="1087386" y="36830"/>
                </a:lnTo>
                <a:lnTo>
                  <a:pt x="1091476" y="36830"/>
                </a:lnTo>
                <a:lnTo>
                  <a:pt x="1095540" y="39370"/>
                </a:lnTo>
                <a:lnTo>
                  <a:pt x="1103630" y="41910"/>
                </a:lnTo>
                <a:lnTo>
                  <a:pt x="1106284" y="36830"/>
                </a:lnTo>
                <a:lnTo>
                  <a:pt x="1111427" y="35560"/>
                </a:lnTo>
                <a:lnTo>
                  <a:pt x="1116418" y="33020"/>
                </a:lnTo>
                <a:lnTo>
                  <a:pt x="1117168" y="31750"/>
                </a:lnTo>
                <a:lnTo>
                  <a:pt x="1118666" y="29210"/>
                </a:lnTo>
                <a:close/>
              </a:path>
              <a:path extrusionOk="0" h="887729" w="1127125">
                <a:moveTo>
                  <a:pt x="1119860" y="48006"/>
                </a:moveTo>
                <a:lnTo>
                  <a:pt x="1115834" y="44462"/>
                </a:lnTo>
                <a:lnTo>
                  <a:pt x="1114386" y="46469"/>
                </a:lnTo>
                <a:lnTo>
                  <a:pt x="1119860" y="48006"/>
                </a:lnTo>
                <a:close/>
              </a:path>
              <a:path extrusionOk="0" h="887729" w="1127125">
                <a:moveTo>
                  <a:pt x="1126667" y="34836"/>
                </a:moveTo>
                <a:lnTo>
                  <a:pt x="1123467" y="36639"/>
                </a:lnTo>
                <a:lnTo>
                  <a:pt x="1122286" y="34988"/>
                </a:lnTo>
                <a:lnTo>
                  <a:pt x="1124889" y="42824"/>
                </a:lnTo>
                <a:lnTo>
                  <a:pt x="1126667" y="348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6" name="Google Shape;2626;g2b5c250f245_0_0"/>
          <p:cNvSpPr/>
          <p:nvPr/>
        </p:nvSpPr>
        <p:spPr>
          <a:xfrm>
            <a:off x="1702144" y="2911525"/>
            <a:ext cx="74600" cy="80534"/>
          </a:xfrm>
          <a:custGeom>
            <a:rect b="b" l="l" r="r" t="t"/>
            <a:pathLst>
              <a:path extrusionOk="0" h="120650" w="111760">
                <a:moveTo>
                  <a:pt x="5321" y="88620"/>
                </a:moveTo>
                <a:lnTo>
                  <a:pt x="4292" y="88671"/>
                </a:lnTo>
                <a:lnTo>
                  <a:pt x="4622" y="87210"/>
                </a:lnTo>
                <a:lnTo>
                  <a:pt x="698" y="87731"/>
                </a:lnTo>
                <a:lnTo>
                  <a:pt x="0" y="87515"/>
                </a:lnTo>
                <a:lnTo>
                  <a:pt x="863" y="89979"/>
                </a:lnTo>
                <a:lnTo>
                  <a:pt x="5321" y="88620"/>
                </a:lnTo>
                <a:close/>
              </a:path>
              <a:path extrusionOk="0" h="120650" w="111760">
                <a:moveTo>
                  <a:pt x="39839" y="120053"/>
                </a:moveTo>
                <a:lnTo>
                  <a:pt x="39357" y="114515"/>
                </a:lnTo>
                <a:lnTo>
                  <a:pt x="38925" y="118643"/>
                </a:lnTo>
                <a:lnTo>
                  <a:pt x="39839" y="120053"/>
                </a:lnTo>
                <a:close/>
              </a:path>
              <a:path extrusionOk="0" h="120650" w="111760">
                <a:moveTo>
                  <a:pt x="49568" y="107315"/>
                </a:moveTo>
                <a:lnTo>
                  <a:pt x="45237" y="109283"/>
                </a:lnTo>
                <a:lnTo>
                  <a:pt x="43573" y="108877"/>
                </a:lnTo>
                <a:lnTo>
                  <a:pt x="46507" y="113753"/>
                </a:lnTo>
                <a:lnTo>
                  <a:pt x="49237" y="109283"/>
                </a:lnTo>
                <a:lnTo>
                  <a:pt x="49352" y="109093"/>
                </a:lnTo>
                <a:lnTo>
                  <a:pt x="49568" y="107315"/>
                </a:lnTo>
                <a:close/>
              </a:path>
              <a:path extrusionOk="0" h="120650" w="111760">
                <a:moveTo>
                  <a:pt x="49733" y="107238"/>
                </a:moveTo>
                <a:lnTo>
                  <a:pt x="49631" y="106832"/>
                </a:lnTo>
                <a:lnTo>
                  <a:pt x="49568" y="107315"/>
                </a:lnTo>
                <a:lnTo>
                  <a:pt x="49733" y="107238"/>
                </a:lnTo>
                <a:close/>
              </a:path>
              <a:path extrusionOk="0" h="120650" w="111760">
                <a:moveTo>
                  <a:pt x="50952" y="95707"/>
                </a:moveTo>
                <a:lnTo>
                  <a:pt x="49085" y="94602"/>
                </a:lnTo>
                <a:lnTo>
                  <a:pt x="46075" y="95440"/>
                </a:lnTo>
                <a:lnTo>
                  <a:pt x="46329" y="96951"/>
                </a:lnTo>
                <a:lnTo>
                  <a:pt x="46621" y="98437"/>
                </a:lnTo>
                <a:lnTo>
                  <a:pt x="46342" y="96951"/>
                </a:lnTo>
                <a:lnTo>
                  <a:pt x="50952" y="95707"/>
                </a:lnTo>
                <a:close/>
              </a:path>
              <a:path extrusionOk="0" h="120650" w="111760">
                <a:moveTo>
                  <a:pt x="54076" y="99555"/>
                </a:moveTo>
                <a:lnTo>
                  <a:pt x="47269" y="97497"/>
                </a:lnTo>
                <a:lnTo>
                  <a:pt x="49631" y="106832"/>
                </a:lnTo>
                <a:lnTo>
                  <a:pt x="50304" y="101396"/>
                </a:lnTo>
                <a:lnTo>
                  <a:pt x="54076" y="99555"/>
                </a:lnTo>
                <a:close/>
              </a:path>
              <a:path extrusionOk="0" h="120650" w="111760">
                <a:moveTo>
                  <a:pt x="64973" y="58267"/>
                </a:moveTo>
                <a:lnTo>
                  <a:pt x="64757" y="57645"/>
                </a:lnTo>
                <a:lnTo>
                  <a:pt x="64516" y="57327"/>
                </a:lnTo>
                <a:lnTo>
                  <a:pt x="64033" y="58051"/>
                </a:lnTo>
                <a:lnTo>
                  <a:pt x="64439" y="58000"/>
                </a:lnTo>
                <a:lnTo>
                  <a:pt x="64706" y="58140"/>
                </a:lnTo>
                <a:lnTo>
                  <a:pt x="64973" y="58267"/>
                </a:lnTo>
                <a:close/>
              </a:path>
              <a:path extrusionOk="0" h="120650" w="111760">
                <a:moveTo>
                  <a:pt x="69621" y="85788"/>
                </a:moveTo>
                <a:lnTo>
                  <a:pt x="68783" y="76911"/>
                </a:lnTo>
                <a:lnTo>
                  <a:pt x="68249" y="77965"/>
                </a:lnTo>
                <a:lnTo>
                  <a:pt x="69621" y="85788"/>
                </a:lnTo>
                <a:close/>
              </a:path>
              <a:path extrusionOk="0" h="120650" w="111760">
                <a:moveTo>
                  <a:pt x="72326" y="89814"/>
                </a:moveTo>
                <a:lnTo>
                  <a:pt x="70104" y="90728"/>
                </a:lnTo>
                <a:lnTo>
                  <a:pt x="68059" y="92354"/>
                </a:lnTo>
                <a:lnTo>
                  <a:pt x="67818" y="88214"/>
                </a:lnTo>
                <a:lnTo>
                  <a:pt x="65163" y="94195"/>
                </a:lnTo>
                <a:lnTo>
                  <a:pt x="69710" y="95973"/>
                </a:lnTo>
                <a:lnTo>
                  <a:pt x="72326" y="89814"/>
                </a:lnTo>
                <a:close/>
              </a:path>
              <a:path extrusionOk="0" h="120650" w="111760">
                <a:moveTo>
                  <a:pt x="73164" y="92925"/>
                </a:moveTo>
                <a:lnTo>
                  <a:pt x="70789" y="95872"/>
                </a:lnTo>
                <a:lnTo>
                  <a:pt x="71970" y="96177"/>
                </a:lnTo>
                <a:lnTo>
                  <a:pt x="73164" y="92925"/>
                </a:lnTo>
                <a:close/>
              </a:path>
              <a:path extrusionOk="0" h="120650" w="111760">
                <a:moveTo>
                  <a:pt x="73456" y="96570"/>
                </a:moveTo>
                <a:lnTo>
                  <a:pt x="71970" y="96177"/>
                </a:lnTo>
                <a:lnTo>
                  <a:pt x="71031" y="98767"/>
                </a:lnTo>
                <a:lnTo>
                  <a:pt x="71437" y="98679"/>
                </a:lnTo>
                <a:lnTo>
                  <a:pt x="71894" y="98653"/>
                </a:lnTo>
                <a:lnTo>
                  <a:pt x="72161" y="98171"/>
                </a:lnTo>
                <a:lnTo>
                  <a:pt x="72593" y="97548"/>
                </a:lnTo>
                <a:lnTo>
                  <a:pt x="73456" y="96570"/>
                </a:lnTo>
                <a:close/>
              </a:path>
              <a:path extrusionOk="0" h="120650" w="111760">
                <a:moveTo>
                  <a:pt x="74383" y="84162"/>
                </a:moveTo>
                <a:lnTo>
                  <a:pt x="73190" y="84074"/>
                </a:lnTo>
                <a:lnTo>
                  <a:pt x="71297" y="83019"/>
                </a:lnTo>
                <a:lnTo>
                  <a:pt x="74168" y="86055"/>
                </a:lnTo>
                <a:lnTo>
                  <a:pt x="72618" y="84785"/>
                </a:lnTo>
                <a:lnTo>
                  <a:pt x="73888" y="86372"/>
                </a:lnTo>
                <a:lnTo>
                  <a:pt x="74269" y="88480"/>
                </a:lnTo>
                <a:lnTo>
                  <a:pt x="74383" y="84162"/>
                </a:lnTo>
                <a:close/>
              </a:path>
              <a:path extrusionOk="0" h="120650" w="111760">
                <a:moveTo>
                  <a:pt x="74726" y="98361"/>
                </a:moveTo>
                <a:lnTo>
                  <a:pt x="71894" y="98653"/>
                </a:lnTo>
                <a:lnTo>
                  <a:pt x="70573" y="100990"/>
                </a:lnTo>
                <a:lnTo>
                  <a:pt x="74726" y="98361"/>
                </a:lnTo>
                <a:close/>
              </a:path>
              <a:path extrusionOk="0" h="120650" w="111760">
                <a:moveTo>
                  <a:pt x="75539" y="83921"/>
                </a:moveTo>
                <a:lnTo>
                  <a:pt x="74434" y="82156"/>
                </a:lnTo>
                <a:lnTo>
                  <a:pt x="74383" y="84162"/>
                </a:lnTo>
                <a:lnTo>
                  <a:pt x="75107" y="84239"/>
                </a:lnTo>
                <a:lnTo>
                  <a:pt x="75539" y="83921"/>
                </a:lnTo>
                <a:close/>
              </a:path>
              <a:path extrusionOk="0" h="120650" w="111760">
                <a:moveTo>
                  <a:pt x="76060" y="71208"/>
                </a:moveTo>
                <a:lnTo>
                  <a:pt x="75107" y="68249"/>
                </a:lnTo>
                <a:lnTo>
                  <a:pt x="75006" y="63220"/>
                </a:lnTo>
                <a:lnTo>
                  <a:pt x="69977" y="65443"/>
                </a:lnTo>
                <a:lnTo>
                  <a:pt x="71704" y="68084"/>
                </a:lnTo>
                <a:lnTo>
                  <a:pt x="74574" y="66763"/>
                </a:lnTo>
                <a:lnTo>
                  <a:pt x="76060" y="71208"/>
                </a:lnTo>
                <a:close/>
              </a:path>
              <a:path extrusionOk="0" h="120650" w="111760">
                <a:moveTo>
                  <a:pt x="76098" y="57150"/>
                </a:moveTo>
                <a:lnTo>
                  <a:pt x="74244" y="56730"/>
                </a:lnTo>
                <a:lnTo>
                  <a:pt x="71577" y="56299"/>
                </a:lnTo>
                <a:lnTo>
                  <a:pt x="67538" y="56489"/>
                </a:lnTo>
                <a:lnTo>
                  <a:pt x="67818" y="57213"/>
                </a:lnTo>
                <a:lnTo>
                  <a:pt x="69113" y="58331"/>
                </a:lnTo>
                <a:lnTo>
                  <a:pt x="67945" y="59677"/>
                </a:lnTo>
                <a:lnTo>
                  <a:pt x="66141" y="60439"/>
                </a:lnTo>
                <a:lnTo>
                  <a:pt x="66192" y="58788"/>
                </a:lnTo>
                <a:lnTo>
                  <a:pt x="64973" y="58267"/>
                </a:lnTo>
                <a:lnTo>
                  <a:pt x="65468" y="59651"/>
                </a:lnTo>
                <a:lnTo>
                  <a:pt x="65887" y="62788"/>
                </a:lnTo>
                <a:lnTo>
                  <a:pt x="69138" y="60807"/>
                </a:lnTo>
                <a:lnTo>
                  <a:pt x="69024" y="60439"/>
                </a:lnTo>
                <a:lnTo>
                  <a:pt x="68897" y="60083"/>
                </a:lnTo>
                <a:lnTo>
                  <a:pt x="71488" y="58115"/>
                </a:lnTo>
                <a:lnTo>
                  <a:pt x="76098" y="57150"/>
                </a:lnTo>
                <a:close/>
              </a:path>
              <a:path extrusionOk="0" h="120650" w="111760">
                <a:moveTo>
                  <a:pt x="77901" y="57543"/>
                </a:moveTo>
                <a:lnTo>
                  <a:pt x="77597" y="56832"/>
                </a:lnTo>
                <a:lnTo>
                  <a:pt x="76098" y="57150"/>
                </a:lnTo>
                <a:lnTo>
                  <a:pt x="77901" y="57543"/>
                </a:lnTo>
                <a:close/>
              </a:path>
              <a:path extrusionOk="0" h="120650" w="111760">
                <a:moveTo>
                  <a:pt x="81953" y="87033"/>
                </a:moveTo>
                <a:lnTo>
                  <a:pt x="80225" y="86944"/>
                </a:lnTo>
                <a:lnTo>
                  <a:pt x="77025" y="87426"/>
                </a:lnTo>
                <a:lnTo>
                  <a:pt x="77266" y="91617"/>
                </a:lnTo>
                <a:lnTo>
                  <a:pt x="78955" y="91782"/>
                </a:lnTo>
                <a:lnTo>
                  <a:pt x="80835" y="89242"/>
                </a:lnTo>
                <a:lnTo>
                  <a:pt x="81216" y="90817"/>
                </a:lnTo>
                <a:lnTo>
                  <a:pt x="81953" y="87033"/>
                </a:lnTo>
                <a:close/>
              </a:path>
              <a:path extrusionOk="0" h="120650" w="111760">
                <a:moveTo>
                  <a:pt x="82435" y="37934"/>
                </a:moveTo>
                <a:lnTo>
                  <a:pt x="78003" y="39395"/>
                </a:lnTo>
                <a:lnTo>
                  <a:pt x="79997" y="40093"/>
                </a:lnTo>
                <a:lnTo>
                  <a:pt x="77889" y="42938"/>
                </a:lnTo>
                <a:lnTo>
                  <a:pt x="80543" y="43307"/>
                </a:lnTo>
                <a:lnTo>
                  <a:pt x="81864" y="44335"/>
                </a:lnTo>
                <a:lnTo>
                  <a:pt x="82435" y="37934"/>
                </a:lnTo>
                <a:close/>
              </a:path>
              <a:path extrusionOk="0" h="120650" w="111760">
                <a:moveTo>
                  <a:pt x="82765" y="63842"/>
                </a:moveTo>
                <a:lnTo>
                  <a:pt x="82054" y="58813"/>
                </a:lnTo>
                <a:lnTo>
                  <a:pt x="79565" y="61925"/>
                </a:lnTo>
                <a:lnTo>
                  <a:pt x="80543" y="62331"/>
                </a:lnTo>
                <a:lnTo>
                  <a:pt x="82219" y="62382"/>
                </a:lnTo>
                <a:lnTo>
                  <a:pt x="82765" y="63842"/>
                </a:lnTo>
                <a:close/>
              </a:path>
              <a:path extrusionOk="0" h="120650" w="111760">
                <a:moveTo>
                  <a:pt x="82956" y="57670"/>
                </a:moveTo>
                <a:lnTo>
                  <a:pt x="81711" y="56540"/>
                </a:lnTo>
                <a:lnTo>
                  <a:pt x="82054" y="58813"/>
                </a:lnTo>
                <a:lnTo>
                  <a:pt x="82956" y="57670"/>
                </a:lnTo>
                <a:close/>
              </a:path>
              <a:path extrusionOk="0" h="120650" w="111760">
                <a:moveTo>
                  <a:pt x="83794" y="4292"/>
                </a:moveTo>
                <a:lnTo>
                  <a:pt x="82842" y="2514"/>
                </a:lnTo>
                <a:lnTo>
                  <a:pt x="81521" y="3327"/>
                </a:lnTo>
                <a:lnTo>
                  <a:pt x="83794" y="4292"/>
                </a:lnTo>
                <a:close/>
              </a:path>
              <a:path extrusionOk="0" h="120650" w="111760">
                <a:moveTo>
                  <a:pt x="84709" y="68872"/>
                </a:moveTo>
                <a:lnTo>
                  <a:pt x="84188" y="64414"/>
                </a:lnTo>
                <a:lnTo>
                  <a:pt x="82511" y="67284"/>
                </a:lnTo>
                <a:lnTo>
                  <a:pt x="83172" y="68313"/>
                </a:lnTo>
                <a:lnTo>
                  <a:pt x="84709" y="68872"/>
                </a:lnTo>
                <a:close/>
              </a:path>
              <a:path extrusionOk="0" h="120650" w="111760">
                <a:moveTo>
                  <a:pt x="84950" y="4787"/>
                </a:moveTo>
                <a:lnTo>
                  <a:pt x="83794" y="4292"/>
                </a:lnTo>
                <a:lnTo>
                  <a:pt x="83921" y="4521"/>
                </a:lnTo>
                <a:lnTo>
                  <a:pt x="84950" y="4787"/>
                </a:lnTo>
                <a:close/>
              </a:path>
              <a:path extrusionOk="0" h="120650" w="111760">
                <a:moveTo>
                  <a:pt x="87515" y="59004"/>
                </a:moveTo>
                <a:lnTo>
                  <a:pt x="87109" y="58978"/>
                </a:lnTo>
                <a:lnTo>
                  <a:pt x="86956" y="58978"/>
                </a:lnTo>
                <a:lnTo>
                  <a:pt x="87350" y="59347"/>
                </a:lnTo>
                <a:lnTo>
                  <a:pt x="87414" y="59220"/>
                </a:lnTo>
                <a:lnTo>
                  <a:pt x="87515" y="59004"/>
                </a:lnTo>
                <a:close/>
              </a:path>
              <a:path extrusionOk="0" h="120650" w="111760">
                <a:moveTo>
                  <a:pt x="88404" y="69354"/>
                </a:moveTo>
                <a:lnTo>
                  <a:pt x="86436" y="69469"/>
                </a:lnTo>
                <a:lnTo>
                  <a:pt x="84709" y="68872"/>
                </a:lnTo>
                <a:lnTo>
                  <a:pt x="84975" y="71831"/>
                </a:lnTo>
                <a:lnTo>
                  <a:pt x="86461" y="71145"/>
                </a:lnTo>
                <a:lnTo>
                  <a:pt x="88265" y="69469"/>
                </a:lnTo>
                <a:lnTo>
                  <a:pt x="88404" y="69354"/>
                </a:lnTo>
                <a:close/>
              </a:path>
              <a:path extrusionOk="0" h="120650" w="111760">
                <a:moveTo>
                  <a:pt x="89763" y="54965"/>
                </a:moveTo>
                <a:lnTo>
                  <a:pt x="89547" y="55295"/>
                </a:lnTo>
                <a:lnTo>
                  <a:pt x="89052" y="56134"/>
                </a:lnTo>
                <a:lnTo>
                  <a:pt x="88061" y="57708"/>
                </a:lnTo>
                <a:lnTo>
                  <a:pt x="88214" y="57708"/>
                </a:lnTo>
                <a:lnTo>
                  <a:pt x="88976" y="56324"/>
                </a:lnTo>
                <a:lnTo>
                  <a:pt x="89522" y="55372"/>
                </a:lnTo>
                <a:lnTo>
                  <a:pt x="89763" y="54965"/>
                </a:lnTo>
                <a:close/>
              </a:path>
              <a:path extrusionOk="0" h="120650" w="111760">
                <a:moveTo>
                  <a:pt x="90385" y="70142"/>
                </a:moveTo>
                <a:lnTo>
                  <a:pt x="89217" y="69303"/>
                </a:lnTo>
                <a:lnTo>
                  <a:pt x="88404" y="69354"/>
                </a:lnTo>
                <a:lnTo>
                  <a:pt x="90385" y="70142"/>
                </a:lnTo>
                <a:close/>
              </a:path>
              <a:path extrusionOk="0" h="120650" w="111760">
                <a:moveTo>
                  <a:pt x="90690" y="9601"/>
                </a:moveTo>
                <a:lnTo>
                  <a:pt x="90208" y="9258"/>
                </a:lnTo>
                <a:lnTo>
                  <a:pt x="90170" y="9639"/>
                </a:lnTo>
                <a:lnTo>
                  <a:pt x="90690" y="9601"/>
                </a:lnTo>
                <a:close/>
              </a:path>
              <a:path extrusionOk="0" h="120650" w="111760">
                <a:moveTo>
                  <a:pt x="91719" y="17691"/>
                </a:moveTo>
                <a:lnTo>
                  <a:pt x="89954" y="14262"/>
                </a:lnTo>
                <a:lnTo>
                  <a:pt x="89789" y="8966"/>
                </a:lnTo>
                <a:lnTo>
                  <a:pt x="90208" y="9258"/>
                </a:lnTo>
                <a:lnTo>
                  <a:pt x="90233" y="8966"/>
                </a:lnTo>
                <a:lnTo>
                  <a:pt x="90919" y="1143"/>
                </a:lnTo>
                <a:lnTo>
                  <a:pt x="84061" y="0"/>
                </a:lnTo>
                <a:lnTo>
                  <a:pt x="84950" y="4787"/>
                </a:lnTo>
                <a:lnTo>
                  <a:pt x="86791" y="9906"/>
                </a:lnTo>
                <a:lnTo>
                  <a:pt x="81813" y="11963"/>
                </a:lnTo>
                <a:lnTo>
                  <a:pt x="83248" y="16268"/>
                </a:lnTo>
                <a:lnTo>
                  <a:pt x="91719" y="17691"/>
                </a:lnTo>
                <a:close/>
              </a:path>
              <a:path extrusionOk="0" h="120650" w="111760">
                <a:moveTo>
                  <a:pt x="92163" y="49834"/>
                </a:moveTo>
                <a:lnTo>
                  <a:pt x="92138" y="49695"/>
                </a:lnTo>
                <a:lnTo>
                  <a:pt x="92113" y="49530"/>
                </a:lnTo>
                <a:lnTo>
                  <a:pt x="92087" y="49403"/>
                </a:lnTo>
                <a:lnTo>
                  <a:pt x="91681" y="49479"/>
                </a:lnTo>
                <a:lnTo>
                  <a:pt x="91516" y="49593"/>
                </a:lnTo>
                <a:lnTo>
                  <a:pt x="92163" y="49834"/>
                </a:lnTo>
                <a:close/>
              </a:path>
              <a:path extrusionOk="0" h="120650" w="111760">
                <a:moveTo>
                  <a:pt x="92417" y="30683"/>
                </a:moveTo>
                <a:lnTo>
                  <a:pt x="91059" y="30683"/>
                </a:lnTo>
                <a:lnTo>
                  <a:pt x="91681" y="33743"/>
                </a:lnTo>
                <a:lnTo>
                  <a:pt x="92417" y="30683"/>
                </a:lnTo>
                <a:close/>
              </a:path>
              <a:path extrusionOk="0" h="120650" w="111760">
                <a:moveTo>
                  <a:pt x="92468" y="58077"/>
                </a:moveTo>
                <a:lnTo>
                  <a:pt x="88214" y="57708"/>
                </a:lnTo>
                <a:lnTo>
                  <a:pt x="87515" y="59004"/>
                </a:lnTo>
                <a:lnTo>
                  <a:pt x="88430" y="59131"/>
                </a:lnTo>
                <a:lnTo>
                  <a:pt x="90703" y="59575"/>
                </a:lnTo>
                <a:lnTo>
                  <a:pt x="92468" y="58077"/>
                </a:lnTo>
                <a:close/>
              </a:path>
              <a:path extrusionOk="0" h="120650" w="111760">
                <a:moveTo>
                  <a:pt x="92544" y="17830"/>
                </a:moveTo>
                <a:lnTo>
                  <a:pt x="91719" y="17691"/>
                </a:lnTo>
                <a:lnTo>
                  <a:pt x="92062" y="18376"/>
                </a:lnTo>
                <a:lnTo>
                  <a:pt x="92544" y="17830"/>
                </a:lnTo>
                <a:close/>
              </a:path>
              <a:path extrusionOk="0" h="120650" w="111760">
                <a:moveTo>
                  <a:pt x="92900" y="42316"/>
                </a:moveTo>
                <a:lnTo>
                  <a:pt x="92443" y="41986"/>
                </a:lnTo>
                <a:lnTo>
                  <a:pt x="92113" y="41821"/>
                </a:lnTo>
                <a:lnTo>
                  <a:pt x="92062" y="42392"/>
                </a:lnTo>
                <a:lnTo>
                  <a:pt x="90703" y="43611"/>
                </a:lnTo>
                <a:lnTo>
                  <a:pt x="91198" y="44932"/>
                </a:lnTo>
                <a:lnTo>
                  <a:pt x="91973" y="46291"/>
                </a:lnTo>
                <a:lnTo>
                  <a:pt x="92087" y="44983"/>
                </a:lnTo>
                <a:lnTo>
                  <a:pt x="92379" y="43662"/>
                </a:lnTo>
                <a:lnTo>
                  <a:pt x="92900" y="42316"/>
                </a:lnTo>
                <a:close/>
              </a:path>
              <a:path extrusionOk="0" h="120650" w="111760">
                <a:moveTo>
                  <a:pt x="93332" y="49314"/>
                </a:moveTo>
                <a:lnTo>
                  <a:pt x="93141" y="48285"/>
                </a:lnTo>
                <a:lnTo>
                  <a:pt x="92519" y="47269"/>
                </a:lnTo>
                <a:lnTo>
                  <a:pt x="91973" y="46291"/>
                </a:lnTo>
                <a:lnTo>
                  <a:pt x="91846" y="47345"/>
                </a:lnTo>
                <a:lnTo>
                  <a:pt x="91871" y="48399"/>
                </a:lnTo>
                <a:lnTo>
                  <a:pt x="92087" y="49403"/>
                </a:lnTo>
                <a:lnTo>
                  <a:pt x="92443" y="49314"/>
                </a:lnTo>
                <a:lnTo>
                  <a:pt x="93332" y="49314"/>
                </a:lnTo>
                <a:close/>
              </a:path>
              <a:path extrusionOk="0" h="120650" w="111760">
                <a:moveTo>
                  <a:pt x="94411" y="49453"/>
                </a:moveTo>
                <a:lnTo>
                  <a:pt x="94005" y="49352"/>
                </a:lnTo>
                <a:lnTo>
                  <a:pt x="93332" y="49314"/>
                </a:lnTo>
                <a:lnTo>
                  <a:pt x="93408" y="49530"/>
                </a:lnTo>
                <a:lnTo>
                  <a:pt x="94411" y="49453"/>
                </a:lnTo>
                <a:close/>
              </a:path>
              <a:path extrusionOk="0" h="120650" w="111760">
                <a:moveTo>
                  <a:pt x="95199" y="9258"/>
                </a:moveTo>
                <a:lnTo>
                  <a:pt x="90690" y="9601"/>
                </a:lnTo>
                <a:lnTo>
                  <a:pt x="92544" y="10883"/>
                </a:lnTo>
                <a:lnTo>
                  <a:pt x="95199" y="9258"/>
                </a:lnTo>
                <a:close/>
              </a:path>
              <a:path extrusionOk="0" h="120650" w="111760">
                <a:moveTo>
                  <a:pt x="96621" y="36576"/>
                </a:moveTo>
                <a:lnTo>
                  <a:pt x="95110" y="38366"/>
                </a:lnTo>
                <a:lnTo>
                  <a:pt x="93738" y="40309"/>
                </a:lnTo>
                <a:lnTo>
                  <a:pt x="92900" y="42316"/>
                </a:lnTo>
                <a:lnTo>
                  <a:pt x="93954" y="43103"/>
                </a:lnTo>
                <a:lnTo>
                  <a:pt x="95656" y="44881"/>
                </a:lnTo>
                <a:lnTo>
                  <a:pt x="96469" y="42608"/>
                </a:lnTo>
                <a:lnTo>
                  <a:pt x="95516" y="40360"/>
                </a:lnTo>
                <a:lnTo>
                  <a:pt x="96139" y="38608"/>
                </a:lnTo>
                <a:lnTo>
                  <a:pt x="96621" y="36576"/>
                </a:lnTo>
                <a:close/>
              </a:path>
              <a:path extrusionOk="0" h="120650" w="111760">
                <a:moveTo>
                  <a:pt x="98844" y="60464"/>
                </a:moveTo>
                <a:lnTo>
                  <a:pt x="95948" y="54914"/>
                </a:lnTo>
                <a:lnTo>
                  <a:pt x="96761" y="57137"/>
                </a:lnTo>
                <a:lnTo>
                  <a:pt x="98844" y="60464"/>
                </a:lnTo>
                <a:close/>
              </a:path>
              <a:path extrusionOk="0" h="120650" w="111760">
                <a:moveTo>
                  <a:pt x="100088" y="25920"/>
                </a:moveTo>
                <a:lnTo>
                  <a:pt x="98983" y="27190"/>
                </a:lnTo>
                <a:lnTo>
                  <a:pt x="98386" y="29083"/>
                </a:lnTo>
                <a:lnTo>
                  <a:pt x="97523" y="32524"/>
                </a:lnTo>
                <a:lnTo>
                  <a:pt x="97370" y="32410"/>
                </a:lnTo>
                <a:lnTo>
                  <a:pt x="94221" y="29895"/>
                </a:lnTo>
                <a:lnTo>
                  <a:pt x="94005" y="26466"/>
                </a:lnTo>
                <a:lnTo>
                  <a:pt x="93954" y="25806"/>
                </a:lnTo>
                <a:lnTo>
                  <a:pt x="89052" y="26352"/>
                </a:lnTo>
                <a:lnTo>
                  <a:pt x="87706" y="30543"/>
                </a:lnTo>
                <a:lnTo>
                  <a:pt x="91033" y="30543"/>
                </a:lnTo>
                <a:lnTo>
                  <a:pt x="92456" y="30543"/>
                </a:lnTo>
                <a:lnTo>
                  <a:pt x="93433" y="26466"/>
                </a:lnTo>
                <a:lnTo>
                  <a:pt x="93002" y="36576"/>
                </a:lnTo>
                <a:lnTo>
                  <a:pt x="97091" y="32410"/>
                </a:lnTo>
                <a:lnTo>
                  <a:pt x="97078" y="34518"/>
                </a:lnTo>
                <a:lnTo>
                  <a:pt x="96621" y="36576"/>
                </a:lnTo>
                <a:lnTo>
                  <a:pt x="97548" y="35496"/>
                </a:lnTo>
                <a:lnTo>
                  <a:pt x="98602" y="34518"/>
                </a:lnTo>
                <a:lnTo>
                  <a:pt x="99517" y="33820"/>
                </a:lnTo>
                <a:lnTo>
                  <a:pt x="99733" y="33655"/>
                </a:lnTo>
                <a:lnTo>
                  <a:pt x="99441" y="33705"/>
                </a:lnTo>
                <a:lnTo>
                  <a:pt x="98793" y="33820"/>
                </a:lnTo>
                <a:lnTo>
                  <a:pt x="98488" y="33820"/>
                </a:lnTo>
                <a:lnTo>
                  <a:pt x="98755" y="33655"/>
                </a:lnTo>
                <a:lnTo>
                  <a:pt x="98869" y="33413"/>
                </a:lnTo>
                <a:lnTo>
                  <a:pt x="98361" y="33147"/>
                </a:lnTo>
                <a:lnTo>
                  <a:pt x="97929" y="32842"/>
                </a:lnTo>
                <a:lnTo>
                  <a:pt x="97548" y="32524"/>
                </a:lnTo>
                <a:lnTo>
                  <a:pt x="99136" y="30822"/>
                </a:lnTo>
                <a:lnTo>
                  <a:pt x="98704" y="32410"/>
                </a:lnTo>
                <a:lnTo>
                  <a:pt x="98793" y="33147"/>
                </a:lnTo>
                <a:lnTo>
                  <a:pt x="98869" y="33413"/>
                </a:lnTo>
                <a:lnTo>
                  <a:pt x="99174" y="33629"/>
                </a:lnTo>
                <a:lnTo>
                  <a:pt x="99377" y="33731"/>
                </a:lnTo>
                <a:lnTo>
                  <a:pt x="99682" y="30822"/>
                </a:lnTo>
                <a:lnTo>
                  <a:pt x="100088" y="25920"/>
                </a:lnTo>
                <a:close/>
              </a:path>
              <a:path extrusionOk="0" h="120650" w="111760">
                <a:moveTo>
                  <a:pt x="103035" y="17564"/>
                </a:moveTo>
                <a:lnTo>
                  <a:pt x="101549" y="16916"/>
                </a:lnTo>
                <a:lnTo>
                  <a:pt x="100139" y="16395"/>
                </a:lnTo>
                <a:lnTo>
                  <a:pt x="99326" y="12103"/>
                </a:lnTo>
                <a:lnTo>
                  <a:pt x="96977" y="12712"/>
                </a:lnTo>
                <a:lnTo>
                  <a:pt x="92544" y="17830"/>
                </a:lnTo>
                <a:lnTo>
                  <a:pt x="95516" y="18338"/>
                </a:lnTo>
                <a:lnTo>
                  <a:pt x="103035" y="17564"/>
                </a:lnTo>
                <a:close/>
              </a:path>
              <a:path extrusionOk="0" h="120650" w="111760">
                <a:moveTo>
                  <a:pt x="103708" y="32385"/>
                </a:moveTo>
                <a:lnTo>
                  <a:pt x="102844" y="31711"/>
                </a:lnTo>
                <a:lnTo>
                  <a:pt x="101739" y="32245"/>
                </a:lnTo>
                <a:lnTo>
                  <a:pt x="100736" y="32905"/>
                </a:lnTo>
                <a:lnTo>
                  <a:pt x="99733" y="33655"/>
                </a:lnTo>
                <a:lnTo>
                  <a:pt x="101244" y="33324"/>
                </a:lnTo>
                <a:lnTo>
                  <a:pt x="103708" y="32385"/>
                </a:lnTo>
                <a:close/>
              </a:path>
              <a:path extrusionOk="0" h="120650" w="111760">
                <a:moveTo>
                  <a:pt x="103847" y="17500"/>
                </a:moveTo>
                <a:lnTo>
                  <a:pt x="103593" y="17513"/>
                </a:lnTo>
                <a:lnTo>
                  <a:pt x="103301" y="17538"/>
                </a:lnTo>
                <a:lnTo>
                  <a:pt x="103035" y="17564"/>
                </a:lnTo>
                <a:lnTo>
                  <a:pt x="103682" y="17881"/>
                </a:lnTo>
                <a:lnTo>
                  <a:pt x="103847" y="17500"/>
                </a:lnTo>
                <a:close/>
              </a:path>
              <a:path extrusionOk="0" h="120650" w="111760">
                <a:moveTo>
                  <a:pt x="104165" y="42011"/>
                </a:moveTo>
                <a:lnTo>
                  <a:pt x="104000" y="40741"/>
                </a:lnTo>
                <a:lnTo>
                  <a:pt x="103543" y="39370"/>
                </a:lnTo>
                <a:lnTo>
                  <a:pt x="102514" y="37769"/>
                </a:lnTo>
                <a:lnTo>
                  <a:pt x="102730" y="38989"/>
                </a:lnTo>
                <a:lnTo>
                  <a:pt x="103441" y="40424"/>
                </a:lnTo>
                <a:lnTo>
                  <a:pt x="104165" y="42011"/>
                </a:lnTo>
                <a:close/>
              </a:path>
              <a:path extrusionOk="0" h="120650" w="111760">
                <a:moveTo>
                  <a:pt x="106603" y="47586"/>
                </a:moveTo>
                <a:lnTo>
                  <a:pt x="105333" y="44640"/>
                </a:lnTo>
                <a:lnTo>
                  <a:pt x="104165" y="42011"/>
                </a:lnTo>
                <a:lnTo>
                  <a:pt x="104406" y="44399"/>
                </a:lnTo>
                <a:lnTo>
                  <a:pt x="103225" y="46367"/>
                </a:lnTo>
                <a:lnTo>
                  <a:pt x="100037" y="48158"/>
                </a:lnTo>
                <a:lnTo>
                  <a:pt x="101930" y="50698"/>
                </a:lnTo>
                <a:lnTo>
                  <a:pt x="105143" y="47993"/>
                </a:lnTo>
                <a:lnTo>
                  <a:pt x="106032" y="50190"/>
                </a:lnTo>
                <a:lnTo>
                  <a:pt x="106603" y="47586"/>
                </a:lnTo>
                <a:close/>
              </a:path>
              <a:path extrusionOk="0" h="120650" w="111760">
                <a:moveTo>
                  <a:pt x="106730" y="22517"/>
                </a:moveTo>
                <a:lnTo>
                  <a:pt x="105892" y="19431"/>
                </a:lnTo>
                <a:lnTo>
                  <a:pt x="104787" y="18453"/>
                </a:lnTo>
                <a:lnTo>
                  <a:pt x="103682" y="17881"/>
                </a:lnTo>
                <a:lnTo>
                  <a:pt x="100545" y="24993"/>
                </a:lnTo>
                <a:lnTo>
                  <a:pt x="100228" y="24269"/>
                </a:lnTo>
                <a:lnTo>
                  <a:pt x="100088" y="25920"/>
                </a:lnTo>
                <a:lnTo>
                  <a:pt x="101358" y="24460"/>
                </a:lnTo>
                <a:lnTo>
                  <a:pt x="106730" y="22517"/>
                </a:lnTo>
                <a:close/>
              </a:path>
              <a:path extrusionOk="0" h="120650" w="111760">
                <a:moveTo>
                  <a:pt x="109715" y="19723"/>
                </a:moveTo>
                <a:lnTo>
                  <a:pt x="105244" y="14312"/>
                </a:lnTo>
                <a:lnTo>
                  <a:pt x="105981" y="17500"/>
                </a:lnTo>
                <a:lnTo>
                  <a:pt x="109715" y="19723"/>
                </a:lnTo>
                <a:close/>
              </a:path>
              <a:path extrusionOk="0" h="120650" w="111760">
                <a:moveTo>
                  <a:pt x="111607" y="11176"/>
                </a:moveTo>
                <a:lnTo>
                  <a:pt x="110172" y="8420"/>
                </a:lnTo>
                <a:lnTo>
                  <a:pt x="108191" y="9690"/>
                </a:lnTo>
                <a:lnTo>
                  <a:pt x="111607" y="111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7" name="Google Shape;2627;g2b5c250f245_0_0"/>
          <p:cNvSpPr/>
          <p:nvPr/>
        </p:nvSpPr>
        <p:spPr>
          <a:xfrm>
            <a:off x="1801521" y="2622524"/>
            <a:ext cx="2543" cy="10172"/>
          </a:xfrm>
          <a:custGeom>
            <a:rect b="b" l="l" r="r" t="t"/>
            <a:pathLst>
              <a:path extrusionOk="0" h="15239" w="3810">
                <a:moveTo>
                  <a:pt x="1676" y="15074"/>
                </a:moveTo>
                <a:lnTo>
                  <a:pt x="863" y="14262"/>
                </a:lnTo>
                <a:lnTo>
                  <a:pt x="215" y="13830"/>
                </a:lnTo>
                <a:lnTo>
                  <a:pt x="0" y="14312"/>
                </a:lnTo>
                <a:lnTo>
                  <a:pt x="1676" y="15074"/>
                </a:lnTo>
                <a:close/>
              </a:path>
              <a:path extrusionOk="0" h="15239" w="3810">
                <a:moveTo>
                  <a:pt x="3632" y="1981"/>
                </a:moveTo>
                <a:lnTo>
                  <a:pt x="3086" y="0"/>
                </a:lnTo>
                <a:lnTo>
                  <a:pt x="3187" y="889"/>
                </a:lnTo>
                <a:lnTo>
                  <a:pt x="3378" y="1511"/>
                </a:lnTo>
                <a:lnTo>
                  <a:pt x="3632" y="19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8" name="Google Shape;2628;g2b5c250f245_0_0"/>
          <p:cNvSpPr/>
          <p:nvPr/>
        </p:nvSpPr>
        <p:spPr>
          <a:xfrm>
            <a:off x="1802256" y="2788819"/>
            <a:ext cx="6782" cy="2967"/>
          </a:xfrm>
          <a:custGeom>
            <a:rect b="b" l="l" r="r" t="t"/>
            <a:pathLst>
              <a:path extrusionOk="0" h="4445" w="10160">
                <a:moveTo>
                  <a:pt x="0" y="4333"/>
                </a:moveTo>
                <a:lnTo>
                  <a:pt x="1054" y="3303"/>
                </a:lnTo>
                <a:lnTo>
                  <a:pt x="1724" y="2010"/>
                </a:lnTo>
                <a:lnTo>
                  <a:pt x="1269" y="143"/>
                </a:lnTo>
                <a:lnTo>
                  <a:pt x="5438" y="0"/>
                </a:lnTo>
                <a:lnTo>
                  <a:pt x="9606" y="335"/>
                </a:lnTo>
                <a:lnTo>
                  <a:pt x="3856" y="2346"/>
                </a:lnTo>
                <a:lnTo>
                  <a:pt x="0" y="43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29" name="Google Shape;2629;g2b5c250f245_0_0"/>
          <p:cNvSpPr/>
          <p:nvPr/>
        </p:nvSpPr>
        <p:spPr>
          <a:xfrm>
            <a:off x="1789043" y="2698233"/>
            <a:ext cx="12716" cy="7206"/>
          </a:xfrm>
          <a:custGeom>
            <a:rect b="b" l="l" r="r" t="t"/>
            <a:pathLst>
              <a:path extrusionOk="0" h="10795" w="19050">
                <a:moveTo>
                  <a:pt x="3213" y="0"/>
                </a:moveTo>
                <a:lnTo>
                  <a:pt x="2159" y="584"/>
                </a:lnTo>
                <a:lnTo>
                  <a:pt x="1104" y="1511"/>
                </a:lnTo>
                <a:lnTo>
                  <a:pt x="0" y="2882"/>
                </a:lnTo>
                <a:lnTo>
                  <a:pt x="3213" y="0"/>
                </a:lnTo>
                <a:close/>
              </a:path>
              <a:path extrusionOk="0" h="10795" w="19050">
                <a:moveTo>
                  <a:pt x="18453" y="10604"/>
                </a:moveTo>
                <a:lnTo>
                  <a:pt x="17780" y="9728"/>
                </a:lnTo>
                <a:lnTo>
                  <a:pt x="17056" y="8724"/>
                </a:lnTo>
                <a:lnTo>
                  <a:pt x="16268" y="7683"/>
                </a:lnTo>
                <a:lnTo>
                  <a:pt x="15836" y="7861"/>
                </a:lnTo>
                <a:lnTo>
                  <a:pt x="15379" y="8026"/>
                </a:lnTo>
                <a:lnTo>
                  <a:pt x="14935" y="8216"/>
                </a:lnTo>
                <a:lnTo>
                  <a:pt x="17373" y="9867"/>
                </a:lnTo>
                <a:lnTo>
                  <a:pt x="18453" y="106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0" name="Google Shape;2630;g2b5c250f245_0_0"/>
          <p:cNvSpPr/>
          <p:nvPr/>
        </p:nvSpPr>
        <p:spPr>
          <a:xfrm>
            <a:off x="1811422" y="2576236"/>
            <a:ext cx="2966" cy="2119"/>
          </a:xfrm>
          <a:custGeom>
            <a:rect b="b" l="l" r="r" t="t"/>
            <a:pathLst>
              <a:path extrusionOk="0" h="3175" w="4444">
                <a:moveTo>
                  <a:pt x="4288" y="3160"/>
                </a:moveTo>
                <a:lnTo>
                  <a:pt x="2419" y="2322"/>
                </a:lnTo>
                <a:lnTo>
                  <a:pt x="0" y="3064"/>
                </a:lnTo>
                <a:lnTo>
                  <a:pt x="934" y="0"/>
                </a:lnTo>
                <a:lnTo>
                  <a:pt x="4288" y="31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1" name="Google Shape;2631;g2b5c250f245_0_0"/>
          <p:cNvSpPr/>
          <p:nvPr/>
        </p:nvSpPr>
        <p:spPr>
          <a:xfrm>
            <a:off x="1785713" y="2861915"/>
            <a:ext cx="4662" cy="3390"/>
          </a:xfrm>
          <a:custGeom>
            <a:rect b="b" l="l" r="r" t="t"/>
            <a:pathLst>
              <a:path extrusionOk="0" h="5079" w="6985">
                <a:moveTo>
                  <a:pt x="3162" y="4955"/>
                </a:moveTo>
                <a:lnTo>
                  <a:pt x="0" y="3495"/>
                </a:lnTo>
                <a:lnTo>
                  <a:pt x="3880" y="2154"/>
                </a:lnTo>
                <a:lnTo>
                  <a:pt x="6755" y="0"/>
                </a:lnTo>
                <a:lnTo>
                  <a:pt x="6228" y="1508"/>
                </a:lnTo>
                <a:lnTo>
                  <a:pt x="5198" y="3112"/>
                </a:lnTo>
                <a:lnTo>
                  <a:pt x="3162" y="49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2" name="Google Shape;2632;g2b5c250f245_0_0"/>
          <p:cNvSpPr/>
          <p:nvPr/>
        </p:nvSpPr>
        <p:spPr>
          <a:xfrm>
            <a:off x="1829531" y="2633340"/>
            <a:ext cx="1695" cy="1695"/>
          </a:xfrm>
          <a:custGeom>
            <a:rect b="b" l="l" r="r" t="t"/>
            <a:pathLst>
              <a:path extrusionOk="0" h="2539" w="2539">
                <a:moveTo>
                  <a:pt x="1988" y="2082"/>
                </a:moveTo>
                <a:lnTo>
                  <a:pt x="958" y="2034"/>
                </a:lnTo>
                <a:lnTo>
                  <a:pt x="383" y="1244"/>
                </a:lnTo>
                <a:lnTo>
                  <a:pt x="0" y="0"/>
                </a:lnTo>
                <a:lnTo>
                  <a:pt x="886" y="215"/>
                </a:lnTo>
                <a:lnTo>
                  <a:pt x="1557" y="861"/>
                </a:lnTo>
                <a:lnTo>
                  <a:pt x="1988" y="20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3" name="Google Shape;2633;g2b5c250f245_0_0"/>
          <p:cNvSpPr/>
          <p:nvPr/>
        </p:nvSpPr>
        <p:spPr>
          <a:xfrm>
            <a:off x="1790216" y="2857685"/>
            <a:ext cx="2543" cy="4239"/>
          </a:xfrm>
          <a:custGeom>
            <a:rect b="b" l="l" r="r" t="t"/>
            <a:pathLst>
              <a:path extrusionOk="0" h="6350" w="3810">
                <a:moveTo>
                  <a:pt x="0" y="6343"/>
                </a:moveTo>
                <a:lnTo>
                  <a:pt x="670" y="4452"/>
                </a:lnTo>
                <a:lnTo>
                  <a:pt x="503" y="2705"/>
                </a:lnTo>
                <a:lnTo>
                  <a:pt x="191" y="957"/>
                </a:lnTo>
                <a:lnTo>
                  <a:pt x="598" y="646"/>
                </a:lnTo>
                <a:lnTo>
                  <a:pt x="886" y="311"/>
                </a:lnTo>
                <a:lnTo>
                  <a:pt x="1365" y="0"/>
                </a:lnTo>
                <a:lnTo>
                  <a:pt x="3665" y="2753"/>
                </a:lnTo>
                <a:lnTo>
                  <a:pt x="2132" y="4787"/>
                </a:lnTo>
                <a:lnTo>
                  <a:pt x="0" y="63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4" name="Google Shape;2634;g2b5c250f245_0_0"/>
          <p:cNvSpPr/>
          <p:nvPr/>
        </p:nvSpPr>
        <p:spPr>
          <a:xfrm>
            <a:off x="1860526" y="2418857"/>
            <a:ext cx="424" cy="424"/>
          </a:xfrm>
          <a:custGeom>
            <a:rect b="b" l="l" r="r" t="t"/>
            <a:pathLst>
              <a:path extrusionOk="0" h="635" w="635">
                <a:moveTo>
                  <a:pt x="23" y="598"/>
                </a:moveTo>
                <a:lnTo>
                  <a:pt x="0" y="239"/>
                </a:lnTo>
                <a:lnTo>
                  <a:pt x="71" y="0"/>
                </a:lnTo>
                <a:lnTo>
                  <a:pt x="598" y="143"/>
                </a:lnTo>
                <a:lnTo>
                  <a:pt x="359" y="263"/>
                </a:lnTo>
                <a:lnTo>
                  <a:pt x="239" y="478"/>
                </a:lnTo>
                <a:lnTo>
                  <a:pt x="23" y="5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5" name="Google Shape;2635;g2b5c250f245_0_0"/>
          <p:cNvSpPr/>
          <p:nvPr/>
        </p:nvSpPr>
        <p:spPr>
          <a:xfrm>
            <a:off x="1894714" y="2375063"/>
            <a:ext cx="424" cy="2119"/>
          </a:xfrm>
          <a:custGeom>
            <a:rect b="b" l="l" r="r" t="t"/>
            <a:pathLst>
              <a:path extrusionOk="0" h="3175" w="635">
                <a:moveTo>
                  <a:pt x="0" y="3088"/>
                </a:moveTo>
                <a:lnTo>
                  <a:pt x="71" y="1963"/>
                </a:lnTo>
                <a:lnTo>
                  <a:pt x="215" y="766"/>
                </a:lnTo>
                <a:lnTo>
                  <a:pt x="47" y="0"/>
                </a:lnTo>
                <a:lnTo>
                  <a:pt x="431" y="1651"/>
                </a:lnTo>
                <a:lnTo>
                  <a:pt x="335" y="2585"/>
                </a:lnTo>
                <a:lnTo>
                  <a:pt x="0" y="30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6" name="Google Shape;2636;g2b5c250f245_0_0"/>
          <p:cNvSpPr/>
          <p:nvPr/>
        </p:nvSpPr>
        <p:spPr>
          <a:xfrm>
            <a:off x="1768801" y="2897733"/>
            <a:ext cx="13563" cy="2119"/>
          </a:xfrm>
          <a:custGeom>
            <a:rect b="b" l="l" r="r" t="t"/>
            <a:pathLst>
              <a:path extrusionOk="0" h="3175" w="20319">
                <a:moveTo>
                  <a:pt x="1422" y="2959"/>
                </a:moveTo>
                <a:lnTo>
                  <a:pt x="876" y="2463"/>
                </a:lnTo>
                <a:lnTo>
                  <a:pt x="0" y="2159"/>
                </a:lnTo>
                <a:lnTo>
                  <a:pt x="876" y="2565"/>
                </a:lnTo>
                <a:lnTo>
                  <a:pt x="1422" y="2959"/>
                </a:lnTo>
                <a:close/>
              </a:path>
              <a:path extrusionOk="0" h="3175" w="20319">
                <a:moveTo>
                  <a:pt x="19875" y="381"/>
                </a:moveTo>
                <a:lnTo>
                  <a:pt x="19519" y="0"/>
                </a:lnTo>
                <a:lnTo>
                  <a:pt x="19278" y="1727"/>
                </a:lnTo>
                <a:lnTo>
                  <a:pt x="19875" y="3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7" name="Google Shape;2637;g2b5c250f245_0_0"/>
          <p:cNvSpPr/>
          <p:nvPr/>
        </p:nvSpPr>
        <p:spPr>
          <a:xfrm>
            <a:off x="1776276" y="2843354"/>
            <a:ext cx="847" cy="424"/>
          </a:xfrm>
          <a:custGeom>
            <a:rect b="b" l="l" r="r" t="t"/>
            <a:pathLst>
              <a:path extrusionOk="0" h="635" w="1269">
                <a:moveTo>
                  <a:pt x="0" y="335"/>
                </a:moveTo>
                <a:lnTo>
                  <a:pt x="862" y="0"/>
                </a:lnTo>
                <a:lnTo>
                  <a:pt x="838" y="143"/>
                </a:lnTo>
                <a:lnTo>
                  <a:pt x="167" y="287"/>
                </a:lnTo>
                <a:lnTo>
                  <a:pt x="0" y="3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8" name="Google Shape;2638;g2b5c250f245_0_0"/>
          <p:cNvSpPr/>
          <p:nvPr/>
        </p:nvSpPr>
        <p:spPr>
          <a:xfrm>
            <a:off x="1780137" y="2896835"/>
            <a:ext cx="2119" cy="3814"/>
          </a:xfrm>
          <a:custGeom>
            <a:rect b="b" l="l" r="r" t="t"/>
            <a:pathLst>
              <a:path extrusionOk="0" h="5714" w="3175">
                <a:moveTo>
                  <a:pt x="1765" y="1536"/>
                </a:moveTo>
                <a:lnTo>
                  <a:pt x="1358" y="1803"/>
                </a:lnTo>
                <a:lnTo>
                  <a:pt x="812" y="2324"/>
                </a:lnTo>
                <a:lnTo>
                  <a:pt x="0" y="3289"/>
                </a:lnTo>
                <a:lnTo>
                  <a:pt x="673" y="2832"/>
                </a:lnTo>
                <a:lnTo>
                  <a:pt x="1270" y="2235"/>
                </a:lnTo>
                <a:lnTo>
                  <a:pt x="1765" y="1536"/>
                </a:lnTo>
                <a:close/>
              </a:path>
              <a:path extrusionOk="0" h="5714" w="3175">
                <a:moveTo>
                  <a:pt x="2197" y="5156"/>
                </a:moveTo>
                <a:lnTo>
                  <a:pt x="1943" y="3505"/>
                </a:lnTo>
                <a:lnTo>
                  <a:pt x="1384" y="4432"/>
                </a:lnTo>
                <a:lnTo>
                  <a:pt x="1143" y="4813"/>
                </a:lnTo>
                <a:lnTo>
                  <a:pt x="1727" y="5219"/>
                </a:lnTo>
                <a:lnTo>
                  <a:pt x="2197" y="5156"/>
                </a:lnTo>
                <a:close/>
              </a:path>
              <a:path extrusionOk="0" h="5714" w="3175">
                <a:moveTo>
                  <a:pt x="2705" y="0"/>
                </a:moveTo>
                <a:lnTo>
                  <a:pt x="2298" y="800"/>
                </a:lnTo>
                <a:lnTo>
                  <a:pt x="1765" y="1536"/>
                </a:lnTo>
                <a:lnTo>
                  <a:pt x="2133" y="1295"/>
                </a:lnTo>
                <a:lnTo>
                  <a:pt x="2400" y="1231"/>
                </a:lnTo>
                <a:lnTo>
                  <a:pt x="2679" y="152"/>
                </a:lnTo>
                <a:lnTo>
                  <a:pt x="2705"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39" name="Google Shape;2639;g2b5c250f245_0_0"/>
          <p:cNvSpPr/>
          <p:nvPr/>
        </p:nvSpPr>
        <p:spPr>
          <a:xfrm>
            <a:off x="1845611" y="2505327"/>
            <a:ext cx="847" cy="1695"/>
          </a:xfrm>
          <a:custGeom>
            <a:rect b="b" l="l" r="r" t="t"/>
            <a:pathLst>
              <a:path extrusionOk="0" h="2539" w="1269">
                <a:moveTo>
                  <a:pt x="694" y="2298"/>
                </a:moveTo>
                <a:lnTo>
                  <a:pt x="71" y="790"/>
                </a:lnTo>
                <a:lnTo>
                  <a:pt x="0" y="0"/>
                </a:lnTo>
                <a:lnTo>
                  <a:pt x="1149" y="2058"/>
                </a:lnTo>
                <a:lnTo>
                  <a:pt x="958" y="2130"/>
                </a:lnTo>
                <a:lnTo>
                  <a:pt x="694" y="22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0" name="Google Shape;2640;g2b5c250f245_0_0"/>
          <p:cNvSpPr/>
          <p:nvPr/>
        </p:nvSpPr>
        <p:spPr>
          <a:xfrm>
            <a:off x="1754986" y="2370632"/>
            <a:ext cx="142418" cy="555260"/>
          </a:xfrm>
          <a:custGeom>
            <a:rect b="b" l="l" r="r" t="t"/>
            <a:pathLst>
              <a:path extrusionOk="0" h="831850" w="213360">
                <a:moveTo>
                  <a:pt x="3048" y="829246"/>
                </a:moveTo>
                <a:lnTo>
                  <a:pt x="2006" y="827201"/>
                </a:lnTo>
                <a:lnTo>
                  <a:pt x="330" y="829030"/>
                </a:lnTo>
                <a:lnTo>
                  <a:pt x="673" y="829691"/>
                </a:lnTo>
                <a:lnTo>
                  <a:pt x="0" y="830059"/>
                </a:lnTo>
                <a:lnTo>
                  <a:pt x="330" y="830745"/>
                </a:lnTo>
                <a:lnTo>
                  <a:pt x="2374" y="831342"/>
                </a:lnTo>
                <a:lnTo>
                  <a:pt x="3048" y="829246"/>
                </a:lnTo>
                <a:close/>
              </a:path>
              <a:path extrusionOk="0" h="831850" w="213360">
                <a:moveTo>
                  <a:pt x="11887" y="795959"/>
                </a:moveTo>
                <a:lnTo>
                  <a:pt x="9436" y="799388"/>
                </a:lnTo>
                <a:lnTo>
                  <a:pt x="10756" y="798550"/>
                </a:lnTo>
                <a:lnTo>
                  <a:pt x="11887" y="795959"/>
                </a:lnTo>
                <a:close/>
              </a:path>
              <a:path extrusionOk="0" h="831850" w="213360">
                <a:moveTo>
                  <a:pt x="13868" y="805561"/>
                </a:moveTo>
                <a:lnTo>
                  <a:pt x="10706" y="803097"/>
                </a:lnTo>
                <a:lnTo>
                  <a:pt x="9131" y="804989"/>
                </a:lnTo>
                <a:lnTo>
                  <a:pt x="13868" y="805561"/>
                </a:lnTo>
                <a:close/>
              </a:path>
              <a:path extrusionOk="0" h="831850" w="213360">
                <a:moveTo>
                  <a:pt x="15951" y="742886"/>
                </a:moveTo>
                <a:lnTo>
                  <a:pt x="14465" y="742099"/>
                </a:lnTo>
                <a:lnTo>
                  <a:pt x="12839" y="735787"/>
                </a:lnTo>
                <a:lnTo>
                  <a:pt x="11950" y="741146"/>
                </a:lnTo>
                <a:lnTo>
                  <a:pt x="13411" y="741934"/>
                </a:lnTo>
                <a:lnTo>
                  <a:pt x="13754" y="746455"/>
                </a:lnTo>
                <a:lnTo>
                  <a:pt x="15951" y="742886"/>
                </a:lnTo>
                <a:close/>
              </a:path>
              <a:path extrusionOk="0" h="831850" w="213360">
                <a:moveTo>
                  <a:pt x="17322" y="793242"/>
                </a:moveTo>
                <a:lnTo>
                  <a:pt x="17056" y="792086"/>
                </a:lnTo>
                <a:lnTo>
                  <a:pt x="16598" y="793280"/>
                </a:lnTo>
                <a:lnTo>
                  <a:pt x="16332" y="794486"/>
                </a:lnTo>
                <a:lnTo>
                  <a:pt x="16891" y="795388"/>
                </a:lnTo>
                <a:lnTo>
                  <a:pt x="17030" y="794715"/>
                </a:lnTo>
                <a:lnTo>
                  <a:pt x="17322" y="793242"/>
                </a:lnTo>
                <a:close/>
              </a:path>
              <a:path extrusionOk="0" h="831850" w="213360">
                <a:moveTo>
                  <a:pt x="18034" y="734098"/>
                </a:moveTo>
                <a:lnTo>
                  <a:pt x="17945" y="731862"/>
                </a:lnTo>
                <a:lnTo>
                  <a:pt x="14973" y="735330"/>
                </a:lnTo>
                <a:lnTo>
                  <a:pt x="18034" y="734098"/>
                </a:lnTo>
                <a:close/>
              </a:path>
              <a:path extrusionOk="0" h="831850" w="213360">
                <a:moveTo>
                  <a:pt x="18249" y="754456"/>
                </a:moveTo>
                <a:lnTo>
                  <a:pt x="12623" y="752919"/>
                </a:lnTo>
                <a:lnTo>
                  <a:pt x="14300" y="755434"/>
                </a:lnTo>
                <a:lnTo>
                  <a:pt x="15544" y="754519"/>
                </a:lnTo>
                <a:lnTo>
                  <a:pt x="16573" y="754722"/>
                </a:lnTo>
                <a:lnTo>
                  <a:pt x="18249" y="754456"/>
                </a:lnTo>
                <a:close/>
              </a:path>
              <a:path extrusionOk="0" h="831850" w="213360">
                <a:moveTo>
                  <a:pt x="19570" y="787412"/>
                </a:moveTo>
                <a:lnTo>
                  <a:pt x="18211" y="787133"/>
                </a:lnTo>
                <a:lnTo>
                  <a:pt x="15811" y="790600"/>
                </a:lnTo>
                <a:lnTo>
                  <a:pt x="16598" y="790740"/>
                </a:lnTo>
                <a:lnTo>
                  <a:pt x="16891" y="791362"/>
                </a:lnTo>
                <a:lnTo>
                  <a:pt x="17056" y="792086"/>
                </a:lnTo>
                <a:lnTo>
                  <a:pt x="17894" y="789762"/>
                </a:lnTo>
                <a:lnTo>
                  <a:pt x="19570" y="787412"/>
                </a:lnTo>
                <a:close/>
              </a:path>
              <a:path extrusionOk="0" h="831850" w="213360">
                <a:moveTo>
                  <a:pt x="19646" y="814997"/>
                </a:moveTo>
                <a:lnTo>
                  <a:pt x="18440" y="813269"/>
                </a:lnTo>
                <a:lnTo>
                  <a:pt x="18351" y="811784"/>
                </a:lnTo>
                <a:lnTo>
                  <a:pt x="18275" y="812584"/>
                </a:lnTo>
                <a:lnTo>
                  <a:pt x="18135" y="813371"/>
                </a:lnTo>
                <a:lnTo>
                  <a:pt x="17729" y="814044"/>
                </a:lnTo>
                <a:lnTo>
                  <a:pt x="19646" y="814997"/>
                </a:lnTo>
                <a:close/>
              </a:path>
              <a:path extrusionOk="0" h="831850" w="213360">
                <a:moveTo>
                  <a:pt x="20497" y="729526"/>
                </a:moveTo>
                <a:lnTo>
                  <a:pt x="20205" y="729208"/>
                </a:lnTo>
                <a:lnTo>
                  <a:pt x="20497" y="729526"/>
                </a:lnTo>
                <a:close/>
              </a:path>
              <a:path extrusionOk="0" h="831850" w="213360">
                <a:moveTo>
                  <a:pt x="21170" y="730250"/>
                </a:moveTo>
                <a:lnTo>
                  <a:pt x="21132" y="729957"/>
                </a:lnTo>
                <a:lnTo>
                  <a:pt x="20497" y="729526"/>
                </a:lnTo>
                <a:lnTo>
                  <a:pt x="21170" y="730250"/>
                </a:lnTo>
                <a:close/>
              </a:path>
              <a:path extrusionOk="0" h="831850" w="213360">
                <a:moveTo>
                  <a:pt x="21488" y="727710"/>
                </a:moveTo>
                <a:lnTo>
                  <a:pt x="19164" y="728116"/>
                </a:lnTo>
                <a:lnTo>
                  <a:pt x="18783" y="727710"/>
                </a:lnTo>
                <a:lnTo>
                  <a:pt x="19075" y="728129"/>
                </a:lnTo>
                <a:lnTo>
                  <a:pt x="14300" y="728980"/>
                </a:lnTo>
                <a:lnTo>
                  <a:pt x="17868" y="730250"/>
                </a:lnTo>
                <a:lnTo>
                  <a:pt x="17945" y="731862"/>
                </a:lnTo>
                <a:lnTo>
                  <a:pt x="20142" y="729284"/>
                </a:lnTo>
                <a:lnTo>
                  <a:pt x="21488" y="727710"/>
                </a:lnTo>
                <a:close/>
              </a:path>
              <a:path extrusionOk="0" h="831850" w="213360">
                <a:moveTo>
                  <a:pt x="21513" y="730834"/>
                </a:moveTo>
                <a:lnTo>
                  <a:pt x="21463" y="730173"/>
                </a:lnTo>
                <a:lnTo>
                  <a:pt x="21297" y="730059"/>
                </a:lnTo>
                <a:lnTo>
                  <a:pt x="21259" y="730250"/>
                </a:lnTo>
                <a:lnTo>
                  <a:pt x="21513" y="730834"/>
                </a:lnTo>
                <a:close/>
              </a:path>
              <a:path extrusionOk="0" h="831850" w="213360">
                <a:moveTo>
                  <a:pt x="21894" y="729170"/>
                </a:moveTo>
                <a:lnTo>
                  <a:pt x="20726" y="728980"/>
                </a:lnTo>
                <a:lnTo>
                  <a:pt x="21132" y="729957"/>
                </a:lnTo>
                <a:lnTo>
                  <a:pt x="21297" y="730059"/>
                </a:lnTo>
                <a:lnTo>
                  <a:pt x="21894" y="729170"/>
                </a:lnTo>
                <a:close/>
              </a:path>
              <a:path extrusionOk="0" h="831850" w="213360">
                <a:moveTo>
                  <a:pt x="22110" y="682485"/>
                </a:moveTo>
                <a:lnTo>
                  <a:pt x="21031" y="682231"/>
                </a:lnTo>
                <a:lnTo>
                  <a:pt x="20027" y="682561"/>
                </a:lnTo>
                <a:lnTo>
                  <a:pt x="19431" y="684212"/>
                </a:lnTo>
                <a:lnTo>
                  <a:pt x="20269" y="683209"/>
                </a:lnTo>
                <a:lnTo>
                  <a:pt x="21196" y="682752"/>
                </a:lnTo>
                <a:lnTo>
                  <a:pt x="22110" y="682485"/>
                </a:lnTo>
                <a:close/>
              </a:path>
              <a:path extrusionOk="0" h="831850" w="213360">
                <a:moveTo>
                  <a:pt x="23380" y="813130"/>
                </a:moveTo>
                <a:lnTo>
                  <a:pt x="21704" y="806881"/>
                </a:lnTo>
                <a:lnTo>
                  <a:pt x="17995" y="805992"/>
                </a:lnTo>
                <a:lnTo>
                  <a:pt x="18516" y="808558"/>
                </a:lnTo>
                <a:lnTo>
                  <a:pt x="18427" y="811187"/>
                </a:lnTo>
                <a:lnTo>
                  <a:pt x="18465" y="810882"/>
                </a:lnTo>
                <a:lnTo>
                  <a:pt x="18542" y="810755"/>
                </a:lnTo>
                <a:lnTo>
                  <a:pt x="23380" y="813130"/>
                </a:lnTo>
                <a:close/>
              </a:path>
              <a:path extrusionOk="0" h="831850" w="213360">
                <a:moveTo>
                  <a:pt x="23710" y="795020"/>
                </a:moveTo>
                <a:lnTo>
                  <a:pt x="22466" y="793750"/>
                </a:lnTo>
                <a:lnTo>
                  <a:pt x="23507" y="795223"/>
                </a:lnTo>
                <a:lnTo>
                  <a:pt x="23710" y="795020"/>
                </a:lnTo>
                <a:close/>
              </a:path>
              <a:path extrusionOk="0" h="831850" w="213360">
                <a:moveTo>
                  <a:pt x="24269" y="796290"/>
                </a:moveTo>
                <a:lnTo>
                  <a:pt x="23507" y="795223"/>
                </a:lnTo>
                <a:lnTo>
                  <a:pt x="21869" y="796823"/>
                </a:lnTo>
                <a:lnTo>
                  <a:pt x="24269" y="796290"/>
                </a:lnTo>
                <a:close/>
              </a:path>
              <a:path extrusionOk="0" h="831850" w="213360">
                <a:moveTo>
                  <a:pt x="24701" y="754380"/>
                </a:moveTo>
                <a:lnTo>
                  <a:pt x="22834" y="755650"/>
                </a:lnTo>
                <a:lnTo>
                  <a:pt x="22872" y="755865"/>
                </a:lnTo>
                <a:lnTo>
                  <a:pt x="24701" y="754380"/>
                </a:lnTo>
                <a:close/>
              </a:path>
              <a:path extrusionOk="0" h="831850" w="213360">
                <a:moveTo>
                  <a:pt x="25463" y="740410"/>
                </a:moveTo>
                <a:lnTo>
                  <a:pt x="22352" y="732790"/>
                </a:lnTo>
                <a:lnTo>
                  <a:pt x="21513" y="730834"/>
                </a:lnTo>
                <a:lnTo>
                  <a:pt x="21272" y="732790"/>
                </a:lnTo>
                <a:lnTo>
                  <a:pt x="18034" y="734098"/>
                </a:lnTo>
                <a:lnTo>
                  <a:pt x="18084" y="735330"/>
                </a:lnTo>
                <a:lnTo>
                  <a:pt x="19621" y="739140"/>
                </a:lnTo>
                <a:lnTo>
                  <a:pt x="25463" y="740410"/>
                </a:lnTo>
                <a:close/>
              </a:path>
              <a:path extrusionOk="0" h="831850" w="213360">
                <a:moveTo>
                  <a:pt x="28206" y="813803"/>
                </a:moveTo>
                <a:lnTo>
                  <a:pt x="26644" y="814070"/>
                </a:lnTo>
                <a:lnTo>
                  <a:pt x="27787" y="814298"/>
                </a:lnTo>
                <a:lnTo>
                  <a:pt x="28206" y="813803"/>
                </a:lnTo>
                <a:close/>
              </a:path>
              <a:path extrusionOk="0" h="831850" w="213360">
                <a:moveTo>
                  <a:pt x="28333" y="622960"/>
                </a:moveTo>
                <a:lnTo>
                  <a:pt x="25438" y="626300"/>
                </a:lnTo>
                <a:lnTo>
                  <a:pt x="27482" y="627862"/>
                </a:lnTo>
                <a:lnTo>
                  <a:pt x="28333" y="622960"/>
                </a:lnTo>
                <a:close/>
              </a:path>
              <a:path extrusionOk="0" h="831850" w="213360">
                <a:moveTo>
                  <a:pt x="29006" y="622185"/>
                </a:moveTo>
                <a:lnTo>
                  <a:pt x="28867" y="622223"/>
                </a:lnTo>
                <a:lnTo>
                  <a:pt x="29006" y="622185"/>
                </a:lnTo>
                <a:close/>
              </a:path>
              <a:path extrusionOk="0" h="831850" w="213360">
                <a:moveTo>
                  <a:pt x="29806" y="619645"/>
                </a:moveTo>
                <a:lnTo>
                  <a:pt x="23355" y="620077"/>
                </a:lnTo>
                <a:lnTo>
                  <a:pt x="20294" y="624776"/>
                </a:lnTo>
                <a:lnTo>
                  <a:pt x="28867" y="622223"/>
                </a:lnTo>
                <a:lnTo>
                  <a:pt x="28219" y="621042"/>
                </a:lnTo>
                <a:lnTo>
                  <a:pt x="29806" y="619645"/>
                </a:lnTo>
                <a:close/>
              </a:path>
              <a:path extrusionOk="0" h="831850" w="213360">
                <a:moveTo>
                  <a:pt x="29921" y="745718"/>
                </a:moveTo>
                <a:lnTo>
                  <a:pt x="29603" y="741146"/>
                </a:lnTo>
                <a:lnTo>
                  <a:pt x="28143" y="740359"/>
                </a:lnTo>
                <a:lnTo>
                  <a:pt x="26898" y="741286"/>
                </a:lnTo>
                <a:lnTo>
                  <a:pt x="27165" y="743013"/>
                </a:lnTo>
                <a:lnTo>
                  <a:pt x="28028" y="744283"/>
                </a:lnTo>
                <a:lnTo>
                  <a:pt x="28244" y="745998"/>
                </a:lnTo>
                <a:lnTo>
                  <a:pt x="29921" y="745718"/>
                </a:lnTo>
                <a:close/>
              </a:path>
              <a:path extrusionOk="0" h="831850" w="213360">
                <a:moveTo>
                  <a:pt x="30086" y="624459"/>
                </a:moveTo>
                <a:lnTo>
                  <a:pt x="28905" y="622300"/>
                </a:lnTo>
                <a:lnTo>
                  <a:pt x="28346" y="622947"/>
                </a:lnTo>
                <a:lnTo>
                  <a:pt x="30086" y="624459"/>
                </a:lnTo>
                <a:close/>
              </a:path>
              <a:path extrusionOk="0" h="831850" w="213360">
                <a:moveTo>
                  <a:pt x="31267" y="626262"/>
                </a:moveTo>
                <a:lnTo>
                  <a:pt x="30835" y="625271"/>
                </a:lnTo>
                <a:lnTo>
                  <a:pt x="30429" y="624801"/>
                </a:lnTo>
                <a:lnTo>
                  <a:pt x="30086" y="624459"/>
                </a:lnTo>
                <a:lnTo>
                  <a:pt x="30378" y="625017"/>
                </a:lnTo>
                <a:lnTo>
                  <a:pt x="30734" y="625614"/>
                </a:lnTo>
                <a:lnTo>
                  <a:pt x="31267" y="626262"/>
                </a:lnTo>
                <a:close/>
              </a:path>
              <a:path extrusionOk="0" h="831850" w="213360">
                <a:moveTo>
                  <a:pt x="32981" y="815340"/>
                </a:moveTo>
                <a:lnTo>
                  <a:pt x="27787" y="814298"/>
                </a:lnTo>
                <a:lnTo>
                  <a:pt x="26924" y="815340"/>
                </a:lnTo>
                <a:lnTo>
                  <a:pt x="32981" y="815340"/>
                </a:lnTo>
                <a:close/>
              </a:path>
              <a:path extrusionOk="0" h="831850" w="213360">
                <a:moveTo>
                  <a:pt x="34975" y="600710"/>
                </a:moveTo>
                <a:lnTo>
                  <a:pt x="33629" y="599440"/>
                </a:lnTo>
                <a:lnTo>
                  <a:pt x="34594" y="600710"/>
                </a:lnTo>
                <a:lnTo>
                  <a:pt x="34975" y="600710"/>
                </a:lnTo>
                <a:close/>
              </a:path>
              <a:path extrusionOk="0" h="831850" w="213360">
                <a:moveTo>
                  <a:pt x="35966" y="595782"/>
                </a:moveTo>
                <a:lnTo>
                  <a:pt x="35547" y="595630"/>
                </a:lnTo>
                <a:lnTo>
                  <a:pt x="33820" y="596900"/>
                </a:lnTo>
                <a:lnTo>
                  <a:pt x="35966" y="595782"/>
                </a:lnTo>
                <a:close/>
              </a:path>
              <a:path extrusionOk="0" h="831850" w="213360">
                <a:moveTo>
                  <a:pt x="37122" y="807085"/>
                </a:moveTo>
                <a:lnTo>
                  <a:pt x="37084" y="804278"/>
                </a:lnTo>
                <a:lnTo>
                  <a:pt x="36791" y="806069"/>
                </a:lnTo>
                <a:lnTo>
                  <a:pt x="35674" y="806373"/>
                </a:lnTo>
                <a:lnTo>
                  <a:pt x="34683" y="807021"/>
                </a:lnTo>
                <a:lnTo>
                  <a:pt x="35712" y="807262"/>
                </a:lnTo>
                <a:lnTo>
                  <a:pt x="37122" y="807085"/>
                </a:lnTo>
                <a:close/>
              </a:path>
              <a:path extrusionOk="0" h="831850" w="213360">
                <a:moveTo>
                  <a:pt x="37414" y="807046"/>
                </a:moveTo>
                <a:lnTo>
                  <a:pt x="37122" y="807085"/>
                </a:lnTo>
                <a:lnTo>
                  <a:pt x="37134" y="808177"/>
                </a:lnTo>
                <a:lnTo>
                  <a:pt x="37414" y="807046"/>
                </a:lnTo>
                <a:close/>
              </a:path>
              <a:path extrusionOk="0" h="831850" w="213360">
                <a:moveTo>
                  <a:pt x="40767" y="796290"/>
                </a:moveTo>
                <a:lnTo>
                  <a:pt x="38925" y="796290"/>
                </a:lnTo>
                <a:lnTo>
                  <a:pt x="36842" y="797560"/>
                </a:lnTo>
                <a:lnTo>
                  <a:pt x="38874" y="793750"/>
                </a:lnTo>
                <a:lnTo>
                  <a:pt x="38404" y="793750"/>
                </a:lnTo>
                <a:lnTo>
                  <a:pt x="37820" y="792480"/>
                </a:lnTo>
                <a:lnTo>
                  <a:pt x="37350" y="792480"/>
                </a:lnTo>
                <a:lnTo>
                  <a:pt x="37185" y="791210"/>
                </a:lnTo>
                <a:lnTo>
                  <a:pt x="37223" y="792480"/>
                </a:lnTo>
                <a:lnTo>
                  <a:pt x="36271" y="792480"/>
                </a:lnTo>
                <a:lnTo>
                  <a:pt x="35090" y="793750"/>
                </a:lnTo>
                <a:lnTo>
                  <a:pt x="33997" y="793750"/>
                </a:lnTo>
                <a:lnTo>
                  <a:pt x="30403" y="789940"/>
                </a:lnTo>
                <a:lnTo>
                  <a:pt x="31140" y="787400"/>
                </a:lnTo>
                <a:lnTo>
                  <a:pt x="25285" y="787400"/>
                </a:lnTo>
                <a:lnTo>
                  <a:pt x="25869" y="788670"/>
                </a:lnTo>
                <a:lnTo>
                  <a:pt x="28968" y="793750"/>
                </a:lnTo>
                <a:lnTo>
                  <a:pt x="25247" y="798830"/>
                </a:lnTo>
                <a:lnTo>
                  <a:pt x="19481" y="797560"/>
                </a:lnTo>
                <a:lnTo>
                  <a:pt x="21107" y="797560"/>
                </a:lnTo>
                <a:lnTo>
                  <a:pt x="21869" y="796823"/>
                </a:lnTo>
                <a:lnTo>
                  <a:pt x="12763" y="798830"/>
                </a:lnTo>
                <a:lnTo>
                  <a:pt x="19189" y="803910"/>
                </a:lnTo>
                <a:lnTo>
                  <a:pt x="24104" y="801370"/>
                </a:lnTo>
                <a:lnTo>
                  <a:pt x="25755" y="805180"/>
                </a:lnTo>
                <a:lnTo>
                  <a:pt x="30086" y="811530"/>
                </a:lnTo>
                <a:lnTo>
                  <a:pt x="28206" y="813803"/>
                </a:lnTo>
                <a:lnTo>
                  <a:pt x="33997" y="812800"/>
                </a:lnTo>
                <a:lnTo>
                  <a:pt x="30784" y="811530"/>
                </a:lnTo>
                <a:lnTo>
                  <a:pt x="31534" y="807720"/>
                </a:lnTo>
                <a:lnTo>
                  <a:pt x="32105" y="803910"/>
                </a:lnTo>
                <a:lnTo>
                  <a:pt x="28333" y="803910"/>
                </a:lnTo>
                <a:lnTo>
                  <a:pt x="36728" y="802640"/>
                </a:lnTo>
                <a:lnTo>
                  <a:pt x="35547" y="801370"/>
                </a:lnTo>
                <a:lnTo>
                  <a:pt x="33172" y="798830"/>
                </a:lnTo>
                <a:lnTo>
                  <a:pt x="36969" y="797560"/>
                </a:lnTo>
                <a:lnTo>
                  <a:pt x="40767" y="796290"/>
                </a:lnTo>
                <a:close/>
              </a:path>
              <a:path extrusionOk="0" h="831850" w="213360">
                <a:moveTo>
                  <a:pt x="44983" y="535940"/>
                </a:moveTo>
                <a:lnTo>
                  <a:pt x="43154" y="538480"/>
                </a:lnTo>
                <a:lnTo>
                  <a:pt x="43802" y="539026"/>
                </a:lnTo>
                <a:lnTo>
                  <a:pt x="44983" y="535940"/>
                </a:lnTo>
                <a:close/>
              </a:path>
              <a:path extrusionOk="0" h="831850" w="213360">
                <a:moveTo>
                  <a:pt x="45656" y="683209"/>
                </a:moveTo>
                <a:lnTo>
                  <a:pt x="36360" y="680529"/>
                </a:lnTo>
                <a:lnTo>
                  <a:pt x="36220" y="681634"/>
                </a:lnTo>
                <a:lnTo>
                  <a:pt x="45656" y="683209"/>
                </a:lnTo>
                <a:close/>
              </a:path>
              <a:path extrusionOk="0" h="831850" w="213360">
                <a:moveTo>
                  <a:pt x="45808" y="540702"/>
                </a:moveTo>
                <a:lnTo>
                  <a:pt x="43802" y="539026"/>
                </a:lnTo>
                <a:lnTo>
                  <a:pt x="43522" y="539750"/>
                </a:lnTo>
                <a:lnTo>
                  <a:pt x="45808" y="540702"/>
                </a:lnTo>
                <a:close/>
              </a:path>
              <a:path extrusionOk="0" h="831850" w="213360">
                <a:moveTo>
                  <a:pt x="47917" y="582663"/>
                </a:moveTo>
                <a:lnTo>
                  <a:pt x="33540" y="576529"/>
                </a:lnTo>
                <a:lnTo>
                  <a:pt x="38163" y="579793"/>
                </a:lnTo>
                <a:lnTo>
                  <a:pt x="37350" y="581101"/>
                </a:lnTo>
                <a:lnTo>
                  <a:pt x="35979" y="582828"/>
                </a:lnTo>
                <a:lnTo>
                  <a:pt x="47917" y="582663"/>
                </a:lnTo>
                <a:close/>
              </a:path>
              <a:path extrusionOk="0" h="831850" w="213360">
                <a:moveTo>
                  <a:pt x="48514" y="546722"/>
                </a:moveTo>
                <a:lnTo>
                  <a:pt x="48272" y="546341"/>
                </a:lnTo>
                <a:lnTo>
                  <a:pt x="48196" y="547370"/>
                </a:lnTo>
                <a:lnTo>
                  <a:pt x="48514" y="546722"/>
                </a:lnTo>
                <a:close/>
              </a:path>
              <a:path extrusionOk="0" h="831850" w="213360">
                <a:moveTo>
                  <a:pt x="55511" y="494804"/>
                </a:moveTo>
                <a:lnTo>
                  <a:pt x="54838" y="494207"/>
                </a:lnTo>
                <a:lnTo>
                  <a:pt x="53975" y="494042"/>
                </a:lnTo>
                <a:lnTo>
                  <a:pt x="52984" y="494880"/>
                </a:lnTo>
                <a:lnTo>
                  <a:pt x="53809" y="494665"/>
                </a:lnTo>
                <a:lnTo>
                  <a:pt x="55511" y="494804"/>
                </a:lnTo>
                <a:close/>
              </a:path>
              <a:path extrusionOk="0" h="831850" w="213360">
                <a:moveTo>
                  <a:pt x="56603" y="415518"/>
                </a:moveTo>
                <a:lnTo>
                  <a:pt x="52654" y="417245"/>
                </a:lnTo>
                <a:lnTo>
                  <a:pt x="54025" y="417868"/>
                </a:lnTo>
                <a:lnTo>
                  <a:pt x="55676" y="417741"/>
                </a:lnTo>
                <a:lnTo>
                  <a:pt x="56603" y="415518"/>
                </a:lnTo>
                <a:close/>
              </a:path>
              <a:path extrusionOk="0" h="831850" w="213360">
                <a:moveTo>
                  <a:pt x="56934" y="453301"/>
                </a:moveTo>
                <a:lnTo>
                  <a:pt x="56349" y="449580"/>
                </a:lnTo>
                <a:lnTo>
                  <a:pt x="54381" y="450850"/>
                </a:lnTo>
                <a:lnTo>
                  <a:pt x="56934" y="453301"/>
                </a:lnTo>
                <a:close/>
              </a:path>
              <a:path extrusionOk="0" h="831850" w="213360">
                <a:moveTo>
                  <a:pt x="63309" y="406044"/>
                </a:moveTo>
                <a:lnTo>
                  <a:pt x="63004" y="403860"/>
                </a:lnTo>
                <a:lnTo>
                  <a:pt x="55333" y="403860"/>
                </a:lnTo>
                <a:lnTo>
                  <a:pt x="57035" y="407670"/>
                </a:lnTo>
                <a:lnTo>
                  <a:pt x="51460" y="411480"/>
                </a:lnTo>
                <a:lnTo>
                  <a:pt x="54038" y="411480"/>
                </a:lnTo>
                <a:lnTo>
                  <a:pt x="63309" y="406044"/>
                </a:lnTo>
                <a:close/>
              </a:path>
              <a:path extrusionOk="0" h="831850" w="213360">
                <a:moveTo>
                  <a:pt x="65163" y="659130"/>
                </a:moveTo>
                <a:lnTo>
                  <a:pt x="64985" y="658977"/>
                </a:lnTo>
                <a:lnTo>
                  <a:pt x="63296" y="661670"/>
                </a:lnTo>
                <a:lnTo>
                  <a:pt x="64465" y="660400"/>
                </a:lnTo>
                <a:lnTo>
                  <a:pt x="65163" y="659130"/>
                </a:lnTo>
                <a:close/>
              </a:path>
              <a:path extrusionOk="0" h="831850" w="213360">
                <a:moveTo>
                  <a:pt x="66382" y="409232"/>
                </a:moveTo>
                <a:lnTo>
                  <a:pt x="65341" y="406400"/>
                </a:lnTo>
                <a:lnTo>
                  <a:pt x="64338" y="406400"/>
                </a:lnTo>
                <a:lnTo>
                  <a:pt x="64973" y="405409"/>
                </a:lnTo>
                <a:lnTo>
                  <a:pt x="64871" y="405130"/>
                </a:lnTo>
                <a:lnTo>
                  <a:pt x="63309" y="406044"/>
                </a:lnTo>
                <a:lnTo>
                  <a:pt x="63525" y="407670"/>
                </a:lnTo>
                <a:lnTo>
                  <a:pt x="64198" y="406628"/>
                </a:lnTo>
                <a:lnTo>
                  <a:pt x="66243" y="408940"/>
                </a:lnTo>
                <a:lnTo>
                  <a:pt x="66382" y="409232"/>
                </a:lnTo>
                <a:close/>
              </a:path>
              <a:path extrusionOk="0" h="831850" w="213360">
                <a:moveTo>
                  <a:pt x="70116" y="631190"/>
                </a:moveTo>
                <a:lnTo>
                  <a:pt x="69786" y="631190"/>
                </a:lnTo>
                <a:lnTo>
                  <a:pt x="68821" y="632460"/>
                </a:lnTo>
                <a:lnTo>
                  <a:pt x="69138" y="632460"/>
                </a:lnTo>
                <a:lnTo>
                  <a:pt x="70116" y="631190"/>
                </a:lnTo>
                <a:close/>
              </a:path>
              <a:path extrusionOk="0" h="831850" w="213360">
                <a:moveTo>
                  <a:pt x="72682" y="339001"/>
                </a:moveTo>
                <a:lnTo>
                  <a:pt x="72034" y="336905"/>
                </a:lnTo>
                <a:lnTo>
                  <a:pt x="72009" y="340448"/>
                </a:lnTo>
                <a:lnTo>
                  <a:pt x="72682" y="339001"/>
                </a:lnTo>
                <a:close/>
              </a:path>
              <a:path extrusionOk="0" h="831850" w="213360">
                <a:moveTo>
                  <a:pt x="73012" y="384810"/>
                </a:moveTo>
                <a:lnTo>
                  <a:pt x="72364" y="386080"/>
                </a:lnTo>
                <a:lnTo>
                  <a:pt x="72821" y="386080"/>
                </a:lnTo>
                <a:lnTo>
                  <a:pt x="73012" y="384810"/>
                </a:lnTo>
                <a:close/>
              </a:path>
              <a:path extrusionOk="0" h="831850" w="213360">
                <a:moveTo>
                  <a:pt x="74117" y="365760"/>
                </a:moveTo>
                <a:lnTo>
                  <a:pt x="73761" y="365760"/>
                </a:lnTo>
                <a:lnTo>
                  <a:pt x="73914" y="366026"/>
                </a:lnTo>
                <a:lnTo>
                  <a:pt x="74117" y="365760"/>
                </a:lnTo>
                <a:close/>
              </a:path>
              <a:path extrusionOk="0" h="831850" w="213360">
                <a:moveTo>
                  <a:pt x="74168" y="374942"/>
                </a:moveTo>
                <a:lnTo>
                  <a:pt x="68795" y="374154"/>
                </a:lnTo>
                <a:lnTo>
                  <a:pt x="68491" y="374865"/>
                </a:lnTo>
                <a:lnTo>
                  <a:pt x="74168" y="374942"/>
                </a:lnTo>
                <a:close/>
              </a:path>
              <a:path extrusionOk="0" h="831850" w="213360">
                <a:moveTo>
                  <a:pt x="74460" y="399808"/>
                </a:moveTo>
                <a:lnTo>
                  <a:pt x="74333" y="399453"/>
                </a:lnTo>
                <a:lnTo>
                  <a:pt x="74028" y="400050"/>
                </a:lnTo>
                <a:lnTo>
                  <a:pt x="74460" y="399808"/>
                </a:lnTo>
                <a:close/>
              </a:path>
              <a:path extrusionOk="0" h="831850" w="213360">
                <a:moveTo>
                  <a:pt x="75311" y="397510"/>
                </a:moveTo>
                <a:lnTo>
                  <a:pt x="73634" y="397510"/>
                </a:lnTo>
                <a:lnTo>
                  <a:pt x="74333" y="399453"/>
                </a:lnTo>
                <a:lnTo>
                  <a:pt x="75311" y="397510"/>
                </a:lnTo>
                <a:close/>
              </a:path>
              <a:path extrusionOk="0" h="831850" w="213360">
                <a:moveTo>
                  <a:pt x="79413" y="337045"/>
                </a:moveTo>
                <a:lnTo>
                  <a:pt x="72682" y="335483"/>
                </a:lnTo>
                <a:lnTo>
                  <a:pt x="72034" y="336905"/>
                </a:lnTo>
                <a:lnTo>
                  <a:pt x="79413" y="337045"/>
                </a:lnTo>
                <a:close/>
              </a:path>
              <a:path extrusionOk="0" h="831850" w="213360">
                <a:moveTo>
                  <a:pt x="89687" y="312000"/>
                </a:moveTo>
                <a:lnTo>
                  <a:pt x="89446" y="311835"/>
                </a:lnTo>
                <a:lnTo>
                  <a:pt x="89217" y="311696"/>
                </a:lnTo>
                <a:lnTo>
                  <a:pt x="88950" y="311569"/>
                </a:lnTo>
                <a:lnTo>
                  <a:pt x="89573" y="312166"/>
                </a:lnTo>
                <a:lnTo>
                  <a:pt x="89687" y="312000"/>
                </a:lnTo>
                <a:close/>
              </a:path>
              <a:path extrusionOk="0" h="831850" w="213360">
                <a:moveTo>
                  <a:pt x="95885" y="288302"/>
                </a:moveTo>
                <a:lnTo>
                  <a:pt x="95199" y="284480"/>
                </a:lnTo>
                <a:lnTo>
                  <a:pt x="95846" y="288290"/>
                </a:lnTo>
                <a:close/>
              </a:path>
              <a:path extrusionOk="0" h="831850" w="213360">
                <a:moveTo>
                  <a:pt x="113969" y="232549"/>
                </a:moveTo>
                <a:lnTo>
                  <a:pt x="111988" y="233680"/>
                </a:lnTo>
                <a:lnTo>
                  <a:pt x="112115" y="236220"/>
                </a:lnTo>
                <a:lnTo>
                  <a:pt x="113969" y="232549"/>
                </a:lnTo>
                <a:close/>
              </a:path>
              <a:path extrusionOk="0" h="831850" w="213360">
                <a:moveTo>
                  <a:pt x="117856" y="219367"/>
                </a:moveTo>
                <a:lnTo>
                  <a:pt x="115201" y="219710"/>
                </a:lnTo>
                <a:lnTo>
                  <a:pt x="116598" y="223520"/>
                </a:lnTo>
                <a:lnTo>
                  <a:pt x="117856" y="219367"/>
                </a:lnTo>
                <a:close/>
              </a:path>
              <a:path extrusionOk="0" h="831850" w="213360">
                <a:moveTo>
                  <a:pt x="120319" y="219062"/>
                </a:moveTo>
                <a:lnTo>
                  <a:pt x="118922" y="215900"/>
                </a:lnTo>
                <a:lnTo>
                  <a:pt x="117856" y="219367"/>
                </a:lnTo>
                <a:lnTo>
                  <a:pt x="120319" y="219062"/>
                </a:lnTo>
                <a:close/>
              </a:path>
              <a:path extrusionOk="0" h="831850" w="213360">
                <a:moveTo>
                  <a:pt x="129133" y="205486"/>
                </a:moveTo>
                <a:lnTo>
                  <a:pt x="127228" y="207010"/>
                </a:lnTo>
                <a:lnTo>
                  <a:pt x="128384" y="207429"/>
                </a:lnTo>
                <a:lnTo>
                  <a:pt x="129133" y="205486"/>
                </a:lnTo>
                <a:close/>
              </a:path>
              <a:path extrusionOk="0" h="831850" w="213360">
                <a:moveTo>
                  <a:pt x="132003" y="203200"/>
                </a:moveTo>
                <a:lnTo>
                  <a:pt x="126657" y="199390"/>
                </a:lnTo>
                <a:lnTo>
                  <a:pt x="129984" y="203200"/>
                </a:lnTo>
                <a:lnTo>
                  <a:pt x="129133" y="205486"/>
                </a:lnTo>
                <a:lnTo>
                  <a:pt x="132003" y="203200"/>
                </a:lnTo>
                <a:close/>
              </a:path>
              <a:path extrusionOk="0" h="831850" w="213360">
                <a:moveTo>
                  <a:pt x="133794" y="204470"/>
                </a:moveTo>
                <a:lnTo>
                  <a:pt x="132549" y="202755"/>
                </a:lnTo>
                <a:lnTo>
                  <a:pt x="132003" y="203200"/>
                </a:lnTo>
                <a:lnTo>
                  <a:pt x="133794" y="204470"/>
                </a:lnTo>
                <a:close/>
              </a:path>
              <a:path extrusionOk="0" h="831850" w="213360">
                <a:moveTo>
                  <a:pt x="157632" y="82550"/>
                </a:moveTo>
                <a:lnTo>
                  <a:pt x="157441" y="82080"/>
                </a:lnTo>
                <a:lnTo>
                  <a:pt x="156337" y="83820"/>
                </a:lnTo>
                <a:lnTo>
                  <a:pt x="157632" y="82550"/>
                </a:lnTo>
                <a:close/>
              </a:path>
              <a:path extrusionOk="0" h="831850" w="213360">
                <a:moveTo>
                  <a:pt x="166255" y="66040"/>
                </a:moveTo>
                <a:lnTo>
                  <a:pt x="160959" y="66040"/>
                </a:lnTo>
                <a:lnTo>
                  <a:pt x="160147" y="69850"/>
                </a:lnTo>
                <a:lnTo>
                  <a:pt x="166255" y="66040"/>
                </a:lnTo>
                <a:close/>
              </a:path>
              <a:path extrusionOk="0" h="831850" w="213360">
                <a:moveTo>
                  <a:pt x="168757" y="204025"/>
                </a:moveTo>
                <a:lnTo>
                  <a:pt x="168008" y="199390"/>
                </a:lnTo>
                <a:lnTo>
                  <a:pt x="165950" y="202107"/>
                </a:lnTo>
                <a:lnTo>
                  <a:pt x="168338" y="203200"/>
                </a:lnTo>
                <a:lnTo>
                  <a:pt x="168757" y="204025"/>
                </a:lnTo>
                <a:close/>
              </a:path>
              <a:path extrusionOk="0" h="831850" w="213360">
                <a:moveTo>
                  <a:pt x="170370" y="8331"/>
                </a:moveTo>
                <a:lnTo>
                  <a:pt x="169151" y="7150"/>
                </a:lnTo>
                <a:lnTo>
                  <a:pt x="167170" y="10477"/>
                </a:lnTo>
                <a:lnTo>
                  <a:pt x="170370" y="8331"/>
                </a:lnTo>
                <a:close/>
              </a:path>
              <a:path extrusionOk="0" h="831850" w="213360">
                <a:moveTo>
                  <a:pt x="171284" y="205740"/>
                </a:moveTo>
                <a:lnTo>
                  <a:pt x="170307" y="207010"/>
                </a:lnTo>
                <a:lnTo>
                  <a:pt x="168757" y="204025"/>
                </a:lnTo>
                <a:lnTo>
                  <a:pt x="170091" y="212090"/>
                </a:lnTo>
                <a:lnTo>
                  <a:pt x="170903" y="209550"/>
                </a:lnTo>
                <a:lnTo>
                  <a:pt x="171157" y="207010"/>
                </a:lnTo>
                <a:lnTo>
                  <a:pt x="171284" y="205740"/>
                </a:lnTo>
                <a:close/>
              </a:path>
              <a:path extrusionOk="0" h="831850" w="213360">
                <a:moveTo>
                  <a:pt x="176263" y="13525"/>
                </a:moveTo>
                <a:lnTo>
                  <a:pt x="170154" y="14312"/>
                </a:lnTo>
                <a:lnTo>
                  <a:pt x="175666" y="16306"/>
                </a:lnTo>
                <a:lnTo>
                  <a:pt x="175399" y="15532"/>
                </a:lnTo>
                <a:lnTo>
                  <a:pt x="174879" y="14097"/>
                </a:lnTo>
                <a:lnTo>
                  <a:pt x="176263" y="13525"/>
                </a:lnTo>
                <a:close/>
              </a:path>
              <a:path extrusionOk="0" h="831850" w="213360">
                <a:moveTo>
                  <a:pt x="176491" y="13335"/>
                </a:moveTo>
                <a:lnTo>
                  <a:pt x="175933" y="11430"/>
                </a:lnTo>
                <a:lnTo>
                  <a:pt x="173748" y="11430"/>
                </a:lnTo>
                <a:lnTo>
                  <a:pt x="176491" y="13335"/>
                </a:lnTo>
                <a:close/>
              </a:path>
              <a:path extrusionOk="0" h="831850" w="213360">
                <a:moveTo>
                  <a:pt x="177050" y="13728"/>
                </a:moveTo>
                <a:lnTo>
                  <a:pt x="176491" y="13335"/>
                </a:lnTo>
                <a:lnTo>
                  <a:pt x="176669" y="13970"/>
                </a:lnTo>
                <a:lnTo>
                  <a:pt x="177050" y="13728"/>
                </a:lnTo>
                <a:close/>
              </a:path>
              <a:path extrusionOk="0" h="831850" w="213360">
                <a:moveTo>
                  <a:pt x="213093" y="10160"/>
                </a:moveTo>
                <a:lnTo>
                  <a:pt x="209562" y="13970"/>
                </a:lnTo>
                <a:lnTo>
                  <a:pt x="209473" y="11430"/>
                </a:lnTo>
                <a:lnTo>
                  <a:pt x="209537" y="10160"/>
                </a:lnTo>
                <a:lnTo>
                  <a:pt x="209613" y="8890"/>
                </a:lnTo>
                <a:lnTo>
                  <a:pt x="208673" y="10160"/>
                </a:lnTo>
                <a:lnTo>
                  <a:pt x="205562" y="8890"/>
                </a:lnTo>
                <a:lnTo>
                  <a:pt x="203288" y="8890"/>
                </a:lnTo>
                <a:lnTo>
                  <a:pt x="204889" y="6350"/>
                </a:lnTo>
                <a:lnTo>
                  <a:pt x="206425" y="5080"/>
                </a:lnTo>
                <a:lnTo>
                  <a:pt x="208102" y="2540"/>
                </a:lnTo>
                <a:lnTo>
                  <a:pt x="209448" y="0"/>
                </a:lnTo>
                <a:lnTo>
                  <a:pt x="202069" y="0"/>
                </a:lnTo>
                <a:lnTo>
                  <a:pt x="180962" y="0"/>
                </a:lnTo>
                <a:lnTo>
                  <a:pt x="174091" y="0"/>
                </a:lnTo>
                <a:lnTo>
                  <a:pt x="179374" y="2159"/>
                </a:lnTo>
                <a:lnTo>
                  <a:pt x="178904" y="2540"/>
                </a:lnTo>
                <a:lnTo>
                  <a:pt x="176822" y="3810"/>
                </a:lnTo>
                <a:lnTo>
                  <a:pt x="175958" y="6350"/>
                </a:lnTo>
                <a:lnTo>
                  <a:pt x="175120" y="7620"/>
                </a:lnTo>
                <a:lnTo>
                  <a:pt x="175310" y="9105"/>
                </a:lnTo>
                <a:lnTo>
                  <a:pt x="174523" y="10160"/>
                </a:lnTo>
                <a:lnTo>
                  <a:pt x="175793" y="10426"/>
                </a:lnTo>
                <a:lnTo>
                  <a:pt x="178663" y="12700"/>
                </a:lnTo>
                <a:lnTo>
                  <a:pt x="177050" y="13728"/>
                </a:lnTo>
                <a:lnTo>
                  <a:pt x="177393" y="13970"/>
                </a:lnTo>
                <a:lnTo>
                  <a:pt x="177939" y="16510"/>
                </a:lnTo>
                <a:lnTo>
                  <a:pt x="175793" y="19050"/>
                </a:lnTo>
                <a:lnTo>
                  <a:pt x="174904" y="19050"/>
                </a:lnTo>
                <a:lnTo>
                  <a:pt x="174853" y="19469"/>
                </a:lnTo>
                <a:lnTo>
                  <a:pt x="174853" y="46990"/>
                </a:lnTo>
                <a:lnTo>
                  <a:pt x="170395" y="48183"/>
                </a:lnTo>
                <a:lnTo>
                  <a:pt x="171488" y="45720"/>
                </a:lnTo>
                <a:lnTo>
                  <a:pt x="174853" y="46990"/>
                </a:lnTo>
                <a:lnTo>
                  <a:pt x="174853" y="19469"/>
                </a:lnTo>
                <a:lnTo>
                  <a:pt x="173977" y="26670"/>
                </a:lnTo>
                <a:lnTo>
                  <a:pt x="171818" y="33020"/>
                </a:lnTo>
                <a:lnTo>
                  <a:pt x="168884" y="38100"/>
                </a:lnTo>
                <a:lnTo>
                  <a:pt x="165633" y="46990"/>
                </a:lnTo>
                <a:lnTo>
                  <a:pt x="170154" y="45720"/>
                </a:lnTo>
                <a:lnTo>
                  <a:pt x="169151" y="48260"/>
                </a:lnTo>
                <a:lnTo>
                  <a:pt x="167690" y="49530"/>
                </a:lnTo>
                <a:lnTo>
                  <a:pt x="166420" y="49530"/>
                </a:lnTo>
                <a:lnTo>
                  <a:pt x="169367" y="50800"/>
                </a:lnTo>
                <a:lnTo>
                  <a:pt x="169849" y="49555"/>
                </a:lnTo>
                <a:lnTo>
                  <a:pt x="169367" y="52070"/>
                </a:lnTo>
                <a:lnTo>
                  <a:pt x="168452" y="57150"/>
                </a:lnTo>
                <a:lnTo>
                  <a:pt x="167424" y="60960"/>
                </a:lnTo>
                <a:lnTo>
                  <a:pt x="166255" y="66040"/>
                </a:lnTo>
                <a:lnTo>
                  <a:pt x="165442" y="69850"/>
                </a:lnTo>
                <a:lnTo>
                  <a:pt x="162496" y="69850"/>
                </a:lnTo>
                <a:lnTo>
                  <a:pt x="165823" y="72390"/>
                </a:lnTo>
                <a:lnTo>
                  <a:pt x="164719" y="74930"/>
                </a:lnTo>
                <a:lnTo>
                  <a:pt x="159118" y="74930"/>
                </a:lnTo>
                <a:lnTo>
                  <a:pt x="158419" y="73660"/>
                </a:lnTo>
                <a:lnTo>
                  <a:pt x="158343" y="72390"/>
                </a:lnTo>
                <a:lnTo>
                  <a:pt x="154495" y="74930"/>
                </a:lnTo>
                <a:lnTo>
                  <a:pt x="157441" y="82080"/>
                </a:lnTo>
                <a:lnTo>
                  <a:pt x="158750" y="80010"/>
                </a:lnTo>
                <a:lnTo>
                  <a:pt x="157988" y="88900"/>
                </a:lnTo>
                <a:lnTo>
                  <a:pt x="156133" y="97790"/>
                </a:lnTo>
                <a:lnTo>
                  <a:pt x="154813" y="106680"/>
                </a:lnTo>
                <a:lnTo>
                  <a:pt x="155575" y="115570"/>
                </a:lnTo>
                <a:lnTo>
                  <a:pt x="157822" y="115570"/>
                </a:lnTo>
                <a:lnTo>
                  <a:pt x="159575" y="124460"/>
                </a:lnTo>
                <a:lnTo>
                  <a:pt x="153962" y="121920"/>
                </a:lnTo>
                <a:lnTo>
                  <a:pt x="153479" y="130810"/>
                </a:lnTo>
                <a:lnTo>
                  <a:pt x="153073" y="130810"/>
                </a:lnTo>
                <a:lnTo>
                  <a:pt x="154660" y="133350"/>
                </a:lnTo>
                <a:lnTo>
                  <a:pt x="155092" y="135890"/>
                </a:lnTo>
                <a:lnTo>
                  <a:pt x="154254" y="138430"/>
                </a:lnTo>
                <a:lnTo>
                  <a:pt x="152425" y="134620"/>
                </a:lnTo>
                <a:lnTo>
                  <a:pt x="148577" y="140970"/>
                </a:lnTo>
                <a:lnTo>
                  <a:pt x="146659" y="137160"/>
                </a:lnTo>
                <a:lnTo>
                  <a:pt x="148526" y="147320"/>
                </a:lnTo>
                <a:lnTo>
                  <a:pt x="148717" y="142240"/>
                </a:lnTo>
                <a:lnTo>
                  <a:pt x="154736" y="149860"/>
                </a:lnTo>
                <a:lnTo>
                  <a:pt x="151015" y="151130"/>
                </a:lnTo>
                <a:lnTo>
                  <a:pt x="153504" y="153670"/>
                </a:lnTo>
                <a:lnTo>
                  <a:pt x="155092" y="153670"/>
                </a:lnTo>
                <a:lnTo>
                  <a:pt x="154749" y="158750"/>
                </a:lnTo>
                <a:lnTo>
                  <a:pt x="152844" y="154940"/>
                </a:lnTo>
                <a:lnTo>
                  <a:pt x="148844" y="160020"/>
                </a:lnTo>
                <a:lnTo>
                  <a:pt x="146126" y="154940"/>
                </a:lnTo>
                <a:lnTo>
                  <a:pt x="142354" y="161290"/>
                </a:lnTo>
                <a:lnTo>
                  <a:pt x="142786" y="166370"/>
                </a:lnTo>
                <a:lnTo>
                  <a:pt x="142836" y="170180"/>
                </a:lnTo>
                <a:lnTo>
                  <a:pt x="137883" y="172720"/>
                </a:lnTo>
                <a:lnTo>
                  <a:pt x="142481" y="173990"/>
                </a:lnTo>
                <a:lnTo>
                  <a:pt x="144792" y="172720"/>
                </a:lnTo>
                <a:lnTo>
                  <a:pt x="145821" y="168910"/>
                </a:lnTo>
                <a:lnTo>
                  <a:pt x="146583" y="168910"/>
                </a:lnTo>
                <a:lnTo>
                  <a:pt x="150152" y="167640"/>
                </a:lnTo>
                <a:lnTo>
                  <a:pt x="152628" y="173990"/>
                </a:lnTo>
                <a:lnTo>
                  <a:pt x="150799" y="176530"/>
                </a:lnTo>
                <a:lnTo>
                  <a:pt x="149745" y="180340"/>
                </a:lnTo>
                <a:lnTo>
                  <a:pt x="137477" y="179070"/>
                </a:lnTo>
                <a:lnTo>
                  <a:pt x="135496" y="186690"/>
                </a:lnTo>
                <a:lnTo>
                  <a:pt x="135763" y="185420"/>
                </a:lnTo>
                <a:lnTo>
                  <a:pt x="135089" y="185420"/>
                </a:lnTo>
                <a:lnTo>
                  <a:pt x="135331" y="184150"/>
                </a:lnTo>
                <a:lnTo>
                  <a:pt x="132168" y="186690"/>
                </a:lnTo>
                <a:lnTo>
                  <a:pt x="136956" y="190500"/>
                </a:lnTo>
                <a:lnTo>
                  <a:pt x="132143" y="193040"/>
                </a:lnTo>
                <a:lnTo>
                  <a:pt x="137172" y="196850"/>
                </a:lnTo>
                <a:lnTo>
                  <a:pt x="133134" y="197624"/>
                </a:lnTo>
                <a:lnTo>
                  <a:pt x="130898" y="194310"/>
                </a:lnTo>
                <a:lnTo>
                  <a:pt x="127330" y="195580"/>
                </a:lnTo>
                <a:lnTo>
                  <a:pt x="132549" y="202755"/>
                </a:lnTo>
                <a:lnTo>
                  <a:pt x="135178" y="200660"/>
                </a:lnTo>
                <a:lnTo>
                  <a:pt x="134429" y="199529"/>
                </a:lnTo>
                <a:lnTo>
                  <a:pt x="137502" y="200660"/>
                </a:lnTo>
                <a:lnTo>
                  <a:pt x="137845" y="193040"/>
                </a:lnTo>
                <a:lnTo>
                  <a:pt x="138582" y="196850"/>
                </a:lnTo>
                <a:lnTo>
                  <a:pt x="145910" y="203200"/>
                </a:lnTo>
                <a:lnTo>
                  <a:pt x="139903" y="208280"/>
                </a:lnTo>
                <a:lnTo>
                  <a:pt x="138633" y="208280"/>
                </a:lnTo>
                <a:lnTo>
                  <a:pt x="137312" y="205740"/>
                </a:lnTo>
                <a:lnTo>
                  <a:pt x="136639" y="203200"/>
                </a:lnTo>
                <a:lnTo>
                  <a:pt x="133959" y="204470"/>
                </a:lnTo>
                <a:lnTo>
                  <a:pt x="136956" y="208280"/>
                </a:lnTo>
                <a:lnTo>
                  <a:pt x="134200" y="209550"/>
                </a:lnTo>
                <a:lnTo>
                  <a:pt x="128384" y="207429"/>
                </a:lnTo>
                <a:lnTo>
                  <a:pt x="127546" y="209550"/>
                </a:lnTo>
                <a:lnTo>
                  <a:pt x="129222" y="213360"/>
                </a:lnTo>
                <a:lnTo>
                  <a:pt x="125031" y="212090"/>
                </a:lnTo>
                <a:lnTo>
                  <a:pt x="125463" y="213360"/>
                </a:lnTo>
                <a:lnTo>
                  <a:pt x="126987" y="215900"/>
                </a:lnTo>
                <a:lnTo>
                  <a:pt x="126441" y="217170"/>
                </a:lnTo>
                <a:lnTo>
                  <a:pt x="121691" y="212090"/>
                </a:lnTo>
                <a:lnTo>
                  <a:pt x="125196" y="218440"/>
                </a:lnTo>
                <a:lnTo>
                  <a:pt x="120319" y="219062"/>
                </a:lnTo>
                <a:lnTo>
                  <a:pt x="122301" y="223520"/>
                </a:lnTo>
                <a:lnTo>
                  <a:pt x="126466" y="220980"/>
                </a:lnTo>
                <a:lnTo>
                  <a:pt x="125539" y="227330"/>
                </a:lnTo>
                <a:lnTo>
                  <a:pt x="120827" y="228600"/>
                </a:lnTo>
                <a:lnTo>
                  <a:pt x="115341" y="229870"/>
                </a:lnTo>
                <a:lnTo>
                  <a:pt x="113969" y="232549"/>
                </a:lnTo>
                <a:lnTo>
                  <a:pt x="116446" y="231140"/>
                </a:lnTo>
                <a:lnTo>
                  <a:pt x="117690" y="233680"/>
                </a:lnTo>
                <a:lnTo>
                  <a:pt x="117360" y="233959"/>
                </a:lnTo>
                <a:lnTo>
                  <a:pt x="117360" y="242570"/>
                </a:lnTo>
                <a:lnTo>
                  <a:pt x="111658" y="243776"/>
                </a:lnTo>
                <a:lnTo>
                  <a:pt x="115735" y="238760"/>
                </a:lnTo>
                <a:lnTo>
                  <a:pt x="117360" y="242570"/>
                </a:lnTo>
                <a:lnTo>
                  <a:pt x="117360" y="233959"/>
                </a:lnTo>
                <a:lnTo>
                  <a:pt x="116141" y="234950"/>
                </a:lnTo>
                <a:lnTo>
                  <a:pt x="113626" y="237490"/>
                </a:lnTo>
                <a:lnTo>
                  <a:pt x="110985" y="238760"/>
                </a:lnTo>
                <a:lnTo>
                  <a:pt x="109550" y="246380"/>
                </a:lnTo>
                <a:lnTo>
                  <a:pt x="111531" y="243928"/>
                </a:lnTo>
                <a:lnTo>
                  <a:pt x="118338" y="247650"/>
                </a:lnTo>
                <a:lnTo>
                  <a:pt x="118986" y="251460"/>
                </a:lnTo>
                <a:lnTo>
                  <a:pt x="114655" y="250190"/>
                </a:lnTo>
                <a:lnTo>
                  <a:pt x="113576" y="254000"/>
                </a:lnTo>
                <a:lnTo>
                  <a:pt x="116078" y="255270"/>
                </a:lnTo>
                <a:lnTo>
                  <a:pt x="118503" y="257810"/>
                </a:lnTo>
                <a:lnTo>
                  <a:pt x="117246" y="261620"/>
                </a:lnTo>
                <a:lnTo>
                  <a:pt x="115989" y="260350"/>
                </a:lnTo>
                <a:lnTo>
                  <a:pt x="112229" y="256540"/>
                </a:lnTo>
                <a:lnTo>
                  <a:pt x="112547" y="260350"/>
                </a:lnTo>
                <a:lnTo>
                  <a:pt x="107873" y="257810"/>
                </a:lnTo>
                <a:lnTo>
                  <a:pt x="110172" y="264160"/>
                </a:lnTo>
                <a:lnTo>
                  <a:pt x="108813" y="265430"/>
                </a:lnTo>
                <a:lnTo>
                  <a:pt x="106070" y="269240"/>
                </a:lnTo>
                <a:lnTo>
                  <a:pt x="109448" y="269240"/>
                </a:lnTo>
                <a:lnTo>
                  <a:pt x="113766" y="271780"/>
                </a:lnTo>
                <a:lnTo>
                  <a:pt x="112737" y="275590"/>
                </a:lnTo>
                <a:lnTo>
                  <a:pt x="109334" y="278130"/>
                </a:lnTo>
                <a:lnTo>
                  <a:pt x="109042" y="273050"/>
                </a:lnTo>
                <a:lnTo>
                  <a:pt x="108013" y="278130"/>
                </a:lnTo>
                <a:lnTo>
                  <a:pt x="105664" y="276860"/>
                </a:lnTo>
                <a:lnTo>
                  <a:pt x="102679" y="274320"/>
                </a:lnTo>
                <a:lnTo>
                  <a:pt x="107391" y="273050"/>
                </a:lnTo>
                <a:lnTo>
                  <a:pt x="106057" y="271780"/>
                </a:lnTo>
                <a:lnTo>
                  <a:pt x="105067" y="270510"/>
                </a:lnTo>
                <a:lnTo>
                  <a:pt x="103733" y="270510"/>
                </a:lnTo>
                <a:lnTo>
                  <a:pt x="99923" y="271780"/>
                </a:lnTo>
                <a:lnTo>
                  <a:pt x="100876" y="276860"/>
                </a:lnTo>
                <a:lnTo>
                  <a:pt x="100596" y="278130"/>
                </a:lnTo>
                <a:lnTo>
                  <a:pt x="100330" y="279400"/>
                </a:lnTo>
                <a:lnTo>
                  <a:pt x="100711" y="278130"/>
                </a:lnTo>
                <a:lnTo>
                  <a:pt x="101231" y="278130"/>
                </a:lnTo>
                <a:lnTo>
                  <a:pt x="101981" y="276860"/>
                </a:lnTo>
                <a:lnTo>
                  <a:pt x="105549" y="287020"/>
                </a:lnTo>
                <a:lnTo>
                  <a:pt x="103555" y="288290"/>
                </a:lnTo>
                <a:lnTo>
                  <a:pt x="101574" y="284480"/>
                </a:lnTo>
                <a:lnTo>
                  <a:pt x="101549" y="287020"/>
                </a:lnTo>
                <a:lnTo>
                  <a:pt x="103200" y="288290"/>
                </a:lnTo>
                <a:lnTo>
                  <a:pt x="102844" y="290830"/>
                </a:lnTo>
                <a:lnTo>
                  <a:pt x="99517" y="289560"/>
                </a:lnTo>
                <a:lnTo>
                  <a:pt x="95885" y="288302"/>
                </a:lnTo>
                <a:lnTo>
                  <a:pt x="96799" y="293370"/>
                </a:lnTo>
                <a:lnTo>
                  <a:pt x="95123" y="293370"/>
                </a:lnTo>
                <a:lnTo>
                  <a:pt x="91414" y="295910"/>
                </a:lnTo>
                <a:lnTo>
                  <a:pt x="90411" y="294640"/>
                </a:lnTo>
                <a:lnTo>
                  <a:pt x="87058" y="298450"/>
                </a:lnTo>
                <a:lnTo>
                  <a:pt x="94094" y="306070"/>
                </a:lnTo>
                <a:lnTo>
                  <a:pt x="89687" y="311150"/>
                </a:lnTo>
                <a:lnTo>
                  <a:pt x="90271" y="312420"/>
                </a:lnTo>
                <a:lnTo>
                  <a:pt x="90741" y="312420"/>
                </a:lnTo>
                <a:lnTo>
                  <a:pt x="90893" y="313690"/>
                </a:lnTo>
                <a:lnTo>
                  <a:pt x="88544" y="318770"/>
                </a:lnTo>
                <a:lnTo>
                  <a:pt x="82816" y="322580"/>
                </a:lnTo>
                <a:lnTo>
                  <a:pt x="85788" y="330200"/>
                </a:lnTo>
                <a:lnTo>
                  <a:pt x="78409" y="331470"/>
                </a:lnTo>
                <a:lnTo>
                  <a:pt x="78384" y="336550"/>
                </a:lnTo>
                <a:lnTo>
                  <a:pt x="87820" y="328930"/>
                </a:lnTo>
                <a:lnTo>
                  <a:pt x="87896" y="340360"/>
                </a:lnTo>
                <a:lnTo>
                  <a:pt x="88087" y="344170"/>
                </a:lnTo>
                <a:lnTo>
                  <a:pt x="81737" y="337820"/>
                </a:lnTo>
                <a:lnTo>
                  <a:pt x="79362" y="340360"/>
                </a:lnTo>
                <a:lnTo>
                  <a:pt x="81686" y="344170"/>
                </a:lnTo>
                <a:lnTo>
                  <a:pt x="86791" y="350520"/>
                </a:lnTo>
                <a:lnTo>
                  <a:pt x="80111" y="354330"/>
                </a:lnTo>
                <a:lnTo>
                  <a:pt x="79413" y="351790"/>
                </a:lnTo>
                <a:lnTo>
                  <a:pt x="80733" y="350520"/>
                </a:lnTo>
                <a:lnTo>
                  <a:pt x="80733" y="349250"/>
                </a:lnTo>
                <a:lnTo>
                  <a:pt x="76060" y="351790"/>
                </a:lnTo>
                <a:lnTo>
                  <a:pt x="71678" y="345440"/>
                </a:lnTo>
                <a:lnTo>
                  <a:pt x="74688" y="342900"/>
                </a:lnTo>
                <a:lnTo>
                  <a:pt x="68656" y="345440"/>
                </a:lnTo>
                <a:lnTo>
                  <a:pt x="73431" y="349250"/>
                </a:lnTo>
                <a:lnTo>
                  <a:pt x="72694" y="360680"/>
                </a:lnTo>
                <a:lnTo>
                  <a:pt x="77470" y="365760"/>
                </a:lnTo>
                <a:lnTo>
                  <a:pt x="74396" y="366928"/>
                </a:lnTo>
                <a:lnTo>
                  <a:pt x="73914" y="366026"/>
                </a:lnTo>
                <a:lnTo>
                  <a:pt x="72161" y="368300"/>
                </a:lnTo>
                <a:lnTo>
                  <a:pt x="74777" y="370840"/>
                </a:lnTo>
                <a:lnTo>
                  <a:pt x="78092" y="373380"/>
                </a:lnTo>
                <a:lnTo>
                  <a:pt x="78257" y="378460"/>
                </a:lnTo>
                <a:lnTo>
                  <a:pt x="76708" y="379730"/>
                </a:lnTo>
                <a:lnTo>
                  <a:pt x="74460" y="381000"/>
                </a:lnTo>
                <a:lnTo>
                  <a:pt x="73444" y="379730"/>
                </a:lnTo>
                <a:lnTo>
                  <a:pt x="75057" y="384810"/>
                </a:lnTo>
                <a:lnTo>
                  <a:pt x="74409" y="386080"/>
                </a:lnTo>
                <a:lnTo>
                  <a:pt x="72821" y="386080"/>
                </a:lnTo>
                <a:lnTo>
                  <a:pt x="71843" y="392430"/>
                </a:lnTo>
                <a:lnTo>
                  <a:pt x="71488" y="392430"/>
                </a:lnTo>
                <a:lnTo>
                  <a:pt x="73113" y="393700"/>
                </a:lnTo>
                <a:lnTo>
                  <a:pt x="75412" y="397510"/>
                </a:lnTo>
                <a:lnTo>
                  <a:pt x="76352" y="398780"/>
                </a:lnTo>
                <a:lnTo>
                  <a:pt x="74460" y="399808"/>
                </a:lnTo>
                <a:lnTo>
                  <a:pt x="75438" y="402590"/>
                </a:lnTo>
                <a:lnTo>
                  <a:pt x="71742" y="403860"/>
                </a:lnTo>
                <a:lnTo>
                  <a:pt x="69634" y="398780"/>
                </a:lnTo>
                <a:lnTo>
                  <a:pt x="70904" y="396240"/>
                </a:lnTo>
                <a:lnTo>
                  <a:pt x="65430" y="397510"/>
                </a:lnTo>
                <a:lnTo>
                  <a:pt x="65722" y="400050"/>
                </a:lnTo>
                <a:lnTo>
                  <a:pt x="66776" y="402590"/>
                </a:lnTo>
                <a:lnTo>
                  <a:pt x="64973" y="405409"/>
                </a:lnTo>
                <a:lnTo>
                  <a:pt x="65341" y="406400"/>
                </a:lnTo>
                <a:lnTo>
                  <a:pt x="66789" y="406400"/>
                </a:lnTo>
                <a:lnTo>
                  <a:pt x="71488" y="408940"/>
                </a:lnTo>
                <a:lnTo>
                  <a:pt x="68795" y="408940"/>
                </a:lnTo>
                <a:lnTo>
                  <a:pt x="66865" y="410210"/>
                </a:lnTo>
                <a:lnTo>
                  <a:pt x="66382" y="409232"/>
                </a:lnTo>
                <a:lnTo>
                  <a:pt x="66738" y="410210"/>
                </a:lnTo>
                <a:lnTo>
                  <a:pt x="65468" y="411480"/>
                </a:lnTo>
                <a:lnTo>
                  <a:pt x="64579" y="414020"/>
                </a:lnTo>
                <a:lnTo>
                  <a:pt x="66408" y="416560"/>
                </a:lnTo>
                <a:lnTo>
                  <a:pt x="62026" y="415290"/>
                </a:lnTo>
                <a:lnTo>
                  <a:pt x="62458" y="417830"/>
                </a:lnTo>
                <a:lnTo>
                  <a:pt x="61899" y="421640"/>
                </a:lnTo>
                <a:lnTo>
                  <a:pt x="56134" y="420370"/>
                </a:lnTo>
                <a:lnTo>
                  <a:pt x="56946" y="424180"/>
                </a:lnTo>
                <a:lnTo>
                  <a:pt x="59982" y="424180"/>
                </a:lnTo>
                <a:lnTo>
                  <a:pt x="62090" y="426720"/>
                </a:lnTo>
                <a:lnTo>
                  <a:pt x="60566" y="430530"/>
                </a:lnTo>
                <a:lnTo>
                  <a:pt x="51790" y="430530"/>
                </a:lnTo>
                <a:lnTo>
                  <a:pt x="52082" y="433070"/>
                </a:lnTo>
                <a:lnTo>
                  <a:pt x="54965" y="431800"/>
                </a:lnTo>
                <a:lnTo>
                  <a:pt x="58178" y="431800"/>
                </a:lnTo>
                <a:lnTo>
                  <a:pt x="59486" y="435610"/>
                </a:lnTo>
                <a:lnTo>
                  <a:pt x="56083" y="439420"/>
                </a:lnTo>
                <a:lnTo>
                  <a:pt x="57632" y="444500"/>
                </a:lnTo>
                <a:lnTo>
                  <a:pt x="59766" y="450850"/>
                </a:lnTo>
                <a:lnTo>
                  <a:pt x="57035" y="453301"/>
                </a:lnTo>
                <a:lnTo>
                  <a:pt x="58331" y="454660"/>
                </a:lnTo>
                <a:lnTo>
                  <a:pt x="58039" y="455930"/>
                </a:lnTo>
                <a:lnTo>
                  <a:pt x="55956" y="454660"/>
                </a:lnTo>
                <a:lnTo>
                  <a:pt x="57188" y="457200"/>
                </a:lnTo>
                <a:lnTo>
                  <a:pt x="61785" y="455930"/>
                </a:lnTo>
                <a:lnTo>
                  <a:pt x="62433" y="461010"/>
                </a:lnTo>
                <a:lnTo>
                  <a:pt x="63360" y="462280"/>
                </a:lnTo>
                <a:lnTo>
                  <a:pt x="56362" y="469900"/>
                </a:lnTo>
                <a:lnTo>
                  <a:pt x="57327" y="473710"/>
                </a:lnTo>
                <a:lnTo>
                  <a:pt x="55384" y="474980"/>
                </a:lnTo>
                <a:lnTo>
                  <a:pt x="53848" y="472440"/>
                </a:lnTo>
                <a:lnTo>
                  <a:pt x="51511" y="472440"/>
                </a:lnTo>
                <a:lnTo>
                  <a:pt x="54864" y="480060"/>
                </a:lnTo>
                <a:lnTo>
                  <a:pt x="53784" y="478790"/>
                </a:lnTo>
                <a:lnTo>
                  <a:pt x="59118" y="486410"/>
                </a:lnTo>
                <a:lnTo>
                  <a:pt x="54305" y="490220"/>
                </a:lnTo>
                <a:lnTo>
                  <a:pt x="59410" y="487680"/>
                </a:lnTo>
                <a:lnTo>
                  <a:pt x="63792" y="494030"/>
                </a:lnTo>
                <a:lnTo>
                  <a:pt x="67360" y="497840"/>
                </a:lnTo>
                <a:lnTo>
                  <a:pt x="71818" y="496570"/>
                </a:lnTo>
                <a:lnTo>
                  <a:pt x="72847" y="496570"/>
                </a:lnTo>
                <a:lnTo>
                  <a:pt x="74841" y="502920"/>
                </a:lnTo>
                <a:lnTo>
                  <a:pt x="73736" y="504190"/>
                </a:lnTo>
                <a:lnTo>
                  <a:pt x="71818" y="502920"/>
                </a:lnTo>
                <a:lnTo>
                  <a:pt x="69545" y="501650"/>
                </a:lnTo>
                <a:lnTo>
                  <a:pt x="70358" y="502920"/>
                </a:lnTo>
                <a:lnTo>
                  <a:pt x="70739" y="502920"/>
                </a:lnTo>
                <a:lnTo>
                  <a:pt x="68135" y="504190"/>
                </a:lnTo>
                <a:lnTo>
                  <a:pt x="64947" y="502920"/>
                </a:lnTo>
                <a:lnTo>
                  <a:pt x="61925" y="500380"/>
                </a:lnTo>
                <a:lnTo>
                  <a:pt x="66027" y="499110"/>
                </a:lnTo>
                <a:lnTo>
                  <a:pt x="62712" y="496570"/>
                </a:lnTo>
                <a:lnTo>
                  <a:pt x="59029" y="494030"/>
                </a:lnTo>
                <a:lnTo>
                  <a:pt x="58953" y="502920"/>
                </a:lnTo>
                <a:lnTo>
                  <a:pt x="58572" y="504190"/>
                </a:lnTo>
                <a:lnTo>
                  <a:pt x="57188" y="505460"/>
                </a:lnTo>
                <a:lnTo>
                  <a:pt x="55867" y="504190"/>
                </a:lnTo>
                <a:lnTo>
                  <a:pt x="56819" y="504190"/>
                </a:lnTo>
                <a:lnTo>
                  <a:pt x="58788" y="502920"/>
                </a:lnTo>
                <a:lnTo>
                  <a:pt x="58953" y="502920"/>
                </a:lnTo>
                <a:lnTo>
                  <a:pt x="58953" y="494030"/>
                </a:lnTo>
                <a:lnTo>
                  <a:pt x="55511" y="494030"/>
                </a:lnTo>
                <a:lnTo>
                  <a:pt x="56108" y="495300"/>
                </a:lnTo>
                <a:lnTo>
                  <a:pt x="56540" y="495300"/>
                </a:lnTo>
                <a:lnTo>
                  <a:pt x="56705" y="496570"/>
                </a:lnTo>
                <a:lnTo>
                  <a:pt x="55791" y="496570"/>
                </a:lnTo>
                <a:lnTo>
                  <a:pt x="54978" y="495300"/>
                </a:lnTo>
                <a:lnTo>
                  <a:pt x="53682" y="495300"/>
                </a:lnTo>
                <a:lnTo>
                  <a:pt x="54876" y="496570"/>
                </a:lnTo>
                <a:lnTo>
                  <a:pt x="56172" y="497840"/>
                </a:lnTo>
                <a:lnTo>
                  <a:pt x="49326" y="497840"/>
                </a:lnTo>
                <a:lnTo>
                  <a:pt x="51866" y="499110"/>
                </a:lnTo>
                <a:lnTo>
                  <a:pt x="46240" y="506730"/>
                </a:lnTo>
                <a:lnTo>
                  <a:pt x="50863" y="513080"/>
                </a:lnTo>
                <a:lnTo>
                  <a:pt x="55702" y="518160"/>
                </a:lnTo>
                <a:lnTo>
                  <a:pt x="59715" y="524510"/>
                </a:lnTo>
                <a:lnTo>
                  <a:pt x="61849" y="530860"/>
                </a:lnTo>
                <a:lnTo>
                  <a:pt x="57404" y="528320"/>
                </a:lnTo>
                <a:lnTo>
                  <a:pt x="54025" y="529590"/>
                </a:lnTo>
                <a:lnTo>
                  <a:pt x="48298" y="528320"/>
                </a:lnTo>
                <a:lnTo>
                  <a:pt x="54813" y="527050"/>
                </a:lnTo>
                <a:lnTo>
                  <a:pt x="46951" y="520700"/>
                </a:lnTo>
                <a:lnTo>
                  <a:pt x="47980" y="518160"/>
                </a:lnTo>
                <a:lnTo>
                  <a:pt x="49009" y="515620"/>
                </a:lnTo>
                <a:lnTo>
                  <a:pt x="47955" y="518160"/>
                </a:lnTo>
                <a:lnTo>
                  <a:pt x="45300" y="516890"/>
                </a:lnTo>
                <a:lnTo>
                  <a:pt x="44462" y="516890"/>
                </a:lnTo>
                <a:lnTo>
                  <a:pt x="48514" y="525780"/>
                </a:lnTo>
                <a:lnTo>
                  <a:pt x="43840" y="525780"/>
                </a:lnTo>
                <a:lnTo>
                  <a:pt x="44678" y="528320"/>
                </a:lnTo>
                <a:lnTo>
                  <a:pt x="42354" y="529590"/>
                </a:lnTo>
                <a:lnTo>
                  <a:pt x="51917" y="529590"/>
                </a:lnTo>
                <a:lnTo>
                  <a:pt x="47459" y="537210"/>
                </a:lnTo>
                <a:lnTo>
                  <a:pt x="49733" y="541020"/>
                </a:lnTo>
                <a:lnTo>
                  <a:pt x="46570" y="541020"/>
                </a:lnTo>
                <a:lnTo>
                  <a:pt x="45808" y="540702"/>
                </a:lnTo>
                <a:lnTo>
                  <a:pt x="46189" y="541020"/>
                </a:lnTo>
                <a:lnTo>
                  <a:pt x="49428" y="544830"/>
                </a:lnTo>
                <a:lnTo>
                  <a:pt x="48818" y="546074"/>
                </a:lnTo>
                <a:lnTo>
                  <a:pt x="47332" y="544830"/>
                </a:lnTo>
                <a:lnTo>
                  <a:pt x="48272" y="546341"/>
                </a:lnTo>
                <a:lnTo>
                  <a:pt x="48298" y="546100"/>
                </a:lnTo>
                <a:lnTo>
                  <a:pt x="48806" y="546100"/>
                </a:lnTo>
                <a:lnTo>
                  <a:pt x="48514" y="546722"/>
                </a:lnTo>
                <a:lnTo>
                  <a:pt x="49707" y="548640"/>
                </a:lnTo>
                <a:lnTo>
                  <a:pt x="46545" y="553720"/>
                </a:lnTo>
                <a:lnTo>
                  <a:pt x="44056" y="552450"/>
                </a:lnTo>
                <a:lnTo>
                  <a:pt x="44170" y="551180"/>
                </a:lnTo>
                <a:lnTo>
                  <a:pt x="42811" y="557530"/>
                </a:lnTo>
                <a:lnTo>
                  <a:pt x="42570" y="565150"/>
                </a:lnTo>
                <a:lnTo>
                  <a:pt x="44208" y="571500"/>
                </a:lnTo>
                <a:lnTo>
                  <a:pt x="48463" y="575310"/>
                </a:lnTo>
                <a:lnTo>
                  <a:pt x="47434" y="575310"/>
                </a:lnTo>
                <a:lnTo>
                  <a:pt x="39077" y="572770"/>
                </a:lnTo>
                <a:lnTo>
                  <a:pt x="37541" y="572770"/>
                </a:lnTo>
                <a:lnTo>
                  <a:pt x="62166" y="589280"/>
                </a:lnTo>
                <a:lnTo>
                  <a:pt x="55664" y="588010"/>
                </a:lnTo>
                <a:lnTo>
                  <a:pt x="47612" y="588010"/>
                </a:lnTo>
                <a:lnTo>
                  <a:pt x="40233" y="585470"/>
                </a:lnTo>
                <a:lnTo>
                  <a:pt x="35864" y="582968"/>
                </a:lnTo>
                <a:lnTo>
                  <a:pt x="35979" y="582828"/>
                </a:lnTo>
                <a:lnTo>
                  <a:pt x="35648" y="582828"/>
                </a:lnTo>
                <a:lnTo>
                  <a:pt x="35763" y="582980"/>
                </a:lnTo>
                <a:lnTo>
                  <a:pt x="34594" y="584200"/>
                </a:lnTo>
                <a:lnTo>
                  <a:pt x="33134" y="585470"/>
                </a:lnTo>
                <a:lnTo>
                  <a:pt x="34975" y="589280"/>
                </a:lnTo>
                <a:lnTo>
                  <a:pt x="36131" y="589280"/>
                </a:lnTo>
                <a:lnTo>
                  <a:pt x="45224" y="588010"/>
                </a:lnTo>
                <a:lnTo>
                  <a:pt x="45605" y="590550"/>
                </a:lnTo>
                <a:lnTo>
                  <a:pt x="37376" y="593090"/>
                </a:lnTo>
                <a:lnTo>
                  <a:pt x="41109" y="593090"/>
                </a:lnTo>
                <a:lnTo>
                  <a:pt x="35966" y="595782"/>
                </a:lnTo>
                <a:lnTo>
                  <a:pt x="45897" y="599440"/>
                </a:lnTo>
                <a:lnTo>
                  <a:pt x="45135" y="601980"/>
                </a:lnTo>
                <a:lnTo>
                  <a:pt x="43599" y="600710"/>
                </a:lnTo>
                <a:lnTo>
                  <a:pt x="34975" y="600710"/>
                </a:lnTo>
                <a:lnTo>
                  <a:pt x="40335" y="605790"/>
                </a:lnTo>
                <a:lnTo>
                  <a:pt x="34213" y="605790"/>
                </a:lnTo>
                <a:lnTo>
                  <a:pt x="31026" y="607060"/>
                </a:lnTo>
                <a:lnTo>
                  <a:pt x="33172" y="607060"/>
                </a:lnTo>
                <a:lnTo>
                  <a:pt x="29895" y="613410"/>
                </a:lnTo>
                <a:lnTo>
                  <a:pt x="30645" y="614680"/>
                </a:lnTo>
                <a:lnTo>
                  <a:pt x="33515" y="612140"/>
                </a:lnTo>
                <a:lnTo>
                  <a:pt x="34417" y="617220"/>
                </a:lnTo>
                <a:lnTo>
                  <a:pt x="38989" y="621030"/>
                </a:lnTo>
                <a:lnTo>
                  <a:pt x="43751" y="624840"/>
                </a:lnTo>
                <a:lnTo>
                  <a:pt x="45224" y="629920"/>
                </a:lnTo>
                <a:lnTo>
                  <a:pt x="43218" y="628650"/>
                </a:lnTo>
                <a:lnTo>
                  <a:pt x="32321" y="626110"/>
                </a:lnTo>
                <a:lnTo>
                  <a:pt x="30378" y="629920"/>
                </a:lnTo>
                <a:lnTo>
                  <a:pt x="36372" y="632460"/>
                </a:lnTo>
                <a:lnTo>
                  <a:pt x="44856" y="637540"/>
                </a:lnTo>
                <a:lnTo>
                  <a:pt x="52946" y="642620"/>
                </a:lnTo>
                <a:lnTo>
                  <a:pt x="57759" y="648970"/>
                </a:lnTo>
                <a:lnTo>
                  <a:pt x="54495" y="650240"/>
                </a:lnTo>
                <a:lnTo>
                  <a:pt x="57086" y="655320"/>
                </a:lnTo>
                <a:lnTo>
                  <a:pt x="50279" y="651510"/>
                </a:lnTo>
                <a:lnTo>
                  <a:pt x="42138" y="645160"/>
                </a:lnTo>
                <a:lnTo>
                  <a:pt x="35890" y="640080"/>
                </a:lnTo>
                <a:lnTo>
                  <a:pt x="34328" y="638810"/>
                </a:lnTo>
                <a:lnTo>
                  <a:pt x="29921" y="635000"/>
                </a:lnTo>
                <a:lnTo>
                  <a:pt x="28460" y="633730"/>
                </a:lnTo>
                <a:lnTo>
                  <a:pt x="25565" y="635000"/>
                </a:lnTo>
                <a:lnTo>
                  <a:pt x="24726" y="633730"/>
                </a:lnTo>
                <a:lnTo>
                  <a:pt x="24295" y="637540"/>
                </a:lnTo>
                <a:lnTo>
                  <a:pt x="21170" y="638810"/>
                </a:lnTo>
                <a:lnTo>
                  <a:pt x="20332" y="635000"/>
                </a:lnTo>
                <a:lnTo>
                  <a:pt x="20383" y="633730"/>
                </a:lnTo>
                <a:lnTo>
                  <a:pt x="16865" y="642620"/>
                </a:lnTo>
                <a:lnTo>
                  <a:pt x="23190" y="643890"/>
                </a:lnTo>
                <a:lnTo>
                  <a:pt x="21844" y="651510"/>
                </a:lnTo>
                <a:lnTo>
                  <a:pt x="27089" y="652780"/>
                </a:lnTo>
                <a:lnTo>
                  <a:pt x="22440" y="640080"/>
                </a:lnTo>
                <a:lnTo>
                  <a:pt x="28752" y="641350"/>
                </a:lnTo>
                <a:lnTo>
                  <a:pt x="39090" y="648970"/>
                </a:lnTo>
                <a:lnTo>
                  <a:pt x="36766" y="656590"/>
                </a:lnTo>
                <a:lnTo>
                  <a:pt x="33997" y="657860"/>
                </a:lnTo>
                <a:lnTo>
                  <a:pt x="25946" y="652780"/>
                </a:lnTo>
                <a:lnTo>
                  <a:pt x="23837" y="652780"/>
                </a:lnTo>
                <a:lnTo>
                  <a:pt x="25819" y="654050"/>
                </a:lnTo>
                <a:lnTo>
                  <a:pt x="26758" y="660400"/>
                </a:lnTo>
                <a:lnTo>
                  <a:pt x="25107" y="660400"/>
                </a:lnTo>
                <a:lnTo>
                  <a:pt x="22326" y="657860"/>
                </a:lnTo>
                <a:lnTo>
                  <a:pt x="19278" y="660400"/>
                </a:lnTo>
                <a:lnTo>
                  <a:pt x="29438" y="665480"/>
                </a:lnTo>
                <a:lnTo>
                  <a:pt x="22656" y="669290"/>
                </a:lnTo>
                <a:lnTo>
                  <a:pt x="21971" y="670560"/>
                </a:lnTo>
                <a:lnTo>
                  <a:pt x="13779" y="673100"/>
                </a:lnTo>
                <a:lnTo>
                  <a:pt x="25298" y="673100"/>
                </a:lnTo>
                <a:lnTo>
                  <a:pt x="45580" y="675640"/>
                </a:lnTo>
                <a:lnTo>
                  <a:pt x="52031" y="678180"/>
                </a:lnTo>
                <a:lnTo>
                  <a:pt x="51435" y="678180"/>
                </a:lnTo>
                <a:lnTo>
                  <a:pt x="43738" y="685723"/>
                </a:lnTo>
                <a:lnTo>
                  <a:pt x="43738" y="768350"/>
                </a:lnTo>
                <a:lnTo>
                  <a:pt x="42837" y="769620"/>
                </a:lnTo>
                <a:lnTo>
                  <a:pt x="41541" y="770890"/>
                </a:lnTo>
                <a:lnTo>
                  <a:pt x="41376" y="770890"/>
                </a:lnTo>
                <a:lnTo>
                  <a:pt x="43738" y="768350"/>
                </a:lnTo>
                <a:lnTo>
                  <a:pt x="43738" y="685723"/>
                </a:lnTo>
                <a:lnTo>
                  <a:pt x="39814" y="687070"/>
                </a:lnTo>
                <a:lnTo>
                  <a:pt x="33756" y="688340"/>
                </a:lnTo>
                <a:lnTo>
                  <a:pt x="31610" y="685800"/>
                </a:lnTo>
                <a:lnTo>
                  <a:pt x="27305" y="680720"/>
                </a:lnTo>
                <a:lnTo>
                  <a:pt x="22110" y="681990"/>
                </a:lnTo>
                <a:lnTo>
                  <a:pt x="23787" y="681990"/>
                </a:lnTo>
                <a:lnTo>
                  <a:pt x="25603" y="684530"/>
                </a:lnTo>
                <a:lnTo>
                  <a:pt x="26162" y="684530"/>
                </a:lnTo>
                <a:lnTo>
                  <a:pt x="24384" y="685800"/>
                </a:lnTo>
                <a:lnTo>
                  <a:pt x="21056" y="683260"/>
                </a:lnTo>
                <a:lnTo>
                  <a:pt x="21107" y="687070"/>
                </a:lnTo>
                <a:lnTo>
                  <a:pt x="27279" y="688340"/>
                </a:lnTo>
                <a:lnTo>
                  <a:pt x="19113" y="694690"/>
                </a:lnTo>
                <a:lnTo>
                  <a:pt x="26085" y="689610"/>
                </a:lnTo>
                <a:lnTo>
                  <a:pt x="27190" y="693420"/>
                </a:lnTo>
                <a:lnTo>
                  <a:pt x="24053" y="693420"/>
                </a:lnTo>
                <a:lnTo>
                  <a:pt x="23482" y="698500"/>
                </a:lnTo>
                <a:lnTo>
                  <a:pt x="27813" y="697230"/>
                </a:lnTo>
                <a:lnTo>
                  <a:pt x="36601" y="704850"/>
                </a:lnTo>
                <a:lnTo>
                  <a:pt x="37592" y="708660"/>
                </a:lnTo>
                <a:lnTo>
                  <a:pt x="36055" y="707390"/>
                </a:lnTo>
                <a:lnTo>
                  <a:pt x="33807" y="708660"/>
                </a:lnTo>
                <a:lnTo>
                  <a:pt x="32766" y="708660"/>
                </a:lnTo>
                <a:lnTo>
                  <a:pt x="30645" y="716280"/>
                </a:lnTo>
                <a:lnTo>
                  <a:pt x="27000" y="720090"/>
                </a:lnTo>
                <a:lnTo>
                  <a:pt x="25387" y="726440"/>
                </a:lnTo>
                <a:lnTo>
                  <a:pt x="23736" y="726440"/>
                </a:lnTo>
                <a:lnTo>
                  <a:pt x="21894" y="729170"/>
                </a:lnTo>
                <a:lnTo>
                  <a:pt x="28460" y="730250"/>
                </a:lnTo>
                <a:lnTo>
                  <a:pt x="35433" y="737870"/>
                </a:lnTo>
                <a:lnTo>
                  <a:pt x="37223" y="746760"/>
                </a:lnTo>
                <a:lnTo>
                  <a:pt x="37757" y="753110"/>
                </a:lnTo>
                <a:lnTo>
                  <a:pt x="31648" y="748030"/>
                </a:lnTo>
                <a:lnTo>
                  <a:pt x="32486" y="749300"/>
                </a:lnTo>
                <a:lnTo>
                  <a:pt x="32575" y="755865"/>
                </a:lnTo>
                <a:lnTo>
                  <a:pt x="35585" y="760730"/>
                </a:lnTo>
                <a:lnTo>
                  <a:pt x="38011" y="764540"/>
                </a:lnTo>
                <a:lnTo>
                  <a:pt x="35763" y="769620"/>
                </a:lnTo>
                <a:lnTo>
                  <a:pt x="29972" y="772160"/>
                </a:lnTo>
                <a:lnTo>
                  <a:pt x="26009" y="767080"/>
                </a:lnTo>
                <a:lnTo>
                  <a:pt x="22275" y="767080"/>
                </a:lnTo>
                <a:lnTo>
                  <a:pt x="21602" y="762000"/>
                </a:lnTo>
                <a:lnTo>
                  <a:pt x="27216" y="760730"/>
                </a:lnTo>
                <a:lnTo>
                  <a:pt x="27838" y="756920"/>
                </a:lnTo>
                <a:lnTo>
                  <a:pt x="24536" y="760730"/>
                </a:lnTo>
                <a:lnTo>
                  <a:pt x="23279" y="758190"/>
                </a:lnTo>
                <a:lnTo>
                  <a:pt x="22872" y="755865"/>
                </a:lnTo>
                <a:lnTo>
                  <a:pt x="21564" y="756920"/>
                </a:lnTo>
                <a:lnTo>
                  <a:pt x="19215" y="764540"/>
                </a:lnTo>
                <a:lnTo>
                  <a:pt x="16637" y="772160"/>
                </a:lnTo>
                <a:lnTo>
                  <a:pt x="12788" y="779780"/>
                </a:lnTo>
                <a:lnTo>
                  <a:pt x="14008" y="781050"/>
                </a:lnTo>
                <a:lnTo>
                  <a:pt x="14998" y="783590"/>
                </a:lnTo>
                <a:lnTo>
                  <a:pt x="17297" y="783590"/>
                </a:lnTo>
                <a:lnTo>
                  <a:pt x="17322" y="781050"/>
                </a:lnTo>
                <a:lnTo>
                  <a:pt x="21920" y="779780"/>
                </a:lnTo>
                <a:lnTo>
                  <a:pt x="21564" y="784860"/>
                </a:lnTo>
                <a:lnTo>
                  <a:pt x="24142" y="784860"/>
                </a:lnTo>
                <a:lnTo>
                  <a:pt x="31877" y="784860"/>
                </a:lnTo>
                <a:lnTo>
                  <a:pt x="32245" y="783590"/>
                </a:lnTo>
                <a:lnTo>
                  <a:pt x="30594" y="781050"/>
                </a:lnTo>
                <a:lnTo>
                  <a:pt x="32080" y="779780"/>
                </a:lnTo>
                <a:lnTo>
                  <a:pt x="32435" y="783590"/>
                </a:lnTo>
                <a:lnTo>
                  <a:pt x="34734" y="782320"/>
                </a:lnTo>
                <a:lnTo>
                  <a:pt x="33121" y="779780"/>
                </a:lnTo>
                <a:lnTo>
                  <a:pt x="32321" y="778510"/>
                </a:lnTo>
                <a:lnTo>
                  <a:pt x="36461" y="779780"/>
                </a:lnTo>
                <a:lnTo>
                  <a:pt x="37528" y="778510"/>
                </a:lnTo>
                <a:lnTo>
                  <a:pt x="38074" y="777862"/>
                </a:lnTo>
                <a:lnTo>
                  <a:pt x="38709" y="784428"/>
                </a:lnTo>
                <a:lnTo>
                  <a:pt x="37439" y="785355"/>
                </a:lnTo>
                <a:lnTo>
                  <a:pt x="43192" y="786485"/>
                </a:lnTo>
                <a:lnTo>
                  <a:pt x="41516" y="786726"/>
                </a:lnTo>
                <a:lnTo>
                  <a:pt x="45821" y="789330"/>
                </a:lnTo>
                <a:lnTo>
                  <a:pt x="38239" y="777659"/>
                </a:lnTo>
                <a:lnTo>
                  <a:pt x="38620" y="777201"/>
                </a:lnTo>
                <a:lnTo>
                  <a:pt x="39928" y="777240"/>
                </a:lnTo>
                <a:lnTo>
                  <a:pt x="39281" y="776414"/>
                </a:lnTo>
                <a:lnTo>
                  <a:pt x="40728" y="774700"/>
                </a:lnTo>
                <a:lnTo>
                  <a:pt x="41630" y="779780"/>
                </a:lnTo>
                <a:lnTo>
                  <a:pt x="43141" y="775970"/>
                </a:lnTo>
                <a:lnTo>
                  <a:pt x="44678" y="774700"/>
                </a:lnTo>
                <a:lnTo>
                  <a:pt x="46215" y="773430"/>
                </a:lnTo>
                <a:lnTo>
                  <a:pt x="46837" y="772160"/>
                </a:lnTo>
                <a:lnTo>
                  <a:pt x="47459" y="770890"/>
                </a:lnTo>
                <a:lnTo>
                  <a:pt x="48082" y="769620"/>
                </a:lnTo>
                <a:lnTo>
                  <a:pt x="47523" y="768350"/>
                </a:lnTo>
                <a:lnTo>
                  <a:pt x="46977" y="767080"/>
                </a:lnTo>
                <a:lnTo>
                  <a:pt x="48437" y="764540"/>
                </a:lnTo>
                <a:lnTo>
                  <a:pt x="47307" y="763270"/>
                </a:lnTo>
                <a:lnTo>
                  <a:pt x="46545" y="762419"/>
                </a:lnTo>
                <a:lnTo>
                  <a:pt x="46316" y="759460"/>
                </a:lnTo>
                <a:lnTo>
                  <a:pt x="45923" y="754380"/>
                </a:lnTo>
                <a:lnTo>
                  <a:pt x="46977" y="754380"/>
                </a:lnTo>
                <a:lnTo>
                  <a:pt x="47129" y="753110"/>
                </a:lnTo>
                <a:lnTo>
                  <a:pt x="47586" y="749300"/>
                </a:lnTo>
                <a:lnTo>
                  <a:pt x="47396" y="742950"/>
                </a:lnTo>
                <a:lnTo>
                  <a:pt x="48501" y="736600"/>
                </a:lnTo>
                <a:lnTo>
                  <a:pt x="53035" y="731520"/>
                </a:lnTo>
                <a:lnTo>
                  <a:pt x="52539" y="727710"/>
                </a:lnTo>
                <a:lnTo>
                  <a:pt x="51866" y="725170"/>
                </a:lnTo>
                <a:lnTo>
                  <a:pt x="53873" y="721360"/>
                </a:lnTo>
                <a:lnTo>
                  <a:pt x="57619" y="721360"/>
                </a:lnTo>
                <a:lnTo>
                  <a:pt x="57035" y="717550"/>
                </a:lnTo>
                <a:lnTo>
                  <a:pt x="63195" y="712470"/>
                </a:lnTo>
                <a:lnTo>
                  <a:pt x="59740" y="709930"/>
                </a:lnTo>
                <a:lnTo>
                  <a:pt x="64947" y="707390"/>
                </a:lnTo>
                <a:lnTo>
                  <a:pt x="66535" y="701040"/>
                </a:lnTo>
                <a:lnTo>
                  <a:pt x="66636" y="697230"/>
                </a:lnTo>
                <a:lnTo>
                  <a:pt x="66713" y="694690"/>
                </a:lnTo>
                <a:lnTo>
                  <a:pt x="67652" y="689610"/>
                </a:lnTo>
                <a:lnTo>
                  <a:pt x="63004" y="688340"/>
                </a:lnTo>
                <a:lnTo>
                  <a:pt x="63982" y="684530"/>
                </a:lnTo>
                <a:lnTo>
                  <a:pt x="63334" y="680720"/>
                </a:lnTo>
                <a:lnTo>
                  <a:pt x="62331" y="675640"/>
                </a:lnTo>
                <a:lnTo>
                  <a:pt x="58115" y="674370"/>
                </a:lnTo>
                <a:lnTo>
                  <a:pt x="55435" y="670560"/>
                </a:lnTo>
                <a:lnTo>
                  <a:pt x="62953" y="664210"/>
                </a:lnTo>
                <a:lnTo>
                  <a:pt x="63373" y="660400"/>
                </a:lnTo>
                <a:lnTo>
                  <a:pt x="63652" y="657860"/>
                </a:lnTo>
                <a:lnTo>
                  <a:pt x="64985" y="658977"/>
                </a:lnTo>
                <a:lnTo>
                  <a:pt x="67310" y="655320"/>
                </a:lnTo>
                <a:lnTo>
                  <a:pt x="66294" y="648970"/>
                </a:lnTo>
                <a:lnTo>
                  <a:pt x="64770" y="642620"/>
                </a:lnTo>
                <a:lnTo>
                  <a:pt x="67246" y="637540"/>
                </a:lnTo>
                <a:lnTo>
                  <a:pt x="66027" y="635000"/>
                </a:lnTo>
                <a:lnTo>
                  <a:pt x="66738" y="635000"/>
                </a:lnTo>
                <a:lnTo>
                  <a:pt x="67983" y="633730"/>
                </a:lnTo>
                <a:lnTo>
                  <a:pt x="68275" y="633730"/>
                </a:lnTo>
                <a:lnTo>
                  <a:pt x="68300" y="632460"/>
                </a:lnTo>
                <a:lnTo>
                  <a:pt x="68491" y="631190"/>
                </a:lnTo>
                <a:lnTo>
                  <a:pt x="68389" y="629920"/>
                </a:lnTo>
                <a:lnTo>
                  <a:pt x="68300" y="628650"/>
                </a:lnTo>
                <a:lnTo>
                  <a:pt x="67576" y="627380"/>
                </a:lnTo>
                <a:lnTo>
                  <a:pt x="72174" y="627380"/>
                </a:lnTo>
                <a:lnTo>
                  <a:pt x="72148" y="626110"/>
                </a:lnTo>
                <a:lnTo>
                  <a:pt x="74091" y="624840"/>
                </a:lnTo>
                <a:lnTo>
                  <a:pt x="66738" y="624840"/>
                </a:lnTo>
                <a:lnTo>
                  <a:pt x="66167" y="623570"/>
                </a:lnTo>
                <a:lnTo>
                  <a:pt x="65417" y="622300"/>
                </a:lnTo>
                <a:lnTo>
                  <a:pt x="64465" y="622300"/>
                </a:lnTo>
                <a:lnTo>
                  <a:pt x="67500" y="621030"/>
                </a:lnTo>
                <a:lnTo>
                  <a:pt x="67564" y="615950"/>
                </a:lnTo>
                <a:lnTo>
                  <a:pt x="70904" y="614680"/>
                </a:lnTo>
                <a:lnTo>
                  <a:pt x="67386" y="613410"/>
                </a:lnTo>
                <a:lnTo>
                  <a:pt x="67716" y="612140"/>
                </a:lnTo>
                <a:lnTo>
                  <a:pt x="68707" y="608330"/>
                </a:lnTo>
                <a:lnTo>
                  <a:pt x="69354" y="605790"/>
                </a:lnTo>
                <a:lnTo>
                  <a:pt x="69684" y="604520"/>
                </a:lnTo>
                <a:lnTo>
                  <a:pt x="65824" y="603250"/>
                </a:lnTo>
                <a:lnTo>
                  <a:pt x="63792" y="602576"/>
                </a:lnTo>
                <a:lnTo>
                  <a:pt x="65951" y="598170"/>
                </a:lnTo>
                <a:lnTo>
                  <a:pt x="64033" y="595630"/>
                </a:lnTo>
                <a:lnTo>
                  <a:pt x="69875" y="595630"/>
                </a:lnTo>
                <a:lnTo>
                  <a:pt x="63576" y="590994"/>
                </a:lnTo>
                <a:lnTo>
                  <a:pt x="63576" y="601980"/>
                </a:lnTo>
                <a:lnTo>
                  <a:pt x="63525" y="602500"/>
                </a:lnTo>
                <a:lnTo>
                  <a:pt x="61950" y="601980"/>
                </a:lnTo>
                <a:lnTo>
                  <a:pt x="63576" y="601980"/>
                </a:lnTo>
                <a:lnTo>
                  <a:pt x="63576" y="590994"/>
                </a:lnTo>
                <a:lnTo>
                  <a:pt x="62979" y="590550"/>
                </a:lnTo>
                <a:lnTo>
                  <a:pt x="64947" y="589280"/>
                </a:lnTo>
                <a:lnTo>
                  <a:pt x="66903" y="588010"/>
                </a:lnTo>
                <a:lnTo>
                  <a:pt x="69113" y="586740"/>
                </a:lnTo>
                <a:lnTo>
                  <a:pt x="73037" y="590550"/>
                </a:lnTo>
                <a:lnTo>
                  <a:pt x="70624" y="586740"/>
                </a:lnTo>
                <a:lnTo>
                  <a:pt x="67411" y="581660"/>
                </a:lnTo>
                <a:lnTo>
                  <a:pt x="71386" y="584200"/>
                </a:lnTo>
                <a:lnTo>
                  <a:pt x="69481" y="581660"/>
                </a:lnTo>
                <a:lnTo>
                  <a:pt x="65659" y="576580"/>
                </a:lnTo>
                <a:lnTo>
                  <a:pt x="69278" y="577850"/>
                </a:lnTo>
                <a:lnTo>
                  <a:pt x="69380" y="576580"/>
                </a:lnTo>
                <a:lnTo>
                  <a:pt x="69469" y="575310"/>
                </a:lnTo>
                <a:lnTo>
                  <a:pt x="65087" y="571500"/>
                </a:lnTo>
                <a:lnTo>
                  <a:pt x="68326" y="570230"/>
                </a:lnTo>
                <a:lnTo>
                  <a:pt x="72453" y="565150"/>
                </a:lnTo>
                <a:lnTo>
                  <a:pt x="74625" y="554990"/>
                </a:lnTo>
                <a:lnTo>
                  <a:pt x="74917" y="553720"/>
                </a:lnTo>
                <a:lnTo>
                  <a:pt x="76657" y="546100"/>
                </a:lnTo>
                <a:lnTo>
                  <a:pt x="76949" y="544830"/>
                </a:lnTo>
                <a:lnTo>
                  <a:pt x="78651" y="541020"/>
                </a:lnTo>
                <a:lnTo>
                  <a:pt x="81495" y="534670"/>
                </a:lnTo>
                <a:lnTo>
                  <a:pt x="77546" y="534670"/>
                </a:lnTo>
                <a:lnTo>
                  <a:pt x="79159" y="532130"/>
                </a:lnTo>
                <a:lnTo>
                  <a:pt x="80238" y="530860"/>
                </a:lnTo>
                <a:lnTo>
                  <a:pt x="81318" y="529590"/>
                </a:lnTo>
                <a:lnTo>
                  <a:pt x="79006" y="528320"/>
                </a:lnTo>
                <a:lnTo>
                  <a:pt x="81661" y="528320"/>
                </a:lnTo>
                <a:lnTo>
                  <a:pt x="83413" y="525780"/>
                </a:lnTo>
                <a:lnTo>
                  <a:pt x="85280" y="528320"/>
                </a:lnTo>
                <a:lnTo>
                  <a:pt x="84696" y="525780"/>
                </a:lnTo>
                <a:lnTo>
                  <a:pt x="83820" y="521970"/>
                </a:lnTo>
                <a:lnTo>
                  <a:pt x="90932" y="519430"/>
                </a:lnTo>
                <a:lnTo>
                  <a:pt x="84632" y="514350"/>
                </a:lnTo>
                <a:lnTo>
                  <a:pt x="87325" y="514350"/>
                </a:lnTo>
                <a:lnTo>
                  <a:pt x="88138" y="515620"/>
                </a:lnTo>
                <a:lnTo>
                  <a:pt x="89763" y="515620"/>
                </a:lnTo>
                <a:lnTo>
                  <a:pt x="88823" y="514350"/>
                </a:lnTo>
                <a:lnTo>
                  <a:pt x="87896" y="513080"/>
                </a:lnTo>
                <a:lnTo>
                  <a:pt x="91147" y="513080"/>
                </a:lnTo>
                <a:lnTo>
                  <a:pt x="91516" y="514350"/>
                </a:lnTo>
                <a:lnTo>
                  <a:pt x="92443" y="515620"/>
                </a:lnTo>
                <a:lnTo>
                  <a:pt x="92710" y="513080"/>
                </a:lnTo>
                <a:lnTo>
                  <a:pt x="93116" y="509270"/>
                </a:lnTo>
                <a:lnTo>
                  <a:pt x="85382" y="506730"/>
                </a:lnTo>
                <a:lnTo>
                  <a:pt x="78092" y="505460"/>
                </a:lnTo>
                <a:lnTo>
                  <a:pt x="80137" y="504190"/>
                </a:lnTo>
                <a:lnTo>
                  <a:pt x="82169" y="502920"/>
                </a:lnTo>
                <a:lnTo>
                  <a:pt x="81978" y="500380"/>
                </a:lnTo>
                <a:lnTo>
                  <a:pt x="77597" y="497840"/>
                </a:lnTo>
                <a:lnTo>
                  <a:pt x="80200" y="496570"/>
                </a:lnTo>
                <a:lnTo>
                  <a:pt x="83083" y="495300"/>
                </a:lnTo>
                <a:lnTo>
                  <a:pt x="83197" y="499110"/>
                </a:lnTo>
                <a:lnTo>
                  <a:pt x="83947" y="497840"/>
                </a:lnTo>
                <a:lnTo>
                  <a:pt x="85140" y="495300"/>
                </a:lnTo>
                <a:lnTo>
                  <a:pt x="88734" y="487680"/>
                </a:lnTo>
                <a:lnTo>
                  <a:pt x="89331" y="486410"/>
                </a:lnTo>
                <a:lnTo>
                  <a:pt x="83489" y="485140"/>
                </a:lnTo>
                <a:lnTo>
                  <a:pt x="85115" y="485140"/>
                </a:lnTo>
                <a:lnTo>
                  <a:pt x="84543" y="482600"/>
                </a:lnTo>
                <a:lnTo>
                  <a:pt x="83985" y="481330"/>
                </a:lnTo>
                <a:lnTo>
                  <a:pt x="84340" y="480060"/>
                </a:lnTo>
                <a:lnTo>
                  <a:pt x="85382" y="476250"/>
                </a:lnTo>
                <a:lnTo>
                  <a:pt x="86004" y="476250"/>
                </a:lnTo>
                <a:lnTo>
                  <a:pt x="86131" y="474980"/>
                </a:lnTo>
                <a:lnTo>
                  <a:pt x="86372" y="472440"/>
                </a:lnTo>
                <a:lnTo>
                  <a:pt x="86499" y="471170"/>
                </a:lnTo>
                <a:lnTo>
                  <a:pt x="85255" y="472440"/>
                </a:lnTo>
                <a:lnTo>
                  <a:pt x="78574" y="468630"/>
                </a:lnTo>
                <a:lnTo>
                  <a:pt x="84543" y="467360"/>
                </a:lnTo>
                <a:lnTo>
                  <a:pt x="84582" y="463550"/>
                </a:lnTo>
                <a:lnTo>
                  <a:pt x="85305" y="463550"/>
                </a:lnTo>
                <a:lnTo>
                  <a:pt x="88214" y="459740"/>
                </a:lnTo>
                <a:lnTo>
                  <a:pt x="88315" y="455930"/>
                </a:lnTo>
                <a:lnTo>
                  <a:pt x="91605" y="452120"/>
                </a:lnTo>
                <a:lnTo>
                  <a:pt x="87109" y="450850"/>
                </a:lnTo>
                <a:lnTo>
                  <a:pt x="84328" y="448310"/>
                </a:lnTo>
                <a:lnTo>
                  <a:pt x="87020" y="445770"/>
                </a:lnTo>
                <a:lnTo>
                  <a:pt x="91008" y="443230"/>
                </a:lnTo>
                <a:lnTo>
                  <a:pt x="91821" y="439420"/>
                </a:lnTo>
                <a:lnTo>
                  <a:pt x="92087" y="438150"/>
                </a:lnTo>
                <a:lnTo>
                  <a:pt x="89115" y="439420"/>
                </a:lnTo>
                <a:lnTo>
                  <a:pt x="86601" y="435610"/>
                </a:lnTo>
                <a:lnTo>
                  <a:pt x="103924" y="435610"/>
                </a:lnTo>
                <a:lnTo>
                  <a:pt x="106768" y="431800"/>
                </a:lnTo>
                <a:lnTo>
                  <a:pt x="106870" y="434340"/>
                </a:lnTo>
                <a:lnTo>
                  <a:pt x="107251" y="434340"/>
                </a:lnTo>
                <a:lnTo>
                  <a:pt x="109524" y="431800"/>
                </a:lnTo>
                <a:lnTo>
                  <a:pt x="107302" y="430530"/>
                </a:lnTo>
                <a:lnTo>
                  <a:pt x="103695" y="429260"/>
                </a:lnTo>
                <a:lnTo>
                  <a:pt x="101841" y="426720"/>
                </a:lnTo>
                <a:lnTo>
                  <a:pt x="105168" y="426720"/>
                </a:lnTo>
                <a:lnTo>
                  <a:pt x="109359" y="429260"/>
                </a:lnTo>
                <a:lnTo>
                  <a:pt x="110871" y="426720"/>
                </a:lnTo>
                <a:lnTo>
                  <a:pt x="111086" y="424180"/>
                </a:lnTo>
                <a:lnTo>
                  <a:pt x="110159" y="421640"/>
                </a:lnTo>
                <a:lnTo>
                  <a:pt x="109220" y="419100"/>
                </a:lnTo>
                <a:lnTo>
                  <a:pt x="108699" y="416560"/>
                </a:lnTo>
                <a:lnTo>
                  <a:pt x="108165" y="414020"/>
                </a:lnTo>
                <a:lnTo>
                  <a:pt x="110172" y="410210"/>
                </a:lnTo>
                <a:lnTo>
                  <a:pt x="110845" y="408940"/>
                </a:lnTo>
                <a:lnTo>
                  <a:pt x="105498" y="410210"/>
                </a:lnTo>
                <a:lnTo>
                  <a:pt x="104394" y="407670"/>
                </a:lnTo>
                <a:lnTo>
                  <a:pt x="104635" y="403860"/>
                </a:lnTo>
                <a:lnTo>
                  <a:pt x="116255" y="398780"/>
                </a:lnTo>
                <a:lnTo>
                  <a:pt x="109766" y="393700"/>
                </a:lnTo>
                <a:lnTo>
                  <a:pt x="111823" y="393700"/>
                </a:lnTo>
                <a:lnTo>
                  <a:pt x="110718" y="389890"/>
                </a:lnTo>
                <a:lnTo>
                  <a:pt x="111252" y="382270"/>
                </a:lnTo>
                <a:lnTo>
                  <a:pt x="109512" y="381000"/>
                </a:lnTo>
                <a:lnTo>
                  <a:pt x="107772" y="379730"/>
                </a:lnTo>
                <a:lnTo>
                  <a:pt x="114363" y="377190"/>
                </a:lnTo>
                <a:lnTo>
                  <a:pt x="114388" y="368300"/>
                </a:lnTo>
                <a:lnTo>
                  <a:pt x="114338" y="367030"/>
                </a:lnTo>
                <a:lnTo>
                  <a:pt x="114236" y="364490"/>
                </a:lnTo>
                <a:lnTo>
                  <a:pt x="119684" y="363220"/>
                </a:lnTo>
                <a:lnTo>
                  <a:pt x="121386" y="354330"/>
                </a:lnTo>
                <a:lnTo>
                  <a:pt x="121627" y="353060"/>
                </a:lnTo>
                <a:lnTo>
                  <a:pt x="122961" y="354330"/>
                </a:lnTo>
                <a:lnTo>
                  <a:pt x="123634" y="353060"/>
                </a:lnTo>
                <a:lnTo>
                  <a:pt x="125653" y="349250"/>
                </a:lnTo>
                <a:lnTo>
                  <a:pt x="121373" y="344170"/>
                </a:lnTo>
                <a:lnTo>
                  <a:pt x="120307" y="342900"/>
                </a:lnTo>
                <a:lnTo>
                  <a:pt x="121653" y="341630"/>
                </a:lnTo>
                <a:lnTo>
                  <a:pt x="122631" y="342900"/>
                </a:lnTo>
                <a:lnTo>
                  <a:pt x="123304" y="342900"/>
                </a:lnTo>
                <a:lnTo>
                  <a:pt x="124193" y="341630"/>
                </a:lnTo>
                <a:lnTo>
                  <a:pt x="128663" y="335280"/>
                </a:lnTo>
                <a:lnTo>
                  <a:pt x="128333" y="334010"/>
                </a:lnTo>
                <a:lnTo>
                  <a:pt x="125666" y="328930"/>
                </a:lnTo>
                <a:lnTo>
                  <a:pt x="123659" y="325120"/>
                </a:lnTo>
                <a:lnTo>
                  <a:pt x="128358" y="325120"/>
                </a:lnTo>
                <a:lnTo>
                  <a:pt x="129159" y="322580"/>
                </a:lnTo>
                <a:lnTo>
                  <a:pt x="132689" y="318770"/>
                </a:lnTo>
                <a:lnTo>
                  <a:pt x="136105" y="312420"/>
                </a:lnTo>
                <a:lnTo>
                  <a:pt x="136575" y="304800"/>
                </a:lnTo>
                <a:lnTo>
                  <a:pt x="137845" y="306070"/>
                </a:lnTo>
                <a:lnTo>
                  <a:pt x="138277" y="307340"/>
                </a:lnTo>
                <a:lnTo>
                  <a:pt x="138785" y="304800"/>
                </a:lnTo>
                <a:lnTo>
                  <a:pt x="140081" y="298450"/>
                </a:lnTo>
                <a:lnTo>
                  <a:pt x="142125" y="295910"/>
                </a:lnTo>
                <a:lnTo>
                  <a:pt x="145199" y="292100"/>
                </a:lnTo>
                <a:lnTo>
                  <a:pt x="145745" y="290830"/>
                </a:lnTo>
                <a:lnTo>
                  <a:pt x="146824" y="288290"/>
                </a:lnTo>
                <a:lnTo>
                  <a:pt x="147916" y="285750"/>
                </a:lnTo>
                <a:lnTo>
                  <a:pt x="142519" y="279400"/>
                </a:lnTo>
                <a:lnTo>
                  <a:pt x="140474" y="271780"/>
                </a:lnTo>
                <a:lnTo>
                  <a:pt x="136690" y="279400"/>
                </a:lnTo>
                <a:lnTo>
                  <a:pt x="136372" y="278130"/>
                </a:lnTo>
                <a:lnTo>
                  <a:pt x="134454" y="270510"/>
                </a:lnTo>
                <a:lnTo>
                  <a:pt x="133819" y="267970"/>
                </a:lnTo>
                <a:lnTo>
                  <a:pt x="130086" y="270510"/>
                </a:lnTo>
                <a:lnTo>
                  <a:pt x="130124" y="267970"/>
                </a:lnTo>
                <a:lnTo>
                  <a:pt x="137528" y="264160"/>
                </a:lnTo>
                <a:lnTo>
                  <a:pt x="137147" y="267970"/>
                </a:lnTo>
                <a:lnTo>
                  <a:pt x="136144" y="269240"/>
                </a:lnTo>
                <a:lnTo>
                  <a:pt x="144145" y="273050"/>
                </a:lnTo>
                <a:lnTo>
                  <a:pt x="142938" y="264160"/>
                </a:lnTo>
                <a:lnTo>
                  <a:pt x="142595" y="261620"/>
                </a:lnTo>
                <a:lnTo>
                  <a:pt x="142252" y="259080"/>
                </a:lnTo>
                <a:lnTo>
                  <a:pt x="147929" y="261620"/>
                </a:lnTo>
                <a:lnTo>
                  <a:pt x="148856" y="259080"/>
                </a:lnTo>
                <a:lnTo>
                  <a:pt x="151638" y="251460"/>
                </a:lnTo>
                <a:lnTo>
                  <a:pt x="152095" y="250190"/>
                </a:lnTo>
                <a:lnTo>
                  <a:pt x="157213" y="238760"/>
                </a:lnTo>
                <a:lnTo>
                  <a:pt x="160667" y="231140"/>
                </a:lnTo>
                <a:lnTo>
                  <a:pt x="162394" y="227330"/>
                </a:lnTo>
                <a:lnTo>
                  <a:pt x="164807" y="220980"/>
                </a:lnTo>
                <a:lnTo>
                  <a:pt x="166255" y="217170"/>
                </a:lnTo>
                <a:lnTo>
                  <a:pt x="166738" y="215900"/>
                </a:lnTo>
                <a:lnTo>
                  <a:pt x="159613" y="215900"/>
                </a:lnTo>
                <a:lnTo>
                  <a:pt x="160604" y="213360"/>
                </a:lnTo>
                <a:lnTo>
                  <a:pt x="161582" y="210820"/>
                </a:lnTo>
                <a:lnTo>
                  <a:pt x="163525" y="209550"/>
                </a:lnTo>
                <a:lnTo>
                  <a:pt x="167284" y="210820"/>
                </a:lnTo>
                <a:lnTo>
                  <a:pt x="165900" y="214630"/>
                </a:lnTo>
                <a:lnTo>
                  <a:pt x="170230" y="213360"/>
                </a:lnTo>
                <a:lnTo>
                  <a:pt x="165747" y="208280"/>
                </a:lnTo>
                <a:lnTo>
                  <a:pt x="164630" y="207010"/>
                </a:lnTo>
                <a:lnTo>
                  <a:pt x="163207" y="205740"/>
                </a:lnTo>
                <a:lnTo>
                  <a:pt x="165950" y="202107"/>
                </a:lnTo>
                <a:lnTo>
                  <a:pt x="165531" y="201930"/>
                </a:lnTo>
                <a:lnTo>
                  <a:pt x="167170" y="198120"/>
                </a:lnTo>
                <a:lnTo>
                  <a:pt x="169291" y="195580"/>
                </a:lnTo>
                <a:lnTo>
                  <a:pt x="171665" y="196850"/>
                </a:lnTo>
                <a:lnTo>
                  <a:pt x="172694" y="196850"/>
                </a:lnTo>
                <a:lnTo>
                  <a:pt x="173037" y="195580"/>
                </a:lnTo>
                <a:lnTo>
                  <a:pt x="172935" y="194310"/>
                </a:lnTo>
                <a:lnTo>
                  <a:pt x="173431" y="193040"/>
                </a:lnTo>
                <a:lnTo>
                  <a:pt x="174917" y="189230"/>
                </a:lnTo>
                <a:lnTo>
                  <a:pt x="175399" y="187960"/>
                </a:lnTo>
                <a:lnTo>
                  <a:pt x="170802" y="188937"/>
                </a:lnTo>
                <a:lnTo>
                  <a:pt x="170802" y="195580"/>
                </a:lnTo>
                <a:lnTo>
                  <a:pt x="169367" y="195580"/>
                </a:lnTo>
                <a:lnTo>
                  <a:pt x="168795" y="193040"/>
                </a:lnTo>
                <a:lnTo>
                  <a:pt x="169722" y="194310"/>
                </a:lnTo>
                <a:lnTo>
                  <a:pt x="170802" y="195580"/>
                </a:lnTo>
                <a:lnTo>
                  <a:pt x="170802" y="188937"/>
                </a:lnTo>
                <a:lnTo>
                  <a:pt x="169418" y="189230"/>
                </a:lnTo>
                <a:lnTo>
                  <a:pt x="168262" y="186690"/>
                </a:lnTo>
                <a:lnTo>
                  <a:pt x="167690" y="185420"/>
                </a:lnTo>
                <a:lnTo>
                  <a:pt x="169583" y="184150"/>
                </a:lnTo>
                <a:lnTo>
                  <a:pt x="171475" y="182880"/>
                </a:lnTo>
                <a:lnTo>
                  <a:pt x="164693" y="184150"/>
                </a:lnTo>
                <a:lnTo>
                  <a:pt x="170764" y="180340"/>
                </a:lnTo>
                <a:lnTo>
                  <a:pt x="174129" y="171450"/>
                </a:lnTo>
                <a:lnTo>
                  <a:pt x="175031" y="167640"/>
                </a:lnTo>
                <a:lnTo>
                  <a:pt x="176212" y="162560"/>
                </a:lnTo>
                <a:lnTo>
                  <a:pt x="177673" y="160020"/>
                </a:lnTo>
                <a:lnTo>
                  <a:pt x="178396" y="158750"/>
                </a:lnTo>
                <a:lnTo>
                  <a:pt x="175691" y="153670"/>
                </a:lnTo>
                <a:lnTo>
                  <a:pt x="176885" y="149860"/>
                </a:lnTo>
                <a:lnTo>
                  <a:pt x="178587" y="144780"/>
                </a:lnTo>
                <a:lnTo>
                  <a:pt x="171069" y="144780"/>
                </a:lnTo>
                <a:lnTo>
                  <a:pt x="171983" y="142240"/>
                </a:lnTo>
                <a:lnTo>
                  <a:pt x="172440" y="140970"/>
                </a:lnTo>
                <a:lnTo>
                  <a:pt x="172885" y="139700"/>
                </a:lnTo>
                <a:lnTo>
                  <a:pt x="179158" y="140970"/>
                </a:lnTo>
                <a:lnTo>
                  <a:pt x="180670" y="139700"/>
                </a:lnTo>
                <a:lnTo>
                  <a:pt x="182181" y="138430"/>
                </a:lnTo>
                <a:lnTo>
                  <a:pt x="184797" y="134620"/>
                </a:lnTo>
                <a:lnTo>
                  <a:pt x="189877" y="132080"/>
                </a:lnTo>
                <a:lnTo>
                  <a:pt x="187185" y="130810"/>
                </a:lnTo>
                <a:lnTo>
                  <a:pt x="187032" y="127000"/>
                </a:lnTo>
                <a:lnTo>
                  <a:pt x="186563" y="124460"/>
                </a:lnTo>
                <a:lnTo>
                  <a:pt x="186334" y="123190"/>
                </a:lnTo>
                <a:lnTo>
                  <a:pt x="182016" y="121920"/>
                </a:lnTo>
                <a:lnTo>
                  <a:pt x="183908" y="118110"/>
                </a:lnTo>
                <a:lnTo>
                  <a:pt x="186690" y="123190"/>
                </a:lnTo>
                <a:lnTo>
                  <a:pt x="190207" y="120650"/>
                </a:lnTo>
                <a:lnTo>
                  <a:pt x="190207" y="118110"/>
                </a:lnTo>
                <a:lnTo>
                  <a:pt x="190195" y="113030"/>
                </a:lnTo>
                <a:lnTo>
                  <a:pt x="192989" y="106680"/>
                </a:lnTo>
                <a:lnTo>
                  <a:pt x="196430" y="99060"/>
                </a:lnTo>
                <a:lnTo>
                  <a:pt x="198120" y="91440"/>
                </a:lnTo>
                <a:lnTo>
                  <a:pt x="198399" y="90170"/>
                </a:lnTo>
                <a:lnTo>
                  <a:pt x="196824" y="90170"/>
                </a:lnTo>
                <a:lnTo>
                  <a:pt x="193992" y="91440"/>
                </a:lnTo>
                <a:lnTo>
                  <a:pt x="192036" y="88900"/>
                </a:lnTo>
                <a:lnTo>
                  <a:pt x="201256" y="83820"/>
                </a:lnTo>
                <a:lnTo>
                  <a:pt x="200875" y="81280"/>
                </a:lnTo>
                <a:lnTo>
                  <a:pt x="192265" y="80010"/>
                </a:lnTo>
                <a:lnTo>
                  <a:pt x="195453" y="78740"/>
                </a:lnTo>
                <a:lnTo>
                  <a:pt x="198640" y="77470"/>
                </a:lnTo>
                <a:lnTo>
                  <a:pt x="197180" y="77470"/>
                </a:lnTo>
                <a:lnTo>
                  <a:pt x="194957" y="78740"/>
                </a:lnTo>
                <a:lnTo>
                  <a:pt x="194716" y="76200"/>
                </a:lnTo>
                <a:lnTo>
                  <a:pt x="195465" y="74930"/>
                </a:lnTo>
                <a:lnTo>
                  <a:pt x="197713" y="71120"/>
                </a:lnTo>
                <a:lnTo>
                  <a:pt x="199402" y="66040"/>
                </a:lnTo>
                <a:lnTo>
                  <a:pt x="200342" y="60960"/>
                </a:lnTo>
                <a:lnTo>
                  <a:pt x="201180" y="54610"/>
                </a:lnTo>
                <a:lnTo>
                  <a:pt x="201447" y="49542"/>
                </a:lnTo>
                <a:lnTo>
                  <a:pt x="201828" y="45720"/>
                </a:lnTo>
                <a:lnTo>
                  <a:pt x="202933" y="35560"/>
                </a:lnTo>
                <a:lnTo>
                  <a:pt x="204635" y="26670"/>
                </a:lnTo>
                <a:lnTo>
                  <a:pt x="207784" y="19050"/>
                </a:lnTo>
                <a:lnTo>
                  <a:pt x="210807" y="13970"/>
                </a:lnTo>
                <a:lnTo>
                  <a:pt x="213093" y="101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1" name="Google Shape;2641;g2b5c250f245_0_0"/>
          <p:cNvSpPr/>
          <p:nvPr/>
        </p:nvSpPr>
        <p:spPr>
          <a:xfrm>
            <a:off x="1969587" y="2889275"/>
            <a:ext cx="45353" cy="72057"/>
          </a:xfrm>
          <a:custGeom>
            <a:rect b="b" l="l" r="r" t="t"/>
            <a:pathLst>
              <a:path extrusionOk="0" h="107950" w="67944">
                <a:moveTo>
                  <a:pt x="2438" y="11099"/>
                </a:moveTo>
                <a:lnTo>
                  <a:pt x="622" y="10287"/>
                </a:lnTo>
                <a:lnTo>
                  <a:pt x="0" y="11607"/>
                </a:lnTo>
                <a:lnTo>
                  <a:pt x="2438" y="11099"/>
                </a:lnTo>
                <a:close/>
              </a:path>
              <a:path extrusionOk="0" h="107950" w="67944">
                <a:moveTo>
                  <a:pt x="3479" y="10883"/>
                </a:moveTo>
                <a:lnTo>
                  <a:pt x="2438" y="11099"/>
                </a:lnTo>
                <a:lnTo>
                  <a:pt x="2628" y="11176"/>
                </a:lnTo>
                <a:lnTo>
                  <a:pt x="3479" y="10883"/>
                </a:lnTo>
                <a:close/>
              </a:path>
              <a:path extrusionOk="0" h="107950" w="67944">
                <a:moveTo>
                  <a:pt x="3644" y="10845"/>
                </a:moveTo>
                <a:lnTo>
                  <a:pt x="3479" y="10883"/>
                </a:lnTo>
                <a:lnTo>
                  <a:pt x="3644" y="10845"/>
                </a:lnTo>
                <a:close/>
              </a:path>
              <a:path extrusionOk="0" h="107950" w="67944">
                <a:moveTo>
                  <a:pt x="11074" y="11176"/>
                </a:moveTo>
                <a:lnTo>
                  <a:pt x="10439" y="11201"/>
                </a:lnTo>
                <a:lnTo>
                  <a:pt x="10629" y="11518"/>
                </a:lnTo>
                <a:lnTo>
                  <a:pt x="11074" y="11176"/>
                </a:lnTo>
                <a:close/>
              </a:path>
              <a:path extrusionOk="0" h="107950" w="67944">
                <a:moveTo>
                  <a:pt x="14592" y="8470"/>
                </a:moveTo>
                <a:lnTo>
                  <a:pt x="11074" y="11176"/>
                </a:lnTo>
                <a:lnTo>
                  <a:pt x="13296" y="11087"/>
                </a:lnTo>
                <a:lnTo>
                  <a:pt x="14592" y="8470"/>
                </a:lnTo>
                <a:close/>
              </a:path>
              <a:path extrusionOk="0" h="107950" w="67944">
                <a:moveTo>
                  <a:pt x="16357" y="16332"/>
                </a:moveTo>
                <a:lnTo>
                  <a:pt x="13030" y="14909"/>
                </a:lnTo>
                <a:lnTo>
                  <a:pt x="9944" y="11226"/>
                </a:lnTo>
                <a:lnTo>
                  <a:pt x="10439" y="11201"/>
                </a:lnTo>
                <a:lnTo>
                  <a:pt x="6540" y="4978"/>
                </a:lnTo>
                <a:lnTo>
                  <a:pt x="266" y="7734"/>
                </a:lnTo>
                <a:lnTo>
                  <a:pt x="3644" y="10820"/>
                </a:lnTo>
                <a:lnTo>
                  <a:pt x="7975" y="13550"/>
                </a:lnTo>
                <a:lnTo>
                  <a:pt x="5105" y="17830"/>
                </a:lnTo>
                <a:lnTo>
                  <a:pt x="8724" y="20154"/>
                </a:lnTo>
                <a:lnTo>
                  <a:pt x="16357" y="16332"/>
                </a:lnTo>
                <a:close/>
              </a:path>
              <a:path extrusionOk="0" h="107950" w="67944">
                <a:moveTo>
                  <a:pt x="17145" y="15951"/>
                </a:moveTo>
                <a:lnTo>
                  <a:pt x="16357" y="16332"/>
                </a:lnTo>
                <a:lnTo>
                  <a:pt x="17056" y="16637"/>
                </a:lnTo>
                <a:lnTo>
                  <a:pt x="17145" y="15951"/>
                </a:lnTo>
                <a:close/>
              </a:path>
              <a:path extrusionOk="0" h="107950" w="67944">
                <a:moveTo>
                  <a:pt x="21577" y="59512"/>
                </a:moveTo>
                <a:lnTo>
                  <a:pt x="20980" y="59270"/>
                </a:lnTo>
                <a:lnTo>
                  <a:pt x="20599" y="59245"/>
                </a:lnTo>
                <a:lnTo>
                  <a:pt x="20789" y="60020"/>
                </a:lnTo>
                <a:lnTo>
                  <a:pt x="21056" y="59702"/>
                </a:lnTo>
                <a:lnTo>
                  <a:pt x="21323" y="59626"/>
                </a:lnTo>
                <a:lnTo>
                  <a:pt x="21577" y="59512"/>
                </a:lnTo>
                <a:close/>
              </a:path>
              <a:path extrusionOk="0" h="107950" w="67944">
                <a:moveTo>
                  <a:pt x="24625" y="39878"/>
                </a:moveTo>
                <a:lnTo>
                  <a:pt x="21056" y="35407"/>
                </a:lnTo>
                <a:lnTo>
                  <a:pt x="18592" y="39116"/>
                </a:lnTo>
                <a:lnTo>
                  <a:pt x="20548" y="38328"/>
                </a:lnTo>
                <a:lnTo>
                  <a:pt x="20726" y="41490"/>
                </a:lnTo>
                <a:lnTo>
                  <a:pt x="22974" y="40030"/>
                </a:lnTo>
                <a:lnTo>
                  <a:pt x="24625" y="39878"/>
                </a:lnTo>
                <a:close/>
              </a:path>
              <a:path extrusionOk="0" h="107950" w="67944">
                <a:moveTo>
                  <a:pt x="25603" y="10033"/>
                </a:moveTo>
                <a:lnTo>
                  <a:pt x="24028" y="10388"/>
                </a:lnTo>
                <a:lnTo>
                  <a:pt x="22567" y="10820"/>
                </a:lnTo>
                <a:lnTo>
                  <a:pt x="19545" y="8255"/>
                </a:lnTo>
                <a:lnTo>
                  <a:pt x="17894" y="9931"/>
                </a:lnTo>
                <a:lnTo>
                  <a:pt x="17145" y="15951"/>
                </a:lnTo>
                <a:lnTo>
                  <a:pt x="19837" y="14605"/>
                </a:lnTo>
                <a:lnTo>
                  <a:pt x="24612" y="10820"/>
                </a:lnTo>
                <a:lnTo>
                  <a:pt x="25603" y="10033"/>
                </a:lnTo>
                <a:close/>
              </a:path>
              <a:path extrusionOk="0" h="107950" w="67944">
                <a:moveTo>
                  <a:pt x="26276" y="9880"/>
                </a:moveTo>
                <a:lnTo>
                  <a:pt x="26225" y="9550"/>
                </a:lnTo>
                <a:lnTo>
                  <a:pt x="26035" y="9690"/>
                </a:lnTo>
                <a:lnTo>
                  <a:pt x="25793" y="9867"/>
                </a:lnTo>
                <a:lnTo>
                  <a:pt x="25603" y="10033"/>
                </a:lnTo>
                <a:lnTo>
                  <a:pt x="26276" y="9880"/>
                </a:lnTo>
                <a:close/>
              </a:path>
              <a:path extrusionOk="0" h="107950" w="67944">
                <a:moveTo>
                  <a:pt x="28702" y="51346"/>
                </a:moveTo>
                <a:lnTo>
                  <a:pt x="27114" y="52311"/>
                </a:lnTo>
                <a:lnTo>
                  <a:pt x="24892" y="53809"/>
                </a:lnTo>
                <a:lnTo>
                  <a:pt x="22136" y="56667"/>
                </a:lnTo>
                <a:lnTo>
                  <a:pt x="22847" y="56921"/>
                </a:lnTo>
                <a:lnTo>
                  <a:pt x="24511" y="56730"/>
                </a:lnTo>
                <a:lnTo>
                  <a:pt x="24625" y="58293"/>
                </a:lnTo>
                <a:lnTo>
                  <a:pt x="23952" y="59969"/>
                </a:lnTo>
                <a:lnTo>
                  <a:pt x="22834" y="58991"/>
                </a:lnTo>
                <a:lnTo>
                  <a:pt x="21577" y="59512"/>
                </a:lnTo>
                <a:lnTo>
                  <a:pt x="22923" y="59994"/>
                </a:lnTo>
                <a:lnTo>
                  <a:pt x="25438" y="61493"/>
                </a:lnTo>
                <a:lnTo>
                  <a:pt x="25819" y="59969"/>
                </a:lnTo>
                <a:lnTo>
                  <a:pt x="26276" y="58127"/>
                </a:lnTo>
                <a:lnTo>
                  <a:pt x="25577" y="57886"/>
                </a:lnTo>
                <a:lnTo>
                  <a:pt x="25742" y="56730"/>
                </a:lnTo>
                <a:lnTo>
                  <a:pt x="25996" y="54965"/>
                </a:lnTo>
                <a:lnTo>
                  <a:pt x="28702" y="51346"/>
                </a:lnTo>
                <a:close/>
              </a:path>
              <a:path extrusionOk="0" h="107950" w="67944">
                <a:moveTo>
                  <a:pt x="29222" y="1143"/>
                </a:moveTo>
                <a:lnTo>
                  <a:pt x="26568" y="0"/>
                </a:lnTo>
                <a:lnTo>
                  <a:pt x="25577" y="1917"/>
                </a:lnTo>
                <a:lnTo>
                  <a:pt x="29222" y="1143"/>
                </a:lnTo>
                <a:close/>
              </a:path>
              <a:path extrusionOk="0" h="107950" w="67944">
                <a:moveTo>
                  <a:pt x="30302" y="50368"/>
                </a:moveTo>
                <a:lnTo>
                  <a:pt x="29603" y="50126"/>
                </a:lnTo>
                <a:lnTo>
                  <a:pt x="28702" y="51346"/>
                </a:lnTo>
                <a:lnTo>
                  <a:pt x="30302" y="50368"/>
                </a:lnTo>
                <a:close/>
              </a:path>
              <a:path extrusionOk="0" h="107950" w="67944">
                <a:moveTo>
                  <a:pt x="31356" y="11366"/>
                </a:moveTo>
                <a:lnTo>
                  <a:pt x="28981" y="9740"/>
                </a:lnTo>
                <a:lnTo>
                  <a:pt x="27520" y="9690"/>
                </a:lnTo>
                <a:lnTo>
                  <a:pt x="26276" y="9880"/>
                </a:lnTo>
                <a:lnTo>
                  <a:pt x="27686" y="16370"/>
                </a:lnTo>
                <a:lnTo>
                  <a:pt x="27025" y="16116"/>
                </a:lnTo>
                <a:lnTo>
                  <a:pt x="27838" y="17259"/>
                </a:lnTo>
                <a:lnTo>
                  <a:pt x="28028" y="15608"/>
                </a:lnTo>
                <a:lnTo>
                  <a:pt x="29133" y="14122"/>
                </a:lnTo>
                <a:lnTo>
                  <a:pt x="31356" y="11366"/>
                </a:lnTo>
                <a:close/>
              </a:path>
              <a:path extrusionOk="0" h="107950" w="67944">
                <a:moveTo>
                  <a:pt x="32029" y="22453"/>
                </a:moveTo>
                <a:lnTo>
                  <a:pt x="31838" y="22669"/>
                </a:lnTo>
                <a:lnTo>
                  <a:pt x="31407" y="23126"/>
                </a:lnTo>
                <a:lnTo>
                  <a:pt x="31115" y="23291"/>
                </a:lnTo>
                <a:lnTo>
                  <a:pt x="31267" y="22999"/>
                </a:lnTo>
                <a:lnTo>
                  <a:pt x="31191" y="22809"/>
                </a:lnTo>
                <a:lnTo>
                  <a:pt x="30632" y="22936"/>
                </a:lnTo>
                <a:lnTo>
                  <a:pt x="29654" y="22999"/>
                </a:lnTo>
                <a:lnTo>
                  <a:pt x="29921" y="20993"/>
                </a:lnTo>
                <a:lnTo>
                  <a:pt x="30568" y="22402"/>
                </a:lnTo>
                <a:lnTo>
                  <a:pt x="31191" y="22809"/>
                </a:lnTo>
                <a:lnTo>
                  <a:pt x="31775" y="22733"/>
                </a:lnTo>
                <a:lnTo>
                  <a:pt x="31775" y="22606"/>
                </a:lnTo>
                <a:lnTo>
                  <a:pt x="30594" y="20993"/>
                </a:lnTo>
                <a:lnTo>
                  <a:pt x="27838" y="17259"/>
                </a:lnTo>
                <a:lnTo>
                  <a:pt x="27711" y="18694"/>
                </a:lnTo>
                <a:lnTo>
                  <a:pt x="28321" y="20269"/>
                </a:lnTo>
                <a:lnTo>
                  <a:pt x="29629" y="22999"/>
                </a:lnTo>
                <a:lnTo>
                  <a:pt x="25463" y="23215"/>
                </a:lnTo>
                <a:lnTo>
                  <a:pt x="23672" y="21424"/>
                </a:lnTo>
                <a:lnTo>
                  <a:pt x="22847" y="20612"/>
                </a:lnTo>
                <a:lnTo>
                  <a:pt x="19253" y="23799"/>
                </a:lnTo>
                <a:lnTo>
                  <a:pt x="20701" y="27533"/>
                </a:lnTo>
                <a:lnTo>
                  <a:pt x="23304" y="25476"/>
                </a:lnTo>
                <a:lnTo>
                  <a:pt x="25704" y="27190"/>
                </a:lnTo>
                <a:lnTo>
                  <a:pt x="24841" y="25476"/>
                </a:lnTo>
                <a:lnTo>
                  <a:pt x="22809" y="21424"/>
                </a:lnTo>
                <a:lnTo>
                  <a:pt x="28384" y="28244"/>
                </a:lnTo>
                <a:lnTo>
                  <a:pt x="29197" y="23215"/>
                </a:lnTo>
                <a:lnTo>
                  <a:pt x="30226" y="24180"/>
                </a:lnTo>
                <a:lnTo>
                  <a:pt x="30784" y="25184"/>
                </a:lnTo>
                <a:lnTo>
                  <a:pt x="31267" y="26111"/>
                </a:lnTo>
                <a:lnTo>
                  <a:pt x="31381" y="24892"/>
                </a:lnTo>
                <a:lnTo>
                  <a:pt x="31623" y="23672"/>
                </a:lnTo>
                <a:lnTo>
                  <a:pt x="31750" y="23291"/>
                </a:lnTo>
                <a:lnTo>
                  <a:pt x="32029" y="22453"/>
                </a:lnTo>
                <a:close/>
              </a:path>
              <a:path extrusionOk="0" h="107950" w="67944">
                <a:moveTo>
                  <a:pt x="32296" y="7874"/>
                </a:moveTo>
                <a:lnTo>
                  <a:pt x="25628" y="6629"/>
                </a:lnTo>
                <a:lnTo>
                  <a:pt x="27978" y="8407"/>
                </a:lnTo>
                <a:lnTo>
                  <a:pt x="32296" y="7874"/>
                </a:lnTo>
                <a:close/>
              </a:path>
              <a:path extrusionOk="0" h="107950" w="67944">
                <a:moveTo>
                  <a:pt x="33566" y="34874"/>
                </a:moveTo>
                <a:lnTo>
                  <a:pt x="32842" y="33997"/>
                </a:lnTo>
                <a:lnTo>
                  <a:pt x="32245" y="33007"/>
                </a:lnTo>
                <a:lnTo>
                  <a:pt x="31838" y="31889"/>
                </a:lnTo>
                <a:lnTo>
                  <a:pt x="31267" y="31953"/>
                </a:lnTo>
                <a:lnTo>
                  <a:pt x="30899" y="32054"/>
                </a:lnTo>
                <a:lnTo>
                  <a:pt x="31242" y="32410"/>
                </a:lnTo>
                <a:lnTo>
                  <a:pt x="30924" y="34010"/>
                </a:lnTo>
                <a:lnTo>
                  <a:pt x="32118" y="34493"/>
                </a:lnTo>
                <a:lnTo>
                  <a:pt x="33566" y="34874"/>
                </a:lnTo>
                <a:close/>
              </a:path>
              <a:path extrusionOk="0" h="107950" w="67944">
                <a:moveTo>
                  <a:pt x="34163" y="48399"/>
                </a:moveTo>
                <a:lnTo>
                  <a:pt x="34061" y="47155"/>
                </a:lnTo>
                <a:lnTo>
                  <a:pt x="32410" y="47332"/>
                </a:lnTo>
                <a:lnTo>
                  <a:pt x="34163" y="48399"/>
                </a:lnTo>
                <a:close/>
              </a:path>
              <a:path extrusionOk="0" h="107950" w="67944">
                <a:moveTo>
                  <a:pt x="34493" y="19418"/>
                </a:moveTo>
                <a:lnTo>
                  <a:pt x="33413" y="19456"/>
                </a:lnTo>
                <a:lnTo>
                  <a:pt x="32842" y="20421"/>
                </a:lnTo>
                <a:lnTo>
                  <a:pt x="32410" y="21424"/>
                </a:lnTo>
                <a:lnTo>
                  <a:pt x="32029" y="22453"/>
                </a:lnTo>
                <a:lnTo>
                  <a:pt x="33032" y="21399"/>
                </a:lnTo>
                <a:lnTo>
                  <a:pt x="34493" y="19418"/>
                </a:lnTo>
                <a:close/>
              </a:path>
              <a:path extrusionOk="0" h="107950" w="67944">
                <a:moveTo>
                  <a:pt x="35521" y="31813"/>
                </a:moveTo>
                <a:lnTo>
                  <a:pt x="34759" y="29946"/>
                </a:lnTo>
                <a:lnTo>
                  <a:pt x="32651" y="29159"/>
                </a:lnTo>
                <a:lnTo>
                  <a:pt x="32054" y="27724"/>
                </a:lnTo>
                <a:lnTo>
                  <a:pt x="31267" y="26111"/>
                </a:lnTo>
                <a:lnTo>
                  <a:pt x="31064" y="28155"/>
                </a:lnTo>
                <a:lnTo>
                  <a:pt x="31267" y="30137"/>
                </a:lnTo>
                <a:lnTo>
                  <a:pt x="31838" y="31889"/>
                </a:lnTo>
                <a:lnTo>
                  <a:pt x="33134" y="31737"/>
                </a:lnTo>
                <a:lnTo>
                  <a:pt x="35521" y="31813"/>
                </a:lnTo>
                <a:close/>
              </a:path>
              <a:path extrusionOk="0" h="107950" w="67944">
                <a:moveTo>
                  <a:pt x="35610" y="58204"/>
                </a:moveTo>
                <a:lnTo>
                  <a:pt x="32029" y="55511"/>
                </a:lnTo>
                <a:lnTo>
                  <a:pt x="30137" y="60185"/>
                </a:lnTo>
                <a:lnTo>
                  <a:pt x="33172" y="60401"/>
                </a:lnTo>
                <a:lnTo>
                  <a:pt x="34226" y="57759"/>
                </a:lnTo>
                <a:lnTo>
                  <a:pt x="35610" y="58204"/>
                </a:lnTo>
                <a:close/>
              </a:path>
              <a:path extrusionOk="0" h="107950" w="67944">
                <a:moveTo>
                  <a:pt x="35890" y="36893"/>
                </a:moveTo>
                <a:lnTo>
                  <a:pt x="35572" y="36677"/>
                </a:lnTo>
                <a:lnTo>
                  <a:pt x="35306" y="36957"/>
                </a:lnTo>
                <a:lnTo>
                  <a:pt x="35267" y="37147"/>
                </a:lnTo>
                <a:lnTo>
                  <a:pt x="35890" y="36893"/>
                </a:lnTo>
                <a:close/>
              </a:path>
              <a:path extrusionOk="0" h="107950" w="67944">
                <a:moveTo>
                  <a:pt x="36461" y="35890"/>
                </a:moveTo>
                <a:lnTo>
                  <a:pt x="35687" y="35382"/>
                </a:lnTo>
                <a:lnTo>
                  <a:pt x="34569" y="35140"/>
                </a:lnTo>
                <a:lnTo>
                  <a:pt x="33566" y="34874"/>
                </a:lnTo>
                <a:lnTo>
                  <a:pt x="34137" y="35598"/>
                </a:lnTo>
                <a:lnTo>
                  <a:pt x="34785" y="36220"/>
                </a:lnTo>
                <a:lnTo>
                  <a:pt x="35572" y="36677"/>
                </a:lnTo>
                <a:lnTo>
                  <a:pt x="35788" y="36410"/>
                </a:lnTo>
                <a:lnTo>
                  <a:pt x="36144" y="36118"/>
                </a:lnTo>
                <a:lnTo>
                  <a:pt x="36461" y="35890"/>
                </a:lnTo>
                <a:close/>
              </a:path>
              <a:path extrusionOk="0" h="107950" w="67944">
                <a:moveTo>
                  <a:pt x="37376" y="35306"/>
                </a:moveTo>
                <a:lnTo>
                  <a:pt x="36982" y="35496"/>
                </a:lnTo>
                <a:lnTo>
                  <a:pt x="36461" y="35890"/>
                </a:lnTo>
                <a:lnTo>
                  <a:pt x="36652" y="35953"/>
                </a:lnTo>
                <a:lnTo>
                  <a:pt x="37376" y="35306"/>
                </a:lnTo>
                <a:close/>
              </a:path>
              <a:path extrusionOk="0" h="107950" w="67944">
                <a:moveTo>
                  <a:pt x="37947" y="43878"/>
                </a:moveTo>
                <a:lnTo>
                  <a:pt x="37592" y="42608"/>
                </a:lnTo>
                <a:lnTo>
                  <a:pt x="37388" y="41719"/>
                </a:lnTo>
                <a:lnTo>
                  <a:pt x="37299" y="41338"/>
                </a:lnTo>
                <a:lnTo>
                  <a:pt x="37846" y="43954"/>
                </a:lnTo>
                <a:close/>
              </a:path>
              <a:path extrusionOk="0" h="107950" w="67944">
                <a:moveTo>
                  <a:pt x="37998" y="50749"/>
                </a:moveTo>
                <a:lnTo>
                  <a:pt x="34163" y="48399"/>
                </a:lnTo>
                <a:lnTo>
                  <a:pt x="34404" y="51803"/>
                </a:lnTo>
                <a:lnTo>
                  <a:pt x="35382" y="51371"/>
                </a:lnTo>
                <a:lnTo>
                  <a:pt x="36626" y="50292"/>
                </a:lnTo>
                <a:lnTo>
                  <a:pt x="37998" y="50749"/>
                </a:lnTo>
                <a:close/>
              </a:path>
              <a:path extrusionOk="0" h="107950" w="67944">
                <a:moveTo>
                  <a:pt x="38379" y="45313"/>
                </a:moveTo>
                <a:lnTo>
                  <a:pt x="38303" y="45034"/>
                </a:lnTo>
                <a:lnTo>
                  <a:pt x="37973" y="45262"/>
                </a:lnTo>
                <a:lnTo>
                  <a:pt x="37846" y="45389"/>
                </a:lnTo>
                <a:lnTo>
                  <a:pt x="38379" y="45313"/>
                </a:lnTo>
                <a:close/>
              </a:path>
              <a:path extrusionOk="0" h="107950" w="67944">
                <a:moveTo>
                  <a:pt x="40386" y="25133"/>
                </a:moveTo>
                <a:lnTo>
                  <a:pt x="39522" y="24460"/>
                </a:lnTo>
                <a:lnTo>
                  <a:pt x="38379" y="23888"/>
                </a:lnTo>
                <a:lnTo>
                  <a:pt x="36652" y="23482"/>
                </a:lnTo>
                <a:lnTo>
                  <a:pt x="37541" y="24104"/>
                </a:lnTo>
                <a:lnTo>
                  <a:pt x="40386" y="25133"/>
                </a:lnTo>
                <a:close/>
              </a:path>
              <a:path extrusionOk="0" h="107950" w="67944">
                <a:moveTo>
                  <a:pt x="41351" y="41414"/>
                </a:moveTo>
                <a:lnTo>
                  <a:pt x="37947" y="43878"/>
                </a:lnTo>
                <a:lnTo>
                  <a:pt x="38061" y="44208"/>
                </a:lnTo>
                <a:lnTo>
                  <a:pt x="38303" y="45034"/>
                </a:lnTo>
                <a:lnTo>
                  <a:pt x="39027" y="44500"/>
                </a:lnTo>
                <a:lnTo>
                  <a:pt x="41008" y="43332"/>
                </a:lnTo>
                <a:lnTo>
                  <a:pt x="41351" y="41414"/>
                </a:lnTo>
                <a:close/>
              </a:path>
              <a:path extrusionOk="0" h="107950" w="67944">
                <a:moveTo>
                  <a:pt x="41541" y="88430"/>
                </a:moveTo>
                <a:lnTo>
                  <a:pt x="39712" y="89509"/>
                </a:lnTo>
                <a:lnTo>
                  <a:pt x="38950" y="92290"/>
                </a:lnTo>
                <a:lnTo>
                  <a:pt x="40347" y="92544"/>
                </a:lnTo>
                <a:lnTo>
                  <a:pt x="41541" y="88430"/>
                </a:lnTo>
                <a:close/>
              </a:path>
              <a:path extrusionOk="0" h="107950" w="67944">
                <a:moveTo>
                  <a:pt x="41783" y="92811"/>
                </a:moveTo>
                <a:lnTo>
                  <a:pt x="40347" y="92544"/>
                </a:lnTo>
                <a:lnTo>
                  <a:pt x="41783" y="92811"/>
                </a:lnTo>
                <a:close/>
              </a:path>
              <a:path extrusionOk="0" h="107950" w="67944">
                <a:moveTo>
                  <a:pt x="42735" y="52133"/>
                </a:moveTo>
                <a:lnTo>
                  <a:pt x="39382" y="50152"/>
                </a:lnTo>
                <a:lnTo>
                  <a:pt x="40055" y="52781"/>
                </a:lnTo>
                <a:lnTo>
                  <a:pt x="41325" y="52857"/>
                </a:lnTo>
                <a:lnTo>
                  <a:pt x="42735" y="52133"/>
                </a:lnTo>
                <a:close/>
              </a:path>
              <a:path extrusionOk="0" h="107950" w="67944">
                <a:moveTo>
                  <a:pt x="44653" y="70408"/>
                </a:moveTo>
                <a:lnTo>
                  <a:pt x="41084" y="68732"/>
                </a:lnTo>
                <a:lnTo>
                  <a:pt x="37541" y="66979"/>
                </a:lnTo>
                <a:lnTo>
                  <a:pt x="37973" y="67843"/>
                </a:lnTo>
                <a:lnTo>
                  <a:pt x="44653" y="70408"/>
                </a:lnTo>
                <a:close/>
              </a:path>
              <a:path extrusionOk="0" h="107950" w="67944">
                <a:moveTo>
                  <a:pt x="45681" y="50012"/>
                </a:moveTo>
                <a:lnTo>
                  <a:pt x="44386" y="51295"/>
                </a:lnTo>
                <a:lnTo>
                  <a:pt x="42735" y="52133"/>
                </a:lnTo>
                <a:lnTo>
                  <a:pt x="44958" y="53454"/>
                </a:lnTo>
                <a:lnTo>
                  <a:pt x="45516" y="52133"/>
                </a:lnTo>
                <a:lnTo>
                  <a:pt x="45681" y="50012"/>
                </a:lnTo>
                <a:close/>
              </a:path>
              <a:path extrusionOk="0" h="107950" w="67944">
                <a:moveTo>
                  <a:pt x="46812" y="28816"/>
                </a:moveTo>
                <a:lnTo>
                  <a:pt x="45681" y="27000"/>
                </a:lnTo>
                <a:lnTo>
                  <a:pt x="42900" y="26047"/>
                </a:lnTo>
                <a:lnTo>
                  <a:pt x="40386" y="25133"/>
                </a:lnTo>
                <a:lnTo>
                  <a:pt x="42037" y="26428"/>
                </a:lnTo>
                <a:lnTo>
                  <a:pt x="42329" y="28219"/>
                </a:lnTo>
                <a:lnTo>
                  <a:pt x="40919" y="31165"/>
                </a:lnTo>
                <a:lnTo>
                  <a:pt x="43903" y="31521"/>
                </a:lnTo>
                <a:lnTo>
                  <a:pt x="44767" y="28079"/>
                </a:lnTo>
                <a:lnTo>
                  <a:pt x="46812" y="28816"/>
                </a:lnTo>
                <a:close/>
              </a:path>
              <a:path extrusionOk="0" h="107950" w="67944">
                <a:moveTo>
                  <a:pt x="47053" y="65468"/>
                </a:moveTo>
                <a:lnTo>
                  <a:pt x="45034" y="65443"/>
                </a:lnTo>
                <a:lnTo>
                  <a:pt x="46469" y="66357"/>
                </a:lnTo>
                <a:lnTo>
                  <a:pt x="46977" y="65874"/>
                </a:lnTo>
                <a:lnTo>
                  <a:pt x="47053" y="65468"/>
                </a:lnTo>
                <a:close/>
              </a:path>
              <a:path extrusionOk="0" h="107950" w="67944">
                <a:moveTo>
                  <a:pt x="47599" y="38798"/>
                </a:moveTo>
                <a:lnTo>
                  <a:pt x="41897" y="37553"/>
                </a:lnTo>
                <a:lnTo>
                  <a:pt x="43929" y="38277"/>
                </a:lnTo>
                <a:lnTo>
                  <a:pt x="47599" y="38798"/>
                </a:lnTo>
                <a:close/>
              </a:path>
              <a:path extrusionOk="0" h="107950" w="67944">
                <a:moveTo>
                  <a:pt x="47625" y="49123"/>
                </a:moveTo>
                <a:lnTo>
                  <a:pt x="46228" y="49453"/>
                </a:lnTo>
                <a:lnTo>
                  <a:pt x="45720" y="49961"/>
                </a:lnTo>
                <a:lnTo>
                  <a:pt x="47625" y="49123"/>
                </a:lnTo>
                <a:close/>
              </a:path>
              <a:path extrusionOk="0" h="107950" w="67944">
                <a:moveTo>
                  <a:pt x="49568" y="68224"/>
                </a:moveTo>
                <a:lnTo>
                  <a:pt x="46469" y="66357"/>
                </a:lnTo>
                <a:lnTo>
                  <a:pt x="45631" y="67119"/>
                </a:lnTo>
                <a:lnTo>
                  <a:pt x="43649" y="68033"/>
                </a:lnTo>
                <a:lnTo>
                  <a:pt x="47713" y="67322"/>
                </a:lnTo>
                <a:lnTo>
                  <a:pt x="45783" y="67868"/>
                </a:lnTo>
                <a:lnTo>
                  <a:pt x="47764" y="67652"/>
                </a:lnTo>
                <a:lnTo>
                  <a:pt x="49568" y="68224"/>
                </a:lnTo>
                <a:close/>
              </a:path>
              <a:path extrusionOk="0" h="107950" w="67944">
                <a:moveTo>
                  <a:pt x="49999" y="92786"/>
                </a:moveTo>
                <a:lnTo>
                  <a:pt x="46012" y="90728"/>
                </a:lnTo>
                <a:lnTo>
                  <a:pt x="46329" y="87210"/>
                </a:lnTo>
                <a:lnTo>
                  <a:pt x="41249" y="92049"/>
                </a:lnTo>
                <a:lnTo>
                  <a:pt x="49999" y="92786"/>
                </a:lnTo>
                <a:close/>
              </a:path>
              <a:path extrusionOk="0" h="107950" w="67944">
                <a:moveTo>
                  <a:pt x="50596" y="92837"/>
                </a:moveTo>
                <a:lnTo>
                  <a:pt x="49999" y="92786"/>
                </a:lnTo>
                <a:lnTo>
                  <a:pt x="50571" y="93078"/>
                </a:lnTo>
                <a:lnTo>
                  <a:pt x="50596" y="92837"/>
                </a:lnTo>
                <a:close/>
              </a:path>
              <a:path extrusionOk="0" h="107950" w="67944">
                <a:moveTo>
                  <a:pt x="52197" y="74333"/>
                </a:moveTo>
                <a:lnTo>
                  <a:pt x="49276" y="70167"/>
                </a:lnTo>
                <a:lnTo>
                  <a:pt x="48539" y="72110"/>
                </a:lnTo>
                <a:lnTo>
                  <a:pt x="48514" y="74231"/>
                </a:lnTo>
                <a:lnTo>
                  <a:pt x="45275" y="72745"/>
                </a:lnTo>
                <a:lnTo>
                  <a:pt x="48247" y="77038"/>
                </a:lnTo>
                <a:lnTo>
                  <a:pt x="52197" y="74333"/>
                </a:lnTo>
                <a:close/>
              </a:path>
              <a:path extrusionOk="0" h="107950" w="67944">
                <a:moveTo>
                  <a:pt x="53784" y="72745"/>
                </a:moveTo>
                <a:lnTo>
                  <a:pt x="52031" y="70840"/>
                </a:lnTo>
                <a:lnTo>
                  <a:pt x="52844" y="73469"/>
                </a:lnTo>
                <a:lnTo>
                  <a:pt x="53784" y="72745"/>
                </a:lnTo>
                <a:close/>
              </a:path>
              <a:path extrusionOk="0" h="107950" w="67944">
                <a:moveTo>
                  <a:pt x="54597" y="96405"/>
                </a:moveTo>
                <a:lnTo>
                  <a:pt x="51816" y="93726"/>
                </a:lnTo>
                <a:lnTo>
                  <a:pt x="50571" y="93078"/>
                </a:lnTo>
                <a:lnTo>
                  <a:pt x="50253" y="96812"/>
                </a:lnTo>
                <a:lnTo>
                  <a:pt x="49250" y="98082"/>
                </a:lnTo>
                <a:lnTo>
                  <a:pt x="54597" y="96405"/>
                </a:lnTo>
                <a:close/>
              </a:path>
              <a:path extrusionOk="0" h="107950" w="67944">
                <a:moveTo>
                  <a:pt x="55524" y="73469"/>
                </a:moveTo>
                <a:lnTo>
                  <a:pt x="55410" y="73279"/>
                </a:lnTo>
                <a:lnTo>
                  <a:pt x="55194" y="72771"/>
                </a:lnTo>
                <a:lnTo>
                  <a:pt x="54952" y="71843"/>
                </a:lnTo>
                <a:lnTo>
                  <a:pt x="53784" y="72745"/>
                </a:lnTo>
                <a:lnTo>
                  <a:pt x="55194" y="74256"/>
                </a:lnTo>
                <a:lnTo>
                  <a:pt x="55359" y="73952"/>
                </a:lnTo>
                <a:lnTo>
                  <a:pt x="55486" y="73825"/>
                </a:lnTo>
                <a:lnTo>
                  <a:pt x="55524" y="73469"/>
                </a:lnTo>
                <a:close/>
              </a:path>
              <a:path extrusionOk="0" h="107950" w="67944">
                <a:moveTo>
                  <a:pt x="55676" y="64350"/>
                </a:moveTo>
                <a:lnTo>
                  <a:pt x="53467" y="62407"/>
                </a:lnTo>
                <a:lnTo>
                  <a:pt x="52247" y="63487"/>
                </a:lnTo>
                <a:lnTo>
                  <a:pt x="50546" y="65874"/>
                </a:lnTo>
                <a:lnTo>
                  <a:pt x="53708" y="67386"/>
                </a:lnTo>
                <a:lnTo>
                  <a:pt x="54902" y="66268"/>
                </a:lnTo>
                <a:lnTo>
                  <a:pt x="54305" y="63995"/>
                </a:lnTo>
                <a:lnTo>
                  <a:pt x="55676" y="64350"/>
                </a:lnTo>
                <a:close/>
              </a:path>
              <a:path extrusionOk="0" h="107950" w="67944">
                <a:moveTo>
                  <a:pt x="57061" y="71551"/>
                </a:moveTo>
                <a:lnTo>
                  <a:pt x="55600" y="73609"/>
                </a:lnTo>
                <a:lnTo>
                  <a:pt x="56603" y="75260"/>
                </a:lnTo>
                <a:lnTo>
                  <a:pt x="57061" y="71551"/>
                </a:lnTo>
                <a:close/>
              </a:path>
              <a:path extrusionOk="0" h="107950" w="67944">
                <a:moveTo>
                  <a:pt x="57162" y="102311"/>
                </a:moveTo>
                <a:lnTo>
                  <a:pt x="52603" y="102311"/>
                </a:lnTo>
                <a:lnTo>
                  <a:pt x="55918" y="102933"/>
                </a:lnTo>
                <a:lnTo>
                  <a:pt x="57162" y="102311"/>
                </a:lnTo>
                <a:close/>
              </a:path>
              <a:path extrusionOk="0" h="107950" w="67944">
                <a:moveTo>
                  <a:pt x="57391" y="102196"/>
                </a:moveTo>
                <a:lnTo>
                  <a:pt x="57162" y="102311"/>
                </a:lnTo>
                <a:lnTo>
                  <a:pt x="57391" y="102311"/>
                </a:lnTo>
                <a:close/>
              </a:path>
              <a:path extrusionOk="0" h="107950" w="67944">
                <a:moveTo>
                  <a:pt x="67741" y="105879"/>
                </a:moveTo>
                <a:lnTo>
                  <a:pt x="67424" y="107175"/>
                </a:lnTo>
                <a:lnTo>
                  <a:pt x="67348" y="107505"/>
                </a:lnTo>
                <a:lnTo>
                  <a:pt x="67437" y="107175"/>
                </a:lnTo>
                <a:lnTo>
                  <a:pt x="67741" y="1058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2" name="Google Shape;2642;g2b5c250f245_0_0"/>
          <p:cNvSpPr/>
          <p:nvPr/>
        </p:nvSpPr>
        <p:spPr>
          <a:xfrm>
            <a:off x="1900653" y="2636248"/>
            <a:ext cx="3391" cy="8901"/>
          </a:xfrm>
          <a:custGeom>
            <a:rect b="b" l="l" r="r" t="t"/>
            <a:pathLst>
              <a:path extrusionOk="0" h="13335" w="5080">
                <a:moveTo>
                  <a:pt x="1295" y="1384"/>
                </a:moveTo>
                <a:lnTo>
                  <a:pt x="0" y="0"/>
                </a:lnTo>
                <a:lnTo>
                  <a:pt x="457" y="673"/>
                </a:lnTo>
                <a:lnTo>
                  <a:pt x="863" y="1104"/>
                </a:lnTo>
                <a:lnTo>
                  <a:pt x="1295" y="1384"/>
                </a:lnTo>
                <a:close/>
              </a:path>
              <a:path extrusionOk="0" h="13335" w="5080">
                <a:moveTo>
                  <a:pt x="4953" y="12877"/>
                </a:moveTo>
                <a:lnTo>
                  <a:pt x="3848" y="12522"/>
                </a:lnTo>
                <a:lnTo>
                  <a:pt x="3086" y="12420"/>
                </a:lnTo>
                <a:lnTo>
                  <a:pt x="3086" y="12903"/>
                </a:lnTo>
                <a:lnTo>
                  <a:pt x="4953" y="128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3" name="Google Shape;2643;g2b5c250f245_0_0"/>
          <p:cNvSpPr/>
          <p:nvPr/>
        </p:nvSpPr>
        <p:spPr>
          <a:xfrm>
            <a:off x="1960681" y="2774695"/>
            <a:ext cx="5510" cy="4662"/>
          </a:xfrm>
          <a:custGeom>
            <a:rect b="b" l="l" r="r" t="t"/>
            <a:pathLst>
              <a:path extrusionOk="0" h="6985" w="8255">
                <a:moveTo>
                  <a:pt x="167" y="6511"/>
                </a:moveTo>
                <a:lnTo>
                  <a:pt x="814" y="5314"/>
                </a:lnTo>
                <a:lnTo>
                  <a:pt x="1030" y="3997"/>
                </a:lnTo>
                <a:lnTo>
                  <a:pt x="0" y="2561"/>
                </a:lnTo>
                <a:lnTo>
                  <a:pt x="3856" y="1077"/>
                </a:lnTo>
                <a:lnTo>
                  <a:pt x="7905" y="0"/>
                </a:lnTo>
                <a:lnTo>
                  <a:pt x="3114" y="3566"/>
                </a:lnTo>
                <a:lnTo>
                  <a:pt x="167" y="65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4" name="Google Shape;2644;g2b5c250f245_0_0"/>
          <p:cNvSpPr/>
          <p:nvPr/>
        </p:nvSpPr>
        <p:spPr>
          <a:xfrm>
            <a:off x="1918024" y="2703372"/>
            <a:ext cx="13563" cy="2543"/>
          </a:xfrm>
          <a:custGeom>
            <a:rect b="b" l="l" r="r" t="t"/>
            <a:pathLst>
              <a:path extrusionOk="0" h="3810" w="20319">
                <a:moveTo>
                  <a:pt x="1917" y="0"/>
                </a:moveTo>
                <a:lnTo>
                  <a:pt x="1168" y="863"/>
                </a:lnTo>
                <a:lnTo>
                  <a:pt x="533" y="2044"/>
                </a:lnTo>
                <a:lnTo>
                  <a:pt x="0" y="3594"/>
                </a:lnTo>
                <a:lnTo>
                  <a:pt x="1917" y="0"/>
                </a:lnTo>
                <a:close/>
              </a:path>
              <a:path extrusionOk="0" h="3810" w="20319">
                <a:moveTo>
                  <a:pt x="19913" y="3187"/>
                </a:moveTo>
                <a:lnTo>
                  <a:pt x="18973" y="2679"/>
                </a:lnTo>
                <a:lnTo>
                  <a:pt x="17919" y="2133"/>
                </a:lnTo>
                <a:lnTo>
                  <a:pt x="16840" y="1562"/>
                </a:lnTo>
                <a:lnTo>
                  <a:pt x="15760" y="2489"/>
                </a:lnTo>
                <a:lnTo>
                  <a:pt x="17246" y="2730"/>
                </a:lnTo>
                <a:lnTo>
                  <a:pt x="19913" y="31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5" name="Google Shape;2645;g2b5c250f245_0_0"/>
          <p:cNvSpPr/>
          <p:nvPr/>
        </p:nvSpPr>
        <p:spPr>
          <a:xfrm>
            <a:off x="1888742" y="2595164"/>
            <a:ext cx="2966" cy="2119"/>
          </a:xfrm>
          <a:custGeom>
            <a:rect b="b" l="l" r="r" t="t"/>
            <a:pathLst>
              <a:path extrusionOk="0" h="3175" w="4444">
                <a:moveTo>
                  <a:pt x="503" y="2872"/>
                </a:moveTo>
                <a:lnTo>
                  <a:pt x="0" y="0"/>
                </a:lnTo>
                <a:lnTo>
                  <a:pt x="4383" y="1149"/>
                </a:lnTo>
                <a:lnTo>
                  <a:pt x="2347" y="1268"/>
                </a:lnTo>
                <a:lnTo>
                  <a:pt x="503" y="28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6" name="Google Shape;2646;g2b5c250f245_0_0"/>
          <p:cNvSpPr/>
          <p:nvPr/>
        </p:nvSpPr>
        <p:spPr>
          <a:xfrm>
            <a:off x="1971635" y="2841167"/>
            <a:ext cx="3391" cy="3814"/>
          </a:xfrm>
          <a:custGeom>
            <a:rect b="b" l="l" r="r" t="t"/>
            <a:pathLst>
              <a:path extrusionOk="0" h="5714" w="5080">
                <a:moveTo>
                  <a:pt x="0" y="5506"/>
                </a:moveTo>
                <a:lnTo>
                  <a:pt x="2970" y="2848"/>
                </a:lnTo>
                <a:lnTo>
                  <a:pt x="4719" y="0"/>
                </a:lnTo>
                <a:lnTo>
                  <a:pt x="4839" y="1388"/>
                </a:lnTo>
                <a:lnTo>
                  <a:pt x="4551" y="3088"/>
                </a:lnTo>
                <a:lnTo>
                  <a:pt x="3449" y="5362"/>
                </a:lnTo>
                <a:lnTo>
                  <a:pt x="0" y="55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7" name="Google Shape;2647;g2b5c250f245_0_0"/>
          <p:cNvSpPr/>
          <p:nvPr/>
        </p:nvSpPr>
        <p:spPr>
          <a:xfrm>
            <a:off x="1928664" y="2634505"/>
            <a:ext cx="2119" cy="1271"/>
          </a:xfrm>
          <a:custGeom>
            <a:rect b="b" l="l" r="r" t="t"/>
            <a:pathLst>
              <a:path extrusionOk="0" h="1904" w="3175">
                <a:moveTo>
                  <a:pt x="1700" y="1460"/>
                </a:moveTo>
                <a:lnTo>
                  <a:pt x="838" y="1053"/>
                </a:lnTo>
                <a:lnTo>
                  <a:pt x="0" y="167"/>
                </a:lnTo>
                <a:lnTo>
                  <a:pt x="886" y="0"/>
                </a:lnTo>
                <a:lnTo>
                  <a:pt x="1772" y="263"/>
                </a:lnTo>
                <a:lnTo>
                  <a:pt x="2659" y="1101"/>
                </a:lnTo>
                <a:lnTo>
                  <a:pt x="1700" y="14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8" name="Google Shape;2648;g2b5c250f245_0_0"/>
          <p:cNvSpPr/>
          <p:nvPr/>
        </p:nvSpPr>
        <p:spPr>
          <a:xfrm>
            <a:off x="1973455" y="2837433"/>
            <a:ext cx="2966" cy="3814"/>
          </a:xfrm>
          <a:custGeom>
            <a:rect b="b" l="l" r="r" t="t"/>
            <a:pathLst>
              <a:path extrusionOk="0" h="5714" w="4444">
                <a:moveTo>
                  <a:pt x="1988" y="5601"/>
                </a:moveTo>
                <a:lnTo>
                  <a:pt x="1868" y="3806"/>
                </a:lnTo>
                <a:lnTo>
                  <a:pt x="1006" y="2489"/>
                </a:lnTo>
                <a:lnTo>
                  <a:pt x="0" y="1220"/>
                </a:lnTo>
                <a:lnTo>
                  <a:pt x="263" y="813"/>
                </a:lnTo>
                <a:lnTo>
                  <a:pt x="383" y="430"/>
                </a:lnTo>
                <a:lnTo>
                  <a:pt x="718" y="0"/>
                </a:lnTo>
                <a:lnTo>
                  <a:pt x="3904" y="1268"/>
                </a:lnTo>
                <a:lnTo>
                  <a:pt x="3305" y="3471"/>
                </a:lnTo>
                <a:lnTo>
                  <a:pt x="1988" y="56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49" name="Google Shape;2649;g2b5c250f245_0_0"/>
          <p:cNvSpPr/>
          <p:nvPr/>
        </p:nvSpPr>
        <p:spPr>
          <a:xfrm>
            <a:off x="1865221" y="2446308"/>
            <a:ext cx="424" cy="424"/>
          </a:xfrm>
          <a:custGeom>
            <a:rect b="b" l="l" r="r" t="t"/>
            <a:pathLst>
              <a:path extrusionOk="0" h="635" w="635">
                <a:moveTo>
                  <a:pt x="191" y="622"/>
                </a:moveTo>
                <a:lnTo>
                  <a:pt x="23" y="311"/>
                </a:lnTo>
                <a:lnTo>
                  <a:pt x="0" y="95"/>
                </a:lnTo>
                <a:lnTo>
                  <a:pt x="550" y="0"/>
                </a:lnTo>
                <a:lnTo>
                  <a:pt x="383" y="191"/>
                </a:lnTo>
                <a:lnTo>
                  <a:pt x="335" y="406"/>
                </a:lnTo>
                <a:lnTo>
                  <a:pt x="191" y="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0" name="Google Shape;2650;g2b5c250f245_0_0"/>
          <p:cNvSpPr/>
          <p:nvPr/>
        </p:nvSpPr>
        <p:spPr>
          <a:xfrm>
            <a:off x="1879480" y="2396402"/>
            <a:ext cx="847" cy="2119"/>
          </a:xfrm>
          <a:custGeom>
            <a:rect b="b" l="l" r="r" t="t"/>
            <a:pathLst>
              <a:path extrusionOk="0" h="3175" w="1269">
                <a:moveTo>
                  <a:pt x="1125" y="2585"/>
                </a:moveTo>
                <a:lnTo>
                  <a:pt x="766" y="1603"/>
                </a:lnTo>
                <a:lnTo>
                  <a:pt x="431" y="550"/>
                </a:lnTo>
                <a:lnTo>
                  <a:pt x="0" y="0"/>
                </a:lnTo>
                <a:lnTo>
                  <a:pt x="958" y="1220"/>
                </a:lnTo>
                <a:lnTo>
                  <a:pt x="1245" y="2010"/>
                </a:lnTo>
                <a:lnTo>
                  <a:pt x="1125" y="25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1" name="Google Shape;2651;g2b5c250f245_0_0"/>
          <p:cNvSpPr/>
          <p:nvPr/>
        </p:nvSpPr>
        <p:spPr>
          <a:xfrm>
            <a:off x="1972364" y="2872307"/>
            <a:ext cx="11020" cy="7629"/>
          </a:xfrm>
          <a:custGeom>
            <a:rect b="b" l="l" r="r" t="t"/>
            <a:pathLst>
              <a:path extrusionOk="0" h="11429" w="16510">
                <a:moveTo>
                  <a:pt x="1587" y="10896"/>
                </a:moveTo>
                <a:lnTo>
                  <a:pt x="1384" y="10845"/>
                </a:lnTo>
                <a:lnTo>
                  <a:pt x="914" y="10769"/>
                </a:lnTo>
                <a:lnTo>
                  <a:pt x="0" y="10985"/>
                </a:lnTo>
                <a:lnTo>
                  <a:pt x="965" y="10845"/>
                </a:lnTo>
                <a:lnTo>
                  <a:pt x="1587" y="10896"/>
                </a:lnTo>
                <a:close/>
              </a:path>
              <a:path extrusionOk="0" h="11429" w="16510">
                <a:moveTo>
                  <a:pt x="16459" y="1371"/>
                </a:moveTo>
                <a:lnTo>
                  <a:pt x="16319" y="127"/>
                </a:lnTo>
                <a:lnTo>
                  <a:pt x="15836" y="0"/>
                </a:lnTo>
                <a:lnTo>
                  <a:pt x="16459" y="13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2" name="Google Shape;2652;g2b5c250f245_0_0"/>
          <p:cNvSpPr/>
          <p:nvPr/>
        </p:nvSpPr>
        <p:spPr>
          <a:xfrm>
            <a:off x="1954804" y="2831336"/>
            <a:ext cx="847" cy="424"/>
          </a:xfrm>
          <a:custGeom>
            <a:rect b="b" l="l" r="r" t="t"/>
            <a:pathLst>
              <a:path extrusionOk="0" h="635" w="1269">
                <a:moveTo>
                  <a:pt x="0" y="622"/>
                </a:moveTo>
                <a:lnTo>
                  <a:pt x="670" y="0"/>
                </a:lnTo>
                <a:lnTo>
                  <a:pt x="694" y="143"/>
                </a:lnTo>
                <a:lnTo>
                  <a:pt x="119" y="5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3" name="Google Shape;2653;g2b5c250f245_0_0"/>
          <p:cNvSpPr/>
          <p:nvPr/>
        </p:nvSpPr>
        <p:spPr>
          <a:xfrm>
            <a:off x="1982091" y="2871579"/>
            <a:ext cx="2119" cy="2967"/>
          </a:xfrm>
          <a:custGeom>
            <a:rect b="b" l="l" r="r" t="t"/>
            <a:pathLst>
              <a:path extrusionOk="0" h="4445" w="3175">
                <a:moveTo>
                  <a:pt x="698" y="1574"/>
                </a:moveTo>
                <a:lnTo>
                  <a:pt x="482" y="1955"/>
                </a:lnTo>
                <a:lnTo>
                  <a:pt x="241" y="2603"/>
                </a:lnTo>
                <a:lnTo>
                  <a:pt x="0" y="3708"/>
                </a:lnTo>
                <a:lnTo>
                  <a:pt x="330" y="3035"/>
                </a:lnTo>
                <a:lnTo>
                  <a:pt x="596" y="2311"/>
                </a:lnTo>
                <a:lnTo>
                  <a:pt x="698" y="1574"/>
                </a:lnTo>
                <a:close/>
              </a:path>
              <a:path extrusionOk="0" h="4445" w="3175">
                <a:moveTo>
                  <a:pt x="1244" y="1092"/>
                </a:moveTo>
                <a:lnTo>
                  <a:pt x="1079" y="685"/>
                </a:lnTo>
                <a:lnTo>
                  <a:pt x="838" y="139"/>
                </a:lnTo>
                <a:lnTo>
                  <a:pt x="787" y="0"/>
                </a:lnTo>
                <a:lnTo>
                  <a:pt x="787" y="762"/>
                </a:lnTo>
                <a:lnTo>
                  <a:pt x="698" y="1574"/>
                </a:lnTo>
                <a:lnTo>
                  <a:pt x="889" y="1231"/>
                </a:lnTo>
                <a:lnTo>
                  <a:pt x="1079" y="1041"/>
                </a:lnTo>
                <a:lnTo>
                  <a:pt x="1244" y="1092"/>
                </a:lnTo>
                <a:close/>
              </a:path>
              <a:path extrusionOk="0" h="4445" w="3175">
                <a:moveTo>
                  <a:pt x="2806" y="4013"/>
                </a:moveTo>
                <a:lnTo>
                  <a:pt x="1790" y="2933"/>
                </a:lnTo>
                <a:lnTo>
                  <a:pt x="1765" y="3467"/>
                </a:lnTo>
                <a:lnTo>
                  <a:pt x="1727" y="4279"/>
                </a:lnTo>
                <a:lnTo>
                  <a:pt x="2438" y="4279"/>
                </a:lnTo>
                <a:lnTo>
                  <a:pt x="2806" y="40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4" name="Google Shape;2654;g2b5c250f245_0_0"/>
          <p:cNvSpPr/>
          <p:nvPr/>
        </p:nvSpPr>
        <p:spPr>
          <a:xfrm>
            <a:off x="1888104" y="2523505"/>
            <a:ext cx="1695" cy="1271"/>
          </a:xfrm>
          <a:custGeom>
            <a:rect b="b" l="l" r="r" t="t"/>
            <a:pathLst>
              <a:path extrusionOk="0" h="1904" w="2539">
                <a:moveTo>
                  <a:pt x="1605" y="1556"/>
                </a:moveTo>
                <a:lnTo>
                  <a:pt x="383" y="598"/>
                </a:lnTo>
                <a:lnTo>
                  <a:pt x="0" y="0"/>
                </a:lnTo>
                <a:lnTo>
                  <a:pt x="1940" y="1173"/>
                </a:lnTo>
                <a:lnTo>
                  <a:pt x="1772" y="1316"/>
                </a:lnTo>
                <a:lnTo>
                  <a:pt x="1605" y="15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5" name="Google Shape;2655;g2b5c250f245_0_0"/>
          <p:cNvSpPr/>
          <p:nvPr/>
        </p:nvSpPr>
        <p:spPr>
          <a:xfrm>
            <a:off x="1858875" y="2384035"/>
            <a:ext cx="128854" cy="522199"/>
          </a:xfrm>
          <a:custGeom>
            <a:rect b="b" l="l" r="r" t="t"/>
            <a:pathLst>
              <a:path extrusionOk="0" h="782320" w="193039">
                <a:moveTo>
                  <a:pt x="3403" y="37287"/>
                </a:moveTo>
                <a:lnTo>
                  <a:pt x="1778" y="34988"/>
                </a:lnTo>
                <a:lnTo>
                  <a:pt x="0" y="36258"/>
                </a:lnTo>
                <a:lnTo>
                  <a:pt x="3403" y="37287"/>
                </a:lnTo>
                <a:close/>
              </a:path>
              <a:path extrusionOk="0" h="782320" w="193039">
                <a:moveTo>
                  <a:pt x="3657" y="37363"/>
                </a:moveTo>
                <a:lnTo>
                  <a:pt x="3403" y="37287"/>
                </a:lnTo>
                <a:lnTo>
                  <a:pt x="3568" y="37528"/>
                </a:lnTo>
                <a:lnTo>
                  <a:pt x="3657" y="37363"/>
                </a:lnTo>
                <a:close/>
              </a:path>
              <a:path extrusionOk="0" h="782320" w="193039">
                <a:moveTo>
                  <a:pt x="10490" y="66738"/>
                </a:moveTo>
                <a:lnTo>
                  <a:pt x="9944" y="67081"/>
                </a:lnTo>
                <a:lnTo>
                  <a:pt x="10490" y="67665"/>
                </a:lnTo>
                <a:lnTo>
                  <a:pt x="10490" y="66738"/>
                </a:lnTo>
                <a:close/>
              </a:path>
              <a:path extrusionOk="0" h="782320" w="193039">
                <a:moveTo>
                  <a:pt x="12966" y="102298"/>
                </a:moveTo>
                <a:lnTo>
                  <a:pt x="12534" y="101917"/>
                </a:lnTo>
                <a:lnTo>
                  <a:pt x="12192" y="103568"/>
                </a:lnTo>
                <a:lnTo>
                  <a:pt x="12966" y="102298"/>
                </a:lnTo>
                <a:close/>
              </a:path>
              <a:path extrusionOk="0" h="782320" w="193039">
                <a:moveTo>
                  <a:pt x="29425" y="0"/>
                </a:moveTo>
                <a:lnTo>
                  <a:pt x="23672" y="76"/>
                </a:lnTo>
                <a:lnTo>
                  <a:pt x="24130" y="647"/>
                </a:lnTo>
                <a:lnTo>
                  <a:pt x="25031" y="1752"/>
                </a:lnTo>
                <a:lnTo>
                  <a:pt x="23914" y="2730"/>
                </a:lnTo>
                <a:lnTo>
                  <a:pt x="29425" y="0"/>
                </a:lnTo>
                <a:close/>
              </a:path>
              <a:path extrusionOk="0" h="782320" w="193039">
                <a:moveTo>
                  <a:pt x="29540" y="144208"/>
                </a:moveTo>
                <a:lnTo>
                  <a:pt x="29057" y="142976"/>
                </a:lnTo>
                <a:lnTo>
                  <a:pt x="29540" y="144208"/>
                </a:lnTo>
                <a:close/>
              </a:path>
              <a:path extrusionOk="0" h="782320" w="193039">
                <a:moveTo>
                  <a:pt x="33324" y="2451"/>
                </a:moveTo>
                <a:lnTo>
                  <a:pt x="30911" y="5410"/>
                </a:lnTo>
                <a:lnTo>
                  <a:pt x="32385" y="6057"/>
                </a:lnTo>
                <a:lnTo>
                  <a:pt x="33324" y="2451"/>
                </a:lnTo>
                <a:close/>
              </a:path>
              <a:path extrusionOk="0" h="782320" w="193039">
                <a:moveTo>
                  <a:pt x="36245" y="235648"/>
                </a:moveTo>
                <a:lnTo>
                  <a:pt x="35229" y="230479"/>
                </a:lnTo>
                <a:lnTo>
                  <a:pt x="32969" y="231838"/>
                </a:lnTo>
                <a:lnTo>
                  <a:pt x="36245" y="235648"/>
                </a:lnTo>
                <a:close/>
              </a:path>
              <a:path extrusionOk="0" h="782320" w="193039">
                <a:moveTo>
                  <a:pt x="37045" y="229374"/>
                </a:moveTo>
                <a:lnTo>
                  <a:pt x="34734" y="228028"/>
                </a:lnTo>
                <a:lnTo>
                  <a:pt x="35229" y="230479"/>
                </a:lnTo>
                <a:lnTo>
                  <a:pt x="37045" y="229374"/>
                </a:lnTo>
                <a:close/>
              </a:path>
              <a:path extrusionOk="0" h="782320" w="193039">
                <a:moveTo>
                  <a:pt x="37579" y="242874"/>
                </a:moveTo>
                <a:lnTo>
                  <a:pt x="36461" y="244538"/>
                </a:lnTo>
                <a:lnTo>
                  <a:pt x="37350" y="245808"/>
                </a:lnTo>
                <a:lnTo>
                  <a:pt x="37579" y="242874"/>
                </a:lnTo>
                <a:close/>
              </a:path>
              <a:path extrusionOk="0" h="782320" w="193039">
                <a:moveTo>
                  <a:pt x="39687" y="215328"/>
                </a:moveTo>
                <a:lnTo>
                  <a:pt x="39458" y="213995"/>
                </a:lnTo>
                <a:lnTo>
                  <a:pt x="38163" y="216598"/>
                </a:lnTo>
                <a:lnTo>
                  <a:pt x="39687" y="216331"/>
                </a:lnTo>
                <a:lnTo>
                  <a:pt x="39687" y="215328"/>
                </a:lnTo>
                <a:close/>
              </a:path>
              <a:path extrusionOk="0" h="782320" w="193039">
                <a:moveTo>
                  <a:pt x="40690" y="211518"/>
                </a:moveTo>
                <a:lnTo>
                  <a:pt x="34671" y="211518"/>
                </a:lnTo>
                <a:lnTo>
                  <a:pt x="39255" y="212788"/>
                </a:lnTo>
                <a:lnTo>
                  <a:pt x="39458" y="213995"/>
                </a:lnTo>
                <a:lnTo>
                  <a:pt x="40690" y="211518"/>
                </a:lnTo>
                <a:close/>
              </a:path>
              <a:path extrusionOk="0" h="782320" w="193039">
                <a:moveTo>
                  <a:pt x="42951" y="211518"/>
                </a:moveTo>
                <a:lnTo>
                  <a:pt x="41071" y="210756"/>
                </a:lnTo>
                <a:lnTo>
                  <a:pt x="40690" y="211518"/>
                </a:lnTo>
                <a:lnTo>
                  <a:pt x="42951" y="211518"/>
                </a:lnTo>
                <a:close/>
              </a:path>
              <a:path extrusionOk="0" h="782320" w="193039">
                <a:moveTo>
                  <a:pt x="46291" y="346887"/>
                </a:moveTo>
                <a:lnTo>
                  <a:pt x="44805" y="345452"/>
                </a:lnTo>
                <a:lnTo>
                  <a:pt x="46291" y="348322"/>
                </a:lnTo>
                <a:lnTo>
                  <a:pt x="46291" y="346887"/>
                </a:lnTo>
                <a:close/>
              </a:path>
              <a:path extrusionOk="0" h="782320" w="193039">
                <a:moveTo>
                  <a:pt x="46316" y="296367"/>
                </a:moveTo>
                <a:lnTo>
                  <a:pt x="43383" y="292798"/>
                </a:lnTo>
                <a:lnTo>
                  <a:pt x="45618" y="296608"/>
                </a:lnTo>
                <a:lnTo>
                  <a:pt x="46316" y="296367"/>
                </a:lnTo>
                <a:close/>
              </a:path>
              <a:path extrusionOk="0" h="782320" w="193039">
                <a:moveTo>
                  <a:pt x="50025" y="317893"/>
                </a:moveTo>
                <a:lnTo>
                  <a:pt x="49733" y="317842"/>
                </a:lnTo>
                <a:lnTo>
                  <a:pt x="49187" y="317842"/>
                </a:lnTo>
                <a:lnTo>
                  <a:pt x="49999" y="318058"/>
                </a:lnTo>
                <a:lnTo>
                  <a:pt x="50025" y="317893"/>
                </a:lnTo>
                <a:close/>
              </a:path>
              <a:path extrusionOk="0" h="782320" w="193039">
                <a:moveTo>
                  <a:pt x="51511" y="342506"/>
                </a:moveTo>
                <a:lnTo>
                  <a:pt x="44780" y="344017"/>
                </a:lnTo>
                <a:lnTo>
                  <a:pt x="44805" y="345452"/>
                </a:lnTo>
                <a:lnTo>
                  <a:pt x="51511" y="342506"/>
                </a:lnTo>
                <a:close/>
              </a:path>
              <a:path extrusionOk="0" h="782320" w="193039">
                <a:moveTo>
                  <a:pt x="52324" y="292798"/>
                </a:moveTo>
                <a:lnTo>
                  <a:pt x="49352" y="291528"/>
                </a:lnTo>
                <a:lnTo>
                  <a:pt x="50088" y="292798"/>
                </a:lnTo>
                <a:lnTo>
                  <a:pt x="52324" y="292798"/>
                </a:lnTo>
                <a:close/>
              </a:path>
              <a:path extrusionOk="0" h="782320" w="193039">
                <a:moveTo>
                  <a:pt x="62674" y="375424"/>
                </a:moveTo>
                <a:lnTo>
                  <a:pt x="57454" y="376961"/>
                </a:lnTo>
                <a:lnTo>
                  <a:pt x="57454" y="377672"/>
                </a:lnTo>
                <a:lnTo>
                  <a:pt x="62674" y="375424"/>
                </a:lnTo>
                <a:close/>
              </a:path>
              <a:path extrusionOk="0" h="782320" w="193039">
                <a:moveTo>
                  <a:pt x="63347" y="417753"/>
                </a:moveTo>
                <a:lnTo>
                  <a:pt x="63322" y="417029"/>
                </a:lnTo>
                <a:lnTo>
                  <a:pt x="63322" y="415569"/>
                </a:lnTo>
                <a:lnTo>
                  <a:pt x="60375" y="418566"/>
                </a:lnTo>
                <a:lnTo>
                  <a:pt x="61861" y="418515"/>
                </a:lnTo>
                <a:lnTo>
                  <a:pt x="63347" y="417753"/>
                </a:lnTo>
                <a:close/>
              </a:path>
              <a:path extrusionOk="0" h="782320" w="193039">
                <a:moveTo>
                  <a:pt x="65824" y="404761"/>
                </a:moveTo>
                <a:lnTo>
                  <a:pt x="64490" y="403288"/>
                </a:lnTo>
                <a:lnTo>
                  <a:pt x="57835" y="407098"/>
                </a:lnTo>
                <a:lnTo>
                  <a:pt x="60972" y="409638"/>
                </a:lnTo>
                <a:lnTo>
                  <a:pt x="57327" y="414718"/>
                </a:lnTo>
                <a:lnTo>
                  <a:pt x="59461" y="413448"/>
                </a:lnTo>
                <a:lnTo>
                  <a:pt x="65824" y="404761"/>
                </a:lnTo>
                <a:close/>
              </a:path>
              <a:path extrusionOk="0" h="782320" w="193039">
                <a:moveTo>
                  <a:pt x="66040" y="384238"/>
                </a:moveTo>
                <a:lnTo>
                  <a:pt x="65646" y="382968"/>
                </a:lnTo>
                <a:lnTo>
                  <a:pt x="65671" y="384238"/>
                </a:lnTo>
                <a:lnTo>
                  <a:pt x="66040" y="384238"/>
                </a:lnTo>
                <a:close/>
              </a:path>
              <a:path extrusionOk="0" h="782320" w="193039">
                <a:moveTo>
                  <a:pt x="69367" y="405663"/>
                </a:moveTo>
                <a:lnTo>
                  <a:pt x="67627" y="403974"/>
                </a:lnTo>
                <a:lnTo>
                  <a:pt x="67132" y="404215"/>
                </a:lnTo>
                <a:lnTo>
                  <a:pt x="67271" y="403631"/>
                </a:lnTo>
                <a:lnTo>
                  <a:pt x="66916" y="403288"/>
                </a:lnTo>
                <a:lnTo>
                  <a:pt x="65824" y="404761"/>
                </a:lnTo>
                <a:lnTo>
                  <a:pt x="66789" y="405828"/>
                </a:lnTo>
                <a:lnTo>
                  <a:pt x="67017" y="404761"/>
                </a:lnTo>
                <a:lnTo>
                  <a:pt x="69367" y="405663"/>
                </a:lnTo>
                <a:close/>
              </a:path>
              <a:path extrusionOk="0" h="782320" w="193039">
                <a:moveTo>
                  <a:pt x="69634" y="427164"/>
                </a:moveTo>
                <a:lnTo>
                  <a:pt x="68757" y="427418"/>
                </a:lnTo>
                <a:lnTo>
                  <a:pt x="65049" y="429958"/>
                </a:lnTo>
                <a:lnTo>
                  <a:pt x="65163" y="435038"/>
                </a:lnTo>
                <a:lnTo>
                  <a:pt x="69634" y="427164"/>
                </a:lnTo>
                <a:close/>
              </a:path>
              <a:path extrusionOk="0" h="782320" w="193039">
                <a:moveTo>
                  <a:pt x="72656" y="426300"/>
                </a:moveTo>
                <a:lnTo>
                  <a:pt x="71653" y="423608"/>
                </a:lnTo>
                <a:lnTo>
                  <a:pt x="69634" y="427164"/>
                </a:lnTo>
                <a:lnTo>
                  <a:pt x="72656" y="426300"/>
                </a:lnTo>
                <a:close/>
              </a:path>
              <a:path extrusionOk="0" h="782320" w="193039">
                <a:moveTo>
                  <a:pt x="74053" y="196380"/>
                </a:moveTo>
                <a:lnTo>
                  <a:pt x="72009" y="193738"/>
                </a:lnTo>
                <a:lnTo>
                  <a:pt x="71513" y="196278"/>
                </a:lnTo>
                <a:lnTo>
                  <a:pt x="73787" y="196278"/>
                </a:lnTo>
                <a:lnTo>
                  <a:pt x="74053" y="196380"/>
                </a:lnTo>
                <a:close/>
              </a:path>
              <a:path extrusionOk="0" h="782320" w="193039">
                <a:moveTo>
                  <a:pt x="78359" y="445998"/>
                </a:moveTo>
                <a:lnTo>
                  <a:pt x="76492" y="443928"/>
                </a:lnTo>
                <a:lnTo>
                  <a:pt x="75006" y="445198"/>
                </a:lnTo>
                <a:lnTo>
                  <a:pt x="78359" y="445998"/>
                </a:lnTo>
                <a:close/>
              </a:path>
              <a:path extrusionOk="0" h="782320" w="193039">
                <a:moveTo>
                  <a:pt x="78867" y="202628"/>
                </a:moveTo>
                <a:lnTo>
                  <a:pt x="78651" y="200088"/>
                </a:lnTo>
                <a:lnTo>
                  <a:pt x="77647" y="197548"/>
                </a:lnTo>
                <a:lnTo>
                  <a:pt x="76949" y="197548"/>
                </a:lnTo>
                <a:lnTo>
                  <a:pt x="74053" y="196380"/>
                </a:lnTo>
                <a:lnTo>
                  <a:pt x="78867" y="202628"/>
                </a:lnTo>
                <a:close/>
              </a:path>
              <a:path extrusionOk="0" h="782320" w="193039">
                <a:moveTo>
                  <a:pt x="78943" y="446138"/>
                </a:moveTo>
                <a:lnTo>
                  <a:pt x="78359" y="445998"/>
                </a:lnTo>
                <a:lnTo>
                  <a:pt x="78765" y="446468"/>
                </a:lnTo>
                <a:lnTo>
                  <a:pt x="78943" y="446138"/>
                </a:lnTo>
                <a:close/>
              </a:path>
              <a:path extrusionOk="0" h="782320" w="193039">
                <a:moveTo>
                  <a:pt x="79756" y="203898"/>
                </a:moveTo>
                <a:lnTo>
                  <a:pt x="75895" y="202628"/>
                </a:lnTo>
                <a:lnTo>
                  <a:pt x="76250" y="206438"/>
                </a:lnTo>
                <a:lnTo>
                  <a:pt x="79756" y="203898"/>
                </a:lnTo>
                <a:close/>
              </a:path>
              <a:path extrusionOk="0" h="782320" w="193039">
                <a:moveTo>
                  <a:pt x="93002" y="481406"/>
                </a:moveTo>
                <a:lnTo>
                  <a:pt x="92163" y="481139"/>
                </a:lnTo>
                <a:lnTo>
                  <a:pt x="91300" y="481330"/>
                </a:lnTo>
                <a:lnTo>
                  <a:pt x="90703" y="482384"/>
                </a:lnTo>
                <a:lnTo>
                  <a:pt x="91389" y="481926"/>
                </a:lnTo>
                <a:lnTo>
                  <a:pt x="92189" y="481672"/>
                </a:lnTo>
                <a:lnTo>
                  <a:pt x="93002" y="481406"/>
                </a:lnTo>
                <a:close/>
              </a:path>
              <a:path extrusionOk="0" h="782320" w="193039">
                <a:moveTo>
                  <a:pt x="97853" y="521931"/>
                </a:moveTo>
                <a:lnTo>
                  <a:pt x="97790" y="518858"/>
                </a:lnTo>
                <a:lnTo>
                  <a:pt x="97028" y="521398"/>
                </a:lnTo>
                <a:lnTo>
                  <a:pt x="97853" y="521931"/>
                </a:lnTo>
                <a:close/>
              </a:path>
              <a:path extrusionOk="0" h="782320" w="193039">
                <a:moveTo>
                  <a:pt x="98958" y="522668"/>
                </a:moveTo>
                <a:lnTo>
                  <a:pt x="97853" y="521931"/>
                </a:lnTo>
                <a:lnTo>
                  <a:pt x="97866" y="522668"/>
                </a:lnTo>
                <a:lnTo>
                  <a:pt x="98958" y="522668"/>
                </a:lnTo>
                <a:close/>
              </a:path>
              <a:path extrusionOk="0" h="782320" w="193039">
                <a:moveTo>
                  <a:pt x="102273" y="511238"/>
                </a:moveTo>
                <a:lnTo>
                  <a:pt x="100088" y="512165"/>
                </a:lnTo>
                <a:lnTo>
                  <a:pt x="102196" y="511695"/>
                </a:lnTo>
                <a:lnTo>
                  <a:pt x="102273" y="511238"/>
                </a:lnTo>
                <a:close/>
              </a:path>
              <a:path extrusionOk="0" h="782320" w="193039">
                <a:moveTo>
                  <a:pt x="104089" y="508698"/>
                </a:moveTo>
                <a:lnTo>
                  <a:pt x="94602" y="506158"/>
                </a:lnTo>
                <a:lnTo>
                  <a:pt x="94703" y="503618"/>
                </a:lnTo>
                <a:lnTo>
                  <a:pt x="90817" y="503618"/>
                </a:lnTo>
                <a:lnTo>
                  <a:pt x="92621" y="504888"/>
                </a:lnTo>
                <a:lnTo>
                  <a:pt x="94437" y="507428"/>
                </a:lnTo>
                <a:lnTo>
                  <a:pt x="98005" y="509968"/>
                </a:lnTo>
                <a:lnTo>
                  <a:pt x="93306" y="511238"/>
                </a:lnTo>
                <a:lnTo>
                  <a:pt x="94894" y="512508"/>
                </a:lnTo>
                <a:lnTo>
                  <a:pt x="93383" y="515048"/>
                </a:lnTo>
                <a:lnTo>
                  <a:pt x="99314" y="512508"/>
                </a:lnTo>
                <a:lnTo>
                  <a:pt x="100088" y="512165"/>
                </a:lnTo>
                <a:lnTo>
                  <a:pt x="98577" y="512508"/>
                </a:lnTo>
                <a:lnTo>
                  <a:pt x="104089" y="508698"/>
                </a:lnTo>
                <a:close/>
              </a:path>
              <a:path extrusionOk="0" h="782320" w="193039">
                <a:moveTo>
                  <a:pt x="104571" y="527024"/>
                </a:moveTo>
                <a:lnTo>
                  <a:pt x="104444" y="526478"/>
                </a:lnTo>
                <a:lnTo>
                  <a:pt x="103174" y="526478"/>
                </a:lnTo>
                <a:lnTo>
                  <a:pt x="104571" y="527024"/>
                </a:lnTo>
                <a:close/>
              </a:path>
              <a:path extrusionOk="0" h="782320" w="193039">
                <a:moveTo>
                  <a:pt x="104787" y="527113"/>
                </a:moveTo>
                <a:lnTo>
                  <a:pt x="104571" y="527024"/>
                </a:lnTo>
                <a:lnTo>
                  <a:pt x="104736" y="527748"/>
                </a:lnTo>
                <a:lnTo>
                  <a:pt x="104787" y="527113"/>
                </a:lnTo>
                <a:close/>
              </a:path>
              <a:path extrusionOk="0" h="782320" w="193039">
                <a:moveTo>
                  <a:pt x="110248" y="595833"/>
                </a:moveTo>
                <a:lnTo>
                  <a:pt x="104394" y="598297"/>
                </a:lnTo>
                <a:lnTo>
                  <a:pt x="104305" y="598424"/>
                </a:lnTo>
                <a:lnTo>
                  <a:pt x="102984" y="603402"/>
                </a:lnTo>
                <a:lnTo>
                  <a:pt x="110147" y="598424"/>
                </a:lnTo>
                <a:lnTo>
                  <a:pt x="110121" y="598297"/>
                </a:lnTo>
                <a:lnTo>
                  <a:pt x="109220" y="597560"/>
                </a:lnTo>
                <a:lnTo>
                  <a:pt x="110248" y="595833"/>
                </a:lnTo>
                <a:close/>
              </a:path>
              <a:path extrusionOk="0" h="782320" w="193039">
                <a:moveTo>
                  <a:pt x="110769" y="603681"/>
                </a:moveTo>
                <a:lnTo>
                  <a:pt x="109956" y="599160"/>
                </a:lnTo>
                <a:lnTo>
                  <a:pt x="108356" y="603046"/>
                </a:lnTo>
                <a:lnTo>
                  <a:pt x="110769" y="603681"/>
                </a:lnTo>
                <a:close/>
              </a:path>
              <a:path extrusionOk="0" h="782320" w="193039">
                <a:moveTo>
                  <a:pt x="112090" y="599909"/>
                </a:moveTo>
                <a:lnTo>
                  <a:pt x="110274" y="598424"/>
                </a:lnTo>
                <a:lnTo>
                  <a:pt x="109956" y="599160"/>
                </a:lnTo>
                <a:lnTo>
                  <a:pt x="112090" y="599909"/>
                </a:lnTo>
                <a:close/>
              </a:path>
              <a:path extrusionOk="0" h="782320" w="193039">
                <a:moveTo>
                  <a:pt x="112407" y="568388"/>
                </a:moveTo>
                <a:lnTo>
                  <a:pt x="109143" y="570928"/>
                </a:lnTo>
                <a:lnTo>
                  <a:pt x="112204" y="568617"/>
                </a:lnTo>
                <a:lnTo>
                  <a:pt x="112407" y="568388"/>
                </a:lnTo>
                <a:close/>
              </a:path>
              <a:path extrusionOk="0" h="782320" w="193039">
                <a:moveTo>
                  <a:pt x="113817" y="601052"/>
                </a:moveTo>
                <a:lnTo>
                  <a:pt x="113080" y="600354"/>
                </a:lnTo>
                <a:lnTo>
                  <a:pt x="112547" y="600075"/>
                </a:lnTo>
                <a:lnTo>
                  <a:pt x="112090" y="599909"/>
                </a:lnTo>
                <a:lnTo>
                  <a:pt x="112547" y="600290"/>
                </a:lnTo>
                <a:lnTo>
                  <a:pt x="113093" y="600671"/>
                </a:lnTo>
                <a:lnTo>
                  <a:pt x="113817" y="601052"/>
                </a:lnTo>
                <a:close/>
              </a:path>
              <a:path extrusionOk="0" h="782320" w="193039">
                <a:moveTo>
                  <a:pt x="124714" y="652526"/>
                </a:moveTo>
                <a:lnTo>
                  <a:pt x="123621" y="652691"/>
                </a:lnTo>
                <a:lnTo>
                  <a:pt x="122796" y="653364"/>
                </a:lnTo>
                <a:lnTo>
                  <a:pt x="122847" y="654989"/>
                </a:lnTo>
                <a:lnTo>
                  <a:pt x="123253" y="653846"/>
                </a:lnTo>
                <a:lnTo>
                  <a:pt x="123952" y="653097"/>
                </a:lnTo>
                <a:lnTo>
                  <a:pt x="124714" y="652526"/>
                </a:lnTo>
                <a:close/>
              </a:path>
              <a:path extrusionOk="0" h="782320" w="193039">
                <a:moveTo>
                  <a:pt x="141528" y="697814"/>
                </a:moveTo>
                <a:lnTo>
                  <a:pt x="140436" y="695617"/>
                </a:lnTo>
                <a:lnTo>
                  <a:pt x="139166" y="700468"/>
                </a:lnTo>
                <a:lnTo>
                  <a:pt x="141528" y="697814"/>
                </a:lnTo>
                <a:close/>
              </a:path>
              <a:path extrusionOk="0" h="782320" w="193039">
                <a:moveTo>
                  <a:pt x="142151" y="692721"/>
                </a:moveTo>
                <a:lnTo>
                  <a:pt x="141287" y="692353"/>
                </a:lnTo>
                <a:lnTo>
                  <a:pt x="141820" y="690308"/>
                </a:lnTo>
                <a:lnTo>
                  <a:pt x="140068" y="691832"/>
                </a:lnTo>
                <a:lnTo>
                  <a:pt x="139446" y="691578"/>
                </a:lnTo>
                <a:lnTo>
                  <a:pt x="139890" y="691997"/>
                </a:lnTo>
                <a:lnTo>
                  <a:pt x="136004" y="695388"/>
                </a:lnTo>
                <a:lnTo>
                  <a:pt x="139687" y="694118"/>
                </a:lnTo>
                <a:lnTo>
                  <a:pt x="140436" y="695617"/>
                </a:lnTo>
                <a:lnTo>
                  <a:pt x="140830" y="694118"/>
                </a:lnTo>
                <a:lnTo>
                  <a:pt x="141160" y="692848"/>
                </a:lnTo>
                <a:lnTo>
                  <a:pt x="141770" y="692848"/>
                </a:lnTo>
                <a:lnTo>
                  <a:pt x="142151" y="692721"/>
                </a:lnTo>
                <a:close/>
              </a:path>
              <a:path extrusionOk="0" h="782320" w="193039">
                <a:moveTo>
                  <a:pt x="142519" y="692594"/>
                </a:moveTo>
                <a:lnTo>
                  <a:pt x="142151" y="692721"/>
                </a:lnTo>
                <a:lnTo>
                  <a:pt x="142443" y="692848"/>
                </a:lnTo>
                <a:lnTo>
                  <a:pt x="142519" y="692594"/>
                </a:lnTo>
                <a:close/>
              </a:path>
              <a:path extrusionOk="0" h="782320" w="193039">
                <a:moveTo>
                  <a:pt x="143002" y="705866"/>
                </a:moveTo>
                <a:lnTo>
                  <a:pt x="141312" y="705840"/>
                </a:lnTo>
                <a:lnTo>
                  <a:pt x="137147" y="701268"/>
                </a:lnTo>
                <a:lnTo>
                  <a:pt x="138658" y="706120"/>
                </a:lnTo>
                <a:lnTo>
                  <a:pt x="140309" y="706145"/>
                </a:lnTo>
                <a:lnTo>
                  <a:pt x="142544" y="709739"/>
                </a:lnTo>
                <a:lnTo>
                  <a:pt x="143002" y="705866"/>
                </a:lnTo>
                <a:close/>
              </a:path>
              <a:path extrusionOk="0" h="782320" w="193039">
                <a:moveTo>
                  <a:pt x="143217" y="693483"/>
                </a:moveTo>
                <a:lnTo>
                  <a:pt x="143065" y="692848"/>
                </a:lnTo>
                <a:lnTo>
                  <a:pt x="142443" y="692848"/>
                </a:lnTo>
                <a:lnTo>
                  <a:pt x="141770" y="692848"/>
                </a:lnTo>
                <a:lnTo>
                  <a:pt x="143217" y="693483"/>
                </a:lnTo>
                <a:close/>
              </a:path>
              <a:path extrusionOk="0" h="782320" w="193039">
                <a:moveTo>
                  <a:pt x="146850" y="644550"/>
                </a:moveTo>
                <a:lnTo>
                  <a:pt x="137223" y="645680"/>
                </a:lnTo>
                <a:lnTo>
                  <a:pt x="137515" y="646658"/>
                </a:lnTo>
                <a:lnTo>
                  <a:pt x="146850" y="644550"/>
                </a:lnTo>
                <a:close/>
              </a:path>
              <a:path extrusionOk="0" h="782320" w="193039">
                <a:moveTo>
                  <a:pt x="150114" y="714311"/>
                </a:moveTo>
                <a:lnTo>
                  <a:pt x="144386" y="715556"/>
                </a:lnTo>
                <a:lnTo>
                  <a:pt x="147040" y="716876"/>
                </a:lnTo>
                <a:lnTo>
                  <a:pt x="147713" y="715581"/>
                </a:lnTo>
                <a:lnTo>
                  <a:pt x="148717" y="715264"/>
                </a:lnTo>
                <a:lnTo>
                  <a:pt x="150114" y="714311"/>
                </a:lnTo>
                <a:close/>
              </a:path>
              <a:path extrusionOk="0" h="782320" w="193039">
                <a:moveTo>
                  <a:pt x="150520" y="699198"/>
                </a:moveTo>
                <a:lnTo>
                  <a:pt x="144678" y="694118"/>
                </a:lnTo>
                <a:lnTo>
                  <a:pt x="143217" y="693483"/>
                </a:lnTo>
                <a:lnTo>
                  <a:pt x="143687" y="695388"/>
                </a:lnTo>
                <a:lnTo>
                  <a:pt x="141528" y="697814"/>
                </a:lnTo>
                <a:lnTo>
                  <a:pt x="142201" y="699198"/>
                </a:lnTo>
                <a:lnTo>
                  <a:pt x="145122" y="701738"/>
                </a:lnTo>
                <a:lnTo>
                  <a:pt x="150520" y="699198"/>
                </a:lnTo>
                <a:close/>
              </a:path>
              <a:path extrusionOk="0" h="782320" w="193039">
                <a:moveTo>
                  <a:pt x="155816" y="710628"/>
                </a:moveTo>
                <a:lnTo>
                  <a:pt x="154787" y="713168"/>
                </a:lnTo>
                <a:lnTo>
                  <a:pt x="155155" y="713651"/>
                </a:lnTo>
                <a:lnTo>
                  <a:pt x="155816" y="710628"/>
                </a:lnTo>
                <a:close/>
              </a:path>
              <a:path extrusionOk="0" h="782320" w="193039">
                <a:moveTo>
                  <a:pt x="156667" y="617804"/>
                </a:moveTo>
                <a:lnTo>
                  <a:pt x="155968" y="620179"/>
                </a:lnTo>
                <a:lnTo>
                  <a:pt x="156603" y="619188"/>
                </a:lnTo>
                <a:lnTo>
                  <a:pt x="156667" y="617804"/>
                </a:lnTo>
                <a:close/>
              </a:path>
              <a:path extrusionOk="0" h="782320" w="193039">
                <a:moveTo>
                  <a:pt x="156768" y="702170"/>
                </a:moveTo>
                <a:lnTo>
                  <a:pt x="154571" y="698627"/>
                </a:lnTo>
                <a:lnTo>
                  <a:pt x="152895" y="698588"/>
                </a:lnTo>
                <a:lnTo>
                  <a:pt x="152196" y="699871"/>
                </a:lnTo>
                <a:lnTo>
                  <a:pt x="153149" y="701167"/>
                </a:lnTo>
                <a:lnTo>
                  <a:pt x="154444" y="701840"/>
                </a:lnTo>
                <a:lnTo>
                  <a:pt x="155409" y="703135"/>
                </a:lnTo>
                <a:lnTo>
                  <a:pt x="156768" y="702170"/>
                </a:lnTo>
                <a:close/>
              </a:path>
              <a:path extrusionOk="0" h="782320" w="193039">
                <a:moveTo>
                  <a:pt x="160807" y="703237"/>
                </a:moveTo>
                <a:lnTo>
                  <a:pt x="160693" y="703008"/>
                </a:lnTo>
                <a:lnTo>
                  <a:pt x="159385" y="703008"/>
                </a:lnTo>
                <a:lnTo>
                  <a:pt x="160807" y="703237"/>
                </a:lnTo>
                <a:close/>
              </a:path>
              <a:path extrusionOk="0" h="782320" w="193039">
                <a:moveTo>
                  <a:pt x="164579" y="752779"/>
                </a:moveTo>
                <a:lnTo>
                  <a:pt x="164249" y="750227"/>
                </a:lnTo>
                <a:lnTo>
                  <a:pt x="163931" y="754075"/>
                </a:lnTo>
                <a:lnTo>
                  <a:pt x="164579" y="752779"/>
                </a:lnTo>
                <a:close/>
              </a:path>
              <a:path extrusionOk="0" h="782320" w="193039">
                <a:moveTo>
                  <a:pt x="166738" y="744639"/>
                </a:moveTo>
                <a:lnTo>
                  <a:pt x="166306" y="742442"/>
                </a:lnTo>
                <a:lnTo>
                  <a:pt x="166598" y="739825"/>
                </a:lnTo>
                <a:lnTo>
                  <a:pt x="165277" y="740257"/>
                </a:lnTo>
                <a:lnTo>
                  <a:pt x="164934" y="744118"/>
                </a:lnTo>
                <a:lnTo>
                  <a:pt x="165684" y="743851"/>
                </a:lnTo>
                <a:lnTo>
                  <a:pt x="166255" y="744194"/>
                </a:lnTo>
                <a:lnTo>
                  <a:pt x="166738" y="744639"/>
                </a:lnTo>
                <a:close/>
              </a:path>
              <a:path extrusionOk="0" h="782320" w="193039">
                <a:moveTo>
                  <a:pt x="168249" y="747280"/>
                </a:moveTo>
                <a:lnTo>
                  <a:pt x="168033" y="746683"/>
                </a:lnTo>
                <a:lnTo>
                  <a:pt x="167525" y="745413"/>
                </a:lnTo>
                <a:lnTo>
                  <a:pt x="166738" y="744639"/>
                </a:lnTo>
                <a:lnTo>
                  <a:pt x="166954" y="745794"/>
                </a:lnTo>
                <a:lnTo>
                  <a:pt x="167335" y="746848"/>
                </a:lnTo>
                <a:lnTo>
                  <a:pt x="168249" y="747280"/>
                </a:lnTo>
                <a:close/>
              </a:path>
              <a:path extrusionOk="0" h="782320" w="193039">
                <a:moveTo>
                  <a:pt x="170903" y="756475"/>
                </a:moveTo>
                <a:lnTo>
                  <a:pt x="166928" y="756259"/>
                </a:lnTo>
                <a:lnTo>
                  <a:pt x="166598" y="758507"/>
                </a:lnTo>
                <a:lnTo>
                  <a:pt x="170903" y="756475"/>
                </a:lnTo>
                <a:close/>
              </a:path>
              <a:path extrusionOk="0" h="782320" w="193039">
                <a:moveTo>
                  <a:pt x="175336" y="743648"/>
                </a:moveTo>
                <a:lnTo>
                  <a:pt x="172364" y="742378"/>
                </a:lnTo>
                <a:lnTo>
                  <a:pt x="174396" y="743648"/>
                </a:lnTo>
                <a:lnTo>
                  <a:pt x="174155" y="744689"/>
                </a:lnTo>
                <a:lnTo>
                  <a:pt x="175336" y="743648"/>
                </a:lnTo>
                <a:close/>
              </a:path>
              <a:path extrusionOk="0" h="782320" w="193039">
                <a:moveTo>
                  <a:pt x="175691" y="781583"/>
                </a:moveTo>
                <a:lnTo>
                  <a:pt x="174980" y="779691"/>
                </a:lnTo>
                <a:lnTo>
                  <a:pt x="172935" y="778827"/>
                </a:lnTo>
                <a:lnTo>
                  <a:pt x="172681" y="781075"/>
                </a:lnTo>
                <a:lnTo>
                  <a:pt x="173342" y="781367"/>
                </a:lnTo>
                <a:lnTo>
                  <a:pt x="173037" y="782040"/>
                </a:lnTo>
                <a:lnTo>
                  <a:pt x="173710" y="782320"/>
                </a:lnTo>
                <a:lnTo>
                  <a:pt x="175691" y="781583"/>
                </a:lnTo>
                <a:close/>
              </a:path>
              <a:path extrusionOk="0" h="782320" w="193039">
                <a:moveTo>
                  <a:pt x="177736" y="728408"/>
                </a:moveTo>
                <a:lnTo>
                  <a:pt x="174193" y="727278"/>
                </a:lnTo>
                <a:lnTo>
                  <a:pt x="176034" y="729678"/>
                </a:lnTo>
                <a:lnTo>
                  <a:pt x="177736" y="728408"/>
                </a:lnTo>
                <a:close/>
              </a:path>
              <a:path extrusionOk="0" h="782320" w="193039">
                <a:moveTo>
                  <a:pt x="180721" y="760374"/>
                </a:moveTo>
                <a:lnTo>
                  <a:pt x="178816" y="759777"/>
                </a:lnTo>
                <a:lnTo>
                  <a:pt x="177952" y="758723"/>
                </a:lnTo>
                <a:lnTo>
                  <a:pt x="178308" y="759345"/>
                </a:lnTo>
                <a:lnTo>
                  <a:pt x="178600" y="759993"/>
                </a:lnTo>
                <a:lnTo>
                  <a:pt x="178600" y="760704"/>
                </a:lnTo>
                <a:lnTo>
                  <a:pt x="180721" y="760374"/>
                </a:lnTo>
                <a:close/>
              </a:path>
              <a:path extrusionOk="0" h="782320" w="193039">
                <a:moveTo>
                  <a:pt x="182905" y="757072"/>
                </a:moveTo>
                <a:lnTo>
                  <a:pt x="180530" y="755243"/>
                </a:lnTo>
                <a:lnTo>
                  <a:pt x="178206" y="753402"/>
                </a:lnTo>
                <a:lnTo>
                  <a:pt x="174612" y="754672"/>
                </a:lnTo>
                <a:lnTo>
                  <a:pt x="176390" y="756272"/>
                </a:lnTo>
                <a:lnTo>
                  <a:pt x="177685" y="758266"/>
                </a:lnTo>
                <a:lnTo>
                  <a:pt x="177634" y="758126"/>
                </a:lnTo>
                <a:lnTo>
                  <a:pt x="177558" y="757999"/>
                </a:lnTo>
                <a:lnTo>
                  <a:pt x="177584" y="757859"/>
                </a:lnTo>
                <a:lnTo>
                  <a:pt x="182905" y="757072"/>
                </a:lnTo>
                <a:close/>
              </a:path>
              <a:path extrusionOk="0" h="782320" w="193039">
                <a:moveTo>
                  <a:pt x="187706" y="755408"/>
                </a:moveTo>
                <a:lnTo>
                  <a:pt x="186664" y="756348"/>
                </a:lnTo>
                <a:lnTo>
                  <a:pt x="187617" y="755929"/>
                </a:lnTo>
                <a:lnTo>
                  <a:pt x="187706" y="755408"/>
                </a:lnTo>
                <a:close/>
              </a:path>
              <a:path extrusionOk="0" h="782320" w="193039">
                <a:moveTo>
                  <a:pt x="191414" y="745807"/>
                </a:moveTo>
                <a:lnTo>
                  <a:pt x="189992" y="743826"/>
                </a:lnTo>
                <a:lnTo>
                  <a:pt x="190614" y="745236"/>
                </a:lnTo>
                <a:lnTo>
                  <a:pt x="189801" y="746036"/>
                </a:lnTo>
                <a:lnTo>
                  <a:pt x="189306" y="746963"/>
                </a:lnTo>
                <a:lnTo>
                  <a:pt x="190309" y="746633"/>
                </a:lnTo>
                <a:lnTo>
                  <a:pt x="191414" y="745807"/>
                </a:lnTo>
                <a:close/>
              </a:path>
              <a:path extrusionOk="0" h="782320" w="193039">
                <a:moveTo>
                  <a:pt x="191960" y="746582"/>
                </a:moveTo>
                <a:lnTo>
                  <a:pt x="191630" y="745655"/>
                </a:lnTo>
                <a:lnTo>
                  <a:pt x="191414" y="745807"/>
                </a:lnTo>
                <a:lnTo>
                  <a:pt x="191960" y="746582"/>
                </a:lnTo>
                <a:close/>
              </a:path>
              <a:path extrusionOk="0" h="782320" w="193039">
                <a:moveTo>
                  <a:pt x="192303" y="751268"/>
                </a:moveTo>
                <a:lnTo>
                  <a:pt x="188709" y="752538"/>
                </a:lnTo>
                <a:lnTo>
                  <a:pt x="187413" y="748728"/>
                </a:lnTo>
                <a:lnTo>
                  <a:pt x="186118" y="746188"/>
                </a:lnTo>
                <a:lnTo>
                  <a:pt x="182549" y="747458"/>
                </a:lnTo>
                <a:lnTo>
                  <a:pt x="189204" y="742378"/>
                </a:lnTo>
                <a:lnTo>
                  <a:pt x="184340" y="741108"/>
                </a:lnTo>
                <a:lnTo>
                  <a:pt x="187032" y="738568"/>
                </a:lnTo>
                <a:lnTo>
                  <a:pt x="189712" y="736028"/>
                </a:lnTo>
                <a:lnTo>
                  <a:pt x="187909" y="737298"/>
                </a:lnTo>
                <a:lnTo>
                  <a:pt x="186550" y="738568"/>
                </a:lnTo>
                <a:lnTo>
                  <a:pt x="186550" y="737298"/>
                </a:lnTo>
                <a:lnTo>
                  <a:pt x="186575" y="734758"/>
                </a:lnTo>
                <a:lnTo>
                  <a:pt x="184632" y="734758"/>
                </a:lnTo>
                <a:lnTo>
                  <a:pt x="184035" y="736028"/>
                </a:lnTo>
                <a:lnTo>
                  <a:pt x="183222" y="736028"/>
                </a:lnTo>
                <a:lnTo>
                  <a:pt x="182257" y="737298"/>
                </a:lnTo>
                <a:lnTo>
                  <a:pt x="177609" y="736028"/>
                </a:lnTo>
                <a:lnTo>
                  <a:pt x="177304" y="734758"/>
                </a:lnTo>
                <a:lnTo>
                  <a:pt x="176682" y="732218"/>
                </a:lnTo>
                <a:lnTo>
                  <a:pt x="176364" y="730948"/>
                </a:lnTo>
                <a:lnTo>
                  <a:pt x="173710" y="729678"/>
                </a:lnTo>
                <a:lnTo>
                  <a:pt x="174078" y="727240"/>
                </a:lnTo>
                <a:lnTo>
                  <a:pt x="173761" y="727138"/>
                </a:lnTo>
                <a:lnTo>
                  <a:pt x="177774" y="725868"/>
                </a:lnTo>
                <a:lnTo>
                  <a:pt x="178231" y="723849"/>
                </a:lnTo>
                <a:lnTo>
                  <a:pt x="181851" y="728510"/>
                </a:lnTo>
                <a:lnTo>
                  <a:pt x="181152" y="729780"/>
                </a:lnTo>
                <a:lnTo>
                  <a:pt x="186740" y="727938"/>
                </a:lnTo>
                <a:lnTo>
                  <a:pt x="185369" y="728916"/>
                </a:lnTo>
                <a:lnTo>
                  <a:pt x="190360" y="728865"/>
                </a:lnTo>
                <a:lnTo>
                  <a:pt x="178282" y="723633"/>
                </a:lnTo>
                <a:lnTo>
                  <a:pt x="178638" y="722058"/>
                </a:lnTo>
                <a:lnTo>
                  <a:pt x="179222" y="719518"/>
                </a:lnTo>
                <a:lnTo>
                  <a:pt x="182816" y="723328"/>
                </a:lnTo>
                <a:lnTo>
                  <a:pt x="181927" y="719518"/>
                </a:lnTo>
                <a:lnTo>
                  <a:pt x="183603" y="716978"/>
                </a:lnTo>
                <a:lnTo>
                  <a:pt x="183654" y="714438"/>
                </a:lnTo>
                <a:lnTo>
                  <a:pt x="183667" y="713168"/>
                </a:lnTo>
                <a:lnTo>
                  <a:pt x="181419" y="710628"/>
                </a:lnTo>
                <a:lnTo>
                  <a:pt x="181825" y="709358"/>
                </a:lnTo>
                <a:lnTo>
                  <a:pt x="179438" y="708380"/>
                </a:lnTo>
                <a:lnTo>
                  <a:pt x="179438" y="714438"/>
                </a:lnTo>
                <a:lnTo>
                  <a:pt x="178955" y="715708"/>
                </a:lnTo>
                <a:lnTo>
                  <a:pt x="178549" y="716978"/>
                </a:lnTo>
                <a:lnTo>
                  <a:pt x="178282" y="716978"/>
                </a:lnTo>
                <a:lnTo>
                  <a:pt x="179438" y="714438"/>
                </a:lnTo>
                <a:lnTo>
                  <a:pt x="179438" y="708380"/>
                </a:lnTo>
                <a:lnTo>
                  <a:pt x="175666" y="706818"/>
                </a:lnTo>
                <a:lnTo>
                  <a:pt x="179311" y="708088"/>
                </a:lnTo>
                <a:lnTo>
                  <a:pt x="178485" y="706818"/>
                </a:lnTo>
                <a:lnTo>
                  <a:pt x="176822" y="704278"/>
                </a:lnTo>
                <a:lnTo>
                  <a:pt x="175171" y="701738"/>
                </a:lnTo>
                <a:lnTo>
                  <a:pt x="176174" y="701738"/>
                </a:lnTo>
                <a:lnTo>
                  <a:pt x="174256" y="696658"/>
                </a:lnTo>
                <a:lnTo>
                  <a:pt x="171500" y="692848"/>
                </a:lnTo>
                <a:lnTo>
                  <a:pt x="170903" y="690308"/>
                </a:lnTo>
                <a:lnTo>
                  <a:pt x="170002" y="686498"/>
                </a:lnTo>
                <a:lnTo>
                  <a:pt x="171881" y="680148"/>
                </a:lnTo>
                <a:lnTo>
                  <a:pt x="170357" y="678878"/>
                </a:lnTo>
                <a:lnTo>
                  <a:pt x="168554" y="676338"/>
                </a:lnTo>
                <a:lnTo>
                  <a:pt x="168897" y="672528"/>
                </a:lnTo>
                <a:lnTo>
                  <a:pt x="172313" y="671258"/>
                </a:lnTo>
                <a:lnTo>
                  <a:pt x="170421" y="668718"/>
                </a:lnTo>
                <a:lnTo>
                  <a:pt x="173964" y="662368"/>
                </a:lnTo>
                <a:lnTo>
                  <a:pt x="169989" y="661098"/>
                </a:lnTo>
                <a:lnTo>
                  <a:pt x="173621" y="657288"/>
                </a:lnTo>
                <a:lnTo>
                  <a:pt x="173456" y="656018"/>
                </a:lnTo>
                <a:lnTo>
                  <a:pt x="173304" y="654748"/>
                </a:lnTo>
                <a:lnTo>
                  <a:pt x="173139" y="653478"/>
                </a:lnTo>
                <a:lnTo>
                  <a:pt x="172974" y="652208"/>
                </a:lnTo>
                <a:lnTo>
                  <a:pt x="170776" y="645858"/>
                </a:lnTo>
                <a:lnTo>
                  <a:pt x="169760" y="642048"/>
                </a:lnTo>
                <a:lnTo>
                  <a:pt x="165036" y="642048"/>
                </a:lnTo>
                <a:lnTo>
                  <a:pt x="164579" y="639508"/>
                </a:lnTo>
                <a:lnTo>
                  <a:pt x="163906" y="638238"/>
                </a:lnTo>
                <a:lnTo>
                  <a:pt x="162572" y="635698"/>
                </a:lnTo>
                <a:lnTo>
                  <a:pt x="160718" y="633158"/>
                </a:lnTo>
                <a:lnTo>
                  <a:pt x="159791" y="631888"/>
                </a:lnTo>
                <a:lnTo>
                  <a:pt x="155714" y="633158"/>
                </a:lnTo>
                <a:lnTo>
                  <a:pt x="151549" y="630618"/>
                </a:lnTo>
                <a:lnTo>
                  <a:pt x="156679" y="622998"/>
                </a:lnTo>
                <a:lnTo>
                  <a:pt x="156032" y="620458"/>
                </a:lnTo>
                <a:lnTo>
                  <a:pt x="155981" y="620268"/>
                </a:lnTo>
                <a:lnTo>
                  <a:pt x="155879" y="620458"/>
                </a:lnTo>
                <a:lnTo>
                  <a:pt x="155968" y="620179"/>
                </a:lnTo>
                <a:lnTo>
                  <a:pt x="155384" y="617918"/>
                </a:lnTo>
                <a:lnTo>
                  <a:pt x="155067" y="616648"/>
                </a:lnTo>
                <a:lnTo>
                  <a:pt x="156718" y="616648"/>
                </a:lnTo>
                <a:lnTo>
                  <a:pt x="156667" y="617804"/>
                </a:lnTo>
                <a:lnTo>
                  <a:pt x="157010" y="616648"/>
                </a:lnTo>
                <a:lnTo>
                  <a:pt x="157759" y="614108"/>
                </a:lnTo>
                <a:lnTo>
                  <a:pt x="154635" y="609028"/>
                </a:lnTo>
                <a:lnTo>
                  <a:pt x="151053" y="603948"/>
                </a:lnTo>
                <a:lnTo>
                  <a:pt x="151485" y="600138"/>
                </a:lnTo>
                <a:lnTo>
                  <a:pt x="151625" y="598868"/>
                </a:lnTo>
                <a:lnTo>
                  <a:pt x="149796" y="597598"/>
                </a:lnTo>
                <a:lnTo>
                  <a:pt x="150088" y="596328"/>
                </a:lnTo>
                <a:lnTo>
                  <a:pt x="150901" y="595058"/>
                </a:lnTo>
                <a:lnTo>
                  <a:pt x="151117" y="595058"/>
                </a:lnTo>
                <a:lnTo>
                  <a:pt x="151688" y="593788"/>
                </a:lnTo>
                <a:lnTo>
                  <a:pt x="152387" y="592518"/>
                </a:lnTo>
                <a:lnTo>
                  <a:pt x="152895" y="591248"/>
                </a:lnTo>
                <a:lnTo>
                  <a:pt x="152006" y="592518"/>
                </a:lnTo>
                <a:lnTo>
                  <a:pt x="151307" y="593788"/>
                </a:lnTo>
                <a:lnTo>
                  <a:pt x="151041" y="593788"/>
                </a:lnTo>
                <a:lnTo>
                  <a:pt x="150710" y="592518"/>
                </a:lnTo>
                <a:lnTo>
                  <a:pt x="149821" y="591248"/>
                </a:lnTo>
                <a:lnTo>
                  <a:pt x="148437" y="589978"/>
                </a:lnTo>
                <a:lnTo>
                  <a:pt x="152717" y="587438"/>
                </a:lnTo>
                <a:lnTo>
                  <a:pt x="152501" y="587438"/>
                </a:lnTo>
                <a:lnTo>
                  <a:pt x="153797" y="584898"/>
                </a:lnTo>
                <a:lnTo>
                  <a:pt x="150139" y="586168"/>
                </a:lnTo>
                <a:lnTo>
                  <a:pt x="146977" y="588708"/>
                </a:lnTo>
                <a:lnTo>
                  <a:pt x="146062" y="587438"/>
                </a:lnTo>
                <a:lnTo>
                  <a:pt x="145034" y="586168"/>
                </a:lnTo>
                <a:lnTo>
                  <a:pt x="143840" y="586168"/>
                </a:lnTo>
                <a:lnTo>
                  <a:pt x="146329" y="583628"/>
                </a:lnTo>
                <a:lnTo>
                  <a:pt x="145643" y="582358"/>
                </a:lnTo>
                <a:lnTo>
                  <a:pt x="145034" y="581088"/>
                </a:lnTo>
                <a:lnTo>
                  <a:pt x="146380" y="579818"/>
                </a:lnTo>
                <a:lnTo>
                  <a:pt x="147739" y="578548"/>
                </a:lnTo>
                <a:lnTo>
                  <a:pt x="143764" y="577278"/>
                </a:lnTo>
                <a:lnTo>
                  <a:pt x="143662" y="576008"/>
                </a:lnTo>
                <a:lnTo>
                  <a:pt x="143344" y="572198"/>
                </a:lnTo>
                <a:lnTo>
                  <a:pt x="143141" y="569658"/>
                </a:lnTo>
                <a:lnTo>
                  <a:pt x="136766" y="569658"/>
                </a:lnTo>
                <a:lnTo>
                  <a:pt x="137248" y="568388"/>
                </a:lnTo>
                <a:lnTo>
                  <a:pt x="137744" y="565848"/>
                </a:lnTo>
                <a:lnTo>
                  <a:pt x="135191" y="564578"/>
                </a:lnTo>
                <a:lnTo>
                  <a:pt x="140677" y="562038"/>
                </a:lnTo>
                <a:lnTo>
                  <a:pt x="132219" y="559498"/>
                </a:lnTo>
                <a:lnTo>
                  <a:pt x="135140" y="555688"/>
                </a:lnTo>
                <a:lnTo>
                  <a:pt x="136931" y="554418"/>
                </a:lnTo>
                <a:lnTo>
                  <a:pt x="141795" y="556958"/>
                </a:lnTo>
                <a:lnTo>
                  <a:pt x="138620" y="554418"/>
                </a:lnTo>
                <a:lnTo>
                  <a:pt x="133870" y="550608"/>
                </a:lnTo>
                <a:lnTo>
                  <a:pt x="138252" y="551878"/>
                </a:lnTo>
                <a:lnTo>
                  <a:pt x="136334" y="550608"/>
                </a:lnTo>
                <a:lnTo>
                  <a:pt x="130568" y="546798"/>
                </a:lnTo>
                <a:lnTo>
                  <a:pt x="134277" y="546798"/>
                </a:lnTo>
                <a:lnTo>
                  <a:pt x="133743" y="545528"/>
                </a:lnTo>
                <a:lnTo>
                  <a:pt x="128257" y="542988"/>
                </a:lnTo>
                <a:lnTo>
                  <a:pt x="131038" y="540448"/>
                </a:lnTo>
                <a:lnTo>
                  <a:pt x="133172" y="535368"/>
                </a:lnTo>
                <a:lnTo>
                  <a:pt x="133032" y="534098"/>
                </a:lnTo>
                <a:lnTo>
                  <a:pt x="132207" y="526478"/>
                </a:lnTo>
                <a:lnTo>
                  <a:pt x="130860" y="516318"/>
                </a:lnTo>
                <a:lnTo>
                  <a:pt x="131432" y="509968"/>
                </a:lnTo>
                <a:lnTo>
                  <a:pt x="131787" y="506158"/>
                </a:lnTo>
                <a:lnTo>
                  <a:pt x="127914" y="506158"/>
                </a:lnTo>
                <a:lnTo>
                  <a:pt x="128727" y="504888"/>
                </a:lnTo>
                <a:lnTo>
                  <a:pt x="129870" y="501078"/>
                </a:lnTo>
                <a:lnTo>
                  <a:pt x="126987" y="501078"/>
                </a:lnTo>
                <a:lnTo>
                  <a:pt x="129362" y="499808"/>
                </a:lnTo>
                <a:lnTo>
                  <a:pt x="130390" y="497268"/>
                </a:lnTo>
                <a:lnTo>
                  <a:pt x="133032" y="498538"/>
                </a:lnTo>
                <a:lnTo>
                  <a:pt x="132080" y="497268"/>
                </a:lnTo>
                <a:lnTo>
                  <a:pt x="129222" y="493458"/>
                </a:lnTo>
                <a:lnTo>
                  <a:pt x="135140" y="489648"/>
                </a:lnTo>
                <a:lnTo>
                  <a:pt x="127279" y="487108"/>
                </a:lnTo>
                <a:lnTo>
                  <a:pt x="129679" y="485838"/>
                </a:lnTo>
                <a:lnTo>
                  <a:pt x="131254" y="487108"/>
                </a:lnTo>
                <a:lnTo>
                  <a:pt x="132626" y="485838"/>
                </a:lnTo>
                <a:lnTo>
                  <a:pt x="130035" y="484568"/>
                </a:lnTo>
                <a:lnTo>
                  <a:pt x="131406" y="484568"/>
                </a:lnTo>
                <a:lnTo>
                  <a:pt x="132791" y="483298"/>
                </a:lnTo>
                <a:lnTo>
                  <a:pt x="133705" y="484568"/>
                </a:lnTo>
                <a:lnTo>
                  <a:pt x="135013" y="484568"/>
                </a:lnTo>
                <a:lnTo>
                  <a:pt x="134594" y="483298"/>
                </a:lnTo>
                <a:lnTo>
                  <a:pt x="133311" y="479488"/>
                </a:lnTo>
                <a:lnTo>
                  <a:pt x="125387" y="480758"/>
                </a:lnTo>
                <a:lnTo>
                  <a:pt x="117983" y="482028"/>
                </a:lnTo>
                <a:lnTo>
                  <a:pt x="120815" y="478218"/>
                </a:lnTo>
                <a:lnTo>
                  <a:pt x="120002" y="476948"/>
                </a:lnTo>
                <a:lnTo>
                  <a:pt x="114731" y="475678"/>
                </a:lnTo>
                <a:lnTo>
                  <a:pt x="116878" y="474408"/>
                </a:lnTo>
                <a:lnTo>
                  <a:pt x="119011" y="471868"/>
                </a:lnTo>
                <a:lnTo>
                  <a:pt x="120662" y="475678"/>
                </a:lnTo>
                <a:lnTo>
                  <a:pt x="120662" y="471868"/>
                </a:lnTo>
                <a:lnTo>
                  <a:pt x="121246" y="464248"/>
                </a:lnTo>
                <a:lnTo>
                  <a:pt x="121335" y="462978"/>
                </a:lnTo>
                <a:lnTo>
                  <a:pt x="121437" y="461708"/>
                </a:lnTo>
                <a:lnTo>
                  <a:pt x="115544" y="462978"/>
                </a:lnTo>
                <a:lnTo>
                  <a:pt x="116878" y="461708"/>
                </a:lnTo>
                <a:lnTo>
                  <a:pt x="115328" y="460438"/>
                </a:lnTo>
                <a:lnTo>
                  <a:pt x="114541" y="459168"/>
                </a:lnTo>
                <a:lnTo>
                  <a:pt x="113893" y="455358"/>
                </a:lnTo>
                <a:lnTo>
                  <a:pt x="114325" y="454088"/>
                </a:lnTo>
                <a:lnTo>
                  <a:pt x="113296" y="451548"/>
                </a:lnTo>
                <a:lnTo>
                  <a:pt x="112788" y="450278"/>
                </a:lnTo>
                <a:lnTo>
                  <a:pt x="112090" y="451548"/>
                </a:lnTo>
                <a:lnTo>
                  <a:pt x="104597" y="451548"/>
                </a:lnTo>
                <a:lnTo>
                  <a:pt x="109702" y="447738"/>
                </a:lnTo>
                <a:lnTo>
                  <a:pt x="109143" y="446468"/>
                </a:lnTo>
                <a:lnTo>
                  <a:pt x="108026" y="443928"/>
                </a:lnTo>
                <a:lnTo>
                  <a:pt x="108788" y="443928"/>
                </a:lnTo>
                <a:lnTo>
                  <a:pt x="109753" y="440118"/>
                </a:lnTo>
                <a:lnTo>
                  <a:pt x="108966" y="437578"/>
                </a:lnTo>
                <a:lnTo>
                  <a:pt x="108343" y="436308"/>
                </a:lnTo>
                <a:lnTo>
                  <a:pt x="109461" y="432498"/>
                </a:lnTo>
                <a:lnTo>
                  <a:pt x="109842" y="431228"/>
                </a:lnTo>
                <a:lnTo>
                  <a:pt x="105498" y="432498"/>
                </a:lnTo>
                <a:lnTo>
                  <a:pt x="102019" y="432498"/>
                </a:lnTo>
                <a:lnTo>
                  <a:pt x="103441" y="428688"/>
                </a:lnTo>
                <a:lnTo>
                  <a:pt x="105816" y="424878"/>
                </a:lnTo>
                <a:lnTo>
                  <a:pt x="105422" y="422338"/>
                </a:lnTo>
                <a:lnTo>
                  <a:pt x="105219" y="421068"/>
                </a:lnTo>
                <a:lnTo>
                  <a:pt x="103009" y="422338"/>
                </a:lnTo>
                <a:lnTo>
                  <a:pt x="99275" y="421068"/>
                </a:lnTo>
                <a:lnTo>
                  <a:pt x="114604" y="413448"/>
                </a:lnTo>
                <a:lnTo>
                  <a:pt x="115303" y="409638"/>
                </a:lnTo>
                <a:lnTo>
                  <a:pt x="116027" y="409638"/>
                </a:lnTo>
                <a:lnTo>
                  <a:pt x="116789" y="410908"/>
                </a:lnTo>
                <a:lnTo>
                  <a:pt x="117551" y="410908"/>
                </a:lnTo>
                <a:lnTo>
                  <a:pt x="117983" y="409638"/>
                </a:lnTo>
                <a:lnTo>
                  <a:pt x="118414" y="408368"/>
                </a:lnTo>
                <a:lnTo>
                  <a:pt x="112166" y="408368"/>
                </a:lnTo>
                <a:lnTo>
                  <a:pt x="109283" y="407098"/>
                </a:lnTo>
                <a:lnTo>
                  <a:pt x="112242" y="405828"/>
                </a:lnTo>
                <a:lnTo>
                  <a:pt x="117487" y="407098"/>
                </a:lnTo>
                <a:lnTo>
                  <a:pt x="117462" y="405828"/>
                </a:lnTo>
                <a:lnTo>
                  <a:pt x="117411" y="403288"/>
                </a:lnTo>
                <a:lnTo>
                  <a:pt x="116547" y="400748"/>
                </a:lnTo>
                <a:lnTo>
                  <a:pt x="115328" y="399478"/>
                </a:lnTo>
                <a:lnTo>
                  <a:pt x="112877" y="396938"/>
                </a:lnTo>
                <a:lnTo>
                  <a:pt x="111836" y="395668"/>
                </a:lnTo>
                <a:lnTo>
                  <a:pt x="109753" y="393128"/>
                </a:lnTo>
                <a:lnTo>
                  <a:pt x="110007" y="391858"/>
                </a:lnTo>
                <a:lnTo>
                  <a:pt x="110540" y="389318"/>
                </a:lnTo>
                <a:lnTo>
                  <a:pt x="106083" y="391858"/>
                </a:lnTo>
                <a:lnTo>
                  <a:pt x="103822" y="389318"/>
                </a:lnTo>
                <a:lnTo>
                  <a:pt x="102273" y="386778"/>
                </a:lnTo>
                <a:lnTo>
                  <a:pt x="108585" y="380428"/>
                </a:lnTo>
                <a:lnTo>
                  <a:pt x="111112" y="377888"/>
                </a:lnTo>
                <a:lnTo>
                  <a:pt x="102895" y="376618"/>
                </a:lnTo>
                <a:lnTo>
                  <a:pt x="103466" y="375348"/>
                </a:lnTo>
                <a:lnTo>
                  <a:pt x="104686" y="375348"/>
                </a:lnTo>
                <a:lnTo>
                  <a:pt x="102247" y="372808"/>
                </a:lnTo>
                <a:lnTo>
                  <a:pt x="100825" y="368998"/>
                </a:lnTo>
                <a:lnTo>
                  <a:pt x="99872" y="366458"/>
                </a:lnTo>
                <a:lnTo>
                  <a:pt x="95440" y="365188"/>
                </a:lnTo>
                <a:lnTo>
                  <a:pt x="100317" y="361378"/>
                </a:lnTo>
                <a:lnTo>
                  <a:pt x="98132" y="356298"/>
                </a:lnTo>
                <a:lnTo>
                  <a:pt x="97586" y="355028"/>
                </a:lnTo>
                <a:lnTo>
                  <a:pt x="94716" y="349948"/>
                </a:lnTo>
                <a:lnTo>
                  <a:pt x="99174" y="347408"/>
                </a:lnTo>
                <a:lnTo>
                  <a:pt x="98552" y="344868"/>
                </a:lnTo>
                <a:lnTo>
                  <a:pt x="96977" y="338518"/>
                </a:lnTo>
                <a:lnTo>
                  <a:pt x="98463" y="338518"/>
                </a:lnTo>
                <a:lnTo>
                  <a:pt x="98463" y="332168"/>
                </a:lnTo>
                <a:lnTo>
                  <a:pt x="91008" y="329628"/>
                </a:lnTo>
                <a:lnTo>
                  <a:pt x="91757" y="328358"/>
                </a:lnTo>
                <a:lnTo>
                  <a:pt x="93243" y="329628"/>
                </a:lnTo>
                <a:lnTo>
                  <a:pt x="94005" y="329628"/>
                </a:lnTo>
                <a:lnTo>
                  <a:pt x="94221" y="328358"/>
                </a:lnTo>
                <a:lnTo>
                  <a:pt x="95491" y="320738"/>
                </a:lnTo>
                <a:lnTo>
                  <a:pt x="94754" y="319468"/>
                </a:lnTo>
                <a:lnTo>
                  <a:pt x="86550" y="314388"/>
                </a:lnTo>
                <a:lnTo>
                  <a:pt x="91033" y="313118"/>
                </a:lnTo>
                <a:lnTo>
                  <a:pt x="90487" y="310578"/>
                </a:lnTo>
                <a:lnTo>
                  <a:pt x="91694" y="305498"/>
                </a:lnTo>
                <a:lnTo>
                  <a:pt x="91808" y="304228"/>
                </a:lnTo>
                <a:lnTo>
                  <a:pt x="92227" y="299148"/>
                </a:lnTo>
                <a:lnTo>
                  <a:pt x="89598" y="292798"/>
                </a:lnTo>
                <a:lnTo>
                  <a:pt x="91795" y="292798"/>
                </a:lnTo>
                <a:lnTo>
                  <a:pt x="90068" y="286448"/>
                </a:lnTo>
                <a:lnTo>
                  <a:pt x="90335" y="285178"/>
                </a:lnTo>
                <a:lnTo>
                  <a:pt x="90855" y="282638"/>
                </a:lnTo>
                <a:lnTo>
                  <a:pt x="91122" y="281368"/>
                </a:lnTo>
                <a:lnTo>
                  <a:pt x="91655" y="278828"/>
                </a:lnTo>
                <a:lnTo>
                  <a:pt x="91440" y="275018"/>
                </a:lnTo>
                <a:lnTo>
                  <a:pt x="91287" y="272478"/>
                </a:lnTo>
                <a:lnTo>
                  <a:pt x="88760" y="271208"/>
                </a:lnTo>
                <a:lnTo>
                  <a:pt x="83705" y="268668"/>
                </a:lnTo>
                <a:lnTo>
                  <a:pt x="78600" y="263588"/>
                </a:lnTo>
                <a:lnTo>
                  <a:pt x="78574" y="271208"/>
                </a:lnTo>
                <a:lnTo>
                  <a:pt x="74866" y="267398"/>
                </a:lnTo>
                <a:lnTo>
                  <a:pt x="71158" y="263588"/>
                </a:lnTo>
                <a:lnTo>
                  <a:pt x="68897" y="267398"/>
                </a:lnTo>
                <a:lnTo>
                  <a:pt x="67411" y="264858"/>
                </a:lnTo>
                <a:lnTo>
                  <a:pt x="72631" y="258508"/>
                </a:lnTo>
                <a:lnTo>
                  <a:pt x="74117" y="262318"/>
                </a:lnTo>
                <a:lnTo>
                  <a:pt x="73380" y="263588"/>
                </a:lnTo>
                <a:lnTo>
                  <a:pt x="78600" y="263588"/>
                </a:lnTo>
                <a:lnTo>
                  <a:pt x="82321" y="263588"/>
                </a:lnTo>
                <a:lnTo>
                  <a:pt x="78600" y="258508"/>
                </a:lnTo>
                <a:lnTo>
                  <a:pt x="74891" y="253428"/>
                </a:lnTo>
                <a:lnTo>
                  <a:pt x="80848" y="252158"/>
                </a:lnTo>
                <a:lnTo>
                  <a:pt x="80213" y="247078"/>
                </a:lnTo>
                <a:lnTo>
                  <a:pt x="79425" y="240728"/>
                </a:lnTo>
                <a:lnTo>
                  <a:pt x="79006" y="228028"/>
                </a:lnTo>
                <a:lnTo>
                  <a:pt x="78968" y="225488"/>
                </a:lnTo>
                <a:lnTo>
                  <a:pt x="78816" y="217868"/>
                </a:lnTo>
                <a:lnTo>
                  <a:pt x="78117" y="210248"/>
                </a:lnTo>
                <a:lnTo>
                  <a:pt x="77889" y="207708"/>
                </a:lnTo>
                <a:lnTo>
                  <a:pt x="71412" y="210248"/>
                </a:lnTo>
                <a:lnTo>
                  <a:pt x="70916" y="205168"/>
                </a:lnTo>
                <a:lnTo>
                  <a:pt x="72250" y="203898"/>
                </a:lnTo>
                <a:lnTo>
                  <a:pt x="75869" y="202628"/>
                </a:lnTo>
                <a:lnTo>
                  <a:pt x="71996" y="201358"/>
                </a:lnTo>
                <a:lnTo>
                  <a:pt x="70510" y="201358"/>
                </a:lnTo>
                <a:lnTo>
                  <a:pt x="71513" y="196278"/>
                </a:lnTo>
                <a:lnTo>
                  <a:pt x="70815" y="196278"/>
                </a:lnTo>
                <a:lnTo>
                  <a:pt x="70408" y="192468"/>
                </a:lnTo>
                <a:lnTo>
                  <a:pt x="71272" y="189928"/>
                </a:lnTo>
                <a:lnTo>
                  <a:pt x="71653" y="189928"/>
                </a:lnTo>
                <a:lnTo>
                  <a:pt x="70002" y="188658"/>
                </a:lnTo>
                <a:lnTo>
                  <a:pt x="72656" y="188658"/>
                </a:lnTo>
                <a:lnTo>
                  <a:pt x="71653" y="189928"/>
                </a:lnTo>
                <a:lnTo>
                  <a:pt x="74333" y="189928"/>
                </a:lnTo>
                <a:lnTo>
                  <a:pt x="74409" y="188658"/>
                </a:lnTo>
                <a:lnTo>
                  <a:pt x="75031" y="188658"/>
                </a:lnTo>
                <a:lnTo>
                  <a:pt x="74320" y="187388"/>
                </a:lnTo>
                <a:lnTo>
                  <a:pt x="74091" y="184848"/>
                </a:lnTo>
                <a:lnTo>
                  <a:pt x="73761" y="181038"/>
                </a:lnTo>
                <a:lnTo>
                  <a:pt x="68897" y="184848"/>
                </a:lnTo>
                <a:lnTo>
                  <a:pt x="65786" y="182308"/>
                </a:lnTo>
                <a:lnTo>
                  <a:pt x="68008" y="178498"/>
                </a:lnTo>
                <a:lnTo>
                  <a:pt x="62572" y="182308"/>
                </a:lnTo>
                <a:lnTo>
                  <a:pt x="65963" y="175958"/>
                </a:lnTo>
                <a:lnTo>
                  <a:pt x="65862" y="174688"/>
                </a:lnTo>
                <a:lnTo>
                  <a:pt x="65455" y="169608"/>
                </a:lnTo>
                <a:lnTo>
                  <a:pt x="65354" y="168338"/>
                </a:lnTo>
                <a:lnTo>
                  <a:pt x="64782" y="165798"/>
                </a:lnTo>
                <a:lnTo>
                  <a:pt x="63614" y="160718"/>
                </a:lnTo>
                <a:lnTo>
                  <a:pt x="63576" y="155638"/>
                </a:lnTo>
                <a:lnTo>
                  <a:pt x="61252" y="154368"/>
                </a:lnTo>
                <a:lnTo>
                  <a:pt x="58915" y="153098"/>
                </a:lnTo>
                <a:lnTo>
                  <a:pt x="58216" y="149288"/>
                </a:lnTo>
                <a:lnTo>
                  <a:pt x="58089" y="148018"/>
                </a:lnTo>
                <a:lnTo>
                  <a:pt x="57708" y="144208"/>
                </a:lnTo>
                <a:lnTo>
                  <a:pt x="56845" y="145478"/>
                </a:lnTo>
                <a:lnTo>
                  <a:pt x="51028" y="148018"/>
                </a:lnTo>
                <a:lnTo>
                  <a:pt x="50927" y="142938"/>
                </a:lnTo>
                <a:lnTo>
                  <a:pt x="56984" y="141668"/>
                </a:lnTo>
                <a:lnTo>
                  <a:pt x="58610" y="137858"/>
                </a:lnTo>
                <a:lnTo>
                  <a:pt x="58877" y="136588"/>
                </a:lnTo>
                <a:lnTo>
                  <a:pt x="59397" y="134048"/>
                </a:lnTo>
                <a:lnTo>
                  <a:pt x="62953" y="128968"/>
                </a:lnTo>
                <a:lnTo>
                  <a:pt x="60020" y="128968"/>
                </a:lnTo>
                <a:lnTo>
                  <a:pt x="58153" y="126428"/>
                </a:lnTo>
                <a:lnTo>
                  <a:pt x="57391" y="125158"/>
                </a:lnTo>
                <a:lnTo>
                  <a:pt x="56642" y="123888"/>
                </a:lnTo>
                <a:lnTo>
                  <a:pt x="56489" y="123621"/>
                </a:lnTo>
                <a:lnTo>
                  <a:pt x="57111" y="122618"/>
                </a:lnTo>
                <a:lnTo>
                  <a:pt x="57899" y="121348"/>
                </a:lnTo>
                <a:lnTo>
                  <a:pt x="58699" y="120078"/>
                </a:lnTo>
                <a:lnTo>
                  <a:pt x="55651" y="113728"/>
                </a:lnTo>
                <a:lnTo>
                  <a:pt x="55092" y="107378"/>
                </a:lnTo>
                <a:lnTo>
                  <a:pt x="55054" y="104114"/>
                </a:lnTo>
                <a:lnTo>
                  <a:pt x="55054" y="123126"/>
                </a:lnTo>
                <a:lnTo>
                  <a:pt x="51752" y="125158"/>
                </a:lnTo>
                <a:lnTo>
                  <a:pt x="52057" y="121348"/>
                </a:lnTo>
                <a:lnTo>
                  <a:pt x="55054" y="123126"/>
                </a:lnTo>
                <a:lnTo>
                  <a:pt x="55054" y="104114"/>
                </a:lnTo>
                <a:lnTo>
                  <a:pt x="55003" y="99758"/>
                </a:lnTo>
                <a:lnTo>
                  <a:pt x="54203" y="95948"/>
                </a:lnTo>
                <a:lnTo>
                  <a:pt x="53936" y="94678"/>
                </a:lnTo>
                <a:lnTo>
                  <a:pt x="53403" y="92138"/>
                </a:lnTo>
                <a:lnTo>
                  <a:pt x="51765" y="92138"/>
                </a:lnTo>
                <a:lnTo>
                  <a:pt x="49707" y="94678"/>
                </a:lnTo>
                <a:lnTo>
                  <a:pt x="46812" y="93408"/>
                </a:lnTo>
                <a:lnTo>
                  <a:pt x="53517" y="85788"/>
                </a:lnTo>
                <a:lnTo>
                  <a:pt x="52247" y="84518"/>
                </a:lnTo>
                <a:lnTo>
                  <a:pt x="43840" y="85788"/>
                </a:lnTo>
                <a:lnTo>
                  <a:pt x="45008" y="84518"/>
                </a:lnTo>
                <a:lnTo>
                  <a:pt x="46177" y="83248"/>
                </a:lnTo>
                <a:lnTo>
                  <a:pt x="48514" y="80708"/>
                </a:lnTo>
                <a:lnTo>
                  <a:pt x="45453" y="83248"/>
                </a:lnTo>
                <a:lnTo>
                  <a:pt x="44602" y="81978"/>
                </a:lnTo>
                <a:lnTo>
                  <a:pt x="44767" y="74358"/>
                </a:lnTo>
                <a:lnTo>
                  <a:pt x="44551" y="73088"/>
                </a:lnTo>
                <a:lnTo>
                  <a:pt x="43510" y="66738"/>
                </a:lnTo>
                <a:lnTo>
                  <a:pt x="42773" y="64198"/>
                </a:lnTo>
                <a:lnTo>
                  <a:pt x="41275" y="59118"/>
                </a:lnTo>
                <a:lnTo>
                  <a:pt x="38493" y="52768"/>
                </a:lnTo>
                <a:lnTo>
                  <a:pt x="35890" y="45148"/>
                </a:lnTo>
                <a:lnTo>
                  <a:pt x="34188" y="37528"/>
                </a:lnTo>
                <a:lnTo>
                  <a:pt x="33985" y="28638"/>
                </a:lnTo>
                <a:lnTo>
                  <a:pt x="35242" y="23558"/>
                </a:lnTo>
                <a:lnTo>
                  <a:pt x="35864" y="21018"/>
                </a:lnTo>
                <a:lnTo>
                  <a:pt x="33642" y="23558"/>
                </a:lnTo>
                <a:lnTo>
                  <a:pt x="32778" y="22288"/>
                </a:lnTo>
                <a:lnTo>
                  <a:pt x="32029" y="21018"/>
                </a:lnTo>
                <a:lnTo>
                  <a:pt x="31724" y="22288"/>
                </a:lnTo>
                <a:lnTo>
                  <a:pt x="26085" y="22288"/>
                </a:lnTo>
                <a:lnTo>
                  <a:pt x="29019" y="13398"/>
                </a:lnTo>
                <a:lnTo>
                  <a:pt x="29438" y="12128"/>
                </a:lnTo>
                <a:lnTo>
                  <a:pt x="23101" y="13398"/>
                </a:lnTo>
                <a:lnTo>
                  <a:pt x="26276" y="4508"/>
                </a:lnTo>
                <a:lnTo>
                  <a:pt x="20408" y="4508"/>
                </a:lnTo>
                <a:lnTo>
                  <a:pt x="22237" y="7048"/>
                </a:lnTo>
                <a:lnTo>
                  <a:pt x="16789" y="8318"/>
                </a:lnTo>
                <a:lnTo>
                  <a:pt x="11633" y="12128"/>
                </a:lnTo>
                <a:lnTo>
                  <a:pt x="6311" y="15938"/>
                </a:lnTo>
                <a:lnTo>
                  <a:pt x="292" y="19748"/>
                </a:lnTo>
                <a:lnTo>
                  <a:pt x="2908" y="22288"/>
                </a:lnTo>
                <a:lnTo>
                  <a:pt x="1092" y="27368"/>
                </a:lnTo>
                <a:lnTo>
                  <a:pt x="25" y="32448"/>
                </a:lnTo>
                <a:lnTo>
                  <a:pt x="4889" y="34988"/>
                </a:lnTo>
                <a:lnTo>
                  <a:pt x="3657" y="37363"/>
                </a:lnTo>
                <a:lnTo>
                  <a:pt x="4165" y="37528"/>
                </a:lnTo>
                <a:lnTo>
                  <a:pt x="5537" y="38798"/>
                </a:lnTo>
                <a:lnTo>
                  <a:pt x="4965" y="42608"/>
                </a:lnTo>
                <a:lnTo>
                  <a:pt x="3937" y="42608"/>
                </a:lnTo>
                <a:lnTo>
                  <a:pt x="5854" y="48958"/>
                </a:lnTo>
                <a:lnTo>
                  <a:pt x="6337" y="55308"/>
                </a:lnTo>
                <a:lnTo>
                  <a:pt x="6400" y="69278"/>
                </a:lnTo>
                <a:lnTo>
                  <a:pt x="9944" y="67081"/>
                </a:lnTo>
                <a:lnTo>
                  <a:pt x="7188" y="64198"/>
                </a:lnTo>
                <a:lnTo>
                  <a:pt x="14973" y="65468"/>
                </a:lnTo>
                <a:lnTo>
                  <a:pt x="12534" y="69799"/>
                </a:lnTo>
                <a:lnTo>
                  <a:pt x="10490" y="67665"/>
                </a:lnTo>
                <a:lnTo>
                  <a:pt x="10490" y="69278"/>
                </a:lnTo>
                <a:lnTo>
                  <a:pt x="9271" y="70548"/>
                </a:lnTo>
                <a:lnTo>
                  <a:pt x="8483" y="71818"/>
                </a:lnTo>
                <a:lnTo>
                  <a:pt x="12331" y="72491"/>
                </a:lnTo>
                <a:lnTo>
                  <a:pt x="12852" y="76898"/>
                </a:lnTo>
                <a:lnTo>
                  <a:pt x="13309" y="81978"/>
                </a:lnTo>
                <a:lnTo>
                  <a:pt x="9613" y="87058"/>
                </a:lnTo>
                <a:lnTo>
                  <a:pt x="10477" y="90868"/>
                </a:lnTo>
                <a:lnTo>
                  <a:pt x="14325" y="84518"/>
                </a:lnTo>
                <a:lnTo>
                  <a:pt x="15189" y="88328"/>
                </a:lnTo>
                <a:lnTo>
                  <a:pt x="12725" y="89598"/>
                </a:lnTo>
                <a:lnTo>
                  <a:pt x="16433" y="89598"/>
                </a:lnTo>
                <a:lnTo>
                  <a:pt x="16459" y="92138"/>
                </a:lnTo>
                <a:lnTo>
                  <a:pt x="13373" y="94678"/>
                </a:lnTo>
                <a:lnTo>
                  <a:pt x="11112" y="95948"/>
                </a:lnTo>
                <a:lnTo>
                  <a:pt x="11239" y="94678"/>
                </a:lnTo>
                <a:lnTo>
                  <a:pt x="10058" y="93408"/>
                </a:lnTo>
                <a:lnTo>
                  <a:pt x="9702" y="93408"/>
                </a:lnTo>
                <a:lnTo>
                  <a:pt x="7315" y="97218"/>
                </a:lnTo>
                <a:lnTo>
                  <a:pt x="12534" y="101917"/>
                </a:lnTo>
                <a:lnTo>
                  <a:pt x="12992" y="99758"/>
                </a:lnTo>
                <a:lnTo>
                  <a:pt x="15913" y="107378"/>
                </a:lnTo>
                <a:lnTo>
                  <a:pt x="18122" y="114998"/>
                </a:lnTo>
                <a:lnTo>
                  <a:pt x="20815" y="123888"/>
                </a:lnTo>
                <a:lnTo>
                  <a:pt x="25222" y="130238"/>
                </a:lnTo>
                <a:lnTo>
                  <a:pt x="27114" y="128968"/>
                </a:lnTo>
                <a:lnTo>
                  <a:pt x="32435" y="136588"/>
                </a:lnTo>
                <a:lnTo>
                  <a:pt x="26085" y="135318"/>
                </a:lnTo>
                <a:lnTo>
                  <a:pt x="29057" y="142976"/>
                </a:lnTo>
                <a:lnTo>
                  <a:pt x="31356" y="144208"/>
                </a:lnTo>
                <a:lnTo>
                  <a:pt x="32842" y="146748"/>
                </a:lnTo>
                <a:lnTo>
                  <a:pt x="33083" y="149288"/>
                </a:lnTo>
                <a:lnTo>
                  <a:pt x="30238" y="148018"/>
                </a:lnTo>
                <a:lnTo>
                  <a:pt x="29210" y="154368"/>
                </a:lnTo>
                <a:lnTo>
                  <a:pt x="25971" y="151828"/>
                </a:lnTo>
                <a:lnTo>
                  <a:pt x="31724" y="159448"/>
                </a:lnTo>
                <a:lnTo>
                  <a:pt x="30022" y="155638"/>
                </a:lnTo>
                <a:lnTo>
                  <a:pt x="38760" y="159448"/>
                </a:lnTo>
                <a:lnTo>
                  <a:pt x="35598" y="160718"/>
                </a:lnTo>
                <a:lnTo>
                  <a:pt x="39052" y="161988"/>
                </a:lnTo>
                <a:lnTo>
                  <a:pt x="40728" y="161988"/>
                </a:lnTo>
                <a:lnTo>
                  <a:pt x="42456" y="165798"/>
                </a:lnTo>
                <a:lnTo>
                  <a:pt x="38836" y="163258"/>
                </a:lnTo>
                <a:lnTo>
                  <a:pt x="37782" y="169608"/>
                </a:lnTo>
                <a:lnTo>
                  <a:pt x="33134" y="167068"/>
                </a:lnTo>
                <a:lnTo>
                  <a:pt x="32156" y="172148"/>
                </a:lnTo>
                <a:lnTo>
                  <a:pt x="34810" y="177228"/>
                </a:lnTo>
                <a:lnTo>
                  <a:pt x="36639" y="179768"/>
                </a:lnTo>
                <a:lnTo>
                  <a:pt x="33185" y="183578"/>
                </a:lnTo>
                <a:lnTo>
                  <a:pt x="43459" y="186118"/>
                </a:lnTo>
                <a:lnTo>
                  <a:pt x="36893" y="175958"/>
                </a:lnTo>
                <a:lnTo>
                  <a:pt x="39382" y="177228"/>
                </a:lnTo>
                <a:lnTo>
                  <a:pt x="40741" y="175958"/>
                </a:lnTo>
                <a:lnTo>
                  <a:pt x="42087" y="174688"/>
                </a:lnTo>
                <a:lnTo>
                  <a:pt x="47129" y="179768"/>
                </a:lnTo>
                <a:lnTo>
                  <a:pt x="46736" y="182308"/>
                </a:lnTo>
                <a:lnTo>
                  <a:pt x="47129" y="184848"/>
                </a:lnTo>
                <a:lnTo>
                  <a:pt x="35598" y="189928"/>
                </a:lnTo>
                <a:lnTo>
                  <a:pt x="36995" y="196278"/>
                </a:lnTo>
                <a:lnTo>
                  <a:pt x="36195" y="196278"/>
                </a:lnTo>
                <a:lnTo>
                  <a:pt x="36106" y="195008"/>
                </a:lnTo>
                <a:lnTo>
                  <a:pt x="34163" y="197548"/>
                </a:lnTo>
                <a:lnTo>
                  <a:pt x="40297" y="200088"/>
                </a:lnTo>
                <a:lnTo>
                  <a:pt x="36944" y="203898"/>
                </a:lnTo>
                <a:lnTo>
                  <a:pt x="43002" y="203898"/>
                </a:lnTo>
                <a:lnTo>
                  <a:pt x="39319" y="206375"/>
                </a:lnTo>
                <a:lnTo>
                  <a:pt x="36322" y="205168"/>
                </a:lnTo>
                <a:lnTo>
                  <a:pt x="33566" y="207708"/>
                </a:lnTo>
                <a:lnTo>
                  <a:pt x="41071" y="210756"/>
                </a:lnTo>
                <a:lnTo>
                  <a:pt x="42595" y="207708"/>
                </a:lnTo>
                <a:lnTo>
                  <a:pt x="41033" y="207073"/>
                </a:lnTo>
                <a:lnTo>
                  <a:pt x="44754" y="206438"/>
                </a:lnTo>
                <a:lnTo>
                  <a:pt x="41922" y="201358"/>
                </a:lnTo>
                <a:lnTo>
                  <a:pt x="44488" y="203898"/>
                </a:lnTo>
                <a:lnTo>
                  <a:pt x="53670" y="206438"/>
                </a:lnTo>
                <a:lnTo>
                  <a:pt x="50571" y="212788"/>
                </a:lnTo>
                <a:lnTo>
                  <a:pt x="49022" y="212788"/>
                </a:lnTo>
                <a:lnTo>
                  <a:pt x="46736" y="211518"/>
                </a:lnTo>
                <a:lnTo>
                  <a:pt x="45453" y="210248"/>
                </a:lnTo>
                <a:lnTo>
                  <a:pt x="43599" y="212788"/>
                </a:lnTo>
                <a:lnTo>
                  <a:pt x="47485" y="212788"/>
                </a:lnTo>
                <a:lnTo>
                  <a:pt x="45593" y="215328"/>
                </a:lnTo>
                <a:lnTo>
                  <a:pt x="39687" y="216331"/>
                </a:lnTo>
                <a:lnTo>
                  <a:pt x="39725" y="219138"/>
                </a:lnTo>
                <a:lnTo>
                  <a:pt x="43167" y="221678"/>
                </a:lnTo>
                <a:lnTo>
                  <a:pt x="38709" y="221678"/>
                </a:lnTo>
                <a:lnTo>
                  <a:pt x="39547" y="222948"/>
                </a:lnTo>
                <a:lnTo>
                  <a:pt x="41897" y="224218"/>
                </a:lnTo>
                <a:lnTo>
                  <a:pt x="42024" y="225488"/>
                </a:lnTo>
                <a:lnTo>
                  <a:pt x="35890" y="224218"/>
                </a:lnTo>
                <a:lnTo>
                  <a:pt x="41427" y="226758"/>
                </a:lnTo>
                <a:lnTo>
                  <a:pt x="37045" y="229374"/>
                </a:lnTo>
                <a:lnTo>
                  <a:pt x="41236" y="231838"/>
                </a:lnTo>
                <a:lnTo>
                  <a:pt x="43865" y="228028"/>
                </a:lnTo>
                <a:lnTo>
                  <a:pt x="45478" y="233108"/>
                </a:lnTo>
                <a:lnTo>
                  <a:pt x="45186" y="233426"/>
                </a:lnTo>
                <a:lnTo>
                  <a:pt x="45186" y="249618"/>
                </a:lnTo>
                <a:lnTo>
                  <a:pt x="40449" y="253276"/>
                </a:lnTo>
                <a:lnTo>
                  <a:pt x="41948" y="247078"/>
                </a:lnTo>
                <a:lnTo>
                  <a:pt x="45186" y="249618"/>
                </a:lnTo>
                <a:lnTo>
                  <a:pt x="45186" y="233426"/>
                </a:lnTo>
                <a:lnTo>
                  <a:pt x="41948" y="236918"/>
                </a:lnTo>
                <a:lnTo>
                  <a:pt x="37744" y="240728"/>
                </a:lnTo>
                <a:lnTo>
                  <a:pt x="37579" y="242874"/>
                </a:lnTo>
                <a:lnTo>
                  <a:pt x="39027" y="240728"/>
                </a:lnTo>
                <a:lnTo>
                  <a:pt x="41465" y="241998"/>
                </a:lnTo>
                <a:lnTo>
                  <a:pt x="40919" y="244538"/>
                </a:lnTo>
                <a:lnTo>
                  <a:pt x="39700" y="247078"/>
                </a:lnTo>
                <a:lnTo>
                  <a:pt x="37617" y="249618"/>
                </a:lnTo>
                <a:lnTo>
                  <a:pt x="39789" y="255968"/>
                </a:lnTo>
                <a:lnTo>
                  <a:pt x="40411" y="253428"/>
                </a:lnTo>
                <a:lnTo>
                  <a:pt x="47980" y="253428"/>
                </a:lnTo>
                <a:lnTo>
                  <a:pt x="50215" y="255968"/>
                </a:lnTo>
                <a:lnTo>
                  <a:pt x="45758" y="257238"/>
                </a:lnTo>
                <a:lnTo>
                  <a:pt x="46583" y="261048"/>
                </a:lnTo>
                <a:lnTo>
                  <a:pt x="49733" y="261048"/>
                </a:lnTo>
                <a:lnTo>
                  <a:pt x="52743" y="262318"/>
                </a:lnTo>
                <a:lnTo>
                  <a:pt x="53162" y="264858"/>
                </a:lnTo>
                <a:lnTo>
                  <a:pt x="46456" y="263588"/>
                </a:lnTo>
                <a:lnTo>
                  <a:pt x="48679" y="266128"/>
                </a:lnTo>
                <a:lnTo>
                  <a:pt x="43484" y="266128"/>
                </a:lnTo>
                <a:lnTo>
                  <a:pt x="47942" y="269938"/>
                </a:lnTo>
                <a:lnTo>
                  <a:pt x="47167" y="271208"/>
                </a:lnTo>
                <a:lnTo>
                  <a:pt x="46431" y="276288"/>
                </a:lnTo>
                <a:lnTo>
                  <a:pt x="49403" y="275018"/>
                </a:lnTo>
                <a:lnTo>
                  <a:pt x="54622" y="275018"/>
                </a:lnTo>
                <a:lnTo>
                  <a:pt x="55359" y="278828"/>
                </a:lnTo>
                <a:lnTo>
                  <a:pt x="53111" y="281368"/>
                </a:lnTo>
                <a:lnTo>
                  <a:pt x="50888" y="277558"/>
                </a:lnTo>
                <a:lnTo>
                  <a:pt x="52374" y="282638"/>
                </a:lnTo>
                <a:lnTo>
                  <a:pt x="49377" y="282638"/>
                </a:lnTo>
                <a:lnTo>
                  <a:pt x="45656" y="281368"/>
                </a:lnTo>
                <a:lnTo>
                  <a:pt x="49403" y="278828"/>
                </a:lnTo>
                <a:lnTo>
                  <a:pt x="47917" y="278828"/>
                </a:lnTo>
                <a:lnTo>
                  <a:pt x="46405" y="277558"/>
                </a:lnTo>
                <a:lnTo>
                  <a:pt x="44945" y="277558"/>
                </a:lnTo>
                <a:lnTo>
                  <a:pt x="42303" y="281368"/>
                </a:lnTo>
                <a:lnTo>
                  <a:pt x="45351" y="285178"/>
                </a:lnTo>
                <a:lnTo>
                  <a:pt x="45681" y="286448"/>
                </a:lnTo>
                <a:lnTo>
                  <a:pt x="45834" y="285178"/>
                </a:lnTo>
                <a:lnTo>
                  <a:pt x="46405" y="285178"/>
                </a:lnTo>
                <a:lnTo>
                  <a:pt x="53835" y="291528"/>
                </a:lnTo>
                <a:lnTo>
                  <a:pt x="52349" y="292798"/>
                </a:lnTo>
                <a:lnTo>
                  <a:pt x="53060" y="295338"/>
                </a:lnTo>
                <a:lnTo>
                  <a:pt x="49326" y="295338"/>
                </a:lnTo>
                <a:lnTo>
                  <a:pt x="46316" y="296367"/>
                </a:lnTo>
                <a:lnTo>
                  <a:pt x="48590" y="299148"/>
                </a:lnTo>
                <a:lnTo>
                  <a:pt x="47078" y="300418"/>
                </a:lnTo>
                <a:lnTo>
                  <a:pt x="44843" y="304228"/>
                </a:lnTo>
                <a:lnTo>
                  <a:pt x="43345" y="302958"/>
                </a:lnTo>
                <a:lnTo>
                  <a:pt x="41859" y="308038"/>
                </a:lnTo>
                <a:lnTo>
                  <a:pt x="51981" y="311848"/>
                </a:lnTo>
                <a:lnTo>
                  <a:pt x="50025" y="316928"/>
                </a:lnTo>
                <a:lnTo>
                  <a:pt x="50787" y="316928"/>
                </a:lnTo>
                <a:lnTo>
                  <a:pt x="52247" y="319468"/>
                </a:lnTo>
                <a:lnTo>
                  <a:pt x="52247" y="323278"/>
                </a:lnTo>
                <a:lnTo>
                  <a:pt x="48514" y="328358"/>
                </a:lnTo>
                <a:lnTo>
                  <a:pt x="54483" y="333438"/>
                </a:lnTo>
                <a:lnTo>
                  <a:pt x="48514" y="338518"/>
                </a:lnTo>
                <a:lnTo>
                  <a:pt x="50736" y="342328"/>
                </a:lnTo>
                <a:lnTo>
                  <a:pt x="55968" y="332168"/>
                </a:lnTo>
                <a:lnTo>
                  <a:pt x="59702" y="339788"/>
                </a:lnTo>
                <a:lnTo>
                  <a:pt x="62674" y="344868"/>
                </a:lnTo>
                <a:lnTo>
                  <a:pt x="54483" y="342328"/>
                </a:lnTo>
                <a:lnTo>
                  <a:pt x="52971" y="344868"/>
                </a:lnTo>
                <a:lnTo>
                  <a:pt x="56705" y="347408"/>
                </a:lnTo>
                <a:lnTo>
                  <a:pt x="64160" y="349948"/>
                </a:lnTo>
                <a:lnTo>
                  <a:pt x="59702" y="356298"/>
                </a:lnTo>
                <a:lnTo>
                  <a:pt x="58191" y="355028"/>
                </a:lnTo>
                <a:lnTo>
                  <a:pt x="58940" y="353758"/>
                </a:lnTo>
                <a:lnTo>
                  <a:pt x="58191" y="352488"/>
                </a:lnTo>
                <a:lnTo>
                  <a:pt x="55219" y="356298"/>
                </a:lnTo>
                <a:lnTo>
                  <a:pt x="48514" y="352488"/>
                </a:lnTo>
                <a:lnTo>
                  <a:pt x="50025" y="348678"/>
                </a:lnTo>
                <a:lnTo>
                  <a:pt x="45516" y="353758"/>
                </a:lnTo>
                <a:lnTo>
                  <a:pt x="51650" y="355028"/>
                </a:lnTo>
                <a:lnTo>
                  <a:pt x="55816" y="365188"/>
                </a:lnTo>
                <a:lnTo>
                  <a:pt x="61925" y="366458"/>
                </a:lnTo>
                <a:lnTo>
                  <a:pt x="59702" y="368998"/>
                </a:lnTo>
                <a:lnTo>
                  <a:pt x="58940" y="368998"/>
                </a:lnTo>
                <a:lnTo>
                  <a:pt x="58940" y="367728"/>
                </a:lnTo>
                <a:lnTo>
                  <a:pt x="58242" y="370268"/>
                </a:lnTo>
                <a:lnTo>
                  <a:pt x="61747" y="371538"/>
                </a:lnTo>
                <a:lnTo>
                  <a:pt x="66078" y="372808"/>
                </a:lnTo>
                <a:lnTo>
                  <a:pt x="67894" y="376618"/>
                </a:lnTo>
                <a:lnTo>
                  <a:pt x="67297" y="377888"/>
                </a:lnTo>
                <a:lnTo>
                  <a:pt x="65709" y="380428"/>
                </a:lnTo>
                <a:lnTo>
                  <a:pt x="63969" y="379158"/>
                </a:lnTo>
                <a:lnTo>
                  <a:pt x="67894" y="382968"/>
                </a:lnTo>
                <a:lnTo>
                  <a:pt x="67919" y="384238"/>
                </a:lnTo>
                <a:lnTo>
                  <a:pt x="66040" y="384238"/>
                </a:lnTo>
                <a:lnTo>
                  <a:pt x="68008" y="390588"/>
                </a:lnTo>
                <a:lnTo>
                  <a:pt x="67627" y="390588"/>
                </a:lnTo>
                <a:lnTo>
                  <a:pt x="69786" y="391858"/>
                </a:lnTo>
                <a:lnTo>
                  <a:pt x="73279" y="393128"/>
                </a:lnTo>
                <a:lnTo>
                  <a:pt x="74790" y="394398"/>
                </a:lnTo>
                <a:lnTo>
                  <a:pt x="73329" y="395668"/>
                </a:lnTo>
                <a:lnTo>
                  <a:pt x="73279" y="393128"/>
                </a:lnTo>
                <a:lnTo>
                  <a:pt x="71793" y="394398"/>
                </a:lnTo>
                <a:lnTo>
                  <a:pt x="75603" y="398208"/>
                </a:lnTo>
                <a:lnTo>
                  <a:pt x="72656" y="399478"/>
                </a:lnTo>
                <a:lnTo>
                  <a:pt x="68872" y="396938"/>
                </a:lnTo>
                <a:lnTo>
                  <a:pt x="68834" y="394398"/>
                </a:lnTo>
                <a:lnTo>
                  <a:pt x="64325" y="396938"/>
                </a:lnTo>
                <a:lnTo>
                  <a:pt x="65532" y="399478"/>
                </a:lnTo>
                <a:lnTo>
                  <a:pt x="67894" y="400748"/>
                </a:lnTo>
                <a:lnTo>
                  <a:pt x="67271" y="403631"/>
                </a:lnTo>
                <a:lnTo>
                  <a:pt x="67627" y="403974"/>
                </a:lnTo>
                <a:lnTo>
                  <a:pt x="68973" y="403288"/>
                </a:lnTo>
                <a:lnTo>
                  <a:pt x="74320" y="403288"/>
                </a:lnTo>
                <a:lnTo>
                  <a:pt x="70916" y="407098"/>
                </a:lnTo>
                <a:lnTo>
                  <a:pt x="69786" y="405828"/>
                </a:lnTo>
                <a:lnTo>
                  <a:pt x="69367" y="405663"/>
                </a:lnTo>
                <a:lnTo>
                  <a:pt x="70840" y="407098"/>
                </a:lnTo>
                <a:lnTo>
                  <a:pt x="70116" y="408368"/>
                </a:lnTo>
                <a:lnTo>
                  <a:pt x="69977" y="410908"/>
                </a:lnTo>
                <a:lnTo>
                  <a:pt x="72948" y="412178"/>
                </a:lnTo>
                <a:lnTo>
                  <a:pt x="68491" y="413448"/>
                </a:lnTo>
                <a:lnTo>
                  <a:pt x="70027" y="415988"/>
                </a:lnTo>
                <a:lnTo>
                  <a:pt x="70815" y="418528"/>
                </a:lnTo>
                <a:lnTo>
                  <a:pt x="64871" y="419798"/>
                </a:lnTo>
                <a:lnTo>
                  <a:pt x="67144" y="422338"/>
                </a:lnTo>
                <a:lnTo>
                  <a:pt x="70116" y="421068"/>
                </a:lnTo>
                <a:lnTo>
                  <a:pt x="73113" y="422338"/>
                </a:lnTo>
                <a:lnTo>
                  <a:pt x="73190" y="426148"/>
                </a:lnTo>
                <a:lnTo>
                  <a:pt x="72656" y="426300"/>
                </a:lnTo>
                <a:lnTo>
                  <a:pt x="74002" y="429958"/>
                </a:lnTo>
                <a:lnTo>
                  <a:pt x="72618" y="435038"/>
                </a:lnTo>
                <a:lnTo>
                  <a:pt x="75628" y="438848"/>
                </a:lnTo>
                <a:lnTo>
                  <a:pt x="80187" y="443928"/>
                </a:lnTo>
                <a:lnTo>
                  <a:pt x="78943" y="446138"/>
                </a:lnTo>
                <a:lnTo>
                  <a:pt x="80276" y="446468"/>
                </a:lnTo>
                <a:lnTo>
                  <a:pt x="80327" y="447738"/>
                </a:lnTo>
                <a:lnTo>
                  <a:pt x="78079" y="447738"/>
                </a:lnTo>
                <a:lnTo>
                  <a:pt x="80429" y="450278"/>
                </a:lnTo>
                <a:lnTo>
                  <a:pt x="83997" y="446468"/>
                </a:lnTo>
                <a:lnTo>
                  <a:pt x="86436" y="450278"/>
                </a:lnTo>
                <a:lnTo>
                  <a:pt x="88188" y="451548"/>
                </a:lnTo>
                <a:lnTo>
                  <a:pt x="86118" y="455358"/>
                </a:lnTo>
                <a:lnTo>
                  <a:pt x="84366" y="460438"/>
                </a:lnTo>
                <a:lnTo>
                  <a:pt x="87058" y="462978"/>
                </a:lnTo>
                <a:lnTo>
                  <a:pt x="85648" y="464248"/>
                </a:lnTo>
                <a:lnTo>
                  <a:pt x="83350" y="462978"/>
                </a:lnTo>
                <a:lnTo>
                  <a:pt x="81140" y="464248"/>
                </a:lnTo>
                <a:lnTo>
                  <a:pt x="87388" y="469328"/>
                </a:lnTo>
                <a:lnTo>
                  <a:pt x="85864" y="469328"/>
                </a:lnTo>
                <a:lnTo>
                  <a:pt x="93497" y="473138"/>
                </a:lnTo>
                <a:lnTo>
                  <a:pt x="90652" y="478218"/>
                </a:lnTo>
                <a:lnTo>
                  <a:pt x="94335" y="474408"/>
                </a:lnTo>
                <a:lnTo>
                  <a:pt x="100469" y="476948"/>
                </a:lnTo>
                <a:lnTo>
                  <a:pt x="105575" y="479488"/>
                </a:lnTo>
                <a:lnTo>
                  <a:pt x="109080" y="476948"/>
                </a:lnTo>
                <a:lnTo>
                  <a:pt x="109816" y="475678"/>
                </a:lnTo>
                <a:lnTo>
                  <a:pt x="114249" y="480758"/>
                </a:lnTo>
                <a:lnTo>
                  <a:pt x="113461" y="482028"/>
                </a:lnTo>
                <a:lnTo>
                  <a:pt x="110299" y="482028"/>
                </a:lnTo>
                <a:lnTo>
                  <a:pt x="108597" y="484568"/>
                </a:lnTo>
                <a:lnTo>
                  <a:pt x="104952" y="484568"/>
                </a:lnTo>
                <a:lnTo>
                  <a:pt x="101358" y="483298"/>
                </a:lnTo>
                <a:lnTo>
                  <a:pt x="104495" y="480758"/>
                </a:lnTo>
                <a:lnTo>
                  <a:pt x="100622" y="480758"/>
                </a:lnTo>
                <a:lnTo>
                  <a:pt x="99707" y="480491"/>
                </a:lnTo>
                <a:lnTo>
                  <a:pt x="99707" y="488378"/>
                </a:lnTo>
                <a:lnTo>
                  <a:pt x="98844" y="489648"/>
                </a:lnTo>
                <a:lnTo>
                  <a:pt x="97218" y="489648"/>
                </a:lnTo>
                <a:lnTo>
                  <a:pt x="97675" y="488378"/>
                </a:lnTo>
                <a:lnTo>
                  <a:pt x="99034" y="485838"/>
                </a:lnTo>
                <a:lnTo>
                  <a:pt x="99606" y="487108"/>
                </a:lnTo>
                <a:lnTo>
                  <a:pt x="99707" y="488378"/>
                </a:lnTo>
                <a:lnTo>
                  <a:pt x="99707" y="480491"/>
                </a:lnTo>
                <a:lnTo>
                  <a:pt x="96380" y="479488"/>
                </a:lnTo>
                <a:lnTo>
                  <a:pt x="93002" y="480758"/>
                </a:lnTo>
                <a:lnTo>
                  <a:pt x="93764" y="480758"/>
                </a:lnTo>
                <a:lnTo>
                  <a:pt x="94513" y="482028"/>
                </a:lnTo>
                <a:lnTo>
                  <a:pt x="93052" y="482028"/>
                </a:lnTo>
                <a:lnTo>
                  <a:pt x="91922" y="483298"/>
                </a:lnTo>
                <a:lnTo>
                  <a:pt x="95059" y="483298"/>
                </a:lnTo>
                <a:lnTo>
                  <a:pt x="88836" y="487108"/>
                </a:lnTo>
                <a:lnTo>
                  <a:pt x="91490" y="485838"/>
                </a:lnTo>
                <a:lnTo>
                  <a:pt x="89115" y="494728"/>
                </a:lnTo>
                <a:lnTo>
                  <a:pt x="95364" y="498538"/>
                </a:lnTo>
                <a:lnTo>
                  <a:pt x="101866" y="501078"/>
                </a:lnTo>
                <a:lnTo>
                  <a:pt x="107784" y="504888"/>
                </a:lnTo>
                <a:lnTo>
                  <a:pt x="112242" y="509968"/>
                </a:lnTo>
                <a:lnTo>
                  <a:pt x="106972" y="508698"/>
                </a:lnTo>
                <a:lnTo>
                  <a:pt x="104279" y="511238"/>
                </a:lnTo>
                <a:lnTo>
                  <a:pt x="102196" y="511695"/>
                </a:lnTo>
                <a:lnTo>
                  <a:pt x="100761" y="520128"/>
                </a:lnTo>
                <a:lnTo>
                  <a:pt x="104228" y="522668"/>
                </a:lnTo>
                <a:lnTo>
                  <a:pt x="98958" y="522668"/>
                </a:lnTo>
                <a:lnTo>
                  <a:pt x="100876" y="523938"/>
                </a:lnTo>
                <a:lnTo>
                  <a:pt x="104927" y="525208"/>
                </a:lnTo>
                <a:lnTo>
                  <a:pt x="104787" y="527113"/>
                </a:lnTo>
                <a:lnTo>
                  <a:pt x="106387" y="527748"/>
                </a:lnTo>
                <a:lnTo>
                  <a:pt x="105283" y="534098"/>
                </a:lnTo>
                <a:lnTo>
                  <a:pt x="102336" y="532828"/>
                </a:lnTo>
                <a:lnTo>
                  <a:pt x="102082" y="532828"/>
                </a:lnTo>
                <a:lnTo>
                  <a:pt x="102247" y="539178"/>
                </a:lnTo>
                <a:lnTo>
                  <a:pt x="105841" y="551878"/>
                </a:lnTo>
                <a:lnTo>
                  <a:pt x="112877" y="551878"/>
                </a:lnTo>
                <a:lnTo>
                  <a:pt x="104254" y="553148"/>
                </a:lnTo>
                <a:lnTo>
                  <a:pt x="102577" y="553148"/>
                </a:lnTo>
                <a:lnTo>
                  <a:pt x="131229" y="559498"/>
                </a:lnTo>
                <a:lnTo>
                  <a:pt x="124752" y="560768"/>
                </a:lnTo>
                <a:lnTo>
                  <a:pt x="109448" y="563308"/>
                </a:lnTo>
                <a:lnTo>
                  <a:pt x="104292" y="562089"/>
                </a:lnTo>
                <a:lnTo>
                  <a:pt x="115443" y="558152"/>
                </a:lnTo>
                <a:lnTo>
                  <a:pt x="99923" y="557504"/>
                </a:lnTo>
                <a:lnTo>
                  <a:pt x="105333" y="558800"/>
                </a:lnTo>
                <a:lnTo>
                  <a:pt x="104978" y="560184"/>
                </a:lnTo>
                <a:lnTo>
                  <a:pt x="104241" y="562063"/>
                </a:lnTo>
                <a:lnTo>
                  <a:pt x="104063" y="562178"/>
                </a:lnTo>
                <a:lnTo>
                  <a:pt x="103924" y="562229"/>
                </a:lnTo>
                <a:lnTo>
                  <a:pt x="103492" y="563308"/>
                </a:lnTo>
                <a:lnTo>
                  <a:pt x="102730" y="565848"/>
                </a:lnTo>
                <a:lnTo>
                  <a:pt x="105740" y="568388"/>
                </a:lnTo>
                <a:lnTo>
                  <a:pt x="106514" y="567118"/>
                </a:lnTo>
                <a:lnTo>
                  <a:pt x="114985" y="563308"/>
                </a:lnTo>
                <a:lnTo>
                  <a:pt x="115874" y="565848"/>
                </a:lnTo>
                <a:lnTo>
                  <a:pt x="112204" y="568617"/>
                </a:lnTo>
                <a:lnTo>
                  <a:pt x="106946" y="574738"/>
                </a:lnTo>
                <a:lnTo>
                  <a:pt x="108089" y="573468"/>
                </a:lnTo>
                <a:lnTo>
                  <a:pt x="118986" y="572198"/>
                </a:lnTo>
                <a:lnTo>
                  <a:pt x="119138" y="576008"/>
                </a:lnTo>
                <a:lnTo>
                  <a:pt x="117487" y="574738"/>
                </a:lnTo>
                <a:lnTo>
                  <a:pt x="108737" y="577278"/>
                </a:lnTo>
                <a:lnTo>
                  <a:pt x="107467" y="577278"/>
                </a:lnTo>
                <a:lnTo>
                  <a:pt x="116103" y="580110"/>
                </a:lnTo>
                <a:lnTo>
                  <a:pt x="110197" y="582358"/>
                </a:lnTo>
                <a:lnTo>
                  <a:pt x="107543" y="584898"/>
                </a:lnTo>
                <a:lnTo>
                  <a:pt x="109461" y="583628"/>
                </a:lnTo>
                <a:lnTo>
                  <a:pt x="108407" y="589978"/>
                </a:lnTo>
                <a:lnTo>
                  <a:pt x="109766" y="591248"/>
                </a:lnTo>
                <a:lnTo>
                  <a:pt x="111658" y="588708"/>
                </a:lnTo>
                <a:lnTo>
                  <a:pt x="111467" y="596328"/>
                </a:lnTo>
                <a:lnTo>
                  <a:pt x="127596" y="592518"/>
                </a:lnTo>
                <a:lnTo>
                  <a:pt x="128435" y="600138"/>
                </a:lnTo>
                <a:lnTo>
                  <a:pt x="126136" y="598868"/>
                </a:lnTo>
                <a:lnTo>
                  <a:pt x="114846" y="600138"/>
                </a:lnTo>
                <a:lnTo>
                  <a:pt x="114223" y="603948"/>
                </a:lnTo>
                <a:lnTo>
                  <a:pt x="120904" y="605218"/>
                </a:lnTo>
                <a:lnTo>
                  <a:pt x="140017" y="607758"/>
                </a:lnTo>
                <a:lnTo>
                  <a:pt x="146519" y="611568"/>
                </a:lnTo>
                <a:lnTo>
                  <a:pt x="143738" y="612838"/>
                </a:lnTo>
                <a:lnTo>
                  <a:pt x="148145" y="617918"/>
                </a:lnTo>
                <a:lnTo>
                  <a:pt x="140182" y="615378"/>
                </a:lnTo>
                <a:lnTo>
                  <a:pt x="135331" y="614108"/>
                </a:lnTo>
                <a:lnTo>
                  <a:pt x="125730" y="611568"/>
                </a:lnTo>
                <a:lnTo>
                  <a:pt x="120980" y="610298"/>
                </a:lnTo>
                <a:lnTo>
                  <a:pt x="113652" y="607758"/>
                </a:lnTo>
                <a:lnTo>
                  <a:pt x="111785" y="611568"/>
                </a:lnTo>
                <a:lnTo>
                  <a:pt x="110223" y="609028"/>
                </a:lnTo>
                <a:lnTo>
                  <a:pt x="111277" y="612838"/>
                </a:lnTo>
                <a:lnTo>
                  <a:pt x="108712" y="615378"/>
                </a:lnTo>
                <a:lnTo>
                  <a:pt x="106540" y="611568"/>
                </a:lnTo>
                <a:lnTo>
                  <a:pt x="106133" y="610298"/>
                </a:lnTo>
                <a:lnTo>
                  <a:pt x="106146" y="620458"/>
                </a:lnTo>
                <a:lnTo>
                  <a:pt x="112255" y="619188"/>
                </a:lnTo>
                <a:lnTo>
                  <a:pt x="113792" y="626808"/>
                </a:lnTo>
                <a:lnTo>
                  <a:pt x="118872" y="624268"/>
                </a:lnTo>
                <a:lnTo>
                  <a:pt x="113245" y="619188"/>
                </a:lnTo>
                <a:lnTo>
                  <a:pt x="110439" y="616648"/>
                </a:lnTo>
                <a:lnTo>
                  <a:pt x="113499" y="615378"/>
                </a:lnTo>
                <a:lnTo>
                  <a:pt x="116547" y="614108"/>
                </a:lnTo>
                <a:lnTo>
                  <a:pt x="129171" y="617918"/>
                </a:lnTo>
                <a:lnTo>
                  <a:pt x="129413" y="625538"/>
                </a:lnTo>
                <a:lnTo>
                  <a:pt x="127279" y="626808"/>
                </a:lnTo>
                <a:lnTo>
                  <a:pt x="118135" y="625538"/>
                </a:lnTo>
                <a:lnTo>
                  <a:pt x="116090" y="626808"/>
                </a:lnTo>
                <a:lnTo>
                  <a:pt x="118389" y="626808"/>
                </a:lnTo>
                <a:lnTo>
                  <a:pt x="121437" y="631888"/>
                </a:lnTo>
                <a:lnTo>
                  <a:pt x="120040" y="633158"/>
                </a:lnTo>
                <a:lnTo>
                  <a:pt x="116166" y="630618"/>
                </a:lnTo>
                <a:lnTo>
                  <a:pt x="114579" y="634428"/>
                </a:lnTo>
                <a:lnTo>
                  <a:pt x="125603" y="635698"/>
                </a:lnTo>
                <a:lnTo>
                  <a:pt x="120599" y="640778"/>
                </a:lnTo>
                <a:lnTo>
                  <a:pt x="120497" y="642048"/>
                </a:lnTo>
                <a:lnTo>
                  <a:pt x="113576" y="647128"/>
                </a:lnTo>
                <a:lnTo>
                  <a:pt x="124548" y="643318"/>
                </a:lnTo>
                <a:lnTo>
                  <a:pt x="144437" y="638238"/>
                </a:lnTo>
                <a:lnTo>
                  <a:pt x="150825" y="638238"/>
                </a:lnTo>
                <a:lnTo>
                  <a:pt x="146088" y="647128"/>
                </a:lnTo>
                <a:lnTo>
                  <a:pt x="143002" y="649668"/>
                </a:lnTo>
                <a:lnTo>
                  <a:pt x="137985" y="653478"/>
                </a:lnTo>
                <a:lnTo>
                  <a:pt x="129032" y="648398"/>
                </a:lnTo>
                <a:lnTo>
                  <a:pt x="124714" y="652208"/>
                </a:lnTo>
                <a:lnTo>
                  <a:pt x="128790" y="652208"/>
                </a:lnTo>
                <a:lnTo>
                  <a:pt x="129578" y="653478"/>
                </a:lnTo>
                <a:lnTo>
                  <a:pt x="128473" y="654748"/>
                </a:lnTo>
                <a:lnTo>
                  <a:pt x="124218" y="653478"/>
                </a:lnTo>
                <a:lnTo>
                  <a:pt x="125704" y="657288"/>
                </a:lnTo>
                <a:lnTo>
                  <a:pt x="132092" y="656018"/>
                </a:lnTo>
                <a:lnTo>
                  <a:pt x="126682" y="663638"/>
                </a:lnTo>
                <a:lnTo>
                  <a:pt x="131356" y="657288"/>
                </a:lnTo>
                <a:lnTo>
                  <a:pt x="133870" y="659828"/>
                </a:lnTo>
                <a:lnTo>
                  <a:pt x="130822" y="661098"/>
                </a:lnTo>
                <a:lnTo>
                  <a:pt x="131953" y="664908"/>
                </a:lnTo>
                <a:lnTo>
                  <a:pt x="135737" y="662368"/>
                </a:lnTo>
                <a:lnTo>
                  <a:pt x="146494" y="666178"/>
                </a:lnTo>
                <a:lnTo>
                  <a:pt x="149009" y="668718"/>
                </a:lnTo>
                <a:lnTo>
                  <a:pt x="147383" y="668718"/>
                </a:lnTo>
                <a:lnTo>
                  <a:pt x="145465" y="669988"/>
                </a:lnTo>
                <a:lnTo>
                  <a:pt x="144602" y="669988"/>
                </a:lnTo>
                <a:lnTo>
                  <a:pt x="145554" y="677608"/>
                </a:lnTo>
                <a:lnTo>
                  <a:pt x="143548" y="681418"/>
                </a:lnTo>
                <a:lnTo>
                  <a:pt x="144932" y="687768"/>
                </a:lnTo>
                <a:lnTo>
                  <a:pt x="143548" y="689038"/>
                </a:lnTo>
                <a:lnTo>
                  <a:pt x="142519" y="692594"/>
                </a:lnTo>
                <a:lnTo>
                  <a:pt x="149491" y="690308"/>
                </a:lnTo>
                <a:lnTo>
                  <a:pt x="158711" y="694118"/>
                </a:lnTo>
                <a:lnTo>
                  <a:pt x="163842" y="699198"/>
                </a:lnTo>
                <a:lnTo>
                  <a:pt x="167005" y="704278"/>
                </a:lnTo>
                <a:lnTo>
                  <a:pt x="160807" y="703237"/>
                </a:lnTo>
                <a:lnTo>
                  <a:pt x="163499" y="709358"/>
                </a:lnTo>
                <a:lnTo>
                  <a:pt x="168376" y="710628"/>
                </a:lnTo>
                <a:lnTo>
                  <a:pt x="172402" y="713168"/>
                </a:lnTo>
                <a:lnTo>
                  <a:pt x="172631" y="718248"/>
                </a:lnTo>
                <a:lnTo>
                  <a:pt x="168529" y="722058"/>
                </a:lnTo>
                <a:lnTo>
                  <a:pt x="162902" y="720788"/>
                </a:lnTo>
                <a:lnTo>
                  <a:pt x="159550" y="722058"/>
                </a:lnTo>
                <a:lnTo>
                  <a:pt x="156629" y="718248"/>
                </a:lnTo>
                <a:lnTo>
                  <a:pt x="159562" y="715708"/>
                </a:lnTo>
                <a:lnTo>
                  <a:pt x="161036" y="714438"/>
                </a:lnTo>
                <a:lnTo>
                  <a:pt x="160121" y="711898"/>
                </a:lnTo>
                <a:lnTo>
                  <a:pt x="158686" y="715708"/>
                </a:lnTo>
                <a:lnTo>
                  <a:pt x="156718" y="715708"/>
                </a:lnTo>
                <a:lnTo>
                  <a:pt x="155155" y="713651"/>
                </a:lnTo>
                <a:lnTo>
                  <a:pt x="154698" y="715708"/>
                </a:lnTo>
                <a:lnTo>
                  <a:pt x="155765" y="722058"/>
                </a:lnTo>
                <a:lnTo>
                  <a:pt x="157149" y="729678"/>
                </a:lnTo>
                <a:lnTo>
                  <a:pt x="156984" y="736028"/>
                </a:lnTo>
                <a:lnTo>
                  <a:pt x="158978" y="737298"/>
                </a:lnTo>
                <a:lnTo>
                  <a:pt x="161302" y="739838"/>
                </a:lnTo>
                <a:lnTo>
                  <a:pt x="162979" y="737298"/>
                </a:lnTo>
                <a:lnTo>
                  <a:pt x="161658" y="736028"/>
                </a:lnTo>
                <a:lnTo>
                  <a:pt x="165036" y="732218"/>
                </a:lnTo>
                <a:lnTo>
                  <a:pt x="168287" y="738568"/>
                </a:lnTo>
                <a:lnTo>
                  <a:pt x="169341" y="734758"/>
                </a:lnTo>
                <a:lnTo>
                  <a:pt x="172935" y="737298"/>
                </a:lnTo>
                <a:lnTo>
                  <a:pt x="178231" y="739838"/>
                </a:lnTo>
                <a:lnTo>
                  <a:pt x="177228" y="744918"/>
                </a:lnTo>
                <a:lnTo>
                  <a:pt x="173697" y="746594"/>
                </a:lnTo>
                <a:lnTo>
                  <a:pt x="174155" y="744689"/>
                </a:lnTo>
                <a:lnTo>
                  <a:pt x="166712" y="751268"/>
                </a:lnTo>
                <a:lnTo>
                  <a:pt x="174548" y="752538"/>
                </a:lnTo>
                <a:lnTo>
                  <a:pt x="177546" y="747458"/>
                </a:lnTo>
                <a:lnTo>
                  <a:pt x="181203" y="749998"/>
                </a:lnTo>
                <a:lnTo>
                  <a:pt x="188175" y="752538"/>
                </a:lnTo>
                <a:lnTo>
                  <a:pt x="187706" y="755408"/>
                </a:lnTo>
                <a:lnTo>
                  <a:pt x="190893" y="752538"/>
                </a:lnTo>
                <a:lnTo>
                  <a:pt x="192303" y="751268"/>
                </a:lnTo>
                <a:close/>
              </a:path>
              <a:path extrusionOk="0" h="782320" w="193039">
                <a:moveTo>
                  <a:pt x="192532" y="753808"/>
                </a:moveTo>
                <a:lnTo>
                  <a:pt x="187617" y="755929"/>
                </a:lnTo>
                <a:lnTo>
                  <a:pt x="187553" y="756348"/>
                </a:lnTo>
                <a:lnTo>
                  <a:pt x="192532" y="7538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6" name="Google Shape;2656;g2b5c250f245_0_0"/>
          <p:cNvSpPr/>
          <p:nvPr/>
        </p:nvSpPr>
        <p:spPr>
          <a:xfrm>
            <a:off x="1597518" y="2635055"/>
            <a:ext cx="80958" cy="31365"/>
          </a:xfrm>
          <a:custGeom>
            <a:rect b="b" l="l" r="r" t="t"/>
            <a:pathLst>
              <a:path extrusionOk="0" h="46989" w="121285">
                <a:moveTo>
                  <a:pt x="2019" y="12014"/>
                </a:moveTo>
                <a:lnTo>
                  <a:pt x="1917" y="7391"/>
                </a:lnTo>
                <a:lnTo>
                  <a:pt x="1752" y="8420"/>
                </a:lnTo>
                <a:lnTo>
                  <a:pt x="723" y="7797"/>
                </a:lnTo>
                <a:lnTo>
                  <a:pt x="317" y="11747"/>
                </a:lnTo>
                <a:lnTo>
                  <a:pt x="0" y="12395"/>
                </a:lnTo>
                <a:lnTo>
                  <a:pt x="2019" y="12014"/>
                </a:lnTo>
                <a:close/>
              </a:path>
              <a:path extrusionOk="0" h="46989" w="121285">
                <a:moveTo>
                  <a:pt x="25158" y="2705"/>
                </a:moveTo>
                <a:lnTo>
                  <a:pt x="22186" y="4381"/>
                </a:lnTo>
                <a:lnTo>
                  <a:pt x="21463" y="5842"/>
                </a:lnTo>
                <a:lnTo>
                  <a:pt x="25158" y="2705"/>
                </a:lnTo>
                <a:close/>
              </a:path>
              <a:path extrusionOk="0" h="46989" w="121285">
                <a:moveTo>
                  <a:pt x="32791" y="8089"/>
                </a:moveTo>
                <a:lnTo>
                  <a:pt x="30480" y="5194"/>
                </a:lnTo>
                <a:lnTo>
                  <a:pt x="30353" y="3581"/>
                </a:lnTo>
                <a:lnTo>
                  <a:pt x="27597" y="8445"/>
                </a:lnTo>
                <a:lnTo>
                  <a:pt x="31546" y="8559"/>
                </a:lnTo>
                <a:lnTo>
                  <a:pt x="32791" y="8089"/>
                </a:lnTo>
                <a:close/>
              </a:path>
              <a:path extrusionOk="0" h="46989" w="121285">
                <a:moveTo>
                  <a:pt x="33375" y="7861"/>
                </a:moveTo>
                <a:lnTo>
                  <a:pt x="32791" y="8089"/>
                </a:lnTo>
                <a:lnTo>
                  <a:pt x="32943" y="8280"/>
                </a:lnTo>
                <a:lnTo>
                  <a:pt x="33375" y="7861"/>
                </a:lnTo>
                <a:close/>
              </a:path>
              <a:path extrusionOk="0" h="46989" w="121285">
                <a:moveTo>
                  <a:pt x="39674" y="1930"/>
                </a:moveTo>
                <a:lnTo>
                  <a:pt x="33375" y="7861"/>
                </a:lnTo>
                <a:lnTo>
                  <a:pt x="37376" y="6337"/>
                </a:lnTo>
                <a:lnTo>
                  <a:pt x="39535" y="8801"/>
                </a:lnTo>
                <a:lnTo>
                  <a:pt x="39585" y="6337"/>
                </a:lnTo>
                <a:lnTo>
                  <a:pt x="39674" y="1930"/>
                </a:lnTo>
                <a:close/>
              </a:path>
              <a:path extrusionOk="0" h="46989" w="121285">
                <a:moveTo>
                  <a:pt x="42291" y="2362"/>
                </a:moveTo>
                <a:lnTo>
                  <a:pt x="40970" y="0"/>
                </a:lnTo>
                <a:lnTo>
                  <a:pt x="38811" y="1765"/>
                </a:lnTo>
                <a:lnTo>
                  <a:pt x="39890" y="901"/>
                </a:lnTo>
                <a:lnTo>
                  <a:pt x="41833" y="4394"/>
                </a:lnTo>
                <a:lnTo>
                  <a:pt x="42291" y="2362"/>
                </a:lnTo>
                <a:close/>
              </a:path>
              <a:path extrusionOk="0" h="46989" w="121285">
                <a:moveTo>
                  <a:pt x="43548" y="26860"/>
                </a:moveTo>
                <a:lnTo>
                  <a:pt x="43002" y="24460"/>
                </a:lnTo>
                <a:lnTo>
                  <a:pt x="41186" y="24193"/>
                </a:lnTo>
                <a:lnTo>
                  <a:pt x="43548" y="26860"/>
                </a:lnTo>
                <a:close/>
              </a:path>
              <a:path extrusionOk="0" h="46989" w="121285">
                <a:moveTo>
                  <a:pt x="44767" y="23660"/>
                </a:moveTo>
                <a:lnTo>
                  <a:pt x="42811" y="23749"/>
                </a:lnTo>
                <a:lnTo>
                  <a:pt x="42926" y="24053"/>
                </a:lnTo>
                <a:lnTo>
                  <a:pt x="43002" y="24460"/>
                </a:lnTo>
                <a:lnTo>
                  <a:pt x="43383" y="24511"/>
                </a:lnTo>
                <a:lnTo>
                  <a:pt x="43891" y="24676"/>
                </a:lnTo>
                <a:lnTo>
                  <a:pt x="44678" y="25133"/>
                </a:lnTo>
                <a:lnTo>
                  <a:pt x="44767" y="23660"/>
                </a:lnTo>
                <a:close/>
              </a:path>
              <a:path extrusionOk="0" h="46989" w="121285">
                <a:moveTo>
                  <a:pt x="47244" y="23545"/>
                </a:moveTo>
                <a:lnTo>
                  <a:pt x="44843" y="22479"/>
                </a:lnTo>
                <a:lnTo>
                  <a:pt x="44767" y="23660"/>
                </a:lnTo>
                <a:lnTo>
                  <a:pt x="47244" y="23545"/>
                </a:lnTo>
                <a:close/>
              </a:path>
              <a:path extrusionOk="0" h="46989" w="121285">
                <a:moveTo>
                  <a:pt x="50076" y="17259"/>
                </a:moveTo>
                <a:lnTo>
                  <a:pt x="45326" y="16637"/>
                </a:lnTo>
                <a:lnTo>
                  <a:pt x="44678" y="21399"/>
                </a:lnTo>
                <a:lnTo>
                  <a:pt x="49377" y="21971"/>
                </a:lnTo>
                <a:lnTo>
                  <a:pt x="48514" y="20129"/>
                </a:lnTo>
                <a:lnTo>
                  <a:pt x="47053" y="18694"/>
                </a:lnTo>
                <a:lnTo>
                  <a:pt x="50076" y="17259"/>
                </a:lnTo>
                <a:close/>
              </a:path>
              <a:path extrusionOk="0" h="46989" w="121285">
                <a:moveTo>
                  <a:pt x="52197" y="30187"/>
                </a:moveTo>
                <a:lnTo>
                  <a:pt x="52184" y="28549"/>
                </a:lnTo>
                <a:lnTo>
                  <a:pt x="51562" y="25679"/>
                </a:lnTo>
                <a:lnTo>
                  <a:pt x="48564" y="27139"/>
                </a:lnTo>
                <a:lnTo>
                  <a:pt x="48602" y="28765"/>
                </a:lnTo>
                <a:lnTo>
                  <a:pt x="50546" y="29794"/>
                </a:lnTo>
                <a:lnTo>
                  <a:pt x="49466" y="30619"/>
                </a:lnTo>
                <a:lnTo>
                  <a:pt x="52197" y="30187"/>
                </a:lnTo>
                <a:close/>
              </a:path>
              <a:path extrusionOk="0" h="46989" w="121285">
                <a:moveTo>
                  <a:pt x="54292" y="19050"/>
                </a:moveTo>
                <a:lnTo>
                  <a:pt x="52324" y="22618"/>
                </a:lnTo>
                <a:lnTo>
                  <a:pt x="53111" y="20777"/>
                </a:lnTo>
                <a:lnTo>
                  <a:pt x="52031" y="22428"/>
                </a:lnTo>
                <a:lnTo>
                  <a:pt x="50546" y="23431"/>
                </a:lnTo>
                <a:lnTo>
                  <a:pt x="53708" y="22288"/>
                </a:lnTo>
                <a:lnTo>
                  <a:pt x="53682" y="21132"/>
                </a:lnTo>
                <a:lnTo>
                  <a:pt x="54292" y="19050"/>
                </a:lnTo>
                <a:close/>
              </a:path>
              <a:path extrusionOk="0" h="46989" w="121285">
                <a:moveTo>
                  <a:pt x="55194" y="21729"/>
                </a:moveTo>
                <a:lnTo>
                  <a:pt x="53708" y="22288"/>
                </a:lnTo>
                <a:lnTo>
                  <a:pt x="53733" y="22974"/>
                </a:lnTo>
                <a:lnTo>
                  <a:pt x="53975" y="23291"/>
                </a:lnTo>
                <a:lnTo>
                  <a:pt x="55194" y="21729"/>
                </a:lnTo>
                <a:close/>
              </a:path>
              <a:path extrusionOk="0" h="46989" w="121285">
                <a:moveTo>
                  <a:pt x="58674" y="14986"/>
                </a:moveTo>
                <a:lnTo>
                  <a:pt x="57835" y="14770"/>
                </a:lnTo>
                <a:lnTo>
                  <a:pt x="52057" y="18288"/>
                </a:lnTo>
                <a:lnTo>
                  <a:pt x="58674" y="14986"/>
                </a:lnTo>
                <a:close/>
              </a:path>
              <a:path extrusionOk="0" h="46989" w="121285">
                <a:moveTo>
                  <a:pt x="65519" y="32461"/>
                </a:moveTo>
                <a:lnTo>
                  <a:pt x="65468" y="31737"/>
                </a:lnTo>
                <a:lnTo>
                  <a:pt x="64922" y="33769"/>
                </a:lnTo>
                <a:lnTo>
                  <a:pt x="65519" y="32461"/>
                </a:lnTo>
                <a:close/>
              </a:path>
              <a:path extrusionOk="0" h="46989" w="121285">
                <a:moveTo>
                  <a:pt x="65735" y="28105"/>
                </a:moveTo>
                <a:lnTo>
                  <a:pt x="63512" y="29083"/>
                </a:lnTo>
                <a:lnTo>
                  <a:pt x="64084" y="30302"/>
                </a:lnTo>
                <a:lnTo>
                  <a:pt x="65468" y="31711"/>
                </a:lnTo>
                <a:lnTo>
                  <a:pt x="65328" y="29895"/>
                </a:lnTo>
                <a:lnTo>
                  <a:pt x="65735" y="28105"/>
                </a:lnTo>
                <a:close/>
              </a:path>
              <a:path extrusionOk="0" h="46989" w="121285">
                <a:moveTo>
                  <a:pt x="69062" y="26644"/>
                </a:moveTo>
                <a:lnTo>
                  <a:pt x="66865" y="25590"/>
                </a:lnTo>
                <a:lnTo>
                  <a:pt x="66078" y="26568"/>
                </a:lnTo>
                <a:lnTo>
                  <a:pt x="65735" y="28105"/>
                </a:lnTo>
                <a:lnTo>
                  <a:pt x="69062" y="26644"/>
                </a:lnTo>
                <a:close/>
              </a:path>
              <a:path extrusionOk="0" h="46989" w="121285">
                <a:moveTo>
                  <a:pt x="69710" y="17640"/>
                </a:moveTo>
                <a:lnTo>
                  <a:pt x="67678" y="13347"/>
                </a:lnTo>
                <a:lnTo>
                  <a:pt x="65735" y="15608"/>
                </a:lnTo>
                <a:lnTo>
                  <a:pt x="66890" y="18046"/>
                </a:lnTo>
                <a:lnTo>
                  <a:pt x="65786" y="18859"/>
                </a:lnTo>
                <a:lnTo>
                  <a:pt x="69710" y="17640"/>
                </a:lnTo>
                <a:close/>
              </a:path>
              <a:path extrusionOk="0" h="46989" w="121285">
                <a:moveTo>
                  <a:pt x="73279" y="28333"/>
                </a:moveTo>
                <a:lnTo>
                  <a:pt x="73253" y="28194"/>
                </a:lnTo>
                <a:lnTo>
                  <a:pt x="72999" y="28651"/>
                </a:lnTo>
                <a:lnTo>
                  <a:pt x="73240" y="28752"/>
                </a:lnTo>
                <a:lnTo>
                  <a:pt x="73279" y="28333"/>
                </a:lnTo>
                <a:close/>
              </a:path>
              <a:path extrusionOk="0" h="46989" w="121285">
                <a:moveTo>
                  <a:pt x="73355" y="23482"/>
                </a:moveTo>
                <a:lnTo>
                  <a:pt x="70866" y="21704"/>
                </a:lnTo>
                <a:lnTo>
                  <a:pt x="70599" y="22707"/>
                </a:lnTo>
                <a:lnTo>
                  <a:pt x="70599" y="24371"/>
                </a:lnTo>
                <a:lnTo>
                  <a:pt x="69494" y="25158"/>
                </a:lnTo>
                <a:lnTo>
                  <a:pt x="73355" y="23482"/>
                </a:lnTo>
                <a:close/>
              </a:path>
              <a:path extrusionOk="0" h="46989" w="121285">
                <a:moveTo>
                  <a:pt x="73888" y="6362"/>
                </a:moveTo>
                <a:lnTo>
                  <a:pt x="73253" y="6032"/>
                </a:lnTo>
                <a:lnTo>
                  <a:pt x="73329" y="6438"/>
                </a:lnTo>
                <a:lnTo>
                  <a:pt x="73240" y="6692"/>
                </a:lnTo>
                <a:lnTo>
                  <a:pt x="73139" y="6985"/>
                </a:lnTo>
                <a:lnTo>
                  <a:pt x="73647" y="6629"/>
                </a:lnTo>
                <a:lnTo>
                  <a:pt x="73888" y="6362"/>
                </a:lnTo>
                <a:close/>
              </a:path>
              <a:path extrusionOk="0" h="46989" w="121285">
                <a:moveTo>
                  <a:pt x="74244" y="29159"/>
                </a:moveTo>
                <a:lnTo>
                  <a:pt x="73926" y="29032"/>
                </a:lnTo>
                <a:lnTo>
                  <a:pt x="73596" y="28892"/>
                </a:lnTo>
                <a:lnTo>
                  <a:pt x="73240" y="28752"/>
                </a:lnTo>
                <a:lnTo>
                  <a:pt x="73164" y="29629"/>
                </a:lnTo>
                <a:lnTo>
                  <a:pt x="72834" y="31902"/>
                </a:lnTo>
                <a:lnTo>
                  <a:pt x="73952" y="33274"/>
                </a:lnTo>
                <a:lnTo>
                  <a:pt x="74244" y="29159"/>
                </a:lnTo>
                <a:close/>
              </a:path>
              <a:path extrusionOk="0" h="46989" w="121285">
                <a:moveTo>
                  <a:pt x="74815" y="18859"/>
                </a:moveTo>
                <a:lnTo>
                  <a:pt x="74523" y="17449"/>
                </a:lnTo>
                <a:lnTo>
                  <a:pt x="74269" y="19265"/>
                </a:lnTo>
                <a:lnTo>
                  <a:pt x="74815" y="18859"/>
                </a:lnTo>
                <a:close/>
              </a:path>
              <a:path extrusionOk="0" h="46989" w="121285">
                <a:moveTo>
                  <a:pt x="75031" y="13157"/>
                </a:moveTo>
                <a:lnTo>
                  <a:pt x="74904" y="11125"/>
                </a:lnTo>
                <a:lnTo>
                  <a:pt x="74891" y="10934"/>
                </a:lnTo>
                <a:lnTo>
                  <a:pt x="74739" y="9093"/>
                </a:lnTo>
                <a:lnTo>
                  <a:pt x="74168" y="9499"/>
                </a:lnTo>
                <a:lnTo>
                  <a:pt x="73329" y="10934"/>
                </a:lnTo>
                <a:lnTo>
                  <a:pt x="72186" y="10121"/>
                </a:lnTo>
                <a:lnTo>
                  <a:pt x="71437" y="8585"/>
                </a:lnTo>
                <a:lnTo>
                  <a:pt x="72783" y="8280"/>
                </a:lnTo>
                <a:lnTo>
                  <a:pt x="73139" y="6985"/>
                </a:lnTo>
                <a:lnTo>
                  <a:pt x="72034" y="7747"/>
                </a:lnTo>
                <a:lnTo>
                  <a:pt x="69545" y="8851"/>
                </a:lnTo>
                <a:lnTo>
                  <a:pt x="71348" y="11506"/>
                </a:lnTo>
                <a:lnTo>
                  <a:pt x="71894" y="11125"/>
                </a:lnTo>
                <a:lnTo>
                  <a:pt x="73647" y="13157"/>
                </a:lnTo>
                <a:lnTo>
                  <a:pt x="74523" y="17449"/>
                </a:lnTo>
                <a:lnTo>
                  <a:pt x="74790" y="15608"/>
                </a:lnTo>
                <a:lnTo>
                  <a:pt x="75031" y="13157"/>
                </a:lnTo>
                <a:close/>
              </a:path>
              <a:path extrusionOk="0" h="46989" w="121285">
                <a:moveTo>
                  <a:pt x="75107" y="22707"/>
                </a:moveTo>
                <a:lnTo>
                  <a:pt x="73355" y="23482"/>
                </a:lnTo>
                <a:lnTo>
                  <a:pt x="74269" y="24155"/>
                </a:lnTo>
                <a:lnTo>
                  <a:pt x="75107" y="22707"/>
                </a:lnTo>
                <a:close/>
              </a:path>
              <a:path extrusionOk="0" h="46989" w="121285">
                <a:moveTo>
                  <a:pt x="76301" y="35928"/>
                </a:moveTo>
                <a:lnTo>
                  <a:pt x="74599" y="37147"/>
                </a:lnTo>
                <a:lnTo>
                  <a:pt x="72085" y="39789"/>
                </a:lnTo>
                <a:lnTo>
                  <a:pt x="76301" y="35928"/>
                </a:lnTo>
                <a:close/>
              </a:path>
              <a:path extrusionOk="0" h="46989" w="121285">
                <a:moveTo>
                  <a:pt x="76352" y="30086"/>
                </a:moveTo>
                <a:lnTo>
                  <a:pt x="76085" y="29946"/>
                </a:lnTo>
                <a:lnTo>
                  <a:pt x="75463" y="29629"/>
                </a:lnTo>
                <a:lnTo>
                  <a:pt x="74244" y="29006"/>
                </a:lnTo>
                <a:lnTo>
                  <a:pt x="74244" y="29159"/>
                </a:lnTo>
                <a:lnTo>
                  <a:pt x="75298" y="29603"/>
                </a:lnTo>
                <a:lnTo>
                  <a:pt x="76352" y="30086"/>
                </a:lnTo>
                <a:close/>
              </a:path>
              <a:path extrusionOk="0" h="46989" w="121285">
                <a:moveTo>
                  <a:pt x="80594" y="31330"/>
                </a:moveTo>
                <a:lnTo>
                  <a:pt x="80543" y="30975"/>
                </a:lnTo>
                <a:lnTo>
                  <a:pt x="80441" y="30835"/>
                </a:lnTo>
                <a:lnTo>
                  <a:pt x="80251" y="31470"/>
                </a:lnTo>
                <a:lnTo>
                  <a:pt x="80594" y="31330"/>
                </a:lnTo>
                <a:close/>
              </a:path>
              <a:path extrusionOk="0" h="46989" w="121285">
                <a:moveTo>
                  <a:pt x="80619" y="32524"/>
                </a:moveTo>
                <a:lnTo>
                  <a:pt x="80467" y="32600"/>
                </a:lnTo>
                <a:lnTo>
                  <a:pt x="80492" y="33553"/>
                </a:lnTo>
                <a:lnTo>
                  <a:pt x="80594" y="33147"/>
                </a:lnTo>
                <a:lnTo>
                  <a:pt x="80619" y="32524"/>
                </a:lnTo>
                <a:close/>
              </a:path>
              <a:path extrusionOk="0" h="46989" w="121285">
                <a:moveTo>
                  <a:pt x="83007" y="30734"/>
                </a:moveTo>
                <a:lnTo>
                  <a:pt x="82169" y="30784"/>
                </a:lnTo>
                <a:lnTo>
                  <a:pt x="81381" y="30975"/>
                </a:lnTo>
                <a:lnTo>
                  <a:pt x="80594" y="31330"/>
                </a:lnTo>
                <a:lnTo>
                  <a:pt x="80632" y="31661"/>
                </a:lnTo>
                <a:lnTo>
                  <a:pt x="80657" y="32118"/>
                </a:lnTo>
                <a:lnTo>
                  <a:pt x="80619" y="32524"/>
                </a:lnTo>
                <a:lnTo>
                  <a:pt x="81432" y="32169"/>
                </a:lnTo>
                <a:lnTo>
                  <a:pt x="82219" y="31407"/>
                </a:lnTo>
                <a:lnTo>
                  <a:pt x="83007" y="30734"/>
                </a:lnTo>
                <a:close/>
              </a:path>
              <a:path extrusionOk="0" h="46989" w="121285">
                <a:moveTo>
                  <a:pt x="85737" y="41656"/>
                </a:moveTo>
                <a:lnTo>
                  <a:pt x="83896" y="42278"/>
                </a:lnTo>
                <a:lnTo>
                  <a:pt x="82486" y="41478"/>
                </a:lnTo>
                <a:lnTo>
                  <a:pt x="81267" y="38735"/>
                </a:lnTo>
                <a:lnTo>
                  <a:pt x="79273" y="40957"/>
                </a:lnTo>
                <a:lnTo>
                  <a:pt x="81165" y="43561"/>
                </a:lnTo>
                <a:lnTo>
                  <a:pt x="79463" y="44780"/>
                </a:lnTo>
                <a:lnTo>
                  <a:pt x="81381" y="44881"/>
                </a:lnTo>
                <a:lnTo>
                  <a:pt x="83654" y="43180"/>
                </a:lnTo>
                <a:lnTo>
                  <a:pt x="85737" y="41656"/>
                </a:lnTo>
                <a:close/>
              </a:path>
              <a:path extrusionOk="0" h="46989" w="121285">
                <a:moveTo>
                  <a:pt x="86512" y="30162"/>
                </a:moveTo>
                <a:lnTo>
                  <a:pt x="86055" y="30213"/>
                </a:lnTo>
                <a:lnTo>
                  <a:pt x="85140" y="29108"/>
                </a:lnTo>
                <a:lnTo>
                  <a:pt x="84086" y="29781"/>
                </a:lnTo>
                <a:lnTo>
                  <a:pt x="83007" y="30734"/>
                </a:lnTo>
                <a:lnTo>
                  <a:pt x="84010" y="30632"/>
                </a:lnTo>
                <a:lnTo>
                  <a:pt x="85051" y="30708"/>
                </a:lnTo>
                <a:lnTo>
                  <a:pt x="86055" y="31000"/>
                </a:lnTo>
                <a:lnTo>
                  <a:pt x="86360" y="30492"/>
                </a:lnTo>
                <a:lnTo>
                  <a:pt x="86512" y="30162"/>
                </a:lnTo>
                <a:close/>
              </a:path>
              <a:path extrusionOk="0" h="46989" w="121285">
                <a:moveTo>
                  <a:pt x="89052" y="39585"/>
                </a:moveTo>
                <a:lnTo>
                  <a:pt x="88112" y="39928"/>
                </a:lnTo>
                <a:lnTo>
                  <a:pt x="86982" y="40716"/>
                </a:lnTo>
                <a:lnTo>
                  <a:pt x="85737" y="41656"/>
                </a:lnTo>
                <a:lnTo>
                  <a:pt x="86728" y="41262"/>
                </a:lnTo>
                <a:lnTo>
                  <a:pt x="87757" y="40741"/>
                </a:lnTo>
                <a:lnTo>
                  <a:pt x="89052" y="39585"/>
                </a:lnTo>
                <a:close/>
              </a:path>
              <a:path extrusionOk="0" h="46989" w="121285">
                <a:moveTo>
                  <a:pt x="89903" y="20345"/>
                </a:moveTo>
                <a:lnTo>
                  <a:pt x="88811" y="16268"/>
                </a:lnTo>
                <a:lnTo>
                  <a:pt x="88226" y="18313"/>
                </a:lnTo>
                <a:lnTo>
                  <a:pt x="85928" y="16675"/>
                </a:lnTo>
                <a:lnTo>
                  <a:pt x="85623" y="19316"/>
                </a:lnTo>
                <a:lnTo>
                  <a:pt x="84785" y="20726"/>
                </a:lnTo>
                <a:lnTo>
                  <a:pt x="89903" y="20345"/>
                </a:lnTo>
                <a:close/>
              </a:path>
              <a:path extrusionOk="0" h="46989" w="121285">
                <a:moveTo>
                  <a:pt x="90360" y="33743"/>
                </a:moveTo>
                <a:lnTo>
                  <a:pt x="89090" y="32385"/>
                </a:lnTo>
                <a:lnTo>
                  <a:pt x="87604" y="31521"/>
                </a:lnTo>
                <a:lnTo>
                  <a:pt x="86055" y="31000"/>
                </a:lnTo>
                <a:lnTo>
                  <a:pt x="85407" y="32118"/>
                </a:lnTo>
                <a:lnTo>
                  <a:pt x="83972" y="34010"/>
                </a:lnTo>
                <a:lnTo>
                  <a:pt x="85686" y="34442"/>
                </a:lnTo>
                <a:lnTo>
                  <a:pt x="87464" y="33197"/>
                </a:lnTo>
                <a:lnTo>
                  <a:pt x="88836" y="33439"/>
                </a:lnTo>
                <a:lnTo>
                  <a:pt x="90360" y="33743"/>
                </a:lnTo>
                <a:close/>
              </a:path>
              <a:path extrusionOk="0" h="46989" w="121285">
                <a:moveTo>
                  <a:pt x="93599" y="39420"/>
                </a:moveTo>
                <a:lnTo>
                  <a:pt x="93306" y="38392"/>
                </a:lnTo>
                <a:lnTo>
                  <a:pt x="92875" y="37465"/>
                </a:lnTo>
                <a:lnTo>
                  <a:pt x="92405" y="36550"/>
                </a:lnTo>
                <a:lnTo>
                  <a:pt x="92544" y="37985"/>
                </a:lnTo>
                <a:lnTo>
                  <a:pt x="93027" y="40335"/>
                </a:lnTo>
                <a:lnTo>
                  <a:pt x="93599" y="39420"/>
                </a:lnTo>
                <a:close/>
              </a:path>
              <a:path extrusionOk="0" h="46989" w="121285">
                <a:moveTo>
                  <a:pt x="98945" y="30353"/>
                </a:moveTo>
                <a:lnTo>
                  <a:pt x="98869" y="25590"/>
                </a:lnTo>
                <a:lnTo>
                  <a:pt x="95516" y="24536"/>
                </a:lnTo>
                <a:lnTo>
                  <a:pt x="95389" y="27838"/>
                </a:lnTo>
                <a:lnTo>
                  <a:pt x="92849" y="28702"/>
                </a:lnTo>
                <a:lnTo>
                  <a:pt x="98412" y="29870"/>
                </a:lnTo>
                <a:lnTo>
                  <a:pt x="90576" y="30213"/>
                </a:lnTo>
                <a:lnTo>
                  <a:pt x="93522" y="33870"/>
                </a:lnTo>
                <a:lnTo>
                  <a:pt x="92278" y="34112"/>
                </a:lnTo>
                <a:lnTo>
                  <a:pt x="91300" y="33947"/>
                </a:lnTo>
                <a:lnTo>
                  <a:pt x="90360" y="33743"/>
                </a:lnTo>
                <a:lnTo>
                  <a:pt x="91135" y="34582"/>
                </a:lnTo>
                <a:lnTo>
                  <a:pt x="91821" y="35521"/>
                </a:lnTo>
                <a:lnTo>
                  <a:pt x="92252" y="36283"/>
                </a:lnTo>
                <a:lnTo>
                  <a:pt x="92405" y="36550"/>
                </a:lnTo>
                <a:lnTo>
                  <a:pt x="92354" y="36283"/>
                </a:lnTo>
                <a:lnTo>
                  <a:pt x="92354" y="35331"/>
                </a:lnTo>
                <a:lnTo>
                  <a:pt x="92481" y="35687"/>
                </a:lnTo>
                <a:lnTo>
                  <a:pt x="92646" y="35687"/>
                </a:lnTo>
                <a:lnTo>
                  <a:pt x="92798" y="35331"/>
                </a:lnTo>
                <a:lnTo>
                  <a:pt x="92875" y="35166"/>
                </a:lnTo>
                <a:lnTo>
                  <a:pt x="93408" y="34353"/>
                </a:lnTo>
                <a:lnTo>
                  <a:pt x="94602" y="35737"/>
                </a:lnTo>
                <a:lnTo>
                  <a:pt x="93268" y="35420"/>
                </a:lnTo>
                <a:lnTo>
                  <a:pt x="92697" y="35661"/>
                </a:lnTo>
                <a:lnTo>
                  <a:pt x="92354" y="36220"/>
                </a:lnTo>
                <a:lnTo>
                  <a:pt x="98323" y="36309"/>
                </a:lnTo>
                <a:lnTo>
                  <a:pt x="97802" y="35737"/>
                </a:lnTo>
                <a:lnTo>
                  <a:pt x="97434" y="35331"/>
                </a:lnTo>
                <a:lnTo>
                  <a:pt x="96012" y="34874"/>
                </a:lnTo>
                <a:lnTo>
                  <a:pt x="93522" y="34353"/>
                </a:lnTo>
                <a:lnTo>
                  <a:pt x="93548" y="34112"/>
                </a:lnTo>
                <a:lnTo>
                  <a:pt x="95681" y="30873"/>
                </a:lnTo>
                <a:lnTo>
                  <a:pt x="98945" y="30353"/>
                </a:lnTo>
                <a:close/>
              </a:path>
              <a:path extrusionOk="0" h="46989" w="121285">
                <a:moveTo>
                  <a:pt x="104190" y="39357"/>
                </a:moveTo>
                <a:lnTo>
                  <a:pt x="99009" y="36690"/>
                </a:lnTo>
                <a:lnTo>
                  <a:pt x="99593" y="36309"/>
                </a:lnTo>
                <a:lnTo>
                  <a:pt x="98323" y="36309"/>
                </a:lnTo>
                <a:lnTo>
                  <a:pt x="99352" y="37414"/>
                </a:lnTo>
                <a:lnTo>
                  <a:pt x="99707" y="39154"/>
                </a:lnTo>
                <a:lnTo>
                  <a:pt x="100279" y="42532"/>
                </a:lnTo>
                <a:lnTo>
                  <a:pt x="102730" y="41579"/>
                </a:lnTo>
                <a:lnTo>
                  <a:pt x="103606" y="40449"/>
                </a:lnTo>
                <a:lnTo>
                  <a:pt x="104190" y="39357"/>
                </a:lnTo>
                <a:close/>
              </a:path>
              <a:path extrusionOk="0" h="46989" w="121285">
                <a:moveTo>
                  <a:pt x="104495" y="38735"/>
                </a:moveTo>
                <a:lnTo>
                  <a:pt x="104190" y="39357"/>
                </a:lnTo>
                <a:lnTo>
                  <a:pt x="104470" y="39497"/>
                </a:lnTo>
                <a:lnTo>
                  <a:pt x="104470" y="39255"/>
                </a:lnTo>
                <a:lnTo>
                  <a:pt x="104495" y="38963"/>
                </a:lnTo>
                <a:lnTo>
                  <a:pt x="104495" y="38735"/>
                </a:lnTo>
                <a:close/>
              </a:path>
              <a:path extrusionOk="0" h="46989" w="121285">
                <a:moveTo>
                  <a:pt x="105587" y="27660"/>
                </a:moveTo>
                <a:lnTo>
                  <a:pt x="104978" y="28054"/>
                </a:lnTo>
                <a:lnTo>
                  <a:pt x="105397" y="28536"/>
                </a:lnTo>
                <a:lnTo>
                  <a:pt x="105587" y="27660"/>
                </a:lnTo>
                <a:close/>
              </a:path>
              <a:path extrusionOk="0" h="46989" w="121285">
                <a:moveTo>
                  <a:pt x="106768" y="40716"/>
                </a:moveTo>
                <a:lnTo>
                  <a:pt x="104216" y="41579"/>
                </a:lnTo>
                <a:lnTo>
                  <a:pt x="102082" y="45313"/>
                </a:lnTo>
                <a:lnTo>
                  <a:pt x="106768" y="40716"/>
                </a:lnTo>
                <a:close/>
              </a:path>
              <a:path extrusionOk="0" h="46989" w="121285">
                <a:moveTo>
                  <a:pt x="109194" y="34899"/>
                </a:moveTo>
                <a:lnTo>
                  <a:pt x="109029" y="32626"/>
                </a:lnTo>
                <a:lnTo>
                  <a:pt x="105397" y="28536"/>
                </a:lnTo>
                <a:lnTo>
                  <a:pt x="104762" y="31457"/>
                </a:lnTo>
                <a:lnTo>
                  <a:pt x="104495" y="38735"/>
                </a:lnTo>
                <a:lnTo>
                  <a:pt x="105168" y="37249"/>
                </a:lnTo>
                <a:lnTo>
                  <a:pt x="105714" y="35852"/>
                </a:lnTo>
                <a:lnTo>
                  <a:pt x="109194" y="34899"/>
                </a:lnTo>
                <a:close/>
              </a:path>
              <a:path extrusionOk="0" h="46989" w="121285">
                <a:moveTo>
                  <a:pt x="110705" y="45237"/>
                </a:moveTo>
                <a:lnTo>
                  <a:pt x="110007" y="43370"/>
                </a:lnTo>
                <a:lnTo>
                  <a:pt x="108407" y="46723"/>
                </a:lnTo>
                <a:lnTo>
                  <a:pt x="110705" y="45237"/>
                </a:lnTo>
                <a:close/>
              </a:path>
              <a:path extrusionOk="0" h="46989" w="121285">
                <a:moveTo>
                  <a:pt x="112141" y="26454"/>
                </a:moveTo>
                <a:lnTo>
                  <a:pt x="110947" y="28270"/>
                </a:lnTo>
                <a:lnTo>
                  <a:pt x="111950" y="30784"/>
                </a:lnTo>
                <a:lnTo>
                  <a:pt x="112141" y="26454"/>
                </a:lnTo>
                <a:close/>
              </a:path>
              <a:path extrusionOk="0" h="46989" w="121285">
                <a:moveTo>
                  <a:pt x="112509" y="25895"/>
                </a:moveTo>
                <a:lnTo>
                  <a:pt x="112166" y="25869"/>
                </a:lnTo>
                <a:lnTo>
                  <a:pt x="112141" y="26454"/>
                </a:lnTo>
                <a:lnTo>
                  <a:pt x="112509" y="25895"/>
                </a:lnTo>
                <a:close/>
              </a:path>
              <a:path extrusionOk="0" h="46989" w="121285">
                <a:moveTo>
                  <a:pt x="117246" y="19545"/>
                </a:moveTo>
                <a:lnTo>
                  <a:pt x="117055" y="19672"/>
                </a:lnTo>
                <a:lnTo>
                  <a:pt x="116713" y="20675"/>
                </a:lnTo>
                <a:lnTo>
                  <a:pt x="117246" y="19545"/>
                </a:lnTo>
                <a:close/>
              </a:path>
              <a:path extrusionOk="0" h="46989" w="121285">
                <a:moveTo>
                  <a:pt x="118821" y="18567"/>
                </a:moveTo>
                <a:lnTo>
                  <a:pt x="118300" y="17322"/>
                </a:lnTo>
                <a:lnTo>
                  <a:pt x="117246" y="19545"/>
                </a:lnTo>
                <a:lnTo>
                  <a:pt x="118821" y="18567"/>
                </a:lnTo>
                <a:close/>
              </a:path>
              <a:path extrusionOk="0" h="46989" w="121285">
                <a:moveTo>
                  <a:pt x="120789" y="19748"/>
                </a:moveTo>
                <a:lnTo>
                  <a:pt x="116713" y="20675"/>
                </a:lnTo>
                <a:lnTo>
                  <a:pt x="112331" y="22618"/>
                </a:lnTo>
                <a:lnTo>
                  <a:pt x="111086" y="17805"/>
                </a:lnTo>
                <a:lnTo>
                  <a:pt x="107416" y="19342"/>
                </a:lnTo>
                <a:lnTo>
                  <a:pt x="105587" y="27660"/>
                </a:lnTo>
                <a:lnTo>
                  <a:pt x="108470" y="25844"/>
                </a:lnTo>
                <a:lnTo>
                  <a:pt x="112763" y="25514"/>
                </a:lnTo>
                <a:lnTo>
                  <a:pt x="112509" y="25895"/>
                </a:lnTo>
                <a:lnTo>
                  <a:pt x="118986" y="26377"/>
                </a:lnTo>
                <a:lnTo>
                  <a:pt x="119227" y="25514"/>
                </a:lnTo>
                <a:lnTo>
                  <a:pt x="120015" y="22618"/>
                </a:lnTo>
                <a:lnTo>
                  <a:pt x="120789" y="197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7" name="Google Shape;2657;g2b5c250f245_0_0"/>
          <p:cNvSpPr/>
          <p:nvPr/>
        </p:nvSpPr>
        <p:spPr>
          <a:xfrm>
            <a:off x="1877034" y="2758854"/>
            <a:ext cx="7205" cy="5086"/>
          </a:xfrm>
          <a:custGeom>
            <a:rect b="b" l="l" r="r" t="t"/>
            <a:pathLst>
              <a:path extrusionOk="0" h="7620" w="10794">
                <a:moveTo>
                  <a:pt x="1676" y="355"/>
                </a:moveTo>
                <a:lnTo>
                  <a:pt x="1409" y="0"/>
                </a:lnTo>
                <a:lnTo>
                  <a:pt x="0" y="1219"/>
                </a:lnTo>
                <a:lnTo>
                  <a:pt x="1028" y="762"/>
                </a:lnTo>
                <a:lnTo>
                  <a:pt x="1676" y="355"/>
                </a:lnTo>
                <a:close/>
              </a:path>
              <a:path extrusionOk="0" h="7620" w="10794">
                <a:moveTo>
                  <a:pt x="10680" y="7340"/>
                </a:moveTo>
                <a:lnTo>
                  <a:pt x="9969" y="7124"/>
                </a:lnTo>
                <a:lnTo>
                  <a:pt x="9410" y="7099"/>
                </a:lnTo>
                <a:lnTo>
                  <a:pt x="8915" y="7175"/>
                </a:lnTo>
                <a:lnTo>
                  <a:pt x="10680" y="73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8" name="Google Shape;2658;g2b5c250f245_0_0"/>
          <p:cNvSpPr/>
          <p:nvPr/>
        </p:nvSpPr>
        <p:spPr>
          <a:xfrm>
            <a:off x="1758503" y="2708765"/>
            <a:ext cx="2543" cy="6782"/>
          </a:xfrm>
          <a:custGeom>
            <a:rect b="b" l="l" r="r" t="t"/>
            <a:pathLst>
              <a:path extrusionOk="0" h="10160" w="3810">
                <a:moveTo>
                  <a:pt x="0" y="9743"/>
                </a:moveTo>
                <a:lnTo>
                  <a:pt x="958" y="4021"/>
                </a:lnTo>
                <a:lnTo>
                  <a:pt x="1078" y="0"/>
                </a:lnTo>
                <a:lnTo>
                  <a:pt x="1389" y="1220"/>
                </a:lnTo>
                <a:lnTo>
                  <a:pt x="2060" y="2178"/>
                </a:lnTo>
                <a:lnTo>
                  <a:pt x="3641" y="2298"/>
                </a:lnTo>
                <a:lnTo>
                  <a:pt x="2012" y="6080"/>
                </a:lnTo>
                <a:lnTo>
                  <a:pt x="0" y="97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59" name="Google Shape;2659;g2b5c250f245_0_0"/>
          <p:cNvSpPr/>
          <p:nvPr/>
        </p:nvSpPr>
        <p:spPr>
          <a:xfrm>
            <a:off x="1823142" y="2726164"/>
            <a:ext cx="10172" cy="9325"/>
          </a:xfrm>
          <a:custGeom>
            <a:rect b="b" l="l" r="r" t="t"/>
            <a:pathLst>
              <a:path extrusionOk="0" h="13970" w="15239">
                <a:moveTo>
                  <a:pt x="3467" y="11176"/>
                </a:moveTo>
                <a:lnTo>
                  <a:pt x="2222" y="12001"/>
                </a:lnTo>
                <a:lnTo>
                  <a:pt x="1079" y="12763"/>
                </a:lnTo>
                <a:lnTo>
                  <a:pt x="0" y="13462"/>
                </a:lnTo>
                <a:lnTo>
                  <a:pt x="2057" y="12852"/>
                </a:lnTo>
                <a:lnTo>
                  <a:pt x="3200" y="12547"/>
                </a:lnTo>
                <a:lnTo>
                  <a:pt x="3276" y="12090"/>
                </a:lnTo>
                <a:lnTo>
                  <a:pt x="3467" y="11176"/>
                </a:lnTo>
                <a:close/>
              </a:path>
              <a:path extrusionOk="0" h="13970" w="15239">
                <a:moveTo>
                  <a:pt x="15227" y="2628"/>
                </a:moveTo>
                <a:lnTo>
                  <a:pt x="15062" y="1409"/>
                </a:lnTo>
                <a:lnTo>
                  <a:pt x="14566" y="0"/>
                </a:lnTo>
                <a:lnTo>
                  <a:pt x="15163" y="3733"/>
                </a:lnTo>
                <a:lnTo>
                  <a:pt x="15227" y="26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0" name="Google Shape;2660;g2b5c250f245_0_0"/>
          <p:cNvSpPr/>
          <p:nvPr/>
        </p:nvSpPr>
        <p:spPr>
          <a:xfrm>
            <a:off x="1912567" y="2785021"/>
            <a:ext cx="2966" cy="2543"/>
          </a:xfrm>
          <a:custGeom>
            <a:rect b="b" l="l" r="r" t="t"/>
            <a:pathLst>
              <a:path extrusionOk="0" h="3810" w="4444">
                <a:moveTo>
                  <a:pt x="0" y="3614"/>
                </a:moveTo>
                <a:lnTo>
                  <a:pt x="1557" y="2298"/>
                </a:lnTo>
                <a:lnTo>
                  <a:pt x="2203" y="0"/>
                </a:lnTo>
                <a:lnTo>
                  <a:pt x="4096" y="1843"/>
                </a:lnTo>
                <a:lnTo>
                  <a:pt x="0" y="36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1" name="Google Shape;2661;g2b5c250f245_0_0"/>
          <p:cNvSpPr/>
          <p:nvPr/>
        </p:nvSpPr>
        <p:spPr>
          <a:xfrm>
            <a:off x="1708952" y="2678043"/>
            <a:ext cx="2119" cy="4662"/>
          </a:xfrm>
          <a:custGeom>
            <a:rect b="b" l="l" r="r" t="t"/>
            <a:pathLst>
              <a:path extrusionOk="0" h="6985" w="3175">
                <a:moveTo>
                  <a:pt x="2778" y="6870"/>
                </a:moveTo>
                <a:lnTo>
                  <a:pt x="1772" y="6176"/>
                </a:lnTo>
                <a:lnTo>
                  <a:pt x="838" y="4979"/>
                </a:lnTo>
                <a:lnTo>
                  <a:pt x="0" y="2824"/>
                </a:lnTo>
                <a:lnTo>
                  <a:pt x="1988" y="0"/>
                </a:lnTo>
                <a:lnTo>
                  <a:pt x="1964" y="3878"/>
                </a:lnTo>
                <a:lnTo>
                  <a:pt x="2778" y="68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2" name="Google Shape;2662;g2b5c250f245_0_0"/>
          <p:cNvSpPr/>
          <p:nvPr/>
        </p:nvSpPr>
        <p:spPr>
          <a:xfrm>
            <a:off x="1861819" y="2782595"/>
            <a:ext cx="1695" cy="848"/>
          </a:xfrm>
          <a:custGeom>
            <a:rect b="b" l="l" r="r" t="t"/>
            <a:pathLst>
              <a:path extrusionOk="0" h="1270" w="2539">
                <a:moveTo>
                  <a:pt x="1125" y="1149"/>
                </a:moveTo>
                <a:lnTo>
                  <a:pt x="0" y="1125"/>
                </a:lnTo>
                <a:lnTo>
                  <a:pt x="527" y="239"/>
                </a:lnTo>
                <a:lnTo>
                  <a:pt x="1413" y="0"/>
                </a:lnTo>
                <a:lnTo>
                  <a:pt x="2515" y="71"/>
                </a:lnTo>
                <a:lnTo>
                  <a:pt x="1940" y="766"/>
                </a:lnTo>
                <a:lnTo>
                  <a:pt x="1125" y="114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3" name="Google Shape;2663;g2b5c250f245_0_0"/>
          <p:cNvSpPr/>
          <p:nvPr/>
        </p:nvSpPr>
        <p:spPr>
          <a:xfrm>
            <a:off x="1710805" y="2682623"/>
            <a:ext cx="3391" cy="2967"/>
          </a:xfrm>
          <a:custGeom>
            <a:rect b="b" l="l" r="r" t="t"/>
            <a:pathLst>
              <a:path extrusionOk="0" h="4445" w="5080">
                <a:moveTo>
                  <a:pt x="1676" y="3902"/>
                </a:moveTo>
                <a:lnTo>
                  <a:pt x="598" y="2202"/>
                </a:lnTo>
                <a:lnTo>
                  <a:pt x="0" y="0"/>
                </a:lnTo>
                <a:lnTo>
                  <a:pt x="1269" y="885"/>
                </a:lnTo>
                <a:lnTo>
                  <a:pt x="2659" y="933"/>
                </a:lnTo>
                <a:lnTo>
                  <a:pt x="4096" y="861"/>
                </a:lnTo>
                <a:lnTo>
                  <a:pt x="4216" y="1316"/>
                </a:lnTo>
                <a:lnTo>
                  <a:pt x="4383" y="1627"/>
                </a:lnTo>
                <a:lnTo>
                  <a:pt x="4479" y="2106"/>
                </a:lnTo>
                <a:lnTo>
                  <a:pt x="1676" y="39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4" name="Google Shape;2664;g2b5c250f245_0_0"/>
          <p:cNvSpPr/>
          <p:nvPr/>
        </p:nvSpPr>
        <p:spPr>
          <a:xfrm>
            <a:off x="1999836" y="2893451"/>
            <a:ext cx="424" cy="848"/>
          </a:xfrm>
          <a:custGeom>
            <a:rect b="b" l="l" r="r" t="t"/>
            <a:pathLst>
              <a:path extrusionOk="0" h="1270" w="635">
                <a:moveTo>
                  <a:pt x="0" y="646"/>
                </a:moveTo>
                <a:lnTo>
                  <a:pt x="95" y="406"/>
                </a:lnTo>
                <a:lnTo>
                  <a:pt x="71" y="215"/>
                </a:lnTo>
                <a:lnTo>
                  <a:pt x="143" y="0"/>
                </a:lnTo>
                <a:lnTo>
                  <a:pt x="383" y="191"/>
                </a:lnTo>
                <a:lnTo>
                  <a:pt x="479" y="383"/>
                </a:lnTo>
                <a:lnTo>
                  <a:pt x="0" y="6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5" name="Google Shape;2665;g2b5c250f245_0_0"/>
          <p:cNvSpPr/>
          <p:nvPr/>
        </p:nvSpPr>
        <p:spPr>
          <a:xfrm>
            <a:off x="1997424" y="2940053"/>
            <a:ext cx="1272" cy="1271"/>
          </a:xfrm>
          <a:custGeom>
            <a:rect b="b" l="l" r="r" t="t"/>
            <a:pathLst>
              <a:path extrusionOk="0" h="1904" w="1905">
                <a:moveTo>
                  <a:pt x="1509" y="1843"/>
                </a:moveTo>
                <a:lnTo>
                  <a:pt x="383" y="1101"/>
                </a:lnTo>
                <a:lnTo>
                  <a:pt x="0" y="502"/>
                </a:lnTo>
                <a:lnTo>
                  <a:pt x="0" y="0"/>
                </a:lnTo>
                <a:lnTo>
                  <a:pt x="527" y="718"/>
                </a:lnTo>
                <a:lnTo>
                  <a:pt x="1006" y="1484"/>
                </a:lnTo>
                <a:lnTo>
                  <a:pt x="1509" y="18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6" name="Google Shape;2666;g2b5c250f245_0_0"/>
          <p:cNvSpPr/>
          <p:nvPr/>
        </p:nvSpPr>
        <p:spPr>
          <a:xfrm>
            <a:off x="1684502" y="2658626"/>
            <a:ext cx="2543" cy="13140"/>
          </a:xfrm>
          <a:custGeom>
            <a:rect b="b" l="l" r="r" t="t"/>
            <a:pathLst>
              <a:path extrusionOk="0" h="19685" w="3810">
                <a:moveTo>
                  <a:pt x="1295" y="18745"/>
                </a:moveTo>
                <a:lnTo>
                  <a:pt x="0" y="18503"/>
                </a:lnTo>
                <a:lnTo>
                  <a:pt x="927" y="19075"/>
                </a:lnTo>
                <a:lnTo>
                  <a:pt x="1295" y="18745"/>
                </a:lnTo>
                <a:close/>
              </a:path>
              <a:path extrusionOk="0" h="19685" w="3810">
                <a:moveTo>
                  <a:pt x="3187" y="0"/>
                </a:moveTo>
                <a:lnTo>
                  <a:pt x="2705" y="863"/>
                </a:lnTo>
                <a:lnTo>
                  <a:pt x="2273" y="1358"/>
                </a:lnTo>
                <a:lnTo>
                  <a:pt x="2781" y="863"/>
                </a:lnTo>
                <a:lnTo>
                  <a:pt x="318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7" name="Google Shape;2667;g2b5c250f245_0_0"/>
          <p:cNvSpPr/>
          <p:nvPr/>
        </p:nvSpPr>
        <p:spPr>
          <a:xfrm>
            <a:off x="1729216" y="2672537"/>
            <a:ext cx="424" cy="848"/>
          </a:xfrm>
          <a:custGeom>
            <a:rect b="b" l="l" r="r" t="t"/>
            <a:pathLst>
              <a:path extrusionOk="0" h="1270" w="635">
                <a:moveTo>
                  <a:pt x="71" y="885"/>
                </a:moveTo>
                <a:lnTo>
                  <a:pt x="95" y="167"/>
                </a:lnTo>
                <a:lnTo>
                  <a:pt x="95" y="0"/>
                </a:lnTo>
                <a:lnTo>
                  <a:pt x="71" y="8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8" name="Google Shape;2668;g2b5c250f245_0_0"/>
          <p:cNvSpPr/>
          <p:nvPr/>
        </p:nvSpPr>
        <p:spPr>
          <a:xfrm>
            <a:off x="1683426" y="2669505"/>
            <a:ext cx="3391" cy="2119"/>
          </a:xfrm>
          <a:custGeom>
            <a:rect b="b" l="l" r="r" t="t"/>
            <a:pathLst>
              <a:path extrusionOk="0" h="3175" w="5080">
                <a:moveTo>
                  <a:pt x="1346" y="1866"/>
                </a:moveTo>
                <a:lnTo>
                  <a:pt x="990" y="1562"/>
                </a:lnTo>
                <a:lnTo>
                  <a:pt x="457" y="1079"/>
                </a:lnTo>
                <a:lnTo>
                  <a:pt x="50" y="1651"/>
                </a:lnTo>
                <a:lnTo>
                  <a:pt x="0" y="2082"/>
                </a:lnTo>
                <a:lnTo>
                  <a:pt x="1346" y="1866"/>
                </a:lnTo>
                <a:close/>
              </a:path>
              <a:path extrusionOk="0" h="3175" w="5080">
                <a:moveTo>
                  <a:pt x="2908" y="1727"/>
                </a:moveTo>
                <a:lnTo>
                  <a:pt x="2781" y="1346"/>
                </a:lnTo>
                <a:lnTo>
                  <a:pt x="2476" y="800"/>
                </a:lnTo>
                <a:lnTo>
                  <a:pt x="1879" y="0"/>
                </a:lnTo>
                <a:lnTo>
                  <a:pt x="2108" y="647"/>
                </a:lnTo>
                <a:lnTo>
                  <a:pt x="2476" y="1244"/>
                </a:lnTo>
                <a:lnTo>
                  <a:pt x="2908" y="1727"/>
                </a:lnTo>
                <a:close/>
              </a:path>
              <a:path extrusionOk="0" h="3175" w="5080">
                <a:moveTo>
                  <a:pt x="4635" y="2946"/>
                </a:moveTo>
                <a:lnTo>
                  <a:pt x="3962" y="2667"/>
                </a:lnTo>
                <a:lnTo>
                  <a:pt x="3378" y="2260"/>
                </a:lnTo>
                <a:lnTo>
                  <a:pt x="2908" y="1727"/>
                </a:lnTo>
                <a:lnTo>
                  <a:pt x="3022" y="2082"/>
                </a:lnTo>
                <a:lnTo>
                  <a:pt x="3022" y="2324"/>
                </a:lnTo>
                <a:lnTo>
                  <a:pt x="3289" y="2514"/>
                </a:lnTo>
                <a:lnTo>
                  <a:pt x="3810" y="2616"/>
                </a:lnTo>
                <a:lnTo>
                  <a:pt x="4635" y="29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69" name="Google Shape;2669;g2b5c250f245_0_0"/>
          <p:cNvSpPr/>
          <p:nvPr/>
        </p:nvSpPr>
        <p:spPr>
          <a:xfrm>
            <a:off x="1949072" y="2840146"/>
            <a:ext cx="1695" cy="424"/>
          </a:xfrm>
          <a:custGeom>
            <a:rect b="b" l="l" r="r" t="t"/>
            <a:pathLst>
              <a:path extrusionOk="0" h="635" w="2539">
                <a:moveTo>
                  <a:pt x="0" y="454"/>
                </a:moveTo>
                <a:lnTo>
                  <a:pt x="71" y="263"/>
                </a:lnTo>
                <a:lnTo>
                  <a:pt x="95" y="0"/>
                </a:lnTo>
                <a:lnTo>
                  <a:pt x="1557" y="119"/>
                </a:lnTo>
                <a:lnTo>
                  <a:pt x="2132" y="383"/>
                </a:lnTo>
                <a:lnTo>
                  <a:pt x="0" y="4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0" name="Google Shape;2670;g2b5c250f245_0_0"/>
          <p:cNvSpPr/>
          <p:nvPr/>
        </p:nvSpPr>
        <p:spPr>
          <a:xfrm>
            <a:off x="1667173" y="2645443"/>
            <a:ext cx="351381" cy="306452"/>
          </a:xfrm>
          <a:custGeom>
            <a:rect b="b" l="l" r="r" t="t"/>
            <a:pathLst>
              <a:path extrusionOk="0" h="459104" w="526414">
                <a:moveTo>
                  <a:pt x="3479" y="1790"/>
                </a:moveTo>
                <a:lnTo>
                  <a:pt x="2082" y="266"/>
                </a:lnTo>
                <a:lnTo>
                  <a:pt x="1485" y="622"/>
                </a:lnTo>
                <a:lnTo>
                  <a:pt x="1219" y="0"/>
                </a:lnTo>
                <a:lnTo>
                  <a:pt x="647" y="355"/>
                </a:lnTo>
                <a:lnTo>
                  <a:pt x="0" y="2362"/>
                </a:lnTo>
                <a:lnTo>
                  <a:pt x="1701" y="2921"/>
                </a:lnTo>
                <a:lnTo>
                  <a:pt x="3479" y="1790"/>
                </a:lnTo>
                <a:close/>
              </a:path>
              <a:path extrusionOk="0" h="459104" w="526414">
                <a:moveTo>
                  <a:pt x="10033" y="25488"/>
                </a:moveTo>
                <a:lnTo>
                  <a:pt x="9423" y="24599"/>
                </a:lnTo>
                <a:lnTo>
                  <a:pt x="8775" y="30949"/>
                </a:lnTo>
                <a:lnTo>
                  <a:pt x="9956" y="26390"/>
                </a:lnTo>
                <a:lnTo>
                  <a:pt x="10033" y="25488"/>
                </a:lnTo>
                <a:close/>
              </a:path>
              <a:path extrusionOk="0" h="459104" w="526414">
                <a:moveTo>
                  <a:pt x="10426" y="24599"/>
                </a:moveTo>
                <a:lnTo>
                  <a:pt x="10185" y="25488"/>
                </a:lnTo>
                <a:lnTo>
                  <a:pt x="10287" y="25869"/>
                </a:lnTo>
                <a:lnTo>
                  <a:pt x="10388" y="26022"/>
                </a:lnTo>
                <a:lnTo>
                  <a:pt x="10426" y="24599"/>
                </a:lnTo>
                <a:close/>
              </a:path>
              <a:path extrusionOk="0" h="459104" w="526414">
                <a:moveTo>
                  <a:pt x="12026" y="28409"/>
                </a:moveTo>
                <a:lnTo>
                  <a:pt x="10388" y="26022"/>
                </a:lnTo>
                <a:lnTo>
                  <a:pt x="10261" y="32219"/>
                </a:lnTo>
                <a:lnTo>
                  <a:pt x="12026" y="28409"/>
                </a:lnTo>
                <a:close/>
              </a:path>
              <a:path extrusionOk="0" h="459104" w="526414">
                <a:moveTo>
                  <a:pt x="14211" y="17373"/>
                </a:moveTo>
                <a:lnTo>
                  <a:pt x="13589" y="17310"/>
                </a:lnTo>
                <a:lnTo>
                  <a:pt x="12966" y="17157"/>
                </a:lnTo>
                <a:lnTo>
                  <a:pt x="12484" y="16776"/>
                </a:lnTo>
                <a:lnTo>
                  <a:pt x="11455" y="18669"/>
                </a:lnTo>
                <a:lnTo>
                  <a:pt x="12992" y="17475"/>
                </a:lnTo>
                <a:lnTo>
                  <a:pt x="14211" y="17373"/>
                </a:lnTo>
                <a:close/>
              </a:path>
              <a:path extrusionOk="0" h="459104" w="526414">
                <a:moveTo>
                  <a:pt x="15087" y="35433"/>
                </a:moveTo>
                <a:lnTo>
                  <a:pt x="14262" y="35445"/>
                </a:lnTo>
                <a:lnTo>
                  <a:pt x="15074" y="35712"/>
                </a:lnTo>
                <a:lnTo>
                  <a:pt x="15087" y="35433"/>
                </a:lnTo>
                <a:close/>
              </a:path>
              <a:path extrusionOk="0" h="459104" w="526414">
                <a:moveTo>
                  <a:pt x="17272" y="35407"/>
                </a:moveTo>
                <a:lnTo>
                  <a:pt x="15938" y="35090"/>
                </a:lnTo>
                <a:lnTo>
                  <a:pt x="15887" y="34010"/>
                </a:lnTo>
                <a:lnTo>
                  <a:pt x="15544" y="33108"/>
                </a:lnTo>
                <a:lnTo>
                  <a:pt x="15214" y="34010"/>
                </a:lnTo>
                <a:lnTo>
                  <a:pt x="15087" y="35433"/>
                </a:lnTo>
                <a:lnTo>
                  <a:pt x="17272" y="35407"/>
                </a:lnTo>
                <a:close/>
              </a:path>
              <a:path extrusionOk="0" h="459104" w="526414">
                <a:moveTo>
                  <a:pt x="18923" y="16992"/>
                </a:moveTo>
                <a:lnTo>
                  <a:pt x="16776" y="17526"/>
                </a:lnTo>
                <a:lnTo>
                  <a:pt x="14693" y="17424"/>
                </a:lnTo>
                <a:lnTo>
                  <a:pt x="14909" y="17475"/>
                </a:lnTo>
                <a:lnTo>
                  <a:pt x="12433" y="22288"/>
                </a:lnTo>
                <a:lnTo>
                  <a:pt x="15049" y="21424"/>
                </a:lnTo>
                <a:lnTo>
                  <a:pt x="17653" y="20586"/>
                </a:lnTo>
                <a:lnTo>
                  <a:pt x="18923" y="16992"/>
                </a:lnTo>
                <a:close/>
              </a:path>
              <a:path extrusionOk="0" h="459104" w="526414">
                <a:moveTo>
                  <a:pt x="22326" y="9931"/>
                </a:moveTo>
                <a:lnTo>
                  <a:pt x="20993" y="8394"/>
                </a:lnTo>
                <a:lnTo>
                  <a:pt x="19837" y="12992"/>
                </a:lnTo>
                <a:lnTo>
                  <a:pt x="22326" y="9931"/>
                </a:lnTo>
                <a:close/>
              </a:path>
              <a:path extrusionOk="0" h="459104" w="526414">
                <a:moveTo>
                  <a:pt x="25908" y="21755"/>
                </a:moveTo>
                <a:lnTo>
                  <a:pt x="25273" y="20815"/>
                </a:lnTo>
                <a:lnTo>
                  <a:pt x="25298" y="22059"/>
                </a:lnTo>
                <a:lnTo>
                  <a:pt x="25908" y="21755"/>
                </a:lnTo>
                <a:close/>
              </a:path>
              <a:path extrusionOk="0" h="459104" w="526414">
                <a:moveTo>
                  <a:pt x="27863" y="20789"/>
                </a:moveTo>
                <a:lnTo>
                  <a:pt x="25908" y="21755"/>
                </a:lnTo>
                <a:lnTo>
                  <a:pt x="26111" y="22059"/>
                </a:lnTo>
                <a:lnTo>
                  <a:pt x="27863" y="20789"/>
                </a:lnTo>
                <a:close/>
              </a:path>
              <a:path extrusionOk="0" h="459104" w="526414">
                <a:moveTo>
                  <a:pt x="28054" y="11150"/>
                </a:moveTo>
                <a:lnTo>
                  <a:pt x="25590" y="8737"/>
                </a:lnTo>
                <a:lnTo>
                  <a:pt x="26085" y="10007"/>
                </a:lnTo>
                <a:lnTo>
                  <a:pt x="28054" y="11150"/>
                </a:lnTo>
                <a:close/>
              </a:path>
              <a:path extrusionOk="0" h="459104" w="526414">
                <a:moveTo>
                  <a:pt x="30403" y="16256"/>
                </a:moveTo>
                <a:lnTo>
                  <a:pt x="29489" y="15798"/>
                </a:lnTo>
                <a:lnTo>
                  <a:pt x="28562" y="15506"/>
                </a:lnTo>
                <a:lnTo>
                  <a:pt x="27724" y="16014"/>
                </a:lnTo>
                <a:lnTo>
                  <a:pt x="28244" y="16179"/>
                </a:lnTo>
                <a:lnTo>
                  <a:pt x="29425" y="16471"/>
                </a:lnTo>
                <a:lnTo>
                  <a:pt x="30403" y="16256"/>
                </a:lnTo>
                <a:close/>
              </a:path>
              <a:path extrusionOk="0" h="459104" w="526414">
                <a:moveTo>
                  <a:pt x="34264" y="17500"/>
                </a:moveTo>
                <a:lnTo>
                  <a:pt x="31813" y="15100"/>
                </a:lnTo>
                <a:lnTo>
                  <a:pt x="31546" y="15849"/>
                </a:lnTo>
                <a:lnTo>
                  <a:pt x="31000" y="16129"/>
                </a:lnTo>
                <a:lnTo>
                  <a:pt x="30403" y="16256"/>
                </a:lnTo>
                <a:lnTo>
                  <a:pt x="32156" y="17132"/>
                </a:lnTo>
                <a:lnTo>
                  <a:pt x="33782" y="18808"/>
                </a:lnTo>
                <a:lnTo>
                  <a:pt x="34264" y="17500"/>
                </a:lnTo>
                <a:close/>
              </a:path>
              <a:path extrusionOk="0" h="459104" w="526414">
                <a:moveTo>
                  <a:pt x="62433" y="33489"/>
                </a:moveTo>
                <a:lnTo>
                  <a:pt x="61087" y="34734"/>
                </a:lnTo>
                <a:lnTo>
                  <a:pt x="62433" y="33489"/>
                </a:lnTo>
                <a:close/>
              </a:path>
              <a:path extrusionOk="0" h="459104" w="526414">
                <a:moveTo>
                  <a:pt x="63360" y="15417"/>
                </a:moveTo>
                <a:lnTo>
                  <a:pt x="60896" y="16725"/>
                </a:lnTo>
                <a:lnTo>
                  <a:pt x="61328" y="18021"/>
                </a:lnTo>
                <a:lnTo>
                  <a:pt x="60947" y="18999"/>
                </a:lnTo>
                <a:lnTo>
                  <a:pt x="60756" y="20637"/>
                </a:lnTo>
                <a:lnTo>
                  <a:pt x="63360" y="15417"/>
                </a:lnTo>
                <a:close/>
              </a:path>
              <a:path extrusionOk="0" h="459104" w="526414">
                <a:moveTo>
                  <a:pt x="69646" y="31902"/>
                </a:moveTo>
                <a:lnTo>
                  <a:pt x="69240" y="30619"/>
                </a:lnTo>
                <a:lnTo>
                  <a:pt x="67779" y="30645"/>
                </a:lnTo>
                <a:lnTo>
                  <a:pt x="66522" y="31280"/>
                </a:lnTo>
                <a:lnTo>
                  <a:pt x="65087" y="31280"/>
                </a:lnTo>
                <a:lnTo>
                  <a:pt x="64871" y="32918"/>
                </a:lnTo>
                <a:lnTo>
                  <a:pt x="68618" y="33197"/>
                </a:lnTo>
                <a:lnTo>
                  <a:pt x="69646" y="31902"/>
                </a:lnTo>
                <a:close/>
              </a:path>
              <a:path extrusionOk="0" h="459104" w="526414">
                <a:moveTo>
                  <a:pt x="77457" y="17995"/>
                </a:moveTo>
                <a:lnTo>
                  <a:pt x="73240" y="16370"/>
                </a:lnTo>
                <a:lnTo>
                  <a:pt x="72212" y="17665"/>
                </a:lnTo>
                <a:lnTo>
                  <a:pt x="68414" y="17348"/>
                </a:lnTo>
                <a:lnTo>
                  <a:pt x="70764" y="19939"/>
                </a:lnTo>
                <a:lnTo>
                  <a:pt x="71793" y="18643"/>
                </a:lnTo>
                <a:lnTo>
                  <a:pt x="77457" y="17995"/>
                </a:lnTo>
                <a:close/>
              </a:path>
              <a:path extrusionOk="0" h="459104" w="526414">
                <a:moveTo>
                  <a:pt x="78790" y="22987"/>
                </a:moveTo>
                <a:lnTo>
                  <a:pt x="76657" y="19519"/>
                </a:lnTo>
                <a:lnTo>
                  <a:pt x="76974" y="22479"/>
                </a:lnTo>
                <a:lnTo>
                  <a:pt x="78790" y="22987"/>
                </a:lnTo>
                <a:close/>
              </a:path>
              <a:path extrusionOk="0" h="459104" w="526414">
                <a:moveTo>
                  <a:pt x="80276" y="25869"/>
                </a:moveTo>
                <a:lnTo>
                  <a:pt x="79730" y="26009"/>
                </a:lnTo>
                <a:lnTo>
                  <a:pt x="79984" y="26390"/>
                </a:lnTo>
                <a:lnTo>
                  <a:pt x="80276" y="25869"/>
                </a:lnTo>
                <a:close/>
              </a:path>
              <a:path extrusionOk="0" h="459104" w="526414">
                <a:moveTo>
                  <a:pt x="81953" y="24599"/>
                </a:moveTo>
                <a:lnTo>
                  <a:pt x="81521" y="24599"/>
                </a:lnTo>
                <a:lnTo>
                  <a:pt x="81622" y="23329"/>
                </a:lnTo>
                <a:lnTo>
                  <a:pt x="81902" y="19519"/>
                </a:lnTo>
                <a:lnTo>
                  <a:pt x="80035" y="23329"/>
                </a:lnTo>
                <a:lnTo>
                  <a:pt x="78790" y="22987"/>
                </a:lnTo>
                <a:lnTo>
                  <a:pt x="80060" y="25069"/>
                </a:lnTo>
                <a:lnTo>
                  <a:pt x="79006" y="25869"/>
                </a:lnTo>
                <a:lnTo>
                  <a:pt x="77330" y="25869"/>
                </a:lnTo>
                <a:lnTo>
                  <a:pt x="76974" y="22479"/>
                </a:lnTo>
                <a:lnTo>
                  <a:pt x="75412" y="22059"/>
                </a:lnTo>
                <a:lnTo>
                  <a:pt x="72085" y="23329"/>
                </a:lnTo>
                <a:lnTo>
                  <a:pt x="70269" y="28409"/>
                </a:lnTo>
                <a:lnTo>
                  <a:pt x="79679" y="26022"/>
                </a:lnTo>
                <a:lnTo>
                  <a:pt x="79629" y="25869"/>
                </a:lnTo>
                <a:lnTo>
                  <a:pt x="80327" y="25488"/>
                </a:lnTo>
                <a:lnTo>
                  <a:pt x="81330" y="27139"/>
                </a:lnTo>
                <a:lnTo>
                  <a:pt x="81508" y="24841"/>
                </a:lnTo>
                <a:lnTo>
                  <a:pt x="81953" y="24599"/>
                </a:lnTo>
                <a:close/>
              </a:path>
              <a:path extrusionOk="0" h="459104" w="526414">
                <a:moveTo>
                  <a:pt x="97155" y="75399"/>
                </a:moveTo>
                <a:lnTo>
                  <a:pt x="93878" y="75399"/>
                </a:lnTo>
                <a:lnTo>
                  <a:pt x="95923" y="77939"/>
                </a:lnTo>
                <a:lnTo>
                  <a:pt x="97155" y="75399"/>
                </a:lnTo>
                <a:close/>
              </a:path>
              <a:path extrusionOk="0" h="459104" w="526414">
                <a:moveTo>
                  <a:pt x="114350" y="50990"/>
                </a:moveTo>
                <a:lnTo>
                  <a:pt x="113525" y="50634"/>
                </a:lnTo>
                <a:lnTo>
                  <a:pt x="108978" y="59055"/>
                </a:lnTo>
                <a:lnTo>
                  <a:pt x="114350" y="50990"/>
                </a:lnTo>
                <a:close/>
              </a:path>
              <a:path extrusionOk="0" h="459104" w="526414">
                <a:moveTo>
                  <a:pt x="118440" y="35331"/>
                </a:moveTo>
                <a:lnTo>
                  <a:pt x="117309" y="34404"/>
                </a:lnTo>
                <a:lnTo>
                  <a:pt x="117817" y="35407"/>
                </a:lnTo>
                <a:lnTo>
                  <a:pt x="117894" y="36385"/>
                </a:lnTo>
                <a:lnTo>
                  <a:pt x="117767" y="37299"/>
                </a:lnTo>
                <a:lnTo>
                  <a:pt x="118351" y="36360"/>
                </a:lnTo>
                <a:lnTo>
                  <a:pt x="118440" y="35331"/>
                </a:lnTo>
                <a:close/>
              </a:path>
              <a:path extrusionOk="0" h="459104" w="526414">
                <a:moveTo>
                  <a:pt x="119900" y="81724"/>
                </a:moveTo>
                <a:lnTo>
                  <a:pt x="118656" y="79209"/>
                </a:lnTo>
                <a:lnTo>
                  <a:pt x="118973" y="80479"/>
                </a:lnTo>
                <a:lnTo>
                  <a:pt x="119875" y="81749"/>
                </a:lnTo>
                <a:close/>
              </a:path>
              <a:path extrusionOk="0" h="459104" w="526414">
                <a:moveTo>
                  <a:pt x="160312" y="60032"/>
                </a:moveTo>
                <a:lnTo>
                  <a:pt x="159766" y="60134"/>
                </a:lnTo>
                <a:lnTo>
                  <a:pt x="159143" y="60299"/>
                </a:lnTo>
                <a:lnTo>
                  <a:pt x="158445" y="60591"/>
                </a:lnTo>
                <a:lnTo>
                  <a:pt x="159385" y="60464"/>
                </a:lnTo>
                <a:lnTo>
                  <a:pt x="159905" y="60248"/>
                </a:lnTo>
                <a:lnTo>
                  <a:pt x="160312" y="60032"/>
                </a:lnTo>
                <a:close/>
              </a:path>
              <a:path extrusionOk="0" h="459104" w="526414">
                <a:moveTo>
                  <a:pt x="162191" y="58902"/>
                </a:moveTo>
                <a:lnTo>
                  <a:pt x="160769" y="55270"/>
                </a:lnTo>
                <a:lnTo>
                  <a:pt x="158737" y="56680"/>
                </a:lnTo>
                <a:lnTo>
                  <a:pt x="162191" y="58902"/>
                </a:lnTo>
                <a:close/>
              </a:path>
              <a:path extrusionOk="0" h="459104" w="526414">
                <a:moveTo>
                  <a:pt x="162471" y="59601"/>
                </a:moveTo>
                <a:lnTo>
                  <a:pt x="162204" y="58915"/>
                </a:lnTo>
                <a:lnTo>
                  <a:pt x="160312" y="60032"/>
                </a:lnTo>
                <a:lnTo>
                  <a:pt x="162471" y="59601"/>
                </a:lnTo>
                <a:close/>
              </a:path>
              <a:path extrusionOk="0" h="459104" w="526414">
                <a:moveTo>
                  <a:pt x="166471" y="55219"/>
                </a:moveTo>
                <a:lnTo>
                  <a:pt x="164071" y="51054"/>
                </a:lnTo>
                <a:lnTo>
                  <a:pt x="162547" y="59588"/>
                </a:lnTo>
                <a:lnTo>
                  <a:pt x="163715" y="59347"/>
                </a:lnTo>
                <a:lnTo>
                  <a:pt x="164147" y="61188"/>
                </a:lnTo>
                <a:lnTo>
                  <a:pt x="164871" y="59347"/>
                </a:lnTo>
                <a:lnTo>
                  <a:pt x="166471" y="55219"/>
                </a:lnTo>
                <a:close/>
              </a:path>
              <a:path extrusionOk="0" h="459104" w="526414">
                <a:moveTo>
                  <a:pt x="177800" y="70319"/>
                </a:moveTo>
                <a:lnTo>
                  <a:pt x="176491" y="70319"/>
                </a:lnTo>
                <a:lnTo>
                  <a:pt x="175971" y="71196"/>
                </a:lnTo>
                <a:lnTo>
                  <a:pt x="177800" y="70319"/>
                </a:lnTo>
                <a:close/>
              </a:path>
              <a:path extrusionOk="0" h="459104" w="526414">
                <a:moveTo>
                  <a:pt x="179870" y="72859"/>
                </a:moveTo>
                <a:lnTo>
                  <a:pt x="179438" y="70319"/>
                </a:lnTo>
                <a:lnTo>
                  <a:pt x="179527" y="73202"/>
                </a:lnTo>
                <a:lnTo>
                  <a:pt x="179870" y="72859"/>
                </a:lnTo>
                <a:close/>
              </a:path>
              <a:path extrusionOk="0" h="459104" w="526414">
                <a:moveTo>
                  <a:pt x="189852" y="77749"/>
                </a:moveTo>
                <a:lnTo>
                  <a:pt x="189712" y="77800"/>
                </a:lnTo>
                <a:lnTo>
                  <a:pt x="189712" y="78041"/>
                </a:lnTo>
                <a:lnTo>
                  <a:pt x="189852" y="77749"/>
                </a:lnTo>
                <a:close/>
              </a:path>
              <a:path extrusionOk="0" h="459104" w="526414">
                <a:moveTo>
                  <a:pt x="195529" y="77939"/>
                </a:moveTo>
                <a:lnTo>
                  <a:pt x="191008" y="81013"/>
                </a:lnTo>
                <a:lnTo>
                  <a:pt x="190411" y="79832"/>
                </a:lnTo>
                <a:lnTo>
                  <a:pt x="189712" y="78041"/>
                </a:lnTo>
                <a:lnTo>
                  <a:pt x="184505" y="88722"/>
                </a:lnTo>
                <a:lnTo>
                  <a:pt x="195529" y="77939"/>
                </a:lnTo>
                <a:close/>
              </a:path>
              <a:path extrusionOk="0" h="459104" w="526414">
                <a:moveTo>
                  <a:pt x="210870" y="100012"/>
                </a:moveTo>
                <a:lnTo>
                  <a:pt x="210845" y="99529"/>
                </a:lnTo>
                <a:lnTo>
                  <a:pt x="210045" y="99529"/>
                </a:lnTo>
                <a:lnTo>
                  <a:pt x="210464" y="100164"/>
                </a:lnTo>
                <a:lnTo>
                  <a:pt x="210870" y="100012"/>
                </a:lnTo>
                <a:close/>
              </a:path>
              <a:path extrusionOk="0" h="459104" w="526414">
                <a:moveTo>
                  <a:pt x="212153" y="99529"/>
                </a:moveTo>
                <a:lnTo>
                  <a:pt x="210870" y="100012"/>
                </a:lnTo>
                <a:lnTo>
                  <a:pt x="210934" y="100799"/>
                </a:lnTo>
                <a:lnTo>
                  <a:pt x="212153" y="99529"/>
                </a:lnTo>
                <a:close/>
              </a:path>
              <a:path extrusionOk="0" h="459104" w="526414">
                <a:moveTo>
                  <a:pt x="218274" y="98564"/>
                </a:moveTo>
                <a:lnTo>
                  <a:pt x="217957" y="98259"/>
                </a:lnTo>
                <a:lnTo>
                  <a:pt x="217335" y="98894"/>
                </a:lnTo>
                <a:lnTo>
                  <a:pt x="218274" y="98564"/>
                </a:lnTo>
                <a:close/>
              </a:path>
              <a:path extrusionOk="0" h="459104" w="526414">
                <a:moveTo>
                  <a:pt x="220535" y="100799"/>
                </a:moveTo>
                <a:lnTo>
                  <a:pt x="219189" y="98259"/>
                </a:lnTo>
                <a:lnTo>
                  <a:pt x="218274" y="98564"/>
                </a:lnTo>
                <a:lnTo>
                  <a:pt x="220535" y="100799"/>
                </a:lnTo>
                <a:close/>
              </a:path>
              <a:path extrusionOk="0" h="459104" w="526414">
                <a:moveTo>
                  <a:pt x="232511" y="134658"/>
                </a:moveTo>
                <a:lnTo>
                  <a:pt x="232333" y="134759"/>
                </a:lnTo>
                <a:lnTo>
                  <a:pt x="232346" y="135089"/>
                </a:lnTo>
                <a:lnTo>
                  <a:pt x="232511" y="134658"/>
                </a:lnTo>
                <a:close/>
              </a:path>
              <a:path extrusionOk="0" h="459104" w="526414">
                <a:moveTo>
                  <a:pt x="233235" y="110959"/>
                </a:moveTo>
                <a:lnTo>
                  <a:pt x="232156" y="109359"/>
                </a:lnTo>
                <a:lnTo>
                  <a:pt x="231902" y="109689"/>
                </a:lnTo>
                <a:lnTo>
                  <a:pt x="233235" y="110959"/>
                </a:lnTo>
                <a:close/>
              </a:path>
              <a:path extrusionOk="0" h="459104" w="526414">
                <a:moveTo>
                  <a:pt x="233934" y="107149"/>
                </a:moveTo>
                <a:lnTo>
                  <a:pt x="230670" y="107149"/>
                </a:lnTo>
                <a:lnTo>
                  <a:pt x="232156" y="109359"/>
                </a:lnTo>
                <a:lnTo>
                  <a:pt x="233934" y="107149"/>
                </a:lnTo>
                <a:close/>
              </a:path>
              <a:path extrusionOk="0" h="459104" w="526414">
                <a:moveTo>
                  <a:pt x="233984" y="133819"/>
                </a:moveTo>
                <a:lnTo>
                  <a:pt x="232829" y="133819"/>
                </a:lnTo>
                <a:lnTo>
                  <a:pt x="232511" y="134658"/>
                </a:lnTo>
                <a:lnTo>
                  <a:pt x="233984" y="133819"/>
                </a:lnTo>
                <a:close/>
              </a:path>
              <a:path extrusionOk="0" h="459104" w="526414">
                <a:moveTo>
                  <a:pt x="247345" y="123672"/>
                </a:moveTo>
                <a:lnTo>
                  <a:pt x="247205" y="122516"/>
                </a:lnTo>
                <a:lnTo>
                  <a:pt x="246964" y="123291"/>
                </a:lnTo>
                <a:lnTo>
                  <a:pt x="246049" y="124726"/>
                </a:lnTo>
                <a:lnTo>
                  <a:pt x="246824" y="124358"/>
                </a:lnTo>
                <a:lnTo>
                  <a:pt x="247345" y="123672"/>
                </a:lnTo>
                <a:close/>
              </a:path>
              <a:path extrusionOk="0" h="459104" w="526414">
                <a:moveTo>
                  <a:pt x="293370" y="150329"/>
                </a:moveTo>
                <a:lnTo>
                  <a:pt x="292950" y="146100"/>
                </a:lnTo>
                <a:lnTo>
                  <a:pt x="291198" y="148780"/>
                </a:lnTo>
                <a:lnTo>
                  <a:pt x="293370" y="150329"/>
                </a:lnTo>
                <a:close/>
              </a:path>
              <a:path extrusionOk="0" h="459104" w="526414">
                <a:moveTo>
                  <a:pt x="295427" y="141439"/>
                </a:moveTo>
                <a:lnTo>
                  <a:pt x="292125" y="137629"/>
                </a:lnTo>
                <a:lnTo>
                  <a:pt x="292950" y="146100"/>
                </a:lnTo>
                <a:lnTo>
                  <a:pt x="293509" y="145249"/>
                </a:lnTo>
                <a:lnTo>
                  <a:pt x="295427" y="141439"/>
                </a:lnTo>
                <a:close/>
              </a:path>
              <a:path extrusionOk="0" h="459104" w="526414">
                <a:moveTo>
                  <a:pt x="305371" y="147370"/>
                </a:moveTo>
                <a:lnTo>
                  <a:pt x="304266" y="148348"/>
                </a:lnTo>
                <a:lnTo>
                  <a:pt x="303542" y="149834"/>
                </a:lnTo>
                <a:lnTo>
                  <a:pt x="303974" y="150342"/>
                </a:lnTo>
                <a:lnTo>
                  <a:pt x="304800" y="151345"/>
                </a:lnTo>
                <a:lnTo>
                  <a:pt x="305371" y="147370"/>
                </a:lnTo>
                <a:close/>
              </a:path>
              <a:path extrusionOk="0" h="459104" w="526414">
                <a:moveTo>
                  <a:pt x="308368" y="159740"/>
                </a:moveTo>
                <a:lnTo>
                  <a:pt x="306857" y="159219"/>
                </a:lnTo>
                <a:lnTo>
                  <a:pt x="307682" y="160820"/>
                </a:lnTo>
                <a:lnTo>
                  <a:pt x="308000" y="160489"/>
                </a:lnTo>
                <a:lnTo>
                  <a:pt x="308343" y="160489"/>
                </a:lnTo>
                <a:lnTo>
                  <a:pt x="308368" y="159740"/>
                </a:lnTo>
                <a:close/>
              </a:path>
              <a:path extrusionOk="0" h="459104" w="526414">
                <a:moveTo>
                  <a:pt x="309803" y="170649"/>
                </a:moveTo>
                <a:lnTo>
                  <a:pt x="307530" y="170649"/>
                </a:lnTo>
                <a:lnTo>
                  <a:pt x="309079" y="171919"/>
                </a:lnTo>
                <a:lnTo>
                  <a:pt x="309803" y="170649"/>
                </a:lnTo>
                <a:close/>
              </a:path>
              <a:path extrusionOk="0" h="459104" w="526414">
                <a:moveTo>
                  <a:pt x="313588" y="152869"/>
                </a:moveTo>
                <a:lnTo>
                  <a:pt x="309778" y="152869"/>
                </a:lnTo>
                <a:lnTo>
                  <a:pt x="309651" y="147789"/>
                </a:lnTo>
                <a:lnTo>
                  <a:pt x="308864" y="149059"/>
                </a:lnTo>
                <a:lnTo>
                  <a:pt x="308368" y="159740"/>
                </a:lnTo>
                <a:lnTo>
                  <a:pt x="310565" y="160489"/>
                </a:lnTo>
                <a:lnTo>
                  <a:pt x="313588" y="152869"/>
                </a:lnTo>
                <a:close/>
              </a:path>
              <a:path extrusionOk="0" h="459104" w="526414">
                <a:moveTo>
                  <a:pt x="314833" y="170649"/>
                </a:moveTo>
                <a:lnTo>
                  <a:pt x="314566" y="170649"/>
                </a:lnTo>
                <a:lnTo>
                  <a:pt x="314693" y="170726"/>
                </a:lnTo>
                <a:lnTo>
                  <a:pt x="314833" y="170649"/>
                </a:lnTo>
                <a:close/>
              </a:path>
              <a:path extrusionOk="0" h="459104" w="526414">
                <a:moveTo>
                  <a:pt x="320128" y="174459"/>
                </a:moveTo>
                <a:lnTo>
                  <a:pt x="319354" y="173189"/>
                </a:lnTo>
                <a:lnTo>
                  <a:pt x="318846" y="173570"/>
                </a:lnTo>
                <a:lnTo>
                  <a:pt x="320128" y="174459"/>
                </a:lnTo>
                <a:close/>
              </a:path>
              <a:path extrusionOk="0" h="459104" w="526414">
                <a:moveTo>
                  <a:pt x="330288" y="175158"/>
                </a:moveTo>
                <a:lnTo>
                  <a:pt x="329882" y="174637"/>
                </a:lnTo>
                <a:lnTo>
                  <a:pt x="327075" y="179514"/>
                </a:lnTo>
                <a:lnTo>
                  <a:pt x="330288" y="175158"/>
                </a:lnTo>
                <a:close/>
              </a:path>
              <a:path extrusionOk="0" h="459104" w="526414">
                <a:moveTo>
                  <a:pt x="333832" y="182079"/>
                </a:moveTo>
                <a:lnTo>
                  <a:pt x="333451" y="180809"/>
                </a:lnTo>
                <a:lnTo>
                  <a:pt x="333375" y="180949"/>
                </a:lnTo>
                <a:lnTo>
                  <a:pt x="333832" y="182079"/>
                </a:lnTo>
                <a:close/>
              </a:path>
              <a:path extrusionOk="0" h="459104" w="526414">
                <a:moveTo>
                  <a:pt x="357276" y="189915"/>
                </a:moveTo>
                <a:lnTo>
                  <a:pt x="354533" y="188760"/>
                </a:lnTo>
                <a:lnTo>
                  <a:pt x="355320" y="189788"/>
                </a:lnTo>
                <a:lnTo>
                  <a:pt x="357276" y="189915"/>
                </a:lnTo>
                <a:close/>
              </a:path>
              <a:path extrusionOk="0" h="459104" w="526414">
                <a:moveTo>
                  <a:pt x="387121" y="233400"/>
                </a:moveTo>
                <a:lnTo>
                  <a:pt x="386969" y="232879"/>
                </a:lnTo>
                <a:lnTo>
                  <a:pt x="386626" y="232879"/>
                </a:lnTo>
                <a:lnTo>
                  <a:pt x="387121" y="233400"/>
                </a:lnTo>
                <a:close/>
              </a:path>
              <a:path extrusionOk="0" h="459104" w="526414">
                <a:moveTo>
                  <a:pt x="402755" y="316699"/>
                </a:moveTo>
                <a:lnTo>
                  <a:pt x="398056" y="315429"/>
                </a:lnTo>
                <a:lnTo>
                  <a:pt x="399135" y="316699"/>
                </a:lnTo>
                <a:lnTo>
                  <a:pt x="401116" y="317969"/>
                </a:lnTo>
                <a:lnTo>
                  <a:pt x="401383" y="316699"/>
                </a:lnTo>
                <a:lnTo>
                  <a:pt x="402755" y="316699"/>
                </a:lnTo>
                <a:close/>
              </a:path>
              <a:path extrusionOk="0" h="459104" w="526414">
                <a:moveTo>
                  <a:pt x="407441" y="317969"/>
                </a:moveTo>
                <a:lnTo>
                  <a:pt x="406793" y="315645"/>
                </a:lnTo>
                <a:lnTo>
                  <a:pt x="404812" y="316699"/>
                </a:lnTo>
                <a:lnTo>
                  <a:pt x="402755" y="316699"/>
                </a:lnTo>
                <a:lnTo>
                  <a:pt x="407441" y="317969"/>
                </a:lnTo>
                <a:close/>
              </a:path>
              <a:path extrusionOk="0" h="459104" w="526414">
                <a:moveTo>
                  <a:pt x="409473" y="320649"/>
                </a:moveTo>
                <a:lnTo>
                  <a:pt x="409219" y="320509"/>
                </a:lnTo>
                <a:lnTo>
                  <a:pt x="409143" y="320789"/>
                </a:lnTo>
                <a:lnTo>
                  <a:pt x="409473" y="320649"/>
                </a:lnTo>
                <a:close/>
              </a:path>
              <a:path extrusionOk="0" h="459104" w="526414">
                <a:moveTo>
                  <a:pt x="409816" y="255739"/>
                </a:moveTo>
                <a:lnTo>
                  <a:pt x="406412" y="253199"/>
                </a:lnTo>
                <a:lnTo>
                  <a:pt x="407212" y="255739"/>
                </a:lnTo>
                <a:lnTo>
                  <a:pt x="407416" y="255739"/>
                </a:lnTo>
                <a:lnTo>
                  <a:pt x="409816" y="255739"/>
                </a:lnTo>
                <a:close/>
              </a:path>
              <a:path extrusionOk="0" h="459104" w="526414">
                <a:moveTo>
                  <a:pt x="414477" y="261645"/>
                </a:moveTo>
                <a:lnTo>
                  <a:pt x="414464" y="259549"/>
                </a:lnTo>
                <a:lnTo>
                  <a:pt x="413105" y="259549"/>
                </a:lnTo>
                <a:lnTo>
                  <a:pt x="414477" y="261645"/>
                </a:lnTo>
                <a:close/>
              </a:path>
              <a:path extrusionOk="0" h="459104" w="526414">
                <a:moveTo>
                  <a:pt x="423710" y="267169"/>
                </a:moveTo>
                <a:lnTo>
                  <a:pt x="419404" y="267169"/>
                </a:lnTo>
                <a:lnTo>
                  <a:pt x="422186" y="270052"/>
                </a:lnTo>
                <a:lnTo>
                  <a:pt x="423710" y="267169"/>
                </a:lnTo>
                <a:close/>
              </a:path>
              <a:path extrusionOk="0" h="459104" w="526414">
                <a:moveTo>
                  <a:pt x="424307" y="272249"/>
                </a:moveTo>
                <a:lnTo>
                  <a:pt x="422186" y="270052"/>
                </a:lnTo>
                <a:lnTo>
                  <a:pt x="421030" y="272249"/>
                </a:lnTo>
                <a:lnTo>
                  <a:pt x="424307" y="272249"/>
                </a:lnTo>
                <a:close/>
              </a:path>
              <a:path extrusionOk="0" h="459104" w="526414">
                <a:moveTo>
                  <a:pt x="426389" y="287769"/>
                </a:moveTo>
                <a:lnTo>
                  <a:pt x="424522" y="288759"/>
                </a:lnTo>
                <a:lnTo>
                  <a:pt x="426389" y="288505"/>
                </a:lnTo>
                <a:lnTo>
                  <a:pt x="426389" y="287769"/>
                </a:lnTo>
                <a:close/>
              </a:path>
              <a:path extrusionOk="0" h="459104" w="526414">
                <a:moveTo>
                  <a:pt x="426466" y="282409"/>
                </a:moveTo>
                <a:lnTo>
                  <a:pt x="425399" y="283324"/>
                </a:lnTo>
                <a:lnTo>
                  <a:pt x="425602" y="283679"/>
                </a:lnTo>
                <a:lnTo>
                  <a:pt x="426427" y="285000"/>
                </a:lnTo>
                <a:lnTo>
                  <a:pt x="426466" y="282409"/>
                </a:lnTo>
                <a:close/>
              </a:path>
              <a:path extrusionOk="0" h="459104" w="526414">
                <a:moveTo>
                  <a:pt x="431787" y="284949"/>
                </a:moveTo>
                <a:lnTo>
                  <a:pt x="427189" y="286219"/>
                </a:lnTo>
                <a:lnTo>
                  <a:pt x="426427" y="285000"/>
                </a:lnTo>
                <a:lnTo>
                  <a:pt x="426389" y="287769"/>
                </a:lnTo>
                <a:lnTo>
                  <a:pt x="429361" y="286219"/>
                </a:lnTo>
                <a:lnTo>
                  <a:pt x="431787" y="284949"/>
                </a:lnTo>
                <a:close/>
              </a:path>
              <a:path extrusionOk="0" h="459104" w="526414">
                <a:moveTo>
                  <a:pt x="440499" y="302729"/>
                </a:moveTo>
                <a:lnTo>
                  <a:pt x="437273" y="298919"/>
                </a:lnTo>
                <a:lnTo>
                  <a:pt x="436829" y="298386"/>
                </a:lnTo>
                <a:lnTo>
                  <a:pt x="437172" y="297649"/>
                </a:lnTo>
                <a:lnTo>
                  <a:pt x="437540" y="298919"/>
                </a:lnTo>
                <a:lnTo>
                  <a:pt x="437870" y="295109"/>
                </a:lnTo>
                <a:lnTo>
                  <a:pt x="431977" y="297649"/>
                </a:lnTo>
                <a:lnTo>
                  <a:pt x="432257" y="296379"/>
                </a:lnTo>
                <a:lnTo>
                  <a:pt x="432536" y="295109"/>
                </a:lnTo>
                <a:lnTo>
                  <a:pt x="433108" y="292569"/>
                </a:lnTo>
                <a:lnTo>
                  <a:pt x="427621" y="295109"/>
                </a:lnTo>
                <a:lnTo>
                  <a:pt x="429590" y="291299"/>
                </a:lnTo>
                <a:lnTo>
                  <a:pt x="432955" y="291299"/>
                </a:lnTo>
                <a:lnTo>
                  <a:pt x="433806" y="288759"/>
                </a:lnTo>
                <a:lnTo>
                  <a:pt x="434225" y="287489"/>
                </a:lnTo>
                <a:lnTo>
                  <a:pt x="426389" y="288505"/>
                </a:lnTo>
                <a:lnTo>
                  <a:pt x="426351" y="291299"/>
                </a:lnTo>
                <a:lnTo>
                  <a:pt x="427926" y="291299"/>
                </a:lnTo>
                <a:lnTo>
                  <a:pt x="424954" y="293839"/>
                </a:lnTo>
                <a:lnTo>
                  <a:pt x="430034" y="296379"/>
                </a:lnTo>
                <a:lnTo>
                  <a:pt x="426389" y="295109"/>
                </a:lnTo>
                <a:lnTo>
                  <a:pt x="417817" y="298919"/>
                </a:lnTo>
                <a:lnTo>
                  <a:pt x="417512" y="292569"/>
                </a:lnTo>
                <a:lnTo>
                  <a:pt x="418896" y="291299"/>
                </a:lnTo>
                <a:lnTo>
                  <a:pt x="422998" y="291299"/>
                </a:lnTo>
                <a:lnTo>
                  <a:pt x="423303" y="290029"/>
                </a:lnTo>
                <a:lnTo>
                  <a:pt x="423621" y="288759"/>
                </a:lnTo>
                <a:lnTo>
                  <a:pt x="419900" y="290029"/>
                </a:lnTo>
                <a:lnTo>
                  <a:pt x="420522" y="287489"/>
                </a:lnTo>
                <a:lnTo>
                  <a:pt x="425399" y="283324"/>
                </a:lnTo>
                <a:lnTo>
                  <a:pt x="424154" y="281139"/>
                </a:lnTo>
                <a:lnTo>
                  <a:pt x="419976" y="281139"/>
                </a:lnTo>
                <a:lnTo>
                  <a:pt x="423494" y="278599"/>
                </a:lnTo>
                <a:lnTo>
                  <a:pt x="419976" y="278599"/>
                </a:lnTo>
                <a:lnTo>
                  <a:pt x="419214" y="277329"/>
                </a:lnTo>
                <a:lnTo>
                  <a:pt x="425107" y="276059"/>
                </a:lnTo>
                <a:lnTo>
                  <a:pt x="419011" y="276059"/>
                </a:lnTo>
                <a:lnTo>
                  <a:pt x="421030" y="272249"/>
                </a:lnTo>
                <a:lnTo>
                  <a:pt x="416471" y="272249"/>
                </a:lnTo>
                <a:lnTo>
                  <a:pt x="416064" y="276059"/>
                </a:lnTo>
                <a:lnTo>
                  <a:pt x="412407" y="273519"/>
                </a:lnTo>
                <a:lnTo>
                  <a:pt x="413448" y="269709"/>
                </a:lnTo>
                <a:lnTo>
                  <a:pt x="413804" y="268439"/>
                </a:lnTo>
                <a:lnTo>
                  <a:pt x="415150" y="264629"/>
                </a:lnTo>
                <a:lnTo>
                  <a:pt x="415594" y="263359"/>
                </a:lnTo>
                <a:lnTo>
                  <a:pt x="414477" y="261645"/>
                </a:lnTo>
                <a:lnTo>
                  <a:pt x="414489" y="264629"/>
                </a:lnTo>
                <a:lnTo>
                  <a:pt x="411568" y="264629"/>
                </a:lnTo>
                <a:lnTo>
                  <a:pt x="410972" y="262089"/>
                </a:lnTo>
                <a:lnTo>
                  <a:pt x="410565" y="259549"/>
                </a:lnTo>
                <a:lnTo>
                  <a:pt x="411518" y="257009"/>
                </a:lnTo>
                <a:lnTo>
                  <a:pt x="409956" y="255841"/>
                </a:lnTo>
                <a:lnTo>
                  <a:pt x="408813" y="255841"/>
                </a:lnTo>
                <a:lnTo>
                  <a:pt x="408813" y="260819"/>
                </a:lnTo>
                <a:lnTo>
                  <a:pt x="404926" y="260819"/>
                </a:lnTo>
                <a:lnTo>
                  <a:pt x="405549" y="259549"/>
                </a:lnTo>
                <a:lnTo>
                  <a:pt x="407301" y="255993"/>
                </a:lnTo>
                <a:lnTo>
                  <a:pt x="408813" y="260819"/>
                </a:lnTo>
                <a:lnTo>
                  <a:pt x="408813" y="255841"/>
                </a:lnTo>
                <a:lnTo>
                  <a:pt x="407365" y="255841"/>
                </a:lnTo>
                <a:lnTo>
                  <a:pt x="401142" y="259549"/>
                </a:lnTo>
                <a:lnTo>
                  <a:pt x="397929" y="258279"/>
                </a:lnTo>
                <a:lnTo>
                  <a:pt x="401269" y="255739"/>
                </a:lnTo>
                <a:lnTo>
                  <a:pt x="398729" y="253199"/>
                </a:lnTo>
                <a:lnTo>
                  <a:pt x="395820" y="254469"/>
                </a:lnTo>
                <a:lnTo>
                  <a:pt x="393090" y="255739"/>
                </a:lnTo>
                <a:lnTo>
                  <a:pt x="391109" y="253199"/>
                </a:lnTo>
                <a:lnTo>
                  <a:pt x="397573" y="250659"/>
                </a:lnTo>
                <a:lnTo>
                  <a:pt x="394055" y="249389"/>
                </a:lnTo>
                <a:lnTo>
                  <a:pt x="398297" y="246849"/>
                </a:lnTo>
                <a:lnTo>
                  <a:pt x="392925" y="246849"/>
                </a:lnTo>
                <a:lnTo>
                  <a:pt x="392874" y="245579"/>
                </a:lnTo>
                <a:lnTo>
                  <a:pt x="391401" y="241769"/>
                </a:lnTo>
                <a:lnTo>
                  <a:pt x="389674" y="244309"/>
                </a:lnTo>
                <a:lnTo>
                  <a:pt x="385140" y="246849"/>
                </a:lnTo>
                <a:lnTo>
                  <a:pt x="382816" y="244309"/>
                </a:lnTo>
                <a:lnTo>
                  <a:pt x="383197" y="240499"/>
                </a:lnTo>
                <a:lnTo>
                  <a:pt x="386816" y="241769"/>
                </a:lnTo>
                <a:lnTo>
                  <a:pt x="383082" y="239229"/>
                </a:lnTo>
                <a:lnTo>
                  <a:pt x="385838" y="237959"/>
                </a:lnTo>
                <a:lnTo>
                  <a:pt x="389267" y="236689"/>
                </a:lnTo>
                <a:lnTo>
                  <a:pt x="387604" y="240499"/>
                </a:lnTo>
                <a:lnTo>
                  <a:pt x="388835" y="240499"/>
                </a:lnTo>
                <a:lnTo>
                  <a:pt x="390359" y="239229"/>
                </a:lnTo>
                <a:lnTo>
                  <a:pt x="391566" y="239229"/>
                </a:lnTo>
                <a:lnTo>
                  <a:pt x="391998" y="236689"/>
                </a:lnTo>
                <a:lnTo>
                  <a:pt x="392214" y="235419"/>
                </a:lnTo>
                <a:lnTo>
                  <a:pt x="387819" y="234149"/>
                </a:lnTo>
                <a:lnTo>
                  <a:pt x="387121" y="233400"/>
                </a:lnTo>
                <a:lnTo>
                  <a:pt x="387350" y="234149"/>
                </a:lnTo>
                <a:lnTo>
                  <a:pt x="387159" y="235419"/>
                </a:lnTo>
                <a:lnTo>
                  <a:pt x="377888" y="234149"/>
                </a:lnTo>
                <a:lnTo>
                  <a:pt x="378358" y="232879"/>
                </a:lnTo>
                <a:lnTo>
                  <a:pt x="381482" y="231609"/>
                </a:lnTo>
                <a:lnTo>
                  <a:pt x="378002" y="231609"/>
                </a:lnTo>
                <a:lnTo>
                  <a:pt x="376301" y="230339"/>
                </a:lnTo>
                <a:lnTo>
                  <a:pt x="379298" y="229069"/>
                </a:lnTo>
                <a:lnTo>
                  <a:pt x="380606" y="227799"/>
                </a:lnTo>
                <a:lnTo>
                  <a:pt x="381914" y="226529"/>
                </a:lnTo>
                <a:lnTo>
                  <a:pt x="385191" y="226529"/>
                </a:lnTo>
                <a:lnTo>
                  <a:pt x="377698" y="225259"/>
                </a:lnTo>
                <a:lnTo>
                  <a:pt x="378536" y="223989"/>
                </a:lnTo>
                <a:lnTo>
                  <a:pt x="378485" y="220179"/>
                </a:lnTo>
                <a:lnTo>
                  <a:pt x="380034" y="218909"/>
                </a:lnTo>
                <a:lnTo>
                  <a:pt x="379704" y="217639"/>
                </a:lnTo>
                <a:lnTo>
                  <a:pt x="379031" y="215099"/>
                </a:lnTo>
                <a:lnTo>
                  <a:pt x="368782" y="217639"/>
                </a:lnTo>
                <a:lnTo>
                  <a:pt x="367779" y="213829"/>
                </a:lnTo>
                <a:lnTo>
                  <a:pt x="367639" y="213347"/>
                </a:lnTo>
                <a:lnTo>
                  <a:pt x="367919" y="213156"/>
                </a:lnTo>
                <a:lnTo>
                  <a:pt x="368134" y="212991"/>
                </a:lnTo>
                <a:lnTo>
                  <a:pt x="367601" y="213207"/>
                </a:lnTo>
                <a:lnTo>
                  <a:pt x="367436" y="212559"/>
                </a:lnTo>
                <a:lnTo>
                  <a:pt x="366763" y="212559"/>
                </a:lnTo>
                <a:lnTo>
                  <a:pt x="365925" y="213829"/>
                </a:lnTo>
                <a:lnTo>
                  <a:pt x="364858" y="212559"/>
                </a:lnTo>
                <a:lnTo>
                  <a:pt x="362292" y="208749"/>
                </a:lnTo>
                <a:lnTo>
                  <a:pt x="362458" y="206209"/>
                </a:lnTo>
                <a:lnTo>
                  <a:pt x="362623" y="203669"/>
                </a:lnTo>
                <a:lnTo>
                  <a:pt x="355384" y="203669"/>
                </a:lnTo>
                <a:lnTo>
                  <a:pt x="357835" y="196049"/>
                </a:lnTo>
                <a:lnTo>
                  <a:pt x="354571" y="195021"/>
                </a:lnTo>
                <a:lnTo>
                  <a:pt x="358051" y="190944"/>
                </a:lnTo>
                <a:lnTo>
                  <a:pt x="357276" y="189915"/>
                </a:lnTo>
                <a:lnTo>
                  <a:pt x="354317" y="194932"/>
                </a:lnTo>
                <a:lnTo>
                  <a:pt x="353860" y="194779"/>
                </a:lnTo>
                <a:lnTo>
                  <a:pt x="353936" y="195567"/>
                </a:lnTo>
                <a:lnTo>
                  <a:pt x="353593" y="196164"/>
                </a:lnTo>
                <a:lnTo>
                  <a:pt x="353961" y="195732"/>
                </a:lnTo>
                <a:lnTo>
                  <a:pt x="355003" y="204939"/>
                </a:lnTo>
                <a:lnTo>
                  <a:pt x="351675" y="203669"/>
                </a:lnTo>
                <a:lnTo>
                  <a:pt x="348348" y="202399"/>
                </a:lnTo>
                <a:lnTo>
                  <a:pt x="343319" y="199859"/>
                </a:lnTo>
                <a:lnTo>
                  <a:pt x="350888" y="197319"/>
                </a:lnTo>
                <a:lnTo>
                  <a:pt x="350888" y="194779"/>
                </a:lnTo>
                <a:lnTo>
                  <a:pt x="346786" y="194779"/>
                </a:lnTo>
                <a:lnTo>
                  <a:pt x="339102" y="197319"/>
                </a:lnTo>
                <a:lnTo>
                  <a:pt x="339242" y="194779"/>
                </a:lnTo>
                <a:lnTo>
                  <a:pt x="339382" y="192239"/>
                </a:lnTo>
                <a:lnTo>
                  <a:pt x="339458" y="190969"/>
                </a:lnTo>
                <a:lnTo>
                  <a:pt x="341401" y="190969"/>
                </a:lnTo>
                <a:lnTo>
                  <a:pt x="341591" y="192239"/>
                </a:lnTo>
                <a:lnTo>
                  <a:pt x="342938" y="192239"/>
                </a:lnTo>
                <a:lnTo>
                  <a:pt x="342925" y="190969"/>
                </a:lnTo>
                <a:lnTo>
                  <a:pt x="342912" y="187159"/>
                </a:lnTo>
                <a:lnTo>
                  <a:pt x="350050" y="185889"/>
                </a:lnTo>
                <a:lnTo>
                  <a:pt x="350862" y="189699"/>
                </a:lnTo>
                <a:lnTo>
                  <a:pt x="351993" y="183349"/>
                </a:lnTo>
                <a:lnTo>
                  <a:pt x="346367" y="185889"/>
                </a:lnTo>
                <a:lnTo>
                  <a:pt x="337896" y="182079"/>
                </a:lnTo>
                <a:lnTo>
                  <a:pt x="332320" y="184619"/>
                </a:lnTo>
                <a:lnTo>
                  <a:pt x="332409" y="182079"/>
                </a:lnTo>
                <a:lnTo>
                  <a:pt x="332460" y="180809"/>
                </a:lnTo>
                <a:lnTo>
                  <a:pt x="332841" y="182079"/>
                </a:lnTo>
                <a:lnTo>
                  <a:pt x="333375" y="180949"/>
                </a:lnTo>
                <a:lnTo>
                  <a:pt x="333311" y="180809"/>
                </a:lnTo>
                <a:lnTo>
                  <a:pt x="332803" y="179539"/>
                </a:lnTo>
                <a:lnTo>
                  <a:pt x="329488" y="180809"/>
                </a:lnTo>
                <a:lnTo>
                  <a:pt x="325475" y="182079"/>
                </a:lnTo>
                <a:lnTo>
                  <a:pt x="322326" y="180809"/>
                </a:lnTo>
                <a:lnTo>
                  <a:pt x="321538" y="179539"/>
                </a:lnTo>
                <a:lnTo>
                  <a:pt x="321754" y="176999"/>
                </a:lnTo>
                <a:lnTo>
                  <a:pt x="323748" y="176999"/>
                </a:lnTo>
                <a:lnTo>
                  <a:pt x="318452" y="175729"/>
                </a:lnTo>
                <a:lnTo>
                  <a:pt x="317665" y="174459"/>
                </a:lnTo>
                <a:lnTo>
                  <a:pt x="318846" y="173570"/>
                </a:lnTo>
                <a:lnTo>
                  <a:pt x="318274" y="173189"/>
                </a:lnTo>
                <a:lnTo>
                  <a:pt x="314693" y="170726"/>
                </a:lnTo>
                <a:lnTo>
                  <a:pt x="312813" y="171919"/>
                </a:lnTo>
                <a:lnTo>
                  <a:pt x="309206" y="171919"/>
                </a:lnTo>
                <a:lnTo>
                  <a:pt x="307568" y="173189"/>
                </a:lnTo>
                <a:lnTo>
                  <a:pt x="307530" y="170649"/>
                </a:lnTo>
                <a:lnTo>
                  <a:pt x="305015" y="170649"/>
                </a:lnTo>
                <a:lnTo>
                  <a:pt x="305346" y="169379"/>
                </a:lnTo>
                <a:lnTo>
                  <a:pt x="306019" y="166839"/>
                </a:lnTo>
                <a:lnTo>
                  <a:pt x="310515" y="166839"/>
                </a:lnTo>
                <a:lnTo>
                  <a:pt x="312051" y="169379"/>
                </a:lnTo>
                <a:lnTo>
                  <a:pt x="312940" y="166839"/>
                </a:lnTo>
                <a:lnTo>
                  <a:pt x="313372" y="165569"/>
                </a:lnTo>
                <a:lnTo>
                  <a:pt x="313817" y="164299"/>
                </a:lnTo>
                <a:lnTo>
                  <a:pt x="311937" y="163029"/>
                </a:lnTo>
                <a:lnTo>
                  <a:pt x="308825" y="163029"/>
                </a:lnTo>
                <a:lnTo>
                  <a:pt x="307682" y="160820"/>
                </a:lnTo>
                <a:lnTo>
                  <a:pt x="306806" y="161759"/>
                </a:lnTo>
                <a:lnTo>
                  <a:pt x="302564" y="165569"/>
                </a:lnTo>
                <a:lnTo>
                  <a:pt x="303047" y="164299"/>
                </a:lnTo>
                <a:lnTo>
                  <a:pt x="303530" y="163029"/>
                </a:lnTo>
                <a:lnTo>
                  <a:pt x="303212" y="160489"/>
                </a:lnTo>
                <a:lnTo>
                  <a:pt x="302945" y="159219"/>
                </a:lnTo>
                <a:lnTo>
                  <a:pt x="302107" y="157949"/>
                </a:lnTo>
                <a:lnTo>
                  <a:pt x="298805" y="159219"/>
                </a:lnTo>
                <a:lnTo>
                  <a:pt x="301726" y="155409"/>
                </a:lnTo>
                <a:lnTo>
                  <a:pt x="299377" y="154139"/>
                </a:lnTo>
                <a:lnTo>
                  <a:pt x="297205" y="152869"/>
                </a:lnTo>
                <a:lnTo>
                  <a:pt x="301231" y="149059"/>
                </a:lnTo>
                <a:lnTo>
                  <a:pt x="297891" y="147789"/>
                </a:lnTo>
                <a:lnTo>
                  <a:pt x="296100" y="150329"/>
                </a:lnTo>
                <a:lnTo>
                  <a:pt x="293077" y="151599"/>
                </a:lnTo>
                <a:lnTo>
                  <a:pt x="291020" y="149059"/>
                </a:lnTo>
                <a:lnTo>
                  <a:pt x="291198" y="148780"/>
                </a:lnTo>
                <a:lnTo>
                  <a:pt x="289801" y="147789"/>
                </a:lnTo>
                <a:lnTo>
                  <a:pt x="288023" y="146519"/>
                </a:lnTo>
                <a:lnTo>
                  <a:pt x="286232" y="142709"/>
                </a:lnTo>
                <a:lnTo>
                  <a:pt x="282397" y="142709"/>
                </a:lnTo>
                <a:lnTo>
                  <a:pt x="276263" y="141439"/>
                </a:lnTo>
                <a:lnTo>
                  <a:pt x="275310" y="138899"/>
                </a:lnTo>
                <a:lnTo>
                  <a:pt x="278968" y="138899"/>
                </a:lnTo>
                <a:lnTo>
                  <a:pt x="279234" y="137629"/>
                </a:lnTo>
                <a:lnTo>
                  <a:pt x="274205" y="138899"/>
                </a:lnTo>
                <a:lnTo>
                  <a:pt x="273799" y="138899"/>
                </a:lnTo>
                <a:lnTo>
                  <a:pt x="275424" y="137629"/>
                </a:lnTo>
                <a:lnTo>
                  <a:pt x="272580" y="137629"/>
                </a:lnTo>
                <a:lnTo>
                  <a:pt x="271526" y="141439"/>
                </a:lnTo>
                <a:lnTo>
                  <a:pt x="265785" y="141439"/>
                </a:lnTo>
                <a:lnTo>
                  <a:pt x="265620" y="140169"/>
                </a:lnTo>
                <a:lnTo>
                  <a:pt x="265303" y="137629"/>
                </a:lnTo>
                <a:lnTo>
                  <a:pt x="264185" y="132549"/>
                </a:lnTo>
                <a:lnTo>
                  <a:pt x="260261" y="132549"/>
                </a:lnTo>
                <a:lnTo>
                  <a:pt x="260477" y="130009"/>
                </a:lnTo>
                <a:lnTo>
                  <a:pt x="262915" y="130009"/>
                </a:lnTo>
                <a:lnTo>
                  <a:pt x="264121" y="127469"/>
                </a:lnTo>
                <a:lnTo>
                  <a:pt x="257886" y="127469"/>
                </a:lnTo>
                <a:lnTo>
                  <a:pt x="249986" y="130009"/>
                </a:lnTo>
                <a:lnTo>
                  <a:pt x="249148" y="123659"/>
                </a:lnTo>
                <a:lnTo>
                  <a:pt x="248780" y="130009"/>
                </a:lnTo>
                <a:lnTo>
                  <a:pt x="242481" y="131279"/>
                </a:lnTo>
                <a:lnTo>
                  <a:pt x="237185" y="132549"/>
                </a:lnTo>
                <a:lnTo>
                  <a:pt x="236258" y="137629"/>
                </a:lnTo>
                <a:lnTo>
                  <a:pt x="236181" y="138899"/>
                </a:lnTo>
                <a:lnTo>
                  <a:pt x="230022" y="137629"/>
                </a:lnTo>
                <a:lnTo>
                  <a:pt x="230124" y="136359"/>
                </a:lnTo>
                <a:lnTo>
                  <a:pt x="231775" y="135089"/>
                </a:lnTo>
                <a:lnTo>
                  <a:pt x="232333" y="134759"/>
                </a:lnTo>
                <a:lnTo>
                  <a:pt x="232244" y="132549"/>
                </a:lnTo>
                <a:lnTo>
                  <a:pt x="232181" y="131279"/>
                </a:lnTo>
                <a:lnTo>
                  <a:pt x="235038" y="130009"/>
                </a:lnTo>
                <a:lnTo>
                  <a:pt x="238150" y="127469"/>
                </a:lnTo>
                <a:lnTo>
                  <a:pt x="237451" y="131279"/>
                </a:lnTo>
                <a:lnTo>
                  <a:pt x="240690" y="130009"/>
                </a:lnTo>
                <a:lnTo>
                  <a:pt x="244132" y="127469"/>
                </a:lnTo>
                <a:lnTo>
                  <a:pt x="245414" y="124929"/>
                </a:lnTo>
                <a:lnTo>
                  <a:pt x="246049" y="123659"/>
                </a:lnTo>
                <a:lnTo>
                  <a:pt x="245364" y="124929"/>
                </a:lnTo>
                <a:lnTo>
                  <a:pt x="243662" y="124929"/>
                </a:lnTo>
                <a:lnTo>
                  <a:pt x="244551" y="123659"/>
                </a:lnTo>
                <a:lnTo>
                  <a:pt x="245262" y="123659"/>
                </a:lnTo>
                <a:lnTo>
                  <a:pt x="245719" y="122389"/>
                </a:lnTo>
                <a:lnTo>
                  <a:pt x="244475" y="122389"/>
                </a:lnTo>
                <a:lnTo>
                  <a:pt x="242849" y="123659"/>
                </a:lnTo>
                <a:lnTo>
                  <a:pt x="244068" y="121119"/>
                </a:lnTo>
                <a:lnTo>
                  <a:pt x="244678" y="119849"/>
                </a:lnTo>
                <a:lnTo>
                  <a:pt x="245910" y="117309"/>
                </a:lnTo>
                <a:lnTo>
                  <a:pt x="244094" y="119849"/>
                </a:lnTo>
                <a:lnTo>
                  <a:pt x="243052" y="117309"/>
                </a:lnTo>
                <a:lnTo>
                  <a:pt x="240969" y="112229"/>
                </a:lnTo>
                <a:lnTo>
                  <a:pt x="238480" y="112737"/>
                </a:lnTo>
                <a:lnTo>
                  <a:pt x="238480" y="122389"/>
                </a:lnTo>
                <a:lnTo>
                  <a:pt x="238455" y="123659"/>
                </a:lnTo>
                <a:lnTo>
                  <a:pt x="236778" y="123659"/>
                </a:lnTo>
                <a:lnTo>
                  <a:pt x="236562" y="121119"/>
                </a:lnTo>
                <a:lnTo>
                  <a:pt x="238023" y="121119"/>
                </a:lnTo>
                <a:lnTo>
                  <a:pt x="238480" y="122389"/>
                </a:lnTo>
                <a:lnTo>
                  <a:pt x="238480" y="112737"/>
                </a:lnTo>
                <a:lnTo>
                  <a:pt x="234734" y="113499"/>
                </a:lnTo>
                <a:lnTo>
                  <a:pt x="228257" y="116039"/>
                </a:lnTo>
                <a:lnTo>
                  <a:pt x="221818" y="117309"/>
                </a:lnTo>
                <a:lnTo>
                  <a:pt x="215658" y="117309"/>
                </a:lnTo>
                <a:lnTo>
                  <a:pt x="220116" y="113499"/>
                </a:lnTo>
                <a:lnTo>
                  <a:pt x="220713" y="110959"/>
                </a:lnTo>
                <a:lnTo>
                  <a:pt x="222453" y="108419"/>
                </a:lnTo>
                <a:lnTo>
                  <a:pt x="224205" y="105879"/>
                </a:lnTo>
                <a:lnTo>
                  <a:pt x="222313" y="112229"/>
                </a:lnTo>
                <a:lnTo>
                  <a:pt x="230670" y="107149"/>
                </a:lnTo>
                <a:lnTo>
                  <a:pt x="225742" y="107149"/>
                </a:lnTo>
                <a:lnTo>
                  <a:pt x="226720" y="105879"/>
                </a:lnTo>
                <a:lnTo>
                  <a:pt x="228663" y="103339"/>
                </a:lnTo>
                <a:lnTo>
                  <a:pt x="226631" y="103339"/>
                </a:lnTo>
                <a:lnTo>
                  <a:pt x="226148" y="100799"/>
                </a:lnTo>
                <a:lnTo>
                  <a:pt x="221856" y="108419"/>
                </a:lnTo>
                <a:lnTo>
                  <a:pt x="221081" y="107149"/>
                </a:lnTo>
                <a:lnTo>
                  <a:pt x="220294" y="105879"/>
                </a:lnTo>
                <a:lnTo>
                  <a:pt x="218732" y="103339"/>
                </a:lnTo>
                <a:lnTo>
                  <a:pt x="217957" y="102069"/>
                </a:lnTo>
                <a:lnTo>
                  <a:pt x="213804" y="103339"/>
                </a:lnTo>
                <a:lnTo>
                  <a:pt x="214642" y="102069"/>
                </a:lnTo>
                <a:lnTo>
                  <a:pt x="215480" y="100799"/>
                </a:lnTo>
                <a:lnTo>
                  <a:pt x="217335" y="98894"/>
                </a:lnTo>
                <a:lnTo>
                  <a:pt x="215493" y="99529"/>
                </a:lnTo>
                <a:lnTo>
                  <a:pt x="211696" y="102069"/>
                </a:lnTo>
                <a:lnTo>
                  <a:pt x="210870" y="100799"/>
                </a:lnTo>
                <a:lnTo>
                  <a:pt x="210464" y="100164"/>
                </a:lnTo>
                <a:lnTo>
                  <a:pt x="208826" y="100799"/>
                </a:lnTo>
                <a:lnTo>
                  <a:pt x="208102" y="99529"/>
                </a:lnTo>
                <a:lnTo>
                  <a:pt x="205905" y="95719"/>
                </a:lnTo>
                <a:lnTo>
                  <a:pt x="208470" y="94449"/>
                </a:lnTo>
                <a:lnTo>
                  <a:pt x="209232" y="94449"/>
                </a:lnTo>
                <a:lnTo>
                  <a:pt x="205028" y="91909"/>
                </a:lnTo>
                <a:lnTo>
                  <a:pt x="202285" y="90639"/>
                </a:lnTo>
                <a:lnTo>
                  <a:pt x="199555" y="89369"/>
                </a:lnTo>
                <a:lnTo>
                  <a:pt x="193903" y="88099"/>
                </a:lnTo>
                <a:lnTo>
                  <a:pt x="189179" y="90639"/>
                </a:lnTo>
                <a:lnTo>
                  <a:pt x="189712" y="89369"/>
                </a:lnTo>
                <a:lnTo>
                  <a:pt x="195199" y="83019"/>
                </a:lnTo>
                <a:lnTo>
                  <a:pt x="196392" y="81749"/>
                </a:lnTo>
                <a:lnTo>
                  <a:pt x="172796" y="98259"/>
                </a:lnTo>
                <a:lnTo>
                  <a:pt x="175564" y="94449"/>
                </a:lnTo>
                <a:lnTo>
                  <a:pt x="176479" y="93179"/>
                </a:lnTo>
                <a:lnTo>
                  <a:pt x="179222" y="88099"/>
                </a:lnTo>
                <a:lnTo>
                  <a:pt x="180594" y="85559"/>
                </a:lnTo>
                <a:lnTo>
                  <a:pt x="182803" y="83019"/>
                </a:lnTo>
                <a:lnTo>
                  <a:pt x="185013" y="80479"/>
                </a:lnTo>
                <a:lnTo>
                  <a:pt x="189611" y="76669"/>
                </a:lnTo>
                <a:lnTo>
                  <a:pt x="188988" y="75399"/>
                </a:lnTo>
                <a:lnTo>
                  <a:pt x="188175" y="74129"/>
                </a:lnTo>
                <a:lnTo>
                  <a:pt x="184365" y="74129"/>
                </a:lnTo>
                <a:lnTo>
                  <a:pt x="184632" y="75399"/>
                </a:lnTo>
                <a:lnTo>
                  <a:pt x="180898" y="83019"/>
                </a:lnTo>
                <a:lnTo>
                  <a:pt x="179476" y="83019"/>
                </a:lnTo>
                <a:lnTo>
                  <a:pt x="179882" y="80479"/>
                </a:lnTo>
                <a:lnTo>
                  <a:pt x="180289" y="77939"/>
                </a:lnTo>
                <a:lnTo>
                  <a:pt x="180708" y="75399"/>
                </a:lnTo>
                <a:lnTo>
                  <a:pt x="179692" y="77939"/>
                </a:lnTo>
                <a:lnTo>
                  <a:pt x="179527" y="73202"/>
                </a:lnTo>
                <a:lnTo>
                  <a:pt x="172631" y="80479"/>
                </a:lnTo>
                <a:lnTo>
                  <a:pt x="170903" y="79209"/>
                </a:lnTo>
                <a:lnTo>
                  <a:pt x="172072" y="77939"/>
                </a:lnTo>
                <a:lnTo>
                  <a:pt x="173545" y="75399"/>
                </a:lnTo>
                <a:lnTo>
                  <a:pt x="175971" y="71196"/>
                </a:lnTo>
                <a:lnTo>
                  <a:pt x="169976" y="74091"/>
                </a:lnTo>
                <a:lnTo>
                  <a:pt x="170891" y="71589"/>
                </a:lnTo>
                <a:lnTo>
                  <a:pt x="172288" y="67779"/>
                </a:lnTo>
                <a:lnTo>
                  <a:pt x="172821" y="65239"/>
                </a:lnTo>
                <a:lnTo>
                  <a:pt x="172199" y="67779"/>
                </a:lnTo>
                <a:lnTo>
                  <a:pt x="168706" y="62699"/>
                </a:lnTo>
                <a:lnTo>
                  <a:pt x="166852" y="62699"/>
                </a:lnTo>
                <a:lnTo>
                  <a:pt x="167601" y="65239"/>
                </a:lnTo>
                <a:lnTo>
                  <a:pt x="163487" y="65239"/>
                </a:lnTo>
                <a:lnTo>
                  <a:pt x="163410" y="94449"/>
                </a:lnTo>
                <a:lnTo>
                  <a:pt x="162902" y="95719"/>
                </a:lnTo>
                <a:lnTo>
                  <a:pt x="162394" y="95719"/>
                </a:lnTo>
                <a:lnTo>
                  <a:pt x="163410" y="94449"/>
                </a:lnTo>
                <a:lnTo>
                  <a:pt x="163410" y="65290"/>
                </a:lnTo>
                <a:lnTo>
                  <a:pt x="158584" y="67779"/>
                </a:lnTo>
                <a:lnTo>
                  <a:pt x="153619" y="71589"/>
                </a:lnTo>
                <a:lnTo>
                  <a:pt x="149275" y="71589"/>
                </a:lnTo>
                <a:lnTo>
                  <a:pt x="151066" y="70319"/>
                </a:lnTo>
                <a:lnTo>
                  <a:pt x="157924" y="61429"/>
                </a:lnTo>
                <a:lnTo>
                  <a:pt x="155854" y="57619"/>
                </a:lnTo>
                <a:lnTo>
                  <a:pt x="151028" y="62699"/>
                </a:lnTo>
                <a:lnTo>
                  <a:pt x="143903" y="69049"/>
                </a:lnTo>
                <a:lnTo>
                  <a:pt x="136347" y="74091"/>
                </a:lnTo>
                <a:lnTo>
                  <a:pt x="129959" y="77939"/>
                </a:lnTo>
                <a:lnTo>
                  <a:pt x="130429" y="75399"/>
                </a:lnTo>
                <a:lnTo>
                  <a:pt x="130657" y="74129"/>
                </a:lnTo>
                <a:lnTo>
                  <a:pt x="125272" y="75399"/>
                </a:lnTo>
                <a:lnTo>
                  <a:pt x="131406" y="70319"/>
                </a:lnTo>
                <a:lnTo>
                  <a:pt x="136118" y="66509"/>
                </a:lnTo>
                <a:lnTo>
                  <a:pt x="137693" y="65239"/>
                </a:lnTo>
                <a:lnTo>
                  <a:pt x="139268" y="63969"/>
                </a:lnTo>
                <a:lnTo>
                  <a:pt x="145249" y="60159"/>
                </a:lnTo>
                <a:lnTo>
                  <a:pt x="147243" y="58889"/>
                </a:lnTo>
                <a:lnTo>
                  <a:pt x="153771" y="55079"/>
                </a:lnTo>
                <a:lnTo>
                  <a:pt x="152984" y="51269"/>
                </a:lnTo>
                <a:lnTo>
                  <a:pt x="155092" y="51269"/>
                </a:lnTo>
                <a:lnTo>
                  <a:pt x="151853" y="49999"/>
                </a:lnTo>
                <a:lnTo>
                  <a:pt x="152273" y="47459"/>
                </a:lnTo>
                <a:lnTo>
                  <a:pt x="156819" y="47459"/>
                </a:lnTo>
                <a:lnTo>
                  <a:pt x="150571" y="41109"/>
                </a:lnTo>
                <a:lnTo>
                  <a:pt x="147637" y="47459"/>
                </a:lnTo>
                <a:lnTo>
                  <a:pt x="141820" y="43649"/>
                </a:lnTo>
                <a:lnTo>
                  <a:pt x="139446" y="48729"/>
                </a:lnTo>
                <a:lnTo>
                  <a:pt x="150571" y="47459"/>
                </a:lnTo>
                <a:lnTo>
                  <a:pt x="147624" y="53809"/>
                </a:lnTo>
                <a:lnTo>
                  <a:pt x="136893" y="60159"/>
                </a:lnTo>
                <a:lnTo>
                  <a:pt x="132461" y="56349"/>
                </a:lnTo>
                <a:lnTo>
                  <a:pt x="132461" y="53809"/>
                </a:lnTo>
                <a:lnTo>
                  <a:pt x="139090" y="47459"/>
                </a:lnTo>
                <a:lnTo>
                  <a:pt x="139585" y="46189"/>
                </a:lnTo>
                <a:lnTo>
                  <a:pt x="140068" y="44919"/>
                </a:lnTo>
                <a:lnTo>
                  <a:pt x="138353" y="46189"/>
                </a:lnTo>
                <a:lnTo>
                  <a:pt x="133057" y="46189"/>
                </a:lnTo>
                <a:lnTo>
                  <a:pt x="133362" y="44919"/>
                </a:lnTo>
                <a:lnTo>
                  <a:pt x="137274" y="42379"/>
                </a:lnTo>
                <a:lnTo>
                  <a:pt x="135521" y="38569"/>
                </a:lnTo>
                <a:lnTo>
                  <a:pt x="128333" y="47459"/>
                </a:lnTo>
                <a:lnTo>
                  <a:pt x="127838" y="39839"/>
                </a:lnTo>
                <a:lnTo>
                  <a:pt x="126822" y="38569"/>
                </a:lnTo>
                <a:lnTo>
                  <a:pt x="128219" y="30949"/>
                </a:lnTo>
                <a:lnTo>
                  <a:pt x="126174" y="34734"/>
                </a:lnTo>
                <a:lnTo>
                  <a:pt x="123545" y="41109"/>
                </a:lnTo>
                <a:lnTo>
                  <a:pt x="118999" y="51269"/>
                </a:lnTo>
                <a:lnTo>
                  <a:pt x="114007" y="60159"/>
                </a:lnTo>
                <a:lnTo>
                  <a:pt x="110058" y="65239"/>
                </a:lnTo>
                <a:lnTo>
                  <a:pt x="109918" y="63969"/>
                </a:lnTo>
                <a:lnTo>
                  <a:pt x="107276" y="56349"/>
                </a:lnTo>
                <a:lnTo>
                  <a:pt x="107391" y="55079"/>
                </a:lnTo>
                <a:lnTo>
                  <a:pt x="107632" y="52539"/>
                </a:lnTo>
                <a:lnTo>
                  <a:pt x="108407" y="46189"/>
                </a:lnTo>
                <a:lnTo>
                  <a:pt x="111302" y="44919"/>
                </a:lnTo>
                <a:lnTo>
                  <a:pt x="117094" y="42379"/>
                </a:lnTo>
                <a:lnTo>
                  <a:pt x="117373" y="39839"/>
                </a:lnTo>
                <a:lnTo>
                  <a:pt x="117767" y="36029"/>
                </a:lnTo>
                <a:lnTo>
                  <a:pt x="116865" y="38569"/>
                </a:lnTo>
                <a:lnTo>
                  <a:pt x="114731" y="39839"/>
                </a:lnTo>
                <a:lnTo>
                  <a:pt x="113957" y="39839"/>
                </a:lnTo>
                <a:lnTo>
                  <a:pt x="113411" y="37299"/>
                </a:lnTo>
                <a:lnTo>
                  <a:pt x="117055" y="34759"/>
                </a:lnTo>
                <a:lnTo>
                  <a:pt x="113931" y="34759"/>
                </a:lnTo>
                <a:lnTo>
                  <a:pt x="110388" y="39839"/>
                </a:lnTo>
                <a:lnTo>
                  <a:pt x="110134" y="38569"/>
                </a:lnTo>
                <a:lnTo>
                  <a:pt x="108597" y="30949"/>
                </a:lnTo>
                <a:lnTo>
                  <a:pt x="110032" y="38569"/>
                </a:lnTo>
                <a:lnTo>
                  <a:pt x="106489" y="38569"/>
                </a:lnTo>
                <a:lnTo>
                  <a:pt x="107810" y="36029"/>
                </a:lnTo>
                <a:lnTo>
                  <a:pt x="104521" y="34759"/>
                </a:lnTo>
                <a:lnTo>
                  <a:pt x="103568" y="38569"/>
                </a:lnTo>
                <a:lnTo>
                  <a:pt x="95059" y="44919"/>
                </a:lnTo>
                <a:lnTo>
                  <a:pt x="91592" y="44919"/>
                </a:lnTo>
                <a:lnTo>
                  <a:pt x="92494" y="43649"/>
                </a:lnTo>
                <a:lnTo>
                  <a:pt x="92786" y="42379"/>
                </a:lnTo>
                <a:lnTo>
                  <a:pt x="93065" y="41109"/>
                </a:lnTo>
                <a:lnTo>
                  <a:pt x="89611" y="38569"/>
                </a:lnTo>
                <a:lnTo>
                  <a:pt x="87871" y="37299"/>
                </a:lnTo>
                <a:lnTo>
                  <a:pt x="86360" y="33489"/>
                </a:lnTo>
                <a:lnTo>
                  <a:pt x="81114" y="30949"/>
                </a:lnTo>
                <a:lnTo>
                  <a:pt x="81330" y="28409"/>
                </a:lnTo>
                <a:lnTo>
                  <a:pt x="79984" y="26390"/>
                </a:lnTo>
                <a:lnTo>
                  <a:pt x="76708" y="32219"/>
                </a:lnTo>
                <a:lnTo>
                  <a:pt x="69024" y="38569"/>
                </a:lnTo>
                <a:lnTo>
                  <a:pt x="56921" y="38569"/>
                </a:lnTo>
                <a:lnTo>
                  <a:pt x="58305" y="37299"/>
                </a:lnTo>
                <a:lnTo>
                  <a:pt x="61087" y="34734"/>
                </a:lnTo>
                <a:lnTo>
                  <a:pt x="55981" y="33489"/>
                </a:lnTo>
                <a:lnTo>
                  <a:pt x="51485" y="36029"/>
                </a:lnTo>
                <a:lnTo>
                  <a:pt x="47599" y="37299"/>
                </a:lnTo>
                <a:lnTo>
                  <a:pt x="45910" y="36029"/>
                </a:lnTo>
                <a:lnTo>
                  <a:pt x="44221" y="34759"/>
                </a:lnTo>
                <a:lnTo>
                  <a:pt x="43700" y="29679"/>
                </a:lnTo>
                <a:lnTo>
                  <a:pt x="45237" y="28409"/>
                </a:lnTo>
                <a:lnTo>
                  <a:pt x="46786" y="27139"/>
                </a:lnTo>
                <a:lnTo>
                  <a:pt x="48323" y="25869"/>
                </a:lnTo>
                <a:lnTo>
                  <a:pt x="49250" y="22059"/>
                </a:lnTo>
                <a:lnTo>
                  <a:pt x="53594" y="22059"/>
                </a:lnTo>
                <a:lnTo>
                  <a:pt x="53301" y="28409"/>
                </a:lnTo>
                <a:lnTo>
                  <a:pt x="55753" y="28409"/>
                </a:lnTo>
                <a:lnTo>
                  <a:pt x="53860" y="25869"/>
                </a:lnTo>
                <a:lnTo>
                  <a:pt x="55676" y="24599"/>
                </a:lnTo>
                <a:lnTo>
                  <a:pt x="58572" y="24599"/>
                </a:lnTo>
                <a:lnTo>
                  <a:pt x="59220" y="25869"/>
                </a:lnTo>
                <a:lnTo>
                  <a:pt x="59143" y="24599"/>
                </a:lnTo>
                <a:lnTo>
                  <a:pt x="58991" y="22059"/>
                </a:lnTo>
                <a:lnTo>
                  <a:pt x="58915" y="20789"/>
                </a:lnTo>
                <a:lnTo>
                  <a:pt x="45872" y="18249"/>
                </a:lnTo>
                <a:lnTo>
                  <a:pt x="42862" y="14071"/>
                </a:lnTo>
                <a:lnTo>
                  <a:pt x="42862" y="42379"/>
                </a:lnTo>
                <a:lnTo>
                  <a:pt x="42481" y="42379"/>
                </a:lnTo>
                <a:lnTo>
                  <a:pt x="41516" y="41109"/>
                </a:lnTo>
                <a:lnTo>
                  <a:pt x="41706" y="39839"/>
                </a:lnTo>
                <a:lnTo>
                  <a:pt x="42862" y="42379"/>
                </a:lnTo>
                <a:lnTo>
                  <a:pt x="42862" y="14071"/>
                </a:lnTo>
                <a:lnTo>
                  <a:pt x="41300" y="11899"/>
                </a:lnTo>
                <a:lnTo>
                  <a:pt x="40182" y="12700"/>
                </a:lnTo>
                <a:lnTo>
                  <a:pt x="40182" y="37299"/>
                </a:lnTo>
                <a:lnTo>
                  <a:pt x="40119" y="37617"/>
                </a:lnTo>
                <a:lnTo>
                  <a:pt x="40005" y="36029"/>
                </a:lnTo>
                <a:lnTo>
                  <a:pt x="40182" y="37299"/>
                </a:lnTo>
                <a:lnTo>
                  <a:pt x="40182" y="12700"/>
                </a:lnTo>
                <a:lnTo>
                  <a:pt x="39509" y="13169"/>
                </a:lnTo>
                <a:lnTo>
                  <a:pt x="36804" y="14439"/>
                </a:lnTo>
                <a:lnTo>
                  <a:pt x="36944" y="15709"/>
                </a:lnTo>
                <a:lnTo>
                  <a:pt x="39217" y="15709"/>
                </a:lnTo>
                <a:lnTo>
                  <a:pt x="39408" y="20789"/>
                </a:lnTo>
                <a:lnTo>
                  <a:pt x="33185" y="19519"/>
                </a:lnTo>
                <a:lnTo>
                  <a:pt x="34950" y="22059"/>
                </a:lnTo>
                <a:lnTo>
                  <a:pt x="31076" y="24599"/>
                </a:lnTo>
                <a:lnTo>
                  <a:pt x="26301" y="27139"/>
                </a:lnTo>
                <a:lnTo>
                  <a:pt x="25349" y="25869"/>
                </a:lnTo>
                <a:lnTo>
                  <a:pt x="23431" y="23329"/>
                </a:lnTo>
                <a:lnTo>
                  <a:pt x="24523" y="19710"/>
                </a:lnTo>
                <a:lnTo>
                  <a:pt x="25273" y="20815"/>
                </a:lnTo>
                <a:lnTo>
                  <a:pt x="25209" y="18249"/>
                </a:lnTo>
                <a:lnTo>
                  <a:pt x="25057" y="11899"/>
                </a:lnTo>
                <a:lnTo>
                  <a:pt x="20383" y="16979"/>
                </a:lnTo>
                <a:lnTo>
                  <a:pt x="21513" y="22059"/>
                </a:lnTo>
                <a:lnTo>
                  <a:pt x="17678" y="23329"/>
                </a:lnTo>
                <a:lnTo>
                  <a:pt x="12026" y="28409"/>
                </a:lnTo>
                <a:lnTo>
                  <a:pt x="14833" y="29679"/>
                </a:lnTo>
                <a:lnTo>
                  <a:pt x="17462" y="29679"/>
                </a:lnTo>
                <a:lnTo>
                  <a:pt x="18669" y="25869"/>
                </a:lnTo>
                <a:lnTo>
                  <a:pt x="18059" y="34759"/>
                </a:lnTo>
                <a:lnTo>
                  <a:pt x="21590" y="30949"/>
                </a:lnTo>
                <a:lnTo>
                  <a:pt x="22110" y="38569"/>
                </a:lnTo>
                <a:lnTo>
                  <a:pt x="22783" y="36029"/>
                </a:lnTo>
                <a:lnTo>
                  <a:pt x="22453" y="34759"/>
                </a:lnTo>
                <a:lnTo>
                  <a:pt x="24841" y="36029"/>
                </a:lnTo>
                <a:lnTo>
                  <a:pt x="25209" y="36029"/>
                </a:lnTo>
                <a:lnTo>
                  <a:pt x="26111" y="34759"/>
                </a:lnTo>
                <a:lnTo>
                  <a:pt x="26263" y="36029"/>
                </a:lnTo>
                <a:lnTo>
                  <a:pt x="26187" y="34759"/>
                </a:lnTo>
                <a:lnTo>
                  <a:pt x="25831" y="33489"/>
                </a:lnTo>
                <a:lnTo>
                  <a:pt x="25895" y="32219"/>
                </a:lnTo>
                <a:lnTo>
                  <a:pt x="26949" y="30949"/>
                </a:lnTo>
                <a:lnTo>
                  <a:pt x="29032" y="28409"/>
                </a:lnTo>
                <a:lnTo>
                  <a:pt x="33439" y="30949"/>
                </a:lnTo>
                <a:lnTo>
                  <a:pt x="35788" y="29679"/>
                </a:lnTo>
                <a:lnTo>
                  <a:pt x="37058" y="30949"/>
                </a:lnTo>
                <a:lnTo>
                  <a:pt x="34239" y="30949"/>
                </a:lnTo>
                <a:lnTo>
                  <a:pt x="34290" y="33489"/>
                </a:lnTo>
                <a:lnTo>
                  <a:pt x="37871" y="30949"/>
                </a:lnTo>
                <a:lnTo>
                  <a:pt x="36372" y="34759"/>
                </a:lnTo>
                <a:lnTo>
                  <a:pt x="37795" y="37287"/>
                </a:lnTo>
                <a:lnTo>
                  <a:pt x="32385" y="37414"/>
                </a:lnTo>
                <a:lnTo>
                  <a:pt x="31965" y="36118"/>
                </a:lnTo>
                <a:lnTo>
                  <a:pt x="29870" y="41630"/>
                </a:lnTo>
                <a:lnTo>
                  <a:pt x="30048" y="39979"/>
                </a:lnTo>
                <a:lnTo>
                  <a:pt x="27127" y="43954"/>
                </a:lnTo>
                <a:lnTo>
                  <a:pt x="37490" y="37592"/>
                </a:lnTo>
                <a:lnTo>
                  <a:pt x="37452" y="38569"/>
                </a:lnTo>
                <a:lnTo>
                  <a:pt x="37998" y="37617"/>
                </a:lnTo>
                <a:lnTo>
                  <a:pt x="39268" y="39839"/>
                </a:lnTo>
                <a:lnTo>
                  <a:pt x="34455" y="39839"/>
                </a:lnTo>
                <a:lnTo>
                  <a:pt x="37782" y="41109"/>
                </a:lnTo>
                <a:lnTo>
                  <a:pt x="38811" y="44919"/>
                </a:lnTo>
                <a:lnTo>
                  <a:pt x="41160" y="47459"/>
                </a:lnTo>
                <a:lnTo>
                  <a:pt x="43599" y="46189"/>
                </a:lnTo>
                <a:lnTo>
                  <a:pt x="44818" y="47459"/>
                </a:lnTo>
                <a:lnTo>
                  <a:pt x="46431" y="46189"/>
                </a:lnTo>
                <a:lnTo>
                  <a:pt x="49669" y="43649"/>
                </a:lnTo>
                <a:lnTo>
                  <a:pt x="46837" y="46189"/>
                </a:lnTo>
                <a:lnTo>
                  <a:pt x="53327" y="46189"/>
                </a:lnTo>
                <a:lnTo>
                  <a:pt x="52920" y="47459"/>
                </a:lnTo>
                <a:lnTo>
                  <a:pt x="57924" y="49999"/>
                </a:lnTo>
                <a:lnTo>
                  <a:pt x="66916" y="46189"/>
                </a:lnTo>
                <a:lnTo>
                  <a:pt x="69545" y="56349"/>
                </a:lnTo>
                <a:lnTo>
                  <a:pt x="71793" y="56349"/>
                </a:lnTo>
                <a:lnTo>
                  <a:pt x="74269" y="55079"/>
                </a:lnTo>
                <a:lnTo>
                  <a:pt x="76593" y="58889"/>
                </a:lnTo>
                <a:lnTo>
                  <a:pt x="75488" y="61429"/>
                </a:lnTo>
                <a:lnTo>
                  <a:pt x="78295" y="61429"/>
                </a:lnTo>
                <a:lnTo>
                  <a:pt x="80429" y="69049"/>
                </a:lnTo>
                <a:lnTo>
                  <a:pt x="83159" y="66509"/>
                </a:lnTo>
                <a:lnTo>
                  <a:pt x="81241" y="74129"/>
                </a:lnTo>
                <a:lnTo>
                  <a:pt x="92862" y="74129"/>
                </a:lnTo>
                <a:lnTo>
                  <a:pt x="97777" y="74129"/>
                </a:lnTo>
                <a:lnTo>
                  <a:pt x="98386" y="72859"/>
                </a:lnTo>
                <a:lnTo>
                  <a:pt x="100952" y="75399"/>
                </a:lnTo>
                <a:lnTo>
                  <a:pt x="108470" y="75399"/>
                </a:lnTo>
                <a:lnTo>
                  <a:pt x="109715" y="72859"/>
                </a:lnTo>
                <a:lnTo>
                  <a:pt x="110350" y="71589"/>
                </a:lnTo>
                <a:lnTo>
                  <a:pt x="114922" y="70319"/>
                </a:lnTo>
                <a:lnTo>
                  <a:pt x="116382" y="77939"/>
                </a:lnTo>
                <a:lnTo>
                  <a:pt x="121005" y="80479"/>
                </a:lnTo>
                <a:lnTo>
                  <a:pt x="119900" y="81724"/>
                </a:lnTo>
                <a:lnTo>
                  <a:pt x="121170" y="84289"/>
                </a:lnTo>
                <a:lnTo>
                  <a:pt x="126352" y="85559"/>
                </a:lnTo>
                <a:lnTo>
                  <a:pt x="131686" y="85559"/>
                </a:lnTo>
                <a:lnTo>
                  <a:pt x="134658" y="89369"/>
                </a:lnTo>
                <a:lnTo>
                  <a:pt x="136677" y="88099"/>
                </a:lnTo>
                <a:lnTo>
                  <a:pt x="137248" y="89369"/>
                </a:lnTo>
                <a:lnTo>
                  <a:pt x="137528" y="90639"/>
                </a:lnTo>
                <a:lnTo>
                  <a:pt x="137223" y="90639"/>
                </a:lnTo>
                <a:lnTo>
                  <a:pt x="137604" y="91909"/>
                </a:lnTo>
                <a:lnTo>
                  <a:pt x="137744" y="91909"/>
                </a:lnTo>
                <a:lnTo>
                  <a:pt x="137845" y="93179"/>
                </a:lnTo>
                <a:lnTo>
                  <a:pt x="138087" y="94449"/>
                </a:lnTo>
                <a:lnTo>
                  <a:pt x="138087" y="91909"/>
                </a:lnTo>
                <a:lnTo>
                  <a:pt x="142443" y="91909"/>
                </a:lnTo>
                <a:lnTo>
                  <a:pt x="140652" y="96989"/>
                </a:lnTo>
                <a:lnTo>
                  <a:pt x="141033" y="96989"/>
                </a:lnTo>
                <a:lnTo>
                  <a:pt x="141490" y="99529"/>
                </a:lnTo>
                <a:lnTo>
                  <a:pt x="143256" y="95719"/>
                </a:lnTo>
                <a:lnTo>
                  <a:pt x="144335" y="91909"/>
                </a:lnTo>
                <a:lnTo>
                  <a:pt x="146519" y="91909"/>
                </a:lnTo>
                <a:lnTo>
                  <a:pt x="147599" y="90639"/>
                </a:lnTo>
                <a:lnTo>
                  <a:pt x="144818" y="98259"/>
                </a:lnTo>
                <a:lnTo>
                  <a:pt x="152527" y="90639"/>
                </a:lnTo>
                <a:lnTo>
                  <a:pt x="149872" y="98259"/>
                </a:lnTo>
                <a:lnTo>
                  <a:pt x="152844" y="95719"/>
                </a:lnTo>
                <a:lnTo>
                  <a:pt x="158330" y="100799"/>
                </a:lnTo>
                <a:lnTo>
                  <a:pt x="162318" y="95796"/>
                </a:lnTo>
                <a:lnTo>
                  <a:pt x="163283" y="96989"/>
                </a:lnTo>
                <a:lnTo>
                  <a:pt x="164363" y="99529"/>
                </a:lnTo>
                <a:lnTo>
                  <a:pt x="166954" y="98259"/>
                </a:lnTo>
                <a:lnTo>
                  <a:pt x="164439" y="103339"/>
                </a:lnTo>
                <a:lnTo>
                  <a:pt x="171958" y="99529"/>
                </a:lnTo>
                <a:lnTo>
                  <a:pt x="172008" y="103339"/>
                </a:lnTo>
                <a:lnTo>
                  <a:pt x="171691" y="105879"/>
                </a:lnTo>
                <a:lnTo>
                  <a:pt x="167284" y="108419"/>
                </a:lnTo>
                <a:lnTo>
                  <a:pt x="175793" y="105879"/>
                </a:lnTo>
                <a:lnTo>
                  <a:pt x="172529" y="108419"/>
                </a:lnTo>
                <a:lnTo>
                  <a:pt x="180365" y="105879"/>
                </a:lnTo>
                <a:lnTo>
                  <a:pt x="178092" y="108419"/>
                </a:lnTo>
                <a:lnTo>
                  <a:pt x="179603" y="109689"/>
                </a:lnTo>
                <a:lnTo>
                  <a:pt x="184721" y="107149"/>
                </a:lnTo>
                <a:lnTo>
                  <a:pt x="183870" y="109689"/>
                </a:lnTo>
                <a:lnTo>
                  <a:pt x="186029" y="116039"/>
                </a:lnTo>
                <a:lnTo>
                  <a:pt x="191884" y="119849"/>
                </a:lnTo>
                <a:lnTo>
                  <a:pt x="198716" y="126199"/>
                </a:lnTo>
                <a:lnTo>
                  <a:pt x="203822" y="132549"/>
                </a:lnTo>
                <a:lnTo>
                  <a:pt x="206082" y="130009"/>
                </a:lnTo>
                <a:lnTo>
                  <a:pt x="206730" y="131279"/>
                </a:lnTo>
                <a:lnTo>
                  <a:pt x="207454" y="133819"/>
                </a:lnTo>
                <a:lnTo>
                  <a:pt x="209981" y="132549"/>
                </a:lnTo>
                <a:lnTo>
                  <a:pt x="208902" y="135089"/>
                </a:lnTo>
                <a:lnTo>
                  <a:pt x="209156" y="137629"/>
                </a:lnTo>
                <a:lnTo>
                  <a:pt x="206527" y="138899"/>
                </a:lnTo>
                <a:lnTo>
                  <a:pt x="212102" y="138899"/>
                </a:lnTo>
                <a:lnTo>
                  <a:pt x="210197" y="146519"/>
                </a:lnTo>
                <a:lnTo>
                  <a:pt x="217284" y="142709"/>
                </a:lnTo>
                <a:lnTo>
                  <a:pt x="216179" y="145249"/>
                </a:lnTo>
                <a:lnTo>
                  <a:pt x="214147" y="145249"/>
                </a:lnTo>
                <a:lnTo>
                  <a:pt x="213639" y="146519"/>
                </a:lnTo>
                <a:lnTo>
                  <a:pt x="216281" y="145249"/>
                </a:lnTo>
                <a:lnTo>
                  <a:pt x="215265" y="149059"/>
                </a:lnTo>
                <a:lnTo>
                  <a:pt x="212559" y="149059"/>
                </a:lnTo>
                <a:lnTo>
                  <a:pt x="216954" y="151599"/>
                </a:lnTo>
                <a:lnTo>
                  <a:pt x="222199" y="145249"/>
                </a:lnTo>
                <a:lnTo>
                  <a:pt x="224599" y="142709"/>
                </a:lnTo>
                <a:lnTo>
                  <a:pt x="227012" y="140169"/>
                </a:lnTo>
                <a:lnTo>
                  <a:pt x="226987" y="143979"/>
                </a:lnTo>
                <a:lnTo>
                  <a:pt x="228346" y="145249"/>
                </a:lnTo>
                <a:lnTo>
                  <a:pt x="232854" y="142709"/>
                </a:lnTo>
                <a:lnTo>
                  <a:pt x="232117" y="145249"/>
                </a:lnTo>
                <a:lnTo>
                  <a:pt x="231800" y="147789"/>
                </a:lnTo>
                <a:lnTo>
                  <a:pt x="228663" y="146519"/>
                </a:lnTo>
                <a:lnTo>
                  <a:pt x="229908" y="147789"/>
                </a:lnTo>
                <a:lnTo>
                  <a:pt x="235394" y="155409"/>
                </a:lnTo>
                <a:lnTo>
                  <a:pt x="239229" y="151599"/>
                </a:lnTo>
                <a:lnTo>
                  <a:pt x="238747" y="152869"/>
                </a:lnTo>
                <a:lnTo>
                  <a:pt x="241808" y="152869"/>
                </a:lnTo>
                <a:lnTo>
                  <a:pt x="244881" y="155409"/>
                </a:lnTo>
                <a:lnTo>
                  <a:pt x="244830" y="156679"/>
                </a:lnTo>
                <a:lnTo>
                  <a:pt x="248424" y="157949"/>
                </a:lnTo>
                <a:lnTo>
                  <a:pt x="248132" y="156679"/>
                </a:lnTo>
                <a:lnTo>
                  <a:pt x="253936" y="152869"/>
                </a:lnTo>
                <a:lnTo>
                  <a:pt x="251802" y="157949"/>
                </a:lnTo>
                <a:lnTo>
                  <a:pt x="254850" y="159219"/>
                </a:lnTo>
                <a:lnTo>
                  <a:pt x="254317" y="159219"/>
                </a:lnTo>
                <a:lnTo>
                  <a:pt x="256032" y="163029"/>
                </a:lnTo>
                <a:lnTo>
                  <a:pt x="257530" y="164299"/>
                </a:lnTo>
                <a:lnTo>
                  <a:pt x="258914" y="165569"/>
                </a:lnTo>
                <a:lnTo>
                  <a:pt x="260311" y="169379"/>
                </a:lnTo>
                <a:lnTo>
                  <a:pt x="262851" y="165569"/>
                </a:lnTo>
                <a:lnTo>
                  <a:pt x="265976" y="164299"/>
                </a:lnTo>
                <a:lnTo>
                  <a:pt x="266776" y="166839"/>
                </a:lnTo>
                <a:lnTo>
                  <a:pt x="267385" y="171919"/>
                </a:lnTo>
                <a:lnTo>
                  <a:pt x="269938" y="174459"/>
                </a:lnTo>
                <a:lnTo>
                  <a:pt x="270395" y="170649"/>
                </a:lnTo>
                <a:lnTo>
                  <a:pt x="274320" y="169379"/>
                </a:lnTo>
                <a:lnTo>
                  <a:pt x="266992" y="185889"/>
                </a:lnTo>
                <a:lnTo>
                  <a:pt x="267970" y="187159"/>
                </a:lnTo>
                <a:lnTo>
                  <a:pt x="267830" y="188429"/>
                </a:lnTo>
                <a:lnTo>
                  <a:pt x="265557" y="188429"/>
                </a:lnTo>
                <a:lnTo>
                  <a:pt x="266534" y="196049"/>
                </a:lnTo>
                <a:lnTo>
                  <a:pt x="269963" y="184619"/>
                </a:lnTo>
                <a:lnTo>
                  <a:pt x="274345" y="185889"/>
                </a:lnTo>
                <a:lnTo>
                  <a:pt x="272935" y="189699"/>
                </a:lnTo>
                <a:lnTo>
                  <a:pt x="268287" y="190969"/>
                </a:lnTo>
                <a:lnTo>
                  <a:pt x="270256" y="193509"/>
                </a:lnTo>
                <a:lnTo>
                  <a:pt x="269722" y="197319"/>
                </a:lnTo>
                <a:lnTo>
                  <a:pt x="283832" y="192239"/>
                </a:lnTo>
                <a:lnTo>
                  <a:pt x="283044" y="198589"/>
                </a:lnTo>
                <a:lnTo>
                  <a:pt x="284861" y="194779"/>
                </a:lnTo>
                <a:lnTo>
                  <a:pt x="287693" y="194779"/>
                </a:lnTo>
                <a:lnTo>
                  <a:pt x="290690" y="196049"/>
                </a:lnTo>
                <a:lnTo>
                  <a:pt x="288074" y="207479"/>
                </a:lnTo>
                <a:lnTo>
                  <a:pt x="295211" y="203733"/>
                </a:lnTo>
                <a:lnTo>
                  <a:pt x="294906" y="204939"/>
                </a:lnTo>
                <a:lnTo>
                  <a:pt x="297675" y="204939"/>
                </a:lnTo>
                <a:lnTo>
                  <a:pt x="302704" y="208749"/>
                </a:lnTo>
                <a:lnTo>
                  <a:pt x="306641" y="206209"/>
                </a:lnTo>
                <a:lnTo>
                  <a:pt x="305384" y="212559"/>
                </a:lnTo>
                <a:lnTo>
                  <a:pt x="310438" y="215099"/>
                </a:lnTo>
                <a:lnTo>
                  <a:pt x="315315" y="216369"/>
                </a:lnTo>
                <a:lnTo>
                  <a:pt x="313486" y="221449"/>
                </a:lnTo>
                <a:lnTo>
                  <a:pt x="319697" y="226529"/>
                </a:lnTo>
                <a:lnTo>
                  <a:pt x="318541" y="226529"/>
                </a:lnTo>
                <a:lnTo>
                  <a:pt x="321513" y="230339"/>
                </a:lnTo>
                <a:lnTo>
                  <a:pt x="328726" y="227799"/>
                </a:lnTo>
                <a:lnTo>
                  <a:pt x="328866" y="230339"/>
                </a:lnTo>
                <a:lnTo>
                  <a:pt x="326758" y="230339"/>
                </a:lnTo>
                <a:lnTo>
                  <a:pt x="329857" y="237959"/>
                </a:lnTo>
                <a:lnTo>
                  <a:pt x="330733" y="237959"/>
                </a:lnTo>
                <a:lnTo>
                  <a:pt x="340004" y="236689"/>
                </a:lnTo>
                <a:lnTo>
                  <a:pt x="337210" y="240499"/>
                </a:lnTo>
                <a:lnTo>
                  <a:pt x="340271" y="240499"/>
                </a:lnTo>
                <a:lnTo>
                  <a:pt x="339407" y="253199"/>
                </a:lnTo>
                <a:lnTo>
                  <a:pt x="348208" y="254469"/>
                </a:lnTo>
                <a:lnTo>
                  <a:pt x="347052" y="255739"/>
                </a:lnTo>
                <a:lnTo>
                  <a:pt x="346189" y="255739"/>
                </a:lnTo>
                <a:lnTo>
                  <a:pt x="351066" y="259549"/>
                </a:lnTo>
                <a:lnTo>
                  <a:pt x="353580" y="265899"/>
                </a:lnTo>
                <a:lnTo>
                  <a:pt x="356958" y="269709"/>
                </a:lnTo>
                <a:lnTo>
                  <a:pt x="364401" y="268439"/>
                </a:lnTo>
                <a:lnTo>
                  <a:pt x="370967" y="268439"/>
                </a:lnTo>
                <a:lnTo>
                  <a:pt x="367322" y="263359"/>
                </a:lnTo>
                <a:lnTo>
                  <a:pt x="376999" y="264629"/>
                </a:lnTo>
                <a:lnTo>
                  <a:pt x="377050" y="263359"/>
                </a:lnTo>
                <a:lnTo>
                  <a:pt x="377139" y="260819"/>
                </a:lnTo>
                <a:lnTo>
                  <a:pt x="379704" y="262089"/>
                </a:lnTo>
                <a:lnTo>
                  <a:pt x="378129" y="269709"/>
                </a:lnTo>
                <a:lnTo>
                  <a:pt x="375246" y="267169"/>
                </a:lnTo>
                <a:lnTo>
                  <a:pt x="375539" y="265899"/>
                </a:lnTo>
                <a:lnTo>
                  <a:pt x="372935" y="269709"/>
                </a:lnTo>
                <a:lnTo>
                  <a:pt x="373964" y="273519"/>
                </a:lnTo>
                <a:lnTo>
                  <a:pt x="375500" y="276059"/>
                </a:lnTo>
                <a:lnTo>
                  <a:pt x="374434" y="278599"/>
                </a:lnTo>
                <a:lnTo>
                  <a:pt x="380746" y="286219"/>
                </a:lnTo>
                <a:lnTo>
                  <a:pt x="386194" y="295109"/>
                </a:lnTo>
                <a:lnTo>
                  <a:pt x="391350" y="302729"/>
                </a:lnTo>
                <a:lnTo>
                  <a:pt x="396760" y="310349"/>
                </a:lnTo>
                <a:lnTo>
                  <a:pt x="401002" y="305269"/>
                </a:lnTo>
                <a:lnTo>
                  <a:pt x="403517" y="309079"/>
                </a:lnTo>
                <a:lnTo>
                  <a:pt x="403034" y="310349"/>
                </a:lnTo>
                <a:lnTo>
                  <a:pt x="400431" y="312889"/>
                </a:lnTo>
                <a:lnTo>
                  <a:pt x="398653" y="310349"/>
                </a:lnTo>
                <a:lnTo>
                  <a:pt x="396760" y="314159"/>
                </a:lnTo>
                <a:lnTo>
                  <a:pt x="404456" y="312889"/>
                </a:lnTo>
                <a:lnTo>
                  <a:pt x="405650" y="311619"/>
                </a:lnTo>
                <a:lnTo>
                  <a:pt x="406730" y="315429"/>
                </a:lnTo>
                <a:lnTo>
                  <a:pt x="407200" y="315429"/>
                </a:lnTo>
                <a:lnTo>
                  <a:pt x="434200" y="315429"/>
                </a:lnTo>
                <a:lnTo>
                  <a:pt x="433768" y="314159"/>
                </a:lnTo>
                <a:lnTo>
                  <a:pt x="432333" y="311619"/>
                </a:lnTo>
                <a:lnTo>
                  <a:pt x="438175" y="305269"/>
                </a:lnTo>
                <a:lnTo>
                  <a:pt x="440499" y="302729"/>
                </a:lnTo>
                <a:close/>
              </a:path>
              <a:path extrusionOk="0" h="459104" w="526414">
                <a:moveTo>
                  <a:pt x="494017" y="365137"/>
                </a:moveTo>
                <a:lnTo>
                  <a:pt x="493826" y="363689"/>
                </a:lnTo>
                <a:lnTo>
                  <a:pt x="493547" y="364959"/>
                </a:lnTo>
                <a:lnTo>
                  <a:pt x="494017" y="365137"/>
                </a:lnTo>
                <a:close/>
              </a:path>
              <a:path extrusionOk="0" h="459104" w="526414">
                <a:moveTo>
                  <a:pt x="499071" y="454660"/>
                </a:moveTo>
                <a:lnTo>
                  <a:pt x="497547" y="454507"/>
                </a:lnTo>
                <a:lnTo>
                  <a:pt x="497166" y="457720"/>
                </a:lnTo>
                <a:lnTo>
                  <a:pt x="499071" y="454660"/>
                </a:lnTo>
                <a:close/>
              </a:path>
              <a:path extrusionOk="0" h="459104" w="526414">
                <a:moveTo>
                  <a:pt x="506933" y="457314"/>
                </a:moveTo>
                <a:lnTo>
                  <a:pt x="506387" y="456958"/>
                </a:lnTo>
                <a:lnTo>
                  <a:pt x="505333" y="456234"/>
                </a:lnTo>
                <a:lnTo>
                  <a:pt x="506285" y="455155"/>
                </a:lnTo>
                <a:lnTo>
                  <a:pt x="501332" y="458749"/>
                </a:lnTo>
                <a:lnTo>
                  <a:pt x="506933" y="457314"/>
                </a:lnTo>
                <a:close/>
              </a:path>
              <a:path extrusionOk="0" h="459104" w="526414">
                <a:moveTo>
                  <a:pt x="520217" y="419176"/>
                </a:moveTo>
                <a:lnTo>
                  <a:pt x="519468" y="418299"/>
                </a:lnTo>
                <a:lnTo>
                  <a:pt x="519023" y="419557"/>
                </a:lnTo>
                <a:lnTo>
                  <a:pt x="520217" y="419176"/>
                </a:lnTo>
                <a:close/>
              </a:path>
              <a:path extrusionOk="0" h="459104" w="526414">
                <a:moveTo>
                  <a:pt x="523036" y="418299"/>
                </a:moveTo>
                <a:lnTo>
                  <a:pt x="520217" y="419176"/>
                </a:lnTo>
                <a:lnTo>
                  <a:pt x="521614" y="420839"/>
                </a:lnTo>
                <a:lnTo>
                  <a:pt x="523036" y="418299"/>
                </a:lnTo>
                <a:close/>
              </a:path>
              <a:path extrusionOk="0" h="459104" w="526414">
                <a:moveTo>
                  <a:pt x="526199" y="433539"/>
                </a:moveTo>
                <a:lnTo>
                  <a:pt x="523151" y="432269"/>
                </a:lnTo>
                <a:lnTo>
                  <a:pt x="523938" y="427189"/>
                </a:lnTo>
                <a:lnTo>
                  <a:pt x="523951" y="422109"/>
                </a:lnTo>
                <a:lnTo>
                  <a:pt x="518579" y="420839"/>
                </a:lnTo>
                <a:lnTo>
                  <a:pt x="519023" y="419569"/>
                </a:lnTo>
                <a:lnTo>
                  <a:pt x="517385" y="418299"/>
                </a:lnTo>
                <a:lnTo>
                  <a:pt x="517093" y="414489"/>
                </a:lnTo>
                <a:lnTo>
                  <a:pt x="518096" y="414489"/>
                </a:lnTo>
                <a:lnTo>
                  <a:pt x="514934" y="409409"/>
                </a:lnTo>
                <a:lnTo>
                  <a:pt x="513295" y="404329"/>
                </a:lnTo>
                <a:lnTo>
                  <a:pt x="511987" y="397979"/>
                </a:lnTo>
                <a:lnTo>
                  <a:pt x="511556" y="396709"/>
                </a:lnTo>
                <a:lnTo>
                  <a:pt x="510692" y="394169"/>
                </a:lnTo>
                <a:lnTo>
                  <a:pt x="509828" y="391629"/>
                </a:lnTo>
                <a:lnTo>
                  <a:pt x="506552" y="394169"/>
                </a:lnTo>
                <a:lnTo>
                  <a:pt x="505790" y="392899"/>
                </a:lnTo>
                <a:lnTo>
                  <a:pt x="506666" y="391629"/>
                </a:lnTo>
                <a:lnTo>
                  <a:pt x="507009" y="390359"/>
                </a:lnTo>
                <a:lnTo>
                  <a:pt x="504405" y="391629"/>
                </a:lnTo>
                <a:lnTo>
                  <a:pt x="505040" y="392899"/>
                </a:lnTo>
                <a:lnTo>
                  <a:pt x="505587" y="395439"/>
                </a:lnTo>
                <a:lnTo>
                  <a:pt x="502742" y="396709"/>
                </a:lnTo>
                <a:lnTo>
                  <a:pt x="503643" y="392899"/>
                </a:lnTo>
                <a:lnTo>
                  <a:pt x="503936" y="391629"/>
                </a:lnTo>
                <a:lnTo>
                  <a:pt x="503313" y="390359"/>
                </a:lnTo>
                <a:lnTo>
                  <a:pt x="501434" y="386549"/>
                </a:lnTo>
                <a:lnTo>
                  <a:pt x="500875" y="385279"/>
                </a:lnTo>
                <a:lnTo>
                  <a:pt x="499198" y="381469"/>
                </a:lnTo>
                <a:lnTo>
                  <a:pt x="499706" y="380199"/>
                </a:lnTo>
                <a:lnTo>
                  <a:pt x="501230" y="376389"/>
                </a:lnTo>
                <a:lnTo>
                  <a:pt x="499287" y="373849"/>
                </a:lnTo>
                <a:lnTo>
                  <a:pt x="497573" y="380199"/>
                </a:lnTo>
                <a:lnTo>
                  <a:pt x="495655" y="377659"/>
                </a:lnTo>
                <a:lnTo>
                  <a:pt x="496531" y="376389"/>
                </a:lnTo>
                <a:lnTo>
                  <a:pt x="497420" y="375119"/>
                </a:lnTo>
                <a:lnTo>
                  <a:pt x="493979" y="376389"/>
                </a:lnTo>
                <a:lnTo>
                  <a:pt x="493179" y="373849"/>
                </a:lnTo>
                <a:lnTo>
                  <a:pt x="495363" y="371309"/>
                </a:lnTo>
                <a:lnTo>
                  <a:pt x="497255" y="370039"/>
                </a:lnTo>
                <a:lnTo>
                  <a:pt x="497332" y="371309"/>
                </a:lnTo>
                <a:lnTo>
                  <a:pt x="499198" y="371309"/>
                </a:lnTo>
                <a:lnTo>
                  <a:pt x="499529" y="370039"/>
                </a:lnTo>
                <a:lnTo>
                  <a:pt x="500202" y="367499"/>
                </a:lnTo>
                <a:lnTo>
                  <a:pt x="494017" y="365137"/>
                </a:lnTo>
                <a:lnTo>
                  <a:pt x="494334" y="367499"/>
                </a:lnTo>
                <a:lnTo>
                  <a:pt x="490550" y="364959"/>
                </a:lnTo>
                <a:lnTo>
                  <a:pt x="489216" y="362419"/>
                </a:lnTo>
                <a:lnTo>
                  <a:pt x="487895" y="359879"/>
                </a:lnTo>
                <a:lnTo>
                  <a:pt x="484657" y="356069"/>
                </a:lnTo>
                <a:lnTo>
                  <a:pt x="481393" y="350989"/>
                </a:lnTo>
                <a:lnTo>
                  <a:pt x="477850" y="347179"/>
                </a:lnTo>
                <a:lnTo>
                  <a:pt x="472821" y="345909"/>
                </a:lnTo>
                <a:lnTo>
                  <a:pt x="471576" y="347179"/>
                </a:lnTo>
                <a:lnTo>
                  <a:pt x="464273" y="344639"/>
                </a:lnTo>
                <a:lnTo>
                  <a:pt x="470014" y="342099"/>
                </a:lnTo>
                <a:lnTo>
                  <a:pt x="463956" y="337019"/>
                </a:lnTo>
                <a:lnTo>
                  <a:pt x="461949" y="337019"/>
                </a:lnTo>
                <a:lnTo>
                  <a:pt x="459879" y="335749"/>
                </a:lnTo>
                <a:lnTo>
                  <a:pt x="458812" y="334479"/>
                </a:lnTo>
                <a:lnTo>
                  <a:pt x="461899" y="334479"/>
                </a:lnTo>
                <a:lnTo>
                  <a:pt x="460362" y="328129"/>
                </a:lnTo>
                <a:lnTo>
                  <a:pt x="464058" y="328129"/>
                </a:lnTo>
                <a:lnTo>
                  <a:pt x="456171" y="325589"/>
                </a:lnTo>
                <a:lnTo>
                  <a:pt x="459193" y="328129"/>
                </a:lnTo>
                <a:lnTo>
                  <a:pt x="450062" y="328129"/>
                </a:lnTo>
                <a:lnTo>
                  <a:pt x="451078" y="326859"/>
                </a:lnTo>
                <a:lnTo>
                  <a:pt x="452094" y="325589"/>
                </a:lnTo>
                <a:lnTo>
                  <a:pt x="448576" y="325589"/>
                </a:lnTo>
                <a:lnTo>
                  <a:pt x="447255" y="326859"/>
                </a:lnTo>
                <a:lnTo>
                  <a:pt x="444169" y="324319"/>
                </a:lnTo>
                <a:lnTo>
                  <a:pt x="448500" y="325589"/>
                </a:lnTo>
                <a:lnTo>
                  <a:pt x="448157" y="324319"/>
                </a:lnTo>
                <a:lnTo>
                  <a:pt x="446735" y="319239"/>
                </a:lnTo>
                <a:lnTo>
                  <a:pt x="452081" y="319239"/>
                </a:lnTo>
                <a:lnTo>
                  <a:pt x="451650" y="317969"/>
                </a:lnTo>
                <a:lnTo>
                  <a:pt x="450380" y="314159"/>
                </a:lnTo>
                <a:lnTo>
                  <a:pt x="446354" y="312889"/>
                </a:lnTo>
                <a:lnTo>
                  <a:pt x="443357" y="310349"/>
                </a:lnTo>
                <a:lnTo>
                  <a:pt x="444741" y="305269"/>
                </a:lnTo>
                <a:lnTo>
                  <a:pt x="434949" y="309079"/>
                </a:lnTo>
                <a:lnTo>
                  <a:pt x="445058" y="314159"/>
                </a:lnTo>
                <a:lnTo>
                  <a:pt x="442137" y="314159"/>
                </a:lnTo>
                <a:lnTo>
                  <a:pt x="440791" y="317969"/>
                </a:lnTo>
                <a:lnTo>
                  <a:pt x="434632" y="316699"/>
                </a:lnTo>
                <a:lnTo>
                  <a:pt x="434276" y="315645"/>
                </a:lnTo>
                <a:lnTo>
                  <a:pt x="407377" y="315645"/>
                </a:lnTo>
                <a:lnTo>
                  <a:pt x="409333" y="317969"/>
                </a:lnTo>
                <a:lnTo>
                  <a:pt x="409790" y="320509"/>
                </a:lnTo>
                <a:lnTo>
                  <a:pt x="409473" y="320649"/>
                </a:lnTo>
                <a:lnTo>
                  <a:pt x="411467" y="321779"/>
                </a:lnTo>
                <a:lnTo>
                  <a:pt x="408863" y="321779"/>
                </a:lnTo>
                <a:lnTo>
                  <a:pt x="409143" y="320789"/>
                </a:lnTo>
                <a:lnTo>
                  <a:pt x="406869" y="321779"/>
                </a:lnTo>
                <a:lnTo>
                  <a:pt x="407276" y="323049"/>
                </a:lnTo>
                <a:lnTo>
                  <a:pt x="406920" y="323049"/>
                </a:lnTo>
                <a:lnTo>
                  <a:pt x="408025" y="324319"/>
                </a:lnTo>
                <a:lnTo>
                  <a:pt x="411086" y="328129"/>
                </a:lnTo>
                <a:lnTo>
                  <a:pt x="413842" y="323049"/>
                </a:lnTo>
                <a:lnTo>
                  <a:pt x="417461" y="323049"/>
                </a:lnTo>
                <a:lnTo>
                  <a:pt x="416928" y="326859"/>
                </a:lnTo>
                <a:lnTo>
                  <a:pt x="420052" y="321779"/>
                </a:lnTo>
                <a:lnTo>
                  <a:pt x="419595" y="328129"/>
                </a:lnTo>
                <a:lnTo>
                  <a:pt x="423367" y="334479"/>
                </a:lnTo>
                <a:lnTo>
                  <a:pt x="427875" y="339559"/>
                </a:lnTo>
                <a:lnTo>
                  <a:pt x="429602" y="343369"/>
                </a:lnTo>
                <a:lnTo>
                  <a:pt x="434759" y="343369"/>
                </a:lnTo>
                <a:lnTo>
                  <a:pt x="436765" y="345909"/>
                </a:lnTo>
                <a:lnTo>
                  <a:pt x="438899" y="349719"/>
                </a:lnTo>
                <a:lnTo>
                  <a:pt x="439166" y="348449"/>
                </a:lnTo>
                <a:lnTo>
                  <a:pt x="443598" y="343369"/>
                </a:lnTo>
                <a:lnTo>
                  <a:pt x="445198" y="347179"/>
                </a:lnTo>
                <a:lnTo>
                  <a:pt x="440537" y="350989"/>
                </a:lnTo>
                <a:lnTo>
                  <a:pt x="440334" y="354799"/>
                </a:lnTo>
                <a:lnTo>
                  <a:pt x="441134" y="358609"/>
                </a:lnTo>
                <a:lnTo>
                  <a:pt x="439445" y="363689"/>
                </a:lnTo>
                <a:lnTo>
                  <a:pt x="442010" y="362419"/>
                </a:lnTo>
                <a:lnTo>
                  <a:pt x="444855" y="363689"/>
                </a:lnTo>
                <a:lnTo>
                  <a:pt x="447929" y="364959"/>
                </a:lnTo>
                <a:lnTo>
                  <a:pt x="451142" y="362419"/>
                </a:lnTo>
                <a:lnTo>
                  <a:pt x="452145" y="364959"/>
                </a:lnTo>
                <a:lnTo>
                  <a:pt x="447929" y="364959"/>
                </a:lnTo>
                <a:lnTo>
                  <a:pt x="447471" y="364959"/>
                </a:lnTo>
                <a:lnTo>
                  <a:pt x="446468" y="368769"/>
                </a:lnTo>
                <a:lnTo>
                  <a:pt x="451154" y="372579"/>
                </a:lnTo>
                <a:lnTo>
                  <a:pt x="453847" y="377659"/>
                </a:lnTo>
                <a:lnTo>
                  <a:pt x="456145" y="384009"/>
                </a:lnTo>
                <a:lnTo>
                  <a:pt x="459625" y="389089"/>
                </a:lnTo>
                <a:lnTo>
                  <a:pt x="461060" y="387819"/>
                </a:lnTo>
                <a:lnTo>
                  <a:pt x="462280" y="385279"/>
                </a:lnTo>
                <a:lnTo>
                  <a:pt x="465353" y="385279"/>
                </a:lnTo>
                <a:lnTo>
                  <a:pt x="461225" y="394169"/>
                </a:lnTo>
                <a:lnTo>
                  <a:pt x="462851" y="395439"/>
                </a:lnTo>
                <a:lnTo>
                  <a:pt x="469950" y="390359"/>
                </a:lnTo>
                <a:lnTo>
                  <a:pt x="467029" y="396709"/>
                </a:lnTo>
                <a:lnTo>
                  <a:pt x="469252" y="392899"/>
                </a:lnTo>
                <a:lnTo>
                  <a:pt x="470357" y="394169"/>
                </a:lnTo>
                <a:lnTo>
                  <a:pt x="472338" y="400519"/>
                </a:lnTo>
                <a:lnTo>
                  <a:pt x="475589" y="405599"/>
                </a:lnTo>
                <a:lnTo>
                  <a:pt x="479615" y="410679"/>
                </a:lnTo>
                <a:lnTo>
                  <a:pt x="483895" y="415759"/>
                </a:lnTo>
                <a:lnTo>
                  <a:pt x="487641" y="422109"/>
                </a:lnTo>
                <a:lnTo>
                  <a:pt x="490562" y="427189"/>
                </a:lnTo>
                <a:lnTo>
                  <a:pt x="492125" y="434809"/>
                </a:lnTo>
                <a:lnTo>
                  <a:pt x="491820" y="442429"/>
                </a:lnTo>
                <a:lnTo>
                  <a:pt x="493306" y="438619"/>
                </a:lnTo>
                <a:lnTo>
                  <a:pt x="494411" y="439889"/>
                </a:lnTo>
                <a:lnTo>
                  <a:pt x="495439" y="441159"/>
                </a:lnTo>
                <a:lnTo>
                  <a:pt x="495477" y="439889"/>
                </a:lnTo>
                <a:lnTo>
                  <a:pt x="498932" y="438619"/>
                </a:lnTo>
                <a:lnTo>
                  <a:pt x="500735" y="437349"/>
                </a:lnTo>
                <a:lnTo>
                  <a:pt x="499249" y="447509"/>
                </a:lnTo>
                <a:lnTo>
                  <a:pt x="505256" y="444969"/>
                </a:lnTo>
                <a:lnTo>
                  <a:pt x="503682" y="453859"/>
                </a:lnTo>
                <a:lnTo>
                  <a:pt x="509206" y="451319"/>
                </a:lnTo>
                <a:lnTo>
                  <a:pt x="507072" y="450049"/>
                </a:lnTo>
                <a:lnTo>
                  <a:pt x="514743" y="448779"/>
                </a:lnTo>
                <a:lnTo>
                  <a:pt x="516051" y="444969"/>
                </a:lnTo>
                <a:lnTo>
                  <a:pt x="518236" y="438619"/>
                </a:lnTo>
                <a:lnTo>
                  <a:pt x="520230" y="437349"/>
                </a:lnTo>
                <a:lnTo>
                  <a:pt x="526199" y="4335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1" name="Google Shape;2671;g2b5c250f245_0_0"/>
          <p:cNvSpPr/>
          <p:nvPr/>
        </p:nvSpPr>
        <p:spPr>
          <a:xfrm>
            <a:off x="2101236" y="2520509"/>
            <a:ext cx="102575" cy="29246"/>
          </a:xfrm>
          <a:custGeom>
            <a:rect b="b" l="l" r="r" t="t"/>
            <a:pathLst>
              <a:path extrusionOk="0" h="43814" w="153670">
                <a:moveTo>
                  <a:pt x="1930" y="16802"/>
                </a:moveTo>
                <a:lnTo>
                  <a:pt x="1739" y="13068"/>
                </a:lnTo>
                <a:lnTo>
                  <a:pt x="0" y="15557"/>
                </a:lnTo>
                <a:lnTo>
                  <a:pt x="1930" y="16802"/>
                </a:lnTo>
                <a:close/>
              </a:path>
              <a:path extrusionOk="0" h="43814" w="153670">
                <a:moveTo>
                  <a:pt x="7975" y="43497"/>
                </a:moveTo>
                <a:lnTo>
                  <a:pt x="7848" y="41033"/>
                </a:lnTo>
                <a:lnTo>
                  <a:pt x="6680" y="42684"/>
                </a:lnTo>
                <a:lnTo>
                  <a:pt x="7975" y="43497"/>
                </a:lnTo>
                <a:close/>
              </a:path>
              <a:path extrusionOk="0" h="43814" w="153670">
                <a:moveTo>
                  <a:pt x="8001" y="40817"/>
                </a:moveTo>
                <a:lnTo>
                  <a:pt x="7785" y="39789"/>
                </a:lnTo>
                <a:lnTo>
                  <a:pt x="7848" y="41033"/>
                </a:lnTo>
                <a:lnTo>
                  <a:pt x="8001" y="40817"/>
                </a:lnTo>
                <a:close/>
              </a:path>
              <a:path extrusionOk="0" h="43814" w="153670">
                <a:moveTo>
                  <a:pt x="9766" y="32943"/>
                </a:moveTo>
                <a:lnTo>
                  <a:pt x="9486" y="32461"/>
                </a:lnTo>
                <a:lnTo>
                  <a:pt x="9398" y="33083"/>
                </a:lnTo>
                <a:lnTo>
                  <a:pt x="9766" y="32943"/>
                </a:lnTo>
                <a:close/>
              </a:path>
              <a:path extrusionOk="0" h="43814" w="153670">
                <a:moveTo>
                  <a:pt x="9791" y="30264"/>
                </a:moveTo>
                <a:lnTo>
                  <a:pt x="7200" y="28613"/>
                </a:lnTo>
                <a:lnTo>
                  <a:pt x="9486" y="32461"/>
                </a:lnTo>
                <a:lnTo>
                  <a:pt x="9791" y="30264"/>
                </a:lnTo>
                <a:close/>
              </a:path>
              <a:path extrusionOk="0" h="43814" w="153670">
                <a:moveTo>
                  <a:pt x="9893" y="10960"/>
                </a:moveTo>
                <a:lnTo>
                  <a:pt x="7200" y="17373"/>
                </a:lnTo>
                <a:lnTo>
                  <a:pt x="9626" y="15290"/>
                </a:lnTo>
                <a:lnTo>
                  <a:pt x="9893" y="10960"/>
                </a:lnTo>
                <a:close/>
              </a:path>
              <a:path extrusionOk="0" h="43814" w="153670">
                <a:moveTo>
                  <a:pt x="10960" y="17183"/>
                </a:moveTo>
                <a:lnTo>
                  <a:pt x="10553" y="17183"/>
                </a:lnTo>
                <a:lnTo>
                  <a:pt x="10845" y="17665"/>
                </a:lnTo>
                <a:lnTo>
                  <a:pt x="10960" y="17881"/>
                </a:lnTo>
                <a:lnTo>
                  <a:pt x="10960" y="17183"/>
                </a:lnTo>
                <a:close/>
              </a:path>
              <a:path extrusionOk="0" h="43814" w="153670">
                <a:moveTo>
                  <a:pt x="15862" y="27139"/>
                </a:moveTo>
                <a:lnTo>
                  <a:pt x="14947" y="24269"/>
                </a:lnTo>
                <a:lnTo>
                  <a:pt x="10960" y="17881"/>
                </a:lnTo>
                <a:lnTo>
                  <a:pt x="11061" y="19507"/>
                </a:lnTo>
                <a:lnTo>
                  <a:pt x="11252" y="20993"/>
                </a:lnTo>
                <a:lnTo>
                  <a:pt x="7874" y="23647"/>
                </a:lnTo>
                <a:lnTo>
                  <a:pt x="9410" y="25488"/>
                </a:lnTo>
                <a:lnTo>
                  <a:pt x="15862" y="27139"/>
                </a:lnTo>
                <a:close/>
              </a:path>
              <a:path extrusionOk="0" h="43814" w="153670">
                <a:moveTo>
                  <a:pt x="16573" y="27317"/>
                </a:moveTo>
                <a:lnTo>
                  <a:pt x="15862" y="27139"/>
                </a:lnTo>
                <a:lnTo>
                  <a:pt x="16116" y="27940"/>
                </a:lnTo>
                <a:lnTo>
                  <a:pt x="16573" y="27317"/>
                </a:lnTo>
                <a:close/>
              </a:path>
              <a:path extrusionOk="0" h="43814" w="153670">
                <a:moveTo>
                  <a:pt x="18745" y="36118"/>
                </a:moveTo>
                <a:lnTo>
                  <a:pt x="18656" y="35839"/>
                </a:lnTo>
                <a:lnTo>
                  <a:pt x="17932" y="33566"/>
                </a:lnTo>
                <a:lnTo>
                  <a:pt x="16116" y="27940"/>
                </a:lnTo>
                <a:lnTo>
                  <a:pt x="13906" y="31051"/>
                </a:lnTo>
                <a:lnTo>
                  <a:pt x="9334" y="33566"/>
                </a:lnTo>
                <a:lnTo>
                  <a:pt x="9398" y="33083"/>
                </a:lnTo>
                <a:lnTo>
                  <a:pt x="1930" y="36080"/>
                </a:lnTo>
                <a:lnTo>
                  <a:pt x="3873" y="42684"/>
                </a:lnTo>
                <a:lnTo>
                  <a:pt x="7785" y="39789"/>
                </a:lnTo>
                <a:lnTo>
                  <a:pt x="11493" y="35839"/>
                </a:lnTo>
                <a:lnTo>
                  <a:pt x="15570" y="39331"/>
                </a:lnTo>
                <a:lnTo>
                  <a:pt x="18745" y="36118"/>
                </a:lnTo>
                <a:close/>
              </a:path>
              <a:path extrusionOk="0" h="43814" w="153670">
                <a:moveTo>
                  <a:pt x="19443" y="16713"/>
                </a:moveTo>
                <a:lnTo>
                  <a:pt x="17653" y="16306"/>
                </a:lnTo>
                <a:lnTo>
                  <a:pt x="16230" y="14986"/>
                </a:lnTo>
                <a:lnTo>
                  <a:pt x="13601" y="12369"/>
                </a:lnTo>
                <a:lnTo>
                  <a:pt x="11328" y="14503"/>
                </a:lnTo>
                <a:lnTo>
                  <a:pt x="10960" y="15938"/>
                </a:lnTo>
                <a:lnTo>
                  <a:pt x="10960" y="17183"/>
                </a:lnTo>
                <a:lnTo>
                  <a:pt x="18440" y="16751"/>
                </a:lnTo>
                <a:lnTo>
                  <a:pt x="18008" y="17373"/>
                </a:lnTo>
                <a:lnTo>
                  <a:pt x="19443" y="16713"/>
                </a:lnTo>
                <a:close/>
              </a:path>
              <a:path extrusionOk="0" h="43814" w="153670">
                <a:moveTo>
                  <a:pt x="26149" y="13385"/>
                </a:moveTo>
                <a:lnTo>
                  <a:pt x="25196" y="12204"/>
                </a:lnTo>
                <a:lnTo>
                  <a:pt x="23304" y="10464"/>
                </a:lnTo>
                <a:lnTo>
                  <a:pt x="23139" y="11544"/>
                </a:lnTo>
                <a:lnTo>
                  <a:pt x="24041" y="12255"/>
                </a:lnTo>
                <a:lnTo>
                  <a:pt x="25069" y="12852"/>
                </a:lnTo>
                <a:lnTo>
                  <a:pt x="26149" y="13385"/>
                </a:lnTo>
                <a:close/>
              </a:path>
              <a:path extrusionOk="0" h="43814" w="153670">
                <a:moveTo>
                  <a:pt x="31140" y="5549"/>
                </a:moveTo>
                <a:lnTo>
                  <a:pt x="30124" y="6273"/>
                </a:lnTo>
                <a:lnTo>
                  <a:pt x="29222" y="7327"/>
                </a:lnTo>
                <a:lnTo>
                  <a:pt x="28359" y="8978"/>
                </a:lnTo>
                <a:lnTo>
                  <a:pt x="29273" y="8204"/>
                </a:lnTo>
                <a:lnTo>
                  <a:pt x="30149" y="6896"/>
                </a:lnTo>
                <a:lnTo>
                  <a:pt x="31140" y="5549"/>
                </a:lnTo>
                <a:close/>
              </a:path>
              <a:path extrusionOk="0" h="43814" w="153670">
                <a:moveTo>
                  <a:pt x="31762" y="17907"/>
                </a:moveTo>
                <a:lnTo>
                  <a:pt x="26327" y="16306"/>
                </a:lnTo>
                <a:lnTo>
                  <a:pt x="27000" y="15849"/>
                </a:lnTo>
                <a:lnTo>
                  <a:pt x="27635" y="15417"/>
                </a:lnTo>
                <a:lnTo>
                  <a:pt x="28879" y="15062"/>
                </a:lnTo>
                <a:lnTo>
                  <a:pt x="30060" y="14744"/>
                </a:lnTo>
                <a:lnTo>
                  <a:pt x="28651" y="14389"/>
                </a:lnTo>
                <a:lnTo>
                  <a:pt x="27393" y="13957"/>
                </a:lnTo>
                <a:lnTo>
                  <a:pt x="26149" y="13385"/>
                </a:lnTo>
                <a:lnTo>
                  <a:pt x="26327" y="13576"/>
                </a:lnTo>
                <a:lnTo>
                  <a:pt x="26758" y="14097"/>
                </a:lnTo>
                <a:lnTo>
                  <a:pt x="26873" y="14389"/>
                </a:lnTo>
                <a:lnTo>
                  <a:pt x="26492" y="14147"/>
                </a:lnTo>
                <a:lnTo>
                  <a:pt x="26365" y="14820"/>
                </a:lnTo>
                <a:lnTo>
                  <a:pt x="26225" y="15824"/>
                </a:lnTo>
                <a:lnTo>
                  <a:pt x="24041" y="15252"/>
                </a:lnTo>
                <a:lnTo>
                  <a:pt x="25768" y="14820"/>
                </a:lnTo>
                <a:lnTo>
                  <a:pt x="26365" y="14262"/>
                </a:lnTo>
                <a:lnTo>
                  <a:pt x="26339" y="13601"/>
                </a:lnTo>
                <a:lnTo>
                  <a:pt x="19443" y="16713"/>
                </a:lnTo>
                <a:lnTo>
                  <a:pt x="21031" y="17094"/>
                </a:lnTo>
                <a:lnTo>
                  <a:pt x="22923" y="16738"/>
                </a:lnTo>
                <a:lnTo>
                  <a:pt x="26225" y="15849"/>
                </a:lnTo>
                <a:lnTo>
                  <a:pt x="25501" y="20015"/>
                </a:lnTo>
                <a:lnTo>
                  <a:pt x="22110" y="22161"/>
                </a:lnTo>
                <a:lnTo>
                  <a:pt x="24841" y="26238"/>
                </a:lnTo>
                <a:lnTo>
                  <a:pt x="29222" y="25400"/>
                </a:lnTo>
                <a:lnTo>
                  <a:pt x="27546" y="22479"/>
                </a:lnTo>
                <a:lnTo>
                  <a:pt x="27736" y="22313"/>
                </a:lnTo>
                <a:lnTo>
                  <a:pt x="29959" y="20396"/>
                </a:lnTo>
                <a:lnTo>
                  <a:pt x="22961" y="22313"/>
                </a:lnTo>
                <a:lnTo>
                  <a:pt x="31762" y="17907"/>
                </a:lnTo>
                <a:close/>
              </a:path>
              <a:path extrusionOk="0" h="43814" w="153670">
                <a:moveTo>
                  <a:pt x="37490" y="11658"/>
                </a:moveTo>
                <a:lnTo>
                  <a:pt x="35204" y="12014"/>
                </a:lnTo>
                <a:lnTo>
                  <a:pt x="33769" y="13931"/>
                </a:lnTo>
                <a:lnTo>
                  <a:pt x="32029" y="14224"/>
                </a:lnTo>
                <a:lnTo>
                  <a:pt x="30060" y="14744"/>
                </a:lnTo>
                <a:lnTo>
                  <a:pt x="32283" y="15252"/>
                </a:lnTo>
                <a:lnTo>
                  <a:pt x="34556" y="15494"/>
                </a:lnTo>
                <a:lnTo>
                  <a:pt x="36664" y="15278"/>
                </a:lnTo>
                <a:lnTo>
                  <a:pt x="36817" y="13982"/>
                </a:lnTo>
                <a:lnTo>
                  <a:pt x="37490" y="11658"/>
                </a:lnTo>
                <a:close/>
              </a:path>
              <a:path extrusionOk="0" h="43814" w="153670">
                <a:moveTo>
                  <a:pt x="39382" y="3378"/>
                </a:moveTo>
                <a:lnTo>
                  <a:pt x="35610" y="1841"/>
                </a:lnTo>
                <a:lnTo>
                  <a:pt x="37033" y="0"/>
                </a:lnTo>
                <a:lnTo>
                  <a:pt x="34607" y="736"/>
                </a:lnTo>
                <a:lnTo>
                  <a:pt x="32766" y="3276"/>
                </a:lnTo>
                <a:lnTo>
                  <a:pt x="31140" y="5549"/>
                </a:lnTo>
                <a:lnTo>
                  <a:pt x="33007" y="4191"/>
                </a:lnTo>
                <a:lnTo>
                  <a:pt x="35191" y="4279"/>
                </a:lnTo>
                <a:lnTo>
                  <a:pt x="38176" y="6223"/>
                </a:lnTo>
                <a:lnTo>
                  <a:pt x="39382" y="3378"/>
                </a:lnTo>
                <a:close/>
              </a:path>
              <a:path extrusionOk="0" h="43814" w="153670">
                <a:moveTo>
                  <a:pt x="40436" y="14198"/>
                </a:moveTo>
                <a:lnTo>
                  <a:pt x="39281" y="14719"/>
                </a:lnTo>
                <a:lnTo>
                  <a:pt x="38036" y="15100"/>
                </a:lnTo>
                <a:lnTo>
                  <a:pt x="36664" y="15278"/>
                </a:lnTo>
                <a:lnTo>
                  <a:pt x="36576" y="15849"/>
                </a:lnTo>
                <a:lnTo>
                  <a:pt x="36601" y="16230"/>
                </a:lnTo>
                <a:lnTo>
                  <a:pt x="37096" y="15963"/>
                </a:lnTo>
                <a:lnTo>
                  <a:pt x="38798" y="16586"/>
                </a:lnTo>
                <a:lnTo>
                  <a:pt x="39636" y="15506"/>
                </a:lnTo>
                <a:lnTo>
                  <a:pt x="40436" y="14198"/>
                </a:lnTo>
                <a:close/>
              </a:path>
              <a:path extrusionOk="0" h="43814" w="153670">
                <a:moveTo>
                  <a:pt x="42545" y="11341"/>
                </a:moveTo>
                <a:lnTo>
                  <a:pt x="41922" y="10528"/>
                </a:lnTo>
                <a:lnTo>
                  <a:pt x="42037" y="10960"/>
                </a:lnTo>
                <a:lnTo>
                  <a:pt x="42329" y="11544"/>
                </a:lnTo>
                <a:lnTo>
                  <a:pt x="42443" y="11391"/>
                </a:lnTo>
                <a:close/>
              </a:path>
              <a:path extrusionOk="0" h="43814" w="153670">
                <a:moveTo>
                  <a:pt x="42976" y="12585"/>
                </a:moveTo>
                <a:lnTo>
                  <a:pt x="42760" y="12331"/>
                </a:lnTo>
                <a:lnTo>
                  <a:pt x="42494" y="11925"/>
                </a:lnTo>
                <a:lnTo>
                  <a:pt x="42329" y="11544"/>
                </a:lnTo>
                <a:lnTo>
                  <a:pt x="41554" y="12204"/>
                </a:lnTo>
                <a:lnTo>
                  <a:pt x="41008" y="13258"/>
                </a:lnTo>
                <a:lnTo>
                  <a:pt x="40436" y="14198"/>
                </a:lnTo>
                <a:lnTo>
                  <a:pt x="41389" y="13792"/>
                </a:lnTo>
                <a:lnTo>
                  <a:pt x="42252" y="13258"/>
                </a:lnTo>
                <a:lnTo>
                  <a:pt x="42976" y="12585"/>
                </a:lnTo>
                <a:close/>
              </a:path>
              <a:path extrusionOk="0" h="43814" w="153670">
                <a:moveTo>
                  <a:pt x="43421" y="12992"/>
                </a:moveTo>
                <a:lnTo>
                  <a:pt x="43307" y="12331"/>
                </a:lnTo>
                <a:lnTo>
                  <a:pt x="42976" y="12585"/>
                </a:lnTo>
                <a:lnTo>
                  <a:pt x="43230" y="12903"/>
                </a:lnTo>
                <a:lnTo>
                  <a:pt x="43421" y="12992"/>
                </a:lnTo>
                <a:close/>
              </a:path>
              <a:path extrusionOk="0" h="43814" w="153670">
                <a:moveTo>
                  <a:pt x="44411" y="28130"/>
                </a:moveTo>
                <a:lnTo>
                  <a:pt x="43408" y="25615"/>
                </a:lnTo>
                <a:lnTo>
                  <a:pt x="43662" y="23990"/>
                </a:lnTo>
                <a:lnTo>
                  <a:pt x="37922" y="26543"/>
                </a:lnTo>
                <a:lnTo>
                  <a:pt x="41313" y="29705"/>
                </a:lnTo>
                <a:lnTo>
                  <a:pt x="40932" y="27647"/>
                </a:lnTo>
                <a:lnTo>
                  <a:pt x="44411" y="28130"/>
                </a:lnTo>
                <a:close/>
              </a:path>
              <a:path extrusionOk="0" h="43814" w="153670">
                <a:moveTo>
                  <a:pt x="48818" y="1270"/>
                </a:moveTo>
                <a:lnTo>
                  <a:pt x="45720" y="6604"/>
                </a:lnTo>
                <a:lnTo>
                  <a:pt x="47117" y="4762"/>
                </a:lnTo>
                <a:lnTo>
                  <a:pt x="48818" y="1270"/>
                </a:lnTo>
                <a:close/>
              </a:path>
              <a:path extrusionOk="0" h="43814" w="153670">
                <a:moveTo>
                  <a:pt x="51816" y="11950"/>
                </a:moveTo>
                <a:lnTo>
                  <a:pt x="51739" y="11823"/>
                </a:lnTo>
                <a:lnTo>
                  <a:pt x="50228" y="11874"/>
                </a:lnTo>
                <a:lnTo>
                  <a:pt x="49174" y="11899"/>
                </a:lnTo>
                <a:lnTo>
                  <a:pt x="48717" y="11899"/>
                </a:lnTo>
                <a:lnTo>
                  <a:pt x="49098" y="11925"/>
                </a:lnTo>
                <a:lnTo>
                  <a:pt x="50038" y="11925"/>
                </a:lnTo>
                <a:lnTo>
                  <a:pt x="51816" y="11950"/>
                </a:lnTo>
                <a:close/>
              </a:path>
              <a:path extrusionOk="0" h="43814" w="153670">
                <a:moveTo>
                  <a:pt x="53124" y="11747"/>
                </a:moveTo>
                <a:lnTo>
                  <a:pt x="52768" y="10909"/>
                </a:lnTo>
                <a:lnTo>
                  <a:pt x="52031" y="8737"/>
                </a:lnTo>
                <a:lnTo>
                  <a:pt x="49961" y="7975"/>
                </a:lnTo>
                <a:lnTo>
                  <a:pt x="51739" y="11823"/>
                </a:lnTo>
                <a:lnTo>
                  <a:pt x="53124" y="11747"/>
                </a:lnTo>
                <a:close/>
              </a:path>
              <a:path extrusionOk="0" h="43814" w="153670">
                <a:moveTo>
                  <a:pt x="53492" y="11734"/>
                </a:moveTo>
                <a:lnTo>
                  <a:pt x="53365" y="11734"/>
                </a:lnTo>
                <a:lnTo>
                  <a:pt x="53124" y="11747"/>
                </a:lnTo>
                <a:lnTo>
                  <a:pt x="53301" y="12141"/>
                </a:lnTo>
                <a:lnTo>
                  <a:pt x="53492" y="11734"/>
                </a:lnTo>
                <a:close/>
              </a:path>
              <a:path extrusionOk="0" h="43814" w="153670">
                <a:moveTo>
                  <a:pt x="55689" y="16560"/>
                </a:moveTo>
                <a:lnTo>
                  <a:pt x="54279" y="16344"/>
                </a:lnTo>
                <a:lnTo>
                  <a:pt x="53962" y="17995"/>
                </a:lnTo>
                <a:lnTo>
                  <a:pt x="55689" y="16560"/>
                </a:lnTo>
                <a:close/>
              </a:path>
              <a:path extrusionOk="0" h="43814" w="153670">
                <a:moveTo>
                  <a:pt x="57302" y="22555"/>
                </a:moveTo>
                <a:lnTo>
                  <a:pt x="56692" y="20751"/>
                </a:lnTo>
                <a:lnTo>
                  <a:pt x="56248" y="21374"/>
                </a:lnTo>
                <a:lnTo>
                  <a:pt x="57302" y="22555"/>
                </a:lnTo>
                <a:close/>
              </a:path>
              <a:path extrusionOk="0" h="43814" w="153670">
                <a:moveTo>
                  <a:pt x="59499" y="17094"/>
                </a:moveTo>
                <a:lnTo>
                  <a:pt x="59334" y="16065"/>
                </a:lnTo>
                <a:lnTo>
                  <a:pt x="58521" y="14579"/>
                </a:lnTo>
                <a:lnTo>
                  <a:pt x="59448" y="13385"/>
                </a:lnTo>
                <a:lnTo>
                  <a:pt x="55689" y="16560"/>
                </a:lnTo>
                <a:lnTo>
                  <a:pt x="59499" y="17094"/>
                </a:lnTo>
                <a:close/>
              </a:path>
              <a:path extrusionOk="0" h="43814" w="153670">
                <a:moveTo>
                  <a:pt x="61074" y="5702"/>
                </a:moveTo>
                <a:lnTo>
                  <a:pt x="60718" y="3594"/>
                </a:lnTo>
                <a:lnTo>
                  <a:pt x="60655" y="5054"/>
                </a:lnTo>
                <a:lnTo>
                  <a:pt x="61074" y="5702"/>
                </a:lnTo>
                <a:close/>
              </a:path>
              <a:path extrusionOk="0" h="43814" w="153670">
                <a:moveTo>
                  <a:pt x="62877" y="10629"/>
                </a:moveTo>
                <a:lnTo>
                  <a:pt x="62547" y="9067"/>
                </a:lnTo>
                <a:lnTo>
                  <a:pt x="59207" y="11849"/>
                </a:lnTo>
                <a:lnTo>
                  <a:pt x="62395" y="11823"/>
                </a:lnTo>
                <a:lnTo>
                  <a:pt x="62877" y="10629"/>
                </a:lnTo>
                <a:close/>
              </a:path>
              <a:path extrusionOk="0" h="43814" w="153670">
                <a:moveTo>
                  <a:pt x="64249" y="32346"/>
                </a:moveTo>
                <a:lnTo>
                  <a:pt x="64008" y="32004"/>
                </a:lnTo>
                <a:lnTo>
                  <a:pt x="63982" y="31724"/>
                </a:lnTo>
                <a:lnTo>
                  <a:pt x="63931" y="31407"/>
                </a:lnTo>
                <a:lnTo>
                  <a:pt x="63525" y="31953"/>
                </a:lnTo>
                <a:lnTo>
                  <a:pt x="63385" y="32321"/>
                </a:lnTo>
                <a:lnTo>
                  <a:pt x="64249" y="32346"/>
                </a:lnTo>
                <a:close/>
              </a:path>
              <a:path extrusionOk="0" h="43814" w="153670">
                <a:moveTo>
                  <a:pt x="64770" y="7200"/>
                </a:moveTo>
                <a:lnTo>
                  <a:pt x="63449" y="6362"/>
                </a:lnTo>
                <a:lnTo>
                  <a:pt x="61087" y="5715"/>
                </a:lnTo>
                <a:lnTo>
                  <a:pt x="62141" y="7277"/>
                </a:lnTo>
                <a:lnTo>
                  <a:pt x="62547" y="9067"/>
                </a:lnTo>
                <a:lnTo>
                  <a:pt x="64770" y="7200"/>
                </a:lnTo>
                <a:close/>
              </a:path>
              <a:path extrusionOk="0" h="43814" w="153670">
                <a:moveTo>
                  <a:pt x="67233" y="28181"/>
                </a:moveTo>
                <a:lnTo>
                  <a:pt x="66700" y="27914"/>
                </a:lnTo>
                <a:lnTo>
                  <a:pt x="65100" y="27127"/>
                </a:lnTo>
                <a:lnTo>
                  <a:pt x="63881" y="26530"/>
                </a:lnTo>
                <a:lnTo>
                  <a:pt x="63411" y="27127"/>
                </a:lnTo>
                <a:lnTo>
                  <a:pt x="60439" y="26022"/>
                </a:lnTo>
                <a:lnTo>
                  <a:pt x="57302" y="22555"/>
                </a:lnTo>
                <a:lnTo>
                  <a:pt x="57899" y="24295"/>
                </a:lnTo>
                <a:lnTo>
                  <a:pt x="58877" y="26809"/>
                </a:lnTo>
                <a:lnTo>
                  <a:pt x="61099" y="30187"/>
                </a:lnTo>
                <a:lnTo>
                  <a:pt x="61556" y="29591"/>
                </a:lnTo>
                <a:lnTo>
                  <a:pt x="61849" y="27914"/>
                </a:lnTo>
                <a:lnTo>
                  <a:pt x="63576" y="28181"/>
                </a:lnTo>
                <a:lnTo>
                  <a:pt x="65151" y="29235"/>
                </a:lnTo>
                <a:lnTo>
                  <a:pt x="63741" y="30086"/>
                </a:lnTo>
                <a:lnTo>
                  <a:pt x="63931" y="31407"/>
                </a:lnTo>
                <a:lnTo>
                  <a:pt x="64846" y="30264"/>
                </a:lnTo>
                <a:lnTo>
                  <a:pt x="67233" y="28181"/>
                </a:lnTo>
                <a:close/>
              </a:path>
              <a:path extrusionOk="0" h="43814" w="153670">
                <a:moveTo>
                  <a:pt x="68529" y="20396"/>
                </a:moveTo>
                <a:lnTo>
                  <a:pt x="65989" y="18694"/>
                </a:lnTo>
                <a:lnTo>
                  <a:pt x="66929" y="17475"/>
                </a:lnTo>
                <a:lnTo>
                  <a:pt x="62852" y="20281"/>
                </a:lnTo>
                <a:lnTo>
                  <a:pt x="67310" y="23291"/>
                </a:lnTo>
                <a:lnTo>
                  <a:pt x="68529" y="20396"/>
                </a:lnTo>
                <a:close/>
              </a:path>
              <a:path extrusionOk="0" h="43814" w="153670">
                <a:moveTo>
                  <a:pt x="80010" y="9436"/>
                </a:moveTo>
                <a:lnTo>
                  <a:pt x="79667" y="8813"/>
                </a:lnTo>
                <a:lnTo>
                  <a:pt x="79222" y="8623"/>
                </a:lnTo>
                <a:lnTo>
                  <a:pt x="78397" y="10502"/>
                </a:lnTo>
                <a:lnTo>
                  <a:pt x="80010" y="9436"/>
                </a:lnTo>
                <a:close/>
              </a:path>
              <a:path extrusionOk="0" h="43814" w="153670">
                <a:moveTo>
                  <a:pt x="83451" y="7175"/>
                </a:moveTo>
                <a:lnTo>
                  <a:pt x="80010" y="9436"/>
                </a:lnTo>
                <a:lnTo>
                  <a:pt x="80556" y="10490"/>
                </a:lnTo>
                <a:lnTo>
                  <a:pt x="80746" y="12661"/>
                </a:lnTo>
                <a:lnTo>
                  <a:pt x="81610" y="8597"/>
                </a:lnTo>
                <a:lnTo>
                  <a:pt x="81445" y="10604"/>
                </a:lnTo>
                <a:lnTo>
                  <a:pt x="82016" y="8661"/>
                </a:lnTo>
                <a:lnTo>
                  <a:pt x="83451" y="7175"/>
                </a:lnTo>
                <a:close/>
              </a:path>
              <a:path extrusionOk="0" h="43814" w="153670">
                <a:moveTo>
                  <a:pt x="83858" y="12522"/>
                </a:moveTo>
                <a:lnTo>
                  <a:pt x="77254" y="18097"/>
                </a:lnTo>
                <a:lnTo>
                  <a:pt x="78371" y="17983"/>
                </a:lnTo>
                <a:lnTo>
                  <a:pt x="83858" y="12522"/>
                </a:lnTo>
                <a:close/>
              </a:path>
              <a:path extrusionOk="0" h="43814" w="153670">
                <a:moveTo>
                  <a:pt x="84277" y="2971"/>
                </a:moveTo>
                <a:lnTo>
                  <a:pt x="83477" y="1460"/>
                </a:lnTo>
                <a:lnTo>
                  <a:pt x="80530" y="1270"/>
                </a:lnTo>
                <a:lnTo>
                  <a:pt x="81534" y="88"/>
                </a:lnTo>
                <a:lnTo>
                  <a:pt x="78257" y="1549"/>
                </a:lnTo>
                <a:lnTo>
                  <a:pt x="79070" y="3035"/>
                </a:lnTo>
                <a:lnTo>
                  <a:pt x="81153" y="5461"/>
                </a:lnTo>
                <a:lnTo>
                  <a:pt x="84277" y="2971"/>
                </a:lnTo>
                <a:close/>
              </a:path>
              <a:path extrusionOk="0" h="43814" w="153670">
                <a:moveTo>
                  <a:pt x="91008" y="5892"/>
                </a:moveTo>
                <a:lnTo>
                  <a:pt x="90601" y="4762"/>
                </a:lnTo>
                <a:lnTo>
                  <a:pt x="87503" y="5715"/>
                </a:lnTo>
                <a:lnTo>
                  <a:pt x="91008" y="5892"/>
                </a:lnTo>
                <a:close/>
              </a:path>
              <a:path extrusionOk="0" h="43814" w="153670">
                <a:moveTo>
                  <a:pt x="92849" y="11468"/>
                </a:moveTo>
                <a:lnTo>
                  <a:pt x="91694" y="6794"/>
                </a:lnTo>
                <a:lnTo>
                  <a:pt x="85534" y="8089"/>
                </a:lnTo>
                <a:lnTo>
                  <a:pt x="87439" y="9436"/>
                </a:lnTo>
                <a:lnTo>
                  <a:pt x="89827" y="10223"/>
                </a:lnTo>
                <a:lnTo>
                  <a:pt x="86741" y="12712"/>
                </a:lnTo>
                <a:lnTo>
                  <a:pt x="92849" y="11468"/>
                </a:lnTo>
                <a:close/>
              </a:path>
              <a:path extrusionOk="0" h="43814" w="153670">
                <a:moveTo>
                  <a:pt x="93065" y="4000"/>
                </a:moveTo>
                <a:lnTo>
                  <a:pt x="92748" y="3708"/>
                </a:lnTo>
                <a:lnTo>
                  <a:pt x="92557" y="3441"/>
                </a:lnTo>
                <a:lnTo>
                  <a:pt x="91986" y="3416"/>
                </a:lnTo>
                <a:lnTo>
                  <a:pt x="91287" y="3441"/>
                </a:lnTo>
                <a:lnTo>
                  <a:pt x="90093" y="3327"/>
                </a:lnTo>
                <a:lnTo>
                  <a:pt x="90601" y="4762"/>
                </a:lnTo>
                <a:lnTo>
                  <a:pt x="93065" y="4000"/>
                </a:lnTo>
                <a:close/>
              </a:path>
              <a:path extrusionOk="0" h="43814" w="153670">
                <a:moveTo>
                  <a:pt x="94957" y="3035"/>
                </a:moveTo>
                <a:lnTo>
                  <a:pt x="90741" y="1244"/>
                </a:lnTo>
                <a:lnTo>
                  <a:pt x="92494" y="3352"/>
                </a:lnTo>
                <a:lnTo>
                  <a:pt x="94957" y="3035"/>
                </a:lnTo>
                <a:close/>
              </a:path>
              <a:path extrusionOk="0" h="43814" w="153670">
                <a:moveTo>
                  <a:pt x="105765" y="24777"/>
                </a:moveTo>
                <a:lnTo>
                  <a:pt x="102095" y="22021"/>
                </a:lnTo>
                <a:lnTo>
                  <a:pt x="102311" y="24130"/>
                </a:lnTo>
                <a:lnTo>
                  <a:pt x="104775" y="25946"/>
                </a:lnTo>
                <a:lnTo>
                  <a:pt x="105765" y="24777"/>
                </a:lnTo>
                <a:close/>
              </a:path>
              <a:path extrusionOk="0" h="43814" w="153670">
                <a:moveTo>
                  <a:pt x="111112" y="16027"/>
                </a:moveTo>
                <a:lnTo>
                  <a:pt x="106819" y="18884"/>
                </a:lnTo>
                <a:lnTo>
                  <a:pt x="103200" y="17145"/>
                </a:lnTo>
                <a:lnTo>
                  <a:pt x="105638" y="23774"/>
                </a:lnTo>
                <a:lnTo>
                  <a:pt x="109093" y="18884"/>
                </a:lnTo>
                <a:lnTo>
                  <a:pt x="111112" y="16027"/>
                </a:lnTo>
                <a:close/>
              </a:path>
              <a:path extrusionOk="0" h="43814" w="153670">
                <a:moveTo>
                  <a:pt x="111747" y="15608"/>
                </a:moveTo>
                <a:lnTo>
                  <a:pt x="111506" y="15468"/>
                </a:lnTo>
                <a:lnTo>
                  <a:pt x="111112" y="16027"/>
                </a:lnTo>
                <a:lnTo>
                  <a:pt x="111747" y="15608"/>
                </a:lnTo>
                <a:close/>
              </a:path>
              <a:path extrusionOk="0" h="43814" w="153670">
                <a:moveTo>
                  <a:pt x="118211" y="14046"/>
                </a:moveTo>
                <a:lnTo>
                  <a:pt x="113118" y="14693"/>
                </a:lnTo>
                <a:lnTo>
                  <a:pt x="111747" y="15608"/>
                </a:lnTo>
                <a:lnTo>
                  <a:pt x="115722" y="17907"/>
                </a:lnTo>
                <a:lnTo>
                  <a:pt x="116446" y="19443"/>
                </a:lnTo>
                <a:lnTo>
                  <a:pt x="118211" y="14046"/>
                </a:lnTo>
                <a:close/>
              </a:path>
              <a:path extrusionOk="0" h="43814" w="153670">
                <a:moveTo>
                  <a:pt x="126860" y="15151"/>
                </a:moveTo>
                <a:lnTo>
                  <a:pt x="123202" y="19050"/>
                </a:lnTo>
                <a:lnTo>
                  <a:pt x="126428" y="16751"/>
                </a:lnTo>
                <a:lnTo>
                  <a:pt x="126860" y="15151"/>
                </a:lnTo>
                <a:close/>
              </a:path>
              <a:path extrusionOk="0" h="43814" w="153670">
                <a:moveTo>
                  <a:pt x="153289" y="8407"/>
                </a:moveTo>
                <a:lnTo>
                  <a:pt x="152908" y="4470"/>
                </a:lnTo>
                <a:lnTo>
                  <a:pt x="153187" y="3784"/>
                </a:lnTo>
                <a:lnTo>
                  <a:pt x="150558" y="4622"/>
                </a:lnTo>
                <a:lnTo>
                  <a:pt x="151777" y="9067"/>
                </a:lnTo>
                <a:lnTo>
                  <a:pt x="151752" y="8039"/>
                </a:lnTo>
                <a:lnTo>
                  <a:pt x="153289" y="840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2" name="Google Shape;2672;g2b5c250f245_0_0"/>
          <p:cNvSpPr/>
          <p:nvPr/>
        </p:nvSpPr>
        <p:spPr>
          <a:xfrm>
            <a:off x="1819341" y="2601891"/>
            <a:ext cx="9324" cy="3814"/>
          </a:xfrm>
          <a:custGeom>
            <a:rect b="b" l="l" r="r" t="t"/>
            <a:pathLst>
              <a:path extrusionOk="0" h="5714" w="13969">
                <a:moveTo>
                  <a:pt x="1511" y="3949"/>
                </a:moveTo>
                <a:lnTo>
                  <a:pt x="0" y="5308"/>
                </a:lnTo>
                <a:lnTo>
                  <a:pt x="736" y="4826"/>
                </a:lnTo>
                <a:lnTo>
                  <a:pt x="1193" y="4394"/>
                </a:lnTo>
                <a:lnTo>
                  <a:pt x="1511" y="3949"/>
                </a:lnTo>
                <a:close/>
              </a:path>
              <a:path extrusionOk="0" h="5714" w="13969">
                <a:moveTo>
                  <a:pt x="13944" y="1841"/>
                </a:moveTo>
                <a:lnTo>
                  <a:pt x="13919" y="0"/>
                </a:lnTo>
                <a:lnTo>
                  <a:pt x="13538" y="1092"/>
                </a:lnTo>
                <a:lnTo>
                  <a:pt x="13436" y="1866"/>
                </a:lnTo>
                <a:lnTo>
                  <a:pt x="13944" y="18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3" name="Google Shape;2673;g2b5c250f245_0_0"/>
          <p:cNvSpPr/>
          <p:nvPr/>
        </p:nvSpPr>
        <p:spPr>
          <a:xfrm>
            <a:off x="1973551" y="2543071"/>
            <a:ext cx="4662" cy="5510"/>
          </a:xfrm>
          <a:custGeom>
            <a:rect b="b" l="l" r="r" t="t"/>
            <a:pathLst>
              <a:path extrusionOk="0" h="8254" w="6985">
                <a:moveTo>
                  <a:pt x="6372" y="8235"/>
                </a:moveTo>
                <a:lnTo>
                  <a:pt x="5126" y="7493"/>
                </a:lnTo>
                <a:lnTo>
                  <a:pt x="3689" y="7181"/>
                </a:lnTo>
                <a:lnTo>
                  <a:pt x="1964" y="8091"/>
                </a:lnTo>
                <a:lnTo>
                  <a:pt x="742" y="4141"/>
                </a:lnTo>
                <a:lnTo>
                  <a:pt x="0" y="0"/>
                </a:lnTo>
                <a:lnTo>
                  <a:pt x="3449" y="5051"/>
                </a:lnTo>
                <a:lnTo>
                  <a:pt x="6372" y="82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4" name="Google Shape;2674;g2b5c250f245_0_0"/>
          <p:cNvSpPr/>
          <p:nvPr/>
        </p:nvSpPr>
        <p:spPr>
          <a:xfrm>
            <a:off x="1892043" y="2574628"/>
            <a:ext cx="3391" cy="13564"/>
          </a:xfrm>
          <a:custGeom>
            <a:rect b="b" l="l" r="r" t="t"/>
            <a:pathLst>
              <a:path extrusionOk="0" h="20320" w="5080">
                <a:moveTo>
                  <a:pt x="3708" y="19964"/>
                </a:moveTo>
                <a:lnTo>
                  <a:pt x="0" y="17932"/>
                </a:lnTo>
                <a:lnTo>
                  <a:pt x="889" y="18694"/>
                </a:lnTo>
                <a:lnTo>
                  <a:pt x="2082" y="19392"/>
                </a:lnTo>
                <a:lnTo>
                  <a:pt x="3708" y="19964"/>
                </a:lnTo>
                <a:close/>
              </a:path>
              <a:path extrusionOk="0" h="20320" w="5080">
                <a:moveTo>
                  <a:pt x="4648" y="0"/>
                </a:moveTo>
                <a:lnTo>
                  <a:pt x="4051" y="939"/>
                </a:lnTo>
                <a:lnTo>
                  <a:pt x="3378" y="1968"/>
                </a:lnTo>
                <a:lnTo>
                  <a:pt x="2654" y="3035"/>
                </a:lnTo>
                <a:lnTo>
                  <a:pt x="3619" y="4140"/>
                </a:lnTo>
                <a:lnTo>
                  <a:pt x="3975" y="2654"/>
                </a:lnTo>
                <a:lnTo>
                  <a:pt x="4330" y="1270"/>
                </a:lnTo>
                <a:lnTo>
                  <a:pt x="4648"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5" name="Google Shape;2675;g2b5c250f245_0_0"/>
          <p:cNvSpPr/>
          <p:nvPr/>
        </p:nvSpPr>
        <p:spPr>
          <a:xfrm>
            <a:off x="1774854" y="2615959"/>
            <a:ext cx="2119" cy="3390"/>
          </a:xfrm>
          <a:custGeom>
            <a:rect b="b" l="l" r="r" t="t"/>
            <a:pathLst>
              <a:path extrusionOk="0" h="5079" w="3175">
                <a:moveTo>
                  <a:pt x="0" y="4452"/>
                </a:moveTo>
                <a:lnTo>
                  <a:pt x="1245" y="0"/>
                </a:lnTo>
                <a:lnTo>
                  <a:pt x="1365" y="2058"/>
                </a:lnTo>
                <a:lnTo>
                  <a:pt x="3138" y="3854"/>
                </a:lnTo>
                <a:lnTo>
                  <a:pt x="0" y="44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6" name="Google Shape;2676;g2b5c250f245_0_0"/>
          <p:cNvSpPr/>
          <p:nvPr/>
        </p:nvSpPr>
        <p:spPr>
          <a:xfrm>
            <a:off x="2046463" y="2539049"/>
            <a:ext cx="4239" cy="3814"/>
          </a:xfrm>
          <a:custGeom>
            <a:rect b="b" l="l" r="r" t="t"/>
            <a:pathLst>
              <a:path extrusionOk="0" h="5714" w="6350">
                <a:moveTo>
                  <a:pt x="5557" y="5123"/>
                </a:moveTo>
                <a:lnTo>
                  <a:pt x="2946" y="1939"/>
                </a:lnTo>
                <a:lnTo>
                  <a:pt x="0" y="23"/>
                </a:lnTo>
                <a:lnTo>
                  <a:pt x="1533" y="0"/>
                </a:lnTo>
                <a:lnTo>
                  <a:pt x="3353" y="406"/>
                </a:lnTo>
                <a:lnTo>
                  <a:pt x="5749" y="1651"/>
                </a:lnTo>
                <a:lnTo>
                  <a:pt x="5557" y="51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7" name="Google Shape;2677;g2b5c250f245_0_0"/>
          <p:cNvSpPr/>
          <p:nvPr/>
        </p:nvSpPr>
        <p:spPr>
          <a:xfrm>
            <a:off x="1817395" y="2575581"/>
            <a:ext cx="1272" cy="2119"/>
          </a:xfrm>
          <a:custGeom>
            <a:rect b="b" l="l" r="r" t="t"/>
            <a:pathLst>
              <a:path extrusionOk="0" h="3175" w="1905">
                <a:moveTo>
                  <a:pt x="215" y="2729"/>
                </a:moveTo>
                <a:lnTo>
                  <a:pt x="0" y="1843"/>
                </a:lnTo>
                <a:lnTo>
                  <a:pt x="311" y="933"/>
                </a:lnTo>
                <a:lnTo>
                  <a:pt x="1197" y="0"/>
                </a:lnTo>
                <a:lnTo>
                  <a:pt x="1629" y="957"/>
                </a:lnTo>
                <a:lnTo>
                  <a:pt x="1149" y="1843"/>
                </a:lnTo>
                <a:lnTo>
                  <a:pt x="215" y="272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8" name="Google Shape;2678;g2b5c250f245_0_0"/>
          <p:cNvSpPr/>
          <p:nvPr/>
        </p:nvSpPr>
        <p:spPr>
          <a:xfrm>
            <a:off x="2042295" y="2537613"/>
            <a:ext cx="4239" cy="2967"/>
          </a:xfrm>
          <a:custGeom>
            <a:rect b="b" l="l" r="r" t="t"/>
            <a:pathLst>
              <a:path extrusionOk="0" h="4445" w="6350">
                <a:moveTo>
                  <a:pt x="1269" y="3878"/>
                </a:moveTo>
                <a:lnTo>
                  <a:pt x="838" y="3614"/>
                </a:lnTo>
                <a:lnTo>
                  <a:pt x="431" y="3447"/>
                </a:lnTo>
                <a:lnTo>
                  <a:pt x="0" y="3112"/>
                </a:lnTo>
                <a:lnTo>
                  <a:pt x="1700" y="0"/>
                </a:lnTo>
                <a:lnTo>
                  <a:pt x="4072" y="742"/>
                </a:lnTo>
                <a:lnTo>
                  <a:pt x="6252" y="2178"/>
                </a:lnTo>
                <a:lnTo>
                  <a:pt x="4264" y="2202"/>
                </a:lnTo>
                <a:lnTo>
                  <a:pt x="2754" y="2968"/>
                </a:lnTo>
                <a:lnTo>
                  <a:pt x="1269" y="387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79" name="Google Shape;2679;g2b5c250f245_0_0"/>
          <p:cNvSpPr/>
          <p:nvPr/>
        </p:nvSpPr>
        <p:spPr>
          <a:xfrm>
            <a:off x="1608398" y="2638495"/>
            <a:ext cx="424" cy="424"/>
          </a:xfrm>
          <a:custGeom>
            <a:rect b="b" l="l" r="r" t="t"/>
            <a:pathLst>
              <a:path extrusionOk="0" h="635" w="635">
                <a:moveTo>
                  <a:pt x="263" y="574"/>
                </a:moveTo>
                <a:lnTo>
                  <a:pt x="0" y="550"/>
                </a:lnTo>
                <a:lnTo>
                  <a:pt x="0" y="0"/>
                </a:lnTo>
                <a:lnTo>
                  <a:pt x="191" y="215"/>
                </a:lnTo>
                <a:lnTo>
                  <a:pt x="407" y="263"/>
                </a:lnTo>
                <a:lnTo>
                  <a:pt x="622" y="430"/>
                </a:lnTo>
                <a:lnTo>
                  <a:pt x="263" y="5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0" name="Google Shape;2680;g2b5c250f245_0_0"/>
          <p:cNvSpPr/>
          <p:nvPr/>
        </p:nvSpPr>
        <p:spPr>
          <a:xfrm>
            <a:off x="1558975" y="2613263"/>
            <a:ext cx="2119" cy="424"/>
          </a:xfrm>
          <a:custGeom>
            <a:rect b="b" l="l" r="r" t="t"/>
            <a:pathLst>
              <a:path extrusionOk="0" h="635" w="3175">
                <a:moveTo>
                  <a:pt x="0" y="598"/>
                </a:moveTo>
                <a:lnTo>
                  <a:pt x="1509" y="47"/>
                </a:lnTo>
                <a:lnTo>
                  <a:pt x="2395" y="0"/>
                </a:lnTo>
                <a:lnTo>
                  <a:pt x="2922" y="287"/>
                </a:lnTo>
                <a:lnTo>
                  <a:pt x="1844" y="335"/>
                </a:lnTo>
                <a:lnTo>
                  <a:pt x="694" y="359"/>
                </a:lnTo>
                <a:lnTo>
                  <a:pt x="0" y="5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1" name="Google Shape;2681;g2b5c250f245_0_0"/>
          <p:cNvSpPr/>
          <p:nvPr/>
        </p:nvSpPr>
        <p:spPr>
          <a:xfrm>
            <a:off x="2081688" y="2533039"/>
            <a:ext cx="6782" cy="11867"/>
          </a:xfrm>
          <a:custGeom>
            <a:rect b="b" l="l" r="r" t="t"/>
            <a:pathLst>
              <a:path extrusionOk="0" h="17779" w="10160">
                <a:moveTo>
                  <a:pt x="1600" y="0"/>
                </a:moveTo>
                <a:lnTo>
                  <a:pt x="190" y="25"/>
                </a:lnTo>
                <a:lnTo>
                  <a:pt x="0" y="495"/>
                </a:lnTo>
                <a:lnTo>
                  <a:pt x="1600" y="0"/>
                </a:lnTo>
                <a:close/>
              </a:path>
              <a:path extrusionOk="0" h="17779" w="10160">
                <a:moveTo>
                  <a:pt x="9931" y="15735"/>
                </a:moveTo>
                <a:lnTo>
                  <a:pt x="9715" y="16370"/>
                </a:lnTo>
                <a:lnTo>
                  <a:pt x="9791" y="17373"/>
                </a:lnTo>
                <a:lnTo>
                  <a:pt x="9931" y="157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2" name="Google Shape;2682;g2b5c250f245_0_0"/>
          <p:cNvSpPr/>
          <p:nvPr/>
        </p:nvSpPr>
        <p:spPr>
          <a:xfrm>
            <a:off x="2033864" y="2557930"/>
            <a:ext cx="424" cy="848"/>
          </a:xfrm>
          <a:custGeom>
            <a:rect b="b" l="l" r="r" t="t"/>
            <a:pathLst>
              <a:path extrusionOk="0" h="1270" w="635">
                <a:moveTo>
                  <a:pt x="598" y="718"/>
                </a:moveTo>
                <a:lnTo>
                  <a:pt x="0" y="0"/>
                </a:lnTo>
                <a:lnTo>
                  <a:pt x="143" y="0"/>
                </a:lnTo>
                <a:lnTo>
                  <a:pt x="479" y="574"/>
                </a:lnTo>
                <a:lnTo>
                  <a:pt x="598" y="7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3" name="Google Shape;2683;g2b5c250f245_0_0"/>
          <p:cNvSpPr/>
          <p:nvPr/>
        </p:nvSpPr>
        <p:spPr>
          <a:xfrm>
            <a:off x="2080842" y="2532506"/>
            <a:ext cx="3391" cy="2119"/>
          </a:xfrm>
          <a:custGeom>
            <a:rect b="b" l="l" r="r" t="t"/>
            <a:pathLst>
              <a:path extrusionOk="0" h="3175" w="5080">
                <a:moveTo>
                  <a:pt x="1727" y="1866"/>
                </a:moveTo>
                <a:lnTo>
                  <a:pt x="1358" y="1663"/>
                </a:lnTo>
                <a:lnTo>
                  <a:pt x="1193" y="1447"/>
                </a:lnTo>
                <a:lnTo>
                  <a:pt x="1270" y="1295"/>
                </a:lnTo>
                <a:lnTo>
                  <a:pt x="812" y="1447"/>
                </a:lnTo>
                <a:lnTo>
                  <a:pt x="139" y="1612"/>
                </a:lnTo>
                <a:lnTo>
                  <a:pt x="0" y="1651"/>
                </a:lnTo>
                <a:lnTo>
                  <a:pt x="863" y="1701"/>
                </a:lnTo>
                <a:lnTo>
                  <a:pt x="1727" y="1866"/>
                </a:lnTo>
                <a:close/>
              </a:path>
              <a:path extrusionOk="0" h="3175" w="5080">
                <a:moveTo>
                  <a:pt x="3975" y="2781"/>
                </a:moveTo>
                <a:lnTo>
                  <a:pt x="3302" y="2374"/>
                </a:lnTo>
                <a:lnTo>
                  <a:pt x="2540" y="2070"/>
                </a:lnTo>
                <a:lnTo>
                  <a:pt x="1727" y="1866"/>
                </a:lnTo>
                <a:lnTo>
                  <a:pt x="2108" y="2133"/>
                </a:lnTo>
                <a:lnTo>
                  <a:pt x="2794" y="2451"/>
                </a:lnTo>
                <a:lnTo>
                  <a:pt x="3975" y="2781"/>
                </a:lnTo>
                <a:close/>
              </a:path>
              <a:path extrusionOk="0" h="3175" w="5080">
                <a:moveTo>
                  <a:pt x="4978" y="419"/>
                </a:moveTo>
                <a:lnTo>
                  <a:pt x="4711" y="0"/>
                </a:lnTo>
                <a:lnTo>
                  <a:pt x="3378" y="914"/>
                </a:lnTo>
                <a:lnTo>
                  <a:pt x="3975" y="990"/>
                </a:lnTo>
                <a:lnTo>
                  <a:pt x="4432" y="1054"/>
                </a:lnTo>
                <a:lnTo>
                  <a:pt x="4864" y="1104"/>
                </a:lnTo>
                <a:lnTo>
                  <a:pt x="4978" y="4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4" name="Google Shape;2684;g2b5c250f245_0_0"/>
          <p:cNvSpPr/>
          <p:nvPr/>
        </p:nvSpPr>
        <p:spPr>
          <a:xfrm>
            <a:off x="1696305" y="2619981"/>
            <a:ext cx="1272" cy="1695"/>
          </a:xfrm>
          <a:custGeom>
            <a:rect b="b" l="l" r="r" t="t"/>
            <a:pathLst>
              <a:path extrusionOk="0" h="2539" w="1905">
                <a:moveTo>
                  <a:pt x="0" y="1939"/>
                </a:moveTo>
                <a:lnTo>
                  <a:pt x="1365" y="0"/>
                </a:lnTo>
                <a:lnTo>
                  <a:pt x="1509" y="167"/>
                </a:lnTo>
                <a:lnTo>
                  <a:pt x="1772" y="335"/>
                </a:lnTo>
                <a:lnTo>
                  <a:pt x="670" y="1556"/>
                </a:lnTo>
                <a:lnTo>
                  <a:pt x="0" y="19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5" name="Google Shape;2685;g2b5c250f245_0_0"/>
          <p:cNvSpPr/>
          <p:nvPr/>
        </p:nvSpPr>
        <p:spPr>
          <a:xfrm>
            <a:off x="1545159" y="2530288"/>
            <a:ext cx="572638" cy="110628"/>
          </a:xfrm>
          <a:custGeom>
            <a:rect b="b" l="l" r="r" t="t"/>
            <a:pathLst>
              <a:path extrusionOk="0" h="165735" w="857885">
                <a:moveTo>
                  <a:pt x="2679" y="127076"/>
                </a:moveTo>
                <a:lnTo>
                  <a:pt x="2057" y="120967"/>
                </a:lnTo>
                <a:lnTo>
                  <a:pt x="0" y="126504"/>
                </a:lnTo>
                <a:lnTo>
                  <a:pt x="749" y="126238"/>
                </a:lnTo>
                <a:lnTo>
                  <a:pt x="2159" y="125691"/>
                </a:lnTo>
                <a:lnTo>
                  <a:pt x="2679" y="127076"/>
                </a:lnTo>
                <a:close/>
              </a:path>
              <a:path extrusionOk="0" h="165735" w="857885">
                <a:moveTo>
                  <a:pt x="8978" y="119964"/>
                </a:moveTo>
                <a:lnTo>
                  <a:pt x="5803" y="117983"/>
                </a:lnTo>
                <a:lnTo>
                  <a:pt x="7835" y="121183"/>
                </a:lnTo>
                <a:lnTo>
                  <a:pt x="8978" y="119964"/>
                </a:lnTo>
                <a:close/>
              </a:path>
              <a:path extrusionOk="0" h="165735" w="857885">
                <a:moveTo>
                  <a:pt x="31318" y="156743"/>
                </a:moveTo>
                <a:lnTo>
                  <a:pt x="29222" y="156743"/>
                </a:lnTo>
                <a:lnTo>
                  <a:pt x="30137" y="159283"/>
                </a:lnTo>
                <a:lnTo>
                  <a:pt x="31318" y="156743"/>
                </a:lnTo>
                <a:close/>
              </a:path>
              <a:path extrusionOk="0" h="165735" w="857885">
                <a:moveTo>
                  <a:pt x="32169" y="156743"/>
                </a:moveTo>
                <a:lnTo>
                  <a:pt x="31673" y="155968"/>
                </a:lnTo>
                <a:lnTo>
                  <a:pt x="31318" y="156743"/>
                </a:lnTo>
                <a:lnTo>
                  <a:pt x="32169" y="156743"/>
                </a:lnTo>
                <a:close/>
              </a:path>
              <a:path extrusionOk="0" h="165735" w="857885">
                <a:moveTo>
                  <a:pt x="92760" y="160553"/>
                </a:moveTo>
                <a:lnTo>
                  <a:pt x="86842" y="156743"/>
                </a:lnTo>
                <a:lnTo>
                  <a:pt x="88493" y="161823"/>
                </a:lnTo>
                <a:lnTo>
                  <a:pt x="92760" y="160553"/>
                </a:lnTo>
                <a:close/>
              </a:path>
              <a:path extrusionOk="0" h="165735" w="857885">
                <a:moveTo>
                  <a:pt x="207746" y="108483"/>
                </a:moveTo>
                <a:lnTo>
                  <a:pt x="207200" y="107924"/>
                </a:lnTo>
                <a:lnTo>
                  <a:pt x="207048" y="108483"/>
                </a:lnTo>
                <a:lnTo>
                  <a:pt x="207454" y="108648"/>
                </a:lnTo>
                <a:lnTo>
                  <a:pt x="207746" y="108483"/>
                </a:lnTo>
                <a:close/>
              </a:path>
              <a:path extrusionOk="0" h="165735" w="857885">
                <a:moveTo>
                  <a:pt x="215176" y="104838"/>
                </a:moveTo>
                <a:lnTo>
                  <a:pt x="211607" y="107213"/>
                </a:lnTo>
                <a:lnTo>
                  <a:pt x="214744" y="107721"/>
                </a:lnTo>
                <a:lnTo>
                  <a:pt x="214579" y="105943"/>
                </a:lnTo>
                <a:lnTo>
                  <a:pt x="215176" y="104838"/>
                </a:lnTo>
                <a:close/>
              </a:path>
              <a:path extrusionOk="0" h="165735" w="857885">
                <a:moveTo>
                  <a:pt x="221157" y="100863"/>
                </a:moveTo>
                <a:lnTo>
                  <a:pt x="218833" y="100863"/>
                </a:lnTo>
                <a:lnTo>
                  <a:pt x="215823" y="102133"/>
                </a:lnTo>
                <a:lnTo>
                  <a:pt x="216662" y="102133"/>
                </a:lnTo>
                <a:lnTo>
                  <a:pt x="215176" y="104838"/>
                </a:lnTo>
                <a:lnTo>
                  <a:pt x="221157" y="100863"/>
                </a:lnTo>
                <a:close/>
              </a:path>
              <a:path extrusionOk="0" h="165735" w="857885">
                <a:moveTo>
                  <a:pt x="229908" y="136423"/>
                </a:moveTo>
                <a:lnTo>
                  <a:pt x="228765" y="138861"/>
                </a:lnTo>
                <a:lnTo>
                  <a:pt x="229628" y="139217"/>
                </a:lnTo>
                <a:lnTo>
                  <a:pt x="229908" y="136423"/>
                </a:lnTo>
                <a:close/>
              </a:path>
              <a:path extrusionOk="0" h="165735" w="857885">
                <a:moveTo>
                  <a:pt x="232016" y="140233"/>
                </a:moveTo>
                <a:lnTo>
                  <a:pt x="229628" y="139217"/>
                </a:lnTo>
                <a:lnTo>
                  <a:pt x="229019" y="145313"/>
                </a:lnTo>
                <a:lnTo>
                  <a:pt x="230949" y="140233"/>
                </a:lnTo>
                <a:lnTo>
                  <a:pt x="232016" y="140233"/>
                </a:lnTo>
                <a:close/>
              </a:path>
              <a:path extrusionOk="0" h="165735" w="857885">
                <a:moveTo>
                  <a:pt x="235026" y="141503"/>
                </a:moveTo>
                <a:lnTo>
                  <a:pt x="234924" y="140233"/>
                </a:lnTo>
                <a:lnTo>
                  <a:pt x="232016" y="140233"/>
                </a:lnTo>
                <a:lnTo>
                  <a:pt x="235026" y="141503"/>
                </a:lnTo>
                <a:close/>
              </a:path>
              <a:path extrusionOk="0" h="165735" w="857885">
                <a:moveTo>
                  <a:pt x="250647" y="144284"/>
                </a:moveTo>
                <a:lnTo>
                  <a:pt x="249618" y="142608"/>
                </a:lnTo>
                <a:lnTo>
                  <a:pt x="247180" y="145313"/>
                </a:lnTo>
                <a:lnTo>
                  <a:pt x="250647" y="144284"/>
                </a:lnTo>
                <a:close/>
              </a:path>
              <a:path extrusionOk="0" h="165735" w="857885">
                <a:moveTo>
                  <a:pt x="255727" y="142773"/>
                </a:moveTo>
                <a:lnTo>
                  <a:pt x="250647" y="144284"/>
                </a:lnTo>
                <a:lnTo>
                  <a:pt x="252069" y="146583"/>
                </a:lnTo>
                <a:lnTo>
                  <a:pt x="255727" y="142773"/>
                </a:lnTo>
                <a:close/>
              </a:path>
              <a:path extrusionOk="0" h="165735" w="857885">
                <a:moveTo>
                  <a:pt x="268211" y="141503"/>
                </a:moveTo>
                <a:lnTo>
                  <a:pt x="264248" y="141503"/>
                </a:lnTo>
                <a:lnTo>
                  <a:pt x="266725" y="142773"/>
                </a:lnTo>
                <a:lnTo>
                  <a:pt x="268211" y="141503"/>
                </a:lnTo>
                <a:close/>
              </a:path>
              <a:path extrusionOk="0" h="165735" w="857885">
                <a:moveTo>
                  <a:pt x="322668" y="132613"/>
                </a:moveTo>
                <a:lnTo>
                  <a:pt x="322618" y="132384"/>
                </a:lnTo>
                <a:lnTo>
                  <a:pt x="319570" y="135153"/>
                </a:lnTo>
                <a:lnTo>
                  <a:pt x="322668" y="132613"/>
                </a:lnTo>
                <a:close/>
              </a:path>
              <a:path extrusionOk="0" h="165735" w="857885">
                <a:moveTo>
                  <a:pt x="346049" y="127698"/>
                </a:moveTo>
                <a:lnTo>
                  <a:pt x="345922" y="127698"/>
                </a:lnTo>
                <a:lnTo>
                  <a:pt x="345808" y="127965"/>
                </a:lnTo>
                <a:lnTo>
                  <a:pt x="345808" y="128244"/>
                </a:lnTo>
                <a:lnTo>
                  <a:pt x="345833" y="128511"/>
                </a:lnTo>
                <a:lnTo>
                  <a:pt x="346049" y="127698"/>
                </a:lnTo>
                <a:close/>
              </a:path>
              <a:path extrusionOk="0" h="165735" w="857885">
                <a:moveTo>
                  <a:pt x="375843" y="131876"/>
                </a:moveTo>
                <a:lnTo>
                  <a:pt x="372592" y="125285"/>
                </a:lnTo>
                <a:lnTo>
                  <a:pt x="374294" y="131940"/>
                </a:lnTo>
                <a:lnTo>
                  <a:pt x="375818" y="131889"/>
                </a:lnTo>
                <a:close/>
              </a:path>
              <a:path extrusionOk="0" h="165735" w="857885">
                <a:moveTo>
                  <a:pt x="378929" y="130289"/>
                </a:moveTo>
                <a:lnTo>
                  <a:pt x="377380" y="130327"/>
                </a:lnTo>
                <a:lnTo>
                  <a:pt x="375843" y="131876"/>
                </a:lnTo>
                <a:lnTo>
                  <a:pt x="378929" y="130289"/>
                </a:lnTo>
                <a:close/>
              </a:path>
              <a:path extrusionOk="0" h="165735" w="857885">
                <a:moveTo>
                  <a:pt x="410654" y="117957"/>
                </a:moveTo>
                <a:lnTo>
                  <a:pt x="408190" y="112826"/>
                </a:lnTo>
                <a:lnTo>
                  <a:pt x="409867" y="117983"/>
                </a:lnTo>
                <a:lnTo>
                  <a:pt x="410654" y="117957"/>
                </a:lnTo>
                <a:close/>
              </a:path>
              <a:path extrusionOk="0" h="165735" w="857885">
                <a:moveTo>
                  <a:pt x="419036" y="108483"/>
                </a:moveTo>
                <a:lnTo>
                  <a:pt x="419023" y="107975"/>
                </a:lnTo>
                <a:lnTo>
                  <a:pt x="417499" y="108483"/>
                </a:lnTo>
                <a:lnTo>
                  <a:pt x="419036" y="108483"/>
                </a:lnTo>
                <a:close/>
              </a:path>
              <a:path extrusionOk="0" h="165735" w="857885">
                <a:moveTo>
                  <a:pt x="430301" y="100863"/>
                </a:moveTo>
                <a:lnTo>
                  <a:pt x="428218" y="100863"/>
                </a:lnTo>
                <a:lnTo>
                  <a:pt x="429031" y="102133"/>
                </a:lnTo>
                <a:lnTo>
                  <a:pt x="430301" y="100863"/>
                </a:lnTo>
                <a:close/>
              </a:path>
              <a:path extrusionOk="0" h="165735" w="857885">
                <a:moveTo>
                  <a:pt x="431330" y="100863"/>
                </a:moveTo>
                <a:lnTo>
                  <a:pt x="430657" y="100495"/>
                </a:lnTo>
                <a:lnTo>
                  <a:pt x="430301" y="100863"/>
                </a:lnTo>
                <a:lnTo>
                  <a:pt x="431330" y="100863"/>
                </a:lnTo>
                <a:close/>
              </a:path>
              <a:path extrusionOk="0" h="165735" w="857885">
                <a:moveTo>
                  <a:pt x="443039" y="103797"/>
                </a:moveTo>
                <a:lnTo>
                  <a:pt x="440143" y="106438"/>
                </a:lnTo>
                <a:lnTo>
                  <a:pt x="440296" y="106730"/>
                </a:lnTo>
                <a:lnTo>
                  <a:pt x="439915" y="106654"/>
                </a:lnTo>
                <a:lnTo>
                  <a:pt x="439305" y="107213"/>
                </a:lnTo>
                <a:lnTo>
                  <a:pt x="440715" y="108292"/>
                </a:lnTo>
                <a:lnTo>
                  <a:pt x="442341" y="107213"/>
                </a:lnTo>
                <a:lnTo>
                  <a:pt x="440804" y="106857"/>
                </a:lnTo>
                <a:lnTo>
                  <a:pt x="442226" y="104838"/>
                </a:lnTo>
                <a:lnTo>
                  <a:pt x="443039" y="103797"/>
                </a:lnTo>
                <a:close/>
              </a:path>
              <a:path extrusionOk="0" h="165735" w="857885">
                <a:moveTo>
                  <a:pt x="450761" y="116103"/>
                </a:moveTo>
                <a:lnTo>
                  <a:pt x="449224" y="114833"/>
                </a:lnTo>
                <a:lnTo>
                  <a:pt x="447573" y="113563"/>
                </a:lnTo>
                <a:lnTo>
                  <a:pt x="440715" y="108292"/>
                </a:lnTo>
                <a:lnTo>
                  <a:pt x="438518" y="109753"/>
                </a:lnTo>
                <a:lnTo>
                  <a:pt x="442518" y="116103"/>
                </a:lnTo>
                <a:lnTo>
                  <a:pt x="445249" y="113563"/>
                </a:lnTo>
                <a:lnTo>
                  <a:pt x="450761" y="116103"/>
                </a:lnTo>
                <a:close/>
              </a:path>
              <a:path extrusionOk="0" h="165735" w="857885">
                <a:moveTo>
                  <a:pt x="454583" y="114173"/>
                </a:moveTo>
                <a:lnTo>
                  <a:pt x="454571" y="112687"/>
                </a:lnTo>
                <a:lnTo>
                  <a:pt x="453771" y="111226"/>
                </a:lnTo>
                <a:lnTo>
                  <a:pt x="451421" y="111302"/>
                </a:lnTo>
                <a:lnTo>
                  <a:pt x="454583" y="114173"/>
                </a:lnTo>
                <a:close/>
              </a:path>
              <a:path extrusionOk="0" h="165735" w="857885">
                <a:moveTo>
                  <a:pt x="485317" y="95072"/>
                </a:moveTo>
                <a:lnTo>
                  <a:pt x="482307" y="97053"/>
                </a:lnTo>
                <a:lnTo>
                  <a:pt x="483857" y="98323"/>
                </a:lnTo>
                <a:lnTo>
                  <a:pt x="485317" y="95072"/>
                </a:lnTo>
                <a:close/>
              </a:path>
              <a:path extrusionOk="0" h="165735" w="857885">
                <a:moveTo>
                  <a:pt x="486168" y="94513"/>
                </a:moveTo>
                <a:lnTo>
                  <a:pt x="485648" y="94348"/>
                </a:lnTo>
                <a:lnTo>
                  <a:pt x="485317" y="95072"/>
                </a:lnTo>
                <a:lnTo>
                  <a:pt x="486168" y="94513"/>
                </a:lnTo>
                <a:close/>
              </a:path>
              <a:path extrusionOk="0" h="165735" w="857885">
                <a:moveTo>
                  <a:pt x="524040" y="84493"/>
                </a:moveTo>
                <a:lnTo>
                  <a:pt x="523557" y="83794"/>
                </a:lnTo>
                <a:lnTo>
                  <a:pt x="523341" y="82981"/>
                </a:lnTo>
                <a:lnTo>
                  <a:pt x="523100" y="82169"/>
                </a:lnTo>
                <a:lnTo>
                  <a:pt x="522795" y="82981"/>
                </a:lnTo>
                <a:lnTo>
                  <a:pt x="522909" y="83870"/>
                </a:lnTo>
                <a:lnTo>
                  <a:pt x="524040" y="84493"/>
                </a:lnTo>
                <a:close/>
              </a:path>
              <a:path extrusionOk="0" h="165735" w="857885">
                <a:moveTo>
                  <a:pt x="568909" y="78003"/>
                </a:moveTo>
                <a:lnTo>
                  <a:pt x="564959" y="78003"/>
                </a:lnTo>
                <a:lnTo>
                  <a:pt x="568261" y="79273"/>
                </a:lnTo>
                <a:lnTo>
                  <a:pt x="568909" y="78003"/>
                </a:lnTo>
                <a:close/>
              </a:path>
              <a:path extrusionOk="0" h="165735" w="857885">
                <a:moveTo>
                  <a:pt x="569696" y="76454"/>
                </a:moveTo>
                <a:lnTo>
                  <a:pt x="568909" y="78003"/>
                </a:lnTo>
                <a:lnTo>
                  <a:pt x="569455" y="78003"/>
                </a:lnTo>
                <a:lnTo>
                  <a:pt x="569696" y="76454"/>
                </a:lnTo>
                <a:close/>
              </a:path>
              <a:path extrusionOk="0" h="165735" w="857885">
                <a:moveTo>
                  <a:pt x="611454" y="74002"/>
                </a:moveTo>
                <a:lnTo>
                  <a:pt x="608025" y="62611"/>
                </a:lnTo>
                <a:lnTo>
                  <a:pt x="606183" y="78092"/>
                </a:lnTo>
                <a:lnTo>
                  <a:pt x="607949" y="72758"/>
                </a:lnTo>
                <a:lnTo>
                  <a:pt x="609460" y="73190"/>
                </a:lnTo>
                <a:lnTo>
                  <a:pt x="611454" y="74002"/>
                </a:lnTo>
                <a:close/>
              </a:path>
              <a:path extrusionOk="0" h="165735" w="857885">
                <a:moveTo>
                  <a:pt x="611695" y="74117"/>
                </a:moveTo>
                <a:lnTo>
                  <a:pt x="611530" y="74053"/>
                </a:lnTo>
                <a:lnTo>
                  <a:pt x="611543" y="74333"/>
                </a:lnTo>
                <a:lnTo>
                  <a:pt x="611644" y="74168"/>
                </a:lnTo>
                <a:close/>
              </a:path>
              <a:path extrusionOk="0" h="165735" w="857885">
                <a:moveTo>
                  <a:pt x="626110" y="71653"/>
                </a:moveTo>
                <a:lnTo>
                  <a:pt x="624230" y="69710"/>
                </a:lnTo>
                <a:lnTo>
                  <a:pt x="624192" y="70383"/>
                </a:lnTo>
                <a:lnTo>
                  <a:pt x="626110" y="71653"/>
                </a:lnTo>
                <a:close/>
              </a:path>
              <a:path extrusionOk="0" h="165735" w="857885">
                <a:moveTo>
                  <a:pt x="629132" y="69113"/>
                </a:moveTo>
                <a:lnTo>
                  <a:pt x="629081" y="68872"/>
                </a:lnTo>
                <a:lnTo>
                  <a:pt x="628243" y="70383"/>
                </a:lnTo>
                <a:lnTo>
                  <a:pt x="629132" y="69113"/>
                </a:lnTo>
                <a:close/>
              </a:path>
              <a:path extrusionOk="0" h="165735" w="857885">
                <a:moveTo>
                  <a:pt x="652627" y="68694"/>
                </a:moveTo>
                <a:lnTo>
                  <a:pt x="650925" y="70319"/>
                </a:lnTo>
                <a:lnTo>
                  <a:pt x="651624" y="70751"/>
                </a:lnTo>
                <a:lnTo>
                  <a:pt x="652627" y="68694"/>
                </a:lnTo>
                <a:close/>
              </a:path>
              <a:path extrusionOk="0" h="165735" w="857885">
                <a:moveTo>
                  <a:pt x="654050" y="67081"/>
                </a:moveTo>
                <a:lnTo>
                  <a:pt x="653211" y="67779"/>
                </a:lnTo>
                <a:lnTo>
                  <a:pt x="652843" y="68262"/>
                </a:lnTo>
                <a:lnTo>
                  <a:pt x="652627" y="68694"/>
                </a:lnTo>
                <a:lnTo>
                  <a:pt x="653084" y="68262"/>
                </a:lnTo>
                <a:lnTo>
                  <a:pt x="653542" y="67754"/>
                </a:lnTo>
                <a:lnTo>
                  <a:pt x="654050" y="67081"/>
                </a:lnTo>
                <a:close/>
              </a:path>
              <a:path extrusionOk="0" h="165735" w="857885">
                <a:moveTo>
                  <a:pt x="655408" y="78066"/>
                </a:moveTo>
                <a:lnTo>
                  <a:pt x="651370" y="71374"/>
                </a:lnTo>
                <a:lnTo>
                  <a:pt x="650811" y="70434"/>
                </a:lnTo>
                <a:lnTo>
                  <a:pt x="649833" y="71374"/>
                </a:lnTo>
                <a:lnTo>
                  <a:pt x="648106" y="70192"/>
                </a:lnTo>
                <a:lnTo>
                  <a:pt x="650163" y="76301"/>
                </a:lnTo>
                <a:lnTo>
                  <a:pt x="655408" y="78066"/>
                </a:lnTo>
                <a:close/>
              </a:path>
              <a:path extrusionOk="0" h="165735" w="857885">
                <a:moveTo>
                  <a:pt x="656539" y="70319"/>
                </a:moveTo>
                <a:lnTo>
                  <a:pt x="651624" y="70751"/>
                </a:lnTo>
                <a:lnTo>
                  <a:pt x="655574" y="72682"/>
                </a:lnTo>
                <a:lnTo>
                  <a:pt x="656361" y="70751"/>
                </a:lnTo>
                <a:lnTo>
                  <a:pt x="656539" y="70319"/>
                </a:lnTo>
                <a:close/>
              </a:path>
              <a:path extrusionOk="0" h="165735" w="857885">
                <a:moveTo>
                  <a:pt x="679919" y="25933"/>
                </a:moveTo>
                <a:lnTo>
                  <a:pt x="678675" y="24663"/>
                </a:lnTo>
                <a:lnTo>
                  <a:pt x="676998" y="24663"/>
                </a:lnTo>
                <a:lnTo>
                  <a:pt x="679919" y="25933"/>
                </a:lnTo>
                <a:close/>
              </a:path>
              <a:path extrusionOk="0" h="165735" w="857885">
                <a:moveTo>
                  <a:pt x="706107" y="47028"/>
                </a:moveTo>
                <a:lnTo>
                  <a:pt x="704710" y="37566"/>
                </a:lnTo>
                <a:lnTo>
                  <a:pt x="705027" y="47244"/>
                </a:lnTo>
                <a:lnTo>
                  <a:pt x="706107" y="47028"/>
                </a:lnTo>
                <a:close/>
              </a:path>
              <a:path extrusionOk="0" h="165735" w="857885">
                <a:moveTo>
                  <a:pt x="713714" y="62204"/>
                </a:moveTo>
                <a:lnTo>
                  <a:pt x="712495" y="61696"/>
                </a:lnTo>
                <a:lnTo>
                  <a:pt x="711758" y="60960"/>
                </a:lnTo>
                <a:lnTo>
                  <a:pt x="711225" y="60159"/>
                </a:lnTo>
                <a:lnTo>
                  <a:pt x="711327" y="61290"/>
                </a:lnTo>
                <a:lnTo>
                  <a:pt x="711949" y="62128"/>
                </a:lnTo>
                <a:lnTo>
                  <a:pt x="713714" y="62204"/>
                </a:lnTo>
                <a:close/>
              </a:path>
              <a:path extrusionOk="0" h="165735" w="857885">
                <a:moveTo>
                  <a:pt x="756361" y="47104"/>
                </a:moveTo>
                <a:lnTo>
                  <a:pt x="756069" y="47523"/>
                </a:lnTo>
                <a:lnTo>
                  <a:pt x="756361" y="47104"/>
                </a:lnTo>
                <a:close/>
              </a:path>
              <a:path extrusionOk="0" h="165735" w="857885">
                <a:moveTo>
                  <a:pt x="756678" y="44831"/>
                </a:moveTo>
                <a:lnTo>
                  <a:pt x="756310" y="42443"/>
                </a:lnTo>
                <a:lnTo>
                  <a:pt x="753008" y="42443"/>
                </a:lnTo>
                <a:lnTo>
                  <a:pt x="753440" y="43713"/>
                </a:lnTo>
                <a:lnTo>
                  <a:pt x="756678" y="44831"/>
                </a:lnTo>
                <a:close/>
              </a:path>
              <a:path extrusionOk="0" h="165735" w="857885">
                <a:moveTo>
                  <a:pt x="758088" y="43713"/>
                </a:moveTo>
                <a:lnTo>
                  <a:pt x="757555" y="43713"/>
                </a:lnTo>
                <a:lnTo>
                  <a:pt x="757402" y="44335"/>
                </a:lnTo>
                <a:lnTo>
                  <a:pt x="758088" y="43713"/>
                </a:lnTo>
                <a:close/>
              </a:path>
              <a:path extrusionOk="0" h="165735" w="857885">
                <a:moveTo>
                  <a:pt x="760031" y="46951"/>
                </a:moveTo>
                <a:lnTo>
                  <a:pt x="757047" y="45796"/>
                </a:lnTo>
                <a:lnTo>
                  <a:pt x="757402" y="44335"/>
                </a:lnTo>
                <a:lnTo>
                  <a:pt x="756818" y="44869"/>
                </a:lnTo>
                <a:lnTo>
                  <a:pt x="757123" y="44983"/>
                </a:lnTo>
                <a:lnTo>
                  <a:pt x="756831" y="45707"/>
                </a:lnTo>
                <a:lnTo>
                  <a:pt x="754976" y="44983"/>
                </a:lnTo>
                <a:lnTo>
                  <a:pt x="756297" y="46990"/>
                </a:lnTo>
                <a:lnTo>
                  <a:pt x="759142" y="51333"/>
                </a:lnTo>
                <a:lnTo>
                  <a:pt x="758875" y="47523"/>
                </a:lnTo>
                <a:lnTo>
                  <a:pt x="760031" y="46951"/>
                </a:lnTo>
                <a:close/>
              </a:path>
              <a:path extrusionOk="0" h="165735" w="857885">
                <a:moveTo>
                  <a:pt x="764743" y="48793"/>
                </a:moveTo>
                <a:lnTo>
                  <a:pt x="761987" y="45999"/>
                </a:lnTo>
                <a:lnTo>
                  <a:pt x="760031" y="46951"/>
                </a:lnTo>
                <a:lnTo>
                  <a:pt x="764743" y="48793"/>
                </a:lnTo>
                <a:close/>
              </a:path>
              <a:path extrusionOk="0" h="165735" w="857885">
                <a:moveTo>
                  <a:pt x="766826" y="42443"/>
                </a:moveTo>
                <a:lnTo>
                  <a:pt x="765060" y="37363"/>
                </a:lnTo>
                <a:lnTo>
                  <a:pt x="758088" y="43713"/>
                </a:lnTo>
                <a:lnTo>
                  <a:pt x="759714" y="43713"/>
                </a:lnTo>
                <a:lnTo>
                  <a:pt x="761987" y="45999"/>
                </a:lnTo>
                <a:lnTo>
                  <a:pt x="764070" y="44983"/>
                </a:lnTo>
                <a:lnTo>
                  <a:pt x="766826" y="42443"/>
                </a:lnTo>
                <a:close/>
              </a:path>
              <a:path extrusionOk="0" h="165735" w="857885">
                <a:moveTo>
                  <a:pt x="769112" y="32829"/>
                </a:moveTo>
                <a:lnTo>
                  <a:pt x="768248" y="31369"/>
                </a:lnTo>
                <a:lnTo>
                  <a:pt x="764146" y="33350"/>
                </a:lnTo>
                <a:lnTo>
                  <a:pt x="763930" y="35001"/>
                </a:lnTo>
                <a:lnTo>
                  <a:pt x="765251" y="35814"/>
                </a:lnTo>
                <a:lnTo>
                  <a:pt x="766762" y="34937"/>
                </a:lnTo>
                <a:lnTo>
                  <a:pt x="767626" y="33667"/>
                </a:lnTo>
                <a:lnTo>
                  <a:pt x="769112" y="32829"/>
                </a:lnTo>
                <a:close/>
              </a:path>
              <a:path extrusionOk="0" h="165735" w="857885">
                <a:moveTo>
                  <a:pt x="774903" y="46139"/>
                </a:moveTo>
                <a:lnTo>
                  <a:pt x="770763" y="45389"/>
                </a:lnTo>
                <a:lnTo>
                  <a:pt x="770572" y="47066"/>
                </a:lnTo>
                <a:lnTo>
                  <a:pt x="765200" y="50927"/>
                </a:lnTo>
                <a:lnTo>
                  <a:pt x="770597" y="49745"/>
                </a:lnTo>
                <a:lnTo>
                  <a:pt x="770813" y="48094"/>
                </a:lnTo>
                <a:lnTo>
                  <a:pt x="774903" y="46139"/>
                </a:lnTo>
                <a:close/>
              </a:path>
              <a:path extrusionOk="0" h="165735" w="857885">
                <a:moveTo>
                  <a:pt x="781227" y="33108"/>
                </a:moveTo>
                <a:lnTo>
                  <a:pt x="778205" y="32283"/>
                </a:lnTo>
                <a:lnTo>
                  <a:pt x="780173" y="33553"/>
                </a:lnTo>
                <a:lnTo>
                  <a:pt x="781227" y="33108"/>
                </a:lnTo>
                <a:close/>
              </a:path>
              <a:path extrusionOk="0" h="165735" w="857885">
                <a:moveTo>
                  <a:pt x="783069" y="42214"/>
                </a:moveTo>
                <a:lnTo>
                  <a:pt x="781773" y="41427"/>
                </a:lnTo>
                <a:lnTo>
                  <a:pt x="781545" y="40386"/>
                </a:lnTo>
                <a:lnTo>
                  <a:pt x="780656" y="38950"/>
                </a:lnTo>
                <a:lnTo>
                  <a:pt x="781367" y="44754"/>
                </a:lnTo>
                <a:lnTo>
                  <a:pt x="783069" y="42214"/>
                </a:lnTo>
                <a:close/>
              </a:path>
              <a:path extrusionOk="0" h="165735" w="857885">
                <a:moveTo>
                  <a:pt x="815555" y="25120"/>
                </a:moveTo>
                <a:lnTo>
                  <a:pt x="813117" y="25311"/>
                </a:lnTo>
                <a:lnTo>
                  <a:pt x="810336" y="24765"/>
                </a:lnTo>
                <a:lnTo>
                  <a:pt x="810628" y="26149"/>
                </a:lnTo>
                <a:lnTo>
                  <a:pt x="814717" y="26860"/>
                </a:lnTo>
                <a:lnTo>
                  <a:pt x="814552" y="26098"/>
                </a:lnTo>
                <a:lnTo>
                  <a:pt x="814984" y="25552"/>
                </a:lnTo>
                <a:lnTo>
                  <a:pt x="815555" y="25120"/>
                </a:lnTo>
                <a:close/>
              </a:path>
              <a:path extrusionOk="0" h="165735" w="857885">
                <a:moveTo>
                  <a:pt x="818273" y="17767"/>
                </a:moveTo>
                <a:lnTo>
                  <a:pt x="817765" y="17043"/>
                </a:lnTo>
                <a:lnTo>
                  <a:pt x="816876" y="15773"/>
                </a:lnTo>
                <a:lnTo>
                  <a:pt x="815098" y="18313"/>
                </a:lnTo>
                <a:lnTo>
                  <a:pt x="816305" y="17043"/>
                </a:lnTo>
                <a:lnTo>
                  <a:pt x="818273" y="17767"/>
                </a:lnTo>
                <a:close/>
              </a:path>
              <a:path extrusionOk="0" h="165735" w="857885">
                <a:moveTo>
                  <a:pt x="818629" y="23901"/>
                </a:moveTo>
                <a:lnTo>
                  <a:pt x="817930" y="24041"/>
                </a:lnTo>
                <a:lnTo>
                  <a:pt x="816495" y="24396"/>
                </a:lnTo>
                <a:lnTo>
                  <a:pt x="815555" y="25120"/>
                </a:lnTo>
                <a:lnTo>
                  <a:pt x="816825" y="25019"/>
                </a:lnTo>
                <a:lnTo>
                  <a:pt x="818019" y="24765"/>
                </a:lnTo>
                <a:lnTo>
                  <a:pt x="818629" y="23901"/>
                </a:lnTo>
                <a:close/>
              </a:path>
              <a:path extrusionOk="0" h="165735" w="857885">
                <a:moveTo>
                  <a:pt x="821474" y="177"/>
                </a:moveTo>
                <a:lnTo>
                  <a:pt x="820394" y="406"/>
                </a:lnTo>
                <a:lnTo>
                  <a:pt x="820534" y="647"/>
                </a:lnTo>
                <a:lnTo>
                  <a:pt x="821474" y="177"/>
                </a:lnTo>
                <a:close/>
              </a:path>
              <a:path extrusionOk="0" h="165735" w="857885">
                <a:moveTo>
                  <a:pt x="821499" y="2857"/>
                </a:moveTo>
                <a:lnTo>
                  <a:pt x="821258" y="1828"/>
                </a:lnTo>
                <a:lnTo>
                  <a:pt x="820978" y="1371"/>
                </a:lnTo>
                <a:lnTo>
                  <a:pt x="820534" y="647"/>
                </a:lnTo>
                <a:lnTo>
                  <a:pt x="818121" y="1854"/>
                </a:lnTo>
                <a:lnTo>
                  <a:pt x="819797" y="1371"/>
                </a:lnTo>
                <a:lnTo>
                  <a:pt x="820534" y="2286"/>
                </a:lnTo>
                <a:lnTo>
                  <a:pt x="821499" y="2857"/>
                </a:lnTo>
                <a:close/>
              </a:path>
              <a:path extrusionOk="0" h="165735" w="857885">
                <a:moveTo>
                  <a:pt x="825334" y="28930"/>
                </a:moveTo>
                <a:lnTo>
                  <a:pt x="824039" y="28130"/>
                </a:lnTo>
                <a:lnTo>
                  <a:pt x="821207" y="28181"/>
                </a:lnTo>
                <a:lnTo>
                  <a:pt x="825334" y="28930"/>
                </a:lnTo>
                <a:close/>
              </a:path>
              <a:path extrusionOk="0" h="165735" w="857885">
                <a:moveTo>
                  <a:pt x="830529" y="26822"/>
                </a:moveTo>
                <a:lnTo>
                  <a:pt x="828992" y="22275"/>
                </a:lnTo>
                <a:lnTo>
                  <a:pt x="828128" y="26225"/>
                </a:lnTo>
                <a:lnTo>
                  <a:pt x="830529" y="26822"/>
                </a:lnTo>
                <a:close/>
              </a:path>
              <a:path extrusionOk="0" h="165735" w="857885">
                <a:moveTo>
                  <a:pt x="831723" y="5295"/>
                </a:moveTo>
                <a:lnTo>
                  <a:pt x="830961" y="4343"/>
                </a:lnTo>
                <a:lnTo>
                  <a:pt x="827849" y="533"/>
                </a:lnTo>
                <a:lnTo>
                  <a:pt x="827747" y="3073"/>
                </a:lnTo>
                <a:lnTo>
                  <a:pt x="824153" y="4343"/>
                </a:lnTo>
                <a:lnTo>
                  <a:pt x="820902" y="5613"/>
                </a:lnTo>
                <a:lnTo>
                  <a:pt x="821804" y="9423"/>
                </a:lnTo>
                <a:lnTo>
                  <a:pt x="817448" y="1803"/>
                </a:lnTo>
                <a:lnTo>
                  <a:pt x="815632" y="6883"/>
                </a:lnTo>
                <a:lnTo>
                  <a:pt x="810387" y="533"/>
                </a:lnTo>
                <a:lnTo>
                  <a:pt x="810793" y="3073"/>
                </a:lnTo>
                <a:lnTo>
                  <a:pt x="812444" y="4343"/>
                </a:lnTo>
                <a:lnTo>
                  <a:pt x="808393" y="4343"/>
                </a:lnTo>
                <a:lnTo>
                  <a:pt x="808024" y="5295"/>
                </a:lnTo>
                <a:lnTo>
                  <a:pt x="807935" y="5613"/>
                </a:lnTo>
                <a:lnTo>
                  <a:pt x="808964" y="6883"/>
                </a:lnTo>
                <a:lnTo>
                  <a:pt x="809828" y="6883"/>
                </a:lnTo>
                <a:lnTo>
                  <a:pt x="810285" y="8153"/>
                </a:lnTo>
                <a:lnTo>
                  <a:pt x="809015" y="13233"/>
                </a:lnTo>
                <a:lnTo>
                  <a:pt x="802932" y="13233"/>
                </a:lnTo>
                <a:lnTo>
                  <a:pt x="801204" y="15773"/>
                </a:lnTo>
                <a:lnTo>
                  <a:pt x="798830" y="15773"/>
                </a:lnTo>
                <a:lnTo>
                  <a:pt x="801852" y="14503"/>
                </a:lnTo>
                <a:lnTo>
                  <a:pt x="800315" y="11963"/>
                </a:lnTo>
                <a:lnTo>
                  <a:pt x="797763" y="15773"/>
                </a:lnTo>
                <a:lnTo>
                  <a:pt x="797153" y="13233"/>
                </a:lnTo>
                <a:lnTo>
                  <a:pt x="796848" y="11963"/>
                </a:lnTo>
                <a:lnTo>
                  <a:pt x="795159" y="11264"/>
                </a:lnTo>
                <a:lnTo>
                  <a:pt x="799985" y="8509"/>
                </a:lnTo>
                <a:lnTo>
                  <a:pt x="801306" y="9296"/>
                </a:lnTo>
                <a:lnTo>
                  <a:pt x="800036" y="3543"/>
                </a:lnTo>
                <a:lnTo>
                  <a:pt x="800925" y="5003"/>
                </a:lnTo>
                <a:lnTo>
                  <a:pt x="801547" y="0"/>
                </a:lnTo>
                <a:lnTo>
                  <a:pt x="794550" y="11010"/>
                </a:lnTo>
                <a:lnTo>
                  <a:pt x="793826" y="10706"/>
                </a:lnTo>
                <a:lnTo>
                  <a:pt x="793711" y="9423"/>
                </a:lnTo>
                <a:lnTo>
                  <a:pt x="793369" y="9423"/>
                </a:lnTo>
                <a:lnTo>
                  <a:pt x="793203" y="10452"/>
                </a:lnTo>
                <a:lnTo>
                  <a:pt x="790740" y="9423"/>
                </a:lnTo>
                <a:lnTo>
                  <a:pt x="795718" y="6883"/>
                </a:lnTo>
                <a:lnTo>
                  <a:pt x="790905" y="6883"/>
                </a:lnTo>
                <a:lnTo>
                  <a:pt x="787717" y="5613"/>
                </a:lnTo>
                <a:lnTo>
                  <a:pt x="787577" y="5575"/>
                </a:lnTo>
                <a:lnTo>
                  <a:pt x="787577" y="10693"/>
                </a:lnTo>
                <a:lnTo>
                  <a:pt x="784580" y="9423"/>
                </a:lnTo>
                <a:lnTo>
                  <a:pt x="785609" y="9423"/>
                </a:lnTo>
                <a:lnTo>
                  <a:pt x="787577" y="10693"/>
                </a:lnTo>
                <a:lnTo>
                  <a:pt x="787577" y="5575"/>
                </a:lnTo>
                <a:lnTo>
                  <a:pt x="783691" y="4343"/>
                </a:lnTo>
                <a:lnTo>
                  <a:pt x="781558" y="6883"/>
                </a:lnTo>
                <a:lnTo>
                  <a:pt x="779195" y="6883"/>
                </a:lnTo>
                <a:lnTo>
                  <a:pt x="776579" y="11963"/>
                </a:lnTo>
                <a:lnTo>
                  <a:pt x="778040" y="8153"/>
                </a:lnTo>
                <a:lnTo>
                  <a:pt x="770978" y="11963"/>
                </a:lnTo>
                <a:lnTo>
                  <a:pt x="770737" y="11963"/>
                </a:lnTo>
                <a:lnTo>
                  <a:pt x="765238" y="13233"/>
                </a:lnTo>
                <a:lnTo>
                  <a:pt x="759688" y="15773"/>
                </a:lnTo>
                <a:lnTo>
                  <a:pt x="753732" y="17043"/>
                </a:lnTo>
                <a:lnTo>
                  <a:pt x="747064" y="14503"/>
                </a:lnTo>
                <a:lnTo>
                  <a:pt x="744740" y="15773"/>
                </a:lnTo>
                <a:lnTo>
                  <a:pt x="742353" y="17043"/>
                </a:lnTo>
                <a:lnTo>
                  <a:pt x="738060" y="17043"/>
                </a:lnTo>
                <a:lnTo>
                  <a:pt x="737184" y="14503"/>
                </a:lnTo>
                <a:lnTo>
                  <a:pt x="736739" y="13233"/>
                </a:lnTo>
                <a:lnTo>
                  <a:pt x="733767" y="14503"/>
                </a:lnTo>
                <a:lnTo>
                  <a:pt x="726757" y="10693"/>
                </a:lnTo>
                <a:lnTo>
                  <a:pt x="725919" y="14503"/>
                </a:lnTo>
                <a:lnTo>
                  <a:pt x="721385" y="10693"/>
                </a:lnTo>
                <a:lnTo>
                  <a:pt x="715619" y="10693"/>
                </a:lnTo>
                <a:lnTo>
                  <a:pt x="709650" y="13233"/>
                </a:lnTo>
                <a:lnTo>
                  <a:pt x="704545" y="14503"/>
                </a:lnTo>
                <a:lnTo>
                  <a:pt x="704951" y="18313"/>
                </a:lnTo>
                <a:lnTo>
                  <a:pt x="701065" y="19583"/>
                </a:lnTo>
                <a:lnTo>
                  <a:pt x="697649" y="20853"/>
                </a:lnTo>
                <a:lnTo>
                  <a:pt x="693140" y="23393"/>
                </a:lnTo>
                <a:lnTo>
                  <a:pt x="693928" y="27203"/>
                </a:lnTo>
                <a:lnTo>
                  <a:pt x="690245" y="31013"/>
                </a:lnTo>
                <a:lnTo>
                  <a:pt x="688454" y="29743"/>
                </a:lnTo>
                <a:lnTo>
                  <a:pt x="684885" y="27203"/>
                </a:lnTo>
                <a:lnTo>
                  <a:pt x="683107" y="25933"/>
                </a:lnTo>
                <a:lnTo>
                  <a:pt x="676732" y="27203"/>
                </a:lnTo>
                <a:lnTo>
                  <a:pt x="676986" y="24726"/>
                </a:lnTo>
                <a:lnTo>
                  <a:pt x="673735" y="23393"/>
                </a:lnTo>
                <a:lnTo>
                  <a:pt x="667956" y="25933"/>
                </a:lnTo>
                <a:lnTo>
                  <a:pt x="662279" y="29743"/>
                </a:lnTo>
                <a:lnTo>
                  <a:pt x="656437" y="28473"/>
                </a:lnTo>
                <a:lnTo>
                  <a:pt x="654812" y="29743"/>
                </a:lnTo>
                <a:lnTo>
                  <a:pt x="653453" y="29743"/>
                </a:lnTo>
                <a:lnTo>
                  <a:pt x="652081" y="28473"/>
                </a:lnTo>
                <a:lnTo>
                  <a:pt x="650913" y="28473"/>
                </a:lnTo>
                <a:lnTo>
                  <a:pt x="649998" y="27203"/>
                </a:lnTo>
                <a:lnTo>
                  <a:pt x="650722" y="28473"/>
                </a:lnTo>
                <a:lnTo>
                  <a:pt x="649998" y="28473"/>
                </a:lnTo>
                <a:lnTo>
                  <a:pt x="647941" y="29743"/>
                </a:lnTo>
                <a:lnTo>
                  <a:pt x="645998" y="31013"/>
                </a:lnTo>
                <a:lnTo>
                  <a:pt x="644626" y="27203"/>
                </a:lnTo>
                <a:lnTo>
                  <a:pt x="644182" y="27203"/>
                </a:lnTo>
                <a:lnTo>
                  <a:pt x="641972" y="25933"/>
                </a:lnTo>
                <a:lnTo>
                  <a:pt x="642785" y="29743"/>
                </a:lnTo>
                <a:lnTo>
                  <a:pt x="644220" y="32283"/>
                </a:lnTo>
                <a:lnTo>
                  <a:pt x="643267" y="33553"/>
                </a:lnTo>
                <a:lnTo>
                  <a:pt x="642404" y="34823"/>
                </a:lnTo>
                <a:lnTo>
                  <a:pt x="641781" y="34823"/>
                </a:lnTo>
                <a:lnTo>
                  <a:pt x="640842" y="33553"/>
                </a:lnTo>
                <a:lnTo>
                  <a:pt x="639914" y="32283"/>
                </a:lnTo>
                <a:lnTo>
                  <a:pt x="637921" y="33553"/>
                </a:lnTo>
                <a:lnTo>
                  <a:pt x="635812" y="33553"/>
                </a:lnTo>
                <a:lnTo>
                  <a:pt x="633564" y="31013"/>
                </a:lnTo>
                <a:lnTo>
                  <a:pt x="632599" y="34823"/>
                </a:lnTo>
                <a:lnTo>
                  <a:pt x="623531" y="34823"/>
                </a:lnTo>
                <a:lnTo>
                  <a:pt x="623646" y="41173"/>
                </a:lnTo>
                <a:lnTo>
                  <a:pt x="623430" y="41109"/>
                </a:lnTo>
                <a:lnTo>
                  <a:pt x="623404" y="42443"/>
                </a:lnTo>
                <a:lnTo>
                  <a:pt x="623189" y="42443"/>
                </a:lnTo>
                <a:lnTo>
                  <a:pt x="622541" y="41173"/>
                </a:lnTo>
                <a:lnTo>
                  <a:pt x="623417" y="41173"/>
                </a:lnTo>
                <a:lnTo>
                  <a:pt x="618858" y="39903"/>
                </a:lnTo>
                <a:lnTo>
                  <a:pt x="617105" y="42443"/>
                </a:lnTo>
                <a:lnTo>
                  <a:pt x="615429" y="37363"/>
                </a:lnTo>
                <a:lnTo>
                  <a:pt x="611428" y="44983"/>
                </a:lnTo>
                <a:lnTo>
                  <a:pt x="609688" y="43713"/>
                </a:lnTo>
                <a:lnTo>
                  <a:pt x="607949" y="42443"/>
                </a:lnTo>
                <a:lnTo>
                  <a:pt x="606450" y="39903"/>
                </a:lnTo>
                <a:lnTo>
                  <a:pt x="608888" y="36093"/>
                </a:lnTo>
                <a:lnTo>
                  <a:pt x="602488" y="43713"/>
                </a:lnTo>
                <a:lnTo>
                  <a:pt x="603313" y="38633"/>
                </a:lnTo>
                <a:lnTo>
                  <a:pt x="598055" y="46253"/>
                </a:lnTo>
                <a:lnTo>
                  <a:pt x="597839" y="42443"/>
                </a:lnTo>
                <a:lnTo>
                  <a:pt x="595668" y="43713"/>
                </a:lnTo>
                <a:lnTo>
                  <a:pt x="592836" y="48793"/>
                </a:lnTo>
                <a:lnTo>
                  <a:pt x="591959" y="47523"/>
                </a:lnTo>
                <a:lnTo>
                  <a:pt x="591096" y="46253"/>
                </a:lnTo>
                <a:lnTo>
                  <a:pt x="587819" y="44983"/>
                </a:lnTo>
                <a:lnTo>
                  <a:pt x="584542" y="43713"/>
                </a:lnTo>
                <a:lnTo>
                  <a:pt x="574941" y="43713"/>
                </a:lnTo>
                <a:lnTo>
                  <a:pt x="563918" y="44983"/>
                </a:lnTo>
                <a:lnTo>
                  <a:pt x="553072" y="43713"/>
                </a:lnTo>
                <a:lnTo>
                  <a:pt x="553796" y="47523"/>
                </a:lnTo>
                <a:lnTo>
                  <a:pt x="551408" y="46253"/>
                </a:lnTo>
                <a:lnTo>
                  <a:pt x="548411" y="44983"/>
                </a:lnTo>
                <a:lnTo>
                  <a:pt x="547268" y="48793"/>
                </a:lnTo>
                <a:lnTo>
                  <a:pt x="546696" y="47523"/>
                </a:lnTo>
                <a:lnTo>
                  <a:pt x="546125" y="46253"/>
                </a:lnTo>
                <a:lnTo>
                  <a:pt x="544131" y="44983"/>
                </a:lnTo>
                <a:lnTo>
                  <a:pt x="545833" y="42443"/>
                </a:lnTo>
                <a:lnTo>
                  <a:pt x="539800" y="44983"/>
                </a:lnTo>
                <a:lnTo>
                  <a:pt x="535508" y="39903"/>
                </a:lnTo>
                <a:lnTo>
                  <a:pt x="533450" y="44691"/>
                </a:lnTo>
                <a:lnTo>
                  <a:pt x="533450" y="75463"/>
                </a:lnTo>
                <a:lnTo>
                  <a:pt x="532803" y="78003"/>
                </a:lnTo>
                <a:lnTo>
                  <a:pt x="531342" y="76733"/>
                </a:lnTo>
                <a:lnTo>
                  <a:pt x="529526" y="75463"/>
                </a:lnTo>
                <a:lnTo>
                  <a:pt x="533450" y="75463"/>
                </a:lnTo>
                <a:lnTo>
                  <a:pt x="533450" y="44691"/>
                </a:lnTo>
                <a:lnTo>
                  <a:pt x="532231" y="47523"/>
                </a:lnTo>
                <a:lnTo>
                  <a:pt x="531075" y="44983"/>
                </a:lnTo>
                <a:lnTo>
                  <a:pt x="532993" y="43713"/>
                </a:lnTo>
                <a:lnTo>
                  <a:pt x="532091" y="42443"/>
                </a:lnTo>
                <a:lnTo>
                  <a:pt x="531672" y="42443"/>
                </a:lnTo>
                <a:lnTo>
                  <a:pt x="530415" y="44983"/>
                </a:lnTo>
                <a:lnTo>
                  <a:pt x="528586" y="41173"/>
                </a:lnTo>
                <a:lnTo>
                  <a:pt x="530072" y="41173"/>
                </a:lnTo>
                <a:lnTo>
                  <a:pt x="530910" y="39903"/>
                </a:lnTo>
                <a:lnTo>
                  <a:pt x="524421" y="41173"/>
                </a:lnTo>
                <a:lnTo>
                  <a:pt x="525830" y="56413"/>
                </a:lnTo>
                <a:lnTo>
                  <a:pt x="521957" y="53873"/>
                </a:lnTo>
                <a:lnTo>
                  <a:pt x="520369" y="53873"/>
                </a:lnTo>
                <a:lnTo>
                  <a:pt x="518820" y="58953"/>
                </a:lnTo>
                <a:lnTo>
                  <a:pt x="517258" y="57683"/>
                </a:lnTo>
                <a:lnTo>
                  <a:pt x="514883" y="55143"/>
                </a:lnTo>
                <a:lnTo>
                  <a:pt x="518820" y="53873"/>
                </a:lnTo>
                <a:lnTo>
                  <a:pt x="516470" y="53873"/>
                </a:lnTo>
                <a:lnTo>
                  <a:pt x="504228" y="52603"/>
                </a:lnTo>
                <a:lnTo>
                  <a:pt x="505040" y="58953"/>
                </a:lnTo>
                <a:lnTo>
                  <a:pt x="504063" y="56413"/>
                </a:lnTo>
                <a:lnTo>
                  <a:pt x="501764" y="58953"/>
                </a:lnTo>
                <a:lnTo>
                  <a:pt x="501281" y="58953"/>
                </a:lnTo>
                <a:lnTo>
                  <a:pt x="496100" y="60223"/>
                </a:lnTo>
                <a:lnTo>
                  <a:pt x="495579" y="58953"/>
                </a:lnTo>
                <a:lnTo>
                  <a:pt x="490664" y="60223"/>
                </a:lnTo>
                <a:lnTo>
                  <a:pt x="492226" y="61493"/>
                </a:lnTo>
                <a:lnTo>
                  <a:pt x="491502" y="69113"/>
                </a:lnTo>
                <a:lnTo>
                  <a:pt x="489127" y="65303"/>
                </a:lnTo>
                <a:lnTo>
                  <a:pt x="488340" y="64033"/>
                </a:lnTo>
                <a:lnTo>
                  <a:pt x="484441" y="65303"/>
                </a:lnTo>
                <a:lnTo>
                  <a:pt x="479425" y="64033"/>
                </a:lnTo>
                <a:lnTo>
                  <a:pt x="477558" y="64033"/>
                </a:lnTo>
                <a:lnTo>
                  <a:pt x="475691" y="65303"/>
                </a:lnTo>
                <a:lnTo>
                  <a:pt x="470662" y="64033"/>
                </a:lnTo>
                <a:lnTo>
                  <a:pt x="471982" y="67843"/>
                </a:lnTo>
                <a:lnTo>
                  <a:pt x="470852" y="71653"/>
                </a:lnTo>
                <a:lnTo>
                  <a:pt x="467169" y="70383"/>
                </a:lnTo>
                <a:lnTo>
                  <a:pt x="462457" y="67843"/>
                </a:lnTo>
                <a:lnTo>
                  <a:pt x="458228" y="69113"/>
                </a:lnTo>
                <a:lnTo>
                  <a:pt x="460603" y="70383"/>
                </a:lnTo>
                <a:lnTo>
                  <a:pt x="458304" y="74193"/>
                </a:lnTo>
                <a:lnTo>
                  <a:pt x="456933" y="71653"/>
                </a:lnTo>
                <a:lnTo>
                  <a:pt x="453517" y="65303"/>
                </a:lnTo>
                <a:lnTo>
                  <a:pt x="450113" y="58953"/>
                </a:lnTo>
                <a:lnTo>
                  <a:pt x="446976" y="58953"/>
                </a:lnTo>
                <a:lnTo>
                  <a:pt x="446176" y="57683"/>
                </a:lnTo>
                <a:lnTo>
                  <a:pt x="447738" y="57683"/>
                </a:lnTo>
                <a:lnTo>
                  <a:pt x="448500" y="56413"/>
                </a:lnTo>
                <a:lnTo>
                  <a:pt x="444779" y="55143"/>
                </a:lnTo>
                <a:lnTo>
                  <a:pt x="444703" y="56413"/>
                </a:lnTo>
                <a:lnTo>
                  <a:pt x="444779" y="58953"/>
                </a:lnTo>
                <a:lnTo>
                  <a:pt x="445084" y="61493"/>
                </a:lnTo>
                <a:lnTo>
                  <a:pt x="443191" y="65303"/>
                </a:lnTo>
                <a:lnTo>
                  <a:pt x="441553" y="61493"/>
                </a:lnTo>
                <a:lnTo>
                  <a:pt x="443039" y="56413"/>
                </a:lnTo>
                <a:lnTo>
                  <a:pt x="439115" y="56413"/>
                </a:lnTo>
                <a:lnTo>
                  <a:pt x="436587" y="57683"/>
                </a:lnTo>
                <a:lnTo>
                  <a:pt x="432854" y="61493"/>
                </a:lnTo>
                <a:lnTo>
                  <a:pt x="428383" y="64033"/>
                </a:lnTo>
                <a:lnTo>
                  <a:pt x="423608" y="64033"/>
                </a:lnTo>
                <a:lnTo>
                  <a:pt x="426821" y="67843"/>
                </a:lnTo>
                <a:lnTo>
                  <a:pt x="424522" y="70383"/>
                </a:lnTo>
                <a:lnTo>
                  <a:pt x="420662" y="71653"/>
                </a:lnTo>
                <a:lnTo>
                  <a:pt x="411873" y="64033"/>
                </a:lnTo>
                <a:lnTo>
                  <a:pt x="409689" y="71653"/>
                </a:lnTo>
                <a:lnTo>
                  <a:pt x="409054" y="71653"/>
                </a:lnTo>
                <a:lnTo>
                  <a:pt x="408736" y="70383"/>
                </a:lnTo>
                <a:lnTo>
                  <a:pt x="405904" y="72923"/>
                </a:lnTo>
                <a:lnTo>
                  <a:pt x="399224" y="75463"/>
                </a:lnTo>
                <a:lnTo>
                  <a:pt x="398170" y="79273"/>
                </a:lnTo>
                <a:lnTo>
                  <a:pt x="392925" y="75463"/>
                </a:lnTo>
                <a:lnTo>
                  <a:pt x="386816" y="78003"/>
                </a:lnTo>
                <a:lnTo>
                  <a:pt x="381304" y="80543"/>
                </a:lnTo>
                <a:lnTo>
                  <a:pt x="380149" y="79273"/>
                </a:lnTo>
                <a:lnTo>
                  <a:pt x="377837" y="76733"/>
                </a:lnTo>
                <a:lnTo>
                  <a:pt x="368515" y="79273"/>
                </a:lnTo>
                <a:lnTo>
                  <a:pt x="368490" y="78003"/>
                </a:lnTo>
                <a:lnTo>
                  <a:pt x="362267" y="78003"/>
                </a:lnTo>
                <a:lnTo>
                  <a:pt x="359295" y="85623"/>
                </a:lnTo>
                <a:lnTo>
                  <a:pt x="357708" y="84353"/>
                </a:lnTo>
                <a:lnTo>
                  <a:pt x="358482" y="83083"/>
                </a:lnTo>
                <a:lnTo>
                  <a:pt x="349084" y="81813"/>
                </a:lnTo>
                <a:lnTo>
                  <a:pt x="348322" y="81813"/>
                </a:lnTo>
                <a:lnTo>
                  <a:pt x="342239" y="90703"/>
                </a:lnTo>
                <a:lnTo>
                  <a:pt x="341426" y="88163"/>
                </a:lnTo>
                <a:lnTo>
                  <a:pt x="341007" y="86893"/>
                </a:lnTo>
                <a:lnTo>
                  <a:pt x="340601" y="85623"/>
                </a:lnTo>
                <a:lnTo>
                  <a:pt x="337642" y="86893"/>
                </a:lnTo>
                <a:lnTo>
                  <a:pt x="332028" y="85623"/>
                </a:lnTo>
                <a:lnTo>
                  <a:pt x="325259" y="85623"/>
                </a:lnTo>
                <a:lnTo>
                  <a:pt x="318858" y="88163"/>
                </a:lnTo>
                <a:lnTo>
                  <a:pt x="318858" y="86893"/>
                </a:lnTo>
                <a:lnTo>
                  <a:pt x="319405" y="85623"/>
                </a:lnTo>
                <a:lnTo>
                  <a:pt x="311708" y="88163"/>
                </a:lnTo>
                <a:lnTo>
                  <a:pt x="303250" y="86893"/>
                </a:lnTo>
                <a:lnTo>
                  <a:pt x="296341" y="86893"/>
                </a:lnTo>
                <a:lnTo>
                  <a:pt x="293268" y="94513"/>
                </a:lnTo>
                <a:lnTo>
                  <a:pt x="287591" y="100863"/>
                </a:lnTo>
                <a:lnTo>
                  <a:pt x="296138" y="99593"/>
                </a:lnTo>
                <a:lnTo>
                  <a:pt x="287667" y="107213"/>
                </a:lnTo>
                <a:lnTo>
                  <a:pt x="291592" y="109753"/>
                </a:lnTo>
                <a:lnTo>
                  <a:pt x="288480" y="111023"/>
                </a:lnTo>
                <a:lnTo>
                  <a:pt x="286905" y="109753"/>
                </a:lnTo>
                <a:lnTo>
                  <a:pt x="285343" y="108483"/>
                </a:lnTo>
                <a:lnTo>
                  <a:pt x="282206" y="105943"/>
                </a:lnTo>
                <a:lnTo>
                  <a:pt x="286080" y="104673"/>
                </a:lnTo>
                <a:lnTo>
                  <a:pt x="286854" y="105943"/>
                </a:lnTo>
                <a:lnTo>
                  <a:pt x="286270" y="104673"/>
                </a:lnTo>
                <a:lnTo>
                  <a:pt x="285102" y="102133"/>
                </a:lnTo>
                <a:lnTo>
                  <a:pt x="281266" y="100863"/>
                </a:lnTo>
                <a:lnTo>
                  <a:pt x="277291" y="100863"/>
                </a:lnTo>
                <a:lnTo>
                  <a:pt x="275501" y="98793"/>
                </a:lnTo>
                <a:lnTo>
                  <a:pt x="275501" y="138493"/>
                </a:lnTo>
                <a:lnTo>
                  <a:pt x="269367" y="137693"/>
                </a:lnTo>
                <a:lnTo>
                  <a:pt x="272237" y="133883"/>
                </a:lnTo>
                <a:lnTo>
                  <a:pt x="275501" y="138493"/>
                </a:lnTo>
                <a:lnTo>
                  <a:pt x="275501" y="98793"/>
                </a:lnTo>
                <a:lnTo>
                  <a:pt x="275107" y="98323"/>
                </a:lnTo>
                <a:lnTo>
                  <a:pt x="250558" y="100863"/>
                </a:lnTo>
                <a:lnTo>
                  <a:pt x="238442" y="100863"/>
                </a:lnTo>
                <a:lnTo>
                  <a:pt x="226695" y="102133"/>
                </a:lnTo>
                <a:lnTo>
                  <a:pt x="229565" y="108483"/>
                </a:lnTo>
                <a:lnTo>
                  <a:pt x="224129" y="108483"/>
                </a:lnTo>
                <a:lnTo>
                  <a:pt x="222478" y="107213"/>
                </a:lnTo>
                <a:lnTo>
                  <a:pt x="221399" y="103403"/>
                </a:lnTo>
                <a:lnTo>
                  <a:pt x="225259" y="103403"/>
                </a:lnTo>
                <a:lnTo>
                  <a:pt x="222618" y="99593"/>
                </a:lnTo>
                <a:lnTo>
                  <a:pt x="219392" y="107213"/>
                </a:lnTo>
                <a:lnTo>
                  <a:pt x="219506" y="108483"/>
                </a:lnTo>
                <a:lnTo>
                  <a:pt x="214744" y="107721"/>
                </a:lnTo>
                <a:lnTo>
                  <a:pt x="214807" y="108483"/>
                </a:lnTo>
                <a:lnTo>
                  <a:pt x="210172" y="109753"/>
                </a:lnTo>
                <a:lnTo>
                  <a:pt x="207454" y="108648"/>
                </a:lnTo>
                <a:lnTo>
                  <a:pt x="205536" y="109753"/>
                </a:lnTo>
                <a:lnTo>
                  <a:pt x="205981" y="108648"/>
                </a:lnTo>
                <a:lnTo>
                  <a:pt x="206502" y="107213"/>
                </a:lnTo>
                <a:lnTo>
                  <a:pt x="207200" y="107924"/>
                </a:lnTo>
                <a:lnTo>
                  <a:pt x="207378" y="107213"/>
                </a:lnTo>
                <a:lnTo>
                  <a:pt x="208038" y="104673"/>
                </a:lnTo>
                <a:lnTo>
                  <a:pt x="205066" y="104673"/>
                </a:lnTo>
                <a:lnTo>
                  <a:pt x="198259" y="105943"/>
                </a:lnTo>
                <a:lnTo>
                  <a:pt x="201752" y="111023"/>
                </a:lnTo>
                <a:lnTo>
                  <a:pt x="199174" y="113563"/>
                </a:lnTo>
                <a:lnTo>
                  <a:pt x="195364" y="111023"/>
                </a:lnTo>
                <a:lnTo>
                  <a:pt x="199415" y="117373"/>
                </a:lnTo>
                <a:lnTo>
                  <a:pt x="192811" y="113563"/>
                </a:lnTo>
                <a:lnTo>
                  <a:pt x="183908" y="113563"/>
                </a:lnTo>
                <a:lnTo>
                  <a:pt x="175526" y="114833"/>
                </a:lnTo>
                <a:lnTo>
                  <a:pt x="170497" y="114833"/>
                </a:lnTo>
                <a:lnTo>
                  <a:pt x="166827" y="118643"/>
                </a:lnTo>
                <a:lnTo>
                  <a:pt x="162687" y="119913"/>
                </a:lnTo>
                <a:lnTo>
                  <a:pt x="157492" y="119913"/>
                </a:lnTo>
                <a:lnTo>
                  <a:pt x="158902" y="121183"/>
                </a:lnTo>
                <a:lnTo>
                  <a:pt x="160451" y="126263"/>
                </a:lnTo>
                <a:lnTo>
                  <a:pt x="155930" y="126263"/>
                </a:lnTo>
                <a:lnTo>
                  <a:pt x="155638" y="124993"/>
                </a:lnTo>
                <a:lnTo>
                  <a:pt x="154495" y="119913"/>
                </a:lnTo>
                <a:lnTo>
                  <a:pt x="150952" y="118643"/>
                </a:lnTo>
                <a:lnTo>
                  <a:pt x="146519" y="117373"/>
                </a:lnTo>
                <a:lnTo>
                  <a:pt x="142443" y="113563"/>
                </a:lnTo>
                <a:lnTo>
                  <a:pt x="142252" y="116103"/>
                </a:lnTo>
                <a:lnTo>
                  <a:pt x="138480" y="118643"/>
                </a:lnTo>
                <a:lnTo>
                  <a:pt x="136067" y="119557"/>
                </a:lnTo>
                <a:lnTo>
                  <a:pt x="136067" y="124993"/>
                </a:lnTo>
                <a:lnTo>
                  <a:pt x="132232" y="123723"/>
                </a:lnTo>
                <a:lnTo>
                  <a:pt x="135128" y="120129"/>
                </a:lnTo>
                <a:lnTo>
                  <a:pt x="135229" y="120002"/>
                </a:lnTo>
                <a:lnTo>
                  <a:pt x="135331" y="121183"/>
                </a:lnTo>
                <a:lnTo>
                  <a:pt x="136067" y="124993"/>
                </a:lnTo>
                <a:lnTo>
                  <a:pt x="136067" y="119557"/>
                </a:lnTo>
                <a:lnTo>
                  <a:pt x="135229" y="119862"/>
                </a:lnTo>
                <a:lnTo>
                  <a:pt x="132168" y="117373"/>
                </a:lnTo>
                <a:lnTo>
                  <a:pt x="125450" y="119913"/>
                </a:lnTo>
                <a:lnTo>
                  <a:pt x="117919" y="118643"/>
                </a:lnTo>
                <a:lnTo>
                  <a:pt x="101879" y="118643"/>
                </a:lnTo>
                <a:lnTo>
                  <a:pt x="101866" y="119913"/>
                </a:lnTo>
                <a:lnTo>
                  <a:pt x="103924" y="122453"/>
                </a:lnTo>
                <a:lnTo>
                  <a:pt x="101790" y="124993"/>
                </a:lnTo>
                <a:lnTo>
                  <a:pt x="95338" y="117373"/>
                </a:lnTo>
                <a:lnTo>
                  <a:pt x="93306" y="118643"/>
                </a:lnTo>
                <a:lnTo>
                  <a:pt x="94170" y="127533"/>
                </a:lnTo>
                <a:lnTo>
                  <a:pt x="89789" y="122453"/>
                </a:lnTo>
                <a:lnTo>
                  <a:pt x="91465" y="124993"/>
                </a:lnTo>
                <a:lnTo>
                  <a:pt x="90055" y="126263"/>
                </a:lnTo>
                <a:lnTo>
                  <a:pt x="79146" y="123723"/>
                </a:lnTo>
                <a:lnTo>
                  <a:pt x="73761" y="124993"/>
                </a:lnTo>
                <a:lnTo>
                  <a:pt x="68376" y="124993"/>
                </a:lnTo>
                <a:lnTo>
                  <a:pt x="67589" y="125183"/>
                </a:lnTo>
                <a:lnTo>
                  <a:pt x="67589" y="156273"/>
                </a:lnTo>
                <a:lnTo>
                  <a:pt x="65938" y="155473"/>
                </a:lnTo>
                <a:lnTo>
                  <a:pt x="65849" y="154203"/>
                </a:lnTo>
                <a:lnTo>
                  <a:pt x="65760" y="152933"/>
                </a:lnTo>
                <a:lnTo>
                  <a:pt x="67589" y="156273"/>
                </a:lnTo>
                <a:lnTo>
                  <a:pt x="67589" y="125183"/>
                </a:lnTo>
                <a:lnTo>
                  <a:pt x="62953" y="126263"/>
                </a:lnTo>
                <a:lnTo>
                  <a:pt x="57518" y="126263"/>
                </a:lnTo>
                <a:lnTo>
                  <a:pt x="49352" y="127533"/>
                </a:lnTo>
                <a:lnTo>
                  <a:pt x="32969" y="124993"/>
                </a:lnTo>
                <a:lnTo>
                  <a:pt x="24866" y="119913"/>
                </a:lnTo>
                <a:lnTo>
                  <a:pt x="27787" y="123723"/>
                </a:lnTo>
                <a:lnTo>
                  <a:pt x="23647" y="123723"/>
                </a:lnTo>
                <a:lnTo>
                  <a:pt x="25107" y="124993"/>
                </a:lnTo>
                <a:lnTo>
                  <a:pt x="23647" y="128803"/>
                </a:lnTo>
                <a:lnTo>
                  <a:pt x="23952" y="130073"/>
                </a:lnTo>
                <a:lnTo>
                  <a:pt x="14922" y="123723"/>
                </a:lnTo>
                <a:lnTo>
                  <a:pt x="13246" y="130073"/>
                </a:lnTo>
                <a:lnTo>
                  <a:pt x="5295" y="124993"/>
                </a:lnTo>
                <a:lnTo>
                  <a:pt x="4267" y="130073"/>
                </a:lnTo>
                <a:lnTo>
                  <a:pt x="7137" y="130073"/>
                </a:lnTo>
                <a:lnTo>
                  <a:pt x="6273" y="135153"/>
                </a:lnTo>
                <a:lnTo>
                  <a:pt x="8166" y="141503"/>
                </a:lnTo>
                <a:lnTo>
                  <a:pt x="10693" y="147853"/>
                </a:lnTo>
                <a:lnTo>
                  <a:pt x="11709" y="154203"/>
                </a:lnTo>
                <a:lnTo>
                  <a:pt x="15494" y="152933"/>
                </a:lnTo>
                <a:lnTo>
                  <a:pt x="20091" y="155473"/>
                </a:lnTo>
                <a:lnTo>
                  <a:pt x="25209" y="158013"/>
                </a:lnTo>
                <a:lnTo>
                  <a:pt x="30543" y="154203"/>
                </a:lnTo>
                <a:lnTo>
                  <a:pt x="31673" y="155968"/>
                </a:lnTo>
                <a:lnTo>
                  <a:pt x="31915" y="155473"/>
                </a:lnTo>
                <a:lnTo>
                  <a:pt x="34086" y="154203"/>
                </a:lnTo>
                <a:lnTo>
                  <a:pt x="38239" y="156743"/>
                </a:lnTo>
                <a:lnTo>
                  <a:pt x="37807" y="158013"/>
                </a:lnTo>
                <a:lnTo>
                  <a:pt x="45427" y="156743"/>
                </a:lnTo>
                <a:lnTo>
                  <a:pt x="58889" y="159283"/>
                </a:lnTo>
                <a:lnTo>
                  <a:pt x="67462" y="161823"/>
                </a:lnTo>
                <a:lnTo>
                  <a:pt x="66268" y="156743"/>
                </a:lnTo>
                <a:lnTo>
                  <a:pt x="69062" y="158013"/>
                </a:lnTo>
                <a:lnTo>
                  <a:pt x="69735" y="159283"/>
                </a:lnTo>
                <a:lnTo>
                  <a:pt x="71107" y="160553"/>
                </a:lnTo>
                <a:lnTo>
                  <a:pt x="71094" y="156743"/>
                </a:lnTo>
                <a:lnTo>
                  <a:pt x="86842" y="156743"/>
                </a:lnTo>
                <a:lnTo>
                  <a:pt x="91109" y="155473"/>
                </a:lnTo>
                <a:lnTo>
                  <a:pt x="92443" y="159283"/>
                </a:lnTo>
                <a:lnTo>
                  <a:pt x="93243" y="155473"/>
                </a:lnTo>
                <a:lnTo>
                  <a:pt x="96062" y="155473"/>
                </a:lnTo>
                <a:lnTo>
                  <a:pt x="97764" y="159283"/>
                </a:lnTo>
                <a:lnTo>
                  <a:pt x="98082" y="160553"/>
                </a:lnTo>
                <a:lnTo>
                  <a:pt x="97383" y="160553"/>
                </a:lnTo>
                <a:lnTo>
                  <a:pt x="96202" y="161823"/>
                </a:lnTo>
                <a:lnTo>
                  <a:pt x="95491" y="161823"/>
                </a:lnTo>
                <a:lnTo>
                  <a:pt x="99390" y="165633"/>
                </a:lnTo>
                <a:lnTo>
                  <a:pt x="105651" y="160553"/>
                </a:lnTo>
                <a:lnTo>
                  <a:pt x="106984" y="160553"/>
                </a:lnTo>
                <a:lnTo>
                  <a:pt x="102717" y="159283"/>
                </a:lnTo>
                <a:lnTo>
                  <a:pt x="130657" y="155473"/>
                </a:lnTo>
                <a:lnTo>
                  <a:pt x="136347" y="152933"/>
                </a:lnTo>
                <a:lnTo>
                  <a:pt x="139179" y="151663"/>
                </a:lnTo>
                <a:lnTo>
                  <a:pt x="138112" y="149123"/>
                </a:lnTo>
                <a:lnTo>
                  <a:pt x="146151" y="144043"/>
                </a:lnTo>
                <a:lnTo>
                  <a:pt x="145173" y="150393"/>
                </a:lnTo>
                <a:lnTo>
                  <a:pt x="154305" y="147853"/>
                </a:lnTo>
                <a:lnTo>
                  <a:pt x="154038" y="149123"/>
                </a:lnTo>
                <a:lnTo>
                  <a:pt x="154838" y="147853"/>
                </a:lnTo>
                <a:lnTo>
                  <a:pt x="155638" y="146583"/>
                </a:lnTo>
                <a:lnTo>
                  <a:pt x="158013" y="145313"/>
                </a:lnTo>
                <a:lnTo>
                  <a:pt x="160578" y="145313"/>
                </a:lnTo>
                <a:lnTo>
                  <a:pt x="158546" y="147853"/>
                </a:lnTo>
                <a:lnTo>
                  <a:pt x="165608" y="149123"/>
                </a:lnTo>
                <a:lnTo>
                  <a:pt x="162877" y="151663"/>
                </a:lnTo>
                <a:lnTo>
                  <a:pt x="169367" y="147853"/>
                </a:lnTo>
                <a:lnTo>
                  <a:pt x="171526" y="146583"/>
                </a:lnTo>
                <a:lnTo>
                  <a:pt x="166992" y="147853"/>
                </a:lnTo>
                <a:lnTo>
                  <a:pt x="168668" y="145313"/>
                </a:lnTo>
                <a:lnTo>
                  <a:pt x="169506" y="144043"/>
                </a:lnTo>
                <a:lnTo>
                  <a:pt x="172008" y="140233"/>
                </a:lnTo>
                <a:lnTo>
                  <a:pt x="173875" y="142773"/>
                </a:lnTo>
                <a:lnTo>
                  <a:pt x="174955" y="140233"/>
                </a:lnTo>
                <a:lnTo>
                  <a:pt x="175387" y="139217"/>
                </a:lnTo>
                <a:lnTo>
                  <a:pt x="175450" y="137693"/>
                </a:lnTo>
                <a:lnTo>
                  <a:pt x="179933" y="136423"/>
                </a:lnTo>
                <a:lnTo>
                  <a:pt x="176555" y="140233"/>
                </a:lnTo>
                <a:lnTo>
                  <a:pt x="183642" y="141503"/>
                </a:lnTo>
                <a:lnTo>
                  <a:pt x="179933" y="145313"/>
                </a:lnTo>
                <a:lnTo>
                  <a:pt x="186677" y="146583"/>
                </a:lnTo>
                <a:lnTo>
                  <a:pt x="191427" y="144043"/>
                </a:lnTo>
                <a:lnTo>
                  <a:pt x="195287" y="142773"/>
                </a:lnTo>
                <a:lnTo>
                  <a:pt x="199364" y="146583"/>
                </a:lnTo>
                <a:lnTo>
                  <a:pt x="199275" y="142773"/>
                </a:lnTo>
                <a:lnTo>
                  <a:pt x="199237" y="141503"/>
                </a:lnTo>
                <a:lnTo>
                  <a:pt x="196176" y="140233"/>
                </a:lnTo>
                <a:lnTo>
                  <a:pt x="192366" y="140233"/>
                </a:lnTo>
                <a:lnTo>
                  <a:pt x="189801" y="136423"/>
                </a:lnTo>
                <a:lnTo>
                  <a:pt x="194983" y="132613"/>
                </a:lnTo>
                <a:lnTo>
                  <a:pt x="201307" y="132613"/>
                </a:lnTo>
                <a:lnTo>
                  <a:pt x="205257" y="144043"/>
                </a:lnTo>
                <a:lnTo>
                  <a:pt x="212255" y="142900"/>
                </a:lnTo>
                <a:lnTo>
                  <a:pt x="212318" y="144043"/>
                </a:lnTo>
                <a:lnTo>
                  <a:pt x="211531" y="144043"/>
                </a:lnTo>
                <a:lnTo>
                  <a:pt x="214833" y="145313"/>
                </a:lnTo>
                <a:lnTo>
                  <a:pt x="215595" y="142773"/>
                </a:lnTo>
                <a:lnTo>
                  <a:pt x="216725" y="138963"/>
                </a:lnTo>
                <a:lnTo>
                  <a:pt x="220916" y="142773"/>
                </a:lnTo>
                <a:lnTo>
                  <a:pt x="221589" y="138963"/>
                </a:lnTo>
                <a:lnTo>
                  <a:pt x="221805" y="137693"/>
                </a:lnTo>
                <a:lnTo>
                  <a:pt x="222021" y="136423"/>
                </a:lnTo>
                <a:lnTo>
                  <a:pt x="224218" y="140309"/>
                </a:lnTo>
                <a:lnTo>
                  <a:pt x="222669" y="142608"/>
                </a:lnTo>
                <a:lnTo>
                  <a:pt x="222643" y="142900"/>
                </a:lnTo>
                <a:lnTo>
                  <a:pt x="225132" y="146583"/>
                </a:lnTo>
                <a:lnTo>
                  <a:pt x="226923" y="142773"/>
                </a:lnTo>
                <a:lnTo>
                  <a:pt x="228765" y="138861"/>
                </a:lnTo>
                <a:lnTo>
                  <a:pt x="225996" y="137693"/>
                </a:lnTo>
                <a:lnTo>
                  <a:pt x="225425" y="138544"/>
                </a:lnTo>
                <a:lnTo>
                  <a:pt x="225526" y="141503"/>
                </a:lnTo>
                <a:lnTo>
                  <a:pt x="225615" y="142773"/>
                </a:lnTo>
                <a:lnTo>
                  <a:pt x="225310" y="138709"/>
                </a:lnTo>
                <a:lnTo>
                  <a:pt x="225132" y="138963"/>
                </a:lnTo>
                <a:lnTo>
                  <a:pt x="225234" y="137693"/>
                </a:lnTo>
                <a:lnTo>
                  <a:pt x="225132" y="136423"/>
                </a:lnTo>
                <a:lnTo>
                  <a:pt x="225044" y="135153"/>
                </a:lnTo>
                <a:lnTo>
                  <a:pt x="218173" y="137693"/>
                </a:lnTo>
                <a:lnTo>
                  <a:pt x="221907" y="135153"/>
                </a:lnTo>
                <a:lnTo>
                  <a:pt x="222592" y="132613"/>
                </a:lnTo>
                <a:lnTo>
                  <a:pt x="223977" y="127533"/>
                </a:lnTo>
                <a:lnTo>
                  <a:pt x="224320" y="126263"/>
                </a:lnTo>
                <a:lnTo>
                  <a:pt x="231635" y="128803"/>
                </a:lnTo>
                <a:lnTo>
                  <a:pt x="231368" y="130073"/>
                </a:lnTo>
                <a:lnTo>
                  <a:pt x="229692" y="132613"/>
                </a:lnTo>
                <a:lnTo>
                  <a:pt x="228511" y="133883"/>
                </a:lnTo>
                <a:lnTo>
                  <a:pt x="230822" y="136423"/>
                </a:lnTo>
                <a:lnTo>
                  <a:pt x="232041" y="132613"/>
                </a:lnTo>
                <a:lnTo>
                  <a:pt x="234403" y="133883"/>
                </a:lnTo>
                <a:lnTo>
                  <a:pt x="234924" y="140233"/>
                </a:lnTo>
                <a:lnTo>
                  <a:pt x="237591" y="140233"/>
                </a:lnTo>
                <a:lnTo>
                  <a:pt x="240931" y="136423"/>
                </a:lnTo>
                <a:lnTo>
                  <a:pt x="241312" y="141503"/>
                </a:lnTo>
                <a:lnTo>
                  <a:pt x="241985" y="140309"/>
                </a:lnTo>
                <a:lnTo>
                  <a:pt x="243420" y="137693"/>
                </a:lnTo>
                <a:lnTo>
                  <a:pt x="244970" y="137693"/>
                </a:lnTo>
                <a:lnTo>
                  <a:pt x="243128" y="144043"/>
                </a:lnTo>
                <a:lnTo>
                  <a:pt x="246608" y="137693"/>
                </a:lnTo>
                <a:lnTo>
                  <a:pt x="249618" y="142608"/>
                </a:lnTo>
                <a:lnTo>
                  <a:pt x="252907" y="138963"/>
                </a:lnTo>
                <a:lnTo>
                  <a:pt x="251510" y="137693"/>
                </a:lnTo>
                <a:lnTo>
                  <a:pt x="250126" y="136423"/>
                </a:lnTo>
                <a:lnTo>
                  <a:pt x="248729" y="135153"/>
                </a:lnTo>
                <a:lnTo>
                  <a:pt x="254190" y="133883"/>
                </a:lnTo>
                <a:lnTo>
                  <a:pt x="257759" y="137693"/>
                </a:lnTo>
                <a:lnTo>
                  <a:pt x="261683" y="141503"/>
                </a:lnTo>
                <a:lnTo>
                  <a:pt x="264248" y="141503"/>
                </a:lnTo>
                <a:lnTo>
                  <a:pt x="261772" y="140233"/>
                </a:lnTo>
                <a:lnTo>
                  <a:pt x="263893" y="137693"/>
                </a:lnTo>
                <a:lnTo>
                  <a:pt x="266319" y="138963"/>
                </a:lnTo>
                <a:lnTo>
                  <a:pt x="269582" y="140233"/>
                </a:lnTo>
                <a:lnTo>
                  <a:pt x="271348" y="141503"/>
                </a:lnTo>
                <a:lnTo>
                  <a:pt x="279044" y="138963"/>
                </a:lnTo>
                <a:lnTo>
                  <a:pt x="275818" y="138544"/>
                </a:lnTo>
                <a:lnTo>
                  <a:pt x="275729" y="133883"/>
                </a:lnTo>
                <a:lnTo>
                  <a:pt x="275704" y="132613"/>
                </a:lnTo>
                <a:lnTo>
                  <a:pt x="275691" y="131343"/>
                </a:lnTo>
                <a:lnTo>
                  <a:pt x="278803" y="128803"/>
                </a:lnTo>
                <a:lnTo>
                  <a:pt x="279615" y="133883"/>
                </a:lnTo>
                <a:lnTo>
                  <a:pt x="283832" y="132613"/>
                </a:lnTo>
                <a:lnTo>
                  <a:pt x="284581" y="128803"/>
                </a:lnTo>
                <a:lnTo>
                  <a:pt x="285178" y="126263"/>
                </a:lnTo>
                <a:lnTo>
                  <a:pt x="288937" y="126263"/>
                </a:lnTo>
                <a:lnTo>
                  <a:pt x="286677" y="132613"/>
                </a:lnTo>
                <a:lnTo>
                  <a:pt x="290563" y="130073"/>
                </a:lnTo>
                <a:lnTo>
                  <a:pt x="290614" y="135153"/>
                </a:lnTo>
                <a:lnTo>
                  <a:pt x="294462" y="131343"/>
                </a:lnTo>
                <a:lnTo>
                  <a:pt x="296049" y="131343"/>
                </a:lnTo>
                <a:lnTo>
                  <a:pt x="300761" y="132613"/>
                </a:lnTo>
                <a:lnTo>
                  <a:pt x="300228" y="131343"/>
                </a:lnTo>
                <a:lnTo>
                  <a:pt x="299694" y="130073"/>
                </a:lnTo>
                <a:lnTo>
                  <a:pt x="299161" y="128803"/>
                </a:lnTo>
                <a:lnTo>
                  <a:pt x="299859" y="123723"/>
                </a:lnTo>
                <a:lnTo>
                  <a:pt x="303758" y="123723"/>
                </a:lnTo>
                <a:lnTo>
                  <a:pt x="306920" y="124993"/>
                </a:lnTo>
                <a:lnTo>
                  <a:pt x="303047" y="127533"/>
                </a:lnTo>
                <a:lnTo>
                  <a:pt x="308508" y="126263"/>
                </a:lnTo>
                <a:lnTo>
                  <a:pt x="307733" y="128803"/>
                </a:lnTo>
                <a:lnTo>
                  <a:pt x="307022" y="132613"/>
                </a:lnTo>
                <a:lnTo>
                  <a:pt x="303834" y="128803"/>
                </a:lnTo>
                <a:lnTo>
                  <a:pt x="303860" y="130073"/>
                </a:lnTo>
                <a:lnTo>
                  <a:pt x="303161" y="132384"/>
                </a:lnTo>
                <a:lnTo>
                  <a:pt x="303110" y="133883"/>
                </a:lnTo>
                <a:lnTo>
                  <a:pt x="306565" y="136423"/>
                </a:lnTo>
                <a:lnTo>
                  <a:pt x="310489" y="132613"/>
                </a:lnTo>
                <a:lnTo>
                  <a:pt x="310730" y="132613"/>
                </a:lnTo>
                <a:lnTo>
                  <a:pt x="310134" y="131343"/>
                </a:lnTo>
                <a:lnTo>
                  <a:pt x="314769" y="126263"/>
                </a:lnTo>
                <a:lnTo>
                  <a:pt x="317080" y="123723"/>
                </a:lnTo>
                <a:lnTo>
                  <a:pt x="318668" y="126263"/>
                </a:lnTo>
                <a:lnTo>
                  <a:pt x="317157" y="128803"/>
                </a:lnTo>
                <a:lnTo>
                  <a:pt x="318681" y="127533"/>
                </a:lnTo>
                <a:lnTo>
                  <a:pt x="319455" y="126263"/>
                </a:lnTo>
                <a:lnTo>
                  <a:pt x="321779" y="124993"/>
                </a:lnTo>
                <a:lnTo>
                  <a:pt x="321830" y="128803"/>
                </a:lnTo>
                <a:lnTo>
                  <a:pt x="322618" y="132384"/>
                </a:lnTo>
                <a:lnTo>
                  <a:pt x="326542" y="128803"/>
                </a:lnTo>
                <a:lnTo>
                  <a:pt x="327355" y="130073"/>
                </a:lnTo>
                <a:lnTo>
                  <a:pt x="331317" y="132613"/>
                </a:lnTo>
                <a:lnTo>
                  <a:pt x="330542" y="133883"/>
                </a:lnTo>
                <a:lnTo>
                  <a:pt x="335241" y="135153"/>
                </a:lnTo>
                <a:lnTo>
                  <a:pt x="338023" y="128803"/>
                </a:lnTo>
                <a:lnTo>
                  <a:pt x="339699" y="124993"/>
                </a:lnTo>
                <a:lnTo>
                  <a:pt x="345846" y="127533"/>
                </a:lnTo>
                <a:lnTo>
                  <a:pt x="346024" y="126263"/>
                </a:lnTo>
                <a:lnTo>
                  <a:pt x="346481" y="124993"/>
                </a:lnTo>
                <a:lnTo>
                  <a:pt x="353034" y="124993"/>
                </a:lnTo>
                <a:lnTo>
                  <a:pt x="358571" y="127533"/>
                </a:lnTo>
                <a:lnTo>
                  <a:pt x="361251" y="124993"/>
                </a:lnTo>
                <a:lnTo>
                  <a:pt x="362597" y="123723"/>
                </a:lnTo>
                <a:lnTo>
                  <a:pt x="363943" y="122453"/>
                </a:lnTo>
                <a:lnTo>
                  <a:pt x="368731" y="127533"/>
                </a:lnTo>
                <a:lnTo>
                  <a:pt x="369811" y="124993"/>
                </a:lnTo>
                <a:lnTo>
                  <a:pt x="368249" y="122453"/>
                </a:lnTo>
                <a:lnTo>
                  <a:pt x="367347" y="120129"/>
                </a:lnTo>
                <a:lnTo>
                  <a:pt x="367296" y="119862"/>
                </a:lnTo>
                <a:lnTo>
                  <a:pt x="369138" y="117373"/>
                </a:lnTo>
                <a:lnTo>
                  <a:pt x="370078" y="116103"/>
                </a:lnTo>
                <a:lnTo>
                  <a:pt x="375488" y="113563"/>
                </a:lnTo>
                <a:lnTo>
                  <a:pt x="373303" y="121183"/>
                </a:lnTo>
                <a:lnTo>
                  <a:pt x="375678" y="122453"/>
                </a:lnTo>
                <a:lnTo>
                  <a:pt x="377926" y="118643"/>
                </a:lnTo>
                <a:lnTo>
                  <a:pt x="381673" y="111023"/>
                </a:lnTo>
                <a:lnTo>
                  <a:pt x="387985" y="116103"/>
                </a:lnTo>
                <a:lnTo>
                  <a:pt x="386486" y="117373"/>
                </a:lnTo>
                <a:lnTo>
                  <a:pt x="383362" y="117373"/>
                </a:lnTo>
                <a:lnTo>
                  <a:pt x="387985" y="119862"/>
                </a:lnTo>
                <a:lnTo>
                  <a:pt x="387985" y="120129"/>
                </a:lnTo>
                <a:lnTo>
                  <a:pt x="384327" y="127533"/>
                </a:lnTo>
                <a:lnTo>
                  <a:pt x="380403" y="126263"/>
                </a:lnTo>
                <a:lnTo>
                  <a:pt x="385191" y="130073"/>
                </a:lnTo>
                <a:lnTo>
                  <a:pt x="385838" y="127533"/>
                </a:lnTo>
                <a:lnTo>
                  <a:pt x="386816" y="123723"/>
                </a:lnTo>
                <a:lnTo>
                  <a:pt x="397230" y="119913"/>
                </a:lnTo>
                <a:lnTo>
                  <a:pt x="398843" y="113563"/>
                </a:lnTo>
                <a:lnTo>
                  <a:pt x="402031" y="114833"/>
                </a:lnTo>
                <a:lnTo>
                  <a:pt x="401243" y="114833"/>
                </a:lnTo>
                <a:lnTo>
                  <a:pt x="401256" y="116103"/>
                </a:lnTo>
                <a:lnTo>
                  <a:pt x="400469" y="116103"/>
                </a:lnTo>
                <a:lnTo>
                  <a:pt x="403593" y="117373"/>
                </a:lnTo>
                <a:lnTo>
                  <a:pt x="404799" y="113563"/>
                </a:lnTo>
                <a:lnTo>
                  <a:pt x="406133" y="108483"/>
                </a:lnTo>
                <a:lnTo>
                  <a:pt x="409651" y="107213"/>
                </a:lnTo>
                <a:lnTo>
                  <a:pt x="412165" y="107213"/>
                </a:lnTo>
                <a:lnTo>
                  <a:pt x="414147" y="108483"/>
                </a:lnTo>
                <a:lnTo>
                  <a:pt x="412838" y="111023"/>
                </a:lnTo>
                <a:lnTo>
                  <a:pt x="417449" y="107213"/>
                </a:lnTo>
                <a:lnTo>
                  <a:pt x="418985" y="105943"/>
                </a:lnTo>
                <a:lnTo>
                  <a:pt x="419023" y="107975"/>
                </a:lnTo>
                <a:lnTo>
                  <a:pt x="425221" y="105943"/>
                </a:lnTo>
                <a:lnTo>
                  <a:pt x="425246" y="107213"/>
                </a:lnTo>
                <a:lnTo>
                  <a:pt x="425615" y="105943"/>
                </a:lnTo>
                <a:lnTo>
                  <a:pt x="425983" y="104673"/>
                </a:lnTo>
                <a:lnTo>
                  <a:pt x="427977" y="100863"/>
                </a:lnTo>
                <a:lnTo>
                  <a:pt x="428980" y="99593"/>
                </a:lnTo>
                <a:lnTo>
                  <a:pt x="430657" y="100495"/>
                </a:lnTo>
                <a:lnTo>
                  <a:pt x="431571" y="99593"/>
                </a:lnTo>
                <a:lnTo>
                  <a:pt x="432841" y="98323"/>
                </a:lnTo>
                <a:lnTo>
                  <a:pt x="435254" y="102133"/>
                </a:lnTo>
                <a:lnTo>
                  <a:pt x="432219" y="105943"/>
                </a:lnTo>
                <a:lnTo>
                  <a:pt x="429094" y="105943"/>
                </a:lnTo>
                <a:lnTo>
                  <a:pt x="432447" y="109753"/>
                </a:lnTo>
                <a:lnTo>
                  <a:pt x="434314" y="108483"/>
                </a:lnTo>
                <a:lnTo>
                  <a:pt x="436880" y="105943"/>
                </a:lnTo>
                <a:lnTo>
                  <a:pt x="439915" y="106654"/>
                </a:lnTo>
                <a:lnTo>
                  <a:pt x="440143" y="106438"/>
                </a:lnTo>
                <a:lnTo>
                  <a:pt x="439293" y="104838"/>
                </a:lnTo>
                <a:lnTo>
                  <a:pt x="439267" y="103797"/>
                </a:lnTo>
                <a:lnTo>
                  <a:pt x="439572" y="99593"/>
                </a:lnTo>
                <a:lnTo>
                  <a:pt x="441083" y="102133"/>
                </a:lnTo>
                <a:lnTo>
                  <a:pt x="443357" y="103403"/>
                </a:lnTo>
                <a:lnTo>
                  <a:pt x="443039" y="103797"/>
                </a:lnTo>
                <a:lnTo>
                  <a:pt x="443471" y="103403"/>
                </a:lnTo>
                <a:lnTo>
                  <a:pt x="446849" y="103403"/>
                </a:lnTo>
                <a:lnTo>
                  <a:pt x="448932" y="100863"/>
                </a:lnTo>
                <a:lnTo>
                  <a:pt x="449795" y="105943"/>
                </a:lnTo>
                <a:lnTo>
                  <a:pt x="452094" y="103403"/>
                </a:lnTo>
                <a:lnTo>
                  <a:pt x="455193" y="103403"/>
                </a:lnTo>
                <a:lnTo>
                  <a:pt x="456069" y="108483"/>
                </a:lnTo>
                <a:lnTo>
                  <a:pt x="459143" y="107213"/>
                </a:lnTo>
                <a:lnTo>
                  <a:pt x="458330" y="103403"/>
                </a:lnTo>
                <a:lnTo>
                  <a:pt x="459816" y="100863"/>
                </a:lnTo>
                <a:lnTo>
                  <a:pt x="463715" y="100863"/>
                </a:lnTo>
                <a:lnTo>
                  <a:pt x="465340" y="104673"/>
                </a:lnTo>
                <a:lnTo>
                  <a:pt x="466928" y="108483"/>
                </a:lnTo>
                <a:lnTo>
                  <a:pt x="468795" y="107213"/>
                </a:lnTo>
                <a:lnTo>
                  <a:pt x="467461" y="104838"/>
                </a:lnTo>
                <a:lnTo>
                  <a:pt x="466090" y="102133"/>
                </a:lnTo>
                <a:lnTo>
                  <a:pt x="467220" y="100863"/>
                </a:lnTo>
                <a:lnTo>
                  <a:pt x="468363" y="99593"/>
                </a:lnTo>
                <a:lnTo>
                  <a:pt x="473798" y="100863"/>
                </a:lnTo>
                <a:lnTo>
                  <a:pt x="475348" y="99593"/>
                </a:lnTo>
                <a:lnTo>
                  <a:pt x="476897" y="98323"/>
                </a:lnTo>
                <a:lnTo>
                  <a:pt x="482257" y="93243"/>
                </a:lnTo>
                <a:lnTo>
                  <a:pt x="485648" y="94348"/>
                </a:lnTo>
                <a:lnTo>
                  <a:pt x="486143" y="93243"/>
                </a:lnTo>
                <a:lnTo>
                  <a:pt x="486930" y="93243"/>
                </a:lnTo>
                <a:lnTo>
                  <a:pt x="486956" y="95783"/>
                </a:lnTo>
                <a:lnTo>
                  <a:pt x="489254" y="93243"/>
                </a:lnTo>
                <a:lnTo>
                  <a:pt x="487146" y="90703"/>
                </a:lnTo>
                <a:lnTo>
                  <a:pt x="486092" y="89433"/>
                </a:lnTo>
                <a:lnTo>
                  <a:pt x="489953" y="86893"/>
                </a:lnTo>
                <a:lnTo>
                  <a:pt x="491578" y="85623"/>
                </a:lnTo>
                <a:lnTo>
                  <a:pt x="495490" y="88163"/>
                </a:lnTo>
                <a:lnTo>
                  <a:pt x="500138" y="89433"/>
                </a:lnTo>
                <a:lnTo>
                  <a:pt x="503936" y="86893"/>
                </a:lnTo>
                <a:lnTo>
                  <a:pt x="505498" y="88163"/>
                </a:lnTo>
                <a:lnTo>
                  <a:pt x="503961" y="90703"/>
                </a:lnTo>
                <a:lnTo>
                  <a:pt x="504748" y="93243"/>
                </a:lnTo>
                <a:lnTo>
                  <a:pt x="510933" y="86893"/>
                </a:lnTo>
                <a:lnTo>
                  <a:pt x="510171" y="88163"/>
                </a:lnTo>
                <a:lnTo>
                  <a:pt x="510946" y="86893"/>
                </a:lnTo>
                <a:lnTo>
                  <a:pt x="514819" y="80543"/>
                </a:lnTo>
                <a:lnTo>
                  <a:pt x="520395" y="84353"/>
                </a:lnTo>
                <a:lnTo>
                  <a:pt x="516013" y="80543"/>
                </a:lnTo>
                <a:lnTo>
                  <a:pt x="516750" y="79273"/>
                </a:lnTo>
                <a:lnTo>
                  <a:pt x="519722" y="74193"/>
                </a:lnTo>
                <a:lnTo>
                  <a:pt x="521385" y="71653"/>
                </a:lnTo>
                <a:lnTo>
                  <a:pt x="523049" y="69113"/>
                </a:lnTo>
                <a:lnTo>
                  <a:pt x="519988" y="65303"/>
                </a:lnTo>
                <a:lnTo>
                  <a:pt x="519099" y="64033"/>
                </a:lnTo>
                <a:lnTo>
                  <a:pt x="525068" y="60223"/>
                </a:lnTo>
                <a:lnTo>
                  <a:pt x="525995" y="61493"/>
                </a:lnTo>
                <a:lnTo>
                  <a:pt x="525043" y="65303"/>
                </a:lnTo>
                <a:lnTo>
                  <a:pt x="525741" y="65303"/>
                </a:lnTo>
                <a:lnTo>
                  <a:pt x="525995" y="64033"/>
                </a:lnTo>
                <a:lnTo>
                  <a:pt x="528688" y="66573"/>
                </a:lnTo>
                <a:lnTo>
                  <a:pt x="528116" y="68872"/>
                </a:lnTo>
                <a:lnTo>
                  <a:pt x="526961" y="72923"/>
                </a:lnTo>
                <a:lnTo>
                  <a:pt x="524014" y="70383"/>
                </a:lnTo>
                <a:lnTo>
                  <a:pt x="523011" y="74193"/>
                </a:lnTo>
                <a:lnTo>
                  <a:pt x="522198" y="78003"/>
                </a:lnTo>
                <a:lnTo>
                  <a:pt x="523100" y="81813"/>
                </a:lnTo>
                <a:lnTo>
                  <a:pt x="523417" y="80543"/>
                </a:lnTo>
                <a:lnTo>
                  <a:pt x="524129" y="80543"/>
                </a:lnTo>
                <a:lnTo>
                  <a:pt x="524941" y="79273"/>
                </a:lnTo>
                <a:lnTo>
                  <a:pt x="524713" y="80543"/>
                </a:lnTo>
                <a:lnTo>
                  <a:pt x="524586" y="81813"/>
                </a:lnTo>
                <a:lnTo>
                  <a:pt x="525208" y="83083"/>
                </a:lnTo>
                <a:lnTo>
                  <a:pt x="525665" y="81813"/>
                </a:lnTo>
                <a:lnTo>
                  <a:pt x="526453" y="79273"/>
                </a:lnTo>
                <a:lnTo>
                  <a:pt x="529043" y="85623"/>
                </a:lnTo>
                <a:lnTo>
                  <a:pt x="528942" y="83083"/>
                </a:lnTo>
                <a:lnTo>
                  <a:pt x="538073" y="85623"/>
                </a:lnTo>
                <a:lnTo>
                  <a:pt x="539508" y="83083"/>
                </a:lnTo>
                <a:lnTo>
                  <a:pt x="541642" y="79273"/>
                </a:lnTo>
                <a:lnTo>
                  <a:pt x="542391" y="78003"/>
                </a:lnTo>
                <a:lnTo>
                  <a:pt x="543890" y="75463"/>
                </a:lnTo>
                <a:lnTo>
                  <a:pt x="545376" y="72923"/>
                </a:lnTo>
                <a:lnTo>
                  <a:pt x="549922" y="67843"/>
                </a:lnTo>
                <a:lnTo>
                  <a:pt x="555917" y="64033"/>
                </a:lnTo>
                <a:lnTo>
                  <a:pt x="554291" y="69113"/>
                </a:lnTo>
                <a:lnTo>
                  <a:pt x="556641" y="71653"/>
                </a:lnTo>
                <a:lnTo>
                  <a:pt x="557428" y="76733"/>
                </a:lnTo>
                <a:lnTo>
                  <a:pt x="553834" y="71653"/>
                </a:lnTo>
                <a:lnTo>
                  <a:pt x="550392" y="80543"/>
                </a:lnTo>
                <a:lnTo>
                  <a:pt x="547916" y="80543"/>
                </a:lnTo>
                <a:lnTo>
                  <a:pt x="547801" y="83083"/>
                </a:lnTo>
                <a:lnTo>
                  <a:pt x="547293" y="84353"/>
                </a:lnTo>
                <a:lnTo>
                  <a:pt x="555269" y="78003"/>
                </a:lnTo>
                <a:lnTo>
                  <a:pt x="555828" y="81813"/>
                </a:lnTo>
                <a:lnTo>
                  <a:pt x="557720" y="80543"/>
                </a:lnTo>
                <a:lnTo>
                  <a:pt x="560336" y="83083"/>
                </a:lnTo>
                <a:lnTo>
                  <a:pt x="559523" y="80543"/>
                </a:lnTo>
                <a:lnTo>
                  <a:pt x="558723" y="78003"/>
                </a:lnTo>
                <a:lnTo>
                  <a:pt x="558330" y="76733"/>
                </a:lnTo>
                <a:lnTo>
                  <a:pt x="557123" y="72923"/>
                </a:lnTo>
                <a:lnTo>
                  <a:pt x="565962" y="75463"/>
                </a:lnTo>
                <a:lnTo>
                  <a:pt x="568083" y="72923"/>
                </a:lnTo>
                <a:lnTo>
                  <a:pt x="569150" y="71653"/>
                </a:lnTo>
                <a:lnTo>
                  <a:pt x="569836" y="75463"/>
                </a:lnTo>
                <a:lnTo>
                  <a:pt x="569696" y="76454"/>
                </a:lnTo>
                <a:lnTo>
                  <a:pt x="572084" y="71653"/>
                </a:lnTo>
                <a:lnTo>
                  <a:pt x="573532" y="71653"/>
                </a:lnTo>
                <a:lnTo>
                  <a:pt x="573341" y="72923"/>
                </a:lnTo>
                <a:lnTo>
                  <a:pt x="574395" y="71653"/>
                </a:lnTo>
                <a:lnTo>
                  <a:pt x="575449" y="70383"/>
                </a:lnTo>
                <a:lnTo>
                  <a:pt x="581914" y="71653"/>
                </a:lnTo>
                <a:lnTo>
                  <a:pt x="580885" y="74193"/>
                </a:lnTo>
                <a:lnTo>
                  <a:pt x="587082" y="74193"/>
                </a:lnTo>
                <a:lnTo>
                  <a:pt x="601535" y="71653"/>
                </a:lnTo>
                <a:lnTo>
                  <a:pt x="601535" y="70383"/>
                </a:lnTo>
                <a:lnTo>
                  <a:pt x="601560" y="64033"/>
                </a:lnTo>
                <a:lnTo>
                  <a:pt x="601560" y="62763"/>
                </a:lnTo>
                <a:lnTo>
                  <a:pt x="601751" y="64033"/>
                </a:lnTo>
                <a:lnTo>
                  <a:pt x="601891" y="72923"/>
                </a:lnTo>
                <a:lnTo>
                  <a:pt x="601675" y="74193"/>
                </a:lnTo>
                <a:lnTo>
                  <a:pt x="605485" y="62763"/>
                </a:lnTo>
                <a:lnTo>
                  <a:pt x="607606" y="56413"/>
                </a:lnTo>
                <a:lnTo>
                  <a:pt x="610146" y="48793"/>
                </a:lnTo>
                <a:lnTo>
                  <a:pt x="610997" y="46253"/>
                </a:lnTo>
                <a:lnTo>
                  <a:pt x="611771" y="52603"/>
                </a:lnTo>
                <a:lnTo>
                  <a:pt x="613295" y="60223"/>
                </a:lnTo>
                <a:lnTo>
                  <a:pt x="613841" y="67843"/>
                </a:lnTo>
                <a:lnTo>
                  <a:pt x="611695" y="72923"/>
                </a:lnTo>
                <a:lnTo>
                  <a:pt x="613511" y="74193"/>
                </a:lnTo>
                <a:lnTo>
                  <a:pt x="615759" y="75463"/>
                </a:lnTo>
                <a:lnTo>
                  <a:pt x="619048" y="71653"/>
                </a:lnTo>
                <a:lnTo>
                  <a:pt x="617753" y="71653"/>
                </a:lnTo>
                <a:lnTo>
                  <a:pt x="614895" y="62763"/>
                </a:lnTo>
                <a:lnTo>
                  <a:pt x="616407" y="61493"/>
                </a:lnTo>
                <a:lnTo>
                  <a:pt x="621728" y="69113"/>
                </a:lnTo>
                <a:lnTo>
                  <a:pt x="619950" y="65303"/>
                </a:lnTo>
                <a:lnTo>
                  <a:pt x="624230" y="69710"/>
                </a:lnTo>
                <a:lnTo>
                  <a:pt x="624484" y="65303"/>
                </a:lnTo>
                <a:lnTo>
                  <a:pt x="624700" y="61493"/>
                </a:lnTo>
                <a:lnTo>
                  <a:pt x="624840" y="58953"/>
                </a:lnTo>
                <a:lnTo>
                  <a:pt x="627646" y="58953"/>
                </a:lnTo>
                <a:lnTo>
                  <a:pt x="627405" y="60223"/>
                </a:lnTo>
                <a:lnTo>
                  <a:pt x="629081" y="68872"/>
                </a:lnTo>
                <a:lnTo>
                  <a:pt x="632663" y="62420"/>
                </a:lnTo>
                <a:lnTo>
                  <a:pt x="634619" y="69113"/>
                </a:lnTo>
                <a:lnTo>
                  <a:pt x="636485" y="71653"/>
                </a:lnTo>
                <a:lnTo>
                  <a:pt x="635533" y="69113"/>
                </a:lnTo>
                <a:lnTo>
                  <a:pt x="642404" y="70383"/>
                </a:lnTo>
                <a:lnTo>
                  <a:pt x="644105" y="70383"/>
                </a:lnTo>
                <a:lnTo>
                  <a:pt x="642518" y="69113"/>
                </a:lnTo>
                <a:lnTo>
                  <a:pt x="640943" y="67843"/>
                </a:lnTo>
                <a:lnTo>
                  <a:pt x="648843" y="67843"/>
                </a:lnTo>
                <a:lnTo>
                  <a:pt x="647928" y="60223"/>
                </a:lnTo>
                <a:lnTo>
                  <a:pt x="647776" y="58953"/>
                </a:lnTo>
                <a:lnTo>
                  <a:pt x="647001" y="52603"/>
                </a:lnTo>
                <a:lnTo>
                  <a:pt x="654812" y="51333"/>
                </a:lnTo>
                <a:lnTo>
                  <a:pt x="654088" y="53873"/>
                </a:lnTo>
                <a:lnTo>
                  <a:pt x="653872" y="65303"/>
                </a:lnTo>
                <a:lnTo>
                  <a:pt x="657898" y="66573"/>
                </a:lnTo>
                <a:lnTo>
                  <a:pt x="659371" y="60223"/>
                </a:lnTo>
                <a:lnTo>
                  <a:pt x="661606" y="51333"/>
                </a:lnTo>
                <a:lnTo>
                  <a:pt x="661924" y="50063"/>
                </a:lnTo>
                <a:lnTo>
                  <a:pt x="663930" y="44983"/>
                </a:lnTo>
                <a:lnTo>
                  <a:pt x="664933" y="42443"/>
                </a:lnTo>
                <a:lnTo>
                  <a:pt x="665441" y="41173"/>
                </a:lnTo>
                <a:lnTo>
                  <a:pt x="669836" y="34823"/>
                </a:lnTo>
                <a:lnTo>
                  <a:pt x="671410" y="37363"/>
                </a:lnTo>
                <a:lnTo>
                  <a:pt x="676275" y="33553"/>
                </a:lnTo>
                <a:lnTo>
                  <a:pt x="673671" y="41109"/>
                </a:lnTo>
                <a:lnTo>
                  <a:pt x="669836" y="51333"/>
                </a:lnTo>
                <a:lnTo>
                  <a:pt x="665657" y="60223"/>
                </a:lnTo>
                <a:lnTo>
                  <a:pt x="661924" y="67843"/>
                </a:lnTo>
                <a:lnTo>
                  <a:pt x="665048" y="69113"/>
                </a:lnTo>
                <a:lnTo>
                  <a:pt x="663079" y="70383"/>
                </a:lnTo>
                <a:lnTo>
                  <a:pt x="667359" y="70383"/>
                </a:lnTo>
                <a:lnTo>
                  <a:pt x="669163" y="72923"/>
                </a:lnTo>
                <a:lnTo>
                  <a:pt x="665429" y="74193"/>
                </a:lnTo>
                <a:lnTo>
                  <a:pt x="664184" y="75463"/>
                </a:lnTo>
                <a:lnTo>
                  <a:pt x="674598" y="75463"/>
                </a:lnTo>
                <a:lnTo>
                  <a:pt x="673950" y="71653"/>
                </a:lnTo>
                <a:lnTo>
                  <a:pt x="673519" y="69113"/>
                </a:lnTo>
                <a:lnTo>
                  <a:pt x="681926" y="69113"/>
                </a:lnTo>
                <a:lnTo>
                  <a:pt x="680999" y="62763"/>
                </a:lnTo>
                <a:lnTo>
                  <a:pt x="673404" y="69113"/>
                </a:lnTo>
                <a:lnTo>
                  <a:pt x="670356" y="71653"/>
                </a:lnTo>
                <a:lnTo>
                  <a:pt x="669353" y="65303"/>
                </a:lnTo>
                <a:lnTo>
                  <a:pt x="675157" y="52603"/>
                </a:lnTo>
                <a:lnTo>
                  <a:pt x="682510" y="52603"/>
                </a:lnTo>
                <a:lnTo>
                  <a:pt x="684618" y="55143"/>
                </a:lnTo>
                <a:lnTo>
                  <a:pt x="682320" y="64033"/>
                </a:lnTo>
                <a:lnTo>
                  <a:pt x="682675" y="66573"/>
                </a:lnTo>
                <a:lnTo>
                  <a:pt x="683387" y="64033"/>
                </a:lnTo>
                <a:lnTo>
                  <a:pt x="689190" y="61493"/>
                </a:lnTo>
                <a:lnTo>
                  <a:pt x="690029" y="62763"/>
                </a:lnTo>
                <a:lnTo>
                  <a:pt x="687273" y="66573"/>
                </a:lnTo>
                <a:lnTo>
                  <a:pt x="691654" y="67843"/>
                </a:lnTo>
                <a:lnTo>
                  <a:pt x="692492" y="61493"/>
                </a:lnTo>
                <a:lnTo>
                  <a:pt x="693000" y="57683"/>
                </a:lnTo>
                <a:lnTo>
                  <a:pt x="698601" y="62763"/>
                </a:lnTo>
                <a:lnTo>
                  <a:pt x="700328" y="62763"/>
                </a:lnTo>
                <a:lnTo>
                  <a:pt x="704659" y="70383"/>
                </a:lnTo>
                <a:lnTo>
                  <a:pt x="704494" y="66573"/>
                </a:lnTo>
                <a:lnTo>
                  <a:pt x="701890" y="58953"/>
                </a:lnTo>
                <a:lnTo>
                  <a:pt x="701636" y="57683"/>
                </a:lnTo>
                <a:lnTo>
                  <a:pt x="700595" y="52603"/>
                </a:lnTo>
                <a:lnTo>
                  <a:pt x="699820" y="48793"/>
                </a:lnTo>
                <a:lnTo>
                  <a:pt x="698652" y="38633"/>
                </a:lnTo>
                <a:lnTo>
                  <a:pt x="698728" y="33553"/>
                </a:lnTo>
                <a:lnTo>
                  <a:pt x="698754" y="32283"/>
                </a:lnTo>
                <a:lnTo>
                  <a:pt x="699376" y="32283"/>
                </a:lnTo>
                <a:lnTo>
                  <a:pt x="708279" y="37363"/>
                </a:lnTo>
                <a:lnTo>
                  <a:pt x="710615" y="41109"/>
                </a:lnTo>
                <a:lnTo>
                  <a:pt x="714133" y="46253"/>
                </a:lnTo>
                <a:lnTo>
                  <a:pt x="708279" y="55143"/>
                </a:lnTo>
                <a:lnTo>
                  <a:pt x="711225" y="58953"/>
                </a:lnTo>
                <a:lnTo>
                  <a:pt x="711111" y="57683"/>
                </a:lnTo>
                <a:lnTo>
                  <a:pt x="712355" y="55143"/>
                </a:lnTo>
                <a:lnTo>
                  <a:pt x="712901" y="55143"/>
                </a:lnTo>
                <a:lnTo>
                  <a:pt x="714844" y="56413"/>
                </a:lnTo>
                <a:lnTo>
                  <a:pt x="712863" y="60223"/>
                </a:lnTo>
                <a:lnTo>
                  <a:pt x="716597" y="58953"/>
                </a:lnTo>
                <a:lnTo>
                  <a:pt x="716470" y="55143"/>
                </a:lnTo>
                <a:lnTo>
                  <a:pt x="716381" y="52603"/>
                </a:lnTo>
                <a:lnTo>
                  <a:pt x="724408" y="57683"/>
                </a:lnTo>
                <a:lnTo>
                  <a:pt x="717677" y="52603"/>
                </a:lnTo>
                <a:lnTo>
                  <a:pt x="721169" y="51333"/>
                </a:lnTo>
                <a:lnTo>
                  <a:pt x="721817" y="53873"/>
                </a:lnTo>
                <a:lnTo>
                  <a:pt x="726147" y="52603"/>
                </a:lnTo>
                <a:lnTo>
                  <a:pt x="725512" y="51333"/>
                </a:lnTo>
                <a:lnTo>
                  <a:pt x="724217" y="48793"/>
                </a:lnTo>
                <a:lnTo>
                  <a:pt x="728167" y="38633"/>
                </a:lnTo>
                <a:lnTo>
                  <a:pt x="731621" y="36093"/>
                </a:lnTo>
                <a:lnTo>
                  <a:pt x="731621" y="37363"/>
                </a:lnTo>
                <a:lnTo>
                  <a:pt x="733298" y="41173"/>
                </a:lnTo>
                <a:lnTo>
                  <a:pt x="740981" y="39903"/>
                </a:lnTo>
                <a:lnTo>
                  <a:pt x="743229" y="41173"/>
                </a:lnTo>
                <a:lnTo>
                  <a:pt x="752576" y="41173"/>
                </a:lnTo>
                <a:lnTo>
                  <a:pt x="756119" y="41173"/>
                </a:lnTo>
                <a:lnTo>
                  <a:pt x="755929" y="39903"/>
                </a:lnTo>
                <a:lnTo>
                  <a:pt x="755548" y="37363"/>
                </a:lnTo>
                <a:lnTo>
                  <a:pt x="756158" y="36093"/>
                </a:lnTo>
                <a:lnTo>
                  <a:pt x="757974" y="32283"/>
                </a:lnTo>
                <a:lnTo>
                  <a:pt x="758571" y="31013"/>
                </a:lnTo>
                <a:lnTo>
                  <a:pt x="759790" y="28473"/>
                </a:lnTo>
                <a:lnTo>
                  <a:pt x="766635" y="23393"/>
                </a:lnTo>
                <a:lnTo>
                  <a:pt x="772223" y="20853"/>
                </a:lnTo>
                <a:lnTo>
                  <a:pt x="769950" y="28473"/>
                </a:lnTo>
                <a:lnTo>
                  <a:pt x="770788" y="27203"/>
                </a:lnTo>
                <a:lnTo>
                  <a:pt x="776833" y="24663"/>
                </a:lnTo>
                <a:lnTo>
                  <a:pt x="779170" y="20853"/>
                </a:lnTo>
                <a:lnTo>
                  <a:pt x="779945" y="19583"/>
                </a:lnTo>
                <a:lnTo>
                  <a:pt x="781862" y="17043"/>
                </a:lnTo>
                <a:lnTo>
                  <a:pt x="782815" y="15773"/>
                </a:lnTo>
                <a:lnTo>
                  <a:pt x="788200" y="15773"/>
                </a:lnTo>
                <a:lnTo>
                  <a:pt x="792581" y="20853"/>
                </a:lnTo>
                <a:lnTo>
                  <a:pt x="789825" y="25933"/>
                </a:lnTo>
                <a:lnTo>
                  <a:pt x="791171" y="29743"/>
                </a:lnTo>
                <a:lnTo>
                  <a:pt x="786638" y="32283"/>
                </a:lnTo>
                <a:lnTo>
                  <a:pt x="783336" y="27203"/>
                </a:lnTo>
                <a:lnTo>
                  <a:pt x="780097" y="28473"/>
                </a:lnTo>
                <a:lnTo>
                  <a:pt x="784466" y="29743"/>
                </a:lnTo>
                <a:lnTo>
                  <a:pt x="783170" y="32283"/>
                </a:lnTo>
                <a:lnTo>
                  <a:pt x="781227" y="33108"/>
                </a:lnTo>
                <a:lnTo>
                  <a:pt x="782853" y="33553"/>
                </a:lnTo>
                <a:lnTo>
                  <a:pt x="790143" y="33553"/>
                </a:lnTo>
                <a:lnTo>
                  <a:pt x="798449" y="32283"/>
                </a:lnTo>
                <a:lnTo>
                  <a:pt x="806145" y="33553"/>
                </a:lnTo>
                <a:lnTo>
                  <a:pt x="807415" y="31013"/>
                </a:lnTo>
                <a:lnTo>
                  <a:pt x="809790" y="29743"/>
                </a:lnTo>
                <a:lnTo>
                  <a:pt x="809015" y="28473"/>
                </a:lnTo>
                <a:lnTo>
                  <a:pt x="808253" y="27203"/>
                </a:lnTo>
                <a:lnTo>
                  <a:pt x="805637" y="28473"/>
                </a:lnTo>
                <a:lnTo>
                  <a:pt x="802601" y="24663"/>
                </a:lnTo>
                <a:lnTo>
                  <a:pt x="809929" y="22123"/>
                </a:lnTo>
                <a:lnTo>
                  <a:pt x="806259" y="20853"/>
                </a:lnTo>
                <a:lnTo>
                  <a:pt x="809472" y="17043"/>
                </a:lnTo>
                <a:lnTo>
                  <a:pt x="812927" y="13233"/>
                </a:lnTo>
                <a:lnTo>
                  <a:pt x="818337" y="14503"/>
                </a:lnTo>
                <a:lnTo>
                  <a:pt x="819645" y="18262"/>
                </a:lnTo>
                <a:lnTo>
                  <a:pt x="818273" y="17767"/>
                </a:lnTo>
                <a:lnTo>
                  <a:pt x="823988" y="25933"/>
                </a:lnTo>
                <a:lnTo>
                  <a:pt x="824928" y="19583"/>
                </a:lnTo>
                <a:lnTo>
                  <a:pt x="825309" y="17043"/>
                </a:lnTo>
                <a:lnTo>
                  <a:pt x="821156" y="14503"/>
                </a:lnTo>
                <a:lnTo>
                  <a:pt x="824382" y="10706"/>
                </a:lnTo>
                <a:lnTo>
                  <a:pt x="825144" y="9423"/>
                </a:lnTo>
                <a:lnTo>
                  <a:pt x="828128" y="4343"/>
                </a:lnTo>
                <a:lnTo>
                  <a:pt x="831723" y="5295"/>
                </a:lnTo>
                <a:close/>
              </a:path>
              <a:path extrusionOk="0" h="165735" w="857885">
                <a:moveTo>
                  <a:pt x="831989" y="5613"/>
                </a:moveTo>
                <a:lnTo>
                  <a:pt x="831888" y="5334"/>
                </a:lnTo>
                <a:lnTo>
                  <a:pt x="831723" y="5295"/>
                </a:lnTo>
                <a:lnTo>
                  <a:pt x="831989" y="5613"/>
                </a:lnTo>
                <a:close/>
              </a:path>
              <a:path extrusionOk="0" h="165735" w="857885">
                <a:moveTo>
                  <a:pt x="832040" y="15811"/>
                </a:moveTo>
                <a:lnTo>
                  <a:pt x="831900" y="15824"/>
                </a:lnTo>
                <a:lnTo>
                  <a:pt x="831773" y="15875"/>
                </a:lnTo>
                <a:lnTo>
                  <a:pt x="831608" y="15849"/>
                </a:lnTo>
                <a:lnTo>
                  <a:pt x="831634" y="10464"/>
                </a:lnTo>
                <a:lnTo>
                  <a:pt x="826820" y="14655"/>
                </a:lnTo>
                <a:lnTo>
                  <a:pt x="827608" y="18364"/>
                </a:lnTo>
                <a:lnTo>
                  <a:pt x="829665" y="16814"/>
                </a:lnTo>
                <a:lnTo>
                  <a:pt x="832040" y="15811"/>
                </a:lnTo>
                <a:close/>
              </a:path>
              <a:path extrusionOk="0" h="165735" w="857885">
                <a:moveTo>
                  <a:pt x="832954" y="5613"/>
                </a:moveTo>
                <a:lnTo>
                  <a:pt x="830122" y="533"/>
                </a:lnTo>
                <a:lnTo>
                  <a:pt x="831888" y="5334"/>
                </a:lnTo>
                <a:lnTo>
                  <a:pt x="832954" y="5613"/>
                </a:lnTo>
                <a:close/>
              </a:path>
              <a:path extrusionOk="0" h="165735" w="857885">
                <a:moveTo>
                  <a:pt x="834885" y="13055"/>
                </a:moveTo>
                <a:lnTo>
                  <a:pt x="833882" y="14897"/>
                </a:lnTo>
                <a:lnTo>
                  <a:pt x="832612" y="15595"/>
                </a:lnTo>
                <a:lnTo>
                  <a:pt x="833335" y="15328"/>
                </a:lnTo>
                <a:lnTo>
                  <a:pt x="834123" y="15138"/>
                </a:lnTo>
                <a:lnTo>
                  <a:pt x="834885" y="15201"/>
                </a:lnTo>
                <a:lnTo>
                  <a:pt x="834885" y="13055"/>
                </a:lnTo>
                <a:close/>
              </a:path>
              <a:path extrusionOk="0" h="165735" w="857885">
                <a:moveTo>
                  <a:pt x="857389" y="23177"/>
                </a:moveTo>
                <a:lnTo>
                  <a:pt x="856983" y="21120"/>
                </a:lnTo>
                <a:lnTo>
                  <a:pt x="854824" y="21526"/>
                </a:lnTo>
                <a:lnTo>
                  <a:pt x="853478" y="23418"/>
                </a:lnTo>
                <a:lnTo>
                  <a:pt x="855853" y="24015"/>
                </a:lnTo>
                <a:lnTo>
                  <a:pt x="856310" y="23393"/>
                </a:lnTo>
                <a:lnTo>
                  <a:pt x="856932" y="23799"/>
                </a:lnTo>
                <a:lnTo>
                  <a:pt x="857389" y="231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6" name="Google Shape;2686;g2b5c250f245_0_0"/>
          <p:cNvSpPr/>
          <p:nvPr/>
        </p:nvSpPr>
        <p:spPr>
          <a:xfrm>
            <a:off x="1671854" y="2934013"/>
            <a:ext cx="53830" cy="116562"/>
          </a:xfrm>
          <a:custGeom>
            <a:rect b="b" l="l" r="r" t="t"/>
            <a:pathLst>
              <a:path extrusionOk="0" h="174625" w="80644">
                <a:moveTo>
                  <a:pt x="3429" y="142532"/>
                </a:moveTo>
                <a:lnTo>
                  <a:pt x="1143" y="137096"/>
                </a:lnTo>
                <a:lnTo>
                  <a:pt x="2082" y="141503"/>
                </a:lnTo>
                <a:lnTo>
                  <a:pt x="3429" y="142532"/>
                </a:lnTo>
                <a:close/>
              </a:path>
              <a:path extrusionOk="0" h="174625" w="80644">
                <a:moveTo>
                  <a:pt x="4762" y="171348"/>
                </a:moveTo>
                <a:lnTo>
                  <a:pt x="0" y="171564"/>
                </a:lnTo>
                <a:lnTo>
                  <a:pt x="1003" y="171780"/>
                </a:lnTo>
                <a:lnTo>
                  <a:pt x="88" y="173342"/>
                </a:lnTo>
                <a:lnTo>
                  <a:pt x="4076" y="173888"/>
                </a:lnTo>
                <a:lnTo>
                  <a:pt x="4648" y="174345"/>
                </a:lnTo>
                <a:lnTo>
                  <a:pt x="4762" y="171348"/>
                </a:lnTo>
                <a:close/>
              </a:path>
              <a:path extrusionOk="0" h="174625" w="80644">
                <a:moveTo>
                  <a:pt x="8521" y="112699"/>
                </a:moveTo>
                <a:lnTo>
                  <a:pt x="6515" y="112052"/>
                </a:lnTo>
                <a:lnTo>
                  <a:pt x="3568" y="113944"/>
                </a:lnTo>
                <a:lnTo>
                  <a:pt x="4648" y="117106"/>
                </a:lnTo>
                <a:lnTo>
                  <a:pt x="4114" y="115531"/>
                </a:lnTo>
                <a:lnTo>
                  <a:pt x="8521" y="112699"/>
                </a:lnTo>
                <a:close/>
              </a:path>
              <a:path extrusionOk="0" h="174625" w="80644">
                <a:moveTo>
                  <a:pt x="9105" y="127635"/>
                </a:moveTo>
                <a:lnTo>
                  <a:pt x="9080" y="125882"/>
                </a:lnTo>
                <a:lnTo>
                  <a:pt x="5219" y="129197"/>
                </a:lnTo>
                <a:lnTo>
                  <a:pt x="3467" y="129387"/>
                </a:lnTo>
                <a:lnTo>
                  <a:pt x="7683" y="133413"/>
                </a:lnTo>
                <a:lnTo>
                  <a:pt x="9105" y="127635"/>
                </a:lnTo>
                <a:close/>
              </a:path>
              <a:path extrusionOk="0" h="174625" w="80644">
                <a:moveTo>
                  <a:pt x="9359" y="125628"/>
                </a:moveTo>
                <a:lnTo>
                  <a:pt x="9067" y="124929"/>
                </a:lnTo>
                <a:lnTo>
                  <a:pt x="9080" y="125882"/>
                </a:lnTo>
                <a:lnTo>
                  <a:pt x="9359" y="125628"/>
                </a:lnTo>
                <a:close/>
              </a:path>
              <a:path extrusionOk="0" h="174625" w="80644">
                <a:moveTo>
                  <a:pt x="12331" y="116078"/>
                </a:moveTo>
                <a:lnTo>
                  <a:pt x="5130" y="115862"/>
                </a:lnTo>
                <a:lnTo>
                  <a:pt x="9067" y="124929"/>
                </a:lnTo>
                <a:lnTo>
                  <a:pt x="8978" y="119214"/>
                </a:lnTo>
                <a:lnTo>
                  <a:pt x="12331" y="116078"/>
                </a:lnTo>
                <a:close/>
              </a:path>
              <a:path extrusionOk="0" h="174625" w="80644">
                <a:moveTo>
                  <a:pt x="22542" y="67221"/>
                </a:moveTo>
                <a:lnTo>
                  <a:pt x="22352" y="66497"/>
                </a:lnTo>
                <a:lnTo>
                  <a:pt x="22161" y="66141"/>
                </a:lnTo>
                <a:lnTo>
                  <a:pt x="21577" y="67043"/>
                </a:lnTo>
                <a:lnTo>
                  <a:pt x="22009" y="66954"/>
                </a:lnTo>
                <a:lnTo>
                  <a:pt x="22250" y="67094"/>
                </a:lnTo>
                <a:lnTo>
                  <a:pt x="22542" y="67221"/>
                </a:lnTo>
                <a:close/>
              </a:path>
              <a:path extrusionOk="0" h="174625" w="80644">
                <a:moveTo>
                  <a:pt x="26441" y="97764"/>
                </a:moveTo>
                <a:lnTo>
                  <a:pt x="25996" y="95300"/>
                </a:lnTo>
                <a:lnTo>
                  <a:pt x="25819" y="92925"/>
                </a:lnTo>
                <a:lnTo>
                  <a:pt x="25361" y="88138"/>
                </a:lnTo>
                <a:lnTo>
                  <a:pt x="24815" y="89357"/>
                </a:lnTo>
                <a:lnTo>
                  <a:pt x="25196" y="91440"/>
                </a:lnTo>
                <a:lnTo>
                  <a:pt x="25895" y="95605"/>
                </a:lnTo>
                <a:lnTo>
                  <a:pt x="26441" y="97764"/>
                </a:lnTo>
                <a:close/>
              </a:path>
              <a:path extrusionOk="0" h="174625" w="80644">
                <a:moveTo>
                  <a:pt x="29489" y="101688"/>
                </a:moveTo>
                <a:lnTo>
                  <a:pt x="27330" y="102984"/>
                </a:lnTo>
                <a:lnTo>
                  <a:pt x="25387" y="105143"/>
                </a:lnTo>
                <a:lnTo>
                  <a:pt x="24790" y="100685"/>
                </a:lnTo>
                <a:lnTo>
                  <a:pt x="22758" y="107696"/>
                </a:lnTo>
                <a:lnTo>
                  <a:pt x="27495" y="108635"/>
                </a:lnTo>
                <a:lnTo>
                  <a:pt x="29489" y="101688"/>
                </a:lnTo>
                <a:close/>
              </a:path>
              <a:path extrusionOk="0" h="174625" w="80644">
                <a:moveTo>
                  <a:pt x="30568" y="104876"/>
                </a:moveTo>
                <a:lnTo>
                  <a:pt x="28651" y="108369"/>
                </a:lnTo>
                <a:lnTo>
                  <a:pt x="29857" y="108483"/>
                </a:lnTo>
                <a:lnTo>
                  <a:pt x="30568" y="104876"/>
                </a:lnTo>
                <a:close/>
              </a:path>
              <a:path extrusionOk="0" h="174625" w="80644">
                <a:moveTo>
                  <a:pt x="31330" y="99961"/>
                </a:moveTo>
                <a:lnTo>
                  <a:pt x="31216" y="97383"/>
                </a:lnTo>
                <a:lnTo>
                  <a:pt x="31216" y="95364"/>
                </a:lnTo>
                <a:lnTo>
                  <a:pt x="29997" y="95364"/>
                </a:lnTo>
                <a:lnTo>
                  <a:pt x="27978" y="94488"/>
                </a:lnTo>
                <a:lnTo>
                  <a:pt x="31026" y="97383"/>
                </a:lnTo>
                <a:lnTo>
                  <a:pt x="29375" y="96202"/>
                </a:lnTo>
                <a:lnTo>
                  <a:pt x="30734" y="97790"/>
                </a:lnTo>
                <a:lnTo>
                  <a:pt x="31330" y="99961"/>
                </a:lnTo>
                <a:close/>
              </a:path>
              <a:path extrusionOk="0" h="174625" w="80644">
                <a:moveTo>
                  <a:pt x="31381" y="108635"/>
                </a:moveTo>
                <a:lnTo>
                  <a:pt x="29857" y="108483"/>
                </a:lnTo>
                <a:lnTo>
                  <a:pt x="29298" y="111366"/>
                </a:lnTo>
                <a:lnTo>
                  <a:pt x="29705" y="111175"/>
                </a:lnTo>
                <a:lnTo>
                  <a:pt x="30162" y="111074"/>
                </a:lnTo>
                <a:lnTo>
                  <a:pt x="30353" y="110528"/>
                </a:lnTo>
                <a:lnTo>
                  <a:pt x="30657" y="109804"/>
                </a:lnTo>
                <a:lnTo>
                  <a:pt x="31381" y="108635"/>
                </a:lnTo>
                <a:close/>
              </a:path>
              <a:path extrusionOk="0" h="174625" w="80644">
                <a:moveTo>
                  <a:pt x="32385" y="94983"/>
                </a:moveTo>
                <a:lnTo>
                  <a:pt x="31216" y="93192"/>
                </a:lnTo>
                <a:lnTo>
                  <a:pt x="31216" y="95364"/>
                </a:lnTo>
                <a:lnTo>
                  <a:pt x="31953" y="95326"/>
                </a:lnTo>
                <a:lnTo>
                  <a:pt x="32385" y="94983"/>
                </a:lnTo>
                <a:close/>
              </a:path>
              <a:path extrusionOk="0" h="174625" w="80644">
                <a:moveTo>
                  <a:pt x="32512" y="72263"/>
                </a:moveTo>
                <a:lnTo>
                  <a:pt x="27165" y="75158"/>
                </a:lnTo>
                <a:lnTo>
                  <a:pt x="28790" y="77990"/>
                </a:lnTo>
                <a:lnTo>
                  <a:pt x="31838" y="76365"/>
                </a:lnTo>
                <a:lnTo>
                  <a:pt x="32270" y="77952"/>
                </a:lnTo>
                <a:lnTo>
                  <a:pt x="32512" y="72263"/>
                </a:lnTo>
                <a:close/>
              </a:path>
              <a:path extrusionOk="0" h="174625" w="80644">
                <a:moveTo>
                  <a:pt x="32893" y="110286"/>
                </a:moveTo>
                <a:lnTo>
                  <a:pt x="30162" y="111074"/>
                </a:lnTo>
                <a:lnTo>
                  <a:pt x="29197" y="113728"/>
                </a:lnTo>
                <a:lnTo>
                  <a:pt x="32893" y="110286"/>
                </a:lnTo>
                <a:close/>
              </a:path>
              <a:path extrusionOk="0" h="174625" w="80644">
                <a:moveTo>
                  <a:pt x="34226" y="65354"/>
                </a:moveTo>
                <a:lnTo>
                  <a:pt x="32448" y="64960"/>
                </a:lnTo>
                <a:lnTo>
                  <a:pt x="29629" y="64541"/>
                </a:lnTo>
                <a:lnTo>
                  <a:pt x="25387" y="64960"/>
                </a:lnTo>
                <a:lnTo>
                  <a:pt x="25603" y="65786"/>
                </a:lnTo>
                <a:lnTo>
                  <a:pt x="26809" y="67005"/>
                </a:lnTo>
                <a:lnTo>
                  <a:pt x="25488" y="68656"/>
                </a:lnTo>
                <a:lnTo>
                  <a:pt x="23571" y="69684"/>
                </a:lnTo>
                <a:lnTo>
                  <a:pt x="23761" y="67741"/>
                </a:lnTo>
                <a:lnTo>
                  <a:pt x="22542" y="67221"/>
                </a:lnTo>
                <a:lnTo>
                  <a:pt x="22860" y="68656"/>
                </a:lnTo>
                <a:lnTo>
                  <a:pt x="22961" y="69875"/>
                </a:lnTo>
                <a:lnTo>
                  <a:pt x="23114" y="72440"/>
                </a:lnTo>
                <a:lnTo>
                  <a:pt x="26657" y="69875"/>
                </a:lnTo>
                <a:lnTo>
                  <a:pt x="26606" y="69684"/>
                </a:lnTo>
                <a:lnTo>
                  <a:pt x="26441" y="69062"/>
                </a:lnTo>
                <a:lnTo>
                  <a:pt x="29298" y="66573"/>
                </a:lnTo>
                <a:lnTo>
                  <a:pt x="34226" y="65354"/>
                </a:lnTo>
                <a:close/>
              </a:path>
              <a:path extrusionOk="0" h="174625" w="80644">
                <a:moveTo>
                  <a:pt x="36029" y="65760"/>
                </a:moveTo>
                <a:lnTo>
                  <a:pt x="35814" y="64960"/>
                </a:lnTo>
                <a:lnTo>
                  <a:pt x="34226" y="65354"/>
                </a:lnTo>
                <a:lnTo>
                  <a:pt x="36029" y="65760"/>
                </a:lnTo>
                <a:close/>
              </a:path>
              <a:path extrusionOk="0" h="174625" w="80644">
                <a:moveTo>
                  <a:pt x="38976" y="97599"/>
                </a:moveTo>
                <a:lnTo>
                  <a:pt x="37299" y="97624"/>
                </a:lnTo>
                <a:lnTo>
                  <a:pt x="33997" y="98475"/>
                </a:lnTo>
                <a:lnTo>
                  <a:pt x="34620" y="102882"/>
                </a:lnTo>
                <a:lnTo>
                  <a:pt x="36322" y="102819"/>
                </a:lnTo>
                <a:lnTo>
                  <a:pt x="37922" y="99936"/>
                </a:lnTo>
                <a:lnTo>
                  <a:pt x="38442" y="101549"/>
                </a:lnTo>
                <a:lnTo>
                  <a:pt x="38976" y="97599"/>
                </a:lnTo>
                <a:close/>
              </a:path>
              <a:path extrusionOk="0" h="174625" w="80644">
                <a:moveTo>
                  <a:pt x="40436" y="72694"/>
                </a:moveTo>
                <a:lnTo>
                  <a:pt x="40144" y="67144"/>
                </a:lnTo>
                <a:lnTo>
                  <a:pt x="37299" y="70662"/>
                </a:lnTo>
                <a:lnTo>
                  <a:pt x="38277" y="71069"/>
                </a:lnTo>
                <a:lnTo>
                  <a:pt x="40005" y="71094"/>
                </a:lnTo>
                <a:lnTo>
                  <a:pt x="40436" y="72694"/>
                </a:lnTo>
                <a:close/>
              </a:path>
              <a:path extrusionOk="0" h="174625" w="80644">
                <a:moveTo>
                  <a:pt x="41198" y="65824"/>
                </a:moveTo>
                <a:lnTo>
                  <a:pt x="40030" y="64579"/>
                </a:lnTo>
                <a:lnTo>
                  <a:pt x="40144" y="67144"/>
                </a:lnTo>
                <a:lnTo>
                  <a:pt x="41198" y="65824"/>
                </a:lnTo>
                <a:close/>
              </a:path>
              <a:path extrusionOk="0" h="174625" w="80644">
                <a:moveTo>
                  <a:pt x="42087" y="78130"/>
                </a:moveTo>
                <a:lnTo>
                  <a:pt x="41821" y="73317"/>
                </a:lnTo>
                <a:lnTo>
                  <a:pt x="39865" y="76479"/>
                </a:lnTo>
                <a:lnTo>
                  <a:pt x="40576" y="77635"/>
                </a:lnTo>
                <a:lnTo>
                  <a:pt x="42087" y="78130"/>
                </a:lnTo>
                <a:close/>
              </a:path>
              <a:path extrusionOk="0" h="174625" w="80644">
                <a:moveTo>
                  <a:pt x="43929" y="43586"/>
                </a:moveTo>
                <a:lnTo>
                  <a:pt x="38976" y="44996"/>
                </a:lnTo>
                <a:lnTo>
                  <a:pt x="40919" y="45885"/>
                </a:lnTo>
                <a:lnTo>
                  <a:pt x="38061" y="49047"/>
                </a:lnTo>
                <a:lnTo>
                  <a:pt x="40767" y="49555"/>
                </a:lnTo>
                <a:lnTo>
                  <a:pt x="41922" y="50800"/>
                </a:lnTo>
                <a:lnTo>
                  <a:pt x="43929" y="43586"/>
                </a:lnTo>
                <a:close/>
              </a:path>
              <a:path extrusionOk="0" h="174625" w="80644">
                <a:moveTo>
                  <a:pt x="45707" y="67335"/>
                </a:moveTo>
                <a:lnTo>
                  <a:pt x="45300" y="67284"/>
                </a:lnTo>
                <a:lnTo>
                  <a:pt x="45135" y="67310"/>
                </a:lnTo>
                <a:lnTo>
                  <a:pt x="45491" y="67691"/>
                </a:lnTo>
                <a:lnTo>
                  <a:pt x="45707" y="67335"/>
                </a:lnTo>
                <a:close/>
              </a:path>
              <a:path extrusionOk="0" h="174625" w="80644">
                <a:moveTo>
                  <a:pt x="45821" y="78562"/>
                </a:moveTo>
                <a:lnTo>
                  <a:pt x="43840" y="78727"/>
                </a:lnTo>
                <a:lnTo>
                  <a:pt x="42087" y="78130"/>
                </a:lnTo>
                <a:lnTo>
                  <a:pt x="42278" y="81368"/>
                </a:lnTo>
                <a:lnTo>
                  <a:pt x="43789" y="80530"/>
                </a:lnTo>
                <a:lnTo>
                  <a:pt x="45821" y="78562"/>
                </a:lnTo>
                <a:close/>
              </a:path>
              <a:path extrusionOk="0" h="174625" w="80644">
                <a:moveTo>
                  <a:pt x="47790" y="79375"/>
                </a:moveTo>
                <a:lnTo>
                  <a:pt x="46647" y="78486"/>
                </a:lnTo>
                <a:lnTo>
                  <a:pt x="45821" y="78562"/>
                </a:lnTo>
                <a:lnTo>
                  <a:pt x="47790" y="79375"/>
                </a:lnTo>
                <a:close/>
              </a:path>
              <a:path extrusionOk="0" h="174625" w="80644">
                <a:moveTo>
                  <a:pt x="48336" y="62877"/>
                </a:moveTo>
                <a:lnTo>
                  <a:pt x="48082" y="63271"/>
                </a:lnTo>
                <a:lnTo>
                  <a:pt x="47498" y="64173"/>
                </a:lnTo>
                <a:lnTo>
                  <a:pt x="46380" y="65900"/>
                </a:lnTo>
                <a:lnTo>
                  <a:pt x="46520" y="65925"/>
                </a:lnTo>
                <a:lnTo>
                  <a:pt x="48056" y="63334"/>
                </a:lnTo>
                <a:lnTo>
                  <a:pt x="48336" y="62877"/>
                </a:lnTo>
                <a:close/>
              </a:path>
              <a:path extrusionOk="0" h="174625" w="80644">
                <a:moveTo>
                  <a:pt x="50787" y="66382"/>
                </a:moveTo>
                <a:lnTo>
                  <a:pt x="46520" y="65925"/>
                </a:lnTo>
                <a:lnTo>
                  <a:pt x="46253" y="66357"/>
                </a:lnTo>
                <a:lnTo>
                  <a:pt x="45707" y="67335"/>
                </a:lnTo>
                <a:lnTo>
                  <a:pt x="46621" y="67462"/>
                </a:lnTo>
                <a:lnTo>
                  <a:pt x="48895" y="67983"/>
                </a:lnTo>
                <a:lnTo>
                  <a:pt x="50787" y="66382"/>
                </a:lnTo>
                <a:close/>
              </a:path>
              <a:path extrusionOk="0" h="174625" w="80644">
                <a:moveTo>
                  <a:pt x="51549" y="56896"/>
                </a:moveTo>
                <a:lnTo>
                  <a:pt x="51117" y="56972"/>
                </a:lnTo>
                <a:lnTo>
                  <a:pt x="50901" y="57086"/>
                </a:lnTo>
                <a:lnTo>
                  <a:pt x="51523" y="57378"/>
                </a:lnTo>
                <a:lnTo>
                  <a:pt x="51523" y="57048"/>
                </a:lnTo>
                <a:lnTo>
                  <a:pt x="51549" y="56896"/>
                </a:lnTo>
                <a:close/>
              </a:path>
              <a:path extrusionOk="0" h="174625" w="80644">
                <a:moveTo>
                  <a:pt x="52844" y="55778"/>
                </a:moveTo>
                <a:lnTo>
                  <a:pt x="52362" y="54622"/>
                </a:lnTo>
                <a:lnTo>
                  <a:pt x="52006" y="53517"/>
                </a:lnTo>
                <a:lnTo>
                  <a:pt x="51676" y="54673"/>
                </a:lnTo>
                <a:lnTo>
                  <a:pt x="51498" y="55816"/>
                </a:lnTo>
                <a:lnTo>
                  <a:pt x="51549" y="56896"/>
                </a:lnTo>
                <a:lnTo>
                  <a:pt x="51917" y="56845"/>
                </a:lnTo>
                <a:lnTo>
                  <a:pt x="52412" y="56845"/>
                </a:lnTo>
                <a:lnTo>
                  <a:pt x="52844" y="56896"/>
                </a:lnTo>
                <a:lnTo>
                  <a:pt x="52844" y="55778"/>
                </a:lnTo>
                <a:close/>
              </a:path>
              <a:path extrusionOk="0" h="174625" w="80644">
                <a:moveTo>
                  <a:pt x="53759" y="49263"/>
                </a:moveTo>
                <a:lnTo>
                  <a:pt x="53352" y="48831"/>
                </a:lnTo>
                <a:lnTo>
                  <a:pt x="53035" y="48615"/>
                </a:lnTo>
                <a:lnTo>
                  <a:pt x="52870" y="49237"/>
                </a:lnTo>
                <a:lnTo>
                  <a:pt x="51219" y="50507"/>
                </a:lnTo>
                <a:lnTo>
                  <a:pt x="51485" y="51968"/>
                </a:lnTo>
                <a:lnTo>
                  <a:pt x="52006" y="53517"/>
                </a:lnTo>
                <a:lnTo>
                  <a:pt x="52387" y="52082"/>
                </a:lnTo>
                <a:lnTo>
                  <a:pt x="52946" y="50647"/>
                </a:lnTo>
                <a:lnTo>
                  <a:pt x="53759" y="49263"/>
                </a:lnTo>
                <a:close/>
              </a:path>
              <a:path extrusionOk="0" h="174625" w="80644">
                <a:moveTo>
                  <a:pt x="53924" y="57111"/>
                </a:moveTo>
                <a:lnTo>
                  <a:pt x="53517" y="56972"/>
                </a:lnTo>
                <a:lnTo>
                  <a:pt x="52844" y="56896"/>
                </a:lnTo>
                <a:lnTo>
                  <a:pt x="52844" y="57023"/>
                </a:lnTo>
                <a:lnTo>
                  <a:pt x="52844" y="57238"/>
                </a:lnTo>
                <a:lnTo>
                  <a:pt x="53924" y="57111"/>
                </a:lnTo>
                <a:close/>
              </a:path>
              <a:path extrusionOk="0" h="174625" w="80644">
                <a:moveTo>
                  <a:pt x="55041" y="4902"/>
                </a:moveTo>
                <a:lnTo>
                  <a:pt x="54711" y="2654"/>
                </a:lnTo>
                <a:lnTo>
                  <a:pt x="53086" y="3340"/>
                </a:lnTo>
                <a:lnTo>
                  <a:pt x="55041" y="4902"/>
                </a:lnTo>
                <a:close/>
              </a:path>
              <a:path extrusionOk="0" h="174625" w="80644">
                <a:moveTo>
                  <a:pt x="55968" y="5651"/>
                </a:moveTo>
                <a:lnTo>
                  <a:pt x="55041" y="4902"/>
                </a:lnTo>
                <a:lnTo>
                  <a:pt x="55079" y="5168"/>
                </a:lnTo>
                <a:lnTo>
                  <a:pt x="55968" y="5651"/>
                </a:lnTo>
                <a:close/>
              </a:path>
              <a:path extrusionOk="0" h="174625" w="80644">
                <a:moveTo>
                  <a:pt x="56984" y="69151"/>
                </a:moveTo>
                <a:lnTo>
                  <a:pt x="54521" y="63055"/>
                </a:lnTo>
                <a:lnTo>
                  <a:pt x="55143" y="65493"/>
                </a:lnTo>
                <a:lnTo>
                  <a:pt x="56984" y="69151"/>
                </a:lnTo>
                <a:close/>
              </a:path>
              <a:path extrusionOk="0" h="174625" w="80644">
                <a:moveTo>
                  <a:pt x="58737" y="43281"/>
                </a:moveTo>
                <a:lnTo>
                  <a:pt x="56756" y="45046"/>
                </a:lnTo>
                <a:lnTo>
                  <a:pt x="55029" y="47104"/>
                </a:lnTo>
                <a:lnTo>
                  <a:pt x="53759" y="49263"/>
                </a:lnTo>
                <a:lnTo>
                  <a:pt x="54660" y="50177"/>
                </a:lnTo>
                <a:lnTo>
                  <a:pt x="56057" y="52260"/>
                </a:lnTo>
                <a:lnTo>
                  <a:pt x="57327" y="49860"/>
                </a:lnTo>
                <a:lnTo>
                  <a:pt x="56794" y="47320"/>
                </a:lnTo>
                <a:lnTo>
                  <a:pt x="57759" y="45453"/>
                </a:lnTo>
                <a:lnTo>
                  <a:pt x="58737" y="43281"/>
                </a:lnTo>
                <a:close/>
              </a:path>
              <a:path extrusionOk="0" h="174625" w="80644">
                <a:moveTo>
                  <a:pt x="59321" y="21704"/>
                </a:moveTo>
                <a:lnTo>
                  <a:pt x="58496" y="21424"/>
                </a:lnTo>
                <a:lnTo>
                  <a:pt x="58648" y="22288"/>
                </a:lnTo>
                <a:lnTo>
                  <a:pt x="59321" y="21704"/>
                </a:lnTo>
                <a:close/>
              </a:path>
              <a:path extrusionOk="0" h="174625" w="80644">
                <a:moveTo>
                  <a:pt x="60109" y="12179"/>
                </a:moveTo>
                <a:lnTo>
                  <a:pt x="59702" y="11696"/>
                </a:lnTo>
                <a:lnTo>
                  <a:pt x="59524" y="12128"/>
                </a:lnTo>
                <a:lnTo>
                  <a:pt x="60109" y="12179"/>
                </a:lnTo>
                <a:close/>
              </a:path>
              <a:path extrusionOk="0" h="174625" w="80644">
                <a:moveTo>
                  <a:pt x="63360" y="2679"/>
                </a:moveTo>
                <a:lnTo>
                  <a:pt x="56946" y="0"/>
                </a:lnTo>
                <a:lnTo>
                  <a:pt x="56007" y="5664"/>
                </a:lnTo>
                <a:lnTo>
                  <a:pt x="55918" y="11722"/>
                </a:lnTo>
                <a:lnTo>
                  <a:pt x="50253" y="13423"/>
                </a:lnTo>
                <a:lnTo>
                  <a:pt x="50380" y="18694"/>
                </a:lnTo>
                <a:lnTo>
                  <a:pt x="58496" y="21424"/>
                </a:lnTo>
                <a:lnTo>
                  <a:pt x="57785" y="17297"/>
                </a:lnTo>
                <a:lnTo>
                  <a:pt x="59334" y="11252"/>
                </a:lnTo>
                <a:lnTo>
                  <a:pt x="59702" y="11696"/>
                </a:lnTo>
                <a:lnTo>
                  <a:pt x="59893" y="11252"/>
                </a:lnTo>
                <a:lnTo>
                  <a:pt x="62153" y="5664"/>
                </a:lnTo>
                <a:lnTo>
                  <a:pt x="63360" y="2679"/>
                </a:lnTo>
                <a:close/>
              </a:path>
              <a:path extrusionOk="0" h="174625" w="80644">
                <a:moveTo>
                  <a:pt x="64757" y="31953"/>
                </a:moveTo>
                <a:lnTo>
                  <a:pt x="63360" y="33223"/>
                </a:lnTo>
                <a:lnTo>
                  <a:pt x="62280" y="35229"/>
                </a:lnTo>
                <a:lnTo>
                  <a:pt x="60604" y="38938"/>
                </a:lnTo>
                <a:lnTo>
                  <a:pt x="60452" y="38747"/>
                </a:lnTo>
                <a:lnTo>
                  <a:pt x="58775" y="36741"/>
                </a:lnTo>
                <a:lnTo>
                  <a:pt x="57975" y="35788"/>
                </a:lnTo>
                <a:lnTo>
                  <a:pt x="57924" y="35229"/>
                </a:lnTo>
                <a:lnTo>
                  <a:pt x="58648" y="30975"/>
                </a:lnTo>
                <a:lnTo>
                  <a:pt x="53517" y="31026"/>
                </a:lnTo>
                <a:lnTo>
                  <a:pt x="51003" y="35788"/>
                </a:lnTo>
                <a:lnTo>
                  <a:pt x="54470" y="36004"/>
                </a:lnTo>
                <a:lnTo>
                  <a:pt x="54356" y="39636"/>
                </a:lnTo>
                <a:lnTo>
                  <a:pt x="56032" y="36741"/>
                </a:lnTo>
                <a:lnTo>
                  <a:pt x="56667" y="37782"/>
                </a:lnTo>
                <a:lnTo>
                  <a:pt x="57594" y="39535"/>
                </a:lnTo>
                <a:lnTo>
                  <a:pt x="60172" y="38747"/>
                </a:lnTo>
                <a:lnTo>
                  <a:pt x="59918" y="40551"/>
                </a:lnTo>
                <a:lnTo>
                  <a:pt x="58737" y="43281"/>
                </a:lnTo>
                <a:lnTo>
                  <a:pt x="59931" y="42202"/>
                </a:lnTo>
                <a:lnTo>
                  <a:pt x="61226" y="41236"/>
                </a:lnTo>
                <a:lnTo>
                  <a:pt x="62407" y="40525"/>
                </a:lnTo>
                <a:lnTo>
                  <a:pt x="62572" y="40424"/>
                </a:lnTo>
                <a:lnTo>
                  <a:pt x="62445" y="40449"/>
                </a:lnTo>
                <a:lnTo>
                  <a:pt x="62255" y="40449"/>
                </a:lnTo>
                <a:lnTo>
                  <a:pt x="61595" y="40525"/>
                </a:lnTo>
                <a:lnTo>
                  <a:pt x="61252" y="40474"/>
                </a:lnTo>
                <a:lnTo>
                  <a:pt x="61709" y="40259"/>
                </a:lnTo>
                <a:lnTo>
                  <a:pt x="61734" y="40068"/>
                </a:lnTo>
                <a:lnTo>
                  <a:pt x="61277" y="39738"/>
                </a:lnTo>
                <a:lnTo>
                  <a:pt x="60629" y="38938"/>
                </a:lnTo>
                <a:lnTo>
                  <a:pt x="62623" y="37249"/>
                </a:lnTo>
                <a:lnTo>
                  <a:pt x="61836" y="38938"/>
                </a:lnTo>
                <a:lnTo>
                  <a:pt x="61950" y="40259"/>
                </a:lnTo>
                <a:lnTo>
                  <a:pt x="62217" y="40474"/>
                </a:lnTo>
                <a:lnTo>
                  <a:pt x="63195" y="37249"/>
                </a:lnTo>
                <a:lnTo>
                  <a:pt x="64757" y="31953"/>
                </a:lnTo>
                <a:close/>
              </a:path>
              <a:path extrusionOk="0" h="174625" w="80644">
                <a:moveTo>
                  <a:pt x="64795" y="12611"/>
                </a:moveTo>
                <a:lnTo>
                  <a:pt x="60109" y="12179"/>
                </a:lnTo>
                <a:lnTo>
                  <a:pt x="61569" y="13957"/>
                </a:lnTo>
                <a:lnTo>
                  <a:pt x="64795" y="12611"/>
                </a:lnTo>
                <a:close/>
              </a:path>
              <a:path extrusionOk="0" h="174625" w="80644">
                <a:moveTo>
                  <a:pt x="65303" y="48590"/>
                </a:moveTo>
                <a:lnTo>
                  <a:pt x="65138" y="47078"/>
                </a:lnTo>
                <a:lnTo>
                  <a:pt x="64439" y="45262"/>
                </a:lnTo>
                <a:lnTo>
                  <a:pt x="64414" y="46583"/>
                </a:lnTo>
                <a:lnTo>
                  <a:pt x="65201" y="49974"/>
                </a:lnTo>
                <a:lnTo>
                  <a:pt x="65303" y="48590"/>
                </a:lnTo>
                <a:close/>
              </a:path>
              <a:path extrusionOk="0" h="174625" w="80644">
                <a:moveTo>
                  <a:pt x="66687" y="56184"/>
                </a:moveTo>
                <a:lnTo>
                  <a:pt x="65900" y="52920"/>
                </a:lnTo>
                <a:lnTo>
                  <a:pt x="65201" y="49974"/>
                </a:lnTo>
                <a:lnTo>
                  <a:pt x="65036" y="52565"/>
                </a:lnTo>
                <a:lnTo>
                  <a:pt x="63500" y="54533"/>
                </a:lnTo>
                <a:lnTo>
                  <a:pt x="59931" y="56159"/>
                </a:lnTo>
                <a:lnTo>
                  <a:pt x="61417" y="59004"/>
                </a:lnTo>
                <a:lnTo>
                  <a:pt x="65163" y="56438"/>
                </a:lnTo>
                <a:lnTo>
                  <a:pt x="65684" y="58839"/>
                </a:lnTo>
                <a:lnTo>
                  <a:pt x="66687" y="56184"/>
                </a:lnTo>
                <a:close/>
              </a:path>
              <a:path extrusionOk="0" h="174625" w="80644">
                <a:moveTo>
                  <a:pt x="66878" y="39585"/>
                </a:moveTo>
                <a:lnTo>
                  <a:pt x="66167" y="38747"/>
                </a:lnTo>
                <a:lnTo>
                  <a:pt x="64947" y="39154"/>
                </a:lnTo>
                <a:lnTo>
                  <a:pt x="63741" y="39763"/>
                </a:lnTo>
                <a:lnTo>
                  <a:pt x="62572" y="40424"/>
                </a:lnTo>
                <a:lnTo>
                  <a:pt x="64173" y="40259"/>
                </a:lnTo>
                <a:lnTo>
                  <a:pt x="66878" y="39585"/>
                </a:lnTo>
                <a:close/>
              </a:path>
              <a:path extrusionOk="0" h="174625" w="80644">
                <a:moveTo>
                  <a:pt x="69900" y="23164"/>
                </a:moveTo>
                <a:lnTo>
                  <a:pt x="68605" y="22186"/>
                </a:lnTo>
                <a:lnTo>
                  <a:pt x="67335" y="21399"/>
                </a:lnTo>
                <a:lnTo>
                  <a:pt x="67983" y="16535"/>
                </a:lnTo>
                <a:lnTo>
                  <a:pt x="65303" y="16662"/>
                </a:lnTo>
                <a:lnTo>
                  <a:pt x="59321" y="21704"/>
                </a:lnTo>
                <a:lnTo>
                  <a:pt x="62242" y="22694"/>
                </a:lnTo>
                <a:lnTo>
                  <a:pt x="69900" y="23164"/>
                </a:lnTo>
                <a:close/>
              </a:path>
              <a:path extrusionOk="0" h="174625" w="80644">
                <a:moveTo>
                  <a:pt x="70739" y="23266"/>
                </a:moveTo>
                <a:lnTo>
                  <a:pt x="70459" y="23241"/>
                </a:lnTo>
                <a:lnTo>
                  <a:pt x="70192" y="23190"/>
                </a:lnTo>
                <a:lnTo>
                  <a:pt x="69900" y="23164"/>
                </a:lnTo>
                <a:lnTo>
                  <a:pt x="70459" y="23622"/>
                </a:lnTo>
                <a:lnTo>
                  <a:pt x="70739" y="23266"/>
                </a:lnTo>
                <a:close/>
              </a:path>
              <a:path extrusionOk="0" h="174625" w="80644">
                <a:moveTo>
                  <a:pt x="72224" y="25755"/>
                </a:moveTo>
                <a:lnTo>
                  <a:pt x="71386" y="24460"/>
                </a:lnTo>
                <a:lnTo>
                  <a:pt x="70459" y="23622"/>
                </a:lnTo>
                <a:lnTo>
                  <a:pt x="65443" y="31000"/>
                </a:lnTo>
                <a:lnTo>
                  <a:pt x="65303" y="30162"/>
                </a:lnTo>
                <a:lnTo>
                  <a:pt x="64757" y="31953"/>
                </a:lnTo>
                <a:lnTo>
                  <a:pt x="66357" y="30543"/>
                </a:lnTo>
                <a:lnTo>
                  <a:pt x="68389" y="30035"/>
                </a:lnTo>
                <a:lnTo>
                  <a:pt x="72224" y="29273"/>
                </a:lnTo>
                <a:lnTo>
                  <a:pt x="72224" y="25755"/>
                </a:lnTo>
                <a:close/>
              </a:path>
              <a:path extrusionOk="0" h="174625" w="80644">
                <a:moveTo>
                  <a:pt x="75958" y="26733"/>
                </a:moveTo>
                <a:lnTo>
                  <a:pt x="73190" y="20078"/>
                </a:lnTo>
                <a:lnTo>
                  <a:pt x="72898" y="23672"/>
                </a:lnTo>
                <a:lnTo>
                  <a:pt x="75958" y="26733"/>
                </a:lnTo>
                <a:close/>
              </a:path>
              <a:path extrusionOk="0" h="174625" w="80644">
                <a:moveTo>
                  <a:pt x="80581" y="17995"/>
                </a:moveTo>
                <a:lnTo>
                  <a:pt x="80060" y="14770"/>
                </a:lnTo>
                <a:lnTo>
                  <a:pt x="77660" y="15671"/>
                </a:lnTo>
                <a:lnTo>
                  <a:pt x="80581" y="179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7" name="Google Shape;2687;g2b5c250f245_0_0"/>
          <p:cNvSpPr/>
          <p:nvPr/>
        </p:nvSpPr>
        <p:spPr>
          <a:xfrm>
            <a:off x="1947247" y="2670708"/>
            <a:ext cx="9324" cy="8901"/>
          </a:xfrm>
          <a:custGeom>
            <a:rect b="b" l="l" r="r" t="t"/>
            <a:pathLst>
              <a:path extrusionOk="0" h="13335" w="13969">
                <a:moveTo>
                  <a:pt x="812" y="13208"/>
                </a:moveTo>
                <a:lnTo>
                  <a:pt x="787" y="11988"/>
                </a:lnTo>
                <a:lnTo>
                  <a:pt x="571" y="11201"/>
                </a:lnTo>
                <a:lnTo>
                  <a:pt x="0" y="11531"/>
                </a:lnTo>
                <a:lnTo>
                  <a:pt x="812" y="13208"/>
                </a:lnTo>
                <a:close/>
              </a:path>
              <a:path extrusionOk="0" h="13335" w="13969">
                <a:moveTo>
                  <a:pt x="13728" y="0"/>
                </a:moveTo>
                <a:lnTo>
                  <a:pt x="13106" y="876"/>
                </a:lnTo>
                <a:lnTo>
                  <a:pt x="12788" y="1574"/>
                </a:lnTo>
                <a:lnTo>
                  <a:pt x="12649" y="2146"/>
                </a:lnTo>
                <a:lnTo>
                  <a:pt x="13728"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8" name="Google Shape;2688;g2b5c250f245_0_0"/>
          <p:cNvSpPr/>
          <p:nvPr/>
        </p:nvSpPr>
        <p:spPr>
          <a:xfrm>
            <a:off x="1821594" y="2824920"/>
            <a:ext cx="7630" cy="3390"/>
          </a:xfrm>
          <a:custGeom>
            <a:rect b="b" l="l" r="r" t="t"/>
            <a:pathLst>
              <a:path extrusionOk="0" h="5079" w="11430">
                <a:moveTo>
                  <a:pt x="10876" y="4979"/>
                </a:moveTo>
                <a:lnTo>
                  <a:pt x="4647" y="3543"/>
                </a:lnTo>
                <a:lnTo>
                  <a:pt x="0" y="3255"/>
                </a:lnTo>
                <a:lnTo>
                  <a:pt x="1629" y="2896"/>
                </a:lnTo>
                <a:lnTo>
                  <a:pt x="3114" y="2058"/>
                </a:lnTo>
                <a:lnTo>
                  <a:pt x="4144" y="0"/>
                </a:lnTo>
                <a:lnTo>
                  <a:pt x="7689" y="2250"/>
                </a:lnTo>
                <a:lnTo>
                  <a:pt x="10876" y="49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89" name="Google Shape;2689;g2b5c250f245_0_0"/>
          <p:cNvSpPr/>
          <p:nvPr/>
        </p:nvSpPr>
        <p:spPr>
          <a:xfrm>
            <a:off x="1883484" y="2733471"/>
            <a:ext cx="6358" cy="13140"/>
          </a:xfrm>
          <a:custGeom>
            <a:rect b="b" l="l" r="r" t="t"/>
            <a:pathLst>
              <a:path extrusionOk="0" h="19685" w="9525">
                <a:moveTo>
                  <a:pt x="4889" y="101"/>
                </a:moveTo>
                <a:lnTo>
                  <a:pt x="3594" y="0"/>
                </a:lnTo>
                <a:lnTo>
                  <a:pt x="1993" y="203"/>
                </a:lnTo>
                <a:lnTo>
                  <a:pt x="0" y="774"/>
                </a:lnTo>
                <a:lnTo>
                  <a:pt x="4889" y="101"/>
                </a:lnTo>
                <a:close/>
              </a:path>
              <a:path extrusionOk="0" h="19685" w="9525">
                <a:moveTo>
                  <a:pt x="9131" y="15087"/>
                </a:moveTo>
                <a:lnTo>
                  <a:pt x="7645" y="14732"/>
                </a:lnTo>
                <a:lnTo>
                  <a:pt x="8509" y="19062"/>
                </a:lnTo>
                <a:lnTo>
                  <a:pt x="8915" y="16497"/>
                </a:lnTo>
                <a:lnTo>
                  <a:pt x="9131" y="150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0" name="Google Shape;2690;g2b5c250f245_0_0"/>
          <p:cNvSpPr/>
          <p:nvPr/>
        </p:nvSpPr>
        <p:spPr>
          <a:xfrm>
            <a:off x="1997297" y="2632127"/>
            <a:ext cx="2543" cy="3390"/>
          </a:xfrm>
          <a:custGeom>
            <a:rect b="b" l="l" r="r" t="t"/>
            <a:pathLst>
              <a:path extrusionOk="0" h="5079" w="3810">
                <a:moveTo>
                  <a:pt x="3593" y="4835"/>
                </a:moveTo>
                <a:lnTo>
                  <a:pt x="2635" y="3016"/>
                </a:lnTo>
                <a:lnTo>
                  <a:pt x="0" y="2370"/>
                </a:lnTo>
                <a:lnTo>
                  <a:pt x="3186" y="0"/>
                </a:lnTo>
                <a:lnTo>
                  <a:pt x="3593" y="48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1" name="Google Shape;2691;g2b5c250f245_0_0"/>
          <p:cNvSpPr/>
          <p:nvPr/>
        </p:nvSpPr>
        <p:spPr>
          <a:xfrm>
            <a:off x="1759173" y="2890307"/>
            <a:ext cx="5510" cy="2543"/>
          </a:xfrm>
          <a:custGeom>
            <a:rect b="b" l="l" r="r" t="t"/>
            <a:pathLst>
              <a:path extrusionOk="0" h="3810" w="8255">
                <a:moveTo>
                  <a:pt x="2108" y="3566"/>
                </a:moveTo>
                <a:lnTo>
                  <a:pt x="0" y="766"/>
                </a:lnTo>
                <a:lnTo>
                  <a:pt x="4383" y="981"/>
                </a:lnTo>
                <a:lnTo>
                  <a:pt x="8216" y="0"/>
                </a:lnTo>
                <a:lnTo>
                  <a:pt x="6875" y="1292"/>
                </a:lnTo>
                <a:lnTo>
                  <a:pt x="5030" y="2513"/>
                </a:lnTo>
                <a:lnTo>
                  <a:pt x="2108" y="35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2" name="Google Shape;2692;g2b5c250f245_0_0"/>
          <p:cNvSpPr/>
          <p:nvPr/>
        </p:nvSpPr>
        <p:spPr>
          <a:xfrm>
            <a:off x="1969463" y="2695423"/>
            <a:ext cx="1272" cy="2119"/>
          </a:xfrm>
          <a:custGeom>
            <a:rect b="b" l="l" r="r" t="t"/>
            <a:pathLst>
              <a:path extrusionOk="0" h="3175" w="1905">
                <a:moveTo>
                  <a:pt x="838" y="3064"/>
                </a:moveTo>
                <a:lnTo>
                  <a:pt x="0" y="2465"/>
                </a:lnTo>
                <a:lnTo>
                  <a:pt x="143" y="1364"/>
                </a:lnTo>
                <a:lnTo>
                  <a:pt x="790" y="0"/>
                </a:lnTo>
                <a:lnTo>
                  <a:pt x="1365" y="694"/>
                </a:lnTo>
                <a:lnTo>
                  <a:pt x="1437" y="1699"/>
                </a:lnTo>
                <a:lnTo>
                  <a:pt x="838" y="30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3" name="Google Shape;2693;g2b5c250f245_0_0"/>
          <p:cNvSpPr/>
          <p:nvPr/>
        </p:nvSpPr>
        <p:spPr>
          <a:xfrm>
            <a:off x="1764650" y="2886349"/>
            <a:ext cx="3814" cy="4239"/>
          </a:xfrm>
          <a:custGeom>
            <a:rect b="b" l="l" r="r" t="t"/>
            <a:pathLst>
              <a:path extrusionOk="0" h="6350" w="5714">
                <a:moveTo>
                  <a:pt x="0" y="5937"/>
                </a:moveTo>
                <a:lnTo>
                  <a:pt x="1700" y="4261"/>
                </a:lnTo>
                <a:lnTo>
                  <a:pt x="2515" y="2393"/>
                </a:lnTo>
                <a:lnTo>
                  <a:pt x="3234" y="478"/>
                </a:lnTo>
                <a:lnTo>
                  <a:pt x="3785" y="311"/>
                </a:lnTo>
                <a:lnTo>
                  <a:pt x="4240" y="95"/>
                </a:lnTo>
                <a:lnTo>
                  <a:pt x="4839" y="0"/>
                </a:lnTo>
                <a:lnTo>
                  <a:pt x="5366" y="3830"/>
                </a:lnTo>
                <a:lnTo>
                  <a:pt x="2850" y="5218"/>
                </a:lnTo>
                <a:lnTo>
                  <a:pt x="0" y="59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4" name="Google Shape;2694;g2b5c250f245_0_0"/>
          <p:cNvSpPr/>
          <p:nvPr/>
        </p:nvSpPr>
        <p:spPr>
          <a:xfrm>
            <a:off x="2178795" y="2526011"/>
            <a:ext cx="848" cy="424"/>
          </a:xfrm>
          <a:custGeom>
            <a:rect b="b" l="l" r="r" t="t"/>
            <a:pathLst>
              <a:path extrusionOk="0" h="635" w="1270">
                <a:moveTo>
                  <a:pt x="886" y="526"/>
                </a:moveTo>
                <a:lnTo>
                  <a:pt x="598" y="430"/>
                </a:lnTo>
                <a:lnTo>
                  <a:pt x="311" y="454"/>
                </a:lnTo>
                <a:lnTo>
                  <a:pt x="0" y="383"/>
                </a:lnTo>
                <a:lnTo>
                  <a:pt x="407" y="119"/>
                </a:lnTo>
                <a:lnTo>
                  <a:pt x="718" y="0"/>
                </a:lnTo>
                <a:lnTo>
                  <a:pt x="886" y="52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5" name="Google Shape;2695;g2b5c250f245_0_0"/>
          <p:cNvSpPr/>
          <p:nvPr/>
        </p:nvSpPr>
        <p:spPr>
          <a:xfrm>
            <a:off x="2242445" y="2531277"/>
            <a:ext cx="2543" cy="1271"/>
          </a:xfrm>
          <a:custGeom>
            <a:rect b="b" l="l" r="r" t="t"/>
            <a:pathLst>
              <a:path extrusionOk="0" h="1904" w="3810">
                <a:moveTo>
                  <a:pt x="694" y="1340"/>
                </a:moveTo>
                <a:lnTo>
                  <a:pt x="0" y="1220"/>
                </a:lnTo>
                <a:lnTo>
                  <a:pt x="1245" y="766"/>
                </a:lnTo>
                <a:lnTo>
                  <a:pt x="2563" y="383"/>
                </a:lnTo>
                <a:lnTo>
                  <a:pt x="3329" y="0"/>
                </a:lnTo>
                <a:lnTo>
                  <a:pt x="1700" y="861"/>
                </a:lnTo>
                <a:lnTo>
                  <a:pt x="694" y="13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6" name="Google Shape;2696;g2b5c250f245_0_0"/>
          <p:cNvSpPr/>
          <p:nvPr/>
        </p:nvSpPr>
        <p:spPr>
          <a:xfrm>
            <a:off x="1725382" y="2922405"/>
            <a:ext cx="13563" cy="3390"/>
          </a:xfrm>
          <a:custGeom>
            <a:rect b="b" l="l" r="r" t="t"/>
            <a:pathLst>
              <a:path extrusionOk="0" h="5079" w="20319">
                <a:moveTo>
                  <a:pt x="1028" y="1231"/>
                </a:moveTo>
                <a:lnTo>
                  <a:pt x="736" y="571"/>
                </a:lnTo>
                <a:lnTo>
                  <a:pt x="0" y="0"/>
                </a:lnTo>
                <a:lnTo>
                  <a:pt x="711" y="723"/>
                </a:lnTo>
                <a:lnTo>
                  <a:pt x="1028" y="1231"/>
                </a:lnTo>
                <a:close/>
              </a:path>
              <a:path extrusionOk="0" h="5079" w="20319">
                <a:moveTo>
                  <a:pt x="1168" y="1816"/>
                </a:moveTo>
                <a:lnTo>
                  <a:pt x="1079" y="1295"/>
                </a:lnTo>
                <a:lnTo>
                  <a:pt x="1168" y="1816"/>
                </a:lnTo>
                <a:close/>
              </a:path>
              <a:path extrusionOk="0" h="5079" w="20319">
                <a:moveTo>
                  <a:pt x="20091" y="3810"/>
                </a:moveTo>
                <a:lnTo>
                  <a:pt x="19926" y="3302"/>
                </a:lnTo>
                <a:lnTo>
                  <a:pt x="18948" y="5029"/>
                </a:lnTo>
                <a:lnTo>
                  <a:pt x="20091" y="381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7" name="Google Shape;2697;g2b5c250f245_0_0"/>
          <p:cNvSpPr/>
          <p:nvPr/>
        </p:nvSpPr>
        <p:spPr>
          <a:xfrm>
            <a:off x="1763085" y="2865123"/>
            <a:ext cx="847" cy="424"/>
          </a:xfrm>
          <a:custGeom>
            <a:rect b="b" l="l" r="r" t="t"/>
            <a:pathLst>
              <a:path extrusionOk="0" h="635" w="1269">
                <a:moveTo>
                  <a:pt x="886" y="191"/>
                </a:moveTo>
                <a:lnTo>
                  <a:pt x="191" y="23"/>
                </a:lnTo>
                <a:lnTo>
                  <a:pt x="0" y="0"/>
                </a:lnTo>
                <a:lnTo>
                  <a:pt x="1006" y="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8" name="Google Shape;2698;g2b5c250f245_0_0"/>
          <p:cNvSpPr/>
          <p:nvPr/>
        </p:nvSpPr>
        <p:spPr>
          <a:xfrm>
            <a:off x="1736463" y="2923049"/>
            <a:ext cx="3391" cy="4239"/>
          </a:xfrm>
          <a:custGeom>
            <a:rect b="b" l="l" r="r" t="t"/>
            <a:pathLst>
              <a:path extrusionOk="0" h="6350" w="5080">
                <a:moveTo>
                  <a:pt x="1816" y="4419"/>
                </a:moveTo>
                <a:lnTo>
                  <a:pt x="1270" y="4876"/>
                </a:lnTo>
                <a:lnTo>
                  <a:pt x="863" y="5232"/>
                </a:lnTo>
                <a:lnTo>
                  <a:pt x="457" y="5575"/>
                </a:lnTo>
                <a:lnTo>
                  <a:pt x="863" y="6172"/>
                </a:lnTo>
                <a:lnTo>
                  <a:pt x="1333" y="6248"/>
                </a:lnTo>
                <a:lnTo>
                  <a:pt x="1816" y="4419"/>
                </a:lnTo>
                <a:close/>
              </a:path>
              <a:path extrusionOk="0" h="6350" w="5080">
                <a:moveTo>
                  <a:pt x="2514" y="2311"/>
                </a:moveTo>
                <a:lnTo>
                  <a:pt x="2006" y="2463"/>
                </a:lnTo>
                <a:lnTo>
                  <a:pt x="1219" y="2844"/>
                </a:lnTo>
                <a:lnTo>
                  <a:pt x="0" y="3632"/>
                </a:lnTo>
                <a:lnTo>
                  <a:pt x="863" y="3327"/>
                </a:lnTo>
                <a:lnTo>
                  <a:pt x="1701" y="2895"/>
                </a:lnTo>
                <a:lnTo>
                  <a:pt x="2514" y="2311"/>
                </a:lnTo>
                <a:close/>
              </a:path>
              <a:path extrusionOk="0" h="6350" w="5080">
                <a:moveTo>
                  <a:pt x="4762" y="0"/>
                </a:moveTo>
                <a:lnTo>
                  <a:pt x="4140" y="927"/>
                </a:lnTo>
                <a:lnTo>
                  <a:pt x="3352" y="1676"/>
                </a:lnTo>
                <a:lnTo>
                  <a:pt x="2514" y="2311"/>
                </a:lnTo>
                <a:lnTo>
                  <a:pt x="2971" y="2146"/>
                </a:lnTo>
                <a:lnTo>
                  <a:pt x="3251" y="2171"/>
                </a:lnTo>
                <a:lnTo>
                  <a:pt x="3302" y="2336"/>
                </a:lnTo>
                <a:lnTo>
                  <a:pt x="4051" y="1143"/>
                </a:lnTo>
                <a:lnTo>
                  <a:pt x="4762"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699" name="Google Shape;2699;g2b5c250f245_0_0"/>
          <p:cNvSpPr/>
          <p:nvPr/>
        </p:nvSpPr>
        <p:spPr>
          <a:xfrm>
            <a:off x="2084404" y="2586195"/>
            <a:ext cx="1272" cy="1695"/>
          </a:xfrm>
          <a:custGeom>
            <a:rect b="b" l="l" r="r" t="t"/>
            <a:pathLst>
              <a:path extrusionOk="0" h="2539" w="1905">
                <a:moveTo>
                  <a:pt x="574" y="2537"/>
                </a:moveTo>
                <a:lnTo>
                  <a:pt x="359" y="2465"/>
                </a:lnTo>
                <a:lnTo>
                  <a:pt x="191" y="2489"/>
                </a:lnTo>
                <a:lnTo>
                  <a:pt x="0" y="2441"/>
                </a:lnTo>
                <a:lnTo>
                  <a:pt x="766" y="718"/>
                </a:lnTo>
                <a:lnTo>
                  <a:pt x="1389" y="0"/>
                </a:lnTo>
                <a:lnTo>
                  <a:pt x="574" y="25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00" name="Google Shape;2700;g2b5c250f245_0_0"/>
          <p:cNvSpPr/>
          <p:nvPr/>
        </p:nvSpPr>
        <p:spPr>
          <a:xfrm>
            <a:off x="1702271" y="2509655"/>
            <a:ext cx="559499" cy="440392"/>
          </a:xfrm>
          <a:custGeom>
            <a:rect b="b" l="l" r="r" t="t"/>
            <a:pathLst>
              <a:path extrusionOk="0" h="659764" w="838200">
                <a:moveTo>
                  <a:pt x="3340" y="656971"/>
                </a:moveTo>
                <a:lnTo>
                  <a:pt x="2882" y="654443"/>
                </a:lnTo>
                <a:lnTo>
                  <a:pt x="647" y="656399"/>
                </a:lnTo>
                <a:lnTo>
                  <a:pt x="800" y="657237"/>
                </a:lnTo>
                <a:lnTo>
                  <a:pt x="0" y="657593"/>
                </a:lnTo>
                <a:lnTo>
                  <a:pt x="177" y="658431"/>
                </a:lnTo>
                <a:lnTo>
                  <a:pt x="2044" y="659371"/>
                </a:lnTo>
                <a:lnTo>
                  <a:pt x="3340" y="656971"/>
                </a:lnTo>
                <a:close/>
              </a:path>
              <a:path extrusionOk="0" h="659764" w="838200">
                <a:moveTo>
                  <a:pt x="22733" y="631863"/>
                </a:moveTo>
                <a:lnTo>
                  <a:pt x="20561" y="628319"/>
                </a:lnTo>
                <a:lnTo>
                  <a:pt x="18211" y="630161"/>
                </a:lnTo>
                <a:lnTo>
                  <a:pt x="22733" y="631863"/>
                </a:lnTo>
                <a:close/>
              </a:path>
              <a:path extrusionOk="0" h="659764" w="838200">
                <a:moveTo>
                  <a:pt x="24676" y="620445"/>
                </a:moveTo>
                <a:lnTo>
                  <a:pt x="20815" y="623773"/>
                </a:lnTo>
                <a:lnTo>
                  <a:pt x="22453" y="623125"/>
                </a:lnTo>
                <a:lnTo>
                  <a:pt x="24676" y="620445"/>
                </a:lnTo>
                <a:close/>
              </a:path>
              <a:path extrusionOk="0" h="659764" w="838200">
                <a:moveTo>
                  <a:pt x="24892" y="643686"/>
                </a:moveTo>
                <a:lnTo>
                  <a:pt x="24320" y="641515"/>
                </a:lnTo>
                <a:lnTo>
                  <a:pt x="24828" y="639838"/>
                </a:lnTo>
                <a:lnTo>
                  <a:pt x="24434" y="640702"/>
                </a:lnTo>
                <a:lnTo>
                  <a:pt x="23977" y="641553"/>
                </a:lnTo>
                <a:lnTo>
                  <a:pt x="23317" y="642200"/>
                </a:lnTo>
                <a:lnTo>
                  <a:pt x="24892" y="643686"/>
                </a:lnTo>
                <a:close/>
              </a:path>
              <a:path extrusionOk="0" h="659764" w="838200">
                <a:moveTo>
                  <a:pt x="30022" y="635114"/>
                </a:moveTo>
                <a:lnTo>
                  <a:pt x="26670" y="633272"/>
                </a:lnTo>
                <a:lnTo>
                  <a:pt x="26212" y="636270"/>
                </a:lnTo>
                <a:lnTo>
                  <a:pt x="25107" y="639165"/>
                </a:lnTo>
                <a:lnTo>
                  <a:pt x="25247" y="638848"/>
                </a:lnTo>
                <a:lnTo>
                  <a:pt x="25400" y="638733"/>
                </a:lnTo>
                <a:lnTo>
                  <a:pt x="29349" y="642416"/>
                </a:lnTo>
                <a:lnTo>
                  <a:pt x="29667" y="638784"/>
                </a:lnTo>
                <a:lnTo>
                  <a:pt x="30022" y="635114"/>
                </a:lnTo>
                <a:close/>
              </a:path>
              <a:path extrusionOk="0" h="659764" w="838200">
                <a:moveTo>
                  <a:pt x="31381" y="617359"/>
                </a:moveTo>
                <a:lnTo>
                  <a:pt x="30454" y="618604"/>
                </a:lnTo>
                <a:lnTo>
                  <a:pt x="29679" y="619887"/>
                </a:lnTo>
                <a:lnTo>
                  <a:pt x="29832" y="621042"/>
                </a:lnTo>
                <a:lnTo>
                  <a:pt x="30264" y="620318"/>
                </a:lnTo>
                <a:lnTo>
                  <a:pt x="31165" y="618718"/>
                </a:lnTo>
                <a:lnTo>
                  <a:pt x="31381" y="617359"/>
                </a:lnTo>
                <a:close/>
              </a:path>
              <a:path extrusionOk="0" h="659764" w="838200">
                <a:moveTo>
                  <a:pt x="33210" y="645160"/>
                </a:moveTo>
                <a:lnTo>
                  <a:pt x="31838" y="645160"/>
                </a:lnTo>
                <a:lnTo>
                  <a:pt x="32740" y="645541"/>
                </a:lnTo>
                <a:lnTo>
                  <a:pt x="33210" y="645160"/>
                </a:lnTo>
                <a:close/>
              </a:path>
              <a:path extrusionOk="0" h="659764" w="838200">
                <a:moveTo>
                  <a:pt x="35890" y="612787"/>
                </a:moveTo>
                <a:lnTo>
                  <a:pt x="34721" y="612089"/>
                </a:lnTo>
                <a:lnTo>
                  <a:pt x="32727" y="613664"/>
                </a:lnTo>
                <a:lnTo>
                  <a:pt x="30810" y="615315"/>
                </a:lnTo>
                <a:lnTo>
                  <a:pt x="31508" y="615721"/>
                </a:lnTo>
                <a:lnTo>
                  <a:pt x="31381" y="617359"/>
                </a:lnTo>
                <a:lnTo>
                  <a:pt x="33159" y="614895"/>
                </a:lnTo>
                <a:lnTo>
                  <a:pt x="35890" y="612787"/>
                </a:lnTo>
                <a:close/>
              </a:path>
              <a:path extrusionOk="0" h="659764" w="838200">
                <a:moveTo>
                  <a:pt x="36296" y="622300"/>
                </a:moveTo>
                <a:lnTo>
                  <a:pt x="35864" y="619760"/>
                </a:lnTo>
                <a:lnTo>
                  <a:pt x="36283" y="622312"/>
                </a:lnTo>
                <a:close/>
              </a:path>
              <a:path extrusionOk="0" h="659764" w="838200">
                <a:moveTo>
                  <a:pt x="36487" y="623570"/>
                </a:moveTo>
                <a:lnTo>
                  <a:pt x="36283" y="622312"/>
                </a:lnTo>
                <a:lnTo>
                  <a:pt x="34480" y="623570"/>
                </a:lnTo>
                <a:lnTo>
                  <a:pt x="36487" y="623570"/>
                </a:lnTo>
                <a:close/>
              </a:path>
              <a:path extrusionOk="0" h="659764" w="838200">
                <a:moveTo>
                  <a:pt x="37807" y="647700"/>
                </a:moveTo>
                <a:lnTo>
                  <a:pt x="32740" y="645541"/>
                </a:lnTo>
                <a:lnTo>
                  <a:pt x="31673" y="646430"/>
                </a:lnTo>
                <a:lnTo>
                  <a:pt x="37807" y="647700"/>
                </a:lnTo>
                <a:close/>
              </a:path>
              <a:path extrusionOk="0" h="659764" w="838200">
                <a:moveTo>
                  <a:pt x="45377" y="639165"/>
                </a:moveTo>
                <a:lnTo>
                  <a:pt x="45085" y="639127"/>
                </a:lnTo>
                <a:lnTo>
                  <a:pt x="44678" y="640308"/>
                </a:lnTo>
                <a:lnTo>
                  <a:pt x="45377" y="639165"/>
                </a:lnTo>
                <a:close/>
              </a:path>
              <a:path extrusionOk="0" h="659764" w="838200">
                <a:moveTo>
                  <a:pt x="46101" y="636130"/>
                </a:moveTo>
                <a:lnTo>
                  <a:pt x="45110" y="637946"/>
                </a:lnTo>
                <a:lnTo>
                  <a:pt x="43891" y="637997"/>
                </a:lnTo>
                <a:lnTo>
                  <a:pt x="42722" y="638441"/>
                </a:lnTo>
                <a:lnTo>
                  <a:pt x="43649" y="638975"/>
                </a:lnTo>
                <a:lnTo>
                  <a:pt x="45085" y="639127"/>
                </a:lnTo>
                <a:lnTo>
                  <a:pt x="46101" y="636130"/>
                </a:lnTo>
                <a:close/>
              </a:path>
              <a:path extrusionOk="0" h="659764" w="838200">
                <a:moveTo>
                  <a:pt x="51384" y="575818"/>
                </a:moveTo>
                <a:lnTo>
                  <a:pt x="46888" y="572109"/>
                </a:lnTo>
                <a:lnTo>
                  <a:pt x="47129" y="575538"/>
                </a:lnTo>
                <a:lnTo>
                  <a:pt x="48780" y="574954"/>
                </a:lnTo>
                <a:lnTo>
                  <a:pt x="49669" y="575538"/>
                </a:lnTo>
                <a:lnTo>
                  <a:pt x="51384" y="575818"/>
                </a:lnTo>
                <a:close/>
              </a:path>
              <a:path extrusionOk="0" h="659764" w="838200">
                <a:moveTo>
                  <a:pt x="57264" y="553313"/>
                </a:moveTo>
                <a:lnTo>
                  <a:pt x="53162" y="558876"/>
                </a:lnTo>
                <a:lnTo>
                  <a:pt x="54051" y="560311"/>
                </a:lnTo>
                <a:lnTo>
                  <a:pt x="51676" y="565340"/>
                </a:lnTo>
                <a:lnTo>
                  <a:pt x="55867" y="562317"/>
                </a:lnTo>
                <a:lnTo>
                  <a:pt x="54940" y="560908"/>
                </a:lnTo>
                <a:lnTo>
                  <a:pt x="57264" y="553313"/>
                </a:lnTo>
                <a:close/>
              </a:path>
              <a:path extrusionOk="0" h="659764" w="838200">
                <a:moveTo>
                  <a:pt x="57454" y="577850"/>
                </a:moveTo>
                <a:lnTo>
                  <a:pt x="54978" y="577850"/>
                </a:lnTo>
                <a:lnTo>
                  <a:pt x="54571" y="579335"/>
                </a:lnTo>
                <a:lnTo>
                  <a:pt x="57454" y="577850"/>
                </a:lnTo>
                <a:close/>
              </a:path>
              <a:path extrusionOk="0" h="659764" w="838200">
                <a:moveTo>
                  <a:pt x="58674" y="582930"/>
                </a:moveTo>
                <a:lnTo>
                  <a:pt x="53784" y="585470"/>
                </a:lnTo>
                <a:lnTo>
                  <a:pt x="56400" y="585470"/>
                </a:lnTo>
                <a:lnTo>
                  <a:pt x="58674" y="582930"/>
                </a:lnTo>
                <a:close/>
              </a:path>
              <a:path extrusionOk="0" h="659764" w="838200">
                <a:moveTo>
                  <a:pt x="58978" y="618744"/>
                </a:moveTo>
                <a:lnTo>
                  <a:pt x="58877" y="615683"/>
                </a:lnTo>
                <a:lnTo>
                  <a:pt x="57734" y="613219"/>
                </a:lnTo>
                <a:lnTo>
                  <a:pt x="55943" y="615391"/>
                </a:lnTo>
                <a:lnTo>
                  <a:pt x="54317" y="615937"/>
                </a:lnTo>
                <a:lnTo>
                  <a:pt x="58978" y="618744"/>
                </a:lnTo>
                <a:close/>
              </a:path>
              <a:path extrusionOk="0" h="659764" w="838200">
                <a:moveTo>
                  <a:pt x="59372" y="618985"/>
                </a:moveTo>
                <a:lnTo>
                  <a:pt x="59118" y="618832"/>
                </a:lnTo>
                <a:lnTo>
                  <a:pt x="58978" y="618744"/>
                </a:lnTo>
                <a:lnTo>
                  <a:pt x="57619" y="618693"/>
                </a:lnTo>
                <a:lnTo>
                  <a:pt x="59372" y="618985"/>
                </a:lnTo>
                <a:close/>
              </a:path>
              <a:path extrusionOk="0" h="659764" w="838200">
                <a:moveTo>
                  <a:pt x="60350" y="608330"/>
                </a:moveTo>
                <a:lnTo>
                  <a:pt x="59817" y="607275"/>
                </a:lnTo>
                <a:lnTo>
                  <a:pt x="60350" y="608330"/>
                </a:lnTo>
                <a:close/>
              </a:path>
              <a:path extrusionOk="0" h="659764" w="838200">
                <a:moveTo>
                  <a:pt x="64858" y="549910"/>
                </a:moveTo>
                <a:lnTo>
                  <a:pt x="64719" y="550176"/>
                </a:lnTo>
                <a:lnTo>
                  <a:pt x="64858" y="549910"/>
                </a:lnTo>
                <a:close/>
              </a:path>
              <a:path extrusionOk="0" h="659764" w="838200">
                <a:moveTo>
                  <a:pt x="65087" y="548640"/>
                </a:moveTo>
                <a:lnTo>
                  <a:pt x="62217" y="547370"/>
                </a:lnTo>
                <a:lnTo>
                  <a:pt x="64795" y="549859"/>
                </a:lnTo>
                <a:lnTo>
                  <a:pt x="65087" y="548640"/>
                </a:lnTo>
                <a:close/>
              </a:path>
              <a:path extrusionOk="0" h="659764" w="838200">
                <a:moveTo>
                  <a:pt x="67881" y="551865"/>
                </a:moveTo>
                <a:lnTo>
                  <a:pt x="66700" y="553720"/>
                </a:lnTo>
                <a:lnTo>
                  <a:pt x="63842" y="552450"/>
                </a:lnTo>
                <a:lnTo>
                  <a:pt x="64477" y="551180"/>
                </a:lnTo>
                <a:lnTo>
                  <a:pt x="64719" y="550176"/>
                </a:lnTo>
                <a:lnTo>
                  <a:pt x="61645" y="556260"/>
                </a:lnTo>
                <a:lnTo>
                  <a:pt x="60972" y="560070"/>
                </a:lnTo>
                <a:lnTo>
                  <a:pt x="66192" y="562610"/>
                </a:lnTo>
                <a:lnTo>
                  <a:pt x="67538" y="553720"/>
                </a:lnTo>
                <a:lnTo>
                  <a:pt x="67881" y="551865"/>
                </a:lnTo>
                <a:close/>
              </a:path>
              <a:path extrusionOk="0" h="659764" w="838200">
                <a:moveTo>
                  <a:pt x="68287" y="549859"/>
                </a:moveTo>
                <a:lnTo>
                  <a:pt x="67348" y="547370"/>
                </a:lnTo>
                <a:lnTo>
                  <a:pt x="67386" y="548640"/>
                </a:lnTo>
                <a:lnTo>
                  <a:pt x="68122" y="550621"/>
                </a:lnTo>
                <a:lnTo>
                  <a:pt x="68249" y="549910"/>
                </a:lnTo>
                <a:close/>
              </a:path>
              <a:path extrusionOk="0" h="659764" w="838200">
                <a:moveTo>
                  <a:pt x="68326" y="551180"/>
                </a:moveTo>
                <a:lnTo>
                  <a:pt x="68122" y="550621"/>
                </a:lnTo>
                <a:lnTo>
                  <a:pt x="67881" y="551865"/>
                </a:lnTo>
                <a:lnTo>
                  <a:pt x="68326" y="551180"/>
                </a:lnTo>
                <a:close/>
              </a:path>
              <a:path extrusionOk="0" h="659764" w="838200">
                <a:moveTo>
                  <a:pt x="69710" y="565785"/>
                </a:moveTo>
                <a:lnTo>
                  <a:pt x="68808" y="564349"/>
                </a:lnTo>
                <a:lnTo>
                  <a:pt x="67106" y="564883"/>
                </a:lnTo>
                <a:lnTo>
                  <a:pt x="66332" y="566813"/>
                </a:lnTo>
                <a:lnTo>
                  <a:pt x="66408" y="568515"/>
                </a:lnTo>
                <a:lnTo>
                  <a:pt x="65620" y="570433"/>
                </a:lnTo>
                <a:lnTo>
                  <a:pt x="67373" y="570763"/>
                </a:lnTo>
                <a:lnTo>
                  <a:pt x="69710" y="565785"/>
                </a:lnTo>
                <a:close/>
              </a:path>
              <a:path extrusionOk="0" h="659764" w="838200">
                <a:moveTo>
                  <a:pt x="100622" y="500430"/>
                </a:moveTo>
                <a:lnTo>
                  <a:pt x="99847" y="499618"/>
                </a:lnTo>
                <a:lnTo>
                  <a:pt x="98729" y="499478"/>
                </a:lnTo>
                <a:lnTo>
                  <a:pt x="97053" y="500913"/>
                </a:lnTo>
                <a:lnTo>
                  <a:pt x="98488" y="500265"/>
                </a:lnTo>
                <a:lnTo>
                  <a:pt x="99631" y="500240"/>
                </a:lnTo>
                <a:lnTo>
                  <a:pt x="100622" y="500430"/>
                </a:lnTo>
                <a:close/>
              </a:path>
              <a:path extrusionOk="0" h="659764" w="838200">
                <a:moveTo>
                  <a:pt x="120738" y="512864"/>
                </a:moveTo>
                <a:lnTo>
                  <a:pt x="114439" y="505485"/>
                </a:lnTo>
                <a:lnTo>
                  <a:pt x="113550" y="506539"/>
                </a:lnTo>
                <a:lnTo>
                  <a:pt x="120738" y="512864"/>
                </a:lnTo>
                <a:close/>
              </a:path>
              <a:path extrusionOk="0" h="659764" w="838200">
                <a:moveTo>
                  <a:pt x="150139" y="443699"/>
                </a:moveTo>
                <a:lnTo>
                  <a:pt x="145110" y="445376"/>
                </a:lnTo>
                <a:lnTo>
                  <a:pt x="145630" y="448056"/>
                </a:lnTo>
                <a:lnTo>
                  <a:pt x="150139" y="443699"/>
                </a:lnTo>
                <a:close/>
              </a:path>
              <a:path extrusionOk="0" h="659764" w="838200">
                <a:moveTo>
                  <a:pt x="150469" y="446684"/>
                </a:moveTo>
                <a:lnTo>
                  <a:pt x="150418" y="446163"/>
                </a:lnTo>
                <a:lnTo>
                  <a:pt x="150228" y="446887"/>
                </a:lnTo>
                <a:lnTo>
                  <a:pt x="150088" y="447675"/>
                </a:lnTo>
                <a:lnTo>
                  <a:pt x="150037" y="448602"/>
                </a:lnTo>
                <a:lnTo>
                  <a:pt x="150393" y="447382"/>
                </a:lnTo>
                <a:lnTo>
                  <a:pt x="150469" y="446684"/>
                </a:lnTo>
                <a:close/>
              </a:path>
              <a:path extrusionOk="0" h="659764" w="838200">
                <a:moveTo>
                  <a:pt x="151104" y="443369"/>
                </a:moveTo>
                <a:lnTo>
                  <a:pt x="150139" y="443699"/>
                </a:lnTo>
                <a:lnTo>
                  <a:pt x="150418" y="446163"/>
                </a:lnTo>
                <a:lnTo>
                  <a:pt x="151104" y="443369"/>
                </a:lnTo>
                <a:close/>
              </a:path>
              <a:path extrusionOk="0" h="659764" w="838200">
                <a:moveTo>
                  <a:pt x="151257" y="443318"/>
                </a:moveTo>
                <a:lnTo>
                  <a:pt x="151130" y="443280"/>
                </a:lnTo>
                <a:lnTo>
                  <a:pt x="151257" y="443318"/>
                </a:lnTo>
                <a:close/>
              </a:path>
              <a:path extrusionOk="0" h="659764" w="838200">
                <a:moveTo>
                  <a:pt x="153898" y="441261"/>
                </a:moveTo>
                <a:lnTo>
                  <a:pt x="148221" y="438048"/>
                </a:lnTo>
                <a:lnTo>
                  <a:pt x="142011" y="440944"/>
                </a:lnTo>
                <a:lnTo>
                  <a:pt x="151130" y="443280"/>
                </a:lnTo>
                <a:lnTo>
                  <a:pt x="151498" y="441731"/>
                </a:lnTo>
                <a:lnTo>
                  <a:pt x="153898" y="441261"/>
                </a:lnTo>
                <a:close/>
              </a:path>
              <a:path extrusionOk="0" h="659764" w="838200">
                <a:moveTo>
                  <a:pt x="172631" y="425716"/>
                </a:moveTo>
                <a:lnTo>
                  <a:pt x="172516" y="424180"/>
                </a:lnTo>
                <a:lnTo>
                  <a:pt x="172339" y="425450"/>
                </a:lnTo>
                <a:lnTo>
                  <a:pt x="172631" y="425716"/>
                </a:lnTo>
                <a:close/>
              </a:path>
              <a:path extrusionOk="0" h="659764" w="838200">
                <a:moveTo>
                  <a:pt x="197789" y="416331"/>
                </a:moveTo>
                <a:lnTo>
                  <a:pt x="191058" y="401929"/>
                </a:lnTo>
                <a:lnTo>
                  <a:pt x="192201" y="407784"/>
                </a:lnTo>
                <a:lnTo>
                  <a:pt x="190474" y="408559"/>
                </a:lnTo>
                <a:lnTo>
                  <a:pt x="188036" y="409397"/>
                </a:lnTo>
                <a:lnTo>
                  <a:pt x="197789" y="416331"/>
                </a:lnTo>
                <a:close/>
              </a:path>
              <a:path extrusionOk="0" h="659764" w="838200">
                <a:moveTo>
                  <a:pt x="226771" y="382270"/>
                </a:moveTo>
                <a:lnTo>
                  <a:pt x="225767" y="383540"/>
                </a:lnTo>
                <a:lnTo>
                  <a:pt x="226644" y="383209"/>
                </a:lnTo>
                <a:lnTo>
                  <a:pt x="226771" y="382270"/>
                </a:lnTo>
                <a:close/>
              </a:path>
              <a:path extrusionOk="0" h="659764" w="838200">
                <a:moveTo>
                  <a:pt x="227609" y="382270"/>
                </a:moveTo>
                <a:lnTo>
                  <a:pt x="226936" y="381000"/>
                </a:lnTo>
                <a:lnTo>
                  <a:pt x="226771" y="382270"/>
                </a:lnTo>
                <a:lnTo>
                  <a:pt x="227609" y="382270"/>
                </a:lnTo>
                <a:close/>
              </a:path>
              <a:path extrusionOk="0" h="659764" w="838200">
                <a:moveTo>
                  <a:pt x="229057" y="372922"/>
                </a:moveTo>
                <a:lnTo>
                  <a:pt x="228206" y="373380"/>
                </a:lnTo>
                <a:lnTo>
                  <a:pt x="229044" y="375805"/>
                </a:lnTo>
                <a:lnTo>
                  <a:pt x="229057" y="372922"/>
                </a:lnTo>
                <a:close/>
              </a:path>
              <a:path extrusionOk="0" h="659764" w="838200">
                <a:moveTo>
                  <a:pt x="232905" y="370840"/>
                </a:moveTo>
                <a:lnTo>
                  <a:pt x="229057" y="372110"/>
                </a:lnTo>
                <a:lnTo>
                  <a:pt x="229057" y="372922"/>
                </a:lnTo>
                <a:lnTo>
                  <a:pt x="232905" y="370840"/>
                </a:lnTo>
                <a:close/>
              </a:path>
              <a:path extrusionOk="0" h="659764" w="838200">
                <a:moveTo>
                  <a:pt x="252285" y="354330"/>
                </a:moveTo>
                <a:lnTo>
                  <a:pt x="249161" y="356450"/>
                </a:lnTo>
                <a:lnTo>
                  <a:pt x="249364" y="356870"/>
                </a:lnTo>
                <a:lnTo>
                  <a:pt x="252285" y="354330"/>
                </a:lnTo>
                <a:close/>
              </a:path>
              <a:path extrusionOk="0" h="659764" w="838200">
                <a:moveTo>
                  <a:pt x="274942" y="339661"/>
                </a:moveTo>
                <a:lnTo>
                  <a:pt x="274904" y="338696"/>
                </a:lnTo>
                <a:lnTo>
                  <a:pt x="274345" y="338023"/>
                </a:lnTo>
                <a:lnTo>
                  <a:pt x="272859" y="338175"/>
                </a:lnTo>
                <a:lnTo>
                  <a:pt x="273697" y="338480"/>
                </a:lnTo>
                <a:lnTo>
                  <a:pt x="274320" y="339051"/>
                </a:lnTo>
                <a:lnTo>
                  <a:pt x="274942" y="339661"/>
                </a:lnTo>
                <a:close/>
              </a:path>
              <a:path extrusionOk="0" h="659764" w="838200">
                <a:moveTo>
                  <a:pt x="308749" y="302348"/>
                </a:moveTo>
                <a:lnTo>
                  <a:pt x="308025" y="303530"/>
                </a:lnTo>
                <a:lnTo>
                  <a:pt x="308737" y="303339"/>
                </a:lnTo>
                <a:lnTo>
                  <a:pt x="308749" y="302348"/>
                </a:lnTo>
                <a:close/>
              </a:path>
              <a:path extrusionOk="0" h="659764" w="838200">
                <a:moveTo>
                  <a:pt x="311124" y="298450"/>
                </a:moveTo>
                <a:lnTo>
                  <a:pt x="308800" y="298450"/>
                </a:lnTo>
                <a:lnTo>
                  <a:pt x="308749" y="302348"/>
                </a:lnTo>
                <a:lnTo>
                  <a:pt x="311124" y="298450"/>
                </a:lnTo>
                <a:close/>
              </a:path>
              <a:path extrusionOk="0" h="659764" w="838200">
                <a:moveTo>
                  <a:pt x="338353" y="267360"/>
                </a:moveTo>
                <a:lnTo>
                  <a:pt x="333705" y="266687"/>
                </a:lnTo>
                <a:lnTo>
                  <a:pt x="334378" y="268033"/>
                </a:lnTo>
                <a:lnTo>
                  <a:pt x="335864" y="268871"/>
                </a:lnTo>
                <a:lnTo>
                  <a:pt x="338353" y="267360"/>
                </a:lnTo>
                <a:close/>
              </a:path>
              <a:path extrusionOk="0" h="659764" w="838200">
                <a:moveTo>
                  <a:pt x="352755" y="259080"/>
                </a:moveTo>
                <a:lnTo>
                  <a:pt x="345617" y="256540"/>
                </a:lnTo>
                <a:lnTo>
                  <a:pt x="344017" y="260350"/>
                </a:lnTo>
                <a:lnTo>
                  <a:pt x="336511" y="260350"/>
                </a:lnTo>
                <a:lnTo>
                  <a:pt x="339102" y="261620"/>
                </a:lnTo>
                <a:lnTo>
                  <a:pt x="350532" y="262674"/>
                </a:lnTo>
                <a:lnTo>
                  <a:pt x="352755" y="259080"/>
                </a:lnTo>
                <a:close/>
              </a:path>
              <a:path extrusionOk="0" h="659764" w="838200">
                <a:moveTo>
                  <a:pt x="352818" y="262877"/>
                </a:moveTo>
                <a:lnTo>
                  <a:pt x="350532" y="262674"/>
                </a:lnTo>
                <a:lnTo>
                  <a:pt x="349618" y="264160"/>
                </a:lnTo>
                <a:lnTo>
                  <a:pt x="351332" y="263474"/>
                </a:lnTo>
                <a:lnTo>
                  <a:pt x="350888" y="266700"/>
                </a:lnTo>
                <a:lnTo>
                  <a:pt x="350316" y="267970"/>
                </a:lnTo>
                <a:lnTo>
                  <a:pt x="350710" y="267970"/>
                </a:lnTo>
                <a:lnTo>
                  <a:pt x="352666" y="263525"/>
                </a:lnTo>
                <a:lnTo>
                  <a:pt x="352018" y="263194"/>
                </a:lnTo>
                <a:lnTo>
                  <a:pt x="352780" y="262890"/>
                </a:lnTo>
                <a:close/>
              </a:path>
              <a:path extrusionOk="0" h="659764" w="838200">
                <a:moveTo>
                  <a:pt x="365163" y="262521"/>
                </a:moveTo>
                <a:lnTo>
                  <a:pt x="364210" y="262890"/>
                </a:lnTo>
                <a:lnTo>
                  <a:pt x="365010" y="262890"/>
                </a:lnTo>
                <a:lnTo>
                  <a:pt x="365163" y="262521"/>
                </a:lnTo>
                <a:close/>
              </a:path>
              <a:path extrusionOk="0" h="659764" w="838200">
                <a:moveTo>
                  <a:pt x="367487" y="261620"/>
                </a:moveTo>
                <a:lnTo>
                  <a:pt x="366001" y="260350"/>
                </a:lnTo>
                <a:lnTo>
                  <a:pt x="365163" y="262521"/>
                </a:lnTo>
                <a:lnTo>
                  <a:pt x="367487" y="261620"/>
                </a:lnTo>
                <a:close/>
              </a:path>
              <a:path extrusionOk="0" h="659764" w="838200">
                <a:moveTo>
                  <a:pt x="375869" y="247650"/>
                </a:moveTo>
                <a:lnTo>
                  <a:pt x="374192" y="248920"/>
                </a:lnTo>
                <a:lnTo>
                  <a:pt x="375869" y="247650"/>
                </a:lnTo>
                <a:close/>
              </a:path>
              <a:path extrusionOk="0" h="659764" w="838200">
                <a:moveTo>
                  <a:pt x="384594" y="239610"/>
                </a:moveTo>
                <a:lnTo>
                  <a:pt x="380644" y="235851"/>
                </a:lnTo>
                <a:lnTo>
                  <a:pt x="379806" y="236334"/>
                </a:lnTo>
                <a:lnTo>
                  <a:pt x="384594" y="239610"/>
                </a:lnTo>
                <a:close/>
              </a:path>
              <a:path extrusionOk="0" h="659764" w="838200">
                <a:moveTo>
                  <a:pt x="391325" y="231140"/>
                </a:moveTo>
                <a:lnTo>
                  <a:pt x="390486" y="231140"/>
                </a:lnTo>
                <a:lnTo>
                  <a:pt x="390563" y="231406"/>
                </a:lnTo>
                <a:lnTo>
                  <a:pt x="391325" y="231140"/>
                </a:lnTo>
                <a:close/>
              </a:path>
              <a:path extrusionOk="0" h="659764" w="838200">
                <a:moveTo>
                  <a:pt x="412051" y="202907"/>
                </a:moveTo>
                <a:lnTo>
                  <a:pt x="409295" y="206197"/>
                </a:lnTo>
                <a:lnTo>
                  <a:pt x="410972" y="205232"/>
                </a:lnTo>
                <a:lnTo>
                  <a:pt x="412051" y="202907"/>
                </a:lnTo>
                <a:close/>
              </a:path>
              <a:path extrusionOk="0" h="659764" w="838200">
                <a:moveTo>
                  <a:pt x="418274" y="207124"/>
                </a:moveTo>
                <a:lnTo>
                  <a:pt x="413727" y="201930"/>
                </a:lnTo>
                <a:lnTo>
                  <a:pt x="412051" y="202907"/>
                </a:lnTo>
                <a:lnTo>
                  <a:pt x="418274" y="207124"/>
                </a:lnTo>
                <a:close/>
              </a:path>
              <a:path extrusionOk="0" h="659764" w="838200">
                <a:moveTo>
                  <a:pt x="446493" y="189369"/>
                </a:moveTo>
                <a:lnTo>
                  <a:pt x="446417" y="189052"/>
                </a:lnTo>
                <a:lnTo>
                  <a:pt x="446328" y="188785"/>
                </a:lnTo>
                <a:lnTo>
                  <a:pt x="446189" y="188544"/>
                </a:lnTo>
                <a:lnTo>
                  <a:pt x="446252" y="189458"/>
                </a:lnTo>
                <a:lnTo>
                  <a:pt x="446405" y="189369"/>
                </a:lnTo>
                <a:close/>
              </a:path>
              <a:path extrusionOk="0" h="659764" w="838200">
                <a:moveTo>
                  <a:pt x="472325" y="166370"/>
                </a:moveTo>
                <a:lnTo>
                  <a:pt x="469823" y="170180"/>
                </a:lnTo>
                <a:lnTo>
                  <a:pt x="472325" y="166370"/>
                </a:lnTo>
                <a:close/>
              </a:path>
              <a:path extrusionOk="0" h="659764" w="838200">
                <a:moveTo>
                  <a:pt x="481939" y="163830"/>
                </a:moveTo>
                <a:lnTo>
                  <a:pt x="481799" y="163830"/>
                </a:lnTo>
                <a:lnTo>
                  <a:pt x="480923" y="165100"/>
                </a:lnTo>
                <a:lnTo>
                  <a:pt x="481939" y="163830"/>
                </a:lnTo>
                <a:close/>
              </a:path>
              <a:path extrusionOk="0" h="659764" w="838200">
                <a:moveTo>
                  <a:pt x="529297" y="129171"/>
                </a:moveTo>
                <a:lnTo>
                  <a:pt x="527443" y="129540"/>
                </a:lnTo>
                <a:lnTo>
                  <a:pt x="526122" y="130810"/>
                </a:lnTo>
                <a:lnTo>
                  <a:pt x="529297" y="129171"/>
                </a:lnTo>
                <a:close/>
              </a:path>
              <a:path extrusionOk="0" h="659764" w="838200">
                <a:moveTo>
                  <a:pt x="544842" y="119443"/>
                </a:moveTo>
                <a:lnTo>
                  <a:pt x="542391" y="118110"/>
                </a:lnTo>
                <a:lnTo>
                  <a:pt x="539584" y="123190"/>
                </a:lnTo>
                <a:lnTo>
                  <a:pt x="544842" y="119443"/>
                </a:lnTo>
                <a:close/>
              </a:path>
              <a:path extrusionOk="0" h="659764" w="838200">
                <a:moveTo>
                  <a:pt x="548500" y="116840"/>
                </a:moveTo>
                <a:lnTo>
                  <a:pt x="544842" y="119443"/>
                </a:lnTo>
                <a:lnTo>
                  <a:pt x="546862" y="120561"/>
                </a:lnTo>
                <a:lnTo>
                  <a:pt x="548500" y="116840"/>
                </a:lnTo>
                <a:close/>
              </a:path>
              <a:path extrusionOk="0" h="659764" w="838200">
                <a:moveTo>
                  <a:pt x="566597" y="113030"/>
                </a:moveTo>
                <a:lnTo>
                  <a:pt x="563257" y="113030"/>
                </a:lnTo>
                <a:lnTo>
                  <a:pt x="564095" y="114579"/>
                </a:lnTo>
                <a:lnTo>
                  <a:pt x="564946" y="114300"/>
                </a:lnTo>
                <a:lnTo>
                  <a:pt x="566597" y="113030"/>
                </a:lnTo>
                <a:close/>
              </a:path>
              <a:path extrusionOk="0" h="659764" w="838200">
                <a:moveTo>
                  <a:pt x="570179" y="113030"/>
                </a:moveTo>
                <a:lnTo>
                  <a:pt x="568693" y="106680"/>
                </a:lnTo>
                <a:lnTo>
                  <a:pt x="568248" y="111760"/>
                </a:lnTo>
                <a:lnTo>
                  <a:pt x="566597" y="113030"/>
                </a:lnTo>
                <a:lnTo>
                  <a:pt x="570179" y="113030"/>
                </a:lnTo>
                <a:close/>
              </a:path>
              <a:path extrusionOk="0" h="659764" w="838200">
                <a:moveTo>
                  <a:pt x="571182" y="113030"/>
                </a:moveTo>
                <a:lnTo>
                  <a:pt x="570179" y="113030"/>
                </a:lnTo>
                <a:lnTo>
                  <a:pt x="570776" y="115570"/>
                </a:lnTo>
                <a:lnTo>
                  <a:pt x="571182" y="113030"/>
                </a:lnTo>
                <a:close/>
              </a:path>
              <a:path extrusionOk="0" h="659764" w="838200">
                <a:moveTo>
                  <a:pt x="599401" y="139700"/>
                </a:moveTo>
                <a:lnTo>
                  <a:pt x="598233" y="139700"/>
                </a:lnTo>
                <a:lnTo>
                  <a:pt x="599363" y="135890"/>
                </a:lnTo>
                <a:lnTo>
                  <a:pt x="593915" y="143510"/>
                </a:lnTo>
                <a:lnTo>
                  <a:pt x="596417" y="142240"/>
                </a:lnTo>
                <a:lnTo>
                  <a:pt x="599401" y="139700"/>
                </a:lnTo>
                <a:close/>
              </a:path>
              <a:path extrusionOk="0" h="659764" w="838200">
                <a:moveTo>
                  <a:pt x="601992" y="132080"/>
                </a:moveTo>
                <a:lnTo>
                  <a:pt x="598157" y="133642"/>
                </a:lnTo>
                <a:lnTo>
                  <a:pt x="599338" y="135851"/>
                </a:lnTo>
                <a:lnTo>
                  <a:pt x="601992" y="132080"/>
                </a:lnTo>
                <a:close/>
              </a:path>
              <a:path extrusionOk="0" h="659764" w="838200">
                <a:moveTo>
                  <a:pt x="606806" y="130810"/>
                </a:moveTo>
                <a:lnTo>
                  <a:pt x="606780" y="129540"/>
                </a:lnTo>
                <a:lnTo>
                  <a:pt x="606158" y="130810"/>
                </a:lnTo>
                <a:lnTo>
                  <a:pt x="606806" y="130810"/>
                </a:lnTo>
                <a:close/>
              </a:path>
              <a:path extrusionOk="0" h="659764" w="838200">
                <a:moveTo>
                  <a:pt x="704138" y="29946"/>
                </a:moveTo>
                <a:lnTo>
                  <a:pt x="701865" y="30480"/>
                </a:lnTo>
                <a:lnTo>
                  <a:pt x="703757" y="30480"/>
                </a:lnTo>
                <a:lnTo>
                  <a:pt x="704138" y="29946"/>
                </a:lnTo>
                <a:close/>
              </a:path>
              <a:path extrusionOk="0" h="659764" w="838200">
                <a:moveTo>
                  <a:pt x="785037" y="6350"/>
                </a:moveTo>
                <a:lnTo>
                  <a:pt x="784771" y="6350"/>
                </a:lnTo>
                <a:lnTo>
                  <a:pt x="784936" y="6388"/>
                </a:lnTo>
                <a:close/>
              </a:path>
              <a:path extrusionOk="0" h="659764" w="838200">
                <a:moveTo>
                  <a:pt x="792797" y="4572"/>
                </a:moveTo>
                <a:lnTo>
                  <a:pt x="792137" y="5080"/>
                </a:lnTo>
                <a:lnTo>
                  <a:pt x="792467" y="5257"/>
                </a:lnTo>
                <a:lnTo>
                  <a:pt x="792632" y="5080"/>
                </a:lnTo>
                <a:lnTo>
                  <a:pt x="792797" y="4572"/>
                </a:lnTo>
                <a:close/>
              </a:path>
              <a:path extrusionOk="0" h="659764" w="838200">
                <a:moveTo>
                  <a:pt x="795413" y="2540"/>
                </a:moveTo>
                <a:lnTo>
                  <a:pt x="793813" y="1270"/>
                </a:lnTo>
                <a:lnTo>
                  <a:pt x="792797" y="4572"/>
                </a:lnTo>
                <a:lnTo>
                  <a:pt x="795413" y="2540"/>
                </a:lnTo>
                <a:close/>
              </a:path>
              <a:path extrusionOk="0" h="659764" w="838200">
                <a:moveTo>
                  <a:pt x="831735" y="21590"/>
                </a:moveTo>
                <a:lnTo>
                  <a:pt x="828548" y="22860"/>
                </a:lnTo>
                <a:lnTo>
                  <a:pt x="828509" y="21590"/>
                </a:lnTo>
                <a:lnTo>
                  <a:pt x="828421" y="17780"/>
                </a:lnTo>
                <a:lnTo>
                  <a:pt x="820420" y="6350"/>
                </a:lnTo>
                <a:lnTo>
                  <a:pt x="819873" y="5080"/>
                </a:lnTo>
                <a:lnTo>
                  <a:pt x="817689" y="0"/>
                </a:lnTo>
                <a:lnTo>
                  <a:pt x="815822" y="5080"/>
                </a:lnTo>
                <a:lnTo>
                  <a:pt x="811657" y="2540"/>
                </a:lnTo>
                <a:lnTo>
                  <a:pt x="802309" y="0"/>
                </a:lnTo>
                <a:lnTo>
                  <a:pt x="797382" y="0"/>
                </a:lnTo>
                <a:lnTo>
                  <a:pt x="794575" y="6350"/>
                </a:lnTo>
                <a:lnTo>
                  <a:pt x="792467" y="5257"/>
                </a:lnTo>
                <a:lnTo>
                  <a:pt x="790244" y="7620"/>
                </a:lnTo>
                <a:lnTo>
                  <a:pt x="784936" y="6388"/>
                </a:lnTo>
                <a:lnTo>
                  <a:pt x="781608" y="7620"/>
                </a:lnTo>
                <a:lnTo>
                  <a:pt x="778624" y="7620"/>
                </a:lnTo>
                <a:lnTo>
                  <a:pt x="775766" y="8890"/>
                </a:lnTo>
                <a:lnTo>
                  <a:pt x="772947" y="8890"/>
                </a:lnTo>
                <a:lnTo>
                  <a:pt x="770356" y="10160"/>
                </a:lnTo>
                <a:lnTo>
                  <a:pt x="767626" y="10160"/>
                </a:lnTo>
                <a:lnTo>
                  <a:pt x="762190" y="11430"/>
                </a:lnTo>
                <a:lnTo>
                  <a:pt x="756335" y="11430"/>
                </a:lnTo>
                <a:lnTo>
                  <a:pt x="748195" y="12700"/>
                </a:lnTo>
                <a:lnTo>
                  <a:pt x="750951" y="16510"/>
                </a:lnTo>
                <a:lnTo>
                  <a:pt x="747458" y="17780"/>
                </a:lnTo>
                <a:lnTo>
                  <a:pt x="746252" y="16510"/>
                </a:lnTo>
                <a:lnTo>
                  <a:pt x="744296" y="16510"/>
                </a:lnTo>
                <a:lnTo>
                  <a:pt x="745223" y="19050"/>
                </a:lnTo>
                <a:lnTo>
                  <a:pt x="748423" y="17780"/>
                </a:lnTo>
                <a:lnTo>
                  <a:pt x="751725" y="17780"/>
                </a:lnTo>
                <a:lnTo>
                  <a:pt x="752957" y="21590"/>
                </a:lnTo>
                <a:lnTo>
                  <a:pt x="746023" y="19050"/>
                </a:lnTo>
                <a:lnTo>
                  <a:pt x="729894" y="24130"/>
                </a:lnTo>
                <a:lnTo>
                  <a:pt x="723430" y="21590"/>
                </a:lnTo>
                <a:lnTo>
                  <a:pt x="718464" y="24130"/>
                </a:lnTo>
                <a:lnTo>
                  <a:pt x="726973" y="26670"/>
                </a:lnTo>
                <a:lnTo>
                  <a:pt x="722007" y="27940"/>
                </a:lnTo>
                <a:lnTo>
                  <a:pt x="719569" y="26670"/>
                </a:lnTo>
                <a:lnTo>
                  <a:pt x="719810" y="30480"/>
                </a:lnTo>
                <a:lnTo>
                  <a:pt x="716356" y="30480"/>
                </a:lnTo>
                <a:lnTo>
                  <a:pt x="714819" y="29210"/>
                </a:lnTo>
                <a:lnTo>
                  <a:pt x="713270" y="27940"/>
                </a:lnTo>
                <a:lnTo>
                  <a:pt x="712165" y="26670"/>
                </a:lnTo>
                <a:lnTo>
                  <a:pt x="713054" y="26670"/>
                </a:lnTo>
                <a:lnTo>
                  <a:pt x="714133" y="25400"/>
                </a:lnTo>
                <a:lnTo>
                  <a:pt x="714870" y="24130"/>
                </a:lnTo>
                <a:lnTo>
                  <a:pt x="709218" y="22860"/>
                </a:lnTo>
                <a:lnTo>
                  <a:pt x="704138" y="29946"/>
                </a:lnTo>
                <a:lnTo>
                  <a:pt x="707237" y="29210"/>
                </a:lnTo>
                <a:lnTo>
                  <a:pt x="697369" y="35560"/>
                </a:lnTo>
                <a:lnTo>
                  <a:pt x="686676" y="40640"/>
                </a:lnTo>
                <a:lnTo>
                  <a:pt x="676427" y="46990"/>
                </a:lnTo>
                <a:lnTo>
                  <a:pt x="667943" y="54610"/>
                </a:lnTo>
                <a:lnTo>
                  <a:pt x="669886" y="55880"/>
                </a:lnTo>
                <a:lnTo>
                  <a:pt x="665213" y="59690"/>
                </a:lnTo>
                <a:lnTo>
                  <a:pt x="661555" y="60960"/>
                </a:lnTo>
                <a:lnTo>
                  <a:pt x="657542" y="62230"/>
                </a:lnTo>
                <a:lnTo>
                  <a:pt x="651827" y="66040"/>
                </a:lnTo>
                <a:lnTo>
                  <a:pt x="651941" y="64770"/>
                </a:lnTo>
                <a:lnTo>
                  <a:pt x="650963" y="67310"/>
                </a:lnTo>
                <a:lnTo>
                  <a:pt x="648779" y="69850"/>
                </a:lnTo>
                <a:lnTo>
                  <a:pt x="645909" y="71120"/>
                </a:lnTo>
                <a:lnTo>
                  <a:pt x="646569" y="69850"/>
                </a:lnTo>
                <a:lnTo>
                  <a:pt x="647242" y="68580"/>
                </a:lnTo>
                <a:lnTo>
                  <a:pt x="638721" y="69850"/>
                </a:lnTo>
                <a:lnTo>
                  <a:pt x="640727" y="66040"/>
                </a:lnTo>
                <a:lnTo>
                  <a:pt x="636803" y="71120"/>
                </a:lnTo>
                <a:lnTo>
                  <a:pt x="635736" y="73660"/>
                </a:lnTo>
                <a:lnTo>
                  <a:pt x="635673" y="76200"/>
                </a:lnTo>
                <a:lnTo>
                  <a:pt x="634746" y="82550"/>
                </a:lnTo>
                <a:lnTo>
                  <a:pt x="631456" y="80010"/>
                </a:lnTo>
                <a:lnTo>
                  <a:pt x="630809" y="83820"/>
                </a:lnTo>
                <a:lnTo>
                  <a:pt x="631482" y="85090"/>
                </a:lnTo>
                <a:lnTo>
                  <a:pt x="626910" y="88900"/>
                </a:lnTo>
                <a:lnTo>
                  <a:pt x="628205" y="86360"/>
                </a:lnTo>
                <a:lnTo>
                  <a:pt x="629500" y="83820"/>
                </a:lnTo>
                <a:lnTo>
                  <a:pt x="620991" y="86360"/>
                </a:lnTo>
                <a:lnTo>
                  <a:pt x="623595" y="80010"/>
                </a:lnTo>
                <a:lnTo>
                  <a:pt x="615556" y="82550"/>
                </a:lnTo>
                <a:lnTo>
                  <a:pt x="611124" y="87630"/>
                </a:lnTo>
                <a:lnTo>
                  <a:pt x="607415" y="91440"/>
                </a:lnTo>
                <a:lnTo>
                  <a:pt x="601510" y="90170"/>
                </a:lnTo>
                <a:lnTo>
                  <a:pt x="603453" y="93980"/>
                </a:lnTo>
                <a:lnTo>
                  <a:pt x="607326" y="93980"/>
                </a:lnTo>
                <a:lnTo>
                  <a:pt x="610844" y="92710"/>
                </a:lnTo>
                <a:lnTo>
                  <a:pt x="611720" y="92710"/>
                </a:lnTo>
                <a:lnTo>
                  <a:pt x="615594" y="93980"/>
                </a:lnTo>
                <a:lnTo>
                  <a:pt x="611555" y="100330"/>
                </a:lnTo>
                <a:lnTo>
                  <a:pt x="607809" y="101600"/>
                </a:lnTo>
                <a:lnTo>
                  <a:pt x="604342" y="101600"/>
                </a:lnTo>
                <a:lnTo>
                  <a:pt x="599414" y="100330"/>
                </a:lnTo>
                <a:lnTo>
                  <a:pt x="593585" y="99060"/>
                </a:lnTo>
                <a:lnTo>
                  <a:pt x="588225" y="100164"/>
                </a:lnTo>
                <a:lnTo>
                  <a:pt x="587933" y="99060"/>
                </a:lnTo>
                <a:lnTo>
                  <a:pt x="584365" y="99060"/>
                </a:lnTo>
                <a:lnTo>
                  <a:pt x="584504" y="105410"/>
                </a:lnTo>
                <a:lnTo>
                  <a:pt x="578561" y="104140"/>
                </a:lnTo>
                <a:lnTo>
                  <a:pt x="579589" y="110490"/>
                </a:lnTo>
                <a:lnTo>
                  <a:pt x="575830" y="108927"/>
                </a:lnTo>
                <a:lnTo>
                  <a:pt x="576021" y="107950"/>
                </a:lnTo>
                <a:lnTo>
                  <a:pt x="576529" y="105410"/>
                </a:lnTo>
                <a:lnTo>
                  <a:pt x="572617" y="104140"/>
                </a:lnTo>
                <a:lnTo>
                  <a:pt x="571182" y="113030"/>
                </a:lnTo>
                <a:lnTo>
                  <a:pt x="575017" y="113030"/>
                </a:lnTo>
                <a:lnTo>
                  <a:pt x="575348" y="111391"/>
                </a:lnTo>
                <a:lnTo>
                  <a:pt x="576910" y="114300"/>
                </a:lnTo>
                <a:lnTo>
                  <a:pt x="580872" y="110490"/>
                </a:lnTo>
                <a:lnTo>
                  <a:pt x="583526" y="107950"/>
                </a:lnTo>
                <a:lnTo>
                  <a:pt x="580263" y="111760"/>
                </a:lnTo>
                <a:lnTo>
                  <a:pt x="581012" y="121920"/>
                </a:lnTo>
                <a:lnTo>
                  <a:pt x="571690" y="123190"/>
                </a:lnTo>
                <a:lnTo>
                  <a:pt x="571423" y="121920"/>
                </a:lnTo>
                <a:lnTo>
                  <a:pt x="571766" y="120650"/>
                </a:lnTo>
                <a:lnTo>
                  <a:pt x="572427" y="118110"/>
                </a:lnTo>
                <a:lnTo>
                  <a:pt x="573265" y="116840"/>
                </a:lnTo>
                <a:lnTo>
                  <a:pt x="570014" y="115570"/>
                </a:lnTo>
                <a:lnTo>
                  <a:pt x="570103" y="120650"/>
                </a:lnTo>
                <a:lnTo>
                  <a:pt x="566724" y="119380"/>
                </a:lnTo>
                <a:lnTo>
                  <a:pt x="564095" y="114579"/>
                </a:lnTo>
                <a:lnTo>
                  <a:pt x="560997" y="115570"/>
                </a:lnTo>
                <a:lnTo>
                  <a:pt x="558584" y="120650"/>
                </a:lnTo>
                <a:lnTo>
                  <a:pt x="556501" y="116840"/>
                </a:lnTo>
                <a:lnTo>
                  <a:pt x="555993" y="118110"/>
                </a:lnTo>
                <a:lnTo>
                  <a:pt x="555345" y="121920"/>
                </a:lnTo>
                <a:lnTo>
                  <a:pt x="553694" y="121920"/>
                </a:lnTo>
                <a:lnTo>
                  <a:pt x="553415" y="115570"/>
                </a:lnTo>
                <a:lnTo>
                  <a:pt x="551688" y="123190"/>
                </a:lnTo>
                <a:lnTo>
                  <a:pt x="546862" y="120561"/>
                </a:lnTo>
                <a:lnTo>
                  <a:pt x="544588" y="125730"/>
                </a:lnTo>
                <a:lnTo>
                  <a:pt x="550202" y="125730"/>
                </a:lnTo>
                <a:lnTo>
                  <a:pt x="544766" y="130810"/>
                </a:lnTo>
                <a:lnTo>
                  <a:pt x="539508" y="129552"/>
                </a:lnTo>
                <a:lnTo>
                  <a:pt x="536511" y="128270"/>
                </a:lnTo>
                <a:lnTo>
                  <a:pt x="533539" y="127000"/>
                </a:lnTo>
                <a:lnTo>
                  <a:pt x="529297" y="129171"/>
                </a:lnTo>
                <a:lnTo>
                  <a:pt x="533933" y="128270"/>
                </a:lnTo>
                <a:lnTo>
                  <a:pt x="532472" y="132080"/>
                </a:lnTo>
                <a:lnTo>
                  <a:pt x="529602" y="133350"/>
                </a:lnTo>
                <a:lnTo>
                  <a:pt x="522770" y="133350"/>
                </a:lnTo>
                <a:lnTo>
                  <a:pt x="520141" y="135890"/>
                </a:lnTo>
                <a:lnTo>
                  <a:pt x="521614" y="137160"/>
                </a:lnTo>
                <a:lnTo>
                  <a:pt x="524154" y="138430"/>
                </a:lnTo>
                <a:lnTo>
                  <a:pt x="524713" y="140970"/>
                </a:lnTo>
                <a:lnTo>
                  <a:pt x="518871" y="138430"/>
                </a:lnTo>
                <a:lnTo>
                  <a:pt x="522008" y="144780"/>
                </a:lnTo>
                <a:lnTo>
                  <a:pt x="519468" y="148590"/>
                </a:lnTo>
                <a:lnTo>
                  <a:pt x="516851" y="144780"/>
                </a:lnTo>
                <a:lnTo>
                  <a:pt x="512559" y="148590"/>
                </a:lnTo>
                <a:lnTo>
                  <a:pt x="512953" y="152400"/>
                </a:lnTo>
                <a:lnTo>
                  <a:pt x="513461" y="154940"/>
                </a:lnTo>
                <a:lnTo>
                  <a:pt x="509498" y="157480"/>
                </a:lnTo>
                <a:lnTo>
                  <a:pt x="509473" y="154940"/>
                </a:lnTo>
                <a:lnTo>
                  <a:pt x="509409" y="149860"/>
                </a:lnTo>
                <a:lnTo>
                  <a:pt x="506006" y="154940"/>
                </a:lnTo>
                <a:lnTo>
                  <a:pt x="503936" y="149860"/>
                </a:lnTo>
                <a:lnTo>
                  <a:pt x="501421" y="156210"/>
                </a:lnTo>
                <a:lnTo>
                  <a:pt x="499364" y="156210"/>
                </a:lnTo>
                <a:lnTo>
                  <a:pt x="493979" y="158750"/>
                </a:lnTo>
                <a:lnTo>
                  <a:pt x="496874" y="160020"/>
                </a:lnTo>
                <a:lnTo>
                  <a:pt x="498144" y="165100"/>
                </a:lnTo>
                <a:lnTo>
                  <a:pt x="494195" y="168910"/>
                </a:lnTo>
                <a:lnTo>
                  <a:pt x="489877" y="167640"/>
                </a:lnTo>
                <a:lnTo>
                  <a:pt x="493229" y="163830"/>
                </a:lnTo>
                <a:lnTo>
                  <a:pt x="487895" y="168910"/>
                </a:lnTo>
                <a:lnTo>
                  <a:pt x="487527" y="165100"/>
                </a:lnTo>
                <a:lnTo>
                  <a:pt x="486879" y="161290"/>
                </a:lnTo>
                <a:lnTo>
                  <a:pt x="491794" y="162560"/>
                </a:lnTo>
                <a:lnTo>
                  <a:pt x="491197" y="161290"/>
                </a:lnTo>
                <a:lnTo>
                  <a:pt x="491413" y="160020"/>
                </a:lnTo>
                <a:lnTo>
                  <a:pt x="490842" y="158750"/>
                </a:lnTo>
                <a:lnTo>
                  <a:pt x="486067" y="157480"/>
                </a:lnTo>
                <a:lnTo>
                  <a:pt x="482955" y="162560"/>
                </a:lnTo>
                <a:lnTo>
                  <a:pt x="481939" y="163830"/>
                </a:lnTo>
                <a:lnTo>
                  <a:pt x="483768" y="163830"/>
                </a:lnTo>
                <a:lnTo>
                  <a:pt x="479145" y="175260"/>
                </a:lnTo>
                <a:lnTo>
                  <a:pt x="476821" y="173990"/>
                </a:lnTo>
                <a:lnTo>
                  <a:pt x="477304" y="170180"/>
                </a:lnTo>
                <a:lnTo>
                  <a:pt x="475907" y="172720"/>
                </a:lnTo>
                <a:lnTo>
                  <a:pt x="475983" y="175260"/>
                </a:lnTo>
                <a:lnTo>
                  <a:pt x="473735" y="176530"/>
                </a:lnTo>
                <a:lnTo>
                  <a:pt x="472960" y="175260"/>
                </a:lnTo>
                <a:lnTo>
                  <a:pt x="472198" y="173990"/>
                </a:lnTo>
                <a:lnTo>
                  <a:pt x="469887" y="170281"/>
                </a:lnTo>
                <a:lnTo>
                  <a:pt x="466813" y="175260"/>
                </a:lnTo>
                <a:lnTo>
                  <a:pt x="460171" y="175260"/>
                </a:lnTo>
                <a:lnTo>
                  <a:pt x="460387" y="172720"/>
                </a:lnTo>
                <a:lnTo>
                  <a:pt x="454761" y="175260"/>
                </a:lnTo>
                <a:lnTo>
                  <a:pt x="453948" y="186690"/>
                </a:lnTo>
                <a:lnTo>
                  <a:pt x="446493" y="189230"/>
                </a:lnTo>
                <a:lnTo>
                  <a:pt x="446620" y="189230"/>
                </a:lnTo>
                <a:lnTo>
                  <a:pt x="446417" y="190500"/>
                </a:lnTo>
                <a:lnTo>
                  <a:pt x="445516" y="191770"/>
                </a:lnTo>
                <a:lnTo>
                  <a:pt x="439572" y="195580"/>
                </a:lnTo>
                <a:lnTo>
                  <a:pt x="432117" y="195580"/>
                </a:lnTo>
                <a:lnTo>
                  <a:pt x="428764" y="204470"/>
                </a:lnTo>
                <a:lnTo>
                  <a:pt x="421195" y="201930"/>
                </a:lnTo>
                <a:lnTo>
                  <a:pt x="420903" y="204470"/>
                </a:lnTo>
                <a:lnTo>
                  <a:pt x="423760" y="205740"/>
                </a:lnTo>
                <a:lnTo>
                  <a:pt x="426085" y="208280"/>
                </a:lnTo>
                <a:lnTo>
                  <a:pt x="424268" y="212090"/>
                </a:lnTo>
                <a:lnTo>
                  <a:pt x="419658" y="218440"/>
                </a:lnTo>
                <a:lnTo>
                  <a:pt x="418680" y="209550"/>
                </a:lnTo>
                <a:lnTo>
                  <a:pt x="415518" y="209550"/>
                </a:lnTo>
                <a:lnTo>
                  <a:pt x="414591" y="214630"/>
                </a:lnTo>
                <a:lnTo>
                  <a:pt x="413626" y="223520"/>
                </a:lnTo>
                <a:lnTo>
                  <a:pt x="405028" y="223520"/>
                </a:lnTo>
                <a:lnTo>
                  <a:pt x="406057" y="220980"/>
                </a:lnTo>
                <a:lnTo>
                  <a:pt x="408051" y="220980"/>
                </a:lnTo>
                <a:lnTo>
                  <a:pt x="409384" y="219710"/>
                </a:lnTo>
                <a:lnTo>
                  <a:pt x="403085" y="219710"/>
                </a:lnTo>
                <a:lnTo>
                  <a:pt x="404380" y="210820"/>
                </a:lnTo>
                <a:lnTo>
                  <a:pt x="409219" y="209550"/>
                </a:lnTo>
                <a:lnTo>
                  <a:pt x="402272" y="208280"/>
                </a:lnTo>
                <a:lnTo>
                  <a:pt x="403021" y="215900"/>
                </a:lnTo>
                <a:lnTo>
                  <a:pt x="393522" y="226060"/>
                </a:lnTo>
                <a:lnTo>
                  <a:pt x="394296" y="232410"/>
                </a:lnTo>
                <a:lnTo>
                  <a:pt x="390817" y="232410"/>
                </a:lnTo>
                <a:lnTo>
                  <a:pt x="390563" y="231406"/>
                </a:lnTo>
                <a:lnTo>
                  <a:pt x="387692" y="232410"/>
                </a:lnTo>
                <a:lnTo>
                  <a:pt x="387832" y="236220"/>
                </a:lnTo>
                <a:lnTo>
                  <a:pt x="388200" y="241300"/>
                </a:lnTo>
                <a:lnTo>
                  <a:pt x="385191" y="245110"/>
                </a:lnTo>
                <a:lnTo>
                  <a:pt x="382244" y="246380"/>
                </a:lnTo>
                <a:lnTo>
                  <a:pt x="379488" y="245110"/>
                </a:lnTo>
                <a:lnTo>
                  <a:pt x="380161" y="242570"/>
                </a:lnTo>
                <a:lnTo>
                  <a:pt x="376859" y="250190"/>
                </a:lnTo>
                <a:lnTo>
                  <a:pt x="375183" y="250190"/>
                </a:lnTo>
                <a:lnTo>
                  <a:pt x="374281" y="249021"/>
                </a:lnTo>
                <a:lnTo>
                  <a:pt x="368490" y="254000"/>
                </a:lnTo>
                <a:lnTo>
                  <a:pt x="368325" y="254000"/>
                </a:lnTo>
                <a:lnTo>
                  <a:pt x="368249" y="257810"/>
                </a:lnTo>
                <a:lnTo>
                  <a:pt x="367753" y="261620"/>
                </a:lnTo>
                <a:lnTo>
                  <a:pt x="367322" y="262890"/>
                </a:lnTo>
                <a:lnTo>
                  <a:pt x="365010" y="262890"/>
                </a:lnTo>
                <a:lnTo>
                  <a:pt x="363537" y="266700"/>
                </a:lnTo>
                <a:lnTo>
                  <a:pt x="359727" y="265430"/>
                </a:lnTo>
                <a:lnTo>
                  <a:pt x="361378" y="259080"/>
                </a:lnTo>
                <a:lnTo>
                  <a:pt x="364680" y="257810"/>
                </a:lnTo>
                <a:lnTo>
                  <a:pt x="359181" y="255270"/>
                </a:lnTo>
                <a:lnTo>
                  <a:pt x="357708" y="257810"/>
                </a:lnTo>
                <a:lnTo>
                  <a:pt x="355955" y="261620"/>
                </a:lnTo>
                <a:lnTo>
                  <a:pt x="352818" y="262877"/>
                </a:lnTo>
                <a:lnTo>
                  <a:pt x="352945" y="262890"/>
                </a:lnTo>
                <a:lnTo>
                  <a:pt x="352666" y="263525"/>
                </a:lnTo>
                <a:lnTo>
                  <a:pt x="353923" y="264160"/>
                </a:lnTo>
                <a:lnTo>
                  <a:pt x="355803" y="269240"/>
                </a:lnTo>
                <a:lnTo>
                  <a:pt x="353237" y="267970"/>
                </a:lnTo>
                <a:lnTo>
                  <a:pt x="350710" y="267970"/>
                </a:lnTo>
                <a:lnTo>
                  <a:pt x="350139" y="269240"/>
                </a:lnTo>
                <a:lnTo>
                  <a:pt x="348234" y="269240"/>
                </a:lnTo>
                <a:lnTo>
                  <a:pt x="346163" y="270510"/>
                </a:lnTo>
                <a:lnTo>
                  <a:pt x="345186" y="274320"/>
                </a:lnTo>
                <a:lnTo>
                  <a:pt x="342353" y="270510"/>
                </a:lnTo>
                <a:lnTo>
                  <a:pt x="340537" y="273050"/>
                </a:lnTo>
                <a:lnTo>
                  <a:pt x="337566" y="275590"/>
                </a:lnTo>
                <a:lnTo>
                  <a:pt x="334048" y="270510"/>
                </a:lnTo>
                <a:lnTo>
                  <a:pt x="331749" y="275590"/>
                </a:lnTo>
                <a:lnTo>
                  <a:pt x="333908" y="276860"/>
                </a:lnTo>
                <a:lnTo>
                  <a:pt x="333616" y="280670"/>
                </a:lnTo>
                <a:lnTo>
                  <a:pt x="329488" y="283210"/>
                </a:lnTo>
                <a:lnTo>
                  <a:pt x="325805" y="280670"/>
                </a:lnTo>
                <a:lnTo>
                  <a:pt x="322478" y="278130"/>
                </a:lnTo>
                <a:lnTo>
                  <a:pt x="320967" y="280670"/>
                </a:lnTo>
                <a:lnTo>
                  <a:pt x="326288" y="283210"/>
                </a:lnTo>
                <a:lnTo>
                  <a:pt x="324891" y="287020"/>
                </a:lnTo>
                <a:lnTo>
                  <a:pt x="318477" y="289560"/>
                </a:lnTo>
                <a:lnTo>
                  <a:pt x="316509" y="294640"/>
                </a:lnTo>
                <a:lnTo>
                  <a:pt x="312826" y="302260"/>
                </a:lnTo>
                <a:lnTo>
                  <a:pt x="308737" y="303339"/>
                </a:lnTo>
                <a:lnTo>
                  <a:pt x="308724" y="304800"/>
                </a:lnTo>
                <a:lnTo>
                  <a:pt x="307886" y="304800"/>
                </a:lnTo>
                <a:lnTo>
                  <a:pt x="307213" y="303530"/>
                </a:lnTo>
                <a:lnTo>
                  <a:pt x="306857" y="302260"/>
                </a:lnTo>
                <a:lnTo>
                  <a:pt x="305447" y="306070"/>
                </a:lnTo>
                <a:lnTo>
                  <a:pt x="310451" y="307340"/>
                </a:lnTo>
                <a:lnTo>
                  <a:pt x="307378" y="312420"/>
                </a:lnTo>
                <a:lnTo>
                  <a:pt x="306425" y="314960"/>
                </a:lnTo>
                <a:lnTo>
                  <a:pt x="301282" y="314960"/>
                </a:lnTo>
                <a:lnTo>
                  <a:pt x="295516" y="316230"/>
                </a:lnTo>
                <a:lnTo>
                  <a:pt x="292696" y="321310"/>
                </a:lnTo>
                <a:lnTo>
                  <a:pt x="290372" y="321310"/>
                </a:lnTo>
                <a:lnTo>
                  <a:pt x="290944" y="318770"/>
                </a:lnTo>
                <a:lnTo>
                  <a:pt x="289077" y="316230"/>
                </a:lnTo>
                <a:lnTo>
                  <a:pt x="285343" y="326390"/>
                </a:lnTo>
                <a:lnTo>
                  <a:pt x="285457" y="323850"/>
                </a:lnTo>
                <a:lnTo>
                  <a:pt x="284073" y="334010"/>
                </a:lnTo>
                <a:lnTo>
                  <a:pt x="276745" y="335280"/>
                </a:lnTo>
                <a:lnTo>
                  <a:pt x="283159" y="335280"/>
                </a:lnTo>
                <a:lnTo>
                  <a:pt x="282079" y="344170"/>
                </a:lnTo>
                <a:lnTo>
                  <a:pt x="280987" y="350520"/>
                </a:lnTo>
                <a:lnTo>
                  <a:pt x="283641" y="350520"/>
                </a:lnTo>
                <a:lnTo>
                  <a:pt x="285940" y="351790"/>
                </a:lnTo>
                <a:lnTo>
                  <a:pt x="287235" y="351790"/>
                </a:lnTo>
                <a:lnTo>
                  <a:pt x="283070" y="359410"/>
                </a:lnTo>
                <a:lnTo>
                  <a:pt x="281673" y="359410"/>
                </a:lnTo>
                <a:lnTo>
                  <a:pt x="280962" y="356870"/>
                </a:lnTo>
                <a:lnTo>
                  <a:pt x="280365" y="354330"/>
                </a:lnTo>
                <a:lnTo>
                  <a:pt x="280174" y="355600"/>
                </a:lnTo>
                <a:lnTo>
                  <a:pt x="276529" y="356870"/>
                </a:lnTo>
                <a:lnTo>
                  <a:pt x="275424" y="353060"/>
                </a:lnTo>
                <a:lnTo>
                  <a:pt x="275043" y="350520"/>
                </a:lnTo>
                <a:lnTo>
                  <a:pt x="274853" y="349250"/>
                </a:lnTo>
                <a:lnTo>
                  <a:pt x="279501" y="349250"/>
                </a:lnTo>
                <a:lnTo>
                  <a:pt x="279222" y="347980"/>
                </a:lnTo>
                <a:lnTo>
                  <a:pt x="278688" y="345440"/>
                </a:lnTo>
                <a:lnTo>
                  <a:pt x="277914" y="342900"/>
                </a:lnTo>
                <a:lnTo>
                  <a:pt x="277533" y="341630"/>
                </a:lnTo>
                <a:lnTo>
                  <a:pt x="274942" y="339090"/>
                </a:lnTo>
                <a:lnTo>
                  <a:pt x="274993" y="340360"/>
                </a:lnTo>
                <a:lnTo>
                  <a:pt x="274586" y="341630"/>
                </a:lnTo>
                <a:lnTo>
                  <a:pt x="273913" y="341630"/>
                </a:lnTo>
                <a:lnTo>
                  <a:pt x="273697" y="340360"/>
                </a:lnTo>
                <a:lnTo>
                  <a:pt x="273392" y="340360"/>
                </a:lnTo>
                <a:lnTo>
                  <a:pt x="272186" y="339090"/>
                </a:lnTo>
                <a:lnTo>
                  <a:pt x="272376" y="340360"/>
                </a:lnTo>
                <a:lnTo>
                  <a:pt x="272364" y="342900"/>
                </a:lnTo>
                <a:lnTo>
                  <a:pt x="270992" y="341998"/>
                </a:lnTo>
                <a:lnTo>
                  <a:pt x="270992" y="347980"/>
                </a:lnTo>
                <a:lnTo>
                  <a:pt x="270179" y="349250"/>
                </a:lnTo>
                <a:lnTo>
                  <a:pt x="268859" y="350520"/>
                </a:lnTo>
                <a:lnTo>
                  <a:pt x="266776" y="350520"/>
                </a:lnTo>
                <a:lnTo>
                  <a:pt x="266636" y="349250"/>
                </a:lnTo>
                <a:lnTo>
                  <a:pt x="268427" y="347980"/>
                </a:lnTo>
                <a:lnTo>
                  <a:pt x="270992" y="347980"/>
                </a:lnTo>
                <a:lnTo>
                  <a:pt x="270992" y="341998"/>
                </a:lnTo>
                <a:lnTo>
                  <a:pt x="266611" y="339090"/>
                </a:lnTo>
                <a:lnTo>
                  <a:pt x="267970" y="341630"/>
                </a:lnTo>
                <a:lnTo>
                  <a:pt x="257124" y="345440"/>
                </a:lnTo>
                <a:lnTo>
                  <a:pt x="255625" y="360680"/>
                </a:lnTo>
                <a:lnTo>
                  <a:pt x="253771" y="369570"/>
                </a:lnTo>
                <a:lnTo>
                  <a:pt x="249720" y="377190"/>
                </a:lnTo>
                <a:lnTo>
                  <a:pt x="248767" y="372110"/>
                </a:lnTo>
                <a:lnTo>
                  <a:pt x="244932" y="370840"/>
                </a:lnTo>
                <a:lnTo>
                  <a:pt x="241236" y="365760"/>
                </a:lnTo>
                <a:lnTo>
                  <a:pt x="247802" y="368300"/>
                </a:lnTo>
                <a:lnTo>
                  <a:pt x="247523" y="365760"/>
                </a:lnTo>
                <a:lnTo>
                  <a:pt x="247383" y="364490"/>
                </a:lnTo>
                <a:lnTo>
                  <a:pt x="246672" y="358140"/>
                </a:lnTo>
                <a:lnTo>
                  <a:pt x="249161" y="356450"/>
                </a:lnTo>
                <a:lnTo>
                  <a:pt x="248119" y="354330"/>
                </a:lnTo>
                <a:lnTo>
                  <a:pt x="248119" y="353060"/>
                </a:lnTo>
                <a:lnTo>
                  <a:pt x="243230" y="364490"/>
                </a:lnTo>
                <a:lnTo>
                  <a:pt x="240309" y="360680"/>
                </a:lnTo>
                <a:lnTo>
                  <a:pt x="239064" y="363220"/>
                </a:lnTo>
                <a:lnTo>
                  <a:pt x="235534" y="363220"/>
                </a:lnTo>
                <a:lnTo>
                  <a:pt x="243395" y="369570"/>
                </a:lnTo>
                <a:lnTo>
                  <a:pt x="233311" y="373380"/>
                </a:lnTo>
                <a:lnTo>
                  <a:pt x="231825" y="378460"/>
                </a:lnTo>
                <a:lnTo>
                  <a:pt x="229527" y="377190"/>
                </a:lnTo>
                <a:lnTo>
                  <a:pt x="229044" y="375805"/>
                </a:lnTo>
                <a:lnTo>
                  <a:pt x="229158" y="382270"/>
                </a:lnTo>
                <a:lnTo>
                  <a:pt x="226644" y="383209"/>
                </a:lnTo>
                <a:lnTo>
                  <a:pt x="226441" y="384810"/>
                </a:lnTo>
                <a:lnTo>
                  <a:pt x="219151" y="388620"/>
                </a:lnTo>
                <a:lnTo>
                  <a:pt x="218668" y="386080"/>
                </a:lnTo>
                <a:lnTo>
                  <a:pt x="219633" y="384810"/>
                </a:lnTo>
                <a:lnTo>
                  <a:pt x="213321" y="389890"/>
                </a:lnTo>
                <a:lnTo>
                  <a:pt x="207060" y="396240"/>
                </a:lnTo>
                <a:lnTo>
                  <a:pt x="203047" y="403860"/>
                </a:lnTo>
                <a:lnTo>
                  <a:pt x="203492" y="410210"/>
                </a:lnTo>
                <a:lnTo>
                  <a:pt x="202717" y="408940"/>
                </a:lnTo>
                <a:lnTo>
                  <a:pt x="197827" y="401320"/>
                </a:lnTo>
                <a:lnTo>
                  <a:pt x="197142" y="400050"/>
                </a:lnTo>
                <a:lnTo>
                  <a:pt x="203657" y="430530"/>
                </a:lnTo>
                <a:lnTo>
                  <a:pt x="199224" y="426720"/>
                </a:lnTo>
                <a:lnTo>
                  <a:pt x="195097" y="422338"/>
                </a:lnTo>
                <a:lnTo>
                  <a:pt x="195097" y="443230"/>
                </a:lnTo>
                <a:lnTo>
                  <a:pt x="194259" y="444373"/>
                </a:lnTo>
                <a:lnTo>
                  <a:pt x="193446" y="443230"/>
                </a:lnTo>
                <a:lnTo>
                  <a:pt x="195097" y="443230"/>
                </a:lnTo>
                <a:lnTo>
                  <a:pt x="195097" y="422338"/>
                </a:lnTo>
                <a:lnTo>
                  <a:pt x="188480" y="415290"/>
                </a:lnTo>
                <a:lnTo>
                  <a:pt x="187756" y="409473"/>
                </a:lnTo>
                <a:lnTo>
                  <a:pt x="187934" y="409422"/>
                </a:lnTo>
                <a:lnTo>
                  <a:pt x="187744" y="409181"/>
                </a:lnTo>
                <a:lnTo>
                  <a:pt x="187693" y="408940"/>
                </a:lnTo>
                <a:lnTo>
                  <a:pt x="185445" y="410210"/>
                </a:lnTo>
                <a:lnTo>
                  <a:pt x="182714" y="410210"/>
                </a:lnTo>
                <a:lnTo>
                  <a:pt x="181038" y="415290"/>
                </a:lnTo>
                <a:lnTo>
                  <a:pt x="182791" y="415290"/>
                </a:lnTo>
                <a:lnTo>
                  <a:pt x="190500" y="420370"/>
                </a:lnTo>
                <a:lnTo>
                  <a:pt x="189471" y="421640"/>
                </a:lnTo>
                <a:lnTo>
                  <a:pt x="180225" y="420370"/>
                </a:lnTo>
                <a:lnTo>
                  <a:pt x="183896" y="421640"/>
                </a:lnTo>
                <a:lnTo>
                  <a:pt x="177063" y="421640"/>
                </a:lnTo>
                <a:lnTo>
                  <a:pt x="182664" y="430530"/>
                </a:lnTo>
                <a:lnTo>
                  <a:pt x="179895" y="433070"/>
                </a:lnTo>
                <a:lnTo>
                  <a:pt x="179197" y="431800"/>
                </a:lnTo>
                <a:lnTo>
                  <a:pt x="172631" y="425716"/>
                </a:lnTo>
                <a:lnTo>
                  <a:pt x="173278" y="434060"/>
                </a:lnTo>
                <a:lnTo>
                  <a:pt x="167551" y="430530"/>
                </a:lnTo>
                <a:lnTo>
                  <a:pt x="164096" y="429260"/>
                </a:lnTo>
                <a:lnTo>
                  <a:pt x="166192" y="430530"/>
                </a:lnTo>
                <a:lnTo>
                  <a:pt x="158597" y="434340"/>
                </a:lnTo>
                <a:lnTo>
                  <a:pt x="157657" y="436880"/>
                </a:lnTo>
                <a:lnTo>
                  <a:pt x="161988" y="436880"/>
                </a:lnTo>
                <a:lnTo>
                  <a:pt x="159004" y="441960"/>
                </a:lnTo>
                <a:lnTo>
                  <a:pt x="159791" y="448310"/>
                </a:lnTo>
                <a:lnTo>
                  <a:pt x="160743" y="454660"/>
                </a:lnTo>
                <a:lnTo>
                  <a:pt x="158229" y="459740"/>
                </a:lnTo>
                <a:lnTo>
                  <a:pt x="157518" y="458470"/>
                </a:lnTo>
                <a:lnTo>
                  <a:pt x="150825" y="448310"/>
                </a:lnTo>
                <a:lnTo>
                  <a:pt x="146380" y="450850"/>
                </a:lnTo>
                <a:lnTo>
                  <a:pt x="149009" y="457200"/>
                </a:lnTo>
                <a:lnTo>
                  <a:pt x="152450" y="467360"/>
                </a:lnTo>
                <a:lnTo>
                  <a:pt x="154927" y="477520"/>
                </a:lnTo>
                <a:lnTo>
                  <a:pt x="154686" y="485140"/>
                </a:lnTo>
                <a:lnTo>
                  <a:pt x="151358" y="485140"/>
                </a:lnTo>
                <a:lnTo>
                  <a:pt x="149390" y="491490"/>
                </a:lnTo>
                <a:lnTo>
                  <a:pt x="148158" y="487680"/>
                </a:lnTo>
                <a:lnTo>
                  <a:pt x="146913" y="483870"/>
                </a:lnTo>
                <a:lnTo>
                  <a:pt x="146380" y="481330"/>
                </a:lnTo>
                <a:lnTo>
                  <a:pt x="144513" y="472440"/>
                </a:lnTo>
                <a:lnTo>
                  <a:pt x="142671" y="462280"/>
                </a:lnTo>
                <a:lnTo>
                  <a:pt x="142227" y="457200"/>
                </a:lnTo>
                <a:lnTo>
                  <a:pt x="142113" y="455930"/>
                </a:lnTo>
                <a:lnTo>
                  <a:pt x="142011" y="454660"/>
                </a:lnTo>
                <a:lnTo>
                  <a:pt x="141897" y="453390"/>
                </a:lnTo>
                <a:lnTo>
                  <a:pt x="137541" y="454660"/>
                </a:lnTo>
                <a:lnTo>
                  <a:pt x="138595" y="452120"/>
                </a:lnTo>
                <a:lnTo>
                  <a:pt x="134848" y="455930"/>
                </a:lnTo>
                <a:lnTo>
                  <a:pt x="131406" y="455930"/>
                </a:lnTo>
                <a:lnTo>
                  <a:pt x="133870" y="450850"/>
                </a:lnTo>
                <a:lnTo>
                  <a:pt x="134899" y="449580"/>
                </a:lnTo>
                <a:lnTo>
                  <a:pt x="132283" y="450850"/>
                </a:lnTo>
                <a:lnTo>
                  <a:pt x="127000" y="454660"/>
                </a:lnTo>
                <a:lnTo>
                  <a:pt x="124460" y="457200"/>
                </a:lnTo>
                <a:lnTo>
                  <a:pt x="129362" y="461010"/>
                </a:lnTo>
                <a:lnTo>
                  <a:pt x="122174" y="468630"/>
                </a:lnTo>
                <a:lnTo>
                  <a:pt x="126301" y="472440"/>
                </a:lnTo>
                <a:lnTo>
                  <a:pt x="131305" y="457200"/>
                </a:lnTo>
                <a:lnTo>
                  <a:pt x="134353" y="462280"/>
                </a:lnTo>
                <a:lnTo>
                  <a:pt x="135839" y="468630"/>
                </a:lnTo>
                <a:lnTo>
                  <a:pt x="135102" y="476250"/>
                </a:lnTo>
                <a:lnTo>
                  <a:pt x="131495" y="481330"/>
                </a:lnTo>
                <a:lnTo>
                  <a:pt x="128092" y="481330"/>
                </a:lnTo>
                <a:lnTo>
                  <a:pt x="127596" y="480060"/>
                </a:lnTo>
                <a:lnTo>
                  <a:pt x="124574" y="472440"/>
                </a:lnTo>
                <a:lnTo>
                  <a:pt x="122923" y="471170"/>
                </a:lnTo>
                <a:lnTo>
                  <a:pt x="123685" y="473710"/>
                </a:lnTo>
                <a:lnTo>
                  <a:pt x="119976" y="480060"/>
                </a:lnTo>
                <a:lnTo>
                  <a:pt x="118275" y="480060"/>
                </a:lnTo>
                <a:lnTo>
                  <a:pt x="118491" y="474980"/>
                </a:lnTo>
                <a:lnTo>
                  <a:pt x="113271" y="477520"/>
                </a:lnTo>
                <a:lnTo>
                  <a:pt x="118872" y="486410"/>
                </a:lnTo>
                <a:lnTo>
                  <a:pt x="110274" y="486410"/>
                </a:lnTo>
                <a:lnTo>
                  <a:pt x="108521" y="487680"/>
                </a:lnTo>
                <a:lnTo>
                  <a:pt x="99974" y="486410"/>
                </a:lnTo>
                <a:lnTo>
                  <a:pt x="102463" y="488950"/>
                </a:lnTo>
                <a:lnTo>
                  <a:pt x="109550" y="492760"/>
                </a:lnTo>
                <a:lnTo>
                  <a:pt x="117843" y="499110"/>
                </a:lnTo>
                <a:lnTo>
                  <a:pt x="125158" y="505460"/>
                </a:lnTo>
                <a:lnTo>
                  <a:pt x="129298" y="510540"/>
                </a:lnTo>
                <a:lnTo>
                  <a:pt x="128409" y="511810"/>
                </a:lnTo>
                <a:lnTo>
                  <a:pt x="116814" y="514350"/>
                </a:lnTo>
                <a:lnTo>
                  <a:pt x="112674" y="514350"/>
                </a:lnTo>
                <a:lnTo>
                  <a:pt x="106197" y="513080"/>
                </a:lnTo>
                <a:lnTo>
                  <a:pt x="106172" y="505460"/>
                </a:lnTo>
                <a:lnTo>
                  <a:pt x="106146" y="500380"/>
                </a:lnTo>
                <a:lnTo>
                  <a:pt x="100622" y="500380"/>
                </a:lnTo>
                <a:lnTo>
                  <a:pt x="101815" y="501650"/>
                </a:lnTo>
                <a:lnTo>
                  <a:pt x="102108" y="504190"/>
                </a:lnTo>
                <a:lnTo>
                  <a:pt x="102082" y="505460"/>
                </a:lnTo>
                <a:lnTo>
                  <a:pt x="99542" y="505460"/>
                </a:lnTo>
                <a:lnTo>
                  <a:pt x="98755" y="500380"/>
                </a:lnTo>
                <a:lnTo>
                  <a:pt x="96139" y="504190"/>
                </a:lnTo>
                <a:lnTo>
                  <a:pt x="96989" y="508000"/>
                </a:lnTo>
                <a:lnTo>
                  <a:pt x="95453" y="509270"/>
                </a:lnTo>
                <a:lnTo>
                  <a:pt x="94881" y="510540"/>
                </a:lnTo>
                <a:lnTo>
                  <a:pt x="98653" y="510540"/>
                </a:lnTo>
                <a:lnTo>
                  <a:pt x="96901" y="514350"/>
                </a:lnTo>
                <a:lnTo>
                  <a:pt x="94361" y="513080"/>
                </a:lnTo>
                <a:lnTo>
                  <a:pt x="90919" y="516890"/>
                </a:lnTo>
                <a:lnTo>
                  <a:pt x="95161" y="518160"/>
                </a:lnTo>
                <a:lnTo>
                  <a:pt x="98196" y="530860"/>
                </a:lnTo>
                <a:lnTo>
                  <a:pt x="96520" y="534670"/>
                </a:lnTo>
                <a:lnTo>
                  <a:pt x="95465" y="533400"/>
                </a:lnTo>
                <a:lnTo>
                  <a:pt x="93167" y="533400"/>
                </a:lnTo>
                <a:lnTo>
                  <a:pt x="92113" y="532130"/>
                </a:lnTo>
                <a:lnTo>
                  <a:pt x="85293" y="539750"/>
                </a:lnTo>
                <a:lnTo>
                  <a:pt x="79844" y="541020"/>
                </a:lnTo>
                <a:lnTo>
                  <a:pt x="74168" y="548640"/>
                </a:lnTo>
                <a:lnTo>
                  <a:pt x="72466" y="548640"/>
                </a:lnTo>
                <a:lnTo>
                  <a:pt x="68300" y="549910"/>
                </a:lnTo>
                <a:lnTo>
                  <a:pt x="72072" y="553720"/>
                </a:lnTo>
                <a:lnTo>
                  <a:pt x="74282" y="560070"/>
                </a:lnTo>
                <a:lnTo>
                  <a:pt x="74803" y="567690"/>
                </a:lnTo>
                <a:lnTo>
                  <a:pt x="73520" y="574040"/>
                </a:lnTo>
                <a:lnTo>
                  <a:pt x="70434" y="581660"/>
                </a:lnTo>
                <a:lnTo>
                  <a:pt x="67513" y="574040"/>
                </a:lnTo>
                <a:lnTo>
                  <a:pt x="67589" y="575310"/>
                </a:lnTo>
                <a:lnTo>
                  <a:pt x="64719" y="580212"/>
                </a:lnTo>
                <a:lnTo>
                  <a:pt x="64719" y="601916"/>
                </a:lnTo>
                <a:lnTo>
                  <a:pt x="64541" y="601980"/>
                </a:lnTo>
                <a:lnTo>
                  <a:pt x="64719" y="601916"/>
                </a:lnTo>
                <a:lnTo>
                  <a:pt x="64719" y="580212"/>
                </a:lnTo>
                <a:lnTo>
                  <a:pt x="63868" y="581660"/>
                </a:lnTo>
                <a:lnTo>
                  <a:pt x="64389" y="588010"/>
                </a:lnTo>
                <a:lnTo>
                  <a:pt x="64604" y="594360"/>
                </a:lnTo>
                <a:lnTo>
                  <a:pt x="59994" y="598170"/>
                </a:lnTo>
                <a:lnTo>
                  <a:pt x="53263" y="599440"/>
                </a:lnTo>
                <a:lnTo>
                  <a:pt x="51841" y="593090"/>
                </a:lnTo>
                <a:lnTo>
                  <a:pt x="48348" y="590550"/>
                </a:lnTo>
                <a:lnTo>
                  <a:pt x="50431" y="585470"/>
                </a:lnTo>
                <a:lnTo>
                  <a:pt x="53784" y="585470"/>
                </a:lnTo>
                <a:lnTo>
                  <a:pt x="53594" y="582930"/>
                </a:lnTo>
                <a:lnTo>
                  <a:pt x="54571" y="579335"/>
                </a:lnTo>
                <a:lnTo>
                  <a:pt x="52527" y="580390"/>
                </a:lnTo>
                <a:lnTo>
                  <a:pt x="46685" y="588010"/>
                </a:lnTo>
                <a:lnTo>
                  <a:pt x="40106" y="595630"/>
                </a:lnTo>
                <a:lnTo>
                  <a:pt x="33045" y="601916"/>
                </a:lnTo>
                <a:lnTo>
                  <a:pt x="33070" y="603250"/>
                </a:lnTo>
                <a:lnTo>
                  <a:pt x="33007" y="605790"/>
                </a:lnTo>
                <a:lnTo>
                  <a:pt x="32651" y="608330"/>
                </a:lnTo>
                <a:lnTo>
                  <a:pt x="35242" y="608330"/>
                </a:lnTo>
                <a:lnTo>
                  <a:pt x="36677" y="604520"/>
                </a:lnTo>
                <a:lnTo>
                  <a:pt x="41833" y="604520"/>
                </a:lnTo>
                <a:lnTo>
                  <a:pt x="37452" y="613410"/>
                </a:lnTo>
                <a:lnTo>
                  <a:pt x="41541" y="610870"/>
                </a:lnTo>
                <a:lnTo>
                  <a:pt x="41084" y="615950"/>
                </a:lnTo>
                <a:lnTo>
                  <a:pt x="41922" y="622300"/>
                </a:lnTo>
                <a:lnTo>
                  <a:pt x="36588" y="626110"/>
                </a:lnTo>
                <a:lnTo>
                  <a:pt x="31191" y="624840"/>
                </a:lnTo>
                <a:lnTo>
                  <a:pt x="32651" y="624840"/>
                </a:lnTo>
                <a:lnTo>
                  <a:pt x="34480" y="623570"/>
                </a:lnTo>
                <a:lnTo>
                  <a:pt x="24028" y="623570"/>
                </a:lnTo>
                <a:lnTo>
                  <a:pt x="28625" y="631190"/>
                </a:lnTo>
                <a:lnTo>
                  <a:pt x="34378" y="628650"/>
                </a:lnTo>
                <a:lnTo>
                  <a:pt x="34264" y="635000"/>
                </a:lnTo>
                <a:lnTo>
                  <a:pt x="36271" y="642620"/>
                </a:lnTo>
                <a:lnTo>
                  <a:pt x="33210" y="645160"/>
                </a:lnTo>
                <a:lnTo>
                  <a:pt x="39560" y="645160"/>
                </a:lnTo>
                <a:lnTo>
                  <a:pt x="36982" y="642620"/>
                </a:lnTo>
                <a:lnTo>
                  <a:pt x="39065" y="638810"/>
                </a:lnTo>
                <a:lnTo>
                  <a:pt x="40881" y="635000"/>
                </a:lnTo>
                <a:lnTo>
                  <a:pt x="37465" y="633730"/>
                </a:lnTo>
                <a:lnTo>
                  <a:pt x="46101" y="633730"/>
                </a:lnTo>
                <a:lnTo>
                  <a:pt x="44081" y="629920"/>
                </a:lnTo>
                <a:lnTo>
                  <a:pt x="52374" y="628650"/>
                </a:lnTo>
                <a:lnTo>
                  <a:pt x="50761" y="627380"/>
                </a:lnTo>
                <a:lnTo>
                  <a:pt x="48348" y="628650"/>
                </a:lnTo>
                <a:lnTo>
                  <a:pt x="50609" y="626110"/>
                </a:lnTo>
                <a:lnTo>
                  <a:pt x="51752" y="624840"/>
                </a:lnTo>
                <a:lnTo>
                  <a:pt x="51409" y="624840"/>
                </a:lnTo>
                <a:lnTo>
                  <a:pt x="51003" y="623570"/>
                </a:lnTo>
                <a:lnTo>
                  <a:pt x="50863" y="622300"/>
                </a:lnTo>
                <a:lnTo>
                  <a:pt x="50838" y="623570"/>
                </a:lnTo>
                <a:lnTo>
                  <a:pt x="47104" y="623570"/>
                </a:lnTo>
                <a:lnTo>
                  <a:pt x="44869" y="618490"/>
                </a:lnTo>
                <a:lnTo>
                  <a:pt x="49479" y="613410"/>
                </a:lnTo>
                <a:lnTo>
                  <a:pt x="49263" y="610870"/>
                </a:lnTo>
                <a:lnTo>
                  <a:pt x="49161" y="609600"/>
                </a:lnTo>
                <a:lnTo>
                  <a:pt x="51536" y="608330"/>
                </a:lnTo>
                <a:lnTo>
                  <a:pt x="50215" y="612140"/>
                </a:lnTo>
                <a:lnTo>
                  <a:pt x="52755" y="612140"/>
                </a:lnTo>
                <a:lnTo>
                  <a:pt x="52400" y="608330"/>
                </a:lnTo>
                <a:lnTo>
                  <a:pt x="52273" y="607060"/>
                </a:lnTo>
                <a:lnTo>
                  <a:pt x="55918" y="609600"/>
                </a:lnTo>
                <a:lnTo>
                  <a:pt x="59778" y="607301"/>
                </a:lnTo>
                <a:lnTo>
                  <a:pt x="59702" y="607060"/>
                </a:lnTo>
                <a:lnTo>
                  <a:pt x="59817" y="607275"/>
                </a:lnTo>
                <a:lnTo>
                  <a:pt x="62318" y="605790"/>
                </a:lnTo>
                <a:lnTo>
                  <a:pt x="60401" y="612140"/>
                </a:lnTo>
                <a:lnTo>
                  <a:pt x="64033" y="607060"/>
                </a:lnTo>
                <a:lnTo>
                  <a:pt x="67995" y="605790"/>
                </a:lnTo>
                <a:lnTo>
                  <a:pt x="69773" y="604520"/>
                </a:lnTo>
                <a:lnTo>
                  <a:pt x="71564" y="603250"/>
                </a:lnTo>
                <a:lnTo>
                  <a:pt x="71666" y="601980"/>
                </a:lnTo>
                <a:lnTo>
                  <a:pt x="71767" y="600710"/>
                </a:lnTo>
                <a:lnTo>
                  <a:pt x="71869" y="599440"/>
                </a:lnTo>
                <a:lnTo>
                  <a:pt x="74244" y="598170"/>
                </a:lnTo>
                <a:lnTo>
                  <a:pt x="73609" y="595630"/>
                </a:lnTo>
                <a:lnTo>
                  <a:pt x="73571" y="595490"/>
                </a:lnTo>
                <a:lnTo>
                  <a:pt x="75222" y="590550"/>
                </a:lnTo>
                <a:lnTo>
                  <a:pt x="77076" y="586740"/>
                </a:lnTo>
                <a:lnTo>
                  <a:pt x="77952" y="586740"/>
                </a:lnTo>
                <a:lnTo>
                  <a:pt x="81737" y="581660"/>
                </a:lnTo>
                <a:lnTo>
                  <a:pt x="85026" y="574040"/>
                </a:lnTo>
                <a:lnTo>
                  <a:pt x="89484" y="568960"/>
                </a:lnTo>
                <a:lnTo>
                  <a:pt x="96812" y="565150"/>
                </a:lnTo>
                <a:lnTo>
                  <a:pt x="97917" y="561340"/>
                </a:lnTo>
                <a:lnTo>
                  <a:pt x="98894" y="558800"/>
                </a:lnTo>
                <a:lnTo>
                  <a:pt x="103060" y="554990"/>
                </a:lnTo>
                <a:lnTo>
                  <a:pt x="106489" y="557530"/>
                </a:lnTo>
                <a:lnTo>
                  <a:pt x="107594" y="554990"/>
                </a:lnTo>
                <a:lnTo>
                  <a:pt x="108140" y="553720"/>
                </a:lnTo>
                <a:lnTo>
                  <a:pt x="117055" y="551180"/>
                </a:lnTo>
                <a:lnTo>
                  <a:pt x="115303" y="547370"/>
                </a:lnTo>
                <a:lnTo>
                  <a:pt x="121894" y="546100"/>
                </a:lnTo>
                <a:lnTo>
                  <a:pt x="126923" y="541020"/>
                </a:lnTo>
                <a:lnTo>
                  <a:pt x="131140" y="534670"/>
                </a:lnTo>
                <a:lnTo>
                  <a:pt x="135305" y="530860"/>
                </a:lnTo>
                <a:lnTo>
                  <a:pt x="131978" y="527050"/>
                </a:lnTo>
                <a:lnTo>
                  <a:pt x="135255" y="523240"/>
                </a:lnTo>
                <a:lnTo>
                  <a:pt x="137541" y="519430"/>
                </a:lnTo>
                <a:lnTo>
                  <a:pt x="139649" y="514350"/>
                </a:lnTo>
                <a:lnTo>
                  <a:pt x="140169" y="513080"/>
                </a:lnTo>
                <a:lnTo>
                  <a:pt x="136842" y="510540"/>
                </a:lnTo>
                <a:lnTo>
                  <a:pt x="137845" y="505460"/>
                </a:lnTo>
                <a:lnTo>
                  <a:pt x="148082" y="504190"/>
                </a:lnTo>
                <a:lnTo>
                  <a:pt x="153327" y="497840"/>
                </a:lnTo>
                <a:lnTo>
                  <a:pt x="154089" y="499110"/>
                </a:lnTo>
                <a:lnTo>
                  <a:pt x="152387" y="500380"/>
                </a:lnTo>
                <a:lnTo>
                  <a:pt x="157441" y="500380"/>
                </a:lnTo>
                <a:lnTo>
                  <a:pt x="158559" y="497840"/>
                </a:lnTo>
                <a:lnTo>
                  <a:pt x="159664" y="495300"/>
                </a:lnTo>
                <a:lnTo>
                  <a:pt x="161137" y="491490"/>
                </a:lnTo>
                <a:lnTo>
                  <a:pt x="163652" y="485140"/>
                </a:lnTo>
                <a:lnTo>
                  <a:pt x="165468" y="480060"/>
                </a:lnTo>
                <a:lnTo>
                  <a:pt x="171030" y="480060"/>
                </a:lnTo>
                <a:lnTo>
                  <a:pt x="171500" y="477520"/>
                </a:lnTo>
                <a:lnTo>
                  <a:pt x="172986" y="476250"/>
                </a:lnTo>
                <a:lnTo>
                  <a:pt x="175602" y="476250"/>
                </a:lnTo>
                <a:lnTo>
                  <a:pt x="177761" y="476250"/>
                </a:lnTo>
                <a:lnTo>
                  <a:pt x="179006" y="474980"/>
                </a:lnTo>
                <a:lnTo>
                  <a:pt x="176745" y="474980"/>
                </a:lnTo>
                <a:lnTo>
                  <a:pt x="178193" y="472440"/>
                </a:lnTo>
                <a:lnTo>
                  <a:pt x="179222" y="469900"/>
                </a:lnTo>
                <a:lnTo>
                  <a:pt x="183146" y="472440"/>
                </a:lnTo>
                <a:lnTo>
                  <a:pt x="183388" y="472440"/>
                </a:lnTo>
                <a:lnTo>
                  <a:pt x="183476" y="471170"/>
                </a:lnTo>
                <a:lnTo>
                  <a:pt x="186385" y="471170"/>
                </a:lnTo>
                <a:lnTo>
                  <a:pt x="184886" y="469900"/>
                </a:lnTo>
                <a:lnTo>
                  <a:pt x="183388" y="468630"/>
                </a:lnTo>
                <a:lnTo>
                  <a:pt x="180060" y="467360"/>
                </a:lnTo>
                <a:lnTo>
                  <a:pt x="180441" y="466090"/>
                </a:lnTo>
                <a:lnTo>
                  <a:pt x="180632" y="464820"/>
                </a:lnTo>
                <a:lnTo>
                  <a:pt x="180517" y="463550"/>
                </a:lnTo>
                <a:lnTo>
                  <a:pt x="187032" y="467360"/>
                </a:lnTo>
                <a:lnTo>
                  <a:pt x="185699" y="463550"/>
                </a:lnTo>
                <a:lnTo>
                  <a:pt x="184365" y="459740"/>
                </a:lnTo>
                <a:lnTo>
                  <a:pt x="183476" y="457200"/>
                </a:lnTo>
                <a:lnTo>
                  <a:pt x="190842" y="459740"/>
                </a:lnTo>
                <a:lnTo>
                  <a:pt x="189826" y="457200"/>
                </a:lnTo>
                <a:lnTo>
                  <a:pt x="189331" y="455930"/>
                </a:lnTo>
                <a:lnTo>
                  <a:pt x="197980" y="449580"/>
                </a:lnTo>
                <a:lnTo>
                  <a:pt x="194348" y="444500"/>
                </a:lnTo>
                <a:lnTo>
                  <a:pt x="196837" y="443230"/>
                </a:lnTo>
                <a:lnTo>
                  <a:pt x="199504" y="441960"/>
                </a:lnTo>
                <a:lnTo>
                  <a:pt x="199796" y="438150"/>
                </a:lnTo>
                <a:lnTo>
                  <a:pt x="204609" y="441960"/>
                </a:lnTo>
                <a:lnTo>
                  <a:pt x="204304" y="438150"/>
                </a:lnTo>
                <a:lnTo>
                  <a:pt x="203898" y="433070"/>
                </a:lnTo>
                <a:lnTo>
                  <a:pt x="203796" y="431800"/>
                </a:lnTo>
                <a:lnTo>
                  <a:pt x="208902" y="431800"/>
                </a:lnTo>
                <a:lnTo>
                  <a:pt x="211416" y="433070"/>
                </a:lnTo>
                <a:lnTo>
                  <a:pt x="211747" y="438150"/>
                </a:lnTo>
                <a:lnTo>
                  <a:pt x="213093" y="433070"/>
                </a:lnTo>
                <a:lnTo>
                  <a:pt x="213499" y="431800"/>
                </a:lnTo>
                <a:lnTo>
                  <a:pt x="213906" y="430530"/>
                </a:lnTo>
                <a:lnTo>
                  <a:pt x="214312" y="429260"/>
                </a:lnTo>
                <a:lnTo>
                  <a:pt x="215379" y="426720"/>
                </a:lnTo>
                <a:lnTo>
                  <a:pt x="216230" y="421640"/>
                </a:lnTo>
                <a:lnTo>
                  <a:pt x="218452" y="424180"/>
                </a:lnTo>
                <a:lnTo>
                  <a:pt x="220332" y="422910"/>
                </a:lnTo>
                <a:lnTo>
                  <a:pt x="220306" y="421640"/>
                </a:lnTo>
                <a:lnTo>
                  <a:pt x="220205" y="415290"/>
                </a:lnTo>
                <a:lnTo>
                  <a:pt x="223507" y="416560"/>
                </a:lnTo>
                <a:lnTo>
                  <a:pt x="227393" y="415290"/>
                </a:lnTo>
                <a:lnTo>
                  <a:pt x="231279" y="414020"/>
                </a:lnTo>
                <a:lnTo>
                  <a:pt x="236804" y="410210"/>
                </a:lnTo>
                <a:lnTo>
                  <a:pt x="240499" y="407670"/>
                </a:lnTo>
                <a:lnTo>
                  <a:pt x="250990" y="398780"/>
                </a:lnTo>
                <a:lnTo>
                  <a:pt x="262585" y="392430"/>
                </a:lnTo>
                <a:lnTo>
                  <a:pt x="259867" y="389890"/>
                </a:lnTo>
                <a:lnTo>
                  <a:pt x="262737" y="388620"/>
                </a:lnTo>
                <a:lnTo>
                  <a:pt x="266433" y="387350"/>
                </a:lnTo>
                <a:lnTo>
                  <a:pt x="266179" y="384810"/>
                </a:lnTo>
                <a:lnTo>
                  <a:pt x="268579" y="386080"/>
                </a:lnTo>
                <a:lnTo>
                  <a:pt x="271157" y="386080"/>
                </a:lnTo>
                <a:lnTo>
                  <a:pt x="270725" y="388620"/>
                </a:lnTo>
                <a:lnTo>
                  <a:pt x="273342" y="384810"/>
                </a:lnTo>
                <a:lnTo>
                  <a:pt x="275094" y="382270"/>
                </a:lnTo>
                <a:lnTo>
                  <a:pt x="282448" y="384810"/>
                </a:lnTo>
                <a:lnTo>
                  <a:pt x="282295" y="382270"/>
                </a:lnTo>
                <a:lnTo>
                  <a:pt x="282079" y="378460"/>
                </a:lnTo>
                <a:lnTo>
                  <a:pt x="282016" y="377190"/>
                </a:lnTo>
                <a:lnTo>
                  <a:pt x="281940" y="375920"/>
                </a:lnTo>
                <a:lnTo>
                  <a:pt x="284314" y="377190"/>
                </a:lnTo>
                <a:lnTo>
                  <a:pt x="283121" y="379730"/>
                </a:lnTo>
                <a:lnTo>
                  <a:pt x="284746" y="379730"/>
                </a:lnTo>
                <a:lnTo>
                  <a:pt x="285178" y="377190"/>
                </a:lnTo>
                <a:lnTo>
                  <a:pt x="288429" y="378460"/>
                </a:lnTo>
                <a:lnTo>
                  <a:pt x="287337" y="379730"/>
                </a:lnTo>
                <a:lnTo>
                  <a:pt x="287121" y="381000"/>
                </a:lnTo>
                <a:lnTo>
                  <a:pt x="291503" y="377190"/>
                </a:lnTo>
                <a:lnTo>
                  <a:pt x="292963" y="375920"/>
                </a:lnTo>
                <a:lnTo>
                  <a:pt x="288429" y="369570"/>
                </a:lnTo>
                <a:lnTo>
                  <a:pt x="284048" y="363220"/>
                </a:lnTo>
                <a:lnTo>
                  <a:pt x="289458" y="363220"/>
                </a:lnTo>
                <a:lnTo>
                  <a:pt x="290753" y="361950"/>
                </a:lnTo>
                <a:lnTo>
                  <a:pt x="290398" y="359410"/>
                </a:lnTo>
                <a:lnTo>
                  <a:pt x="289864" y="355600"/>
                </a:lnTo>
                <a:lnTo>
                  <a:pt x="292557" y="356870"/>
                </a:lnTo>
                <a:lnTo>
                  <a:pt x="296049" y="356870"/>
                </a:lnTo>
                <a:lnTo>
                  <a:pt x="292722" y="360680"/>
                </a:lnTo>
                <a:lnTo>
                  <a:pt x="295135" y="359410"/>
                </a:lnTo>
                <a:lnTo>
                  <a:pt x="303085" y="355600"/>
                </a:lnTo>
                <a:lnTo>
                  <a:pt x="308394" y="353060"/>
                </a:lnTo>
                <a:lnTo>
                  <a:pt x="304774" y="347980"/>
                </a:lnTo>
                <a:lnTo>
                  <a:pt x="306425" y="347980"/>
                </a:lnTo>
                <a:lnTo>
                  <a:pt x="308102" y="345440"/>
                </a:lnTo>
                <a:lnTo>
                  <a:pt x="308241" y="344170"/>
                </a:lnTo>
                <a:lnTo>
                  <a:pt x="313372" y="340360"/>
                </a:lnTo>
                <a:lnTo>
                  <a:pt x="314159" y="340360"/>
                </a:lnTo>
                <a:lnTo>
                  <a:pt x="318617" y="336550"/>
                </a:lnTo>
                <a:lnTo>
                  <a:pt x="316649" y="336550"/>
                </a:lnTo>
                <a:lnTo>
                  <a:pt x="313969" y="330200"/>
                </a:lnTo>
                <a:lnTo>
                  <a:pt x="319646" y="332740"/>
                </a:lnTo>
                <a:lnTo>
                  <a:pt x="321919" y="330200"/>
                </a:lnTo>
                <a:lnTo>
                  <a:pt x="323049" y="328930"/>
                </a:lnTo>
                <a:lnTo>
                  <a:pt x="323380" y="328930"/>
                </a:lnTo>
                <a:lnTo>
                  <a:pt x="329145" y="326390"/>
                </a:lnTo>
                <a:lnTo>
                  <a:pt x="330758" y="325120"/>
                </a:lnTo>
                <a:lnTo>
                  <a:pt x="332422" y="322580"/>
                </a:lnTo>
                <a:lnTo>
                  <a:pt x="338378" y="321310"/>
                </a:lnTo>
                <a:lnTo>
                  <a:pt x="335076" y="318770"/>
                </a:lnTo>
                <a:lnTo>
                  <a:pt x="334695" y="314960"/>
                </a:lnTo>
                <a:lnTo>
                  <a:pt x="339191" y="313690"/>
                </a:lnTo>
                <a:lnTo>
                  <a:pt x="345224" y="312420"/>
                </a:lnTo>
                <a:lnTo>
                  <a:pt x="349402" y="309880"/>
                </a:lnTo>
                <a:lnTo>
                  <a:pt x="345909" y="308610"/>
                </a:lnTo>
                <a:lnTo>
                  <a:pt x="346481" y="304800"/>
                </a:lnTo>
                <a:lnTo>
                  <a:pt x="346671" y="303530"/>
                </a:lnTo>
                <a:lnTo>
                  <a:pt x="362051" y="312420"/>
                </a:lnTo>
                <a:lnTo>
                  <a:pt x="365645" y="311150"/>
                </a:lnTo>
                <a:lnTo>
                  <a:pt x="366788" y="311150"/>
                </a:lnTo>
                <a:lnTo>
                  <a:pt x="365506" y="313690"/>
                </a:lnTo>
                <a:lnTo>
                  <a:pt x="365023" y="314960"/>
                </a:lnTo>
                <a:lnTo>
                  <a:pt x="369316" y="312420"/>
                </a:lnTo>
                <a:lnTo>
                  <a:pt x="368388" y="311150"/>
                </a:lnTo>
                <a:lnTo>
                  <a:pt x="366280" y="307340"/>
                </a:lnTo>
                <a:lnTo>
                  <a:pt x="367030" y="303530"/>
                </a:lnTo>
                <a:lnTo>
                  <a:pt x="370027" y="304800"/>
                </a:lnTo>
                <a:lnTo>
                  <a:pt x="370751" y="311150"/>
                </a:lnTo>
                <a:lnTo>
                  <a:pt x="374840" y="308610"/>
                </a:lnTo>
                <a:lnTo>
                  <a:pt x="378294" y="308610"/>
                </a:lnTo>
                <a:lnTo>
                  <a:pt x="378599" y="303530"/>
                </a:lnTo>
                <a:lnTo>
                  <a:pt x="379298" y="292100"/>
                </a:lnTo>
                <a:lnTo>
                  <a:pt x="388162" y="292100"/>
                </a:lnTo>
                <a:lnTo>
                  <a:pt x="382892" y="290830"/>
                </a:lnTo>
                <a:lnTo>
                  <a:pt x="384352" y="287020"/>
                </a:lnTo>
                <a:lnTo>
                  <a:pt x="387756" y="283210"/>
                </a:lnTo>
                <a:lnTo>
                  <a:pt x="400837" y="285750"/>
                </a:lnTo>
                <a:lnTo>
                  <a:pt x="399707" y="276860"/>
                </a:lnTo>
                <a:lnTo>
                  <a:pt x="400646" y="276860"/>
                </a:lnTo>
                <a:lnTo>
                  <a:pt x="401218" y="278130"/>
                </a:lnTo>
                <a:lnTo>
                  <a:pt x="401624" y="278130"/>
                </a:lnTo>
                <a:lnTo>
                  <a:pt x="402234" y="276860"/>
                </a:lnTo>
                <a:lnTo>
                  <a:pt x="402856" y="275590"/>
                </a:lnTo>
                <a:lnTo>
                  <a:pt x="403466" y="274320"/>
                </a:lnTo>
                <a:lnTo>
                  <a:pt x="409549" y="267970"/>
                </a:lnTo>
                <a:lnTo>
                  <a:pt x="409384" y="266700"/>
                </a:lnTo>
                <a:lnTo>
                  <a:pt x="408863" y="262890"/>
                </a:lnTo>
                <a:lnTo>
                  <a:pt x="416458" y="264160"/>
                </a:lnTo>
                <a:lnTo>
                  <a:pt x="421843" y="257810"/>
                </a:lnTo>
                <a:lnTo>
                  <a:pt x="426542" y="251460"/>
                </a:lnTo>
                <a:lnTo>
                  <a:pt x="432079" y="254000"/>
                </a:lnTo>
                <a:lnTo>
                  <a:pt x="435076" y="251460"/>
                </a:lnTo>
                <a:lnTo>
                  <a:pt x="436575" y="250190"/>
                </a:lnTo>
                <a:lnTo>
                  <a:pt x="441083" y="246380"/>
                </a:lnTo>
                <a:lnTo>
                  <a:pt x="441731" y="247650"/>
                </a:lnTo>
                <a:lnTo>
                  <a:pt x="448360" y="243840"/>
                </a:lnTo>
                <a:lnTo>
                  <a:pt x="448525" y="234950"/>
                </a:lnTo>
                <a:lnTo>
                  <a:pt x="450519" y="234950"/>
                </a:lnTo>
                <a:lnTo>
                  <a:pt x="450303" y="236220"/>
                </a:lnTo>
                <a:lnTo>
                  <a:pt x="450634" y="237490"/>
                </a:lnTo>
                <a:lnTo>
                  <a:pt x="455955" y="234950"/>
                </a:lnTo>
                <a:lnTo>
                  <a:pt x="461276" y="232410"/>
                </a:lnTo>
                <a:lnTo>
                  <a:pt x="461632" y="231406"/>
                </a:lnTo>
                <a:lnTo>
                  <a:pt x="464172" y="223520"/>
                </a:lnTo>
                <a:lnTo>
                  <a:pt x="464985" y="220980"/>
                </a:lnTo>
                <a:lnTo>
                  <a:pt x="468528" y="223520"/>
                </a:lnTo>
                <a:lnTo>
                  <a:pt x="471500" y="220980"/>
                </a:lnTo>
                <a:lnTo>
                  <a:pt x="478015" y="218440"/>
                </a:lnTo>
                <a:lnTo>
                  <a:pt x="485495" y="215900"/>
                </a:lnTo>
                <a:lnTo>
                  <a:pt x="491337" y="209550"/>
                </a:lnTo>
                <a:lnTo>
                  <a:pt x="491921" y="210820"/>
                </a:lnTo>
                <a:lnTo>
                  <a:pt x="491604" y="212090"/>
                </a:lnTo>
                <a:lnTo>
                  <a:pt x="494652" y="209550"/>
                </a:lnTo>
                <a:lnTo>
                  <a:pt x="499237" y="205740"/>
                </a:lnTo>
                <a:lnTo>
                  <a:pt x="502475" y="204470"/>
                </a:lnTo>
                <a:lnTo>
                  <a:pt x="508977" y="201930"/>
                </a:lnTo>
                <a:lnTo>
                  <a:pt x="516305" y="196850"/>
                </a:lnTo>
                <a:lnTo>
                  <a:pt x="516636" y="187960"/>
                </a:lnTo>
                <a:lnTo>
                  <a:pt x="520128" y="181610"/>
                </a:lnTo>
                <a:lnTo>
                  <a:pt x="520827" y="180340"/>
                </a:lnTo>
                <a:lnTo>
                  <a:pt x="516343" y="181610"/>
                </a:lnTo>
                <a:lnTo>
                  <a:pt x="515200" y="179070"/>
                </a:lnTo>
                <a:lnTo>
                  <a:pt x="514959" y="176530"/>
                </a:lnTo>
                <a:lnTo>
                  <a:pt x="514832" y="175260"/>
                </a:lnTo>
                <a:lnTo>
                  <a:pt x="512711" y="173990"/>
                </a:lnTo>
                <a:lnTo>
                  <a:pt x="515518" y="170180"/>
                </a:lnTo>
                <a:lnTo>
                  <a:pt x="524395" y="171450"/>
                </a:lnTo>
                <a:lnTo>
                  <a:pt x="520738" y="175260"/>
                </a:lnTo>
                <a:lnTo>
                  <a:pt x="519607" y="175260"/>
                </a:lnTo>
                <a:lnTo>
                  <a:pt x="523113" y="177800"/>
                </a:lnTo>
                <a:lnTo>
                  <a:pt x="527570" y="176530"/>
                </a:lnTo>
                <a:lnTo>
                  <a:pt x="531977" y="173990"/>
                </a:lnTo>
                <a:lnTo>
                  <a:pt x="535279" y="175260"/>
                </a:lnTo>
                <a:lnTo>
                  <a:pt x="537425" y="173990"/>
                </a:lnTo>
                <a:lnTo>
                  <a:pt x="543852" y="170180"/>
                </a:lnTo>
                <a:lnTo>
                  <a:pt x="545998" y="168910"/>
                </a:lnTo>
                <a:lnTo>
                  <a:pt x="548144" y="167640"/>
                </a:lnTo>
                <a:lnTo>
                  <a:pt x="561492" y="160020"/>
                </a:lnTo>
                <a:lnTo>
                  <a:pt x="566813" y="157480"/>
                </a:lnTo>
                <a:lnTo>
                  <a:pt x="574776" y="153670"/>
                </a:lnTo>
                <a:lnTo>
                  <a:pt x="583209" y="148590"/>
                </a:lnTo>
                <a:lnTo>
                  <a:pt x="587425" y="146050"/>
                </a:lnTo>
                <a:lnTo>
                  <a:pt x="581799" y="140970"/>
                </a:lnTo>
                <a:lnTo>
                  <a:pt x="587641" y="138430"/>
                </a:lnTo>
                <a:lnTo>
                  <a:pt x="589991" y="138430"/>
                </a:lnTo>
                <a:lnTo>
                  <a:pt x="592556" y="140970"/>
                </a:lnTo>
                <a:lnTo>
                  <a:pt x="588391" y="143510"/>
                </a:lnTo>
                <a:lnTo>
                  <a:pt x="592607" y="146050"/>
                </a:lnTo>
                <a:lnTo>
                  <a:pt x="593217" y="138430"/>
                </a:lnTo>
                <a:lnTo>
                  <a:pt x="593318" y="137160"/>
                </a:lnTo>
                <a:lnTo>
                  <a:pt x="592645" y="135890"/>
                </a:lnTo>
                <a:lnTo>
                  <a:pt x="598157" y="133642"/>
                </a:lnTo>
                <a:lnTo>
                  <a:pt x="597992" y="133350"/>
                </a:lnTo>
                <a:lnTo>
                  <a:pt x="602996" y="130810"/>
                </a:lnTo>
                <a:lnTo>
                  <a:pt x="606767" y="129552"/>
                </a:lnTo>
                <a:lnTo>
                  <a:pt x="607987" y="127000"/>
                </a:lnTo>
                <a:lnTo>
                  <a:pt x="607910" y="130810"/>
                </a:lnTo>
                <a:lnTo>
                  <a:pt x="606806" y="130810"/>
                </a:lnTo>
                <a:lnTo>
                  <a:pt x="606831" y="133350"/>
                </a:lnTo>
                <a:lnTo>
                  <a:pt x="608177" y="132080"/>
                </a:lnTo>
                <a:lnTo>
                  <a:pt x="608418" y="133350"/>
                </a:lnTo>
                <a:lnTo>
                  <a:pt x="608939" y="133350"/>
                </a:lnTo>
                <a:lnTo>
                  <a:pt x="609523" y="132080"/>
                </a:lnTo>
                <a:lnTo>
                  <a:pt x="610108" y="130810"/>
                </a:lnTo>
                <a:lnTo>
                  <a:pt x="617562" y="127000"/>
                </a:lnTo>
                <a:lnTo>
                  <a:pt x="611809" y="124460"/>
                </a:lnTo>
                <a:lnTo>
                  <a:pt x="612406" y="123190"/>
                </a:lnTo>
                <a:lnTo>
                  <a:pt x="613587" y="120650"/>
                </a:lnTo>
                <a:lnTo>
                  <a:pt x="618744" y="120650"/>
                </a:lnTo>
                <a:lnTo>
                  <a:pt x="612178" y="118110"/>
                </a:lnTo>
                <a:lnTo>
                  <a:pt x="620864" y="118110"/>
                </a:lnTo>
                <a:lnTo>
                  <a:pt x="630720" y="113030"/>
                </a:lnTo>
                <a:lnTo>
                  <a:pt x="637819" y="107950"/>
                </a:lnTo>
                <a:lnTo>
                  <a:pt x="639597" y="106680"/>
                </a:lnTo>
                <a:lnTo>
                  <a:pt x="645350" y="105410"/>
                </a:lnTo>
                <a:lnTo>
                  <a:pt x="646861" y="101600"/>
                </a:lnTo>
                <a:lnTo>
                  <a:pt x="647865" y="99060"/>
                </a:lnTo>
                <a:lnTo>
                  <a:pt x="652399" y="96520"/>
                </a:lnTo>
                <a:lnTo>
                  <a:pt x="658164" y="93980"/>
                </a:lnTo>
                <a:lnTo>
                  <a:pt x="656234" y="93980"/>
                </a:lnTo>
                <a:lnTo>
                  <a:pt x="655269" y="92710"/>
                </a:lnTo>
                <a:lnTo>
                  <a:pt x="654304" y="91440"/>
                </a:lnTo>
                <a:lnTo>
                  <a:pt x="652373" y="88900"/>
                </a:lnTo>
                <a:lnTo>
                  <a:pt x="657542" y="86360"/>
                </a:lnTo>
                <a:lnTo>
                  <a:pt x="661339" y="91440"/>
                </a:lnTo>
                <a:lnTo>
                  <a:pt x="665975" y="91440"/>
                </a:lnTo>
                <a:lnTo>
                  <a:pt x="671334" y="90170"/>
                </a:lnTo>
                <a:lnTo>
                  <a:pt x="677316" y="91440"/>
                </a:lnTo>
                <a:lnTo>
                  <a:pt x="676910" y="90170"/>
                </a:lnTo>
                <a:lnTo>
                  <a:pt x="676503" y="88900"/>
                </a:lnTo>
                <a:lnTo>
                  <a:pt x="680237" y="86360"/>
                </a:lnTo>
                <a:lnTo>
                  <a:pt x="683361" y="82575"/>
                </a:lnTo>
                <a:lnTo>
                  <a:pt x="680808" y="78740"/>
                </a:lnTo>
                <a:lnTo>
                  <a:pt x="685330" y="77470"/>
                </a:lnTo>
                <a:lnTo>
                  <a:pt x="683310" y="82461"/>
                </a:lnTo>
                <a:lnTo>
                  <a:pt x="687730" y="83820"/>
                </a:lnTo>
                <a:lnTo>
                  <a:pt x="694512" y="78740"/>
                </a:lnTo>
                <a:lnTo>
                  <a:pt x="697407" y="77470"/>
                </a:lnTo>
                <a:lnTo>
                  <a:pt x="703199" y="74930"/>
                </a:lnTo>
                <a:lnTo>
                  <a:pt x="712635" y="72390"/>
                </a:lnTo>
                <a:lnTo>
                  <a:pt x="715645" y="71120"/>
                </a:lnTo>
                <a:lnTo>
                  <a:pt x="721652" y="68580"/>
                </a:lnTo>
                <a:lnTo>
                  <a:pt x="721131" y="67310"/>
                </a:lnTo>
                <a:lnTo>
                  <a:pt x="718007" y="66040"/>
                </a:lnTo>
                <a:lnTo>
                  <a:pt x="719543" y="62230"/>
                </a:lnTo>
                <a:lnTo>
                  <a:pt x="729411" y="66040"/>
                </a:lnTo>
                <a:lnTo>
                  <a:pt x="731431" y="64770"/>
                </a:lnTo>
                <a:lnTo>
                  <a:pt x="730161" y="62230"/>
                </a:lnTo>
                <a:lnTo>
                  <a:pt x="727646" y="57150"/>
                </a:lnTo>
                <a:lnTo>
                  <a:pt x="734415" y="59690"/>
                </a:lnTo>
                <a:lnTo>
                  <a:pt x="731431" y="57150"/>
                </a:lnTo>
                <a:lnTo>
                  <a:pt x="732840" y="55880"/>
                </a:lnTo>
                <a:lnTo>
                  <a:pt x="742721" y="54610"/>
                </a:lnTo>
                <a:lnTo>
                  <a:pt x="776439" y="40640"/>
                </a:lnTo>
                <a:lnTo>
                  <a:pt x="782599" y="36830"/>
                </a:lnTo>
                <a:lnTo>
                  <a:pt x="789228" y="36830"/>
                </a:lnTo>
                <a:lnTo>
                  <a:pt x="795845" y="35560"/>
                </a:lnTo>
                <a:lnTo>
                  <a:pt x="802716" y="35560"/>
                </a:lnTo>
                <a:lnTo>
                  <a:pt x="809853" y="36830"/>
                </a:lnTo>
                <a:lnTo>
                  <a:pt x="807770" y="35560"/>
                </a:lnTo>
                <a:lnTo>
                  <a:pt x="805688" y="34290"/>
                </a:lnTo>
                <a:lnTo>
                  <a:pt x="807821" y="34290"/>
                </a:lnTo>
                <a:lnTo>
                  <a:pt x="810361" y="33020"/>
                </a:lnTo>
                <a:lnTo>
                  <a:pt x="808494" y="33020"/>
                </a:lnTo>
                <a:lnTo>
                  <a:pt x="809066" y="30480"/>
                </a:lnTo>
                <a:lnTo>
                  <a:pt x="809358" y="29210"/>
                </a:lnTo>
                <a:lnTo>
                  <a:pt x="808913" y="27940"/>
                </a:lnTo>
                <a:lnTo>
                  <a:pt x="808469" y="26670"/>
                </a:lnTo>
                <a:lnTo>
                  <a:pt x="814527" y="29210"/>
                </a:lnTo>
                <a:lnTo>
                  <a:pt x="820547" y="30480"/>
                </a:lnTo>
                <a:lnTo>
                  <a:pt x="820877" y="26670"/>
                </a:lnTo>
                <a:lnTo>
                  <a:pt x="821093" y="24130"/>
                </a:lnTo>
                <a:lnTo>
                  <a:pt x="831735" y="27940"/>
                </a:lnTo>
                <a:lnTo>
                  <a:pt x="831735" y="22860"/>
                </a:lnTo>
                <a:lnTo>
                  <a:pt x="831735" y="21590"/>
                </a:lnTo>
                <a:close/>
              </a:path>
              <a:path extrusionOk="0" h="659764" w="838200">
                <a:moveTo>
                  <a:pt x="832612" y="35674"/>
                </a:moveTo>
                <a:lnTo>
                  <a:pt x="829627" y="33032"/>
                </a:lnTo>
                <a:lnTo>
                  <a:pt x="828548" y="34518"/>
                </a:lnTo>
                <a:lnTo>
                  <a:pt x="832612" y="35674"/>
                </a:lnTo>
                <a:close/>
              </a:path>
              <a:path extrusionOk="0" h="659764" w="838200">
                <a:moveTo>
                  <a:pt x="837666" y="25882"/>
                </a:moveTo>
                <a:lnTo>
                  <a:pt x="835304" y="27216"/>
                </a:lnTo>
                <a:lnTo>
                  <a:pt x="834415" y="25996"/>
                </a:lnTo>
                <a:lnTo>
                  <a:pt x="836358" y="31813"/>
                </a:lnTo>
                <a:lnTo>
                  <a:pt x="837666" y="258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2701" name="Google Shape;2701;g2b5c250f245_0_0"/>
          <p:cNvPicPr preferRelativeResize="0"/>
          <p:nvPr/>
        </p:nvPicPr>
        <p:blipFill rotWithShape="1">
          <a:blip r:embed="rId6">
            <a:alphaModFix/>
          </a:blip>
          <a:srcRect b="0" l="0" r="0" t="0"/>
          <a:stretch/>
        </p:blipFill>
        <p:spPr>
          <a:xfrm>
            <a:off x="9776041" y="0"/>
            <a:ext cx="2414358" cy="1463852"/>
          </a:xfrm>
          <a:prstGeom prst="rect">
            <a:avLst/>
          </a:prstGeom>
          <a:noFill/>
          <a:ln>
            <a:noFill/>
          </a:ln>
        </p:spPr>
      </p:pic>
      <p:pic>
        <p:nvPicPr>
          <p:cNvPr id="2702" name="Google Shape;2702;g2b5c250f245_0_0"/>
          <p:cNvPicPr preferRelativeResize="0"/>
          <p:nvPr/>
        </p:nvPicPr>
        <p:blipFill rotWithShape="1">
          <a:blip r:embed="rId7">
            <a:alphaModFix/>
          </a:blip>
          <a:srcRect b="0" l="0" r="0" t="0"/>
          <a:stretch/>
        </p:blipFill>
        <p:spPr>
          <a:xfrm>
            <a:off x="10760118" y="1561059"/>
            <a:ext cx="1430281" cy="1306768"/>
          </a:xfrm>
          <a:prstGeom prst="rect">
            <a:avLst/>
          </a:prstGeom>
          <a:noFill/>
          <a:ln>
            <a:noFill/>
          </a:ln>
        </p:spPr>
      </p:pic>
      <p:grpSp>
        <p:nvGrpSpPr>
          <p:cNvPr id="2703" name="Google Shape;2703;g2b5c250f245_0_0"/>
          <p:cNvGrpSpPr/>
          <p:nvPr/>
        </p:nvGrpSpPr>
        <p:grpSpPr>
          <a:xfrm>
            <a:off x="281156" y="3467395"/>
            <a:ext cx="10334695" cy="3385155"/>
            <a:chOff x="421776" y="5200832"/>
            <a:chExt cx="15503593" cy="5077479"/>
          </a:xfrm>
        </p:grpSpPr>
        <p:pic>
          <p:nvPicPr>
            <p:cNvPr id="2704" name="Google Shape;2704;g2b5c250f245_0_0"/>
            <p:cNvPicPr preferRelativeResize="0"/>
            <p:nvPr/>
          </p:nvPicPr>
          <p:blipFill rotWithShape="1">
            <a:blip r:embed="rId8">
              <a:alphaModFix/>
            </a:blip>
            <a:srcRect b="0" l="0" r="0" t="0"/>
            <a:stretch/>
          </p:blipFill>
          <p:spPr>
            <a:xfrm>
              <a:off x="2422699" y="5200832"/>
              <a:ext cx="13439774" cy="2200274"/>
            </a:xfrm>
            <a:prstGeom prst="rect">
              <a:avLst/>
            </a:prstGeom>
            <a:noFill/>
            <a:ln>
              <a:noFill/>
            </a:ln>
          </p:spPr>
        </p:pic>
        <p:pic>
          <p:nvPicPr>
            <p:cNvPr id="2705" name="Google Shape;2705;g2b5c250f245_0_0"/>
            <p:cNvPicPr preferRelativeResize="0"/>
            <p:nvPr/>
          </p:nvPicPr>
          <p:blipFill rotWithShape="1">
            <a:blip r:embed="rId9">
              <a:alphaModFix/>
            </a:blip>
            <a:srcRect b="0" l="0" r="0" t="0"/>
            <a:stretch/>
          </p:blipFill>
          <p:spPr>
            <a:xfrm>
              <a:off x="421776" y="6887411"/>
              <a:ext cx="2181622" cy="3390900"/>
            </a:xfrm>
            <a:prstGeom prst="rect">
              <a:avLst/>
            </a:prstGeom>
            <a:noFill/>
            <a:ln>
              <a:noFill/>
            </a:ln>
          </p:spPr>
        </p:pic>
        <p:sp>
          <p:nvSpPr>
            <p:cNvPr id="2706" name="Google Shape;2706;g2b5c250f245_0_0"/>
            <p:cNvSpPr/>
            <p:nvPr/>
          </p:nvSpPr>
          <p:spPr>
            <a:xfrm>
              <a:off x="15665019" y="9080360"/>
              <a:ext cx="260350" cy="279400"/>
            </a:xfrm>
            <a:custGeom>
              <a:rect b="b" l="l" r="r" t="t"/>
              <a:pathLst>
                <a:path extrusionOk="0" h="279400" w="260350">
                  <a:moveTo>
                    <a:pt x="12369" y="206235"/>
                  </a:moveTo>
                  <a:lnTo>
                    <a:pt x="9969" y="206349"/>
                  </a:lnTo>
                  <a:lnTo>
                    <a:pt x="10756" y="202946"/>
                  </a:lnTo>
                  <a:lnTo>
                    <a:pt x="1612" y="204177"/>
                  </a:lnTo>
                  <a:lnTo>
                    <a:pt x="0" y="203669"/>
                  </a:lnTo>
                  <a:lnTo>
                    <a:pt x="2006" y="209410"/>
                  </a:lnTo>
                  <a:lnTo>
                    <a:pt x="12369" y="206235"/>
                  </a:lnTo>
                  <a:close/>
                </a:path>
                <a:path extrusionOk="0" h="279400" w="260350">
                  <a:moveTo>
                    <a:pt x="92710" y="279374"/>
                  </a:moveTo>
                  <a:lnTo>
                    <a:pt x="91592" y="266509"/>
                  </a:lnTo>
                  <a:lnTo>
                    <a:pt x="90589" y="276098"/>
                  </a:lnTo>
                  <a:lnTo>
                    <a:pt x="92710" y="279374"/>
                  </a:lnTo>
                  <a:close/>
                </a:path>
                <a:path extrusionOk="0" h="279400" w="260350">
                  <a:moveTo>
                    <a:pt x="118579" y="222719"/>
                  </a:moveTo>
                  <a:lnTo>
                    <a:pt x="114236" y="220167"/>
                  </a:lnTo>
                  <a:lnTo>
                    <a:pt x="107213" y="222110"/>
                  </a:lnTo>
                  <a:lnTo>
                    <a:pt x="107848" y="225615"/>
                  </a:lnTo>
                  <a:lnTo>
                    <a:pt x="108496" y="229069"/>
                  </a:lnTo>
                  <a:lnTo>
                    <a:pt x="107861" y="225615"/>
                  </a:lnTo>
                  <a:lnTo>
                    <a:pt x="118579" y="222719"/>
                  </a:lnTo>
                  <a:close/>
                </a:path>
                <a:path extrusionOk="0" h="279400" w="260350">
                  <a:moveTo>
                    <a:pt x="125831" y="231698"/>
                  </a:moveTo>
                  <a:lnTo>
                    <a:pt x="117411" y="232537"/>
                  </a:lnTo>
                  <a:lnTo>
                    <a:pt x="113538" y="239433"/>
                  </a:lnTo>
                  <a:lnTo>
                    <a:pt x="110667" y="248107"/>
                  </a:lnTo>
                  <a:lnTo>
                    <a:pt x="105257" y="254304"/>
                  </a:lnTo>
                  <a:lnTo>
                    <a:pt x="101409" y="253365"/>
                  </a:lnTo>
                  <a:lnTo>
                    <a:pt x="108216" y="264731"/>
                  </a:lnTo>
                  <a:lnTo>
                    <a:pt x="112534" y="255587"/>
                  </a:lnTo>
                  <a:lnTo>
                    <a:pt x="116230" y="245745"/>
                  </a:lnTo>
                  <a:lnTo>
                    <a:pt x="120319" y="237134"/>
                  </a:lnTo>
                  <a:lnTo>
                    <a:pt x="125831" y="231698"/>
                  </a:lnTo>
                  <a:close/>
                </a:path>
                <a:path extrusionOk="0" h="279400" w="260350">
                  <a:moveTo>
                    <a:pt x="151193" y="135597"/>
                  </a:moveTo>
                  <a:lnTo>
                    <a:pt x="150698" y="134150"/>
                  </a:lnTo>
                  <a:lnTo>
                    <a:pt x="150139" y="133426"/>
                  </a:lnTo>
                  <a:lnTo>
                    <a:pt x="149021" y="135089"/>
                  </a:lnTo>
                  <a:lnTo>
                    <a:pt x="149974" y="134975"/>
                  </a:lnTo>
                  <a:lnTo>
                    <a:pt x="150583" y="135318"/>
                  </a:lnTo>
                  <a:lnTo>
                    <a:pt x="151193" y="135597"/>
                  </a:lnTo>
                  <a:close/>
                </a:path>
                <a:path extrusionOk="0" h="279400" w="260350">
                  <a:moveTo>
                    <a:pt x="162013" y="199656"/>
                  </a:moveTo>
                  <a:lnTo>
                    <a:pt x="160058" y="178993"/>
                  </a:lnTo>
                  <a:lnTo>
                    <a:pt x="158838" y="181444"/>
                  </a:lnTo>
                  <a:lnTo>
                    <a:pt x="162013" y="199656"/>
                  </a:lnTo>
                  <a:close/>
                </a:path>
                <a:path extrusionOk="0" h="279400" w="260350">
                  <a:moveTo>
                    <a:pt x="168313" y="209016"/>
                  </a:moveTo>
                  <a:lnTo>
                    <a:pt x="163131" y="211137"/>
                  </a:lnTo>
                  <a:lnTo>
                    <a:pt x="158394" y="214922"/>
                  </a:lnTo>
                  <a:lnTo>
                    <a:pt x="157835" y="205282"/>
                  </a:lnTo>
                  <a:lnTo>
                    <a:pt x="156006" y="213753"/>
                  </a:lnTo>
                  <a:lnTo>
                    <a:pt x="158470" y="217741"/>
                  </a:lnTo>
                  <a:lnTo>
                    <a:pt x="163245" y="216433"/>
                  </a:lnTo>
                  <a:lnTo>
                    <a:pt x="168313" y="209016"/>
                  </a:lnTo>
                  <a:close/>
                </a:path>
                <a:path extrusionOk="0" h="279400" w="260350">
                  <a:moveTo>
                    <a:pt x="170929" y="224726"/>
                  </a:moveTo>
                  <a:lnTo>
                    <a:pt x="168148" y="222935"/>
                  </a:lnTo>
                  <a:lnTo>
                    <a:pt x="167665" y="221589"/>
                  </a:lnTo>
                  <a:lnTo>
                    <a:pt x="167411" y="223088"/>
                  </a:lnTo>
                  <a:lnTo>
                    <a:pt x="165303" y="229857"/>
                  </a:lnTo>
                  <a:lnTo>
                    <a:pt x="166255" y="229628"/>
                  </a:lnTo>
                  <a:lnTo>
                    <a:pt x="166700" y="229628"/>
                  </a:lnTo>
                  <a:lnTo>
                    <a:pt x="167309" y="229577"/>
                  </a:lnTo>
                  <a:lnTo>
                    <a:pt x="167919" y="228460"/>
                  </a:lnTo>
                  <a:lnTo>
                    <a:pt x="168922" y="227012"/>
                  </a:lnTo>
                  <a:lnTo>
                    <a:pt x="170929" y="224726"/>
                  </a:lnTo>
                  <a:close/>
                </a:path>
                <a:path extrusionOk="0" h="279400" w="260350">
                  <a:moveTo>
                    <a:pt x="173113" y="195872"/>
                  </a:moveTo>
                  <a:lnTo>
                    <a:pt x="170319" y="195643"/>
                  </a:lnTo>
                  <a:lnTo>
                    <a:pt x="165912" y="193192"/>
                  </a:lnTo>
                  <a:lnTo>
                    <a:pt x="172605" y="200266"/>
                  </a:lnTo>
                  <a:lnTo>
                    <a:pt x="168986" y="197319"/>
                  </a:lnTo>
                  <a:lnTo>
                    <a:pt x="171945" y="201002"/>
                  </a:lnTo>
                  <a:lnTo>
                    <a:pt x="172834" y="205905"/>
                  </a:lnTo>
                  <a:lnTo>
                    <a:pt x="173113" y="195872"/>
                  </a:lnTo>
                  <a:close/>
                </a:path>
                <a:path extrusionOk="0" h="279400" w="260350">
                  <a:moveTo>
                    <a:pt x="173888" y="228904"/>
                  </a:moveTo>
                  <a:lnTo>
                    <a:pt x="167309" y="229577"/>
                  </a:lnTo>
                  <a:lnTo>
                    <a:pt x="164249" y="235038"/>
                  </a:lnTo>
                  <a:lnTo>
                    <a:pt x="173888" y="228904"/>
                  </a:lnTo>
                  <a:close/>
                </a:path>
                <a:path extrusionOk="0" h="279400" w="260350">
                  <a:moveTo>
                    <a:pt x="175780" y="195313"/>
                  </a:moveTo>
                  <a:lnTo>
                    <a:pt x="173215" y="191185"/>
                  </a:lnTo>
                  <a:lnTo>
                    <a:pt x="173113" y="195872"/>
                  </a:lnTo>
                  <a:lnTo>
                    <a:pt x="174777" y="196037"/>
                  </a:lnTo>
                  <a:lnTo>
                    <a:pt x="175780" y="195313"/>
                  </a:lnTo>
                  <a:close/>
                </a:path>
                <a:path extrusionOk="0" h="279400" w="260350">
                  <a:moveTo>
                    <a:pt x="177012" y="165735"/>
                  </a:moveTo>
                  <a:lnTo>
                    <a:pt x="175501" y="159994"/>
                  </a:lnTo>
                  <a:lnTo>
                    <a:pt x="173482" y="154482"/>
                  </a:lnTo>
                  <a:lnTo>
                    <a:pt x="169684" y="151244"/>
                  </a:lnTo>
                  <a:lnTo>
                    <a:pt x="162852" y="152311"/>
                  </a:lnTo>
                  <a:lnTo>
                    <a:pt x="166865" y="158432"/>
                  </a:lnTo>
                  <a:lnTo>
                    <a:pt x="173558" y="155371"/>
                  </a:lnTo>
                  <a:lnTo>
                    <a:pt x="177012" y="165735"/>
                  </a:lnTo>
                  <a:close/>
                </a:path>
                <a:path extrusionOk="0" h="279400" w="260350">
                  <a:moveTo>
                    <a:pt x="177101" y="132981"/>
                  </a:moveTo>
                  <a:lnTo>
                    <a:pt x="172770" y="132029"/>
                  </a:lnTo>
                  <a:lnTo>
                    <a:pt x="166585" y="131025"/>
                  </a:lnTo>
                  <a:lnTo>
                    <a:pt x="157162" y="131470"/>
                  </a:lnTo>
                  <a:lnTo>
                    <a:pt x="157835" y="133146"/>
                  </a:lnTo>
                  <a:lnTo>
                    <a:pt x="160845" y="135763"/>
                  </a:lnTo>
                  <a:lnTo>
                    <a:pt x="158115" y="138874"/>
                  </a:lnTo>
                  <a:lnTo>
                    <a:pt x="153936" y="140665"/>
                  </a:lnTo>
                  <a:lnTo>
                    <a:pt x="154038" y="136817"/>
                  </a:lnTo>
                  <a:lnTo>
                    <a:pt x="151193" y="135597"/>
                  </a:lnTo>
                  <a:lnTo>
                    <a:pt x="152374" y="138823"/>
                  </a:lnTo>
                  <a:lnTo>
                    <a:pt x="153314" y="146126"/>
                  </a:lnTo>
                  <a:lnTo>
                    <a:pt x="160896" y="141503"/>
                  </a:lnTo>
                  <a:lnTo>
                    <a:pt x="160616" y="140665"/>
                  </a:lnTo>
                  <a:lnTo>
                    <a:pt x="160337" y="139827"/>
                  </a:lnTo>
                  <a:lnTo>
                    <a:pt x="166370" y="135255"/>
                  </a:lnTo>
                  <a:lnTo>
                    <a:pt x="177101" y="132981"/>
                  </a:lnTo>
                  <a:close/>
                </a:path>
                <a:path extrusionOk="0" h="279400" w="260350">
                  <a:moveTo>
                    <a:pt x="181305" y="133921"/>
                  </a:moveTo>
                  <a:lnTo>
                    <a:pt x="180581" y="132245"/>
                  </a:lnTo>
                  <a:lnTo>
                    <a:pt x="177101" y="132981"/>
                  </a:lnTo>
                  <a:lnTo>
                    <a:pt x="181305" y="133921"/>
                  </a:lnTo>
                  <a:close/>
                </a:path>
                <a:path extrusionOk="0" h="279400" w="260350">
                  <a:moveTo>
                    <a:pt x="190728" y="202552"/>
                  </a:moveTo>
                  <a:lnTo>
                    <a:pt x="186715" y="202336"/>
                  </a:lnTo>
                  <a:lnTo>
                    <a:pt x="179247" y="203454"/>
                  </a:lnTo>
                  <a:lnTo>
                    <a:pt x="179806" y="213194"/>
                  </a:lnTo>
                  <a:lnTo>
                    <a:pt x="183756" y="213588"/>
                  </a:lnTo>
                  <a:lnTo>
                    <a:pt x="188112" y="207683"/>
                  </a:lnTo>
                  <a:lnTo>
                    <a:pt x="189001" y="211353"/>
                  </a:lnTo>
                  <a:lnTo>
                    <a:pt x="190728" y="202552"/>
                  </a:lnTo>
                  <a:close/>
                </a:path>
                <a:path extrusionOk="0" h="279400" w="260350">
                  <a:moveTo>
                    <a:pt x="191846" y="88290"/>
                  </a:moveTo>
                  <a:lnTo>
                    <a:pt x="181533" y="91694"/>
                  </a:lnTo>
                  <a:lnTo>
                    <a:pt x="186156" y="93306"/>
                  </a:lnTo>
                  <a:lnTo>
                    <a:pt x="181254" y="99936"/>
                  </a:lnTo>
                  <a:lnTo>
                    <a:pt x="187439" y="100774"/>
                  </a:lnTo>
                  <a:lnTo>
                    <a:pt x="190500" y="103174"/>
                  </a:lnTo>
                  <a:lnTo>
                    <a:pt x="191846" y="88290"/>
                  </a:lnTo>
                  <a:close/>
                </a:path>
                <a:path extrusionOk="0" h="279400" w="260350">
                  <a:moveTo>
                    <a:pt x="192620" y="148577"/>
                  </a:moveTo>
                  <a:lnTo>
                    <a:pt x="190957" y="136880"/>
                  </a:lnTo>
                  <a:lnTo>
                    <a:pt x="185153" y="144119"/>
                  </a:lnTo>
                  <a:lnTo>
                    <a:pt x="187439" y="145059"/>
                  </a:lnTo>
                  <a:lnTo>
                    <a:pt x="191338" y="145173"/>
                  </a:lnTo>
                  <a:lnTo>
                    <a:pt x="192620" y="148577"/>
                  </a:lnTo>
                  <a:close/>
                </a:path>
                <a:path extrusionOk="0" h="279400" w="260350">
                  <a:moveTo>
                    <a:pt x="193065" y="134200"/>
                  </a:moveTo>
                  <a:lnTo>
                    <a:pt x="190169" y="131584"/>
                  </a:lnTo>
                  <a:lnTo>
                    <a:pt x="190957" y="136880"/>
                  </a:lnTo>
                  <a:lnTo>
                    <a:pt x="193065" y="134200"/>
                  </a:lnTo>
                  <a:close/>
                </a:path>
                <a:path extrusionOk="0" h="279400" w="260350">
                  <a:moveTo>
                    <a:pt x="197142" y="160274"/>
                  </a:moveTo>
                  <a:lnTo>
                    <a:pt x="196583" y="155092"/>
                  </a:lnTo>
                  <a:lnTo>
                    <a:pt x="195910" y="149910"/>
                  </a:lnTo>
                  <a:lnTo>
                    <a:pt x="192011" y="156591"/>
                  </a:lnTo>
                  <a:lnTo>
                    <a:pt x="193573" y="158991"/>
                  </a:lnTo>
                  <a:lnTo>
                    <a:pt x="197142" y="160274"/>
                  </a:lnTo>
                  <a:close/>
                </a:path>
                <a:path extrusionOk="0" h="279400" w="260350">
                  <a:moveTo>
                    <a:pt x="203657" y="137325"/>
                  </a:moveTo>
                  <a:lnTo>
                    <a:pt x="202717" y="137261"/>
                  </a:lnTo>
                  <a:lnTo>
                    <a:pt x="202374" y="137261"/>
                  </a:lnTo>
                  <a:lnTo>
                    <a:pt x="203276" y="138099"/>
                  </a:lnTo>
                  <a:lnTo>
                    <a:pt x="203441" y="137820"/>
                  </a:lnTo>
                  <a:lnTo>
                    <a:pt x="203555" y="137604"/>
                  </a:lnTo>
                  <a:lnTo>
                    <a:pt x="203657" y="137325"/>
                  </a:lnTo>
                  <a:close/>
                </a:path>
                <a:path extrusionOk="0" h="279400" w="260350">
                  <a:moveTo>
                    <a:pt x="205727" y="161391"/>
                  </a:moveTo>
                  <a:lnTo>
                    <a:pt x="201155" y="161671"/>
                  </a:lnTo>
                  <a:lnTo>
                    <a:pt x="197142" y="160274"/>
                  </a:lnTo>
                  <a:lnTo>
                    <a:pt x="197751" y="167182"/>
                  </a:lnTo>
                  <a:lnTo>
                    <a:pt x="201206" y="165569"/>
                  </a:lnTo>
                  <a:lnTo>
                    <a:pt x="205422" y="161671"/>
                  </a:lnTo>
                  <a:lnTo>
                    <a:pt x="205727" y="161391"/>
                  </a:lnTo>
                  <a:close/>
                </a:path>
                <a:path extrusionOk="0" h="279400" w="260350">
                  <a:moveTo>
                    <a:pt x="208902" y="127901"/>
                  </a:moveTo>
                  <a:lnTo>
                    <a:pt x="208407" y="128689"/>
                  </a:lnTo>
                  <a:lnTo>
                    <a:pt x="207225" y="130632"/>
                  </a:lnTo>
                  <a:lnTo>
                    <a:pt x="204939" y="134315"/>
                  </a:lnTo>
                  <a:lnTo>
                    <a:pt x="205282" y="134315"/>
                  </a:lnTo>
                  <a:lnTo>
                    <a:pt x="207060" y="131076"/>
                  </a:lnTo>
                  <a:lnTo>
                    <a:pt x="208343" y="128854"/>
                  </a:lnTo>
                  <a:lnTo>
                    <a:pt x="208902" y="127901"/>
                  </a:lnTo>
                  <a:close/>
                </a:path>
                <a:path extrusionOk="0" h="279400" w="260350">
                  <a:moveTo>
                    <a:pt x="210350" y="163220"/>
                  </a:moveTo>
                  <a:lnTo>
                    <a:pt x="207619" y="161277"/>
                  </a:lnTo>
                  <a:lnTo>
                    <a:pt x="205727" y="161391"/>
                  </a:lnTo>
                  <a:lnTo>
                    <a:pt x="210350" y="163220"/>
                  </a:lnTo>
                  <a:close/>
                </a:path>
                <a:path extrusionOk="0" h="279400" w="260350">
                  <a:moveTo>
                    <a:pt x="214477" y="115989"/>
                  </a:moveTo>
                  <a:lnTo>
                    <a:pt x="214426" y="115646"/>
                  </a:lnTo>
                  <a:lnTo>
                    <a:pt x="214363" y="115265"/>
                  </a:lnTo>
                  <a:lnTo>
                    <a:pt x="214312" y="114985"/>
                  </a:lnTo>
                  <a:lnTo>
                    <a:pt x="213360" y="115150"/>
                  </a:lnTo>
                  <a:lnTo>
                    <a:pt x="212979" y="115430"/>
                  </a:lnTo>
                  <a:lnTo>
                    <a:pt x="214477" y="115989"/>
                  </a:lnTo>
                  <a:close/>
                </a:path>
                <a:path extrusionOk="0" h="279400" w="260350">
                  <a:moveTo>
                    <a:pt x="215201" y="135153"/>
                  </a:moveTo>
                  <a:lnTo>
                    <a:pt x="205282" y="134315"/>
                  </a:lnTo>
                  <a:lnTo>
                    <a:pt x="203657" y="137325"/>
                  </a:lnTo>
                  <a:lnTo>
                    <a:pt x="205778" y="137604"/>
                  </a:lnTo>
                  <a:lnTo>
                    <a:pt x="211074" y="138658"/>
                  </a:lnTo>
                  <a:lnTo>
                    <a:pt x="215201" y="135153"/>
                  </a:lnTo>
                  <a:close/>
                </a:path>
                <a:path extrusionOk="0" h="279400" w="260350">
                  <a:moveTo>
                    <a:pt x="216204" y="98488"/>
                  </a:moveTo>
                  <a:lnTo>
                    <a:pt x="215150" y="97713"/>
                  </a:lnTo>
                  <a:lnTo>
                    <a:pt x="214363" y="97320"/>
                  </a:lnTo>
                  <a:lnTo>
                    <a:pt x="214261" y="98653"/>
                  </a:lnTo>
                  <a:lnTo>
                    <a:pt x="211074" y="101498"/>
                  </a:lnTo>
                  <a:lnTo>
                    <a:pt x="212255" y="104559"/>
                  </a:lnTo>
                  <a:lnTo>
                    <a:pt x="214033" y="107734"/>
                  </a:lnTo>
                  <a:lnTo>
                    <a:pt x="214312" y="104673"/>
                  </a:lnTo>
                  <a:lnTo>
                    <a:pt x="214985" y="101612"/>
                  </a:lnTo>
                  <a:lnTo>
                    <a:pt x="216204" y="98488"/>
                  </a:lnTo>
                  <a:close/>
                </a:path>
                <a:path extrusionOk="0" h="279400" w="260350">
                  <a:moveTo>
                    <a:pt x="217208" y="114757"/>
                  </a:moveTo>
                  <a:lnTo>
                    <a:pt x="216763" y="112356"/>
                  </a:lnTo>
                  <a:lnTo>
                    <a:pt x="215315" y="110020"/>
                  </a:lnTo>
                  <a:lnTo>
                    <a:pt x="214033" y="107734"/>
                  </a:lnTo>
                  <a:lnTo>
                    <a:pt x="213753" y="110185"/>
                  </a:lnTo>
                  <a:lnTo>
                    <a:pt x="213804" y="112636"/>
                  </a:lnTo>
                  <a:lnTo>
                    <a:pt x="214312" y="114985"/>
                  </a:lnTo>
                  <a:lnTo>
                    <a:pt x="215150" y="114757"/>
                  </a:lnTo>
                  <a:lnTo>
                    <a:pt x="217208" y="114757"/>
                  </a:lnTo>
                  <a:close/>
                </a:path>
                <a:path extrusionOk="0" h="279400" w="260350">
                  <a:moveTo>
                    <a:pt x="219722" y="115087"/>
                  </a:moveTo>
                  <a:lnTo>
                    <a:pt x="218770" y="114871"/>
                  </a:lnTo>
                  <a:lnTo>
                    <a:pt x="217208" y="114757"/>
                  </a:lnTo>
                  <a:lnTo>
                    <a:pt x="217271" y="115036"/>
                  </a:lnTo>
                  <a:lnTo>
                    <a:pt x="217373" y="115265"/>
                  </a:lnTo>
                  <a:lnTo>
                    <a:pt x="217373" y="115481"/>
                  </a:lnTo>
                  <a:lnTo>
                    <a:pt x="219722" y="115087"/>
                  </a:lnTo>
                  <a:close/>
                </a:path>
                <a:path extrusionOk="0" h="279400" w="260350">
                  <a:moveTo>
                    <a:pt x="222605" y="71081"/>
                  </a:moveTo>
                  <a:lnTo>
                    <a:pt x="222250" y="70688"/>
                  </a:lnTo>
                  <a:lnTo>
                    <a:pt x="218503" y="65735"/>
                  </a:lnTo>
                  <a:lnTo>
                    <a:pt x="214058" y="62179"/>
                  </a:lnTo>
                  <a:lnTo>
                    <a:pt x="207225" y="61328"/>
                  </a:lnTo>
                  <a:lnTo>
                    <a:pt x="204101" y="71081"/>
                  </a:lnTo>
                  <a:lnTo>
                    <a:pt x="211861" y="71081"/>
                  </a:lnTo>
                  <a:lnTo>
                    <a:pt x="222605" y="71081"/>
                  </a:lnTo>
                  <a:close/>
                </a:path>
                <a:path extrusionOk="0" h="279400" w="260350">
                  <a:moveTo>
                    <a:pt x="224853" y="85115"/>
                  </a:moveTo>
                  <a:lnTo>
                    <a:pt x="221335" y="89293"/>
                  </a:lnTo>
                  <a:lnTo>
                    <a:pt x="218160" y="93814"/>
                  </a:lnTo>
                  <a:lnTo>
                    <a:pt x="216204" y="98488"/>
                  </a:lnTo>
                  <a:lnTo>
                    <a:pt x="218655" y="100330"/>
                  </a:lnTo>
                  <a:lnTo>
                    <a:pt x="222618" y="104457"/>
                  </a:lnTo>
                  <a:lnTo>
                    <a:pt x="224510" y="99161"/>
                  </a:lnTo>
                  <a:lnTo>
                    <a:pt x="222288" y="93916"/>
                  </a:lnTo>
                  <a:lnTo>
                    <a:pt x="223735" y="89852"/>
                  </a:lnTo>
                  <a:lnTo>
                    <a:pt x="224853" y="85115"/>
                  </a:lnTo>
                  <a:close/>
                </a:path>
                <a:path extrusionOk="0" h="279400" w="260350">
                  <a:moveTo>
                    <a:pt x="230035" y="140716"/>
                  </a:moveTo>
                  <a:lnTo>
                    <a:pt x="223291" y="127800"/>
                  </a:lnTo>
                  <a:lnTo>
                    <a:pt x="225183" y="132969"/>
                  </a:lnTo>
                  <a:lnTo>
                    <a:pt x="230035" y="140716"/>
                  </a:lnTo>
                  <a:close/>
                </a:path>
                <a:path extrusionOk="0" h="279400" w="260350">
                  <a:moveTo>
                    <a:pt x="232930" y="60325"/>
                  </a:moveTo>
                  <a:lnTo>
                    <a:pt x="230365" y="63284"/>
                  </a:lnTo>
                  <a:lnTo>
                    <a:pt x="228981" y="67678"/>
                  </a:lnTo>
                  <a:lnTo>
                    <a:pt x="226961" y="75704"/>
                  </a:lnTo>
                  <a:lnTo>
                    <a:pt x="226707" y="75425"/>
                  </a:lnTo>
                  <a:lnTo>
                    <a:pt x="223735" y="72275"/>
                  </a:lnTo>
                  <a:lnTo>
                    <a:pt x="222923" y="71412"/>
                  </a:lnTo>
                  <a:lnTo>
                    <a:pt x="211924" y="71412"/>
                  </a:lnTo>
                  <a:lnTo>
                    <a:pt x="213360" y="78549"/>
                  </a:lnTo>
                  <a:lnTo>
                    <a:pt x="215709" y="72275"/>
                  </a:lnTo>
                  <a:lnTo>
                    <a:pt x="217614" y="74269"/>
                  </a:lnTo>
                  <a:lnTo>
                    <a:pt x="220548" y="77622"/>
                  </a:lnTo>
                  <a:lnTo>
                    <a:pt x="225958" y="75425"/>
                  </a:lnTo>
                  <a:lnTo>
                    <a:pt x="226060" y="77152"/>
                  </a:lnTo>
                  <a:lnTo>
                    <a:pt x="225945" y="80327"/>
                  </a:lnTo>
                  <a:lnTo>
                    <a:pt x="225513" y="82283"/>
                  </a:lnTo>
                  <a:lnTo>
                    <a:pt x="224853" y="85115"/>
                  </a:lnTo>
                  <a:lnTo>
                    <a:pt x="227025" y="82613"/>
                  </a:lnTo>
                  <a:lnTo>
                    <a:pt x="229476" y="80327"/>
                  </a:lnTo>
                  <a:lnTo>
                    <a:pt x="231584" y="78714"/>
                  </a:lnTo>
                  <a:lnTo>
                    <a:pt x="231800" y="78549"/>
                  </a:lnTo>
                  <a:lnTo>
                    <a:pt x="232092" y="78320"/>
                  </a:lnTo>
                  <a:lnTo>
                    <a:pt x="231876" y="78384"/>
                  </a:lnTo>
                  <a:lnTo>
                    <a:pt x="231648" y="78384"/>
                  </a:lnTo>
                  <a:lnTo>
                    <a:pt x="231432" y="78435"/>
                  </a:lnTo>
                  <a:lnTo>
                    <a:pt x="231267" y="78486"/>
                  </a:lnTo>
                  <a:lnTo>
                    <a:pt x="229920" y="78714"/>
                  </a:lnTo>
                  <a:lnTo>
                    <a:pt x="229196" y="78714"/>
                  </a:lnTo>
                  <a:lnTo>
                    <a:pt x="230085" y="78155"/>
                  </a:lnTo>
                  <a:lnTo>
                    <a:pt x="230085" y="77762"/>
                  </a:lnTo>
                  <a:lnTo>
                    <a:pt x="228917" y="77152"/>
                  </a:lnTo>
                  <a:lnTo>
                    <a:pt x="227914" y="76428"/>
                  </a:lnTo>
                  <a:lnTo>
                    <a:pt x="227025" y="75704"/>
                  </a:lnTo>
                  <a:lnTo>
                    <a:pt x="230708" y="71755"/>
                  </a:lnTo>
                  <a:lnTo>
                    <a:pt x="229704" y="75425"/>
                  </a:lnTo>
                  <a:lnTo>
                    <a:pt x="229730" y="76428"/>
                  </a:lnTo>
                  <a:lnTo>
                    <a:pt x="230085" y="77762"/>
                  </a:lnTo>
                  <a:lnTo>
                    <a:pt x="230479" y="77990"/>
                  </a:lnTo>
                  <a:lnTo>
                    <a:pt x="230809" y="78270"/>
                  </a:lnTo>
                  <a:lnTo>
                    <a:pt x="231267" y="78486"/>
                  </a:lnTo>
                  <a:lnTo>
                    <a:pt x="231432" y="78435"/>
                  </a:lnTo>
                  <a:lnTo>
                    <a:pt x="231978" y="71755"/>
                  </a:lnTo>
                  <a:lnTo>
                    <a:pt x="232930" y="60325"/>
                  </a:lnTo>
                  <a:close/>
                </a:path>
                <a:path extrusionOk="0" h="279400" w="260350">
                  <a:moveTo>
                    <a:pt x="239788" y="40881"/>
                  </a:moveTo>
                  <a:lnTo>
                    <a:pt x="236334" y="39382"/>
                  </a:lnTo>
                  <a:lnTo>
                    <a:pt x="233045" y="38150"/>
                  </a:lnTo>
                  <a:lnTo>
                    <a:pt x="231152" y="28181"/>
                  </a:lnTo>
                  <a:lnTo>
                    <a:pt x="226123" y="30899"/>
                  </a:lnTo>
                  <a:lnTo>
                    <a:pt x="220040" y="34810"/>
                  </a:lnTo>
                  <a:lnTo>
                    <a:pt x="214058" y="36652"/>
                  </a:lnTo>
                  <a:lnTo>
                    <a:pt x="209346" y="33197"/>
                  </a:lnTo>
                  <a:lnTo>
                    <a:pt x="208965" y="20891"/>
                  </a:lnTo>
                  <a:lnTo>
                    <a:pt x="215366" y="25349"/>
                  </a:lnTo>
                  <a:lnTo>
                    <a:pt x="221564" y="21551"/>
                  </a:lnTo>
                  <a:lnTo>
                    <a:pt x="214807" y="18935"/>
                  </a:lnTo>
                  <a:lnTo>
                    <a:pt x="210185" y="12115"/>
                  </a:lnTo>
                  <a:lnTo>
                    <a:pt x="204762" y="4622"/>
                  </a:lnTo>
                  <a:lnTo>
                    <a:pt x="195630" y="0"/>
                  </a:lnTo>
                  <a:lnTo>
                    <a:pt x="197700" y="11137"/>
                  </a:lnTo>
                  <a:lnTo>
                    <a:pt x="195300" y="10528"/>
                  </a:lnTo>
                  <a:lnTo>
                    <a:pt x="192786" y="5842"/>
                  </a:lnTo>
                  <a:lnTo>
                    <a:pt x="189725" y="7734"/>
                  </a:lnTo>
                  <a:lnTo>
                    <a:pt x="194818" y="11645"/>
                  </a:lnTo>
                  <a:lnTo>
                    <a:pt x="197396" y="17272"/>
                  </a:lnTo>
                  <a:lnTo>
                    <a:pt x="196303" y="23164"/>
                  </a:lnTo>
                  <a:lnTo>
                    <a:pt x="190398" y="27851"/>
                  </a:lnTo>
                  <a:lnTo>
                    <a:pt x="197065" y="34366"/>
                  </a:lnTo>
                  <a:lnTo>
                    <a:pt x="209778" y="38798"/>
                  </a:lnTo>
                  <a:lnTo>
                    <a:pt x="225158" y="41008"/>
                  </a:lnTo>
                  <a:lnTo>
                    <a:pt x="239788" y="40881"/>
                  </a:lnTo>
                  <a:close/>
                </a:path>
                <a:path extrusionOk="0" h="279400" w="260350">
                  <a:moveTo>
                    <a:pt x="241350" y="75374"/>
                  </a:moveTo>
                  <a:lnTo>
                    <a:pt x="239344" y="73812"/>
                  </a:lnTo>
                  <a:lnTo>
                    <a:pt x="236778" y="75031"/>
                  </a:lnTo>
                  <a:lnTo>
                    <a:pt x="234442" y="76593"/>
                  </a:lnTo>
                  <a:lnTo>
                    <a:pt x="232092" y="78320"/>
                  </a:lnTo>
                  <a:lnTo>
                    <a:pt x="235610" y="77546"/>
                  </a:lnTo>
                  <a:lnTo>
                    <a:pt x="241350" y="75374"/>
                  </a:lnTo>
                  <a:close/>
                </a:path>
                <a:path extrusionOk="0" h="279400" w="260350">
                  <a:moveTo>
                    <a:pt x="241681" y="40716"/>
                  </a:moveTo>
                  <a:lnTo>
                    <a:pt x="241071" y="40779"/>
                  </a:lnTo>
                  <a:lnTo>
                    <a:pt x="240398" y="40830"/>
                  </a:lnTo>
                  <a:lnTo>
                    <a:pt x="239788" y="40881"/>
                  </a:lnTo>
                  <a:lnTo>
                    <a:pt x="241300" y="41605"/>
                  </a:lnTo>
                  <a:lnTo>
                    <a:pt x="241681" y="40716"/>
                  </a:lnTo>
                  <a:close/>
                </a:path>
                <a:path extrusionOk="0" h="279400" w="260350">
                  <a:moveTo>
                    <a:pt x="242417" y="97764"/>
                  </a:moveTo>
                  <a:lnTo>
                    <a:pt x="242023" y="94818"/>
                  </a:lnTo>
                  <a:lnTo>
                    <a:pt x="240957" y="91643"/>
                  </a:lnTo>
                  <a:lnTo>
                    <a:pt x="238569" y="87909"/>
                  </a:lnTo>
                  <a:lnTo>
                    <a:pt x="239064" y="90741"/>
                  </a:lnTo>
                  <a:lnTo>
                    <a:pt x="240741" y="94094"/>
                  </a:lnTo>
                  <a:lnTo>
                    <a:pt x="242417" y="97764"/>
                  </a:lnTo>
                  <a:close/>
                </a:path>
                <a:path extrusionOk="0" h="279400" w="260350">
                  <a:moveTo>
                    <a:pt x="248094" y="110744"/>
                  </a:moveTo>
                  <a:lnTo>
                    <a:pt x="245148" y="103898"/>
                  </a:lnTo>
                  <a:lnTo>
                    <a:pt x="242417" y="97764"/>
                  </a:lnTo>
                  <a:lnTo>
                    <a:pt x="242963" y="103339"/>
                  </a:lnTo>
                  <a:lnTo>
                    <a:pt x="240233" y="107911"/>
                  </a:lnTo>
                  <a:lnTo>
                    <a:pt x="232816" y="112090"/>
                  </a:lnTo>
                  <a:lnTo>
                    <a:pt x="237223" y="117983"/>
                  </a:lnTo>
                  <a:lnTo>
                    <a:pt x="244703" y="111696"/>
                  </a:lnTo>
                  <a:lnTo>
                    <a:pt x="246761" y="116814"/>
                  </a:lnTo>
                  <a:lnTo>
                    <a:pt x="248094" y="110744"/>
                  </a:lnTo>
                  <a:close/>
                </a:path>
                <a:path extrusionOk="0" h="279400" w="260350">
                  <a:moveTo>
                    <a:pt x="248373" y="52412"/>
                  </a:moveTo>
                  <a:lnTo>
                    <a:pt x="246430" y="45237"/>
                  </a:lnTo>
                  <a:lnTo>
                    <a:pt x="243865" y="42951"/>
                  </a:lnTo>
                  <a:lnTo>
                    <a:pt x="241300" y="41605"/>
                  </a:lnTo>
                  <a:lnTo>
                    <a:pt x="233997" y="58153"/>
                  </a:lnTo>
                  <a:lnTo>
                    <a:pt x="233273" y="56489"/>
                  </a:lnTo>
                  <a:lnTo>
                    <a:pt x="232930" y="60325"/>
                  </a:lnTo>
                  <a:lnTo>
                    <a:pt x="235889" y="56934"/>
                  </a:lnTo>
                  <a:lnTo>
                    <a:pt x="248373" y="52412"/>
                  </a:lnTo>
                  <a:close/>
                </a:path>
                <a:path extrusionOk="0" h="279400" w="260350">
                  <a:moveTo>
                    <a:pt x="255346" y="45897"/>
                  </a:moveTo>
                  <a:lnTo>
                    <a:pt x="244919" y="33312"/>
                  </a:lnTo>
                  <a:lnTo>
                    <a:pt x="246646" y="40716"/>
                  </a:lnTo>
                  <a:lnTo>
                    <a:pt x="255346" y="45897"/>
                  </a:lnTo>
                  <a:close/>
                </a:path>
                <a:path extrusionOk="0" h="279400" w="260350">
                  <a:moveTo>
                    <a:pt x="259753" y="26009"/>
                  </a:moveTo>
                  <a:lnTo>
                    <a:pt x="256400" y="19608"/>
                  </a:lnTo>
                  <a:lnTo>
                    <a:pt x="251777" y="22555"/>
                  </a:lnTo>
                  <a:lnTo>
                    <a:pt x="259753" y="260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sp>
        <p:nvSpPr>
          <p:cNvPr id="2707" name="Google Shape;2707;g2b5c250f245_0_0"/>
          <p:cNvSpPr/>
          <p:nvPr/>
        </p:nvSpPr>
        <p:spPr>
          <a:xfrm>
            <a:off x="10673245" y="5381040"/>
            <a:ext cx="5934" cy="23736"/>
          </a:xfrm>
          <a:custGeom>
            <a:rect b="b" l="l" r="r" t="t"/>
            <a:pathLst>
              <a:path extrusionOk="0" h="35559" w="8890">
                <a:moveTo>
                  <a:pt x="3898" y="35102"/>
                </a:moveTo>
                <a:lnTo>
                  <a:pt x="2006" y="33197"/>
                </a:lnTo>
                <a:lnTo>
                  <a:pt x="495" y="32194"/>
                </a:lnTo>
                <a:lnTo>
                  <a:pt x="0" y="33312"/>
                </a:lnTo>
                <a:lnTo>
                  <a:pt x="3898" y="35102"/>
                </a:lnTo>
                <a:close/>
              </a:path>
              <a:path extrusionOk="0" h="35559" w="8890">
                <a:moveTo>
                  <a:pt x="8470" y="4622"/>
                </a:moveTo>
                <a:lnTo>
                  <a:pt x="7188" y="0"/>
                </a:lnTo>
                <a:lnTo>
                  <a:pt x="7416" y="2057"/>
                </a:lnTo>
                <a:lnTo>
                  <a:pt x="7861" y="3505"/>
                </a:lnTo>
                <a:lnTo>
                  <a:pt x="8470" y="4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08" name="Google Shape;2708;g2b5c250f245_0_0"/>
          <p:cNvSpPr/>
          <p:nvPr/>
        </p:nvSpPr>
        <p:spPr>
          <a:xfrm>
            <a:off x="10674958" y="5768034"/>
            <a:ext cx="11020" cy="6781"/>
          </a:xfrm>
          <a:custGeom>
            <a:rect b="b" l="l" r="r" t="t"/>
            <a:pathLst>
              <a:path extrusionOk="0" h="10159" w="16509">
                <a:moveTo>
                  <a:pt x="0" y="10083"/>
                </a:moveTo>
                <a:lnTo>
                  <a:pt x="2453" y="7687"/>
                </a:lnTo>
                <a:lnTo>
                  <a:pt x="4014" y="4679"/>
                </a:lnTo>
                <a:lnTo>
                  <a:pt x="2954" y="334"/>
                </a:lnTo>
                <a:lnTo>
                  <a:pt x="12656" y="0"/>
                </a:lnTo>
                <a:lnTo>
                  <a:pt x="16033" y="1254"/>
                </a:lnTo>
                <a:lnTo>
                  <a:pt x="13332" y="3600"/>
                </a:lnTo>
                <a:lnTo>
                  <a:pt x="7128" y="6666"/>
                </a:lnTo>
                <a:lnTo>
                  <a:pt x="0" y="1008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09" name="Google Shape;2709;g2b5c250f245_0_0"/>
          <p:cNvSpPr/>
          <p:nvPr/>
        </p:nvSpPr>
        <p:spPr>
          <a:xfrm>
            <a:off x="10644218" y="5557231"/>
            <a:ext cx="28823" cy="16531"/>
          </a:xfrm>
          <a:custGeom>
            <a:rect b="b" l="l" r="r" t="t"/>
            <a:pathLst>
              <a:path extrusionOk="0" h="24765" w="43180">
                <a:moveTo>
                  <a:pt x="7480" y="0"/>
                </a:moveTo>
                <a:lnTo>
                  <a:pt x="5016" y="1333"/>
                </a:lnTo>
                <a:lnTo>
                  <a:pt x="2565" y="3505"/>
                </a:lnTo>
                <a:lnTo>
                  <a:pt x="0" y="6680"/>
                </a:lnTo>
                <a:lnTo>
                  <a:pt x="7480" y="0"/>
                </a:lnTo>
                <a:close/>
              </a:path>
              <a:path extrusionOk="0" h="24765" w="43180">
                <a:moveTo>
                  <a:pt x="42938" y="24676"/>
                </a:moveTo>
                <a:lnTo>
                  <a:pt x="41376" y="22618"/>
                </a:lnTo>
                <a:lnTo>
                  <a:pt x="39700" y="20281"/>
                </a:lnTo>
                <a:lnTo>
                  <a:pt x="37858" y="17881"/>
                </a:lnTo>
                <a:lnTo>
                  <a:pt x="36855" y="18275"/>
                </a:lnTo>
                <a:lnTo>
                  <a:pt x="35801" y="18669"/>
                </a:lnTo>
                <a:lnTo>
                  <a:pt x="34734" y="19113"/>
                </a:lnTo>
                <a:lnTo>
                  <a:pt x="40424" y="22948"/>
                </a:lnTo>
                <a:lnTo>
                  <a:pt x="42938" y="246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0" name="Google Shape;2710;g2b5c250f245_0_0"/>
          <p:cNvSpPr/>
          <p:nvPr/>
        </p:nvSpPr>
        <p:spPr>
          <a:xfrm>
            <a:off x="10696290" y="5273331"/>
            <a:ext cx="6781" cy="5086"/>
          </a:xfrm>
          <a:custGeom>
            <a:rect b="b" l="l" r="r" t="t"/>
            <a:pathLst>
              <a:path extrusionOk="0" h="7620" w="10159">
                <a:moveTo>
                  <a:pt x="9979" y="7353"/>
                </a:moveTo>
                <a:lnTo>
                  <a:pt x="5631" y="5403"/>
                </a:lnTo>
                <a:lnTo>
                  <a:pt x="0" y="7130"/>
                </a:lnTo>
                <a:lnTo>
                  <a:pt x="2174" y="0"/>
                </a:lnTo>
                <a:lnTo>
                  <a:pt x="9979" y="73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1" name="Google Shape;2711;g2b5c250f245_0_0"/>
          <p:cNvSpPr/>
          <p:nvPr/>
        </p:nvSpPr>
        <p:spPr>
          <a:xfrm>
            <a:off x="10639536" y="5938135"/>
            <a:ext cx="7630" cy="8053"/>
          </a:xfrm>
          <a:custGeom>
            <a:rect b="b" l="l" r="r" t="t"/>
            <a:pathLst>
              <a:path extrusionOk="0" h="12065" w="11430">
                <a:moveTo>
                  <a:pt x="2738" y="11531"/>
                </a:moveTo>
                <a:lnTo>
                  <a:pt x="0" y="9001"/>
                </a:lnTo>
                <a:lnTo>
                  <a:pt x="1651" y="6371"/>
                </a:lnTo>
                <a:lnTo>
                  <a:pt x="5937" y="3439"/>
                </a:lnTo>
                <a:lnTo>
                  <a:pt x="11101" y="0"/>
                </a:lnTo>
                <a:lnTo>
                  <a:pt x="9875" y="3509"/>
                </a:lnTo>
                <a:lnTo>
                  <a:pt x="7477" y="7242"/>
                </a:lnTo>
                <a:lnTo>
                  <a:pt x="2738" y="115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2" name="Google Shape;2712;g2b5c250f245_0_0"/>
          <p:cNvSpPr/>
          <p:nvPr/>
        </p:nvSpPr>
        <p:spPr>
          <a:xfrm>
            <a:off x="10738434" y="5406217"/>
            <a:ext cx="3391" cy="3390"/>
          </a:xfrm>
          <a:custGeom>
            <a:rect b="b" l="l" r="r" t="t"/>
            <a:pathLst>
              <a:path extrusionOk="0" h="5079" w="5080">
                <a:moveTo>
                  <a:pt x="4627" y="4846"/>
                </a:moveTo>
                <a:lnTo>
                  <a:pt x="2230" y="4735"/>
                </a:lnTo>
                <a:lnTo>
                  <a:pt x="892" y="2896"/>
                </a:lnTo>
                <a:lnTo>
                  <a:pt x="0" y="0"/>
                </a:lnTo>
                <a:lnTo>
                  <a:pt x="2062" y="501"/>
                </a:lnTo>
                <a:lnTo>
                  <a:pt x="3623" y="2005"/>
                </a:lnTo>
                <a:lnTo>
                  <a:pt x="4627" y="48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3" name="Google Shape;2713;g2b5c250f245_0_0"/>
          <p:cNvSpPr/>
          <p:nvPr/>
        </p:nvSpPr>
        <p:spPr>
          <a:xfrm>
            <a:off x="10646937" y="5928293"/>
            <a:ext cx="5934" cy="10173"/>
          </a:xfrm>
          <a:custGeom>
            <a:rect b="b" l="l" r="r" t="t"/>
            <a:pathLst>
              <a:path extrusionOk="0" h="15240" w="8890">
                <a:moveTo>
                  <a:pt x="0" y="14763"/>
                </a:moveTo>
                <a:lnTo>
                  <a:pt x="1561" y="10362"/>
                </a:lnTo>
                <a:lnTo>
                  <a:pt x="1170" y="6295"/>
                </a:lnTo>
                <a:lnTo>
                  <a:pt x="446" y="2228"/>
                </a:lnTo>
                <a:lnTo>
                  <a:pt x="1393" y="1504"/>
                </a:lnTo>
                <a:lnTo>
                  <a:pt x="2062" y="724"/>
                </a:lnTo>
                <a:lnTo>
                  <a:pt x="3177" y="0"/>
                </a:lnTo>
                <a:lnTo>
                  <a:pt x="8530" y="6406"/>
                </a:lnTo>
                <a:lnTo>
                  <a:pt x="4962" y="11141"/>
                </a:lnTo>
                <a:lnTo>
                  <a:pt x="0" y="147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4" name="Google Shape;2714;g2b5c250f245_0_0"/>
          <p:cNvSpPr/>
          <p:nvPr/>
        </p:nvSpPr>
        <p:spPr>
          <a:xfrm>
            <a:off x="10810570" y="4907094"/>
            <a:ext cx="1272" cy="1271"/>
          </a:xfrm>
          <a:custGeom>
            <a:rect b="b" l="l" r="r" t="t"/>
            <a:pathLst>
              <a:path extrusionOk="0" h="1904" w="1905">
                <a:moveTo>
                  <a:pt x="55" y="1392"/>
                </a:moveTo>
                <a:lnTo>
                  <a:pt x="0" y="557"/>
                </a:lnTo>
                <a:lnTo>
                  <a:pt x="167" y="0"/>
                </a:lnTo>
                <a:lnTo>
                  <a:pt x="1393" y="334"/>
                </a:lnTo>
                <a:lnTo>
                  <a:pt x="836" y="612"/>
                </a:lnTo>
                <a:lnTo>
                  <a:pt x="557" y="1114"/>
                </a:lnTo>
                <a:lnTo>
                  <a:pt x="55" y="13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5" name="Google Shape;2715;g2b5c250f245_0_0"/>
          <p:cNvSpPr/>
          <p:nvPr/>
        </p:nvSpPr>
        <p:spPr>
          <a:xfrm>
            <a:off x="10890139" y="4805182"/>
            <a:ext cx="847" cy="5086"/>
          </a:xfrm>
          <a:custGeom>
            <a:rect b="b" l="l" r="r" t="t"/>
            <a:pathLst>
              <a:path extrusionOk="0" h="7620" w="1269">
                <a:moveTo>
                  <a:pt x="0" y="7186"/>
                </a:moveTo>
                <a:lnTo>
                  <a:pt x="167" y="4568"/>
                </a:lnTo>
                <a:lnTo>
                  <a:pt x="501" y="1782"/>
                </a:lnTo>
                <a:lnTo>
                  <a:pt x="111" y="0"/>
                </a:lnTo>
                <a:lnTo>
                  <a:pt x="1003" y="3843"/>
                </a:lnTo>
                <a:lnTo>
                  <a:pt x="780" y="6016"/>
                </a:lnTo>
                <a:lnTo>
                  <a:pt x="0" y="718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6" name="Google Shape;2716;g2b5c250f245_0_0"/>
          <p:cNvSpPr/>
          <p:nvPr/>
        </p:nvSpPr>
        <p:spPr>
          <a:xfrm>
            <a:off x="10597098" y="6021484"/>
            <a:ext cx="30942" cy="4662"/>
          </a:xfrm>
          <a:custGeom>
            <a:rect b="b" l="l" r="r" t="t"/>
            <a:pathLst>
              <a:path extrusionOk="0" h="6984" w="46355">
                <a:moveTo>
                  <a:pt x="3314" y="6883"/>
                </a:moveTo>
                <a:lnTo>
                  <a:pt x="3175" y="6680"/>
                </a:lnTo>
                <a:lnTo>
                  <a:pt x="2057" y="5727"/>
                </a:lnTo>
                <a:lnTo>
                  <a:pt x="0" y="5003"/>
                </a:lnTo>
                <a:lnTo>
                  <a:pt x="2057" y="5956"/>
                </a:lnTo>
                <a:lnTo>
                  <a:pt x="3314" y="6883"/>
                </a:lnTo>
                <a:close/>
              </a:path>
              <a:path extrusionOk="0" h="6984" w="46355">
                <a:moveTo>
                  <a:pt x="46266" y="889"/>
                </a:moveTo>
                <a:lnTo>
                  <a:pt x="45440" y="0"/>
                </a:lnTo>
                <a:lnTo>
                  <a:pt x="44881" y="4000"/>
                </a:lnTo>
                <a:lnTo>
                  <a:pt x="46266" y="8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7" name="Google Shape;2717;g2b5c250f245_0_0"/>
          <p:cNvSpPr/>
          <p:nvPr/>
        </p:nvSpPr>
        <p:spPr>
          <a:xfrm>
            <a:off x="10614492" y="5894941"/>
            <a:ext cx="1695" cy="848"/>
          </a:xfrm>
          <a:custGeom>
            <a:rect b="b" l="l" r="r" t="t"/>
            <a:pathLst>
              <a:path extrusionOk="0" h="1270" w="2540">
                <a:moveTo>
                  <a:pt x="0" y="779"/>
                </a:moveTo>
                <a:lnTo>
                  <a:pt x="2007" y="0"/>
                </a:lnTo>
                <a:lnTo>
                  <a:pt x="1951" y="334"/>
                </a:lnTo>
                <a:lnTo>
                  <a:pt x="390" y="668"/>
                </a:lnTo>
                <a:lnTo>
                  <a:pt x="0" y="7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8" name="Google Shape;2718;g2b5c250f245_0_0"/>
          <p:cNvSpPr/>
          <p:nvPr/>
        </p:nvSpPr>
        <p:spPr>
          <a:xfrm>
            <a:off x="10623486" y="6019376"/>
            <a:ext cx="4239" cy="8477"/>
          </a:xfrm>
          <a:custGeom>
            <a:rect b="b" l="l" r="r" t="t"/>
            <a:pathLst>
              <a:path extrusionOk="0" h="12700" w="6350">
                <a:moveTo>
                  <a:pt x="4114" y="3606"/>
                </a:moveTo>
                <a:lnTo>
                  <a:pt x="3175" y="4216"/>
                </a:lnTo>
                <a:lnTo>
                  <a:pt x="1892" y="5435"/>
                </a:lnTo>
                <a:lnTo>
                  <a:pt x="0" y="7670"/>
                </a:lnTo>
                <a:lnTo>
                  <a:pt x="1562" y="6616"/>
                </a:lnTo>
                <a:lnTo>
                  <a:pt x="2946" y="5219"/>
                </a:lnTo>
                <a:lnTo>
                  <a:pt x="4114" y="3606"/>
                </a:lnTo>
                <a:close/>
              </a:path>
              <a:path extrusionOk="0" h="12700" w="6350">
                <a:moveTo>
                  <a:pt x="5118" y="12014"/>
                </a:moveTo>
                <a:lnTo>
                  <a:pt x="4508" y="8166"/>
                </a:lnTo>
                <a:lnTo>
                  <a:pt x="3225" y="10350"/>
                </a:lnTo>
                <a:lnTo>
                  <a:pt x="2667" y="11239"/>
                </a:lnTo>
                <a:lnTo>
                  <a:pt x="4013" y="12179"/>
                </a:lnTo>
                <a:lnTo>
                  <a:pt x="5118" y="12014"/>
                </a:lnTo>
                <a:close/>
              </a:path>
              <a:path extrusionOk="0" h="12700" w="6350">
                <a:moveTo>
                  <a:pt x="6311" y="0"/>
                </a:moveTo>
                <a:lnTo>
                  <a:pt x="5346" y="1879"/>
                </a:lnTo>
                <a:lnTo>
                  <a:pt x="4114" y="3606"/>
                </a:lnTo>
                <a:lnTo>
                  <a:pt x="4953" y="3048"/>
                </a:lnTo>
                <a:lnTo>
                  <a:pt x="5575" y="2882"/>
                </a:lnTo>
                <a:lnTo>
                  <a:pt x="5854" y="3162"/>
                </a:lnTo>
                <a:lnTo>
                  <a:pt x="6235" y="368"/>
                </a:lnTo>
                <a:lnTo>
                  <a:pt x="631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19" name="Google Shape;2719;g2b5c250f245_0_0"/>
          <p:cNvSpPr/>
          <p:nvPr/>
        </p:nvSpPr>
        <p:spPr>
          <a:xfrm>
            <a:off x="10775859" y="5108318"/>
            <a:ext cx="2119" cy="3815"/>
          </a:xfrm>
          <a:custGeom>
            <a:rect b="b" l="l" r="r" t="t"/>
            <a:pathLst>
              <a:path extrusionOk="0" h="5715" w="3175">
                <a:moveTo>
                  <a:pt x="1616" y="5348"/>
                </a:moveTo>
                <a:lnTo>
                  <a:pt x="167" y="1838"/>
                </a:lnTo>
                <a:lnTo>
                  <a:pt x="0" y="0"/>
                </a:lnTo>
                <a:lnTo>
                  <a:pt x="2676" y="4791"/>
                </a:lnTo>
                <a:lnTo>
                  <a:pt x="2230" y="4958"/>
                </a:lnTo>
                <a:lnTo>
                  <a:pt x="1951" y="5181"/>
                </a:lnTo>
                <a:lnTo>
                  <a:pt x="1616" y="53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0" name="Google Shape;2720;g2b5c250f245_0_0"/>
          <p:cNvSpPr/>
          <p:nvPr/>
        </p:nvSpPr>
        <p:spPr>
          <a:xfrm>
            <a:off x="10564946" y="4794859"/>
            <a:ext cx="331036" cy="1291509"/>
          </a:xfrm>
          <a:custGeom>
            <a:rect b="b" l="l" r="r" t="t"/>
            <a:pathLst>
              <a:path extrusionOk="0" h="1934845" w="495934">
                <a:moveTo>
                  <a:pt x="7086" y="1929739"/>
                </a:moveTo>
                <a:lnTo>
                  <a:pt x="4686" y="1925002"/>
                </a:lnTo>
                <a:lnTo>
                  <a:pt x="787" y="1929231"/>
                </a:lnTo>
                <a:lnTo>
                  <a:pt x="1562" y="1930793"/>
                </a:lnTo>
                <a:lnTo>
                  <a:pt x="0" y="1931631"/>
                </a:lnTo>
                <a:lnTo>
                  <a:pt x="787" y="1933244"/>
                </a:lnTo>
                <a:lnTo>
                  <a:pt x="5524" y="1934641"/>
                </a:lnTo>
                <a:lnTo>
                  <a:pt x="7086" y="1929739"/>
                </a:lnTo>
                <a:close/>
              </a:path>
              <a:path extrusionOk="0" h="1934845" w="495934">
                <a:moveTo>
                  <a:pt x="27660" y="1852295"/>
                </a:moveTo>
                <a:lnTo>
                  <a:pt x="21971" y="1860270"/>
                </a:lnTo>
                <a:lnTo>
                  <a:pt x="25031" y="1858314"/>
                </a:lnTo>
                <a:lnTo>
                  <a:pt x="27660" y="1852295"/>
                </a:lnTo>
                <a:close/>
              </a:path>
              <a:path extrusionOk="0" h="1934845" w="495934">
                <a:moveTo>
                  <a:pt x="32283" y="1874634"/>
                </a:moveTo>
                <a:lnTo>
                  <a:pt x="24930" y="1868906"/>
                </a:lnTo>
                <a:lnTo>
                  <a:pt x="21247" y="1873300"/>
                </a:lnTo>
                <a:lnTo>
                  <a:pt x="32283" y="1874634"/>
                </a:lnTo>
                <a:close/>
              </a:path>
              <a:path extrusionOk="0" h="1934845" w="495934">
                <a:moveTo>
                  <a:pt x="37134" y="1728787"/>
                </a:moveTo>
                <a:lnTo>
                  <a:pt x="34518" y="1725625"/>
                </a:lnTo>
                <a:lnTo>
                  <a:pt x="31953" y="1721383"/>
                </a:lnTo>
                <a:lnTo>
                  <a:pt x="29667" y="1719834"/>
                </a:lnTo>
                <a:lnTo>
                  <a:pt x="27825" y="1724723"/>
                </a:lnTo>
                <a:lnTo>
                  <a:pt x="31229" y="1726565"/>
                </a:lnTo>
                <a:lnTo>
                  <a:pt x="32004" y="1737093"/>
                </a:lnTo>
                <a:lnTo>
                  <a:pt x="37134" y="1728787"/>
                </a:lnTo>
                <a:close/>
              </a:path>
              <a:path extrusionOk="0" h="1934845" w="495934">
                <a:moveTo>
                  <a:pt x="40309" y="1845945"/>
                </a:moveTo>
                <a:lnTo>
                  <a:pt x="39700" y="1843278"/>
                </a:lnTo>
                <a:lnTo>
                  <a:pt x="38646" y="1846059"/>
                </a:lnTo>
                <a:lnTo>
                  <a:pt x="38023" y="1848840"/>
                </a:lnTo>
                <a:lnTo>
                  <a:pt x="39306" y="1850961"/>
                </a:lnTo>
                <a:lnTo>
                  <a:pt x="39649" y="1849399"/>
                </a:lnTo>
                <a:lnTo>
                  <a:pt x="40309" y="1845945"/>
                </a:lnTo>
                <a:close/>
              </a:path>
              <a:path extrusionOk="0" h="1934845" w="495934">
                <a:moveTo>
                  <a:pt x="42481" y="1755698"/>
                </a:moveTo>
                <a:lnTo>
                  <a:pt x="29387" y="1752130"/>
                </a:lnTo>
                <a:lnTo>
                  <a:pt x="33286" y="1757984"/>
                </a:lnTo>
                <a:lnTo>
                  <a:pt x="36182" y="1755863"/>
                </a:lnTo>
                <a:lnTo>
                  <a:pt x="38582" y="1756308"/>
                </a:lnTo>
                <a:lnTo>
                  <a:pt x="42481" y="1755698"/>
                </a:lnTo>
                <a:close/>
              </a:path>
              <a:path extrusionOk="0" h="1934845" w="495934">
                <a:moveTo>
                  <a:pt x="45554" y="1832406"/>
                </a:moveTo>
                <a:lnTo>
                  <a:pt x="42379" y="1831746"/>
                </a:lnTo>
                <a:lnTo>
                  <a:pt x="36804" y="1839823"/>
                </a:lnTo>
                <a:lnTo>
                  <a:pt x="38646" y="1840153"/>
                </a:lnTo>
                <a:lnTo>
                  <a:pt x="39306" y="1841601"/>
                </a:lnTo>
                <a:lnTo>
                  <a:pt x="39700" y="1843278"/>
                </a:lnTo>
                <a:lnTo>
                  <a:pt x="41656" y="1837867"/>
                </a:lnTo>
                <a:lnTo>
                  <a:pt x="45554" y="1832406"/>
                </a:lnTo>
                <a:close/>
              </a:path>
              <a:path extrusionOk="0" h="1934845" w="495934">
                <a:moveTo>
                  <a:pt x="45720" y="1896592"/>
                </a:moveTo>
                <a:lnTo>
                  <a:pt x="42938" y="1892579"/>
                </a:lnTo>
                <a:lnTo>
                  <a:pt x="42710" y="1889125"/>
                </a:lnTo>
                <a:lnTo>
                  <a:pt x="42545" y="1890966"/>
                </a:lnTo>
                <a:lnTo>
                  <a:pt x="42214" y="1892808"/>
                </a:lnTo>
                <a:lnTo>
                  <a:pt x="41262" y="1894357"/>
                </a:lnTo>
                <a:lnTo>
                  <a:pt x="45720" y="1896592"/>
                </a:lnTo>
                <a:close/>
              </a:path>
              <a:path extrusionOk="0" h="1934845" w="495934">
                <a:moveTo>
                  <a:pt x="47447" y="1473200"/>
                </a:moveTo>
                <a:lnTo>
                  <a:pt x="47358" y="1473339"/>
                </a:lnTo>
                <a:lnTo>
                  <a:pt x="47447" y="1473200"/>
                </a:lnTo>
                <a:close/>
              </a:path>
              <a:path extrusionOk="0" h="1934845" w="495934">
                <a:moveTo>
                  <a:pt x="50126" y="1690954"/>
                </a:moveTo>
                <a:lnTo>
                  <a:pt x="48234" y="1689100"/>
                </a:lnTo>
                <a:lnTo>
                  <a:pt x="49860" y="1695742"/>
                </a:lnTo>
                <a:lnTo>
                  <a:pt x="50126" y="1690954"/>
                </a:lnTo>
                <a:close/>
              </a:path>
              <a:path extrusionOk="0" h="1934845" w="495934">
                <a:moveTo>
                  <a:pt x="53467" y="1701800"/>
                </a:moveTo>
                <a:lnTo>
                  <a:pt x="51346" y="1701800"/>
                </a:lnTo>
                <a:lnTo>
                  <a:pt x="49860" y="1695742"/>
                </a:lnTo>
                <a:lnTo>
                  <a:pt x="49517" y="1701800"/>
                </a:lnTo>
                <a:lnTo>
                  <a:pt x="42176" y="1701800"/>
                </a:lnTo>
                <a:lnTo>
                  <a:pt x="40817" y="1689100"/>
                </a:lnTo>
                <a:lnTo>
                  <a:pt x="33286" y="1689100"/>
                </a:lnTo>
                <a:lnTo>
                  <a:pt x="38227" y="1701800"/>
                </a:lnTo>
                <a:lnTo>
                  <a:pt x="41249" y="1701800"/>
                </a:lnTo>
                <a:lnTo>
                  <a:pt x="43395" y="1714500"/>
                </a:lnTo>
                <a:lnTo>
                  <a:pt x="52336" y="1714500"/>
                </a:lnTo>
                <a:lnTo>
                  <a:pt x="53467" y="1701800"/>
                </a:lnTo>
                <a:close/>
              </a:path>
              <a:path extrusionOk="0" h="1934845" w="495934">
                <a:moveTo>
                  <a:pt x="54419" y="1892249"/>
                </a:moveTo>
                <a:lnTo>
                  <a:pt x="50520" y="1877707"/>
                </a:lnTo>
                <a:lnTo>
                  <a:pt x="41871" y="1875637"/>
                </a:lnTo>
                <a:lnTo>
                  <a:pt x="43103" y="1881606"/>
                </a:lnTo>
                <a:lnTo>
                  <a:pt x="42875" y="1887728"/>
                </a:lnTo>
                <a:lnTo>
                  <a:pt x="42989" y="1887004"/>
                </a:lnTo>
                <a:lnTo>
                  <a:pt x="43154" y="1886724"/>
                </a:lnTo>
                <a:lnTo>
                  <a:pt x="54419" y="1892249"/>
                </a:lnTo>
                <a:close/>
              </a:path>
              <a:path extrusionOk="0" h="1934845" w="495934">
                <a:moveTo>
                  <a:pt x="56095" y="1854200"/>
                </a:moveTo>
                <a:lnTo>
                  <a:pt x="49123" y="1854200"/>
                </a:lnTo>
                <a:lnTo>
                  <a:pt x="55194" y="1841500"/>
                </a:lnTo>
                <a:lnTo>
                  <a:pt x="50774" y="1841500"/>
                </a:lnTo>
                <a:lnTo>
                  <a:pt x="44450" y="1854200"/>
                </a:lnTo>
                <a:lnTo>
                  <a:pt x="40144" y="1854200"/>
                </a:lnTo>
                <a:lnTo>
                  <a:pt x="44665" y="1866900"/>
                </a:lnTo>
                <a:lnTo>
                  <a:pt x="56095" y="1854200"/>
                </a:lnTo>
                <a:close/>
              </a:path>
              <a:path extrusionOk="0" h="1934845" w="495934">
                <a:moveTo>
                  <a:pt x="69634" y="1735366"/>
                </a:moveTo>
                <a:lnTo>
                  <a:pt x="68910" y="1724723"/>
                </a:lnTo>
                <a:lnTo>
                  <a:pt x="65519" y="1722882"/>
                </a:lnTo>
                <a:lnTo>
                  <a:pt x="62611" y="1725053"/>
                </a:lnTo>
                <a:lnTo>
                  <a:pt x="63233" y="1729066"/>
                </a:lnTo>
                <a:lnTo>
                  <a:pt x="65239" y="1732026"/>
                </a:lnTo>
                <a:lnTo>
                  <a:pt x="65735" y="1736039"/>
                </a:lnTo>
                <a:lnTo>
                  <a:pt x="69634" y="1735366"/>
                </a:lnTo>
                <a:close/>
              </a:path>
              <a:path extrusionOk="0" h="1934845" w="495934">
                <a:moveTo>
                  <a:pt x="70027" y="1453197"/>
                </a:moveTo>
                <a:lnTo>
                  <a:pt x="67856" y="1448104"/>
                </a:lnTo>
                <a:lnTo>
                  <a:pt x="66192" y="1444739"/>
                </a:lnTo>
                <a:lnTo>
                  <a:pt x="62522" y="1443050"/>
                </a:lnTo>
                <a:lnTo>
                  <a:pt x="54368" y="1442999"/>
                </a:lnTo>
                <a:lnTo>
                  <a:pt x="53276" y="1448523"/>
                </a:lnTo>
                <a:lnTo>
                  <a:pt x="57226" y="1450746"/>
                </a:lnTo>
                <a:lnTo>
                  <a:pt x="60960" y="1452714"/>
                </a:lnTo>
                <a:lnTo>
                  <a:pt x="59220" y="1457490"/>
                </a:lnTo>
                <a:lnTo>
                  <a:pt x="63957" y="1461109"/>
                </a:lnTo>
                <a:lnTo>
                  <a:pt x="65963" y="1449679"/>
                </a:lnTo>
                <a:lnTo>
                  <a:pt x="70027" y="1453197"/>
                </a:lnTo>
                <a:close/>
              </a:path>
              <a:path extrusionOk="0" h="1934845" w="495934">
                <a:moveTo>
                  <a:pt x="72758" y="1457375"/>
                </a:moveTo>
                <a:lnTo>
                  <a:pt x="71755" y="1455089"/>
                </a:lnTo>
                <a:lnTo>
                  <a:pt x="70815" y="1453972"/>
                </a:lnTo>
                <a:lnTo>
                  <a:pt x="70027" y="1453197"/>
                </a:lnTo>
                <a:lnTo>
                  <a:pt x="70700" y="1454480"/>
                </a:lnTo>
                <a:lnTo>
                  <a:pt x="71539" y="1455864"/>
                </a:lnTo>
                <a:lnTo>
                  <a:pt x="72758" y="1457375"/>
                </a:lnTo>
                <a:close/>
              </a:path>
              <a:path extrusionOk="0" h="1934845" w="495934">
                <a:moveTo>
                  <a:pt x="86385" y="1878177"/>
                </a:moveTo>
                <a:lnTo>
                  <a:pt x="86309" y="1871637"/>
                </a:lnTo>
                <a:lnTo>
                  <a:pt x="85636" y="1875815"/>
                </a:lnTo>
                <a:lnTo>
                  <a:pt x="83019" y="1876539"/>
                </a:lnTo>
                <a:lnTo>
                  <a:pt x="80733" y="1878037"/>
                </a:lnTo>
                <a:lnTo>
                  <a:pt x="83134" y="1878596"/>
                </a:lnTo>
                <a:lnTo>
                  <a:pt x="86385" y="1878177"/>
                </a:lnTo>
                <a:close/>
              </a:path>
              <a:path extrusionOk="0" h="1934845" w="495934">
                <a:moveTo>
                  <a:pt x="87096" y="1878088"/>
                </a:moveTo>
                <a:lnTo>
                  <a:pt x="86385" y="1878177"/>
                </a:lnTo>
                <a:lnTo>
                  <a:pt x="86423" y="1880717"/>
                </a:lnTo>
                <a:lnTo>
                  <a:pt x="87096" y="1878088"/>
                </a:lnTo>
                <a:close/>
              </a:path>
              <a:path extrusionOk="0" h="1934845" w="495934">
                <a:moveTo>
                  <a:pt x="89204" y="1397000"/>
                </a:moveTo>
                <a:lnTo>
                  <a:pt x="78282" y="1384300"/>
                </a:lnTo>
                <a:lnTo>
                  <a:pt x="82905" y="1397000"/>
                </a:lnTo>
                <a:lnTo>
                  <a:pt x="89204" y="1397000"/>
                </a:lnTo>
                <a:close/>
              </a:path>
              <a:path extrusionOk="0" h="1934845" w="495934">
                <a:moveTo>
                  <a:pt x="94894" y="1854200"/>
                </a:moveTo>
                <a:lnTo>
                  <a:pt x="90601" y="1841500"/>
                </a:lnTo>
                <a:lnTo>
                  <a:pt x="85750" y="1854200"/>
                </a:lnTo>
                <a:lnTo>
                  <a:pt x="94894" y="1854200"/>
                </a:lnTo>
                <a:close/>
              </a:path>
              <a:path extrusionOk="0" h="1934845" w="495934">
                <a:moveTo>
                  <a:pt x="99529" y="1830044"/>
                </a:moveTo>
                <a:lnTo>
                  <a:pt x="96520" y="1824189"/>
                </a:lnTo>
                <a:lnTo>
                  <a:pt x="91846" y="1820164"/>
                </a:lnTo>
                <a:lnTo>
                  <a:pt x="90106" y="1825447"/>
                </a:lnTo>
                <a:lnTo>
                  <a:pt x="87147" y="1827618"/>
                </a:lnTo>
                <a:lnTo>
                  <a:pt x="99529" y="1830044"/>
                </a:lnTo>
                <a:close/>
              </a:path>
              <a:path extrusionOk="0" h="1934845" w="495934">
                <a:moveTo>
                  <a:pt x="100533" y="1830235"/>
                </a:moveTo>
                <a:lnTo>
                  <a:pt x="99529" y="1830044"/>
                </a:lnTo>
                <a:lnTo>
                  <a:pt x="99606" y="1830197"/>
                </a:lnTo>
                <a:lnTo>
                  <a:pt x="96621" y="1830793"/>
                </a:lnTo>
                <a:lnTo>
                  <a:pt x="100533" y="1830235"/>
                </a:lnTo>
                <a:close/>
              </a:path>
              <a:path extrusionOk="0" h="1934845" w="495934">
                <a:moveTo>
                  <a:pt x="101701" y="1333500"/>
                </a:moveTo>
                <a:lnTo>
                  <a:pt x="87363" y="1320800"/>
                </a:lnTo>
                <a:lnTo>
                  <a:pt x="92506" y="1333500"/>
                </a:lnTo>
                <a:lnTo>
                  <a:pt x="101701" y="1333500"/>
                </a:lnTo>
                <a:close/>
              </a:path>
              <a:path extrusionOk="0" h="1934845" w="495934">
                <a:moveTo>
                  <a:pt x="104711" y="1244600"/>
                </a:moveTo>
                <a:lnTo>
                  <a:pt x="100444" y="1244600"/>
                </a:lnTo>
                <a:lnTo>
                  <a:pt x="103327" y="1249781"/>
                </a:lnTo>
                <a:lnTo>
                  <a:pt x="104711" y="1244600"/>
                </a:lnTo>
                <a:close/>
              </a:path>
              <a:path extrusionOk="0" h="1934845" w="495934">
                <a:moveTo>
                  <a:pt x="107505" y="1257300"/>
                </a:moveTo>
                <a:lnTo>
                  <a:pt x="103327" y="1249781"/>
                </a:lnTo>
                <a:lnTo>
                  <a:pt x="101307" y="1257300"/>
                </a:lnTo>
                <a:lnTo>
                  <a:pt x="107505" y="1257300"/>
                </a:lnTo>
                <a:close/>
              </a:path>
              <a:path extrusionOk="0" h="1934845" w="495934">
                <a:moveTo>
                  <a:pt x="117132" y="1219200"/>
                </a:moveTo>
                <a:lnTo>
                  <a:pt x="113919" y="1206500"/>
                </a:lnTo>
                <a:lnTo>
                  <a:pt x="114071" y="1193800"/>
                </a:lnTo>
                <a:lnTo>
                  <a:pt x="111620" y="1206500"/>
                </a:lnTo>
                <a:lnTo>
                  <a:pt x="105435" y="1193800"/>
                </a:lnTo>
                <a:lnTo>
                  <a:pt x="103479" y="1193800"/>
                </a:lnTo>
                <a:lnTo>
                  <a:pt x="112903" y="1219200"/>
                </a:lnTo>
                <a:lnTo>
                  <a:pt x="117132" y="1219200"/>
                </a:lnTo>
                <a:close/>
              </a:path>
              <a:path extrusionOk="0" h="1934845" w="495934">
                <a:moveTo>
                  <a:pt x="131749" y="966965"/>
                </a:moveTo>
                <a:lnTo>
                  <a:pt x="122555" y="970965"/>
                </a:lnTo>
                <a:lnTo>
                  <a:pt x="125730" y="972413"/>
                </a:lnTo>
                <a:lnTo>
                  <a:pt x="129578" y="972146"/>
                </a:lnTo>
                <a:lnTo>
                  <a:pt x="131749" y="966965"/>
                </a:lnTo>
                <a:close/>
              </a:path>
              <a:path extrusionOk="0" h="1934845" w="495934">
                <a:moveTo>
                  <a:pt x="131953" y="1048842"/>
                </a:moveTo>
                <a:lnTo>
                  <a:pt x="131140" y="1041400"/>
                </a:lnTo>
                <a:lnTo>
                  <a:pt x="126568" y="1041400"/>
                </a:lnTo>
                <a:lnTo>
                  <a:pt x="131953" y="1048842"/>
                </a:lnTo>
                <a:close/>
              </a:path>
              <a:path extrusionOk="0" h="1934845" w="495934">
                <a:moveTo>
                  <a:pt x="133883" y="1051496"/>
                </a:moveTo>
                <a:lnTo>
                  <a:pt x="131953" y="1048842"/>
                </a:lnTo>
                <a:lnTo>
                  <a:pt x="132524" y="1054100"/>
                </a:lnTo>
                <a:lnTo>
                  <a:pt x="133883" y="1051496"/>
                </a:lnTo>
                <a:close/>
              </a:path>
              <a:path extrusionOk="0" h="1934845" w="495934">
                <a:moveTo>
                  <a:pt x="136067" y="1132039"/>
                </a:moveTo>
                <a:lnTo>
                  <a:pt x="134988" y="1130300"/>
                </a:lnTo>
                <a:lnTo>
                  <a:pt x="126403" y="1143000"/>
                </a:lnTo>
                <a:lnTo>
                  <a:pt x="136067" y="1132039"/>
                </a:lnTo>
                <a:close/>
              </a:path>
              <a:path extrusionOk="0" h="1934845" w="495934">
                <a:moveTo>
                  <a:pt x="150609" y="1532216"/>
                </a:moveTo>
                <a:lnTo>
                  <a:pt x="147307" y="1536700"/>
                </a:lnTo>
                <a:lnTo>
                  <a:pt x="150037" y="1536700"/>
                </a:lnTo>
                <a:lnTo>
                  <a:pt x="150609" y="1532216"/>
                </a:lnTo>
                <a:close/>
              </a:path>
              <a:path extrusionOk="0" h="1934845" w="495934">
                <a:moveTo>
                  <a:pt x="159219" y="1471510"/>
                </a:moveTo>
                <a:lnTo>
                  <a:pt x="159092" y="1472323"/>
                </a:lnTo>
                <a:lnTo>
                  <a:pt x="159067" y="1473200"/>
                </a:lnTo>
                <a:lnTo>
                  <a:pt x="159219" y="1471510"/>
                </a:lnTo>
                <a:close/>
              </a:path>
              <a:path extrusionOk="0" h="1934845" w="495934">
                <a:moveTo>
                  <a:pt x="160909" y="1460500"/>
                </a:moveTo>
                <a:lnTo>
                  <a:pt x="160185" y="1460500"/>
                </a:lnTo>
                <a:lnTo>
                  <a:pt x="159219" y="1471510"/>
                </a:lnTo>
                <a:lnTo>
                  <a:pt x="160909" y="1460500"/>
                </a:lnTo>
                <a:close/>
              </a:path>
              <a:path extrusionOk="0" h="1934845" w="495934">
                <a:moveTo>
                  <a:pt x="167995" y="907122"/>
                </a:moveTo>
                <a:lnTo>
                  <a:pt x="166370" y="901700"/>
                </a:lnTo>
                <a:lnTo>
                  <a:pt x="167208" y="914400"/>
                </a:lnTo>
                <a:lnTo>
                  <a:pt x="167995" y="907122"/>
                </a:lnTo>
                <a:close/>
              </a:path>
              <a:path extrusionOk="0" h="1934845" w="495934">
                <a:moveTo>
                  <a:pt x="170002" y="1371600"/>
                </a:moveTo>
                <a:lnTo>
                  <a:pt x="163766" y="1358900"/>
                </a:lnTo>
                <a:lnTo>
                  <a:pt x="170002" y="1371600"/>
                </a:lnTo>
                <a:close/>
              </a:path>
              <a:path extrusionOk="0" h="1934845" w="495934">
                <a:moveTo>
                  <a:pt x="172618" y="872528"/>
                </a:moveTo>
                <a:lnTo>
                  <a:pt x="160134" y="870699"/>
                </a:lnTo>
                <a:lnTo>
                  <a:pt x="159397" y="872363"/>
                </a:lnTo>
                <a:lnTo>
                  <a:pt x="172618" y="872528"/>
                </a:lnTo>
                <a:close/>
              </a:path>
              <a:path extrusionOk="0" h="1934845" w="495934">
                <a:moveTo>
                  <a:pt x="175539" y="782891"/>
                </a:moveTo>
                <a:lnTo>
                  <a:pt x="169164" y="780719"/>
                </a:lnTo>
                <a:lnTo>
                  <a:pt x="167652" y="784009"/>
                </a:lnTo>
                <a:lnTo>
                  <a:pt x="169164" y="788911"/>
                </a:lnTo>
                <a:lnTo>
                  <a:pt x="167601" y="792251"/>
                </a:lnTo>
                <a:lnTo>
                  <a:pt x="170065" y="787476"/>
                </a:lnTo>
                <a:lnTo>
                  <a:pt x="174269" y="784758"/>
                </a:lnTo>
                <a:lnTo>
                  <a:pt x="175539" y="782891"/>
                </a:lnTo>
                <a:close/>
              </a:path>
              <a:path extrusionOk="0" h="1934845" w="495934">
                <a:moveTo>
                  <a:pt x="175577" y="927100"/>
                </a:moveTo>
                <a:lnTo>
                  <a:pt x="173659" y="921296"/>
                </a:lnTo>
                <a:lnTo>
                  <a:pt x="172288" y="927100"/>
                </a:lnTo>
                <a:lnTo>
                  <a:pt x="175577" y="927100"/>
                </a:lnTo>
                <a:close/>
              </a:path>
              <a:path extrusionOk="0" h="1934845" w="495934">
                <a:moveTo>
                  <a:pt x="208749" y="726071"/>
                </a:moveTo>
                <a:lnTo>
                  <a:pt x="208191" y="725678"/>
                </a:lnTo>
                <a:lnTo>
                  <a:pt x="207632" y="725347"/>
                </a:lnTo>
                <a:lnTo>
                  <a:pt x="207022" y="725068"/>
                </a:lnTo>
                <a:lnTo>
                  <a:pt x="208470" y="726465"/>
                </a:lnTo>
                <a:lnTo>
                  <a:pt x="208635" y="726351"/>
                </a:lnTo>
                <a:lnTo>
                  <a:pt x="208635" y="726186"/>
                </a:lnTo>
                <a:close/>
              </a:path>
              <a:path extrusionOk="0" h="1934845" w="495934">
                <a:moveTo>
                  <a:pt x="268427" y="533400"/>
                </a:moveTo>
                <a:lnTo>
                  <a:pt x="260654" y="533400"/>
                </a:lnTo>
                <a:lnTo>
                  <a:pt x="260934" y="546100"/>
                </a:lnTo>
                <a:lnTo>
                  <a:pt x="268427" y="533400"/>
                </a:lnTo>
                <a:close/>
              </a:path>
              <a:path extrusionOk="0" h="1934845" w="495934">
                <a:moveTo>
                  <a:pt x="275856" y="508000"/>
                </a:moveTo>
                <a:lnTo>
                  <a:pt x="272986" y="508000"/>
                </a:lnTo>
                <a:lnTo>
                  <a:pt x="271360" y="520700"/>
                </a:lnTo>
                <a:lnTo>
                  <a:pt x="275856" y="508000"/>
                </a:lnTo>
                <a:close/>
              </a:path>
              <a:path extrusionOk="0" h="1934845" w="495934">
                <a:moveTo>
                  <a:pt x="364591" y="190500"/>
                </a:moveTo>
                <a:lnTo>
                  <a:pt x="364515" y="189001"/>
                </a:lnTo>
                <a:lnTo>
                  <a:pt x="363855" y="190500"/>
                </a:lnTo>
                <a:lnTo>
                  <a:pt x="364591" y="190500"/>
                </a:lnTo>
                <a:close/>
              </a:path>
              <a:path extrusionOk="0" h="1934845" w="495934">
                <a:moveTo>
                  <a:pt x="389331" y="482600"/>
                </a:moveTo>
                <a:lnTo>
                  <a:pt x="387997" y="482600"/>
                </a:lnTo>
                <a:lnTo>
                  <a:pt x="388480" y="485952"/>
                </a:lnTo>
                <a:lnTo>
                  <a:pt x="389331" y="482600"/>
                </a:lnTo>
                <a:close/>
              </a:path>
              <a:path extrusionOk="0" h="1934845" w="495934">
                <a:moveTo>
                  <a:pt x="396201" y="449541"/>
                </a:moveTo>
                <a:lnTo>
                  <a:pt x="394017" y="444500"/>
                </a:lnTo>
                <a:lnTo>
                  <a:pt x="393090" y="446862"/>
                </a:lnTo>
                <a:lnTo>
                  <a:pt x="394182" y="457200"/>
                </a:lnTo>
                <a:lnTo>
                  <a:pt x="396201" y="449541"/>
                </a:lnTo>
                <a:close/>
              </a:path>
              <a:path extrusionOk="0" h="1934845" w="495934">
                <a:moveTo>
                  <a:pt x="396519" y="19392"/>
                </a:moveTo>
                <a:lnTo>
                  <a:pt x="393674" y="16662"/>
                </a:lnTo>
                <a:lnTo>
                  <a:pt x="389051" y="24409"/>
                </a:lnTo>
                <a:lnTo>
                  <a:pt x="396519" y="19392"/>
                </a:lnTo>
                <a:close/>
              </a:path>
              <a:path extrusionOk="0" h="1934845" w="495934">
                <a:moveTo>
                  <a:pt x="398640" y="469900"/>
                </a:moveTo>
                <a:lnTo>
                  <a:pt x="392277" y="469900"/>
                </a:lnTo>
                <a:lnTo>
                  <a:pt x="395719" y="482600"/>
                </a:lnTo>
                <a:lnTo>
                  <a:pt x="397751" y="482600"/>
                </a:lnTo>
                <a:lnTo>
                  <a:pt x="398640" y="469900"/>
                </a:lnTo>
                <a:close/>
              </a:path>
              <a:path extrusionOk="0" h="1934845" w="495934">
                <a:moveTo>
                  <a:pt x="410235" y="31483"/>
                </a:moveTo>
                <a:lnTo>
                  <a:pt x="396024" y="33312"/>
                </a:lnTo>
                <a:lnTo>
                  <a:pt x="408851" y="37947"/>
                </a:lnTo>
                <a:lnTo>
                  <a:pt x="408228" y="36156"/>
                </a:lnTo>
                <a:lnTo>
                  <a:pt x="407009" y="32816"/>
                </a:lnTo>
                <a:lnTo>
                  <a:pt x="410235" y="31483"/>
                </a:lnTo>
                <a:close/>
              </a:path>
              <a:path extrusionOk="0" h="1934845" w="495934">
                <a:moveTo>
                  <a:pt x="495935" y="25400"/>
                </a:moveTo>
                <a:lnTo>
                  <a:pt x="487514" y="25400"/>
                </a:lnTo>
                <a:lnTo>
                  <a:pt x="487845" y="12700"/>
                </a:lnTo>
                <a:lnTo>
                  <a:pt x="485673" y="25400"/>
                </a:lnTo>
                <a:lnTo>
                  <a:pt x="478421" y="12700"/>
                </a:lnTo>
                <a:lnTo>
                  <a:pt x="480428" y="12700"/>
                </a:lnTo>
                <a:lnTo>
                  <a:pt x="484339" y="0"/>
                </a:lnTo>
                <a:lnTo>
                  <a:pt x="459232" y="0"/>
                </a:lnTo>
                <a:lnTo>
                  <a:pt x="411632" y="0"/>
                </a:lnTo>
                <a:lnTo>
                  <a:pt x="409511" y="12700"/>
                </a:lnTo>
                <a:lnTo>
                  <a:pt x="408343" y="12700"/>
                </a:lnTo>
                <a:lnTo>
                  <a:pt x="415810" y="25400"/>
                </a:lnTo>
                <a:lnTo>
                  <a:pt x="412864" y="25400"/>
                </a:lnTo>
                <a:lnTo>
                  <a:pt x="414147" y="38100"/>
                </a:lnTo>
                <a:lnTo>
                  <a:pt x="407060" y="38100"/>
                </a:lnTo>
                <a:lnTo>
                  <a:pt x="404926" y="50800"/>
                </a:lnTo>
                <a:lnTo>
                  <a:pt x="400265" y="74282"/>
                </a:lnTo>
                <a:lnTo>
                  <a:pt x="400265" y="101600"/>
                </a:lnTo>
                <a:lnTo>
                  <a:pt x="397065" y="111493"/>
                </a:lnTo>
                <a:lnTo>
                  <a:pt x="399110" y="101600"/>
                </a:lnTo>
                <a:lnTo>
                  <a:pt x="400265" y="101600"/>
                </a:lnTo>
                <a:lnTo>
                  <a:pt x="400265" y="74282"/>
                </a:lnTo>
                <a:lnTo>
                  <a:pt x="399884" y="76200"/>
                </a:lnTo>
                <a:lnTo>
                  <a:pt x="393052" y="88900"/>
                </a:lnTo>
                <a:lnTo>
                  <a:pt x="385483" y="101600"/>
                </a:lnTo>
                <a:lnTo>
                  <a:pt x="396024" y="101600"/>
                </a:lnTo>
                <a:lnTo>
                  <a:pt x="393674" y="114300"/>
                </a:lnTo>
                <a:lnTo>
                  <a:pt x="392061" y="127000"/>
                </a:lnTo>
                <a:lnTo>
                  <a:pt x="390055" y="139700"/>
                </a:lnTo>
                <a:lnTo>
                  <a:pt x="387057" y="139700"/>
                </a:lnTo>
                <a:lnTo>
                  <a:pt x="382193" y="152400"/>
                </a:lnTo>
                <a:lnTo>
                  <a:pt x="385038" y="152400"/>
                </a:lnTo>
                <a:lnTo>
                  <a:pt x="378180" y="165100"/>
                </a:lnTo>
                <a:lnTo>
                  <a:pt x="364439" y="165100"/>
                </a:lnTo>
                <a:lnTo>
                  <a:pt x="363956" y="177800"/>
                </a:lnTo>
                <a:lnTo>
                  <a:pt x="364515" y="189001"/>
                </a:lnTo>
                <a:lnTo>
                  <a:pt x="369481" y="177800"/>
                </a:lnTo>
                <a:lnTo>
                  <a:pt x="367677" y="203200"/>
                </a:lnTo>
                <a:lnTo>
                  <a:pt x="363397" y="228600"/>
                </a:lnTo>
                <a:lnTo>
                  <a:pt x="360299" y="241300"/>
                </a:lnTo>
                <a:lnTo>
                  <a:pt x="362064" y="266700"/>
                </a:lnTo>
                <a:lnTo>
                  <a:pt x="367309" y="266700"/>
                </a:lnTo>
                <a:lnTo>
                  <a:pt x="367601" y="279400"/>
                </a:lnTo>
                <a:lnTo>
                  <a:pt x="364210" y="279400"/>
                </a:lnTo>
                <a:lnTo>
                  <a:pt x="359841" y="292100"/>
                </a:lnTo>
                <a:lnTo>
                  <a:pt x="357212" y="304800"/>
                </a:lnTo>
                <a:lnTo>
                  <a:pt x="360946" y="304800"/>
                </a:lnTo>
                <a:lnTo>
                  <a:pt x="359003" y="317500"/>
                </a:lnTo>
                <a:lnTo>
                  <a:pt x="341325" y="317500"/>
                </a:lnTo>
                <a:lnTo>
                  <a:pt x="344131" y="330200"/>
                </a:lnTo>
                <a:lnTo>
                  <a:pt x="351891" y="330200"/>
                </a:lnTo>
                <a:lnTo>
                  <a:pt x="360121" y="342900"/>
                </a:lnTo>
                <a:lnTo>
                  <a:pt x="351472" y="342900"/>
                </a:lnTo>
                <a:lnTo>
                  <a:pt x="357276" y="355600"/>
                </a:lnTo>
                <a:lnTo>
                  <a:pt x="360946" y="355600"/>
                </a:lnTo>
                <a:lnTo>
                  <a:pt x="360172" y="368300"/>
                </a:lnTo>
                <a:lnTo>
                  <a:pt x="356044" y="355600"/>
                </a:lnTo>
                <a:lnTo>
                  <a:pt x="340106" y="355600"/>
                </a:lnTo>
                <a:lnTo>
                  <a:pt x="331330" y="368300"/>
                </a:lnTo>
                <a:lnTo>
                  <a:pt x="332333" y="381000"/>
                </a:lnTo>
                <a:lnTo>
                  <a:pt x="332422" y="393700"/>
                </a:lnTo>
                <a:lnTo>
                  <a:pt x="320916" y="393700"/>
                </a:lnTo>
                <a:lnTo>
                  <a:pt x="331609" y="406400"/>
                </a:lnTo>
                <a:lnTo>
                  <a:pt x="336981" y="393700"/>
                </a:lnTo>
                <a:lnTo>
                  <a:pt x="350774" y="393700"/>
                </a:lnTo>
                <a:lnTo>
                  <a:pt x="352399" y="406400"/>
                </a:lnTo>
                <a:lnTo>
                  <a:pt x="345020" y="406400"/>
                </a:lnTo>
                <a:lnTo>
                  <a:pt x="333971" y="419100"/>
                </a:lnTo>
                <a:lnTo>
                  <a:pt x="322516" y="419100"/>
                </a:lnTo>
                <a:lnTo>
                  <a:pt x="315341" y="431800"/>
                </a:lnTo>
                <a:lnTo>
                  <a:pt x="314401" y="431800"/>
                </a:lnTo>
                <a:lnTo>
                  <a:pt x="314960" y="419100"/>
                </a:lnTo>
                <a:lnTo>
                  <a:pt x="312267" y="431800"/>
                </a:lnTo>
                <a:lnTo>
                  <a:pt x="312686" y="431800"/>
                </a:lnTo>
                <a:lnTo>
                  <a:pt x="312394" y="444500"/>
                </a:lnTo>
                <a:lnTo>
                  <a:pt x="312153" y="444500"/>
                </a:lnTo>
                <a:lnTo>
                  <a:pt x="312089" y="457200"/>
                </a:lnTo>
                <a:lnTo>
                  <a:pt x="320027" y="457200"/>
                </a:lnTo>
                <a:lnTo>
                  <a:pt x="320814" y="444500"/>
                </a:lnTo>
                <a:lnTo>
                  <a:pt x="324256" y="457200"/>
                </a:lnTo>
                <a:lnTo>
                  <a:pt x="329107" y="457200"/>
                </a:lnTo>
                <a:lnTo>
                  <a:pt x="331000" y="469900"/>
                </a:lnTo>
                <a:lnTo>
                  <a:pt x="325602" y="482600"/>
                </a:lnTo>
                <a:lnTo>
                  <a:pt x="322656" y="482600"/>
                </a:lnTo>
                <a:lnTo>
                  <a:pt x="319582" y="469900"/>
                </a:lnTo>
                <a:lnTo>
                  <a:pt x="311772" y="469900"/>
                </a:lnTo>
                <a:lnTo>
                  <a:pt x="318744" y="482600"/>
                </a:lnTo>
                <a:lnTo>
                  <a:pt x="312331" y="482600"/>
                </a:lnTo>
                <a:lnTo>
                  <a:pt x="305689" y="469900"/>
                </a:lnTo>
                <a:lnTo>
                  <a:pt x="306146" y="469900"/>
                </a:lnTo>
                <a:lnTo>
                  <a:pt x="307771" y="457200"/>
                </a:lnTo>
                <a:lnTo>
                  <a:pt x="304647" y="444500"/>
                </a:lnTo>
                <a:lnTo>
                  <a:pt x="301929" y="457200"/>
                </a:lnTo>
                <a:lnTo>
                  <a:pt x="294767" y="457200"/>
                </a:lnTo>
                <a:lnTo>
                  <a:pt x="302514" y="469900"/>
                </a:lnTo>
                <a:lnTo>
                  <a:pt x="300329" y="469900"/>
                </a:lnTo>
                <a:lnTo>
                  <a:pt x="296849" y="482600"/>
                </a:lnTo>
                <a:lnTo>
                  <a:pt x="300736" y="495300"/>
                </a:lnTo>
                <a:lnTo>
                  <a:pt x="284353" y="495300"/>
                </a:lnTo>
                <a:lnTo>
                  <a:pt x="279133" y="508000"/>
                </a:lnTo>
                <a:lnTo>
                  <a:pt x="294322" y="508000"/>
                </a:lnTo>
                <a:lnTo>
                  <a:pt x="292188" y="520700"/>
                </a:lnTo>
                <a:lnTo>
                  <a:pt x="281203" y="520700"/>
                </a:lnTo>
                <a:lnTo>
                  <a:pt x="268427" y="533400"/>
                </a:lnTo>
                <a:lnTo>
                  <a:pt x="273926" y="533400"/>
                </a:lnTo>
                <a:lnTo>
                  <a:pt x="270294" y="546100"/>
                </a:lnTo>
                <a:lnTo>
                  <a:pt x="260934" y="546100"/>
                </a:lnTo>
                <a:lnTo>
                  <a:pt x="258305" y="546100"/>
                </a:lnTo>
                <a:lnTo>
                  <a:pt x="258686" y="558800"/>
                </a:lnTo>
                <a:lnTo>
                  <a:pt x="267639" y="558800"/>
                </a:lnTo>
                <a:lnTo>
                  <a:pt x="269240" y="571500"/>
                </a:lnTo>
                <a:lnTo>
                  <a:pt x="273748" y="571500"/>
                </a:lnTo>
                <a:lnTo>
                  <a:pt x="276936" y="584200"/>
                </a:lnTo>
                <a:lnTo>
                  <a:pt x="266839" y="571500"/>
                </a:lnTo>
                <a:lnTo>
                  <a:pt x="264350" y="584200"/>
                </a:lnTo>
                <a:lnTo>
                  <a:pt x="270141" y="596900"/>
                </a:lnTo>
                <a:lnTo>
                  <a:pt x="275793" y="596900"/>
                </a:lnTo>
                <a:lnTo>
                  <a:pt x="272859" y="609600"/>
                </a:lnTo>
                <a:lnTo>
                  <a:pt x="261213" y="596900"/>
                </a:lnTo>
                <a:lnTo>
                  <a:pt x="251066" y="596900"/>
                </a:lnTo>
                <a:lnTo>
                  <a:pt x="253555" y="609600"/>
                </a:lnTo>
                <a:lnTo>
                  <a:pt x="250964" y="609600"/>
                </a:lnTo>
                <a:lnTo>
                  <a:pt x="246875" y="622300"/>
                </a:lnTo>
                <a:lnTo>
                  <a:pt x="258483" y="622300"/>
                </a:lnTo>
                <a:lnTo>
                  <a:pt x="262077" y="635000"/>
                </a:lnTo>
                <a:lnTo>
                  <a:pt x="253009" y="635000"/>
                </a:lnTo>
                <a:lnTo>
                  <a:pt x="251396" y="647700"/>
                </a:lnTo>
                <a:lnTo>
                  <a:pt x="247319" y="635000"/>
                </a:lnTo>
                <a:lnTo>
                  <a:pt x="246824" y="635000"/>
                </a:lnTo>
                <a:lnTo>
                  <a:pt x="244538" y="622300"/>
                </a:lnTo>
                <a:lnTo>
                  <a:pt x="241414" y="622300"/>
                </a:lnTo>
                <a:lnTo>
                  <a:pt x="232549" y="635000"/>
                </a:lnTo>
                <a:lnTo>
                  <a:pt x="234784" y="635000"/>
                </a:lnTo>
                <a:lnTo>
                  <a:pt x="233502" y="647700"/>
                </a:lnTo>
                <a:lnTo>
                  <a:pt x="234391" y="647700"/>
                </a:lnTo>
                <a:lnTo>
                  <a:pt x="235623" y="635000"/>
                </a:lnTo>
                <a:lnTo>
                  <a:pt x="237350" y="635000"/>
                </a:lnTo>
                <a:lnTo>
                  <a:pt x="245656" y="660400"/>
                </a:lnTo>
                <a:lnTo>
                  <a:pt x="240195" y="660400"/>
                </a:lnTo>
                <a:lnTo>
                  <a:pt x="239356" y="673100"/>
                </a:lnTo>
                <a:lnTo>
                  <a:pt x="231609" y="673100"/>
                </a:lnTo>
                <a:lnTo>
                  <a:pt x="223075" y="660400"/>
                </a:lnTo>
                <a:lnTo>
                  <a:pt x="221564" y="660400"/>
                </a:lnTo>
                <a:lnTo>
                  <a:pt x="225298" y="673100"/>
                </a:lnTo>
                <a:lnTo>
                  <a:pt x="221399" y="673100"/>
                </a:lnTo>
                <a:lnTo>
                  <a:pt x="212763" y="685800"/>
                </a:lnTo>
                <a:lnTo>
                  <a:pt x="208305" y="685800"/>
                </a:lnTo>
                <a:lnTo>
                  <a:pt x="210502" y="698500"/>
                </a:lnTo>
                <a:lnTo>
                  <a:pt x="212242" y="711200"/>
                </a:lnTo>
                <a:lnTo>
                  <a:pt x="208749" y="723900"/>
                </a:lnTo>
                <a:lnTo>
                  <a:pt x="211531" y="723900"/>
                </a:lnTo>
                <a:lnTo>
                  <a:pt x="206400" y="736600"/>
                </a:lnTo>
                <a:lnTo>
                  <a:pt x="200952" y="736600"/>
                </a:lnTo>
                <a:lnTo>
                  <a:pt x="197827" y="749300"/>
                </a:lnTo>
                <a:lnTo>
                  <a:pt x="199656" y="762000"/>
                </a:lnTo>
                <a:lnTo>
                  <a:pt x="182486" y="762000"/>
                </a:lnTo>
                <a:lnTo>
                  <a:pt x="185889" y="774700"/>
                </a:lnTo>
                <a:lnTo>
                  <a:pt x="200914" y="774700"/>
                </a:lnTo>
                <a:lnTo>
                  <a:pt x="204279" y="787400"/>
                </a:lnTo>
                <a:lnTo>
                  <a:pt x="184721" y="787400"/>
                </a:lnTo>
                <a:lnTo>
                  <a:pt x="189458" y="800100"/>
                </a:lnTo>
                <a:lnTo>
                  <a:pt x="193446" y="800100"/>
                </a:lnTo>
                <a:lnTo>
                  <a:pt x="193497" y="812800"/>
                </a:lnTo>
                <a:lnTo>
                  <a:pt x="186448" y="825500"/>
                </a:lnTo>
                <a:lnTo>
                  <a:pt x="184823" y="812800"/>
                </a:lnTo>
                <a:lnTo>
                  <a:pt x="177025" y="812800"/>
                </a:lnTo>
                <a:lnTo>
                  <a:pt x="171996" y="800100"/>
                </a:lnTo>
                <a:lnTo>
                  <a:pt x="159791" y="800100"/>
                </a:lnTo>
                <a:lnTo>
                  <a:pt x="170891" y="812800"/>
                </a:lnTo>
                <a:lnTo>
                  <a:pt x="169176" y="838200"/>
                </a:lnTo>
                <a:lnTo>
                  <a:pt x="180314" y="850900"/>
                </a:lnTo>
                <a:lnTo>
                  <a:pt x="167957" y="850900"/>
                </a:lnTo>
                <a:lnTo>
                  <a:pt x="174028" y="863600"/>
                </a:lnTo>
                <a:lnTo>
                  <a:pt x="181737" y="863600"/>
                </a:lnTo>
                <a:lnTo>
                  <a:pt x="182156" y="876300"/>
                </a:lnTo>
                <a:lnTo>
                  <a:pt x="170942" y="876300"/>
                </a:lnTo>
                <a:lnTo>
                  <a:pt x="174675" y="889000"/>
                </a:lnTo>
                <a:lnTo>
                  <a:pt x="169938" y="889000"/>
                </a:lnTo>
                <a:lnTo>
                  <a:pt x="167995" y="907122"/>
                </a:lnTo>
                <a:lnTo>
                  <a:pt x="170167" y="914400"/>
                </a:lnTo>
                <a:lnTo>
                  <a:pt x="171386" y="914400"/>
                </a:lnTo>
                <a:lnTo>
                  <a:pt x="173659" y="921296"/>
                </a:lnTo>
                <a:lnTo>
                  <a:pt x="175298" y="914400"/>
                </a:lnTo>
                <a:lnTo>
                  <a:pt x="175514" y="914400"/>
                </a:lnTo>
                <a:lnTo>
                  <a:pt x="177685" y="927100"/>
                </a:lnTo>
                <a:lnTo>
                  <a:pt x="175577" y="927100"/>
                </a:lnTo>
                <a:lnTo>
                  <a:pt x="166979" y="939800"/>
                </a:lnTo>
                <a:lnTo>
                  <a:pt x="162077" y="927100"/>
                </a:lnTo>
                <a:lnTo>
                  <a:pt x="165036" y="914400"/>
                </a:lnTo>
                <a:lnTo>
                  <a:pt x="152285" y="914400"/>
                </a:lnTo>
                <a:lnTo>
                  <a:pt x="152971" y="927100"/>
                </a:lnTo>
                <a:lnTo>
                  <a:pt x="155409" y="927100"/>
                </a:lnTo>
                <a:lnTo>
                  <a:pt x="147866" y="939800"/>
                </a:lnTo>
                <a:lnTo>
                  <a:pt x="131381" y="939800"/>
                </a:lnTo>
                <a:lnTo>
                  <a:pt x="126936" y="952500"/>
                </a:lnTo>
                <a:lnTo>
                  <a:pt x="138176" y="952500"/>
                </a:lnTo>
                <a:lnTo>
                  <a:pt x="148793" y="939800"/>
                </a:lnTo>
                <a:lnTo>
                  <a:pt x="149466" y="941108"/>
                </a:lnTo>
                <a:lnTo>
                  <a:pt x="148920" y="939800"/>
                </a:lnTo>
                <a:lnTo>
                  <a:pt x="166370" y="939800"/>
                </a:lnTo>
                <a:lnTo>
                  <a:pt x="160134" y="952500"/>
                </a:lnTo>
                <a:lnTo>
                  <a:pt x="155333" y="952500"/>
                </a:lnTo>
                <a:lnTo>
                  <a:pt x="149466" y="941108"/>
                </a:lnTo>
                <a:lnTo>
                  <a:pt x="154165" y="952500"/>
                </a:lnTo>
                <a:lnTo>
                  <a:pt x="150317" y="952500"/>
                </a:lnTo>
                <a:lnTo>
                  <a:pt x="154546" y="965200"/>
                </a:lnTo>
                <a:lnTo>
                  <a:pt x="145351" y="965200"/>
                </a:lnTo>
                <a:lnTo>
                  <a:pt x="144068" y="977900"/>
                </a:lnTo>
                <a:lnTo>
                  <a:pt x="139611" y="977900"/>
                </a:lnTo>
                <a:lnTo>
                  <a:pt x="144513" y="990600"/>
                </a:lnTo>
                <a:lnTo>
                  <a:pt x="120548" y="990600"/>
                </a:lnTo>
                <a:lnTo>
                  <a:pt x="121234" y="1003300"/>
                </a:lnTo>
                <a:lnTo>
                  <a:pt x="138442" y="1003300"/>
                </a:lnTo>
                <a:lnTo>
                  <a:pt x="134505" y="1016000"/>
                </a:lnTo>
                <a:lnTo>
                  <a:pt x="133946" y="1028700"/>
                </a:lnTo>
                <a:lnTo>
                  <a:pt x="135801" y="1028700"/>
                </a:lnTo>
                <a:lnTo>
                  <a:pt x="139103" y="1041400"/>
                </a:lnTo>
                <a:lnTo>
                  <a:pt x="133883" y="1051496"/>
                </a:lnTo>
                <a:lnTo>
                  <a:pt x="135763" y="1054100"/>
                </a:lnTo>
                <a:lnTo>
                  <a:pt x="138277" y="1054100"/>
                </a:lnTo>
                <a:lnTo>
                  <a:pt x="142709" y="1066800"/>
                </a:lnTo>
                <a:lnTo>
                  <a:pt x="147472" y="1066800"/>
                </a:lnTo>
                <a:lnTo>
                  <a:pt x="131191" y="1092200"/>
                </a:lnTo>
                <a:lnTo>
                  <a:pt x="133426" y="1092200"/>
                </a:lnTo>
                <a:lnTo>
                  <a:pt x="128905" y="1104900"/>
                </a:lnTo>
                <a:lnTo>
                  <a:pt x="125336" y="1092200"/>
                </a:lnTo>
                <a:lnTo>
                  <a:pt x="119875" y="1092200"/>
                </a:lnTo>
                <a:lnTo>
                  <a:pt x="124193" y="1104900"/>
                </a:lnTo>
                <a:lnTo>
                  <a:pt x="127000" y="1117600"/>
                </a:lnTo>
                <a:lnTo>
                  <a:pt x="130683" y="1117600"/>
                </a:lnTo>
                <a:lnTo>
                  <a:pt x="137604" y="1130300"/>
                </a:lnTo>
                <a:lnTo>
                  <a:pt x="136067" y="1132039"/>
                </a:lnTo>
                <a:lnTo>
                  <a:pt x="142925" y="1143000"/>
                </a:lnTo>
                <a:lnTo>
                  <a:pt x="150202" y="1143000"/>
                </a:lnTo>
                <a:lnTo>
                  <a:pt x="156781" y="1155700"/>
                </a:lnTo>
                <a:lnTo>
                  <a:pt x="161861" y="1155700"/>
                </a:lnTo>
                <a:lnTo>
                  <a:pt x="169545" y="1155700"/>
                </a:lnTo>
                <a:lnTo>
                  <a:pt x="174180" y="1168400"/>
                </a:lnTo>
                <a:lnTo>
                  <a:pt x="167157" y="1168400"/>
                </a:lnTo>
                <a:lnTo>
                  <a:pt x="161861" y="1155700"/>
                </a:lnTo>
                <a:lnTo>
                  <a:pt x="162801" y="1168400"/>
                </a:lnTo>
                <a:lnTo>
                  <a:pt x="151155" y="1168400"/>
                </a:lnTo>
                <a:lnTo>
                  <a:pt x="144132" y="1155700"/>
                </a:lnTo>
                <a:lnTo>
                  <a:pt x="147739" y="1155700"/>
                </a:lnTo>
                <a:lnTo>
                  <a:pt x="141605" y="1143000"/>
                </a:lnTo>
                <a:lnTo>
                  <a:pt x="131584" y="1143000"/>
                </a:lnTo>
                <a:lnTo>
                  <a:pt x="131978" y="1155700"/>
                </a:lnTo>
                <a:lnTo>
                  <a:pt x="129857" y="1155700"/>
                </a:lnTo>
                <a:lnTo>
                  <a:pt x="127952" y="1143000"/>
                </a:lnTo>
                <a:lnTo>
                  <a:pt x="126403" y="1143000"/>
                </a:lnTo>
                <a:lnTo>
                  <a:pt x="124942" y="1143000"/>
                </a:lnTo>
                <a:lnTo>
                  <a:pt x="126441" y="1149858"/>
                </a:lnTo>
                <a:lnTo>
                  <a:pt x="125615" y="1149692"/>
                </a:lnTo>
                <a:lnTo>
                  <a:pt x="123329" y="1151636"/>
                </a:lnTo>
                <a:lnTo>
                  <a:pt x="125222" y="1151140"/>
                </a:lnTo>
                <a:lnTo>
                  <a:pt x="126758" y="1151280"/>
                </a:lnTo>
                <a:lnTo>
                  <a:pt x="127736" y="1155700"/>
                </a:lnTo>
                <a:lnTo>
                  <a:pt x="120713" y="1155700"/>
                </a:lnTo>
                <a:lnTo>
                  <a:pt x="107607" y="1181100"/>
                </a:lnTo>
                <a:lnTo>
                  <a:pt x="118364" y="1193800"/>
                </a:lnTo>
                <a:lnTo>
                  <a:pt x="129628" y="1206500"/>
                </a:lnTo>
                <a:lnTo>
                  <a:pt x="138963" y="1219200"/>
                </a:lnTo>
                <a:lnTo>
                  <a:pt x="143954" y="1231900"/>
                </a:lnTo>
                <a:lnTo>
                  <a:pt x="121500" y="1231900"/>
                </a:lnTo>
                <a:lnTo>
                  <a:pt x="112407" y="1219200"/>
                </a:lnTo>
                <a:lnTo>
                  <a:pt x="103987" y="1219200"/>
                </a:lnTo>
                <a:lnTo>
                  <a:pt x="98577" y="1231900"/>
                </a:lnTo>
                <a:lnTo>
                  <a:pt x="113512" y="1231900"/>
                </a:lnTo>
                <a:lnTo>
                  <a:pt x="113957" y="1244600"/>
                </a:lnTo>
                <a:lnTo>
                  <a:pt x="115747" y="1257300"/>
                </a:lnTo>
                <a:lnTo>
                  <a:pt x="115036" y="1257300"/>
                </a:lnTo>
                <a:lnTo>
                  <a:pt x="112179" y="1270000"/>
                </a:lnTo>
                <a:lnTo>
                  <a:pt x="110591" y="1282700"/>
                </a:lnTo>
                <a:lnTo>
                  <a:pt x="102819" y="1282700"/>
                </a:lnTo>
                <a:lnTo>
                  <a:pt x="99631" y="1295400"/>
                </a:lnTo>
                <a:lnTo>
                  <a:pt x="99085" y="1308100"/>
                </a:lnTo>
                <a:lnTo>
                  <a:pt x="102895" y="1320800"/>
                </a:lnTo>
                <a:lnTo>
                  <a:pt x="112788" y="1333500"/>
                </a:lnTo>
                <a:lnTo>
                  <a:pt x="101701" y="1333500"/>
                </a:lnTo>
                <a:lnTo>
                  <a:pt x="144678" y="1371600"/>
                </a:lnTo>
                <a:lnTo>
                  <a:pt x="129565" y="1358900"/>
                </a:lnTo>
                <a:lnTo>
                  <a:pt x="93649" y="1358900"/>
                </a:lnTo>
                <a:lnTo>
                  <a:pt x="91465" y="1356220"/>
                </a:lnTo>
                <a:lnTo>
                  <a:pt x="111506" y="1355928"/>
                </a:lnTo>
                <a:lnTo>
                  <a:pt x="78054" y="1341666"/>
                </a:lnTo>
                <a:lnTo>
                  <a:pt x="88823" y="1349235"/>
                </a:lnTo>
                <a:lnTo>
                  <a:pt x="87515" y="1351343"/>
                </a:lnTo>
                <a:lnTo>
                  <a:pt x="83350" y="1346200"/>
                </a:lnTo>
                <a:lnTo>
                  <a:pt x="80518" y="1358900"/>
                </a:lnTo>
                <a:lnTo>
                  <a:pt x="77114" y="1358900"/>
                </a:lnTo>
                <a:lnTo>
                  <a:pt x="81407" y="1371600"/>
                </a:lnTo>
                <a:lnTo>
                  <a:pt x="91605" y="1371600"/>
                </a:lnTo>
                <a:lnTo>
                  <a:pt x="87464" y="1384300"/>
                </a:lnTo>
                <a:lnTo>
                  <a:pt x="94056" y="1384300"/>
                </a:lnTo>
                <a:lnTo>
                  <a:pt x="102247" y="1397000"/>
                </a:lnTo>
                <a:lnTo>
                  <a:pt x="89204" y="1397000"/>
                </a:lnTo>
                <a:lnTo>
                  <a:pt x="100139" y="1409700"/>
                </a:lnTo>
                <a:lnTo>
                  <a:pt x="77216" y="1409700"/>
                </a:lnTo>
                <a:lnTo>
                  <a:pt x="69583" y="1422400"/>
                </a:lnTo>
                <a:lnTo>
                  <a:pt x="78003" y="1422400"/>
                </a:lnTo>
                <a:lnTo>
                  <a:pt x="80111" y="1435100"/>
                </a:lnTo>
                <a:lnTo>
                  <a:pt x="90754" y="1435100"/>
                </a:lnTo>
                <a:lnTo>
                  <a:pt x="101841" y="1447800"/>
                </a:lnTo>
                <a:lnTo>
                  <a:pt x="105270" y="1460500"/>
                </a:lnTo>
                <a:lnTo>
                  <a:pt x="70700" y="1460500"/>
                </a:lnTo>
                <a:lnTo>
                  <a:pt x="84658" y="1473200"/>
                </a:lnTo>
                <a:lnTo>
                  <a:pt x="104406" y="1473200"/>
                </a:lnTo>
                <a:lnTo>
                  <a:pt x="123228" y="1485900"/>
                </a:lnTo>
                <a:lnTo>
                  <a:pt x="134429" y="1511300"/>
                </a:lnTo>
                <a:lnTo>
                  <a:pt x="126847" y="1511300"/>
                </a:lnTo>
                <a:lnTo>
                  <a:pt x="132867" y="1524000"/>
                </a:lnTo>
                <a:lnTo>
                  <a:pt x="117017" y="1511300"/>
                </a:lnTo>
                <a:lnTo>
                  <a:pt x="98082" y="1498600"/>
                </a:lnTo>
                <a:lnTo>
                  <a:pt x="85585" y="1489875"/>
                </a:lnTo>
                <a:lnTo>
                  <a:pt x="85585" y="1524000"/>
                </a:lnTo>
                <a:lnTo>
                  <a:pt x="69951" y="1524000"/>
                </a:lnTo>
                <a:lnTo>
                  <a:pt x="61341" y="1511300"/>
                </a:lnTo>
                <a:lnTo>
                  <a:pt x="63055" y="1511300"/>
                </a:lnTo>
                <a:lnTo>
                  <a:pt x="52247" y="1485900"/>
                </a:lnTo>
                <a:lnTo>
                  <a:pt x="64401" y="1485900"/>
                </a:lnTo>
                <a:lnTo>
                  <a:pt x="76441" y="1498600"/>
                </a:lnTo>
                <a:lnTo>
                  <a:pt x="84721" y="1511300"/>
                </a:lnTo>
                <a:lnTo>
                  <a:pt x="85585" y="1524000"/>
                </a:lnTo>
                <a:lnTo>
                  <a:pt x="85585" y="1489875"/>
                </a:lnTo>
                <a:lnTo>
                  <a:pt x="79895" y="1485900"/>
                </a:lnTo>
                <a:lnTo>
                  <a:pt x="66243" y="1473200"/>
                </a:lnTo>
                <a:lnTo>
                  <a:pt x="56540" y="1473200"/>
                </a:lnTo>
                <a:lnTo>
                  <a:pt x="49288" y="1485900"/>
                </a:lnTo>
                <a:lnTo>
                  <a:pt x="47358" y="1473339"/>
                </a:lnTo>
                <a:lnTo>
                  <a:pt x="39255" y="1485900"/>
                </a:lnTo>
                <a:lnTo>
                  <a:pt x="47472" y="1498600"/>
                </a:lnTo>
                <a:lnTo>
                  <a:pt x="52095" y="1498600"/>
                </a:lnTo>
                <a:lnTo>
                  <a:pt x="56261" y="1511300"/>
                </a:lnTo>
                <a:lnTo>
                  <a:pt x="55473" y="1511300"/>
                </a:lnTo>
                <a:lnTo>
                  <a:pt x="60109" y="1524000"/>
                </a:lnTo>
                <a:lnTo>
                  <a:pt x="62280" y="1536700"/>
                </a:lnTo>
                <a:lnTo>
                  <a:pt x="58432" y="1536700"/>
                </a:lnTo>
                <a:lnTo>
                  <a:pt x="51968" y="1524000"/>
                </a:lnTo>
                <a:lnTo>
                  <a:pt x="51320" y="1536700"/>
                </a:lnTo>
                <a:lnTo>
                  <a:pt x="55613" y="1536700"/>
                </a:lnTo>
                <a:lnTo>
                  <a:pt x="58280" y="1549400"/>
                </a:lnTo>
                <a:lnTo>
                  <a:pt x="48958" y="1549400"/>
                </a:lnTo>
                <a:lnTo>
                  <a:pt x="42849" y="1562100"/>
                </a:lnTo>
                <a:lnTo>
                  <a:pt x="83045" y="1562100"/>
                </a:lnTo>
                <a:lnTo>
                  <a:pt x="106070" y="1574800"/>
                </a:lnTo>
                <a:lnTo>
                  <a:pt x="117322" y="1574800"/>
                </a:lnTo>
                <a:lnTo>
                  <a:pt x="109702" y="1587500"/>
                </a:lnTo>
                <a:lnTo>
                  <a:pt x="101815" y="1587500"/>
                </a:lnTo>
                <a:lnTo>
                  <a:pt x="101815" y="1778000"/>
                </a:lnTo>
                <a:lnTo>
                  <a:pt x="99695" y="1790700"/>
                </a:lnTo>
                <a:lnTo>
                  <a:pt x="96291" y="1790700"/>
                </a:lnTo>
                <a:lnTo>
                  <a:pt x="101815" y="1778000"/>
                </a:lnTo>
                <a:lnTo>
                  <a:pt x="101815" y="1587500"/>
                </a:lnTo>
                <a:lnTo>
                  <a:pt x="97904" y="1587500"/>
                </a:lnTo>
                <a:lnTo>
                  <a:pt x="84632" y="1583664"/>
                </a:lnTo>
                <a:lnTo>
                  <a:pt x="84302" y="1586230"/>
                </a:lnTo>
                <a:lnTo>
                  <a:pt x="91871" y="1587500"/>
                </a:lnTo>
                <a:lnTo>
                  <a:pt x="49009" y="1587500"/>
                </a:lnTo>
                <a:lnTo>
                  <a:pt x="49009" y="1587639"/>
                </a:lnTo>
                <a:lnTo>
                  <a:pt x="46609" y="1588401"/>
                </a:lnTo>
                <a:lnTo>
                  <a:pt x="45224" y="1592249"/>
                </a:lnTo>
                <a:lnTo>
                  <a:pt x="47167" y="1589913"/>
                </a:lnTo>
                <a:lnTo>
                  <a:pt x="49022" y="1589011"/>
                </a:lnTo>
                <a:lnTo>
                  <a:pt x="49123" y="1600200"/>
                </a:lnTo>
                <a:lnTo>
                  <a:pt x="60718" y="1600200"/>
                </a:lnTo>
                <a:lnTo>
                  <a:pt x="63284" y="1612900"/>
                </a:lnTo>
                <a:lnTo>
                  <a:pt x="54648" y="1612900"/>
                </a:lnTo>
                <a:lnTo>
                  <a:pt x="63703" y="1625600"/>
                </a:lnTo>
                <a:lnTo>
                  <a:pt x="73990" y="1625600"/>
                </a:lnTo>
                <a:lnTo>
                  <a:pt x="82804" y="1638300"/>
                </a:lnTo>
                <a:lnTo>
                  <a:pt x="76276" y="1638300"/>
                </a:lnTo>
                <a:lnTo>
                  <a:pt x="72021" y="1651000"/>
                </a:lnTo>
                <a:lnTo>
                  <a:pt x="67233" y="1663700"/>
                </a:lnTo>
                <a:lnTo>
                  <a:pt x="62661" y="1676400"/>
                </a:lnTo>
                <a:lnTo>
                  <a:pt x="59105" y="1689100"/>
                </a:lnTo>
                <a:lnTo>
                  <a:pt x="50241" y="1689100"/>
                </a:lnTo>
                <a:lnTo>
                  <a:pt x="50126" y="1690954"/>
                </a:lnTo>
                <a:lnTo>
                  <a:pt x="61239" y="1701800"/>
                </a:lnTo>
                <a:lnTo>
                  <a:pt x="72618" y="1701800"/>
                </a:lnTo>
                <a:lnTo>
                  <a:pt x="81407" y="1714500"/>
                </a:lnTo>
                <a:lnTo>
                  <a:pt x="86639" y="1727200"/>
                </a:lnTo>
                <a:lnTo>
                  <a:pt x="85166" y="1739900"/>
                </a:lnTo>
                <a:lnTo>
                  <a:pt x="75603" y="1739900"/>
                </a:lnTo>
                <a:lnTo>
                  <a:pt x="75501" y="1752600"/>
                </a:lnTo>
                <a:lnTo>
                  <a:pt x="82829" y="1765300"/>
                </a:lnTo>
                <a:lnTo>
                  <a:pt x="88455" y="1778000"/>
                </a:lnTo>
                <a:lnTo>
                  <a:pt x="83248" y="1790700"/>
                </a:lnTo>
                <a:lnTo>
                  <a:pt x="65747" y="1790700"/>
                </a:lnTo>
                <a:lnTo>
                  <a:pt x="58534" y="1778000"/>
                </a:lnTo>
                <a:lnTo>
                  <a:pt x="53009" y="1778000"/>
                </a:lnTo>
                <a:lnTo>
                  <a:pt x="57188" y="1765300"/>
                </a:lnTo>
                <a:lnTo>
                  <a:pt x="61937" y="1765300"/>
                </a:lnTo>
                <a:lnTo>
                  <a:pt x="64795" y="1752600"/>
                </a:lnTo>
                <a:lnTo>
                  <a:pt x="57099" y="1765300"/>
                </a:lnTo>
                <a:lnTo>
                  <a:pt x="54190" y="1765300"/>
                </a:lnTo>
                <a:lnTo>
                  <a:pt x="53136" y="1752600"/>
                </a:lnTo>
                <a:lnTo>
                  <a:pt x="50203" y="1752600"/>
                </a:lnTo>
                <a:lnTo>
                  <a:pt x="44742" y="1778000"/>
                </a:lnTo>
                <a:lnTo>
                  <a:pt x="38722" y="1790700"/>
                </a:lnTo>
                <a:lnTo>
                  <a:pt x="29781" y="1803400"/>
                </a:lnTo>
                <a:lnTo>
                  <a:pt x="32613" y="1816100"/>
                </a:lnTo>
                <a:lnTo>
                  <a:pt x="56197" y="1816100"/>
                </a:lnTo>
                <a:lnTo>
                  <a:pt x="59512" y="1828800"/>
                </a:lnTo>
                <a:lnTo>
                  <a:pt x="62230" y="1841500"/>
                </a:lnTo>
                <a:lnTo>
                  <a:pt x="62572" y="1841500"/>
                </a:lnTo>
                <a:lnTo>
                  <a:pt x="58762" y="1854200"/>
                </a:lnTo>
                <a:lnTo>
                  <a:pt x="56095" y="1854200"/>
                </a:lnTo>
                <a:lnTo>
                  <a:pt x="59778" y="1866900"/>
                </a:lnTo>
                <a:lnTo>
                  <a:pt x="63588" y="1879600"/>
                </a:lnTo>
                <a:lnTo>
                  <a:pt x="65290" y="1879600"/>
                </a:lnTo>
                <a:lnTo>
                  <a:pt x="62674" y="1892300"/>
                </a:lnTo>
                <a:lnTo>
                  <a:pt x="79121" y="1892300"/>
                </a:lnTo>
                <a:lnTo>
                  <a:pt x="71640" y="1879600"/>
                </a:lnTo>
                <a:lnTo>
                  <a:pt x="73393" y="1879600"/>
                </a:lnTo>
                <a:lnTo>
                  <a:pt x="74714" y="1866900"/>
                </a:lnTo>
                <a:lnTo>
                  <a:pt x="76225" y="1866900"/>
                </a:lnTo>
                <a:lnTo>
                  <a:pt x="81114" y="1854200"/>
                </a:lnTo>
                <a:lnTo>
                  <a:pt x="85750" y="1854200"/>
                </a:lnTo>
                <a:lnTo>
                  <a:pt x="90487" y="1841500"/>
                </a:lnTo>
                <a:lnTo>
                  <a:pt x="79121" y="1841500"/>
                </a:lnTo>
                <a:lnTo>
                  <a:pt x="74891" y="1828800"/>
                </a:lnTo>
                <a:lnTo>
                  <a:pt x="73469" y="1828800"/>
                </a:lnTo>
                <a:lnTo>
                  <a:pt x="72885" y="1816100"/>
                </a:lnTo>
                <a:lnTo>
                  <a:pt x="71196" y="1816100"/>
                </a:lnTo>
                <a:lnTo>
                  <a:pt x="74663" y="1803400"/>
                </a:lnTo>
                <a:lnTo>
                  <a:pt x="75488" y="1816100"/>
                </a:lnTo>
                <a:lnTo>
                  <a:pt x="80848" y="1816100"/>
                </a:lnTo>
                <a:lnTo>
                  <a:pt x="75209" y="1803400"/>
                </a:lnTo>
                <a:lnTo>
                  <a:pt x="88874" y="1803400"/>
                </a:lnTo>
                <a:lnTo>
                  <a:pt x="91211" y="1803400"/>
                </a:lnTo>
                <a:lnTo>
                  <a:pt x="93980" y="1803400"/>
                </a:lnTo>
                <a:lnTo>
                  <a:pt x="96901" y="1816100"/>
                </a:lnTo>
                <a:lnTo>
                  <a:pt x="100418" y="1803400"/>
                </a:lnTo>
                <a:lnTo>
                  <a:pt x="107556" y="1790700"/>
                </a:lnTo>
                <a:lnTo>
                  <a:pt x="111899" y="1790700"/>
                </a:lnTo>
                <a:lnTo>
                  <a:pt x="109334" y="1778000"/>
                </a:lnTo>
                <a:lnTo>
                  <a:pt x="109753" y="1778000"/>
                </a:lnTo>
                <a:lnTo>
                  <a:pt x="107835" y="1765300"/>
                </a:lnTo>
                <a:lnTo>
                  <a:pt x="108496" y="1765300"/>
                </a:lnTo>
                <a:lnTo>
                  <a:pt x="106883" y="1752600"/>
                </a:lnTo>
                <a:lnTo>
                  <a:pt x="109334" y="1752600"/>
                </a:lnTo>
                <a:lnTo>
                  <a:pt x="110769" y="1739900"/>
                </a:lnTo>
                <a:lnTo>
                  <a:pt x="110299" y="1727200"/>
                </a:lnTo>
                <a:lnTo>
                  <a:pt x="112890" y="1714500"/>
                </a:lnTo>
                <a:lnTo>
                  <a:pt x="123444" y="1701800"/>
                </a:lnTo>
                <a:lnTo>
                  <a:pt x="122275" y="1689100"/>
                </a:lnTo>
                <a:lnTo>
                  <a:pt x="120713" y="1689100"/>
                </a:lnTo>
                <a:lnTo>
                  <a:pt x="125387" y="1676400"/>
                </a:lnTo>
                <a:lnTo>
                  <a:pt x="134086" y="1676400"/>
                </a:lnTo>
                <a:lnTo>
                  <a:pt x="135432" y="1663700"/>
                </a:lnTo>
                <a:lnTo>
                  <a:pt x="139077" y="1663700"/>
                </a:lnTo>
                <a:lnTo>
                  <a:pt x="141478" y="1651000"/>
                </a:lnTo>
                <a:lnTo>
                  <a:pt x="139052" y="1651000"/>
                </a:lnTo>
                <a:lnTo>
                  <a:pt x="151142" y="1638300"/>
                </a:lnTo>
                <a:lnTo>
                  <a:pt x="154863" y="1625600"/>
                </a:lnTo>
                <a:lnTo>
                  <a:pt x="155270" y="1612900"/>
                </a:lnTo>
                <a:lnTo>
                  <a:pt x="157454" y="1600200"/>
                </a:lnTo>
                <a:lnTo>
                  <a:pt x="146634" y="1600200"/>
                </a:lnTo>
                <a:lnTo>
                  <a:pt x="147688" y="1587500"/>
                </a:lnTo>
                <a:lnTo>
                  <a:pt x="146621" y="1574800"/>
                </a:lnTo>
                <a:lnTo>
                  <a:pt x="145072" y="1562100"/>
                </a:lnTo>
                <a:lnTo>
                  <a:pt x="134416" y="1562100"/>
                </a:lnTo>
                <a:lnTo>
                  <a:pt x="138747" y="1549400"/>
                </a:lnTo>
                <a:lnTo>
                  <a:pt x="144564" y="1536700"/>
                </a:lnTo>
                <a:lnTo>
                  <a:pt x="148145" y="1524000"/>
                </a:lnTo>
                <a:lnTo>
                  <a:pt x="151650" y="1524000"/>
                </a:lnTo>
                <a:lnTo>
                  <a:pt x="150609" y="1532216"/>
                </a:lnTo>
                <a:lnTo>
                  <a:pt x="156641" y="1524000"/>
                </a:lnTo>
                <a:lnTo>
                  <a:pt x="154292" y="1511300"/>
                </a:lnTo>
                <a:lnTo>
                  <a:pt x="150736" y="1485900"/>
                </a:lnTo>
                <a:lnTo>
                  <a:pt x="156502" y="1473200"/>
                </a:lnTo>
                <a:lnTo>
                  <a:pt x="158953" y="1473200"/>
                </a:lnTo>
                <a:lnTo>
                  <a:pt x="159092" y="1472323"/>
                </a:lnTo>
                <a:lnTo>
                  <a:pt x="159397" y="1460500"/>
                </a:lnTo>
                <a:lnTo>
                  <a:pt x="158953" y="1460500"/>
                </a:lnTo>
                <a:lnTo>
                  <a:pt x="157289" y="1447800"/>
                </a:lnTo>
                <a:lnTo>
                  <a:pt x="150037" y="1447800"/>
                </a:lnTo>
                <a:lnTo>
                  <a:pt x="157086" y="1435100"/>
                </a:lnTo>
                <a:lnTo>
                  <a:pt x="157251" y="1435100"/>
                </a:lnTo>
                <a:lnTo>
                  <a:pt x="165036" y="1422400"/>
                </a:lnTo>
                <a:lnTo>
                  <a:pt x="160845" y="1422400"/>
                </a:lnTo>
                <a:lnTo>
                  <a:pt x="158292" y="1409700"/>
                </a:lnTo>
                <a:lnTo>
                  <a:pt x="153885" y="1397000"/>
                </a:lnTo>
                <a:lnTo>
                  <a:pt x="147701" y="1397000"/>
                </a:lnTo>
                <a:lnTo>
                  <a:pt x="153492" y="1384300"/>
                </a:lnTo>
                <a:lnTo>
                  <a:pt x="162636" y="1384300"/>
                </a:lnTo>
                <a:lnTo>
                  <a:pt x="146583" y="1371600"/>
                </a:lnTo>
                <a:lnTo>
                  <a:pt x="152806" y="1358900"/>
                </a:lnTo>
                <a:lnTo>
                  <a:pt x="163664" y="1358900"/>
                </a:lnTo>
                <a:lnTo>
                  <a:pt x="161493" y="1346200"/>
                </a:lnTo>
                <a:lnTo>
                  <a:pt x="159283" y="1346200"/>
                </a:lnTo>
                <a:lnTo>
                  <a:pt x="152819" y="1333500"/>
                </a:lnTo>
                <a:lnTo>
                  <a:pt x="161683" y="1333500"/>
                </a:lnTo>
                <a:lnTo>
                  <a:pt x="151485" y="1320800"/>
                </a:lnTo>
                <a:lnTo>
                  <a:pt x="159016" y="1320800"/>
                </a:lnTo>
                <a:lnTo>
                  <a:pt x="168630" y="1308100"/>
                </a:lnTo>
                <a:lnTo>
                  <a:pt x="173697" y="1282700"/>
                </a:lnTo>
                <a:lnTo>
                  <a:pt x="179095" y="1257300"/>
                </a:lnTo>
                <a:lnTo>
                  <a:pt x="189674" y="1244600"/>
                </a:lnTo>
                <a:lnTo>
                  <a:pt x="180479" y="1244600"/>
                </a:lnTo>
                <a:lnTo>
                  <a:pt x="184226" y="1231900"/>
                </a:lnTo>
                <a:lnTo>
                  <a:pt x="189255" y="1231900"/>
                </a:lnTo>
                <a:lnTo>
                  <a:pt x="183883" y="1219200"/>
                </a:lnTo>
                <a:lnTo>
                  <a:pt x="198882" y="1219200"/>
                </a:lnTo>
                <a:lnTo>
                  <a:pt x="201955" y="1206500"/>
                </a:lnTo>
                <a:lnTo>
                  <a:pt x="202920" y="1206500"/>
                </a:lnTo>
                <a:lnTo>
                  <a:pt x="196977" y="1193800"/>
                </a:lnTo>
                <a:lnTo>
                  <a:pt x="215150" y="1193800"/>
                </a:lnTo>
                <a:lnTo>
                  <a:pt x="212979" y="1181100"/>
                </a:lnTo>
                <a:lnTo>
                  <a:pt x="205397" y="1181100"/>
                </a:lnTo>
                <a:lnTo>
                  <a:pt x="194348" y="1168400"/>
                </a:lnTo>
                <a:lnTo>
                  <a:pt x="188556" y="1168400"/>
                </a:lnTo>
                <a:lnTo>
                  <a:pt x="186410" y="1155700"/>
                </a:lnTo>
                <a:lnTo>
                  <a:pt x="186664" y="1155700"/>
                </a:lnTo>
                <a:lnTo>
                  <a:pt x="193357" y="1143000"/>
                </a:lnTo>
                <a:lnTo>
                  <a:pt x="193636" y="1155700"/>
                </a:lnTo>
                <a:lnTo>
                  <a:pt x="196380" y="1155700"/>
                </a:lnTo>
                <a:lnTo>
                  <a:pt x="199720" y="1143000"/>
                </a:lnTo>
                <a:lnTo>
                  <a:pt x="200177" y="1130300"/>
                </a:lnTo>
                <a:lnTo>
                  <a:pt x="194310" y="1130300"/>
                </a:lnTo>
                <a:lnTo>
                  <a:pt x="198094" y="1117600"/>
                </a:lnTo>
                <a:lnTo>
                  <a:pt x="195478" y="1117600"/>
                </a:lnTo>
                <a:lnTo>
                  <a:pt x="198704" y="1104900"/>
                </a:lnTo>
                <a:lnTo>
                  <a:pt x="200164" y="1104900"/>
                </a:lnTo>
                <a:lnTo>
                  <a:pt x="201333" y="1092200"/>
                </a:lnTo>
                <a:lnTo>
                  <a:pt x="191604" y="1092200"/>
                </a:lnTo>
                <a:lnTo>
                  <a:pt x="191770" y="1079500"/>
                </a:lnTo>
                <a:lnTo>
                  <a:pt x="198539" y="1079500"/>
                </a:lnTo>
                <a:lnTo>
                  <a:pt x="205295" y="1066800"/>
                </a:lnTo>
                <a:lnTo>
                  <a:pt x="205549" y="1054100"/>
                </a:lnTo>
                <a:lnTo>
                  <a:pt x="213207" y="1041400"/>
                </a:lnTo>
                <a:lnTo>
                  <a:pt x="196253" y="1041400"/>
                </a:lnTo>
                <a:lnTo>
                  <a:pt x="202539" y="1028700"/>
                </a:lnTo>
                <a:lnTo>
                  <a:pt x="211823" y="1028700"/>
                </a:lnTo>
                <a:lnTo>
                  <a:pt x="214325" y="1016000"/>
                </a:lnTo>
                <a:lnTo>
                  <a:pt x="210388" y="1016000"/>
                </a:lnTo>
                <a:lnTo>
                  <a:pt x="222986" y="1003300"/>
                </a:lnTo>
                <a:lnTo>
                  <a:pt x="249732" y="1003300"/>
                </a:lnTo>
                <a:lnTo>
                  <a:pt x="241338" y="990600"/>
                </a:lnTo>
                <a:lnTo>
                  <a:pt x="258025" y="990600"/>
                </a:lnTo>
                <a:lnTo>
                  <a:pt x="258559" y="977900"/>
                </a:lnTo>
                <a:lnTo>
                  <a:pt x="254203" y="965200"/>
                </a:lnTo>
                <a:lnTo>
                  <a:pt x="251739" y="952500"/>
                </a:lnTo>
                <a:lnTo>
                  <a:pt x="245541" y="952500"/>
                </a:lnTo>
                <a:lnTo>
                  <a:pt x="242976" y="939800"/>
                </a:lnTo>
                <a:lnTo>
                  <a:pt x="247294" y="939800"/>
                </a:lnTo>
                <a:lnTo>
                  <a:pt x="255092" y="927100"/>
                </a:lnTo>
                <a:lnTo>
                  <a:pt x="259969" y="914400"/>
                </a:lnTo>
                <a:lnTo>
                  <a:pt x="260261" y="914400"/>
                </a:lnTo>
                <a:lnTo>
                  <a:pt x="258838" y="901700"/>
                </a:lnTo>
                <a:lnTo>
                  <a:pt x="257619" y="889000"/>
                </a:lnTo>
                <a:lnTo>
                  <a:pt x="255358" y="889000"/>
                </a:lnTo>
                <a:lnTo>
                  <a:pt x="250837" y="876300"/>
                </a:lnTo>
                <a:lnTo>
                  <a:pt x="266166" y="876300"/>
                </a:lnTo>
                <a:lnTo>
                  <a:pt x="266446" y="863600"/>
                </a:lnTo>
                <a:lnTo>
                  <a:pt x="265861" y="838200"/>
                </a:lnTo>
                <a:lnTo>
                  <a:pt x="278549" y="838200"/>
                </a:lnTo>
                <a:lnTo>
                  <a:pt x="280809" y="825500"/>
                </a:lnTo>
                <a:lnTo>
                  <a:pt x="283070" y="812800"/>
                </a:lnTo>
                <a:lnTo>
                  <a:pt x="286181" y="825500"/>
                </a:lnTo>
                <a:lnTo>
                  <a:pt x="288721" y="812800"/>
                </a:lnTo>
                <a:lnTo>
                  <a:pt x="287756" y="800100"/>
                </a:lnTo>
                <a:lnTo>
                  <a:pt x="286969" y="800100"/>
                </a:lnTo>
                <a:lnTo>
                  <a:pt x="284454" y="800100"/>
                </a:lnTo>
                <a:lnTo>
                  <a:pt x="279996" y="787400"/>
                </a:lnTo>
                <a:lnTo>
                  <a:pt x="285407" y="787400"/>
                </a:lnTo>
                <a:lnTo>
                  <a:pt x="286969" y="800100"/>
                </a:lnTo>
                <a:lnTo>
                  <a:pt x="293890" y="787400"/>
                </a:lnTo>
                <a:lnTo>
                  <a:pt x="296151" y="774700"/>
                </a:lnTo>
                <a:lnTo>
                  <a:pt x="294017" y="762000"/>
                </a:lnTo>
                <a:lnTo>
                  <a:pt x="287807" y="749300"/>
                </a:lnTo>
                <a:lnTo>
                  <a:pt x="300609" y="749300"/>
                </a:lnTo>
                <a:lnTo>
                  <a:pt x="308813" y="736600"/>
                </a:lnTo>
                <a:lnTo>
                  <a:pt x="316750" y="723900"/>
                </a:lnTo>
                <a:lnTo>
                  <a:pt x="317855" y="711200"/>
                </a:lnTo>
                <a:lnTo>
                  <a:pt x="321818" y="711200"/>
                </a:lnTo>
                <a:lnTo>
                  <a:pt x="326034" y="685800"/>
                </a:lnTo>
                <a:lnTo>
                  <a:pt x="337934" y="673100"/>
                </a:lnTo>
                <a:lnTo>
                  <a:pt x="344246" y="660400"/>
                </a:lnTo>
                <a:lnTo>
                  <a:pt x="331685" y="647700"/>
                </a:lnTo>
                <a:lnTo>
                  <a:pt x="326948" y="622300"/>
                </a:lnTo>
                <a:lnTo>
                  <a:pt x="320675" y="635000"/>
                </a:lnTo>
                <a:lnTo>
                  <a:pt x="314807" y="635000"/>
                </a:lnTo>
                <a:lnTo>
                  <a:pt x="308952" y="622300"/>
                </a:lnTo>
                <a:lnTo>
                  <a:pt x="311340" y="622300"/>
                </a:lnTo>
                <a:lnTo>
                  <a:pt x="317017" y="609600"/>
                </a:lnTo>
                <a:lnTo>
                  <a:pt x="319189" y="622300"/>
                </a:lnTo>
                <a:lnTo>
                  <a:pt x="326948" y="622300"/>
                </a:lnTo>
                <a:lnTo>
                  <a:pt x="327139" y="622300"/>
                </a:lnTo>
                <a:lnTo>
                  <a:pt x="332600" y="609600"/>
                </a:lnTo>
                <a:lnTo>
                  <a:pt x="344284" y="609600"/>
                </a:lnTo>
                <a:lnTo>
                  <a:pt x="350748" y="584200"/>
                </a:lnTo>
                <a:lnTo>
                  <a:pt x="353987" y="571500"/>
                </a:lnTo>
                <a:lnTo>
                  <a:pt x="365899" y="546100"/>
                </a:lnTo>
                <a:lnTo>
                  <a:pt x="377939" y="520700"/>
                </a:lnTo>
                <a:lnTo>
                  <a:pt x="388048" y="495300"/>
                </a:lnTo>
                <a:lnTo>
                  <a:pt x="389839" y="495300"/>
                </a:lnTo>
                <a:lnTo>
                  <a:pt x="388480" y="485952"/>
                </a:lnTo>
                <a:lnTo>
                  <a:pt x="386092" y="495300"/>
                </a:lnTo>
                <a:lnTo>
                  <a:pt x="371487" y="495300"/>
                </a:lnTo>
                <a:lnTo>
                  <a:pt x="376059" y="482600"/>
                </a:lnTo>
                <a:lnTo>
                  <a:pt x="383641" y="482600"/>
                </a:lnTo>
                <a:lnTo>
                  <a:pt x="379857" y="469900"/>
                </a:lnTo>
                <a:lnTo>
                  <a:pt x="385267" y="469900"/>
                </a:lnTo>
                <a:lnTo>
                  <a:pt x="389051" y="457200"/>
                </a:lnTo>
                <a:lnTo>
                  <a:pt x="393090" y="446862"/>
                </a:lnTo>
                <a:lnTo>
                  <a:pt x="392849" y="444500"/>
                </a:lnTo>
                <a:lnTo>
                  <a:pt x="394017" y="444500"/>
                </a:lnTo>
                <a:lnTo>
                  <a:pt x="397522" y="444500"/>
                </a:lnTo>
                <a:lnTo>
                  <a:pt x="396201" y="449541"/>
                </a:lnTo>
                <a:lnTo>
                  <a:pt x="399529" y="457200"/>
                </a:lnTo>
                <a:lnTo>
                  <a:pt x="402717" y="457200"/>
                </a:lnTo>
                <a:lnTo>
                  <a:pt x="402488" y="444500"/>
                </a:lnTo>
                <a:lnTo>
                  <a:pt x="408228" y="431800"/>
                </a:lnTo>
                <a:lnTo>
                  <a:pt x="393217" y="431800"/>
                </a:lnTo>
                <a:lnTo>
                  <a:pt x="391121" y="419100"/>
                </a:lnTo>
                <a:lnTo>
                  <a:pt x="397433" y="419100"/>
                </a:lnTo>
                <a:lnTo>
                  <a:pt x="405282" y="393700"/>
                </a:lnTo>
                <a:lnTo>
                  <a:pt x="410108" y="381000"/>
                </a:lnTo>
                <a:lnTo>
                  <a:pt x="415201" y="368300"/>
                </a:lnTo>
                <a:lnTo>
                  <a:pt x="412051" y="355600"/>
                </a:lnTo>
                <a:lnTo>
                  <a:pt x="411581" y="342900"/>
                </a:lnTo>
                <a:lnTo>
                  <a:pt x="413016" y="342900"/>
                </a:lnTo>
                <a:lnTo>
                  <a:pt x="415645" y="330200"/>
                </a:lnTo>
                <a:lnTo>
                  <a:pt x="402196" y="330200"/>
                </a:lnTo>
                <a:lnTo>
                  <a:pt x="402374" y="317500"/>
                </a:lnTo>
                <a:lnTo>
                  <a:pt x="424002" y="317500"/>
                </a:lnTo>
                <a:lnTo>
                  <a:pt x="430098" y="304800"/>
                </a:lnTo>
                <a:lnTo>
                  <a:pt x="435660" y="304800"/>
                </a:lnTo>
                <a:lnTo>
                  <a:pt x="435292" y="292100"/>
                </a:lnTo>
                <a:lnTo>
                  <a:pt x="433666" y="279400"/>
                </a:lnTo>
                <a:lnTo>
                  <a:pt x="442683" y="279400"/>
                </a:lnTo>
                <a:lnTo>
                  <a:pt x="442658" y="254000"/>
                </a:lnTo>
                <a:lnTo>
                  <a:pt x="449148" y="241300"/>
                </a:lnTo>
                <a:lnTo>
                  <a:pt x="457174" y="228600"/>
                </a:lnTo>
                <a:lnTo>
                  <a:pt x="461759" y="203200"/>
                </a:lnTo>
                <a:lnTo>
                  <a:pt x="446925" y="203200"/>
                </a:lnTo>
                <a:lnTo>
                  <a:pt x="468388" y="190500"/>
                </a:lnTo>
                <a:lnTo>
                  <a:pt x="464972" y="190500"/>
                </a:lnTo>
                <a:lnTo>
                  <a:pt x="459460" y="177800"/>
                </a:lnTo>
                <a:lnTo>
                  <a:pt x="453174" y="177800"/>
                </a:lnTo>
                <a:lnTo>
                  <a:pt x="457847" y="165100"/>
                </a:lnTo>
                <a:lnTo>
                  <a:pt x="461518" y="152400"/>
                </a:lnTo>
                <a:lnTo>
                  <a:pt x="464286" y="152400"/>
                </a:lnTo>
                <a:lnTo>
                  <a:pt x="466267" y="139700"/>
                </a:lnTo>
                <a:lnTo>
                  <a:pt x="467512" y="127000"/>
                </a:lnTo>
                <a:lnTo>
                  <a:pt x="468426" y="114300"/>
                </a:lnTo>
                <a:lnTo>
                  <a:pt x="469201" y="101600"/>
                </a:lnTo>
                <a:lnTo>
                  <a:pt x="470001" y="101600"/>
                </a:lnTo>
                <a:lnTo>
                  <a:pt x="472287" y="76200"/>
                </a:lnTo>
                <a:lnTo>
                  <a:pt x="476262" y="63500"/>
                </a:lnTo>
                <a:lnTo>
                  <a:pt x="483577" y="38100"/>
                </a:lnTo>
                <a:lnTo>
                  <a:pt x="495935" y="254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1" name="Google Shape;2721;g2b5c250f245_0_0"/>
          <p:cNvSpPr/>
          <p:nvPr/>
        </p:nvSpPr>
        <p:spPr>
          <a:xfrm>
            <a:off x="11064397" y="6001799"/>
            <a:ext cx="105542" cy="169121"/>
          </a:xfrm>
          <a:custGeom>
            <a:rect b="b" l="l" r="r" t="t"/>
            <a:pathLst>
              <a:path extrusionOk="0" h="253365" w="158115">
                <a:moveTo>
                  <a:pt x="50241" y="138493"/>
                </a:moveTo>
                <a:lnTo>
                  <a:pt x="48844" y="137934"/>
                </a:lnTo>
                <a:lnTo>
                  <a:pt x="47955" y="137883"/>
                </a:lnTo>
                <a:lnTo>
                  <a:pt x="48399" y="139661"/>
                </a:lnTo>
                <a:lnTo>
                  <a:pt x="49009" y="138938"/>
                </a:lnTo>
                <a:lnTo>
                  <a:pt x="49618" y="138772"/>
                </a:lnTo>
                <a:lnTo>
                  <a:pt x="50241" y="138493"/>
                </a:lnTo>
                <a:close/>
              </a:path>
              <a:path extrusionOk="0" h="253365" w="158115">
                <a:moveTo>
                  <a:pt x="57315" y="92811"/>
                </a:moveTo>
                <a:lnTo>
                  <a:pt x="49009" y="82397"/>
                </a:lnTo>
                <a:lnTo>
                  <a:pt x="43268" y="91020"/>
                </a:lnTo>
                <a:lnTo>
                  <a:pt x="47840" y="89192"/>
                </a:lnTo>
                <a:lnTo>
                  <a:pt x="48234" y="96545"/>
                </a:lnTo>
                <a:lnTo>
                  <a:pt x="53467" y="93141"/>
                </a:lnTo>
                <a:lnTo>
                  <a:pt x="57315" y="92811"/>
                </a:lnTo>
                <a:close/>
              </a:path>
              <a:path extrusionOk="0" h="253365" w="158115">
                <a:moveTo>
                  <a:pt x="59601" y="23342"/>
                </a:moveTo>
                <a:lnTo>
                  <a:pt x="55918" y="24180"/>
                </a:lnTo>
                <a:lnTo>
                  <a:pt x="52527" y="25171"/>
                </a:lnTo>
                <a:lnTo>
                  <a:pt x="45491" y="19215"/>
                </a:lnTo>
                <a:lnTo>
                  <a:pt x="42824" y="23850"/>
                </a:lnTo>
                <a:lnTo>
                  <a:pt x="39979" y="29921"/>
                </a:lnTo>
                <a:lnTo>
                  <a:pt x="36118" y="34518"/>
                </a:lnTo>
                <a:lnTo>
                  <a:pt x="30327" y="34709"/>
                </a:lnTo>
                <a:lnTo>
                  <a:pt x="23139" y="26123"/>
                </a:lnTo>
                <a:lnTo>
                  <a:pt x="30949" y="25793"/>
                </a:lnTo>
                <a:lnTo>
                  <a:pt x="33959" y="19723"/>
                </a:lnTo>
                <a:lnTo>
                  <a:pt x="26924" y="21526"/>
                </a:lnTo>
                <a:lnTo>
                  <a:pt x="19316" y="19100"/>
                </a:lnTo>
                <a:lnTo>
                  <a:pt x="10693" y="16548"/>
                </a:lnTo>
                <a:lnTo>
                  <a:pt x="609" y="17995"/>
                </a:lnTo>
                <a:lnTo>
                  <a:pt x="8470" y="25171"/>
                </a:lnTo>
                <a:lnTo>
                  <a:pt x="6134" y="26009"/>
                </a:lnTo>
                <a:lnTo>
                  <a:pt x="1447" y="23952"/>
                </a:lnTo>
                <a:lnTo>
                  <a:pt x="0" y="27012"/>
                </a:lnTo>
                <a:lnTo>
                  <a:pt x="6375" y="27127"/>
                </a:lnTo>
                <a:lnTo>
                  <a:pt x="11633" y="29845"/>
                </a:lnTo>
                <a:lnTo>
                  <a:pt x="14033" y="34785"/>
                </a:lnTo>
                <a:lnTo>
                  <a:pt x="11874" y="41503"/>
                </a:lnTo>
                <a:lnTo>
                  <a:pt x="20993" y="42443"/>
                </a:lnTo>
                <a:lnTo>
                  <a:pt x="33858" y="38430"/>
                </a:lnTo>
                <a:lnTo>
                  <a:pt x="47663" y="31419"/>
                </a:lnTo>
                <a:lnTo>
                  <a:pt x="59601" y="23342"/>
                </a:lnTo>
                <a:close/>
              </a:path>
              <a:path extrusionOk="0" h="253365" w="158115">
                <a:moveTo>
                  <a:pt x="61163" y="22999"/>
                </a:moveTo>
                <a:lnTo>
                  <a:pt x="61048" y="22225"/>
                </a:lnTo>
                <a:lnTo>
                  <a:pt x="60604" y="22555"/>
                </a:lnTo>
                <a:lnTo>
                  <a:pt x="60045" y="22948"/>
                </a:lnTo>
                <a:lnTo>
                  <a:pt x="59601" y="23342"/>
                </a:lnTo>
                <a:lnTo>
                  <a:pt x="61163" y="22999"/>
                </a:lnTo>
                <a:close/>
              </a:path>
              <a:path extrusionOk="0" h="253365" w="158115">
                <a:moveTo>
                  <a:pt x="66802" y="119481"/>
                </a:moveTo>
                <a:lnTo>
                  <a:pt x="63119" y="121716"/>
                </a:lnTo>
                <a:lnTo>
                  <a:pt x="57924" y="125234"/>
                </a:lnTo>
                <a:lnTo>
                  <a:pt x="51523" y="131864"/>
                </a:lnTo>
                <a:lnTo>
                  <a:pt x="53187" y="132473"/>
                </a:lnTo>
                <a:lnTo>
                  <a:pt x="57035" y="132029"/>
                </a:lnTo>
                <a:lnTo>
                  <a:pt x="57315" y="135648"/>
                </a:lnTo>
                <a:lnTo>
                  <a:pt x="55753" y="139547"/>
                </a:lnTo>
                <a:lnTo>
                  <a:pt x="53136" y="137261"/>
                </a:lnTo>
                <a:lnTo>
                  <a:pt x="50241" y="138493"/>
                </a:lnTo>
                <a:lnTo>
                  <a:pt x="53352" y="139611"/>
                </a:lnTo>
                <a:lnTo>
                  <a:pt x="59207" y="143116"/>
                </a:lnTo>
                <a:lnTo>
                  <a:pt x="60096" y="139547"/>
                </a:lnTo>
                <a:lnTo>
                  <a:pt x="61163" y="135255"/>
                </a:lnTo>
                <a:lnTo>
                  <a:pt x="59550" y="134708"/>
                </a:lnTo>
                <a:lnTo>
                  <a:pt x="59918" y="132029"/>
                </a:lnTo>
                <a:lnTo>
                  <a:pt x="60490" y="127901"/>
                </a:lnTo>
                <a:lnTo>
                  <a:pt x="66802" y="119481"/>
                </a:lnTo>
                <a:close/>
              </a:path>
              <a:path extrusionOk="0" h="253365" w="158115">
                <a:moveTo>
                  <a:pt x="68021" y="2667"/>
                </a:moveTo>
                <a:lnTo>
                  <a:pt x="61836" y="0"/>
                </a:lnTo>
                <a:lnTo>
                  <a:pt x="59550" y="4457"/>
                </a:lnTo>
                <a:lnTo>
                  <a:pt x="68021" y="2667"/>
                </a:lnTo>
                <a:close/>
              </a:path>
              <a:path extrusionOk="0" h="253365" w="158115">
                <a:moveTo>
                  <a:pt x="70535" y="117208"/>
                </a:moveTo>
                <a:lnTo>
                  <a:pt x="68910" y="116649"/>
                </a:lnTo>
                <a:lnTo>
                  <a:pt x="66802" y="119481"/>
                </a:lnTo>
                <a:lnTo>
                  <a:pt x="70535" y="117208"/>
                </a:lnTo>
                <a:close/>
              </a:path>
              <a:path extrusionOk="0" h="253365" w="158115">
                <a:moveTo>
                  <a:pt x="72986" y="26454"/>
                </a:moveTo>
                <a:lnTo>
                  <a:pt x="67462" y="22669"/>
                </a:lnTo>
                <a:lnTo>
                  <a:pt x="64058" y="22555"/>
                </a:lnTo>
                <a:lnTo>
                  <a:pt x="61163" y="22999"/>
                </a:lnTo>
                <a:lnTo>
                  <a:pt x="64452" y="38100"/>
                </a:lnTo>
                <a:lnTo>
                  <a:pt x="62890" y="37490"/>
                </a:lnTo>
                <a:lnTo>
                  <a:pt x="64782" y="40157"/>
                </a:lnTo>
                <a:lnTo>
                  <a:pt x="65239" y="36322"/>
                </a:lnTo>
                <a:lnTo>
                  <a:pt x="67792" y="32867"/>
                </a:lnTo>
                <a:lnTo>
                  <a:pt x="72986" y="26454"/>
                </a:lnTo>
                <a:close/>
              </a:path>
              <a:path extrusionOk="0" h="253365" w="158115">
                <a:moveTo>
                  <a:pt x="74549" y="52247"/>
                </a:moveTo>
                <a:lnTo>
                  <a:pt x="74104" y="52755"/>
                </a:lnTo>
                <a:lnTo>
                  <a:pt x="73990" y="52603"/>
                </a:lnTo>
                <a:lnTo>
                  <a:pt x="73990" y="52870"/>
                </a:lnTo>
                <a:lnTo>
                  <a:pt x="73101" y="53809"/>
                </a:lnTo>
                <a:lnTo>
                  <a:pt x="72428" y="54203"/>
                </a:lnTo>
                <a:lnTo>
                  <a:pt x="72542" y="53975"/>
                </a:lnTo>
                <a:lnTo>
                  <a:pt x="72758" y="53530"/>
                </a:lnTo>
                <a:lnTo>
                  <a:pt x="72872" y="53314"/>
                </a:lnTo>
                <a:lnTo>
                  <a:pt x="72593" y="53086"/>
                </a:lnTo>
                <a:lnTo>
                  <a:pt x="71310" y="53365"/>
                </a:lnTo>
                <a:lnTo>
                  <a:pt x="70142" y="53479"/>
                </a:lnTo>
                <a:lnTo>
                  <a:pt x="69024" y="53530"/>
                </a:lnTo>
                <a:lnTo>
                  <a:pt x="69634" y="48856"/>
                </a:lnTo>
                <a:lnTo>
                  <a:pt x="71145" y="52146"/>
                </a:lnTo>
                <a:lnTo>
                  <a:pt x="72593" y="53086"/>
                </a:lnTo>
                <a:lnTo>
                  <a:pt x="73037" y="53035"/>
                </a:lnTo>
                <a:lnTo>
                  <a:pt x="73545" y="52920"/>
                </a:lnTo>
                <a:lnTo>
                  <a:pt x="73990" y="52870"/>
                </a:lnTo>
                <a:lnTo>
                  <a:pt x="73990" y="52603"/>
                </a:lnTo>
                <a:lnTo>
                  <a:pt x="71208" y="48856"/>
                </a:lnTo>
                <a:lnTo>
                  <a:pt x="64782" y="40157"/>
                </a:lnTo>
                <a:lnTo>
                  <a:pt x="64503" y="43510"/>
                </a:lnTo>
                <a:lnTo>
                  <a:pt x="65900" y="47180"/>
                </a:lnTo>
                <a:lnTo>
                  <a:pt x="68973" y="53530"/>
                </a:lnTo>
                <a:lnTo>
                  <a:pt x="62280" y="52984"/>
                </a:lnTo>
                <a:lnTo>
                  <a:pt x="56400" y="51866"/>
                </a:lnTo>
                <a:lnTo>
                  <a:pt x="50761" y="52031"/>
                </a:lnTo>
                <a:lnTo>
                  <a:pt x="44831" y="55372"/>
                </a:lnTo>
                <a:lnTo>
                  <a:pt x="48171" y="64058"/>
                </a:lnTo>
                <a:lnTo>
                  <a:pt x="54254" y="59270"/>
                </a:lnTo>
                <a:lnTo>
                  <a:pt x="59829" y="63284"/>
                </a:lnTo>
                <a:lnTo>
                  <a:pt x="58470" y="59270"/>
                </a:lnTo>
                <a:lnTo>
                  <a:pt x="57988" y="57823"/>
                </a:lnTo>
                <a:lnTo>
                  <a:pt x="60655" y="58000"/>
                </a:lnTo>
                <a:lnTo>
                  <a:pt x="64947" y="58508"/>
                </a:lnTo>
                <a:lnTo>
                  <a:pt x="65405" y="57823"/>
                </a:lnTo>
                <a:lnTo>
                  <a:pt x="67970" y="53975"/>
                </a:lnTo>
                <a:lnTo>
                  <a:pt x="70358" y="56261"/>
                </a:lnTo>
                <a:lnTo>
                  <a:pt x="71221" y="57823"/>
                </a:lnTo>
                <a:lnTo>
                  <a:pt x="72758" y="60782"/>
                </a:lnTo>
                <a:lnTo>
                  <a:pt x="73063" y="57823"/>
                </a:lnTo>
                <a:lnTo>
                  <a:pt x="73596" y="55092"/>
                </a:lnTo>
                <a:lnTo>
                  <a:pt x="73888" y="54203"/>
                </a:lnTo>
                <a:lnTo>
                  <a:pt x="74549" y="52247"/>
                </a:lnTo>
                <a:close/>
              </a:path>
              <a:path extrusionOk="0" h="253365" w="158115">
                <a:moveTo>
                  <a:pt x="75158" y="18326"/>
                </a:moveTo>
                <a:lnTo>
                  <a:pt x="59664" y="15430"/>
                </a:lnTo>
                <a:lnTo>
                  <a:pt x="65125" y="19545"/>
                </a:lnTo>
                <a:lnTo>
                  <a:pt x="75158" y="18326"/>
                </a:lnTo>
                <a:close/>
              </a:path>
              <a:path extrusionOk="0" h="253365" w="158115">
                <a:moveTo>
                  <a:pt x="78117" y="81165"/>
                </a:moveTo>
                <a:lnTo>
                  <a:pt x="76441" y="79108"/>
                </a:lnTo>
                <a:lnTo>
                  <a:pt x="75044" y="76822"/>
                </a:lnTo>
                <a:lnTo>
                  <a:pt x="74104" y="74206"/>
                </a:lnTo>
                <a:lnTo>
                  <a:pt x="72758" y="74371"/>
                </a:lnTo>
                <a:lnTo>
                  <a:pt x="71920" y="74587"/>
                </a:lnTo>
                <a:lnTo>
                  <a:pt x="72707" y="75425"/>
                </a:lnTo>
                <a:lnTo>
                  <a:pt x="71983" y="79159"/>
                </a:lnTo>
                <a:lnTo>
                  <a:pt x="74764" y="80276"/>
                </a:lnTo>
                <a:lnTo>
                  <a:pt x="78117" y="81165"/>
                </a:lnTo>
                <a:close/>
              </a:path>
              <a:path extrusionOk="0" h="253365" w="158115">
                <a:moveTo>
                  <a:pt x="79502" y="112636"/>
                </a:moveTo>
                <a:lnTo>
                  <a:pt x="79286" y="109740"/>
                </a:lnTo>
                <a:lnTo>
                  <a:pt x="75438" y="110134"/>
                </a:lnTo>
                <a:lnTo>
                  <a:pt x="79502" y="112636"/>
                </a:lnTo>
                <a:close/>
              </a:path>
              <a:path extrusionOk="0" h="253365" w="158115">
                <a:moveTo>
                  <a:pt x="80289" y="45173"/>
                </a:moveTo>
                <a:lnTo>
                  <a:pt x="77774" y="45288"/>
                </a:lnTo>
                <a:lnTo>
                  <a:pt x="76441" y="47523"/>
                </a:lnTo>
                <a:lnTo>
                  <a:pt x="75438" y="49860"/>
                </a:lnTo>
                <a:lnTo>
                  <a:pt x="74549" y="52247"/>
                </a:lnTo>
                <a:lnTo>
                  <a:pt x="76885" y="49796"/>
                </a:lnTo>
                <a:lnTo>
                  <a:pt x="80289" y="45173"/>
                </a:lnTo>
                <a:close/>
              </a:path>
              <a:path extrusionOk="0" h="253365" w="158115">
                <a:moveTo>
                  <a:pt x="82689" y="74041"/>
                </a:moveTo>
                <a:lnTo>
                  <a:pt x="80899" y="69684"/>
                </a:lnTo>
                <a:lnTo>
                  <a:pt x="75996" y="67856"/>
                </a:lnTo>
                <a:lnTo>
                  <a:pt x="74599" y="64503"/>
                </a:lnTo>
                <a:lnTo>
                  <a:pt x="72758" y="60782"/>
                </a:lnTo>
                <a:lnTo>
                  <a:pt x="72313" y="65506"/>
                </a:lnTo>
                <a:lnTo>
                  <a:pt x="72758" y="70129"/>
                </a:lnTo>
                <a:lnTo>
                  <a:pt x="74104" y="74206"/>
                </a:lnTo>
                <a:lnTo>
                  <a:pt x="77114" y="73863"/>
                </a:lnTo>
                <a:lnTo>
                  <a:pt x="82689" y="74041"/>
                </a:lnTo>
                <a:close/>
              </a:path>
              <a:path extrusionOk="0" h="253365" w="158115">
                <a:moveTo>
                  <a:pt x="83515" y="85839"/>
                </a:moveTo>
                <a:lnTo>
                  <a:pt x="82791" y="85344"/>
                </a:lnTo>
                <a:lnTo>
                  <a:pt x="82181" y="86017"/>
                </a:lnTo>
                <a:lnTo>
                  <a:pt x="82067" y="86461"/>
                </a:lnTo>
                <a:lnTo>
                  <a:pt x="83515" y="85839"/>
                </a:lnTo>
                <a:close/>
              </a:path>
              <a:path extrusionOk="0" h="253365" w="158115">
                <a:moveTo>
                  <a:pt x="84861" y="83502"/>
                </a:moveTo>
                <a:lnTo>
                  <a:pt x="83070" y="82334"/>
                </a:lnTo>
                <a:lnTo>
                  <a:pt x="80454" y="81775"/>
                </a:lnTo>
                <a:lnTo>
                  <a:pt x="78117" y="81165"/>
                </a:lnTo>
                <a:lnTo>
                  <a:pt x="79451" y="82842"/>
                </a:lnTo>
                <a:lnTo>
                  <a:pt x="80962" y="84289"/>
                </a:lnTo>
                <a:lnTo>
                  <a:pt x="82791" y="85344"/>
                </a:lnTo>
                <a:lnTo>
                  <a:pt x="83299" y="84734"/>
                </a:lnTo>
                <a:lnTo>
                  <a:pt x="84137" y="84061"/>
                </a:lnTo>
                <a:lnTo>
                  <a:pt x="84861" y="83502"/>
                </a:lnTo>
                <a:close/>
              </a:path>
              <a:path extrusionOk="0" h="253365" w="158115">
                <a:moveTo>
                  <a:pt x="86982" y="82169"/>
                </a:moveTo>
                <a:lnTo>
                  <a:pt x="86080" y="82613"/>
                </a:lnTo>
                <a:lnTo>
                  <a:pt x="84861" y="83502"/>
                </a:lnTo>
                <a:lnTo>
                  <a:pt x="85077" y="83566"/>
                </a:lnTo>
                <a:lnTo>
                  <a:pt x="85305" y="83667"/>
                </a:lnTo>
                <a:lnTo>
                  <a:pt x="86982" y="82169"/>
                </a:lnTo>
                <a:close/>
              </a:path>
              <a:path extrusionOk="0" h="253365" w="158115">
                <a:moveTo>
                  <a:pt x="88315" y="102108"/>
                </a:moveTo>
                <a:lnTo>
                  <a:pt x="87477" y="99161"/>
                </a:lnTo>
                <a:lnTo>
                  <a:pt x="87033" y="97104"/>
                </a:lnTo>
                <a:lnTo>
                  <a:pt x="86817" y="96202"/>
                </a:lnTo>
                <a:lnTo>
                  <a:pt x="88087" y="102285"/>
                </a:lnTo>
                <a:lnTo>
                  <a:pt x="88315" y="102108"/>
                </a:lnTo>
                <a:close/>
              </a:path>
              <a:path extrusionOk="0" h="253365" w="158115">
                <a:moveTo>
                  <a:pt x="88430" y="118097"/>
                </a:moveTo>
                <a:lnTo>
                  <a:pt x="79502" y="112636"/>
                </a:lnTo>
                <a:lnTo>
                  <a:pt x="80060" y="120548"/>
                </a:lnTo>
                <a:lnTo>
                  <a:pt x="82346" y="119545"/>
                </a:lnTo>
                <a:lnTo>
                  <a:pt x="85255" y="117043"/>
                </a:lnTo>
                <a:lnTo>
                  <a:pt x="88430" y="118097"/>
                </a:lnTo>
                <a:close/>
              </a:path>
              <a:path extrusionOk="0" h="253365" w="158115">
                <a:moveTo>
                  <a:pt x="89319" y="137426"/>
                </a:moveTo>
                <a:lnTo>
                  <a:pt x="84264" y="135496"/>
                </a:lnTo>
                <a:lnTo>
                  <a:pt x="78994" y="133934"/>
                </a:lnTo>
                <a:lnTo>
                  <a:pt x="74104" y="134785"/>
                </a:lnTo>
                <a:lnTo>
                  <a:pt x="70142" y="140055"/>
                </a:lnTo>
                <a:lnTo>
                  <a:pt x="77216" y="140550"/>
                </a:lnTo>
                <a:lnTo>
                  <a:pt x="79679" y="134429"/>
                </a:lnTo>
                <a:lnTo>
                  <a:pt x="89319" y="137426"/>
                </a:lnTo>
                <a:close/>
              </a:path>
              <a:path extrusionOk="0" h="253365" w="158115">
                <a:moveTo>
                  <a:pt x="89319" y="105460"/>
                </a:moveTo>
                <a:lnTo>
                  <a:pt x="89154" y="104787"/>
                </a:lnTo>
                <a:lnTo>
                  <a:pt x="88366" y="105346"/>
                </a:lnTo>
                <a:lnTo>
                  <a:pt x="88087" y="105625"/>
                </a:lnTo>
                <a:lnTo>
                  <a:pt x="89319" y="105460"/>
                </a:lnTo>
                <a:close/>
              </a:path>
              <a:path extrusionOk="0" h="253365" w="158115">
                <a:moveTo>
                  <a:pt x="94005" y="58496"/>
                </a:moveTo>
                <a:lnTo>
                  <a:pt x="91998" y="56934"/>
                </a:lnTo>
                <a:lnTo>
                  <a:pt x="89319" y="55600"/>
                </a:lnTo>
                <a:lnTo>
                  <a:pt x="85305" y="54648"/>
                </a:lnTo>
                <a:lnTo>
                  <a:pt x="87363" y="56095"/>
                </a:lnTo>
                <a:lnTo>
                  <a:pt x="94005" y="58496"/>
                </a:lnTo>
                <a:close/>
              </a:path>
              <a:path extrusionOk="0" h="253365" w="158115">
                <a:moveTo>
                  <a:pt x="96227" y="96380"/>
                </a:moveTo>
                <a:lnTo>
                  <a:pt x="88315" y="102108"/>
                </a:lnTo>
                <a:lnTo>
                  <a:pt x="88595" y="102895"/>
                </a:lnTo>
                <a:lnTo>
                  <a:pt x="89154" y="104787"/>
                </a:lnTo>
                <a:lnTo>
                  <a:pt x="90830" y="103555"/>
                </a:lnTo>
                <a:lnTo>
                  <a:pt x="95453" y="100825"/>
                </a:lnTo>
                <a:lnTo>
                  <a:pt x="96227" y="96380"/>
                </a:lnTo>
                <a:close/>
              </a:path>
              <a:path extrusionOk="0" h="253365" w="158115">
                <a:moveTo>
                  <a:pt x="96685" y="205790"/>
                </a:moveTo>
                <a:lnTo>
                  <a:pt x="92443" y="208292"/>
                </a:lnTo>
                <a:lnTo>
                  <a:pt x="90652" y="214757"/>
                </a:lnTo>
                <a:lnTo>
                  <a:pt x="93903" y="215366"/>
                </a:lnTo>
                <a:lnTo>
                  <a:pt x="96685" y="205790"/>
                </a:lnTo>
                <a:close/>
              </a:path>
              <a:path extrusionOk="0" h="253365" w="158115">
                <a:moveTo>
                  <a:pt x="97231" y="215988"/>
                </a:moveTo>
                <a:lnTo>
                  <a:pt x="93903" y="215366"/>
                </a:lnTo>
                <a:lnTo>
                  <a:pt x="97231" y="215988"/>
                </a:lnTo>
                <a:close/>
              </a:path>
              <a:path extrusionOk="0" h="253365" w="158115">
                <a:moveTo>
                  <a:pt x="99466" y="121335"/>
                </a:moveTo>
                <a:lnTo>
                  <a:pt x="91655" y="116713"/>
                </a:lnTo>
                <a:lnTo>
                  <a:pt x="93218" y="122834"/>
                </a:lnTo>
                <a:lnTo>
                  <a:pt x="96177" y="122999"/>
                </a:lnTo>
                <a:lnTo>
                  <a:pt x="99466" y="121335"/>
                </a:lnTo>
                <a:close/>
              </a:path>
              <a:path extrusionOk="0" h="253365" w="158115">
                <a:moveTo>
                  <a:pt x="103924" y="163842"/>
                </a:moveTo>
                <a:lnTo>
                  <a:pt x="95618" y="159943"/>
                </a:lnTo>
                <a:lnTo>
                  <a:pt x="91490" y="157937"/>
                </a:lnTo>
                <a:lnTo>
                  <a:pt x="87363" y="155867"/>
                </a:lnTo>
                <a:lnTo>
                  <a:pt x="88366" y="157873"/>
                </a:lnTo>
                <a:lnTo>
                  <a:pt x="103924" y="163842"/>
                </a:lnTo>
                <a:close/>
              </a:path>
              <a:path extrusionOk="0" h="253365" w="158115">
                <a:moveTo>
                  <a:pt x="106324" y="116382"/>
                </a:moveTo>
                <a:lnTo>
                  <a:pt x="103314" y="119380"/>
                </a:lnTo>
                <a:lnTo>
                  <a:pt x="99466" y="121335"/>
                </a:lnTo>
                <a:lnTo>
                  <a:pt x="104648" y="124396"/>
                </a:lnTo>
                <a:lnTo>
                  <a:pt x="105930" y="121335"/>
                </a:lnTo>
                <a:lnTo>
                  <a:pt x="106324" y="116382"/>
                </a:lnTo>
                <a:close/>
              </a:path>
              <a:path extrusionOk="0" h="253365" w="158115">
                <a:moveTo>
                  <a:pt x="108940" y="67068"/>
                </a:moveTo>
                <a:lnTo>
                  <a:pt x="106324" y="62839"/>
                </a:lnTo>
                <a:lnTo>
                  <a:pt x="99860" y="60604"/>
                </a:lnTo>
                <a:lnTo>
                  <a:pt x="94005" y="58496"/>
                </a:lnTo>
                <a:lnTo>
                  <a:pt x="97853" y="61506"/>
                </a:lnTo>
                <a:lnTo>
                  <a:pt x="98513" y="65684"/>
                </a:lnTo>
                <a:lnTo>
                  <a:pt x="95224" y="72529"/>
                </a:lnTo>
                <a:lnTo>
                  <a:pt x="102196" y="73367"/>
                </a:lnTo>
                <a:lnTo>
                  <a:pt x="104203" y="65341"/>
                </a:lnTo>
                <a:lnTo>
                  <a:pt x="108940" y="67068"/>
                </a:lnTo>
                <a:close/>
              </a:path>
              <a:path extrusionOk="0" h="253365" w="158115">
                <a:moveTo>
                  <a:pt x="109499" y="152361"/>
                </a:moveTo>
                <a:lnTo>
                  <a:pt x="104813" y="152311"/>
                </a:lnTo>
                <a:lnTo>
                  <a:pt x="108165" y="154419"/>
                </a:lnTo>
                <a:lnTo>
                  <a:pt x="109334" y="153314"/>
                </a:lnTo>
                <a:lnTo>
                  <a:pt x="109499" y="152361"/>
                </a:lnTo>
                <a:close/>
              </a:path>
              <a:path extrusionOk="0" h="253365" w="158115">
                <a:moveTo>
                  <a:pt x="110782" y="90297"/>
                </a:moveTo>
                <a:lnTo>
                  <a:pt x="97510" y="87401"/>
                </a:lnTo>
                <a:lnTo>
                  <a:pt x="102260" y="89077"/>
                </a:lnTo>
                <a:lnTo>
                  <a:pt x="110782" y="90297"/>
                </a:lnTo>
                <a:close/>
              </a:path>
              <a:path extrusionOk="0" h="253365" w="158115">
                <a:moveTo>
                  <a:pt x="110845" y="114312"/>
                </a:moveTo>
                <a:lnTo>
                  <a:pt x="107607" y="115087"/>
                </a:lnTo>
                <a:lnTo>
                  <a:pt x="106426" y="116268"/>
                </a:lnTo>
                <a:lnTo>
                  <a:pt x="110845" y="114312"/>
                </a:lnTo>
                <a:close/>
              </a:path>
              <a:path extrusionOk="0" h="253365" w="158115">
                <a:moveTo>
                  <a:pt x="115354" y="158775"/>
                </a:moveTo>
                <a:lnTo>
                  <a:pt x="108165" y="154419"/>
                </a:lnTo>
                <a:lnTo>
                  <a:pt x="106210" y="156210"/>
                </a:lnTo>
                <a:lnTo>
                  <a:pt x="101587" y="158318"/>
                </a:lnTo>
                <a:lnTo>
                  <a:pt x="111061" y="156654"/>
                </a:lnTo>
                <a:lnTo>
                  <a:pt x="106553" y="157937"/>
                </a:lnTo>
                <a:lnTo>
                  <a:pt x="111175" y="157429"/>
                </a:lnTo>
                <a:lnTo>
                  <a:pt x="115354" y="158775"/>
                </a:lnTo>
                <a:close/>
              </a:path>
              <a:path extrusionOk="0" h="253365" w="158115">
                <a:moveTo>
                  <a:pt x="117068" y="169710"/>
                </a:moveTo>
                <a:lnTo>
                  <a:pt x="114693" y="163283"/>
                </a:lnTo>
                <a:lnTo>
                  <a:pt x="112953" y="167792"/>
                </a:lnTo>
                <a:lnTo>
                  <a:pt x="112903" y="172758"/>
                </a:lnTo>
                <a:lnTo>
                  <a:pt x="105371" y="169303"/>
                </a:lnTo>
                <a:lnTo>
                  <a:pt x="110705" y="173926"/>
                </a:lnTo>
                <a:lnTo>
                  <a:pt x="115176" y="173659"/>
                </a:lnTo>
                <a:lnTo>
                  <a:pt x="117068" y="169710"/>
                </a:lnTo>
                <a:close/>
              </a:path>
              <a:path extrusionOk="0" h="253365" w="158115">
                <a:moveTo>
                  <a:pt x="125196" y="169278"/>
                </a:moveTo>
                <a:lnTo>
                  <a:pt x="121094" y="164846"/>
                </a:lnTo>
                <a:lnTo>
                  <a:pt x="122999" y="170967"/>
                </a:lnTo>
                <a:lnTo>
                  <a:pt x="125196" y="169278"/>
                </a:lnTo>
                <a:close/>
              </a:path>
              <a:path extrusionOk="0" h="253365" w="158115">
                <a:moveTo>
                  <a:pt x="127063" y="224345"/>
                </a:moveTo>
                <a:lnTo>
                  <a:pt x="121234" y="219519"/>
                </a:lnTo>
                <a:lnTo>
                  <a:pt x="114744" y="214376"/>
                </a:lnTo>
                <a:lnTo>
                  <a:pt x="109626" y="208864"/>
                </a:lnTo>
                <a:lnTo>
                  <a:pt x="107835" y="202946"/>
                </a:lnTo>
                <a:lnTo>
                  <a:pt x="104381" y="209880"/>
                </a:lnTo>
                <a:lnTo>
                  <a:pt x="108267" y="214871"/>
                </a:lnTo>
                <a:lnTo>
                  <a:pt x="114211" y="219481"/>
                </a:lnTo>
                <a:lnTo>
                  <a:pt x="116979" y="225285"/>
                </a:lnTo>
                <a:lnTo>
                  <a:pt x="114630" y="228244"/>
                </a:lnTo>
                <a:lnTo>
                  <a:pt x="127063" y="224345"/>
                </a:lnTo>
                <a:close/>
              </a:path>
              <a:path extrusionOk="0" h="253365" w="158115">
                <a:moveTo>
                  <a:pt x="129413" y="171310"/>
                </a:moveTo>
                <a:lnTo>
                  <a:pt x="128955" y="170522"/>
                </a:lnTo>
                <a:lnTo>
                  <a:pt x="128460" y="169354"/>
                </a:lnTo>
                <a:lnTo>
                  <a:pt x="127901" y="167182"/>
                </a:lnTo>
                <a:lnTo>
                  <a:pt x="125196" y="169278"/>
                </a:lnTo>
                <a:lnTo>
                  <a:pt x="128460" y="172808"/>
                </a:lnTo>
                <a:lnTo>
                  <a:pt x="128854" y="172085"/>
                </a:lnTo>
                <a:lnTo>
                  <a:pt x="129133" y="171805"/>
                </a:lnTo>
                <a:lnTo>
                  <a:pt x="129413" y="171310"/>
                </a:lnTo>
                <a:close/>
              </a:path>
              <a:path extrusionOk="0" h="253365" w="158115">
                <a:moveTo>
                  <a:pt x="129578" y="149745"/>
                </a:moveTo>
                <a:lnTo>
                  <a:pt x="124447" y="145237"/>
                </a:lnTo>
                <a:lnTo>
                  <a:pt x="121602" y="147739"/>
                </a:lnTo>
                <a:lnTo>
                  <a:pt x="117640" y="153314"/>
                </a:lnTo>
                <a:lnTo>
                  <a:pt x="125006" y="156819"/>
                </a:lnTo>
                <a:lnTo>
                  <a:pt x="127787" y="154203"/>
                </a:lnTo>
                <a:lnTo>
                  <a:pt x="126390" y="148907"/>
                </a:lnTo>
                <a:lnTo>
                  <a:pt x="129578" y="149745"/>
                </a:lnTo>
                <a:close/>
              </a:path>
              <a:path extrusionOk="0" h="253365" w="158115">
                <a:moveTo>
                  <a:pt x="132803" y="166509"/>
                </a:moveTo>
                <a:lnTo>
                  <a:pt x="129413" y="171310"/>
                </a:lnTo>
                <a:lnTo>
                  <a:pt x="131749" y="175145"/>
                </a:lnTo>
                <a:lnTo>
                  <a:pt x="132803" y="166509"/>
                </a:lnTo>
                <a:close/>
              </a:path>
              <a:path extrusionOk="0" h="253365" w="158115">
                <a:moveTo>
                  <a:pt x="133032" y="238099"/>
                </a:moveTo>
                <a:lnTo>
                  <a:pt x="122440" y="238099"/>
                </a:lnTo>
                <a:lnTo>
                  <a:pt x="130136" y="239547"/>
                </a:lnTo>
                <a:lnTo>
                  <a:pt x="133032" y="238099"/>
                </a:lnTo>
                <a:close/>
              </a:path>
              <a:path extrusionOk="0" h="253365" w="158115">
                <a:moveTo>
                  <a:pt x="133591" y="237820"/>
                </a:moveTo>
                <a:lnTo>
                  <a:pt x="133032" y="238099"/>
                </a:lnTo>
                <a:lnTo>
                  <a:pt x="133591" y="238099"/>
                </a:lnTo>
                <a:lnTo>
                  <a:pt x="133591" y="237820"/>
                </a:lnTo>
                <a:close/>
              </a:path>
              <a:path extrusionOk="0" h="253365" w="158115">
                <a:moveTo>
                  <a:pt x="156743" y="250177"/>
                </a:moveTo>
                <a:lnTo>
                  <a:pt x="156057" y="252806"/>
                </a:lnTo>
                <a:lnTo>
                  <a:pt x="156260" y="252082"/>
                </a:lnTo>
                <a:lnTo>
                  <a:pt x="156743" y="250177"/>
                </a:lnTo>
                <a:close/>
              </a:path>
              <a:path extrusionOk="0" h="253365" w="158115">
                <a:moveTo>
                  <a:pt x="157670" y="246405"/>
                </a:moveTo>
                <a:lnTo>
                  <a:pt x="156933" y="249415"/>
                </a:lnTo>
                <a:lnTo>
                  <a:pt x="156743" y="250177"/>
                </a:lnTo>
                <a:lnTo>
                  <a:pt x="156946" y="249415"/>
                </a:lnTo>
                <a:lnTo>
                  <a:pt x="156946" y="249580"/>
                </a:lnTo>
                <a:lnTo>
                  <a:pt x="156984" y="249415"/>
                </a:lnTo>
                <a:lnTo>
                  <a:pt x="157670" y="2464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2" name="Google Shape;2722;g2b5c250f245_0_0"/>
          <p:cNvSpPr/>
          <p:nvPr/>
        </p:nvSpPr>
        <p:spPr>
          <a:xfrm>
            <a:off x="10903958" y="5412985"/>
            <a:ext cx="8053" cy="20345"/>
          </a:xfrm>
          <a:custGeom>
            <a:rect b="b" l="l" r="r" t="t"/>
            <a:pathLst>
              <a:path extrusionOk="0" h="30479" w="12065">
                <a:moveTo>
                  <a:pt x="3009" y="3225"/>
                </a:moveTo>
                <a:lnTo>
                  <a:pt x="0" y="0"/>
                </a:lnTo>
                <a:lnTo>
                  <a:pt x="1066" y="1549"/>
                </a:lnTo>
                <a:lnTo>
                  <a:pt x="2006" y="2552"/>
                </a:lnTo>
                <a:lnTo>
                  <a:pt x="3009" y="3225"/>
                </a:lnTo>
                <a:close/>
              </a:path>
              <a:path extrusionOk="0" h="30479" w="12065">
                <a:moveTo>
                  <a:pt x="11544" y="29972"/>
                </a:moveTo>
                <a:lnTo>
                  <a:pt x="8978" y="29133"/>
                </a:lnTo>
                <a:lnTo>
                  <a:pt x="7200" y="28905"/>
                </a:lnTo>
                <a:lnTo>
                  <a:pt x="7200" y="30022"/>
                </a:lnTo>
                <a:lnTo>
                  <a:pt x="11544" y="299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3" name="Google Shape;2723;g2b5c250f245_0_0"/>
          <p:cNvSpPr/>
          <p:nvPr/>
        </p:nvSpPr>
        <p:spPr>
          <a:xfrm>
            <a:off x="11043664" y="5736807"/>
            <a:ext cx="8477" cy="8477"/>
          </a:xfrm>
          <a:custGeom>
            <a:rect b="b" l="l" r="r" t="t"/>
            <a:pathLst>
              <a:path extrusionOk="0" h="12700" w="12700">
                <a:moveTo>
                  <a:pt x="390" y="12691"/>
                </a:moveTo>
                <a:lnTo>
                  <a:pt x="1895" y="9905"/>
                </a:lnTo>
                <a:lnTo>
                  <a:pt x="2397" y="6841"/>
                </a:lnTo>
                <a:lnTo>
                  <a:pt x="0" y="3499"/>
                </a:lnTo>
                <a:lnTo>
                  <a:pt x="8976" y="45"/>
                </a:lnTo>
                <a:lnTo>
                  <a:pt x="12574" y="0"/>
                </a:lnTo>
                <a:lnTo>
                  <a:pt x="10788" y="2858"/>
                </a:lnTo>
                <a:lnTo>
                  <a:pt x="5949" y="7472"/>
                </a:lnTo>
                <a:lnTo>
                  <a:pt x="390" y="126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4" name="Google Shape;2724;g2b5c250f245_0_0"/>
          <p:cNvSpPr/>
          <p:nvPr/>
        </p:nvSpPr>
        <p:spPr>
          <a:xfrm>
            <a:off x="10944398" y="5569195"/>
            <a:ext cx="30942" cy="5934"/>
          </a:xfrm>
          <a:custGeom>
            <a:rect b="b" l="l" r="r" t="t"/>
            <a:pathLst>
              <a:path extrusionOk="0" h="8890" w="46355">
                <a:moveTo>
                  <a:pt x="4457" y="0"/>
                </a:moveTo>
                <a:lnTo>
                  <a:pt x="2730" y="1993"/>
                </a:lnTo>
                <a:lnTo>
                  <a:pt x="1219" y="4724"/>
                </a:lnTo>
                <a:lnTo>
                  <a:pt x="0" y="8356"/>
                </a:lnTo>
                <a:lnTo>
                  <a:pt x="4457" y="0"/>
                </a:lnTo>
                <a:close/>
              </a:path>
              <a:path extrusionOk="0" h="8890" w="46355">
                <a:moveTo>
                  <a:pt x="46329" y="7404"/>
                </a:moveTo>
                <a:lnTo>
                  <a:pt x="44157" y="6235"/>
                </a:lnTo>
                <a:lnTo>
                  <a:pt x="41694" y="4953"/>
                </a:lnTo>
                <a:lnTo>
                  <a:pt x="39192" y="3619"/>
                </a:lnTo>
                <a:lnTo>
                  <a:pt x="36677" y="5791"/>
                </a:lnTo>
                <a:lnTo>
                  <a:pt x="40144" y="6350"/>
                </a:lnTo>
                <a:lnTo>
                  <a:pt x="46329" y="74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5" name="Google Shape;2725;g2b5c250f245_0_0"/>
          <p:cNvSpPr/>
          <p:nvPr/>
        </p:nvSpPr>
        <p:spPr>
          <a:xfrm>
            <a:off x="10876239" y="5317379"/>
            <a:ext cx="7205" cy="4662"/>
          </a:xfrm>
          <a:custGeom>
            <a:rect b="b" l="l" r="r" t="t"/>
            <a:pathLst>
              <a:path extrusionOk="0" h="6984" w="10794">
                <a:moveTo>
                  <a:pt x="1170" y="6685"/>
                </a:moveTo>
                <a:lnTo>
                  <a:pt x="0" y="0"/>
                </a:lnTo>
                <a:lnTo>
                  <a:pt x="10202" y="2674"/>
                </a:lnTo>
                <a:lnTo>
                  <a:pt x="5463" y="2952"/>
                </a:lnTo>
                <a:lnTo>
                  <a:pt x="1170" y="66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6" name="Google Shape;2726;g2b5c250f245_0_0"/>
          <p:cNvSpPr/>
          <p:nvPr/>
        </p:nvSpPr>
        <p:spPr>
          <a:xfrm>
            <a:off x="11069159" y="5889853"/>
            <a:ext cx="7630" cy="8900"/>
          </a:xfrm>
          <a:custGeom>
            <a:rect b="b" l="l" r="r" t="t"/>
            <a:pathLst>
              <a:path extrusionOk="0" h="13334" w="11430">
                <a:moveTo>
                  <a:pt x="0" y="12813"/>
                </a:moveTo>
                <a:lnTo>
                  <a:pt x="6913" y="6629"/>
                </a:lnTo>
                <a:lnTo>
                  <a:pt x="10983" y="0"/>
                </a:lnTo>
                <a:lnTo>
                  <a:pt x="11262" y="3231"/>
                </a:lnTo>
                <a:lnTo>
                  <a:pt x="10593" y="7186"/>
                </a:lnTo>
                <a:lnTo>
                  <a:pt x="8028" y="12479"/>
                </a:lnTo>
                <a:lnTo>
                  <a:pt x="0" y="128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7" name="Google Shape;2727;g2b5c250f245_0_0"/>
          <p:cNvSpPr/>
          <p:nvPr/>
        </p:nvSpPr>
        <p:spPr>
          <a:xfrm>
            <a:off x="10969150" y="5408929"/>
            <a:ext cx="4239" cy="2543"/>
          </a:xfrm>
          <a:custGeom>
            <a:rect b="b" l="l" r="r" t="t"/>
            <a:pathLst>
              <a:path extrusionOk="0" h="3809" w="6350">
                <a:moveTo>
                  <a:pt x="3958" y="3398"/>
                </a:moveTo>
                <a:lnTo>
                  <a:pt x="1951" y="2451"/>
                </a:lnTo>
                <a:lnTo>
                  <a:pt x="0" y="389"/>
                </a:lnTo>
                <a:lnTo>
                  <a:pt x="2062" y="0"/>
                </a:lnTo>
                <a:lnTo>
                  <a:pt x="4125" y="612"/>
                </a:lnTo>
                <a:lnTo>
                  <a:pt x="6188" y="2562"/>
                </a:lnTo>
                <a:lnTo>
                  <a:pt x="3958" y="33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8" name="Google Shape;2728;g2b5c250f245_0_0"/>
          <p:cNvSpPr/>
          <p:nvPr/>
        </p:nvSpPr>
        <p:spPr>
          <a:xfrm>
            <a:off x="11073396" y="5881163"/>
            <a:ext cx="6358" cy="8900"/>
          </a:xfrm>
          <a:custGeom>
            <a:rect b="b" l="l" r="r" t="t"/>
            <a:pathLst>
              <a:path extrusionOk="0" h="13334" w="9525">
                <a:moveTo>
                  <a:pt x="4627" y="13036"/>
                </a:moveTo>
                <a:lnTo>
                  <a:pt x="4348" y="8857"/>
                </a:lnTo>
                <a:lnTo>
                  <a:pt x="2341" y="5793"/>
                </a:lnTo>
                <a:lnTo>
                  <a:pt x="0" y="2841"/>
                </a:lnTo>
                <a:lnTo>
                  <a:pt x="613" y="1894"/>
                </a:lnTo>
                <a:lnTo>
                  <a:pt x="892" y="1002"/>
                </a:lnTo>
                <a:lnTo>
                  <a:pt x="1672" y="0"/>
                </a:lnTo>
                <a:lnTo>
                  <a:pt x="9087" y="2952"/>
                </a:lnTo>
                <a:lnTo>
                  <a:pt x="7694" y="8077"/>
                </a:lnTo>
                <a:lnTo>
                  <a:pt x="4627" y="130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29" name="Google Shape;2729;g2b5c250f245_0_0"/>
          <p:cNvSpPr/>
          <p:nvPr/>
        </p:nvSpPr>
        <p:spPr>
          <a:xfrm>
            <a:off x="10821496" y="4970975"/>
            <a:ext cx="1272" cy="1271"/>
          </a:xfrm>
          <a:custGeom>
            <a:rect b="b" l="l" r="r" t="t"/>
            <a:pathLst>
              <a:path extrusionOk="0" h="1904" w="1905">
                <a:moveTo>
                  <a:pt x="446" y="1448"/>
                </a:moveTo>
                <a:lnTo>
                  <a:pt x="55" y="724"/>
                </a:lnTo>
                <a:lnTo>
                  <a:pt x="0" y="222"/>
                </a:lnTo>
                <a:lnTo>
                  <a:pt x="1282" y="0"/>
                </a:lnTo>
                <a:lnTo>
                  <a:pt x="892" y="445"/>
                </a:lnTo>
                <a:lnTo>
                  <a:pt x="780" y="947"/>
                </a:lnTo>
                <a:lnTo>
                  <a:pt x="446" y="14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0" name="Google Shape;2730;g2b5c250f245_0_0"/>
          <p:cNvSpPr/>
          <p:nvPr/>
        </p:nvSpPr>
        <p:spPr>
          <a:xfrm>
            <a:off x="10854685" y="4854838"/>
            <a:ext cx="2119" cy="4239"/>
          </a:xfrm>
          <a:custGeom>
            <a:rect b="b" l="l" r="r" t="t"/>
            <a:pathLst>
              <a:path extrusionOk="0" h="6350" w="3175">
                <a:moveTo>
                  <a:pt x="2620" y="6016"/>
                </a:moveTo>
                <a:lnTo>
                  <a:pt x="1784" y="3732"/>
                </a:lnTo>
                <a:lnTo>
                  <a:pt x="1003" y="1281"/>
                </a:lnTo>
                <a:lnTo>
                  <a:pt x="0" y="0"/>
                </a:lnTo>
                <a:lnTo>
                  <a:pt x="2230" y="2841"/>
                </a:lnTo>
                <a:lnTo>
                  <a:pt x="2899" y="4679"/>
                </a:lnTo>
                <a:lnTo>
                  <a:pt x="2620" y="60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1" name="Google Shape;2731;g2b5c250f245_0_0"/>
          <p:cNvSpPr/>
          <p:nvPr/>
        </p:nvSpPr>
        <p:spPr>
          <a:xfrm>
            <a:off x="11070864" y="5962319"/>
            <a:ext cx="25855" cy="17378"/>
          </a:xfrm>
          <a:custGeom>
            <a:rect b="b" l="l" r="r" t="t"/>
            <a:pathLst>
              <a:path extrusionOk="0" h="26034" w="38734">
                <a:moveTo>
                  <a:pt x="3708" y="25336"/>
                </a:moveTo>
                <a:lnTo>
                  <a:pt x="3568" y="25285"/>
                </a:lnTo>
                <a:lnTo>
                  <a:pt x="3200" y="25234"/>
                </a:lnTo>
                <a:lnTo>
                  <a:pt x="2120" y="25069"/>
                </a:lnTo>
                <a:lnTo>
                  <a:pt x="0" y="25565"/>
                </a:lnTo>
                <a:lnTo>
                  <a:pt x="2235" y="25234"/>
                </a:lnTo>
                <a:lnTo>
                  <a:pt x="3708" y="25336"/>
                </a:lnTo>
                <a:close/>
              </a:path>
              <a:path extrusionOk="0" h="26034" w="38734">
                <a:moveTo>
                  <a:pt x="4800" y="25730"/>
                </a:moveTo>
                <a:lnTo>
                  <a:pt x="3797" y="25349"/>
                </a:lnTo>
                <a:lnTo>
                  <a:pt x="4800" y="25730"/>
                </a:lnTo>
                <a:close/>
              </a:path>
              <a:path extrusionOk="0" h="26034" w="38734">
                <a:moveTo>
                  <a:pt x="38303" y="3175"/>
                </a:moveTo>
                <a:lnTo>
                  <a:pt x="37973" y="279"/>
                </a:lnTo>
                <a:lnTo>
                  <a:pt x="36855" y="0"/>
                </a:lnTo>
                <a:lnTo>
                  <a:pt x="38303" y="31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2" name="Google Shape;2732;g2b5c250f245_0_0"/>
          <p:cNvSpPr/>
          <p:nvPr/>
        </p:nvSpPr>
        <p:spPr>
          <a:xfrm>
            <a:off x="11029988" y="5866975"/>
            <a:ext cx="1272" cy="1271"/>
          </a:xfrm>
          <a:custGeom>
            <a:rect b="b" l="l" r="r" t="t"/>
            <a:pathLst>
              <a:path extrusionOk="0" h="1904" w="1905">
                <a:moveTo>
                  <a:pt x="0" y="1448"/>
                </a:moveTo>
                <a:lnTo>
                  <a:pt x="1561" y="0"/>
                </a:lnTo>
                <a:lnTo>
                  <a:pt x="1616" y="334"/>
                </a:lnTo>
                <a:lnTo>
                  <a:pt x="278" y="1169"/>
                </a:lnTo>
                <a:lnTo>
                  <a:pt x="0" y="14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3" name="Google Shape;2733;g2b5c250f245_0_0"/>
          <p:cNvSpPr/>
          <p:nvPr/>
        </p:nvSpPr>
        <p:spPr>
          <a:xfrm>
            <a:off x="11093501" y="5960609"/>
            <a:ext cx="4662" cy="6781"/>
          </a:xfrm>
          <a:custGeom>
            <a:rect b="b" l="l" r="r" t="t"/>
            <a:pathLst>
              <a:path extrusionOk="0" h="10159" w="6984">
                <a:moveTo>
                  <a:pt x="1612" y="3683"/>
                </a:moveTo>
                <a:lnTo>
                  <a:pt x="1104" y="4572"/>
                </a:lnTo>
                <a:lnTo>
                  <a:pt x="558" y="6070"/>
                </a:lnTo>
                <a:lnTo>
                  <a:pt x="0" y="8636"/>
                </a:lnTo>
                <a:lnTo>
                  <a:pt x="774" y="7073"/>
                </a:lnTo>
                <a:lnTo>
                  <a:pt x="1384" y="5397"/>
                </a:lnTo>
                <a:lnTo>
                  <a:pt x="1612" y="3683"/>
                </a:lnTo>
                <a:close/>
              </a:path>
              <a:path extrusionOk="0" h="10159" w="6984">
                <a:moveTo>
                  <a:pt x="2895" y="2565"/>
                </a:moveTo>
                <a:lnTo>
                  <a:pt x="2501" y="1612"/>
                </a:lnTo>
                <a:lnTo>
                  <a:pt x="1943" y="330"/>
                </a:lnTo>
                <a:lnTo>
                  <a:pt x="1828" y="0"/>
                </a:lnTo>
                <a:lnTo>
                  <a:pt x="1828" y="1778"/>
                </a:lnTo>
                <a:lnTo>
                  <a:pt x="1612" y="3683"/>
                </a:lnTo>
                <a:lnTo>
                  <a:pt x="2057" y="2895"/>
                </a:lnTo>
                <a:lnTo>
                  <a:pt x="2501" y="2451"/>
                </a:lnTo>
                <a:lnTo>
                  <a:pt x="2895" y="2565"/>
                </a:lnTo>
                <a:close/>
              </a:path>
              <a:path extrusionOk="0" h="10159" w="6984">
                <a:moveTo>
                  <a:pt x="6515" y="9359"/>
                </a:moveTo>
                <a:lnTo>
                  <a:pt x="4178" y="6858"/>
                </a:lnTo>
                <a:lnTo>
                  <a:pt x="4114" y="8077"/>
                </a:lnTo>
                <a:lnTo>
                  <a:pt x="4013" y="9969"/>
                </a:lnTo>
                <a:lnTo>
                  <a:pt x="5676" y="9969"/>
                </a:lnTo>
                <a:lnTo>
                  <a:pt x="6515" y="935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4" name="Google Shape;2734;g2b5c250f245_0_0"/>
          <p:cNvSpPr/>
          <p:nvPr/>
        </p:nvSpPr>
        <p:spPr>
          <a:xfrm>
            <a:off x="10874753" y="5150621"/>
            <a:ext cx="3391" cy="2543"/>
          </a:xfrm>
          <a:custGeom>
            <a:rect b="b" l="l" r="r" t="t"/>
            <a:pathLst>
              <a:path extrusionOk="0" h="3809" w="5080">
                <a:moveTo>
                  <a:pt x="3735" y="3621"/>
                </a:moveTo>
                <a:lnTo>
                  <a:pt x="892" y="1392"/>
                </a:lnTo>
                <a:lnTo>
                  <a:pt x="0" y="0"/>
                </a:lnTo>
                <a:lnTo>
                  <a:pt x="4516" y="2729"/>
                </a:lnTo>
                <a:lnTo>
                  <a:pt x="4125" y="3064"/>
                </a:lnTo>
                <a:lnTo>
                  <a:pt x="4014" y="3342"/>
                </a:lnTo>
                <a:lnTo>
                  <a:pt x="3735" y="36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5" name="Google Shape;2735;g2b5c250f245_0_0"/>
          <p:cNvSpPr/>
          <p:nvPr/>
        </p:nvSpPr>
        <p:spPr>
          <a:xfrm>
            <a:off x="10806773" y="4834745"/>
            <a:ext cx="298823" cy="1161383"/>
          </a:xfrm>
          <a:custGeom>
            <a:rect b="b" l="l" r="r" t="t"/>
            <a:pathLst>
              <a:path extrusionOk="0" h="1739900" w="447675">
                <a:moveTo>
                  <a:pt x="84734" y="520700"/>
                </a:moveTo>
                <a:lnTo>
                  <a:pt x="82765" y="520700"/>
                </a:lnTo>
                <a:lnTo>
                  <a:pt x="84302" y="533400"/>
                </a:lnTo>
                <a:lnTo>
                  <a:pt x="84734" y="520700"/>
                </a:lnTo>
                <a:close/>
              </a:path>
              <a:path extrusionOk="0" h="1739900" w="447675">
                <a:moveTo>
                  <a:pt x="86029" y="444500"/>
                </a:moveTo>
                <a:lnTo>
                  <a:pt x="85864" y="431800"/>
                </a:lnTo>
                <a:lnTo>
                  <a:pt x="83972" y="431800"/>
                </a:lnTo>
                <a:lnTo>
                  <a:pt x="83464" y="444500"/>
                </a:lnTo>
                <a:lnTo>
                  <a:pt x="86029" y="444500"/>
                </a:lnTo>
                <a:close/>
              </a:path>
              <a:path extrusionOk="0" h="1739900" w="447675">
                <a:moveTo>
                  <a:pt x="87782" y="546100"/>
                </a:moveTo>
                <a:lnTo>
                  <a:pt x="84810" y="546100"/>
                </a:lnTo>
                <a:lnTo>
                  <a:pt x="86868" y="558800"/>
                </a:lnTo>
                <a:lnTo>
                  <a:pt x="87782" y="546100"/>
                </a:lnTo>
                <a:close/>
              </a:path>
              <a:path extrusionOk="0" h="1739900" w="447675">
                <a:moveTo>
                  <a:pt x="113017" y="673100"/>
                </a:moveTo>
                <a:lnTo>
                  <a:pt x="100914" y="660400"/>
                </a:lnTo>
                <a:lnTo>
                  <a:pt x="106108" y="673100"/>
                </a:lnTo>
                <a:lnTo>
                  <a:pt x="113017" y="673100"/>
                </a:lnTo>
                <a:close/>
              </a:path>
              <a:path extrusionOk="0" h="1739900" w="447675">
                <a:moveTo>
                  <a:pt x="116357" y="726744"/>
                </a:moveTo>
                <a:lnTo>
                  <a:pt x="115697" y="726630"/>
                </a:lnTo>
                <a:lnTo>
                  <a:pt x="114414" y="726630"/>
                </a:lnTo>
                <a:lnTo>
                  <a:pt x="116306" y="727125"/>
                </a:lnTo>
                <a:lnTo>
                  <a:pt x="116306" y="726909"/>
                </a:lnTo>
                <a:lnTo>
                  <a:pt x="116357" y="726744"/>
                </a:lnTo>
                <a:close/>
              </a:path>
              <a:path extrusionOk="0" h="1739900" w="447675">
                <a:moveTo>
                  <a:pt x="159804" y="977900"/>
                </a:moveTo>
                <a:lnTo>
                  <a:pt x="151320" y="977900"/>
                </a:lnTo>
                <a:lnTo>
                  <a:pt x="153924" y="990600"/>
                </a:lnTo>
                <a:lnTo>
                  <a:pt x="159804" y="977900"/>
                </a:lnTo>
                <a:close/>
              </a:path>
              <a:path extrusionOk="0" h="1739900" w="447675">
                <a:moveTo>
                  <a:pt x="216382" y="1107236"/>
                </a:moveTo>
                <a:lnTo>
                  <a:pt x="214426" y="1106627"/>
                </a:lnTo>
                <a:lnTo>
                  <a:pt x="212420" y="1107071"/>
                </a:lnTo>
                <a:lnTo>
                  <a:pt x="211035" y="1109522"/>
                </a:lnTo>
                <a:lnTo>
                  <a:pt x="212648" y="1108468"/>
                </a:lnTo>
                <a:lnTo>
                  <a:pt x="214490" y="1107846"/>
                </a:lnTo>
                <a:lnTo>
                  <a:pt x="216382" y="1107236"/>
                </a:lnTo>
                <a:close/>
              </a:path>
              <a:path extrusionOk="0" h="1739900" w="447675">
                <a:moveTo>
                  <a:pt x="257733" y="1295400"/>
                </a:moveTo>
                <a:lnTo>
                  <a:pt x="242417" y="1295400"/>
                </a:lnTo>
                <a:lnTo>
                  <a:pt x="242481" y="1295209"/>
                </a:lnTo>
                <a:lnTo>
                  <a:pt x="242531" y="1295031"/>
                </a:lnTo>
                <a:lnTo>
                  <a:pt x="241808" y="1295311"/>
                </a:lnTo>
                <a:lnTo>
                  <a:pt x="239026" y="1295400"/>
                </a:lnTo>
                <a:lnTo>
                  <a:pt x="246049" y="1308100"/>
                </a:lnTo>
                <a:lnTo>
                  <a:pt x="250190" y="1308100"/>
                </a:lnTo>
                <a:lnTo>
                  <a:pt x="257733" y="1295400"/>
                </a:lnTo>
                <a:close/>
              </a:path>
              <a:path extrusionOk="0" h="1739900" w="447675">
                <a:moveTo>
                  <a:pt x="260096" y="1409700"/>
                </a:moveTo>
                <a:lnTo>
                  <a:pt x="256476" y="1397000"/>
                </a:lnTo>
                <a:lnTo>
                  <a:pt x="258927" y="1409700"/>
                </a:lnTo>
                <a:lnTo>
                  <a:pt x="260096" y="1409700"/>
                </a:lnTo>
                <a:close/>
              </a:path>
              <a:path extrusionOk="0" h="1739900" w="447675">
                <a:moveTo>
                  <a:pt x="268630" y="1285849"/>
                </a:moveTo>
                <a:lnTo>
                  <a:pt x="232498" y="1284338"/>
                </a:lnTo>
                <a:lnTo>
                  <a:pt x="245097" y="1287348"/>
                </a:lnTo>
                <a:lnTo>
                  <a:pt x="244259" y="1290586"/>
                </a:lnTo>
                <a:lnTo>
                  <a:pt x="242531" y="1295031"/>
                </a:lnTo>
                <a:lnTo>
                  <a:pt x="268630" y="1285849"/>
                </a:lnTo>
                <a:close/>
              </a:path>
              <a:path extrusionOk="0" h="1739900" w="447675">
                <a:moveTo>
                  <a:pt x="273634" y="1485366"/>
                </a:moveTo>
                <a:lnTo>
                  <a:pt x="272923" y="1485900"/>
                </a:lnTo>
                <a:lnTo>
                  <a:pt x="273443" y="1485900"/>
                </a:lnTo>
                <a:lnTo>
                  <a:pt x="273634" y="1485366"/>
                </a:lnTo>
                <a:close/>
              </a:path>
              <a:path extrusionOk="0" h="1739900" w="447675">
                <a:moveTo>
                  <a:pt x="279336" y="1460500"/>
                </a:moveTo>
                <a:lnTo>
                  <a:pt x="270294" y="1447800"/>
                </a:lnTo>
                <a:lnTo>
                  <a:pt x="271995" y="1460500"/>
                </a:lnTo>
                <a:lnTo>
                  <a:pt x="279336" y="1460500"/>
                </a:lnTo>
                <a:close/>
              </a:path>
              <a:path extrusionOk="0" h="1739900" w="447675">
                <a:moveTo>
                  <a:pt x="290207" y="1505458"/>
                </a:moveTo>
                <a:lnTo>
                  <a:pt x="287642" y="1505839"/>
                </a:lnTo>
                <a:lnTo>
                  <a:pt x="285737" y="1507401"/>
                </a:lnTo>
                <a:lnTo>
                  <a:pt x="285851" y="1511185"/>
                </a:lnTo>
                <a:lnTo>
                  <a:pt x="286804" y="1508518"/>
                </a:lnTo>
                <a:lnTo>
                  <a:pt x="288417" y="1506791"/>
                </a:lnTo>
                <a:lnTo>
                  <a:pt x="290207" y="1505458"/>
                </a:lnTo>
                <a:close/>
              </a:path>
              <a:path extrusionOk="0" h="1739900" w="447675">
                <a:moveTo>
                  <a:pt x="298958" y="1511300"/>
                </a:moveTo>
                <a:lnTo>
                  <a:pt x="289026" y="1498600"/>
                </a:lnTo>
                <a:lnTo>
                  <a:pt x="292493" y="1511300"/>
                </a:lnTo>
                <a:lnTo>
                  <a:pt x="298958" y="1511300"/>
                </a:lnTo>
                <a:close/>
              </a:path>
              <a:path extrusionOk="0" h="1739900" w="447675">
                <a:moveTo>
                  <a:pt x="329958" y="1282700"/>
                </a:moveTo>
                <a:lnTo>
                  <a:pt x="322656" y="1270000"/>
                </a:lnTo>
                <a:lnTo>
                  <a:pt x="320598" y="1270000"/>
                </a:lnTo>
                <a:lnTo>
                  <a:pt x="329958" y="1282700"/>
                </a:lnTo>
                <a:close/>
              </a:path>
              <a:path extrusionOk="0" h="1739900" w="447675">
                <a:moveTo>
                  <a:pt x="334022" y="1587500"/>
                </a:moveTo>
                <a:lnTo>
                  <a:pt x="329895" y="1587500"/>
                </a:lnTo>
                <a:lnTo>
                  <a:pt x="332765" y="1593748"/>
                </a:lnTo>
                <a:lnTo>
                  <a:pt x="334022" y="1587500"/>
                </a:lnTo>
                <a:close/>
              </a:path>
              <a:path extrusionOk="0" h="1739900" w="447675">
                <a:moveTo>
                  <a:pt x="342722" y="1612900"/>
                </a:moveTo>
                <a:lnTo>
                  <a:pt x="341033" y="1600200"/>
                </a:lnTo>
                <a:lnTo>
                  <a:pt x="335724" y="1600200"/>
                </a:lnTo>
                <a:lnTo>
                  <a:pt x="332765" y="1593748"/>
                </a:lnTo>
                <a:lnTo>
                  <a:pt x="331457" y="1600200"/>
                </a:lnTo>
                <a:lnTo>
                  <a:pt x="324485" y="1587500"/>
                </a:lnTo>
                <a:lnTo>
                  <a:pt x="327558" y="1600200"/>
                </a:lnTo>
                <a:lnTo>
                  <a:pt x="327748" y="1600200"/>
                </a:lnTo>
                <a:lnTo>
                  <a:pt x="332727" y="1612900"/>
                </a:lnTo>
                <a:lnTo>
                  <a:pt x="342722" y="1612900"/>
                </a:lnTo>
                <a:close/>
              </a:path>
              <a:path extrusionOk="0" h="1739900" w="447675">
                <a:moveTo>
                  <a:pt x="362572" y="1638300"/>
                </a:moveTo>
                <a:lnTo>
                  <a:pt x="360172" y="1638300"/>
                </a:lnTo>
                <a:lnTo>
                  <a:pt x="361696" y="1642592"/>
                </a:lnTo>
                <a:lnTo>
                  <a:pt x="362572" y="1638300"/>
                </a:lnTo>
                <a:close/>
              </a:path>
              <a:path extrusionOk="0" h="1739900" w="447675">
                <a:moveTo>
                  <a:pt x="371843" y="1641208"/>
                </a:moveTo>
                <a:lnTo>
                  <a:pt x="369265" y="1651000"/>
                </a:lnTo>
                <a:lnTo>
                  <a:pt x="370179" y="1651000"/>
                </a:lnTo>
                <a:lnTo>
                  <a:pt x="371843" y="1641208"/>
                </a:lnTo>
                <a:close/>
              </a:path>
              <a:path extrusionOk="0" h="1739900" w="447675">
                <a:moveTo>
                  <a:pt x="372605" y="1638300"/>
                </a:moveTo>
                <a:lnTo>
                  <a:pt x="372338" y="1638300"/>
                </a:lnTo>
                <a:lnTo>
                  <a:pt x="371843" y="1641208"/>
                </a:lnTo>
                <a:lnTo>
                  <a:pt x="372605" y="1638300"/>
                </a:lnTo>
                <a:close/>
              </a:path>
              <a:path extrusionOk="0" h="1739900" w="447675">
                <a:moveTo>
                  <a:pt x="403720" y="1714500"/>
                </a:moveTo>
                <a:lnTo>
                  <a:pt x="402247" y="1714500"/>
                </a:lnTo>
                <a:lnTo>
                  <a:pt x="399389" y="1727200"/>
                </a:lnTo>
                <a:lnTo>
                  <a:pt x="399986" y="1727200"/>
                </a:lnTo>
                <a:lnTo>
                  <a:pt x="403720" y="1714500"/>
                </a:lnTo>
                <a:close/>
              </a:path>
              <a:path extrusionOk="0" h="1739900" w="447675">
                <a:moveTo>
                  <a:pt x="435762" y="1701800"/>
                </a:moveTo>
                <a:lnTo>
                  <a:pt x="434098" y="1701800"/>
                </a:lnTo>
                <a:lnTo>
                  <a:pt x="434162" y="1689100"/>
                </a:lnTo>
                <a:lnTo>
                  <a:pt x="428244" y="1689100"/>
                </a:lnTo>
                <a:lnTo>
                  <a:pt x="426351" y="1701800"/>
                </a:lnTo>
                <a:lnTo>
                  <a:pt x="424116" y="1701800"/>
                </a:lnTo>
                <a:lnTo>
                  <a:pt x="417322" y="1689100"/>
                </a:lnTo>
                <a:lnTo>
                  <a:pt x="408419" y="1689100"/>
                </a:lnTo>
                <a:lnTo>
                  <a:pt x="404215" y="1676400"/>
                </a:lnTo>
                <a:lnTo>
                  <a:pt x="410400" y="1663700"/>
                </a:lnTo>
                <a:lnTo>
                  <a:pt x="412191" y="1663700"/>
                </a:lnTo>
                <a:lnTo>
                  <a:pt x="414642" y="1663700"/>
                </a:lnTo>
                <a:lnTo>
                  <a:pt x="425399" y="1663700"/>
                </a:lnTo>
                <a:lnTo>
                  <a:pt x="423341" y="1651000"/>
                </a:lnTo>
                <a:lnTo>
                  <a:pt x="427240" y="1651000"/>
                </a:lnTo>
                <a:lnTo>
                  <a:pt x="427405" y="1638300"/>
                </a:lnTo>
                <a:lnTo>
                  <a:pt x="420611" y="1638300"/>
                </a:lnTo>
                <a:lnTo>
                  <a:pt x="417537" y="1627822"/>
                </a:lnTo>
                <a:lnTo>
                  <a:pt x="417537" y="1638300"/>
                </a:lnTo>
                <a:lnTo>
                  <a:pt x="416433" y="1651000"/>
                </a:lnTo>
                <a:lnTo>
                  <a:pt x="414870" y="1651000"/>
                </a:lnTo>
                <a:lnTo>
                  <a:pt x="417537" y="1638300"/>
                </a:lnTo>
                <a:lnTo>
                  <a:pt x="417537" y="1627822"/>
                </a:lnTo>
                <a:lnTo>
                  <a:pt x="416890" y="1625600"/>
                </a:lnTo>
                <a:lnTo>
                  <a:pt x="417258" y="1625600"/>
                </a:lnTo>
                <a:lnTo>
                  <a:pt x="407619" y="1612900"/>
                </a:lnTo>
                <a:lnTo>
                  <a:pt x="409956" y="1612900"/>
                </a:lnTo>
                <a:lnTo>
                  <a:pt x="405498" y="1600200"/>
                </a:lnTo>
                <a:lnTo>
                  <a:pt x="399072" y="1587500"/>
                </a:lnTo>
                <a:lnTo>
                  <a:pt x="395592" y="1574800"/>
                </a:lnTo>
                <a:lnTo>
                  <a:pt x="399986" y="1562100"/>
                </a:lnTo>
                <a:lnTo>
                  <a:pt x="392226" y="1562100"/>
                </a:lnTo>
                <a:lnTo>
                  <a:pt x="393014" y="1549400"/>
                </a:lnTo>
                <a:lnTo>
                  <a:pt x="400989" y="1549400"/>
                </a:lnTo>
                <a:lnTo>
                  <a:pt x="399580" y="1536700"/>
                </a:lnTo>
                <a:lnTo>
                  <a:pt x="400100" y="1536700"/>
                </a:lnTo>
                <a:lnTo>
                  <a:pt x="399707" y="1524000"/>
                </a:lnTo>
                <a:lnTo>
                  <a:pt x="395579" y="1524000"/>
                </a:lnTo>
                <a:lnTo>
                  <a:pt x="404025" y="1511300"/>
                </a:lnTo>
                <a:lnTo>
                  <a:pt x="402513" y="1498600"/>
                </a:lnTo>
                <a:lnTo>
                  <a:pt x="397383" y="1485900"/>
                </a:lnTo>
                <a:lnTo>
                  <a:pt x="395020" y="1473200"/>
                </a:lnTo>
                <a:lnTo>
                  <a:pt x="382587" y="1473200"/>
                </a:lnTo>
                <a:lnTo>
                  <a:pt x="379958" y="1460500"/>
                </a:lnTo>
                <a:lnTo>
                  <a:pt x="376313" y="1460500"/>
                </a:lnTo>
                <a:lnTo>
                  <a:pt x="371830" y="1447800"/>
                </a:lnTo>
                <a:lnTo>
                  <a:pt x="362343" y="1460500"/>
                </a:lnTo>
                <a:lnTo>
                  <a:pt x="358546" y="1447800"/>
                </a:lnTo>
                <a:lnTo>
                  <a:pt x="359359" y="1435100"/>
                </a:lnTo>
                <a:lnTo>
                  <a:pt x="361289" y="1422400"/>
                </a:lnTo>
                <a:lnTo>
                  <a:pt x="362737" y="1422400"/>
                </a:lnTo>
                <a:lnTo>
                  <a:pt x="367118" y="1409700"/>
                </a:lnTo>
                <a:lnTo>
                  <a:pt x="359829" y="1397000"/>
                </a:lnTo>
                <a:lnTo>
                  <a:pt x="351510" y="1384300"/>
                </a:lnTo>
                <a:lnTo>
                  <a:pt x="352818" y="1371600"/>
                </a:lnTo>
                <a:lnTo>
                  <a:pt x="351637" y="1371600"/>
                </a:lnTo>
                <a:lnTo>
                  <a:pt x="352983" y="1358900"/>
                </a:lnTo>
                <a:lnTo>
                  <a:pt x="345401" y="1358900"/>
                </a:lnTo>
                <a:lnTo>
                  <a:pt x="355384" y="1346200"/>
                </a:lnTo>
                <a:lnTo>
                  <a:pt x="340487" y="1346200"/>
                </a:lnTo>
                <a:lnTo>
                  <a:pt x="338899" y="1333500"/>
                </a:lnTo>
                <a:lnTo>
                  <a:pt x="343776" y="1333500"/>
                </a:lnTo>
                <a:lnTo>
                  <a:pt x="337908" y="1320800"/>
                </a:lnTo>
                <a:lnTo>
                  <a:pt x="332625" y="1320800"/>
                </a:lnTo>
                <a:lnTo>
                  <a:pt x="325564" y="1308100"/>
                </a:lnTo>
                <a:lnTo>
                  <a:pt x="319366" y="1308100"/>
                </a:lnTo>
                <a:lnTo>
                  <a:pt x="320535" y="1295400"/>
                </a:lnTo>
                <a:lnTo>
                  <a:pt x="327329" y="1295400"/>
                </a:lnTo>
                <a:lnTo>
                  <a:pt x="307657" y="1282700"/>
                </a:lnTo>
                <a:lnTo>
                  <a:pt x="312420" y="1282700"/>
                </a:lnTo>
                <a:lnTo>
                  <a:pt x="317106" y="1270000"/>
                </a:lnTo>
                <a:lnTo>
                  <a:pt x="316674" y="1270000"/>
                </a:lnTo>
                <a:lnTo>
                  <a:pt x="312851" y="1257300"/>
                </a:lnTo>
                <a:lnTo>
                  <a:pt x="312445" y="1257300"/>
                </a:lnTo>
                <a:lnTo>
                  <a:pt x="311226" y="1244600"/>
                </a:lnTo>
                <a:lnTo>
                  <a:pt x="304927" y="1244600"/>
                </a:lnTo>
                <a:lnTo>
                  <a:pt x="309867" y="1231900"/>
                </a:lnTo>
                <a:lnTo>
                  <a:pt x="307644" y="1206500"/>
                </a:lnTo>
                <a:lnTo>
                  <a:pt x="304495" y="1181100"/>
                </a:lnTo>
                <a:lnTo>
                  <a:pt x="306654" y="1155700"/>
                </a:lnTo>
                <a:lnTo>
                  <a:pt x="299529" y="1155700"/>
                </a:lnTo>
                <a:lnTo>
                  <a:pt x="302196" y="1143000"/>
                </a:lnTo>
                <a:lnTo>
                  <a:pt x="309549" y="1143000"/>
                </a:lnTo>
                <a:lnTo>
                  <a:pt x="306285" y="1130300"/>
                </a:lnTo>
                <a:lnTo>
                  <a:pt x="304723" y="1117600"/>
                </a:lnTo>
                <a:lnTo>
                  <a:pt x="307098" y="1117600"/>
                </a:lnTo>
                <a:lnTo>
                  <a:pt x="302577" y="1104900"/>
                </a:lnTo>
                <a:lnTo>
                  <a:pt x="274535" y="1104900"/>
                </a:lnTo>
                <a:lnTo>
                  <a:pt x="281114" y="1092200"/>
                </a:lnTo>
                <a:lnTo>
                  <a:pt x="280784" y="1092200"/>
                </a:lnTo>
                <a:lnTo>
                  <a:pt x="266954" y="1092200"/>
                </a:lnTo>
                <a:lnTo>
                  <a:pt x="271970" y="1079500"/>
                </a:lnTo>
                <a:lnTo>
                  <a:pt x="276936" y="1079500"/>
                </a:lnTo>
                <a:lnTo>
                  <a:pt x="280784" y="1092200"/>
                </a:lnTo>
                <a:lnTo>
                  <a:pt x="280746" y="1079500"/>
                </a:lnTo>
                <a:lnTo>
                  <a:pt x="279869" y="1066800"/>
                </a:lnTo>
                <a:lnTo>
                  <a:pt x="276466" y="1066800"/>
                </a:lnTo>
                <a:lnTo>
                  <a:pt x="268846" y="1054100"/>
                </a:lnTo>
                <a:lnTo>
                  <a:pt x="266509" y="1054100"/>
                </a:lnTo>
                <a:lnTo>
                  <a:pt x="264998" y="1041400"/>
                </a:lnTo>
                <a:lnTo>
                  <a:pt x="266001" y="1041400"/>
                </a:lnTo>
                <a:lnTo>
                  <a:pt x="262432" y="1028700"/>
                </a:lnTo>
                <a:lnTo>
                  <a:pt x="251002" y="1028700"/>
                </a:lnTo>
                <a:lnTo>
                  <a:pt x="252018" y="1016000"/>
                </a:lnTo>
                <a:lnTo>
                  <a:pt x="253123" y="1016000"/>
                </a:lnTo>
                <a:lnTo>
                  <a:pt x="255384" y="1003300"/>
                </a:lnTo>
                <a:lnTo>
                  <a:pt x="252095" y="1003300"/>
                </a:lnTo>
                <a:lnTo>
                  <a:pt x="255574" y="990600"/>
                </a:lnTo>
                <a:lnTo>
                  <a:pt x="237388" y="990600"/>
                </a:lnTo>
                <a:lnTo>
                  <a:pt x="240677" y="977900"/>
                </a:lnTo>
                <a:lnTo>
                  <a:pt x="246214" y="965200"/>
                </a:lnTo>
                <a:lnTo>
                  <a:pt x="240258" y="965200"/>
                </a:lnTo>
                <a:lnTo>
                  <a:pt x="250126" y="952500"/>
                </a:lnTo>
                <a:lnTo>
                  <a:pt x="261912" y="939800"/>
                </a:lnTo>
                <a:lnTo>
                  <a:pt x="273532" y="939800"/>
                </a:lnTo>
                <a:lnTo>
                  <a:pt x="275539" y="927100"/>
                </a:lnTo>
                <a:lnTo>
                  <a:pt x="273367" y="927100"/>
                </a:lnTo>
                <a:lnTo>
                  <a:pt x="273202" y="914400"/>
                </a:lnTo>
                <a:lnTo>
                  <a:pt x="271195" y="914400"/>
                </a:lnTo>
                <a:lnTo>
                  <a:pt x="262648" y="901700"/>
                </a:lnTo>
                <a:lnTo>
                  <a:pt x="255371" y="901700"/>
                </a:lnTo>
                <a:lnTo>
                  <a:pt x="257200" y="889000"/>
                </a:lnTo>
                <a:lnTo>
                  <a:pt x="241579" y="889000"/>
                </a:lnTo>
                <a:lnTo>
                  <a:pt x="242404" y="876300"/>
                </a:lnTo>
                <a:lnTo>
                  <a:pt x="246303" y="876300"/>
                </a:lnTo>
                <a:lnTo>
                  <a:pt x="247307" y="863600"/>
                </a:lnTo>
                <a:lnTo>
                  <a:pt x="239407" y="863600"/>
                </a:lnTo>
                <a:lnTo>
                  <a:pt x="240753" y="850900"/>
                </a:lnTo>
                <a:lnTo>
                  <a:pt x="239280" y="850900"/>
                </a:lnTo>
                <a:lnTo>
                  <a:pt x="234569" y="838200"/>
                </a:lnTo>
                <a:lnTo>
                  <a:pt x="222072" y="838200"/>
                </a:lnTo>
                <a:lnTo>
                  <a:pt x="233426" y="825500"/>
                </a:lnTo>
                <a:lnTo>
                  <a:pt x="227063" y="812800"/>
                </a:lnTo>
                <a:lnTo>
                  <a:pt x="220383" y="800100"/>
                </a:lnTo>
                <a:lnTo>
                  <a:pt x="230771" y="787400"/>
                </a:lnTo>
                <a:lnTo>
                  <a:pt x="225640" y="774700"/>
                </a:lnTo>
                <a:lnTo>
                  <a:pt x="229095" y="774700"/>
                </a:lnTo>
                <a:lnTo>
                  <a:pt x="227609" y="762000"/>
                </a:lnTo>
                <a:lnTo>
                  <a:pt x="223685" y="762000"/>
                </a:lnTo>
                <a:lnTo>
                  <a:pt x="218135" y="749300"/>
                </a:lnTo>
                <a:lnTo>
                  <a:pt x="218732" y="749300"/>
                </a:lnTo>
                <a:lnTo>
                  <a:pt x="220154" y="736600"/>
                </a:lnTo>
                <a:lnTo>
                  <a:pt x="218503" y="723900"/>
                </a:lnTo>
                <a:lnTo>
                  <a:pt x="212623" y="723900"/>
                </a:lnTo>
                <a:lnTo>
                  <a:pt x="201383" y="711200"/>
                </a:lnTo>
                <a:lnTo>
                  <a:pt x="211810" y="711200"/>
                </a:lnTo>
                <a:lnTo>
                  <a:pt x="210540" y="698500"/>
                </a:lnTo>
                <a:lnTo>
                  <a:pt x="213360" y="685800"/>
                </a:lnTo>
                <a:lnTo>
                  <a:pt x="214566" y="673100"/>
                </a:lnTo>
                <a:lnTo>
                  <a:pt x="208470" y="660400"/>
                </a:lnTo>
                <a:lnTo>
                  <a:pt x="213601" y="660400"/>
                </a:lnTo>
                <a:lnTo>
                  <a:pt x="209550" y="647700"/>
                </a:lnTo>
                <a:lnTo>
                  <a:pt x="213245" y="635000"/>
                </a:lnTo>
                <a:lnTo>
                  <a:pt x="212407" y="609600"/>
                </a:lnTo>
                <a:lnTo>
                  <a:pt x="194754" y="609600"/>
                </a:lnTo>
                <a:lnTo>
                  <a:pt x="182880" y="596900"/>
                </a:lnTo>
                <a:lnTo>
                  <a:pt x="180060" y="609600"/>
                </a:lnTo>
                <a:lnTo>
                  <a:pt x="173532" y="609600"/>
                </a:lnTo>
                <a:lnTo>
                  <a:pt x="166027" y="596900"/>
                </a:lnTo>
                <a:lnTo>
                  <a:pt x="160299" y="609600"/>
                </a:lnTo>
                <a:lnTo>
                  <a:pt x="160248" y="596900"/>
                </a:lnTo>
                <a:lnTo>
                  <a:pt x="163779" y="596900"/>
                </a:lnTo>
                <a:lnTo>
                  <a:pt x="168605" y="584200"/>
                </a:lnTo>
                <a:lnTo>
                  <a:pt x="172453" y="596900"/>
                </a:lnTo>
                <a:lnTo>
                  <a:pt x="180263" y="596900"/>
                </a:lnTo>
                <a:lnTo>
                  <a:pt x="182016" y="584200"/>
                </a:lnTo>
                <a:lnTo>
                  <a:pt x="182460" y="571500"/>
                </a:lnTo>
                <a:lnTo>
                  <a:pt x="188112" y="571500"/>
                </a:lnTo>
                <a:lnTo>
                  <a:pt x="184785" y="546100"/>
                </a:lnTo>
                <a:lnTo>
                  <a:pt x="183883" y="520700"/>
                </a:lnTo>
                <a:lnTo>
                  <a:pt x="183375" y="495300"/>
                </a:lnTo>
                <a:lnTo>
                  <a:pt x="181203" y="469900"/>
                </a:lnTo>
                <a:lnTo>
                  <a:pt x="166154" y="469900"/>
                </a:lnTo>
                <a:lnTo>
                  <a:pt x="164985" y="457200"/>
                </a:lnTo>
                <a:lnTo>
                  <a:pt x="175069" y="457200"/>
                </a:lnTo>
                <a:lnTo>
                  <a:pt x="168719" y="444500"/>
                </a:lnTo>
                <a:lnTo>
                  <a:pt x="164757" y="444500"/>
                </a:lnTo>
                <a:lnTo>
                  <a:pt x="163804" y="431800"/>
                </a:lnTo>
                <a:lnTo>
                  <a:pt x="165811" y="419100"/>
                </a:lnTo>
                <a:lnTo>
                  <a:pt x="172897" y="419100"/>
                </a:lnTo>
                <a:lnTo>
                  <a:pt x="171615" y="406400"/>
                </a:lnTo>
                <a:lnTo>
                  <a:pt x="145580" y="406400"/>
                </a:lnTo>
                <a:lnTo>
                  <a:pt x="153466" y="393700"/>
                </a:lnTo>
                <a:lnTo>
                  <a:pt x="152057" y="368300"/>
                </a:lnTo>
                <a:lnTo>
                  <a:pt x="147993" y="355600"/>
                </a:lnTo>
                <a:lnTo>
                  <a:pt x="147916" y="342900"/>
                </a:lnTo>
                <a:lnTo>
                  <a:pt x="141363" y="342900"/>
                </a:lnTo>
                <a:lnTo>
                  <a:pt x="137452" y="330200"/>
                </a:lnTo>
                <a:lnTo>
                  <a:pt x="135356" y="330200"/>
                </a:lnTo>
                <a:lnTo>
                  <a:pt x="134264" y="317500"/>
                </a:lnTo>
                <a:lnTo>
                  <a:pt x="132257" y="317500"/>
                </a:lnTo>
                <a:lnTo>
                  <a:pt x="118706" y="330200"/>
                </a:lnTo>
                <a:lnTo>
                  <a:pt x="118478" y="317500"/>
                </a:lnTo>
                <a:lnTo>
                  <a:pt x="132562" y="304800"/>
                </a:lnTo>
                <a:lnTo>
                  <a:pt x="136347" y="304800"/>
                </a:lnTo>
                <a:lnTo>
                  <a:pt x="138188" y="292100"/>
                </a:lnTo>
                <a:lnTo>
                  <a:pt x="146469" y="279400"/>
                </a:lnTo>
                <a:lnTo>
                  <a:pt x="135280" y="279400"/>
                </a:lnTo>
                <a:lnTo>
                  <a:pt x="129997" y="266700"/>
                </a:lnTo>
                <a:lnTo>
                  <a:pt x="136550" y="266700"/>
                </a:lnTo>
                <a:lnTo>
                  <a:pt x="129451" y="254000"/>
                </a:lnTo>
                <a:lnTo>
                  <a:pt x="128143" y="228600"/>
                </a:lnTo>
                <a:lnTo>
                  <a:pt x="127965" y="215900"/>
                </a:lnTo>
                <a:lnTo>
                  <a:pt x="124218" y="190500"/>
                </a:lnTo>
                <a:lnTo>
                  <a:pt x="120434" y="203200"/>
                </a:lnTo>
                <a:lnTo>
                  <a:pt x="118376" y="203200"/>
                </a:lnTo>
                <a:lnTo>
                  <a:pt x="118376" y="469900"/>
                </a:lnTo>
                <a:lnTo>
                  <a:pt x="117640" y="482600"/>
                </a:lnTo>
                <a:lnTo>
                  <a:pt x="114020" y="482600"/>
                </a:lnTo>
                <a:lnTo>
                  <a:pt x="108724" y="469900"/>
                </a:lnTo>
                <a:lnTo>
                  <a:pt x="104101" y="469900"/>
                </a:lnTo>
                <a:lnTo>
                  <a:pt x="97523" y="444500"/>
                </a:lnTo>
                <a:lnTo>
                  <a:pt x="104190" y="457200"/>
                </a:lnTo>
                <a:lnTo>
                  <a:pt x="112509" y="457200"/>
                </a:lnTo>
                <a:lnTo>
                  <a:pt x="118376" y="469900"/>
                </a:lnTo>
                <a:lnTo>
                  <a:pt x="118376" y="203200"/>
                </a:lnTo>
                <a:lnTo>
                  <a:pt x="108889" y="203200"/>
                </a:lnTo>
                <a:lnTo>
                  <a:pt x="124498" y="177800"/>
                </a:lnTo>
                <a:lnTo>
                  <a:pt x="109664" y="177800"/>
                </a:lnTo>
                <a:lnTo>
                  <a:pt x="112852" y="165100"/>
                </a:lnTo>
                <a:lnTo>
                  <a:pt x="105714" y="177800"/>
                </a:lnTo>
                <a:lnTo>
                  <a:pt x="103759" y="177800"/>
                </a:lnTo>
                <a:lnTo>
                  <a:pt x="104127" y="152400"/>
                </a:lnTo>
                <a:lnTo>
                  <a:pt x="101206" y="139700"/>
                </a:lnTo>
                <a:lnTo>
                  <a:pt x="96012" y="114300"/>
                </a:lnTo>
                <a:lnTo>
                  <a:pt x="89547" y="101600"/>
                </a:lnTo>
                <a:lnTo>
                  <a:pt x="83464" y="88900"/>
                </a:lnTo>
                <a:lnTo>
                  <a:pt x="79514" y="63500"/>
                </a:lnTo>
                <a:lnTo>
                  <a:pt x="79044" y="50800"/>
                </a:lnTo>
                <a:lnTo>
                  <a:pt x="81229" y="38100"/>
                </a:lnTo>
                <a:lnTo>
                  <a:pt x="83413" y="25400"/>
                </a:lnTo>
                <a:lnTo>
                  <a:pt x="78232" y="38100"/>
                </a:lnTo>
                <a:lnTo>
                  <a:pt x="76225" y="38100"/>
                </a:lnTo>
                <a:lnTo>
                  <a:pt x="74485" y="25400"/>
                </a:lnTo>
                <a:lnTo>
                  <a:pt x="73761" y="38100"/>
                </a:lnTo>
                <a:lnTo>
                  <a:pt x="60667" y="38100"/>
                </a:lnTo>
                <a:lnTo>
                  <a:pt x="68465" y="12700"/>
                </a:lnTo>
                <a:lnTo>
                  <a:pt x="60871" y="12700"/>
                </a:lnTo>
                <a:lnTo>
                  <a:pt x="57543" y="0"/>
                </a:lnTo>
                <a:lnTo>
                  <a:pt x="39001" y="0"/>
                </a:lnTo>
                <a:lnTo>
                  <a:pt x="27025" y="12700"/>
                </a:lnTo>
                <a:lnTo>
                  <a:pt x="14617" y="25400"/>
                </a:lnTo>
                <a:lnTo>
                  <a:pt x="622" y="25400"/>
                </a:lnTo>
                <a:lnTo>
                  <a:pt x="6705" y="38100"/>
                </a:lnTo>
                <a:lnTo>
                  <a:pt x="2476" y="50800"/>
                </a:lnTo>
                <a:lnTo>
                  <a:pt x="0" y="50800"/>
                </a:lnTo>
                <a:lnTo>
                  <a:pt x="11328" y="63500"/>
                </a:lnTo>
                <a:lnTo>
                  <a:pt x="9652" y="63500"/>
                </a:lnTo>
                <a:lnTo>
                  <a:pt x="12827" y="76200"/>
                </a:lnTo>
                <a:lnTo>
                  <a:pt x="9093" y="76200"/>
                </a:lnTo>
                <a:lnTo>
                  <a:pt x="13576" y="101600"/>
                </a:lnTo>
                <a:lnTo>
                  <a:pt x="14706" y="114300"/>
                </a:lnTo>
                <a:lnTo>
                  <a:pt x="14465" y="127000"/>
                </a:lnTo>
                <a:lnTo>
                  <a:pt x="14833" y="139700"/>
                </a:lnTo>
                <a:lnTo>
                  <a:pt x="21526" y="139700"/>
                </a:lnTo>
                <a:lnTo>
                  <a:pt x="19685" y="152400"/>
                </a:lnTo>
                <a:lnTo>
                  <a:pt x="26555" y="152400"/>
                </a:lnTo>
                <a:lnTo>
                  <a:pt x="26720" y="139700"/>
                </a:lnTo>
                <a:lnTo>
                  <a:pt x="28117" y="139700"/>
                </a:lnTo>
                <a:lnTo>
                  <a:pt x="29845" y="165100"/>
                </a:lnTo>
                <a:lnTo>
                  <a:pt x="30924" y="177800"/>
                </a:lnTo>
                <a:lnTo>
                  <a:pt x="22301" y="190500"/>
                </a:lnTo>
                <a:lnTo>
                  <a:pt x="38201" y="190500"/>
                </a:lnTo>
                <a:lnTo>
                  <a:pt x="38252" y="203200"/>
                </a:lnTo>
                <a:lnTo>
                  <a:pt x="21336" y="203200"/>
                </a:lnTo>
                <a:lnTo>
                  <a:pt x="24003" y="215900"/>
                </a:lnTo>
                <a:lnTo>
                  <a:pt x="27393" y="215900"/>
                </a:lnTo>
                <a:lnTo>
                  <a:pt x="28321" y="228600"/>
                </a:lnTo>
                <a:lnTo>
                  <a:pt x="30162" y="215900"/>
                </a:lnTo>
                <a:lnTo>
                  <a:pt x="36982" y="228600"/>
                </a:lnTo>
                <a:lnTo>
                  <a:pt x="42113" y="254000"/>
                </a:lnTo>
                <a:lnTo>
                  <a:pt x="48387" y="266700"/>
                </a:lnTo>
                <a:lnTo>
                  <a:pt x="58661" y="279400"/>
                </a:lnTo>
                <a:lnTo>
                  <a:pt x="63055" y="279400"/>
                </a:lnTo>
                <a:lnTo>
                  <a:pt x="68033" y="292100"/>
                </a:lnTo>
                <a:lnTo>
                  <a:pt x="67513" y="304800"/>
                </a:lnTo>
                <a:lnTo>
                  <a:pt x="66167" y="304800"/>
                </a:lnTo>
                <a:lnTo>
                  <a:pt x="68694" y="317500"/>
                </a:lnTo>
                <a:lnTo>
                  <a:pt x="76390" y="317500"/>
                </a:lnTo>
                <a:lnTo>
                  <a:pt x="76949" y="330200"/>
                </a:lnTo>
                <a:lnTo>
                  <a:pt x="60388" y="330200"/>
                </a:lnTo>
                <a:lnTo>
                  <a:pt x="67818" y="342900"/>
                </a:lnTo>
                <a:lnTo>
                  <a:pt x="78803" y="342900"/>
                </a:lnTo>
                <a:lnTo>
                  <a:pt x="90157" y="355600"/>
                </a:lnTo>
                <a:lnTo>
                  <a:pt x="94729" y="355600"/>
                </a:lnTo>
                <a:lnTo>
                  <a:pt x="98742" y="368300"/>
                </a:lnTo>
                <a:lnTo>
                  <a:pt x="77050" y="368300"/>
                </a:lnTo>
                <a:lnTo>
                  <a:pt x="74764" y="381000"/>
                </a:lnTo>
                <a:lnTo>
                  <a:pt x="80962" y="393700"/>
                </a:lnTo>
                <a:lnTo>
                  <a:pt x="85229" y="406400"/>
                </a:lnTo>
                <a:lnTo>
                  <a:pt x="91186" y="406400"/>
                </a:lnTo>
                <a:lnTo>
                  <a:pt x="90271" y="393700"/>
                </a:lnTo>
                <a:lnTo>
                  <a:pt x="102857" y="393700"/>
                </a:lnTo>
                <a:lnTo>
                  <a:pt x="107315" y="406400"/>
                </a:lnTo>
                <a:lnTo>
                  <a:pt x="105105" y="406400"/>
                </a:lnTo>
                <a:lnTo>
                  <a:pt x="96494" y="419100"/>
                </a:lnTo>
                <a:lnTo>
                  <a:pt x="88341" y="431800"/>
                </a:lnTo>
                <a:lnTo>
                  <a:pt x="86029" y="444500"/>
                </a:lnTo>
                <a:lnTo>
                  <a:pt x="88277" y="444500"/>
                </a:lnTo>
                <a:lnTo>
                  <a:pt x="85915" y="457200"/>
                </a:lnTo>
                <a:lnTo>
                  <a:pt x="93840" y="457200"/>
                </a:lnTo>
                <a:lnTo>
                  <a:pt x="95973" y="469900"/>
                </a:lnTo>
                <a:lnTo>
                  <a:pt x="101422" y="469900"/>
                </a:lnTo>
                <a:lnTo>
                  <a:pt x="110451" y="482600"/>
                </a:lnTo>
                <a:lnTo>
                  <a:pt x="97434" y="482600"/>
                </a:lnTo>
                <a:lnTo>
                  <a:pt x="94259" y="469900"/>
                </a:lnTo>
                <a:lnTo>
                  <a:pt x="91579" y="469900"/>
                </a:lnTo>
                <a:lnTo>
                  <a:pt x="84467" y="457200"/>
                </a:lnTo>
                <a:lnTo>
                  <a:pt x="83883" y="469900"/>
                </a:lnTo>
                <a:lnTo>
                  <a:pt x="80619" y="469900"/>
                </a:lnTo>
                <a:lnTo>
                  <a:pt x="91313" y="482600"/>
                </a:lnTo>
                <a:lnTo>
                  <a:pt x="92303" y="482600"/>
                </a:lnTo>
                <a:lnTo>
                  <a:pt x="92392" y="495300"/>
                </a:lnTo>
                <a:lnTo>
                  <a:pt x="91998" y="495300"/>
                </a:lnTo>
                <a:lnTo>
                  <a:pt x="97459" y="508000"/>
                </a:lnTo>
                <a:lnTo>
                  <a:pt x="87960" y="508000"/>
                </a:lnTo>
                <a:lnTo>
                  <a:pt x="85852" y="520700"/>
                </a:lnTo>
                <a:lnTo>
                  <a:pt x="96177" y="520700"/>
                </a:lnTo>
                <a:lnTo>
                  <a:pt x="102031" y="508000"/>
                </a:lnTo>
                <a:lnTo>
                  <a:pt x="105791" y="520700"/>
                </a:lnTo>
                <a:lnTo>
                  <a:pt x="97561" y="533400"/>
                </a:lnTo>
                <a:lnTo>
                  <a:pt x="87782" y="546100"/>
                </a:lnTo>
                <a:lnTo>
                  <a:pt x="95173" y="546100"/>
                </a:lnTo>
                <a:lnTo>
                  <a:pt x="92329" y="558800"/>
                </a:lnTo>
                <a:lnTo>
                  <a:pt x="87477" y="558800"/>
                </a:lnTo>
                <a:lnTo>
                  <a:pt x="91313" y="571500"/>
                </a:lnTo>
                <a:lnTo>
                  <a:pt x="95377" y="571500"/>
                </a:lnTo>
                <a:lnTo>
                  <a:pt x="99885" y="558800"/>
                </a:lnTo>
                <a:lnTo>
                  <a:pt x="105105" y="558800"/>
                </a:lnTo>
                <a:lnTo>
                  <a:pt x="101358" y="571500"/>
                </a:lnTo>
                <a:lnTo>
                  <a:pt x="116814" y="571500"/>
                </a:lnTo>
                <a:lnTo>
                  <a:pt x="106438" y="584200"/>
                </a:lnTo>
                <a:lnTo>
                  <a:pt x="115684" y="584200"/>
                </a:lnTo>
                <a:lnTo>
                  <a:pt x="122682" y="596900"/>
                </a:lnTo>
                <a:lnTo>
                  <a:pt x="101142" y="596900"/>
                </a:lnTo>
                <a:lnTo>
                  <a:pt x="106832" y="609600"/>
                </a:lnTo>
                <a:lnTo>
                  <a:pt x="109105" y="609600"/>
                </a:lnTo>
                <a:lnTo>
                  <a:pt x="109118" y="622300"/>
                </a:lnTo>
                <a:lnTo>
                  <a:pt x="127063" y="622300"/>
                </a:lnTo>
                <a:lnTo>
                  <a:pt x="128790" y="635000"/>
                </a:lnTo>
                <a:lnTo>
                  <a:pt x="98412" y="635000"/>
                </a:lnTo>
                <a:lnTo>
                  <a:pt x="105486" y="647700"/>
                </a:lnTo>
                <a:lnTo>
                  <a:pt x="107937" y="647700"/>
                </a:lnTo>
                <a:lnTo>
                  <a:pt x="125222" y="660400"/>
                </a:lnTo>
                <a:lnTo>
                  <a:pt x="121716" y="660400"/>
                </a:lnTo>
                <a:lnTo>
                  <a:pt x="123444" y="673100"/>
                </a:lnTo>
                <a:lnTo>
                  <a:pt x="113017" y="673100"/>
                </a:lnTo>
                <a:lnTo>
                  <a:pt x="109499" y="685800"/>
                </a:lnTo>
                <a:lnTo>
                  <a:pt x="100812" y="685800"/>
                </a:lnTo>
                <a:lnTo>
                  <a:pt x="102425" y="698500"/>
                </a:lnTo>
                <a:lnTo>
                  <a:pt x="109004" y="698500"/>
                </a:lnTo>
                <a:lnTo>
                  <a:pt x="115379" y="711200"/>
                </a:lnTo>
                <a:lnTo>
                  <a:pt x="116357" y="723900"/>
                </a:lnTo>
                <a:lnTo>
                  <a:pt x="121551" y="723900"/>
                </a:lnTo>
                <a:lnTo>
                  <a:pt x="120408" y="736600"/>
                </a:lnTo>
                <a:lnTo>
                  <a:pt x="118935" y="736600"/>
                </a:lnTo>
                <a:lnTo>
                  <a:pt x="120065" y="749300"/>
                </a:lnTo>
                <a:lnTo>
                  <a:pt x="126733" y="762000"/>
                </a:lnTo>
                <a:lnTo>
                  <a:pt x="112852" y="774700"/>
                </a:lnTo>
                <a:lnTo>
                  <a:pt x="124548" y="774700"/>
                </a:lnTo>
                <a:lnTo>
                  <a:pt x="131876" y="762000"/>
                </a:lnTo>
                <a:lnTo>
                  <a:pt x="138887" y="774700"/>
                </a:lnTo>
                <a:lnTo>
                  <a:pt x="134962" y="774700"/>
                </a:lnTo>
                <a:lnTo>
                  <a:pt x="128117" y="787400"/>
                </a:lnTo>
                <a:lnTo>
                  <a:pt x="130797" y="787400"/>
                </a:lnTo>
                <a:lnTo>
                  <a:pt x="138201" y="800100"/>
                </a:lnTo>
                <a:lnTo>
                  <a:pt x="142036" y="800100"/>
                </a:lnTo>
                <a:lnTo>
                  <a:pt x="138887" y="812800"/>
                </a:lnTo>
                <a:lnTo>
                  <a:pt x="135369" y="812800"/>
                </a:lnTo>
                <a:lnTo>
                  <a:pt x="137096" y="800100"/>
                </a:lnTo>
                <a:lnTo>
                  <a:pt x="135369" y="800100"/>
                </a:lnTo>
                <a:lnTo>
                  <a:pt x="128460" y="812800"/>
                </a:lnTo>
                <a:lnTo>
                  <a:pt x="119824" y="800100"/>
                </a:lnTo>
                <a:lnTo>
                  <a:pt x="105879" y="800100"/>
                </a:lnTo>
                <a:lnTo>
                  <a:pt x="120154" y="812800"/>
                </a:lnTo>
                <a:lnTo>
                  <a:pt x="129832" y="825500"/>
                </a:lnTo>
                <a:lnTo>
                  <a:pt x="144068" y="838200"/>
                </a:lnTo>
                <a:lnTo>
                  <a:pt x="135496" y="838200"/>
                </a:lnTo>
                <a:lnTo>
                  <a:pt x="143637" y="850900"/>
                </a:lnTo>
                <a:lnTo>
                  <a:pt x="153720" y="850900"/>
                </a:lnTo>
                <a:lnTo>
                  <a:pt x="157949" y="863600"/>
                </a:lnTo>
                <a:lnTo>
                  <a:pt x="148805" y="863600"/>
                </a:lnTo>
                <a:lnTo>
                  <a:pt x="157949" y="876300"/>
                </a:lnTo>
                <a:lnTo>
                  <a:pt x="152717" y="876300"/>
                </a:lnTo>
                <a:lnTo>
                  <a:pt x="158229" y="889000"/>
                </a:lnTo>
                <a:lnTo>
                  <a:pt x="162356" y="889000"/>
                </a:lnTo>
                <a:lnTo>
                  <a:pt x="170497" y="901700"/>
                </a:lnTo>
                <a:lnTo>
                  <a:pt x="175907" y="901700"/>
                </a:lnTo>
                <a:lnTo>
                  <a:pt x="169049" y="914400"/>
                </a:lnTo>
                <a:lnTo>
                  <a:pt x="160235" y="901700"/>
                </a:lnTo>
                <a:lnTo>
                  <a:pt x="149644" y="901700"/>
                </a:lnTo>
                <a:lnTo>
                  <a:pt x="152463" y="914400"/>
                </a:lnTo>
                <a:lnTo>
                  <a:pt x="157937" y="914400"/>
                </a:lnTo>
                <a:lnTo>
                  <a:pt x="155384" y="927100"/>
                </a:lnTo>
                <a:lnTo>
                  <a:pt x="150037" y="914400"/>
                </a:lnTo>
                <a:lnTo>
                  <a:pt x="142087" y="927100"/>
                </a:lnTo>
                <a:lnTo>
                  <a:pt x="139065" y="927100"/>
                </a:lnTo>
                <a:lnTo>
                  <a:pt x="137363" y="939800"/>
                </a:lnTo>
                <a:lnTo>
                  <a:pt x="133362" y="952500"/>
                </a:lnTo>
                <a:lnTo>
                  <a:pt x="139090" y="939800"/>
                </a:lnTo>
                <a:lnTo>
                  <a:pt x="147523" y="939800"/>
                </a:lnTo>
                <a:lnTo>
                  <a:pt x="156743" y="927100"/>
                </a:lnTo>
                <a:lnTo>
                  <a:pt x="164807" y="927100"/>
                </a:lnTo>
                <a:lnTo>
                  <a:pt x="163144" y="939800"/>
                </a:lnTo>
                <a:lnTo>
                  <a:pt x="159346" y="939800"/>
                </a:lnTo>
                <a:lnTo>
                  <a:pt x="162915" y="952500"/>
                </a:lnTo>
                <a:lnTo>
                  <a:pt x="150926" y="952500"/>
                </a:lnTo>
                <a:lnTo>
                  <a:pt x="156222" y="965200"/>
                </a:lnTo>
                <a:lnTo>
                  <a:pt x="170103" y="965200"/>
                </a:lnTo>
                <a:lnTo>
                  <a:pt x="170281" y="977900"/>
                </a:lnTo>
                <a:lnTo>
                  <a:pt x="172173" y="977900"/>
                </a:lnTo>
                <a:lnTo>
                  <a:pt x="171564" y="990600"/>
                </a:lnTo>
                <a:lnTo>
                  <a:pt x="174180" y="1003300"/>
                </a:lnTo>
                <a:lnTo>
                  <a:pt x="179387" y="1003300"/>
                </a:lnTo>
                <a:lnTo>
                  <a:pt x="186550" y="1016000"/>
                </a:lnTo>
                <a:lnTo>
                  <a:pt x="186778" y="1016000"/>
                </a:lnTo>
                <a:lnTo>
                  <a:pt x="186893" y="1028700"/>
                </a:lnTo>
                <a:lnTo>
                  <a:pt x="205181" y="1028700"/>
                </a:lnTo>
                <a:lnTo>
                  <a:pt x="200367" y="1041400"/>
                </a:lnTo>
                <a:lnTo>
                  <a:pt x="196291" y="1054100"/>
                </a:lnTo>
                <a:lnTo>
                  <a:pt x="202552" y="1054100"/>
                </a:lnTo>
                <a:lnTo>
                  <a:pt x="199263" y="1066800"/>
                </a:lnTo>
                <a:lnTo>
                  <a:pt x="196913" y="1066800"/>
                </a:lnTo>
                <a:lnTo>
                  <a:pt x="201955" y="1079500"/>
                </a:lnTo>
                <a:lnTo>
                  <a:pt x="217551" y="1079500"/>
                </a:lnTo>
                <a:lnTo>
                  <a:pt x="210921" y="1092200"/>
                </a:lnTo>
                <a:lnTo>
                  <a:pt x="236423" y="1092200"/>
                </a:lnTo>
                <a:lnTo>
                  <a:pt x="245656" y="1104900"/>
                </a:lnTo>
                <a:lnTo>
                  <a:pt x="249999" y="1092200"/>
                </a:lnTo>
                <a:lnTo>
                  <a:pt x="255524" y="1092200"/>
                </a:lnTo>
                <a:lnTo>
                  <a:pt x="265836" y="1104900"/>
                </a:lnTo>
                <a:lnTo>
                  <a:pt x="245656" y="1104900"/>
                </a:lnTo>
                <a:lnTo>
                  <a:pt x="221183" y="1104900"/>
                </a:lnTo>
                <a:lnTo>
                  <a:pt x="206679" y="1117600"/>
                </a:lnTo>
                <a:lnTo>
                  <a:pt x="212877" y="1117600"/>
                </a:lnTo>
                <a:lnTo>
                  <a:pt x="207352" y="1130300"/>
                </a:lnTo>
                <a:lnTo>
                  <a:pt x="221894" y="1143000"/>
                </a:lnTo>
                <a:lnTo>
                  <a:pt x="237032" y="1143000"/>
                </a:lnTo>
                <a:lnTo>
                  <a:pt x="250774" y="1155700"/>
                </a:lnTo>
                <a:lnTo>
                  <a:pt x="261150" y="1168400"/>
                </a:lnTo>
                <a:lnTo>
                  <a:pt x="229616" y="1168400"/>
                </a:lnTo>
                <a:lnTo>
                  <a:pt x="223583" y="1155700"/>
                </a:lnTo>
                <a:lnTo>
                  <a:pt x="220624" y="1143000"/>
                </a:lnTo>
                <a:lnTo>
                  <a:pt x="220345" y="1155700"/>
                </a:lnTo>
                <a:lnTo>
                  <a:pt x="219735" y="1155700"/>
                </a:lnTo>
                <a:lnTo>
                  <a:pt x="223850" y="1168400"/>
                </a:lnTo>
                <a:lnTo>
                  <a:pt x="217106" y="1168400"/>
                </a:lnTo>
                <a:lnTo>
                  <a:pt x="220789" y="1181100"/>
                </a:lnTo>
                <a:lnTo>
                  <a:pt x="234632" y="1181100"/>
                </a:lnTo>
                <a:lnTo>
                  <a:pt x="238086" y="1193800"/>
                </a:lnTo>
                <a:lnTo>
                  <a:pt x="225755" y="1193800"/>
                </a:lnTo>
                <a:lnTo>
                  <a:pt x="234721" y="1206500"/>
                </a:lnTo>
                <a:lnTo>
                  <a:pt x="243890" y="1206500"/>
                </a:lnTo>
                <a:lnTo>
                  <a:pt x="244475" y="1219200"/>
                </a:lnTo>
                <a:lnTo>
                  <a:pt x="237515" y="1219200"/>
                </a:lnTo>
                <a:lnTo>
                  <a:pt x="239344" y="1231900"/>
                </a:lnTo>
                <a:lnTo>
                  <a:pt x="244373" y="1244600"/>
                </a:lnTo>
                <a:lnTo>
                  <a:pt x="252831" y="1257300"/>
                </a:lnTo>
                <a:lnTo>
                  <a:pt x="264947" y="1270000"/>
                </a:lnTo>
                <a:lnTo>
                  <a:pt x="238683" y="1270000"/>
                </a:lnTo>
                <a:lnTo>
                  <a:pt x="305371" y="1282700"/>
                </a:lnTo>
                <a:lnTo>
                  <a:pt x="290283" y="1282700"/>
                </a:lnTo>
                <a:lnTo>
                  <a:pt x="272021" y="1295400"/>
                </a:lnTo>
                <a:lnTo>
                  <a:pt x="269633" y="1295400"/>
                </a:lnTo>
                <a:lnTo>
                  <a:pt x="261556" y="1308100"/>
                </a:lnTo>
                <a:lnTo>
                  <a:pt x="255244" y="1308100"/>
                </a:lnTo>
                <a:lnTo>
                  <a:pt x="248831" y="1320800"/>
                </a:lnTo>
                <a:lnTo>
                  <a:pt x="250063" y="1320800"/>
                </a:lnTo>
                <a:lnTo>
                  <a:pt x="277050" y="1333500"/>
                </a:lnTo>
                <a:lnTo>
                  <a:pt x="256311" y="1333500"/>
                </a:lnTo>
                <a:lnTo>
                  <a:pt x="250228" y="1346200"/>
                </a:lnTo>
                <a:lnTo>
                  <a:pt x="254685" y="1346200"/>
                </a:lnTo>
                <a:lnTo>
                  <a:pt x="252234" y="1358900"/>
                </a:lnTo>
                <a:lnTo>
                  <a:pt x="255409" y="1358900"/>
                </a:lnTo>
                <a:lnTo>
                  <a:pt x="259816" y="1346200"/>
                </a:lnTo>
                <a:lnTo>
                  <a:pt x="265455" y="1358900"/>
                </a:lnTo>
                <a:lnTo>
                  <a:pt x="278434" y="1358900"/>
                </a:lnTo>
                <a:lnTo>
                  <a:pt x="291858" y="1371600"/>
                </a:lnTo>
                <a:lnTo>
                  <a:pt x="291630" y="1371600"/>
                </a:lnTo>
                <a:lnTo>
                  <a:pt x="280847" y="1384300"/>
                </a:lnTo>
                <a:lnTo>
                  <a:pt x="281330" y="1384300"/>
                </a:lnTo>
                <a:lnTo>
                  <a:pt x="303657" y="1397000"/>
                </a:lnTo>
                <a:lnTo>
                  <a:pt x="325818" y="1397000"/>
                </a:lnTo>
                <a:lnTo>
                  <a:pt x="340944" y="1409700"/>
                </a:lnTo>
                <a:lnTo>
                  <a:pt x="334467" y="1409700"/>
                </a:lnTo>
                <a:lnTo>
                  <a:pt x="344728" y="1422400"/>
                </a:lnTo>
                <a:lnTo>
                  <a:pt x="326199" y="1409700"/>
                </a:lnTo>
                <a:lnTo>
                  <a:pt x="303606" y="1409700"/>
                </a:lnTo>
                <a:lnTo>
                  <a:pt x="281495" y="1397000"/>
                </a:lnTo>
                <a:lnTo>
                  <a:pt x="264439" y="1397000"/>
                </a:lnTo>
                <a:lnTo>
                  <a:pt x="260096" y="1409700"/>
                </a:lnTo>
                <a:lnTo>
                  <a:pt x="269786" y="1409700"/>
                </a:lnTo>
                <a:lnTo>
                  <a:pt x="284175" y="1422400"/>
                </a:lnTo>
                <a:lnTo>
                  <a:pt x="295998" y="1422400"/>
                </a:lnTo>
                <a:lnTo>
                  <a:pt x="301129" y="1435100"/>
                </a:lnTo>
                <a:lnTo>
                  <a:pt x="276593" y="1435100"/>
                </a:lnTo>
                <a:lnTo>
                  <a:pt x="256971" y="1409700"/>
                </a:lnTo>
                <a:lnTo>
                  <a:pt x="247891" y="1409700"/>
                </a:lnTo>
                <a:lnTo>
                  <a:pt x="246938" y="1397000"/>
                </a:lnTo>
                <a:lnTo>
                  <a:pt x="246989" y="1422400"/>
                </a:lnTo>
                <a:lnTo>
                  <a:pt x="255955" y="1422400"/>
                </a:lnTo>
                <a:lnTo>
                  <a:pt x="262699" y="1435100"/>
                </a:lnTo>
                <a:lnTo>
                  <a:pt x="275488" y="1435100"/>
                </a:lnTo>
                <a:lnTo>
                  <a:pt x="282562" y="1447800"/>
                </a:lnTo>
                <a:lnTo>
                  <a:pt x="279336" y="1460500"/>
                </a:lnTo>
                <a:lnTo>
                  <a:pt x="283400" y="1460500"/>
                </a:lnTo>
                <a:lnTo>
                  <a:pt x="280606" y="1473200"/>
                </a:lnTo>
                <a:lnTo>
                  <a:pt x="278104" y="1473200"/>
                </a:lnTo>
                <a:lnTo>
                  <a:pt x="273634" y="1485366"/>
                </a:lnTo>
                <a:lnTo>
                  <a:pt x="289826" y="1473200"/>
                </a:lnTo>
                <a:lnTo>
                  <a:pt x="336092" y="1473200"/>
                </a:lnTo>
                <a:lnTo>
                  <a:pt x="351815" y="1460500"/>
                </a:lnTo>
                <a:lnTo>
                  <a:pt x="349491" y="1473200"/>
                </a:lnTo>
                <a:lnTo>
                  <a:pt x="344665" y="1473200"/>
                </a:lnTo>
                <a:lnTo>
                  <a:pt x="338632" y="1485900"/>
                </a:lnTo>
                <a:lnTo>
                  <a:pt x="332740" y="1498600"/>
                </a:lnTo>
                <a:lnTo>
                  <a:pt x="301523" y="1498600"/>
                </a:lnTo>
                <a:lnTo>
                  <a:pt x="298958" y="1511300"/>
                </a:lnTo>
                <a:lnTo>
                  <a:pt x="305650" y="1511300"/>
                </a:lnTo>
                <a:lnTo>
                  <a:pt x="311505" y="1524000"/>
                </a:lnTo>
                <a:lnTo>
                  <a:pt x="327990" y="1524000"/>
                </a:lnTo>
                <a:lnTo>
                  <a:pt x="339305" y="1536700"/>
                </a:lnTo>
                <a:lnTo>
                  <a:pt x="336473" y="1536700"/>
                </a:lnTo>
                <a:lnTo>
                  <a:pt x="337083" y="1549400"/>
                </a:lnTo>
                <a:lnTo>
                  <a:pt x="336486" y="1562100"/>
                </a:lnTo>
                <a:lnTo>
                  <a:pt x="336080" y="1574800"/>
                </a:lnTo>
                <a:lnTo>
                  <a:pt x="337261" y="1587500"/>
                </a:lnTo>
                <a:lnTo>
                  <a:pt x="343814" y="1587500"/>
                </a:lnTo>
                <a:lnTo>
                  <a:pt x="357835" y="1600200"/>
                </a:lnTo>
                <a:lnTo>
                  <a:pt x="370713" y="1600200"/>
                </a:lnTo>
                <a:lnTo>
                  <a:pt x="381254" y="1612900"/>
                </a:lnTo>
                <a:lnTo>
                  <a:pt x="373938" y="1612900"/>
                </a:lnTo>
                <a:lnTo>
                  <a:pt x="380453" y="1625600"/>
                </a:lnTo>
                <a:lnTo>
                  <a:pt x="391820" y="1638300"/>
                </a:lnTo>
                <a:lnTo>
                  <a:pt x="401193" y="1638300"/>
                </a:lnTo>
                <a:lnTo>
                  <a:pt x="401713" y="1651000"/>
                </a:lnTo>
                <a:lnTo>
                  <a:pt x="394030" y="1663700"/>
                </a:lnTo>
                <a:lnTo>
                  <a:pt x="371271" y="1663700"/>
                </a:lnTo>
                <a:lnTo>
                  <a:pt x="368909" y="1651000"/>
                </a:lnTo>
                <a:lnTo>
                  <a:pt x="364693" y="1651000"/>
                </a:lnTo>
                <a:lnTo>
                  <a:pt x="361696" y="1642592"/>
                </a:lnTo>
                <a:lnTo>
                  <a:pt x="359981" y="1651000"/>
                </a:lnTo>
                <a:lnTo>
                  <a:pt x="362470" y="1663700"/>
                </a:lnTo>
                <a:lnTo>
                  <a:pt x="365696" y="1676400"/>
                </a:lnTo>
                <a:lnTo>
                  <a:pt x="365302" y="1701800"/>
                </a:lnTo>
                <a:lnTo>
                  <a:pt x="379234" y="1701800"/>
                </a:lnTo>
                <a:lnTo>
                  <a:pt x="376174" y="1689100"/>
                </a:lnTo>
                <a:lnTo>
                  <a:pt x="394068" y="1689100"/>
                </a:lnTo>
                <a:lnTo>
                  <a:pt x="400799" y="1701800"/>
                </a:lnTo>
                <a:lnTo>
                  <a:pt x="407250" y="1701800"/>
                </a:lnTo>
                <a:lnTo>
                  <a:pt x="411708" y="1714500"/>
                </a:lnTo>
                <a:lnTo>
                  <a:pt x="412419" y="1714500"/>
                </a:lnTo>
                <a:lnTo>
                  <a:pt x="399986" y="1727200"/>
                </a:lnTo>
                <a:lnTo>
                  <a:pt x="424789" y="1727200"/>
                </a:lnTo>
                <a:lnTo>
                  <a:pt x="432181" y="1714500"/>
                </a:lnTo>
                <a:lnTo>
                  <a:pt x="433108" y="1714500"/>
                </a:lnTo>
                <a:lnTo>
                  <a:pt x="434251" y="1714500"/>
                </a:lnTo>
                <a:lnTo>
                  <a:pt x="435762" y="1701800"/>
                </a:lnTo>
                <a:close/>
              </a:path>
              <a:path extrusionOk="0" h="1739900" w="447675">
                <a:moveTo>
                  <a:pt x="441464" y="1689100"/>
                </a:moveTo>
                <a:lnTo>
                  <a:pt x="435762" y="1701800"/>
                </a:lnTo>
                <a:lnTo>
                  <a:pt x="437286" y="1701800"/>
                </a:lnTo>
                <a:lnTo>
                  <a:pt x="441464" y="1689100"/>
                </a:lnTo>
                <a:close/>
              </a:path>
              <a:path extrusionOk="0" h="1739900" w="447675">
                <a:moveTo>
                  <a:pt x="445414" y="1722539"/>
                </a:moveTo>
                <a:lnTo>
                  <a:pt x="442125" y="1717929"/>
                </a:lnTo>
                <a:lnTo>
                  <a:pt x="443585" y="1721218"/>
                </a:lnTo>
                <a:lnTo>
                  <a:pt x="441680" y="1723059"/>
                </a:lnTo>
                <a:lnTo>
                  <a:pt x="440512" y="1725231"/>
                </a:lnTo>
                <a:lnTo>
                  <a:pt x="442861" y="1724444"/>
                </a:lnTo>
                <a:lnTo>
                  <a:pt x="445414" y="1722539"/>
                </a:lnTo>
                <a:close/>
              </a:path>
              <a:path extrusionOk="0" h="1739900" w="447675">
                <a:moveTo>
                  <a:pt x="446697" y="1724342"/>
                </a:moveTo>
                <a:lnTo>
                  <a:pt x="445922" y="1722170"/>
                </a:lnTo>
                <a:lnTo>
                  <a:pt x="445414" y="1722539"/>
                </a:lnTo>
                <a:lnTo>
                  <a:pt x="446697" y="1724342"/>
                </a:lnTo>
                <a:close/>
              </a:path>
              <a:path extrusionOk="0" h="1739900" w="447675">
                <a:moveTo>
                  <a:pt x="447484" y="1727200"/>
                </a:moveTo>
                <a:lnTo>
                  <a:pt x="436118" y="1727200"/>
                </a:lnTo>
                <a:lnTo>
                  <a:pt x="433108" y="1714500"/>
                </a:lnTo>
                <a:lnTo>
                  <a:pt x="424789" y="1727200"/>
                </a:lnTo>
                <a:lnTo>
                  <a:pt x="428536" y="1727200"/>
                </a:lnTo>
                <a:lnTo>
                  <a:pt x="434619" y="1739900"/>
                </a:lnTo>
                <a:lnTo>
                  <a:pt x="441858" y="1739900"/>
                </a:lnTo>
                <a:lnTo>
                  <a:pt x="447484" y="17272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6" name="Google Shape;2736;g2b5c250f245_0_0"/>
          <p:cNvSpPr/>
          <p:nvPr/>
        </p:nvSpPr>
        <p:spPr>
          <a:xfrm>
            <a:off x="11074622" y="6034327"/>
            <a:ext cx="5086" cy="5510"/>
          </a:xfrm>
          <a:custGeom>
            <a:rect b="b" l="l" r="r" t="t"/>
            <a:pathLst>
              <a:path extrusionOk="0" h="8254" w="7619">
                <a:moveTo>
                  <a:pt x="2397" y="8133"/>
                </a:moveTo>
                <a:lnTo>
                  <a:pt x="836" y="7465"/>
                </a:lnTo>
                <a:lnTo>
                  <a:pt x="1561" y="5905"/>
                </a:lnTo>
                <a:lnTo>
                  <a:pt x="0" y="5236"/>
                </a:lnTo>
                <a:lnTo>
                  <a:pt x="613" y="0"/>
                </a:lnTo>
                <a:lnTo>
                  <a:pt x="5352" y="2005"/>
                </a:lnTo>
                <a:lnTo>
                  <a:pt x="7024" y="6406"/>
                </a:lnTo>
                <a:lnTo>
                  <a:pt x="2397" y="81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7" name="Google Shape;2737;g2b5c250f245_0_0"/>
          <p:cNvSpPr/>
          <p:nvPr/>
        </p:nvSpPr>
        <p:spPr>
          <a:xfrm>
            <a:off x="11077629" y="5994891"/>
            <a:ext cx="9749" cy="11444"/>
          </a:xfrm>
          <a:custGeom>
            <a:rect b="b" l="l" r="r" t="t"/>
            <a:pathLst>
              <a:path extrusionOk="0" h="17145" w="14605">
                <a:moveTo>
                  <a:pt x="14224" y="16205"/>
                </a:moveTo>
                <a:lnTo>
                  <a:pt x="9753" y="14820"/>
                </a:lnTo>
                <a:lnTo>
                  <a:pt x="7747" y="12369"/>
                </a:lnTo>
                <a:lnTo>
                  <a:pt x="8585" y="13817"/>
                </a:lnTo>
                <a:lnTo>
                  <a:pt x="9258" y="15316"/>
                </a:lnTo>
                <a:lnTo>
                  <a:pt x="9258" y="16992"/>
                </a:lnTo>
                <a:lnTo>
                  <a:pt x="14224" y="16205"/>
                </a:lnTo>
                <a:close/>
              </a:path>
              <a:path extrusionOk="0" h="17145" w="14605">
                <a:moveTo>
                  <a:pt x="14312" y="6096"/>
                </a:moveTo>
                <a:lnTo>
                  <a:pt x="12153" y="3162"/>
                </a:lnTo>
                <a:lnTo>
                  <a:pt x="8369" y="0"/>
                </a:lnTo>
                <a:lnTo>
                  <a:pt x="0" y="2946"/>
                </a:lnTo>
                <a:lnTo>
                  <a:pt x="4127" y="6680"/>
                </a:lnTo>
                <a:lnTo>
                  <a:pt x="7137" y="11303"/>
                </a:lnTo>
                <a:lnTo>
                  <a:pt x="7023" y="10972"/>
                </a:lnTo>
                <a:lnTo>
                  <a:pt x="6858" y="10693"/>
                </a:lnTo>
                <a:lnTo>
                  <a:pt x="6908" y="10363"/>
                </a:lnTo>
                <a:lnTo>
                  <a:pt x="13119" y="8572"/>
                </a:lnTo>
                <a:lnTo>
                  <a:pt x="14312" y="609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8" name="Google Shape;2738;g2b5c250f245_0_0"/>
          <p:cNvSpPr/>
          <p:nvPr/>
        </p:nvSpPr>
        <p:spPr>
          <a:xfrm>
            <a:off x="11087779" y="5953057"/>
            <a:ext cx="8900" cy="5510"/>
          </a:xfrm>
          <a:custGeom>
            <a:rect b="b" l="l" r="r" t="t"/>
            <a:pathLst>
              <a:path extrusionOk="0" h="8254" w="13334">
                <a:moveTo>
                  <a:pt x="0" y="7755"/>
                </a:moveTo>
                <a:lnTo>
                  <a:pt x="1616" y="4803"/>
                </a:lnTo>
                <a:lnTo>
                  <a:pt x="694" y="0"/>
                </a:lnTo>
                <a:lnTo>
                  <a:pt x="6655" y="847"/>
                </a:lnTo>
                <a:lnTo>
                  <a:pt x="11960" y="3806"/>
                </a:lnTo>
                <a:lnTo>
                  <a:pt x="0" y="7755"/>
                </a:lnTo>
                <a:close/>
              </a:path>
              <a:path extrusionOk="0" h="8254" w="13334">
                <a:moveTo>
                  <a:pt x="9812" y="5750"/>
                </a:moveTo>
                <a:lnTo>
                  <a:pt x="12146" y="3910"/>
                </a:lnTo>
                <a:lnTo>
                  <a:pt x="11960" y="3806"/>
                </a:lnTo>
                <a:lnTo>
                  <a:pt x="12990" y="3466"/>
                </a:lnTo>
                <a:lnTo>
                  <a:pt x="9812" y="57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39" name="Google Shape;2739;g2b5c250f245_0_0"/>
          <p:cNvSpPr/>
          <p:nvPr/>
        </p:nvSpPr>
        <p:spPr>
          <a:xfrm>
            <a:off x="11061053" y="5973834"/>
            <a:ext cx="11020" cy="29247"/>
          </a:xfrm>
          <a:custGeom>
            <a:rect b="b" l="l" r="r" t="t"/>
            <a:pathLst>
              <a:path extrusionOk="0" h="43815" w="16509">
                <a:moveTo>
                  <a:pt x="1511" y="30137"/>
                </a:moveTo>
                <a:lnTo>
                  <a:pt x="723" y="24168"/>
                </a:lnTo>
                <a:lnTo>
                  <a:pt x="0" y="33147"/>
                </a:lnTo>
                <a:lnTo>
                  <a:pt x="1511" y="30137"/>
                </a:lnTo>
                <a:close/>
              </a:path>
              <a:path extrusionOk="0" h="43815" w="16509">
                <a:moveTo>
                  <a:pt x="6527" y="11188"/>
                </a:moveTo>
                <a:lnTo>
                  <a:pt x="5524" y="6070"/>
                </a:lnTo>
                <a:lnTo>
                  <a:pt x="6184" y="0"/>
                </a:lnTo>
                <a:lnTo>
                  <a:pt x="3124" y="1003"/>
                </a:lnTo>
                <a:lnTo>
                  <a:pt x="2336" y="9969"/>
                </a:lnTo>
                <a:lnTo>
                  <a:pt x="4076" y="9359"/>
                </a:lnTo>
                <a:lnTo>
                  <a:pt x="5410" y="10134"/>
                </a:lnTo>
                <a:lnTo>
                  <a:pt x="6527" y="11188"/>
                </a:lnTo>
                <a:close/>
              </a:path>
              <a:path extrusionOk="0" h="43815" w="16509">
                <a:moveTo>
                  <a:pt x="10033" y="17322"/>
                </a:moveTo>
                <a:lnTo>
                  <a:pt x="9537" y="15925"/>
                </a:lnTo>
                <a:lnTo>
                  <a:pt x="8369" y="12979"/>
                </a:lnTo>
                <a:lnTo>
                  <a:pt x="6527" y="11188"/>
                </a:lnTo>
                <a:lnTo>
                  <a:pt x="7023" y="13868"/>
                </a:lnTo>
                <a:lnTo>
                  <a:pt x="7912" y="16319"/>
                </a:lnTo>
                <a:lnTo>
                  <a:pt x="10033" y="17322"/>
                </a:lnTo>
                <a:close/>
              </a:path>
              <a:path extrusionOk="0" h="43815" w="16509">
                <a:moveTo>
                  <a:pt x="16230" y="38709"/>
                </a:moveTo>
                <a:lnTo>
                  <a:pt x="6972" y="38214"/>
                </a:lnTo>
                <a:lnTo>
                  <a:pt x="6184" y="43446"/>
                </a:lnTo>
                <a:lnTo>
                  <a:pt x="16230" y="387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0" name="Google Shape;2740;g2b5c250f245_0_0"/>
          <p:cNvSpPr/>
          <p:nvPr/>
        </p:nvSpPr>
        <p:spPr>
          <a:xfrm>
            <a:off x="11021544" y="5909834"/>
            <a:ext cx="28823" cy="28822"/>
          </a:xfrm>
          <a:custGeom>
            <a:rect b="b" l="l" r="r" t="t"/>
            <a:pathLst>
              <a:path extrusionOk="0" h="43179" w="43180">
                <a:moveTo>
                  <a:pt x="10541" y="16941"/>
                </a:moveTo>
                <a:lnTo>
                  <a:pt x="6819" y="15417"/>
                </a:lnTo>
                <a:lnTo>
                  <a:pt x="2717" y="12992"/>
                </a:lnTo>
                <a:lnTo>
                  <a:pt x="0" y="12674"/>
                </a:lnTo>
                <a:lnTo>
                  <a:pt x="457" y="17551"/>
                </a:lnTo>
                <a:lnTo>
                  <a:pt x="4292" y="17614"/>
                </a:lnTo>
                <a:lnTo>
                  <a:pt x="9486" y="25971"/>
                </a:lnTo>
                <a:lnTo>
                  <a:pt x="10541" y="16941"/>
                </a:lnTo>
                <a:close/>
              </a:path>
              <a:path extrusionOk="0" h="43179" w="43180">
                <a:moveTo>
                  <a:pt x="27101" y="36601"/>
                </a:moveTo>
                <a:lnTo>
                  <a:pt x="13779" y="39509"/>
                </a:lnTo>
                <a:lnTo>
                  <a:pt x="19964" y="42570"/>
                </a:lnTo>
                <a:lnTo>
                  <a:pt x="21526" y="39560"/>
                </a:lnTo>
                <a:lnTo>
                  <a:pt x="23863" y="38836"/>
                </a:lnTo>
                <a:lnTo>
                  <a:pt x="27101" y="36601"/>
                </a:lnTo>
                <a:close/>
              </a:path>
              <a:path extrusionOk="0" h="43179" w="43180">
                <a:moveTo>
                  <a:pt x="42595" y="8356"/>
                </a:moveTo>
                <a:lnTo>
                  <a:pt x="37477" y="114"/>
                </a:lnTo>
                <a:lnTo>
                  <a:pt x="33566" y="0"/>
                </a:lnTo>
                <a:lnTo>
                  <a:pt x="31953" y="3009"/>
                </a:lnTo>
                <a:lnTo>
                  <a:pt x="34188" y="6019"/>
                </a:lnTo>
                <a:lnTo>
                  <a:pt x="37198" y="7581"/>
                </a:lnTo>
                <a:lnTo>
                  <a:pt x="39420" y="10591"/>
                </a:lnTo>
                <a:lnTo>
                  <a:pt x="42595" y="83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1" name="Google Shape;2741;g2b5c250f245_0_0"/>
          <p:cNvSpPr/>
          <p:nvPr/>
        </p:nvSpPr>
        <p:spPr>
          <a:xfrm>
            <a:off x="11019619" y="5826009"/>
            <a:ext cx="15258" cy="3390"/>
          </a:xfrm>
          <a:custGeom>
            <a:rect b="b" l="l" r="r" t="t"/>
            <a:pathLst>
              <a:path extrusionOk="0" h="5079" w="22859">
                <a:moveTo>
                  <a:pt x="669" y="4902"/>
                </a:moveTo>
                <a:lnTo>
                  <a:pt x="0" y="2618"/>
                </a:lnTo>
                <a:lnTo>
                  <a:pt x="22412" y="0"/>
                </a:lnTo>
                <a:lnTo>
                  <a:pt x="669" y="49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2" name="Google Shape;2742;g2b5c250f245_0_0"/>
          <p:cNvSpPr/>
          <p:nvPr/>
        </p:nvSpPr>
        <p:spPr>
          <a:xfrm>
            <a:off x="10968592" y="5752541"/>
            <a:ext cx="14835" cy="10173"/>
          </a:xfrm>
          <a:custGeom>
            <a:rect b="b" l="l" r="r" t="t"/>
            <a:pathLst>
              <a:path extrusionOk="0" h="15240" w="22225">
                <a:moveTo>
                  <a:pt x="18059" y="6311"/>
                </a:moveTo>
                <a:lnTo>
                  <a:pt x="14351" y="2616"/>
                </a:lnTo>
                <a:lnTo>
                  <a:pt x="11684" y="254"/>
                </a:lnTo>
                <a:lnTo>
                  <a:pt x="7683" y="0"/>
                </a:lnTo>
                <a:lnTo>
                  <a:pt x="0" y="2628"/>
                </a:lnTo>
                <a:lnTo>
                  <a:pt x="787" y="7785"/>
                </a:lnTo>
                <a:lnTo>
                  <a:pt x="5219" y="8420"/>
                </a:lnTo>
                <a:lnTo>
                  <a:pt x="9385" y="8902"/>
                </a:lnTo>
                <a:lnTo>
                  <a:pt x="9359" y="13614"/>
                </a:lnTo>
                <a:lnTo>
                  <a:pt x="14998" y="15113"/>
                </a:lnTo>
                <a:lnTo>
                  <a:pt x="13093" y="4584"/>
                </a:lnTo>
                <a:lnTo>
                  <a:pt x="18059" y="6311"/>
                </a:lnTo>
                <a:close/>
              </a:path>
              <a:path extrusionOk="0" h="15240" w="22225">
                <a:moveTo>
                  <a:pt x="22072" y="8978"/>
                </a:moveTo>
                <a:lnTo>
                  <a:pt x="20345" y="7366"/>
                </a:lnTo>
                <a:lnTo>
                  <a:pt x="19113" y="6705"/>
                </a:lnTo>
                <a:lnTo>
                  <a:pt x="18059" y="6311"/>
                </a:lnTo>
                <a:lnTo>
                  <a:pt x="19113" y="7200"/>
                </a:lnTo>
                <a:lnTo>
                  <a:pt x="20396" y="8089"/>
                </a:lnTo>
                <a:lnTo>
                  <a:pt x="22072" y="897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3" name="Google Shape;2743;g2b5c250f245_0_0"/>
          <p:cNvSpPr/>
          <p:nvPr/>
        </p:nvSpPr>
        <p:spPr>
          <a:xfrm>
            <a:off x="10843455" y="4826059"/>
            <a:ext cx="15258" cy="9748"/>
          </a:xfrm>
          <a:custGeom>
            <a:rect b="b" l="l" r="r" t="t"/>
            <a:pathLst>
              <a:path extrusionOk="0" h="14604" w="22859">
                <a:moveTo>
                  <a:pt x="13385" y="0"/>
                </a:moveTo>
                <a:lnTo>
                  <a:pt x="0" y="165"/>
                </a:lnTo>
                <a:lnTo>
                  <a:pt x="1066" y="1498"/>
                </a:lnTo>
                <a:lnTo>
                  <a:pt x="3187" y="4064"/>
                </a:lnTo>
                <a:lnTo>
                  <a:pt x="558" y="6350"/>
                </a:lnTo>
                <a:lnTo>
                  <a:pt x="13385" y="0"/>
                </a:lnTo>
                <a:close/>
              </a:path>
              <a:path extrusionOk="0" h="14604" w="22859">
                <a:moveTo>
                  <a:pt x="22479" y="5676"/>
                </a:moveTo>
                <a:lnTo>
                  <a:pt x="16840" y="12585"/>
                </a:lnTo>
                <a:lnTo>
                  <a:pt x="20294" y="14097"/>
                </a:lnTo>
                <a:lnTo>
                  <a:pt x="22479" y="56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4" name="Google Shape;2744;g2b5c250f245_0_0"/>
          <p:cNvSpPr/>
          <p:nvPr/>
        </p:nvSpPr>
        <p:spPr>
          <a:xfrm>
            <a:off x="10900397" y="5470767"/>
            <a:ext cx="4662" cy="4662"/>
          </a:xfrm>
          <a:custGeom>
            <a:rect b="b" l="l" r="r" t="t"/>
            <a:pathLst>
              <a:path extrusionOk="0" h="6984" w="6984">
                <a:moveTo>
                  <a:pt x="0" y="6963"/>
                </a:moveTo>
                <a:lnTo>
                  <a:pt x="6857" y="0"/>
                </a:lnTo>
                <a:lnTo>
                  <a:pt x="6857" y="3398"/>
                </a:lnTo>
                <a:lnTo>
                  <a:pt x="6913" y="5069"/>
                </a:lnTo>
                <a:lnTo>
                  <a:pt x="3456" y="6852"/>
                </a:lnTo>
                <a:lnTo>
                  <a:pt x="0" y="69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5" name="Google Shape;2745;g2b5c250f245_0_0"/>
          <p:cNvSpPr/>
          <p:nvPr/>
        </p:nvSpPr>
        <p:spPr>
          <a:xfrm>
            <a:off x="10895862" y="5408483"/>
            <a:ext cx="8477" cy="3815"/>
          </a:xfrm>
          <a:custGeom>
            <a:rect b="b" l="l" r="r" t="t"/>
            <a:pathLst>
              <a:path extrusionOk="0" h="5715" w="12700">
                <a:moveTo>
                  <a:pt x="0" y="5236"/>
                </a:moveTo>
                <a:lnTo>
                  <a:pt x="0" y="3565"/>
                </a:lnTo>
                <a:lnTo>
                  <a:pt x="12154" y="0"/>
                </a:lnTo>
                <a:lnTo>
                  <a:pt x="0" y="52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6" name="Google Shape;2746;g2b5c250f245_0_0"/>
          <p:cNvSpPr/>
          <p:nvPr/>
        </p:nvSpPr>
        <p:spPr>
          <a:xfrm>
            <a:off x="10876202" y="5359186"/>
            <a:ext cx="4662" cy="7629"/>
          </a:xfrm>
          <a:custGeom>
            <a:rect b="b" l="l" r="r" t="t"/>
            <a:pathLst>
              <a:path extrusionOk="0" h="11429" w="6984">
                <a:moveTo>
                  <a:pt x="3512" y="10881"/>
                </a:moveTo>
                <a:lnTo>
                  <a:pt x="3512" y="7539"/>
                </a:lnTo>
                <a:lnTo>
                  <a:pt x="55" y="4196"/>
                </a:lnTo>
                <a:lnTo>
                  <a:pt x="0" y="853"/>
                </a:lnTo>
                <a:lnTo>
                  <a:pt x="6672" y="0"/>
                </a:lnTo>
                <a:lnTo>
                  <a:pt x="6335" y="2044"/>
                </a:lnTo>
                <a:lnTo>
                  <a:pt x="3708" y="6000"/>
                </a:lnTo>
                <a:lnTo>
                  <a:pt x="3512" y="108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7" name="Google Shape;2747;g2b5c250f245_0_0"/>
          <p:cNvSpPr/>
          <p:nvPr/>
        </p:nvSpPr>
        <p:spPr>
          <a:xfrm>
            <a:off x="10198475" y="5421668"/>
            <a:ext cx="3391" cy="8053"/>
          </a:xfrm>
          <a:custGeom>
            <a:rect b="b" l="l" r="r" t="t"/>
            <a:pathLst>
              <a:path extrusionOk="0" h="12065" w="5080">
                <a:moveTo>
                  <a:pt x="0" y="11643"/>
                </a:moveTo>
                <a:lnTo>
                  <a:pt x="724" y="10139"/>
                </a:lnTo>
                <a:lnTo>
                  <a:pt x="1672" y="947"/>
                </a:lnTo>
                <a:lnTo>
                  <a:pt x="4070" y="2395"/>
                </a:lnTo>
                <a:lnTo>
                  <a:pt x="4460" y="0"/>
                </a:lnTo>
                <a:lnTo>
                  <a:pt x="4683" y="10752"/>
                </a:lnTo>
                <a:lnTo>
                  <a:pt x="0" y="116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8" name="Google Shape;2748;g2b5c250f245_0_0"/>
          <p:cNvSpPr/>
          <p:nvPr/>
        </p:nvSpPr>
        <p:spPr>
          <a:xfrm>
            <a:off x="10231766" y="5410200"/>
            <a:ext cx="154710" cy="72904"/>
          </a:xfrm>
          <a:custGeom>
            <a:rect b="b" l="l" r="r" t="t"/>
            <a:pathLst>
              <a:path extrusionOk="0" h="109220" w="231775">
                <a:moveTo>
                  <a:pt x="8597" y="6286"/>
                </a:moveTo>
                <a:lnTo>
                  <a:pt x="1676" y="10185"/>
                </a:lnTo>
                <a:lnTo>
                  <a:pt x="0" y="13589"/>
                </a:lnTo>
                <a:lnTo>
                  <a:pt x="8597" y="6286"/>
                </a:lnTo>
                <a:close/>
              </a:path>
              <a:path extrusionOk="0" h="109220" w="231775">
                <a:moveTo>
                  <a:pt x="42049" y="20497"/>
                </a:moveTo>
                <a:lnTo>
                  <a:pt x="39700" y="13449"/>
                </a:lnTo>
                <a:lnTo>
                  <a:pt x="33782" y="12992"/>
                </a:lnTo>
                <a:lnTo>
                  <a:pt x="26733" y="14185"/>
                </a:lnTo>
                <a:lnTo>
                  <a:pt x="20967" y="12077"/>
                </a:lnTo>
                <a:lnTo>
                  <a:pt x="20688" y="8356"/>
                </a:lnTo>
                <a:lnTo>
                  <a:pt x="14274" y="19659"/>
                </a:lnTo>
                <a:lnTo>
                  <a:pt x="21793" y="19100"/>
                </a:lnTo>
                <a:lnTo>
                  <a:pt x="29730" y="18034"/>
                </a:lnTo>
                <a:lnTo>
                  <a:pt x="36880" y="17983"/>
                </a:lnTo>
                <a:lnTo>
                  <a:pt x="42049" y="20497"/>
                </a:lnTo>
                <a:close/>
              </a:path>
              <a:path extrusionOk="0" h="109220" w="231775">
                <a:moveTo>
                  <a:pt x="48450" y="5511"/>
                </a:moveTo>
                <a:lnTo>
                  <a:pt x="45389" y="0"/>
                </a:lnTo>
                <a:lnTo>
                  <a:pt x="40373" y="4114"/>
                </a:lnTo>
                <a:lnTo>
                  <a:pt x="42875" y="2108"/>
                </a:lnTo>
                <a:lnTo>
                  <a:pt x="47396" y="10248"/>
                </a:lnTo>
                <a:lnTo>
                  <a:pt x="48450" y="5511"/>
                </a:lnTo>
                <a:close/>
              </a:path>
              <a:path extrusionOk="0" h="109220" w="231775">
                <a:moveTo>
                  <a:pt x="51409" y="62496"/>
                </a:moveTo>
                <a:lnTo>
                  <a:pt x="50126" y="56934"/>
                </a:lnTo>
                <a:lnTo>
                  <a:pt x="45885" y="56311"/>
                </a:lnTo>
                <a:lnTo>
                  <a:pt x="51409" y="62496"/>
                </a:lnTo>
                <a:close/>
              </a:path>
              <a:path extrusionOk="0" h="109220" w="231775">
                <a:moveTo>
                  <a:pt x="54241" y="55067"/>
                </a:moveTo>
                <a:lnTo>
                  <a:pt x="49682" y="55257"/>
                </a:lnTo>
                <a:lnTo>
                  <a:pt x="49961" y="55981"/>
                </a:lnTo>
                <a:lnTo>
                  <a:pt x="50012" y="56375"/>
                </a:lnTo>
                <a:lnTo>
                  <a:pt x="50126" y="56934"/>
                </a:lnTo>
                <a:lnTo>
                  <a:pt x="51015" y="57035"/>
                </a:lnTo>
                <a:lnTo>
                  <a:pt x="52197" y="57429"/>
                </a:lnTo>
                <a:lnTo>
                  <a:pt x="54025" y="58483"/>
                </a:lnTo>
                <a:lnTo>
                  <a:pt x="54241" y="55067"/>
                </a:lnTo>
                <a:close/>
              </a:path>
              <a:path extrusionOk="0" h="109220" w="231775">
                <a:moveTo>
                  <a:pt x="59994" y="54813"/>
                </a:moveTo>
                <a:lnTo>
                  <a:pt x="54419" y="52311"/>
                </a:lnTo>
                <a:lnTo>
                  <a:pt x="54241" y="55067"/>
                </a:lnTo>
                <a:lnTo>
                  <a:pt x="59994" y="54813"/>
                </a:lnTo>
                <a:close/>
              </a:path>
              <a:path extrusionOk="0" h="109220" w="231775">
                <a:moveTo>
                  <a:pt x="66573" y="40157"/>
                </a:moveTo>
                <a:lnTo>
                  <a:pt x="60134" y="41071"/>
                </a:lnTo>
                <a:lnTo>
                  <a:pt x="57531" y="44602"/>
                </a:lnTo>
                <a:lnTo>
                  <a:pt x="59055" y="48653"/>
                </a:lnTo>
                <a:lnTo>
                  <a:pt x="64960" y="51130"/>
                </a:lnTo>
                <a:lnTo>
                  <a:pt x="62953" y="46850"/>
                </a:lnTo>
                <a:lnTo>
                  <a:pt x="59550" y="43497"/>
                </a:lnTo>
                <a:lnTo>
                  <a:pt x="66573" y="40157"/>
                </a:lnTo>
                <a:close/>
              </a:path>
              <a:path extrusionOk="0" h="109220" w="231775">
                <a:moveTo>
                  <a:pt x="71539" y="70243"/>
                </a:moveTo>
                <a:lnTo>
                  <a:pt x="71475" y="66459"/>
                </a:lnTo>
                <a:lnTo>
                  <a:pt x="70027" y="59766"/>
                </a:lnTo>
                <a:lnTo>
                  <a:pt x="63068" y="63169"/>
                </a:lnTo>
                <a:lnTo>
                  <a:pt x="63169" y="66954"/>
                </a:lnTo>
                <a:lnTo>
                  <a:pt x="67691" y="69354"/>
                </a:lnTo>
                <a:lnTo>
                  <a:pt x="65176" y="71247"/>
                </a:lnTo>
                <a:lnTo>
                  <a:pt x="71539" y="70243"/>
                </a:lnTo>
                <a:close/>
              </a:path>
              <a:path extrusionOk="0" h="109220" w="231775">
                <a:moveTo>
                  <a:pt x="76390" y="44335"/>
                </a:moveTo>
                <a:lnTo>
                  <a:pt x="71818" y="52641"/>
                </a:lnTo>
                <a:lnTo>
                  <a:pt x="73660" y="48348"/>
                </a:lnTo>
                <a:lnTo>
                  <a:pt x="71145" y="52197"/>
                </a:lnTo>
                <a:lnTo>
                  <a:pt x="67691" y="54533"/>
                </a:lnTo>
                <a:lnTo>
                  <a:pt x="75044" y="51854"/>
                </a:lnTo>
                <a:lnTo>
                  <a:pt x="74993" y="49187"/>
                </a:lnTo>
                <a:lnTo>
                  <a:pt x="76390" y="44335"/>
                </a:lnTo>
                <a:close/>
              </a:path>
              <a:path extrusionOk="0" h="109220" w="231775">
                <a:moveTo>
                  <a:pt x="78511" y="50584"/>
                </a:moveTo>
                <a:lnTo>
                  <a:pt x="75044" y="51854"/>
                </a:lnTo>
                <a:lnTo>
                  <a:pt x="75107" y="53479"/>
                </a:lnTo>
                <a:lnTo>
                  <a:pt x="75666" y="54203"/>
                </a:lnTo>
                <a:lnTo>
                  <a:pt x="78511" y="50584"/>
                </a:lnTo>
                <a:close/>
              </a:path>
              <a:path extrusionOk="0" h="109220" w="231775">
                <a:moveTo>
                  <a:pt x="86588" y="34874"/>
                </a:moveTo>
                <a:lnTo>
                  <a:pt x="84645" y="34366"/>
                </a:lnTo>
                <a:lnTo>
                  <a:pt x="71208" y="42557"/>
                </a:lnTo>
                <a:lnTo>
                  <a:pt x="86588" y="34874"/>
                </a:lnTo>
                <a:close/>
              </a:path>
              <a:path extrusionOk="0" h="109220" w="231775">
                <a:moveTo>
                  <a:pt x="102539" y="75539"/>
                </a:moveTo>
                <a:lnTo>
                  <a:pt x="102412" y="73863"/>
                </a:lnTo>
                <a:lnTo>
                  <a:pt x="101142" y="78600"/>
                </a:lnTo>
                <a:lnTo>
                  <a:pt x="102539" y="75539"/>
                </a:lnTo>
                <a:close/>
              </a:path>
              <a:path extrusionOk="0" h="109220" w="231775">
                <a:moveTo>
                  <a:pt x="103035" y="65392"/>
                </a:moveTo>
                <a:lnTo>
                  <a:pt x="97853" y="67678"/>
                </a:lnTo>
                <a:lnTo>
                  <a:pt x="99187" y="70523"/>
                </a:lnTo>
                <a:lnTo>
                  <a:pt x="102400" y="73787"/>
                </a:lnTo>
                <a:lnTo>
                  <a:pt x="102095" y="69570"/>
                </a:lnTo>
                <a:lnTo>
                  <a:pt x="103035" y="65392"/>
                </a:lnTo>
                <a:close/>
              </a:path>
              <a:path extrusionOk="0" h="109220" w="231775">
                <a:moveTo>
                  <a:pt x="110782" y="62001"/>
                </a:moveTo>
                <a:lnTo>
                  <a:pt x="105664" y="59550"/>
                </a:lnTo>
                <a:lnTo>
                  <a:pt x="103822" y="61836"/>
                </a:lnTo>
                <a:lnTo>
                  <a:pt x="103035" y="65392"/>
                </a:lnTo>
                <a:lnTo>
                  <a:pt x="110782" y="62001"/>
                </a:lnTo>
                <a:close/>
              </a:path>
              <a:path extrusionOk="0" h="109220" w="231775">
                <a:moveTo>
                  <a:pt x="112293" y="41046"/>
                </a:moveTo>
                <a:lnTo>
                  <a:pt x="107556" y="31076"/>
                </a:lnTo>
                <a:lnTo>
                  <a:pt x="103035" y="36322"/>
                </a:lnTo>
                <a:lnTo>
                  <a:pt x="105714" y="41998"/>
                </a:lnTo>
                <a:lnTo>
                  <a:pt x="103149" y="43878"/>
                </a:lnTo>
                <a:lnTo>
                  <a:pt x="112293" y="41046"/>
                </a:lnTo>
                <a:close/>
              </a:path>
              <a:path extrusionOk="0" h="109220" w="231775">
                <a:moveTo>
                  <a:pt x="120599" y="65951"/>
                </a:moveTo>
                <a:lnTo>
                  <a:pt x="120548" y="65620"/>
                </a:lnTo>
                <a:lnTo>
                  <a:pt x="119926" y="66675"/>
                </a:lnTo>
                <a:lnTo>
                  <a:pt x="120484" y="66903"/>
                </a:lnTo>
                <a:lnTo>
                  <a:pt x="120599" y="65951"/>
                </a:lnTo>
                <a:close/>
              </a:path>
              <a:path extrusionOk="0" h="109220" w="231775">
                <a:moveTo>
                  <a:pt x="120764" y="54648"/>
                </a:moveTo>
                <a:lnTo>
                  <a:pt x="114973" y="50520"/>
                </a:lnTo>
                <a:lnTo>
                  <a:pt x="114350" y="52857"/>
                </a:lnTo>
                <a:lnTo>
                  <a:pt x="114350" y="56705"/>
                </a:lnTo>
                <a:lnTo>
                  <a:pt x="111798" y="58547"/>
                </a:lnTo>
                <a:lnTo>
                  <a:pt x="120764" y="54648"/>
                </a:lnTo>
                <a:close/>
              </a:path>
              <a:path extrusionOk="0" h="109220" w="231775">
                <a:moveTo>
                  <a:pt x="121996" y="14808"/>
                </a:moveTo>
                <a:lnTo>
                  <a:pt x="120548" y="14033"/>
                </a:lnTo>
                <a:lnTo>
                  <a:pt x="120713" y="14986"/>
                </a:lnTo>
                <a:lnTo>
                  <a:pt x="120484" y="15595"/>
                </a:lnTo>
                <a:lnTo>
                  <a:pt x="120269" y="16256"/>
                </a:lnTo>
                <a:lnTo>
                  <a:pt x="121437" y="15430"/>
                </a:lnTo>
                <a:lnTo>
                  <a:pt x="121996" y="14808"/>
                </a:lnTo>
                <a:close/>
              </a:path>
              <a:path extrusionOk="0" h="109220" w="231775">
                <a:moveTo>
                  <a:pt x="122834" y="67843"/>
                </a:moveTo>
                <a:lnTo>
                  <a:pt x="122110" y="67564"/>
                </a:lnTo>
                <a:lnTo>
                  <a:pt x="121323" y="67233"/>
                </a:lnTo>
                <a:lnTo>
                  <a:pt x="120484" y="66903"/>
                </a:lnTo>
                <a:lnTo>
                  <a:pt x="120319" y="68961"/>
                </a:lnTo>
                <a:lnTo>
                  <a:pt x="119545" y="74256"/>
                </a:lnTo>
                <a:lnTo>
                  <a:pt x="122161" y="77431"/>
                </a:lnTo>
                <a:lnTo>
                  <a:pt x="122834" y="67843"/>
                </a:lnTo>
                <a:close/>
              </a:path>
              <a:path extrusionOk="0" h="109220" w="231775">
                <a:moveTo>
                  <a:pt x="124167" y="43891"/>
                </a:moveTo>
                <a:lnTo>
                  <a:pt x="123494" y="40614"/>
                </a:lnTo>
                <a:lnTo>
                  <a:pt x="122885" y="44843"/>
                </a:lnTo>
                <a:lnTo>
                  <a:pt x="124167" y="43891"/>
                </a:lnTo>
                <a:close/>
              </a:path>
              <a:path extrusionOk="0" h="109220" w="231775">
                <a:moveTo>
                  <a:pt x="124726" y="30187"/>
                </a:moveTo>
                <a:lnTo>
                  <a:pt x="124383" y="25895"/>
                </a:lnTo>
                <a:lnTo>
                  <a:pt x="124345" y="25450"/>
                </a:lnTo>
                <a:lnTo>
                  <a:pt x="124002" y="21158"/>
                </a:lnTo>
                <a:lnTo>
                  <a:pt x="122669" y="22110"/>
                </a:lnTo>
                <a:lnTo>
                  <a:pt x="120713" y="25450"/>
                </a:lnTo>
                <a:lnTo>
                  <a:pt x="118033" y="23558"/>
                </a:lnTo>
                <a:lnTo>
                  <a:pt x="116306" y="19989"/>
                </a:lnTo>
                <a:lnTo>
                  <a:pt x="119430" y="19265"/>
                </a:lnTo>
                <a:lnTo>
                  <a:pt x="120269" y="16256"/>
                </a:lnTo>
                <a:lnTo>
                  <a:pt x="117703" y="18046"/>
                </a:lnTo>
                <a:lnTo>
                  <a:pt x="111899" y="20612"/>
                </a:lnTo>
                <a:lnTo>
                  <a:pt x="116090" y="26784"/>
                </a:lnTo>
                <a:lnTo>
                  <a:pt x="117373" y="25895"/>
                </a:lnTo>
                <a:lnTo>
                  <a:pt x="121437" y="30632"/>
                </a:lnTo>
                <a:lnTo>
                  <a:pt x="123494" y="40614"/>
                </a:lnTo>
                <a:lnTo>
                  <a:pt x="124117" y="36322"/>
                </a:lnTo>
                <a:lnTo>
                  <a:pt x="124726" y="30187"/>
                </a:lnTo>
                <a:close/>
              </a:path>
              <a:path extrusionOk="0" h="109220" w="231775">
                <a:moveTo>
                  <a:pt x="124841" y="52857"/>
                </a:moveTo>
                <a:lnTo>
                  <a:pt x="120764" y="54648"/>
                </a:lnTo>
                <a:lnTo>
                  <a:pt x="122885" y="56210"/>
                </a:lnTo>
                <a:lnTo>
                  <a:pt x="124841" y="52857"/>
                </a:lnTo>
                <a:close/>
              </a:path>
              <a:path extrusionOk="0" h="109220" w="231775">
                <a:moveTo>
                  <a:pt x="127622" y="83616"/>
                </a:moveTo>
                <a:lnTo>
                  <a:pt x="123672" y="86461"/>
                </a:lnTo>
                <a:lnTo>
                  <a:pt x="117817" y="92583"/>
                </a:lnTo>
                <a:lnTo>
                  <a:pt x="127622" y="83616"/>
                </a:lnTo>
                <a:close/>
              </a:path>
              <a:path extrusionOk="0" h="109220" w="231775">
                <a:moveTo>
                  <a:pt x="127736" y="70015"/>
                </a:moveTo>
                <a:lnTo>
                  <a:pt x="127127" y="69684"/>
                </a:lnTo>
                <a:lnTo>
                  <a:pt x="125679" y="68961"/>
                </a:lnTo>
                <a:lnTo>
                  <a:pt x="122834" y="67513"/>
                </a:lnTo>
                <a:lnTo>
                  <a:pt x="122834" y="67843"/>
                </a:lnTo>
                <a:lnTo>
                  <a:pt x="125285" y="68910"/>
                </a:lnTo>
                <a:lnTo>
                  <a:pt x="127736" y="70015"/>
                </a:lnTo>
                <a:close/>
              </a:path>
              <a:path extrusionOk="0" h="109220" w="231775">
                <a:moveTo>
                  <a:pt x="137604" y="72923"/>
                </a:moveTo>
                <a:lnTo>
                  <a:pt x="137490" y="72085"/>
                </a:lnTo>
                <a:lnTo>
                  <a:pt x="137274" y="71742"/>
                </a:lnTo>
                <a:lnTo>
                  <a:pt x="136829" y="73253"/>
                </a:lnTo>
                <a:lnTo>
                  <a:pt x="137604" y="72923"/>
                </a:lnTo>
                <a:close/>
              </a:path>
              <a:path extrusionOk="0" h="109220" w="231775">
                <a:moveTo>
                  <a:pt x="137655" y="75704"/>
                </a:moveTo>
                <a:lnTo>
                  <a:pt x="137490" y="75755"/>
                </a:lnTo>
                <a:lnTo>
                  <a:pt x="137325" y="75869"/>
                </a:lnTo>
                <a:lnTo>
                  <a:pt x="137109" y="75920"/>
                </a:lnTo>
                <a:lnTo>
                  <a:pt x="137388" y="78105"/>
                </a:lnTo>
                <a:lnTo>
                  <a:pt x="137604" y="77152"/>
                </a:lnTo>
                <a:lnTo>
                  <a:pt x="137655" y="75704"/>
                </a:lnTo>
                <a:close/>
              </a:path>
              <a:path extrusionOk="0" h="109220" w="231775">
                <a:moveTo>
                  <a:pt x="143230" y="71526"/>
                </a:moveTo>
                <a:lnTo>
                  <a:pt x="141287" y="71640"/>
                </a:lnTo>
                <a:lnTo>
                  <a:pt x="139446" y="72085"/>
                </a:lnTo>
                <a:lnTo>
                  <a:pt x="137604" y="72923"/>
                </a:lnTo>
                <a:lnTo>
                  <a:pt x="137718" y="73698"/>
                </a:lnTo>
                <a:lnTo>
                  <a:pt x="137769" y="74752"/>
                </a:lnTo>
                <a:lnTo>
                  <a:pt x="137655" y="75704"/>
                </a:lnTo>
                <a:lnTo>
                  <a:pt x="139560" y="74866"/>
                </a:lnTo>
                <a:lnTo>
                  <a:pt x="141401" y="73088"/>
                </a:lnTo>
                <a:lnTo>
                  <a:pt x="143230" y="71526"/>
                </a:lnTo>
                <a:close/>
              </a:path>
              <a:path extrusionOk="0" h="109220" w="231775">
                <a:moveTo>
                  <a:pt x="149593" y="96926"/>
                </a:moveTo>
                <a:lnTo>
                  <a:pt x="145300" y="98374"/>
                </a:lnTo>
                <a:lnTo>
                  <a:pt x="142011" y="96545"/>
                </a:lnTo>
                <a:lnTo>
                  <a:pt x="139166" y="90131"/>
                </a:lnTo>
                <a:lnTo>
                  <a:pt x="134543" y="95313"/>
                </a:lnTo>
                <a:lnTo>
                  <a:pt x="138938" y="101384"/>
                </a:lnTo>
                <a:lnTo>
                  <a:pt x="134988" y="104228"/>
                </a:lnTo>
                <a:lnTo>
                  <a:pt x="139446" y="104444"/>
                </a:lnTo>
                <a:lnTo>
                  <a:pt x="144741" y="100495"/>
                </a:lnTo>
                <a:lnTo>
                  <a:pt x="149593" y="96926"/>
                </a:lnTo>
                <a:close/>
              </a:path>
              <a:path extrusionOk="0" h="109220" w="231775">
                <a:moveTo>
                  <a:pt x="151371" y="70192"/>
                </a:moveTo>
                <a:lnTo>
                  <a:pt x="150317" y="70294"/>
                </a:lnTo>
                <a:lnTo>
                  <a:pt x="148196" y="67741"/>
                </a:lnTo>
                <a:lnTo>
                  <a:pt x="145745" y="69291"/>
                </a:lnTo>
                <a:lnTo>
                  <a:pt x="143230" y="71526"/>
                </a:lnTo>
                <a:lnTo>
                  <a:pt x="145580" y="71297"/>
                </a:lnTo>
                <a:lnTo>
                  <a:pt x="147980" y="71475"/>
                </a:lnTo>
                <a:lnTo>
                  <a:pt x="150317" y="72136"/>
                </a:lnTo>
                <a:lnTo>
                  <a:pt x="151041" y="70967"/>
                </a:lnTo>
                <a:lnTo>
                  <a:pt x="151371" y="70192"/>
                </a:lnTo>
                <a:close/>
              </a:path>
              <a:path extrusionOk="0" h="109220" w="231775">
                <a:moveTo>
                  <a:pt x="157289" y="92138"/>
                </a:moveTo>
                <a:lnTo>
                  <a:pt x="155117" y="92913"/>
                </a:lnTo>
                <a:lnTo>
                  <a:pt x="152488" y="94754"/>
                </a:lnTo>
                <a:lnTo>
                  <a:pt x="149593" y="96926"/>
                </a:lnTo>
                <a:lnTo>
                  <a:pt x="151879" y="96037"/>
                </a:lnTo>
                <a:lnTo>
                  <a:pt x="154279" y="94818"/>
                </a:lnTo>
                <a:lnTo>
                  <a:pt x="157289" y="92138"/>
                </a:lnTo>
                <a:close/>
              </a:path>
              <a:path extrusionOk="0" h="109220" w="231775">
                <a:moveTo>
                  <a:pt x="159296" y="47345"/>
                </a:moveTo>
                <a:lnTo>
                  <a:pt x="156730" y="37871"/>
                </a:lnTo>
                <a:lnTo>
                  <a:pt x="155397" y="42608"/>
                </a:lnTo>
                <a:lnTo>
                  <a:pt x="150037" y="38823"/>
                </a:lnTo>
                <a:lnTo>
                  <a:pt x="149313" y="44958"/>
                </a:lnTo>
                <a:lnTo>
                  <a:pt x="147358" y="48234"/>
                </a:lnTo>
                <a:lnTo>
                  <a:pt x="159296" y="47345"/>
                </a:lnTo>
                <a:close/>
              </a:path>
              <a:path extrusionOk="0" h="109220" w="231775">
                <a:moveTo>
                  <a:pt x="160350" y="78549"/>
                </a:moveTo>
                <a:lnTo>
                  <a:pt x="157403" y="75374"/>
                </a:lnTo>
                <a:lnTo>
                  <a:pt x="153936" y="73367"/>
                </a:lnTo>
                <a:lnTo>
                  <a:pt x="150317" y="72136"/>
                </a:lnTo>
                <a:lnTo>
                  <a:pt x="148805" y="74752"/>
                </a:lnTo>
                <a:lnTo>
                  <a:pt x="145465" y="79159"/>
                </a:lnTo>
                <a:lnTo>
                  <a:pt x="149479" y="80162"/>
                </a:lnTo>
                <a:lnTo>
                  <a:pt x="153606" y="77266"/>
                </a:lnTo>
                <a:lnTo>
                  <a:pt x="156781" y="77825"/>
                </a:lnTo>
                <a:lnTo>
                  <a:pt x="160350" y="78549"/>
                </a:lnTo>
                <a:close/>
              </a:path>
              <a:path extrusionOk="0" h="109220" w="231775">
                <a:moveTo>
                  <a:pt x="167881" y="91744"/>
                </a:moveTo>
                <a:lnTo>
                  <a:pt x="167208" y="89357"/>
                </a:lnTo>
                <a:lnTo>
                  <a:pt x="166204" y="87185"/>
                </a:lnTo>
                <a:lnTo>
                  <a:pt x="165087" y="85064"/>
                </a:lnTo>
                <a:lnTo>
                  <a:pt x="165430" y="88404"/>
                </a:lnTo>
                <a:lnTo>
                  <a:pt x="166547" y="93865"/>
                </a:lnTo>
                <a:lnTo>
                  <a:pt x="167881" y="91744"/>
                </a:lnTo>
                <a:close/>
              </a:path>
              <a:path extrusionOk="0" h="109220" w="231775">
                <a:moveTo>
                  <a:pt x="180314" y="70637"/>
                </a:moveTo>
                <a:lnTo>
                  <a:pt x="180149" y="59550"/>
                </a:lnTo>
                <a:lnTo>
                  <a:pt x="172339" y="57099"/>
                </a:lnTo>
                <a:lnTo>
                  <a:pt x="172059" y="64782"/>
                </a:lnTo>
                <a:lnTo>
                  <a:pt x="166154" y="66789"/>
                </a:lnTo>
                <a:lnTo>
                  <a:pt x="170891" y="68618"/>
                </a:lnTo>
                <a:lnTo>
                  <a:pt x="169214" y="70637"/>
                </a:lnTo>
                <a:lnTo>
                  <a:pt x="166395" y="73736"/>
                </a:lnTo>
                <a:lnTo>
                  <a:pt x="167716" y="78828"/>
                </a:lnTo>
                <a:lnTo>
                  <a:pt x="164807" y="79375"/>
                </a:lnTo>
                <a:lnTo>
                  <a:pt x="162521" y="78994"/>
                </a:lnTo>
                <a:lnTo>
                  <a:pt x="160350" y="78549"/>
                </a:lnTo>
                <a:lnTo>
                  <a:pt x="162140" y="80492"/>
                </a:lnTo>
                <a:lnTo>
                  <a:pt x="163753" y="82664"/>
                </a:lnTo>
                <a:lnTo>
                  <a:pt x="165087" y="85064"/>
                </a:lnTo>
                <a:lnTo>
                  <a:pt x="164985" y="84455"/>
                </a:lnTo>
                <a:lnTo>
                  <a:pt x="178866" y="84505"/>
                </a:lnTo>
                <a:lnTo>
                  <a:pt x="177660" y="83172"/>
                </a:lnTo>
                <a:lnTo>
                  <a:pt x="176796" y="82219"/>
                </a:lnTo>
                <a:lnTo>
                  <a:pt x="173507" y="81165"/>
                </a:lnTo>
                <a:lnTo>
                  <a:pt x="170218" y="80479"/>
                </a:lnTo>
                <a:lnTo>
                  <a:pt x="170218" y="83172"/>
                </a:lnTo>
                <a:lnTo>
                  <a:pt x="167093" y="82448"/>
                </a:lnTo>
                <a:lnTo>
                  <a:pt x="165646" y="83058"/>
                </a:lnTo>
                <a:lnTo>
                  <a:pt x="165201" y="83832"/>
                </a:lnTo>
                <a:lnTo>
                  <a:pt x="164985" y="84277"/>
                </a:lnTo>
                <a:lnTo>
                  <a:pt x="164985" y="82219"/>
                </a:lnTo>
                <a:lnTo>
                  <a:pt x="165315" y="83108"/>
                </a:lnTo>
                <a:lnTo>
                  <a:pt x="165646" y="83058"/>
                </a:lnTo>
                <a:lnTo>
                  <a:pt x="166027" y="82219"/>
                </a:lnTo>
                <a:lnTo>
                  <a:pt x="166204" y="81826"/>
                </a:lnTo>
                <a:lnTo>
                  <a:pt x="167436" y="79933"/>
                </a:lnTo>
                <a:lnTo>
                  <a:pt x="170218" y="83172"/>
                </a:lnTo>
                <a:lnTo>
                  <a:pt x="170218" y="80479"/>
                </a:lnTo>
                <a:lnTo>
                  <a:pt x="167703" y="79933"/>
                </a:lnTo>
                <a:lnTo>
                  <a:pt x="167436" y="79883"/>
                </a:lnTo>
                <a:lnTo>
                  <a:pt x="167767" y="79375"/>
                </a:lnTo>
                <a:lnTo>
                  <a:pt x="172732" y="71856"/>
                </a:lnTo>
                <a:lnTo>
                  <a:pt x="180314" y="70637"/>
                </a:lnTo>
                <a:close/>
              </a:path>
              <a:path extrusionOk="0" h="109220" w="231775">
                <a:moveTo>
                  <a:pt x="192519" y="91579"/>
                </a:moveTo>
                <a:lnTo>
                  <a:pt x="180479" y="85394"/>
                </a:lnTo>
                <a:lnTo>
                  <a:pt x="181813" y="84505"/>
                </a:lnTo>
                <a:lnTo>
                  <a:pt x="178866" y="84505"/>
                </a:lnTo>
                <a:lnTo>
                  <a:pt x="181267" y="87071"/>
                </a:lnTo>
                <a:lnTo>
                  <a:pt x="182092" y="91135"/>
                </a:lnTo>
                <a:lnTo>
                  <a:pt x="183438" y="98996"/>
                </a:lnTo>
                <a:lnTo>
                  <a:pt x="189128" y="96761"/>
                </a:lnTo>
                <a:lnTo>
                  <a:pt x="191185" y="94145"/>
                </a:lnTo>
                <a:lnTo>
                  <a:pt x="192519" y="91579"/>
                </a:lnTo>
                <a:close/>
              </a:path>
              <a:path extrusionOk="0" h="109220" w="231775">
                <a:moveTo>
                  <a:pt x="193243" y="90131"/>
                </a:moveTo>
                <a:lnTo>
                  <a:pt x="192519" y="91579"/>
                </a:lnTo>
                <a:lnTo>
                  <a:pt x="193192" y="91909"/>
                </a:lnTo>
                <a:lnTo>
                  <a:pt x="193192" y="91363"/>
                </a:lnTo>
                <a:lnTo>
                  <a:pt x="193243" y="90690"/>
                </a:lnTo>
                <a:lnTo>
                  <a:pt x="193243" y="90131"/>
                </a:lnTo>
                <a:close/>
              </a:path>
              <a:path extrusionOk="0" h="109220" w="231775">
                <a:moveTo>
                  <a:pt x="198539" y="94754"/>
                </a:moveTo>
                <a:lnTo>
                  <a:pt x="192582" y="96761"/>
                </a:lnTo>
                <a:lnTo>
                  <a:pt x="187617" y="105448"/>
                </a:lnTo>
                <a:lnTo>
                  <a:pt x="198539" y="94754"/>
                </a:lnTo>
                <a:close/>
              </a:path>
              <a:path extrusionOk="0" h="109220" w="231775">
                <a:moveTo>
                  <a:pt x="207683" y="105283"/>
                </a:moveTo>
                <a:lnTo>
                  <a:pt x="206070" y="100939"/>
                </a:lnTo>
                <a:lnTo>
                  <a:pt x="202336" y="108737"/>
                </a:lnTo>
                <a:lnTo>
                  <a:pt x="207683" y="105283"/>
                </a:lnTo>
                <a:close/>
              </a:path>
              <a:path extrusionOk="0" h="109220" w="231775">
                <a:moveTo>
                  <a:pt x="231165" y="45948"/>
                </a:moveTo>
                <a:lnTo>
                  <a:pt x="221678" y="48133"/>
                </a:lnTo>
                <a:lnTo>
                  <a:pt x="222465" y="45783"/>
                </a:lnTo>
                <a:lnTo>
                  <a:pt x="226593" y="43230"/>
                </a:lnTo>
                <a:lnTo>
                  <a:pt x="225361" y="40322"/>
                </a:lnTo>
                <a:lnTo>
                  <a:pt x="221589" y="45364"/>
                </a:lnTo>
                <a:lnTo>
                  <a:pt x="216674" y="48006"/>
                </a:lnTo>
                <a:lnTo>
                  <a:pt x="211912" y="47091"/>
                </a:lnTo>
                <a:lnTo>
                  <a:pt x="208584" y="41440"/>
                </a:lnTo>
                <a:lnTo>
                  <a:pt x="202666" y="48171"/>
                </a:lnTo>
                <a:lnTo>
                  <a:pt x="197942" y="60769"/>
                </a:lnTo>
                <a:lnTo>
                  <a:pt x="194703" y="75882"/>
                </a:lnTo>
                <a:lnTo>
                  <a:pt x="193243" y="90131"/>
                </a:lnTo>
                <a:lnTo>
                  <a:pt x="194805" y="86677"/>
                </a:lnTo>
                <a:lnTo>
                  <a:pt x="196088" y="83451"/>
                </a:lnTo>
                <a:lnTo>
                  <a:pt x="204177" y="81216"/>
                </a:lnTo>
                <a:lnTo>
                  <a:pt x="202603" y="76415"/>
                </a:lnTo>
                <a:lnTo>
                  <a:pt x="200139" y="70624"/>
                </a:lnTo>
                <a:lnTo>
                  <a:pt x="199275" y="64871"/>
                </a:lnTo>
                <a:lnTo>
                  <a:pt x="202501" y="60159"/>
                </a:lnTo>
                <a:lnTo>
                  <a:pt x="212483" y="59385"/>
                </a:lnTo>
                <a:lnTo>
                  <a:pt x="208241" y="65786"/>
                </a:lnTo>
                <a:lnTo>
                  <a:pt x="210591" y="71640"/>
                </a:lnTo>
                <a:lnTo>
                  <a:pt x="213423" y="64973"/>
                </a:lnTo>
                <a:lnTo>
                  <a:pt x="219494" y="60299"/>
                </a:lnTo>
                <a:lnTo>
                  <a:pt x="226250" y="54876"/>
                </a:lnTo>
                <a:lnTo>
                  <a:pt x="231165" y="4594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49" name="Google Shape;2749;g2b5c250f245_0_0"/>
          <p:cNvSpPr/>
          <p:nvPr/>
        </p:nvSpPr>
        <p:spPr>
          <a:xfrm>
            <a:off x="10848991" y="5698287"/>
            <a:ext cx="16954" cy="11444"/>
          </a:xfrm>
          <a:custGeom>
            <a:rect b="b" l="l" r="r" t="t"/>
            <a:pathLst>
              <a:path extrusionOk="0" h="17145" w="25400">
                <a:moveTo>
                  <a:pt x="3911" y="838"/>
                </a:moveTo>
                <a:lnTo>
                  <a:pt x="3289" y="0"/>
                </a:lnTo>
                <a:lnTo>
                  <a:pt x="0" y="2844"/>
                </a:lnTo>
                <a:lnTo>
                  <a:pt x="2400" y="1790"/>
                </a:lnTo>
                <a:lnTo>
                  <a:pt x="3911" y="838"/>
                </a:lnTo>
                <a:close/>
              </a:path>
              <a:path extrusionOk="0" h="17145" w="25400">
                <a:moveTo>
                  <a:pt x="24866" y="17106"/>
                </a:moveTo>
                <a:lnTo>
                  <a:pt x="23202" y="16611"/>
                </a:lnTo>
                <a:lnTo>
                  <a:pt x="21920" y="16548"/>
                </a:lnTo>
                <a:lnTo>
                  <a:pt x="20751" y="16713"/>
                </a:lnTo>
                <a:lnTo>
                  <a:pt x="24866" y="171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0" name="Google Shape;2750;g2b5c250f245_0_0"/>
          <p:cNvSpPr/>
          <p:nvPr/>
        </p:nvSpPr>
        <p:spPr>
          <a:xfrm>
            <a:off x="10574285" y="5581741"/>
            <a:ext cx="4662" cy="11444"/>
          </a:xfrm>
          <a:custGeom>
            <a:rect b="b" l="l" r="r" t="t"/>
            <a:pathLst>
              <a:path extrusionOk="0" h="17145" w="6984">
                <a:moveTo>
                  <a:pt x="593" y="16851"/>
                </a:moveTo>
                <a:lnTo>
                  <a:pt x="0" y="13781"/>
                </a:lnTo>
                <a:lnTo>
                  <a:pt x="337" y="7358"/>
                </a:lnTo>
                <a:lnTo>
                  <a:pt x="773" y="0"/>
                </a:lnTo>
                <a:lnTo>
                  <a:pt x="1498" y="2841"/>
                </a:lnTo>
                <a:lnTo>
                  <a:pt x="3059" y="5069"/>
                </a:lnTo>
                <a:lnTo>
                  <a:pt x="6739" y="5348"/>
                </a:lnTo>
                <a:lnTo>
                  <a:pt x="2947" y="14150"/>
                </a:lnTo>
                <a:lnTo>
                  <a:pt x="593" y="16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1" name="Google Shape;2751;g2b5c250f245_0_0"/>
          <p:cNvSpPr/>
          <p:nvPr/>
        </p:nvSpPr>
        <p:spPr>
          <a:xfrm>
            <a:off x="10723565" y="5622230"/>
            <a:ext cx="23736" cy="21193"/>
          </a:xfrm>
          <a:custGeom>
            <a:rect b="b" l="l" r="r" t="t"/>
            <a:pathLst>
              <a:path extrusionOk="0" h="31750" w="35559">
                <a:moveTo>
                  <a:pt x="8089" y="26009"/>
                </a:moveTo>
                <a:lnTo>
                  <a:pt x="5181" y="27901"/>
                </a:lnTo>
                <a:lnTo>
                  <a:pt x="2514" y="29692"/>
                </a:lnTo>
                <a:lnTo>
                  <a:pt x="0" y="31305"/>
                </a:lnTo>
                <a:lnTo>
                  <a:pt x="4800" y="29908"/>
                </a:lnTo>
                <a:lnTo>
                  <a:pt x="7467" y="29184"/>
                </a:lnTo>
                <a:lnTo>
                  <a:pt x="7632" y="28130"/>
                </a:lnTo>
                <a:lnTo>
                  <a:pt x="8089" y="26009"/>
                </a:lnTo>
                <a:close/>
              </a:path>
              <a:path extrusionOk="0" h="31750" w="35559">
                <a:moveTo>
                  <a:pt x="35458" y="6121"/>
                </a:moveTo>
                <a:lnTo>
                  <a:pt x="35064" y="3276"/>
                </a:lnTo>
                <a:lnTo>
                  <a:pt x="33896" y="0"/>
                </a:lnTo>
                <a:lnTo>
                  <a:pt x="35293" y="8686"/>
                </a:lnTo>
                <a:lnTo>
                  <a:pt x="35458" y="61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2" name="Google Shape;2752;g2b5c250f245_0_0"/>
          <p:cNvSpPr/>
          <p:nvPr/>
        </p:nvSpPr>
        <p:spPr>
          <a:xfrm>
            <a:off x="10931689" y="5759195"/>
            <a:ext cx="6781" cy="5934"/>
          </a:xfrm>
          <a:custGeom>
            <a:rect b="b" l="l" r="r" t="t"/>
            <a:pathLst>
              <a:path extrusionOk="0" h="8890" w="10159">
                <a:moveTo>
                  <a:pt x="0" y="8412"/>
                </a:moveTo>
                <a:lnTo>
                  <a:pt x="3623" y="5348"/>
                </a:lnTo>
                <a:lnTo>
                  <a:pt x="5129" y="0"/>
                </a:lnTo>
                <a:lnTo>
                  <a:pt x="9533" y="4289"/>
                </a:lnTo>
                <a:lnTo>
                  <a:pt x="0" y="84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3" name="Google Shape;2753;g2b5c250f245_0_0"/>
          <p:cNvSpPr/>
          <p:nvPr/>
        </p:nvSpPr>
        <p:spPr>
          <a:xfrm>
            <a:off x="10457808" y="5510246"/>
            <a:ext cx="4662" cy="11020"/>
          </a:xfrm>
          <a:custGeom>
            <a:rect b="b" l="l" r="r" t="t"/>
            <a:pathLst>
              <a:path extrusionOk="0" h="16509" w="6984">
                <a:moveTo>
                  <a:pt x="6467" y="15988"/>
                </a:moveTo>
                <a:lnTo>
                  <a:pt x="4125" y="14373"/>
                </a:lnTo>
                <a:lnTo>
                  <a:pt x="1951" y="11587"/>
                </a:lnTo>
                <a:lnTo>
                  <a:pt x="0" y="6573"/>
                </a:lnTo>
                <a:lnTo>
                  <a:pt x="4627" y="0"/>
                </a:lnTo>
                <a:lnTo>
                  <a:pt x="4571" y="9024"/>
                </a:lnTo>
                <a:lnTo>
                  <a:pt x="6467" y="159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4" name="Google Shape;2754;g2b5c250f245_0_0"/>
          <p:cNvSpPr/>
          <p:nvPr/>
        </p:nvSpPr>
        <p:spPr>
          <a:xfrm>
            <a:off x="10813580" y="5753550"/>
            <a:ext cx="4239" cy="2119"/>
          </a:xfrm>
          <a:custGeom>
            <a:rect b="b" l="l" r="r" t="t"/>
            <a:pathLst>
              <a:path extrusionOk="0" h="3175" w="6350">
                <a:moveTo>
                  <a:pt x="2620" y="2674"/>
                </a:moveTo>
                <a:lnTo>
                  <a:pt x="0" y="2618"/>
                </a:lnTo>
                <a:lnTo>
                  <a:pt x="1226" y="557"/>
                </a:lnTo>
                <a:lnTo>
                  <a:pt x="3289" y="0"/>
                </a:lnTo>
                <a:lnTo>
                  <a:pt x="5854" y="167"/>
                </a:lnTo>
                <a:lnTo>
                  <a:pt x="4516" y="1782"/>
                </a:lnTo>
                <a:lnTo>
                  <a:pt x="2620" y="26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5" name="Google Shape;2755;g2b5c250f245_0_0"/>
          <p:cNvSpPr/>
          <p:nvPr/>
        </p:nvSpPr>
        <p:spPr>
          <a:xfrm>
            <a:off x="10462118" y="5520905"/>
            <a:ext cx="7205" cy="6358"/>
          </a:xfrm>
          <a:custGeom>
            <a:rect b="b" l="l" r="r" t="t"/>
            <a:pathLst>
              <a:path extrusionOk="0" h="9525" w="10794">
                <a:moveTo>
                  <a:pt x="3902" y="9080"/>
                </a:moveTo>
                <a:lnTo>
                  <a:pt x="1393" y="5125"/>
                </a:lnTo>
                <a:lnTo>
                  <a:pt x="0" y="0"/>
                </a:lnTo>
                <a:lnTo>
                  <a:pt x="2954" y="2061"/>
                </a:lnTo>
                <a:lnTo>
                  <a:pt x="6188" y="2172"/>
                </a:lnTo>
                <a:lnTo>
                  <a:pt x="9533" y="2005"/>
                </a:lnTo>
                <a:lnTo>
                  <a:pt x="9812" y="3064"/>
                </a:lnTo>
                <a:lnTo>
                  <a:pt x="10202" y="3788"/>
                </a:lnTo>
                <a:lnTo>
                  <a:pt x="10425" y="4902"/>
                </a:lnTo>
                <a:lnTo>
                  <a:pt x="3902" y="90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6" name="Google Shape;2756;g2b5c250f245_0_0"/>
          <p:cNvSpPr/>
          <p:nvPr/>
        </p:nvSpPr>
        <p:spPr>
          <a:xfrm>
            <a:off x="11134791" y="6011524"/>
            <a:ext cx="847" cy="1271"/>
          </a:xfrm>
          <a:custGeom>
            <a:rect b="b" l="l" r="r" t="t"/>
            <a:pathLst>
              <a:path extrusionOk="0" h="1904" w="1269">
                <a:moveTo>
                  <a:pt x="0" y="1504"/>
                </a:moveTo>
                <a:lnTo>
                  <a:pt x="223" y="947"/>
                </a:lnTo>
                <a:lnTo>
                  <a:pt x="167" y="501"/>
                </a:lnTo>
                <a:lnTo>
                  <a:pt x="334" y="0"/>
                </a:lnTo>
                <a:lnTo>
                  <a:pt x="892" y="445"/>
                </a:lnTo>
                <a:lnTo>
                  <a:pt x="1115" y="891"/>
                </a:lnTo>
                <a:lnTo>
                  <a:pt x="0" y="15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7" name="Google Shape;2757;g2b5c250f245_0_0"/>
          <p:cNvSpPr/>
          <p:nvPr/>
        </p:nvSpPr>
        <p:spPr>
          <a:xfrm>
            <a:off x="11129179" y="6119972"/>
            <a:ext cx="2543" cy="2967"/>
          </a:xfrm>
          <a:custGeom>
            <a:rect b="b" l="l" r="r" t="t"/>
            <a:pathLst>
              <a:path extrusionOk="0" h="4445" w="3809">
                <a:moveTo>
                  <a:pt x="3512" y="4289"/>
                </a:moveTo>
                <a:lnTo>
                  <a:pt x="892" y="2562"/>
                </a:lnTo>
                <a:lnTo>
                  <a:pt x="0" y="1169"/>
                </a:lnTo>
                <a:lnTo>
                  <a:pt x="0" y="0"/>
                </a:lnTo>
                <a:lnTo>
                  <a:pt x="1226" y="1671"/>
                </a:lnTo>
                <a:lnTo>
                  <a:pt x="2341" y="3454"/>
                </a:lnTo>
                <a:lnTo>
                  <a:pt x="3512" y="42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8" name="Google Shape;2758;g2b5c250f245_0_0"/>
          <p:cNvSpPr/>
          <p:nvPr/>
        </p:nvSpPr>
        <p:spPr>
          <a:xfrm>
            <a:off x="10400909" y="5465055"/>
            <a:ext cx="5086" cy="29670"/>
          </a:xfrm>
          <a:custGeom>
            <a:rect b="b" l="l" r="r" t="t"/>
            <a:pathLst>
              <a:path extrusionOk="0" h="44450" w="7619">
                <a:moveTo>
                  <a:pt x="3009" y="43611"/>
                </a:moveTo>
                <a:lnTo>
                  <a:pt x="0" y="43053"/>
                </a:lnTo>
                <a:lnTo>
                  <a:pt x="2171" y="44399"/>
                </a:lnTo>
                <a:lnTo>
                  <a:pt x="3009" y="43611"/>
                </a:lnTo>
                <a:close/>
              </a:path>
              <a:path extrusionOk="0" h="44450" w="7619">
                <a:moveTo>
                  <a:pt x="7404" y="0"/>
                </a:moveTo>
                <a:lnTo>
                  <a:pt x="6299" y="1993"/>
                </a:lnTo>
                <a:lnTo>
                  <a:pt x="5295" y="3175"/>
                </a:lnTo>
                <a:lnTo>
                  <a:pt x="5461" y="3060"/>
                </a:lnTo>
                <a:lnTo>
                  <a:pt x="6464" y="1993"/>
                </a:lnTo>
                <a:lnTo>
                  <a:pt x="740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59" name="Google Shape;2759;g2b5c250f245_0_0"/>
          <p:cNvSpPr/>
          <p:nvPr/>
        </p:nvSpPr>
        <p:spPr>
          <a:xfrm>
            <a:off x="10504969" y="5497433"/>
            <a:ext cx="423" cy="1695"/>
          </a:xfrm>
          <a:custGeom>
            <a:rect b="b" l="l" r="r" t="t"/>
            <a:pathLst>
              <a:path extrusionOk="0" h="2540" w="634">
                <a:moveTo>
                  <a:pt x="167" y="2061"/>
                </a:moveTo>
                <a:lnTo>
                  <a:pt x="0" y="1949"/>
                </a:lnTo>
                <a:lnTo>
                  <a:pt x="223" y="389"/>
                </a:lnTo>
                <a:lnTo>
                  <a:pt x="223" y="0"/>
                </a:lnTo>
                <a:lnTo>
                  <a:pt x="167" y="20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0" name="Google Shape;2760;g2b5c250f245_0_0"/>
          <p:cNvSpPr/>
          <p:nvPr/>
        </p:nvSpPr>
        <p:spPr>
          <a:xfrm>
            <a:off x="10398411" y="5490379"/>
            <a:ext cx="7205" cy="4662"/>
          </a:xfrm>
          <a:custGeom>
            <a:rect b="b" l="l" r="r" t="t"/>
            <a:pathLst>
              <a:path extrusionOk="0" h="6984" w="10794">
                <a:moveTo>
                  <a:pt x="3124" y="4343"/>
                </a:moveTo>
                <a:lnTo>
                  <a:pt x="2286" y="3619"/>
                </a:lnTo>
                <a:lnTo>
                  <a:pt x="1066" y="2514"/>
                </a:lnTo>
                <a:lnTo>
                  <a:pt x="114" y="3848"/>
                </a:lnTo>
                <a:lnTo>
                  <a:pt x="0" y="4851"/>
                </a:lnTo>
                <a:lnTo>
                  <a:pt x="3124" y="4343"/>
                </a:lnTo>
                <a:close/>
              </a:path>
              <a:path extrusionOk="0" h="6984" w="10794">
                <a:moveTo>
                  <a:pt x="6756" y="4013"/>
                </a:moveTo>
                <a:lnTo>
                  <a:pt x="6477" y="3124"/>
                </a:lnTo>
                <a:lnTo>
                  <a:pt x="5753" y="1841"/>
                </a:lnTo>
                <a:lnTo>
                  <a:pt x="4356" y="0"/>
                </a:lnTo>
                <a:lnTo>
                  <a:pt x="4914" y="1511"/>
                </a:lnTo>
                <a:lnTo>
                  <a:pt x="5753" y="2895"/>
                </a:lnTo>
                <a:lnTo>
                  <a:pt x="6756" y="4013"/>
                </a:lnTo>
                <a:close/>
              </a:path>
              <a:path extrusionOk="0" h="6984" w="10794">
                <a:moveTo>
                  <a:pt x="10769" y="6858"/>
                </a:moveTo>
                <a:lnTo>
                  <a:pt x="9207" y="6184"/>
                </a:lnTo>
                <a:lnTo>
                  <a:pt x="7861" y="5245"/>
                </a:lnTo>
                <a:lnTo>
                  <a:pt x="6756" y="4013"/>
                </a:lnTo>
                <a:lnTo>
                  <a:pt x="7035" y="4851"/>
                </a:lnTo>
                <a:lnTo>
                  <a:pt x="7035" y="5410"/>
                </a:lnTo>
                <a:lnTo>
                  <a:pt x="6756" y="5626"/>
                </a:lnTo>
                <a:lnTo>
                  <a:pt x="7645" y="5854"/>
                </a:lnTo>
                <a:lnTo>
                  <a:pt x="8864" y="6070"/>
                </a:lnTo>
                <a:lnTo>
                  <a:pt x="10769" y="68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1" name="Google Shape;2761;g2b5c250f245_0_0"/>
          <p:cNvSpPr/>
          <p:nvPr/>
        </p:nvSpPr>
        <p:spPr>
          <a:xfrm>
            <a:off x="11016646" y="5887477"/>
            <a:ext cx="3391" cy="848"/>
          </a:xfrm>
          <a:custGeom>
            <a:rect b="b" l="l" r="r" t="t"/>
            <a:pathLst>
              <a:path extrusionOk="0" h="1270" w="5080">
                <a:moveTo>
                  <a:pt x="0" y="1058"/>
                </a:moveTo>
                <a:lnTo>
                  <a:pt x="167" y="612"/>
                </a:lnTo>
                <a:lnTo>
                  <a:pt x="111" y="334"/>
                </a:lnTo>
                <a:lnTo>
                  <a:pt x="223" y="0"/>
                </a:lnTo>
                <a:lnTo>
                  <a:pt x="3623" y="278"/>
                </a:lnTo>
                <a:lnTo>
                  <a:pt x="4962" y="891"/>
                </a:lnTo>
                <a:lnTo>
                  <a:pt x="0" y="10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2" name="Google Shape;2762;g2b5c250f245_0_0"/>
          <p:cNvSpPr/>
          <p:nvPr/>
        </p:nvSpPr>
        <p:spPr>
          <a:xfrm>
            <a:off x="10360579" y="5434372"/>
            <a:ext cx="817631" cy="712937"/>
          </a:xfrm>
          <a:custGeom>
            <a:rect b="b" l="l" r="r" t="t"/>
            <a:pathLst>
              <a:path extrusionOk="0" h="1068070" w="1224915">
                <a:moveTo>
                  <a:pt x="8089" y="4178"/>
                </a:moveTo>
                <a:lnTo>
                  <a:pt x="4851" y="609"/>
                </a:lnTo>
                <a:lnTo>
                  <a:pt x="3467" y="1447"/>
                </a:lnTo>
                <a:lnTo>
                  <a:pt x="2844" y="0"/>
                </a:lnTo>
                <a:lnTo>
                  <a:pt x="1511" y="838"/>
                </a:lnTo>
                <a:lnTo>
                  <a:pt x="0" y="5511"/>
                </a:lnTo>
                <a:lnTo>
                  <a:pt x="3962" y="6794"/>
                </a:lnTo>
                <a:lnTo>
                  <a:pt x="8089" y="4178"/>
                </a:lnTo>
                <a:close/>
              </a:path>
              <a:path extrusionOk="0" h="1068070" w="1224915">
                <a:moveTo>
                  <a:pt x="33070" y="40449"/>
                </a:moveTo>
                <a:lnTo>
                  <a:pt x="31623" y="40284"/>
                </a:lnTo>
                <a:lnTo>
                  <a:pt x="30162" y="39941"/>
                </a:lnTo>
                <a:lnTo>
                  <a:pt x="29057" y="39052"/>
                </a:lnTo>
                <a:lnTo>
                  <a:pt x="26657" y="43459"/>
                </a:lnTo>
                <a:lnTo>
                  <a:pt x="30226" y="40665"/>
                </a:lnTo>
                <a:lnTo>
                  <a:pt x="33070" y="40449"/>
                </a:lnTo>
                <a:close/>
              </a:path>
              <a:path extrusionOk="0" h="1068070" w="1224915">
                <a:moveTo>
                  <a:pt x="35115" y="82473"/>
                </a:moveTo>
                <a:lnTo>
                  <a:pt x="33172" y="82511"/>
                </a:lnTo>
                <a:lnTo>
                  <a:pt x="35077" y="83121"/>
                </a:lnTo>
                <a:lnTo>
                  <a:pt x="35115" y="82473"/>
                </a:lnTo>
                <a:close/>
              </a:path>
              <a:path extrusionOk="0" h="1068070" w="1224915">
                <a:moveTo>
                  <a:pt x="40208" y="82397"/>
                </a:moveTo>
                <a:lnTo>
                  <a:pt x="37084" y="81673"/>
                </a:lnTo>
                <a:lnTo>
                  <a:pt x="36969" y="79171"/>
                </a:lnTo>
                <a:lnTo>
                  <a:pt x="36195" y="77050"/>
                </a:lnTo>
                <a:lnTo>
                  <a:pt x="35356" y="79336"/>
                </a:lnTo>
                <a:lnTo>
                  <a:pt x="35115" y="82473"/>
                </a:lnTo>
                <a:lnTo>
                  <a:pt x="40208" y="82397"/>
                </a:lnTo>
                <a:close/>
              </a:path>
              <a:path extrusionOk="0" h="1068070" w="1224915">
                <a:moveTo>
                  <a:pt x="44056" y="39560"/>
                </a:moveTo>
                <a:lnTo>
                  <a:pt x="39027" y="40779"/>
                </a:lnTo>
                <a:lnTo>
                  <a:pt x="34175" y="40563"/>
                </a:lnTo>
                <a:lnTo>
                  <a:pt x="34455" y="40665"/>
                </a:lnTo>
                <a:lnTo>
                  <a:pt x="34683" y="40665"/>
                </a:lnTo>
                <a:lnTo>
                  <a:pt x="34912" y="40894"/>
                </a:lnTo>
                <a:lnTo>
                  <a:pt x="28943" y="51866"/>
                </a:lnTo>
                <a:lnTo>
                  <a:pt x="35013" y="49860"/>
                </a:lnTo>
                <a:lnTo>
                  <a:pt x="41097" y="47917"/>
                </a:lnTo>
                <a:lnTo>
                  <a:pt x="44056" y="39560"/>
                </a:lnTo>
                <a:close/>
              </a:path>
              <a:path extrusionOk="0" h="1068070" w="1224915">
                <a:moveTo>
                  <a:pt x="51968" y="23126"/>
                </a:moveTo>
                <a:lnTo>
                  <a:pt x="48844" y="19558"/>
                </a:lnTo>
                <a:lnTo>
                  <a:pt x="46164" y="30251"/>
                </a:lnTo>
                <a:lnTo>
                  <a:pt x="51968" y="23126"/>
                </a:lnTo>
                <a:close/>
              </a:path>
              <a:path extrusionOk="0" h="1068070" w="1224915">
                <a:moveTo>
                  <a:pt x="65290" y="25958"/>
                </a:moveTo>
                <a:lnTo>
                  <a:pt x="59550" y="20332"/>
                </a:lnTo>
                <a:lnTo>
                  <a:pt x="60718" y="23291"/>
                </a:lnTo>
                <a:lnTo>
                  <a:pt x="65290" y="25958"/>
                </a:lnTo>
                <a:close/>
              </a:path>
              <a:path extrusionOk="0" h="1068070" w="1224915">
                <a:moveTo>
                  <a:pt x="69913" y="93040"/>
                </a:moveTo>
                <a:lnTo>
                  <a:pt x="69532" y="96888"/>
                </a:lnTo>
                <a:lnTo>
                  <a:pt x="69875" y="95961"/>
                </a:lnTo>
                <a:lnTo>
                  <a:pt x="69735" y="95961"/>
                </a:lnTo>
                <a:lnTo>
                  <a:pt x="69913" y="93040"/>
                </a:lnTo>
                <a:close/>
              </a:path>
              <a:path extrusionOk="0" h="1068070" w="1224915">
                <a:moveTo>
                  <a:pt x="70751" y="37833"/>
                </a:moveTo>
                <a:lnTo>
                  <a:pt x="68643" y="36766"/>
                </a:lnTo>
                <a:lnTo>
                  <a:pt x="66459" y="36106"/>
                </a:lnTo>
                <a:lnTo>
                  <a:pt x="64516" y="37274"/>
                </a:lnTo>
                <a:lnTo>
                  <a:pt x="65735" y="37668"/>
                </a:lnTo>
                <a:lnTo>
                  <a:pt x="68465" y="38328"/>
                </a:lnTo>
                <a:lnTo>
                  <a:pt x="70751" y="37833"/>
                </a:lnTo>
                <a:close/>
              </a:path>
              <a:path extrusionOk="0" h="1068070" w="1224915">
                <a:moveTo>
                  <a:pt x="79082" y="89166"/>
                </a:moveTo>
                <a:lnTo>
                  <a:pt x="75387" y="87071"/>
                </a:lnTo>
                <a:lnTo>
                  <a:pt x="74383" y="84074"/>
                </a:lnTo>
                <a:lnTo>
                  <a:pt x="69913" y="95872"/>
                </a:lnTo>
                <a:lnTo>
                  <a:pt x="74993" y="93395"/>
                </a:lnTo>
                <a:lnTo>
                  <a:pt x="79082" y="89166"/>
                </a:lnTo>
                <a:close/>
              </a:path>
              <a:path extrusionOk="0" h="1068070" w="1224915">
                <a:moveTo>
                  <a:pt x="79730" y="40728"/>
                </a:moveTo>
                <a:lnTo>
                  <a:pt x="74041" y="35153"/>
                </a:lnTo>
                <a:lnTo>
                  <a:pt x="73431" y="36880"/>
                </a:lnTo>
                <a:lnTo>
                  <a:pt x="72148" y="37553"/>
                </a:lnTo>
                <a:lnTo>
                  <a:pt x="70751" y="37833"/>
                </a:lnTo>
                <a:lnTo>
                  <a:pt x="74828" y="39890"/>
                </a:lnTo>
                <a:lnTo>
                  <a:pt x="78613" y="43789"/>
                </a:lnTo>
                <a:lnTo>
                  <a:pt x="79730" y="40728"/>
                </a:lnTo>
                <a:close/>
              </a:path>
              <a:path extrusionOk="0" h="1068070" w="1224915">
                <a:moveTo>
                  <a:pt x="137833" y="61163"/>
                </a:moveTo>
                <a:lnTo>
                  <a:pt x="136321" y="57353"/>
                </a:lnTo>
                <a:lnTo>
                  <a:pt x="135166" y="57353"/>
                </a:lnTo>
                <a:lnTo>
                  <a:pt x="137833" y="61163"/>
                </a:lnTo>
                <a:close/>
              </a:path>
              <a:path extrusionOk="0" h="1068070" w="1224915">
                <a:moveTo>
                  <a:pt x="147472" y="35877"/>
                </a:moveTo>
                <a:lnTo>
                  <a:pt x="141732" y="38938"/>
                </a:lnTo>
                <a:lnTo>
                  <a:pt x="142735" y="41948"/>
                </a:lnTo>
                <a:lnTo>
                  <a:pt x="141846" y="44234"/>
                </a:lnTo>
                <a:lnTo>
                  <a:pt x="141401" y="48018"/>
                </a:lnTo>
                <a:lnTo>
                  <a:pt x="147472" y="35877"/>
                </a:lnTo>
                <a:close/>
              </a:path>
              <a:path extrusionOk="0" h="1068070" w="1224915">
                <a:moveTo>
                  <a:pt x="162077" y="74269"/>
                </a:moveTo>
                <a:lnTo>
                  <a:pt x="161137" y="71259"/>
                </a:lnTo>
                <a:lnTo>
                  <a:pt x="157734" y="71310"/>
                </a:lnTo>
                <a:lnTo>
                  <a:pt x="154838" y="72809"/>
                </a:lnTo>
                <a:lnTo>
                  <a:pt x="151485" y="72809"/>
                </a:lnTo>
                <a:lnTo>
                  <a:pt x="150990" y="76606"/>
                </a:lnTo>
                <a:lnTo>
                  <a:pt x="159677" y="77266"/>
                </a:lnTo>
                <a:lnTo>
                  <a:pt x="162077" y="74269"/>
                </a:lnTo>
                <a:close/>
              </a:path>
              <a:path extrusionOk="0" h="1068070" w="1224915">
                <a:moveTo>
                  <a:pt x="174028" y="40576"/>
                </a:moveTo>
                <a:lnTo>
                  <a:pt x="170446" y="38112"/>
                </a:lnTo>
                <a:lnTo>
                  <a:pt x="168046" y="41122"/>
                </a:lnTo>
                <a:lnTo>
                  <a:pt x="159232" y="40386"/>
                </a:lnTo>
                <a:lnTo>
                  <a:pt x="164706" y="46405"/>
                </a:lnTo>
                <a:lnTo>
                  <a:pt x="167995" y="44373"/>
                </a:lnTo>
                <a:lnTo>
                  <a:pt x="172148" y="42545"/>
                </a:lnTo>
                <a:lnTo>
                  <a:pt x="174028" y="40576"/>
                </a:lnTo>
                <a:close/>
              </a:path>
              <a:path extrusionOk="0" h="1068070" w="1224915">
                <a:moveTo>
                  <a:pt x="184797" y="61544"/>
                </a:moveTo>
                <a:lnTo>
                  <a:pt x="182460" y="61976"/>
                </a:lnTo>
                <a:lnTo>
                  <a:pt x="183883" y="62433"/>
                </a:lnTo>
                <a:lnTo>
                  <a:pt x="184797" y="61544"/>
                </a:lnTo>
                <a:close/>
              </a:path>
              <a:path extrusionOk="0" h="1068070" w="1224915">
                <a:moveTo>
                  <a:pt x="186829" y="61163"/>
                </a:moveTo>
                <a:lnTo>
                  <a:pt x="185458" y="61417"/>
                </a:lnTo>
                <a:lnTo>
                  <a:pt x="185978" y="62420"/>
                </a:lnTo>
                <a:lnTo>
                  <a:pt x="186829" y="61163"/>
                </a:lnTo>
                <a:close/>
              </a:path>
              <a:path extrusionOk="0" h="1068070" w="1224915">
                <a:moveTo>
                  <a:pt x="190627" y="45923"/>
                </a:moveTo>
                <a:lnTo>
                  <a:pt x="186309" y="51003"/>
                </a:lnTo>
                <a:lnTo>
                  <a:pt x="180467" y="52273"/>
                </a:lnTo>
                <a:lnTo>
                  <a:pt x="167767" y="54813"/>
                </a:lnTo>
                <a:lnTo>
                  <a:pt x="167855" y="61163"/>
                </a:lnTo>
                <a:lnTo>
                  <a:pt x="172758" y="63703"/>
                </a:lnTo>
                <a:lnTo>
                  <a:pt x="179946" y="62433"/>
                </a:lnTo>
                <a:lnTo>
                  <a:pt x="182460" y="61976"/>
                </a:lnTo>
                <a:lnTo>
                  <a:pt x="179971" y="61163"/>
                </a:lnTo>
                <a:lnTo>
                  <a:pt x="180797" y="54813"/>
                </a:lnTo>
                <a:lnTo>
                  <a:pt x="184213" y="54813"/>
                </a:lnTo>
                <a:lnTo>
                  <a:pt x="188175" y="53543"/>
                </a:lnTo>
                <a:lnTo>
                  <a:pt x="190627" y="45923"/>
                </a:lnTo>
                <a:close/>
              </a:path>
              <a:path extrusionOk="0" h="1068070" w="1224915">
                <a:moveTo>
                  <a:pt x="190741" y="57353"/>
                </a:moveTo>
                <a:lnTo>
                  <a:pt x="187782" y="58623"/>
                </a:lnTo>
                <a:lnTo>
                  <a:pt x="184797" y="61544"/>
                </a:lnTo>
                <a:lnTo>
                  <a:pt x="185458" y="61417"/>
                </a:lnTo>
                <a:lnTo>
                  <a:pt x="185331" y="61163"/>
                </a:lnTo>
                <a:lnTo>
                  <a:pt x="190741" y="57353"/>
                </a:lnTo>
                <a:close/>
              </a:path>
              <a:path extrusionOk="0" h="1068070" w="1224915">
                <a:moveTo>
                  <a:pt x="266115" y="118668"/>
                </a:moveTo>
                <a:lnTo>
                  <a:pt x="264223" y="117830"/>
                </a:lnTo>
                <a:lnTo>
                  <a:pt x="253631" y="137439"/>
                </a:lnTo>
                <a:lnTo>
                  <a:pt x="266115" y="118668"/>
                </a:lnTo>
                <a:close/>
              </a:path>
              <a:path extrusionOk="0" h="1068070" w="1224915">
                <a:moveTo>
                  <a:pt x="275653" y="82232"/>
                </a:moveTo>
                <a:lnTo>
                  <a:pt x="273024" y="80060"/>
                </a:lnTo>
                <a:lnTo>
                  <a:pt x="274205" y="82397"/>
                </a:lnTo>
                <a:lnTo>
                  <a:pt x="274370" y="84683"/>
                </a:lnTo>
                <a:lnTo>
                  <a:pt x="274091" y="86804"/>
                </a:lnTo>
                <a:lnTo>
                  <a:pt x="275424" y="84620"/>
                </a:lnTo>
                <a:lnTo>
                  <a:pt x="275653" y="82232"/>
                </a:lnTo>
                <a:close/>
              </a:path>
              <a:path extrusionOk="0" h="1068070" w="1224915">
                <a:moveTo>
                  <a:pt x="278371" y="189953"/>
                </a:moveTo>
                <a:lnTo>
                  <a:pt x="276148" y="185623"/>
                </a:lnTo>
                <a:lnTo>
                  <a:pt x="276872" y="188163"/>
                </a:lnTo>
                <a:lnTo>
                  <a:pt x="278371" y="189953"/>
                </a:lnTo>
                <a:close/>
              </a:path>
              <a:path extrusionOk="0" h="1068070" w="1224915">
                <a:moveTo>
                  <a:pt x="373113" y="139725"/>
                </a:moveTo>
                <a:lnTo>
                  <a:pt x="371830" y="139941"/>
                </a:lnTo>
                <a:lnTo>
                  <a:pt x="370370" y="140335"/>
                </a:lnTo>
                <a:lnTo>
                  <a:pt x="368757" y="141008"/>
                </a:lnTo>
                <a:lnTo>
                  <a:pt x="370928" y="140728"/>
                </a:lnTo>
                <a:lnTo>
                  <a:pt x="372160" y="140220"/>
                </a:lnTo>
                <a:lnTo>
                  <a:pt x="373113" y="139725"/>
                </a:lnTo>
                <a:close/>
              </a:path>
              <a:path extrusionOk="0" h="1068070" w="1224915">
                <a:moveTo>
                  <a:pt x="387438" y="128524"/>
                </a:moveTo>
                <a:lnTo>
                  <a:pt x="383578" y="125907"/>
                </a:lnTo>
                <a:lnTo>
                  <a:pt x="380238" y="128828"/>
                </a:lnTo>
                <a:lnTo>
                  <a:pt x="377177" y="131622"/>
                </a:lnTo>
                <a:lnTo>
                  <a:pt x="374167" y="128638"/>
                </a:lnTo>
                <a:lnTo>
                  <a:pt x="369430" y="131927"/>
                </a:lnTo>
                <a:lnTo>
                  <a:pt x="377507" y="137109"/>
                </a:lnTo>
                <a:lnTo>
                  <a:pt x="373113" y="139725"/>
                </a:lnTo>
                <a:lnTo>
                  <a:pt x="381025" y="138112"/>
                </a:lnTo>
                <a:lnTo>
                  <a:pt x="382028" y="142392"/>
                </a:lnTo>
                <a:lnTo>
                  <a:pt x="387438" y="128524"/>
                </a:lnTo>
                <a:close/>
              </a:path>
              <a:path extrusionOk="0" h="1068070" w="1224915">
                <a:moveTo>
                  <a:pt x="441858" y="180949"/>
                </a:moveTo>
                <a:lnTo>
                  <a:pt x="441680" y="180949"/>
                </a:lnTo>
                <a:lnTo>
                  <a:pt x="441515" y="181063"/>
                </a:lnTo>
                <a:lnTo>
                  <a:pt x="441299" y="181114"/>
                </a:lnTo>
                <a:lnTo>
                  <a:pt x="441515" y="181622"/>
                </a:lnTo>
                <a:lnTo>
                  <a:pt x="441858" y="180949"/>
                </a:lnTo>
                <a:close/>
              </a:path>
              <a:path extrusionOk="0" h="1068070" w="1224915">
                <a:moveTo>
                  <a:pt x="455066" y="181394"/>
                </a:moveTo>
                <a:lnTo>
                  <a:pt x="444525" y="188518"/>
                </a:lnTo>
                <a:lnTo>
                  <a:pt x="443141" y="185801"/>
                </a:lnTo>
                <a:lnTo>
                  <a:pt x="441515" y="181622"/>
                </a:lnTo>
                <a:lnTo>
                  <a:pt x="429425" y="206463"/>
                </a:lnTo>
                <a:lnTo>
                  <a:pt x="455066" y="181394"/>
                </a:lnTo>
                <a:close/>
              </a:path>
              <a:path extrusionOk="0" h="1068070" w="1224915">
                <a:moveTo>
                  <a:pt x="493763" y="232613"/>
                </a:moveTo>
                <a:lnTo>
                  <a:pt x="488848" y="232613"/>
                </a:lnTo>
                <a:lnTo>
                  <a:pt x="490689" y="233883"/>
                </a:lnTo>
                <a:lnTo>
                  <a:pt x="490918" y="235153"/>
                </a:lnTo>
                <a:lnTo>
                  <a:pt x="493763" y="232613"/>
                </a:lnTo>
                <a:close/>
              </a:path>
              <a:path extrusionOk="0" h="1068070" w="1224915">
                <a:moveTo>
                  <a:pt x="508279" y="229895"/>
                </a:moveTo>
                <a:lnTo>
                  <a:pt x="507250" y="228803"/>
                </a:lnTo>
                <a:lnTo>
                  <a:pt x="501497" y="233895"/>
                </a:lnTo>
                <a:lnTo>
                  <a:pt x="508279" y="229895"/>
                </a:lnTo>
                <a:close/>
              </a:path>
              <a:path extrusionOk="0" h="1068070" w="1224915">
                <a:moveTo>
                  <a:pt x="513270" y="235153"/>
                </a:moveTo>
                <a:lnTo>
                  <a:pt x="510120" y="228803"/>
                </a:lnTo>
                <a:lnTo>
                  <a:pt x="508279" y="229895"/>
                </a:lnTo>
                <a:lnTo>
                  <a:pt x="513270" y="235153"/>
                </a:lnTo>
                <a:close/>
              </a:path>
              <a:path extrusionOk="0" h="1068070" w="1224915">
                <a:moveTo>
                  <a:pt x="575665" y="287794"/>
                </a:moveTo>
                <a:lnTo>
                  <a:pt x="575322" y="285127"/>
                </a:lnTo>
                <a:lnTo>
                  <a:pt x="574763" y="286905"/>
                </a:lnTo>
                <a:lnTo>
                  <a:pt x="572655" y="290245"/>
                </a:lnTo>
                <a:lnTo>
                  <a:pt x="574433" y="289420"/>
                </a:lnTo>
                <a:lnTo>
                  <a:pt x="575665" y="287794"/>
                </a:lnTo>
                <a:close/>
              </a:path>
              <a:path extrusionOk="0" h="1068070" w="1224915">
                <a:moveTo>
                  <a:pt x="642670" y="323367"/>
                </a:moveTo>
                <a:lnTo>
                  <a:pt x="640727" y="322783"/>
                </a:lnTo>
                <a:lnTo>
                  <a:pt x="641096" y="324053"/>
                </a:lnTo>
                <a:lnTo>
                  <a:pt x="642670" y="323367"/>
                </a:lnTo>
                <a:close/>
              </a:path>
              <a:path extrusionOk="0" h="1068070" w="1224915">
                <a:moveTo>
                  <a:pt x="649871" y="320243"/>
                </a:moveTo>
                <a:lnTo>
                  <a:pt x="642670" y="323367"/>
                </a:lnTo>
                <a:lnTo>
                  <a:pt x="649262" y="325323"/>
                </a:lnTo>
                <a:lnTo>
                  <a:pt x="649871" y="320243"/>
                </a:lnTo>
                <a:close/>
              </a:path>
              <a:path extrusionOk="0" h="1068070" w="1224915">
                <a:moveTo>
                  <a:pt x="710692" y="342950"/>
                </a:moveTo>
                <a:lnTo>
                  <a:pt x="708126" y="345236"/>
                </a:lnTo>
                <a:lnTo>
                  <a:pt x="706462" y="348691"/>
                </a:lnTo>
                <a:lnTo>
                  <a:pt x="707466" y="349859"/>
                </a:lnTo>
                <a:lnTo>
                  <a:pt x="709358" y="352196"/>
                </a:lnTo>
                <a:lnTo>
                  <a:pt x="710692" y="342950"/>
                </a:lnTo>
                <a:close/>
              </a:path>
              <a:path extrusionOk="0" h="1068070" w="1224915">
                <a:moveTo>
                  <a:pt x="716622" y="397713"/>
                </a:moveTo>
                <a:lnTo>
                  <a:pt x="715708" y="396443"/>
                </a:lnTo>
                <a:lnTo>
                  <a:pt x="715733" y="397713"/>
                </a:lnTo>
                <a:lnTo>
                  <a:pt x="716622" y="397713"/>
                </a:lnTo>
                <a:close/>
              </a:path>
              <a:path extrusionOk="0" h="1068070" w="1224915">
                <a:moveTo>
                  <a:pt x="716826" y="372313"/>
                </a:moveTo>
                <a:lnTo>
                  <a:pt x="715098" y="372872"/>
                </a:lnTo>
                <a:lnTo>
                  <a:pt x="715899" y="374434"/>
                </a:lnTo>
                <a:lnTo>
                  <a:pt x="716826" y="372313"/>
                </a:lnTo>
                <a:close/>
              </a:path>
              <a:path extrusionOk="0" h="1068070" w="1224915">
                <a:moveTo>
                  <a:pt x="721017" y="397713"/>
                </a:moveTo>
                <a:lnTo>
                  <a:pt x="716622" y="397713"/>
                </a:lnTo>
                <a:lnTo>
                  <a:pt x="719340" y="401523"/>
                </a:lnTo>
                <a:lnTo>
                  <a:pt x="721017" y="397713"/>
                </a:lnTo>
                <a:close/>
              </a:path>
              <a:path extrusionOk="0" h="1068070" w="1224915">
                <a:moveTo>
                  <a:pt x="745045" y="406603"/>
                </a:moveTo>
                <a:lnTo>
                  <a:pt x="743254" y="405333"/>
                </a:lnTo>
                <a:lnTo>
                  <a:pt x="743077" y="405447"/>
                </a:lnTo>
                <a:lnTo>
                  <a:pt x="745045" y="406603"/>
                </a:lnTo>
                <a:close/>
              </a:path>
              <a:path extrusionOk="0" h="1068070" w="1224915">
                <a:moveTo>
                  <a:pt x="768680" y="407631"/>
                </a:moveTo>
                <a:lnTo>
                  <a:pt x="767727" y="406400"/>
                </a:lnTo>
                <a:lnTo>
                  <a:pt x="761212" y="417766"/>
                </a:lnTo>
                <a:lnTo>
                  <a:pt x="768680" y="407631"/>
                </a:lnTo>
                <a:close/>
              </a:path>
              <a:path extrusionOk="0" h="1068070" w="1224915">
                <a:moveTo>
                  <a:pt x="833297" y="444347"/>
                </a:moveTo>
                <a:lnTo>
                  <a:pt x="831519" y="441947"/>
                </a:lnTo>
                <a:lnTo>
                  <a:pt x="826947" y="441667"/>
                </a:lnTo>
                <a:lnTo>
                  <a:pt x="825106" y="439280"/>
                </a:lnTo>
                <a:lnTo>
                  <a:pt x="827633" y="442899"/>
                </a:lnTo>
                <a:lnTo>
                  <a:pt x="827722" y="447370"/>
                </a:lnTo>
                <a:lnTo>
                  <a:pt x="828548" y="449046"/>
                </a:lnTo>
                <a:lnTo>
                  <a:pt x="833297" y="444347"/>
                </a:lnTo>
                <a:close/>
              </a:path>
              <a:path extrusionOk="0" h="1068070" w="1224915">
                <a:moveTo>
                  <a:pt x="912799" y="547573"/>
                </a:moveTo>
                <a:lnTo>
                  <a:pt x="902601" y="545033"/>
                </a:lnTo>
                <a:lnTo>
                  <a:pt x="899807" y="542493"/>
                </a:lnTo>
                <a:lnTo>
                  <a:pt x="900595" y="543763"/>
                </a:lnTo>
                <a:lnTo>
                  <a:pt x="901484" y="546303"/>
                </a:lnTo>
                <a:lnTo>
                  <a:pt x="901039" y="547573"/>
                </a:lnTo>
                <a:lnTo>
                  <a:pt x="879462" y="546303"/>
                </a:lnTo>
                <a:lnTo>
                  <a:pt x="880579" y="542493"/>
                </a:lnTo>
                <a:lnTo>
                  <a:pt x="884199" y="541223"/>
                </a:lnTo>
                <a:lnTo>
                  <a:pt x="887831" y="539953"/>
                </a:lnTo>
                <a:lnTo>
                  <a:pt x="884758" y="538683"/>
                </a:lnTo>
                <a:lnTo>
                  <a:pt x="879741" y="541223"/>
                </a:lnTo>
                <a:lnTo>
                  <a:pt x="875779" y="538683"/>
                </a:lnTo>
                <a:lnTo>
                  <a:pt x="882751" y="533603"/>
                </a:lnTo>
                <a:lnTo>
                  <a:pt x="883970" y="532333"/>
                </a:lnTo>
                <a:lnTo>
                  <a:pt x="888834" y="527253"/>
                </a:lnTo>
                <a:lnTo>
                  <a:pt x="896467" y="528523"/>
                </a:lnTo>
                <a:lnTo>
                  <a:pt x="890651" y="527253"/>
                </a:lnTo>
                <a:lnTo>
                  <a:pt x="879017" y="524713"/>
                </a:lnTo>
                <a:lnTo>
                  <a:pt x="880973" y="520903"/>
                </a:lnTo>
                <a:lnTo>
                  <a:pt x="880859" y="512013"/>
                </a:lnTo>
                <a:lnTo>
                  <a:pt x="884478" y="510743"/>
                </a:lnTo>
                <a:lnTo>
                  <a:pt x="879348" y="506933"/>
                </a:lnTo>
                <a:lnTo>
                  <a:pt x="860729" y="501853"/>
                </a:lnTo>
                <a:lnTo>
                  <a:pt x="856272" y="496773"/>
                </a:lnTo>
                <a:lnTo>
                  <a:pt x="855865" y="496328"/>
                </a:lnTo>
                <a:lnTo>
                  <a:pt x="856272" y="496049"/>
                </a:lnTo>
                <a:lnTo>
                  <a:pt x="856767" y="495655"/>
                </a:lnTo>
                <a:lnTo>
                  <a:pt x="855675" y="496100"/>
                </a:lnTo>
                <a:lnTo>
                  <a:pt x="855154" y="495503"/>
                </a:lnTo>
                <a:lnTo>
                  <a:pt x="853592" y="496773"/>
                </a:lnTo>
                <a:lnTo>
                  <a:pt x="849134" y="496773"/>
                </a:lnTo>
                <a:lnTo>
                  <a:pt x="845540" y="489153"/>
                </a:lnTo>
                <a:lnTo>
                  <a:pt x="842200" y="481533"/>
                </a:lnTo>
                <a:lnTo>
                  <a:pt x="840854" y="480263"/>
                </a:lnTo>
                <a:lnTo>
                  <a:pt x="836815" y="476453"/>
                </a:lnTo>
                <a:lnTo>
                  <a:pt x="827112" y="473913"/>
                </a:lnTo>
                <a:lnTo>
                  <a:pt x="827989" y="471373"/>
                </a:lnTo>
                <a:lnTo>
                  <a:pt x="832802" y="457403"/>
                </a:lnTo>
                <a:lnTo>
                  <a:pt x="827620" y="458673"/>
                </a:lnTo>
                <a:lnTo>
                  <a:pt x="824103" y="465023"/>
                </a:lnTo>
                <a:lnTo>
                  <a:pt x="819404" y="471373"/>
                </a:lnTo>
                <a:lnTo>
                  <a:pt x="810717" y="471373"/>
                </a:lnTo>
                <a:lnTo>
                  <a:pt x="806704" y="467563"/>
                </a:lnTo>
                <a:lnTo>
                  <a:pt x="809282" y="462483"/>
                </a:lnTo>
                <a:lnTo>
                  <a:pt x="814057" y="457403"/>
                </a:lnTo>
                <a:lnTo>
                  <a:pt x="815771" y="454863"/>
                </a:lnTo>
                <a:lnTo>
                  <a:pt x="816622" y="453593"/>
                </a:lnTo>
                <a:lnTo>
                  <a:pt x="808329" y="454863"/>
                </a:lnTo>
                <a:lnTo>
                  <a:pt x="799439" y="454863"/>
                </a:lnTo>
                <a:lnTo>
                  <a:pt x="792492" y="452323"/>
                </a:lnTo>
                <a:lnTo>
                  <a:pt x="790028" y="443433"/>
                </a:lnTo>
                <a:lnTo>
                  <a:pt x="794550" y="443433"/>
                </a:lnTo>
                <a:lnTo>
                  <a:pt x="794994" y="447243"/>
                </a:lnTo>
                <a:lnTo>
                  <a:pt x="798118" y="448513"/>
                </a:lnTo>
                <a:lnTo>
                  <a:pt x="798093" y="443433"/>
                </a:lnTo>
                <a:lnTo>
                  <a:pt x="798068" y="437083"/>
                </a:lnTo>
                <a:lnTo>
                  <a:pt x="807999" y="435813"/>
                </a:lnTo>
                <a:lnTo>
                  <a:pt x="813879" y="435813"/>
                </a:lnTo>
                <a:lnTo>
                  <a:pt x="817118" y="434543"/>
                </a:lnTo>
                <a:lnTo>
                  <a:pt x="819188" y="428193"/>
                </a:lnTo>
                <a:lnTo>
                  <a:pt x="806094" y="434543"/>
                </a:lnTo>
                <a:lnTo>
                  <a:pt x="798703" y="430733"/>
                </a:lnTo>
                <a:lnTo>
                  <a:pt x="786384" y="424383"/>
                </a:lnTo>
                <a:lnTo>
                  <a:pt x="773417" y="430733"/>
                </a:lnTo>
                <a:lnTo>
                  <a:pt x="773607" y="425653"/>
                </a:lnTo>
                <a:lnTo>
                  <a:pt x="773760" y="421843"/>
                </a:lnTo>
                <a:lnTo>
                  <a:pt x="774649" y="423113"/>
                </a:lnTo>
                <a:lnTo>
                  <a:pt x="776046" y="421843"/>
                </a:lnTo>
                <a:lnTo>
                  <a:pt x="776935" y="423113"/>
                </a:lnTo>
                <a:lnTo>
                  <a:pt x="776338" y="421843"/>
                </a:lnTo>
                <a:lnTo>
                  <a:pt x="774547" y="418033"/>
                </a:lnTo>
                <a:lnTo>
                  <a:pt x="766838" y="420573"/>
                </a:lnTo>
                <a:lnTo>
                  <a:pt x="757478" y="425653"/>
                </a:lnTo>
                <a:lnTo>
                  <a:pt x="750176" y="423113"/>
                </a:lnTo>
                <a:lnTo>
                  <a:pt x="748334" y="418033"/>
                </a:lnTo>
                <a:lnTo>
                  <a:pt x="748830" y="412953"/>
                </a:lnTo>
                <a:lnTo>
                  <a:pt x="753465" y="411683"/>
                </a:lnTo>
                <a:lnTo>
                  <a:pt x="741133" y="410413"/>
                </a:lnTo>
                <a:lnTo>
                  <a:pt x="739292" y="407873"/>
                </a:lnTo>
                <a:lnTo>
                  <a:pt x="743077" y="405447"/>
                </a:lnTo>
                <a:lnTo>
                  <a:pt x="738568" y="402793"/>
                </a:lnTo>
                <a:lnTo>
                  <a:pt x="732104" y="398983"/>
                </a:lnTo>
                <a:lnTo>
                  <a:pt x="732713" y="397713"/>
                </a:lnTo>
                <a:lnTo>
                  <a:pt x="728040" y="400253"/>
                </a:lnTo>
                <a:lnTo>
                  <a:pt x="719620" y="401523"/>
                </a:lnTo>
                <a:lnTo>
                  <a:pt x="715822" y="402793"/>
                </a:lnTo>
                <a:lnTo>
                  <a:pt x="715759" y="398983"/>
                </a:lnTo>
                <a:lnTo>
                  <a:pt x="715733" y="397713"/>
                </a:lnTo>
                <a:lnTo>
                  <a:pt x="709866" y="397713"/>
                </a:lnTo>
                <a:lnTo>
                  <a:pt x="712203" y="390093"/>
                </a:lnTo>
                <a:lnTo>
                  <a:pt x="722680" y="388823"/>
                </a:lnTo>
                <a:lnTo>
                  <a:pt x="726249" y="393903"/>
                </a:lnTo>
                <a:lnTo>
                  <a:pt x="728078" y="388823"/>
                </a:lnTo>
                <a:lnTo>
                  <a:pt x="728992" y="386283"/>
                </a:lnTo>
                <a:lnTo>
                  <a:pt x="730364" y="382473"/>
                </a:lnTo>
                <a:lnTo>
                  <a:pt x="725995" y="381203"/>
                </a:lnTo>
                <a:lnTo>
                  <a:pt x="718731" y="379933"/>
                </a:lnTo>
                <a:lnTo>
                  <a:pt x="715899" y="374434"/>
                </a:lnTo>
                <a:lnTo>
                  <a:pt x="714044" y="378663"/>
                </a:lnTo>
                <a:lnTo>
                  <a:pt x="704176" y="386283"/>
                </a:lnTo>
                <a:lnTo>
                  <a:pt x="705510" y="382473"/>
                </a:lnTo>
                <a:lnTo>
                  <a:pt x="706399" y="379933"/>
                </a:lnTo>
                <a:lnTo>
                  <a:pt x="705675" y="374853"/>
                </a:lnTo>
                <a:lnTo>
                  <a:pt x="708863" y="374853"/>
                </a:lnTo>
                <a:lnTo>
                  <a:pt x="715098" y="372872"/>
                </a:lnTo>
                <a:lnTo>
                  <a:pt x="714159" y="371043"/>
                </a:lnTo>
                <a:lnTo>
                  <a:pt x="722795" y="373583"/>
                </a:lnTo>
                <a:lnTo>
                  <a:pt x="723468" y="371043"/>
                </a:lnTo>
                <a:lnTo>
                  <a:pt x="725462" y="363423"/>
                </a:lnTo>
                <a:lnTo>
                  <a:pt x="724471" y="357073"/>
                </a:lnTo>
                <a:lnTo>
                  <a:pt x="722109" y="351993"/>
                </a:lnTo>
                <a:lnTo>
                  <a:pt x="720674" y="343103"/>
                </a:lnTo>
                <a:lnTo>
                  <a:pt x="719239" y="350723"/>
                </a:lnTo>
                <a:lnTo>
                  <a:pt x="716953" y="360883"/>
                </a:lnTo>
                <a:lnTo>
                  <a:pt x="712774" y="371043"/>
                </a:lnTo>
                <a:lnTo>
                  <a:pt x="705662" y="374840"/>
                </a:lnTo>
                <a:lnTo>
                  <a:pt x="705561" y="374434"/>
                </a:lnTo>
                <a:lnTo>
                  <a:pt x="705065" y="371043"/>
                </a:lnTo>
                <a:lnTo>
                  <a:pt x="704088" y="369773"/>
                </a:lnTo>
                <a:lnTo>
                  <a:pt x="703110" y="368503"/>
                </a:lnTo>
                <a:lnTo>
                  <a:pt x="695413" y="369773"/>
                </a:lnTo>
                <a:lnTo>
                  <a:pt x="702221" y="362153"/>
                </a:lnTo>
                <a:lnTo>
                  <a:pt x="696760" y="360883"/>
                </a:lnTo>
                <a:lnTo>
                  <a:pt x="691680" y="357073"/>
                </a:lnTo>
                <a:lnTo>
                  <a:pt x="701052" y="346913"/>
                </a:lnTo>
                <a:lnTo>
                  <a:pt x="693305" y="345643"/>
                </a:lnTo>
                <a:lnTo>
                  <a:pt x="689114" y="351993"/>
                </a:lnTo>
                <a:lnTo>
                  <a:pt x="682091" y="353263"/>
                </a:lnTo>
                <a:lnTo>
                  <a:pt x="680300" y="349453"/>
                </a:lnTo>
                <a:lnTo>
                  <a:pt x="681139" y="344373"/>
                </a:lnTo>
                <a:lnTo>
                  <a:pt x="681355" y="343103"/>
                </a:lnTo>
                <a:lnTo>
                  <a:pt x="681913" y="341833"/>
                </a:lnTo>
                <a:lnTo>
                  <a:pt x="684149" y="336753"/>
                </a:lnTo>
                <a:lnTo>
                  <a:pt x="687565" y="330403"/>
                </a:lnTo>
                <a:lnTo>
                  <a:pt x="683374" y="329133"/>
                </a:lnTo>
                <a:lnTo>
                  <a:pt x="680720" y="335483"/>
                </a:lnTo>
                <a:lnTo>
                  <a:pt x="677189" y="341833"/>
                </a:lnTo>
                <a:lnTo>
                  <a:pt x="670331" y="341833"/>
                </a:lnTo>
                <a:lnTo>
                  <a:pt x="666292" y="336753"/>
                </a:lnTo>
                <a:lnTo>
                  <a:pt x="660425" y="332943"/>
                </a:lnTo>
                <a:lnTo>
                  <a:pt x="652665" y="331673"/>
                </a:lnTo>
                <a:lnTo>
                  <a:pt x="642950" y="330403"/>
                </a:lnTo>
                <a:lnTo>
                  <a:pt x="641464" y="325323"/>
                </a:lnTo>
                <a:lnTo>
                  <a:pt x="641096" y="324053"/>
                </a:lnTo>
                <a:lnTo>
                  <a:pt x="638162" y="325323"/>
                </a:lnTo>
                <a:lnTo>
                  <a:pt x="637209" y="324053"/>
                </a:lnTo>
                <a:lnTo>
                  <a:pt x="639724" y="321513"/>
                </a:lnTo>
                <a:lnTo>
                  <a:pt x="641007" y="320243"/>
                </a:lnTo>
                <a:lnTo>
                  <a:pt x="634365" y="320243"/>
                </a:lnTo>
                <a:lnTo>
                  <a:pt x="631913" y="330403"/>
                </a:lnTo>
                <a:lnTo>
                  <a:pt x="623392" y="329133"/>
                </a:lnTo>
                <a:lnTo>
                  <a:pt x="618566" y="329133"/>
                </a:lnTo>
                <a:lnTo>
                  <a:pt x="618248" y="326593"/>
                </a:lnTo>
                <a:lnTo>
                  <a:pt x="617753" y="322783"/>
                </a:lnTo>
                <a:lnTo>
                  <a:pt x="617435" y="320243"/>
                </a:lnTo>
                <a:lnTo>
                  <a:pt x="614857" y="310083"/>
                </a:lnTo>
                <a:lnTo>
                  <a:pt x="605713" y="308813"/>
                </a:lnTo>
                <a:lnTo>
                  <a:pt x="606209" y="303733"/>
                </a:lnTo>
                <a:lnTo>
                  <a:pt x="611898" y="302463"/>
                </a:lnTo>
                <a:lnTo>
                  <a:pt x="614692" y="297383"/>
                </a:lnTo>
                <a:lnTo>
                  <a:pt x="604545" y="298653"/>
                </a:lnTo>
                <a:lnTo>
                  <a:pt x="598385" y="298653"/>
                </a:lnTo>
                <a:lnTo>
                  <a:pt x="592162" y="299923"/>
                </a:lnTo>
                <a:lnTo>
                  <a:pt x="581799" y="302463"/>
                </a:lnTo>
                <a:lnTo>
                  <a:pt x="579843" y="289763"/>
                </a:lnTo>
                <a:lnTo>
                  <a:pt x="576872" y="297383"/>
                </a:lnTo>
                <a:lnTo>
                  <a:pt x="570242" y="303733"/>
                </a:lnTo>
                <a:lnTo>
                  <a:pt x="561454" y="307543"/>
                </a:lnTo>
                <a:lnTo>
                  <a:pt x="552018" y="310083"/>
                </a:lnTo>
                <a:lnTo>
                  <a:pt x="550900" y="316433"/>
                </a:lnTo>
                <a:lnTo>
                  <a:pt x="549846" y="320243"/>
                </a:lnTo>
                <a:lnTo>
                  <a:pt x="549681" y="322783"/>
                </a:lnTo>
                <a:lnTo>
                  <a:pt x="535355" y="321513"/>
                </a:lnTo>
                <a:lnTo>
                  <a:pt x="535571" y="318973"/>
                </a:lnTo>
                <a:lnTo>
                  <a:pt x="539419" y="316433"/>
                </a:lnTo>
                <a:lnTo>
                  <a:pt x="542836" y="313893"/>
                </a:lnTo>
                <a:lnTo>
                  <a:pt x="544550" y="312623"/>
                </a:lnTo>
                <a:lnTo>
                  <a:pt x="543217" y="312623"/>
                </a:lnTo>
                <a:lnTo>
                  <a:pt x="541870" y="313893"/>
                </a:lnTo>
                <a:lnTo>
                  <a:pt x="540753" y="313893"/>
                </a:lnTo>
                <a:lnTo>
                  <a:pt x="540524" y="310083"/>
                </a:lnTo>
                <a:lnTo>
                  <a:pt x="540372" y="307543"/>
                </a:lnTo>
                <a:lnTo>
                  <a:pt x="547001" y="302463"/>
                </a:lnTo>
                <a:lnTo>
                  <a:pt x="554253" y="297383"/>
                </a:lnTo>
                <a:lnTo>
                  <a:pt x="553745" y="301193"/>
                </a:lnTo>
                <a:lnTo>
                  <a:pt x="552640" y="307543"/>
                </a:lnTo>
                <a:lnTo>
                  <a:pt x="558304" y="303733"/>
                </a:lnTo>
                <a:lnTo>
                  <a:pt x="563791" y="298653"/>
                </a:lnTo>
                <a:lnTo>
                  <a:pt x="565429" y="297383"/>
                </a:lnTo>
                <a:lnTo>
                  <a:pt x="568706" y="294843"/>
                </a:lnTo>
                <a:lnTo>
                  <a:pt x="571665" y="291033"/>
                </a:lnTo>
                <a:lnTo>
                  <a:pt x="572655" y="289763"/>
                </a:lnTo>
                <a:lnTo>
                  <a:pt x="571030" y="289763"/>
                </a:lnTo>
                <a:lnTo>
                  <a:pt x="568909" y="291033"/>
                </a:lnTo>
                <a:lnTo>
                  <a:pt x="567080" y="289763"/>
                </a:lnTo>
                <a:lnTo>
                  <a:pt x="569137" y="288493"/>
                </a:lnTo>
                <a:lnTo>
                  <a:pt x="570814" y="287223"/>
                </a:lnTo>
                <a:lnTo>
                  <a:pt x="571868" y="284683"/>
                </a:lnTo>
                <a:lnTo>
                  <a:pt x="568972" y="285953"/>
                </a:lnTo>
                <a:lnTo>
                  <a:pt x="565175" y="288493"/>
                </a:lnTo>
                <a:lnTo>
                  <a:pt x="568147" y="282143"/>
                </a:lnTo>
                <a:lnTo>
                  <a:pt x="569937" y="278333"/>
                </a:lnTo>
                <a:lnTo>
                  <a:pt x="572312" y="273253"/>
                </a:lnTo>
                <a:lnTo>
                  <a:pt x="568083" y="278333"/>
                </a:lnTo>
                <a:lnTo>
                  <a:pt x="566521" y="274523"/>
                </a:lnTo>
                <a:lnTo>
                  <a:pt x="560832" y="260553"/>
                </a:lnTo>
                <a:lnTo>
                  <a:pt x="555028" y="262585"/>
                </a:lnTo>
                <a:lnTo>
                  <a:pt x="555028" y="284683"/>
                </a:lnTo>
                <a:lnTo>
                  <a:pt x="554977" y="289763"/>
                </a:lnTo>
                <a:lnTo>
                  <a:pt x="552742" y="289763"/>
                </a:lnTo>
                <a:lnTo>
                  <a:pt x="551078" y="287223"/>
                </a:lnTo>
                <a:lnTo>
                  <a:pt x="550570" y="283413"/>
                </a:lnTo>
                <a:lnTo>
                  <a:pt x="553974" y="282143"/>
                </a:lnTo>
                <a:lnTo>
                  <a:pt x="555028" y="284683"/>
                </a:lnTo>
                <a:lnTo>
                  <a:pt x="555028" y="262585"/>
                </a:lnTo>
                <a:lnTo>
                  <a:pt x="546303" y="265633"/>
                </a:lnTo>
                <a:lnTo>
                  <a:pt x="531241" y="270713"/>
                </a:lnTo>
                <a:lnTo>
                  <a:pt x="516229" y="274523"/>
                </a:lnTo>
                <a:lnTo>
                  <a:pt x="501904" y="273253"/>
                </a:lnTo>
                <a:lnTo>
                  <a:pt x="508241" y="268173"/>
                </a:lnTo>
                <a:lnTo>
                  <a:pt x="512686" y="261823"/>
                </a:lnTo>
                <a:lnTo>
                  <a:pt x="516712" y="255473"/>
                </a:lnTo>
                <a:lnTo>
                  <a:pt x="520954" y="249123"/>
                </a:lnTo>
                <a:lnTo>
                  <a:pt x="521804" y="247853"/>
                </a:lnTo>
                <a:lnTo>
                  <a:pt x="522389" y="254203"/>
                </a:lnTo>
                <a:lnTo>
                  <a:pt x="528421" y="255473"/>
                </a:lnTo>
                <a:lnTo>
                  <a:pt x="536397" y="255473"/>
                </a:lnTo>
                <a:lnTo>
                  <a:pt x="542823" y="259283"/>
                </a:lnTo>
                <a:lnTo>
                  <a:pt x="539699" y="255473"/>
                </a:lnTo>
                <a:lnTo>
                  <a:pt x="544436" y="250393"/>
                </a:lnTo>
                <a:lnTo>
                  <a:pt x="546785" y="249123"/>
                </a:lnTo>
                <a:lnTo>
                  <a:pt x="525373" y="249123"/>
                </a:lnTo>
                <a:lnTo>
                  <a:pt x="526503" y="247853"/>
                </a:lnTo>
                <a:lnTo>
                  <a:pt x="527634" y="246583"/>
                </a:lnTo>
                <a:lnTo>
                  <a:pt x="529907" y="244043"/>
                </a:lnTo>
                <a:lnTo>
                  <a:pt x="532168" y="241503"/>
                </a:lnTo>
                <a:lnTo>
                  <a:pt x="527431" y="240233"/>
                </a:lnTo>
                <a:lnTo>
                  <a:pt x="526313" y="233883"/>
                </a:lnTo>
                <a:lnTo>
                  <a:pt x="518972" y="244043"/>
                </a:lnTo>
                <a:lnTo>
                  <a:pt x="511835" y="244043"/>
                </a:lnTo>
                <a:lnTo>
                  <a:pt x="504761" y="241503"/>
                </a:lnTo>
                <a:lnTo>
                  <a:pt x="497611" y="240233"/>
                </a:lnTo>
                <a:lnTo>
                  <a:pt x="499173" y="237693"/>
                </a:lnTo>
                <a:lnTo>
                  <a:pt x="501497" y="233895"/>
                </a:lnTo>
                <a:lnTo>
                  <a:pt x="492696" y="237693"/>
                </a:lnTo>
                <a:lnTo>
                  <a:pt x="488848" y="232613"/>
                </a:lnTo>
                <a:lnTo>
                  <a:pt x="488315" y="232613"/>
                </a:lnTo>
                <a:lnTo>
                  <a:pt x="486981" y="231343"/>
                </a:lnTo>
                <a:lnTo>
                  <a:pt x="485648" y="230073"/>
                </a:lnTo>
                <a:lnTo>
                  <a:pt x="484327" y="228803"/>
                </a:lnTo>
                <a:lnTo>
                  <a:pt x="482904" y="224993"/>
                </a:lnTo>
                <a:lnTo>
                  <a:pt x="485178" y="221183"/>
                </a:lnTo>
                <a:lnTo>
                  <a:pt x="486956" y="221183"/>
                </a:lnTo>
                <a:lnTo>
                  <a:pt x="477177" y="213563"/>
                </a:lnTo>
                <a:lnTo>
                  <a:pt x="473989" y="212293"/>
                </a:lnTo>
                <a:lnTo>
                  <a:pt x="464413" y="208483"/>
                </a:lnTo>
                <a:lnTo>
                  <a:pt x="451269" y="205943"/>
                </a:lnTo>
                <a:lnTo>
                  <a:pt x="440296" y="212293"/>
                </a:lnTo>
                <a:lnTo>
                  <a:pt x="443039" y="208483"/>
                </a:lnTo>
                <a:lnTo>
                  <a:pt x="448094" y="202133"/>
                </a:lnTo>
                <a:lnTo>
                  <a:pt x="453453" y="195783"/>
                </a:lnTo>
                <a:lnTo>
                  <a:pt x="457073" y="191973"/>
                </a:lnTo>
                <a:lnTo>
                  <a:pt x="402158" y="230073"/>
                </a:lnTo>
                <a:lnTo>
                  <a:pt x="403009" y="228803"/>
                </a:lnTo>
                <a:lnTo>
                  <a:pt x="409016" y="219913"/>
                </a:lnTo>
                <a:lnTo>
                  <a:pt x="410730" y="217373"/>
                </a:lnTo>
                <a:lnTo>
                  <a:pt x="416623" y="207213"/>
                </a:lnTo>
                <a:lnTo>
                  <a:pt x="420306" y="200863"/>
                </a:lnTo>
                <a:lnTo>
                  <a:pt x="424980" y="194513"/>
                </a:lnTo>
                <a:lnTo>
                  <a:pt x="430580" y="186893"/>
                </a:lnTo>
                <a:lnTo>
                  <a:pt x="441299" y="180543"/>
                </a:lnTo>
                <a:lnTo>
                  <a:pt x="439839" y="176733"/>
                </a:lnTo>
                <a:lnTo>
                  <a:pt x="437946" y="171653"/>
                </a:lnTo>
                <a:lnTo>
                  <a:pt x="429082" y="172923"/>
                </a:lnTo>
                <a:lnTo>
                  <a:pt x="428028" y="178003"/>
                </a:lnTo>
                <a:lnTo>
                  <a:pt x="424865" y="185623"/>
                </a:lnTo>
                <a:lnTo>
                  <a:pt x="420966" y="191973"/>
                </a:lnTo>
                <a:lnTo>
                  <a:pt x="417715" y="194513"/>
                </a:lnTo>
                <a:lnTo>
                  <a:pt x="418185" y="190703"/>
                </a:lnTo>
                <a:lnTo>
                  <a:pt x="418820" y="185623"/>
                </a:lnTo>
                <a:lnTo>
                  <a:pt x="418985" y="184353"/>
                </a:lnTo>
                <a:lnTo>
                  <a:pt x="418947" y="179273"/>
                </a:lnTo>
                <a:lnTo>
                  <a:pt x="418274" y="175463"/>
                </a:lnTo>
                <a:lnTo>
                  <a:pt x="417601" y="165303"/>
                </a:lnTo>
                <a:lnTo>
                  <a:pt x="415480" y="170383"/>
                </a:lnTo>
                <a:lnTo>
                  <a:pt x="409562" y="178003"/>
                </a:lnTo>
                <a:lnTo>
                  <a:pt x="402691" y="184353"/>
                </a:lnTo>
                <a:lnTo>
                  <a:pt x="397751" y="185623"/>
                </a:lnTo>
                <a:lnTo>
                  <a:pt x="400177" y="181813"/>
                </a:lnTo>
                <a:lnTo>
                  <a:pt x="400977" y="180543"/>
                </a:lnTo>
                <a:lnTo>
                  <a:pt x="403783" y="176733"/>
                </a:lnTo>
                <a:lnTo>
                  <a:pt x="405650" y="174193"/>
                </a:lnTo>
                <a:lnTo>
                  <a:pt x="410387" y="166573"/>
                </a:lnTo>
                <a:lnTo>
                  <a:pt x="413804" y="164033"/>
                </a:lnTo>
                <a:lnTo>
                  <a:pt x="389280" y="176733"/>
                </a:lnTo>
                <a:lnTo>
                  <a:pt x="393319" y="172923"/>
                </a:lnTo>
                <a:lnTo>
                  <a:pt x="397230" y="166573"/>
                </a:lnTo>
                <a:lnTo>
                  <a:pt x="400405" y="158953"/>
                </a:lnTo>
                <a:lnTo>
                  <a:pt x="400761" y="157683"/>
                </a:lnTo>
                <a:lnTo>
                  <a:pt x="398043" y="153873"/>
                </a:lnTo>
                <a:lnTo>
                  <a:pt x="392620" y="146253"/>
                </a:lnTo>
                <a:lnTo>
                  <a:pt x="388327" y="146253"/>
                </a:lnTo>
                <a:lnTo>
                  <a:pt x="390055" y="153873"/>
                </a:lnTo>
                <a:lnTo>
                  <a:pt x="380479" y="152603"/>
                </a:lnTo>
                <a:lnTo>
                  <a:pt x="369087" y="158953"/>
                </a:lnTo>
                <a:lnTo>
                  <a:pt x="357517" y="166573"/>
                </a:lnTo>
                <a:lnTo>
                  <a:pt x="347408" y="166573"/>
                </a:lnTo>
                <a:lnTo>
                  <a:pt x="352234" y="161493"/>
                </a:lnTo>
                <a:lnTo>
                  <a:pt x="358432" y="152603"/>
                </a:lnTo>
                <a:lnTo>
                  <a:pt x="362953" y="142443"/>
                </a:lnTo>
                <a:lnTo>
                  <a:pt x="362737" y="136093"/>
                </a:lnTo>
                <a:lnTo>
                  <a:pt x="351497" y="146253"/>
                </a:lnTo>
                <a:lnTo>
                  <a:pt x="334924" y="161493"/>
                </a:lnTo>
                <a:lnTo>
                  <a:pt x="317195" y="174193"/>
                </a:lnTo>
                <a:lnTo>
                  <a:pt x="302463" y="181813"/>
                </a:lnTo>
                <a:lnTo>
                  <a:pt x="303822" y="175463"/>
                </a:lnTo>
                <a:lnTo>
                  <a:pt x="304088" y="174193"/>
                </a:lnTo>
                <a:lnTo>
                  <a:pt x="291541" y="175463"/>
                </a:lnTo>
                <a:lnTo>
                  <a:pt x="301066" y="167843"/>
                </a:lnTo>
                <a:lnTo>
                  <a:pt x="305816" y="164033"/>
                </a:lnTo>
                <a:lnTo>
                  <a:pt x="319125" y="153873"/>
                </a:lnTo>
                <a:lnTo>
                  <a:pt x="320776" y="152603"/>
                </a:lnTo>
                <a:lnTo>
                  <a:pt x="324104" y="150063"/>
                </a:lnTo>
                <a:lnTo>
                  <a:pt x="342696" y="138633"/>
                </a:lnTo>
                <a:lnTo>
                  <a:pt x="349211" y="134823"/>
                </a:lnTo>
                <a:lnTo>
                  <a:pt x="357886" y="129743"/>
                </a:lnTo>
                <a:lnTo>
                  <a:pt x="356044" y="120853"/>
                </a:lnTo>
                <a:lnTo>
                  <a:pt x="360959" y="120853"/>
                </a:lnTo>
                <a:lnTo>
                  <a:pt x="353428" y="117043"/>
                </a:lnTo>
                <a:lnTo>
                  <a:pt x="354063" y="111963"/>
                </a:lnTo>
                <a:lnTo>
                  <a:pt x="354380" y="109423"/>
                </a:lnTo>
                <a:lnTo>
                  <a:pt x="362686" y="110693"/>
                </a:lnTo>
                <a:lnTo>
                  <a:pt x="364972" y="111963"/>
                </a:lnTo>
                <a:lnTo>
                  <a:pt x="362318" y="109423"/>
                </a:lnTo>
                <a:lnTo>
                  <a:pt x="350418" y="97993"/>
                </a:lnTo>
                <a:lnTo>
                  <a:pt x="344284" y="104343"/>
                </a:lnTo>
                <a:lnTo>
                  <a:pt x="336994" y="106883"/>
                </a:lnTo>
                <a:lnTo>
                  <a:pt x="329958" y="108153"/>
                </a:lnTo>
                <a:lnTo>
                  <a:pt x="324548" y="113233"/>
                </a:lnTo>
                <a:lnTo>
                  <a:pt x="350418" y="111963"/>
                </a:lnTo>
                <a:lnTo>
                  <a:pt x="342392" y="122123"/>
                </a:lnTo>
                <a:lnTo>
                  <a:pt x="330631" y="129743"/>
                </a:lnTo>
                <a:lnTo>
                  <a:pt x="318236" y="134823"/>
                </a:lnTo>
                <a:lnTo>
                  <a:pt x="308267" y="131013"/>
                </a:lnTo>
                <a:lnTo>
                  <a:pt x="310718" y="125933"/>
                </a:lnTo>
                <a:lnTo>
                  <a:pt x="316268" y="118313"/>
                </a:lnTo>
                <a:lnTo>
                  <a:pt x="322262" y="110693"/>
                </a:lnTo>
                <a:lnTo>
                  <a:pt x="323189" y="109423"/>
                </a:lnTo>
                <a:lnTo>
                  <a:pt x="325996" y="105613"/>
                </a:lnTo>
                <a:lnTo>
                  <a:pt x="321983" y="109423"/>
                </a:lnTo>
                <a:lnTo>
                  <a:pt x="309664" y="108153"/>
                </a:lnTo>
                <a:lnTo>
                  <a:pt x="310388" y="104343"/>
                </a:lnTo>
                <a:lnTo>
                  <a:pt x="319468" y="100533"/>
                </a:lnTo>
                <a:lnTo>
                  <a:pt x="314490" y="97993"/>
                </a:lnTo>
                <a:lnTo>
                  <a:pt x="307403" y="100533"/>
                </a:lnTo>
                <a:lnTo>
                  <a:pt x="300863" y="100533"/>
                </a:lnTo>
                <a:lnTo>
                  <a:pt x="297510" y="94183"/>
                </a:lnTo>
                <a:lnTo>
                  <a:pt x="296583" y="90373"/>
                </a:lnTo>
                <a:lnTo>
                  <a:pt x="296468" y="84023"/>
                </a:lnTo>
                <a:lnTo>
                  <a:pt x="295910" y="78943"/>
                </a:lnTo>
                <a:lnTo>
                  <a:pt x="293598" y="80213"/>
                </a:lnTo>
                <a:lnTo>
                  <a:pt x="287528" y="97993"/>
                </a:lnTo>
                <a:lnTo>
                  <a:pt x="276961" y="119583"/>
                </a:lnTo>
                <a:lnTo>
                  <a:pt x="265341" y="139903"/>
                </a:lnTo>
                <a:lnTo>
                  <a:pt x="256133" y="152603"/>
                </a:lnTo>
                <a:lnTo>
                  <a:pt x="255003" y="148793"/>
                </a:lnTo>
                <a:lnTo>
                  <a:pt x="252882" y="139903"/>
                </a:lnTo>
                <a:lnTo>
                  <a:pt x="250990" y="129743"/>
                </a:lnTo>
                <a:lnTo>
                  <a:pt x="250507" y="122123"/>
                </a:lnTo>
                <a:lnTo>
                  <a:pt x="254723" y="111963"/>
                </a:lnTo>
                <a:lnTo>
                  <a:pt x="262382" y="103073"/>
                </a:lnTo>
                <a:lnTo>
                  <a:pt x="270002" y="95453"/>
                </a:lnTo>
                <a:lnTo>
                  <a:pt x="271170" y="92913"/>
                </a:lnTo>
                <a:lnTo>
                  <a:pt x="274091" y="86563"/>
                </a:lnTo>
                <a:lnTo>
                  <a:pt x="271970" y="89103"/>
                </a:lnTo>
                <a:lnTo>
                  <a:pt x="267004" y="92913"/>
                </a:lnTo>
                <a:lnTo>
                  <a:pt x="265226" y="92913"/>
                </a:lnTo>
                <a:lnTo>
                  <a:pt x="264375" y="90373"/>
                </a:lnTo>
                <a:lnTo>
                  <a:pt x="263944" y="89103"/>
                </a:lnTo>
                <a:lnTo>
                  <a:pt x="269024" y="85293"/>
                </a:lnTo>
                <a:lnTo>
                  <a:pt x="272415" y="82753"/>
                </a:lnTo>
                <a:lnTo>
                  <a:pt x="265163" y="81483"/>
                </a:lnTo>
                <a:lnTo>
                  <a:pt x="259803" y="85293"/>
                </a:lnTo>
                <a:lnTo>
                  <a:pt x="256273" y="84023"/>
                </a:lnTo>
                <a:lnTo>
                  <a:pt x="254927" y="84023"/>
                </a:lnTo>
                <a:lnTo>
                  <a:pt x="256082" y="90373"/>
                </a:lnTo>
                <a:lnTo>
                  <a:pt x="247827" y="90373"/>
                </a:lnTo>
                <a:lnTo>
                  <a:pt x="250901" y="84023"/>
                </a:lnTo>
                <a:lnTo>
                  <a:pt x="243255" y="80213"/>
                </a:lnTo>
                <a:lnTo>
                  <a:pt x="238747" y="89103"/>
                </a:lnTo>
                <a:lnTo>
                  <a:pt x="230403" y="96723"/>
                </a:lnTo>
                <a:lnTo>
                  <a:pt x="220954" y="103073"/>
                </a:lnTo>
                <a:lnTo>
                  <a:pt x="213156" y="106883"/>
                </a:lnTo>
                <a:lnTo>
                  <a:pt x="215265" y="103073"/>
                </a:lnTo>
                <a:lnTo>
                  <a:pt x="215747" y="100533"/>
                </a:lnTo>
                <a:lnTo>
                  <a:pt x="216217" y="97993"/>
                </a:lnTo>
                <a:lnTo>
                  <a:pt x="216611" y="95453"/>
                </a:lnTo>
                <a:lnTo>
                  <a:pt x="211963" y="91643"/>
                </a:lnTo>
                <a:lnTo>
                  <a:pt x="208876" y="89103"/>
                </a:lnTo>
                <a:lnTo>
                  <a:pt x="196583" y="76403"/>
                </a:lnTo>
                <a:lnTo>
                  <a:pt x="188785" y="72593"/>
                </a:lnTo>
                <a:lnTo>
                  <a:pt x="189293" y="68783"/>
                </a:lnTo>
                <a:lnTo>
                  <a:pt x="185978" y="62420"/>
                </a:lnTo>
                <a:lnTo>
                  <a:pt x="178981" y="72593"/>
                </a:lnTo>
                <a:lnTo>
                  <a:pt x="168592" y="81483"/>
                </a:lnTo>
                <a:lnTo>
                  <a:pt x="156718" y="89103"/>
                </a:lnTo>
                <a:lnTo>
                  <a:pt x="144411" y="91643"/>
                </a:lnTo>
                <a:lnTo>
                  <a:pt x="141935" y="90373"/>
                </a:lnTo>
                <a:lnTo>
                  <a:pt x="139471" y="89103"/>
                </a:lnTo>
                <a:lnTo>
                  <a:pt x="140017" y="85293"/>
                </a:lnTo>
                <a:lnTo>
                  <a:pt x="142252" y="81483"/>
                </a:lnTo>
                <a:lnTo>
                  <a:pt x="142405" y="80213"/>
                </a:lnTo>
                <a:lnTo>
                  <a:pt x="130276" y="78943"/>
                </a:lnTo>
                <a:lnTo>
                  <a:pt x="119824" y="84023"/>
                </a:lnTo>
                <a:lnTo>
                  <a:pt x="110782" y="89103"/>
                </a:lnTo>
                <a:lnTo>
                  <a:pt x="106070" y="85293"/>
                </a:lnTo>
                <a:lnTo>
                  <a:pt x="102920" y="82753"/>
                </a:lnTo>
                <a:lnTo>
                  <a:pt x="103936" y="73863"/>
                </a:lnTo>
                <a:lnTo>
                  <a:pt x="106311" y="68783"/>
                </a:lnTo>
                <a:lnTo>
                  <a:pt x="107505" y="66243"/>
                </a:lnTo>
                <a:lnTo>
                  <a:pt x="109613" y="62433"/>
                </a:lnTo>
                <a:lnTo>
                  <a:pt x="110312" y="61163"/>
                </a:lnTo>
                <a:lnTo>
                  <a:pt x="111709" y="58623"/>
                </a:lnTo>
                <a:lnTo>
                  <a:pt x="114630" y="53543"/>
                </a:lnTo>
                <a:lnTo>
                  <a:pt x="124726" y="52273"/>
                </a:lnTo>
                <a:lnTo>
                  <a:pt x="124053" y="66243"/>
                </a:lnTo>
                <a:lnTo>
                  <a:pt x="129743" y="67513"/>
                </a:lnTo>
                <a:lnTo>
                  <a:pt x="125336" y="59893"/>
                </a:lnTo>
                <a:lnTo>
                  <a:pt x="129578" y="57353"/>
                </a:lnTo>
                <a:lnTo>
                  <a:pt x="135166" y="57353"/>
                </a:lnTo>
                <a:lnTo>
                  <a:pt x="132499" y="53543"/>
                </a:lnTo>
                <a:lnTo>
                  <a:pt x="130136" y="52273"/>
                </a:lnTo>
                <a:lnTo>
                  <a:pt x="120700" y="47193"/>
                </a:lnTo>
                <a:lnTo>
                  <a:pt x="107035" y="38303"/>
                </a:lnTo>
                <a:lnTo>
                  <a:pt x="97739" y="30734"/>
                </a:lnTo>
                <a:lnTo>
                  <a:pt x="97739" y="96723"/>
                </a:lnTo>
                <a:lnTo>
                  <a:pt x="96621" y="95453"/>
                </a:lnTo>
                <a:lnTo>
                  <a:pt x="97066" y="95453"/>
                </a:lnTo>
                <a:lnTo>
                  <a:pt x="97739" y="96723"/>
                </a:lnTo>
                <a:lnTo>
                  <a:pt x="97739" y="30734"/>
                </a:lnTo>
                <a:lnTo>
                  <a:pt x="96126" y="29413"/>
                </a:lnTo>
                <a:lnTo>
                  <a:pt x="91948" y="30683"/>
                </a:lnTo>
                <a:lnTo>
                  <a:pt x="85636" y="33223"/>
                </a:lnTo>
                <a:lnTo>
                  <a:pt x="85979" y="38303"/>
                </a:lnTo>
                <a:lnTo>
                  <a:pt x="91274" y="38303"/>
                </a:lnTo>
                <a:lnTo>
                  <a:pt x="89331" y="44653"/>
                </a:lnTo>
                <a:lnTo>
                  <a:pt x="84937" y="47193"/>
                </a:lnTo>
                <a:lnTo>
                  <a:pt x="81216" y="49733"/>
                </a:lnTo>
                <a:lnTo>
                  <a:pt x="81343" y="53543"/>
                </a:lnTo>
                <a:lnTo>
                  <a:pt x="67068" y="58623"/>
                </a:lnTo>
                <a:lnTo>
                  <a:pt x="60274" y="58623"/>
                </a:lnTo>
                <a:lnTo>
                  <a:pt x="54533" y="54813"/>
                </a:lnTo>
                <a:lnTo>
                  <a:pt x="56946" y="46215"/>
                </a:lnTo>
                <a:lnTo>
                  <a:pt x="60782" y="52273"/>
                </a:lnTo>
                <a:lnTo>
                  <a:pt x="64846" y="49733"/>
                </a:lnTo>
                <a:lnTo>
                  <a:pt x="61137" y="47193"/>
                </a:lnTo>
                <a:lnTo>
                  <a:pt x="58623" y="42113"/>
                </a:lnTo>
                <a:lnTo>
                  <a:pt x="57988" y="40843"/>
                </a:lnTo>
                <a:lnTo>
                  <a:pt x="53911" y="37033"/>
                </a:lnTo>
                <a:lnTo>
                  <a:pt x="47447" y="42113"/>
                </a:lnTo>
                <a:lnTo>
                  <a:pt x="50076" y="52273"/>
                </a:lnTo>
                <a:lnTo>
                  <a:pt x="42760" y="56083"/>
                </a:lnTo>
                <a:lnTo>
                  <a:pt x="34925" y="59893"/>
                </a:lnTo>
                <a:lnTo>
                  <a:pt x="27622" y="61163"/>
                </a:lnTo>
                <a:lnTo>
                  <a:pt x="21920" y="58623"/>
                </a:lnTo>
                <a:lnTo>
                  <a:pt x="21640" y="64973"/>
                </a:lnTo>
                <a:lnTo>
                  <a:pt x="22479" y="66243"/>
                </a:lnTo>
                <a:lnTo>
                  <a:pt x="23520" y="67513"/>
                </a:lnTo>
                <a:lnTo>
                  <a:pt x="23863" y="75133"/>
                </a:lnTo>
                <a:lnTo>
                  <a:pt x="27978" y="67513"/>
                </a:lnTo>
                <a:lnTo>
                  <a:pt x="34531" y="68783"/>
                </a:lnTo>
                <a:lnTo>
                  <a:pt x="40640" y="70053"/>
                </a:lnTo>
                <a:lnTo>
                  <a:pt x="41579" y="67513"/>
                </a:lnTo>
                <a:lnTo>
                  <a:pt x="43434" y="62433"/>
                </a:lnTo>
                <a:lnTo>
                  <a:pt x="43929" y="72593"/>
                </a:lnTo>
                <a:lnTo>
                  <a:pt x="46469" y="76403"/>
                </a:lnTo>
                <a:lnTo>
                  <a:pt x="49491" y="81483"/>
                </a:lnTo>
                <a:lnTo>
                  <a:pt x="51460" y="90373"/>
                </a:lnTo>
                <a:lnTo>
                  <a:pt x="53022" y="86563"/>
                </a:lnTo>
                <a:lnTo>
                  <a:pt x="52247" y="81483"/>
                </a:lnTo>
                <a:lnTo>
                  <a:pt x="57823" y="85293"/>
                </a:lnTo>
                <a:lnTo>
                  <a:pt x="58661" y="85293"/>
                </a:lnTo>
                <a:lnTo>
                  <a:pt x="59994" y="84023"/>
                </a:lnTo>
                <a:lnTo>
                  <a:pt x="60782" y="82753"/>
                </a:lnTo>
                <a:lnTo>
                  <a:pt x="60502" y="81483"/>
                </a:lnTo>
                <a:lnTo>
                  <a:pt x="60109" y="80213"/>
                </a:lnTo>
                <a:lnTo>
                  <a:pt x="59829" y="77673"/>
                </a:lnTo>
                <a:lnTo>
                  <a:pt x="60274" y="75133"/>
                </a:lnTo>
                <a:lnTo>
                  <a:pt x="66179" y="71323"/>
                </a:lnTo>
                <a:lnTo>
                  <a:pt x="72478" y="70053"/>
                </a:lnTo>
                <a:lnTo>
                  <a:pt x="78422" y="70053"/>
                </a:lnTo>
                <a:lnTo>
                  <a:pt x="83299" y="68783"/>
                </a:lnTo>
                <a:lnTo>
                  <a:pt x="86258" y="72593"/>
                </a:lnTo>
                <a:lnTo>
                  <a:pt x="79679" y="72593"/>
                </a:lnTo>
                <a:lnTo>
                  <a:pt x="79794" y="77673"/>
                </a:lnTo>
                <a:lnTo>
                  <a:pt x="88150" y="72593"/>
                </a:lnTo>
                <a:lnTo>
                  <a:pt x="86995" y="80213"/>
                </a:lnTo>
                <a:lnTo>
                  <a:pt x="87045" y="86563"/>
                </a:lnTo>
                <a:lnTo>
                  <a:pt x="85661" y="91643"/>
                </a:lnTo>
                <a:lnTo>
                  <a:pt x="80175" y="94183"/>
                </a:lnTo>
                <a:lnTo>
                  <a:pt x="87922" y="97993"/>
                </a:lnTo>
                <a:lnTo>
                  <a:pt x="90322" y="105613"/>
                </a:lnTo>
                <a:lnTo>
                  <a:pt x="95783" y="110693"/>
                </a:lnTo>
                <a:lnTo>
                  <a:pt x="101473" y="108153"/>
                </a:lnTo>
                <a:lnTo>
                  <a:pt x="104775" y="109423"/>
                </a:lnTo>
                <a:lnTo>
                  <a:pt x="108775" y="108153"/>
                </a:lnTo>
                <a:lnTo>
                  <a:pt x="110998" y="106883"/>
                </a:lnTo>
                <a:lnTo>
                  <a:pt x="109004" y="108153"/>
                </a:lnTo>
                <a:lnTo>
                  <a:pt x="124117" y="109423"/>
                </a:lnTo>
                <a:lnTo>
                  <a:pt x="123164" y="110693"/>
                </a:lnTo>
                <a:lnTo>
                  <a:pt x="133261" y="114503"/>
                </a:lnTo>
                <a:lnTo>
                  <a:pt x="144576" y="115773"/>
                </a:lnTo>
                <a:lnTo>
                  <a:pt x="154863" y="119583"/>
                </a:lnTo>
                <a:lnTo>
                  <a:pt x="161861" y="131013"/>
                </a:lnTo>
                <a:lnTo>
                  <a:pt x="167093" y="131013"/>
                </a:lnTo>
                <a:lnTo>
                  <a:pt x="172847" y="129743"/>
                </a:lnTo>
                <a:lnTo>
                  <a:pt x="178244" y="136093"/>
                </a:lnTo>
                <a:lnTo>
                  <a:pt x="175679" y="144983"/>
                </a:lnTo>
                <a:lnTo>
                  <a:pt x="180327" y="147523"/>
                </a:lnTo>
                <a:lnTo>
                  <a:pt x="184670" y="152603"/>
                </a:lnTo>
                <a:lnTo>
                  <a:pt x="188976" y="155143"/>
                </a:lnTo>
                <a:lnTo>
                  <a:pt x="193522" y="153873"/>
                </a:lnTo>
                <a:lnTo>
                  <a:pt x="194983" y="166573"/>
                </a:lnTo>
                <a:lnTo>
                  <a:pt x="203758" y="172923"/>
                </a:lnTo>
                <a:lnTo>
                  <a:pt x="214858" y="176733"/>
                </a:lnTo>
                <a:lnTo>
                  <a:pt x="223240" y="180543"/>
                </a:lnTo>
                <a:lnTo>
                  <a:pt x="228981" y="171653"/>
                </a:lnTo>
                <a:lnTo>
                  <a:pt x="234950" y="175463"/>
                </a:lnTo>
                <a:lnTo>
                  <a:pt x="242481" y="175463"/>
                </a:lnTo>
                <a:lnTo>
                  <a:pt x="252463" y="176733"/>
                </a:lnTo>
                <a:lnTo>
                  <a:pt x="254939" y="171653"/>
                </a:lnTo>
                <a:lnTo>
                  <a:pt x="256806" y="167843"/>
                </a:lnTo>
                <a:lnTo>
                  <a:pt x="263664" y="169113"/>
                </a:lnTo>
                <a:lnTo>
                  <a:pt x="269163" y="174193"/>
                </a:lnTo>
                <a:lnTo>
                  <a:pt x="274701" y="181813"/>
                </a:lnTo>
                <a:lnTo>
                  <a:pt x="281622" y="188163"/>
                </a:lnTo>
                <a:lnTo>
                  <a:pt x="278993" y="190703"/>
                </a:lnTo>
                <a:lnTo>
                  <a:pt x="278371" y="189953"/>
                </a:lnTo>
                <a:lnTo>
                  <a:pt x="282003" y="197053"/>
                </a:lnTo>
                <a:lnTo>
                  <a:pt x="294068" y="199593"/>
                </a:lnTo>
                <a:lnTo>
                  <a:pt x="306476" y="199593"/>
                </a:lnTo>
                <a:lnTo>
                  <a:pt x="313397" y="208483"/>
                </a:lnTo>
                <a:lnTo>
                  <a:pt x="318084" y="207213"/>
                </a:lnTo>
                <a:lnTo>
                  <a:pt x="319417" y="209753"/>
                </a:lnTo>
                <a:lnTo>
                  <a:pt x="320090" y="212293"/>
                </a:lnTo>
                <a:lnTo>
                  <a:pt x="319138" y="212293"/>
                </a:lnTo>
                <a:lnTo>
                  <a:pt x="319366" y="213563"/>
                </a:lnTo>
                <a:lnTo>
                  <a:pt x="320255" y="213563"/>
                </a:lnTo>
                <a:lnTo>
                  <a:pt x="320586" y="216103"/>
                </a:lnTo>
                <a:lnTo>
                  <a:pt x="320814" y="218643"/>
                </a:lnTo>
                <a:lnTo>
                  <a:pt x="321373" y="219913"/>
                </a:lnTo>
                <a:lnTo>
                  <a:pt x="321373" y="214833"/>
                </a:lnTo>
                <a:lnTo>
                  <a:pt x="320865" y="213563"/>
                </a:lnTo>
                <a:lnTo>
                  <a:pt x="323100" y="214833"/>
                </a:lnTo>
                <a:lnTo>
                  <a:pt x="326999" y="216103"/>
                </a:lnTo>
                <a:lnTo>
                  <a:pt x="331520" y="216103"/>
                </a:lnTo>
                <a:lnTo>
                  <a:pt x="327329" y="226263"/>
                </a:lnTo>
                <a:lnTo>
                  <a:pt x="328231" y="226263"/>
                </a:lnTo>
                <a:lnTo>
                  <a:pt x="329285" y="231343"/>
                </a:lnTo>
                <a:lnTo>
                  <a:pt x="333413" y="223723"/>
                </a:lnTo>
                <a:lnTo>
                  <a:pt x="335915" y="216103"/>
                </a:lnTo>
                <a:lnTo>
                  <a:pt x="338429" y="214833"/>
                </a:lnTo>
                <a:lnTo>
                  <a:pt x="340995" y="214833"/>
                </a:lnTo>
                <a:lnTo>
                  <a:pt x="343496" y="212293"/>
                </a:lnTo>
                <a:lnTo>
                  <a:pt x="342468" y="219913"/>
                </a:lnTo>
                <a:lnTo>
                  <a:pt x="349669" y="222453"/>
                </a:lnTo>
                <a:lnTo>
                  <a:pt x="348805" y="230073"/>
                </a:lnTo>
                <a:lnTo>
                  <a:pt x="354977" y="228803"/>
                </a:lnTo>
                <a:lnTo>
                  <a:pt x="362712" y="228803"/>
                </a:lnTo>
                <a:lnTo>
                  <a:pt x="371360" y="227533"/>
                </a:lnTo>
                <a:lnTo>
                  <a:pt x="380301" y="219913"/>
                </a:lnTo>
                <a:lnTo>
                  <a:pt x="379133" y="222453"/>
                </a:lnTo>
                <a:lnTo>
                  <a:pt x="379412" y="223723"/>
                </a:lnTo>
                <a:lnTo>
                  <a:pt x="377621" y="223723"/>
                </a:lnTo>
                <a:lnTo>
                  <a:pt x="380022" y="227533"/>
                </a:lnTo>
                <a:lnTo>
                  <a:pt x="382536" y="231343"/>
                </a:lnTo>
                <a:lnTo>
                  <a:pt x="388556" y="228803"/>
                </a:lnTo>
                <a:lnTo>
                  <a:pt x="382701" y="241503"/>
                </a:lnTo>
                <a:lnTo>
                  <a:pt x="400202" y="231343"/>
                </a:lnTo>
                <a:lnTo>
                  <a:pt x="400316" y="241503"/>
                </a:lnTo>
                <a:lnTo>
                  <a:pt x="399592" y="246583"/>
                </a:lnTo>
                <a:lnTo>
                  <a:pt x="389331" y="251663"/>
                </a:lnTo>
                <a:lnTo>
                  <a:pt x="399872" y="249123"/>
                </a:lnTo>
                <a:lnTo>
                  <a:pt x="410108" y="249123"/>
                </a:lnTo>
                <a:lnTo>
                  <a:pt x="419773" y="246583"/>
                </a:lnTo>
                <a:lnTo>
                  <a:pt x="414477" y="252933"/>
                </a:lnTo>
                <a:lnTo>
                  <a:pt x="417995" y="255473"/>
                </a:lnTo>
                <a:lnTo>
                  <a:pt x="429920" y="249123"/>
                </a:lnTo>
                <a:lnTo>
                  <a:pt x="427913" y="256743"/>
                </a:lnTo>
                <a:lnTo>
                  <a:pt x="432955" y="269443"/>
                </a:lnTo>
                <a:lnTo>
                  <a:pt x="446582" y="280873"/>
                </a:lnTo>
                <a:lnTo>
                  <a:pt x="462470" y="293573"/>
                </a:lnTo>
                <a:lnTo>
                  <a:pt x="474357" y="310083"/>
                </a:lnTo>
                <a:lnTo>
                  <a:pt x="479628" y="302463"/>
                </a:lnTo>
                <a:lnTo>
                  <a:pt x="481126" y="307543"/>
                </a:lnTo>
                <a:lnTo>
                  <a:pt x="482815" y="313893"/>
                </a:lnTo>
                <a:lnTo>
                  <a:pt x="488683" y="310083"/>
                </a:lnTo>
                <a:lnTo>
                  <a:pt x="486181" y="316433"/>
                </a:lnTo>
                <a:lnTo>
                  <a:pt x="486791" y="320243"/>
                </a:lnTo>
                <a:lnTo>
                  <a:pt x="480656" y="322783"/>
                </a:lnTo>
                <a:lnTo>
                  <a:pt x="487730" y="326593"/>
                </a:lnTo>
                <a:lnTo>
                  <a:pt x="491858" y="331673"/>
                </a:lnTo>
                <a:lnTo>
                  <a:pt x="496646" y="335483"/>
                </a:lnTo>
                <a:lnTo>
                  <a:pt x="505688" y="332943"/>
                </a:lnTo>
                <a:lnTo>
                  <a:pt x="503123" y="338023"/>
                </a:lnTo>
                <a:lnTo>
                  <a:pt x="498386" y="338023"/>
                </a:lnTo>
                <a:lnTo>
                  <a:pt x="497217" y="341833"/>
                </a:lnTo>
                <a:lnTo>
                  <a:pt x="498716" y="341833"/>
                </a:lnTo>
                <a:lnTo>
                  <a:pt x="503351" y="340563"/>
                </a:lnTo>
                <a:lnTo>
                  <a:pt x="501002" y="346913"/>
                </a:lnTo>
                <a:lnTo>
                  <a:pt x="497776" y="346913"/>
                </a:lnTo>
                <a:lnTo>
                  <a:pt x="494703" y="348183"/>
                </a:lnTo>
                <a:lnTo>
                  <a:pt x="502691" y="349453"/>
                </a:lnTo>
                <a:lnTo>
                  <a:pt x="511136" y="344373"/>
                </a:lnTo>
                <a:lnTo>
                  <a:pt x="515454" y="340563"/>
                </a:lnTo>
                <a:lnTo>
                  <a:pt x="519785" y="336753"/>
                </a:lnTo>
                <a:lnTo>
                  <a:pt x="522986" y="332943"/>
                </a:lnTo>
                <a:lnTo>
                  <a:pt x="528332" y="326593"/>
                </a:lnTo>
                <a:lnTo>
                  <a:pt x="528269" y="336753"/>
                </a:lnTo>
                <a:lnTo>
                  <a:pt x="531444" y="338023"/>
                </a:lnTo>
                <a:lnTo>
                  <a:pt x="541934" y="331673"/>
                </a:lnTo>
                <a:lnTo>
                  <a:pt x="540207" y="338023"/>
                </a:lnTo>
                <a:lnTo>
                  <a:pt x="539483" y="344373"/>
                </a:lnTo>
                <a:lnTo>
                  <a:pt x="532168" y="341833"/>
                </a:lnTo>
                <a:lnTo>
                  <a:pt x="535978" y="345643"/>
                </a:lnTo>
                <a:lnTo>
                  <a:pt x="542213" y="351993"/>
                </a:lnTo>
                <a:lnTo>
                  <a:pt x="549567" y="355803"/>
                </a:lnTo>
                <a:lnTo>
                  <a:pt x="556755" y="353263"/>
                </a:lnTo>
                <a:lnTo>
                  <a:pt x="555650" y="357073"/>
                </a:lnTo>
                <a:lnTo>
                  <a:pt x="562787" y="357073"/>
                </a:lnTo>
                <a:lnTo>
                  <a:pt x="569912" y="363423"/>
                </a:lnTo>
                <a:lnTo>
                  <a:pt x="569810" y="364693"/>
                </a:lnTo>
                <a:lnTo>
                  <a:pt x="578167" y="369773"/>
                </a:lnTo>
                <a:lnTo>
                  <a:pt x="577507" y="365963"/>
                </a:lnTo>
                <a:lnTo>
                  <a:pt x="584631" y="362153"/>
                </a:lnTo>
                <a:lnTo>
                  <a:pt x="587705" y="363423"/>
                </a:lnTo>
                <a:lnTo>
                  <a:pt x="589584" y="367233"/>
                </a:lnTo>
                <a:lnTo>
                  <a:pt x="593115" y="371043"/>
                </a:lnTo>
                <a:lnTo>
                  <a:pt x="591883" y="372313"/>
                </a:lnTo>
                <a:lnTo>
                  <a:pt x="595884" y="381203"/>
                </a:lnTo>
                <a:lnTo>
                  <a:pt x="599351" y="383743"/>
                </a:lnTo>
                <a:lnTo>
                  <a:pt x="602576" y="385013"/>
                </a:lnTo>
                <a:lnTo>
                  <a:pt x="605828" y="395173"/>
                </a:lnTo>
                <a:lnTo>
                  <a:pt x="611733" y="386283"/>
                </a:lnTo>
                <a:lnTo>
                  <a:pt x="619023" y="382473"/>
                </a:lnTo>
                <a:lnTo>
                  <a:pt x="620890" y="390093"/>
                </a:lnTo>
                <a:lnTo>
                  <a:pt x="622300" y="400253"/>
                </a:lnTo>
                <a:lnTo>
                  <a:pt x="628230" y="405333"/>
                </a:lnTo>
                <a:lnTo>
                  <a:pt x="629297" y="398983"/>
                </a:lnTo>
                <a:lnTo>
                  <a:pt x="631952" y="402793"/>
                </a:lnTo>
                <a:lnTo>
                  <a:pt x="629056" y="415493"/>
                </a:lnTo>
                <a:lnTo>
                  <a:pt x="624865" y="429463"/>
                </a:lnTo>
                <a:lnTo>
                  <a:pt x="623671" y="437083"/>
                </a:lnTo>
                <a:lnTo>
                  <a:pt x="623328" y="439623"/>
                </a:lnTo>
                <a:lnTo>
                  <a:pt x="620204" y="438353"/>
                </a:lnTo>
                <a:lnTo>
                  <a:pt x="618032" y="438353"/>
                </a:lnTo>
                <a:lnTo>
                  <a:pt x="620763" y="445973"/>
                </a:lnTo>
                <a:lnTo>
                  <a:pt x="625297" y="442163"/>
                </a:lnTo>
                <a:lnTo>
                  <a:pt x="627710" y="439623"/>
                </a:lnTo>
                <a:lnTo>
                  <a:pt x="631317" y="435813"/>
                </a:lnTo>
                <a:lnTo>
                  <a:pt x="638492" y="434543"/>
                </a:lnTo>
                <a:lnTo>
                  <a:pt x="634974" y="438353"/>
                </a:lnTo>
                <a:lnTo>
                  <a:pt x="630783" y="443433"/>
                </a:lnTo>
                <a:lnTo>
                  <a:pt x="628065" y="448513"/>
                </a:lnTo>
                <a:lnTo>
                  <a:pt x="628967" y="452323"/>
                </a:lnTo>
                <a:lnTo>
                  <a:pt x="633349" y="454863"/>
                </a:lnTo>
                <a:lnTo>
                  <a:pt x="644080" y="454863"/>
                </a:lnTo>
                <a:lnTo>
                  <a:pt x="654685" y="456133"/>
                </a:lnTo>
                <a:lnTo>
                  <a:pt x="658736" y="463753"/>
                </a:lnTo>
                <a:lnTo>
                  <a:pt x="662965" y="452323"/>
                </a:lnTo>
                <a:lnTo>
                  <a:pt x="669556" y="452323"/>
                </a:lnTo>
                <a:lnTo>
                  <a:pt x="672896" y="458673"/>
                </a:lnTo>
                <a:lnTo>
                  <a:pt x="674725" y="467563"/>
                </a:lnTo>
                <a:lnTo>
                  <a:pt x="678434" y="475183"/>
                </a:lnTo>
                <a:lnTo>
                  <a:pt x="687387" y="473913"/>
                </a:lnTo>
                <a:lnTo>
                  <a:pt x="687108" y="476453"/>
                </a:lnTo>
                <a:lnTo>
                  <a:pt x="686333" y="477723"/>
                </a:lnTo>
                <a:lnTo>
                  <a:pt x="685444" y="477723"/>
                </a:lnTo>
                <a:lnTo>
                  <a:pt x="691667" y="478993"/>
                </a:lnTo>
                <a:lnTo>
                  <a:pt x="698881" y="481533"/>
                </a:lnTo>
                <a:lnTo>
                  <a:pt x="706424" y="481533"/>
                </a:lnTo>
                <a:lnTo>
                  <a:pt x="713651" y="480263"/>
                </a:lnTo>
                <a:lnTo>
                  <a:pt x="710730" y="495503"/>
                </a:lnTo>
                <a:lnTo>
                  <a:pt x="722503" y="500583"/>
                </a:lnTo>
                <a:lnTo>
                  <a:pt x="733831" y="504393"/>
                </a:lnTo>
                <a:lnTo>
                  <a:pt x="729602" y="515823"/>
                </a:lnTo>
                <a:lnTo>
                  <a:pt x="744042" y="527253"/>
                </a:lnTo>
                <a:lnTo>
                  <a:pt x="741362" y="528523"/>
                </a:lnTo>
                <a:lnTo>
                  <a:pt x="746810" y="533603"/>
                </a:lnTo>
                <a:lnTo>
                  <a:pt x="752690" y="534873"/>
                </a:lnTo>
                <a:lnTo>
                  <a:pt x="758825" y="534873"/>
                </a:lnTo>
                <a:lnTo>
                  <a:pt x="765060" y="532333"/>
                </a:lnTo>
                <a:lnTo>
                  <a:pt x="765390" y="536143"/>
                </a:lnTo>
                <a:lnTo>
                  <a:pt x="761873" y="536143"/>
                </a:lnTo>
                <a:lnTo>
                  <a:pt x="760488" y="537413"/>
                </a:lnTo>
                <a:lnTo>
                  <a:pt x="765302" y="547573"/>
                </a:lnTo>
                <a:lnTo>
                  <a:pt x="770509" y="552653"/>
                </a:lnTo>
                <a:lnTo>
                  <a:pt x="791311" y="552653"/>
                </a:lnTo>
                <a:lnTo>
                  <a:pt x="903287" y="552653"/>
                </a:lnTo>
                <a:lnTo>
                  <a:pt x="905941" y="551383"/>
                </a:lnTo>
                <a:lnTo>
                  <a:pt x="902093" y="561543"/>
                </a:lnTo>
                <a:lnTo>
                  <a:pt x="904938" y="559003"/>
                </a:lnTo>
                <a:lnTo>
                  <a:pt x="908507" y="559003"/>
                </a:lnTo>
                <a:lnTo>
                  <a:pt x="911301" y="556463"/>
                </a:lnTo>
                <a:lnTo>
                  <a:pt x="912164" y="551383"/>
                </a:lnTo>
                <a:lnTo>
                  <a:pt x="912799" y="547573"/>
                </a:lnTo>
                <a:close/>
              </a:path>
              <a:path extrusionOk="0" h="1068070" w="1224915">
                <a:moveTo>
                  <a:pt x="931595" y="728776"/>
                </a:moveTo>
                <a:lnTo>
                  <a:pt x="927798" y="724103"/>
                </a:lnTo>
                <a:lnTo>
                  <a:pt x="928090" y="727913"/>
                </a:lnTo>
                <a:lnTo>
                  <a:pt x="931595" y="728776"/>
                </a:lnTo>
                <a:close/>
              </a:path>
              <a:path extrusionOk="0" h="1068070" w="1224915">
                <a:moveTo>
                  <a:pt x="932180" y="728929"/>
                </a:moveTo>
                <a:lnTo>
                  <a:pt x="931595" y="728776"/>
                </a:lnTo>
                <a:lnTo>
                  <a:pt x="931926" y="729183"/>
                </a:lnTo>
                <a:lnTo>
                  <a:pt x="932180" y="728929"/>
                </a:lnTo>
                <a:close/>
              </a:path>
              <a:path extrusionOk="0" h="1068070" w="1224915">
                <a:moveTo>
                  <a:pt x="953198" y="747166"/>
                </a:moveTo>
                <a:lnTo>
                  <a:pt x="952385" y="746963"/>
                </a:lnTo>
                <a:lnTo>
                  <a:pt x="952195" y="747534"/>
                </a:lnTo>
                <a:lnTo>
                  <a:pt x="953198" y="747166"/>
                </a:lnTo>
                <a:close/>
              </a:path>
              <a:path extrusionOk="0" h="1068070" w="1224915">
                <a:moveTo>
                  <a:pt x="964628" y="609765"/>
                </a:moveTo>
                <a:lnTo>
                  <a:pt x="964603" y="604723"/>
                </a:lnTo>
                <a:lnTo>
                  <a:pt x="961415" y="603453"/>
                </a:lnTo>
                <a:lnTo>
                  <a:pt x="964628" y="609765"/>
                </a:lnTo>
                <a:close/>
              </a:path>
              <a:path extrusionOk="0" h="1068070" w="1224915">
                <a:moveTo>
                  <a:pt x="1161516" y="1058049"/>
                </a:moveTo>
                <a:lnTo>
                  <a:pt x="1157947" y="1057706"/>
                </a:lnTo>
                <a:lnTo>
                  <a:pt x="1157058" y="1065174"/>
                </a:lnTo>
                <a:lnTo>
                  <a:pt x="1161516" y="1058049"/>
                </a:lnTo>
                <a:close/>
              </a:path>
              <a:path extrusionOk="0" h="1068070" w="1224915">
                <a:moveTo>
                  <a:pt x="1179804" y="1064221"/>
                </a:moveTo>
                <a:lnTo>
                  <a:pt x="1178521" y="1063396"/>
                </a:lnTo>
                <a:lnTo>
                  <a:pt x="1176070" y="1061720"/>
                </a:lnTo>
                <a:lnTo>
                  <a:pt x="1178306" y="1059218"/>
                </a:lnTo>
                <a:lnTo>
                  <a:pt x="1166761" y="1067574"/>
                </a:lnTo>
                <a:lnTo>
                  <a:pt x="1179804" y="1064221"/>
                </a:lnTo>
                <a:close/>
              </a:path>
              <a:path extrusionOk="0" h="1068070" w="1224915">
                <a:moveTo>
                  <a:pt x="1210221" y="976515"/>
                </a:moveTo>
                <a:lnTo>
                  <a:pt x="1208963" y="975563"/>
                </a:lnTo>
                <a:lnTo>
                  <a:pt x="1208481" y="976757"/>
                </a:lnTo>
                <a:lnTo>
                  <a:pt x="1210221" y="976515"/>
                </a:lnTo>
                <a:close/>
              </a:path>
              <a:path extrusionOk="0" h="1068070" w="1224915">
                <a:moveTo>
                  <a:pt x="1217269" y="975563"/>
                </a:moveTo>
                <a:lnTo>
                  <a:pt x="1210221" y="976515"/>
                </a:lnTo>
                <a:lnTo>
                  <a:pt x="1213980" y="979373"/>
                </a:lnTo>
                <a:lnTo>
                  <a:pt x="1217269" y="975563"/>
                </a:lnTo>
                <a:close/>
              </a:path>
              <a:path extrusionOk="0" h="1068070" w="1224915">
                <a:moveTo>
                  <a:pt x="1224635" y="1011123"/>
                </a:moveTo>
                <a:lnTo>
                  <a:pt x="1217549" y="1007313"/>
                </a:lnTo>
                <a:lnTo>
                  <a:pt x="1219390" y="995883"/>
                </a:lnTo>
                <a:lnTo>
                  <a:pt x="1219415" y="984453"/>
                </a:lnTo>
                <a:lnTo>
                  <a:pt x="1206906" y="980643"/>
                </a:lnTo>
                <a:lnTo>
                  <a:pt x="1208455" y="976833"/>
                </a:lnTo>
                <a:lnTo>
                  <a:pt x="1207846" y="976833"/>
                </a:lnTo>
                <a:lnTo>
                  <a:pt x="1204112" y="974293"/>
                </a:lnTo>
                <a:lnTo>
                  <a:pt x="1203452" y="965403"/>
                </a:lnTo>
                <a:lnTo>
                  <a:pt x="1205788" y="965403"/>
                </a:lnTo>
                <a:lnTo>
                  <a:pt x="1198422" y="952703"/>
                </a:lnTo>
                <a:lnTo>
                  <a:pt x="1194600" y="941273"/>
                </a:lnTo>
                <a:lnTo>
                  <a:pt x="1191577" y="927303"/>
                </a:lnTo>
                <a:lnTo>
                  <a:pt x="1191158" y="926033"/>
                </a:lnTo>
                <a:lnTo>
                  <a:pt x="1188643" y="918413"/>
                </a:lnTo>
                <a:lnTo>
                  <a:pt x="1186548" y="912063"/>
                </a:lnTo>
                <a:lnTo>
                  <a:pt x="1178915" y="918413"/>
                </a:lnTo>
                <a:lnTo>
                  <a:pt x="1177137" y="913333"/>
                </a:lnTo>
                <a:lnTo>
                  <a:pt x="1179195" y="910793"/>
                </a:lnTo>
                <a:lnTo>
                  <a:pt x="1179969" y="908253"/>
                </a:lnTo>
                <a:lnTo>
                  <a:pt x="1173924" y="910793"/>
                </a:lnTo>
                <a:lnTo>
                  <a:pt x="1175385" y="915873"/>
                </a:lnTo>
                <a:lnTo>
                  <a:pt x="1176667" y="920953"/>
                </a:lnTo>
                <a:lnTo>
                  <a:pt x="1170051" y="926033"/>
                </a:lnTo>
                <a:lnTo>
                  <a:pt x="1172286" y="915873"/>
                </a:lnTo>
                <a:lnTo>
                  <a:pt x="1172845" y="913333"/>
                </a:lnTo>
                <a:lnTo>
                  <a:pt x="1167003" y="901903"/>
                </a:lnTo>
                <a:lnTo>
                  <a:pt x="1165263" y="898093"/>
                </a:lnTo>
                <a:lnTo>
                  <a:pt x="1161808" y="890473"/>
                </a:lnTo>
                <a:lnTo>
                  <a:pt x="1165123" y="881583"/>
                </a:lnTo>
                <a:lnTo>
                  <a:pt x="1166533" y="877773"/>
                </a:lnTo>
                <a:lnTo>
                  <a:pt x="1163231" y="876503"/>
                </a:lnTo>
                <a:lnTo>
                  <a:pt x="1156830" y="881583"/>
                </a:lnTo>
                <a:lnTo>
                  <a:pt x="1153553" y="880313"/>
                </a:lnTo>
                <a:lnTo>
                  <a:pt x="1155204" y="877773"/>
                </a:lnTo>
                <a:lnTo>
                  <a:pt x="1157668" y="873963"/>
                </a:lnTo>
                <a:lnTo>
                  <a:pt x="1149642" y="877773"/>
                </a:lnTo>
                <a:lnTo>
                  <a:pt x="1147800" y="872693"/>
                </a:lnTo>
                <a:lnTo>
                  <a:pt x="1152880" y="865073"/>
                </a:lnTo>
                <a:lnTo>
                  <a:pt x="1157287" y="862533"/>
                </a:lnTo>
                <a:lnTo>
                  <a:pt x="1157452" y="863803"/>
                </a:lnTo>
                <a:lnTo>
                  <a:pt x="1160627" y="863803"/>
                </a:lnTo>
                <a:lnTo>
                  <a:pt x="1161796" y="865073"/>
                </a:lnTo>
                <a:lnTo>
                  <a:pt x="1161376" y="862533"/>
                </a:lnTo>
                <a:lnTo>
                  <a:pt x="1160741" y="858723"/>
                </a:lnTo>
                <a:lnTo>
                  <a:pt x="1158468" y="856183"/>
                </a:lnTo>
                <a:lnTo>
                  <a:pt x="1156182" y="853643"/>
                </a:lnTo>
                <a:lnTo>
                  <a:pt x="1151305" y="849833"/>
                </a:lnTo>
                <a:lnTo>
                  <a:pt x="1149311" y="847293"/>
                </a:lnTo>
                <a:lnTo>
                  <a:pt x="1150480" y="856183"/>
                </a:lnTo>
                <a:lnTo>
                  <a:pt x="1144308" y="849833"/>
                </a:lnTo>
                <a:lnTo>
                  <a:pt x="1138732" y="843483"/>
                </a:lnTo>
                <a:lnTo>
                  <a:pt x="1133411" y="835863"/>
                </a:lnTo>
                <a:lnTo>
                  <a:pt x="1127963" y="828243"/>
                </a:lnTo>
                <a:lnTo>
                  <a:pt x="1122095" y="821893"/>
                </a:lnTo>
                <a:lnTo>
                  <a:pt x="1115733" y="815543"/>
                </a:lnTo>
                <a:lnTo>
                  <a:pt x="1108595" y="810463"/>
                </a:lnTo>
                <a:lnTo>
                  <a:pt x="1100416" y="805383"/>
                </a:lnTo>
                <a:lnTo>
                  <a:pt x="1097521" y="810463"/>
                </a:lnTo>
                <a:lnTo>
                  <a:pt x="1091145" y="805383"/>
                </a:lnTo>
                <a:lnTo>
                  <a:pt x="1089558" y="804113"/>
                </a:lnTo>
                <a:lnTo>
                  <a:pt x="1087564" y="799033"/>
                </a:lnTo>
                <a:lnTo>
                  <a:pt x="1086116" y="792683"/>
                </a:lnTo>
                <a:lnTo>
                  <a:pt x="1079792" y="785063"/>
                </a:lnTo>
                <a:lnTo>
                  <a:pt x="1075105" y="785063"/>
                </a:lnTo>
                <a:lnTo>
                  <a:pt x="1070305" y="782523"/>
                </a:lnTo>
                <a:lnTo>
                  <a:pt x="1067803" y="778713"/>
                </a:lnTo>
                <a:lnTo>
                  <a:pt x="1074991" y="778713"/>
                </a:lnTo>
                <a:lnTo>
                  <a:pt x="1071753" y="766013"/>
                </a:lnTo>
                <a:lnTo>
                  <a:pt x="1071422" y="764743"/>
                </a:lnTo>
                <a:lnTo>
                  <a:pt x="1080008" y="766013"/>
                </a:lnTo>
                <a:lnTo>
                  <a:pt x="1076731" y="764743"/>
                </a:lnTo>
                <a:lnTo>
                  <a:pt x="1070165" y="762203"/>
                </a:lnTo>
                <a:lnTo>
                  <a:pt x="1064818" y="762203"/>
                </a:lnTo>
                <a:lnTo>
                  <a:pt x="1047445" y="766013"/>
                </a:lnTo>
                <a:lnTo>
                  <a:pt x="1049820" y="762203"/>
                </a:lnTo>
                <a:lnTo>
                  <a:pt x="1052182" y="758393"/>
                </a:lnTo>
                <a:lnTo>
                  <a:pt x="1043990" y="759663"/>
                </a:lnTo>
                <a:lnTo>
                  <a:pt x="1040930" y="762203"/>
                </a:lnTo>
                <a:lnTo>
                  <a:pt x="1033729" y="757123"/>
                </a:lnTo>
                <a:lnTo>
                  <a:pt x="1039114" y="754583"/>
                </a:lnTo>
                <a:lnTo>
                  <a:pt x="1042060" y="750773"/>
                </a:lnTo>
                <a:lnTo>
                  <a:pt x="1045425" y="746963"/>
                </a:lnTo>
                <a:lnTo>
                  <a:pt x="1052131" y="744423"/>
                </a:lnTo>
                <a:lnTo>
                  <a:pt x="1050544" y="739343"/>
                </a:lnTo>
                <a:lnTo>
                  <a:pt x="1048169" y="731723"/>
                </a:lnTo>
                <a:lnTo>
                  <a:pt x="1038809" y="727913"/>
                </a:lnTo>
                <a:lnTo>
                  <a:pt x="1031849" y="722833"/>
                </a:lnTo>
                <a:lnTo>
                  <a:pt x="1035075" y="712673"/>
                </a:lnTo>
                <a:lnTo>
                  <a:pt x="1025461" y="719023"/>
                </a:lnTo>
                <a:lnTo>
                  <a:pt x="1026033" y="725373"/>
                </a:lnTo>
                <a:lnTo>
                  <a:pt x="1029601" y="730453"/>
                </a:lnTo>
                <a:lnTo>
                  <a:pt x="1028992" y="731723"/>
                </a:lnTo>
                <a:lnTo>
                  <a:pt x="1025867" y="739343"/>
                </a:lnTo>
                <a:lnTo>
                  <a:pt x="1011542" y="736803"/>
                </a:lnTo>
                <a:lnTo>
                  <a:pt x="1010539" y="734263"/>
                </a:lnTo>
                <a:lnTo>
                  <a:pt x="1009535" y="731723"/>
                </a:lnTo>
                <a:lnTo>
                  <a:pt x="1010412" y="725373"/>
                </a:lnTo>
                <a:lnTo>
                  <a:pt x="1014857" y="715213"/>
                </a:lnTo>
                <a:lnTo>
                  <a:pt x="1016279" y="710133"/>
                </a:lnTo>
                <a:lnTo>
                  <a:pt x="1018044" y="703783"/>
                </a:lnTo>
                <a:lnTo>
                  <a:pt x="1015161" y="693623"/>
                </a:lnTo>
                <a:lnTo>
                  <a:pt x="1016063" y="694893"/>
                </a:lnTo>
                <a:lnTo>
                  <a:pt x="1017447" y="693623"/>
                </a:lnTo>
                <a:lnTo>
                  <a:pt x="1018286" y="694893"/>
                </a:lnTo>
                <a:lnTo>
                  <a:pt x="1017739" y="693623"/>
                </a:lnTo>
                <a:lnTo>
                  <a:pt x="1017193" y="692353"/>
                </a:lnTo>
                <a:lnTo>
                  <a:pt x="1016635" y="691083"/>
                </a:lnTo>
                <a:lnTo>
                  <a:pt x="1012444" y="689813"/>
                </a:lnTo>
                <a:lnTo>
                  <a:pt x="1008595" y="687273"/>
                </a:lnTo>
                <a:lnTo>
                  <a:pt x="1008100" y="682193"/>
                </a:lnTo>
                <a:lnTo>
                  <a:pt x="1007973" y="680923"/>
                </a:lnTo>
                <a:lnTo>
                  <a:pt x="1001572" y="682193"/>
                </a:lnTo>
                <a:lnTo>
                  <a:pt x="998893" y="680923"/>
                </a:lnTo>
                <a:lnTo>
                  <a:pt x="996022" y="679653"/>
                </a:lnTo>
                <a:lnTo>
                  <a:pt x="989025" y="683463"/>
                </a:lnTo>
                <a:lnTo>
                  <a:pt x="1000836" y="692353"/>
                </a:lnTo>
                <a:lnTo>
                  <a:pt x="992809" y="691083"/>
                </a:lnTo>
                <a:lnTo>
                  <a:pt x="983348" y="691083"/>
                </a:lnTo>
                <a:lnTo>
                  <a:pt x="975347" y="688543"/>
                </a:lnTo>
                <a:lnTo>
                  <a:pt x="971677" y="680923"/>
                </a:lnTo>
                <a:lnTo>
                  <a:pt x="974915" y="678383"/>
                </a:lnTo>
                <a:lnTo>
                  <a:pt x="980821" y="678383"/>
                </a:lnTo>
                <a:lnTo>
                  <a:pt x="984453" y="679653"/>
                </a:lnTo>
                <a:lnTo>
                  <a:pt x="984732" y="678383"/>
                </a:lnTo>
                <a:lnTo>
                  <a:pt x="985316" y="675843"/>
                </a:lnTo>
                <a:lnTo>
                  <a:pt x="985901" y="673303"/>
                </a:lnTo>
                <a:lnTo>
                  <a:pt x="977252" y="675843"/>
                </a:lnTo>
                <a:lnTo>
                  <a:pt x="978700" y="669493"/>
                </a:lnTo>
                <a:lnTo>
                  <a:pt x="986891" y="666953"/>
                </a:lnTo>
                <a:lnTo>
                  <a:pt x="992581" y="670763"/>
                </a:lnTo>
                <a:lnTo>
                  <a:pt x="998575" y="675843"/>
                </a:lnTo>
                <a:lnTo>
                  <a:pt x="1007643" y="677113"/>
                </a:lnTo>
                <a:lnTo>
                  <a:pt x="1006081" y="673303"/>
                </a:lnTo>
                <a:lnTo>
                  <a:pt x="1001052" y="670763"/>
                </a:lnTo>
                <a:lnTo>
                  <a:pt x="998626" y="669493"/>
                </a:lnTo>
                <a:lnTo>
                  <a:pt x="1004912" y="664413"/>
                </a:lnTo>
                <a:lnTo>
                  <a:pt x="994206" y="666953"/>
                </a:lnTo>
                <a:lnTo>
                  <a:pt x="990511" y="661873"/>
                </a:lnTo>
                <a:lnTo>
                  <a:pt x="987145" y="656793"/>
                </a:lnTo>
                <a:lnTo>
                  <a:pt x="977417" y="655523"/>
                </a:lnTo>
                <a:lnTo>
                  <a:pt x="985621" y="649173"/>
                </a:lnTo>
                <a:lnTo>
                  <a:pt x="977417" y="649173"/>
                </a:lnTo>
                <a:lnTo>
                  <a:pt x="975639" y="647903"/>
                </a:lnTo>
                <a:lnTo>
                  <a:pt x="985926" y="644093"/>
                </a:lnTo>
                <a:lnTo>
                  <a:pt x="989355" y="642823"/>
                </a:lnTo>
                <a:lnTo>
                  <a:pt x="982713" y="640283"/>
                </a:lnTo>
                <a:lnTo>
                  <a:pt x="981176" y="633933"/>
                </a:lnTo>
                <a:lnTo>
                  <a:pt x="980401" y="626313"/>
                </a:lnTo>
                <a:lnTo>
                  <a:pt x="976083" y="622503"/>
                </a:lnTo>
                <a:lnTo>
                  <a:pt x="979830" y="628853"/>
                </a:lnTo>
                <a:lnTo>
                  <a:pt x="976845" y="633933"/>
                </a:lnTo>
                <a:lnTo>
                  <a:pt x="971550" y="637743"/>
                </a:lnTo>
                <a:lnTo>
                  <a:pt x="968336" y="644093"/>
                </a:lnTo>
                <a:lnTo>
                  <a:pt x="959802" y="636473"/>
                </a:lnTo>
                <a:lnTo>
                  <a:pt x="963053" y="626313"/>
                </a:lnTo>
                <a:lnTo>
                  <a:pt x="964450" y="622503"/>
                </a:lnTo>
                <a:lnTo>
                  <a:pt x="966762" y="616153"/>
                </a:lnTo>
                <a:lnTo>
                  <a:pt x="967232" y="614883"/>
                </a:lnTo>
                <a:lnTo>
                  <a:pt x="964628" y="609765"/>
                </a:lnTo>
                <a:lnTo>
                  <a:pt x="964653" y="616153"/>
                </a:lnTo>
                <a:lnTo>
                  <a:pt x="957846" y="616153"/>
                </a:lnTo>
                <a:lnTo>
                  <a:pt x="956462" y="611073"/>
                </a:lnTo>
                <a:lnTo>
                  <a:pt x="955509" y="604723"/>
                </a:lnTo>
                <a:lnTo>
                  <a:pt x="957745" y="598373"/>
                </a:lnTo>
                <a:lnTo>
                  <a:pt x="951611" y="595833"/>
                </a:lnTo>
                <a:lnTo>
                  <a:pt x="949007" y="599643"/>
                </a:lnTo>
                <a:lnTo>
                  <a:pt x="946950" y="604723"/>
                </a:lnTo>
                <a:lnTo>
                  <a:pt x="942403" y="607263"/>
                </a:lnTo>
                <a:lnTo>
                  <a:pt x="943127" y="603453"/>
                </a:lnTo>
                <a:lnTo>
                  <a:pt x="943356" y="602183"/>
                </a:lnTo>
                <a:lnTo>
                  <a:pt x="939241" y="600913"/>
                </a:lnTo>
                <a:lnTo>
                  <a:pt x="932637" y="603453"/>
                </a:lnTo>
                <a:lnTo>
                  <a:pt x="926134" y="603453"/>
                </a:lnTo>
                <a:lnTo>
                  <a:pt x="933881" y="595833"/>
                </a:lnTo>
                <a:lnTo>
                  <a:pt x="927963" y="590753"/>
                </a:lnTo>
                <a:lnTo>
                  <a:pt x="921207" y="593293"/>
                </a:lnTo>
                <a:lnTo>
                  <a:pt x="914869" y="595833"/>
                </a:lnTo>
                <a:lnTo>
                  <a:pt x="910234" y="590753"/>
                </a:lnTo>
                <a:lnTo>
                  <a:pt x="925296" y="585673"/>
                </a:lnTo>
                <a:lnTo>
                  <a:pt x="917092" y="581863"/>
                </a:lnTo>
                <a:lnTo>
                  <a:pt x="926960" y="575513"/>
                </a:lnTo>
                <a:lnTo>
                  <a:pt x="914476" y="574243"/>
                </a:lnTo>
                <a:lnTo>
                  <a:pt x="914361" y="571703"/>
                </a:lnTo>
                <a:lnTo>
                  <a:pt x="910907" y="562813"/>
                </a:lnTo>
                <a:lnTo>
                  <a:pt x="906856" y="566623"/>
                </a:lnTo>
                <a:lnTo>
                  <a:pt x="901446" y="570433"/>
                </a:lnTo>
                <a:lnTo>
                  <a:pt x="895781" y="571703"/>
                </a:lnTo>
                <a:lnTo>
                  <a:pt x="890943" y="569163"/>
                </a:lnTo>
                <a:lnTo>
                  <a:pt x="891844" y="561543"/>
                </a:lnTo>
                <a:lnTo>
                  <a:pt x="900264" y="564083"/>
                </a:lnTo>
                <a:lnTo>
                  <a:pt x="896785" y="561543"/>
                </a:lnTo>
                <a:lnTo>
                  <a:pt x="891565" y="557733"/>
                </a:lnTo>
                <a:lnTo>
                  <a:pt x="897978" y="555193"/>
                </a:lnTo>
                <a:lnTo>
                  <a:pt x="900633" y="553923"/>
                </a:lnTo>
                <a:lnTo>
                  <a:pt x="790371" y="553923"/>
                </a:lnTo>
                <a:lnTo>
                  <a:pt x="784796" y="561543"/>
                </a:lnTo>
                <a:lnTo>
                  <a:pt x="788924" y="565353"/>
                </a:lnTo>
                <a:lnTo>
                  <a:pt x="792594" y="575513"/>
                </a:lnTo>
                <a:lnTo>
                  <a:pt x="798753" y="586943"/>
                </a:lnTo>
                <a:lnTo>
                  <a:pt x="810387" y="593293"/>
                </a:lnTo>
                <a:lnTo>
                  <a:pt x="807707" y="594563"/>
                </a:lnTo>
                <a:lnTo>
                  <a:pt x="805700" y="594563"/>
                </a:lnTo>
                <a:lnTo>
                  <a:pt x="817029" y="604723"/>
                </a:lnTo>
                <a:lnTo>
                  <a:pt x="822896" y="619963"/>
                </a:lnTo>
                <a:lnTo>
                  <a:pt x="830745" y="630123"/>
                </a:lnTo>
                <a:lnTo>
                  <a:pt x="848067" y="623773"/>
                </a:lnTo>
                <a:lnTo>
                  <a:pt x="863346" y="626313"/>
                </a:lnTo>
                <a:lnTo>
                  <a:pt x="862888" y="623773"/>
                </a:lnTo>
                <a:lnTo>
                  <a:pt x="861974" y="618693"/>
                </a:lnTo>
                <a:lnTo>
                  <a:pt x="867244" y="614883"/>
                </a:lnTo>
                <a:lnTo>
                  <a:pt x="874153" y="612343"/>
                </a:lnTo>
                <a:lnTo>
                  <a:pt x="877735" y="607263"/>
                </a:lnTo>
                <a:lnTo>
                  <a:pt x="880503" y="611073"/>
                </a:lnTo>
                <a:lnTo>
                  <a:pt x="880275" y="617423"/>
                </a:lnTo>
                <a:lnTo>
                  <a:pt x="877684" y="622503"/>
                </a:lnTo>
                <a:lnTo>
                  <a:pt x="873328" y="622503"/>
                </a:lnTo>
                <a:lnTo>
                  <a:pt x="874001" y="621233"/>
                </a:lnTo>
                <a:lnTo>
                  <a:pt x="867956" y="628853"/>
                </a:lnTo>
                <a:lnTo>
                  <a:pt x="870331" y="636473"/>
                </a:lnTo>
                <a:lnTo>
                  <a:pt x="873899" y="642823"/>
                </a:lnTo>
                <a:lnTo>
                  <a:pt x="871435" y="649173"/>
                </a:lnTo>
                <a:lnTo>
                  <a:pt x="886117" y="666953"/>
                </a:lnTo>
                <a:lnTo>
                  <a:pt x="898817" y="686003"/>
                </a:lnTo>
                <a:lnTo>
                  <a:pt x="910818" y="705053"/>
                </a:lnTo>
                <a:lnTo>
                  <a:pt x="923391" y="724103"/>
                </a:lnTo>
                <a:lnTo>
                  <a:pt x="933259" y="710133"/>
                </a:lnTo>
                <a:lnTo>
                  <a:pt x="939114" y="719023"/>
                </a:lnTo>
                <a:lnTo>
                  <a:pt x="938009" y="722833"/>
                </a:lnTo>
                <a:lnTo>
                  <a:pt x="932180" y="728929"/>
                </a:lnTo>
                <a:lnTo>
                  <a:pt x="933246" y="729183"/>
                </a:lnTo>
                <a:lnTo>
                  <a:pt x="939736" y="727913"/>
                </a:lnTo>
                <a:lnTo>
                  <a:pt x="944079" y="725373"/>
                </a:lnTo>
                <a:lnTo>
                  <a:pt x="943127" y="732993"/>
                </a:lnTo>
                <a:lnTo>
                  <a:pt x="937120" y="735533"/>
                </a:lnTo>
                <a:lnTo>
                  <a:pt x="930821" y="736803"/>
                </a:lnTo>
                <a:lnTo>
                  <a:pt x="928916" y="736803"/>
                </a:lnTo>
                <a:lnTo>
                  <a:pt x="933538" y="740613"/>
                </a:lnTo>
                <a:lnTo>
                  <a:pt x="934161" y="739343"/>
                </a:lnTo>
                <a:lnTo>
                  <a:pt x="942124" y="738073"/>
                </a:lnTo>
                <a:lnTo>
                  <a:pt x="947699" y="734263"/>
                </a:lnTo>
                <a:lnTo>
                  <a:pt x="952665" y="740613"/>
                </a:lnTo>
                <a:lnTo>
                  <a:pt x="953731" y="746963"/>
                </a:lnTo>
                <a:lnTo>
                  <a:pt x="953198" y="747166"/>
                </a:lnTo>
                <a:lnTo>
                  <a:pt x="957630" y="748233"/>
                </a:lnTo>
                <a:lnTo>
                  <a:pt x="954671" y="749503"/>
                </a:lnTo>
                <a:lnTo>
                  <a:pt x="951547" y="749503"/>
                </a:lnTo>
                <a:lnTo>
                  <a:pt x="952195" y="747534"/>
                </a:lnTo>
                <a:lnTo>
                  <a:pt x="946924" y="749503"/>
                </a:lnTo>
                <a:lnTo>
                  <a:pt x="947877" y="752043"/>
                </a:lnTo>
                <a:lnTo>
                  <a:pt x="946975" y="752043"/>
                </a:lnTo>
                <a:lnTo>
                  <a:pt x="947039" y="753313"/>
                </a:lnTo>
                <a:lnTo>
                  <a:pt x="949604" y="754583"/>
                </a:lnTo>
                <a:lnTo>
                  <a:pt x="956741" y="764743"/>
                </a:lnTo>
                <a:lnTo>
                  <a:pt x="963155" y="753313"/>
                </a:lnTo>
                <a:lnTo>
                  <a:pt x="967943" y="754583"/>
                </a:lnTo>
                <a:lnTo>
                  <a:pt x="970813" y="755853"/>
                </a:lnTo>
                <a:lnTo>
                  <a:pt x="973455" y="755853"/>
                </a:lnTo>
                <a:lnTo>
                  <a:pt x="975106" y="753313"/>
                </a:lnTo>
                <a:lnTo>
                  <a:pt x="977595" y="749503"/>
                </a:lnTo>
                <a:lnTo>
                  <a:pt x="976528" y="764743"/>
                </a:lnTo>
                <a:lnTo>
                  <a:pt x="985329" y="778713"/>
                </a:lnTo>
                <a:lnTo>
                  <a:pt x="995807" y="790143"/>
                </a:lnTo>
                <a:lnTo>
                  <a:pt x="999832" y="799033"/>
                </a:lnTo>
                <a:lnTo>
                  <a:pt x="1007579" y="800303"/>
                </a:lnTo>
                <a:lnTo>
                  <a:pt x="1013282" y="804113"/>
                </a:lnTo>
                <a:lnTo>
                  <a:pt x="1017676" y="807923"/>
                </a:lnTo>
                <a:lnTo>
                  <a:pt x="1021473" y="814273"/>
                </a:lnTo>
                <a:lnTo>
                  <a:pt x="1023493" y="810463"/>
                </a:lnTo>
                <a:lnTo>
                  <a:pt x="1027633" y="806653"/>
                </a:lnTo>
                <a:lnTo>
                  <a:pt x="1032344" y="805383"/>
                </a:lnTo>
                <a:lnTo>
                  <a:pt x="1036129" y="807923"/>
                </a:lnTo>
                <a:lnTo>
                  <a:pt x="1025283" y="818083"/>
                </a:lnTo>
                <a:lnTo>
                  <a:pt x="1024813" y="826973"/>
                </a:lnTo>
                <a:lnTo>
                  <a:pt x="1026668" y="834593"/>
                </a:lnTo>
                <a:lnTo>
                  <a:pt x="1022743" y="846023"/>
                </a:lnTo>
                <a:lnTo>
                  <a:pt x="1028700" y="843483"/>
                </a:lnTo>
                <a:lnTo>
                  <a:pt x="1035329" y="847293"/>
                </a:lnTo>
                <a:lnTo>
                  <a:pt x="1042466" y="851103"/>
                </a:lnTo>
                <a:lnTo>
                  <a:pt x="1049959" y="843483"/>
                </a:lnTo>
                <a:lnTo>
                  <a:pt x="1052296" y="851103"/>
                </a:lnTo>
                <a:lnTo>
                  <a:pt x="1042466" y="851103"/>
                </a:lnTo>
                <a:lnTo>
                  <a:pt x="1041425" y="851103"/>
                </a:lnTo>
                <a:lnTo>
                  <a:pt x="1039088" y="858723"/>
                </a:lnTo>
                <a:lnTo>
                  <a:pt x="1049972" y="867613"/>
                </a:lnTo>
                <a:lnTo>
                  <a:pt x="1056246" y="880313"/>
                </a:lnTo>
                <a:lnTo>
                  <a:pt x="1061593" y="894283"/>
                </a:lnTo>
                <a:lnTo>
                  <a:pt x="1069695" y="906983"/>
                </a:lnTo>
                <a:lnTo>
                  <a:pt x="1073035" y="904443"/>
                </a:lnTo>
                <a:lnTo>
                  <a:pt x="1075880" y="898093"/>
                </a:lnTo>
                <a:lnTo>
                  <a:pt x="1083017" y="899363"/>
                </a:lnTo>
                <a:lnTo>
                  <a:pt x="1073429" y="918413"/>
                </a:lnTo>
                <a:lnTo>
                  <a:pt x="1078090" y="918413"/>
                </a:lnTo>
                <a:lnTo>
                  <a:pt x="1084148" y="915873"/>
                </a:lnTo>
                <a:lnTo>
                  <a:pt x="1088212" y="917143"/>
                </a:lnTo>
                <a:lnTo>
                  <a:pt x="1086916" y="922223"/>
                </a:lnTo>
                <a:lnTo>
                  <a:pt x="1092111" y="915873"/>
                </a:lnTo>
                <a:lnTo>
                  <a:pt x="1094676" y="917143"/>
                </a:lnTo>
                <a:lnTo>
                  <a:pt x="1099299" y="932383"/>
                </a:lnTo>
                <a:lnTo>
                  <a:pt x="1106868" y="946353"/>
                </a:lnTo>
                <a:lnTo>
                  <a:pt x="1116215" y="957783"/>
                </a:lnTo>
                <a:lnTo>
                  <a:pt x="1126172" y="969213"/>
                </a:lnTo>
                <a:lnTo>
                  <a:pt x="1134897" y="981913"/>
                </a:lnTo>
                <a:lnTo>
                  <a:pt x="1141691" y="995883"/>
                </a:lnTo>
                <a:lnTo>
                  <a:pt x="1145336" y="1012393"/>
                </a:lnTo>
                <a:lnTo>
                  <a:pt x="1144625" y="1030173"/>
                </a:lnTo>
                <a:lnTo>
                  <a:pt x="1148080" y="1021283"/>
                </a:lnTo>
                <a:lnTo>
                  <a:pt x="1150645" y="1023823"/>
                </a:lnTo>
                <a:lnTo>
                  <a:pt x="1153045" y="1027633"/>
                </a:lnTo>
                <a:lnTo>
                  <a:pt x="1153160" y="1025093"/>
                </a:lnTo>
                <a:lnTo>
                  <a:pt x="1161186" y="1022553"/>
                </a:lnTo>
                <a:lnTo>
                  <a:pt x="1163281" y="1021283"/>
                </a:lnTo>
                <a:lnTo>
                  <a:pt x="1165364" y="1020013"/>
                </a:lnTo>
                <a:lnTo>
                  <a:pt x="1161910" y="1041603"/>
                </a:lnTo>
                <a:lnTo>
                  <a:pt x="1169631" y="1041603"/>
                </a:lnTo>
                <a:lnTo>
                  <a:pt x="1173924" y="1046683"/>
                </a:lnTo>
                <a:lnTo>
                  <a:pt x="1178013" y="1051763"/>
                </a:lnTo>
                <a:lnTo>
                  <a:pt x="1185100" y="1050493"/>
                </a:lnTo>
                <a:lnTo>
                  <a:pt x="1180147" y="1047953"/>
                </a:lnTo>
                <a:lnTo>
                  <a:pt x="1192022" y="1042873"/>
                </a:lnTo>
                <a:lnTo>
                  <a:pt x="1202131" y="1032713"/>
                </a:lnTo>
                <a:lnTo>
                  <a:pt x="1212380" y="1020013"/>
                </a:lnTo>
                <a:lnTo>
                  <a:pt x="1224635" y="10111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3" name="Google Shape;2763;g2b5c250f245_0_0"/>
          <p:cNvSpPr/>
          <p:nvPr/>
        </p:nvSpPr>
        <p:spPr>
          <a:xfrm>
            <a:off x="11604362" y="5149506"/>
            <a:ext cx="4239" cy="8477"/>
          </a:xfrm>
          <a:custGeom>
            <a:rect b="b" l="l" r="r" t="t"/>
            <a:pathLst>
              <a:path extrusionOk="0" h="12700" w="6350">
                <a:moveTo>
                  <a:pt x="2843" y="12311"/>
                </a:moveTo>
                <a:lnTo>
                  <a:pt x="0" y="1949"/>
                </a:lnTo>
                <a:lnTo>
                  <a:pt x="6132" y="0"/>
                </a:lnTo>
                <a:lnTo>
                  <a:pt x="5463" y="1615"/>
                </a:lnTo>
                <a:lnTo>
                  <a:pt x="6355" y="10752"/>
                </a:lnTo>
                <a:lnTo>
                  <a:pt x="2787" y="9916"/>
                </a:lnTo>
                <a:lnTo>
                  <a:pt x="2843" y="123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4" name="Google Shape;2764;g2b5c250f245_0_0"/>
          <p:cNvSpPr/>
          <p:nvPr/>
        </p:nvSpPr>
        <p:spPr>
          <a:xfrm>
            <a:off x="11370782" y="5143643"/>
            <a:ext cx="197096" cy="67818"/>
          </a:xfrm>
          <a:custGeom>
            <a:rect b="b" l="l" r="r" t="t"/>
            <a:pathLst>
              <a:path extrusionOk="0" h="101600" w="295275">
                <a:moveTo>
                  <a:pt x="4508" y="39103"/>
                </a:moveTo>
                <a:lnTo>
                  <a:pt x="4064" y="30416"/>
                </a:lnTo>
                <a:lnTo>
                  <a:pt x="0" y="36207"/>
                </a:lnTo>
                <a:lnTo>
                  <a:pt x="4508" y="39103"/>
                </a:lnTo>
                <a:close/>
              </a:path>
              <a:path extrusionOk="0" h="101600" w="295275">
                <a:moveTo>
                  <a:pt x="23025" y="25514"/>
                </a:moveTo>
                <a:lnTo>
                  <a:pt x="16776" y="40449"/>
                </a:lnTo>
                <a:lnTo>
                  <a:pt x="22415" y="35598"/>
                </a:lnTo>
                <a:lnTo>
                  <a:pt x="23025" y="25514"/>
                </a:lnTo>
                <a:close/>
              </a:path>
              <a:path extrusionOk="0" h="101600" w="295275">
                <a:moveTo>
                  <a:pt x="25527" y="39992"/>
                </a:moveTo>
                <a:lnTo>
                  <a:pt x="24587" y="39992"/>
                </a:lnTo>
                <a:lnTo>
                  <a:pt x="25247" y="41109"/>
                </a:lnTo>
                <a:lnTo>
                  <a:pt x="25527" y="41617"/>
                </a:lnTo>
                <a:lnTo>
                  <a:pt x="25527" y="39992"/>
                </a:lnTo>
                <a:close/>
              </a:path>
              <a:path extrusionOk="0" h="101600" w="295275">
                <a:moveTo>
                  <a:pt x="38989" y="82677"/>
                </a:moveTo>
                <a:lnTo>
                  <a:pt x="37134" y="69354"/>
                </a:lnTo>
                <a:lnTo>
                  <a:pt x="32156" y="54635"/>
                </a:lnTo>
                <a:lnTo>
                  <a:pt x="25527" y="41617"/>
                </a:lnTo>
                <a:lnTo>
                  <a:pt x="25755" y="45402"/>
                </a:lnTo>
                <a:lnTo>
                  <a:pt x="26200" y="48856"/>
                </a:lnTo>
                <a:lnTo>
                  <a:pt x="18338" y="55041"/>
                </a:lnTo>
                <a:lnTo>
                  <a:pt x="22910" y="58318"/>
                </a:lnTo>
                <a:lnTo>
                  <a:pt x="29019" y="62001"/>
                </a:lnTo>
                <a:lnTo>
                  <a:pt x="33312" y="66497"/>
                </a:lnTo>
                <a:lnTo>
                  <a:pt x="32385" y="72250"/>
                </a:lnTo>
                <a:lnTo>
                  <a:pt x="21742" y="78105"/>
                </a:lnTo>
                <a:lnTo>
                  <a:pt x="22796" y="70421"/>
                </a:lnTo>
                <a:lnTo>
                  <a:pt x="16776" y="66573"/>
                </a:lnTo>
                <a:lnTo>
                  <a:pt x="17449" y="73787"/>
                </a:lnTo>
                <a:lnTo>
                  <a:pt x="13449" y="80962"/>
                </a:lnTo>
                <a:lnTo>
                  <a:pt x="9169" y="89141"/>
                </a:lnTo>
                <a:lnTo>
                  <a:pt x="9029" y="99326"/>
                </a:lnTo>
                <a:lnTo>
                  <a:pt x="18122" y="92583"/>
                </a:lnTo>
                <a:lnTo>
                  <a:pt x="18618" y="94983"/>
                </a:lnTo>
                <a:lnTo>
                  <a:pt x="15557" y="99326"/>
                </a:lnTo>
                <a:lnTo>
                  <a:pt x="18567" y="101219"/>
                </a:lnTo>
                <a:lnTo>
                  <a:pt x="19799" y="94919"/>
                </a:lnTo>
                <a:lnTo>
                  <a:pt x="23672" y="90093"/>
                </a:lnTo>
                <a:lnTo>
                  <a:pt x="29413" y="88404"/>
                </a:lnTo>
                <a:lnTo>
                  <a:pt x="36233" y="91528"/>
                </a:lnTo>
                <a:lnTo>
                  <a:pt x="38989" y="82677"/>
                </a:lnTo>
                <a:close/>
              </a:path>
              <a:path extrusionOk="0" h="101600" w="295275">
                <a:moveTo>
                  <a:pt x="45275" y="38887"/>
                </a:moveTo>
                <a:lnTo>
                  <a:pt x="41084" y="37934"/>
                </a:lnTo>
                <a:lnTo>
                  <a:pt x="37795" y="34874"/>
                </a:lnTo>
                <a:lnTo>
                  <a:pt x="31661" y="28803"/>
                </a:lnTo>
                <a:lnTo>
                  <a:pt x="26365" y="33756"/>
                </a:lnTo>
                <a:lnTo>
                  <a:pt x="25527" y="37096"/>
                </a:lnTo>
                <a:lnTo>
                  <a:pt x="25527" y="39992"/>
                </a:lnTo>
                <a:lnTo>
                  <a:pt x="42926" y="38989"/>
                </a:lnTo>
                <a:lnTo>
                  <a:pt x="41922" y="40449"/>
                </a:lnTo>
                <a:lnTo>
                  <a:pt x="45275" y="38887"/>
                </a:lnTo>
                <a:close/>
              </a:path>
              <a:path extrusionOk="0" h="101600" w="295275">
                <a:moveTo>
                  <a:pt x="60883" y="31140"/>
                </a:moveTo>
                <a:lnTo>
                  <a:pt x="58648" y="28409"/>
                </a:lnTo>
                <a:lnTo>
                  <a:pt x="54241" y="24345"/>
                </a:lnTo>
                <a:lnTo>
                  <a:pt x="53860" y="26847"/>
                </a:lnTo>
                <a:lnTo>
                  <a:pt x="55968" y="28524"/>
                </a:lnTo>
                <a:lnTo>
                  <a:pt x="58369" y="29908"/>
                </a:lnTo>
                <a:lnTo>
                  <a:pt x="60883" y="31140"/>
                </a:lnTo>
                <a:close/>
              </a:path>
              <a:path extrusionOk="0" h="101600" w="295275">
                <a:moveTo>
                  <a:pt x="69964" y="34315"/>
                </a:moveTo>
                <a:lnTo>
                  <a:pt x="66840" y="33540"/>
                </a:lnTo>
                <a:lnTo>
                  <a:pt x="66687" y="33477"/>
                </a:lnTo>
                <a:lnTo>
                  <a:pt x="63779" y="32473"/>
                </a:lnTo>
                <a:lnTo>
                  <a:pt x="60883" y="31140"/>
                </a:lnTo>
                <a:lnTo>
                  <a:pt x="61048" y="31305"/>
                </a:lnTo>
                <a:lnTo>
                  <a:pt x="61163" y="31470"/>
                </a:lnTo>
                <a:lnTo>
                  <a:pt x="61328" y="31635"/>
                </a:lnTo>
                <a:lnTo>
                  <a:pt x="62268" y="32816"/>
                </a:lnTo>
                <a:lnTo>
                  <a:pt x="62547" y="33477"/>
                </a:lnTo>
                <a:lnTo>
                  <a:pt x="61658" y="32918"/>
                </a:lnTo>
                <a:lnTo>
                  <a:pt x="61658" y="33096"/>
                </a:lnTo>
                <a:lnTo>
                  <a:pt x="61442" y="33147"/>
                </a:lnTo>
                <a:lnTo>
                  <a:pt x="61379" y="34480"/>
                </a:lnTo>
                <a:lnTo>
                  <a:pt x="61048" y="36817"/>
                </a:lnTo>
                <a:lnTo>
                  <a:pt x="55968" y="35483"/>
                </a:lnTo>
                <a:lnTo>
                  <a:pt x="59982" y="34480"/>
                </a:lnTo>
                <a:lnTo>
                  <a:pt x="61379" y="33197"/>
                </a:lnTo>
                <a:lnTo>
                  <a:pt x="61328" y="31635"/>
                </a:lnTo>
                <a:lnTo>
                  <a:pt x="45275" y="38887"/>
                </a:lnTo>
                <a:lnTo>
                  <a:pt x="48945" y="39776"/>
                </a:lnTo>
                <a:lnTo>
                  <a:pt x="53352" y="38938"/>
                </a:lnTo>
                <a:lnTo>
                  <a:pt x="61048" y="36880"/>
                </a:lnTo>
                <a:lnTo>
                  <a:pt x="58940" y="43408"/>
                </a:lnTo>
                <a:lnTo>
                  <a:pt x="56426" y="49047"/>
                </a:lnTo>
                <a:lnTo>
                  <a:pt x="55397" y="54648"/>
                </a:lnTo>
                <a:lnTo>
                  <a:pt x="57810" y="61061"/>
                </a:lnTo>
                <a:lnTo>
                  <a:pt x="68021" y="59105"/>
                </a:lnTo>
                <a:lnTo>
                  <a:pt x="64109" y="52311"/>
                </a:lnTo>
                <a:lnTo>
                  <a:pt x="68681" y="48374"/>
                </a:lnTo>
                <a:lnTo>
                  <a:pt x="69748" y="47459"/>
                </a:lnTo>
                <a:lnTo>
                  <a:pt x="63334" y="48374"/>
                </a:lnTo>
                <a:lnTo>
                  <a:pt x="64147" y="45770"/>
                </a:lnTo>
                <a:lnTo>
                  <a:pt x="65646" y="41630"/>
                </a:lnTo>
                <a:lnTo>
                  <a:pt x="61264" y="37934"/>
                </a:lnTo>
                <a:lnTo>
                  <a:pt x="62839" y="36880"/>
                </a:lnTo>
                <a:lnTo>
                  <a:pt x="64338" y="35877"/>
                </a:lnTo>
                <a:lnTo>
                  <a:pt x="67233" y="35039"/>
                </a:lnTo>
                <a:lnTo>
                  <a:pt x="69964" y="34315"/>
                </a:lnTo>
                <a:close/>
              </a:path>
              <a:path extrusionOk="0" h="101600" w="295275">
                <a:moveTo>
                  <a:pt x="72478" y="12928"/>
                </a:moveTo>
                <a:lnTo>
                  <a:pt x="70129" y="14592"/>
                </a:lnTo>
                <a:lnTo>
                  <a:pt x="68021" y="17043"/>
                </a:lnTo>
                <a:lnTo>
                  <a:pt x="66014" y="20891"/>
                </a:lnTo>
                <a:lnTo>
                  <a:pt x="68122" y="19100"/>
                </a:lnTo>
                <a:lnTo>
                  <a:pt x="70192" y="16040"/>
                </a:lnTo>
                <a:lnTo>
                  <a:pt x="72478" y="12928"/>
                </a:lnTo>
                <a:close/>
              </a:path>
              <a:path extrusionOk="0" h="101600" w="295275">
                <a:moveTo>
                  <a:pt x="87249" y="27127"/>
                </a:moveTo>
                <a:lnTo>
                  <a:pt x="81953" y="27965"/>
                </a:lnTo>
                <a:lnTo>
                  <a:pt x="78613" y="32423"/>
                </a:lnTo>
                <a:lnTo>
                  <a:pt x="74536" y="33096"/>
                </a:lnTo>
                <a:lnTo>
                  <a:pt x="69964" y="34315"/>
                </a:lnTo>
                <a:lnTo>
                  <a:pt x="75158" y="35483"/>
                </a:lnTo>
                <a:lnTo>
                  <a:pt x="80454" y="36042"/>
                </a:lnTo>
                <a:lnTo>
                  <a:pt x="85356" y="35547"/>
                </a:lnTo>
                <a:lnTo>
                  <a:pt x="85686" y="32537"/>
                </a:lnTo>
                <a:lnTo>
                  <a:pt x="87249" y="27127"/>
                </a:lnTo>
                <a:close/>
              </a:path>
              <a:path extrusionOk="0" h="101600" w="295275">
                <a:moveTo>
                  <a:pt x="91655" y="7848"/>
                </a:moveTo>
                <a:lnTo>
                  <a:pt x="82905" y="4292"/>
                </a:lnTo>
                <a:lnTo>
                  <a:pt x="86194" y="0"/>
                </a:lnTo>
                <a:lnTo>
                  <a:pt x="80556" y="1727"/>
                </a:lnTo>
                <a:lnTo>
                  <a:pt x="76263" y="7632"/>
                </a:lnTo>
                <a:lnTo>
                  <a:pt x="72478" y="12928"/>
                </a:lnTo>
                <a:lnTo>
                  <a:pt x="76822" y="9753"/>
                </a:lnTo>
                <a:lnTo>
                  <a:pt x="81902" y="9969"/>
                </a:lnTo>
                <a:lnTo>
                  <a:pt x="88874" y="14478"/>
                </a:lnTo>
                <a:lnTo>
                  <a:pt x="91655" y="7848"/>
                </a:lnTo>
                <a:close/>
              </a:path>
              <a:path extrusionOk="0" h="101600" w="295275">
                <a:moveTo>
                  <a:pt x="94107" y="33032"/>
                </a:moveTo>
                <a:lnTo>
                  <a:pt x="91427" y="34264"/>
                </a:lnTo>
                <a:lnTo>
                  <a:pt x="88531" y="35153"/>
                </a:lnTo>
                <a:lnTo>
                  <a:pt x="85356" y="35547"/>
                </a:lnTo>
                <a:lnTo>
                  <a:pt x="85128" y="36880"/>
                </a:lnTo>
                <a:lnTo>
                  <a:pt x="85191" y="37769"/>
                </a:lnTo>
                <a:lnTo>
                  <a:pt x="86360" y="37160"/>
                </a:lnTo>
                <a:lnTo>
                  <a:pt x="90322" y="38608"/>
                </a:lnTo>
                <a:lnTo>
                  <a:pt x="92265" y="36093"/>
                </a:lnTo>
                <a:lnTo>
                  <a:pt x="94107" y="33032"/>
                </a:lnTo>
                <a:close/>
              </a:path>
              <a:path extrusionOk="0" h="101600" w="295275">
                <a:moveTo>
                  <a:pt x="99021" y="26403"/>
                </a:moveTo>
                <a:lnTo>
                  <a:pt x="97561" y="24511"/>
                </a:lnTo>
                <a:lnTo>
                  <a:pt x="97840" y="25514"/>
                </a:lnTo>
                <a:lnTo>
                  <a:pt x="98513" y="26847"/>
                </a:lnTo>
                <a:lnTo>
                  <a:pt x="98679" y="26682"/>
                </a:lnTo>
                <a:lnTo>
                  <a:pt x="98793" y="26517"/>
                </a:lnTo>
                <a:lnTo>
                  <a:pt x="99021" y="26403"/>
                </a:lnTo>
                <a:close/>
              </a:path>
              <a:path extrusionOk="0" h="101600" w="295275">
                <a:moveTo>
                  <a:pt x="100025" y="29298"/>
                </a:moveTo>
                <a:lnTo>
                  <a:pt x="99517" y="28689"/>
                </a:lnTo>
                <a:lnTo>
                  <a:pt x="98907" y="27736"/>
                </a:lnTo>
                <a:lnTo>
                  <a:pt x="98513" y="26847"/>
                </a:lnTo>
                <a:lnTo>
                  <a:pt x="96735" y="28409"/>
                </a:lnTo>
                <a:lnTo>
                  <a:pt x="95453" y="30861"/>
                </a:lnTo>
                <a:lnTo>
                  <a:pt x="94107" y="33032"/>
                </a:lnTo>
                <a:lnTo>
                  <a:pt x="96342" y="32092"/>
                </a:lnTo>
                <a:lnTo>
                  <a:pt x="98348" y="30861"/>
                </a:lnTo>
                <a:lnTo>
                  <a:pt x="100025" y="29298"/>
                </a:lnTo>
                <a:close/>
              </a:path>
              <a:path extrusionOk="0" h="101600" w="295275">
                <a:moveTo>
                  <a:pt x="101079" y="30251"/>
                </a:moveTo>
                <a:lnTo>
                  <a:pt x="100799" y="28689"/>
                </a:lnTo>
                <a:lnTo>
                  <a:pt x="100025" y="29298"/>
                </a:lnTo>
                <a:lnTo>
                  <a:pt x="100634" y="30022"/>
                </a:lnTo>
                <a:lnTo>
                  <a:pt x="101079" y="30251"/>
                </a:lnTo>
                <a:close/>
              </a:path>
              <a:path extrusionOk="0" h="101600" w="295275">
                <a:moveTo>
                  <a:pt x="103365" y="65455"/>
                </a:moveTo>
                <a:lnTo>
                  <a:pt x="101028" y="59613"/>
                </a:lnTo>
                <a:lnTo>
                  <a:pt x="101638" y="55816"/>
                </a:lnTo>
                <a:lnTo>
                  <a:pt x="88252" y="61785"/>
                </a:lnTo>
                <a:lnTo>
                  <a:pt x="96177" y="69138"/>
                </a:lnTo>
                <a:lnTo>
                  <a:pt x="95275" y="64338"/>
                </a:lnTo>
                <a:lnTo>
                  <a:pt x="103365" y="65455"/>
                </a:lnTo>
                <a:close/>
              </a:path>
              <a:path extrusionOk="0" h="101600" w="295275">
                <a:moveTo>
                  <a:pt x="113626" y="2946"/>
                </a:moveTo>
                <a:lnTo>
                  <a:pt x="106426" y="15379"/>
                </a:lnTo>
                <a:lnTo>
                  <a:pt x="109664" y="11087"/>
                </a:lnTo>
                <a:lnTo>
                  <a:pt x="113626" y="2946"/>
                </a:lnTo>
                <a:close/>
              </a:path>
              <a:path extrusionOk="0" h="101600" w="295275">
                <a:moveTo>
                  <a:pt x="120586" y="27800"/>
                </a:moveTo>
                <a:lnTo>
                  <a:pt x="120421" y="27520"/>
                </a:lnTo>
                <a:lnTo>
                  <a:pt x="116916" y="27635"/>
                </a:lnTo>
                <a:lnTo>
                  <a:pt x="114465" y="27686"/>
                </a:lnTo>
                <a:lnTo>
                  <a:pt x="113398" y="27686"/>
                </a:lnTo>
                <a:lnTo>
                  <a:pt x="114287" y="27736"/>
                </a:lnTo>
                <a:lnTo>
                  <a:pt x="116471" y="27736"/>
                </a:lnTo>
                <a:lnTo>
                  <a:pt x="120586" y="27800"/>
                </a:lnTo>
                <a:close/>
              </a:path>
              <a:path extrusionOk="0" h="101600" w="295275">
                <a:moveTo>
                  <a:pt x="123659" y="27355"/>
                </a:moveTo>
                <a:lnTo>
                  <a:pt x="122821" y="25400"/>
                </a:lnTo>
                <a:lnTo>
                  <a:pt x="121094" y="20332"/>
                </a:lnTo>
                <a:lnTo>
                  <a:pt x="116293" y="18554"/>
                </a:lnTo>
                <a:lnTo>
                  <a:pt x="120421" y="27520"/>
                </a:lnTo>
                <a:lnTo>
                  <a:pt x="123659" y="27355"/>
                </a:lnTo>
                <a:close/>
              </a:path>
              <a:path extrusionOk="0" h="101600" w="295275">
                <a:moveTo>
                  <a:pt x="124498" y="27292"/>
                </a:moveTo>
                <a:lnTo>
                  <a:pt x="124218" y="27292"/>
                </a:lnTo>
                <a:lnTo>
                  <a:pt x="123990" y="27355"/>
                </a:lnTo>
                <a:lnTo>
                  <a:pt x="123659" y="27355"/>
                </a:lnTo>
                <a:lnTo>
                  <a:pt x="124053" y="28244"/>
                </a:lnTo>
                <a:lnTo>
                  <a:pt x="124269" y="28524"/>
                </a:lnTo>
                <a:lnTo>
                  <a:pt x="124498" y="27292"/>
                </a:lnTo>
                <a:close/>
              </a:path>
              <a:path extrusionOk="0" h="101600" w="295275">
                <a:moveTo>
                  <a:pt x="129628" y="38544"/>
                </a:moveTo>
                <a:lnTo>
                  <a:pt x="126339" y="38049"/>
                </a:lnTo>
                <a:lnTo>
                  <a:pt x="125615" y="41897"/>
                </a:lnTo>
                <a:lnTo>
                  <a:pt x="129628" y="38544"/>
                </a:lnTo>
                <a:close/>
              </a:path>
              <a:path extrusionOk="0" h="101600" w="295275">
                <a:moveTo>
                  <a:pt x="133388" y="52489"/>
                </a:moveTo>
                <a:lnTo>
                  <a:pt x="131965" y="48298"/>
                </a:lnTo>
                <a:lnTo>
                  <a:pt x="130911" y="49745"/>
                </a:lnTo>
                <a:lnTo>
                  <a:pt x="133388" y="52489"/>
                </a:lnTo>
                <a:close/>
              </a:path>
              <a:path extrusionOk="0" h="101600" w="295275">
                <a:moveTo>
                  <a:pt x="138493" y="39776"/>
                </a:moveTo>
                <a:lnTo>
                  <a:pt x="138099" y="37376"/>
                </a:lnTo>
                <a:lnTo>
                  <a:pt x="136207" y="33921"/>
                </a:lnTo>
                <a:lnTo>
                  <a:pt x="138379" y="31140"/>
                </a:lnTo>
                <a:lnTo>
                  <a:pt x="129628" y="38544"/>
                </a:lnTo>
                <a:lnTo>
                  <a:pt x="138493" y="39776"/>
                </a:lnTo>
                <a:close/>
              </a:path>
              <a:path extrusionOk="0" h="101600" w="295275">
                <a:moveTo>
                  <a:pt x="142151" y="13246"/>
                </a:moveTo>
                <a:lnTo>
                  <a:pt x="141338" y="8356"/>
                </a:lnTo>
                <a:lnTo>
                  <a:pt x="141160" y="11747"/>
                </a:lnTo>
                <a:lnTo>
                  <a:pt x="142151" y="13246"/>
                </a:lnTo>
                <a:close/>
              </a:path>
              <a:path extrusionOk="0" h="101600" w="295275">
                <a:moveTo>
                  <a:pt x="146354" y="24739"/>
                </a:moveTo>
                <a:lnTo>
                  <a:pt x="145567" y="21107"/>
                </a:lnTo>
                <a:lnTo>
                  <a:pt x="137820" y="27571"/>
                </a:lnTo>
                <a:lnTo>
                  <a:pt x="145237" y="27520"/>
                </a:lnTo>
                <a:lnTo>
                  <a:pt x="146354" y="24739"/>
                </a:lnTo>
                <a:close/>
              </a:path>
              <a:path extrusionOk="0" h="101600" w="295275">
                <a:moveTo>
                  <a:pt x="149529" y="75260"/>
                </a:moveTo>
                <a:lnTo>
                  <a:pt x="148971" y="74485"/>
                </a:lnTo>
                <a:lnTo>
                  <a:pt x="148920" y="73812"/>
                </a:lnTo>
                <a:lnTo>
                  <a:pt x="148805" y="73088"/>
                </a:lnTo>
                <a:lnTo>
                  <a:pt x="147853" y="74371"/>
                </a:lnTo>
                <a:lnTo>
                  <a:pt x="147523" y="75209"/>
                </a:lnTo>
                <a:lnTo>
                  <a:pt x="149529" y="75260"/>
                </a:lnTo>
                <a:close/>
              </a:path>
              <a:path extrusionOk="0" h="101600" w="295275">
                <a:moveTo>
                  <a:pt x="150749" y="16764"/>
                </a:moveTo>
                <a:lnTo>
                  <a:pt x="147688" y="14820"/>
                </a:lnTo>
                <a:lnTo>
                  <a:pt x="142163" y="13271"/>
                </a:lnTo>
                <a:lnTo>
                  <a:pt x="144627" y="16929"/>
                </a:lnTo>
                <a:lnTo>
                  <a:pt x="145567" y="21107"/>
                </a:lnTo>
                <a:lnTo>
                  <a:pt x="150749" y="16764"/>
                </a:lnTo>
                <a:close/>
              </a:path>
              <a:path extrusionOk="0" h="101600" w="295275">
                <a:moveTo>
                  <a:pt x="156502" y="65570"/>
                </a:moveTo>
                <a:lnTo>
                  <a:pt x="155257" y="64960"/>
                </a:lnTo>
                <a:lnTo>
                  <a:pt x="151523" y="63119"/>
                </a:lnTo>
                <a:lnTo>
                  <a:pt x="148691" y="61722"/>
                </a:lnTo>
                <a:lnTo>
                  <a:pt x="147574" y="63119"/>
                </a:lnTo>
                <a:lnTo>
                  <a:pt x="140665" y="60553"/>
                </a:lnTo>
                <a:lnTo>
                  <a:pt x="133388" y="52489"/>
                </a:lnTo>
                <a:lnTo>
                  <a:pt x="134759" y="56540"/>
                </a:lnTo>
                <a:lnTo>
                  <a:pt x="137045" y="62395"/>
                </a:lnTo>
                <a:lnTo>
                  <a:pt x="142227" y="70243"/>
                </a:lnTo>
                <a:lnTo>
                  <a:pt x="143281" y="68859"/>
                </a:lnTo>
                <a:lnTo>
                  <a:pt x="143954" y="64960"/>
                </a:lnTo>
                <a:lnTo>
                  <a:pt x="147967" y="65570"/>
                </a:lnTo>
                <a:lnTo>
                  <a:pt x="151650" y="68021"/>
                </a:lnTo>
                <a:lnTo>
                  <a:pt x="148361" y="70027"/>
                </a:lnTo>
                <a:lnTo>
                  <a:pt x="148805" y="73088"/>
                </a:lnTo>
                <a:lnTo>
                  <a:pt x="150926" y="70421"/>
                </a:lnTo>
                <a:lnTo>
                  <a:pt x="156502" y="65570"/>
                </a:lnTo>
                <a:close/>
              </a:path>
              <a:path extrusionOk="0" h="101600" w="295275">
                <a:moveTo>
                  <a:pt x="160172" y="34988"/>
                </a:moveTo>
                <a:lnTo>
                  <a:pt x="156311" y="39395"/>
                </a:lnTo>
                <a:lnTo>
                  <a:pt x="152882" y="44094"/>
                </a:lnTo>
                <a:lnTo>
                  <a:pt x="152222" y="49034"/>
                </a:lnTo>
                <a:lnTo>
                  <a:pt x="156667" y="54203"/>
                </a:lnTo>
                <a:lnTo>
                  <a:pt x="159512" y="47459"/>
                </a:lnTo>
                <a:lnTo>
                  <a:pt x="153593" y="43510"/>
                </a:lnTo>
                <a:lnTo>
                  <a:pt x="160172" y="34988"/>
                </a:lnTo>
                <a:close/>
              </a:path>
              <a:path extrusionOk="0" h="101600" w="295275">
                <a:moveTo>
                  <a:pt x="186220" y="21945"/>
                </a:moveTo>
                <a:lnTo>
                  <a:pt x="185432" y="20497"/>
                </a:lnTo>
                <a:lnTo>
                  <a:pt x="184378" y="20053"/>
                </a:lnTo>
                <a:lnTo>
                  <a:pt x="182473" y="24460"/>
                </a:lnTo>
                <a:lnTo>
                  <a:pt x="186220" y="21945"/>
                </a:lnTo>
                <a:close/>
              </a:path>
              <a:path extrusionOk="0" h="101600" w="295275">
                <a:moveTo>
                  <a:pt x="194246" y="16713"/>
                </a:moveTo>
                <a:lnTo>
                  <a:pt x="186220" y="21945"/>
                </a:lnTo>
                <a:lnTo>
                  <a:pt x="187502" y="24396"/>
                </a:lnTo>
                <a:lnTo>
                  <a:pt x="187947" y="29464"/>
                </a:lnTo>
                <a:lnTo>
                  <a:pt x="189953" y="20002"/>
                </a:lnTo>
                <a:lnTo>
                  <a:pt x="189560" y="24676"/>
                </a:lnTo>
                <a:lnTo>
                  <a:pt x="190893" y="20167"/>
                </a:lnTo>
                <a:lnTo>
                  <a:pt x="194246" y="16713"/>
                </a:lnTo>
                <a:close/>
              </a:path>
              <a:path extrusionOk="0" h="101600" w="295275">
                <a:moveTo>
                  <a:pt x="195186" y="29133"/>
                </a:moveTo>
                <a:lnTo>
                  <a:pt x="179806" y="42113"/>
                </a:lnTo>
                <a:lnTo>
                  <a:pt x="182422" y="41833"/>
                </a:lnTo>
                <a:lnTo>
                  <a:pt x="195186" y="29133"/>
                </a:lnTo>
                <a:close/>
              </a:path>
              <a:path extrusionOk="0" h="101600" w="295275">
                <a:moveTo>
                  <a:pt x="196138" y="6908"/>
                </a:moveTo>
                <a:lnTo>
                  <a:pt x="194297" y="3390"/>
                </a:lnTo>
                <a:lnTo>
                  <a:pt x="187439" y="2946"/>
                </a:lnTo>
                <a:lnTo>
                  <a:pt x="189788" y="215"/>
                </a:lnTo>
                <a:lnTo>
                  <a:pt x="182143" y="3619"/>
                </a:lnTo>
                <a:lnTo>
                  <a:pt x="184035" y="7073"/>
                </a:lnTo>
                <a:lnTo>
                  <a:pt x="188887" y="12700"/>
                </a:lnTo>
                <a:lnTo>
                  <a:pt x="196138" y="6908"/>
                </a:lnTo>
                <a:close/>
              </a:path>
              <a:path extrusionOk="0" h="101600" w="295275">
                <a:moveTo>
                  <a:pt x="211188" y="21983"/>
                </a:moveTo>
                <a:lnTo>
                  <a:pt x="207568" y="18834"/>
                </a:lnTo>
                <a:lnTo>
                  <a:pt x="199097" y="18834"/>
                </a:lnTo>
                <a:lnTo>
                  <a:pt x="203492" y="21945"/>
                </a:lnTo>
                <a:lnTo>
                  <a:pt x="209067" y="23787"/>
                </a:lnTo>
                <a:lnTo>
                  <a:pt x="201879" y="29578"/>
                </a:lnTo>
                <a:lnTo>
                  <a:pt x="209461" y="26250"/>
                </a:lnTo>
                <a:lnTo>
                  <a:pt x="211188" y="21983"/>
                </a:lnTo>
                <a:close/>
              </a:path>
              <a:path extrusionOk="0" h="101600" w="295275">
                <a:moveTo>
                  <a:pt x="216598" y="9296"/>
                </a:moveTo>
                <a:lnTo>
                  <a:pt x="215874" y="8636"/>
                </a:lnTo>
                <a:lnTo>
                  <a:pt x="215658" y="8293"/>
                </a:lnTo>
                <a:lnTo>
                  <a:pt x="215265" y="7797"/>
                </a:lnTo>
                <a:lnTo>
                  <a:pt x="214096" y="7962"/>
                </a:lnTo>
                <a:lnTo>
                  <a:pt x="212471" y="8026"/>
                </a:lnTo>
                <a:lnTo>
                  <a:pt x="209689" y="7747"/>
                </a:lnTo>
                <a:lnTo>
                  <a:pt x="209842" y="11061"/>
                </a:lnTo>
                <a:lnTo>
                  <a:pt x="209092" y="12255"/>
                </a:lnTo>
                <a:lnTo>
                  <a:pt x="210362" y="11582"/>
                </a:lnTo>
                <a:lnTo>
                  <a:pt x="216598" y="9296"/>
                </a:lnTo>
                <a:close/>
              </a:path>
              <a:path extrusionOk="0" h="101600" w="295275">
                <a:moveTo>
                  <a:pt x="221005" y="7073"/>
                </a:moveTo>
                <a:lnTo>
                  <a:pt x="211188" y="2895"/>
                </a:lnTo>
                <a:lnTo>
                  <a:pt x="215265" y="7797"/>
                </a:lnTo>
                <a:lnTo>
                  <a:pt x="221005" y="7073"/>
                </a:lnTo>
                <a:close/>
              </a:path>
              <a:path extrusionOk="0" h="101600" w="295275">
                <a:moveTo>
                  <a:pt x="246151" y="57658"/>
                </a:moveTo>
                <a:lnTo>
                  <a:pt x="237617" y="51257"/>
                </a:lnTo>
                <a:lnTo>
                  <a:pt x="238125" y="56159"/>
                </a:lnTo>
                <a:lnTo>
                  <a:pt x="243865" y="60388"/>
                </a:lnTo>
                <a:lnTo>
                  <a:pt x="246151" y="57658"/>
                </a:lnTo>
                <a:close/>
              </a:path>
              <a:path extrusionOk="0" h="101600" w="295275">
                <a:moveTo>
                  <a:pt x="275145" y="32702"/>
                </a:moveTo>
                <a:lnTo>
                  <a:pt x="265849" y="35026"/>
                </a:lnTo>
                <a:lnTo>
                  <a:pt x="256362" y="38379"/>
                </a:lnTo>
                <a:lnTo>
                  <a:pt x="247523" y="40690"/>
                </a:lnTo>
                <a:lnTo>
                  <a:pt x="240182" y="39890"/>
                </a:lnTo>
                <a:lnTo>
                  <a:pt x="245757" y="45872"/>
                </a:lnTo>
                <a:lnTo>
                  <a:pt x="253212" y="44437"/>
                </a:lnTo>
                <a:lnTo>
                  <a:pt x="261442" y="41160"/>
                </a:lnTo>
                <a:lnTo>
                  <a:pt x="269341" y="41668"/>
                </a:lnTo>
                <a:lnTo>
                  <a:pt x="271018" y="45237"/>
                </a:lnTo>
                <a:lnTo>
                  <a:pt x="275145" y="32702"/>
                </a:lnTo>
                <a:close/>
              </a:path>
              <a:path extrusionOk="0" h="101600" w="295275">
                <a:moveTo>
                  <a:pt x="295275" y="35267"/>
                </a:moveTo>
                <a:lnTo>
                  <a:pt x="286740" y="44348"/>
                </a:lnTo>
                <a:lnTo>
                  <a:pt x="294259" y="38989"/>
                </a:lnTo>
                <a:lnTo>
                  <a:pt x="295275" y="3526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5" name="Google Shape;2765;g2b5c250f245_0_0"/>
          <p:cNvSpPr/>
          <p:nvPr/>
        </p:nvSpPr>
        <p:spPr>
          <a:xfrm>
            <a:off x="10714718" y="5333017"/>
            <a:ext cx="22040" cy="8477"/>
          </a:xfrm>
          <a:custGeom>
            <a:rect b="b" l="l" r="r" t="t"/>
            <a:pathLst>
              <a:path extrusionOk="0" h="12700" w="33019">
                <a:moveTo>
                  <a:pt x="3517" y="9194"/>
                </a:moveTo>
                <a:lnTo>
                  <a:pt x="0" y="12369"/>
                </a:lnTo>
                <a:lnTo>
                  <a:pt x="1727" y="11252"/>
                </a:lnTo>
                <a:lnTo>
                  <a:pt x="2794" y="10248"/>
                </a:lnTo>
                <a:lnTo>
                  <a:pt x="3517" y="9194"/>
                </a:lnTo>
                <a:close/>
              </a:path>
              <a:path extrusionOk="0" h="12700" w="33019">
                <a:moveTo>
                  <a:pt x="32448" y="4292"/>
                </a:moveTo>
                <a:lnTo>
                  <a:pt x="32397" y="0"/>
                </a:lnTo>
                <a:lnTo>
                  <a:pt x="31508" y="2565"/>
                </a:lnTo>
                <a:lnTo>
                  <a:pt x="31280" y="4343"/>
                </a:lnTo>
                <a:lnTo>
                  <a:pt x="32448" y="42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6" name="Google Shape;2766;g2b5c250f245_0_0"/>
          <p:cNvSpPr/>
          <p:nvPr/>
        </p:nvSpPr>
        <p:spPr>
          <a:xfrm>
            <a:off x="11074770" y="5200167"/>
            <a:ext cx="8900" cy="8900"/>
          </a:xfrm>
          <a:custGeom>
            <a:rect b="b" l="l" r="r" t="t"/>
            <a:pathLst>
              <a:path extrusionOk="0" h="13334" w="13334">
                <a:moveTo>
                  <a:pt x="13102" y="13145"/>
                </a:moveTo>
                <a:lnTo>
                  <a:pt x="10202" y="11418"/>
                </a:lnTo>
                <a:lnTo>
                  <a:pt x="6857" y="10694"/>
                </a:lnTo>
                <a:lnTo>
                  <a:pt x="2843" y="12811"/>
                </a:lnTo>
                <a:lnTo>
                  <a:pt x="0" y="3619"/>
                </a:lnTo>
                <a:lnTo>
                  <a:pt x="361" y="0"/>
                </a:lnTo>
                <a:lnTo>
                  <a:pt x="3352" y="1989"/>
                </a:lnTo>
                <a:lnTo>
                  <a:pt x="7942" y="7176"/>
                </a:lnTo>
                <a:lnTo>
                  <a:pt x="13102" y="131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7" name="Google Shape;2767;g2b5c250f245_0_0"/>
          <p:cNvSpPr/>
          <p:nvPr/>
        </p:nvSpPr>
        <p:spPr>
          <a:xfrm>
            <a:off x="10883928" y="5269585"/>
            <a:ext cx="7630" cy="31366"/>
          </a:xfrm>
          <a:custGeom>
            <a:rect b="b" l="l" r="r" t="t"/>
            <a:pathLst>
              <a:path extrusionOk="0" h="46990" w="11430">
                <a:moveTo>
                  <a:pt x="8648" y="46456"/>
                </a:moveTo>
                <a:lnTo>
                  <a:pt x="0" y="41719"/>
                </a:lnTo>
                <a:lnTo>
                  <a:pt x="2070" y="43510"/>
                </a:lnTo>
                <a:lnTo>
                  <a:pt x="4851" y="45123"/>
                </a:lnTo>
                <a:lnTo>
                  <a:pt x="8648" y="46456"/>
                </a:lnTo>
                <a:close/>
              </a:path>
              <a:path extrusionOk="0" h="46990" w="11430">
                <a:moveTo>
                  <a:pt x="10820" y="0"/>
                </a:moveTo>
                <a:lnTo>
                  <a:pt x="9423" y="2171"/>
                </a:lnTo>
                <a:lnTo>
                  <a:pt x="7861" y="4572"/>
                </a:lnTo>
                <a:lnTo>
                  <a:pt x="6184" y="7073"/>
                </a:lnTo>
                <a:lnTo>
                  <a:pt x="8420" y="9639"/>
                </a:lnTo>
                <a:lnTo>
                  <a:pt x="9258" y="6184"/>
                </a:lnTo>
                <a:lnTo>
                  <a:pt x="10096" y="2946"/>
                </a:lnTo>
                <a:lnTo>
                  <a:pt x="1082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8" name="Google Shape;2768;g2b5c250f245_0_0"/>
          <p:cNvSpPr/>
          <p:nvPr/>
        </p:nvSpPr>
        <p:spPr>
          <a:xfrm>
            <a:off x="10611184" y="5365772"/>
            <a:ext cx="5086" cy="7206"/>
          </a:xfrm>
          <a:custGeom>
            <a:rect b="b" l="l" r="r" t="t"/>
            <a:pathLst>
              <a:path extrusionOk="0" h="10795" w="7619">
                <a:moveTo>
                  <a:pt x="0" y="10362"/>
                </a:moveTo>
                <a:lnTo>
                  <a:pt x="2899" y="0"/>
                </a:lnTo>
                <a:lnTo>
                  <a:pt x="3177" y="4791"/>
                </a:lnTo>
                <a:lnTo>
                  <a:pt x="7303" y="8969"/>
                </a:lnTo>
                <a:lnTo>
                  <a:pt x="0" y="103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69" name="Google Shape;2769;g2b5c250f245_0_0"/>
          <p:cNvSpPr/>
          <p:nvPr/>
        </p:nvSpPr>
        <p:spPr>
          <a:xfrm>
            <a:off x="11243310" y="5186795"/>
            <a:ext cx="9324" cy="8053"/>
          </a:xfrm>
          <a:custGeom>
            <a:rect b="b" l="l" r="r" t="t"/>
            <a:pathLst>
              <a:path extrusionOk="0" h="12065" w="13969">
                <a:moveTo>
                  <a:pt x="12934" y="11921"/>
                </a:moveTo>
                <a:lnTo>
                  <a:pt x="6857" y="4512"/>
                </a:lnTo>
                <a:lnTo>
                  <a:pt x="0" y="55"/>
                </a:lnTo>
                <a:lnTo>
                  <a:pt x="3568" y="0"/>
                </a:lnTo>
                <a:lnTo>
                  <a:pt x="7805" y="947"/>
                </a:lnTo>
                <a:lnTo>
                  <a:pt x="13380" y="3843"/>
                </a:lnTo>
                <a:lnTo>
                  <a:pt x="12934" y="1192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0" name="Google Shape;2770;g2b5c250f245_0_0"/>
          <p:cNvSpPr/>
          <p:nvPr/>
        </p:nvSpPr>
        <p:spPr>
          <a:xfrm>
            <a:off x="10710189" y="5271808"/>
            <a:ext cx="2543" cy="4239"/>
          </a:xfrm>
          <a:custGeom>
            <a:rect b="b" l="l" r="r" t="t"/>
            <a:pathLst>
              <a:path extrusionOk="0" h="6350" w="3809">
                <a:moveTo>
                  <a:pt x="501" y="6350"/>
                </a:moveTo>
                <a:lnTo>
                  <a:pt x="0" y="4289"/>
                </a:lnTo>
                <a:lnTo>
                  <a:pt x="724" y="2172"/>
                </a:lnTo>
                <a:lnTo>
                  <a:pt x="2787" y="0"/>
                </a:lnTo>
                <a:lnTo>
                  <a:pt x="3791" y="2228"/>
                </a:lnTo>
                <a:lnTo>
                  <a:pt x="2676" y="4289"/>
                </a:lnTo>
                <a:lnTo>
                  <a:pt x="501" y="63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1" name="Google Shape;2771;g2b5c250f245_0_0"/>
          <p:cNvSpPr/>
          <p:nvPr/>
        </p:nvSpPr>
        <p:spPr>
          <a:xfrm>
            <a:off x="11233611" y="5183452"/>
            <a:ext cx="9749" cy="6358"/>
          </a:xfrm>
          <a:custGeom>
            <a:rect b="b" l="l" r="r" t="t"/>
            <a:pathLst>
              <a:path extrusionOk="0" h="9525" w="14605">
                <a:moveTo>
                  <a:pt x="2954" y="9024"/>
                </a:moveTo>
                <a:lnTo>
                  <a:pt x="1951" y="8412"/>
                </a:lnTo>
                <a:lnTo>
                  <a:pt x="1003" y="8022"/>
                </a:lnTo>
                <a:lnTo>
                  <a:pt x="0" y="7242"/>
                </a:lnTo>
                <a:lnTo>
                  <a:pt x="3958" y="0"/>
                </a:lnTo>
                <a:lnTo>
                  <a:pt x="9478" y="1727"/>
                </a:lnTo>
                <a:lnTo>
                  <a:pt x="14551" y="5069"/>
                </a:lnTo>
                <a:lnTo>
                  <a:pt x="9924" y="5125"/>
                </a:lnTo>
                <a:lnTo>
                  <a:pt x="6411" y="6908"/>
                </a:lnTo>
                <a:lnTo>
                  <a:pt x="2954" y="902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2" name="Google Shape;2772;g2b5c250f245_0_0"/>
          <p:cNvSpPr/>
          <p:nvPr/>
        </p:nvSpPr>
        <p:spPr>
          <a:xfrm>
            <a:off x="10223785" y="5418213"/>
            <a:ext cx="1272" cy="1271"/>
          </a:xfrm>
          <a:custGeom>
            <a:rect b="b" l="l" r="r" t="t"/>
            <a:pathLst>
              <a:path extrusionOk="0" h="1904" w="1905">
                <a:moveTo>
                  <a:pt x="613" y="1337"/>
                </a:moveTo>
                <a:lnTo>
                  <a:pt x="0" y="1281"/>
                </a:lnTo>
                <a:lnTo>
                  <a:pt x="0" y="0"/>
                </a:lnTo>
                <a:lnTo>
                  <a:pt x="446" y="501"/>
                </a:lnTo>
                <a:lnTo>
                  <a:pt x="947" y="612"/>
                </a:lnTo>
                <a:lnTo>
                  <a:pt x="1449" y="1002"/>
                </a:lnTo>
                <a:lnTo>
                  <a:pt x="613" y="13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3" name="Google Shape;2773;g2b5c250f245_0_0"/>
          <p:cNvSpPr/>
          <p:nvPr/>
        </p:nvSpPr>
        <p:spPr>
          <a:xfrm>
            <a:off x="10108761" y="5359495"/>
            <a:ext cx="4662" cy="1271"/>
          </a:xfrm>
          <a:custGeom>
            <a:rect b="b" l="l" r="r" t="t"/>
            <a:pathLst>
              <a:path extrusionOk="0" h="1904" w="6984">
                <a:moveTo>
                  <a:pt x="0" y="1392"/>
                </a:moveTo>
                <a:lnTo>
                  <a:pt x="3512" y="111"/>
                </a:lnTo>
                <a:lnTo>
                  <a:pt x="5575" y="0"/>
                </a:lnTo>
                <a:lnTo>
                  <a:pt x="6801" y="668"/>
                </a:lnTo>
                <a:lnTo>
                  <a:pt x="4293" y="779"/>
                </a:lnTo>
                <a:lnTo>
                  <a:pt x="1616" y="835"/>
                </a:lnTo>
                <a:lnTo>
                  <a:pt x="0" y="13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4" name="Google Shape;2774;g2b5c250f245_0_0"/>
          <p:cNvSpPr/>
          <p:nvPr/>
        </p:nvSpPr>
        <p:spPr>
          <a:xfrm>
            <a:off x="11325288" y="5172794"/>
            <a:ext cx="15682" cy="27127"/>
          </a:xfrm>
          <a:custGeom>
            <a:rect b="b" l="l" r="r" t="t"/>
            <a:pathLst>
              <a:path extrusionOk="0" h="40640" w="23494">
                <a:moveTo>
                  <a:pt x="3733" y="0"/>
                </a:moveTo>
                <a:lnTo>
                  <a:pt x="444" y="63"/>
                </a:lnTo>
                <a:lnTo>
                  <a:pt x="0" y="1168"/>
                </a:lnTo>
                <a:lnTo>
                  <a:pt x="3733" y="0"/>
                </a:lnTo>
                <a:close/>
              </a:path>
              <a:path extrusionOk="0" h="40640" w="23494">
                <a:moveTo>
                  <a:pt x="23139" y="36626"/>
                </a:moveTo>
                <a:lnTo>
                  <a:pt x="23025" y="36830"/>
                </a:lnTo>
                <a:lnTo>
                  <a:pt x="22580" y="38227"/>
                </a:lnTo>
                <a:lnTo>
                  <a:pt x="22809" y="40449"/>
                </a:lnTo>
                <a:lnTo>
                  <a:pt x="22809" y="38112"/>
                </a:lnTo>
                <a:lnTo>
                  <a:pt x="23139" y="3662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5" name="Google Shape;2775;g2b5c250f245_0_0"/>
          <p:cNvSpPr/>
          <p:nvPr/>
        </p:nvSpPr>
        <p:spPr>
          <a:xfrm>
            <a:off x="11213988" y="5230731"/>
            <a:ext cx="1272" cy="1271"/>
          </a:xfrm>
          <a:custGeom>
            <a:rect b="b" l="l" r="r" t="t"/>
            <a:pathLst>
              <a:path extrusionOk="0" h="1904" w="1905">
                <a:moveTo>
                  <a:pt x="1393" y="1671"/>
                </a:moveTo>
                <a:lnTo>
                  <a:pt x="0" y="0"/>
                </a:lnTo>
                <a:lnTo>
                  <a:pt x="334" y="0"/>
                </a:lnTo>
                <a:lnTo>
                  <a:pt x="1115" y="1337"/>
                </a:lnTo>
                <a:lnTo>
                  <a:pt x="1393" y="16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6" name="Google Shape;2776;g2b5c250f245_0_0"/>
          <p:cNvSpPr/>
          <p:nvPr/>
        </p:nvSpPr>
        <p:spPr>
          <a:xfrm>
            <a:off x="11323340" y="5171575"/>
            <a:ext cx="8053" cy="4662"/>
          </a:xfrm>
          <a:custGeom>
            <a:rect b="b" l="l" r="r" t="t"/>
            <a:pathLst>
              <a:path extrusionOk="0" h="6984" w="12065">
                <a:moveTo>
                  <a:pt x="3987" y="4343"/>
                </a:moveTo>
                <a:lnTo>
                  <a:pt x="3149" y="3835"/>
                </a:lnTo>
                <a:lnTo>
                  <a:pt x="2755" y="3340"/>
                </a:lnTo>
                <a:lnTo>
                  <a:pt x="2921" y="2997"/>
                </a:lnTo>
                <a:lnTo>
                  <a:pt x="1866" y="3340"/>
                </a:lnTo>
                <a:lnTo>
                  <a:pt x="304" y="3733"/>
                </a:lnTo>
                <a:lnTo>
                  <a:pt x="0" y="3797"/>
                </a:lnTo>
                <a:lnTo>
                  <a:pt x="1981" y="3949"/>
                </a:lnTo>
                <a:lnTo>
                  <a:pt x="3987" y="4343"/>
                </a:lnTo>
                <a:close/>
              </a:path>
              <a:path extrusionOk="0" h="6984" w="12065">
                <a:moveTo>
                  <a:pt x="9220" y="6451"/>
                </a:moveTo>
                <a:lnTo>
                  <a:pt x="7670" y="5511"/>
                </a:lnTo>
                <a:lnTo>
                  <a:pt x="5880" y="4787"/>
                </a:lnTo>
                <a:lnTo>
                  <a:pt x="3987" y="4343"/>
                </a:lnTo>
                <a:lnTo>
                  <a:pt x="4876" y="4953"/>
                </a:lnTo>
                <a:lnTo>
                  <a:pt x="6489" y="5676"/>
                </a:lnTo>
                <a:lnTo>
                  <a:pt x="9220" y="6451"/>
                </a:lnTo>
                <a:close/>
              </a:path>
              <a:path extrusionOk="0" h="6984" w="12065">
                <a:moveTo>
                  <a:pt x="11569" y="939"/>
                </a:moveTo>
                <a:lnTo>
                  <a:pt x="10960" y="0"/>
                </a:lnTo>
                <a:lnTo>
                  <a:pt x="7835" y="2108"/>
                </a:lnTo>
                <a:lnTo>
                  <a:pt x="9220" y="2273"/>
                </a:lnTo>
                <a:lnTo>
                  <a:pt x="10287" y="2451"/>
                </a:lnTo>
                <a:lnTo>
                  <a:pt x="11290" y="2552"/>
                </a:lnTo>
                <a:lnTo>
                  <a:pt x="11569" y="9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7" name="Google Shape;2777;g2b5c250f245_0_0"/>
          <p:cNvSpPr/>
          <p:nvPr/>
        </p:nvSpPr>
        <p:spPr>
          <a:xfrm>
            <a:off x="10428374" y="5375131"/>
            <a:ext cx="2966" cy="3390"/>
          </a:xfrm>
          <a:custGeom>
            <a:rect b="b" l="l" r="r" t="t"/>
            <a:pathLst>
              <a:path extrusionOk="0" h="5079" w="4444">
                <a:moveTo>
                  <a:pt x="0" y="4512"/>
                </a:moveTo>
                <a:lnTo>
                  <a:pt x="3177" y="0"/>
                </a:lnTo>
                <a:lnTo>
                  <a:pt x="3512" y="389"/>
                </a:lnTo>
                <a:lnTo>
                  <a:pt x="3791" y="501"/>
                </a:lnTo>
                <a:lnTo>
                  <a:pt x="4125" y="779"/>
                </a:lnTo>
                <a:lnTo>
                  <a:pt x="1561" y="3621"/>
                </a:lnTo>
                <a:lnTo>
                  <a:pt x="0" y="4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8" name="Google Shape;2778;g2b5c250f245_0_0"/>
          <p:cNvSpPr/>
          <p:nvPr/>
        </p:nvSpPr>
        <p:spPr>
          <a:xfrm>
            <a:off x="10083221" y="5166673"/>
            <a:ext cx="1287694" cy="253469"/>
          </a:xfrm>
          <a:custGeom>
            <a:rect b="b" l="l" r="r" t="t"/>
            <a:pathLst>
              <a:path extrusionOk="0" h="379729" w="1929130">
                <a:moveTo>
                  <a:pt x="63500" y="364591"/>
                </a:moveTo>
                <a:lnTo>
                  <a:pt x="58102" y="366585"/>
                </a:lnTo>
                <a:lnTo>
                  <a:pt x="60223" y="371665"/>
                </a:lnTo>
                <a:lnTo>
                  <a:pt x="63500" y="364591"/>
                </a:lnTo>
                <a:close/>
              </a:path>
              <a:path extrusionOk="0" h="379729" w="1929130">
                <a:moveTo>
                  <a:pt x="64960" y="364045"/>
                </a:moveTo>
                <a:lnTo>
                  <a:pt x="64135" y="363220"/>
                </a:lnTo>
                <a:lnTo>
                  <a:pt x="63500" y="364591"/>
                </a:lnTo>
                <a:lnTo>
                  <a:pt x="64960" y="364045"/>
                </a:lnTo>
                <a:close/>
              </a:path>
              <a:path extrusionOk="0" h="379729" w="1929130">
                <a:moveTo>
                  <a:pt x="473583" y="251015"/>
                </a:moveTo>
                <a:lnTo>
                  <a:pt x="472490" y="250545"/>
                </a:lnTo>
                <a:lnTo>
                  <a:pt x="471982" y="252196"/>
                </a:lnTo>
                <a:lnTo>
                  <a:pt x="473583" y="251015"/>
                </a:lnTo>
                <a:close/>
              </a:path>
              <a:path extrusionOk="0" h="379729" w="1929130">
                <a:moveTo>
                  <a:pt x="506958" y="241909"/>
                </a:moveTo>
                <a:lnTo>
                  <a:pt x="505358" y="242125"/>
                </a:lnTo>
                <a:lnTo>
                  <a:pt x="505650" y="243039"/>
                </a:lnTo>
                <a:lnTo>
                  <a:pt x="506958" y="241909"/>
                </a:lnTo>
                <a:close/>
              </a:path>
              <a:path extrusionOk="0" h="379729" w="1929130">
                <a:moveTo>
                  <a:pt x="514337" y="240855"/>
                </a:moveTo>
                <a:lnTo>
                  <a:pt x="509612" y="239585"/>
                </a:lnTo>
                <a:lnTo>
                  <a:pt x="506958" y="241909"/>
                </a:lnTo>
                <a:lnTo>
                  <a:pt x="514337" y="240855"/>
                </a:lnTo>
                <a:close/>
              </a:path>
              <a:path extrusionOk="0" h="379729" w="1929130">
                <a:moveTo>
                  <a:pt x="614299" y="331025"/>
                </a:moveTo>
                <a:lnTo>
                  <a:pt x="604786" y="330238"/>
                </a:lnTo>
                <a:lnTo>
                  <a:pt x="610844" y="333565"/>
                </a:lnTo>
                <a:lnTo>
                  <a:pt x="614299" y="331025"/>
                </a:lnTo>
                <a:close/>
              </a:path>
              <a:path extrusionOk="0" h="379729" w="1929130">
                <a:moveTo>
                  <a:pt x="741032" y="308165"/>
                </a:moveTo>
                <a:lnTo>
                  <a:pt x="740918" y="307695"/>
                </a:lnTo>
                <a:lnTo>
                  <a:pt x="733831" y="313245"/>
                </a:lnTo>
                <a:lnTo>
                  <a:pt x="741032" y="308165"/>
                </a:lnTo>
                <a:close/>
              </a:path>
              <a:path extrusionOk="0" h="379729" w="1929130">
                <a:moveTo>
                  <a:pt x="795439" y="296760"/>
                </a:moveTo>
                <a:lnTo>
                  <a:pt x="795159" y="296760"/>
                </a:lnTo>
                <a:lnTo>
                  <a:pt x="794994" y="296710"/>
                </a:lnTo>
                <a:lnTo>
                  <a:pt x="794880" y="297370"/>
                </a:lnTo>
                <a:lnTo>
                  <a:pt x="794880" y="298043"/>
                </a:lnTo>
                <a:lnTo>
                  <a:pt x="794943" y="298653"/>
                </a:lnTo>
                <a:lnTo>
                  <a:pt x="795439" y="296760"/>
                </a:lnTo>
                <a:close/>
              </a:path>
              <a:path extrusionOk="0" h="379729" w="1929130">
                <a:moveTo>
                  <a:pt x="965327" y="253555"/>
                </a:moveTo>
                <a:lnTo>
                  <a:pt x="965301" y="252552"/>
                </a:lnTo>
                <a:lnTo>
                  <a:pt x="961758" y="253555"/>
                </a:lnTo>
                <a:lnTo>
                  <a:pt x="965327" y="253555"/>
                </a:lnTo>
                <a:close/>
              </a:path>
              <a:path extrusionOk="0" h="379729" w="1929130">
                <a:moveTo>
                  <a:pt x="991895" y="235775"/>
                </a:moveTo>
                <a:lnTo>
                  <a:pt x="986675" y="235775"/>
                </a:lnTo>
                <a:lnTo>
                  <a:pt x="988568" y="239585"/>
                </a:lnTo>
                <a:lnTo>
                  <a:pt x="991895" y="235775"/>
                </a:lnTo>
                <a:close/>
              </a:path>
              <a:path extrusionOk="0" h="379729" w="1929130">
                <a:moveTo>
                  <a:pt x="993927" y="235775"/>
                </a:moveTo>
                <a:lnTo>
                  <a:pt x="992670" y="234899"/>
                </a:lnTo>
                <a:lnTo>
                  <a:pt x="991895" y="235775"/>
                </a:lnTo>
                <a:lnTo>
                  <a:pt x="993927" y="235775"/>
                </a:lnTo>
                <a:close/>
              </a:path>
              <a:path extrusionOk="0" h="379729" w="1929130">
                <a:moveTo>
                  <a:pt x="1016431" y="249123"/>
                </a:moveTo>
                <a:lnTo>
                  <a:pt x="1014247" y="248691"/>
                </a:lnTo>
                <a:lnTo>
                  <a:pt x="1015390" y="251015"/>
                </a:lnTo>
                <a:lnTo>
                  <a:pt x="1016431" y="249123"/>
                </a:lnTo>
                <a:close/>
              </a:path>
              <a:path extrusionOk="0" h="379729" w="1929130">
                <a:moveTo>
                  <a:pt x="1119708" y="221843"/>
                </a:moveTo>
                <a:lnTo>
                  <a:pt x="1112570" y="226885"/>
                </a:lnTo>
                <a:lnTo>
                  <a:pt x="1116190" y="229425"/>
                </a:lnTo>
                <a:lnTo>
                  <a:pt x="1119708" y="221843"/>
                </a:lnTo>
                <a:close/>
              </a:path>
              <a:path extrusionOk="0" h="379729" w="1929130">
                <a:moveTo>
                  <a:pt x="1121549" y="220535"/>
                </a:moveTo>
                <a:lnTo>
                  <a:pt x="1120457" y="220230"/>
                </a:lnTo>
                <a:lnTo>
                  <a:pt x="1119708" y="221843"/>
                </a:lnTo>
                <a:lnTo>
                  <a:pt x="1121549" y="220535"/>
                </a:lnTo>
                <a:close/>
              </a:path>
              <a:path extrusionOk="0" h="379729" w="1929130">
                <a:moveTo>
                  <a:pt x="1209687" y="196202"/>
                </a:moveTo>
                <a:lnTo>
                  <a:pt x="1208582" y="194589"/>
                </a:lnTo>
                <a:lnTo>
                  <a:pt x="1208074" y="192697"/>
                </a:lnTo>
                <a:lnTo>
                  <a:pt x="1207516" y="190804"/>
                </a:lnTo>
                <a:lnTo>
                  <a:pt x="1206792" y="192697"/>
                </a:lnTo>
                <a:lnTo>
                  <a:pt x="1207071" y="194754"/>
                </a:lnTo>
                <a:lnTo>
                  <a:pt x="1209687" y="196202"/>
                </a:lnTo>
                <a:close/>
              </a:path>
              <a:path extrusionOk="0" h="379729" w="1929130">
                <a:moveTo>
                  <a:pt x="1313903" y="182435"/>
                </a:moveTo>
                <a:lnTo>
                  <a:pt x="1304925" y="182435"/>
                </a:lnTo>
                <a:lnTo>
                  <a:pt x="1312621" y="184975"/>
                </a:lnTo>
                <a:lnTo>
                  <a:pt x="1313903" y="182435"/>
                </a:lnTo>
                <a:close/>
              </a:path>
              <a:path extrusionOk="0" h="379729" w="1929130">
                <a:moveTo>
                  <a:pt x="1315847" y="178587"/>
                </a:moveTo>
                <a:lnTo>
                  <a:pt x="1313903" y="182435"/>
                </a:lnTo>
                <a:lnTo>
                  <a:pt x="1315402" y="182435"/>
                </a:lnTo>
                <a:lnTo>
                  <a:pt x="1315847" y="178587"/>
                </a:lnTo>
                <a:close/>
              </a:path>
              <a:path extrusionOk="0" h="379729" w="1929130">
                <a:moveTo>
                  <a:pt x="1413141" y="171805"/>
                </a:moveTo>
                <a:lnTo>
                  <a:pt x="1405166" y="145288"/>
                </a:lnTo>
                <a:lnTo>
                  <a:pt x="1400873" y="181330"/>
                </a:lnTo>
                <a:lnTo>
                  <a:pt x="1405001" y="168910"/>
                </a:lnTo>
                <a:lnTo>
                  <a:pt x="1408506" y="169913"/>
                </a:lnTo>
                <a:lnTo>
                  <a:pt x="1413141" y="171805"/>
                </a:lnTo>
                <a:close/>
              </a:path>
              <a:path extrusionOk="0" h="379729" w="1929130">
                <a:moveTo>
                  <a:pt x="1413700" y="172085"/>
                </a:moveTo>
                <a:lnTo>
                  <a:pt x="1413522" y="171970"/>
                </a:lnTo>
                <a:lnTo>
                  <a:pt x="1413306" y="171919"/>
                </a:lnTo>
                <a:lnTo>
                  <a:pt x="1413141" y="171805"/>
                </a:lnTo>
                <a:lnTo>
                  <a:pt x="1413357" y="172580"/>
                </a:lnTo>
                <a:lnTo>
                  <a:pt x="1413522" y="172466"/>
                </a:lnTo>
                <a:lnTo>
                  <a:pt x="1413586" y="172199"/>
                </a:lnTo>
                <a:close/>
              </a:path>
              <a:path extrusionOk="0" h="379729" w="1929130">
                <a:moveTo>
                  <a:pt x="1572475" y="60515"/>
                </a:moveTo>
                <a:lnTo>
                  <a:pt x="1569580" y="59245"/>
                </a:lnTo>
                <a:lnTo>
                  <a:pt x="1565681" y="57975"/>
                </a:lnTo>
                <a:lnTo>
                  <a:pt x="1565656" y="58115"/>
                </a:lnTo>
                <a:lnTo>
                  <a:pt x="1572475" y="60515"/>
                </a:lnTo>
                <a:close/>
              </a:path>
              <a:path extrusionOk="0" h="379729" w="1929130">
                <a:moveTo>
                  <a:pt x="1651152" y="144335"/>
                </a:moveTo>
                <a:lnTo>
                  <a:pt x="1648307" y="143167"/>
                </a:lnTo>
                <a:lnTo>
                  <a:pt x="1646580" y="141439"/>
                </a:lnTo>
                <a:lnTo>
                  <a:pt x="1645348" y="139598"/>
                </a:lnTo>
                <a:lnTo>
                  <a:pt x="1645577" y="142227"/>
                </a:lnTo>
                <a:lnTo>
                  <a:pt x="1647024" y="144170"/>
                </a:lnTo>
                <a:lnTo>
                  <a:pt x="1651152" y="144335"/>
                </a:lnTo>
                <a:close/>
              </a:path>
              <a:path extrusionOk="0" h="379729" w="1929130">
                <a:moveTo>
                  <a:pt x="1752180" y="103695"/>
                </a:moveTo>
                <a:lnTo>
                  <a:pt x="1751203" y="103416"/>
                </a:lnTo>
                <a:lnTo>
                  <a:pt x="1751177" y="104965"/>
                </a:lnTo>
                <a:lnTo>
                  <a:pt x="1752003" y="104254"/>
                </a:lnTo>
                <a:lnTo>
                  <a:pt x="1752180" y="103695"/>
                </a:lnTo>
                <a:close/>
              </a:path>
              <a:path extrusionOk="0" h="379729" w="1929130">
                <a:moveTo>
                  <a:pt x="1752879" y="103492"/>
                </a:moveTo>
                <a:lnTo>
                  <a:pt x="1752003" y="104254"/>
                </a:lnTo>
                <a:lnTo>
                  <a:pt x="1749717" y="111315"/>
                </a:lnTo>
                <a:lnTo>
                  <a:pt x="1751723" y="107505"/>
                </a:lnTo>
                <a:lnTo>
                  <a:pt x="1752879" y="103492"/>
                </a:lnTo>
                <a:close/>
              </a:path>
              <a:path extrusionOk="0" h="379729" w="1929130">
                <a:moveTo>
                  <a:pt x="1754479" y="102095"/>
                </a:moveTo>
                <a:lnTo>
                  <a:pt x="1753184" y="102425"/>
                </a:lnTo>
                <a:lnTo>
                  <a:pt x="1752879" y="103492"/>
                </a:lnTo>
                <a:lnTo>
                  <a:pt x="1754479" y="102095"/>
                </a:lnTo>
                <a:close/>
              </a:path>
              <a:path extrusionOk="0" h="379729" w="1929130">
                <a:moveTo>
                  <a:pt x="1774761" y="98615"/>
                </a:moveTo>
                <a:lnTo>
                  <a:pt x="1770253" y="93535"/>
                </a:lnTo>
                <a:lnTo>
                  <a:pt x="1763864" y="94805"/>
                </a:lnTo>
                <a:lnTo>
                  <a:pt x="1757032" y="99885"/>
                </a:lnTo>
                <a:lnTo>
                  <a:pt x="1754479" y="102095"/>
                </a:lnTo>
                <a:lnTo>
                  <a:pt x="1758200" y="101155"/>
                </a:lnTo>
                <a:lnTo>
                  <a:pt x="1761566" y="107505"/>
                </a:lnTo>
                <a:lnTo>
                  <a:pt x="1758276" y="108775"/>
                </a:lnTo>
                <a:lnTo>
                  <a:pt x="1754619" y="112585"/>
                </a:lnTo>
                <a:lnTo>
                  <a:pt x="1756854" y="118935"/>
                </a:lnTo>
                <a:lnTo>
                  <a:pt x="1758492" y="113855"/>
                </a:lnTo>
                <a:lnTo>
                  <a:pt x="1763179" y="108775"/>
                </a:lnTo>
                <a:lnTo>
                  <a:pt x="1769173" y="103695"/>
                </a:lnTo>
                <a:lnTo>
                  <a:pt x="1771967" y="101155"/>
                </a:lnTo>
                <a:lnTo>
                  <a:pt x="1774761" y="98615"/>
                </a:lnTo>
                <a:close/>
              </a:path>
              <a:path extrusionOk="0" h="379729" w="1929130">
                <a:moveTo>
                  <a:pt x="1806841" y="77736"/>
                </a:moveTo>
                <a:lnTo>
                  <a:pt x="1801241" y="75755"/>
                </a:lnTo>
                <a:lnTo>
                  <a:pt x="1805813" y="78295"/>
                </a:lnTo>
                <a:lnTo>
                  <a:pt x="1806841" y="77736"/>
                </a:lnTo>
                <a:close/>
              </a:path>
              <a:path extrusionOk="0" h="379729" w="1929130">
                <a:moveTo>
                  <a:pt x="1901926" y="0"/>
                </a:moveTo>
                <a:lnTo>
                  <a:pt x="1899424" y="546"/>
                </a:lnTo>
                <a:lnTo>
                  <a:pt x="1899742" y="1079"/>
                </a:lnTo>
                <a:lnTo>
                  <a:pt x="1901926" y="0"/>
                </a:lnTo>
                <a:close/>
              </a:path>
              <a:path extrusionOk="0" h="379729" w="1929130">
                <a:moveTo>
                  <a:pt x="1901990" y="6235"/>
                </a:moveTo>
                <a:lnTo>
                  <a:pt x="1901431" y="3835"/>
                </a:lnTo>
                <a:lnTo>
                  <a:pt x="1900783" y="2781"/>
                </a:lnTo>
                <a:lnTo>
                  <a:pt x="1899742" y="1079"/>
                </a:lnTo>
                <a:lnTo>
                  <a:pt x="1894128" y="3898"/>
                </a:lnTo>
                <a:lnTo>
                  <a:pt x="1898027" y="2781"/>
                </a:lnTo>
                <a:lnTo>
                  <a:pt x="1899754" y="4902"/>
                </a:lnTo>
                <a:lnTo>
                  <a:pt x="1901990" y="6235"/>
                </a:lnTo>
                <a:close/>
              </a:path>
              <a:path extrusionOk="0" h="379729" w="1929130">
                <a:moveTo>
                  <a:pt x="1928634" y="12255"/>
                </a:moveTo>
                <a:lnTo>
                  <a:pt x="1925358" y="7175"/>
                </a:lnTo>
                <a:lnTo>
                  <a:pt x="1923846" y="7175"/>
                </a:lnTo>
                <a:lnTo>
                  <a:pt x="1921764" y="5905"/>
                </a:lnTo>
                <a:lnTo>
                  <a:pt x="1916760" y="825"/>
                </a:lnTo>
                <a:lnTo>
                  <a:pt x="1916531" y="8445"/>
                </a:lnTo>
                <a:lnTo>
                  <a:pt x="1908162" y="10985"/>
                </a:lnTo>
                <a:lnTo>
                  <a:pt x="1900580" y="13525"/>
                </a:lnTo>
                <a:lnTo>
                  <a:pt x="1902714" y="21145"/>
                </a:lnTo>
                <a:lnTo>
                  <a:pt x="1895995" y="13525"/>
                </a:lnTo>
                <a:lnTo>
                  <a:pt x="1890191" y="10985"/>
                </a:lnTo>
                <a:lnTo>
                  <a:pt x="1883994" y="8445"/>
                </a:lnTo>
                <a:lnTo>
                  <a:pt x="1876120" y="2095"/>
                </a:lnTo>
                <a:lnTo>
                  <a:pt x="1877060" y="7175"/>
                </a:lnTo>
                <a:lnTo>
                  <a:pt x="1880908" y="9715"/>
                </a:lnTo>
                <a:lnTo>
                  <a:pt x="1871713" y="9715"/>
                </a:lnTo>
                <a:lnTo>
                  <a:pt x="1871484" y="10985"/>
                </a:lnTo>
                <a:lnTo>
                  <a:pt x="1870760" y="12255"/>
                </a:lnTo>
                <a:lnTo>
                  <a:pt x="1870316" y="13525"/>
                </a:lnTo>
                <a:lnTo>
                  <a:pt x="1869922" y="14795"/>
                </a:lnTo>
                <a:lnTo>
                  <a:pt x="1870430" y="13525"/>
                </a:lnTo>
                <a:lnTo>
                  <a:pt x="1872830" y="14795"/>
                </a:lnTo>
                <a:lnTo>
                  <a:pt x="1874837" y="17335"/>
                </a:lnTo>
                <a:lnTo>
                  <a:pt x="1875891" y="19875"/>
                </a:lnTo>
                <a:lnTo>
                  <a:pt x="1871903" y="26225"/>
                </a:lnTo>
                <a:lnTo>
                  <a:pt x="1865718" y="31305"/>
                </a:lnTo>
                <a:lnTo>
                  <a:pt x="1859343" y="33845"/>
                </a:lnTo>
                <a:lnTo>
                  <a:pt x="1854758" y="37655"/>
                </a:lnTo>
                <a:lnTo>
                  <a:pt x="1849247" y="36385"/>
                </a:lnTo>
                <a:lnTo>
                  <a:pt x="1856270" y="32575"/>
                </a:lnTo>
                <a:lnTo>
                  <a:pt x="1852701" y="28765"/>
                </a:lnTo>
                <a:lnTo>
                  <a:pt x="1846732" y="37655"/>
                </a:lnTo>
                <a:lnTo>
                  <a:pt x="1843468" y="31305"/>
                </a:lnTo>
                <a:lnTo>
                  <a:pt x="1842401" y="30035"/>
                </a:lnTo>
                <a:lnTo>
                  <a:pt x="1839226" y="26225"/>
                </a:lnTo>
                <a:lnTo>
                  <a:pt x="1837969" y="22415"/>
                </a:lnTo>
                <a:lnTo>
                  <a:pt x="1837550" y="21145"/>
                </a:lnTo>
                <a:lnTo>
                  <a:pt x="1840877" y="17335"/>
                </a:lnTo>
                <a:lnTo>
                  <a:pt x="1841995" y="16065"/>
                </a:lnTo>
                <a:lnTo>
                  <a:pt x="1830793" y="17335"/>
                </a:lnTo>
                <a:lnTo>
                  <a:pt x="1823377" y="12255"/>
                </a:lnTo>
                <a:lnTo>
                  <a:pt x="1823034" y="12217"/>
                </a:lnTo>
                <a:lnTo>
                  <a:pt x="1823034" y="23685"/>
                </a:lnTo>
                <a:lnTo>
                  <a:pt x="1822869" y="24955"/>
                </a:lnTo>
                <a:lnTo>
                  <a:pt x="1820570" y="23685"/>
                </a:lnTo>
                <a:lnTo>
                  <a:pt x="1816074" y="21145"/>
                </a:lnTo>
                <a:lnTo>
                  <a:pt x="1818462" y="22415"/>
                </a:lnTo>
                <a:lnTo>
                  <a:pt x="1823034" y="23685"/>
                </a:lnTo>
                <a:lnTo>
                  <a:pt x="1823034" y="12217"/>
                </a:lnTo>
                <a:lnTo>
                  <a:pt x="1814004" y="10985"/>
                </a:lnTo>
                <a:lnTo>
                  <a:pt x="1809038" y="16065"/>
                </a:lnTo>
                <a:lnTo>
                  <a:pt x="1804962" y="17335"/>
                </a:lnTo>
                <a:lnTo>
                  <a:pt x="1801596" y="21145"/>
                </a:lnTo>
                <a:lnTo>
                  <a:pt x="1799920" y="23685"/>
                </a:lnTo>
                <a:lnTo>
                  <a:pt x="1800847" y="21145"/>
                </a:lnTo>
                <a:lnTo>
                  <a:pt x="1784400" y="28765"/>
                </a:lnTo>
                <a:lnTo>
                  <a:pt x="1783842" y="27495"/>
                </a:lnTo>
                <a:lnTo>
                  <a:pt x="1771053" y="30035"/>
                </a:lnTo>
                <a:lnTo>
                  <a:pt x="1758124" y="36385"/>
                </a:lnTo>
                <a:lnTo>
                  <a:pt x="1744268" y="38925"/>
                </a:lnTo>
                <a:lnTo>
                  <a:pt x="1728762" y="33845"/>
                </a:lnTo>
                <a:lnTo>
                  <a:pt x="1723351" y="36385"/>
                </a:lnTo>
                <a:lnTo>
                  <a:pt x="1717776" y="40195"/>
                </a:lnTo>
                <a:lnTo>
                  <a:pt x="1707794" y="38925"/>
                </a:lnTo>
                <a:lnTo>
                  <a:pt x="1706257" y="35115"/>
                </a:lnTo>
                <a:lnTo>
                  <a:pt x="1705241" y="32575"/>
                </a:lnTo>
                <a:lnTo>
                  <a:pt x="1704733" y="31305"/>
                </a:lnTo>
                <a:lnTo>
                  <a:pt x="1698155" y="32575"/>
                </a:lnTo>
                <a:lnTo>
                  <a:pt x="1690268" y="31305"/>
                </a:lnTo>
                <a:lnTo>
                  <a:pt x="1683321" y="31305"/>
                </a:lnTo>
                <a:lnTo>
                  <a:pt x="1679524" y="35115"/>
                </a:lnTo>
                <a:lnTo>
                  <a:pt x="1668995" y="26225"/>
                </a:lnTo>
                <a:lnTo>
                  <a:pt x="1655559" y="26225"/>
                </a:lnTo>
                <a:lnTo>
                  <a:pt x="1641678" y="31305"/>
                </a:lnTo>
                <a:lnTo>
                  <a:pt x="1629791" y="32575"/>
                </a:lnTo>
                <a:lnTo>
                  <a:pt x="1630743" y="44005"/>
                </a:lnTo>
                <a:lnTo>
                  <a:pt x="1617548" y="46545"/>
                </a:lnTo>
                <a:lnTo>
                  <a:pt x="1610702" y="50355"/>
                </a:lnTo>
                <a:lnTo>
                  <a:pt x="1603260" y="54165"/>
                </a:lnTo>
                <a:lnTo>
                  <a:pt x="1605102" y="64325"/>
                </a:lnTo>
                <a:lnTo>
                  <a:pt x="1597304" y="66865"/>
                </a:lnTo>
                <a:lnTo>
                  <a:pt x="1587423" y="65595"/>
                </a:lnTo>
                <a:lnTo>
                  <a:pt x="1576374" y="63055"/>
                </a:lnTo>
                <a:lnTo>
                  <a:pt x="1565071" y="61785"/>
                </a:lnTo>
                <a:lnTo>
                  <a:pt x="1565656" y="58115"/>
                </a:lnTo>
                <a:lnTo>
                  <a:pt x="1558099" y="55435"/>
                </a:lnTo>
                <a:lnTo>
                  <a:pt x="1544637" y="61785"/>
                </a:lnTo>
                <a:lnTo>
                  <a:pt x="1531442" y="69405"/>
                </a:lnTo>
                <a:lnTo>
                  <a:pt x="1517840" y="66865"/>
                </a:lnTo>
                <a:lnTo>
                  <a:pt x="1514055" y="70675"/>
                </a:lnTo>
                <a:lnTo>
                  <a:pt x="1510868" y="70675"/>
                </a:lnTo>
                <a:lnTo>
                  <a:pt x="1507693" y="68135"/>
                </a:lnTo>
                <a:lnTo>
                  <a:pt x="1508417" y="68135"/>
                </a:lnTo>
                <a:lnTo>
                  <a:pt x="1508696" y="66865"/>
                </a:lnTo>
                <a:lnTo>
                  <a:pt x="1506969" y="66865"/>
                </a:lnTo>
                <a:lnTo>
                  <a:pt x="1504962" y="65595"/>
                </a:lnTo>
                <a:lnTo>
                  <a:pt x="1502841" y="64325"/>
                </a:lnTo>
                <a:lnTo>
                  <a:pt x="1500619" y="63055"/>
                </a:lnTo>
                <a:lnTo>
                  <a:pt x="1502625" y="64325"/>
                </a:lnTo>
                <a:lnTo>
                  <a:pt x="1504518" y="66865"/>
                </a:lnTo>
                <a:lnTo>
                  <a:pt x="1506029" y="66865"/>
                </a:lnTo>
                <a:lnTo>
                  <a:pt x="1502841" y="68135"/>
                </a:lnTo>
                <a:lnTo>
                  <a:pt x="1498053" y="69405"/>
                </a:lnTo>
                <a:lnTo>
                  <a:pt x="1493532" y="73215"/>
                </a:lnTo>
                <a:lnTo>
                  <a:pt x="1490713" y="63055"/>
                </a:lnTo>
                <a:lnTo>
                  <a:pt x="1490357" y="61785"/>
                </a:lnTo>
                <a:lnTo>
                  <a:pt x="1490027" y="63055"/>
                </a:lnTo>
                <a:lnTo>
                  <a:pt x="1489290" y="63055"/>
                </a:lnTo>
                <a:lnTo>
                  <a:pt x="1484172" y="59245"/>
                </a:lnTo>
                <a:lnTo>
                  <a:pt x="1486065" y="68135"/>
                </a:lnTo>
                <a:lnTo>
                  <a:pt x="1489405" y="75755"/>
                </a:lnTo>
                <a:lnTo>
                  <a:pt x="1487182" y="78295"/>
                </a:lnTo>
                <a:lnTo>
                  <a:pt x="1485176" y="79565"/>
                </a:lnTo>
                <a:lnTo>
                  <a:pt x="1483715" y="83375"/>
                </a:lnTo>
                <a:lnTo>
                  <a:pt x="1481112" y="79565"/>
                </a:lnTo>
                <a:lnTo>
                  <a:pt x="1479372" y="77025"/>
                </a:lnTo>
                <a:lnTo>
                  <a:pt x="1474749" y="78295"/>
                </a:lnTo>
                <a:lnTo>
                  <a:pt x="1469834" y="79565"/>
                </a:lnTo>
                <a:lnTo>
                  <a:pt x="1464602" y="71945"/>
                </a:lnTo>
                <a:lnTo>
                  <a:pt x="1460004" y="78295"/>
                </a:lnTo>
                <a:lnTo>
                  <a:pt x="1452041" y="82105"/>
                </a:lnTo>
                <a:lnTo>
                  <a:pt x="1444459" y="89725"/>
                </a:lnTo>
                <a:lnTo>
                  <a:pt x="1440954" y="99885"/>
                </a:lnTo>
                <a:lnTo>
                  <a:pt x="1440459" y="97345"/>
                </a:lnTo>
                <a:lnTo>
                  <a:pt x="1438948" y="97345"/>
                </a:lnTo>
                <a:lnTo>
                  <a:pt x="1441513" y="96075"/>
                </a:lnTo>
                <a:lnTo>
                  <a:pt x="1430362" y="93535"/>
                </a:lnTo>
                <a:lnTo>
                  <a:pt x="1426298" y="99885"/>
                </a:lnTo>
                <a:lnTo>
                  <a:pt x="1422387" y="85915"/>
                </a:lnTo>
                <a:lnTo>
                  <a:pt x="1413078" y="106235"/>
                </a:lnTo>
                <a:lnTo>
                  <a:pt x="1407947" y="101155"/>
                </a:lnTo>
                <a:lnTo>
                  <a:pt x="1404962" y="96075"/>
                </a:lnTo>
                <a:lnTo>
                  <a:pt x="1404556" y="90995"/>
                </a:lnTo>
                <a:lnTo>
                  <a:pt x="1407172" y="83375"/>
                </a:lnTo>
                <a:lnTo>
                  <a:pt x="1398676" y="92265"/>
                </a:lnTo>
                <a:lnTo>
                  <a:pt x="1393571" y="96075"/>
                </a:lnTo>
                <a:lnTo>
                  <a:pt x="1388960" y="99885"/>
                </a:lnTo>
                <a:lnTo>
                  <a:pt x="1381975" y="108775"/>
                </a:lnTo>
                <a:lnTo>
                  <a:pt x="1381467" y="99885"/>
                </a:lnTo>
                <a:lnTo>
                  <a:pt x="1377442" y="102425"/>
                </a:lnTo>
                <a:lnTo>
                  <a:pt x="1373238" y="106235"/>
                </a:lnTo>
                <a:lnTo>
                  <a:pt x="1369212" y="108775"/>
                </a:lnTo>
                <a:lnTo>
                  <a:pt x="1365745" y="106235"/>
                </a:lnTo>
                <a:lnTo>
                  <a:pt x="1361935" y="104965"/>
                </a:lnTo>
                <a:lnTo>
                  <a:pt x="1350518" y="101155"/>
                </a:lnTo>
                <a:lnTo>
                  <a:pt x="1328889" y="102387"/>
                </a:lnTo>
                <a:lnTo>
                  <a:pt x="1328889" y="167195"/>
                </a:lnTo>
                <a:lnTo>
                  <a:pt x="1326388" y="167195"/>
                </a:lnTo>
                <a:lnTo>
                  <a:pt x="1325740" y="166662"/>
                </a:lnTo>
                <a:lnTo>
                  <a:pt x="1328889" y="167195"/>
                </a:lnTo>
                <a:lnTo>
                  <a:pt x="1328889" y="102387"/>
                </a:lnTo>
                <a:lnTo>
                  <a:pt x="1328178" y="102425"/>
                </a:lnTo>
                <a:lnTo>
                  <a:pt x="1302499" y="104965"/>
                </a:lnTo>
                <a:lnTo>
                  <a:pt x="1277264" y="102425"/>
                </a:lnTo>
                <a:lnTo>
                  <a:pt x="1278953" y="111315"/>
                </a:lnTo>
                <a:lnTo>
                  <a:pt x="1273403" y="108775"/>
                </a:lnTo>
                <a:lnTo>
                  <a:pt x="1266418" y="106235"/>
                </a:lnTo>
                <a:lnTo>
                  <a:pt x="1263777" y="112585"/>
                </a:lnTo>
                <a:lnTo>
                  <a:pt x="1262430" y="110045"/>
                </a:lnTo>
                <a:lnTo>
                  <a:pt x="1261097" y="107505"/>
                </a:lnTo>
                <a:lnTo>
                  <a:pt x="1256474" y="103695"/>
                </a:lnTo>
                <a:lnTo>
                  <a:pt x="1260424" y="98615"/>
                </a:lnTo>
                <a:lnTo>
                  <a:pt x="1250632" y="101155"/>
                </a:lnTo>
                <a:lnTo>
                  <a:pt x="1242187" y="101155"/>
                </a:lnTo>
                <a:lnTo>
                  <a:pt x="1234960" y="102425"/>
                </a:lnTo>
                <a:lnTo>
                  <a:pt x="1231607" y="106553"/>
                </a:lnTo>
                <a:lnTo>
                  <a:pt x="1231607" y="177355"/>
                </a:lnTo>
                <a:lnTo>
                  <a:pt x="1230096" y="181165"/>
                </a:lnTo>
                <a:lnTo>
                  <a:pt x="1226693" y="179895"/>
                </a:lnTo>
                <a:lnTo>
                  <a:pt x="1222463" y="176085"/>
                </a:lnTo>
                <a:lnTo>
                  <a:pt x="1224915" y="174815"/>
                </a:lnTo>
                <a:lnTo>
                  <a:pt x="1227924" y="174815"/>
                </a:lnTo>
                <a:lnTo>
                  <a:pt x="1231607" y="177355"/>
                </a:lnTo>
                <a:lnTo>
                  <a:pt x="1231607" y="106553"/>
                </a:lnTo>
                <a:lnTo>
                  <a:pt x="1228763" y="110045"/>
                </a:lnTo>
                <a:lnTo>
                  <a:pt x="1226083" y="104965"/>
                </a:lnTo>
                <a:lnTo>
                  <a:pt x="1227569" y="103695"/>
                </a:lnTo>
                <a:lnTo>
                  <a:pt x="1230541" y="101155"/>
                </a:lnTo>
                <a:lnTo>
                  <a:pt x="1228420" y="98615"/>
                </a:lnTo>
                <a:lnTo>
                  <a:pt x="1227480" y="99885"/>
                </a:lnTo>
                <a:lnTo>
                  <a:pt x="1224521" y="103695"/>
                </a:lnTo>
                <a:lnTo>
                  <a:pt x="1220279" y="97345"/>
                </a:lnTo>
                <a:lnTo>
                  <a:pt x="1223746" y="94805"/>
                </a:lnTo>
                <a:lnTo>
                  <a:pt x="1225689" y="92265"/>
                </a:lnTo>
                <a:lnTo>
                  <a:pt x="1217231" y="97345"/>
                </a:lnTo>
                <a:lnTo>
                  <a:pt x="1213472" y="107505"/>
                </a:lnTo>
                <a:lnTo>
                  <a:pt x="1212862" y="118935"/>
                </a:lnTo>
                <a:lnTo>
                  <a:pt x="1213878" y="131635"/>
                </a:lnTo>
                <a:lnTo>
                  <a:pt x="1208024" y="127825"/>
                </a:lnTo>
                <a:lnTo>
                  <a:pt x="1203680" y="127825"/>
                </a:lnTo>
                <a:lnTo>
                  <a:pt x="1200353" y="131635"/>
                </a:lnTo>
                <a:lnTo>
                  <a:pt x="1197533" y="139255"/>
                </a:lnTo>
                <a:lnTo>
                  <a:pt x="1195730" y="136715"/>
                </a:lnTo>
                <a:lnTo>
                  <a:pt x="1193914" y="134175"/>
                </a:lnTo>
                <a:lnTo>
                  <a:pt x="1188389" y="129095"/>
                </a:lnTo>
                <a:lnTo>
                  <a:pt x="1197533" y="125285"/>
                </a:lnTo>
                <a:lnTo>
                  <a:pt x="1178750" y="125285"/>
                </a:lnTo>
                <a:lnTo>
                  <a:pt x="1168920" y="129095"/>
                </a:lnTo>
                <a:lnTo>
                  <a:pt x="1165479" y="136715"/>
                </a:lnTo>
                <a:lnTo>
                  <a:pt x="1163193" y="132905"/>
                </a:lnTo>
                <a:lnTo>
                  <a:pt x="1157846" y="136715"/>
                </a:lnTo>
                <a:lnTo>
                  <a:pt x="1156728" y="137985"/>
                </a:lnTo>
                <a:lnTo>
                  <a:pt x="1144689" y="139255"/>
                </a:lnTo>
                <a:lnTo>
                  <a:pt x="1143457" y="139255"/>
                </a:lnTo>
                <a:lnTo>
                  <a:pt x="1132027" y="141795"/>
                </a:lnTo>
                <a:lnTo>
                  <a:pt x="1135646" y="143065"/>
                </a:lnTo>
                <a:lnTo>
                  <a:pt x="1133398" y="151955"/>
                </a:lnTo>
                <a:lnTo>
                  <a:pt x="1129372" y="153225"/>
                </a:lnTo>
                <a:lnTo>
                  <a:pt x="1123962" y="151955"/>
                </a:lnTo>
                <a:lnTo>
                  <a:pt x="1117536" y="153225"/>
                </a:lnTo>
                <a:lnTo>
                  <a:pt x="1117536" y="151955"/>
                </a:lnTo>
                <a:lnTo>
                  <a:pt x="1117536" y="150685"/>
                </a:lnTo>
                <a:lnTo>
                  <a:pt x="1105852" y="148145"/>
                </a:lnTo>
                <a:lnTo>
                  <a:pt x="1101521" y="150685"/>
                </a:lnTo>
                <a:lnTo>
                  <a:pt x="1097191" y="151955"/>
                </a:lnTo>
                <a:lnTo>
                  <a:pt x="1085469" y="148145"/>
                </a:lnTo>
                <a:lnTo>
                  <a:pt x="1088542" y="158305"/>
                </a:lnTo>
                <a:lnTo>
                  <a:pt x="1085926" y="167195"/>
                </a:lnTo>
                <a:lnTo>
                  <a:pt x="1080211" y="164655"/>
                </a:lnTo>
                <a:lnTo>
                  <a:pt x="1077341" y="163385"/>
                </a:lnTo>
                <a:lnTo>
                  <a:pt x="1066368" y="158305"/>
                </a:lnTo>
                <a:lnTo>
                  <a:pt x="1056538" y="159575"/>
                </a:lnTo>
                <a:lnTo>
                  <a:pt x="1062062" y="164655"/>
                </a:lnTo>
                <a:lnTo>
                  <a:pt x="1055865" y="164655"/>
                </a:lnTo>
                <a:lnTo>
                  <a:pt x="1046924" y="154495"/>
                </a:lnTo>
                <a:lnTo>
                  <a:pt x="1043825" y="150685"/>
                </a:lnTo>
                <a:lnTo>
                  <a:pt x="1037615" y="143065"/>
                </a:lnTo>
                <a:lnTo>
                  <a:pt x="1030338" y="136715"/>
                </a:lnTo>
                <a:lnTo>
                  <a:pt x="1028496" y="135445"/>
                </a:lnTo>
                <a:lnTo>
                  <a:pt x="1033907" y="131635"/>
                </a:lnTo>
                <a:lnTo>
                  <a:pt x="1025220" y="129095"/>
                </a:lnTo>
                <a:lnTo>
                  <a:pt x="1024940" y="134175"/>
                </a:lnTo>
                <a:lnTo>
                  <a:pt x="1025017" y="136715"/>
                </a:lnTo>
                <a:lnTo>
                  <a:pt x="1025931" y="144335"/>
                </a:lnTo>
                <a:lnTo>
                  <a:pt x="1021524" y="150685"/>
                </a:lnTo>
                <a:lnTo>
                  <a:pt x="1019733" y="145605"/>
                </a:lnTo>
                <a:lnTo>
                  <a:pt x="1018794" y="139255"/>
                </a:lnTo>
                <a:lnTo>
                  <a:pt x="1016850" y="134175"/>
                </a:lnTo>
                <a:lnTo>
                  <a:pt x="1012050" y="131635"/>
                </a:lnTo>
                <a:lnTo>
                  <a:pt x="1006157" y="134175"/>
                </a:lnTo>
                <a:lnTo>
                  <a:pt x="997483" y="143065"/>
                </a:lnTo>
                <a:lnTo>
                  <a:pt x="987069" y="150685"/>
                </a:lnTo>
                <a:lnTo>
                  <a:pt x="975969" y="149415"/>
                </a:lnTo>
                <a:lnTo>
                  <a:pt x="983449" y="159575"/>
                </a:lnTo>
                <a:lnTo>
                  <a:pt x="978090" y="164655"/>
                </a:lnTo>
                <a:lnTo>
                  <a:pt x="969632" y="163385"/>
                </a:lnTo>
                <a:lnTo>
                  <a:pt x="959370" y="159575"/>
                </a:lnTo>
                <a:lnTo>
                  <a:pt x="949845" y="159575"/>
                </a:lnTo>
                <a:lnTo>
                  <a:pt x="943584" y="167195"/>
                </a:lnTo>
                <a:lnTo>
                  <a:pt x="942073" y="165925"/>
                </a:lnTo>
                <a:lnTo>
                  <a:pt x="941349" y="164655"/>
                </a:lnTo>
                <a:lnTo>
                  <a:pt x="941070" y="163385"/>
                </a:lnTo>
                <a:lnTo>
                  <a:pt x="934961" y="168465"/>
                </a:lnTo>
                <a:lnTo>
                  <a:pt x="927468" y="173545"/>
                </a:lnTo>
                <a:lnTo>
                  <a:pt x="920711" y="178625"/>
                </a:lnTo>
                <a:lnTo>
                  <a:pt x="916762" y="186245"/>
                </a:lnTo>
                <a:lnTo>
                  <a:pt x="904557" y="174815"/>
                </a:lnTo>
                <a:lnTo>
                  <a:pt x="890333" y="181165"/>
                </a:lnTo>
                <a:lnTo>
                  <a:pt x="877493" y="188785"/>
                </a:lnTo>
                <a:lnTo>
                  <a:pt x="874471" y="184975"/>
                </a:lnTo>
                <a:lnTo>
                  <a:pt x="869429" y="178625"/>
                </a:lnTo>
                <a:lnTo>
                  <a:pt x="847737" y="184975"/>
                </a:lnTo>
                <a:lnTo>
                  <a:pt x="847686" y="181165"/>
                </a:lnTo>
                <a:lnTo>
                  <a:pt x="838708" y="183705"/>
                </a:lnTo>
                <a:lnTo>
                  <a:pt x="832840" y="187515"/>
                </a:lnTo>
                <a:lnTo>
                  <a:pt x="829043" y="192595"/>
                </a:lnTo>
                <a:lnTo>
                  <a:pt x="826274" y="198945"/>
                </a:lnTo>
                <a:lnTo>
                  <a:pt x="822591" y="197675"/>
                </a:lnTo>
                <a:lnTo>
                  <a:pt x="824382" y="193865"/>
                </a:lnTo>
                <a:lnTo>
                  <a:pt x="824318" y="192595"/>
                </a:lnTo>
                <a:lnTo>
                  <a:pt x="811225" y="191325"/>
                </a:lnTo>
                <a:lnTo>
                  <a:pt x="802589" y="193865"/>
                </a:lnTo>
                <a:lnTo>
                  <a:pt x="795388" y="200215"/>
                </a:lnTo>
                <a:lnTo>
                  <a:pt x="786574" y="211645"/>
                </a:lnTo>
                <a:lnTo>
                  <a:pt x="784682" y="206565"/>
                </a:lnTo>
                <a:lnTo>
                  <a:pt x="783259" y="202755"/>
                </a:lnTo>
                <a:lnTo>
                  <a:pt x="782789" y="201485"/>
                </a:lnTo>
                <a:lnTo>
                  <a:pt x="775893" y="202755"/>
                </a:lnTo>
                <a:lnTo>
                  <a:pt x="762825" y="200215"/>
                </a:lnTo>
                <a:lnTo>
                  <a:pt x="747077" y="198945"/>
                </a:lnTo>
                <a:lnTo>
                  <a:pt x="732167" y="206565"/>
                </a:lnTo>
                <a:lnTo>
                  <a:pt x="732104" y="205295"/>
                </a:lnTo>
                <a:lnTo>
                  <a:pt x="732167" y="202755"/>
                </a:lnTo>
                <a:lnTo>
                  <a:pt x="733450" y="201485"/>
                </a:lnTo>
                <a:lnTo>
                  <a:pt x="715530" y="205295"/>
                </a:lnTo>
                <a:lnTo>
                  <a:pt x="695858" y="202755"/>
                </a:lnTo>
                <a:lnTo>
                  <a:pt x="679780" y="204025"/>
                </a:lnTo>
                <a:lnTo>
                  <a:pt x="672617" y="221805"/>
                </a:lnTo>
                <a:lnTo>
                  <a:pt x="659409" y="234505"/>
                </a:lnTo>
                <a:lnTo>
                  <a:pt x="667969" y="237045"/>
                </a:lnTo>
                <a:lnTo>
                  <a:pt x="668096" y="243395"/>
                </a:lnTo>
                <a:lnTo>
                  <a:pt x="666203" y="251015"/>
                </a:lnTo>
                <a:lnTo>
                  <a:pt x="668718" y="256095"/>
                </a:lnTo>
                <a:lnTo>
                  <a:pt x="662381" y="256095"/>
                </a:lnTo>
                <a:lnTo>
                  <a:pt x="659295" y="254825"/>
                </a:lnTo>
                <a:lnTo>
                  <a:pt x="656196" y="253555"/>
                </a:lnTo>
                <a:lnTo>
                  <a:pt x="653059" y="248475"/>
                </a:lnTo>
                <a:lnTo>
                  <a:pt x="655891" y="244665"/>
                </a:lnTo>
                <a:lnTo>
                  <a:pt x="657669" y="245935"/>
                </a:lnTo>
                <a:lnTo>
                  <a:pt x="657098" y="244665"/>
                </a:lnTo>
                <a:lnTo>
                  <a:pt x="653605" y="237045"/>
                </a:lnTo>
                <a:lnTo>
                  <a:pt x="635419" y="234505"/>
                </a:lnTo>
                <a:lnTo>
                  <a:pt x="630351" y="229425"/>
                </a:lnTo>
                <a:lnTo>
                  <a:pt x="601776" y="233235"/>
                </a:lnTo>
                <a:lnTo>
                  <a:pt x="573201" y="234505"/>
                </a:lnTo>
                <a:lnTo>
                  <a:pt x="545033" y="234505"/>
                </a:lnTo>
                <a:lnTo>
                  <a:pt x="517677" y="237045"/>
                </a:lnTo>
                <a:lnTo>
                  <a:pt x="524370" y="252285"/>
                </a:lnTo>
                <a:lnTo>
                  <a:pt x="511708" y="253555"/>
                </a:lnTo>
                <a:lnTo>
                  <a:pt x="507860" y="249745"/>
                </a:lnTo>
                <a:lnTo>
                  <a:pt x="505650" y="243039"/>
                </a:lnTo>
                <a:lnTo>
                  <a:pt x="505244" y="243395"/>
                </a:lnTo>
                <a:lnTo>
                  <a:pt x="502056" y="249745"/>
                </a:lnTo>
                <a:lnTo>
                  <a:pt x="500951" y="254825"/>
                </a:lnTo>
                <a:lnTo>
                  <a:pt x="493712" y="249745"/>
                </a:lnTo>
                <a:lnTo>
                  <a:pt x="495300" y="243395"/>
                </a:lnTo>
                <a:lnTo>
                  <a:pt x="499325" y="237045"/>
                </a:lnTo>
                <a:lnTo>
                  <a:pt x="499389" y="235775"/>
                </a:lnTo>
                <a:lnTo>
                  <a:pt x="492366" y="237045"/>
                </a:lnTo>
                <a:lnTo>
                  <a:pt x="494322" y="239585"/>
                </a:lnTo>
                <a:lnTo>
                  <a:pt x="489470" y="247205"/>
                </a:lnTo>
                <a:lnTo>
                  <a:pt x="490029" y="253555"/>
                </a:lnTo>
                <a:lnTo>
                  <a:pt x="479209" y="254825"/>
                </a:lnTo>
                <a:lnTo>
                  <a:pt x="471957" y="252285"/>
                </a:lnTo>
                <a:lnTo>
                  <a:pt x="468452" y="254825"/>
                </a:lnTo>
                <a:lnTo>
                  <a:pt x="469493" y="252552"/>
                </a:lnTo>
                <a:lnTo>
                  <a:pt x="470674" y="249745"/>
                </a:lnTo>
                <a:lnTo>
                  <a:pt x="472490" y="250545"/>
                </a:lnTo>
                <a:lnTo>
                  <a:pt x="472719" y="249745"/>
                </a:lnTo>
                <a:lnTo>
                  <a:pt x="474243" y="244665"/>
                </a:lnTo>
                <a:lnTo>
                  <a:pt x="471462" y="244665"/>
                </a:lnTo>
                <a:lnTo>
                  <a:pt x="471347" y="243395"/>
                </a:lnTo>
                <a:lnTo>
                  <a:pt x="470344" y="243395"/>
                </a:lnTo>
                <a:lnTo>
                  <a:pt x="467334" y="245935"/>
                </a:lnTo>
                <a:lnTo>
                  <a:pt x="451497" y="245935"/>
                </a:lnTo>
                <a:lnTo>
                  <a:pt x="459638" y="257365"/>
                </a:lnTo>
                <a:lnTo>
                  <a:pt x="454914" y="261175"/>
                </a:lnTo>
                <a:lnTo>
                  <a:pt x="451116" y="263715"/>
                </a:lnTo>
                <a:lnTo>
                  <a:pt x="450202" y="266255"/>
                </a:lnTo>
                <a:lnTo>
                  <a:pt x="454177" y="272605"/>
                </a:lnTo>
                <a:lnTo>
                  <a:pt x="438835" y="263715"/>
                </a:lnTo>
                <a:lnTo>
                  <a:pt x="418096" y="264985"/>
                </a:lnTo>
                <a:lnTo>
                  <a:pt x="398589" y="267525"/>
                </a:lnTo>
                <a:lnTo>
                  <a:pt x="386880" y="267525"/>
                </a:lnTo>
                <a:lnTo>
                  <a:pt x="380250" y="273875"/>
                </a:lnTo>
                <a:lnTo>
                  <a:pt x="373075" y="276415"/>
                </a:lnTo>
                <a:lnTo>
                  <a:pt x="365239" y="278955"/>
                </a:lnTo>
                <a:lnTo>
                  <a:pt x="356603" y="278955"/>
                </a:lnTo>
                <a:lnTo>
                  <a:pt x="359892" y="281495"/>
                </a:lnTo>
                <a:lnTo>
                  <a:pt x="363524" y="295465"/>
                </a:lnTo>
                <a:lnTo>
                  <a:pt x="352983" y="295465"/>
                </a:lnTo>
                <a:lnTo>
                  <a:pt x="352425" y="292925"/>
                </a:lnTo>
                <a:lnTo>
                  <a:pt x="352145" y="291655"/>
                </a:lnTo>
                <a:lnTo>
                  <a:pt x="351866" y="290385"/>
                </a:lnTo>
                <a:lnTo>
                  <a:pt x="349631" y="280225"/>
                </a:lnTo>
                <a:lnTo>
                  <a:pt x="341388" y="276415"/>
                </a:lnTo>
                <a:lnTo>
                  <a:pt x="331089" y="273875"/>
                </a:lnTo>
                <a:lnTo>
                  <a:pt x="321589" y="264985"/>
                </a:lnTo>
                <a:lnTo>
                  <a:pt x="321144" y="271335"/>
                </a:lnTo>
                <a:lnTo>
                  <a:pt x="312356" y="275145"/>
                </a:lnTo>
                <a:lnTo>
                  <a:pt x="304482" y="280225"/>
                </a:lnTo>
                <a:lnTo>
                  <a:pt x="306755" y="290385"/>
                </a:lnTo>
                <a:lnTo>
                  <a:pt x="302602" y="287845"/>
                </a:lnTo>
                <a:lnTo>
                  <a:pt x="301612" y="282765"/>
                </a:lnTo>
                <a:lnTo>
                  <a:pt x="301091" y="278955"/>
                </a:lnTo>
                <a:lnTo>
                  <a:pt x="300926" y="277685"/>
                </a:lnTo>
                <a:lnTo>
                  <a:pt x="297675" y="272605"/>
                </a:lnTo>
                <a:lnTo>
                  <a:pt x="282041" y="278955"/>
                </a:lnTo>
                <a:lnTo>
                  <a:pt x="264502" y="277685"/>
                </a:lnTo>
                <a:lnTo>
                  <a:pt x="245935" y="275145"/>
                </a:lnTo>
                <a:lnTo>
                  <a:pt x="227203" y="276415"/>
                </a:lnTo>
                <a:lnTo>
                  <a:pt x="227139" y="280225"/>
                </a:lnTo>
                <a:lnTo>
                  <a:pt x="231940" y="286575"/>
                </a:lnTo>
                <a:lnTo>
                  <a:pt x="226974" y="291655"/>
                </a:lnTo>
                <a:lnTo>
                  <a:pt x="223761" y="287845"/>
                </a:lnTo>
                <a:lnTo>
                  <a:pt x="211975" y="273875"/>
                </a:lnTo>
                <a:lnTo>
                  <a:pt x="209397" y="278955"/>
                </a:lnTo>
                <a:lnTo>
                  <a:pt x="207556" y="285305"/>
                </a:lnTo>
                <a:lnTo>
                  <a:pt x="204698" y="287845"/>
                </a:lnTo>
                <a:lnTo>
                  <a:pt x="199047" y="284035"/>
                </a:lnTo>
                <a:lnTo>
                  <a:pt x="202946" y="291655"/>
                </a:lnTo>
                <a:lnTo>
                  <a:pt x="199656" y="292925"/>
                </a:lnTo>
                <a:lnTo>
                  <a:pt x="180619" y="290385"/>
                </a:lnTo>
                <a:lnTo>
                  <a:pt x="161747" y="290385"/>
                </a:lnTo>
                <a:lnTo>
                  <a:pt x="152323" y="291655"/>
                </a:lnTo>
                <a:lnTo>
                  <a:pt x="142887" y="291655"/>
                </a:lnTo>
                <a:lnTo>
                  <a:pt x="104952" y="296735"/>
                </a:lnTo>
                <a:lnTo>
                  <a:pt x="85864" y="295465"/>
                </a:lnTo>
                <a:lnTo>
                  <a:pt x="66814" y="290385"/>
                </a:lnTo>
                <a:lnTo>
                  <a:pt x="47955" y="280225"/>
                </a:lnTo>
                <a:lnTo>
                  <a:pt x="54749" y="287845"/>
                </a:lnTo>
                <a:lnTo>
                  <a:pt x="50292" y="289115"/>
                </a:lnTo>
                <a:lnTo>
                  <a:pt x="45110" y="289115"/>
                </a:lnTo>
                <a:lnTo>
                  <a:pt x="48514" y="291655"/>
                </a:lnTo>
                <a:lnTo>
                  <a:pt x="45110" y="299275"/>
                </a:lnTo>
                <a:lnTo>
                  <a:pt x="45834" y="304355"/>
                </a:lnTo>
                <a:lnTo>
                  <a:pt x="42329" y="301815"/>
                </a:lnTo>
                <a:lnTo>
                  <a:pt x="24815" y="289115"/>
                </a:lnTo>
                <a:lnTo>
                  <a:pt x="19634" y="295465"/>
                </a:lnTo>
                <a:lnTo>
                  <a:pt x="4343" y="298005"/>
                </a:lnTo>
                <a:lnTo>
                  <a:pt x="0" y="304355"/>
                </a:lnTo>
                <a:lnTo>
                  <a:pt x="6692" y="301815"/>
                </a:lnTo>
                <a:lnTo>
                  <a:pt x="4673" y="314515"/>
                </a:lnTo>
                <a:lnTo>
                  <a:pt x="9093" y="328485"/>
                </a:lnTo>
                <a:lnTo>
                  <a:pt x="14973" y="343725"/>
                </a:lnTo>
                <a:lnTo>
                  <a:pt x="17348" y="358965"/>
                </a:lnTo>
                <a:lnTo>
                  <a:pt x="26136" y="355155"/>
                </a:lnTo>
                <a:lnTo>
                  <a:pt x="36830" y="362775"/>
                </a:lnTo>
                <a:lnTo>
                  <a:pt x="48742" y="367855"/>
                </a:lnTo>
                <a:lnTo>
                  <a:pt x="61163" y="360235"/>
                </a:lnTo>
                <a:lnTo>
                  <a:pt x="64135" y="363220"/>
                </a:lnTo>
                <a:lnTo>
                  <a:pt x="64350" y="362775"/>
                </a:lnTo>
                <a:lnTo>
                  <a:pt x="69418" y="360235"/>
                </a:lnTo>
                <a:lnTo>
                  <a:pt x="79070" y="364045"/>
                </a:lnTo>
                <a:lnTo>
                  <a:pt x="78054" y="366585"/>
                </a:lnTo>
                <a:lnTo>
                  <a:pt x="95808" y="366585"/>
                </a:lnTo>
                <a:lnTo>
                  <a:pt x="111112" y="369125"/>
                </a:lnTo>
                <a:lnTo>
                  <a:pt x="127139" y="372935"/>
                </a:lnTo>
                <a:lnTo>
                  <a:pt x="147078" y="376745"/>
                </a:lnTo>
                <a:lnTo>
                  <a:pt x="144297" y="365315"/>
                </a:lnTo>
                <a:lnTo>
                  <a:pt x="150825" y="366585"/>
                </a:lnTo>
                <a:lnTo>
                  <a:pt x="152374" y="370395"/>
                </a:lnTo>
                <a:lnTo>
                  <a:pt x="155562" y="372935"/>
                </a:lnTo>
                <a:lnTo>
                  <a:pt x="155549" y="365315"/>
                </a:lnTo>
                <a:lnTo>
                  <a:pt x="143535" y="362775"/>
                </a:lnTo>
                <a:lnTo>
                  <a:pt x="143395" y="360235"/>
                </a:lnTo>
                <a:lnTo>
                  <a:pt x="143129" y="355155"/>
                </a:lnTo>
                <a:lnTo>
                  <a:pt x="147891" y="360235"/>
                </a:lnTo>
                <a:lnTo>
                  <a:pt x="154470" y="364045"/>
                </a:lnTo>
                <a:lnTo>
                  <a:pt x="162229" y="365315"/>
                </a:lnTo>
                <a:lnTo>
                  <a:pt x="170497" y="365315"/>
                </a:lnTo>
                <a:lnTo>
                  <a:pt x="178587" y="364045"/>
                </a:lnTo>
                <a:lnTo>
                  <a:pt x="185940" y="365315"/>
                </a:lnTo>
                <a:lnTo>
                  <a:pt x="191960" y="369125"/>
                </a:lnTo>
                <a:lnTo>
                  <a:pt x="196037" y="375475"/>
                </a:lnTo>
                <a:lnTo>
                  <a:pt x="199771" y="374205"/>
                </a:lnTo>
                <a:lnTo>
                  <a:pt x="198374" y="365315"/>
                </a:lnTo>
                <a:lnTo>
                  <a:pt x="202107" y="364045"/>
                </a:lnTo>
                <a:lnTo>
                  <a:pt x="205232" y="369125"/>
                </a:lnTo>
                <a:lnTo>
                  <a:pt x="206463" y="364045"/>
                </a:lnTo>
                <a:lnTo>
                  <a:pt x="207073" y="361505"/>
                </a:lnTo>
                <a:lnTo>
                  <a:pt x="213652" y="361505"/>
                </a:lnTo>
                <a:lnTo>
                  <a:pt x="217614" y="369125"/>
                </a:lnTo>
                <a:lnTo>
                  <a:pt x="218338" y="375475"/>
                </a:lnTo>
                <a:lnTo>
                  <a:pt x="216725" y="374205"/>
                </a:lnTo>
                <a:lnTo>
                  <a:pt x="213982" y="376745"/>
                </a:lnTo>
                <a:lnTo>
                  <a:pt x="212318" y="378015"/>
                </a:lnTo>
                <a:lnTo>
                  <a:pt x="219887" y="379285"/>
                </a:lnTo>
                <a:lnTo>
                  <a:pt x="227926" y="378015"/>
                </a:lnTo>
                <a:lnTo>
                  <a:pt x="234861" y="375475"/>
                </a:lnTo>
                <a:lnTo>
                  <a:pt x="239077" y="375475"/>
                </a:lnTo>
                <a:lnTo>
                  <a:pt x="229158" y="371665"/>
                </a:lnTo>
                <a:lnTo>
                  <a:pt x="250190" y="367855"/>
                </a:lnTo>
                <a:lnTo>
                  <a:pt x="272376" y="365315"/>
                </a:lnTo>
                <a:lnTo>
                  <a:pt x="294170" y="361505"/>
                </a:lnTo>
                <a:lnTo>
                  <a:pt x="308343" y="355155"/>
                </a:lnTo>
                <a:lnTo>
                  <a:pt x="314007" y="352615"/>
                </a:lnTo>
                <a:lnTo>
                  <a:pt x="311505" y="347535"/>
                </a:lnTo>
                <a:lnTo>
                  <a:pt x="322300" y="343725"/>
                </a:lnTo>
                <a:lnTo>
                  <a:pt x="329399" y="344995"/>
                </a:lnTo>
                <a:lnTo>
                  <a:pt x="349186" y="344995"/>
                </a:lnTo>
                <a:lnTo>
                  <a:pt x="349516" y="344995"/>
                </a:lnTo>
                <a:lnTo>
                  <a:pt x="350443" y="343725"/>
                </a:lnTo>
                <a:lnTo>
                  <a:pt x="352310" y="341185"/>
                </a:lnTo>
                <a:lnTo>
                  <a:pt x="357835" y="337375"/>
                </a:lnTo>
                <a:lnTo>
                  <a:pt x="363804" y="337375"/>
                </a:lnTo>
                <a:lnTo>
                  <a:pt x="363524" y="341185"/>
                </a:lnTo>
                <a:lnTo>
                  <a:pt x="367080" y="344995"/>
                </a:lnTo>
                <a:lnTo>
                  <a:pt x="370332" y="350075"/>
                </a:lnTo>
                <a:lnTo>
                  <a:pt x="369150" y="353885"/>
                </a:lnTo>
                <a:lnTo>
                  <a:pt x="379323" y="347535"/>
                </a:lnTo>
                <a:lnTo>
                  <a:pt x="382943" y="342455"/>
                </a:lnTo>
                <a:lnTo>
                  <a:pt x="384581" y="337375"/>
                </a:lnTo>
                <a:lnTo>
                  <a:pt x="384987" y="336105"/>
                </a:lnTo>
                <a:lnTo>
                  <a:pt x="390398" y="325945"/>
                </a:lnTo>
                <a:lnTo>
                  <a:pt x="394741" y="332295"/>
                </a:lnTo>
                <a:lnTo>
                  <a:pt x="397903" y="325945"/>
                </a:lnTo>
                <a:lnTo>
                  <a:pt x="398538" y="324675"/>
                </a:lnTo>
                <a:lnTo>
                  <a:pt x="398424" y="320865"/>
                </a:lnTo>
                <a:lnTo>
                  <a:pt x="408851" y="317055"/>
                </a:lnTo>
                <a:lnTo>
                  <a:pt x="406742" y="323405"/>
                </a:lnTo>
                <a:lnTo>
                  <a:pt x="409143" y="327215"/>
                </a:lnTo>
                <a:lnTo>
                  <a:pt x="411391" y="332295"/>
                </a:lnTo>
                <a:lnTo>
                  <a:pt x="408851" y="338645"/>
                </a:lnTo>
                <a:lnTo>
                  <a:pt x="424548" y="342455"/>
                </a:lnTo>
                <a:lnTo>
                  <a:pt x="435597" y="336105"/>
                </a:lnTo>
                <a:lnTo>
                  <a:pt x="444563" y="332295"/>
                </a:lnTo>
                <a:lnTo>
                  <a:pt x="454063" y="341185"/>
                </a:lnTo>
                <a:lnTo>
                  <a:pt x="453847" y="332295"/>
                </a:lnTo>
                <a:lnTo>
                  <a:pt x="453783" y="329755"/>
                </a:lnTo>
                <a:lnTo>
                  <a:pt x="446659" y="327215"/>
                </a:lnTo>
                <a:lnTo>
                  <a:pt x="439153" y="327215"/>
                </a:lnTo>
                <a:lnTo>
                  <a:pt x="437781" y="325945"/>
                </a:lnTo>
                <a:lnTo>
                  <a:pt x="436333" y="320865"/>
                </a:lnTo>
                <a:lnTo>
                  <a:pt x="438238" y="317055"/>
                </a:lnTo>
                <a:lnTo>
                  <a:pt x="439508" y="314515"/>
                </a:lnTo>
                <a:lnTo>
                  <a:pt x="445198" y="310705"/>
                </a:lnTo>
                <a:lnTo>
                  <a:pt x="451269" y="309435"/>
                </a:lnTo>
                <a:lnTo>
                  <a:pt x="457212" y="313245"/>
                </a:lnTo>
                <a:lnTo>
                  <a:pt x="464527" y="322135"/>
                </a:lnTo>
                <a:lnTo>
                  <a:pt x="473875" y="329755"/>
                </a:lnTo>
                <a:lnTo>
                  <a:pt x="485902" y="332295"/>
                </a:lnTo>
                <a:lnTo>
                  <a:pt x="484060" y="332295"/>
                </a:lnTo>
                <a:lnTo>
                  <a:pt x="484225" y="334835"/>
                </a:lnTo>
                <a:lnTo>
                  <a:pt x="487680" y="334835"/>
                </a:lnTo>
                <a:lnTo>
                  <a:pt x="492544" y="332295"/>
                </a:lnTo>
                <a:lnTo>
                  <a:pt x="497789" y="329755"/>
                </a:lnTo>
                <a:lnTo>
                  <a:pt x="504240" y="332295"/>
                </a:lnTo>
                <a:lnTo>
                  <a:pt x="505345" y="329755"/>
                </a:lnTo>
                <a:lnTo>
                  <a:pt x="507009" y="325945"/>
                </a:lnTo>
                <a:lnTo>
                  <a:pt x="510501" y="324675"/>
                </a:lnTo>
                <a:lnTo>
                  <a:pt x="513257" y="322135"/>
                </a:lnTo>
                <a:lnTo>
                  <a:pt x="513359" y="320865"/>
                </a:lnTo>
                <a:lnTo>
                  <a:pt x="513829" y="314515"/>
                </a:lnTo>
                <a:lnTo>
                  <a:pt x="497827" y="320865"/>
                </a:lnTo>
                <a:lnTo>
                  <a:pt x="503999" y="314515"/>
                </a:lnTo>
                <a:lnTo>
                  <a:pt x="507644" y="309435"/>
                </a:lnTo>
                <a:lnTo>
                  <a:pt x="510374" y="305625"/>
                </a:lnTo>
                <a:lnTo>
                  <a:pt x="512368" y="304355"/>
                </a:lnTo>
                <a:lnTo>
                  <a:pt x="518312" y="300545"/>
                </a:lnTo>
                <a:lnTo>
                  <a:pt x="529158" y="300545"/>
                </a:lnTo>
                <a:lnTo>
                  <a:pt x="528548" y="304355"/>
                </a:lnTo>
                <a:lnTo>
                  <a:pt x="524649" y="309435"/>
                </a:lnTo>
                <a:lnTo>
                  <a:pt x="521919" y="313245"/>
                </a:lnTo>
                <a:lnTo>
                  <a:pt x="527265" y="317055"/>
                </a:lnTo>
                <a:lnTo>
                  <a:pt x="530110" y="308165"/>
                </a:lnTo>
                <a:lnTo>
                  <a:pt x="535635" y="311975"/>
                </a:lnTo>
                <a:lnTo>
                  <a:pt x="533057" y="320865"/>
                </a:lnTo>
                <a:lnTo>
                  <a:pt x="525386" y="324675"/>
                </a:lnTo>
                <a:lnTo>
                  <a:pt x="515937" y="327215"/>
                </a:lnTo>
                <a:lnTo>
                  <a:pt x="508038" y="333565"/>
                </a:lnTo>
                <a:lnTo>
                  <a:pt x="513219" y="334835"/>
                </a:lnTo>
                <a:lnTo>
                  <a:pt x="518591" y="331025"/>
                </a:lnTo>
                <a:lnTo>
                  <a:pt x="522452" y="329755"/>
                </a:lnTo>
                <a:lnTo>
                  <a:pt x="523087" y="337375"/>
                </a:lnTo>
                <a:lnTo>
                  <a:pt x="526440" y="329755"/>
                </a:lnTo>
                <a:lnTo>
                  <a:pt x="527570" y="327215"/>
                </a:lnTo>
                <a:lnTo>
                  <a:pt x="534746" y="325945"/>
                </a:lnTo>
                <a:lnTo>
                  <a:pt x="543026" y="325945"/>
                </a:lnTo>
                <a:lnTo>
                  <a:pt x="550799" y="318325"/>
                </a:lnTo>
                <a:lnTo>
                  <a:pt x="551688" y="328485"/>
                </a:lnTo>
                <a:lnTo>
                  <a:pt x="553364" y="327215"/>
                </a:lnTo>
                <a:lnTo>
                  <a:pt x="556590" y="320865"/>
                </a:lnTo>
                <a:lnTo>
                  <a:pt x="560222" y="320865"/>
                </a:lnTo>
                <a:lnTo>
                  <a:pt x="555929" y="334835"/>
                </a:lnTo>
                <a:lnTo>
                  <a:pt x="562724" y="331025"/>
                </a:lnTo>
                <a:lnTo>
                  <a:pt x="570420" y="332295"/>
                </a:lnTo>
                <a:lnTo>
                  <a:pt x="578205" y="336105"/>
                </a:lnTo>
                <a:lnTo>
                  <a:pt x="585254" y="333565"/>
                </a:lnTo>
                <a:lnTo>
                  <a:pt x="575678" y="333565"/>
                </a:lnTo>
                <a:lnTo>
                  <a:pt x="574484" y="331025"/>
                </a:lnTo>
                <a:lnTo>
                  <a:pt x="573290" y="328485"/>
                </a:lnTo>
                <a:lnTo>
                  <a:pt x="572808" y="322135"/>
                </a:lnTo>
                <a:lnTo>
                  <a:pt x="572046" y="320865"/>
                </a:lnTo>
                <a:lnTo>
                  <a:pt x="570509" y="318325"/>
                </a:lnTo>
                <a:lnTo>
                  <a:pt x="568972" y="315785"/>
                </a:lnTo>
                <a:lnTo>
                  <a:pt x="581672" y="311975"/>
                </a:lnTo>
                <a:lnTo>
                  <a:pt x="589965" y="320865"/>
                </a:lnTo>
                <a:lnTo>
                  <a:pt x="599097" y="329755"/>
                </a:lnTo>
                <a:lnTo>
                  <a:pt x="604786" y="330238"/>
                </a:lnTo>
                <a:lnTo>
                  <a:pt x="599300" y="327215"/>
                </a:lnTo>
                <a:lnTo>
                  <a:pt x="604266" y="322135"/>
                </a:lnTo>
                <a:lnTo>
                  <a:pt x="609892" y="322135"/>
                </a:lnTo>
                <a:lnTo>
                  <a:pt x="617474" y="325945"/>
                </a:lnTo>
                <a:lnTo>
                  <a:pt x="621601" y="329755"/>
                </a:lnTo>
                <a:lnTo>
                  <a:pt x="628535" y="325945"/>
                </a:lnTo>
                <a:lnTo>
                  <a:pt x="626833" y="322135"/>
                </a:lnTo>
                <a:lnTo>
                  <a:pt x="623036" y="318325"/>
                </a:lnTo>
                <a:lnTo>
                  <a:pt x="623671" y="313245"/>
                </a:lnTo>
                <a:lnTo>
                  <a:pt x="628561" y="315785"/>
                </a:lnTo>
                <a:lnTo>
                  <a:pt x="631723" y="313245"/>
                </a:lnTo>
                <a:lnTo>
                  <a:pt x="632307" y="311975"/>
                </a:lnTo>
                <a:lnTo>
                  <a:pt x="634085" y="308165"/>
                </a:lnTo>
                <a:lnTo>
                  <a:pt x="634669" y="306895"/>
                </a:lnTo>
                <a:lnTo>
                  <a:pt x="638937" y="300545"/>
                </a:lnTo>
                <a:lnTo>
                  <a:pt x="640842" y="310705"/>
                </a:lnTo>
                <a:lnTo>
                  <a:pt x="650659" y="309435"/>
                </a:lnTo>
                <a:lnTo>
                  <a:pt x="652399" y="301815"/>
                </a:lnTo>
                <a:lnTo>
                  <a:pt x="652627" y="300545"/>
                </a:lnTo>
                <a:lnTo>
                  <a:pt x="653313" y="296735"/>
                </a:lnTo>
                <a:lnTo>
                  <a:pt x="653542" y="295465"/>
                </a:lnTo>
                <a:lnTo>
                  <a:pt x="653770" y="294195"/>
                </a:lnTo>
                <a:lnTo>
                  <a:pt x="662520" y="292925"/>
                </a:lnTo>
                <a:lnTo>
                  <a:pt x="657288" y="309435"/>
                </a:lnTo>
                <a:lnTo>
                  <a:pt x="666318" y="303085"/>
                </a:lnTo>
                <a:lnTo>
                  <a:pt x="666432" y="315785"/>
                </a:lnTo>
                <a:lnTo>
                  <a:pt x="672363" y="309435"/>
                </a:lnTo>
                <a:lnTo>
                  <a:pt x="677494" y="306895"/>
                </a:lnTo>
                <a:lnTo>
                  <a:pt x="683006" y="306895"/>
                </a:lnTo>
                <a:lnTo>
                  <a:pt x="690067" y="308165"/>
                </a:lnTo>
                <a:lnTo>
                  <a:pt x="689711" y="306895"/>
                </a:lnTo>
                <a:lnTo>
                  <a:pt x="688657" y="303085"/>
                </a:lnTo>
                <a:lnTo>
                  <a:pt x="688301" y="301815"/>
                </a:lnTo>
                <a:lnTo>
                  <a:pt x="688746" y="295465"/>
                </a:lnTo>
                <a:lnTo>
                  <a:pt x="690168" y="292925"/>
                </a:lnTo>
                <a:lnTo>
                  <a:pt x="691591" y="290385"/>
                </a:lnTo>
                <a:lnTo>
                  <a:pt x="697039" y="286575"/>
                </a:lnTo>
                <a:lnTo>
                  <a:pt x="700074" y="290385"/>
                </a:lnTo>
                <a:lnTo>
                  <a:pt x="700544" y="294195"/>
                </a:lnTo>
                <a:lnTo>
                  <a:pt x="702017" y="295465"/>
                </a:lnTo>
                <a:lnTo>
                  <a:pt x="708075" y="292925"/>
                </a:lnTo>
                <a:lnTo>
                  <a:pt x="706666" y="299275"/>
                </a:lnTo>
                <a:lnTo>
                  <a:pt x="704748" y="303085"/>
                </a:lnTo>
                <a:lnTo>
                  <a:pt x="701776" y="304355"/>
                </a:lnTo>
                <a:lnTo>
                  <a:pt x="697204" y="300545"/>
                </a:lnTo>
                <a:lnTo>
                  <a:pt x="697255" y="304355"/>
                </a:lnTo>
                <a:lnTo>
                  <a:pt x="695477" y="308165"/>
                </a:lnTo>
                <a:lnTo>
                  <a:pt x="695528" y="310705"/>
                </a:lnTo>
                <a:lnTo>
                  <a:pt x="701675" y="313245"/>
                </a:lnTo>
                <a:lnTo>
                  <a:pt x="707720" y="313245"/>
                </a:lnTo>
                <a:lnTo>
                  <a:pt x="713130" y="310705"/>
                </a:lnTo>
                <a:lnTo>
                  <a:pt x="717384" y="309435"/>
                </a:lnTo>
                <a:lnTo>
                  <a:pt x="715543" y="309435"/>
                </a:lnTo>
                <a:lnTo>
                  <a:pt x="713257" y="308165"/>
                </a:lnTo>
                <a:lnTo>
                  <a:pt x="711873" y="306895"/>
                </a:lnTo>
                <a:lnTo>
                  <a:pt x="714171" y="304355"/>
                </a:lnTo>
                <a:lnTo>
                  <a:pt x="724573" y="292925"/>
                </a:lnTo>
                <a:lnTo>
                  <a:pt x="728040" y="289115"/>
                </a:lnTo>
                <a:lnTo>
                  <a:pt x="731710" y="292925"/>
                </a:lnTo>
                <a:lnTo>
                  <a:pt x="728205" y="300545"/>
                </a:lnTo>
                <a:lnTo>
                  <a:pt x="731774" y="298005"/>
                </a:lnTo>
                <a:lnTo>
                  <a:pt x="733552" y="292925"/>
                </a:lnTo>
                <a:lnTo>
                  <a:pt x="738962" y="290385"/>
                </a:lnTo>
                <a:lnTo>
                  <a:pt x="739076" y="299275"/>
                </a:lnTo>
                <a:lnTo>
                  <a:pt x="740918" y="307695"/>
                </a:lnTo>
                <a:lnTo>
                  <a:pt x="750062" y="300545"/>
                </a:lnTo>
                <a:lnTo>
                  <a:pt x="751954" y="304355"/>
                </a:lnTo>
                <a:lnTo>
                  <a:pt x="761149" y="309435"/>
                </a:lnTo>
                <a:lnTo>
                  <a:pt x="759371" y="313245"/>
                </a:lnTo>
                <a:lnTo>
                  <a:pt x="767537" y="310705"/>
                </a:lnTo>
                <a:lnTo>
                  <a:pt x="775906" y="304355"/>
                </a:lnTo>
                <a:lnTo>
                  <a:pt x="781316" y="300545"/>
                </a:lnTo>
                <a:lnTo>
                  <a:pt x="784923" y="298005"/>
                </a:lnTo>
                <a:lnTo>
                  <a:pt x="794994" y="295465"/>
                </a:lnTo>
                <a:lnTo>
                  <a:pt x="795388" y="294195"/>
                </a:lnTo>
                <a:lnTo>
                  <a:pt x="796442" y="292925"/>
                </a:lnTo>
                <a:lnTo>
                  <a:pt x="799007" y="290385"/>
                </a:lnTo>
                <a:lnTo>
                  <a:pt x="818134" y="292925"/>
                </a:lnTo>
                <a:lnTo>
                  <a:pt x="827659" y="291655"/>
                </a:lnTo>
                <a:lnTo>
                  <a:pt x="829233" y="290385"/>
                </a:lnTo>
                <a:lnTo>
                  <a:pt x="830808" y="289115"/>
                </a:lnTo>
                <a:lnTo>
                  <a:pt x="833945" y="286575"/>
                </a:lnTo>
                <a:lnTo>
                  <a:pt x="837095" y="284035"/>
                </a:lnTo>
                <a:lnTo>
                  <a:pt x="848245" y="298005"/>
                </a:lnTo>
                <a:lnTo>
                  <a:pt x="850773" y="292925"/>
                </a:lnTo>
                <a:lnTo>
                  <a:pt x="847128" y="286575"/>
                </a:lnTo>
                <a:lnTo>
                  <a:pt x="846353" y="284035"/>
                </a:lnTo>
                <a:lnTo>
                  <a:pt x="844829" y="278955"/>
                </a:lnTo>
                <a:lnTo>
                  <a:pt x="850277" y="272605"/>
                </a:lnTo>
                <a:lnTo>
                  <a:pt x="851369" y="271335"/>
                </a:lnTo>
                <a:lnTo>
                  <a:pt x="857935" y="270065"/>
                </a:lnTo>
                <a:lnTo>
                  <a:pt x="860539" y="275145"/>
                </a:lnTo>
                <a:lnTo>
                  <a:pt x="861809" y="281495"/>
                </a:lnTo>
                <a:lnTo>
                  <a:pt x="864412" y="286575"/>
                </a:lnTo>
                <a:lnTo>
                  <a:pt x="869022" y="278955"/>
                </a:lnTo>
                <a:lnTo>
                  <a:pt x="875182" y="271335"/>
                </a:lnTo>
                <a:lnTo>
                  <a:pt x="877824" y="270065"/>
                </a:lnTo>
                <a:lnTo>
                  <a:pt x="883119" y="267525"/>
                </a:lnTo>
                <a:lnTo>
                  <a:pt x="893064" y="270065"/>
                </a:lnTo>
                <a:lnTo>
                  <a:pt x="889558" y="273875"/>
                </a:lnTo>
                <a:lnTo>
                  <a:pt x="885875" y="272605"/>
                </a:lnTo>
                <a:lnTo>
                  <a:pt x="882307" y="273875"/>
                </a:lnTo>
                <a:lnTo>
                  <a:pt x="893292" y="280225"/>
                </a:lnTo>
                <a:lnTo>
                  <a:pt x="886980" y="289115"/>
                </a:lnTo>
                <a:lnTo>
                  <a:pt x="882459" y="294195"/>
                </a:lnTo>
                <a:lnTo>
                  <a:pt x="881659" y="298005"/>
                </a:lnTo>
                <a:lnTo>
                  <a:pt x="886548" y="303085"/>
                </a:lnTo>
                <a:lnTo>
                  <a:pt x="890320" y="289115"/>
                </a:lnTo>
                <a:lnTo>
                  <a:pt x="914577" y="278955"/>
                </a:lnTo>
                <a:lnTo>
                  <a:pt x="915822" y="273875"/>
                </a:lnTo>
                <a:lnTo>
                  <a:pt x="917384" y="267525"/>
                </a:lnTo>
                <a:lnTo>
                  <a:pt x="918324" y="263715"/>
                </a:lnTo>
                <a:lnTo>
                  <a:pt x="925741" y="268795"/>
                </a:lnTo>
                <a:lnTo>
                  <a:pt x="923899" y="268795"/>
                </a:lnTo>
                <a:lnTo>
                  <a:pt x="923950" y="271335"/>
                </a:lnTo>
                <a:lnTo>
                  <a:pt x="922108" y="271335"/>
                </a:lnTo>
                <a:lnTo>
                  <a:pt x="929386" y="272605"/>
                </a:lnTo>
                <a:lnTo>
                  <a:pt x="932180" y="263715"/>
                </a:lnTo>
                <a:lnTo>
                  <a:pt x="934516" y="256095"/>
                </a:lnTo>
                <a:lnTo>
                  <a:pt x="935291" y="253555"/>
                </a:lnTo>
                <a:lnTo>
                  <a:pt x="943470" y="249745"/>
                </a:lnTo>
                <a:lnTo>
                  <a:pt x="949325" y="251015"/>
                </a:lnTo>
                <a:lnTo>
                  <a:pt x="953947" y="253555"/>
                </a:lnTo>
                <a:lnTo>
                  <a:pt x="950887" y="258635"/>
                </a:lnTo>
                <a:lnTo>
                  <a:pt x="960247" y="249745"/>
                </a:lnTo>
                <a:lnTo>
                  <a:pt x="961593" y="248475"/>
                </a:lnTo>
                <a:lnTo>
                  <a:pt x="965212" y="248475"/>
                </a:lnTo>
                <a:lnTo>
                  <a:pt x="965301" y="252552"/>
                </a:lnTo>
                <a:lnTo>
                  <a:pt x="979703" y="248475"/>
                </a:lnTo>
                <a:lnTo>
                  <a:pt x="981494" y="243395"/>
                </a:lnTo>
                <a:lnTo>
                  <a:pt x="986116" y="235775"/>
                </a:lnTo>
                <a:lnTo>
                  <a:pt x="988466" y="231965"/>
                </a:lnTo>
                <a:lnTo>
                  <a:pt x="992670" y="234899"/>
                </a:lnTo>
                <a:lnTo>
                  <a:pt x="995222" y="231965"/>
                </a:lnTo>
                <a:lnTo>
                  <a:pt x="997432" y="229425"/>
                </a:lnTo>
                <a:lnTo>
                  <a:pt x="999477" y="235775"/>
                </a:lnTo>
                <a:lnTo>
                  <a:pt x="997915" y="240855"/>
                </a:lnTo>
                <a:lnTo>
                  <a:pt x="993952" y="244665"/>
                </a:lnTo>
                <a:lnTo>
                  <a:pt x="988745" y="245935"/>
                </a:lnTo>
                <a:lnTo>
                  <a:pt x="996543" y="256095"/>
                </a:lnTo>
                <a:lnTo>
                  <a:pt x="1000874" y="253555"/>
                </a:lnTo>
                <a:lnTo>
                  <a:pt x="1006843" y="247205"/>
                </a:lnTo>
                <a:lnTo>
                  <a:pt x="1014247" y="248691"/>
                </a:lnTo>
                <a:lnTo>
                  <a:pt x="1013523" y="247205"/>
                </a:lnTo>
                <a:lnTo>
                  <a:pt x="1012266" y="244665"/>
                </a:lnTo>
                <a:lnTo>
                  <a:pt x="1013104" y="233235"/>
                </a:lnTo>
                <a:lnTo>
                  <a:pt x="1016622" y="238315"/>
                </a:lnTo>
                <a:lnTo>
                  <a:pt x="1021918" y="240855"/>
                </a:lnTo>
                <a:lnTo>
                  <a:pt x="1019568" y="243395"/>
                </a:lnTo>
                <a:lnTo>
                  <a:pt x="1016431" y="249123"/>
                </a:lnTo>
                <a:lnTo>
                  <a:pt x="1019568" y="249745"/>
                </a:lnTo>
                <a:lnTo>
                  <a:pt x="1010653" y="256095"/>
                </a:lnTo>
                <a:lnTo>
                  <a:pt x="1017231" y="263715"/>
                </a:lnTo>
                <a:lnTo>
                  <a:pt x="1023581" y="266255"/>
                </a:lnTo>
                <a:lnTo>
                  <a:pt x="1030592" y="267525"/>
                </a:lnTo>
                <a:lnTo>
                  <a:pt x="1039139" y="271335"/>
                </a:lnTo>
                <a:lnTo>
                  <a:pt x="1033627" y="266255"/>
                </a:lnTo>
                <a:lnTo>
                  <a:pt x="1025690" y="257365"/>
                </a:lnTo>
                <a:lnTo>
                  <a:pt x="1020241" y="248475"/>
                </a:lnTo>
                <a:lnTo>
                  <a:pt x="1022197" y="240855"/>
                </a:lnTo>
                <a:lnTo>
                  <a:pt x="1025702" y="242125"/>
                </a:lnTo>
                <a:lnTo>
                  <a:pt x="1030058" y="242125"/>
                </a:lnTo>
                <a:lnTo>
                  <a:pt x="1031024" y="240855"/>
                </a:lnTo>
                <a:lnTo>
                  <a:pt x="1034910" y="235775"/>
                </a:lnTo>
                <a:lnTo>
                  <a:pt x="1036916" y="245935"/>
                </a:lnTo>
                <a:lnTo>
                  <a:pt x="1042263" y="242125"/>
                </a:lnTo>
                <a:lnTo>
                  <a:pt x="1049451" y="240855"/>
                </a:lnTo>
                <a:lnTo>
                  <a:pt x="1051521" y="253555"/>
                </a:lnTo>
                <a:lnTo>
                  <a:pt x="1058659" y="248475"/>
                </a:lnTo>
                <a:lnTo>
                  <a:pt x="1056754" y="242125"/>
                </a:lnTo>
                <a:lnTo>
                  <a:pt x="1057338" y="240855"/>
                </a:lnTo>
                <a:lnTo>
                  <a:pt x="1059637" y="235775"/>
                </a:lnTo>
                <a:lnTo>
                  <a:pt x="1060221" y="234505"/>
                </a:lnTo>
                <a:lnTo>
                  <a:pt x="1069301" y="234505"/>
                </a:lnTo>
                <a:lnTo>
                  <a:pt x="1073099" y="244665"/>
                </a:lnTo>
                <a:lnTo>
                  <a:pt x="1076769" y="253555"/>
                </a:lnTo>
                <a:lnTo>
                  <a:pt x="1081138" y="251015"/>
                </a:lnTo>
                <a:lnTo>
                  <a:pt x="1077823" y="244665"/>
                </a:lnTo>
                <a:lnTo>
                  <a:pt x="1074813" y="238315"/>
                </a:lnTo>
                <a:lnTo>
                  <a:pt x="1078001" y="234505"/>
                </a:lnTo>
                <a:lnTo>
                  <a:pt x="1079055" y="233235"/>
                </a:lnTo>
                <a:lnTo>
                  <a:pt x="1080122" y="231965"/>
                </a:lnTo>
                <a:lnTo>
                  <a:pt x="1088758" y="233235"/>
                </a:lnTo>
                <a:lnTo>
                  <a:pt x="1092555" y="231965"/>
                </a:lnTo>
                <a:lnTo>
                  <a:pt x="1096352" y="230695"/>
                </a:lnTo>
                <a:lnTo>
                  <a:pt x="1098245" y="229425"/>
                </a:lnTo>
                <a:lnTo>
                  <a:pt x="1103922" y="225615"/>
                </a:lnTo>
                <a:lnTo>
                  <a:pt x="1112456" y="217995"/>
                </a:lnTo>
                <a:lnTo>
                  <a:pt x="1120457" y="220230"/>
                </a:lnTo>
                <a:lnTo>
                  <a:pt x="1121486" y="217995"/>
                </a:lnTo>
                <a:lnTo>
                  <a:pt x="1123327" y="217995"/>
                </a:lnTo>
                <a:lnTo>
                  <a:pt x="1123391" y="223075"/>
                </a:lnTo>
                <a:lnTo>
                  <a:pt x="1125474" y="217995"/>
                </a:lnTo>
                <a:lnTo>
                  <a:pt x="1125512" y="212915"/>
                </a:lnTo>
                <a:lnTo>
                  <a:pt x="1125689" y="211645"/>
                </a:lnTo>
                <a:lnTo>
                  <a:pt x="1126236" y="207835"/>
                </a:lnTo>
                <a:lnTo>
                  <a:pt x="1130350" y="202755"/>
                </a:lnTo>
                <a:lnTo>
                  <a:pt x="1134148" y="198945"/>
                </a:lnTo>
                <a:lnTo>
                  <a:pt x="1143266" y="204025"/>
                </a:lnTo>
                <a:lnTo>
                  <a:pt x="1154074" y="209105"/>
                </a:lnTo>
                <a:lnTo>
                  <a:pt x="1162913" y="202755"/>
                </a:lnTo>
                <a:lnTo>
                  <a:pt x="1166533" y="206565"/>
                </a:lnTo>
                <a:lnTo>
                  <a:pt x="1162977" y="211645"/>
                </a:lnTo>
                <a:lnTo>
                  <a:pt x="1164805" y="216725"/>
                </a:lnTo>
                <a:lnTo>
                  <a:pt x="1173022" y="209105"/>
                </a:lnTo>
                <a:lnTo>
                  <a:pt x="1177861" y="204025"/>
                </a:lnTo>
                <a:lnTo>
                  <a:pt x="1178687" y="202755"/>
                </a:lnTo>
                <a:lnTo>
                  <a:pt x="1182027" y="197675"/>
                </a:lnTo>
                <a:lnTo>
                  <a:pt x="1188224" y="188785"/>
                </a:lnTo>
                <a:lnTo>
                  <a:pt x="1201216" y="195135"/>
                </a:lnTo>
                <a:lnTo>
                  <a:pt x="1196784" y="187515"/>
                </a:lnTo>
                <a:lnTo>
                  <a:pt x="1196898" y="186245"/>
                </a:lnTo>
                <a:lnTo>
                  <a:pt x="1197584" y="178625"/>
                </a:lnTo>
                <a:lnTo>
                  <a:pt x="1201737" y="169735"/>
                </a:lnTo>
                <a:lnTo>
                  <a:pt x="1203350" y="167195"/>
                </a:lnTo>
                <a:lnTo>
                  <a:pt x="1207401" y="160845"/>
                </a:lnTo>
                <a:lnTo>
                  <a:pt x="1203553" y="155765"/>
                </a:lnTo>
                <a:lnTo>
                  <a:pt x="1201369" y="153225"/>
                </a:lnTo>
                <a:lnTo>
                  <a:pt x="1200264" y="151955"/>
                </a:lnTo>
                <a:lnTo>
                  <a:pt x="1198206" y="150685"/>
                </a:lnTo>
                <a:lnTo>
                  <a:pt x="1212088" y="140525"/>
                </a:lnTo>
                <a:lnTo>
                  <a:pt x="1214259" y="143065"/>
                </a:lnTo>
                <a:lnTo>
                  <a:pt x="1213535" y="148145"/>
                </a:lnTo>
                <a:lnTo>
                  <a:pt x="1212037" y="153225"/>
                </a:lnTo>
                <a:lnTo>
                  <a:pt x="1212875" y="151955"/>
                </a:lnTo>
                <a:lnTo>
                  <a:pt x="1213650" y="150685"/>
                </a:lnTo>
                <a:lnTo>
                  <a:pt x="1214259" y="149415"/>
                </a:lnTo>
                <a:lnTo>
                  <a:pt x="1220508" y="154495"/>
                </a:lnTo>
                <a:lnTo>
                  <a:pt x="1219060" y="162115"/>
                </a:lnTo>
                <a:lnTo>
                  <a:pt x="1216494" y="171005"/>
                </a:lnTo>
                <a:lnTo>
                  <a:pt x="1211872" y="165925"/>
                </a:lnTo>
                <a:lnTo>
                  <a:pt x="1209636" y="163385"/>
                </a:lnTo>
                <a:lnTo>
                  <a:pt x="1208024" y="169735"/>
                </a:lnTo>
                <a:lnTo>
                  <a:pt x="1206906" y="177355"/>
                </a:lnTo>
                <a:lnTo>
                  <a:pt x="1206677" y="182435"/>
                </a:lnTo>
                <a:lnTo>
                  <a:pt x="1206804" y="184975"/>
                </a:lnTo>
                <a:lnTo>
                  <a:pt x="1207516" y="190055"/>
                </a:lnTo>
                <a:lnTo>
                  <a:pt x="1208239" y="188785"/>
                </a:lnTo>
                <a:lnTo>
                  <a:pt x="1209916" y="186245"/>
                </a:lnTo>
                <a:lnTo>
                  <a:pt x="1211808" y="184975"/>
                </a:lnTo>
                <a:lnTo>
                  <a:pt x="1211249" y="187515"/>
                </a:lnTo>
                <a:lnTo>
                  <a:pt x="1210970" y="190055"/>
                </a:lnTo>
                <a:lnTo>
                  <a:pt x="1211643" y="191325"/>
                </a:lnTo>
                <a:lnTo>
                  <a:pt x="1212418" y="192595"/>
                </a:lnTo>
                <a:lnTo>
                  <a:pt x="1213485" y="190055"/>
                </a:lnTo>
                <a:lnTo>
                  <a:pt x="1215326" y="184975"/>
                </a:lnTo>
                <a:lnTo>
                  <a:pt x="1221346" y="200215"/>
                </a:lnTo>
                <a:lnTo>
                  <a:pt x="1221117" y="193865"/>
                </a:lnTo>
                <a:lnTo>
                  <a:pt x="1242364" y="200215"/>
                </a:lnTo>
                <a:lnTo>
                  <a:pt x="1246136" y="193865"/>
                </a:lnTo>
                <a:lnTo>
                  <a:pt x="1250670" y="186245"/>
                </a:lnTo>
                <a:lnTo>
                  <a:pt x="1251394" y="184975"/>
                </a:lnTo>
                <a:lnTo>
                  <a:pt x="1253566" y="181165"/>
                </a:lnTo>
                <a:lnTo>
                  <a:pt x="1257198" y="174815"/>
                </a:lnTo>
                <a:lnTo>
                  <a:pt x="1259370" y="171005"/>
                </a:lnTo>
                <a:lnTo>
                  <a:pt x="1269949" y="158305"/>
                </a:lnTo>
                <a:lnTo>
                  <a:pt x="1282153" y="149415"/>
                </a:lnTo>
                <a:lnTo>
                  <a:pt x="1283906" y="148145"/>
                </a:lnTo>
                <a:lnTo>
                  <a:pt x="1282585" y="155765"/>
                </a:lnTo>
                <a:lnTo>
                  <a:pt x="1283550" y="163385"/>
                </a:lnTo>
                <a:lnTo>
                  <a:pt x="1285557" y="171005"/>
                </a:lnTo>
                <a:lnTo>
                  <a:pt x="1287411" y="179895"/>
                </a:lnTo>
                <a:lnTo>
                  <a:pt x="1281137" y="176085"/>
                </a:lnTo>
                <a:lnTo>
                  <a:pt x="1274584" y="178625"/>
                </a:lnTo>
                <a:lnTo>
                  <a:pt x="1267345" y="184975"/>
                </a:lnTo>
                <a:lnTo>
                  <a:pt x="1259039" y="187515"/>
                </a:lnTo>
                <a:lnTo>
                  <a:pt x="1265275" y="187515"/>
                </a:lnTo>
                <a:lnTo>
                  <a:pt x="1264996" y="195135"/>
                </a:lnTo>
                <a:lnTo>
                  <a:pt x="1263827" y="197675"/>
                </a:lnTo>
                <a:lnTo>
                  <a:pt x="1282395" y="181165"/>
                </a:lnTo>
                <a:lnTo>
                  <a:pt x="1283677" y="192595"/>
                </a:lnTo>
                <a:lnTo>
                  <a:pt x="1288084" y="188785"/>
                </a:lnTo>
                <a:lnTo>
                  <a:pt x="1294155" y="192595"/>
                </a:lnTo>
                <a:lnTo>
                  <a:pt x="1293825" y="188785"/>
                </a:lnTo>
                <a:lnTo>
                  <a:pt x="1293164" y="181165"/>
                </a:lnTo>
                <a:lnTo>
                  <a:pt x="1294307" y="179895"/>
                </a:lnTo>
                <a:lnTo>
                  <a:pt x="1298841" y="174815"/>
                </a:lnTo>
                <a:lnTo>
                  <a:pt x="1307287" y="172275"/>
                </a:lnTo>
                <a:lnTo>
                  <a:pt x="1314678" y="167195"/>
                </a:lnTo>
                <a:lnTo>
                  <a:pt x="1316291" y="174815"/>
                </a:lnTo>
                <a:lnTo>
                  <a:pt x="1315847" y="178587"/>
                </a:lnTo>
                <a:lnTo>
                  <a:pt x="1317117" y="176085"/>
                </a:lnTo>
                <a:lnTo>
                  <a:pt x="1320965" y="167195"/>
                </a:lnTo>
                <a:lnTo>
                  <a:pt x="1321511" y="165925"/>
                </a:lnTo>
                <a:lnTo>
                  <a:pt x="1324825" y="166497"/>
                </a:lnTo>
                <a:lnTo>
                  <a:pt x="1324432" y="171005"/>
                </a:lnTo>
                <a:lnTo>
                  <a:pt x="1329588" y="167195"/>
                </a:lnTo>
                <a:lnTo>
                  <a:pt x="1335951" y="165925"/>
                </a:lnTo>
                <a:lnTo>
                  <a:pt x="1340954" y="168465"/>
                </a:lnTo>
                <a:lnTo>
                  <a:pt x="1341996" y="172275"/>
                </a:lnTo>
                <a:lnTo>
                  <a:pt x="1339481" y="173545"/>
                </a:lnTo>
                <a:lnTo>
                  <a:pt x="1354543" y="172275"/>
                </a:lnTo>
                <a:lnTo>
                  <a:pt x="1371130" y="167195"/>
                </a:lnTo>
                <a:lnTo>
                  <a:pt x="1373378" y="165925"/>
                </a:lnTo>
                <a:lnTo>
                  <a:pt x="1384566" y="159575"/>
                </a:lnTo>
                <a:lnTo>
                  <a:pt x="1390116" y="148145"/>
                </a:lnTo>
                <a:lnTo>
                  <a:pt x="1390408" y="151955"/>
                </a:lnTo>
                <a:lnTo>
                  <a:pt x="1390523" y="157035"/>
                </a:lnTo>
                <a:lnTo>
                  <a:pt x="1390446" y="172275"/>
                </a:lnTo>
                <a:lnTo>
                  <a:pt x="1390396" y="173545"/>
                </a:lnTo>
                <a:lnTo>
                  <a:pt x="1398727" y="148145"/>
                </a:lnTo>
                <a:lnTo>
                  <a:pt x="1401229" y="140525"/>
                </a:lnTo>
                <a:lnTo>
                  <a:pt x="1404150" y="131635"/>
                </a:lnTo>
                <a:lnTo>
                  <a:pt x="1410411" y="112585"/>
                </a:lnTo>
                <a:lnTo>
                  <a:pt x="1410830" y="111315"/>
                </a:lnTo>
                <a:lnTo>
                  <a:pt x="1411655" y="108775"/>
                </a:lnTo>
                <a:lnTo>
                  <a:pt x="1412074" y="107505"/>
                </a:lnTo>
                <a:lnTo>
                  <a:pt x="1413878" y="122745"/>
                </a:lnTo>
                <a:lnTo>
                  <a:pt x="1417421" y="141795"/>
                </a:lnTo>
                <a:lnTo>
                  <a:pt x="1418704" y="159575"/>
                </a:lnTo>
                <a:lnTo>
                  <a:pt x="1413700" y="171005"/>
                </a:lnTo>
                <a:lnTo>
                  <a:pt x="1417929" y="173545"/>
                </a:lnTo>
                <a:lnTo>
                  <a:pt x="1423174" y="174815"/>
                </a:lnTo>
                <a:lnTo>
                  <a:pt x="1430807" y="168465"/>
                </a:lnTo>
                <a:lnTo>
                  <a:pt x="1428089" y="164655"/>
                </a:lnTo>
                <a:lnTo>
                  <a:pt x="1425295" y="157035"/>
                </a:lnTo>
                <a:lnTo>
                  <a:pt x="1423733" y="149415"/>
                </a:lnTo>
                <a:lnTo>
                  <a:pt x="1424673" y="144335"/>
                </a:lnTo>
                <a:lnTo>
                  <a:pt x="1431417" y="153225"/>
                </a:lnTo>
                <a:lnTo>
                  <a:pt x="1435239" y="157035"/>
                </a:lnTo>
                <a:lnTo>
                  <a:pt x="1439430" y="159575"/>
                </a:lnTo>
                <a:lnTo>
                  <a:pt x="1447253" y="165925"/>
                </a:lnTo>
                <a:lnTo>
                  <a:pt x="1445018" y="160845"/>
                </a:lnTo>
                <a:lnTo>
                  <a:pt x="1444929" y="150685"/>
                </a:lnTo>
                <a:lnTo>
                  <a:pt x="1446326" y="144335"/>
                </a:lnTo>
                <a:lnTo>
                  <a:pt x="1446885" y="141795"/>
                </a:lnTo>
                <a:lnTo>
                  <a:pt x="1450822" y="137985"/>
                </a:lnTo>
                <a:lnTo>
                  <a:pt x="1451102" y="143065"/>
                </a:lnTo>
                <a:lnTo>
                  <a:pt x="1452092" y="151955"/>
                </a:lnTo>
                <a:lnTo>
                  <a:pt x="1452689" y="159575"/>
                </a:lnTo>
                <a:lnTo>
                  <a:pt x="1452651" y="162115"/>
                </a:lnTo>
                <a:lnTo>
                  <a:pt x="1452219" y="165925"/>
                </a:lnTo>
                <a:lnTo>
                  <a:pt x="1465326" y="139255"/>
                </a:lnTo>
                <a:lnTo>
                  <a:pt x="1464208" y="144335"/>
                </a:lnTo>
                <a:lnTo>
                  <a:pt x="1465440" y="151955"/>
                </a:lnTo>
                <a:lnTo>
                  <a:pt x="1468132" y="160845"/>
                </a:lnTo>
                <a:lnTo>
                  <a:pt x="1471396" y="167195"/>
                </a:lnTo>
                <a:lnTo>
                  <a:pt x="1469174" y="162115"/>
                </a:lnTo>
                <a:lnTo>
                  <a:pt x="1485176" y="165925"/>
                </a:lnTo>
                <a:lnTo>
                  <a:pt x="1489125" y="163385"/>
                </a:lnTo>
                <a:lnTo>
                  <a:pt x="1487284" y="162115"/>
                </a:lnTo>
                <a:lnTo>
                  <a:pt x="1481772" y="158305"/>
                </a:lnTo>
                <a:lnTo>
                  <a:pt x="1492021" y="153225"/>
                </a:lnTo>
                <a:lnTo>
                  <a:pt x="1498587" y="139255"/>
                </a:lnTo>
                <a:lnTo>
                  <a:pt x="1499184" y="137985"/>
                </a:lnTo>
                <a:lnTo>
                  <a:pt x="1503921" y="127825"/>
                </a:lnTo>
                <a:lnTo>
                  <a:pt x="1514055" y="121475"/>
                </a:lnTo>
                <a:lnTo>
                  <a:pt x="1513154" y="127825"/>
                </a:lnTo>
                <a:lnTo>
                  <a:pt x="1513509" y="139255"/>
                </a:lnTo>
                <a:lnTo>
                  <a:pt x="1515935" y="149415"/>
                </a:lnTo>
                <a:lnTo>
                  <a:pt x="1521244" y="154495"/>
                </a:lnTo>
                <a:lnTo>
                  <a:pt x="1524660" y="139255"/>
                </a:lnTo>
                <a:lnTo>
                  <a:pt x="1529549" y="121475"/>
                </a:lnTo>
                <a:lnTo>
                  <a:pt x="1530591" y="117665"/>
                </a:lnTo>
                <a:lnTo>
                  <a:pt x="1534439" y="107505"/>
                </a:lnTo>
                <a:lnTo>
                  <a:pt x="1534922" y="106235"/>
                </a:lnTo>
                <a:lnTo>
                  <a:pt x="1537335" y="99885"/>
                </a:lnTo>
                <a:lnTo>
                  <a:pt x="1538782" y="96075"/>
                </a:lnTo>
                <a:lnTo>
                  <a:pt x="1547304" y="83375"/>
                </a:lnTo>
                <a:lnTo>
                  <a:pt x="1549006" y="80835"/>
                </a:lnTo>
                <a:lnTo>
                  <a:pt x="1552689" y="88455"/>
                </a:lnTo>
                <a:lnTo>
                  <a:pt x="1561172" y="80835"/>
                </a:lnTo>
                <a:lnTo>
                  <a:pt x="1564005" y="78295"/>
                </a:lnTo>
                <a:lnTo>
                  <a:pt x="1557909" y="96075"/>
                </a:lnTo>
                <a:lnTo>
                  <a:pt x="1549019" y="118935"/>
                </a:lnTo>
                <a:lnTo>
                  <a:pt x="1539278" y="140525"/>
                </a:lnTo>
                <a:lnTo>
                  <a:pt x="1530616" y="157035"/>
                </a:lnTo>
                <a:lnTo>
                  <a:pt x="1537855" y="162115"/>
                </a:lnTo>
                <a:lnTo>
                  <a:pt x="1533283" y="164655"/>
                </a:lnTo>
                <a:lnTo>
                  <a:pt x="1543265" y="163385"/>
                </a:lnTo>
                <a:lnTo>
                  <a:pt x="1547444" y="169735"/>
                </a:lnTo>
                <a:lnTo>
                  <a:pt x="1535849" y="174815"/>
                </a:lnTo>
                <a:lnTo>
                  <a:pt x="1560106" y="176085"/>
                </a:lnTo>
                <a:lnTo>
                  <a:pt x="1561680" y="167195"/>
                </a:lnTo>
                <a:lnTo>
                  <a:pt x="1562823" y="165925"/>
                </a:lnTo>
                <a:lnTo>
                  <a:pt x="1567421" y="160845"/>
                </a:lnTo>
                <a:lnTo>
                  <a:pt x="1573225" y="155765"/>
                </a:lnTo>
                <a:lnTo>
                  <a:pt x="1574990" y="148145"/>
                </a:lnTo>
                <a:lnTo>
                  <a:pt x="1550238" y="165925"/>
                </a:lnTo>
                <a:lnTo>
                  <a:pt x="1550441" y="163385"/>
                </a:lnTo>
                <a:lnTo>
                  <a:pt x="1551254" y="153225"/>
                </a:lnTo>
                <a:lnTo>
                  <a:pt x="1557070" y="139255"/>
                </a:lnTo>
                <a:lnTo>
                  <a:pt x="1566532" y="127825"/>
                </a:lnTo>
                <a:lnTo>
                  <a:pt x="1578508" y="122745"/>
                </a:lnTo>
                <a:lnTo>
                  <a:pt x="1580515" y="130365"/>
                </a:lnTo>
                <a:lnTo>
                  <a:pt x="1580222" y="139255"/>
                </a:lnTo>
                <a:lnTo>
                  <a:pt x="1579168" y="148145"/>
                </a:lnTo>
                <a:lnTo>
                  <a:pt x="1578889" y="154495"/>
                </a:lnTo>
                <a:lnTo>
                  <a:pt x="1580565" y="149415"/>
                </a:lnTo>
                <a:lnTo>
                  <a:pt x="1594053" y="143065"/>
                </a:lnTo>
                <a:lnTo>
                  <a:pt x="1596009" y="146875"/>
                </a:lnTo>
                <a:lnTo>
                  <a:pt x="1589595" y="154495"/>
                </a:lnTo>
                <a:lnTo>
                  <a:pt x="1596186" y="154495"/>
                </a:lnTo>
                <a:lnTo>
                  <a:pt x="1601711" y="148145"/>
                </a:lnTo>
                <a:lnTo>
                  <a:pt x="1607781" y="143065"/>
                </a:lnTo>
                <a:lnTo>
                  <a:pt x="1615973" y="146875"/>
                </a:lnTo>
                <a:lnTo>
                  <a:pt x="1619859" y="149415"/>
                </a:lnTo>
                <a:lnTo>
                  <a:pt x="1624482" y="154495"/>
                </a:lnTo>
                <a:lnTo>
                  <a:pt x="1628267" y="158305"/>
                </a:lnTo>
                <a:lnTo>
                  <a:pt x="1629689" y="155765"/>
                </a:lnTo>
                <a:lnTo>
                  <a:pt x="1625358" y="143065"/>
                </a:lnTo>
                <a:lnTo>
                  <a:pt x="1623631" y="137985"/>
                </a:lnTo>
                <a:lnTo>
                  <a:pt x="1620583" y="122745"/>
                </a:lnTo>
                <a:lnTo>
                  <a:pt x="1618818" y="113855"/>
                </a:lnTo>
                <a:lnTo>
                  <a:pt x="1616087" y="90995"/>
                </a:lnTo>
                <a:lnTo>
                  <a:pt x="1616265" y="78295"/>
                </a:lnTo>
                <a:lnTo>
                  <a:pt x="1616303" y="75755"/>
                </a:lnTo>
                <a:lnTo>
                  <a:pt x="1620469" y="78295"/>
                </a:lnTo>
                <a:lnTo>
                  <a:pt x="1628635" y="83375"/>
                </a:lnTo>
                <a:lnTo>
                  <a:pt x="1637563" y="89725"/>
                </a:lnTo>
                <a:lnTo>
                  <a:pt x="1644015" y="96075"/>
                </a:lnTo>
                <a:lnTo>
                  <a:pt x="1646669" y="106235"/>
                </a:lnTo>
                <a:lnTo>
                  <a:pt x="1645145" y="117665"/>
                </a:lnTo>
                <a:lnTo>
                  <a:pt x="1643392" y="129095"/>
                </a:lnTo>
                <a:lnTo>
                  <a:pt x="1645348" y="139255"/>
                </a:lnTo>
                <a:lnTo>
                  <a:pt x="1645069" y="135445"/>
                </a:lnTo>
                <a:lnTo>
                  <a:pt x="1647977" y="129095"/>
                </a:lnTo>
                <a:lnTo>
                  <a:pt x="1649260" y="127825"/>
                </a:lnTo>
                <a:lnTo>
                  <a:pt x="1653768" y="130365"/>
                </a:lnTo>
                <a:lnTo>
                  <a:pt x="1649145" y="140525"/>
                </a:lnTo>
                <a:lnTo>
                  <a:pt x="1657845" y="136715"/>
                </a:lnTo>
                <a:lnTo>
                  <a:pt x="1660220" y="130365"/>
                </a:lnTo>
                <a:lnTo>
                  <a:pt x="1664779" y="129095"/>
                </a:lnTo>
                <a:lnTo>
                  <a:pt x="1666494" y="129095"/>
                </a:lnTo>
                <a:lnTo>
                  <a:pt x="1664957" y="127825"/>
                </a:lnTo>
                <a:lnTo>
                  <a:pt x="1660347" y="124015"/>
                </a:lnTo>
                <a:lnTo>
                  <a:pt x="1668487" y="118935"/>
                </a:lnTo>
                <a:lnTo>
                  <a:pt x="1669999" y="126555"/>
                </a:lnTo>
                <a:lnTo>
                  <a:pt x="1680083" y="124015"/>
                </a:lnTo>
                <a:lnTo>
                  <a:pt x="1679486" y="118935"/>
                </a:lnTo>
                <a:lnTo>
                  <a:pt x="1679041" y="115125"/>
                </a:lnTo>
                <a:lnTo>
                  <a:pt x="1681734" y="102425"/>
                </a:lnTo>
                <a:lnTo>
                  <a:pt x="1686788" y="92265"/>
                </a:lnTo>
                <a:lnTo>
                  <a:pt x="1692795" y="84645"/>
                </a:lnTo>
                <a:lnTo>
                  <a:pt x="1692795" y="88455"/>
                </a:lnTo>
                <a:lnTo>
                  <a:pt x="1695424" y="93535"/>
                </a:lnTo>
                <a:lnTo>
                  <a:pt x="1696694" y="96075"/>
                </a:lnTo>
                <a:lnTo>
                  <a:pt x="1708937" y="96075"/>
                </a:lnTo>
                <a:lnTo>
                  <a:pt x="1719668" y="97345"/>
                </a:lnTo>
                <a:lnTo>
                  <a:pt x="1741576" y="97345"/>
                </a:lnTo>
                <a:lnTo>
                  <a:pt x="1743595" y="101155"/>
                </a:lnTo>
                <a:lnTo>
                  <a:pt x="1751203" y="103416"/>
                </a:lnTo>
                <a:lnTo>
                  <a:pt x="1758365" y="73215"/>
                </a:lnTo>
                <a:lnTo>
                  <a:pt x="1760105" y="70675"/>
                </a:lnTo>
                <a:lnTo>
                  <a:pt x="1760982" y="69405"/>
                </a:lnTo>
                <a:lnTo>
                  <a:pt x="1762721" y="66865"/>
                </a:lnTo>
                <a:lnTo>
                  <a:pt x="1763585" y="65595"/>
                </a:lnTo>
                <a:lnTo>
                  <a:pt x="1774304" y="55435"/>
                </a:lnTo>
                <a:lnTo>
                  <a:pt x="1781022" y="54165"/>
                </a:lnTo>
                <a:lnTo>
                  <a:pt x="1783270" y="57975"/>
                </a:lnTo>
                <a:lnTo>
                  <a:pt x="1783448" y="61785"/>
                </a:lnTo>
                <a:lnTo>
                  <a:pt x="1783956" y="63055"/>
                </a:lnTo>
                <a:lnTo>
                  <a:pt x="1798053" y="57975"/>
                </a:lnTo>
                <a:lnTo>
                  <a:pt x="1800453" y="54165"/>
                </a:lnTo>
                <a:lnTo>
                  <a:pt x="1805266" y="46545"/>
                </a:lnTo>
                <a:lnTo>
                  <a:pt x="1810054" y="40195"/>
                </a:lnTo>
                <a:lnTo>
                  <a:pt x="1811007" y="38925"/>
                </a:lnTo>
                <a:lnTo>
                  <a:pt x="1811959" y="37655"/>
                </a:lnTo>
                <a:lnTo>
                  <a:pt x="1824482" y="37655"/>
                </a:lnTo>
                <a:lnTo>
                  <a:pt x="1829435" y="46545"/>
                </a:lnTo>
                <a:lnTo>
                  <a:pt x="1830603" y="54165"/>
                </a:lnTo>
                <a:lnTo>
                  <a:pt x="1830438" y="63055"/>
                </a:lnTo>
                <a:lnTo>
                  <a:pt x="1831403" y="69405"/>
                </a:lnTo>
                <a:lnTo>
                  <a:pt x="1823986" y="70675"/>
                </a:lnTo>
                <a:lnTo>
                  <a:pt x="1817395" y="69405"/>
                </a:lnTo>
                <a:lnTo>
                  <a:pt x="1811362" y="66865"/>
                </a:lnTo>
                <a:lnTo>
                  <a:pt x="1805647" y="65595"/>
                </a:lnTo>
                <a:lnTo>
                  <a:pt x="1815795" y="70675"/>
                </a:lnTo>
                <a:lnTo>
                  <a:pt x="1812785" y="74485"/>
                </a:lnTo>
                <a:lnTo>
                  <a:pt x="1806841" y="77736"/>
                </a:lnTo>
                <a:lnTo>
                  <a:pt x="1812061" y="79565"/>
                </a:lnTo>
                <a:lnTo>
                  <a:pt x="1829015" y="78295"/>
                </a:lnTo>
                <a:lnTo>
                  <a:pt x="1848345" y="75755"/>
                </a:lnTo>
                <a:lnTo>
                  <a:pt x="1866252" y="78295"/>
                </a:lnTo>
                <a:lnTo>
                  <a:pt x="1867725" y="75755"/>
                </a:lnTo>
                <a:lnTo>
                  <a:pt x="1869198" y="73215"/>
                </a:lnTo>
                <a:lnTo>
                  <a:pt x="1872881" y="70675"/>
                </a:lnTo>
                <a:lnTo>
                  <a:pt x="1874723" y="69405"/>
                </a:lnTo>
                <a:lnTo>
                  <a:pt x="1872932" y="66865"/>
                </a:lnTo>
                <a:lnTo>
                  <a:pt x="1871154" y="64325"/>
                </a:lnTo>
                <a:lnTo>
                  <a:pt x="1865071" y="66865"/>
                </a:lnTo>
                <a:lnTo>
                  <a:pt x="1863521" y="61785"/>
                </a:lnTo>
                <a:lnTo>
                  <a:pt x="1866341" y="56705"/>
                </a:lnTo>
                <a:lnTo>
                  <a:pt x="1868906" y="52895"/>
                </a:lnTo>
                <a:lnTo>
                  <a:pt x="1866531" y="49085"/>
                </a:lnTo>
                <a:lnTo>
                  <a:pt x="1872297" y="42735"/>
                </a:lnTo>
                <a:lnTo>
                  <a:pt x="1878647" y="37655"/>
                </a:lnTo>
                <a:lnTo>
                  <a:pt x="1885975" y="33845"/>
                </a:lnTo>
                <a:lnTo>
                  <a:pt x="1894624" y="33845"/>
                </a:lnTo>
                <a:lnTo>
                  <a:pt x="1897430" y="42481"/>
                </a:lnTo>
                <a:lnTo>
                  <a:pt x="1889887" y="38925"/>
                </a:lnTo>
                <a:lnTo>
                  <a:pt x="1887105" y="44005"/>
                </a:lnTo>
                <a:lnTo>
                  <a:pt x="1892122" y="44005"/>
                </a:lnTo>
                <a:lnTo>
                  <a:pt x="1898675" y="46304"/>
                </a:lnTo>
                <a:lnTo>
                  <a:pt x="1897976" y="42735"/>
                </a:lnTo>
                <a:lnTo>
                  <a:pt x="1898700" y="46304"/>
                </a:lnTo>
                <a:lnTo>
                  <a:pt x="1899373" y="46545"/>
                </a:lnTo>
                <a:lnTo>
                  <a:pt x="1906422" y="47815"/>
                </a:lnTo>
                <a:lnTo>
                  <a:pt x="1910854" y="41465"/>
                </a:lnTo>
                <a:lnTo>
                  <a:pt x="1901202" y="33845"/>
                </a:lnTo>
                <a:lnTo>
                  <a:pt x="1907095" y="26225"/>
                </a:lnTo>
                <a:lnTo>
                  <a:pt x="1911388" y="21145"/>
                </a:lnTo>
                <a:lnTo>
                  <a:pt x="1913547" y="18605"/>
                </a:lnTo>
                <a:lnTo>
                  <a:pt x="1920684" y="13525"/>
                </a:lnTo>
                <a:lnTo>
                  <a:pt x="1928634" y="122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79" name="Google Shape;2779;g2b5c250f245_0_0"/>
          <p:cNvSpPr/>
          <p:nvPr/>
        </p:nvSpPr>
        <p:spPr>
          <a:xfrm>
            <a:off x="11400664" y="5199163"/>
            <a:ext cx="6358" cy="4662"/>
          </a:xfrm>
          <a:custGeom>
            <a:rect b="b" l="l" r="r" t="t"/>
            <a:pathLst>
              <a:path extrusionOk="0" h="6984" w="9525">
                <a:moveTo>
                  <a:pt x="5519" y="6740"/>
                </a:moveTo>
                <a:lnTo>
                  <a:pt x="0" y="5348"/>
                </a:lnTo>
                <a:lnTo>
                  <a:pt x="3122" y="947"/>
                </a:lnTo>
                <a:lnTo>
                  <a:pt x="8140" y="0"/>
                </a:lnTo>
                <a:lnTo>
                  <a:pt x="9087" y="4791"/>
                </a:lnTo>
                <a:lnTo>
                  <a:pt x="8028" y="6239"/>
                </a:lnTo>
                <a:lnTo>
                  <a:pt x="6578" y="5292"/>
                </a:lnTo>
                <a:lnTo>
                  <a:pt x="5519" y="67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0" name="Google Shape;2780;g2b5c250f245_0_0"/>
          <p:cNvSpPr/>
          <p:nvPr/>
        </p:nvSpPr>
        <p:spPr>
          <a:xfrm>
            <a:off x="11359294" y="5182641"/>
            <a:ext cx="12716" cy="12292"/>
          </a:xfrm>
          <a:custGeom>
            <a:rect b="b" l="l" r="r" t="t"/>
            <a:pathLst>
              <a:path extrusionOk="0" h="18415" w="19050">
                <a:moveTo>
                  <a:pt x="12153" y="12420"/>
                </a:moveTo>
                <a:lnTo>
                  <a:pt x="11823" y="12471"/>
                </a:lnTo>
                <a:lnTo>
                  <a:pt x="11544" y="12585"/>
                </a:lnTo>
                <a:lnTo>
                  <a:pt x="11150" y="12534"/>
                </a:lnTo>
                <a:lnTo>
                  <a:pt x="11214" y="0"/>
                </a:lnTo>
                <a:lnTo>
                  <a:pt x="0" y="9740"/>
                </a:lnTo>
                <a:lnTo>
                  <a:pt x="1841" y="18376"/>
                </a:lnTo>
                <a:lnTo>
                  <a:pt x="6642" y="14757"/>
                </a:lnTo>
                <a:lnTo>
                  <a:pt x="12153" y="12420"/>
                </a:lnTo>
                <a:close/>
              </a:path>
              <a:path extrusionOk="0" h="18415" w="19050">
                <a:moveTo>
                  <a:pt x="18796" y="6019"/>
                </a:moveTo>
                <a:lnTo>
                  <a:pt x="16446" y="10299"/>
                </a:lnTo>
                <a:lnTo>
                  <a:pt x="13500" y="11925"/>
                </a:lnTo>
                <a:lnTo>
                  <a:pt x="15163" y="11303"/>
                </a:lnTo>
                <a:lnTo>
                  <a:pt x="17005" y="10858"/>
                </a:lnTo>
                <a:lnTo>
                  <a:pt x="18796" y="11023"/>
                </a:lnTo>
                <a:lnTo>
                  <a:pt x="18796" y="60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1" name="Google Shape;2781;g2b5c250f245_0_0"/>
          <p:cNvSpPr/>
          <p:nvPr/>
        </p:nvSpPr>
        <p:spPr>
          <a:xfrm>
            <a:off x="11314088" y="5171901"/>
            <a:ext cx="5934" cy="9325"/>
          </a:xfrm>
          <a:custGeom>
            <a:rect b="b" l="l" r="r" t="t"/>
            <a:pathLst>
              <a:path extrusionOk="0" h="13970" w="8890">
                <a:moveTo>
                  <a:pt x="7558" y="3398"/>
                </a:moveTo>
                <a:lnTo>
                  <a:pt x="5854" y="885"/>
                </a:lnTo>
                <a:lnTo>
                  <a:pt x="5690" y="885"/>
                </a:lnTo>
                <a:lnTo>
                  <a:pt x="5495" y="0"/>
                </a:lnTo>
                <a:lnTo>
                  <a:pt x="6032" y="885"/>
                </a:lnTo>
                <a:lnTo>
                  <a:pt x="5854" y="885"/>
                </a:lnTo>
                <a:lnTo>
                  <a:pt x="5726" y="1047"/>
                </a:lnTo>
                <a:lnTo>
                  <a:pt x="6130" y="1047"/>
                </a:lnTo>
                <a:lnTo>
                  <a:pt x="7558" y="3398"/>
                </a:lnTo>
                <a:close/>
              </a:path>
              <a:path extrusionOk="0" h="13970" w="8890">
                <a:moveTo>
                  <a:pt x="0" y="12008"/>
                </a:moveTo>
                <a:lnTo>
                  <a:pt x="1745" y="6107"/>
                </a:lnTo>
                <a:lnTo>
                  <a:pt x="5726" y="1047"/>
                </a:lnTo>
                <a:lnTo>
                  <a:pt x="8043" y="11531"/>
                </a:lnTo>
                <a:lnTo>
                  <a:pt x="5383" y="11531"/>
                </a:lnTo>
                <a:lnTo>
                  <a:pt x="0" y="12008"/>
                </a:lnTo>
                <a:close/>
              </a:path>
              <a:path extrusionOk="0" h="13970" w="8890">
                <a:moveTo>
                  <a:pt x="8450" y="13370"/>
                </a:moveTo>
                <a:lnTo>
                  <a:pt x="5383" y="11531"/>
                </a:lnTo>
                <a:lnTo>
                  <a:pt x="8043" y="11531"/>
                </a:lnTo>
                <a:lnTo>
                  <a:pt x="8450" y="133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2" name="Google Shape;2782;g2b5c250f245_0_0"/>
          <p:cNvSpPr/>
          <p:nvPr/>
        </p:nvSpPr>
        <p:spPr>
          <a:xfrm>
            <a:off x="11333728" y="5200946"/>
            <a:ext cx="31790" cy="10597"/>
          </a:xfrm>
          <a:custGeom>
            <a:rect b="b" l="l" r="r" t="t"/>
            <a:pathLst>
              <a:path extrusionOk="0" h="15875" w="47625">
                <a:moveTo>
                  <a:pt x="12153" y="6629"/>
                </a:moveTo>
                <a:lnTo>
                  <a:pt x="6464" y="7073"/>
                </a:lnTo>
                <a:lnTo>
                  <a:pt x="0" y="5803"/>
                </a:lnTo>
                <a:lnTo>
                  <a:pt x="673" y="9029"/>
                </a:lnTo>
                <a:lnTo>
                  <a:pt x="10198" y="10706"/>
                </a:lnTo>
                <a:lnTo>
                  <a:pt x="9817" y="8915"/>
                </a:lnTo>
                <a:lnTo>
                  <a:pt x="10820" y="7632"/>
                </a:lnTo>
                <a:lnTo>
                  <a:pt x="12153" y="6629"/>
                </a:lnTo>
                <a:close/>
              </a:path>
              <a:path extrusionOk="0" h="15875" w="47625">
                <a:moveTo>
                  <a:pt x="19291" y="3797"/>
                </a:moveTo>
                <a:lnTo>
                  <a:pt x="17678" y="4127"/>
                </a:lnTo>
                <a:lnTo>
                  <a:pt x="14325" y="4965"/>
                </a:lnTo>
                <a:lnTo>
                  <a:pt x="12153" y="6629"/>
                </a:lnTo>
                <a:lnTo>
                  <a:pt x="15113" y="6413"/>
                </a:lnTo>
                <a:lnTo>
                  <a:pt x="17894" y="5803"/>
                </a:lnTo>
                <a:lnTo>
                  <a:pt x="19291" y="3797"/>
                </a:lnTo>
                <a:close/>
              </a:path>
              <a:path extrusionOk="0" h="15875" w="47625">
                <a:moveTo>
                  <a:pt x="34899" y="15494"/>
                </a:moveTo>
                <a:lnTo>
                  <a:pt x="31889" y="13652"/>
                </a:lnTo>
                <a:lnTo>
                  <a:pt x="25311" y="13766"/>
                </a:lnTo>
                <a:lnTo>
                  <a:pt x="34899" y="15494"/>
                </a:lnTo>
                <a:close/>
              </a:path>
              <a:path extrusionOk="0" h="15875" w="47625">
                <a:moveTo>
                  <a:pt x="47002" y="10591"/>
                </a:moveTo>
                <a:lnTo>
                  <a:pt x="43434" y="0"/>
                </a:lnTo>
                <a:lnTo>
                  <a:pt x="41427" y="9194"/>
                </a:lnTo>
                <a:lnTo>
                  <a:pt x="47002" y="105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3" name="Google Shape;2783;g2b5c250f245_0_0"/>
          <p:cNvSpPr/>
          <p:nvPr/>
        </p:nvSpPr>
        <p:spPr>
          <a:xfrm>
            <a:off x="11261737" y="5215059"/>
            <a:ext cx="30094" cy="28822"/>
          </a:xfrm>
          <a:custGeom>
            <a:rect b="b" l="l" r="r" t="t"/>
            <a:pathLst>
              <a:path extrusionOk="0" h="43179" w="45084">
                <a:moveTo>
                  <a:pt x="12052" y="3403"/>
                </a:moveTo>
                <a:lnTo>
                  <a:pt x="10045" y="0"/>
                </a:lnTo>
                <a:lnTo>
                  <a:pt x="508" y="4622"/>
                </a:lnTo>
                <a:lnTo>
                  <a:pt x="0" y="8470"/>
                </a:lnTo>
                <a:lnTo>
                  <a:pt x="3073" y="10363"/>
                </a:lnTo>
                <a:lnTo>
                  <a:pt x="6578" y="8305"/>
                </a:lnTo>
                <a:lnTo>
                  <a:pt x="8585" y="5346"/>
                </a:lnTo>
                <a:lnTo>
                  <a:pt x="12052" y="3403"/>
                </a:lnTo>
                <a:close/>
              </a:path>
              <a:path extrusionOk="0" h="43179" w="45084">
                <a:moveTo>
                  <a:pt x="25539" y="34378"/>
                </a:moveTo>
                <a:lnTo>
                  <a:pt x="15900" y="32651"/>
                </a:lnTo>
                <a:lnTo>
                  <a:pt x="13881" y="36258"/>
                </a:lnTo>
                <a:lnTo>
                  <a:pt x="10833" y="40208"/>
                </a:lnTo>
                <a:lnTo>
                  <a:pt x="10210" y="42900"/>
                </a:lnTo>
                <a:lnTo>
                  <a:pt x="15506" y="42786"/>
                </a:lnTo>
                <a:lnTo>
                  <a:pt x="16002" y="38950"/>
                </a:lnTo>
                <a:lnTo>
                  <a:pt x="25539" y="34378"/>
                </a:lnTo>
                <a:close/>
              </a:path>
              <a:path extrusionOk="0" h="43179" w="45084">
                <a:moveTo>
                  <a:pt x="44551" y="25234"/>
                </a:moveTo>
                <a:lnTo>
                  <a:pt x="41541" y="23406"/>
                </a:lnTo>
                <a:lnTo>
                  <a:pt x="40982" y="21005"/>
                </a:lnTo>
                <a:lnTo>
                  <a:pt x="38925" y="17665"/>
                </a:lnTo>
                <a:lnTo>
                  <a:pt x="40589" y="31140"/>
                </a:lnTo>
                <a:lnTo>
                  <a:pt x="44551" y="252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4" name="Google Shape;2784;g2b5c250f245_0_0"/>
          <p:cNvSpPr/>
          <p:nvPr/>
        </p:nvSpPr>
        <p:spPr>
          <a:xfrm>
            <a:off x="11169875" y="5224677"/>
            <a:ext cx="2543" cy="15258"/>
          </a:xfrm>
          <a:custGeom>
            <a:rect b="b" l="l" r="r" t="t"/>
            <a:pathLst>
              <a:path extrusionOk="0" h="22859" w="3809">
                <a:moveTo>
                  <a:pt x="724" y="22506"/>
                </a:moveTo>
                <a:lnTo>
                  <a:pt x="0" y="0"/>
                </a:lnTo>
                <a:lnTo>
                  <a:pt x="3233" y="22005"/>
                </a:lnTo>
                <a:lnTo>
                  <a:pt x="724" y="225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5" name="Google Shape;2785;g2b5c250f245_0_0"/>
          <p:cNvSpPr/>
          <p:nvPr/>
        </p:nvSpPr>
        <p:spPr>
          <a:xfrm>
            <a:off x="11083885" y="5270474"/>
            <a:ext cx="11444" cy="14411"/>
          </a:xfrm>
          <a:custGeom>
            <a:rect b="b" l="l" r="r" t="t"/>
            <a:pathLst>
              <a:path extrusionOk="0" h="21590" w="17144">
                <a:moveTo>
                  <a:pt x="11074" y="0"/>
                </a:moveTo>
                <a:lnTo>
                  <a:pt x="9131" y="1612"/>
                </a:lnTo>
                <a:lnTo>
                  <a:pt x="8293" y="2730"/>
                </a:lnTo>
                <a:lnTo>
                  <a:pt x="7785" y="3733"/>
                </a:lnTo>
                <a:lnTo>
                  <a:pt x="8851" y="2730"/>
                </a:lnTo>
                <a:lnTo>
                  <a:pt x="9906" y="1562"/>
                </a:lnTo>
                <a:lnTo>
                  <a:pt x="11074" y="0"/>
                </a:lnTo>
                <a:close/>
              </a:path>
              <a:path extrusionOk="0" h="21590" w="17144">
                <a:moveTo>
                  <a:pt x="16878" y="7518"/>
                </a:moveTo>
                <a:lnTo>
                  <a:pt x="5448" y="8521"/>
                </a:lnTo>
                <a:lnTo>
                  <a:pt x="7785" y="3733"/>
                </a:lnTo>
                <a:lnTo>
                  <a:pt x="3467" y="7137"/>
                </a:lnTo>
                <a:lnTo>
                  <a:pt x="673" y="9601"/>
                </a:lnTo>
                <a:lnTo>
                  <a:pt x="0" y="13563"/>
                </a:lnTo>
                <a:lnTo>
                  <a:pt x="2044" y="21450"/>
                </a:lnTo>
                <a:lnTo>
                  <a:pt x="7581" y="21094"/>
                </a:lnTo>
                <a:lnTo>
                  <a:pt x="8699" y="16725"/>
                </a:lnTo>
                <a:lnTo>
                  <a:pt x="9639" y="12611"/>
                </a:lnTo>
                <a:lnTo>
                  <a:pt x="14643" y="13042"/>
                </a:lnTo>
                <a:lnTo>
                  <a:pt x="16878" y="75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6" name="Google Shape;2786;g2b5c250f245_0_0"/>
          <p:cNvSpPr/>
          <p:nvPr/>
        </p:nvSpPr>
        <p:spPr>
          <a:xfrm>
            <a:off x="10076609" y="5349435"/>
            <a:ext cx="13987" cy="14411"/>
          </a:xfrm>
          <a:custGeom>
            <a:rect b="b" l="l" r="r" t="t"/>
            <a:pathLst>
              <a:path extrusionOk="0" h="21590" w="20955">
                <a:moveTo>
                  <a:pt x="6248" y="21170"/>
                </a:moveTo>
                <a:lnTo>
                  <a:pt x="4800" y="6959"/>
                </a:lnTo>
                <a:lnTo>
                  <a:pt x="0" y="19837"/>
                </a:lnTo>
                <a:lnTo>
                  <a:pt x="1727" y="19215"/>
                </a:lnTo>
                <a:lnTo>
                  <a:pt x="5016" y="17945"/>
                </a:lnTo>
                <a:lnTo>
                  <a:pt x="6248" y="21170"/>
                </a:lnTo>
                <a:close/>
              </a:path>
              <a:path extrusionOk="0" h="21590" w="20955">
                <a:moveTo>
                  <a:pt x="20904" y="4622"/>
                </a:moveTo>
                <a:lnTo>
                  <a:pt x="13487" y="0"/>
                </a:lnTo>
                <a:lnTo>
                  <a:pt x="18237" y="7467"/>
                </a:lnTo>
                <a:lnTo>
                  <a:pt x="20904" y="462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7" name="Google Shape;2787;g2b5c250f245_0_0"/>
          <p:cNvSpPr/>
          <p:nvPr/>
        </p:nvSpPr>
        <p:spPr>
          <a:xfrm>
            <a:off x="10776936" y="5338957"/>
            <a:ext cx="5086" cy="4662"/>
          </a:xfrm>
          <a:custGeom>
            <a:rect b="b" l="l" r="r" t="t"/>
            <a:pathLst>
              <a:path extrusionOk="0" h="6984" w="7619">
                <a:moveTo>
                  <a:pt x="7359" y="6852"/>
                </a:moveTo>
                <a:lnTo>
                  <a:pt x="0" y="167"/>
                </a:lnTo>
                <a:lnTo>
                  <a:pt x="5463" y="0"/>
                </a:lnTo>
                <a:lnTo>
                  <a:pt x="7303" y="3398"/>
                </a:lnTo>
                <a:lnTo>
                  <a:pt x="7359" y="68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8" name="Google Shape;2788;g2b5c250f245_0_0"/>
          <p:cNvSpPr/>
          <p:nvPr/>
        </p:nvSpPr>
        <p:spPr>
          <a:xfrm>
            <a:off x="10709856" y="5341445"/>
            <a:ext cx="4239" cy="8053"/>
          </a:xfrm>
          <a:custGeom>
            <a:rect b="b" l="l" r="r" t="t"/>
            <a:pathLst>
              <a:path extrusionOk="0" h="12065" w="6350">
                <a:moveTo>
                  <a:pt x="3902" y="11977"/>
                </a:moveTo>
                <a:lnTo>
                  <a:pt x="0" y="0"/>
                </a:lnTo>
                <a:lnTo>
                  <a:pt x="5742" y="11921"/>
                </a:lnTo>
                <a:lnTo>
                  <a:pt x="3902" y="119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89" name="Google Shape;2789;g2b5c250f245_0_0"/>
          <p:cNvSpPr/>
          <p:nvPr/>
        </p:nvSpPr>
        <p:spPr>
          <a:xfrm>
            <a:off x="10656607" y="5366677"/>
            <a:ext cx="8053" cy="4662"/>
          </a:xfrm>
          <a:custGeom>
            <a:rect b="b" l="l" r="r" t="t"/>
            <a:pathLst>
              <a:path extrusionOk="0" h="6984" w="12065">
                <a:moveTo>
                  <a:pt x="991" y="6609"/>
                </a:moveTo>
                <a:lnTo>
                  <a:pt x="0" y="0"/>
                </a:lnTo>
                <a:lnTo>
                  <a:pt x="2217" y="279"/>
                </a:lnTo>
                <a:lnTo>
                  <a:pt x="6526" y="2762"/>
                </a:lnTo>
                <a:lnTo>
                  <a:pt x="11807" y="2765"/>
                </a:lnTo>
                <a:lnTo>
                  <a:pt x="8183" y="2876"/>
                </a:lnTo>
                <a:lnTo>
                  <a:pt x="4559" y="6498"/>
                </a:lnTo>
                <a:lnTo>
                  <a:pt x="991" y="66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0" name="Google Shape;2790;g2b5c250f245_0_0"/>
          <p:cNvSpPr/>
          <p:nvPr/>
        </p:nvSpPr>
        <p:spPr>
          <a:xfrm>
            <a:off x="10371475" y="6371743"/>
            <a:ext cx="7630" cy="4662"/>
          </a:xfrm>
          <a:custGeom>
            <a:rect b="b" l="l" r="r" t="t"/>
            <a:pathLst>
              <a:path extrusionOk="0" h="6984" w="11430">
                <a:moveTo>
                  <a:pt x="10816" y="6963"/>
                </a:moveTo>
                <a:lnTo>
                  <a:pt x="9478" y="5905"/>
                </a:lnTo>
                <a:lnTo>
                  <a:pt x="223" y="4623"/>
                </a:lnTo>
                <a:lnTo>
                  <a:pt x="2341" y="1002"/>
                </a:lnTo>
                <a:lnTo>
                  <a:pt x="0" y="501"/>
                </a:lnTo>
                <a:lnTo>
                  <a:pt x="11094" y="0"/>
                </a:lnTo>
                <a:lnTo>
                  <a:pt x="10816" y="69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1" name="Google Shape;2791;g2b5c250f245_0_0"/>
          <p:cNvSpPr/>
          <p:nvPr/>
        </p:nvSpPr>
        <p:spPr>
          <a:xfrm>
            <a:off x="10373251" y="6173046"/>
            <a:ext cx="102150" cy="154286"/>
          </a:xfrm>
          <a:custGeom>
            <a:rect b="b" l="l" r="r" t="t"/>
            <a:pathLst>
              <a:path extrusionOk="0" h="231140" w="153034">
                <a:moveTo>
                  <a:pt x="5295" y="230974"/>
                </a:moveTo>
                <a:lnTo>
                  <a:pt x="0" y="218325"/>
                </a:lnTo>
                <a:lnTo>
                  <a:pt x="2184" y="228587"/>
                </a:lnTo>
                <a:lnTo>
                  <a:pt x="5295" y="230974"/>
                </a:lnTo>
                <a:close/>
              </a:path>
              <a:path extrusionOk="0" h="231140" w="153034">
                <a:moveTo>
                  <a:pt x="17183" y="161569"/>
                </a:moveTo>
                <a:lnTo>
                  <a:pt x="12496" y="160058"/>
                </a:lnTo>
                <a:lnTo>
                  <a:pt x="5638" y="164465"/>
                </a:lnTo>
                <a:lnTo>
                  <a:pt x="8140" y="171818"/>
                </a:lnTo>
                <a:lnTo>
                  <a:pt x="6921" y="168135"/>
                </a:lnTo>
                <a:lnTo>
                  <a:pt x="17183" y="161569"/>
                </a:lnTo>
                <a:close/>
              </a:path>
              <a:path extrusionOk="0" h="231140" w="153034">
                <a:moveTo>
                  <a:pt x="26047" y="169418"/>
                </a:moveTo>
                <a:lnTo>
                  <a:pt x="17729" y="172808"/>
                </a:lnTo>
                <a:lnTo>
                  <a:pt x="15087" y="181381"/>
                </a:lnTo>
                <a:lnTo>
                  <a:pt x="13779" y="191604"/>
                </a:lnTo>
                <a:lnTo>
                  <a:pt x="9486" y="199948"/>
                </a:lnTo>
                <a:lnTo>
                  <a:pt x="5410" y="200393"/>
                </a:lnTo>
                <a:lnTo>
                  <a:pt x="15227" y="209753"/>
                </a:lnTo>
                <a:lnTo>
                  <a:pt x="17208" y="198805"/>
                </a:lnTo>
                <a:lnTo>
                  <a:pt x="18935" y="187286"/>
                </a:lnTo>
                <a:lnTo>
                  <a:pt x="21526" y="176911"/>
                </a:lnTo>
                <a:lnTo>
                  <a:pt x="26047" y="169418"/>
                </a:lnTo>
                <a:close/>
              </a:path>
              <a:path extrusionOk="0" h="231140" w="153034">
                <a:moveTo>
                  <a:pt x="58877" y="126796"/>
                </a:moveTo>
                <a:lnTo>
                  <a:pt x="57823" y="121056"/>
                </a:lnTo>
                <a:lnTo>
                  <a:pt x="57429" y="115544"/>
                </a:lnTo>
                <a:lnTo>
                  <a:pt x="56934" y="109982"/>
                </a:lnTo>
                <a:lnTo>
                  <a:pt x="56375" y="104406"/>
                </a:lnTo>
                <a:lnTo>
                  <a:pt x="55092" y="107251"/>
                </a:lnTo>
                <a:lnTo>
                  <a:pt x="55981" y="112090"/>
                </a:lnTo>
                <a:lnTo>
                  <a:pt x="56819" y="116992"/>
                </a:lnTo>
                <a:lnTo>
                  <a:pt x="57594" y="121780"/>
                </a:lnTo>
                <a:lnTo>
                  <a:pt x="58877" y="126796"/>
                </a:lnTo>
                <a:close/>
              </a:path>
              <a:path extrusionOk="0" h="231140" w="153034">
                <a:moveTo>
                  <a:pt x="65963" y="135940"/>
                </a:moveTo>
                <a:lnTo>
                  <a:pt x="60947" y="138950"/>
                </a:lnTo>
                <a:lnTo>
                  <a:pt x="56426" y="143954"/>
                </a:lnTo>
                <a:lnTo>
                  <a:pt x="55029" y="133591"/>
                </a:lnTo>
                <a:lnTo>
                  <a:pt x="54089" y="143116"/>
                </a:lnTo>
                <a:lnTo>
                  <a:pt x="56984" y="146951"/>
                </a:lnTo>
                <a:lnTo>
                  <a:pt x="61633" y="144678"/>
                </a:lnTo>
                <a:lnTo>
                  <a:pt x="65963" y="135940"/>
                </a:lnTo>
                <a:close/>
              </a:path>
              <a:path extrusionOk="0" h="231140" w="153034">
                <a:moveTo>
                  <a:pt x="70256" y="131927"/>
                </a:moveTo>
                <a:lnTo>
                  <a:pt x="70091" y="129247"/>
                </a:lnTo>
                <a:lnTo>
                  <a:pt x="69977" y="125907"/>
                </a:lnTo>
                <a:lnTo>
                  <a:pt x="69977" y="121234"/>
                </a:lnTo>
                <a:lnTo>
                  <a:pt x="67132" y="121234"/>
                </a:lnTo>
                <a:lnTo>
                  <a:pt x="62445" y="119164"/>
                </a:lnTo>
                <a:lnTo>
                  <a:pt x="69532" y="125907"/>
                </a:lnTo>
                <a:lnTo>
                  <a:pt x="65684" y="123177"/>
                </a:lnTo>
                <a:lnTo>
                  <a:pt x="68859" y="126860"/>
                </a:lnTo>
                <a:lnTo>
                  <a:pt x="70256" y="131927"/>
                </a:lnTo>
                <a:close/>
              </a:path>
              <a:path extrusionOk="0" h="231140" w="153034">
                <a:moveTo>
                  <a:pt x="70370" y="152095"/>
                </a:moveTo>
                <a:lnTo>
                  <a:pt x="67348" y="150698"/>
                </a:lnTo>
                <a:lnTo>
                  <a:pt x="66662" y="149377"/>
                </a:lnTo>
                <a:lnTo>
                  <a:pt x="66624" y="150990"/>
                </a:lnTo>
                <a:lnTo>
                  <a:pt x="65519" y="158445"/>
                </a:lnTo>
                <a:lnTo>
                  <a:pt x="66459" y="158000"/>
                </a:lnTo>
                <a:lnTo>
                  <a:pt x="66852" y="157937"/>
                </a:lnTo>
                <a:lnTo>
                  <a:pt x="67525" y="157772"/>
                </a:lnTo>
                <a:lnTo>
                  <a:pt x="67970" y="156489"/>
                </a:lnTo>
                <a:lnTo>
                  <a:pt x="68694" y="154825"/>
                </a:lnTo>
                <a:lnTo>
                  <a:pt x="70370" y="152095"/>
                </a:lnTo>
                <a:close/>
              </a:path>
              <a:path extrusionOk="0" h="231140" w="153034">
                <a:moveTo>
                  <a:pt x="72707" y="120332"/>
                </a:moveTo>
                <a:lnTo>
                  <a:pt x="69977" y="116154"/>
                </a:lnTo>
                <a:lnTo>
                  <a:pt x="69977" y="121234"/>
                </a:lnTo>
                <a:lnTo>
                  <a:pt x="71704" y="121119"/>
                </a:lnTo>
                <a:lnTo>
                  <a:pt x="72707" y="120332"/>
                </a:lnTo>
                <a:close/>
              </a:path>
              <a:path extrusionOk="0" h="231140" w="153034">
                <a:moveTo>
                  <a:pt x="73875" y="155930"/>
                </a:moveTo>
                <a:lnTo>
                  <a:pt x="67525" y="157772"/>
                </a:lnTo>
                <a:lnTo>
                  <a:pt x="65290" y="163957"/>
                </a:lnTo>
                <a:lnTo>
                  <a:pt x="73875" y="155930"/>
                </a:lnTo>
                <a:close/>
              </a:path>
              <a:path extrusionOk="0" h="231140" w="153034">
                <a:moveTo>
                  <a:pt x="74485" y="88188"/>
                </a:moveTo>
                <a:lnTo>
                  <a:pt x="73190" y="81940"/>
                </a:lnTo>
                <a:lnTo>
                  <a:pt x="71412" y="75895"/>
                </a:lnTo>
                <a:lnTo>
                  <a:pt x="67691" y="72504"/>
                </a:lnTo>
                <a:lnTo>
                  <a:pt x="60553" y="74206"/>
                </a:lnTo>
                <a:lnTo>
                  <a:pt x="63893" y="77597"/>
                </a:lnTo>
                <a:lnTo>
                  <a:pt x="67792" y="79463"/>
                </a:lnTo>
                <a:lnTo>
                  <a:pt x="71551" y="82207"/>
                </a:lnTo>
                <a:lnTo>
                  <a:pt x="74485" y="88188"/>
                </a:lnTo>
                <a:close/>
              </a:path>
              <a:path extrusionOk="0" h="231140" w="153034">
                <a:moveTo>
                  <a:pt x="88036" y="126415"/>
                </a:moveTo>
                <a:lnTo>
                  <a:pt x="84137" y="126466"/>
                </a:lnTo>
                <a:lnTo>
                  <a:pt x="76441" y="128473"/>
                </a:lnTo>
                <a:lnTo>
                  <a:pt x="77889" y="138722"/>
                </a:lnTo>
                <a:lnTo>
                  <a:pt x="81851" y="138557"/>
                </a:lnTo>
                <a:lnTo>
                  <a:pt x="85585" y="131864"/>
                </a:lnTo>
                <a:lnTo>
                  <a:pt x="86817" y="135597"/>
                </a:lnTo>
                <a:lnTo>
                  <a:pt x="88036" y="126415"/>
                </a:lnTo>
                <a:close/>
              </a:path>
              <a:path extrusionOk="0" h="231140" w="153034">
                <a:moveTo>
                  <a:pt x="91440" y="68465"/>
                </a:moveTo>
                <a:lnTo>
                  <a:pt x="90766" y="55549"/>
                </a:lnTo>
                <a:lnTo>
                  <a:pt x="84137" y="63741"/>
                </a:lnTo>
                <a:lnTo>
                  <a:pt x="86423" y="64681"/>
                </a:lnTo>
                <a:lnTo>
                  <a:pt x="90436" y="64744"/>
                </a:lnTo>
                <a:lnTo>
                  <a:pt x="91440" y="68465"/>
                </a:lnTo>
                <a:close/>
              </a:path>
              <a:path extrusionOk="0" h="231140" w="153034">
                <a:moveTo>
                  <a:pt x="93230" y="52489"/>
                </a:moveTo>
                <a:lnTo>
                  <a:pt x="90487" y="49580"/>
                </a:lnTo>
                <a:lnTo>
                  <a:pt x="90766" y="55549"/>
                </a:lnTo>
                <a:lnTo>
                  <a:pt x="93230" y="52489"/>
                </a:lnTo>
                <a:close/>
              </a:path>
              <a:path extrusionOk="0" h="231140" w="153034">
                <a:moveTo>
                  <a:pt x="95288" y="81114"/>
                </a:moveTo>
                <a:lnTo>
                  <a:pt x="94678" y="69926"/>
                </a:lnTo>
                <a:lnTo>
                  <a:pt x="90106" y="77279"/>
                </a:lnTo>
                <a:lnTo>
                  <a:pt x="91770" y="79946"/>
                </a:lnTo>
                <a:lnTo>
                  <a:pt x="95288" y="81114"/>
                </a:lnTo>
                <a:close/>
              </a:path>
              <a:path extrusionOk="0" h="231140" w="153034">
                <a:moveTo>
                  <a:pt x="103708" y="55994"/>
                </a:moveTo>
                <a:lnTo>
                  <a:pt x="102755" y="55880"/>
                </a:lnTo>
                <a:lnTo>
                  <a:pt x="102374" y="55943"/>
                </a:lnTo>
                <a:lnTo>
                  <a:pt x="103200" y="56832"/>
                </a:lnTo>
                <a:lnTo>
                  <a:pt x="103428" y="56553"/>
                </a:lnTo>
                <a:lnTo>
                  <a:pt x="103708" y="55994"/>
                </a:lnTo>
                <a:close/>
              </a:path>
              <a:path extrusionOk="0" h="231140" w="153034">
                <a:moveTo>
                  <a:pt x="103987" y="82118"/>
                </a:moveTo>
                <a:lnTo>
                  <a:pt x="99352" y="82511"/>
                </a:lnTo>
                <a:lnTo>
                  <a:pt x="95288" y="81114"/>
                </a:lnTo>
                <a:lnTo>
                  <a:pt x="95732" y="88633"/>
                </a:lnTo>
                <a:lnTo>
                  <a:pt x="99250" y="86690"/>
                </a:lnTo>
                <a:lnTo>
                  <a:pt x="103987" y="82118"/>
                </a:lnTo>
                <a:close/>
              </a:path>
              <a:path extrusionOk="0" h="231140" w="153034">
                <a:moveTo>
                  <a:pt x="108559" y="84010"/>
                </a:moveTo>
                <a:lnTo>
                  <a:pt x="105879" y="81953"/>
                </a:lnTo>
                <a:lnTo>
                  <a:pt x="103987" y="82118"/>
                </a:lnTo>
                <a:lnTo>
                  <a:pt x="108559" y="84010"/>
                </a:lnTo>
                <a:close/>
              </a:path>
              <a:path extrusionOk="0" h="231140" w="153034">
                <a:moveTo>
                  <a:pt x="109842" y="45631"/>
                </a:moveTo>
                <a:lnTo>
                  <a:pt x="109220" y="46520"/>
                </a:lnTo>
                <a:lnTo>
                  <a:pt x="107886" y="48641"/>
                </a:lnTo>
                <a:lnTo>
                  <a:pt x="105270" y="52654"/>
                </a:lnTo>
                <a:lnTo>
                  <a:pt x="105600" y="52705"/>
                </a:lnTo>
                <a:lnTo>
                  <a:pt x="109169" y="46685"/>
                </a:lnTo>
                <a:lnTo>
                  <a:pt x="109842" y="45631"/>
                </a:lnTo>
                <a:close/>
              </a:path>
              <a:path extrusionOk="0" h="231140" w="153034">
                <a:moveTo>
                  <a:pt x="115531" y="53759"/>
                </a:moveTo>
                <a:lnTo>
                  <a:pt x="105600" y="52705"/>
                </a:lnTo>
                <a:lnTo>
                  <a:pt x="104990" y="53708"/>
                </a:lnTo>
                <a:lnTo>
                  <a:pt x="103708" y="55994"/>
                </a:lnTo>
                <a:lnTo>
                  <a:pt x="105829" y="56273"/>
                </a:lnTo>
                <a:lnTo>
                  <a:pt x="111125" y="57492"/>
                </a:lnTo>
                <a:lnTo>
                  <a:pt x="115531" y="53759"/>
                </a:lnTo>
                <a:close/>
              </a:path>
              <a:path extrusionOk="0" h="231140" w="153034">
                <a:moveTo>
                  <a:pt x="117309" y="31699"/>
                </a:moveTo>
                <a:lnTo>
                  <a:pt x="116306" y="31864"/>
                </a:lnTo>
                <a:lnTo>
                  <a:pt x="115811" y="32143"/>
                </a:lnTo>
                <a:lnTo>
                  <a:pt x="117259" y="32816"/>
                </a:lnTo>
                <a:lnTo>
                  <a:pt x="117259" y="32042"/>
                </a:lnTo>
                <a:lnTo>
                  <a:pt x="117309" y="31699"/>
                </a:lnTo>
                <a:close/>
              </a:path>
              <a:path extrusionOk="0" h="231140" w="153034">
                <a:moveTo>
                  <a:pt x="129971" y="60223"/>
                </a:moveTo>
                <a:lnTo>
                  <a:pt x="124218" y="46024"/>
                </a:lnTo>
                <a:lnTo>
                  <a:pt x="125679" y="51701"/>
                </a:lnTo>
                <a:lnTo>
                  <a:pt x="129971" y="60223"/>
                </a:lnTo>
                <a:close/>
              </a:path>
              <a:path extrusionOk="0" h="231140" w="153034">
                <a:moveTo>
                  <a:pt x="134035" y="0"/>
                </a:moveTo>
                <a:lnTo>
                  <a:pt x="129413" y="4127"/>
                </a:lnTo>
                <a:lnTo>
                  <a:pt x="125399" y="8915"/>
                </a:lnTo>
                <a:lnTo>
                  <a:pt x="122440" y="13931"/>
                </a:lnTo>
                <a:lnTo>
                  <a:pt x="124561" y="16052"/>
                </a:lnTo>
                <a:lnTo>
                  <a:pt x="127787" y="20891"/>
                </a:lnTo>
                <a:lnTo>
                  <a:pt x="130746" y="15328"/>
                </a:lnTo>
                <a:lnTo>
                  <a:pt x="129514" y="9423"/>
                </a:lnTo>
                <a:lnTo>
                  <a:pt x="131749" y="5080"/>
                </a:lnTo>
                <a:lnTo>
                  <a:pt x="134035" y="0"/>
                </a:lnTo>
                <a:close/>
              </a:path>
              <a:path extrusionOk="0" h="231140" w="153034">
                <a:moveTo>
                  <a:pt x="149313" y="12369"/>
                </a:moveTo>
                <a:lnTo>
                  <a:pt x="148920" y="8864"/>
                </a:lnTo>
                <a:lnTo>
                  <a:pt x="147307" y="4622"/>
                </a:lnTo>
                <a:lnTo>
                  <a:pt x="147256" y="7696"/>
                </a:lnTo>
                <a:lnTo>
                  <a:pt x="149085" y="15608"/>
                </a:lnTo>
                <a:lnTo>
                  <a:pt x="149313" y="12369"/>
                </a:lnTo>
                <a:close/>
              </a:path>
              <a:path extrusionOk="0" h="231140" w="153034">
                <a:moveTo>
                  <a:pt x="152552" y="30035"/>
                </a:moveTo>
                <a:lnTo>
                  <a:pt x="150710" y="22453"/>
                </a:lnTo>
                <a:lnTo>
                  <a:pt x="149085" y="15608"/>
                </a:lnTo>
                <a:lnTo>
                  <a:pt x="148704" y="21615"/>
                </a:lnTo>
                <a:lnTo>
                  <a:pt x="145135" y="26187"/>
                </a:lnTo>
                <a:lnTo>
                  <a:pt x="136829" y="29972"/>
                </a:lnTo>
                <a:lnTo>
                  <a:pt x="140284" y="36601"/>
                </a:lnTo>
                <a:lnTo>
                  <a:pt x="148983" y="30645"/>
                </a:lnTo>
                <a:lnTo>
                  <a:pt x="150202" y="36220"/>
                </a:lnTo>
                <a:lnTo>
                  <a:pt x="152552" y="3003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2" name="Google Shape;2792;g2b5c250f245_0_0"/>
          <p:cNvSpPr/>
          <p:nvPr/>
        </p:nvSpPr>
        <p:spPr>
          <a:xfrm>
            <a:off x="10479921" y="6141847"/>
            <a:ext cx="1695" cy="848"/>
          </a:xfrm>
          <a:custGeom>
            <a:rect b="b" l="l" r="r" t="t"/>
            <a:pathLst>
              <a:path extrusionOk="0" h="1270" w="2540">
                <a:moveTo>
                  <a:pt x="1282" y="1058"/>
                </a:moveTo>
                <a:lnTo>
                  <a:pt x="0" y="0"/>
                </a:lnTo>
                <a:lnTo>
                  <a:pt x="669" y="55"/>
                </a:lnTo>
                <a:lnTo>
                  <a:pt x="1282" y="167"/>
                </a:lnTo>
                <a:lnTo>
                  <a:pt x="1951" y="222"/>
                </a:lnTo>
                <a:lnTo>
                  <a:pt x="1282" y="10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3" name="Google Shape;2793;g2b5c250f245_0_0"/>
          <p:cNvSpPr/>
          <p:nvPr/>
        </p:nvSpPr>
        <p:spPr>
          <a:xfrm>
            <a:off x="10449441" y="6105897"/>
            <a:ext cx="34332" cy="89011"/>
          </a:xfrm>
          <a:custGeom>
            <a:rect b="b" l="l" r="r" t="t"/>
            <a:pathLst>
              <a:path extrusionOk="0" h="133350" w="51434">
                <a:moveTo>
                  <a:pt x="6019" y="129806"/>
                </a:moveTo>
                <a:lnTo>
                  <a:pt x="4902" y="127139"/>
                </a:lnTo>
                <a:lnTo>
                  <a:pt x="4064" y="124574"/>
                </a:lnTo>
                <a:lnTo>
                  <a:pt x="3289" y="127241"/>
                </a:lnTo>
                <a:lnTo>
                  <a:pt x="2895" y="129921"/>
                </a:lnTo>
                <a:lnTo>
                  <a:pt x="3009" y="132422"/>
                </a:lnTo>
                <a:lnTo>
                  <a:pt x="3848" y="132321"/>
                </a:lnTo>
                <a:lnTo>
                  <a:pt x="5016" y="132321"/>
                </a:lnTo>
                <a:lnTo>
                  <a:pt x="6019" y="132422"/>
                </a:lnTo>
                <a:lnTo>
                  <a:pt x="6019" y="129806"/>
                </a:lnTo>
                <a:close/>
              </a:path>
              <a:path extrusionOk="0" h="133350" w="51434">
                <a:moveTo>
                  <a:pt x="8140" y="114655"/>
                </a:moveTo>
                <a:lnTo>
                  <a:pt x="7188" y="113652"/>
                </a:lnTo>
                <a:lnTo>
                  <a:pt x="6464" y="113157"/>
                </a:lnTo>
                <a:lnTo>
                  <a:pt x="6083" y="114604"/>
                </a:lnTo>
                <a:lnTo>
                  <a:pt x="2235" y="117551"/>
                </a:lnTo>
                <a:lnTo>
                  <a:pt x="2844" y="120954"/>
                </a:lnTo>
                <a:lnTo>
                  <a:pt x="4064" y="124574"/>
                </a:lnTo>
                <a:lnTo>
                  <a:pt x="4965" y="121234"/>
                </a:lnTo>
                <a:lnTo>
                  <a:pt x="6248" y="117881"/>
                </a:lnTo>
                <a:lnTo>
                  <a:pt x="8140" y="114655"/>
                </a:lnTo>
                <a:close/>
              </a:path>
              <a:path extrusionOk="0" h="133350" w="51434">
                <a:moveTo>
                  <a:pt x="8534" y="132930"/>
                </a:moveTo>
                <a:lnTo>
                  <a:pt x="7581" y="132588"/>
                </a:lnTo>
                <a:lnTo>
                  <a:pt x="6019" y="132422"/>
                </a:lnTo>
                <a:lnTo>
                  <a:pt x="6019" y="132702"/>
                </a:lnTo>
                <a:lnTo>
                  <a:pt x="6083" y="132930"/>
                </a:lnTo>
                <a:lnTo>
                  <a:pt x="6019" y="133210"/>
                </a:lnTo>
                <a:lnTo>
                  <a:pt x="8534" y="132930"/>
                </a:lnTo>
                <a:close/>
              </a:path>
              <a:path extrusionOk="0" h="133350" w="51434">
                <a:moveTo>
                  <a:pt x="33731" y="74371"/>
                </a:moveTo>
                <a:lnTo>
                  <a:pt x="30492" y="77330"/>
                </a:lnTo>
                <a:lnTo>
                  <a:pt x="27990" y="82003"/>
                </a:lnTo>
                <a:lnTo>
                  <a:pt x="24079" y="90639"/>
                </a:lnTo>
                <a:lnTo>
                  <a:pt x="23825" y="90195"/>
                </a:lnTo>
                <a:lnTo>
                  <a:pt x="21082" y="85521"/>
                </a:lnTo>
                <a:lnTo>
                  <a:pt x="20485" y="84505"/>
                </a:lnTo>
                <a:lnTo>
                  <a:pt x="17907" y="78498"/>
                </a:lnTo>
                <a:lnTo>
                  <a:pt x="14287" y="73952"/>
                </a:lnTo>
                <a:lnTo>
                  <a:pt x="7581" y="72199"/>
                </a:lnTo>
                <a:lnTo>
                  <a:pt x="1727" y="83286"/>
                </a:lnTo>
                <a:lnTo>
                  <a:pt x="9817" y="83794"/>
                </a:lnTo>
                <a:lnTo>
                  <a:pt x="9537" y="92265"/>
                </a:lnTo>
                <a:lnTo>
                  <a:pt x="13449" y="85521"/>
                </a:lnTo>
                <a:lnTo>
                  <a:pt x="14909" y="87947"/>
                </a:lnTo>
                <a:lnTo>
                  <a:pt x="17068" y="92011"/>
                </a:lnTo>
                <a:lnTo>
                  <a:pt x="23075" y="90195"/>
                </a:lnTo>
                <a:lnTo>
                  <a:pt x="22466" y="94373"/>
                </a:lnTo>
                <a:lnTo>
                  <a:pt x="21069" y="97663"/>
                </a:lnTo>
                <a:lnTo>
                  <a:pt x="19735" y="100723"/>
                </a:lnTo>
                <a:lnTo>
                  <a:pt x="22529" y="98221"/>
                </a:lnTo>
                <a:lnTo>
                  <a:pt x="25539" y="95986"/>
                </a:lnTo>
                <a:lnTo>
                  <a:pt x="28295" y="94322"/>
                </a:lnTo>
                <a:lnTo>
                  <a:pt x="28651" y="94094"/>
                </a:lnTo>
                <a:lnTo>
                  <a:pt x="28384" y="94157"/>
                </a:lnTo>
                <a:lnTo>
                  <a:pt x="27927" y="94157"/>
                </a:lnTo>
                <a:lnTo>
                  <a:pt x="26365" y="94322"/>
                </a:lnTo>
                <a:lnTo>
                  <a:pt x="25590" y="94208"/>
                </a:lnTo>
                <a:lnTo>
                  <a:pt x="26644" y="93713"/>
                </a:lnTo>
                <a:lnTo>
                  <a:pt x="26708" y="93268"/>
                </a:lnTo>
                <a:lnTo>
                  <a:pt x="25641" y="92481"/>
                </a:lnTo>
                <a:lnTo>
                  <a:pt x="24866" y="91592"/>
                </a:lnTo>
                <a:lnTo>
                  <a:pt x="24142" y="90639"/>
                </a:lnTo>
                <a:lnTo>
                  <a:pt x="28765" y="86690"/>
                </a:lnTo>
                <a:lnTo>
                  <a:pt x="26708" y="91147"/>
                </a:lnTo>
                <a:lnTo>
                  <a:pt x="26708" y="93268"/>
                </a:lnTo>
                <a:lnTo>
                  <a:pt x="27101" y="93535"/>
                </a:lnTo>
                <a:lnTo>
                  <a:pt x="27381" y="93929"/>
                </a:lnTo>
                <a:lnTo>
                  <a:pt x="27825" y="94208"/>
                </a:lnTo>
                <a:lnTo>
                  <a:pt x="30124" y="86690"/>
                </a:lnTo>
                <a:lnTo>
                  <a:pt x="33731" y="74371"/>
                </a:lnTo>
                <a:close/>
              </a:path>
              <a:path extrusionOk="0" h="133350" w="51434">
                <a:moveTo>
                  <a:pt x="38696" y="92151"/>
                </a:moveTo>
                <a:lnTo>
                  <a:pt x="37020" y="90195"/>
                </a:lnTo>
                <a:lnTo>
                  <a:pt x="34175" y="91147"/>
                </a:lnTo>
                <a:lnTo>
                  <a:pt x="31394" y="92544"/>
                </a:lnTo>
                <a:lnTo>
                  <a:pt x="28651" y="94094"/>
                </a:lnTo>
                <a:lnTo>
                  <a:pt x="32397" y="93713"/>
                </a:lnTo>
                <a:lnTo>
                  <a:pt x="38696" y="92151"/>
                </a:lnTo>
                <a:close/>
              </a:path>
              <a:path extrusionOk="0" h="133350" w="51434">
                <a:moveTo>
                  <a:pt x="45720" y="53936"/>
                </a:moveTo>
                <a:lnTo>
                  <a:pt x="42710" y="51650"/>
                </a:lnTo>
                <a:lnTo>
                  <a:pt x="39751" y="49809"/>
                </a:lnTo>
                <a:lnTo>
                  <a:pt x="41262" y="38506"/>
                </a:lnTo>
                <a:lnTo>
                  <a:pt x="35191" y="40525"/>
                </a:lnTo>
                <a:lnTo>
                  <a:pt x="27787" y="43840"/>
                </a:lnTo>
                <a:lnTo>
                  <a:pt x="21183" y="44932"/>
                </a:lnTo>
                <a:lnTo>
                  <a:pt x="17500" y="40284"/>
                </a:lnTo>
                <a:lnTo>
                  <a:pt x="20523" y="33070"/>
                </a:lnTo>
                <a:lnTo>
                  <a:pt x="24206" y="30708"/>
                </a:lnTo>
                <a:lnTo>
                  <a:pt x="28625" y="30403"/>
                </a:lnTo>
                <a:lnTo>
                  <a:pt x="33845" y="29362"/>
                </a:lnTo>
                <a:lnTo>
                  <a:pt x="27914" y="25184"/>
                </a:lnTo>
                <a:lnTo>
                  <a:pt x="25704" y="16611"/>
                </a:lnTo>
                <a:lnTo>
                  <a:pt x="22987" y="7073"/>
                </a:lnTo>
                <a:lnTo>
                  <a:pt x="15557" y="0"/>
                </a:lnTo>
                <a:lnTo>
                  <a:pt x="13385" y="13208"/>
                </a:lnTo>
                <a:lnTo>
                  <a:pt x="11201" y="12039"/>
                </a:lnTo>
                <a:lnTo>
                  <a:pt x="10375" y="6184"/>
                </a:lnTo>
                <a:lnTo>
                  <a:pt x="6578" y="7810"/>
                </a:lnTo>
                <a:lnTo>
                  <a:pt x="10312" y="13233"/>
                </a:lnTo>
                <a:lnTo>
                  <a:pt x="10820" y="20116"/>
                </a:lnTo>
                <a:lnTo>
                  <a:pt x="7556" y="26695"/>
                </a:lnTo>
                <a:lnTo>
                  <a:pt x="0" y="31254"/>
                </a:lnTo>
                <a:lnTo>
                  <a:pt x="4749" y="39814"/>
                </a:lnTo>
                <a:lnTo>
                  <a:pt x="16268" y="46774"/>
                </a:lnTo>
                <a:lnTo>
                  <a:pt x="31089" y="51638"/>
                </a:lnTo>
                <a:lnTo>
                  <a:pt x="45720" y="53936"/>
                </a:lnTo>
                <a:close/>
              </a:path>
              <a:path extrusionOk="0" h="133350" w="51434">
                <a:moveTo>
                  <a:pt x="51130" y="59944"/>
                </a:moveTo>
                <a:lnTo>
                  <a:pt x="49174" y="56934"/>
                </a:lnTo>
                <a:lnTo>
                  <a:pt x="47002" y="54991"/>
                </a:lnTo>
                <a:lnTo>
                  <a:pt x="35344" y="72148"/>
                </a:lnTo>
                <a:lnTo>
                  <a:pt x="35013" y="70192"/>
                </a:lnTo>
                <a:lnTo>
                  <a:pt x="33731" y="74371"/>
                </a:lnTo>
                <a:lnTo>
                  <a:pt x="37465" y="71094"/>
                </a:lnTo>
                <a:lnTo>
                  <a:pt x="42202" y="69926"/>
                </a:lnTo>
                <a:lnTo>
                  <a:pt x="51130" y="68135"/>
                </a:lnTo>
                <a:lnTo>
                  <a:pt x="51130" y="599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4" name="Google Shape;2794;g2b5c250f245_0_0"/>
          <p:cNvSpPr/>
          <p:nvPr/>
        </p:nvSpPr>
        <p:spPr>
          <a:xfrm>
            <a:off x="10404955" y="6173529"/>
            <a:ext cx="34756" cy="44929"/>
          </a:xfrm>
          <a:custGeom>
            <a:rect b="b" l="l" r="r" t="t"/>
            <a:pathLst>
              <a:path extrusionOk="0" h="67309" w="52069">
                <a:moveTo>
                  <a:pt x="2235" y="54991"/>
                </a:moveTo>
                <a:lnTo>
                  <a:pt x="1790" y="53314"/>
                </a:lnTo>
                <a:lnTo>
                  <a:pt x="1333" y="52489"/>
                </a:lnTo>
                <a:lnTo>
                  <a:pt x="0" y="54597"/>
                </a:lnTo>
                <a:lnTo>
                  <a:pt x="1003" y="54381"/>
                </a:lnTo>
                <a:lnTo>
                  <a:pt x="1562" y="54711"/>
                </a:lnTo>
                <a:lnTo>
                  <a:pt x="2235" y="54991"/>
                </a:lnTo>
                <a:close/>
              </a:path>
              <a:path extrusionOk="0" h="67309" w="52069">
                <a:moveTo>
                  <a:pt x="29413" y="50660"/>
                </a:moveTo>
                <a:lnTo>
                  <a:pt x="25031" y="49695"/>
                </a:lnTo>
                <a:lnTo>
                  <a:pt x="18732" y="48755"/>
                </a:lnTo>
                <a:lnTo>
                  <a:pt x="8864" y="49758"/>
                </a:lnTo>
                <a:lnTo>
                  <a:pt x="9372" y="51650"/>
                </a:lnTo>
                <a:lnTo>
                  <a:pt x="12153" y="54483"/>
                </a:lnTo>
                <a:lnTo>
                  <a:pt x="9093" y="58331"/>
                </a:lnTo>
                <a:lnTo>
                  <a:pt x="4622" y="60731"/>
                </a:lnTo>
                <a:lnTo>
                  <a:pt x="5080" y="56210"/>
                </a:lnTo>
                <a:lnTo>
                  <a:pt x="2235" y="54991"/>
                </a:lnTo>
                <a:lnTo>
                  <a:pt x="3073" y="58775"/>
                </a:lnTo>
                <a:lnTo>
                  <a:pt x="3568" y="67132"/>
                </a:lnTo>
                <a:lnTo>
                  <a:pt x="11823" y="61175"/>
                </a:lnTo>
                <a:lnTo>
                  <a:pt x="11696" y="60731"/>
                </a:lnTo>
                <a:lnTo>
                  <a:pt x="11315" y="59283"/>
                </a:lnTo>
                <a:lnTo>
                  <a:pt x="17957" y="53492"/>
                </a:lnTo>
                <a:lnTo>
                  <a:pt x="29413" y="50660"/>
                </a:lnTo>
                <a:close/>
              </a:path>
              <a:path extrusionOk="0" h="67309" w="52069">
                <a:moveTo>
                  <a:pt x="33616" y="51587"/>
                </a:moveTo>
                <a:lnTo>
                  <a:pt x="33121" y="49758"/>
                </a:lnTo>
                <a:lnTo>
                  <a:pt x="29413" y="50660"/>
                </a:lnTo>
                <a:lnTo>
                  <a:pt x="33616" y="51587"/>
                </a:lnTo>
                <a:close/>
              </a:path>
              <a:path extrusionOk="0" h="67309" w="52069">
                <a:moveTo>
                  <a:pt x="52019" y="0"/>
                </a:moveTo>
                <a:lnTo>
                  <a:pt x="40474" y="3289"/>
                </a:lnTo>
                <a:lnTo>
                  <a:pt x="44996" y="5346"/>
                </a:lnTo>
                <a:lnTo>
                  <a:pt x="38354" y="12712"/>
                </a:lnTo>
                <a:lnTo>
                  <a:pt x="44665" y="13881"/>
                </a:lnTo>
                <a:lnTo>
                  <a:pt x="47332" y="16776"/>
                </a:lnTo>
                <a:lnTo>
                  <a:pt x="5201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5" name="Google Shape;2795;g2b5c250f245_0_0"/>
          <p:cNvSpPr/>
          <p:nvPr/>
        </p:nvSpPr>
        <p:spPr>
          <a:xfrm>
            <a:off x="10484565" y="6128816"/>
            <a:ext cx="12292" cy="18650"/>
          </a:xfrm>
          <a:custGeom>
            <a:rect b="b" l="l" r="r" t="t"/>
            <a:pathLst>
              <a:path extrusionOk="0" h="27940" w="18415">
                <a:moveTo>
                  <a:pt x="7137" y="27851"/>
                </a:moveTo>
                <a:lnTo>
                  <a:pt x="660" y="12369"/>
                </a:lnTo>
                <a:lnTo>
                  <a:pt x="0" y="20726"/>
                </a:lnTo>
                <a:lnTo>
                  <a:pt x="7137" y="27851"/>
                </a:lnTo>
                <a:close/>
              </a:path>
              <a:path extrusionOk="0" h="27940" w="18415">
                <a:moveTo>
                  <a:pt x="17894" y="7518"/>
                </a:moveTo>
                <a:lnTo>
                  <a:pt x="16662" y="0"/>
                </a:lnTo>
                <a:lnTo>
                  <a:pt x="11087" y="2120"/>
                </a:lnTo>
                <a:lnTo>
                  <a:pt x="17894" y="75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6" name="Google Shape;2796;g2b5c250f245_0_0"/>
          <p:cNvSpPr/>
          <p:nvPr/>
        </p:nvSpPr>
        <p:spPr>
          <a:xfrm>
            <a:off x="11012410" y="5493164"/>
            <a:ext cx="21616" cy="20769"/>
          </a:xfrm>
          <a:custGeom>
            <a:rect b="b" l="l" r="r" t="t"/>
            <a:pathLst>
              <a:path extrusionOk="0" h="31115" w="32384">
                <a:moveTo>
                  <a:pt x="1892" y="30759"/>
                </a:moveTo>
                <a:lnTo>
                  <a:pt x="1828" y="27914"/>
                </a:lnTo>
                <a:lnTo>
                  <a:pt x="1333" y="26073"/>
                </a:lnTo>
                <a:lnTo>
                  <a:pt x="0" y="26860"/>
                </a:lnTo>
                <a:lnTo>
                  <a:pt x="1892" y="30759"/>
                </a:lnTo>
                <a:close/>
              </a:path>
              <a:path extrusionOk="0" h="31115" w="32384">
                <a:moveTo>
                  <a:pt x="31940" y="0"/>
                </a:moveTo>
                <a:lnTo>
                  <a:pt x="30492" y="2070"/>
                </a:lnTo>
                <a:lnTo>
                  <a:pt x="29768" y="3683"/>
                </a:lnTo>
                <a:lnTo>
                  <a:pt x="29425" y="5016"/>
                </a:lnTo>
                <a:lnTo>
                  <a:pt x="3194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7" name="Google Shape;2797;g2b5c250f245_0_0"/>
          <p:cNvSpPr/>
          <p:nvPr/>
        </p:nvSpPr>
        <p:spPr>
          <a:xfrm>
            <a:off x="10719964" y="5852045"/>
            <a:ext cx="13563" cy="6358"/>
          </a:xfrm>
          <a:custGeom>
            <a:rect b="b" l="l" r="r" t="t"/>
            <a:pathLst>
              <a:path extrusionOk="0" h="9525" w="20319">
                <a:moveTo>
                  <a:pt x="15785" y="9038"/>
                </a:moveTo>
                <a:lnTo>
                  <a:pt x="8402" y="8386"/>
                </a:lnTo>
                <a:lnTo>
                  <a:pt x="0" y="7576"/>
                </a:lnTo>
                <a:lnTo>
                  <a:pt x="3791" y="6740"/>
                </a:lnTo>
                <a:lnTo>
                  <a:pt x="7247" y="4791"/>
                </a:lnTo>
                <a:lnTo>
                  <a:pt x="9645" y="0"/>
                </a:lnTo>
                <a:lnTo>
                  <a:pt x="17896" y="5236"/>
                </a:lnTo>
                <a:lnTo>
                  <a:pt x="19749" y="8375"/>
                </a:lnTo>
                <a:lnTo>
                  <a:pt x="15785" y="90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8" name="Google Shape;2798;g2b5c250f245_0_0"/>
          <p:cNvSpPr/>
          <p:nvPr/>
        </p:nvSpPr>
        <p:spPr>
          <a:xfrm>
            <a:off x="10864009" y="5639240"/>
            <a:ext cx="14411" cy="29670"/>
          </a:xfrm>
          <a:custGeom>
            <a:rect b="b" l="l" r="r" t="t"/>
            <a:pathLst>
              <a:path extrusionOk="0" h="44450" w="21590">
                <a:moveTo>
                  <a:pt x="11379" y="215"/>
                </a:moveTo>
                <a:lnTo>
                  <a:pt x="8369" y="0"/>
                </a:lnTo>
                <a:lnTo>
                  <a:pt x="4622" y="444"/>
                </a:lnTo>
                <a:lnTo>
                  <a:pt x="0" y="1778"/>
                </a:lnTo>
                <a:lnTo>
                  <a:pt x="11379" y="215"/>
                </a:lnTo>
                <a:close/>
              </a:path>
              <a:path extrusionOk="0" h="44450" w="21590">
                <a:moveTo>
                  <a:pt x="21247" y="35090"/>
                </a:moveTo>
                <a:lnTo>
                  <a:pt x="17780" y="34251"/>
                </a:lnTo>
                <a:lnTo>
                  <a:pt x="19786" y="44335"/>
                </a:lnTo>
                <a:lnTo>
                  <a:pt x="20739" y="38379"/>
                </a:lnTo>
                <a:lnTo>
                  <a:pt x="21247" y="350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799" name="Google Shape;2799;g2b5c250f245_0_0"/>
          <p:cNvSpPr/>
          <p:nvPr/>
        </p:nvSpPr>
        <p:spPr>
          <a:xfrm>
            <a:off x="11128882" y="5403395"/>
            <a:ext cx="5934" cy="7629"/>
          </a:xfrm>
          <a:custGeom>
            <a:rect b="b" l="l" r="r" t="t"/>
            <a:pathLst>
              <a:path extrusionOk="0" h="11429" w="8890">
                <a:moveTo>
                  <a:pt x="8363" y="11253"/>
                </a:moveTo>
                <a:lnTo>
                  <a:pt x="6132" y="7019"/>
                </a:lnTo>
                <a:lnTo>
                  <a:pt x="0" y="5515"/>
                </a:lnTo>
                <a:lnTo>
                  <a:pt x="7415" y="0"/>
                </a:lnTo>
                <a:lnTo>
                  <a:pt x="8363" y="112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0" name="Google Shape;2800;g2b5c250f245_0_0"/>
          <p:cNvSpPr/>
          <p:nvPr/>
        </p:nvSpPr>
        <p:spPr>
          <a:xfrm>
            <a:off x="10577224" y="6004207"/>
            <a:ext cx="10597" cy="5934"/>
          </a:xfrm>
          <a:custGeom>
            <a:rect b="b" l="l" r="r" t="t"/>
            <a:pathLst>
              <a:path extrusionOk="0" h="8890" w="15875">
                <a:moveTo>
                  <a:pt x="1102" y="8300"/>
                </a:moveTo>
                <a:lnTo>
                  <a:pt x="0" y="4575"/>
                </a:lnTo>
                <a:lnTo>
                  <a:pt x="3026" y="2562"/>
                </a:lnTo>
                <a:lnTo>
                  <a:pt x="8645" y="1343"/>
                </a:lnTo>
                <a:lnTo>
                  <a:pt x="15320" y="0"/>
                </a:lnTo>
                <a:lnTo>
                  <a:pt x="12197" y="3008"/>
                </a:lnTo>
                <a:lnTo>
                  <a:pt x="7904" y="5849"/>
                </a:lnTo>
                <a:lnTo>
                  <a:pt x="1102" y="83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1" name="Google Shape;2801;g2b5c250f245_0_0"/>
          <p:cNvSpPr/>
          <p:nvPr/>
        </p:nvSpPr>
        <p:spPr>
          <a:xfrm>
            <a:off x="11064104" y="5550691"/>
            <a:ext cx="2543" cy="5086"/>
          </a:xfrm>
          <a:custGeom>
            <a:rect b="b" l="l" r="r" t="t"/>
            <a:pathLst>
              <a:path extrusionOk="0" h="7620" w="3809">
                <a:moveTo>
                  <a:pt x="1951" y="7130"/>
                </a:moveTo>
                <a:lnTo>
                  <a:pt x="0" y="5738"/>
                </a:lnTo>
                <a:lnTo>
                  <a:pt x="334" y="3175"/>
                </a:lnTo>
                <a:lnTo>
                  <a:pt x="1839" y="0"/>
                </a:lnTo>
                <a:lnTo>
                  <a:pt x="3177" y="1615"/>
                </a:lnTo>
                <a:lnTo>
                  <a:pt x="3345" y="3955"/>
                </a:lnTo>
                <a:lnTo>
                  <a:pt x="1951" y="71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2" name="Google Shape;2802;g2b5c250f245_0_0"/>
          <p:cNvSpPr/>
          <p:nvPr/>
        </p:nvSpPr>
        <p:spPr>
          <a:xfrm>
            <a:off x="10587436" y="5994996"/>
            <a:ext cx="8477" cy="9325"/>
          </a:xfrm>
          <a:custGeom>
            <a:rect b="b" l="l" r="r" t="t"/>
            <a:pathLst>
              <a:path extrusionOk="0" h="13970" w="12700">
                <a:moveTo>
                  <a:pt x="0" y="13816"/>
                </a:moveTo>
                <a:lnTo>
                  <a:pt x="3958" y="9916"/>
                </a:lnTo>
                <a:lnTo>
                  <a:pt x="5854" y="5570"/>
                </a:lnTo>
                <a:lnTo>
                  <a:pt x="7526" y="1114"/>
                </a:lnTo>
                <a:lnTo>
                  <a:pt x="8809" y="724"/>
                </a:lnTo>
                <a:lnTo>
                  <a:pt x="9868" y="222"/>
                </a:lnTo>
                <a:lnTo>
                  <a:pt x="11262" y="0"/>
                </a:lnTo>
                <a:lnTo>
                  <a:pt x="12488" y="8913"/>
                </a:lnTo>
                <a:lnTo>
                  <a:pt x="6634" y="12144"/>
                </a:lnTo>
                <a:lnTo>
                  <a:pt x="0" y="138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3" name="Google Shape;2803;g2b5c250f245_0_0"/>
          <p:cNvSpPr/>
          <p:nvPr/>
        </p:nvSpPr>
        <p:spPr>
          <a:xfrm>
            <a:off x="11551291" y="5156451"/>
            <a:ext cx="1695" cy="848"/>
          </a:xfrm>
          <a:custGeom>
            <a:rect b="b" l="l" r="r" t="t"/>
            <a:pathLst>
              <a:path extrusionOk="0" h="1270" w="2540">
                <a:moveTo>
                  <a:pt x="2062" y="1225"/>
                </a:moveTo>
                <a:lnTo>
                  <a:pt x="1393" y="1002"/>
                </a:lnTo>
                <a:lnTo>
                  <a:pt x="724" y="1058"/>
                </a:lnTo>
                <a:lnTo>
                  <a:pt x="0" y="891"/>
                </a:lnTo>
                <a:lnTo>
                  <a:pt x="947" y="278"/>
                </a:lnTo>
                <a:lnTo>
                  <a:pt x="1672" y="0"/>
                </a:lnTo>
                <a:lnTo>
                  <a:pt x="2062" y="12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4" name="Google Shape;2804;g2b5c250f245_0_0"/>
          <p:cNvSpPr/>
          <p:nvPr/>
        </p:nvSpPr>
        <p:spPr>
          <a:xfrm>
            <a:off x="11699427" y="5168707"/>
            <a:ext cx="5510" cy="2119"/>
          </a:xfrm>
          <a:custGeom>
            <a:rect b="b" l="l" r="r" t="t"/>
            <a:pathLst>
              <a:path extrusionOk="0" h="3175" w="8255">
                <a:moveTo>
                  <a:pt x="1616" y="3119"/>
                </a:moveTo>
                <a:lnTo>
                  <a:pt x="0" y="2841"/>
                </a:lnTo>
                <a:lnTo>
                  <a:pt x="2899" y="1782"/>
                </a:lnTo>
                <a:lnTo>
                  <a:pt x="5965" y="891"/>
                </a:lnTo>
                <a:lnTo>
                  <a:pt x="7749" y="0"/>
                </a:lnTo>
                <a:lnTo>
                  <a:pt x="3958" y="2005"/>
                </a:lnTo>
                <a:lnTo>
                  <a:pt x="1616" y="31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5" name="Google Shape;2805;g2b5c250f245_0_0"/>
          <p:cNvSpPr/>
          <p:nvPr/>
        </p:nvSpPr>
        <p:spPr>
          <a:xfrm>
            <a:off x="10496044" y="6078897"/>
            <a:ext cx="31366" cy="8053"/>
          </a:xfrm>
          <a:custGeom>
            <a:rect b="b" l="l" r="r" t="t"/>
            <a:pathLst>
              <a:path extrusionOk="0" h="12065" w="46990">
                <a:moveTo>
                  <a:pt x="2413" y="2857"/>
                </a:moveTo>
                <a:lnTo>
                  <a:pt x="1727" y="1346"/>
                </a:lnTo>
                <a:lnTo>
                  <a:pt x="0" y="0"/>
                </a:lnTo>
                <a:lnTo>
                  <a:pt x="1676" y="1676"/>
                </a:lnTo>
                <a:lnTo>
                  <a:pt x="2413" y="2857"/>
                </a:lnTo>
                <a:close/>
              </a:path>
              <a:path extrusionOk="0" h="12065" w="46990">
                <a:moveTo>
                  <a:pt x="2730" y="4241"/>
                </a:moveTo>
                <a:lnTo>
                  <a:pt x="2514" y="3009"/>
                </a:lnTo>
                <a:lnTo>
                  <a:pt x="2413" y="2857"/>
                </a:lnTo>
                <a:lnTo>
                  <a:pt x="2730" y="4241"/>
                </a:lnTo>
                <a:close/>
              </a:path>
              <a:path extrusionOk="0" h="12065" w="46990">
                <a:moveTo>
                  <a:pt x="46774" y="8864"/>
                </a:moveTo>
                <a:lnTo>
                  <a:pt x="46393" y="7696"/>
                </a:lnTo>
                <a:lnTo>
                  <a:pt x="44107" y="11709"/>
                </a:lnTo>
                <a:lnTo>
                  <a:pt x="46774" y="88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6" name="Google Shape;2806;g2b5c250f245_0_0"/>
          <p:cNvSpPr/>
          <p:nvPr/>
        </p:nvSpPr>
        <p:spPr>
          <a:xfrm>
            <a:off x="10583794" y="5945600"/>
            <a:ext cx="1695" cy="423"/>
          </a:xfrm>
          <a:custGeom>
            <a:rect b="b" l="l" r="r" t="t"/>
            <a:pathLst>
              <a:path extrusionOk="0" h="634" w="2540">
                <a:moveTo>
                  <a:pt x="2062" y="445"/>
                </a:moveTo>
                <a:lnTo>
                  <a:pt x="446" y="55"/>
                </a:lnTo>
                <a:lnTo>
                  <a:pt x="0" y="0"/>
                </a:lnTo>
                <a:lnTo>
                  <a:pt x="2341" y="167"/>
                </a:lnTo>
                <a:lnTo>
                  <a:pt x="2062" y="4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7" name="Google Shape;2807;g2b5c250f245_0_0"/>
          <p:cNvSpPr/>
          <p:nvPr/>
        </p:nvSpPr>
        <p:spPr>
          <a:xfrm>
            <a:off x="10521839" y="6080387"/>
            <a:ext cx="7630" cy="9748"/>
          </a:xfrm>
          <a:custGeom>
            <a:rect b="b" l="l" r="r" t="t"/>
            <a:pathLst>
              <a:path extrusionOk="0" h="14604" w="11430">
                <a:moveTo>
                  <a:pt x="4229" y="10299"/>
                </a:moveTo>
                <a:lnTo>
                  <a:pt x="2946" y="11366"/>
                </a:lnTo>
                <a:lnTo>
                  <a:pt x="2006" y="12192"/>
                </a:lnTo>
                <a:lnTo>
                  <a:pt x="1054" y="12979"/>
                </a:lnTo>
                <a:lnTo>
                  <a:pt x="2006" y="14376"/>
                </a:lnTo>
                <a:lnTo>
                  <a:pt x="3124" y="14541"/>
                </a:lnTo>
                <a:lnTo>
                  <a:pt x="4229" y="10299"/>
                </a:lnTo>
                <a:close/>
              </a:path>
              <a:path extrusionOk="0" h="14604" w="11430">
                <a:moveTo>
                  <a:pt x="5854" y="5397"/>
                </a:moveTo>
                <a:lnTo>
                  <a:pt x="4686" y="5740"/>
                </a:lnTo>
                <a:lnTo>
                  <a:pt x="2844" y="6629"/>
                </a:lnTo>
                <a:lnTo>
                  <a:pt x="0" y="8470"/>
                </a:lnTo>
                <a:lnTo>
                  <a:pt x="2006" y="7747"/>
                </a:lnTo>
                <a:lnTo>
                  <a:pt x="3962" y="6743"/>
                </a:lnTo>
                <a:lnTo>
                  <a:pt x="5854" y="5397"/>
                </a:lnTo>
                <a:close/>
              </a:path>
              <a:path extrusionOk="0" h="14604" w="11430">
                <a:moveTo>
                  <a:pt x="11087" y="0"/>
                </a:moveTo>
                <a:lnTo>
                  <a:pt x="9639" y="2171"/>
                </a:lnTo>
                <a:lnTo>
                  <a:pt x="7797" y="3898"/>
                </a:lnTo>
                <a:lnTo>
                  <a:pt x="5854" y="5397"/>
                </a:lnTo>
                <a:lnTo>
                  <a:pt x="6908" y="5016"/>
                </a:lnTo>
                <a:lnTo>
                  <a:pt x="7581" y="5067"/>
                </a:lnTo>
                <a:lnTo>
                  <a:pt x="7696" y="5461"/>
                </a:lnTo>
                <a:lnTo>
                  <a:pt x="9423" y="2667"/>
                </a:lnTo>
                <a:lnTo>
                  <a:pt x="1108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8" name="Google Shape;2808;g2b5c250f245_0_0"/>
          <p:cNvSpPr/>
          <p:nvPr/>
        </p:nvSpPr>
        <p:spPr>
          <a:xfrm>
            <a:off x="11331613" y="5296506"/>
            <a:ext cx="2543" cy="4239"/>
          </a:xfrm>
          <a:custGeom>
            <a:rect b="b" l="l" r="r" t="t"/>
            <a:pathLst>
              <a:path extrusionOk="0" h="6350" w="3809">
                <a:moveTo>
                  <a:pt x="1338" y="5905"/>
                </a:moveTo>
                <a:lnTo>
                  <a:pt x="836" y="5738"/>
                </a:lnTo>
                <a:lnTo>
                  <a:pt x="446" y="5793"/>
                </a:lnTo>
                <a:lnTo>
                  <a:pt x="0" y="5682"/>
                </a:lnTo>
                <a:lnTo>
                  <a:pt x="1784" y="1671"/>
                </a:lnTo>
                <a:lnTo>
                  <a:pt x="3233" y="0"/>
                </a:lnTo>
                <a:lnTo>
                  <a:pt x="1338" y="59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09" name="Google Shape;2809;g2b5c250f245_0_0"/>
          <p:cNvSpPr/>
          <p:nvPr/>
        </p:nvSpPr>
        <p:spPr>
          <a:xfrm>
            <a:off x="10485555" y="5120165"/>
            <a:ext cx="1249122" cy="1000315"/>
          </a:xfrm>
          <a:custGeom>
            <a:rect b="b" l="l" r="r" t="t"/>
            <a:pathLst>
              <a:path extrusionOk="0" h="1498600" w="1871344">
                <a:moveTo>
                  <a:pt x="40652" y="1484731"/>
                </a:moveTo>
                <a:lnTo>
                  <a:pt x="39966" y="1484655"/>
                </a:lnTo>
                <a:lnTo>
                  <a:pt x="39039" y="1487398"/>
                </a:lnTo>
                <a:lnTo>
                  <a:pt x="40652" y="1484731"/>
                </a:lnTo>
                <a:close/>
              </a:path>
              <a:path extrusionOk="0" h="1498600" w="1871344">
                <a:moveTo>
                  <a:pt x="42329" y="1477657"/>
                </a:moveTo>
                <a:lnTo>
                  <a:pt x="40043" y="1481886"/>
                </a:lnTo>
                <a:lnTo>
                  <a:pt x="37198" y="1482001"/>
                </a:lnTo>
                <a:lnTo>
                  <a:pt x="34467" y="1483055"/>
                </a:lnTo>
                <a:lnTo>
                  <a:pt x="36639" y="1484287"/>
                </a:lnTo>
                <a:lnTo>
                  <a:pt x="39966" y="1484655"/>
                </a:lnTo>
                <a:lnTo>
                  <a:pt x="42329" y="1477657"/>
                </a:lnTo>
                <a:close/>
              </a:path>
              <a:path extrusionOk="0" h="1498600" w="1871344">
                <a:moveTo>
                  <a:pt x="68757" y="1333500"/>
                </a:moveTo>
                <a:lnTo>
                  <a:pt x="63017" y="1333500"/>
                </a:lnTo>
                <a:lnTo>
                  <a:pt x="60756" y="1342364"/>
                </a:lnTo>
                <a:lnTo>
                  <a:pt x="68757" y="1333500"/>
                </a:lnTo>
                <a:close/>
              </a:path>
              <a:path extrusionOk="0" h="1498600" w="1871344">
                <a:moveTo>
                  <a:pt x="71602" y="1346200"/>
                </a:moveTo>
                <a:lnTo>
                  <a:pt x="66294" y="1346200"/>
                </a:lnTo>
                <a:lnTo>
                  <a:pt x="60172" y="1357490"/>
                </a:lnTo>
                <a:lnTo>
                  <a:pt x="60223" y="1358900"/>
                </a:lnTo>
                <a:lnTo>
                  <a:pt x="71602" y="1346200"/>
                </a:lnTo>
                <a:close/>
              </a:path>
              <a:path extrusionOk="0" h="1498600" w="1871344">
                <a:moveTo>
                  <a:pt x="93776" y="1270990"/>
                </a:moveTo>
                <a:lnTo>
                  <a:pt x="90284" y="1282700"/>
                </a:lnTo>
                <a:lnTo>
                  <a:pt x="83642" y="1282700"/>
                </a:lnTo>
                <a:lnTo>
                  <a:pt x="85102" y="1270000"/>
                </a:lnTo>
                <a:lnTo>
                  <a:pt x="82207" y="1270000"/>
                </a:lnTo>
                <a:lnTo>
                  <a:pt x="81292" y="1282700"/>
                </a:lnTo>
                <a:lnTo>
                  <a:pt x="78930" y="1282700"/>
                </a:lnTo>
                <a:lnTo>
                  <a:pt x="76949" y="1295400"/>
                </a:lnTo>
                <a:lnTo>
                  <a:pt x="89357" y="1295400"/>
                </a:lnTo>
                <a:lnTo>
                  <a:pt x="92252" y="1282700"/>
                </a:lnTo>
                <a:lnTo>
                  <a:pt x="93776" y="1270990"/>
                </a:lnTo>
                <a:close/>
              </a:path>
              <a:path extrusionOk="0" h="1498600" w="1871344">
                <a:moveTo>
                  <a:pt x="94018" y="1270165"/>
                </a:moveTo>
                <a:lnTo>
                  <a:pt x="93903" y="1270000"/>
                </a:lnTo>
                <a:lnTo>
                  <a:pt x="93776" y="1270990"/>
                </a:lnTo>
                <a:lnTo>
                  <a:pt x="94018" y="1270165"/>
                </a:lnTo>
                <a:close/>
              </a:path>
              <a:path extrusionOk="0" h="1498600" w="1871344">
                <a:moveTo>
                  <a:pt x="169227" y="1161897"/>
                </a:moveTo>
                <a:lnTo>
                  <a:pt x="167436" y="1159992"/>
                </a:lnTo>
                <a:lnTo>
                  <a:pt x="164820" y="1159662"/>
                </a:lnTo>
                <a:lnTo>
                  <a:pt x="160921" y="1163002"/>
                </a:lnTo>
                <a:lnTo>
                  <a:pt x="164261" y="1161503"/>
                </a:lnTo>
                <a:lnTo>
                  <a:pt x="166941" y="1161440"/>
                </a:lnTo>
                <a:lnTo>
                  <a:pt x="169227" y="1161897"/>
                </a:lnTo>
                <a:close/>
              </a:path>
              <a:path extrusionOk="0" h="1498600" w="1871344">
                <a:moveTo>
                  <a:pt x="312064" y="1003300"/>
                </a:moveTo>
                <a:lnTo>
                  <a:pt x="305917" y="1003300"/>
                </a:lnTo>
                <a:lnTo>
                  <a:pt x="301980" y="1016000"/>
                </a:lnTo>
                <a:lnTo>
                  <a:pt x="312064" y="1003300"/>
                </a:lnTo>
                <a:close/>
              </a:path>
              <a:path extrusionOk="0" h="1498600" w="1871344">
                <a:moveTo>
                  <a:pt x="522198" y="812800"/>
                </a:moveTo>
                <a:lnTo>
                  <a:pt x="515239" y="824788"/>
                </a:lnTo>
                <a:lnTo>
                  <a:pt x="515404" y="825500"/>
                </a:lnTo>
                <a:lnTo>
                  <a:pt x="522198" y="812800"/>
                </a:lnTo>
                <a:close/>
              </a:path>
              <a:path extrusionOk="0" h="1498600" w="1871344">
                <a:moveTo>
                  <a:pt x="606336" y="876300"/>
                </a:moveTo>
                <a:lnTo>
                  <a:pt x="604634" y="873442"/>
                </a:lnTo>
                <a:lnTo>
                  <a:pt x="603262" y="876300"/>
                </a:lnTo>
                <a:lnTo>
                  <a:pt x="606336" y="876300"/>
                </a:lnTo>
                <a:close/>
              </a:path>
              <a:path extrusionOk="0" h="1498600" w="1871344">
                <a:moveTo>
                  <a:pt x="691527" y="647700"/>
                </a:moveTo>
                <a:lnTo>
                  <a:pt x="685558" y="635000"/>
                </a:lnTo>
                <a:lnTo>
                  <a:pt x="682066" y="647700"/>
                </a:lnTo>
                <a:lnTo>
                  <a:pt x="691527" y="647700"/>
                </a:lnTo>
                <a:close/>
              </a:path>
              <a:path extrusionOk="0" h="1498600" w="1871344">
                <a:moveTo>
                  <a:pt x="1034300" y="381000"/>
                </a:moveTo>
                <a:lnTo>
                  <a:pt x="1031862" y="381000"/>
                </a:lnTo>
                <a:lnTo>
                  <a:pt x="1032065" y="385432"/>
                </a:lnTo>
                <a:lnTo>
                  <a:pt x="1034300" y="381000"/>
                </a:lnTo>
                <a:close/>
              </a:path>
              <a:path extrusionOk="0" h="1498600" w="1871344">
                <a:moveTo>
                  <a:pt x="1058367" y="368300"/>
                </a:moveTo>
                <a:lnTo>
                  <a:pt x="1056373" y="368300"/>
                </a:lnTo>
                <a:lnTo>
                  <a:pt x="1054315" y="381000"/>
                </a:lnTo>
                <a:lnTo>
                  <a:pt x="1058367" y="368300"/>
                </a:lnTo>
                <a:close/>
              </a:path>
              <a:path extrusionOk="0" h="1498600" w="1871344">
                <a:moveTo>
                  <a:pt x="1078738" y="368300"/>
                </a:moveTo>
                <a:lnTo>
                  <a:pt x="1077391" y="355600"/>
                </a:lnTo>
                <a:lnTo>
                  <a:pt x="1069771" y="368300"/>
                </a:lnTo>
                <a:lnTo>
                  <a:pt x="1078738" y="368300"/>
                </a:lnTo>
                <a:close/>
              </a:path>
              <a:path extrusionOk="0" h="1498600" w="1871344">
                <a:moveTo>
                  <a:pt x="1263002" y="251447"/>
                </a:moveTo>
                <a:lnTo>
                  <a:pt x="1261897" y="252907"/>
                </a:lnTo>
                <a:lnTo>
                  <a:pt x="1262214" y="254000"/>
                </a:lnTo>
                <a:lnTo>
                  <a:pt x="1263002" y="251447"/>
                </a:lnTo>
                <a:close/>
              </a:path>
              <a:path extrusionOk="0" h="1498600" w="1871344">
                <a:moveTo>
                  <a:pt x="1270647" y="241300"/>
                </a:moveTo>
                <a:lnTo>
                  <a:pt x="1266126" y="241300"/>
                </a:lnTo>
                <a:lnTo>
                  <a:pt x="1263002" y="251447"/>
                </a:lnTo>
                <a:lnTo>
                  <a:pt x="1270647" y="241300"/>
                </a:lnTo>
                <a:close/>
              </a:path>
              <a:path extrusionOk="0" h="1498600" w="1871344">
                <a:moveTo>
                  <a:pt x="1313408" y="318439"/>
                </a:moveTo>
                <a:lnTo>
                  <a:pt x="1304429" y="330200"/>
                </a:lnTo>
                <a:lnTo>
                  <a:pt x="1310335" y="330200"/>
                </a:lnTo>
                <a:lnTo>
                  <a:pt x="1313408" y="318439"/>
                </a:lnTo>
                <a:close/>
              </a:path>
              <a:path extrusionOk="0" h="1498600" w="1871344">
                <a:moveTo>
                  <a:pt x="1779778" y="0"/>
                </a:moveTo>
                <a:lnTo>
                  <a:pt x="1778609" y="0"/>
                </a:lnTo>
                <a:lnTo>
                  <a:pt x="1779206" y="1320"/>
                </a:lnTo>
                <a:lnTo>
                  <a:pt x="1779778" y="0"/>
                </a:lnTo>
                <a:close/>
              </a:path>
              <a:path extrusionOk="0" h="1498600" w="1871344">
                <a:moveTo>
                  <a:pt x="1863356" y="50800"/>
                </a:moveTo>
                <a:lnTo>
                  <a:pt x="1863077" y="38100"/>
                </a:lnTo>
                <a:lnTo>
                  <a:pt x="1854784" y="25400"/>
                </a:lnTo>
                <a:lnTo>
                  <a:pt x="1844459" y="12700"/>
                </a:lnTo>
                <a:lnTo>
                  <a:pt x="1838096" y="0"/>
                </a:lnTo>
                <a:lnTo>
                  <a:pt x="1790039" y="0"/>
                </a:lnTo>
                <a:lnTo>
                  <a:pt x="1784299" y="12700"/>
                </a:lnTo>
                <a:lnTo>
                  <a:pt x="1779206" y="1320"/>
                </a:lnTo>
                <a:lnTo>
                  <a:pt x="1774202" y="12700"/>
                </a:lnTo>
                <a:lnTo>
                  <a:pt x="1761490" y="12700"/>
                </a:lnTo>
                <a:lnTo>
                  <a:pt x="1762112" y="0"/>
                </a:lnTo>
                <a:lnTo>
                  <a:pt x="1754136" y="12700"/>
                </a:lnTo>
                <a:lnTo>
                  <a:pt x="1701330" y="12700"/>
                </a:lnTo>
                <a:lnTo>
                  <a:pt x="1689646" y="25400"/>
                </a:lnTo>
                <a:lnTo>
                  <a:pt x="1682775" y="25400"/>
                </a:lnTo>
                <a:lnTo>
                  <a:pt x="1674634" y="38100"/>
                </a:lnTo>
                <a:lnTo>
                  <a:pt x="1671840" y="25400"/>
                </a:lnTo>
                <a:lnTo>
                  <a:pt x="1667268" y="25400"/>
                </a:lnTo>
                <a:lnTo>
                  <a:pt x="1669453" y="38100"/>
                </a:lnTo>
                <a:lnTo>
                  <a:pt x="1652346" y="38100"/>
                </a:lnTo>
                <a:lnTo>
                  <a:pt x="1633766" y="50800"/>
                </a:lnTo>
                <a:lnTo>
                  <a:pt x="1618716" y="38100"/>
                </a:lnTo>
                <a:lnTo>
                  <a:pt x="1614944" y="50800"/>
                </a:lnTo>
                <a:lnTo>
                  <a:pt x="1619186" y="50800"/>
                </a:lnTo>
                <a:lnTo>
                  <a:pt x="1615427" y="63500"/>
                </a:lnTo>
                <a:lnTo>
                  <a:pt x="1609737" y="50800"/>
                </a:lnTo>
                <a:lnTo>
                  <a:pt x="1610296" y="63500"/>
                </a:lnTo>
                <a:lnTo>
                  <a:pt x="1595069" y="63500"/>
                </a:lnTo>
                <a:lnTo>
                  <a:pt x="1592503" y="50800"/>
                </a:lnTo>
                <a:lnTo>
                  <a:pt x="1580388" y="50800"/>
                </a:lnTo>
                <a:lnTo>
                  <a:pt x="1573276" y="63500"/>
                </a:lnTo>
                <a:lnTo>
                  <a:pt x="1581023" y="63500"/>
                </a:lnTo>
                <a:lnTo>
                  <a:pt x="1558074" y="76200"/>
                </a:lnTo>
                <a:lnTo>
                  <a:pt x="1533169" y="88900"/>
                </a:lnTo>
                <a:lnTo>
                  <a:pt x="1509331" y="101600"/>
                </a:lnTo>
                <a:lnTo>
                  <a:pt x="1489583" y="114300"/>
                </a:lnTo>
                <a:lnTo>
                  <a:pt x="1494104" y="127000"/>
                </a:lnTo>
                <a:lnTo>
                  <a:pt x="1483220" y="127000"/>
                </a:lnTo>
                <a:lnTo>
                  <a:pt x="1474711" y="139700"/>
                </a:lnTo>
                <a:lnTo>
                  <a:pt x="1452346" y="139700"/>
                </a:lnTo>
                <a:lnTo>
                  <a:pt x="1450060" y="152400"/>
                </a:lnTo>
                <a:lnTo>
                  <a:pt x="1444980" y="152400"/>
                </a:lnTo>
                <a:lnTo>
                  <a:pt x="1438287" y="165100"/>
                </a:lnTo>
                <a:lnTo>
                  <a:pt x="1437068" y="152400"/>
                </a:lnTo>
                <a:lnTo>
                  <a:pt x="1426591" y="152400"/>
                </a:lnTo>
                <a:lnTo>
                  <a:pt x="1426248" y="139700"/>
                </a:lnTo>
                <a:lnTo>
                  <a:pt x="1417129" y="152400"/>
                </a:lnTo>
                <a:lnTo>
                  <a:pt x="1414640" y="165100"/>
                </a:lnTo>
                <a:lnTo>
                  <a:pt x="1414475" y="165100"/>
                </a:lnTo>
                <a:lnTo>
                  <a:pt x="1412316" y="177800"/>
                </a:lnTo>
                <a:lnTo>
                  <a:pt x="1404670" y="177800"/>
                </a:lnTo>
                <a:lnTo>
                  <a:pt x="1403883" y="190500"/>
                </a:lnTo>
                <a:lnTo>
                  <a:pt x="1400009" y="190500"/>
                </a:lnTo>
                <a:lnTo>
                  <a:pt x="1394079" y="203200"/>
                </a:lnTo>
                <a:lnTo>
                  <a:pt x="1394561" y="190500"/>
                </a:lnTo>
                <a:lnTo>
                  <a:pt x="1385874" y="190500"/>
                </a:lnTo>
                <a:lnTo>
                  <a:pt x="1386382" y="177800"/>
                </a:lnTo>
                <a:lnTo>
                  <a:pt x="1367663" y="190500"/>
                </a:lnTo>
                <a:lnTo>
                  <a:pt x="1357363" y="190500"/>
                </a:lnTo>
                <a:lnTo>
                  <a:pt x="1348714" y="203200"/>
                </a:lnTo>
                <a:lnTo>
                  <a:pt x="1334985" y="203200"/>
                </a:lnTo>
                <a:lnTo>
                  <a:pt x="1339494" y="215900"/>
                </a:lnTo>
                <a:lnTo>
                  <a:pt x="1348511" y="215900"/>
                </a:lnTo>
                <a:lnTo>
                  <a:pt x="1356690" y="203200"/>
                </a:lnTo>
                <a:lnTo>
                  <a:pt x="1358734" y="203200"/>
                </a:lnTo>
                <a:lnTo>
                  <a:pt x="1362341" y="215900"/>
                </a:lnTo>
                <a:lnTo>
                  <a:pt x="1360830" y="215900"/>
                </a:lnTo>
                <a:lnTo>
                  <a:pt x="1356004" y="228600"/>
                </a:lnTo>
                <a:lnTo>
                  <a:pt x="1330096" y="228600"/>
                </a:lnTo>
                <a:lnTo>
                  <a:pt x="1316545" y="215900"/>
                </a:lnTo>
                <a:lnTo>
                  <a:pt x="1302194" y="228600"/>
                </a:lnTo>
                <a:lnTo>
                  <a:pt x="1289672" y="228600"/>
                </a:lnTo>
                <a:lnTo>
                  <a:pt x="1281569" y="241300"/>
                </a:lnTo>
                <a:lnTo>
                  <a:pt x="1277556" y="241300"/>
                </a:lnTo>
                <a:lnTo>
                  <a:pt x="1275295" y="254000"/>
                </a:lnTo>
                <a:lnTo>
                  <a:pt x="1277721" y="254000"/>
                </a:lnTo>
                <a:lnTo>
                  <a:pt x="1293114" y="241300"/>
                </a:lnTo>
                <a:lnTo>
                  <a:pt x="1288656" y="254000"/>
                </a:lnTo>
                <a:lnTo>
                  <a:pt x="1284630" y="266700"/>
                </a:lnTo>
                <a:lnTo>
                  <a:pt x="1277950" y="279400"/>
                </a:lnTo>
                <a:lnTo>
                  <a:pt x="1264958" y="279400"/>
                </a:lnTo>
                <a:lnTo>
                  <a:pt x="1267294" y="266700"/>
                </a:lnTo>
                <a:lnTo>
                  <a:pt x="1253680" y="266700"/>
                </a:lnTo>
                <a:lnTo>
                  <a:pt x="1261084" y="254000"/>
                </a:lnTo>
                <a:lnTo>
                  <a:pt x="1261897" y="252907"/>
                </a:lnTo>
                <a:lnTo>
                  <a:pt x="1258595" y="241300"/>
                </a:lnTo>
                <a:lnTo>
                  <a:pt x="1257554" y="254000"/>
                </a:lnTo>
                <a:lnTo>
                  <a:pt x="1249883" y="254000"/>
                </a:lnTo>
                <a:lnTo>
                  <a:pt x="1240688" y="266700"/>
                </a:lnTo>
                <a:lnTo>
                  <a:pt x="1235075" y="279400"/>
                </a:lnTo>
                <a:lnTo>
                  <a:pt x="1230223" y="266700"/>
                </a:lnTo>
                <a:lnTo>
                  <a:pt x="1229042" y="266700"/>
                </a:lnTo>
                <a:lnTo>
                  <a:pt x="1227543" y="279400"/>
                </a:lnTo>
                <a:lnTo>
                  <a:pt x="1223695" y="279400"/>
                </a:lnTo>
                <a:lnTo>
                  <a:pt x="1223022" y="266700"/>
                </a:lnTo>
                <a:lnTo>
                  <a:pt x="1198067" y="266700"/>
                </a:lnTo>
                <a:lnTo>
                  <a:pt x="1190853" y="279400"/>
                </a:lnTo>
                <a:lnTo>
                  <a:pt x="1209103" y="279400"/>
                </a:lnTo>
                <a:lnTo>
                  <a:pt x="1215555" y="292100"/>
                </a:lnTo>
                <a:lnTo>
                  <a:pt x="1177696" y="292100"/>
                </a:lnTo>
                <a:lnTo>
                  <a:pt x="1174292" y="304800"/>
                </a:lnTo>
                <a:lnTo>
                  <a:pt x="1145590" y="304800"/>
                </a:lnTo>
                <a:lnTo>
                  <a:pt x="1149019" y="317500"/>
                </a:lnTo>
                <a:lnTo>
                  <a:pt x="1147241" y="317500"/>
                </a:lnTo>
                <a:lnTo>
                  <a:pt x="1146517" y="330200"/>
                </a:lnTo>
                <a:lnTo>
                  <a:pt x="1144028" y="342900"/>
                </a:lnTo>
                <a:lnTo>
                  <a:pt x="1137945" y="330200"/>
                </a:lnTo>
                <a:lnTo>
                  <a:pt x="1127937" y="342900"/>
                </a:lnTo>
                <a:lnTo>
                  <a:pt x="1128864" y="342900"/>
                </a:lnTo>
                <a:lnTo>
                  <a:pt x="1130046" y="355600"/>
                </a:lnTo>
                <a:lnTo>
                  <a:pt x="1120825" y="355600"/>
                </a:lnTo>
                <a:lnTo>
                  <a:pt x="1120609" y="342900"/>
                </a:lnTo>
                <a:lnTo>
                  <a:pt x="1112685" y="355600"/>
                </a:lnTo>
                <a:lnTo>
                  <a:pt x="1107897" y="342900"/>
                </a:lnTo>
                <a:lnTo>
                  <a:pt x="1103566" y="342900"/>
                </a:lnTo>
                <a:lnTo>
                  <a:pt x="1098804" y="355600"/>
                </a:lnTo>
                <a:lnTo>
                  <a:pt x="1084707" y="355600"/>
                </a:lnTo>
                <a:lnTo>
                  <a:pt x="1088923" y="368300"/>
                </a:lnTo>
                <a:lnTo>
                  <a:pt x="1090930" y="368300"/>
                </a:lnTo>
                <a:lnTo>
                  <a:pt x="1089952" y="381000"/>
                </a:lnTo>
                <a:lnTo>
                  <a:pt x="1069708" y="381000"/>
                </a:lnTo>
                <a:lnTo>
                  <a:pt x="1068197" y="368300"/>
                </a:lnTo>
                <a:lnTo>
                  <a:pt x="1060945" y="368300"/>
                </a:lnTo>
                <a:lnTo>
                  <a:pt x="1050188" y="393700"/>
                </a:lnTo>
                <a:lnTo>
                  <a:pt x="1042835" y="393700"/>
                </a:lnTo>
                <a:lnTo>
                  <a:pt x="1037590" y="406400"/>
                </a:lnTo>
                <a:lnTo>
                  <a:pt x="1034757" y="393700"/>
                </a:lnTo>
                <a:lnTo>
                  <a:pt x="1032433" y="393700"/>
                </a:lnTo>
                <a:lnTo>
                  <a:pt x="1032065" y="385432"/>
                </a:lnTo>
                <a:lnTo>
                  <a:pt x="1021473" y="406400"/>
                </a:lnTo>
                <a:lnTo>
                  <a:pt x="1018019" y="393700"/>
                </a:lnTo>
                <a:lnTo>
                  <a:pt x="1006538" y="393700"/>
                </a:lnTo>
                <a:lnTo>
                  <a:pt x="998397" y="406400"/>
                </a:lnTo>
                <a:lnTo>
                  <a:pt x="991958" y="419100"/>
                </a:lnTo>
                <a:lnTo>
                  <a:pt x="984719" y="419100"/>
                </a:lnTo>
                <a:lnTo>
                  <a:pt x="974204" y="431800"/>
                </a:lnTo>
                <a:lnTo>
                  <a:pt x="974026" y="431800"/>
                </a:lnTo>
                <a:lnTo>
                  <a:pt x="971918" y="444500"/>
                </a:lnTo>
                <a:lnTo>
                  <a:pt x="950163" y="444500"/>
                </a:lnTo>
                <a:lnTo>
                  <a:pt x="940384" y="457200"/>
                </a:lnTo>
                <a:lnTo>
                  <a:pt x="932942" y="469900"/>
                </a:lnTo>
                <a:lnTo>
                  <a:pt x="915327" y="457200"/>
                </a:lnTo>
                <a:lnTo>
                  <a:pt x="914654" y="469900"/>
                </a:lnTo>
                <a:lnTo>
                  <a:pt x="921270" y="469900"/>
                </a:lnTo>
                <a:lnTo>
                  <a:pt x="926706" y="482600"/>
                </a:lnTo>
                <a:lnTo>
                  <a:pt x="922464" y="482600"/>
                </a:lnTo>
                <a:lnTo>
                  <a:pt x="915797" y="495300"/>
                </a:lnTo>
                <a:lnTo>
                  <a:pt x="911034" y="495300"/>
                </a:lnTo>
                <a:lnTo>
                  <a:pt x="906881" y="482600"/>
                </a:lnTo>
                <a:lnTo>
                  <a:pt x="902106" y="482600"/>
                </a:lnTo>
                <a:lnTo>
                  <a:pt x="900188" y="495300"/>
                </a:lnTo>
                <a:lnTo>
                  <a:pt x="896594" y="495300"/>
                </a:lnTo>
                <a:lnTo>
                  <a:pt x="889647" y="508000"/>
                </a:lnTo>
                <a:lnTo>
                  <a:pt x="873175" y="508000"/>
                </a:lnTo>
                <a:lnTo>
                  <a:pt x="876414" y="495300"/>
                </a:lnTo>
                <a:lnTo>
                  <a:pt x="879411" y="482600"/>
                </a:lnTo>
                <a:lnTo>
                  <a:pt x="871270" y="482600"/>
                </a:lnTo>
                <a:lnTo>
                  <a:pt x="873023" y="495300"/>
                </a:lnTo>
                <a:lnTo>
                  <a:pt x="850912" y="520700"/>
                </a:lnTo>
                <a:lnTo>
                  <a:pt x="852716" y="533400"/>
                </a:lnTo>
                <a:lnTo>
                  <a:pt x="837336" y="533400"/>
                </a:lnTo>
                <a:lnTo>
                  <a:pt x="837679" y="546100"/>
                </a:lnTo>
                <a:lnTo>
                  <a:pt x="838517" y="558800"/>
                </a:lnTo>
                <a:lnTo>
                  <a:pt x="819810" y="558800"/>
                </a:lnTo>
                <a:lnTo>
                  <a:pt x="812126" y="571500"/>
                </a:lnTo>
                <a:lnTo>
                  <a:pt x="809840" y="571500"/>
                </a:lnTo>
                <a:lnTo>
                  <a:pt x="792657" y="584200"/>
                </a:lnTo>
                <a:lnTo>
                  <a:pt x="792492" y="584200"/>
                </a:lnTo>
                <a:lnTo>
                  <a:pt x="790930" y="596900"/>
                </a:lnTo>
                <a:lnTo>
                  <a:pt x="789927" y="609600"/>
                </a:lnTo>
                <a:lnTo>
                  <a:pt x="782688" y="609600"/>
                </a:lnTo>
                <a:lnTo>
                  <a:pt x="790321" y="596900"/>
                </a:lnTo>
                <a:lnTo>
                  <a:pt x="786866" y="596900"/>
                </a:lnTo>
                <a:lnTo>
                  <a:pt x="781126" y="609600"/>
                </a:lnTo>
                <a:lnTo>
                  <a:pt x="776719" y="609600"/>
                </a:lnTo>
                <a:lnTo>
                  <a:pt x="776249" y="596900"/>
                </a:lnTo>
                <a:lnTo>
                  <a:pt x="783793" y="596900"/>
                </a:lnTo>
                <a:lnTo>
                  <a:pt x="770991" y="584200"/>
                </a:lnTo>
                <a:lnTo>
                  <a:pt x="767562" y="596900"/>
                </a:lnTo>
                <a:lnTo>
                  <a:pt x="763473" y="596900"/>
                </a:lnTo>
                <a:lnTo>
                  <a:pt x="763117" y="597217"/>
                </a:lnTo>
                <a:lnTo>
                  <a:pt x="763117" y="622300"/>
                </a:lnTo>
                <a:lnTo>
                  <a:pt x="750341" y="622300"/>
                </a:lnTo>
                <a:lnTo>
                  <a:pt x="751687" y="609600"/>
                </a:lnTo>
                <a:lnTo>
                  <a:pt x="758761" y="609600"/>
                </a:lnTo>
                <a:lnTo>
                  <a:pt x="763117" y="622300"/>
                </a:lnTo>
                <a:lnTo>
                  <a:pt x="763117" y="597217"/>
                </a:lnTo>
                <a:lnTo>
                  <a:pt x="748728" y="609600"/>
                </a:lnTo>
                <a:lnTo>
                  <a:pt x="756031" y="596900"/>
                </a:lnTo>
                <a:lnTo>
                  <a:pt x="726643" y="596900"/>
                </a:lnTo>
                <a:lnTo>
                  <a:pt x="738797" y="609600"/>
                </a:lnTo>
                <a:lnTo>
                  <a:pt x="748601" y="609600"/>
                </a:lnTo>
                <a:lnTo>
                  <a:pt x="749960" y="622300"/>
                </a:lnTo>
                <a:lnTo>
                  <a:pt x="740702" y="622300"/>
                </a:lnTo>
                <a:lnTo>
                  <a:pt x="738416" y="635000"/>
                </a:lnTo>
                <a:lnTo>
                  <a:pt x="733844" y="622300"/>
                </a:lnTo>
                <a:lnTo>
                  <a:pt x="729678" y="622300"/>
                </a:lnTo>
                <a:lnTo>
                  <a:pt x="725449" y="635000"/>
                </a:lnTo>
                <a:lnTo>
                  <a:pt x="720686" y="635000"/>
                </a:lnTo>
                <a:lnTo>
                  <a:pt x="712495" y="622300"/>
                </a:lnTo>
                <a:lnTo>
                  <a:pt x="710171" y="635000"/>
                </a:lnTo>
                <a:lnTo>
                  <a:pt x="711174" y="635000"/>
                </a:lnTo>
                <a:lnTo>
                  <a:pt x="711492" y="647700"/>
                </a:lnTo>
                <a:lnTo>
                  <a:pt x="694436" y="647700"/>
                </a:lnTo>
                <a:lnTo>
                  <a:pt x="691197" y="660400"/>
                </a:lnTo>
                <a:lnTo>
                  <a:pt x="681710" y="660400"/>
                </a:lnTo>
                <a:lnTo>
                  <a:pt x="674763" y="673100"/>
                </a:lnTo>
                <a:lnTo>
                  <a:pt x="668997" y="685800"/>
                </a:lnTo>
                <a:lnTo>
                  <a:pt x="663092" y="698500"/>
                </a:lnTo>
                <a:lnTo>
                  <a:pt x="657682" y="698500"/>
                </a:lnTo>
                <a:lnTo>
                  <a:pt x="656259" y="685800"/>
                </a:lnTo>
                <a:lnTo>
                  <a:pt x="653719" y="685800"/>
                </a:lnTo>
                <a:lnTo>
                  <a:pt x="653554" y="698500"/>
                </a:lnTo>
                <a:lnTo>
                  <a:pt x="649020" y="698500"/>
                </a:lnTo>
                <a:lnTo>
                  <a:pt x="651268" y="711200"/>
                </a:lnTo>
                <a:lnTo>
                  <a:pt x="652792" y="711200"/>
                </a:lnTo>
                <a:lnTo>
                  <a:pt x="650430" y="723900"/>
                </a:lnTo>
                <a:lnTo>
                  <a:pt x="622820" y="723900"/>
                </a:lnTo>
                <a:lnTo>
                  <a:pt x="616254" y="736600"/>
                </a:lnTo>
                <a:lnTo>
                  <a:pt x="612190" y="736600"/>
                </a:lnTo>
                <a:lnTo>
                  <a:pt x="607834" y="723900"/>
                </a:lnTo>
                <a:lnTo>
                  <a:pt x="602805" y="736600"/>
                </a:lnTo>
                <a:lnTo>
                  <a:pt x="599960" y="749300"/>
                </a:lnTo>
                <a:lnTo>
                  <a:pt x="598144" y="762000"/>
                </a:lnTo>
                <a:lnTo>
                  <a:pt x="596188" y="774700"/>
                </a:lnTo>
                <a:lnTo>
                  <a:pt x="587336" y="774700"/>
                </a:lnTo>
                <a:lnTo>
                  <a:pt x="590626" y="787400"/>
                </a:lnTo>
                <a:lnTo>
                  <a:pt x="590638" y="800100"/>
                </a:lnTo>
                <a:lnTo>
                  <a:pt x="589000" y="812800"/>
                </a:lnTo>
                <a:lnTo>
                  <a:pt x="603542" y="812800"/>
                </a:lnTo>
                <a:lnTo>
                  <a:pt x="593852" y="825500"/>
                </a:lnTo>
                <a:lnTo>
                  <a:pt x="588937" y="825500"/>
                </a:lnTo>
                <a:lnTo>
                  <a:pt x="587540" y="812800"/>
                </a:lnTo>
                <a:lnTo>
                  <a:pt x="587095" y="825500"/>
                </a:lnTo>
                <a:lnTo>
                  <a:pt x="578624" y="825500"/>
                </a:lnTo>
                <a:lnTo>
                  <a:pt x="576059" y="812800"/>
                </a:lnTo>
                <a:lnTo>
                  <a:pt x="574725" y="800100"/>
                </a:lnTo>
                <a:lnTo>
                  <a:pt x="581914" y="800100"/>
                </a:lnTo>
                <a:lnTo>
                  <a:pt x="585533" y="812800"/>
                </a:lnTo>
                <a:lnTo>
                  <a:pt x="583933" y="800100"/>
                </a:lnTo>
                <a:lnTo>
                  <a:pt x="581787" y="787400"/>
                </a:lnTo>
                <a:lnTo>
                  <a:pt x="574916" y="787400"/>
                </a:lnTo>
                <a:lnTo>
                  <a:pt x="574840" y="785520"/>
                </a:lnTo>
                <a:lnTo>
                  <a:pt x="573557" y="783958"/>
                </a:lnTo>
                <a:lnTo>
                  <a:pt x="570090" y="784288"/>
                </a:lnTo>
                <a:lnTo>
                  <a:pt x="572046" y="785012"/>
                </a:lnTo>
                <a:lnTo>
                  <a:pt x="573493" y="786345"/>
                </a:lnTo>
                <a:lnTo>
                  <a:pt x="574586" y="787400"/>
                </a:lnTo>
                <a:lnTo>
                  <a:pt x="563854" y="787400"/>
                </a:lnTo>
                <a:lnTo>
                  <a:pt x="563854" y="800100"/>
                </a:lnTo>
                <a:lnTo>
                  <a:pt x="560781" y="812800"/>
                </a:lnTo>
                <a:lnTo>
                  <a:pt x="555929" y="812800"/>
                </a:lnTo>
                <a:lnTo>
                  <a:pt x="555599" y="800100"/>
                </a:lnTo>
                <a:lnTo>
                  <a:pt x="563854" y="800100"/>
                </a:lnTo>
                <a:lnTo>
                  <a:pt x="563854" y="787400"/>
                </a:lnTo>
                <a:lnTo>
                  <a:pt x="558723" y="787400"/>
                </a:lnTo>
                <a:lnTo>
                  <a:pt x="533463" y="800100"/>
                </a:lnTo>
                <a:lnTo>
                  <a:pt x="531723" y="812800"/>
                </a:lnTo>
                <a:lnTo>
                  <a:pt x="529971" y="838200"/>
                </a:lnTo>
                <a:lnTo>
                  <a:pt x="525665" y="850900"/>
                </a:lnTo>
                <a:lnTo>
                  <a:pt x="516242" y="876300"/>
                </a:lnTo>
                <a:lnTo>
                  <a:pt x="513422" y="863600"/>
                </a:lnTo>
                <a:lnTo>
                  <a:pt x="508749" y="850900"/>
                </a:lnTo>
                <a:lnTo>
                  <a:pt x="496506" y="850900"/>
                </a:lnTo>
                <a:lnTo>
                  <a:pt x="505129" y="838200"/>
                </a:lnTo>
                <a:lnTo>
                  <a:pt x="510184" y="838200"/>
                </a:lnTo>
                <a:lnTo>
                  <a:pt x="514832" y="825500"/>
                </a:lnTo>
                <a:lnTo>
                  <a:pt x="515239" y="824788"/>
                </a:lnTo>
                <a:lnTo>
                  <a:pt x="512495" y="812800"/>
                </a:lnTo>
                <a:lnTo>
                  <a:pt x="501129" y="838200"/>
                </a:lnTo>
                <a:lnTo>
                  <a:pt x="494322" y="825500"/>
                </a:lnTo>
                <a:lnTo>
                  <a:pt x="491426" y="838200"/>
                </a:lnTo>
                <a:lnTo>
                  <a:pt x="483235" y="838200"/>
                </a:lnTo>
                <a:lnTo>
                  <a:pt x="490080" y="850900"/>
                </a:lnTo>
                <a:lnTo>
                  <a:pt x="487070" y="850900"/>
                </a:lnTo>
                <a:lnTo>
                  <a:pt x="479971" y="863600"/>
                </a:lnTo>
                <a:lnTo>
                  <a:pt x="474586" y="876300"/>
                </a:lnTo>
                <a:lnTo>
                  <a:pt x="471182" y="876300"/>
                </a:lnTo>
                <a:lnTo>
                  <a:pt x="469734" y="863600"/>
                </a:lnTo>
                <a:lnTo>
                  <a:pt x="471347" y="863600"/>
                </a:lnTo>
                <a:lnTo>
                  <a:pt x="477100" y="850900"/>
                </a:lnTo>
                <a:lnTo>
                  <a:pt x="468160" y="863600"/>
                </a:lnTo>
                <a:lnTo>
                  <a:pt x="468388" y="876300"/>
                </a:lnTo>
                <a:lnTo>
                  <a:pt x="464070" y="883234"/>
                </a:lnTo>
                <a:lnTo>
                  <a:pt x="463219" y="876300"/>
                </a:lnTo>
                <a:lnTo>
                  <a:pt x="459867" y="889000"/>
                </a:lnTo>
                <a:lnTo>
                  <a:pt x="446214" y="889000"/>
                </a:lnTo>
                <a:lnTo>
                  <a:pt x="416941" y="914400"/>
                </a:lnTo>
                <a:lnTo>
                  <a:pt x="407606" y="927100"/>
                </a:lnTo>
                <a:lnTo>
                  <a:pt x="408635" y="939800"/>
                </a:lnTo>
                <a:lnTo>
                  <a:pt x="401180" y="939800"/>
                </a:lnTo>
                <a:lnTo>
                  <a:pt x="396595" y="927100"/>
                </a:lnTo>
                <a:lnTo>
                  <a:pt x="393852" y="927100"/>
                </a:lnTo>
                <a:lnTo>
                  <a:pt x="409028" y="990600"/>
                </a:lnTo>
                <a:lnTo>
                  <a:pt x="398716" y="977900"/>
                </a:lnTo>
                <a:lnTo>
                  <a:pt x="384797" y="965200"/>
                </a:lnTo>
                <a:lnTo>
                  <a:pt x="373697" y="952500"/>
                </a:lnTo>
                <a:lnTo>
                  <a:pt x="373418" y="950569"/>
                </a:lnTo>
                <a:lnTo>
                  <a:pt x="395363" y="966177"/>
                </a:lnTo>
                <a:lnTo>
                  <a:pt x="379691" y="932649"/>
                </a:lnTo>
                <a:lnTo>
                  <a:pt x="382371" y="946289"/>
                </a:lnTo>
                <a:lnTo>
                  <a:pt x="378358" y="948080"/>
                </a:lnTo>
                <a:lnTo>
                  <a:pt x="373303" y="949807"/>
                </a:lnTo>
                <a:lnTo>
                  <a:pt x="371894" y="939800"/>
                </a:lnTo>
                <a:lnTo>
                  <a:pt x="366649" y="939800"/>
                </a:lnTo>
                <a:lnTo>
                  <a:pt x="360299" y="952500"/>
                </a:lnTo>
                <a:lnTo>
                  <a:pt x="356387" y="965200"/>
                </a:lnTo>
                <a:lnTo>
                  <a:pt x="374535" y="965200"/>
                </a:lnTo>
                <a:lnTo>
                  <a:pt x="376021" y="977900"/>
                </a:lnTo>
                <a:lnTo>
                  <a:pt x="346481" y="977900"/>
                </a:lnTo>
                <a:lnTo>
                  <a:pt x="352082" y="990600"/>
                </a:lnTo>
                <a:lnTo>
                  <a:pt x="355320" y="990600"/>
                </a:lnTo>
                <a:lnTo>
                  <a:pt x="353720" y="1003300"/>
                </a:lnTo>
                <a:lnTo>
                  <a:pt x="350291" y="990600"/>
                </a:lnTo>
                <a:lnTo>
                  <a:pt x="344373" y="990600"/>
                </a:lnTo>
                <a:lnTo>
                  <a:pt x="338836" y="977900"/>
                </a:lnTo>
                <a:lnTo>
                  <a:pt x="336537" y="977900"/>
                </a:lnTo>
                <a:lnTo>
                  <a:pt x="338823" y="1016000"/>
                </a:lnTo>
                <a:lnTo>
                  <a:pt x="336778" y="1003300"/>
                </a:lnTo>
                <a:lnTo>
                  <a:pt x="331127" y="1003300"/>
                </a:lnTo>
                <a:lnTo>
                  <a:pt x="323850" y="990600"/>
                </a:lnTo>
                <a:lnTo>
                  <a:pt x="316979" y="990600"/>
                </a:lnTo>
                <a:lnTo>
                  <a:pt x="312115" y="1003300"/>
                </a:lnTo>
                <a:lnTo>
                  <a:pt x="305104" y="1016000"/>
                </a:lnTo>
                <a:lnTo>
                  <a:pt x="306933" y="1041400"/>
                </a:lnTo>
                <a:lnTo>
                  <a:pt x="309156" y="1054100"/>
                </a:lnTo>
                <a:lnTo>
                  <a:pt x="303314" y="1066800"/>
                </a:lnTo>
                <a:lnTo>
                  <a:pt x="299758" y="1054100"/>
                </a:lnTo>
                <a:lnTo>
                  <a:pt x="292773" y="1054100"/>
                </a:lnTo>
                <a:lnTo>
                  <a:pt x="284162" y="1041400"/>
                </a:lnTo>
                <a:lnTo>
                  <a:pt x="275717" y="1041400"/>
                </a:lnTo>
                <a:lnTo>
                  <a:pt x="281851" y="1054100"/>
                </a:lnTo>
                <a:lnTo>
                  <a:pt x="289839" y="1079500"/>
                </a:lnTo>
                <a:lnTo>
                  <a:pt x="295605" y="1104900"/>
                </a:lnTo>
                <a:lnTo>
                  <a:pt x="295059" y="1117600"/>
                </a:lnTo>
                <a:lnTo>
                  <a:pt x="287312" y="1117600"/>
                </a:lnTo>
                <a:lnTo>
                  <a:pt x="282740" y="1143000"/>
                </a:lnTo>
                <a:lnTo>
                  <a:pt x="276974" y="1117600"/>
                </a:lnTo>
                <a:lnTo>
                  <a:pt x="271386" y="1092200"/>
                </a:lnTo>
                <a:lnTo>
                  <a:pt x="267106" y="1066800"/>
                </a:lnTo>
                <a:lnTo>
                  <a:pt x="265290" y="1054100"/>
                </a:lnTo>
                <a:lnTo>
                  <a:pt x="240868" y="1054100"/>
                </a:lnTo>
                <a:lnTo>
                  <a:pt x="246608" y="1041400"/>
                </a:lnTo>
                <a:lnTo>
                  <a:pt x="236804" y="1041400"/>
                </a:lnTo>
                <a:lnTo>
                  <a:pt x="230606" y="1054100"/>
                </a:lnTo>
                <a:lnTo>
                  <a:pt x="224701" y="1054100"/>
                </a:lnTo>
                <a:lnTo>
                  <a:pt x="228841" y="1066800"/>
                </a:lnTo>
                <a:lnTo>
                  <a:pt x="227533" y="1079500"/>
                </a:lnTo>
                <a:lnTo>
                  <a:pt x="225882" y="1079500"/>
                </a:lnTo>
                <a:lnTo>
                  <a:pt x="228993" y="1092200"/>
                </a:lnTo>
                <a:lnTo>
                  <a:pt x="240652" y="1054100"/>
                </a:lnTo>
                <a:lnTo>
                  <a:pt x="247738" y="1066800"/>
                </a:lnTo>
                <a:lnTo>
                  <a:pt x="251193" y="1079500"/>
                </a:lnTo>
                <a:lnTo>
                  <a:pt x="249491" y="1104900"/>
                </a:lnTo>
                <a:lnTo>
                  <a:pt x="241096" y="1117600"/>
                </a:lnTo>
                <a:lnTo>
                  <a:pt x="235178" y="1104900"/>
                </a:lnTo>
                <a:lnTo>
                  <a:pt x="229590" y="1104900"/>
                </a:lnTo>
                <a:lnTo>
                  <a:pt x="224764" y="1092200"/>
                </a:lnTo>
                <a:lnTo>
                  <a:pt x="220751" y="1092200"/>
                </a:lnTo>
                <a:lnTo>
                  <a:pt x="217881" y="1104900"/>
                </a:lnTo>
                <a:lnTo>
                  <a:pt x="210312" y="1104900"/>
                </a:lnTo>
                <a:lnTo>
                  <a:pt x="210820" y="1092200"/>
                </a:lnTo>
                <a:lnTo>
                  <a:pt x="205524" y="1104900"/>
                </a:lnTo>
                <a:lnTo>
                  <a:pt x="204203" y="1117600"/>
                </a:lnTo>
                <a:lnTo>
                  <a:pt x="201422" y="1117600"/>
                </a:lnTo>
                <a:lnTo>
                  <a:pt x="191693" y="1130300"/>
                </a:lnTo>
                <a:lnTo>
                  <a:pt x="173520" y="1130300"/>
                </a:lnTo>
                <a:lnTo>
                  <a:pt x="190017" y="1143000"/>
                </a:lnTo>
                <a:lnTo>
                  <a:pt x="209321" y="1155700"/>
                </a:lnTo>
                <a:lnTo>
                  <a:pt x="226339" y="1168400"/>
                </a:lnTo>
                <a:lnTo>
                  <a:pt x="235966" y="1181100"/>
                </a:lnTo>
                <a:lnTo>
                  <a:pt x="219456" y="1181100"/>
                </a:lnTo>
                <a:lnTo>
                  <a:pt x="207098" y="1193800"/>
                </a:lnTo>
                <a:lnTo>
                  <a:pt x="197269" y="1193800"/>
                </a:lnTo>
                <a:lnTo>
                  <a:pt x="188353" y="1181100"/>
                </a:lnTo>
                <a:lnTo>
                  <a:pt x="182435" y="1168400"/>
                </a:lnTo>
                <a:lnTo>
                  <a:pt x="176923" y="1155700"/>
                </a:lnTo>
                <a:lnTo>
                  <a:pt x="172008" y="1155700"/>
                </a:lnTo>
                <a:lnTo>
                  <a:pt x="172681" y="1168400"/>
                </a:lnTo>
                <a:lnTo>
                  <a:pt x="160769" y="1168400"/>
                </a:lnTo>
                <a:lnTo>
                  <a:pt x="157187" y="1181100"/>
                </a:lnTo>
                <a:lnTo>
                  <a:pt x="161251" y="1181100"/>
                </a:lnTo>
                <a:lnTo>
                  <a:pt x="157137" y="1193800"/>
                </a:lnTo>
                <a:lnTo>
                  <a:pt x="146646" y="1193800"/>
                </a:lnTo>
                <a:lnTo>
                  <a:pt x="153390" y="1206500"/>
                </a:lnTo>
                <a:lnTo>
                  <a:pt x="158330" y="1219200"/>
                </a:lnTo>
                <a:lnTo>
                  <a:pt x="160693" y="1231900"/>
                </a:lnTo>
                <a:lnTo>
                  <a:pt x="149428" y="1231900"/>
                </a:lnTo>
                <a:lnTo>
                  <a:pt x="138061" y="1244600"/>
                </a:lnTo>
                <a:lnTo>
                  <a:pt x="127546" y="1244600"/>
                </a:lnTo>
                <a:lnTo>
                  <a:pt x="117538" y="1257300"/>
                </a:lnTo>
                <a:lnTo>
                  <a:pt x="107670" y="1270000"/>
                </a:lnTo>
                <a:lnTo>
                  <a:pt x="94068" y="1270000"/>
                </a:lnTo>
                <a:lnTo>
                  <a:pt x="94018" y="1270165"/>
                </a:lnTo>
                <a:lnTo>
                  <a:pt x="102781" y="1282700"/>
                </a:lnTo>
                <a:lnTo>
                  <a:pt x="107937" y="1295400"/>
                </a:lnTo>
                <a:lnTo>
                  <a:pt x="109143" y="1308100"/>
                </a:lnTo>
                <a:lnTo>
                  <a:pt x="106172" y="1333500"/>
                </a:lnTo>
                <a:lnTo>
                  <a:pt x="93014" y="1333500"/>
                </a:lnTo>
                <a:lnTo>
                  <a:pt x="93014" y="1384300"/>
                </a:lnTo>
                <a:lnTo>
                  <a:pt x="90106" y="1397000"/>
                </a:lnTo>
                <a:lnTo>
                  <a:pt x="85267" y="1397000"/>
                </a:lnTo>
                <a:lnTo>
                  <a:pt x="93014" y="1384300"/>
                </a:lnTo>
                <a:lnTo>
                  <a:pt x="93014" y="1333500"/>
                </a:lnTo>
                <a:lnTo>
                  <a:pt x="92341" y="1333500"/>
                </a:lnTo>
                <a:lnTo>
                  <a:pt x="83693" y="1346200"/>
                </a:lnTo>
                <a:lnTo>
                  <a:pt x="84912" y="1358900"/>
                </a:lnTo>
                <a:lnTo>
                  <a:pt x="85420" y="1371600"/>
                </a:lnTo>
                <a:lnTo>
                  <a:pt x="74663" y="1384300"/>
                </a:lnTo>
                <a:lnTo>
                  <a:pt x="58293" y="1384300"/>
                </a:lnTo>
                <a:lnTo>
                  <a:pt x="53035" y="1371600"/>
                </a:lnTo>
                <a:lnTo>
                  <a:pt x="47574" y="1371600"/>
                </a:lnTo>
                <a:lnTo>
                  <a:pt x="52628" y="1358900"/>
                </a:lnTo>
                <a:lnTo>
                  <a:pt x="59423" y="1358900"/>
                </a:lnTo>
                <a:lnTo>
                  <a:pt x="60172" y="1357490"/>
                </a:lnTo>
                <a:lnTo>
                  <a:pt x="59778" y="1346200"/>
                </a:lnTo>
                <a:lnTo>
                  <a:pt x="60756" y="1342364"/>
                </a:lnTo>
                <a:lnTo>
                  <a:pt x="57302" y="1346200"/>
                </a:lnTo>
                <a:lnTo>
                  <a:pt x="43700" y="1358900"/>
                </a:lnTo>
                <a:lnTo>
                  <a:pt x="28384" y="1384300"/>
                </a:lnTo>
                <a:lnTo>
                  <a:pt x="11772" y="1397000"/>
                </a:lnTo>
                <a:lnTo>
                  <a:pt x="12280" y="1397000"/>
                </a:lnTo>
                <a:lnTo>
                  <a:pt x="11049" y="1409700"/>
                </a:lnTo>
                <a:lnTo>
                  <a:pt x="17068" y="1409700"/>
                </a:lnTo>
                <a:lnTo>
                  <a:pt x="20421" y="1397000"/>
                </a:lnTo>
                <a:lnTo>
                  <a:pt x="25908" y="1397000"/>
                </a:lnTo>
                <a:lnTo>
                  <a:pt x="27000" y="1409700"/>
                </a:lnTo>
                <a:lnTo>
                  <a:pt x="31737" y="1409700"/>
                </a:lnTo>
                <a:lnTo>
                  <a:pt x="31242" y="1422400"/>
                </a:lnTo>
                <a:lnTo>
                  <a:pt x="30238" y="1435100"/>
                </a:lnTo>
                <a:lnTo>
                  <a:pt x="27101" y="1447800"/>
                </a:lnTo>
                <a:lnTo>
                  <a:pt x="19532" y="1447800"/>
                </a:lnTo>
                <a:lnTo>
                  <a:pt x="18529" y="1435100"/>
                </a:lnTo>
                <a:lnTo>
                  <a:pt x="14998" y="1435100"/>
                </a:lnTo>
                <a:lnTo>
                  <a:pt x="6629" y="1447800"/>
                </a:lnTo>
                <a:lnTo>
                  <a:pt x="0" y="1447800"/>
                </a:lnTo>
                <a:lnTo>
                  <a:pt x="1689" y="1460500"/>
                </a:lnTo>
                <a:lnTo>
                  <a:pt x="15062" y="1460500"/>
                </a:lnTo>
                <a:lnTo>
                  <a:pt x="15468" y="1473200"/>
                </a:lnTo>
                <a:lnTo>
                  <a:pt x="15824" y="1473200"/>
                </a:lnTo>
                <a:lnTo>
                  <a:pt x="14224" y="1485900"/>
                </a:lnTo>
                <a:lnTo>
                  <a:pt x="8763" y="1498600"/>
                </a:lnTo>
                <a:lnTo>
                  <a:pt x="27114" y="1498600"/>
                </a:lnTo>
                <a:lnTo>
                  <a:pt x="21120" y="1485900"/>
                </a:lnTo>
                <a:lnTo>
                  <a:pt x="25984" y="1473200"/>
                </a:lnTo>
                <a:lnTo>
                  <a:pt x="30200" y="1473200"/>
                </a:lnTo>
                <a:lnTo>
                  <a:pt x="22263" y="1460500"/>
                </a:lnTo>
                <a:lnTo>
                  <a:pt x="47574" y="1460500"/>
                </a:lnTo>
                <a:lnTo>
                  <a:pt x="56934" y="1460500"/>
                </a:lnTo>
                <a:lnTo>
                  <a:pt x="53936" y="1450289"/>
                </a:lnTo>
                <a:lnTo>
                  <a:pt x="55486" y="1447800"/>
                </a:lnTo>
                <a:lnTo>
                  <a:pt x="53200" y="1447800"/>
                </a:lnTo>
                <a:lnTo>
                  <a:pt x="44678" y="1447800"/>
                </a:lnTo>
                <a:lnTo>
                  <a:pt x="43332" y="1435100"/>
                </a:lnTo>
                <a:lnTo>
                  <a:pt x="45402" y="1422400"/>
                </a:lnTo>
                <a:lnTo>
                  <a:pt x="48298" y="1422400"/>
                </a:lnTo>
                <a:lnTo>
                  <a:pt x="49466" y="1409700"/>
                </a:lnTo>
                <a:lnTo>
                  <a:pt x="54991" y="1409700"/>
                </a:lnTo>
                <a:lnTo>
                  <a:pt x="51917" y="1422400"/>
                </a:lnTo>
                <a:lnTo>
                  <a:pt x="57835" y="1422400"/>
                </a:lnTo>
                <a:lnTo>
                  <a:pt x="56718" y="1409700"/>
                </a:lnTo>
                <a:lnTo>
                  <a:pt x="72440" y="1409700"/>
                </a:lnTo>
                <a:lnTo>
                  <a:pt x="74002" y="1409700"/>
                </a:lnTo>
                <a:lnTo>
                  <a:pt x="75730" y="1409700"/>
                </a:lnTo>
                <a:lnTo>
                  <a:pt x="75615" y="1422400"/>
                </a:lnTo>
                <a:lnTo>
                  <a:pt x="84086" y="1409700"/>
                </a:lnTo>
                <a:lnTo>
                  <a:pt x="90716" y="1397000"/>
                </a:lnTo>
                <a:lnTo>
                  <a:pt x="100457" y="1397000"/>
                </a:lnTo>
                <a:lnTo>
                  <a:pt x="102323" y="1384300"/>
                </a:lnTo>
                <a:lnTo>
                  <a:pt x="104863" y="1384300"/>
                </a:lnTo>
                <a:lnTo>
                  <a:pt x="105270" y="1371600"/>
                </a:lnTo>
                <a:lnTo>
                  <a:pt x="110121" y="1371600"/>
                </a:lnTo>
                <a:lnTo>
                  <a:pt x="112242" y="1358900"/>
                </a:lnTo>
                <a:lnTo>
                  <a:pt x="116484" y="1358900"/>
                </a:lnTo>
                <a:lnTo>
                  <a:pt x="125285" y="1346200"/>
                </a:lnTo>
                <a:lnTo>
                  <a:pt x="132918" y="1333500"/>
                </a:lnTo>
                <a:lnTo>
                  <a:pt x="143306" y="1320800"/>
                </a:lnTo>
                <a:lnTo>
                  <a:pt x="160362" y="1308100"/>
                </a:lnTo>
                <a:lnTo>
                  <a:pt x="162356" y="1295400"/>
                </a:lnTo>
                <a:lnTo>
                  <a:pt x="168910" y="1295400"/>
                </a:lnTo>
                <a:lnTo>
                  <a:pt x="174917" y="1282700"/>
                </a:lnTo>
                <a:lnTo>
                  <a:pt x="196113" y="1282700"/>
                </a:lnTo>
                <a:lnTo>
                  <a:pt x="202450" y="1270000"/>
                </a:lnTo>
                <a:lnTo>
                  <a:pt x="218732" y="1270000"/>
                </a:lnTo>
                <a:lnTo>
                  <a:pt x="230441" y="1257300"/>
                </a:lnTo>
                <a:lnTo>
                  <a:pt x="240271" y="1231900"/>
                </a:lnTo>
                <a:lnTo>
                  <a:pt x="249961" y="1231900"/>
                </a:lnTo>
                <a:lnTo>
                  <a:pt x="242214" y="1219200"/>
                </a:lnTo>
                <a:lnTo>
                  <a:pt x="247548" y="1206500"/>
                </a:lnTo>
                <a:lnTo>
                  <a:pt x="252310" y="1206500"/>
                </a:lnTo>
                <a:lnTo>
                  <a:pt x="256781" y="1193800"/>
                </a:lnTo>
                <a:lnTo>
                  <a:pt x="261277" y="1193800"/>
                </a:lnTo>
                <a:lnTo>
                  <a:pt x="253530" y="1181100"/>
                </a:lnTo>
                <a:lnTo>
                  <a:pt x="258787" y="1168400"/>
                </a:lnTo>
                <a:lnTo>
                  <a:pt x="268998" y="1168400"/>
                </a:lnTo>
                <a:lnTo>
                  <a:pt x="281063" y="1155700"/>
                </a:lnTo>
                <a:lnTo>
                  <a:pt x="302679" y="1155700"/>
                </a:lnTo>
                <a:lnTo>
                  <a:pt x="307530" y="1143000"/>
                </a:lnTo>
                <a:lnTo>
                  <a:pt x="311226" y="1130300"/>
                </a:lnTo>
                <a:lnTo>
                  <a:pt x="314807" y="1130300"/>
                </a:lnTo>
                <a:lnTo>
                  <a:pt x="319062" y="1117600"/>
                </a:lnTo>
                <a:lnTo>
                  <a:pt x="324878" y="1117600"/>
                </a:lnTo>
                <a:lnTo>
                  <a:pt x="333082" y="1104900"/>
                </a:lnTo>
                <a:lnTo>
                  <a:pt x="343738" y="1104900"/>
                </a:lnTo>
                <a:lnTo>
                  <a:pt x="346417" y="1092200"/>
                </a:lnTo>
                <a:lnTo>
                  <a:pt x="349758" y="1092200"/>
                </a:lnTo>
                <a:lnTo>
                  <a:pt x="352158" y="1079500"/>
                </a:lnTo>
                <a:lnTo>
                  <a:pt x="361302" y="1092200"/>
                </a:lnTo>
                <a:lnTo>
                  <a:pt x="368820" y="1092200"/>
                </a:lnTo>
                <a:lnTo>
                  <a:pt x="361861" y="1079500"/>
                </a:lnTo>
                <a:lnTo>
                  <a:pt x="355447" y="1079500"/>
                </a:lnTo>
                <a:lnTo>
                  <a:pt x="355168" y="1066800"/>
                </a:lnTo>
                <a:lnTo>
                  <a:pt x="379196" y="1066800"/>
                </a:lnTo>
                <a:lnTo>
                  <a:pt x="380149" y="1054100"/>
                </a:lnTo>
                <a:lnTo>
                  <a:pt x="384873" y="1041400"/>
                </a:lnTo>
                <a:lnTo>
                  <a:pt x="388277" y="1028700"/>
                </a:lnTo>
                <a:lnTo>
                  <a:pt x="393192" y="1028700"/>
                </a:lnTo>
                <a:lnTo>
                  <a:pt x="399376" y="1016000"/>
                </a:lnTo>
                <a:lnTo>
                  <a:pt x="411251" y="1016000"/>
                </a:lnTo>
                <a:lnTo>
                  <a:pt x="409359" y="1003300"/>
                </a:lnTo>
                <a:lnTo>
                  <a:pt x="427088" y="1003300"/>
                </a:lnTo>
                <a:lnTo>
                  <a:pt x="427863" y="1016000"/>
                </a:lnTo>
                <a:lnTo>
                  <a:pt x="430987" y="1003300"/>
                </a:lnTo>
                <a:lnTo>
                  <a:pt x="433832" y="990600"/>
                </a:lnTo>
                <a:lnTo>
                  <a:pt x="436308" y="990600"/>
                </a:lnTo>
                <a:lnTo>
                  <a:pt x="438289" y="977900"/>
                </a:lnTo>
                <a:lnTo>
                  <a:pt x="446074" y="977900"/>
                </a:lnTo>
                <a:lnTo>
                  <a:pt x="448106" y="965200"/>
                </a:lnTo>
                <a:lnTo>
                  <a:pt x="455244" y="965200"/>
                </a:lnTo>
                <a:lnTo>
                  <a:pt x="473303" y="952500"/>
                </a:lnTo>
                <a:lnTo>
                  <a:pt x="494766" y="939800"/>
                </a:lnTo>
                <a:lnTo>
                  <a:pt x="519201" y="914400"/>
                </a:lnTo>
                <a:lnTo>
                  <a:pt x="546176" y="901700"/>
                </a:lnTo>
                <a:lnTo>
                  <a:pt x="546531" y="901700"/>
                </a:lnTo>
                <a:lnTo>
                  <a:pt x="555142" y="889000"/>
                </a:lnTo>
                <a:lnTo>
                  <a:pt x="566140" y="889000"/>
                </a:lnTo>
                <a:lnTo>
                  <a:pt x="565137" y="901700"/>
                </a:lnTo>
                <a:lnTo>
                  <a:pt x="573659" y="889000"/>
                </a:lnTo>
                <a:lnTo>
                  <a:pt x="582422" y="889000"/>
                </a:lnTo>
                <a:lnTo>
                  <a:pt x="589064" y="876300"/>
                </a:lnTo>
                <a:lnTo>
                  <a:pt x="591223" y="863600"/>
                </a:lnTo>
                <a:lnTo>
                  <a:pt x="596747" y="863600"/>
                </a:lnTo>
                <a:lnTo>
                  <a:pt x="593953" y="876300"/>
                </a:lnTo>
                <a:lnTo>
                  <a:pt x="598030" y="876300"/>
                </a:lnTo>
                <a:lnTo>
                  <a:pt x="598754" y="863600"/>
                </a:lnTo>
                <a:lnTo>
                  <a:pt x="604634" y="873442"/>
                </a:lnTo>
                <a:lnTo>
                  <a:pt x="609333" y="863600"/>
                </a:lnTo>
                <a:lnTo>
                  <a:pt x="608622" y="863600"/>
                </a:lnTo>
                <a:lnTo>
                  <a:pt x="603465" y="850900"/>
                </a:lnTo>
                <a:lnTo>
                  <a:pt x="596138" y="838200"/>
                </a:lnTo>
                <a:lnTo>
                  <a:pt x="611746" y="838200"/>
                </a:lnTo>
                <a:lnTo>
                  <a:pt x="609676" y="825500"/>
                </a:lnTo>
                <a:lnTo>
                  <a:pt x="624065" y="825500"/>
                </a:lnTo>
                <a:lnTo>
                  <a:pt x="616318" y="838200"/>
                </a:lnTo>
                <a:lnTo>
                  <a:pt x="624255" y="825500"/>
                </a:lnTo>
                <a:lnTo>
                  <a:pt x="635609" y="825500"/>
                </a:lnTo>
                <a:lnTo>
                  <a:pt x="644321" y="812800"/>
                </a:lnTo>
                <a:lnTo>
                  <a:pt x="644359" y="800100"/>
                </a:lnTo>
                <a:lnTo>
                  <a:pt x="652449" y="800100"/>
                </a:lnTo>
                <a:lnTo>
                  <a:pt x="659790" y="787400"/>
                </a:lnTo>
                <a:lnTo>
                  <a:pt x="670115" y="787400"/>
                </a:lnTo>
                <a:lnTo>
                  <a:pt x="676579" y="774700"/>
                </a:lnTo>
                <a:lnTo>
                  <a:pt x="672007" y="774700"/>
                </a:lnTo>
                <a:lnTo>
                  <a:pt x="670585" y="762000"/>
                </a:lnTo>
                <a:lnTo>
                  <a:pt x="687679" y="762000"/>
                </a:lnTo>
                <a:lnTo>
                  <a:pt x="701103" y="749300"/>
                </a:lnTo>
                <a:lnTo>
                  <a:pt x="708723" y="749300"/>
                </a:lnTo>
                <a:lnTo>
                  <a:pt x="722579" y="736600"/>
                </a:lnTo>
                <a:lnTo>
                  <a:pt x="714883" y="736600"/>
                </a:lnTo>
                <a:lnTo>
                  <a:pt x="713994" y="723900"/>
                </a:lnTo>
                <a:lnTo>
                  <a:pt x="738492" y="723900"/>
                </a:lnTo>
                <a:lnTo>
                  <a:pt x="748233" y="711200"/>
                </a:lnTo>
                <a:lnTo>
                  <a:pt x="786028" y="711200"/>
                </a:lnTo>
                <a:lnTo>
                  <a:pt x="788708" y="723900"/>
                </a:lnTo>
                <a:lnTo>
                  <a:pt x="794588" y="723900"/>
                </a:lnTo>
                <a:lnTo>
                  <a:pt x="792416" y="711200"/>
                </a:lnTo>
                <a:lnTo>
                  <a:pt x="787501" y="711200"/>
                </a:lnTo>
                <a:lnTo>
                  <a:pt x="789266" y="698500"/>
                </a:lnTo>
                <a:lnTo>
                  <a:pt x="793699" y="698500"/>
                </a:lnTo>
                <a:lnTo>
                  <a:pt x="797394" y="711200"/>
                </a:lnTo>
                <a:lnTo>
                  <a:pt x="812774" y="711200"/>
                </a:lnTo>
                <a:lnTo>
                  <a:pt x="818210" y="685800"/>
                </a:lnTo>
                <a:lnTo>
                  <a:pt x="826020" y="673100"/>
                </a:lnTo>
                <a:lnTo>
                  <a:pt x="826173" y="673100"/>
                </a:lnTo>
                <a:lnTo>
                  <a:pt x="829576" y="660400"/>
                </a:lnTo>
                <a:lnTo>
                  <a:pt x="838860" y="660400"/>
                </a:lnTo>
                <a:lnTo>
                  <a:pt x="851395" y="647700"/>
                </a:lnTo>
                <a:lnTo>
                  <a:pt x="861949" y="647700"/>
                </a:lnTo>
                <a:lnTo>
                  <a:pt x="865314" y="635000"/>
                </a:lnTo>
                <a:lnTo>
                  <a:pt x="874445" y="635000"/>
                </a:lnTo>
                <a:lnTo>
                  <a:pt x="880402" y="622300"/>
                </a:lnTo>
                <a:lnTo>
                  <a:pt x="885266" y="609600"/>
                </a:lnTo>
                <a:lnTo>
                  <a:pt x="904290" y="609600"/>
                </a:lnTo>
                <a:lnTo>
                  <a:pt x="916825" y="596900"/>
                </a:lnTo>
                <a:lnTo>
                  <a:pt x="927747" y="584200"/>
                </a:lnTo>
                <a:lnTo>
                  <a:pt x="940638" y="584200"/>
                </a:lnTo>
                <a:lnTo>
                  <a:pt x="961593" y="558800"/>
                </a:lnTo>
                <a:lnTo>
                  <a:pt x="963104" y="571500"/>
                </a:lnTo>
                <a:lnTo>
                  <a:pt x="972070" y="558800"/>
                </a:lnTo>
                <a:lnTo>
                  <a:pt x="976744" y="558800"/>
                </a:lnTo>
                <a:lnTo>
                  <a:pt x="978560" y="546100"/>
                </a:lnTo>
                <a:lnTo>
                  <a:pt x="978941" y="533400"/>
                </a:lnTo>
                <a:lnTo>
                  <a:pt x="983564" y="533400"/>
                </a:lnTo>
                <a:lnTo>
                  <a:pt x="983068" y="546100"/>
                </a:lnTo>
                <a:lnTo>
                  <a:pt x="983843" y="546100"/>
                </a:lnTo>
                <a:lnTo>
                  <a:pt x="998435" y="533400"/>
                </a:lnTo>
                <a:lnTo>
                  <a:pt x="1006983" y="533400"/>
                </a:lnTo>
                <a:lnTo>
                  <a:pt x="1012304" y="520700"/>
                </a:lnTo>
                <a:lnTo>
                  <a:pt x="1017244" y="508000"/>
                </a:lnTo>
                <a:lnTo>
                  <a:pt x="1047559" y="508000"/>
                </a:lnTo>
                <a:lnTo>
                  <a:pt x="1064958" y="495300"/>
                </a:lnTo>
                <a:lnTo>
                  <a:pt x="1078572" y="482600"/>
                </a:lnTo>
                <a:lnTo>
                  <a:pt x="1079182" y="482600"/>
                </a:lnTo>
                <a:lnTo>
                  <a:pt x="1096937" y="469900"/>
                </a:lnTo>
                <a:lnTo>
                  <a:pt x="1119619" y="457200"/>
                </a:lnTo>
                <a:lnTo>
                  <a:pt x="1136662" y="457200"/>
                </a:lnTo>
                <a:lnTo>
                  <a:pt x="1137450" y="431800"/>
                </a:lnTo>
                <a:lnTo>
                  <a:pt x="1147203" y="406400"/>
                </a:lnTo>
                <a:lnTo>
                  <a:pt x="1136764" y="419100"/>
                </a:lnTo>
                <a:lnTo>
                  <a:pt x="1134097" y="406400"/>
                </a:lnTo>
                <a:lnTo>
                  <a:pt x="1133259" y="406400"/>
                </a:lnTo>
                <a:lnTo>
                  <a:pt x="1128306" y="393700"/>
                </a:lnTo>
                <a:lnTo>
                  <a:pt x="1148575" y="393700"/>
                </a:lnTo>
                <a:lnTo>
                  <a:pt x="1146975" y="406400"/>
                </a:lnTo>
                <a:lnTo>
                  <a:pt x="1147203" y="406400"/>
                </a:lnTo>
                <a:lnTo>
                  <a:pt x="1162900" y="406400"/>
                </a:lnTo>
                <a:lnTo>
                  <a:pt x="1173137" y="393700"/>
                </a:lnTo>
                <a:lnTo>
                  <a:pt x="1180820" y="406400"/>
                </a:lnTo>
                <a:lnTo>
                  <a:pt x="1210767" y="381000"/>
                </a:lnTo>
                <a:lnTo>
                  <a:pt x="1241844" y="368300"/>
                </a:lnTo>
                <a:lnTo>
                  <a:pt x="1272755" y="342900"/>
                </a:lnTo>
                <a:lnTo>
                  <a:pt x="1302194" y="330200"/>
                </a:lnTo>
                <a:lnTo>
                  <a:pt x="1289100" y="317500"/>
                </a:lnTo>
                <a:lnTo>
                  <a:pt x="1313649" y="317500"/>
                </a:lnTo>
                <a:lnTo>
                  <a:pt x="1313408" y="318439"/>
                </a:lnTo>
                <a:lnTo>
                  <a:pt x="1314132" y="317500"/>
                </a:lnTo>
                <a:lnTo>
                  <a:pt x="1314843" y="317500"/>
                </a:lnTo>
                <a:lnTo>
                  <a:pt x="1314348" y="304800"/>
                </a:lnTo>
                <a:lnTo>
                  <a:pt x="1324076" y="304800"/>
                </a:lnTo>
                <a:lnTo>
                  <a:pt x="1324711" y="317500"/>
                </a:lnTo>
                <a:lnTo>
                  <a:pt x="1322349" y="317500"/>
                </a:lnTo>
                <a:lnTo>
                  <a:pt x="1323098" y="330200"/>
                </a:lnTo>
                <a:lnTo>
                  <a:pt x="1330071" y="317500"/>
                </a:lnTo>
                <a:lnTo>
                  <a:pt x="1328547" y="317500"/>
                </a:lnTo>
                <a:lnTo>
                  <a:pt x="1329499" y="304800"/>
                </a:lnTo>
                <a:lnTo>
                  <a:pt x="1332153" y="304800"/>
                </a:lnTo>
                <a:lnTo>
                  <a:pt x="1338440" y="292100"/>
                </a:lnTo>
                <a:lnTo>
                  <a:pt x="1347241" y="292100"/>
                </a:lnTo>
                <a:lnTo>
                  <a:pt x="1347355" y="304800"/>
                </a:lnTo>
                <a:lnTo>
                  <a:pt x="1352257" y="304800"/>
                </a:lnTo>
                <a:lnTo>
                  <a:pt x="1355001" y="292100"/>
                </a:lnTo>
                <a:lnTo>
                  <a:pt x="1372336" y="292100"/>
                </a:lnTo>
                <a:lnTo>
                  <a:pt x="1358950" y="279400"/>
                </a:lnTo>
                <a:lnTo>
                  <a:pt x="1366647" y="279400"/>
                </a:lnTo>
                <a:lnTo>
                  <a:pt x="1366685" y="266700"/>
                </a:lnTo>
                <a:lnTo>
                  <a:pt x="1380020" y="266700"/>
                </a:lnTo>
                <a:lnTo>
                  <a:pt x="1402956" y="254000"/>
                </a:lnTo>
                <a:lnTo>
                  <a:pt x="1423606" y="241300"/>
                </a:lnTo>
                <a:lnTo>
                  <a:pt x="1437005" y="241300"/>
                </a:lnTo>
                <a:lnTo>
                  <a:pt x="1442250" y="228600"/>
                </a:lnTo>
                <a:lnTo>
                  <a:pt x="1449082" y="215900"/>
                </a:lnTo>
                <a:lnTo>
                  <a:pt x="1466837" y="215900"/>
                </a:lnTo>
                <a:lnTo>
                  <a:pt x="1463014" y="203200"/>
                </a:lnTo>
                <a:lnTo>
                  <a:pt x="1459903" y="203200"/>
                </a:lnTo>
                <a:lnTo>
                  <a:pt x="1465389" y="190500"/>
                </a:lnTo>
                <a:lnTo>
                  <a:pt x="1474203" y="203200"/>
                </a:lnTo>
                <a:lnTo>
                  <a:pt x="1509509" y="203200"/>
                </a:lnTo>
                <a:lnTo>
                  <a:pt x="1518196" y="190500"/>
                </a:lnTo>
                <a:lnTo>
                  <a:pt x="1525511" y="177800"/>
                </a:lnTo>
                <a:lnTo>
                  <a:pt x="1527644" y="177800"/>
                </a:lnTo>
                <a:lnTo>
                  <a:pt x="1530223" y="190500"/>
                </a:lnTo>
                <a:lnTo>
                  <a:pt x="1535633" y="190500"/>
                </a:lnTo>
                <a:lnTo>
                  <a:pt x="1551419" y="177800"/>
                </a:lnTo>
                <a:lnTo>
                  <a:pt x="1571637" y="165100"/>
                </a:lnTo>
                <a:lnTo>
                  <a:pt x="1593596" y="165100"/>
                </a:lnTo>
                <a:lnTo>
                  <a:pt x="1614589" y="152400"/>
                </a:lnTo>
                <a:lnTo>
                  <a:pt x="1613357" y="152400"/>
                </a:lnTo>
                <a:lnTo>
                  <a:pt x="1606105" y="139700"/>
                </a:lnTo>
                <a:lnTo>
                  <a:pt x="1609674" y="139700"/>
                </a:lnTo>
                <a:lnTo>
                  <a:pt x="1632648" y="152400"/>
                </a:lnTo>
                <a:lnTo>
                  <a:pt x="1634223" y="139700"/>
                </a:lnTo>
                <a:lnTo>
                  <a:pt x="1636483" y="127000"/>
                </a:lnTo>
                <a:lnTo>
                  <a:pt x="1640624" y="127000"/>
                </a:lnTo>
                <a:lnTo>
                  <a:pt x="1663636" y="114300"/>
                </a:lnTo>
                <a:lnTo>
                  <a:pt x="1685366" y="114300"/>
                </a:lnTo>
                <a:lnTo>
                  <a:pt x="1727822" y="88900"/>
                </a:lnTo>
                <a:lnTo>
                  <a:pt x="1749399" y="88900"/>
                </a:lnTo>
                <a:lnTo>
                  <a:pt x="1760474" y="76200"/>
                </a:lnTo>
                <a:lnTo>
                  <a:pt x="1815134" y="76200"/>
                </a:lnTo>
                <a:lnTo>
                  <a:pt x="1821040" y="63500"/>
                </a:lnTo>
                <a:lnTo>
                  <a:pt x="1818703" y="63500"/>
                </a:lnTo>
                <a:lnTo>
                  <a:pt x="1816633" y="50800"/>
                </a:lnTo>
                <a:lnTo>
                  <a:pt x="1823720" y="50800"/>
                </a:lnTo>
                <a:lnTo>
                  <a:pt x="1830743" y="63500"/>
                </a:lnTo>
                <a:lnTo>
                  <a:pt x="1844738" y="63500"/>
                </a:lnTo>
                <a:lnTo>
                  <a:pt x="1849348" y="50800"/>
                </a:lnTo>
                <a:lnTo>
                  <a:pt x="1863356" y="50800"/>
                </a:lnTo>
                <a:close/>
              </a:path>
              <a:path extrusionOk="0" h="1498600" w="1871344">
                <a:moveTo>
                  <a:pt x="1870773" y="38100"/>
                </a:moveTo>
                <a:lnTo>
                  <a:pt x="1863356" y="50800"/>
                </a:lnTo>
                <a:lnTo>
                  <a:pt x="1866887" y="50800"/>
                </a:lnTo>
                <a:lnTo>
                  <a:pt x="1870773" y="381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0" name="Google Shape;2810;g2b5c250f245_0_0"/>
          <p:cNvSpPr/>
          <p:nvPr/>
        </p:nvSpPr>
        <p:spPr>
          <a:xfrm>
            <a:off x="10442273" y="6133677"/>
            <a:ext cx="5510" cy="8053"/>
          </a:xfrm>
          <a:custGeom>
            <a:rect b="b" l="l" r="r" t="t"/>
            <a:pathLst>
              <a:path extrusionOk="0" h="12065" w="8255">
                <a:moveTo>
                  <a:pt x="4739" y="11476"/>
                </a:moveTo>
                <a:lnTo>
                  <a:pt x="390" y="9303"/>
                </a:lnTo>
                <a:lnTo>
                  <a:pt x="0" y="7353"/>
                </a:lnTo>
                <a:lnTo>
                  <a:pt x="1839" y="6518"/>
                </a:lnTo>
                <a:lnTo>
                  <a:pt x="1505" y="4568"/>
                </a:lnTo>
                <a:lnTo>
                  <a:pt x="6690" y="0"/>
                </a:lnTo>
                <a:lnTo>
                  <a:pt x="7749" y="5905"/>
                </a:lnTo>
                <a:lnTo>
                  <a:pt x="4739" y="114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1" name="Google Shape;2811;g2b5c250f245_0_0"/>
          <p:cNvSpPr/>
          <p:nvPr/>
        </p:nvSpPr>
        <p:spPr>
          <a:xfrm>
            <a:off x="10478428" y="6100851"/>
            <a:ext cx="10597" cy="16531"/>
          </a:xfrm>
          <a:custGeom>
            <a:rect b="b" l="l" r="r" t="t"/>
            <a:pathLst>
              <a:path extrusionOk="0" h="24765" w="15875">
                <a:moveTo>
                  <a:pt x="3683" y="24231"/>
                </a:moveTo>
                <a:lnTo>
                  <a:pt x="2349" y="19164"/>
                </a:lnTo>
                <a:lnTo>
                  <a:pt x="3517" y="15265"/>
                </a:lnTo>
                <a:lnTo>
                  <a:pt x="2628" y="17272"/>
                </a:lnTo>
                <a:lnTo>
                  <a:pt x="1562" y="19278"/>
                </a:lnTo>
                <a:lnTo>
                  <a:pt x="0" y="20777"/>
                </a:lnTo>
                <a:lnTo>
                  <a:pt x="3683" y="24231"/>
                </a:lnTo>
                <a:close/>
              </a:path>
              <a:path extrusionOk="0" h="24765" w="15875">
                <a:moveTo>
                  <a:pt x="15608" y="4292"/>
                </a:moveTo>
                <a:lnTo>
                  <a:pt x="7810" y="0"/>
                </a:lnTo>
                <a:lnTo>
                  <a:pt x="6743" y="6959"/>
                </a:lnTo>
                <a:lnTo>
                  <a:pt x="4178" y="13703"/>
                </a:lnTo>
                <a:lnTo>
                  <a:pt x="4521" y="12979"/>
                </a:lnTo>
                <a:lnTo>
                  <a:pt x="4851" y="12700"/>
                </a:lnTo>
                <a:lnTo>
                  <a:pt x="10299" y="16205"/>
                </a:lnTo>
                <a:lnTo>
                  <a:pt x="13373" y="14909"/>
                </a:lnTo>
                <a:lnTo>
                  <a:pt x="14871" y="10401"/>
                </a:lnTo>
                <a:lnTo>
                  <a:pt x="15608" y="42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2" name="Google Shape;2812;g2b5c250f245_0_0"/>
          <p:cNvSpPr/>
          <p:nvPr/>
        </p:nvSpPr>
        <p:spPr>
          <a:xfrm>
            <a:off x="10526524" y="6069729"/>
            <a:ext cx="8053" cy="9325"/>
          </a:xfrm>
          <a:custGeom>
            <a:rect b="b" l="l" r="r" t="t"/>
            <a:pathLst>
              <a:path extrusionOk="0" h="13970" w="12065">
                <a:moveTo>
                  <a:pt x="10856" y="12869"/>
                </a:moveTo>
                <a:lnTo>
                  <a:pt x="0" y="6339"/>
                </a:lnTo>
                <a:lnTo>
                  <a:pt x="3791" y="5058"/>
                </a:lnTo>
                <a:lnTo>
                  <a:pt x="7960" y="0"/>
                </a:lnTo>
                <a:lnTo>
                  <a:pt x="10635" y="5747"/>
                </a:lnTo>
                <a:lnTo>
                  <a:pt x="10856" y="12869"/>
                </a:lnTo>
                <a:close/>
              </a:path>
              <a:path extrusionOk="0" h="13970" w="12065">
                <a:moveTo>
                  <a:pt x="11764" y="13414"/>
                </a:moveTo>
                <a:lnTo>
                  <a:pt x="7693" y="12746"/>
                </a:lnTo>
                <a:lnTo>
                  <a:pt x="10863" y="13072"/>
                </a:lnTo>
                <a:lnTo>
                  <a:pt x="11195" y="13072"/>
                </a:lnTo>
                <a:lnTo>
                  <a:pt x="11764" y="13414"/>
                </a:lnTo>
                <a:close/>
              </a:path>
              <a:path extrusionOk="0" h="13970" w="12065">
                <a:moveTo>
                  <a:pt x="11195" y="13072"/>
                </a:moveTo>
                <a:lnTo>
                  <a:pt x="10863" y="13072"/>
                </a:lnTo>
                <a:lnTo>
                  <a:pt x="10856" y="12869"/>
                </a:lnTo>
                <a:lnTo>
                  <a:pt x="11195" y="130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3" name="Google Shape;2813;g2b5c250f245_0_0"/>
          <p:cNvSpPr/>
          <p:nvPr/>
        </p:nvSpPr>
        <p:spPr>
          <a:xfrm>
            <a:off x="10470512" y="6067983"/>
            <a:ext cx="27551" cy="30941"/>
          </a:xfrm>
          <a:custGeom>
            <a:rect b="b" l="l" r="r" t="t"/>
            <a:pathLst>
              <a:path extrusionOk="0" h="46354" w="41275">
                <a:moveTo>
                  <a:pt x="10541" y="46012"/>
                </a:moveTo>
                <a:lnTo>
                  <a:pt x="5461" y="37769"/>
                </a:lnTo>
                <a:lnTo>
                  <a:pt x="0" y="42062"/>
                </a:lnTo>
                <a:lnTo>
                  <a:pt x="10541" y="46012"/>
                </a:lnTo>
                <a:close/>
              </a:path>
              <a:path extrusionOk="0" h="46354" w="41275">
                <a:moveTo>
                  <a:pt x="15049" y="19443"/>
                </a:moveTo>
                <a:lnTo>
                  <a:pt x="6083" y="27178"/>
                </a:lnTo>
                <a:lnTo>
                  <a:pt x="9867" y="25679"/>
                </a:lnTo>
                <a:lnTo>
                  <a:pt x="15049" y="19443"/>
                </a:lnTo>
                <a:close/>
              </a:path>
              <a:path extrusionOk="0" h="46354" w="41275">
                <a:moveTo>
                  <a:pt x="30670" y="12255"/>
                </a:moveTo>
                <a:lnTo>
                  <a:pt x="28486" y="15151"/>
                </a:lnTo>
                <a:lnTo>
                  <a:pt x="26708" y="18161"/>
                </a:lnTo>
                <a:lnTo>
                  <a:pt x="27038" y="20828"/>
                </a:lnTo>
                <a:lnTo>
                  <a:pt x="28041" y="19164"/>
                </a:lnTo>
                <a:lnTo>
                  <a:pt x="30162" y="15430"/>
                </a:lnTo>
                <a:lnTo>
                  <a:pt x="30670" y="12255"/>
                </a:lnTo>
                <a:close/>
              </a:path>
              <a:path extrusionOk="0" h="46354" w="41275">
                <a:moveTo>
                  <a:pt x="41148" y="1612"/>
                </a:moveTo>
                <a:lnTo>
                  <a:pt x="38417" y="0"/>
                </a:lnTo>
                <a:lnTo>
                  <a:pt x="36080" y="1828"/>
                </a:lnTo>
                <a:lnTo>
                  <a:pt x="33794" y="3670"/>
                </a:lnTo>
                <a:lnTo>
                  <a:pt x="31559" y="5626"/>
                </a:lnTo>
                <a:lnTo>
                  <a:pt x="29324" y="7518"/>
                </a:lnTo>
                <a:lnTo>
                  <a:pt x="30949" y="8458"/>
                </a:lnTo>
                <a:lnTo>
                  <a:pt x="31000" y="10248"/>
                </a:lnTo>
                <a:lnTo>
                  <a:pt x="30670" y="12255"/>
                </a:lnTo>
                <a:lnTo>
                  <a:pt x="34798" y="6515"/>
                </a:lnTo>
                <a:lnTo>
                  <a:pt x="41148" y="1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4" name="Google Shape;2814;g2b5c250f245_0_0"/>
          <p:cNvSpPr/>
          <p:nvPr/>
        </p:nvSpPr>
        <p:spPr>
          <a:xfrm>
            <a:off x="10514999" y="5982309"/>
            <a:ext cx="35604" cy="29670"/>
          </a:xfrm>
          <a:custGeom>
            <a:rect b="b" l="l" r="r" t="t"/>
            <a:pathLst>
              <a:path extrusionOk="0" h="44450" w="53340">
                <a:moveTo>
                  <a:pt x="10477" y="44107"/>
                </a:moveTo>
                <a:lnTo>
                  <a:pt x="0" y="35471"/>
                </a:lnTo>
                <a:lnTo>
                  <a:pt x="558" y="43434"/>
                </a:lnTo>
                <a:lnTo>
                  <a:pt x="4406" y="42100"/>
                </a:lnTo>
                <a:lnTo>
                  <a:pt x="6464" y="43434"/>
                </a:lnTo>
                <a:lnTo>
                  <a:pt x="10477" y="44107"/>
                </a:lnTo>
                <a:close/>
              </a:path>
              <a:path extrusionOk="0" h="44450" w="53340">
                <a:moveTo>
                  <a:pt x="20904" y="12687"/>
                </a:moveTo>
                <a:lnTo>
                  <a:pt x="20345" y="8229"/>
                </a:lnTo>
                <a:lnTo>
                  <a:pt x="20523" y="2590"/>
                </a:lnTo>
                <a:lnTo>
                  <a:pt x="19304" y="0"/>
                </a:lnTo>
                <a:lnTo>
                  <a:pt x="14605" y="4660"/>
                </a:lnTo>
                <a:lnTo>
                  <a:pt x="15087" y="8318"/>
                </a:lnTo>
                <a:lnTo>
                  <a:pt x="14871" y="12560"/>
                </a:lnTo>
                <a:lnTo>
                  <a:pt x="16103" y="14859"/>
                </a:lnTo>
                <a:lnTo>
                  <a:pt x="20904" y="12687"/>
                </a:lnTo>
                <a:close/>
              </a:path>
              <a:path extrusionOk="0" h="44450" w="53340">
                <a:moveTo>
                  <a:pt x="53136" y="20764"/>
                </a:moveTo>
                <a:lnTo>
                  <a:pt x="51015" y="17424"/>
                </a:lnTo>
                <a:lnTo>
                  <a:pt x="47053" y="18643"/>
                </a:lnTo>
                <a:lnTo>
                  <a:pt x="45275" y="23164"/>
                </a:lnTo>
                <a:lnTo>
                  <a:pt x="45440" y="27114"/>
                </a:lnTo>
                <a:lnTo>
                  <a:pt x="43599" y="31572"/>
                </a:lnTo>
                <a:lnTo>
                  <a:pt x="47675" y="32346"/>
                </a:lnTo>
                <a:lnTo>
                  <a:pt x="53136" y="207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5" name="Google Shape;2815;g2b5c250f245_0_0"/>
          <p:cNvSpPr/>
          <p:nvPr/>
        </p:nvSpPr>
        <p:spPr>
          <a:xfrm>
            <a:off x="10618431" y="5902593"/>
            <a:ext cx="11444" cy="11867"/>
          </a:xfrm>
          <a:custGeom>
            <a:rect b="b" l="l" r="r" t="t"/>
            <a:pathLst>
              <a:path extrusionOk="0" h="17779" w="17144">
                <a:moveTo>
                  <a:pt x="16726" y="17158"/>
                </a:moveTo>
                <a:lnTo>
                  <a:pt x="0" y="2451"/>
                </a:lnTo>
                <a:lnTo>
                  <a:pt x="2062" y="0"/>
                </a:lnTo>
                <a:lnTo>
                  <a:pt x="16726" y="171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6" name="Google Shape;2816;g2b5c250f245_0_0"/>
          <p:cNvSpPr/>
          <p:nvPr/>
        </p:nvSpPr>
        <p:spPr>
          <a:xfrm>
            <a:off x="10667371" y="5797973"/>
            <a:ext cx="10597" cy="16531"/>
          </a:xfrm>
          <a:custGeom>
            <a:rect b="b" l="l" r="r" t="t"/>
            <a:pathLst>
              <a:path extrusionOk="0" h="24765" w="15875">
                <a:moveTo>
                  <a:pt x="12496" y="20116"/>
                </a:moveTo>
                <a:lnTo>
                  <a:pt x="12382" y="18884"/>
                </a:lnTo>
                <a:lnTo>
                  <a:pt x="11938" y="20561"/>
                </a:lnTo>
                <a:lnTo>
                  <a:pt x="11595" y="22390"/>
                </a:lnTo>
                <a:lnTo>
                  <a:pt x="11493" y="24574"/>
                </a:lnTo>
                <a:lnTo>
                  <a:pt x="12319" y="21729"/>
                </a:lnTo>
                <a:lnTo>
                  <a:pt x="12496" y="20116"/>
                </a:lnTo>
                <a:close/>
              </a:path>
              <a:path extrusionOk="0" h="24765" w="15875">
                <a:moveTo>
                  <a:pt x="15709" y="8382"/>
                </a:moveTo>
                <a:lnTo>
                  <a:pt x="13982" y="4648"/>
                </a:lnTo>
                <a:lnTo>
                  <a:pt x="7251" y="0"/>
                </a:lnTo>
                <a:lnTo>
                  <a:pt x="2044" y="4838"/>
                </a:lnTo>
                <a:lnTo>
                  <a:pt x="3581" y="9258"/>
                </a:lnTo>
                <a:lnTo>
                  <a:pt x="5156" y="13309"/>
                </a:lnTo>
                <a:lnTo>
                  <a:pt x="0" y="17043"/>
                </a:lnTo>
                <a:lnTo>
                  <a:pt x="1231" y="23291"/>
                </a:lnTo>
                <a:lnTo>
                  <a:pt x="11709" y="13144"/>
                </a:lnTo>
                <a:lnTo>
                  <a:pt x="12382" y="18884"/>
                </a:lnTo>
                <a:lnTo>
                  <a:pt x="14490" y="12636"/>
                </a:lnTo>
                <a:lnTo>
                  <a:pt x="15709" y="83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7" name="Google Shape;2817;g2b5c250f245_0_0"/>
          <p:cNvSpPr/>
          <p:nvPr/>
        </p:nvSpPr>
        <p:spPr>
          <a:xfrm>
            <a:off x="11727631" y="5158537"/>
            <a:ext cx="14411" cy="15258"/>
          </a:xfrm>
          <a:custGeom>
            <a:rect b="b" l="l" r="r" t="t"/>
            <a:pathLst>
              <a:path extrusionOk="0" h="22859" w="21590">
                <a:moveTo>
                  <a:pt x="9474" y="22783"/>
                </a:moveTo>
                <a:lnTo>
                  <a:pt x="2514" y="16649"/>
                </a:lnTo>
                <a:lnTo>
                  <a:pt x="0" y="20104"/>
                </a:lnTo>
                <a:lnTo>
                  <a:pt x="9474" y="22783"/>
                </a:lnTo>
                <a:close/>
              </a:path>
              <a:path extrusionOk="0" h="22859" w="21590">
                <a:moveTo>
                  <a:pt x="21247" y="0"/>
                </a:moveTo>
                <a:lnTo>
                  <a:pt x="15722" y="3124"/>
                </a:lnTo>
                <a:lnTo>
                  <a:pt x="13665" y="279"/>
                </a:lnTo>
                <a:lnTo>
                  <a:pt x="18173" y="13817"/>
                </a:lnTo>
                <a:lnTo>
                  <a:pt x="2124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8" name="Google Shape;2818;g2b5c250f245_0_0"/>
          <p:cNvSpPr/>
          <p:nvPr/>
        </p:nvSpPr>
        <p:spPr>
          <a:xfrm>
            <a:off x="10959971" y="5532121"/>
            <a:ext cx="7630" cy="3390"/>
          </a:xfrm>
          <a:custGeom>
            <a:rect b="b" l="l" r="r" t="t"/>
            <a:pathLst>
              <a:path extrusionOk="0" h="5079" w="11430">
                <a:moveTo>
                  <a:pt x="5017" y="5069"/>
                </a:moveTo>
                <a:lnTo>
                  <a:pt x="1561" y="3119"/>
                </a:lnTo>
                <a:lnTo>
                  <a:pt x="0" y="0"/>
                </a:lnTo>
                <a:lnTo>
                  <a:pt x="10816" y="1559"/>
                </a:lnTo>
                <a:lnTo>
                  <a:pt x="5017" y="50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19" name="Google Shape;2819;g2b5c250f245_0_0"/>
          <p:cNvSpPr/>
          <p:nvPr/>
        </p:nvSpPr>
        <p:spPr>
          <a:xfrm>
            <a:off x="11031474" y="5484285"/>
            <a:ext cx="7630" cy="5934"/>
          </a:xfrm>
          <a:custGeom>
            <a:rect b="b" l="l" r="r" t="t"/>
            <a:pathLst>
              <a:path extrusionOk="0" h="8890" w="11430">
                <a:moveTo>
                  <a:pt x="11150" y="8746"/>
                </a:moveTo>
                <a:lnTo>
                  <a:pt x="0" y="1114"/>
                </a:lnTo>
                <a:lnTo>
                  <a:pt x="1951" y="0"/>
                </a:lnTo>
                <a:lnTo>
                  <a:pt x="11150" y="87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0" name="Google Shape;2820;g2b5c250f245_0_0"/>
          <p:cNvSpPr/>
          <p:nvPr/>
        </p:nvSpPr>
        <p:spPr>
          <a:xfrm>
            <a:off x="11077223" y="5431658"/>
            <a:ext cx="9749" cy="6781"/>
          </a:xfrm>
          <a:custGeom>
            <a:rect b="b" l="l" r="r" t="t"/>
            <a:pathLst>
              <a:path extrusionOk="0" h="10159" w="14605">
                <a:moveTo>
                  <a:pt x="0" y="9916"/>
                </a:moveTo>
                <a:lnTo>
                  <a:pt x="3902" y="7687"/>
                </a:lnTo>
                <a:lnTo>
                  <a:pt x="6411" y="2284"/>
                </a:lnTo>
                <a:lnTo>
                  <a:pt x="10314" y="0"/>
                </a:lnTo>
                <a:lnTo>
                  <a:pt x="14073" y="5576"/>
                </a:lnTo>
                <a:lnTo>
                  <a:pt x="11534" y="6629"/>
                </a:lnTo>
                <a:lnTo>
                  <a:pt x="5806" y="6847"/>
                </a:lnTo>
                <a:lnTo>
                  <a:pt x="0" y="99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1" name="Google Shape;2821;g2b5c250f245_0_0"/>
          <p:cNvSpPr/>
          <p:nvPr/>
        </p:nvSpPr>
        <p:spPr>
          <a:xfrm>
            <a:off x="11788253" y="6393510"/>
            <a:ext cx="73328" cy="78838"/>
          </a:xfrm>
          <a:custGeom>
            <a:rect b="b" l="l" r="r" t="t"/>
            <a:pathLst>
              <a:path extrusionOk="0" h="118109" w="109855">
                <a:moveTo>
                  <a:pt x="5232" y="86969"/>
                </a:moveTo>
                <a:lnTo>
                  <a:pt x="4216" y="87007"/>
                </a:lnTo>
                <a:lnTo>
                  <a:pt x="4546" y="85585"/>
                </a:lnTo>
                <a:lnTo>
                  <a:pt x="685" y="86093"/>
                </a:lnTo>
                <a:lnTo>
                  <a:pt x="0" y="85890"/>
                </a:lnTo>
                <a:lnTo>
                  <a:pt x="850" y="88303"/>
                </a:lnTo>
                <a:lnTo>
                  <a:pt x="5232" y="86969"/>
                </a:lnTo>
                <a:close/>
              </a:path>
              <a:path extrusionOk="0" h="118109" w="109855">
                <a:moveTo>
                  <a:pt x="39141" y="117817"/>
                </a:moveTo>
                <a:lnTo>
                  <a:pt x="38658" y="112382"/>
                </a:lnTo>
                <a:lnTo>
                  <a:pt x="38239" y="116420"/>
                </a:lnTo>
                <a:lnTo>
                  <a:pt x="39141" y="117817"/>
                </a:lnTo>
                <a:close/>
              </a:path>
              <a:path extrusionOk="0" h="118109" w="109855">
                <a:moveTo>
                  <a:pt x="48691" y="105321"/>
                </a:moveTo>
                <a:lnTo>
                  <a:pt x="44424" y="107238"/>
                </a:lnTo>
                <a:lnTo>
                  <a:pt x="42811" y="106845"/>
                </a:lnTo>
                <a:lnTo>
                  <a:pt x="45681" y="111633"/>
                </a:lnTo>
                <a:lnTo>
                  <a:pt x="48361" y="107238"/>
                </a:lnTo>
                <a:lnTo>
                  <a:pt x="48475" y="107048"/>
                </a:lnTo>
                <a:lnTo>
                  <a:pt x="48691" y="105321"/>
                </a:lnTo>
                <a:close/>
              </a:path>
              <a:path extrusionOk="0" h="118109" w="109855">
                <a:moveTo>
                  <a:pt x="48856" y="105244"/>
                </a:moveTo>
                <a:lnTo>
                  <a:pt x="48755" y="104851"/>
                </a:lnTo>
                <a:lnTo>
                  <a:pt x="48691" y="105321"/>
                </a:lnTo>
                <a:lnTo>
                  <a:pt x="48856" y="105244"/>
                </a:lnTo>
                <a:close/>
              </a:path>
              <a:path extrusionOk="0" h="118109" w="109855">
                <a:moveTo>
                  <a:pt x="50050" y="93916"/>
                </a:moveTo>
                <a:lnTo>
                  <a:pt x="48221" y="92837"/>
                </a:lnTo>
                <a:lnTo>
                  <a:pt x="45250" y="93662"/>
                </a:lnTo>
                <a:lnTo>
                  <a:pt x="45516" y="95135"/>
                </a:lnTo>
                <a:lnTo>
                  <a:pt x="45796" y="96596"/>
                </a:lnTo>
                <a:lnTo>
                  <a:pt x="45529" y="95135"/>
                </a:lnTo>
                <a:lnTo>
                  <a:pt x="50050" y="93916"/>
                </a:lnTo>
                <a:close/>
              </a:path>
              <a:path extrusionOk="0" h="118109" w="109855">
                <a:moveTo>
                  <a:pt x="53111" y="97701"/>
                </a:moveTo>
                <a:lnTo>
                  <a:pt x="46431" y="95681"/>
                </a:lnTo>
                <a:lnTo>
                  <a:pt x="48755" y="104851"/>
                </a:lnTo>
                <a:lnTo>
                  <a:pt x="49415" y="99517"/>
                </a:lnTo>
                <a:lnTo>
                  <a:pt x="53111" y="97701"/>
                </a:lnTo>
                <a:close/>
              </a:path>
              <a:path extrusionOk="0" h="118109" w="109855">
                <a:moveTo>
                  <a:pt x="63817" y="57175"/>
                </a:moveTo>
                <a:lnTo>
                  <a:pt x="63601" y="56565"/>
                </a:lnTo>
                <a:lnTo>
                  <a:pt x="63373" y="56261"/>
                </a:lnTo>
                <a:lnTo>
                  <a:pt x="62903" y="56972"/>
                </a:lnTo>
                <a:lnTo>
                  <a:pt x="63296" y="56921"/>
                </a:lnTo>
                <a:lnTo>
                  <a:pt x="63563" y="57061"/>
                </a:lnTo>
                <a:lnTo>
                  <a:pt x="63817" y="57175"/>
                </a:lnTo>
                <a:close/>
              </a:path>
              <a:path extrusionOk="0" h="118109" w="109855">
                <a:moveTo>
                  <a:pt x="68376" y="84188"/>
                </a:moveTo>
                <a:lnTo>
                  <a:pt x="67564" y="75476"/>
                </a:lnTo>
                <a:lnTo>
                  <a:pt x="67043" y="76517"/>
                </a:lnTo>
                <a:lnTo>
                  <a:pt x="68376" y="84188"/>
                </a:lnTo>
                <a:close/>
              </a:path>
              <a:path extrusionOk="0" h="118109" w="109855">
                <a:moveTo>
                  <a:pt x="71043" y="88138"/>
                </a:moveTo>
                <a:lnTo>
                  <a:pt x="68859" y="89039"/>
                </a:lnTo>
                <a:lnTo>
                  <a:pt x="66852" y="90627"/>
                </a:lnTo>
                <a:lnTo>
                  <a:pt x="66624" y="86563"/>
                </a:lnTo>
                <a:lnTo>
                  <a:pt x="64008" y="92443"/>
                </a:lnTo>
                <a:lnTo>
                  <a:pt x="68478" y="94183"/>
                </a:lnTo>
                <a:lnTo>
                  <a:pt x="71043" y="88138"/>
                </a:lnTo>
                <a:close/>
              </a:path>
              <a:path extrusionOk="0" h="118109" w="109855">
                <a:moveTo>
                  <a:pt x="71869" y="91198"/>
                </a:moveTo>
                <a:lnTo>
                  <a:pt x="69532" y="94081"/>
                </a:lnTo>
                <a:lnTo>
                  <a:pt x="70700" y="94386"/>
                </a:lnTo>
                <a:lnTo>
                  <a:pt x="71869" y="91198"/>
                </a:lnTo>
                <a:close/>
              </a:path>
              <a:path extrusionOk="0" h="118109" w="109855">
                <a:moveTo>
                  <a:pt x="72148" y="94767"/>
                </a:moveTo>
                <a:lnTo>
                  <a:pt x="70700" y="94386"/>
                </a:lnTo>
                <a:lnTo>
                  <a:pt x="69773" y="96926"/>
                </a:lnTo>
                <a:lnTo>
                  <a:pt x="70167" y="96837"/>
                </a:lnTo>
                <a:lnTo>
                  <a:pt x="70612" y="96812"/>
                </a:lnTo>
                <a:lnTo>
                  <a:pt x="70878" y="96342"/>
                </a:lnTo>
                <a:lnTo>
                  <a:pt x="71297" y="95732"/>
                </a:lnTo>
                <a:lnTo>
                  <a:pt x="72148" y="94767"/>
                </a:lnTo>
                <a:close/>
              </a:path>
              <a:path extrusionOk="0" h="118109" w="109855">
                <a:moveTo>
                  <a:pt x="73063" y="82600"/>
                </a:moveTo>
                <a:lnTo>
                  <a:pt x="71894" y="82499"/>
                </a:lnTo>
                <a:lnTo>
                  <a:pt x="70027" y="81470"/>
                </a:lnTo>
                <a:lnTo>
                  <a:pt x="72847" y="84455"/>
                </a:lnTo>
                <a:lnTo>
                  <a:pt x="71323" y="83210"/>
                </a:lnTo>
                <a:lnTo>
                  <a:pt x="72567" y="84759"/>
                </a:lnTo>
                <a:lnTo>
                  <a:pt x="72948" y="86829"/>
                </a:lnTo>
                <a:lnTo>
                  <a:pt x="73063" y="82600"/>
                </a:lnTo>
                <a:close/>
              </a:path>
              <a:path extrusionOk="0" h="118109" w="109855">
                <a:moveTo>
                  <a:pt x="73393" y="96532"/>
                </a:moveTo>
                <a:lnTo>
                  <a:pt x="70612" y="96812"/>
                </a:lnTo>
                <a:lnTo>
                  <a:pt x="69329" y="99110"/>
                </a:lnTo>
                <a:lnTo>
                  <a:pt x="73393" y="96532"/>
                </a:lnTo>
                <a:close/>
              </a:path>
              <a:path extrusionOk="0" h="118109" w="109855">
                <a:moveTo>
                  <a:pt x="74193" y="82359"/>
                </a:moveTo>
                <a:lnTo>
                  <a:pt x="73113" y="80619"/>
                </a:lnTo>
                <a:lnTo>
                  <a:pt x="73063" y="82600"/>
                </a:lnTo>
                <a:lnTo>
                  <a:pt x="73774" y="82664"/>
                </a:lnTo>
                <a:lnTo>
                  <a:pt x="74193" y="82359"/>
                </a:lnTo>
                <a:close/>
              </a:path>
              <a:path extrusionOk="0" h="118109" w="109855">
                <a:moveTo>
                  <a:pt x="74714" y="69888"/>
                </a:moveTo>
                <a:lnTo>
                  <a:pt x="73774" y="66979"/>
                </a:lnTo>
                <a:lnTo>
                  <a:pt x="73672" y="62039"/>
                </a:lnTo>
                <a:lnTo>
                  <a:pt x="68732" y="64223"/>
                </a:lnTo>
                <a:lnTo>
                  <a:pt x="70434" y="66814"/>
                </a:lnTo>
                <a:lnTo>
                  <a:pt x="73253" y="65519"/>
                </a:lnTo>
                <a:lnTo>
                  <a:pt x="74714" y="69888"/>
                </a:lnTo>
                <a:close/>
              </a:path>
              <a:path extrusionOk="0" h="118109" w="109855">
                <a:moveTo>
                  <a:pt x="74752" y="56083"/>
                </a:moveTo>
                <a:lnTo>
                  <a:pt x="72923" y="55676"/>
                </a:lnTo>
                <a:lnTo>
                  <a:pt x="70307" y="55257"/>
                </a:lnTo>
                <a:lnTo>
                  <a:pt x="66332" y="55435"/>
                </a:lnTo>
                <a:lnTo>
                  <a:pt x="66624" y="56146"/>
                </a:lnTo>
                <a:lnTo>
                  <a:pt x="67894" y="57251"/>
                </a:lnTo>
                <a:lnTo>
                  <a:pt x="66738" y="58559"/>
                </a:lnTo>
                <a:lnTo>
                  <a:pt x="64973" y="59321"/>
                </a:lnTo>
                <a:lnTo>
                  <a:pt x="65024" y="57696"/>
                </a:lnTo>
                <a:lnTo>
                  <a:pt x="63817" y="57175"/>
                </a:lnTo>
                <a:lnTo>
                  <a:pt x="64312" y="58547"/>
                </a:lnTo>
                <a:lnTo>
                  <a:pt x="64706" y="61620"/>
                </a:lnTo>
                <a:lnTo>
                  <a:pt x="67906" y="59664"/>
                </a:lnTo>
                <a:lnTo>
                  <a:pt x="67792" y="59321"/>
                </a:lnTo>
                <a:lnTo>
                  <a:pt x="67678" y="58966"/>
                </a:lnTo>
                <a:lnTo>
                  <a:pt x="70218" y="57035"/>
                </a:lnTo>
                <a:lnTo>
                  <a:pt x="74752" y="56083"/>
                </a:lnTo>
                <a:close/>
              </a:path>
              <a:path extrusionOk="0" h="118109" w="109855">
                <a:moveTo>
                  <a:pt x="76530" y="56476"/>
                </a:moveTo>
                <a:lnTo>
                  <a:pt x="76212" y="55765"/>
                </a:lnTo>
                <a:lnTo>
                  <a:pt x="74752" y="56083"/>
                </a:lnTo>
                <a:lnTo>
                  <a:pt x="76530" y="56476"/>
                </a:lnTo>
                <a:close/>
              </a:path>
              <a:path extrusionOk="0" h="118109" w="109855">
                <a:moveTo>
                  <a:pt x="80505" y="85420"/>
                </a:moveTo>
                <a:lnTo>
                  <a:pt x="78803" y="85318"/>
                </a:lnTo>
                <a:lnTo>
                  <a:pt x="75653" y="85788"/>
                </a:lnTo>
                <a:lnTo>
                  <a:pt x="75882" y="89903"/>
                </a:lnTo>
                <a:lnTo>
                  <a:pt x="77558" y="90068"/>
                </a:lnTo>
                <a:lnTo>
                  <a:pt x="79400" y="87579"/>
                </a:lnTo>
                <a:lnTo>
                  <a:pt x="79768" y="89128"/>
                </a:lnTo>
                <a:lnTo>
                  <a:pt x="80505" y="85420"/>
                </a:lnTo>
                <a:close/>
              </a:path>
              <a:path extrusionOk="0" h="118109" w="109855">
                <a:moveTo>
                  <a:pt x="80975" y="37236"/>
                </a:moveTo>
                <a:lnTo>
                  <a:pt x="76619" y="38671"/>
                </a:lnTo>
                <a:lnTo>
                  <a:pt x="78574" y="39344"/>
                </a:lnTo>
                <a:lnTo>
                  <a:pt x="76504" y="42138"/>
                </a:lnTo>
                <a:lnTo>
                  <a:pt x="79108" y="42494"/>
                </a:lnTo>
                <a:lnTo>
                  <a:pt x="80403" y="43510"/>
                </a:lnTo>
                <a:lnTo>
                  <a:pt x="80975" y="37236"/>
                </a:lnTo>
                <a:close/>
              </a:path>
              <a:path extrusionOk="0" h="118109" w="109855">
                <a:moveTo>
                  <a:pt x="81305" y="62649"/>
                </a:moveTo>
                <a:lnTo>
                  <a:pt x="80594" y="57721"/>
                </a:lnTo>
                <a:lnTo>
                  <a:pt x="78143" y="60769"/>
                </a:lnTo>
                <a:lnTo>
                  <a:pt x="79108" y="61175"/>
                </a:lnTo>
                <a:lnTo>
                  <a:pt x="80759" y="61214"/>
                </a:lnTo>
                <a:lnTo>
                  <a:pt x="81305" y="62649"/>
                </a:lnTo>
                <a:close/>
              </a:path>
              <a:path extrusionOk="0" h="118109" w="109855">
                <a:moveTo>
                  <a:pt x="81483" y="56591"/>
                </a:moveTo>
                <a:lnTo>
                  <a:pt x="80264" y="55486"/>
                </a:lnTo>
                <a:lnTo>
                  <a:pt x="80594" y="57721"/>
                </a:lnTo>
                <a:lnTo>
                  <a:pt x="81483" y="56591"/>
                </a:lnTo>
                <a:close/>
              </a:path>
              <a:path extrusionOk="0" h="118109" w="109855">
                <a:moveTo>
                  <a:pt x="82308" y="4216"/>
                </a:moveTo>
                <a:lnTo>
                  <a:pt x="81368" y="2463"/>
                </a:lnTo>
                <a:lnTo>
                  <a:pt x="80073" y="3263"/>
                </a:lnTo>
                <a:lnTo>
                  <a:pt x="82308" y="4216"/>
                </a:lnTo>
                <a:close/>
              </a:path>
              <a:path extrusionOk="0" h="118109" w="109855">
                <a:moveTo>
                  <a:pt x="83210" y="67589"/>
                </a:moveTo>
                <a:lnTo>
                  <a:pt x="82689" y="63220"/>
                </a:lnTo>
                <a:lnTo>
                  <a:pt x="81038" y="66040"/>
                </a:lnTo>
                <a:lnTo>
                  <a:pt x="81699" y="67043"/>
                </a:lnTo>
                <a:lnTo>
                  <a:pt x="83210" y="67589"/>
                </a:lnTo>
                <a:close/>
              </a:path>
              <a:path extrusionOk="0" h="118109" w="109855">
                <a:moveTo>
                  <a:pt x="83439" y="4699"/>
                </a:moveTo>
                <a:lnTo>
                  <a:pt x="82308" y="4216"/>
                </a:lnTo>
                <a:lnTo>
                  <a:pt x="82435" y="4445"/>
                </a:lnTo>
                <a:lnTo>
                  <a:pt x="83439" y="4699"/>
                </a:lnTo>
                <a:close/>
              </a:path>
              <a:path extrusionOk="0" h="118109" w="109855">
                <a:moveTo>
                  <a:pt x="85953" y="57912"/>
                </a:moveTo>
                <a:lnTo>
                  <a:pt x="85559" y="57886"/>
                </a:lnTo>
                <a:lnTo>
                  <a:pt x="85420" y="57886"/>
                </a:lnTo>
                <a:lnTo>
                  <a:pt x="85788" y="58229"/>
                </a:lnTo>
                <a:lnTo>
                  <a:pt x="85915" y="58026"/>
                </a:lnTo>
                <a:close/>
              </a:path>
              <a:path extrusionOk="0" h="118109" w="109855">
                <a:moveTo>
                  <a:pt x="86829" y="68059"/>
                </a:moveTo>
                <a:lnTo>
                  <a:pt x="84899" y="68173"/>
                </a:lnTo>
                <a:lnTo>
                  <a:pt x="83210" y="67589"/>
                </a:lnTo>
                <a:lnTo>
                  <a:pt x="83464" y="70497"/>
                </a:lnTo>
                <a:lnTo>
                  <a:pt x="84924" y="69811"/>
                </a:lnTo>
                <a:lnTo>
                  <a:pt x="86702" y="68173"/>
                </a:lnTo>
                <a:lnTo>
                  <a:pt x="86829" y="68059"/>
                </a:lnTo>
                <a:close/>
              </a:path>
              <a:path extrusionOk="0" h="118109" w="109855">
                <a:moveTo>
                  <a:pt x="88176" y="53936"/>
                </a:moveTo>
                <a:lnTo>
                  <a:pt x="87960" y="54267"/>
                </a:lnTo>
                <a:lnTo>
                  <a:pt x="87464" y="55092"/>
                </a:lnTo>
                <a:lnTo>
                  <a:pt x="86499" y="56642"/>
                </a:lnTo>
                <a:lnTo>
                  <a:pt x="86639" y="56642"/>
                </a:lnTo>
                <a:lnTo>
                  <a:pt x="87388" y="55270"/>
                </a:lnTo>
                <a:lnTo>
                  <a:pt x="87934" y="54330"/>
                </a:lnTo>
                <a:lnTo>
                  <a:pt x="88176" y="53936"/>
                </a:lnTo>
                <a:close/>
              </a:path>
              <a:path extrusionOk="0" h="118109" w="109855">
                <a:moveTo>
                  <a:pt x="88785" y="68834"/>
                </a:moveTo>
                <a:lnTo>
                  <a:pt x="87630" y="68008"/>
                </a:lnTo>
                <a:lnTo>
                  <a:pt x="86829" y="68059"/>
                </a:lnTo>
                <a:lnTo>
                  <a:pt x="88785" y="68834"/>
                </a:lnTo>
                <a:close/>
              </a:path>
              <a:path extrusionOk="0" h="118109" w="109855">
                <a:moveTo>
                  <a:pt x="89090" y="9423"/>
                </a:moveTo>
                <a:lnTo>
                  <a:pt x="88607" y="9093"/>
                </a:lnTo>
                <a:lnTo>
                  <a:pt x="88569" y="9461"/>
                </a:lnTo>
                <a:lnTo>
                  <a:pt x="89090" y="9423"/>
                </a:lnTo>
                <a:close/>
              </a:path>
              <a:path extrusionOk="0" h="118109" w="109855">
                <a:moveTo>
                  <a:pt x="90081" y="17373"/>
                </a:moveTo>
                <a:lnTo>
                  <a:pt x="88353" y="13995"/>
                </a:lnTo>
                <a:lnTo>
                  <a:pt x="88188" y="8813"/>
                </a:lnTo>
                <a:lnTo>
                  <a:pt x="88607" y="9093"/>
                </a:lnTo>
                <a:lnTo>
                  <a:pt x="88633" y="8813"/>
                </a:lnTo>
                <a:lnTo>
                  <a:pt x="89306" y="1130"/>
                </a:lnTo>
                <a:lnTo>
                  <a:pt x="82575" y="0"/>
                </a:lnTo>
                <a:lnTo>
                  <a:pt x="83439" y="4699"/>
                </a:lnTo>
                <a:lnTo>
                  <a:pt x="85255" y="9728"/>
                </a:lnTo>
                <a:lnTo>
                  <a:pt x="80365" y="11747"/>
                </a:lnTo>
                <a:lnTo>
                  <a:pt x="81775" y="15976"/>
                </a:lnTo>
                <a:lnTo>
                  <a:pt x="90081" y="17373"/>
                </a:lnTo>
                <a:close/>
              </a:path>
              <a:path extrusionOk="0" h="118109" w="109855">
                <a:moveTo>
                  <a:pt x="90525" y="48907"/>
                </a:moveTo>
                <a:lnTo>
                  <a:pt x="90500" y="48768"/>
                </a:lnTo>
                <a:lnTo>
                  <a:pt x="90474" y="48602"/>
                </a:lnTo>
                <a:lnTo>
                  <a:pt x="90055" y="48552"/>
                </a:lnTo>
                <a:lnTo>
                  <a:pt x="89890" y="48679"/>
                </a:lnTo>
                <a:lnTo>
                  <a:pt x="90525" y="48907"/>
                </a:lnTo>
                <a:close/>
              </a:path>
              <a:path extrusionOk="0" h="118109" w="109855">
                <a:moveTo>
                  <a:pt x="90779" y="30111"/>
                </a:moveTo>
                <a:lnTo>
                  <a:pt x="89446" y="30111"/>
                </a:lnTo>
                <a:lnTo>
                  <a:pt x="90055" y="33121"/>
                </a:lnTo>
                <a:lnTo>
                  <a:pt x="90779" y="30111"/>
                </a:lnTo>
                <a:close/>
              </a:path>
              <a:path extrusionOk="0" h="118109" w="109855">
                <a:moveTo>
                  <a:pt x="90830" y="56984"/>
                </a:moveTo>
                <a:lnTo>
                  <a:pt x="86639" y="56642"/>
                </a:lnTo>
                <a:lnTo>
                  <a:pt x="85953" y="57912"/>
                </a:lnTo>
                <a:lnTo>
                  <a:pt x="86855" y="58026"/>
                </a:lnTo>
                <a:lnTo>
                  <a:pt x="89090" y="58470"/>
                </a:lnTo>
                <a:lnTo>
                  <a:pt x="90830" y="56984"/>
                </a:lnTo>
                <a:close/>
              </a:path>
              <a:path extrusionOk="0" h="118109" w="109855">
                <a:moveTo>
                  <a:pt x="90893" y="17500"/>
                </a:moveTo>
                <a:lnTo>
                  <a:pt x="90081" y="17373"/>
                </a:lnTo>
                <a:lnTo>
                  <a:pt x="90424" y="18046"/>
                </a:lnTo>
                <a:lnTo>
                  <a:pt x="90893" y="17500"/>
                </a:lnTo>
                <a:close/>
              </a:path>
              <a:path extrusionOk="0" h="118109" w="109855">
                <a:moveTo>
                  <a:pt x="91249" y="41529"/>
                </a:moveTo>
                <a:lnTo>
                  <a:pt x="90805" y="41198"/>
                </a:lnTo>
                <a:lnTo>
                  <a:pt x="90474" y="41033"/>
                </a:lnTo>
                <a:lnTo>
                  <a:pt x="90424" y="41605"/>
                </a:lnTo>
                <a:lnTo>
                  <a:pt x="89090" y="42799"/>
                </a:lnTo>
                <a:lnTo>
                  <a:pt x="89585" y="44094"/>
                </a:lnTo>
                <a:lnTo>
                  <a:pt x="90335" y="45427"/>
                </a:lnTo>
                <a:lnTo>
                  <a:pt x="90449" y="44145"/>
                </a:lnTo>
                <a:lnTo>
                  <a:pt x="90741" y="42849"/>
                </a:lnTo>
                <a:lnTo>
                  <a:pt x="91249" y="41529"/>
                </a:lnTo>
                <a:close/>
              </a:path>
              <a:path extrusionOk="0" h="118109" w="109855">
                <a:moveTo>
                  <a:pt x="91681" y="48387"/>
                </a:moveTo>
                <a:lnTo>
                  <a:pt x="91490" y="47383"/>
                </a:lnTo>
                <a:lnTo>
                  <a:pt x="90881" y="46393"/>
                </a:lnTo>
                <a:lnTo>
                  <a:pt x="90335" y="45427"/>
                </a:lnTo>
                <a:lnTo>
                  <a:pt x="90220" y="46469"/>
                </a:lnTo>
                <a:lnTo>
                  <a:pt x="90246" y="47498"/>
                </a:lnTo>
                <a:lnTo>
                  <a:pt x="90449" y="48488"/>
                </a:lnTo>
                <a:lnTo>
                  <a:pt x="90805" y="48387"/>
                </a:lnTo>
                <a:lnTo>
                  <a:pt x="91681" y="48387"/>
                </a:lnTo>
                <a:close/>
              </a:path>
              <a:path extrusionOk="0" h="118109" w="109855">
                <a:moveTo>
                  <a:pt x="92735" y="48539"/>
                </a:moveTo>
                <a:lnTo>
                  <a:pt x="92341" y="48437"/>
                </a:lnTo>
                <a:lnTo>
                  <a:pt x="91681" y="48387"/>
                </a:lnTo>
                <a:lnTo>
                  <a:pt x="91706" y="48514"/>
                </a:lnTo>
                <a:lnTo>
                  <a:pt x="91744" y="48691"/>
                </a:lnTo>
                <a:lnTo>
                  <a:pt x="92735" y="48539"/>
                </a:lnTo>
                <a:close/>
              </a:path>
              <a:path extrusionOk="0" h="118109" w="109855">
                <a:moveTo>
                  <a:pt x="93510" y="9093"/>
                </a:moveTo>
                <a:lnTo>
                  <a:pt x="89090" y="9423"/>
                </a:lnTo>
                <a:lnTo>
                  <a:pt x="90906" y="10693"/>
                </a:lnTo>
                <a:lnTo>
                  <a:pt x="93510" y="9093"/>
                </a:lnTo>
                <a:close/>
              </a:path>
              <a:path extrusionOk="0" h="118109" w="109855">
                <a:moveTo>
                  <a:pt x="94894" y="35890"/>
                </a:moveTo>
                <a:lnTo>
                  <a:pt x="93421" y="37655"/>
                </a:lnTo>
                <a:lnTo>
                  <a:pt x="92075" y="39560"/>
                </a:lnTo>
                <a:lnTo>
                  <a:pt x="91249" y="41529"/>
                </a:lnTo>
                <a:lnTo>
                  <a:pt x="92290" y="42303"/>
                </a:lnTo>
                <a:lnTo>
                  <a:pt x="93954" y="44043"/>
                </a:lnTo>
                <a:lnTo>
                  <a:pt x="94754" y="41808"/>
                </a:lnTo>
                <a:lnTo>
                  <a:pt x="93814" y="39611"/>
                </a:lnTo>
                <a:lnTo>
                  <a:pt x="94424" y="37896"/>
                </a:lnTo>
                <a:lnTo>
                  <a:pt x="94894" y="35890"/>
                </a:lnTo>
                <a:close/>
              </a:path>
              <a:path extrusionOk="0" h="118109" w="109855">
                <a:moveTo>
                  <a:pt x="97091" y="59334"/>
                </a:moveTo>
                <a:lnTo>
                  <a:pt x="94246" y="53886"/>
                </a:lnTo>
                <a:lnTo>
                  <a:pt x="95046" y="56070"/>
                </a:lnTo>
                <a:lnTo>
                  <a:pt x="97091" y="59334"/>
                </a:lnTo>
                <a:close/>
              </a:path>
              <a:path extrusionOk="0" h="118109" w="109855">
                <a:moveTo>
                  <a:pt x="98310" y="25438"/>
                </a:moveTo>
                <a:lnTo>
                  <a:pt x="97231" y="26682"/>
                </a:lnTo>
                <a:lnTo>
                  <a:pt x="96647" y="28536"/>
                </a:lnTo>
                <a:lnTo>
                  <a:pt x="95796" y="31927"/>
                </a:lnTo>
                <a:lnTo>
                  <a:pt x="95643" y="31800"/>
                </a:lnTo>
                <a:lnTo>
                  <a:pt x="92544" y="29337"/>
                </a:lnTo>
                <a:lnTo>
                  <a:pt x="92329" y="25984"/>
                </a:lnTo>
                <a:lnTo>
                  <a:pt x="92290" y="25323"/>
                </a:lnTo>
                <a:lnTo>
                  <a:pt x="87464" y="25857"/>
                </a:lnTo>
                <a:lnTo>
                  <a:pt x="86144" y="29972"/>
                </a:lnTo>
                <a:lnTo>
                  <a:pt x="89420" y="29972"/>
                </a:lnTo>
                <a:lnTo>
                  <a:pt x="90805" y="29972"/>
                </a:lnTo>
                <a:lnTo>
                  <a:pt x="91770" y="25984"/>
                </a:lnTo>
                <a:lnTo>
                  <a:pt x="91351" y="35890"/>
                </a:lnTo>
                <a:lnTo>
                  <a:pt x="95377" y="31800"/>
                </a:lnTo>
                <a:lnTo>
                  <a:pt x="95364" y="33870"/>
                </a:lnTo>
                <a:lnTo>
                  <a:pt x="94894" y="35890"/>
                </a:lnTo>
                <a:lnTo>
                  <a:pt x="95821" y="34836"/>
                </a:lnTo>
                <a:lnTo>
                  <a:pt x="96850" y="33870"/>
                </a:lnTo>
                <a:lnTo>
                  <a:pt x="97739" y="33197"/>
                </a:lnTo>
                <a:lnTo>
                  <a:pt x="97955" y="33032"/>
                </a:lnTo>
                <a:lnTo>
                  <a:pt x="97675" y="33070"/>
                </a:lnTo>
                <a:lnTo>
                  <a:pt x="97040" y="33197"/>
                </a:lnTo>
                <a:lnTo>
                  <a:pt x="96735" y="33197"/>
                </a:lnTo>
                <a:lnTo>
                  <a:pt x="97002" y="33032"/>
                </a:lnTo>
                <a:lnTo>
                  <a:pt x="97116" y="32791"/>
                </a:lnTo>
                <a:lnTo>
                  <a:pt x="96621" y="32537"/>
                </a:lnTo>
                <a:lnTo>
                  <a:pt x="95808" y="31927"/>
                </a:lnTo>
                <a:lnTo>
                  <a:pt x="97370" y="30251"/>
                </a:lnTo>
                <a:lnTo>
                  <a:pt x="96951" y="31800"/>
                </a:lnTo>
                <a:lnTo>
                  <a:pt x="97040" y="32537"/>
                </a:lnTo>
                <a:lnTo>
                  <a:pt x="97116" y="32791"/>
                </a:lnTo>
                <a:lnTo>
                  <a:pt x="97421" y="33007"/>
                </a:lnTo>
                <a:lnTo>
                  <a:pt x="97612" y="33096"/>
                </a:lnTo>
                <a:lnTo>
                  <a:pt x="97917" y="30251"/>
                </a:lnTo>
                <a:lnTo>
                  <a:pt x="98310" y="25438"/>
                </a:lnTo>
                <a:close/>
              </a:path>
              <a:path extrusionOk="0" h="118109" w="109855">
                <a:moveTo>
                  <a:pt x="101206" y="17246"/>
                </a:moveTo>
                <a:lnTo>
                  <a:pt x="99745" y="16611"/>
                </a:lnTo>
                <a:lnTo>
                  <a:pt x="98361" y="16090"/>
                </a:lnTo>
                <a:lnTo>
                  <a:pt x="97561" y="11887"/>
                </a:lnTo>
                <a:lnTo>
                  <a:pt x="95250" y="12471"/>
                </a:lnTo>
                <a:lnTo>
                  <a:pt x="90893" y="17500"/>
                </a:lnTo>
                <a:lnTo>
                  <a:pt x="93814" y="17995"/>
                </a:lnTo>
                <a:lnTo>
                  <a:pt x="101206" y="17246"/>
                </a:lnTo>
                <a:close/>
              </a:path>
              <a:path extrusionOk="0" h="118109" w="109855">
                <a:moveTo>
                  <a:pt x="101866" y="31788"/>
                </a:moveTo>
                <a:lnTo>
                  <a:pt x="101015" y="31127"/>
                </a:lnTo>
                <a:lnTo>
                  <a:pt x="99936" y="31648"/>
                </a:lnTo>
                <a:lnTo>
                  <a:pt x="98945" y="32296"/>
                </a:lnTo>
                <a:lnTo>
                  <a:pt x="97955" y="33032"/>
                </a:lnTo>
                <a:lnTo>
                  <a:pt x="99441" y="32702"/>
                </a:lnTo>
                <a:lnTo>
                  <a:pt x="101866" y="31788"/>
                </a:lnTo>
                <a:close/>
              </a:path>
              <a:path extrusionOk="0" h="118109" w="109855">
                <a:moveTo>
                  <a:pt x="102006" y="17170"/>
                </a:moveTo>
                <a:lnTo>
                  <a:pt x="101752" y="17195"/>
                </a:lnTo>
                <a:lnTo>
                  <a:pt x="101460" y="17221"/>
                </a:lnTo>
                <a:lnTo>
                  <a:pt x="101206" y="17246"/>
                </a:lnTo>
                <a:lnTo>
                  <a:pt x="101841" y="17551"/>
                </a:lnTo>
                <a:lnTo>
                  <a:pt x="102006" y="17170"/>
                </a:lnTo>
                <a:close/>
              </a:path>
              <a:path extrusionOk="0" h="118109" w="109855">
                <a:moveTo>
                  <a:pt x="102311" y="41224"/>
                </a:moveTo>
                <a:lnTo>
                  <a:pt x="102146" y="39979"/>
                </a:lnTo>
                <a:lnTo>
                  <a:pt x="101701" y="38646"/>
                </a:lnTo>
                <a:lnTo>
                  <a:pt x="100685" y="37071"/>
                </a:lnTo>
                <a:lnTo>
                  <a:pt x="100901" y="38265"/>
                </a:lnTo>
                <a:lnTo>
                  <a:pt x="101612" y="39674"/>
                </a:lnTo>
                <a:lnTo>
                  <a:pt x="102311" y="41224"/>
                </a:lnTo>
                <a:close/>
              </a:path>
              <a:path extrusionOk="0" h="118109" w="109855">
                <a:moveTo>
                  <a:pt x="104711" y="46697"/>
                </a:moveTo>
                <a:lnTo>
                  <a:pt x="103466" y="43815"/>
                </a:lnTo>
                <a:lnTo>
                  <a:pt x="102311" y="41224"/>
                </a:lnTo>
                <a:lnTo>
                  <a:pt x="102552" y="43573"/>
                </a:lnTo>
                <a:lnTo>
                  <a:pt x="101396" y="45504"/>
                </a:lnTo>
                <a:lnTo>
                  <a:pt x="98259" y="47269"/>
                </a:lnTo>
                <a:lnTo>
                  <a:pt x="100126" y="49758"/>
                </a:lnTo>
                <a:lnTo>
                  <a:pt x="103276" y="47104"/>
                </a:lnTo>
                <a:lnTo>
                  <a:pt x="104152" y="49263"/>
                </a:lnTo>
                <a:lnTo>
                  <a:pt x="104711" y="46697"/>
                </a:lnTo>
                <a:close/>
              </a:path>
              <a:path extrusionOk="0" h="118109" w="109855">
                <a:moveTo>
                  <a:pt x="104825" y="22110"/>
                </a:moveTo>
                <a:lnTo>
                  <a:pt x="104000" y="19075"/>
                </a:lnTo>
                <a:lnTo>
                  <a:pt x="102920" y="18110"/>
                </a:lnTo>
                <a:lnTo>
                  <a:pt x="101841" y="17551"/>
                </a:lnTo>
                <a:lnTo>
                  <a:pt x="98755" y="24523"/>
                </a:lnTo>
                <a:lnTo>
                  <a:pt x="98450" y="23825"/>
                </a:lnTo>
                <a:lnTo>
                  <a:pt x="98310" y="25438"/>
                </a:lnTo>
                <a:lnTo>
                  <a:pt x="99555" y="24003"/>
                </a:lnTo>
                <a:lnTo>
                  <a:pt x="104825" y="22110"/>
                </a:lnTo>
                <a:close/>
              </a:path>
              <a:path extrusionOk="0" h="118109" w="109855">
                <a:moveTo>
                  <a:pt x="107772" y="19354"/>
                </a:moveTo>
                <a:lnTo>
                  <a:pt x="103365" y="14046"/>
                </a:lnTo>
                <a:lnTo>
                  <a:pt x="104101" y="17170"/>
                </a:lnTo>
                <a:lnTo>
                  <a:pt x="107772" y="19354"/>
                </a:lnTo>
                <a:close/>
              </a:path>
              <a:path extrusionOk="0" h="118109" w="109855">
                <a:moveTo>
                  <a:pt x="109626" y="10972"/>
                </a:moveTo>
                <a:lnTo>
                  <a:pt x="108216" y="8267"/>
                </a:lnTo>
                <a:lnTo>
                  <a:pt x="106260" y="9512"/>
                </a:lnTo>
                <a:lnTo>
                  <a:pt x="109626" y="1097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2" name="Google Shape;2822;g2b5c250f245_0_0"/>
          <p:cNvSpPr/>
          <p:nvPr/>
        </p:nvSpPr>
        <p:spPr>
          <a:xfrm>
            <a:off x="11885861" y="6109911"/>
            <a:ext cx="2543" cy="10173"/>
          </a:xfrm>
          <a:custGeom>
            <a:rect b="b" l="l" r="r" t="t"/>
            <a:pathLst>
              <a:path extrusionOk="0" h="15240" w="3809">
                <a:moveTo>
                  <a:pt x="1651" y="14808"/>
                </a:moveTo>
                <a:lnTo>
                  <a:pt x="850" y="14008"/>
                </a:lnTo>
                <a:lnTo>
                  <a:pt x="215" y="13576"/>
                </a:lnTo>
                <a:lnTo>
                  <a:pt x="0" y="14046"/>
                </a:lnTo>
                <a:lnTo>
                  <a:pt x="1651" y="14808"/>
                </a:lnTo>
                <a:close/>
              </a:path>
              <a:path extrusionOk="0" h="15240" w="3809">
                <a:moveTo>
                  <a:pt x="3581" y="1955"/>
                </a:moveTo>
                <a:lnTo>
                  <a:pt x="3035" y="0"/>
                </a:lnTo>
                <a:lnTo>
                  <a:pt x="3124" y="876"/>
                </a:lnTo>
                <a:lnTo>
                  <a:pt x="3314" y="1485"/>
                </a:lnTo>
                <a:lnTo>
                  <a:pt x="3581" y="19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3" name="Google Shape;2823;g2b5c250f245_0_0"/>
          <p:cNvSpPr/>
          <p:nvPr/>
        </p:nvSpPr>
        <p:spPr>
          <a:xfrm>
            <a:off x="11886585" y="6273100"/>
            <a:ext cx="6358" cy="2967"/>
          </a:xfrm>
          <a:custGeom>
            <a:rect b="b" l="l" r="r" t="t"/>
            <a:pathLst>
              <a:path extrusionOk="0" h="4445" w="9525">
                <a:moveTo>
                  <a:pt x="0" y="4252"/>
                </a:moveTo>
                <a:lnTo>
                  <a:pt x="1035" y="3241"/>
                </a:lnTo>
                <a:lnTo>
                  <a:pt x="1694" y="1973"/>
                </a:lnTo>
                <a:lnTo>
                  <a:pt x="1247" y="140"/>
                </a:lnTo>
                <a:lnTo>
                  <a:pt x="5341" y="0"/>
                </a:lnTo>
                <a:lnTo>
                  <a:pt x="9435" y="328"/>
                </a:lnTo>
                <a:lnTo>
                  <a:pt x="3788" y="2302"/>
                </a:lnTo>
                <a:lnTo>
                  <a:pt x="0" y="42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4" name="Google Shape;2824;g2b5c250f245_0_0"/>
          <p:cNvSpPr/>
          <p:nvPr/>
        </p:nvSpPr>
        <p:spPr>
          <a:xfrm>
            <a:off x="11873611" y="6184214"/>
            <a:ext cx="12292" cy="7206"/>
          </a:xfrm>
          <a:custGeom>
            <a:rect b="b" l="l" r="r" t="t"/>
            <a:pathLst>
              <a:path extrusionOk="0" h="10795" w="18415">
                <a:moveTo>
                  <a:pt x="3149" y="0"/>
                </a:moveTo>
                <a:lnTo>
                  <a:pt x="2120" y="558"/>
                </a:lnTo>
                <a:lnTo>
                  <a:pt x="1079" y="1473"/>
                </a:lnTo>
                <a:lnTo>
                  <a:pt x="0" y="2819"/>
                </a:lnTo>
                <a:lnTo>
                  <a:pt x="3149" y="0"/>
                </a:lnTo>
                <a:close/>
              </a:path>
              <a:path extrusionOk="0" h="10795" w="18415">
                <a:moveTo>
                  <a:pt x="18122" y="10401"/>
                </a:moveTo>
                <a:lnTo>
                  <a:pt x="17462" y="9537"/>
                </a:lnTo>
                <a:lnTo>
                  <a:pt x="16751" y="8547"/>
                </a:lnTo>
                <a:lnTo>
                  <a:pt x="15976" y="7531"/>
                </a:lnTo>
                <a:lnTo>
                  <a:pt x="15557" y="7696"/>
                </a:lnTo>
                <a:lnTo>
                  <a:pt x="15100" y="7861"/>
                </a:lnTo>
                <a:lnTo>
                  <a:pt x="14655" y="8051"/>
                </a:lnTo>
                <a:lnTo>
                  <a:pt x="17056" y="9677"/>
                </a:lnTo>
                <a:lnTo>
                  <a:pt x="18122" y="104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5" name="Google Shape;2825;g2b5c250f245_0_0"/>
          <p:cNvSpPr/>
          <p:nvPr/>
        </p:nvSpPr>
        <p:spPr>
          <a:xfrm>
            <a:off x="11895587" y="6064490"/>
            <a:ext cx="2966" cy="2119"/>
          </a:xfrm>
          <a:custGeom>
            <a:rect b="b" l="l" r="r" t="t"/>
            <a:pathLst>
              <a:path extrusionOk="0" h="3175" w="4444">
                <a:moveTo>
                  <a:pt x="4211" y="3100"/>
                </a:moveTo>
                <a:lnTo>
                  <a:pt x="2376" y="2278"/>
                </a:lnTo>
                <a:lnTo>
                  <a:pt x="0" y="3006"/>
                </a:lnTo>
                <a:lnTo>
                  <a:pt x="917" y="0"/>
                </a:lnTo>
                <a:lnTo>
                  <a:pt x="4211" y="31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6" name="Google Shape;2826;g2b5c250f245_0_0"/>
          <p:cNvSpPr/>
          <p:nvPr/>
        </p:nvSpPr>
        <p:spPr>
          <a:xfrm>
            <a:off x="11870336" y="6344829"/>
            <a:ext cx="4662" cy="3390"/>
          </a:xfrm>
          <a:custGeom>
            <a:rect b="b" l="l" r="r" t="t"/>
            <a:pathLst>
              <a:path extrusionOk="0" h="5079" w="6984">
                <a:moveTo>
                  <a:pt x="3105" y="4862"/>
                </a:moveTo>
                <a:lnTo>
                  <a:pt x="0" y="3429"/>
                </a:lnTo>
                <a:lnTo>
                  <a:pt x="3811" y="2114"/>
                </a:lnTo>
                <a:lnTo>
                  <a:pt x="6635" y="0"/>
                </a:lnTo>
                <a:lnTo>
                  <a:pt x="6117" y="1480"/>
                </a:lnTo>
                <a:lnTo>
                  <a:pt x="5105" y="3053"/>
                </a:lnTo>
                <a:lnTo>
                  <a:pt x="3105" y="486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7" name="Google Shape;2827;g2b5c250f245_0_0"/>
          <p:cNvSpPr/>
          <p:nvPr/>
        </p:nvSpPr>
        <p:spPr>
          <a:xfrm>
            <a:off x="11913374" y="6120527"/>
            <a:ext cx="1695" cy="1695"/>
          </a:xfrm>
          <a:custGeom>
            <a:rect b="b" l="l" r="r" t="t"/>
            <a:pathLst>
              <a:path extrusionOk="0" h="2540" w="2540">
                <a:moveTo>
                  <a:pt x="1952" y="2043"/>
                </a:moveTo>
                <a:lnTo>
                  <a:pt x="941" y="1996"/>
                </a:lnTo>
                <a:lnTo>
                  <a:pt x="376" y="1221"/>
                </a:lnTo>
                <a:lnTo>
                  <a:pt x="0" y="0"/>
                </a:lnTo>
                <a:lnTo>
                  <a:pt x="870" y="211"/>
                </a:lnTo>
                <a:lnTo>
                  <a:pt x="1529" y="845"/>
                </a:lnTo>
                <a:lnTo>
                  <a:pt x="1952" y="20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8" name="Google Shape;2828;g2b5c250f245_0_0"/>
          <p:cNvSpPr/>
          <p:nvPr/>
        </p:nvSpPr>
        <p:spPr>
          <a:xfrm>
            <a:off x="11874759" y="6340679"/>
            <a:ext cx="2543" cy="4239"/>
          </a:xfrm>
          <a:custGeom>
            <a:rect b="b" l="l" r="r" t="t"/>
            <a:pathLst>
              <a:path extrusionOk="0" h="6350" w="3809">
                <a:moveTo>
                  <a:pt x="0" y="6225"/>
                </a:moveTo>
                <a:lnTo>
                  <a:pt x="658" y="4369"/>
                </a:lnTo>
                <a:lnTo>
                  <a:pt x="494" y="2654"/>
                </a:lnTo>
                <a:lnTo>
                  <a:pt x="188" y="939"/>
                </a:lnTo>
                <a:lnTo>
                  <a:pt x="588" y="634"/>
                </a:lnTo>
                <a:lnTo>
                  <a:pt x="870" y="305"/>
                </a:lnTo>
                <a:lnTo>
                  <a:pt x="1341" y="0"/>
                </a:lnTo>
                <a:lnTo>
                  <a:pt x="3600" y="2701"/>
                </a:lnTo>
                <a:lnTo>
                  <a:pt x="2094" y="4698"/>
                </a:lnTo>
                <a:lnTo>
                  <a:pt x="0" y="62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29" name="Google Shape;2829;g2b5c250f245_0_0"/>
          <p:cNvSpPr/>
          <p:nvPr/>
        </p:nvSpPr>
        <p:spPr>
          <a:xfrm>
            <a:off x="11943816" y="5910053"/>
            <a:ext cx="423" cy="423"/>
          </a:xfrm>
          <a:custGeom>
            <a:rect b="b" l="l" r="r" t="t"/>
            <a:pathLst>
              <a:path extrusionOk="0" h="634" w="634">
                <a:moveTo>
                  <a:pt x="23" y="587"/>
                </a:moveTo>
                <a:lnTo>
                  <a:pt x="0" y="234"/>
                </a:lnTo>
                <a:lnTo>
                  <a:pt x="70" y="0"/>
                </a:lnTo>
                <a:lnTo>
                  <a:pt x="588" y="140"/>
                </a:lnTo>
                <a:lnTo>
                  <a:pt x="352" y="258"/>
                </a:lnTo>
                <a:lnTo>
                  <a:pt x="235" y="469"/>
                </a:lnTo>
                <a:lnTo>
                  <a:pt x="23" y="5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0" name="Google Shape;2830;g2b5c250f245_0_0"/>
          <p:cNvSpPr/>
          <p:nvPr/>
        </p:nvSpPr>
        <p:spPr>
          <a:xfrm>
            <a:off x="11977397" y="5867078"/>
            <a:ext cx="423" cy="2119"/>
          </a:xfrm>
          <a:custGeom>
            <a:rect b="b" l="l" r="r" t="t"/>
            <a:pathLst>
              <a:path extrusionOk="0" h="3175" w="634">
                <a:moveTo>
                  <a:pt x="0" y="3030"/>
                </a:moveTo>
                <a:lnTo>
                  <a:pt x="70" y="1926"/>
                </a:lnTo>
                <a:lnTo>
                  <a:pt x="211" y="751"/>
                </a:lnTo>
                <a:lnTo>
                  <a:pt x="47" y="0"/>
                </a:lnTo>
                <a:lnTo>
                  <a:pt x="423" y="1620"/>
                </a:lnTo>
                <a:lnTo>
                  <a:pt x="329" y="2537"/>
                </a:lnTo>
                <a:lnTo>
                  <a:pt x="0" y="30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1" name="Google Shape;2831;g2b5c250f245_0_0"/>
          <p:cNvSpPr/>
          <p:nvPr/>
        </p:nvSpPr>
        <p:spPr>
          <a:xfrm>
            <a:off x="11853726" y="6379980"/>
            <a:ext cx="13139" cy="2119"/>
          </a:xfrm>
          <a:custGeom>
            <a:rect b="b" l="l" r="r" t="t"/>
            <a:pathLst>
              <a:path extrusionOk="0" h="3175" w="19684">
                <a:moveTo>
                  <a:pt x="1397" y="2895"/>
                </a:moveTo>
                <a:lnTo>
                  <a:pt x="863" y="2413"/>
                </a:lnTo>
                <a:lnTo>
                  <a:pt x="0" y="2108"/>
                </a:lnTo>
                <a:lnTo>
                  <a:pt x="863" y="2514"/>
                </a:lnTo>
                <a:lnTo>
                  <a:pt x="1397" y="2895"/>
                </a:lnTo>
                <a:close/>
              </a:path>
              <a:path extrusionOk="0" h="3175" w="19684">
                <a:moveTo>
                  <a:pt x="19519" y="368"/>
                </a:moveTo>
                <a:lnTo>
                  <a:pt x="19177" y="0"/>
                </a:lnTo>
                <a:lnTo>
                  <a:pt x="18935" y="1689"/>
                </a:lnTo>
                <a:lnTo>
                  <a:pt x="19519" y="3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2" name="Google Shape;2832;g2b5c250f245_0_0"/>
          <p:cNvSpPr/>
          <p:nvPr/>
        </p:nvSpPr>
        <p:spPr>
          <a:xfrm>
            <a:off x="11861067" y="6326615"/>
            <a:ext cx="847" cy="423"/>
          </a:xfrm>
          <a:custGeom>
            <a:rect b="b" l="l" r="r" t="t"/>
            <a:pathLst>
              <a:path extrusionOk="0" h="634" w="1269">
                <a:moveTo>
                  <a:pt x="0" y="328"/>
                </a:moveTo>
                <a:lnTo>
                  <a:pt x="847" y="0"/>
                </a:lnTo>
                <a:lnTo>
                  <a:pt x="823" y="140"/>
                </a:lnTo>
                <a:lnTo>
                  <a:pt x="164" y="281"/>
                </a:lnTo>
                <a:lnTo>
                  <a:pt x="0" y="3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3" name="Google Shape;2833;g2b5c250f245_0_0"/>
          <p:cNvSpPr/>
          <p:nvPr/>
        </p:nvSpPr>
        <p:spPr>
          <a:xfrm>
            <a:off x="11864857" y="6379065"/>
            <a:ext cx="2119" cy="3815"/>
          </a:xfrm>
          <a:custGeom>
            <a:rect b="b" l="l" r="r" t="t"/>
            <a:pathLst>
              <a:path extrusionOk="0" h="5715" w="3175">
                <a:moveTo>
                  <a:pt x="1739" y="1549"/>
                </a:moveTo>
                <a:lnTo>
                  <a:pt x="1346" y="1816"/>
                </a:lnTo>
                <a:lnTo>
                  <a:pt x="800" y="2336"/>
                </a:lnTo>
                <a:lnTo>
                  <a:pt x="0" y="3276"/>
                </a:lnTo>
                <a:lnTo>
                  <a:pt x="660" y="2819"/>
                </a:lnTo>
                <a:lnTo>
                  <a:pt x="1244" y="2235"/>
                </a:lnTo>
                <a:lnTo>
                  <a:pt x="1739" y="1549"/>
                </a:lnTo>
                <a:close/>
              </a:path>
              <a:path extrusionOk="0" h="5715" w="3175">
                <a:moveTo>
                  <a:pt x="2171" y="5105"/>
                </a:moveTo>
                <a:lnTo>
                  <a:pt x="1905" y="3479"/>
                </a:lnTo>
                <a:lnTo>
                  <a:pt x="1371" y="4394"/>
                </a:lnTo>
                <a:lnTo>
                  <a:pt x="1130" y="4775"/>
                </a:lnTo>
                <a:lnTo>
                  <a:pt x="1701" y="5168"/>
                </a:lnTo>
                <a:lnTo>
                  <a:pt x="2171" y="5105"/>
                </a:lnTo>
                <a:close/>
              </a:path>
              <a:path extrusionOk="0" h="5715" w="3175">
                <a:moveTo>
                  <a:pt x="2679" y="0"/>
                </a:moveTo>
                <a:lnTo>
                  <a:pt x="2260" y="825"/>
                </a:lnTo>
                <a:lnTo>
                  <a:pt x="1739" y="1549"/>
                </a:lnTo>
                <a:lnTo>
                  <a:pt x="2095" y="1320"/>
                </a:lnTo>
                <a:lnTo>
                  <a:pt x="2349" y="1244"/>
                </a:lnTo>
                <a:lnTo>
                  <a:pt x="2476" y="1371"/>
                </a:lnTo>
                <a:lnTo>
                  <a:pt x="2641" y="190"/>
                </a:lnTo>
                <a:lnTo>
                  <a:pt x="267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4" name="Google Shape;2834;g2b5c250f245_0_0"/>
          <p:cNvSpPr/>
          <p:nvPr/>
        </p:nvSpPr>
        <p:spPr>
          <a:xfrm>
            <a:off x="11929167" y="5994906"/>
            <a:ext cx="847" cy="1695"/>
          </a:xfrm>
          <a:custGeom>
            <a:rect b="b" l="l" r="r" t="t"/>
            <a:pathLst>
              <a:path extrusionOk="0" h="2540" w="1269">
                <a:moveTo>
                  <a:pt x="682" y="2255"/>
                </a:moveTo>
                <a:lnTo>
                  <a:pt x="70" y="775"/>
                </a:lnTo>
                <a:lnTo>
                  <a:pt x="0" y="0"/>
                </a:lnTo>
                <a:lnTo>
                  <a:pt x="1129" y="2020"/>
                </a:lnTo>
                <a:lnTo>
                  <a:pt x="941" y="2090"/>
                </a:lnTo>
                <a:lnTo>
                  <a:pt x="682" y="22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5" name="Google Shape;2835;g2b5c250f245_0_0"/>
          <p:cNvSpPr/>
          <p:nvPr/>
        </p:nvSpPr>
        <p:spPr>
          <a:xfrm>
            <a:off x="11840155" y="5862726"/>
            <a:ext cx="139875" cy="544663"/>
          </a:xfrm>
          <a:custGeom>
            <a:rect b="b" l="l" r="r" t="t"/>
            <a:pathLst>
              <a:path extrusionOk="0" h="815975" w="209550">
                <a:moveTo>
                  <a:pt x="2984" y="813752"/>
                </a:moveTo>
                <a:lnTo>
                  <a:pt x="1981" y="811745"/>
                </a:lnTo>
                <a:lnTo>
                  <a:pt x="330" y="813536"/>
                </a:lnTo>
                <a:lnTo>
                  <a:pt x="660" y="814197"/>
                </a:lnTo>
                <a:lnTo>
                  <a:pt x="0" y="814539"/>
                </a:lnTo>
                <a:lnTo>
                  <a:pt x="330" y="815225"/>
                </a:lnTo>
                <a:lnTo>
                  <a:pt x="2336" y="815809"/>
                </a:lnTo>
                <a:lnTo>
                  <a:pt x="2984" y="813752"/>
                </a:lnTo>
                <a:close/>
              </a:path>
              <a:path extrusionOk="0" h="815975" w="209550">
                <a:moveTo>
                  <a:pt x="11671" y="781088"/>
                </a:moveTo>
                <a:lnTo>
                  <a:pt x="9271" y="784453"/>
                </a:lnTo>
                <a:lnTo>
                  <a:pt x="10566" y="783628"/>
                </a:lnTo>
                <a:lnTo>
                  <a:pt x="11671" y="781088"/>
                </a:lnTo>
                <a:close/>
              </a:path>
              <a:path extrusionOk="0" h="815975" w="209550">
                <a:moveTo>
                  <a:pt x="13627" y="790511"/>
                </a:moveTo>
                <a:lnTo>
                  <a:pt x="10515" y="788098"/>
                </a:lnTo>
                <a:lnTo>
                  <a:pt x="8966" y="789952"/>
                </a:lnTo>
                <a:lnTo>
                  <a:pt x="13627" y="790511"/>
                </a:lnTo>
                <a:close/>
              </a:path>
              <a:path extrusionOk="0" h="815975" w="209550">
                <a:moveTo>
                  <a:pt x="15671" y="729005"/>
                </a:moveTo>
                <a:lnTo>
                  <a:pt x="14211" y="728230"/>
                </a:lnTo>
                <a:lnTo>
                  <a:pt x="12611" y="722033"/>
                </a:lnTo>
                <a:lnTo>
                  <a:pt x="11747" y="727290"/>
                </a:lnTo>
                <a:lnTo>
                  <a:pt x="13182" y="728065"/>
                </a:lnTo>
                <a:lnTo>
                  <a:pt x="13512" y="732510"/>
                </a:lnTo>
                <a:lnTo>
                  <a:pt x="15671" y="729005"/>
                </a:lnTo>
                <a:close/>
              </a:path>
              <a:path extrusionOk="0" h="815975" w="209550">
                <a:moveTo>
                  <a:pt x="17018" y="778408"/>
                </a:moveTo>
                <a:lnTo>
                  <a:pt x="16751" y="777290"/>
                </a:lnTo>
                <a:lnTo>
                  <a:pt x="16306" y="778459"/>
                </a:lnTo>
                <a:lnTo>
                  <a:pt x="16052" y="779640"/>
                </a:lnTo>
                <a:lnTo>
                  <a:pt x="16586" y="780529"/>
                </a:lnTo>
                <a:lnTo>
                  <a:pt x="16725" y="779868"/>
                </a:lnTo>
                <a:lnTo>
                  <a:pt x="17018" y="778408"/>
                </a:lnTo>
                <a:close/>
              </a:path>
              <a:path extrusionOk="0" h="815975" w="209550">
                <a:moveTo>
                  <a:pt x="17678" y="720140"/>
                </a:moveTo>
                <a:lnTo>
                  <a:pt x="17614" y="717905"/>
                </a:lnTo>
                <a:lnTo>
                  <a:pt x="14706" y="721360"/>
                </a:lnTo>
                <a:lnTo>
                  <a:pt x="17678" y="720140"/>
                </a:lnTo>
                <a:close/>
              </a:path>
              <a:path extrusionOk="0" h="815975" w="209550">
                <a:moveTo>
                  <a:pt x="17932" y="740359"/>
                </a:moveTo>
                <a:lnTo>
                  <a:pt x="12395" y="738847"/>
                </a:lnTo>
                <a:lnTo>
                  <a:pt x="14046" y="741324"/>
                </a:lnTo>
                <a:lnTo>
                  <a:pt x="15278" y="740422"/>
                </a:lnTo>
                <a:lnTo>
                  <a:pt x="16281" y="740613"/>
                </a:lnTo>
                <a:lnTo>
                  <a:pt x="17932" y="740359"/>
                </a:lnTo>
                <a:close/>
              </a:path>
              <a:path extrusionOk="0" h="815975" w="209550">
                <a:moveTo>
                  <a:pt x="19227" y="772706"/>
                </a:moveTo>
                <a:lnTo>
                  <a:pt x="17881" y="772426"/>
                </a:lnTo>
                <a:lnTo>
                  <a:pt x="15532" y="775830"/>
                </a:lnTo>
                <a:lnTo>
                  <a:pt x="16306" y="775970"/>
                </a:lnTo>
                <a:lnTo>
                  <a:pt x="16586" y="776579"/>
                </a:lnTo>
                <a:lnTo>
                  <a:pt x="16751" y="777290"/>
                </a:lnTo>
                <a:lnTo>
                  <a:pt x="17576" y="775004"/>
                </a:lnTo>
                <a:lnTo>
                  <a:pt x="19227" y="772706"/>
                </a:lnTo>
                <a:close/>
              </a:path>
              <a:path extrusionOk="0" h="815975" w="209550">
                <a:moveTo>
                  <a:pt x="19291" y="799769"/>
                </a:moveTo>
                <a:lnTo>
                  <a:pt x="18122" y="798080"/>
                </a:lnTo>
                <a:lnTo>
                  <a:pt x="18021" y="796620"/>
                </a:lnTo>
                <a:lnTo>
                  <a:pt x="17957" y="797394"/>
                </a:lnTo>
                <a:lnTo>
                  <a:pt x="17818" y="798169"/>
                </a:lnTo>
                <a:lnTo>
                  <a:pt x="17411" y="798830"/>
                </a:lnTo>
                <a:lnTo>
                  <a:pt x="19291" y="799769"/>
                </a:lnTo>
                <a:close/>
              </a:path>
              <a:path extrusionOk="0" h="815975" w="209550">
                <a:moveTo>
                  <a:pt x="20129" y="715568"/>
                </a:moveTo>
                <a:lnTo>
                  <a:pt x="19837" y="715251"/>
                </a:lnTo>
                <a:lnTo>
                  <a:pt x="19951" y="715441"/>
                </a:lnTo>
                <a:lnTo>
                  <a:pt x="20129" y="715568"/>
                </a:lnTo>
                <a:close/>
              </a:path>
              <a:path extrusionOk="0" h="815975" w="209550">
                <a:moveTo>
                  <a:pt x="20802" y="716280"/>
                </a:moveTo>
                <a:lnTo>
                  <a:pt x="20764" y="715987"/>
                </a:lnTo>
                <a:lnTo>
                  <a:pt x="20129" y="715568"/>
                </a:lnTo>
                <a:lnTo>
                  <a:pt x="20802" y="716280"/>
                </a:lnTo>
                <a:close/>
              </a:path>
              <a:path extrusionOk="0" h="815975" w="209550">
                <a:moveTo>
                  <a:pt x="21107" y="713740"/>
                </a:moveTo>
                <a:lnTo>
                  <a:pt x="18834" y="714159"/>
                </a:lnTo>
                <a:lnTo>
                  <a:pt x="18453" y="713740"/>
                </a:lnTo>
                <a:lnTo>
                  <a:pt x="18745" y="714171"/>
                </a:lnTo>
                <a:lnTo>
                  <a:pt x="14046" y="715010"/>
                </a:lnTo>
                <a:lnTo>
                  <a:pt x="17551" y="716280"/>
                </a:lnTo>
                <a:lnTo>
                  <a:pt x="17614" y="717905"/>
                </a:lnTo>
                <a:lnTo>
                  <a:pt x="19583" y="715568"/>
                </a:lnTo>
                <a:lnTo>
                  <a:pt x="19659" y="715264"/>
                </a:lnTo>
                <a:lnTo>
                  <a:pt x="19837" y="715251"/>
                </a:lnTo>
                <a:lnTo>
                  <a:pt x="21107" y="713740"/>
                </a:lnTo>
                <a:close/>
              </a:path>
              <a:path extrusionOk="0" h="815975" w="209550">
                <a:moveTo>
                  <a:pt x="21132" y="716864"/>
                </a:moveTo>
                <a:lnTo>
                  <a:pt x="21107" y="716216"/>
                </a:lnTo>
                <a:lnTo>
                  <a:pt x="20967" y="716127"/>
                </a:lnTo>
                <a:lnTo>
                  <a:pt x="20891" y="716280"/>
                </a:lnTo>
                <a:lnTo>
                  <a:pt x="21132" y="716864"/>
                </a:lnTo>
                <a:close/>
              </a:path>
              <a:path extrusionOk="0" h="815975" w="209550">
                <a:moveTo>
                  <a:pt x="21640" y="715441"/>
                </a:moveTo>
                <a:lnTo>
                  <a:pt x="20358" y="715010"/>
                </a:lnTo>
                <a:lnTo>
                  <a:pt x="20764" y="715987"/>
                </a:lnTo>
                <a:lnTo>
                  <a:pt x="20967" y="716127"/>
                </a:lnTo>
                <a:lnTo>
                  <a:pt x="21640" y="715441"/>
                </a:lnTo>
                <a:close/>
              </a:path>
              <a:path extrusionOk="0" h="815975" w="209550">
                <a:moveTo>
                  <a:pt x="21717" y="669734"/>
                </a:moveTo>
                <a:lnTo>
                  <a:pt x="20662" y="669480"/>
                </a:lnTo>
                <a:lnTo>
                  <a:pt x="19672" y="669810"/>
                </a:lnTo>
                <a:lnTo>
                  <a:pt x="19088" y="671436"/>
                </a:lnTo>
                <a:lnTo>
                  <a:pt x="19913" y="670445"/>
                </a:lnTo>
                <a:lnTo>
                  <a:pt x="20828" y="670001"/>
                </a:lnTo>
                <a:lnTo>
                  <a:pt x="21717" y="669734"/>
                </a:lnTo>
                <a:close/>
              </a:path>
              <a:path extrusionOk="0" h="815975" w="209550">
                <a:moveTo>
                  <a:pt x="22961" y="797941"/>
                </a:moveTo>
                <a:lnTo>
                  <a:pt x="21323" y="791806"/>
                </a:lnTo>
                <a:lnTo>
                  <a:pt x="17678" y="790930"/>
                </a:lnTo>
                <a:lnTo>
                  <a:pt x="18186" y="793445"/>
                </a:lnTo>
                <a:lnTo>
                  <a:pt x="18097" y="796036"/>
                </a:lnTo>
                <a:lnTo>
                  <a:pt x="18148" y="795731"/>
                </a:lnTo>
                <a:lnTo>
                  <a:pt x="22961" y="797941"/>
                </a:lnTo>
                <a:close/>
              </a:path>
              <a:path extrusionOk="0" h="815975" w="209550">
                <a:moveTo>
                  <a:pt x="23837" y="781050"/>
                </a:moveTo>
                <a:lnTo>
                  <a:pt x="22072" y="778510"/>
                </a:lnTo>
                <a:lnTo>
                  <a:pt x="23291" y="781050"/>
                </a:lnTo>
                <a:lnTo>
                  <a:pt x="23139" y="781215"/>
                </a:lnTo>
                <a:lnTo>
                  <a:pt x="23837" y="781050"/>
                </a:lnTo>
                <a:close/>
              </a:path>
              <a:path extrusionOk="0" h="815975" w="209550">
                <a:moveTo>
                  <a:pt x="24257" y="739140"/>
                </a:moveTo>
                <a:lnTo>
                  <a:pt x="22428" y="740410"/>
                </a:lnTo>
                <a:lnTo>
                  <a:pt x="22529" y="741286"/>
                </a:lnTo>
                <a:lnTo>
                  <a:pt x="24257" y="739140"/>
                </a:lnTo>
                <a:close/>
              </a:path>
              <a:path extrusionOk="0" h="815975" w="209550">
                <a:moveTo>
                  <a:pt x="25019" y="726440"/>
                </a:moveTo>
                <a:lnTo>
                  <a:pt x="21958" y="718820"/>
                </a:lnTo>
                <a:lnTo>
                  <a:pt x="21132" y="716864"/>
                </a:lnTo>
                <a:lnTo>
                  <a:pt x="20891" y="718820"/>
                </a:lnTo>
                <a:lnTo>
                  <a:pt x="17678" y="720140"/>
                </a:lnTo>
                <a:lnTo>
                  <a:pt x="17767" y="722630"/>
                </a:lnTo>
                <a:lnTo>
                  <a:pt x="19265" y="725170"/>
                </a:lnTo>
                <a:lnTo>
                  <a:pt x="25019" y="726440"/>
                </a:lnTo>
                <a:close/>
              </a:path>
              <a:path extrusionOk="0" h="815975" w="209550">
                <a:moveTo>
                  <a:pt x="27698" y="798563"/>
                </a:moveTo>
                <a:lnTo>
                  <a:pt x="26162" y="798830"/>
                </a:lnTo>
                <a:lnTo>
                  <a:pt x="27292" y="799058"/>
                </a:lnTo>
                <a:lnTo>
                  <a:pt x="27698" y="798563"/>
                </a:lnTo>
                <a:close/>
              </a:path>
              <a:path extrusionOk="0" h="815975" w="209550">
                <a:moveTo>
                  <a:pt x="27838" y="611327"/>
                </a:moveTo>
                <a:lnTo>
                  <a:pt x="24993" y="614603"/>
                </a:lnTo>
                <a:lnTo>
                  <a:pt x="26987" y="616127"/>
                </a:lnTo>
                <a:lnTo>
                  <a:pt x="27838" y="611327"/>
                </a:lnTo>
                <a:close/>
              </a:path>
              <a:path extrusionOk="0" h="815975" w="209550">
                <a:moveTo>
                  <a:pt x="28498" y="610565"/>
                </a:moveTo>
                <a:lnTo>
                  <a:pt x="28359" y="610603"/>
                </a:lnTo>
                <a:lnTo>
                  <a:pt x="28498" y="610565"/>
                </a:lnTo>
                <a:close/>
              </a:path>
              <a:path extrusionOk="0" h="815975" w="209550">
                <a:moveTo>
                  <a:pt x="29273" y="608076"/>
                </a:moveTo>
                <a:lnTo>
                  <a:pt x="22948" y="608495"/>
                </a:lnTo>
                <a:lnTo>
                  <a:pt x="19926" y="613105"/>
                </a:lnTo>
                <a:lnTo>
                  <a:pt x="28359" y="610603"/>
                </a:lnTo>
                <a:lnTo>
                  <a:pt x="27724" y="609434"/>
                </a:lnTo>
                <a:lnTo>
                  <a:pt x="29273" y="608076"/>
                </a:lnTo>
                <a:close/>
              </a:path>
              <a:path extrusionOk="0" h="815975" w="209550">
                <a:moveTo>
                  <a:pt x="29387" y="731786"/>
                </a:moveTo>
                <a:lnTo>
                  <a:pt x="29083" y="727290"/>
                </a:lnTo>
                <a:lnTo>
                  <a:pt x="27647" y="726516"/>
                </a:lnTo>
                <a:lnTo>
                  <a:pt x="26428" y="727430"/>
                </a:lnTo>
                <a:lnTo>
                  <a:pt x="26682" y="729132"/>
                </a:lnTo>
                <a:lnTo>
                  <a:pt x="27533" y="730377"/>
                </a:lnTo>
                <a:lnTo>
                  <a:pt x="27736" y="732066"/>
                </a:lnTo>
                <a:lnTo>
                  <a:pt x="29387" y="731786"/>
                </a:lnTo>
                <a:close/>
              </a:path>
              <a:path extrusionOk="0" h="815975" w="209550">
                <a:moveTo>
                  <a:pt x="29552" y="612800"/>
                </a:moveTo>
                <a:lnTo>
                  <a:pt x="28397" y="610679"/>
                </a:lnTo>
                <a:lnTo>
                  <a:pt x="27838" y="611314"/>
                </a:lnTo>
                <a:lnTo>
                  <a:pt x="29552" y="612800"/>
                </a:lnTo>
                <a:close/>
              </a:path>
              <a:path extrusionOk="0" h="815975" w="209550">
                <a:moveTo>
                  <a:pt x="30708" y="614553"/>
                </a:moveTo>
                <a:lnTo>
                  <a:pt x="30289" y="613587"/>
                </a:lnTo>
                <a:lnTo>
                  <a:pt x="29883" y="613117"/>
                </a:lnTo>
                <a:lnTo>
                  <a:pt x="29552" y="612800"/>
                </a:lnTo>
                <a:lnTo>
                  <a:pt x="29832" y="613333"/>
                </a:lnTo>
                <a:lnTo>
                  <a:pt x="30187" y="613918"/>
                </a:lnTo>
                <a:lnTo>
                  <a:pt x="30708" y="614553"/>
                </a:lnTo>
                <a:close/>
              </a:path>
              <a:path extrusionOk="0" h="815975" w="209550">
                <a:moveTo>
                  <a:pt x="32397" y="800100"/>
                </a:moveTo>
                <a:lnTo>
                  <a:pt x="27292" y="799058"/>
                </a:lnTo>
                <a:lnTo>
                  <a:pt x="26454" y="800100"/>
                </a:lnTo>
                <a:lnTo>
                  <a:pt x="32397" y="800100"/>
                </a:lnTo>
                <a:close/>
              </a:path>
              <a:path extrusionOk="0" h="815975" w="209550">
                <a:moveTo>
                  <a:pt x="34353" y="589280"/>
                </a:moveTo>
                <a:lnTo>
                  <a:pt x="33032" y="588010"/>
                </a:lnTo>
                <a:lnTo>
                  <a:pt x="33972" y="589280"/>
                </a:lnTo>
                <a:lnTo>
                  <a:pt x="34353" y="589280"/>
                </a:lnTo>
                <a:close/>
              </a:path>
              <a:path extrusionOk="0" h="815975" w="209550">
                <a:moveTo>
                  <a:pt x="35318" y="584352"/>
                </a:moveTo>
                <a:lnTo>
                  <a:pt x="34925" y="584200"/>
                </a:lnTo>
                <a:lnTo>
                  <a:pt x="33223" y="585470"/>
                </a:lnTo>
                <a:lnTo>
                  <a:pt x="35318" y="584352"/>
                </a:lnTo>
                <a:close/>
              </a:path>
              <a:path extrusionOk="0" h="815975" w="209550">
                <a:moveTo>
                  <a:pt x="36461" y="792010"/>
                </a:moveTo>
                <a:lnTo>
                  <a:pt x="36423" y="789241"/>
                </a:lnTo>
                <a:lnTo>
                  <a:pt x="36144" y="791006"/>
                </a:lnTo>
                <a:lnTo>
                  <a:pt x="35039" y="791311"/>
                </a:lnTo>
                <a:lnTo>
                  <a:pt x="34074" y="791946"/>
                </a:lnTo>
                <a:lnTo>
                  <a:pt x="35090" y="792175"/>
                </a:lnTo>
                <a:lnTo>
                  <a:pt x="36461" y="792010"/>
                </a:lnTo>
                <a:close/>
              </a:path>
              <a:path extrusionOk="0" h="815975" w="209550">
                <a:moveTo>
                  <a:pt x="36753" y="791972"/>
                </a:moveTo>
                <a:lnTo>
                  <a:pt x="36461" y="792010"/>
                </a:lnTo>
                <a:lnTo>
                  <a:pt x="36474" y="793076"/>
                </a:lnTo>
                <a:lnTo>
                  <a:pt x="36753" y="791972"/>
                </a:lnTo>
                <a:close/>
              </a:path>
              <a:path extrusionOk="0" h="815975" w="209550">
                <a:moveTo>
                  <a:pt x="39027" y="562813"/>
                </a:moveTo>
                <a:lnTo>
                  <a:pt x="36868" y="561340"/>
                </a:lnTo>
                <a:lnTo>
                  <a:pt x="38379" y="562610"/>
                </a:lnTo>
                <a:lnTo>
                  <a:pt x="39027" y="562813"/>
                </a:lnTo>
                <a:close/>
              </a:path>
              <a:path extrusionOk="0" h="815975" w="209550">
                <a:moveTo>
                  <a:pt x="40043" y="781050"/>
                </a:moveTo>
                <a:lnTo>
                  <a:pt x="38239" y="781050"/>
                </a:lnTo>
                <a:lnTo>
                  <a:pt x="36195" y="782320"/>
                </a:lnTo>
                <a:lnTo>
                  <a:pt x="38188" y="778510"/>
                </a:lnTo>
                <a:lnTo>
                  <a:pt x="37719" y="778510"/>
                </a:lnTo>
                <a:lnTo>
                  <a:pt x="37160" y="777240"/>
                </a:lnTo>
                <a:lnTo>
                  <a:pt x="36677" y="777240"/>
                </a:lnTo>
                <a:lnTo>
                  <a:pt x="35623" y="778510"/>
                </a:lnTo>
                <a:lnTo>
                  <a:pt x="33388" y="778510"/>
                </a:lnTo>
                <a:lnTo>
                  <a:pt x="29857" y="775970"/>
                </a:lnTo>
                <a:lnTo>
                  <a:pt x="30949" y="772160"/>
                </a:lnTo>
                <a:lnTo>
                  <a:pt x="24841" y="772160"/>
                </a:lnTo>
                <a:lnTo>
                  <a:pt x="25412" y="773430"/>
                </a:lnTo>
                <a:lnTo>
                  <a:pt x="28448" y="778510"/>
                </a:lnTo>
                <a:lnTo>
                  <a:pt x="24803" y="783590"/>
                </a:lnTo>
                <a:lnTo>
                  <a:pt x="21475" y="782853"/>
                </a:lnTo>
                <a:lnTo>
                  <a:pt x="22009" y="782320"/>
                </a:lnTo>
                <a:lnTo>
                  <a:pt x="23139" y="781215"/>
                </a:lnTo>
                <a:lnTo>
                  <a:pt x="12547" y="783590"/>
                </a:lnTo>
                <a:lnTo>
                  <a:pt x="18846" y="788670"/>
                </a:lnTo>
                <a:lnTo>
                  <a:pt x="23672" y="786130"/>
                </a:lnTo>
                <a:lnTo>
                  <a:pt x="25298" y="789940"/>
                </a:lnTo>
                <a:lnTo>
                  <a:pt x="29552" y="796290"/>
                </a:lnTo>
                <a:lnTo>
                  <a:pt x="27698" y="798563"/>
                </a:lnTo>
                <a:lnTo>
                  <a:pt x="33388" y="797560"/>
                </a:lnTo>
                <a:lnTo>
                  <a:pt x="30238" y="796290"/>
                </a:lnTo>
                <a:lnTo>
                  <a:pt x="30975" y="792480"/>
                </a:lnTo>
                <a:lnTo>
                  <a:pt x="31534" y="789940"/>
                </a:lnTo>
                <a:lnTo>
                  <a:pt x="27838" y="788670"/>
                </a:lnTo>
                <a:lnTo>
                  <a:pt x="36068" y="787400"/>
                </a:lnTo>
                <a:lnTo>
                  <a:pt x="34912" y="786130"/>
                </a:lnTo>
                <a:lnTo>
                  <a:pt x="32588" y="783590"/>
                </a:lnTo>
                <a:lnTo>
                  <a:pt x="36322" y="782320"/>
                </a:lnTo>
                <a:lnTo>
                  <a:pt x="40043" y="781050"/>
                </a:lnTo>
                <a:close/>
              </a:path>
              <a:path extrusionOk="0" h="815975" w="209550">
                <a:moveTo>
                  <a:pt x="44196" y="525780"/>
                </a:moveTo>
                <a:lnTo>
                  <a:pt x="42392" y="528320"/>
                </a:lnTo>
                <a:lnTo>
                  <a:pt x="43027" y="528866"/>
                </a:lnTo>
                <a:lnTo>
                  <a:pt x="44196" y="525780"/>
                </a:lnTo>
                <a:close/>
              </a:path>
              <a:path extrusionOk="0" h="815975" w="209550">
                <a:moveTo>
                  <a:pt x="44843" y="670445"/>
                </a:moveTo>
                <a:lnTo>
                  <a:pt x="35725" y="667816"/>
                </a:lnTo>
                <a:lnTo>
                  <a:pt x="35572" y="668896"/>
                </a:lnTo>
                <a:lnTo>
                  <a:pt x="44843" y="670445"/>
                </a:lnTo>
                <a:close/>
              </a:path>
              <a:path extrusionOk="0" h="815975" w="209550">
                <a:moveTo>
                  <a:pt x="44996" y="530542"/>
                </a:moveTo>
                <a:lnTo>
                  <a:pt x="43027" y="528866"/>
                </a:lnTo>
                <a:lnTo>
                  <a:pt x="42748" y="529590"/>
                </a:lnTo>
                <a:lnTo>
                  <a:pt x="44996" y="530542"/>
                </a:lnTo>
                <a:close/>
              </a:path>
              <a:path extrusionOk="0" h="815975" w="209550">
                <a:moveTo>
                  <a:pt x="45008" y="774585"/>
                </a:moveTo>
                <a:lnTo>
                  <a:pt x="37338" y="762787"/>
                </a:lnTo>
                <a:lnTo>
                  <a:pt x="38023" y="769772"/>
                </a:lnTo>
                <a:lnTo>
                  <a:pt x="36779" y="770686"/>
                </a:lnTo>
                <a:lnTo>
                  <a:pt x="42430" y="771791"/>
                </a:lnTo>
                <a:lnTo>
                  <a:pt x="40779" y="772020"/>
                </a:lnTo>
                <a:lnTo>
                  <a:pt x="45008" y="774585"/>
                </a:lnTo>
                <a:close/>
              </a:path>
              <a:path extrusionOk="0" h="815975" w="209550">
                <a:moveTo>
                  <a:pt x="47650" y="536562"/>
                </a:moveTo>
                <a:lnTo>
                  <a:pt x="47421" y="536181"/>
                </a:lnTo>
                <a:lnTo>
                  <a:pt x="47345" y="537210"/>
                </a:lnTo>
                <a:lnTo>
                  <a:pt x="47650" y="536562"/>
                </a:lnTo>
                <a:close/>
              </a:path>
              <a:path extrusionOk="0" h="815975" w="209550">
                <a:moveTo>
                  <a:pt x="54521" y="485559"/>
                </a:moveTo>
                <a:lnTo>
                  <a:pt x="53860" y="484974"/>
                </a:lnTo>
                <a:lnTo>
                  <a:pt x="53009" y="484809"/>
                </a:lnTo>
                <a:lnTo>
                  <a:pt x="52044" y="485635"/>
                </a:lnTo>
                <a:lnTo>
                  <a:pt x="52844" y="485419"/>
                </a:lnTo>
                <a:lnTo>
                  <a:pt x="54521" y="485559"/>
                </a:lnTo>
                <a:close/>
              </a:path>
              <a:path extrusionOk="0" h="815975" w="209550">
                <a:moveTo>
                  <a:pt x="55600" y="407758"/>
                </a:moveTo>
                <a:lnTo>
                  <a:pt x="51714" y="409448"/>
                </a:lnTo>
                <a:lnTo>
                  <a:pt x="53060" y="410057"/>
                </a:lnTo>
                <a:lnTo>
                  <a:pt x="54686" y="409943"/>
                </a:lnTo>
                <a:lnTo>
                  <a:pt x="55600" y="407758"/>
                </a:lnTo>
                <a:close/>
              </a:path>
              <a:path extrusionOk="0" h="815975" w="209550">
                <a:moveTo>
                  <a:pt x="55714" y="421881"/>
                </a:moveTo>
                <a:lnTo>
                  <a:pt x="54851" y="421640"/>
                </a:lnTo>
                <a:lnTo>
                  <a:pt x="50876" y="421640"/>
                </a:lnTo>
                <a:lnTo>
                  <a:pt x="48590" y="427990"/>
                </a:lnTo>
                <a:lnTo>
                  <a:pt x="55714" y="421881"/>
                </a:lnTo>
                <a:close/>
              </a:path>
              <a:path extrusionOk="0" h="815975" w="209550">
                <a:moveTo>
                  <a:pt x="55753" y="444258"/>
                </a:moveTo>
                <a:lnTo>
                  <a:pt x="55346" y="440690"/>
                </a:lnTo>
                <a:lnTo>
                  <a:pt x="53416" y="441960"/>
                </a:lnTo>
                <a:lnTo>
                  <a:pt x="55753" y="444258"/>
                </a:lnTo>
                <a:close/>
              </a:path>
              <a:path extrusionOk="0" h="815975" w="209550">
                <a:moveTo>
                  <a:pt x="56502" y="444995"/>
                </a:moveTo>
                <a:lnTo>
                  <a:pt x="55753" y="444258"/>
                </a:lnTo>
                <a:lnTo>
                  <a:pt x="55930" y="445770"/>
                </a:lnTo>
                <a:lnTo>
                  <a:pt x="56502" y="444995"/>
                </a:lnTo>
                <a:close/>
              </a:path>
              <a:path extrusionOk="0" h="815975" w="209550">
                <a:moveTo>
                  <a:pt x="58940" y="419100"/>
                </a:moveTo>
                <a:lnTo>
                  <a:pt x="55714" y="421881"/>
                </a:lnTo>
                <a:lnTo>
                  <a:pt x="58699" y="422694"/>
                </a:lnTo>
                <a:lnTo>
                  <a:pt x="58940" y="419100"/>
                </a:lnTo>
                <a:close/>
              </a:path>
              <a:path extrusionOk="0" h="815975" w="209550">
                <a:moveTo>
                  <a:pt x="62179" y="398437"/>
                </a:moveTo>
                <a:lnTo>
                  <a:pt x="61887" y="396240"/>
                </a:lnTo>
                <a:lnTo>
                  <a:pt x="54356" y="396240"/>
                </a:lnTo>
                <a:lnTo>
                  <a:pt x="56019" y="400050"/>
                </a:lnTo>
                <a:lnTo>
                  <a:pt x="50546" y="403860"/>
                </a:lnTo>
                <a:lnTo>
                  <a:pt x="53086" y="403860"/>
                </a:lnTo>
                <a:lnTo>
                  <a:pt x="62179" y="398437"/>
                </a:lnTo>
                <a:close/>
              </a:path>
              <a:path extrusionOk="0" h="815975" w="209550">
                <a:moveTo>
                  <a:pt x="63690" y="647001"/>
                </a:moveTo>
                <a:lnTo>
                  <a:pt x="62179" y="648957"/>
                </a:lnTo>
                <a:lnTo>
                  <a:pt x="63322" y="647700"/>
                </a:lnTo>
                <a:lnTo>
                  <a:pt x="63690" y="647001"/>
                </a:lnTo>
                <a:close/>
              </a:path>
              <a:path extrusionOk="0" h="815975" w="209550">
                <a:moveTo>
                  <a:pt x="65201" y="401612"/>
                </a:moveTo>
                <a:lnTo>
                  <a:pt x="64173" y="398780"/>
                </a:lnTo>
                <a:lnTo>
                  <a:pt x="63461" y="398780"/>
                </a:lnTo>
                <a:lnTo>
                  <a:pt x="63957" y="398183"/>
                </a:lnTo>
                <a:lnTo>
                  <a:pt x="63715" y="397510"/>
                </a:lnTo>
                <a:lnTo>
                  <a:pt x="62179" y="398437"/>
                </a:lnTo>
                <a:lnTo>
                  <a:pt x="62407" y="400050"/>
                </a:lnTo>
                <a:lnTo>
                  <a:pt x="63157" y="399148"/>
                </a:lnTo>
                <a:lnTo>
                  <a:pt x="65062" y="401320"/>
                </a:lnTo>
                <a:lnTo>
                  <a:pt x="65201" y="401612"/>
                </a:lnTo>
                <a:close/>
              </a:path>
              <a:path extrusionOk="0" h="815975" w="209550">
                <a:moveTo>
                  <a:pt x="68872" y="619760"/>
                </a:moveTo>
                <a:lnTo>
                  <a:pt x="67602" y="619760"/>
                </a:lnTo>
                <a:lnTo>
                  <a:pt x="67132" y="621030"/>
                </a:lnTo>
                <a:lnTo>
                  <a:pt x="67906" y="621030"/>
                </a:lnTo>
                <a:lnTo>
                  <a:pt x="68872" y="619760"/>
                </a:lnTo>
                <a:close/>
              </a:path>
              <a:path extrusionOk="0" h="815975" w="209550">
                <a:moveTo>
                  <a:pt x="71386" y="332676"/>
                </a:moveTo>
                <a:lnTo>
                  <a:pt x="70751" y="330606"/>
                </a:lnTo>
                <a:lnTo>
                  <a:pt x="70726" y="334086"/>
                </a:lnTo>
                <a:lnTo>
                  <a:pt x="71386" y="332676"/>
                </a:lnTo>
                <a:close/>
              </a:path>
              <a:path extrusionOk="0" h="815975" w="209550">
                <a:moveTo>
                  <a:pt x="71716" y="377190"/>
                </a:moveTo>
                <a:lnTo>
                  <a:pt x="71081" y="378460"/>
                </a:lnTo>
                <a:lnTo>
                  <a:pt x="71488" y="378714"/>
                </a:lnTo>
                <a:lnTo>
                  <a:pt x="71716" y="377190"/>
                </a:lnTo>
                <a:close/>
              </a:path>
              <a:path extrusionOk="0" h="815975" w="209550">
                <a:moveTo>
                  <a:pt x="72847" y="367931"/>
                </a:moveTo>
                <a:lnTo>
                  <a:pt x="67576" y="367157"/>
                </a:lnTo>
                <a:lnTo>
                  <a:pt x="67271" y="367868"/>
                </a:lnTo>
                <a:lnTo>
                  <a:pt x="72847" y="367931"/>
                </a:lnTo>
                <a:close/>
              </a:path>
              <a:path extrusionOk="0" h="815975" w="209550">
                <a:moveTo>
                  <a:pt x="73126" y="392201"/>
                </a:moveTo>
                <a:lnTo>
                  <a:pt x="73012" y="391833"/>
                </a:lnTo>
                <a:lnTo>
                  <a:pt x="72707" y="392430"/>
                </a:lnTo>
                <a:lnTo>
                  <a:pt x="73126" y="392201"/>
                </a:lnTo>
                <a:close/>
              </a:path>
              <a:path extrusionOk="0" h="815975" w="209550">
                <a:moveTo>
                  <a:pt x="73977" y="389890"/>
                </a:moveTo>
                <a:lnTo>
                  <a:pt x="72326" y="389890"/>
                </a:lnTo>
                <a:lnTo>
                  <a:pt x="73012" y="391833"/>
                </a:lnTo>
                <a:lnTo>
                  <a:pt x="73977" y="389890"/>
                </a:lnTo>
                <a:close/>
              </a:path>
              <a:path extrusionOk="0" h="815975" w="209550">
                <a:moveTo>
                  <a:pt x="78003" y="330746"/>
                </a:moveTo>
                <a:lnTo>
                  <a:pt x="71386" y="329222"/>
                </a:lnTo>
                <a:lnTo>
                  <a:pt x="70751" y="330606"/>
                </a:lnTo>
                <a:lnTo>
                  <a:pt x="78003" y="330746"/>
                </a:lnTo>
                <a:close/>
              </a:path>
              <a:path extrusionOk="0" h="815975" w="209550">
                <a:moveTo>
                  <a:pt x="88099" y="306171"/>
                </a:moveTo>
                <a:lnTo>
                  <a:pt x="87858" y="306006"/>
                </a:lnTo>
                <a:lnTo>
                  <a:pt x="87630" y="305866"/>
                </a:lnTo>
                <a:lnTo>
                  <a:pt x="87363" y="305752"/>
                </a:lnTo>
                <a:lnTo>
                  <a:pt x="87972" y="306336"/>
                </a:lnTo>
                <a:lnTo>
                  <a:pt x="88099" y="306171"/>
                </a:lnTo>
                <a:close/>
              </a:path>
              <a:path extrusionOk="0" h="815975" w="209550">
                <a:moveTo>
                  <a:pt x="94183" y="283222"/>
                </a:moveTo>
                <a:lnTo>
                  <a:pt x="93510" y="279400"/>
                </a:lnTo>
                <a:lnTo>
                  <a:pt x="94145" y="283210"/>
                </a:lnTo>
                <a:close/>
              </a:path>
              <a:path extrusionOk="0" h="815975" w="209550">
                <a:moveTo>
                  <a:pt x="111988" y="228142"/>
                </a:moveTo>
                <a:lnTo>
                  <a:pt x="110007" y="229870"/>
                </a:lnTo>
                <a:lnTo>
                  <a:pt x="110121" y="231140"/>
                </a:lnTo>
                <a:lnTo>
                  <a:pt x="111988" y="228142"/>
                </a:lnTo>
                <a:close/>
              </a:path>
              <a:path extrusionOk="0" h="815975" w="209550">
                <a:moveTo>
                  <a:pt x="116039" y="214630"/>
                </a:moveTo>
                <a:lnTo>
                  <a:pt x="113157" y="214630"/>
                </a:lnTo>
                <a:lnTo>
                  <a:pt x="114515" y="219710"/>
                </a:lnTo>
                <a:lnTo>
                  <a:pt x="116039" y="214630"/>
                </a:lnTo>
                <a:close/>
              </a:path>
              <a:path extrusionOk="0" h="815975" w="209550">
                <a:moveTo>
                  <a:pt x="117906" y="214630"/>
                </a:moveTo>
                <a:lnTo>
                  <a:pt x="116801" y="212090"/>
                </a:lnTo>
                <a:lnTo>
                  <a:pt x="116039" y="214630"/>
                </a:lnTo>
                <a:lnTo>
                  <a:pt x="117906" y="214630"/>
                </a:lnTo>
                <a:close/>
              </a:path>
              <a:path extrusionOk="0" h="815975" w="209550">
                <a:moveTo>
                  <a:pt x="127292" y="200418"/>
                </a:moveTo>
                <a:lnTo>
                  <a:pt x="124968" y="201930"/>
                </a:lnTo>
                <a:lnTo>
                  <a:pt x="126428" y="202742"/>
                </a:lnTo>
                <a:lnTo>
                  <a:pt x="127292" y="200418"/>
                </a:lnTo>
                <a:close/>
              </a:path>
              <a:path extrusionOk="0" h="815975" w="209550">
                <a:moveTo>
                  <a:pt x="129286" y="199123"/>
                </a:moveTo>
                <a:lnTo>
                  <a:pt x="124396" y="195580"/>
                </a:lnTo>
                <a:lnTo>
                  <a:pt x="127673" y="199390"/>
                </a:lnTo>
                <a:lnTo>
                  <a:pt x="127292" y="200418"/>
                </a:lnTo>
                <a:lnTo>
                  <a:pt x="129286" y="199123"/>
                </a:lnTo>
                <a:close/>
              </a:path>
              <a:path extrusionOk="0" h="815975" w="209550">
                <a:moveTo>
                  <a:pt x="131419" y="200660"/>
                </a:moveTo>
                <a:lnTo>
                  <a:pt x="129984" y="198666"/>
                </a:lnTo>
                <a:lnTo>
                  <a:pt x="129286" y="199123"/>
                </a:lnTo>
                <a:lnTo>
                  <a:pt x="131419" y="200660"/>
                </a:lnTo>
                <a:close/>
              </a:path>
              <a:path extrusionOk="0" h="815975" w="209550">
                <a:moveTo>
                  <a:pt x="154825" y="81280"/>
                </a:moveTo>
                <a:lnTo>
                  <a:pt x="154444" y="80340"/>
                </a:lnTo>
                <a:lnTo>
                  <a:pt x="153555" y="81280"/>
                </a:lnTo>
                <a:lnTo>
                  <a:pt x="154825" y="81280"/>
                </a:lnTo>
                <a:close/>
              </a:path>
              <a:path extrusionOk="0" h="815975" w="209550">
                <a:moveTo>
                  <a:pt x="157187" y="228142"/>
                </a:moveTo>
                <a:lnTo>
                  <a:pt x="115036" y="228142"/>
                </a:lnTo>
                <a:lnTo>
                  <a:pt x="115595" y="229870"/>
                </a:lnTo>
                <a:lnTo>
                  <a:pt x="115277" y="230136"/>
                </a:lnTo>
                <a:lnTo>
                  <a:pt x="115277" y="238760"/>
                </a:lnTo>
                <a:lnTo>
                  <a:pt x="109626" y="238760"/>
                </a:lnTo>
                <a:lnTo>
                  <a:pt x="113677" y="233680"/>
                </a:lnTo>
                <a:lnTo>
                  <a:pt x="115277" y="238760"/>
                </a:lnTo>
                <a:lnTo>
                  <a:pt x="115277" y="230136"/>
                </a:lnTo>
                <a:lnTo>
                  <a:pt x="114071" y="231140"/>
                </a:lnTo>
                <a:lnTo>
                  <a:pt x="111607" y="233680"/>
                </a:lnTo>
                <a:lnTo>
                  <a:pt x="109016" y="233680"/>
                </a:lnTo>
                <a:lnTo>
                  <a:pt x="107607" y="241300"/>
                </a:lnTo>
                <a:lnTo>
                  <a:pt x="109550" y="238848"/>
                </a:lnTo>
                <a:lnTo>
                  <a:pt x="116243" y="242570"/>
                </a:lnTo>
                <a:lnTo>
                  <a:pt x="116878" y="246380"/>
                </a:lnTo>
                <a:lnTo>
                  <a:pt x="112610" y="245110"/>
                </a:lnTo>
                <a:lnTo>
                  <a:pt x="111556" y="248920"/>
                </a:lnTo>
                <a:lnTo>
                  <a:pt x="114007" y="251460"/>
                </a:lnTo>
                <a:lnTo>
                  <a:pt x="116395" y="252730"/>
                </a:lnTo>
                <a:lnTo>
                  <a:pt x="115150" y="256540"/>
                </a:lnTo>
                <a:lnTo>
                  <a:pt x="113919" y="255270"/>
                </a:lnTo>
                <a:lnTo>
                  <a:pt x="110236" y="251460"/>
                </a:lnTo>
                <a:lnTo>
                  <a:pt x="110540" y="255270"/>
                </a:lnTo>
                <a:lnTo>
                  <a:pt x="105956" y="254000"/>
                </a:lnTo>
                <a:lnTo>
                  <a:pt x="108216" y="259080"/>
                </a:lnTo>
                <a:lnTo>
                  <a:pt x="106870" y="260350"/>
                </a:lnTo>
                <a:lnTo>
                  <a:pt x="104190" y="264160"/>
                </a:lnTo>
                <a:lnTo>
                  <a:pt x="107505" y="264160"/>
                </a:lnTo>
                <a:lnTo>
                  <a:pt x="111747" y="266700"/>
                </a:lnTo>
                <a:lnTo>
                  <a:pt x="110731" y="270510"/>
                </a:lnTo>
                <a:lnTo>
                  <a:pt x="107391" y="271780"/>
                </a:lnTo>
                <a:lnTo>
                  <a:pt x="107111" y="267970"/>
                </a:lnTo>
                <a:lnTo>
                  <a:pt x="106095" y="273050"/>
                </a:lnTo>
                <a:lnTo>
                  <a:pt x="103784" y="271780"/>
                </a:lnTo>
                <a:lnTo>
                  <a:pt x="100850" y="269240"/>
                </a:lnTo>
                <a:lnTo>
                  <a:pt x="105486" y="267970"/>
                </a:lnTo>
                <a:lnTo>
                  <a:pt x="104165" y="266700"/>
                </a:lnTo>
                <a:lnTo>
                  <a:pt x="103200" y="265430"/>
                </a:lnTo>
                <a:lnTo>
                  <a:pt x="101879" y="265430"/>
                </a:lnTo>
                <a:lnTo>
                  <a:pt x="98145" y="266700"/>
                </a:lnTo>
                <a:lnTo>
                  <a:pt x="99085" y="271780"/>
                </a:lnTo>
                <a:lnTo>
                  <a:pt x="98818" y="273050"/>
                </a:lnTo>
                <a:lnTo>
                  <a:pt x="98539" y="274320"/>
                </a:lnTo>
                <a:lnTo>
                  <a:pt x="98920" y="273050"/>
                </a:lnTo>
                <a:lnTo>
                  <a:pt x="99441" y="273050"/>
                </a:lnTo>
                <a:lnTo>
                  <a:pt x="100164" y="271780"/>
                </a:lnTo>
                <a:lnTo>
                  <a:pt x="103670" y="281940"/>
                </a:lnTo>
                <a:lnTo>
                  <a:pt x="101714" y="281940"/>
                </a:lnTo>
                <a:lnTo>
                  <a:pt x="99771" y="279400"/>
                </a:lnTo>
                <a:lnTo>
                  <a:pt x="99745" y="281940"/>
                </a:lnTo>
                <a:lnTo>
                  <a:pt x="101371" y="283210"/>
                </a:lnTo>
                <a:lnTo>
                  <a:pt x="101015" y="285750"/>
                </a:lnTo>
                <a:lnTo>
                  <a:pt x="97739" y="284480"/>
                </a:lnTo>
                <a:lnTo>
                  <a:pt x="94183" y="283222"/>
                </a:lnTo>
                <a:lnTo>
                  <a:pt x="95084" y="288290"/>
                </a:lnTo>
                <a:lnTo>
                  <a:pt x="93433" y="288290"/>
                </a:lnTo>
                <a:lnTo>
                  <a:pt x="89789" y="290830"/>
                </a:lnTo>
                <a:lnTo>
                  <a:pt x="88798" y="288290"/>
                </a:lnTo>
                <a:lnTo>
                  <a:pt x="85509" y="292100"/>
                </a:lnTo>
                <a:lnTo>
                  <a:pt x="92430" y="300990"/>
                </a:lnTo>
                <a:lnTo>
                  <a:pt x="88099" y="306070"/>
                </a:lnTo>
                <a:lnTo>
                  <a:pt x="88658" y="306070"/>
                </a:lnTo>
                <a:lnTo>
                  <a:pt x="89128" y="307340"/>
                </a:lnTo>
                <a:lnTo>
                  <a:pt x="89268" y="308610"/>
                </a:lnTo>
                <a:lnTo>
                  <a:pt x="86969" y="312420"/>
                </a:lnTo>
                <a:lnTo>
                  <a:pt x="81343" y="316230"/>
                </a:lnTo>
                <a:lnTo>
                  <a:pt x="84264" y="323850"/>
                </a:lnTo>
                <a:lnTo>
                  <a:pt x="77012" y="325120"/>
                </a:lnTo>
                <a:lnTo>
                  <a:pt x="76987" y="330200"/>
                </a:lnTo>
                <a:lnTo>
                  <a:pt x="86258" y="322580"/>
                </a:lnTo>
                <a:lnTo>
                  <a:pt x="86334" y="334010"/>
                </a:lnTo>
                <a:lnTo>
                  <a:pt x="86525" y="337820"/>
                </a:lnTo>
                <a:lnTo>
                  <a:pt x="80289" y="331470"/>
                </a:lnTo>
                <a:lnTo>
                  <a:pt x="77952" y="334010"/>
                </a:lnTo>
                <a:lnTo>
                  <a:pt x="80238" y="337820"/>
                </a:lnTo>
                <a:lnTo>
                  <a:pt x="85242" y="344170"/>
                </a:lnTo>
                <a:lnTo>
                  <a:pt x="78689" y="347980"/>
                </a:lnTo>
                <a:lnTo>
                  <a:pt x="78003" y="345440"/>
                </a:lnTo>
                <a:lnTo>
                  <a:pt x="79298" y="344170"/>
                </a:lnTo>
                <a:lnTo>
                  <a:pt x="79298" y="342900"/>
                </a:lnTo>
                <a:lnTo>
                  <a:pt x="74701" y="345440"/>
                </a:lnTo>
                <a:lnTo>
                  <a:pt x="70396" y="339090"/>
                </a:lnTo>
                <a:lnTo>
                  <a:pt x="73367" y="336550"/>
                </a:lnTo>
                <a:lnTo>
                  <a:pt x="67437" y="339090"/>
                </a:lnTo>
                <a:lnTo>
                  <a:pt x="72123" y="342900"/>
                </a:lnTo>
                <a:lnTo>
                  <a:pt x="71399" y="354330"/>
                </a:lnTo>
                <a:lnTo>
                  <a:pt x="76098" y="358140"/>
                </a:lnTo>
                <a:lnTo>
                  <a:pt x="72796" y="360680"/>
                </a:lnTo>
                <a:lnTo>
                  <a:pt x="73126" y="359410"/>
                </a:lnTo>
                <a:lnTo>
                  <a:pt x="72453" y="359410"/>
                </a:lnTo>
                <a:lnTo>
                  <a:pt x="72796" y="358140"/>
                </a:lnTo>
                <a:lnTo>
                  <a:pt x="70878" y="360680"/>
                </a:lnTo>
                <a:lnTo>
                  <a:pt x="73444" y="363220"/>
                </a:lnTo>
                <a:lnTo>
                  <a:pt x="76695" y="367030"/>
                </a:lnTo>
                <a:lnTo>
                  <a:pt x="76873" y="370840"/>
                </a:lnTo>
                <a:lnTo>
                  <a:pt x="75349" y="373380"/>
                </a:lnTo>
                <a:lnTo>
                  <a:pt x="73126" y="374650"/>
                </a:lnTo>
                <a:lnTo>
                  <a:pt x="72148" y="372110"/>
                </a:lnTo>
                <a:lnTo>
                  <a:pt x="73723" y="378460"/>
                </a:lnTo>
                <a:lnTo>
                  <a:pt x="73088" y="379730"/>
                </a:lnTo>
                <a:lnTo>
                  <a:pt x="71488" y="378714"/>
                </a:lnTo>
                <a:lnTo>
                  <a:pt x="70561" y="384810"/>
                </a:lnTo>
                <a:lnTo>
                  <a:pt x="70218" y="384810"/>
                </a:lnTo>
                <a:lnTo>
                  <a:pt x="71818" y="386080"/>
                </a:lnTo>
                <a:lnTo>
                  <a:pt x="74066" y="389890"/>
                </a:lnTo>
                <a:lnTo>
                  <a:pt x="74993" y="391160"/>
                </a:lnTo>
                <a:lnTo>
                  <a:pt x="73126" y="392201"/>
                </a:lnTo>
                <a:lnTo>
                  <a:pt x="74091" y="394970"/>
                </a:lnTo>
                <a:lnTo>
                  <a:pt x="70472" y="396240"/>
                </a:lnTo>
                <a:lnTo>
                  <a:pt x="68402" y="392430"/>
                </a:lnTo>
                <a:lnTo>
                  <a:pt x="69646" y="388620"/>
                </a:lnTo>
                <a:lnTo>
                  <a:pt x="64262" y="389890"/>
                </a:lnTo>
                <a:lnTo>
                  <a:pt x="64554" y="392430"/>
                </a:lnTo>
                <a:lnTo>
                  <a:pt x="65582" y="396240"/>
                </a:lnTo>
                <a:lnTo>
                  <a:pt x="63957" y="398183"/>
                </a:lnTo>
                <a:lnTo>
                  <a:pt x="64173" y="398780"/>
                </a:lnTo>
                <a:lnTo>
                  <a:pt x="65595" y="398780"/>
                </a:lnTo>
                <a:lnTo>
                  <a:pt x="70218" y="401320"/>
                </a:lnTo>
                <a:lnTo>
                  <a:pt x="67576" y="401320"/>
                </a:lnTo>
                <a:lnTo>
                  <a:pt x="65671" y="402590"/>
                </a:lnTo>
                <a:lnTo>
                  <a:pt x="65201" y="401612"/>
                </a:lnTo>
                <a:lnTo>
                  <a:pt x="65557" y="402590"/>
                </a:lnTo>
                <a:lnTo>
                  <a:pt x="64312" y="403860"/>
                </a:lnTo>
                <a:lnTo>
                  <a:pt x="63436" y="405130"/>
                </a:lnTo>
                <a:lnTo>
                  <a:pt x="65227" y="408940"/>
                </a:lnTo>
                <a:lnTo>
                  <a:pt x="60921" y="407670"/>
                </a:lnTo>
                <a:lnTo>
                  <a:pt x="61341" y="410210"/>
                </a:lnTo>
                <a:lnTo>
                  <a:pt x="60807" y="414020"/>
                </a:lnTo>
                <a:lnTo>
                  <a:pt x="55130" y="411480"/>
                </a:lnTo>
                <a:lnTo>
                  <a:pt x="55930" y="415290"/>
                </a:lnTo>
                <a:lnTo>
                  <a:pt x="58915" y="416560"/>
                </a:lnTo>
                <a:lnTo>
                  <a:pt x="60985" y="419100"/>
                </a:lnTo>
                <a:lnTo>
                  <a:pt x="59486" y="422910"/>
                </a:lnTo>
                <a:lnTo>
                  <a:pt x="58699" y="422694"/>
                </a:lnTo>
                <a:lnTo>
                  <a:pt x="58420" y="426720"/>
                </a:lnTo>
                <a:lnTo>
                  <a:pt x="55079" y="431800"/>
                </a:lnTo>
                <a:lnTo>
                  <a:pt x="56616" y="435610"/>
                </a:lnTo>
                <a:lnTo>
                  <a:pt x="58712" y="441960"/>
                </a:lnTo>
                <a:lnTo>
                  <a:pt x="56502" y="444995"/>
                </a:lnTo>
                <a:lnTo>
                  <a:pt x="57289" y="445770"/>
                </a:lnTo>
                <a:lnTo>
                  <a:pt x="57010" y="447040"/>
                </a:lnTo>
                <a:lnTo>
                  <a:pt x="54965" y="445770"/>
                </a:lnTo>
                <a:lnTo>
                  <a:pt x="56172" y="449580"/>
                </a:lnTo>
                <a:lnTo>
                  <a:pt x="60680" y="447040"/>
                </a:lnTo>
                <a:lnTo>
                  <a:pt x="61315" y="452120"/>
                </a:lnTo>
                <a:lnTo>
                  <a:pt x="62242" y="454660"/>
                </a:lnTo>
                <a:lnTo>
                  <a:pt x="58801" y="457200"/>
                </a:lnTo>
                <a:lnTo>
                  <a:pt x="55359" y="461010"/>
                </a:lnTo>
                <a:lnTo>
                  <a:pt x="56311" y="464820"/>
                </a:lnTo>
                <a:lnTo>
                  <a:pt x="54406" y="466090"/>
                </a:lnTo>
                <a:lnTo>
                  <a:pt x="52895" y="463550"/>
                </a:lnTo>
                <a:lnTo>
                  <a:pt x="50584" y="463550"/>
                </a:lnTo>
                <a:lnTo>
                  <a:pt x="53886" y="471170"/>
                </a:lnTo>
                <a:lnTo>
                  <a:pt x="52819" y="469900"/>
                </a:lnTo>
                <a:lnTo>
                  <a:pt x="58077" y="477520"/>
                </a:lnTo>
                <a:lnTo>
                  <a:pt x="53340" y="481330"/>
                </a:lnTo>
                <a:lnTo>
                  <a:pt x="58356" y="478790"/>
                </a:lnTo>
                <a:lnTo>
                  <a:pt x="62661" y="483870"/>
                </a:lnTo>
                <a:lnTo>
                  <a:pt x="66167" y="488950"/>
                </a:lnTo>
                <a:lnTo>
                  <a:pt x="70548" y="487680"/>
                </a:lnTo>
                <a:lnTo>
                  <a:pt x="71551" y="486410"/>
                </a:lnTo>
                <a:lnTo>
                  <a:pt x="73507" y="494030"/>
                </a:lnTo>
                <a:lnTo>
                  <a:pt x="70548" y="494030"/>
                </a:lnTo>
                <a:lnTo>
                  <a:pt x="68313" y="491490"/>
                </a:lnTo>
                <a:lnTo>
                  <a:pt x="69113" y="492760"/>
                </a:lnTo>
                <a:lnTo>
                  <a:pt x="69481" y="494030"/>
                </a:lnTo>
                <a:lnTo>
                  <a:pt x="66916" y="495300"/>
                </a:lnTo>
                <a:lnTo>
                  <a:pt x="63792" y="494030"/>
                </a:lnTo>
                <a:lnTo>
                  <a:pt x="62306" y="492760"/>
                </a:lnTo>
                <a:lnTo>
                  <a:pt x="60820" y="491490"/>
                </a:lnTo>
                <a:lnTo>
                  <a:pt x="64846" y="490220"/>
                </a:lnTo>
                <a:lnTo>
                  <a:pt x="61607" y="487680"/>
                </a:lnTo>
                <a:lnTo>
                  <a:pt x="57975" y="485140"/>
                </a:lnTo>
                <a:lnTo>
                  <a:pt x="57912" y="494030"/>
                </a:lnTo>
                <a:lnTo>
                  <a:pt x="57531" y="495300"/>
                </a:lnTo>
                <a:lnTo>
                  <a:pt x="56172" y="496570"/>
                </a:lnTo>
                <a:lnTo>
                  <a:pt x="54876" y="495300"/>
                </a:lnTo>
                <a:lnTo>
                  <a:pt x="55816" y="494030"/>
                </a:lnTo>
                <a:lnTo>
                  <a:pt x="57746" y="492760"/>
                </a:lnTo>
                <a:lnTo>
                  <a:pt x="57912" y="494030"/>
                </a:lnTo>
                <a:lnTo>
                  <a:pt x="57912" y="485140"/>
                </a:lnTo>
                <a:lnTo>
                  <a:pt x="55105" y="485140"/>
                </a:lnTo>
                <a:lnTo>
                  <a:pt x="55537" y="486410"/>
                </a:lnTo>
                <a:lnTo>
                  <a:pt x="55689" y="487680"/>
                </a:lnTo>
                <a:lnTo>
                  <a:pt x="54800" y="486410"/>
                </a:lnTo>
                <a:lnTo>
                  <a:pt x="52730" y="486410"/>
                </a:lnTo>
                <a:lnTo>
                  <a:pt x="53911" y="487680"/>
                </a:lnTo>
                <a:lnTo>
                  <a:pt x="55181" y="488950"/>
                </a:lnTo>
                <a:lnTo>
                  <a:pt x="48450" y="488950"/>
                </a:lnTo>
                <a:lnTo>
                  <a:pt x="50939" y="490220"/>
                </a:lnTo>
                <a:lnTo>
                  <a:pt x="45415" y="497840"/>
                </a:lnTo>
                <a:lnTo>
                  <a:pt x="49949" y="502920"/>
                </a:lnTo>
                <a:lnTo>
                  <a:pt x="54711" y="508000"/>
                </a:lnTo>
                <a:lnTo>
                  <a:pt x="58648" y="514350"/>
                </a:lnTo>
                <a:lnTo>
                  <a:pt x="60756" y="521970"/>
                </a:lnTo>
                <a:lnTo>
                  <a:pt x="56375" y="518160"/>
                </a:lnTo>
                <a:lnTo>
                  <a:pt x="53060" y="519430"/>
                </a:lnTo>
                <a:lnTo>
                  <a:pt x="47434" y="518160"/>
                </a:lnTo>
                <a:lnTo>
                  <a:pt x="53835" y="516890"/>
                </a:lnTo>
                <a:lnTo>
                  <a:pt x="46113" y="510540"/>
                </a:lnTo>
                <a:lnTo>
                  <a:pt x="47472" y="508000"/>
                </a:lnTo>
                <a:lnTo>
                  <a:pt x="48145" y="506730"/>
                </a:lnTo>
                <a:lnTo>
                  <a:pt x="47104" y="508000"/>
                </a:lnTo>
                <a:lnTo>
                  <a:pt x="44500" y="508000"/>
                </a:lnTo>
                <a:lnTo>
                  <a:pt x="43675" y="506730"/>
                </a:lnTo>
                <a:lnTo>
                  <a:pt x="47650" y="516890"/>
                </a:lnTo>
                <a:lnTo>
                  <a:pt x="43065" y="515620"/>
                </a:lnTo>
                <a:lnTo>
                  <a:pt x="43878" y="518160"/>
                </a:lnTo>
                <a:lnTo>
                  <a:pt x="41605" y="519430"/>
                </a:lnTo>
                <a:lnTo>
                  <a:pt x="50990" y="519430"/>
                </a:lnTo>
                <a:lnTo>
                  <a:pt x="46609" y="527050"/>
                </a:lnTo>
                <a:lnTo>
                  <a:pt x="48844" y="530860"/>
                </a:lnTo>
                <a:lnTo>
                  <a:pt x="45745" y="530860"/>
                </a:lnTo>
                <a:lnTo>
                  <a:pt x="44996" y="530542"/>
                </a:lnTo>
                <a:lnTo>
                  <a:pt x="45364" y="530860"/>
                </a:lnTo>
                <a:lnTo>
                  <a:pt x="48552" y="534670"/>
                </a:lnTo>
                <a:lnTo>
                  <a:pt x="47955" y="535927"/>
                </a:lnTo>
                <a:lnTo>
                  <a:pt x="46494" y="534670"/>
                </a:lnTo>
                <a:lnTo>
                  <a:pt x="47421" y="536181"/>
                </a:lnTo>
                <a:lnTo>
                  <a:pt x="47434" y="535940"/>
                </a:lnTo>
                <a:lnTo>
                  <a:pt x="47942" y="535940"/>
                </a:lnTo>
                <a:lnTo>
                  <a:pt x="47650" y="536562"/>
                </a:lnTo>
                <a:lnTo>
                  <a:pt x="48818" y="538480"/>
                </a:lnTo>
                <a:lnTo>
                  <a:pt x="45720" y="543560"/>
                </a:lnTo>
                <a:lnTo>
                  <a:pt x="43268" y="542290"/>
                </a:lnTo>
                <a:lnTo>
                  <a:pt x="43395" y="541020"/>
                </a:lnTo>
                <a:lnTo>
                  <a:pt x="42049" y="547370"/>
                </a:lnTo>
                <a:lnTo>
                  <a:pt x="41821" y="554990"/>
                </a:lnTo>
                <a:lnTo>
                  <a:pt x="43421" y="561340"/>
                </a:lnTo>
                <a:lnTo>
                  <a:pt x="47599" y="565150"/>
                </a:lnTo>
                <a:lnTo>
                  <a:pt x="46583" y="565150"/>
                </a:lnTo>
                <a:lnTo>
                  <a:pt x="39027" y="562813"/>
                </a:lnTo>
                <a:lnTo>
                  <a:pt x="61061" y="577850"/>
                </a:lnTo>
                <a:lnTo>
                  <a:pt x="54686" y="576580"/>
                </a:lnTo>
                <a:lnTo>
                  <a:pt x="46761" y="576580"/>
                </a:lnTo>
                <a:lnTo>
                  <a:pt x="39522" y="575310"/>
                </a:lnTo>
                <a:lnTo>
                  <a:pt x="35674" y="571944"/>
                </a:lnTo>
                <a:lnTo>
                  <a:pt x="47066" y="571779"/>
                </a:lnTo>
                <a:lnTo>
                  <a:pt x="32943" y="565759"/>
                </a:lnTo>
                <a:lnTo>
                  <a:pt x="37477" y="568960"/>
                </a:lnTo>
                <a:lnTo>
                  <a:pt x="36677" y="570255"/>
                </a:lnTo>
                <a:lnTo>
                  <a:pt x="35483" y="571779"/>
                </a:lnTo>
                <a:lnTo>
                  <a:pt x="35179" y="571500"/>
                </a:lnTo>
                <a:lnTo>
                  <a:pt x="33972" y="572770"/>
                </a:lnTo>
                <a:lnTo>
                  <a:pt x="32537" y="575310"/>
                </a:lnTo>
                <a:lnTo>
                  <a:pt x="34353" y="579120"/>
                </a:lnTo>
                <a:lnTo>
                  <a:pt x="35483" y="577850"/>
                </a:lnTo>
                <a:lnTo>
                  <a:pt x="44424" y="577850"/>
                </a:lnTo>
                <a:lnTo>
                  <a:pt x="44805" y="579120"/>
                </a:lnTo>
                <a:lnTo>
                  <a:pt x="36703" y="582930"/>
                </a:lnTo>
                <a:lnTo>
                  <a:pt x="40373" y="581660"/>
                </a:lnTo>
                <a:lnTo>
                  <a:pt x="35318" y="584352"/>
                </a:lnTo>
                <a:lnTo>
                  <a:pt x="45085" y="588010"/>
                </a:lnTo>
                <a:lnTo>
                  <a:pt x="44335" y="590550"/>
                </a:lnTo>
                <a:lnTo>
                  <a:pt x="42824" y="589280"/>
                </a:lnTo>
                <a:lnTo>
                  <a:pt x="34353" y="589280"/>
                </a:lnTo>
                <a:lnTo>
                  <a:pt x="39624" y="594360"/>
                </a:lnTo>
                <a:lnTo>
                  <a:pt x="33604" y="594360"/>
                </a:lnTo>
                <a:lnTo>
                  <a:pt x="30467" y="595630"/>
                </a:lnTo>
                <a:lnTo>
                  <a:pt x="32588" y="595630"/>
                </a:lnTo>
                <a:lnTo>
                  <a:pt x="29362" y="601980"/>
                </a:lnTo>
                <a:lnTo>
                  <a:pt x="30099" y="603250"/>
                </a:lnTo>
                <a:lnTo>
                  <a:pt x="32918" y="600710"/>
                </a:lnTo>
                <a:lnTo>
                  <a:pt x="33807" y="605790"/>
                </a:lnTo>
                <a:lnTo>
                  <a:pt x="38303" y="609600"/>
                </a:lnTo>
                <a:lnTo>
                  <a:pt x="42976" y="613410"/>
                </a:lnTo>
                <a:lnTo>
                  <a:pt x="44424" y="618490"/>
                </a:lnTo>
                <a:lnTo>
                  <a:pt x="42443" y="617220"/>
                </a:lnTo>
                <a:lnTo>
                  <a:pt x="31737" y="613410"/>
                </a:lnTo>
                <a:lnTo>
                  <a:pt x="29832" y="617220"/>
                </a:lnTo>
                <a:lnTo>
                  <a:pt x="35725" y="621030"/>
                </a:lnTo>
                <a:lnTo>
                  <a:pt x="44056" y="626110"/>
                </a:lnTo>
                <a:lnTo>
                  <a:pt x="52006" y="631190"/>
                </a:lnTo>
                <a:lnTo>
                  <a:pt x="56730" y="637540"/>
                </a:lnTo>
                <a:lnTo>
                  <a:pt x="53530" y="637540"/>
                </a:lnTo>
                <a:lnTo>
                  <a:pt x="56070" y="643890"/>
                </a:lnTo>
                <a:lnTo>
                  <a:pt x="49377" y="638810"/>
                </a:lnTo>
                <a:lnTo>
                  <a:pt x="41402" y="632460"/>
                </a:lnTo>
                <a:lnTo>
                  <a:pt x="36791" y="628650"/>
                </a:lnTo>
                <a:lnTo>
                  <a:pt x="35255" y="627380"/>
                </a:lnTo>
                <a:lnTo>
                  <a:pt x="33718" y="626110"/>
                </a:lnTo>
                <a:lnTo>
                  <a:pt x="30835" y="623570"/>
                </a:lnTo>
                <a:lnTo>
                  <a:pt x="27952" y="621030"/>
                </a:lnTo>
                <a:lnTo>
                  <a:pt x="25107" y="623570"/>
                </a:lnTo>
                <a:lnTo>
                  <a:pt x="24282" y="621030"/>
                </a:lnTo>
                <a:lnTo>
                  <a:pt x="23863" y="626110"/>
                </a:lnTo>
                <a:lnTo>
                  <a:pt x="20802" y="627380"/>
                </a:lnTo>
                <a:lnTo>
                  <a:pt x="19977" y="622300"/>
                </a:lnTo>
                <a:lnTo>
                  <a:pt x="20027" y="621030"/>
                </a:lnTo>
                <a:lnTo>
                  <a:pt x="16560" y="631190"/>
                </a:lnTo>
                <a:lnTo>
                  <a:pt x="22783" y="631190"/>
                </a:lnTo>
                <a:lnTo>
                  <a:pt x="21463" y="640080"/>
                </a:lnTo>
                <a:lnTo>
                  <a:pt x="26619" y="640080"/>
                </a:lnTo>
                <a:lnTo>
                  <a:pt x="22047" y="628650"/>
                </a:lnTo>
                <a:lnTo>
                  <a:pt x="28232" y="628650"/>
                </a:lnTo>
                <a:lnTo>
                  <a:pt x="38404" y="637540"/>
                </a:lnTo>
                <a:lnTo>
                  <a:pt x="36118" y="643890"/>
                </a:lnTo>
                <a:lnTo>
                  <a:pt x="33388" y="645160"/>
                </a:lnTo>
                <a:lnTo>
                  <a:pt x="25488" y="641350"/>
                </a:lnTo>
                <a:lnTo>
                  <a:pt x="23418" y="641350"/>
                </a:lnTo>
                <a:lnTo>
                  <a:pt x="25361" y="642620"/>
                </a:lnTo>
                <a:lnTo>
                  <a:pt x="26289" y="647700"/>
                </a:lnTo>
                <a:lnTo>
                  <a:pt x="24663" y="648970"/>
                </a:lnTo>
                <a:lnTo>
                  <a:pt x="21932" y="645160"/>
                </a:lnTo>
                <a:lnTo>
                  <a:pt x="18948" y="648970"/>
                </a:lnTo>
                <a:lnTo>
                  <a:pt x="28917" y="652780"/>
                </a:lnTo>
                <a:lnTo>
                  <a:pt x="22263" y="656590"/>
                </a:lnTo>
                <a:lnTo>
                  <a:pt x="21577" y="657860"/>
                </a:lnTo>
                <a:lnTo>
                  <a:pt x="13525" y="660400"/>
                </a:lnTo>
                <a:lnTo>
                  <a:pt x="24853" y="660400"/>
                </a:lnTo>
                <a:lnTo>
                  <a:pt x="44767" y="662940"/>
                </a:lnTo>
                <a:lnTo>
                  <a:pt x="51104" y="665480"/>
                </a:lnTo>
                <a:lnTo>
                  <a:pt x="50520" y="665480"/>
                </a:lnTo>
                <a:lnTo>
                  <a:pt x="42964" y="673023"/>
                </a:lnTo>
                <a:lnTo>
                  <a:pt x="42964" y="754380"/>
                </a:lnTo>
                <a:lnTo>
                  <a:pt x="42075" y="755650"/>
                </a:lnTo>
                <a:lnTo>
                  <a:pt x="40805" y="756920"/>
                </a:lnTo>
                <a:lnTo>
                  <a:pt x="40640" y="756920"/>
                </a:lnTo>
                <a:lnTo>
                  <a:pt x="42964" y="754380"/>
                </a:lnTo>
                <a:lnTo>
                  <a:pt x="42964" y="673023"/>
                </a:lnTo>
                <a:lnTo>
                  <a:pt x="39103" y="674370"/>
                </a:lnTo>
                <a:lnTo>
                  <a:pt x="33159" y="675640"/>
                </a:lnTo>
                <a:lnTo>
                  <a:pt x="31038" y="673100"/>
                </a:lnTo>
                <a:lnTo>
                  <a:pt x="26822" y="668020"/>
                </a:lnTo>
                <a:lnTo>
                  <a:pt x="21717" y="669290"/>
                </a:lnTo>
                <a:lnTo>
                  <a:pt x="23368" y="669290"/>
                </a:lnTo>
                <a:lnTo>
                  <a:pt x="25158" y="671830"/>
                </a:lnTo>
                <a:lnTo>
                  <a:pt x="25692" y="671830"/>
                </a:lnTo>
                <a:lnTo>
                  <a:pt x="23952" y="673100"/>
                </a:lnTo>
                <a:lnTo>
                  <a:pt x="20688" y="670560"/>
                </a:lnTo>
                <a:lnTo>
                  <a:pt x="20726" y="674370"/>
                </a:lnTo>
                <a:lnTo>
                  <a:pt x="26797" y="675640"/>
                </a:lnTo>
                <a:lnTo>
                  <a:pt x="18783" y="681990"/>
                </a:lnTo>
                <a:lnTo>
                  <a:pt x="25628" y="676910"/>
                </a:lnTo>
                <a:lnTo>
                  <a:pt x="26708" y="680720"/>
                </a:lnTo>
                <a:lnTo>
                  <a:pt x="23622" y="680720"/>
                </a:lnTo>
                <a:lnTo>
                  <a:pt x="23063" y="684530"/>
                </a:lnTo>
                <a:lnTo>
                  <a:pt x="27317" y="684530"/>
                </a:lnTo>
                <a:lnTo>
                  <a:pt x="35953" y="690880"/>
                </a:lnTo>
                <a:lnTo>
                  <a:pt x="36918" y="694690"/>
                </a:lnTo>
                <a:lnTo>
                  <a:pt x="33197" y="694690"/>
                </a:lnTo>
                <a:lnTo>
                  <a:pt x="32194" y="695960"/>
                </a:lnTo>
                <a:lnTo>
                  <a:pt x="30099" y="702310"/>
                </a:lnTo>
                <a:lnTo>
                  <a:pt x="26517" y="706120"/>
                </a:lnTo>
                <a:lnTo>
                  <a:pt x="24942" y="712470"/>
                </a:lnTo>
                <a:lnTo>
                  <a:pt x="23317" y="713740"/>
                </a:lnTo>
                <a:lnTo>
                  <a:pt x="21640" y="715441"/>
                </a:lnTo>
                <a:lnTo>
                  <a:pt x="27952" y="717550"/>
                </a:lnTo>
                <a:lnTo>
                  <a:pt x="34798" y="723900"/>
                </a:lnTo>
                <a:lnTo>
                  <a:pt x="36563" y="732790"/>
                </a:lnTo>
                <a:lnTo>
                  <a:pt x="37084" y="737870"/>
                </a:lnTo>
                <a:lnTo>
                  <a:pt x="31089" y="734060"/>
                </a:lnTo>
                <a:lnTo>
                  <a:pt x="31902" y="735330"/>
                </a:lnTo>
                <a:lnTo>
                  <a:pt x="31864" y="741680"/>
                </a:lnTo>
                <a:lnTo>
                  <a:pt x="34963" y="745490"/>
                </a:lnTo>
                <a:lnTo>
                  <a:pt x="37325" y="750570"/>
                </a:lnTo>
                <a:lnTo>
                  <a:pt x="35128" y="754380"/>
                </a:lnTo>
                <a:lnTo>
                  <a:pt x="29438" y="756920"/>
                </a:lnTo>
                <a:lnTo>
                  <a:pt x="25552" y="753110"/>
                </a:lnTo>
                <a:lnTo>
                  <a:pt x="21882" y="753110"/>
                </a:lnTo>
                <a:lnTo>
                  <a:pt x="21221" y="748030"/>
                </a:lnTo>
                <a:lnTo>
                  <a:pt x="26733" y="746760"/>
                </a:lnTo>
                <a:lnTo>
                  <a:pt x="27343" y="742950"/>
                </a:lnTo>
                <a:lnTo>
                  <a:pt x="24091" y="746760"/>
                </a:lnTo>
                <a:lnTo>
                  <a:pt x="22872" y="744220"/>
                </a:lnTo>
                <a:lnTo>
                  <a:pt x="22529" y="741286"/>
                </a:lnTo>
                <a:lnTo>
                  <a:pt x="21183" y="742950"/>
                </a:lnTo>
                <a:lnTo>
                  <a:pt x="18884" y="750570"/>
                </a:lnTo>
                <a:lnTo>
                  <a:pt x="16344" y="758190"/>
                </a:lnTo>
                <a:lnTo>
                  <a:pt x="12560" y="764540"/>
                </a:lnTo>
                <a:lnTo>
                  <a:pt x="13766" y="767080"/>
                </a:lnTo>
                <a:lnTo>
                  <a:pt x="14732" y="769620"/>
                </a:lnTo>
                <a:lnTo>
                  <a:pt x="16992" y="768350"/>
                </a:lnTo>
                <a:lnTo>
                  <a:pt x="17018" y="765810"/>
                </a:lnTo>
                <a:lnTo>
                  <a:pt x="21526" y="764540"/>
                </a:lnTo>
                <a:lnTo>
                  <a:pt x="21183" y="769620"/>
                </a:lnTo>
                <a:lnTo>
                  <a:pt x="23723" y="769620"/>
                </a:lnTo>
                <a:lnTo>
                  <a:pt x="31673" y="769620"/>
                </a:lnTo>
                <a:lnTo>
                  <a:pt x="30048" y="767080"/>
                </a:lnTo>
                <a:lnTo>
                  <a:pt x="31508" y="764540"/>
                </a:lnTo>
                <a:lnTo>
                  <a:pt x="31864" y="768350"/>
                </a:lnTo>
                <a:lnTo>
                  <a:pt x="34124" y="768350"/>
                </a:lnTo>
                <a:lnTo>
                  <a:pt x="31737" y="764540"/>
                </a:lnTo>
                <a:lnTo>
                  <a:pt x="35814" y="764540"/>
                </a:lnTo>
                <a:lnTo>
                  <a:pt x="37909" y="762000"/>
                </a:lnTo>
                <a:lnTo>
                  <a:pt x="38239" y="762000"/>
                </a:lnTo>
                <a:lnTo>
                  <a:pt x="38341" y="761466"/>
                </a:lnTo>
                <a:lnTo>
                  <a:pt x="40005" y="759460"/>
                </a:lnTo>
                <a:lnTo>
                  <a:pt x="40894" y="765810"/>
                </a:lnTo>
                <a:lnTo>
                  <a:pt x="42379" y="760730"/>
                </a:lnTo>
                <a:lnTo>
                  <a:pt x="45389" y="759460"/>
                </a:lnTo>
                <a:lnTo>
                  <a:pt x="46609" y="756920"/>
                </a:lnTo>
                <a:lnTo>
                  <a:pt x="47231" y="755650"/>
                </a:lnTo>
                <a:lnTo>
                  <a:pt x="46863" y="754380"/>
                </a:lnTo>
                <a:lnTo>
                  <a:pt x="46139" y="751840"/>
                </a:lnTo>
                <a:lnTo>
                  <a:pt x="47574" y="750570"/>
                </a:lnTo>
                <a:lnTo>
                  <a:pt x="43129" y="745490"/>
                </a:lnTo>
                <a:lnTo>
                  <a:pt x="45783" y="748030"/>
                </a:lnTo>
                <a:lnTo>
                  <a:pt x="45567" y="745490"/>
                </a:lnTo>
                <a:lnTo>
                  <a:pt x="45110" y="740410"/>
                </a:lnTo>
                <a:lnTo>
                  <a:pt x="46139" y="740410"/>
                </a:lnTo>
                <a:lnTo>
                  <a:pt x="46443" y="737870"/>
                </a:lnTo>
                <a:lnTo>
                  <a:pt x="46748" y="735330"/>
                </a:lnTo>
                <a:lnTo>
                  <a:pt x="46545" y="728980"/>
                </a:lnTo>
                <a:lnTo>
                  <a:pt x="47637" y="722630"/>
                </a:lnTo>
                <a:lnTo>
                  <a:pt x="52095" y="717550"/>
                </a:lnTo>
                <a:lnTo>
                  <a:pt x="50939" y="711200"/>
                </a:lnTo>
                <a:lnTo>
                  <a:pt x="52920" y="707390"/>
                </a:lnTo>
                <a:lnTo>
                  <a:pt x="56591" y="707390"/>
                </a:lnTo>
                <a:lnTo>
                  <a:pt x="56019" y="704850"/>
                </a:lnTo>
                <a:lnTo>
                  <a:pt x="62077" y="698500"/>
                </a:lnTo>
                <a:lnTo>
                  <a:pt x="58686" y="697230"/>
                </a:lnTo>
                <a:lnTo>
                  <a:pt x="63792" y="693420"/>
                </a:lnTo>
                <a:lnTo>
                  <a:pt x="65354" y="688340"/>
                </a:lnTo>
                <a:lnTo>
                  <a:pt x="65532" y="681990"/>
                </a:lnTo>
                <a:lnTo>
                  <a:pt x="66446" y="676910"/>
                </a:lnTo>
                <a:lnTo>
                  <a:pt x="61887" y="675640"/>
                </a:lnTo>
                <a:lnTo>
                  <a:pt x="62852" y="671830"/>
                </a:lnTo>
                <a:lnTo>
                  <a:pt x="62217" y="668020"/>
                </a:lnTo>
                <a:lnTo>
                  <a:pt x="61226" y="662940"/>
                </a:lnTo>
                <a:lnTo>
                  <a:pt x="57086" y="662940"/>
                </a:lnTo>
                <a:lnTo>
                  <a:pt x="54444" y="657860"/>
                </a:lnTo>
                <a:lnTo>
                  <a:pt x="61836" y="652780"/>
                </a:lnTo>
                <a:lnTo>
                  <a:pt x="62179" y="648970"/>
                </a:lnTo>
                <a:lnTo>
                  <a:pt x="62522" y="645160"/>
                </a:lnTo>
                <a:lnTo>
                  <a:pt x="63995" y="646430"/>
                </a:lnTo>
                <a:lnTo>
                  <a:pt x="63690" y="647001"/>
                </a:lnTo>
                <a:lnTo>
                  <a:pt x="66103" y="643890"/>
                </a:lnTo>
                <a:lnTo>
                  <a:pt x="65112" y="637540"/>
                </a:lnTo>
                <a:lnTo>
                  <a:pt x="63614" y="631190"/>
                </a:lnTo>
                <a:lnTo>
                  <a:pt x="66052" y="626110"/>
                </a:lnTo>
                <a:lnTo>
                  <a:pt x="64846" y="623570"/>
                </a:lnTo>
                <a:lnTo>
                  <a:pt x="65557" y="622300"/>
                </a:lnTo>
                <a:lnTo>
                  <a:pt x="66776" y="621030"/>
                </a:lnTo>
                <a:lnTo>
                  <a:pt x="66751" y="622300"/>
                </a:lnTo>
                <a:lnTo>
                  <a:pt x="67017" y="622300"/>
                </a:lnTo>
                <a:lnTo>
                  <a:pt x="67056" y="621030"/>
                </a:lnTo>
                <a:lnTo>
                  <a:pt x="67271" y="619760"/>
                </a:lnTo>
                <a:lnTo>
                  <a:pt x="67183" y="618490"/>
                </a:lnTo>
                <a:lnTo>
                  <a:pt x="67081" y="617220"/>
                </a:lnTo>
                <a:lnTo>
                  <a:pt x="66382" y="614680"/>
                </a:lnTo>
                <a:lnTo>
                  <a:pt x="70853" y="614680"/>
                </a:lnTo>
                <a:lnTo>
                  <a:pt x="72783" y="613410"/>
                </a:lnTo>
                <a:lnTo>
                  <a:pt x="69011" y="612140"/>
                </a:lnTo>
                <a:lnTo>
                  <a:pt x="65557" y="613410"/>
                </a:lnTo>
                <a:lnTo>
                  <a:pt x="64985" y="612140"/>
                </a:lnTo>
                <a:lnTo>
                  <a:pt x="64262" y="610870"/>
                </a:lnTo>
                <a:lnTo>
                  <a:pt x="63322" y="609600"/>
                </a:lnTo>
                <a:lnTo>
                  <a:pt x="70662" y="609600"/>
                </a:lnTo>
                <a:lnTo>
                  <a:pt x="61760" y="604520"/>
                </a:lnTo>
                <a:lnTo>
                  <a:pt x="69646" y="603250"/>
                </a:lnTo>
                <a:lnTo>
                  <a:pt x="66192" y="601980"/>
                </a:lnTo>
                <a:lnTo>
                  <a:pt x="66509" y="600710"/>
                </a:lnTo>
                <a:lnTo>
                  <a:pt x="67475" y="596900"/>
                </a:lnTo>
                <a:lnTo>
                  <a:pt x="68122" y="594360"/>
                </a:lnTo>
                <a:lnTo>
                  <a:pt x="68453" y="593090"/>
                </a:lnTo>
                <a:lnTo>
                  <a:pt x="64643" y="591820"/>
                </a:lnTo>
                <a:lnTo>
                  <a:pt x="62649" y="591159"/>
                </a:lnTo>
                <a:lnTo>
                  <a:pt x="64782" y="586740"/>
                </a:lnTo>
                <a:lnTo>
                  <a:pt x="62890" y="585470"/>
                </a:lnTo>
                <a:lnTo>
                  <a:pt x="68630" y="585470"/>
                </a:lnTo>
                <a:lnTo>
                  <a:pt x="64566" y="581660"/>
                </a:lnTo>
                <a:lnTo>
                  <a:pt x="62445" y="579678"/>
                </a:lnTo>
                <a:lnTo>
                  <a:pt x="62445" y="590550"/>
                </a:lnTo>
                <a:lnTo>
                  <a:pt x="62395" y="591070"/>
                </a:lnTo>
                <a:lnTo>
                  <a:pt x="60845" y="590550"/>
                </a:lnTo>
                <a:lnTo>
                  <a:pt x="62445" y="590550"/>
                </a:lnTo>
                <a:lnTo>
                  <a:pt x="62445" y="579678"/>
                </a:lnTo>
                <a:lnTo>
                  <a:pt x="61861" y="579120"/>
                </a:lnTo>
                <a:lnTo>
                  <a:pt x="65722" y="576580"/>
                </a:lnTo>
                <a:lnTo>
                  <a:pt x="67881" y="575310"/>
                </a:lnTo>
                <a:lnTo>
                  <a:pt x="71742" y="579120"/>
                </a:lnTo>
                <a:lnTo>
                  <a:pt x="68973" y="575310"/>
                </a:lnTo>
                <a:lnTo>
                  <a:pt x="66217" y="571500"/>
                </a:lnTo>
                <a:lnTo>
                  <a:pt x="70116" y="572770"/>
                </a:lnTo>
                <a:lnTo>
                  <a:pt x="68999" y="571500"/>
                </a:lnTo>
                <a:lnTo>
                  <a:pt x="64490" y="566420"/>
                </a:lnTo>
                <a:lnTo>
                  <a:pt x="68046" y="566420"/>
                </a:lnTo>
                <a:lnTo>
                  <a:pt x="68237" y="565150"/>
                </a:lnTo>
                <a:lnTo>
                  <a:pt x="63931" y="560070"/>
                </a:lnTo>
                <a:lnTo>
                  <a:pt x="67106" y="560070"/>
                </a:lnTo>
                <a:lnTo>
                  <a:pt x="71170" y="553720"/>
                </a:lnTo>
                <a:lnTo>
                  <a:pt x="73304" y="544830"/>
                </a:lnTo>
                <a:lnTo>
                  <a:pt x="73583" y="543560"/>
                </a:lnTo>
                <a:lnTo>
                  <a:pt x="75298" y="535940"/>
                </a:lnTo>
                <a:lnTo>
                  <a:pt x="75577" y="534670"/>
                </a:lnTo>
                <a:lnTo>
                  <a:pt x="77254" y="530860"/>
                </a:lnTo>
                <a:lnTo>
                  <a:pt x="80048" y="524510"/>
                </a:lnTo>
                <a:lnTo>
                  <a:pt x="76161" y="524510"/>
                </a:lnTo>
                <a:lnTo>
                  <a:pt x="77749" y="521970"/>
                </a:lnTo>
                <a:lnTo>
                  <a:pt x="79870" y="520700"/>
                </a:lnTo>
                <a:lnTo>
                  <a:pt x="77597" y="518160"/>
                </a:lnTo>
                <a:lnTo>
                  <a:pt x="80213" y="518160"/>
                </a:lnTo>
                <a:lnTo>
                  <a:pt x="81927" y="516890"/>
                </a:lnTo>
                <a:lnTo>
                  <a:pt x="83769" y="518160"/>
                </a:lnTo>
                <a:lnTo>
                  <a:pt x="83477" y="516890"/>
                </a:lnTo>
                <a:lnTo>
                  <a:pt x="82334" y="511810"/>
                </a:lnTo>
                <a:lnTo>
                  <a:pt x="89319" y="510540"/>
                </a:lnTo>
                <a:lnTo>
                  <a:pt x="83134" y="504190"/>
                </a:lnTo>
                <a:lnTo>
                  <a:pt x="85763" y="504190"/>
                </a:lnTo>
                <a:lnTo>
                  <a:pt x="86563" y="506730"/>
                </a:lnTo>
                <a:lnTo>
                  <a:pt x="88163" y="506730"/>
                </a:lnTo>
                <a:lnTo>
                  <a:pt x="86334" y="504190"/>
                </a:lnTo>
                <a:lnTo>
                  <a:pt x="89535" y="502920"/>
                </a:lnTo>
                <a:lnTo>
                  <a:pt x="89877" y="504190"/>
                </a:lnTo>
                <a:lnTo>
                  <a:pt x="90805" y="505460"/>
                </a:lnTo>
                <a:lnTo>
                  <a:pt x="91059" y="502920"/>
                </a:lnTo>
                <a:lnTo>
                  <a:pt x="91465" y="499110"/>
                </a:lnTo>
                <a:lnTo>
                  <a:pt x="83858" y="497840"/>
                </a:lnTo>
                <a:lnTo>
                  <a:pt x="80289" y="496570"/>
                </a:lnTo>
                <a:lnTo>
                  <a:pt x="76708" y="495300"/>
                </a:lnTo>
                <a:lnTo>
                  <a:pt x="78701" y="494030"/>
                </a:lnTo>
                <a:lnTo>
                  <a:pt x="80708" y="492760"/>
                </a:lnTo>
                <a:lnTo>
                  <a:pt x="80518" y="491490"/>
                </a:lnTo>
                <a:lnTo>
                  <a:pt x="76212" y="488950"/>
                </a:lnTo>
                <a:lnTo>
                  <a:pt x="78778" y="487680"/>
                </a:lnTo>
                <a:lnTo>
                  <a:pt x="81597" y="486410"/>
                </a:lnTo>
                <a:lnTo>
                  <a:pt x="81724" y="490220"/>
                </a:lnTo>
                <a:lnTo>
                  <a:pt x="82448" y="487680"/>
                </a:lnTo>
                <a:lnTo>
                  <a:pt x="83108" y="486410"/>
                </a:lnTo>
                <a:lnTo>
                  <a:pt x="87083" y="478790"/>
                </a:lnTo>
                <a:lnTo>
                  <a:pt x="87744" y="477520"/>
                </a:lnTo>
                <a:lnTo>
                  <a:pt x="82003" y="476250"/>
                </a:lnTo>
                <a:lnTo>
                  <a:pt x="83604" y="476250"/>
                </a:lnTo>
                <a:lnTo>
                  <a:pt x="83032" y="473710"/>
                </a:lnTo>
                <a:lnTo>
                  <a:pt x="82499" y="472440"/>
                </a:lnTo>
                <a:lnTo>
                  <a:pt x="82842" y="471170"/>
                </a:lnTo>
                <a:lnTo>
                  <a:pt x="83858" y="467360"/>
                </a:lnTo>
                <a:lnTo>
                  <a:pt x="84467" y="467360"/>
                </a:lnTo>
                <a:lnTo>
                  <a:pt x="84594" y="466090"/>
                </a:lnTo>
                <a:lnTo>
                  <a:pt x="84848" y="463550"/>
                </a:lnTo>
                <a:lnTo>
                  <a:pt x="84963" y="462280"/>
                </a:lnTo>
                <a:lnTo>
                  <a:pt x="83743" y="463550"/>
                </a:lnTo>
                <a:lnTo>
                  <a:pt x="77177" y="459740"/>
                </a:lnTo>
                <a:lnTo>
                  <a:pt x="83032" y="459740"/>
                </a:lnTo>
                <a:lnTo>
                  <a:pt x="83083" y="454660"/>
                </a:lnTo>
                <a:lnTo>
                  <a:pt x="83794" y="455930"/>
                </a:lnTo>
                <a:lnTo>
                  <a:pt x="84505" y="454660"/>
                </a:lnTo>
                <a:lnTo>
                  <a:pt x="86639" y="450850"/>
                </a:lnTo>
                <a:lnTo>
                  <a:pt x="86741" y="447040"/>
                </a:lnTo>
                <a:lnTo>
                  <a:pt x="89979" y="443230"/>
                </a:lnTo>
                <a:lnTo>
                  <a:pt x="85559" y="443230"/>
                </a:lnTo>
                <a:lnTo>
                  <a:pt x="82829" y="440690"/>
                </a:lnTo>
                <a:lnTo>
                  <a:pt x="85483" y="438150"/>
                </a:lnTo>
                <a:lnTo>
                  <a:pt x="89395" y="434340"/>
                </a:lnTo>
                <a:lnTo>
                  <a:pt x="90093" y="431800"/>
                </a:lnTo>
                <a:lnTo>
                  <a:pt x="90449" y="430530"/>
                </a:lnTo>
                <a:lnTo>
                  <a:pt x="87528" y="431800"/>
                </a:lnTo>
                <a:lnTo>
                  <a:pt x="85064" y="427990"/>
                </a:lnTo>
                <a:lnTo>
                  <a:pt x="102069" y="426720"/>
                </a:lnTo>
                <a:lnTo>
                  <a:pt x="103936" y="424180"/>
                </a:lnTo>
                <a:lnTo>
                  <a:pt x="104876" y="424180"/>
                </a:lnTo>
                <a:lnTo>
                  <a:pt x="104965" y="425450"/>
                </a:lnTo>
                <a:lnTo>
                  <a:pt x="105346" y="426720"/>
                </a:lnTo>
                <a:lnTo>
                  <a:pt x="112636" y="420370"/>
                </a:lnTo>
                <a:lnTo>
                  <a:pt x="99949" y="424180"/>
                </a:lnTo>
                <a:lnTo>
                  <a:pt x="99974" y="422910"/>
                </a:lnTo>
                <a:lnTo>
                  <a:pt x="100025" y="419100"/>
                </a:lnTo>
                <a:lnTo>
                  <a:pt x="103301" y="417830"/>
                </a:lnTo>
                <a:lnTo>
                  <a:pt x="107416" y="421640"/>
                </a:lnTo>
                <a:lnTo>
                  <a:pt x="108889" y="417830"/>
                </a:lnTo>
                <a:lnTo>
                  <a:pt x="109118" y="415290"/>
                </a:lnTo>
                <a:lnTo>
                  <a:pt x="108508" y="414020"/>
                </a:lnTo>
                <a:lnTo>
                  <a:pt x="107276" y="411480"/>
                </a:lnTo>
                <a:lnTo>
                  <a:pt x="106857" y="408940"/>
                </a:lnTo>
                <a:lnTo>
                  <a:pt x="106248" y="405130"/>
                </a:lnTo>
                <a:lnTo>
                  <a:pt x="108000" y="402590"/>
                </a:lnTo>
                <a:lnTo>
                  <a:pt x="108877" y="401320"/>
                </a:lnTo>
                <a:lnTo>
                  <a:pt x="103619" y="402590"/>
                </a:lnTo>
                <a:lnTo>
                  <a:pt x="102539" y="400050"/>
                </a:lnTo>
                <a:lnTo>
                  <a:pt x="102781" y="396240"/>
                </a:lnTo>
                <a:lnTo>
                  <a:pt x="114185" y="391160"/>
                </a:lnTo>
                <a:lnTo>
                  <a:pt x="107810" y="386080"/>
                </a:lnTo>
                <a:lnTo>
                  <a:pt x="109842" y="386080"/>
                </a:lnTo>
                <a:lnTo>
                  <a:pt x="108750" y="382270"/>
                </a:lnTo>
                <a:lnTo>
                  <a:pt x="108966" y="379730"/>
                </a:lnTo>
                <a:lnTo>
                  <a:pt x="109270" y="375920"/>
                </a:lnTo>
                <a:lnTo>
                  <a:pt x="108140" y="374650"/>
                </a:lnTo>
                <a:lnTo>
                  <a:pt x="105854" y="372110"/>
                </a:lnTo>
                <a:lnTo>
                  <a:pt x="112331" y="370840"/>
                </a:lnTo>
                <a:lnTo>
                  <a:pt x="112344" y="360680"/>
                </a:lnTo>
                <a:lnTo>
                  <a:pt x="112204" y="356870"/>
                </a:lnTo>
                <a:lnTo>
                  <a:pt x="117551" y="356870"/>
                </a:lnTo>
                <a:lnTo>
                  <a:pt x="119227" y="347980"/>
                </a:lnTo>
                <a:lnTo>
                  <a:pt x="119456" y="346710"/>
                </a:lnTo>
                <a:lnTo>
                  <a:pt x="120777" y="347980"/>
                </a:lnTo>
                <a:lnTo>
                  <a:pt x="121310" y="346710"/>
                </a:lnTo>
                <a:lnTo>
                  <a:pt x="123418" y="341630"/>
                </a:lnTo>
                <a:lnTo>
                  <a:pt x="119481" y="337820"/>
                </a:lnTo>
                <a:lnTo>
                  <a:pt x="118160" y="336550"/>
                </a:lnTo>
                <a:lnTo>
                  <a:pt x="119481" y="335280"/>
                </a:lnTo>
                <a:lnTo>
                  <a:pt x="120446" y="336550"/>
                </a:lnTo>
                <a:lnTo>
                  <a:pt x="121107" y="336550"/>
                </a:lnTo>
                <a:lnTo>
                  <a:pt x="121983" y="335280"/>
                </a:lnTo>
                <a:lnTo>
                  <a:pt x="126377" y="328930"/>
                </a:lnTo>
                <a:lnTo>
                  <a:pt x="126047" y="327660"/>
                </a:lnTo>
                <a:lnTo>
                  <a:pt x="123431" y="322580"/>
                </a:lnTo>
                <a:lnTo>
                  <a:pt x="121462" y="318770"/>
                </a:lnTo>
                <a:lnTo>
                  <a:pt x="126072" y="320040"/>
                </a:lnTo>
                <a:lnTo>
                  <a:pt x="126339" y="318770"/>
                </a:lnTo>
                <a:lnTo>
                  <a:pt x="126873" y="316230"/>
                </a:lnTo>
                <a:lnTo>
                  <a:pt x="130327" y="312420"/>
                </a:lnTo>
                <a:lnTo>
                  <a:pt x="133680" y="306070"/>
                </a:lnTo>
                <a:lnTo>
                  <a:pt x="134137" y="299720"/>
                </a:lnTo>
                <a:lnTo>
                  <a:pt x="135394" y="299720"/>
                </a:lnTo>
                <a:lnTo>
                  <a:pt x="135813" y="300990"/>
                </a:lnTo>
                <a:lnTo>
                  <a:pt x="136105" y="299720"/>
                </a:lnTo>
                <a:lnTo>
                  <a:pt x="137591" y="293370"/>
                </a:lnTo>
                <a:lnTo>
                  <a:pt x="139598" y="290830"/>
                </a:lnTo>
                <a:lnTo>
                  <a:pt x="142621" y="287020"/>
                </a:lnTo>
                <a:lnTo>
                  <a:pt x="143154" y="285750"/>
                </a:lnTo>
                <a:lnTo>
                  <a:pt x="144741" y="281940"/>
                </a:lnTo>
                <a:lnTo>
                  <a:pt x="145275" y="280670"/>
                </a:lnTo>
                <a:lnTo>
                  <a:pt x="139979" y="274320"/>
                </a:lnTo>
                <a:lnTo>
                  <a:pt x="137972" y="266700"/>
                </a:lnTo>
                <a:lnTo>
                  <a:pt x="134264" y="274320"/>
                </a:lnTo>
                <a:lnTo>
                  <a:pt x="133946" y="273050"/>
                </a:lnTo>
                <a:lnTo>
                  <a:pt x="133629" y="271780"/>
                </a:lnTo>
                <a:lnTo>
                  <a:pt x="132067" y="265430"/>
                </a:lnTo>
                <a:lnTo>
                  <a:pt x="131432" y="262890"/>
                </a:lnTo>
                <a:lnTo>
                  <a:pt x="127762" y="265430"/>
                </a:lnTo>
                <a:lnTo>
                  <a:pt x="127812" y="262890"/>
                </a:lnTo>
                <a:lnTo>
                  <a:pt x="135089" y="259080"/>
                </a:lnTo>
                <a:lnTo>
                  <a:pt x="134708" y="262890"/>
                </a:lnTo>
                <a:lnTo>
                  <a:pt x="133718" y="264160"/>
                </a:lnTo>
                <a:lnTo>
                  <a:pt x="141579" y="267970"/>
                </a:lnTo>
                <a:lnTo>
                  <a:pt x="140271" y="259080"/>
                </a:lnTo>
                <a:lnTo>
                  <a:pt x="139903" y="256540"/>
                </a:lnTo>
                <a:lnTo>
                  <a:pt x="139725" y="255270"/>
                </a:lnTo>
                <a:lnTo>
                  <a:pt x="145300" y="256540"/>
                </a:lnTo>
                <a:lnTo>
                  <a:pt x="145745" y="255270"/>
                </a:lnTo>
                <a:lnTo>
                  <a:pt x="148932" y="246380"/>
                </a:lnTo>
                <a:lnTo>
                  <a:pt x="149390" y="245110"/>
                </a:lnTo>
                <a:lnTo>
                  <a:pt x="154419" y="233680"/>
                </a:lnTo>
                <a:lnTo>
                  <a:pt x="157187" y="228142"/>
                </a:lnTo>
                <a:close/>
              </a:path>
              <a:path extrusionOk="0" h="815975" w="209550">
                <a:moveTo>
                  <a:pt x="163296" y="64770"/>
                </a:moveTo>
                <a:lnTo>
                  <a:pt x="158089" y="64770"/>
                </a:lnTo>
                <a:lnTo>
                  <a:pt x="157302" y="68580"/>
                </a:lnTo>
                <a:lnTo>
                  <a:pt x="163296" y="64770"/>
                </a:lnTo>
                <a:close/>
              </a:path>
              <a:path extrusionOk="0" h="815975" w="209550">
                <a:moveTo>
                  <a:pt x="165887" y="200469"/>
                </a:moveTo>
                <a:lnTo>
                  <a:pt x="165011" y="195580"/>
                </a:lnTo>
                <a:lnTo>
                  <a:pt x="162991" y="198310"/>
                </a:lnTo>
                <a:lnTo>
                  <a:pt x="165341" y="199390"/>
                </a:lnTo>
                <a:lnTo>
                  <a:pt x="165887" y="200469"/>
                </a:lnTo>
                <a:close/>
              </a:path>
              <a:path extrusionOk="0" h="815975" w="209550">
                <a:moveTo>
                  <a:pt x="167347" y="8178"/>
                </a:moveTo>
                <a:lnTo>
                  <a:pt x="166141" y="7023"/>
                </a:lnTo>
                <a:lnTo>
                  <a:pt x="164185" y="10287"/>
                </a:lnTo>
                <a:lnTo>
                  <a:pt x="167347" y="8178"/>
                </a:lnTo>
                <a:close/>
              </a:path>
              <a:path extrusionOk="0" h="815975" w="209550">
                <a:moveTo>
                  <a:pt x="168236" y="201930"/>
                </a:moveTo>
                <a:lnTo>
                  <a:pt x="167271" y="203200"/>
                </a:lnTo>
                <a:lnTo>
                  <a:pt x="165887" y="200469"/>
                </a:lnTo>
                <a:lnTo>
                  <a:pt x="167055" y="207010"/>
                </a:lnTo>
                <a:lnTo>
                  <a:pt x="167855" y="205740"/>
                </a:lnTo>
                <a:lnTo>
                  <a:pt x="168109" y="203200"/>
                </a:lnTo>
                <a:lnTo>
                  <a:pt x="168236" y="201930"/>
                </a:lnTo>
                <a:close/>
              </a:path>
              <a:path extrusionOk="0" h="815975" w="209550">
                <a:moveTo>
                  <a:pt x="173126" y="13271"/>
                </a:moveTo>
                <a:lnTo>
                  <a:pt x="167132" y="14046"/>
                </a:lnTo>
                <a:lnTo>
                  <a:pt x="172542" y="16002"/>
                </a:lnTo>
                <a:lnTo>
                  <a:pt x="172288" y="15252"/>
                </a:lnTo>
                <a:lnTo>
                  <a:pt x="171767" y="13843"/>
                </a:lnTo>
                <a:lnTo>
                  <a:pt x="173126" y="13271"/>
                </a:lnTo>
                <a:close/>
              </a:path>
              <a:path extrusionOk="0" h="815975" w="209550">
                <a:moveTo>
                  <a:pt x="173901" y="13728"/>
                </a:moveTo>
                <a:lnTo>
                  <a:pt x="173418" y="13398"/>
                </a:lnTo>
                <a:lnTo>
                  <a:pt x="173532" y="13970"/>
                </a:lnTo>
                <a:lnTo>
                  <a:pt x="173901" y="13728"/>
                </a:lnTo>
                <a:close/>
              </a:path>
              <a:path extrusionOk="0" h="815975" w="209550">
                <a:moveTo>
                  <a:pt x="186829" y="116840"/>
                </a:moveTo>
                <a:lnTo>
                  <a:pt x="186817" y="114300"/>
                </a:lnTo>
                <a:lnTo>
                  <a:pt x="155257" y="114300"/>
                </a:lnTo>
                <a:lnTo>
                  <a:pt x="156730" y="121920"/>
                </a:lnTo>
                <a:lnTo>
                  <a:pt x="151231" y="119380"/>
                </a:lnTo>
                <a:lnTo>
                  <a:pt x="150749" y="128270"/>
                </a:lnTo>
                <a:lnTo>
                  <a:pt x="150355" y="128270"/>
                </a:lnTo>
                <a:lnTo>
                  <a:pt x="151904" y="130810"/>
                </a:lnTo>
                <a:lnTo>
                  <a:pt x="152336" y="133350"/>
                </a:lnTo>
                <a:lnTo>
                  <a:pt x="151511" y="135890"/>
                </a:lnTo>
                <a:lnTo>
                  <a:pt x="149720" y="132080"/>
                </a:lnTo>
                <a:lnTo>
                  <a:pt x="145935" y="138430"/>
                </a:lnTo>
                <a:lnTo>
                  <a:pt x="144043" y="134620"/>
                </a:lnTo>
                <a:lnTo>
                  <a:pt x="145884" y="144780"/>
                </a:lnTo>
                <a:lnTo>
                  <a:pt x="146075" y="139700"/>
                </a:lnTo>
                <a:lnTo>
                  <a:pt x="151980" y="147320"/>
                </a:lnTo>
                <a:lnTo>
                  <a:pt x="148336" y="147320"/>
                </a:lnTo>
                <a:lnTo>
                  <a:pt x="150774" y="151130"/>
                </a:lnTo>
                <a:lnTo>
                  <a:pt x="152336" y="151130"/>
                </a:lnTo>
                <a:lnTo>
                  <a:pt x="152006" y="156210"/>
                </a:lnTo>
                <a:lnTo>
                  <a:pt x="150114" y="151130"/>
                </a:lnTo>
                <a:lnTo>
                  <a:pt x="149910" y="151460"/>
                </a:lnTo>
                <a:lnTo>
                  <a:pt x="149910" y="171450"/>
                </a:lnTo>
                <a:lnTo>
                  <a:pt x="148120" y="173990"/>
                </a:lnTo>
                <a:lnTo>
                  <a:pt x="147078" y="176530"/>
                </a:lnTo>
                <a:lnTo>
                  <a:pt x="143370" y="176136"/>
                </a:lnTo>
                <a:lnTo>
                  <a:pt x="142709" y="162560"/>
                </a:lnTo>
                <a:lnTo>
                  <a:pt x="143979" y="165100"/>
                </a:lnTo>
                <a:lnTo>
                  <a:pt x="147485" y="163830"/>
                </a:lnTo>
                <a:lnTo>
                  <a:pt x="149910" y="171450"/>
                </a:lnTo>
                <a:lnTo>
                  <a:pt x="149910" y="151460"/>
                </a:lnTo>
                <a:lnTo>
                  <a:pt x="146189" y="157480"/>
                </a:lnTo>
                <a:lnTo>
                  <a:pt x="143535" y="152400"/>
                </a:lnTo>
                <a:lnTo>
                  <a:pt x="139827" y="157480"/>
                </a:lnTo>
                <a:lnTo>
                  <a:pt x="140246" y="162560"/>
                </a:lnTo>
                <a:lnTo>
                  <a:pt x="140296" y="167640"/>
                </a:lnTo>
                <a:lnTo>
                  <a:pt x="135432" y="168910"/>
                </a:lnTo>
                <a:lnTo>
                  <a:pt x="142938" y="176098"/>
                </a:lnTo>
                <a:lnTo>
                  <a:pt x="135039" y="175260"/>
                </a:lnTo>
                <a:lnTo>
                  <a:pt x="133083" y="182880"/>
                </a:lnTo>
                <a:lnTo>
                  <a:pt x="133337" y="181610"/>
                </a:lnTo>
                <a:lnTo>
                  <a:pt x="132918" y="181610"/>
                </a:lnTo>
                <a:lnTo>
                  <a:pt x="129819" y="182880"/>
                </a:lnTo>
                <a:lnTo>
                  <a:pt x="134518" y="187960"/>
                </a:lnTo>
                <a:lnTo>
                  <a:pt x="129794" y="189230"/>
                </a:lnTo>
                <a:lnTo>
                  <a:pt x="134734" y="193040"/>
                </a:lnTo>
                <a:lnTo>
                  <a:pt x="130759" y="193814"/>
                </a:lnTo>
                <a:lnTo>
                  <a:pt x="128562" y="190500"/>
                </a:lnTo>
                <a:lnTo>
                  <a:pt x="125056" y="191770"/>
                </a:lnTo>
                <a:lnTo>
                  <a:pt x="129984" y="198666"/>
                </a:lnTo>
                <a:lnTo>
                  <a:pt x="132778" y="196850"/>
                </a:lnTo>
                <a:lnTo>
                  <a:pt x="132029" y="195732"/>
                </a:lnTo>
                <a:lnTo>
                  <a:pt x="135064" y="196850"/>
                </a:lnTo>
                <a:lnTo>
                  <a:pt x="135394" y="189230"/>
                </a:lnTo>
                <a:lnTo>
                  <a:pt x="136118" y="193040"/>
                </a:lnTo>
                <a:lnTo>
                  <a:pt x="143319" y="199390"/>
                </a:lnTo>
                <a:lnTo>
                  <a:pt x="137414" y="204470"/>
                </a:lnTo>
                <a:lnTo>
                  <a:pt x="136169" y="204470"/>
                </a:lnTo>
                <a:lnTo>
                  <a:pt x="134874" y="201930"/>
                </a:lnTo>
                <a:lnTo>
                  <a:pt x="134213" y="199390"/>
                </a:lnTo>
                <a:lnTo>
                  <a:pt x="131572" y="200660"/>
                </a:lnTo>
                <a:lnTo>
                  <a:pt x="134518" y="204470"/>
                </a:lnTo>
                <a:lnTo>
                  <a:pt x="131813" y="205740"/>
                </a:lnTo>
                <a:lnTo>
                  <a:pt x="126428" y="202742"/>
                </a:lnTo>
                <a:lnTo>
                  <a:pt x="125272" y="205740"/>
                </a:lnTo>
                <a:lnTo>
                  <a:pt x="126923" y="209550"/>
                </a:lnTo>
                <a:lnTo>
                  <a:pt x="122796" y="208280"/>
                </a:lnTo>
                <a:lnTo>
                  <a:pt x="123228" y="209550"/>
                </a:lnTo>
                <a:lnTo>
                  <a:pt x="124726" y="210820"/>
                </a:lnTo>
                <a:lnTo>
                  <a:pt x="124193" y="213360"/>
                </a:lnTo>
                <a:lnTo>
                  <a:pt x="119532" y="208280"/>
                </a:lnTo>
                <a:lnTo>
                  <a:pt x="122961" y="214630"/>
                </a:lnTo>
                <a:lnTo>
                  <a:pt x="117906" y="214630"/>
                </a:lnTo>
                <a:lnTo>
                  <a:pt x="120116" y="219710"/>
                </a:lnTo>
                <a:lnTo>
                  <a:pt x="124218" y="217170"/>
                </a:lnTo>
                <a:lnTo>
                  <a:pt x="123317" y="222250"/>
                </a:lnTo>
                <a:lnTo>
                  <a:pt x="118681" y="223520"/>
                </a:lnTo>
                <a:lnTo>
                  <a:pt x="113284" y="226060"/>
                </a:lnTo>
                <a:lnTo>
                  <a:pt x="114376" y="226060"/>
                </a:lnTo>
                <a:lnTo>
                  <a:pt x="158229" y="226060"/>
                </a:lnTo>
                <a:lnTo>
                  <a:pt x="159499" y="223520"/>
                </a:lnTo>
                <a:lnTo>
                  <a:pt x="161874" y="217170"/>
                </a:lnTo>
                <a:lnTo>
                  <a:pt x="163296" y="213360"/>
                </a:lnTo>
                <a:lnTo>
                  <a:pt x="163766" y="212090"/>
                </a:lnTo>
                <a:lnTo>
                  <a:pt x="156781" y="212090"/>
                </a:lnTo>
                <a:lnTo>
                  <a:pt x="157746" y="209550"/>
                </a:lnTo>
                <a:lnTo>
                  <a:pt x="158711" y="207010"/>
                </a:lnTo>
                <a:lnTo>
                  <a:pt x="160616" y="205740"/>
                </a:lnTo>
                <a:lnTo>
                  <a:pt x="164312" y="207010"/>
                </a:lnTo>
                <a:lnTo>
                  <a:pt x="162941" y="209550"/>
                </a:lnTo>
                <a:lnTo>
                  <a:pt x="167195" y="209550"/>
                </a:lnTo>
                <a:lnTo>
                  <a:pt x="162801" y="204470"/>
                </a:lnTo>
                <a:lnTo>
                  <a:pt x="161696" y="203200"/>
                </a:lnTo>
                <a:lnTo>
                  <a:pt x="160312" y="201930"/>
                </a:lnTo>
                <a:lnTo>
                  <a:pt x="162991" y="198310"/>
                </a:lnTo>
                <a:lnTo>
                  <a:pt x="162585" y="198120"/>
                </a:lnTo>
                <a:lnTo>
                  <a:pt x="164185" y="194310"/>
                </a:lnTo>
                <a:lnTo>
                  <a:pt x="166281" y="191770"/>
                </a:lnTo>
                <a:lnTo>
                  <a:pt x="168617" y="194310"/>
                </a:lnTo>
                <a:lnTo>
                  <a:pt x="169176" y="193040"/>
                </a:lnTo>
                <a:lnTo>
                  <a:pt x="169951" y="193040"/>
                </a:lnTo>
                <a:lnTo>
                  <a:pt x="169862" y="190500"/>
                </a:lnTo>
                <a:lnTo>
                  <a:pt x="170345" y="189230"/>
                </a:lnTo>
                <a:lnTo>
                  <a:pt x="171805" y="185420"/>
                </a:lnTo>
                <a:lnTo>
                  <a:pt x="172288" y="184150"/>
                </a:lnTo>
                <a:lnTo>
                  <a:pt x="167767" y="185127"/>
                </a:lnTo>
                <a:lnTo>
                  <a:pt x="167767" y="191770"/>
                </a:lnTo>
                <a:lnTo>
                  <a:pt x="166357" y="191770"/>
                </a:lnTo>
                <a:lnTo>
                  <a:pt x="165785" y="189230"/>
                </a:lnTo>
                <a:lnTo>
                  <a:pt x="166712" y="190500"/>
                </a:lnTo>
                <a:lnTo>
                  <a:pt x="167767" y="191770"/>
                </a:lnTo>
                <a:lnTo>
                  <a:pt x="167767" y="185127"/>
                </a:lnTo>
                <a:lnTo>
                  <a:pt x="166408" y="185420"/>
                </a:lnTo>
                <a:lnTo>
                  <a:pt x="165277" y="182880"/>
                </a:lnTo>
                <a:lnTo>
                  <a:pt x="164706" y="181610"/>
                </a:lnTo>
                <a:lnTo>
                  <a:pt x="168427" y="180340"/>
                </a:lnTo>
                <a:lnTo>
                  <a:pt x="161772" y="181610"/>
                </a:lnTo>
                <a:lnTo>
                  <a:pt x="167728" y="176530"/>
                </a:lnTo>
                <a:lnTo>
                  <a:pt x="171030" y="168910"/>
                </a:lnTo>
                <a:lnTo>
                  <a:pt x="172199" y="163830"/>
                </a:lnTo>
                <a:lnTo>
                  <a:pt x="172491" y="162560"/>
                </a:lnTo>
                <a:lnTo>
                  <a:pt x="173075" y="160020"/>
                </a:lnTo>
                <a:lnTo>
                  <a:pt x="174155" y="157480"/>
                </a:lnTo>
                <a:lnTo>
                  <a:pt x="174688" y="156210"/>
                </a:lnTo>
                <a:lnTo>
                  <a:pt x="175221" y="154940"/>
                </a:lnTo>
                <a:lnTo>
                  <a:pt x="172567" y="149860"/>
                </a:lnTo>
                <a:lnTo>
                  <a:pt x="173748" y="146050"/>
                </a:lnTo>
                <a:lnTo>
                  <a:pt x="174993" y="142240"/>
                </a:lnTo>
                <a:lnTo>
                  <a:pt x="175412" y="140970"/>
                </a:lnTo>
                <a:lnTo>
                  <a:pt x="174028" y="142240"/>
                </a:lnTo>
                <a:lnTo>
                  <a:pt x="168021" y="142240"/>
                </a:lnTo>
                <a:lnTo>
                  <a:pt x="168922" y="139700"/>
                </a:lnTo>
                <a:lnTo>
                  <a:pt x="169367" y="138430"/>
                </a:lnTo>
                <a:lnTo>
                  <a:pt x="169811" y="137160"/>
                </a:lnTo>
                <a:lnTo>
                  <a:pt x="175971" y="138430"/>
                </a:lnTo>
                <a:lnTo>
                  <a:pt x="177457" y="137160"/>
                </a:lnTo>
                <a:lnTo>
                  <a:pt x="178943" y="135890"/>
                </a:lnTo>
                <a:lnTo>
                  <a:pt x="181508" y="132080"/>
                </a:lnTo>
                <a:lnTo>
                  <a:pt x="186499" y="129540"/>
                </a:lnTo>
                <a:lnTo>
                  <a:pt x="183857" y="128270"/>
                </a:lnTo>
                <a:lnTo>
                  <a:pt x="183705" y="124460"/>
                </a:lnTo>
                <a:lnTo>
                  <a:pt x="183248" y="121920"/>
                </a:lnTo>
                <a:lnTo>
                  <a:pt x="183019" y="120650"/>
                </a:lnTo>
                <a:lnTo>
                  <a:pt x="178777" y="119380"/>
                </a:lnTo>
                <a:lnTo>
                  <a:pt x="180632" y="116840"/>
                </a:lnTo>
                <a:lnTo>
                  <a:pt x="183362" y="120650"/>
                </a:lnTo>
                <a:lnTo>
                  <a:pt x="186829" y="118110"/>
                </a:lnTo>
                <a:lnTo>
                  <a:pt x="186829" y="116840"/>
                </a:lnTo>
                <a:close/>
              </a:path>
              <a:path extrusionOk="0" h="815975" w="209550">
                <a:moveTo>
                  <a:pt x="209296" y="10160"/>
                </a:moveTo>
                <a:lnTo>
                  <a:pt x="205841" y="12700"/>
                </a:lnTo>
                <a:lnTo>
                  <a:pt x="205740" y="11430"/>
                </a:lnTo>
                <a:lnTo>
                  <a:pt x="205816" y="10160"/>
                </a:lnTo>
                <a:lnTo>
                  <a:pt x="205879" y="8890"/>
                </a:lnTo>
                <a:lnTo>
                  <a:pt x="204965" y="10160"/>
                </a:lnTo>
                <a:lnTo>
                  <a:pt x="201904" y="8890"/>
                </a:lnTo>
                <a:lnTo>
                  <a:pt x="199669" y="8890"/>
                </a:lnTo>
                <a:lnTo>
                  <a:pt x="201244" y="6350"/>
                </a:lnTo>
                <a:lnTo>
                  <a:pt x="202755" y="5080"/>
                </a:lnTo>
                <a:lnTo>
                  <a:pt x="204406" y="2540"/>
                </a:lnTo>
                <a:lnTo>
                  <a:pt x="205714" y="0"/>
                </a:lnTo>
                <a:lnTo>
                  <a:pt x="198475" y="0"/>
                </a:lnTo>
                <a:lnTo>
                  <a:pt x="177749" y="0"/>
                </a:lnTo>
                <a:lnTo>
                  <a:pt x="170992" y="0"/>
                </a:lnTo>
                <a:lnTo>
                  <a:pt x="176174" y="2171"/>
                </a:lnTo>
                <a:lnTo>
                  <a:pt x="175717" y="2540"/>
                </a:lnTo>
                <a:lnTo>
                  <a:pt x="173672" y="3810"/>
                </a:lnTo>
                <a:lnTo>
                  <a:pt x="172821" y="6350"/>
                </a:lnTo>
                <a:lnTo>
                  <a:pt x="171996" y="7620"/>
                </a:lnTo>
                <a:lnTo>
                  <a:pt x="172199" y="9118"/>
                </a:lnTo>
                <a:lnTo>
                  <a:pt x="171411" y="10160"/>
                </a:lnTo>
                <a:lnTo>
                  <a:pt x="172427" y="10388"/>
                </a:lnTo>
                <a:lnTo>
                  <a:pt x="172326" y="10160"/>
                </a:lnTo>
                <a:lnTo>
                  <a:pt x="172796" y="10160"/>
                </a:lnTo>
                <a:lnTo>
                  <a:pt x="176898" y="10160"/>
                </a:lnTo>
                <a:lnTo>
                  <a:pt x="176936" y="10325"/>
                </a:lnTo>
                <a:lnTo>
                  <a:pt x="172821" y="10325"/>
                </a:lnTo>
                <a:lnTo>
                  <a:pt x="172529" y="10325"/>
                </a:lnTo>
                <a:lnTo>
                  <a:pt x="170662" y="11430"/>
                </a:lnTo>
                <a:lnTo>
                  <a:pt x="173418" y="13398"/>
                </a:lnTo>
                <a:lnTo>
                  <a:pt x="172885" y="10617"/>
                </a:lnTo>
                <a:lnTo>
                  <a:pt x="175488" y="12700"/>
                </a:lnTo>
                <a:lnTo>
                  <a:pt x="173901" y="13728"/>
                </a:lnTo>
                <a:lnTo>
                  <a:pt x="174231" y="13970"/>
                </a:lnTo>
                <a:lnTo>
                  <a:pt x="174777" y="15240"/>
                </a:lnTo>
                <a:lnTo>
                  <a:pt x="172656" y="19050"/>
                </a:lnTo>
                <a:lnTo>
                  <a:pt x="171792" y="19050"/>
                </a:lnTo>
                <a:lnTo>
                  <a:pt x="171742" y="19418"/>
                </a:lnTo>
                <a:lnTo>
                  <a:pt x="171742" y="45720"/>
                </a:lnTo>
                <a:lnTo>
                  <a:pt x="167398" y="46901"/>
                </a:lnTo>
                <a:lnTo>
                  <a:pt x="168440" y="45720"/>
                </a:lnTo>
                <a:lnTo>
                  <a:pt x="171742" y="45720"/>
                </a:lnTo>
                <a:lnTo>
                  <a:pt x="171742" y="19418"/>
                </a:lnTo>
                <a:lnTo>
                  <a:pt x="170891" y="25400"/>
                </a:lnTo>
                <a:lnTo>
                  <a:pt x="168757" y="31750"/>
                </a:lnTo>
                <a:lnTo>
                  <a:pt x="165874" y="38100"/>
                </a:lnTo>
                <a:lnTo>
                  <a:pt x="162687" y="45720"/>
                </a:lnTo>
                <a:lnTo>
                  <a:pt x="167132" y="45720"/>
                </a:lnTo>
                <a:lnTo>
                  <a:pt x="166141" y="48260"/>
                </a:lnTo>
                <a:lnTo>
                  <a:pt x="164706" y="48260"/>
                </a:lnTo>
                <a:lnTo>
                  <a:pt x="163461" y="49530"/>
                </a:lnTo>
                <a:lnTo>
                  <a:pt x="166357" y="49530"/>
                </a:lnTo>
                <a:lnTo>
                  <a:pt x="166941" y="48018"/>
                </a:lnTo>
                <a:lnTo>
                  <a:pt x="166357" y="52070"/>
                </a:lnTo>
                <a:lnTo>
                  <a:pt x="165455" y="55880"/>
                </a:lnTo>
                <a:lnTo>
                  <a:pt x="164452" y="59690"/>
                </a:lnTo>
                <a:lnTo>
                  <a:pt x="163296" y="64770"/>
                </a:lnTo>
                <a:lnTo>
                  <a:pt x="162496" y="68580"/>
                </a:lnTo>
                <a:lnTo>
                  <a:pt x="159600" y="68580"/>
                </a:lnTo>
                <a:lnTo>
                  <a:pt x="162877" y="71120"/>
                </a:lnTo>
                <a:lnTo>
                  <a:pt x="161785" y="73660"/>
                </a:lnTo>
                <a:lnTo>
                  <a:pt x="155905" y="73660"/>
                </a:lnTo>
                <a:lnTo>
                  <a:pt x="156286" y="72390"/>
                </a:lnTo>
                <a:lnTo>
                  <a:pt x="155600" y="71120"/>
                </a:lnTo>
                <a:lnTo>
                  <a:pt x="151739" y="73660"/>
                </a:lnTo>
                <a:lnTo>
                  <a:pt x="154444" y="80340"/>
                </a:lnTo>
                <a:lnTo>
                  <a:pt x="155930" y="78740"/>
                </a:lnTo>
                <a:lnTo>
                  <a:pt x="155168" y="86360"/>
                </a:lnTo>
                <a:lnTo>
                  <a:pt x="153365" y="95250"/>
                </a:lnTo>
                <a:lnTo>
                  <a:pt x="152057" y="105410"/>
                </a:lnTo>
                <a:lnTo>
                  <a:pt x="152692" y="113030"/>
                </a:lnTo>
                <a:lnTo>
                  <a:pt x="155016" y="113030"/>
                </a:lnTo>
                <a:lnTo>
                  <a:pt x="186817" y="113030"/>
                </a:lnTo>
                <a:lnTo>
                  <a:pt x="186817" y="111760"/>
                </a:lnTo>
                <a:lnTo>
                  <a:pt x="189547" y="104140"/>
                </a:lnTo>
                <a:lnTo>
                  <a:pt x="192938" y="96520"/>
                </a:lnTo>
                <a:lnTo>
                  <a:pt x="194551" y="90170"/>
                </a:lnTo>
                <a:lnTo>
                  <a:pt x="194868" y="88900"/>
                </a:lnTo>
                <a:lnTo>
                  <a:pt x="193319" y="88900"/>
                </a:lnTo>
                <a:lnTo>
                  <a:pt x="190538" y="90170"/>
                </a:lnTo>
                <a:lnTo>
                  <a:pt x="188607" y="86360"/>
                </a:lnTo>
                <a:lnTo>
                  <a:pt x="197675" y="82550"/>
                </a:lnTo>
                <a:lnTo>
                  <a:pt x="197294" y="80010"/>
                </a:lnTo>
                <a:lnTo>
                  <a:pt x="188849" y="78740"/>
                </a:lnTo>
                <a:lnTo>
                  <a:pt x="195110" y="76200"/>
                </a:lnTo>
                <a:lnTo>
                  <a:pt x="191490" y="76200"/>
                </a:lnTo>
                <a:lnTo>
                  <a:pt x="191249" y="74930"/>
                </a:lnTo>
                <a:lnTo>
                  <a:pt x="191985" y="73660"/>
                </a:lnTo>
                <a:lnTo>
                  <a:pt x="194195" y="69850"/>
                </a:lnTo>
                <a:lnTo>
                  <a:pt x="195859" y="64770"/>
                </a:lnTo>
                <a:lnTo>
                  <a:pt x="196773" y="59690"/>
                </a:lnTo>
                <a:lnTo>
                  <a:pt x="197599" y="54610"/>
                </a:lnTo>
                <a:lnTo>
                  <a:pt x="197866" y="48260"/>
                </a:lnTo>
                <a:lnTo>
                  <a:pt x="198348" y="43180"/>
                </a:lnTo>
                <a:lnTo>
                  <a:pt x="199313" y="34290"/>
                </a:lnTo>
                <a:lnTo>
                  <a:pt x="200990" y="26670"/>
                </a:lnTo>
                <a:lnTo>
                  <a:pt x="204076" y="19050"/>
                </a:lnTo>
                <a:lnTo>
                  <a:pt x="207810" y="12700"/>
                </a:lnTo>
                <a:lnTo>
                  <a:pt x="209296" y="101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6" name="Google Shape;2836;g2b5c250f245_0_0"/>
          <p:cNvSpPr/>
          <p:nvPr/>
        </p:nvSpPr>
        <p:spPr>
          <a:xfrm>
            <a:off x="12050939" y="6371674"/>
            <a:ext cx="44506" cy="70361"/>
          </a:xfrm>
          <a:custGeom>
            <a:rect b="b" l="l" r="r" t="t"/>
            <a:pathLst>
              <a:path extrusionOk="0" h="105409" w="66675">
                <a:moveTo>
                  <a:pt x="2400" y="10896"/>
                </a:moveTo>
                <a:lnTo>
                  <a:pt x="609" y="10109"/>
                </a:lnTo>
                <a:lnTo>
                  <a:pt x="0" y="11391"/>
                </a:lnTo>
                <a:lnTo>
                  <a:pt x="2400" y="10896"/>
                </a:lnTo>
                <a:close/>
              </a:path>
              <a:path extrusionOk="0" h="105409" w="66675">
                <a:moveTo>
                  <a:pt x="3416" y="10680"/>
                </a:moveTo>
                <a:lnTo>
                  <a:pt x="2400" y="10896"/>
                </a:lnTo>
                <a:lnTo>
                  <a:pt x="2590" y="10972"/>
                </a:lnTo>
                <a:lnTo>
                  <a:pt x="3416" y="10680"/>
                </a:lnTo>
                <a:close/>
              </a:path>
              <a:path extrusionOk="0" h="105409" w="66675">
                <a:moveTo>
                  <a:pt x="3568" y="10642"/>
                </a:moveTo>
                <a:lnTo>
                  <a:pt x="3416" y="10680"/>
                </a:lnTo>
                <a:lnTo>
                  <a:pt x="3568" y="10642"/>
                </a:lnTo>
                <a:close/>
              </a:path>
              <a:path extrusionOk="0" h="105409" w="66675">
                <a:moveTo>
                  <a:pt x="10871" y="10972"/>
                </a:moveTo>
                <a:lnTo>
                  <a:pt x="10248" y="10998"/>
                </a:lnTo>
                <a:lnTo>
                  <a:pt x="10439" y="11303"/>
                </a:lnTo>
                <a:lnTo>
                  <a:pt x="10871" y="10972"/>
                </a:lnTo>
                <a:close/>
              </a:path>
              <a:path extrusionOk="0" h="105409" w="66675">
                <a:moveTo>
                  <a:pt x="14325" y="8318"/>
                </a:moveTo>
                <a:lnTo>
                  <a:pt x="10871" y="10972"/>
                </a:lnTo>
                <a:lnTo>
                  <a:pt x="13055" y="10883"/>
                </a:lnTo>
                <a:lnTo>
                  <a:pt x="14325" y="8318"/>
                </a:lnTo>
                <a:close/>
              </a:path>
              <a:path extrusionOk="0" h="105409" w="66675">
                <a:moveTo>
                  <a:pt x="16065" y="16040"/>
                </a:moveTo>
                <a:lnTo>
                  <a:pt x="12801" y="14643"/>
                </a:lnTo>
                <a:lnTo>
                  <a:pt x="9766" y="11023"/>
                </a:lnTo>
                <a:lnTo>
                  <a:pt x="10248" y="10998"/>
                </a:lnTo>
                <a:lnTo>
                  <a:pt x="6426" y="4889"/>
                </a:lnTo>
                <a:lnTo>
                  <a:pt x="254" y="7594"/>
                </a:lnTo>
                <a:lnTo>
                  <a:pt x="3568" y="10617"/>
                </a:lnTo>
                <a:lnTo>
                  <a:pt x="7835" y="13296"/>
                </a:lnTo>
                <a:lnTo>
                  <a:pt x="5003" y="17500"/>
                </a:lnTo>
                <a:lnTo>
                  <a:pt x="8559" y="19786"/>
                </a:lnTo>
                <a:lnTo>
                  <a:pt x="16065" y="16040"/>
                </a:lnTo>
                <a:close/>
              </a:path>
              <a:path extrusionOk="0" h="105409" w="66675">
                <a:moveTo>
                  <a:pt x="16840" y="15659"/>
                </a:moveTo>
                <a:lnTo>
                  <a:pt x="16065" y="16040"/>
                </a:lnTo>
                <a:lnTo>
                  <a:pt x="16751" y="16332"/>
                </a:lnTo>
                <a:lnTo>
                  <a:pt x="16840" y="15659"/>
                </a:lnTo>
                <a:close/>
              </a:path>
              <a:path extrusionOk="0" h="105409" w="66675">
                <a:moveTo>
                  <a:pt x="21196" y="58407"/>
                </a:moveTo>
                <a:lnTo>
                  <a:pt x="20612" y="58166"/>
                </a:lnTo>
                <a:lnTo>
                  <a:pt x="20231" y="58153"/>
                </a:lnTo>
                <a:lnTo>
                  <a:pt x="20421" y="58902"/>
                </a:lnTo>
                <a:lnTo>
                  <a:pt x="20675" y="58597"/>
                </a:lnTo>
                <a:lnTo>
                  <a:pt x="20942" y="58521"/>
                </a:lnTo>
                <a:lnTo>
                  <a:pt x="21196" y="58407"/>
                </a:lnTo>
                <a:close/>
              </a:path>
              <a:path extrusionOk="0" h="105409" w="66675">
                <a:moveTo>
                  <a:pt x="24180" y="39141"/>
                </a:moveTo>
                <a:lnTo>
                  <a:pt x="20675" y="34747"/>
                </a:lnTo>
                <a:lnTo>
                  <a:pt x="18249" y="38392"/>
                </a:lnTo>
                <a:lnTo>
                  <a:pt x="20180" y="37617"/>
                </a:lnTo>
                <a:lnTo>
                  <a:pt x="20345" y="40716"/>
                </a:lnTo>
                <a:lnTo>
                  <a:pt x="22555" y="39281"/>
                </a:lnTo>
                <a:lnTo>
                  <a:pt x="24180" y="39141"/>
                </a:lnTo>
                <a:close/>
              </a:path>
              <a:path extrusionOk="0" h="105409" w="66675">
                <a:moveTo>
                  <a:pt x="25146" y="9842"/>
                </a:moveTo>
                <a:lnTo>
                  <a:pt x="23596" y="10198"/>
                </a:lnTo>
                <a:lnTo>
                  <a:pt x="22161" y="10617"/>
                </a:lnTo>
                <a:lnTo>
                  <a:pt x="19202" y="8102"/>
                </a:lnTo>
                <a:lnTo>
                  <a:pt x="17576" y="9753"/>
                </a:lnTo>
                <a:lnTo>
                  <a:pt x="16840" y="15659"/>
                </a:lnTo>
                <a:lnTo>
                  <a:pt x="19481" y="14338"/>
                </a:lnTo>
                <a:lnTo>
                  <a:pt x="24168" y="10617"/>
                </a:lnTo>
                <a:lnTo>
                  <a:pt x="25146" y="9842"/>
                </a:lnTo>
                <a:close/>
              </a:path>
              <a:path extrusionOk="0" h="105409" w="66675">
                <a:moveTo>
                  <a:pt x="25806" y="9702"/>
                </a:moveTo>
                <a:lnTo>
                  <a:pt x="25755" y="9372"/>
                </a:lnTo>
                <a:lnTo>
                  <a:pt x="25577" y="9512"/>
                </a:lnTo>
                <a:lnTo>
                  <a:pt x="25336" y="9677"/>
                </a:lnTo>
                <a:lnTo>
                  <a:pt x="25146" y="9842"/>
                </a:lnTo>
                <a:lnTo>
                  <a:pt x="25806" y="9702"/>
                </a:lnTo>
                <a:close/>
              </a:path>
              <a:path extrusionOk="0" h="105409" w="66675">
                <a:moveTo>
                  <a:pt x="28181" y="50393"/>
                </a:moveTo>
                <a:lnTo>
                  <a:pt x="26631" y="51333"/>
                </a:lnTo>
                <a:lnTo>
                  <a:pt x="24447" y="52819"/>
                </a:lnTo>
                <a:lnTo>
                  <a:pt x="21742" y="55613"/>
                </a:lnTo>
                <a:lnTo>
                  <a:pt x="22440" y="55867"/>
                </a:lnTo>
                <a:lnTo>
                  <a:pt x="24066" y="55676"/>
                </a:lnTo>
                <a:lnTo>
                  <a:pt x="24180" y="57213"/>
                </a:lnTo>
                <a:lnTo>
                  <a:pt x="23520" y="58851"/>
                </a:lnTo>
                <a:lnTo>
                  <a:pt x="22415" y="57886"/>
                </a:lnTo>
                <a:lnTo>
                  <a:pt x="21196" y="58407"/>
                </a:lnTo>
                <a:lnTo>
                  <a:pt x="22517" y="58877"/>
                </a:lnTo>
                <a:lnTo>
                  <a:pt x="24980" y="60350"/>
                </a:lnTo>
                <a:lnTo>
                  <a:pt x="25361" y="58851"/>
                </a:lnTo>
                <a:lnTo>
                  <a:pt x="25806" y="57048"/>
                </a:lnTo>
                <a:lnTo>
                  <a:pt x="25120" y="56807"/>
                </a:lnTo>
                <a:lnTo>
                  <a:pt x="25285" y="55676"/>
                </a:lnTo>
                <a:lnTo>
                  <a:pt x="25527" y="53936"/>
                </a:lnTo>
                <a:lnTo>
                  <a:pt x="28181" y="50393"/>
                </a:lnTo>
                <a:close/>
              </a:path>
              <a:path extrusionOk="0" h="105409" w="66675">
                <a:moveTo>
                  <a:pt x="28702" y="1130"/>
                </a:moveTo>
                <a:lnTo>
                  <a:pt x="26085" y="0"/>
                </a:lnTo>
                <a:lnTo>
                  <a:pt x="25120" y="1879"/>
                </a:lnTo>
                <a:lnTo>
                  <a:pt x="28702" y="1130"/>
                </a:lnTo>
                <a:close/>
              </a:path>
              <a:path extrusionOk="0" h="105409" w="66675">
                <a:moveTo>
                  <a:pt x="29756" y="49428"/>
                </a:moveTo>
                <a:lnTo>
                  <a:pt x="29083" y="49199"/>
                </a:lnTo>
                <a:lnTo>
                  <a:pt x="28181" y="50393"/>
                </a:lnTo>
                <a:lnTo>
                  <a:pt x="29756" y="49428"/>
                </a:lnTo>
                <a:close/>
              </a:path>
              <a:path extrusionOk="0" h="105409" w="66675">
                <a:moveTo>
                  <a:pt x="30797" y="11163"/>
                </a:moveTo>
                <a:lnTo>
                  <a:pt x="28473" y="9563"/>
                </a:lnTo>
                <a:lnTo>
                  <a:pt x="27038" y="9512"/>
                </a:lnTo>
                <a:lnTo>
                  <a:pt x="25806" y="9702"/>
                </a:lnTo>
                <a:lnTo>
                  <a:pt x="27190" y="16078"/>
                </a:lnTo>
                <a:lnTo>
                  <a:pt x="26543" y="15811"/>
                </a:lnTo>
                <a:lnTo>
                  <a:pt x="27343" y="16941"/>
                </a:lnTo>
                <a:lnTo>
                  <a:pt x="27520" y="15316"/>
                </a:lnTo>
                <a:lnTo>
                  <a:pt x="28613" y="13868"/>
                </a:lnTo>
                <a:lnTo>
                  <a:pt x="30797" y="11163"/>
                </a:lnTo>
                <a:close/>
              </a:path>
              <a:path extrusionOk="0" h="105409" w="66675">
                <a:moveTo>
                  <a:pt x="31457" y="22034"/>
                </a:moveTo>
                <a:lnTo>
                  <a:pt x="31267" y="22250"/>
                </a:lnTo>
                <a:lnTo>
                  <a:pt x="30848" y="22694"/>
                </a:lnTo>
                <a:lnTo>
                  <a:pt x="30556" y="22860"/>
                </a:lnTo>
                <a:lnTo>
                  <a:pt x="30708" y="22580"/>
                </a:lnTo>
                <a:lnTo>
                  <a:pt x="30632" y="22390"/>
                </a:lnTo>
                <a:lnTo>
                  <a:pt x="30086" y="22504"/>
                </a:lnTo>
                <a:lnTo>
                  <a:pt x="29121" y="22580"/>
                </a:lnTo>
                <a:lnTo>
                  <a:pt x="29387" y="20612"/>
                </a:lnTo>
                <a:lnTo>
                  <a:pt x="30022" y="21996"/>
                </a:lnTo>
                <a:lnTo>
                  <a:pt x="30632" y="22390"/>
                </a:lnTo>
                <a:lnTo>
                  <a:pt x="31203" y="22313"/>
                </a:lnTo>
                <a:lnTo>
                  <a:pt x="31203" y="22186"/>
                </a:lnTo>
                <a:lnTo>
                  <a:pt x="30048" y="20612"/>
                </a:lnTo>
                <a:lnTo>
                  <a:pt x="27343" y="16941"/>
                </a:lnTo>
                <a:lnTo>
                  <a:pt x="27216" y="18351"/>
                </a:lnTo>
                <a:lnTo>
                  <a:pt x="27813" y="19900"/>
                </a:lnTo>
                <a:lnTo>
                  <a:pt x="29108" y="22580"/>
                </a:lnTo>
                <a:lnTo>
                  <a:pt x="25006" y="22796"/>
                </a:lnTo>
                <a:lnTo>
                  <a:pt x="23241" y="21031"/>
                </a:lnTo>
                <a:lnTo>
                  <a:pt x="22440" y="20231"/>
                </a:lnTo>
                <a:lnTo>
                  <a:pt x="18910" y="23355"/>
                </a:lnTo>
                <a:lnTo>
                  <a:pt x="20320" y="27025"/>
                </a:lnTo>
                <a:lnTo>
                  <a:pt x="22885" y="24993"/>
                </a:lnTo>
                <a:lnTo>
                  <a:pt x="25247" y="26695"/>
                </a:lnTo>
                <a:lnTo>
                  <a:pt x="24396" y="24993"/>
                </a:lnTo>
                <a:lnTo>
                  <a:pt x="22402" y="21031"/>
                </a:lnTo>
                <a:lnTo>
                  <a:pt x="27876" y="27724"/>
                </a:lnTo>
                <a:lnTo>
                  <a:pt x="28676" y="22796"/>
                </a:lnTo>
                <a:lnTo>
                  <a:pt x="29692" y="23736"/>
                </a:lnTo>
                <a:lnTo>
                  <a:pt x="30226" y="24714"/>
                </a:lnTo>
                <a:lnTo>
                  <a:pt x="30708" y="25628"/>
                </a:lnTo>
                <a:lnTo>
                  <a:pt x="30822" y="24434"/>
                </a:lnTo>
                <a:lnTo>
                  <a:pt x="31051" y="23241"/>
                </a:lnTo>
                <a:lnTo>
                  <a:pt x="31178" y="22860"/>
                </a:lnTo>
                <a:lnTo>
                  <a:pt x="31457" y="22034"/>
                </a:lnTo>
                <a:close/>
              </a:path>
              <a:path extrusionOk="0" h="105409" w="66675">
                <a:moveTo>
                  <a:pt x="31711" y="7734"/>
                </a:moveTo>
                <a:lnTo>
                  <a:pt x="25171" y="6515"/>
                </a:lnTo>
                <a:lnTo>
                  <a:pt x="27482" y="8255"/>
                </a:lnTo>
                <a:lnTo>
                  <a:pt x="31711" y="7734"/>
                </a:lnTo>
                <a:close/>
              </a:path>
              <a:path extrusionOk="0" h="105409" w="66675">
                <a:moveTo>
                  <a:pt x="32956" y="34226"/>
                </a:moveTo>
                <a:lnTo>
                  <a:pt x="32258" y="33362"/>
                </a:lnTo>
                <a:lnTo>
                  <a:pt x="31661" y="32397"/>
                </a:lnTo>
                <a:lnTo>
                  <a:pt x="31267" y="31292"/>
                </a:lnTo>
                <a:lnTo>
                  <a:pt x="30708" y="31369"/>
                </a:lnTo>
                <a:lnTo>
                  <a:pt x="30353" y="31457"/>
                </a:lnTo>
                <a:lnTo>
                  <a:pt x="30683" y="31813"/>
                </a:lnTo>
                <a:lnTo>
                  <a:pt x="30378" y="33388"/>
                </a:lnTo>
                <a:lnTo>
                  <a:pt x="31546" y="33858"/>
                </a:lnTo>
                <a:lnTo>
                  <a:pt x="32956" y="34226"/>
                </a:lnTo>
                <a:close/>
              </a:path>
              <a:path extrusionOk="0" h="105409" w="66675">
                <a:moveTo>
                  <a:pt x="33553" y="47510"/>
                </a:moveTo>
                <a:lnTo>
                  <a:pt x="33451" y="46278"/>
                </a:lnTo>
                <a:lnTo>
                  <a:pt x="31826" y="46443"/>
                </a:lnTo>
                <a:lnTo>
                  <a:pt x="33553" y="47510"/>
                </a:lnTo>
                <a:close/>
              </a:path>
              <a:path extrusionOk="0" h="105409" w="66675">
                <a:moveTo>
                  <a:pt x="33883" y="19050"/>
                </a:moveTo>
                <a:lnTo>
                  <a:pt x="32816" y="19100"/>
                </a:lnTo>
                <a:lnTo>
                  <a:pt x="32258" y="20040"/>
                </a:lnTo>
                <a:lnTo>
                  <a:pt x="31826" y="21031"/>
                </a:lnTo>
                <a:lnTo>
                  <a:pt x="31457" y="22034"/>
                </a:lnTo>
                <a:lnTo>
                  <a:pt x="32448" y="21005"/>
                </a:lnTo>
                <a:lnTo>
                  <a:pt x="33883" y="19050"/>
                </a:lnTo>
                <a:close/>
              </a:path>
              <a:path extrusionOk="0" h="105409" w="66675">
                <a:moveTo>
                  <a:pt x="34886" y="31229"/>
                </a:moveTo>
                <a:lnTo>
                  <a:pt x="34137" y="29387"/>
                </a:lnTo>
                <a:lnTo>
                  <a:pt x="32067" y="28613"/>
                </a:lnTo>
                <a:lnTo>
                  <a:pt x="31483" y="27203"/>
                </a:lnTo>
                <a:lnTo>
                  <a:pt x="30708" y="25628"/>
                </a:lnTo>
                <a:lnTo>
                  <a:pt x="30518" y="27635"/>
                </a:lnTo>
                <a:lnTo>
                  <a:pt x="30708" y="29578"/>
                </a:lnTo>
                <a:lnTo>
                  <a:pt x="31267" y="31292"/>
                </a:lnTo>
                <a:lnTo>
                  <a:pt x="32537" y="31153"/>
                </a:lnTo>
                <a:lnTo>
                  <a:pt x="34886" y="31229"/>
                </a:lnTo>
                <a:close/>
              </a:path>
              <a:path extrusionOk="0" h="105409" w="66675">
                <a:moveTo>
                  <a:pt x="34988" y="57124"/>
                </a:moveTo>
                <a:lnTo>
                  <a:pt x="31457" y="54483"/>
                </a:lnTo>
                <a:lnTo>
                  <a:pt x="29591" y="59067"/>
                </a:lnTo>
                <a:lnTo>
                  <a:pt x="32588" y="59270"/>
                </a:lnTo>
                <a:lnTo>
                  <a:pt x="33616" y="56692"/>
                </a:lnTo>
                <a:lnTo>
                  <a:pt x="34988" y="57124"/>
                </a:lnTo>
                <a:close/>
              </a:path>
              <a:path extrusionOk="0" h="105409" w="66675">
                <a:moveTo>
                  <a:pt x="35242" y="36207"/>
                </a:moveTo>
                <a:lnTo>
                  <a:pt x="34937" y="35991"/>
                </a:lnTo>
                <a:lnTo>
                  <a:pt x="34683" y="36271"/>
                </a:lnTo>
                <a:lnTo>
                  <a:pt x="34632" y="36461"/>
                </a:lnTo>
                <a:lnTo>
                  <a:pt x="35242" y="36207"/>
                </a:lnTo>
                <a:close/>
              </a:path>
              <a:path extrusionOk="0" h="105409" w="66675">
                <a:moveTo>
                  <a:pt x="35814" y="35217"/>
                </a:moveTo>
                <a:lnTo>
                  <a:pt x="35052" y="34721"/>
                </a:lnTo>
                <a:lnTo>
                  <a:pt x="33947" y="34493"/>
                </a:lnTo>
                <a:lnTo>
                  <a:pt x="32956" y="34226"/>
                </a:lnTo>
                <a:lnTo>
                  <a:pt x="33528" y="34937"/>
                </a:lnTo>
                <a:lnTo>
                  <a:pt x="34163" y="35547"/>
                </a:lnTo>
                <a:lnTo>
                  <a:pt x="34937" y="35991"/>
                </a:lnTo>
                <a:lnTo>
                  <a:pt x="35153" y="35737"/>
                </a:lnTo>
                <a:lnTo>
                  <a:pt x="35496" y="35458"/>
                </a:lnTo>
                <a:lnTo>
                  <a:pt x="35814" y="35217"/>
                </a:lnTo>
                <a:close/>
              </a:path>
              <a:path extrusionOk="0" h="105409" w="66675">
                <a:moveTo>
                  <a:pt x="36703" y="34658"/>
                </a:moveTo>
                <a:lnTo>
                  <a:pt x="36322" y="34848"/>
                </a:lnTo>
                <a:lnTo>
                  <a:pt x="35814" y="35217"/>
                </a:lnTo>
                <a:lnTo>
                  <a:pt x="35991" y="35293"/>
                </a:lnTo>
                <a:lnTo>
                  <a:pt x="36703" y="34658"/>
                </a:lnTo>
                <a:close/>
              </a:path>
              <a:path extrusionOk="0" h="105409" w="66675">
                <a:moveTo>
                  <a:pt x="37261" y="43065"/>
                </a:moveTo>
                <a:lnTo>
                  <a:pt x="36918" y="41821"/>
                </a:lnTo>
                <a:lnTo>
                  <a:pt x="36728" y="40944"/>
                </a:lnTo>
                <a:lnTo>
                  <a:pt x="36626" y="40576"/>
                </a:lnTo>
                <a:lnTo>
                  <a:pt x="37172" y="43129"/>
                </a:lnTo>
                <a:close/>
              </a:path>
              <a:path extrusionOk="0" h="105409" w="66675">
                <a:moveTo>
                  <a:pt x="37312" y="49809"/>
                </a:moveTo>
                <a:lnTo>
                  <a:pt x="33553" y="47510"/>
                </a:lnTo>
                <a:lnTo>
                  <a:pt x="33782" y="50838"/>
                </a:lnTo>
                <a:lnTo>
                  <a:pt x="34747" y="50419"/>
                </a:lnTo>
                <a:lnTo>
                  <a:pt x="35979" y="49364"/>
                </a:lnTo>
                <a:lnTo>
                  <a:pt x="37312" y="49809"/>
                </a:lnTo>
                <a:close/>
              </a:path>
              <a:path extrusionOk="0" h="105409" w="66675">
                <a:moveTo>
                  <a:pt x="37693" y="44475"/>
                </a:moveTo>
                <a:lnTo>
                  <a:pt x="37617" y="44196"/>
                </a:lnTo>
                <a:lnTo>
                  <a:pt x="37287" y="44424"/>
                </a:lnTo>
                <a:lnTo>
                  <a:pt x="37693" y="44475"/>
                </a:lnTo>
                <a:close/>
              </a:path>
              <a:path extrusionOk="0" h="105409" w="66675">
                <a:moveTo>
                  <a:pt x="39662" y="24676"/>
                </a:moveTo>
                <a:lnTo>
                  <a:pt x="38823" y="24015"/>
                </a:lnTo>
                <a:lnTo>
                  <a:pt x="37693" y="23444"/>
                </a:lnTo>
                <a:lnTo>
                  <a:pt x="35991" y="23050"/>
                </a:lnTo>
                <a:lnTo>
                  <a:pt x="36868" y="23660"/>
                </a:lnTo>
                <a:lnTo>
                  <a:pt x="39662" y="24676"/>
                </a:lnTo>
                <a:close/>
              </a:path>
              <a:path extrusionOk="0" h="105409" w="66675">
                <a:moveTo>
                  <a:pt x="40614" y="40640"/>
                </a:moveTo>
                <a:lnTo>
                  <a:pt x="37261" y="43065"/>
                </a:lnTo>
                <a:lnTo>
                  <a:pt x="37388" y="43395"/>
                </a:lnTo>
                <a:lnTo>
                  <a:pt x="37617" y="44196"/>
                </a:lnTo>
                <a:lnTo>
                  <a:pt x="38328" y="43675"/>
                </a:lnTo>
                <a:lnTo>
                  <a:pt x="40284" y="42519"/>
                </a:lnTo>
                <a:lnTo>
                  <a:pt x="40614" y="40640"/>
                </a:lnTo>
                <a:close/>
              </a:path>
              <a:path extrusionOk="0" h="105409" w="66675">
                <a:moveTo>
                  <a:pt x="40792" y="86779"/>
                </a:moveTo>
                <a:lnTo>
                  <a:pt x="39014" y="87845"/>
                </a:lnTo>
                <a:lnTo>
                  <a:pt x="38252" y="90563"/>
                </a:lnTo>
                <a:lnTo>
                  <a:pt x="39624" y="90817"/>
                </a:lnTo>
                <a:lnTo>
                  <a:pt x="40792" y="86779"/>
                </a:lnTo>
                <a:close/>
              </a:path>
              <a:path extrusionOk="0" h="105409" w="66675">
                <a:moveTo>
                  <a:pt x="41033" y="91084"/>
                </a:moveTo>
                <a:lnTo>
                  <a:pt x="39624" y="90817"/>
                </a:lnTo>
                <a:lnTo>
                  <a:pt x="41033" y="91084"/>
                </a:lnTo>
                <a:close/>
              </a:path>
              <a:path extrusionOk="0" h="105409" w="66675">
                <a:moveTo>
                  <a:pt x="41973" y="51168"/>
                </a:moveTo>
                <a:lnTo>
                  <a:pt x="38684" y="49225"/>
                </a:lnTo>
                <a:lnTo>
                  <a:pt x="39331" y="51803"/>
                </a:lnTo>
                <a:lnTo>
                  <a:pt x="40589" y="51879"/>
                </a:lnTo>
                <a:lnTo>
                  <a:pt x="41973" y="51168"/>
                </a:lnTo>
                <a:close/>
              </a:path>
              <a:path extrusionOk="0" h="105409" w="66675">
                <a:moveTo>
                  <a:pt x="43853" y="69088"/>
                </a:moveTo>
                <a:lnTo>
                  <a:pt x="40347" y="67449"/>
                </a:lnTo>
                <a:lnTo>
                  <a:pt x="36868" y="65735"/>
                </a:lnTo>
                <a:lnTo>
                  <a:pt x="37287" y="66586"/>
                </a:lnTo>
                <a:lnTo>
                  <a:pt x="43853" y="69088"/>
                </a:lnTo>
                <a:close/>
              </a:path>
              <a:path extrusionOk="0" h="105409" w="66675">
                <a:moveTo>
                  <a:pt x="44869" y="49085"/>
                </a:moveTo>
                <a:lnTo>
                  <a:pt x="43599" y="50342"/>
                </a:lnTo>
                <a:lnTo>
                  <a:pt x="41973" y="51168"/>
                </a:lnTo>
                <a:lnTo>
                  <a:pt x="44157" y="52463"/>
                </a:lnTo>
                <a:lnTo>
                  <a:pt x="44704" y="51168"/>
                </a:lnTo>
                <a:lnTo>
                  <a:pt x="44869" y="49085"/>
                </a:lnTo>
                <a:close/>
              </a:path>
              <a:path extrusionOk="0" h="105409" w="66675">
                <a:moveTo>
                  <a:pt x="45974" y="28282"/>
                </a:moveTo>
                <a:lnTo>
                  <a:pt x="44869" y="26504"/>
                </a:lnTo>
                <a:lnTo>
                  <a:pt x="42138" y="25565"/>
                </a:lnTo>
                <a:lnTo>
                  <a:pt x="39662" y="24676"/>
                </a:lnTo>
                <a:lnTo>
                  <a:pt x="41287" y="25933"/>
                </a:lnTo>
                <a:lnTo>
                  <a:pt x="41567" y="27698"/>
                </a:lnTo>
                <a:lnTo>
                  <a:pt x="40182" y="30594"/>
                </a:lnTo>
                <a:lnTo>
                  <a:pt x="43129" y="30937"/>
                </a:lnTo>
                <a:lnTo>
                  <a:pt x="43967" y="27559"/>
                </a:lnTo>
                <a:lnTo>
                  <a:pt x="45974" y="28282"/>
                </a:lnTo>
                <a:close/>
              </a:path>
              <a:path extrusionOk="0" h="105409" w="66675">
                <a:moveTo>
                  <a:pt x="46202" y="64249"/>
                </a:moveTo>
                <a:lnTo>
                  <a:pt x="44234" y="64236"/>
                </a:lnTo>
                <a:lnTo>
                  <a:pt x="45643" y="65125"/>
                </a:lnTo>
                <a:lnTo>
                  <a:pt x="46139" y="64655"/>
                </a:lnTo>
                <a:lnTo>
                  <a:pt x="46202" y="64249"/>
                </a:lnTo>
                <a:close/>
              </a:path>
              <a:path extrusionOk="0" h="105409" w="66675">
                <a:moveTo>
                  <a:pt x="46748" y="38087"/>
                </a:moveTo>
                <a:lnTo>
                  <a:pt x="41148" y="36868"/>
                </a:lnTo>
                <a:lnTo>
                  <a:pt x="43154" y="37566"/>
                </a:lnTo>
                <a:lnTo>
                  <a:pt x="46748" y="38087"/>
                </a:lnTo>
                <a:close/>
              </a:path>
              <a:path extrusionOk="0" h="105409" w="66675">
                <a:moveTo>
                  <a:pt x="46774" y="48209"/>
                </a:moveTo>
                <a:lnTo>
                  <a:pt x="45402" y="48539"/>
                </a:lnTo>
                <a:lnTo>
                  <a:pt x="44907" y="49034"/>
                </a:lnTo>
                <a:lnTo>
                  <a:pt x="46774" y="48209"/>
                </a:lnTo>
                <a:close/>
              </a:path>
              <a:path extrusionOk="0" h="105409" w="66675">
                <a:moveTo>
                  <a:pt x="48679" y="66954"/>
                </a:moveTo>
                <a:lnTo>
                  <a:pt x="45643" y="65125"/>
                </a:lnTo>
                <a:lnTo>
                  <a:pt x="44818" y="65874"/>
                </a:lnTo>
                <a:lnTo>
                  <a:pt x="42862" y="66763"/>
                </a:lnTo>
                <a:lnTo>
                  <a:pt x="46863" y="66065"/>
                </a:lnTo>
                <a:lnTo>
                  <a:pt x="44958" y="66598"/>
                </a:lnTo>
                <a:lnTo>
                  <a:pt x="46913" y="66395"/>
                </a:lnTo>
                <a:lnTo>
                  <a:pt x="48679" y="66954"/>
                </a:lnTo>
                <a:close/>
              </a:path>
              <a:path extrusionOk="0" h="105409" w="66675">
                <a:moveTo>
                  <a:pt x="49110" y="91059"/>
                </a:moveTo>
                <a:lnTo>
                  <a:pt x="45199" y="89039"/>
                </a:lnTo>
                <a:lnTo>
                  <a:pt x="45504" y="85585"/>
                </a:lnTo>
                <a:lnTo>
                  <a:pt x="40513" y="90335"/>
                </a:lnTo>
                <a:lnTo>
                  <a:pt x="49110" y="91059"/>
                </a:lnTo>
                <a:close/>
              </a:path>
              <a:path extrusionOk="0" h="105409" w="66675">
                <a:moveTo>
                  <a:pt x="49695" y="91109"/>
                </a:moveTo>
                <a:lnTo>
                  <a:pt x="49110" y="91059"/>
                </a:lnTo>
                <a:lnTo>
                  <a:pt x="49669" y="91351"/>
                </a:lnTo>
                <a:lnTo>
                  <a:pt x="49695" y="91109"/>
                </a:lnTo>
                <a:close/>
              </a:path>
              <a:path extrusionOk="0" h="105409" w="66675">
                <a:moveTo>
                  <a:pt x="51269" y="72948"/>
                </a:moveTo>
                <a:lnTo>
                  <a:pt x="48399" y="68859"/>
                </a:lnTo>
                <a:lnTo>
                  <a:pt x="47663" y="70764"/>
                </a:lnTo>
                <a:lnTo>
                  <a:pt x="47637" y="72847"/>
                </a:lnTo>
                <a:lnTo>
                  <a:pt x="44462" y="71399"/>
                </a:lnTo>
                <a:lnTo>
                  <a:pt x="47383" y="75603"/>
                </a:lnTo>
                <a:lnTo>
                  <a:pt x="51269" y="72948"/>
                </a:lnTo>
                <a:close/>
              </a:path>
              <a:path extrusionOk="0" h="105409" w="66675">
                <a:moveTo>
                  <a:pt x="52832" y="71386"/>
                </a:moveTo>
                <a:lnTo>
                  <a:pt x="51104" y="69519"/>
                </a:lnTo>
                <a:lnTo>
                  <a:pt x="51904" y="72097"/>
                </a:lnTo>
                <a:lnTo>
                  <a:pt x="52832" y="71386"/>
                </a:lnTo>
                <a:close/>
              </a:path>
              <a:path extrusionOk="0" h="105409" w="66675">
                <a:moveTo>
                  <a:pt x="53619" y="94602"/>
                </a:moveTo>
                <a:lnTo>
                  <a:pt x="50888" y="91973"/>
                </a:lnTo>
                <a:lnTo>
                  <a:pt x="49669" y="91351"/>
                </a:lnTo>
                <a:lnTo>
                  <a:pt x="49364" y="95008"/>
                </a:lnTo>
                <a:lnTo>
                  <a:pt x="48374" y="96253"/>
                </a:lnTo>
                <a:lnTo>
                  <a:pt x="53619" y="94602"/>
                </a:lnTo>
                <a:close/>
              </a:path>
              <a:path extrusionOk="0" h="105409" w="66675">
                <a:moveTo>
                  <a:pt x="54533" y="72097"/>
                </a:moveTo>
                <a:lnTo>
                  <a:pt x="54419" y="71907"/>
                </a:lnTo>
                <a:lnTo>
                  <a:pt x="54203" y="71424"/>
                </a:lnTo>
                <a:lnTo>
                  <a:pt x="53975" y="70497"/>
                </a:lnTo>
                <a:lnTo>
                  <a:pt x="52832" y="71386"/>
                </a:lnTo>
                <a:lnTo>
                  <a:pt x="54203" y="72872"/>
                </a:lnTo>
                <a:lnTo>
                  <a:pt x="54368" y="72567"/>
                </a:lnTo>
                <a:lnTo>
                  <a:pt x="54495" y="72453"/>
                </a:lnTo>
                <a:lnTo>
                  <a:pt x="54533" y="72097"/>
                </a:lnTo>
                <a:close/>
              </a:path>
              <a:path extrusionOk="0" h="105409" w="66675">
                <a:moveTo>
                  <a:pt x="54673" y="63157"/>
                </a:moveTo>
                <a:lnTo>
                  <a:pt x="52514" y="61252"/>
                </a:lnTo>
                <a:lnTo>
                  <a:pt x="51320" y="62306"/>
                </a:lnTo>
                <a:lnTo>
                  <a:pt x="49644" y="64655"/>
                </a:lnTo>
                <a:lnTo>
                  <a:pt x="52755" y="66128"/>
                </a:lnTo>
                <a:lnTo>
                  <a:pt x="53924" y="65024"/>
                </a:lnTo>
                <a:lnTo>
                  <a:pt x="53340" y="62801"/>
                </a:lnTo>
                <a:lnTo>
                  <a:pt x="54673" y="63157"/>
                </a:lnTo>
                <a:close/>
              </a:path>
              <a:path extrusionOk="0" h="105409" w="66675">
                <a:moveTo>
                  <a:pt x="56045" y="70218"/>
                </a:moveTo>
                <a:lnTo>
                  <a:pt x="54610" y="72237"/>
                </a:lnTo>
                <a:lnTo>
                  <a:pt x="55600" y="73863"/>
                </a:lnTo>
                <a:lnTo>
                  <a:pt x="56045" y="70218"/>
                </a:lnTo>
                <a:close/>
              </a:path>
              <a:path extrusionOk="0" h="105409" w="66675">
                <a:moveTo>
                  <a:pt x="56134" y="100406"/>
                </a:moveTo>
                <a:lnTo>
                  <a:pt x="51663" y="100406"/>
                </a:lnTo>
                <a:lnTo>
                  <a:pt x="54914" y="101015"/>
                </a:lnTo>
                <a:lnTo>
                  <a:pt x="56134" y="100406"/>
                </a:lnTo>
                <a:close/>
              </a:path>
              <a:path extrusionOk="0" h="105409" w="66675">
                <a:moveTo>
                  <a:pt x="56375" y="100291"/>
                </a:moveTo>
                <a:lnTo>
                  <a:pt x="56134" y="100406"/>
                </a:lnTo>
                <a:lnTo>
                  <a:pt x="56375" y="100406"/>
                </a:lnTo>
                <a:close/>
              </a:path>
              <a:path extrusionOk="0" h="105409" w="66675">
                <a:moveTo>
                  <a:pt x="66535" y="103911"/>
                </a:moveTo>
                <a:lnTo>
                  <a:pt x="66230" y="105181"/>
                </a:lnTo>
                <a:lnTo>
                  <a:pt x="66535" y="1039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7" name="Google Shape;2837;g2b5c250f245_0_0"/>
          <p:cNvSpPr/>
          <p:nvPr/>
        </p:nvSpPr>
        <p:spPr>
          <a:xfrm>
            <a:off x="11983231" y="6123381"/>
            <a:ext cx="3391" cy="8477"/>
          </a:xfrm>
          <a:custGeom>
            <a:rect b="b" l="l" r="r" t="t"/>
            <a:pathLst>
              <a:path extrusionOk="0" h="12700" w="5080">
                <a:moveTo>
                  <a:pt x="1270" y="1358"/>
                </a:moveTo>
                <a:lnTo>
                  <a:pt x="0" y="0"/>
                </a:lnTo>
                <a:lnTo>
                  <a:pt x="444" y="660"/>
                </a:lnTo>
                <a:lnTo>
                  <a:pt x="838" y="1079"/>
                </a:lnTo>
                <a:lnTo>
                  <a:pt x="1270" y="1358"/>
                </a:lnTo>
                <a:close/>
              </a:path>
              <a:path extrusionOk="0" h="12700" w="5080">
                <a:moveTo>
                  <a:pt x="4864" y="12636"/>
                </a:moveTo>
                <a:lnTo>
                  <a:pt x="3784" y="12280"/>
                </a:lnTo>
                <a:lnTo>
                  <a:pt x="3035" y="12192"/>
                </a:lnTo>
                <a:lnTo>
                  <a:pt x="3035" y="12661"/>
                </a:lnTo>
                <a:lnTo>
                  <a:pt x="4864" y="126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8" name="Google Shape;2838;g2b5c250f245_0_0"/>
          <p:cNvSpPr/>
          <p:nvPr/>
        </p:nvSpPr>
        <p:spPr>
          <a:xfrm>
            <a:off x="12042188" y="6259239"/>
            <a:ext cx="5510" cy="4662"/>
          </a:xfrm>
          <a:custGeom>
            <a:rect b="b" l="l" r="r" t="t"/>
            <a:pathLst>
              <a:path extrusionOk="0" h="6984" w="8255">
                <a:moveTo>
                  <a:pt x="164" y="6389"/>
                </a:moveTo>
                <a:lnTo>
                  <a:pt x="800" y="5215"/>
                </a:lnTo>
                <a:lnTo>
                  <a:pt x="1011" y="3923"/>
                </a:lnTo>
                <a:lnTo>
                  <a:pt x="0" y="2513"/>
                </a:lnTo>
                <a:lnTo>
                  <a:pt x="3788" y="1057"/>
                </a:lnTo>
                <a:lnTo>
                  <a:pt x="7764" y="0"/>
                </a:lnTo>
                <a:lnTo>
                  <a:pt x="3058" y="3500"/>
                </a:lnTo>
                <a:lnTo>
                  <a:pt x="164" y="63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39" name="Google Shape;2839;g2b5c250f245_0_0"/>
          <p:cNvSpPr/>
          <p:nvPr/>
        </p:nvSpPr>
        <p:spPr>
          <a:xfrm>
            <a:off x="12000290" y="6189251"/>
            <a:ext cx="13139" cy="2543"/>
          </a:xfrm>
          <a:custGeom>
            <a:rect b="b" l="l" r="r" t="t"/>
            <a:pathLst>
              <a:path extrusionOk="0" h="3809" w="19684">
                <a:moveTo>
                  <a:pt x="1892" y="0"/>
                </a:moveTo>
                <a:lnTo>
                  <a:pt x="1155" y="850"/>
                </a:lnTo>
                <a:lnTo>
                  <a:pt x="520" y="1993"/>
                </a:lnTo>
                <a:lnTo>
                  <a:pt x="0" y="3530"/>
                </a:lnTo>
                <a:lnTo>
                  <a:pt x="1892" y="0"/>
                </a:lnTo>
                <a:close/>
              </a:path>
              <a:path extrusionOk="0" h="3809" w="19684">
                <a:moveTo>
                  <a:pt x="19558" y="3124"/>
                </a:moveTo>
                <a:lnTo>
                  <a:pt x="18643" y="2628"/>
                </a:lnTo>
                <a:lnTo>
                  <a:pt x="17602" y="2095"/>
                </a:lnTo>
                <a:lnTo>
                  <a:pt x="16548" y="1524"/>
                </a:lnTo>
                <a:lnTo>
                  <a:pt x="15481" y="2451"/>
                </a:lnTo>
                <a:lnTo>
                  <a:pt x="16941" y="2679"/>
                </a:lnTo>
                <a:lnTo>
                  <a:pt x="19558" y="312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0" name="Google Shape;2840;g2b5c250f245_0_0"/>
          <p:cNvSpPr/>
          <p:nvPr/>
        </p:nvSpPr>
        <p:spPr>
          <a:xfrm>
            <a:off x="11971531" y="6083064"/>
            <a:ext cx="2966" cy="2119"/>
          </a:xfrm>
          <a:custGeom>
            <a:rect b="b" l="l" r="r" t="t"/>
            <a:pathLst>
              <a:path extrusionOk="0" h="3175" w="4444">
                <a:moveTo>
                  <a:pt x="494" y="2819"/>
                </a:moveTo>
                <a:lnTo>
                  <a:pt x="0" y="0"/>
                </a:lnTo>
                <a:lnTo>
                  <a:pt x="4305" y="1127"/>
                </a:lnTo>
                <a:lnTo>
                  <a:pt x="2305" y="1245"/>
                </a:lnTo>
                <a:lnTo>
                  <a:pt x="494" y="28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1" name="Google Shape;2841;g2b5c250f245_0_0"/>
          <p:cNvSpPr/>
          <p:nvPr/>
        </p:nvSpPr>
        <p:spPr>
          <a:xfrm>
            <a:off x="12052948" y="6324469"/>
            <a:ext cx="3391" cy="3815"/>
          </a:xfrm>
          <a:custGeom>
            <a:rect b="b" l="l" r="r" t="t"/>
            <a:pathLst>
              <a:path extrusionOk="0" h="5715" w="5080">
                <a:moveTo>
                  <a:pt x="0" y="5403"/>
                </a:moveTo>
                <a:lnTo>
                  <a:pt x="2917" y="2795"/>
                </a:lnTo>
                <a:lnTo>
                  <a:pt x="4635" y="0"/>
                </a:lnTo>
                <a:lnTo>
                  <a:pt x="4752" y="1362"/>
                </a:lnTo>
                <a:lnTo>
                  <a:pt x="4470" y="3030"/>
                </a:lnTo>
                <a:lnTo>
                  <a:pt x="3388" y="5262"/>
                </a:lnTo>
                <a:lnTo>
                  <a:pt x="0" y="540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2" name="Google Shape;2842;g2b5c250f245_0_0"/>
          <p:cNvSpPr/>
          <p:nvPr/>
        </p:nvSpPr>
        <p:spPr>
          <a:xfrm>
            <a:off x="12010741" y="6121669"/>
            <a:ext cx="2119" cy="1271"/>
          </a:xfrm>
          <a:custGeom>
            <a:rect b="b" l="l" r="r" t="t"/>
            <a:pathLst>
              <a:path extrusionOk="0" h="1904" w="3175">
                <a:moveTo>
                  <a:pt x="1670" y="1433"/>
                </a:moveTo>
                <a:lnTo>
                  <a:pt x="823" y="1033"/>
                </a:lnTo>
                <a:lnTo>
                  <a:pt x="0" y="164"/>
                </a:lnTo>
                <a:lnTo>
                  <a:pt x="870" y="0"/>
                </a:lnTo>
                <a:lnTo>
                  <a:pt x="1741" y="258"/>
                </a:lnTo>
                <a:lnTo>
                  <a:pt x="2611" y="1080"/>
                </a:lnTo>
                <a:lnTo>
                  <a:pt x="1670" y="14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3" name="Google Shape;2843;g2b5c250f245_0_0"/>
          <p:cNvSpPr/>
          <p:nvPr/>
        </p:nvSpPr>
        <p:spPr>
          <a:xfrm>
            <a:off x="12054736" y="6320805"/>
            <a:ext cx="2966" cy="3815"/>
          </a:xfrm>
          <a:custGeom>
            <a:rect b="b" l="l" r="r" t="t"/>
            <a:pathLst>
              <a:path extrusionOk="0" h="5715" w="4444">
                <a:moveTo>
                  <a:pt x="1952" y="5497"/>
                </a:moveTo>
                <a:lnTo>
                  <a:pt x="1835" y="3735"/>
                </a:lnTo>
                <a:lnTo>
                  <a:pt x="988" y="2443"/>
                </a:lnTo>
                <a:lnTo>
                  <a:pt x="0" y="1198"/>
                </a:lnTo>
                <a:lnTo>
                  <a:pt x="258" y="798"/>
                </a:lnTo>
                <a:lnTo>
                  <a:pt x="376" y="422"/>
                </a:lnTo>
                <a:lnTo>
                  <a:pt x="705" y="0"/>
                </a:lnTo>
                <a:lnTo>
                  <a:pt x="3835" y="1245"/>
                </a:lnTo>
                <a:lnTo>
                  <a:pt x="3247" y="3406"/>
                </a:lnTo>
                <a:lnTo>
                  <a:pt x="1952" y="54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4" name="Google Shape;2844;g2b5c250f245_0_0"/>
          <p:cNvSpPr/>
          <p:nvPr/>
        </p:nvSpPr>
        <p:spPr>
          <a:xfrm>
            <a:off x="11948428" y="5936990"/>
            <a:ext cx="423" cy="423"/>
          </a:xfrm>
          <a:custGeom>
            <a:rect b="b" l="l" r="r" t="t"/>
            <a:pathLst>
              <a:path extrusionOk="0" h="634" w="634">
                <a:moveTo>
                  <a:pt x="188" y="610"/>
                </a:moveTo>
                <a:lnTo>
                  <a:pt x="23" y="305"/>
                </a:lnTo>
                <a:lnTo>
                  <a:pt x="0" y="93"/>
                </a:lnTo>
                <a:lnTo>
                  <a:pt x="541" y="0"/>
                </a:lnTo>
                <a:lnTo>
                  <a:pt x="376" y="187"/>
                </a:lnTo>
                <a:lnTo>
                  <a:pt x="329" y="399"/>
                </a:lnTo>
                <a:lnTo>
                  <a:pt x="188" y="61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5" name="Google Shape;2845;g2b5c250f245_0_0"/>
          <p:cNvSpPr/>
          <p:nvPr/>
        </p:nvSpPr>
        <p:spPr>
          <a:xfrm>
            <a:off x="11962434" y="5888017"/>
            <a:ext cx="847" cy="1695"/>
          </a:xfrm>
          <a:custGeom>
            <a:rect b="b" l="l" r="r" t="t"/>
            <a:pathLst>
              <a:path extrusionOk="0" h="2540" w="1269">
                <a:moveTo>
                  <a:pt x="1105" y="2537"/>
                </a:moveTo>
                <a:lnTo>
                  <a:pt x="752" y="1573"/>
                </a:lnTo>
                <a:lnTo>
                  <a:pt x="423" y="540"/>
                </a:lnTo>
                <a:lnTo>
                  <a:pt x="0" y="0"/>
                </a:lnTo>
                <a:lnTo>
                  <a:pt x="941" y="1198"/>
                </a:lnTo>
                <a:lnTo>
                  <a:pt x="1223" y="1973"/>
                </a:lnTo>
                <a:lnTo>
                  <a:pt x="1105" y="253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6" name="Google Shape;2846;g2b5c250f245_0_0"/>
          <p:cNvSpPr/>
          <p:nvPr/>
        </p:nvSpPr>
        <p:spPr>
          <a:xfrm>
            <a:off x="12053664" y="6355029"/>
            <a:ext cx="11020" cy="7206"/>
          </a:xfrm>
          <a:custGeom>
            <a:rect b="b" l="l" r="r" t="t"/>
            <a:pathLst>
              <a:path extrusionOk="0" h="10795" w="16509">
                <a:moveTo>
                  <a:pt x="1562" y="10680"/>
                </a:moveTo>
                <a:lnTo>
                  <a:pt x="1358" y="10642"/>
                </a:lnTo>
                <a:lnTo>
                  <a:pt x="901" y="10566"/>
                </a:lnTo>
                <a:lnTo>
                  <a:pt x="0" y="10782"/>
                </a:lnTo>
                <a:lnTo>
                  <a:pt x="939" y="10642"/>
                </a:lnTo>
                <a:lnTo>
                  <a:pt x="1562" y="10680"/>
                </a:lnTo>
                <a:close/>
              </a:path>
              <a:path extrusionOk="0" h="10795" w="16509">
                <a:moveTo>
                  <a:pt x="16167" y="1333"/>
                </a:moveTo>
                <a:lnTo>
                  <a:pt x="16027" y="114"/>
                </a:lnTo>
                <a:lnTo>
                  <a:pt x="15557" y="0"/>
                </a:lnTo>
                <a:lnTo>
                  <a:pt x="16167" y="13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7" name="Google Shape;2847;g2b5c250f245_0_0"/>
          <p:cNvSpPr/>
          <p:nvPr/>
        </p:nvSpPr>
        <p:spPr>
          <a:xfrm>
            <a:off x="12036417" y="6314822"/>
            <a:ext cx="847" cy="423"/>
          </a:xfrm>
          <a:custGeom>
            <a:rect b="b" l="l" r="r" t="t"/>
            <a:pathLst>
              <a:path extrusionOk="0" h="634" w="1269">
                <a:moveTo>
                  <a:pt x="0" y="610"/>
                </a:moveTo>
                <a:lnTo>
                  <a:pt x="658" y="0"/>
                </a:lnTo>
                <a:lnTo>
                  <a:pt x="682" y="140"/>
                </a:lnTo>
                <a:lnTo>
                  <a:pt x="117" y="49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8" name="Google Shape;2848;g2b5c250f245_0_0"/>
          <p:cNvSpPr/>
          <p:nvPr/>
        </p:nvSpPr>
        <p:spPr>
          <a:xfrm>
            <a:off x="12063214" y="6354334"/>
            <a:ext cx="2119" cy="2967"/>
          </a:xfrm>
          <a:custGeom>
            <a:rect b="b" l="l" r="r" t="t"/>
            <a:pathLst>
              <a:path extrusionOk="0" h="4445" w="3175">
                <a:moveTo>
                  <a:pt x="685" y="1511"/>
                </a:moveTo>
                <a:lnTo>
                  <a:pt x="469" y="1892"/>
                </a:lnTo>
                <a:lnTo>
                  <a:pt x="241" y="2527"/>
                </a:lnTo>
                <a:lnTo>
                  <a:pt x="0" y="3606"/>
                </a:lnTo>
                <a:lnTo>
                  <a:pt x="330" y="2946"/>
                </a:lnTo>
                <a:lnTo>
                  <a:pt x="596" y="2235"/>
                </a:lnTo>
                <a:lnTo>
                  <a:pt x="685" y="1511"/>
                </a:lnTo>
                <a:close/>
              </a:path>
              <a:path extrusionOk="0" h="4445" w="3175">
                <a:moveTo>
                  <a:pt x="1231" y="1041"/>
                </a:moveTo>
                <a:lnTo>
                  <a:pt x="1066" y="647"/>
                </a:lnTo>
                <a:lnTo>
                  <a:pt x="825" y="101"/>
                </a:lnTo>
                <a:lnTo>
                  <a:pt x="787" y="711"/>
                </a:lnTo>
                <a:lnTo>
                  <a:pt x="685" y="1511"/>
                </a:lnTo>
                <a:lnTo>
                  <a:pt x="876" y="1181"/>
                </a:lnTo>
                <a:lnTo>
                  <a:pt x="1066" y="990"/>
                </a:lnTo>
                <a:lnTo>
                  <a:pt x="1231" y="1041"/>
                </a:lnTo>
                <a:close/>
              </a:path>
              <a:path extrusionOk="0" h="4445" w="3175">
                <a:moveTo>
                  <a:pt x="2755" y="3911"/>
                </a:moveTo>
                <a:lnTo>
                  <a:pt x="1765" y="2844"/>
                </a:lnTo>
                <a:lnTo>
                  <a:pt x="1752" y="3365"/>
                </a:lnTo>
                <a:lnTo>
                  <a:pt x="1701" y="4165"/>
                </a:lnTo>
                <a:lnTo>
                  <a:pt x="2400" y="4165"/>
                </a:lnTo>
                <a:lnTo>
                  <a:pt x="2755" y="391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49" name="Google Shape;2849;g2b5c250f245_0_0"/>
          <p:cNvSpPr/>
          <p:nvPr/>
        </p:nvSpPr>
        <p:spPr>
          <a:xfrm>
            <a:off x="11970903" y="6012744"/>
            <a:ext cx="1272" cy="1271"/>
          </a:xfrm>
          <a:custGeom>
            <a:rect b="b" l="l" r="r" t="t"/>
            <a:pathLst>
              <a:path extrusionOk="0" h="1904" w="1905">
                <a:moveTo>
                  <a:pt x="1576" y="1526"/>
                </a:moveTo>
                <a:lnTo>
                  <a:pt x="376" y="587"/>
                </a:lnTo>
                <a:lnTo>
                  <a:pt x="0" y="0"/>
                </a:lnTo>
                <a:lnTo>
                  <a:pt x="1905" y="1151"/>
                </a:lnTo>
                <a:lnTo>
                  <a:pt x="1741" y="1292"/>
                </a:lnTo>
                <a:lnTo>
                  <a:pt x="1576" y="152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0" name="Google Shape;2850;g2b5c250f245_0_0"/>
          <p:cNvSpPr/>
          <p:nvPr/>
        </p:nvSpPr>
        <p:spPr>
          <a:xfrm>
            <a:off x="11942199" y="5875883"/>
            <a:ext cx="126311" cy="512450"/>
          </a:xfrm>
          <a:custGeom>
            <a:rect b="b" l="l" r="r" t="t"/>
            <a:pathLst>
              <a:path extrusionOk="0" h="767715" w="189230">
                <a:moveTo>
                  <a:pt x="3505" y="36169"/>
                </a:moveTo>
                <a:lnTo>
                  <a:pt x="1739" y="34899"/>
                </a:lnTo>
                <a:lnTo>
                  <a:pt x="0" y="36169"/>
                </a:lnTo>
                <a:lnTo>
                  <a:pt x="3505" y="36169"/>
                </a:lnTo>
                <a:close/>
              </a:path>
              <a:path extrusionOk="0" h="767715" w="189230">
                <a:moveTo>
                  <a:pt x="10299" y="65379"/>
                </a:moveTo>
                <a:lnTo>
                  <a:pt x="9207" y="66065"/>
                </a:lnTo>
                <a:lnTo>
                  <a:pt x="10299" y="67081"/>
                </a:lnTo>
                <a:lnTo>
                  <a:pt x="10299" y="65379"/>
                </a:lnTo>
                <a:close/>
              </a:path>
              <a:path extrusionOk="0" h="767715" w="189230">
                <a:moveTo>
                  <a:pt x="12725" y="99669"/>
                </a:moveTo>
                <a:lnTo>
                  <a:pt x="12293" y="99364"/>
                </a:lnTo>
                <a:lnTo>
                  <a:pt x="11976" y="100939"/>
                </a:lnTo>
                <a:lnTo>
                  <a:pt x="12725" y="99669"/>
                </a:lnTo>
                <a:close/>
              </a:path>
              <a:path extrusionOk="0" h="767715" w="189230">
                <a:moveTo>
                  <a:pt x="28892" y="0"/>
                </a:moveTo>
                <a:lnTo>
                  <a:pt x="23241" y="76"/>
                </a:lnTo>
                <a:lnTo>
                  <a:pt x="23698" y="635"/>
                </a:lnTo>
                <a:lnTo>
                  <a:pt x="24587" y="1714"/>
                </a:lnTo>
                <a:lnTo>
                  <a:pt x="23482" y="2679"/>
                </a:lnTo>
                <a:lnTo>
                  <a:pt x="28892" y="0"/>
                </a:lnTo>
                <a:close/>
              </a:path>
              <a:path extrusionOk="0" h="767715" w="189230">
                <a:moveTo>
                  <a:pt x="29006" y="141579"/>
                </a:moveTo>
                <a:lnTo>
                  <a:pt x="28536" y="140347"/>
                </a:lnTo>
                <a:lnTo>
                  <a:pt x="29006" y="141579"/>
                </a:lnTo>
                <a:close/>
              </a:path>
              <a:path extrusionOk="0" h="767715" w="189230">
                <a:moveTo>
                  <a:pt x="32727" y="2400"/>
                </a:moveTo>
                <a:lnTo>
                  <a:pt x="30353" y="5308"/>
                </a:lnTo>
                <a:lnTo>
                  <a:pt x="31813" y="5943"/>
                </a:lnTo>
                <a:lnTo>
                  <a:pt x="32727" y="2400"/>
                </a:lnTo>
                <a:close/>
              </a:path>
              <a:path extrusionOk="0" h="767715" w="189230">
                <a:moveTo>
                  <a:pt x="35598" y="230479"/>
                </a:moveTo>
                <a:lnTo>
                  <a:pt x="34810" y="226441"/>
                </a:lnTo>
                <a:lnTo>
                  <a:pt x="32372" y="227939"/>
                </a:lnTo>
                <a:lnTo>
                  <a:pt x="35598" y="230479"/>
                </a:lnTo>
                <a:close/>
              </a:path>
              <a:path extrusionOk="0" h="767715" w="189230">
                <a:moveTo>
                  <a:pt x="36893" y="238455"/>
                </a:moveTo>
                <a:lnTo>
                  <a:pt x="35814" y="240639"/>
                </a:lnTo>
                <a:lnTo>
                  <a:pt x="36677" y="241909"/>
                </a:lnTo>
                <a:lnTo>
                  <a:pt x="36893" y="238455"/>
                </a:lnTo>
                <a:close/>
              </a:path>
              <a:path extrusionOk="0" h="767715" w="189230">
                <a:moveTo>
                  <a:pt x="36969" y="225132"/>
                </a:moveTo>
                <a:lnTo>
                  <a:pt x="34112" y="222859"/>
                </a:lnTo>
                <a:lnTo>
                  <a:pt x="34810" y="226441"/>
                </a:lnTo>
                <a:lnTo>
                  <a:pt x="36969" y="225132"/>
                </a:lnTo>
                <a:close/>
              </a:path>
              <a:path extrusionOk="0" h="767715" w="189230">
                <a:moveTo>
                  <a:pt x="38989" y="212432"/>
                </a:moveTo>
                <a:lnTo>
                  <a:pt x="38976" y="211429"/>
                </a:lnTo>
                <a:lnTo>
                  <a:pt x="38760" y="210096"/>
                </a:lnTo>
                <a:lnTo>
                  <a:pt x="37477" y="212699"/>
                </a:lnTo>
                <a:lnTo>
                  <a:pt x="38989" y="212432"/>
                </a:lnTo>
                <a:close/>
              </a:path>
              <a:path extrusionOk="0" h="767715" w="189230">
                <a:moveTo>
                  <a:pt x="39966" y="207619"/>
                </a:moveTo>
                <a:lnTo>
                  <a:pt x="34048" y="207619"/>
                </a:lnTo>
                <a:lnTo>
                  <a:pt x="38557" y="208889"/>
                </a:lnTo>
                <a:lnTo>
                  <a:pt x="38760" y="210096"/>
                </a:lnTo>
                <a:lnTo>
                  <a:pt x="39966" y="207619"/>
                </a:lnTo>
                <a:close/>
              </a:path>
              <a:path extrusionOk="0" h="767715" w="189230">
                <a:moveTo>
                  <a:pt x="42189" y="207619"/>
                </a:moveTo>
                <a:lnTo>
                  <a:pt x="40335" y="206857"/>
                </a:lnTo>
                <a:lnTo>
                  <a:pt x="39966" y="207619"/>
                </a:lnTo>
                <a:lnTo>
                  <a:pt x="42189" y="207619"/>
                </a:lnTo>
                <a:close/>
              </a:path>
              <a:path extrusionOk="0" h="767715" w="189230">
                <a:moveTo>
                  <a:pt x="45453" y="340398"/>
                </a:moveTo>
                <a:lnTo>
                  <a:pt x="43992" y="338988"/>
                </a:lnTo>
                <a:lnTo>
                  <a:pt x="45453" y="341807"/>
                </a:lnTo>
                <a:lnTo>
                  <a:pt x="45453" y="340398"/>
                </a:lnTo>
                <a:close/>
              </a:path>
              <a:path extrusionOk="0" h="767715" w="189230">
                <a:moveTo>
                  <a:pt x="49123" y="311950"/>
                </a:moveTo>
                <a:lnTo>
                  <a:pt x="48844" y="311899"/>
                </a:lnTo>
                <a:lnTo>
                  <a:pt x="48298" y="311899"/>
                </a:lnTo>
                <a:lnTo>
                  <a:pt x="49098" y="312115"/>
                </a:lnTo>
                <a:lnTo>
                  <a:pt x="49123" y="311950"/>
                </a:lnTo>
                <a:close/>
              </a:path>
              <a:path extrusionOk="0" h="767715" w="189230">
                <a:moveTo>
                  <a:pt x="50584" y="336105"/>
                </a:moveTo>
                <a:lnTo>
                  <a:pt x="43980" y="337578"/>
                </a:lnTo>
                <a:lnTo>
                  <a:pt x="43992" y="338988"/>
                </a:lnTo>
                <a:lnTo>
                  <a:pt x="50584" y="336105"/>
                </a:lnTo>
                <a:close/>
              </a:path>
              <a:path extrusionOk="0" h="767715" w="189230">
                <a:moveTo>
                  <a:pt x="61556" y="368401"/>
                </a:moveTo>
                <a:lnTo>
                  <a:pt x="56426" y="369912"/>
                </a:lnTo>
                <a:lnTo>
                  <a:pt x="56426" y="370611"/>
                </a:lnTo>
                <a:lnTo>
                  <a:pt x="61556" y="368401"/>
                </a:lnTo>
                <a:close/>
              </a:path>
              <a:path extrusionOk="0" h="767715" w="189230">
                <a:moveTo>
                  <a:pt x="62204" y="409943"/>
                </a:moveTo>
                <a:lnTo>
                  <a:pt x="62191" y="409232"/>
                </a:lnTo>
                <a:lnTo>
                  <a:pt x="62191" y="407797"/>
                </a:lnTo>
                <a:lnTo>
                  <a:pt x="59296" y="410730"/>
                </a:lnTo>
                <a:lnTo>
                  <a:pt x="60756" y="410692"/>
                </a:lnTo>
                <a:lnTo>
                  <a:pt x="62204" y="409943"/>
                </a:lnTo>
                <a:close/>
              </a:path>
              <a:path extrusionOk="0" h="767715" w="189230">
                <a:moveTo>
                  <a:pt x="64414" y="397383"/>
                </a:moveTo>
                <a:lnTo>
                  <a:pt x="63334" y="395579"/>
                </a:lnTo>
                <a:lnTo>
                  <a:pt x="56794" y="399389"/>
                </a:lnTo>
                <a:lnTo>
                  <a:pt x="59880" y="401929"/>
                </a:lnTo>
                <a:lnTo>
                  <a:pt x="56299" y="407009"/>
                </a:lnTo>
                <a:lnTo>
                  <a:pt x="58394" y="405739"/>
                </a:lnTo>
                <a:lnTo>
                  <a:pt x="64414" y="397383"/>
                </a:lnTo>
                <a:close/>
              </a:path>
              <a:path extrusionOk="0" h="767715" w="189230">
                <a:moveTo>
                  <a:pt x="64935" y="377799"/>
                </a:moveTo>
                <a:lnTo>
                  <a:pt x="64465" y="376529"/>
                </a:lnTo>
                <a:lnTo>
                  <a:pt x="64490" y="377799"/>
                </a:lnTo>
                <a:lnTo>
                  <a:pt x="64935" y="377799"/>
                </a:lnTo>
                <a:close/>
              </a:path>
              <a:path extrusionOk="0" h="767715" w="189230">
                <a:moveTo>
                  <a:pt x="68389" y="419455"/>
                </a:moveTo>
                <a:lnTo>
                  <a:pt x="67525" y="419709"/>
                </a:lnTo>
                <a:lnTo>
                  <a:pt x="63881" y="420979"/>
                </a:lnTo>
                <a:lnTo>
                  <a:pt x="63995" y="427329"/>
                </a:lnTo>
                <a:lnTo>
                  <a:pt x="68389" y="419455"/>
                </a:lnTo>
                <a:close/>
              </a:path>
              <a:path extrusionOk="0" h="767715" w="189230">
                <a:moveTo>
                  <a:pt x="69570" y="399389"/>
                </a:moveTo>
                <a:lnTo>
                  <a:pt x="66408" y="396265"/>
                </a:lnTo>
                <a:lnTo>
                  <a:pt x="66243" y="396354"/>
                </a:lnTo>
                <a:lnTo>
                  <a:pt x="66281" y="396138"/>
                </a:lnTo>
                <a:lnTo>
                  <a:pt x="65722" y="395579"/>
                </a:lnTo>
                <a:lnTo>
                  <a:pt x="64414" y="397383"/>
                </a:lnTo>
                <a:lnTo>
                  <a:pt x="65595" y="399389"/>
                </a:lnTo>
                <a:lnTo>
                  <a:pt x="66014" y="397408"/>
                </a:lnTo>
                <a:lnTo>
                  <a:pt x="68541" y="399389"/>
                </a:lnTo>
                <a:lnTo>
                  <a:pt x="69570" y="399389"/>
                </a:lnTo>
                <a:close/>
              </a:path>
              <a:path extrusionOk="0" h="767715" w="189230">
                <a:moveTo>
                  <a:pt x="71348" y="418592"/>
                </a:moveTo>
                <a:lnTo>
                  <a:pt x="70370" y="415899"/>
                </a:lnTo>
                <a:lnTo>
                  <a:pt x="68389" y="419455"/>
                </a:lnTo>
                <a:lnTo>
                  <a:pt x="71348" y="418592"/>
                </a:lnTo>
                <a:close/>
              </a:path>
              <a:path extrusionOk="0" h="767715" w="189230">
                <a:moveTo>
                  <a:pt x="72009" y="388213"/>
                </a:moveTo>
                <a:lnTo>
                  <a:pt x="71970" y="385419"/>
                </a:lnTo>
                <a:lnTo>
                  <a:pt x="70510" y="386689"/>
                </a:lnTo>
                <a:lnTo>
                  <a:pt x="72009" y="388213"/>
                </a:lnTo>
                <a:close/>
              </a:path>
              <a:path extrusionOk="0" h="767715" w="189230">
                <a:moveTo>
                  <a:pt x="72377" y="388594"/>
                </a:moveTo>
                <a:lnTo>
                  <a:pt x="72009" y="388213"/>
                </a:lnTo>
                <a:lnTo>
                  <a:pt x="72021" y="389229"/>
                </a:lnTo>
                <a:lnTo>
                  <a:pt x="72377" y="388594"/>
                </a:lnTo>
                <a:close/>
              </a:path>
              <a:path extrusionOk="0" h="767715" w="189230">
                <a:moveTo>
                  <a:pt x="72948" y="192760"/>
                </a:moveTo>
                <a:lnTo>
                  <a:pt x="70726" y="189839"/>
                </a:lnTo>
                <a:lnTo>
                  <a:pt x="70231" y="192379"/>
                </a:lnTo>
                <a:lnTo>
                  <a:pt x="72466" y="192379"/>
                </a:lnTo>
                <a:lnTo>
                  <a:pt x="72948" y="192760"/>
                </a:lnTo>
                <a:close/>
              </a:path>
              <a:path extrusionOk="0" h="767715" w="189230">
                <a:moveTo>
                  <a:pt x="76758" y="437730"/>
                </a:moveTo>
                <a:lnTo>
                  <a:pt x="75133" y="434949"/>
                </a:lnTo>
                <a:lnTo>
                  <a:pt x="73672" y="436219"/>
                </a:lnTo>
                <a:lnTo>
                  <a:pt x="76758" y="437730"/>
                </a:lnTo>
                <a:close/>
              </a:path>
              <a:path extrusionOk="0" h="767715" w="189230">
                <a:moveTo>
                  <a:pt x="77457" y="198729"/>
                </a:moveTo>
                <a:lnTo>
                  <a:pt x="77241" y="196189"/>
                </a:lnTo>
                <a:lnTo>
                  <a:pt x="76746" y="194919"/>
                </a:lnTo>
                <a:lnTo>
                  <a:pt x="76263" y="193649"/>
                </a:lnTo>
                <a:lnTo>
                  <a:pt x="75577" y="194919"/>
                </a:lnTo>
                <a:lnTo>
                  <a:pt x="72948" y="192760"/>
                </a:lnTo>
                <a:lnTo>
                  <a:pt x="77457" y="198729"/>
                </a:lnTo>
                <a:close/>
              </a:path>
              <a:path extrusionOk="0" h="767715" w="189230">
                <a:moveTo>
                  <a:pt x="77584" y="438137"/>
                </a:moveTo>
                <a:lnTo>
                  <a:pt x="76758" y="437730"/>
                </a:lnTo>
                <a:lnTo>
                  <a:pt x="77368" y="438759"/>
                </a:lnTo>
                <a:lnTo>
                  <a:pt x="77584" y="438137"/>
                </a:lnTo>
                <a:close/>
              </a:path>
              <a:path extrusionOk="0" h="767715" w="189230">
                <a:moveTo>
                  <a:pt x="78333" y="199999"/>
                </a:moveTo>
                <a:lnTo>
                  <a:pt x="74536" y="198729"/>
                </a:lnTo>
                <a:lnTo>
                  <a:pt x="74891" y="202539"/>
                </a:lnTo>
                <a:lnTo>
                  <a:pt x="78333" y="199999"/>
                </a:lnTo>
                <a:close/>
              </a:path>
              <a:path extrusionOk="0" h="767715" w="189230">
                <a:moveTo>
                  <a:pt x="91338" y="472401"/>
                </a:moveTo>
                <a:lnTo>
                  <a:pt x="90512" y="472147"/>
                </a:lnTo>
                <a:lnTo>
                  <a:pt x="89674" y="472338"/>
                </a:lnTo>
                <a:lnTo>
                  <a:pt x="89077" y="473367"/>
                </a:lnTo>
                <a:lnTo>
                  <a:pt x="89763" y="472922"/>
                </a:lnTo>
                <a:lnTo>
                  <a:pt x="90538" y="472655"/>
                </a:lnTo>
                <a:lnTo>
                  <a:pt x="91338" y="472401"/>
                </a:lnTo>
                <a:close/>
              </a:path>
              <a:path extrusionOk="0" h="767715" w="189230">
                <a:moveTo>
                  <a:pt x="96100" y="512686"/>
                </a:moveTo>
                <a:lnTo>
                  <a:pt x="96050" y="508609"/>
                </a:lnTo>
                <a:lnTo>
                  <a:pt x="95300" y="512419"/>
                </a:lnTo>
                <a:lnTo>
                  <a:pt x="96100" y="512686"/>
                </a:lnTo>
                <a:close/>
              </a:path>
              <a:path extrusionOk="0" h="767715" w="189230">
                <a:moveTo>
                  <a:pt x="99072" y="513689"/>
                </a:moveTo>
                <a:lnTo>
                  <a:pt x="96100" y="512686"/>
                </a:lnTo>
                <a:lnTo>
                  <a:pt x="96113" y="513689"/>
                </a:lnTo>
                <a:lnTo>
                  <a:pt x="99072" y="513689"/>
                </a:lnTo>
                <a:close/>
              </a:path>
              <a:path extrusionOk="0" h="767715" w="189230">
                <a:moveTo>
                  <a:pt x="102870" y="517461"/>
                </a:moveTo>
                <a:lnTo>
                  <a:pt x="102654" y="517283"/>
                </a:lnTo>
                <a:lnTo>
                  <a:pt x="102590" y="517499"/>
                </a:lnTo>
                <a:lnTo>
                  <a:pt x="102870" y="517499"/>
                </a:lnTo>
                <a:close/>
              </a:path>
              <a:path extrusionOk="0" h="767715" w="189230">
                <a:moveTo>
                  <a:pt x="102958" y="516229"/>
                </a:moveTo>
                <a:lnTo>
                  <a:pt x="101346" y="516229"/>
                </a:lnTo>
                <a:lnTo>
                  <a:pt x="102654" y="517283"/>
                </a:lnTo>
                <a:lnTo>
                  <a:pt x="102958" y="516229"/>
                </a:lnTo>
                <a:close/>
              </a:path>
              <a:path extrusionOk="0" h="767715" w="189230">
                <a:moveTo>
                  <a:pt x="104355" y="542607"/>
                </a:moveTo>
                <a:lnTo>
                  <a:pt x="100749" y="541629"/>
                </a:lnTo>
                <a:lnTo>
                  <a:pt x="102400" y="542899"/>
                </a:lnTo>
                <a:lnTo>
                  <a:pt x="104355" y="542607"/>
                </a:lnTo>
                <a:close/>
              </a:path>
              <a:path extrusionOk="0" h="767715" w="189230">
                <a:moveTo>
                  <a:pt x="107175" y="561949"/>
                </a:moveTo>
                <a:lnTo>
                  <a:pt x="106159" y="561949"/>
                </a:lnTo>
                <a:lnTo>
                  <a:pt x="105029" y="564489"/>
                </a:lnTo>
                <a:lnTo>
                  <a:pt x="107175" y="561949"/>
                </a:lnTo>
                <a:close/>
              </a:path>
              <a:path extrusionOk="0" h="767715" w="189230">
                <a:moveTo>
                  <a:pt x="107505" y="572109"/>
                </a:moveTo>
                <a:lnTo>
                  <a:pt x="105625" y="573379"/>
                </a:lnTo>
                <a:lnTo>
                  <a:pt x="107442" y="572490"/>
                </a:lnTo>
                <a:lnTo>
                  <a:pt x="107505" y="572109"/>
                </a:lnTo>
                <a:close/>
              </a:path>
              <a:path extrusionOk="0" h="767715" w="189230">
                <a:moveTo>
                  <a:pt x="107759" y="566737"/>
                </a:moveTo>
                <a:lnTo>
                  <a:pt x="105549" y="565759"/>
                </a:lnTo>
                <a:lnTo>
                  <a:pt x="106794" y="567029"/>
                </a:lnTo>
                <a:lnTo>
                  <a:pt x="107759" y="566737"/>
                </a:lnTo>
                <a:close/>
              </a:path>
              <a:path extrusionOk="0" h="767715" w="189230">
                <a:moveTo>
                  <a:pt x="108280" y="584695"/>
                </a:moveTo>
                <a:lnTo>
                  <a:pt x="102527" y="587121"/>
                </a:lnTo>
                <a:lnTo>
                  <a:pt x="101155" y="592124"/>
                </a:lnTo>
                <a:lnTo>
                  <a:pt x="108191" y="587235"/>
                </a:lnTo>
                <a:lnTo>
                  <a:pt x="107264" y="586384"/>
                </a:lnTo>
                <a:lnTo>
                  <a:pt x="108280" y="584695"/>
                </a:lnTo>
                <a:close/>
              </a:path>
              <a:path extrusionOk="0" h="767715" w="189230">
                <a:moveTo>
                  <a:pt x="108800" y="592404"/>
                </a:moveTo>
                <a:lnTo>
                  <a:pt x="108000" y="587959"/>
                </a:lnTo>
                <a:lnTo>
                  <a:pt x="106426" y="591769"/>
                </a:lnTo>
                <a:lnTo>
                  <a:pt x="108800" y="592404"/>
                </a:lnTo>
                <a:close/>
              </a:path>
              <a:path extrusionOk="0" h="767715" w="189230">
                <a:moveTo>
                  <a:pt x="110096" y="588695"/>
                </a:moveTo>
                <a:lnTo>
                  <a:pt x="108305" y="587235"/>
                </a:lnTo>
                <a:lnTo>
                  <a:pt x="108000" y="587959"/>
                </a:lnTo>
                <a:lnTo>
                  <a:pt x="110096" y="588695"/>
                </a:lnTo>
                <a:close/>
              </a:path>
              <a:path extrusionOk="0" h="767715" w="189230">
                <a:moveTo>
                  <a:pt x="111785" y="589813"/>
                </a:moveTo>
                <a:lnTo>
                  <a:pt x="111061" y="589140"/>
                </a:lnTo>
                <a:lnTo>
                  <a:pt x="110540" y="588848"/>
                </a:lnTo>
                <a:lnTo>
                  <a:pt x="110096" y="588695"/>
                </a:lnTo>
                <a:lnTo>
                  <a:pt x="110540" y="589064"/>
                </a:lnTo>
                <a:lnTo>
                  <a:pt x="111086" y="589445"/>
                </a:lnTo>
                <a:lnTo>
                  <a:pt x="111785" y="589813"/>
                </a:lnTo>
                <a:close/>
              </a:path>
              <a:path extrusionOk="0" h="767715" w="189230">
                <a:moveTo>
                  <a:pt x="113385" y="547725"/>
                </a:moveTo>
                <a:lnTo>
                  <a:pt x="98145" y="547090"/>
                </a:lnTo>
                <a:lnTo>
                  <a:pt x="103454" y="548347"/>
                </a:lnTo>
                <a:lnTo>
                  <a:pt x="103098" y="549719"/>
                </a:lnTo>
                <a:lnTo>
                  <a:pt x="102374" y="551599"/>
                </a:lnTo>
                <a:lnTo>
                  <a:pt x="113385" y="547725"/>
                </a:lnTo>
                <a:close/>
              </a:path>
              <a:path extrusionOk="0" h="767715" w="189230">
                <a:moveTo>
                  <a:pt x="122491" y="640321"/>
                </a:moveTo>
                <a:lnTo>
                  <a:pt x="121412" y="640486"/>
                </a:lnTo>
                <a:lnTo>
                  <a:pt x="120611" y="641146"/>
                </a:lnTo>
                <a:lnTo>
                  <a:pt x="120662" y="642747"/>
                </a:lnTo>
                <a:lnTo>
                  <a:pt x="121056" y="641616"/>
                </a:lnTo>
                <a:lnTo>
                  <a:pt x="121742" y="640892"/>
                </a:lnTo>
                <a:lnTo>
                  <a:pt x="121996" y="640702"/>
                </a:lnTo>
                <a:lnTo>
                  <a:pt x="122491" y="640321"/>
                </a:lnTo>
                <a:close/>
              </a:path>
              <a:path extrusionOk="0" h="767715" w="189230">
                <a:moveTo>
                  <a:pt x="138607" y="684212"/>
                </a:moveTo>
                <a:lnTo>
                  <a:pt x="137807" y="682574"/>
                </a:lnTo>
                <a:lnTo>
                  <a:pt x="136677" y="686409"/>
                </a:lnTo>
                <a:lnTo>
                  <a:pt x="138607" y="684212"/>
                </a:lnTo>
                <a:close/>
              </a:path>
              <a:path extrusionOk="0" h="767715" w="189230">
                <a:moveTo>
                  <a:pt x="139903" y="680059"/>
                </a:moveTo>
                <a:lnTo>
                  <a:pt x="138696" y="679538"/>
                </a:lnTo>
                <a:lnTo>
                  <a:pt x="139293" y="677519"/>
                </a:lnTo>
                <a:lnTo>
                  <a:pt x="137566" y="679043"/>
                </a:lnTo>
                <a:lnTo>
                  <a:pt x="136969" y="678789"/>
                </a:lnTo>
                <a:lnTo>
                  <a:pt x="137388" y="679208"/>
                </a:lnTo>
                <a:lnTo>
                  <a:pt x="133578" y="682599"/>
                </a:lnTo>
                <a:lnTo>
                  <a:pt x="137198" y="681329"/>
                </a:lnTo>
                <a:lnTo>
                  <a:pt x="137807" y="682574"/>
                </a:lnTo>
                <a:lnTo>
                  <a:pt x="138176" y="681329"/>
                </a:lnTo>
                <a:lnTo>
                  <a:pt x="138544" y="680059"/>
                </a:lnTo>
                <a:lnTo>
                  <a:pt x="139903" y="680059"/>
                </a:lnTo>
                <a:close/>
              </a:path>
              <a:path extrusionOk="0" h="767715" w="189230">
                <a:moveTo>
                  <a:pt x="140322" y="678611"/>
                </a:moveTo>
                <a:lnTo>
                  <a:pt x="139242" y="678789"/>
                </a:lnTo>
                <a:lnTo>
                  <a:pt x="140055" y="679513"/>
                </a:lnTo>
                <a:lnTo>
                  <a:pt x="140322" y="678611"/>
                </a:lnTo>
                <a:close/>
              </a:path>
              <a:path extrusionOk="0" h="767715" w="189230">
                <a:moveTo>
                  <a:pt x="140449" y="692670"/>
                </a:moveTo>
                <a:lnTo>
                  <a:pt x="138798" y="692645"/>
                </a:lnTo>
                <a:lnTo>
                  <a:pt x="134708" y="688149"/>
                </a:lnTo>
                <a:lnTo>
                  <a:pt x="136182" y="692924"/>
                </a:lnTo>
                <a:lnTo>
                  <a:pt x="137807" y="692950"/>
                </a:lnTo>
                <a:lnTo>
                  <a:pt x="140004" y="696468"/>
                </a:lnTo>
                <a:lnTo>
                  <a:pt x="140449" y="692670"/>
                </a:lnTo>
                <a:close/>
              </a:path>
              <a:path extrusionOk="0" h="767715" w="189230">
                <a:moveTo>
                  <a:pt x="144233" y="632498"/>
                </a:moveTo>
                <a:lnTo>
                  <a:pt x="134772" y="633603"/>
                </a:lnTo>
                <a:lnTo>
                  <a:pt x="135051" y="634568"/>
                </a:lnTo>
                <a:lnTo>
                  <a:pt x="144233" y="632498"/>
                </a:lnTo>
                <a:close/>
              </a:path>
              <a:path extrusionOk="0" h="767715" w="189230">
                <a:moveTo>
                  <a:pt x="147434" y="700963"/>
                </a:moveTo>
                <a:lnTo>
                  <a:pt x="141808" y="702183"/>
                </a:lnTo>
                <a:lnTo>
                  <a:pt x="144424" y="703478"/>
                </a:lnTo>
                <a:lnTo>
                  <a:pt x="145084" y="702208"/>
                </a:lnTo>
                <a:lnTo>
                  <a:pt x="146075" y="701903"/>
                </a:lnTo>
                <a:lnTo>
                  <a:pt x="147434" y="700963"/>
                </a:lnTo>
                <a:close/>
              </a:path>
              <a:path extrusionOk="0" h="767715" w="189230">
                <a:moveTo>
                  <a:pt x="147828" y="686409"/>
                </a:moveTo>
                <a:lnTo>
                  <a:pt x="140055" y="679513"/>
                </a:lnTo>
                <a:lnTo>
                  <a:pt x="139903" y="680059"/>
                </a:lnTo>
                <a:lnTo>
                  <a:pt x="140512" y="680059"/>
                </a:lnTo>
                <a:lnTo>
                  <a:pt x="141122" y="681329"/>
                </a:lnTo>
                <a:lnTo>
                  <a:pt x="138607" y="684212"/>
                </a:lnTo>
                <a:lnTo>
                  <a:pt x="139674" y="686409"/>
                </a:lnTo>
                <a:lnTo>
                  <a:pt x="142544" y="687679"/>
                </a:lnTo>
                <a:lnTo>
                  <a:pt x="147828" y="686409"/>
                </a:lnTo>
                <a:close/>
              </a:path>
              <a:path extrusionOk="0" h="767715" w="189230">
                <a:moveTo>
                  <a:pt x="148983" y="582269"/>
                </a:moveTo>
                <a:lnTo>
                  <a:pt x="148615" y="582269"/>
                </a:lnTo>
                <a:lnTo>
                  <a:pt x="148348" y="583539"/>
                </a:lnTo>
                <a:lnTo>
                  <a:pt x="148983" y="582269"/>
                </a:lnTo>
                <a:close/>
              </a:path>
              <a:path extrusionOk="0" h="767715" w="189230">
                <a:moveTo>
                  <a:pt x="150164" y="580999"/>
                </a:moveTo>
                <a:lnTo>
                  <a:pt x="149288" y="582269"/>
                </a:lnTo>
                <a:lnTo>
                  <a:pt x="149669" y="582269"/>
                </a:lnTo>
                <a:lnTo>
                  <a:pt x="150164" y="580999"/>
                </a:lnTo>
                <a:close/>
              </a:path>
              <a:path extrusionOk="0" h="767715" w="189230">
                <a:moveTo>
                  <a:pt x="153035" y="697839"/>
                </a:moveTo>
                <a:lnTo>
                  <a:pt x="152019" y="699109"/>
                </a:lnTo>
                <a:lnTo>
                  <a:pt x="152488" y="699731"/>
                </a:lnTo>
                <a:lnTo>
                  <a:pt x="153035" y="697839"/>
                </a:lnTo>
                <a:close/>
              </a:path>
              <a:path extrusionOk="0" h="767715" w="189230">
                <a:moveTo>
                  <a:pt x="153873" y="606285"/>
                </a:moveTo>
                <a:lnTo>
                  <a:pt x="153187" y="608672"/>
                </a:lnTo>
                <a:lnTo>
                  <a:pt x="153809" y="607669"/>
                </a:lnTo>
                <a:lnTo>
                  <a:pt x="153873" y="606285"/>
                </a:lnTo>
                <a:close/>
              </a:path>
              <a:path extrusionOk="0" h="767715" w="189230">
                <a:moveTo>
                  <a:pt x="153974" y="689051"/>
                </a:moveTo>
                <a:lnTo>
                  <a:pt x="151815" y="685571"/>
                </a:lnTo>
                <a:lnTo>
                  <a:pt x="150164" y="685520"/>
                </a:lnTo>
                <a:lnTo>
                  <a:pt x="149479" y="686790"/>
                </a:lnTo>
                <a:lnTo>
                  <a:pt x="150418" y="688060"/>
                </a:lnTo>
                <a:lnTo>
                  <a:pt x="151688" y="688721"/>
                </a:lnTo>
                <a:lnTo>
                  <a:pt x="152628" y="689991"/>
                </a:lnTo>
                <a:lnTo>
                  <a:pt x="153974" y="689051"/>
                </a:lnTo>
                <a:close/>
              </a:path>
              <a:path extrusionOk="0" h="767715" w="189230">
                <a:moveTo>
                  <a:pt x="157962" y="690460"/>
                </a:moveTo>
                <a:lnTo>
                  <a:pt x="157835" y="690219"/>
                </a:lnTo>
                <a:lnTo>
                  <a:pt x="156540" y="690219"/>
                </a:lnTo>
                <a:lnTo>
                  <a:pt x="157962" y="690460"/>
                </a:lnTo>
                <a:close/>
              </a:path>
              <a:path extrusionOk="0" h="767715" w="189230">
                <a:moveTo>
                  <a:pt x="161645" y="738708"/>
                </a:moveTo>
                <a:lnTo>
                  <a:pt x="161315" y="736193"/>
                </a:lnTo>
                <a:lnTo>
                  <a:pt x="161010" y="739978"/>
                </a:lnTo>
                <a:lnTo>
                  <a:pt x="161645" y="738708"/>
                </a:lnTo>
                <a:close/>
              </a:path>
              <a:path extrusionOk="0" h="767715" w="189230">
                <a:moveTo>
                  <a:pt x="163766" y="730719"/>
                </a:moveTo>
                <a:lnTo>
                  <a:pt x="163334" y="728560"/>
                </a:lnTo>
                <a:lnTo>
                  <a:pt x="163626" y="725995"/>
                </a:lnTo>
                <a:lnTo>
                  <a:pt x="162331" y="726427"/>
                </a:lnTo>
                <a:lnTo>
                  <a:pt x="162001" y="730211"/>
                </a:lnTo>
                <a:lnTo>
                  <a:pt x="162725" y="729945"/>
                </a:lnTo>
                <a:lnTo>
                  <a:pt x="163296" y="730275"/>
                </a:lnTo>
                <a:lnTo>
                  <a:pt x="163766" y="730719"/>
                </a:lnTo>
                <a:close/>
              </a:path>
              <a:path extrusionOk="0" h="767715" w="189230">
                <a:moveTo>
                  <a:pt x="165239" y="733310"/>
                </a:moveTo>
                <a:lnTo>
                  <a:pt x="165036" y="732713"/>
                </a:lnTo>
                <a:lnTo>
                  <a:pt x="164541" y="731469"/>
                </a:lnTo>
                <a:lnTo>
                  <a:pt x="163766" y="730719"/>
                </a:lnTo>
                <a:lnTo>
                  <a:pt x="163969" y="731850"/>
                </a:lnTo>
                <a:lnTo>
                  <a:pt x="164350" y="732878"/>
                </a:lnTo>
                <a:lnTo>
                  <a:pt x="165239" y="733310"/>
                </a:lnTo>
                <a:close/>
              </a:path>
              <a:path extrusionOk="0" h="767715" w="189230">
                <a:moveTo>
                  <a:pt x="167855" y="742327"/>
                </a:moveTo>
                <a:lnTo>
                  <a:pt x="163957" y="742111"/>
                </a:lnTo>
                <a:lnTo>
                  <a:pt x="163626" y="744321"/>
                </a:lnTo>
                <a:lnTo>
                  <a:pt x="167855" y="742327"/>
                </a:lnTo>
                <a:close/>
              </a:path>
              <a:path extrusionOk="0" h="767715" w="189230">
                <a:moveTo>
                  <a:pt x="172212" y="729589"/>
                </a:moveTo>
                <a:lnTo>
                  <a:pt x="171297" y="729589"/>
                </a:lnTo>
                <a:lnTo>
                  <a:pt x="171043" y="730631"/>
                </a:lnTo>
                <a:lnTo>
                  <a:pt x="172212" y="729589"/>
                </a:lnTo>
                <a:close/>
              </a:path>
              <a:path extrusionOk="0" h="767715" w="189230">
                <a:moveTo>
                  <a:pt x="172567" y="766965"/>
                </a:moveTo>
                <a:lnTo>
                  <a:pt x="171856" y="765111"/>
                </a:lnTo>
                <a:lnTo>
                  <a:pt x="169862" y="764273"/>
                </a:lnTo>
                <a:lnTo>
                  <a:pt x="169595" y="766483"/>
                </a:lnTo>
                <a:lnTo>
                  <a:pt x="170256" y="766762"/>
                </a:lnTo>
                <a:lnTo>
                  <a:pt x="169951" y="767422"/>
                </a:lnTo>
                <a:lnTo>
                  <a:pt x="170611" y="767702"/>
                </a:lnTo>
                <a:lnTo>
                  <a:pt x="172567" y="766965"/>
                </a:lnTo>
                <a:close/>
              </a:path>
              <a:path extrusionOk="0" h="767715" w="189230">
                <a:moveTo>
                  <a:pt x="177507" y="746163"/>
                </a:moveTo>
                <a:lnTo>
                  <a:pt x="175628" y="745566"/>
                </a:lnTo>
                <a:lnTo>
                  <a:pt x="174777" y="744537"/>
                </a:lnTo>
                <a:lnTo>
                  <a:pt x="175133" y="745147"/>
                </a:lnTo>
                <a:lnTo>
                  <a:pt x="175412" y="745782"/>
                </a:lnTo>
                <a:lnTo>
                  <a:pt x="175412" y="746480"/>
                </a:lnTo>
                <a:lnTo>
                  <a:pt x="177507" y="746163"/>
                </a:lnTo>
                <a:close/>
              </a:path>
              <a:path extrusionOk="0" h="767715" w="189230">
                <a:moveTo>
                  <a:pt x="179641" y="742911"/>
                </a:moveTo>
                <a:lnTo>
                  <a:pt x="177317" y="741133"/>
                </a:lnTo>
                <a:lnTo>
                  <a:pt x="175031" y="739317"/>
                </a:lnTo>
                <a:lnTo>
                  <a:pt x="171500" y="740562"/>
                </a:lnTo>
                <a:lnTo>
                  <a:pt x="173240" y="742137"/>
                </a:lnTo>
                <a:lnTo>
                  <a:pt x="174510" y="744093"/>
                </a:lnTo>
                <a:lnTo>
                  <a:pt x="174472" y="743953"/>
                </a:lnTo>
                <a:lnTo>
                  <a:pt x="174396" y="743826"/>
                </a:lnTo>
                <a:lnTo>
                  <a:pt x="174421" y="743686"/>
                </a:lnTo>
                <a:lnTo>
                  <a:pt x="179641" y="742911"/>
                </a:lnTo>
                <a:close/>
              </a:path>
              <a:path extrusionOk="0" h="767715" w="189230">
                <a:moveTo>
                  <a:pt x="184365" y="741349"/>
                </a:moveTo>
                <a:lnTo>
                  <a:pt x="183337" y="742289"/>
                </a:lnTo>
                <a:lnTo>
                  <a:pt x="184277" y="741870"/>
                </a:lnTo>
                <a:lnTo>
                  <a:pt x="184365" y="741349"/>
                </a:lnTo>
                <a:close/>
              </a:path>
              <a:path extrusionOk="0" h="767715" w="189230">
                <a:moveTo>
                  <a:pt x="187998" y="731862"/>
                </a:moveTo>
                <a:lnTo>
                  <a:pt x="186613" y="729919"/>
                </a:lnTo>
                <a:lnTo>
                  <a:pt x="187223" y="731304"/>
                </a:lnTo>
                <a:lnTo>
                  <a:pt x="186423" y="732091"/>
                </a:lnTo>
                <a:lnTo>
                  <a:pt x="185928" y="733005"/>
                </a:lnTo>
                <a:lnTo>
                  <a:pt x="186918" y="732675"/>
                </a:lnTo>
                <a:lnTo>
                  <a:pt x="187998" y="731862"/>
                </a:lnTo>
                <a:close/>
              </a:path>
              <a:path extrusionOk="0" h="767715" w="189230">
                <a:moveTo>
                  <a:pt x="188544" y="732624"/>
                </a:moveTo>
                <a:lnTo>
                  <a:pt x="188214" y="731710"/>
                </a:lnTo>
                <a:lnTo>
                  <a:pt x="187998" y="731862"/>
                </a:lnTo>
                <a:lnTo>
                  <a:pt x="188544" y="732624"/>
                </a:lnTo>
                <a:close/>
              </a:path>
              <a:path extrusionOk="0" h="767715" w="189230">
                <a:moveTo>
                  <a:pt x="188874" y="737209"/>
                </a:moveTo>
                <a:lnTo>
                  <a:pt x="185343" y="738479"/>
                </a:lnTo>
                <a:lnTo>
                  <a:pt x="184073" y="734669"/>
                </a:lnTo>
                <a:lnTo>
                  <a:pt x="182803" y="732129"/>
                </a:lnTo>
                <a:lnTo>
                  <a:pt x="179298" y="733399"/>
                </a:lnTo>
                <a:lnTo>
                  <a:pt x="185839" y="728319"/>
                </a:lnTo>
                <a:lnTo>
                  <a:pt x="181063" y="728319"/>
                </a:lnTo>
                <a:lnTo>
                  <a:pt x="184226" y="724509"/>
                </a:lnTo>
                <a:lnTo>
                  <a:pt x="186334" y="721969"/>
                </a:lnTo>
                <a:lnTo>
                  <a:pt x="184569" y="723239"/>
                </a:lnTo>
                <a:lnTo>
                  <a:pt x="183222" y="724509"/>
                </a:lnTo>
                <a:lnTo>
                  <a:pt x="183235" y="723239"/>
                </a:lnTo>
                <a:lnTo>
                  <a:pt x="183248" y="720699"/>
                </a:lnTo>
                <a:lnTo>
                  <a:pt x="181343" y="720699"/>
                </a:lnTo>
                <a:lnTo>
                  <a:pt x="180746" y="721969"/>
                </a:lnTo>
                <a:lnTo>
                  <a:pt x="179946" y="723239"/>
                </a:lnTo>
                <a:lnTo>
                  <a:pt x="174447" y="723239"/>
                </a:lnTo>
                <a:lnTo>
                  <a:pt x="174142" y="721969"/>
                </a:lnTo>
                <a:lnTo>
                  <a:pt x="173228" y="718159"/>
                </a:lnTo>
                <a:lnTo>
                  <a:pt x="170611" y="716889"/>
                </a:lnTo>
                <a:lnTo>
                  <a:pt x="170992" y="714349"/>
                </a:lnTo>
                <a:lnTo>
                  <a:pt x="172897" y="716889"/>
                </a:lnTo>
                <a:lnTo>
                  <a:pt x="174561" y="715619"/>
                </a:lnTo>
                <a:lnTo>
                  <a:pt x="172605" y="714349"/>
                </a:lnTo>
                <a:lnTo>
                  <a:pt x="170662" y="713079"/>
                </a:lnTo>
                <a:lnTo>
                  <a:pt x="174612" y="711809"/>
                </a:lnTo>
                <a:lnTo>
                  <a:pt x="175031" y="710285"/>
                </a:lnTo>
                <a:lnTo>
                  <a:pt x="178612" y="714883"/>
                </a:lnTo>
                <a:lnTo>
                  <a:pt x="177927" y="716140"/>
                </a:lnTo>
                <a:lnTo>
                  <a:pt x="183413" y="714324"/>
                </a:lnTo>
                <a:lnTo>
                  <a:pt x="182067" y="715289"/>
                </a:lnTo>
                <a:lnTo>
                  <a:pt x="186969" y="715238"/>
                </a:lnTo>
                <a:lnTo>
                  <a:pt x="175082" y="710095"/>
                </a:lnTo>
                <a:lnTo>
                  <a:pt x="175310" y="709269"/>
                </a:lnTo>
                <a:lnTo>
                  <a:pt x="175971" y="709269"/>
                </a:lnTo>
                <a:lnTo>
                  <a:pt x="176542" y="707999"/>
                </a:lnTo>
                <a:lnTo>
                  <a:pt x="175666" y="707999"/>
                </a:lnTo>
                <a:lnTo>
                  <a:pt x="176022" y="706729"/>
                </a:lnTo>
                <a:lnTo>
                  <a:pt x="179552" y="710539"/>
                </a:lnTo>
                <a:lnTo>
                  <a:pt x="178676" y="706729"/>
                </a:lnTo>
                <a:lnTo>
                  <a:pt x="179781" y="704189"/>
                </a:lnTo>
                <a:lnTo>
                  <a:pt x="180327" y="702919"/>
                </a:lnTo>
                <a:lnTo>
                  <a:pt x="180378" y="700379"/>
                </a:lnTo>
                <a:lnTo>
                  <a:pt x="180403" y="699109"/>
                </a:lnTo>
                <a:lnTo>
                  <a:pt x="178181" y="697839"/>
                </a:lnTo>
                <a:lnTo>
                  <a:pt x="178587" y="695299"/>
                </a:lnTo>
                <a:lnTo>
                  <a:pt x="176237" y="694817"/>
                </a:lnTo>
                <a:lnTo>
                  <a:pt x="176237" y="700379"/>
                </a:lnTo>
                <a:lnTo>
                  <a:pt x="175768" y="701649"/>
                </a:lnTo>
                <a:lnTo>
                  <a:pt x="175361" y="704189"/>
                </a:lnTo>
                <a:lnTo>
                  <a:pt x="175272" y="702919"/>
                </a:lnTo>
                <a:lnTo>
                  <a:pt x="175107" y="702919"/>
                </a:lnTo>
                <a:lnTo>
                  <a:pt x="176237" y="700379"/>
                </a:lnTo>
                <a:lnTo>
                  <a:pt x="176237" y="694817"/>
                </a:lnTo>
                <a:lnTo>
                  <a:pt x="175729" y="694702"/>
                </a:lnTo>
                <a:lnTo>
                  <a:pt x="175298" y="694029"/>
                </a:lnTo>
                <a:lnTo>
                  <a:pt x="173672" y="691489"/>
                </a:lnTo>
                <a:lnTo>
                  <a:pt x="172046" y="688949"/>
                </a:lnTo>
                <a:lnTo>
                  <a:pt x="173037" y="688949"/>
                </a:lnTo>
                <a:lnTo>
                  <a:pt x="171157" y="683869"/>
                </a:lnTo>
                <a:lnTo>
                  <a:pt x="168440" y="678789"/>
                </a:lnTo>
                <a:lnTo>
                  <a:pt x="168071" y="677519"/>
                </a:lnTo>
                <a:lnTo>
                  <a:pt x="166966" y="673709"/>
                </a:lnTo>
                <a:lnTo>
                  <a:pt x="168821" y="667359"/>
                </a:lnTo>
                <a:lnTo>
                  <a:pt x="167322" y="666089"/>
                </a:lnTo>
                <a:lnTo>
                  <a:pt x="165557" y="663549"/>
                </a:lnTo>
                <a:lnTo>
                  <a:pt x="165887" y="659739"/>
                </a:lnTo>
                <a:lnTo>
                  <a:pt x="169240" y="658469"/>
                </a:lnTo>
                <a:lnTo>
                  <a:pt x="167386" y="655929"/>
                </a:lnTo>
                <a:lnTo>
                  <a:pt x="170167" y="650849"/>
                </a:lnTo>
                <a:lnTo>
                  <a:pt x="170865" y="649579"/>
                </a:lnTo>
                <a:lnTo>
                  <a:pt x="166966" y="649579"/>
                </a:lnTo>
                <a:lnTo>
                  <a:pt x="170535" y="644499"/>
                </a:lnTo>
                <a:lnTo>
                  <a:pt x="169887" y="639419"/>
                </a:lnTo>
                <a:lnTo>
                  <a:pt x="167728" y="634339"/>
                </a:lnTo>
                <a:lnTo>
                  <a:pt x="166979" y="630529"/>
                </a:lnTo>
                <a:lnTo>
                  <a:pt x="166725" y="629259"/>
                </a:lnTo>
                <a:lnTo>
                  <a:pt x="162090" y="630529"/>
                </a:lnTo>
                <a:lnTo>
                  <a:pt x="161645" y="626719"/>
                </a:lnTo>
                <a:lnTo>
                  <a:pt x="160655" y="625449"/>
                </a:lnTo>
                <a:lnTo>
                  <a:pt x="159664" y="624179"/>
                </a:lnTo>
                <a:lnTo>
                  <a:pt x="157848" y="621639"/>
                </a:lnTo>
                <a:lnTo>
                  <a:pt x="156933" y="620369"/>
                </a:lnTo>
                <a:lnTo>
                  <a:pt x="152946" y="621639"/>
                </a:lnTo>
                <a:lnTo>
                  <a:pt x="148844" y="617829"/>
                </a:lnTo>
                <a:lnTo>
                  <a:pt x="153885" y="611479"/>
                </a:lnTo>
                <a:lnTo>
                  <a:pt x="153250" y="608939"/>
                </a:lnTo>
                <a:lnTo>
                  <a:pt x="153200" y="608761"/>
                </a:lnTo>
                <a:lnTo>
                  <a:pt x="153098" y="608939"/>
                </a:lnTo>
                <a:lnTo>
                  <a:pt x="153187" y="608672"/>
                </a:lnTo>
                <a:lnTo>
                  <a:pt x="152615" y="606399"/>
                </a:lnTo>
                <a:lnTo>
                  <a:pt x="152298" y="605129"/>
                </a:lnTo>
                <a:lnTo>
                  <a:pt x="153924" y="605129"/>
                </a:lnTo>
                <a:lnTo>
                  <a:pt x="153873" y="606285"/>
                </a:lnTo>
                <a:lnTo>
                  <a:pt x="154216" y="605129"/>
                </a:lnTo>
                <a:lnTo>
                  <a:pt x="154952" y="602589"/>
                </a:lnTo>
                <a:lnTo>
                  <a:pt x="151879" y="597509"/>
                </a:lnTo>
                <a:lnTo>
                  <a:pt x="148361" y="592429"/>
                </a:lnTo>
                <a:lnTo>
                  <a:pt x="148920" y="587349"/>
                </a:lnTo>
                <a:lnTo>
                  <a:pt x="147129" y="586079"/>
                </a:lnTo>
                <a:lnTo>
                  <a:pt x="147408" y="584809"/>
                </a:lnTo>
                <a:lnTo>
                  <a:pt x="148209" y="583539"/>
                </a:lnTo>
                <a:lnTo>
                  <a:pt x="148348" y="583539"/>
                </a:lnTo>
                <a:lnTo>
                  <a:pt x="148018" y="582269"/>
                </a:lnTo>
                <a:lnTo>
                  <a:pt x="147586" y="580999"/>
                </a:lnTo>
                <a:lnTo>
                  <a:pt x="147154" y="579729"/>
                </a:lnTo>
                <a:lnTo>
                  <a:pt x="145783" y="578459"/>
                </a:lnTo>
                <a:lnTo>
                  <a:pt x="149999" y="577189"/>
                </a:lnTo>
                <a:lnTo>
                  <a:pt x="149783" y="575919"/>
                </a:lnTo>
                <a:lnTo>
                  <a:pt x="151053" y="574649"/>
                </a:lnTo>
                <a:lnTo>
                  <a:pt x="147459" y="575919"/>
                </a:lnTo>
                <a:lnTo>
                  <a:pt x="144348" y="577189"/>
                </a:lnTo>
                <a:lnTo>
                  <a:pt x="143459" y="575919"/>
                </a:lnTo>
                <a:lnTo>
                  <a:pt x="142443" y="575919"/>
                </a:lnTo>
                <a:lnTo>
                  <a:pt x="141274" y="574649"/>
                </a:lnTo>
                <a:lnTo>
                  <a:pt x="148018" y="572109"/>
                </a:lnTo>
                <a:lnTo>
                  <a:pt x="137972" y="570839"/>
                </a:lnTo>
                <a:lnTo>
                  <a:pt x="140347" y="569569"/>
                </a:lnTo>
                <a:lnTo>
                  <a:pt x="145110" y="567029"/>
                </a:lnTo>
                <a:lnTo>
                  <a:pt x="141198" y="567029"/>
                </a:lnTo>
                <a:lnTo>
                  <a:pt x="140589" y="559409"/>
                </a:lnTo>
                <a:lnTo>
                  <a:pt x="134327" y="559409"/>
                </a:lnTo>
                <a:lnTo>
                  <a:pt x="133692" y="559409"/>
                </a:lnTo>
                <a:lnTo>
                  <a:pt x="134073" y="558139"/>
                </a:lnTo>
                <a:lnTo>
                  <a:pt x="134327" y="559409"/>
                </a:lnTo>
                <a:lnTo>
                  <a:pt x="134569" y="558139"/>
                </a:lnTo>
                <a:lnTo>
                  <a:pt x="134797" y="556869"/>
                </a:lnTo>
                <a:lnTo>
                  <a:pt x="135293" y="555599"/>
                </a:lnTo>
                <a:lnTo>
                  <a:pt x="132778" y="554329"/>
                </a:lnTo>
                <a:lnTo>
                  <a:pt x="138163" y="551789"/>
                </a:lnTo>
                <a:lnTo>
                  <a:pt x="129857" y="549249"/>
                </a:lnTo>
                <a:lnTo>
                  <a:pt x="132727" y="545439"/>
                </a:lnTo>
                <a:lnTo>
                  <a:pt x="134493" y="544169"/>
                </a:lnTo>
                <a:lnTo>
                  <a:pt x="139268" y="545439"/>
                </a:lnTo>
                <a:lnTo>
                  <a:pt x="137325" y="544169"/>
                </a:lnTo>
                <a:lnTo>
                  <a:pt x="131483" y="540359"/>
                </a:lnTo>
                <a:lnTo>
                  <a:pt x="135788" y="541629"/>
                </a:lnTo>
                <a:lnTo>
                  <a:pt x="133896" y="540359"/>
                </a:lnTo>
                <a:lnTo>
                  <a:pt x="128231" y="536549"/>
                </a:lnTo>
                <a:lnTo>
                  <a:pt x="131876" y="536549"/>
                </a:lnTo>
                <a:lnTo>
                  <a:pt x="131368" y="535279"/>
                </a:lnTo>
                <a:lnTo>
                  <a:pt x="125971" y="532739"/>
                </a:lnTo>
                <a:lnTo>
                  <a:pt x="128701" y="530199"/>
                </a:lnTo>
                <a:lnTo>
                  <a:pt x="130797" y="525119"/>
                </a:lnTo>
                <a:lnTo>
                  <a:pt x="130657" y="523849"/>
                </a:lnTo>
                <a:lnTo>
                  <a:pt x="129857" y="516229"/>
                </a:lnTo>
                <a:lnTo>
                  <a:pt x="128524" y="506069"/>
                </a:lnTo>
                <a:lnTo>
                  <a:pt x="129095" y="499719"/>
                </a:lnTo>
                <a:lnTo>
                  <a:pt x="129324" y="497179"/>
                </a:lnTo>
                <a:lnTo>
                  <a:pt x="129438" y="495909"/>
                </a:lnTo>
                <a:lnTo>
                  <a:pt x="125628" y="497179"/>
                </a:lnTo>
                <a:lnTo>
                  <a:pt x="126428" y="494639"/>
                </a:lnTo>
                <a:lnTo>
                  <a:pt x="127558" y="492099"/>
                </a:lnTo>
                <a:lnTo>
                  <a:pt x="124726" y="490829"/>
                </a:lnTo>
                <a:lnTo>
                  <a:pt x="127063" y="489559"/>
                </a:lnTo>
                <a:lnTo>
                  <a:pt x="128066" y="488289"/>
                </a:lnTo>
                <a:lnTo>
                  <a:pt x="130657" y="489559"/>
                </a:lnTo>
                <a:lnTo>
                  <a:pt x="129717" y="488289"/>
                </a:lnTo>
                <a:lnTo>
                  <a:pt x="126911" y="484479"/>
                </a:lnTo>
                <a:lnTo>
                  <a:pt x="132727" y="480669"/>
                </a:lnTo>
                <a:lnTo>
                  <a:pt x="125006" y="478129"/>
                </a:lnTo>
                <a:lnTo>
                  <a:pt x="127368" y="476859"/>
                </a:lnTo>
                <a:lnTo>
                  <a:pt x="128917" y="478129"/>
                </a:lnTo>
                <a:lnTo>
                  <a:pt x="130251" y="476859"/>
                </a:lnTo>
                <a:lnTo>
                  <a:pt x="127711" y="475589"/>
                </a:lnTo>
                <a:lnTo>
                  <a:pt x="129057" y="474319"/>
                </a:lnTo>
                <a:lnTo>
                  <a:pt x="130416" y="474319"/>
                </a:lnTo>
                <a:lnTo>
                  <a:pt x="131318" y="475589"/>
                </a:lnTo>
                <a:lnTo>
                  <a:pt x="132613" y="475589"/>
                </a:lnTo>
                <a:lnTo>
                  <a:pt x="132194" y="474319"/>
                </a:lnTo>
                <a:lnTo>
                  <a:pt x="130937" y="470509"/>
                </a:lnTo>
                <a:lnTo>
                  <a:pt x="123151" y="471779"/>
                </a:lnTo>
                <a:lnTo>
                  <a:pt x="115874" y="473049"/>
                </a:lnTo>
                <a:lnTo>
                  <a:pt x="118656" y="469239"/>
                </a:lnTo>
                <a:lnTo>
                  <a:pt x="117856" y="467969"/>
                </a:lnTo>
                <a:lnTo>
                  <a:pt x="112687" y="466699"/>
                </a:lnTo>
                <a:lnTo>
                  <a:pt x="114795" y="465429"/>
                </a:lnTo>
                <a:lnTo>
                  <a:pt x="116890" y="462889"/>
                </a:lnTo>
                <a:lnTo>
                  <a:pt x="118516" y="466699"/>
                </a:lnTo>
                <a:lnTo>
                  <a:pt x="118516" y="462889"/>
                </a:lnTo>
                <a:lnTo>
                  <a:pt x="118986" y="456539"/>
                </a:lnTo>
                <a:lnTo>
                  <a:pt x="119176" y="453999"/>
                </a:lnTo>
                <a:lnTo>
                  <a:pt x="119265" y="452729"/>
                </a:lnTo>
                <a:lnTo>
                  <a:pt x="113487" y="453999"/>
                </a:lnTo>
                <a:lnTo>
                  <a:pt x="114795" y="452729"/>
                </a:lnTo>
                <a:lnTo>
                  <a:pt x="113271" y="451459"/>
                </a:lnTo>
                <a:lnTo>
                  <a:pt x="112496" y="451459"/>
                </a:lnTo>
                <a:lnTo>
                  <a:pt x="111861" y="446379"/>
                </a:lnTo>
                <a:lnTo>
                  <a:pt x="112280" y="446379"/>
                </a:lnTo>
                <a:lnTo>
                  <a:pt x="111150" y="442569"/>
                </a:lnTo>
                <a:lnTo>
                  <a:pt x="110769" y="441299"/>
                </a:lnTo>
                <a:lnTo>
                  <a:pt x="110096" y="442569"/>
                </a:lnTo>
                <a:lnTo>
                  <a:pt x="102730" y="442569"/>
                </a:lnTo>
                <a:lnTo>
                  <a:pt x="107734" y="440029"/>
                </a:lnTo>
                <a:lnTo>
                  <a:pt x="106095" y="436219"/>
                </a:lnTo>
                <a:lnTo>
                  <a:pt x="106845" y="436219"/>
                </a:lnTo>
                <a:lnTo>
                  <a:pt x="107797" y="431139"/>
                </a:lnTo>
                <a:lnTo>
                  <a:pt x="107022" y="429869"/>
                </a:lnTo>
                <a:lnTo>
                  <a:pt x="106413" y="428599"/>
                </a:lnTo>
                <a:lnTo>
                  <a:pt x="107518" y="424789"/>
                </a:lnTo>
                <a:lnTo>
                  <a:pt x="107886" y="423519"/>
                </a:lnTo>
                <a:lnTo>
                  <a:pt x="103619" y="424789"/>
                </a:lnTo>
                <a:lnTo>
                  <a:pt x="100203" y="423519"/>
                </a:lnTo>
                <a:lnTo>
                  <a:pt x="101587" y="420979"/>
                </a:lnTo>
                <a:lnTo>
                  <a:pt x="103924" y="415899"/>
                </a:lnTo>
                <a:lnTo>
                  <a:pt x="103733" y="414629"/>
                </a:lnTo>
                <a:lnTo>
                  <a:pt x="103339" y="412089"/>
                </a:lnTo>
                <a:lnTo>
                  <a:pt x="101180" y="414629"/>
                </a:lnTo>
                <a:lnTo>
                  <a:pt x="97510" y="413359"/>
                </a:lnTo>
                <a:lnTo>
                  <a:pt x="112560" y="405739"/>
                </a:lnTo>
                <a:lnTo>
                  <a:pt x="113245" y="401929"/>
                </a:lnTo>
                <a:lnTo>
                  <a:pt x="113957" y="401929"/>
                </a:lnTo>
                <a:lnTo>
                  <a:pt x="114706" y="403199"/>
                </a:lnTo>
                <a:lnTo>
                  <a:pt x="115455" y="403199"/>
                </a:lnTo>
                <a:lnTo>
                  <a:pt x="115874" y="401929"/>
                </a:lnTo>
                <a:lnTo>
                  <a:pt x="116306" y="400659"/>
                </a:lnTo>
                <a:lnTo>
                  <a:pt x="110159" y="400659"/>
                </a:lnTo>
                <a:lnTo>
                  <a:pt x="107340" y="399389"/>
                </a:lnTo>
                <a:lnTo>
                  <a:pt x="110236" y="398119"/>
                </a:lnTo>
                <a:lnTo>
                  <a:pt x="115392" y="399389"/>
                </a:lnTo>
                <a:lnTo>
                  <a:pt x="115366" y="398119"/>
                </a:lnTo>
                <a:lnTo>
                  <a:pt x="115316" y="395579"/>
                </a:lnTo>
                <a:lnTo>
                  <a:pt x="117500" y="393039"/>
                </a:lnTo>
                <a:lnTo>
                  <a:pt x="114706" y="391769"/>
                </a:lnTo>
                <a:lnTo>
                  <a:pt x="103505" y="386689"/>
                </a:lnTo>
                <a:lnTo>
                  <a:pt x="106032" y="384149"/>
                </a:lnTo>
                <a:lnTo>
                  <a:pt x="108559" y="381609"/>
                </a:lnTo>
                <a:lnTo>
                  <a:pt x="104190" y="384149"/>
                </a:lnTo>
                <a:lnTo>
                  <a:pt x="101981" y="382879"/>
                </a:lnTo>
                <a:lnTo>
                  <a:pt x="100444" y="379069"/>
                </a:lnTo>
                <a:lnTo>
                  <a:pt x="107683" y="372719"/>
                </a:lnTo>
                <a:lnTo>
                  <a:pt x="109131" y="371449"/>
                </a:lnTo>
                <a:lnTo>
                  <a:pt x="101053" y="368909"/>
                </a:lnTo>
                <a:lnTo>
                  <a:pt x="102235" y="368909"/>
                </a:lnTo>
                <a:lnTo>
                  <a:pt x="102819" y="367639"/>
                </a:lnTo>
                <a:lnTo>
                  <a:pt x="100418" y="366369"/>
                </a:lnTo>
                <a:lnTo>
                  <a:pt x="99021" y="362559"/>
                </a:lnTo>
                <a:lnTo>
                  <a:pt x="98094" y="360019"/>
                </a:lnTo>
                <a:lnTo>
                  <a:pt x="93738" y="358749"/>
                </a:lnTo>
                <a:lnTo>
                  <a:pt x="98526" y="353669"/>
                </a:lnTo>
                <a:lnTo>
                  <a:pt x="96520" y="349859"/>
                </a:lnTo>
                <a:lnTo>
                  <a:pt x="95846" y="348589"/>
                </a:lnTo>
                <a:lnTo>
                  <a:pt x="93027" y="343509"/>
                </a:lnTo>
                <a:lnTo>
                  <a:pt x="97409" y="340969"/>
                </a:lnTo>
                <a:lnTo>
                  <a:pt x="96786" y="338429"/>
                </a:lnTo>
                <a:lnTo>
                  <a:pt x="95250" y="332079"/>
                </a:lnTo>
                <a:lnTo>
                  <a:pt x="96710" y="332079"/>
                </a:lnTo>
                <a:lnTo>
                  <a:pt x="96710" y="326999"/>
                </a:lnTo>
                <a:lnTo>
                  <a:pt x="93052" y="325729"/>
                </a:lnTo>
                <a:lnTo>
                  <a:pt x="89382" y="323189"/>
                </a:lnTo>
                <a:lnTo>
                  <a:pt x="90119" y="321919"/>
                </a:lnTo>
                <a:lnTo>
                  <a:pt x="91579" y="323189"/>
                </a:lnTo>
                <a:lnTo>
                  <a:pt x="92329" y="323189"/>
                </a:lnTo>
                <a:lnTo>
                  <a:pt x="92532" y="321919"/>
                </a:lnTo>
                <a:lnTo>
                  <a:pt x="93789" y="314299"/>
                </a:lnTo>
                <a:lnTo>
                  <a:pt x="93052" y="314299"/>
                </a:lnTo>
                <a:lnTo>
                  <a:pt x="85013" y="307949"/>
                </a:lnTo>
                <a:lnTo>
                  <a:pt x="89408" y="306679"/>
                </a:lnTo>
                <a:lnTo>
                  <a:pt x="88874" y="304139"/>
                </a:lnTo>
                <a:lnTo>
                  <a:pt x="90068" y="299059"/>
                </a:lnTo>
                <a:lnTo>
                  <a:pt x="90576" y="292709"/>
                </a:lnTo>
                <a:lnTo>
                  <a:pt x="89281" y="290169"/>
                </a:lnTo>
                <a:lnTo>
                  <a:pt x="87998" y="287629"/>
                </a:lnTo>
                <a:lnTo>
                  <a:pt x="90157" y="287629"/>
                </a:lnTo>
                <a:lnTo>
                  <a:pt x="89827" y="286359"/>
                </a:lnTo>
                <a:lnTo>
                  <a:pt x="88455" y="281279"/>
                </a:lnTo>
                <a:lnTo>
                  <a:pt x="88976" y="278739"/>
                </a:lnTo>
                <a:lnTo>
                  <a:pt x="89242" y="277469"/>
                </a:lnTo>
                <a:lnTo>
                  <a:pt x="89496" y="276199"/>
                </a:lnTo>
                <a:lnTo>
                  <a:pt x="90017" y="273659"/>
                </a:lnTo>
                <a:lnTo>
                  <a:pt x="89801" y="269849"/>
                </a:lnTo>
                <a:lnTo>
                  <a:pt x="89662" y="267309"/>
                </a:lnTo>
                <a:lnTo>
                  <a:pt x="87172" y="266039"/>
                </a:lnTo>
                <a:lnTo>
                  <a:pt x="82207" y="263499"/>
                </a:lnTo>
                <a:lnTo>
                  <a:pt x="77203" y="258419"/>
                </a:lnTo>
                <a:lnTo>
                  <a:pt x="77177" y="266039"/>
                </a:lnTo>
                <a:lnTo>
                  <a:pt x="69875" y="258419"/>
                </a:lnTo>
                <a:lnTo>
                  <a:pt x="67665" y="262229"/>
                </a:lnTo>
                <a:lnTo>
                  <a:pt x="66205" y="259689"/>
                </a:lnTo>
                <a:lnTo>
                  <a:pt x="71335" y="254609"/>
                </a:lnTo>
                <a:lnTo>
                  <a:pt x="72796" y="257149"/>
                </a:lnTo>
                <a:lnTo>
                  <a:pt x="72072" y="258419"/>
                </a:lnTo>
                <a:lnTo>
                  <a:pt x="77203" y="258419"/>
                </a:lnTo>
                <a:lnTo>
                  <a:pt x="80848" y="258419"/>
                </a:lnTo>
                <a:lnTo>
                  <a:pt x="78105" y="254609"/>
                </a:lnTo>
                <a:lnTo>
                  <a:pt x="73545" y="248259"/>
                </a:lnTo>
                <a:lnTo>
                  <a:pt x="79413" y="246989"/>
                </a:lnTo>
                <a:lnTo>
                  <a:pt x="78879" y="243179"/>
                </a:lnTo>
                <a:lnTo>
                  <a:pt x="78003" y="236829"/>
                </a:lnTo>
                <a:lnTo>
                  <a:pt x="77965" y="235559"/>
                </a:lnTo>
                <a:lnTo>
                  <a:pt x="77597" y="224129"/>
                </a:lnTo>
                <a:lnTo>
                  <a:pt x="77558" y="221589"/>
                </a:lnTo>
                <a:lnTo>
                  <a:pt x="77406" y="213969"/>
                </a:lnTo>
                <a:lnTo>
                  <a:pt x="76720" y="206349"/>
                </a:lnTo>
                <a:lnTo>
                  <a:pt x="76492" y="203809"/>
                </a:lnTo>
                <a:lnTo>
                  <a:pt x="70142" y="206349"/>
                </a:lnTo>
                <a:lnTo>
                  <a:pt x="69646" y="201269"/>
                </a:lnTo>
                <a:lnTo>
                  <a:pt x="70967" y="199999"/>
                </a:lnTo>
                <a:lnTo>
                  <a:pt x="74510" y="198729"/>
                </a:lnTo>
                <a:lnTo>
                  <a:pt x="70700" y="197459"/>
                </a:lnTo>
                <a:lnTo>
                  <a:pt x="69240" y="197459"/>
                </a:lnTo>
                <a:lnTo>
                  <a:pt x="70231" y="192379"/>
                </a:lnTo>
                <a:lnTo>
                  <a:pt x="69545" y="192379"/>
                </a:lnTo>
                <a:lnTo>
                  <a:pt x="69151" y="188569"/>
                </a:lnTo>
                <a:lnTo>
                  <a:pt x="70002" y="186029"/>
                </a:lnTo>
                <a:lnTo>
                  <a:pt x="70370" y="186029"/>
                </a:lnTo>
                <a:lnTo>
                  <a:pt x="68757" y="184759"/>
                </a:lnTo>
                <a:lnTo>
                  <a:pt x="71361" y="184759"/>
                </a:lnTo>
                <a:lnTo>
                  <a:pt x="70370" y="186029"/>
                </a:lnTo>
                <a:lnTo>
                  <a:pt x="73545" y="186029"/>
                </a:lnTo>
                <a:lnTo>
                  <a:pt x="73698" y="184759"/>
                </a:lnTo>
                <a:lnTo>
                  <a:pt x="72986" y="183489"/>
                </a:lnTo>
                <a:lnTo>
                  <a:pt x="72771" y="180949"/>
                </a:lnTo>
                <a:lnTo>
                  <a:pt x="72440" y="177139"/>
                </a:lnTo>
                <a:lnTo>
                  <a:pt x="67665" y="180949"/>
                </a:lnTo>
                <a:lnTo>
                  <a:pt x="66141" y="179679"/>
                </a:lnTo>
                <a:lnTo>
                  <a:pt x="64604" y="178409"/>
                </a:lnTo>
                <a:lnTo>
                  <a:pt x="66802" y="175869"/>
                </a:lnTo>
                <a:lnTo>
                  <a:pt x="61455" y="179679"/>
                </a:lnTo>
                <a:lnTo>
                  <a:pt x="64782" y="173329"/>
                </a:lnTo>
                <a:lnTo>
                  <a:pt x="64706" y="172059"/>
                </a:lnTo>
                <a:lnTo>
                  <a:pt x="64363" y="166979"/>
                </a:lnTo>
                <a:lnTo>
                  <a:pt x="64198" y="164439"/>
                </a:lnTo>
                <a:lnTo>
                  <a:pt x="63906" y="163169"/>
                </a:lnTo>
                <a:lnTo>
                  <a:pt x="62471" y="156819"/>
                </a:lnTo>
                <a:lnTo>
                  <a:pt x="62445" y="153009"/>
                </a:lnTo>
                <a:lnTo>
                  <a:pt x="60921" y="151739"/>
                </a:lnTo>
                <a:lnTo>
                  <a:pt x="59385" y="150469"/>
                </a:lnTo>
                <a:lnTo>
                  <a:pt x="57861" y="149199"/>
                </a:lnTo>
                <a:lnTo>
                  <a:pt x="57175" y="146659"/>
                </a:lnTo>
                <a:lnTo>
                  <a:pt x="56934" y="144119"/>
                </a:lnTo>
                <a:lnTo>
                  <a:pt x="56680" y="141579"/>
                </a:lnTo>
                <a:lnTo>
                  <a:pt x="55829" y="142849"/>
                </a:lnTo>
                <a:lnTo>
                  <a:pt x="50114" y="144119"/>
                </a:lnTo>
                <a:lnTo>
                  <a:pt x="50025" y="140309"/>
                </a:lnTo>
                <a:lnTo>
                  <a:pt x="55968" y="139039"/>
                </a:lnTo>
                <a:lnTo>
                  <a:pt x="57556" y="135229"/>
                </a:lnTo>
                <a:lnTo>
                  <a:pt x="57823" y="133959"/>
                </a:lnTo>
                <a:lnTo>
                  <a:pt x="58331" y="131419"/>
                </a:lnTo>
                <a:lnTo>
                  <a:pt x="61836" y="127609"/>
                </a:lnTo>
                <a:lnTo>
                  <a:pt x="58953" y="127609"/>
                </a:lnTo>
                <a:lnTo>
                  <a:pt x="58343" y="126339"/>
                </a:lnTo>
                <a:lnTo>
                  <a:pt x="57111" y="123799"/>
                </a:lnTo>
                <a:lnTo>
                  <a:pt x="55994" y="122529"/>
                </a:lnTo>
                <a:lnTo>
                  <a:pt x="54876" y="121259"/>
                </a:lnTo>
                <a:lnTo>
                  <a:pt x="50825" y="122529"/>
                </a:lnTo>
                <a:lnTo>
                  <a:pt x="51130" y="118719"/>
                </a:lnTo>
                <a:lnTo>
                  <a:pt x="55321" y="121259"/>
                </a:lnTo>
                <a:lnTo>
                  <a:pt x="56870" y="118719"/>
                </a:lnTo>
                <a:lnTo>
                  <a:pt x="57645" y="117449"/>
                </a:lnTo>
                <a:lnTo>
                  <a:pt x="54648" y="112369"/>
                </a:lnTo>
                <a:lnTo>
                  <a:pt x="54102" y="104749"/>
                </a:lnTo>
                <a:lnTo>
                  <a:pt x="54025" y="97129"/>
                </a:lnTo>
                <a:lnTo>
                  <a:pt x="53073" y="93319"/>
                </a:lnTo>
                <a:lnTo>
                  <a:pt x="52451" y="90779"/>
                </a:lnTo>
                <a:lnTo>
                  <a:pt x="50850" y="90779"/>
                </a:lnTo>
                <a:lnTo>
                  <a:pt x="48818" y="93319"/>
                </a:lnTo>
                <a:lnTo>
                  <a:pt x="45974" y="90779"/>
                </a:lnTo>
                <a:lnTo>
                  <a:pt x="52565" y="84429"/>
                </a:lnTo>
                <a:lnTo>
                  <a:pt x="51320" y="81889"/>
                </a:lnTo>
                <a:lnTo>
                  <a:pt x="43053" y="84429"/>
                </a:lnTo>
                <a:lnTo>
                  <a:pt x="44208" y="83159"/>
                </a:lnTo>
                <a:lnTo>
                  <a:pt x="45351" y="81889"/>
                </a:lnTo>
                <a:lnTo>
                  <a:pt x="47650" y="79349"/>
                </a:lnTo>
                <a:lnTo>
                  <a:pt x="44627" y="81889"/>
                </a:lnTo>
                <a:lnTo>
                  <a:pt x="43815" y="80619"/>
                </a:lnTo>
                <a:lnTo>
                  <a:pt x="43967" y="72999"/>
                </a:lnTo>
                <a:lnTo>
                  <a:pt x="43764" y="71729"/>
                </a:lnTo>
                <a:lnTo>
                  <a:pt x="42735" y="65379"/>
                </a:lnTo>
                <a:lnTo>
                  <a:pt x="42367" y="64109"/>
                </a:lnTo>
                <a:lnTo>
                  <a:pt x="40538" y="57759"/>
                </a:lnTo>
                <a:lnTo>
                  <a:pt x="37807" y="51409"/>
                </a:lnTo>
                <a:lnTo>
                  <a:pt x="35242" y="43789"/>
                </a:lnTo>
                <a:lnTo>
                  <a:pt x="33578" y="36169"/>
                </a:lnTo>
                <a:lnTo>
                  <a:pt x="33375" y="28549"/>
                </a:lnTo>
                <a:lnTo>
                  <a:pt x="34429" y="23469"/>
                </a:lnTo>
                <a:lnTo>
                  <a:pt x="35217" y="19659"/>
                </a:lnTo>
                <a:lnTo>
                  <a:pt x="33032" y="23469"/>
                </a:lnTo>
                <a:lnTo>
                  <a:pt x="32181" y="22199"/>
                </a:lnTo>
                <a:lnTo>
                  <a:pt x="31457" y="19659"/>
                </a:lnTo>
                <a:lnTo>
                  <a:pt x="31153" y="22199"/>
                </a:lnTo>
                <a:lnTo>
                  <a:pt x="27647" y="20929"/>
                </a:lnTo>
                <a:lnTo>
                  <a:pt x="25615" y="22199"/>
                </a:lnTo>
                <a:lnTo>
                  <a:pt x="28498" y="13309"/>
                </a:lnTo>
                <a:lnTo>
                  <a:pt x="28917" y="12039"/>
                </a:lnTo>
                <a:lnTo>
                  <a:pt x="22682" y="13309"/>
                </a:lnTo>
                <a:lnTo>
                  <a:pt x="25806" y="4419"/>
                </a:lnTo>
                <a:lnTo>
                  <a:pt x="20040" y="4419"/>
                </a:lnTo>
                <a:lnTo>
                  <a:pt x="21831" y="6959"/>
                </a:lnTo>
                <a:lnTo>
                  <a:pt x="16484" y="8229"/>
                </a:lnTo>
                <a:lnTo>
                  <a:pt x="11430" y="12039"/>
                </a:lnTo>
                <a:lnTo>
                  <a:pt x="6184" y="15849"/>
                </a:lnTo>
                <a:lnTo>
                  <a:pt x="279" y="19659"/>
                </a:lnTo>
                <a:lnTo>
                  <a:pt x="2844" y="22199"/>
                </a:lnTo>
                <a:lnTo>
                  <a:pt x="1066" y="26009"/>
                </a:lnTo>
                <a:lnTo>
                  <a:pt x="25" y="31089"/>
                </a:lnTo>
                <a:lnTo>
                  <a:pt x="4800" y="34899"/>
                </a:lnTo>
                <a:lnTo>
                  <a:pt x="3505" y="36169"/>
                </a:lnTo>
                <a:lnTo>
                  <a:pt x="4089" y="36169"/>
                </a:lnTo>
                <a:lnTo>
                  <a:pt x="5435" y="37439"/>
                </a:lnTo>
                <a:lnTo>
                  <a:pt x="4864" y="41249"/>
                </a:lnTo>
                <a:lnTo>
                  <a:pt x="3860" y="41249"/>
                </a:lnTo>
                <a:lnTo>
                  <a:pt x="5753" y="47599"/>
                </a:lnTo>
                <a:lnTo>
                  <a:pt x="6223" y="53949"/>
                </a:lnTo>
                <a:lnTo>
                  <a:pt x="6286" y="67919"/>
                </a:lnTo>
                <a:lnTo>
                  <a:pt x="9207" y="66065"/>
                </a:lnTo>
                <a:lnTo>
                  <a:pt x="7061" y="64109"/>
                </a:lnTo>
                <a:lnTo>
                  <a:pt x="14706" y="64109"/>
                </a:lnTo>
                <a:lnTo>
                  <a:pt x="12128" y="68745"/>
                </a:lnTo>
                <a:lnTo>
                  <a:pt x="10299" y="67081"/>
                </a:lnTo>
                <a:lnTo>
                  <a:pt x="10299" y="67919"/>
                </a:lnTo>
                <a:lnTo>
                  <a:pt x="9105" y="69189"/>
                </a:lnTo>
                <a:lnTo>
                  <a:pt x="8331" y="70459"/>
                </a:lnTo>
                <a:lnTo>
                  <a:pt x="12115" y="71132"/>
                </a:lnTo>
                <a:lnTo>
                  <a:pt x="12611" y="75539"/>
                </a:lnTo>
                <a:lnTo>
                  <a:pt x="13068" y="80619"/>
                </a:lnTo>
                <a:lnTo>
                  <a:pt x="9436" y="85699"/>
                </a:lnTo>
                <a:lnTo>
                  <a:pt x="10287" y="89509"/>
                </a:lnTo>
                <a:lnTo>
                  <a:pt x="14071" y="83159"/>
                </a:lnTo>
                <a:lnTo>
                  <a:pt x="14909" y="86969"/>
                </a:lnTo>
                <a:lnTo>
                  <a:pt x="12496" y="88239"/>
                </a:lnTo>
                <a:lnTo>
                  <a:pt x="16141" y="88239"/>
                </a:lnTo>
                <a:lnTo>
                  <a:pt x="16167" y="90779"/>
                </a:lnTo>
                <a:lnTo>
                  <a:pt x="13131" y="93319"/>
                </a:lnTo>
                <a:lnTo>
                  <a:pt x="11036" y="93319"/>
                </a:lnTo>
                <a:lnTo>
                  <a:pt x="9880" y="92049"/>
                </a:lnTo>
                <a:lnTo>
                  <a:pt x="9525" y="92049"/>
                </a:lnTo>
                <a:lnTo>
                  <a:pt x="7175" y="95859"/>
                </a:lnTo>
                <a:lnTo>
                  <a:pt x="12293" y="99364"/>
                </a:lnTo>
                <a:lnTo>
                  <a:pt x="12750" y="97129"/>
                </a:lnTo>
                <a:lnTo>
                  <a:pt x="15633" y="104749"/>
                </a:lnTo>
                <a:lnTo>
                  <a:pt x="17792" y="113639"/>
                </a:lnTo>
                <a:lnTo>
                  <a:pt x="20447" y="121259"/>
                </a:lnTo>
                <a:lnTo>
                  <a:pt x="24777" y="127609"/>
                </a:lnTo>
                <a:lnTo>
                  <a:pt x="26631" y="126339"/>
                </a:lnTo>
                <a:lnTo>
                  <a:pt x="31851" y="133959"/>
                </a:lnTo>
                <a:lnTo>
                  <a:pt x="25615" y="132689"/>
                </a:lnTo>
                <a:lnTo>
                  <a:pt x="28536" y="140347"/>
                </a:lnTo>
                <a:lnTo>
                  <a:pt x="30797" y="141579"/>
                </a:lnTo>
                <a:lnTo>
                  <a:pt x="32258" y="144119"/>
                </a:lnTo>
                <a:lnTo>
                  <a:pt x="32486" y="146659"/>
                </a:lnTo>
                <a:lnTo>
                  <a:pt x="29692" y="144119"/>
                </a:lnTo>
                <a:lnTo>
                  <a:pt x="28676" y="150469"/>
                </a:lnTo>
                <a:lnTo>
                  <a:pt x="25501" y="149199"/>
                </a:lnTo>
                <a:lnTo>
                  <a:pt x="31153" y="155549"/>
                </a:lnTo>
                <a:lnTo>
                  <a:pt x="29476" y="151739"/>
                </a:lnTo>
                <a:lnTo>
                  <a:pt x="38074" y="155549"/>
                </a:lnTo>
                <a:lnTo>
                  <a:pt x="34963" y="158089"/>
                </a:lnTo>
                <a:lnTo>
                  <a:pt x="38354" y="159359"/>
                </a:lnTo>
                <a:lnTo>
                  <a:pt x="39992" y="159359"/>
                </a:lnTo>
                <a:lnTo>
                  <a:pt x="41694" y="163169"/>
                </a:lnTo>
                <a:lnTo>
                  <a:pt x="38138" y="160629"/>
                </a:lnTo>
                <a:lnTo>
                  <a:pt x="37109" y="166979"/>
                </a:lnTo>
                <a:lnTo>
                  <a:pt x="32537" y="163169"/>
                </a:lnTo>
                <a:lnTo>
                  <a:pt x="31572" y="169519"/>
                </a:lnTo>
                <a:lnTo>
                  <a:pt x="34188" y="173329"/>
                </a:lnTo>
                <a:lnTo>
                  <a:pt x="35991" y="177139"/>
                </a:lnTo>
                <a:lnTo>
                  <a:pt x="32588" y="180949"/>
                </a:lnTo>
                <a:lnTo>
                  <a:pt x="42684" y="182219"/>
                </a:lnTo>
                <a:lnTo>
                  <a:pt x="36233" y="172059"/>
                </a:lnTo>
                <a:lnTo>
                  <a:pt x="38684" y="174599"/>
                </a:lnTo>
                <a:lnTo>
                  <a:pt x="41338" y="172059"/>
                </a:lnTo>
                <a:lnTo>
                  <a:pt x="46278" y="175869"/>
                </a:lnTo>
                <a:lnTo>
                  <a:pt x="45910" y="178409"/>
                </a:lnTo>
                <a:lnTo>
                  <a:pt x="46278" y="182219"/>
                </a:lnTo>
                <a:lnTo>
                  <a:pt x="34963" y="186029"/>
                </a:lnTo>
                <a:lnTo>
                  <a:pt x="36322" y="192379"/>
                </a:lnTo>
                <a:lnTo>
                  <a:pt x="35547" y="192379"/>
                </a:lnTo>
                <a:lnTo>
                  <a:pt x="35458" y="191109"/>
                </a:lnTo>
                <a:lnTo>
                  <a:pt x="33553" y="194919"/>
                </a:lnTo>
                <a:lnTo>
                  <a:pt x="39573" y="196189"/>
                </a:lnTo>
                <a:lnTo>
                  <a:pt x="36283" y="199999"/>
                </a:lnTo>
                <a:lnTo>
                  <a:pt x="42227" y="199999"/>
                </a:lnTo>
                <a:lnTo>
                  <a:pt x="38608" y="202476"/>
                </a:lnTo>
                <a:lnTo>
                  <a:pt x="35674" y="201269"/>
                </a:lnTo>
                <a:lnTo>
                  <a:pt x="32969" y="203809"/>
                </a:lnTo>
                <a:lnTo>
                  <a:pt x="40335" y="206857"/>
                </a:lnTo>
                <a:lnTo>
                  <a:pt x="41833" y="203809"/>
                </a:lnTo>
                <a:lnTo>
                  <a:pt x="40297" y="203174"/>
                </a:lnTo>
                <a:lnTo>
                  <a:pt x="43954" y="202539"/>
                </a:lnTo>
                <a:lnTo>
                  <a:pt x="41173" y="197459"/>
                </a:lnTo>
                <a:lnTo>
                  <a:pt x="43688" y="199999"/>
                </a:lnTo>
                <a:lnTo>
                  <a:pt x="52705" y="202539"/>
                </a:lnTo>
                <a:lnTo>
                  <a:pt x="49669" y="208889"/>
                </a:lnTo>
                <a:lnTo>
                  <a:pt x="48145" y="208889"/>
                </a:lnTo>
                <a:lnTo>
                  <a:pt x="45910" y="207619"/>
                </a:lnTo>
                <a:lnTo>
                  <a:pt x="44627" y="206349"/>
                </a:lnTo>
                <a:lnTo>
                  <a:pt x="42824" y="208889"/>
                </a:lnTo>
                <a:lnTo>
                  <a:pt x="46634" y="208889"/>
                </a:lnTo>
                <a:lnTo>
                  <a:pt x="44780" y="211429"/>
                </a:lnTo>
                <a:lnTo>
                  <a:pt x="38989" y="212432"/>
                </a:lnTo>
                <a:lnTo>
                  <a:pt x="39014" y="213969"/>
                </a:lnTo>
                <a:lnTo>
                  <a:pt x="42392" y="217779"/>
                </a:lnTo>
                <a:lnTo>
                  <a:pt x="38023" y="217779"/>
                </a:lnTo>
                <a:lnTo>
                  <a:pt x="38849" y="219049"/>
                </a:lnTo>
                <a:lnTo>
                  <a:pt x="41148" y="219049"/>
                </a:lnTo>
                <a:lnTo>
                  <a:pt x="41275" y="221589"/>
                </a:lnTo>
                <a:lnTo>
                  <a:pt x="35242" y="219049"/>
                </a:lnTo>
                <a:lnTo>
                  <a:pt x="40678" y="222859"/>
                </a:lnTo>
                <a:lnTo>
                  <a:pt x="36969" y="225132"/>
                </a:lnTo>
                <a:lnTo>
                  <a:pt x="40487" y="227939"/>
                </a:lnTo>
                <a:lnTo>
                  <a:pt x="43078" y="224129"/>
                </a:lnTo>
                <a:lnTo>
                  <a:pt x="44665" y="229209"/>
                </a:lnTo>
                <a:lnTo>
                  <a:pt x="44373" y="229539"/>
                </a:lnTo>
                <a:lnTo>
                  <a:pt x="44373" y="245719"/>
                </a:lnTo>
                <a:lnTo>
                  <a:pt x="39827" y="248094"/>
                </a:lnTo>
                <a:lnTo>
                  <a:pt x="41198" y="243179"/>
                </a:lnTo>
                <a:lnTo>
                  <a:pt x="44373" y="245719"/>
                </a:lnTo>
                <a:lnTo>
                  <a:pt x="44373" y="229539"/>
                </a:lnTo>
                <a:lnTo>
                  <a:pt x="41198" y="233019"/>
                </a:lnTo>
                <a:lnTo>
                  <a:pt x="37071" y="235559"/>
                </a:lnTo>
                <a:lnTo>
                  <a:pt x="36893" y="238455"/>
                </a:lnTo>
                <a:lnTo>
                  <a:pt x="38328" y="235559"/>
                </a:lnTo>
                <a:lnTo>
                  <a:pt x="40728" y="238099"/>
                </a:lnTo>
                <a:lnTo>
                  <a:pt x="40182" y="240639"/>
                </a:lnTo>
                <a:lnTo>
                  <a:pt x="38989" y="243179"/>
                </a:lnTo>
                <a:lnTo>
                  <a:pt x="36944" y="244449"/>
                </a:lnTo>
                <a:lnTo>
                  <a:pt x="39077" y="250799"/>
                </a:lnTo>
                <a:lnTo>
                  <a:pt x="39789" y="248259"/>
                </a:lnTo>
                <a:lnTo>
                  <a:pt x="47129" y="248259"/>
                </a:lnTo>
                <a:lnTo>
                  <a:pt x="49314" y="250799"/>
                </a:lnTo>
                <a:lnTo>
                  <a:pt x="44945" y="252069"/>
                </a:lnTo>
                <a:lnTo>
                  <a:pt x="45745" y="255879"/>
                </a:lnTo>
                <a:lnTo>
                  <a:pt x="48844" y="255879"/>
                </a:lnTo>
                <a:lnTo>
                  <a:pt x="51790" y="257149"/>
                </a:lnTo>
                <a:lnTo>
                  <a:pt x="52209" y="259689"/>
                </a:lnTo>
                <a:lnTo>
                  <a:pt x="45618" y="258419"/>
                </a:lnTo>
                <a:lnTo>
                  <a:pt x="47815" y="262229"/>
                </a:lnTo>
                <a:lnTo>
                  <a:pt x="42710" y="262229"/>
                </a:lnTo>
                <a:lnTo>
                  <a:pt x="47078" y="264769"/>
                </a:lnTo>
                <a:lnTo>
                  <a:pt x="46329" y="266039"/>
                </a:lnTo>
                <a:lnTo>
                  <a:pt x="45593" y="271119"/>
                </a:lnTo>
                <a:lnTo>
                  <a:pt x="48514" y="269849"/>
                </a:lnTo>
                <a:lnTo>
                  <a:pt x="53644" y="269849"/>
                </a:lnTo>
                <a:lnTo>
                  <a:pt x="54368" y="273659"/>
                </a:lnTo>
                <a:lnTo>
                  <a:pt x="52158" y="276199"/>
                </a:lnTo>
                <a:lnTo>
                  <a:pt x="49974" y="272389"/>
                </a:lnTo>
                <a:lnTo>
                  <a:pt x="51435" y="277469"/>
                </a:lnTo>
                <a:lnTo>
                  <a:pt x="48488" y="277469"/>
                </a:lnTo>
                <a:lnTo>
                  <a:pt x="44843" y="276199"/>
                </a:lnTo>
                <a:lnTo>
                  <a:pt x="48514" y="273659"/>
                </a:lnTo>
                <a:lnTo>
                  <a:pt x="47053" y="273659"/>
                </a:lnTo>
                <a:lnTo>
                  <a:pt x="45580" y="272389"/>
                </a:lnTo>
                <a:lnTo>
                  <a:pt x="44145" y="272389"/>
                </a:lnTo>
                <a:lnTo>
                  <a:pt x="41554" y="276199"/>
                </a:lnTo>
                <a:lnTo>
                  <a:pt x="44538" y="280009"/>
                </a:lnTo>
                <a:lnTo>
                  <a:pt x="44869" y="281279"/>
                </a:lnTo>
                <a:lnTo>
                  <a:pt x="44919" y="280009"/>
                </a:lnTo>
                <a:lnTo>
                  <a:pt x="45580" y="278739"/>
                </a:lnTo>
                <a:lnTo>
                  <a:pt x="52870" y="285089"/>
                </a:lnTo>
                <a:lnTo>
                  <a:pt x="51409" y="286359"/>
                </a:lnTo>
                <a:lnTo>
                  <a:pt x="48463" y="285089"/>
                </a:lnTo>
                <a:lnTo>
                  <a:pt x="49199" y="286359"/>
                </a:lnTo>
                <a:lnTo>
                  <a:pt x="51384" y="287629"/>
                </a:lnTo>
                <a:lnTo>
                  <a:pt x="52120" y="290169"/>
                </a:lnTo>
                <a:lnTo>
                  <a:pt x="44792" y="290169"/>
                </a:lnTo>
                <a:lnTo>
                  <a:pt x="42608" y="287629"/>
                </a:lnTo>
                <a:lnTo>
                  <a:pt x="47713" y="293979"/>
                </a:lnTo>
                <a:lnTo>
                  <a:pt x="46228" y="295249"/>
                </a:lnTo>
                <a:lnTo>
                  <a:pt x="44043" y="297789"/>
                </a:lnTo>
                <a:lnTo>
                  <a:pt x="42557" y="297789"/>
                </a:lnTo>
                <a:lnTo>
                  <a:pt x="41109" y="301599"/>
                </a:lnTo>
                <a:lnTo>
                  <a:pt x="51054" y="305409"/>
                </a:lnTo>
                <a:lnTo>
                  <a:pt x="49123" y="311759"/>
                </a:lnTo>
                <a:lnTo>
                  <a:pt x="50609" y="311759"/>
                </a:lnTo>
                <a:lnTo>
                  <a:pt x="51320" y="313029"/>
                </a:lnTo>
                <a:lnTo>
                  <a:pt x="51320" y="318109"/>
                </a:lnTo>
                <a:lnTo>
                  <a:pt x="47650" y="323189"/>
                </a:lnTo>
                <a:lnTo>
                  <a:pt x="53505" y="328269"/>
                </a:lnTo>
                <a:lnTo>
                  <a:pt x="47650" y="332079"/>
                </a:lnTo>
                <a:lnTo>
                  <a:pt x="49834" y="335889"/>
                </a:lnTo>
                <a:lnTo>
                  <a:pt x="54965" y="325729"/>
                </a:lnTo>
                <a:lnTo>
                  <a:pt x="58635" y="333349"/>
                </a:lnTo>
                <a:lnTo>
                  <a:pt x="61556" y="338429"/>
                </a:lnTo>
                <a:lnTo>
                  <a:pt x="53505" y="335889"/>
                </a:lnTo>
                <a:lnTo>
                  <a:pt x="52019" y="338429"/>
                </a:lnTo>
                <a:lnTo>
                  <a:pt x="55689" y="339699"/>
                </a:lnTo>
                <a:lnTo>
                  <a:pt x="63004" y="343509"/>
                </a:lnTo>
                <a:lnTo>
                  <a:pt x="58635" y="349859"/>
                </a:lnTo>
                <a:lnTo>
                  <a:pt x="57150" y="348589"/>
                </a:lnTo>
                <a:lnTo>
                  <a:pt x="57886" y="346049"/>
                </a:lnTo>
                <a:lnTo>
                  <a:pt x="57150" y="344779"/>
                </a:lnTo>
                <a:lnTo>
                  <a:pt x="54229" y="349859"/>
                </a:lnTo>
                <a:lnTo>
                  <a:pt x="47650" y="346049"/>
                </a:lnTo>
                <a:lnTo>
                  <a:pt x="49123" y="342239"/>
                </a:lnTo>
                <a:lnTo>
                  <a:pt x="44704" y="347319"/>
                </a:lnTo>
                <a:lnTo>
                  <a:pt x="50723" y="348589"/>
                </a:lnTo>
                <a:lnTo>
                  <a:pt x="54813" y="357479"/>
                </a:lnTo>
                <a:lnTo>
                  <a:pt x="60820" y="358749"/>
                </a:lnTo>
                <a:lnTo>
                  <a:pt x="58635" y="362559"/>
                </a:lnTo>
                <a:lnTo>
                  <a:pt x="58635" y="361289"/>
                </a:lnTo>
                <a:lnTo>
                  <a:pt x="57886" y="361289"/>
                </a:lnTo>
                <a:lnTo>
                  <a:pt x="57200" y="363829"/>
                </a:lnTo>
                <a:lnTo>
                  <a:pt x="60642" y="365099"/>
                </a:lnTo>
                <a:lnTo>
                  <a:pt x="64897" y="366369"/>
                </a:lnTo>
                <a:lnTo>
                  <a:pt x="66675" y="368909"/>
                </a:lnTo>
                <a:lnTo>
                  <a:pt x="66090" y="371449"/>
                </a:lnTo>
                <a:lnTo>
                  <a:pt x="64541" y="372719"/>
                </a:lnTo>
                <a:lnTo>
                  <a:pt x="62826" y="371449"/>
                </a:lnTo>
                <a:lnTo>
                  <a:pt x="66675" y="376529"/>
                </a:lnTo>
                <a:lnTo>
                  <a:pt x="66700" y="377799"/>
                </a:lnTo>
                <a:lnTo>
                  <a:pt x="64935" y="377799"/>
                </a:lnTo>
                <a:lnTo>
                  <a:pt x="66802" y="382879"/>
                </a:lnTo>
                <a:lnTo>
                  <a:pt x="66421" y="382879"/>
                </a:lnTo>
                <a:lnTo>
                  <a:pt x="68541" y="384149"/>
                </a:lnTo>
                <a:lnTo>
                  <a:pt x="71970" y="385419"/>
                </a:lnTo>
                <a:lnTo>
                  <a:pt x="73456" y="386689"/>
                </a:lnTo>
                <a:lnTo>
                  <a:pt x="72377" y="388594"/>
                </a:lnTo>
                <a:lnTo>
                  <a:pt x="74256" y="390499"/>
                </a:lnTo>
                <a:lnTo>
                  <a:pt x="71361" y="391769"/>
                </a:lnTo>
                <a:lnTo>
                  <a:pt x="67640" y="389229"/>
                </a:lnTo>
                <a:lnTo>
                  <a:pt x="67602" y="386689"/>
                </a:lnTo>
                <a:lnTo>
                  <a:pt x="63169" y="389229"/>
                </a:lnTo>
                <a:lnTo>
                  <a:pt x="64363" y="391769"/>
                </a:lnTo>
                <a:lnTo>
                  <a:pt x="66675" y="394309"/>
                </a:lnTo>
                <a:lnTo>
                  <a:pt x="66408" y="395579"/>
                </a:lnTo>
                <a:lnTo>
                  <a:pt x="66408" y="396265"/>
                </a:lnTo>
                <a:lnTo>
                  <a:pt x="67741" y="395579"/>
                </a:lnTo>
                <a:lnTo>
                  <a:pt x="72986" y="396849"/>
                </a:lnTo>
                <a:lnTo>
                  <a:pt x="70751" y="398119"/>
                </a:lnTo>
                <a:lnTo>
                  <a:pt x="69646" y="399389"/>
                </a:lnTo>
                <a:lnTo>
                  <a:pt x="68872" y="400659"/>
                </a:lnTo>
                <a:lnTo>
                  <a:pt x="68732" y="403199"/>
                </a:lnTo>
                <a:lnTo>
                  <a:pt x="71640" y="404469"/>
                </a:lnTo>
                <a:lnTo>
                  <a:pt x="67271" y="405739"/>
                </a:lnTo>
                <a:lnTo>
                  <a:pt x="68770" y="408279"/>
                </a:lnTo>
                <a:lnTo>
                  <a:pt x="69545" y="410819"/>
                </a:lnTo>
                <a:lnTo>
                  <a:pt x="63715" y="410819"/>
                </a:lnTo>
                <a:lnTo>
                  <a:pt x="65951" y="414629"/>
                </a:lnTo>
                <a:lnTo>
                  <a:pt x="68872" y="413359"/>
                </a:lnTo>
                <a:lnTo>
                  <a:pt x="71805" y="414629"/>
                </a:lnTo>
                <a:lnTo>
                  <a:pt x="71882" y="418439"/>
                </a:lnTo>
                <a:lnTo>
                  <a:pt x="71348" y="418592"/>
                </a:lnTo>
                <a:lnTo>
                  <a:pt x="72682" y="422249"/>
                </a:lnTo>
                <a:lnTo>
                  <a:pt x="71310" y="427329"/>
                </a:lnTo>
                <a:lnTo>
                  <a:pt x="74282" y="429869"/>
                </a:lnTo>
                <a:lnTo>
                  <a:pt x="78752" y="434949"/>
                </a:lnTo>
                <a:lnTo>
                  <a:pt x="77584" y="438137"/>
                </a:lnTo>
                <a:lnTo>
                  <a:pt x="78841" y="438759"/>
                </a:lnTo>
                <a:lnTo>
                  <a:pt x="77368" y="438759"/>
                </a:lnTo>
                <a:lnTo>
                  <a:pt x="76682" y="438759"/>
                </a:lnTo>
                <a:lnTo>
                  <a:pt x="78981" y="441299"/>
                </a:lnTo>
                <a:lnTo>
                  <a:pt x="82486" y="438759"/>
                </a:lnTo>
                <a:lnTo>
                  <a:pt x="84886" y="441299"/>
                </a:lnTo>
                <a:lnTo>
                  <a:pt x="86614" y="443839"/>
                </a:lnTo>
                <a:lnTo>
                  <a:pt x="84582" y="446379"/>
                </a:lnTo>
                <a:lnTo>
                  <a:pt x="82854" y="451459"/>
                </a:lnTo>
                <a:lnTo>
                  <a:pt x="85509" y="453999"/>
                </a:lnTo>
                <a:lnTo>
                  <a:pt x="84112" y="456539"/>
                </a:lnTo>
                <a:lnTo>
                  <a:pt x="81851" y="455269"/>
                </a:lnTo>
                <a:lnTo>
                  <a:pt x="79692" y="455269"/>
                </a:lnTo>
                <a:lnTo>
                  <a:pt x="85839" y="460349"/>
                </a:lnTo>
                <a:lnTo>
                  <a:pt x="84328" y="460349"/>
                </a:lnTo>
                <a:lnTo>
                  <a:pt x="91833" y="464159"/>
                </a:lnTo>
                <a:lnTo>
                  <a:pt x="89039" y="469239"/>
                </a:lnTo>
                <a:lnTo>
                  <a:pt x="92659" y="465429"/>
                </a:lnTo>
                <a:lnTo>
                  <a:pt x="98679" y="467969"/>
                </a:lnTo>
                <a:lnTo>
                  <a:pt x="103695" y="470509"/>
                </a:lnTo>
                <a:lnTo>
                  <a:pt x="107124" y="467969"/>
                </a:lnTo>
                <a:lnTo>
                  <a:pt x="107861" y="466699"/>
                </a:lnTo>
                <a:lnTo>
                  <a:pt x="112204" y="471779"/>
                </a:lnTo>
                <a:lnTo>
                  <a:pt x="111429" y="473049"/>
                </a:lnTo>
                <a:lnTo>
                  <a:pt x="108331" y="473049"/>
                </a:lnTo>
                <a:lnTo>
                  <a:pt x="106654" y="475589"/>
                </a:lnTo>
                <a:lnTo>
                  <a:pt x="103085" y="475589"/>
                </a:lnTo>
                <a:lnTo>
                  <a:pt x="99555" y="474319"/>
                </a:lnTo>
                <a:lnTo>
                  <a:pt x="102628" y="471779"/>
                </a:lnTo>
                <a:lnTo>
                  <a:pt x="98818" y="471779"/>
                </a:lnTo>
                <a:lnTo>
                  <a:pt x="97929" y="471512"/>
                </a:lnTo>
                <a:lnTo>
                  <a:pt x="97929" y="479399"/>
                </a:lnTo>
                <a:lnTo>
                  <a:pt x="97078" y="480669"/>
                </a:lnTo>
                <a:lnTo>
                  <a:pt x="95478" y="480669"/>
                </a:lnTo>
                <a:lnTo>
                  <a:pt x="95923" y="479399"/>
                </a:lnTo>
                <a:lnTo>
                  <a:pt x="97269" y="476859"/>
                </a:lnTo>
                <a:lnTo>
                  <a:pt x="97828" y="478129"/>
                </a:lnTo>
                <a:lnTo>
                  <a:pt x="97929" y="479399"/>
                </a:lnTo>
                <a:lnTo>
                  <a:pt x="97929" y="471512"/>
                </a:lnTo>
                <a:lnTo>
                  <a:pt x="94653" y="470509"/>
                </a:lnTo>
                <a:lnTo>
                  <a:pt x="91338" y="471779"/>
                </a:lnTo>
                <a:lnTo>
                  <a:pt x="92087" y="471779"/>
                </a:lnTo>
                <a:lnTo>
                  <a:pt x="92824" y="473049"/>
                </a:lnTo>
                <a:lnTo>
                  <a:pt x="91389" y="473049"/>
                </a:lnTo>
                <a:lnTo>
                  <a:pt x="90284" y="474319"/>
                </a:lnTo>
                <a:lnTo>
                  <a:pt x="93357" y="474319"/>
                </a:lnTo>
                <a:lnTo>
                  <a:pt x="87249" y="476859"/>
                </a:lnTo>
                <a:lnTo>
                  <a:pt x="89852" y="476859"/>
                </a:lnTo>
                <a:lnTo>
                  <a:pt x="87528" y="485749"/>
                </a:lnTo>
                <a:lnTo>
                  <a:pt x="93662" y="488289"/>
                </a:lnTo>
                <a:lnTo>
                  <a:pt x="100050" y="492099"/>
                </a:lnTo>
                <a:lnTo>
                  <a:pt x="105854" y="494639"/>
                </a:lnTo>
                <a:lnTo>
                  <a:pt x="110236" y="499719"/>
                </a:lnTo>
                <a:lnTo>
                  <a:pt x="105054" y="498449"/>
                </a:lnTo>
                <a:lnTo>
                  <a:pt x="102425" y="500989"/>
                </a:lnTo>
                <a:lnTo>
                  <a:pt x="96824" y="502259"/>
                </a:lnTo>
                <a:lnTo>
                  <a:pt x="102235" y="498449"/>
                </a:lnTo>
                <a:lnTo>
                  <a:pt x="92913" y="497179"/>
                </a:lnTo>
                <a:lnTo>
                  <a:pt x="93014" y="494639"/>
                </a:lnTo>
                <a:lnTo>
                  <a:pt x="89204" y="494639"/>
                </a:lnTo>
                <a:lnTo>
                  <a:pt x="92748" y="497179"/>
                </a:lnTo>
                <a:lnTo>
                  <a:pt x="94488" y="498449"/>
                </a:lnTo>
                <a:lnTo>
                  <a:pt x="96253" y="500989"/>
                </a:lnTo>
                <a:lnTo>
                  <a:pt x="91643" y="500989"/>
                </a:lnTo>
                <a:lnTo>
                  <a:pt x="93192" y="503529"/>
                </a:lnTo>
                <a:lnTo>
                  <a:pt x="91719" y="504799"/>
                </a:lnTo>
                <a:lnTo>
                  <a:pt x="100444" y="502259"/>
                </a:lnTo>
                <a:lnTo>
                  <a:pt x="98958" y="509879"/>
                </a:lnTo>
                <a:lnTo>
                  <a:pt x="102374" y="512419"/>
                </a:lnTo>
                <a:lnTo>
                  <a:pt x="99364" y="513689"/>
                </a:lnTo>
                <a:lnTo>
                  <a:pt x="99072" y="513689"/>
                </a:lnTo>
                <a:lnTo>
                  <a:pt x="103047" y="514959"/>
                </a:lnTo>
                <a:lnTo>
                  <a:pt x="102958" y="516229"/>
                </a:lnTo>
                <a:lnTo>
                  <a:pt x="102920" y="517499"/>
                </a:lnTo>
                <a:lnTo>
                  <a:pt x="104495" y="518769"/>
                </a:lnTo>
                <a:lnTo>
                  <a:pt x="103416" y="523849"/>
                </a:lnTo>
                <a:lnTo>
                  <a:pt x="100520" y="523849"/>
                </a:lnTo>
                <a:lnTo>
                  <a:pt x="100253" y="522579"/>
                </a:lnTo>
                <a:lnTo>
                  <a:pt x="100418" y="528929"/>
                </a:lnTo>
                <a:lnTo>
                  <a:pt x="103949" y="541629"/>
                </a:lnTo>
                <a:lnTo>
                  <a:pt x="110871" y="541629"/>
                </a:lnTo>
                <a:lnTo>
                  <a:pt x="104355" y="542607"/>
                </a:lnTo>
                <a:lnTo>
                  <a:pt x="128892" y="549249"/>
                </a:lnTo>
                <a:lnTo>
                  <a:pt x="122529" y="549249"/>
                </a:lnTo>
                <a:lnTo>
                  <a:pt x="114820" y="551789"/>
                </a:lnTo>
                <a:lnTo>
                  <a:pt x="107492" y="553059"/>
                </a:lnTo>
                <a:lnTo>
                  <a:pt x="102298" y="551802"/>
                </a:lnTo>
                <a:lnTo>
                  <a:pt x="102349" y="551662"/>
                </a:lnTo>
                <a:lnTo>
                  <a:pt x="102069" y="551713"/>
                </a:lnTo>
                <a:lnTo>
                  <a:pt x="102235" y="551789"/>
                </a:lnTo>
                <a:lnTo>
                  <a:pt x="101650" y="553059"/>
                </a:lnTo>
                <a:lnTo>
                  <a:pt x="100888" y="555599"/>
                </a:lnTo>
                <a:lnTo>
                  <a:pt x="103860" y="558139"/>
                </a:lnTo>
                <a:lnTo>
                  <a:pt x="104609" y="556869"/>
                </a:lnTo>
                <a:lnTo>
                  <a:pt x="112941" y="553059"/>
                </a:lnTo>
                <a:lnTo>
                  <a:pt x="113804" y="554329"/>
                </a:lnTo>
                <a:lnTo>
                  <a:pt x="107200" y="559409"/>
                </a:lnTo>
                <a:lnTo>
                  <a:pt x="110401" y="558139"/>
                </a:lnTo>
                <a:lnTo>
                  <a:pt x="107175" y="561949"/>
                </a:lnTo>
                <a:lnTo>
                  <a:pt x="116865" y="561949"/>
                </a:lnTo>
                <a:lnTo>
                  <a:pt x="117005" y="564489"/>
                </a:lnTo>
                <a:lnTo>
                  <a:pt x="115392" y="564489"/>
                </a:lnTo>
                <a:lnTo>
                  <a:pt x="107759" y="566737"/>
                </a:lnTo>
                <a:lnTo>
                  <a:pt x="114414" y="569709"/>
                </a:lnTo>
                <a:lnTo>
                  <a:pt x="108229" y="572109"/>
                </a:lnTo>
                <a:lnTo>
                  <a:pt x="107442" y="572490"/>
                </a:lnTo>
                <a:lnTo>
                  <a:pt x="106464" y="578459"/>
                </a:lnTo>
                <a:lnTo>
                  <a:pt x="107810" y="580999"/>
                </a:lnTo>
                <a:lnTo>
                  <a:pt x="109664" y="577189"/>
                </a:lnTo>
                <a:lnTo>
                  <a:pt x="109486" y="584809"/>
                </a:lnTo>
                <a:lnTo>
                  <a:pt x="125310" y="580999"/>
                </a:lnTo>
                <a:lnTo>
                  <a:pt x="126136" y="588619"/>
                </a:lnTo>
                <a:lnTo>
                  <a:pt x="112801" y="588619"/>
                </a:lnTo>
                <a:lnTo>
                  <a:pt x="112191" y="592429"/>
                </a:lnTo>
                <a:lnTo>
                  <a:pt x="118745" y="593699"/>
                </a:lnTo>
                <a:lnTo>
                  <a:pt x="137528" y="596239"/>
                </a:lnTo>
                <a:lnTo>
                  <a:pt x="143903" y="600049"/>
                </a:lnTo>
                <a:lnTo>
                  <a:pt x="141173" y="601319"/>
                </a:lnTo>
                <a:lnTo>
                  <a:pt x="145503" y="606399"/>
                </a:lnTo>
                <a:lnTo>
                  <a:pt x="137680" y="603859"/>
                </a:lnTo>
                <a:lnTo>
                  <a:pt x="132918" y="602589"/>
                </a:lnTo>
                <a:lnTo>
                  <a:pt x="123482" y="600049"/>
                </a:lnTo>
                <a:lnTo>
                  <a:pt x="118821" y="598779"/>
                </a:lnTo>
                <a:lnTo>
                  <a:pt x="111620" y="596239"/>
                </a:lnTo>
                <a:lnTo>
                  <a:pt x="109791" y="600049"/>
                </a:lnTo>
                <a:lnTo>
                  <a:pt x="108254" y="597509"/>
                </a:lnTo>
                <a:lnTo>
                  <a:pt x="109296" y="601319"/>
                </a:lnTo>
                <a:lnTo>
                  <a:pt x="106768" y="603859"/>
                </a:lnTo>
                <a:lnTo>
                  <a:pt x="104635" y="600049"/>
                </a:lnTo>
                <a:lnTo>
                  <a:pt x="104228" y="598779"/>
                </a:lnTo>
                <a:lnTo>
                  <a:pt x="104254" y="608939"/>
                </a:lnTo>
                <a:lnTo>
                  <a:pt x="110261" y="607669"/>
                </a:lnTo>
                <a:lnTo>
                  <a:pt x="111760" y="614019"/>
                </a:lnTo>
                <a:lnTo>
                  <a:pt x="116751" y="612749"/>
                </a:lnTo>
                <a:lnTo>
                  <a:pt x="111226" y="607669"/>
                </a:lnTo>
                <a:lnTo>
                  <a:pt x="108470" y="605129"/>
                </a:lnTo>
                <a:lnTo>
                  <a:pt x="111467" y="603859"/>
                </a:lnTo>
                <a:lnTo>
                  <a:pt x="114465" y="602589"/>
                </a:lnTo>
                <a:lnTo>
                  <a:pt x="126873" y="606399"/>
                </a:lnTo>
                <a:lnTo>
                  <a:pt x="127101" y="614019"/>
                </a:lnTo>
                <a:lnTo>
                  <a:pt x="125006" y="615289"/>
                </a:lnTo>
                <a:lnTo>
                  <a:pt x="116027" y="614019"/>
                </a:lnTo>
                <a:lnTo>
                  <a:pt x="114020" y="615289"/>
                </a:lnTo>
                <a:lnTo>
                  <a:pt x="116281" y="615289"/>
                </a:lnTo>
                <a:lnTo>
                  <a:pt x="119265" y="620369"/>
                </a:lnTo>
                <a:lnTo>
                  <a:pt x="117906" y="621639"/>
                </a:lnTo>
                <a:lnTo>
                  <a:pt x="114096" y="619099"/>
                </a:lnTo>
                <a:lnTo>
                  <a:pt x="112534" y="622909"/>
                </a:lnTo>
                <a:lnTo>
                  <a:pt x="123367" y="622909"/>
                </a:lnTo>
                <a:lnTo>
                  <a:pt x="118440" y="629259"/>
                </a:lnTo>
                <a:lnTo>
                  <a:pt x="118351" y="630529"/>
                </a:lnTo>
                <a:lnTo>
                  <a:pt x="111556" y="634339"/>
                </a:lnTo>
                <a:lnTo>
                  <a:pt x="115201" y="634339"/>
                </a:lnTo>
                <a:lnTo>
                  <a:pt x="122339" y="631799"/>
                </a:lnTo>
                <a:lnTo>
                  <a:pt x="132181" y="627989"/>
                </a:lnTo>
                <a:lnTo>
                  <a:pt x="141859" y="626719"/>
                </a:lnTo>
                <a:lnTo>
                  <a:pt x="148488" y="625449"/>
                </a:lnTo>
                <a:lnTo>
                  <a:pt x="148145" y="626719"/>
                </a:lnTo>
                <a:lnTo>
                  <a:pt x="143484" y="635609"/>
                </a:lnTo>
                <a:lnTo>
                  <a:pt x="140449" y="638149"/>
                </a:lnTo>
                <a:lnTo>
                  <a:pt x="135534" y="640689"/>
                </a:lnTo>
                <a:lnTo>
                  <a:pt x="126733" y="636879"/>
                </a:lnTo>
                <a:lnTo>
                  <a:pt x="122491" y="639419"/>
                </a:lnTo>
                <a:lnTo>
                  <a:pt x="124167" y="639419"/>
                </a:lnTo>
                <a:lnTo>
                  <a:pt x="126492" y="640689"/>
                </a:lnTo>
                <a:lnTo>
                  <a:pt x="127266" y="640689"/>
                </a:lnTo>
                <a:lnTo>
                  <a:pt x="126187" y="643229"/>
                </a:lnTo>
                <a:lnTo>
                  <a:pt x="121996" y="640702"/>
                </a:lnTo>
                <a:lnTo>
                  <a:pt x="123456" y="644499"/>
                </a:lnTo>
                <a:lnTo>
                  <a:pt x="129743" y="643229"/>
                </a:lnTo>
                <a:lnTo>
                  <a:pt x="124421" y="650849"/>
                </a:lnTo>
                <a:lnTo>
                  <a:pt x="129006" y="644499"/>
                </a:lnTo>
                <a:lnTo>
                  <a:pt x="131483" y="648309"/>
                </a:lnTo>
                <a:lnTo>
                  <a:pt x="128498" y="648309"/>
                </a:lnTo>
                <a:lnTo>
                  <a:pt x="129603" y="652119"/>
                </a:lnTo>
                <a:lnTo>
                  <a:pt x="133311" y="650849"/>
                </a:lnTo>
                <a:lnTo>
                  <a:pt x="143878" y="653389"/>
                </a:lnTo>
                <a:lnTo>
                  <a:pt x="146354" y="655929"/>
                </a:lnTo>
                <a:lnTo>
                  <a:pt x="144754" y="655929"/>
                </a:lnTo>
                <a:lnTo>
                  <a:pt x="142875" y="657199"/>
                </a:lnTo>
                <a:lnTo>
                  <a:pt x="142024" y="658469"/>
                </a:lnTo>
                <a:lnTo>
                  <a:pt x="142963" y="664819"/>
                </a:lnTo>
                <a:lnTo>
                  <a:pt x="140982" y="668629"/>
                </a:lnTo>
                <a:lnTo>
                  <a:pt x="142354" y="674979"/>
                </a:lnTo>
                <a:lnTo>
                  <a:pt x="140982" y="676249"/>
                </a:lnTo>
                <a:lnTo>
                  <a:pt x="140322" y="678611"/>
                </a:lnTo>
                <a:lnTo>
                  <a:pt x="146824" y="677519"/>
                </a:lnTo>
                <a:lnTo>
                  <a:pt x="155879" y="680059"/>
                </a:lnTo>
                <a:lnTo>
                  <a:pt x="160921" y="686409"/>
                </a:lnTo>
                <a:lnTo>
                  <a:pt x="164020" y="691489"/>
                </a:lnTo>
                <a:lnTo>
                  <a:pt x="157962" y="690460"/>
                </a:lnTo>
                <a:lnTo>
                  <a:pt x="160578" y="695299"/>
                </a:lnTo>
                <a:lnTo>
                  <a:pt x="165379" y="697839"/>
                </a:lnTo>
                <a:lnTo>
                  <a:pt x="169329" y="700379"/>
                </a:lnTo>
                <a:lnTo>
                  <a:pt x="169557" y="704189"/>
                </a:lnTo>
                <a:lnTo>
                  <a:pt x="165531" y="709269"/>
                </a:lnTo>
                <a:lnTo>
                  <a:pt x="159994" y="706729"/>
                </a:lnTo>
                <a:lnTo>
                  <a:pt x="156705" y="709269"/>
                </a:lnTo>
                <a:lnTo>
                  <a:pt x="153835" y="705459"/>
                </a:lnTo>
                <a:lnTo>
                  <a:pt x="156718" y="702919"/>
                </a:lnTo>
                <a:lnTo>
                  <a:pt x="158165" y="701649"/>
                </a:lnTo>
                <a:lnTo>
                  <a:pt x="157264" y="699109"/>
                </a:lnTo>
                <a:lnTo>
                  <a:pt x="155854" y="702919"/>
                </a:lnTo>
                <a:lnTo>
                  <a:pt x="153924" y="701649"/>
                </a:lnTo>
                <a:lnTo>
                  <a:pt x="152488" y="699731"/>
                </a:lnTo>
                <a:lnTo>
                  <a:pt x="151942" y="701649"/>
                </a:lnTo>
                <a:lnTo>
                  <a:pt x="152996" y="707999"/>
                </a:lnTo>
                <a:lnTo>
                  <a:pt x="154355" y="715619"/>
                </a:lnTo>
                <a:lnTo>
                  <a:pt x="154190" y="723239"/>
                </a:lnTo>
                <a:lnTo>
                  <a:pt x="156133" y="723239"/>
                </a:lnTo>
                <a:lnTo>
                  <a:pt x="158419" y="725779"/>
                </a:lnTo>
                <a:lnTo>
                  <a:pt x="160070" y="724509"/>
                </a:lnTo>
                <a:lnTo>
                  <a:pt x="158775" y="721969"/>
                </a:lnTo>
                <a:lnTo>
                  <a:pt x="162090" y="718159"/>
                </a:lnTo>
                <a:lnTo>
                  <a:pt x="165290" y="724509"/>
                </a:lnTo>
                <a:lnTo>
                  <a:pt x="166331" y="721969"/>
                </a:lnTo>
                <a:lnTo>
                  <a:pt x="169862" y="723239"/>
                </a:lnTo>
                <a:lnTo>
                  <a:pt x="175056" y="725779"/>
                </a:lnTo>
                <a:lnTo>
                  <a:pt x="174066" y="730859"/>
                </a:lnTo>
                <a:lnTo>
                  <a:pt x="170599" y="732536"/>
                </a:lnTo>
                <a:lnTo>
                  <a:pt x="171043" y="730631"/>
                </a:lnTo>
                <a:lnTo>
                  <a:pt x="163741" y="737209"/>
                </a:lnTo>
                <a:lnTo>
                  <a:pt x="171437" y="737209"/>
                </a:lnTo>
                <a:lnTo>
                  <a:pt x="174371" y="733399"/>
                </a:lnTo>
                <a:lnTo>
                  <a:pt x="177977" y="735939"/>
                </a:lnTo>
                <a:lnTo>
                  <a:pt x="184823" y="738479"/>
                </a:lnTo>
                <a:lnTo>
                  <a:pt x="184365" y="741349"/>
                </a:lnTo>
                <a:lnTo>
                  <a:pt x="187490" y="738479"/>
                </a:lnTo>
                <a:lnTo>
                  <a:pt x="188874" y="737209"/>
                </a:lnTo>
                <a:close/>
              </a:path>
              <a:path extrusionOk="0" h="767715" w="189230">
                <a:moveTo>
                  <a:pt x="189103" y="739749"/>
                </a:moveTo>
                <a:lnTo>
                  <a:pt x="184277" y="741870"/>
                </a:lnTo>
                <a:lnTo>
                  <a:pt x="184213" y="742289"/>
                </a:lnTo>
                <a:lnTo>
                  <a:pt x="189103" y="73974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1" name="Google Shape;2851;g2b5c250f245_0_0"/>
          <p:cNvSpPr/>
          <p:nvPr/>
        </p:nvSpPr>
        <p:spPr>
          <a:xfrm>
            <a:off x="11685498" y="6122204"/>
            <a:ext cx="79262" cy="30941"/>
          </a:xfrm>
          <a:custGeom>
            <a:rect b="b" l="l" r="r" t="t"/>
            <a:pathLst>
              <a:path extrusionOk="0" h="46354" w="118744">
                <a:moveTo>
                  <a:pt x="1968" y="11798"/>
                </a:moveTo>
                <a:lnTo>
                  <a:pt x="1879" y="7264"/>
                </a:lnTo>
                <a:lnTo>
                  <a:pt x="1714" y="8267"/>
                </a:lnTo>
                <a:lnTo>
                  <a:pt x="698" y="7658"/>
                </a:lnTo>
                <a:lnTo>
                  <a:pt x="304" y="11544"/>
                </a:lnTo>
                <a:lnTo>
                  <a:pt x="0" y="12166"/>
                </a:lnTo>
                <a:lnTo>
                  <a:pt x="1968" y="11798"/>
                </a:lnTo>
                <a:close/>
              </a:path>
              <a:path extrusionOk="0" h="46354" w="118744">
                <a:moveTo>
                  <a:pt x="24701" y="2654"/>
                </a:moveTo>
                <a:lnTo>
                  <a:pt x="21780" y="4305"/>
                </a:lnTo>
                <a:lnTo>
                  <a:pt x="21082" y="5740"/>
                </a:lnTo>
                <a:lnTo>
                  <a:pt x="24701" y="2654"/>
                </a:lnTo>
                <a:close/>
              </a:path>
              <a:path extrusionOk="0" h="46354" w="118744">
                <a:moveTo>
                  <a:pt x="32194" y="7950"/>
                </a:moveTo>
                <a:lnTo>
                  <a:pt x="29921" y="5105"/>
                </a:lnTo>
                <a:lnTo>
                  <a:pt x="29806" y="3530"/>
                </a:lnTo>
                <a:lnTo>
                  <a:pt x="27101" y="8293"/>
                </a:lnTo>
                <a:lnTo>
                  <a:pt x="30988" y="8420"/>
                </a:lnTo>
                <a:lnTo>
                  <a:pt x="32194" y="7950"/>
                </a:lnTo>
                <a:close/>
              </a:path>
              <a:path extrusionOk="0" h="46354" w="118744">
                <a:moveTo>
                  <a:pt x="32778" y="7734"/>
                </a:moveTo>
                <a:lnTo>
                  <a:pt x="32194" y="7950"/>
                </a:lnTo>
                <a:lnTo>
                  <a:pt x="32346" y="8128"/>
                </a:lnTo>
                <a:lnTo>
                  <a:pt x="32778" y="7734"/>
                </a:lnTo>
                <a:close/>
              </a:path>
              <a:path extrusionOk="0" h="46354" w="118744">
                <a:moveTo>
                  <a:pt x="38963" y="1905"/>
                </a:moveTo>
                <a:lnTo>
                  <a:pt x="32778" y="7734"/>
                </a:lnTo>
                <a:lnTo>
                  <a:pt x="36703" y="6223"/>
                </a:lnTo>
                <a:lnTo>
                  <a:pt x="38811" y="8648"/>
                </a:lnTo>
                <a:lnTo>
                  <a:pt x="38862" y="6223"/>
                </a:lnTo>
                <a:lnTo>
                  <a:pt x="38963" y="1905"/>
                </a:lnTo>
                <a:close/>
              </a:path>
              <a:path extrusionOk="0" h="46354" w="118744">
                <a:moveTo>
                  <a:pt x="41529" y="2324"/>
                </a:moveTo>
                <a:lnTo>
                  <a:pt x="40233" y="0"/>
                </a:lnTo>
                <a:lnTo>
                  <a:pt x="38112" y="1739"/>
                </a:lnTo>
                <a:lnTo>
                  <a:pt x="39166" y="901"/>
                </a:lnTo>
                <a:lnTo>
                  <a:pt x="41071" y="4330"/>
                </a:lnTo>
                <a:lnTo>
                  <a:pt x="41529" y="2324"/>
                </a:lnTo>
                <a:close/>
              </a:path>
              <a:path extrusionOk="0" h="46354" w="118744">
                <a:moveTo>
                  <a:pt x="42773" y="26365"/>
                </a:moveTo>
                <a:lnTo>
                  <a:pt x="42227" y="24015"/>
                </a:lnTo>
                <a:lnTo>
                  <a:pt x="40436" y="23749"/>
                </a:lnTo>
                <a:lnTo>
                  <a:pt x="42773" y="26365"/>
                </a:lnTo>
                <a:close/>
              </a:path>
              <a:path extrusionOk="0" h="46354" w="118744">
                <a:moveTo>
                  <a:pt x="43967" y="23228"/>
                </a:moveTo>
                <a:lnTo>
                  <a:pt x="42037" y="23304"/>
                </a:lnTo>
                <a:lnTo>
                  <a:pt x="42164" y="23609"/>
                </a:lnTo>
                <a:lnTo>
                  <a:pt x="42227" y="24015"/>
                </a:lnTo>
                <a:lnTo>
                  <a:pt x="42608" y="24053"/>
                </a:lnTo>
                <a:lnTo>
                  <a:pt x="43103" y="24218"/>
                </a:lnTo>
                <a:lnTo>
                  <a:pt x="43878" y="24676"/>
                </a:lnTo>
                <a:lnTo>
                  <a:pt x="43967" y="23228"/>
                </a:lnTo>
                <a:close/>
              </a:path>
              <a:path extrusionOk="0" h="46354" w="118744">
                <a:moveTo>
                  <a:pt x="46393" y="23114"/>
                </a:moveTo>
                <a:lnTo>
                  <a:pt x="44043" y="22059"/>
                </a:lnTo>
                <a:lnTo>
                  <a:pt x="43967" y="23228"/>
                </a:lnTo>
                <a:lnTo>
                  <a:pt x="46393" y="23114"/>
                </a:lnTo>
                <a:close/>
              </a:path>
              <a:path extrusionOk="0" h="46354" w="118744">
                <a:moveTo>
                  <a:pt x="49174" y="16941"/>
                </a:moveTo>
                <a:lnTo>
                  <a:pt x="44513" y="16332"/>
                </a:lnTo>
                <a:lnTo>
                  <a:pt x="43878" y="21005"/>
                </a:lnTo>
                <a:lnTo>
                  <a:pt x="48488" y="21564"/>
                </a:lnTo>
                <a:lnTo>
                  <a:pt x="47637" y="19761"/>
                </a:lnTo>
                <a:lnTo>
                  <a:pt x="46202" y="18351"/>
                </a:lnTo>
                <a:lnTo>
                  <a:pt x="49174" y="16941"/>
                </a:lnTo>
                <a:close/>
              </a:path>
              <a:path extrusionOk="0" h="46354" w="118744">
                <a:moveTo>
                  <a:pt x="51269" y="29629"/>
                </a:moveTo>
                <a:lnTo>
                  <a:pt x="51244" y="28028"/>
                </a:lnTo>
                <a:lnTo>
                  <a:pt x="50634" y="25209"/>
                </a:lnTo>
                <a:lnTo>
                  <a:pt x="47688" y="26644"/>
                </a:lnTo>
                <a:lnTo>
                  <a:pt x="47739" y="28244"/>
                </a:lnTo>
                <a:lnTo>
                  <a:pt x="49644" y="29248"/>
                </a:lnTo>
                <a:lnTo>
                  <a:pt x="48577" y="30048"/>
                </a:lnTo>
                <a:lnTo>
                  <a:pt x="51269" y="29629"/>
                </a:lnTo>
                <a:close/>
              </a:path>
              <a:path extrusionOk="0" h="46354" w="118744">
                <a:moveTo>
                  <a:pt x="53314" y="18707"/>
                </a:moveTo>
                <a:lnTo>
                  <a:pt x="51384" y="22199"/>
                </a:lnTo>
                <a:lnTo>
                  <a:pt x="52158" y="20396"/>
                </a:lnTo>
                <a:lnTo>
                  <a:pt x="51104" y="22021"/>
                </a:lnTo>
                <a:lnTo>
                  <a:pt x="49644" y="22999"/>
                </a:lnTo>
                <a:lnTo>
                  <a:pt x="52743" y="21869"/>
                </a:lnTo>
                <a:lnTo>
                  <a:pt x="52717" y="20751"/>
                </a:lnTo>
                <a:lnTo>
                  <a:pt x="53314" y="18707"/>
                </a:lnTo>
                <a:close/>
              </a:path>
              <a:path extrusionOk="0" h="46354" w="118744">
                <a:moveTo>
                  <a:pt x="54203" y="21336"/>
                </a:moveTo>
                <a:lnTo>
                  <a:pt x="52743" y="21869"/>
                </a:lnTo>
                <a:lnTo>
                  <a:pt x="52768" y="22555"/>
                </a:lnTo>
                <a:lnTo>
                  <a:pt x="53009" y="22860"/>
                </a:lnTo>
                <a:lnTo>
                  <a:pt x="54203" y="21336"/>
                </a:lnTo>
                <a:close/>
              </a:path>
              <a:path extrusionOk="0" h="46354" w="118744">
                <a:moveTo>
                  <a:pt x="57619" y="14706"/>
                </a:moveTo>
                <a:lnTo>
                  <a:pt x="56794" y="14503"/>
                </a:lnTo>
                <a:lnTo>
                  <a:pt x="51117" y="17957"/>
                </a:lnTo>
                <a:lnTo>
                  <a:pt x="57619" y="14706"/>
                </a:lnTo>
                <a:close/>
              </a:path>
              <a:path extrusionOk="0" h="46354" w="118744">
                <a:moveTo>
                  <a:pt x="64350" y="31864"/>
                </a:moveTo>
                <a:lnTo>
                  <a:pt x="64300" y="31153"/>
                </a:lnTo>
                <a:lnTo>
                  <a:pt x="63754" y="33147"/>
                </a:lnTo>
                <a:lnTo>
                  <a:pt x="64350" y="31864"/>
                </a:lnTo>
                <a:close/>
              </a:path>
              <a:path extrusionOk="0" h="46354" w="118744">
                <a:moveTo>
                  <a:pt x="64554" y="27584"/>
                </a:moveTo>
                <a:lnTo>
                  <a:pt x="62369" y="28549"/>
                </a:lnTo>
                <a:lnTo>
                  <a:pt x="62941" y="29743"/>
                </a:lnTo>
                <a:lnTo>
                  <a:pt x="64287" y="31127"/>
                </a:lnTo>
                <a:lnTo>
                  <a:pt x="64160" y="29349"/>
                </a:lnTo>
                <a:lnTo>
                  <a:pt x="64554" y="27584"/>
                </a:lnTo>
                <a:close/>
              </a:path>
              <a:path extrusionOk="0" h="46354" w="118744">
                <a:moveTo>
                  <a:pt x="67830" y="26149"/>
                </a:moveTo>
                <a:lnTo>
                  <a:pt x="65659" y="25120"/>
                </a:lnTo>
                <a:lnTo>
                  <a:pt x="64884" y="26085"/>
                </a:lnTo>
                <a:lnTo>
                  <a:pt x="64554" y="27584"/>
                </a:lnTo>
                <a:lnTo>
                  <a:pt x="67830" y="26149"/>
                </a:lnTo>
                <a:close/>
              </a:path>
              <a:path extrusionOk="0" h="46354" w="118744">
                <a:moveTo>
                  <a:pt x="68465" y="17322"/>
                </a:moveTo>
                <a:lnTo>
                  <a:pt x="66459" y="13106"/>
                </a:lnTo>
                <a:lnTo>
                  <a:pt x="64554" y="15316"/>
                </a:lnTo>
                <a:lnTo>
                  <a:pt x="65684" y="17716"/>
                </a:lnTo>
                <a:lnTo>
                  <a:pt x="64604" y="18516"/>
                </a:lnTo>
                <a:lnTo>
                  <a:pt x="68465" y="17322"/>
                </a:lnTo>
                <a:close/>
              </a:path>
              <a:path extrusionOk="0" h="46354" w="118744">
                <a:moveTo>
                  <a:pt x="71970" y="27813"/>
                </a:moveTo>
                <a:lnTo>
                  <a:pt x="71945" y="27673"/>
                </a:lnTo>
                <a:lnTo>
                  <a:pt x="71691" y="28117"/>
                </a:lnTo>
                <a:lnTo>
                  <a:pt x="71920" y="28219"/>
                </a:lnTo>
                <a:lnTo>
                  <a:pt x="71970" y="27813"/>
                </a:lnTo>
                <a:close/>
              </a:path>
              <a:path extrusionOk="0" h="46354" w="118744">
                <a:moveTo>
                  <a:pt x="72047" y="23050"/>
                </a:moveTo>
                <a:lnTo>
                  <a:pt x="69596" y="21310"/>
                </a:lnTo>
                <a:lnTo>
                  <a:pt x="69329" y="22301"/>
                </a:lnTo>
                <a:lnTo>
                  <a:pt x="69329" y="23914"/>
                </a:lnTo>
                <a:lnTo>
                  <a:pt x="68249" y="24688"/>
                </a:lnTo>
                <a:lnTo>
                  <a:pt x="72047" y="23050"/>
                </a:lnTo>
                <a:close/>
              </a:path>
              <a:path extrusionOk="0" h="46354" w="118744">
                <a:moveTo>
                  <a:pt x="72555" y="6248"/>
                </a:moveTo>
                <a:lnTo>
                  <a:pt x="71945" y="5918"/>
                </a:lnTo>
                <a:lnTo>
                  <a:pt x="72021" y="6324"/>
                </a:lnTo>
                <a:lnTo>
                  <a:pt x="71920" y="6578"/>
                </a:lnTo>
                <a:lnTo>
                  <a:pt x="71831" y="6858"/>
                </a:lnTo>
                <a:lnTo>
                  <a:pt x="72326" y="6515"/>
                </a:lnTo>
                <a:lnTo>
                  <a:pt x="72555" y="6248"/>
                </a:lnTo>
                <a:close/>
              </a:path>
              <a:path extrusionOk="0" h="46354" w="118744">
                <a:moveTo>
                  <a:pt x="72910" y="28613"/>
                </a:moveTo>
                <a:lnTo>
                  <a:pt x="72605" y="28498"/>
                </a:lnTo>
                <a:lnTo>
                  <a:pt x="72275" y="28359"/>
                </a:lnTo>
                <a:lnTo>
                  <a:pt x="71920" y="28219"/>
                </a:lnTo>
                <a:lnTo>
                  <a:pt x="71856" y="29083"/>
                </a:lnTo>
                <a:lnTo>
                  <a:pt x="71526" y="31318"/>
                </a:lnTo>
                <a:lnTo>
                  <a:pt x="72631" y="32651"/>
                </a:lnTo>
                <a:lnTo>
                  <a:pt x="72910" y="28613"/>
                </a:lnTo>
                <a:close/>
              </a:path>
              <a:path extrusionOk="0" h="46354" w="118744">
                <a:moveTo>
                  <a:pt x="73482" y="18516"/>
                </a:moveTo>
                <a:lnTo>
                  <a:pt x="73190" y="17132"/>
                </a:lnTo>
                <a:lnTo>
                  <a:pt x="72936" y="18910"/>
                </a:lnTo>
                <a:lnTo>
                  <a:pt x="73482" y="18516"/>
                </a:lnTo>
                <a:close/>
              </a:path>
              <a:path extrusionOk="0" h="46354" w="118744">
                <a:moveTo>
                  <a:pt x="73698" y="12928"/>
                </a:moveTo>
                <a:lnTo>
                  <a:pt x="73571" y="10922"/>
                </a:lnTo>
                <a:lnTo>
                  <a:pt x="73545" y="10744"/>
                </a:lnTo>
                <a:lnTo>
                  <a:pt x="73406" y="8928"/>
                </a:lnTo>
                <a:lnTo>
                  <a:pt x="72847" y="9334"/>
                </a:lnTo>
                <a:lnTo>
                  <a:pt x="72021" y="10744"/>
                </a:lnTo>
                <a:lnTo>
                  <a:pt x="70891" y="9944"/>
                </a:lnTo>
                <a:lnTo>
                  <a:pt x="70154" y="8432"/>
                </a:lnTo>
                <a:lnTo>
                  <a:pt x="71475" y="8128"/>
                </a:lnTo>
                <a:lnTo>
                  <a:pt x="71831" y="6858"/>
                </a:lnTo>
                <a:lnTo>
                  <a:pt x="70751" y="7620"/>
                </a:lnTo>
                <a:lnTo>
                  <a:pt x="68300" y="8699"/>
                </a:lnTo>
                <a:lnTo>
                  <a:pt x="70065" y="11303"/>
                </a:lnTo>
                <a:lnTo>
                  <a:pt x="70599" y="10922"/>
                </a:lnTo>
                <a:lnTo>
                  <a:pt x="72326" y="12928"/>
                </a:lnTo>
                <a:lnTo>
                  <a:pt x="73190" y="17132"/>
                </a:lnTo>
                <a:lnTo>
                  <a:pt x="73456" y="15316"/>
                </a:lnTo>
                <a:lnTo>
                  <a:pt x="73698" y="12928"/>
                </a:lnTo>
                <a:close/>
              </a:path>
              <a:path extrusionOk="0" h="46354" w="118744">
                <a:moveTo>
                  <a:pt x="73761" y="22301"/>
                </a:moveTo>
                <a:lnTo>
                  <a:pt x="72047" y="23050"/>
                </a:lnTo>
                <a:lnTo>
                  <a:pt x="72936" y="23710"/>
                </a:lnTo>
                <a:lnTo>
                  <a:pt x="73761" y="22301"/>
                </a:lnTo>
                <a:close/>
              </a:path>
              <a:path extrusionOk="0" h="46354" w="118744">
                <a:moveTo>
                  <a:pt x="74930" y="35267"/>
                </a:moveTo>
                <a:lnTo>
                  <a:pt x="73266" y="36461"/>
                </a:lnTo>
                <a:lnTo>
                  <a:pt x="70789" y="39052"/>
                </a:lnTo>
                <a:lnTo>
                  <a:pt x="74930" y="35267"/>
                </a:lnTo>
                <a:close/>
              </a:path>
              <a:path extrusionOk="0" h="46354" w="118744">
                <a:moveTo>
                  <a:pt x="74980" y="29527"/>
                </a:moveTo>
                <a:lnTo>
                  <a:pt x="74726" y="29387"/>
                </a:lnTo>
                <a:lnTo>
                  <a:pt x="74117" y="29083"/>
                </a:lnTo>
                <a:lnTo>
                  <a:pt x="72910" y="28473"/>
                </a:lnTo>
                <a:lnTo>
                  <a:pt x="72910" y="28613"/>
                </a:lnTo>
                <a:lnTo>
                  <a:pt x="73952" y="29057"/>
                </a:lnTo>
                <a:lnTo>
                  <a:pt x="74980" y="29527"/>
                </a:lnTo>
                <a:close/>
              </a:path>
              <a:path extrusionOk="0" h="46354" w="118744">
                <a:moveTo>
                  <a:pt x="79146" y="30759"/>
                </a:moveTo>
                <a:lnTo>
                  <a:pt x="79095" y="30403"/>
                </a:lnTo>
                <a:lnTo>
                  <a:pt x="79006" y="30264"/>
                </a:lnTo>
                <a:lnTo>
                  <a:pt x="78816" y="30899"/>
                </a:lnTo>
                <a:lnTo>
                  <a:pt x="79146" y="30759"/>
                </a:lnTo>
                <a:close/>
              </a:path>
              <a:path extrusionOk="0" h="46354" w="118744">
                <a:moveTo>
                  <a:pt x="79171" y="31927"/>
                </a:moveTo>
                <a:lnTo>
                  <a:pt x="79032" y="32004"/>
                </a:lnTo>
                <a:lnTo>
                  <a:pt x="79057" y="32943"/>
                </a:lnTo>
                <a:lnTo>
                  <a:pt x="79146" y="32537"/>
                </a:lnTo>
                <a:lnTo>
                  <a:pt x="79171" y="31927"/>
                </a:lnTo>
                <a:close/>
              </a:path>
              <a:path extrusionOk="0" h="46354" w="118744">
                <a:moveTo>
                  <a:pt x="81521" y="30162"/>
                </a:moveTo>
                <a:lnTo>
                  <a:pt x="80695" y="30213"/>
                </a:lnTo>
                <a:lnTo>
                  <a:pt x="79921" y="30403"/>
                </a:lnTo>
                <a:lnTo>
                  <a:pt x="79146" y="30759"/>
                </a:lnTo>
                <a:lnTo>
                  <a:pt x="79197" y="31089"/>
                </a:lnTo>
                <a:lnTo>
                  <a:pt x="79222" y="31534"/>
                </a:lnTo>
                <a:lnTo>
                  <a:pt x="79171" y="31927"/>
                </a:lnTo>
                <a:lnTo>
                  <a:pt x="79971" y="31572"/>
                </a:lnTo>
                <a:lnTo>
                  <a:pt x="80746" y="30822"/>
                </a:lnTo>
                <a:lnTo>
                  <a:pt x="81521" y="30162"/>
                </a:lnTo>
                <a:close/>
              </a:path>
              <a:path extrusionOk="0" h="46354" w="118744">
                <a:moveTo>
                  <a:pt x="84201" y="40881"/>
                </a:moveTo>
                <a:lnTo>
                  <a:pt x="82397" y="41490"/>
                </a:lnTo>
                <a:lnTo>
                  <a:pt x="81000" y="40716"/>
                </a:lnTo>
                <a:lnTo>
                  <a:pt x="79806" y="38011"/>
                </a:lnTo>
                <a:lnTo>
                  <a:pt x="77851" y="40195"/>
                </a:lnTo>
                <a:lnTo>
                  <a:pt x="79705" y="42760"/>
                </a:lnTo>
                <a:lnTo>
                  <a:pt x="78041" y="43954"/>
                </a:lnTo>
                <a:lnTo>
                  <a:pt x="79921" y="44056"/>
                </a:lnTo>
                <a:lnTo>
                  <a:pt x="82156" y="42379"/>
                </a:lnTo>
                <a:lnTo>
                  <a:pt x="84201" y="40881"/>
                </a:lnTo>
                <a:close/>
              </a:path>
              <a:path extrusionOk="0" h="46354" w="118744">
                <a:moveTo>
                  <a:pt x="84963" y="29603"/>
                </a:moveTo>
                <a:lnTo>
                  <a:pt x="84505" y="29654"/>
                </a:lnTo>
                <a:lnTo>
                  <a:pt x="83616" y="28575"/>
                </a:lnTo>
                <a:lnTo>
                  <a:pt x="82588" y="29222"/>
                </a:lnTo>
                <a:lnTo>
                  <a:pt x="81521" y="30162"/>
                </a:lnTo>
                <a:lnTo>
                  <a:pt x="82511" y="30073"/>
                </a:lnTo>
                <a:lnTo>
                  <a:pt x="83527" y="30149"/>
                </a:lnTo>
                <a:lnTo>
                  <a:pt x="84505" y="30429"/>
                </a:lnTo>
                <a:lnTo>
                  <a:pt x="84823" y="29933"/>
                </a:lnTo>
                <a:lnTo>
                  <a:pt x="84963" y="29603"/>
                </a:lnTo>
                <a:close/>
              </a:path>
              <a:path extrusionOk="0" h="46354" w="118744">
                <a:moveTo>
                  <a:pt x="87452" y="38862"/>
                </a:moveTo>
                <a:lnTo>
                  <a:pt x="86537" y="39192"/>
                </a:lnTo>
                <a:lnTo>
                  <a:pt x="85432" y="39966"/>
                </a:lnTo>
                <a:lnTo>
                  <a:pt x="84201" y="40881"/>
                </a:lnTo>
                <a:lnTo>
                  <a:pt x="85166" y="40500"/>
                </a:lnTo>
                <a:lnTo>
                  <a:pt x="86182" y="39992"/>
                </a:lnTo>
                <a:lnTo>
                  <a:pt x="87452" y="38862"/>
                </a:lnTo>
                <a:close/>
              </a:path>
              <a:path extrusionOk="0" h="46354" w="118744">
                <a:moveTo>
                  <a:pt x="88303" y="19977"/>
                </a:moveTo>
                <a:lnTo>
                  <a:pt x="87223" y="15976"/>
                </a:lnTo>
                <a:lnTo>
                  <a:pt x="86652" y="17970"/>
                </a:lnTo>
                <a:lnTo>
                  <a:pt x="84391" y="16383"/>
                </a:lnTo>
                <a:lnTo>
                  <a:pt x="84086" y="18961"/>
                </a:lnTo>
                <a:lnTo>
                  <a:pt x="83261" y="20345"/>
                </a:lnTo>
                <a:lnTo>
                  <a:pt x="88303" y="19977"/>
                </a:lnTo>
                <a:close/>
              </a:path>
              <a:path extrusionOk="0" h="46354" w="118744">
                <a:moveTo>
                  <a:pt x="88747" y="33121"/>
                </a:moveTo>
                <a:lnTo>
                  <a:pt x="87503" y="31788"/>
                </a:lnTo>
                <a:lnTo>
                  <a:pt x="86042" y="30937"/>
                </a:lnTo>
                <a:lnTo>
                  <a:pt x="84505" y="30429"/>
                </a:lnTo>
                <a:lnTo>
                  <a:pt x="83870" y="31534"/>
                </a:lnTo>
                <a:lnTo>
                  <a:pt x="82461" y="33388"/>
                </a:lnTo>
                <a:lnTo>
                  <a:pt x="84162" y="33807"/>
                </a:lnTo>
                <a:lnTo>
                  <a:pt x="85902" y="32588"/>
                </a:lnTo>
                <a:lnTo>
                  <a:pt x="87236" y="32816"/>
                </a:lnTo>
                <a:lnTo>
                  <a:pt x="88747" y="33121"/>
                </a:lnTo>
                <a:close/>
              </a:path>
              <a:path extrusionOk="0" h="46354" w="118744">
                <a:moveTo>
                  <a:pt x="91922" y="38696"/>
                </a:moveTo>
                <a:lnTo>
                  <a:pt x="91643" y="37680"/>
                </a:lnTo>
                <a:lnTo>
                  <a:pt x="91211" y="36766"/>
                </a:lnTo>
                <a:lnTo>
                  <a:pt x="90741" y="35877"/>
                </a:lnTo>
                <a:lnTo>
                  <a:pt x="90893" y="37287"/>
                </a:lnTo>
                <a:lnTo>
                  <a:pt x="91363" y="39585"/>
                </a:lnTo>
                <a:lnTo>
                  <a:pt x="91922" y="38696"/>
                </a:lnTo>
                <a:close/>
              </a:path>
              <a:path extrusionOk="0" h="46354" w="118744">
                <a:moveTo>
                  <a:pt x="97167" y="29794"/>
                </a:moveTo>
                <a:lnTo>
                  <a:pt x="97104" y="25120"/>
                </a:lnTo>
                <a:lnTo>
                  <a:pt x="93802" y="24079"/>
                </a:lnTo>
                <a:lnTo>
                  <a:pt x="93687" y="27330"/>
                </a:lnTo>
                <a:lnTo>
                  <a:pt x="91198" y="28168"/>
                </a:lnTo>
                <a:lnTo>
                  <a:pt x="96647" y="29324"/>
                </a:lnTo>
                <a:lnTo>
                  <a:pt x="88963" y="29654"/>
                </a:lnTo>
                <a:lnTo>
                  <a:pt x="91846" y="33248"/>
                </a:lnTo>
                <a:lnTo>
                  <a:pt x="90627" y="33477"/>
                </a:lnTo>
                <a:lnTo>
                  <a:pt x="89662" y="33312"/>
                </a:lnTo>
                <a:lnTo>
                  <a:pt x="88747" y="33121"/>
                </a:lnTo>
                <a:lnTo>
                  <a:pt x="89496" y="33947"/>
                </a:lnTo>
                <a:lnTo>
                  <a:pt x="90182" y="34861"/>
                </a:lnTo>
                <a:lnTo>
                  <a:pt x="90601" y="35623"/>
                </a:lnTo>
                <a:lnTo>
                  <a:pt x="90741" y="35877"/>
                </a:lnTo>
                <a:lnTo>
                  <a:pt x="90703" y="35623"/>
                </a:lnTo>
                <a:lnTo>
                  <a:pt x="90703" y="34683"/>
                </a:lnTo>
                <a:lnTo>
                  <a:pt x="90830" y="35026"/>
                </a:lnTo>
                <a:lnTo>
                  <a:pt x="90982" y="35026"/>
                </a:lnTo>
                <a:lnTo>
                  <a:pt x="91147" y="34683"/>
                </a:lnTo>
                <a:lnTo>
                  <a:pt x="91211" y="34518"/>
                </a:lnTo>
                <a:lnTo>
                  <a:pt x="91732" y="33718"/>
                </a:lnTo>
                <a:lnTo>
                  <a:pt x="92913" y="35077"/>
                </a:lnTo>
                <a:lnTo>
                  <a:pt x="91592" y="34772"/>
                </a:lnTo>
                <a:lnTo>
                  <a:pt x="91033" y="35001"/>
                </a:lnTo>
                <a:lnTo>
                  <a:pt x="90703" y="35547"/>
                </a:lnTo>
                <a:lnTo>
                  <a:pt x="96558" y="35636"/>
                </a:lnTo>
                <a:lnTo>
                  <a:pt x="96050" y="35077"/>
                </a:lnTo>
                <a:lnTo>
                  <a:pt x="95681" y="34683"/>
                </a:lnTo>
                <a:lnTo>
                  <a:pt x="94297" y="34226"/>
                </a:lnTo>
                <a:lnTo>
                  <a:pt x="91846" y="33718"/>
                </a:lnTo>
                <a:lnTo>
                  <a:pt x="91871" y="33477"/>
                </a:lnTo>
                <a:lnTo>
                  <a:pt x="93967" y="30302"/>
                </a:lnTo>
                <a:lnTo>
                  <a:pt x="97167" y="29794"/>
                </a:lnTo>
                <a:close/>
              </a:path>
              <a:path extrusionOk="0" h="46354" w="118744">
                <a:moveTo>
                  <a:pt x="102323" y="38620"/>
                </a:moveTo>
                <a:lnTo>
                  <a:pt x="97243" y="36017"/>
                </a:lnTo>
                <a:lnTo>
                  <a:pt x="97802" y="35636"/>
                </a:lnTo>
                <a:lnTo>
                  <a:pt x="96558" y="35636"/>
                </a:lnTo>
                <a:lnTo>
                  <a:pt x="97574" y="36715"/>
                </a:lnTo>
                <a:lnTo>
                  <a:pt x="97917" y="38442"/>
                </a:lnTo>
                <a:lnTo>
                  <a:pt x="98488" y="41744"/>
                </a:lnTo>
                <a:lnTo>
                  <a:pt x="100888" y="40805"/>
                </a:lnTo>
                <a:lnTo>
                  <a:pt x="101752" y="39700"/>
                </a:lnTo>
                <a:lnTo>
                  <a:pt x="102323" y="38620"/>
                </a:lnTo>
                <a:close/>
              </a:path>
              <a:path extrusionOk="0" h="46354" w="118744">
                <a:moveTo>
                  <a:pt x="102628" y="38011"/>
                </a:moveTo>
                <a:lnTo>
                  <a:pt x="102323" y="38620"/>
                </a:lnTo>
                <a:lnTo>
                  <a:pt x="102603" y="38760"/>
                </a:lnTo>
                <a:lnTo>
                  <a:pt x="102603" y="38531"/>
                </a:lnTo>
                <a:lnTo>
                  <a:pt x="102628" y="38252"/>
                </a:lnTo>
                <a:lnTo>
                  <a:pt x="102628" y="38011"/>
                </a:lnTo>
                <a:close/>
              </a:path>
              <a:path extrusionOk="0" h="46354" w="118744">
                <a:moveTo>
                  <a:pt x="103708" y="27152"/>
                </a:moveTo>
                <a:lnTo>
                  <a:pt x="103098" y="27533"/>
                </a:lnTo>
                <a:lnTo>
                  <a:pt x="103517" y="28003"/>
                </a:lnTo>
                <a:lnTo>
                  <a:pt x="103708" y="27152"/>
                </a:lnTo>
                <a:close/>
              </a:path>
              <a:path extrusionOk="0" h="46354" w="118744">
                <a:moveTo>
                  <a:pt x="104863" y="39966"/>
                </a:moveTo>
                <a:lnTo>
                  <a:pt x="102349" y="40805"/>
                </a:lnTo>
                <a:lnTo>
                  <a:pt x="100253" y="44475"/>
                </a:lnTo>
                <a:lnTo>
                  <a:pt x="104863" y="39966"/>
                </a:lnTo>
                <a:close/>
              </a:path>
              <a:path extrusionOk="0" h="46354" w="118744">
                <a:moveTo>
                  <a:pt x="107238" y="34251"/>
                </a:moveTo>
                <a:lnTo>
                  <a:pt x="107073" y="32029"/>
                </a:lnTo>
                <a:lnTo>
                  <a:pt x="103517" y="28003"/>
                </a:lnTo>
                <a:lnTo>
                  <a:pt x="102882" y="30873"/>
                </a:lnTo>
                <a:lnTo>
                  <a:pt x="102628" y="38011"/>
                </a:lnTo>
                <a:lnTo>
                  <a:pt x="103289" y="36563"/>
                </a:lnTo>
                <a:lnTo>
                  <a:pt x="103835" y="35191"/>
                </a:lnTo>
                <a:lnTo>
                  <a:pt x="107238" y="34251"/>
                </a:lnTo>
                <a:close/>
              </a:path>
              <a:path extrusionOk="0" h="46354" w="118744">
                <a:moveTo>
                  <a:pt x="108724" y="44399"/>
                </a:moveTo>
                <a:lnTo>
                  <a:pt x="108038" y="42570"/>
                </a:lnTo>
                <a:lnTo>
                  <a:pt x="106464" y="45859"/>
                </a:lnTo>
                <a:lnTo>
                  <a:pt x="108724" y="44399"/>
                </a:lnTo>
                <a:close/>
              </a:path>
              <a:path extrusionOk="0" h="46354" w="118744">
                <a:moveTo>
                  <a:pt x="110134" y="25971"/>
                </a:moveTo>
                <a:lnTo>
                  <a:pt x="108953" y="27749"/>
                </a:lnTo>
                <a:lnTo>
                  <a:pt x="109943" y="30213"/>
                </a:lnTo>
                <a:lnTo>
                  <a:pt x="110134" y="25971"/>
                </a:lnTo>
                <a:close/>
              </a:path>
              <a:path extrusionOk="0" h="46354" w="118744">
                <a:moveTo>
                  <a:pt x="110502" y="25425"/>
                </a:moveTo>
                <a:lnTo>
                  <a:pt x="110159" y="25400"/>
                </a:lnTo>
                <a:lnTo>
                  <a:pt x="110134" y="25971"/>
                </a:lnTo>
                <a:lnTo>
                  <a:pt x="110502" y="25425"/>
                </a:lnTo>
                <a:close/>
              </a:path>
              <a:path extrusionOk="0" h="46354" w="118744">
                <a:moveTo>
                  <a:pt x="115150" y="19189"/>
                </a:moveTo>
                <a:lnTo>
                  <a:pt x="114960" y="19316"/>
                </a:lnTo>
                <a:lnTo>
                  <a:pt x="114630" y="20294"/>
                </a:lnTo>
                <a:lnTo>
                  <a:pt x="115150" y="19189"/>
                </a:lnTo>
                <a:close/>
              </a:path>
              <a:path extrusionOk="0" h="46354" w="118744">
                <a:moveTo>
                  <a:pt x="116700" y="18237"/>
                </a:moveTo>
                <a:lnTo>
                  <a:pt x="116179" y="17018"/>
                </a:lnTo>
                <a:lnTo>
                  <a:pt x="115150" y="19189"/>
                </a:lnTo>
                <a:lnTo>
                  <a:pt x="116700" y="18237"/>
                </a:lnTo>
                <a:close/>
              </a:path>
              <a:path extrusionOk="0" h="46354" w="118744">
                <a:moveTo>
                  <a:pt x="118630" y="19380"/>
                </a:moveTo>
                <a:lnTo>
                  <a:pt x="114630" y="20294"/>
                </a:lnTo>
                <a:lnTo>
                  <a:pt x="110324" y="22199"/>
                </a:lnTo>
                <a:lnTo>
                  <a:pt x="109105" y="17487"/>
                </a:lnTo>
                <a:lnTo>
                  <a:pt x="105498" y="18986"/>
                </a:lnTo>
                <a:lnTo>
                  <a:pt x="103708" y="27152"/>
                </a:lnTo>
                <a:lnTo>
                  <a:pt x="106540" y="25374"/>
                </a:lnTo>
                <a:lnTo>
                  <a:pt x="110744" y="25044"/>
                </a:lnTo>
                <a:lnTo>
                  <a:pt x="110502" y="25425"/>
                </a:lnTo>
                <a:lnTo>
                  <a:pt x="116865" y="25895"/>
                </a:lnTo>
                <a:lnTo>
                  <a:pt x="117094" y="25044"/>
                </a:lnTo>
                <a:lnTo>
                  <a:pt x="117868" y="22199"/>
                </a:lnTo>
                <a:lnTo>
                  <a:pt x="118630" y="193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2" name="Google Shape;2852;g2b5c250f245_0_0"/>
          <p:cNvSpPr/>
          <p:nvPr/>
        </p:nvSpPr>
        <p:spPr>
          <a:xfrm>
            <a:off x="11960028" y="6243692"/>
            <a:ext cx="7205" cy="5086"/>
          </a:xfrm>
          <a:custGeom>
            <a:rect b="b" l="l" r="r" t="t"/>
            <a:pathLst>
              <a:path extrusionOk="0" h="7620" w="10794">
                <a:moveTo>
                  <a:pt x="1651" y="355"/>
                </a:moveTo>
                <a:lnTo>
                  <a:pt x="1397" y="0"/>
                </a:lnTo>
                <a:lnTo>
                  <a:pt x="0" y="1193"/>
                </a:lnTo>
                <a:lnTo>
                  <a:pt x="1016" y="749"/>
                </a:lnTo>
                <a:lnTo>
                  <a:pt x="1651" y="355"/>
                </a:lnTo>
                <a:close/>
              </a:path>
              <a:path extrusionOk="0" h="7620" w="10794">
                <a:moveTo>
                  <a:pt x="10502" y="7213"/>
                </a:moveTo>
                <a:lnTo>
                  <a:pt x="9791" y="6997"/>
                </a:lnTo>
                <a:lnTo>
                  <a:pt x="9258" y="6972"/>
                </a:lnTo>
                <a:lnTo>
                  <a:pt x="8763" y="7048"/>
                </a:lnTo>
                <a:lnTo>
                  <a:pt x="10502" y="72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3" name="Google Shape;2853;g2b5c250f245_0_0"/>
          <p:cNvSpPr/>
          <p:nvPr/>
        </p:nvSpPr>
        <p:spPr>
          <a:xfrm>
            <a:off x="11843610" y="6194542"/>
            <a:ext cx="2543" cy="6781"/>
          </a:xfrm>
          <a:custGeom>
            <a:rect b="b" l="l" r="r" t="t"/>
            <a:pathLst>
              <a:path extrusionOk="0" h="10159" w="3809">
                <a:moveTo>
                  <a:pt x="0" y="9561"/>
                </a:moveTo>
                <a:lnTo>
                  <a:pt x="941" y="3946"/>
                </a:lnTo>
                <a:lnTo>
                  <a:pt x="1058" y="0"/>
                </a:lnTo>
                <a:lnTo>
                  <a:pt x="1364" y="1198"/>
                </a:lnTo>
                <a:lnTo>
                  <a:pt x="2023" y="2137"/>
                </a:lnTo>
                <a:lnTo>
                  <a:pt x="3576" y="2255"/>
                </a:lnTo>
                <a:lnTo>
                  <a:pt x="1976" y="5966"/>
                </a:lnTo>
                <a:lnTo>
                  <a:pt x="0" y="956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4" name="Google Shape;2854;g2b5c250f245_0_0"/>
          <p:cNvSpPr/>
          <p:nvPr/>
        </p:nvSpPr>
        <p:spPr>
          <a:xfrm>
            <a:off x="11907092" y="6211621"/>
            <a:ext cx="10173" cy="8900"/>
          </a:xfrm>
          <a:custGeom>
            <a:rect b="b" l="l" r="r" t="t"/>
            <a:pathLst>
              <a:path extrusionOk="0" h="13334" w="15240">
                <a:moveTo>
                  <a:pt x="3416" y="10960"/>
                </a:moveTo>
                <a:lnTo>
                  <a:pt x="2197" y="11760"/>
                </a:lnTo>
                <a:lnTo>
                  <a:pt x="1066" y="12522"/>
                </a:lnTo>
                <a:lnTo>
                  <a:pt x="0" y="13195"/>
                </a:lnTo>
                <a:lnTo>
                  <a:pt x="2032" y="12611"/>
                </a:lnTo>
                <a:lnTo>
                  <a:pt x="3162" y="12306"/>
                </a:lnTo>
                <a:lnTo>
                  <a:pt x="3225" y="11861"/>
                </a:lnTo>
                <a:lnTo>
                  <a:pt x="3416" y="10960"/>
                </a:lnTo>
                <a:close/>
              </a:path>
              <a:path extrusionOk="0" h="13334" w="15240">
                <a:moveTo>
                  <a:pt x="14973" y="2578"/>
                </a:moveTo>
                <a:lnTo>
                  <a:pt x="14808" y="1384"/>
                </a:lnTo>
                <a:lnTo>
                  <a:pt x="14312" y="0"/>
                </a:lnTo>
                <a:lnTo>
                  <a:pt x="14897" y="3657"/>
                </a:lnTo>
                <a:lnTo>
                  <a:pt x="14973" y="257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5" name="Google Shape;2855;g2b5c250f245_0_0"/>
          <p:cNvSpPr/>
          <p:nvPr/>
        </p:nvSpPr>
        <p:spPr>
          <a:xfrm>
            <a:off x="11994931" y="6269373"/>
            <a:ext cx="2966" cy="2543"/>
          </a:xfrm>
          <a:custGeom>
            <a:rect b="b" l="l" r="r" t="t"/>
            <a:pathLst>
              <a:path extrusionOk="0" h="3809" w="4444">
                <a:moveTo>
                  <a:pt x="0" y="3547"/>
                </a:moveTo>
                <a:lnTo>
                  <a:pt x="1529" y="2255"/>
                </a:lnTo>
                <a:lnTo>
                  <a:pt x="2164" y="0"/>
                </a:lnTo>
                <a:lnTo>
                  <a:pt x="4023" y="1808"/>
                </a:lnTo>
                <a:lnTo>
                  <a:pt x="0" y="354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6" name="Google Shape;2856;g2b5c250f245_0_0"/>
          <p:cNvSpPr/>
          <p:nvPr/>
        </p:nvSpPr>
        <p:spPr>
          <a:xfrm>
            <a:off x="11794942" y="6164394"/>
            <a:ext cx="2119" cy="4662"/>
          </a:xfrm>
          <a:custGeom>
            <a:rect b="b" l="l" r="r" t="t"/>
            <a:pathLst>
              <a:path extrusionOk="0" h="6984" w="3175">
                <a:moveTo>
                  <a:pt x="2729" y="6742"/>
                </a:moveTo>
                <a:lnTo>
                  <a:pt x="1741" y="6060"/>
                </a:lnTo>
                <a:lnTo>
                  <a:pt x="823" y="4886"/>
                </a:lnTo>
                <a:lnTo>
                  <a:pt x="0" y="2772"/>
                </a:lnTo>
                <a:lnTo>
                  <a:pt x="1952" y="0"/>
                </a:lnTo>
                <a:lnTo>
                  <a:pt x="1929" y="3805"/>
                </a:lnTo>
                <a:lnTo>
                  <a:pt x="2729" y="674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7" name="Google Shape;2857;g2b5c250f245_0_0"/>
          <p:cNvSpPr/>
          <p:nvPr/>
        </p:nvSpPr>
        <p:spPr>
          <a:xfrm>
            <a:off x="11945087" y="6266992"/>
            <a:ext cx="1695" cy="848"/>
          </a:xfrm>
          <a:custGeom>
            <a:rect b="b" l="l" r="r" t="t"/>
            <a:pathLst>
              <a:path extrusionOk="0" h="1270" w="2540">
                <a:moveTo>
                  <a:pt x="1105" y="1127"/>
                </a:moveTo>
                <a:lnTo>
                  <a:pt x="0" y="1104"/>
                </a:lnTo>
                <a:lnTo>
                  <a:pt x="517" y="234"/>
                </a:lnTo>
                <a:lnTo>
                  <a:pt x="1388" y="0"/>
                </a:lnTo>
                <a:lnTo>
                  <a:pt x="2470" y="70"/>
                </a:lnTo>
                <a:lnTo>
                  <a:pt x="1905" y="751"/>
                </a:lnTo>
                <a:lnTo>
                  <a:pt x="1105" y="11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8" name="Google Shape;2858;g2b5c250f245_0_0"/>
          <p:cNvSpPr/>
          <p:nvPr/>
        </p:nvSpPr>
        <p:spPr>
          <a:xfrm>
            <a:off x="11796760" y="6168889"/>
            <a:ext cx="2966" cy="2967"/>
          </a:xfrm>
          <a:custGeom>
            <a:rect b="b" l="l" r="r" t="t"/>
            <a:pathLst>
              <a:path extrusionOk="0" h="4445" w="4444">
                <a:moveTo>
                  <a:pt x="1647" y="3829"/>
                </a:moveTo>
                <a:lnTo>
                  <a:pt x="588" y="2161"/>
                </a:lnTo>
                <a:lnTo>
                  <a:pt x="0" y="0"/>
                </a:lnTo>
                <a:lnTo>
                  <a:pt x="1247" y="869"/>
                </a:lnTo>
                <a:lnTo>
                  <a:pt x="2611" y="916"/>
                </a:lnTo>
                <a:lnTo>
                  <a:pt x="4023" y="845"/>
                </a:lnTo>
                <a:lnTo>
                  <a:pt x="4141" y="1292"/>
                </a:lnTo>
                <a:lnTo>
                  <a:pt x="4305" y="1597"/>
                </a:lnTo>
                <a:lnTo>
                  <a:pt x="4400" y="2067"/>
                </a:lnTo>
                <a:lnTo>
                  <a:pt x="1647" y="382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59" name="Google Shape;2859;g2b5c250f245_0_0"/>
          <p:cNvSpPr/>
          <p:nvPr/>
        </p:nvSpPr>
        <p:spPr>
          <a:xfrm>
            <a:off x="12080646" y="6375776"/>
            <a:ext cx="423" cy="423"/>
          </a:xfrm>
          <a:custGeom>
            <a:rect b="b" l="l" r="r" t="t"/>
            <a:pathLst>
              <a:path extrusionOk="0" h="634" w="634">
                <a:moveTo>
                  <a:pt x="0" y="634"/>
                </a:moveTo>
                <a:lnTo>
                  <a:pt x="94" y="399"/>
                </a:lnTo>
                <a:lnTo>
                  <a:pt x="70" y="211"/>
                </a:lnTo>
                <a:lnTo>
                  <a:pt x="141" y="0"/>
                </a:lnTo>
                <a:lnTo>
                  <a:pt x="376" y="187"/>
                </a:lnTo>
                <a:lnTo>
                  <a:pt x="470" y="375"/>
                </a:lnTo>
                <a:lnTo>
                  <a:pt x="0" y="6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0" name="Google Shape;2860;g2b5c250f245_0_0"/>
          <p:cNvSpPr/>
          <p:nvPr/>
        </p:nvSpPr>
        <p:spPr>
          <a:xfrm>
            <a:off x="12078277" y="6421507"/>
            <a:ext cx="1272" cy="1271"/>
          </a:xfrm>
          <a:custGeom>
            <a:rect b="b" l="l" r="r" t="t"/>
            <a:pathLst>
              <a:path extrusionOk="0" h="1904" w="1905">
                <a:moveTo>
                  <a:pt x="1482" y="1808"/>
                </a:moveTo>
                <a:lnTo>
                  <a:pt x="376" y="1080"/>
                </a:lnTo>
                <a:lnTo>
                  <a:pt x="0" y="493"/>
                </a:lnTo>
                <a:lnTo>
                  <a:pt x="0" y="0"/>
                </a:lnTo>
                <a:lnTo>
                  <a:pt x="517" y="704"/>
                </a:lnTo>
                <a:lnTo>
                  <a:pt x="988" y="1456"/>
                </a:lnTo>
                <a:lnTo>
                  <a:pt x="1482" y="18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1" name="Google Shape;2861;g2b5c250f245_0_0"/>
          <p:cNvSpPr/>
          <p:nvPr/>
        </p:nvSpPr>
        <p:spPr>
          <a:xfrm>
            <a:off x="11770924" y="6145335"/>
            <a:ext cx="2119" cy="12716"/>
          </a:xfrm>
          <a:custGeom>
            <a:rect b="b" l="l" r="r" t="t"/>
            <a:pathLst>
              <a:path extrusionOk="0" h="19050" w="3175">
                <a:moveTo>
                  <a:pt x="1270" y="18402"/>
                </a:moveTo>
                <a:lnTo>
                  <a:pt x="0" y="18161"/>
                </a:lnTo>
                <a:lnTo>
                  <a:pt x="914" y="18732"/>
                </a:lnTo>
                <a:lnTo>
                  <a:pt x="1270" y="18402"/>
                </a:lnTo>
                <a:close/>
              </a:path>
              <a:path extrusionOk="0" h="19050" w="3175">
                <a:moveTo>
                  <a:pt x="3136" y="0"/>
                </a:moveTo>
                <a:lnTo>
                  <a:pt x="2667" y="850"/>
                </a:lnTo>
                <a:lnTo>
                  <a:pt x="2235" y="1346"/>
                </a:lnTo>
                <a:lnTo>
                  <a:pt x="2730" y="850"/>
                </a:lnTo>
                <a:lnTo>
                  <a:pt x="3136"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2" name="Google Shape;2862;g2b5c250f245_0_0"/>
          <p:cNvSpPr/>
          <p:nvPr/>
        </p:nvSpPr>
        <p:spPr>
          <a:xfrm>
            <a:off x="11814845" y="6158991"/>
            <a:ext cx="423" cy="848"/>
          </a:xfrm>
          <a:custGeom>
            <a:rect b="b" l="l" r="r" t="t"/>
            <a:pathLst>
              <a:path extrusionOk="0" h="1270" w="634">
                <a:moveTo>
                  <a:pt x="70" y="869"/>
                </a:moveTo>
                <a:lnTo>
                  <a:pt x="94" y="164"/>
                </a:lnTo>
                <a:lnTo>
                  <a:pt x="94" y="0"/>
                </a:lnTo>
                <a:lnTo>
                  <a:pt x="70" y="8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3" name="Google Shape;2863;g2b5c250f245_0_0"/>
          <p:cNvSpPr/>
          <p:nvPr/>
        </p:nvSpPr>
        <p:spPr>
          <a:xfrm>
            <a:off x="11769874" y="6156020"/>
            <a:ext cx="3391" cy="2119"/>
          </a:xfrm>
          <a:custGeom>
            <a:rect b="b" l="l" r="r" t="t"/>
            <a:pathLst>
              <a:path extrusionOk="0" h="3175" w="5080">
                <a:moveTo>
                  <a:pt x="1320" y="1828"/>
                </a:moveTo>
                <a:lnTo>
                  <a:pt x="965" y="1524"/>
                </a:lnTo>
                <a:lnTo>
                  <a:pt x="444" y="1054"/>
                </a:lnTo>
                <a:lnTo>
                  <a:pt x="50" y="1625"/>
                </a:lnTo>
                <a:lnTo>
                  <a:pt x="0" y="2044"/>
                </a:lnTo>
                <a:lnTo>
                  <a:pt x="1320" y="1828"/>
                </a:lnTo>
                <a:close/>
              </a:path>
              <a:path extrusionOk="0" h="3175" w="5080">
                <a:moveTo>
                  <a:pt x="2844" y="1689"/>
                </a:moveTo>
                <a:lnTo>
                  <a:pt x="2730" y="1320"/>
                </a:lnTo>
                <a:lnTo>
                  <a:pt x="2425" y="774"/>
                </a:lnTo>
                <a:lnTo>
                  <a:pt x="1841" y="0"/>
                </a:lnTo>
                <a:lnTo>
                  <a:pt x="2070" y="635"/>
                </a:lnTo>
                <a:lnTo>
                  <a:pt x="2425" y="1219"/>
                </a:lnTo>
                <a:lnTo>
                  <a:pt x="2844" y="1689"/>
                </a:lnTo>
                <a:close/>
              </a:path>
              <a:path extrusionOk="0" h="3175" w="5080">
                <a:moveTo>
                  <a:pt x="4546" y="2882"/>
                </a:moveTo>
                <a:lnTo>
                  <a:pt x="3886" y="2603"/>
                </a:lnTo>
                <a:lnTo>
                  <a:pt x="3314" y="2209"/>
                </a:lnTo>
                <a:lnTo>
                  <a:pt x="2844" y="1689"/>
                </a:lnTo>
                <a:lnTo>
                  <a:pt x="2971" y="2044"/>
                </a:lnTo>
                <a:lnTo>
                  <a:pt x="2971" y="2273"/>
                </a:lnTo>
                <a:lnTo>
                  <a:pt x="2844" y="2374"/>
                </a:lnTo>
                <a:lnTo>
                  <a:pt x="3225" y="2463"/>
                </a:lnTo>
                <a:lnTo>
                  <a:pt x="3746" y="2565"/>
                </a:lnTo>
                <a:lnTo>
                  <a:pt x="4546" y="28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4" name="Google Shape;2864;g2b5c250f245_0_0"/>
          <p:cNvSpPr/>
          <p:nvPr/>
        </p:nvSpPr>
        <p:spPr>
          <a:xfrm>
            <a:off x="12030786" y="6323467"/>
            <a:ext cx="1695" cy="423"/>
          </a:xfrm>
          <a:custGeom>
            <a:rect b="b" l="l" r="r" t="t"/>
            <a:pathLst>
              <a:path extrusionOk="0" h="634" w="2540">
                <a:moveTo>
                  <a:pt x="0" y="446"/>
                </a:moveTo>
                <a:lnTo>
                  <a:pt x="70" y="258"/>
                </a:lnTo>
                <a:lnTo>
                  <a:pt x="94" y="0"/>
                </a:lnTo>
                <a:lnTo>
                  <a:pt x="1529" y="117"/>
                </a:lnTo>
                <a:lnTo>
                  <a:pt x="2094" y="375"/>
                </a:lnTo>
                <a:lnTo>
                  <a:pt x="0" y="4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5" name="Google Shape;2865;g2b5c250f245_0_0"/>
          <p:cNvSpPr/>
          <p:nvPr/>
        </p:nvSpPr>
        <p:spPr>
          <a:xfrm>
            <a:off x="11753908" y="6132397"/>
            <a:ext cx="345024" cy="300519"/>
          </a:xfrm>
          <a:custGeom>
            <a:rect b="b" l="l" r="r" t="t"/>
            <a:pathLst>
              <a:path extrusionOk="0" h="450215" w="516890">
                <a:moveTo>
                  <a:pt x="3416" y="1765"/>
                </a:moveTo>
                <a:lnTo>
                  <a:pt x="2044" y="266"/>
                </a:lnTo>
                <a:lnTo>
                  <a:pt x="1460" y="622"/>
                </a:lnTo>
                <a:lnTo>
                  <a:pt x="1206" y="0"/>
                </a:lnTo>
                <a:lnTo>
                  <a:pt x="635" y="355"/>
                </a:lnTo>
                <a:lnTo>
                  <a:pt x="0" y="2336"/>
                </a:lnTo>
                <a:lnTo>
                  <a:pt x="1676" y="2870"/>
                </a:lnTo>
                <a:lnTo>
                  <a:pt x="3416" y="1765"/>
                </a:lnTo>
                <a:close/>
              </a:path>
              <a:path extrusionOk="0" h="450215" w="516890">
                <a:moveTo>
                  <a:pt x="9969" y="25450"/>
                </a:moveTo>
                <a:lnTo>
                  <a:pt x="9245" y="24384"/>
                </a:lnTo>
                <a:lnTo>
                  <a:pt x="8610" y="30734"/>
                </a:lnTo>
                <a:lnTo>
                  <a:pt x="9969" y="25450"/>
                </a:lnTo>
                <a:close/>
              </a:path>
              <a:path extrusionOk="0" h="450215" w="516890">
                <a:moveTo>
                  <a:pt x="10236" y="24384"/>
                </a:moveTo>
                <a:lnTo>
                  <a:pt x="9969" y="25450"/>
                </a:lnTo>
                <a:lnTo>
                  <a:pt x="10198" y="25793"/>
                </a:lnTo>
                <a:lnTo>
                  <a:pt x="10236" y="24384"/>
                </a:lnTo>
                <a:close/>
              </a:path>
              <a:path extrusionOk="0" h="450215" w="516890">
                <a:moveTo>
                  <a:pt x="11811" y="28194"/>
                </a:moveTo>
                <a:lnTo>
                  <a:pt x="10198" y="25793"/>
                </a:lnTo>
                <a:lnTo>
                  <a:pt x="10071" y="30734"/>
                </a:lnTo>
                <a:lnTo>
                  <a:pt x="11811" y="28194"/>
                </a:lnTo>
                <a:close/>
              </a:path>
              <a:path extrusionOk="0" h="450215" w="516890">
                <a:moveTo>
                  <a:pt x="13957" y="17056"/>
                </a:moveTo>
                <a:lnTo>
                  <a:pt x="13347" y="16992"/>
                </a:lnTo>
                <a:lnTo>
                  <a:pt x="12725" y="16852"/>
                </a:lnTo>
                <a:lnTo>
                  <a:pt x="12255" y="16471"/>
                </a:lnTo>
                <a:lnTo>
                  <a:pt x="11252" y="18326"/>
                </a:lnTo>
                <a:lnTo>
                  <a:pt x="12750" y="17157"/>
                </a:lnTo>
                <a:lnTo>
                  <a:pt x="13957" y="17056"/>
                </a:lnTo>
                <a:close/>
              </a:path>
              <a:path extrusionOk="0" h="450215" w="516890">
                <a:moveTo>
                  <a:pt x="14820" y="34785"/>
                </a:moveTo>
                <a:lnTo>
                  <a:pt x="13995" y="34798"/>
                </a:lnTo>
                <a:lnTo>
                  <a:pt x="14795" y="35052"/>
                </a:lnTo>
                <a:lnTo>
                  <a:pt x="14820" y="34785"/>
                </a:lnTo>
                <a:close/>
              </a:path>
              <a:path extrusionOk="0" h="450215" w="516890">
                <a:moveTo>
                  <a:pt x="16967" y="34747"/>
                </a:moveTo>
                <a:lnTo>
                  <a:pt x="15646" y="34442"/>
                </a:lnTo>
                <a:lnTo>
                  <a:pt x="15595" y="33388"/>
                </a:lnTo>
                <a:lnTo>
                  <a:pt x="15265" y="32499"/>
                </a:lnTo>
                <a:lnTo>
                  <a:pt x="14947" y="33388"/>
                </a:lnTo>
                <a:lnTo>
                  <a:pt x="14820" y="34785"/>
                </a:lnTo>
                <a:lnTo>
                  <a:pt x="16967" y="34747"/>
                </a:lnTo>
                <a:close/>
              </a:path>
              <a:path extrusionOk="0" h="450215" w="516890">
                <a:moveTo>
                  <a:pt x="18592" y="16687"/>
                </a:moveTo>
                <a:lnTo>
                  <a:pt x="16471" y="17208"/>
                </a:lnTo>
                <a:lnTo>
                  <a:pt x="14427" y="17106"/>
                </a:lnTo>
                <a:lnTo>
                  <a:pt x="14630" y="17157"/>
                </a:lnTo>
                <a:lnTo>
                  <a:pt x="12217" y="21882"/>
                </a:lnTo>
                <a:lnTo>
                  <a:pt x="14782" y="21031"/>
                </a:lnTo>
                <a:lnTo>
                  <a:pt x="17335" y="20205"/>
                </a:lnTo>
                <a:lnTo>
                  <a:pt x="18592" y="16687"/>
                </a:lnTo>
                <a:close/>
              </a:path>
              <a:path extrusionOk="0" h="450215" w="516890">
                <a:moveTo>
                  <a:pt x="21932" y="9753"/>
                </a:moveTo>
                <a:lnTo>
                  <a:pt x="20612" y="8255"/>
                </a:lnTo>
                <a:lnTo>
                  <a:pt x="19481" y="12763"/>
                </a:lnTo>
                <a:lnTo>
                  <a:pt x="21932" y="9753"/>
                </a:lnTo>
                <a:close/>
              </a:path>
              <a:path extrusionOk="0" h="450215" w="516890">
                <a:moveTo>
                  <a:pt x="25450" y="21539"/>
                </a:moveTo>
                <a:lnTo>
                  <a:pt x="24815" y="20599"/>
                </a:lnTo>
                <a:lnTo>
                  <a:pt x="24853" y="21844"/>
                </a:lnTo>
                <a:lnTo>
                  <a:pt x="25450" y="21539"/>
                </a:lnTo>
                <a:close/>
              </a:path>
              <a:path extrusionOk="0" h="450215" w="516890">
                <a:moveTo>
                  <a:pt x="27368" y="20574"/>
                </a:moveTo>
                <a:lnTo>
                  <a:pt x="25450" y="21539"/>
                </a:lnTo>
                <a:lnTo>
                  <a:pt x="25641" y="21844"/>
                </a:lnTo>
                <a:lnTo>
                  <a:pt x="27368" y="20574"/>
                </a:lnTo>
                <a:close/>
              </a:path>
              <a:path extrusionOk="0" h="450215" w="516890">
                <a:moveTo>
                  <a:pt x="27559" y="10947"/>
                </a:moveTo>
                <a:lnTo>
                  <a:pt x="25133" y="8585"/>
                </a:lnTo>
                <a:lnTo>
                  <a:pt x="25628" y="9829"/>
                </a:lnTo>
                <a:lnTo>
                  <a:pt x="27559" y="10947"/>
                </a:lnTo>
                <a:close/>
              </a:path>
              <a:path extrusionOk="0" h="450215" w="516890">
                <a:moveTo>
                  <a:pt x="29857" y="15951"/>
                </a:moveTo>
                <a:lnTo>
                  <a:pt x="28968" y="15506"/>
                </a:lnTo>
                <a:lnTo>
                  <a:pt x="28041" y="15227"/>
                </a:lnTo>
                <a:lnTo>
                  <a:pt x="27228" y="15722"/>
                </a:lnTo>
                <a:lnTo>
                  <a:pt x="27736" y="15887"/>
                </a:lnTo>
                <a:lnTo>
                  <a:pt x="28892" y="16167"/>
                </a:lnTo>
                <a:lnTo>
                  <a:pt x="29857" y="15951"/>
                </a:lnTo>
                <a:close/>
              </a:path>
              <a:path extrusionOk="0" h="450215" w="516890">
                <a:moveTo>
                  <a:pt x="33642" y="17183"/>
                </a:moveTo>
                <a:lnTo>
                  <a:pt x="31242" y="14833"/>
                </a:lnTo>
                <a:lnTo>
                  <a:pt x="30988" y="15557"/>
                </a:lnTo>
                <a:lnTo>
                  <a:pt x="30441" y="15836"/>
                </a:lnTo>
                <a:lnTo>
                  <a:pt x="29857" y="15951"/>
                </a:lnTo>
                <a:lnTo>
                  <a:pt x="31572" y="16827"/>
                </a:lnTo>
                <a:lnTo>
                  <a:pt x="33172" y="18465"/>
                </a:lnTo>
                <a:lnTo>
                  <a:pt x="33642" y="17183"/>
                </a:lnTo>
                <a:close/>
              </a:path>
              <a:path extrusionOk="0" h="450215" w="516890">
                <a:moveTo>
                  <a:pt x="62230" y="15138"/>
                </a:moveTo>
                <a:lnTo>
                  <a:pt x="59817" y="16421"/>
                </a:lnTo>
                <a:lnTo>
                  <a:pt x="60236" y="17691"/>
                </a:lnTo>
                <a:lnTo>
                  <a:pt x="59855" y="18656"/>
                </a:lnTo>
                <a:lnTo>
                  <a:pt x="59677" y="20256"/>
                </a:lnTo>
                <a:lnTo>
                  <a:pt x="62230" y="15138"/>
                </a:lnTo>
                <a:close/>
              </a:path>
              <a:path extrusionOk="0" h="450215" w="516890">
                <a:moveTo>
                  <a:pt x="68402" y="31318"/>
                </a:moveTo>
                <a:lnTo>
                  <a:pt x="67995" y="30048"/>
                </a:lnTo>
                <a:lnTo>
                  <a:pt x="66560" y="30073"/>
                </a:lnTo>
                <a:lnTo>
                  <a:pt x="65341" y="30708"/>
                </a:lnTo>
                <a:lnTo>
                  <a:pt x="63931" y="30708"/>
                </a:lnTo>
                <a:lnTo>
                  <a:pt x="63715" y="32308"/>
                </a:lnTo>
                <a:lnTo>
                  <a:pt x="67386" y="32588"/>
                </a:lnTo>
                <a:lnTo>
                  <a:pt x="68402" y="31318"/>
                </a:lnTo>
                <a:close/>
              </a:path>
              <a:path extrusionOk="0" h="450215" w="516890">
                <a:moveTo>
                  <a:pt x="76073" y="17678"/>
                </a:moveTo>
                <a:lnTo>
                  <a:pt x="71932" y="16078"/>
                </a:lnTo>
                <a:lnTo>
                  <a:pt x="70916" y="17348"/>
                </a:lnTo>
                <a:lnTo>
                  <a:pt x="67195" y="17043"/>
                </a:lnTo>
                <a:lnTo>
                  <a:pt x="69507" y="19570"/>
                </a:lnTo>
                <a:lnTo>
                  <a:pt x="70523" y="18300"/>
                </a:lnTo>
                <a:lnTo>
                  <a:pt x="76073" y="17678"/>
                </a:lnTo>
                <a:close/>
              </a:path>
              <a:path extrusionOk="0" h="450215" w="516890">
                <a:moveTo>
                  <a:pt x="77127" y="21844"/>
                </a:moveTo>
                <a:lnTo>
                  <a:pt x="75298" y="19304"/>
                </a:lnTo>
                <a:lnTo>
                  <a:pt x="75552" y="21844"/>
                </a:lnTo>
                <a:lnTo>
                  <a:pt x="77127" y="21844"/>
                </a:lnTo>
                <a:close/>
              </a:path>
              <a:path extrusionOk="0" h="450215" w="516890">
                <a:moveTo>
                  <a:pt x="78841" y="25654"/>
                </a:moveTo>
                <a:lnTo>
                  <a:pt x="78308" y="25793"/>
                </a:lnTo>
                <a:lnTo>
                  <a:pt x="78562" y="26174"/>
                </a:lnTo>
                <a:lnTo>
                  <a:pt x="78841" y="25654"/>
                </a:lnTo>
                <a:close/>
              </a:path>
              <a:path extrusionOk="0" h="450215" w="516890">
                <a:moveTo>
                  <a:pt x="80492" y="23114"/>
                </a:moveTo>
                <a:lnTo>
                  <a:pt x="80073" y="23545"/>
                </a:lnTo>
                <a:lnTo>
                  <a:pt x="79248" y="24384"/>
                </a:lnTo>
                <a:lnTo>
                  <a:pt x="80022" y="23583"/>
                </a:lnTo>
                <a:lnTo>
                  <a:pt x="80111" y="23114"/>
                </a:lnTo>
                <a:lnTo>
                  <a:pt x="80441" y="19304"/>
                </a:lnTo>
                <a:lnTo>
                  <a:pt x="78613" y="21844"/>
                </a:lnTo>
                <a:lnTo>
                  <a:pt x="77127" y="21844"/>
                </a:lnTo>
                <a:lnTo>
                  <a:pt x="79070" y="24523"/>
                </a:lnTo>
                <a:lnTo>
                  <a:pt x="77597" y="25654"/>
                </a:lnTo>
                <a:lnTo>
                  <a:pt x="75958" y="25654"/>
                </a:lnTo>
                <a:lnTo>
                  <a:pt x="75552" y="21844"/>
                </a:lnTo>
                <a:lnTo>
                  <a:pt x="74066" y="21844"/>
                </a:lnTo>
                <a:lnTo>
                  <a:pt x="70802" y="23114"/>
                </a:lnTo>
                <a:lnTo>
                  <a:pt x="69011" y="28194"/>
                </a:lnTo>
                <a:lnTo>
                  <a:pt x="78295" y="25793"/>
                </a:lnTo>
                <a:lnTo>
                  <a:pt x="78206" y="25654"/>
                </a:lnTo>
                <a:lnTo>
                  <a:pt x="79133" y="24625"/>
                </a:lnTo>
                <a:lnTo>
                  <a:pt x="79883" y="25654"/>
                </a:lnTo>
                <a:lnTo>
                  <a:pt x="80060" y="23583"/>
                </a:lnTo>
                <a:lnTo>
                  <a:pt x="80492" y="23114"/>
                </a:lnTo>
                <a:close/>
              </a:path>
              <a:path extrusionOk="0" h="450215" w="516890">
                <a:moveTo>
                  <a:pt x="95427" y="73914"/>
                </a:moveTo>
                <a:lnTo>
                  <a:pt x="92202" y="73914"/>
                </a:lnTo>
                <a:lnTo>
                  <a:pt x="94208" y="76454"/>
                </a:lnTo>
                <a:lnTo>
                  <a:pt x="95427" y="73914"/>
                </a:lnTo>
                <a:close/>
              </a:path>
              <a:path extrusionOk="0" h="450215" w="516890">
                <a:moveTo>
                  <a:pt x="112306" y="50050"/>
                </a:moveTo>
                <a:lnTo>
                  <a:pt x="111506" y="49695"/>
                </a:lnTo>
                <a:lnTo>
                  <a:pt x="107035" y="57962"/>
                </a:lnTo>
                <a:lnTo>
                  <a:pt x="112306" y="50050"/>
                </a:lnTo>
                <a:close/>
              </a:path>
              <a:path extrusionOk="0" h="450215" w="516890">
                <a:moveTo>
                  <a:pt x="116332" y="34683"/>
                </a:moveTo>
                <a:lnTo>
                  <a:pt x="115227" y="33769"/>
                </a:lnTo>
                <a:lnTo>
                  <a:pt x="115722" y="34747"/>
                </a:lnTo>
                <a:lnTo>
                  <a:pt x="115785" y="35712"/>
                </a:lnTo>
                <a:lnTo>
                  <a:pt x="115671" y="36601"/>
                </a:lnTo>
                <a:lnTo>
                  <a:pt x="116230" y="35687"/>
                </a:lnTo>
                <a:lnTo>
                  <a:pt x="116332" y="34683"/>
                </a:lnTo>
                <a:close/>
              </a:path>
              <a:path extrusionOk="0" h="450215" w="516890">
                <a:moveTo>
                  <a:pt x="117767" y="80238"/>
                </a:moveTo>
                <a:lnTo>
                  <a:pt x="116547" y="77724"/>
                </a:lnTo>
                <a:lnTo>
                  <a:pt x="116852" y="78994"/>
                </a:lnTo>
                <a:lnTo>
                  <a:pt x="117741" y="80264"/>
                </a:lnTo>
                <a:close/>
              </a:path>
              <a:path extrusionOk="0" h="450215" w="516890">
                <a:moveTo>
                  <a:pt x="154025" y="47244"/>
                </a:moveTo>
                <a:lnTo>
                  <a:pt x="153060" y="45974"/>
                </a:lnTo>
                <a:lnTo>
                  <a:pt x="152793" y="45974"/>
                </a:lnTo>
                <a:lnTo>
                  <a:pt x="154025" y="47244"/>
                </a:lnTo>
                <a:close/>
              </a:path>
              <a:path extrusionOk="0" h="450215" w="516890">
                <a:moveTo>
                  <a:pt x="157454" y="58928"/>
                </a:moveTo>
                <a:lnTo>
                  <a:pt x="156921" y="59016"/>
                </a:lnTo>
                <a:lnTo>
                  <a:pt x="156311" y="59182"/>
                </a:lnTo>
                <a:lnTo>
                  <a:pt x="155625" y="59461"/>
                </a:lnTo>
                <a:lnTo>
                  <a:pt x="156540" y="59347"/>
                </a:lnTo>
                <a:lnTo>
                  <a:pt x="157060" y="59131"/>
                </a:lnTo>
                <a:lnTo>
                  <a:pt x="157454" y="58928"/>
                </a:lnTo>
                <a:close/>
              </a:path>
              <a:path extrusionOk="0" h="450215" w="516890">
                <a:moveTo>
                  <a:pt x="159308" y="57810"/>
                </a:moveTo>
                <a:lnTo>
                  <a:pt x="157911" y="54254"/>
                </a:lnTo>
                <a:lnTo>
                  <a:pt x="155905" y="55638"/>
                </a:lnTo>
                <a:lnTo>
                  <a:pt x="159308" y="57810"/>
                </a:lnTo>
                <a:close/>
              </a:path>
              <a:path extrusionOk="0" h="450215" w="516890">
                <a:moveTo>
                  <a:pt x="159575" y="58496"/>
                </a:moveTo>
                <a:lnTo>
                  <a:pt x="159308" y="57823"/>
                </a:lnTo>
                <a:lnTo>
                  <a:pt x="157454" y="58928"/>
                </a:lnTo>
                <a:lnTo>
                  <a:pt x="159575" y="58496"/>
                </a:lnTo>
                <a:close/>
              </a:path>
              <a:path extrusionOk="0" h="450215" w="516890">
                <a:moveTo>
                  <a:pt x="163512" y="54203"/>
                </a:moveTo>
                <a:lnTo>
                  <a:pt x="161150" y="50114"/>
                </a:lnTo>
                <a:lnTo>
                  <a:pt x="159651" y="58483"/>
                </a:lnTo>
                <a:lnTo>
                  <a:pt x="160794" y="58242"/>
                </a:lnTo>
                <a:lnTo>
                  <a:pt x="161226" y="60058"/>
                </a:lnTo>
                <a:lnTo>
                  <a:pt x="161925" y="58242"/>
                </a:lnTo>
                <a:lnTo>
                  <a:pt x="163512" y="54203"/>
                </a:lnTo>
                <a:close/>
              </a:path>
              <a:path extrusionOk="0" h="450215" w="516890">
                <a:moveTo>
                  <a:pt x="168897" y="96774"/>
                </a:moveTo>
                <a:lnTo>
                  <a:pt x="163487" y="96774"/>
                </a:lnTo>
                <a:lnTo>
                  <a:pt x="161505" y="101854"/>
                </a:lnTo>
                <a:lnTo>
                  <a:pt x="168897" y="96774"/>
                </a:lnTo>
                <a:close/>
              </a:path>
              <a:path extrusionOk="0" h="450215" w="516890">
                <a:moveTo>
                  <a:pt x="174637" y="68834"/>
                </a:moveTo>
                <a:lnTo>
                  <a:pt x="173342" y="68834"/>
                </a:lnTo>
                <a:lnTo>
                  <a:pt x="172847" y="69710"/>
                </a:lnTo>
                <a:lnTo>
                  <a:pt x="174637" y="68834"/>
                </a:lnTo>
                <a:close/>
              </a:path>
              <a:path extrusionOk="0" h="450215" w="516890">
                <a:moveTo>
                  <a:pt x="176657" y="71374"/>
                </a:moveTo>
                <a:lnTo>
                  <a:pt x="176237" y="68834"/>
                </a:lnTo>
                <a:lnTo>
                  <a:pt x="176339" y="71716"/>
                </a:lnTo>
                <a:lnTo>
                  <a:pt x="176657" y="71374"/>
                </a:lnTo>
                <a:close/>
              </a:path>
              <a:path extrusionOk="0" h="450215" w="516890">
                <a:moveTo>
                  <a:pt x="186232" y="75184"/>
                </a:moveTo>
                <a:lnTo>
                  <a:pt x="185623" y="73914"/>
                </a:lnTo>
                <a:lnTo>
                  <a:pt x="184823" y="72644"/>
                </a:lnTo>
                <a:lnTo>
                  <a:pt x="181089" y="72644"/>
                </a:lnTo>
                <a:lnTo>
                  <a:pt x="181343" y="73914"/>
                </a:lnTo>
                <a:lnTo>
                  <a:pt x="177673" y="81534"/>
                </a:lnTo>
                <a:lnTo>
                  <a:pt x="176288" y="81534"/>
                </a:lnTo>
                <a:lnTo>
                  <a:pt x="176682" y="78994"/>
                </a:lnTo>
                <a:lnTo>
                  <a:pt x="177088" y="76454"/>
                </a:lnTo>
                <a:lnTo>
                  <a:pt x="177482" y="73914"/>
                </a:lnTo>
                <a:lnTo>
                  <a:pt x="176491" y="76454"/>
                </a:lnTo>
                <a:lnTo>
                  <a:pt x="176339" y="71716"/>
                </a:lnTo>
                <a:lnTo>
                  <a:pt x="169557" y="78994"/>
                </a:lnTo>
                <a:lnTo>
                  <a:pt x="167855" y="77724"/>
                </a:lnTo>
                <a:lnTo>
                  <a:pt x="169011" y="76454"/>
                </a:lnTo>
                <a:lnTo>
                  <a:pt x="170459" y="73914"/>
                </a:lnTo>
                <a:lnTo>
                  <a:pt x="172847" y="69710"/>
                </a:lnTo>
                <a:lnTo>
                  <a:pt x="167068" y="72542"/>
                </a:lnTo>
                <a:lnTo>
                  <a:pt x="168122" y="70104"/>
                </a:lnTo>
                <a:lnTo>
                  <a:pt x="169227" y="67564"/>
                </a:lnTo>
                <a:lnTo>
                  <a:pt x="169392" y="66294"/>
                </a:lnTo>
                <a:lnTo>
                  <a:pt x="169748" y="63754"/>
                </a:lnTo>
                <a:lnTo>
                  <a:pt x="169125" y="66294"/>
                </a:lnTo>
                <a:lnTo>
                  <a:pt x="168275" y="65024"/>
                </a:lnTo>
                <a:lnTo>
                  <a:pt x="165696" y="61214"/>
                </a:lnTo>
                <a:lnTo>
                  <a:pt x="163880" y="61214"/>
                </a:lnTo>
                <a:lnTo>
                  <a:pt x="164617" y="65024"/>
                </a:lnTo>
                <a:lnTo>
                  <a:pt x="160578" y="63754"/>
                </a:lnTo>
                <a:lnTo>
                  <a:pt x="160121" y="63995"/>
                </a:lnTo>
                <a:lnTo>
                  <a:pt x="160121" y="94234"/>
                </a:lnTo>
                <a:lnTo>
                  <a:pt x="159499" y="94234"/>
                </a:lnTo>
                <a:lnTo>
                  <a:pt x="160058" y="93522"/>
                </a:lnTo>
                <a:lnTo>
                  <a:pt x="160121" y="94234"/>
                </a:lnTo>
                <a:lnTo>
                  <a:pt x="160121" y="63995"/>
                </a:lnTo>
                <a:lnTo>
                  <a:pt x="155765" y="66294"/>
                </a:lnTo>
                <a:lnTo>
                  <a:pt x="150876" y="70104"/>
                </a:lnTo>
                <a:lnTo>
                  <a:pt x="146608" y="70104"/>
                </a:lnTo>
                <a:lnTo>
                  <a:pt x="148374" y="68834"/>
                </a:lnTo>
                <a:lnTo>
                  <a:pt x="155105" y="59944"/>
                </a:lnTo>
                <a:lnTo>
                  <a:pt x="153085" y="57404"/>
                </a:lnTo>
                <a:lnTo>
                  <a:pt x="148336" y="61214"/>
                </a:lnTo>
                <a:lnTo>
                  <a:pt x="141351" y="67564"/>
                </a:lnTo>
                <a:lnTo>
                  <a:pt x="133858" y="73914"/>
                </a:lnTo>
                <a:lnTo>
                  <a:pt x="127647" y="76454"/>
                </a:lnTo>
                <a:lnTo>
                  <a:pt x="128104" y="73914"/>
                </a:lnTo>
                <a:lnTo>
                  <a:pt x="128333" y="72644"/>
                </a:lnTo>
                <a:lnTo>
                  <a:pt x="123037" y="73914"/>
                </a:lnTo>
                <a:lnTo>
                  <a:pt x="129057" y="68834"/>
                </a:lnTo>
                <a:lnTo>
                  <a:pt x="134848" y="65024"/>
                </a:lnTo>
                <a:lnTo>
                  <a:pt x="136779" y="63754"/>
                </a:lnTo>
                <a:lnTo>
                  <a:pt x="143052" y="58674"/>
                </a:lnTo>
                <a:lnTo>
                  <a:pt x="144627" y="57404"/>
                </a:lnTo>
                <a:lnTo>
                  <a:pt x="151041" y="53594"/>
                </a:lnTo>
                <a:lnTo>
                  <a:pt x="150253" y="51054"/>
                </a:lnTo>
                <a:lnTo>
                  <a:pt x="152336" y="51054"/>
                </a:lnTo>
                <a:lnTo>
                  <a:pt x="149148" y="48514"/>
                </a:lnTo>
                <a:lnTo>
                  <a:pt x="149555" y="45974"/>
                </a:lnTo>
                <a:lnTo>
                  <a:pt x="152793" y="45974"/>
                </a:lnTo>
                <a:lnTo>
                  <a:pt x="147878" y="40894"/>
                </a:lnTo>
                <a:lnTo>
                  <a:pt x="145008" y="45974"/>
                </a:lnTo>
                <a:lnTo>
                  <a:pt x="139293" y="43434"/>
                </a:lnTo>
                <a:lnTo>
                  <a:pt x="136969" y="47244"/>
                </a:lnTo>
                <a:lnTo>
                  <a:pt x="147878" y="47244"/>
                </a:lnTo>
                <a:lnTo>
                  <a:pt x="144983" y="52324"/>
                </a:lnTo>
                <a:lnTo>
                  <a:pt x="134442" y="58674"/>
                </a:lnTo>
                <a:lnTo>
                  <a:pt x="130098" y="54864"/>
                </a:lnTo>
                <a:lnTo>
                  <a:pt x="130098" y="52324"/>
                </a:lnTo>
                <a:lnTo>
                  <a:pt x="136613" y="45974"/>
                </a:lnTo>
                <a:lnTo>
                  <a:pt x="137579" y="44704"/>
                </a:lnTo>
                <a:lnTo>
                  <a:pt x="135877" y="45974"/>
                </a:lnTo>
                <a:lnTo>
                  <a:pt x="130683" y="44704"/>
                </a:lnTo>
                <a:lnTo>
                  <a:pt x="130987" y="43434"/>
                </a:lnTo>
                <a:lnTo>
                  <a:pt x="134823" y="42164"/>
                </a:lnTo>
                <a:lnTo>
                  <a:pt x="133108" y="38354"/>
                </a:lnTo>
                <a:lnTo>
                  <a:pt x="126047" y="45974"/>
                </a:lnTo>
                <a:lnTo>
                  <a:pt x="125552" y="39624"/>
                </a:lnTo>
                <a:lnTo>
                  <a:pt x="124561" y="38354"/>
                </a:lnTo>
                <a:lnTo>
                  <a:pt x="125933" y="30734"/>
                </a:lnTo>
                <a:lnTo>
                  <a:pt x="123901" y="33274"/>
                </a:lnTo>
                <a:lnTo>
                  <a:pt x="121348" y="40894"/>
                </a:lnTo>
                <a:lnTo>
                  <a:pt x="116878" y="49784"/>
                </a:lnTo>
                <a:lnTo>
                  <a:pt x="111975" y="58674"/>
                </a:lnTo>
                <a:lnTo>
                  <a:pt x="108089" y="63754"/>
                </a:lnTo>
                <a:lnTo>
                  <a:pt x="107950" y="63754"/>
                </a:lnTo>
                <a:lnTo>
                  <a:pt x="105359" y="54864"/>
                </a:lnTo>
                <a:lnTo>
                  <a:pt x="105714" y="51054"/>
                </a:lnTo>
                <a:lnTo>
                  <a:pt x="106476" y="44704"/>
                </a:lnTo>
                <a:lnTo>
                  <a:pt x="115011" y="40894"/>
                </a:lnTo>
                <a:lnTo>
                  <a:pt x="115176" y="39624"/>
                </a:lnTo>
                <a:lnTo>
                  <a:pt x="115671" y="35814"/>
                </a:lnTo>
                <a:lnTo>
                  <a:pt x="114782" y="37084"/>
                </a:lnTo>
                <a:lnTo>
                  <a:pt x="112687" y="38354"/>
                </a:lnTo>
                <a:lnTo>
                  <a:pt x="111925" y="39624"/>
                </a:lnTo>
                <a:lnTo>
                  <a:pt x="111391" y="37084"/>
                </a:lnTo>
                <a:lnTo>
                  <a:pt x="114960" y="34544"/>
                </a:lnTo>
                <a:lnTo>
                  <a:pt x="111912" y="33274"/>
                </a:lnTo>
                <a:lnTo>
                  <a:pt x="108419" y="39624"/>
                </a:lnTo>
                <a:lnTo>
                  <a:pt x="108165" y="38354"/>
                </a:lnTo>
                <a:lnTo>
                  <a:pt x="106654" y="30734"/>
                </a:lnTo>
                <a:lnTo>
                  <a:pt x="108077" y="38354"/>
                </a:lnTo>
                <a:lnTo>
                  <a:pt x="104584" y="38354"/>
                </a:lnTo>
                <a:lnTo>
                  <a:pt x="105879" y="34544"/>
                </a:lnTo>
                <a:lnTo>
                  <a:pt x="102654" y="33274"/>
                </a:lnTo>
                <a:lnTo>
                  <a:pt x="101714" y="38354"/>
                </a:lnTo>
                <a:lnTo>
                  <a:pt x="93370" y="44704"/>
                </a:lnTo>
                <a:lnTo>
                  <a:pt x="89954" y="44704"/>
                </a:lnTo>
                <a:lnTo>
                  <a:pt x="90843" y="43434"/>
                </a:lnTo>
                <a:lnTo>
                  <a:pt x="91033" y="42164"/>
                </a:lnTo>
                <a:lnTo>
                  <a:pt x="91414" y="39624"/>
                </a:lnTo>
                <a:lnTo>
                  <a:pt x="88861" y="38354"/>
                </a:lnTo>
                <a:lnTo>
                  <a:pt x="86309" y="37084"/>
                </a:lnTo>
                <a:lnTo>
                  <a:pt x="84823" y="32004"/>
                </a:lnTo>
                <a:lnTo>
                  <a:pt x="79667" y="29464"/>
                </a:lnTo>
                <a:lnTo>
                  <a:pt x="79883" y="28194"/>
                </a:lnTo>
                <a:lnTo>
                  <a:pt x="78562" y="26174"/>
                </a:lnTo>
                <a:lnTo>
                  <a:pt x="75336" y="32004"/>
                </a:lnTo>
                <a:lnTo>
                  <a:pt x="67792" y="37084"/>
                </a:lnTo>
                <a:lnTo>
                  <a:pt x="60947" y="38354"/>
                </a:lnTo>
                <a:lnTo>
                  <a:pt x="55905" y="38354"/>
                </a:lnTo>
                <a:lnTo>
                  <a:pt x="57264" y="37084"/>
                </a:lnTo>
                <a:lnTo>
                  <a:pt x="61315" y="33274"/>
                </a:lnTo>
                <a:lnTo>
                  <a:pt x="54978" y="33274"/>
                </a:lnTo>
                <a:lnTo>
                  <a:pt x="50571" y="35814"/>
                </a:lnTo>
                <a:lnTo>
                  <a:pt x="46748" y="37084"/>
                </a:lnTo>
                <a:lnTo>
                  <a:pt x="45097" y="35814"/>
                </a:lnTo>
                <a:lnTo>
                  <a:pt x="43434" y="34544"/>
                </a:lnTo>
                <a:lnTo>
                  <a:pt x="42913" y="28194"/>
                </a:lnTo>
                <a:lnTo>
                  <a:pt x="45186" y="26924"/>
                </a:lnTo>
                <a:lnTo>
                  <a:pt x="47459" y="25654"/>
                </a:lnTo>
                <a:lnTo>
                  <a:pt x="48374" y="21844"/>
                </a:lnTo>
                <a:lnTo>
                  <a:pt x="52641" y="21844"/>
                </a:lnTo>
                <a:lnTo>
                  <a:pt x="52349" y="26924"/>
                </a:lnTo>
                <a:lnTo>
                  <a:pt x="54749" y="28194"/>
                </a:lnTo>
                <a:lnTo>
                  <a:pt x="52895" y="24384"/>
                </a:lnTo>
                <a:lnTo>
                  <a:pt x="57531" y="24384"/>
                </a:lnTo>
                <a:lnTo>
                  <a:pt x="58166" y="25654"/>
                </a:lnTo>
                <a:lnTo>
                  <a:pt x="58089" y="24384"/>
                </a:lnTo>
                <a:lnTo>
                  <a:pt x="57937" y="21844"/>
                </a:lnTo>
                <a:lnTo>
                  <a:pt x="57861" y="20574"/>
                </a:lnTo>
                <a:lnTo>
                  <a:pt x="45059" y="18034"/>
                </a:lnTo>
                <a:lnTo>
                  <a:pt x="41249" y="12661"/>
                </a:lnTo>
                <a:lnTo>
                  <a:pt x="41249" y="40259"/>
                </a:lnTo>
                <a:lnTo>
                  <a:pt x="40779" y="39624"/>
                </a:lnTo>
                <a:lnTo>
                  <a:pt x="40970" y="39624"/>
                </a:lnTo>
                <a:lnTo>
                  <a:pt x="41249" y="40259"/>
                </a:lnTo>
                <a:lnTo>
                  <a:pt x="41249" y="12661"/>
                </a:lnTo>
                <a:lnTo>
                  <a:pt x="40563" y="11684"/>
                </a:lnTo>
                <a:lnTo>
                  <a:pt x="38798" y="12954"/>
                </a:lnTo>
                <a:lnTo>
                  <a:pt x="36144" y="12954"/>
                </a:lnTo>
                <a:lnTo>
                  <a:pt x="36283" y="15494"/>
                </a:lnTo>
                <a:lnTo>
                  <a:pt x="38519" y="15494"/>
                </a:lnTo>
                <a:lnTo>
                  <a:pt x="38709" y="20574"/>
                </a:lnTo>
                <a:lnTo>
                  <a:pt x="32588" y="19304"/>
                </a:lnTo>
                <a:lnTo>
                  <a:pt x="34328" y="21844"/>
                </a:lnTo>
                <a:lnTo>
                  <a:pt x="30518" y="23114"/>
                </a:lnTo>
                <a:lnTo>
                  <a:pt x="25831" y="26924"/>
                </a:lnTo>
                <a:lnTo>
                  <a:pt x="24892" y="25654"/>
                </a:lnTo>
                <a:lnTo>
                  <a:pt x="23012" y="23114"/>
                </a:lnTo>
                <a:lnTo>
                  <a:pt x="24079" y="19494"/>
                </a:lnTo>
                <a:lnTo>
                  <a:pt x="24815" y="20599"/>
                </a:lnTo>
                <a:lnTo>
                  <a:pt x="24765" y="18034"/>
                </a:lnTo>
                <a:lnTo>
                  <a:pt x="24612" y="11684"/>
                </a:lnTo>
                <a:lnTo>
                  <a:pt x="20027" y="16764"/>
                </a:lnTo>
                <a:lnTo>
                  <a:pt x="21132" y="21844"/>
                </a:lnTo>
                <a:lnTo>
                  <a:pt x="17360" y="23114"/>
                </a:lnTo>
                <a:lnTo>
                  <a:pt x="11811" y="28194"/>
                </a:lnTo>
                <a:lnTo>
                  <a:pt x="14566" y="29464"/>
                </a:lnTo>
                <a:lnTo>
                  <a:pt x="17157" y="29464"/>
                </a:lnTo>
                <a:lnTo>
                  <a:pt x="18326" y="25654"/>
                </a:lnTo>
                <a:lnTo>
                  <a:pt x="17741" y="33274"/>
                </a:lnTo>
                <a:lnTo>
                  <a:pt x="21196" y="30734"/>
                </a:lnTo>
                <a:lnTo>
                  <a:pt x="21717" y="37084"/>
                </a:lnTo>
                <a:lnTo>
                  <a:pt x="22377" y="35814"/>
                </a:lnTo>
                <a:lnTo>
                  <a:pt x="22047" y="34544"/>
                </a:lnTo>
                <a:lnTo>
                  <a:pt x="24396" y="35814"/>
                </a:lnTo>
                <a:lnTo>
                  <a:pt x="24752" y="35814"/>
                </a:lnTo>
                <a:lnTo>
                  <a:pt x="25641" y="34544"/>
                </a:lnTo>
                <a:lnTo>
                  <a:pt x="25361" y="33274"/>
                </a:lnTo>
                <a:lnTo>
                  <a:pt x="25438" y="30734"/>
                </a:lnTo>
                <a:lnTo>
                  <a:pt x="28524" y="28194"/>
                </a:lnTo>
                <a:lnTo>
                  <a:pt x="32842" y="29464"/>
                </a:lnTo>
                <a:lnTo>
                  <a:pt x="35153" y="28194"/>
                </a:lnTo>
                <a:lnTo>
                  <a:pt x="36398" y="30734"/>
                </a:lnTo>
                <a:lnTo>
                  <a:pt x="33629" y="30734"/>
                </a:lnTo>
                <a:lnTo>
                  <a:pt x="33667" y="32004"/>
                </a:lnTo>
                <a:lnTo>
                  <a:pt x="37198" y="30734"/>
                </a:lnTo>
                <a:lnTo>
                  <a:pt x="35712" y="34544"/>
                </a:lnTo>
                <a:lnTo>
                  <a:pt x="37249" y="36601"/>
                </a:lnTo>
                <a:lnTo>
                  <a:pt x="31813" y="36728"/>
                </a:lnTo>
                <a:lnTo>
                  <a:pt x="31394" y="35458"/>
                </a:lnTo>
                <a:lnTo>
                  <a:pt x="29337" y="40855"/>
                </a:lnTo>
                <a:lnTo>
                  <a:pt x="29502" y="39243"/>
                </a:lnTo>
                <a:lnTo>
                  <a:pt x="26631" y="43141"/>
                </a:lnTo>
                <a:lnTo>
                  <a:pt x="37261" y="36614"/>
                </a:lnTo>
                <a:lnTo>
                  <a:pt x="37084" y="37084"/>
                </a:lnTo>
                <a:lnTo>
                  <a:pt x="36842" y="37084"/>
                </a:lnTo>
                <a:lnTo>
                  <a:pt x="36779" y="38354"/>
                </a:lnTo>
                <a:lnTo>
                  <a:pt x="37503" y="37084"/>
                </a:lnTo>
                <a:lnTo>
                  <a:pt x="38569" y="38354"/>
                </a:lnTo>
                <a:lnTo>
                  <a:pt x="33832" y="39624"/>
                </a:lnTo>
                <a:lnTo>
                  <a:pt x="37109" y="40894"/>
                </a:lnTo>
                <a:lnTo>
                  <a:pt x="38112" y="43434"/>
                </a:lnTo>
                <a:lnTo>
                  <a:pt x="40424" y="45974"/>
                </a:lnTo>
                <a:lnTo>
                  <a:pt x="42824" y="44704"/>
                </a:lnTo>
                <a:lnTo>
                  <a:pt x="44018" y="47244"/>
                </a:lnTo>
                <a:lnTo>
                  <a:pt x="47193" y="44704"/>
                </a:lnTo>
                <a:lnTo>
                  <a:pt x="48780" y="43434"/>
                </a:lnTo>
                <a:lnTo>
                  <a:pt x="45999" y="45974"/>
                </a:lnTo>
                <a:lnTo>
                  <a:pt x="51981" y="45974"/>
                </a:lnTo>
                <a:lnTo>
                  <a:pt x="56896" y="49784"/>
                </a:lnTo>
                <a:lnTo>
                  <a:pt x="65722" y="45974"/>
                </a:lnTo>
                <a:lnTo>
                  <a:pt x="68300" y="54864"/>
                </a:lnTo>
                <a:lnTo>
                  <a:pt x="72936" y="54864"/>
                </a:lnTo>
                <a:lnTo>
                  <a:pt x="75222" y="57404"/>
                </a:lnTo>
                <a:lnTo>
                  <a:pt x="74142" y="61214"/>
                </a:lnTo>
                <a:lnTo>
                  <a:pt x="76898" y="61214"/>
                </a:lnTo>
                <a:lnTo>
                  <a:pt x="78994" y="67564"/>
                </a:lnTo>
                <a:lnTo>
                  <a:pt x="81673" y="65024"/>
                </a:lnTo>
                <a:lnTo>
                  <a:pt x="79794" y="72644"/>
                </a:lnTo>
                <a:lnTo>
                  <a:pt x="91198" y="72644"/>
                </a:lnTo>
                <a:lnTo>
                  <a:pt x="96024" y="72644"/>
                </a:lnTo>
                <a:lnTo>
                  <a:pt x="96634" y="71374"/>
                </a:lnTo>
                <a:lnTo>
                  <a:pt x="99148" y="73914"/>
                </a:lnTo>
                <a:lnTo>
                  <a:pt x="106540" y="73914"/>
                </a:lnTo>
                <a:lnTo>
                  <a:pt x="107759" y="71374"/>
                </a:lnTo>
                <a:lnTo>
                  <a:pt x="108381" y="70104"/>
                </a:lnTo>
                <a:lnTo>
                  <a:pt x="112877" y="68834"/>
                </a:lnTo>
                <a:lnTo>
                  <a:pt x="114312" y="76454"/>
                </a:lnTo>
                <a:lnTo>
                  <a:pt x="116547" y="77724"/>
                </a:lnTo>
                <a:lnTo>
                  <a:pt x="118846" y="78994"/>
                </a:lnTo>
                <a:lnTo>
                  <a:pt x="117767" y="80238"/>
                </a:lnTo>
                <a:lnTo>
                  <a:pt x="119011" y="82804"/>
                </a:lnTo>
                <a:lnTo>
                  <a:pt x="124104" y="84074"/>
                </a:lnTo>
                <a:lnTo>
                  <a:pt x="129336" y="84074"/>
                </a:lnTo>
                <a:lnTo>
                  <a:pt x="132257" y="87884"/>
                </a:lnTo>
                <a:lnTo>
                  <a:pt x="134239" y="86614"/>
                </a:lnTo>
                <a:lnTo>
                  <a:pt x="134797" y="87884"/>
                </a:lnTo>
                <a:lnTo>
                  <a:pt x="135077" y="89154"/>
                </a:lnTo>
                <a:lnTo>
                  <a:pt x="135293" y="90424"/>
                </a:lnTo>
                <a:lnTo>
                  <a:pt x="135394" y="91694"/>
                </a:lnTo>
                <a:lnTo>
                  <a:pt x="135623" y="92964"/>
                </a:lnTo>
                <a:lnTo>
                  <a:pt x="135623" y="90424"/>
                </a:lnTo>
                <a:lnTo>
                  <a:pt x="139903" y="90424"/>
                </a:lnTo>
                <a:lnTo>
                  <a:pt x="138137" y="94234"/>
                </a:lnTo>
                <a:lnTo>
                  <a:pt x="138277" y="94234"/>
                </a:lnTo>
                <a:lnTo>
                  <a:pt x="138353" y="95504"/>
                </a:lnTo>
                <a:lnTo>
                  <a:pt x="138518" y="95504"/>
                </a:lnTo>
                <a:lnTo>
                  <a:pt x="138963" y="96774"/>
                </a:lnTo>
                <a:lnTo>
                  <a:pt x="140703" y="94234"/>
                </a:lnTo>
                <a:lnTo>
                  <a:pt x="141770" y="90424"/>
                </a:lnTo>
                <a:lnTo>
                  <a:pt x="143903" y="90424"/>
                </a:lnTo>
                <a:lnTo>
                  <a:pt x="144970" y="89154"/>
                </a:lnTo>
                <a:lnTo>
                  <a:pt x="142240" y="95504"/>
                </a:lnTo>
                <a:lnTo>
                  <a:pt x="149809" y="89154"/>
                </a:lnTo>
                <a:lnTo>
                  <a:pt x="147205" y="96774"/>
                </a:lnTo>
                <a:lnTo>
                  <a:pt x="150114" y="94234"/>
                </a:lnTo>
                <a:lnTo>
                  <a:pt x="155511" y="99314"/>
                </a:lnTo>
                <a:lnTo>
                  <a:pt x="159435" y="94310"/>
                </a:lnTo>
                <a:lnTo>
                  <a:pt x="160375" y="95504"/>
                </a:lnTo>
                <a:lnTo>
                  <a:pt x="163982" y="95504"/>
                </a:lnTo>
                <a:lnTo>
                  <a:pt x="170624" y="95504"/>
                </a:lnTo>
                <a:lnTo>
                  <a:pt x="172427" y="92964"/>
                </a:lnTo>
                <a:lnTo>
                  <a:pt x="173342" y="91694"/>
                </a:lnTo>
                <a:lnTo>
                  <a:pt x="176034" y="86614"/>
                </a:lnTo>
                <a:lnTo>
                  <a:pt x="177380" y="84074"/>
                </a:lnTo>
                <a:lnTo>
                  <a:pt x="179552" y="81534"/>
                </a:lnTo>
                <a:lnTo>
                  <a:pt x="181711" y="78994"/>
                </a:lnTo>
                <a:lnTo>
                  <a:pt x="186232" y="75184"/>
                </a:lnTo>
                <a:close/>
              </a:path>
              <a:path extrusionOk="0" h="450215" w="516890">
                <a:moveTo>
                  <a:pt x="186474" y="76314"/>
                </a:moveTo>
                <a:lnTo>
                  <a:pt x="186334" y="76352"/>
                </a:lnTo>
                <a:lnTo>
                  <a:pt x="186334" y="76593"/>
                </a:lnTo>
                <a:lnTo>
                  <a:pt x="186474" y="76314"/>
                </a:lnTo>
                <a:close/>
              </a:path>
              <a:path extrusionOk="0" h="450215" w="516890">
                <a:moveTo>
                  <a:pt x="192049" y="76492"/>
                </a:moveTo>
                <a:lnTo>
                  <a:pt x="187604" y="79502"/>
                </a:lnTo>
                <a:lnTo>
                  <a:pt x="187007" y="78346"/>
                </a:lnTo>
                <a:lnTo>
                  <a:pt x="186334" y="76593"/>
                </a:lnTo>
                <a:lnTo>
                  <a:pt x="181229" y="87071"/>
                </a:lnTo>
                <a:lnTo>
                  <a:pt x="192049" y="76492"/>
                </a:lnTo>
                <a:close/>
              </a:path>
              <a:path extrusionOk="0" h="450215" w="516890">
                <a:moveTo>
                  <a:pt x="207086" y="98044"/>
                </a:moveTo>
                <a:lnTo>
                  <a:pt x="206311" y="98044"/>
                </a:lnTo>
                <a:lnTo>
                  <a:pt x="206997" y="98577"/>
                </a:lnTo>
                <a:lnTo>
                  <a:pt x="207086" y="98044"/>
                </a:lnTo>
                <a:close/>
              </a:path>
              <a:path extrusionOk="0" h="450215" w="516890">
                <a:moveTo>
                  <a:pt x="214388" y="97091"/>
                </a:moveTo>
                <a:lnTo>
                  <a:pt x="214071" y="96774"/>
                </a:lnTo>
                <a:lnTo>
                  <a:pt x="211645" y="98044"/>
                </a:lnTo>
                <a:lnTo>
                  <a:pt x="214388" y="97091"/>
                </a:lnTo>
                <a:close/>
              </a:path>
              <a:path extrusionOk="0" h="450215" w="516890">
                <a:moveTo>
                  <a:pt x="216611" y="99314"/>
                </a:moveTo>
                <a:lnTo>
                  <a:pt x="215277" y="96774"/>
                </a:lnTo>
                <a:lnTo>
                  <a:pt x="214388" y="97091"/>
                </a:lnTo>
                <a:lnTo>
                  <a:pt x="216611" y="99314"/>
                </a:lnTo>
                <a:close/>
              </a:path>
              <a:path extrusionOk="0" h="450215" w="516890">
                <a:moveTo>
                  <a:pt x="229806" y="131064"/>
                </a:moveTo>
                <a:lnTo>
                  <a:pt x="228193" y="132003"/>
                </a:lnTo>
                <a:lnTo>
                  <a:pt x="228219" y="132334"/>
                </a:lnTo>
                <a:lnTo>
                  <a:pt x="228688" y="132334"/>
                </a:lnTo>
                <a:lnTo>
                  <a:pt x="229806" y="131064"/>
                </a:lnTo>
                <a:close/>
              </a:path>
              <a:path extrusionOk="0" h="450215" w="516890">
                <a:moveTo>
                  <a:pt x="242938" y="121361"/>
                </a:moveTo>
                <a:lnTo>
                  <a:pt x="242798" y="120243"/>
                </a:lnTo>
                <a:lnTo>
                  <a:pt x="242570" y="120992"/>
                </a:lnTo>
                <a:lnTo>
                  <a:pt x="241668" y="122402"/>
                </a:lnTo>
                <a:lnTo>
                  <a:pt x="242430" y="122047"/>
                </a:lnTo>
                <a:lnTo>
                  <a:pt x="242938" y="121361"/>
                </a:lnTo>
                <a:close/>
              </a:path>
              <a:path extrusionOk="0" h="450215" w="516890">
                <a:moveTo>
                  <a:pt x="288137" y="146304"/>
                </a:moveTo>
                <a:lnTo>
                  <a:pt x="287807" y="143230"/>
                </a:lnTo>
                <a:lnTo>
                  <a:pt x="286385" y="145453"/>
                </a:lnTo>
                <a:lnTo>
                  <a:pt x="288137" y="146304"/>
                </a:lnTo>
                <a:close/>
              </a:path>
              <a:path extrusionOk="0" h="450215" w="516890">
                <a:moveTo>
                  <a:pt x="290169" y="138684"/>
                </a:moveTo>
                <a:lnTo>
                  <a:pt x="286918" y="134874"/>
                </a:lnTo>
                <a:lnTo>
                  <a:pt x="287807" y="143230"/>
                </a:lnTo>
                <a:lnTo>
                  <a:pt x="288277" y="142494"/>
                </a:lnTo>
                <a:lnTo>
                  <a:pt x="290169" y="138684"/>
                </a:lnTo>
                <a:close/>
              </a:path>
              <a:path extrusionOk="0" h="450215" w="516890">
                <a:moveTo>
                  <a:pt x="299935" y="144627"/>
                </a:moveTo>
                <a:lnTo>
                  <a:pt x="298843" y="145592"/>
                </a:lnTo>
                <a:lnTo>
                  <a:pt x="298145" y="147040"/>
                </a:lnTo>
                <a:lnTo>
                  <a:pt x="298564" y="147535"/>
                </a:lnTo>
                <a:lnTo>
                  <a:pt x="299364" y="148526"/>
                </a:lnTo>
                <a:lnTo>
                  <a:pt x="299935" y="144627"/>
                </a:lnTo>
                <a:close/>
              </a:path>
              <a:path extrusionOk="0" h="450215" w="516890">
                <a:moveTo>
                  <a:pt x="302818" y="167894"/>
                </a:moveTo>
                <a:lnTo>
                  <a:pt x="302044" y="166624"/>
                </a:lnTo>
                <a:lnTo>
                  <a:pt x="302069" y="167894"/>
                </a:lnTo>
                <a:lnTo>
                  <a:pt x="302818" y="167894"/>
                </a:lnTo>
                <a:close/>
              </a:path>
              <a:path extrusionOk="0" h="450215" w="516890">
                <a:moveTo>
                  <a:pt x="302907" y="156464"/>
                </a:moveTo>
                <a:lnTo>
                  <a:pt x="302514" y="156464"/>
                </a:lnTo>
                <a:lnTo>
                  <a:pt x="301383" y="156464"/>
                </a:lnTo>
                <a:lnTo>
                  <a:pt x="301574" y="156819"/>
                </a:lnTo>
                <a:lnTo>
                  <a:pt x="299148" y="157734"/>
                </a:lnTo>
                <a:lnTo>
                  <a:pt x="301929" y="157734"/>
                </a:lnTo>
                <a:lnTo>
                  <a:pt x="302844" y="157734"/>
                </a:lnTo>
                <a:lnTo>
                  <a:pt x="302907" y="156464"/>
                </a:lnTo>
                <a:close/>
              </a:path>
              <a:path extrusionOk="0" h="450215" w="516890">
                <a:moveTo>
                  <a:pt x="304279" y="167894"/>
                </a:moveTo>
                <a:lnTo>
                  <a:pt x="302818" y="167894"/>
                </a:lnTo>
                <a:lnTo>
                  <a:pt x="303580" y="169164"/>
                </a:lnTo>
                <a:lnTo>
                  <a:pt x="304279" y="167894"/>
                </a:lnTo>
                <a:close/>
              </a:path>
              <a:path extrusionOk="0" h="450215" w="516890">
                <a:moveTo>
                  <a:pt x="308000" y="150114"/>
                </a:moveTo>
                <a:lnTo>
                  <a:pt x="304253" y="150114"/>
                </a:lnTo>
                <a:lnTo>
                  <a:pt x="304139" y="145034"/>
                </a:lnTo>
                <a:lnTo>
                  <a:pt x="303364" y="146304"/>
                </a:lnTo>
                <a:lnTo>
                  <a:pt x="302907" y="156464"/>
                </a:lnTo>
                <a:lnTo>
                  <a:pt x="305041" y="156464"/>
                </a:lnTo>
                <a:lnTo>
                  <a:pt x="308000" y="150114"/>
                </a:lnTo>
                <a:close/>
              </a:path>
              <a:path extrusionOk="0" h="450215" w="516890">
                <a:moveTo>
                  <a:pt x="314426" y="171704"/>
                </a:moveTo>
                <a:lnTo>
                  <a:pt x="313677" y="170434"/>
                </a:lnTo>
                <a:lnTo>
                  <a:pt x="313156" y="170815"/>
                </a:lnTo>
                <a:lnTo>
                  <a:pt x="314426" y="171704"/>
                </a:lnTo>
                <a:close/>
              </a:path>
              <a:path extrusionOk="0" h="450215" w="516890">
                <a:moveTo>
                  <a:pt x="324396" y="171894"/>
                </a:moveTo>
                <a:lnTo>
                  <a:pt x="324002" y="171386"/>
                </a:lnTo>
                <a:lnTo>
                  <a:pt x="321246" y="176174"/>
                </a:lnTo>
                <a:lnTo>
                  <a:pt x="324396" y="171894"/>
                </a:lnTo>
                <a:close/>
              </a:path>
              <a:path extrusionOk="0" h="450215" w="516890">
                <a:moveTo>
                  <a:pt x="350913" y="186372"/>
                </a:moveTo>
                <a:lnTo>
                  <a:pt x="348208" y="185242"/>
                </a:lnTo>
                <a:lnTo>
                  <a:pt x="348983" y="186245"/>
                </a:lnTo>
                <a:lnTo>
                  <a:pt x="350913" y="186372"/>
                </a:lnTo>
                <a:close/>
              </a:path>
              <a:path extrusionOk="0" h="450215" w="516890">
                <a:moveTo>
                  <a:pt x="368846" y="261874"/>
                </a:moveTo>
                <a:lnTo>
                  <a:pt x="368566" y="261874"/>
                </a:lnTo>
                <a:lnTo>
                  <a:pt x="368693" y="261988"/>
                </a:lnTo>
                <a:lnTo>
                  <a:pt x="368846" y="261874"/>
                </a:lnTo>
                <a:close/>
              </a:path>
              <a:path extrusionOk="0" h="450215" w="516890">
                <a:moveTo>
                  <a:pt x="378333" y="222504"/>
                </a:moveTo>
                <a:lnTo>
                  <a:pt x="375107" y="221234"/>
                </a:lnTo>
                <a:lnTo>
                  <a:pt x="374675" y="221869"/>
                </a:lnTo>
                <a:lnTo>
                  <a:pt x="378333" y="222504"/>
                </a:lnTo>
                <a:close/>
              </a:path>
              <a:path extrusionOk="0" h="450215" w="516890">
                <a:moveTo>
                  <a:pt x="380225" y="229374"/>
                </a:moveTo>
                <a:lnTo>
                  <a:pt x="380072" y="228854"/>
                </a:lnTo>
                <a:lnTo>
                  <a:pt x="379742" y="228854"/>
                </a:lnTo>
                <a:lnTo>
                  <a:pt x="380225" y="229374"/>
                </a:lnTo>
                <a:close/>
              </a:path>
              <a:path extrusionOk="0" h="450215" w="516890">
                <a:moveTo>
                  <a:pt x="397116" y="311404"/>
                </a:moveTo>
                <a:lnTo>
                  <a:pt x="390969" y="308864"/>
                </a:lnTo>
                <a:lnTo>
                  <a:pt x="392023" y="310134"/>
                </a:lnTo>
                <a:lnTo>
                  <a:pt x="393979" y="312674"/>
                </a:lnTo>
                <a:lnTo>
                  <a:pt x="394233" y="311404"/>
                </a:lnTo>
                <a:lnTo>
                  <a:pt x="397116" y="311404"/>
                </a:lnTo>
                <a:close/>
              </a:path>
              <a:path extrusionOk="0" h="450215" w="516890">
                <a:moveTo>
                  <a:pt x="400189" y="312674"/>
                </a:moveTo>
                <a:lnTo>
                  <a:pt x="399326" y="309549"/>
                </a:lnTo>
                <a:lnTo>
                  <a:pt x="397598" y="311404"/>
                </a:lnTo>
                <a:lnTo>
                  <a:pt x="397116" y="311404"/>
                </a:lnTo>
                <a:lnTo>
                  <a:pt x="400189" y="312674"/>
                </a:lnTo>
                <a:close/>
              </a:path>
              <a:path extrusionOk="0" h="450215" w="516890">
                <a:moveTo>
                  <a:pt x="402501" y="315214"/>
                </a:moveTo>
                <a:lnTo>
                  <a:pt x="402310" y="314159"/>
                </a:lnTo>
                <a:lnTo>
                  <a:pt x="401929" y="313944"/>
                </a:lnTo>
                <a:lnTo>
                  <a:pt x="401751" y="315214"/>
                </a:lnTo>
                <a:lnTo>
                  <a:pt x="402501" y="315214"/>
                </a:lnTo>
                <a:close/>
              </a:path>
              <a:path extrusionOk="0" h="450215" w="516890">
                <a:moveTo>
                  <a:pt x="402513" y="250444"/>
                </a:moveTo>
                <a:lnTo>
                  <a:pt x="399173" y="247904"/>
                </a:lnTo>
                <a:lnTo>
                  <a:pt x="399961" y="250444"/>
                </a:lnTo>
                <a:lnTo>
                  <a:pt x="400164" y="250444"/>
                </a:lnTo>
                <a:lnTo>
                  <a:pt x="402513" y="250444"/>
                </a:lnTo>
                <a:close/>
              </a:path>
              <a:path extrusionOk="0" h="450215" w="516890">
                <a:moveTo>
                  <a:pt x="407098" y="257060"/>
                </a:moveTo>
                <a:lnTo>
                  <a:pt x="407085" y="254254"/>
                </a:lnTo>
                <a:lnTo>
                  <a:pt x="405739" y="254254"/>
                </a:lnTo>
                <a:lnTo>
                  <a:pt x="407098" y="257060"/>
                </a:lnTo>
                <a:close/>
              </a:path>
              <a:path extrusionOk="0" h="450215" w="516890">
                <a:moveTo>
                  <a:pt x="416166" y="263144"/>
                </a:moveTo>
                <a:lnTo>
                  <a:pt x="411937" y="261874"/>
                </a:lnTo>
                <a:lnTo>
                  <a:pt x="414985" y="265087"/>
                </a:lnTo>
                <a:lnTo>
                  <a:pt x="416166" y="263144"/>
                </a:lnTo>
                <a:close/>
              </a:path>
              <a:path extrusionOk="0" h="450215" w="516890">
                <a:moveTo>
                  <a:pt x="416750" y="266954"/>
                </a:moveTo>
                <a:lnTo>
                  <a:pt x="414985" y="265087"/>
                </a:lnTo>
                <a:lnTo>
                  <a:pt x="413854" y="266954"/>
                </a:lnTo>
                <a:lnTo>
                  <a:pt x="416750" y="266954"/>
                </a:lnTo>
                <a:close/>
              </a:path>
              <a:path extrusionOk="0" h="450215" w="516890">
                <a:moveTo>
                  <a:pt x="418795" y="282486"/>
                </a:moveTo>
                <a:lnTo>
                  <a:pt x="416966" y="283464"/>
                </a:lnTo>
                <a:lnTo>
                  <a:pt x="418795" y="283222"/>
                </a:lnTo>
                <a:lnTo>
                  <a:pt x="418795" y="282486"/>
                </a:lnTo>
                <a:close/>
              </a:path>
              <a:path extrusionOk="0" h="450215" w="516890">
                <a:moveTo>
                  <a:pt x="418871" y="277114"/>
                </a:moveTo>
                <a:lnTo>
                  <a:pt x="417715" y="278117"/>
                </a:lnTo>
                <a:lnTo>
                  <a:pt x="418020" y="278384"/>
                </a:lnTo>
                <a:lnTo>
                  <a:pt x="418833" y="279717"/>
                </a:lnTo>
                <a:lnTo>
                  <a:pt x="418871" y="277114"/>
                </a:lnTo>
                <a:close/>
              </a:path>
              <a:path extrusionOk="0" h="450215" w="516890">
                <a:moveTo>
                  <a:pt x="424091" y="279654"/>
                </a:moveTo>
                <a:lnTo>
                  <a:pt x="419582" y="280924"/>
                </a:lnTo>
                <a:lnTo>
                  <a:pt x="418833" y="279717"/>
                </a:lnTo>
                <a:lnTo>
                  <a:pt x="418795" y="282486"/>
                </a:lnTo>
                <a:lnTo>
                  <a:pt x="421716" y="280924"/>
                </a:lnTo>
                <a:lnTo>
                  <a:pt x="424091" y="279654"/>
                </a:lnTo>
                <a:close/>
              </a:path>
              <a:path extrusionOk="0" h="450215" w="516890">
                <a:moveTo>
                  <a:pt x="485216" y="358482"/>
                </a:moveTo>
                <a:lnTo>
                  <a:pt x="485038" y="357124"/>
                </a:lnTo>
                <a:lnTo>
                  <a:pt x="484759" y="358394"/>
                </a:lnTo>
                <a:lnTo>
                  <a:pt x="485216" y="358482"/>
                </a:lnTo>
                <a:close/>
              </a:path>
              <a:path extrusionOk="0" h="450215" w="516890">
                <a:moveTo>
                  <a:pt x="490194" y="446163"/>
                </a:moveTo>
                <a:lnTo>
                  <a:pt x="488683" y="446024"/>
                </a:lnTo>
                <a:lnTo>
                  <a:pt x="488302" y="449173"/>
                </a:lnTo>
                <a:lnTo>
                  <a:pt x="490194" y="446163"/>
                </a:lnTo>
                <a:close/>
              </a:path>
              <a:path extrusionOk="0" h="450215" w="516890">
                <a:moveTo>
                  <a:pt x="497903" y="448779"/>
                </a:moveTo>
                <a:lnTo>
                  <a:pt x="497370" y="448424"/>
                </a:lnTo>
                <a:lnTo>
                  <a:pt x="496328" y="447713"/>
                </a:lnTo>
                <a:lnTo>
                  <a:pt x="497268" y="446659"/>
                </a:lnTo>
                <a:lnTo>
                  <a:pt x="492404" y="450189"/>
                </a:lnTo>
                <a:lnTo>
                  <a:pt x="497903" y="448779"/>
                </a:lnTo>
                <a:close/>
              </a:path>
              <a:path extrusionOk="0" h="450215" w="516890">
                <a:moveTo>
                  <a:pt x="510946" y="411340"/>
                </a:moveTo>
                <a:lnTo>
                  <a:pt x="510209" y="410464"/>
                </a:lnTo>
                <a:lnTo>
                  <a:pt x="509778" y="411721"/>
                </a:lnTo>
                <a:lnTo>
                  <a:pt x="510946" y="411340"/>
                </a:lnTo>
                <a:close/>
              </a:path>
              <a:path extrusionOk="0" h="450215" w="516890">
                <a:moveTo>
                  <a:pt x="513715" y="410464"/>
                </a:moveTo>
                <a:lnTo>
                  <a:pt x="510946" y="411340"/>
                </a:lnTo>
                <a:lnTo>
                  <a:pt x="512330" y="413004"/>
                </a:lnTo>
                <a:lnTo>
                  <a:pt x="513715" y="410464"/>
                </a:lnTo>
                <a:close/>
              </a:path>
              <a:path extrusionOk="0" h="450215" w="516890">
                <a:moveTo>
                  <a:pt x="516826" y="425704"/>
                </a:moveTo>
                <a:lnTo>
                  <a:pt x="513829" y="424434"/>
                </a:lnTo>
                <a:lnTo>
                  <a:pt x="514616" y="419354"/>
                </a:lnTo>
                <a:lnTo>
                  <a:pt x="514629" y="414274"/>
                </a:lnTo>
                <a:lnTo>
                  <a:pt x="509346" y="413004"/>
                </a:lnTo>
                <a:lnTo>
                  <a:pt x="509778" y="411734"/>
                </a:lnTo>
                <a:lnTo>
                  <a:pt x="508165" y="410464"/>
                </a:lnTo>
                <a:lnTo>
                  <a:pt x="507885" y="406654"/>
                </a:lnTo>
                <a:lnTo>
                  <a:pt x="508876" y="406654"/>
                </a:lnTo>
                <a:lnTo>
                  <a:pt x="503199" y="399034"/>
                </a:lnTo>
                <a:lnTo>
                  <a:pt x="504659" y="393954"/>
                </a:lnTo>
                <a:lnTo>
                  <a:pt x="503199" y="390144"/>
                </a:lnTo>
                <a:lnTo>
                  <a:pt x="502221" y="387604"/>
                </a:lnTo>
                <a:lnTo>
                  <a:pt x="500748" y="383794"/>
                </a:lnTo>
                <a:lnTo>
                  <a:pt x="497535" y="387604"/>
                </a:lnTo>
                <a:lnTo>
                  <a:pt x="496773" y="385064"/>
                </a:lnTo>
                <a:lnTo>
                  <a:pt x="497649" y="383794"/>
                </a:lnTo>
                <a:lnTo>
                  <a:pt x="497979" y="382524"/>
                </a:lnTo>
                <a:lnTo>
                  <a:pt x="495427" y="383794"/>
                </a:lnTo>
                <a:lnTo>
                  <a:pt x="496036" y="386334"/>
                </a:lnTo>
                <a:lnTo>
                  <a:pt x="496582" y="387604"/>
                </a:lnTo>
                <a:lnTo>
                  <a:pt x="493788" y="390144"/>
                </a:lnTo>
                <a:lnTo>
                  <a:pt x="494677" y="386334"/>
                </a:lnTo>
                <a:lnTo>
                  <a:pt x="494969" y="385064"/>
                </a:lnTo>
                <a:lnTo>
                  <a:pt x="493737" y="382524"/>
                </a:lnTo>
                <a:lnTo>
                  <a:pt x="492506" y="379984"/>
                </a:lnTo>
                <a:lnTo>
                  <a:pt x="491947" y="378714"/>
                </a:lnTo>
                <a:lnTo>
                  <a:pt x="490308" y="374904"/>
                </a:lnTo>
                <a:lnTo>
                  <a:pt x="490804" y="373634"/>
                </a:lnTo>
                <a:lnTo>
                  <a:pt x="492302" y="369824"/>
                </a:lnTo>
                <a:lnTo>
                  <a:pt x="490397" y="367284"/>
                </a:lnTo>
                <a:lnTo>
                  <a:pt x="488708" y="373634"/>
                </a:lnTo>
                <a:lnTo>
                  <a:pt x="486829" y="371094"/>
                </a:lnTo>
                <a:lnTo>
                  <a:pt x="487692" y="369824"/>
                </a:lnTo>
                <a:lnTo>
                  <a:pt x="488569" y="368554"/>
                </a:lnTo>
                <a:lnTo>
                  <a:pt x="485178" y="369824"/>
                </a:lnTo>
                <a:lnTo>
                  <a:pt x="484403" y="367284"/>
                </a:lnTo>
                <a:lnTo>
                  <a:pt x="486537" y="364744"/>
                </a:lnTo>
                <a:lnTo>
                  <a:pt x="488403" y="363474"/>
                </a:lnTo>
                <a:lnTo>
                  <a:pt x="489813" y="363474"/>
                </a:lnTo>
                <a:lnTo>
                  <a:pt x="490308" y="364744"/>
                </a:lnTo>
                <a:lnTo>
                  <a:pt x="490550" y="363474"/>
                </a:lnTo>
                <a:lnTo>
                  <a:pt x="491045" y="360934"/>
                </a:lnTo>
                <a:lnTo>
                  <a:pt x="491299" y="359664"/>
                </a:lnTo>
                <a:lnTo>
                  <a:pt x="485216" y="358482"/>
                </a:lnTo>
                <a:lnTo>
                  <a:pt x="485533" y="360934"/>
                </a:lnTo>
                <a:lnTo>
                  <a:pt x="481812" y="357124"/>
                </a:lnTo>
                <a:lnTo>
                  <a:pt x="480949" y="355854"/>
                </a:lnTo>
                <a:lnTo>
                  <a:pt x="479196" y="353314"/>
                </a:lnTo>
                <a:lnTo>
                  <a:pt x="476021" y="349504"/>
                </a:lnTo>
                <a:lnTo>
                  <a:pt x="472821" y="344424"/>
                </a:lnTo>
                <a:lnTo>
                  <a:pt x="469341" y="341884"/>
                </a:lnTo>
                <a:lnTo>
                  <a:pt x="466877" y="340614"/>
                </a:lnTo>
                <a:lnTo>
                  <a:pt x="464400" y="339344"/>
                </a:lnTo>
                <a:lnTo>
                  <a:pt x="463181" y="340614"/>
                </a:lnTo>
                <a:lnTo>
                  <a:pt x="456006" y="338074"/>
                </a:lnTo>
                <a:lnTo>
                  <a:pt x="461645" y="335534"/>
                </a:lnTo>
                <a:lnTo>
                  <a:pt x="455701" y="330454"/>
                </a:lnTo>
                <a:lnTo>
                  <a:pt x="453720" y="330454"/>
                </a:lnTo>
                <a:lnTo>
                  <a:pt x="451700" y="329184"/>
                </a:lnTo>
                <a:lnTo>
                  <a:pt x="450634" y="327914"/>
                </a:lnTo>
                <a:lnTo>
                  <a:pt x="453669" y="327914"/>
                </a:lnTo>
                <a:lnTo>
                  <a:pt x="452170" y="322834"/>
                </a:lnTo>
                <a:lnTo>
                  <a:pt x="455790" y="322834"/>
                </a:lnTo>
                <a:lnTo>
                  <a:pt x="448043" y="319024"/>
                </a:lnTo>
                <a:lnTo>
                  <a:pt x="451015" y="321564"/>
                </a:lnTo>
                <a:lnTo>
                  <a:pt x="442048" y="322834"/>
                </a:lnTo>
                <a:lnTo>
                  <a:pt x="442709" y="321564"/>
                </a:lnTo>
                <a:lnTo>
                  <a:pt x="444042" y="319024"/>
                </a:lnTo>
                <a:lnTo>
                  <a:pt x="440588" y="320294"/>
                </a:lnTo>
                <a:lnTo>
                  <a:pt x="439293" y="321564"/>
                </a:lnTo>
                <a:lnTo>
                  <a:pt x="436257" y="319024"/>
                </a:lnTo>
                <a:lnTo>
                  <a:pt x="440524" y="319024"/>
                </a:lnTo>
                <a:lnTo>
                  <a:pt x="438772" y="313944"/>
                </a:lnTo>
                <a:lnTo>
                  <a:pt x="444030" y="313944"/>
                </a:lnTo>
                <a:lnTo>
                  <a:pt x="443191" y="311404"/>
                </a:lnTo>
                <a:lnTo>
                  <a:pt x="442353" y="308864"/>
                </a:lnTo>
                <a:lnTo>
                  <a:pt x="438404" y="306324"/>
                </a:lnTo>
                <a:lnTo>
                  <a:pt x="435470" y="305054"/>
                </a:lnTo>
                <a:lnTo>
                  <a:pt x="436829" y="299974"/>
                </a:lnTo>
                <a:lnTo>
                  <a:pt x="427202" y="303784"/>
                </a:lnTo>
                <a:lnTo>
                  <a:pt x="437134" y="308864"/>
                </a:lnTo>
                <a:lnTo>
                  <a:pt x="434263" y="307594"/>
                </a:lnTo>
                <a:lnTo>
                  <a:pt x="432943" y="311404"/>
                </a:lnTo>
                <a:lnTo>
                  <a:pt x="426897" y="310134"/>
                </a:lnTo>
                <a:lnTo>
                  <a:pt x="426466" y="308864"/>
                </a:lnTo>
                <a:lnTo>
                  <a:pt x="426046" y="307594"/>
                </a:lnTo>
                <a:lnTo>
                  <a:pt x="424637" y="306324"/>
                </a:lnTo>
                <a:lnTo>
                  <a:pt x="431507" y="298704"/>
                </a:lnTo>
                <a:lnTo>
                  <a:pt x="432663" y="297434"/>
                </a:lnTo>
                <a:lnTo>
                  <a:pt x="429488" y="293624"/>
                </a:lnTo>
                <a:lnTo>
                  <a:pt x="428421" y="292354"/>
                </a:lnTo>
                <a:lnTo>
                  <a:pt x="429742" y="292354"/>
                </a:lnTo>
                <a:lnTo>
                  <a:pt x="429907" y="291084"/>
                </a:lnTo>
                <a:lnTo>
                  <a:pt x="430072" y="289814"/>
                </a:lnTo>
                <a:lnTo>
                  <a:pt x="424281" y="291084"/>
                </a:lnTo>
                <a:lnTo>
                  <a:pt x="424649" y="289814"/>
                </a:lnTo>
                <a:lnTo>
                  <a:pt x="425386" y="287274"/>
                </a:lnTo>
                <a:lnTo>
                  <a:pt x="420001" y="289814"/>
                </a:lnTo>
                <a:lnTo>
                  <a:pt x="422287" y="285305"/>
                </a:lnTo>
                <a:lnTo>
                  <a:pt x="425246" y="284734"/>
                </a:lnTo>
                <a:lnTo>
                  <a:pt x="425869" y="283464"/>
                </a:lnTo>
                <a:lnTo>
                  <a:pt x="426491" y="282194"/>
                </a:lnTo>
                <a:lnTo>
                  <a:pt x="418795" y="283222"/>
                </a:lnTo>
                <a:lnTo>
                  <a:pt x="418757" y="286004"/>
                </a:lnTo>
                <a:lnTo>
                  <a:pt x="420751" y="285610"/>
                </a:lnTo>
                <a:lnTo>
                  <a:pt x="417385" y="288544"/>
                </a:lnTo>
                <a:lnTo>
                  <a:pt x="422376" y="291084"/>
                </a:lnTo>
                <a:lnTo>
                  <a:pt x="418795" y="289814"/>
                </a:lnTo>
                <a:lnTo>
                  <a:pt x="410375" y="293624"/>
                </a:lnTo>
                <a:lnTo>
                  <a:pt x="410070" y="286004"/>
                </a:lnTo>
                <a:lnTo>
                  <a:pt x="415455" y="286004"/>
                </a:lnTo>
                <a:lnTo>
                  <a:pt x="415759" y="284734"/>
                </a:lnTo>
                <a:lnTo>
                  <a:pt x="416077" y="283464"/>
                </a:lnTo>
                <a:lnTo>
                  <a:pt x="412419" y="284734"/>
                </a:lnTo>
                <a:lnTo>
                  <a:pt x="413042" y="282194"/>
                </a:lnTo>
                <a:lnTo>
                  <a:pt x="417715" y="278117"/>
                </a:lnTo>
                <a:lnTo>
                  <a:pt x="416598" y="277114"/>
                </a:lnTo>
                <a:lnTo>
                  <a:pt x="412496" y="275844"/>
                </a:lnTo>
                <a:lnTo>
                  <a:pt x="415950" y="273304"/>
                </a:lnTo>
                <a:lnTo>
                  <a:pt x="412496" y="273304"/>
                </a:lnTo>
                <a:lnTo>
                  <a:pt x="411746" y="272034"/>
                </a:lnTo>
                <a:lnTo>
                  <a:pt x="417525" y="270764"/>
                </a:lnTo>
                <a:lnTo>
                  <a:pt x="411556" y="270764"/>
                </a:lnTo>
                <a:lnTo>
                  <a:pt x="413854" y="266954"/>
                </a:lnTo>
                <a:lnTo>
                  <a:pt x="409054" y="266954"/>
                </a:lnTo>
                <a:lnTo>
                  <a:pt x="408660" y="270764"/>
                </a:lnTo>
                <a:lnTo>
                  <a:pt x="405053" y="268224"/>
                </a:lnTo>
                <a:lnTo>
                  <a:pt x="406438" y="264414"/>
                </a:lnTo>
                <a:lnTo>
                  <a:pt x="408190" y="259334"/>
                </a:lnTo>
                <a:lnTo>
                  <a:pt x="407098" y="257060"/>
                </a:lnTo>
                <a:lnTo>
                  <a:pt x="407111" y="259334"/>
                </a:lnTo>
                <a:lnTo>
                  <a:pt x="404241" y="259334"/>
                </a:lnTo>
                <a:lnTo>
                  <a:pt x="403644" y="256794"/>
                </a:lnTo>
                <a:lnTo>
                  <a:pt x="403250" y="254254"/>
                </a:lnTo>
                <a:lnTo>
                  <a:pt x="404190" y="251714"/>
                </a:lnTo>
                <a:lnTo>
                  <a:pt x="402653" y="250545"/>
                </a:lnTo>
                <a:lnTo>
                  <a:pt x="401535" y="250545"/>
                </a:lnTo>
                <a:lnTo>
                  <a:pt x="401535" y="255524"/>
                </a:lnTo>
                <a:lnTo>
                  <a:pt x="397713" y="255524"/>
                </a:lnTo>
                <a:lnTo>
                  <a:pt x="398335" y="254254"/>
                </a:lnTo>
                <a:lnTo>
                  <a:pt x="400037" y="250698"/>
                </a:lnTo>
                <a:lnTo>
                  <a:pt x="401535" y="255524"/>
                </a:lnTo>
                <a:lnTo>
                  <a:pt x="401535" y="250545"/>
                </a:lnTo>
                <a:lnTo>
                  <a:pt x="400113" y="250545"/>
                </a:lnTo>
                <a:lnTo>
                  <a:pt x="394004" y="254254"/>
                </a:lnTo>
                <a:lnTo>
                  <a:pt x="390842" y="254254"/>
                </a:lnTo>
                <a:lnTo>
                  <a:pt x="394119" y="250444"/>
                </a:lnTo>
                <a:lnTo>
                  <a:pt x="391629" y="247904"/>
                </a:lnTo>
                <a:lnTo>
                  <a:pt x="388772" y="249174"/>
                </a:lnTo>
                <a:lnTo>
                  <a:pt x="386092" y="250444"/>
                </a:lnTo>
                <a:lnTo>
                  <a:pt x="384136" y="249174"/>
                </a:lnTo>
                <a:lnTo>
                  <a:pt x="390499" y="246634"/>
                </a:lnTo>
                <a:lnTo>
                  <a:pt x="387032" y="245364"/>
                </a:lnTo>
                <a:lnTo>
                  <a:pt x="391198" y="241554"/>
                </a:lnTo>
                <a:lnTo>
                  <a:pt x="385927" y="241554"/>
                </a:lnTo>
                <a:lnTo>
                  <a:pt x="385889" y="240284"/>
                </a:lnTo>
                <a:lnTo>
                  <a:pt x="384429" y="236474"/>
                </a:lnTo>
                <a:lnTo>
                  <a:pt x="382727" y="239014"/>
                </a:lnTo>
                <a:lnTo>
                  <a:pt x="378282" y="241554"/>
                </a:lnTo>
                <a:lnTo>
                  <a:pt x="375996" y="240284"/>
                </a:lnTo>
                <a:lnTo>
                  <a:pt x="376377" y="236474"/>
                </a:lnTo>
                <a:lnTo>
                  <a:pt x="379933" y="237744"/>
                </a:lnTo>
                <a:lnTo>
                  <a:pt x="378091" y="236474"/>
                </a:lnTo>
                <a:lnTo>
                  <a:pt x="376262" y="235204"/>
                </a:lnTo>
                <a:lnTo>
                  <a:pt x="378968" y="233934"/>
                </a:lnTo>
                <a:lnTo>
                  <a:pt x="382333" y="232664"/>
                </a:lnTo>
                <a:lnTo>
                  <a:pt x="380707" y="236474"/>
                </a:lnTo>
                <a:lnTo>
                  <a:pt x="381901" y="235204"/>
                </a:lnTo>
                <a:lnTo>
                  <a:pt x="383413" y="235204"/>
                </a:lnTo>
                <a:lnTo>
                  <a:pt x="384594" y="233934"/>
                </a:lnTo>
                <a:lnTo>
                  <a:pt x="384797" y="232664"/>
                </a:lnTo>
                <a:lnTo>
                  <a:pt x="385229" y="230124"/>
                </a:lnTo>
                <a:lnTo>
                  <a:pt x="380923" y="230124"/>
                </a:lnTo>
                <a:lnTo>
                  <a:pt x="380225" y="229374"/>
                </a:lnTo>
                <a:lnTo>
                  <a:pt x="380453" y="230124"/>
                </a:lnTo>
                <a:lnTo>
                  <a:pt x="371157" y="230124"/>
                </a:lnTo>
                <a:lnTo>
                  <a:pt x="371627" y="228854"/>
                </a:lnTo>
                <a:lnTo>
                  <a:pt x="374688" y="227584"/>
                </a:lnTo>
                <a:lnTo>
                  <a:pt x="373392" y="226314"/>
                </a:lnTo>
                <a:lnTo>
                  <a:pt x="371271" y="227584"/>
                </a:lnTo>
                <a:lnTo>
                  <a:pt x="369595" y="226314"/>
                </a:lnTo>
                <a:lnTo>
                  <a:pt x="372541" y="225044"/>
                </a:lnTo>
                <a:lnTo>
                  <a:pt x="373392" y="223774"/>
                </a:lnTo>
                <a:lnTo>
                  <a:pt x="374675" y="221869"/>
                </a:lnTo>
                <a:lnTo>
                  <a:pt x="370967" y="221234"/>
                </a:lnTo>
                <a:lnTo>
                  <a:pt x="371792" y="219964"/>
                </a:lnTo>
                <a:lnTo>
                  <a:pt x="371741" y="216154"/>
                </a:lnTo>
                <a:lnTo>
                  <a:pt x="373265" y="214884"/>
                </a:lnTo>
                <a:lnTo>
                  <a:pt x="372948" y="213614"/>
                </a:lnTo>
                <a:lnTo>
                  <a:pt x="372287" y="211074"/>
                </a:lnTo>
                <a:lnTo>
                  <a:pt x="362216" y="213614"/>
                </a:lnTo>
                <a:lnTo>
                  <a:pt x="361226" y="209804"/>
                </a:lnTo>
                <a:lnTo>
                  <a:pt x="361099" y="209359"/>
                </a:lnTo>
                <a:lnTo>
                  <a:pt x="361365" y="209181"/>
                </a:lnTo>
                <a:lnTo>
                  <a:pt x="361581" y="209016"/>
                </a:lnTo>
                <a:lnTo>
                  <a:pt x="361073" y="209219"/>
                </a:lnTo>
                <a:lnTo>
                  <a:pt x="360895" y="208534"/>
                </a:lnTo>
                <a:lnTo>
                  <a:pt x="360235" y="208534"/>
                </a:lnTo>
                <a:lnTo>
                  <a:pt x="359410" y="209804"/>
                </a:lnTo>
                <a:lnTo>
                  <a:pt x="358355" y="208534"/>
                </a:lnTo>
                <a:lnTo>
                  <a:pt x="355841" y="204724"/>
                </a:lnTo>
                <a:lnTo>
                  <a:pt x="356006" y="202184"/>
                </a:lnTo>
                <a:lnTo>
                  <a:pt x="356171" y="199644"/>
                </a:lnTo>
                <a:lnTo>
                  <a:pt x="349059" y="199644"/>
                </a:lnTo>
                <a:lnTo>
                  <a:pt x="351459" y="192024"/>
                </a:lnTo>
                <a:lnTo>
                  <a:pt x="348513" y="191071"/>
                </a:lnTo>
                <a:lnTo>
                  <a:pt x="351675" y="187375"/>
                </a:lnTo>
                <a:lnTo>
                  <a:pt x="350913" y="186372"/>
                </a:lnTo>
                <a:lnTo>
                  <a:pt x="348195" y="190969"/>
                </a:lnTo>
                <a:lnTo>
                  <a:pt x="347548" y="190754"/>
                </a:lnTo>
                <a:lnTo>
                  <a:pt x="347662" y="191871"/>
                </a:lnTo>
                <a:lnTo>
                  <a:pt x="347294" y="192506"/>
                </a:lnTo>
                <a:lnTo>
                  <a:pt x="347687" y="192049"/>
                </a:lnTo>
                <a:lnTo>
                  <a:pt x="348678" y="200914"/>
                </a:lnTo>
                <a:lnTo>
                  <a:pt x="345414" y="199644"/>
                </a:lnTo>
                <a:lnTo>
                  <a:pt x="342138" y="198374"/>
                </a:lnTo>
                <a:lnTo>
                  <a:pt x="337197" y="197104"/>
                </a:lnTo>
                <a:lnTo>
                  <a:pt x="344639" y="193294"/>
                </a:lnTo>
                <a:lnTo>
                  <a:pt x="344639" y="190754"/>
                </a:lnTo>
                <a:lnTo>
                  <a:pt x="340614" y="192024"/>
                </a:lnTo>
                <a:lnTo>
                  <a:pt x="333057" y="193294"/>
                </a:lnTo>
                <a:lnTo>
                  <a:pt x="333197" y="190754"/>
                </a:lnTo>
                <a:lnTo>
                  <a:pt x="333336" y="188214"/>
                </a:lnTo>
                <a:lnTo>
                  <a:pt x="333413" y="186944"/>
                </a:lnTo>
                <a:lnTo>
                  <a:pt x="335318" y="186944"/>
                </a:lnTo>
                <a:lnTo>
                  <a:pt x="335508" y="188214"/>
                </a:lnTo>
                <a:lnTo>
                  <a:pt x="336829" y="189484"/>
                </a:lnTo>
                <a:lnTo>
                  <a:pt x="336816" y="186944"/>
                </a:lnTo>
                <a:lnTo>
                  <a:pt x="336804" y="184404"/>
                </a:lnTo>
                <a:lnTo>
                  <a:pt x="340309" y="183134"/>
                </a:lnTo>
                <a:lnTo>
                  <a:pt x="343814" y="181864"/>
                </a:lnTo>
                <a:lnTo>
                  <a:pt x="344614" y="185674"/>
                </a:lnTo>
                <a:lnTo>
                  <a:pt x="345440" y="181864"/>
                </a:lnTo>
                <a:lnTo>
                  <a:pt x="345719" y="180594"/>
                </a:lnTo>
                <a:lnTo>
                  <a:pt x="340194" y="183134"/>
                </a:lnTo>
                <a:lnTo>
                  <a:pt x="331876" y="178054"/>
                </a:lnTo>
                <a:lnTo>
                  <a:pt x="326402" y="180594"/>
                </a:lnTo>
                <a:lnTo>
                  <a:pt x="326466" y="179324"/>
                </a:lnTo>
                <a:lnTo>
                  <a:pt x="326542" y="178054"/>
                </a:lnTo>
                <a:lnTo>
                  <a:pt x="327888" y="178054"/>
                </a:lnTo>
                <a:lnTo>
                  <a:pt x="326872" y="175514"/>
                </a:lnTo>
                <a:lnTo>
                  <a:pt x="323621" y="176784"/>
                </a:lnTo>
                <a:lnTo>
                  <a:pt x="319671" y="179324"/>
                </a:lnTo>
                <a:lnTo>
                  <a:pt x="316585" y="178054"/>
                </a:lnTo>
                <a:lnTo>
                  <a:pt x="315810" y="175514"/>
                </a:lnTo>
                <a:lnTo>
                  <a:pt x="316026" y="172974"/>
                </a:lnTo>
                <a:lnTo>
                  <a:pt x="312775" y="172974"/>
                </a:lnTo>
                <a:lnTo>
                  <a:pt x="312000" y="171704"/>
                </a:lnTo>
                <a:lnTo>
                  <a:pt x="313156" y="170815"/>
                </a:lnTo>
                <a:lnTo>
                  <a:pt x="310781" y="169164"/>
                </a:lnTo>
                <a:lnTo>
                  <a:pt x="308965" y="167894"/>
                </a:lnTo>
                <a:lnTo>
                  <a:pt x="307251" y="167894"/>
                </a:lnTo>
                <a:lnTo>
                  <a:pt x="303695" y="169164"/>
                </a:lnTo>
                <a:lnTo>
                  <a:pt x="302094" y="169164"/>
                </a:lnTo>
                <a:lnTo>
                  <a:pt x="302069" y="167894"/>
                </a:lnTo>
                <a:lnTo>
                  <a:pt x="299580" y="167894"/>
                </a:lnTo>
                <a:lnTo>
                  <a:pt x="299910" y="166624"/>
                </a:lnTo>
                <a:lnTo>
                  <a:pt x="300570" y="164084"/>
                </a:lnTo>
                <a:lnTo>
                  <a:pt x="304990" y="164084"/>
                </a:lnTo>
                <a:lnTo>
                  <a:pt x="306489" y="165354"/>
                </a:lnTo>
                <a:lnTo>
                  <a:pt x="306933" y="164084"/>
                </a:lnTo>
                <a:lnTo>
                  <a:pt x="307365" y="162814"/>
                </a:lnTo>
                <a:lnTo>
                  <a:pt x="308229" y="160274"/>
                </a:lnTo>
                <a:lnTo>
                  <a:pt x="303326" y="160274"/>
                </a:lnTo>
                <a:lnTo>
                  <a:pt x="302031" y="157734"/>
                </a:lnTo>
                <a:lnTo>
                  <a:pt x="301345" y="159004"/>
                </a:lnTo>
                <a:lnTo>
                  <a:pt x="297180" y="162814"/>
                </a:lnTo>
                <a:lnTo>
                  <a:pt x="298119" y="160274"/>
                </a:lnTo>
                <a:lnTo>
                  <a:pt x="297815" y="157734"/>
                </a:lnTo>
                <a:lnTo>
                  <a:pt x="297548" y="156464"/>
                </a:lnTo>
                <a:lnTo>
                  <a:pt x="296735" y="155194"/>
                </a:lnTo>
                <a:lnTo>
                  <a:pt x="293484" y="155194"/>
                </a:lnTo>
                <a:lnTo>
                  <a:pt x="296354" y="152654"/>
                </a:lnTo>
                <a:lnTo>
                  <a:pt x="294043" y="151384"/>
                </a:lnTo>
                <a:lnTo>
                  <a:pt x="291909" y="150114"/>
                </a:lnTo>
                <a:lnTo>
                  <a:pt x="295859" y="146304"/>
                </a:lnTo>
                <a:lnTo>
                  <a:pt x="292595" y="145034"/>
                </a:lnTo>
                <a:lnTo>
                  <a:pt x="290830" y="147574"/>
                </a:lnTo>
                <a:lnTo>
                  <a:pt x="287858" y="148844"/>
                </a:lnTo>
                <a:lnTo>
                  <a:pt x="285838" y="146304"/>
                </a:lnTo>
                <a:lnTo>
                  <a:pt x="286385" y="145453"/>
                </a:lnTo>
                <a:lnTo>
                  <a:pt x="285521" y="145034"/>
                </a:lnTo>
                <a:lnTo>
                  <a:pt x="282892" y="143764"/>
                </a:lnTo>
                <a:lnTo>
                  <a:pt x="281127" y="139954"/>
                </a:lnTo>
                <a:lnTo>
                  <a:pt x="277368" y="139954"/>
                </a:lnTo>
                <a:lnTo>
                  <a:pt x="271348" y="138684"/>
                </a:lnTo>
                <a:lnTo>
                  <a:pt x="270395" y="136144"/>
                </a:lnTo>
                <a:lnTo>
                  <a:pt x="274002" y="136144"/>
                </a:lnTo>
                <a:lnTo>
                  <a:pt x="274256" y="134874"/>
                </a:lnTo>
                <a:lnTo>
                  <a:pt x="269316" y="136144"/>
                </a:lnTo>
                <a:lnTo>
                  <a:pt x="268922" y="136144"/>
                </a:lnTo>
                <a:lnTo>
                  <a:pt x="270522" y="134874"/>
                </a:lnTo>
                <a:lnTo>
                  <a:pt x="267716" y="134874"/>
                </a:lnTo>
                <a:lnTo>
                  <a:pt x="266687" y="138684"/>
                </a:lnTo>
                <a:lnTo>
                  <a:pt x="261048" y="138684"/>
                </a:lnTo>
                <a:lnTo>
                  <a:pt x="260896" y="137414"/>
                </a:lnTo>
                <a:lnTo>
                  <a:pt x="260565" y="134874"/>
                </a:lnTo>
                <a:lnTo>
                  <a:pt x="259486" y="129794"/>
                </a:lnTo>
                <a:lnTo>
                  <a:pt x="255625" y="129794"/>
                </a:lnTo>
                <a:lnTo>
                  <a:pt x="255841" y="127254"/>
                </a:lnTo>
                <a:lnTo>
                  <a:pt x="258241" y="127254"/>
                </a:lnTo>
                <a:lnTo>
                  <a:pt x="258826" y="125984"/>
                </a:lnTo>
                <a:lnTo>
                  <a:pt x="259410" y="124714"/>
                </a:lnTo>
                <a:lnTo>
                  <a:pt x="251815" y="125984"/>
                </a:lnTo>
                <a:lnTo>
                  <a:pt x="253301" y="124714"/>
                </a:lnTo>
                <a:lnTo>
                  <a:pt x="245529" y="127254"/>
                </a:lnTo>
                <a:lnTo>
                  <a:pt x="244703" y="122174"/>
                </a:lnTo>
                <a:lnTo>
                  <a:pt x="244348" y="127254"/>
                </a:lnTo>
                <a:lnTo>
                  <a:pt x="238163" y="128524"/>
                </a:lnTo>
                <a:lnTo>
                  <a:pt x="232968" y="131064"/>
                </a:lnTo>
                <a:lnTo>
                  <a:pt x="232498" y="132334"/>
                </a:lnTo>
                <a:lnTo>
                  <a:pt x="232054" y="134874"/>
                </a:lnTo>
                <a:lnTo>
                  <a:pt x="231978" y="136144"/>
                </a:lnTo>
                <a:lnTo>
                  <a:pt x="225933" y="134874"/>
                </a:lnTo>
                <a:lnTo>
                  <a:pt x="226021" y="133604"/>
                </a:lnTo>
                <a:lnTo>
                  <a:pt x="227647" y="132334"/>
                </a:lnTo>
                <a:lnTo>
                  <a:pt x="228193" y="132003"/>
                </a:lnTo>
                <a:lnTo>
                  <a:pt x="228155" y="131064"/>
                </a:lnTo>
                <a:lnTo>
                  <a:pt x="228053" y="128524"/>
                </a:lnTo>
                <a:lnTo>
                  <a:pt x="230847" y="127254"/>
                </a:lnTo>
                <a:lnTo>
                  <a:pt x="233908" y="124714"/>
                </a:lnTo>
                <a:lnTo>
                  <a:pt x="233222" y="129794"/>
                </a:lnTo>
                <a:lnTo>
                  <a:pt x="236397" y="127254"/>
                </a:lnTo>
                <a:lnTo>
                  <a:pt x="239788" y="124714"/>
                </a:lnTo>
                <a:lnTo>
                  <a:pt x="241668" y="122174"/>
                </a:lnTo>
                <a:lnTo>
                  <a:pt x="239318" y="122174"/>
                </a:lnTo>
                <a:lnTo>
                  <a:pt x="240195" y="120904"/>
                </a:lnTo>
                <a:lnTo>
                  <a:pt x="240893" y="120904"/>
                </a:lnTo>
                <a:lnTo>
                  <a:pt x="241338" y="119634"/>
                </a:lnTo>
                <a:lnTo>
                  <a:pt x="240118" y="120904"/>
                </a:lnTo>
                <a:lnTo>
                  <a:pt x="238518" y="120904"/>
                </a:lnTo>
                <a:lnTo>
                  <a:pt x="239725" y="118364"/>
                </a:lnTo>
                <a:lnTo>
                  <a:pt x="240322" y="117094"/>
                </a:lnTo>
                <a:lnTo>
                  <a:pt x="241528" y="114554"/>
                </a:lnTo>
                <a:lnTo>
                  <a:pt x="239737" y="117094"/>
                </a:lnTo>
                <a:lnTo>
                  <a:pt x="239229" y="115824"/>
                </a:lnTo>
                <a:lnTo>
                  <a:pt x="236677" y="109474"/>
                </a:lnTo>
                <a:lnTo>
                  <a:pt x="234238" y="110490"/>
                </a:lnTo>
                <a:lnTo>
                  <a:pt x="234238" y="119634"/>
                </a:lnTo>
                <a:lnTo>
                  <a:pt x="234213" y="122174"/>
                </a:lnTo>
                <a:lnTo>
                  <a:pt x="233273" y="122174"/>
                </a:lnTo>
                <a:lnTo>
                  <a:pt x="232562" y="120904"/>
                </a:lnTo>
                <a:lnTo>
                  <a:pt x="232359" y="119634"/>
                </a:lnTo>
                <a:lnTo>
                  <a:pt x="233794" y="118364"/>
                </a:lnTo>
                <a:lnTo>
                  <a:pt x="234238" y="119634"/>
                </a:lnTo>
                <a:lnTo>
                  <a:pt x="234238" y="110490"/>
                </a:lnTo>
                <a:lnTo>
                  <a:pt x="230555" y="112014"/>
                </a:lnTo>
                <a:lnTo>
                  <a:pt x="224193" y="113284"/>
                </a:lnTo>
                <a:lnTo>
                  <a:pt x="217868" y="115824"/>
                </a:lnTo>
                <a:lnTo>
                  <a:pt x="211810" y="114554"/>
                </a:lnTo>
                <a:lnTo>
                  <a:pt x="216192" y="112014"/>
                </a:lnTo>
                <a:lnTo>
                  <a:pt x="216776" y="108204"/>
                </a:lnTo>
                <a:lnTo>
                  <a:pt x="217919" y="106934"/>
                </a:lnTo>
                <a:lnTo>
                  <a:pt x="220218" y="104394"/>
                </a:lnTo>
                <a:lnTo>
                  <a:pt x="218351" y="110744"/>
                </a:lnTo>
                <a:lnTo>
                  <a:pt x="226568" y="105664"/>
                </a:lnTo>
                <a:lnTo>
                  <a:pt x="229082" y="109474"/>
                </a:lnTo>
                <a:lnTo>
                  <a:pt x="227761" y="106934"/>
                </a:lnTo>
                <a:lnTo>
                  <a:pt x="229768" y="105664"/>
                </a:lnTo>
                <a:lnTo>
                  <a:pt x="230759" y="104394"/>
                </a:lnTo>
                <a:lnTo>
                  <a:pt x="221716" y="104394"/>
                </a:lnTo>
                <a:lnTo>
                  <a:pt x="224586" y="101854"/>
                </a:lnTo>
                <a:lnTo>
                  <a:pt x="222592" y="100584"/>
                </a:lnTo>
                <a:lnTo>
                  <a:pt x="222123" y="98044"/>
                </a:lnTo>
                <a:lnTo>
                  <a:pt x="217906" y="106934"/>
                </a:lnTo>
                <a:lnTo>
                  <a:pt x="216369" y="104394"/>
                </a:lnTo>
                <a:lnTo>
                  <a:pt x="215607" y="103124"/>
                </a:lnTo>
                <a:lnTo>
                  <a:pt x="214071" y="100584"/>
                </a:lnTo>
                <a:lnTo>
                  <a:pt x="210007" y="100584"/>
                </a:lnTo>
                <a:lnTo>
                  <a:pt x="210820" y="99314"/>
                </a:lnTo>
                <a:lnTo>
                  <a:pt x="211645" y="98044"/>
                </a:lnTo>
                <a:lnTo>
                  <a:pt x="207924" y="99314"/>
                </a:lnTo>
                <a:lnTo>
                  <a:pt x="207492" y="98971"/>
                </a:lnTo>
                <a:lnTo>
                  <a:pt x="208381" y="98044"/>
                </a:lnTo>
                <a:lnTo>
                  <a:pt x="207124" y="98526"/>
                </a:lnTo>
                <a:lnTo>
                  <a:pt x="207137" y="98691"/>
                </a:lnTo>
                <a:lnTo>
                  <a:pt x="206997" y="98577"/>
                </a:lnTo>
                <a:lnTo>
                  <a:pt x="205105" y="99314"/>
                </a:lnTo>
                <a:lnTo>
                  <a:pt x="202234" y="94234"/>
                </a:lnTo>
                <a:lnTo>
                  <a:pt x="204749" y="92964"/>
                </a:lnTo>
                <a:lnTo>
                  <a:pt x="205511" y="92964"/>
                </a:lnTo>
                <a:lnTo>
                  <a:pt x="201371" y="90424"/>
                </a:lnTo>
                <a:lnTo>
                  <a:pt x="198691" y="89154"/>
                </a:lnTo>
                <a:lnTo>
                  <a:pt x="195999" y="87884"/>
                </a:lnTo>
                <a:lnTo>
                  <a:pt x="190449" y="86614"/>
                </a:lnTo>
                <a:lnTo>
                  <a:pt x="185813" y="89154"/>
                </a:lnTo>
                <a:lnTo>
                  <a:pt x="186334" y="87884"/>
                </a:lnTo>
                <a:lnTo>
                  <a:pt x="191719" y="81534"/>
                </a:lnTo>
                <a:lnTo>
                  <a:pt x="192900" y="80264"/>
                </a:lnTo>
                <a:lnTo>
                  <a:pt x="169722" y="96774"/>
                </a:lnTo>
                <a:lnTo>
                  <a:pt x="168897" y="96774"/>
                </a:lnTo>
                <a:lnTo>
                  <a:pt x="168948" y="101854"/>
                </a:lnTo>
                <a:lnTo>
                  <a:pt x="168630" y="103124"/>
                </a:lnTo>
                <a:lnTo>
                  <a:pt x="164312" y="105664"/>
                </a:lnTo>
                <a:lnTo>
                  <a:pt x="172656" y="103124"/>
                </a:lnTo>
                <a:lnTo>
                  <a:pt x="169456" y="106934"/>
                </a:lnTo>
                <a:lnTo>
                  <a:pt x="177152" y="103124"/>
                </a:lnTo>
                <a:lnTo>
                  <a:pt x="174917" y="106934"/>
                </a:lnTo>
                <a:lnTo>
                  <a:pt x="176403" y="106934"/>
                </a:lnTo>
                <a:lnTo>
                  <a:pt x="181432" y="104394"/>
                </a:lnTo>
                <a:lnTo>
                  <a:pt x="180594" y="108204"/>
                </a:lnTo>
                <a:lnTo>
                  <a:pt x="182714" y="113284"/>
                </a:lnTo>
                <a:lnTo>
                  <a:pt x="188468" y="118364"/>
                </a:lnTo>
                <a:lnTo>
                  <a:pt x="195173" y="123444"/>
                </a:lnTo>
                <a:lnTo>
                  <a:pt x="200190" y="129794"/>
                </a:lnTo>
                <a:lnTo>
                  <a:pt x="202412" y="127254"/>
                </a:lnTo>
                <a:lnTo>
                  <a:pt x="203047" y="129794"/>
                </a:lnTo>
                <a:lnTo>
                  <a:pt x="203758" y="132334"/>
                </a:lnTo>
                <a:lnTo>
                  <a:pt x="206235" y="131064"/>
                </a:lnTo>
                <a:lnTo>
                  <a:pt x="205181" y="132334"/>
                </a:lnTo>
                <a:lnTo>
                  <a:pt x="205435" y="134874"/>
                </a:lnTo>
                <a:lnTo>
                  <a:pt x="202844" y="136144"/>
                </a:lnTo>
                <a:lnTo>
                  <a:pt x="208330" y="136144"/>
                </a:lnTo>
                <a:lnTo>
                  <a:pt x="206451" y="143764"/>
                </a:lnTo>
                <a:lnTo>
                  <a:pt x="213410" y="139954"/>
                </a:lnTo>
                <a:lnTo>
                  <a:pt x="212331" y="142494"/>
                </a:lnTo>
                <a:lnTo>
                  <a:pt x="210324" y="142494"/>
                </a:lnTo>
                <a:lnTo>
                  <a:pt x="209842" y="143764"/>
                </a:lnTo>
                <a:lnTo>
                  <a:pt x="212420" y="142494"/>
                </a:lnTo>
                <a:lnTo>
                  <a:pt x="211442" y="146304"/>
                </a:lnTo>
                <a:lnTo>
                  <a:pt x="208775" y="146304"/>
                </a:lnTo>
                <a:lnTo>
                  <a:pt x="213080" y="148844"/>
                </a:lnTo>
                <a:lnTo>
                  <a:pt x="218236" y="142494"/>
                </a:lnTo>
                <a:lnTo>
                  <a:pt x="220599" y="139954"/>
                </a:lnTo>
                <a:lnTo>
                  <a:pt x="222961" y="137414"/>
                </a:lnTo>
                <a:lnTo>
                  <a:pt x="222948" y="141224"/>
                </a:lnTo>
                <a:lnTo>
                  <a:pt x="224282" y="142494"/>
                </a:lnTo>
                <a:lnTo>
                  <a:pt x="228701" y="139954"/>
                </a:lnTo>
                <a:lnTo>
                  <a:pt x="227977" y="142494"/>
                </a:lnTo>
                <a:lnTo>
                  <a:pt x="227672" y="145034"/>
                </a:lnTo>
                <a:lnTo>
                  <a:pt x="224586" y="143764"/>
                </a:lnTo>
                <a:lnTo>
                  <a:pt x="225818" y="145034"/>
                </a:lnTo>
                <a:lnTo>
                  <a:pt x="231203" y="152654"/>
                </a:lnTo>
                <a:lnTo>
                  <a:pt x="234962" y="148844"/>
                </a:lnTo>
                <a:lnTo>
                  <a:pt x="234492" y="150114"/>
                </a:lnTo>
                <a:lnTo>
                  <a:pt x="237502" y="150114"/>
                </a:lnTo>
                <a:lnTo>
                  <a:pt x="240512" y="152654"/>
                </a:lnTo>
                <a:lnTo>
                  <a:pt x="240474" y="153924"/>
                </a:lnTo>
                <a:lnTo>
                  <a:pt x="244005" y="155194"/>
                </a:lnTo>
                <a:lnTo>
                  <a:pt x="243713" y="153924"/>
                </a:lnTo>
                <a:lnTo>
                  <a:pt x="249415" y="148844"/>
                </a:lnTo>
                <a:lnTo>
                  <a:pt x="247319" y="155194"/>
                </a:lnTo>
                <a:lnTo>
                  <a:pt x="250304" y="156464"/>
                </a:lnTo>
                <a:lnTo>
                  <a:pt x="249783" y="156464"/>
                </a:lnTo>
                <a:lnTo>
                  <a:pt x="251472" y="160274"/>
                </a:lnTo>
                <a:lnTo>
                  <a:pt x="252945" y="161544"/>
                </a:lnTo>
                <a:lnTo>
                  <a:pt x="254304" y="161544"/>
                </a:lnTo>
                <a:lnTo>
                  <a:pt x="255676" y="166624"/>
                </a:lnTo>
                <a:lnTo>
                  <a:pt x="258165" y="162814"/>
                </a:lnTo>
                <a:lnTo>
                  <a:pt x="261239" y="160274"/>
                </a:lnTo>
                <a:lnTo>
                  <a:pt x="262026" y="164084"/>
                </a:lnTo>
                <a:lnTo>
                  <a:pt x="262623" y="167894"/>
                </a:lnTo>
                <a:lnTo>
                  <a:pt x="265125" y="170434"/>
                </a:lnTo>
                <a:lnTo>
                  <a:pt x="265582" y="167894"/>
                </a:lnTo>
                <a:lnTo>
                  <a:pt x="269430" y="166624"/>
                </a:lnTo>
                <a:lnTo>
                  <a:pt x="262242" y="181864"/>
                </a:lnTo>
                <a:lnTo>
                  <a:pt x="263194" y="184404"/>
                </a:lnTo>
                <a:lnTo>
                  <a:pt x="263055" y="185674"/>
                </a:lnTo>
                <a:lnTo>
                  <a:pt x="261747" y="184404"/>
                </a:lnTo>
                <a:lnTo>
                  <a:pt x="260819" y="184404"/>
                </a:lnTo>
                <a:lnTo>
                  <a:pt x="261785" y="193294"/>
                </a:lnTo>
                <a:lnTo>
                  <a:pt x="263804" y="185674"/>
                </a:lnTo>
                <a:lnTo>
                  <a:pt x="265150" y="180594"/>
                </a:lnTo>
                <a:lnTo>
                  <a:pt x="269455" y="183134"/>
                </a:lnTo>
                <a:lnTo>
                  <a:pt x="268071" y="185674"/>
                </a:lnTo>
                <a:lnTo>
                  <a:pt x="263512" y="188214"/>
                </a:lnTo>
                <a:lnTo>
                  <a:pt x="265442" y="190754"/>
                </a:lnTo>
                <a:lnTo>
                  <a:pt x="264922" y="193294"/>
                </a:lnTo>
                <a:lnTo>
                  <a:pt x="278777" y="188214"/>
                </a:lnTo>
                <a:lnTo>
                  <a:pt x="278003" y="195834"/>
                </a:lnTo>
                <a:lnTo>
                  <a:pt x="279793" y="190754"/>
                </a:lnTo>
                <a:lnTo>
                  <a:pt x="282562" y="190754"/>
                </a:lnTo>
                <a:lnTo>
                  <a:pt x="285508" y="192024"/>
                </a:lnTo>
                <a:lnTo>
                  <a:pt x="282943" y="203454"/>
                </a:lnTo>
                <a:lnTo>
                  <a:pt x="290093" y="199644"/>
                </a:lnTo>
                <a:lnTo>
                  <a:pt x="289979" y="200914"/>
                </a:lnTo>
                <a:lnTo>
                  <a:pt x="292379" y="200914"/>
                </a:lnTo>
                <a:lnTo>
                  <a:pt x="297319" y="204724"/>
                </a:lnTo>
                <a:lnTo>
                  <a:pt x="301180" y="202184"/>
                </a:lnTo>
                <a:lnTo>
                  <a:pt x="299948" y="208534"/>
                </a:lnTo>
                <a:lnTo>
                  <a:pt x="304914" y="211074"/>
                </a:lnTo>
                <a:lnTo>
                  <a:pt x="309689" y="212344"/>
                </a:lnTo>
                <a:lnTo>
                  <a:pt x="307911" y="217424"/>
                </a:lnTo>
                <a:lnTo>
                  <a:pt x="314007" y="221234"/>
                </a:lnTo>
                <a:lnTo>
                  <a:pt x="312877" y="222504"/>
                </a:lnTo>
                <a:lnTo>
                  <a:pt x="315785" y="226314"/>
                </a:lnTo>
                <a:lnTo>
                  <a:pt x="322872" y="223774"/>
                </a:lnTo>
                <a:lnTo>
                  <a:pt x="323011" y="225044"/>
                </a:lnTo>
                <a:lnTo>
                  <a:pt x="321525" y="226314"/>
                </a:lnTo>
                <a:lnTo>
                  <a:pt x="320941" y="226314"/>
                </a:lnTo>
                <a:lnTo>
                  <a:pt x="323977" y="233934"/>
                </a:lnTo>
                <a:lnTo>
                  <a:pt x="324853" y="233934"/>
                </a:lnTo>
                <a:lnTo>
                  <a:pt x="333959" y="232664"/>
                </a:lnTo>
                <a:lnTo>
                  <a:pt x="331203" y="236474"/>
                </a:lnTo>
                <a:lnTo>
                  <a:pt x="334213" y="235204"/>
                </a:lnTo>
                <a:lnTo>
                  <a:pt x="333362" y="247904"/>
                </a:lnTo>
                <a:lnTo>
                  <a:pt x="341998" y="249174"/>
                </a:lnTo>
                <a:lnTo>
                  <a:pt x="340868" y="250444"/>
                </a:lnTo>
                <a:lnTo>
                  <a:pt x="340029" y="250444"/>
                </a:lnTo>
                <a:lnTo>
                  <a:pt x="344805" y="254254"/>
                </a:lnTo>
                <a:lnTo>
                  <a:pt x="347281" y="260604"/>
                </a:lnTo>
                <a:lnTo>
                  <a:pt x="350596" y="265684"/>
                </a:lnTo>
                <a:lnTo>
                  <a:pt x="357911" y="263144"/>
                </a:lnTo>
                <a:lnTo>
                  <a:pt x="364350" y="264414"/>
                </a:lnTo>
                <a:lnTo>
                  <a:pt x="363639" y="263144"/>
                </a:lnTo>
                <a:lnTo>
                  <a:pt x="360781" y="258064"/>
                </a:lnTo>
                <a:lnTo>
                  <a:pt x="370281" y="259334"/>
                </a:lnTo>
                <a:lnTo>
                  <a:pt x="370332" y="258064"/>
                </a:lnTo>
                <a:lnTo>
                  <a:pt x="370420" y="255524"/>
                </a:lnTo>
                <a:lnTo>
                  <a:pt x="372948" y="256794"/>
                </a:lnTo>
                <a:lnTo>
                  <a:pt x="371386" y="264414"/>
                </a:lnTo>
                <a:lnTo>
                  <a:pt x="368693" y="261988"/>
                </a:lnTo>
                <a:lnTo>
                  <a:pt x="361721" y="266954"/>
                </a:lnTo>
                <a:lnTo>
                  <a:pt x="372211" y="269494"/>
                </a:lnTo>
                <a:lnTo>
                  <a:pt x="367766" y="273304"/>
                </a:lnTo>
                <a:lnTo>
                  <a:pt x="373964" y="280924"/>
                </a:lnTo>
                <a:lnTo>
                  <a:pt x="379323" y="288544"/>
                </a:lnTo>
                <a:lnTo>
                  <a:pt x="384390" y="297434"/>
                </a:lnTo>
                <a:lnTo>
                  <a:pt x="389699" y="305054"/>
                </a:lnTo>
                <a:lnTo>
                  <a:pt x="393865" y="298704"/>
                </a:lnTo>
                <a:lnTo>
                  <a:pt x="396328" y="302514"/>
                </a:lnTo>
                <a:lnTo>
                  <a:pt x="395859" y="305054"/>
                </a:lnTo>
                <a:lnTo>
                  <a:pt x="393293" y="307594"/>
                </a:lnTo>
                <a:lnTo>
                  <a:pt x="391553" y="305054"/>
                </a:lnTo>
                <a:lnTo>
                  <a:pt x="389699" y="308864"/>
                </a:lnTo>
                <a:lnTo>
                  <a:pt x="393471" y="307594"/>
                </a:lnTo>
                <a:lnTo>
                  <a:pt x="397243" y="306324"/>
                </a:lnTo>
                <a:lnTo>
                  <a:pt x="398424" y="306324"/>
                </a:lnTo>
                <a:lnTo>
                  <a:pt x="399326" y="309549"/>
                </a:lnTo>
                <a:lnTo>
                  <a:pt x="399948" y="308864"/>
                </a:lnTo>
                <a:lnTo>
                  <a:pt x="402043" y="312674"/>
                </a:lnTo>
                <a:lnTo>
                  <a:pt x="402310" y="314159"/>
                </a:lnTo>
                <a:lnTo>
                  <a:pt x="404139" y="315214"/>
                </a:lnTo>
                <a:lnTo>
                  <a:pt x="402894" y="315214"/>
                </a:lnTo>
                <a:lnTo>
                  <a:pt x="401574" y="316484"/>
                </a:lnTo>
                <a:lnTo>
                  <a:pt x="401751" y="315214"/>
                </a:lnTo>
                <a:lnTo>
                  <a:pt x="399630" y="315214"/>
                </a:lnTo>
                <a:lnTo>
                  <a:pt x="400024" y="316484"/>
                </a:lnTo>
                <a:lnTo>
                  <a:pt x="399643" y="316484"/>
                </a:lnTo>
                <a:lnTo>
                  <a:pt x="399669" y="317754"/>
                </a:lnTo>
                <a:lnTo>
                  <a:pt x="400748" y="317754"/>
                </a:lnTo>
                <a:lnTo>
                  <a:pt x="403771" y="322834"/>
                </a:lnTo>
                <a:lnTo>
                  <a:pt x="406476" y="317754"/>
                </a:lnTo>
                <a:lnTo>
                  <a:pt x="410019" y="317754"/>
                </a:lnTo>
                <a:lnTo>
                  <a:pt x="409511" y="321564"/>
                </a:lnTo>
                <a:lnTo>
                  <a:pt x="412572" y="315214"/>
                </a:lnTo>
                <a:lnTo>
                  <a:pt x="412115" y="321564"/>
                </a:lnTo>
                <a:lnTo>
                  <a:pt x="415836" y="327914"/>
                </a:lnTo>
                <a:lnTo>
                  <a:pt x="420255" y="332994"/>
                </a:lnTo>
                <a:lnTo>
                  <a:pt x="421957" y="336804"/>
                </a:lnTo>
                <a:lnTo>
                  <a:pt x="427012" y="336804"/>
                </a:lnTo>
                <a:lnTo>
                  <a:pt x="428993" y="339344"/>
                </a:lnTo>
                <a:lnTo>
                  <a:pt x="431088" y="343154"/>
                </a:lnTo>
                <a:lnTo>
                  <a:pt x="431342" y="341884"/>
                </a:lnTo>
                <a:lnTo>
                  <a:pt x="435698" y="336804"/>
                </a:lnTo>
                <a:lnTo>
                  <a:pt x="437273" y="340614"/>
                </a:lnTo>
                <a:lnTo>
                  <a:pt x="432689" y="344424"/>
                </a:lnTo>
                <a:lnTo>
                  <a:pt x="432498" y="348234"/>
                </a:lnTo>
                <a:lnTo>
                  <a:pt x="433273" y="352044"/>
                </a:lnTo>
                <a:lnTo>
                  <a:pt x="431622" y="357124"/>
                </a:lnTo>
                <a:lnTo>
                  <a:pt x="434136" y="355854"/>
                </a:lnTo>
                <a:lnTo>
                  <a:pt x="436930" y="357124"/>
                </a:lnTo>
                <a:lnTo>
                  <a:pt x="439940" y="358394"/>
                </a:lnTo>
                <a:lnTo>
                  <a:pt x="443103" y="355854"/>
                </a:lnTo>
                <a:lnTo>
                  <a:pt x="444093" y="358394"/>
                </a:lnTo>
                <a:lnTo>
                  <a:pt x="439940" y="358394"/>
                </a:lnTo>
                <a:lnTo>
                  <a:pt x="439508" y="358394"/>
                </a:lnTo>
                <a:lnTo>
                  <a:pt x="438518" y="362204"/>
                </a:lnTo>
                <a:lnTo>
                  <a:pt x="446633" y="364744"/>
                </a:lnTo>
                <a:lnTo>
                  <a:pt x="445414" y="376174"/>
                </a:lnTo>
                <a:lnTo>
                  <a:pt x="451434" y="382524"/>
                </a:lnTo>
                <a:lnTo>
                  <a:pt x="452843" y="381254"/>
                </a:lnTo>
                <a:lnTo>
                  <a:pt x="454050" y="378714"/>
                </a:lnTo>
                <a:lnTo>
                  <a:pt x="457060" y="378714"/>
                </a:lnTo>
                <a:lnTo>
                  <a:pt x="453009" y="387604"/>
                </a:lnTo>
                <a:lnTo>
                  <a:pt x="454609" y="387604"/>
                </a:lnTo>
                <a:lnTo>
                  <a:pt x="461581" y="382524"/>
                </a:lnTo>
                <a:lnTo>
                  <a:pt x="458711" y="388874"/>
                </a:lnTo>
                <a:lnTo>
                  <a:pt x="460895" y="386334"/>
                </a:lnTo>
                <a:lnTo>
                  <a:pt x="461975" y="386334"/>
                </a:lnTo>
                <a:lnTo>
                  <a:pt x="463931" y="392684"/>
                </a:lnTo>
                <a:lnTo>
                  <a:pt x="467131" y="399034"/>
                </a:lnTo>
                <a:lnTo>
                  <a:pt x="471068" y="404114"/>
                </a:lnTo>
                <a:lnTo>
                  <a:pt x="475272" y="409194"/>
                </a:lnTo>
                <a:lnTo>
                  <a:pt x="478955" y="414274"/>
                </a:lnTo>
                <a:lnTo>
                  <a:pt x="481825" y="419354"/>
                </a:lnTo>
                <a:lnTo>
                  <a:pt x="483362" y="426974"/>
                </a:lnTo>
                <a:lnTo>
                  <a:pt x="483057" y="434594"/>
                </a:lnTo>
                <a:lnTo>
                  <a:pt x="484517" y="430784"/>
                </a:lnTo>
                <a:lnTo>
                  <a:pt x="485597" y="432054"/>
                </a:lnTo>
                <a:lnTo>
                  <a:pt x="486613" y="433324"/>
                </a:lnTo>
                <a:lnTo>
                  <a:pt x="486664" y="432054"/>
                </a:lnTo>
                <a:lnTo>
                  <a:pt x="490054" y="430784"/>
                </a:lnTo>
                <a:lnTo>
                  <a:pt x="491807" y="429514"/>
                </a:lnTo>
                <a:lnTo>
                  <a:pt x="490359" y="438404"/>
                </a:lnTo>
                <a:lnTo>
                  <a:pt x="496265" y="437134"/>
                </a:lnTo>
                <a:lnTo>
                  <a:pt x="494703" y="444754"/>
                </a:lnTo>
                <a:lnTo>
                  <a:pt x="500138" y="443484"/>
                </a:lnTo>
                <a:lnTo>
                  <a:pt x="498043" y="440944"/>
                </a:lnTo>
                <a:lnTo>
                  <a:pt x="505574" y="440944"/>
                </a:lnTo>
                <a:lnTo>
                  <a:pt x="506717" y="437134"/>
                </a:lnTo>
                <a:lnTo>
                  <a:pt x="509016" y="429514"/>
                </a:lnTo>
                <a:lnTo>
                  <a:pt x="516826" y="4257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6" name="Google Shape;2866;g2b5c250f245_0_0"/>
          <p:cNvSpPr/>
          <p:nvPr/>
        </p:nvSpPr>
        <p:spPr>
          <a:xfrm>
            <a:off x="12180241" y="6016980"/>
            <a:ext cx="10173" cy="21616"/>
          </a:xfrm>
          <a:custGeom>
            <a:rect b="b" l="l" r="r" t="t"/>
            <a:pathLst>
              <a:path extrusionOk="0" h="32384" w="15240">
                <a:moveTo>
                  <a:pt x="1905" y="5727"/>
                </a:moveTo>
                <a:lnTo>
                  <a:pt x="1714" y="2057"/>
                </a:lnTo>
                <a:lnTo>
                  <a:pt x="0" y="4508"/>
                </a:lnTo>
                <a:lnTo>
                  <a:pt x="1905" y="5727"/>
                </a:lnTo>
                <a:close/>
              </a:path>
              <a:path extrusionOk="0" h="32384" w="15240">
                <a:moveTo>
                  <a:pt x="7823" y="31927"/>
                </a:moveTo>
                <a:lnTo>
                  <a:pt x="7708" y="29502"/>
                </a:lnTo>
                <a:lnTo>
                  <a:pt x="6553" y="31127"/>
                </a:lnTo>
                <a:lnTo>
                  <a:pt x="7823" y="31927"/>
                </a:lnTo>
                <a:close/>
              </a:path>
              <a:path extrusionOk="0" h="32384" w="15240">
                <a:moveTo>
                  <a:pt x="7848" y="29286"/>
                </a:moveTo>
                <a:lnTo>
                  <a:pt x="7645" y="28282"/>
                </a:lnTo>
                <a:lnTo>
                  <a:pt x="7708" y="29502"/>
                </a:lnTo>
                <a:lnTo>
                  <a:pt x="7848" y="29286"/>
                </a:lnTo>
                <a:close/>
              </a:path>
              <a:path extrusionOk="0" h="32384" w="15240">
                <a:moveTo>
                  <a:pt x="9588" y="21564"/>
                </a:moveTo>
                <a:lnTo>
                  <a:pt x="9321" y="21094"/>
                </a:lnTo>
                <a:lnTo>
                  <a:pt x="9232" y="21704"/>
                </a:lnTo>
                <a:lnTo>
                  <a:pt x="9588" y="21564"/>
                </a:lnTo>
                <a:close/>
              </a:path>
              <a:path extrusionOk="0" h="32384" w="15240">
                <a:moveTo>
                  <a:pt x="9613" y="18935"/>
                </a:moveTo>
                <a:lnTo>
                  <a:pt x="7073" y="17310"/>
                </a:lnTo>
                <a:lnTo>
                  <a:pt x="9321" y="21094"/>
                </a:lnTo>
                <a:lnTo>
                  <a:pt x="9613" y="18935"/>
                </a:lnTo>
                <a:close/>
              </a:path>
              <a:path extrusionOk="0" h="32384" w="15240">
                <a:moveTo>
                  <a:pt x="9715" y="0"/>
                </a:moveTo>
                <a:lnTo>
                  <a:pt x="7073" y="6286"/>
                </a:lnTo>
                <a:lnTo>
                  <a:pt x="9448" y="4241"/>
                </a:lnTo>
                <a:lnTo>
                  <a:pt x="9715" y="0"/>
                </a:lnTo>
                <a:close/>
              </a:path>
              <a:path extrusionOk="0" h="32384" w="15240">
                <a:moveTo>
                  <a:pt x="10769" y="6108"/>
                </a:moveTo>
                <a:lnTo>
                  <a:pt x="10375" y="6108"/>
                </a:lnTo>
                <a:lnTo>
                  <a:pt x="10655" y="6578"/>
                </a:lnTo>
                <a:lnTo>
                  <a:pt x="10769" y="6781"/>
                </a:lnTo>
                <a:lnTo>
                  <a:pt x="10769" y="6108"/>
                </a:lnTo>
                <a:close/>
              </a:path>
              <a:path extrusionOk="0" h="32384" w="15240">
                <a:moveTo>
                  <a:pt x="15240" y="17500"/>
                </a:moveTo>
                <a:lnTo>
                  <a:pt x="13665" y="19710"/>
                </a:lnTo>
                <a:lnTo>
                  <a:pt x="9169" y="22174"/>
                </a:lnTo>
                <a:lnTo>
                  <a:pt x="9232" y="21704"/>
                </a:lnTo>
                <a:lnTo>
                  <a:pt x="1905" y="24638"/>
                </a:lnTo>
                <a:lnTo>
                  <a:pt x="3810" y="31127"/>
                </a:lnTo>
                <a:lnTo>
                  <a:pt x="7645" y="28282"/>
                </a:lnTo>
                <a:lnTo>
                  <a:pt x="11290" y="24409"/>
                </a:lnTo>
                <a:lnTo>
                  <a:pt x="15240" y="27787"/>
                </a:lnTo>
                <a:lnTo>
                  <a:pt x="15240" y="24409"/>
                </a:lnTo>
                <a:lnTo>
                  <a:pt x="15240" y="22174"/>
                </a:lnTo>
                <a:lnTo>
                  <a:pt x="15240" y="17500"/>
                </a:lnTo>
                <a:close/>
              </a:path>
              <a:path extrusionOk="0" h="32384" w="15240">
                <a:moveTo>
                  <a:pt x="15240" y="14795"/>
                </a:moveTo>
                <a:lnTo>
                  <a:pt x="14681" y="13055"/>
                </a:lnTo>
                <a:lnTo>
                  <a:pt x="10769" y="6781"/>
                </a:lnTo>
                <a:lnTo>
                  <a:pt x="10858" y="8382"/>
                </a:lnTo>
                <a:lnTo>
                  <a:pt x="11049" y="9842"/>
                </a:lnTo>
                <a:lnTo>
                  <a:pt x="7734" y="12446"/>
                </a:lnTo>
                <a:lnTo>
                  <a:pt x="9245" y="14249"/>
                </a:lnTo>
                <a:lnTo>
                  <a:pt x="15240" y="15773"/>
                </a:lnTo>
                <a:lnTo>
                  <a:pt x="15240" y="14795"/>
                </a:lnTo>
                <a:close/>
              </a:path>
              <a:path extrusionOk="0" h="32384" w="15240">
                <a:moveTo>
                  <a:pt x="15240" y="3238"/>
                </a:moveTo>
                <a:lnTo>
                  <a:pt x="13360" y="1384"/>
                </a:lnTo>
                <a:lnTo>
                  <a:pt x="11125" y="3467"/>
                </a:lnTo>
                <a:lnTo>
                  <a:pt x="10769" y="4876"/>
                </a:lnTo>
                <a:lnTo>
                  <a:pt x="10769" y="6108"/>
                </a:lnTo>
                <a:lnTo>
                  <a:pt x="15240" y="5842"/>
                </a:lnTo>
                <a:lnTo>
                  <a:pt x="15240" y="32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7" name="Google Shape;2867;g2b5c250f245_0_0"/>
          <p:cNvSpPr/>
          <p:nvPr/>
        </p:nvSpPr>
        <p:spPr>
          <a:xfrm>
            <a:off x="11903368" y="6089658"/>
            <a:ext cx="9324" cy="3815"/>
          </a:xfrm>
          <a:custGeom>
            <a:rect b="b" l="l" r="r" t="t"/>
            <a:pathLst>
              <a:path extrusionOk="0" h="5715" w="13969">
                <a:moveTo>
                  <a:pt x="1473" y="3886"/>
                </a:moveTo>
                <a:lnTo>
                  <a:pt x="0" y="5219"/>
                </a:lnTo>
                <a:lnTo>
                  <a:pt x="723" y="4749"/>
                </a:lnTo>
                <a:lnTo>
                  <a:pt x="1168" y="4330"/>
                </a:lnTo>
                <a:lnTo>
                  <a:pt x="1473" y="3886"/>
                </a:lnTo>
                <a:close/>
              </a:path>
              <a:path extrusionOk="0" h="5715" w="13969">
                <a:moveTo>
                  <a:pt x="13690" y="1816"/>
                </a:moveTo>
                <a:lnTo>
                  <a:pt x="13665" y="0"/>
                </a:lnTo>
                <a:lnTo>
                  <a:pt x="13284" y="1092"/>
                </a:lnTo>
                <a:lnTo>
                  <a:pt x="13195" y="1841"/>
                </a:lnTo>
                <a:lnTo>
                  <a:pt x="13690" y="181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8" name="Google Shape;2868;g2b5c250f245_0_0"/>
          <p:cNvSpPr/>
          <p:nvPr/>
        </p:nvSpPr>
        <p:spPr>
          <a:xfrm>
            <a:off x="12054830" y="6031945"/>
            <a:ext cx="4239" cy="5510"/>
          </a:xfrm>
          <a:custGeom>
            <a:rect b="b" l="l" r="r" t="t"/>
            <a:pathLst>
              <a:path extrusionOk="0" h="8254" w="6350">
                <a:moveTo>
                  <a:pt x="6258" y="8081"/>
                </a:moveTo>
                <a:lnTo>
                  <a:pt x="5035" y="7353"/>
                </a:lnTo>
                <a:lnTo>
                  <a:pt x="3623" y="7047"/>
                </a:lnTo>
                <a:lnTo>
                  <a:pt x="1929" y="7940"/>
                </a:lnTo>
                <a:lnTo>
                  <a:pt x="729" y="4064"/>
                </a:lnTo>
                <a:lnTo>
                  <a:pt x="0" y="0"/>
                </a:lnTo>
                <a:lnTo>
                  <a:pt x="3388" y="4956"/>
                </a:lnTo>
                <a:lnTo>
                  <a:pt x="6258" y="80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69" name="Google Shape;2869;g2b5c250f245_0_0"/>
          <p:cNvSpPr/>
          <p:nvPr/>
        </p:nvSpPr>
        <p:spPr>
          <a:xfrm>
            <a:off x="11974774" y="6062912"/>
            <a:ext cx="3391" cy="13139"/>
          </a:xfrm>
          <a:custGeom>
            <a:rect b="b" l="l" r="r" t="t"/>
            <a:pathLst>
              <a:path extrusionOk="0" h="19684" w="5080">
                <a:moveTo>
                  <a:pt x="3644" y="19596"/>
                </a:moveTo>
                <a:lnTo>
                  <a:pt x="0" y="17602"/>
                </a:lnTo>
                <a:lnTo>
                  <a:pt x="876" y="18351"/>
                </a:lnTo>
                <a:lnTo>
                  <a:pt x="2044" y="19024"/>
                </a:lnTo>
                <a:lnTo>
                  <a:pt x="3644" y="19596"/>
                </a:lnTo>
                <a:close/>
              </a:path>
              <a:path extrusionOk="0" h="19684" w="5080">
                <a:moveTo>
                  <a:pt x="4559" y="0"/>
                </a:moveTo>
                <a:lnTo>
                  <a:pt x="3975" y="914"/>
                </a:lnTo>
                <a:lnTo>
                  <a:pt x="3314" y="1930"/>
                </a:lnTo>
                <a:lnTo>
                  <a:pt x="2616" y="2984"/>
                </a:lnTo>
                <a:lnTo>
                  <a:pt x="3556" y="4064"/>
                </a:lnTo>
                <a:lnTo>
                  <a:pt x="3911" y="2603"/>
                </a:lnTo>
                <a:lnTo>
                  <a:pt x="4254" y="1244"/>
                </a:lnTo>
                <a:lnTo>
                  <a:pt x="455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0" name="Google Shape;2870;g2b5c250f245_0_0"/>
          <p:cNvSpPr/>
          <p:nvPr/>
        </p:nvSpPr>
        <p:spPr>
          <a:xfrm>
            <a:off x="11859671" y="6103471"/>
            <a:ext cx="2119" cy="2967"/>
          </a:xfrm>
          <a:custGeom>
            <a:rect b="b" l="l" r="r" t="t"/>
            <a:pathLst>
              <a:path extrusionOk="0" h="4445" w="3175">
                <a:moveTo>
                  <a:pt x="0" y="4369"/>
                </a:moveTo>
                <a:lnTo>
                  <a:pt x="1223" y="0"/>
                </a:lnTo>
                <a:lnTo>
                  <a:pt x="1341" y="2020"/>
                </a:lnTo>
                <a:lnTo>
                  <a:pt x="3082" y="3782"/>
                </a:lnTo>
                <a:lnTo>
                  <a:pt x="0" y="436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1" name="Google Shape;2871;g2b5c250f245_0_0"/>
          <p:cNvSpPr/>
          <p:nvPr/>
        </p:nvSpPr>
        <p:spPr>
          <a:xfrm>
            <a:off x="12126444" y="6027999"/>
            <a:ext cx="3815" cy="3390"/>
          </a:xfrm>
          <a:custGeom>
            <a:rect b="b" l="l" r="r" t="t"/>
            <a:pathLst>
              <a:path extrusionOk="0" h="5079" w="5715">
                <a:moveTo>
                  <a:pt x="5458" y="5027"/>
                </a:moveTo>
                <a:lnTo>
                  <a:pt x="2894" y="1902"/>
                </a:lnTo>
                <a:lnTo>
                  <a:pt x="0" y="23"/>
                </a:lnTo>
                <a:lnTo>
                  <a:pt x="1505" y="0"/>
                </a:lnTo>
                <a:lnTo>
                  <a:pt x="3294" y="399"/>
                </a:lnTo>
                <a:lnTo>
                  <a:pt x="5647" y="1620"/>
                </a:lnTo>
                <a:lnTo>
                  <a:pt x="5458" y="50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2" name="Google Shape;2872;g2b5c250f245_0_0"/>
          <p:cNvSpPr/>
          <p:nvPr/>
        </p:nvSpPr>
        <p:spPr>
          <a:xfrm>
            <a:off x="11901454" y="6063847"/>
            <a:ext cx="1272" cy="2119"/>
          </a:xfrm>
          <a:custGeom>
            <a:rect b="b" l="l" r="r" t="t"/>
            <a:pathLst>
              <a:path extrusionOk="0" h="3175" w="1905">
                <a:moveTo>
                  <a:pt x="211" y="2678"/>
                </a:moveTo>
                <a:lnTo>
                  <a:pt x="0" y="1808"/>
                </a:lnTo>
                <a:lnTo>
                  <a:pt x="305" y="916"/>
                </a:lnTo>
                <a:lnTo>
                  <a:pt x="1176" y="0"/>
                </a:lnTo>
                <a:lnTo>
                  <a:pt x="1600" y="939"/>
                </a:lnTo>
                <a:lnTo>
                  <a:pt x="1129" y="1808"/>
                </a:lnTo>
                <a:lnTo>
                  <a:pt x="211" y="267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3" name="Google Shape;2873;g2b5c250f245_0_0"/>
          <p:cNvSpPr/>
          <p:nvPr/>
        </p:nvSpPr>
        <p:spPr>
          <a:xfrm>
            <a:off x="12122351" y="6026589"/>
            <a:ext cx="4239" cy="2543"/>
          </a:xfrm>
          <a:custGeom>
            <a:rect b="b" l="l" r="r" t="t"/>
            <a:pathLst>
              <a:path extrusionOk="0" h="3809" w="6350">
                <a:moveTo>
                  <a:pt x="1247" y="3805"/>
                </a:moveTo>
                <a:lnTo>
                  <a:pt x="823" y="3547"/>
                </a:lnTo>
                <a:lnTo>
                  <a:pt x="423" y="3382"/>
                </a:lnTo>
                <a:lnTo>
                  <a:pt x="0" y="3053"/>
                </a:lnTo>
                <a:lnTo>
                  <a:pt x="1670" y="0"/>
                </a:lnTo>
                <a:lnTo>
                  <a:pt x="4000" y="728"/>
                </a:lnTo>
                <a:lnTo>
                  <a:pt x="6141" y="2137"/>
                </a:lnTo>
                <a:lnTo>
                  <a:pt x="4188" y="2161"/>
                </a:lnTo>
                <a:lnTo>
                  <a:pt x="2705" y="2913"/>
                </a:lnTo>
                <a:lnTo>
                  <a:pt x="1247" y="380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4" name="Google Shape;2874;g2b5c250f245_0_0"/>
          <p:cNvSpPr/>
          <p:nvPr/>
        </p:nvSpPr>
        <p:spPr>
          <a:xfrm>
            <a:off x="11696178" y="6125585"/>
            <a:ext cx="423" cy="423"/>
          </a:xfrm>
          <a:custGeom>
            <a:rect b="b" l="l" r="r" t="t"/>
            <a:pathLst>
              <a:path extrusionOk="0" h="634" w="634">
                <a:moveTo>
                  <a:pt x="258" y="563"/>
                </a:moveTo>
                <a:lnTo>
                  <a:pt x="0" y="540"/>
                </a:lnTo>
                <a:lnTo>
                  <a:pt x="0" y="0"/>
                </a:lnTo>
                <a:lnTo>
                  <a:pt x="188" y="211"/>
                </a:lnTo>
                <a:lnTo>
                  <a:pt x="400" y="258"/>
                </a:lnTo>
                <a:lnTo>
                  <a:pt x="611" y="422"/>
                </a:lnTo>
                <a:lnTo>
                  <a:pt x="258" y="56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5" name="Google Shape;2875;g2b5c250f245_0_0"/>
          <p:cNvSpPr/>
          <p:nvPr/>
        </p:nvSpPr>
        <p:spPr>
          <a:xfrm>
            <a:off x="11647635" y="6100824"/>
            <a:ext cx="2119" cy="423"/>
          </a:xfrm>
          <a:custGeom>
            <a:rect b="b" l="l" r="r" t="t"/>
            <a:pathLst>
              <a:path extrusionOk="0" h="634" w="3175">
                <a:moveTo>
                  <a:pt x="0" y="587"/>
                </a:moveTo>
                <a:lnTo>
                  <a:pt x="1482" y="46"/>
                </a:lnTo>
                <a:lnTo>
                  <a:pt x="2352" y="0"/>
                </a:lnTo>
                <a:lnTo>
                  <a:pt x="2870" y="281"/>
                </a:lnTo>
                <a:lnTo>
                  <a:pt x="1811" y="328"/>
                </a:lnTo>
                <a:lnTo>
                  <a:pt x="682" y="352"/>
                </a:lnTo>
                <a:lnTo>
                  <a:pt x="0" y="5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6" name="Google Shape;2876;g2b5c250f245_0_0"/>
          <p:cNvSpPr/>
          <p:nvPr/>
        </p:nvSpPr>
        <p:spPr>
          <a:xfrm>
            <a:off x="12161042" y="6022103"/>
            <a:ext cx="6781" cy="11444"/>
          </a:xfrm>
          <a:custGeom>
            <a:rect b="b" l="l" r="r" t="t"/>
            <a:pathLst>
              <a:path extrusionOk="0" h="17145" w="10159">
                <a:moveTo>
                  <a:pt x="1574" y="0"/>
                </a:moveTo>
                <a:lnTo>
                  <a:pt x="190" y="12"/>
                </a:lnTo>
                <a:lnTo>
                  <a:pt x="0" y="482"/>
                </a:lnTo>
                <a:lnTo>
                  <a:pt x="1574" y="0"/>
                </a:lnTo>
                <a:close/>
              </a:path>
              <a:path extrusionOk="0" h="17145" w="10159">
                <a:moveTo>
                  <a:pt x="9766" y="15430"/>
                </a:moveTo>
                <a:lnTo>
                  <a:pt x="9537" y="16065"/>
                </a:lnTo>
                <a:lnTo>
                  <a:pt x="9626" y="17043"/>
                </a:lnTo>
                <a:lnTo>
                  <a:pt x="9766" y="154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7" name="Google Shape;2877;g2b5c250f245_0_0"/>
          <p:cNvSpPr/>
          <p:nvPr/>
        </p:nvSpPr>
        <p:spPr>
          <a:xfrm>
            <a:off x="12114069" y="6046526"/>
            <a:ext cx="423" cy="848"/>
          </a:xfrm>
          <a:custGeom>
            <a:rect b="b" l="l" r="r" t="t"/>
            <a:pathLst>
              <a:path extrusionOk="0" h="1270" w="634">
                <a:moveTo>
                  <a:pt x="588" y="704"/>
                </a:moveTo>
                <a:lnTo>
                  <a:pt x="0" y="0"/>
                </a:lnTo>
                <a:lnTo>
                  <a:pt x="141" y="0"/>
                </a:lnTo>
                <a:lnTo>
                  <a:pt x="470" y="563"/>
                </a:lnTo>
                <a:lnTo>
                  <a:pt x="588" y="7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8" name="Google Shape;2878;g2b5c250f245_0_0"/>
          <p:cNvSpPr/>
          <p:nvPr/>
        </p:nvSpPr>
        <p:spPr>
          <a:xfrm>
            <a:off x="12160212" y="6021577"/>
            <a:ext cx="3391" cy="2119"/>
          </a:xfrm>
          <a:custGeom>
            <a:rect b="b" l="l" r="r" t="t"/>
            <a:pathLst>
              <a:path extrusionOk="0" h="3175" w="5080">
                <a:moveTo>
                  <a:pt x="1689" y="1841"/>
                </a:moveTo>
                <a:lnTo>
                  <a:pt x="1333" y="1625"/>
                </a:lnTo>
                <a:lnTo>
                  <a:pt x="1168" y="1409"/>
                </a:lnTo>
                <a:lnTo>
                  <a:pt x="1244" y="1270"/>
                </a:lnTo>
                <a:lnTo>
                  <a:pt x="800" y="1409"/>
                </a:lnTo>
                <a:lnTo>
                  <a:pt x="139" y="1574"/>
                </a:lnTo>
                <a:lnTo>
                  <a:pt x="0" y="1612"/>
                </a:lnTo>
                <a:lnTo>
                  <a:pt x="838" y="1676"/>
                </a:lnTo>
                <a:lnTo>
                  <a:pt x="1689" y="1841"/>
                </a:lnTo>
                <a:close/>
              </a:path>
              <a:path extrusionOk="0" h="3175" w="5080">
                <a:moveTo>
                  <a:pt x="3898" y="2730"/>
                </a:moveTo>
                <a:lnTo>
                  <a:pt x="3238" y="2336"/>
                </a:lnTo>
                <a:lnTo>
                  <a:pt x="2489" y="2032"/>
                </a:lnTo>
                <a:lnTo>
                  <a:pt x="1689" y="1841"/>
                </a:lnTo>
                <a:lnTo>
                  <a:pt x="2070" y="2095"/>
                </a:lnTo>
                <a:lnTo>
                  <a:pt x="2743" y="2400"/>
                </a:lnTo>
                <a:lnTo>
                  <a:pt x="3898" y="2730"/>
                </a:lnTo>
                <a:close/>
              </a:path>
              <a:path extrusionOk="0" h="3175" w="5080">
                <a:moveTo>
                  <a:pt x="4889" y="406"/>
                </a:moveTo>
                <a:lnTo>
                  <a:pt x="4635" y="0"/>
                </a:lnTo>
                <a:lnTo>
                  <a:pt x="3314" y="901"/>
                </a:lnTo>
                <a:lnTo>
                  <a:pt x="3898" y="965"/>
                </a:lnTo>
                <a:lnTo>
                  <a:pt x="4343" y="1041"/>
                </a:lnTo>
                <a:lnTo>
                  <a:pt x="4775" y="1092"/>
                </a:lnTo>
                <a:lnTo>
                  <a:pt x="4889" y="4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79" name="Google Shape;2879;g2b5c250f245_0_0"/>
          <p:cNvSpPr/>
          <p:nvPr/>
        </p:nvSpPr>
        <p:spPr>
          <a:xfrm>
            <a:off x="11782520" y="6107417"/>
            <a:ext cx="1272" cy="1271"/>
          </a:xfrm>
          <a:custGeom>
            <a:rect b="b" l="l" r="r" t="t"/>
            <a:pathLst>
              <a:path extrusionOk="0" h="1904" w="1905">
                <a:moveTo>
                  <a:pt x="0" y="1902"/>
                </a:moveTo>
                <a:lnTo>
                  <a:pt x="1341" y="0"/>
                </a:lnTo>
                <a:lnTo>
                  <a:pt x="1482" y="164"/>
                </a:lnTo>
                <a:lnTo>
                  <a:pt x="1741" y="328"/>
                </a:lnTo>
                <a:lnTo>
                  <a:pt x="658" y="1526"/>
                </a:lnTo>
                <a:lnTo>
                  <a:pt x="0" y="190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0" name="Google Shape;2880;g2b5c250f245_0_0"/>
          <p:cNvSpPr/>
          <p:nvPr/>
        </p:nvSpPr>
        <p:spPr>
          <a:xfrm>
            <a:off x="11634061" y="6019402"/>
            <a:ext cx="547630" cy="108085"/>
          </a:xfrm>
          <a:custGeom>
            <a:rect b="b" l="l" r="r" t="t"/>
            <a:pathLst>
              <a:path extrusionOk="0" h="161925" w="820419">
                <a:moveTo>
                  <a:pt x="2641" y="124701"/>
                </a:moveTo>
                <a:lnTo>
                  <a:pt x="2032" y="118706"/>
                </a:lnTo>
                <a:lnTo>
                  <a:pt x="0" y="124142"/>
                </a:lnTo>
                <a:lnTo>
                  <a:pt x="736" y="123875"/>
                </a:lnTo>
                <a:lnTo>
                  <a:pt x="2120" y="123342"/>
                </a:lnTo>
                <a:lnTo>
                  <a:pt x="2641" y="124701"/>
                </a:lnTo>
                <a:close/>
              </a:path>
              <a:path extrusionOk="0" h="161925" w="820419">
                <a:moveTo>
                  <a:pt x="8826" y="117729"/>
                </a:moveTo>
                <a:lnTo>
                  <a:pt x="5702" y="115773"/>
                </a:lnTo>
                <a:lnTo>
                  <a:pt x="7696" y="118922"/>
                </a:lnTo>
                <a:lnTo>
                  <a:pt x="8826" y="117729"/>
                </a:lnTo>
                <a:close/>
              </a:path>
              <a:path extrusionOk="0" h="161925" w="820419">
                <a:moveTo>
                  <a:pt x="31280" y="153060"/>
                </a:moveTo>
                <a:lnTo>
                  <a:pt x="28714" y="154190"/>
                </a:lnTo>
                <a:lnTo>
                  <a:pt x="29603" y="156730"/>
                </a:lnTo>
                <a:lnTo>
                  <a:pt x="31280" y="153060"/>
                </a:lnTo>
                <a:close/>
              </a:path>
              <a:path extrusionOk="0" h="161925" w="820419">
                <a:moveTo>
                  <a:pt x="31610" y="152920"/>
                </a:moveTo>
                <a:lnTo>
                  <a:pt x="31343" y="152920"/>
                </a:lnTo>
                <a:lnTo>
                  <a:pt x="31280" y="153060"/>
                </a:lnTo>
                <a:lnTo>
                  <a:pt x="31610" y="152920"/>
                </a:lnTo>
                <a:close/>
              </a:path>
              <a:path extrusionOk="0" h="161925" w="820419">
                <a:moveTo>
                  <a:pt x="91109" y="158000"/>
                </a:moveTo>
                <a:lnTo>
                  <a:pt x="85305" y="152920"/>
                </a:lnTo>
                <a:lnTo>
                  <a:pt x="86918" y="158000"/>
                </a:lnTo>
                <a:lnTo>
                  <a:pt x="91109" y="158000"/>
                </a:lnTo>
                <a:close/>
              </a:path>
              <a:path extrusionOk="0" h="161925" w="820419">
                <a:moveTo>
                  <a:pt x="105092" y="158000"/>
                </a:moveTo>
                <a:lnTo>
                  <a:pt x="103771" y="156730"/>
                </a:lnTo>
                <a:lnTo>
                  <a:pt x="102997" y="157365"/>
                </a:lnTo>
                <a:lnTo>
                  <a:pt x="105092" y="158000"/>
                </a:lnTo>
                <a:close/>
              </a:path>
              <a:path extrusionOk="0" h="161925" w="820419">
                <a:moveTo>
                  <a:pt x="204050" y="105930"/>
                </a:moveTo>
                <a:lnTo>
                  <a:pt x="203568" y="105422"/>
                </a:lnTo>
                <a:lnTo>
                  <a:pt x="203365" y="105930"/>
                </a:lnTo>
                <a:lnTo>
                  <a:pt x="203771" y="106095"/>
                </a:lnTo>
                <a:lnTo>
                  <a:pt x="204050" y="105930"/>
                </a:lnTo>
                <a:close/>
              </a:path>
              <a:path extrusionOk="0" h="161925" w="820419">
                <a:moveTo>
                  <a:pt x="210947" y="106438"/>
                </a:moveTo>
                <a:lnTo>
                  <a:pt x="210769" y="103555"/>
                </a:lnTo>
                <a:lnTo>
                  <a:pt x="207835" y="105930"/>
                </a:lnTo>
                <a:lnTo>
                  <a:pt x="210947" y="106438"/>
                </a:lnTo>
                <a:close/>
              </a:path>
              <a:path extrusionOk="0" h="161925" w="820419">
                <a:moveTo>
                  <a:pt x="217233" y="98310"/>
                </a:moveTo>
                <a:lnTo>
                  <a:pt x="214947" y="99580"/>
                </a:lnTo>
                <a:lnTo>
                  <a:pt x="211988" y="99580"/>
                </a:lnTo>
                <a:lnTo>
                  <a:pt x="212801" y="100850"/>
                </a:lnTo>
                <a:lnTo>
                  <a:pt x="210756" y="103390"/>
                </a:lnTo>
                <a:lnTo>
                  <a:pt x="210769" y="103555"/>
                </a:lnTo>
                <a:lnTo>
                  <a:pt x="217233" y="98310"/>
                </a:lnTo>
                <a:close/>
              </a:path>
              <a:path extrusionOk="0" h="161925" w="820419">
                <a:moveTo>
                  <a:pt x="225818" y="133870"/>
                </a:moveTo>
                <a:lnTo>
                  <a:pt x="224701" y="136309"/>
                </a:lnTo>
                <a:lnTo>
                  <a:pt x="225539" y="136677"/>
                </a:lnTo>
                <a:lnTo>
                  <a:pt x="225818" y="133870"/>
                </a:lnTo>
                <a:close/>
              </a:path>
              <a:path extrusionOk="0" h="161925" w="820419">
                <a:moveTo>
                  <a:pt x="227901" y="137680"/>
                </a:moveTo>
                <a:lnTo>
                  <a:pt x="225539" y="136677"/>
                </a:lnTo>
                <a:lnTo>
                  <a:pt x="224942" y="142760"/>
                </a:lnTo>
                <a:lnTo>
                  <a:pt x="226834" y="137680"/>
                </a:lnTo>
                <a:lnTo>
                  <a:pt x="227901" y="137680"/>
                </a:lnTo>
                <a:close/>
              </a:path>
              <a:path extrusionOk="0" h="161925" w="820419">
                <a:moveTo>
                  <a:pt x="230847" y="138950"/>
                </a:moveTo>
                <a:lnTo>
                  <a:pt x="230746" y="137680"/>
                </a:lnTo>
                <a:lnTo>
                  <a:pt x="227901" y="137680"/>
                </a:lnTo>
                <a:lnTo>
                  <a:pt x="230847" y="138950"/>
                </a:lnTo>
                <a:close/>
              </a:path>
              <a:path extrusionOk="0" h="161925" w="820419">
                <a:moveTo>
                  <a:pt x="246189" y="141732"/>
                </a:moveTo>
                <a:lnTo>
                  <a:pt x="244995" y="139750"/>
                </a:lnTo>
                <a:lnTo>
                  <a:pt x="242785" y="142760"/>
                </a:lnTo>
                <a:lnTo>
                  <a:pt x="246189" y="141732"/>
                </a:lnTo>
                <a:close/>
              </a:path>
              <a:path extrusionOk="0" h="161925" w="820419">
                <a:moveTo>
                  <a:pt x="251180" y="140220"/>
                </a:moveTo>
                <a:lnTo>
                  <a:pt x="246189" y="141732"/>
                </a:lnTo>
                <a:lnTo>
                  <a:pt x="247586" y="144030"/>
                </a:lnTo>
                <a:lnTo>
                  <a:pt x="251180" y="140220"/>
                </a:lnTo>
                <a:close/>
              </a:path>
              <a:path extrusionOk="0" h="161925" w="820419">
                <a:moveTo>
                  <a:pt x="263436" y="138950"/>
                </a:moveTo>
                <a:lnTo>
                  <a:pt x="259549" y="138950"/>
                </a:lnTo>
                <a:lnTo>
                  <a:pt x="261988" y="140220"/>
                </a:lnTo>
                <a:lnTo>
                  <a:pt x="263436" y="138950"/>
                </a:lnTo>
                <a:close/>
              </a:path>
              <a:path extrusionOk="0" h="161925" w="820419">
                <a:moveTo>
                  <a:pt x="316928" y="130060"/>
                </a:moveTo>
                <a:lnTo>
                  <a:pt x="316877" y="129832"/>
                </a:lnTo>
                <a:lnTo>
                  <a:pt x="313893" y="132600"/>
                </a:lnTo>
                <a:lnTo>
                  <a:pt x="316928" y="130060"/>
                </a:lnTo>
                <a:close/>
              </a:path>
              <a:path extrusionOk="0" h="161925" w="820419">
                <a:moveTo>
                  <a:pt x="339890" y="125310"/>
                </a:moveTo>
                <a:lnTo>
                  <a:pt x="339699" y="125285"/>
                </a:lnTo>
                <a:lnTo>
                  <a:pt x="339648" y="125564"/>
                </a:lnTo>
                <a:lnTo>
                  <a:pt x="339648" y="125857"/>
                </a:lnTo>
                <a:lnTo>
                  <a:pt x="339674" y="126111"/>
                </a:lnTo>
                <a:lnTo>
                  <a:pt x="339890" y="125310"/>
                </a:lnTo>
                <a:close/>
              </a:path>
              <a:path extrusionOk="0" h="161925" w="820419">
                <a:moveTo>
                  <a:pt x="369150" y="129413"/>
                </a:moveTo>
                <a:lnTo>
                  <a:pt x="365963" y="122936"/>
                </a:lnTo>
                <a:lnTo>
                  <a:pt x="367626" y="129463"/>
                </a:lnTo>
                <a:lnTo>
                  <a:pt x="369138" y="129425"/>
                </a:lnTo>
                <a:close/>
              </a:path>
              <a:path extrusionOk="0" h="161925" w="820419">
                <a:moveTo>
                  <a:pt x="372198" y="127850"/>
                </a:moveTo>
                <a:lnTo>
                  <a:pt x="370662" y="127901"/>
                </a:lnTo>
                <a:lnTo>
                  <a:pt x="369150" y="129413"/>
                </a:lnTo>
                <a:lnTo>
                  <a:pt x="372198" y="127850"/>
                </a:lnTo>
                <a:close/>
              </a:path>
              <a:path extrusionOk="0" h="161925" w="820419">
                <a:moveTo>
                  <a:pt x="403352" y="115747"/>
                </a:moveTo>
                <a:lnTo>
                  <a:pt x="400926" y="110718"/>
                </a:lnTo>
                <a:lnTo>
                  <a:pt x="402577" y="115773"/>
                </a:lnTo>
                <a:lnTo>
                  <a:pt x="403352" y="115747"/>
                </a:lnTo>
                <a:close/>
              </a:path>
              <a:path extrusionOk="0" h="161925" w="820419">
                <a:moveTo>
                  <a:pt x="411581" y="107200"/>
                </a:moveTo>
                <a:lnTo>
                  <a:pt x="411568" y="106705"/>
                </a:lnTo>
                <a:lnTo>
                  <a:pt x="410083" y="107200"/>
                </a:lnTo>
                <a:lnTo>
                  <a:pt x="411581" y="107200"/>
                </a:lnTo>
                <a:close/>
              </a:path>
              <a:path extrusionOk="0" h="161925" w="820419">
                <a:moveTo>
                  <a:pt x="422643" y="99580"/>
                </a:moveTo>
                <a:lnTo>
                  <a:pt x="420598" y="99580"/>
                </a:lnTo>
                <a:lnTo>
                  <a:pt x="421398" y="100850"/>
                </a:lnTo>
                <a:lnTo>
                  <a:pt x="422643" y="99580"/>
                </a:lnTo>
                <a:close/>
              </a:path>
              <a:path extrusionOk="0" h="161925" w="820419">
                <a:moveTo>
                  <a:pt x="423659" y="99580"/>
                </a:moveTo>
                <a:lnTo>
                  <a:pt x="423164" y="99047"/>
                </a:lnTo>
                <a:lnTo>
                  <a:pt x="422643" y="99580"/>
                </a:lnTo>
                <a:lnTo>
                  <a:pt x="423659" y="99580"/>
                </a:lnTo>
                <a:close/>
              </a:path>
              <a:path extrusionOk="0" h="161925" w="820419">
                <a:moveTo>
                  <a:pt x="435152" y="101244"/>
                </a:moveTo>
                <a:lnTo>
                  <a:pt x="431876" y="104305"/>
                </a:lnTo>
                <a:lnTo>
                  <a:pt x="432054" y="104660"/>
                </a:lnTo>
                <a:lnTo>
                  <a:pt x="431495" y="104660"/>
                </a:lnTo>
                <a:lnTo>
                  <a:pt x="432435" y="105410"/>
                </a:lnTo>
                <a:lnTo>
                  <a:pt x="432676" y="105867"/>
                </a:lnTo>
                <a:lnTo>
                  <a:pt x="432816" y="105702"/>
                </a:lnTo>
                <a:lnTo>
                  <a:pt x="434479" y="104660"/>
                </a:lnTo>
                <a:lnTo>
                  <a:pt x="433298" y="104660"/>
                </a:lnTo>
                <a:lnTo>
                  <a:pt x="434479" y="102120"/>
                </a:lnTo>
                <a:lnTo>
                  <a:pt x="435152" y="101244"/>
                </a:lnTo>
                <a:close/>
              </a:path>
              <a:path extrusionOk="0" h="161925" w="820419">
                <a:moveTo>
                  <a:pt x="442734" y="114820"/>
                </a:moveTo>
                <a:lnTo>
                  <a:pt x="441236" y="112280"/>
                </a:lnTo>
                <a:lnTo>
                  <a:pt x="439610" y="111010"/>
                </a:lnTo>
                <a:lnTo>
                  <a:pt x="433108" y="105930"/>
                </a:lnTo>
                <a:lnTo>
                  <a:pt x="432866" y="105740"/>
                </a:lnTo>
                <a:lnTo>
                  <a:pt x="432714" y="105930"/>
                </a:lnTo>
                <a:lnTo>
                  <a:pt x="430707" y="107200"/>
                </a:lnTo>
                <a:lnTo>
                  <a:pt x="434644" y="113550"/>
                </a:lnTo>
                <a:lnTo>
                  <a:pt x="437324" y="111010"/>
                </a:lnTo>
                <a:lnTo>
                  <a:pt x="442734" y="114820"/>
                </a:lnTo>
                <a:close/>
              </a:path>
              <a:path extrusionOk="0" h="161925" w="820419">
                <a:moveTo>
                  <a:pt x="446506" y="112039"/>
                </a:moveTo>
                <a:lnTo>
                  <a:pt x="446481" y="110578"/>
                </a:lnTo>
                <a:lnTo>
                  <a:pt x="445706" y="109143"/>
                </a:lnTo>
                <a:lnTo>
                  <a:pt x="443395" y="109220"/>
                </a:lnTo>
                <a:lnTo>
                  <a:pt x="446506" y="112039"/>
                </a:lnTo>
                <a:close/>
              </a:path>
              <a:path extrusionOk="0" h="161925" w="820419">
                <a:moveTo>
                  <a:pt x="476681" y="93789"/>
                </a:moveTo>
                <a:lnTo>
                  <a:pt x="473722" y="95770"/>
                </a:lnTo>
                <a:lnTo>
                  <a:pt x="475259" y="97040"/>
                </a:lnTo>
                <a:lnTo>
                  <a:pt x="476681" y="93789"/>
                </a:lnTo>
                <a:close/>
              </a:path>
              <a:path extrusionOk="0" h="161925" w="820419">
                <a:moveTo>
                  <a:pt x="477507" y="93230"/>
                </a:moveTo>
                <a:lnTo>
                  <a:pt x="476999" y="93065"/>
                </a:lnTo>
                <a:lnTo>
                  <a:pt x="476681" y="93789"/>
                </a:lnTo>
                <a:lnTo>
                  <a:pt x="477507" y="93230"/>
                </a:lnTo>
                <a:close/>
              </a:path>
              <a:path extrusionOk="0" h="161925" w="820419">
                <a:moveTo>
                  <a:pt x="514718" y="82905"/>
                </a:moveTo>
                <a:lnTo>
                  <a:pt x="514248" y="82232"/>
                </a:lnTo>
                <a:lnTo>
                  <a:pt x="514032" y="81432"/>
                </a:lnTo>
                <a:lnTo>
                  <a:pt x="513791" y="80632"/>
                </a:lnTo>
                <a:lnTo>
                  <a:pt x="513486" y="81432"/>
                </a:lnTo>
                <a:lnTo>
                  <a:pt x="513600" y="82296"/>
                </a:lnTo>
                <a:lnTo>
                  <a:pt x="514718" y="82905"/>
                </a:lnTo>
                <a:close/>
              </a:path>
              <a:path extrusionOk="0" h="161925" w="820419">
                <a:moveTo>
                  <a:pt x="558787" y="76720"/>
                </a:moveTo>
                <a:lnTo>
                  <a:pt x="554901" y="76720"/>
                </a:lnTo>
                <a:lnTo>
                  <a:pt x="558152" y="77990"/>
                </a:lnTo>
                <a:lnTo>
                  <a:pt x="558787" y="76720"/>
                </a:lnTo>
                <a:close/>
              </a:path>
              <a:path extrusionOk="0" h="161925" w="820419">
                <a:moveTo>
                  <a:pt x="559460" y="75361"/>
                </a:moveTo>
                <a:lnTo>
                  <a:pt x="558787" y="76720"/>
                </a:lnTo>
                <a:lnTo>
                  <a:pt x="559320" y="76720"/>
                </a:lnTo>
                <a:lnTo>
                  <a:pt x="559460" y="75361"/>
                </a:lnTo>
                <a:close/>
              </a:path>
              <a:path extrusionOk="0" h="161925" w="820419">
                <a:moveTo>
                  <a:pt x="600570" y="72618"/>
                </a:moveTo>
                <a:lnTo>
                  <a:pt x="597204" y="61442"/>
                </a:lnTo>
                <a:lnTo>
                  <a:pt x="595401" y="76631"/>
                </a:lnTo>
                <a:lnTo>
                  <a:pt x="597141" y="71399"/>
                </a:lnTo>
                <a:lnTo>
                  <a:pt x="598614" y="71818"/>
                </a:lnTo>
                <a:lnTo>
                  <a:pt x="600570" y="72618"/>
                </a:lnTo>
                <a:close/>
              </a:path>
              <a:path extrusionOk="0" h="161925" w="820419">
                <a:moveTo>
                  <a:pt x="600811" y="72732"/>
                </a:moveTo>
                <a:lnTo>
                  <a:pt x="600646" y="72669"/>
                </a:lnTo>
                <a:lnTo>
                  <a:pt x="600671" y="72948"/>
                </a:lnTo>
                <a:lnTo>
                  <a:pt x="600760" y="72783"/>
                </a:lnTo>
                <a:close/>
              </a:path>
              <a:path extrusionOk="0" h="161925" w="820419">
                <a:moveTo>
                  <a:pt x="614972" y="70370"/>
                </a:moveTo>
                <a:lnTo>
                  <a:pt x="613130" y="68427"/>
                </a:lnTo>
                <a:lnTo>
                  <a:pt x="613092" y="69100"/>
                </a:lnTo>
                <a:lnTo>
                  <a:pt x="614972" y="70370"/>
                </a:lnTo>
                <a:close/>
              </a:path>
              <a:path extrusionOk="0" h="161925" w="820419">
                <a:moveTo>
                  <a:pt x="617931" y="67830"/>
                </a:moveTo>
                <a:lnTo>
                  <a:pt x="617880" y="67602"/>
                </a:lnTo>
                <a:lnTo>
                  <a:pt x="617067" y="69100"/>
                </a:lnTo>
                <a:lnTo>
                  <a:pt x="617931" y="67830"/>
                </a:lnTo>
                <a:close/>
              </a:path>
              <a:path extrusionOk="0" h="161925" w="820419">
                <a:moveTo>
                  <a:pt x="642404" y="65824"/>
                </a:moveTo>
                <a:lnTo>
                  <a:pt x="641578" y="66509"/>
                </a:lnTo>
                <a:lnTo>
                  <a:pt x="641235" y="66979"/>
                </a:lnTo>
                <a:lnTo>
                  <a:pt x="641019" y="67398"/>
                </a:lnTo>
                <a:lnTo>
                  <a:pt x="641464" y="66979"/>
                </a:lnTo>
                <a:lnTo>
                  <a:pt x="641908" y="66484"/>
                </a:lnTo>
                <a:lnTo>
                  <a:pt x="642404" y="65824"/>
                </a:lnTo>
                <a:close/>
              </a:path>
              <a:path extrusionOk="0" h="161925" w="820419">
                <a:moveTo>
                  <a:pt x="643750" y="76606"/>
                </a:moveTo>
                <a:lnTo>
                  <a:pt x="639787" y="70040"/>
                </a:lnTo>
                <a:lnTo>
                  <a:pt x="639229" y="69113"/>
                </a:lnTo>
                <a:lnTo>
                  <a:pt x="638263" y="70040"/>
                </a:lnTo>
                <a:lnTo>
                  <a:pt x="636574" y="68884"/>
                </a:lnTo>
                <a:lnTo>
                  <a:pt x="638594" y="74879"/>
                </a:lnTo>
                <a:lnTo>
                  <a:pt x="643750" y="76606"/>
                </a:lnTo>
                <a:close/>
              </a:path>
              <a:path extrusionOk="0" h="161925" w="820419">
                <a:moveTo>
                  <a:pt x="644855" y="68999"/>
                </a:moveTo>
                <a:lnTo>
                  <a:pt x="640029" y="69418"/>
                </a:lnTo>
                <a:lnTo>
                  <a:pt x="641019" y="67398"/>
                </a:lnTo>
                <a:lnTo>
                  <a:pt x="639343" y="68999"/>
                </a:lnTo>
                <a:lnTo>
                  <a:pt x="643915" y="71323"/>
                </a:lnTo>
                <a:lnTo>
                  <a:pt x="644677" y="69418"/>
                </a:lnTo>
                <a:lnTo>
                  <a:pt x="644855" y="68999"/>
                </a:lnTo>
                <a:close/>
              </a:path>
              <a:path extrusionOk="0" h="161925" w="820419">
                <a:moveTo>
                  <a:pt x="661911" y="67830"/>
                </a:moveTo>
                <a:lnTo>
                  <a:pt x="661543" y="67830"/>
                </a:lnTo>
                <a:lnTo>
                  <a:pt x="661581" y="68072"/>
                </a:lnTo>
                <a:lnTo>
                  <a:pt x="661911" y="67830"/>
                </a:lnTo>
                <a:close/>
              </a:path>
              <a:path extrusionOk="0" h="161925" w="820419">
                <a:moveTo>
                  <a:pt x="667308" y="25387"/>
                </a:moveTo>
                <a:lnTo>
                  <a:pt x="666597" y="24650"/>
                </a:lnTo>
                <a:lnTo>
                  <a:pt x="664946" y="24650"/>
                </a:lnTo>
                <a:lnTo>
                  <a:pt x="666800" y="25488"/>
                </a:lnTo>
                <a:lnTo>
                  <a:pt x="667308" y="25387"/>
                </a:lnTo>
                <a:close/>
              </a:path>
              <a:path extrusionOk="0" h="161925" w="820419">
                <a:moveTo>
                  <a:pt x="669798" y="67830"/>
                </a:moveTo>
                <a:lnTo>
                  <a:pt x="668883" y="62750"/>
                </a:lnTo>
                <a:lnTo>
                  <a:pt x="661911" y="67830"/>
                </a:lnTo>
                <a:lnTo>
                  <a:pt x="669798" y="67830"/>
                </a:lnTo>
                <a:close/>
              </a:path>
              <a:path extrusionOk="0" h="161925" w="820419">
                <a:moveTo>
                  <a:pt x="693534" y="46139"/>
                </a:moveTo>
                <a:lnTo>
                  <a:pt x="692175" y="36868"/>
                </a:lnTo>
                <a:lnTo>
                  <a:pt x="692480" y="46355"/>
                </a:lnTo>
                <a:lnTo>
                  <a:pt x="693534" y="46139"/>
                </a:lnTo>
                <a:close/>
              </a:path>
              <a:path extrusionOk="0" h="161925" w="820419">
                <a:moveTo>
                  <a:pt x="701014" y="61036"/>
                </a:moveTo>
                <a:lnTo>
                  <a:pt x="699820" y="60540"/>
                </a:lnTo>
                <a:lnTo>
                  <a:pt x="699084" y="59817"/>
                </a:lnTo>
                <a:lnTo>
                  <a:pt x="698576" y="59042"/>
                </a:lnTo>
                <a:lnTo>
                  <a:pt x="698665" y="60147"/>
                </a:lnTo>
                <a:lnTo>
                  <a:pt x="699274" y="60972"/>
                </a:lnTo>
                <a:lnTo>
                  <a:pt x="701014" y="61036"/>
                </a:lnTo>
                <a:close/>
              </a:path>
              <a:path extrusionOk="0" h="161925" w="820419">
                <a:moveTo>
                  <a:pt x="711517" y="57670"/>
                </a:moveTo>
                <a:lnTo>
                  <a:pt x="705065" y="52476"/>
                </a:lnTo>
                <a:lnTo>
                  <a:pt x="704900" y="52590"/>
                </a:lnTo>
                <a:lnTo>
                  <a:pt x="711517" y="57670"/>
                </a:lnTo>
                <a:close/>
              </a:path>
              <a:path extrusionOk="0" h="161925" w="820419">
                <a:moveTo>
                  <a:pt x="742899" y="45821"/>
                </a:moveTo>
                <a:lnTo>
                  <a:pt x="742619" y="46240"/>
                </a:lnTo>
                <a:lnTo>
                  <a:pt x="742899" y="45821"/>
                </a:lnTo>
                <a:close/>
              </a:path>
              <a:path extrusionOk="0" h="161925" w="820419">
                <a:moveTo>
                  <a:pt x="744601" y="42430"/>
                </a:moveTo>
                <a:lnTo>
                  <a:pt x="744080" y="42430"/>
                </a:lnTo>
                <a:lnTo>
                  <a:pt x="743927" y="43053"/>
                </a:lnTo>
                <a:lnTo>
                  <a:pt x="744601" y="42430"/>
                </a:lnTo>
                <a:close/>
              </a:path>
              <a:path extrusionOk="0" h="161925" w="820419">
                <a:moveTo>
                  <a:pt x="746506" y="45669"/>
                </a:moveTo>
                <a:lnTo>
                  <a:pt x="743572" y="44513"/>
                </a:lnTo>
                <a:lnTo>
                  <a:pt x="743927" y="43053"/>
                </a:lnTo>
                <a:lnTo>
                  <a:pt x="743343" y="43599"/>
                </a:lnTo>
                <a:lnTo>
                  <a:pt x="743648" y="43700"/>
                </a:lnTo>
                <a:lnTo>
                  <a:pt x="743356" y="44424"/>
                </a:lnTo>
                <a:lnTo>
                  <a:pt x="741540" y="43700"/>
                </a:lnTo>
                <a:lnTo>
                  <a:pt x="742835" y="45720"/>
                </a:lnTo>
                <a:lnTo>
                  <a:pt x="745629" y="50050"/>
                </a:lnTo>
                <a:lnTo>
                  <a:pt x="745375" y="46240"/>
                </a:lnTo>
                <a:lnTo>
                  <a:pt x="746506" y="45669"/>
                </a:lnTo>
                <a:close/>
              </a:path>
              <a:path extrusionOk="0" h="161925" w="820419">
                <a:moveTo>
                  <a:pt x="751141" y="47510"/>
                </a:moveTo>
                <a:lnTo>
                  <a:pt x="748423" y="44729"/>
                </a:lnTo>
                <a:lnTo>
                  <a:pt x="746506" y="45669"/>
                </a:lnTo>
                <a:lnTo>
                  <a:pt x="751141" y="47510"/>
                </a:lnTo>
                <a:close/>
              </a:path>
              <a:path extrusionOk="0" h="161925" w="820419">
                <a:moveTo>
                  <a:pt x="753186" y="41160"/>
                </a:moveTo>
                <a:lnTo>
                  <a:pt x="751446" y="36080"/>
                </a:lnTo>
                <a:lnTo>
                  <a:pt x="744601" y="42430"/>
                </a:lnTo>
                <a:lnTo>
                  <a:pt x="746201" y="42430"/>
                </a:lnTo>
                <a:lnTo>
                  <a:pt x="748423" y="44729"/>
                </a:lnTo>
                <a:lnTo>
                  <a:pt x="750481" y="43700"/>
                </a:lnTo>
                <a:lnTo>
                  <a:pt x="753186" y="41160"/>
                </a:lnTo>
                <a:close/>
              </a:path>
              <a:path extrusionOk="0" h="161925" w="820419">
                <a:moveTo>
                  <a:pt x="755421" y="32207"/>
                </a:moveTo>
                <a:lnTo>
                  <a:pt x="754570" y="30784"/>
                </a:lnTo>
                <a:lnTo>
                  <a:pt x="750544" y="32727"/>
                </a:lnTo>
                <a:lnTo>
                  <a:pt x="750341" y="34353"/>
                </a:lnTo>
                <a:lnTo>
                  <a:pt x="751636" y="35153"/>
                </a:lnTo>
                <a:lnTo>
                  <a:pt x="753110" y="34277"/>
                </a:lnTo>
                <a:lnTo>
                  <a:pt x="753960" y="33032"/>
                </a:lnTo>
                <a:lnTo>
                  <a:pt x="755421" y="32207"/>
                </a:lnTo>
                <a:close/>
              </a:path>
              <a:path extrusionOk="0" h="161925" w="820419">
                <a:moveTo>
                  <a:pt x="761111" y="45275"/>
                </a:moveTo>
                <a:lnTo>
                  <a:pt x="757047" y="44551"/>
                </a:lnTo>
                <a:lnTo>
                  <a:pt x="756856" y="46189"/>
                </a:lnTo>
                <a:lnTo>
                  <a:pt x="751586" y="49974"/>
                </a:lnTo>
                <a:lnTo>
                  <a:pt x="756881" y="48818"/>
                </a:lnTo>
                <a:lnTo>
                  <a:pt x="757085" y="47205"/>
                </a:lnTo>
                <a:lnTo>
                  <a:pt x="761111" y="45275"/>
                </a:lnTo>
                <a:close/>
              </a:path>
              <a:path extrusionOk="0" h="161925" w="820419">
                <a:moveTo>
                  <a:pt x="766927" y="32981"/>
                </a:moveTo>
                <a:lnTo>
                  <a:pt x="764362" y="32270"/>
                </a:lnTo>
                <a:lnTo>
                  <a:pt x="766292" y="33540"/>
                </a:lnTo>
                <a:lnTo>
                  <a:pt x="766927" y="32981"/>
                </a:lnTo>
                <a:close/>
              </a:path>
              <a:path extrusionOk="0" h="161925" w="820419">
                <a:moveTo>
                  <a:pt x="769137" y="41427"/>
                </a:moveTo>
                <a:lnTo>
                  <a:pt x="767867" y="40640"/>
                </a:lnTo>
                <a:lnTo>
                  <a:pt x="767626" y="39636"/>
                </a:lnTo>
                <a:lnTo>
                  <a:pt x="766762" y="38227"/>
                </a:lnTo>
                <a:lnTo>
                  <a:pt x="767461" y="43916"/>
                </a:lnTo>
                <a:lnTo>
                  <a:pt x="769137" y="41427"/>
                </a:lnTo>
                <a:close/>
              </a:path>
              <a:path extrusionOk="0" h="161925" w="820419">
                <a:moveTo>
                  <a:pt x="779703" y="10680"/>
                </a:moveTo>
                <a:lnTo>
                  <a:pt x="779589" y="9410"/>
                </a:lnTo>
                <a:lnTo>
                  <a:pt x="779259" y="9410"/>
                </a:lnTo>
                <a:lnTo>
                  <a:pt x="779081" y="10439"/>
                </a:lnTo>
                <a:lnTo>
                  <a:pt x="779665" y="10680"/>
                </a:lnTo>
                <a:close/>
              </a:path>
              <a:path extrusionOk="0" h="161925" w="820419">
                <a:moveTo>
                  <a:pt x="801039" y="24650"/>
                </a:moveTo>
                <a:lnTo>
                  <a:pt x="798639" y="24841"/>
                </a:lnTo>
                <a:lnTo>
                  <a:pt x="795909" y="24295"/>
                </a:lnTo>
                <a:lnTo>
                  <a:pt x="796201" y="25654"/>
                </a:lnTo>
                <a:lnTo>
                  <a:pt x="800214" y="26365"/>
                </a:lnTo>
                <a:lnTo>
                  <a:pt x="800049" y="25615"/>
                </a:lnTo>
                <a:lnTo>
                  <a:pt x="800481" y="25069"/>
                </a:lnTo>
                <a:lnTo>
                  <a:pt x="801039" y="24650"/>
                </a:lnTo>
                <a:close/>
              </a:path>
              <a:path extrusionOk="0" h="161925" w="820419">
                <a:moveTo>
                  <a:pt x="803986" y="17856"/>
                </a:moveTo>
                <a:lnTo>
                  <a:pt x="803338" y="17030"/>
                </a:lnTo>
                <a:lnTo>
                  <a:pt x="802335" y="15760"/>
                </a:lnTo>
                <a:lnTo>
                  <a:pt x="800595" y="18300"/>
                </a:lnTo>
                <a:lnTo>
                  <a:pt x="801776" y="17030"/>
                </a:lnTo>
                <a:lnTo>
                  <a:pt x="803986" y="17856"/>
                </a:lnTo>
                <a:close/>
              </a:path>
              <a:path extrusionOk="0" h="161925" w="820419">
                <a:moveTo>
                  <a:pt x="804049" y="23444"/>
                </a:moveTo>
                <a:lnTo>
                  <a:pt x="803376" y="23596"/>
                </a:lnTo>
                <a:lnTo>
                  <a:pt x="801966" y="23939"/>
                </a:lnTo>
                <a:lnTo>
                  <a:pt x="801039" y="24650"/>
                </a:lnTo>
                <a:lnTo>
                  <a:pt x="802284" y="24549"/>
                </a:lnTo>
                <a:lnTo>
                  <a:pt x="803465" y="24295"/>
                </a:lnTo>
                <a:lnTo>
                  <a:pt x="804049" y="23444"/>
                </a:lnTo>
                <a:close/>
              </a:path>
              <a:path extrusionOk="0" h="161925" w="820419">
                <a:moveTo>
                  <a:pt x="806856" y="165"/>
                </a:moveTo>
                <a:lnTo>
                  <a:pt x="805789" y="406"/>
                </a:lnTo>
                <a:lnTo>
                  <a:pt x="805929" y="635"/>
                </a:lnTo>
                <a:lnTo>
                  <a:pt x="806856" y="165"/>
                </a:lnTo>
                <a:close/>
              </a:path>
              <a:path extrusionOk="0" h="161925" w="820419">
                <a:moveTo>
                  <a:pt x="806881" y="2794"/>
                </a:moveTo>
                <a:lnTo>
                  <a:pt x="806640" y="1790"/>
                </a:lnTo>
                <a:lnTo>
                  <a:pt x="806373" y="1346"/>
                </a:lnTo>
                <a:lnTo>
                  <a:pt x="805929" y="635"/>
                </a:lnTo>
                <a:lnTo>
                  <a:pt x="803554" y="1816"/>
                </a:lnTo>
                <a:lnTo>
                  <a:pt x="805205" y="1346"/>
                </a:lnTo>
                <a:lnTo>
                  <a:pt x="805942" y="2235"/>
                </a:lnTo>
                <a:lnTo>
                  <a:pt x="806881" y="2794"/>
                </a:lnTo>
                <a:close/>
              </a:path>
              <a:path extrusionOk="0" h="161925" w="820419">
                <a:moveTo>
                  <a:pt x="810641" y="28384"/>
                </a:moveTo>
                <a:lnTo>
                  <a:pt x="809371" y="27609"/>
                </a:lnTo>
                <a:lnTo>
                  <a:pt x="806589" y="27660"/>
                </a:lnTo>
                <a:lnTo>
                  <a:pt x="810641" y="28384"/>
                </a:lnTo>
                <a:close/>
              </a:path>
              <a:path extrusionOk="0" h="161925" w="820419">
                <a:moveTo>
                  <a:pt x="815746" y="26314"/>
                </a:moveTo>
                <a:lnTo>
                  <a:pt x="814247" y="21856"/>
                </a:lnTo>
                <a:lnTo>
                  <a:pt x="813396" y="25730"/>
                </a:lnTo>
                <a:lnTo>
                  <a:pt x="815746" y="26314"/>
                </a:lnTo>
                <a:close/>
              </a:path>
              <a:path extrusionOk="0" h="161925" w="820419">
                <a:moveTo>
                  <a:pt x="816927" y="5283"/>
                </a:moveTo>
                <a:lnTo>
                  <a:pt x="816165" y="4330"/>
                </a:lnTo>
                <a:lnTo>
                  <a:pt x="813117" y="520"/>
                </a:lnTo>
                <a:lnTo>
                  <a:pt x="813015" y="3060"/>
                </a:lnTo>
                <a:lnTo>
                  <a:pt x="809485" y="4330"/>
                </a:lnTo>
                <a:lnTo>
                  <a:pt x="806284" y="5600"/>
                </a:lnTo>
                <a:lnTo>
                  <a:pt x="807186" y="9410"/>
                </a:lnTo>
                <a:lnTo>
                  <a:pt x="802906" y="1790"/>
                </a:lnTo>
                <a:lnTo>
                  <a:pt x="801116" y="6870"/>
                </a:lnTo>
                <a:lnTo>
                  <a:pt x="795959" y="520"/>
                </a:lnTo>
                <a:lnTo>
                  <a:pt x="796366" y="3060"/>
                </a:lnTo>
                <a:lnTo>
                  <a:pt x="797979" y="4330"/>
                </a:lnTo>
                <a:lnTo>
                  <a:pt x="794004" y="4330"/>
                </a:lnTo>
                <a:lnTo>
                  <a:pt x="793635" y="5283"/>
                </a:lnTo>
                <a:lnTo>
                  <a:pt x="793559" y="5600"/>
                </a:lnTo>
                <a:lnTo>
                  <a:pt x="794575" y="6870"/>
                </a:lnTo>
                <a:lnTo>
                  <a:pt x="795413" y="6870"/>
                </a:lnTo>
                <a:lnTo>
                  <a:pt x="795870" y="8140"/>
                </a:lnTo>
                <a:lnTo>
                  <a:pt x="794613" y="13220"/>
                </a:lnTo>
                <a:lnTo>
                  <a:pt x="788644" y="13220"/>
                </a:lnTo>
                <a:lnTo>
                  <a:pt x="786942" y="15760"/>
                </a:lnTo>
                <a:lnTo>
                  <a:pt x="784618" y="15760"/>
                </a:lnTo>
                <a:lnTo>
                  <a:pt x="787577" y="13220"/>
                </a:lnTo>
                <a:lnTo>
                  <a:pt x="786079" y="11950"/>
                </a:lnTo>
                <a:lnTo>
                  <a:pt x="783564" y="15760"/>
                </a:lnTo>
                <a:lnTo>
                  <a:pt x="782662" y="11950"/>
                </a:lnTo>
                <a:lnTo>
                  <a:pt x="780796" y="11176"/>
                </a:lnTo>
                <a:lnTo>
                  <a:pt x="785749" y="8343"/>
                </a:lnTo>
                <a:lnTo>
                  <a:pt x="787044" y="9118"/>
                </a:lnTo>
                <a:lnTo>
                  <a:pt x="785799" y="3479"/>
                </a:lnTo>
                <a:lnTo>
                  <a:pt x="786663" y="4914"/>
                </a:lnTo>
                <a:lnTo>
                  <a:pt x="787273" y="0"/>
                </a:lnTo>
                <a:lnTo>
                  <a:pt x="780300" y="10960"/>
                </a:lnTo>
                <a:lnTo>
                  <a:pt x="779081" y="10439"/>
                </a:lnTo>
                <a:lnTo>
                  <a:pt x="776668" y="9410"/>
                </a:lnTo>
                <a:lnTo>
                  <a:pt x="781558" y="6870"/>
                </a:lnTo>
                <a:lnTo>
                  <a:pt x="776833" y="6870"/>
                </a:lnTo>
                <a:lnTo>
                  <a:pt x="773696" y="5600"/>
                </a:lnTo>
                <a:lnTo>
                  <a:pt x="773557" y="5562"/>
                </a:lnTo>
                <a:lnTo>
                  <a:pt x="773557" y="9410"/>
                </a:lnTo>
                <a:lnTo>
                  <a:pt x="773493" y="10680"/>
                </a:lnTo>
                <a:lnTo>
                  <a:pt x="770623" y="9410"/>
                </a:lnTo>
                <a:lnTo>
                  <a:pt x="773557" y="9410"/>
                </a:lnTo>
                <a:lnTo>
                  <a:pt x="773557" y="5562"/>
                </a:lnTo>
                <a:lnTo>
                  <a:pt x="769747" y="4330"/>
                </a:lnTo>
                <a:lnTo>
                  <a:pt x="767651" y="6870"/>
                </a:lnTo>
                <a:lnTo>
                  <a:pt x="765327" y="5600"/>
                </a:lnTo>
                <a:lnTo>
                  <a:pt x="762762" y="11950"/>
                </a:lnTo>
                <a:lnTo>
                  <a:pt x="764197" y="8140"/>
                </a:lnTo>
                <a:lnTo>
                  <a:pt x="757250" y="11950"/>
                </a:lnTo>
                <a:lnTo>
                  <a:pt x="757021" y="10680"/>
                </a:lnTo>
                <a:lnTo>
                  <a:pt x="751624" y="13220"/>
                </a:lnTo>
                <a:lnTo>
                  <a:pt x="746163" y="14490"/>
                </a:lnTo>
                <a:lnTo>
                  <a:pt x="740321" y="15760"/>
                </a:lnTo>
                <a:lnTo>
                  <a:pt x="733767" y="14490"/>
                </a:lnTo>
                <a:lnTo>
                  <a:pt x="731494" y="15760"/>
                </a:lnTo>
                <a:lnTo>
                  <a:pt x="729132" y="17030"/>
                </a:lnTo>
                <a:lnTo>
                  <a:pt x="724928" y="17030"/>
                </a:lnTo>
                <a:lnTo>
                  <a:pt x="724065" y="14490"/>
                </a:lnTo>
                <a:lnTo>
                  <a:pt x="723633" y="13220"/>
                </a:lnTo>
                <a:lnTo>
                  <a:pt x="720712" y="14490"/>
                </a:lnTo>
                <a:lnTo>
                  <a:pt x="713816" y="10680"/>
                </a:lnTo>
                <a:lnTo>
                  <a:pt x="712990" y="14490"/>
                </a:lnTo>
                <a:lnTo>
                  <a:pt x="708545" y="10680"/>
                </a:lnTo>
                <a:lnTo>
                  <a:pt x="702881" y="10680"/>
                </a:lnTo>
                <a:lnTo>
                  <a:pt x="697026" y="13220"/>
                </a:lnTo>
                <a:lnTo>
                  <a:pt x="692010" y="13220"/>
                </a:lnTo>
                <a:lnTo>
                  <a:pt x="692404" y="18300"/>
                </a:lnTo>
                <a:lnTo>
                  <a:pt x="688594" y="18300"/>
                </a:lnTo>
                <a:lnTo>
                  <a:pt x="685228" y="20840"/>
                </a:lnTo>
                <a:lnTo>
                  <a:pt x="680808" y="22110"/>
                </a:lnTo>
                <a:lnTo>
                  <a:pt x="681583" y="27190"/>
                </a:lnTo>
                <a:lnTo>
                  <a:pt x="677964" y="31000"/>
                </a:lnTo>
                <a:lnTo>
                  <a:pt x="676554" y="29730"/>
                </a:lnTo>
                <a:lnTo>
                  <a:pt x="672350" y="25920"/>
                </a:lnTo>
                <a:lnTo>
                  <a:pt x="670953" y="24650"/>
                </a:lnTo>
                <a:lnTo>
                  <a:pt x="667308" y="25387"/>
                </a:lnTo>
                <a:lnTo>
                  <a:pt x="667816" y="25920"/>
                </a:lnTo>
                <a:lnTo>
                  <a:pt x="666800" y="25488"/>
                </a:lnTo>
                <a:lnTo>
                  <a:pt x="664692" y="25920"/>
                </a:lnTo>
                <a:lnTo>
                  <a:pt x="664933" y="24714"/>
                </a:lnTo>
                <a:lnTo>
                  <a:pt x="661746" y="23380"/>
                </a:lnTo>
                <a:lnTo>
                  <a:pt x="650494" y="28460"/>
                </a:lnTo>
                <a:lnTo>
                  <a:pt x="644766" y="28460"/>
                </a:lnTo>
                <a:lnTo>
                  <a:pt x="643166" y="29730"/>
                </a:lnTo>
                <a:lnTo>
                  <a:pt x="641819" y="29730"/>
                </a:lnTo>
                <a:lnTo>
                  <a:pt x="640473" y="28460"/>
                </a:lnTo>
                <a:lnTo>
                  <a:pt x="640168" y="28460"/>
                </a:lnTo>
                <a:lnTo>
                  <a:pt x="639330" y="27190"/>
                </a:lnTo>
                <a:lnTo>
                  <a:pt x="638429" y="27190"/>
                </a:lnTo>
                <a:lnTo>
                  <a:pt x="637489" y="25920"/>
                </a:lnTo>
                <a:lnTo>
                  <a:pt x="638340" y="27190"/>
                </a:lnTo>
                <a:lnTo>
                  <a:pt x="639140" y="28460"/>
                </a:lnTo>
                <a:lnTo>
                  <a:pt x="638429" y="28460"/>
                </a:lnTo>
                <a:lnTo>
                  <a:pt x="636409" y="29730"/>
                </a:lnTo>
                <a:lnTo>
                  <a:pt x="634504" y="31000"/>
                </a:lnTo>
                <a:lnTo>
                  <a:pt x="633158" y="25920"/>
                </a:lnTo>
                <a:lnTo>
                  <a:pt x="632714" y="25920"/>
                </a:lnTo>
                <a:lnTo>
                  <a:pt x="630542" y="24650"/>
                </a:lnTo>
                <a:lnTo>
                  <a:pt x="631342" y="28460"/>
                </a:lnTo>
                <a:lnTo>
                  <a:pt x="632764" y="32270"/>
                </a:lnTo>
                <a:lnTo>
                  <a:pt x="631825" y="32270"/>
                </a:lnTo>
                <a:lnTo>
                  <a:pt x="630974" y="33540"/>
                </a:lnTo>
                <a:lnTo>
                  <a:pt x="630364" y="34810"/>
                </a:lnTo>
                <a:lnTo>
                  <a:pt x="628523" y="32270"/>
                </a:lnTo>
                <a:lnTo>
                  <a:pt x="626567" y="32270"/>
                </a:lnTo>
                <a:lnTo>
                  <a:pt x="624497" y="33540"/>
                </a:lnTo>
                <a:lnTo>
                  <a:pt x="622287" y="29730"/>
                </a:lnTo>
                <a:lnTo>
                  <a:pt x="621347" y="33540"/>
                </a:lnTo>
                <a:lnTo>
                  <a:pt x="612432" y="33540"/>
                </a:lnTo>
                <a:lnTo>
                  <a:pt x="612343" y="39890"/>
                </a:lnTo>
                <a:lnTo>
                  <a:pt x="612343" y="40132"/>
                </a:lnTo>
                <a:lnTo>
                  <a:pt x="612317" y="42430"/>
                </a:lnTo>
                <a:lnTo>
                  <a:pt x="612101" y="41160"/>
                </a:lnTo>
                <a:lnTo>
                  <a:pt x="611466" y="41160"/>
                </a:lnTo>
                <a:lnTo>
                  <a:pt x="612343" y="40132"/>
                </a:lnTo>
                <a:lnTo>
                  <a:pt x="612343" y="39890"/>
                </a:lnTo>
                <a:lnTo>
                  <a:pt x="607847" y="39890"/>
                </a:lnTo>
                <a:lnTo>
                  <a:pt x="606120" y="41160"/>
                </a:lnTo>
                <a:lnTo>
                  <a:pt x="604481" y="36080"/>
                </a:lnTo>
                <a:lnTo>
                  <a:pt x="600544" y="44970"/>
                </a:lnTo>
                <a:lnTo>
                  <a:pt x="598271" y="42430"/>
                </a:lnTo>
                <a:lnTo>
                  <a:pt x="597141" y="41160"/>
                </a:lnTo>
                <a:lnTo>
                  <a:pt x="595655" y="39890"/>
                </a:lnTo>
                <a:lnTo>
                  <a:pt x="598055" y="34810"/>
                </a:lnTo>
                <a:lnTo>
                  <a:pt x="591769" y="42430"/>
                </a:lnTo>
                <a:lnTo>
                  <a:pt x="592569" y="38620"/>
                </a:lnTo>
                <a:lnTo>
                  <a:pt x="587413" y="44970"/>
                </a:lnTo>
                <a:lnTo>
                  <a:pt x="587209" y="42430"/>
                </a:lnTo>
                <a:lnTo>
                  <a:pt x="585063" y="42430"/>
                </a:lnTo>
                <a:lnTo>
                  <a:pt x="582295" y="47510"/>
                </a:lnTo>
                <a:lnTo>
                  <a:pt x="581431" y="46240"/>
                </a:lnTo>
                <a:lnTo>
                  <a:pt x="580567" y="44970"/>
                </a:lnTo>
                <a:lnTo>
                  <a:pt x="577354" y="43700"/>
                </a:lnTo>
                <a:lnTo>
                  <a:pt x="574141" y="42430"/>
                </a:lnTo>
                <a:lnTo>
                  <a:pt x="564718" y="43700"/>
                </a:lnTo>
                <a:lnTo>
                  <a:pt x="553885" y="43700"/>
                </a:lnTo>
                <a:lnTo>
                  <a:pt x="543229" y="42430"/>
                </a:lnTo>
                <a:lnTo>
                  <a:pt x="543941" y="46240"/>
                </a:lnTo>
                <a:lnTo>
                  <a:pt x="541604" y="46240"/>
                </a:lnTo>
                <a:lnTo>
                  <a:pt x="538645" y="44970"/>
                </a:lnTo>
                <a:lnTo>
                  <a:pt x="537540" y="47510"/>
                </a:lnTo>
                <a:lnTo>
                  <a:pt x="536968" y="46240"/>
                </a:lnTo>
                <a:lnTo>
                  <a:pt x="536409" y="44970"/>
                </a:lnTo>
                <a:lnTo>
                  <a:pt x="534454" y="43700"/>
                </a:lnTo>
                <a:lnTo>
                  <a:pt x="536130" y="41160"/>
                </a:lnTo>
                <a:lnTo>
                  <a:pt x="530199" y="44970"/>
                </a:lnTo>
                <a:lnTo>
                  <a:pt x="525983" y="38620"/>
                </a:lnTo>
                <a:lnTo>
                  <a:pt x="523963" y="43395"/>
                </a:lnTo>
                <a:lnTo>
                  <a:pt x="523963" y="74180"/>
                </a:lnTo>
                <a:lnTo>
                  <a:pt x="523328" y="76720"/>
                </a:lnTo>
                <a:lnTo>
                  <a:pt x="521893" y="75450"/>
                </a:lnTo>
                <a:lnTo>
                  <a:pt x="520103" y="74180"/>
                </a:lnTo>
                <a:lnTo>
                  <a:pt x="523963" y="74180"/>
                </a:lnTo>
                <a:lnTo>
                  <a:pt x="523963" y="43395"/>
                </a:lnTo>
                <a:lnTo>
                  <a:pt x="522757" y="46240"/>
                </a:lnTo>
                <a:lnTo>
                  <a:pt x="521627" y="43700"/>
                </a:lnTo>
                <a:lnTo>
                  <a:pt x="523506" y="42430"/>
                </a:lnTo>
                <a:lnTo>
                  <a:pt x="522617" y="41160"/>
                </a:lnTo>
                <a:lnTo>
                  <a:pt x="522224" y="41160"/>
                </a:lnTo>
                <a:lnTo>
                  <a:pt x="520966" y="43700"/>
                </a:lnTo>
                <a:lnTo>
                  <a:pt x="519188" y="41160"/>
                </a:lnTo>
                <a:lnTo>
                  <a:pt x="520636" y="39890"/>
                </a:lnTo>
                <a:lnTo>
                  <a:pt x="521462" y="38620"/>
                </a:lnTo>
                <a:lnTo>
                  <a:pt x="515086" y="39890"/>
                </a:lnTo>
                <a:lnTo>
                  <a:pt x="516483" y="55130"/>
                </a:lnTo>
                <a:lnTo>
                  <a:pt x="512660" y="52590"/>
                </a:lnTo>
                <a:lnTo>
                  <a:pt x="511111" y="53860"/>
                </a:lnTo>
                <a:lnTo>
                  <a:pt x="509587" y="58940"/>
                </a:lnTo>
                <a:lnTo>
                  <a:pt x="508050" y="56400"/>
                </a:lnTo>
                <a:lnTo>
                  <a:pt x="505726" y="53860"/>
                </a:lnTo>
                <a:lnTo>
                  <a:pt x="509587" y="52590"/>
                </a:lnTo>
                <a:lnTo>
                  <a:pt x="507276" y="52590"/>
                </a:lnTo>
                <a:lnTo>
                  <a:pt x="495249" y="51320"/>
                </a:lnTo>
                <a:lnTo>
                  <a:pt x="496049" y="57670"/>
                </a:lnTo>
                <a:lnTo>
                  <a:pt x="495084" y="56400"/>
                </a:lnTo>
                <a:lnTo>
                  <a:pt x="492836" y="57670"/>
                </a:lnTo>
                <a:lnTo>
                  <a:pt x="492353" y="57670"/>
                </a:lnTo>
                <a:lnTo>
                  <a:pt x="487273" y="58940"/>
                </a:lnTo>
                <a:lnTo>
                  <a:pt x="486765" y="57670"/>
                </a:lnTo>
                <a:lnTo>
                  <a:pt x="481939" y="60210"/>
                </a:lnTo>
                <a:lnTo>
                  <a:pt x="483463" y="60210"/>
                </a:lnTo>
                <a:lnTo>
                  <a:pt x="482765" y="67830"/>
                </a:lnTo>
                <a:lnTo>
                  <a:pt x="480428" y="64020"/>
                </a:lnTo>
                <a:lnTo>
                  <a:pt x="479653" y="62750"/>
                </a:lnTo>
                <a:lnTo>
                  <a:pt x="475818" y="64020"/>
                </a:lnTo>
                <a:lnTo>
                  <a:pt x="470890" y="62750"/>
                </a:lnTo>
                <a:lnTo>
                  <a:pt x="469061" y="62750"/>
                </a:lnTo>
                <a:lnTo>
                  <a:pt x="467233" y="64020"/>
                </a:lnTo>
                <a:lnTo>
                  <a:pt x="462292" y="62750"/>
                </a:lnTo>
                <a:lnTo>
                  <a:pt x="463588" y="66560"/>
                </a:lnTo>
                <a:lnTo>
                  <a:pt x="462483" y="70370"/>
                </a:lnTo>
                <a:lnTo>
                  <a:pt x="458863" y="69100"/>
                </a:lnTo>
                <a:lnTo>
                  <a:pt x="454228" y="66560"/>
                </a:lnTo>
                <a:lnTo>
                  <a:pt x="450075" y="67830"/>
                </a:lnTo>
                <a:lnTo>
                  <a:pt x="452412" y="69100"/>
                </a:lnTo>
                <a:lnTo>
                  <a:pt x="450151" y="72910"/>
                </a:lnTo>
                <a:lnTo>
                  <a:pt x="448805" y="70370"/>
                </a:lnTo>
                <a:lnTo>
                  <a:pt x="445452" y="64020"/>
                </a:lnTo>
                <a:lnTo>
                  <a:pt x="442099" y="57670"/>
                </a:lnTo>
                <a:lnTo>
                  <a:pt x="439013" y="57670"/>
                </a:lnTo>
                <a:lnTo>
                  <a:pt x="438238" y="56400"/>
                </a:lnTo>
                <a:lnTo>
                  <a:pt x="439775" y="56400"/>
                </a:lnTo>
                <a:lnTo>
                  <a:pt x="440524" y="55130"/>
                </a:lnTo>
                <a:lnTo>
                  <a:pt x="436867" y="53860"/>
                </a:lnTo>
                <a:lnTo>
                  <a:pt x="436791" y="55130"/>
                </a:lnTo>
                <a:lnTo>
                  <a:pt x="436867" y="57670"/>
                </a:lnTo>
                <a:lnTo>
                  <a:pt x="437159" y="60210"/>
                </a:lnTo>
                <a:lnTo>
                  <a:pt x="435305" y="64020"/>
                </a:lnTo>
                <a:lnTo>
                  <a:pt x="433705" y="60210"/>
                </a:lnTo>
                <a:lnTo>
                  <a:pt x="435165" y="55130"/>
                </a:lnTo>
                <a:lnTo>
                  <a:pt x="431304" y="55130"/>
                </a:lnTo>
                <a:lnTo>
                  <a:pt x="428815" y="56400"/>
                </a:lnTo>
                <a:lnTo>
                  <a:pt x="425157" y="60210"/>
                </a:lnTo>
                <a:lnTo>
                  <a:pt x="420763" y="62750"/>
                </a:lnTo>
                <a:lnTo>
                  <a:pt x="416077" y="62750"/>
                </a:lnTo>
                <a:lnTo>
                  <a:pt x="419227" y="66560"/>
                </a:lnTo>
                <a:lnTo>
                  <a:pt x="416966" y="69100"/>
                </a:lnTo>
                <a:lnTo>
                  <a:pt x="413181" y="70370"/>
                </a:lnTo>
                <a:lnTo>
                  <a:pt x="404545" y="62750"/>
                </a:lnTo>
                <a:lnTo>
                  <a:pt x="402412" y="70370"/>
                </a:lnTo>
                <a:lnTo>
                  <a:pt x="401777" y="70370"/>
                </a:lnTo>
                <a:lnTo>
                  <a:pt x="401459" y="69100"/>
                </a:lnTo>
                <a:lnTo>
                  <a:pt x="398691" y="71640"/>
                </a:lnTo>
                <a:lnTo>
                  <a:pt x="392125" y="74180"/>
                </a:lnTo>
                <a:lnTo>
                  <a:pt x="391083" y="77990"/>
                </a:lnTo>
                <a:lnTo>
                  <a:pt x="385940" y="74180"/>
                </a:lnTo>
                <a:lnTo>
                  <a:pt x="379933" y="76720"/>
                </a:lnTo>
                <a:lnTo>
                  <a:pt x="374523" y="79260"/>
                </a:lnTo>
                <a:lnTo>
                  <a:pt x="373380" y="77990"/>
                </a:lnTo>
                <a:lnTo>
                  <a:pt x="371106" y="75450"/>
                </a:lnTo>
                <a:lnTo>
                  <a:pt x="361962" y="77990"/>
                </a:lnTo>
                <a:lnTo>
                  <a:pt x="361937" y="76720"/>
                </a:lnTo>
                <a:lnTo>
                  <a:pt x="355815" y="76720"/>
                </a:lnTo>
                <a:lnTo>
                  <a:pt x="352894" y="84340"/>
                </a:lnTo>
                <a:lnTo>
                  <a:pt x="351345" y="83070"/>
                </a:lnTo>
                <a:lnTo>
                  <a:pt x="352094" y="81800"/>
                </a:lnTo>
                <a:lnTo>
                  <a:pt x="352082" y="80530"/>
                </a:lnTo>
                <a:lnTo>
                  <a:pt x="342874" y="79260"/>
                </a:lnTo>
                <a:lnTo>
                  <a:pt x="342125" y="80530"/>
                </a:lnTo>
                <a:lnTo>
                  <a:pt x="336143" y="89420"/>
                </a:lnTo>
                <a:lnTo>
                  <a:pt x="335343" y="86880"/>
                </a:lnTo>
                <a:lnTo>
                  <a:pt x="334949" y="85610"/>
                </a:lnTo>
                <a:lnTo>
                  <a:pt x="334543" y="84340"/>
                </a:lnTo>
                <a:lnTo>
                  <a:pt x="331635" y="85610"/>
                </a:lnTo>
                <a:lnTo>
                  <a:pt x="326123" y="84340"/>
                </a:lnTo>
                <a:lnTo>
                  <a:pt x="319481" y="84340"/>
                </a:lnTo>
                <a:lnTo>
                  <a:pt x="313182" y="86880"/>
                </a:lnTo>
                <a:lnTo>
                  <a:pt x="313156" y="85610"/>
                </a:lnTo>
                <a:lnTo>
                  <a:pt x="313728" y="84340"/>
                </a:lnTo>
                <a:lnTo>
                  <a:pt x="306158" y="86880"/>
                </a:lnTo>
                <a:lnTo>
                  <a:pt x="297865" y="85610"/>
                </a:lnTo>
                <a:lnTo>
                  <a:pt x="291071" y="85610"/>
                </a:lnTo>
                <a:lnTo>
                  <a:pt x="288048" y="93230"/>
                </a:lnTo>
                <a:lnTo>
                  <a:pt x="282473" y="98310"/>
                </a:lnTo>
                <a:lnTo>
                  <a:pt x="290880" y="98310"/>
                </a:lnTo>
                <a:lnTo>
                  <a:pt x="282676" y="105816"/>
                </a:lnTo>
                <a:lnTo>
                  <a:pt x="282803" y="106095"/>
                </a:lnTo>
                <a:lnTo>
                  <a:pt x="286410" y="108470"/>
                </a:lnTo>
                <a:lnTo>
                  <a:pt x="283349" y="109740"/>
                </a:lnTo>
                <a:lnTo>
                  <a:pt x="280263" y="107200"/>
                </a:lnTo>
                <a:lnTo>
                  <a:pt x="277177" y="104660"/>
                </a:lnTo>
                <a:lnTo>
                  <a:pt x="281000" y="103390"/>
                </a:lnTo>
                <a:lnTo>
                  <a:pt x="281749" y="103390"/>
                </a:lnTo>
                <a:lnTo>
                  <a:pt x="281736" y="102120"/>
                </a:lnTo>
                <a:lnTo>
                  <a:pt x="281673" y="94500"/>
                </a:lnTo>
                <a:lnTo>
                  <a:pt x="271043" y="102120"/>
                </a:lnTo>
                <a:lnTo>
                  <a:pt x="270598" y="99390"/>
                </a:lnTo>
                <a:lnTo>
                  <a:pt x="270598" y="135953"/>
                </a:lnTo>
                <a:lnTo>
                  <a:pt x="264566" y="135140"/>
                </a:lnTo>
                <a:lnTo>
                  <a:pt x="267398" y="131330"/>
                </a:lnTo>
                <a:lnTo>
                  <a:pt x="270598" y="135953"/>
                </a:lnTo>
                <a:lnTo>
                  <a:pt x="270598" y="99390"/>
                </a:lnTo>
                <a:lnTo>
                  <a:pt x="270217" y="97040"/>
                </a:lnTo>
                <a:lnTo>
                  <a:pt x="258152" y="98310"/>
                </a:lnTo>
                <a:lnTo>
                  <a:pt x="246100" y="98310"/>
                </a:lnTo>
                <a:lnTo>
                  <a:pt x="234213" y="99580"/>
                </a:lnTo>
                <a:lnTo>
                  <a:pt x="222669" y="99580"/>
                </a:lnTo>
                <a:lnTo>
                  <a:pt x="225488" y="105930"/>
                </a:lnTo>
                <a:lnTo>
                  <a:pt x="220141" y="107200"/>
                </a:lnTo>
                <a:lnTo>
                  <a:pt x="218528" y="105930"/>
                </a:lnTo>
                <a:lnTo>
                  <a:pt x="217462" y="102120"/>
                </a:lnTo>
                <a:lnTo>
                  <a:pt x="221259" y="100850"/>
                </a:lnTo>
                <a:lnTo>
                  <a:pt x="218668" y="98310"/>
                </a:lnTo>
                <a:lnTo>
                  <a:pt x="215582" y="105702"/>
                </a:lnTo>
                <a:lnTo>
                  <a:pt x="215607" y="107200"/>
                </a:lnTo>
                <a:lnTo>
                  <a:pt x="210947" y="106438"/>
                </a:lnTo>
                <a:lnTo>
                  <a:pt x="210997" y="107200"/>
                </a:lnTo>
                <a:lnTo>
                  <a:pt x="206425" y="107200"/>
                </a:lnTo>
                <a:lnTo>
                  <a:pt x="203771" y="106095"/>
                </a:lnTo>
                <a:lnTo>
                  <a:pt x="201891" y="107200"/>
                </a:lnTo>
                <a:lnTo>
                  <a:pt x="202831" y="104660"/>
                </a:lnTo>
                <a:lnTo>
                  <a:pt x="203568" y="105422"/>
                </a:lnTo>
                <a:lnTo>
                  <a:pt x="203847" y="104660"/>
                </a:lnTo>
                <a:lnTo>
                  <a:pt x="204330" y="103390"/>
                </a:lnTo>
                <a:lnTo>
                  <a:pt x="203161" y="103390"/>
                </a:lnTo>
                <a:lnTo>
                  <a:pt x="203111" y="102120"/>
                </a:lnTo>
                <a:lnTo>
                  <a:pt x="202692" y="102120"/>
                </a:lnTo>
                <a:lnTo>
                  <a:pt x="201422" y="103390"/>
                </a:lnTo>
                <a:lnTo>
                  <a:pt x="194741" y="103390"/>
                </a:lnTo>
                <a:lnTo>
                  <a:pt x="198170" y="108470"/>
                </a:lnTo>
                <a:lnTo>
                  <a:pt x="195630" y="111010"/>
                </a:lnTo>
                <a:lnTo>
                  <a:pt x="191884" y="109740"/>
                </a:lnTo>
                <a:lnTo>
                  <a:pt x="195859" y="114820"/>
                </a:lnTo>
                <a:lnTo>
                  <a:pt x="189395" y="111010"/>
                </a:lnTo>
                <a:lnTo>
                  <a:pt x="180644" y="111010"/>
                </a:lnTo>
                <a:lnTo>
                  <a:pt x="172402" y="112280"/>
                </a:lnTo>
                <a:lnTo>
                  <a:pt x="167462" y="112280"/>
                </a:lnTo>
                <a:lnTo>
                  <a:pt x="163868" y="117360"/>
                </a:lnTo>
                <a:lnTo>
                  <a:pt x="154686" y="117360"/>
                </a:lnTo>
                <a:lnTo>
                  <a:pt x="156083" y="118630"/>
                </a:lnTo>
                <a:lnTo>
                  <a:pt x="157607" y="124980"/>
                </a:lnTo>
                <a:lnTo>
                  <a:pt x="153162" y="123710"/>
                </a:lnTo>
                <a:lnTo>
                  <a:pt x="152806" y="122440"/>
                </a:lnTo>
                <a:lnTo>
                  <a:pt x="151739" y="118630"/>
                </a:lnTo>
                <a:lnTo>
                  <a:pt x="148259" y="116090"/>
                </a:lnTo>
                <a:lnTo>
                  <a:pt x="143916" y="114820"/>
                </a:lnTo>
                <a:lnTo>
                  <a:pt x="139915" y="111010"/>
                </a:lnTo>
                <a:lnTo>
                  <a:pt x="139725" y="114820"/>
                </a:lnTo>
                <a:lnTo>
                  <a:pt x="136017" y="116090"/>
                </a:lnTo>
                <a:lnTo>
                  <a:pt x="133654" y="117005"/>
                </a:lnTo>
                <a:lnTo>
                  <a:pt x="133654" y="122440"/>
                </a:lnTo>
                <a:lnTo>
                  <a:pt x="129882" y="121170"/>
                </a:lnTo>
                <a:lnTo>
                  <a:pt x="132727" y="117576"/>
                </a:lnTo>
                <a:lnTo>
                  <a:pt x="132829" y="117449"/>
                </a:lnTo>
                <a:lnTo>
                  <a:pt x="132930" y="118630"/>
                </a:lnTo>
                <a:lnTo>
                  <a:pt x="133654" y="122440"/>
                </a:lnTo>
                <a:lnTo>
                  <a:pt x="133654" y="117005"/>
                </a:lnTo>
                <a:lnTo>
                  <a:pt x="132829" y="117309"/>
                </a:lnTo>
                <a:lnTo>
                  <a:pt x="129819" y="114820"/>
                </a:lnTo>
                <a:lnTo>
                  <a:pt x="123228" y="117360"/>
                </a:lnTo>
                <a:lnTo>
                  <a:pt x="115824" y="117360"/>
                </a:lnTo>
                <a:lnTo>
                  <a:pt x="107988" y="116090"/>
                </a:lnTo>
                <a:lnTo>
                  <a:pt x="100076" y="116090"/>
                </a:lnTo>
                <a:lnTo>
                  <a:pt x="100050" y="118630"/>
                </a:lnTo>
                <a:lnTo>
                  <a:pt x="102082" y="119900"/>
                </a:lnTo>
                <a:lnTo>
                  <a:pt x="99987" y="122440"/>
                </a:lnTo>
                <a:lnTo>
                  <a:pt x="93649" y="114820"/>
                </a:lnTo>
                <a:lnTo>
                  <a:pt x="91655" y="116090"/>
                </a:lnTo>
                <a:lnTo>
                  <a:pt x="92494" y="124980"/>
                </a:lnTo>
                <a:lnTo>
                  <a:pt x="88188" y="119900"/>
                </a:lnTo>
                <a:lnTo>
                  <a:pt x="89839" y="122440"/>
                </a:lnTo>
                <a:lnTo>
                  <a:pt x="88455" y="123710"/>
                </a:lnTo>
                <a:lnTo>
                  <a:pt x="83070" y="122440"/>
                </a:lnTo>
                <a:lnTo>
                  <a:pt x="67157" y="122440"/>
                </a:lnTo>
                <a:lnTo>
                  <a:pt x="66116" y="122694"/>
                </a:lnTo>
                <a:lnTo>
                  <a:pt x="66116" y="152920"/>
                </a:lnTo>
                <a:lnTo>
                  <a:pt x="64770" y="152920"/>
                </a:lnTo>
                <a:lnTo>
                  <a:pt x="64706" y="151650"/>
                </a:lnTo>
                <a:lnTo>
                  <a:pt x="64592" y="149110"/>
                </a:lnTo>
                <a:lnTo>
                  <a:pt x="66116" y="152920"/>
                </a:lnTo>
                <a:lnTo>
                  <a:pt x="66116" y="122694"/>
                </a:lnTo>
                <a:lnTo>
                  <a:pt x="61836" y="123710"/>
                </a:lnTo>
                <a:lnTo>
                  <a:pt x="56502" y="123710"/>
                </a:lnTo>
                <a:lnTo>
                  <a:pt x="48488" y="124980"/>
                </a:lnTo>
                <a:lnTo>
                  <a:pt x="40424" y="124980"/>
                </a:lnTo>
                <a:lnTo>
                  <a:pt x="32397" y="122440"/>
                </a:lnTo>
                <a:lnTo>
                  <a:pt x="24434" y="118630"/>
                </a:lnTo>
                <a:lnTo>
                  <a:pt x="27305" y="121170"/>
                </a:lnTo>
                <a:lnTo>
                  <a:pt x="23228" y="121170"/>
                </a:lnTo>
                <a:lnTo>
                  <a:pt x="24663" y="122440"/>
                </a:lnTo>
                <a:lnTo>
                  <a:pt x="23228" y="126250"/>
                </a:lnTo>
                <a:lnTo>
                  <a:pt x="23533" y="127520"/>
                </a:lnTo>
                <a:lnTo>
                  <a:pt x="14668" y="122440"/>
                </a:lnTo>
                <a:lnTo>
                  <a:pt x="13017" y="127520"/>
                </a:lnTo>
                <a:lnTo>
                  <a:pt x="5207" y="122440"/>
                </a:lnTo>
                <a:lnTo>
                  <a:pt x="4191" y="127520"/>
                </a:lnTo>
                <a:lnTo>
                  <a:pt x="7023" y="127520"/>
                </a:lnTo>
                <a:lnTo>
                  <a:pt x="6159" y="132600"/>
                </a:lnTo>
                <a:lnTo>
                  <a:pt x="8026" y="138950"/>
                </a:lnTo>
                <a:lnTo>
                  <a:pt x="10515" y="145300"/>
                </a:lnTo>
                <a:lnTo>
                  <a:pt x="11506" y="151650"/>
                </a:lnTo>
                <a:lnTo>
                  <a:pt x="15227" y="149110"/>
                </a:lnTo>
                <a:lnTo>
                  <a:pt x="19735" y="152920"/>
                </a:lnTo>
                <a:lnTo>
                  <a:pt x="24765" y="155460"/>
                </a:lnTo>
                <a:lnTo>
                  <a:pt x="30010" y="151650"/>
                </a:lnTo>
                <a:lnTo>
                  <a:pt x="31496" y="152831"/>
                </a:lnTo>
                <a:lnTo>
                  <a:pt x="33489" y="151650"/>
                </a:lnTo>
                <a:lnTo>
                  <a:pt x="37553" y="152920"/>
                </a:lnTo>
                <a:lnTo>
                  <a:pt x="37134" y="154190"/>
                </a:lnTo>
                <a:lnTo>
                  <a:pt x="44627" y="154190"/>
                </a:lnTo>
                <a:lnTo>
                  <a:pt x="57848" y="156730"/>
                </a:lnTo>
                <a:lnTo>
                  <a:pt x="66268" y="158000"/>
                </a:lnTo>
                <a:lnTo>
                  <a:pt x="65087" y="154190"/>
                </a:lnTo>
                <a:lnTo>
                  <a:pt x="66636" y="154190"/>
                </a:lnTo>
                <a:lnTo>
                  <a:pt x="67843" y="154190"/>
                </a:lnTo>
                <a:lnTo>
                  <a:pt x="68503" y="155460"/>
                </a:lnTo>
                <a:lnTo>
                  <a:pt x="69837" y="156730"/>
                </a:lnTo>
                <a:lnTo>
                  <a:pt x="69837" y="154190"/>
                </a:lnTo>
                <a:lnTo>
                  <a:pt x="76149" y="154190"/>
                </a:lnTo>
                <a:lnTo>
                  <a:pt x="80784" y="152920"/>
                </a:lnTo>
                <a:lnTo>
                  <a:pt x="85305" y="152920"/>
                </a:lnTo>
                <a:lnTo>
                  <a:pt x="89484" y="152920"/>
                </a:lnTo>
                <a:lnTo>
                  <a:pt x="90805" y="155460"/>
                </a:lnTo>
                <a:lnTo>
                  <a:pt x="91325" y="152920"/>
                </a:lnTo>
                <a:lnTo>
                  <a:pt x="91579" y="151650"/>
                </a:lnTo>
                <a:lnTo>
                  <a:pt x="94361" y="152920"/>
                </a:lnTo>
                <a:lnTo>
                  <a:pt x="96024" y="155460"/>
                </a:lnTo>
                <a:lnTo>
                  <a:pt x="96329" y="158000"/>
                </a:lnTo>
                <a:lnTo>
                  <a:pt x="95656" y="158000"/>
                </a:lnTo>
                <a:lnTo>
                  <a:pt x="94500" y="159270"/>
                </a:lnTo>
                <a:lnTo>
                  <a:pt x="93789" y="159270"/>
                </a:lnTo>
                <a:lnTo>
                  <a:pt x="97624" y="161810"/>
                </a:lnTo>
                <a:lnTo>
                  <a:pt x="102997" y="157365"/>
                </a:lnTo>
                <a:lnTo>
                  <a:pt x="100901" y="156730"/>
                </a:lnTo>
                <a:lnTo>
                  <a:pt x="119138" y="154190"/>
                </a:lnTo>
                <a:lnTo>
                  <a:pt x="128333" y="151650"/>
                </a:lnTo>
                <a:lnTo>
                  <a:pt x="136715" y="149110"/>
                </a:lnTo>
                <a:lnTo>
                  <a:pt x="135648" y="146570"/>
                </a:lnTo>
                <a:lnTo>
                  <a:pt x="143560" y="141490"/>
                </a:lnTo>
                <a:lnTo>
                  <a:pt x="142595" y="147840"/>
                </a:lnTo>
                <a:lnTo>
                  <a:pt x="151561" y="145300"/>
                </a:lnTo>
                <a:lnTo>
                  <a:pt x="151295" y="145300"/>
                </a:lnTo>
                <a:lnTo>
                  <a:pt x="152882" y="144030"/>
                </a:lnTo>
                <a:lnTo>
                  <a:pt x="155206" y="142760"/>
                </a:lnTo>
                <a:lnTo>
                  <a:pt x="157721" y="141490"/>
                </a:lnTo>
                <a:lnTo>
                  <a:pt x="155727" y="145300"/>
                </a:lnTo>
                <a:lnTo>
                  <a:pt x="162661" y="146570"/>
                </a:lnTo>
                <a:lnTo>
                  <a:pt x="159981" y="149110"/>
                </a:lnTo>
                <a:lnTo>
                  <a:pt x="166357" y="145300"/>
                </a:lnTo>
                <a:lnTo>
                  <a:pt x="168478" y="144030"/>
                </a:lnTo>
                <a:lnTo>
                  <a:pt x="164033" y="145300"/>
                </a:lnTo>
                <a:lnTo>
                  <a:pt x="166141" y="141490"/>
                </a:lnTo>
                <a:lnTo>
                  <a:pt x="168948" y="136410"/>
                </a:lnTo>
                <a:lnTo>
                  <a:pt x="170776" y="140220"/>
                </a:lnTo>
                <a:lnTo>
                  <a:pt x="172377" y="136410"/>
                </a:lnTo>
                <a:lnTo>
                  <a:pt x="172339" y="135140"/>
                </a:lnTo>
                <a:lnTo>
                  <a:pt x="176733" y="133870"/>
                </a:lnTo>
                <a:lnTo>
                  <a:pt x="173418" y="137680"/>
                </a:lnTo>
                <a:lnTo>
                  <a:pt x="180378" y="138950"/>
                </a:lnTo>
                <a:lnTo>
                  <a:pt x="176733" y="142760"/>
                </a:lnTo>
                <a:lnTo>
                  <a:pt x="183362" y="144030"/>
                </a:lnTo>
                <a:lnTo>
                  <a:pt x="188023" y="141490"/>
                </a:lnTo>
                <a:lnTo>
                  <a:pt x="191808" y="140220"/>
                </a:lnTo>
                <a:lnTo>
                  <a:pt x="195821" y="144030"/>
                </a:lnTo>
                <a:lnTo>
                  <a:pt x="196938" y="140220"/>
                </a:lnTo>
                <a:lnTo>
                  <a:pt x="197307" y="138950"/>
                </a:lnTo>
                <a:lnTo>
                  <a:pt x="198805" y="133870"/>
                </a:lnTo>
                <a:lnTo>
                  <a:pt x="186778" y="138950"/>
                </a:lnTo>
                <a:lnTo>
                  <a:pt x="188950" y="137680"/>
                </a:lnTo>
                <a:lnTo>
                  <a:pt x="186436" y="133870"/>
                </a:lnTo>
                <a:lnTo>
                  <a:pt x="191516" y="130060"/>
                </a:lnTo>
                <a:lnTo>
                  <a:pt x="197726" y="130060"/>
                </a:lnTo>
                <a:lnTo>
                  <a:pt x="201612" y="141490"/>
                </a:lnTo>
                <a:lnTo>
                  <a:pt x="208470" y="140347"/>
                </a:lnTo>
                <a:lnTo>
                  <a:pt x="207772" y="141490"/>
                </a:lnTo>
                <a:lnTo>
                  <a:pt x="211023" y="142760"/>
                </a:lnTo>
                <a:lnTo>
                  <a:pt x="211759" y="140220"/>
                </a:lnTo>
                <a:lnTo>
                  <a:pt x="212877" y="136410"/>
                </a:lnTo>
                <a:lnTo>
                  <a:pt x="216992" y="140220"/>
                </a:lnTo>
                <a:lnTo>
                  <a:pt x="217639" y="136410"/>
                </a:lnTo>
                <a:lnTo>
                  <a:pt x="217855" y="135140"/>
                </a:lnTo>
                <a:lnTo>
                  <a:pt x="218071" y="133870"/>
                </a:lnTo>
                <a:lnTo>
                  <a:pt x="220243" y="137756"/>
                </a:lnTo>
                <a:lnTo>
                  <a:pt x="218592" y="140220"/>
                </a:lnTo>
                <a:lnTo>
                  <a:pt x="221132" y="144030"/>
                </a:lnTo>
                <a:lnTo>
                  <a:pt x="222897" y="140220"/>
                </a:lnTo>
                <a:lnTo>
                  <a:pt x="224701" y="136309"/>
                </a:lnTo>
                <a:lnTo>
                  <a:pt x="221983" y="135140"/>
                </a:lnTo>
                <a:lnTo>
                  <a:pt x="221411" y="135991"/>
                </a:lnTo>
                <a:lnTo>
                  <a:pt x="221513" y="138950"/>
                </a:lnTo>
                <a:lnTo>
                  <a:pt x="221602" y="140220"/>
                </a:lnTo>
                <a:lnTo>
                  <a:pt x="221310" y="136156"/>
                </a:lnTo>
                <a:lnTo>
                  <a:pt x="221132" y="136410"/>
                </a:lnTo>
                <a:lnTo>
                  <a:pt x="221234" y="135140"/>
                </a:lnTo>
                <a:lnTo>
                  <a:pt x="221132" y="133870"/>
                </a:lnTo>
                <a:lnTo>
                  <a:pt x="221043" y="132600"/>
                </a:lnTo>
                <a:lnTo>
                  <a:pt x="214287" y="135140"/>
                </a:lnTo>
                <a:lnTo>
                  <a:pt x="217957" y="132600"/>
                </a:lnTo>
                <a:lnTo>
                  <a:pt x="218643" y="130060"/>
                </a:lnTo>
                <a:lnTo>
                  <a:pt x="220002" y="124980"/>
                </a:lnTo>
                <a:lnTo>
                  <a:pt x="220332" y="123710"/>
                </a:lnTo>
                <a:lnTo>
                  <a:pt x="227507" y="126250"/>
                </a:lnTo>
                <a:lnTo>
                  <a:pt x="227253" y="128790"/>
                </a:lnTo>
                <a:lnTo>
                  <a:pt x="225602" y="130060"/>
                </a:lnTo>
                <a:lnTo>
                  <a:pt x="224447" y="131330"/>
                </a:lnTo>
                <a:lnTo>
                  <a:pt x="226707" y="133870"/>
                </a:lnTo>
                <a:lnTo>
                  <a:pt x="227914" y="130060"/>
                </a:lnTo>
                <a:lnTo>
                  <a:pt x="230238" y="131330"/>
                </a:lnTo>
                <a:lnTo>
                  <a:pt x="230746" y="137680"/>
                </a:lnTo>
                <a:lnTo>
                  <a:pt x="233362" y="137680"/>
                </a:lnTo>
                <a:lnTo>
                  <a:pt x="236639" y="133870"/>
                </a:lnTo>
                <a:lnTo>
                  <a:pt x="237020" y="138950"/>
                </a:lnTo>
                <a:lnTo>
                  <a:pt x="237680" y="137756"/>
                </a:lnTo>
                <a:lnTo>
                  <a:pt x="239090" y="135140"/>
                </a:lnTo>
                <a:lnTo>
                  <a:pt x="240614" y="135140"/>
                </a:lnTo>
                <a:lnTo>
                  <a:pt x="238810" y="141490"/>
                </a:lnTo>
                <a:lnTo>
                  <a:pt x="242214" y="135140"/>
                </a:lnTo>
                <a:lnTo>
                  <a:pt x="244995" y="139750"/>
                </a:lnTo>
                <a:lnTo>
                  <a:pt x="248412" y="135140"/>
                </a:lnTo>
                <a:lnTo>
                  <a:pt x="246354" y="133870"/>
                </a:lnTo>
                <a:lnTo>
                  <a:pt x="244309" y="132600"/>
                </a:lnTo>
                <a:lnTo>
                  <a:pt x="249669" y="131330"/>
                </a:lnTo>
                <a:lnTo>
                  <a:pt x="253174" y="135140"/>
                </a:lnTo>
                <a:lnTo>
                  <a:pt x="257022" y="138950"/>
                </a:lnTo>
                <a:lnTo>
                  <a:pt x="259549" y="138950"/>
                </a:lnTo>
                <a:lnTo>
                  <a:pt x="257111" y="137680"/>
                </a:lnTo>
                <a:lnTo>
                  <a:pt x="259207" y="135140"/>
                </a:lnTo>
                <a:lnTo>
                  <a:pt x="261581" y="136410"/>
                </a:lnTo>
                <a:lnTo>
                  <a:pt x="264782" y="137680"/>
                </a:lnTo>
                <a:lnTo>
                  <a:pt x="266522" y="138950"/>
                </a:lnTo>
                <a:lnTo>
                  <a:pt x="274078" y="136410"/>
                </a:lnTo>
                <a:lnTo>
                  <a:pt x="270916" y="135991"/>
                </a:lnTo>
                <a:lnTo>
                  <a:pt x="270827" y="131330"/>
                </a:lnTo>
                <a:lnTo>
                  <a:pt x="270802" y="130060"/>
                </a:lnTo>
                <a:lnTo>
                  <a:pt x="270776" y="128790"/>
                </a:lnTo>
                <a:lnTo>
                  <a:pt x="273837" y="126250"/>
                </a:lnTo>
                <a:lnTo>
                  <a:pt x="274637" y="131330"/>
                </a:lnTo>
                <a:lnTo>
                  <a:pt x="278790" y="130060"/>
                </a:lnTo>
                <a:lnTo>
                  <a:pt x="279514" y="127520"/>
                </a:lnTo>
                <a:lnTo>
                  <a:pt x="279717" y="126250"/>
                </a:lnTo>
                <a:lnTo>
                  <a:pt x="280098" y="123710"/>
                </a:lnTo>
                <a:lnTo>
                  <a:pt x="283794" y="123710"/>
                </a:lnTo>
                <a:lnTo>
                  <a:pt x="281584" y="130060"/>
                </a:lnTo>
                <a:lnTo>
                  <a:pt x="285394" y="127520"/>
                </a:lnTo>
                <a:lnTo>
                  <a:pt x="285445" y="132600"/>
                </a:lnTo>
                <a:lnTo>
                  <a:pt x="289229" y="128790"/>
                </a:lnTo>
                <a:lnTo>
                  <a:pt x="290779" y="128790"/>
                </a:lnTo>
                <a:lnTo>
                  <a:pt x="295414" y="130060"/>
                </a:lnTo>
                <a:lnTo>
                  <a:pt x="294894" y="128790"/>
                </a:lnTo>
                <a:lnTo>
                  <a:pt x="294373" y="127520"/>
                </a:lnTo>
                <a:lnTo>
                  <a:pt x="293839" y="126250"/>
                </a:lnTo>
                <a:lnTo>
                  <a:pt x="294182" y="123710"/>
                </a:lnTo>
                <a:lnTo>
                  <a:pt x="294525" y="121170"/>
                </a:lnTo>
                <a:lnTo>
                  <a:pt x="298361" y="121170"/>
                </a:lnTo>
                <a:lnTo>
                  <a:pt x="301459" y="122440"/>
                </a:lnTo>
                <a:lnTo>
                  <a:pt x="297649" y="124980"/>
                </a:lnTo>
                <a:lnTo>
                  <a:pt x="303022" y="123710"/>
                </a:lnTo>
                <a:lnTo>
                  <a:pt x="302260" y="126250"/>
                </a:lnTo>
                <a:lnTo>
                  <a:pt x="301561" y="130060"/>
                </a:lnTo>
                <a:lnTo>
                  <a:pt x="298424" y="126250"/>
                </a:lnTo>
                <a:lnTo>
                  <a:pt x="298450" y="127520"/>
                </a:lnTo>
                <a:lnTo>
                  <a:pt x="297764" y="129832"/>
                </a:lnTo>
                <a:lnTo>
                  <a:pt x="297726" y="131330"/>
                </a:lnTo>
                <a:lnTo>
                  <a:pt x="301117" y="133870"/>
                </a:lnTo>
                <a:lnTo>
                  <a:pt x="304965" y="130060"/>
                </a:lnTo>
                <a:lnTo>
                  <a:pt x="305206" y="130060"/>
                </a:lnTo>
                <a:lnTo>
                  <a:pt x="304622" y="128790"/>
                </a:lnTo>
                <a:lnTo>
                  <a:pt x="310083" y="123710"/>
                </a:lnTo>
                <a:lnTo>
                  <a:pt x="311442" y="122440"/>
                </a:lnTo>
                <a:lnTo>
                  <a:pt x="312991" y="123710"/>
                </a:lnTo>
                <a:lnTo>
                  <a:pt x="311518" y="126250"/>
                </a:lnTo>
                <a:lnTo>
                  <a:pt x="313016" y="124980"/>
                </a:lnTo>
                <a:lnTo>
                  <a:pt x="313766" y="123710"/>
                </a:lnTo>
                <a:lnTo>
                  <a:pt x="316052" y="122440"/>
                </a:lnTo>
                <a:lnTo>
                  <a:pt x="316103" y="126250"/>
                </a:lnTo>
                <a:lnTo>
                  <a:pt x="316877" y="129832"/>
                </a:lnTo>
                <a:lnTo>
                  <a:pt x="320738" y="126250"/>
                </a:lnTo>
                <a:lnTo>
                  <a:pt x="321538" y="128790"/>
                </a:lnTo>
                <a:lnTo>
                  <a:pt x="325412" y="130060"/>
                </a:lnTo>
                <a:lnTo>
                  <a:pt x="324662" y="131330"/>
                </a:lnTo>
                <a:lnTo>
                  <a:pt x="329272" y="132600"/>
                </a:lnTo>
                <a:lnTo>
                  <a:pt x="332016" y="126250"/>
                </a:lnTo>
                <a:lnTo>
                  <a:pt x="333654" y="122440"/>
                </a:lnTo>
                <a:lnTo>
                  <a:pt x="339699" y="124980"/>
                </a:lnTo>
                <a:lnTo>
                  <a:pt x="339864" y="123710"/>
                </a:lnTo>
                <a:lnTo>
                  <a:pt x="340309" y="123710"/>
                </a:lnTo>
                <a:lnTo>
                  <a:pt x="341388" y="122440"/>
                </a:lnTo>
                <a:lnTo>
                  <a:pt x="346760" y="122440"/>
                </a:lnTo>
                <a:lnTo>
                  <a:pt x="352196" y="126250"/>
                </a:lnTo>
                <a:lnTo>
                  <a:pt x="355358" y="122440"/>
                </a:lnTo>
                <a:lnTo>
                  <a:pt x="356412" y="121170"/>
                </a:lnTo>
                <a:lnTo>
                  <a:pt x="357466" y="119900"/>
                </a:lnTo>
                <a:lnTo>
                  <a:pt x="362165" y="124980"/>
                </a:lnTo>
                <a:lnTo>
                  <a:pt x="363232" y="123710"/>
                </a:lnTo>
                <a:lnTo>
                  <a:pt x="361696" y="119900"/>
                </a:lnTo>
                <a:lnTo>
                  <a:pt x="360807" y="117576"/>
                </a:lnTo>
                <a:lnTo>
                  <a:pt x="360794" y="117309"/>
                </a:lnTo>
                <a:lnTo>
                  <a:pt x="363486" y="114820"/>
                </a:lnTo>
                <a:lnTo>
                  <a:pt x="368808" y="111010"/>
                </a:lnTo>
                <a:lnTo>
                  <a:pt x="366661" y="119900"/>
                </a:lnTo>
                <a:lnTo>
                  <a:pt x="368998" y="121170"/>
                </a:lnTo>
                <a:lnTo>
                  <a:pt x="371208" y="117360"/>
                </a:lnTo>
                <a:lnTo>
                  <a:pt x="374878" y="109740"/>
                </a:lnTo>
                <a:lnTo>
                  <a:pt x="381088" y="113550"/>
                </a:lnTo>
                <a:lnTo>
                  <a:pt x="379603" y="114820"/>
                </a:lnTo>
                <a:lnTo>
                  <a:pt x="376542" y="114820"/>
                </a:lnTo>
                <a:lnTo>
                  <a:pt x="381177" y="118630"/>
                </a:lnTo>
                <a:lnTo>
                  <a:pt x="377494" y="124980"/>
                </a:lnTo>
                <a:lnTo>
                  <a:pt x="373634" y="123710"/>
                </a:lnTo>
                <a:lnTo>
                  <a:pt x="378333" y="127520"/>
                </a:lnTo>
                <a:lnTo>
                  <a:pt x="378980" y="124980"/>
                </a:lnTo>
                <a:lnTo>
                  <a:pt x="379933" y="121170"/>
                </a:lnTo>
                <a:lnTo>
                  <a:pt x="390169" y="117360"/>
                </a:lnTo>
                <a:lnTo>
                  <a:pt x="391744" y="111010"/>
                </a:lnTo>
                <a:lnTo>
                  <a:pt x="394881" y="113550"/>
                </a:lnTo>
                <a:lnTo>
                  <a:pt x="393344" y="113550"/>
                </a:lnTo>
                <a:lnTo>
                  <a:pt x="396417" y="114820"/>
                </a:lnTo>
                <a:lnTo>
                  <a:pt x="397598" y="111010"/>
                </a:lnTo>
                <a:lnTo>
                  <a:pt x="398907" y="107200"/>
                </a:lnTo>
                <a:lnTo>
                  <a:pt x="402361" y="104660"/>
                </a:lnTo>
                <a:lnTo>
                  <a:pt x="404609" y="105816"/>
                </a:lnTo>
                <a:lnTo>
                  <a:pt x="406781" y="107200"/>
                </a:lnTo>
                <a:lnTo>
                  <a:pt x="405485" y="108470"/>
                </a:lnTo>
                <a:lnTo>
                  <a:pt x="410006" y="104660"/>
                </a:lnTo>
                <a:lnTo>
                  <a:pt x="411530" y="104660"/>
                </a:lnTo>
                <a:lnTo>
                  <a:pt x="411568" y="106705"/>
                </a:lnTo>
                <a:lnTo>
                  <a:pt x="417652" y="104660"/>
                </a:lnTo>
                <a:lnTo>
                  <a:pt x="418401" y="102120"/>
                </a:lnTo>
                <a:lnTo>
                  <a:pt x="420357" y="99580"/>
                </a:lnTo>
                <a:lnTo>
                  <a:pt x="421347" y="97040"/>
                </a:lnTo>
                <a:lnTo>
                  <a:pt x="423164" y="99047"/>
                </a:lnTo>
                <a:lnTo>
                  <a:pt x="425132" y="97040"/>
                </a:lnTo>
                <a:lnTo>
                  <a:pt x="427507" y="99580"/>
                </a:lnTo>
                <a:lnTo>
                  <a:pt x="424522" y="103390"/>
                </a:lnTo>
                <a:lnTo>
                  <a:pt x="421462" y="103390"/>
                </a:lnTo>
                <a:lnTo>
                  <a:pt x="424764" y="108470"/>
                </a:lnTo>
                <a:lnTo>
                  <a:pt x="426580" y="107200"/>
                </a:lnTo>
                <a:lnTo>
                  <a:pt x="429107" y="104660"/>
                </a:lnTo>
                <a:lnTo>
                  <a:pt x="431495" y="104660"/>
                </a:lnTo>
                <a:lnTo>
                  <a:pt x="431876" y="104305"/>
                </a:lnTo>
                <a:lnTo>
                  <a:pt x="431482" y="103555"/>
                </a:lnTo>
                <a:lnTo>
                  <a:pt x="431482" y="102120"/>
                </a:lnTo>
                <a:lnTo>
                  <a:pt x="431749" y="98310"/>
                </a:lnTo>
                <a:lnTo>
                  <a:pt x="433235" y="99580"/>
                </a:lnTo>
                <a:lnTo>
                  <a:pt x="435470" y="100850"/>
                </a:lnTo>
                <a:lnTo>
                  <a:pt x="435152" y="101244"/>
                </a:lnTo>
                <a:lnTo>
                  <a:pt x="435584" y="100850"/>
                </a:lnTo>
                <a:lnTo>
                  <a:pt x="437070" y="102120"/>
                </a:lnTo>
                <a:lnTo>
                  <a:pt x="438899" y="102120"/>
                </a:lnTo>
                <a:lnTo>
                  <a:pt x="440944" y="99580"/>
                </a:lnTo>
                <a:lnTo>
                  <a:pt x="441794" y="103390"/>
                </a:lnTo>
                <a:lnTo>
                  <a:pt x="444055" y="102120"/>
                </a:lnTo>
                <a:lnTo>
                  <a:pt x="447090" y="100850"/>
                </a:lnTo>
                <a:lnTo>
                  <a:pt x="447954" y="107200"/>
                </a:lnTo>
                <a:lnTo>
                  <a:pt x="450977" y="104660"/>
                </a:lnTo>
                <a:lnTo>
                  <a:pt x="450176" y="102120"/>
                </a:lnTo>
                <a:lnTo>
                  <a:pt x="450659" y="100850"/>
                </a:lnTo>
                <a:lnTo>
                  <a:pt x="451142" y="99580"/>
                </a:lnTo>
                <a:lnTo>
                  <a:pt x="451624" y="98310"/>
                </a:lnTo>
                <a:lnTo>
                  <a:pt x="455460" y="98310"/>
                </a:lnTo>
                <a:lnTo>
                  <a:pt x="457060" y="103390"/>
                </a:lnTo>
                <a:lnTo>
                  <a:pt x="458622" y="107200"/>
                </a:lnTo>
                <a:lnTo>
                  <a:pt x="460463" y="105930"/>
                </a:lnTo>
                <a:lnTo>
                  <a:pt x="459054" y="103390"/>
                </a:lnTo>
                <a:lnTo>
                  <a:pt x="457796" y="99580"/>
                </a:lnTo>
                <a:lnTo>
                  <a:pt x="460032" y="98310"/>
                </a:lnTo>
                <a:lnTo>
                  <a:pt x="465366" y="99580"/>
                </a:lnTo>
                <a:lnTo>
                  <a:pt x="466382" y="98310"/>
                </a:lnTo>
                <a:lnTo>
                  <a:pt x="467398" y="97040"/>
                </a:lnTo>
                <a:lnTo>
                  <a:pt x="468401" y="95770"/>
                </a:lnTo>
                <a:lnTo>
                  <a:pt x="473671" y="91960"/>
                </a:lnTo>
                <a:lnTo>
                  <a:pt x="476999" y="93065"/>
                </a:lnTo>
                <a:lnTo>
                  <a:pt x="477494" y="91960"/>
                </a:lnTo>
                <a:lnTo>
                  <a:pt x="478269" y="91960"/>
                </a:lnTo>
                <a:lnTo>
                  <a:pt x="478269" y="93230"/>
                </a:lnTo>
                <a:lnTo>
                  <a:pt x="480542" y="91960"/>
                </a:lnTo>
                <a:lnTo>
                  <a:pt x="478472" y="89420"/>
                </a:lnTo>
                <a:lnTo>
                  <a:pt x="477443" y="88150"/>
                </a:lnTo>
                <a:lnTo>
                  <a:pt x="481228" y="85610"/>
                </a:lnTo>
                <a:lnTo>
                  <a:pt x="482828" y="84340"/>
                </a:lnTo>
                <a:lnTo>
                  <a:pt x="486676" y="85610"/>
                </a:lnTo>
                <a:lnTo>
                  <a:pt x="491236" y="88150"/>
                </a:lnTo>
                <a:lnTo>
                  <a:pt x="494969" y="85610"/>
                </a:lnTo>
                <a:lnTo>
                  <a:pt x="496506" y="86880"/>
                </a:lnTo>
                <a:lnTo>
                  <a:pt x="494995" y="89420"/>
                </a:lnTo>
                <a:lnTo>
                  <a:pt x="495769" y="90690"/>
                </a:lnTo>
                <a:lnTo>
                  <a:pt x="501840" y="85610"/>
                </a:lnTo>
                <a:lnTo>
                  <a:pt x="501091" y="86880"/>
                </a:lnTo>
                <a:lnTo>
                  <a:pt x="501853" y="85610"/>
                </a:lnTo>
                <a:lnTo>
                  <a:pt x="505650" y="79260"/>
                </a:lnTo>
                <a:lnTo>
                  <a:pt x="511136" y="81800"/>
                </a:lnTo>
                <a:lnTo>
                  <a:pt x="506831" y="77990"/>
                </a:lnTo>
                <a:lnTo>
                  <a:pt x="510476" y="72910"/>
                </a:lnTo>
                <a:lnTo>
                  <a:pt x="512114" y="70370"/>
                </a:lnTo>
                <a:lnTo>
                  <a:pt x="513753" y="67830"/>
                </a:lnTo>
                <a:lnTo>
                  <a:pt x="510730" y="64020"/>
                </a:lnTo>
                <a:lnTo>
                  <a:pt x="509866" y="62750"/>
                </a:lnTo>
                <a:lnTo>
                  <a:pt x="515721" y="58940"/>
                </a:lnTo>
                <a:lnTo>
                  <a:pt x="516636" y="60210"/>
                </a:lnTo>
                <a:lnTo>
                  <a:pt x="515696" y="64020"/>
                </a:lnTo>
                <a:lnTo>
                  <a:pt x="516382" y="64020"/>
                </a:lnTo>
                <a:lnTo>
                  <a:pt x="516636" y="62750"/>
                </a:lnTo>
                <a:lnTo>
                  <a:pt x="519277" y="65290"/>
                </a:lnTo>
                <a:lnTo>
                  <a:pt x="518718" y="67602"/>
                </a:lnTo>
                <a:lnTo>
                  <a:pt x="517588" y="71640"/>
                </a:lnTo>
                <a:lnTo>
                  <a:pt x="514692" y="69100"/>
                </a:lnTo>
                <a:lnTo>
                  <a:pt x="513702" y="72910"/>
                </a:lnTo>
                <a:lnTo>
                  <a:pt x="512902" y="76720"/>
                </a:lnTo>
                <a:lnTo>
                  <a:pt x="513791" y="80530"/>
                </a:lnTo>
                <a:lnTo>
                  <a:pt x="514096" y="79260"/>
                </a:lnTo>
                <a:lnTo>
                  <a:pt x="514807" y="77990"/>
                </a:lnTo>
                <a:lnTo>
                  <a:pt x="515607" y="77990"/>
                </a:lnTo>
                <a:lnTo>
                  <a:pt x="515366" y="79260"/>
                </a:lnTo>
                <a:lnTo>
                  <a:pt x="515251" y="80530"/>
                </a:lnTo>
                <a:lnTo>
                  <a:pt x="515861" y="80530"/>
                </a:lnTo>
                <a:lnTo>
                  <a:pt x="516318" y="79260"/>
                </a:lnTo>
                <a:lnTo>
                  <a:pt x="517093" y="77990"/>
                </a:lnTo>
                <a:lnTo>
                  <a:pt x="519633" y="84340"/>
                </a:lnTo>
                <a:lnTo>
                  <a:pt x="519531" y="81800"/>
                </a:lnTo>
                <a:lnTo>
                  <a:pt x="528497" y="84340"/>
                </a:lnTo>
                <a:lnTo>
                  <a:pt x="529907" y="81800"/>
                </a:lnTo>
                <a:lnTo>
                  <a:pt x="532003" y="77990"/>
                </a:lnTo>
                <a:lnTo>
                  <a:pt x="532739" y="76720"/>
                </a:lnTo>
                <a:lnTo>
                  <a:pt x="534212" y="74180"/>
                </a:lnTo>
                <a:lnTo>
                  <a:pt x="535673" y="71640"/>
                </a:lnTo>
                <a:lnTo>
                  <a:pt x="540143" y="66560"/>
                </a:lnTo>
                <a:lnTo>
                  <a:pt x="546036" y="62750"/>
                </a:lnTo>
                <a:lnTo>
                  <a:pt x="544436" y="67830"/>
                </a:lnTo>
                <a:lnTo>
                  <a:pt x="546735" y="70370"/>
                </a:lnTo>
                <a:lnTo>
                  <a:pt x="547509" y="75450"/>
                </a:lnTo>
                <a:lnTo>
                  <a:pt x="543979" y="70370"/>
                </a:lnTo>
                <a:lnTo>
                  <a:pt x="540600" y="79260"/>
                </a:lnTo>
                <a:lnTo>
                  <a:pt x="538175" y="79260"/>
                </a:lnTo>
                <a:lnTo>
                  <a:pt x="538048" y="81800"/>
                </a:lnTo>
                <a:lnTo>
                  <a:pt x="537565" y="83070"/>
                </a:lnTo>
                <a:lnTo>
                  <a:pt x="545401" y="76720"/>
                </a:lnTo>
                <a:lnTo>
                  <a:pt x="545934" y="80530"/>
                </a:lnTo>
                <a:lnTo>
                  <a:pt x="547789" y="79260"/>
                </a:lnTo>
                <a:lnTo>
                  <a:pt x="550354" y="80530"/>
                </a:lnTo>
                <a:lnTo>
                  <a:pt x="549910" y="79260"/>
                </a:lnTo>
                <a:lnTo>
                  <a:pt x="549008" y="76720"/>
                </a:lnTo>
                <a:lnTo>
                  <a:pt x="548563" y="75450"/>
                </a:lnTo>
                <a:lnTo>
                  <a:pt x="547204" y="71640"/>
                </a:lnTo>
                <a:lnTo>
                  <a:pt x="555891" y="74180"/>
                </a:lnTo>
                <a:lnTo>
                  <a:pt x="557974" y="71640"/>
                </a:lnTo>
                <a:lnTo>
                  <a:pt x="559015" y="70370"/>
                </a:lnTo>
                <a:lnTo>
                  <a:pt x="559701" y="72910"/>
                </a:lnTo>
                <a:lnTo>
                  <a:pt x="559460" y="75361"/>
                </a:lnTo>
                <a:lnTo>
                  <a:pt x="561898" y="70370"/>
                </a:lnTo>
                <a:lnTo>
                  <a:pt x="563321" y="70370"/>
                </a:lnTo>
                <a:lnTo>
                  <a:pt x="563130" y="71640"/>
                </a:lnTo>
                <a:lnTo>
                  <a:pt x="564172" y="70370"/>
                </a:lnTo>
                <a:lnTo>
                  <a:pt x="565200" y="69100"/>
                </a:lnTo>
                <a:lnTo>
                  <a:pt x="571563" y="70370"/>
                </a:lnTo>
                <a:lnTo>
                  <a:pt x="570547" y="72910"/>
                </a:lnTo>
                <a:lnTo>
                  <a:pt x="576643" y="72910"/>
                </a:lnTo>
                <a:lnTo>
                  <a:pt x="590829" y="70370"/>
                </a:lnTo>
                <a:lnTo>
                  <a:pt x="590829" y="69100"/>
                </a:lnTo>
                <a:lnTo>
                  <a:pt x="590854" y="62750"/>
                </a:lnTo>
                <a:lnTo>
                  <a:pt x="590854" y="61480"/>
                </a:lnTo>
                <a:lnTo>
                  <a:pt x="591045" y="62750"/>
                </a:lnTo>
                <a:lnTo>
                  <a:pt x="591185" y="71640"/>
                </a:lnTo>
                <a:lnTo>
                  <a:pt x="590969" y="72910"/>
                </a:lnTo>
                <a:lnTo>
                  <a:pt x="594715" y="61480"/>
                </a:lnTo>
                <a:lnTo>
                  <a:pt x="596798" y="55130"/>
                </a:lnTo>
                <a:lnTo>
                  <a:pt x="599287" y="47510"/>
                </a:lnTo>
                <a:lnTo>
                  <a:pt x="600125" y="44970"/>
                </a:lnTo>
                <a:lnTo>
                  <a:pt x="600887" y="51320"/>
                </a:lnTo>
                <a:lnTo>
                  <a:pt x="602386" y="60210"/>
                </a:lnTo>
                <a:lnTo>
                  <a:pt x="602919" y="66560"/>
                </a:lnTo>
                <a:lnTo>
                  <a:pt x="600811" y="71640"/>
                </a:lnTo>
                <a:lnTo>
                  <a:pt x="602589" y="72910"/>
                </a:lnTo>
                <a:lnTo>
                  <a:pt x="604812" y="74180"/>
                </a:lnTo>
                <a:lnTo>
                  <a:pt x="608025" y="70370"/>
                </a:lnTo>
                <a:lnTo>
                  <a:pt x="606755" y="70370"/>
                </a:lnTo>
                <a:lnTo>
                  <a:pt x="603961" y="61480"/>
                </a:lnTo>
                <a:lnTo>
                  <a:pt x="605447" y="60210"/>
                </a:lnTo>
                <a:lnTo>
                  <a:pt x="610666" y="67830"/>
                </a:lnTo>
                <a:lnTo>
                  <a:pt x="608926" y="64020"/>
                </a:lnTo>
                <a:lnTo>
                  <a:pt x="613130" y="68427"/>
                </a:lnTo>
                <a:lnTo>
                  <a:pt x="613371" y="64020"/>
                </a:lnTo>
                <a:lnTo>
                  <a:pt x="613587" y="60210"/>
                </a:lnTo>
                <a:lnTo>
                  <a:pt x="613727" y="57670"/>
                </a:lnTo>
                <a:lnTo>
                  <a:pt x="616483" y="57670"/>
                </a:lnTo>
                <a:lnTo>
                  <a:pt x="616356" y="58940"/>
                </a:lnTo>
                <a:lnTo>
                  <a:pt x="616445" y="61137"/>
                </a:lnTo>
                <a:lnTo>
                  <a:pt x="617880" y="67602"/>
                </a:lnTo>
                <a:lnTo>
                  <a:pt x="621398" y="61137"/>
                </a:lnTo>
                <a:lnTo>
                  <a:pt x="623328" y="67830"/>
                </a:lnTo>
                <a:lnTo>
                  <a:pt x="625157" y="70370"/>
                </a:lnTo>
                <a:lnTo>
                  <a:pt x="624217" y="67830"/>
                </a:lnTo>
                <a:lnTo>
                  <a:pt x="630974" y="69100"/>
                </a:lnTo>
                <a:lnTo>
                  <a:pt x="632637" y="67830"/>
                </a:lnTo>
                <a:lnTo>
                  <a:pt x="629539" y="66560"/>
                </a:lnTo>
                <a:lnTo>
                  <a:pt x="637298" y="66560"/>
                </a:lnTo>
                <a:lnTo>
                  <a:pt x="636397" y="58940"/>
                </a:lnTo>
                <a:lnTo>
                  <a:pt x="636244" y="57670"/>
                </a:lnTo>
                <a:lnTo>
                  <a:pt x="635495" y="51320"/>
                </a:lnTo>
                <a:lnTo>
                  <a:pt x="643166" y="51320"/>
                </a:lnTo>
                <a:lnTo>
                  <a:pt x="642518" y="52476"/>
                </a:lnTo>
                <a:lnTo>
                  <a:pt x="642404" y="55130"/>
                </a:lnTo>
                <a:lnTo>
                  <a:pt x="642239" y="64020"/>
                </a:lnTo>
                <a:lnTo>
                  <a:pt x="646201" y="65290"/>
                </a:lnTo>
                <a:lnTo>
                  <a:pt x="647636" y="58940"/>
                </a:lnTo>
                <a:lnTo>
                  <a:pt x="649516" y="51320"/>
                </a:lnTo>
                <a:lnTo>
                  <a:pt x="650138" y="48780"/>
                </a:lnTo>
                <a:lnTo>
                  <a:pt x="652614" y="42430"/>
                </a:lnTo>
                <a:lnTo>
                  <a:pt x="653592" y="39890"/>
                </a:lnTo>
                <a:lnTo>
                  <a:pt x="657047" y="34810"/>
                </a:lnTo>
                <a:lnTo>
                  <a:pt x="657910" y="33540"/>
                </a:lnTo>
                <a:lnTo>
                  <a:pt x="659460" y="37350"/>
                </a:lnTo>
                <a:lnTo>
                  <a:pt x="663054" y="33540"/>
                </a:lnTo>
                <a:lnTo>
                  <a:pt x="664248" y="32270"/>
                </a:lnTo>
                <a:lnTo>
                  <a:pt x="661670" y="41160"/>
                </a:lnTo>
                <a:lnTo>
                  <a:pt x="657923" y="50050"/>
                </a:lnTo>
                <a:lnTo>
                  <a:pt x="653808" y="58940"/>
                </a:lnTo>
                <a:lnTo>
                  <a:pt x="650151" y="66560"/>
                </a:lnTo>
                <a:lnTo>
                  <a:pt x="653211" y="67830"/>
                </a:lnTo>
                <a:lnTo>
                  <a:pt x="651281" y="69100"/>
                </a:lnTo>
                <a:lnTo>
                  <a:pt x="655485" y="69100"/>
                </a:lnTo>
                <a:lnTo>
                  <a:pt x="657250" y="71640"/>
                </a:lnTo>
                <a:lnTo>
                  <a:pt x="653580" y="72910"/>
                </a:lnTo>
                <a:lnTo>
                  <a:pt x="652360" y="72910"/>
                </a:lnTo>
                <a:lnTo>
                  <a:pt x="662597" y="74180"/>
                </a:lnTo>
                <a:lnTo>
                  <a:pt x="661962" y="70370"/>
                </a:lnTo>
                <a:lnTo>
                  <a:pt x="661581" y="68072"/>
                </a:lnTo>
                <a:lnTo>
                  <a:pt x="658431" y="70370"/>
                </a:lnTo>
                <a:lnTo>
                  <a:pt x="657440" y="64020"/>
                </a:lnTo>
                <a:lnTo>
                  <a:pt x="663130" y="51320"/>
                </a:lnTo>
                <a:lnTo>
                  <a:pt x="670356" y="51320"/>
                </a:lnTo>
                <a:lnTo>
                  <a:pt x="672426" y="53860"/>
                </a:lnTo>
                <a:lnTo>
                  <a:pt x="670166" y="62750"/>
                </a:lnTo>
                <a:lnTo>
                  <a:pt x="670521" y="65290"/>
                </a:lnTo>
                <a:lnTo>
                  <a:pt x="671233" y="62750"/>
                </a:lnTo>
                <a:lnTo>
                  <a:pt x="676922" y="60210"/>
                </a:lnTo>
                <a:lnTo>
                  <a:pt x="677748" y="61480"/>
                </a:lnTo>
                <a:lnTo>
                  <a:pt x="675043" y="65290"/>
                </a:lnTo>
                <a:lnTo>
                  <a:pt x="679348" y="66560"/>
                </a:lnTo>
                <a:lnTo>
                  <a:pt x="680173" y="60210"/>
                </a:lnTo>
                <a:lnTo>
                  <a:pt x="680669" y="56400"/>
                </a:lnTo>
                <a:lnTo>
                  <a:pt x="686168" y="61480"/>
                </a:lnTo>
                <a:lnTo>
                  <a:pt x="687870" y="61480"/>
                </a:lnTo>
                <a:lnTo>
                  <a:pt x="692124" y="69100"/>
                </a:lnTo>
                <a:lnTo>
                  <a:pt x="691959" y="65290"/>
                </a:lnTo>
                <a:lnTo>
                  <a:pt x="689406" y="57670"/>
                </a:lnTo>
                <a:lnTo>
                  <a:pt x="689152" y="56400"/>
                </a:lnTo>
                <a:lnTo>
                  <a:pt x="688136" y="51320"/>
                </a:lnTo>
                <a:lnTo>
                  <a:pt x="687374" y="47510"/>
                </a:lnTo>
                <a:lnTo>
                  <a:pt x="686219" y="38620"/>
                </a:lnTo>
                <a:lnTo>
                  <a:pt x="686308" y="31000"/>
                </a:lnTo>
                <a:lnTo>
                  <a:pt x="686930" y="32270"/>
                </a:lnTo>
                <a:lnTo>
                  <a:pt x="695680" y="37350"/>
                </a:lnTo>
                <a:lnTo>
                  <a:pt x="698004" y="39890"/>
                </a:lnTo>
                <a:lnTo>
                  <a:pt x="701421" y="44970"/>
                </a:lnTo>
                <a:lnTo>
                  <a:pt x="695680" y="53860"/>
                </a:lnTo>
                <a:lnTo>
                  <a:pt x="698576" y="58940"/>
                </a:lnTo>
                <a:lnTo>
                  <a:pt x="698449" y="56400"/>
                </a:lnTo>
                <a:lnTo>
                  <a:pt x="699681" y="53860"/>
                </a:lnTo>
                <a:lnTo>
                  <a:pt x="700214" y="53860"/>
                </a:lnTo>
                <a:lnTo>
                  <a:pt x="702119" y="55130"/>
                </a:lnTo>
                <a:lnTo>
                  <a:pt x="700176" y="58940"/>
                </a:lnTo>
                <a:lnTo>
                  <a:pt x="703846" y="57670"/>
                </a:lnTo>
                <a:lnTo>
                  <a:pt x="703719" y="53860"/>
                </a:lnTo>
                <a:lnTo>
                  <a:pt x="703630" y="51320"/>
                </a:lnTo>
                <a:lnTo>
                  <a:pt x="705065" y="52476"/>
                </a:lnTo>
                <a:lnTo>
                  <a:pt x="706615" y="51320"/>
                </a:lnTo>
                <a:lnTo>
                  <a:pt x="708342" y="50050"/>
                </a:lnTo>
                <a:lnTo>
                  <a:pt x="708977" y="52590"/>
                </a:lnTo>
                <a:lnTo>
                  <a:pt x="713232" y="52590"/>
                </a:lnTo>
                <a:lnTo>
                  <a:pt x="711962" y="50050"/>
                </a:lnTo>
                <a:lnTo>
                  <a:pt x="711327" y="48780"/>
                </a:lnTo>
                <a:lnTo>
                  <a:pt x="715213" y="37350"/>
                </a:lnTo>
                <a:lnTo>
                  <a:pt x="718591" y="36080"/>
                </a:lnTo>
                <a:lnTo>
                  <a:pt x="718591" y="37350"/>
                </a:lnTo>
                <a:lnTo>
                  <a:pt x="719696" y="38620"/>
                </a:lnTo>
                <a:lnTo>
                  <a:pt x="720242" y="39890"/>
                </a:lnTo>
                <a:lnTo>
                  <a:pt x="727798" y="39890"/>
                </a:lnTo>
                <a:lnTo>
                  <a:pt x="732218" y="42430"/>
                </a:lnTo>
                <a:lnTo>
                  <a:pt x="739178" y="41160"/>
                </a:lnTo>
                <a:lnTo>
                  <a:pt x="740029" y="42430"/>
                </a:lnTo>
                <a:lnTo>
                  <a:pt x="743204" y="43548"/>
                </a:lnTo>
                <a:lnTo>
                  <a:pt x="742848" y="41160"/>
                </a:lnTo>
                <a:lnTo>
                  <a:pt x="742099" y="36080"/>
                </a:lnTo>
                <a:lnTo>
                  <a:pt x="746264" y="27190"/>
                </a:lnTo>
                <a:lnTo>
                  <a:pt x="752995" y="23380"/>
                </a:lnTo>
                <a:lnTo>
                  <a:pt x="758482" y="20840"/>
                </a:lnTo>
                <a:lnTo>
                  <a:pt x="756246" y="27190"/>
                </a:lnTo>
                <a:lnTo>
                  <a:pt x="757072" y="25920"/>
                </a:lnTo>
                <a:lnTo>
                  <a:pt x="763016" y="24650"/>
                </a:lnTo>
                <a:lnTo>
                  <a:pt x="765302" y="20840"/>
                </a:lnTo>
                <a:lnTo>
                  <a:pt x="766064" y="19570"/>
                </a:lnTo>
                <a:lnTo>
                  <a:pt x="767943" y="17030"/>
                </a:lnTo>
                <a:lnTo>
                  <a:pt x="768883" y="15760"/>
                </a:lnTo>
                <a:lnTo>
                  <a:pt x="774166" y="15760"/>
                </a:lnTo>
                <a:lnTo>
                  <a:pt x="778471" y="20840"/>
                </a:lnTo>
                <a:lnTo>
                  <a:pt x="775766" y="25920"/>
                </a:lnTo>
                <a:lnTo>
                  <a:pt x="777087" y="28460"/>
                </a:lnTo>
                <a:lnTo>
                  <a:pt x="772642" y="31000"/>
                </a:lnTo>
                <a:lnTo>
                  <a:pt x="769391" y="27190"/>
                </a:lnTo>
                <a:lnTo>
                  <a:pt x="766216" y="27190"/>
                </a:lnTo>
                <a:lnTo>
                  <a:pt x="770496" y="29730"/>
                </a:lnTo>
                <a:lnTo>
                  <a:pt x="769226" y="31000"/>
                </a:lnTo>
                <a:lnTo>
                  <a:pt x="766927" y="32981"/>
                </a:lnTo>
                <a:lnTo>
                  <a:pt x="768921" y="33540"/>
                </a:lnTo>
                <a:lnTo>
                  <a:pt x="776084" y="32270"/>
                </a:lnTo>
                <a:lnTo>
                  <a:pt x="791794" y="32270"/>
                </a:lnTo>
                <a:lnTo>
                  <a:pt x="793038" y="31000"/>
                </a:lnTo>
                <a:lnTo>
                  <a:pt x="795375" y="28460"/>
                </a:lnTo>
                <a:lnTo>
                  <a:pt x="793864" y="27190"/>
                </a:lnTo>
                <a:lnTo>
                  <a:pt x="791298" y="28460"/>
                </a:lnTo>
                <a:lnTo>
                  <a:pt x="788314" y="24650"/>
                </a:lnTo>
                <a:lnTo>
                  <a:pt x="795515" y="22110"/>
                </a:lnTo>
                <a:lnTo>
                  <a:pt x="791908" y="20840"/>
                </a:lnTo>
                <a:lnTo>
                  <a:pt x="795070" y="17030"/>
                </a:lnTo>
                <a:lnTo>
                  <a:pt x="798449" y="11950"/>
                </a:lnTo>
                <a:lnTo>
                  <a:pt x="803770" y="14490"/>
                </a:lnTo>
                <a:lnTo>
                  <a:pt x="805065" y="18262"/>
                </a:lnTo>
                <a:lnTo>
                  <a:pt x="803986" y="17856"/>
                </a:lnTo>
                <a:lnTo>
                  <a:pt x="809320" y="24650"/>
                </a:lnTo>
                <a:lnTo>
                  <a:pt x="810183" y="19570"/>
                </a:lnTo>
                <a:lnTo>
                  <a:pt x="810615" y="17030"/>
                </a:lnTo>
                <a:lnTo>
                  <a:pt x="806551" y="13220"/>
                </a:lnTo>
                <a:lnTo>
                  <a:pt x="808139" y="11950"/>
                </a:lnTo>
                <a:lnTo>
                  <a:pt x="809726" y="10680"/>
                </a:lnTo>
                <a:lnTo>
                  <a:pt x="810463" y="9410"/>
                </a:lnTo>
                <a:lnTo>
                  <a:pt x="813396" y="4330"/>
                </a:lnTo>
                <a:lnTo>
                  <a:pt x="816927" y="5283"/>
                </a:lnTo>
                <a:close/>
              </a:path>
              <a:path extrusionOk="0" h="161925" w="820419">
                <a:moveTo>
                  <a:pt x="817181" y="5600"/>
                </a:moveTo>
                <a:lnTo>
                  <a:pt x="817079" y="5321"/>
                </a:lnTo>
                <a:lnTo>
                  <a:pt x="816927" y="5283"/>
                </a:lnTo>
                <a:lnTo>
                  <a:pt x="817181" y="5600"/>
                </a:lnTo>
                <a:close/>
              </a:path>
              <a:path extrusionOk="0" h="161925" w="820419">
                <a:moveTo>
                  <a:pt x="817232" y="15506"/>
                </a:moveTo>
                <a:lnTo>
                  <a:pt x="817092" y="15532"/>
                </a:lnTo>
                <a:lnTo>
                  <a:pt x="816813" y="15557"/>
                </a:lnTo>
                <a:lnTo>
                  <a:pt x="816825" y="10274"/>
                </a:lnTo>
                <a:lnTo>
                  <a:pt x="812101" y="14376"/>
                </a:lnTo>
                <a:lnTo>
                  <a:pt x="812876" y="18021"/>
                </a:lnTo>
                <a:lnTo>
                  <a:pt x="814895" y="16497"/>
                </a:lnTo>
                <a:lnTo>
                  <a:pt x="817232" y="15506"/>
                </a:lnTo>
                <a:close/>
              </a:path>
              <a:path extrusionOk="0" h="161925" w="820419">
                <a:moveTo>
                  <a:pt x="818121" y="5600"/>
                </a:moveTo>
                <a:lnTo>
                  <a:pt x="815352" y="520"/>
                </a:lnTo>
                <a:lnTo>
                  <a:pt x="817079" y="5321"/>
                </a:lnTo>
                <a:lnTo>
                  <a:pt x="818121" y="5600"/>
                </a:lnTo>
                <a:close/>
              </a:path>
              <a:path extrusionOk="0" h="161925" w="820419">
                <a:moveTo>
                  <a:pt x="820026" y="12814"/>
                </a:moveTo>
                <a:lnTo>
                  <a:pt x="819048" y="14617"/>
                </a:lnTo>
                <a:lnTo>
                  <a:pt x="817791" y="15303"/>
                </a:lnTo>
                <a:lnTo>
                  <a:pt x="818502" y="15036"/>
                </a:lnTo>
                <a:lnTo>
                  <a:pt x="819277" y="14846"/>
                </a:lnTo>
                <a:lnTo>
                  <a:pt x="820026" y="14922"/>
                </a:lnTo>
                <a:lnTo>
                  <a:pt x="820026" y="128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1" name="Google Shape;2881;g2b5c250f245_0_0"/>
          <p:cNvSpPr/>
          <p:nvPr/>
        </p:nvSpPr>
        <p:spPr>
          <a:xfrm>
            <a:off x="11758505" y="6415574"/>
            <a:ext cx="52983" cy="114443"/>
          </a:xfrm>
          <a:custGeom>
            <a:rect b="b" l="l" r="r" t="t"/>
            <a:pathLst>
              <a:path extrusionOk="0" h="171450" w="79375">
                <a:moveTo>
                  <a:pt x="3365" y="139877"/>
                </a:moveTo>
                <a:lnTo>
                  <a:pt x="1130" y="134543"/>
                </a:lnTo>
                <a:lnTo>
                  <a:pt x="2044" y="138861"/>
                </a:lnTo>
                <a:lnTo>
                  <a:pt x="3365" y="139877"/>
                </a:lnTo>
                <a:close/>
              </a:path>
              <a:path extrusionOk="0" h="171450" w="79375">
                <a:moveTo>
                  <a:pt x="4686" y="168160"/>
                </a:moveTo>
                <a:lnTo>
                  <a:pt x="0" y="168376"/>
                </a:lnTo>
                <a:lnTo>
                  <a:pt x="990" y="168579"/>
                </a:lnTo>
                <a:lnTo>
                  <a:pt x="88" y="170103"/>
                </a:lnTo>
                <a:lnTo>
                  <a:pt x="4000" y="170649"/>
                </a:lnTo>
                <a:lnTo>
                  <a:pt x="4559" y="171094"/>
                </a:lnTo>
                <a:lnTo>
                  <a:pt x="4686" y="168160"/>
                </a:lnTo>
                <a:close/>
              </a:path>
              <a:path extrusionOk="0" h="171450" w="79375">
                <a:moveTo>
                  <a:pt x="8369" y="110604"/>
                </a:moveTo>
                <a:lnTo>
                  <a:pt x="6400" y="109969"/>
                </a:lnTo>
                <a:lnTo>
                  <a:pt x="3505" y="111823"/>
                </a:lnTo>
                <a:lnTo>
                  <a:pt x="4559" y="114922"/>
                </a:lnTo>
                <a:lnTo>
                  <a:pt x="4051" y="113372"/>
                </a:lnTo>
                <a:lnTo>
                  <a:pt x="8369" y="110604"/>
                </a:lnTo>
                <a:close/>
              </a:path>
              <a:path extrusionOk="0" h="171450" w="79375">
                <a:moveTo>
                  <a:pt x="8940" y="125260"/>
                </a:moveTo>
                <a:lnTo>
                  <a:pt x="8915" y="123532"/>
                </a:lnTo>
                <a:lnTo>
                  <a:pt x="5130" y="126784"/>
                </a:lnTo>
                <a:lnTo>
                  <a:pt x="3416" y="126974"/>
                </a:lnTo>
                <a:lnTo>
                  <a:pt x="7556" y="130924"/>
                </a:lnTo>
                <a:lnTo>
                  <a:pt x="8940" y="125260"/>
                </a:lnTo>
                <a:close/>
              </a:path>
              <a:path extrusionOk="0" h="171450" w="79375">
                <a:moveTo>
                  <a:pt x="9194" y="123291"/>
                </a:moveTo>
                <a:lnTo>
                  <a:pt x="8902" y="122605"/>
                </a:lnTo>
                <a:lnTo>
                  <a:pt x="8915" y="123532"/>
                </a:lnTo>
                <a:lnTo>
                  <a:pt x="9194" y="123291"/>
                </a:lnTo>
                <a:close/>
              </a:path>
              <a:path extrusionOk="0" h="171450" w="79375">
                <a:moveTo>
                  <a:pt x="12115" y="113919"/>
                </a:moveTo>
                <a:lnTo>
                  <a:pt x="5029" y="113703"/>
                </a:lnTo>
                <a:lnTo>
                  <a:pt x="8902" y="122605"/>
                </a:lnTo>
                <a:lnTo>
                  <a:pt x="8826" y="116992"/>
                </a:lnTo>
                <a:lnTo>
                  <a:pt x="12115" y="113919"/>
                </a:lnTo>
                <a:close/>
              </a:path>
              <a:path extrusionOk="0" h="171450" w="79375">
                <a:moveTo>
                  <a:pt x="22136" y="65963"/>
                </a:moveTo>
                <a:lnTo>
                  <a:pt x="21945" y="65265"/>
                </a:lnTo>
                <a:lnTo>
                  <a:pt x="21767" y="64909"/>
                </a:lnTo>
                <a:lnTo>
                  <a:pt x="21196" y="65798"/>
                </a:lnTo>
                <a:lnTo>
                  <a:pt x="21628" y="65709"/>
                </a:lnTo>
                <a:lnTo>
                  <a:pt x="21856" y="65849"/>
                </a:lnTo>
                <a:lnTo>
                  <a:pt x="22136" y="65963"/>
                </a:lnTo>
                <a:close/>
              </a:path>
              <a:path extrusionOk="0" h="171450" w="79375">
                <a:moveTo>
                  <a:pt x="25971" y="95948"/>
                </a:moveTo>
                <a:lnTo>
                  <a:pt x="25527" y="93522"/>
                </a:lnTo>
                <a:lnTo>
                  <a:pt x="25361" y="91198"/>
                </a:lnTo>
                <a:lnTo>
                  <a:pt x="24917" y="86499"/>
                </a:lnTo>
                <a:lnTo>
                  <a:pt x="24371" y="87693"/>
                </a:lnTo>
                <a:lnTo>
                  <a:pt x="24752" y="89738"/>
                </a:lnTo>
                <a:lnTo>
                  <a:pt x="25438" y="93827"/>
                </a:lnTo>
                <a:lnTo>
                  <a:pt x="25971" y="95948"/>
                </a:lnTo>
                <a:close/>
              </a:path>
              <a:path extrusionOk="0" h="171450" w="79375">
                <a:moveTo>
                  <a:pt x="28968" y="99796"/>
                </a:moveTo>
                <a:lnTo>
                  <a:pt x="26847" y="101066"/>
                </a:lnTo>
                <a:lnTo>
                  <a:pt x="24942" y="103174"/>
                </a:lnTo>
                <a:lnTo>
                  <a:pt x="24345" y="98806"/>
                </a:lnTo>
                <a:lnTo>
                  <a:pt x="22352" y="105689"/>
                </a:lnTo>
                <a:lnTo>
                  <a:pt x="27012" y="106603"/>
                </a:lnTo>
                <a:lnTo>
                  <a:pt x="28968" y="99796"/>
                </a:lnTo>
                <a:close/>
              </a:path>
              <a:path extrusionOk="0" h="171450" w="79375">
                <a:moveTo>
                  <a:pt x="30022" y="102920"/>
                </a:moveTo>
                <a:lnTo>
                  <a:pt x="28143" y="106349"/>
                </a:lnTo>
                <a:lnTo>
                  <a:pt x="29324" y="106464"/>
                </a:lnTo>
                <a:lnTo>
                  <a:pt x="30022" y="102920"/>
                </a:lnTo>
                <a:close/>
              </a:path>
              <a:path extrusionOk="0" h="171450" w="79375">
                <a:moveTo>
                  <a:pt x="30772" y="98107"/>
                </a:moveTo>
                <a:lnTo>
                  <a:pt x="30657" y="95567"/>
                </a:lnTo>
                <a:lnTo>
                  <a:pt x="30657" y="93599"/>
                </a:lnTo>
                <a:lnTo>
                  <a:pt x="29451" y="93599"/>
                </a:lnTo>
                <a:lnTo>
                  <a:pt x="27482" y="92722"/>
                </a:lnTo>
                <a:lnTo>
                  <a:pt x="30467" y="95567"/>
                </a:lnTo>
                <a:lnTo>
                  <a:pt x="28841" y="94411"/>
                </a:lnTo>
                <a:lnTo>
                  <a:pt x="30187" y="95973"/>
                </a:lnTo>
                <a:lnTo>
                  <a:pt x="30772" y="98107"/>
                </a:lnTo>
                <a:close/>
              </a:path>
              <a:path extrusionOk="0" h="171450" w="79375">
                <a:moveTo>
                  <a:pt x="30822" y="106603"/>
                </a:moveTo>
                <a:lnTo>
                  <a:pt x="29324" y="106464"/>
                </a:lnTo>
                <a:lnTo>
                  <a:pt x="28778" y="109283"/>
                </a:lnTo>
                <a:lnTo>
                  <a:pt x="29171" y="109105"/>
                </a:lnTo>
                <a:lnTo>
                  <a:pt x="29616" y="109004"/>
                </a:lnTo>
                <a:lnTo>
                  <a:pt x="29806" y="108470"/>
                </a:lnTo>
                <a:lnTo>
                  <a:pt x="30111" y="107759"/>
                </a:lnTo>
                <a:lnTo>
                  <a:pt x="30822" y="106603"/>
                </a:lnTo>
                <a:close/>
              </a:path>
              <a:path extrusionOk="0" h="171450" w="79375">
                <a:moveTo>
                  <a:pt x="31813" y="93218"/>
                </a:moveTo>
                <a:lnTo>
                  <a:pt x="30657" y="91452"/>
                </a:lnTo>
                <a:lnTo>
                  <a:pt x="30657" y="93599"/>
                </a:lnTo>
                <a:lnTo>
                  <a:pt x="31381" y="93548"/>
                </a:lnTo>
                <a:lnTo>
                  <a:pt x="31813" y="93218"/>
                </a:lnTo>
                <a:close/>
              </a:path>
              <a:path extrusionOk="0" h="171450" w="79375">
                <a:moveTo>
                  <a:pt x="31927" y="70929"/>
                </a:moveTo>
                <a:lnTo>
                  <a:pt x="26682" y="73774"/>
                </a:lnTo>
                <a:lnTo>
                  <a:pt x="28282" y="76542"/>
                </a:lnTo>
                <a:lnTo>
                  <a:pt x="31267" y="74942"/>
                </a:lnTo>
                <a:lnTo>
                  <a:pt x="31686" y="76492"/>
                </a:lnTo>
                <a:lnTo>
                  <a:pt x="31927" y="70929"/>
                </a:lnTo>
                <a:close/>
              </a:path>
              <a:path extrusionOk="0" h="171450" w="79375">
                <a:moveTo>
                  <a:pt x="32308" y="108229"/>
                </a:moveTo>
                <a:lnTo>
                  <a:pt x="29616" y="109004"/>
                </a:lnTo>
                <a:lnTo>
                  <a:pt x="28676" y="111607"/>
                </a:lnTo>
                <a:lnTo>
                  <a:pt x="32308" y="108229"/>
                </a:lnTo>
                <a:close/>
              </a:path>
              <a:path extrusionOk="0" h="171450" w="79375">
                <a:moveTo>
                  <a:pt x="33616" y="64147"/>
                </a:moveTo>
                <a:lnTo>
                  <a:pt x="31864" y="63766"/>
                </a:lnTo>
                <a:lnTo>
                  <a:pt x="29108" y="63334"/>
                </a:lnTo>
                <a:lnTo>
                  <a:pt x="24942" y="63766"/>
                </a:lnTo>
                <a:lnTo>
                  <a:pt x="25146" y="64554"/>
                </a:lnTo>
                <a:lnTo>
                  <a:pt x="26327" y="65760"/>
                </a:lnTo>
                <a:lnTo>
                  <a:pt x="25031" y="67373"/>
                </a:lnTo>
                <a:lnTo>
                  <a:pt x="23152" y="68389"/>
                </a:lnTo>
                <a:lnTo>
                  <a:pt x="23342" y="66484"/>
                </a:lnTo>
                <a:lnTo>
                  <a:pt x="22136" y="65963"/>
                </a:lnTo>
                <a:lnTo>
                  <a:pt x="22453" y="67373"/>
                </a:lnTo>
                <a:lnTo>
                  <a:pt x="22555" y="68580"/>
                </a:lnTo>
                <a:lnTo>
                  <a:pt x="22707" y="71094"/>
                </a:lnTo>
                <a:lnTo>
                  <a:pt x="26187" y="68580"/>
                </a:lnTo>
                <a:lnTo>
                  <a:pt x="26136" y="68389"/>
                </a:lnTo>
                <a:lnTo>
                  <a:pt x="25971" y="67779"/>
                </a:lnTo>
                <a:lnTo>
                  <a:pt x="28778" y="65328"/>
                </a:lnTo>
                <a:lnTo>
                  <a:pt x="33616" y="64147"/>
                </a:lnTo>
                <a:close/>
              </a:path>
              <a:path extrusionOk="0" h="171450" w="79375">
                <a:moveTo>
                  <a:pt x="35382" y="64541"/>
                </a:moveTo>
                <a:lnTo>
                  <a:pt x="35179" y="63766"/>
                </a:lnTo>
                <a:lnTo>
                  <a:pt x="33616" y="64147"/>
                </a:lnTo>
                <a:lnTo>
                  <a:pt x="35382" y="64541"/>
                </a:lnTo>
                <a:close/>
              </a:path>
              <a:path extrusionOk="0" h="171450" w="79375">
                <a:moveTo>
                  <a:pt x="38277" y="95783"/>
                </a:moveTo>
                <a:lnTo>
                  <a:pt x="36639" y="95808"/>
                </a:lnTo>
                <a:lnTo>
                  <a:pt x="33388" y="96647"/>
                </a:lnTo>
                <a:lnTo>
                  <a:pt x="33997" y="100977"/>
                </a:lnTo>
                <a:lnTo>
                  <a:pt x="35674" y="100901"/>
                </a:lnTo>
                <a:lnTo>
                  <a:pt x="37249" y="98082"/>
                </a:lnTo>
                <a:lnTo>
                  <a:pt x="37757" y="99656"/>
                </a:lnTo>
                <a:lnTo>
                  <a:pt x="38277" y="95783"/>
                </a:lnTo>
                <a:close/>
              </a:path>
              <a:path extrusionOk="0" h="171450" w="79375">
                <a:moveTo>
                  <a:pt x="39712" y="71348"/>
                </a:moveTo>
                <a:lnTo>
                  <a:pt x="39433" y="65900"/>
                </a:lnTo>
                <a:lnTo>
                  <a:pt x="36639" y="69354"/>
                </a:lnTo>
                <a:lnTo>
                  <a:pt x="37604" y="69748"/>
                </a:lnTo>
                <a:lnTo>
                  <a:pt x="39293" y="69773"/>
                </a:lnTo>
                <a:lnTo>
                  <a:pt x="39712" y="71348"/>
                </a:lnTo>
                <a:close/>
              </a:path>
              <a:path extrusionOk="0" h="171450" w="79375">
                <a:moveTo>
                  <a:pt x="40474" y="64604"/>
                </a:moveTo>
                <a:lnTo>
                  <a:pt x="39319" y="63385"/>
                </a:lnTo>
                <a:lnTo>
                  <a:pt x="39433" y="65900"/>
                </a:lnTo>
                <a:lnTo>
                  <a:pt x="40474" y="64604"/>
                </a:lnTo>
                <a:close/>
              </a:path>
              <a:path extrusionOk="0" h="171450" w="79375">
                <a:moveTo>
                  <a:pt x="41338" y="76682"/>
                </a:moveTo>
                <a:lnTo>
                  <a:pt x="41084" y="71958"/>
                </a:lnTo>
                <a:lnTo>
                  <a:pt x="39154" y="75057"/>
                </a:lnTo>
                <a:lnTo>
                  <a:pt x="39852" y="76187"/>
                </a:lnTo>
                <a:lnTo>
                  <a:pt x="41338" y="76682"/>
                </a:lnTo>
                <a:close/>
              </a:path>
              <a:path extrusionOk="0" h="171450" w="79375">
                <a:moveTo>
                  <a:pt x="43154" y="42786"/>
                </a:moveTo>
                <a:lnTo>
                  <a:pt x="38277" y="44170"/>
                </a:lnTo>
                <a:lnTo>
                  <a:pt x="40182" y="45034"/>
                </a:lnTo>
                <a:lnTo>
                  <a:pt x="37388" y="48133"/>
                </a:lnTo>
                <a:lnTo>
                  <a:pt x="40043" y="48628"/>
                </a:lnTo>
                <a:lnTo>
                  <a:pt x="41173" y="49847"/>
                </a:lnTo>
                <a:lnTo>
                  <a:pt x="43154" y="42786"/>
                </a:lnTo>
                <a:close/>
              </a:path>
              <a:path extrusionOk="0" h="171450" w="79375">
                <a:moveTo>
                  <a:pt x="44894" y="66090"/>
                </a:moveTo>
                <a:lnTo>
                  <a:pt x="44488" y="66040"/>
                </a:lnTo>
                <a:lnTo>
                  <a:pt x="44323" y="66065"/>
                </a:lnTo>
                <a:lnTo>
                  <a:pt x="44678" y="66433"/>
                </a:lnTo>
                <a:lnTo>
                  <a:pt x="44894" y="66090"/>
                </a:lnTo>
                <a:close/>
              </a:path>
              <a:path extrusionOk="0" h="171450" w="79375">
                <a:moveTo>
                  <a:pt x="44996" y="77114"/>
                </a:moveTo>
                <a:lnTo>
                  <a:pt x="43053" y="77266"/>
                </a:lnTo>
                <a:lnTo>
                  <a:pt x="41338" y="76682"/>
                </a:lnTo>
                <a:lnTo>
                  <a:pt x="41529" y="79857"/>
                </a:lnTo>
                <a:lnTo>
                  <a:pt x="43014" y="79032"/>
                </a:lnTo>
                <a:lnTo>
                  <a:pt x="44996" y="77114"/>
                </a:lnTo>
                <a:close/>
              </a:path>
              <a:path extrusionOk="0" h="171450" w="79375">
                <a:moveTo>
                  <a:pt x="46939" y="77901"/>
                </a:moveTo>
                <a:lnTo>
                  <a:pt x="45808" y="77038"/>
                </a:lnTo>
                <a:lnTo>
                  <a:pt x="45008" y="77114"/>
                </a:lnTo>
                <a:lnTo>
                  <a:pt x="46939" y="77901"/>
                </a:lnTo>
                <a:close/>
              </a:path>
              <a:path extrusionOk="0" h="171450" w="79375">
                <a:moveTo>
                  <a:pt x="47485" y="61722"/>
                </a:moveTo>
                <a:lnTo>
                  <a:pt x="47218" y="62090"/>
                </a:lnTo>
                <a:lnTo>
                  <a:pt x="46659" y="62979"/>
                </a:lnTo>
                <a:lnTo>
                  <a:pt x="45554" y="64681"/>
                </a:lnTo>
                <a:lnTo>
                  <a:pt x="45694" y="64706"/>
                </a:lnTo>
                <a:lnTo>
                  <a:pt x="47193" y="62166"/>
                </a:lnTo>
                <a:lnTo>
                  <a:pt x="47485" y="61722"/>
                </a:lnTo>
                <a:close/>
              </a:path>
              <a:path extrusionOk="0" h="171450" w="79375">
                <a:moveTo>
                  <a:pt x="49885" y="65151"/>
                </a:moveTo>
                <a:lnTo>
                  <a:pt x="45694" y="64706"/>
                </a:lnTo>
                <a:lnTo>
                  <a:pt x="45427" y="65125"/>
                </a:lnTo>
                <a:lnTo>
                  <a:pt x="44894" y="66090"/>
                </a:lnTo>
                <a:lnTo>
                  <a:pt x="45783" y="66205"/>
                </a:lnTo>
                <a:lnTo>
                  <a:pt x="48018" y="66725"/>
                </a:lnTo>
                <a:lnTo>
                  <a:pt x="49885" y="65151"/>
                </a:lnTo>
                <a:close/>
              </a:path>
              <a:path extrusionOk="0" h="171450" w="79375">
                <a:moveTo>
                  <a:pt x="50634" y="55841"/>
                </a:moveTo>
                <a:lnTo>
                  <a:pt x="50215" y="55918"/>
                </a:lnTo>
                <a:lnTo>
                  <a:pt x="49999" y="56032"/>
                </a:lnTo>
                <a:lnTo>
                  <a:pt x="50609" y="56311"/>
                </a:lnTo>
                <a:lnTo>
                  <a:pt x="50609" y="55981"/>
                </a:lnTo>
                <a:lnTo>
                  <a:pt x="50634" y="55841"/>
                </a:lnTo>
                <a:close/>
              </a:path>
              <a:path extrusionOk="0" h="171450" w="79375">
                <a:moveTo>
                  <a:pt x="51904" y="54737"/>
                </a:moveTo>
                <a:lnTo>
                  <a:pt x="51435" y="53606"/>
                </a:lnTo>
                <a:lnTo>
                  <a:pt x="51079" y="52527"/>
                </a:lnTo>
                <a:lnTo>
                  <a:pt x="50749" y="53657"/>
                </a:lnTo>
                <a:lnTo>
                  <a:pt x="50584" y="54787"/>
                </a:lnTo>
                <a:lnTo>
                  <a:pt x="50634" y="55841"/>
                </a:lnTo>
                <a:lnTo>
                  <a:pt x="50990" y="55791"/>
                </a:lnTo>
                <a:lnTo>
                  <a:pt x="51485" y="55791"/>
                </a:lnTo>
                <a:lnTo>
                  <a:pt x="51904" y="55841"/>
                </a:lnTo>
                <a:lnTo>
                  <a:pt x="51904" y="54737"/>
                </a:lnTo>
                <a:close/>
              </a:path>
              <a:path extrusionOk="0" h="171450" w="79375">
                <a:moveTo>
                  <a:pt x="52793" y="48348"/>
                </a:moveTo>
                <a:lnTo>
                  <a:pt x="52400" y="47929"/>
                </a:lnTo>
                <a:lnTo>
                  <a:pt x="52095" y="47713"/>
                </a:lnTo>
                <a:lnTo>
                  <a:pt x="51930" y="48323"/>
                </a:lnTo>
                <a:lnTo>
                  <a:pt x="50304" y="49568"/>
                </a:lnTo>
                <a:lnTo>
                  <a:pt x="50558" y="51003"/>
                </a:lnTo>
                <a:lnTo>
                  <a:pt x="51079" y="52527"/>
                </a:lnTo>
                <a:lnTo>
                  <a:pt x="51460" y="51117"/>
                </a:lnTo>
                <a:lnTo>
                  <a:pt x="51993" y="49707"/>
                </a:lnTo>
                <a:lnTo>
                  <a:pt x="52793" y="48348"/>
                </a:lnTo>
                <a:close/>
              </a:path>
              <a:path extrusionOk="0" h="171450" w="79375">
                <a:moveTo>
                  <a:pt x="52959" y="56057"/>
                </a:moveTo>
                <a:lnTo>
                  <a:pt x="52565" y="55918"/>
                </a:lnTo>
                <a:lnTo>
                  <a:pt x="51904" y="55841"/>
                </a:lnTo>
                <a:lnTo>
                  <a:pt x="51930" y="56057"/>
                </a:lnTo>
                <a:lnTo>
                  <a:pt x="52959" y="56057"/>
                </a:lnTo>
                <a:close/>
              </a:path>
              <a:path extrusionOk="0" h="171450" w="79375">
                <a:moveTo>
                  <a:pt x="54051" y="4813"/>
                </a:moveTo>
                <a:lnTo>
                  <a:pt x="53733" y="2616"/>
                </a:lnTo>
                <a:lnTo>
                  <a:pt x="52133" y="3289"/>
                </a:lnTo>
                <a:lnTo>
                  <a:pt x="54051" y="4813"/>
                </a:lnTo>
                <a:close/>
              </a:path>
              <a:path extrusionOk="0" h="171450" w="79375">
                <a:moveTo>
                  <a:pt x="54978" y="5549"/>
                </a:moveTo>
                <a:lnTo>
                  <a:pt x="54051" y="4813"/>
                </a:lnTo>
                <a:lnTo>
                  <a:pt x="54089" y="5080"/>
                </a:lnTo>
                <a:lnTo>
                  <a:pt x="54978" y="5549"/>
                </a:lnTo>
                <a:close/>
              </a:path>
              <a:path extrusionOk="0" h="171450" w="79375">
                <a:moveTo>
                  <a:pt x="55968" y="67868"/>
                </a:moveTo>
                <a:lnTo>
                  <a:pt x="53555" y="61887"/>
                </a:lnTo>
                <a:lnTo>
                  <a:pt x="54165" y="64274"/>
                </a:lnTo>
                <a:lnTo>
                  <a:pt x="55968" y="67868"/>
                </a:lnTo>
                <a:close/>
              </a:path>
              <a:path extrusionOk="0" h="171450" w="79375">
                <a:moveTo>
                  <a:pt x="57696" y="42481"/>
                </a:moveTo>
                <a:lnTo>
                  <a:pt x="55740" y="44208"/>
                </a:lnTo>
                <a:lnTo>
                  <a:pt x="54051" y="46240"/>
                </a:lnTo>
                <a:lnTo>
                  <a:pt x="52793" y="48348"/>
                </a:lnTo>
                <a:lnTo>
                  <a:pt x="53695" y="49237"/>
                </a:lnTo>
                <a:lnTo>
                  <a:pt x="55054" y="51282"/>
                </a:lnTo>
                <a:lnTo>
                  <a:pt x="56299" y="48933"/>
                </a:lnTo>
                <a:lnTo>
                  <a:pt x="55791" y="46443"/>
                </a:lnTo>
                <a:lnTo>
                  <a:pt x="56730" y="44615"/>
                </a:lnTo>
                <a:lnTo>
                  <a:pt x="57696" y="42481"/>
                </a:lnTo>
                <a:close/>
              </a:path>
              <a:path extrusionOk="0" h="171450" w="79375">
                <a:moveTo>
                  <a:pt x="58267" y="21310"/>
                </a:moveTo>
                <a:lnTo>
                  <a:pt x="57454" y="21031"/>
                </a:lnTo>
                <a:lnTo>
                  <a:pt x="57594" y="21869"/>
                </a:lnTo>
                <a:lnTo>
                  <a:pt x="58267" y="21310"/>
                </a:lnTo>
                <a:close/>
              </a:path>
              <a:path extrusionOk="0" h="171450" w="79375">
                <a:moveTo>
                  <a:pt x="59042" y="11963"/>
                </a:moveTo>
                <a:lnTo>
                  <a:pt x="58648" y="11480"/>
                </a:lnTo>
                <a:lnTo>
                  <a:pt x="58470" y="11912"/>
                </a:lnTo>
                <a:lnTo>
                  <a:pt x="59042" y="11963"/>
                </a:lnTo>
                <a:close/>
              </a:path>
              <a:path extrusionOk="0" h="171450" w="79375">
                <a:moveTo>
                  <a:pt x="62230" y="2628"/>
                </a:moveTo>
                <a:lnTo>
                  <a:pt x="55930" y="0"/>
                </a:lnTo>
                <a:lnTo>
                  <a:pt x="55016" y="5575"/>
                </a:lnTo>
                <a:lnTo>
                  <a:pt x="54914" y="11518"/>
                </a:lnTo>
                <a:lnTo>
                  <a:pt x="49364" y="13182"/>
                </a:lnTo>
                <a:lnTo>
                  <a:pt x="49479" y="18351"/>
                </a:lnTo>
                <a:lnTo>
                  <a:pt x="57454" y="21031"/>
                </a:lnTo>
                <a:lnTo>
                  <a:pt x="56756" y="16992"/>
                </a:lnTo>
                <a:lnTo>
                  <a:pt x="58280" y="11049"/>
                </a:lnTo>
                <a:lnTo>
                  <a:pt x="58648" y="11480"/>
                </a:lnTo>
                <a:lnTo>
                  <a:pt x="58826" y="11049"/>
                </a:lnTo>
                <a:lnTo>
                  <a:pt x="61048" y="5575"/>
                </a:lnTo>
                <a:lnTo>
                  <a:pt x="62230" y="2628"/>
                </a:lnTo>
                <a:close/>
              </a:path>
              <a:path extrusionOk="0" h="171450" w="79375">
                <a:moveTo>
                  <a:pt x="63601" y="31369"/>
                </a:moveTo>
                <a:lnTo>
                  <a:pt x="62230" y="32613"/>
                </a:lnTo>
                <a:lnTo>
                  <a:pt x="61175" y="34582"/>
                </a:lnTo>
                <a:lnTo>
                  <a:pt x="59524" y="38227"/>
                </a:lnTo>
                <a:lnTo>
                  <a:pt x="59372" y="38036"/>
                </a:lnTo>
                <a:lnTo>
                  <a:pt x="57721" y="36068"/>
                </a:lnTo>
                <a:lnTo>
                  <a:pt x="56934" y="35128"/>
                </a:lnTo>
                <a:lnTo>
                  <a:pt x="56896" y="34582"/>
                </a:lnTo>
                <a:lnTo>
                  <a:pt x="57594" y="30403"/>
                </a:lnTo>
                <a:lnTo>
                  <a:pt x="52565" y="30454"/>
                </a:lnTo>
                <a:lnTo>
                  <a:pt x="50088" y="35128"/>
                </a:lnTo>
                <a:lnTo>
                  <a:pt x="53505" y="35331"/>
                </a:lnTo>
                <a:lnTo>
                  <a:pt x="53390" y="38900"/>
                </a:lnTo>
                <a:lnTo>
                  <a:pt x="55041" y="36068"/>
                </a:lnTo>
                <a:lnTo>
                  <a:pt x="55651" y="37084"/>
                </a:lnTo>
                <a:lnTo>
                  <a:pt x="56565" y="38798"/>
                </a:lnTo>
                <a:lnTo>
                  <a:pt x="59105" y="38036"/>
                </a:lnTo>
                <a:lnTo>
                  <a:pt x="58851" y="39801"/>
                </a:lnTo>
                <a:lnTo>
                  <a:pt x="57696" y="42481"/>
                </a:lnTo>
                <a:lnTo>
                  <a:pt x="58864" y="41414"/>
                </a:lnTo>
                <a:lnTo>
                  <a:pt x="60134" y="40474"/>
                </a:lnTo>
                <a:lnTo>
                  <a:pt x="61302" y="39776"/>
                </a:lnTo>
                <a:lnTo>
                  <a:pt x="61455" y="39674"/>
                </a:lnTo>
                <a:lnTo>
                  <a:pt x="61150" y="39700"/>
                </a:lnTo>
                <a:lnTo>
                  <a:pt x="60490" y="39776"/>
                </a:lnTo>
                <a:lnTo>
                  <a:pt x="60159" y="39725"/>
                </a:lnTo>
                <a:lnTo>
                  <a:pt x="60604" y="39522"/>
                </a:lnTo>
                <a:lnTo>
                  <a:pt x="60629" y="39331"/>
                </a:lnTo>
                <a:lnTo>
                  <a:pt x="60185" y="39001"/>
                </a:lnTo>
                <a:lnTo>
                  <a:pt x="59550" y="38227"/>
                </a:lnTo>
                <a:lnTo>
                  <a:pt x="61506" y="36550"/>
                </a:lnTo>
                <a:lnTo>
                  <a:pt x="60731" y="38227"/>
                </a:lnTo>
                <a:lnTo>
                  <a:pt x="60845" y="39522"/>
                </a:lnTo>
                <a:lnTo>
                  <a:pt x="61099" y="39725"/>
                </a:lnTo>
                <a:lnTo>
                  <a:pt x="62077" y="36550"/>
                </a:lnTo>
                <a:lnTo>
                  <a:pt x="63601" y="31369"/>
                </a:lnTo>
                <a:close/>
              </a:path>
              <a:path extrusionOk="0" h="171450" w="79375">
                <a:moveTo>
                  <a:pt x="63639" y="12382"/>
                </a:moveTo>
                <a:lnTo>
                  <a:pt x="59042" y="11963"/>
                </a:lnTo>
                <a:lnTo>
                  <a:pt x="60464" y="13703"/>
                </a:lnTo>
                <a:lnTo>
                  <a:pt x="63639" y="12382"/>
                </a:lnTo>
                <a:close/>
              </a:path>
              <a:path extrusionOk="0" h="171450" w="79375">
                <a:moveTo>
                  <a:pt x="64135" y="47688"/>
                </a:moveTo>
                <a:lnTo>
                  <a:pt x="63969" y="46215"/>
                </a:lnTo>
                <a:lnTo>
                  <a:pt x="63296" y="44424"/>
                </a:lnTo>
                <a:lnTo>
                  <a:pt x="63271" y="45720"/>
                </a:lnTo>
                <a:lnTo>
                  <a:pt x="64046" y="49060"/>
                </a:lnTo>
                <a:lnTo>
                  <a:pt x="64135" y="47688"/>
                </a:lnTo>
                <a:close/>
              </a:path>
              <a:path extrusionOk="0" h="171450" w="79375">
                <a:moveTo>
                  <a:pt x="65506" y="55143"/>
                </a:moveTo>
                <a:lnTo>
                  <a:pt x="64731" y="51943"/>
                </a:lnTo>
                <a:lnTo>
                  <a:pt x="64046" y="49060"/>
                </a:lnTo>
                <a:lnTo>
                  <a:pt x="63881" y="51587"/>
                </a:lnTo>
                <a:lnTo>
                  <a:pt x="62369" y="53517"/>
                </a:lnTo>
                <a:lnTo>
                  <a:pt x="58864" y="55118"/>
                </a:lnTo>
                <a:lnTo>
                  <a:pt x="60325" y="57912"/>
                </a:lnTo>
                <a:lnTo>
                  <a:pt x="63995" y="55397"/>
                </a:lnTo>
                <a:lnTo>
                  <a:pt x="64516" y="57746"/>
                </a:lnTo>
                <a:lnTo>
                  <a:pt x="65506" y="55143"/>
                </a:lnTo>
                <a:close/>
              </a:path>
              <a:path extrusionOk="0" h="171450" w="79375">
                <a:moveTo>
                  <a:pt x="65697" y="38862"/>
                </a:moveTo>
                <a:lnTo>
                  <a:pt x="64985" y="38036"/>
                </a:lnTo>
                <a:lnTo>
                  <a:pt x="63792" y="38430"/>
                </a:lnTo>
                <a:lnTo>
                  <a:pt x="62611" y="39027"/>
                </a:lnTo>
                <a:lnTo>
                  <a:pt x="61455" y="39674"/>
                </a:lnTo>
                <a:lnTo>
                  <a:pt x="63030" y="39522"/>
                </a:lnTo>
                <a:lnTo>
                  <a:pt x="65697" y="38862"/>
                </a:lnTo>
                <a:close/>
              </a:path>
              <a:path extrusionOk="0" h="171450" w="79375">
                <a:moveTo>
                  <a:pt x="68656" y="22745"/>
                </a:moveTo>
                <a:lnTo>
                  <a:pt x="67386" y="21780"/>
                </a:lnTo>
                <a:lnTo>
                  <a:pt x="66141" y="21005"/>
                </a:lnTo>
                <a:lnTo>
                  <a:pt x="66776" y="16230"/>
                </a:lnTo>
                <a:lnTo>
                  <a:pt x="64135" y="16357"/>
                </a:lnTo>
                <a:lnTo>
                  <a:pt x="58267" y="21310"/>
                </a:lnTo>
                <a:lnTo>
                  <a:pt x="61125" y="22275"/>
                </a:lnTo>
                <a:lnTo>
                  <a:pt x="68656" y="22745"/>
                </a:lnTo>
                <a:close/>
              </a:path>
              <a:path extrusionOk="0" h="171450" w="79375">
                <a:moveTo>
                  <a:pt x="69481" y="22834"/>
                </a:moveTo>
                <a:lnTo>
                  <a:pt x="69202" y="22809"/>
                </a:lnTo>
                <a:lnTo>
                  <a:pt x="68935" y="22771"/>
                </a:lnTo>
                <a:lnTo>
                  <a:pt x="68656" y="22745"/>
                </a:lnTo>
                <a:lnTo>
                  <a:pt x="69202" y="23190"/>
                </a:lnTo>
                <a:lnTo>
                  <a:pt x="69481" y="22834"/>
                </a:lnTo>
                <a:close/>
              </a:path>
              <a:path extrusionOk="0" h="171450" w="79375">
                <a:moveTo>
                  <a:pt x="70942" y="25285"/>
                </a:moveTo>
                <a:lnTo>
                  <a:pt x="70116" y="24015"/>
                </a:lnTo>
                <a:lnTo>
                  <a:pt x="69202" y="23190"/>
                </a:lnTo>
                <a:lnTo>
                  <a:pt x="64274" y="30429"/>
                </a:lnTo>
                <a:lnTo>
                  <a:pt x="64135" y="29603"/>
                </a:lnTo>
                <a:lnTo>
                  <a:pt x="63601" y="31369"/>
                </a:lnTo>
                <a:lnTo>
                  <a:pt x="65176" y="29984"/>
                </a:lnTo>
                <a:lnTo>
                  <a:pt x="67170" y="29489"/>
                </a:lnTo>
                <a:lnTo>
                  <a:pt x="70942" y="28727"/>
                </a:lnTo>
                <a:lnTo>
                  <a:pt x="70942" y="25285"/>
                </a:lnTo>
                <a:close/>
              </a:path>
              <a:path extrusionOk="0" h="171450" w="79375">
                <a:moveTo>
                  <a:pt x="74612" y="26238"/>
                </a:moveTo>
                <a:lnTo>
                  <a:pt x="71882" y="19710"/>
                </a:lnTo>
                <a:lnTo>
                  <a:pt x="71602" y="23241"/>
                </a:lnTo>
                <a:lnTo>
                  <a:pt x="74612" y="26238"/>
                </a:lnTo>
                <a:close/>
              </a:path>
              <a:path extrusionOk="0" h="171450" w="79375">
                <a:moveTo>
                  <a:pt x="79146" y="17665"/>
                </a:moveTo>
                <a:lnTo>
                  <a:pt x="78638" y="14503"/>
                </a:lnTo>
                <a:lnTo>
                  <a:pt x="76276" y="15392"/>
                </a:lnTo>
                <a:lnTo>
                  <a:pt x="79146" y="176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2" name="Google Shape;2882;g2b5c250f245_0_0"/>
          <p:cNvSpPr/>
          <p:nvPr/>
        </p:nvSpPr>
        <p:spPr>
          <a:xfrm>
            <a:off x="12028996" y="6157197"/>
            <a:ext cx="9324" cy="8900"/>
          </a:xfrm>
          <a:custGeom>
            <a:rect b="b" l="l" r="r" t="t"/>
            <a:pathLst>
              <a:path extrusionOk="0" h="13334" w="13969">
                <a:moveTo>
                  <a:pt x="800" y="12966"/>
                </a:moveTo>
                <a:lnTo>
                  <a:pt x="774" y="11760"/>
                </a:lnTo>
                <a:lnTo>
                  <a:pt x="558" y="10985"/>
                </a:lnTo>
                <a:lnTo>
                  <a:pt x="0" y="11315"/>
                </a:lnTo>
                <a:lnTo>
                  <a:pt x="800" y="12966"/>
                </a:lnTo>
                <a:close/>
              </a:path>
              <a:path extrusionOk="0" h="13334" w="13969">
                <a:moveTo>
                  <a:pt x="13474" y="0"/>
                </a:moveTo>
                <a:lnTo>
                  <a:pt x="12865" y="863"/>
                </a:lnTo>
                <a:lnTo>
                  <a:pt x="12560" y="1549"/>
                </a:lnTo>
                <a:lnTo>
                  <a:pt x="12420" y="2108"/>
                </a:lnTo>
                <a:lnTo>
                  <a:pt x="1347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3" name="Google Shape;2883;g2b5c250f245_0_0"/>
          <p:cNvSpPr/>
          <p:nvPr/>
        </p:nvSpPr>
        <p:spPr>
          <a:xfrm>
            <a:off x="11905578" y="6308526"/>
            <a:ext cx="7205" cy="3390"/>
          </a:xfrm>
          <a:custGeom>
            <a:rect b="b" l="l" r="r" t="t"/>
            <a:pathLst>
              <a:path extrusionOk="0" h="5079" w="10794">
                <a:moveTo>
                  <a:pt x="10682" y="4886"/>
                </a:moveTo>
                <a:lnTo>
                  <a:pt x="4564" y="3476"/>
                </a:lnTo>
                <a:lnTo>
                  <a:pt x="0" y="3194"/>
                </a:lnTo>
                <a:lnTo>
                  <a:pt x="1600" y="2842"/>
                </a:lnTo>
                <a:lnTo>
                  <a:pt x="3058" y="2020"/>
                </a:lnTo>
                <a:lnTo>
                  <a:pt x="4070" y="0"/>
                </a:lnTo>
                <a:lnTo>
                  <a:pt x="7552" y="2208"/>
                </a:lnTo>
                <a:lnTo>
                  <a:pt x="10682" y="488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4" name="Google Shape;2884;g2b5c250f245_0_0"/>
          <p:cNvSpPr/>
          <p:nvPr/>
        </p:nvSpPr>
        <p:spPr>
          <a:xfrm>
            <a:off x="11966367" y="6218791"/>
            <a:ext cx="6358" cy="12716"/>
          </a:xfrm>
          <a:custGeom>
            <a:rect b="b" l="l" r="r" t="t"/>
            <a:pathLst>
              <a:path extrusionOk="0" h="19050" w="9525">
                <a:moveTo>
                  <a:pt x="4800" y="88"/>
                </a:moveTo>
                <a:lnTo>
                  <a:pt x="3530" y="0"/>
                </a:lnTo>
                <a:lnTo>
                  <a:pt x="1955" y="190"/>
                </a:lnTo>
                <a:lnTo>
                  <a:pt x="0" y="749"/>
                </a:lnTo>
                <a:lnTo>
                  <a:pt x="4800" y="88"/>
                </a:lnTo>
                <a:close/>
              </a:path>
              <a:path extrusionOk="0" h="19050" w="9525">
                <a:moveTo>
                  <a:pt x="8966" y="14795"/>
                </a:moveTo>
                <a:lnTo>
                  <a:pt x="7505" y="14439"/>
                </a:lnTo>
                <a:lnTo>
                  <a:pt x="8356" y="18694"/>
                </a:lnTo>
                <a:lnTo>
                  <a:pt x="8750" y="16179"/>
                </a:lnTo>
                <a:lnTo>
                  <a:pt x="8966" y="147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5" name="Google Shape;2885;g2b5c250f245_0_0"/>
          <p:cNvSpPr/>
          <p:nvPr/>
        </p:nvSpPr>
        <p:spPr>
          <a:xfrm>
            <a:off x="12078153" y="6119336"/>
            <a:ext cx="2543" cy="3390"/>
          </a:xfrm>
          <a:custGeom>
            <a:rect b="b" l="l" r="r" t="t"/>
            <a:pathLst>
              <a:path extrusionOk="0" h="5079" w="3809">
                <a:moveTo>
                  <a:pt x="3529" y="4745"/>
                </a:moveTo>
                <a:lnTo>
                  <a:pt x="2588" y="2960"/>
                </a:lnTo>
                <a:lnTo>
                  <a:pt x="0" y="2325"/>
                </a:lnTo>
                <a:lnTo>
                  <a:pt x="3129" y="0"/>
                </a:lnTo>
                <a:lnTo>
                  <a:pt x="3529" y="47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6" name="Google Shape;2886;g2b5c250f245_0_0"/>
          <p:cNvSpPr/>
          <p:nvPr/>
        </p:nvSpPr>
        <p:spPr>
          <a:xfrm>
            <a:off x="11844269" y="6372691"/>
            <a:ext cx="5510" cy="2543"/>
          </a:xfrm>
          <a:custGeom>
            <a:rect b="b" l="l" r="r" t="t"/>
            <a:pathLst>
              <a:path extrusionOk="0" h="3809" w="8255">
                <a:moveTo>
                  <a:pt x="2070" y="3500"/>
                </a:moveTo>
                <a:lnTo>
                  <a:pt x="0" y="751"/>
                </a:lnTo>
                <a:lnTo>
                  <a:pt x="4305" y="963"/>
                </a:lnTo>
                <a:lnTo>
                  <a:pt x="8070" y="0"/>
                </a:lnTo>
                <a:lnTo>
                  <a:pt x="6752" y="1268"/>
                </a:lnTo>
                <a:lnTo>
                  <a:pt x="4941" y="2466"/>
                </a:lnTo>
                <a:lnTo>
                  <a:pt x="2070" y="35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7" name="Google Shape;2887;g2b5c250f245_0_0"/>
          <p:cNvSpPr/>
          <p:nvPr/>
        </p:nvSpPr>
        <p:spPr>
          <a:xfrm>
            <a:off x="12050815" y="6181449"/>
            <a:ext cx="1272" cy="2119"/>
          </a:xfrm>
          <a:custGeom>
            <a:rect b="b" l="l" r="r" t="t"/>
            <a:pathLst>
              <a:path extrusionOk="0" h="3175" w="1905">
                <a:moveTo>
                  <a:pt x="823" y="3006"/>
                </a:moveTo>
                <a:lnTo>
                  <a:pt x="0" y="2419"/>
                </a:lnTo>
                <a:lnTo>
                  <a:pt x="141" y="1339"/>
                </a:lnTo>
                <a:lnTo>
                  <a:pt x="776" y="0"/>
                </a:lnTo>
                <a:lnTo>
                  <a:pt x="1341" y="681"/>
                </a:lnTo>
                <a:lnTo>
                  <a:pt x="1411" y="1667"/>
                </a:lnTo>
                <a:lnTo>
                  <a:pt x="823" y="30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8" name="Google Shape;2888;g2b5c250f245_0_0"/>
          <p:cNvSpPr/>
          <p:nvPr/>
        </p:nvSpPr>
        <p:spPr>
          <a:xfrm>
            <a:off x="11849649" y="6368807"/>
            <a:ext cx="3815" cy="4239"/>
          </a:xfrm>
          <a:custGeom>
            <a:rect b="b" l="l" r="r" t="t"/>
            <a:pathLst>
              <a:path extrusionOk="0" h="6350" w="5715">
                <a:moveTo>
                  <a:pt x="0" y="5826"/>
                </a:moveTo>
                <a:lnTo>
                  <a:pt x="1670" y="4181"/>
                </a:lnTo>
                <a:lnTo>
                  <a:pt x="2470" y="2349"/>
                </a:lnTo>
                <a:lnTo>
                  <a:pt x="3176" y="469"/>
                </a:lnTo>
                <a:lnTo>
                  <a:pt x="3717" y="305"/>
                </a:lnTo>
                <a:lnTo>
                  <a:pt x="4164" y="93"/>
                </a:lnTo>
                <a:lnTo>
                  <a:pt x="4752" y="0"/>
                </a:lnTo>
                <a:lnTo>
                  <a:pt x="5270" y="3758"/>
                </a:lnTo>
                <a:lnTo>
                  <a:pt x="2800" y="5121"/>
                </a:lnTo>
                <a:lnTo>
                  <a:pt x="0" y="582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89" name="Google Shape;2889;g2b5c250f245_0_0"/>
          <p:cNvSpPr/>
          <p:nvPr/>
        </p:nvSpPr>
        <p:spPr>
          <a:xfrm>
            <a:off x="11811075" y="6404186"/>
            <a:ext cx="13563" cy="3390"/>
          </a:xfrm>
          <a:custGeom>
            <a:rect b="b" l="l" r="r" t="t"/>
            <a:pathLst>
              <a:path extrusionOk="0" h="5079" w="20319">
                <a:moveTo>
                  <a:pt x="1016" y="1206"/>
                </a:moveTo>
                <a:lnTo>
                  <a:pt x="736" y="571"/>
                </a:lnTo>
                <a:lnTo>
                  <a:pt x="0" y="0"/>
                </a:lnTo>
                <a:lnTo>
                  <a:pt x="711" y="711"/>
                </a:lnTo>
                <a:lnTo>
                  <a:pt x="1016" y="1206"/>
                </a:lnTo>
                <a:close/>
              </a:path>
              <a:path extrusionOk="0" h="5079" w="20319">
                <a:moveTo>
                  <a:pt x="1155" y="1790"/>
                </a:moveTo>
                <a:lnTo>
                  <a:pt x="1066" y="1270"/>
                </a:lnTo>
                <a:lnTo>
                  <a:pt x="1155" y="1790"/>
                </a:lnTo>
                <a:close/>
              </a:path>
              <a:path extrusionOk="0" h="5079" w="20319">
                <a:moveTo>
                  <a:pt x="19748" y="3746"/>
                </a:moveTo>
                <a:lnTo>
                  <a:pt x="19583" y="3251"/>
                </a:lnTo>
                <a:lnTo>
                  <a:pt x="18618" y="4940"/>
                </a:lnTo>
                <a:lnTo>
                  <a:pt x="19748" y="37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90" name="Google Shape;2890;g2b5c250f245_0_0"/>
          <p:cNvSpPr/>
          <p:nvPr/>
        </p:nvSpPr>
        <p:spPr>
          <a:xfrm>
            <a:off x="11848111" y="6347977"/>
            <a:ext cx="847" cy="423"/>
          </a:xfrm>
          <a:custGeom>
            <a:rect b="b" l="l" r="r" t="t"/>
            <a:pathLst>
              <a:path extrusionOk="0" h="634" w="1269">
                <a:moveTo>
                  <a:pt x="870" y="187"/>
                </a:moveTo>
                <a:lnTo>
                  <a:pt x="188" y="23"/>
                </a:lnTo>
                <a:lnTo>
                  <a:pt x="0" y="0"/>
                </a:lnTo>
                <a:lnTo>
                  <a:pt x="988" y="7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91" name="Google Shape;2891;g2b5c250f245_0_0"/>
          <p:cNvSpPr/>
          <p:nvPr/>
        </p:nvSpPr>
        <p:spPr>
          <a:xfrm>
            <a:off x="11821962" y="6404813"/>
            <a:ext cx="3391" cy="4239"/>
          </a:xfrm>
          <a:custGeom>
            <a:rect b="b" l="l" r="r" t="t"/>
            <a:pathLst>
              <a:path extrusionOk="0" h="6350" w="5080">
                <a:moveTo>
                  <a:pt x="1790" y="4356"/>
                </a:moveTo>
                <a:lnTo>
                  <a:pt x="1244" y="4800"/>
                </a:lnTo>
                <a:lnTo>
                  <a:pt x="850" y="5156"/>
                </a:lnTo>
                <a:lnTo>
                  <a:pt x="444" y="5473"/>
                </a:lnTo>
                <a:lnTo>
                  <a:pt x="850" y="6070"/>
                </a:lnTo>
                <a:lnTo>
                  <a:pt x="1320" y="6134"/>
                </a:lnTo>
                <a:lnTo>
                  <a:pt x="1790" y="4356"/>
                </a:lnTo>
                <a:close/>
              </a:path>
              <a:path extrusionOk="0" h="6350" w="5080">
                <a:moveTo>
                  <a:pt x="2476" y="2286"/>
                </a:moveTo>
                <a:lnTo>
                  <a:pt x="1981" y="2425"/>
                </a:lnTo>
                <a:lnTo>
                  <a:pt x="1193" y="2806"/>
                </a:lnTo>
                <a:lnTo>
                  <a:pt x="0" y="3581"/>
                </a:lnTo>
                <a:lnTo>
                  <a:pt x="850" y="3276"/>
                </a:lnTo>
                <a:lnTo>
                  <a:pt x="1676" y="2844"/>
                </a:lnTo>
                <a:lnTo>
                  <a:pt x="2476" y="2286"/>
                </a:lnTo>
                <a:close/>
              </a:path>
              <a:path extrusionOk="0" h="6350" w="5080">
                <a:moveTo>
                  <a:pt x="4686" y="0"/>
                </a:moveTo>
                <a:lnTo>
                  <a:pt x="4064" y="927"/>
                </a:lnTo>
                <a:lnTo>
                  <a:pt x="3289" y="1651"/>
                </a:lnTo>
                <a:lnTo>
                  <a:pt x="2476" y="2286"/>
                </a:lnTo>
                <a:lnTo>
                  <a:pt x="2921" y="2120"/>
                </a:lnTo>
                <a:lnTo>
                  <a:pt x="3200" y="2146"/>
                </a:lnTo>
                <a:lnTo>
                  <a:pt x="3251" y="2311"/>
                </a:lnTo>
                <a:lnTo>
                  <a:pt x="3975" y="1130"/>
                </a:lnTo>
                <a:lnTo>
                  <a:pt x="4686"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92" name="Google Shape;2892;g2b5c250f245_0_0"/>
          <p:cNvSpPr/>
          <p:nvPr/>
        </p:nvSpPr>
        <p:spPr>
          <a:xfrm>
            <a:off x="12163710" y="6074263"/>
            <a:ext cx="1272" cy="1695"/>
          </a:xfrm>
          <a:custGeom>
            <a:rect b="b" l="l" r="r" t="t"/>
            <a:pathLst>
              <a:path extrusionOk="0" h="2540" w="1905">
                <a:moveTo>
                  <a:pt x="564" y="2490"/>
                </a:moveTo>
                <a:lnTo>
                  <a:pt x="352" y="2419"/>
                </a:lnTo>
                <a:lnTo>
                  <a:pt x="188" y="2443"/>
                </a:lnTo>
                <a:lnTo>
                  <a:pt x="0" y="2396"/>
                </a:lnTo>
                <a:lnTo>
                  <a:pt x="752" y="704"/>
                </a:lnTo>
                <a:lnTo>
                  <a:pt x="1364" y="0"/>
                </a:lnTo>
                <a:lnTo>
                  <a:pt x="564" y="24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93" name="Google Shape;2893;g2b5c250f245_0_0"/>
          <p:cNvSpPr/>
          <p:nvPr/>
        </p:nvSpPr>
        <p:spPr>
          <a:xfrm>
            <a:off x="11788380" y="6054835"/>
            <a:ext cx="402669" cy="376389"/>
          </a:xfrm>
          <a:custGeom>
            <a:rect b="b" l="l" r="r" t="t"/>
            <a:pathLst>
              <a:path extrusionOk="0" h="563879" w="603250">
                <a:moveTo>
                  <a:pt x="3276" y="561174"/>
                </a:moveTo>
                <a:lnTo>
                  <a:pt x="2832" y="558685"/>
                </a:lnTo>
                <a:lnTo>
                  <a:pt x="635" y="560616"/>
                </a:lnTo>
                <a:lnTo>
                  <a:pt x="774" y="561428"/>
                </a:lnTo>
                <a:lnTo>
                  <a:pt x="0" y="561784"/>
                </a:lnTo>
                <a:lnTo>
                  <a:pt x="165" y="562610"/>
                </a:lnTo>
                <a:lnTo>
                  <a:pt x="2006" y="563524"/>
                </a:lnTo>
                <a:lnTo>
                  <a:pt x="3276" y="561174"/>
                </a:lnTo>
                <a:close/>
              </a:path>
              <a:path extrusionOk="0" h="563879" w="603250">
                <a:moveTo>
                  <a:pt x="22339" y="536536"/>
                </a:moveTo>
                <a:lnTo>
                  <a:pt x="20193" y="533057"/>
                </a:lnTo>
                <a:lnTo>
                  <a:pt x="17881" y="534860"/>
                </a:lnTo>
                <a:lnTo>
                  <a:pt x="22339" y="536536"/>
                </a:lnTo>
                <a:close/>
              </a:path>
              <a:path extrusionOk="0" h="563879" w="603250">
                <a:moveTo>
                  <a:pt x="24244" y="525322"/>
                </a:moveTo>
                <a:lnTo>
                  <a:pt x="20447" y="528586"/>
                </a:lnTo>
                <a:lnTo>
                  <a:pt x="22047" y="527951"/>
                </a:lnTo>
                <a:lnTo>
                  <a:pt x="24244" y="525322"/>
                </a:lnTo>
                <a:close/>
              </a:path>
              <a:path extrusionOk="0" h="563879" w="603250">
                <a:moveTo>
                  <a:pt x="24447" y="548132"/>
                </a:moveTo>
                <a:lnTo>
                  <a:pt x="23888" y="545998"/>
                </a:lnTo>
                <a:lnTo>
                  <a:pt x="24384" y="544347"/>
                </a:lnTo>
                <a:lnTo>
                  <a:pt x="24003" y="545198"/>
                </a:lnTo>
                <a:lnTo>
                  <a:pt x="23558" y="546049"/>
                </a:lnTo>
                <a:lnTo>
                  <a:pt x="22898" y="546684"/>
                </a:lnTo>
                <a:lnTo>
                  <a:pt x="24447" y="548132"/>
                </a:lnTo>
                <a:close/>
              </a:path>
              <a:path extrusionOk="0" h="563879" w="603250">
                <a:moveTo>
                  <a:pt x="29489" y="539724"/>
                </a:moveTo>
                <a:lnTo>
                  <a:pt x="26187" y="537921"/>
                </a:lnTo>
                <a:lnTo>
                  <a:pt x="25742" y="540854"/>
                </a:lnTo>
                <a:lnTo>
                  <a:pt x="24663" y="543699"/>
                </a:lnTo>
                <a:lnTo>
                  <a:pt x="24803" y="543394"/>
                </a:lnTo>
                <a:lnTo>
                  <a:pt x="24942" y="543267"/>
                </a:lnTo>
                <a:lnTo>
                  <a:pt x="28829" y="546887"/>
                </a:lnTo>
                <a:lnTo>
                  <a:pt x="29133" y="543318"/>
                </a:lnTo>
                <a:lnTo>
                  <a:pt x="29489" y="539724"/>
                </a:lnTo>
                <a:close/>
              </a:path>
              <a:path extrusionOk="0" h="563879" w="603250">
                <a:moveTo>
                  <a:pt x="30822" y="522300"/>
                </a:moveTo>
                <a:lnTo>
                  <a:pt x="29908" y="523519"/>
                </a:lnTo>
                <a:lnTo>
                  <a:pt x="29159" y="524789"/>
                </a:lnTo>
                <a:lnTo>
                  <a:pt x="29298" y="525907"/>
                </a:lnTo>
                <a:lnTo>
                  <a:pt x="29718" y="525208"/>
                </a:lnTo>
                <a:lnTo>
                  <a:pt x="30619" y="523633"/>
                </a:lnTo>
                <a:lnTo>
                  <a:pt x="30822" y="522300"/>
                </a:lnTo>
                <a:close/>
              </a:path>
              <a:path extrusionOk="0" h="563879" w="603250">
                <a:moveTo>
                  <a:pt x="32613" y="549008"/>
                </a:moveTo>
                <a:lnTo>
                  <a:pt x="31280" y="549008"/>
                </a:lnTo>
                <a:lnTo>
                  <a:pt x="32156" y="549402"/>
                </a:lnTo>
                <a:lnTo>
                  <a:pt x="32613" y="549008"/>
                </a:lnTo>
                <a:close/>
              </a:path>
              <a:path extrusionOk="0" h="563879" w="603250">
                <a:moveTo>
                  <a:pt x="35255" y="517804"/>
                </a:moveTo>
                <a:lnTo>
                  <a:pt x="34099" y="517131"/>
                </a:lnTo>
                <a:lnTo>
                  <a:pt x="32143" y="518680"/>
                </a:lnTo>
                <a:lnTo>
                  <a:pt x="30264" y="520293"/>
                </a:lnTo>
                <a:lnTo>
                  <a:pt x="30949" y="520700"/>
                </a:lnTo>
                <a:lnTo>
                  <a:pt x="30822" y="522300"/>
                </a:lnTo>
                <a:lnTo>
                  <a:pt x="32562" y="519874"/>
                </a:lnTo>
                <a:lnTo>
                  <a:pt x="35255" y="517804"/>
                </a:lnTo>
                <a:close/>
              </a:path>
              <a:path extrusionOk="0" h="563879" w="603250">
                <a:moveTo>
                  <a:pt x="35648" y="527418"/>
                </a:moveTo>
                <a:lnTo>
                  <a:pt x="35229" y="524878"/>
                </a:lnTo>
                <a:lnTo>
                  <a:pt x="35636" y="527431"/>
                </a:lnTo>
                <a:close/>
              </a:path>
              <a:path extrusionOk="0" h="563879" w="603250">
                <a:moveTo>
                  <a:pt x="35839" y="528688"/>
                </a:moveTo>
                <a:lnTo>
                  <a:pt x="35636" y="527431"/>
                </a:lnTo>
                <a:lnTo>
                  <a:pt x="33858" y="528688"/>
                </a:lnTo>
                <a:lnTo>
                  <a:pt x="35839" y="528688"/>
                </a:lnTo>
                <a:close/>
              </a:path>
              <a:path extrusionOk="0" h="563879" w="603250">
                <a:moveTo>
                  <a:pt x="37134" y="551548"/>
                </a:moveTo>
                <a:lnTo>
                  <a:pt x="32156" y="549402"/>
                </a:lnTo>
                <a:lnTo>
                  <a:pt x="31115" y="550278"/>
                </a:lnTo>
                <a:lnTo>
                  <a:pt x="37134" y="551548"/>
                </a:lnTo>
                <a:close/>
              </a:path>
              <a:path extrusionOk="0" h="563879" w="603250">
                <a:moveTo>
                  <a:pt x="44564" y="543699"/>
                </a:moveTo>
                <a:lnTo>
                  <a:pt x="44272" y="543661"/>
                </a:lnTo>
                <a:lnTo>
                  <a:pt x="43891" y="544817"/>
                </a:lnTo>
                <a:lnTo>
                  <a:pt x="44564" y="543699"/>
                </a:lnTo>
                <a:close/>
              </a:path>
              <a:path extrusionOk="0" h="563879" w="603250">
                <a:moveTo>
                  <a:pt x="45275" y="540715"/>
                </a:moveTo>
                <a:lnTo>
                  <a:pt x="44310" y="542493"/>
                </a:lnTo>
                <a:lnTo>
                  <a:pt x="43103" y="542544"/>
                </a:lnTo>
                <a:lnTo>
                  <a:pt x="41960" y="542988"/>
                </a:lnTo>
                <a:lnTo>
                  <a:pt x="42875" y="543509"/>
                </a:lnTo>
                <a:lnTo>
                  <a:pt x="44272" y="543661"/>
                </a:lnTo>
                <a:lnTo>
                  <a:pt x="45275" y="540715"/>
                </a:lnTo>
                <a:close/>
              </a:path>
              <a:path extrusionOk="0" h="563879" w="603250">
                <a:moveTo>
                  <a:pt x="50469" y="481533"/>
                </a:moveTo>
                <a:lnTo>
                  <a:pt x="46050" y="477888"/>
                </a:lnTo>
                <a:lnTo>
                  <a:pt x="46291" y="481253"/>
                </a:lnTo>
                <a:lnTo>
                  <a:pt x="47904" y="480695"/>
                </a:lnTo>
                <a:lnTo>
                  <a:pt x="48780" y="481253"/>
                </a:lnTo>
                <a:lnTo>
                  <a:pt x="50469" y="481533"/>
                </a:lnTo>
                <a:close/>
              </a:path>
              <a:path extrusionOk="0" h="563879" w="603250">
                <a:moveTo>
                  <a:pt x="56235" y="459447"/>
                </a:moveTo>
                <a:lnTo>
                  <a:pt x="52209" y="464908"/>
                </a:lnTo>
                <a:lnTo>
                  <a:pt x="53086" y="466318"/>
                </a:lnTo>
                <a:lnTo>
                  <a:pt x="50761" y="471246"/>
                </a:lnTo>
                <a:lnTo>
                  <a:pt x="54876" y="468287"/>
                </a:lnTo>
                <a:lnTo>
                  <a:pt x="53962" y="466902"/>
                </a:lnTo>
                <a:lnTo>
                  <a:pt x="56235" y="459447"/>
                </a:lnTo>
                <a:close/>
              </a:path>
              <a:path extrusionOk="0" h="563879" w="603250">
                <a:moveTo>
                  <a:pt x="57632" y="488048"/>
                </a:moveTo>
                <a:lnTo>
                  <a:pt x="52832" y="490588"/>
                </a:lnTo>
                <a:lnTo>
                  <a:pt x="55397" y="490588"/>
                </a:lnTo>
                <a:lnTo>
                  <a:pt x="57632" y="488048"/>
                </a:lnTo>
                <a:close/>
              </a:path>
              <a:path extrusionOk="0" h="563879" w="603250">
                <a:moveTo>
                  <a:pt x="57924" y="523659"/>
                </a:moveTo>
                <a:lnTo>
                  <a:pt x="57835" y="520661"/>
                </a:lnTo>
                <a:lnTo>
                  <a:pt x="56705" y="518236"/>
                </a:lnTo>
                <a:lnTo>
                  <a:pt x="54940" y="520369"/>
                </a:lnTo>
                <a:lnTo>
                  <a:pt x="53340" y="520903"/>
                </a:lnTo>
                <a:lnTo>
                  <a:pt x="57924" y="523659"/>
                </a:lnTo>
                <a:close/>
              </a:path>
              <a:path extrusionOk="0" h="563879" w="603250">
                <a:moveTo>
                  <a:pt x="58305" y="523887"/>
                </a:moveTo>
                <a:lnTo>
                  <a:pt x="58064" y="523748"/>
                </a:lnTo>
                <a:lnTo>
                  <a:pt x="57924" y="523659"/>
                </a:lnTo>
                <a:lnTo>
                  <a:pt x="56591" y="523608"/>
                </a:lnTo>
                <a:lnTo>
                  <a:pt x="58305" y="523887"/>
                </a:lnTo>
                <a:close/>
              </a:path>
              <a:path extrusionOk="0" h="563879" w="603250">
                <a:moveTo>
                  <a:pt x="59270" y="513448"/>
                </a:moveTo>
                <a:lnTo>
                  <a:pt x="58750" y="512406"/>
                </a:lnTo>
                <a:lnTo>
                  <a:pt x="59270" y="513448"/>
                </a:lnTo>
                <a:close/>
              </a:path>
              <a:path extrusionOk="0" h="563879" w="603250">
                <a:moveTo>
                  <a:pt x="63703" y="456298"/>
                </a:moveTo>
                <a:lnTo>
                  <a:pt x="63474" y="455980"/>
                </a:lnTo>
                <a:lnTo>
                  <a:pt x="63322" y="456298"/>
                </a:lnTo>
                <a:lnTo>
                  <a:pt x="63093" y="457288"/>
                </a:lnTo>
                <a:lnTo>
                  <a:pt x="63703" y="456298"/>
                </a:lnTo>
                <a:close/>
              </a:path>
              <a:path extrusionOk="0" h="563879" w="603250">
                <a:moveTo>
                  <a:pt x="63931" y="455028"/>
                </a:moveTo>
                <a:lnTo>
                  <a:pt x="61112" y="452488"/>
                </a:lnTo>
                <a:lnTo>
                  <a:pt x="63474" y="455980"/>
                </a:lnTo>
                <a:lnTo>
                  <a:pt x="63931" y="455028"/>
                </a:lnTo>
                <a:close/>
              </a:path>
              <a:path extrusionOk="0" h="563879" w="603250">
                <a:moveTo>
                  <a:pt x="66636" y="457949"/>
                </a:moveTo>
                <a:lnTo>
                  <a:pt x="65506" y="458838"/>
                </a:lnTo>
                <a:lnTo>
                  <a:pt x="62712" y="458838"/>
                </a:lnTo>
                <a:lnTo>
                  <a:pt x="63093" y="457288"/>
                </a:lnTo>
                <a:lnTo>
                  <a:pt x="60540" y="461378"/>
                </a:lnTo>
                <a:lnTo>
                  <a:pt x="59880" y="466458"/>
                </a:lnTo>
                <a:lnTo>
                  <a:pt x="65011" y="468998"/>
                </a:lnTo>
                <a:lnTo>
                  <a:pt x="66509" y="458838"/>
                </a:lnTo>
                <a:lnTo>
                  <a:pt x="66636" y="457949"/>
                </a:lnTo>
                <a:close/>
              </a:path>
              <a:path extrusionOk="0" h="563879" w="603250">
                <a:moveTo>
                  <a:pt x="66929" y="455866"/>
                </a:moveTo>
                <a:lnTo>
                  <a:pt x="66141" y="453758"/>
                </a:lnTo>
                <a:lnTo>
                  <a:pt x="66192" y="455028"/>
                </a:lnTo>
                <a:lnTo>
                  <a:pt x="66802" y="456730"/>
                </a:lnTo>
                <a:lnTo>
                  <a:pt x="66929" y="455866"/>
                </a:lnTo>
                <a:close/>
              </a:path>
              <a:path extrusionOk="0" h="563879" w="603250">
                <a:moveTo>
                  <a:pt x="67106" y="457568"/>
                </a:moveTo>
                <a:lnTo>
                  <a:pt x="66802" y="456730"/>
                </a:lnTo>
                <a:lnTo>
                  <a:pt x="66636" y="457949"/>
                </a:lnTo>
                <a:lnTo>
                  <a:pt x="67106" y="457568"/>
                </a:lnTo>
                <a:close/>
              </a:path>
              <a:path extrusionOk="0" h="563879" w="603250">
                <a:moveTo>
                  <a:pt x="67652" y="455866"/>
                </a:moveTo>
                <a:lnTo>
                  <a:pt x="67043" y="455028"/>
                </a:lnTo>
                <a:lnTo>
                  <a:pt x="67081" y="456298"/>
                </a:lnTo>
                <a:lnTo>
                  <a:pt x="67602" y="455980"/>
                </a:lnTo>
                <a:close/>
              </a:path>
              <a:path extrusionOk="0" h="563879" w="603250">
                <a:moveTo>
                  <a:pt x="68478" y="471690"/>
                </a:moveTo>
                <a:lnTo>
                  <a:pt x="67576" y="470281"/>
                </a:lnTo>
                <a:lnTo>
                  <a:pt x="65913" y="470801"/>
                </a:lnTo>
                <a:lnTo>
                  <a:pt x="65151" y="472706"/>
                </a:lnTo>
                <a:lnTo>
                  <a:pt x="65227" y="474370"/>
                </a:lnTo>
                <a:lnTo>
                  <a:pt x="64452" y="476250"/>
                </a:lnTo>
                <a:lnTo>
                  <a:pt x="66167" y="476580"/>
                </a:lnTo>
                <a:lnTo>
                  <a:pt x="68478" y="471690"/>
                </a:lnTo>
                <a:close/>
              </a:path>
              <a:path extrusionOk="0" h="563879" w="603250">
                <a:moveTo>
                  <a:pt x="98831" y="407555"/>
                </a:moveTo>
                <a:lnTo>
                  <a:pt x="98069" y="406755"/>
                </a:lnTo>
                <a:lnTo>
                  <a:pt x="96964" y="406615"/>
                </a:lnTo>
                <a:lnTo>
                  <a:pt x="95326" y="408025"/>
                </a:lnTo>
                <a:lnTo>
                  <a:pt x="96735" y="407390"/>
                </a:lnTo>
                <a:lnTo>
                  <a:pt x="97866" y="407365"/>
                </a:lnTo>
                <a:lnTo>
                  <a:pt x="98831" y="407555"/>
                </a:lnTo>
                <a:close/>
              </a:path>
              <a:path extrusionOk="0" h="563879" w="603250">
                <a:moveTo>
                  <a:pt x="104305" y="416928"/>
                </a:moveTo>
                <a:lnTo>
                  <a:pt x="104279" y="413118"/>
                </a:lnTo>
                <a:lnTo>
                  <a:pt x="104267" y="408038"/>
                </a:lnTo>
                <a:lnTo>
                  <a:pt x="98831" y="406768"/>
                </a:lnTo>
                <a:lnTo>
                  <a:pt x="99999" y="408038"/>
                </a:lnTo>
                <a:lnTo>
                  <a:pt x="100291" y="410578"/>
                </a:lnTo>
                <a:lnTo>
                  <a:pt x="100266" y="411848"/>
                </a:lnTo>
                <a:lnTo>
                  <a:pt x="97764" y="413118"/>
                </a:lnTo>
                <a:lnTo>
                  <a:pt x="96989" y="408038"/>
                </a:lnTo>
                <a:lnTo>
                  <a:pt x="94424" y="411848"/>
                </a:lnTo>
                <a:lnTo>
                  <a:pt x="95262" y="414388"/>
                </a:lnTo>
                <a:lnTo>
                  <a:pt x="93751" y="416928"/>
                </a:lnTo>
                <a:lnTo>
                  <a:pt x="96901" y="416928"/>
                </a:lnTo>
                <a:lnTo>
                  <a:pt x="104305" y="416928"/>
                </a:lnTo>
                <a:close/>
              </a:path>
              <a:path extrusionOk="0" h="563879" w="603250">
                <a:moveTo>
                  <a:pt x="118592" y="419747"/>
                </a:moveTo>
                <a:lnTo>
                  <a:pt x="112407" y="412521"/>
                </a:lnTo>
                <a:lnTo>
                  <a:pt x="111531" y="413550"/>
                </a:lnTo>
                <a:lnTo>
                  <a:pt x="118592" y="419747"/>
                </a:lnTo>
                <a:close/>
              </a:path>
              <a:path extrusionOk="0" h="563879" w="603250">
                <a:moveTo>
                  <a:pt x="147459" y="351878"/>
                </a:moveTo>
                <a:lnTo>
                  <a:pt x="142519" y="353529"/>
                </a:lnTo>
                <a:lnTo>
                  <a:pt x="143040" y="356158"/>
                </a:lnTo>
                <a:lnTo>
                  <a:pt x="147459" y="351878"/>
                </a:lnTo>
                <a:close/>
              </a:path>
              <a:path extrusionOk="0" h="563879" w="603250">
                <a:moveTo>
                  <a:pt x="147789" y="354825"/>
                </a:moveTo>
                <a:lnTo>
                  <a:pt x="147739" y="354304"/>
                </a:lnTo>
                <a:lnTo>
                  <a:pt x="147561" y="355003"/>
                </a:lnTo>
                <a:lnTo>
                  <a:pt x="147421" y="355777"/>
                </a:lnTo>
                <a:lnTo>
                  <a:pt x="147370" y="356704"/>
                </a:lnTo>
                <a:lnTo>
                  <a:pt x="147726" y="355498"/>
                </a:lnTo>
                <a:lnTo>
                  <a:pt x="147789" y="354825"/>
                </a:lnTo>
                <a:close/>
              </a:path>
              <a:path extrusionOk="0" h="563879" w="603250">
                <a:moveTo>
                  <a:pt x="148412" y="351561"/>
                </a:moveTo>
                <a:lnTo>
                  <a:pt x="147459" y="351878"/>
                </a:lnTo>
                <a:lnTo>
                  <a:pt x="147739" y="354304"/>
                </a:lnTo>
                <a:lnTo>
                  <a:pt x="148412" y="351561"/>
                </a:lnTo>
                <a:close/>
              </a:path>
              <a:path extrusionOk="0" h="563879" w="603250">
                <a:moveTo>
                  <a:pt x="148564" y="351510"/>
                </a:moveTo>
                <a:lnTo>
                  <a:pt x="148437" y="351472"/>
                </a:lnTo>
                <a:lnTo>
                  <a:pt x="148564" y="351510"/>
                </a:lnTo>
                <a:close/>
              </a:path>
              <a:path extrusionOk="0" h="563879" w="603250">
                <a:moveTo>
                  <a:pt x="151155" y="349491"/>
                </a:moveTo>
                <a:lnTo>
                  <a:pt x="145580" y="346341"/>
                </a:lnTo>
                <a:lnTo>
                  <a:pt x="139484" y="349186"/>
                </a:lnTo>
                <a:lnTo>
                  <a:pt x="148437" y="351472"/>
                </a:lnTo>
                <a:lnTo>
                  <a:pt x="148805" y="349961"/>
                </a:lnTo>
                <a:lnTo>
                  <a:pt x="151155" y="349491"/>
                </a:lnTo>
                <a:close/>
              </a:path>
              <a:path extrusionOk="0" h="563879" w="603250">
                <a:moveTo>
                  <a:pt x="169633" y="334657"/>
                </a:moveTo>
                <a:lnTo>
                  <a:pt x="169443" y="331838"/>
                </a:lnTo>
                <a:lnTo>
                  <a:pt x="169278" y="334378"/>
                </a:lnTo>
                <a:lnTo>
                  <a:pt x="169633" y="334657"/>
                </a:lnTo>
                <a:close/>
              </a:path>
              <a:path extrusionOk="0" h="563879" w="603250">
                <a:moveTo>
                  <a:pt x="174599" y="330568"/>
                </a:moveTo>
                <a:lnTo>
                  <a:pt x="173913" y="329298"/>
                </a:lnTo>
                <a:lnTo>
                  <a:pt x="171323" y="330568"/>
                </a:lnTo>
                <a:lnTo>
                  <a:pt x="174599" y="330568"/>
                </a:lnTo>
                <a:close/>
              </a:path>
              <a:path extrusionOk="0" h="563879" w="603250">
                <a:moveTo>
                  <a:pt x="194259" y="325031"/>
                </a:moveTo>
                <a:lnTo>
                  <a:pt x="187655" y="310883"/>
                </a:lnTo>
                <a:lnTo>
                  <a:pt x="188785" y="316649"/>
                </a:lnTo>
                <a:lnTo>
                  <a:pt x="187083" y="317398"/>
                </a:lnTo>
                <a:lnTo>
                  <a:pt x="184683" y="318223"/>
                </a:lnTo>
                <a:lnTo>
                  <a:pt x="194259" y="325031"/>
                </a:lnTo>
                <a:close/>
              </a:path>
              <a:path extrusionOk="0" h="563879" w="603250">
                <a:moveTo>
                  <a:pt x="224980" y="282892"/>
                </a:moveTo>
                <a:lnTo>
                  <a:pt x="224142" y="283578"/>
                </a:lnTo>
                <a:lnTo>
                  <a:pt x="224967" y="285191"/>
                </a:lnTo>
                <a:lnTo>
                  <a:pt x="224980" y="282892"/>
                </a:lnTo>
                <a:close/>
              </a:path>
              <a:path extrusionOk="0" h="563879" w="603250">
                <a:moveTo>
                  <a:pt x="228752" y="279768"/>
                </a:moveTo>
                <a:lnTo>
                  <a:pt x="224980" y="281038"/>
                </a:lnTo>
                <a:lnTo>
                  <a:pt x="224980" y="282892"/>
                </a:lnTo>
                <a:lnTo>
                  <a:pt x="228752" y="279768"/>
                </a:lnTo>
                <a:close/>
              </a:path>
              <a:path extrusionOk="0" h="563879" w="603250">
                <a:moveTo>
                  <a:pt x="270052" y="249783"/>
                </a:moveTo>
                <a:lnTo>
                  <a:pt x="270002" y="248843"/>
                </a:lnTo>
                <a:lnTo>
                  <a:pt x="269468" y="248183"/>
                </a:lnTo>
                <a:lnTo>
                  <a:pt x="268008" y="248335"/>
                </a:lnTo>
                <a:lnTo>
                  <a:pt x="268833" y="248640"/>
                </a:lnTo>
                <a:lnTo>
                  <a:pt x="269443" y="249199"/>
                </a:lnTo>
                <a:lnTo>
                  <a:pt x="270052" y="249783"/>
                </a:lnTo>
                <a:close/>
              </a:path>
              <a:path extrusionOk="0" h="563879" w="603250">
                <a:moveTo>
                  <a:pt x="303250" y="212852"/>
                </a:moveTo>
                <a:lnTo>
                  <a:pt x="302552" y="213728"/>
                </a:lnTo>
                <a:lnTo>
                  <a:pt x="303250" y="213550"/>
                </a:lnTo>
                <a:lnTo>
                  <a:pt x="303250" y="212852"/>
                </a:lnTo>
                <a:close/>
              </a:path>
              <a:path extrusionOk="0" h="563879" w="603250">
                <a:moveTo>
                  <a:pt x="305587" y="209918"/>
                </a:moveTo>
                <a:lnTo>
                  <a:pt x="303301" y="208648"/>
                </a:lnTo>
                <a:lnTo>
                  <a:pt x="303250" y="212852"/>
                </a:lnTo>
                <a:lnTo>
                  <a:pt x="305587" y="209918"/>
                </a:lnTo>
                <a:close/>
              </a:path>
              <a:path extrusionOk="0" h="563879" w="603250">
                <a:moveTo>
                  <a:pt x="332333" y="178841"/>
                </a:moveTo>
                <a:lnTo>
                  <a:pt x="327774" y="178181"/>
                </a:lnTo>
                <a:lnTo>
                  <a:pt x="328422" y="179501"/>
                </a:lnTo>
                <a:lnTo>
                  <a:pt x="329882" y="180314"/>
                </a:lnTo>
                <a:lnTo>
                  <a:pt x="332333" y="178841"/>
                </a:lnTo>
                <a:close/>
              </a:path>
              <a:path extrusionOk="0" h="563879" w="603250">
                <a:moveTo>
                  <a:pt x="346481" y="171818"/>
                </a:moveTo>
                <a:lnTo>
                  <a:pt x="339458" y="168008"/>
                </a:lnTo>
                <a:lnTo>
                  <a:pt x="337883" y="171818"/>
                </a:lnTo>
                <a:lnTo>
                  <a:pt x="330517" y="171818"/>
                </a:lnTo>
                <a:lnTo>
                  <a:pt x="333057" y="173088"/>
                </a:lnTo>
                <a:lnTo>
                  <a:pt x="344576" y="174167"/>
                </a:lnTo>
                <a:lnTo>
                  <a:pt x="346481" y="171818"/>
                </a:lnTo>
                <a:close/>
              </a:path>
              <a:path extrusionOk="0" h="563879" w="603250">
                <a:moveTo>
                  <a:pt x="346532" y="174345"/>
                </a:moveTo>
                <a:lnTo>
                  <a:pt x="344576" y="174167"/>
                </a:lnTo>
                <a:lnTo>
                  <a:pt x="343395" y="175628"/>
                </a:lnTo>
                <a:lnTo>
                  <a:pt x="345084" y="174942"/>
                </a:lnTo>
                <a:lnTo>
                  <a:pt x="344652" y="178066"/>
                </a:lnTo>
                <a:lnTo>
                  <a:pt x="346341" y="174967"/>
                </a:lnTo>
                <a:lnTo>
                  <a:pt x="345757" y="174675"/>
                </a:lnTo>
                <a:lnTo>
                  <a:pt x="346506" y="174358"/>
                </a:lnTo>
                <a:close/>
              </a:path>
              <a:path extrusionOk="0" h="563879" w="603250">
                <a:moveTo>
                  <a:pt x="358660" y="173990"/>
                </a:moveTo>
                <a:lnTo>
                  <a:pt x="357720" y="174358"/>
                </a:lnTo>
                <a:lnTo>
                  <a:pt x="358521" y="174358"/>
                </a:lnTo>
                <a:lnTo>
                  <a:pt x="358660" y="173990"/>
                </a:lnTo>
                <a:close/>
              </a:path>
              <a:path extrusionOk="0" h="563879" w="603250">
                <a:moveTo>
                  <a:pt x="360946" y="173088"/>
                </a:moveTo>
                <a:lnTo>
                  <a:pt x="359486" y="171818"/>
                </a:lnTo>
                <a:lnTo>
                  <a:pt x="358660" y="173990"/>
                </a:lnTo>
                <a:lnTo>
                  <a:pt x="360946" y="173088"/>
                </a:lnTo>
                <a:close/>
              </a:path>
              <a:path extrusionOk="0" h="563879" w="603250">
                <a:moveTo>
                  <a:pt x="369176" y="159118"/>
                </a:moveTo>
                <a:lnTo>
                  <a:pt x="367538" y="160388"/>
                </a:lnTo>
                <a:lnTo>
                  <a:pt x="367665" y="160718"/>
                </a:lnTo>
                <a:lnTo>
                  <a:pt x="369176" y="159118"/>
                </a:lnTo>
                <a:close/>
              </a:path>
              <a:path extrusionOk="0" h="563879" w="603250">
                <a:moveTo>
                  <a:pt x="377748" y="151612"/>
                </a:moveTo>
                <a:lnTo>
                  <a:pt x="373862" y="147929"/>
                </a:lnTo>
                <a:lnTo>
                  <a:pt x="373037" y="148399"/>
                </a:lnTo>
                <a:lnTo>
                  <a:pt x="377748" y="151612"/>
                </a:lnTo>
                <a:close/>
              </a:path>
              <a:path extrusionOk="0" h="563879" w="603250">
                <a:moveTo>
                  <a:pt x="404710" y="115595"/>
                </a:moveTo>
                <a:lnTo>
                  <a:pt x="402005" y="118821"/>
                </a:lnTo>
                <a:lnTo>
                  <a:pt x="403656" y="117881"/>
                </a:lnTo>
                <a:lnTo>
                  <a:pt x="404710" y="115595"/>
                </a:lnTo>
                <a:close/>
              </a:path>
              <a:path extrusionOk="0" h="563879" w="603250">
                <a:moveTo>
                  <a:pt x="410832" y="119735"/>
                </a:moveTo>
                <a:lnTo>
                  <a:pt x="406361" y="114630"/>
                </a:lnTo>
                <a:lnTo>
                  <a:pt x="404710" y="115595"/>
                </a:lnTo>
                <a:lnTo>
                  <a:pt x="410832" y="119735"/>
                </a:lnTo>
                <a:close/>
              </a:path>
              <a:path extrusionOk="0" h="563879" w="603250">
                <a:moveTo>
                  <a:pt x="438543" y="102298"/>
                </a:moveTo>
                <a:lnTo>
                  <a:pt x="438480" y="101993"/>
                </a:lnTo>
                <a:lnTo>
                  <a:pt x="438378" y="101739"/>
                </a:lnTo>
                <a:lnTo>
                  <a:pt x="438238" y="101498"/>
                </a:lnTo>
                <a:lnTo>
                  <a:pt x="438315" y="102400"/>
                </a:lnTo>
                <a:lnTo>
                  <a:pt x="438454" y="102298"/>
                </a:lnTo>
                <a:close/>
              </a:path>
              <a:path extrusionOk="0" h="563879" w="603250">
                <a:moveTo>
                  <a:pt x="463905" y="80378"/>
                </a:moveTo>
                <a:lnTo>
                  <a:pt x="461467" y="84188"/>
                </a:lnTo>
                <a:lnTo>
                  <a:pt x="463905" y="80378"/>
                </a:lnTo>
                <a:close/>
              </a:path>
              <a:path extrusionOk="0" h="563879" w="603250">
                <a:moveTo>
                  <a:pt x="474256" y="76644"/>
                </a:moveTo>
                <a:lnTo>
                  <a:pt x="472363" y="77838"/>
                </a:lnTo>
                <a:lnTo>
                  <a:pt x="473227" y="77838"/>
                </a:lnTo>
                <a:lnTo>
                  <a:pt x="474256" y="76644"/>
                </a:lnTo>
                <a:close/>
              </a:path>
              <a:path extrusionOk="0" h="563879" w="603250">
                <a:moveTo>
                  <a:pt x="474357" y="76568"/>
                </a:moveTo>
                <a:close/>
              </a:path>
              <a:path extrusionOk="0" h="563879" w="603250">
                <a:moveTo>
                  <a:pt x="483158" y="123558"/>
                </a:moveTo>
                <a:lnTo>
                  <a:pt x="483082" y="123405"/>
                </a:lnTo>
                <a:lnTo>
                  <a:pt x="482854" y="123558"/>
                </a:lnTo>
                <a:lnTo>
                  <a:pt x="483158" y="123558"/>
                </a:lnTo>
                <a:close/>
              </a:path>
              <a:path extrusionOk="0" h="563879" w="603250">
                <a:moveTo>
                  <a:pt x="511721" y="89001"/>
                </a:moveTo>
                <a:lnTo>
                  <a:pt x="510362" y="87998"/>
                </a:lnTo>
                <a:lnTo>
                  <a:pt x="511467" y="89268"/>
                </a:lnTo>
                <a:lnTo>
                  <a:pt x="511721" y="89001"/>
                </a:lnTo>
                <a:close/>
              </a:path>
              <a:path extrusionOk="0" h="563879" w="603250">
                <a:moveTo>
                  <a:pt x="523519" y="42468"/>
                </a:moveTo>
                <a:lnTo>
                  <a:pt x="518058" y="43548"/>
                </a:lnTo>
                <a:lnTo>
                  <a:pt x="516763" y="44818"/>
                </a:lnTo>
                <a:lnTo>
                  <a:pt x="523519" y="42468"/>
                </a:lnTo>
                <a:close/>
              </a:path>
              <a:path extrusionOk="0" h="563879" w="603250">
                <a:moveTo>
                  <a:pt x="524217" y="42329"/>
                </a:moveTo>
                <a:lnTo>
                  <a:pt x="524040" y="42278"/>
                </a:lnTo>
                <a:lnTo>
                  <a:pt x="523519" y="42468"/>
                </a:lnTo>
                <a:lnTo>
                  <a:pt x="524217" y="42329"/>
                </a:lnTo>
                <a:close/>
              </a:path>
              <a:path extrusionOk="0" h="563879" w="603250">
                <a:moveTo>
                  <a:pt x="524433" y="42278"/>
                </a:moveTo>
                <a:lnTo>
                  <a:pt x="524217" y="42329"/>
                </a:lnTo>
                <a:lnTo>
                  <a:pt x="524395" y="42367"/>
                </a:lnTo>
                <a:close/>
              </a:path>
              <a:path extrusionOk="0" h="563879" w="603250">
                <a:moveTo>
                  <a:pt x="535139" y="33464"/>
                </a:moveTo>
                <a:lnTo>
                  <a:pt x="532739" y="32118"/>
                </a:lnTo>
                <a:lnTo>
                  <a:pt x="529983" y="37198"/>
                </a:lnTo>
                <a:lnTo>
                  <a:pt x="535139" y="33464"/>
                </a:lnTo>
                <a:close/>
              </a:path>
              <a:path extrusionOk="0" h="563879" w="603250">
                <a:moveTo>
                  <a:pt x="538734" y="30848"/>
                </a:moveTo>
                <a:lnTo>
                  <a:pt x="535139" y="33464"/>
                </a:lnTo>
                <a:lnTo>
                  <a:pt x="537133" y="34569"/>
                </a:lnTo>
                <a:lnTo>
                  <a:pt x="538734" y="30848"/>
                </a:lnTo>
                <a:close/>
              </a:path>
              <a:path extrusionOk="0" h="563879" w="603250">
                <a:moveTo>
                  <a:pt x="558126" y="27038"/>
                </a:moveTo>
                <a:lnTo>
                  <a:pt x="553224" y="27038"/>
                </a:lnTo>
                <a:lnTo>
                  <a:pt x="554050" y="28867"/>
                </a:lnTo>
                <a:lnTo>
                  <a:pt x="554888" y="28308"/>
                </a:lnTo>
                <a:lnTo>
                  <a:pt x="558126" y="27038"/>
                </a:lnTo>
                <a:close/>
              </a:path>
              <a:path extrusionOk="0" h="563879" w="603250">
                <a:moveTo>
                  <a:pt x="560031" y="27038"/>
                </a:moveTo>
                <a:lnTo>
                  <a:pt x="558571" y="20688"/>
                </a:lnTo>
                <a:lnTo>
                  <a:pt x="558126" y="27038"/>
                </a:lnTo>
                <a:lnTo>
                  <a:pt x="560031" y="27038"/>
                </a:lnTo>
                <a:close/>
              </a:path>
              <a:path extrusionOk="0" h="563879" w="603250">
                <a:moveTo>
                  <a:pt x="561022" y="27038"/>
                </a:moveTo>
                <a:lnTo>
                  <a:pt x="560031" y="27038"/>
                </a:lnTo>
                <a:lnTo>
                  <a:pt x="560616" y="29578"/>
                </a:lnTo>
                <a:lnTo>
                  <a:pt x="561022" y="27038"/>
                </a:lnTo>
                <a:close/>
              </a:path>
              <a:path extrusionOk="0" h="563879" w="603250">
                <a:moveTo>
                  <a:pt x="569239" y="25768"/>
                </a:moveTo>
                <a:lnTo>
                  <a:pt x="565492" y="23368"/>
                </a:lnTo>
                <a:lnTo>
                  <a:pt x="565772" y="21958"/>
                </a:lnTo>
                <a:lnTo>
                  <a:pt x="566267" y="19418"/>
                </a:lnTo>
                <a:lnTo>
                  <a:pt x="562432" y="18148"/>
                </a:lnTo>
                <a:lnTo>
                  <a:pt x="561022" y="27038"/>
                </a:lnTo>
                <a:lnTo>
                  <a:pt x="564781" y="27038"/>
                </a:lnTo>
                <a:lnTo>
                  <a:pt x="565099" y="25412"/>
                </a:lnTo>
                <a:lnTo>
                  <a:pt x="566635" y="28308"/>
                </a:lnTo>
                <a:lnTo>
                  <a:pt x="569239" y="25768"/>
                </a:lnTo>
                <a:close/>
              </a:path>
              <a:path extrusionOk="0" h="563879" w="603250">
                <a:moveTo>
                  <a:pt x="588733" y="53708"/>
                </a:moveTo>
                <a:lnTo>
                  <a:pt x="587578" y="53708"/>
                </a:lnTo>
                <a:lnTo>
                  <a:pt x="588683" y="49898"/>
                </a:lnTo>
                <a:lnTo>
                  <a:pt x="583349" y="57518"/>
                </a:lnTo>
                <a:lnTo>
                  <a:pt x="585787" y="56248"/>
                </a:lnTo>
                <a:lnTo>
                  <a:pt x="588733" y="53708"/>
                </a:lnTo>
                <a:close/>
              </a:path>
              <a:path extrusionOk="0" h="563879" w="603250">
                <a:moveTo>
                  <a:pt x="591273" y="46088"/>
                </a:moveTo>
                <a:lnTo>
                  <a:pt x="587502" y="47663"/>
                </a:lnTo>
                <a:lnTo>
                  <a:pt x="588657" y="49860"/>
                </a:lnTo>
                <a:lnTo>
                  <a:pt x="591273" y="46088"/>
                </a:lnTo>
                <a:close/>
              </a:path>
              <a:path extrusionOk="0" h="563879" w="603250">
                <a:moveTo>
                  <a:pt x="595998" y="44818"/>
                </a:moveTo>
                <a:lnTo>
                  <a:pt x="595985" y="43548"/>
                </a:lnTo>
                <a:lnTo>
                  <a:pt x="595376" y="44818"/>
                </a:lnTo>
                <a:lnTo>
                  <a:pt x="595998" y="44818"/>
                </a:lnTo>
                <a:close/>
              </a:path>
              <a:path extrusionOk="0" h="563879" w="603250">
                <a:moveTo>
                  <a:pt x="603110" y="11798"/>
                </a:moveTo>
                <a:lnTo>
                  <a:pt x="600659" y="15608"/>
                </a:lnTo>
                <a:lnTo>
                  <a:pt x="596988" y="16878"/>
                </a:lnTo>
                <a:lnTo>
                  <a:pt x="593585" y="16878"/>
                </a:lnTo>
                <a:lnTo>
                  <a:pt x="591172" y="15608"/>
                </a:lnTo>
                <a:lnTo>
                  <a:pt x="588746" y="14338"/>
                </a:lnTo>
                <a:lnTo>
                  <a:pt x="583018" y="13068"/>
                </a:lnTo>
                <a:lnTo>
                  <a:pt x="576973" y="15608"/>
                </a:lnTo>
                <a:lnTo>
                  <a:pt x="577799" y="14338"/>
                </a:lnTo>
                <a:lnTo>
                  <a:pt x="577469" y="14338"/>
                </a:lnTo>
                <a:lnTo>
                  <a:pt x="578281" y="13068"/>
                </a:lnTo>
                <a:lnTo>
                  <a:pt x="573963" y="13068"/>
                </a:lnTo>
                <a:lnTo>
                  <a:pt x="574103" y="19418"/>
                </a:lnTo>
                <a:lnTo>
                  <a:pt x="568261" y="19418"/>
                </a:lnTo>
                <a:lnTo>
                  <a:pt x="569264" y="25742"/>
                </a:lnTo>
                <a:lnTo>
                  <a:pt x="573138" y="21958"/>
                </a:lnTo>
                <a:lnTo>
                  <a:pt x="569937" y="27038"/>
                </a:lnTo>
                <a:lnTo>
                  <a:pt x="570661" y="35928"/>
                </a:lnTo>
                <a:lnTo>
                  <a:pt x="561505" y="37198"/>
                </a:lnTo>
                <a:lnTo>
                  <a:pt x="561251" y="35928"/>
                </a:lnTo>
                <a:lnTo>
                  <a:pt x="561581" y="34658"/>
                </a:lnTo>
                <a:lnTo>
                  <a:pt x="562241" y="32118"/>
                </a:lnTo>
                <a:lnTo>
                  <a:pt x="563067" y="30848"/>
                </a:lnTo>
                <a:lnTo>
                  <a:pt x="559866" y="30848"/>
                </a:lnTo>
                <a:lnTo>
                  <a:pt x="559955" y="34658"/>
                </a:lnTo>
                <a:lnTo>
                  <a:pt x="556641" y="34658"/>
                </a:lnTo>
                <a:lnTo>
                  <a:pt x="554050" y="28867"/>
                </a:lnTo>
                <a:lnTo>
                  <a:pt x="551014" y="30848"/>
                </a:lnTo>
                <a:lnTo>
                  <a:pt x="548640" y="35928"/>
                </a:lnTo>
                <a:lnTo>
                  <a:pt x="546595" y="30848"/>
                </a:lnTo>
                <a:lnTo>
                  <a:pt x="546100" y="32118"/>
                </a:lnTo>
                <a:lnTo>
                  <a:pt x="545465" y="35928"/>
                </a:lnTo>
                <a:lnTo>
                  <a:pt x="543839" y="35928"/>
                </a:lnTo>
                <a:lnTo>
                  <a:pt x="543560" y="29578"/>
                </a:lnTo>
                <a:lnTo>
                  <a:pt x="541858" y="37198"/>
                </a:lnTo>
                <a:lnTo>
                  <a:pt x="537133" y="34569"/>
                </a:lnTo>
                <a:lnTo>
                  <a:pt x="534898" y="39738"/>
                </a:lnTo>
                <a:lnTo>
                  <a:pt x="540410" y="39738"/>
                </a:lnTo>
                <a:lnTo>
                  <a:pt x="535076" y="44818"/>
                </a:lnTo>
                <a:lnTo>
                  <a:pt x="529907" y="43561"/>
                </a:lnTo>
                <a:lnTo>
                  <a:pt x="524395" y="42367"/>
                </a:lnTo>
                <a:lnTo>
                  <a:pt x="522998" y="46088"/>
                </a:lnTo>
                <a:lnTo>
                  <a:pt x="520166" y="47358"/>
                </a:lnTo>
                <a:lnTo>
                  <a:pt x="517258" y="47358"/>
                </a:lnTo>
                <a:lnTo>
                  <a:pt x="517258" y="49898"/>
                </a:lnTo>
                <a:lnTo>
                  <a:pt x="515366" y="53708"/>
                </a:lnTo>
                <a:lnTo>
                  <a:pt x="511314" y="51917"/>
                </a:lnTo>
                <a:lnTo>
                  <a:pt x="513499" y="51168"/>
                </a:lnTo>
                <a:lnTo>
                  <a:pt x="517258" y="49898"/>
                </a:lnTo>
                <a:lnTo>
                  <a:pt x="517258" y="47358"/>
                </a:lnTo>
                <a:lnTo>
                  <a:pt x="513461" y="47358"/>
                </a:lnTo>
                <a:lnTo>
                  <a:pt x="506006" y="53708"/>
                </a:lnTo>
                <a:lnTo>
                  <a:pt x="510095" y="52324"/>
                </a:lnTo>
                <a:lnTo>
                  <a:pt x="512711" y="58788"/>
                </a:lnTo>
                <a:lnTo>
                  <a:pt x="510222" y="62598"/>
                </a:lnTo>
                <a:lnTo>
                  <a:pt x="507657" y="58788"/>
                </a:lnTo>
                <a:lnTo>
                  <a:pt x="503428" y="62598"/>
                </a:lnTo>
                <a:lnTo>
                  <a:pt x="503821" y="65138"/>
                </a:lnTo>
                <a:lnTo>
                  <a:pt x="504317" y="68948"/>
                </a:lnTo>
                <a:lnTo>
                  <a:pt x="500430" y="71488"/>
                </a:lnTo>
                <a:lnTo>
                  <a:pt x="500380" y="67678"/>
                </a:lnTo>
                <a:lnTo>
                  <a:pt x="500329" y="63868"/>
                </a:lnTo>
                <a:lnTo>
                  <a:pt x="496989" y="67678"/>
                </a:lnTo>
                <a:lnTo>
                  <a:pt x="494969" y="62598"/>
                </a:lnTo>
                <a:lnTo>
                  <a:pt x="492493" y="68948"/>
                </a:lnTo>
                <a:lnTo>
                  <a:pt x="490474" y="70218"/>
                </a:lnTo>
                <a:lnTo>
                  <a:pt x="485178" y="71488"/>
                </a:lnTo>
                <a:lnTo>
                  <a:pt x="488022" y="74028"/>
                </a:lnTo>
                <a:lnTo>
                  <a:pt x="489280" y="79108"/>
                </a:lnTo>
                <a:lnTo>
                  <a:pt x="485394" y="81648"/>
                </a:lnTo>
                <a:lnTo>
                  <a:pt x="481152" y="81648"/>
                </a:lnTo>
                <a:lnTo>
                  <a:pt x="484454" y="76568"/>
                </a:lnTo>
                <a:lnTo>
                  <a:pt x="479209" y="81648"/>
                </a:lnTo>
                <a:lnTo>
                  <a:pt x="478853" y="79108"/>
                </a:lnTo>
                <a:lnTo>
                  <a:pt x="478218" y="75298"/>
                </a:lnTo>
                <a:lnTo>
                  <a:pt x="483044" y="76568"/>
                </a:lnTo>
                <a:lnTo>
                  <a:pt x="482447" y="75298"/>
                </a:lnTo>
                <a:lnTo>
                  <a:pt x="482663" y="72758"/>
                </a:lnTo>
                <a:lnTo>
                  <a:pt x="482104" y="71488"/>
                </a:lnTo>
                <a:lnTo>
                  <a:pt x="477418" y="71488"/>
                </a:lnTo>
                <a:lnTo>
                  <a:pt x="474357" y="76568"/>
                </a:lnTo>
                <a:lnTo>
                  <a:pt x="475157" y="76568"/>
                </a:lnTo>
                <a:lnTo>
                  <a:pt x="470611" y="87998"/>
                </a:lnTo>
                <a:lnTo>
                  <a:pt x="468337" y="87998"/>
                </a:lnTo>
                <a:lnTo>
                  <a:pt x="468807" y="84188"/>
                </a:lnTo>
                <a:lnTo>
                  <a:pt x="467436" y="85458"/>
                </a:lnTo>
                <a:lnTo>
                  <a:pt x="467512" y="87998"/>
                </a:lnTo>
                <a:lnTo>
                  <a:pt x="465302" y="90538"/>
                </a:lnTo>
                <a:lnTo>
                  <a:pt x="464794" y="89268"/>
                </a:lnTo>
                <a:lnTo>
                  <a:pt x="463791" y="86728"/>
                </a:lnTo>
                <a:lnTo>
                  <a:pt x="461543" y="84277"/>
                </a:lnTo>
                <a:lnTo>
                  <a:pt x="458495" y="89268"/>
                </a:lnTo>
                <a:lnTo>
                  <a:pt x="457034" y="87998"/>
                </a:lnTo>
                <a:lnTo>
                  <a:pt x="451980" y="87998"/>
                </a:lnTo>
                <a:lnTo>
                  <a:pt x="452196" y="86728"/>
                </a:lnTo>
                <a:lnTo>
                  <a:pt x="446659" y="87998"/>
                </a:lnTo>
                <a:lnTo>
                  <a:pt x="445858" y="99428"/>
                </a:lnTo>
                <a:lnTo>
                  <a:pt x="438543" y="101968"/>
                </a:lnTo>
                <a:lnTo>
                  <a:pt x="438480" y="103238"/>
                </a:lnTo>
                <a:lnTo>
                  <a:pt x="437578" y="104508"/>
                </a:lnTo>
                <a:lnTo>
                  <a:pt x="431749" y="108318"/>
                </a:lnTo>
                <a:lnTo>
                  <a:pt x="424434" y="108318"/>
                </a:lnTo>
                <a:lnTo>
                  <a:pt x="421132" y="115938"/>
                </a:lnTo>
                <a:lnTo>
                  <a:pt x="413702" y="114668"/>
                </a:lnTo>
                <a:lnTo>
                  <a:pt x="413410" y="117208"/>
                </a:lnTo>
                <a:lnTo>
                  <a:pt x="416217" y="118478"/>
                </a:lnTo>
                <a:lnTo>
                  <a:pt x="418503" y="121018"/>
                </a:lnTo>
                <a:lnTo>
                  <a:pt x="416712" y="124828"/>
                </a:lnTo>
                <a:lnTo>
                  <a:pt x="412191" y="131178"/>
                </a:lnTo>
                <a:lnTo>
                  <a:pt x="411226" y="122288"/>
                </a:lnTo>
                <a:lnTo>
                  <a:pt x="408127" y="122288"/>
                </a:lnTo>
                <a:lnTo>
                  <a:pt x="407200" y="127368"/>
                </a:lnTo>
                <a:lnTo>
                  <a:pt x="406260" y="136258"/>
                </a:lnTo>
                <a:lnTo>
                  <a:pt x="397814" y="136258"/>
                </a:lnTo>
                <a:lnTo>
                  <a:pt x="398830" y="133718"/>
                </a:lnTo>
                <a:lnTo>
                  <a:pt x="400786" y="133718"/>
                </a:lnTo>
                <a:lnTo>
                  <a:pt x="401434" y="132448"/>
                </a:lnTo>
                <a:lnTo>
                  <a:pt x="402094" y="131178"/>
                </a:lnTo>
                <a:lnTo>
                  <a:pt x="395909" y="132448"/>
                </a:lnTo>
                <a:lnTo>
                  <a:pt x="397179" y="123558"/>
                </a:lnTo>
                <a:lnTo>
                  <a:pt x="401929" y="122288"/>
                </a:lnTo>
                <a:lnTo>
                  <a:pt x="395109" y="121018"/>
                </a:lnTo>
                <a:lnTo>
                  <a:pt x="395846" y="127368"/>
                </a:lnTo>
                <a:lnTo>
                  <a:pt x="386511" y="137528"/>
                </a:lnTo>
                <a:lnTo>
                  <a:pt x="387273" y="145148"/>
                </a:lnTo>
                <a:lnTo>
                  <a:pt x="383019" y="143878"/>
                </a:lnTo>
                <a:lnTo>
                  <a:pt x="383540" y="143878"/>
                </a:lnTo>
                <a:lnTo>
                  <a:pt x="384352" y="142608"/>
                </a:lnTo>
                <a:lnTo>
                  <a:pt x="380784" y="143878"/>
                </a:lnTo>
                <a:lnTo>
                  <a:pt x="380936" y="147688"/>
                </a:lnTo>
                <a:lnTo>
                  <a:pt x="381279" y="152768"/>
                </a:lnTo>
                <a:lnTo>
                  <a:pt x="378333" y="156578"/>
                </a:lnTo>
                <a:lnTo>
                  <a:pt x="375437" y="157848"/>
                </a:lnTo>
                <a:lnTo>
                  <a:pt x="372732" y="157848"/>
                </a:lnTo>
                <a:lnTo>
                  <a:pt x="373392" y="155308"/>
                </a:lnTo>
                <a:lnTo>
                  <a:pt x="370141" y="161658"/>
                </a:lnTo>
                <a:lnTo>
                  <a:pt x="368503" y="162928"/>
                </a:lnTo>
                <a:lnTo>
                  <a:pt x="367665" y="160718"/>
                </a:lnTo>
                <a:lnTo>
                  <a:pt x="361937" y="166738"/>
                </a:lnTo>
                <a:lnTo>
                  <a:pt x="361772" y="165468"/>
                </a:lnTo>
                <a:lnTo>
                  <a:pt x="361696" y="169278"/>
                </a:lnTo>
                <a:lnTo>
                  <a:pt x="361200" y="173088"/>
                </a:lnTo>
                <a:lnTo>
                  <a:pt x="360781" y="174358"/>
                </a:lnTo>
                <a:lnTo>
                  <a:pt x="358521" y="174358"/>
                </a:lnTo>
                <a:lnTo>
                  <a:pt x="357060" y="178168"/>
                </a:lnTo>
                <a:lnTo>
                  <a:pt x="353326" y="176898"/>
                </a:lnTo>
                <a:lnTo>
                  <a:pt x="354939" y="171818"/>
                </a:lnTo>
                <a:lnTo>
                  <a:pt x="358190" y="169278"/>
                </a:lnTo>
                <a:lnTo>
                  <a:pt x="352793" y="166738"/>
                </a:lnTo>
                <a:lnTo>
                  <a:pt x="351345" y="169278"/>
                </a:lnTo>
                <a:lnTo>
                  <a:pt x="349618" y="173088"/>
                </a:lnTo>
                <a:lnTo>
                  <a:pt x="346532" y="174345"/>
                </a:lnTo>
                <a:lnTo>
                  <a:pt x="346659" y="174358"/>
                </a:lnTo>
                <a:lnTo>
                  <a:pt x="346341" y="174967"/>
                </a:lnTo>
                <a:lnTo>
                  <a:pt x="347624" y="175628"/>
                </a:lnTo>
                <a:lnTo>
                  <a:pt x="349465" y="180708"/>
                </a:lnTo>
                <a:lnTo>
                  <a:pt x="346951" y="179438"/>
                </a:lnTo>
                <a:lnTo>
                  <a:pt x="344081" y="179438"/>
                </a:lnTo>
                <a:lnTo>
                  <a:pt x="344639" y="178168"/>
                </a:lnTo>
                <a:lnTo>
                  <a:pt x="343916" y="179438"/>
                </a:lnTo>
                <a:lnTo>
                  <a:pt x="342023" y="180708"/>
                </a:lnTo>
                <a:lnTo>
                  <a:pt x="340004" y="181978"/>
                </a:lnTo>
                <a:lnTo>
                  <a:pt x="339039" y="185788"/>
                </a:lnTo>
                <a:lnTo>
                  <a:pt x="336257" y="181978"/>
                </a:lnTo>
                <a:lnTo>
                  <a:pt x="334479" y="184518"/>
                </a:lnTo>
                <a:lnTo>
                  <a:pt x="331558" y="187058"/>
                </a:lnTo>
                <a:lnTo>
                  <a:pt x="328104" y="181978"/>
                </a:lnTo>
                <a:lnTo>
                  <a:pt x="325843" y="187058"/>
                </a:lnTo>
                <a:lnTo>
                  <a:pt x="327952" y="188328"/>
                </a:lnTo>
                <a:lnTo>
                  <a:pt x="327672" y="192138"/>
                </a:lnTo>
                <a:lnTo>
                  <a:pt x="323634" y="194678"/>
                </a:lnTo>
                <a:lnTo>
                  <a:pt x="320001" y="192138"/>
                </a:lnTo>
                <a:lnTo>
                  <a:pt x="316738" y="189598"/>
                </a:lnTo>
                <a:lnTo>
                  <a:pt x="315264" y="192138"/>
                </a:lnTo>
                <a:lnTo>
                  <a:pt x="320484" y="194678"/>
                </a:lnTo>
                <a:lnTo>
                  <a:pt x="319112" y="198488"/>
                </a:lnTo>
                <a:lnTo>
                  <a:pt x="312801" y="201028"/>
                </a:lnTo>
                <a:lnTo>
                  <a:pt x="310870" y="204838"/>
                </a:lnTo>
                <a:lnTo>
                  <a:pt x="307251" y="212458"/>
                </a:lnTo>
                <a:lnTo>
                  <a:pt x="303250" y="213550"/>
                </a:lnTo>
                <a:lnTo>
                  <a:pt x="303225" y="214998"/>
                </a:lnTo>
                <a:lnTo>
                  <a:pt x="302399" y="216268"/>
                </a:lnTo>
                <a:lnTo>
                  <a:pt x="301752" y="213728"/>
                </a:lnTo>
                <a:lnTo>
                  <a:pt x="301396" y="213728"/>
                </a:lnTo>
                <a:lnTo>
                  <a:pt x="299999" y="217538"/>
                </a:lnTo>
                <a:lnTo>
                  <a:pt x="304927" y="218808"/>
                </a:lnTo>
                <a:lnTo>
                  <a:pt x="301904" y="222618"/>
                </a:lnTo>
                <a:lnTo>
                  <a:pt x="300964" y="225158"/>
                </a:lnTo>
                <a:lnTo>
                  <a:pt x="295910" y="226428"/>
                </a:lnTo>
                <a:lnTo>
                  <a:pt x="290258" y="227698"/>
                </a:lnTo>
                <a:lnTo>
                  <a:pt x="287489" y="231508"/>
                </a:lnTo>
                <a:lnTo>
                  <a:pt x="285203" y="231508"/>
                </a:lnTo>
                <a:lnTo>
                  <a:pt x="285775" y="228968"/>
                </a:lnTo>
                <a:lnTo>
                  <a:pt x="283933" y="227698"/>
                </a:lnTo>
                <a:lnTo>
                  <a:pt x="280263" y="236588"/>
                </a:lnTo>
                <a:lnTo>
                  <a:pt x="280377" y="235318"/>
                </a:lnTo>
                <a:lnTo>
                  <a:pt x="279019" y="244208"/>
                </a:lnTo>
                <a:lnTo>
                  <a:pt x="271818" y="245478"/>
                </a:lnTo>
                <a:lnTo>
                  <a:pt x="278117" y="245478"/>
                </a:lnTo>
                <a:lnTo>
                  <a:pt x="275983" y="260718"/>
                </a:lnTo>
                <a:lnTo>
                  <a:pt x="280847" y="260718"/>
                </a:lnTo>
                <a:lnTo>
                  <a:pt x="282117" y="261988"/>
                </a:lnTo>
                <a:lnTo>
                  <a:pt x="278028" y="268338"/>
                </a:lnTo>
                <a:lnTo>
                  <a:pt x="276669" y="268338"/>
                </a:lnTo>
                <a:lnTo>
                  <a:pt x="275958" y="267068"/>
                </a:lnTo>
                <a:lnTo>
                  <a:pt x="275666" y="265798"/>
                </a:lnTo>
                <a:lnTo>
                  <a:pt x="275374" y="264528"/>
                </a:lnTo>
                <a:lnTo>
                  <a:pt x="275183" y="265798"/>
                </a:lnTo>
                <a:lnTo>
                  <a:pt x="271602" y="265798"/>
                </a:lnTo>
                <a:lnTo>
                  <a:pt x="270522" y="263258"/>
                </a:lnTo>
                <a:lnTo>
                  <a:pt x="270141" y="260718"/>
                </a:lnTo>
                <a:lnTo>
                  <a:pt x="269951" y="259448"/>
                </a:lnTo>
                <a:lnTo>
                  <a:pt x="274523" y="259448"/>
                </a:lnTo>
                <a:lnTo>
                  <a:pt x="274256" y="258178"/>
                </a:lnTo>
                <a:lnTo>
                  <a:pt x="273723" y="255638"/>
                </a:lnTo>
                <a:lnTo>
                  <a:pt x="272973" y="253098"/>
                </a:lnTo>
                <a:lnTo>
                  <a:pt x="272592" y="251828"/>
                </a:lnTo>
                <a:lnTo>
                  <a:pt x="270052" y="249288"/>
                </a:lnTo>
                <a:lnTo>
                  <a:pt x="270103" y="250558"/>
                </a:lnTo>
                <a:lnTo>
                  <a:pt x="269697" y="250558"/>
                </a:lnTo>
                <a:lnTo>
                  <a:pt x="269036" y="251828"/>
                </a:lnTo>
                <a:lnTo>
                  <a:pt x="268833" y="250558"/>
                </a:lnTo>
                <a:lnTo>
                  <a:pt x="268516" y="250558"/>
                </a:lnTo>
                <a:lnTo>
                  <a:pt x="267347" y="249288"/>
                </a:lnTo>
                <a:lnTo>
                  <a:pt x="267538" y="250558"/>
                </a:lnTo>
                <a:lnTo>
                  <a:pt x="267512" y="253098"/>
                </a:lnTo>
                <a:lnTo>
                  <a:pt x="266166" y="252196"/>
                </a:lnTo>
                <a:lnTo>
                  <a:pt x="266166" y="258178"/>
                </a:lnTo>
                <a:lnTo>
                  <a:pt x="265366" y="259448"/>
                </a:lnTo>
                <a:lnTo>
                  <a:pt x="264071" y="260718"/>
                </a:lnTo>
                <a:lnTo>
                  <a:pt x="262026" y="260718"/>
                </a:lnTo>
                <a:lnTo>
                  <a:pt x="261886" y="259448"/>
                </a:lnTo>
                <a:lnTo>
                  <a:pt x="263652" y="258178"/>
                </a:lnTo>
                <a:lnTo>
                  <a:pt x="266166" y="258178"/>
                </a:lnTo>
                <a:lnTo>
                  <a:pt x="266166" y="252196"/>
                </a:lnTo>
                <a:lnTo>
                  <a:pt x="261861" y="249288"/>
                </a:lnTo>
                <a:lnTo>
                  <a:pt x="263207" y="251828"/>
                </a:lnTo>
                <a:lnTo>
                  <a:pt x="252539" y="255638"/>
                </a:lnTo>
                <a:lnTo>
                  <a:pt x="251066" y="270878"/>
                </a:lnTo>
                <a:lnTo>
                  <a:pt x="249250" y="278498"/>
                </a:lnTo>
                <a:lnTo>
                  <a:pt x="245275" y="286118"/>
                </a:lnTo>
                <a:lnTo>
                  <a:pt x="244335" y="281038"/>
                </a:lnTo>
                <a:lnTo>
                  <a:pt x="240563" y="279768"/>
                </a:lnTo>
                <a:lnTo>
                  <a:pt x="236943" y="275958"/>
                </a:lnTo>
                <a:lnTo>
                  <a:pt x="243395" y="278498"/>
                </a:lnTo>
                <a:lnTo>
                  <a:pt x="243116" y="275958"/>
                </a:lnTo>
                <a:lnTo>
                  <a:pt x="242290" y="268338"/>
                </a:lnTo>
                <a:lnTo>
                  <a:pt x="245960" y="265798"/>
                </a:lnTo>
                <a:lnTo>
                  <a:pt x="247789" y="264528"/>
                </a:lnTo>
                <a:lnTo>
                  <a:pt x="244919" y="265798"/>
                </a:lnTo>
                <a:lnTo>
                  <a:pt x="243700" y="263258"/>
                </a:lnTo>
                <a:lnTo>
                  <a:pt x="243700" y="261988"/>
                </a:lnTo>
                <a:lnTo>
                  <a:pt x="238899" y="273418"/>
                </a:lnTo>
                <a:lnTo>
                  <a:pt x="236029" y="269608"/>
                </a:lnTo>
                <a:lnTo>
                  <a:pt x="234810" y="273418"/>
                </a:lnTo>
                <a:lnTo>
                  <a:pt x="231343" y="273418"/>
                </a:lnTo>
                <a:lnTo>
                  <a:pt x="239064" y="278498"/>
                </a:lnTo>
                <a:lnTo>
                  <a:pt x="229158" y="283578"/>
                </a:lnTo>
                <a:lnTo>
                  <a:pt x="227698" y="288658"/>
                </a:lnTo>
                <a:lnTo>
                  <a:pt x="225437" y="286118"/>
                </a:lnTo>
                <a:lnTo>
                  <a:pt x="224967" y="285191"/>
                </a:lnTo>
                <a:lnTo>
                  <a:pt x="225082" y="291198"/>
                </a:lnTo>
                <a:lnTo>
                  <a:pt x="223393" y="291846"/>
                </a:lnTo>
                <a:lnTo>
                  <a:pt x="222897" y="289928"/>
                </a:lnTo>
                <a:lnTo>
                  <a:pt x="222681" y="292112"/>
                </a:lnTo>
                <a:lnTo>
                  <a:pt x="221742" y="292468"/>
                </a:lnTo>
                <a:lnTo>
                  <a:pt x="222643" y="292468"/>
                </a:lnTo>
                <a:lnTo>
                  <a:pt x="222402" y="295008"/>
                </a:lnTo>
                <a:lnTo>
                  <a:pt x="215252" y="297548"/>
                </a:lnTo>
                <a:lnTo>
                  <a:pt x="214782" y="295008"/>
                </a:lnTo>
                <a:lnTo>
                  <a:pt x="215722" y="293738"/>
                </a:lnTo>
                <a:lnTo>
                  <a:pt x="209524" y="298818"/>
                </a:lnTo>
                <a:lnTo>
                  <a:pt x="203377" y="305168"/>
                </a:lnTo>
                <a:lnTo>
                  <a:pt x="199428" y="312788"/>
                </a:lnTo>
                <a:lnTo>
                  <a:pt x="199859" y="319138"/>
                </a:lnTo>
                <a:lnTo>
                  <a:pt x="199110" y="317868"/>
                </a:lnTo>
                <a:lnTo>
                  <a:pt x="194310" y="310248"/>
                </a:lnTo>
                <a:lnTo>
                  <a:pt x="193624" y="308978"/>
                </a:lnTo>
                <a:lnTo>
                  <a:pt x="200025" y="339458"/>
                </a:lnTo>
                <a:lnTo>
                  <a:pt x="195681" y="334378"/>
                </a:lnTo>
                <a:lnTo>
                  <a:pt x="189801" y="329298"/>
                </a:lnTo>
                <a:lnTo>
                  <a:pt x="185127" y="322948"/>
                </a:lnTo>
                <a:lnTo>
                  <a:pt x="184416" y="318300"/>
                </a:lnTo>
                <a:lnTo>
                  <a:pt x="184594" y="318236"/>
                </a:lnTo>
                <a:lnTo>
                  <a:pt x="184404" y="318008"/>
                </a:lnTo>
                <a:lnTo>
                  <a:pt x="184353" y="317868"/>
                </a:lnTo>
                <a:lnTo>
                  <a:pt x="182143" y="317868"/>
                </a:lnTo>
                <a:lnTo>
                  <a:pt x="179463" y="319138"/>
                </a:lnTo>
                <a:lnTo>
                  <a:pt x="177812" y="324218"/>
                </a:lnTo>
                <a:lnTo>
                  <a:pt x="179539" y="324218"/>
                </a:lnTo>
                <a:lnTo>
                  <a:pt x="187109" y="329298"/>
                </a:lnTo>
                <a:lnTo>
                  <a:pt x="186093" y="330568"/>
                </a:lnTo>
                <a:lnTo>
                  <a:pt x="177012" y="329298"/>
                </a:lnTo>
                <a:lnTo>
                  <a:pt x="180619" y="330568"/>
                </a:lnTo>
                <a:lnTo>
                  <a:pt x="174599" y="330568"/>
                </a:lnTo>
                <a:lnTo>
                  <a:pt x="179412" y="339458"/>
                </a:lnTo>
                <a:lnTo>
                  <a:pt x="176682" y="340728"/>
                </a:lnTo>
                <a:lnTo>
                  <a:pt x="176009" y="339458"/>
                </a:lnTo>
                <a:lnTo>
                  <a:pt x="169633" y="334657"/>
                </a:lnTo>
                <a:lnTo>
                  <a:pt x="170205" y="343001"/>
                </a:lnTo>
                <a:lnTo>
                  <a:pt x="164566" y="339458"/>
                </a:lnTo>
                <a:lnTo>
                  <a:pt x="161175" y="338188"/>
                </a:lnTo>
                <a:lnTo>
                  <a:pt x="163233" y="339458"/>
                </a:lnTo>
                <a:lnTo>
                  <a:pt x="155765" y="343268"/>
                </a:lnTo>
                <a:lnTo>
                  <a:pt x="154851" y="345808"/>
                </a:lnTo>
                <a:lnTo>
                  <a:pt x="159105" y="344538"/>
                </a:lnTo>
                <a:lnTo>
                  <a:pt x="156171" y="349618"/>
                </a:lnTo>
                <a:lnTo>
                  <a:pt x="156946" y="355968"/>
                </a:lnTo>
                <a:lnTo>
                  <a:pt x="157873" y="362318"/>
                </a:lnTo>
                <a:lnTo>
                  <a:pt x="155409" y="368668"/>
                </a:lnTo>
                <a:lnTo>
                  <a:pt x="154711" y="366128"/>
                </a:lnTo>
                <a:lnTo>
                  <a:pt x="148145" y="357238"/>
                </a:lnTo>
                <a:lnTo>
                  <a:pt x="143764" y="359778"/>
                </a:lnTo>
                <a:lnTo>
                  <a:pt x="146354" y="366128"/>
                </a:lnTo>
                <a:lnTo>
                  <a:pt x="149733" y="375018"/>
                </a:lnTo>
                <a:lnTo>
                  <a:pt x="152158" y="385178"/>
                </a:lnTo>
                <a:lnTo>
                  <a:pt x="151930" y="392798"/>
                </a:lnTo>
                <a:lnTo>
                  <a:pt x="148666" y="391528"/>
                </a:lnTo>
                <a:lnTo>
                  <a:pt x="146735" y="399148"/>
                </a:lnTo>
                <a:lnTo>
                  <a:pt x="145694" y="395338"/>
                </a:lnTo>
                <a:lnTo>
                  <a:pt x="144297" y="390258"/>
                </a:lnTo>
                <a:lnTo>
                  <a:pt x="144005" y="388988"/>
                </a:lnTo>
                <a:lnTo>
                  <a:pt x="141935" y="380098"/>
                </a:lnTo>
                <a:lnTo>
                  <a:pt x="140131" y="369938"/>
                </a:lnTo>
                <a:lnTo>
                  <a:pt x="139623" y="364858"/>
                </a:lnTo>
                <a:lnTo>
                  <a:pt x="139496" y="363588"/>
                </a:lnTo>
                <a:lnTo>
                  <a:pt x="139369" y="362318"/>
                </a:lnTo>
                <a:lnTo>
                  <a:pt x="135089" y="362318"/>
                </a:lnTo>
                <a:lnTo>
                  <a:pt x="136118" y="359778"/>
                </a:lnTo>
                <a:lnTo>
                  <a:pt x="132448" y="363588"/>
                </a:lnTo>
                <a:lnTo>
                  <a:pt x="129057" y="363588"/>
                </a:lnTo>
                <a:lnTo>
                  <a:pt x="131483" y="358508"/>
                </a:lnTo>
                <a:lnTo>
                  <a:pt x="132499" y="357238"/>
                </a:lnTo>
                <a:lnTo>
                  <a:pt x="129933" y="359778"/>
                </a:lnTo>
                <a:lnTo>
                  <a:pt x="124739" y="363588"/>
                </a:lnTo>
                <a:lnTo>
                  <a:pt x="122237" y="364858"/>
                </a:lnTo>
                <a:lnTo>
                  <a:pt x="127063" y="368668"/>
                </a:lnTo>
                <a:lnTo>
                  <a:pt x="120002" y="376288"/>
                </a:lnTo>
                <a:lnTo>
                  <a:pt x="124053" y="380098"/>
                </a:lnTo>
                <a:lnTo>
                  <a:pt x="128968" y="364858"/>
                </a:lnTo>
                <a:lnTo>
                  <a:pt x="131965" y="369938"/>
                </a:lnTo>
                <a:lnTo>
                  <a:pt x="133426" y="376288"/>
                </a:lnTo>
                <a:lnTo>
                  <a:pt x="132702" y="383908"/>
                </a:lnTo>
                <a:lnTo>
                  <a:pt x="129159" y="388988"/>
                </a:lnTo>
                <a:lnTo>
                  <a:pt x="125818" y="388988"/>
                </a:lnTo>
                <a:lnTo>
                  <a:pt x="125323" y="387718"/>
                </a:lnTo>
                <a:lnTo>
                  <a:pt x="122351" y="380098"/>
                </a:lnTo>
                <a:lnTo>
                  <a:pt x="120738" y="378828"/>
                </a:lnTo>
                <a:lnTo>
                  <a:pt x="121488" y="381368"/>
                </a:lnTo>
                <a:lnTo>
                  <a:pt x="117843" y="387718"/>
                </a:lnTo>
                <a:lnTo>
                  <a:pt x="116166" y="387718"/>
                </a:lnTo>
                <a:lnTo>
                  <a:pt x="116382" y="382638"/>
                </a:lnTo>
                <a:lnTo>
                  <a:pt x="111252" y="383908"/>
                </a:lnTo>
                <a:lnTo>
                  <a:pt x="116751" y="394068"/>
                </a:lnTo>
                <a:lnTo>
                  <a:pt x="108305" y="394068"/>
                </a:lnTo>
                <a:lnTo>
                  <a:pt x="106591" y="395338"/>
                </a:lnTo>
                <a:lnTo>
                  <a:pt x="98196" y="392798"/>
                </a:lnTo>
                <a:lnTo>
                  <a:pt x="100634" y="396608"/>
                </a:lnTo>
                <a:lnTo>
                  <a:pt x="107594" y="399148"/>
                </a:lnTo>
                <a:lnTo>
                  <a:pt x="115747" y="405498"/>
                </a:lnTo>
                <a:lnTo>
                  <a:pt x="122936" y="413118"/>
                </a:lnTo>
                <a:lnTo>
                  <a:pt x="126987" y="418198"/>
                </a:lnTo>
                <a:lnTo>
                  <a:pt x="126123" y="418198"/>
                </a:lnTo>
                <a:lnTo>
                  <a:pt x="114731" y="420738"/>
                </a:lnTo>
                <a:lnTo>
                  <a:pt x="110667" y="420738"/>
                </a:lnTo>
                <a:lnTo>
                  <a:pt x="104305" y="419468"/>
                </a:lnTo>
                <a:lnTo>
                  <a:pt x="104305" y="418198"/>
                </a:lnTo>
                <a:lnTo>
                  <a:pt x="96469" y="418198"/>
                </a:lnTo>
                <a:lnTo>
                  <a:pt x="95186" y="422008"/>
                </a:lnTo>
                <a:lnTo>
                  <a:pt x="92684" y="419468"/>
                </a:lnTo>
                <a:lnTo>
                  <a:pt x="89293" y="424548"/>
                </a:lnTo>
                <a:lnTo>
                  <a:pt x="93459" y="425818"/>
                </a:lnTo>
                <a:lnTo>
                  <a:pt x="96456" y="437248"/>
                </a:lnTo>
                <a:lnTo>
                  <a:pt x="94805" y="441058"/>
                </a:lnTo>
                <a:lnTo>
                  <a:pt x="93764" y="439788"/>
                </a:lnTo>
                <a:lnTo>
                  <a:pt x="90474" y="439788"/>
                </a:lnTo>
                <a:lnTo>
                  <a:pt x="83769" y="446138"/>
                </a:lnTo>
                <a:lnTo>
                  <a:pt x="78422" y="447408"/>
                </a:lnTo>
                <a:lnTo>
                  <a:pt x="72847" y="455028"/>
                </a:lnTo>
                <a:lnTo>
                  <a:pt x="71183" y="453758"/>
                </a:lnTo>
                <a:lnTo>
                  <a:pt x="67792" y="455866"/>
                </a:lnTo>
                <a:lnTo>
                  <a:pt x="70789" y="460108"/>
                </a:lnTo>
                <a:lnTo>
                  <a:pt x="72961" y="466458"/>
                </a:lnTo>
                <a:lnTo>
                  <a:pt x="73469" y="472808"/>
                </a:lnTo>
                <a:lnTo>
                  <a:pt x="72212" y="480428"/>
                </a:lnTo>
                <a:lnTo>
                  <a:pt x="69176" y="486778"/>
                </a:lnTo>
                <a:lnTo>
                  <a:pt x="66306" y="479158"/>
                </a:lnTo>
                <a:lnTo>
                  <a:pt x="66382" y="480428"/>
                </a:lnTo>
                <a:lnTo>
                  <a:pt x="63576" y="486283"/>
                </a:lnTo>
                <a:lnTo>
                  <a:pt x="63576" y="507034"/>
                </a:lnTo>
                <a:lnTo>
                  <a:pt x="63398" y="507098"/>
                </a:lnTo>
                <a:lnTo>
                  <a:pt x="63576" y="507034"/>
                </a:lnTo>
                <a:lnTo>
                  <a:pt x="63576" y="486283"/>
                </a:lnTo>
                <a:lnTo>
                  <a:pt x="62725" y="488048"/>
                </a:lnTo>
                <a:lnTo>
                  <a:pt x="63246" y="494398"/>
                </a:lnTo>
                <a:lnTo>
                  <a:pt x="63461" y="499478"/>
                </a:lnTo>
                <a:lnTo>
                  <a:pt x="58928" y="503288"/>
                </a:lnTo>
                <a:lnTo>
                  <a:pt x="52311" y="504558"/>
                </a:lnTo>
                <a:lnTo>
                  <a:pt x="50927" y="498208"/>
                </a:lnTo>
                <a:lnTo>
                  <a:pt x="47485" y="496938"/>
                </a:lnTo>
                <a:lnTo>
                  <a:pt x="49530" y="490588"/>
                </a:lnTo>
                <a:lnTo>
                  <a:pt x="52832" y="490588"/>
                </a:lnTo>
                <a:lnTo>
                  <a:pt x="52641" y="488048"/>
                </a:lnTo>
                <a:lnTo>
                  <a:pt x="54000" y="484251"/>
                </a:lnTo>
                <a:lnTo>
                  <a:pt x="51587" y="485508"/>
                </a:lnTo>
                <a:lnTo>
                  <a:pt x="45847" y="493128"/>
                </a:lnTo>
                <a:lnTo>
                  <a:pt x="39382" y="500748"/>
                </a:lnTo>
                <a:lnTo>
                  <a:pt x="32461" y="507034"/>
                </a:lnTo>
                <a:lnTo>
                  <a:pt x="32486" y="508368"/>
                </a:lnTo>
                <a:lnTo>
                  <a:pt x="32423" y="510908"/>
                </a:lnTo>
                <a:lnTo>
                  <a:pt x="32080" y="513448"/>
                </a:lnTo>
                <a:lnTo>
                  <a:pt x="34620" y="513448"/>
                </a:lnTo>
                <a:lnTo>
                  <a:pt x="36029" y="509638"/>
                </a:lnTo>
                <a:lnTo>
                  <a:pt x="41084" y="509638"/>
                </a:lnTo>
                <a:lnTo>
                  <a:pt x="36779" y="518528"/>
                </a:lnTo>
                <a:lnTo>
                  <a:pt x="40805" y="515988"/>
                </a:lnTo>
                <a:lnTo>
                  <a:pt x="40360" y="521068"/>
                </a:lnTo>
                <a:lnTo>
                  <a:pt x="41186" y="527418"/>
                </a:lnTo>
                <a:lnTo>
                  <a:pt x="35928" y="531228"/>
                </a:lnTo>
                <a:lnTo>
                  <a:pt x="33286" y="529958"/>
                </a:lnTo>
                <a:lnTo>
                  <a:pt x="32562" y="529615"/>
                </a:lnTo>
                <a:lnTo>
                  <a:pt x="33858" y="528688"/>
                </a:lnTo>
                <a:lnTo>
                  <a:pt x="30645" y="528688"/>
                </a:lnTo>
                <a:lnTo>
                  <a:pt x="23609" y="528688"/>
                </a:lnTo>
                <a:lnTo>
                  <a:pt x="28117" y="535038"/>
                </a:lnTo>
                <a:lnTo>
                  <a:pt x="33769" y="533768"/>
                </a:lnTo>
                <a:lnTo>
                  <a:pt x="33655" y="538848"/>
                </a:lnTo>
                <a:lnTo>
                  <a:pt x="35623" y="546468"/>
                </a:lnTo>
                <a:lnTo>
                  <a:pt x="32613" y="549008"/>
                </a:lnTo>
                <a:lnTo>
                  <a:pt x="38849" y="549008"/>
                </a:lnTo>
                <a:lnTo>
                  <a:pt x="36322" y="546468"/>
                </a:lnTo>
                <a:lnTo>
                  <a:pt x="38379" y="542658"/>
                </a:lnTo>
                <a:lnTo>
                  <a:pt x="40157" y="540118"/>
                </a:lnTo>
                <a:lnTo>
                  <a:pt x="36804" y="537578"/>
                </a:lnTo>
                <a:lnTo>
                  <a:pt x="45275" y="538848"/>
                </a:lnTo>
                <a:lnTo>
                  <a:pt x="44780" y="537578"/>
                </a:lnTo>
                <a:lnTo>
                  <a:pt x="43294" y="533768"/>
                </a:lnTo>
                <a:lnTo>
                  <a:pt x="51435" y="533768"/>
                </a:lnTo>
                <a:lnTo>
                  <a:pt x="49860" y="532498"/>
                </a:lnTo>
                <a:lnTo>
                  <a:pt x="47485" y="532498"/>
                </a:lnTo>
                <a:lnTo>
                  <a:pt x="49161" y="531228"/>
                </a:lnTo>
                <a:lnTo>
                  <a:pt x="50825" y="529958"/>
                </a:lnTo>
                <a:lnTo>
                  <a:pt x="50495" y="529958"/>
                </a:lnTo>
                <a:lnTo>
                  <a:pt x="50101" y="528688"/>
                </a:lnTo>
                <a:lnTo>
                  <a:pt x="50266" y="527418"/>
                </a:lnTo>
                <a:lnTo>
                  <a:pt x="49936" y="527418"/>
                </a:lnTo>
                <a:lnTo>
                  <a:pt x="48615" y="528688"/>
                </a:lnTo>
                <a:lnTo>
                  <a:pt x="46266" y="528688"/>
                </a:lnTo>
                <a:lnTo>
                  <a:pt x="44069" y="523608"/>
                </a:lnTo>
                <a:lnTo>
                  <a:pt x="48590" y="518528"/>
                </a:lnTo>
                <a:lnTo>
                  <a:pt x="48387" y="515988"/>
                </a:lnTo>
                <a:lnTo>
                  <a:pt x="48285" y="514718"/>
                </a:lnTo>
                <a:lnTo>
                  <a:pt x="50609" y="513448"/>
                </a:lnTo>
                <a:lnTo>
                  <a:pt x="49326" y="517258"/>
                </a:lnTo>
                <a:lnTo>
                  <a:pt x="51816" y="517258"/>
                </a:lnTo>
                <a:lnTo>
                  <a:pt x="51460" y="513448"/>
                </a:lnTo>
                <a:lnTo>
                  <a:pt x="51346" y="512178"/>
                </a:lnTo>
                <a:lnTo>
                  <a:pt x="54927" y="514718"/>
                </a:lnTo>
                <a:lnTo>
                  <a:pt x="58724" y="512419"/>
                </a:lnTo>
                <a:lnTo>
                  <a:pt x="58635" y="512178"/>
                </a:lnTo>
                <a:lnTo>
                  <a:pt x="58750" y="512406"/>
                </a:lnTo>
                <a:lnTo>
                  <a:pt x="61201" y="510908"/>
                </a:lnTo>
                <a:lnTo>
                  <a:pt x="59321" y="517258"/>
                </a:lnTo>
                <a:lnTo>
                  <a:pt x="62903" y="512178"/>
                </a:lnTo>
                <a:lnTo>
                  <a:pt x="66776" y="510908"/>
                </a:lnTo>
                <a:lnTo>
                  <a:pt x="68529" y="509638"/>
                </a:lnTo>
                <a:lnTo>
                  <a:pt x="70281" y="508368"/>
                </a:lnTo>
                <a:lnTo>
                  <a:pt x="70383" y="507098"/>
                </a:lnTo>
                <a:lnTo>
                  <a:pt x="70485" y="505828"/>
                </a:lnTo>
                <a:lnTo>
                  <a:pt x="70586" y="504558"/>
                </a:lnTo>
                <a:lnTo>
                  <a:pt x="72923" y="503288"/>
                </a:lnTo>
                <a:lnTo>
                  <a:pt x="71043" y="496938"/>
                </a:lnTo>
                <a:lnTo>
                  <a:pt x="72212" y="500748"/>
                </a:lnTo>
                <a:lnTo>
                  <a:pt x="73469" y="496938"/>
                </a:lnTo>
                <a:lnTo>
                  <a:pt x="73888" y="495668"/>
                </a:lnTo>
                <a:lnTo>
                  <a:pt x="75692" y="491858"/>
                </a:lnTo>
                <a:lnTo>
                  <a:pt x="76568" y="491858"/>
                </a:lnTo>
                <a:lnTo>
                  <a:pt x="80289" y="486778"/>
                </a:lnTo>
                <a:lnTo>
                  <a:pt x="83502" y="480428"/>
                </a:lnTo>
                <a:lnTo>
                  <a:pt x="87884" y="474078"/>
                </a:lnTo>
                <a:lnTo>
                  <a:pt x="95084" y="470268"/>
                </a:lnTo>
                <a:lnTo>
                  <a:pt x="96164" y="467728"/>
                </a:lnTo>
                <a:lnTo>
                  <a:pt x="97129" y="465188"/>
                </a:lnTo>
                <a:lnTo>
                  <a:pt x="101231" y="461378"/>
                </a:lnTo>
                <a:lnTo>
                  <a:pt x="104597" y="462648"/>
                </a:lnTo>
                <a:lnTo>
                  <a:pt x="105130" y="461378"/>
                </a:lnTo>
                <a:lnTo>
                  <a:pt x="106210" y="458838"/>
                </a:lnTo>
                <a:lnTo>
                  <a:pt x="114973" y="456298"/>
                </a:lnTo>
                <a:lnTo>
                  <a:pt x="114109" y="455028"/>
                </a:lnTo>
                <a:lnTo>
                  <a:pt x="113245" y="453758"/>
                </a:lnTo>
                <a:lnTo>
                  <a:pt x="119722" y="452488"/>
                </a:lnTo>
                <a:lnTo>
                  <a:pt x="124663" y="447408"/>
                </a:lnTo>
                <a:lnTo>
                  <a:pt x="128803" y="441058"/>
                </a:lnTo>
                <a:lnTo>
                  <a:pt x="132892" y="437248"/>
                </a:lnTo>
                <a:lnTo>
                  <a:pt x="129628" y="433438"/>
                </a:lnTo>
                <a:lnTo>
                  <a:pt x="132854" y="429628"/>
                </a:lnTo>
                <a:lnTo>
                  <a:pt x="135089" y="425818"/>
                </a:lnTo>
                <a:lnTo>
                  <a:pt x="137033" y="422008"/>
                </a:lnTo>
                <a:lnTo>
                  <a:pt x="137680" y="420738"/>
                </a:lnTo>
                <a:lnTo>
                  <a:pt x="134404" y="418198"/>
                </a:lnTo>
                <a:lnTo>
                  <a:pt x="135394" y="411848"/>
                </a:lnTo>
                <a:lnTo>
                  <a:pt x="145440" y="410578"/>
                </a:lnTo>
                <a:lnTo>
                  <a:pt x="150596" y="404228"/>
                </a:lnTo>
                <a:lnTo>
                  <a:pt x="151345" y="406768"/>
                </a:lnTo>
                <a:lnTo>
                  <a:pt x="149669" y="406768"/>
                </a:lnTo>
                <a:lnTo>
                  <a:pt x="148005" y="408038"/>
                </a:lnTo>
                <a:lnTo>
                  <a:pt x="154635" y="408038"/>
                </a:lnTo>
                <a:lnTo>
                  <a:pt x="156286" y="404228"/>
                </a:lnTo>
                <a:lnTo>
                  <a:pt x="156832" y="402958"/>
                </a:lnTo>
                <a:lnTo>
                  <a:pt x="158280" y="399148"/>
                </a:lnTo>
                <a:lnTo>
                  <a:pt x="160731" y="392798"/>
                </a:lnTo>
                <a:lnTo>
                  <a:pt x="162521" y="387718"/>
                </a:lnTo>
                <a:lnTo>
                  <a:pt x="167982" y="387718"/>
                </a:lnTo>
                <a:lnTo>
                  <a:pt x="168452" y="385178"/>
                </a:lnTo>
                <a:lnTo>
                  <a:pt x="169913" y="383908"/>
                </a:lnTo>
                <a:lnTo>
                  <a:pt x="172478" y="383908"/>
                </a:lnTo>
                <a:lnTo>
                  <a:pt x="174586" y="383908"/>
                </a:lnTo>
                <a:lnTo>
                  <a:pt x="175818" y="382638"/>
                </a:lnTo>
                <a:lnTo>
                  <a:pt x="173609" y="382638"/>
                </a:lnTo>
                <a:lnTo>
                  <a:pt x="175018" y="380098"/>
                </a:lnTo>
                <a:lnTo>
                  <a:pt x="176022" y="377558"/>
                </a:lnTo>
                <a:lnTo>
                  <a:pt x="179882" y="380098"/>
                </a:lnTo>
                <a:lnTo>
                  <a:pt x="180124" y="380098"/>
                </a:lnTo>
                <a:lnTo>
                  <a:pt x="180213" y="378828"/>
                </a:lnTo>
                <a:lnTo>
                  <a:pt x="183057" y="378828"/>
                </a:lnTo>
                <a:lnTo>
                  <a:pt x="181597" y="377558"/>
                </a:lnTo>
                <a:lnTo>
                  <a:pt x="180124" y="376288"/>
                </a:lnTo>
                <a:lnTo>
                  <a:pt x="176847" y="375018"/>
                </a:lnTo>
                <a:lnTo>
                  <a:pt x="177228" y="373748"/>
                </a:lnTo>
                <a:lnTo>
                  <a:pt x="177419" y="372478"/>
                </a:lnTo>
                <a:lnTo>
                  <a:pt x="177304" y="371208"/>
                </a:lnTo>
                <a:lnTo>
                  <a:pt x="183692" y="375018"/>
                </a:lnTo>
                <a:lnTo>
                  <a:pt x="182397" y="371208"/>
                </a:lnTo>
                <a:lnTo>
                  <a:pt x="181521" y="368668"/>
                </a:lnTo>
                <a:lnTo>
                  <a:pt x="180213" y="364858"/>
                </a:lnTo>
                <a:lnTo>
                  <a:pt x="187439" y="368668"/>
                </a:lnTo>
                <a:lnTo>
                  <a:pt x="185953" y="364858"/>
                </a:lnTo>
                <a:lnTo>
                  <a:pt x="194449" y="357238"/>
                </a:lnTo>
                <a:lnTo>
                  <a:pt x="190893" y="352158"/>
                </a:lnTo>
                <a:lnTo>
                  <a:pt x="190715" y="352158"/>
                </a:lnTo>
                <a:lnTo>
                  <a:pt x="190842" y="352094"/>
                </a:lnTo>
                <a:lnTo>
                  <a:pt x="193332" y="350888"/>
                </a:lnTo>
                <a:lnTo>
                  <a:pt x="195961" y="349618"/>
                </a:lnTo>
                <a:lnTo>
                  <a:pt x="196240" y="347078"/>
                </a:lnTo>
                <a:lnTo>
                  <a:pt x="200964" y="349618"/>
                </a:lnTo>
                <a:lnTo>
                  <a:pt x="200736" y="347078"/>
                </a:lnTo>
                <a:lnTo>
                  <a:pt x="200621" y="345808"/>
                </a:lnTo>
                <a:lnTo>
                  <a:pt x="200164" y="340728"/>
                </a:lnTo>
                <a:lnTo>
                  <a:pt x="207657" y="340728"/>
                </a:lnTo>
                <a:lnTo>
                  <a:pt x="207975" y="347078"/>
                </a:lnTo>
                <a:lnTo>
                  <a:pt x="209194" y="339458"/>
                </a:lnTo>
                <a:lnTo>
                  <a:pt x="209791" y="335648"/>
                </a:lnTo>
                <a:lnTo>
                  <a:pt x="211416" y="339458"/>
                </a:lnTo>
                <a:lnTo>
                  <a:pt x="211823" y="335648"/>
                </a:lnTo>
                <a:lnTo>
                  <a:pt x="212382" y="330568"/>
                </a:lnTo>
                <a:lnTo>
                  <a:pt x="214566" y="333108"/>
                </a:lnTo>
                <a:lnTo>
                  <a:pt x="216408" y="330568"/>
                </a:lnTo>
                <a:lnTo>
                  <a:pt x="216281" y="324218"/>
                </a:lnTo>
                <a:lnTo>
                  <a:pt x="219532" y="325488"/>
                </a:lnTo>
                <a:lnTo>
                  <a:pt x="223342" y="324218"/>
                </a:lnTo>
                <a:lnTo>
                  <a:pt x="227152" y="322948"/>
                </a:lnTo>
                <a:lnTo>
                  <a:pt x="232587" y="319138"/>
                </a:lnTo>
                <a:lnTo>
                  <a:pt x="236220" y="316598"/>
                </a:lnTo>
                <a:lnTo>
                  <a:pt x="246532" y="307708"/>
                </a:lnTo>
                <a:lnTo>
                  <a:pt x="257911" y="301358"/>
                </a:lnTo>
                <a:lnTo>
                  <a:pt x="255231" y="298818"/>
                </a:lnTo>
                <a:lnTo>
                  <a:pt x="258064" y="297548"/>
                </a:lnTo>
                <a:lnTo>
                  <a:pt x="261696" y="297548"/>
                </a:lnTo>
                <a:lnTo>
                  <a:pt x="261442" y="293738"/>
                </a:lnTo>
                <a:lnTo>
                  <a:pt x="263791" y="295008"/>
                </a:lnTo>
                <a:lnTo>
                  <a:pt x="266331" y="295008"/>
                </a:lnTo>
                <a:lnTo>
                  <a:pt x="265912" y="297548"/>
                </a:lnTo>
                <a:lnTo>
                  <a:pt x="268478" y="293738"/>
                </a:lnTo>
                <a:lnTo>
                  <a:pt x="269341" y="292468"/>
                </a:lnTo>
                <a:lnTo>
                  <a:pt x="270192" y="291198"/>
                </a:lnTo>
                <a:lnTo>
                  <a:pt x="277418" y="293738"/>
                </a:lnTo>
                <a:lnTo>
                  <a:pt x="277279" y="291198"/>
                </a:lnTo>
                <a:lnTo>
                  <a:pt x="277139" y="288658"/>
                </a:lnTo>
                <a:lnTo>
                  <a:pt x="276987" y="286118"/>
                </a:lnTo>
                <a:lnTo>
                  <a:pt x="276923" y="284848"/>
                </a:lnTo>
                <a:lnTo>
                  <a:pt x="279247" y="286118"/>
                </a:lnTo>
                <a:lnTo>
                  <a:pt x="278079" y="288658"/>
                </a:lnTo>
                <a:lnTo>
                  <a:pt x="279679" y="289928"/>
                </a:lnTo>
                <a:lnTo>
                  <a:pt x="280098" y="286118"/>
                </a:lnTo>
                <a:lnTo>
                  <a:pt x="283298" y="287388"/>
                </a:lnTo>
                <a:lnTo>
                  <a:pt x="282219" y="288658"/>
                </a:lnTo>
                <a:lnTo>
                  <a:pt x="282003" y="291198"/>
                </a:lnTo>
                <a:lnTo>
                  <a:pt x="286600" y="286118"/>
                </a:lnTo>
                <a:lnTo>
                  <a:pt x="287743" y="284848"/>
                </a:lnTo>
                <a:lnTo>
                  <a:pt x="283298" y="278498"/>
                </a:lnTo>
                <a:lnTo>
                  <a:pt x="278993" y="272148"/>
                </a:lnTo>
                <a:lnTo>
                  <a:pt x="284314" y="272148"/>
                </a:lnTo>
                <a:lnTo>
                  <a:pt x="285584" y="270878"/>
                </a:lnTo>
                <a:lnTo>
                  <a:pt x="285140" y="268338"/>
                </a:lnTo>
                <a:lnTo>
                  <a:pt x="284708" y="265798"/>
                </a:lnTo>
                <a:lnTo>
                  <a:pt x="287350" y="267068"/>
                </a:lnTo>
                <a:lnTo>
                  <a:pt x="290779" y="267068"/>
                </a:lnTo>
                <a:lnTo>
                  <a:pt x="287515" y="270878"/>
                </a:lnTo>
                <a:lnTo>
                  <a:pt x="289890" y="269608"/>
                </a:lnTo>
                <a:lnTo>
                  <a:pt x="296392" y="265798"/>
                </a:lnTo>
                <a:lnTo>
                  <a:pt x="302895" y="261988"/>
                </a:lnTo>
                <a:lnTo>
                  <a:pt x="299351" y="258178"/>
                </a:lnTo>
                <a:lnTo>
                  <a:pt x="300964" y="258178"/>
                </a:lnTo>
                <a:lnTo>
                  <a:pt x="302615" y="255638"/>
                </a:lnTo>
                <a:lnTo>
                  <a:pt x="302755" y="254368"/>
                </a:lnTo>
                <a:lnTo>
                  <a:pt x="307797" y="250558"/>
                </a:lnTo>
                <a:lnTo>
                  <a:pt x="308571" y="250558"/>
                </a:lnTo>
                <a:lnTo>
                  <a:pt x="312940" y="246748"/>
                </a:lnTo>
                <a:lnTo>
                  <a:pt x="311010" y="246748"/>
                </a:lnTo>
                <a:lnTo>
                  <a:pt x="308381" y="240398"/>
                </a:lnTo>
                <a:lnTo>
                  <a:pt x="313956" y="242938"/>
                </a:lnTo>
                <a:lnTo>
                  <a:pt x="316179" y="240398"/>
                </a:lnTo>
                <a:lnTo>
                  <a:pt x="317296" y="239128"/>
                </a:lnTo>
                <a:lnTo>
                  <a:pt x="317627" y="239128"/>
                </a:lnTo>
                <a:lnTo>
                  <a:pt x="323291" y="236588"/>
                </a:lnTo>
                <a:lnTo>
                  <a:pt x="324866" y="235318"/>
                </a:lnTo>
                <a:lnTo>
                  <a:pt x="326504" y="234048"/>
                </a:lnTo>
                <a:lnTo>
                  <a:pt x="332359" y="231508"/>
                </a:lnTo>
                <a:lnTo>
                  <a:pt x="329107" y="228968"/>
                </a:lnTo>
                <a:lnTo>
                  <a:pt x="328726" y="225158"/>
                </a:lnTo>
                <a:lnTo>
                  <a:pt x="333159" y="223888"/>
                </a:lnTo>
                <a:lnTo>
                  <a:pt x="339077" y="222618"/>
                </a:lnTo>
                <a:lnTo>
                  <a:pt x="343179" y="220078"/>
                </a:lnTo>
                <a:lnTo>
                  <a:pt x="339750" y="220078"/>
                </a:lnTo>
                <a:lnTo>
                  <a:pt x="340309" y="216268"/>
                </a:lnTo>
                <a:lnTo>
                  <a:pt x="340499" y="214998"/>
                </a:lnTo>
                <a:lnTo>
                  <a:pt x="355600" y="223888"/>
                </a:lnTo>
                <a:lnTo>
                  <a:pt x="359130" y="222618"/>
                </a:lnTo>
                <a:lnTo>
                  <a:pt x="360260" y="222618"/>
                </a:lnTo>
                <a:lnTo>
                  <a:pt x="358990" y="223888"/>
                </a:lnTo>
                <a:lnTo>
                  <a:pt x="358521" y="225158"/>
                </a:lnTo>
                <a:lnTo>
                  <a:pt x="362750" y="223888"/>
                </a:lnTo>
                <a:lnTo>
                  <a:pt x="362292" y="222618"/>
                </a:lnTo>
                <a:lnTo>
                  <a:pt x="361835" y="221348"/>
                </a:lnTo>
                <a:lnTo>
                  <a:pt x="359752" y="217538"/>
                </a:lnTo>
                <a:lnTo>
                  <a:pt x="360502" y="214998"/>
                </a:lnTo>
                <a:lnTo>
                  <a:pt x="363435" y="216268"/>
                </a:lnTo>
                <a:lnTo>
                  <a:pt x="364147" y="221348"/>
                </a:lnTo>
                <a:lnTo>
                  <a:pt x="368173" y="218808"/>
                </a:lnTo>
                <a:lnTo>
                  <a:pt x="371563" y="220078"/>
                </a:lnTo>
                <a:lnTo>
                  <a:pt x="371627" y="218808"/>
                </a:lnTo>
                <a:lnTo>
                  <a:pt x="371843" y="214998"/>
                </a:lnTo>
                <a:lnTo>
                  <a:pt x="372541" y="202298"/>
                </a:lnTo>
                <a:lnTo>
                  <a:pt x="381254" y="203568"/>
                </a:lnTo>
                <a:lnTo>
                  <a:pt x="378663" y="202298"/>
                </a:lnTo>
                <a:lnTo>
                  <a:pt x="376072" y="201028"/>
                </a:lnTo>
                <a:lnTo>
                  <a:pt x="377507" y="198488"/>
                </a:lnTo>
                <a:lnTo>
                  <a:pt x="380847" y="194678"/>
                </a:lnTo>
                <a:lnTo>
                  <a:pt x="393700" y="197218"/>
                </a:lnTo>
                <a:lnTo>
                  <a:pt x="392595" y="188328"/>
                </a:lnTo>
                <a:lnTo>
                  <a:pt x="394081" y="188328"/>
                </a:lnTo>
                <a:lnTo>
                  <a:pt x="394474" y="189598"/>
                </a:lnTo>
                <a:lnTo>
                  <a:pt x="395084" y="188328"/>
                </a:lnTo>
                <a:lnTo>
                  <a:pt x="395681" y="187058"/>
                </a:lnTo>
                <a:lnTo>
                  <a:pt x="396290" y="185788"/>
                </a:lnTo>
                <a:lnTo>
                  <a:pt x="401066" y="180708"/>
                </a:lnTo>
                <a:lnTo>
                  <a:pt x="402259" y="179438"/>
                </a:lnTo>
                <a:lnTo>
                  <a:pt x="402094" y="178168"/>
                </a:lnTo>
                <a:lnTo>
                  <a:pt x="401586" y="174358"/>
                </a:lnTo>
                <a:lnTo>
                  <a:pt x="409041" y="175628"/>
                </a:lnTo>
                <a:lnTo>
                  <a:pt x="414337" y="169278"/>
                </a:lnTo>
                <a:lnTo>
                  <a:pt x="416636" y="166738"/>
                </a:lnTo>
                <a:lnTo>
                  <a:pt x="418947" y="164198"/>
                </a:lnTo>
                <a:lnTo>
                  <a:pt x="424383" y="165468"/>
                </a:lnTo>
                <a:lnTo>
                  <a:pt x="425856" y="164198"/>
                </a:lnTo>
                <a:lnTo>
                  <a:pt x="427329" y="162928"/>
                </a:lnTo>
                <a:lnTo>
                  <a:pt x="433222" y="157848"/>
                </a:lnTo>
                <a:lnTo>
                  <a:pt x="433857" y="159118"/>
                </a:lnTo>
                <a:lnTo>
                  <a:pt x="440385" y="155308"/>
                </a:lnTo>
                <a:lnTo>
                  <a:pt x="440550" y="146418"/>
                </a:lnTo>
                <a:lnTo>
                  <a:pt x="442493" y="146418"/>
                </a:lnTo>
                <a:lnTo>
                  <a:pt x="442290" y="148958"/>
                </a:lnTo>
                <a:lnTo>
                  <a:pt x="442620" y="148958"/>
                </a:lnTo>
                <a:lnTo>
                  <a:pt x="449580" y="146418"/>
                </a:lnTo>
                <a:lnTo>
                  <a:pt x="453059" y="145148"/>
                </a:lnTo>
                <a:lnTo>
                  <a:pt x="453517" y="143878"/>
                </a:lnTo>
                <a:lnTo>
                  <a:pt x="455637" y="136258"/>
                </a:lnTo>
                <a:lnTo>
                  <a:pt x="456704" y="132448"/>
                </a:lnTo>
                <a:lnTo>
                  <a:pt x="460197" y="136258"/>
                </a:lnTo>
                <a:lnTo>
                  <a:pt x="463105" y="133718"/>
                </a:lnTo>
                <a:lnTo>
                  <a:pt x="466305" y="132448"/>
                </a:lnTo>
                <a:lnTo>
                  <a:pt x="469506" y="131178"/>
                </a:lnTo>
                <a:lnTo>
                  <a:pt x="476846" y="127368"/>
                </a:lnTo>
                <a:lnTo>
                  <a:pt x="482587" y="122288"/>
                </a:lnTo>
                <a:lnTo>
                  <a:pt x="483082" y="123405"/>
                </a:lnTo>
                <a:lnTo>
                  <a:pt x="484720" y="122288"/>
                </a:lnTo>
                <a:lnTo>
                  <a:pt x="490347" y="118478"/>
                </a:lnTo>
                <a:lnTo>
                  <a:pt x="496722" y="115938"/>
                </a:lnTo>
                <a:lnTo>
                  <a:pt x="499922" y="114668"/>
                </a:lnTo>
                <a:lnTo>
                  <a:pt x="507111" y="109588"/>
                </a:lnTo>
                <a:lnTo>
                  <a:pt x="507441" y="101968"/>
                </a:lnTo>
                <a:lnTo>
                  <a:pt x="510971" y="94348"/>
                </a:lnTo>
                <a:lnTo>
                  <a:pt x="511556" y="93078"/>
                </a:lnTo>
                <a:lnTo>
                  <a:pt x="507149" y="94348"/>
                </a:lnTo>
                <a:lnTo>
                  <a:pt x="506031" y="91808"/>
                </a:lnTo>
                <a:lnTo>
                  <a:pt x="505904" y="90538"/>
                </a:lnTo>
                <a:lnTo>
                  <a:pt x="505675" y="87998"/>
                </a:lnTo>
                <a:lnTo>
                  <a:pt x="503580" y="86728"/>
                </a:lnTo>
                <a:lnTo>
                  <a:pt x="506336" y="84188"/>
                </a:lnTo>
                <a:lnTo>
                  <a:pt x="515061" y="85458"/>
                </a:lnTo>
                <a:lnTo>
                  <a:pt x="511721" y="89001"/>
                </a:lnTo>
                <a:lnTo>
                  <a:pt x="513803" y="90538"/>
                </a:lnTo>
                <a:lnTo>
                  <a:pt x="522503" y="87998"/>
                </a:lnTo>
                <a:lnTo>
                  <a:pt x="525741" y="87998"/>
                </a:lnTo>
                <a:lnTo>
                  <a:pt x="532066" y="84188"/>
                </a:lnTo>
                <a:lnTo>
                  <a:pt x="536270" y="81648"/>
                </a:lnTo>
                <a:lnTo>
                  <a:pt x="538378" y="80378"/>
                </a:lnTo>
                <a:lnTo>
                  <a:pt x="551497" y="74028"/>
                </a:lnTo>
                <a:lnTo>
                  <a:pt x="555853" y="71488"/>
                </a:lnTo>
                <a:lnTo>
                  <a:pt x="564540" y="66408"/>
                </a:lnTo>
                <a:lnTo>
                  <a:pt x="571995" y="62598"/>
                </a:lnTo>
                <a:lnTo>
                  <a:pt x="576973" y="60058"/>
                </a:lnTo>
                <a:lnTo>
                  <a:pt x="571436" y="54978"/>
                </a:lnTo>
                <a:lnTo>
                  <a:pt x="574306" y="53708"/>
                </a:lnTo>
                <a:lnTo>
                  <a:pt x="577176" y="52438"/>
                </a:lnTo>
                <a:lnTo>
                  <a:pt x="579488" y="52438"/>
                </a:lnTo>
                <a:lnTo>
                  <a:pt x="582002" y="54978"/>
                </a:lnTo>
                <a:lnTo>
                  <a:pt x="577913" y="57518"/>
                </a:lnTo>
                <a:lnTo>
                  <a:pt x="582053" y="58788"/>
                </a:lnTo>
                <a:lnTo>
                  <a:pt x="582637" y="52438"/>
                </a:lnTo>
                <a:lnTo>
                  <a:pt x="582752" y="51168"/>
                </a:lnTo>
                <a:lnTo>
                  <a:pt x="582104" y="49898"/>
                </a:lnTo>
                <a:lnTo>
                  <a:pt x="587502" y="47663"/>
                </a:lnTo>
                <a:lnTo>
                  <a:pt x="587349" y="47358"/>
                </a:lnTo>
                <a:lnTo>
                  <a:pt x="592264" y="44818"/>
                </a:lnTo>
                <a:lnTo>
                  <a:pt x="595960" y="43561"/>
                </a:lnTo>
                <a:lnTo>
                  <a:pt x="597154" y="41008"/>
                </a:lnTo>
                <a:lnTo>
                  <a:pt x="597090" y="44818"/>
                </a:lnTo>
                <a:lnTo>
                  <a:pt x="595998" y="44818"/>
                </a:lnTo>
                <a:lnTo>
                  <a:pt x="596023" y="47358"/>
                </a:lnTo>
                <a:lnTo>
                  <a:pt x="597344" y="46088"/>
                </a:lnTo>
                <a:lnTo>
                  <a:pt x="597585" y="47358"/>
                </a:lnTo>
                <a:lnTo>
                  <a:pt x="598093" y="46088"/>
                </a:lnTo>
                <a:lnTo>
                  <a:pt x="599249" y="44818"/>
                </a:lnTo>
                <a:lnTo>
                  <a:pt x="603084" y="43561"/>
                </a:lnTo>
                <a:lnTo>
                  <a:pt x="603110" y="41008"/>
                </a:lnTo>
                <a:lnTo>
                  <a:pt x="603110" y="39738"/>
                </a:lnTo>
                <a:lnTo>
                  <a:pt x="600925" y="38468"/>
                </a:lnTo>
                <a:lnTo>
                  <a:pt x="601497" y="37198"/>
                </a:lnTo>
                <a:lnTo>
                  <a:pt x="602665" y="34658"/>
                </a:lnTo>
                <a:lnTo>
                  <a:pt x="603110" y="34658"/>
                </a:lnTo>
                <a:lnTo>
                  <a:pt x="603110" y="21958"/>
                </a:lnTo>
                <a:lnTo>
                  <a:pt x="603110" y="16878"/>
                </a:lnTo>
                <a:lnTo>
                  <a:pt x="603110" y="11798"/>
                </a:lnTo>
                <a:close/>
              </a:path>
              <a:path extrusionOk="0" h="563879" w="603250">
                <a:moveTo>
                  <a:pt x="603110" y="0"/>
                </a:moveTo>
                <a:lnTo>
                  <a:pt x="600252" y="3086"/>
                </a:lnTo>
                <a:lnTo>
                  <a:pt x="596595" y="6629"/>
                </a:lnTo>
                <a:lnTo>
                  <a:pt x="590804" y="5372"/>
                </a:lnTo>
                <a:lnTo>
                  <a:pt x="592709" y="9893"/>
                </a:lnTo>
                <a:lnTo>
                  <a:pt x="596519" y="9423"/>
                </a:lnTo>
                <a:lnTo>
                  <a:pt x="599973" y="7531"/>
                </a:lnTo>
                <a:lnTo>
                  <a:pt x="600824" y="7772"/>
                </a:lnTo>
                <a:lnTo>
                  <a:pt x="603110" y="8547"/>
                </a:lnTo>
                <a:lnTo>
                  <a:pt x="603110" y="7531"/>
                </a:lnTo>
                <a:lnTo>
                  <a:pt x="603110" y="6629"/>
                </a:lnTo>
                <a:lnTo>
                  <a:pt x="603110"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nvGrpSpPr>
          <p:cNvPr id="2894" name="Google Shape;2894;g2b5c250f245_0_0"/>
          <p:cNvGrpSpPr/>
          <p:nvPr/>
        </p:nvGrpSpPr>
        <p:grpSpPr>
          <a:xfrm>
            <a:off x="9753516" y="4143260"/>
            <a:ext cx="825417" cy="786592"/>
            <a:chOff x="14631737" y="6214579"/>
            <a:chExt cx="1238250" cy="1179829"/>
          </a:xfrm>
        </p:grpSpPr>
        <p:sp>
          <p:nvSpPr>
            <p:cNvPr id="2895" name="Google Shape;2895;g2b5c250f245_0_0"/>
            <p:cNvSpPr/>
            <p:nvPr/>
          </p:nvSpPr>
          <p:spPr>
            <a:xfrm>
              <a:off x="14631737" y="6214579"/>
              <a:ext cx="1238250" cy="1179829"/>
            </a:xfrm>
            <a:custGeom>
              <a:rect b="b" l="l" r="r" t="t"/>
              <a:pathLst>
                <a:path extrusionOk="0" h="1179829" w="1238250">
                  <a:moveTo>
                    <a:pt x="1690" y="1151890"/>
                  </a:moveTo>
                  <a:lnTo>
                    <a:pt x="0" y="1141730"/>
                  </a:lnTo>
                  <a:lnTo>
                    <a:pt x="3381" y="1136650"/>
                  </a:lnTo>
                  <a:lnTo>
                    <a:pt x="14653" y="1135380"/>
                  </a:lnTo>
                  <a:lnTo>
                    <a:pt x="27616" y="1132840"/>
                  </a:lnTo>
                  <a:lnTo>
                    <a:pt x="21945" y="1083310"/>
                  </a:lnTo>
                  <a:lnTo>
                    <a:pt x="21352" y="1070610"/>
                  </a:lnTo>
                  <a:lnTo>
                    <a:pt x="20069" y="1045210"/>
                  </a:lnTo>
                  <a:lnTo>
                    <a:pt x="17375" y="991870"/>
                  </a:lnTo>
                  <a:lnTo>
                    <a:pt x="15596" y="933450"/>
                  </a:lnTo>
                  <a:lnTo>
                    <a:pt x="14521" y="869950"/>
                  </a:lnTo>
                  <a:lnTo>
                    <a:pt x="14090" y="838200"/>
                  </a:lnTo>
                  <a:lnTo>
                    <a:pt x="13579" y="815340"/>
                  </a:lnTo>
                  <a:lnTo>
                    <a:pt x="12346" y="767080"/>
                  </a:lnTo>
                  <a:lnTo>
                    <a:pt x="11835" y="742950"/>
                  </a:lnTo>
                  <a:lnTo>
                    <a:pt x="10333" y="580390"/>
                  </a:lnTo>
                  <a:lnTo>
                    <a:pt x="10206" y="426720"/>
                  </a:lnTo>
                  <a:lnTo>
                    <a:pt x="10295" y="392430"/>
                  </a:lnTo>
                  <a:lnTo>
                    <a:pt x="10620" y="299720"/>
                  </a:lnTo>
                  <a:lnTo>
                    <a:pt x="10664" y="237490"/>
                  </a:lnTo>
                  <a:lnTo>
                    <a:pt x="10532" y="214630"/>
                  </a:lnTo>
                  <a:lnTo>
                    <a:pt x="9757" y="154940"/>
                  </a:lnTo>
                  <a:lnTo>
                    <a:pt x="9689" y="95250"/>
                  </a:lnTo>
                  <a:lnTo>
                    <a:pt x="10708" y="10160"/>
                  </a:lnTo>
                  <a:lnTo>
                    <a:pt x="14090" y="0"/>
                  </a:lnTo>
                  <a:lnTo>
                    <a:pt x="29871" y="8890"/>
                  </a:lnTo>
                  <a:lnTo>
                    <a:pt x="46717" y="8890"/>
                  </a:lnTo>
                  <a:lnTo>
                    <a:pt x="47343" y="15240"/>
                  </a:lnTo>
                  <a:lnTo>
                    <a:pt x="47343" y="27940"/>
                  </a:lnTo>
                  <a:lnTo>
                    <a:pt x="46779" y="34290"/>
                  </a:lnTo>
                  <a:lnTo>
                    <a:pt x="49597" y="36830"/>
                  </a:lnTo>
                  <a:lnTo>
                    <a:pt x="89103" y="36830"/>
                  </a:lnTo>
                  <a:lnTo>
                    <a:pt x="155503" y="38100"/>
                  </a:lnTo>
                  <a:lnTo>
                    <a:pt x="188809" y="39370"/>
                  </a:lnTo>
                  <a:lnTo>
                    <a:pt x="228534" y="39370"/>
                  </a:lnTo>
                  <a:lnTo>
                    <a:pt x="307774" y="40640"/>
                  </a:lnTo>
                  <a:lnTo>
                    <a:pt x="479068" y="46990"/>
                  </a:lnTo>
                  <a:lnTo>
                    <a:pt x="506966" y="46990"/>
                  </a:lnTo>
                  <a:lnTo>
                    <a:pt x="562764" y="48260"/>
                  </a:lnTo>
                  <a:lnTo>
                    <a:pt x="693239" y="54610"/>
                  </a:lnTo>
                  <a:lnTo>
                    <a:pt x="733062" y="57150"/>
                  </a:lnTo>
                  <a:lnTo>
                    <a:pt x="772990" y="58420"/>
                  </a:lnTo>
                  <a:lnTo>
                    <a:pt x="812918" y="60960"/>
                  </a:lnTo>
                  <a:lnTo>
                    <a:pt x="852741" y="62230"/>
                  </a:lnTo>
                  <a:lnTo>
                    <a:pt x="1124400" y="67310"/>
                  </a:lnTo>
                  <a:lnTo>
                    <a:pt x="1138429" y="68580"/>
                  </a:lnTo>
                  <a:lnTo>
                    <a:pt x="1152510" y="68580"/>
                  </a:lnTo>
                  <a:lnTo>
                    <a:pt x="1166486" y="69850"/>
                  </a:lnTo>
                  <a:lnTo>
                    <a:pt x="1180198" y="72390"/>
                  </a:lnTo>
                  <a:lnTo>
                    <a:pt x="1182452" y="73660"/>
                  </a:lnTo>
                  <a:lnTo>
                    <a:pt x="1182734" y="74930"/>
                  </a:lnTo>
                  <a:lnTo>
                    <a:pt x="47343" y="74930"/>
                  </a:lnTo>
                  <a:lnTo>
                    <a:pt x="47252" y="245110"/>
                  </a:lnTo>
                  <a:lnTo>
                    <a:pt x="47044" y="375920"/>
                  </a:lnTo>
                  <a:lnTo>
                    <a:pt x="47146" y="529590"/>
                  </a:lnTo>
                  <a:lnTo>
                    <a:pt x="47363" y="580390"/>
                  </a:lnTo>
                  <a:lnTo>
                    <a:pt x="47709" y="632460"/>
                  </a:lnTo>
                  <a:lnTo>
                    <a:pt x="48125" y="676910"/>
                  </a:lnTo>
                  <a:lnTo>
                    <a:pt x="48750" y="727710"/>
                  </a:lnTo>
                  <a:lnTo>
                    <a:pt x="49556" y="777240"/>
                  </a:lnTo>
                  <a:lnTo>
                    <a:pt x="50563" y="828040"/>
                  </a:lnTo>
                  <a:lnTo>
                    <a:pt x="51794" y="877570"/>
                  </a:lnTo>
                  <a:lnTo>
                    <a:pt x="53267" y="928370"/>
                  </a:lnTo>
                  <a:lnTo>
                    <a:pt x="55003" y="979170"/>
                  </a:lnTo>
                  <a:lnTo>
                    <a:pt x="57023" y="1028700"/>
                  </a:lnTo>
                  <a:lnTo>
                    <a:pt x="59348" y="1079500"/>
                  </a:lnTo>
                  <a:lnTo>
                    <a:pt x="61997" y="1129030"/>
                  </a:lnTo>
                  <a:lnTo>
                    <a:pt x="1238008" y="1129030"/>
                  </a:lnTo>
                  <a:lnTo>
                    <a:pt x="1238227" y="1141730"/>
                  </a:lnTo>
                  <a:lnTo>
                    <a:pt x="1238249" y="1148080"/>
                  </a:lnTo>
                  <a:lnTo>
                    <a:pt x="8454" y="1148080"/>
                  </a:lnTo>
                  <a:lnTo>
                    <a:pt x="1690" y="1151890"/>
                  </a:lnTo>
                  <a:close/>
                </a:path>
                <a:path extrusionOk="0" h="1179829" w="1238250">
                  <a:moveTo>
                    <a:pt x="46341" y="5080"/>
                  </a:moveTo>
                  <a:lnTo>
                    <a:pt x="36071" y="5080"/>
                  </a:lnTo>
                  <a:lnTo>
                    <a:pt x="37198" y="3810"/>
                  </a:lnTo>
                  <a:lnTo>
                    <a:pt x="43961" y="0"/>
                  </a:lnTo>
                  <a:lnTo>
                    <a:pt x="46216" y="3810"/>
                  </a:lnTo>
                  <a:lnTo>
                    <a:pt x="46341" y="5080"/>
                  </a:lnTo>
                  <a:close/>
                </a:path>
                <a:path extrusionOk="0" h="1179829" w="1238250">
                  <a:moveTo>
                    <a:pt x="46717" y="8890"/>
                  </a:moveTo>
                  <a:lnTo>
                    <a:pt x="29871" y="8890"/>
                  </a:lnTo>
                  <a:lnTo>
                    <a:pt x="30998" y="3810"/>
                  </a:lnTo>
                  <a:lnTo>
                    <a:pt x="33253" y="3810"/>
                  </a:lnTo>
                  <a:lnTo>
                    <a:pt x="36071" y="5080"/>
                  </a:lnTo>
                  <a:lnTo>
                    <a:pt x="46341" y="5080"/>
                  </a:lnTo>
                  <a:lnTo>
                    <a:pt x="46717" y="8890"/>
                  </a:lnTo>
                  <a:close/>
                </a:path>
                <a:path extrusionOk="0" h="1179829" w="1238250">
                  <a:moveTo>
                    <a:pt x="1207374" y="78740"/>
                  </a:moveTo>
                  <a:lnTo>
                    <a:pt x="1185270" y="78740"/>
                  </a:lnTo>
                  <a:lnTo>
                    <a:pt x="1206124" y="71120"/>
                  </a:lnTo>
                  <a:lnTo>
                    <a:pt x="1207374" y="78740"/>
                  </a:lnTo>
                  <a:close/>
                </a:path>
                <a:path extrusionOk="0" h="1179829" w="1238250">
                  <a:moveTo>
                    <a:pt x="1165544" y="106680"/>
                  </a:moveTo>
                  <a:lnTo>
                    <a:pt x="1148636" y="106680"/>
                  </a:lnTo>
                  <a:lnTo>
                    <a:pt x="907974" y="101600"/>
                  </a:lnTo>
                  <a:lnTo>
                    <a:pt x="834423" y="99060"/>
                  </a:lnTo>
                  <a:lnTo>
                    <a:pt x="797648" y="96520"/>
                  </a:lnTo>
                  <a:lnTo>
                    <a:pt x="760872" y="95250"/>
                  </a:lnTo>
                  <a:lnTo>
                    <a:pt x="727065" y="92710"/>
                  </a:lnTo>
                  <a:lnTo>
                    <a:pt x="517957" y="83820"/>
                  </a:lnTo>
                  <a:lnTo>
                    <a:pt x="441306" y="81280"/>
                  </a:lnTo>
                  <a:lnTo>
                    <a:pt x="403033" y="81280"/>
                  </a:lnTo>
                  <a:lnTo>
                    <a:pt x="149920" y="74930"/>
                  </a:lnTo>
                  <a:lnTo>
                    <a:pt x="1182734" y="74930"/>
                  </a:lnTo>
                  <a:lnTo>
                    <a:pt x="1183016" y="76200"/>
                  </a:lnTo>
                  <a:lnTo>
                    <a:pt x="1185270" y="78740"/>
                  </a:lnTo>
                  <a:lnTo>
                    <a:pt x="1207374" y="78740"/>
                  </a:lnTo>
                  <a:lnTo>
                    <a:pt x="1208519" y="85090"/>
                  </a:lnTo>
                  <a:lnTo>
                    <a:pt x="1209297" y="91440"/>
                  </a:lnTo>
                  <a:lnTo>
                    <a:pt x="1167798" y="91440"/>
                  </a:lnTo>
                  <a:lnTo>
                    <a:pt x="1165544" y="106680"/>
                  </a:lnTo>
                  <a:close/>
                </a:path>
                <a:path extrusionOk="0" h="1179829" w="1238250">
                  <a:moveTo>
                    <a:pt x="1238008" y="1129030"/>
                  </a:moveTo>
                  <a:lnTo>
                    <a:pt x="61997" y="1129030"/>
                  </a:lnTo>
                  <a:lnTo>
                    <a:pt x="103607" y="1125220"/>
                  </a:lnTo>
                  <a:lnTo>
                    <a:pt x="117230" y="1125220"/>
                  </a:lnTo>
                  <a:lnTo>
                    <a:pt x="140479" y="1123950"/>
                  </a:lnTo>
                  <a:lnTo>
                    <a:pt x="738892" y="1123950"/>
                  </a:lnTo>
                  <a:lnTo>
                    <a:pt x="757491" y="1122680"/>
                  </a:lnTo>
                  <a:lnTo>
                    <a:pt x="1199360" y="1122680"/>
                  </a:lnTo>
                  <a:lnTo>
                    <a:pt x="1199924" y="1120140"/>
                  </a:lnTo>
                  <a:lnTo>
                    <a:pt x="1199924" y="1070610"/>
                  </a:lnTo>
                  <a:lnTo>
                    <a:pt x="1199589" y="1041400"/>
                  </a:lnTo>
                  <a:lnTo>
                    <a:pt x="1199104" y="979170"/>
                  </a:lnTo>
                  <a:lnTo>
                    <a:pt x="1198797" y="951230"/>
                  </a:lnTo>
                  <a:lnTo>
                    <a:pt x="1198453" y="924560"/>
                  </a:lnTo>
                  <a:lnTo>
                    <a:pt x="1198163" y="897890"/>
                  </a:lnTo>
                  <a:lnTo>
                    <a:pt x="1197106" y="845820"/>
                  </a:lnTo>
                  <a:lnTo>
                    <a:pt x="1195230" y="805180"/>
                  </a:lnTo>
                  <a:lnTo>
                    <a:pt x="1193090" y="763270"/>
                  </a:lnTo>
                  <a:lnTo>
                    <a:pt x="1190845" y="722630"/>
                  </a:lnTo>
                  <a:lnTo>
                    <a:pt x="1188652" y="681990"/>
                  </a:lnTo>
                  <a:lnTo>
                    <a:pt x="1187569" y="655320"/>
                  </a:lnTo>
                  <a:lnTo>
                    <a:pt x="1186714" y="627380"/>
                  </a:lnTo>
                  <a:lnTo>
                    <a:pt x="1185270" y="576580"/>
                  </a:lnTo>
                  <a:lnTo>
                    <a:pt x="1180198" y="419100"/>
                  </a:lnTo>
                  <a:lnTo>
                    <a:pt x="1176816" y="273050"/>
                  </a:lnTo>
                  <a:lnTo>
                    <a:pt x="1173434" y="139700"/>
                  </a:lnTo>
                  <a:lnTo>
                    <a:pt x="1170616" y="91440"/>
                  </a:lnTo>
                  <a:lnTo>
                    <a:pt x="1209297" y="91440"/>
                  </a:lnTo>
                  <a:lnTo>
                    <a:pt x="1211454" y="154940"/>
                  </a:lnTo>
                  <a:lnTo>
                    <a:pt x="1212323" y="205740"/>
                  </a:lnTo>
                  <a:lnTo>
                    <a:pt x="1212755" y="237490"/>
                  </a:lnTo>
                  <a:lnTo>
                    <a:pt x="1213239" y="267970"/>
                  </a:lnTo>
                  <a:lnTo>
                    <a:pt x="1213859" y="299720"/>
                  </a:lnTo>
                  <a:lnTo>
                    <a:pt x="1214578" y="330200"/>
                  </a:lnTo>
                  <a:lnTo>
                    <a:pt x="1215590" y="360680"/>
                  </a:lnTo>
                  <a:lnTo>
                    <a:pt x="1216762" y="392430"/>
                  </a:lnTo>
                  <a:lnTo>
                    <a:pt x="1217827" y="424180"/>
                  </a:lnTo>
                  <a:lnTo>
                    <a:pt x="1218523" y="455930"/>
                  </a:lnTo>
                  <a:lnTo>
                    <a:pt x="1218481" y="476250"/>
                  </a:lnTo>
                  <a:lnTo>
                    <a:pt x="1217889" y="502920"/>
                  </a:lnTo>
                  <a:lnTo>
                    <a:pt x="1217959" y="519430"/>
                  </a:lnTo>
                  <a:lnTo>
                    <a:pt x="1218320" y="529590"/>
                  </a:lnTo>
                  <a:lnTo>
                    <a:pt x="1219157" y="541020"/>
                  </a:lnTo>
                  <a:lnTo>
                    <a:pt x="1220099" y="552450"/>
                  </a:lnTo>
                  <a:lnTo>
                    <a:pt x="1220777" y="563880"/>
                  </a:lnTo>
                  <a:lnTo>
                    <a:pt x="1221447" y="580390"/>
                  </a:lnTo>
                  <a:lnTo>
                    <a:pt x="1222362" y="614680"/>
                  </a:lnTo>
                  <a:lnTo>
                    <a:pt x="1223032" y="632460"/>
                  </a:lnTo>
                  <a:lnTo>
                    <a:pt x="1228104" y="727710"/>
                  </a:lnTo>
                  <a:lnTo>
                    <a:pt x="1231486" y="807720"/>
                  </a:lnTo>
                  <a:lnTo>
                    <a:pt x="1233745" y="872490"/>
                  </a:lnTo>
                  <a:lnTo>
                    <a:pt x="1235329" y="928370"/>
                  </a:lnTo>
                  <a:lnTo>
                    <a:pt x="1236253" y="1018540"/>
                  </a:lnTo>
                  <a:lnTo>
                    <a:pt x="1236558" y="1045210"/>
                  </a:lnTo>
                  <a:lnTo>
                    <a:pt x="1238008" y="1129030"/>
                  </a:lnTo>
                  <a:close/>
                </a:path>
                <a:path extrusionOk="0" h="1179829" w="1238250">
                  <a:moveTo>
                    <a:pt x="568400" y="1120140"/>
                  </a:moveTo>
                  <a:lnTo>
                    <a:pt x="445057" y="1120140"/>
                  </a:lnTo>
                  <a:lnTo>
                    <a:pt x="469768" y="1118870"/>
                  </a:lnTo>
                  <a:lnTo>
                    <a:pt x="543689" y="1118870"/>
                  </a:lnTo>
                  <a:lnTo>
                    <a:pt x="568400" y="1120140"/>
                  </a:lnTo>
                  <a:close/>
                </a:path>
                <a:path extrusionOk="0" h="1179829" w="1238250">
                  <a:moveTo>
                    <a:pt x="978241" y="1120140"/>
                  </a:moveTo>
                  <a:lnTo>
                    <a:pt x="946731" y="1120140"/>
                  </a:lnTo>
                  <a:lnTo>
                    <a:pt x="962433" y="1118870"/>
                  </a:lnTo>
                  <a:lnTo>
                    <a:pt x="978241" y="1120140"/>
                  </a:lnTo>
                  <a:close/>
                </a:path>
                <a:path extrusionOk="0" h="1179829" w="1238250">
                  <a:moveTo>
                    <a:pt x="680884" y="1122680"/>
                  </a:moveTo>
                  <a:lnTo>
                    <a:pt x="366161" y="1122680"/>
                  </a:lnTo>
                  <a:lnTo>
                    <a:pt x="402285" y="1120140"/>
                  </a:lnTo>
                  <a:lnTo>
                    <a:pt x="593110" y="1120140"/>
                  </a:lnTo>
                  <a:lnTo>
                    <a:pt x="617716" y="1121410"/>
                  </a:lnTo>
                  <a:lnTo>
                    <a:pt x="638842" y="1121410"/>
                  </a:lnTo>
                  <a:lnTo>
                    <a:pt x="680884" y="1122680"/>
                  </a:lnTo>
                  <a:close/>
                </a:path>
                <a:path extrusionOk="0" h="1179829" w="1238250">
                  <a:moveTo>
                    <a:pt x="1193161" y="1122680"/>
                  </a:moveTo>
                  <a:lnTo>
                    <a:pt x="919810" y="1122680"/>
                  </a:lnTo>
                  <a:lnTo>
                    <a:pt x="923192" y="1121410"/>
                  </a:lnTo>
                  <a:lnTo>
                    <a:pt x="927137" y="1120140"/>
                  </a:lnTo>
                  <a:lnTo>
                    <a:pt x="1043998" y="1120140"/>
                  </a:lnTo>
                  <a:lnTo>
                    <a:pt x="1093684" y="1121410"/>
                  </a:lnTo>
                  <a:lnTo>
                    <a:pt x="1143369" y="1121410"/>
                  </a:lnTo>
                  <a:lnTo>
                    <a:pt x="1193161" y="1122680"/>
                  </a:lnTo>
                  <a:close/>
                </a:path>
                <a:path extrusionOk="0" h="1179829" w="1238250">
                  <a:moveTo>
                    <a:pt x="912483" y="1122680"/>
                  </a:moveTo>
                  <a:lnTo>
                    <a:pt x="776090" y="1122680"/>
                  </a:lnTo>
                  <a:lnTo>
                    <a:pt x="896139" y="1121410"/>
                  </a:lnTo>
                  <a:lnTo>
                    <a:pt x="904029" y="1121410"/>
                  </a:lnTo>
                  <a:lnTo>
                    <a:pt x="912483" y="1122680"/>
                  </a:lnTo>
                  <a:close/>
                </a:path>
                <a:path extrusionOk="0" h="1179829" w="1238250">
                  <a:moveTo>
                    <a:pt x="720292" y="1123950"/>
                  </a:moveTo>
                  <a:lnTo>
                    <a:pt x="163728" y="1123950"/>
                  </a:lnTo>
                  <a:lnTo>
                    <a:pt x="186977" y="1122680"/>
                  </a:lnTo>
                  <a:lnTo>
                    <a:pt x="701693" y="1122680"/>
                  </a:lnTo>
                  <a:lnTo>
                    <a:pt x="720292" y="1123950"/>
                  </a:lnTo>
                  <a:close/>
                </a:path>
                <a:path extrusionOk="0" h="1179829" w="1238250">
                  <a:moveTo>
                    <a:pt x="15217" y="1173480"/>
                  </a:moveTo>
                  <a:lnTo>
                    <a:pt x="11272" y="1173480"/>
                  </a:lnTo>
                  <a:lnTo>
                    <a:pt x="7326" y="1168400"/>
                  </a:lnTo>
                  <a:lnTo>
                    <a:pt x="5636" y="1168400"/>
                  </a:lnTo>
                  <a:lnTo>
                    <a:pt x="8454" y="1148080"/>
                  </a:lnTo>
                  <a:lnTo>
                    <a:pt x="1238249" y="1148080"/>
                  </a:lnTo>
                  <a:lnTo>
                    <a:pt x="1238249" y="1151890"/>
                  </a:lnTo>
                  <a:lnTo>
                    <a:pt x="1238061" y="1154430"/>
                  </a:lnTo>
                  <a:lnTo>
                    <a:pt x="981235" y="1154430"/>
                  </a:lnTo>
                  <a:lnTo>
                    <a:pt x="933662" y="1155700"/>
                  </a:lnTo>
                  <a:lnTo>
                    <a:pt x="426793" y="1155700"/>
                  </a:lnTo>
                  <a:lnTo>
                    <a:pt x="371841" y="1158240"/>
                  </a:lnTo>
                  <a:lnTo>
                    <a:pt x="223752" y="1158240"/>
                  </a:lnTo>
                  <a:lnTo>
                    <a:pt x="193221" y="1159510"/>
                  </a:lnTo>
                  <a:lnTo>
                    <a:pt x="162530" y="1159510"/>
                  </a:lnTo>
                  <a:lnTo>
                    <a:pt x="100886" y="1162050"/>
                  </a:lnTo>
                  <a:lnTo>
                    <a:pt x="57840" y="1167130"/>
                  </a:lnTo>
                  <a:lnTo>
                    <a:pt x="36449" y="1170940"/>
                  </a:lnTo>
                  <a:lnTo>
                    <a:pt x="15217" y="1173480"/>
                  </a:lnTo>
                  <a:close/>
                </a:path>
                <a:path extrusionOk="0" h="1179829" w="1238250">
                  <a:moveTo>
                    <a:pt x="1216268" y="1179830"/>
                  </a:moveTo>
                  <a:lnTo>
                    <a:pt x="1206687" y="1179830"/>
                  </a:lnTo>
                  <a:lnTo>
                    <a:pt x="1202178" y="1176020"/>
                  </a:lnTo>
                  <a:lnTo>
                    <a:pt x="1201615" y="1170940"/>
                  </a:lnTo>
                  <a:lnTo>
                    <a:pt x="1201615" y="1168400"/>
                  </a:lnTo>
                  <a:lnTo>
                    <a:pt x="1202178" y="1167130"/>
                  </a:lnTo>
                  <a:lnTo>
                    <a:pt x="1202742" y="1160780"/>
                  </a:lnTo>
                  <a:lnTo>
                    <a:pt x="1200487" y="1158240"/>
                  </a:lnTo>
                  <a:lnTo>
                    <a:pt x="1193724" y="1158240"/>
                  </a:lnTo>
                  <a:lnTo>
                    <a:pt x="1173434" y="1156970"/>
                  </a:lnTo>
                  <a:lnTo>
                    <a:pt x="1132854" y="1155700"/>
                  </a:lnTo>
                  <a:lnTo>
                    <a:pt x="1085520" y="1155700"/>
                  </a:lnTo>
                  <a:lnTo>
                    <a:pt x="1058528" y="1154430"/>
                  </a:lnTo>
                  <a:lnTo>
                    <a:pt x="1238061" y="1154430"/>
                  </a:lnTo>
                  <a:lnTo>
                    <a:pt x="1237780" y="1158240"/>
                  </a:lnTo>
                  <a:lnTo>
                    <a:pt x="1237686" y="1168400"/>
                  </a:lnTo>
                  <a:lnTo>
                    <a:pt x="1237122" y="1177290"/>
                  </a:lnTo>
                  <a:lnTo>
                    <a:pt x="1235431" y="1178560"/>
                  </a:lnTo>
                  <a:lnTo>
                    <a:pt x="1220214" y="1178560"/>
                  </a:lnTo>
                  <a:lnTo>
                    <a:pt x="1216268" y="1179830"/>
                  </a:lnTo>
                  <a:close/>
                </a:path>
                <a:path extrusionOk="0" h="1179829" w="1238250">
                  <a:moveTo>
                    <a:pt x="863954" y="1156970"/>
                  </a:moveTo>
                  <a:lnTo>
                    <a:pt x="593815" y="1156970"/>
                  </a:lnTo>
                  <a:lnTo>
                    <a:pt x="564736" y="1155700"/>
                  </a:lnTo>
                  <a:lnTo>
                    <a:pt x="909665" y="1155700"/>
                  </a:lnTo>
                  <a:lnTo>
                    <a:pt x="863954" y="1156970"/>
                  </a:lnTo>
                  <a:close/>
                </a:path>
                <a:path extrusionOk="0" h="1179829" w="1238250">
                  <a:moveTo>
                    <a:pt x="1233740" y="1179830"/>
                  </a:moveTo>
                  <a:lnTo>
                    <a:pt x="1223595" y="1178560"/>
                  </a:lnTo>
                  <a:lnTo>
                    <a:pt x="1235431" y="1178560"/>
                  </a:lnTo>
                  <a:lnTo>
                    <a:pt x="1233740" y="1179830"/>
                  </a:lnTo>
                  <a:close/>
                </a:path>
              </a:pathLst>
            </a:custGeom>
            <a:solidFill>
              <a:srgbClr val="E637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2896" name="Google Shape;2896;g2b5c250f245_0_0"/>
            <p:cNvSpPr/>
            <p:nvPr/>
          </p:nvSpPr>
          <p:spPr>
            <a:xfrm>
              <a:off x="14698345" y="6660527"/>
              <a:ext cx="608330" cy="203200"/>
            </a:xfrm>
            <a:custGeom>
              <a:rect b="b" l="l" r="r" t="t"/>
              <a:pathLst>
                <a:path extrusionOk="0" h="203200" w="608330">
                  <a:moveTo>
                    <a:pt x="608063" y="0"/>
                  </a:moveTo>
                  <a:lnTo>
                    <a:pt x="405371" y="0"/>
                  </a:lnTo>
                  <a:lnTo>
                    <a:pt x="202692" y="0"/>
                  </a:lnTo>
                  <a:lnTo>
                    <a:pt x="0" y="0"/>
                  </a:lnTo>
                  <a:lnTo>
                    <a:pt x="0" y="202692"/>
                  </a:lnTo>
                  <a:lnTo>
                    <a:pt x="202692" y="202692"/>
                  </a:lnTo>
                  <a:lnTo>
                    <a:pt x="405371" y="202692"/>
                  </a:lnTo>
                  <a:lnTo>
                    <a:pt x="608063" y="202692"/>
                  </a:lnTo>
                  <a:lnTo>
                    <a:pt x="608063"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pic>
        <p:nvPicPr>
          <p:cNvPr id="2897" name="Google Shape;2897;g2b5c250f245_0_0"/>
          <p:cNvPicPr preferRelativeResize="0"/>
          <p:nvPr/>
        </p:nvPicPr>
        <p:blipFill rotWithShape="1">
          <a:blip r:embed="rId10">
            <a:alphaModFix/>
          </a:blip>
          <a:srcRect b="0" l="0" r="0" t="0"/>
          <a:stretch/>
        </p:blipFill>
        <p:spPr>
          <a:xfrm>
            <a:off x="1614921" y="5088138"/>
            <a:ext cx="5352347" cy="1549196"/>
          </a:xfrm>
          <a:prstGeom prst="rect">
            <a:avLst/>
          </a:prstGeom>
          <a:noFill/>
          <a:ln>
            <a:noFill/>
          </a:ln>
        </p:spPr>
      </p:pic>
      <p:pic>
        <p:nvPicPr>
          <p:cNvPr id="2898" name="Google Shape;2898;g2b5c250f245_0_0"/>
          <p:cNvPicPr preferRelativeResize="0"/>
          <p:nvPr/>
        </p:nvPicPr>
        <p:blipFill rotWithShape="1">
          <a:blip r:embed="rId11">
            <a:alphaModFix/>
          </a:blip>
          <a:srcRect b="0" l="0" r="0" t="0"/>
          <a:stretch/>
        </p:blipFill>
        <p:spPr>
          <a:xfrm>
            <a:off x="2213700" y="2148933"/>
            <a:ext cx="114285" cy="114284"/>
          </a:xfrm>
          <a:prstGeom prst="rect">
            <a:avLst/>
          </a:prstGeom>
          <a:noFill/>
          <a:ln>
            <a:noFill/>
          </a:ln>
        </p:spPr>
      </p:pic>
      <p:pic>
        <p:nvPicPr>
          <p:cNvPr id="2899" name="Google Shape;2899;g2b5c250f245_0_0"/>
          <p:cNvPicPr preferRelativeResize="0"/>
          <p:nvPr/>
        </p:nvPicPr>
        <p:blipFill rotWithShape="1">
          <a:blip r:embed="rId12">
            <a:alphaModFix/>
          </a:blip>
          <a:srcRect b="0" l="0" r="0" t="0"/>
          <a:stretch/>
        </p:blipFill>
        <p:spPr>
          <a:xfrm>
            <a:off x="2194653" y="2599783"/>
            <a:ext cx="107936" cy="107935"/>
          </a:xfrm>
          <a:prstGeom prst="rect">
            <a:avLst/>
          </a:prstGeom>
          <a:noFill/>
          <a:ln>
            <a:noFill/>
          </a:ln>
        </p:spPr>
      </p:pic>
      <p:sp>
        <p:nvSpPr>
          <p:cNvPr id="2900" name="Google Shape;2900;g2b5c250f245_0_0"/>
          <p:cNvSpPr txBox="1"/>
          <p:nvPr/>
        </p:nvSpPr>
        <p:spPr>
          <a:xfrm>
            <a:off x="2440946" y="1908933"/>
            <a:ext cx="9370200" cy="1367700"/>
          </a:xfrm>
          <a:prstGeom prst="rect">
            <a:avLst/>
          </a:prstGeom>
          <a:noFill/>
          <a:ln>
            <a:noFill/>
          </a:ln>
        </p:spPr>
        <p:txBody>
          <a:bodyPr anchorCtr="0" anchor="t" bIns="0" lIns="0" spcFirstLastPara="1" rIns="0" wrap="square" tIns="66450">
            <a:spAutoFit/>
          </a:bodyPr>
          <a:lstStyle/>
          <a:p>
            <a:pPr indent="0" lvl="0" marL="38100" marR="0" rtl="0" algn="l">
              <a:lnSpc>
                <a:spcPct val="100000"/>
              </a:lnSpc>
              <a:spcBef>
                <a:spcPts val="0"/>
              </a:spcBef>
              <a:spcAft>
                <a:spcPts val="0"/>
              </a:spcAft>
              <a:buClr>
                <a:srgbClr val="000000"/>
              </a:buClr>
              <a:buSzPts val="2700"/>
              <a:buFont typeface="Arial"/>
              <a:buNone/>
            </a:pPr>
            <a:r>
              <a:rPr b="0" i="0" lang="en-US" sz="2700" u="none" cap="none" strike="noStrike">
                <a:solidFill>
                  <a:srgbClr val="FFFFFF"/>
                </a:solidFill>
                <a:latin typeface="Cambria"/>
                <a:ea typeface="Cambria"/>
                <a:cs typeface="Cambria"/>
                <a:sym typeface="Cambria"/>
              </a:rPr>
              <a:t>APPLICATION : </a:t>
            </a:r>
            <a:r>
              <a:rPr lang="en-US" sz="2700">
                <a:solidFill>
                  <a:srgbClr val="FFFF00"/>
                </a:solidFill>
                <a:latin typeface="Cambria"/>
                <a:ea typeface="Cambria"/>
                <a:cs typeface="Cambria"/>
                <a:sym typeface="Cambria"/>
              </a:rPr>
              <a:t>JAN</a:t>
            </a:r>
            <a:r>
              <a:rPr b="0" i="0" lang="en-US" sz="2700" u="none" cap="none" strike="noStrike">
                <a:solidFill>
                  <a:srgbClr val="FFFF00"/>
                </a:solidFill>
                <a:latin typeface="Cambria"/>
                <a:ea typeface="Cambria"/>
                <a:cs typeface="Cambria"/>
                <a:sym typeface="Cambria"/>
              </a:rPr>
              <a:t>.</a:t>
            </a:r>
            <a:r>
              <a:rPr lang="en-US" sz="2700">
                <a:solidFill>
                  <a:srgbClr val="FFFF00"/>
                </a:solidFill>
                <a:latin typeface="Cambria"/>
                <a:ea typeface="Cambria"/>
                <a:cs typeface="Cambria"/>
                <a:sym typeface="Cambria"/>
              </a:rPr>
              <a:t>12</a:t>
            </a:r>
            <a:r>
              <a:rPr b="0" i="0" lang="en-US" sz="2700" u="none" cap="none" strike="noStrike">
                <a:solidFill>
                  <a:srgbClr val="FFFF00"/>
                </a:solidFill>
                <a:latin typeface="Cambria"/>
                <a:ea typeface="Cambria"/>
                <a:cs typeface="Cambria"/>
                <a:sym typeface="Cambria"/>
              </a:rPr>
              <a:t>(</a:t>
            </a:r>
            <a:r>
              <a:rPr lang="en-US" sz="2700">
                <a:solidFill>
                  <a:srgbClr val="FFFF00"/>
                </a:solidFill>
                <a:latin typeface="Cambria"/>
                <a:ea typeface="Cambria"/>
                <a:cs typeface="Cambria"/>
                <a:sym typeface="Cambria"/>
              </a:rPr>
              <a:t>FRI</a:t>
            </a:r>
            <a:r>
              <a:rPr b="0" i="0" lang="en-US" sz="2700" u="none" cap="none" strike="noStrike">
                <a:solidFill>
                  <a:srgbClr val="FFFF00"/>
                </a:solidFill>
                <a:latin typeface="Cambria"/>
                <a:ea typeface="Cambria"/>
                <a:cs typeface="Cambria"/>
                <a:sym typeface="Cambria"/>
              </a:rPr>
              <a:t>.) To 23:00, </a:t>
            </a:r>
            <a:r>
              <a:rPr lang="en-US" sz="2700">
                <a:solidFill>
                  <a:srgbClr val="FFFF00"/>
                </a:solidFill>
                <a:latin typeface="Cambria"/>
                <a:ea typeface="Cambria"/>
                <a:cs typeface="Cambria"/>
                <a:sym typeface="Cambria"/>
              </a:rPr>
              <a:t>MAR</a:t>
            </a:r>
            <a:r>
              <a:rPr b="0" i="0" lang="en-US" sz="2700" u="none" cap="none" strike="noStrike">
                <a:solidFill>
                  <a:srgbClr val="FFFF00"/>
                </a:solidFill>
                <a:latin typeface="Cambria"/>
                <a:ea typeface="Cambria"/>
                <a:cs typeface="Cambria"/>
                <a:sym typeface="Cambria"/>
              </a:rPr>
              <a:t>.</a:t>
            </a:r>
            <a:r>
              <a:rPr lang="en-US" sz="2700">
                <a:solidFill>
                  <a:srgbClr val="FFFF00"/>
                </a:solidFill>
                <a:latin typeface="Cambria"/>
                <a:ea typeface="Cambria"/>
                <a:cs typeface="Cambria"/>
                <a:sym typeface="Cambria"/>
              </a:rPr>
              <a:t>03</a:t>
            </a:r>
            <a:r>
              <a:rPr b="0" i="0" lang="en-US" sz="2700" u="none" cap="none" strike="noStrike">
                <a:solidFill>
                  <a:srgbClr val="FFFF00"/>
                </a:solidFill>
                <a:latin typeface="Cambria"/>
                <a:ea typeface="Cambria"/>
                <a:cs typeface="Cambria"/>
                <a:sym typeface="Cambria"/>
              </a:rPr>
              <a:t>(SUN.),  202</a:t>
            </a:r>
            <a:r>
              <a:rPr lang="en-US" sz="2700">
                <a:solidFill>
                  <a:srgbClr val="FFFF00"/>
                </a:solidFill>
                <a:latin typeface="Cambria"/>
                <a:ea typeface="Cambria"/>
                <a:cs typeface="Cambria"/>
                <a:sym typeface="Cambria"/>
              </a:rPr>
              <a:t>4</a:t>
            </a:r>
            <a:endParaRPr b="0" i="0" sz="2700" u="none" cap="none" strike="noStrike">
              <a:solidFill>
                <a:srgbClr val="FFFF00"/>
              </a:solidFill>
              <a:latin typeface="Cambria"/>
              <a:ea typeface="Cambria"/>
              <a:cs typeface="Cambria"/>
              <a:sym typeface="Cambria"/>
            </a:endParaRPr>
          </a:p>
          <a:p>
            <a:pPr indent="0" lvl="0" marL="12700" marR="0" rtl="0" algn="l">
              <a:lnSpc>
                <a:spcPct val="100000"/>
              </a:lnSpc>
              <a:spcBef>
                <a:spcPts val="400"/>
              </a:spcBef>
              <a:spcAft>
                <a:spcPts val="0"/>
              </a:spcAft>
              <a:buClr>
                <a:srgbClr val="000000"/>
              </a:buClr>
              <a:buSzPts val="2500"/>
              <a:buFont typeface="Arial"/>
              <a:buNone/>
            </a:pPr>
            <a:r>
              <a:rPr b="0" i="0" lang="en-US" sz="2500" u="none" cap="none" strike="noStrike">
                <a:solidFill>
                  <a:srgbClr val="FFFFFF"/>
                </a:solidFill>
                <a:latin typeface="Cambria"/>
                <a:ea typeface="Cambria"/>
                <a:cs typeface="Cambria"/>
                <a:sym typeface="Cambria"/>
              </a:rPr>
              <a:t>Application method: Online application (I-SHOU </a:t>
            </a:r>
            <a:r>
              <a:rPr b="0" i="0" lang="en-US" sz="1200" u="none" cap="none" strike="noStrike">
                <a:solidFill>
                  <a:srgbClr val="FFFFFF"/>
                </a:solidFill>
                <a:latin typeface="Lucida Sans"/>
                <a:ea typeface="Lucida Sans"/>
                <a:cs typeface="Lucida Sans"/>
                <a:sym typeface="Lucida Sans"/>
              </a:rPr>
              <a:t>→ </a:t>
            </a:r>
            <a:r>
              <a:rPr b="0" i="0" lang="en-US" sz="2500" u="none" cap="none" strike="noStrike">
                <a:solidFill>
                  <a:srgbClr val="FFFFFF"/>
                </a:solidFill>
                <a:latin typeface="Cambria"/>
                <a:ea typeface="Cambria"/>
                <a:cs typeface="Cambria"/>
                <a:sym typeface="Cambria"/>
              </a:rPr>
              <a:t>Current Student</a:t>
            </a:r>
            <a:endParaRPr b="0" i="0" sz="2500" u="none" cap="none" strike="noStrike">
              <a:solidFill>
                <a:srgbClr val="000000"/>
              </a:solidFill>
              <a:latin typeface="Cambria"/>
              <a:ea typeface="Cambria"/>
              <a:cs typeface="Cambria"/>
              <a:sym typeface="Cambria"/>
            </a:endParaRPr>
          </a:p>
          <a:p>
            <a:pPr indent="0" lvl="0" marL="12700" marR="0" rtl="0" algn="l">
              <a:lnSpc>
                <a:spcPct val="100000"/>
              </a:lnSpc>
              <a:spcBef>
                <a:spcPts val="500"/>
              </a:spcBef>
              <a:spcAft>
                <a:spcPts val="0"/>
              </a:spcAft>
              <a:buClr>
                <a:srgbClr val="000000"/>
              </a:buClr>
              <a:buSzPts val="1200"/>
              <a:buFont typeface="Arial"/>
              <a:buNone/>
            </a:pPr>
            <a:r>
              <a:rPr b="0" i="0" lang="en-US" sz="1200" u="none" cap="none" strike="noStrike">
                <a:solidFill>
                  <a:srgbClr val="FFFFFF"/>
                </a:solidFill>
                <a:latin typeface="Lucida Sans"/>
                <a:ea typeface="Lucida Sans"/>
                <a:cs typeface="Lucida Sans"/>
                <a:sym typeface="Lucida Sans"/>
              </a:rPr>
              <a:t>→ </a:t>
            </a:r>
            <a:r>
              <a:rPr b="0" i="0" lang="en-US" sz="2500" u="none" cap="none" strike="noStrike">
                <a:solidFill>
                  <a:srgbClr val="FFFFFF"/>
                </a:solidFill>
                <a:latin typeface="Cambria"/>
                <a:ea typeface="Cambria"/>
                <a:cs typeface="Cambria"/>
                <a:sym typeface="Cambria"/>
              </a:rPr>
              <a:t>E-portfolio </a:t>
            </a:r>
            <a:r>
              <a:rPr b="0" i="0" lang="en-US" sz="1200" u="none" cap="none" strike="noStrike">
                <a:solidFill>
                  <a:srgbClr val="FFFFFF"/>
                </a:solidFill>
                <a:latin typeface="Lucida Sans"/>
                <a:ea typeface="Lucida Sans"/>
                <a:cs typeface="Lucida Sans"/>
                <a:sym typeface="Lucida Sans"/>
              </a:rPr>
              <a:t>→ </a:t>
            </a:r>
            <a:r>
              <a:rPr b="0" i="0" lang="en-US" sz="2500" u="none" cap="none" strike="noStrike">
                <a:solidFill>
                  <a:srgbClr val="FFFFFF"/>
                </a:solidFill>
                <a:latin typeface="Cambria"/>
                <a:ea typeface="Cambria"/>
                <a:cs typeface="Cambria"/>
                <a:sym typeface="Cambria"/>
              </a:rPr>
              <a:t>112-</a:t>
            </a:r>
            <a:r>
              <a:rPr lang="en-US" sz="2500">
                <a:solidFill>
                  <a:srgbClr val="FFFFFF"/>
                </a:solidFill>
                <a:latin typeface="Cambria"/>
                <a:ea typeface="Cambria"/>
                <a:cs typeface="Cambria"/>
                <a:sym typeface="Cambria"/>
              </a:rPr>
              <a:t>2</a:t>
            </a:r>
            <a:r>
              <a:rPr b="0" i="0" lang="en-US" sz="2500" u="none" cap="none" strike="noStrike">
                <a:solidFill>
                  <a:srgbClr val="FFFFFF"/>
                </a:solidFill>
                <a:latin typeface="Cambria"/>
                <a:ea typeface="Cambria"/>
                <a:cs typeface="Cambria"/>
                <a:sym typeface="Cambria"/>
              </a:rPr>
              <a:t> Study group )</a:t>
            </a:r>
            <a:endParaRPr b="0" i="0" sz="2500" u="none" cap="none" strike="noStrike">
              <a:solidFill>
                <a:srgbClr val="000000"/>
              </a:solidFill>
              <a:latin typeface="Cambria"/>
              <a:ea typeface="Cambria"/>
              <a:cs typeface="Cambria"/>
              <a:sym typeface="Cambria"/>
            </a:endParaRPr>
          </a:p>
        </p:txBody>
      </p:sp>
      <p:sp>
        <p:nvSpPr>
          <p:cNvPr id="2901" name="Google Shape;2901;g2b5c250f245_0_0"/>
          <p:cNvSpPr txBox="1"/>
          <p:nvPr>
            <p:ph type="title"/>
          </p:nvPr>
        </p:nvSpPr>
        <p:spPr>
          <a:xfrm>
            <a:off x="2713594" y="774717"/>
            <a:ext cx="7965600" cy="1039800"/>
          </a:xfrm>
          <a:prstGeom prst="rect">
            <a:avLst/>
          </a:prstGeom>
          <a:noFill/>
          <a:ln>
            <a:noFill/>
          </a:ln>
        </p:spPr>
        <p:txBody>
          <a:bodyPr anchorCtr="0" anchor="t" bIns="0" lIns="0" spcFirstLastPara="1" rIns="0" wrap="square" tIns="8475">
            <a:spAutoFit/>
          </a:bodyPr>
          <a:lstStyle/>
          <a:p>
            <a:pPr indent="0" lvl="0" marL="12700" rtl="0" algn="l">
              <a:lnSpc>
                <a:spcPct val="100000"/>
              </a:lnSpc>
              <a:spcBef>
                <a:spcPts val="0"/>
              </a:spcBef>
              <a:spcAft>
                <a:spcPts val="0"/>
              </a:spcAft>
              <a:buSzPts val="900"/>
              <a:buNone/>
            </a:pPr>
            <a:r>
              <a:rPr b="1" lang="en-US" sz="6700">
                <a:latin typeface="Arial"/>
                <a:ea typeface="Arial"/>
                <a:cs typeface="Arial"/>
                <a:sym typeface="Arial"/>
              </a:rPr>
              <a:t>Submit Application</a:t>
            </a:r>
            <a:endParaRPr sz="6700">
              <a:latin typeface="Arial"/>
              <a:ea typeface="Arial"/>
              <a:cs typeface="Arial"/>
              <a:sym typeface="Arial"/>
            </a:endParaRPr>
          </a:p>
        </p:txBody>
      </p:sp>
      <p:sp>
        <p:nvSpPr>
          <p:cNvPr id="2902" name="Google Shape;2902;g2b5c250f245_0_0"/>
          <p:cNvSpPr/>
          <p:nvPr/>
        </p:nvSpPr>
        <p:spPr>
          <a:xfrm>
            <a:off x="4867850" y="5955664"/>
            <a:ext cx="826532" cy="787536"/>
          </a:xfrm>
          <a:custGeom>
            <a:rect b="b" l="l" r="r" t="t"/>
            <a:pathLst>
              <a:path extrusionOk="0" h="1179829" w="1238250">
                <a:moveTo>
                  <a:pt x="1690" y="1151890"/>
                </a:moveTo>
                <a:lnTo>
                  <a:pt x="0" y="1141730"/>
                </a:lnTo>
                <a:lnTo>
                  <a:pt x="3381" y="1136650"/>
                </a:lnTo>
                <a:lnTo>
                  <a:pt x="14653" y="1135380"/>
                </a:lnTo>
                <a:lnTo>
                  <a:pt x="27616" y="1132840"/>
                </a:lnTo>
                <a:lnTo>
                  <a:pt x="21945" y="1083310"/>
                </a:lnTo>
                <a:lnTo>
                  <a:pt x="21352" y="1070610"/>
                </a:lnTo>
                <a:lnTo>
                  <a:pt x="20069" y="1045210"/>
                </a:lnTo>
                <a:lnTo>
                  <a:pt x="17375" y="991870"/>
                </a:lnTo>
                <a:lnTo>
                  <a:pt x="15596" y="933450"/>
                </a:lnTo>
                <a:lnTo>
                  <a:pt x="14521" y="869950"/>
                </a:lnTo>
                <a:lnTo>
                  <a:pt x="14090" y="838200"/>
                </a:lnTo>
                <a:lnTo>
                  <a:pt x="13579" y="815340"/>
                </a:lnTo>
                <a:lnTo>
                  <a:pt x="12346" y="767080"/>
                </a:lnTo>
                <a:lnTo>
                  <a:pt x="11835" y="742950"/>
                </a:lnTo>
                <a:lnTo>
                  <a:pt x="10333" y="580390"/>
                </a:lnTo>
                <a:lnTo>
                  <a:pt x="10206" y="426720"/>
                </a:lnTo>
                <a:lnTo>
                  <a:pt x="10295" y="392430"/>
                </a:lnTo>
                <a:lnTo>
                  <a:pt x="10620" y="299720"/>
                </a:lnTo>
                <a:lnTo>
                  <a:pt x="10664" y="237490"/>
                </a:lnTo>
                <a:lnTo>
                  <a:pt x="10532" y="214630"/>
                </a:lnTo>
                <a:lnTo>
                  <a:pt x="9757" y="154940"/>
                </a:lnTo>
                <a:lnTo>
                  <a:pt x="9689" y="95250"/>
                </a:lnTo>
                <a:lnTo>
                  <a:pt x="10708" y="10160"/>
                </a:lnTo>
                <a:lnTo>
                  <a:pt x="14090" y="0"/>
                </a:lnTo>
                <a:lnTo>
                  <a:pt x="29871" y="8890"/>
                </a:lnTo>
                <a:lnTo>
                  <a:pt x="46717" y="8890"/>
                </a:lnTo>
                <a:lnTo>
                  <a:pt x="47343" y="15240"/>
                </a:lnTo>
                <a:lnTo>
                  <a:pt x="47343" y="27940"/>
                </a:lnTo>
                <a:lnTo>
                  <a:pt x="46779" y="34290"/>
                </a:lnTo>
                <a:lnTo>
                  <a:pt x="49597" y="36830"/>
                </a:lnTo>
                <a:lnTo>
                  <a:pt x="89103" y="36830"/>
                </a:lnTo>
                <a:lnTo>
                  <a:pt x="155503" y="38100"/>
                </a:lnTo>
                <a:lnTo>
                  <a:pt x="188809" y="39370"/>
                </a:lnTo>
                <a:lnTo>
                  <a:pt x="228534" y="39370"/>
                </a:lnTo>
                <a:lnTo>
                  <a:pt x="307774" y="40640"/>
                </a:lnTo>
                <a:lnTo>
                  <a:pt x="479068" y="46990"/>
                </a:lnTo>
                <a:lnTo>
                  <a:pt x="506966" y="46990"/>
                </a:lnTo>
                <a:lnTo>
                  <a:pt x="562764" y="48260"/>
                </a:lnTo>
                <a:lnTo>
                  <a:pt x="693239" y="54610"/>
                </a:lnTo>
                <a:lnTo>
                  <a:pt x="733062" y="57150"/>
                </a:lnTo>
                <a:lnTo>
                  <a:pt x="772990" y="58420"/>
                </a:lnTo>
                <a:lnTo>
                  <a:pt x="812918" y="60960"/>
                </a:lnTo>
                <a:lnTo>
                  <a:pt x="852741" y="62230"/>
                </a:lnTo>
                <a:lnTo>
                  <a:pt x="1124400" y="67310"/>
                </a:lnTo>
                <a:lnTo>
                  <a:pt x="1138429" y="68580"/>
                </a:lnTo>
                <a:lnTo>
                  <a:pt x="1152510" y="68580"/>
                </a:lnTo>
                <a:lnTo>
                  <a:pt x="1166486" y="69850"/>
                </a:lnTo>
                <a:lnTo>
                  <a:pt x="1180198" y="72390"/>
                </a:lnTo>
                <a:lnTo>
                  <a:pt x="1182452" y="73660"/>
                </a:lnTo>
                <a:lnTo>
                  <a:pt x="1182734" y="74930"/>
                </a:lnTo>
                <a:lnTo>
                  <a:pt x="47343" y="74930"/>
                </a:lnTo>
                <a:lnTo>
                  <a:pt x="47252" y="245110"/>
                </a:lnTo>
                <a:lnTo>
                  <a:pt x="47044" y="375920"/>
                </a:lnTo>
                <a:lnTo>
                  <a:pt x="47146" y="529590"/>
                </a:lnTo>
                <a:lnTo>
                  <a:pt x="47363" y="580390"/>
                </a:lnTo>
                <a:lnTo>
                  <a:pt x="47709" y="632460"/>
                </a:lnTo>
                <a:lnTo>
                  <a:pt x="48125" y="676910"/>
                </a:lnTo>
                <a:lnTo>
                  <a:pt x="48750" y="727710"/>
                </a:lnTo>
                <a:lnTo>
                  <a:pt x="49556" y="777240"/>
                </a:lnTo>
                <a:lnTo>
                  <a:pt x="50563" y="828040"/>
                </a:lnTo>
                <a:lnTo>
                  <a:pt x="51794" y="877570"/>
                </a:lnTo>
                <a:lnTo>
                  <a:pt x="53267" y="928370"/>
                </a:lnTo>
                <a:lnTo>
                  <a:pt x="55003" y="979170"/>
                </a:lnTo>
                <a:lnTo>
                  <a:pt x="57023" y="1028700"/>
                </a:lnTo>
                <a:lnTo>
                  <a:pt x="59348" y="1079500"/>
                </a:lnTo>
                <a:lnTo>
                  <a:pt x="61997" y="1129030"/>
                </a:lnTo>
                <a:lnTo>
                  <a:pt x="1238008" y="1129030"/>
                </a:lnTo>
                <a:lnTo>
                  <a:pt x="1238227" y="1141730"/>
                </a:lnTo>
                <a:lnTo>
                  <a:pt x="1238249" y="1148080"/>
                </a:lnTo>
                <a:lnTo>
                  <a:pt x="8454" y="1148080"/>
                </a:lnTo>
                <a:lnTo>
                  <a:pt x="1690" y="1151890"/>
                </a:lnTo>
                <a:close/>
              </a:path>
              <a:path extrusionOk="0" h="1179829" w="1238250">
                <a:moveTo>
                  <a:pt x="46341" y="5080"/>
                </a:moveTo>
                <a:lnTo>
                  <a:pt x="36071" y="5080"/>
                </a:lnTo>
                <a:lnTo>
                  <a:pt x="37198" y="3810"/>
                </a:lnTo>
                <a:lnTo>
                  <a:pt x="43961" y="0"/>
                </a:lnTo>
                <a:lnTo>
                  <a:pt x="46216" y="3810"/>
                </a:lnTo>
                <a:lnTo>
                  <a:pt x="46341" y="5080"/>
                </a:lnTo>
                <a:close/>
              </a:path>
              <a:path extrusionOk="0" h="1179829" w="1238250">
                <a:moveTo>
                  <a:pt x="46717" y="8890"/>
                </a:moveTo>
                <a:lnTo>
                  <a:pt x="29871" y="8890"/>
                </a:lnTo>
                <a:lnTo>
                  <a:pt x="30998" y="3810"/>
                </a:lnTo>
                <a:lnTo>
                  <a:pt x="33253" y="3810"/>
                </a:lnTo>
                <a:lnTo>
                  <a:pt x="36071" y="5080"/>
                </a:lnTo>
                <a:lnTo>
                  <a:pt x="46341" y="5080"/>
                </a:lnTo>
                <a:lnTo>
                  <a:pt x="46717" y="8890"/>
                </a:lnTo>
                <a:close/>
              </a:path>
              <a:path extrusionOk="0" h="1179829" w="1238250">
                <a:moveTo>
                  <a:pt x="1207374" y="78740"/>
                </a:moveTo>
                <a:lnTo>
                  <a:pt x="1185270" y="78740"/>
                </a:lnTo>
                <a:lnTo>
                  <a:pt x="1206124" y="71120"/>
                </a:lnTo>
                <a:lnTo>
                  <a:pt x="1207374" y="78740"/>
                </a:lnTo>
                <a:close/>
              </a:path>
              <a:path extrusionOk="0" h="1179829" w="1238250">
                <a:moveTo>
                  <a:pt x="1165544" y="106680"/>
                </a:moveTo>
                <a:lnTo>
                  <a:pt x="1148636" y="106680"/>
                </a:lnTo>
                <a:lnTo>
                  <a:pt x="907974" y="101600"/>
                </a:lnTo>
                <a:lnTo>
                  <a:pt x="834423" y="99060"/>
                </a:lnTo>
                <a:lnTo>
                  <a:pt x="797648" y="96520"/>
                </a:lnTo>
                <a:lnTo>
                  <a:pt x="760872" y="95250"/>
                </a:lnTo>
                <a:lnTo>
                  <a:pt x="727065" y="92710"/>
                </a:lnTo>
                <a:lnTo>
                  <a:pt x="517957" y="83820"/>
                </a:lnTo>
                <a:lnTo>
                  <a:pt x="441306" y="81280"/>
                </a:lnTo>
                <a:lnTo>
                  <a:pt x="403033" y="81280"/>
                </a:lnTo>
                <a:lnTo>
                  <a:pt x="149920" y="74930"/>
                </a:lnTo>
                <a:lnTo>
                  <a:pt x="1182734" y="74930"/>
                </a:lnTo>
                <a:lnTo>
                  <a:pt x="1183016" y="76200"/>
                </a:lnTo>
                <a:lnTo>
                  <a:pt x="1185270" y="78740"/>
                </a:lnTo>
                <a:lnTo>
                  <a:pt x="1207374" y="78740"/>
                </a:lnTo>
                <a:lnTo>
                  <a:pt x="1208519" y="85090"/>
                </a:lnTo>
                <a:lnTo>
                  <a:pt x="1209297" y="91440"/>
                </a:lnTo>
                <a:lnTo>
                  <a:pt x="1167798" y="91440"/>
                </a:lnTo>
                <a:lnTo>
                  <a:pt x="1165544" y="106680"/>
                </a:lnTo>
                <a:close/>
              </a:path>
              <a:path extrusionOk="0" h="1179829" w="1238250">
                <a:moveTo>
                  <a:pt x="1238008" y="1129030"/>
                </a:moveTo>
                <a:lnTo>
                  <a:pt x="61997" y="1129030"/>
                </a:lnTo>
                <a:lnTo>
                  <a:pt x="103607" y="1125220"/>
                </a:lnTo>
                <a:lnTo>
                  <a:pt x="117230" y="1125220"/>
                </a:lnTo>
                <a:lnTo>
                  <a:pt x="140479" y="1123950"/>
                </a:lnTo>
                <a:lnTo>
                  <a:pt x="738892" y="1123950"/>
                </a:lnTo>
                <a:lnTo>
                  <a:pt x="757491" y="1122680"/>
                </a:lnTo>
                <a:lnTo>
                  <a:pt x="1199360" y="1122680"/>
                </a:lnTo>
                <a:lnTo>
                  <a:pt x="1199924" y="1120140"/>
                </a:lnTo>
                <a:lnTo>
                  <a:pt x="1199924" y="1070610"/>
                </a:lnTo>
                <a:lnTo>
                  <a:pt x="1199589" y="1041400"/>
                </a:lnTo>
                <a:lnTo>
                  <a:pt x="1199104" y="979170"/>
                </a:lnTo>
                <a:lnTo>
                  <a:pt x="1198797" y="951230"/>
                </a:lnTo>
                <a:lnTo>
                  <a:pt x="1198453" y="924560"/>
                </a:lnTo>
                <a:lnTo>
                  <a:pt x="1198163" y="897890"/>
                </a:lnTo>
                <a:lnTo>
                  <a:pt x="1197106" y="845820"/>
                </a:lnTo>
                <a:lnTo>
                  <a:pt x="1195230" y="805180"/>
                </a:lnTo>
                <a:lnTo>
                  <a:pt x="1193090" y="763270"/>
                </a:lnTo>
                <a:lnTo>
                  <a:pt x="1190845" y="722630"/>
                </a:lnTo>
                <a:lnTo>
                  <a:pt x="1188652" y="681990"/>
                </a:lnTo>
                <a:lnTo>
                  <a:pt x="1187569" y="655320"/>
                </a:lnTo>
                <a:lnTo>
                  <a:pt x="1186714" y="627380"/>
                </a:lnTo>
                <a:lnTo>
                  <a:pt x="1185270" y="576580"/>
                </a:lnTo>
                <a:lnTo>
                  <a:pt x="1180198" y="419100"/>
                </a:lnTo>
                <a:lnTo>
                  <a:pt x="1176816" y="273050"/>
                </a:lnTo>
                <a:lnTo>
                  <a:pt x="1173434" y="139700"/>
                </a:lnTo>
                <a:lnTo>
                  <a:pt x="1170616" y="91440"/>
                </a:lnTo>
                <a:lnTo>
                  <a:pt x="1209297" y="91440"/>
                </a:lnTo>
                <a:lnTo>
                  <a:pt x="1211454" y="154940"/>
                </a:lnTo>
                <a:lnTo>
                  <a:pt x="1212323" y="205740"/>
                </a:lnTo>
                <a:lnTo>
                  <a:pt x="1212755" y="237490"/>
                </a:lnTo>
                <a:lnTo>
                  <a:pt x="1213239" y="267970"/>
                </a:lnTo>
                <a:lnTo>
                  <a:pt x="1213859" y="299720"/>
                </a:lnTo>
                <a:lnTo>
                  <a:pt x="1214578" y="330200"/>
                </a:lnTo>
                <a:lnTo>
                  <a:pt x="1215590" y="360680"/>
                </a:lnTo>
                <a:lnTo>
                  <a:pt x="1216762" y="392430"/>
                </a:lnTo>
                <a:lnTo>
                  <a:pt x="1217827" y="424180"/>
                </a:lnTo>
                <a:lnTo>
                  <a:pt x="1218523" y="455930"/>
                </a:lnTo>
                <a:lnTo>
                  <a:pt x="1218481" y="476250"/>
                </a:lnTo>
                <a:lnTo>
                  <a:pt x="1217889" y="502920"/>
                </a:lnTo>
                <a:lnTo>
                  <a:pt x="1217959" y="519430"/>
                </a:lnTo>
                <a:lnTo>
                  <a:pt x="1218320" y="529590"/>
                </a:lnTo>
                <a:lnTo>
                  <a:pt x="1219157" y="541020"/>
                </a:lnTo>
                <a:lnTo>
                  <a:pt x="1220099" y="552450"/>
                </a:lnTo>
                <a:lnTo>
                  <a:pt x="1220777" y="563880"/>
                </a:lnTo>
                <a:lnTo>
                  <a:pt x="1221447" y="580390"/>
                </a:lnTo>
                <a:lnTo>
                  <a:pt x="1222362" y="614680"/>
                </a:lnTo>
                <a:lnTo>
                  <a:pt x="1223032" y="632460"/>
                </a:lnTo>
                <a:lnTo>
                  <a:pt x="1228104" y="727710"/>
                </a:lnTo>
                <a:lnTo>
                  <a:pt x="1231486" y="807720"/>
                </a:lnTo>
                <a:lnTo>
                  <a:pt x="1233745" y="872490"/>
                </a:lnTo>
                <a:lnTo>
                  <a:pt x="1235329" y="928370"/>
                </a:lnTo>
                <a:lnTo>
                  <a:pt x="1236253" y="1018540"/>
                </a:lnTo>
                <a:lnTo>
                  <a:pt x="1236558" y="1045210"/>
                </a:lnTo>
                <a:lnTo>
                  <a:pt x="1238008" y="1129030"/>
                </a:lnTo>
                <a:close/>
              </a:path>
              <a:path extrusionOk="0" h="1179829" w="1238250">
                <a:moveTo>
                  <a:pt x="568400" y="1120140"/>
                </a:moveTo>
                <a:lnTo>
                  <a:pt x="445057" y="1120140"/>
                </a:lnTo>
                <a:lnTo>
                  <a:pt x="469768" y="1118870"/>
                </a:lnTo>
                <a:lnTo>
                  <a:pt x="543689" y="1118870"/>
                </a:lnTo>
                <a:lnTo>
                  <a:pt x="568400" y="1120140"/>
                </a:lnTo>
                <a:close/>
              </a:path>
              <a:path extrusionOk="0" h="1179829" w="1238250">
                <a:moveTo>
                  <a:pt x="978241" y="1120140"/>
                </a:moveTo>
                <a:lnTo>
                  <a:pt x="946731" y="1120140"/>
                </a:lnTo>
                <a:lnTo>
                  <a:pt x="962433" y="1118870"/>
                </a:lnTo>
                <a:lnTo>
                  <a:pt x="978241" y="1120140"/>
                </a:lnTo>
                <a:close/>
              </a:path>
              <a:path extrusionOk="0" h="1179829" w="1238250">
                <a:moveTo>
                  <a:pt x="680884" y="1122680"/>
                </a:moveTo>
                <a:lnTo>
                  <a:pt x="366161" y="1122680"/>
                </a:lnTo>
                <a:lnTo>
                  <a:pt x="402285" y="1120140"/>
                </a:lnTo>
                <a:lnTo>
                  <a:pt x="593110" y="1120140"/>
                </a:lnTo>
                <a:lnTo>
                  <a:pt x="617716" y="1121410"/>
                </a:lnTo>
                <a:lnTo>
                  <a:pt x="638842" y="1121410"/>
                </a:lnTo>
                <a:lnTo>
                  <a:pt x="680884" y="1122680"/>
                </a:lnTo>
                <a:close/>
              </a:path>
              <a:path extrusionOk="0" h="1179829" w="1238250">
                <a:moveTo>
                  <a:pt x="1193161" y="1122680"/>
                </a:moveTo>
                <a:lnTo>
                  <a:pt x="919810" y="1122680"/>
                </a:lnTo>
                <a:lnTo>
                  <a:pt x="923192" y="1121410"/>
                </a:lnTo>
                <a:lnTo>
                  <a:pt x="927137" y="1120140"/>
                </a:lnTo>
                <a:lnTo>
                  <a:pt x="1043998" y="1120140"/>
                </a:lnTo>
                <a:lnTo>
                  <a:pt x="1093684" y="1121410"/>
                </a:lnTo>
                <a:lnTo>
                  <a:pt x="1143369" y="1121410"/>
                </a:lnTo>
                <a:lnTo>
                  <a:pt x="1193161" y="1122680"/>
                </a:lnTo>
                <a:close/>
              </a:path>
              <a:path extrusionOk="0" h="1179829" w="1238250">
                <a:moveTo>
                  <a:pt x="912483" y="1122680"/>
                </a:moveTo>
                <a:lnTo>
                  <a:pt x="776090" y="1122680"/>
                </a:lnTo>
                <a:lnTo>
                  <a:pt x="896139" y="1121410"/>
                </a:lnTo>
                <a:lnTo>
                  <a:pt x="904029" y="1121410"/>
                </a:lnTo>
                <a:lnTo>
                  <a:pt x="912483" y="1122680"/>
                </a:lnTo>
                <a:close/>
              </a:path>
              <a:path extrusionOk="0" h="1179829" w="1238250">
                <a:moveTo>
                  <a:pt x="720292" y="1123950"/>
                </a:moveTo>
                <a:lnTo>
                  <a:pt x="163728" y="1123950"/>
                </a:lnTo>
                <a:lnTo>
                  <a:pt x="186977" y="1122680"/>
                </a:lnTo>
                <a:lnTo>
                  <a:pt x="701693" y="1122680"/>
                </a:lnTo>
                <a:lnTo>
                  <a:pt x="720292" y="1123950"/>
                </a:lnTo>
                <a:close/>
              </a:path>
              <a:path extrusionOk="0" h="1179829" w="1238250">
                <a:moveTo>
                  <a:pt x="15217" y="1173480"/>
                </a:moveTo>
                <a:lnTo>
                  <a:pt x="11272" y="1173480"/>
                </a:lnTo>
                <a:lnTo>
                  <a:pt x="7326" y="1168400"/>
                </a:lnTo>
                <a:lnTo>
                  <a:pt x="5636" y="1168400"/>
                </a:lnTo>
                <a:lnTo>
                  <a:pt x="8454" y="1148080"/>
                </a:lnTo>
                <a:lnTo>
                  <a:pt x="1238249" y="1148080"/>
                </a:lnTo>
                <a:lnTo>
                  <a:pt x="1238249" y="1151890"/>
                </a:lnTo>
                <a:lnTo>
                  <a:pt x="1238061" y="1154430"/>
                </a:lnTo>
                <a:lnTo>
                  <a:pt x="981235" y="1154430"/>
                </a:lnTo>
                <a:lnTo>
                  <a:pt x="933662" y="1155700"/>
                </a:lnTo>
                <a:lnTo>
                  <a:pt x="426793" y="1155700"/>
                </a:lnTo>
                <a:lnTo>
                  <a:pt x="371841" y="1158240"/>
                </a:lnTo>
                <a:lnTo>
                  <a:pt x="223752" y="1158240"/>
                </a:lnTo>
                <a:lnTo>
                  <a:pt x="193221" y="1159510"/>
                </a:lnTo>
                <a:lnTo>
                  <a:pt x="162530" y="1159510"/>
                </a:lnTo>
                <a:lnTo>
                  <a:pt x="100886" y="1162050"/>
                </a:lnTo>
                <a:lnTo>
                  <a:pt x="57840" y="1167130"/>
                </a:lnTo>
                <a:lnTo>
                  <a:pt x="36449" y="1170940"/>
                </a:lnTo>
                <a:lnTo>
                  <a:pt x="15217" y="1173480"/>
                </a:lnTo>
                <a:close/>
              </a:path>
              <a:path extrusionOk="0" h="1179829" w="1238250">
                <a:moveTo>
                  <a:pt x="1216268" y="1179830"/>
                </a:moveTo>
                <a:lnTo>
                  <a:pt x="1206687" y="1179830"/>
                </a:lnTo>
                <a:lnTo>
                  <a:pt x="1202178" y="1176020"/>
                </a:lnTo>
                <a:lnTo>
                  <a:pt x="1201615" y="1170940"/>
                </a:lnTo>
                <a:lnTo>
                  <a:pt x="1201615" y="1168400"/>
                </a:lnTo>
                <a:lnTo>
                  <a:pt x="1202178" y="1167130"/>
                </a:lnTo>
                <a:lnTo>
                  <a:pt x="1202742" y="1160780"/>
                </a:lnTo>
                <a:lnTo>
                  <a:pt x="1200487" y="1158240"/>
                </a:lnTo>
                <a:lnTo>
                  <a:pt x="1193724" y="1158240"/>
                </a:lnTo>
                <a:lnTo>
                  <a:pt x="1173434" y="1156970"/>
                </a:lnTo>
                <a:lnTo>
                  <a:pt x="1132854" y="1155700"/>
                </a:lnTo>
                <a:lnTo>
                  <a:pt x="1085520" y="1155700"/>
                </a:lnTo>
                <a:lnTo>
                  <a:pt x="1058528" y="1154430"/>
                </a:lnTo>
                <a:lnTo>
                  <a:pt x="1238061" y="1154430"/>
                </a:lnTo>
                <a:lnTo>
                  <a:pt x="1237780" y="1158240"/>
                </a:lnTo>
                <a:lnTo>
                  <a:pt x="1237686" y="1168400"/>
                </a:lnTo>
                <a:lnTo>
                  <a:pt x="1237122" y="1177290"/>
                </a:lnTo>
                <a:lnTo>
                  <a:pt x="1235431" y="1178560"/>
                </a:lnTo>
                <a:lnTo>
                  <a:pt x="1220214" y="1178560"/>
                </a:lnTo>
                <a:lnTo>
                  <a:pt x="1216268" y="1179830"/>
                </a:lnTo>
                <a:close/>
              </a:path>
              <a:path extrusionOk="0" h="1179829" w="1238250">
                <a:moveTo>
                  <a:pt x="863954" y="1156970"/>
                </a:moveTo>
                <a:lnTo>
                  <a:pt x="593815" y="1156970"/>
                </a:lnTo>
                <a:lnTo>
                  <a:pt x="564736" y="1155700"/>
                </a:lnTo>
                <a:lnTo>
                  <a:pt x="909665" y="1155700"/>
                </a:lnTo>
                <a:lnTo>
                  <a:pt x="863954" y="1156970"/>
                </a:lnTo>
                <a:close/>
              </a:path>
              <a:path extrusionOk="0" h="1179829" w="1238250">
                <a:moveTo>
                  <a:pt x="1233740" y="1179830"/>
                </a:moveTo>
                <a:lnTo>
                  <a:pt x="1223595" y="1178560"/>
                </a:lnTo>
                <a:lnTo>
                  <a:pt x="1235431" y="1178560"/>
                </a:lnTo>
                <a:lnTo>
                  <a:pt x="1233740" y="1179830"/>
                </a:lnTo>
                <a:close/>
              </a:path>
            </a:pathLst>
          </a:custGeom>
          <a:solidFill>
            <a:srgbClr val="E637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2906" name="Shape 2906"/>
        <p:cNvGrpSpPr/>
        <p:nvPr/>
      </p:nvGrpSpPr>
      <p:grpSpPr>
        <a:xfrm>
          <a:off x="0" y="0"/>
          <a:ext cx="0" cy="0"/>
          <a:chOff x="0" y="0"/>
          <a:chExt cx="0" cy="0"/>
        </a:xfrm>
      </p:grpSpPr>
      <p:sp>
        <p:nvSpPr>
          <p:cNvPr id="2907" name="Google Shape;2907;p240"/>
          <p:cNvSpPr/>
          <p:nvPr/>
        </p:nvSpPr>
        <p:spPr>
          <a:xfrm>
            <a:off x="-8943" y="1340"/>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40363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08" name="Google Shape;2908;p240"/>
          <p:cNvSpPr/>
          <p:nvPr/>
        </p:nvSpPr>
        <p:spPr>
          <a:xfrm>
            <a:off x="34238" y="26040"/>
            <a:ext cx="462160" cy="946750"/>
          </a:xfrm>
          <a:custGeom>
            <a:rect b="b" l="l" r="r" t="t"/>
            <a:pathLst>
              <a:path extrusionOk="0" h="1420495" w="693420">
                <a:moveTo>
                  <a:pt x="460909" y="1418700"/>
                </a:moveTo>
                <a:lnTo>
                  <a:pt x="497626" y="1420332"/>
                </a:lnTo>
                <a:lnTo>
                  <a:pt x="541459" y="1397571"/>
                </a:lnTo>
                <a:lnTo>
                  <a:pt x="569953" y="1373416"/>
                </a:lnTo>
                <a:lnTo>
                  <a:pt x="599399" y="1350047"/>
                </a:lnTo>
                <a:lnTo>
                  <a:pt x="632826" y="1334514"/>
                </a:lnTo>
                <a:lnTo>
                  <a:pt x="673264" y="1333868"/>
                </a:lnTo>
                <a:lnTo>
                  <a:pt x="680179" y="1289234"/>
                </a:lnTo>
                <a:lnTo>
                  <a:pt x="688453" y="1244420"/>
                </a:lnTo>
                <a:lnTo>
                  <a:pt x="692977" y="1200731"/>
                </a:lnTo>
                <a:lnTo>
                  <a:pt x="688641" y="1159471"/>
                </a:lnTo>
                <a:lnTo>
                  <a:pt x="647587" y="1013714"/>
                </a:lnTo>
                <a:lnTo>
                  <a:pt x="530453" y="627065"/>
                </a:lnTo>
                <a:lnTo>
                  <a:pt x="516660" y="578601"/>
                </a:lnTo>
                <a:lnTo>
                  <a:pt x="506728" y="555691"/>
                </a:lnTo>
                <a:lnTo>
                  <a:pt x="493089" y="537830"/>
                </a:lnTo>
                <a:lnTo>
                  <a:pt x="478262" y="521949"/>
                </a:lnTo>
                <a:lnTo>
                  <a:pt x="464771" y="504980"/>
                </a:lnTo>
                <a:lnTo>
                  <a:pt x="440348" y="458650"/>
                </a:lnTo>
                <a:lnTo>
                  <a:pt x="422628" y="410295"/>
                </a:lnTo>
                <a:lnTo>
                  <a:pt x="409105" y="360628"/>
                </a:lnTo>
                <a:lnTo>
                  <a:pt x="384634" y="260210"/>
                </a:lnTo>
                <a:lnTo>
                  <a:pt x="368675" y="210884"/>
                </a:lnTo>
                <a:lnTo>
                  <a:pt x="346894" y="163095"/>
                </a:lnTo>
                <a:lnTo>
                  <a:pt x="324717" y="127844"/>
                </a:lnTo>
                <a:lnTo>
                  <a:pt x="301109" y="93559"/>
                </a:lnTo>
                <a:lnTo>
                  <a:pt x="276107" y="60282"/>
                </a:lnTo>
                <a:lnTo>
                  <a:pt x="249742" y="28056"/>
                </a:lnTo>
                <a:lnTo>
                  <a:pt x="214750" y="6882"/>
                </a:lnTo>
                <a:lnTo>
                  <a:pt x="182950" y="0"/>
                </a:lnTo>
                <a:lnTo>
                  <a:pt x="154237" y="8050"/>
                </a:lnTo>
                <a:lnTo>
                  <a:pt x="128508" y="31677"/>
                </a:lnTo>
                <a:lnTo>
                  <a:pt x="118203" y="45866"/>
                </a:lnTo>
                <a:lnTo>
                  <a:pt x="107426" y="58860"/>
                </a:lnTo>
                <a:lnTo>
                  <a:pt x="94170" y="68284"/>
                </a:lnTo>
                <a:lnTo>
                  <a:pt x="76425" y="71762"/>
                </a:lnTo>
                <a:lnTo>
                  <a:pt x="23085" y="85013"/>
                </a:lnTo>
                <a:lnTo>
                  <a:pt x="1946" y="121640"/>
                </a:lnTo>
                <a:lnTo>
                  <a:pt x="0" y="163212"/>
                </a:lnTo>
                <a:lnTo>
                  <a:pt x="4239" y="191297"/>
                </a:lnTo>
                <a:lnTo>
                  <a:pt x="13995" y="241987"/>
                </a:lnTo>
                <a:lnTo>
                  <a:pt x="25141" y="292365"/>
                </a:lnTo>
                <a:lnTo>
                  <a:pt x="38157" y="342161"/>
                </a:lnTo>
                <a:lnTo>
                  <a:pt x="53521" y="391108"/>
                </a:lnTo>
                <a:lnTo>
                  <a:pt x="71711" y="438939"/>
                </a:lnTo>
                <a:lnTo>
                  <a:pt x="93204" y="485387"/>
                </a:lnTo>
                <a:lnTo>
                  <a:pt x="118480" y="530184"/>
                </a:lnTo>
                <a:lnTo>
                  <a:pt x="148017" y="573063"/>
                </a:lnTo>
                <a:lnTo>
                  <a:pt x="187966" y="620720"/>
                </a:lnTo>
                <a:lnTo>
                  <a:pt x="191114" y="628915"/>
                </a:lnTo>
                <a:lnTo>
                  <a:pt x="191589" y="637684"/>
                </a:lnTo>
                <a:lnTo>
                  <a:pt x="189247" y="646369"/>
                </a:lnTo>
                <a:lnTo>
                  <a:pt x="180889" y="696328"/>
                </a:lnTo>
                <a:lnTo>
                  <a:pt x="182595" y="743764"/>
                </a:lnTo>
                <a:lnTo>
                  <a:pt x="192831" y="788917"/>
                </a:lnTo>
                <a:lnTo>
                  <a:pt x="210064" y="832027"/>
                </a:lnTo>
                <a:lnTo>
                  <a:pt x="232761" y="873334"/>
                </a:lnTo>
                <a:lnTo>
                  <a:pt x="259388" y="913079"/>
                </a:lnTo>
                <a:lnTo>
                  <a:pt x="282144" y="959134"/>
                </a:lnTo>
                <a:lnTo>
                  <a:pt x="291664" y="1007820"/>
                </a:lnTo>
                <a:lnTo>
                  <a:pt x="297929" y="1057565"/>
                </a:lnTo>
                <a:lnTo>
                  <a:pt x="310916" y="1106798"/>
                </a:lnTo>
                <a:lnTo>
                  <a:pt x="333422" y="1155094"/>
                </a:lnTo>
                <a:lnTo>
                  <a:pt x="383199" y="1250220"/>
                </a:lnTo>
                <a:lnTo>
                  <a:pt x="404146" y="1299881"/>
                </a:lnTo>
                <a:lnTo>
                  <a:pt x="418249" y="1352829"/>
                </a:lnTo>
                <a:lnTo>
                  <a:pt x="433663" y="1395318"/>
                </a:lnTo>
                <a:lnTo>
                  <a:pt x="460909" y="1418700"/>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09" name="Google Shape;2909;p240"/>
          <p:cNvSpPr/>
          <p:nvPr/>
        </p:nvSpPr>
        <p:spPr>
          <a:xfrm>
            <a:off x="675816" y="895"/>
            <a:ext cx="257319" cy="846023"/>
          </a:xfrm>
          <a:custGeom>
            <a:rect b="b" l="l" r="r" t="t"/>
            <a:pathLst>
              <a:path extrusionOk="0" h="1269365" w="386080">
                <a:moveTo>
                  <a:pt x="124457" y="253885"/>
                </a:moveTo>
                <a:lnTo>
                  <a:pt x="322908" y="406177"/>
                </a:lnTo>
                <a:lnTo>
                  <a:pt x="323371" y="381274"/>
                </a:lnTo>
                <a:lnTo>
                  <a:pt x="340766" y="355579"/>
                </a:lnTo>
                <a:lnTo>
                  <a:pt x="354758" y="330051"/>
                </a:lnTo>
                <a:lnTo>
                  <a:pt x="357047" y="322293"/>
                </a:lnTo>
                <a:lnTo>
                  <a:pt x="359771" y="314256"/>
                </a:lnTo>
                <a:lnTo>
                  <a:pt x="361411" y="307055"/>
                </a:lnTo>
                <a:lnTo>
                  <a:pt x="360445" y="301802"/>
                </a:lnTo>
                <a:lnTo>
                  <a:pt x="341577" y="259628"/>
                </a:lnTo>
                <a:lnTo>
                  <a:pt x="344320" y="219973"/>
                </a:lnTo>
                <a:lnTo>
                  <a:pt x="358950" y="181325"/>
                </a:lnTo>
                <a:lnTo>
                  <a:pt x="375745" y="142170"/>
                </a:lnTo>
                <a:lnTo>
                  <a:pt x="385684" y="96021"/>
                </a:lnTo>
                <a:lnTo>
                  <a:pt x="384713" y="50132"/>
                </a:lnTo>
                <a:lnTo>
                  <a:pt x="377347" y="4344"/>
                </a:lnTo>
                <a:lnTo>
                  <a:pt x="376471" y="0"/>
                </a:lnTo>
                <a:lnTo>
                  <a:pt x="108410" y="0"/>
                </a:lnTo>
                <a:lnTo>
                  <a:pt x="109047" y="7153"/>
                </a:lnTo>
                <a:lnTo>
                  <a:pt x="116324" y="22549"/>
                </a:lnTo>
                <a:lnTo>
                  <a:pt x="126447" y="36720"/>
                </a:lnTo>
                <a:lnTo>
                  <a:pt x="134192" y="51457"/>
                </a:lnTo>
                <a:lnTo>
                  <a:pt x="136022" y="67102"/>
                </a:lnTo>
                <a:lnTo>
                  <a:pt x="128396" y="83996"/>
                </a:lnTo>
                <a:lnTo>
                  <a:pt x="128283" y="85688"/>
                </a:lnTo>
                <a:lnTo>
                  <a:pt x="135639" y="131345"/>
                </a:lnTo>
                <a:lnTo>
                  <a:pt x="136859" y="177363"/>
                </a:lnTo>
                <a:lnTo>
                  <a:pt x="131968" y="223139"/>
                </a:lnTo>
                <a:lnTo>
                  <a:pt x="124457" y="253885"/>
                </a:lnTo>
                <a:close/>
              </a:path>
              <a:path extrusionOk="0" h="1269365" w="386080">
                <a:moveTo>
                  <a:pt x="30652" y="1236063"/>
                </a:moveTo>
                <a:lnTo>
                  <a:pt x="58670" y="1253820"/>
                </a:lnTo>
                <a:lnTo>
                  <a:pt x="102520" y="1266702"/>
                </a:lnTo>
                <a:lnTo>
                  <a:pt x="143714" y="1268750"/>
                </a:lnTo>
                <a:lnTo>
                  <a:pt x="181579" y="1260526"/>
                </a:lnTo>
                <a:lnTo>
                  <a:pt x="215446" y="1242595"/>
                </a:lnTo>
                <a:lnTo>
                  <a:pt x="244643" y="1215520"/>
                </a:lnTo>
                <a:lnTo>
                  <a:pt x="268499" y="1179865"/>
                </a:lnTo>
                <a:lnTo>
                  <a:pt x="286343" y="1136195"/>
                </a:lnTo>
                <a:lnTo>
                  <a:pt x="300704" y="1105567"/>
                </a:lnTo>
                <a:lnTo>
                  <a:pt x="314598" y="1076416"/>
                </a:lnTo>
                <a:lnTo>
                  <a:pt x="312629" y="1048545"/>
                </a:lnTo>
                <a:lnTo>
                  <a:pt x="279400" y="1021757"/>
                </a:lnTo>
                <a:lnTo>
                  <a:pt x="277495" y="1013357"/>
                </a:lnTo>
                <a:lnTo>
                  <a:pt x="279120" y="1004524"/>
                </a:lnTo>
                <a:lnTo>
                  <a:pt x="283914" y="997351"/>
                </a:lnTo>
                <a:lnTo>
                  <a:pt x="308855" y="967069"/>
                </a:lnTo>
                <a:lnTo>
                  <a:pt x="312676" y="935367"/>
                </a:lnTo>
                <a:lnTo>
                  <a:pt x="306253" y="902253"/>
                </a:lnTo>
                <a:lnTo>
                  <a:pt x="300464" y="867734"/>
                </a:lnTo>
                <a:lnTo>
                  <a:pt x="296009" y="830849"/>
                </a:lnTo>
                <a:lnTo>
                  <a:pt x="291908" y="790900"/>
                </a:lnTo>
                <a:lnTo>
                  <a:pt x="296511" y="748290"/>
                </a:lnTo>
                <a:lnTo>
                  <a:pt x="318169" y="703425"/>
                </a:lnTo>
                <a:lnTo>
                  <a:pt x="336762" y="662743"/>
                </a:lnTo>
                <a:lnTo>
                  <a:pt x="341893" y="618056"/>
                </a:lnTo>
                <a:lnTo>
                  <a:pt x="340159" y="570868"/>
                </a:lnTo>
                <a:lnTo>
                  <a:pt x="338155" y="522681"/>
                </a:lnTo>
                <a:lnTo>
                  <a:pt x="342475" y="475000"/>
                </a:lnTo>
                <a:lnTo>
                  <a:pt x="359715" y="429327"/>
                </a:lnTo>
                <a:lnTo>
                  <a:pt x="322908" y="406177"/>
                </a:lnTo>
                <a:lnTo>
                  <a:pt x="124457" y="253885"/>
                </a:lnTo>
                <a:lnTo>
                  <a:pt x="110899" y="320678"/>
                </a:lnTo>
                <a:lnTo>
                  <a:pt x="101997" y="373477"/>
                </a:lnTo>
                <a:lnTo>
                  <a:pt x="94288" y="426446"/>
                </a:lnTo>
                <a:lnTo>
                  <a:pt x="87775" y="479566"/>
                </a:lnTo>
                <a:lnTo>
                  <a:pt x="82461" y="532817"/>
                </a:lnTo>
                <a:lnTo>
                  <a:pt x="78349" y="586179"/>
                </a:lnTo>
                <a:lnTo>
                  <a:pt x="75442" y="639631"/>
                </a:lnTo>
                <a:lnTo>
                  <a:pt x="73742" y="693154"/>
                </a:lnTo>
                <a:lnTo>
                  <a:pt x="66390" y="744013"/>
                </a:lnTo>
                <a:lnTo>
                  <a:pt x="53447" y="795139"/>
                </a:lnTo>
                <a:lnTo>
                  <a:pt x="43443" y="845186"/>
                </a:lnTo>
                <a:lnTo>
                  <a:pt x="44908" y="892804"/>
                </a:lnTo>
                <a:lnTo>
                  <a:pt x="48052" y="939309"/>
                </a:lnTo>
                <a:lnTo>
                  <a:pt x="39682" y="982595"/>
                </a:lnTo>
                <a:lnTo>
                  <a:pt x="25249" y="1023963"/>
                </a:lnTo>
                <a:lnTo>
                  <a:pt x="10205" y="1064713"/>
                </a:lnTo>
                <a:lnTo>
                  <a:pt x="0" y="1106146"/>
                </a:lnTo>
                <a:lnTo>
                  <a:pt x="85" y="1149563"/>
                </a:lnTo>
                <a:lnTo>
                  <a:pt x="5410" y="1181261"/>
                </a:lnTo>
                <a:lnTo>
                  <a:pt x="14249" y="1210985"/>
                </a:lnTo>
                <a:lnTo>
                  <a:pt x="30652" y="1236063"/>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0" name="Google Shape;2910;p240"/>
          <p:cNvSpPr/>
          <p:nvPr/>
        </p:nvSpPr>
        <p:spPr>
          <a:xfrm>
            <a:off x="794" y="940659"/>
            <a:ext cx="86337" cy="307683"/>
          </a:xfrm>
          <a:custGeom>
            <a:rect b="b" l="l" r="r" t="t"/>
            <a:pathLst>
              <a:path extrusionOk="0" h="461644" w="129539">
                <a:moveTo>
                  <a:pt x="0" y="446945"/>
                </a:moveTo>
                <a:lnTo>
                  <a:pt x="33034" y="459980"/>
                </a:lnTo>
                <a:lnTo>
                  <a:pt x="61633" y="461339"/>
                </a:lnTo>
                <a:lnTo>
                  <a:pt x="84896" y="445483"/>
                </a:lnTo>
                <a:lnTo>
                  <a:pt x="107113" y="408923"/>
                </a:lnTo>
                <a:lnTo>
                  <a:pt x="124326" y="360838"/>
                </a:lnTo>
                <a:lnTo>
                  <a:pt x="129489" y="315250"/>
                </a:lnTo>
                <a:lnTo>
                  <a:pt x="125414" y="271237"/>
                </a:lnTo>
                <a:lnTo>
                  <a:pt x="114915" y="227877"/>
                </a:lnTo>
                <a:lnTo>
                  <a:pt x="85894" y="139434"/>
                </a:lnTo>
                <a:lnTo>
                  <a:pt x="67122" y="92977"/>
                </a:lnTo>
                <a:lnTo>
                  <a:pt x="42502" y="51599"/>
                </a:lnTo>
                <a:lnTo>
                  <a:pt x="13319" y="14184"/>
                </a:lnTo>
                <a:lnTo>
                  <a:pt x="0" y="0"/>
                </a:lnTo>
                <a:lnTo>
                  <a:pt x="0" y="446945"/>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1" name="Google Shape;2911;p240"/>
          <p:cNvSpPr/>
          <p:nvPr/>
        </p:nvSpPr>
        <p:spPr>
          <a:xfrm>
            <a:off x="759424" y="57755"/>
            <a:ext cx="2116" cy="1270"/>
          </a:xfrm>
          <a:custGeom>
            <a:rect b="b" l="l" r="r" t="t"/>
            <a:pathLst>
              <a:path extrusionOk="0" h="1905" w="3175">
                <a:moveTo>
                  <a:pt x="0" y="1754"/>
                </a:moveTo>
                <a:lnTo>
                  <a:pt x="2550" y="746"/>
                </a:lnTo>
                <a:lnTo>
                  <a:pt x="3123" y="0"/>
                </a:lnTo>
                <a:lnTo>
                  <a:pt x="0" y="1754"/>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2912" name="Google Shape;2912;p240"/>
          <p:cNvPicPr preferRelativeResize="0"/>
          <p:nvPr/>
        </p:nvPicPr>
        <p:blipFill rotWithShape="1">
          <a:blip r:embed="rId3">
            <a:alphaModFix/>
          </a:blip>
          <a:srcRect b="0" l="0" r="0" t="0"/>
          <a:stretch/>
        </p:blipFill>
        <p:spPr>
          <a:xfrm>
            <a:off x="10212599" y="894"/>
            <a:ext cx="1967284" cy="946442"/>
          </a:xfrm>
          <a:prstGeom prst="rect">
            <a:avLst/>
          </a:prstGeom>
          <a:noFill/>
          <a:ln>
            <a:noFill/>
          </a:ln>
        </p:spPr>
      </p:pic>
      <p:pic>
        <p:nvPicPr>
          <p:cNvPr id="2913" name="Google Shape;2913;p240"/>
          <p:cNvPicPr preferRelativeResize="0"/>
          <p:nvPr/>
        </p:nvPicPr>
        <p:blipFill rotWithShape="1">
          <a:blip r:embed="rId4">
            <a:alphaModFix/>
          </a:blip>
          <a:srcRect b="0" l="0" r="0" t="0"/>
          <a:stretch/>
        </p:blipFill>
        <p:spPr>
          <a:xfrm>
            <a:off x="67795" y="6008903"/>
            <a:ext cx="641166" cy="846446"/>
          </a:xfrm>
          <a:prstGeom prst="rect">
            <a:avLst/>
          </a:prstGeom>
          <a:noFill/>
          <a:ln>
            <a:noFill/>
          </a:ln>
        </p:spPr>
      </p:pic>
      <p:sp>
        <p:nvSpPr>
          <p:cNvPr id="2914" name="Google Shape;2914;p240"/>
          <p:cNvSpPr/>
          <p:nvPr/>
        </p:nvSpPr>
        <p:spPr>
          <a:xfrm>
            <a:off x="239747" y="2630818"/>
            <a:ext cx="81258" cy="87608"/>
          </a:xfrm>
          <a:custGeom>
            <a:rect b="b" l="l" r="r" t="t"/>
            <a:pathLst>
              <a:path extrusionOk="0" h="131445" w="121920">
                <a:moveTo>
                  <a:pt x="5791" y="96913"/>
                </a:moveTo>
                <a:lnTo>
                  <a:pt x="4673" y="96964"/>
                </a:lnTo>
                <a:lnTo>
                  <a:pt x="5041" y="95364"/>
                </a:lnTo>
                <a:lnTo>
                  <a:pt x="762" y="95948"/>
                </a:lnTo>
                <a:lnTo>
                  <a:pt x="0" y="95707"/>
                </a:lnTo>
                <a:lnTo>
                  <a:pt x="939" y="98399"/>
                </a:lnTo>
                <a:lnTo>
                  <a:pt x="5791" y="96913"/>
                </a:lnTo>
                <a:close/>
              </a:path>
              <a:path extrusionOk="0" h="131445" w="121920">
                <a:moveTo>
                  <a:pt x="43370" y="131279"/>
                </a:moveTo>
                <a:lnTo>
                  <a:pt x="42849" y="125234"/>
                </a:lnTo>
                <a:lnTo>
                  <a:pt x="42379" y="129743"/>
                </a:lnTo>
                <a:lnTo>
                  <a:pt x="43370" y="131279"/>
                </a:lnTo>
                <a:close/>
              </a:path>
              <a:path extrusionOk="0" h="131445" w="121920">
                <a:moveTo>
                  <a:pt x="50749" y="107645"/>
                </a:moveTo>
                <a:lnTo>
                  <a:pt x="50457" y="106019"/>
                </a:lnTo>
                <a:lnTo>
                  <a:pt x="50749" y="107645"/>
                </a:lnTo>
                <a:close/>
              </a:path>
              <a:path extrusionOk="0" h="131445" w="121920">
                <a:moveTo>
                  <a:pt x="53962" y="117360"/>
                </a:moveTo>
                <a:lnTo>
                  <a:pt x="49237" y="119507"/>
                </a:lnTo>
                <a:lnTo>
                  <a:pt x="47434" y="119062"/>
                </a:lnTo>
                <a:lnTo>
                  <a:pt x="50622" y="124396"/>
                </a:lnTo>
                <a:lnTo>
                  <a:pt x="53594" y="119507"/>
                </a:lnTo>
                <a:lnTo>
                  <a:pt x="53721" y="119291"/>
                </a:lnTo>
                <a:lnTo>
                  <a:pt x="53962" y="117360"/>
                </a:lnTo>
                <a:close/>
              </a:path>
              <a:path extrusionOk="0" h="131445" w="121920">
                <a:moveTo>
                  <a:pt x="54140" y="117271"/>
                </a:moveTo>
                <a:lnTo>
                  <a:pt x="54025" y="116827"/>
                </a:lnTo>
                <a:lnTo>
                  <a:pt x="53962" y="117360"/>
                </a:lnTo>
                <a:lnTo>
                  <a:pt x="54140" y="117271"/>
                </a:lnTo>
                <a:close/>
              </a:path>
              <a:path extrusionOk="0" h="131445" w="121920">
                <a:moveTo>
                  <a:pt x="55473" y="104660"/>
                </a:moveTo>
                <a:lnTo>
                  <a:pt x="53428" y="103454"/>
                </a:lnTo>
                <a:lnTo>
                  <a:pt x="50152" y="104368"/>
                </a:lnTo>
                <a:lnTo>
                  <a:pt x="50457" y="106019"/>
                </a:lnTo>
                <a:lnTo>
                  <a:pt x="55473" y="104660"/>
                </a:lnTo>
                <a:close/>
              </a:path>
              <a:path extrusionOk="0" h="131445" w="121920">
                <a:moveTo>
                  <a:pt x="58864" y="108877"/>
                </a:moveTo>
                <a:lnTo>
                  <a:pt x="51447" y="106629"/>
                </a:lnTo>
                <a:lnTo>
                  <a:pt x="54025" y="116827"/>
                </a:lnTo>
                <a:lnTo>
                  <a:pt x="54762" y="110883"/>
                </a:lnTo>
                <a:lnTo>
                  <a:pt x="58864" y="108877"/>
                </a:lnTo>
                <a:close/>
              </a:path>
              <a:path extrusionOk="0" h="131445" w="121920">
                <a:moveTo>
                  <a:pt x="70726" y="63715"/>
                </a:moveTo>
                <a:lnTo>
                  <a:pt x="70485" y="63042"/>
                </a:lnTo>
                <a:lnTo>
                  <a:pt x="70231" y="62699"/>
                </a:lnTo>
                <a:lnTo>
                  <a:pt x="69710" y="63487"/>
                </a:lnTo>
                <a:lnTo>
                  <a:pt x="70154" y="63436"/>
                </a:lnTo>
                <a:lnTo>
                  <a:pt x="70434" y="63588"/>
                </a:lnTo>
                <a:lnTo>
                  <a:pt x="70726" y="63715"/>
                </a:lnTo>
                <a:close/>
              </a:path>
              <a:path extrusionOk="0" h="131445" w="121920">
                <a:moveTo>
                  <a:pt x="75780" y="93827"/>
                </a:moveTo>
                <a:lnTo>
                  <a:pt x="74866" y="84112"/>
                </a:lnTo>
                <a:lnTo>
                  <a:pt x="74295" y="85267"/>
                </a:lnTo>
                <a:lnTo>
                  <a:pt x="75780" y="93827"/>
                </a:lnTo>
                <a:close/>
              </a:path>
              <a:path extrusionOk="0" h="131445" w="121920">
                <a:moveTo>
                  <a:pt x="78727" y="98221"/>
                </a:moveTo>
                <a:lnTo>
                  <a:pt x="76301" y="99212"/>
                </a:lnTo>
                <a:lnTo>
                  <a:pt x="74091" y="100990"/>
                </a:lnTo>
                <a:lnTo>
                  <a:pt x="73825" y="96469"/>
                </a:lnTo>
                <a:lnTo>
                  <a:pt x="70929" y="103009"/>
                </a:lnTo>
                <a:lnTo>
                  <a:pt x="75882" y="104952"/>
                </a:lnTo>
                <a:lnTo>
                  <a:pt x="78727" y="98221"/>
                </a:lnTo>
                <a:close/>
              </a:path>
              <a:path extrusionOk="0" h="131445" w="121920">
                <a:moveTo>
                  <a:pt x="79641" y="101625"/>
                </a:moveTo>
                <a:lnTo>
                  <a:pt x="77063" y="104838"/>
                </a:lnTo>
                <a:lnTo>
                  <a:pt x="78346" y="105181"/>
                </a:lnTo>
                <a:lnTo>
                  <a:pt x="79641" y="101625"/>
                </a:lnTo>
                <a:close/>
              </a:path>
              <a:path extrusionOk="0" h="131445" w="121920">
                <a:moveTo>
                  <a:pt x="79959" y="105600"/>
                </a:moveTo>
                <a:lnTo>
                  <a:pt x="78346" y="105181"/>
                </a:lnTo>
                <a:lnTo>
                  <a:pt x="77317" y="108013"/>
                </a:lnTo>
                <a:lnTo>
                  <a:pt x="77762" y="107911"/>
                </a:lnTo>
                <a:lnTo>
                  <a:pt x="78257" y="107873"/>
                </a:lnTo>
                <a:lnTo>
                  <a:pt x="78549" y="107353"/>
                </a:lnTo>
                <a:lnTo>
                  <a:pt x="79019" y="106680"/>
                </a:lnTo>
                <a:lnTo>
                  <a:pt x="79959" y="105600"/>
                </a:lnTo>
                <a:close/>
              </a:path>
              <a:path extrusionOk="0" h="131445" w="121920">
                <a:moveTo>
                  <a:pt x="80975" y="92036"/>
                </a:moveTo>
                <a:lnTo>
                  <a:pt x="79667" y="91935"/>
                </a:lnTo>
                <a:lnTo>
                  <a:pt x="77609" y="90792"/>
                </a:lnTo>
                <a:lnTo>
                  <a:pt x="80733" y="94107"/>
                </a:lnTo>
                <a:lnTo>
                  <a:pt x="79044" y="92722"/>
                </a:lnTo>
                <a:lnTo>
                  <a:pt x="80429" y="94449"/>
                </a:lnTo>
                <a:lnTo>
                  <a:pt x="80835" y="96748"/>
                </a:lnTo>
                <a:lnTo>
                  <a:pt x="80975" y="92036"/>
                </a:lnTo>
                <a:close/>
              </a:path>
              <a:path extrusionOk="0" h="131445" w="121920">
                <a:moveTo>
                  <a:pt x="81330" y="107569"/>
                </a:moveTo>
                <a:lnTo>
                  <a:pt x="78257" y="107873"/>
                </a:lnTo>
                <a:lnTo>
                  <a:pt x="76822" y="110439"/>
                </a:lnTo>
                <a:lnTo>
                  <a:pt x="81330" y="107569"/>
                </a:lnTo>
                <a:close/>
              </a:path>
              <a:path extrusionOk="0" h="131445" w="121920">
                <a:moveTo>
                  <a:pt x="82219" y="91782"/>
                </a:moveTo>
                <a:lnTo>
                  <a:pt x="81026" y="89839"/>
                </a:lnTo>
                <a:lnTo>
                  <a:pt x="80975" y="92036"/>
                </a:lnTo>
                <a:lnTo>
                  <a:pt x="81749" y="92125"/>
                </a:lnTo>
                <a:lnTo>
                  <a:pt x="82219" y="91782"/>
                </a:lnTo>
                <a:close/>
              </a:path>
              <a:path extrusionOk="0" h="131445" w="121920">
                <a:moveTo>
                  <a:pt x="82791" y="77876"/>
                </a:moveTo>
                <a:lnTo>
                  <a:pt x="81749" y="74637"/>
                </a:lnTo>
                <a:lnTo>
                  <a:pt x="81648" y="69138"/>
                </a:lnTo>
                <a:lnTo>
                  <a:pt x="76174" y="71577"/>
                </a:lnTo>
                <a:lnTo>
                  <a:pt x="78054" y="74447"/>
                </a:lnTo>
                <a:lnTo>
                  <a:pt x="81178" y="73012"/>
                </a:lnTo>
                <a:lnTo>
                  <a:pt x="82791" y="77876"/>
                </a:lnTo>
                <a:close/>
              </a:path>
              <a:path extrusionOk="0" h="131445" w="121920">
                <a:moveTo>
                  <a:pt x="82842" y="62496"/>
                </a:moveTo>
                <a:lnTo>
                  <a:pt x="80810" y="62039"/>
                </a:lnTo>
                <a:lnTo>
                  <a:pt x="77927" y="61569"/>
                </a:lnTo>
                <a:lnTo>
                  <a:pt x="73520" y="61785"/>
                </a:lnTo>
                <a:lnTo>
                  <a:pt x="73825" y="62572"/>
                </a:lnTo>
                <a:lnTo>
                  <a:pt x="75234" y="63792"/>
                </a:lnTo>
                <a:lnTo>
                  <a:pt x="73952" y="65265"/>
                </a:lnTo>
                <a:lnTo>
                  <a:pt x="71996" y="66103"/>
                </a:lnTo>
                <a:lnTo>
                  <a:pt x="72059" y="64300"/>
                </a:lnTo>
                <a:lnTo>
                  <a:pt x="70726" y="63715"/>
                </a:lnTo>
                <a:lnTo>
                  <a:pt x="71272" y="65239"/>
                </a:lnTo>
                <a:lnTo>
                  <a:pt x="71716" y="68668"/>
                </a:lnTo>
                <a:lnTo>
                  <a:pt x="75260" y="66497"/>
                </a:lnTo>
                <a:lnTo>
                  <a:pt x="75133" y="66103"/>
                </a:lnTo>
                <a:lnTo>
                  <a:pt x="75006" y="65709"/>
                </a:lnTo>
                <a:lnTo>
                  <a:pt x="77812" y="63563"/>
                </a:lnTo>
                <a:lnTo>
                  <a:pt x="82842" y="62496"/>
                </a:lnTo>
                <a:close/>
              </a:path>
              <a:path extrusionOk="0" h="131445" w="121920">
                <a:moveTo>
                  <a:pt x="84810" y="62928"/>
                </a:moveTo>
                <a:lnTo>
                  <a:pt x="84467" y="62153"/>
                </a:lnTo>
                <a:lnTo>
                  <a:pt x="82842" y="62496"/>
                </a:lnTo>
                <a:lnTo>
                  <a:pt x="84810" y="62928"/>
                </a:lnTo>
                <a:close/>
              </a:path>
              <a:path extrusionOk="0" h="131445" w="121920">
                <a:moveTo>
                  <a:pt x="89217" y="95186"/>
                </a:moveTo>
                <a:lnTo>
                  <a:pt x="87337" y="95084"/>
                </a:lnTo>
                <a:lnTo>
                  <a:pt x="83845" y="95605"/>
                </a:lnTo>
                <a:lnTo>
                  <a:pt x="84099" y="100177"/>
                </a:lnTo>
                <a:lnTo>
                  <a:pt x="85953" y="100368"/>
                </a:lnTo>
                <a:lnTo>
                  <a:pt x="87985" y="97586"/>
                </a:lnTo>
                <a:lnTo>
                  <a:pt x="88404" y="99314"/>
                </a:lnTo>
                <a:lnTo>
                  <a:pt x="89217" y="95186"/>
                </a:lnTo>
                <a:close/>
              </a:path>
              <a:path extrusionOk="0" h="131445" w="121920">
                <a:moveTo>
                  <a:pt x="89738" y="41490"/>
                </a:moveTo>
                <a:lnTo>
                  <a:pt x="84912" y="43091"/>
                </a:lnTo>
                <a:lnTo>
                  <a:pt x="87071" y="43853"/>
                </a:lnTo>
                <a:lnTo>
                  <a:pt x="84785" y="46964"/>
                </a:lnTo>
                <a:lnTo>
                  <a:pt x="87668" y="47358"/>
                </a:lnTo>
                <a:lnTo>
                  <a:pt x="89103" y="48488"/>
                </a:lnTo>
                <a:lnTo>
                  <a:pt x="89738" y="41490"/>
                </a:lnTo>
                <a:close/>
              </a:path>
              <a:path extrusionOk="0" h="131445" w="121920">
                <a:moveTo>
                  <a:pt x="90093" y="69824"/>
                </a:moveTo>
                <a:lnTo>
                  <a:pt x="89319" y="64325"/>
                </a:lnTo>
                <a:lnTo>
                  <a:pt x="86601" y="67729"/>
                </a:lnTo>
                <a:lnTo>
                  <a:pt x="87668" y="68173"/>
                </a:lnTo>
                <a:lnTo>
                  <a:pt x="89496" y="68224"/>
                </a:lnTo>
                <a:lnTo>
                  <a:pt x="90093" y="69824"/>
                </a:lnTo>
                <a:close/>
              </a:path>
              <a:path extrusionOk="0" h="131445" w="121920">
                <a:moveTo>
                  <a:pt x="90309" y="63068"/>
                </a:moveTo>
                <a:lnTo>
                  <a:pt x="88950" y="61836"/>
                </a:lnTo>
                <a:lnTo>
                  <a:pt x="89319" y="64325"/>
                </a:lnTo>
                <a:lnTo>
                  <a:pt x="90309" y="63068"/>
                </a:lnTo>
                <a:close/>
              </a:path>
              <a:path extrusionOk="0" h="131445" w="121920">
                <a:moveTo>
                  <a:pt x="91211" y="4699"/>
                </a:moveTo>
                <a:lnTo>
                  <a:pt x="90182" y="2755"/>
                </a:lnTo>
                <a:lnTo>
                  <a:pt x="88747" y="3644"/>
                </a:lnTo>
                <a:lnTo>
                  <a:pt x="91211" y="4699"/>
                </a:lnTo>
                <a:close/>
              </a:path>
              <a:path extrusionOk="0" h="131445" w="121920">
                <a:moveTo>
                  <a:pt x="92214" y="75311"/>
                </a:moveTo>
                <a:lnTo>
                  <a:pt x="92024" y="73583"/>
                </a:lnTo>
                <a:lnTo>
                  <a:pt x="91643" y="70446"/>
                </a:lnTo>
                <a:lnTo>
                  <a:pt x="89814" y="73583"/>
                </a:lnTo>
                <a:lnTo>
                  <a:pt x="90538" y="74714"/>
                </a:lnTo>
                <a:lnTo>
                  <a:pt x="92214" y="75311"/>
                </a:lnTo>
                <a:close/>
              </a:path>
              <a:path extrusionOk="0" h="131445" w="121920">
                <a:moveTo>
                  <a:pt x="92468" y="5245"/>
                </a:moveTo>
                <a:lnTo>
                  <a:pt x="91211" y="4699"/>
                </a:lnTo>
                <a:lnTo>
                  <a:pt x="91351" y="4953"/>
                </a:lnTo>
                <a:lnTo>
                  <a:pt x="92468" y="5245"/>
                </a:lnTo>
                <a:close/>
              </a:path>
              <a:path extrusionOk="0" h="131445" w="121920">
                <a:moveTo>
                  <a:pt x="95262" y="64528"/>
                </a:moveTo>
                <a:lnTo>
                  <a:pt x="94818" y="64503"/>
                </a:lnTo>
                <a:lnTo>
                  <a:pt x="94665" y="64503"/>
                </a:lnTo>
                <a:lnTo>
                  <a:pt x="95084" y="64897"/>
                </a:lnTo>
                <a:lnTo>
                  <a:pt x="95161" y="64770"/>
                </a:lnTo>
                <a:lnTo>
                  <a:pt x="95262" y="64528"/>
                </a:lnTo>
                <a:close/>
              </a:path>
              <a:path extrusionOk="0" h="131445" w="121920">
                <a:moveTo>
                  <a:pt x="96227" y="75844"/>
                </a:moveTo>
                <a:lnTo>
                  <a:pt x="94094" y="75971"/>
                </a:lnTo>
                <a:lnTo>
                  <a:pt x="92214" y="75311"/>
                </a:lnTo>
                <a:lnTo>
                  <a:pt x="92494" y="78562"/>
                </a:lnTo>
                <a:lnTo>
                  <a:pt x="94119" y="77800"/>
                </a:lnTo>
                <a:lnTo>
                  <a:pt x="96088" y="75971"/>
                </a:lnTo>
                <a:lnTo>
                  <a:pt x="96227" y="75844"/>
                </a:lnTo>
                <a:close/>
              </a:path>
              <a:path extrusionOk="0" h="131445" w="121920">
                <a:moveTo>
                  <a:pt x="97713" y="60109"/>
                </a:moveTo>
                <a:lnTo>
                  <a:pt x="97472" y="60477"/>
                </a:lnTo>
                <a:lnTo>
                  <a:pt x="96926" y="61391"/>
                </a:lnTo>
                <a:lnTo>
                  <a:pt x="95859" y="63119"/>
                </a:lnTo>
                <a:lnTo>
                  <a:pt x="96012" y="63119"/>
                </a:lnTo>
                <a:lnTo>
                  <a:pt x="96850" y="61595"/>
                </a:lnTo>
                <a:lnTo>
                  <a:pt x="97447" y="60553"/>
                </a:lnTo>
                <a:lnTo>
                  <a:pt x="97713" y="60109"/>
                </a:lnTo>
                <a:close/>
              </a:path>
              <a:path extrusionOk="0" h="131445" w="121920">
                <a:moveTo>
                  <a:pt x="98386" y="76708"/>
                </a:moveTo>
                <a:lnTo>
                  <a:pt x="97116" y="75780"/>
                </a:lnTo>
                <a:lnTo>
                  <a:pt x="96227" y="75844"/>
                </a:lnTo>
                <a:lnTo>
                  <a:pt x="98386" y="76708"/>
                </a:lnTo>
                <a:close/>
              </a:path>
              <a:path extrusionOk="0" h="131445" w="121920">
                <a:moveTo>
                  <a:pt x="98729" y="10515"/>
                </a:moveTo>
                <a:lnTo>
                  <a:pt x="98196" y="10134"/>
                </a:lnTo>
                <a:lnTo>
                  <a:pt x="98158" y="10553"/>
                </a:lnTo>
                <a:lnTo>
                  <a:pt x="98729" y="10515"/>
                </a:lnTo>
                <a:close/>
              </a:path>
              <a:path extrusionOk="0" h="131445" w="121920">
                <a:moveTo>
                  <a:pt x="99834" y="19354"/>
                </a:moveTo>
                <a:lnTo>
                  <a:pt x="97917" y="15608"/>
                </a:lnTo>
                <a:lnTo>
                  <a:pt x="97739" y="9817"/>
                </a:lnTo>
                <a:lnTo>
                  <a:pt x="98196" y="10134"/>
                </a:lnTo>
                <a:lnTo>
                  <a:pt x="98221" y="9817"/>
                </a:lnTo>
                <a:lnTo>
                  <a:pt x="98971" y="1257"/>
                </a:lnTo>
                <a:lnTo>
                  <a:pt x="91503" y="0"/>
                </a:lnTo>
                <a:lnTo>
                  <a:pt x="92468" y="5245"/>
                </a:lnTo>
                <a:lnTo>
                  <a:pt x="94475" y="10845"/>
                </a:lnTo>
                <a:lnTo>
                  <a:pt x="89052" y="13093"/>
                </a:lnTo>
                <a:lnTo>
                  <a:pt x="90614" y="17805"/>
                </a:lnTo>
                <a:lnTo>
                  <a:pt x="99834" y="19354"/>
                </a:lnTo>
                <a:close/>
              </a:path>
              <a:path extrusionOk="0" h="131445" w="121920">
                <a:moveTo>
                  <a:pt x="100317" y="54508"/>
                </a:moveTo>
                <a:lnTo>
                  <a:pt x="100291" y="54343"/>
                </a:lnTo>
                <a:lnTo>
                  <a:pt x="100266" y="54165"/>
                </a:lnTo>
                <a:lnTo>
                  <a:pt x="100241" y="54038"/>
                </a:lnTo>
                <a:lnTo>
                  <a:pt x="99796" y="54114"/>
                </a:lnTo>
                <a:lnTo>
                  <a:pt x="99618" y="54241"/>
                </a:lnTo>
                <a:lnTo>
                  <a:pt x="100317" y="54508"/>
                </a:lnTo>
                <a:close/>
              </a:path>
              <a:path extrusionOk="0" h="131445" w="121920">
                <a:moveTo>
                  <a:pt x="100596" y="33566"/>
                </a:moveTo>
                <a:lnTo>
                  <a:pt x="99123" y="33566"/>
                </a:lnTo>
                <a:lnTo>
                  <a:pt x="99796" y="36918"/>
                </a:lnTo>
                <a:lnTo>
                  <a:pt x="100596" y="33566"/>
                </a:lnTo>
                <a:close/>
              </a:path>
              <a:path extrusionOk="0" h="131445" w="121920">
                <a:moveTo>
                  <a:pt x="100660" y="63512"/>
                </a:moveTo>
                <a:lnTo>
                  <a:pt x="96012" y="63119"/>
                </a:lnTo>
                <a:lnTo>
                  <a:pt x="95262" y="64528"/>
                </a:lnTo>
                <a:lnTo>
                  <a:pt x="96253" y="64655"/>
                </a:lnTo>
                <a:lnTo>
                  <a:pt x="98729" y="65163"/>
                </a:lnTo>
                <a:lnTo>
                  <a:pt x="100660" y="63512"/>
                </a:lnTo>
                <a:close/>
              </a:path>
              <a:path extrusionOk="0" h="131445" w="121920">
                <a:moveTo>
                  <a:pt x="100736" y="19507"/>
                </a:moveTo>
                <a:lnTo>
                  <a:pt x="99834" y="19354"/>
                </a:lnTo>
                <a:lnTo>
                  <a:pt x="100215" y="20104"/>
                </a:lnTo>
                <a:lnTo>
                  <a:pt x="100736" y="19507"/>
                </a:lnTo>
                <a:close/>
              </a:path>
              <a:path extrusionOk="0" h="131445" w="121920">
                <a:moveTo>
                  <a:pt x="101130" y="46291"/>
                </a:moveTo>
                <a:lnTo>
                  <a:pt x="100634" y="45923"/>
                </a:lnTo>
                <a:lnTo>
                  <a:pt x="100266" y="45732"/>
                </a:lnTo>
                <a:lnTo>
                  <a:pt x="100215" y="46367"/>
                </a:lnTo>
                <a:lnTo>
                  <a:pt x="98729" y="47701"/>
                </a:lnTo>
                <a:lnTo>
                  <a:pt x="99275" y="49136"/>
                </a:lnTo>
                <a:lnTo>
                  <a:pt x="100114" y="50634"/>
                </a:lnTo>
                <a:lnTo>
                  <a:pt x="100241" y="49187"/>
                </a:lnTo>
                <a:lnTo>
                  <a:pt x="100558" y="47752"/>
                </a:lnTo>
                <a:lnTo>
                  <a:pt x="101130" y="46291"/>
                </a:lnTo>
                <a:close/>
              </a:path>
              <a:path extrusionOk="0" h="131445" w="121920">
                <a:moveTo>
                  <a:pt x="101600" y="53924"/>
                </a:moveTo>
                <a:lnTo>
                  <a:pt x="101384" y="52806"/>
                </a:lnTo>
                <a:lnTo>
                  <a:pt x="100711" y="51701"/>
                </a:lnTo>
                <a:lnTo>
                  <a:pt x="100114" y="50634"/>
                </a:lnTo>
                <a:lnTo>
                  <a:pt x="99987" y="51777"/>
                </a:lnTo>
                <a:lnTo>
                  <a:pt x="100012" y="52933"/>
                </a:lnTo>
                <a:lnTo>
                  <a:pt x="100241" y="54038"/>
                </a:lnTo>
                <a:lnTo>
                  <a:pt x="100634" y="53924"/>
                </a:lnTo>
                <a:lnTo>
                  <a:pt x="101600" y="53924"/>
                </a:lnTo>
                <a:close/>
              </a:path>
              <a:path extrusionOk="0" h="131445" w="121920">
                <a:moveTo>
                  <a:pt x="102768" y="54089"/>
                </a:moveTo>
                <a:lnTo>
                  <a:pt x="102323" y="53975"/>
                </a:lnTo>
                <a:lnTo>
                  <a:pt x="101600" y="53924"/>
                </a:lnTo>
                <a:lnTo>
                  <a:pt x="101625" y="54063"/>
                </a:lnTo>
                <a:lnTo>
                  <a:pt x="101676" y="54267"/>
                </a:lnTo>
                <a:lnTo>
                  <a:pt x="102768" y="54089"/>
                </a:lnTo>
                <a:close/>
              </a:path>
              <a:path extrusionOk="0" h="131445" w="121920">
                <a:moveTo>
                  <a:pt x="103632" y="10134"/>
                </a:moveTo>
                <a:lnTo>
                  <a:pt x="98729" y="10515"/>
                </a:lnTo>
                <a:lnTo>
                  <a:pt x="100736" y="11912"/>
                </a:lnTo>
                <a:lnTo>
                  <a:pt x="103632" y="10134"/>
                </a:lnTo>
                <a:close/>
              </a:path>
              <a:path extrusionOk="0" h="131445" w="121920">
                <a:moveTo>
                  <a:pt x="105168" y="40005"/>
                </a:moveTo>
                <a:lnTo>
                  <a:pt x="103530" y="41960"/>
                </a:lnTo>
                <a:lnTo>
                  <a:pt x="102044" y="44081"/>
                </a:lnTo>
                <a:lnTo>
                  <a:pt x="101130" y="46291"/>
                </a:lnTo>
                <a:lnTo>
                  <a:pt x="102273" y="47155"/>
                </a:lnTo>
                <a:lnTo>
                  <a:pt x="104127" y="49085"/>
                </a:lnTo>
                <a:lnTo>
                  <a:pt x="105016" y="46596"/>
                </a:lnTo>
                <a:lnTo>
                  <a:pt x="103974" y="44132"/>
                </a:lnTo>
                <a:lnTo>
                  <a:pt x="104648" y="42227"/>
                </a:lnTo>
                <a:lnTo>
                  <a:pt x="105168" y="40005"/>
                </a:lnTo>
                <a:close/>
              </a:path>
              <a:path extrusionOk="0" h="131445" w="121920">
                <a:moveTo>
                  <a:pt x="107594" y="66128"/>
                </a:moveTo>
                <a:lnTo>
                  <a:pt x="104444" y="60058"/>
                </a:lnTo>
                <a:lnTo>
                  <a:pt x="105333" y="62484"/>
                </a:lnTo>
                <a:lnTo>
                  <a:pt x="107594" y="66128"/>
                </a:lnTo>
                <a:close/>
              </a:path>
              <a:path extrusionOk="0" h="131445" w="121920">
                <a:moveTo>
                  <a:pt x="108953" y="28359"/>
                </a:moveTo>
                <a:lnTo>
                  <a:pt x="107746" y="29743"/>
                </a:lnTo>
                <a:lnTo>
                  <a:pt x="107099" y="31813"/>
                </a:lnTo>
                <a:lnTo>
                  <a:pt x="106159" y="35572"/>
                </a:lnTo>
                <a:lnTo>
                  <a:pt x="105994" y="35445"/>
                </a:lnTo>
                <a:lnTo>
                  <a:pt x="102565" y="32702"/>
                </a:lnTo>
                <a:lnTo>
                  <a:pt x="102323" y="28956"/>
                </a:lnTo>
                <a:lnTo>
                  <a:pt x="102273" y="28219"/>
                </a:lnTo>
                <a:lnTo>
                  <a:pt x="96926" y="28829"/>
                </a:lnTo>
                <a:lnTo>
                  <a:pt x="95465" y="33401"/>
                </a:lnTo>
                <a:lnTo>
                  <a:pt x="99098" y="33401"/>
                </a:lnTo>
                <a:lnTo>
                  <a:pt x="100634" y="33401"/>
                </a:lnTo>
                <a:lnTo>
                  <a:pt x="101701" y="28956"/>
                </a:lnTo>
                <a:lnTo>
                  <a:pt x="101231" y="40005"/>
                </a:lnTo>
                <a:lnTo>
                  <a:pt x="105689" y="35445"/>
                </a:lnTo>
                <a:lnTo>
                  <a:pt x="105676" y="37757"/>
                </a:lnTo>
                <a:lnTo>
                  <a:pt x="105168" y="40005"/>
                </a:lnTo>
                <a:lnTo>
                  <a:pt x="106184" y="38823"/>
                </a:lnTo>
                <a:lnTo>
                  <a:pt x="107340" y="37757"/>
                </a:lnTo>
                <a:lnTo>
                  <a:pt x="108318" y="36995"/>
                </a:lnTo>
                <a:lnTo>
                  <a:pt x="108559" y="36804"/>
                </a:lnTo>
                <a:lnTo>
                  <a:pt x="108356" y="36830"/>
                </a:lnTo>
                <a:lnTo>
                  <a:pt x="108165" y="36893"/>
                </a:lnTo>
                <a:lnTo>
                  <a:pt x="107543" y="36995"/>
                </a:lnTo>
                <a:lnTo>
                  <a:pt x="107200" y="36995"/>
                </a:lnTo>
                <a:lnTo>
                  <a:pt x="107492" y="36804"/>
                </a:lnTo>
                <a:lnTo>
                  <a:pt x="107619" y="36550"/>
                </a:lnTo>
                <a:lnTo>
                  <a:pt x="107073" y="36258"/>
                </a:lnTo>
                <a:lnTo>
                  <a:pt x="106603" y="35915"/>
                </a:lnTo>
                <a:lnTo>
                  <a:pt x="106184" y="35572"/>
                </a:lnTo>
                <a:lnTo>
                  <a:pt x="107911" y="33718"/>
                </a:lnTo>
                <a:lnTo>
                  <a:pt x="107442" y="35445"/>
                </a:lnTo>
                <a:lnTo>
                  <a:pt x="107543" y="36258"/>
                </a:lnTo>
                <a:lnTo>
                  <a:pt x="107619" y="36550"/>
                </a:lnTo>
                <a:lnTo>
                  <a:pt x="107962" y="36779"/>
                </a:lnTo>
                <a:lnTo>
                  <a:pt x="108165" y="36893"/>
                </a:lnTo>
                <a:lnTo>
                  <a:pt x="108508" y="33718"/>
                </a:lnTo>
                <a:lnTo>
                  <a:pt x="108953" y="28359"/>
                </a:lnTo>
                <a:close/>
              </a:path>
              <a:path extrusionOk="0" h="131445" w="121920">
                <a:moveTo>
                  <a:pt x="112153" y="19215"/>
                </a:moveTo>
                <a:lnTo>
                  <a:pt x="110540" y="18516"/>
                </a:lnTo>
                <a:lnTo>
                  <a:pt x="109004" y="17932"/>
                </a:lnTo>
                <a:lnTo>
                  <a:pt x="108115" y="13246"/>
                </a:lnTo>
                <a:lnTo>
                  <a:pt x="105562" y="13906"/>
                </a:lnTo>
                <a:lnTo>
                  <a:pt x="100736" y="19507"/>
                </a:lnTo>
                <a:lnTo>
                  <a:pt x="103974" y="20053"/>
                </a:lnTo>
                <a:lnTo>
                  <a:pt x="112153" y="19215"/>
                </a:lnTo>
                <a:close/>
              </a:path>
              <a:path extrusionOk="0" h="131445" w="121920">
                <a:moveTo>
                  <a:pt x="112890" y="35420"/>
                </a:moveTo>
                <a:lnTo>
                  <a:pt x="111950" y="34683"/>
                </a:lnTo>
                <a:lnTo>
                  <a:pt x="110756" y="35267"/>
                </a:lnTo>
                <a:lnTo>
                  <a:pt x="109651" y="35991"/>
                </a:lnTo>
                <a:lnTo>
                  <a:pt x="108559" y="36804"/>
                </a:lnTo>
                <a:lnTo>
                  <a:pt x="110197" y="36449"/>
                </a:lnTo>
                <a:lnTo>
                  <a:pt x="112890" y="35420"/>
                </a:lnTo>
                <a:close/>
              </a:path>
              <a:path extrusionOk="0" h="131445" w="121920">
                <a:moveTo>
                  <a:pt x="113042" y="19138"/>
                </a:moveTo>
                <a:lnTo>
                  <a:pt x="112763" y="19164"/>
                </a:lnTo>
                <a:lnTo>
                  <a:pt x="112445" y="19189"/>
                </a:lnTo>
                <a:lnTo>
                  <a:pt x="112153" y="19215"/>
                </a:lnTo>
                <a:lnTo>
                  <a:pt x="112864" y="19558"/>
                </a:lnTo>
                <a:lnTo>
                  <a:pt x="113042" y="19138"/>
                </a:lnTo>
                <a:close/>
              </a:path>
              <a:path extrusionOk="0" h="131445" w="121920">
                <a:moveTo>
                  <a:pt x="113385" y="45948"/>
                </a:moveTo>
                <a:lnTo>
                  <a:pt x="113207" y="44551"/>
                </a:lnTo>
                <a:lnTo>
                  <a:pt x="112712" y="43065"/>
                </a:lnTo>
                <a:lnTo>
                  <a:pt x="111582" y="41313"/>
                </a:lnTo>
                <a:lnTo>
                  <a:pt x="111823" y="42646"/>
                </a:lnTo>
                <a:lnTo>
                  <a:pt x="112598" y="44221"/>
                </a:lnTo>
                <a:lnTo>
                  <a:pt x="113385" y="45948"/>
                </a:lnTo>
                <a:close/>
              </a:path>
              <a:path extrusionOk="0" h="131445" w="121920">
                <a:moveTo>
                  <a:pt x="116039" y="52044"/>
                </a:moveTo>
                <a:lnTo>
                  <a:pt x="114668" y="48818"/>
                </a:lnTo>
                <a:lnTo>
                  <a:pt x="113385" y="45948"/>
                </a:lnTo>
                <a:lnTo>
                  <a:pt x="113652" y="48564"/>
                </a:lnTo>
                <a:lnTo>
                  <a:pt x="112369" y="50711"/>
                </a:lnTo>
                <a:lnTo>
                  <a:pt x="108902" y="52666"/>
                </a:lnTo>
                <a:lnTo>
                  <a:pt x="110959" y="55448"/>
                </a:lnTo>
                <a:lnTo>
                  <a:pt x="114452" y="52489"/>
                </a:lnTo>
                <a:lnTo>
                  <a:pt x="115417" y="54902"/>
                </a:lnTo>
                <a:lnTo>
                  <a:pt x="116039" y="52044"/>
                </a:lnTo>
                <a:close/>
              </a:path>
              <a:path extrusionOk="0" h="131445" w="121920">
                <a:moveTo>
                  <a:pt x="116179" y="24638"/>
                </a:moveTo>
                <a:lnTo>
                  <a:pt x="115265" y="21259"/>
                </a:lnTo>
                <a:lnTo>
                  <a:pt x="114058" y="20193"/>
                </a:lnTo>
                <a:lnTo>
                  <a:pt x="112864" y="19558"/>
                </a:lnTo>
                <a:lnTo>
                  <a:pt x="109448" y="27330"/>
                </a:lnTo>
                <a:lnTo>
                  <a:pt x="109105" y="26543"/>
                </a:lnTo>
                <a:lnTo>
                  <a:pt x="108953" y="28359"/>
                </a:lnTo>
                <a:lnTo>
                  <a:pt x="110337" y="26758"/>
                </a:lnTo>
                <a:lnTo>
                  <a:pt x="116179" y="24638"/>
                </a:lnTo>
                <a:close/>
              </a:path>
              <a:path extrusionOk="0" h="131445" w="121920">
                <a:moveTo>
                  <a:pt x="119430" y="21577"/>
                </a:moveTo>
                <a:lnTo>
                  <a:pt x="114554" y="15659"/>
                </a:lnTo>
                <a:lnTo>
                  <a:pt x="115366" y="19138"/>
                </a:lnTo>
                <a:lnTo>
                  <a:pt x="119430" y="21577"/>
                </a:lnTo>
                <a:close/>
              </a:path>
              <a:path extrusionOk="0" h="131445" w="121920">
                <a:moveTo>
                  <a:pt x="121500" y="12230"/>
                </a:moveTo>
                <a:lnTo>
                  <a:pt x="119926" y="9220"/>
                </a:lnTo>
                <a:lnTo>
                  <a:pt x="117767" y="10604"/>
                </a:lnTo>
                <a:lnTo>
                  <a:pt x="121500" y="122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5" name="Google Shape;2915;p240"/>
          <p:cNvSpPr/>
          <p:nvPr/>
        </p:nvSpPr>
        <p:spPr>
          <a:xfrm>
            <a:off x="347906" y="2314899"/>
            <a:ext cx="2963" cy="11004"/>
          </a:xfrm>
          <a:custGeom>
            <a:rect b="b" l="l" r="r" t="t"/>
            <a:pathLst>
              <a:path extrusionOk="0" h="16510" w="4445">
                <a:moveTo>
                  <a:pt x="1828" y="16484"/>
                </a:moveTo>
                <a:lnTo>
                  <a:pt x="939" y="15595"/>
                </a:lnTo>
                <a:lnTo>
                  <a:pt x="228" y="15125"/>
                </a:lnTo>
                <a:lnTo>
                  <a:pt x="0" y="15646"/>
                </a:lnTo>
                <a:lnTo>
                  <a:pt x="1828" y="16484"/>
                </a:lnTo>
                <a:close/>
              </a:path>
              <a:path extrusionOk="0" h="16510" w="4445">
                <a:moveTo>
                  <a:pt x="3962" y="2171"/>
                </a:moveTo>
                <a:lnTo>
                  <a:pt x="3365" y="0"/>
                </a:lnTo>
                <a:lnTo>
                  <a:pt x="3467" y="965"/>
                </a:lnTo>
                <a:lnTo>
                  <a:pt x="3670" y="1638"/>
                </a:lnTo>
                <a:lnTo>
                  <a:pt x="3962" y="21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6" name="Google Shape;2916;p240"/>
          <p:cNvSpPr/>
          <p:nvPr/>
        </p:nvSpPr>
        <p:spPr>
          <a:xfrm>
            <a:off x="348706" y="2496686"/>
            <a:ext cx="7195" cy="3386"/>
          </a:xfrm>
          <a:custGeom>
            <a:rect b="b" l="l" r="r" t="t"/>
            <a:pathLst>
              <a:path extrusionOk="0" h="5079" w="10795">
                <a:moveTo>
                  <a:pt x="0" y="4738"/>
                </a:moveTo>
                <a:lnTo>
                  <a:pt x="1147" y="3612"/>
                </a:lnTo>
                <a:lnTo>
                  <a:pt x="1877" y="2198"/>
                </a:lnTo>
                <a:lnTo>
                  <a:pt x="1382" y="157"/>
                </a:lnTo>
                <a:lnTo>
                  <a:pt x="5919" y="0"/>
                </a:lnTo>
                <a:lnTo>
                  <a:pt x="10456" y="366"/>
                </a:lnTo>
                <a:lnTo>
                  <a:pt x="4198" y="2565"/>
                </a:lnTo>
                <a:lnTo>
                  <a:pt x="0" y="47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7" name="Google Shape;2917;p240"/>
          <p:cNvSpPr/>
          <p:nvPr/>
        </p:nvSpPr>
        <p:spPr>
          <a:xfrm>
            <a:off x="334328" y="2397664"/>
            <a:ext cx="13543" cy="8041"/>
          </a:xfrm>
          <a:custGeom>
            <a:rect b="b" l="l" r="r" t="t"/>
            <a:pathLst>
              <a:path extrusionOk="0" h="12064" w="20320">
                <a:moveTo>
                  <a:pt x="3492" y="0"/>
                </a:moveTo>
                <a:lnTo>
                  <a:pt x="2349" y="622"/>
                </a:lnTo>
                <a:lnTo>
                  <a:pt x="1206" y="1651"/>
                </a:lnTo>
                <a:lnTo>
                  <a:pt x="0" y="3136"/>
                </a:lnTo>
                <a:lnTo>
                  <a:pt x="3492" y="0"/>
                </a:lnTo>
                <a:close/>
              </a:path>
              <a:path extrusionOk="0" h="12064" w="20320">
                <a:moveTo>
                  <a:pt x="20078" y="11595"/>
                </a:moveTo>
                <a:lnTo>
                  <a:pt x="19354" y="10629"/>
                </a:lnTo>
                <a:lnTo>
                  <a:pt x="18567" y="9525"/>
                </a:lnTo>
                <a:lnTo>
                  <a:pt x="17703" y="8394"/>
                </a:lnTo>
                <a:lnTo>
                  <a:pt x="17233" y="8585"/>
                </a:lnTo>
                <a:lnTo>
                  <a:pt x="16738" y="8763"/>
                </a:lnTo>
                <a:lnTo>
                  <a:pt x="16243" y="8978"/>
                </a:lnTo>
                <a:lnTo>
                  <a:pt x="18910" y="10782"/>
                </a:lnTo>
                <a:lnTo>
                  <a:pt x="20078" y="115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8" name="Google Shape;2918;p240"/>
          <p:cNvSpPr/>
          <p:nvPr/>
        </p:nvSpPr>
        <p:spPr>
          <a:xfrm>
            <a:off x="358682" y="2264296"/>
            <a:ext cx="3386" cy="2540"/>
          </a:xfrm>
          <a:custGeom>
            <a:rect b="b" l="l" r="r" t="t"/>
            <a:pathLst>
              <a:path extrusionOk="0" h="3810" w="5079">
                <a:moveTo>
                  <a:pt x="4667" y="3455"/>
                </a:moveTo>
                <a:lnTo>
                  <a:pt x="2633" y="2539"/>
                </a:lnTo>
                <a:lnTo>
                  <a:pt x="0" y="3350"/>
                </a:lnTo>
                <a:lnTo>
                  <a:pt x="1016" y="0"/>
                </a:lnTo>
                <a:lnTo>
                  <a:pt x="4667" y="34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19" name="Google Shape;2919;p240"/>
          <p:cNvSpPr/>
          <p:nvPr/>
        </p:nvSpPr>
        <p:spPr>
          <a:xfrm>
            <a:off x="330702" y="2576592"/>
            <a:ext cx="5078" cy="3810"/>
          </a:xfrm>
          <a:custGeom>
            <a:rect b="b" l="l" r="r" t="t"/>
            <a:pathLst>
              <a:path extrusionOk="0" h="5714" w="7620">
                <a:moveTo>
                  <a:pt x="3442" y="5418"/>
                </a:moveTo>
                <a:lnTo>
                  <a:pt x="0" y="3821"/>
                </a:lnTo>
                <a:lnTo>
                  <a:pt x="4224" y="2355"/>
                </a:lnTo>
                <a:lnTo>
                  <a:pt x="7353" y="0"/>
                </a:lnTo>
                <a:lnTo>
                  <a:pt x="6779" y="1649"/>
                </a:lnTo>
                <a:lnTo>
                  <a:pt x="5658" y="3402"/>
                </a:lnTo>
                <a:lnTo>
                  <a:pt x="3442" y="54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0" name="Google Shape;2920;p240"/>
          <p:cNvSpPr/>
          <p:nvPr/>
        </p:nvSpPr>
        <p:spPr>
          <a:xfrm>
            <a:off x="378393" y="2326721"/>
            <a:ext cx="1693" cy="1693"/>
          </a:xfrm>
          <a:custGeom>
            <a:rect b="b" l="l" r="r" t="t"/>
            <a:pathLst>
              <a:path extrusionOk="0" h="2539" w="2540">
                <a:moveTo>
                  <a:pt x="2164" y="2277"/>
                </a:moveTo>
                <a:lnTo>
                  <a:pt x="1043" y="2225"/>
                </a:lnTo>
                <a:lnTo>
                  <a:pt x="417" y="1361"/>
                </a:lnTo>
                <a:lnTo>
                  <a:pt x="0" y="0"/>
                </a:lnTo>
                <a:lnTo>
                  <a:pt x="964" y="235"/>
                </a:lnTo>
                <a:lnTo>
                  <a:pt x="1694" y="942"/>
                </a:lnTo>
                <a:lnTo>
                  <a:pt x="2164" y="22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1" name="Google Shape;2921;p240"/>
          <p:cNvSpPr/>
          <p:nvPr/>
        </p:nvSpPr>
        <p:spPr>
          <a:xfrm>
            <a:off x="335603" y="2571969"/>
            <a:ext cx="2963" cy="4655"/>
          </a:xfrm>
          <a:custGeom>
            <a:rect b="b" l="l" r="r" t="t"/>
            <a:pathLst>
              <a:path extrusionOk="0" h="6985" w="4445">
                <a:moveTo>
                  <a:pt x="0" y="6936"/>
                </a:moveTo>
                <a:lnTo>
                  <a:pt x="730" y="4868"/>
                </a:lnTo>
                <a:lnTo>
                  <a:pt x="547" y="2957"/>
                </a:lnTo>
                <a:lnTo>
                  <a:pt x="208" y="1047"/>
                </a:lnTo>
                <a:lnTo>
                  <a:pt x="651" y="706"/>
                </a:lnTo>
                <a:lnTo>
                  <a:pt x="964" y="340"/>
                </a:lnTo>
                <a:lnTo>
                  <a:pt x="1486" y="0"/>
                </a:lnTo>
                <a:lnTo>
                  <a:pt x="3989" y="3010"/>
                </a:lnTo>
                <a:lnTo>
                  <a:pt x="2320" y="5235"/>
                </a:lnTo>
                <a:lnTo>
                  <a:pt x="0" y="69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2" name="Google Shape;2922;p240"/>
          <p:cNvSpPr/>
          <p:nvPr/>
        </p:nvSpPr>
        <p:spPr>
          <a:xfrm>
            <a:off x="412127" y="2092255"/>
            <a:ext cx="847" cy="847"/>
          </a:xfrm>
          <a:custGeom>
            <a:rect b="b" l="l" r="r" t="t"/>
            <a:pathLst>
              <a:path extrusionOk="0" h="1269" w="1270">
                <a:moveTo>
                  <a:pt x="26" y="654"/>
                </a:moveTo>
                <a:lnTo>
                  <a:pt x="0" y="261"/>
                </a:lnTo>
                <a:lnTo>
                  <a:pt x="78" y="0"/>
                </a:lnTo>
                <a:lnTo>
                  <a:pt x="651" y="157"/>
                </a:lnTo>
                <a:lnTo>
                  <a:pt x="391" y="287"/>
                </a:lnTo>
                <a:lnTo>
                  <a:pt x="260" y="523"/>
                </a:lnTo>
                <a:lnTo>
                  <a:pt x="26" y="6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3" name="Google Shape;2923;p240"/>
          <p:cNvSpPr/>
          <p:nvPr/>
        </p:nvSpPr>
        <p:spPr>
          <a:xfrm>
            <a:off x="449338" y="2044379"/>
            <a:ext cx="423" cy="2540"/>
          </a:xfrm>
          <a:custGeom>
            <a:rect b="b" l="l" r="r" t="t"/>
            <a:pathLst>
              <a:path extrusionOk="0" h="3810" w="634">
                <a:moveTo>
                  <a:pt x="0" y="3376"/>
                </a:moveTo>
                <a:lnTo>
                  <a:pt x="78" y="2146"/>
                </a:lnTo>
                <a:lnTo>
                  <a:pt x="234" y="837"/>
                </a:lnTo>
                <a:lnTo>
                  <a:pt x="52" y="0"/>
                </a:lnTo>
                <a:lnTo>
                  <a:pt x="469" y="1806"/>
                </a:lnTo>
                <a:lnTo>
                  <a:pt x="365" y="2827"/>
                </a:lnTo>
                <a:lnTo>
                  <a:pt x="0" y="33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4" name="Google Shape;2924;p240"/>
          <p:cNvSpPr/>
          <p:nvPr/>
        </p:nvSpPr>
        <p:spPr>
          <a:xfrm>
            <a:off x="312296" y="2615742"/>
            <a:ext cx="14813" cy="2540"/>
          </a:xfrm>
          <a:custGeom>
            <a:rect b="b" l="l" r="r" t="t"/>
            <a:pathLst>
              <a:path extrusionOk="0" h="3810" w="22225">
                <a:moveTo>
                  <a:pt x="1549" y="3238"/>
                </a:moveTo>
                <a:lnTo>
                  <a:pt x="965" y="2705"/>
                </a:lnTo>
                <a:lnTo>
                  <a:pt x="0" y="2362"/>
                </a:lnTo>
                <a:lnTo>
                  <a:pt x="965" y="2806"/>
                </a:lnTo>
                <a:lnTo>
                  <a:pt x="1549" y="3238"/>
                </a:lnTo>
                <a:close/>
              </a:path>
              <a:path extrusionOk="0" h="3810" w="22225">
                <a:moveTo>
                  <a:pt x="21640" y="419"/>
                </a:moveTo>
                <a:lnTo>
                  <a:pt x="21247" y="0"/>
                </a:lnTo>
                <a:lnTo>
                  <a:pt x="20993" y="1892"/>
                </a:lnTo>
                <a:lnTo>
                  <a:pt x="21640" y="4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5" name="Google Shape;2925;p240"/>
          <p:cNvSpPr/>
          <p:nvPr/>
        </p:nvSpPr>
        <p:spPr>
          <a:xfrm>
            <a:off x="320430" y="2556303"/>
            <a:ext cx="847" cy="423"/>
          </a:xfrm>
          <a:custGeom>
            <a:rect b="b" l="l" r="r" t="t"/>
            <a:pathLst>
              <a:path extrusionOk="0" h="635" w="1270">
                <a:moveTo>
                  <a:pt x="0" y="366"/>
                </a:moveTo>
                <a:lnTo>
                  <a:pt x="938" y="0"/>
                </a:lnTo>
                <a:lnTo>
                  <a:pt x="912" y="157"/>
                </a:lnTo>
                <a:lnTo>
                  <a:pt x="182" y="314"/>
                </a:lnTo>
                <a:lnTo>
                  <a:pt x="0" y="3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6" name="Google Shape;2926;p240"/>
          <p:cNvSpPr/>
          <p:nvPr/>
        </p:nvSpPr>
        <p:spPr>
          <a:xfrm>
            <a:off x="324635" y="2614786"/>
            <a:ext cx="2116" cy="3810"/>
          </a:xfrm>
          <a:custGeom>
            <a:rect b="b" l="l" r="r" t="t"/>
            <a:pathLst>
              <a:path extrusionOk="0" h="5714" w="3175">
                <a:moveTo>
                  <a:pt x="1917" y="1651"/>
                </a:moveTo>
                <a:lnTo>
                  <a:pt x="1485" y="1943"/>
                </a:lnTo>
                <a:lnTo>
                  <a:pt x="876" y="2514"/>
                </a:lnTo>
                <a:lnTo>
                  <a:pt x="0" y="3556"/>
                </a:lnTo>
                <a:lnTo>
                  <a:pt x="723" y="3060"/>
                </a:lnTo>
                <a:lnTo>
                  <a:pt x="1371" y="2413"/>
                </a:lnTo>
                <a:lnTo>
                  <a:pt x="1917" y="1651"/>
                </a:lnTo>
                <a:close/>
              </a:path>
              <a:path extrusionOk="0" h="5714" w="3175">
                <a:moveTo>
                  <a:pt x="2387" y="5600"/>
                </a:moveTo>
                <a:lnTo>
                  <a:pt x="2108" y="3797"/>
                </a:lnTo>
                <a:lnTo>
                  <a:pt x="1511" y="4813"/>
                </a:lnTo>
                <a:lnTo>
                  <a:pt x="1244" y="5232"/>
                </a:lnTo>
                <a:lnTo>
                  <a:pt x="1866" y="5676"/>
                </a:lnTo>
                <a:lnTo>
                  <a:pt x="2387" y="5600"/>
                </a:lnTo>
                <a:close/>
              </a:path>
              <a:path extrusionOk="0" h="5714" w="3175">
                <a:moveTo>
                  <a:pt x="2933" y="0"/>
                </a:moveTo>
                <a:lnTo>
                  <a:pt x="2501" y="838"/>
                </a:lnTo>
                <a:lnTo>
                  <a:pt x="1917" y="1651"/>
                </a:lnTo>
                <a:lnTo>
                  <a:pt x="2311" y="1384"/>
                </a:lnTo>
                <a:lnTo>
                  <a:pt x="2603" y="1308"/>
                </a:lnTo>
                <a:lnTo>
                  <a:pt x="2730" y="1435"/>
                </a:lnTo>
                <a:lnTo>
                  <a:pt x="2908" y="127"/>
                </a:lnTo>
                <a:lnTo>
                  <a:pt x="293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7" name="Google Shape;2927;p240"/>
          <p:cNvSpPr/>
          <p:nvPr/>
        </p:nvSpPr>
        <p:spPr>
          <a:xfrm>
            <a:off x="395894" y="2186781"/>
            <a:ext cx="847" cy="1693"/>
          </a:xfrm>
          <a:custGeom>
            <a:rect b="b" l="l" r="r" t="t"/>
            <a:pathLst>
              <a:path extrusionOk="0" h="2539" w="1270">
                <a:moveTo>
                  <a:pt x="756" y="2512"/>
                </a:moveTo>
                <a:lnTo>
                  <a:pt x="78" y="863"/>
                </a:lnTo>
                <a:lnTo>
                  <a:pt x="0" y="0"/>
                </a:lnTo>
                <a:lnTo>
                  <a:pt x="1251" y="2251"/>
                </a:lnTo>
                <a:lnTo>
                  <a:pt x="1043" y="2329"/>
                </a:lnTo>
                <a:lnTo>
                  <a:pt x="912" y="2434"/>
                </a:lnTo>
                <a:lnTo>
                  <a:pt x="756" y="2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8" name="Google Shape;2928;p240"/>
          <p:cNvSpPr/>
          <p:nvPr/>
        </p:nvSpPr>
        <p:spPr>
          <a:xfrm>
            <a:off x="297261" y="2039533"/>
            <a:ext cx="154900" cy="606055"/>
          </a:xfrm>
          <a:custGeom>
            <a:rect b="b" l="l" r="r" t="t"/>
            <a:pathLst>
              <a:path extrusionOk="0" h="909320" w="232409">
                <a:moveTo>
                  <a:pt x="3302" y="906741"/>
                </a:moveTo>
                <a:lnTo>
                  <a:pt x="2184" y="904519"/>
                </a:lnTo>
                <a:lnTo>
                  <a:pt x="355" y="906513"/>
                </a:lnTo>
                <a:lnTo>
                  <a:pt x="723" y="907237"/>
                </a:lnTo>
                <a:lnTo>
                  <a:pt x="0" y="907630"/>
                </a:lnTo>
                <a:lnTo>
                  <a:pt x="355" y="908392"/>
                </a:lnTo>
                <a:lnTo>
                  <a:pt x="2578" y="909040"/>
                </a:lnTo>
                <a:lnTo>
                  <a:pt x="3302" y="906741"/>
                </a:lnTo>
                <a:close/>
              </a:path>
              <a:path extrusionOk="0" h="909320" w="232409">
                <a:moveTo>
                  <a:pt x="12928" y="870356"/>
                </a:moveTo>
                <a:lnTo>
                  <a:pt x="10274" y="874102"/>
                </a:lnTo>
                <a:lnTo>
                  <a:pt x="11709" y="873188"/>
                </a:lnTo>
                <a:lnTo>
                  <a:pt x="12928" y="870356"/>
                </a:lnTo>
                <a:close/>
              </a:path>
              <a:path extrusionOk="0" h="909320" w="232409">
                <a:moveTo>
                  <a:pt x="15087" y="880859"/>
                </a:moveTo>
                <a:lnTo>
                  <a:pt x="11645" y="878154"/>
                </a:lnTo>
                <a:lnTo>
                  <a:pt x="9931" y="880224"/>
                </a:lnTo>
                <a:lnTo>
                  <a:pt x="15087" y="880859"/>
                </a:lnTo>
                <a:close/>
              </a:path>
              <a:path extrusionOk="0" h="909320" w="232409">
                <a:moveTo>
                  <a:pt x="17360" y="812317"/>
                </a:moveTo>
                <a:lnTo>
                  <a:pt x="15748" y="811453"/>
                </a:lnTo>
                <a:lnTo>
                  <a:pt x="13970" y="804545"/>
                </a:lnTo>
                <a:lnTo>
                  <a:pt x="13004" y="810412"/>
                </a:lnTo>
                <a:lnTo>
                  <a:pt x="14592" y="811276"/>
                </a:lnTo>
                <a:lnTo>
                  <a:pt x="14960" y="816229"/>
                </a:lnTo>
                <a:lnTo>
                  <a:pt x="17360" y="812317"/>
                </a:lnTo>
                <a:close/>
              </a:path>
              <a:path extrusionOk="0" h="909320" w="232409">
                <a:moveTo>
                  <a:pt x="18846" y="867371"/>
                </a:moveTo>
                <a:lnTo>
                  <a:pt x="18567" y="866114"/>
                </a:lnTo>
                <a:lnTo>
                  <a:pt x="18072" y="867422"/>
                </a:lnTo>
                <a:lnTo>
                  <a:pt x="17780" y="868730"/>
                </a:lnTo>
                <a:lnTo>
                  <a:pt x="18376" y="869734"/>
                </a:lnTo>
                <a:lnTo>
                  <a:pt x="18529" y="868997"/>
                </a:lnTo>
                <a:lnTo>
                  <a:pt x="18846" y="867371"/>
                </a:lnTo>
                <a:close/>
              </a:path>
              <a:path extrusionOk="0" h="909320" w="232409">
                <a:moveTo>
                  <a:pt x="19392" y="798817"/>
                </a:moveTo>
                <a:lnTo>
                  <a:pt x="19088" y="797560"/>
                </a:lnTo>
                <a:lnTo>
                  <a:pt x="15557" y="797560"/>
                </a:lnTo>
                <a:lnTo>
                  <a:pt x="19392" y="798817"/>
                </a:lnTo>
                <a:close/>
              </a:path>
              <a:path extrusionOk="0" h="909320" w="232409">
                <a:moveTo>
                  <a:pt x="19862" y="824966"/>
                </a:moveTo>
                <a:lnTo>
                  <a:pt x="13741" y="823290"/>
                </a:lnTo>
                <a:lnTo>
                  <a:pt x="15557" y="826046"/>
                </a:lnTo>
                <a:lnTo>
                  <a:pt x="16916" y="825042"/>
                </a:lnTo>
                <a:lnTo>
                  <a:pt x="18034" y="825258"/>
                </a:lnTo>
                <a:lnTo>
                  <a:pt x="19862" y="824966"/>
                </a:lnTo>
                <a:close/>
              </a:path>
              <a:path extrusionOk="0" h="909320" w="232409">
                <a:moveTo>
                  <a:pt x="21297" y="861009"/>
                </a:moveTo>
                <a:lnTo>
                  <a:pt x="19812" y="860704"/>
                </a:lnTo>
                <a:lnTo>
                  <a:pt x="17208" y="864489"/>
                </a:lnTo>
                <a:lnTo>
                  <a:pt x="18072" y="864654"/>
                </a:lnTo>
                <a:lnTo>
                  <a:pt x="18376" y="865327"/>
                </a:lnTo>
                <a:lnTo>
                  <a:pt x="18567" y="866114"/>
                </a:lnTo>
                <a:lnTo>
                  <a:pt x="19469" y="863574"/>
                </a:lnTo>
                <a:lnTo>
                  <a:pt x="21297" y="861009"/>
                </a:lnTo>
                <a:close/>
              </a:path>
              <a:path extrusionOk="0" h="909320" w="232409">
                <a:moveTo>
                  <a:pt x="21374" y="891171"/>
                </a:moveTo>
                <a:lnTo>
                  <a:pt x="20078" y="889279"/>
                </a:lnTo>
                <a:lnTo>
                  <a:pt x="19964" y="887666"/>
                </a:lnTo>
                <a:lnTo>
                  <a:pt x="19888" y="888530"/>
                </a:lnTo>
                <a:lnTo>
                  <a:pt x="19735" y="889393"/>
                </a:lnTo>
                <a:lnTo>
                  <a:pt x="19291" y="890117"/>
                </a:lnTo>
                <a:lnTo>
                  <a:pt x="21374" y="891171"/>
                </a:lnTo>
                <a:close/>
              </a:path>
              <a:path extrusionOk="0" h="909320" w="232409">
                <a:moveTo>
                  <a:pt x="23456" y="798817"/>
                </a:moveTo>
                <a:lnTo>
                  <a:pt x="22999" y="798537"/>
                </a:lnTo>
                <a:lnTo>
                  <a:pt x="23418" y="799414"/>
                </a:lnTo>
                <a:lnTo>
                  <a:pt x="23456" y="798817"/>
                </a:lnTo>
                <a:close/>
              </a:path>
              <a:path extrusionOk="0" h="909320" w="232409">
                <a:moveTo>
                  <a:pt x="24066" y="746277"/>
                </a:moveTo>
                <a:lnTo>
                  <a:pt x="22885" y="745985"/>
                </a:lnTo>
                <a:lnTo>
                  <a:pt x="21793" y="746353"/>
                </a:lnTo>
                <a:lnTo>
                  <a:pt x="21145" y="748169"/>
                </a:lnTo>
                <a:lnTo>
                  <a:pt x="22059" y="747064"/>
                </a:lnTo>
                <a:lnTo>
                  <a:pt x="23075" y="746569"/>
                </a:lnTo>
                <a:lnTo>
                  <a:pt x="24066" y="746277"/>
                </a:lnTo>
                <a:close/>
              </a:path>
              <a:path extrusionOk="0" h="909320" w="232409">
                <a:moveTo>
                  <a:pt x="25450" y="889127"/>
                </a:moveTo>
                <a:lnTo>
                  <a:pt x="23622" y="882294"/>
                </a:lnTo>
                <a:lnTo>
                  <a:pt x="19583" y="881329"/>
                </a:lnTo>
                <a:lnTo>
                  <a:pt x="20154" y="884123"/>
                </a:lnTo>
                <a:lnTo>
                  <a:pt x="20053" y="887006"/>
                </a:lnTo>
                <a:lnTo>
                  <a:pt x="20104" y="886663"/>
                </a:lnTo>
                <a:lnTo>
                  <a:pt x="20180" y="886536"/>
                </a:lnTo>
                <a:lnTo>
                  <a:pt x="25450" y="889127"/>
                </a:lnTo>
                <a:close/>
              </a:path>
              <a:path extrusionOk="0" h="909320" w="232409">
                <a:moveTo>
                  <a:pt x="25806" y="869950"/>
                </a:moveTo>
                <a:lnTo>
                  <a:pt x="24460" y="867410"/>
                </a:lnTo>
                <a:lnTo>
                  <a:pt x="25781" y="869988"/>
                </a:lnTo>
                <a:close/>
              </a:path>
              <a:path extrusionOk="0" h="909320" w="232409">
                <a:moveTo>
                  <a:pt x="26416" y="871220"/>
                </a:moveTo>
                <a:lnTo>
                  <a:pt x="25781" y="869988"/>
                </a:lnTo>
                <a:lnTo>
                  <a:pt x="23799" y="871753"/>
                </a:lnTo>
                <a:lnTo>
                  <a:pt x="26416" y="871220"/>
                </a:lnTo>
                <a:close/>
              </a:path>
              <a:path extrusionOk="0" h="909320" w="232409">
                <a:moveTo>
                  <a:pt x="26885" y="824230"/>
                </a:moveTo>
                <a:lnTo>
                  <a:pt x="24841" y="825500"/>
                </a:lnTo>
                <a:lnTo>
                  <a:pt x="24955" y="826376"/>
                </a:lnTo>
                <a:lnTo>
                  <a:pt x="26885" y="824230"/>
                </a:lnTo>
                <a:close/>
              </a:path>
              <a:path extrusionOk="0" h="909320" w="232409">
                <a:moveTo>
                  <a:pt x="27711" y="808990"/>
                </a:moveTo>
                <a:lnTo>
                  <a:pt x="24320" y="801370"/>
                </a:lnTo>
                <a:lnTo>
                  <a:pt x="23418" y="799414"/>
                </a:lnTo>
                <a:lnTo>
                  <a:pt x="23152" y="801370"/>
                </a:lnTo>
                <a:lnTo>
                  <a:pt x="20167" y="801370"/>
                </a:lnTo>
                <a:lnTo>
                  <a:pt x="19723" y="800100"/>
                </a:lnTo>
                <a:lnTo>
                  <a:pt x="19456" y="799045"/>
                </a:lnTo>
                <a:lnTo>
                  <a:pt x="19685" y="805180"/>
                </a:lnTo>
                <a:lnTo>
                  <a:pt x="21348" y="808990"/>
                </a:lnTo>
                <a:lnTo>
                  <a:pt x="27711" y="808990"/>
                </a:lnTo>
                <a:close/>
              </a:path>
              <a:path extrusionOk="0" h="909320" w="232409">
                <a:moveTo>
                  <a:pt x="30695" y="890003"/>
                </a:moveTo>
                <a:lnTo>
                  <a:pt x="28994" y="890270"/>
                </a:lnTo>
                <a:lnTo>
                  <a:pt x="30238" y="890498"/>
                </a:lnTo>
                <a:lnTo>
                  <a:pt x="30695" y="890003"/>
                </a:lnTo>
                <a:close/>
              </a:path>
              <a:path extrusionOk="0" h="909320" w="232409">
                <a:moveTo>
                  <a:pt x="30848" y="681189"/>
                </a:moveTo>
                <a:lnTo>
                  <a:pt x="27686" y="684847"/>
                </a:lnTo>
                <a:lnTo>
                  <a:pt x="29908" y="686549"/>
                </a:lnTo>
                <a:lnTo>
                  <a:pt x="30848" y="681189"/>
                </a:lnTo>
                <a:close/>
              </a:path>
              <a:path extrusionOk="0" h="909320" w="232409">
                <a:moveTo>
                  <a:pt x="31572" y="680339"/>
                </a:moveTo>
                <a:lnTo>
                  <a:pt x="31419" y="680389"/>
                </a:lnTo>
                <a:lnTo>
                  <a:pt x="31572" y="680339"/>
                </a:lnTo>
                <a:close/>
              </a:path>
              <a:path extrusionOk="0" h="909320" w="232409">
                <a:moveTo>
                  <a:pt x="32435" y="677570"/>
                </a:moveTo>
                <a:lnTo>
                  <a:pt x="25425" y="678040"/>
                </a:lnTo>
                <a:lnTo>
                  <a:pt x="22085" y="683171"/>
                </a:lnTo>
                <a:lnTo>
                  <a:pt x="31419" y="680389"/>
                </a:lnTo>
                <a:lnTo>
                  <a:pt x="30708" y="679081"/>
                </a:lnTo>
                <a:lnTo>
                  <a:pt x="32435" y="677570"/>
                </a:lnTo>
                <a:close/>
              </a:path>
              <a:path extrusionOk="0" h="909320" w="232409">
                <a:moveTo>
                  <a:pt x="32562" y="815416"/>
                </a:moveTo>
                <a:lnTo>
                  <a:pt x="32219" y="810412"/>
                </a:lnTo>
                <a:lnTo>
                  <a:pt x="30632" y="809548"/>
                </a:lnTo>
                <a:lnTo>
                  <a:pt x="29273" y="810564"/>
                </a:lnTo>
                <a:lnTo>
                  <a:pt x="29565" y="812457"/>
                </a:lnTo>
                <a:lnTo>
                  <a:pt x="30505" y="813841"/>
                </a:lnTo>
                <a:lnTo>
                  <a:pt x="30734" y="815721"/>
                </a:lnTo>
                <a:lnTo>
                  <a:pt x="32562" y="815416"/>
                </a:lnTo>
                <a:close/>
              </a:path>
              <a:path extrusionOk="0" h="909320" w="232409">
                <a:moveTo>
                  <a:pt x="32753" y="682828"/>
                </a:moveTo>
                <a:lnTo>
                  <a:pt x="31470" y="680466"/>
                </a:lnTo>
                <a:lnTo>
                  <a:pt x="30848" y="681177"/>
                </a:lnTo>
                <a:lnTo>
                  <a:pt x="32753" y="682828"/>
                </a:lnTo>
                <a:close/>
              </a:path>
              <a:path extrusionOk="0" h="909320" w="232409">
                <a:moveTo>
                  <a:pt x="34023" y="684784"/>
                </a:moveTo>
                <a:lnTo>
                  <a:pt x="33553" y="683717"/>
                </a:lnTo>
                <a:lnTo>
                  <a:pt x="33108" y="683196"/>
                </a:lnTo>
                <a:lnTo>
                  <a:pt x="32753" y="682828"/>
                </a:lnTo>
                <a:lnTo>
                  <a:pt x="33058" y="683425"/>
                </a:lnTo>
                <a:lnTo>
                  <a:pt x="33451" y="684085"/>
                </a:lnTo>
                <a:lnTo>
                  <a:pt x="34023" y="684784"/>
                </a:lnTo>
                <a:close/>
              </a:path>
              <a:path extrusionOk="0" h="909320" w="232409">
                <a:moveTo>
                  <a:pt x="35902" y="891540"/>
                </a:moveTo>
                <a:lnTo>
                  <a:pt x="30238" y="890498"/>
                </a:lnTo>
                <a:lnTo>
                  <a:pt x="29311" y="891540"/>
                </a:lnTo>
                <a:lnTo>
                  <a:pt x="35902" y="891540"/>
                </a:lnTo>
                <a:close/>
              </a:path>
              <a:path extrusionOk="0" h="909320" w="232409">
                <a:moveTo>
                  <a:pt x="36106" y="662940"/>
                </a:moveTo>
                <a:lnTo>
                  <a:pt x="33769" y="664210"/>
                </a:lnTo>
                <a:lnTo>
                  <a:pt x="35877" y="663435"/>
                </a:lnTo>
                <a:lnTo>
                  <a:pt x="36106" y="662940"/>
                </a:lnTo>
                <a:close/>
              </a:path>
              <a:path extrusionOk="0" h="909320" w="232409">
                <a:moveTo>
                  <a:pt x="38138" y="656653"/>
                </a:moveTo>
                <a:lnTo>
                  <a:pt x="36601" y="655320"/>
                </a:lnTo>
                <a:lnTo>
                  <a:pt x="37655" y="656590"/>
                </a:lnTo>
                <a:lnTo>
                  <a:pt x="38138" y="656653"/>
                </a:lnTo>
                <a:close/>
              </a:path>
              <a:path extrusionOk="0" h="909320" w="232409">
                <a:moveTo>
                  <a:pt x="38760" y="651535"/>
                </a:moveTo>
                <a:lnTo>
                  <a:pt x="36817" y="652780"/>
                </a:lnTo>
                <a:lnTo>
                  <a:pt x="38760" y="651535"/>
                </a:lnTo>
                <a:close/>
              </a:path>
              <a:path extrusionOk="0" h="909320" w="232409">
                <a:moveTo>
                  <a:pt x="40398" y="882523"/>
                </a:moveTo>
                <a:lnTo>
                  <a:pt x="40360" y="879436"/>
                </a:lnTo>
                <a:lnTo>
                  <a:pt x="40043" y="881405"/>
                </a:lnTo>
                <a:lnTo>
                  <a:pt x="38823" y="881748"/>
                </a:lnTo>
                <a:lnTo>
                  <a:pt x="37757" y="882446"/>
                </a:lnTo>
                <a:lnTo>
                  <a:pt x="38874" y="882713"/>
                </a:lnTo>
                <a:lnTo>
                  <a:pt x="40398" y="882523"/>
                </a:lnTo>
                <a:close/>
              </a:path>
              <a:path extrusionOk="0" h="909320" w="232409">
                <a:moveTo>
                  <a:pt x="40728" y="882472"/>
                </a:moveTo>
                <a:lnTo>
                  <a:pt x="40398" y="882523"/>
                </a:lnTo>
                <a:lnTo>
                  <a:pt x="40411" y="883704"/>
                </a:lnTo>
                <a:lnTo>
                  <a:pt x="40728" y="882472"/>
                </a:lnTo>
                <a:close/>
              </a:path>
              <a:path extrusionOk="0" h="909320" w="232409">
                <a:moveTo>
                  <a:pt x="44373" y="871220"/>
                </a:moveTo>
                <a:lnTo>
                  <a:pt x="40106" y="871220"/>
                </a:lnTo>
                <a:lnTo>
                  <a:pt x="42316" y="867410"/>
                </a:lnTo>
                <a:lnTo>
                  <a:pt x="41795" y="867410"/>
                </a:lnTo>
                <a:lnTo>
                  <a:pt x="41173" y="866140"/>
                </a:lnTo>
                <a:lnTo>
                  <a:pt x="40652" y="866140"/>
                </a:lnTo>
                <a:lnTo>
                  <a:pt x="39471" y="867410"/>
                </a:lnTo>
                <a:lnTo>
                  <a:pt x="36995" y="867410"/>
                </a:lnTo>
                <a:lnTo>
                  <a:pt x="33083" y="863600"/>
                </a:lnTo>
                <a:lnTo>
                  <a:pt x="33883" y="861060"/>
                </a:lnTo>
                <a:lnTo>
                  <a:pt x="27686" y="861060"/>
                </a:lnTo>
                <a:lnTo>
                  <a:pt x="28155" y="862330"/>
                </a:lnTo>
                <a:lnTo>
                  <a:pt x="31521" y="868680"/>
                </a:lnTo>
                <a:lnTo>
                  <a:pt x="27482" y="872490"/>
                </a:lnTo>
                <a:lnTo>
                  <a:pt x="22974" y="872490"/>
                </a:lnTo>
                <a:lnTo>
                  <a:pt x="23799" y="871753"/>
                </a:lnTo>
                <a:lnTo>
                  <a:pt x="13893" y="873760"/>
                </a:lnTo>
                <a:lnTo>
                  <a:pt x="20878" y="878840"/>
                </a:lnTo>
                <a:lnTo>
                  <a:pt x="26225" y="876300"/>
                </a:lnTo>
                <a:lnTo>
                  <a:pt x="28028" y="881380"/>
                </a:lnTo>
                <a:lnTo>
                  <a:pt x="32753" y="887730"/>
                </a:lnTo>
                <a:lnTo>
                  <a:pt x="30695" y="890003"/>
                </a:lnTo>
                <a:lnTo>
                  <a:pt x="36995" y="889000"/>
                </a:lnTo>
                <a:lnTo>
                  <a:pt x="33502" y="887730"/>
                </a:lnTo>
                <a:lnTo>
                  <a:pt x="34328" y="883920"/>
                </a:lnTo>
                <a:lnTo>
                  <a:pt x="34937" y="880110"/>
                </a:lnTo>
                <a:lnTo>
                  <a:pt x="30848" y="878840"/>
                </a:lnTo>
                <a:lnTo>
                  <a:pt x="39966" y="877570"/>
                </a:lnTo>
                <a:lnTo>
                  <a:pt x="38684" y="876300"/>
                </a:lnTo>
                <a:lnTo>
                  <a:pt x="36106" y="873760"/>
                </a:lnTo>
                <a:lnTo>
                  <a:pt x="40246" y="872490"/>
                </a:lnTo>
                <a:lnTo>
                  <a:pt x="44373" y="871220"/>
                </a:lnTo>
                <a:close/>
              </a:path>
              <a:path extrusionOk="0" h="909320" w="232409">
                <a:moveTo>
                  <a:pt x="46545" y="859904"/>
                </a:moveTo>
                <a:lnTo>
                  <a:pt x="45135" y="857148"/>
                </a:lnTo>
                <a:lnTo>
                  <a:pt x="42951" y="855256"/>
                </a:lnTo>
                <a:lnTo>
                  <a:pt x="42138" y="857745"/>
                </a:lnTo>
                <a:lnTo>
                  <a:pt x="40754" y="858761"/>
                </a:lnTo>
                <a:lnTo>
                  <a:pt x="46545" y="859904"/>
                </a:lnTo>
                <a:close/>
              </a:path>
              <a:path extrusionOk="0" h="909320" w="232409">
                <a:moveTo>
                  <a:pt x="47015" y="859993"/>
                </a:moveTo>
                <a:lnTo>
                  <a:pt x="46545" y="859904"/>
                </a:lnTo>
                <a:lnTo>
                  <a:pt x="45186" y="860247"/>
                </a:lnTo>
                <a:lnTo>
                  <a:pt x="47015" y="859993"/>
                </a:lnTo>
                <a:close/>
              </a:path>
              <a:path extrusionOk="0" h="909320" w="232409">
                <a:moveTo>
                  <a:pt x="48971" y="585470"/>
                </a:moveTo>
                <a:lnTo>
                  <a:pt x="46977" y="589280"/>
                </a:lnTo>
                <a:lnTo>
                  <a:pt x="47612" y="589775"/>
                </a:lnTo>
                <a:lnTo>
                  <a:pt x="48971" y="585470"/>
                </a:lnTo>
                <a:close/>
              </a:path>
              <a:path extrusionOk="0" h="909320" w="232409">
                <a:moveTo>
                  <a:pt x="49695" y="747064"/>
                </a:moveTo>
                <a:lnTo>
                  <a:pt x="39573" y="744131"/>
                </a:lnTo>
                <a:lnTo>
                  <a:pt x="39420" y="745337"/>
                </a:lnTo>
                <a:lnTo>
                  <a:pt x="49695" y="747064"/>
                </a:lnTo>
                <a:close/>
              </a:path>
              <a:path extrusionOk="0" h="909320" w="232409">
                <a:moveTo>
                  <a:pt x="49860" y="591502"/>
                </a:moveTo>
                <a:lnTo>
                  <a:pt x="47612" y="589775"/>
                </a:lnTo>
                <a:lnTo>
                  <a:pt x="47371" y="590550"/>
                </a:lnTo>
                <a:lnTo>
                  <a:pt x="49860" y="591502"/>
                </a:lnTo>
                <a:close/>
              </a:path>
              <a:path extrusionOk="0" h="909320" w="232409">
                <a:moveTo>
                  <a:pt x="52882" y="598233"/>
                </a:moveTo>
                <a:lnTo>
                  <a:pt x="52641" y="598004"/>
                </a:lnTo>
                <a:lnTo>
                  <a:pt x="52565" y="598233"/>
                </a:lnTo>
                <a:lnTo>
                  <a:pt x="52463" y="599440"/>
                </a:lnTo>
                <a:lnTo>
                  <a:pt x="52882" y="598233"/>
                </a:lnTo>
                <a:close/>
              </a:path>
              <a:path extrusionOk="0" h="909320" w="232409">
                <a:moveTo>
                  <a:pt x="53162" y="596900"/>
                </a:moveTo>
                <a:lnTo>
                  <a:pt x="51523" y="596900"/>
                </a:lnTo>
                <a:lnTo>
                  <a:pt x="52641" y="598004"/>
                </a:lnTo>
                <a:lnTo>
                  <a:pt x="53162" y="596900"/>
                </a:lnTo>
                <a:close/>
              </a:path>
              <a:path extrusionOk="0" h="909320" w="232409">
                <a:moveTo>
                  <a:pt x="60413" y="541045"/>
                </a:moveTo>
                <a:lnTo>
                  <a:pt x="59690" y="540397"/>
                </a:lnTo>
                <a:lnTo>
                  <a:pt x="58750" y="540219"/>
                </a:lnTo>
                <a:lnTo>
                  <a:pt x="57670" y="541134"/>
                </a:lnTo>
                <a:lnTo>
                  <a:pt x="58559" y="540893"/>
                </a:lnTo>
                <a:lnTo>
                  <a:pt x="60413" y="541045"/>
                </a:lnTo>
                <a:close/>
              </a:path>
              <a:path extrusionOk="0" h="909320" w="232409">
                <a:moveTo>
                  <a:pt x="61620" y="454355"/>
                </a:moveTo>
                <a:lnTo>
                  <a:pt x="57315" y="456234"/>
                </a:lnTo>
                <a:lnTo>
                  <a:pt x="58801" y="456920"/>
                </a:lnTo>
                <a:lnTo>
                  <a:pt x="60591" y="456793"/>
                </a:lnTo>
                <a:lnTo>
                  <a:pt x="61620" y="454355"/>
                </a:lnTo>
                <a:close/>
              </a:path>
              <a:path extrusionOk="0" h="909320" w="232409">
                <a:moveTo>
                  <a:pt x="61785" y="495058"/>
                </a:moveTo>
                <a:lnTo>
                  <a:pt x="61328" y="491490"/>
                </a:lnTo>
                <a:lnTo>
                  <a:pt x="59194" y="492760"/>
                </a:lnTo>
                <a:lnTo>
                  <a:pt x="61785" y="495058"/>
                </a:lnTo>
                <a:close/>
              </a:path>
              <a:path extrusionOk="0" h="909320" w="232409">
                <a:moveTo>
                  <a:pt x="62611" y="495795"/>
                </a:moveTo>
                <a:lnTo>
                  <a:pt x="61785" y="495058"/>
                </a:lnTo>
                <a:lnTo>
                  <a:pt x="61976" y="496570"/>
                </a:lnTo>
                <a:lnTo>
                  <a:pt x="62611" y="495795"/>
                </a:lnTo>
                <a:close/>
              </a:path>
              <a:path extrusionOk="0" h="909320" w="232409">
                <a:moveTo>
                  <a:pt x="68961" y="444119"/>
                </a:moveTo>
                <a:lnTo>
                  <a:pt x="68580" y="440690"/>
                </a:lnTo>
                <a:lnTo>
                  <a:pt x="60236" y="441960"/>
                </a:lnTo>
                <a:lnTo>
                  <a:pt x="62077" y="445770"/>
                </a:lnTo>
                <a:lnTo>
                  <a:pt x="56007" y="450850"/>
                </a:lnTo>
                <a:lnTo>
                  <a:pt x="58826" y="449580"/>
                </a:lnTo>
                <a:lnTo>
                  <a:pt x="68961" y="444119"/>
                </a:lnTo>
                <a:close/>
              </a:path>
              <a:path extrusionOk="0" h="909320" w="232409">
                <a:moveTo>
                  <a:pt x="70472" y="721601"/>
                </a:moveTo>
                <a:lnTo>
                  <a:pt x="68884" y="723900"/>
                </a:lnTo>
                <a:lnTo>
                  <a:pt x="70167" y="722630"/>
                </a:lnTo>
                <a:lnTo>
                  <a:pt x="70472" y="721601"/>
                </a:lnTo>
                <a:close/>
              </a:path>
              <a:path extrusionOk="0" h="909320" w="232409">
                <a:moveTo>
                  <a:pt x="71704" y="446633"/>
                </a:moveTo>
                <a:lnTo>
                  <a:pt x="70853" y="443992"/>
                </a:lnTo>
                <a:lnTo>
                  <a:pt x="70192" y="444271"/>
                </a:lnTo>
                <a:lnTo>
                  <a:pt x="70700" y="443534"/>
                </a:lnTo>
                <a:lnTo>
                  <a:pt x="70612" y="443230"/>
                </a:lnTo>
                <a:lnTo>
                  <a:pt x="68961" y="444119"/>
                </a:lnTo>
                <a:lnTo>
                  <a:pt x="69151" y="445770"/>
                </a:lnTo>
                <a:lnTo>
                  <a:pt x="69875" y="444728"/>
                </a:lnTo>
                <a:lnTo>
                  <a:pt x="71704" y="446633"/>
                </a:lnTo>
                <a:close/>
              </a:path>
              <a:path extrusionOk="0" h="909320" w="232409">
                <a:moveTo>
                  <a:pt x="77177" y="689610"/>
                </a:moveTo>
                <a:lnTo>
                  <a:pt x="75958" y="690880"/>
                </a:lnTo>
                <a:lnTo>
                  <a:pt x="74917" y="690880"/>
                </a:lnTo>
                <a:lnTo>
                  <a:pt x="74396" y="692150"/>
                </a:lnTo>
                <a:lnTo>
                  <a:pt x="75247" y="692150"/>
                </a:lnTo>
                <a:lnTo>
                  <a:pt x="76327" y="690880"/>
                </a:lnTo>
                <a:lnTo>
                  <a:pt x="77177" y="689610"/>
                </a:lnTo>
                <a:close/>
              </a:path>
              <a:path extrusionOk="0" h="909320" w="232409">
                <a:moveTo>
                  <a:pt x="79108" y="370687"/>
                </a:moveTo>
                <a:lnTo>
                  <a:pt x="78409" y="368388"/>
                </a:lnTo>
                <a:lnTo>
                  <a:pt x="78384" y="372262"/>
                </a:lnTo>
                <a:lnTo>
                  <a:pt x="79108" y="370687"/>
                </a:lnTo>
                <a:close/>
              </a:path>
              <a:path extrusionOk="0" h="909320" w="232409">
                <a:moveTo>
                  <a:pt x="79476" y="420370"/>
                </a:moveTo>
                <a:lnTo>
                  <a:pt x="78778" y="421640"/>
                </a:lnTo>
                <a:lnTo>
                  <a:pt x="79260" y="421919"/>
                </a:lnTo>
                <a:lnTo>
                  <a:pt x="79476" y="420370"/>
                </a:lnTo>
                <a:close/>
              </a:path>
              <a:path extrusionOk="0" h="909320" w="232409">
                <a:moveTo>
                  <a:pt x="80670" y="400050"/>
                </a:moveTo>
                <a:lnTo>
                  <a:pt x="80289" y="400050"/>
                </a:lnTo>
                <a:lnTo>
                  <a:pt x="80441" y="400329"/>
                </a:lnTo>
                <a:lnTo>
                  <a:pt x="80670" y="400050"/>
                </a:lnTo>
                <a:close/>
              </a:path>
              <a:path extrusionOk="0" h="909320" w="232409">
                <a:moveTo>
                  <a:pt x="80733" y="409981"/>
                </a:moveTo>
                <a:lnTo>
                  <a:pt x="74891" y="409117"/>
                </a:lnTo>
                <a:lnTo>
                  <a:pt x="74549" y="409905"/>
                </a:lnTo>
                <a:lnTo>
                  <a:pt x="80733" y="409981"/>
                </a:lnTo>
                <a:close/>
              </a:path>
              <a:path extrusionOk="0" h="909320" w="232409">
                <a:moveTo>
                  <a:pt x="81153" y="437565"/>
                </a:moveTo>
                <a:lnTo>
                  <a:pt x="80987" y="437032"/>
                </a:lnTo>
                <a:lnTo>
                  <a:pt x="80568" y="438150"/>
                </a:lnTo>
                <a:lnTo>
                  <a:pt x="81153" y="437565"/>
                </a:lnTo>
                <a:close/>
              </a:path>
              <a:path extrusionOk="0" h="909320" w="232409">
                <a:moveTo>
                  <a:pt x="81978" y="434340"/>
                </a:moveTo>
                <a:lnTo>
                  <a:pt x="80149" y="434340"/>
                </a:lnTo>
                <a:lnTo>
                  <a:pt x="80987" y="437032"/>
                </a:lnTo>
                <a:lnTo>
                  <a:pt x="81978" y="434340"/>
                </a:lnTo>
                <a:close/>
              </a:path>
              <a:path extrusionOk="0" h="909320" w="232409">
                <a:moveTo>
                  <a:pt x="86436" y="368541"/>
                </a:moveTo>
                <a:lnTo>
                  <a:pt x="79108" y="366839"/>
                </a:lnTo>
                <a:lnTo>
                  <a:pt x="78409" y="368388"/>
                </a:lnTo>
                <a:lnTo>
                  <a:pt x="86436" y="368541"/>
                </a:lnTo>
                <a:close/>
              </a:path>
              <a:path extrusionOk="0" h="909320" w="232409">
                <a:moveTo>
                  <a:pt x="97624" y="341160"/>
                </a:moveTo>
                <a:lnTo>
                  <a:pt x="97370" y="340982"/>
                </a:lnTo>
                <a:lnTo>
                  <a:pt x="97104" y="340829"/>
                </a:lnTo>
                <a:lnTo>
                  <a:pt x="96812" y="340690"/>
                </a:lnTo>
                <a:lnTo>
                  <a:pt x="97497" y="341350"/>
                </a:lnTo>
                <a:lnTo>
                  <a:pt x="97574" y="341210"/>
                </a:lnTo>
                <a:close/>
              </a:path>
              <a:path extrusionOk="0" h="909320" w="232409">
                <a:moveTo>
                  <a:pt x="104381" y="314972"/>
                </a:moveTo>
                <a:lnTo>
                  <a:pt x="103619" y="311150"/>
                </a:lnTo>
                <a:lnTo>
                  <a:pt x="104330" y="314960"/>
                </a:lnTo>
                <a:close/>
              </a:path>
              <a:path extrusionOk="0" h="909320" w="232409">
                <a:moveTo>
                  <a:pt x="124066" y="254139"/>
                </a:moveTo>
                <a:lnTo>
                  <a:pt x="121907" y="255270"/>
                </a:lnTo>
                <a:lnTo>
                  <a:pt x="122034" y="257810"/>
                </a:lnTo>
                <a:lnTo>
                  <a:pt x="124066" y="254139"/>
                </a:lnTo>
                <a:close/>
              </a:path>
              <a:path extrusionOk="0" h="909320" w="232409">
                <a:moveTo>
                  <a:pt x="128460" y="239674"/>
                </a:moveTo>
                <a:lnTo>
                  <a:pt x="125399" y="240030"/>
                </a:lnTo>
                <a:lnTo>
                  <a:pt x="126911" y="245110"/>
                </a:lnTo>
                <a:lnTo>
                  <a:pt x="128460" y="239674"/>
                </a:lnTo>
                <a:close/>
              </a:path>
              <a:path extrusionOk="0" h="909320" w="232409">
                <a:moveTo>
                  <a:pt x="130759" y="239407"/>
                </a:moveTo>
                <a:lnTo>
                  <a:pt x="129438" y="236220"/>
                </a:lnTo>
                <a:lnTo>
                  <a:pt x="128460" y="239674"/>
                </a:lnTo>
                <a:lnTo>
                  <a:pt x="130759" y="239407"/>
                </a:lnTo>
                <a:close/>
              </a:path>
              <a:path extrusionOk="0" h="909320" w="232409">
                <a:moveTo>
                  <a:pt x="145630" y="223520"/>
                </a:moveTo>
                <a:lnTo>
                  <a:pt x="143459" y="220383"/>
                </a:lnTo>
                <a:lnTo>
                  <a:pt x="143230" y="221945"/>
                </a:lnTo>
                <a:lnTo>
                  <a:pt x="145630" y="223520"/>
                </a:lnTo>
                <a:close/>
              </a:path>
              <a:path extrusionOk="0" h="909320" w="232409">
                <a:moveTo>
                  <a:pt x="167093" y="142938"/>
                </a:moveTo>
                <a:lnTo>
                  <a:pt x="166624" y="142240"/>
                </a:lnTo>
                <a:lnTo>
                  <a:pt x="167068" y="143510"/>
                </a:lnTo>
                <a:lnTo>
                  <a:pt x="167093" y="142938"/>
                </a:lnTo>
                <a:close/>
              </a:path>
              <a:path extrusionOk="0" h="909320" w="232409">
                <a:moveTo>
                  <a:pt x="171577" y="90170"/>
                </a:moveTo>
                <a:lnTo>
                  <a:pt x="171373" y="89700"/>
                </a:lnTo>
                <a:lnTo>
                  <a:pt x="170167" y="91440"/>
                </a:lnTo>
                <a:lnTo>
                  <a:pt x="171577" y="90170"/>
                </a:lnTo>
                <a:close/>
              </a:path>
              <a:path extrusionOk="0" h="909320" w="232409">
                <a:moveTo>
                  <a:pt x="180962" y="72390"/>
                </a:moveTo>
                <a:lnTo>
                  <a:pt x="175209" y="72390"/>
                </a:lnTo>
                <a:lnTo>
                  <a:pt x="174320" y="76200"/>
                </a:lnTo>
                <a:lnTo>
                  <a:pt x="180962" y="72390"/>
                </a:lnTo>
                <a:close/>
              </a:path>
              <a:path extrusionOk="0" h="909320" w="232409">
                <a:moveTo>
                  <a:pt x="183692" y="223075"/>
                </a:moveTo>
                <a:lnTo>
                  <a:pt x="182867" y="218440"/>
                </a:lnTo>
                <a:lnTo>
                  <a:pt x="180924" y="221284"/>
                </a:lnTo>
                <a:lnTo>
                  <a:pt x="183235" y="222250"/>
                </a:lnTo>
                <a:lnTo>
                  <a:pt x="183692" y="223075"/>
                </a:lnTo>
                <a:close/>
              </a:path>
              <a:path extrusionOk="0" h="909320" w="232409">
                <a:moveTo>
                  <a:pt x="185026" y="214096"/>
                </a:moveTo>
                <a:lnTo>
                  <a:pt x="184277" y="213360"/>
                </a:lnTo>
                <a:lnTo>
                  <a:pt x="184353" y="214630"/>
                </a:lnTo>
                <a:lnTo>
                  <a:pt x="185026" y="214096"/>
                </a:lnTo>
                <a:close/>
              </a:path>
              <a:path extrusionOk="0" h="909320" w="232409">
                <a:moveTo>
                  <a:pt x="185458" y="9105"/>
                </a:moveTo>
                <a:lnTo>
                  <a:pt x="184124" y="7823"/>
                </a:lnTo>
                <a:lnTo>
                  <a:pt x="181952" y="11468"/>
                </a:lnTo>
                <a:lnTo>
                  <a:pt x="185458" y="9105"/>
                </a:lnTo>
                <a:close/>
              </a:path>
              <a:path extrusionOk="0" h="909320" w="232409">
                <a:moveTo>
                  <a:pt x="186448" y="224790"/>
                </a:moveTo>
                <a:lnTo>
                  <a:pt x="185369" y="226060"/>
                </a:lnTo>
                <a:lnTo>
                  <a:pt x="183692" y="223075"/>
                </a:lnTo>
                <a:lnTo>
                  <a:pt x="185140" y="231140"/>
                </a:lnTo>
                <a:lnTo>
                  <a:pt x="186029" y="228600"/>
                </a:lnTo>
                <a:lnTo>
                  <a:pt x="186309" y="226060"/>
                </a:lnTo>
                <a:lnTo>
                  <a:pt x="186448" y="224790"/>
                </a:lnTo>
                <a:close/>
              </a:path>
              <a:path extrusionOk="0" h="909320" w="232409">
                <a:moveTo>
                  <a:pt x="191084" y="11645"/>
                </a:moveTo>
                <a:lnTo>
                  <a:pt x="190982" y="11430"/>
                </a:lnTo>
                <a:lnTo>
                  <a:pt x="190804" y="10236"/>
                </a:lnTo>
                <a:lnTo>
                  <a:pt x="189966" y="11430"/>
                </a:lnTo>
                <a:lnTo>
                  <a:pt x="191084" y="11645"/>
                </a:lnTo>
                <a:close/>
              </a:path>
              <a:path extrusionOk="0" h="909320" w="232409">
                <a:moveTo>
                  <a:pt x="191871" y="14795"/>
                </a:moveTo>
                <a:lnTo>
                  <a:pt x="185216" y="15659"/>
                </a:lnTo>
                <a:lnTo>
                  <a:pt x="191211" y="17830"/>
                </a:lnTo>
                <a:lnTo>
                  <a:pt x="190931" y="16992"/>
                </a:lnTo>
                <a:lnTo>
                  <a:pt x="190360" y="15417"/>
                </a:lnTo>
                <a:lnTo>
                  <a:pt x="191871" y="14795"/>
                </a:lnTo>
                <a:close/>
              </a:path>
              <a:path extrusionOk="0" h="909320" w="232409">
                <a:moveTo>
                  <a:pt x="192722" y="14998"/>
                </a:moveTo>
                <a:lnTo>
                  <a:pt x="192189" y="14655"/>
                </a:lnTo>
                <a:lnTo>
                  <a:pt x="192316" y="15240"/>
                </a:lnTo>
                <a:lnTo>
                  <a:pt x="192722" y="14998"/>
                </a:lnTo>
                <a:close/>
              </a:path>
              <a:path extrusionOk="0" h="909320" w="232409">
                <a:moveTo>
                  <a:pt x="231952" y="11430"/>
                </a:moveTo>
                <a:lnTo>
                  <a:pt x="228117" y="15240"/>
                </a:lnTo>
                <a:lnTo>
                  <a:pt x="228003" y="12700"/>
                </a:lnTo>
                <a:lnTo>
                  <a:pt x="228092" y="11430"/>
                </a:lnTo>
                <a:lnTo>
                  <a:pt x="228168" y="10160"/>
                </a:lnTo>
                <a:lnTo>
                  <a:pt x="227152" y="11430"/>
                </a:lnTo>
                <a:lnTo>
                  <a:pt x="223761" y="10160"/>
                </a:lnTo>
                <a:lnTo>
                  <a:pt x="221284" y="10160"/>
                </a:lnTo>
                <a:lnTo>
                  <a:pt x="223024" y="7620"/>
                </a:lnTo>
                <a:lnTo>
                  <a:pt x="224701" y="6350"/>
                </a:lnTo>
                <a:lnTo>
                  <a:pt x="226517" y="2540"/>
                </a:lnTo>
                <a:lnTo>
                  <a:pt x="227977" y="0"/>
                </a:lnTo>
                <a:lnTo>
                  <a:pt x="219951" y="0"/>
                </a:lnTo>
                <a:lnTo>
                  <a:pt x="197421" y="0"/>
                </a:lnTo>
                <a:lnTo>
                  <a:pt x="189496" y="0"/>
                </a:lnTo>
                <a:lnTo>
                  <a:pt x="195249" y="2159"/>
                </a:lnTo>
                <a:lnTo>
                  <a:pt x="194729" y="2540"/>
                </a:lnTo>
                <a:lnTo>
                  <a:pt x="192468" y="3810"/>
                </a:lnTo>
                <a:lnTo>
                  <a:pt x="190614" y="8890"/>
                </a:lnTo>
                <a:lnTo>
                  <a:pt x="190804" y="10236"/>
                </a:lnTo>
                <a:lnTo>
                  <a:pt x="190982" y="11430"/>
                </a:lnTo>
                <a:lnTo>
                  <a:pt x="191503" y="11430"/>
                </a:lnTo>
                <a:lnTo>
                  <a:pt x="196037" y="11430"/>
                </a:lnTo>
                <a:lnTo>
                  <a:pt x="196088" y="11595"/>
                </a:lnTo>
                <a:lnTo>
                  <a:pt x="191528" y="11595"/>
                </a:lnTo>
                <a:lnTo>
                  <a:pt x="191198" y="11595"/>
                </a:lnTo>
                <a:lnTo>
                  <a:pt x="189128" y="12700"/>
                </a:lnTo>
                <a:lnTo>
                  <a:pt x="192189" y="14655"/>
                </a:lnTo>
                <a:lnTo>
                  <a:pt x="191592" y="11874"/>
                </a:lnTo>
                <a:lnTo>
                  <a:pt x="194475" y="13970"/>
                </a:lnTo>
                <a:lnTo>
                  <a:pt x="192722" y="14998"/>
                </a:lnTo>
                <a:lnTo>
                  <a:pt x="193090" y="15240"/>
                </a:lnTo>
                <a:lnTo>
                  <a:pt x="193687" y="17780"/>
                </a:lnTo>
                <a:lnTo>
                  <a:pt x="191350" y="21590"/>
                </a:lnTo>
                <a:lnTo>
                  <a:pt x="190385" y="20320"/>
                </a:lnTo>
                <a:lnTo>
                  <a:pt x="190322" y="20891"/>
                </a:lnTo>
                <a:lnTo>
                  <a:pt x="190322" y="50800"/>
                </a:lnTo>
                <a:lnTo>
                  <a:pt x="186169" y="51828"/>
                </a:lnTo>
                <a:lnTo>
                  <a:pt x="186664" y="50800"/>
                </a:lnTo>
                <a:lnTo>
                  <a:pt x="190322" y="50800"/>
                </a:lnTo>
                <a:lnTo>
                  <a:pt x="190322" y="20891"/>
                </a:lnTo>
                <a:lnTo>
                  <a:pt x="189382" y="29210"/>
                </a:lnTo>
                <a:lnTo>
                  <a:pt x="187020" y="35560"/>
                </a:lnTo>
                <a:lnTo>
                  <a:pt x="183832" y="41910"/>
                </a:lnTo>
                <a:lnTo>
                  <a:pt x="180289" y="50800"/>
                </a:lnTo>
                <a:lnTo>
                  <a:pt x="185216" y="50800"/>
                </a:lnTo>
                <a:lnTo>
                  <a:pt x="184124" y="53340"/>
                </a:lnTo>
                <a:lnTo>
                  <a:pt x="182537" y="53340"/>
                </a:lnTo>
                <a:lnTo>
                  <a:pt x="181152" y="54610"/>
                </a:lnTo>
                <a:lnTo>
                  <a:pt x="184365" y="55880"/>
                </a:lnTo>
                <a:lnTo>
                  <a:pt x="184683" y="55130"/>
                </a:lnTo>
                <a:lnTo>
                  <a:pt x="184353" y="57150"/>
                </a:lnTo>
                <a:lnTo>
                  <a:pt x="183362" y="62230"/>
                </a:lnTo>
                <a:lnTo>
                  <a:pt x="182245" y="67310"/>
                </a:lnTo>
                <a:lnTo>
                  <a:pt x="180962" y="72390"/>
                </a:lnTo>
                <a:lnTo>
                  <a:pt x="180086" y="76200"/>
                </a:lnTo>
                <a:lnTo>
                  <a:pt x="176872" y="77470"/>
                </a:lnTo>
                <a:lnTo>
                  <a:pt x="180492" y="78740"/>
                </a:lnTo>
                <a:lnTo>
                  <a:pt x="179298" y="81280"/>
                </a:lnTo>
                <a:lnTo>
                  <a:pt x="175310" y="82550"/>
                </a:lnTo>
                <a:lnTo>
                  <a:pt x="172783" y="82550"/>
                </a:lnTo>
                <a:lnTo>
                  <a:pt x="173189" y="81280"/>
                </a:lnTo>
                <a:lnTo>
                  <a:pt x="172440" y="80010"/>
                </a:lnTo>
                <a:lnTo>
                  <a:pt x="172364" y="78740"/>
                </a:lnTo>
                <a:lnTo>
                  <a:pt x="168160" y="82550"/>
                </a:lnTo>
                <a:lnTo>
                  <a:pt x="171373" y="89700"/>
                </a:lnTo>
                <a:lnTo>
                  <a:pt x="172808" y="87630"/>
                </a:lnTo>
                <a:lnTo>
                  <a:pt x="171958" y="96520"/>
                </a:lnTo>
                <a:lnTo>
                  <a:pt x="169951" y="106680"/>
                </a:lnTo>
                <a:lnTo>
                  <a:pt x="168503" y="116840"/>
                </a:lnTo>
                <a:lnTo>
                  <a:pt x="169341" y="127000"/>
                </a:lnTo>
                <a:lnTo>
                  <a:pt x="171792" y="127000"/>
                </a:lnTo>
                <a:lnTo>
                  <a:pt x="173697" y="135890"/>
                </a:lnTo>
                <a:lnTo>
                  <a:pt x="167589" y="133350"/>
                </a:lnTo>
                <a:lnTo>
                  <a:pt x="167093" y="142938"/>
                </a:lnTo>
                <a:lnTo>
                  <a:pt x="168351" y="144780"/>
                </a:lnTo>
                <a:lnTo>
                  <a:pt x="168821" y="148590"/>
                </a:lnTo>
                <a:lnTo>
                  <a:pt x="167906" y="151130"/>
                </a:lnTo>
                <a:lnTo>
                  <a:pt x="165925" y="147320"/>
                </a:lnTo>
                <a:lnTo>
                  <a:pt x="161721" y="153670"/>
                </a:lnTo>
                <a:lnTo>
                  <a:pt x="159639" y="149860"/>
                </a:lnTo>
                <a:lnTo>
                  <a:pt x="160947" y="156210"/>
                </a:lnTo>
                <a:lnTo>
                  <a:pt x="162344" y="158750"/>
                </a:lnTo>
                <a:lnTo>
                  <a:pt x="164579" y="160020"/>
                </a:lnTo>
                <a:lnTo>
                  <a:pt x="168427" y="163830"/>
                </a:lnTo>
                <a:lnTo>
                  <a:pt x="164376" y="165100"/>
                </a:lnTo>
                <a:lnTo>
                  <a:pt x="167093" y="167640"/>
                </a:lnTo>
                <a:lnTo>
                  <a:pt x="168821" y="168910"/>
                </a:lnTo>
                <a:lnTo>
                  <a:pt x="168452" y="173990"/>
                </a:lnTo>
                <a:lnTo>
                  <a:pt x="166370" y="168910"/>
                </a:lnTo>
                <a:lnTo>
                  <a:pt x="162013" y="175260"/>
                </a:lnTo>
                <a:lnTo>
                  <a:pt x="159067" y="170180"/>
                </a:lnTo>
                <a:lnTo>
                  <a:pt x="154952" y="176530"/>
                </a:lnTo>
                <a:lnTo>
                  <a:pt x="155422" y="181610"/>
                </a:lnTo>
                <a:lnTo>
                  <a:pt x="155473" y="186690"/>
                </a:lnTo>
                <a:lnTo>
                  <a:pt x="150088" y="189230"/>
                </a:lnTo>
                <a:lnTo>
                  <a:pt x="155092" y="190500"/>
                </a:lnTo>
                <a:lnTo>
                  <a:pt x="157607" y="187960"/>
                </a:lnTo>
                <a:lnTo>
                  <a:pt x="158724" y="185420"/>
                </a:lnTo>
                <a:lnTo>
                  <a:pt x="159562" y="184150"/>
                </a:lnTo>
                <a:lnTo>
                  <a:pt x="163449" y="182880"/>
                </a:lnTo>
                <a:lnTo>
                  <a:pt x="166128" y="190500"/>
                </a:lnTo>
                <a:lnTo>
                  <a:pt x="164147" y="193040"/>
                </a:lnTo>
                <a:lnTo>
                  <a:pt x="163004" y="196850"/>
                </a:lnTo>
                <a:lnTo>
                  <a:pt x="149644" y="195580"/>
                </a:lnTo>
                <a:lnTo>
                  <a:pt x="147485" y="203200"/>
                </a:lnTo>
                <a:lnTo>
                  <a:pt x="147040" y="203200"/>
                </a:lnTo>
                <a:lnTo>
                  <a:pt x="147307" y="201930"/>
                </a:lnTo>
                <a:lnTo>
                  <a:pt x="143865" y="204470"/>
                </a:lnTo>
                <a:lnTo>
                  <a:pt x="149072" y="208280"/>
                </a:lnTo>
                <a:lnTo>
                  <a:pt x="143827" y="210820"/>
                </a:lnTo>
                <a:lnTo>
                  <a:pt x="149313" y="215900"/>
                </a:lnTo>
                <a:lnTo>
                  <a:pt x="143573" y="215900"/>
                </a:lnTo>
                <a:lnTo>
                  <a:pt x="142481" y="212090"/>
                </a:lnTo>
                <a:lnTo>
                  <a:pt x="138595" y="213360"/>
                </a:lnTo>
                <a:lnTo>
                  <a:pt x="143459" y="220383"/>
                </a:lnTo>
                <a:lnTo>
                  <a:pt x="143941" y="217170"/>
                </a:lnTo>
                <a:lnTo>
                  <a:pt x="143738" y="216458"/>
                </a:lnTo>
                <a:lnTo>
                  <a:pt x="149669" y="218440"/>
                </a:lnTo>
                <a:lnTo>
                  <a:pt x="150037" y="210820"/>
                </a:lnTo>
                <a:lnTo>
                  <a:pt x="150850" y="215900"/>
                </a:lnTo>
                <a:lnTo>
                  <a:pt x="158826" y="222250"/>
                </a:lnTo>
                <a:lnTo>
                  <a:pt x="152285" y="228600"/>
                </a:lnTo>
                <a:lnTo>
                  <a:pt x="150901" y="227330"/>
                </a:lnTo>
                <a:lnTo>
                  <a:pt x="149466" y="224790"/>
                </a:lnTo>
                <a:lnTo>
                  <a:pt x="148742" y="222250"/>
                </a:lnTo>
                <a:lnTo>
                  <a:pt x="145821" y="224790"/>
                </a:lnTo>
                <a:lnTo>
                  <a:pt x="149072" y="227330"/>
                </a:lnTo>
                <a:lnTo>
                  <a:pt x="146075" y="228600"/>
                </a:lnTo>
                <a:lnTo>
                  <a:pt x="142963" y="226060"/>
                </a:lnTo>
                <a:lnTo>
                  <a:pt x="143230" y="221945"/>
                </a:lnTo>
                <a:lnTo>
                  <a:pt x="137858" y="218440"/>
                </a:lnTo>
                <a:lnTo>
                  <a:pt x="141490" y="222250"/>
                </a:lnTo>
                <a:lnTo>
                  <a:pt x="140462" y="226060"/>
                </a:lnTo>
                <a:lnTo>
                  <a:pt x="138836" y="228600"/>
                </a:lnTo>
                <a:lnTo>
                  <a:pt x="140652" y="233680"/>
                </a:lnTo>
                <a:lnTo>
                  <a:pt x="136093" y="232410"/>
                </a:lnTo>
                <a:lnTo>
                  <a:pt x="136563" y="233680"/>
                </a:lnTo>
                <a:lnTo>
                  <a:pt x="138226" y="236220"/>
                </a:lnTo>
                <a:lnTo>
                  <a:pt x="137629" y="237490"/>
                </a:lnTo>
                <a:lnTo>
                  <a:pt x="132461" y="232410"/>
                </a:lnTo>
                <a:lnTo>
                  <a:pt x="136271" y="238760"/>
                </a:lnTo>
                <a:lnTo>
                  <a:pt x="130759" y="239407"/>
                </a:lnTo>
                <a:lnTo>
                  <a:pt x="133121" y="245110"/>
                </a:lnTo>
                <a:lnTo>
                  <a:pt x="137655" y="241300"/>
                </a:lnTo>
                <a:lnTo>
                  <a:pt x="136652" y="247650"/>
                </a:lnTo>
                <a:lnTo>
                  <a:pt x="131521" y="250190"/>
                </a:lnTo>
                <a:lnTo>
                  <a:pt x="125539" y="251460"/>
                </a:lnTo>
                <a:lnTo>
                  <a:pt x="124066" y="254139"/>
                </a:lnTo>
                <a:lnTo>
                  <a:pt x="126758" y="252730"/>
                </a:lnTo>
                <a:lnTo>
                  <a:pt x="128104" y="255270"/>
                </a:lnTo>
                <a:lnTo>
                  <a:pt x="127749" y="255816"/>
                </a:lnTo>
                <a:lnTo>
                  <a:pt x="127749" y="265430"/>
                </a:lnTo>
                <a:lnTo>
                  <a:pt x="121539" y="266636"/>
                </a:lnTo>
                <a:lnTo>
                  <a:pt x="125971" y="261620"/>
                </a:lnTo>
                <a:lnTo>
                  <a:pt x="127749" y="265430"/>
                </a:lnTo>
                <a:lnTo>
                  <a:pt x="127749" y="255816"/>
                </a:lnTo>
                <a:lnTo>
                  <a:pt x="126415" y="257810"/>
                </a:lnTo>
                <a:lnTo>
                  <a:pt x="123672" y="260350"/>
                </a:lnTo>
                <a:lnTo>
                  <a:pt x="120802" y="260350"/>
                </a:lnTo>
                <a:lnTo>
                  <a:pt x="119240" y="269240"/>
                </a:lnTo>
                <a:lnTo>
                  <a:pt x="121412" y="266788"/>
                </a:lnTo>
                <a:lnTo>
                  <a:pt x="128816" y="270510"/>
                </a:lnTo>
                <a:lnTo>
                  <a:pt x="129514" y="274320"/>
                </a:lnTo>
                <a:lnTo>
                  <a:pt x="124802" y="273050"/>
                </a:lnTo>
                <a:lnTo>
                  <a:pt x="123634" y="278130"/>
                </a:lnTo>
                <a:lnTo>
                  <a:pt x="126339" y="279400"/>
                </a:lnTo>
                <a:lnTo>
                  <a:pt x="128981" y="281940"/>
                </a:lnTo>
                <a:lnTo>
                  <a:pt x="127609" y="285750"/>
                </a:lnTo>
                <a:lnTo>
                  <a:pt x="122161" y="280670"/>
                </a:lnTo>
                <a:lnTo>
                  <a:pt x="122504" y="285750"/>
                </a:lnTo>
                <a:lnTo>
                  <a:pt x="117424" y="283210"/>
                </a:lnTo>
                <a:lnTo>
                  <a:pt x="119926" y="288290"/>
                </a:lnTo>
                <a:lnTo>
                  <a:pt x="118440" y="289560"/>
                </a:lnTo>
                <a:lnTo>
                  <a:pt x="115468" y="294640"/>
                </a:lnTo>
                <a:lnTo>
                  <a:pt x="119138" y="294640"/>
                </a:lnTo>
                <a:lnTo>
                  <a:pt x="123837" y="297180"/>
                </a:lnTo>
                <a:lnTo>
                  <a:pt x="122707" y="300990"/>
                </a:lnTo>
                <a:lnTo>
                  <a:pt x="119011" y="303530"/>
                </a:lnTo>
                <a:lnTo>
                  <a:pt x="118694" y="298450"/>
                </a:lnTo>
                <a:lnTo>
                  <a:pt x="117576" y="304800"/>
                </a:lnTo>
                <a:lnTo>
                  <a:pt x="116293" y="303530"/>
                </a:lnTo>
                <a:lnTo>
                  <a:pt x="115023" y="302260"/>
                </a:lnTo>
                <a:lnTo>
                  <a:pt x="111760" y="299720"/>
                </a:lnTo>
                <a:lnTo>
                  <a:pt x="116890" y="298450"/>
                </a:lnTo>
                <a:lnTo>
                  <a:pt x="115430" y="298450"/>
                </a:lnTo>
                <a:lnTo>
                  <a:pt x="114363" y="295910"/>
                </a:lnTo>
                <a:lnTo>
                  <a:pt x="112903" y="295910"/>
                </a:lnTo>
                <a:lnTo>
                  <a:pt x="108762" y="297180"/>
                </a:lnTo>
                <a:lnTo>
                  <a:pt x="109804" y="303530"/>
                </a:lnTo>
                <a:lnTo>
                  <a:pt x="109207" y="304800"/>
                </a:lnTo>
                <a:lnTo>
                  <a:pt x="109626" y="304800"/>
                </a:lnTo>
                <a:lnTo>
                  <a:pt x="110197" y="303530"/>
                </a:lnTo>
                <a:lnTo>
                  <a:pt x="110998" y="303530"/>
                </a:lnTo>
                <a:lnTo>
                  <a:pt x="114884" y="313690"/>
                </a:lnTo>
                <a:lnTo>
                  <a:pt x="112725" y="314960"/>
                </a:lnTo>
                <a:lnTo>
                  <a:pt x="110566" y="311150"/>
                </a:lnTo>
                <a:lnTo>
                  <a:pt x="110528" y="313690"/>
                </a:lnTo>
                <a:lnTo>
                  <a:pt x="112331" y="314960"/>
                </a:lnTo>
                <a:lnTo>
                  <a:pt x="111937" y="318770"/>
                </a:lnTo>
                <a:lnTo>
                  <a:pt x="108318" y="316230"/>
                </a:lnTo>
                <a:lnTo>
                  <a:pt x="104381" y="314972"/>
                </a:lnTo>
                <a:lnTo>
                  <a:pt x="105371" y="320040"/>
                </a:lnTo>
                <a:lnTo>
                  <a:pt x="103543" y="320040"/>
                </a:lnTo>
                <a:lnTo>
                  <a:pt x="99504" y="323850"/>
                </a:lnTo>
                <a:lnTo>
                  <a:pt x="98412" y="321310"/>
                </a:lnTo>
                <a:lnTo>
                  <a:pt x="94754" y="326390"/>
                </a:lnTo>
                <a:lnTo>
                  <a:pt x="102425" y="335280"/>
                </a:lnTo>
                <a:lnTo>
                  <a:pt x="97624" y="340360"/>
                </a:lnTo>
                <a:lnTo>
                  <a:pt x="98247" y="341630"/>
                </a:lnTo>
                <a:lnTo>
                  <a:pt x="98767" y="341630"/>
                </a:lnTo>
                <a:lnTo>
                  <a:pt x="98933" y="342900"/>
                </a:lnTo>
                <a:lnTo>
                  <a:pt x="96380" y="349250"/>
                </a:lnTo>
                <a:lnTo>
                  <a:pt x="90144" y="353060"/>
                </a:lnTo>
                <a:lnTo>
                  <a:pt x="93370" y="360680"/>
                </a:lnTo>
                <a:lnTo>
                  <a:pt x="85344" y="361950"/>
                </a:lnTo>
                <a:lnTo>
                  <a:pt x="86931" y="364490"/>
                </a:lnTo>
                <a:lnTo>
                  <a:pt x="90449" y="364490"/>
                </a:lnTo>
                <a:lnTo>
                  <a:pt x="93967" y="365760"/>
                </a:lnTo>
                <a:lnTo>
                  <a:pt x="95542" y="369570"/>
                </a:lnTo>
                <a:lnTo>
                  <a:pt x="95885" y="375920"/>
                </a:lnTo>
                <a:lnTo>
                  <a:pt x="88963" y="369570"/>
                </a:lnTo>
                <a:lnTo>
                  <a:pt x="86385" y="372110"/>
                </a:lnTo>
                <a:lnTo>
                  <a:pt x="88912" y="375920"/>
                </a:lnTo>
                <a:lnTo>
                  <a:pt x="94475" y="383540"/>
                </a:lnTo>
                <a:lnTo>
                  <a:pt x="87198" y="387350"/>
                </a:lnTo>
                <a:lnTo>
                  <a:pt x="86436" y="384810"/>
                </a:lnTo>
                <a:lnTo>
                  <a:pt x="87871" y="383540"/>
                </a:lnTo>
                <a:lnTo>
                  <a:pt x="87871" y="382270"/>
                </a:lnTo>
                <a:lnTo>
                  <a:pt x="82791" y="384810"/>
                </a:lnTo>
                <a:lnTo>
                  <a:pt x="78016" y="378460"/>
                </a:lnTo>
                <a:lnTo>
                  <a:pt x="81305" y="374650"/>
                </a:lnTo>
                <a:lnTo>
                  <a:pt x="74726" y="377190"/>
                </a:lnTo>
                <a:lnTo>
                  <a:pt x="79921" y="382270"/>
                </a:lnTo>
                <a:lnTo>
                  <a:pt x="79121" y="394970"/>
                </a:lnTo>
                <a:lnTo>
                  <a:pt x="84328" y="400050"/>
                </a:lnTo>
                <a:lnTo>
                  <a:pt x="80975" y="401218"/>
                </a:lnTo>
                <a:lnTo>
                  <a:pt x="80441" y="400329"/>
                </a:lnTo>
                <a:lnTo>
                  <a:pt x="78549" y="402590"/>
                </a:lnTo>
                <a:lnTo>
                  <a:pt x="81381" y="405130"/>
                </a:lnTo>
                <a:lnTo>
                  <a:pt x="85001" y="408940"/>
                </a:lnTo>
                <a:lnTo>
                  <a:pt x="85191" y="412750"/>
                </a:lnTo>
                <a:lnTo>
                  <a:pt x="83489" y="415290"/>
                </a:lnTo>
                <a:lnTo>
                  <a:pt x="81038" y="416560"/>
                </a:lnTo>
                <a:lnTo>
                  <a:pt x="79946" y="415290"/>
                </a:lnTo>
                <a:lnTo>
                  <a:pt x="81699" y="421640"/>
                </a:lnTo>
                <a:lnTo>
                  <a:pt x="80987" y="422910"/>
                </a:lnTo>
                <a:lnTo>
                  <a:pt x="79260" y="421919"/>
                </a:lnTo>
                <a:lnTo>
                  <a:pt x="78193" y="429260"/>
                </a:lnTo>
                <a:lnTo>
                  <a:pt x="77812" y="429260"/>
                </a:lnTo>
                <a:lnTo>
                  <a:pt x="79578" y="430530"/>
                </a:lnTo>
                <a:lnTo>
                  <a:pt x="82080" y="434340"/>
                </a:lnTo>
                <a:lnTo>
                  <a:pt x="83096" y="435610"/>
                </a:lnTo>
                <a:lnTo>
                  <a:pt x="81153" y="437565"/>
                </a:lnTo>
                <a:lnTo>
                  <a:pt x="82105" y="440690"/>
                </a:lnTo>
                <a:lnTo>
                  <a:pt x="78092" y="441960"/>
                </a:lnTo>
                <a:lnTo>
                  <a:pt x="75793" y="436880"/>
                </a:lnTo>
                <a:lnTo>
                  <a:pt x="77177" y="433070"/>
                </a:lnTo>
                <a:lnTo>
                  <a:pt x="71221" y="434340"/>
                </a:lnTo>
                <a:lnTo>
                  <a:pt x="71539" y="436880"/>
                </a:lnTo>
                <a:lnTo>
                  <a:pt x="72682" y="440690"/>
                </a:lnTo>
                <a:lnTo>
                  <a:pt x="70700" y="443534"/>
                </a:lnTo>
                <a:lnTo>
                  <a:pt x="70853" y="443992"/>
                </a:lnTo>
                <a:lnTo>
                  <a:pt x="72694" y="443230"/>
                </a:lnTo>
                <a:lnTo>
                  <a:pt x="77812" y="447040"/>
                </a:lnTo>
                <a:lnTo>
                  <a:pt x="74891" y="447040"/>
                </a:lnTo>
                <a:lnTo>
                  <a:pt x="72771" y="449580"/>
                </a:lnTo>
                <a:lnTo>
                  <a:pt x="72097" y="447040"/>
                </a:lnTo>
                <a:lnTo>
                  <a:pt x="71704" y="446633"/>
                </a:lnTo>
                <a:lnTo>
                  <a:pt x="72644" y="449580"/>
                </a:lnTo>
                <a:lnTo>
                  <a:pt x="71259" y="450850"/>
                </a:lnTo>
                <a:lnTo>
                  <a:pt x="70294" y="452120"/>
                </a:lnTo>
                <a:lnTo>
                  <a:pt x="72275" y="455930"/>
                </a:lnTo>
                <a:lnTo>
                  <a:pt x="67513" y="454660"/>
                </a:lnTo>
                <a:lnTo>
                  <a:pt x="67983" y="457200"/>
                </a:lnTo>
                <a:lnTo>
                  <a:pt x="67373" y="461010"/>
                </a:lnTo>
                <a:lnTo>
                  <a:pt x="61087" y="459740"/>
                </a:lnTo>
                <a:lnTo>
                  <a:pt x="61976" y="463550"/>
                </a:lnTo>
                <a:lnTo>
                  <a:pt x="65290" y="463550"/>
                </a:lnTo>
                <a:lnTo>
                  <a:pt x="67589" y="467360"/>
                </a:lnTo>
                <a:lnTo>
                  <a:pt x="65913" y="471170"/>
                </a:lnTo>
                <a:lnTo>
                  <a:pt x="60782" y="469900"/>
                </a:lnTo>
                <a:lnTo>
                  <a:pt x="56375" y="469900"/>
                </a:lnTo>
                <a:lnTo>
                  <a:pt x="56692" y="472440"/>
                </a:lnTo>
                <a:lnTo>
                  <a:pt x="63322" y="472440"/>
                </a:lnTo>
                <a:lnTo>
                  <a:pt x="64744" y="476250"/>
                </a:lnTo>
                <a:lnTo>
                  <a:pt x="61036" y="481330"/>
                </a:lnTo>
                <a:lnTo>
                  <a:pt x="62738" y="485140"/>
                </a:lnTo>
                <a:lnTo>
                  <a:pt x="65062" y="492760"/>
                </a:lnTo>
                <a:lnTo>
                  <a:pt x="62611" y="495795"/>
                </a:lnTo>
                <a:lnTo>
                  <a:pt x="63487" y="496570"/>
                </a:lnTo>
                <a:lnTo>
                  <a:pt x="63182" y="497840"/>
                </a:lnTo>
                <a:lnTo>
                  <a:pt x="60909" y="496570"/>
                </a:lnTo>
                <a:lnTo>
                  <a:pt x="62242" y="500380"/>
                </a:lnTo>
                <a:lnTo>
                  <a:pt x="67246" y="499110"/>
                </a:lnTo>
                <a:lnTo>
                  <a:pt x="67945" y="504190"/>
                </a:lnTo>
                <a:lnTo>
                  <a:pt x="68973" y="505460"/>
                </a:lnTo>
                <a:lnTo>
                  <a:pt x="61353" y="513080"/>
                </a:lnTo>
                <a:lnTo>
                  <a:pt x="62395" y="518160"/>
                </a:lnTo>
                <a:lnTo>
                  <a:pt x="60286" y="519430"/>
                </a:lnTo>
                <a:lnTo>
                  <a:pt x="58610" y="516890"/>
                </a:lnTo>
                <a:lnTo>
                  <a:pt x="56057" y="516890"/>
                </a:lnTo>
                <a:lnTo>
                  <a:pt x="59715" y="525780"/>
                </a:lnTo>
                <a:lnTo>
                  <a:pt x="58534" y="524510"/>
                </a:lnTo>
                <a:lnTo>
                  <a:pt x="64350" y="532130"/>
                </a:lnTo>
                <a:lnTo>
                  <a:pt x="59105" y="537210"/>
                </a:lnTo>
                <a:lnTo>
                  <a:pt x="64668" y="533400"/>
                </a:lnTo>
                <a:lnTo>
                  <a:pt x="69430" y="539750"/>
                </a:lnTo>
                <a:lnTo>
                  <a:pt x="73317" y="544830"/>
                </a:lnTo>
                <a:lnTo>
                  <a:pt x="78168" y="543560"/>
                </a:lnTo>
                <a:lnTo>
                  <a:pt x="79298" y="542290"/>
                </a:lnTo>
                <a:lnTo>
                  <a:pt x="81457" y="549910"/>
                </a:lnTo>
                <a:lnTo>
                  <a:pt x="80264" y="551180"/>
                </a:lnTo>
                <a:lnTo>
                  <a:pt x="78168" y="549910"/>
                </a:lnTo>
                <a:lnTo>
                  <a:pt x="75692" y="548640"/>
                </a:lnTo>
                <a:lnTo>
                  <a:pt x="76581" y="549910"/>
                </a:lnTo>
                <a:lnTo>
                  <a:pt x="77000" y="549910"/>
                </a:lnTo>
                <a:lnTo>
                  <a:pt x="74155" y="552450"/>
                </a:lnTo>
                <a:lnTo>
                  <a:pt x="70688" y="549910"/>
                </a:lnTo>
                <a:lnTo>
                  <a:pt x="67398" y="547370"/>
                </a:lnTo>
                <a:lnTo>
                  <a:pt x="71856" y="546100"/>
                </a:lnTo>
                <a:lnTo>
                  <a:pt x="68262" y="543560"/>
                </a:lnTo>
                <a:lnTo>
                  <a:pt x="64249" y="541020"/>
                </a:lnTo>
                <a:lnTo>
                  <a:pt x="64173" y="551180"/>
                </a:lnTo>
                <a:lnTo>
                  <a:pt x="63754" y="552450"/>
                </a:lnTo>
                <a:lnTo>
                  <a:pt x="62242" y="553720"/>
                </a:lnTo>
                <a:lnTo>
                  <a:pt x="60807" y="552450"/>
                </a:lnTo>
                <a:lnTo>
                  <a:pt x="61849" y="551180"/>
                </a:lnTo>
                <a:lnTo>
                  <a:pt x="63982" y="549910"/>
                </a:lnTo>
                <a:lnTo>
                  <a:pt x="64173" y="551180"/>
                </a:lnTo>
                <a:lnTo>
                  <a:pt x="64173" y="541020"/>
                </a:lnTo>
                <a:lnTo>
                  <a:pt x="61061" y="541020"/>
                </a:lnTo>
                <a:lnTo>
                  <a:pt x="61531" y="542290"/>
                </a:lnTo>
                <a:lnTo>
                  <a:pt x="61722" y="543560"/>
                </a:lnTo>
                <a:lnTo>
                  <a:pt x="60731" y="542290"/>
                </a:lnTo>
                <a:lnTo>
                  <a:pt x="58432" y="542290"/>
                </a:lnTo>
                <a:lnTo>
                  <a:pt x="59740" y="543560"/>
                </a:lnTo>
                <a:lnTo>
                  <a:pt x="61150" y="544830"/>
                </a:lnTo>
                <a:lnTo>
                  <a:pt x="53682" y="544830"/>
                </a:lnTo>
                <a:lnTo>
                  <a:pt x="56451" y="546100"/>
                </a:lnTo>
                <a:lnTo>
                  <a:pt x="50317" y="554990"/>
                </a:lnTo>
                <a:lnTo>
                  <a:pt x="55359" y="560070"/>
                </a:lnTo>
                <a:lnTo>
                  <a:pt x="60617" y="566420"/>
                </a:lnTo>
                <a:lnTo>
                  <a:pt x="64985" y="574040"/>
                </a:lnTo>
                <a:lnTo>
                  <a:pt x="67322" y="581660"/>
                </a:lnTo>
                <a:lnTo>
                  <a:pt x="62471" y="577850"/>
                </a:lnTo>
                <a:lnTo>
                  <a:pt x="58801" y="579120"/>
                </a:lnTo>
                <a:lnTo>
                  <a:pt x="52565" y="577850"/>
                </a:lnTo>
                <a:lnTo>
                  <a:pt x="59664" y="576580"/>
                </a:lnTo>
                <a:lnTo>
                  <a:pt x="58229" y="575310"/>
                </a:lnTo>
                <a:lnTo>
                  <a:pt x="51104" y="568960"/>
                </a:lnTo>
                <a:lnTo>
                  <a:pt x="52222" y="566420"/>
                </a:lnTo>
                <a:lnTo>
                  <a:pt x="53352" y="563880"/>
                </a:lnTo>
                <a:lnTo>
                  <a:pt x="52197" y="566420"/>
                </a:lnTo>
                <a:lnTo>
                  <a:pt x="49301" y="565150"/>
                </a:lnTo>
                <a:lnTo>
                  <a:pt x="48399" y="565150"/>
                </a:lnTo>
                <a:lnTo>
                  <a:pt x="52806" y="575310"/>
                </a:lnTo>
                <a:lnTo>
                  <a:pt x="47713" y="574040"/>
                </a:lnTo>
                <a:lnTo>
                  <a:pt x="48628" y="576580"/>
                </a:lnTo>
                <a:lnTo>
                  <a:pt x="46101" y="579120"/>
                </a:lnTo>
                <a:lnTo>
                  <a:pt x="56502" y="579120"/>
                </a:lnTo>
                <a:lnTo>
                  <a:pt x="51650" y="588010"/>
                </a:lnTo>
                <a:lnTo>
                  <a:pt x="54127" y="591820"/>
                </a:lnTo>
                <a:lnTo>
                  <a:pt x="50685" y="591820"/>
                </a:lnTo>
                <a:lnTo>
                  <a:pt x="49860" y="591502"/>
                </a:lnTo>
                <a:lnTo>
                  <a:pt x="50279" y="591820"/>
                </a:lnTo>
                <a:lnTo>
                  <a:pt x="53797" y="595630"/>
                </a:lnTo>
                <a:lnTo>
                  <a:pt x="52882" y="598233"/>
                </a:lnTo>
                <a:lnTo>
                  <a:pt x="54102" y="599440"/>
                </a:lnTo>
                <a:lnTo>
                  <a:pt x="50660" y="605790"/>
                </a:lnTo>
                <a:lnTo>
                  <a:pt x="47955" y="604520"/>
                </a:lnTo>
                <a:lnTo>
                  <a:pt x="48082" y="603250"/>
                </a:lnTo>
                <a:lnTo>
                  <a:pt x="46596" y="609600"/>
                </a:lnTo>
                <a:lnTo>
                  <a:pt x="46342" y="618490"/>
                </a:lnTo>
                <a:lnTo>
                  <a:pt x="48120" y="624840"/>
                </a:lnTo>
                <a:lnTo>
                  <a:pt x="52743" y="628650"/>
                </a:lnTo>
                <a:lnTo>
                  <a:pt x="51625" y="628650"/>
                </a:lnTo>
                <a:lnTo>
                  <a:pt x="42532" y="626110"/>
                </a:lnTo>
                <a:lnTo>
                  <a:pt x="40855" y="626110"/>
                </a:lnTo>
                <a:lnTo>
                  <a:pt x="67665" y="643890"/>
                </a:lnTo>
                <a:lnTo>
                  <a:pt x="60591" y="642620"/>
                </a:lnTo>
                <a:lnTo>
                  <a:pt x="51816" y="642620"/>
                </a:lnTo>
                <a:lnTo>
                  <a:pt x="43789" y="641350"/>
                </a:lnTo>
                <a:lnTo>
                  <a:pt x="39928" y="637298"/>
                </a:lnTo>
                <a:lnTo>
                  <a:pt x="52146" y="637120"/>
                </a:lnTo>
                <a:lnTo>
                  <a:pt x="36499" y="630415"/>
                </a:lnTo>
                <a:lnTo>
                  <a:pt x="41529" y="633984"/>
                </a:lnTo>
                <a:lnTo>
                  <a:pt x="40652" y="635419"/>
                </a:lnTo>
                <a:lnTo>
                  <a:pt x="39522" y="636854"/>
                </a:lnTo>
                <a:lnTo>
                  <a:pt x="38976" y="636270"/>
                </a:lnTo>
                <a:lnTo>
                  <a:pt x="37655" y="638810"/>
                </a:lnTo>
                <a:lnTo>
                  <a:pt x="36055" y="641350"/>
                </a:lnTo>
                <a:lnTo>
                  <a:pt x="38061" y="645160"/>
                </a:lnTo>
                <a:lnTo>
                  <a:pt x="39319" y="643890"/>
                </a:lnTo>
                <a:lnTo>
                  <a:pt x="49225" y="643890"/>
                </a:lnTo>
                <a:lnTo>
                  <a:pt x="49644" y="645160"/>
                </a:lnTo>
                <a:lnTo>
                  <a:pt x="40678" y="648970"/>
                </a:lnTo>
                <a:lnTo>
                  <a:pt x="44742" y="647700"/>
                </a:lnTo>
                <a:lnTo>
                  <a:pt x="38760" y="651535"/>
                </a:lnTo>
                <a:lnTo>
                  <a:pt x="49961" y="655320"/>
                </a:lnTo>
                <a:lnTo>
                  <a:pt x="49123" y="657860"/>
                </a:lnTo>
                <a:lnTo>
                  <a:pt x="47459" y="657860"/>
                </a:lnTo>
                <a:lnTo>
                  <a:pt x="38138" y="656653"/>
                </a:lnTo>
                <a:lnTo>
                  <a:pt x="46824" y="664210"/>
                </a:lnTo>
                <a:lnTo>
                  <a:pt x="45059" y="662940"/>
                </a:lnTo>
                <a:lnTo>
                  <a:pt x="37236" y="662940"/>
                </a:lnTo>
                <a:lnTo>
                  <a:pt x="35877" y="663435"/>
                </a:lnTo>
                <a:lnTo>
                  <a:pt x="32537" y="670560"/>
                </a:lnTo>
                <a:lnTo>
                  <a:pt x="33350" y="673100"/>
                </a:lnTo>
                <a:lnTo>
                  <a:pt x="36474" y="669290"/>
                </a:lnTo>
                <a:lnTo>
                  <a:pt x="37465" y="675640"/>
                </a:lnTo>
                <a:lnTo>
                  <a:pt x="42443" y="679450"/>
                </a:lnTo>
                <a:lnTo>
                  <a:pt x="47625" y="683260"/>
                </a:lnTo>
                <a:lnTo>
                  <a:pt x="49225" y="689610"/>
                </a:lnTo>
                <a:lnTo>
                  <a:pt x="47040" y="688340"/>
                </a:lnTo>
                <a:lnTo>
                  <a:pt x="35166" y="684530"/>
                </a:lnTo>
                <a:lnTo>
                  <a:pt x="33058" y="688340"/>
                </a:lnTo>
                <a:lnTo>
                  <a:pt x="39585" y="692150"/>
                </a:lnTo>
                <a:lnTo>
                  <a:pt x="48818" y="697230"/>
                </a:lnTo>
                <a:lnTo>
                  <a:pt x="57632" y="703580"/>
                </a:lnTo>
                <a:lnTo>
                  <a:pt x="62865" y="709930"/>
                </a:lnTo>
                <a:lnTo>
                  <a:pt x="59321" y="711200"/>
                </a:lnTo>
                <a:lnTo>
                  <a:pt x="62141" y="717550"/>
                </a:lnTo>
                <a:lnTo>
                  <a:pt x="54724" y="712470"/>
                </a:lnTo>
                <a:lnTo>
                  <a:pt x="45872" y="704850"/>
                </a:lnTo>
                <a:lnTo>
                  <a:pt x="39065" y="699770"/>
                </a:lnTo>
                <a:lnTo>
                  <a:pt x="37363" y="698500"/>
                </a:lnTo>
                <a:lnTo>
                  <a:pt x="33528" y="694690"/>
                </a:lnTo>
                <a:lnTo>
                  <a:pt x="30975" y="692150"/>
                </a:lnTo>
                <a:lnTo>
                  <a:pt x="27813" y="694690"/>
                </a:lnTo>
                <a:lnTo>
                  <a:pt x="26911" y="692150"/>
                </a:lnTo>
                <a:lnTo>
                  <a:pt x="26441" y="697230"/>
                </a:lnTo>
                <a:lnTo>
                  <a:pt x="23050" y="698500"/>
                </a:lnTo>
                <a:lnTo>
                  <a:pt x="22136" y="693420"/>
                </a:lnTo>
                <a:lnTo>
                  <a:pt x="22186" y="692150"/>
                </a:lnTo>
                <a:lnTo>
                  <a:pt x="18351" y="703580"/>
                </a:lnTo>
                <a:lnTo>
                  <a:pt x="25234" y="703580"/>
                </a:lnTo>
                <a:lnTo>
                  <a:pt x="23774" y="712470"/>
                </a:lnTo>
                <a:lnTo>
                  <a:pt x="29489" y="713740"/>
                </a:lnTo>
                <a:lnTo>
                  <a:pt x="24434" y="699770"/>
                </a:lnTo>
                <a:lnTo>
                  <a:pt x="30111" y="702310"/>
                </a:lnTo>
                <a:lnTo>
                  <a:pt x="35750" y="706120"/>
                </a:lnTo>
                <a:lnTo>
                  <a:pt x="39624" y="712470"/>
                </a:lnTo>
                <a:lnTo>
                  <a:pt x="40017" y="717550"/>
                </a:lnTo>
                <a:lnTo>
                  <a:pt x="36995" y="720090"/>
                </a:lnTo>
                <a:lnTo>
                  <a:pt x="28232" y="715010"/>
                </a:lnTo>
                <a:lnTo>
                  <a:pt x="25946" y="713740"/>
                </a:lnTo>
                <a:lnTo>
                  <a:pt x="28105" y="715010"/>
                </a:lnTo>
                <a:lnTo>
                  <a:pt x="29121" y="722630"/>
                </a:lnTo>
                <a:lnTo>
                  <a:pt x="27317" y="722630"/>
                </a:lnTo>
                <a:lnTo>
                  <a:pt x="24295" y="718820"/>
                </a:lnTo>
                <a:lnTo>
                  <a:pt x="20993" y="722630"/>
                </a:lnTo>
                <a:lnTo>
                  <a:pt x="32042" y="727710"/>
                </a:lnTo>
                <a:lnTo>
                  <a:pt x="24663" y="731520"/>
                </a:lnTo>
                <a:lnTo>
                  <a:pt x="23901" y="732790"/>
                </a:lnTo>
                <a:lnTo>
                  <a:pt x="14986" y="735330"/>
                </a:lnTo>
                <a:lnTo>
                  <a:pt x="18923" y="736600"/>
                </a:lnTo>
                <a:lnTo>
                  <a:pt x="27533" y="736600"/>
                </a:lnTo>
                <a:lnTo>
                  <a:pt x="49606" y="739140"/>
                </a:lnTo>
                <a:lnTo>
                  <a:pt x="56629" y="741680"/>
                </a:lnTo>
                <a:lnTo>
                  <a:pt x="55981" y="741680"/>
                </a:lnTo>
                <a:lnTo>
                  <a:pt x="47612" y="749211"/>
                </a:lnTo>
                <a:lnTo>
                  <a:pt x="47612" y="840740"/>
                </a:lnTo>
                <a:lnTo>
                  <a:pt x="46621" y="842010"/>
                </a:lnTo>
                <a:lnTo>
                  <a:pt x="45212" y="843280"/>
                </a:lnTo>
                <a:lnTo>
                  <a:pt x="45034" y="843280"/>
                </a:lnTo>
                <a:lnTo>
                  <a:pt x="47612" y="840740"/>
                </a:lnTo>
                <a:lnTo>
                  <a:pt x="47612" y="749211"/>
                </a:lnTo>
                <a:lnTo>
                  <a:pt x="43332" y="751840"/>
                </a:lnTo>
                <a:lnTo>
                  <a:pt x="36741" y="753110"/>
                </a:lnTo>
                <a:lnTo>
                  <a:pt x="34734" y="750570"/>
                </a:lnTo>
                <a:lnTo>
                  <a:pt x="29718" y="744220"/>
                </a:lnTo>
                <a:lnTo>
                  <a:pt x="24066" y="745490"/>
                </a:lnTo>
                <a:lnTo>
                  <a:pt x="25895" y="745490"/>
                </a:lnTo>
                <a:lnTo>
                  <a:pt x="27876" y="748030"/>
                </a:lnTo>
                <a:lnTo>
                  <a:pt x="28473" y="749300"/>
                </a:lnTo>
                <a:lnTo>
                  <a:pt x="26543" y="750570"/>
                </a:lnTo>
                <a:lnTo>
                  <a:pt x="22910" y="746760"/>
                </a:lnTo>
                <a:lnTo>
                  <a:pt x="22974" y="751840"/>
                </a:lnTo>
                <a:lnTo>
                  <a:pt x="25590" y="753110"/>
                </a:lnTo>
                <a:lnTo>
                  <a:pt x="25361" y="755650"/>
                </a:lnTo>
                <a:lnTo>
                  <a:pt x="25285" y="756920"/>
                </a:lnTo>
                <a:lnTo>
                  <a:pt x="28397" y="754380"/>
                </a:lnTo>
                <a:lnTo>
                  <a:pt x="29591" y="758190"/>
                </a:lnTo>
                <a:lnTo>
                  <a:pt x="26174" y="758190"/>
                </a:lnTo>
                <a:lnTo>
                  <a:pt x="25552" y="763270"/>
                </a:lnTo>
                <a:lnTo>
                  <a:pt x="30264" y="762000"/>
                </a:lnTo>
                <a:lnTo>
                  <a:pt x="39839" y="770890"/>
                </a:lnTo>
                <a:lnTo>
                  <a:pt x="40906" y="774700"/>
                </a:lnTo>
                <a:lnTo>
                  <a:pt x="35674" y="774700"/>
                </a:lnTo>
                <a:lnTo>
                  <a:pt x="33350" y="783590"/>
                </a:lnTo>
                <a:lnTo>
                  <a:pt x="29387" y="787400"/>
                </a:lnTo>
                <a:lnTo>
                  <a:pt x="27635" y="795020"/>
                </a:lnTo>
                <a:lnTo>
                  <a:pt x="25831" y="795020"/>
                </a:lnTo>
                <a:lnTo>
                  <a:pt x="23050" y="797560"/>
                </a:lnTo>
                <a:lnTo>
                  <a:pt x="20434" y="796290"/>
                </a:lnTo>
                <a:lnTo>
                  <a:pt x="21399" y="797560"/>
                </a:lnTo>
                <a:lnTo>
                  <a:pt x="22999" y="798537"/>
                </a:lnTo>
                <a:lnTo>
                  <a:pt x="22555" y="797560"/>
                </a:lnTo>
                <a:lnTo>
                  <a:pt x="28638" y="800100"/>
                </a:lnTo>
                <a:lnTo>
                  <a:pt x="33959" y="803910"/>
                </a:lnTo>
                <a:lnTo>
                  <a:pt x="38074" y="808990"/>
                </a:lnTo>
                <a:lnTo>
                  <a:pt x="40513" y="816610"/>
                </a:lnTo>
                <a:lnTo>
                  <a:pt x="41097" y="822960"/>
                </a:lnTo>
                <a:lnTo>
                  <a:pt x="34442" y="817880"/>
                </a:lnTo>
                <a:lnTo>
                  <a:pt x="35356" y="819150"/>
                </a:lnTo>
                <a:lnTo>
                  <a:pt x="35306" y="825500"/>
                </a:lnTo>
                <a:lnTo>
                  <a:pt x="38735" y="831850"/>
                </a:lnTo>
                <a:lnTo>
                  <a:pt x="41363" y="835660"/>
                </a:lnTo>
                <a:lnTo>
                  <a:pt x="38925" y="840740"/>
                </a:lnTo>
                <a:lnTo>
                  <a:pt x="32613" y="843280"/>
                </a:lnTo>
                <a:lnTo>
                  <a:pt x="28308" y="838200"/>
                </a:lnTo>
                <a:lnTo>
                  <a:pt x="24244" y="838200"/>
                </a:lnTo>
                <a:lnTo>
                  <a:pt x="23520" y="833120"/>
                </a:lnTo>
                <a:lnTo>
                  <a:pt x="29616" y="831850"/>
                </a:lnTo>
                <a:lnTo>
                  <a:pt x="30302" y="828040"/>
                </a:lnTo>
                <a:lnTo>
                  <a:pt x="26695" y="831850"/>
                </a:lnTo>
                <a:lnTo>
                  <a:pt x="25336" y="829310"/>
                </a:lnTo>
                <a:lnTo>
                  <a:pt x="24955" y="826376"/>
                </a:lnTo>
                <a:lnTo>
                  <a:pt x="23469" y="828040"/>
                </a:lnTo>
                <a:lnTo>
                  <a:pt x="20916" y="835660"/>
                </a:lnTo>
                <a:lnTo>
                  <a:pt x="18110" y="844550"/>
                </a:lnTo>
                <a:lnTo>
                  <a:pt x="13919" y="852170"/>
                </a:lnTo>
                <a:lnTo>
                  <a:pt x="15252" y="854710"/>
                </a:lnTo>
                <a:lnTo>
                  <a:pt x="16319" y="857250"/>
                </a:lnTo>
                <a:lnTo>
                  <a:pt x="18821" y="857250"/>
                </a:lnTo>
                <a:lnTo>
                  <a:pt x="18846" y="853440"/>
                </a:lnTo>
                <a:lnTo>
                  <a:pt x="23850" y="852170"/>
                </a:lnTo>
                <a:lnTo>
                  <a:pt x="23533" y="857250"/>
                </a:lnTo>
                <a:lnTo>
                  <a:pt x="26276" y="857250"/>
                </a:lnTo>
                <a:lnTo>
                  <a:pt x="35090" y="857250"/>
                </a:lnTo>
                <a:lnTo>
                  <a:pt x="33299" y="854710"/>
                </a:lnTo>
                <a:lnTo>
                  <a:pt x="34912" y="852170"/>
                </a:lnTo>
                <a:lnTo>
                  <a:pt x="35306" y="855980"/>
                </a:lnTo>
                <a:lnTo>
                  <a:pt x="37807" y="855980"/>
                </a:lnTo>
                <a:lnTo>
                  <a:pt x="35826" y="852170"/>
                </a:lnTo>
                <a:lnTo>
                  <a:pt x="35166" y="850900"/>
                </a:lnTo>
                <a:lnTo>
                  <a:pt x="39687" y="852170"/>
                </a:lnTo>
                <a:lnTo>
                  <a:pt x="40843" y="850900"/>
                </a:lnTo>
                <a:lnTo>
                  <a:pt x="42037" y="849591"/>
                </a:lnTo>
                <a:lnTo>
                  <a:pt x="43459" y="849630"/>
                </a:lnTo>
                <a:lnTo>
                  <a:pt x="42760" y="848804"/>
                </a:lnTo>
                <a:lnTo>
                  <a:pt x="44323" y="847090"/>
                </a:lnTo>
                <a:lnTo>
                  <a:pt x="45313" y="853440"/>
                </a:lnTo>
                <a:lnTo>
                  <a:pt x="46964" y="848360"/>
                </a:lnTo>
                <a:lnTo>
                  <a:pt x="48628" y="847090"/>
                </a:lnTo>
                <a:lnTo>
                  <a:pt x="50292" y="845820"/>
                </a:lnTo>
                <a:lnTo>
                  <a:pt x="51650" y="843280"/>
                </a:lnTo>
                <a:lnTo>
                  <a:pt x="52336" y="842010"/>
                </a:lnTo>
                <a:lnTo>
                  <a:pt x="51930" y="840740"/>
                </a:lnTo>
                <a:lnTo>
                  <a:pt x="51130" y="838200"/>
                </a:lnTo>
                <a:lnTo>
                  <a:pt x="52717" y="835660"/>
                </a:lnTo>
                <a:lnTo>
                  <a:pt x="51485" y="834390"/>
                </a:lnTo>
                <a:lnTo>
                  <a:pt x="50673" y="833539"/>
                </a:lnTo>
                <a:lnTo>
                  <a:pt x="50419" y="830580"/>
                </a:lnTo>
                <a:lnTo>
                  <a:pt x="49987" y="825500"/>
                </a:lnTo>
                <a:lnTo>
                  <a:pt x="51130" y="825500"/>
                </a:lnTo>
                <a:lnTo>
                  <a:pt x="51396" y="822960"/>
                </a:lnTo>
                <a:lnTo>
                  <a:pt x="51803" y="819150"/>
                </a:lnTo>
                <a:lnTo>
                  <a:pt x="51587" y="811530"/>
                </a:lnTo>
                <a:lnTo>
                  <a:pt x="52793" y="805180"/>
                </a:lnTo>
                <a:lnTo>
                  <a:pt x="57734" y="798830"/>
                </a:lnTo>
                <a:lnTo>
                  <a:pt x="57175" y="796290"/>
                </a:lnTo>
                <a:lnTo>
                  <a:pt x="56451" y="793750"/>
                </a:lnTo>
                <a:lnTo>
                  <a:pt x="58635" y="788670"/>
                </a:lnTo>
                <a:lnTo>
                  <a:pt x="62712" y="788670"/>
                </a:lnTo>
                <a:lnTo>
                  <a:pt x="62077" y="784860"/>
                </a:lnTo>
                <a:lnTo>
                  <a:pt x="68783" y="778510"/>
                </a:lnTo>
                <a:lnTo>
                  <a:pt x="65024" y="775970"/>
                </a:lnTo>
                <a:lnTo>
                  <a:pt x="70688" y="773430"/>
                </a:lnTo>
                <a:lnTo>
                  <a:pt x="72428" y="767080"/>
                </a:lnTo>
                <a:lnTo>
                  <a:pt x="72555" y="762000"/>
                </a:lnTo>
                <a:lnTo>
                  <a:pt x="72618" y="759460"/>
                </a:lnTo>
                <a:lnTo>
                  <a:pt x="73634" y="754380"/>
                </a:lnTo>
                <a:lnTo>
                  <a:pt x="68580" y="753110"/>
                </a:lnTo>
                <a:lnTo>
                  <a:pt x="69646" y="748030"/>
                </a:lnTo>
                <a:lnTo>
                  <a:pt x="68935" y="744220"/>
                </a:lnTo>
                <a:lnTo>
                  <a:pt x="67843" y="739140"/>
                </a:lnTo>
                <a:lnTo>
                  <a:pt x="63258" y="737870"/>
                </a:lnTo>
                <a:lnTo>
                  <a:pt x="60337" y="732790"/>
                </a:lnTo>
                <a:lnTo>
                  <a:pt x="68529" y="726440"/>
                </a:lnTo>
                <a:lnTo>
                  <a:pt x="68973" y="722630"/>
                </a:lnTo>
                <a:lnTo>
                  <a:pt x="69278" y="720090"/>
                </a:lnTo>
                <a:lnTo>
                  <a:pt x="70929" y="720090"/>
                </a:lnTo>
                <a:lnTo>
                  <a:pt x="70472" y="721601"/>
                </a:lnTo>
                <a:lnTo>
                  <a:pt x="73253" y="717550"/>
                </a:lnTo>
                <a:lnTo>
                  <a:pt x="72161" y="709930"/>
                </a:lnTo>
                <a:lnTo>
                  <a:pt x="70497" y="703580"/>
                </a:lnTo>
                <a:lnTo>
                  <a:pt x="73190" y="697230"/>
                </a:lnTo>
                <a:lnTo>
                  <a:pt x="71856" y="694690"/>
                </a:lnTo>
                <a:lnTo>
                  <a:pt x="72644" y="693420"/>
                </a:lnTo>
                <a:lnTo>
                  <a:pt x="74002" y="692150"/>
                </a:lnTo>
                <a:lnTo>
                  <a:pt x="73977" y="693420"/>
                </a:lnTo>
                <a:lnTo>
                  <a:pt x="74256" y="693420"/>
                </a:lnTo>
                <a:lnTo>
                  <a:pt x="74307" y="692150"/>
                </a:lnTo>
                <a:lnTo>
                  <a:pt x="74549" y="690880"/>
                </a:lnTo>
                <a:lnTo>
                  <a:pt x="74447" y="689610"/>
                </a:lnTo>
                <a:lnTo>
                  <a:pt x="74345" y="688340"/>
                </a:lnTo>
                <a:lnTo>
                  <a:pt x="73558" y="685800"/>
                </a:lnTo>
                <a:lnTo>
                  <a:pt x="78536" y="685800"/>
                </a:lnTo>
                <a:lnTo>
                  <a:pt x="78562" y="684530"/>
                </a:lnTo>
                <a:lnTo>
                  <a:pt x="80645" y="683260"/>
                </a:lnTo>
                <a:lnTo>
                  <a:pt x="72644" y="683260"/>
                </a:lnTo>
                <a:lnTo>
                  <a:pt x="72021" y="681990"/>
                </a:lnTo>
                <a:lnTo>
                  <a:pt x="71208" y="680720"/>
                </a:lnTo>
                <a:lnTo>
                  <a:pt x="70167" y="679450"/>
                </a:lnTo>
                <a:lnTo>
                  <a:pt x="73469" y="678180"/>
                </a:lnTo>
                <a:lnTo>
                  <a:pt x="73545" y="674370"/>
                </a:lnTo>
                <a:lnTo>
                  <a:pt x="77177" y="673100"/>
                </a:lnTo>
                <a:lnTo>
                  <a:pt x="73342" y="670560"/>
                </a:lnTo>
                <a:lnTo>
                  <a:pt x="73660" y="669290"/>
                </a:lnTo>
                <a:lnTo>
                  <a:pt x="74917" y="664210"/>
                </a:lnTo>
                <a:lnTo>
                  <a:pt x="75857" y="660400"/>
                </a:lnTo>
                <a:lnTo>
                  <a:pt x="71640" y="659130"/>
                </a:lnTo>
                <a:lnTo>
                  <a:pt x="69430" y="658469"/>
                </a:lnTo>
                <a:lnTo>
                  <a:pt x="71780" y="654050"/>
                </a:lnTo>
                <a:lnTo>
                  <a:pt x="69697" y="651510"/>
                </a:lnTo>
                <a:lnTo>
                  <a:pt x="76060" y="651510"/>
                </a:lnTo>
                <a:lnTo>
                  <a:pt x="71551" y="647700"/>
                </a:lnTo>
                <a:lnTo>
                  <a:pt x="69202" y="645718"/>
                </a:lnTo>
                <a:lnTo>
                  <a:pt x="69202" y="657860"/>
                </a:lnTo>
                <a:lnTo>
                  <a:pt x="69151" y="658380"/>
                </a:lnTo>
                <a:lnTo>
                  <a:pt x="68961" y="658329"/>
                </a:lnTo>
                <a:lnTo>
                  <a:pt x="69202" y="657860"/>
                </a:lnTo>
                <a:lnTo>
                  <a:pt x="69202" y="645718"/>
                </a:lnTo>
                <a:lnTo>
                  <a:pt x="68554" y="645160"/>
                </a:lnTo>
                <a:lnTo>
                  <a:pt x="72821" y="642620"/>
                </a:lnTo>
                <a:lnTo>
                  <a:pt x="75222" y="641350"/>
                </a:lnTo>
                <a:lnTo>
                  <a:pt x="79502" y="645160"/>
                </a:lnTo>
                <a:lnTo>
                  <a:pt x="76873" y="641350"/>
                </a:lnTo>
                <a:lnTo>
                  <a:pt x="73380" y="636270"/>
                </a:lnTo>
                <a:lnTo>
                  <a:pt x="77698" y="638810"/>
                </a:lnTo>
                <a:lnTo>
                  <a:pt x="75628" y="636270"/>
                </a:lnTo>
                <a:lnTo>
                  <a:pt x="71475" y="631190"/>
                </a:lnTo>
                <a:lnTo>
                  <a:pt x="75412" y="631190"/>
                </a:lnTo>
                <a:lnTo>
                  <a:pt x="75615" y="629920"/>
                </a:lnTo>
                <a:lnTo>
                  <a:pt x="74422" y="628650"/>
                </a:lnTo>
                <a:lnTo>
                  <a:pt x="70840" y="624840"/>
                </a:lnTo>
                <a:lnTo>
                  <a:pt x="74371" y="623570"/>
                </a:lnTo>
                <a:lnTo>
                  <a:pt x="78867" y="617220"/>
                </a:lnTo>
                <a:lnTo>
                  <a:pt x="81229" y="607060"/>
                </a:lnTo>
                <a:lnTo>
                  <a:pt x="81508" y="605790"/>
                </a:lnTo>
                <a:lnTo>
                  <a:pt x="83756" y="595630"/>
                </a:lnTo>
                <a:lnTo>
                  <a:pt x="85610" y="591820"/>
                </a:lnTo>
                <a:lnTo>
                  <a:pt x="88709" y="585470"/>
                </a:lnTo>
                <a:lnTo>
                  <a:pt x="84404" y="584200"/>
                </a:lnTo>
                <a:lnTo>
                  <a:pt x="86156" y="581660"/>
                </a:lnTo>
                <a:lnTo>
                  <a:pt x="88506" y="579120"/>
                </a:lnTo>
                <a:lnTo>
                  <a:pt x="85991" y="577850"/>
                </a:lnTo>
                <a:lnTo>
                  <a:pt x="88887" y="576580"/>
                </a:lnTo>
                <a:lnTo>
                  <a:pt x="90792" y="575310"/>
                </a:lnTo>
                <a:lnTo>
                  <a:pt x="92824" y="577850"/>
                </a:lnTo>
                <a:lnTo>
                  <a:pt x="92303" y="575310"/>
                </a:lnTo>
                <a:lnTo>
                  <a:pt x="91236" y="570230"/>
                </a:lnTo>
                <a:lnTo>
                  <a:pt x="98983" y="568960"/>
                </a:lnTo>
                <a:lnTo>
                  <a:pt x="92125" y="562610"/>
                </a:lnTo>
                <a:lnTo>
                  <a:pt x="95046" y="562610"/>
                </a:lnTo>
                <a:lnTo>
                  <a:pt x="95935" y="565150"/>
                </a:lnTo>
                <a:lnTo>
                  <a:pt x="97701" y="563880"/>
                </a:lnTo>
                <a:lnTo>
                  <a:pt x="96685" y="562610"/>
                </a:lnTo>
                <a:lnTo>
                  <a:pt x="95669" y="561340"/>
                </a:lnTo>
                <a:lnTo>
                  <a:pt x="99212" y="560070"/>
                </a:lnTo>
                <a:lnTo>
                  <a:pt x="99606" y="562610"/>
                </a:lnTo>
                <a:lnTo>
                  <a:pt x="100622" y="563880"/>
                </a:lnTo>
                <a:lnTo>
                  <a:pt x="100990" y="560070"/>
                </a:lnTo>
                <a:lnTo>
                  <a:pt x="101358" y="556260"/>
                </a:lnTo>
                <a:lnTo>
                  <a:pt x="92938" y="554990"/>
                </a:lnTo>
                <a:lnTo>
                  <a:pt x="88963" y="553720"/>
                </a:lnTo>
                <a:lnTo>
                  <a:pt x="85001" y="552450"/>
                </a:lnTo>
                <a:lnTo>
                  <a:pt x="87223" y="551180"/>
                </a:lnTo>
                <a:lnTo>
                  <a:pt x="89433" y="549910"/>
                </a:lnTo>
                <a:lnTo>
                  <a:pt x="89230" y="547370"/>
                </a:lnTo>
                <a:lnTo>
                  <a:pt x="84455" y="544830"/>
                </a:lnTo>
                <a:lnTo>
                  <a:pt x="87299" y="543560"/>
                </a:lnTo>
                <a:lnTo>
                  <a:pt x="90424" y="542290"/>
                </a:lnTo>
                <a:lnTo>
                  <a:pt x="90563" y="546100"/>
                </a:lnTo>
                <a:lnTo>
                  <a:pt x="91363" y="543560"/>
                </a:lnTo>
                <a:lnTo>
                  <a:pt x="92024" y="542290"/>
                </a:lnTo>
                <a:lnTo>
                  <a:pt x="96583" y="533400"/>
                </a:lnTo>
                <a:lnTo>
                  <a:pt x="97231" y="532130"/>
                </a:lnTo>
                <a:lnTo>
                  <a:pt x="90868" y="530860"/>
                </a:lnTo>
                <a:lnTo>
                  <a:pt x="92646" y="530860"/>
                </a:lnTo>
                <a:lnTo>
                  <a:pt x="92024" y="527050"/>
                </a:lnTo>
                <a:lnTo>
                  <a:pt x="91414" y="527050"/>
                </a:lnTo>
                <a:lnTo>
                  <a:pt x="91719" y="525780"/>
                </a:lnTo>
                <a:lnTo>
                  <a:pt x="92938" y="520700"/>
                </a:lnTo>
                <a:lnTo>
                  <a:pt x="93611" y="520700"/>
                </a:lnTo>
                <a:lnTo>
                  <a:pt x="93751" y="519430"/>
                </a:lnTo>
                <a:lnTo>
                  <a:pt x="94018" y="516890"/>
                </a:lnTo>
                <a:lnTo>
                  <a:pt x="94157" y="515620"/>
                </a:lnTo>
                <a:lnTo>
                  <a:pt x="92798" y="516890"/>
                </a:lnTo>
                <a:lnTo>
                  <a:pt x="85521" y="513080"/>
                </a:lnTo>
                <a:lnTo>
                  <a:pt x="92024" y="511810"/>
                </a:lnTo>
                <a:lnTo>
                  <a:pt x="92075" y="506730"/>
                </a:lnTo>
                <a:lnTo>
                  <a:pt x="92849" y="508000"/>
                </a:lnTo>
                <a:lnTo>
                  <a:pt x="93649" y="506730"/>
                </a:lnTo>
                <a:lnTo>
                  <a:pt x="96012" y="502920"/>
                </a:lnTo>
                <a:lnTo>
                  <a:pt x="96126" y="499110"/>
                </a:lnTo>
                <a:lnTo>
                  <a:pt x="97028" y="497840"/>
                </a:lnTo>
                <a:lnTo>
                  <a:pt x="99707" y="494030"/>
                </a:lnTo>
                <a:lnTo>
                  <a:pt x="94805" y="494030"/>
                </a:lnTo>
                <a:lnTo>
                  <a:pt x="91782" y="491490"/>
                </a:lnTo>
                <a:lnTo>
                  <a:pt x="94729" y="487680"/>
                </a:lnTo>
                <a:lnTo>
                  <a:pt x="99060" y="483870"/>
                </a:lnTo>
                <a:lnTo>
                  <a:pt x="99847" y="481330"/>
                </a:lnTo>
                <a:lnTo>
                  <a:pt x="100228" y="480060"/>
                </a:lnTo>
                <a:lnTo>
                  <a:pt x="97002" y="481330"/>
                </a:lnTo>
                <a:lnTo>
                  <a:pt x="94259" y="477520"/>
                </a:lnTo>
                <a:lnTo>
                  <a:pt x="113118" y="476250"/>
                </a:lnTo>
                <a:lnTo>
                  <a:pt x="115176" y="472440"/>
                </a:lnTo>
                <a:lnTo>
                  <a:pt x="116217" y="472440"/>
                </a:lnTo>
                <a:lnTo>
                  <a:pt x="116319" y="474980"/>
                </a:lnTo>
                <a:lnTo>
                  <a:pt x="116738" y="474980"/>
                </a:lnTo>
                <a:lnTo>
                  <a:pt x="119214" y="472440"/>
                </a:lnTo>
                <a:lnTo>
                  <a:pt x="116801" y="471170"/>
                </a:lnTo>
                <a:lnTo>
                  <a:pt x="112877" y="469900"/>
                </a:lnTo>
                <a:lnTo>
                  <a:pt x="110845" y="466090"/>
                </a:lnTo>
                <a:lnTo>
                  <a:pt x="114477" y="466090"/>
                </a:lnTo>
                <a:lnTo>
                  <a:pt x="119037" y="469900"/>
                </a:lnTo>
                <a:lnTo>
                  <a:pt x="120675" y="466090"/>
                </a:lnTo>
                <a:lnTo>
                  <a:pt x="120929" y="463550"/>
                </a:lnTo>
                <a:lnTo>
                  <a:pt x="119900" y="461010"/>
                </a:lnTo>
                <a:lnTo>
                  <a:pt x="118884" y="458470"/>
                </a:lnTo>
                <a:lnTo>
                  <a:pt x="118427" y="455930"/>
                </a:lnTo>
                <a:lnTo>
                  <a:pt x="117741" y="452120"/>
                </a:lnTo>
                <a:lnTo>
                  <a:pt x="119684" y="449580"/>
                </a:lnTo>
                <a:lnTo>
                  <a:pt x="120650" y="448310"/>
                </a:lnTo>
                <a:lnTo>
                  <a:pt x="114833" y="448310"/>
                </a:lnTo>
                <a:lnTo>
                  <a:pt x="113639" y="445770"/>
                </a:lnTo>
                <a:lnTo>
                  <a:pt x="113766" y="443230"/>
                </a:lnTo>
                <a:lnTo>
                  <a:pt x="113830" y="441960"/>
                </a:lnTo>
                <a:lnTo>
                  <a:pt x="113893" y="440690"/>
                </a:lnTo>
                <a:lnTo>
                  <a:pt x="126542" y="436880"/>
                </a:lnTo>
                <a:lnTo>
                  <a:pt x="119481" y="430530"/>
                </a:lnTo>
                <a:lnTo>
                  <a:pt x="121716" y="430530"/>
                </a:lnTo>
                <a:lnTo>
                  <a:pt x="120523" y="426720"/>
                </a:lnTo>
                <a:lnTo>
                  <a:pt x="120802" y="422910"/>
                </a:lnTo>
                <a:lnTo>
                  <a:pt x="121094" y="419100"/>
                </a:lnTo>
                <a:lnTo>
                  <a:pt x="118579" y="416560"/>
                </a:lnTo>
                <a:lnTo>
                  <a:pt x="117309" y="415290"/>
                </a:lnTo>
                <a:lnTo>
                  <a:pt x="124485" y="412750"/>
                </a:lnTo>
                <a:lnTo>
                  <a:pt x="124510" y="402590"/>
                </a:lnTo>
                <a:lnTo>
                  <a:pt x="124447" y="401320"/>
                </a:lnTo>
                <a:lnTo>
                  <a:pt x="124345" y="398780"/>
                </a:lnTo>
                <a:lnTo>
                  <a:pt x="130276" y="397510"/>
                </a:lnTo>
                <a:lnTo>
                  <a:pt x="132384" y="387350"/>
                </a:lnTo>
                <a:lnTo>
                  <a:pt x="133845" y="387350"/>
                </a:lnTo>
                <a:lnTo>
                  <a:pt x="136766" y="381000"/>
                </a:lnTo>
                <a:lnTo>
                  <a:pt x="132118" y="375920"/>
                </a:lnTo>
                <a:lnTo>
                  <a:pt x="130949" y="374650"/>
                </a:lnTo>
                <a:lnTo>
                  <a:pt x="132410" y="373380"/>
                </a:lnTo>
                <a:lnTo>
                  <a:pt x="133477" y="374650"/>
                </a:lnTo>
                <a:lnTo>
                  <a:pt x="134213" y="375920"/>
                </a:lnTo>
                <a:lnTo>
                  <a:pt x="135877" y="373380"/>
                </a:lnTo>
                <a:lnTo>
                  <a:pt x="140055" y="367030"/>
                </a:lnTo>
                <a:lnTo>
                  <a:pt x="139687" y="365760"/>
                </a:lnTo>
                <a:lnTo>
                  <a:pt x="134607" y="355600"/>
                </a:lnTo>
                <a:lnTo>
                  <a:pt x="139712" y="355600"/>
                </a:lnTo>
                <a:lnTo>
                  <a:pt x="140589" y="353060"/>
                </a:lnTo>
                <a:lnTo>
                  <a:pt x="144424" y="347980"/>
                </a:lnTo>
                <a:lnTo>
                  <a:pt x="148145" y="341630"/>
                </a:lnTo>
                <a:lnTo>
                  <a:pt x="148653" y="334010"/>
                </a:lnTo>
                <a:lnTo>
                  <a:pt x="149174" y="334010"/>
                </a:lnTo>
                <a:lnTo>
                  <a:pt x="150037" y="335280"/>
                </a:lnTo>
                <a:lnTo>
                  <a:pt x="150507" y="335280"/>
                </a:lnTo>
                <a:lnTo>
                  <a:pt x="150837" y="334010"/>
                </a:lnTo>
                <a:lnTo>
                  <a:pt x="152476" y="327660"/>
                </a:lnTo>
                <a:lnTo>
                  <a:pt x="155270" y="323850"/>
                </a:lnTo>
                <a:lnTo>
                  <a:pt x="158051" y="320040"/>
                </a:lnTo>
                <a:lnTo>
                  <a:pt x="158546" y="318770"/>
                </a:lnTo>
                <a:lnTo>
                  <a:pt x="160020" y="314960"/>
                </a:lnTo>
                <a:lnTo>
                  <a:pt x="160997" y="312420"/>
                </a:lnTo>
                <a:lnTo>
                  <a:pt x="155130" y="306070"/>
                </a:lnTo>
                <a:lnTo>
                  <a:pt x="154813" y="304800"/>
                </a:lnTo>
                <a:lnTo>
                  <a:pt x="154495" y="303530"/>
                </a:lnTo>
                <a:lnTo>
                  <a:pt x="153860" y="300990"/>
                </a:lnTo>
                <a:lnTo>
                  <a:pt x="152908" y="297180"/>
                </a:lnTo>
                <a:lnTo>
                  <a:pt x="149974" y="300990"/>
                </a:lnTo>
                <a:lnTo>
                  <a:pt x="147231" y="298450"/>
                </a:lnTo>
                <a:lnTo>
                  <a:pt x="144500" y="297180"/>
                </a:lnTo>
                <a:lnTo>
                  <a:pt x="141592" y="295910"/>
                </a:lnTo>
                <a:lnTo>
                  <a:pt x="141643" y="292100"/>
                </a:lnTo>
                <a:lnTo>
                  <a:pt x="149694" y="289560"/>
                </a:lnTo>
                <a:lnTo>
                  <a:pt x="149288" y="293370"/>
                </a:lnTo>
                <a:lnTo>
                  <a:pt x="148183" y="294640"/>
                </a:lnTo>
                <a:lnTo>
                  <a:pt x="152996" y="294640"/>
                </a:lnTo>
                <a:lnTo>
                  <a:pt x="155549" y="290830"/>
                </a:lnTo>
                <a:lnTo>
                  <a:pt x="156248" y="289560"/>
                </a:lnTo>
                <a:lnTo>
                  <a:pt x="157632" y="287020"/>
                </a:lnTo>
                <a:lnTo>
                  <a:pt x="161023" y="285750"/>
                </a:lnTo>
                <a:lnTo>
                  <a:pt x="176758" y="248920"/>
                </a:lnTo>
                <a:lnTo>
                  <a:pt x="179603" y="241300"/>
                </a:lnTo>
                <a:lnTo>
                  <a:pt x="181013" y="237490"/>
                </a:lnTo>
                <a:lnTo>
                  <a:pt x="181483" y="236220"/>
                </a:lnTo>
                <a:lnTo>
                  <a:pt x="173748" y="236220"/>
                </a:lnTo>
                <a:lnTo>
                  <a:pt x="174815" y="233680"/>
                </a:lnTo>
                <a:lnTo>
                  <a:pt x="175882" y="231140"/>
                </a:lnTo>
                <a:lnTo>
                  <a:pt x="177990" y="229870"/>
                </a:lnTo>
                <a:lnTo>
                  <a:pt x="182092" y="229870"/>
                </a:lnTo>
                <a:lnTo>
                  <a:pt x="180581" y="233680"/>
                </a:lnTo>
                <a:lnTo>
                  <a:pt x="185293" y="233680"/>
                </a:lnTo>
                <a:lnTo>
                  <a:pt x="182245" y="229870"/>
                </a:lnTo>
                <a:lnTo>
                  <a:pt x="181229" y="228600"/>
                </a:lnTo>
                <a:lnTo>
                  <a:pt x="179197" y="226060"/>
                </a:lnTo>
                <a:lnTo>
                  <a:pt x="177660" y="226060"/>
                </a:lnTo>
                <a:lnTo>
                  <a:pt x="180924" y="221284"/>
                </a:lnTo>
                <a:lnTo>
                  <a:pt x="180187" y="220980"/>
                </a:lnTo>
                <a:lnTo>
                  <a:pt x="181952" y="215900"/>
                </a:lnTo>
                <a:lnTo>
                  <a:pt x="184162" y="213487"/>
                </a:lnTo>
                <a:lnTo>
                  <a:pt x="183730" y="210820"/>
                </a:lnTo>
                <a:lnTo>
                  <a:pt x="184746" y="212090"/>
                </a:lnTo>
                <a:lnTo>
                  <a:pt x="185915" y="213360"/>
                </a:lnTo>
                <a:lnTo>
                  <a:pt x="185026" y="214096"/>
                </a:lnTo>
                <a:lnTo>
                  <a:pt x="186855" y="215900"/>
                </a:lnTo>
                <a:lnTo>
                  <a:pt x="187490" y="214630"/>
                </a:lnTo>
                <a:lnTo>
                  <a:pt x="188341" y="214630"/>
                </a:lnTo>
                <a:lnTo>
                  <a:pt x="188239" y="213360"/>
                </a:lnTo>
                <a:lnTo>
                  <a:pt x="189141" y="210820"/>
                </a:lnTo>
                <a:lnTo>
                  <a:pt x="190474" y="207010"/>
                </a:lnTo>
                <a:lnTo>
                  <a:pt x="190931" y="205740"/>
                </a:lnTo>
                <a:lnTo>
                  <a:pt x="184404" y="207010"/>
                </a:lnTo>
                <a:lnTo>
                  <a:pt x="182537" y="203200"/>
                </a:lnTo>
                <a:lnTo>
                  <a:pt x="184594" y="201930"/>
                </a:lnTo>
                <a:lnTo>
                  <a:pt x="186651" y="200660"/>
                </a:lnTo>
                <a:lnTo>
                  <a:pt x="179273" y="201930"/>
                </a:lnTo>
                <a:lnTo>
                  <a:pt x="185877" y="196850"/>
                </a:lnTo>
                <a:lnTo>
                  <a:pt x="189547" y="187960"/>
                </a:lnTo>
                <a:lnTo>
                  <a:pt x="190677" y="182880"/>
                </a:lnTo>
                <a:lnTo>
                  <a:pt x="191808" y="177800"/>
                </a:lnTo>
                <a:lnTo>
                  <a:pt x="193001" y="175260"/>
                </a:lnTo>
                <a:lnTo>
                  <a:pt x="193586" y="173990"/>
                </a:lnTo>
                <a:lnTo>
                  <a:pt x="194183" y="172720"/>
                </a:lnTo>
                <a:lnTo>
                  <a:pt x="191236" y="167640"/>
                </a:lnTo>
                <a:lnTo>
                  <a:pt x="192544" y="163830"/>
                </a:lnTo>
                <a:lnTo>
                  <a:pt x="194030" y="158750"/>
                </a:lnTo>
                <a:lnTo>
                  <a:pt x="194398" y="157480"/>
                </a:lnTo>
                <a:lnTo>
                  <a:pt x="192862" y="158750"/>
                </a:lnTo>
                <a:lnTo>
                  <a:pt x="186207" y="157480"/>
                </a:lnTo>
                <a:lnTo>
                  <a:pt x="188188" y="153670"/>
                </a:lnTo>
                <a:lnTo>
                  <a:pt x="195021" y="154940"/>
                </a:lnTo>
                <a:lnTo>
                  <a:pt x="198310" y="151130"/>
                </a:lnTo>
                <a:lnTo>
                  <a:pt x="201155" y="147320"/>
                </a:lnTo>
                <a:lnTo>
                  <a:pt x="206679" y="144780"/>
                </a:lnTo>
                <a:lnTo>
                  <a:pt x="203758" y="143510"/>
                </a:lnTo>
                <a:lnTo>
                  <a:pt x="203581" y="138430"/>
                </a:lnTo>
                <a:lnTo>
                  <a:pt x="203073" y="135890"/>
                </a:lnTo>
                <a:lnTo>
                  <a:pt x="202819" y="134620"/>
                </a:lnTo>
                <a:lnTo>
                  <a:pt x="198120" y="133350"/>
                </a:lnTo>
                <a:lnTo>
                  <a:pt x="200190" y="129540"/>
                </a:lnTo>
                <a:lnTo>
                  <a:pt x="203212" y="134620"/>
                </a:lnTo>
                <a:lnTo>
                  <a:pt x="207048" y="132080"/>
                </a:lnTo>
                <a:lnTo>
                  <a:pt x="207035" y="129540"/>
                </a:lnTo>
                <a:lnTo>
                  <a:pt x="207035" y="124460"/>
                </a:lnTo>
                <a:lnTo>
                  <a:pt x="210070" y="116840"/>
                </a:lnTo>
                <a:lnTo>
                  <a:pt x="213817" y="107950"/>
                </a:lnTo>
                <a:lnTo>
                  <a:pt x="215658" y="100330"/>
                </a:lnTo>
                <a:lnTo>
                  <a:pt x="215963" y="99060"/>
                </a:lnTo>
                <a:lnTo>
                  <a:pt x="214236" y="99060"/>
                </a:lnTo>
                <a:lnTo>
                  <a:pt x="211162" y="100330"/>
                </a:lnTo>
                <a:lnTo>
                  <a:pt x="209029" y="96520"/>
                </a:lnTo>
                <a:lnTo>
                  <a:pt x="219062" y="92710"/>
                </a:lnTo>
                <a:lnTo>
                  <a:pt x="218643" y="90170"/>
                </a:lnTo>
                <a:lnTo>
                  <a:pt x="209283" y="87630"/>
                </a:lnTo>
                <a:lnTo>
                  <a:pt x="216217" y="85090"/>
                </a:lnTo>
                <a:lnTo>
                  <a:pt x="212204" y="85090"/>
                </a:lnTo>
                <a:lnTo>
                  <a:pt x="211950" y="83820"/>
                </a:lnTo>
                <a:lnTo>
                  <a:pt x="212763" y="82550"/>
                </a:lnTo>
                <a:lnTo>
                  <a:pt x="215201" y="78740"/>
                </a:lnTo>
                <a:lnTo>
                  <a:pt x="217055" y="72390"/>
                </a:lnTo>
                <a:lnTo>
                  <a:pt x="218071" y="66040"/>
                </a:lnTo>
                <a:lnTo>
                  <a:pt x="218986" y="60960"/>
                </a:lnTo>
                <a:lnTo>
                  <a:pt x="225679" y="21590"/>
                </a:lnTo>
                <a:lnTo>
                  <a:pt x="229476" y="15240"/>
                </a:lnTo>
                <a:lnTo>
                  <a:pt x="231952" y="114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29" name="Google Shape;2929;p240"/>
          <p:cNvSpPr/>
          <p:nvPr/>
        </p:nvSpPr>
        <p:spPr>
          <a:xfrm>
            <a:off x="530829" y="2606499"/>
            <a:ext cx="49518" cy="78720"/>
          </a:xfrm>
          <a:custGeom>
            <a:rect b="b" l="l" r="r" t="t"/>
            <a:pathLst>
              <a:path extrusionOk="0" h="118110" w="74294">
                <a:moveTo>
                  <a:pt x="2654" y="12128"/>
                </a:moveTo>
                <a:lnTo>
                  <a:pt x="673" y="11252"/>
                </a:lnTo>
                <a:lnTo>
                  <a:pt x="0" y="12700"/>
                </a:lnTo>
                <a:lnTo>
                  <a:pt x="2654" y="12128"/>
                </a:lnTo>
                <a:close/>
              </a:path>
              <a:path extrusionOk="0" h="118110" w="74294">
                <a:moveTo>
                  <a:pt x="3784" y="11899"/>
                </a:moveTo>
                <a:lnTo>
                  <a:pt x="2654" y="12128"/>
                </a:lnTo>
                <a:lnTo>
                  <a:pt x="2857" y="12230"/>
                </a:lnTo>
                <a:lnTo>
                  <a:pt x="3784" y="11899"/>
                </a:lnTo>
                <a:close/>
              </a:path>
              <a:path extrusionOk="0" h="118110" w="74294">
                <a:moveTo>
                  <a:pt x="3962" y="11861"/>
                </a:moveTo>
                <a:lnTo>
                  <a:pt x="3784" y="11899"/>
                </a:lnTo>
                <a:lnTo>
                  <a:pt x="3962" y="11861"/>
                </a:lnTo>
                <a:close/>
              </a:path>
              <a:path extrusionOk="0" h="118110" w="74294">
                <a:moveTo>
                  <a:pt x="12052" y="12230"/>
                </a:moveTo>
                <a:lnTo>
                  <a:pt x="11366" y="12255"/>
                </a:lnTo>
                <a:lnTo>
                  <a:pt x="11569" y="12585"/>
                </a:lnTo>
                <a:lnTo>
                  <a:pt x="12052" y="12230"/>
                </a:lnTo>
                <a:close/>
              </a:path>
              <a:path extrusionOk="0" h="118110" w="74294">
                <a:moveTo>
                  <a:pt x="15875" y="9271"/>
                </a:moveTo>
                <a:lnTo>
                  <a:pt x="12052" y="12230"/>
                </a:lnTo>
                <a:lnTo>
                  <a:pt x="14465" y="12115"/>
                </a:lnTo>
                <a:lnTo>
                  <a:pt x="15875" y="9271"/>
                </a:lnTo>
                <a:close/>
              </a:path>
              <a:path extrusionOk="0" h="118110" w="74294">
                <a:moveTo>
                  <a:pt x="16941" y="17500"/>
                </a:moveTo>
                <a:lnTo>
                  <a:pt x="14185" y="16306"/>
                </a:lnTo>
                <a:lnTo>
                  <a:pt x="10820" y="12280"/>
                </a:lnTo>
                <a:lnTo>
                  <a:pt x="11366" y="12255"/>
                </a:lnTo>
                <a:lnTo>
                  <a:pt x="7112" y="5448"/>
                </a:lnTo>
                <a:lnTo>
                  <a:pt x="279" y="8458"/>
                </a:lnTo>
                <a:lnTo>
                  <a:pt x="3962" y="11836"/>
                </a:lnTo>
                <a:lnTo>
                  <a:pt x="8674" y="14820"/>
                </a:lnTo>
                <a:lnTo>
                  <a:pt x="5549" y="19507"/>
                </a:lnTo>
                <a:lnTo>
                  <a:pt x="9817" y="19939"/>
                </a:lnTo>
                <a:lnTo>
                  <a:pt x="15824" y="18059"/>
                </a:lnTo>
                <a:lnTo>
                  <a:pt x="16941" y="17500"/>
                </a:lnTo>
                <a:close/>
              </a:path>
              <a:path extrusionOk="0" h="118110" w="74294">
                <a:moveTo>
                  <a:pt x="18770" y="16560"/>
                </a:moveTo>
                <a:lnTo>
                  <a:pt x="16941" y="17500"/>
                </a:lnTo>
                <a:lnTo>
                  <a:pt x="18567" y="18199"/>
                </a:lnTo>
                <a:lnTo>
                  <a:pt x="18770" y="16560"/>
                </a:lnTo>
                <a:close/>
              </a:path>
              <a:path extrusionOk="0" h="118110" w="74294">
                <a:moveTo>
                  <a:pt x="23495" y="65074"/>
                </a:moveTo>
                <a:lnTo>
                  <a:pt x="22834" y="64820"/>
                </a:lnTo>
                <a:lnTo>
                  <a:pt x="22415" y="64782"/>
                </a:lnTo>
                <a:lnTo>
                  <a:pt x="22631" y="65620"/>
                </a:lnTo>
                <a:lnTo>
                  <a:pt x="22910" y="65290"/>
                </a:lnTo>
                <a:lnTo>
                  <a:pt x="23202" y="65201"/>
                </a:lnTo>
                <a:lnTo>
                  <a:pt x="23495" y="65074"/>
                </a:lnTo>
                <a:close/>
              </a:path>
              <a:path extrusionOk="0" h="118110" w="74294">
                <a:moveTo>
                  <a:pt x="26797" y="43611"/>
                </a:moveTo>
                <a:lnTo>
                  <a:pt x="22910" y="38722"/>
                </a:lnTo>
                <a:lnTo>
                  <a:pt x="20231" y="42773"/>
                </a:lnTo>
                <a:lnTo>
                  <a:pt x="22364" y="41910"/>
                </a:lnTo>
                <a:lnTo>
                  <a:pt x="22555" y="45364"/>
                </a:lnTo>
                <a:lnTo>
                  <a:pt x="25006" y="43764"/>
                </a:lnTo>
                <a:lnTo>
                  <a:pt x="26797" y="43611"/>
                </a:lnTo>
                <a:close/>
              </a:path>
              <a:path extrusionOk="0" h="118110" w="74294">
                <a:moveTo>
                  <a:pt x="27876" y="10972"/>
                </a:moveTo>
                <a:lnTo>
                  <a:pt x="26149" y="11366"/>
                </a:lnTo>
                <a:lnTo>
                  <a:pt x="24561" y="11836"/>
                </a:lnTo>
                <a:lnTo>
                  <a:pt x="21272" y="9029"/>
                </a:lnTo>
                <a:lnTo>
                  <a:pt x="19469" y="10858"/>
                </a:lnTo>
                <a:lnTo>
                  <a:pt x="18770" y="16560"/>
                </a:lnTo>
                <a:lnTo>
                  <a:pt x="22288" y="14770"/>
                </a:lnTo>
                <a:lnTo>
                  <a:pt x="26606" y="11836"/>
                </a:lnTo>
                <a:lnTo>
                  <a:pt x="27876" y="10972"/>
                </a:lnTo>
                <a:close/>
              </a:path>
              <a:path extrusionOk="0" h="118110" w="74294">
                <a:moveTo>
                  <a:pt x="28600" y="10807"/>
                </a:moveTo>
                <a:lnTo>
                  <a:pt x="28549" y="10439"/>
                </a:lnTo>
                <a:lnTo>
                  <a:pt x="28346" y="10604"/>
                </a:lnTo>
                <a:lnTo>
                  <a:pt x="28079" y="10782"/>
                </a:lnTo>
                <a:lnTo>
                  <a:pt x="27876" y="10972"/>
                </a:lnTo>
                <a:lnTo>
                  <a:pt x="28600" y="10807"/>
                </a:lnTo>
                <a:close/>
              </a:path>
              <a:path extrusionOk="0" h="118110" w="74294">
                <a:moveTo>
                  <a:pt x="31242" y="56146"/>
                </a:moveTo>
                <a:lnTo>
                  <a:pt x="29514" y="57200"/>
                </a:lnTo>
                <a:lnTo>
                  <a:pt x="27089" y="58851"/>
                </a:lnTo>
                <a:lnTo>
                  <a:pt x="24091" y="61963"/>
                </a:lnTo>
                <a:lnTo>
                  <a:pt x="24866" y="62255"/>
                </a:lnTo>
                <a:lnTo>
                  <a:pt x="26670" y="62039"/>
                </a:lnTo>
                <a:lnTo>
                  <a:pt x="26797" y="63741"/>
                </a:lnTo>
                <a:lnTo>
                  <a:pt x="26073" y="65570"/>
                </a:lnTo>
                <a:lnTo>
                  <a:pt x="24841" y="64503"/>
                </a:lnTo>
                <a:lnTo>
                  <a:pt x="23495" y="65074"/>
                </a:lnTo>
                <a:lnTo>
                  <a:pt x="24955" y="65595"/>
                </a:lnTo>
                <a:lnTo>
                  <a:pt x="27686" y="67246"/>
                </a:lnTo>
                <a:lnTo>
                  <a:pt x="28105" y="65570"/>
                </a:lnTo>
                <a:lnTo>
                  <a:pt x="28600" y="63563"/>
                </a:lnTo>
                <a:lnTo>
                  <a:pt x="27851" y="63296"/>
                </a:lnTo>
                <a:lnTo>
                  <a:pt x="28016" y="62039"/>
                </a:lnTo>
                <a:lnTo>
                  <a:pt x="28282" y="60109"/>
                </a:lnTo>
                <a:lnTo>
                  <a:pt x="31242" y="56146"/>
                </a:lnTo>
                <a:close/>
              </a:path>
              <a:path extrusionOk="0" h="118110" w="74294">
                <a:moveTo>
                  <a:pt x="31813" y="1257"/>
                </a:moveTo>
                <a:lnTo>
                  <a:pt x="28917" y="0"/>
                </a:lnTo>
                <a:lnTo>
                  <a:pt x="27851" y="2095"/>
                </a:lnTo>
                <a:lnTo>
                  <a:pt x="31813" y="1257"/>
                </a:lnTo>
                <a:close/>
              </a:path>
              <a:path extrusionOk="0" h="118110" w="74294">
                <a:moveTo>
                  <a:pt x="32981" y="55079"/>
                </a:moveTo>
                <a:lnTo>
                  <a:pt x="32219" y="54813"/>
                </a:lnTo>
                <a:lnTo>
                  <a:pt x="31242" y="56146"/>
                </a:lnTo>
                <a:lnTo>
                  <a:pt x="32981" y="55079"/>
                </a:lnTo>
                <a:close/>
              </a:path>
              <a:path extrusionOk="0" h="118110" w="74294">
                <a:moveTo>
                  <a:pt x="34124" y="12433"/>
                </a:moveTo>
                <a:lnTo>
                  <a:pt x="31546" y="10655"/>
                </a:lnTo>
                <a:lnTo>
                  <a:pt x="29959" y="10604"/>
                </a:lnTo>
                <a:lnTo>
                  <a:pt x="28600" y="10807"/>
                </a:lnTo>
                <a:lnTo>
                  <a:pt x="30137" y="17907"/>
                </a:lnTo>
                <a:lnTo>
                  <a:pt x="29413" y="17614"/>
                </a:lnTo>
                <a:lnTo>
                  <a:pt x="30302" y="18872"/>
                </a:lnTo>
                <a:lnTo>
                  <a:pt x="30505" y="17068"/>
                </a:lnTo>
                <a:lnTo>
                  <a:pt x="31699" y="15443"/>
                </a:lnTo>
                <a:lnTo>
                  <a:pt x="34124" y="12433"/>
                </a:lnTo>
                <a:close/>
              </a:path>
              <a:path extrusionOk="0" h="118110" w="74294">
                <a:moveTo>
                  <a:pt x="34861" y="24549"/>
                </a:moveTo>
                <a:lnTo>
                  <a:pt x="34645" y="24790"/>
                </a:lnTo>
                <a:lnTo>
                  <a:pt x="34175" y="25285"/>
                </a:lnTo>
                <a:lnTo>
                  <a:pt x="33870" y="25476"/>
                </a:lnTo>
                <a:lnTo>
                  <a:pt x="34023" y="25158"/>
                </a:lnTo>
                <a:lnTo>
                  <a:pt x="33947" y="24942"/>
                </a:lnTo>
                <a:lnTo>
                  <a:pt x="33350" y="25082"/>
                </a:lnTo>
                <a:lnTo>
                  <a:pt x="32283" y="25158"/>
                </a:lnTo>
                <a:lnTo>
                  <a:pt x="32562" y="22961"/>
                </a:lnTo>
                <a:lnTo>
                  <a:pt x="33274" y="24498"/>
                </a:lnTo>
                <a:lnTo>
                  <a:pt x="33947" y="24942"/>
                </a:lnTo>
                <a:lnTo>
                  <a:pt x="34582" y="24853"/>
                </a:lnTo>
                <a:lnTo>
                  <a:pt x="34582" y="24726"/>
                </a:lnTo>
                <a:lnTo>
                  <a:pt x="33299" y="22961"/>
                </a:lnTo>
                <a:lnTo>
                  <a:pt x="30302" y="18872"/>
                </a:lnTo>
                <a:lnTo>
                  <a:pt x="30162" y="20447"/>
                </a:lnTo>
                <a:lnTo>
                  <a:pt x="30822" y="22174"/>
                </a:lnTo>
                <a:lnTo>
                  <a:pt x="32258" y="25158"/>
                </a:lnTo>
                <a:lnTo>
                  <a:pt x="27711" y="25387"/>
                </a:lnTo>
                <a:lnTo>
                  <a:pt x="25755" y="23431"/>
                </a:lnTo>
                <a:lnTo>
                  <a:pt x="24866" y="22542"/>
                </a:lnTo>
                <a:lnTo>
                  <a:pt x="20955" y="26022"/>
                </a:lnTo>
                <a:lnTo>
                  <a:pt x="22529" y="30099"/>
                </a:lnTo>
                <a:lnTo>
                  <a:pt x="25361" y="27851"/>
                </a:lnTo>
                <a:lnTo>
                  <a:pt x="27978" y="29743"/>
                </a:lnTo>
                <a:lnTo>
                  <a:pt x="27038" y="27851"/>
                </a:lnTo>
                <a:lnTo>
                  <a:pt x="24815" y="23431"/>
                </a:lnTo>
                <a:lnTo>
                  <a:pt x="30899" y="30886"/>
                </a:lnTo>
                <a:lnTo>
                  <a:pt x="31775" y="25387"/>
                </a:lnTo>
                <a:lnTo>
                  <a:pt x="32905" y="26441"/>
                </a:lnTo>
                <a:lnTo>
                  <a:pt x="33502" y="27533"/>
                </a:lnTo>
                <a:lnTo>
                  <a:pt x="34023" y="28562"/>
                </a:lnTo>
                <a:lnTo>
                  <a:pt x="34150" y="27228"/>
                </a:lnTo>
                <a:lnTo>
                  <a:pt x="34417" y="25895"/>
                </a:lnTo>
                <a:lnTo>
                  <a:pt x="34556" y="25476"/>
                </a:lnTo>
                <a:lnTo>
                  <a:pt x="34861" y="24549"/>
                </a:lnTo>
                <a:close/>
              </a:path>
              <a:path extrusionOk="0" h="118110" w="74294">
                <a:moveTo>
                  <a:pt x="35140" y="8610"/>
                </a:moveTo>
                <a:lnTo>
                  <a:pt x="27901" y="7251"/>
                </a:lnTo>
                <a:lnTo>
                  <a:pt x="30454" y="9194"/>
                </a:lnTo>
                <a:lnTo>
                  <a:pt x="35140" y="8610"/>
                </a:lnTo>
                <a:close/>
              </a:path>
              <a:path extrusionOk="0" h="118110" w="74294">
                <a:moveTo>
                  <a:pt x="36525" y="38138"/>
                </a:moveTo>
                <a:lnTo>
                  <a:pt x="35750" y="37172"/>
                </a:lnTo>
                <a:lnTo>
                  <a:pt x="35090" y="36093"/>
                </a:lnTo>
                <a:lnTo>
                  <a:pt x="34645" y="34874"/>
                </a:lnTo>
                <a:lnTo>
                  <a:pt x="34023" y="34950"/>
                </a:lnTo>
                <a:lnTo>
                  <a:pt x="33629" y="35052"/>
                </a:lnTo>
                <a:lnTo>
                  <a:pt x="33997" y="35445"/>
                </a:lnTo>
                <a:lnTo>
                  <a:pt x="33655" y="37198"/>
                </a:lnTo>
                <a:lnTo>
                  <a:pt x="34963" y="37719"/>
                </a:lnTo>
                <a:lnTo>
                  <a:pt x="36525" y="38138"/>
                </a:lnTo>
                <a:close/>
              </a:path>
              <a:path extrusionOk="0" h="118110" w="74294">
                <a:moveTo>
                  <a:pt x="37185" y="52933"/>
                </a:moveTo>
                <a:lnTo>
                  <a:pt x="37071" y="51574"/>
                </a:lnTo>
                <a:lnTo>
                  <a:pt x="35280" y="51752"/>
                </a:lnTo>
                <a:lnTo>
                  <a:pt x="37185" y="52933"/>
                </a:lnTo>
                <a:close/>
              </a:path>
              <a:path extrusionOk="0" h="118110" w="74294">
                <a:moveTo>
                  <a:pt x="37541" y="21234"/>
                </a:moveTo>
                <a:lnTo>
                  <a:pt x="36372" y="21285"/>
                </a:lnTo>
                <a:lnTo>
                  <a:pt x="35750" y="22326"/>
                </a:lnTo>
                <a:lnTo>
                  <a:pt x="35280" y="23431"/>
                </a:lnTo>
                <a:lnTo>
                  <a:pt x="34861" y="24549"/>
                </a:lnTo>
                <a:lnTo>
                  <a:pt x="35953" y="23406"/>
                </a:lnTo>
                <a:lnTo>
                  <a:pt x="37541" y="21234"/>
                </a:lnTo>
                <a:close/>
              </a:path>
              <a:path extrusionOk="0" h="118110" w="74294">
                <a:moveTo>
                  <a:pt x="38671" y="34785"/>
                </a:moveTo>
                <a:lnTo>
                  <a:pt x="37833" y="32753"/>
                </a:lnTo>
                <a:lnTo>
                  <a:pt x="35534" y="31889"/>
                </a:lnTo>
                <a:lnTo>
                  <a:pt x="34886" y="30314"/>
                </a:lnTo>
                <a:lnTo>
                  <a:pt x="34023" y="28562"/>
                </a:lnTo>
                <a:lnTo>
                  <a:pt x="33820" y="30784"/>
                </a:lnTo>
                <a:lnTo>
                  <a:pt x="34023" y="32956"/>
                </a:lnTo>
                <a:lnTo>
                  <a:pt x="34645" y="34874"/>
                </a:lnTo>
                <a:lnTo>
                  <a:pt x="36055" y="34709"/>
                </a:lnTo>
                <a:lnTo>
                  <a:pt x="38671" y="34785"/>
                </a:lnTo>
                <a:close/>
              </a:path>
              <a:path extrusionOk="0" h="118110" w="74294">
                <a:moveTo>
                  <a:pt x="38760" y="63652"/>
                </a:moveTo>
                <a:lnTo>
                  <a:pt x="34861" y="60706"/>
                </a:lnTo>
                <a:lnTo>
                  <a:pt x="32804" y="65811"/>
                </a:lnTo>
                <a:lnTo>
                  <a:pt x="36106" y="66040"/>
                </a:lnTo>
                <a:lnTo>
                  <a:pt x="37261" y="63169"/>
                </a:lnTo>
                <a:lnTo>
                  <a:pt x="38760" y="63652"/>
                </a:lnTo>
                <a:close/>
              </a:path>
              <a:path extrusionOk="0" h="118110" w="74294">
                <a:moveTo>
                  <a:pt x="39052" y="40335"/>
                </a:moveTo>
                <a:lnTo>
                  <a:pt x="38722" y="40106"/>
                </a:lnTo>
                <a:lnTo>
                  <a:pt x="38430" y="40424"/>
                </a:lnTo>
                <a:lnTo>
                  <a:pt x="38379" y="40627"/>
                </a:lnTo>
                <a:lnTo>
                  <a:pt x="39052" y="40335"/>
                </a:lnTo>
                <a:close/>
              </a:path>
              <a:path extrusionOk="0" h="118110" w="74294">
                <a:moveTo>
                  <a:pt x="39687" y="39243"/>
                </a:moveTo>
                <a:lnTo>
                  <a:pt x="38849" y="38684"/>
                </a:lnTo>
                <a:lnTo>
                  <a:pt x="37617" y="38430"/>
                </a:lnTo>
                <a:lnTo>
                  <a:pt x="36525" y="38138"/>
                </a:lnTo>
                <a:lnTo>
                  <a:pt x="37160" y="38925"/>
                </a:lnTo>
                <a:lnTo>
                  <a:pt x="37858" y="39611"/>
                </a:lnTo>
                <a:lnTo>
                  <a:pt x="38722" y="40106"/>
                </a:lnTo>
                <a:lnTo>
                  <a:pt x="38950" y="39814"/>
                </a:lnTo>
                <a:lnTo>
                  <a:pt x="39344" y="39497"/>
                </a:lnTo>
                <a:lnTo>
                  <a:pt x="39687" y="39243"/>
                </a:lnTo>
                <a:close/>
              </a:path>
              <a:path extrusionOk="0" h="118110" w="74294">
                <a:moveTo>
                  <a:pt x="40678" y="38608"/>
                </a:moveTo>
                <a:lnTo>
                  <a:pt x="40259" y="38823"/>
                </a:lnTo>
                <a:lnTo>
                  <a:pt x="39687" y="39243"/>
                </a:lnTo>
                <a:lnTo>
                  <a:pt x="39890" y="39319"/>
                </a:lnTo>
                <a:lnTo>
                  <a:pt x="40678" y="38608"/>
                </a:lnTo>
                <a:close/>
              </a:path>
              <a:path extrusionOk="0" h="118110" w="74294">
                <a:moveTo>
                  <a:pt x="41300" y="47980"/>
                </a:moveTo>
                <a:lnTo>
                  <a:pt x="40906" y="46596"/>
                </a:lnTo>
                <a:lnTo>
                  <a:pt x="40703" y="45631"/>
                </a:lnTo>
                <a:lnTo>
                  <a:pt x="40601" y="45212"/>
                </a:lnTo>
                <a:lnTo>
                  <a:pt x="41198" y="48056"/>
                </a:lnTo>
                <a:close/>
              </a:path>
              <a:path extrusionOk="0" h="118110" w="74294">
                <a:moveTo>
                  <a:pt x="41351" y="55499"/>
                </a:moveTo>
                <a:lnTo>
                  <a:pt x="37185" y="52933"/>
                </a:lnTo>
                <a:lnTo>
                  <a:pt x="37439" y="56642"/>
                </a:lnTo>
                <a:lnTo>
                  <a:pt x="38506" y="56172"/>
                </a:lnTo>
                <a:lnTo>
                  <a:pt x="39865" y="55003"/>
                </a:lnTo>
                <a:lnTo>
                  <a:pt x="41351" y="55499"/>
                </a:lnTo>
                <a:close/>
              </a:path>
              <a:path extrusionOk="0" h="118110" w="74294">
                <a:moveTo>
                  <a:pt x="41770" y="49555"/>
                </a:moveTo>
                <a:lnTo>
                  <a:pt x="41694" y="49237"/>
                </a:lnTo>
                <a:lnTo>
                  <a:pt x="41325" y="49504"/>
                </a:lnTo>
                <a:lnTo>
                  <a:pt x="41198" y="49631"/>
                </a:lnTo>
                <a:lnTo>
                  <a:pt x="41770" y="49555"/>
                </a:lnTo>
                <a:close/>
              </a:path>
              <a:path extrusionOk="0" h="118110" w="74294">
                <a:moveTo>
                  <a:pt x="43954" y="27482"/>
                </a:moveTo>
                <a:lnTo>
                  <a:pt x="43027" y="26758"/>
                </a:lnTo>
                <a:lnTo>
                  <a:pt x="41770" y="26123"/>
                </a:lnTo>
                <a:lnTo>
                  <a:pt x="39890" y="25679"/>
                </a:lnTo>
                <a:lnTo>
                  <a:pt x="40855" y="26365"/>
                </a:lnTo>
                <a:lnTo>
                  <a:pt x="43954" y="27482"/>
                </a:lnTo>
                <a:close/>
              </a:path>
              <a:path extrusionOk="0" h="118110" w="74294">
                <a:moveTo>
                  <a:pt x="45008" y="45288"/>
                </a:moveTo>
                <a:lnTo>
                  <a:pt x="41300" y="47980"/>
                </a:lnTo>
                <a:lnTo>
                  <a:pt x="41427" y="48348"/>
                </a:lnTo>
                <a:lnTo>
                  <a:pt x="41694" y="49237"/>
                </a:lnTo>
                <a:lnTo>
                  <a:pt x="42468" y="48666"/>
                </a:lnTo>
                <a:lnTo>
                  <a:pt x="44640" y="47383"/>
                </a:lnTo>
                <a:lnTo>
                  <a:pt x="45008" y="45288"/>
                </a:lnTo>
                <a:close/>
              </a:path>
              <a:path extrusionOk="0" h="118110" w="74294">
                <a:moveTo>
                  <a:pt x="45212" y="96697"/>
                </a:moveTo>
                <a:lnTo>
                  <a:pt x="43230" y="97878"/>
                </a:lnTo>
                <a:lnTo>
                  <a:pt x="42392" y="100914"/>
                </a:lnTo>
                <a:lnTo>
                  <a:pt x="43916" y="101193"/>
                </a:lnTo>
                <a:lnTo>
                  <a:pt x="45212" y="96697"/>
                </a:lnTo>
                <a:close/>
              </a:path>
              <a:path extrusionOk="0" h="118110" w="74294">
                <a:moveTo>
                  <a:pt x="45478" y="101485"/>
                </a:moveTo>
                <a:lnTo>
                  <a:pt x="43916" y="101193"/>
                </a:lnTo>
                <a:lnTo>
                  <a:pt x="45478" y="101485"/>
                </a:lnTo>
                <a:close/>
              </a:path>
              <a:path extrusionOk="0" h="118110" w="74294">
                <a:moveTo>
                  <a:pt x="46520" y="57010"/>
                </a:moveTo>
                <a:lnTo>
                  <a:pt x="42862" y="54838"/>
                </a:lnTo>
                <a:lnTo>
                  <a:pt x="43599" y="57721"/>
                </a:lnTo>
                <a:lnTo>
                  <a:pt x="44983" y="57797"/>
                </a:lnTo>
                <a:lnTo>
                  <a:pt x="46520" y="57010"/>
                </a:lnTo>
                <a:close/>
              </a:path>
              <a:path extrusionOk="0" h="118110" w="74294">
                <a:moveTo>
                  <a:pt x="48602" y="76987"/>
                </a:moveTo>
                <a:lnTo>
                  <a:pt x="44716" y="75158"/>
                </a:lnTo>
                <a:lnTo>
                  <a:pt x="40855" y="73240"/>
                </a:lnTo>
                <a:lnTo>
                  <a:pt x="41325" y="74180"/>
                </a:lnTo>
                <a:lnTo>
                  <a:pt x="48602" y="76987"/>
                </a:lnTo>
                <a:close/>
              </a:path>
              <a:path extrusionOk="0" h="118110" w="74294">
                <a:moveTo>
                  <a:pt x="49720" y="54686"/>
                </a:moveTo>
                <a:lnTo>
                  <a:pt x="48310" y="56095"/>
                </a:lnTo>
                <a:lnTo>
                  <a:pt x="46520" y="57010"/>
                </a:lnTo>
                <a:lnTo>
                  <a:pt x="48945" y="58458"/>
                </a:lnTo>
                <a:lnTo>
                  <a:pt x="49542" y="57010"/>
                </a:lnTo>
                <a:lnTo>
                  <a:pt x="49720" y="54686"/>
                </a:lnTo>
                <a:close/>
              </a:path>
              <a:path extrusionOk="0" h="118110" w="74294">
                <a:moveTo>
                  <a:pt x="50952" y="31521"/>
                </a:moveTo>
                <a:lnTo>
                  <a:pt x="49720" y="29527"/>
                </a:lnTo>
                <a:lnTo>
                  <a:pt x="46697" y="28486"/>
                </a:lnTo>
                <a:lnTo>
                  <a:pt x="43954" y="27482"/>
                </a:lnTo>
                <a:lnTo>
                  <a:pt x="45758" y="28905"/>
                </a:lnTo>
                <a:lnTo>
                  <a:pt x="46075" y="30861"/>
                </a:lnTo>
                <a:lnTo>
                  <a:pt x="44538" y="34086"/>
                </a:lnTo>
                <a:lnTo>
                  <a:pt x="47790" y="34480"/>
                </a:lnTo>
                <a:lnTo>
                  <a:pt x="48729" y="30708"/>
                </a:lnTo>
                <a:lnTo>
                  <a:pt x="50952" y="31521"/>
                </a:lnTo>
                <a:close/>
              </a:path>
              <a:path extrusionOk="0" h="118110" w="74294">
                <a:moveTo>
                  <a:pt x="51206" y="71589"/>
                </a:moveTo>
                <a:lnTo>
                  <a:pt x="49022" y="71564"/>
                </a:lnTo>
                <a:lnTo>
                  <a:pt x="50584" y="72567"/>
                </a:lnTo>
                <a:lnTo>
                  <a:pt x="51130" y="72034"/>
                </a:lnTo>
                <a:lnTo>
                  <a:pt x="51206" y="71589"/>
                </a:lnTo>
                <a:close/>
              </a:path>
              <a:path extrusionOk="0" h="118110" w="74294">
                <a:moveTo>
                  <a:pt x="51803" y="42430"/>
                </a:moveTo>
                <a:lnTo>
                  <a:pt x="45605" y="41071"/>
                </a:lnTo>
                <a:lnTo>
                  <a:pt x="47815" y="41859"/>
                </a:lnTo>
                <a:lnTo>
                  <a:pt x="51803" y="42430"/>
                </a:lnTo>
                <a:close/>
              </a:path>
              <a:path extrusionOk="0" h="118110" w="74294">
                <a:moveTo>
                  <a:pt x="51841" y="53721"/>
                </a:moveTo>
                <a:lnTo>
                  <a:pt x="50317" y="54076"/>
                </a:lnTo>
                <a:lnTo>
                  <a:pt x="49771" y="54635"/>
                </a:lnTo>
                <a:lnTo>
                  <a:pt x="51841" y="53721"/>
                </a:lnTo>
                <a:close/>
              </a:path>
              <a:path extrusionOk="0" h="118110" w="74294">
                <a:moveTo>
                  <a:pt x="53949" y="74599"/>
                </a:moveTo>
                <a:lnTo>
                  <a:pt x="50584" y="72567"/>
                </a:lnTo>
                <a:lnTo>
                  <a:pt x="49669" y="73406"/>
                </a:lnTo>
                <a:lnTo>
                  <a:pt x="47510" y="74396"/>
                </a:lnTo>
                <a:lnTo>
                  <a:pt x="51943" y="73609"/>
                </a:lnTo>
                <a:lnTo>
                  <a:pt x="49822" y="74218"/>
                </a:lnTo>
                <a:lnTo>
                  <a:pt x="51993" y="73977"/>
                </a:lnTo>
                <a:lnTo>
                  <a:pt x="53949" y="74599"/>
                </a:lnTo>
                <a:close/>
              </a:path>
              <a:path extrusionOk="0" h="118110" w="74294">
                <a:moveTo>
                  <a:pt x="54419" y="101460"/>
                </a:moveTo>
                <a:lnTo>
                  <a:pt x="50088" y="99212"/>
                </a:lnTo>
                <a:lnTo>
                  <a:pt x="50431" y="95364"/>
                </a:lnTo>
                <a:lnTo>
                  <a:pt x="44894" y="100647"/>
                </a:lnTo>
                <a:lnTo>
                  <a:pt x="54419" y="101460"/>
                </a:lnTo>
                <a:close/>
              </a:path>
              <a:path extrusionOk="0" h="118110" w="74294">
                <a:moveTo>
                  <a:pt x="55067" y="101511"/>
                </a:moveTo>
                <a:lnTo>
                  <a:pt x="54419" y="101460"/>
                </a:lnTo>
                <a:lnTo>
                  <a:pt x="55041" y="101777"/>
                </a:lnTo>
                <a:lnTo>
                  <a:pt x="55067" y="101511"/>
                </a:lnTo>
                <a:close/>
              </a:path>
              <a:path extrusionOk="0" h="118110" w="74294">
                <a:moveTo>
                  <a:pt x="56819" y="81280"/>
                </a:moveTo>
                <a:lnTo>
                  <a:pt x="53632" y="76720"/>
                </a:lnTo>
                <a:lnTo>
                  <a:pt x="52832" y="78841"/>
                </a:lnTo>
                <a:lnTo>
                  <a:pt x="52806" y="81178"/>
                </a:lnTo>
                <a:lnTo>
                  <a:pt x="49276" y="79552"/>
                </a:lnTo>
                <a:lnTo>
                  <a:pt x="52514" y="84239"/>
                </a:lnTo>
                <a:lnTo>
                  <a:pt x="56819" y="81280"/>
                </a:lnTo>
                <a:close/>
              </a:path>
              <a:path extrusionOk="0" h="118110" w="74294">
                <a:moveTo>
                  <a:pt x="58547" y="79540"/>
                </a:moveTo>
                <a:lnTo>
                  <a:pt x="56629" y="77457"/>
                </a:lnTo>
                <a:lnTo>
                  <a:pt x="57518" y="80340"/>
                </a:lnTo>
                <a:lnTo>
                  <a:pt x="58547" y="79540"/>
                </a:lnTo>
                <a:close/>
              </a:path>
              <a:path extrusionOk="0" h="118110" w="74294">
                <a:moveTo>
                  <a:pt x="59423" y="105410"/>
                </a:moveTo>
                <a:lnTo>
                  <a:pt x="56400" y="102489"/>
                </a:lnTo>
                <a:lnTo>
                  <a:pt x="55041" y="101777"/>
                </a:lnTo>
                <a:lnTo>
                  <a:pt x="54698" y="105854"/>
                </a:lnTo>
                <a:lnTo>
                  <a:pt x="53606" y="107251"/>
                </a:lnTo>
                <a:lnTo>
                  <a:pt x="59423" y="105410"/>
                </a:lnTo>
                <a:close/>
              </a:path>
              <a:path extrusionOk="0" h="118110" w="74294">
                <a:moveTo>
                  <a:pt x="60515" y="80492"/>
                </a:moveTo>
                <a:lnTo>
                  <a:pt x="60312" y="80124"/>
                </a:lnTo>
                <a:lnTo>
                  <a:pt x="60071" y="79578"/>
                </a:lnTo>
                <a:lnTo>
                  <a:pt x="59817" y="78562"/>
                </a:lnTo>
                <a:lnTo>
                  <a:pt x="58547" y="79540"/>
                </a:lnTo>
                <a:lnTo>
                  <a:pt x="60071" y="81203"/>
                </a:lnTo>
                <a:lnTo>
                  <a:pt x="60261" y="80860"/>
                </a:lnTo>
                <a:lnTo>
                  <a:pt x="60388" y="80733"/>
                </a:lnTo>
                <a:lnTo>
                  <a:pt x="60515" y="80492"/>
                </a:lnTo>
                <a:close/>
              </a:path>
              <a:path extrusionOk="0" h="118110" w="74294">
                <a:moveTo>
                  <a:pt x="60591" y="70370"/>
                </a:moveTo>
                <a:lnTo>
                  <a:pt x="58204" y="68249"/>
                </a:lnTo>
                <a:lnTo>
                  <a:pt x="56870" y="69418"/>
                </a:lnTo>
                <a:lnTo>
                  <a:pt x="55016" y="72034"/>
                </a:lnTo>
                <a:lnTo>
                  <a:pt x="58458" y="73685"/>
                </a:lnTo>
                <a:lnTo>
                  <a:pt x="59766" y="72453"/>
                </a:lnTo>
                <a:lnTo>
                  <a:pt x="59105" y="69977"/>
                </a:lnTo>
                <a:lnTo>
                  <a:pt x="60591" y="70370"/>
                </a:lnTo>
                <a:close/>
              </a:path>
              <a:path extrusionOk="0" h="118110" w="74294">
                <a:moveTo>
                  <a:pt x="62115" y="78244"/>
                </a:moveTo>
                <a:lnTo>
                  <a:pt x="60515" y="80492"/>
                </a:lnTo>
                <a:lnTo>
                  <a:pt x="61620" y="82296"/>
                </a:lnTo>
                <a:lnTo>
                  <a:pt x="62115" y="78244"/>
                </a:lnTo>
                <a:close/>
              </a:path>
              <a:path extrusionOk="0" h="118110" w="74294">
                <a:moveTo>
                  <a:pt x="62217" y="111887"/>
                </a:moveTo>
                <a:lnTo>
                  <a:pt x="57264" y="111887"/>
                </a:lnTo>
                <a:lnTo>
                  <a:pt x="60858" y="112560"/>
                </a:lnTo>
                <a:lnTo>
                  <a:pt x="62217" y="111887"/>
                </a:lnTo>
                <a:close/>
              </a:path>
              <a:path extrusionOk="0" h="118110" w="74294">
                <a:moveTo>
                  <a:pt x="62471" y="111747"/>
                </a:moveTo>
                <a:lnTo>
                  <a:pt x="62217" y="111887"/>
                </a:lnTo>
                <a:lnTo>
                  <a:pt x="62471" y="111887"/>
                </a:lnTo>
                <a:lnTo>
                  <a:pt x="62471" y="111747"/>
                </a:lnTo>
                <a:close/>
              </a:path>
              <a:path extrusionOk="0" h="118110" w="74294">
                <a:moveTo>
                  <a:pt x="73736" y="115785"/>
                </a:moveTo>
                <a:lnTo>
                  <a:pt x="73393" y="117195"/>
                </a:lnTo>
                <a:lnTo>
                  <a:pt x="73304" y="117551"/>
                </a:lnTo>
                <a:lnTo>
                  <a:pt x="73406" y="117195"/>
                </a:lnTo>
                <a:lnTo>
                  <a:pt x="73736" y="1157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0" name="Google Shape;2930;p240"/>
          <p:cNvSpPr/>
          <p:nvPr/>
        </p:nvSpPr>
        <p:spPr>
          <a:xfrm>
            <a:off x="455800" y="2329898"/>
            <a:ext cx="3810" cy="9734"/>
          </a:xfrm>
          <a:custGeom>
            <a:rect b="b" l="l" r="r" t="t"/>
            <a:pathLst>
              <a:path extrusionOk="0" h="14604" w="5715">
                <a:moveTo>
                  <a:pt x="1397" y="1524"/>
                </a:moveTo>
                <a:lnTo>
                  <a:pt x="0" y="0"/>
                </a:lnTo>
                <a:lnTo>
                  <a:pt x="495" y="736"/>
                </a:lnTo>
                <a:lnTo>
                  <a:pt x="939" y="1206"/>
                </a:lnTo>
                <a:lnTo>
                  <a:pt x="1397" y="1524"/>
                </a:lnTo>
                <a:close/>
              </a:path>
              <a:path extrusionOk="0" h="14604" w="5715">
                <a:moveTo>
                  <a:pt x="5397" y="14084"/>
                </a:moveTo>
                <a:lnTo>
                  <a:pt x="4191" y="13690"/>
                </a:lnTo>
                <a:lnTo>
                  <a:pt x="3352" y="13589"/>
                </a:lnTo>
                <a:lnTo>
                  <a:pt x="3352" y="14109"/>
                </a:lnTo>
                <a:lnTo>
                  <a:pt x="5397" y="1408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1" name="Google Shape;2931;p240"/>
          <p:cNvSpPr/>
          <p:nvPr/>
        </p:nvSpPr>
        <p:spPr>
          <a:xfrm>
            <a:off x="521133" y="2481247"/>
            <a:ext cx="5925" cy="5078"/>
          </a:xfrm>
          <a:custGeom>
            <a:rect b="b" l="l" r="r" t="t"/>
            <a:pathLst>
              <a:path extrusionOk="0" h="7620" w="8890">
                <a:moveTo>
                  <a:pt x="182" y="7120"/>
                </a:moveTo>
                <a:lnTo>
                  <a:pt x="886" y="5811"/>
                </a:lnTo>
                <a:lnTo>
                  <a:pt x="1121" y="4371"/>
                </a:lnTo>
                <a:lnTo>
                  <a:pt x="0" y="2800"/>
                </a:lnTo>
                <a:lnTo>
                  <a:pt x="4198" y="1177"/>
                </a:lnTo>
                <a:lnTo>
                  <a:pt x="8605" y="0"/>
                </a:lnTo>
                <a:lnTo>
                  <a:pt x="3389" y="3900"/>
                </a:lnTo>
                <a:lnTo>
                  <a:pt x="182" y="71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2" name="Google Shape;2932;p240"/>
          <p:cNvSpPr/>
          <p:nvPr/>
        </p:nvSpPr>
        <p:spPr>
          <a:xfrm>
            <a:off x="474711" y="2403286"/>
            <a:ext cx="14813" cy="2963"/>
          </a:xfrm>
          <a:custGeom>
            <a:rect b="b" l="l" r="r" t="t"/>
            <a:pathLst>
              <a:path extrusionOk="0" h="4445" w="22225">
                <a:moveTo>
                  <a:pt x="2082" y="0"/>
                </a:moveTo>
                <a:lnTo>
                  <a:pt x="1270" y="939"/>
                </a:lnTo>
                <a:lnTo>
                  <a:pt x="571" y="2222"/>
                </a:lnTo>
                <a:lnTo>
                  <a:pt x="0" y="3924"/>
                </a:lnTo>
                <a:lnTo>
                  <a:pt x="2082" y="0"/>
                </a:lnTo>
                <a:close/>
              </a:path>
              <a:path extrusionOk="0" h="4445" w="22225">
                <a:moveTo>
                  <a:pt x="21666" y="3479"/>
                </a:moveTo>
                <a:lnTo>
                  <a:pt x="20650" y="2921"/>
                </a:lnTo>
                <a:lnTo>
                  <a:pt x="19494" y="2324"/>
                </a:lnTo>
                <a:lnTo>
                  <a:pt x="18326" y="1689"/>
                </a:lnTo>
                <a:lnTo>
                  <a:pt x="17157" y="2717"/>
                </a:lnTo>
                <a:lnTo>
                  <a:pt x="18770" y="2971"/>
                </a:lnTo>
                <a:lnTo>
                  <a:pt x="21666" y="34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3" name="Google Shape;2933;p240"/>
          <p:cNvSpPr/>
          <p:nvPr/>
        </p:nvSpPr>
        <p:spPr>
          <a:xfrm>
            <a:off x="442836" y="2284988"/>
            <a:ext cx="3386" cy="2116"/>
          </a:xfrm>
          <a:custGeom>
            <a:rect b="b" l="l" r="r" t="t"/>
            <a:pathLst>
              <a:path extrusionOk="0" h="3175" w="5079">
                <a:moveTo>
                  <a:pt x="547" y="3141"/>
                </a:moveTo>
                <a:lnTo>
                  <a:pt x="0" y="0"/>
                </a:lnTo>
                <a:lnTo>
                  <a:pt x="4772" y="1256"/>
                </a:lnTo>
                <a:lnTo>
                  <a:pt x="2555" y="1387"/>
                </a:lnTo>
                <a:lnTo>
                  <a:pt x="547" y="31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4" name="Google Shape;2934;p240"/>
          <p:cNvSpPr/>
          <p:nvPr/>
        </p:nvSpPr>
        <p:spPr>
          <a:xfrm>
            <a:off x="533055" y="2553913"/>
            <a:ext cx="3810" cy="4232"/>
          </a:xfrm>
          <a:custGeom>
            <a:rect b="b" l="l" r="r" t="t"/>
            <a:pathLst>
              <a:path extrusionOk="0" h="6350" w="5715">
                <a:moveTo>
                  <a:pt x="0" y="6020"/>
                </a:moveTo>
                <a:lnTo>
                  <a:pt x="3233" y="3115"/>
                </a:lnTo>
                <a:lnTo>
                  <a:pt x="5137" y="0"/>
                </a:lnTo>
                <a:lnTo>
                  <a:pt x="5267" y="1518"/>
                </a:lnTo>
                <a:lnTo>
                  <a:pt x="4954" y="3376"/>
                </a:lnTo>
                <a:lnTo>
                  <a:pt x="3755" y="5863"/>
                </a:lnTo>
                <a:lnTo>
                  <a:pt x="0" y="60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5" name="Google Shape;2935;p240"/>
          <p:cNvSpPr/>
          <p:nvPr/>
        </p:nvSpPr>
        <p:spPr>
          <a:xfrm>
            <a:off x="486286" y="2327993"/>
            <a:ext cx="2116" cy="1270"/>
          </a:xfrm>
          <a:custGeom>
            <a:rect b="b" l="l" r="r" t="t"/>
            <a:pathLst>
              <a:path extrusionOk="0" h="1904" w="3175">
                <a:moveTo>
                  <a:pt x="1851" y="1596"/>
                </a:moveTo>
                <a:lnTo>
                  <a:pt x="912" y="1151"/>
                </a:lnTo>
                <a:lnTo>
                  <a:pt x="0" y="183"/>
                </a:lnTo>
                <a:lnTo>
                  <a:pt x="964" y="0"/>
                </a:lnTo>
                <a:lnTo>
                  <a:pt x="1929" y="287"/>
                </a:lnTo>
                <a:lnTo>
                  <a:pt x="2894" y="1204"/>
                </a:lnTo>
                <a:lnTo>
                  <a:pt x="1851" y="159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6" name="Google Shape;2936;p240"/>
          <p:cNvSpPr/>
          <p:nvPr/>
        </p:nvSpPr>
        <p:spPr>
          <a:xfrm>
            <a:off x="535037" y="2549830"/>
            <a:ext cx="2963" cy="4232"/>
          </a:xfrm>
          <a:custGeom>
            <a:rect b="b" l="l" r="r" t="t"/>
            <a:pathLst>
              <a:path extrusionOk="0" h="6350" w="4445">
                <a:moveTo>
                  <a:pt x="2164" y="6125"/>
                </a:moveTo>
                <a:lnTo>
                  <a:pt x="2033" y="4162"/>
                </a:lnTo>
                <a:lnTo>
                  <a:pt x="1095" y="2722"/>
                </a:lnTo>
                <a:lnTo>
                  <a:pt x="0" y="1335"/>
                </a:lnTo>
                <a:lnTo>
                  <a:pt x="286" y="890"/>
                </a:lnTo>
                <a:lnTo>
                  <a:pt x="417" y="471"/>
                </a:lnTo>
                <a:lnTo>
                  <a:pt x="782" y="0"/>
                </a:lnTo>
                <a:lnTo>
                  <a:pt x="4250" y="1387"/>
                </a:lnTo>
                <a:lnTo>
                  <a:pt x="3598" y="3795"/>
                </a:lnTo>
                <a:lnTo>
                  <a:pt x="2164" y="61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7" name="Google Shape;2937;p240"/>
          <p:cNvSpPr/>
          <p:nvPr/>
        </p:nvSpPr>
        <p:spPr>
          <a:xfrm>
            <a:off x="417238" y="2122263"/>
            <a:ext cx="423" cy="847"/>
          </a:xfrm>
          <a:custGeom>
            <a:rect b="b" l="l" r="r" t="t"/>
            <a:pathLst>
              <a:path extrusionOk="0" h="1269" w="634">
                <a:moveTo>
                  <a:pt x="208" y="680"/>
                </a:moveTo>
                <a:lnTo>
                  <a:pt x="26" y="340"/>
                </a:lnTo>
                <a:lnTo>
                  <a:pt x="0" y="104"/>
                </a:lnTo>
                <a:lnTo>
                  <a:pt x="599" y="0"/>
                </a:lnTo>
                <a:lnTo>
                  <a:pt x="417" y="209"/>
                </a:lnTo>
                <a:lnTo>
                  <a:pt x="365" y="445"/>
                </a:lnTo>
                <a:lnTo>
                  <a:pt x="208" y="6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8" name="Google Shape;2938;p240"/>
          <p:cNvSpPr/>
          <p:nvPr/>
        </p:nvSpPr>
        <p:spPr>
          <a:xfrm>
            <a:off x="432755" y="2067705"/>
            <a:ext cx="1270" cy="2116"/>
          </a:xfrm>
          <a:custGeom>
            <a:rect b="b" l="l" r="r" t="t"/>
            <a:pathLst>
              <a:path extrusionOk="0" h="3175" w="1904">
                <a:moveTo>
                  <a:pt x="1225" y="2827"/>
                </a:moveTo>
                <a:lnTo>
                  <a:pt x="834" y="1753"/>
                </a:lnTo>
                <a:lnTo>
                  <a:pt x="469" y="602"/>
                </a:lnTo>
                <a:lnTo>
                  <a:pt x="0" y="0"/>
                </a:lnTo>
                <a:lnTo>
                  <a:pt x="1043" y="1335"/>
                </a:lnTo>
                <a:lnTo>
                  <a:pt x="1355" y="2198"/>
                </a:lnTo>
                <a:lnTo>
                  <a:pt x="1225" y="28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39" name="Google Shape;2939;p240"/>
          <p:cNvSpPr/>
          <p:nvPr/>
        </p:nvSpPr>
        <p:spPr>
          <a:xfrm>
            <a:off x="533853" y="2587955"/>
            <a:ext cx="12273" cy="8041"/>
          </a:xfrm>
          <a:custGeom>
            <a:rect b="b" l="l" r="r" t="t"/>
            <a:pathLst>
              <a:path extrusionOk="0" h="12064" w="18415">
                <a:moveTo>
                  <a:pt x="1727" y="11912"/>
                </a:moveTo>
                <a:lnTo>
                  <a:pt x="1498" y="11861"/>
                </a:lnTo>
                <a:lnTo>
                  <a:pt x="990" y="11785"/>
                </a:lnTo>
                <a:lnTo>
                  <a:pt x="0" y="12014"/>
                </a:lnTo>
                <a:lnTo>
                  <a:pt x="1041" y="11861"/>
                </a:lnTo>
                <a:lnTo>
                  <a:pt x="1727" y="11912"/>
                </a:lnTo>
                <a:close/>
              </a:path>
              <a:path extrusionOk="0" h="12064" w="18415">
                <a:moveTo>
                  <a:pt x="17907" y="1498"/>
                </a:moveTo>
                <a:lnTo>
                  <a:pt x="17754" y="127"/>
                </a:lnTo>
                <a:lnTo>
                  <a:pt x="17233" y="0"/>
                </a:lnTo>
                <a:lnTo>
                  <a:pt x="17907" y="14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0" name="Google Shape;2940;p240"/>
          <p:cNvSpPr/>
          <p:nvPr/>
        </p:nvSpPr>
        <p:spPr>
          <a:xfrm>
            <a:off x="514737" y="2543165"/>
            <a:ext cx="847" cy="847"/>
          </a:xfrm>
          <a:custGeom>
            <a:rect b="b" l="l" r="r" t="t"/>
            <a:pathLst>
              <a:path extrusionOk="0" h="1270" w="1270">
                <a:moveTo>
                  <a:pt x="0" y="680"/>
                </a:moveTo>
                <a:lnTo>
                  <a:pt x="730" y="0"/>
                </a:lnTo>
                <a:lnTo>
                  <a:pt x="756" y="157"/>
                </a:lnTo>
                <a:lnTo>
                  <a:pt x="130" y="549"/>
                </a:lnTo>
                <a:lnTo>
                  <a:pt x="0" y="6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1" name="Google Shape;2941;p240"/>
          <p:cNvSpPr/>
          <p:nvPr/>
        </p:nvSpPr>
        <p:spPr>
          <a:xfrm>
            <a:off x="544432" y="2587165"/>
            <a:ext cx="2116" cy="3386"/>
          </a:xfrm>
          <a:custGeom>
            <a:rect b="b" l="l" r="r" t="t"/>
            <a:pathLst>
              <a:path extrusionOk="0" h="5079" w="3175">
                <a:moveTo>
                  <a:pt x="762" y="1701"/>
                </a:moveTo>
                <a:lnTo>
                  <a:pt x="520" y="2120"/>
                </a:lnTo>
                <a:lnTo>
                  <a:pt x="266" y="2832"/>
                </a:lnTo>
                <a:lnTo>
                  <a:pt x="0" y="4038"/>
                </a:lnTo>
                <a:lnTo>
                  <a:pt x="368" y="3302"/>
                </a:lnTo>
                <a:lnTo>
                  <a:pt x="660" y="2514"/>
                </a:lnTo>
                <a:lnTo>
                  <a:pt x="762" y="1701"/>
                </a:lnTo>
                <a:close/>
              </a:path>
              <a:path extrusionOk="0" h="5079" w="3175">
                <a:moveTo>
                  <a:pt x="1358" y="1181"/>
                </a:moveTo>
                <a:lnTo>
                  <a:pt x="1181" y="736"/>
                </a:lnTo>
                <a:lnTo>
                  <a:pt x="914" y="139"/>
                </a:lnTo>
                <a:lnTo>
                  <a:pt x="863" y="0"/>
                </a:lnTo>
                <a:lnTo>
                  <a:pt x="863" y="812"/>
                </a:lnTo>
                <a:lnTo>
                  <a:pt x="762" y="1701"/>
                </a:lnTo>
                <a:lnTo>
                  <a:pt x="965" y="1333"/>
                </a:lnTo>
                <a:lnTo>
                  <a:pt x="1181" y="1130"/>
                </a:lnTo>
                <a:lnTo>
                  <a:pt x="1358" y="1181"/>
                </a:lnTo>
                <a:close/>
              </a:path>
              <a:path extrusionOk="0" h="5079" w="3175">
                <a:moveTo>
                  <a:pt x="3060" y="4381"/>
                </a:moveTo>
                <a:lnTo>
                  <a:pt x="1955" y="3200"/>
                </a:lnTo>
                <a:lnTo>
                  <a:pt x="1930" y="3771"/>
                </a:lnTo>
                <a:lnTo>
                  <a:pt x="1879" y="4660"/>
                </a:lnTo>
                <a:lnTo>
                  <a:pt x="2667" y="4660"/>
                </a:lnTo>
                <a:lnTo>
                  <a:pt x="3060" y="43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2" name="Google Shape;2942;p240"/>
          <p:cNvSpPr/>
          <p:nvPr/>
        </p:nvSpPr>
        <p:spPr>
          <a:xfrm>
            <a:off x="442142" y="2206651"/>
            <a:ext cx="1693" cy="1270"/>
          </a:xfrm>
          <a:custGeom>
            <a:rect b="b" l="l" r="r" t="t"/>
            <a:pathLst>
              <a:path extrusionOk="0" h="1904" w="2540">
                <a:moveTo>
                  <a:pt x="1747" y="1701"/>
                </a:moveTo>
                <a:lnTo>
                  <a:pt x="417" y="654"/>
                </a:lnTo>
                <a:lnTo>
                  <a:pt x="0" y="0"/>
                </a:lnTo>
                <a:lnTo>
                  <a:pt x="2112" y="1282"/>
                </a:lnTo>
                <a:lnTo>
                  <a:pt x="1929" y="1439"/>
                </a:lnTo>
                <a:lnTo>
                  <a:pt x="1877" y="1570"/>
                </a:lnTo>
                <a:lnTo>
                  <a:pt x="1747" y="17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3" name="Google Shape;2943;p240"/>
          <p:cNvSpPr/>
          <p:nvPr/>
        </p:nvSpPr>
        <p:spPr>
          <a:xfrm>
            <a:off x="410331" y="2054186"/>
            <a:ext cx="140087" cy="570505"/>
          </a:xfrm>
          <a:custGeom>
            <a:rect b="b" l="l" r="r" t="t"/>
            <a:pathLst>
              <a:path extrusionOk="0" h="855979" w="210184">
                <a:moveTo>
                  <a:pt x="3886" y="40487"/>
                </a:moveTo>
                <a:lnTo>
                  <a:pt x="1930" y="39217"/>
                </a:lnTo>
                <a:lnTo>
                  <a:pt x="0" y="40487"/>
                </a:lnTo>
                <a:lnTo>
                  <a:pt x="3886" y="40487"/>
                </a:lnTo>
                <a:close/>
              </a:path>
              <a:path extrusionOk="0" h="855979" w="210184">
                <a:moveTo>
                  <a:pt x="14109" y="111607"/>
                </a:moveTo>
                <a:lnTo>
                  <a:pt x="13652" y="111226"/>
                </a:lnTo>
                <a:lnTo>
                  <a:pt x="13271" y="112877"/>
                </a:lnTo>
                <a:lnTo>
                  <a:pt x="14109" y="111607"/>
                </a:lnTo>
                <a:close/>
              </a:path>
              <a:path extrusionOk="0" h="855979" w="210184">
                <a:moveTo>
                  <a:pt x="32029" y="0"/>
                </a:moveTo>
                <a:lnTo>
                  <a:pt x="25768" y="88"/>
                </a:lnTo>
                <a:lnTo>
                  <a:pt x="26263" y="711"/>
                </a:lnTo>
                <a:lnTo>
                  <a:pt x="27254" y="1917"/>
                </a:lnTo>
                <a:lnTo>
                  <a:pt x="26022" y="2984"/>
                </a:lnTo>
                <a:lnTo>
                  <a:pt x="32029" y="0"/>
                </a:lnTo>
                <a:close/>
              </a:path>
              <a:path extrusionOk="0" h="855979" w="210184">
                <a:moveTo>
                  <a:pt x="36271" y="2679"/>
                </a:moveTo>
                <a:lnTo>
                  <a:pt x="33642" y="5918"/>
                </a:lnTo>
                <a:lnTo>
                  <a:pt x="35255" y="6629"/>
                </a:lnTo>
                <a:lnTo>
                  <a:pt x="36271" y="2679"/>
                </a:lnTo>
                <a:close/>
              </a:path>
              <a:path extrusionOk="0" h="855979" w="210184">
                <a:moveTo>
                  <a:pt x="39458" y="257657"/>
                </a:moveTo>
                <a:lnTo>
                  <a:pt x="38430" y="252095"/>
                </a:lnTo>
                <a:lnTo>
                  <a:pt x="35890" y="253847"/>
                </a:lnTo>
                <a:lnTo>
                  <a:pt x="39458" y="257657"/>
                </a:lnTo>
                <a:close/>
              </a:path>
              <a:path extrusionOk="0" h="855979" w="210184">
                <a:moveTo>
                  <a:pt x="40474" y="250685"/>
                </a:moveTo>
                <a:lnTo>
                  <a:pt x="37807" y="248767"/>
                </a:lnTo>
                <a:lnTo>
                  <a:pt x="38430" y="252095"/>
                </a:lnTo>
                <a:lnTo>
                  <a:pt x="40474" y="250685"/>
                </a:lnTo>
                <a:close/>
              </a:path>
              <a:path extrusionOk="0" h="855979" w="210184">
                <a:moveTo>
                  <a:pt x="40894" y="265633"/>
                </a:moveTo>
                <a:lnTo>
                  <a:pt x="39687" y="267817"/>
                </a:lnTo>
                <a:lnTo>
                  <a:pt x="40652" y="269087"/>
                </a:lnTo>
                <a:lnTo>
                  <a:pt x="40894" y="265633"/>
                </a:lnTo>
                <a:close/>
              </a:path>
              <a:path extrusionOk="0" h="855979" w="210184">
                <a:moveTo>
                  <a:pt x="43192" y="236067"/>
                </a:moveTo>
                <a:lnTo>
                  <a:pt x="42900" y="233578"/>
                </a:lnTo>
                <a:lnTo>
                  <a:pt x="41541" y="236067"/>
                </a:lnTo>
                <a:lnTo>
                  <a:pt x="43192" y="236067"/>
                </a:lnTo>
                <a:close/>
              </a:path>
              <a:path extrusionOk="0" h="855979" w="210184">
                <a:moveTo>
                  <a:pt x="44297" y="230987"/>
                </a:moveTo>
                <a:lnTo>
                  <a:pt x="37731" y="230987"/>
                </a:lnTo>
                <a:lnTo>
                  <a:pt x="42735" y="232257"/>
                </a:lnTo>
                <a:lnTo>
                  <a:pt x="42900" y="233578"/>
                </a:lnTo>
                <a:lnTo>
                  <a:pt x="44297" y="230987"/>
                </a:lnTo>
                <a:close/>
              </a:path>
              <a:path extrusionOk="0" h="855979" w="210184">
                <a:moveTo>
                  <a:pt x="46761" y="230987"/>
                </a:moveTo>
                <a:lnTo>
                  <a:pt x="44716" y="230225"/>
                </a:lnTo>
                <a:lnTo>
                  <a:pt x="44297" y="230987"/>
                </a:lnTo>
                <a:lnTo>
                  <a:pt x="46761" y="230987"/>
                </a:lnTo>
                <a:close/>
              </a:path>
              <a:path extrusionOk="0" h="855979" w="210184">
                <a:moveTo>
                  <a:pt x="50380" y="379310"/>
                </a:moveTo>
                <a:lnTo>
                  <a:pt x="48768" y="377736"/>
                </a:lnTo>
                <a:lnTo>
                  <a:pt x="50380" y="380885"/>
                </a:lnTo>
                <a:lnTo>
                  <a:pt x="50380" y="379310"/>
                </a:lnTo>
                <a:close/>
              </a:path>
              <a:path extrusionOk="0" h="855979" w="210184">
                <a:moveTo>
                  <a:pt x="54444" y="347611"/>
                </a:moveTo>
                <a:lnTo>
                  <a:pt x="54140" y="347560"/>
                </a:lnTo>
                <a:lnTo>
                  <a:pt x="53543" y="347560"/>
                </a:lnTo>
                <a:lnTo>
                  <a:pt x="54419" y="347789"/>
                </a:lnTo>
                <a:lnTo>
                  <a:pt x="54444" y="347611"/>
                </a:lnTo>
                <a:close/>
              </a:path>
              <a:path extrusionOk="0" h="855979" w="210184">
                <a:moveTo>
                  <a:pt x="56070" y="374523"/>
                </a:moveTo>
                <a:lnTo>
                  <a:pt x="48742" y="376174"/>
                </a:lnTo>
                <a:lnTo>
                  <a:pt x="48768" y="377736"/>
                </a:lnTo>
                <a:lnTo>
                  <a:pt x="56070" y="374523"/>
                </a:lnTo>
                <a:close/>
              </a:path>
              <a:path extrusionOk="0" h="855979" w="210184">
                <a:moveTo>
                  <a:pt x="68224" y="410514"/>
                </a:moveTo>
                <a:lnTo>
                  <a:pt x="62534" y="412191"/>
                </a:lnTo>
                <a:lnTo>
                  <a:pt x="62534" y="412978"/>
                </a:lnTo>
                <a:lnTo>
                  <a:pt x="68224" y="410514"/>
                </a:lnTo>
                <a:close/>
              </a:path>
              <a:path extrusionOk="0" h="855979" w="210184">
                <a:moveTo>
                  <a:pt x="68948" y="456793"/>
                </a:moveTo>
                <a:lnTo>
                  <a:pt x="68922" y="456006"/>
                </a:lnTo>
                <a:lnTo>
                  <a:pt x="68922" y="454406"/>
                </a:lnTo>
                <a:lnTo>
                  <a:pt x="65722" y="457682"/>
                </a:lnTo>
                <a:lnTo>
                  <a:pt x="67335" y="457631"/>
                </a:lnTo>
                <a:lnTo>
                  <a:pt x="68948" y="456793"/>
                </a:lnTo>
                <a:close/>
              </a:path>
              <a:path extrusionOk="0" h="855979" w="210184">
                <a:moveTo>
                  <a:pt x="71843" y="443039"/>
                </a:moveTo>
                <a:lnTo>
                  <a:pt x="70205" y="440537"/>
                </a:lnTo>
                <a:lnTo>
                  <a:pt x="62953" y="444347"/>
                </a:lnTo>
                <a:lnTo>
                  <a:pt x="66370" y="446887"/>
                </a:lnTo>
                <a:lnTo>
                  <a:pt x="62407" y="453237"/>
                </a:lnTo>
                <a:lnTo>
                  <a:pt x="64719" y="451967"/>
                </a:lnTo>
                <a:lnTo>
                  <a:pt x="71843" y="443039"/>
                </a:lnTo>
                <a:close/>
              </a:path>
              <a:path extrusionOk="0" h="855979" w="210184">
                <a:moveTo>
                  <a:pt x="71882" y="420217"/>
                </a:moveTo>
                <a:lnTo>
                  <a:pt x="71450" y="418947"/>
                </a:lnTo>
                <a:lnTo>
                  <a:pt x="71475" y="420217"/>
                </a:lnTo>
                <a:lnTo>
                  <a:pt x="71882" y="420217"/>
                </a:lnTo>
                <a:close/>
              </a:path>
              <a:path extrusionOk="0" h="855979" w="210184">
                <a:moveTo>
                  <a:pt x="75501" y="444182"/>
                </a:moveTo>
                <a:lnTo>
                  <a:pt x="73609" y="442493"/>
                </a:lnTo>
                <a:lnTo>
                  <a:pt x="73075" y="442747"/>
                </a:lnTo>
                <a:lnTo>
                  <a:pt x="73215" y="442150"/>
                </a:lnTo>
                <a:lnTo>
                  <a:pt x="72834" y="441807"/>
                </a:lnTo>
                <a:lnTo>
                  <a:pt x="71843" y="443039"/>
                </a:lnTo>
                <a:lnTo>
                  <a:pt x="72707" y="444347"/>
                </a:lnTo>
                <a:lnTo>
                  <a:pt x="72948" y="443280"/>
                </a:lnTo>
                <a:lnTo>
                  <a:pt x="75501" y="444182"/>
                </a:lnTo>
                <a:close/>
              </a:path>
              <a:path extrusionOk="0" h="855979" w="210184">
                <a:moveTo>
                  <a:pt x="78714" y="207289"/>
                </a:moveTo>
                <a:lnTo>
                  <a:pt x="77584" y="206857"/>
                </a:lnTo>
                <a:lnTo>
                  <a:pt x="77457" y="207365"/>
                </a:lnTo>
                <a:lnTo>
                  <a:pt x="78003" y="208127"/>
                </a:lnTo>
                <a:lnTo>
                  <a:pt x="78714" y="207289"/>
                </a:lnTo>
                <a:close/>
              </a:path>
              <a:path extrusionOk="0" h="855979" w="210184">
                <a:moveTo>
                  <a:pt x="79806" y="431888"/>
                </a:moveTo>
                <a:lnTo>
                  <a:pt x="79768" y="430377"/>
                </a:lnTo>
                <a:lnTo>
                  <a:pt x="78155" y="430377"/>
                </a:lnTo>
                <a:lnTo>
                  <a:pt x="79806" y="431888"/>
                </a:lnTo>
                <a:close/>
              </a:path>
              <a:path extrusionOk="0" h="855979" w="210184">
                <a:moveTo>
                  <a:pt x="80225" y="432282"/>
                </a:moveTo>
                <a:lnTo>
                  <a:pt x="79806" y="431888"/>
                </a:lnTo>
                <a:lnTo>
                  <a:pt x="79819" y="432917"/>
                </a:lnTo>
                <a:lnTo>
                  <a:pt x="80225" y="432282"/>
                </a:lnTo>
                <a:close/>
              </a:path>
              <a:path extrusionOk="0" h="855979" w="210184">
                <a:moveTo>
                  <a:pt x="80848" y="214871"/>
                </a:moveTo>
                <a:lnTo>
                  <a:pt x="78384" y="211937"/>
                </a:lnTo>
                <a:lnTo>
                  <a:pt x="77838" y="214477"/>
                </a:lnTo>
                <a:lnTo>
                  <a:pt x="80314" y="214477"/>
                </a:lnTo>
                <a:lnTo>
                  <a:pt x="80848" y="214871"/>
                </a:lnTo>
                <a:close/>
              </a:path>
              <a:path extrusionOk="0" h="855979" w="210184">
                <a:moveTo>
                  <a:pt x="85077" y="487781"/>
                </a:moveTo>
                <a:lnTo>
                  <a:pt x="83261" y="484987"/>
                </a:lnTo>
                <a:lnTo>
                  <a:pt x="81648" y="486257"/>
                </a:lnTo>
                <a:lnTo>
                  <a:pt x="85077" y="487781"/>
                </a:lnTo>
                <a:close/>
              </a:path>
              <a:path extrusionOk="0" h="855979" w="210184">
                <a:moveTo>
                  <a:pt x="85852" y="220827"/>
                </a:moveTo>
                <a:lnTo>
                  <a:pt x="85610" y="218287"/>
                </a:lnTo>
                <a:lnTo>
                  <a:pt x="85064" y="217017"/>
                </a:lnTo>
                <a:lnTo>
                  <a:pt x="84518" y="215747"/>
                </a:lnTo>
                <a:lnTo>
                  <a:pt x="83756" y="217017"/>
                </a:lnTo>
                <a:lnTo>
                  <a:pt x="80848" y="214871"/>
                </a:lnTo>
                <a:lnTo>
                  <a:pt x="85852" y="220827"/>
                </a:lnTo>
                <a:close/>
              </a:path>
              <a:path extrusionOk="0" h="855979" w="210184">
                <a:moveTo>
                  <a:pt x="85991" y="488175"/>
                </a:moveTo>
                <a:lnTo>
                  <a:pt x="85077" y="487781"/>
                </a:lnTo>
                <a:lnTo>
                  <a:pt x="85737" y="488797"/>
                </a:lnTo>
                <a:lnTo>
                  <a:pt x="85991" y="488175"/>
                </a:lnTo>
                <a:close/>
              </a:path>
              <a:path extrusionOk="0" h="855979" w="210184">
                <a:moveTo>
                  <a:pt x="95135" y="514197"/>
                </a:moveTo>
                <a:lnTo>
                  <a:pt x="94068" y="513207"/>
                </a:lnTo>
                <a:lnTo>
                  <a:pt x="93459" y="512927"/>
                </a:lnTo>
                <a:lnTo>
                  <a:pt x="95135" y="514197"/>
                </a:lnTo>
                <a:close/>
              </a:path>
              <a:path extrusionOk="0" h="855979" w="210184">
                <a:moveTo>
                  <a:pt x="101231" y="526402"/>
                </a:moveTo>
                <a:lnTo>
                  <a:pt x="100317" y="526110"/>
                </a:lnTo>
                <a:lnTo>
                  <a:pt x="99377" y="526313"/>
                </a:lnTo>
                <a:lnTo>
                  <a:pt x="98729" y="527469"/>
                </a:lnTo>
                <a:lnTo>
                  <a:pt x="99479" y="526973"/>
                </a:lnTo>
                <a:lnTo>
                  <a:pt x="100342" y="526681"/>
                </a:lnTo>
                <a:lnTo>
                  <a:pt x="101231" y="526402"/>
                </a:lnTo>
                <a:close/>
              </a:path>
              <a:path extrusionOk="0" h="855979" w="210184">
                <a:moveTo>
                  <a:pt x="106514" y="571614"/>
                </a:moveTo>
                <a:lnTo>
                  <a:pt x="106451" y="567537"/>
                </a:lnTo>
                <a:lnTo>
                  <a:pt x="105613" y="571347"/>
                </a:lnTo>
                <a:lnTo>
                  <a:pt x="106514" y="571614"/>
                </a:lnTo>
                <a:close/>
              </a:path>
              <a:path extrusionOk="0" h="855979" w="210184">
                <a:moveTo>
                  <a:pt x="109804" y="572617"/>
                </a:moveTo>
                <a:lnTo>
                  <a:pt x="106514" y="571614"/>
                </a:lnTo>
                <a:lnTo>
                  <a:pt x="106527" y="572617"/>
                </a:lnTo>
                <a:lnTo>
                  <a:pt x="109804" y="572617"/>
                </a:lnTo>
                <a:close/>
              </a:path>
              <a:path extrusionOk="0" h="855979" w="210184">
                <a:moveTo>
                  <a:pt x="114058" y="576427"/>
                </a:moveTo>
                <a:lnTo>
                  <a:pt x="113766" y="576211"/>
                </a:lnTo>
                <a:lnTo>
                  <a:pt x="113703" y="576440"/>
                </a:lnTo>
                <a:lnTo>
                  <a:pt x="114007" y="577697"/>
                </a:lnTo>
                <a:lnTo>
                  <a:pt x="114058" y="576427"/>
                </a:lnTo>
                <a:close/>
              </a:path>
              <a:path extrusionOk="0" h="855979" w="210184">
                <a:moveTo>
                  <a:pt x="114109" y="575157"/>
                </a:moveTo>
                <a:lnTo>
                  <a:pt x="112318" y="575157"/>
                </a:lnTo>
                <a:lnTo>
                  <a:pt x="113766" y="576211"/>
                </a:lnTo>
                <a:lnTo>
                  <a:pt x="114109" y="575157"/>
                </a:lnTo>
                <a:close/>
              </a:path>
              <a:path extrusionOk="0" h="855979" w="210184">
                <a:moveTo>
                  <a:pt x="120002" y="651522"/>
                </a:moveTo>
                <a:lnTo>
                  <a:pt x="113626" y="654215"/>
                </a:lnTo>
                <a:lnTo>
                  <a:pt x="113538" y="654342"/>
                </a:lnTo>
                <a:lnTo>
                  <a:pt x="112102" y="659790"/>
                </a:lnTo>
                <a:lnTo>
                  <a:pt x="119900" y="654342"/>
                </a:lnTo>
                <a:lnTo>
                  <a:pt x="119875" y="654215"/>
                </a:lnTo>
                <a:lnTo>
                  <a:pt x="118884" y="653402"/>
                </a:lnTo>
                <a:lnTo>
                  <a:pt x="120002" y="651522"/>
                </a:lnTo>
                <a:close/>
              </a:path>
              <a:path extrusionOk="0" h="855979" w="210184">
                <a:moveTo>
                  <a:pt x="120586" y="660107"/>
                </a:moveTo>
                <a:lnTo>
                  <a:pt x="119697" y="655167"/>
                </a:lnTo>
                <a:lnTo>
                  <a:pt x="117944" y="659396"/>
                </a:lnTo>
                <a:lnTo>
                  <a:pt x="120586" y="660107"/>
                </a:lnTo>
                <a:close/>
              </a:path>
              <a:path extrusionOk="0" h="855979" w="210184">
                <a:moveTo>
                  <a:pt x="122021" y="655967"/>
                </a:moveTo>
                <a:lnTo>
                  <a:pt x="120027" y="654342"/>
                </a:lnTo>
                <a:lnTo>
                  <a:pt x="119697" y="655167"/>
                </a:lnTo>
                <a:lnTo>
                  <a:pt x="122021" y="655967"/>
                </a:lnTo>
                <a:close/>
              </a:path>
              <a:path extrusionOk="0" h="855979" w="210184">
                <a:moveTo>
                  <a:pt x="123888" y="657225"/>
                </a:moveTo>
                <a:lnTo>
                  <a:pt x="123088" y="656475"/>
                </a:lnTo>
                <a:lnTo>
                  <a:pt x="122516" y="656158"/>
                </a:lnTo>
                <a:lnTo>
                  <a:pt x="122021" y="655967"/>
                </a:lnTo>
                <a:lnTo>
                  <a:pt x="122516" y="656386"/>
                </a:lnTo>
                <a:lnTo>
                  <a:pt x="123113" y="656805"/>
                </a:lnTo>
                <a:lnTo>
                  <a:pt x="123888" y="657225"/>
                </a:lnTo>
                <a:close/>
              </a:path>
              <a:path extrusionOk="0" h="855979" w="210184">
                <a:moveTo>
                  <a:pt x="135763" y="713511"/>
                </a:moveTo>
                <a:lnTo>
                  <a:pt x="134556" y="713689"/>
                </a:lnTo>
                <a:lnTo>
                  <a:pt x="133667" y="714425"/>
                </a:lnTo>
                <a:lnTo>
                  <a:pt x="133718" y="716203"/>
                </a:lnTo>
                <a:lnTo>
                  <a:pt x="134162" y="714946"/>
                </a:lnTo>
                <a:lnTo>
                  <a:pt x="134924" y="714133"/>
                </a:lnTo>
                <a:lnTo>
                  <a:pt x="135763" y="713511"/>
                </a:lnTo>
                <a:close/>
              </a:path>
              <a:path extrusionOk="0" h="855979" w="210184">
                <a:moveTo>
                  <a:pt x="153835" y="762622"/>
                </a:moveTo>
                <a:lnTo>
                  <a:pt x="152869" y="760806"/>
                </a:lnTo>
                <a:lnTo>
                  <a:pt x="151485" y="765657"/>
                </a:lnTo>
                <a:lnTo>
                  <a:pt x="153835" y="762622"/>
                </a:lnTo>
                <a:close/>
              </a:path>
              <a:path extrusionOk="0" h="855979" w="210184">
                <a:moveTo>
                  <a:pt x="155054" y="758037"/>
                </a:moveTo>
                <a:lnTo>
                  <a:pt x="153797" y="757542"/>
                </a:lnTo>
                <a:lnTo>
                  <a:pt x="154381" y="755497"/>
                </a:lnTo>
                <a:lnTo>
                  <a:pt x="152463" y="757034"/>
                </a:lnTo>
                <a:lnTo>
                  <a:pt x="151790" y="756767"/>
                </a:lnTo>
                <a:lnTo>
                  <a:pt x="152273" y="757186"/>
                </a:lnTo>
                <a:lnTo>
                  <a:pt x="148043" y="760577"/>
                </a:lnTo>
                <a:lnTo>
                  <a:pt x="152057" y="759307"/>
                </a:lnTo>
                <a:lnTo>
                  <a:pt x="152869" y="760806"/>
                </a:lnTo>
                <a:lnTo>
                  <a:pt x="153289" y="759307"/>
                </a:lnTo>
                <a:lnTo>
                  <a:pt x="153657" y="758037"/>
                </a:lnTo>
                <a:lnTo>
                  <a:pt x="155054" y="758037"/>
                </a:lnTo>
                <a:close/>
              </a:path>
              <a:path extrusionOk="0" h="855979" w="210184">
                <a:moveTo>
                  <a:pt x="155460" y="756767"/>
                </a:moveTo>
                <a:lnTo>
                  <a:pt x="154330" y="756767"/>
                </a:lnTo>
                <a:lnTo>
                  <a:pt x="155232" y="757491"/>
                </a:lnTo>
                <a:lnTo>
                  <a:pt x="155460" y="756767"/>
                </a:lnTo>
                <a:close/>
              </a:path>
              <a:path extrusionOk="0" h="855979" w="210184">
                <a:moveTo>
                  <a:pt x="155651" y="771829"/>
                </a:moveTo>
                <a:lnTo>
                  <a:pt x="153835" y="771804"/>
                </a:lnTo>
                <a:lnTo>
                  <a:pt x="149288" y="766800"/>
                </a:lnTo>
                <a:lnTo>
                  <a:pt x="150939" y="772121"/>
                </a:lnTo>
                <a:lnTo>
                  <a:pt x="152730" y="772147"/>
                </a:lnTo>
                <a:lnTo>
                  <a:pt x="155155" y="776071"/>
                </a:lnTo>
                <a:lnTo>
                  <a:pt x="155651" y="771829"/>
                </a:lnTo>
                <a:close/>
              </a:path>
              <a:path extrusionOk="0" h="855979" w="210184">
                <a:moveTo>
                  <a:pt x="159854" y="704799"/>
                </a:moveTo>
                <a:lnTo>
                  <a:pt x="149364" y="706018"/>
                </a:lnTo>
                <a:lnTo>
                  <a:pt x="149682" y="707097"/>
                </a:lnTo>
                <a:lnTo>
                  <a:pt x="159854" y="704799"/>
                </a:lnTo>
                <a:close/>
              </a:path>
              <a:path extrusionOk="0" h="855979" w="210184">
                <a:moveTo>
                  <a:pt x="163398" y="781075"/>
                </a:moveTo>
                <a:lnTo>
                  <a:pt x="157162" y="782434"/>
                </a:lnTo>
                <a:lnTo>
                  <a:pt x="160058" y="783869"/>
                </a:lnTo>
                <a:lnTo>
                  <a:pt x="160794" y="782459"/>
                </a:lnTo>
                <a:lnTo>
                  <a:pt x="161886" y="782116"/>
                </a:lnTo>
                <a:lnTo>
                  <a:pt x="163398" y="781075"/>
                </a:lnTo>
                <a:close/>
              </a:path>
              <a:path extrusionOk="0" h="855979" w="210184">
                <a:moveTo>
                  <a:pt x="163842" y="764387"/>
                </a:moveTo>
                <a:lnTo>
                  <a:pt x="155232" y="757491"/>
                </a:lnTo>
                <a:lnTo>
                  <a:pt x="155054" y="758037"/>
                </a:lnTo>
                <a:lnTo>
                  <a:pt x="155727" y="758037"/>
                </a:lnTo>
                <a:lnTo>
                  <a:pt x="156413" y="759307"/>
                </a:lnTo>
                <a:lnTo>
                  <a:pt x="153835" y="762622"/>
                </a:lnTo>
                <a:lnTo>
                  <a:pt x="154800" y="764387"/>
                </a:lnTo>
                <a:lnTo>
                  <a:pt x="157975" y="766927"/>
                </a:lnTo>
                <a:lnTo>
                  <a:pt x="163842" y="764387"/>
                </a:lnTo>
                <a:close/>
              </a:path>
              <a:path extrusionOk="0" h="855979" w="210184">
                <a:moveTo>
                  <a:pt x="166420" y="647547"/>
                </a:moveTo>
                <a:lnTo>
                  <a:pt x="165455" y="648817"/>
                </a:lnTo>
                <a:lnTo>
                  <a:pt x="165874" y="648817"/>
                </a:lnTo>
                <a:lnTo>
                  <a:pt x="166420" y="647547"/>
                </a:lnTo>
                <a:close/>
              </a:path>
              <a:path extrusionOk="0" h="855979" w="210184">
                <a:moveTo>
                  <a:pt x="169608" y="777087"/>
                </a:moveTo>
                <a:lnTo>
                  <a:pt x="168478" y="779627"/>
                </a:lnTo>
                <a:lnTo>
                  <a:pt x="168884" y="780110"/>
                </a:lnTo>
                <a:lnTo>
                  <a:pt x="169608" y="777087"/>
                </a:lnTo>
                <a:close/>
              </a:path>
              <a:path extrusionOk="0" h="855979" w="210184">
                <a:moveTo>
                  <a:pt x="170599" y="675487"/>
                </a:moveTo>
                <a:lnTo>
                  <a:pt x="169773" y="677760"/>
                </a:lnTo>
                <a:lnTo>
                  <a:pt x="170472" y="676757"/>
                </a:lnTo>
                <a:lnTo>
                  <a:pt x="170599" y="675487"/>
                </a:lnTo>
                <a:close/>
              </a:path>
              <a:path extrusionOk="0" h="855979" w="210184">
                <a:moveTo>
                  <a:pt x="170649" y="767803"/>
                </a:moveTo>
                <a:lnTo>
                  <a:pt x="168249" y="763930"/>
                </a:lnTo>
                <a:lnTo>
                  <a:pt x="166420" y="763879"/>
                </a:lnTo>
                <a:lnTo>
                  <a:pt x="165671" y="765289"/>
                </a:lnTo>
                <a:lnTo>
                  <a:pt x="166712" y="766699"/>
                </a:lnTo>
                <a:lnTo>
                  <a:pt x="168122" y="767435"/>
                </a:lnTo>
                <a:lnTo>
                  <a:pt x="169164" y="768845"/>
                </a:lnTo>
                <a:lnTo>
                  <a:pt x="170649" y="767803"/>
                </a:lnTo>
                <a:close/>
              </a:path>
              <a:path extrusionOk="0" h="855979" w="210184">
                <a:moveTo>
                  <a:pt x="179146" y="823137"/>
                </a:moveTo>
                <a:lnTo>
                  <a:pt x="178790" y="820343"/>
                </a:lnTo>
                <a:lnTo>
                  <a:pt x="178447" y="824547"/>
                </a:lnTo>
                <a:lnTo>
                  <a:pt x="179146" y="823137"/>
                </a:lnTo>
                <a:close/>
              </a:path>
              <a:path extrusionOk="0" h="855979" w="210184">
                <a:moveTo>
                  <a:pt x="181495" y="814235"/>
                </a:moveTo>
                <a:lnTo>
                  <a:pt x="181025" y="811834"/>
                </a:lnTo>
                <a:lnTo>
                  <a:pt x="181343" y="808977"/>
                </a:lnTo>
                <a:lnTo>
                  <a:pt x="179908" y="809447"/>
                </a:lnTo>
                <a:lnTo>
                  <a:pt x="179539" y="813663"/>
                </a:lnTo>
                <a:lnTo>
                  <a:pt x="180352" y="813371"/>
                </a:lnTo>
                <a:lnTo>
                  <a:pt x="180975" y="813739"/>
                </a:lnTo>
                <a:lnTo>
                  <a:pt x="181495" y="814235"/>
                </a:lnTo>
                <a:close/>
              </a:path>
              <a:path extrusionOk="0" h="855979" w="210184">
                <a:moveTo>
                  <a:pt x="183134" y="817118"/>
                </a:moveTo>
                <a:lnTo>
                  <a:pt x="182905" y="816470"/>
                </a:lnTo>
                <a:lnTo>
                  <a:pt x="182359" y="815073"/>
                </a:lnTo>
                <a:lnTo>
                  <a:pt x="181495" y="814235"/>
                </a:lnTo>
                <a:lnTo>
                  <a:pt x="181737" y="815492"/>
                </a:lnTo>
                <a:lnTo>
                  <a:pt x="182143" y="816648"/>
                </a:lnTo>
                <a:lnTo>
                  <a:pt x="183134" y="817118"/>
                </a:lnTo>
                <a:close/>
              </a:path>
              <a:path extrusionOk="0" h="855979" w="210184">
                <a:moveTo>
                  <a:pt x="186029" y="827176"/>
                </a:moveTo>
                <a:lnTo>
                  <a:pt x="181698" y="826935"/>
                </a:lnTo>
                <a:lnTo>
                  <a:pt x="181343" y="829398"/>
                </a:lnTo>
                <a:lnTo>
                  <a:pt x="186029" y="827176"/>
                </a:lnTo>
                <a:close/>
              </a:path>
              <a:path extrusionOk="0" h="855979" w="210184">
                <a:moveTo>
                  <a:pt x="189839" y="812647"/>
                </a:moveTo>
                <a:lnTo>
                  <a:pt x="187629" y="812647"/>
                </a:lnTo>
                <a:lnTo>
                  <a:pt x="189636" y="813435"/>
                </a:lnTo>
                <a:lnTo>
                  <a:pt x="189839" y="812647"/>
                </a:lnTo>
                <a:close/>
              </a:path>
              <a:path extrusionOk="0" h="855979" w="210184">
                <a:moveTo>
                  <a:pt x="190855" y="813917"/>
                </a:moveTo>
                <a:lnTo>
                  <a:pt x="189636" y="813435"/>
                </a:lnTo>
                <a:lnTo>
                  <a:pt x="189153" y="815301"/>
                </a:lnTo>
                <a:lnTo>
                  <a:pt x="190855" y="813917"/>
                </a:lnTo>
                <a:close/>
              </a:path>
              <a:path extrusionOk="0" h="855979" w="210184">
                <a:moveTo>
                  <a:pt x="191249" y="854633"/>
                </a:moveTo>
                <a:lnTo>
                  <a:pt x="190461" y="852563"/>
                </a:lnTo>
                <a:lnTo>
                  <a:pt x="188252" y="851623"/>
                </a:lnTo>
                <a:lnTo>
                  <a:pt x="187960" y="854075"/>
                </a:lnTo>
                <a:lnTo>
                  <a:pt x="188696" y="854392"/>
                </a:lnTo>
                <a:lnTo>
                  <a:pt x="188353" y="855129"/>
                </a:lnTo>
                <a:lnTo>
                  <a:pt x="189090" y="855446"/>
                </a:lnTo>
                <a:lnTo>
                  <a:pt x="191249" y="854633"/>
                </a:lnTo>
                <a:close/>
              </a:path>
              <a:path extrusionOk="0" h="855979" w="210184">
                <a:moveTo>
                  <a:pt x="196723" y="831430"/>
                </a:moveTo>
                <a:lnTo>
                  <a:pt x="194640" y="830783"/>
                </a:lnTo>
                <a:lnTo>
                  <a:pt x="193700" y="829627"/>
                </a:lnTo>
                <a:lnTo>
                  <a:pt x="194094" y="830313"/>
                </a:lnTo>
                <a:lnTo>
                  <a:pt x="194398" y="831024"/>
                </a:lnTo>
                <a:lnTo>
                  <a:pt x="194398" y="831799"/>
                </a:lnTo>
                <a:lnTo>
                  <a:pt x="196723" y="831430"/>
                </a:lnTo>
                <a:close/>
              </a:path>
              <a:path extrusionOk="0" h="855979" w="210184">
                <a:moveTo>
                  <a:pt x="199097" y="827824"/>
                </a:moveTo>
                <a:lnTo>
                  <a:pt x="196519" y="825830"/>
                </a:lnTo>
                <a:lnTo>
                  <a:pt x="193992" y="823823"/>
                </a:lnTo>
                <a:lnTo>
                  <a:pt x="190080" y="825207"/>
                </a:lnTo>
                <a:lnTo>
                  <a:pt x="192011" y="826960"/>
                </a:lnTo>
                <a:lnTo>
                  <a:pt x="193408" y="829132"/>
                </a:lnTo>
                <a:lnTo>
                  <a:pt x="193357" y="828979"/>
                </a:lnTo>
                <a:lnTo>
                  <a:pt x="193281" y="828840"/>
                </a:lnTo>
                <a:lnTo>
                  <a:pt x="193306" y="828687"/>
                </a:lnTo>
                <a:lnTo>
                  <a:pt x="199097" y="827824"/>
                </a:lnTo>
                <a:close/>
              </a:path>
              <a:path extrusionOk="0" h="855979" w="210184">
                <a:moveTo>
                  <a:pt x="202793" y="796124"/>
                </a:moveTo>
                <a:lnTo>
                  <a:pt x="200304" y="794740"/>
                </a:lnTo>
                <a:lnTo>
                  <a:pt x="197523" y="794334"/>
                </a:lnTo>
                <a:lnTo>
                  <a:pt x="197827" y="795972"/>
                </a:lnTo>
                <a:lnTo>
                  <a:pt x="197713" y="797039"/>
                </a:lnTo>
                <a:lnTo>
                  <a:pt x="197192" y="797979"/>
                </a:lnTo>
                <a:lnTo>
                  <a:pt x="202793" y="796124"/>
                </a:lnTo>
                <a:close/>
              </a:path>
              <a:path extrusionOk="0" h="855979" w="210184">
                <a:moveTo>
                  <a:pt x="203276" y="795972"/>
                </a:moveTo>
                <a:lnTo>
                  <a:pt x="202793" y="796124"/>
                </a:lnTo>
                <a:lnTo>
                  <a:pt x="201790" y="797039"/>
                </a:lnTo>
                <a:lnTo>
                  <a:pt x="203276" y="795972"/>
                </a:lnTo>
                <a:close/>
              </a:path>
              <a:path extrusionOk="0" h="855979" w="210184">
                <a:moveTo>
                  <a:pt x="204470" y="825563"/>
                </a:moveTo>
                <a:lnTo>
                  <a:pt x="203187" y="826617"/>
                </a:lnTo>
                <a:lnTo>
                  <a:pt x="204393" y="826135"/>
                </a:lnTo>
                <a:lnTo>
                  <a:pt x="204470" y="825563"/>
                </a:lnTo>
                <a:close/>
              </a:path>
              <a:path extrusionOk="0" h="855979" w="210184">
                <a:moveTo>
                  <a:pt x="208356" y="815517"/>
                </a:moveTo>
                <a:lnTo>
                  <a:pt x="206819" y="813346"/>
                </a:lnTo>
                <a:lnTo>
                  <a:pt x="207492" y="814895"/>
                </a:lnTo>
                <a:lnTo>
                  <a:pt x="206603" y="815759"/>
                </a:lnTo>
                <a:lnTo>
                  <a:pt x="206057" y="816775"/>
                </a:lnTo>
                <a:lnTo>
                  <a:pt x="207149" y="816406"/>
                </a:lnTo>
                <a:lnTo>
                  <a:pt x="208356" y="815517"/>
                </a:lnTo>
                <a:close/>
              </a:path>
              <a:path extrusionOk="0" h="855979" w="210184">
                <a:moveTo>
                  <a:pt x="208953" y="816356"/>
                </a:moveTo>
                <a:lnTo>
                  <a:pt x="208584" y="815340"/>
                </a:lnTo>
                <a:lnTo>
                  <a:pt x="208356" y="815517"/>
                </a:lnTo>
                <a:lnTo>
                  <a:pt x="208953" y="816356"/>
                </a:lnTo>
                <a:close/>
              </a:path>
              <a:path extrusionOk="0" h="855979" w="210184">
                <a:moveTo>
                  <a:pt x="209321" y="821537"/>
                </a:moveTo>
                <a:lnTo>
                  <a:pt x="205409" y="822807"/>
                </a:lnTo>
                <a:lnTo>
                  <a:pt x="204000" y="818997"/>
                </a:lnTo>
                <a:lnTo>
                  <a:pt x="202603" y="816457"/>
                </a:lnTo>
                <a:lnTo>
                  <a:pt x="198704" y="817727"/>
                </a:lnTo>
                <a:lnTo>
                  <a:pt x="205955" y="812647"/>
                </a:lnTo>
                <a:lnTo>
                  <a:pt x="200660" y="811377"/>
                </a:lnTo>
                <a:lnTo>
                  <a:pt x="204165" y="807567"/>
                </a:lnTo>
                <a:lnTo>
                  <a:pt x="206502" y="805027"/>
                </a:lnTo>
                <a:lnTo>
                  <a:pt x="204546" y="806297"/>
                </a:lnTo>
                <a:lnTo>
                  <a:pt x="203060" y="807567"/>
                </a:lnTo>
                <a:lnTo>
                  <a:pt x="203073" y="806297"/>
                </a:lnTo>
                <a:lnTo>
                  <a:pt x="203085" y="803757"/>
                </a:lnTo>
                <a:lnTo>
                  <a:pt x="201129" y="803757"/>
                </a:lnTo>
                <a:lnTo>
                  <a:pt x="201206" y="802487"/>
                </a:lnTo>
                <a:lnTo>
                  <a:pt x="201028" y="803757"/>
                </a:lnTo>
                <a:lnTo>
                  <a:pt x="200329" y="805027"/>
                </a:lnTo>
                <a:lnTo>
                  <a:pt x="199440" y="805027"/>
                </a:lnTo>
                <a:lnTo>
                  <a:pt x="198399" y="806297"/>
                </a:lnTo>
                <a:lnTo>
                  <a:pt x="193332" y="805027"/>
                </a:lnTo>
                <a:lnTo>
                  <a:pt x="193001" y="803757"/>
                </a:lnTo>
                <a:lnTo>
                  <a:pt x="192316" y="801217"/>
                </a:lnTo>
                <a:lnTo>
                  <a:pt x="191973" y="799947"/>
                </a:lnTo>
                <a:lnTo>
                  <a:pt x="189090" y="798677"/>
                </a:lnTo>
                <a:lnTo>
                  <a:pt x="189496" y="796137"/>
                </a:lnTo>
                <a:lnTo>
                  <a:pt x="191617" y="798677"/>
                </a:lnTo>
                <a:lnTo>
                  <a:pt x="193471" y="797407"/>
                </a:lnTo>
                <a:lnTo>
                  <a:pt x="191300" y="796137"/>
                </a:lnTo>
                <a:lnTo>
                  <a:pt x="189141" y="794867"/>
                </a:lnTo>
                <a:lnTo>
                  <a:pt x="193522" y="793597"/>
                </a:lnTo>
                <a:lnTo>
                  <a:pt x="194462" y="789787"/>
                </a:lnTo>
                <a:lnTo>
                  <a:pt x="195084" y="787247"/>
                </a:lnTo>
                <a:lnTo>
                  <a:pt x="198996" y="791057"/>
                </a:lnTo>
                <a:lnTo>
                  <a:pt x="198031" y="787247"/>
                </a:lnTo>
                <a:lnTo>
                  <a:pt x="199250" y="784707"/>
                </a:lnTo>
                <a:lnTo>
                  <a:pt x="199859" y="783437"/>
                </a:lnTo>
                <a:lnTo>
                  <a:pt x="199910" y="780897"/>
                </a:lnTo>
                <a:lnTo>
                  <a:pt x="199936" y="779627"/>
                </a:lnTo>
                <a:lnTo>
                  <a:pt x="197485" y="778357"/>
                </a:lnTo>
                <a:lnTo>
                  <a:pt x="197929" y="775817"/>
                </a:lnTo>
                <a:lnTo>
                  <a:pt x="195313" y="774827"/>
                </a:lnTo>
                <a:lnTo>
                  <a:pt x="195313" y="780897"/>
                </a:lnTo>
                <a:lnTo>
                  <a:pt x="194792" y="782167"/>
                </a:lnTo>
                <a:lnTo>
                  <a:pt x="194348" y="784707"/>
                </a:lnTo>
                <a:lnTo>
                  <a:pt x="194246" y="783437"/>
                </a:lnTo>
                <a:lnTo>
                  <a:pt x="194068" y="783437"/>
                </a:lnTo>
                <a:lnTo>
                  <a:pt x="195313" y="780897"/>
                </a:lnTo>
                <a:lnTo>
                  <a:pt x="195313" y="774827"/>
                </a:lnTo>
                <a:lnTo>
                  <a:pt x="191223" y="773277"/>
                </a:lnTo>
                <a:lnTo>
                  <a:pt x="195186" y="774547"/>
                </a:lnTo>
                <a:lnTo>
                  <a:pt x="194284" y="773277"/>
                </a:lnTo>
                <a:lnTo>
                  <a:pt x="191579" y="769467"/>
                </a:lnTo>
                <a:lnTo>
                  <a:pt x="190677" y="768197"/>
                </a:lnTo>
                <a:lnTo>
                  <a:pt x="191770" y="768197"/>
                </a:lnTo>
                <a:lnTo>
                  <a:pt x="189687" y="761847"/>
                </a:lnTo>
                <a:lnTo>
                  <a:pt x="186677" y="756767"/>
                </a:lnTo>
                <a:lnTo>
                  <a:pt x="185051" y="751687"/>
                </a:lnTo>
                <a:lnTo>
                  <a:pt x="187109" y="744067"/>
                </a:lnTo>
                <a:lnTo>
                  <a:pt x="185432" y="742797"/>
                </a:lnTo>
                <a:lnTo>
                  <a:pt x="183476" y="740257"/>
                </a:lnTo>
                <a:lnTo>
                  <a:pt x="183845" y="735177"/>
                </a:lnTo>
                <a:lnTo>
                  <a:pt x="187566" y="733907"/>
                </a:lnTo>
                <a:lnTo>
                  <a:pt x="185508" y="731367"/>
                </a:lnTo>
                <a:lnTo>
                  <a:pt x="188722" y="725017"/>
                </a:lnTo>
                <a:lnTo>
                  <a:pt x="189369" y="723747"/>
                </a:lnTo>
                <a:lnTo>
                  <a:pt x="185039" y="723747"/>
                </a:lnTo>
                <a:lnTo>
                  <a:pt x="189001" y="718667"/>
                </a:lnTo>
                <a:lnTo>
                  <a:pt x="188849" y="717397"/>
                </a:lnTo>
                <a:lnTo>
                  <a:pt x="188709" y="716127"/>
                </a:lnTo>
                <a:lnTo>
                  <a:pt x="188569" y="714857"/>
                </a:lnTo>
                <a:lnTo>
                  <a:pt x="188290" y="712317"/>
                </a:lnTo>
                <a:lnTo>
                  <a:pt x="185889" y="707237"/>
                </a:lnTo>
                <a:lnTo>
                  <a:pt x="184785" y="702157"/>
                </a:lnTo>
                <a:lnTo>
                  <a:pt x="179641" y="702157"/>
                </a:lnTo>
                <a:lnTo>
                  <a:pt x="179146" y="698347"/>
                </a:lnTo>
                <a:lnTo>
                  <a:pt x="178054" y="697077"/>
                </a:lnTo>
                <a:lnTo>
                  <a:pt x="176961" y="695807"/>
                </a:lnTo>
                <a:lnTo>
                  <a:pt x="174688" y="691997"/>
                </a:lnTo>
                <a:lnTo>
                  <a:pt x="173939" y="690727"/>
                </a:lnTo>
                <a:lnTo>
                  <a:pt x="169506" y="691997"/>
                </a:lnTo>
                <a:lnTo>
                  <a:pt x="164960" y="689457"/>
                </a:lnTo>
                <a:lnTo>
                  <a:pt x="170548" y="680567"/>
                </a:lnTo>
                <a:lnTo>
                  <a:pt x="169849" y="678027"/>
                </a:lnTo>
                <a:lnTo>
                  <a:pt x="169799" y="677849"/>
                </a:lnTo>
                <a:lnTo>
                  <a:pt x="169684" y="678027"/>
                </a:lnTo>
                <a:lnTo>
                  <a:pt x="169773" y="677760"/>
                </a:lnTo>
                <a:lnTo>
                  <a:pt x="169151" y="675487"/>
                </a:lnTo>
                <a:lnTo>
                  <a:pt x="168795" y="674217"/>
                </a:lnTo>
                <a:lnTo>
                  <a:pt x="170522" y="675436"/>
                </a:lnTo>
                <a:lnTo>
                  <a:pt x="170916" y="674217"/>
                </a:lnTo>
                <a:lnTo>
                  <a:pt x="171729" y="671677"/>
                </a:lnTo>
                <a:lnTo>
                  <a:pt x="168325" y="665327"/>
                </a:lnTo>
                <a:lnTo>
                  <a:pt x="164426" y="660247"/>
                </a:lnTo>
                <a:lnTo>
                  <a:pt x="165036" y="655167"/>
                </a:lnTo>
                <a:lnTo>
                  <a:pt x="163055" y="653897"/>
                </a:lnTo>
                <a:lnTo>
                  <a:pt x="163372" y="651357"/>
                </a:lnTo>
                <a:lnTo>
                  <a:pt x="164261" y="650087"/>
                </a:lnTo>
                <a:lnTo>
                  <a:pt x="164414" y="651357"/>
                </a:lnTo>
                <a:lnTo>
                  <a:pt x="164604" y="651357"/>
                </a:lnTo>
                <a:lnTo>
                  <a:pt x="164566" y="650087"/>
                </a:lnTo>
                <a:lnTo>
                  <a:pt x="165125" y="648817"/>
                </a:lnTo>
                <a:lnTo>
                  <a:pt x="164706" y="648817"/>
                </a:lnTo>
                <a:lnTo>
                  <a:pt x="164414" y="650087"/>
                </a:lnTo>
                <a:lnTo>
                  <a:pt x="164045" y="648817"/>
                </a:lnTo>
                <a:lnTo>
                  <a:pt x="163080" y="646277"/>
                </a:lnTo>
                <a:lnTo>
                  <a:pt x="161569" y="645007"/>
                </a:lnTo>
                <a:lnTo>
                  <a:pt x="166243" y="642467"/>
                </a:lnTo>
                <a:lnTo>
                  <a:pt x="166001" y="642467"/>
                </a:lnTo>
                <a:lnTo>
                  <a:pt x="167411" y="639927"/>
                </a:lnTo>
                <a:lnTo>
                  <a:pt x="163423" y="641197"/>
                </a:lnTo>
                <a:lnTo>
                  <a:pt x="159981" y="643737"/>
                </a:lnTo>
                <a:lnTo>
                  <a:pt x="158991" y="642467"/>
                </a:lnTo>
                <a:lnTo>
                  <a:pt x="157873" y="641197"/>
                </a:lnTo>
                <a:lnTo>
                  <a:pt x="156565" y="641197"/>
                </a:lnTo>
                <a:lnTo>
                  <a:pt x="159283" y="638657"/>
                </a:lnTo>
                <a:lnTo>
                  <a:pt x="158534" y="637387"/>
                </a:lnTo>
                <a:lnTo>
                  <a:pt x="158203" y="636117"/>
                </a:lnTo>
                <a:lnTo>
                  <a:pt x="157873" y="634847"/>
                </a:lnTo>
                <a:lnTo>
                  <a:pt x="160820" y="632307"/>
                </a:lnTo>
                <a:lnTo>
                  <a:pt x="156489" y="632307"/>
                </a:lnTo>
                <a:lnTo>
                  <a:pt x="156006" y="625957"/>
                </a:lnTo>
                <a:lnTo>
                  <a:pt x="155816" y="623417"/>
                </a:lnTo>
                <a:lnTo>
                  <a:pt x="148869" y="623417"/>
                </a:lnTo>
                <a:lnTo>
                  <a:pt x="148170" y="623417"/>
                </a:lnTo>
                <a:lnTo>
                  <a:pt x="148590" y="622147"/>
                </a:lnTo>
                <a:lnTo>
                  <a:pt x="148869" y="623417"/>
                </a:lnTo>
                <a:lnTo>
                  <a:pt x="149136" y="622147"/>
                </a:lnTo>
                <a:lnTo>
                  <a:pt x="149948" y="618337"/>
                </a:lnTo>
                <a:lnTo>
                  <a:pt x="147154" y="617067"/>
                </a:lnTo>
                <a:lnTo>
                  <a:pt x="150139" y="615797"/>
                </a:lnTo>
                <a:lnTo>
                  <a:pt x="153123" y="614527"/>
                </a:lnTo>
                <a:lnTo>
                  <a:pt x="143916" y="611987"/>
                </a:lnTo>
                <a:lnTo>
                  <a:pt x="147104" y="608177"/>
                </a:lnTo>
                <a:lnTo>
                  <a:pt x="149059" y="606907"/>
                </a:lnTo>
                <a:lnTo>
                  <a:pt x="154355" y="608177"/>
                </a:lnTo>
                <a:lnTo>
                  <a:pt x="152196" y="606907"/>
                </a:lnTo>
                <a:lnTo>
                  <a:pt x="145719" y="603097"/>
                </a:lnTo>
                <a:lnTo>
                  <a:pt x="150495" y="603097"/>
                </a:lnTo>
                <a:lnTo>
                  <a:pt x="142125" y="598017"/>
                </a:lnTo>
                <a:lnTo>
                  <a:pt x="146164" y="598017"/>
                </a:lnTo>
                <a:lnTo>
                  <a:pt x="145592" y="595477"/>
                </a:lnTo>
                <a:lnTo>
                  <a:pt x="139611" y="592937"/>
                </a:lnTo>
                <a:lnTo>
                  <a:pt x="142646" y="591667"/>
                </a:lnTo>
                <a:lnTo>
                  <a:pt x="144957" y="585317"/>
                </a:lnTo>
                <a:lnTo>
                  <a:pt x="144830" y="584047"/>
                </a:lnTo>
                <a:lnTo>
                  <a:pt x="143916" y="575157"/>
                </a:lnTo>
                <a:lnTo>
                  <a:pt x="142443" y="563727"/>
                </a:lnTo>
                <a:lnTo>
                  <a:pt x="143065" y="557377"/>
                </a:lnTo>
                <a:lnTo>
                  <a:pt x="143446" y="553567"/>
                </a:lnTo>
                <a:lnTo>
                  <a:pt x="139230" y="553567"/>
                </a:lnTo>
                <a:lnTo>
                  <a:pt x="140119" y="552297"/>
                </a:lnTo>
                <a:lnTo>
                  <a:pt x="141363" y="548487"/>
                </a:lnTo>
                <a:lnTo>
                  <a:pt x="138239" y="547217"/>
                </a:lnTo>
                <a:lnTo>
                  <a:pt x="140817" y="545947"/>
                </a:lnTo>
                <a:lnTo>
                  <a:pt x="141935" y="543407"/>
                </a:lnTo>
                <a:lnTo>
                  <a:pt x="144805" y="545947"/>
                </a:lnTo>
                <a:lnTo>
                  <a:pt x="143154" y="543407"/>
                </a:lnTo>
                <a:lnTo>
                  <a:pt x="140665" y="539597"/>
                </a:lnTo>
                <a:lnTo>
                  <a:pt x="145491" y="535787"/>
                </a:lnTo>
                <a:lnTo>
                  <a:pt x="147104" y="534517"/>
                </a:lnTo>
                <a:lnTo>
                  <a:pt x="138544" y="531977"/>
                </a:lnTo>
                <a:lnTo>
                  <a:pt x="141160" y="530707"/>
                </a:lnTo>
                <a:lnTo>
                  <a:pt x="142875" y="533247"/>
                </a:lnTo>
                <a:lnTo>
                  <a:pt x="144360" y="531977"/>
                </a:lnTo>
                <a:lnTo>
                  <a:pt x="141541" y="530707"/>
                </a:lnTo>
                <a:lnTo>
                  <a:pt x="144551" y="528167"/>
                </a:lnTo>
                <a:lnTo>
                  <a:pt x="145542" y="529437"/>
                </a:lnTo>
                <a:lnTo>
                  <a:pt x="146977" y="530707"/>
                </a:lnTo>
                <a:lnTo>
                  <a:pt x="146227" y="528167"/>
                </a:lnTo>
                <a:lnTo>
                  <a:pt x="145122" y="524357"/>
                </a:lnTo>
                <a:lnTo>
                  <a:pt x="136486" y="525627"/>
                </a:lnTo>
                <a:lnTo>
                  <a:pt x="128435" y="526897"/>
                </a:lnTo>
                <a:lnTo>
                  <a:pt x="131508" y="523087"/>
                </a:lnTo>
                <a:lnTo>
                  <a:pt x="130619" y="520547"/>
                </a:lnTo>
                <a:lnTo>
                  <a:pt x="124879" y="520547"/>
                </a:lnTo>
                <a:lnTo>
                  <a:pt x="127215" y="518007"/>
                </a:lnTo>
                <a:lnTo>
                  <a:pt x="129552" y="515467"/>
                </a:lnTo>
                <a:lnTo>
                  <a:pt x="131356" y="519277"/>
                </a:lnTo>
                <a:lnTo>
                  <a:pt x="131356" y="515467"/>
                </a:lnTo>
                <a:lnTo>
                  <a:pt x="131978" y="507847"/>
                </a:lnTo>
                <a:lnTo>
                  <a:pt x="132080" y="506577"/>
                </a:lnTo>
                <a:lnTo>
                  <a:pt x="132181" y="505307"/>
                </a:lnTo>
                <a:lnTo>
                  <a:pt x="125768" y="506577"/>
                </a:lnTo>
                <a:lnTo>
                  <a:pt x="127228" y="505307"/>
                </a:lnTo>
                <a:lnTo>
                  <a:pt x="125539" y="502767"/>
                </a:lnTo>
                <a:lnTo>
                  <a:pt x="124675" y="502767"/>
                </a:lnTo>
                <a:lnTo>
                  <a:pt x="123977" y="497687"/>
                </a:lnTo>
                <a:lnTo>
                  <a:pt x="124434" y="496417"/>
                </a:lnTo>
                <a:lnTo>
                  <a:pt x="123329" y="493877"/>
                </a:lnTo>
                <a:lnTo>
                  <a:pt x="122770" y="492607"/>
                </a:lnTo>
                <a:lnTo>
                  <a:pt x="122021" y="493877"/>
                </a:lnTo>
                <a:lnTo>
                  <a:pt x="113855" y="492607"/>
                </a:lnTo>
                <a:lnTo>
                  <a:pt x="119405" y="490067"/>
                </a:lnTo>
                <a:lnTo>
                  <a:pt x="118795" y="488797"/>
                </a:lnTo>
                <a:lnTo>
                  <a:pt x="117576" y="486257"/>
                </a:lnTo>
                <a:lnTo>
                  <a:pt x="118414" y="486257"/>
                </a:lnTo>
                <a:lnTo>
                  <a:pt x="119468" y="481177"/>
                </a:lnTo>
                <a:lnTo>
                  <a:pt x="118605" y="478637"/>
                </a:lnTo>
                <a:lnTo>
                  <a:pt x="117932" y="477367"/>
                </a:lnTo>
                <a:lnTo>
                  <a:pt x="119151" y="473557"/>
                </a:lnTo>
                <a:lnTo>
                  <a:pt x="119570" y="472287"/>
                </a:lnTo>
                <a:lnTo>
                  <a:pt x="114846" y="473557"/>
                </a:lnTo>
                <a:lnTo>
                  <a:pt x="111061" y="472287"/>
                </a:lnTo>
                <a:lnTo>
                  <a:pt x="112598" y="468477"/>
                </a:lnTo>
                <a:lnTo>
                  <a:pt x="115176" y="464667"/>
                </a:lnTo>
                <a:lnTo>
                  <a:pt x="114858" y="462127"/>
                </a:lnTo>
                <a:lnTo>
                  <a:pt x="114528" y="459587"/>
                </a:lnTo>
                <a:lnTo>
                  <a:pt x="112128" y="462127"/>
                </a:lnTo>
                <a:lnTo>
                  <a:pt x="112268" y="460857"/>
                </a:lnTo>
                <a:lnTo>
                  <a:pt x="112395" y="459587"/>
                </a:lnTo>
                <a:lnTo>
                  <a:pt x="117017" y="455777"/>
                </a:lnTo>
                <a:lnTo>
                  <a:pt x="122529" y="451967"/>
                </a:lnTo>
                <a:lnTo>
                  <a:pt x="126288" y="448157"/>
                </a:lnTo>
                <a:lnTo>
                  <a:pt x="127127" y="449427"/>
                </a:lnTo>
                <a:lnTo>
                  <a:pt x="127965" y="449427"/>
                </a:lnTo>
                <a:lnTo>
                  <a:pt x="128270" y="448157"/>
                </a:lnTo>
                <a:lnTo>
                  <a:pt x="128587" y="446887"/>
                </a:lnTo>
                <a:lnTo>
                  <a:pt x="128892" y="445617"/>
                </a:lnTo>
                <a:lnTo>
                  <a:pt x="126174" y="445617"/>
                </a:lnTo>
                <a:lnTo>
                  <a:pt x="122085" y="446887"/>
                </a:lnTo>
                <a:lnTo>
                  <a:pt x="120523" y="445617"/>
                </a:lnTo>
                <a:lnTo>
                  <a:pt x="118960" y="444347"/>
                </a:lnTo>
                <a:lnTo>
                  <a:pt x="122174" y="443077"/>
                </a:lnTo>
                <a:lnTo>
                  <a:pt x="127889" y="444347"/>
                </a:lnTo>
                <a:lnTo>
                  <a:pt x="127850" y="443077"/>
                </a:lnTo>
                <a:lnTo>
                  <a:pt x="127825" y="441807"/>
                </a:lnTo>
                <a:lnTo>
                  <a:pt x="127800" y="440537"/>
                </a:lnTo>
                <a:lnTo>
                  <a:pt x="126873" y="437997"/>
                </a:lnTo>
                <a:lnTo>
                  <a:pt x="125539" y="436727"/>
                </a:lnTo>
                <a:lnTo>
                  <a:pt x="122872" y="434187"/>
                </a:lnTo>
                <a:lnTo>
                  <a:pt x="119468" y="430377"/>
                </a:lnTo>
                <a:lnTo>
                  <a:pt x="119684" y="429107"/>
                </a:lnTo>
                <a:lnTo>
                  <a:pt x="120319" y="425297"/>
                </a:lnTo>
                <a:lnTo>
                  <a:pt x="115468" y="429107"/>
                </a:lnTo>
                <a:lnTo>
                  <a:pt x="113017" y="426567"/>
                </a:lnTo>
                <a:lnTo>
                  <a:pt x="111328" y="422757"/>
                </a:lnTo>
                <a:lnTo>
                  <a:pt x="118198" y="416407"/>
                </a:lnTo>
                <a:lnTo>
                  <a:pt x="120942" y="413867"/>
                </a:lnTo>
                <a:lnTo>
                  <a:pt x="112001" y="411327"/>
                </a:lnTo>
                <a:lnTo>
                  <a:pt x="112623" y="411327"/>
                </a:lnTo>
                <a:lnTo>
                  <a:pt x="113309" y="410057"/>
                </a:lnTo>
                <a:lnTo>
                  <a:pt x="113957" y="410057"/>
                </a:lnTo>
                <a:lnTo>
                  <a:pt x="111302" y="407517"/>
                </a:lnTo>
                <a:lnTo>
                  <a:pt x="109753" y="403707"/>
                </a:lnTo>
                <a:lnTo>
                  <a:pt x="108712" y="401167"/>
                </a:lnTo>
                <a:lnTo>
                  <a:pt x="103898" y="399897"/>
                </a:lnTo>
                <a:lnTo>
                  <a:pt x="109207" y="394817"/>
                </a:lnTo>
                <a:lnTo>
                  <a:pt x="106819" y="389737"/>
                </a:lnTo>
                <a:lnTo>
                  <a:pt x="106235" y="388467"/>
                </a:lnTo>
                <a:lnTo>
                  <a:pt x="103098" y="383387"/>
                </a:lnTo>
                <a:lnTo>
                  <a:pt x="107962" y="379577"/>
                </a:lnTo>
                <a:lnTo>
                  <a:pt x="107276" y="377037"/>
                </a:lnTo>
                <a:lnTo>
                  <a:pt x="105562" y="370687"/>
                </a:lnTo>
                <a:lnTo>
                  <a:pt x="107175" y="370687"/>
                </a:lnTo>
                <a:lnTo>
                  <a:pt x="107175" y="368147"/>
                </a:lnTo>
                <a:lnTo>
                  <a:pt x="107175" y="364337"/>
                </a:lnTo>
                <a:lnTo>
                  <a:pt x="103136" y="361797"/>
                </a:lnTo>
                <a:lnTo>
                  <a:pt x="99072" y="360527"/>
                </a:lnTo>
                <a:lnTo>
                  <a:pt x="99872" y="359257"/>
                </a:lnTo>
                <a:lnTo>
                  <a:pt x="101498" y="360527"/>
                </a:lnTo>
                <a:lnTo>
                  <a:pt x="102323" y="360527"/>
                </a:lnTo>
                <a:lnTo>
                  <a:pt x="102527" y="359257"/>
                </a:lnTo>
                <a:lnTo>
                  <a:pt x="103949" y="350367"/>
                </a:lnTo>
                <a:lnTo>
                  <a:pt x="103136" y="350367"/>
                </a:lnTo>
                <a:lnTo>
                  <a:pt x="94221" y="344017"/>
                </a:lnTo>
                <a:lnTo>
                  <a:pt x="99098" y="341477"/>
                </a:lnTo>
                <a:lnTo>
                  <a:pt x="98501" y="338937"/>
                </a:lnTo>
                <a:lnTo>
                  <a:pt x="99822" y="333857"/>
                </a:lnTo>
                <a:lnTo>
                  <a:pt x="99910" y="332587"/>
                </a:lnTo>
                <a:lnTo>
                  <a:pt x="100380" y="326237"/>
                </a:lnTo>
                <a:lnTo>
                  <a:pt x="99237" y="323697"/>
                </a:lnTo>
                <a:lnTo>
                  <a:pt x="97536" y="319887"/>
                </a:lnTo>
                <a:lnTo>
                  <a:pt x="99123" y="319887"/>
                </a:lnTo>
                <a:lnTo>
                  <a:pt x="99923" y="321157"/>
                </a:lnTo>
                <a:lnTo>
                  <a:pt x="98044" y="313537"/>
                </a:lnTo>
                <a:lnTo>
                  <a:pt x="98526" y="310997"/>
                </a:lnTo>
                <a:lnTo>
                  <a:pt x="98780" y="309727"/>
                </a:lnTo>
                <a:lnTo>
                  <a:pt x="99021" y="308457"/>
                </a:lnTo>
                <a:lnTo>
                  <a:pt x="99771" y="304647"/>
                </a:lnTo>
                <a:lnTo>
                  <a:pt x="99568" y="300837"/>
                </a:lnTo>
                <a:lnTo>
                  <a:pt x="99377" y="297027"/>
                </a:lnTo>
                <a:lnTo>
                  <a:pt x="91109" y="294487"/>
                </a:lnTo>
                <a:lnTo>
                  <a:pt x="85559" y="288137"/>
                </a:lnTo>
                <a:lnTo>
                  <a:pt x="85534" y="297027"/>
                </a:lnTo>
                <a:lnTo>
                  <a:pt x="82067" y="293217"/>
                </a:lnTo>
                <a:lnTo>
                  <a:pt x="77444" y="288137"/>
                </a:lnTo>
                <a:lnTo>
                  <a:pt x="74993" y="293217"/>
                </a:lnTo>
                <a:lnTo>
                  <a:pt x="73380" y="289407"/>
                </a:lnTo>
                <a:lnTo>
                  <a:pt x="79070" y="283057"/>
                </a:lnTo>
                <a:lnTo>
                  <a:pt x="80683" y="286867"/>
                </a:lnTo>
                <a:lnTo>
                  <a:pt x="79870" y="288137"/>
                </a:lnTo>
                <a:lnTo>
                  <a:pt x="84340" y="285597"/>
                </a:lnTo>
                <a:lnTo>
                  <a:pt x="84886" y="283057"/>
                </a:lnTo>
                <a:lnTo>
                  <a:pt x="85153" y="281787"/>
                </a:lnTo>
                <a:lnTo>
                  <a:pt x="85369" y="277977"/>
                </a:lnTo>
                <a:lnTo>
                  <a:pt x="88011" y="275437"/>
                </a:lnTo>
                <a:lnTo>
                  <a:pt x="87325" y="270357"/>
                </a:lnTo>
                <a:lnTo>
                  <a:pt x="86448" y="264007"/>
                </a:lnTo>
                <a:lnTo>
                  <a:pt x="86410" y="262737"/>
                </a:lnTo>
                <a:lnTo>
                  <a:pt x="86004" y="250037"/>
                </a:lnTo>
                <a:lnTo>
                  <a:pt x="85940" y="246227"/>
                </a:lnTo>
                <a:lnTo>
                  <a:pt x="85788" y="238607"/>
                </a:lnTo>
                <a:lnTo>
                  <a:pt x="85229" y="232257"/>
                </a:lnTo>
                <a:lnTo>
                  <a:pt x="85001" y="229717"/>
                </a:lnTo>
                <a:lnTo>
                  <a:pt x="84772" y="227177"/>
                </a:lnTo>
                <a:lnTo>
                  <a:pt x="77736" y="229717"/>
                </a:lnTo>
                <a:lnTo>
                  <a:pt x="77190" y="224637"/>
                </a:lnTo>
                <a:lnTo>
                  <a:pt x="78651" y="223367"/>
                </a:lnTo>
                <a:lnTo>
                  <a:pt x="82613" y="222097"/>
                </a:lnTo>
                <a:lnTo>
                  <a:pt x="83007" y="225907"/>
                </a:lnTo>
                <a:lnTo>
                  <a:pt x="86817" y="223367"/>
                </a:lnTo>
                <a:lnTo>
                  <a:pt x="83997" y="222097"/>
                </a:lnTo>
                <a:lnTo>
                  <a:pt x="78359" y="219557"/>
                </a:lnTo>
                <a:lnTo>
                  <a:pt x="76746" y="219557"/>
                </a:lnTo>
                <a:lnTo>
                  <a:pt x="77838" y="214477"/>
                </a:lnTo>
                <a:lnTo>
                  <a:pt x="77089" y="214477"/>
                </a:lnTo>
                <a:lnTo>
                  <a:pt x="76644" y="210667"/>
                </a:lnTo>
                <a:lnTo>
                  <a:pt x="77457" y="207365"/>
                </a:lnTo>
                <a:lnTo>
                  <a:pt x="76200" y="205587"/>
                </a:lnTo>
                <a:lnTo>
                  <a:pt x="77584" y="205587"/>
                </a:lnTo>
                <a:lnTo>
                  <a:pt x="79095" y="206857"/>
                </a:lnTo>
                <a:lnTo>
                  <a:pt x="78714" y="207289"/>
                </a:lnTo>
                <a:lnTo>
                  <a:pt x="80924" y="208127"/>
                </a:lnTo>
                <a:lnTo>
                  <a:pt x="81000" y="206857"/>
                </a:lnTo>
                <a:lnTo>
                  <a:pt x="81673" y="206857"/>
                </a:lnTo>
                <a:lnTo>
                  <a:pt x="80899" y="205587"/>
                </a:lnTo>
                <a:lnTo>
                  <a:pt x="80594" y="201777"/>
                </a:lnTo>
                <a:lnTo>
                  <a:pt x="80289" y="197967"/>
                </a:lnTo>
                <a:lnTo>
                  <a:pt x="74993" y="201777"/>
                </a:lnTo>
                <a:lnTo>
                  <a:pt x="71615" y="199237"/>
                </a:lnTo>
                <a:lnTo>
                  <a:pt x="74028" y="195427"/>
                </a:lnTo>
                <a:lnTo>
                  <a:pt x="68110" y="199237"/>
                </a:lnTo>
                <a:lnTo>
                  <a:pt x="71805" y="192887"/>
                </a:lnTo>
                <a:lnTo>
                  <a:pt x="71716" y="191617"/>
                </a:lnTo>
                <a:lnTo>
                  <a:pt x="71247" y="185267"/>
                </a:lnTo>
                <a:lnTo>
                  <a:pt x="71145" y="183997"/>
                </a:lnTo>
                <a:lnTo>
                  <a:pt x="70599" y="181457"/>
                </a:lnTo>
                <a:lnTo>
                  <a:pt x="69240" y="175107"/>
                </a:lnTo>
                <a:lnTo>
                  <a:pt x="69215" y="170027"/>
                </a:lnTo>
                <a:lnTo>
                  <a:pt x="66662" y="168757"/>
                </a:lnTo>
                <a:lnTo>
                  <a:pt x="64122" y="167487"/>
                </a:lnTo>
                <a:lnTo>
                  <a:pt x="63373" y="162407"/>
                </a:lnTo>
                <a:lnTo>
                  <a:pt x="63233" y="161137"/>
                </a:lnTo>
                <a:lnTo>
                  <a:pt x="62826" y="157327"/>
                </a:lnTo>
                <a:lnTo>
                  <a:pt x="61887" y="158597"/>
                </a:lnTo>
                <a:lnTo>
                  <a:pt x="55549" y="161137"/>
                </a:lnTo>
                <a:lnTo>
                  <a:pt x="55448" y="156057"/>
                </a:lnTo>
                <a:lnTo>
                  <a:pt x="62026" y="154787"/>
                </a:lnTo>
                <a:lnTo>
                  <a:pt x="63792" y="150977"/>
                </a:lnTo>
                <a:lnTo>
                  <a:pt x="64655" y="145897"/>
                </a:lnTo>
                <a:lnTo>
                  <a:pt x="68529" y="142087"/>
                </a:lnTo>
                <a:lnTo>
                  <a:pt x="65341" y="142087"/>
                </a:lnTo>
                <a:lnTo>
                  <a:pt x="64655" y="140817"/>
                </a:lnTo>
                <a:lnTo>
                  <a:pt x="63296" y="138277"/>
                </a:lnTo>
                <a:lnTo>
                  <a:pt x="61658" y="135737"/>
                </a:lnTo>
                <a:lnTo>
                  <a:pt x="60833" y="134467"/>
                </a:lnTo>
                <a:lnTo>
                  <a:pt x="56324" y="135737"/>
                </a:lnTo>
                <a:lnTo>
                  <a:pt x="56667" y="131927"/>
                </a:lnTo>
                <a:lnTo>
                  <a:pt x="61302" y="134467"/>
                </a:lnTo>
                <a:lnTo>
                  <a:pt x="63893" y="131927"/>
                </a:lnTo>
                <a:lnTo>
                  <a:pt x="60579" y="124307"/>
                </a:lnTo>
                <a:lnTo>
                  <a:pt x="59956" y="116687"/>
                </a:lnTo>
                <a:lnTo>
                  <a:pt x="59880" y="109067"/>
                </a:lnTo>
                <a:lnTo>
                  <a:pt x="58877" y="103987"/>
                </a:lnTo>
                <a:lnTo>
                  <a:pt x="58127" y="100177"/>
                </a:lnTo>
                <a:lnTo>
                  <a:pt x="56349" y="101447"/>
                </a:lnTo>
                <a:lnTo>
                  <a:pt x="54114" y="103987"/>
                </a:lnTo>
                <a:lnTo>
                  <a:pt x="50952" y="101447"/>
                </a:lnTo>
                <a:lnTo>
                  <a:pt x="58254" y="93827"/>
                </a:lnTo>
                <a:lnTo>
                  <a:pt x="56870" y="92557"/>
                </a:lnTo>
                <a:lnTo>
                  <a:pt x="47726" y="93827"/>
                </a:lnTo>
                <a:lnTo>
                  <a:pt x="48996" y="92557"/>
                </a:lnTo>
                <a:lnTo>
                  <a:pt x="50266" y="91287"/>
                </a:lnTo>
                <a:lnTo>
                  <a:pt x="52806" y="88747"/>
                </a:lnTo>
                <a:lnTo>
                  <a:pt x="49466" y="91287"/>
                </a:lnTo>
                <a:lnTo>
                  <a:pt x="48552" y="90017"/>
                </a:lnTo>
                <a:lnTo>
                  <a:pt x="48729" y="81127"/>
                </a:lnTo>
                <a:lnTo>
                  <a:pt x="47371" y="73507"/>
                </a:lnTo>
                <a:lnTo>
                  <a:pt x="46672" y="70967"/>
                </a:lnTo>
                <a:lnTo>
                  <a:pt x="44932" y="64617"/>
                </a:lnTo>
                <a:lnTo>
                  <a:pt x="41910" y="56997"/>
                </a:lnTo>
                <a:lnTo>
                  <a:pt x="39065" y="49377"/>
                </a:lnTo>
                <a:lnTo>
                  <a:pt x="37223" y="40487"/>
                </a:lnTo>
                <a:lnTo>
                  <a:pt x="36995" y="31597"/>
                </a:lnTo>
                <a:lnTo>
                  <a:pt x="38163" y="26517"/>
                </a:lnTo>
                <a:lnTo>
                  <a:pt x="39039" y="22707"/>
                </a:lnTo>
                <a:lnTo>
                  <a:pt x="36614" y="26517"/>
                </a:lnTo>
                <a:lnTo>
                  <a:pt x="35674" y="25247"/>
                </a:lnTo>
                <a:lnTo>
                  <a:pt x="34861" y="22707"/>
                </a:lnTo>
                <a:lnTo>
                  <a:pt x="34531" y="23977"/>
                </a:lnTo>
                <a:lnTo>
                  <a:pt x="30645" y="23977"/>
                </a:lnTo>
                <a:lnTo>
                  <a:pt x="28397" y="25247"/>
                </a:lnTo>
                <a:lnTo>
                  <a:pt x="32054" y="13817"/>
                </a:lnTo>
                <a:lnTo>
                  <a:pt x="25146" y="13817"/>
                </a:lnTo>
                <a:lnTo>
                  <a:pt x="28613" y="4927"/>
                </a:lnTo>
                <a:lnTo>
                  <a:pt x="22225" y="4927"/>
                </a:lnTo>
                <a:lnTo>
                  <a:pt x="24206" y="7467"/>
                </a:lnTo>
                <a:lnTo>
                  <a:pt x="18275" y="8737"/>
                </a:lnTo>
                <a:lnTo>
                  <a:pt x="12674" y="13817"/>
                </a:lnTo>
                <a:lnTo>
                  <a:pt x="6870" y="17627"/>
                </a:lnTo>
                <a:lnTo>
                  <a:pt x="317" y="21437"/>
                </a:lnTo>
                <a:lnTo>
                  <a:pt x="3162" y="23977"/>
                </a:lnTo>
                <a:lnTo>
                  <a:pt x="1181" y="29057"/>
                </a:lnTo>
                <a:lnTo>
                  <a:pt x="25" y="35407"/>
                </a:lnTo>
                <a:lnTo>
                  <a:pt x="5321" y="39217"/>
                </a:lnTo>
                <a:lnTo>
                  <a:pt x="3886" y="40487"/>
                </a:lnTo>
                <a:lnTo>
                  <a:pt x="4546" y="40487"/>
                </a:lnTo>
                <a:lnTo>
                  <a:pt x="6032" y="41757"/>
                </a:lnTo>
                <a:lnTo>
                  <a:pt x="5397" y="46837"/>
                </a:lnTo>
                <a:lnTo>
                  <a:pt x="4279" y="46837"/>
                </a:lnTo>
                <a:lnTo>
                  <a:pt x="6375" y="53187"/>
                </a:lnTo>
                <a:lnTo>
                  <a:pt x="6908" y="59537"/>
                </a:lnTo>
                <a:lnTo>
                  <a:pt x="6959" y="74777"/>
                </a:lnTo>
                <a:lnTo>
                  <a:pt x="11430" y="73507"/>
                </a:lnTo>
                <a:lnTo>
                  <a:pt x="11430" y="76047"/>
                </a:lnTo>
                <a:lnTo>
                  <a:pt x="10096" y="77317"/>
                </a:lnTo>
                <a:lnTo>
                  <a:pt x="9232" y="78587"/>
                </a:lnTo>
                <a:lnTo>
                  <a:pt x="12446" y="77317"/>
                </a:lnTo>
                <a:lnTo>
                  <a:pt x="12522" y="74777"/>
                </a:lnTo>
                <a:lnTo>
                  <a:pt x="12623" y="73507"/>
                </a:lnTo>
                <a:lnTo>
                  <a:pt x="12725" y="72237"/>
                </a:lnTo>
                <a:lnTo>
                  <a:pt x="16306" y="70967"/>
                </a:lnTo>
                <a:lnTo>
                  <a:pt x="13182" y="77317"/>
                </a:lnTo>
                <a:lnTo>
                  <a:pt x="13982" y="83667"/>
                </a:lnTo>
                <a:lnTo>
                  <a:pt x="14490" y="90017"/>
                </a:lnTo>
                <a:lnTo>
                  <a:pt x="10464" y="95097"/>
                </a:lnTo>
                <a:lnTo>
                  <a:pt x="11404" y="98907"/>
                </a:lnTo>
                <a:lnTo>
                  <a:pt x="15595" y="92557"/>
                </a:lnTo>
                <a:lnTo>
                  <a:pt x="16535" y="96367"/>
                </a:lnTo>
                <a:lnTo>
                  <a:pt x="13855" y="98907"/>
                </a:lnTo>
                <a:lnTo>
                  <a:pt x="17894" y="98907"/>
                </a:lnTo>
                <a:lnTo>
                  <a:pt x="17919" y="101447"/>
                </a:lnTo>
                <a:lnTo>
                  <a:pt x="14554" y="103987"/>
                </a:lnTo>
                <a:lnTo>
                  <a:pt x="12230" y="103987"/>
                </a:lnTo>
                <a:lnTo>
                  <a:pt x="10960" y="102717"/>
                </a:lnTo>
                <a:lnTo>
                  <a:pt x="10566" y="102717"/>
                </a:lnTo>
                <a:lnTo>
                  <a:pt x="7950" y="106527"/>
                </a:lnTo>
                <a:lnTo>
                  <a:pt x="13652" y="111226"/>
                </a:lnTo>
                <a:lnTo>
                  <a:pt x="14135" y="109067"/>
                </a:lnTo>
                <a:lnTo>
                  <a:pt x="17322" y="116687"/>
                </a:lnTo>
                <a:lnTo>
                  <a:pt x="19723" y="125577"/>
                </a:lnTo>
                <a:lnTo>
                  <a:pt x="22656" y="134467"/>
                </a:lnTo>
                <a:lnTo>
                  <a:pt x="27457" y="142087"/>
                </a:lnTo>
                <a:lnTo>
                  <a:pt x="29527" y="140817"/>
                </a:lnTo>
                <a:lnTo>
                  <a:pt x="35306" y="148437"/>
                </a:lnTo>
                <a:lnTo>
                  <a:pt x="28397" y="148437"/>
                </a:lnTo>
                <a:lnTo>
                  <a:pt x="32156" y="157327"/>
                </a:lnTo>
                <a:lnTo>
                  <a:pt x="31559" y="157327"/>
                </a:lnTo>
                <a:lnTo>
                  <a:pt x="34137" y="158597"/>
                </a:lnTo>
                <a:lnTo>
                  <a:pt x="35750" y="159867"/>
                </a:lnTo>
                <a:lnTo>
                  <a:pt x="36017" y="162407"/>
                </a:lnTo>
                <a:lnTo>
                  <a:pt x="32905" y="161137"/>
                </a:lnTo>
                <a:lnTo>
                  <a:pt x="31788" y="168757"/>
                </a:lnTo>
                <a:lnTo>
                  <a:pt x="28270" y="166217"/>
                </a:lnTo>
                <a:lnTo>
                  <a:pt x="34531" y="173837"/>
                </a:lnTo>
                <a:lnTo>
                  <a:pt x="32677" y="170027"/>
                </a:lnTo>
                <a:lnTo>
                  <a:pt x="42189" y="173837"/>
                </a:lnTo>
                <a:lnTo>
                  <a:pt x="38747" y="176377"/>
                </a:lnTo>
                <a:lnTo>
                  <a:pt x="42506" y="177647"/>
                </a:lnTo>
                <a:lnTo>
                  <a:pt x="44335" y="177647"/>
                </a:lnTo>
                <a:lnTo>
                  <a:pt x="46215" y="181457"/>
                </a:lnTo>
                <a:lnTo>
                  <a:pt x="42278" y="178917"/>
                </a:lnTo>
                <a:lnTo>
                  <a:pt x="41122" y="185267"/>
                </a:lnTo>
                <a:lnTo>
                  <a:pt x="36068" y="182727"/>
                </a:lnTo>
                <a:lnTo>
                  <a:pt x="35001" y="189077"/>
                </a:lnTo>
                <a:lnTo>
                  <a:pt x="37896" y="192887"/>
                </a:lnTo>
                <a:lnTo>
                  <a:pt x="39890" y="196697"/>
                </a:lnTo>
                <a:lnTo>
                  <a:pt x="36118" y="201777"/>
                </a:lnTo>
                <a:lnTo>
                  <a:pt x="41516" y="200507"/>
                </a:lnTo>
                <a:lnTo>
                  <a:pt x="42672" y="197967"/>
                </a:lnTo>
                <a:lnTo>
                  <a:pt x="42252" y="194157"/>
                </a:lnTo>
                <a:lnTo>
                  <a:pt x="42875" y="194157"/>
                </a:lnTo>
                <a:lnTo>
                  <a:pt x="45821" y="191617"/>
                </a:lnTo>
                <a:lnTo>
                  <a:pt x="51295" y="196697"/>
                </a:lnTo>
                <a:lnTo>
                  <a:pt x="50876" y="199237"/>
                </a:lnTo>
                <a:lnTo>
                  <a:pt x="51295" y="203047"/>
                </a:lnTo>
                <a:lnTo>
                  <a:pt x="38747" y="206857"/>
                </a:lnTo>
                <a:lnTo>
                  <a:pt x="40271" y="214477"/>
                </a:lnTo>
                <a:lnTo>
                  <a:pt x="39408" y="214477"/>
                </a:lnTo>
                <a:lnTo>
                  <a:pt x="39306" y="213207"/>
                </a:lnTo>
                <a:lnTo>
                  <a:pt x="37185" y="217017"/>
                </a:lnTo>
                <a:lnTo>
                  <a:pt x="43865" y="218287"/>
                </a:lnTo>
                <a:lnTo>
                  <a:pt x="40208" y="222097"/>
                </a:lnTo>
                <a:lnTo>
                  <a:pt x="46812" y="223367"/>
                </a:lnTo>
                <a:lnTo>
                  <a:pt x="42799" y="225856"/>
                </a:lnTo>
                <a:lnTo>
                  <a:pt x="39535" y="224637"/>
                </a:lnTo>
                <a:lnTo>
                  <a:pt x="36537" y="227177"/>
                </a:lnTo>
                <a:lnTo>
                  <a:pt x="44716" y="230225"/>
                </a:lnTo>
                <a:lnTo>
                  <a:pt x="46367" y="227177"/>
                </a:lnTo>
                <a:lnTo>
                  <a:pt x="44665" y="226542"/>
                </a:lnTo>
                <a:lnTo>
                  <a:pt x="48717" y="225907"/>
                </a:lnTo>
                <a:lnTo>
                  <a:pt x="45631" y="219557"/>
                </a:lnTo>
                <a:lnTo>
                  <a:pt x="48425" y="223367"/>
                </a:lnTo>
                <a:lnTo>
                  <a:pt x="58420" y="225907"/>
                </a:lnTo>
                <a:lnTo>
                  <a:pt x="55054" y="232257"/>
                </a:lnTo>
                <a:lnTo>
                  <a:pt x="53352" y="232257"/>
                </a:lnTo>
                <a:lnTo>
                  <a:pt x="50876" y="230987"/>
                </a:lnTo>
                <a:lnTo>
                  <a:pt x="49466" y="229717"/>
                </a:lnTo>
                <a:lnTo>
                  <a:pt x="47459" y="232257"/>
                </a:lnTo>
                <a:lnTo>
                  <a:pt x="51689" y="233527"/>
                </a:lnTo>
                <a:lnTo>
                  <a:pt x="49631" y="236067"/>
                </a:lnTo>
                <a:lnTo>
                  <a:pt x="43192" y="236067"/>
                </a:lnTo>
                <a:lnTo>
                  <a:pt x="43243" y="238607"/>
                </a:lnTo>
                <a:lnTo>
                  <a:pt x="46990" y="242417"/>
                </a:lnTo>
                <a:lnTo>
                  <a:pt x="42138" y="242417"/>
                </a:lnTo>
                <a:lnTo>
                  <a:pt x="43053" y="243687"/>
                </a:lnTo>
                <a:lnTo>
                  <a:pt x="45605" y="244957"/>
                </a:lnTo>
                <a:lnTo>
                  <a:pt x="45745" y="246227"/>
                </a:lnTo>
                <a:lnTo>
                  <a:pt x="39065" y="244957"/>
                </a:lnTo>
                <a:lnTo>
                  <a:pt x="45085" y="247497"/>
                </a:lnTo>
                <a:lnTo>
                  <a:pt x="40474" y="250685"/>
                </a:lnTo>
                <a:lnTo>
                  <a:pt x="44881" y="253847"/>
                </a:lnTo>
                <a:lnTo>
                  <a:pt x="47752" y="250037"/>
                </a:lnTo>
                <a:lnTo>
                  <a:pt x="49504" y="255117"/>
                </a:lnTo>
                <a:lnTo>
                  <a:pt x="49187" y="255435"/>
                </a:lnTo>
                <a:lnTo>
                  <a:pt x="49187" y="272897"/>
                </a:lnTo>
                <a:lnTo>
                  <a:pt x="44272" y="276377"/>
                </a:lnTo>
                <a:lnTo>
                  <a:pt x="45669" y="270357"/>
                </a:lnTo>
                <a:lnTo>
                  <a:pt x="49187" y="272897"/>
                </a:lnTo>
                <a:lnTo>
                  <a:pt x="49187" y="255435"/>
                </a:lnTo>
                <a:lnTo>
                  <a:pt x="45656" y="258927"/>
                </a:lnTo>
                <a:lnTo>
                  <a:pt x="41084" y="262737"/>
                </a:lnTo>
                <a:lnTo>
                  <a:pt x="40894" y="265633"/>
                </a:lnTo>
                <a:lnTo>
                  <a:pt x="42481" y="262737"/>
                </a:lnTo>
                <a:lnTo>
                  <a:pt x="45135" y="265277"/>
                </a:lnTo>
                <a:lnTo>
                  <a:pt x="44538" y="267817"/>
                </a:lnTo>
                <a:lnTo>
                  <a:pt x="43218" y="270357"/>
                </a:lnTo>
                <a:lnTo>
                  <a:pt x="40944" y="272897"/>
                </a:lnTo>
                <a:lnTo>
                  <a:pt x="43319" y="280517"/>
                </a:lnTo>
                <a:lnTo>
                  <a:pt x="44196" y="276707"/>
                </a:lnTo>
                <a:lnTo>
                  <a:pt x="52235" y="276707"/>
                </a:lnTo>
                <a:lnTo>
                  <a:pt x="54660" y="280517"/>
                </a:lnTo>
                <a:lnTo>
                  <a:pt x="49809" y="280517"/>
                </a:lnTo>
                <a:lnTo>
                  <a:pt x="50711" y="284327"/>
                </a:lnTo>
                <a:lnTo>
                  <a:pt x="54127" y="285597"/>
                </a:lnTo>
                <a:lnTo>
                  <a:pt x="57404" y="285597"/>
                </a:lnTo>
                <a:lnTo>
                  <a:pt x="57861" y="289407"/>
                </a:lnTo>
                <a:lnTo>
                  <a:pt x="50571" y="288137"/>
                </a:lnTo>
                <a:lnTo>
                  <a:pt x="52997" y="291947"/>
                </a:lnTo>
                <a:lnTo>
                  <a:pt x="47332" y="291947"/>
                </a:lnTo>
                <a:lnTo>
                  <a:pt x="52184" y="295757"/>
                </a:lnTo>
                <a:lnTo>
                  <a:pt x="51346" y="297027"/>
                </a:lnTo>
                <a:lnTo>
                  <a:pt x="50533" y="302107"/>
                </a:lnTo>
                <a:lnTo>
                  <a:pt x="53771" y="300837"/>
                </a:lnTo>
                <a:lnTo>
                  <a:pt x="59461" y="300837"/>
                </a:lnTo>
                <a:lnTo>
                  <a:pt x="60261" y="304647"/>
                </a:lnTo>
                <a:lnTo>
                  <a:pt x="57810" y="308457"/>
                </a:lnTo>
                <a:lnTo>
                  <a:pt x="55384" y="304647"/>
                </a:lnTo>
                <a:lnTo>
                  <a:pt x="57010" y="309727"/>
                </a:lnTo>
                <a:lnTo>
                  <a:pt x="53746" y="308457"/>
                </a:lnTo>
                <a:lnTo>
                  <a:pt x="49707" y="308457"/>
                </a:lnTo>
                <a:lnTo>
                  <a:pt x="53771" y="304647"/>
                </a:lnTo>
                <a:lnTo>
                  <a:pt x="48920" y="304647"/>
                </a:lnTo>
                <a:lnTo>
                  <a:pt x="46050" y="307187"/>
                </a:lnTo>
                <a:lnTo>
                  <a:pt x="49364" y="310997"/>
                </a:lnTo>
                <a:lnTo>
                  <a:pt x="49733" y="313537"/>
                </a:lnTo>
                <a:lnTo>
                  <a:pt x="49784" y="312267"/>
                </a:lnTo>
                <a:lnTo>
                  <a:pt x="50507" y="310997"/>
                </a:lnTo>
                <a:lnTo>
                  <a:pt x="58597" y="318617"/>
                </a:lnTo>
                <a:lnTo>
                  <a:pt x="56984" y="319887"/>
                </a:lnTo>
                <a:lnTo>
                  <a:pt x="53721" y="318617"/>
                </a:lnTo>
                <a:lnTo>
                  <a:pt x="54533" y="319887"/>
                </a:lnTo>
                <a:lnTo>
                  <a:pt x="56959" y="321157"/>
                </a:lnTo>
                <a:lnTo>
                  <a:pt x="57759" y="322427"/>
                </a:lnTo>
                <a:lnTo>
                  <a:pt x="53695" y="322427"/>
                </a:lnTo>
                <a:lnTo>
                  <a:pt x="49657" y="323697"/>
                </a:lnTo>
                <a:lnTo>
                  <a:pt x="47231" y="321157"/>
                </a:lnTo>
                <a:lnTo>
                  <a:pt x="52882" y="327507"/>
                </a:lnTo>
                <a:lnTo>
                  <a:pt x="51244" y="328777"/>
                </a:lnTo>
                <a:lnTo>
                  <a:pt x="48818" y="332587"/>
                </a:lnTo>
                <a:lnTo>
                  <a:pt x="47180" y="331317"/>
                </a:lnTo>
                <a:lnTo>
                  <a:pt x="45554" y="336397"/>
                </a:lnTo>
                <a:lnTo>
                  <a:pt x="56591" y="340207"/>
                </a:lnTo>
                <a:lnTo>
                  <a:pt x="54444" y="346557"/>
                </a:lnTo>
                <a:lnTo>
                  <a:pt x="55283" y="346557"/>
                </a:lnTo>
                <a:lnTo>
                  <a:pt x="56870" y="349097"/>
                </a:lnTo>
                <a:lnTo>
                  <a:pt x="56870" y="354177"/>
                </a:lnTo>
                <a:lnTo>
                  <a:pt x="52806" y="359257"/>
                </a:lnTo>
                <a:lnTo>
                  <a:pt x="59296" y="365607"/>
                </a:lnTo>
                <a:lnTo>
                  <a:pt x="52806" y="369417"/>
                </a:lnTo>
                <a:lnTo>
                  <a:pt x="55156" y="370687"/>
                </a:lnTo>
                <a:lnTo>
                  <a:pt x="58280" y="369417"/>
                </a:lnTo>
                <a:lnTo>
                  <a:pt x="61709" y="368147"/>
                </a:lnTo>
                <a:lnTo>
                  <a:pt x="64985" y="371957"/>
                </a:lnTo>
                <a:lnTo>
                  <a:pt x="68224" y="377037"/>
                </a:lnTo>
                <a:lnTo>
                  <a:pt x="59296" y="374497"/>
                </a:lnTo>
                <a:lnTo>
                  <a:pt x="57658" y="377037"/>
                </a:lnTo>
                <a:lnTo>
                  <a:pt x="61722" y="379577"/>
                </a:lnTo>
                <a:lnTo>
                  <a:pt x="69837" y="383387"/>
                </a:lnTo>
                <a:lnTo>
                  <a:pt x="64985" y="389737"/>
                </a:lnTo>
                <a:lnTo>
                  <a:pt x="63347" y="388467"/>
                </a:lnTo>
                <a:lnTo>
                  <a:pt x="64147" y="385927"/>
                </a:lnTo>
                <a:lnTo>
                  <a:pt x="63347" y="384657"/>
                </a:lnTo>
                <a:lnTo>
                  <a:pt x="60109" y="389737"/>
                </a:lnTo>
                <a:lnTo>
                  <a:pt x="52806" y="385927"/>
                </a:lnTo>
                <a:lnTo>
                  <a:pt x="54444" y="382117"/>
                </a:lnTo>
                <a:lnTo>
                  <a:pt x="49542" y="385927"/>
                </a:lnTo>
                <a:lnTo>
                  <a:pt x="56222" y="388467"/>
                </a:lnTo>
                <a:lnTo>
                  <a:pt x="60756" y="398627"/>
                </a:lnTo>
                <a:lnTo>
                  <a:pt x="67411" y="399897"/>
                </a:lnTo>
                <a:lnTo>
                  <a:pt x="64985" y="403707"/>
                </a:lnTo>
                <a:lnTo>
                  <a:pt x="64985" y="402437"/>
                </a:lnTo>
                <a:lnTo>
                  <a:pt x="64147" y="402437"/>
                </a:lnTo>
                <a:lnTo>
                  <a:pt x="63398" y="404977"/>
                </a:lnTo>
                <a:lnTo>
                  <a:pt x="67208" y="406247"/>
                </a:lnTo>
                <a:lnTo>
                  <a:pt x="71920" y="407517"/>
                </a:lnTo>
                <a:lnTo>
                  <a:pt x="73901" y="411327"/>
                </a:lnTo>
                <a:lnTo>
                  <a:pt x="73253" y="413867"/>
                </a:lnTo>
                <a:lnTo>
                  <a:pt x="71526" y="416407"/>
                </a:lnTo>
                <a:lnTo>
                  <a:pt x="69621" y="415137"/>
                </a:lnTo>
                <a:lnTo>
                  <a:pt x="73901" y="418947"/>
                </a:lnTo>
                <a:lnTo>
                  <a:pt x="73926" y="420217"/>
                </a:lnTo>
                <a:lnTo>
                  <a:pt x="71882" y="420217"/>
                </a:lnTo>
                <a:lnTo>
                  <a:pt x="74028" y="426567"/>
                </a:lnTo>
                <a:lnTo>
                  <a:pt x="73621" y="426567"/>
                </a:lnTo>
                <a:lnTo>
                  <a:pt x="75958" y="427837"/>
                </a:lnTo>
                <a:lnTo>
                  <a:pt x="79768" y="430377"/>
                </a:lnTo>
                <a:lnTo>
                  <a:pt x="81419" y="430377"/>
                </a:lnTo>
                <a:lnTo>
                  <a:pt x="80225" y="432282"/>
                </a:lnTo>
                <a:lnTo>
                  <a:pt x="82296" y="434187"/>
                </a:lnTo>
                <a:lnTo>
                  <a:pt x="79095" y="436727"/>
                </a:lnTo>
                <a:lnTo>
                  <a:pt x="74968" y="434187"/>
                </a:lnTo>
                <a:lnTo>
                  <a:pt x="74917" y="431647"/>
                </a:lnTo>
                <a:lnTo>
                  <a:pt x="70015" y="434187"/>
                </a:lnTo>
                <a:lnTo>
                  <a:pt x="71335" y="436727"/>
                </a:lnTo>
                <a:lnTo>
                  <a:pt x="73901" y="439267"/>
                </a:lnTo>
                <a:lnTo>
                  <a:pt x="73215" y="442150"/>
                </a:lnTo>
                <a:lnTo>
                  <a:pt x="73609" y="442493"/>
                </a:lnTo>
                <a:lnTo>
                  <a:pt x="75082" y="441807"/>
                </a:lnTo>
                <a:lnTo>
                  <a:pt x="80899" y="441807"/>
                </a:lnTo>
                <a:lnTo>
                  <a:pt x="78409" y="443077"/>
                </a:lnTo>
                <a:lnTo>
                  <a:pt x="77190" y="445617"/>
                </a:lnTo>
                <a:lnTo>
                  <a:pt x="75958" y="444347"/>
                </a:lnTo>
                <a:lnTo>
                  <a:pt x="75501" y="444182"/>
                </a:lnTo>
                <a:lnTo>
                  <a:pt x="77114" y="445617"/>
                </a:lnTo>
                <a:lnTo>
                  <a:pt x="76327" y="446887"/>
                </a:lnTo>
                <a:lnTo>
                  <a:pt x="76174" y="449427"/>
                </a:lnTo>
                <a:lnTo>
                  <a:pt x="79400" y="450697"/>
                </a:lnTo>
                <a:lnTo>
                  <a:pt x="74561" y="451967"/>
                </a:lnTo>
                <a:lnTo>
                  <a:pt x="76225" y="454507"/>
                </a:lnTo>
                <a:lnTo>
                  <a:pt x="77089" y="457047"/>
                </a:lnTo>
                <a:lnTo>
                  <a:pt x="70624" y="458317"/>
                </a:lnTo>
                <a:lnTo>
                  <a:pt x="73101" y="462127"/>
                </a:lnTo>
                <a:lnTo>
                  <a:pt x="76327" y="460857"/>
                </a:lnTo>
                <a:lnTo>
                  <a:pt x="79590" y="462127"/>
                </a:lnTo>
                <a:lnTo>
                  <a:pt x="79667" y="465937"/>
                </a:lnTo>
                <a:lnTo>
                  <a:pt x="74841" y="468477"/>
                </a:lnTo>
                <a:lnTo>
                  <a:pt x="70802" y="469747"/>
                </a:lnTo>
                <a:lnTo>
                  <a:pt x="72021" y="471017"/>
                </a:lnTo>
                <a:lnTo>
                  <a:pt x="74764" y="469747"/>
                </a:lnTo>
                <a:lnTo>
                  <a:pt x="77965" y="468477"/>
                </a:lnTo>
                <a:lnTo>
                  <a:pt x="80556" y="471017"/>
                </a:lnTo>
                <a:lnTo>
                  <a:pt x="79044" y="476097"/>
                </a:lnTo>
                <a:lnTo>
                  <a:pt x="82321" y="479907"/>
                </a:lnTo>
                <a:lnTo>
                  <a:pt x="87287" y="484987"/>
                </a:lnTo>
                <a:lnTo>
                  <a:pt x="85991" y="488175"/>
                </a:lnTo>
                <a:lnTo>
                  <a:pt x="87388" y="488797"/>
                </a:lnTo>
                <a:lnTo>
                  <a:pt x="87439" y="490067"/>
                </a:lnTo>
                <a:lnTo>
                  <a:pt x="84988" y="490067"/>
                </a:lnTo>
                <a:lnTo>
                  <a:pt x="87541" y="491337"/>
                </a:lnTo>
                <a:lnTo>
                  <a:pt x="91427" y="488797"/>
                </a:lnTo>
                <a:lnTo>
                  <a:pt x="94081" y="492607"/>
                </a:lnTo>
                <a:lnTo>
                  <a:pt x="95986" y="493877"/>
                </a:lnTo>
                <a:lnTo>
                  <a:pt x="93738" y="497687"/>
                </a:lnTo>
                <a:lnTo>
                  <a:pt x="91833" y="502767"/>
                </a:lnTo>
                <a:lnTo>
                  <a:pt x="94767" y="506577"/>
                </a:lnTo>
                <a:lnTo>
                  <a:pt x="93230" y="507847"/>
                </a:lnTo>
                <a:lnTo>
                  <a:pt x="90728" y="506577"/>
                </a:lnTo>
                <a:lnTo>
                  <a:pt x="88328" y="507847"/>
                </a:lnTo>
                <a:lnTo>
                  <a:pt x="94068" y="513207"/>
                </a:lnTo>
                <a:lnTo>
                  <a:pt x="101777" y="516737"/>
                </a:lnTo>
                <a:lnTo>
                  <a:pt x="98679" y="523087"/>
                </a:lnTo>
                <a:lnTo>
                  <a:pt x="102692" y="518007"/>
                </a:lnTo>
                <a:lnTo>
                  <a:pt x="109372" y="521817"/>
                </a:lnTo>
                <a:lnTo>
                  <a:pt x="114922" y="524357"/>
                </a:lnTo>
                <a:lnTo>
                  <a:pt x="118732" y="521817"/>
                </a:lnTo>
                <a:lnTo>
                  <a:pt x="119532" y="520547"/>
                </a:lnTo>
                <a:lnTo>
                  <a:pt x="124358" y="525627"/>
                </a:lnTo>
                <a:lnTo>
                  <a:pt x="123507" y="526897"/>
                </a:lnTo>
                <a:lnTo>
                  <a:pt x="120065" y="526897"/>
                </a:lnTo>
                <a:lnTo>
                  <a:pt x="118211" y="530707"/>
                </a:lnTo>
                <a:lnTo>
                  <a:pt x="114249" y="529437"/>
                </a:lnTo>
                <a:lnTo>
                  <a:pt x="110337" y="529437"/>
                </a:lnTo>
                <a:lnTo>
                  <a:pt x="113753" y="525627"/>
                </a:lnTo>
                <a:lnTo>
                  <a:pt x="109524" y="525627"/>
                </a:lnTo>
                <a:lnTo>
                  <a:pt x="108534" y="525360"/>
                </a:lnTo>
                <a:lnTo>
                  <a:pt x="108534" y="534517"/>
                </a:lnTo>
                <a:lnTo>
                  <a:pt x="107594" y="535787"/>
                </a:lnTo>
                <a:lnTo>
                  <a:pt x="105816" y="535787"/>
                </a:lnTo>
                <a:lnTo>
                  <a:pt x="106311" y="533247"/>
                </a:lnTo>
                <a:lnTo>
                  <a:pt x="107797" y="531977"/>
                </a:lnTo>
                <a:lnTo>
                  <a:pt x="108432" y="533247"/>
                </a:lnTo>
                <a:lnTo>
                  <a:pt x="108534" y="534517"/>
                </a:lnTo>
                <a:lnTo>
                  <a:pt x="108534" y="525360"/>
                </a:lnTo>
                <a:lnTo>
                  <a:pt x="104914" y="524357"/>
                </a:lnTo>
                <a:lnTo>
                  <a:pt x="101231" y="525627"/>
                </a:lnTo>
                <a:lnTo>
                  <a:pt x="102069" y="525627"/>
                </a:lnTo>
                <a:lnTo>
                  <a:pt x="102870" y="526897"/>
                </a:lnTo>
                <a:lnTo>
                  <a:pt x="101282" y="526897"/>
                </a:lnTo>
                <a:lnTo>
                  <a:pt x="100063" y="528167"/>
                </a:lnTo>
                <a:lnTo>
                  <a:pt x="101625" y="528167"/>
                </a:lnTo>
                <a:lnTo>
                  <a:pt x="103479" y="529437"/>
                </a:lnTo>
                <a:lnTo>
                  <a:pt x="96697" y="531977"/>
                </a:lnTo>
                <a:lnTo>
                  <a:pt x="99593" y="531977"/>
                </a:lnTo>
                <a:lnTo>
                  <a:pt x="97002" y="540867"/>
                </a:lnTo>
                <a:lnTo>
                  <a:pt x="103809" y="544677"/>
                </a:lnTo>
                <a:lnTo>
                  <a:pt x="110896" y="547217"/>
                </a:lnTo>
                <a:lnTo>
                  <a:pt x="117322" y="552297"/>
                </a:lnTo>
                <a:lnTo>
                  <a:pt x="122174" y="557377"/>
                </a:lnTo>
                <a:lnTo>
                  <a:pt x="116433" y="556107"/>
                </a:lnTo>
                <a:lnTo>
                  <a:pt x="113512" y="558647"/>
                </a:lnTo>
                <a:lnTo>
                  <a:pt x="107302" y="559917"/>
                </a:lnTo>
                <a:lnTo>
                  <a:pt x="113309" y="556107"/>
                </a:lnTo>
                <a:lnTo>
                  <a:pt x="102984" y="553567"/>
                </a:lnTo>
                <a:lnTo>
                  <a:pt x="103212" y="548487"/>
                </a:lnTo>
                <a:lnTo>
                  <a:pt x="103085" y="551027"/>
                </a:lnTo>
                <a:lnTo>
                  <a:pt x="98856" y="551027"/>
                </a:lnTo>
                <a:lnTo>
                  <a:pt x="100812" y="552297"/>
                </a:lnTo>
                <a:lnTo>
                  <a:pt x="102793" y="554837"/>
                </a:lnTo>
                <a:lnTo>
                  <a:pt x="106680" y="557377"/>
                </a:lnTo>
                <a:lnTo>
                  <a:pt x="101574" y="558647"/>
                </a:lnTo>
                <a:lnTo>
                  <a:pt x="103289" y="559917"/>
                </a:lnTo>
                <a:lnTo>
                  <a:pt x="101650" y="563727"/>
                </a:lnTo>
                <a:lnTo>
                  <a:pt x="111328" y="559917"/>
                </a:lnTo>
                <a:lnTo>
                  <a:pt x="109677" y="568807"/>
                </a:lnTo>
                <a:lnTo>
                  <a:pt x="113461" y="571347"/>
                </a:lnTo>
                <a:lnTo>
                  <a:pt x="110121" y="572617"/>
                </a:lnTo>
                <a:lnTo>
                  <a:pt x="109804" y="572617"/>
                </a:lnTo>
                <a:lnTo>
                  <a:pt x="114211" y="573887"/>
                </a:lnTo>
                <a:lnTo>
                  <a:pt x="114071" y="576440"/>
                </a:lnTo>
                <a:lnTo>
                  <a:pt x="115811" y="577697"/>
                </a:lnTo>
                <a:lnTo>
                  <a:pt x="114604" y="584047"/>
                </a:lnTo>
                <a:lnTo>
                  <a:pt x="111404" y="582777"/>
                </a:lnTo>
                <a:lnTo>
                  <a:pt x="111112" y="581507"/>
                </a:lnTo>
                <a:lnTo>
                  <a:pt x="111963" y="589127"/>
                </a:lnTo>
                <a:lnTo>
                  <a:pt x="114325" y="595477"/>
                </a:lnTo>
                <a:lnTo>
                  <a:pt x="118275" y="601827"/>
                </a:lnTo>
                <a:lnTo>
                  <a:pt x="123939" y="603097"/>
                </a:lnTo>
                <a:lnTo>
                  <a:pt x="122872" y="603097"/>
                </a:lnTo>
                <a:lnTo>
                  <a:pt x="113487" y="604367"/>
                </a:lnTo>
                <a:lnTo>
                  <a:pt x="111658" y="604367"/>
                </a:lnTo>
                <a:lnTo>
                  <a:pt x="142849" y="611987"/>
                </a:lnTo>
                <a:lnTo>
                  <a:pt x="135801" y="613257"/>
                </a:lnTo>
                <a:lnTo>
                  <a:pt x="119138" y="615797"/>
                </a:lnTo>
                <a:lnTo>
                  <a:pt x="113614" y="614591"/>
                </a:lnTo>
                <a:lnTo>
                  <a:pt x="125666" y="610323"/>
                </a:lnTo>
                <a:lnTo>
                  <a:pt x="108762" y="609612"/>
                </a:lnTo>
                <a:lnTo>
                  <a:pt x="114668" y="611022"/>
                </a:lnTo>
                <a:lnTo>
                  <a:pt x="114274" y="612546"/>
                </a:lnTo>
                <a:lnTo>
                  <a:pt x="113487" y="614565"/>
                </a:lnTo>
                <a:lnTo>
                  <a:pt x="113360" y="614527"/>
                </a:lnTo>
                <a:lnTo>
                  <a:pt x="113245" y="614730"/>
                </a:lnTo>
                <a:lnTo>
                  <a:pt x="113118" y="614768"/>
                </a:lnTo>
                <a:lnTo>
                  <a:pt x="112649" y="615797"/>
                </a:lnTo>
                <a:lnTo>
                  <a:pt x="111823" y="618337"/>
                </a:lnTo>
                <a:lnTo>
                  <a:pt x="115100" y="622147"/>
                </a:lnTo>
                <a:lnTo>
                  <a:pt x="115938" y="620877"/>
                </a:lnTo>
                <a:lnTo>
                  <a:pt x="125171" y="617067"/>
                </a:lnTo>
                <a:lnTo>
                  <a:pt x="126136" y="618337"/>
                </a:lnTo>
                <a:lnTo>
                  <a:pt x="118808" y="624687"/>
                </a:lnTo>
                <a:lnTo>
                  <a:pt x="122351" y="622147"/>
                </a:lnTo>
                <a:lnTo>
                  <a:pt x="116408" y="628497"/>
                </a:lnTo>
                <a:lnTo>
                  <a:pt x="117665" y="627227"/>
                </a:lnTo>
                <a:lnTo>
                  <a:pt x="129527" y="625957"/>
                </a:lnTo>
                <a:lnTo>
                  <a:pt x="129679" y="629767"/>
                </a:lnTo>
                <a:lnTo>
                  <a:pt x="127889" y="629767"/>
                </a:lnTo>
                <a:lnTo>
                  <a:pt x="118364" y="631037"/>
                </a:lnTo>
                <a:lnTo>
                  <a:pt x="116979" y="631037"/>
                </a:lnTo>
                <a:lnTo>
                  <a:pt x="126809" y="634987"/>
                </a:lnTo>
                <a:lnTo>
                  <a:pt x="119951" y="637387"/>
                </a:lnTo>
                <a:lnTo>
                  <a:pt x="117055" y="638657"/>
                </a:lnTo>
                <a:lnTo>
                  <a:pt x="119151" y="638657"/>
                </a:lnTo>
                <a:lnTo>
                  <a:pt x="117995" y="645007"/>
                </a:lnTo>
                <a:lnTo>
                  <a:pt x="119481" y="646277"/>
                </a:lnTo>
                <a:lnTo>
                  <a:pt x="121551" y="643737"/>
                </a:lnTo>
                <a:lnTo>
                  <a:pt x="124180" y="647547"/>
                </a:lnTo>
                <a:lnTo>
                  <a:pt x="130251" y="650087"/>
                </a:lnTo>
                <a:lnTo>
                  <a:pt x="136537" y="651357"/>
                </a:lnTo>
                <a:lnTo>
                  <a:pt x="139801" y="655167"/>
                </a:lnTo>
                <a:lnTo>
                  <a:pt x="137299" y="655167"/>
                </a:lnTo>
                <a:lnTo>
                  <a:pt x="125018" y="656437"/>
                </a:lnTo>
                <a:lnTo>
                  <a:pt x="124333" y="660247"/>
                </a:lnTo>
                <a:lnTo>
                  <a:pt x="131610" y="661517"/>
                </a:lnTo>
                <a:lnTo>
                  <a:pt x="142049" y="662787"/>
                </a:lnTo>
                <a:lnTo>
                  <a:pt x="152412" y="665327"/>
                </a:lnTo>
                <a:lnTo>
                  <a:pt x="159486" y="669137"/>
                </a:lnTo>
                <a:lnTo>
                  <a:pt x="156464" y="670407"/>
                </a:lnTo>
                <a:lnTo>
                  <a:pt x="161264" y="675487"/>
                </a:lnTo>
                <a:lnTo>
                  <a:pt x="152590" y="672947"/>
                </a:lnTo>
                <a:lnTo>
                  <a:pt x="147307" y="671677"/>
                </a:lnTo>
                <a:lnTo>
                  <a:pt x="131686" y="667867"/>
                </a:lnTo>
                <a:lnTo>
                  <a:pt x="123710" y="664057"/>
                </a:lnTo>
                <a:lnTo>
                  <a:pt x="121678" y="667867"/>
                </a:lnTo>
                <a:lnTo>
                  <a:pt x="119976" y="666597"/>
                </a:lnTo>
                <a:lnTo>
                  <a:pt x="121132" y="670407"/>
                </a:lnTo>
                <a:lnTo>
                  <a:pt x="118338" y="672947"/>
                </a:lnTo>
                <a:lnTo>
                  <a:pt x="115963" y="669137"/>
                </a:lnTo>
                <a:lnTo>
                  <a:pt x="115519" y="667867"/>
                </a:lnTo>
                <a:lnTo>
                  <a:pt x="115544" y="678027"/>
                </a:lnTo>
                <a:lnTo>
                  <a:pt x="122199" y="676757"/>
                </a:lnTo>
                <a:lnTo>
                  <a:pt x="123863" y="684377"/>
                </a:lnTo>
                <a:lnTo>
                  <a:pt x="129400" y="683107"/>
                </a:lnTo>
                <a:lnTo>
                  <a:pt x="122834" y="676757"/>
                </a:lnTo>
                <a:lnTo>
                  <a:pt x="120218" y="674217"/>
                </a:lnTo>
                <a:lnTo>
                  <a:pt x="123545" y="672947"/>
                </a:lnTo>
                <a:lnTo>
                  <a:pt x="126860" y="671677"/>
                </a:lnTo>
                <a:lnTo>
                  <a:pt x="140614" y="676757"/>
                </a:lnTo>
                <a:lnTo>
                  <a:pt x="140868" y="683107"/>
                </a:lnTo>
                <a:lnTo>
                  <a:pt x="138544" y="685647"/>
                </a:lnTo>
                <a:lnTo>
                  <a:pt x="128587" y="684377"/>
                </a:lnTo>
                <a:lnTo>
                  <a:pt x="126365" y="685647"/>
                </a:lnTo>
                <a:lnTo>
                  <a:pt x="128879" y="685647"/>
                </a:lnTo>
                <a:lnTo>
                  <a:pt x="132181" y="690727"/>
                </a:lnTo>
                <a:lnTo>
                  <a:pt x="130670" y="691997"/>
                </a:lnTo>
                <a:lnTo>
                  <a:pt x="126453" y="689457"/>
                </a:lnTo>
                <a:lnTo>
                  <a:pt x="124726" y="694537"/>
                </a:lnTo>
                <a:lnTo>
                  <a:pt x="136728" y="694537"/>
                </a:lnTo>
                <a:lnTo>
                  <a:pt x="131267" y="700887"/>
                </a:lnTo>
                <a:lnTo>
                  <a:pt x="131165" y="702157"/>
                </a:lnTo>
                <a:lnTo>
                  <a:pt x="123634" y="707237"/>
                </a:lnTo>
                <a:lnTo>
                  <a:pt x="127673" y="707237"/>
                </a:lnTo>
                <a:lnTo>
                  <a:pt x="135585" y="703427"/>
                </a:lnTo>
                <a:lnTo>
                  <a:pt x="157226" y="698347"/>
                </a:lnTo>
                <a:lnTo>
                  <a:pt x="164566" y="697077"/>
                </a:lnTo>
                <a:lnTo>
                  <a:pt x="164185" y="698347"/>
                </a:lnTo>
                <a:lnTo>
                  <a:pt x="159016" y="707237"/>
                </a:lnTo>
                <a:lnTo>
                  <a:pt x="155651" y="711047"/>
                </a:lnTo>
                <a:lnTo>
                  <a:pt x="150202" y="714857"/>
                </a:lnTo>
                <a:lnTo>
                  <a:pt x="140449" y="709777"/>
                </a:lnTo>
                <a:lnTo>
                  <a:pt x="135763" y="712317"/>
                </a:lnTo>
                <a:lnTo>
                  <a:pt x="137604" y="712317"/>
                </a:lnTo>
                <a:lnTo>
                  <a:pt x="140195" y="713587"/>
                </a:lnTo>
                <a:lnTo>
                  <a:pt x="141046" y="713587"/>
                </a:lnTo>
                <a:lnTo>
                  <a:pt x="139852" y="716127"/>
                </a:lnTo>
                <a:lnTo>
                  <a:pt x="135204" y="714857"/>
                </a:lnTo>
                <a:lnTo>
                  <a:pt x="136829" y="718667"/>
                </a:lnTo>
                <a:lnTo>
                  <a:pt x="143789" y="717397"/>
                </a:lnTo>
                <a:lnTo>
                  <a:pt x="142951" y="718667"/>
                </a:lnTo>
                <a:lnTo>
                  <a:pt x="137896" y="726287"/>
                </a:lnTo>
                <a:lnTo>
                  <a:pt x="142976" y="718667"/>
                </a:lnTo>
                <a:lnTo>
                  <a:pt x="145719" y="722477"/>
                </a:lnTo>
                <a:lnTo>
                  <a:pt x="142405" y="722477"/>
                </a:lnTo>
                <a:lnTo>
                  <a:pt x="143637" y="727557"/>
                </a:lnTo>
                <a:lnTo>
                  <a:pt x="147751" y="725017"/>
                </a:lnTo>
                <a:lnTo>
                  <a:pt x="159461" y="727557"/>
                </a:lnTo>
                <a:lnTo>
                  <a:pt x="162204" y="731367"/>
                </a:lnTo>
                <a:lnTo>
                  <a:pt x="160426" y="731367"/>
                </a:lnTo>
                <a:lnTo>
                  <a:pt x="158343" y="732637"/>
                </a:lnTo>
                <a:lnTo>
                  <a:pt x="157403" y="732637"/>
                </a:lnTo>
                <a:lnTo>
                  <a:pt x="158445" y="740257"/>
                </a:lnTo>
                <a:lnTo>
                  <a:pt x="156248" y="745337"/>
                </a:lnTo>
                <a:lnTo>
                  <a:pt x="157772" y="752957"/>
                </a:lnTo>
                <a:lnTo>
                  <a:pt x="156248" y="754227"/>
                </a:lnTo>
                <a:lnTo>
                  <a:pt x="155460" y="756767"/>
                </a:lnTo>
                <a:lnTo>
                  <a:pt x="160832" y="756767"/>
                </a:lnTo>
                <a:lnTo>
                  <a:pt x="167386" y="758037"/>
                </a:lnTo>
                <a:lnTo>
                  <a:pt x="173418" y="760577"/>
                </a:lnTo>
                <a:lnTo>
                  <a:pt x="178346" y="764387"/>
                </a:lnTo>
                <a:lnTo>
                  <a:pt x="181787" y="769467"/>
                </a:lnTo>
                <a:lnTo>
                  <a:pt x="173494" y="768197"/>
                </a:lnTo>
                <a:lnTo>
                  <a:pt x="174929" y="769467"/>
                </a:lnTo>
                <a:lnTo>
                  <a:pt x="177965" y="774547"/>
                </a:lnTo>
                <a:lnTo>
                  <a:pt x="183286" y="777087"/>
                </a:lnTo>
                <a:lnTo>
                  <a:pt x="187667" y="779627"/>
                </a:lnTo>
                <a:lnTo>
                  <a:pt x="187909" y="785977"/>
                </a:lnTo>
                <a:lnTo>
                  <a:pt x="183451" y="789787"/>
                </a:lnTo>
                <a:lnTo>
                  <a:pt x="177330" y="788517"/>
                </a:lnTo>
                <a:lnTo>
                  <a:pt x="173672" y="789787"/>
                </a:lnTo>
                <a:lnTo>
                  <a:pt x="170497" y="785977"/>
                </a:lnTo>
                <a:lnTo>
                  <a:pt x="173685" y="783437"/>
                </a:lnTo>
                <a:lnTo>
                  <a:pt x="175285" y="782167"/>
                </a:lnTo>
                <a:lnTo>
                  <a:pt x="174294" y="778357"/>
                </a:lnTo>
                <a:lnTo>
                  <a:pt x="172732" y="783437"/>
                </a:lnTo>
                <a:lnTo>
                  <a:pt x="170599" y="782167"/>
                </a:lnTo>
                <a:lnTo>
                  <a:pt x="168884" y="780110"/>
                </a:lnTo>
                <a:lnTo>
                  <a:pt x="168402" y="782167"/>
                </a:lnTo>
                <a:lnTo>
                  <a:pt x="169557" y="789787"/>
                </a:lnTo>
                <a:lnTo>
                  <a:pt x="171069" y="797407"/>
                </a:lnTo>
                <a:lnTo>
                  <a:pt x="170878" y="805027"/>
                </a:lnTo>
                <a:lnTo>
                  <a:pt x="173050" y="806297"/>
                </a:lnTo>
                <a:lnTo>
                  <a:pt x="175577" y="808837"/>
                </a:lnTo>
                <a:lnTo>
                  <a:pt x="177406" y="806297"/>
                </a:lnTo>
                <a:lnTo>
                  <a:pt x="175971" y="803757"/>
                </a:lnTo>
                <a:lnTo>
                  <a:pt x="179641" y="801217"/>
                </a:lnTo>
                <a:lnTo>
                  <a:pt x="183197" y="807567"/>
                </a:lnTo>
                <a:lnTo>
                  <a:pt x="184340" y="803757"/>
                </a:lnTo>
                <a:lnTo>
                  <a:pt x="188252" y="806297"/>
                </a:lnTo>
                <a:lnTo>
                  <a:pt x="194017" y="808837"/>
                </a:lnTo>
                <a:lnTo>
                  <a:pt x="192913" y="815187"/>
                </a:lnTo>
                <a:lnTo>
                  <a:pt x="187109" y="817727"/>
                </a:lnTo>
                <a:lnTo>
                  <a:pt x="188849" y="816457"/>
                </a:lnTo>
                <a:lnTo>
                  <a:pt x="189153" y="815301"/>
                </a:lnTo>
                <a:lnTo>
                  <a:pt x="181470" y="821537"/>
                </a:lnTo>
                <a:lnTo>
                  <a:pt x="189992" y="822807"/>
                </a:lnTo>
                <a:lnTo>
                  <a:pt x="193255" y="817727"/>
                </a:lnTo>
                <a:lnTo>
                  <a:pt x="197243" y="820267"/>
                </a:lnTo>
                <a:lnTo>
                  <a:pt x="204838" y="822807"/>
                </a:lnTo>
                <a:lnTo>
                  <a:pt x="204470" y="825563"/>
                </a:lnTo>
                <a:lnTo>
                  <a:pt x="207784" y="822807"/>
                </a:lnTo>
                <a:lnTo>
                  <a:pt x="209321" y="821537"/>
                </a:lnTo>
                <a:close/>
              </a:path>
              <a:path extrusionOk="0" h="855979" w="210184">
                <a:moveTo>
                  <a:pt x="209575" y="824077"/>
                </a:moveTo>
                <a:lnTo>
                  <a:pt x="204393" y="826135"/>
                </a:lnTo>
                <a:lnTo>
                  <a:pt x="204152" y="827887"/>
                </a:lnTo>
                <a:lnTo>
                  <a:pt x="209575" y="8240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4" name="Google Shape;2944;p240"/>
          <p:cNvSpPr/>
          <p:nvPr/>
        </p:nvSpPr>
        <p:spPr>
          <a:xfrm>
            <a:off x="125872" y="2328594"/>
            <a:ext cx="88031" cy="34282"/>
          </a:xfrm>
          <a:custGeom>
            <a:rect b="b" l="l" r="r" t="t"/>
            <a:pathLst>
              <a:path extrusionOk="0" h="51435" w="132079">
                <a:moveTo>
                  <a:pt x="2197" y="13131"/>
                </a:moveTo>
                <a:lnTo>
                  <a:pt x="2095" y="8089"/>
                </a:lnTo>
                <a:lnTo>
                  <a:pt x="1905" y="9207"/>
                </a:lnTo>
                <a:lnTo>
                  <a:pt x="787" y="8534"/>
                </a:lnTo>
                <a:lnTo>
                  <a:pt x="342" y="12852"/>
                </a:lnTo>
                <a:lnTo>
                  <a:pt x="0" y="13550"/>
                </a:lnTo>
                <a:lnTo>
                  <a:pt x="2197" y="13131"/>
                </a:lnTo>
                <a:close/>
              </a:path>
              <a:path extrusionOk="0" h="51435" w="132079">
                <a:moveTo>
                  <a:pt x="27381" y="2959"/>
                </a:moveTo>
                <a:lnTo>
                  <a:pt x="24155" y="4787"/>
                </a:lnTo>
                <a:lnTo>
                  <a:pt x="23368" y="6388"/>
                </a:lnTo>
                <a:lnTo>
                  <a:pt x="27381" y="2959"/>
                </a:lnTo>
                <a:close/>
              </a:path>
              <a:path extrusionOk="0" h="51435" w="132079">
                <a:moveTo>
                  <a:pt x="35699" y="8851"/>
                </a:moveTo>
                <a:lnTo>
                  <a:pt x="33172" y="5676"/>
                </a:lnTo>
                <a:lnTo>
                  <a:pt x="33045" y="3924"/>
                </a:lnTo>
                <a:lnTo>
                  <a:pt x="30048" y="9232"/>
                </a:lnTo>
                <a:lnTo>
                  <a:pt x="34340" y="9372"/>
                </a:lnTo>
                <a:lnTo>
                  <a:pt x="35699" y="8851"/>
                </a:lnTo>
                <a:close/>
              </a:path>
              <a:path extrusionOk="0" h="51435" w="132079">
                <a:moveTo>
                  <a:pt x="36334" y="8597"/>
                </a:moveTo>
                <a:lnTo>
                  <a:pt x="35699" y="8851"/>
                </a:lnTo>
                <a:lnTo>
                  <a:pt x="35864" y="9055"/>
                </a:lnTo>
                <a:lnTo>
                  <a:pt x="36334" y="8597"/>
                </a:lnTo>
                <a:close/>
              </a:path>
              <a:path extrusionOk="0" h="51435" w="132079">
                <a:moveTo>
                  <a:pt x="43180" y="2120"/>
                </a:moveTo>
                <a:lnTo>
                  <a:pt x="36334" y="8597"/>
                </a:lnTo>
                <a:lnTo>
                  <a:pt x="40678" y="6934"/>
                </a:lnTo>
                <a:lnTo>
                  <a:pt x="43027" y="9626"/>
                </a:lnTo>
                <a:lnTo>
                  <a:pt x="43091" y="6934"/>
                </a:lnTo>
                <a:lnTo>
                  <a:pt x="43180" y="2120"/>
                </a:lnTo>
                <a:close/>
              </a:path>
              <a:path extrusionOk="0" h="51435" w="132079">
                <a:moveTo>
                  <a:pt x="46024" y="2590"/>
                </a:moveTo>
                <a:lnTo>
                  <a:pt x="44589" y="0"/>
                </a:lnTo>
                <a:lnTo>
                  <a:pt x="42252" y="1930"/>
                </a:lnTo>
                <a:lnTo>
                  <a:pt x="43421" y="990"/>
                </a:lnTo>
                <a:lnTo>
                  <a:pt x="45529" y="4813"/>
                </a:lnTo>
                <a:lnTo>
                  <a:pt x="46024" y="2590"/>
                </a:lnTo>
                <a:close/>
              </a:path>
              <a:path extrusionOk="0" h="51435" w="132079">
                <a:moveTo>
                  <a:pt x="47409" y="29362"/>
                </a:moveTo>
                <a:lnTo>
                  <a:pt x="46812" y="26746"/>
                </a:lnTo>
                <a:lnTo>
                  <a:pt x="44831" y="26454"/>
                </a:lnTo>
                <a:lnTo>
                  <a:pt x="47409" y="29362"/>
                </a:lnTo>
                <a:close/>
              </a:path>
              <a:path extrusionOk="0" h="51435" w="132079">
                <a:moveTo>
                  <a:pt x="48742" y="25869"/>
                </a:moveTo>
                <a:lnTo>
                  <a:pt x="46596" y="25958"/>
                </a:lnTo>
                <a:lnTo>
                  <a:pt x="46736" y="26301"/>
                </a:lnTo>
                <a:lnTo>
                  <a:pt x="46812" y="26746"/>
                </a:lnTo>
                <a:lnTo>
                  <a:pt x="47231" y="26797"/>
                </a:lnTo>
                <a:lnTo>
                  <a:pt x="47777" y="26987"/>
                </a:lnTo>
                <a:lnTo>
                  <a:pt x="48641" y="27482"/>
                </a:lnTo>
                <a:lnTo>
                  <a:pt x="48742" y="25869"/>
                </a:lnTo>
                <a:close/>
              </a:path>
              <a:path extrusionOk="0" h="51435" w="132079">
                <a:moveTo>
                  <a:pt x="51422" y="25755"/>
                </a:moveTo>
                <a:lnTo>
                  <a:pt x="48818" y="24574"/>
                </a:lnTo>
                <a:lnTo>
                  <a:pt x="48742" y="25869"/>
                </a:lnTo>
                <a:lnTo>
                  <a:pt x="51422" y="25755"/>
                </a:lnTo>
                <a:close/>
              </a:path>
              <a:path extrusionOk="0" h="51435" w="132079">
                <a:moveTo>
                  <a:pt x="54508" y="18872"/>
                </a:moveTo>
                <a:lnTo>
                  <a:pt x="49339" y="18186"/>
                </a:lnTo>
                <a:lnTo>
                  <a:pt x="48641" y="23393"/>
                </a:lnTo>
                <a:lnTo>
                  <a:pt x="53746" y="24028"/>
                </a:lnTo>
                <a:lnTo>
                  <a:pt x="52806" y="22009"/>
                </a:lnTo>
                <a:lnTo>
                  <a:pt x="51219" y="20434"/>
                </a:lnTo>
                <a:lnTo>
                  <a:pt x="54508" y="18872"/>
                </a:lnTo>
                <a:close/>
              </a:path>
              <a:path extrusionOk="0" h="51435" w="132079">
                <a:moveTo>
                  <a:pt x="56819" y="33007"/>
                </a:moveTo>
                <a:lnTo>
                  <a:pt x="56794" y="31229"/>
                </a:lnTo>
                <a:lnTo>
                  <a:pt x="56121" y="28079"/>
                </a:lnTo>
                <a:lnTo>
                  <a:pt x="52857" y="29679"/>
                </a:lnTo>
                <a:lnTo>
                  <a:pt x="52908" y="31457"/>
                </a:lnTo>
                <a:lnTo>
                  <a:pt x="55029" y="32588"/>
                </a:lnTo>
                <a:lnTo>
                  <a:pt x="53848" y="33477"/>
                </a:lnTo>
                <a:lnTo>
                  <a:pt x="56819" y="33007"/>
                </a:lnTo>
                <a:close/>
              </a:path>
              <a:path extrusionOk="0" h="51435" w="132079">
                <a:moveTo>
                  <a:pt x="59093" y="20828"/>
                </a:moveTo>
                <a:lnTo>
                  <a:pt x="56959" y="24726"/>
                </a:lnTo>
                <a:lnTo>
                  <a:pt x="57810" y="22720"/>
                </a:lnTo>
                <a:lnTo>
                  <a:pt x="56642" y="24523"/>
                </a:lnTo>
                <a:lnTo>
                  <a:pt x="55029" y="25628"/>
                </a:lnTo>
                <a:lnTo>
                  <a:pt x="58470" y="24371"/>
                </a:lnTo>
                <a:lnTo>
                  <a:pt x="58445" y="23114"/>
                </a:lnTo>
                <a:lnTo>
                  <a:pt x="59093" y="20828"/>
                </a:lnTo>
                <a:close/>
              </a:path>
              <a:path extrusionOk="0" h="51435" w="132079">
                <a:moveTo>
                  <a:pt x="60083" y="23761"/>
                </a:moveTo>
                <a:lnTo>
                  <a:pt x="58470" y="24371"/>
                </a:lnTo>
                <a:lnTo>
                  <a:pt x="58496" y="25120"/>
                </a:lnTo>
                <a:lnTo>
                  <a:pt x="58750" y="25463"/>
                </a:lnTo>
                <a:lnTo>
                  <a:pt x="60083" y="23761"/>
                </a:lnTo>
                <a:close/>
              </a:path>
              <a:path extrusionOk="0" h="51435" w="132079">
                <a:moveTo>
                  <a:pt x="63868" y="16383"/>
                </a:moveTo>
                <a:lnTo>
                  <a:pt x="62953" y="16141"/>
                </a:lnTo>
                <a:lnTo>
                  <a:pt x="56667" y="19989"/>
                </a:lnTo>
                <a:lnTo>
                  <a:pt x="63868" y="16383"/>
                </a:lnTo>
                <a:close/>
              </a:path>
              <a:path extrusionOk="0" h="51435" w="132079">
                <a:moveTo>
                  <a:pt x="71323" y="35496"/>
                </a:moveTo>
                <a:lnTo>
                  <a:pt x="71259" y="34709"/>
                </a:lnTo>
                <a:lnTo>
                  <a:pt x="70675" y="36931"/>
                </a:lnTo>
                <a:lnTo>
                  <a:pt x="71323" y="35496"/>
                </a:lnTo>
                <a:close/>
              </a:path>
              <a:path extrusionOk="0" h="51435" w="132079">
                <a:moveTo>
                  <a:pt x="71551" y="30721"/>
                </a:moveTo>
                <a:lnTo>
                  <a:pt x="69126" y="31800"/>
                </a:lnTo>
                <a:lnTo>
                  <a:pt x="69761" y="33134"/>
                </a:lnTo>
                <a:lnTo>
                  <a:pt x="71259" y="34671"/>
                </a:lnTo>
                <a:lnTo>
                  <a:pt x="71120" y="32689"/>
                </a:lnTo>
                <a:lnTo>
                  <a:pt x="71551" y="30721"/>
                </a:lnTo>
                <a:close/>
              </a:path>
              <a:path extrusionOk="0" h="51435" w="132079">
                <a:moveTo>
                  <a:pt x="75184" y="29133"/>
                </a:moveTo>
                <a:lnTo>
                  <a:pt x="72783" y="27978"/>
                </a:lnTo>
                <a:lnTo>
                  <a:pt x="71920" y="29057"/>
                </a:lnTo>
                <a:lnTo>
                  <a:pt x="71551" y="30721"/>
                </a:lnTo>
                <a:lnTo>
                  <a:pt x="75184" y="29133"/>
                </a:lnTo>
                <a:close/>
              </a:path>
              <a:path extrusionOk="0" h="51435" w="132079">
                <a:moveTo>
                  <a:pt x="75882" y="19291"/>
                </a:moveTo>
                <a:lnTo>
                  <a:pt x="73672" y="14605"/>
                </a:lnTo>
                <a:lnTo>
                  <a:pt x="71551" y="17068"/>
                </a:lnTo>
                <a:lnTo>
                  <a:pt x="72809" y="19735"/>
                </a:lnTo>
                <a:lnTo>
                  <a:pt x="71615" y="20612"/>
                </a:lnTo>
                <a:lnTo>
                  <a:pt x="75882" y="19291"/>
                </a:lnTo>
                <a:close/>
              </a:path>
              <a:path extrusionOk="0" h="51435" w="132079">
                <a:moveTo>
                  <a:pt x="79768" y="30988"/>
                </a:moveTo>
                <a:lnTo>
                  <a:pt x="79743" y="30835"/>
                </a:lnTo>
                <a:lnTo>
                  <a:pt x="79463" y="31330"/>
                </a:lnTo>
                <a:lnTo>
                  <a:pt x="79717" y="31432"/>
                </a:lnTo>
                <a:lnTo>
                  <a:pt x="79768" y="30988"/>
                </a:lnTo>
                <a:close/>
              </a:path>
              <a:path extrusionOk="0" h="51435" w="132079">
                <a:moveTo>
                  <a:pt x="79844" y="25679"/>
                </a:moveTo>
                <a:lnTo>
                  <a:pt x="77139" y="23736"/>
                </a:lnTo>
                <a:lnTo>
                  <a:pt x="76847" y="24841"/>
                </a:lnTo>
                <a:lnTo>
                  <a:pt x="76847" y="26644"/>
                </a:lnTo>
                <a:lnTo>
                  <a:pt x="75653" y="27508"/>
                </a:lnTo>
                <a:lnTo>
                  <a:pt x="79844" y="25679"/>
                </a:lnTo>
                <a:close/>
              </a:path>
              <a:path extrusionOk="0" h="51435" w="132079">
                <a:moveTo>
                  <a:pt x="80429" y="6959"/>
                </a:moveTo>
                <a:lnTo>
                  <a:pt x="79743" y="6591"/>
                </a:lnTo>
                <a:lnTo>
                  <a:pt x="79819" y="7035"/>
                </a:lnTo>
                <a:lnTo>
                  <a:pt x="79717" y="7327"/>
                </a:lnTo>
                <a:lnTo>
                  <a:pt x="79616" y="7632"/>
                </a:lnTo>
                <a:lnTo>
                  <a:pt x="80162" y="7251"/>
                </a:lnTo>
                <a:lnTo>
                  <a:pt x="80429" y="6959"/>
                </a:lnTo>
                <a:close/>
              </a:path>
              <a:path extrusionOk="0" h="51435" w="132079">
                <a:moveTo>
                  <a:pt x="80810" y="31877"/>
                </a:moveTo>
                <a:lnTo>
                  <a:pt x="80479" y="31750"/>
                </a:lnTo>
                <a:lnTo>
                  <a:pt x="80111" y="31584"/>
                </a:lnTo>
                <a:lnTo>
                  <a:pt x="79717" y="31432"/>
                </a:lnTo>
                <a:lnTo>
                  <a:pt x="79641" y="32397"/>
                </a:lnTo>
                <a:lnTo>
                  <a:pt x="79273" y="34886"/>
                </a:lnTo>
                <a:lnTo>
                  <a:pt x="80505" y="36385"/>
                </a:lnTo>
                <a:lnTo>
                  <a:pt x="80810" y="31877"/>
                </a:lnTo>
                <a:close/>
              </a:path>
              <a:path extrusionOk="0" h="51435" w="132079">
                <a:moveTo>
                  <a:pt x="81445" y="20624"/>
                </a:moveTo>
                <a:lnTo>
                  <a:pt x="81127" y="19088"/>
                </a:lnTo>
                <a:lnTo>
                  <a:pt x="80835" y="21069"/>
                </a:lnTo>
                <a:lnTo>
                  <a:pt x="81445" y="20624"/>
                </a:lnTo>
                <a:close/>
              </a:path>
              <a:path extrusionOk="0" h="51435" w="132079">
                <a:moveTo>
                  <a:pt x="81686" y="14389"/>
                </a:moveTo>
                <a:lnTo>
                  <a:pt x="81534" y="12166"/>
                </a:lnTo>
                <a:lnTo>
                  <a:pt x="81521" y="11963"/>
                </a:lnTo>
                <a:lnTo>
                  <a:pt x="81356" y="9944"/>
                </a:lnTo>
                <a:lnTo>
                  <a:pt x="80733" y="10388"/>
                </a:lnTo>
                <a:lnTo>
                  <a:pt x="79819" y="11963"/>
                </a:lnTo>
                <a:lnTo>
                  <a:pt x="78574" y="11061"/>
                </a:lnTo>
                <a:lnTo>
                  <a:pt x="77762" y="9398"/>
                </a:lnTo>
                <a:lnTo>
                  <a:pt x="79222" y="9055"/>
                </a:lnTo>
                <a:lnTo>
                  <a:pt x="79616" y="7632"/>
                </a:lnTo>
                <a:lnTo>
                  <a:pt x="78409" y="8470"/>
                </a:lnTo>
                <a:lnTo>
                  <a:pt x="75704" y="9677"/>
                </a:lnTo>
                <a:lnTo>
                  <a:pt x="77660" y="12585"/>
                </a:lnTo>
                <a:lnTo>
                  <a:pt x="78257" y="12166"/>
                </a:lnTo>
                <a:lnTo>
                  <a:pt x="80162" y="14389"/>
                </a:lnTo>
                <a:lnTo>
                  <a:pt x="81127" y="19088"/>
                </a:lnTo>
                <a:lnTo>
                  <a:pt x="81419" y="17068"/>
                </a:lnTo>
                <a:lnTo>
                  <a:pt x="81686" y="14389"/>
                </a:lnTo>
                <a:close/>
              </a:path>
              <a:path extrusionOk="0" h="51435" w="132079">
                <a:moveTo>
                  <a:pt x="81749" y="24841"/>
                </a:moveTo>
                <a:lnTo>
                  <a:pt x="79844" y="25679"/>
                </a:lnTo>
                <a:lnTo>
                  <a:pt x="80835" y="26403"/>
                </a:lnTo>
                <a:lnTo>
                  <a:pt x="81749" y="24841"/>
                </a:lnTo>
                <a:close/>
              </a:path>
              <a:path extrusionOk="0" h="51435" w="132079">
                <a:moveTo>
                  <a:pt x="83058" y="39281"/>
                </a:moveTo>
                <a:lnTo>
                  <a:pt x="81203" y="40627"/>
                </a:lnTo>
                <a:lnTo>
                  <a:pt x="78473" y="43497"/>
                </a:lnTo>
                <a:lnTo>
                  <a:pt x="83058" y="39281"/>
                </a:lnTo>
                <a:close/>
              </a:path>
              <a:path extrusionOk="0" h="51435" w="132079">
                <a:moveTo>
                  <a:pt x="83108" y="32905"/>
                </a:moveTo>
                <a:lnTo>
                  <a:pt x="82816" y="32740"/>
                </a:lnTo>
                <a:lnTo>
                  <a:pt x="82143" y="32397"/>
                </a:lnTo>
                <a:lnTo>
                  <a:pt x="80810" y="31724"/>
                </a:lnTo>
                <a:lnTo>
                  <a:pt x="80810" y="31877"/>
                </a:lnTo>
                <a:lnTo>
                  <a:pt x="81965" y="32372"/>
                </a:lnTo>
                <a:lnTo>
                  <a:pt x="83108" y="32905"/>
                </a:lnTo>
                <a:close/>
              </a:path>
              <a:path extrusionOk="0" h="51435" w="132079">
                <a:moveTo>
                  <a:pt x="87718" y="34264"/>
                </a:moveTo>
                <a:lnTo>
                  <a:pt x="87668" y="33870"/>
                </a:lnTo>
                <a:lnTo>
                  <a:pt x="87566" y="33705"/>
                </a:lnTo>
                <a:lnTo>
                  <a:pt x="87363" y="34417"/>
                </a:lnTo>
                <a:lnTo>
                  <a:pt x="87718" y="34264"/>
                </a:lnTo>
                <a:close/>
              </a:path>
              <a:path extrusionOk="0" h="51435" w="132079">
                <a:moveTo>
                  <a:pt x="87757" y="35572"/>
                </a:moveTo>
                <a:lnTo>
                  <a:pt x="87591" y="35648"/>
                </a:lnTo>
                <a:lnTo>
                  <a:pt x="87617" y="36690"/>
                </a:lnTo>
                <a:lnTo>
                  <a:pt x="87718" y="36245"/>
                </a:lnTo>
                <a:lnTo>
                  <a:pt x="87757" y="35572"/>
                </a:lnTo>
                <a:close/>
              </a:path>
              <a:path extrusionOk="0" h="51435" w="132079">
                <a:moveTo>
                  <a:pt x="90360" y="33604"/>
                </a:moveTo>
                <a:lnTo>
                  <a:pt x="89446" y="33655"/>
                </a:lnTo>
                <a:lnTo>
                  <a:pt x="88582" y="33870"/>
                </a:lnTo>
                <a:lnTo>
                  <a:pt x="87718" y="34264"/>
                </a:lnTo>
                <a:lnTo>
                  <a:pt x="87782" y="34632"/>
                </a:lnTo>
                <a:lnTo>
                  <a:pt x="87807" y="35128"/>
                </a:lnTo>
                <a:lnTo>
                  <a:pt x="87757" y="35572"/>
                </a:lnTo>
                <a:lnTo>
                  <a:pt x="88633" y="35179"/>
                </a:lnTo>
                <a:lnTo>
                  <a:pt x="89496" y="34340"/>
                </a:lnTo>
                <a:lnTo>
                  <a:pt x="90360" y="33604"/>
                </a:lnTo>
                <a:close/>
              </a:path>
              <a:path extrusionOk="0" h="51435" w="132079">
                <a:moveTo>
                  <a:pt x="93332" y="45542"/>
                </a:moveTo>
                <a:lnTo>
                  <a:pt x="91325" y="46228"/>
                </a:lnTo>
                <a:lnTo>
                  <a:pt x="89789" y="45364"/>
                </a:lnTo>
                <a:lnTo>
                  <a:pt x="88455" y="42354"/>
                </a:lnTo>
                <a:lnTo>
                  <a:pt x="86296" y="44780"/>
                </a:lnTo>
                <a:lnTo>
                  <a:pt x="88353" y="47637"/>
                </a:lnTo>
                <a:lnTo>
                  <a:pt x="86499" y="48971"/>
                </a:lnTo>
                <a:lnTo>
                  <a:pt x="88582" y="49072"/>
                </a:lnTo>
                <a:lnTo>
                  <a:pt x="91059" y="47218"/>
                </a:lnTo>
                <a:lnTo>
                  <a:pt x="93332" y="45542"/>
                </a:lnTo>
                <a:close/>
              </a:path>
              <a:path extrusionOk="0" h="51435" w="132079">
                <a:moveTo>
                  <a:pt x="94170" y="32981"/>
                </a:moveTo>
                <a:lnTo>
                  <a:pt x="93675" y="33032"/>
                </a:lnTo>
                <a:lnTo>
                  <a:pt x="92684" y="31826"/>
                </a:lnTo>
                <a:lnTo>
                  <a:pt x="91528" y="32562"/>
                </a:lnTo>
                <a:lnTo>
                  <a:pt x="90360" y="33604"/>
                </a:lnTo>
                <a:lnTo>
                  <a:pt x="91452" y="33502"/>
                </a:lnTo>
                <a:lnTo>
                  <a:pt x="92570" y="33578"/>
                </a:lnTo>
                <a:lnTo>
                  <a:pt x="93675" y="33896"/>
                </a:lnTo>
                <a:lnTo>
                  <a:pt x="94005" y="33350"/>
                </a:lnTo>
                <a:lnTo>
                  <a:pt x="94170" y="32981"/>
                </a:lnTo>
                <a:close/>
              </a:path>
              <a:path extrusionOk="0" h="51435" w="132079">
                <a:moveTo>
                  <a:pt x="96926" y="43294"/>
                </a:moveTo>
                <a:lnTo>
                  <a:pt x="95910" y="43662"/>
                </a:lnTo>
                <a:lnTo>
                  <a:pt x="94691" y="44526"/>
                </a:lnTo>
                <a:lnTo>
                  <a:pt x="93332" y="45542"/>
                </a:lnTo>
                <a:lnTo>
                  <a:pt x="94399" y="45123"/>
                </a:lnTo>
                <a:lnTo>
                  <a:pt x="95516" y="44551"/>
                </a:lnTo>
                <a:lnTo>
                  <a:pt x="96926" y="43294"/>
                </a:lnTo>
                <a:close/>
              </a:path>
              <a:path extrusionOk="0" h="51435" w="132079">
                <a:moveTo>
                  <a:pt x="97866" y="22250"/>
                </a:moveTo>
                <a:lnTo>
                  <a:pt x="96672" y="17792"/>
                </a:lnTo>
                <a:lnTo>
                  <a:pt x="96037" y="20015"/>
                </a:lnTo>
                <a:lnTo>
                  <a:pt x="93535" y="18237"/>
                </a:lnTo>
                <a:lnTo>
                  <a:pt x="93205" y="21120"/>
                </a:lnTo>
                <a:lnTo>
                  <a:pt x="92290" y="22669"/>
                </a:lnTo>
                <a:lnTo>
                  <a:pt x="97866" y="22250"/>
                </a:lnTo>
                <a:close/>
              </a:path>
              <a:path extrusionOk="0" h="51435" w="132079">
                <a:moveTo>
                  <a:pt x="98361" y="36906"/>
                </a:moveTo>
                <a:lnTo>
                  <a:pt x="96977" y="35407"/>
                </a:lnTo>
                <a:lnTo>
                  <a:pt x="95364" y="34467"/>
                </a:lnTo>
                <a:lnTo>
                  <a:pt x="93675" y="33896"/>
                </a:lnTo>
                <a:lnTo>
                  <a:pt x="92964" y="35128"/>
                </a:lnTo>
                <a:lnTo>
                  <a:pt x="91401" y="37198"/>
                </a:lnTo>
                <a:lnTo>
                  <a:pt x="93281" y="37668"/>
                </a:lnTo>
                <a:lnTo>
                  <a:pt x="95211" y="36296"/>
                </a:lnTo>
                <a:lnTo>
                  <a:pt x="96697" y="36563"/>
                </a:lnTo>
                <a:lnTo>
                  <a:pt x="98361" y="36906"/>
                </a:lnTo>
                <a:close/>
              </a:path>
              <a:path extrusionOk="0" h="51435" w="132079">
                <a:moveTo>
                  <a:pt x="101879" y="43103"/>
                </a:moveTo>
                <a:lnTo>
                  <a:pt x="101574" y="41986"/>
                </a:lnTo>
                <a:lnTo>
                  <a:pt x="101104" y="40957"/>
                </a:lnTo>
                <a:lnTo>
                  <a:pt x="100584" y="39966"/>
                </a:lnTo>
                <a:lnTo>
                  <a:pt x="100736" y="41541"/>
                </a:lnTo>
                <a:lnTo>
                  <a:pt x="101257" y="44107"/>
                </a:lnTo>
                <a:lnTo>
                  <a:pt x="101879" y="43103"/>
                </a:lnTo>
                <a:close/>
              </a:path>
              <a:path extrusionOk="0" h="51435" w="132079">
                <a:moveTo>
                  <a:pt x="107696" y="33185"/>
                </a:moveTo>
                <a:lnTo>
                  <a:pt x="107619" y="27978"/>
                </a:lnTo>
                <a:lnTo>
                  <a:pt x="103974" y="26822"/>
                </a:lnTo>
                <a:lnTo>
                  <a:pt x="103835" y="30441"/>
                </a:lnTo>
                <a:lnTo>
                  <a:pt x="101079" y="31381"/>
                </a:lnTo>
                <a:lnTo>
                  <a:pt x="107124" y="32664"/>
                </a:lnTo>
                <a:lnTo>
                  <a:pt x="98602" y="33032"/>
                </a:lnTo>
                <a:lnTo>
                  <a:pt x="101803" y="37033"/>
                </a:lnTo>
                <a:lnTo>
                  <a:pt x="100444" y="37299"/>
                </a:lnTo>
                <a:lnTo>
                  <a:pt x="99377" y="37109"/>
                </a:lnTo>
                <a:lnTo>
                  <a:pt x="98361" y="36906"/>
                </a:lnTo>
                <a:lnTo>
                  <a:pt x="99199" y="37820"/>
                </a:lnTo>
                <a:lnTo>
                  <a:pt x="99949" y="38836"/>
                </a:lnTo>
                <a:lnTo>
                  <a:pt x="100418" y="39674"/>
                </a:lnTo>
                <a:lnTo>
                  <a:pt x="100584" y="39966"/>
                </a:lnTo>
                <a:lnTo>
                  <a:pt x="100533" y="39674"/>
                </a:lnTo>
                <a:lnTo>
                  <a:pt x="100533" y="38633"/>
                </a:lnTo>
                <a:lnTo>
                  <a:pt x="100672" y="39027"/>
                </a:lnTo>
                <a:lnTo>
                  <a:pt x="100838" y="39027"/>
                </a:lnTo>
                <a:lnTo>
                  <a:pt x="101015" y="38633"/>
                </a:lnTo>
                <a:lnTo>
                  <a:pt x="101104" y="38442"/>
                </a:lnTo>
                <a:lnTo>
                  <a:pt x="101676" y="37553"/>
                </a:lnTo>
                <a:lnTo>
                  <a:pt x="102984" y="39077"/>
                </a:lnTo>
                <a:lnTo>
                  <a:pt x="101523" y="38735"/>
                </a:lnTo>
                <a:lnTo>
                  <a:pt x="100901" y="39001"/>
                </a:lnTo>
                <a:lnTo>
                  <a:pt x="100533" y="39598"/>
                </a:lnTo>
                <a:lnTo>
                  <a:pt x="107022" y="39700"/>
                </a:lnTo>
                <a:lnTo>
                  <a:pt x="106451" y="39077"/>
                </a:lnTo>
                <a:lnTo>
                  <a:pt x="106057" y="38633"/>
                </a:lnTo>
                <a:lnTo>
                  <a:pt x="104521" y="38138"/>
                </a:lnTo>
                <a:lnTo>
                  <a:pt x="101803" y="37553"/>
                </a:lnTo>
                <a:lnTo>
                  <a:pt x="101828" y="37299"/>
                </a:lnTo>
                <a:lnTo>
                  <a:pt x="104152" y="33769"/>
                </a:lnTo>
                <a:lnTo>
                  <a:pt x="107696" y="33185"/>
                </a:lnTo>
                <a:close/>
              </a:path>
              <a:path extrusionOk="0" h="51435" w="132079">
                <a:moveTo>
                  <a:pt x="113411" y="43027"/>
                </a:moveTo>
                <a:lnTo>
                  <a:pt x="107772" y="40119"/>
                </a:lnTo>
                <a:lnTo>
                  <a:pt x="108407" y="39700"/>
                </a:lnTo>
                <a:lnTo>
                  <a:pt x="107022" y="39700"/>
                </a:lnTo>
                <a:lnTo>
                  <a:pt x="108140" y="40906"/>
                </a:lnTo>
                <a:lnTo>
                  <a:pt x="108534" y="42824"/>
                </a:lnTo>
                <a:lnTo>
                  <a:pt x="109156" y="46507"/>
                </a:lnTo>
                <a:lnTo>
                  <a:pt x="111823" y="45466"/>
                </a:lnTo>
                <a:lnTo>
                  <a:pt x="112788" y="44234"/>
                </a:lnTo>
                <a:lnTo>
                  <a:pt x="113411" y="43027"/>
                </a:lnTo>
                <a:close/>
              </a:path>
              <a:path extrusionOk="0" h="51435" w="132079">
                <a:moveTo>
                  <a:pt x="113753" y="42354"/>
                </a:moveTo>
                <a:lnTo>
                  <a:pt x="113411" y="43027"/>
                </a:lnTo>
                <a:lnTo>
                  <a:pt x="113728" y="43192"/>
                </a:lnTo>
                <a:lnTo>
                  <a:pt x="113728" y="42926"/>
                </a:lnTo>
                <a:lnTo>
                  <a:pt x="113753" y="42608"/>
                </a:lnTo>
                <a:lnTo>
                  <a:pt x="113753" y="42354"/>
                </a:lnTo>
                <a:close/>
              </a:path>
              <a:path extrusionOk="0" h="51435" w="132079">
                <a:moveTo>
                  <a:pt x="114935" y="30251"/>
                </a:moveTo>
                <a:lnTo>
                  <a:pt x="114274" y="30670"/>
                </a:lnTo>
                <a:lnTo>
                  <a:pt x="114731" y="31203"/>
                </a:lnTo>
                <a:lnTo>
                  <a:pt x="114935" y="30251"/>
                </a:lnTo>
                <a:close/>
              </a:path>
              <a:path extrusionOk="0" h="51435" w="132079">
                <a:moveTo>
                  <a:pt x="116230" y="44526"/>
                </a:moveTo>
                <a:lnTo>
                  <a:pt x="113436" y="45466"/>
                </a:lnTo>
                <a:lnTo>
                  <a:pt x="111112" y="49542"/>
                </a:lnTo>
                <a:lnTo>
                  <a:pt x="116230" y="44526"/>
                </a:lnTo>
                <a:close/>
              </a:path>
              <a:path extrusionOk="0" h="51435" w="132079">
                <a:moveTo>
                  <a:pt x="118859" y="38163"/>
                </a:moveTo>
                <a:lnTo>
                  <a:pt x="118681" y="35674"/>
                </a:lnTo>
                <a:lnTo>
                  <a:pt x="114731" y="31203"/>
                </a:lnTo>
                <a:lnTo>
                  <a:pt x="114033" y="34391"/>
                </a:lnTo>
                <a:lnTo>
                  <a:pt x="113753" y="42354"/>
                </a:lnTo>
                <a:lnTo>
                  <a:pt x="114477" y="40728"/>
                </a:lnTo>
                <a:lnTo>
                  <a:pt x="115074" y="39204"/>
                </a:lnTo>
                <a:lnTo>
                  <a:pt x="118859" y="38163"/>
                </a:lnTo>
                <a:close/>
              </a:path>
              <a:path extrusionOk="0" h="51435" w="132079">
                <a:moveTo>
                  <a:pt x="120497" y="49466"/>
                </a:moveTo>
                <a:lnTo>
                  <a:pt x="119748" y="47421"/>
                </a:lnTo>
                <a:lnTo>
                  <a:pt x="117995" y="51092"/>
                </a:lnTo>
                <a:lnTo>
                  <a:pt x="120497" y="49466"/>
                </a:lnTo>
                <a:close/>
              </a:path>
              <a:path extrusionOk="0" h="51435" w="132079">
                <a:moveTo>
                  <a:pt x="122059" y="28930"/>
                </a:moveTo>
                <a:lnTo>
                  <a:pt x="120764" y="30911"/>
                </a:lnTo>
                <a:lnTo>
                  <a:pt x="121856" y="33655"/>
                </a:lnTo>
                <a:lnTo>
                  <a:pt x="122059" y="28930"/>
                </a:lnTo>
                <a:close/>
              </a:path>
              <a:path extrusionOk="0" h="51435" w="132079">
                <a:moveTo>
                  <a:pt x="122466" y="28321"/>
                </a:moveTo>
                <a:lnTo>
                  <a:pt x="122097" y="28295"/>
                </a:lnTo>
                <a:lnTo>
                  <a:pt x="122059" y="28930"/>
                </a:lnTo>
                <a:lnTo>
                  <a:pt x="122466" y="28321"/>
                </a:lnTo>
                <a:close/>
              </a:path>
              <a:path extrusionOk="0" h="51435" w="132079">
                <a:moveTo>
                  <a:pt x="127622" y="21374"/>
                </a:moveTo>
                <a:lnTo>
                  <a:pt x="127419" y="21513"/>
                </a:lnTo>
                <a:lnTo>
                  <a:pt x="127050" y="22606"/>
                </a:lnTo>
                <a:lnTo>
                  <a:pt x="127622" y="21374"/>
                </a:lnTo>
                <a:close/>
              </a:path>
              <a:path extrusionOk="0" h="51435" w="132079">
                <a:moveTo>
                  <a:pt x="129349" y="20307"/>
                </a:moveTo>
                <a:lnTo>
                  <a:pt x="128765" y="18948"/>
                </a:lnTo>
                <a:lnTo>
                  <a:pt x="127622" y="21374"/>
                </a:lnTo>
                <a:lnTo>
                  <a:pt x="129349" y="20307"/>
                </a:lnTo>
                <a:close/>
              </a:path>
              <a:path extrusionOk="0" h="51435" w="132079">
                <a:moveTo>
                  <a:pt x="131483" y="21590"/>
                </a:moveTo>
                <a:lnTo>
                  <a:pt x="127050" y="22606"/>
                </a:lnTo>
                <a:lnTo>
                  <a:pt x="122275" y="24726"/>
                </a:lnTo>
                <a:lnTo>
                  <a:pt x="120916" y="19469"/>
                </a:lnTo>
                <a:lnTo>
                  <a:pt x="116928" y="21145"/>
                </a:lnTo>
                <a:lnTo>
                  <a:pt x="114935" y="30251"/>
                </a:lnTo>
                <a:lnTo>
                  <a:pt x="118071" y="28270"/>
                </a:lnTo>
                <a:lnTo>
                  <a:pt x="122745" y="27901"/>
                </a:lnTo>
                <a:lnTo>
                  <a:pt x="122466" y="28321"/>
                </a:lnTo>
                <a:lnTo>
                  <a:pt x="129527" y="28841"/>
                </a:lnTo>
                <a:lnTo>
                  <a:pt x="129781" y="27901"/>
                </a:lnTo>
                <a:lnTo>
                  <a:pt x="130632" y="24726"/>
                </a:lnTo>
                <a:lnTo>
                  <a:pt x="131483" y="215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5" name="Google Shape;2945;p240"/>
          <p:cNvSpPr/>
          <p:nvPr/>
        </p:nvSpPr>
        <p:spPr>
          <a:xfrm>
            <a:off x="430094" y="2463925"/>
            <a:ext cx="8041" cy="5502"/>
          </a:xfrm>
          <a:custGeom>
            <a:rect b="b" l="l" r="r" t="t"/>
            <a:pathLst>
              <a:path extrusionOk="0" h="8254" w="12065">
                <a:moveTo>
                  <a:pt x="1828" y="393"/>
                </a:moveTo>
                <a:lnTo>
                  <a:pt x="1536" y="0"/>
                </a:lnTo>
                <a:lnTo>
                  <a:pt x="0" y="1333"/>
                </a:lnTo>
                <a:lnTo>
                  <a:pt x="1117" y="838"/>
                </a:lnTo>
                <a:lnTo>
                  <a:pt x="1828" y="393"/>
                </a:lnTo>
                <a:close/>
              </a:path>
              <a:path extrusionOk="0" h="8254" w="12065">
                <a:moveTo>
                  <a:pt x="11633" y="8039"/>
                </a:moveTo>
                <a:lnTo>
                  <a:pt x="10845" y="7797"/>
                </a:lnTo>
                <a:lnTo>
                  <a:pt x="10248" y="7772"/>
                </a:lnTo>
                <a:lnTo>
                  <a:pt x="9702" y="7861"/>
                </a:lnTo>
                <a:lnTo>
                  <a:pt x="11633" y="80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6" name="Google Shape;2946;p240"/>
          <p:cNvSpPr/>
          <p:nvPr/>
        </p:nvSpPr>
        <p:spPr>
          <a:xfrm>
            <a:off x="301087" y="2409173"/>
            <a:ext cx="2963" cy="7195"/>
          </a:xfrm>
          <a:custGeom>
            <a:rect b="b" l="l" r="r" t="t"/>
            <a:pathLst>
              <a:path extrusionOk="0" h="10795" w="4445">
                <a:moveTo>
                  <a:pt x="0" y="10654"/>
                </a:moveTo>
                <a:lnTo>
                  <a:pt x="1043" y="4397"/>
                </a:lnTo>
                <a:lnTo>
                  <a:pt x="1173" y="0"/>
                </a:lnTo>
                <a:lnTo>
                  <a:pt x="1512" y="1335"/>
                </a:lnTo>
                <a:lnTo>
                  <a:pt x="2242" y="2382"/>
                </a:lnTo>
                <a:lnTo>
                  <a:pt x="3963" y="2512"/>
                </a:lnTo>
                <a:lnTo>
                  <a:pt x="2190" y="6648"/>
                </a:lnTo>
                <a:lnTo>
                  <a:pt x="0" y="106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7" name="Google Shape;2947;p240"/>
          <p:cNvSpPr/>
          <p:nvPr/>
        </p:nvSpPr>
        <p:spPr>
          <a:xfrm>
            <a:off x="371437" y="2428197"/>
            <a:ext cx="11428" cy="10158"/>
          </a:xfrm>
          <a:custGeom>
            <a:rect b="b" l="l" r="r" t="t"/>
            <a:pathLst>
              <a:path extrusionOk="0" h="15239" w="17145">
                <a:moveTo>
                  <a:pt x="3784" y="12217"/>
                </a:moveTo>
                <a:lnTo>
                  <a:pt x="2425" y="13119"/>
                </a:lnTo>
                <a:lnTo>
                  <a:pt x="1168" y="13944"/>
                </a:lnTo>
                <a:lnTo>
                  <a:pt x="0" y="14706"/>
                </a:lnTo>
                <a:lnTo>
                  <a:pt x="2247" y="14058"/>
                </a:lnTo>
                <a:lnTo>
                  <a:pt x="3492" y="13716"/>
                </a:lnTo>
                <a:lnTo>
                  <a:pt x="3568" y="13220"/>
                </a:lnTo>
                <a:lnTo>
                  <a:pt x="3784" y="12217"/>
                </a:lnTo>
                <a:close/>
              </a:path>
              <a:path extrusionOk="0" h="15239" w="17145">
                <a:moveTo>
                  <a:pt x="16586" y="2882"/>
                </a:moveTo>
                <a:lnTo>
                  <a:pt x="16408" y="1536"/>
                </a:lnTo>
                <a:lnTo>
                  <a:pt x="15849" y="0"/>
                </a:lnTo>
                <a:lnTo>
                  <a:pt x="16510" y="4076"/>
                </a:lnTo>
                <a:lnTo>
                  <a:pt x="16586" y="28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8" name="Google Shape;2948;p240"/>
          <p:cNvSpPr/>
          <p:nvPr/>
        </p:nvSpPr>
        <p:spPr>
          <a:xfrm>
            <a:off x="468766" y="2492535"/>
            <a:ext cx="3386" cy="2963"/>
          </a:xfrm>
          <a:custGeom>
            <a:rect b="b" l="l" r="r" t="t"/>
            <a:pathLst>
              <a:path extrusionOk="0" h="4445" w="5079">
                <a:moveTo>
                  <a:pt x="0" y="3952"/>
                </a:moveTo>
                <a:lnTo>
                  <a:pt x="1694" y="2512"/>
                </a:lnTo>
                <a:lnTo>
                  <a:pt x="2399" y="0"/>
                </a:lnTo>
                <a:lnTo>
                  <a:pt x="4459" y="2015"/>
                </a:lnTo>
                <a:lnTo>
                  <a:pt x="0" y="39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49" name="Google Shape;2949;p240"/>
          <p:cNvSpPr/>
          <p:nvPr/>
        </p:nvSpPr>
        <p:spPr>
          <a:xfrm>
            <a:off x="247156" y="2375590"/>
            <a:ext cx="2116" cy="5078"/>
          </a:xfrm>
          <a:custGeom>
            <a:rect b="b" l="l" r="r" t="t"/>
            <a:pathLst>
              <a:path extrusionOk="0" h="7620" w="3175">
                <a:moveTo>
                  <a:pt x="3024" y="7512"/>
                </a:moveTo>
                <a:lnTo>
                  <a:pt x="1929" y="6753"/>
                </a:lnTo>
                <a:lnTo>
                  <a:pt x="912" y="5444"/>
                </a:lnTo>
                <a:lnTo>
                  <a:pt x="0" y="3088"/>
                </a:lnTo>
                <a:lnTo>
                  <a:pt x="2164" y="0"/>
                </a:lnTo>
                <a:lnTo>
                  <a:pt x="2138" y="4240"/>
                </a:lnTo>
                <a:lnTo>
                  <a:pt x="3024" y="7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0" name="Google Shape;2950;p240"/>
          <p:cNvSpPr/>
          <p:nvPr/>
        </p:nvSpPr>
        <p:spPr>
          <a:xfrm>
            <a:off x="413534" y="2489883"/>
            <a:ext cx="2116" cy="847"/>
          </a:xfrm>
          <a:custGeom>
            <a:rect b="b" l="l" r="r" t="t"/>
            <a:pathLst>
              <a:path extrusionOk="0" h="1270" w="3175">
                <a:moveTo>
                  <a:pt x="1225" y="1256"/>
                </a:moveTo>
                <a:lnTo>
                  <a:pt x="0" y="1230"/>
                </a:lnTo>
                <a:lnTo>
                  <a:pt x="573" y="261"/>
                </a:lnTo>
                <a:lnTo>
                  <a:pt x="1538" y="0"/>
                </a:lnTo>
                <a:lnTo>
                  <a:pt x="2738" y="78"/>
                </a:lnTo>
                <a:lnTo>
                  <a:pt x="2112" y="837"/>
                </a:lnTo>
                <a:lnTo>
                  <a:pt x="1225" y="12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1" name="Google Shape;2951;p240"/>
          <p:cNvSpPr/>
          <p:nvPr/>
        </p:nvSpPr>
        <p:spPr>
          <a:xfrm>
            <a:off x="249171" y="2380597"/>
            <a:ext cx="3386" cy="2963"/>
          </a:xfrm>
          <a:custGeom>
            <a:rect b="b" l="l" r="r" t="t"/>
            <a:pathLst>
              <a:path extrusionOk="0" h="4445" w="5079">
                <a:moveTo>
                  <a:pt x="1825" y="4266"/>
                </a:moveTo>
                <a:lnTo>
                  <a:pt x="651" y="2408"/>
                </a:lnTo>
                <a:lnTo>
                  <a:pt x="0" y="0"/>
                </a:lnTo>
                <a:lnTo>
                  <a:pt x="1382" y="968"/>
                </a:lnTo>
                <a:lnTo>
                  <a:pt x="2894" y="1020"/>
                </a:lnTo>
                <a:lnTo>
                  <a:pt x="4459" y="942"/>
                </a:lnTo>
                <a:lnTo>
                  <a:pt x="4589" y="1439"/>
                </a:lnTo>
                <a:lnTo>
                  <a:pt x="4772" y="1780"/>
                </a:lnTo>
                <a:lnTo>
                  <a:pt x="4876" y="2303"/>
                </a:lnTo>
                <a:lnTo>
                  <a:pt x="1825" y="42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2" name="Google Shape;2952;p240"/>
          <p:cNvSpPr/>
          <p:nvPr/>
        </p:nvSpPr>
        <p:spPr>
          <a:xfrm>
            <a:off x="563750" y="2611068"/>
            <a:ext cx="423" cy="847"/>
          </a:xfrm>
          <a:custGeom>
            <a:rect b="b" l="l" r="r" t="t"/>
            <a:pathLst>
              <a:path extrusionOk="0" h="1270" w="634">
                <a:moveTo>
                  <a:pt x="0" y="706"/>
                </a:moveTo>
                <a:lnTo>
                  <a:pt x="104" y="445"/>
                </a:lnTo>
                <a:lnTo>
                  <a:pt x="78" y="235"/>
                </a:lnTo>
                <a:lnTo>
                  <a:pt x="156" y="0"/>
                </a:lnTo>
                <a:lnTo>
                  <a:pt x="417" y="209"/>
                </a:lnTo>
                <a:lnTo>
                  <a:pt x="521" y="418"/>
                </a:lnTo>
                <a:lnTo>
                  <a:pt x="0" y="7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3" name="Google Shape;2953;p240"/>
          <p:cNvSpPr/>
          <p:nvPr/>
        </p:nvSpPr>
        <p:spPr>
          <a:xfrm>
            <a:off x="561124" y="2662012"/>
            <a:ext cx="1270" cy="1693"/>
          </a:xfrm>
          <a:custGeom>
            <a:rect b="b" l="l" r="r" t="t"/>
            <a:pathLst>
              <a:path extrusionOk="0" h="2539" w="1905">
                <a:moveTo>
                  <a:pt x="1642" y="2015"/>
                </a:moveTo>
                <a:lnTo>
                  <a:pt x="417" y="1204"/>
                </a:lnTo>
                <a:lnTo>
                  <a:pt x="0" y="549"/>
                </a:lnTo>
                <a:lnTo>
                  <a:pt x="0" y="0"/>
                </a:lnTo>
                <a:lnTo>
                  <a:pt x="573" y="785"/>
                </a:lnTo>
                <a:lnTo>
                  <a:pt x="1095" y="1622"/>
                </a:lnTo>
                <a:lnTo>
                  <a:pt x="1642" y="201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4" name="Google Shape;2954;p240"/>
          <p:cNvSpPr/>
          <p:nvPr/>
        </p:nvSpPr>
        <p:spPr>
          <a:xfrm>
            <a:off x="220539" y="2354360"/>
            <a:ext cx="2540" cy="13966"/>
          </a:xfrm>
          <a:custGeom>
            <a:rect b="b" l="l" r="r" t="t"/>
            <a:pathLst>
              <a:path extrusionOk="0" h="20954" w="3810">
                <a:moveTo>
                  <a:pt x="1409" y="20497"/>
                </a:moveTo>
                <a:lnTo>
                  <a:pt x="0" y="20231"/>
                </a:lnTo>
                <a:lnTo>
                  <a:pt x="1028" y="20866"/>
                </a:lnTo>
                <a:lnTo>
                  <a:pt x="1409" y="20497"/>
                </a:lnTo>
                <a:close/>
              </a:path>
              <a:path extrusionOk="0" h="20954" w="3810">
                <a:moveTo>
                  <a:pt x="3479" y="0"/>
                </a:moveTo>
                <a:lnTo>
                  <a:pt x="2946" y="939"/>
                </a:lnTo>
                <a:lnTo>
                  <a:pt x="2489" y="1485"/>
                </a:lnTo>
                <a:lnTo>
                  <a:pt x="3035" y="939"/>
                </a:lnTo>
                <a:lnTo>
                  <a:pt x="347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5" name="Google Shape;2955;p240"/>
          <p:cNvSpPr/>
          <p:nvPr/>
        </p:nvSpPr>
        <p:spPr>
          <a:xfrm>
            <a:off x="269213" y="2369570"/>
            <a:ext cx="423" cy="847"/>
          </a:xfrm>
          <a:custGeom>
            <a:rect b="b" l="l" r="r" t="t"/>
            <a:pathLst>
              <a:path extrusionOk="0" h="1270" w="635">
                <a:moveTo>
                  <a:pt x="78" y="968"/>
                </a:moveTo>
                <a:lnTo>
                  <a:pt x="104" y="183"/>
                </a:lnTo>
                <a:lnTo>
                  <a:pt x="104" y="0"/>
                </a:lnTo>
                <a:lnTo>
                  <a:pt x="78" y="9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6" name="Google Shape;2956;p240"/>
          <p:cNvSpPr/>
          <p:nvPr/>
        </p:nvSpPr>
        <p:spPr>
          <a:xfrm>
            <a:off x="219379" y="2366260"/>
            <a:ext cx="3386" cy="2540"/>
          </a:xfrm>
          <a:custGeom>
            <a:rect b="b" l="l" r="r" t="t"/>
            <a:pathLst>
              <a:path extrusionOk="0" h="3810" w="5079">
                <a:moveTo>
                  <a:pt x="1460" y="2032"/>
                </a:moveTo>
                <a:lnTo>
                  <a:pt x="1066" y="1701"/>
                </a:lnTo>
                <a:lnTo>
                  <a:pt x="495" y="1168"/>
                </a:lnTo>
                <a:lnTo>
                  <a:pt x="50" y="1803"/>
                </a:lnTo>
                <a:lnTo>
                  <a:pt x="0" y="2273"/>
                </a:lnTo>
                <a:lnTo>
                  <a:pt x="1460" y="2032"/>
                </a:lnTo>
                <a:close/>
              </a:path>
              <a:path extrusionOk="0" h="3810" w="5079">
                <a:moveTo>
                  <a:pt x="3149" y="1879"/>
                </a:moveTo>
                <a:lnTo>
                  <a:pt x="3022" y="1460"/>
                </a:lnTo>
                <a:lnTo>
                  <a:pt x="2679" y="863"/>
                </a:lnTo>
                <a:lnTo>
                  <a:pt x="2032" y="0"/>
                </a:lnTo>
                <a:lnTo>
                  <a:pt x="2298" y="698"/>
                </a:lnTo>
                <a:lnTo>
                  <a:pt x="2679" y="1358"/>
                </a:lnTo>
                <a:lnTo>
                  <a:pt x="3149" y="1879"/>
                </a:lnTo>
                <a:close/>
              </a:path>
              <a:path extrusionOk="0" h="3810" w="5079">
                <a:moveTo>
                  <a:pt x="5029" y="3213"/>
                </a:moveTo>
                <a:lnTo>
                  <a:pt x="4305" y="2895"/>
                </a:lnTo>
                <a:lnTo>
                  <a:pt x="3670" y="2451"/>
                </a:lnTo>
                <a:lnTo>
                  <a:pt x="3149" y="1879"/>
                </a:lnTo>
                <a:lnTo>
                  <a:pt x="3289" y="2273"/>
                </a:lnTo>
                <a:lnTo>
                  <a:pt x="3289" y="2540"/>
                </a:lnTo>
                <a:lnTo>
                  <a:pt x="3149" y="2641"/>
                </a:lnTo>
                <a:lnTo>
                  <a:pt x="3568" y="2743"/>
                </a:lnTo>
                <a:lnTo>
                  <a:pt x="4140" y="2844"/>
                </a:lnTo>
                <a:lnTo>
                  <a:pt x="5029" y="32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7" name="Google Shape;2957;p240"/>
          <p:cNvSpPr/>
          <p:nvPr/>
        </p:nvSpPr>
        <p:spPr>
          <a:xfrm>
            <a:off x="508499" y="2552797"/>
            <a:ext cx="1693" cy="423"/>
          </a:xfrm>
          <a:custGeom>
            <a:rect b="b" l="l" r="r" t="t"/>
            <a:pathLst>
              <a:path extrusionOk="0" h="635" w="2540">
                <a:moveTo>
                  <a:pt x="0" y="497"/>
                </a:moveTo>
                <a:lnTo>
                  <a:pt x="78" y="287"/>
                </a:lnTo>
                <a:lnTo>
                  <a:pt x="52" y="157"/>
                </a:lnTo>
                <a:lnTo>
                  <a:pt x="104" y="0"/>
                </a:lnTo>
                <a:lnTo>
                  <a:pt x="1694" y="130"/>
                </a:lnTo>
                <a:lnTo>
                  <a:pt x="2320" y="418"/>
                </a:lnTo>
                <a:lnTo>
                  <a:pt x="0" y="4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8" name="Google Shape;2958;p240"/>
          <p:cNvSpPr/>
          <p:nvPr/>
        </p:nvSpPr>
        <p:spPr>
          <a:xfrm>
            <a:off x="201690" y="2339944"/>
            <a:ext cx="381747" cy="334346"/>
          </a:xfrm>
          <a:custGeom>
            <a:rect b="b" l="l" r="r" t="t"/>
            <a:pathLst>
              <a:path extrusionOk="0" h="501650" w="572769">
                <a:moveTo>
                  <a:pt x="3771" y="1968"/>
                </a:moveTo>
                <a:lnTo>
                  <a:pt x="2260" y="292"/>
                </a:lnTo>
                <a:lnTo>
                  <a:pt x="1612" y="685"/>
                </a:lnTo>
                <a:lnTo>
                  <a:pt x="1320" y="0"/>
                </a:lnTo>
                <a:lnTo>
                  <a:pt x="698" y="393"/>
                </a:lnTo>
                <a:lnTo>
                  <a:pt x="0" y="2590"/>
                </a:lnTo>
                <a:lnTo>
                  <a:pt x="1841" y="3200"/>
                </a:lnTo>
                <a:lnTo>
                  <a:pt x="3771" y="1968"/>
                </a:lnTo>
                <a:close/>
              </a:path>
              <a:path extrusionOk="0" h="501650" w="572769">
                <a:moveTo>
                  <a:pt x="11036" y="28054"/>
                </a:moveTo>
                <a:lnTo>
                  <a:pt x="10248" y="26987"/>
                </a:lnTo>
                <a:lnTo>
                  <a:pt x="9537" y="33337"/>
                </a:lnTo>
                <a:lnTo>
                  <a:pt x="11036" y="28054"/>
                </a:lnTo>
                <a:close/>
              </a:path>
              <a:path extrusionOk="0" h="501650" w="572769">
                <a:moveTo>
                  <a:pt x="11341" y="26987"/>
                </a:moveTo>
                <a:lnTo>
                  <a:pt x="11099" y="27813"/>
                </a:lnTo>
                <a:lnTo>
                  <a:pt x="11188" y="28257"/>
                </a:lnTo>
                <a:lnTo>
                  <a:pt x="11303" y="28409"/>
                </a:lnTo>
                <a:lnTo>
                  <a:pt x="11341" y="26987"/>
                </a:lnTo>
                <a:close/>
              </a:path>
              <a:path extrusionOk="0" h="501650" w="572769">
                <a:moveTo>
                  <a:pt x="15455" y="19011"/>
                </a:moveTo>
                <a:lnTo>
                  <a:pt x="14782" y="18935"/>
                </a:lnTo>
                <a:lnTo>
                  <a:pt x="14097" y="18770"/>
                </a:lnTo>
                <a:lnTo>
                  <a:pt x="13576" y="18351"/>
                </a:lnTo>
                <a:lnTo>
                  <a:pt x="12458" y="20421"/>
                </a:lnTo>
                <a:lnTo>
                  <a:pt x="14135" y="19113"/>
                </a:lnTo>
                <a:lnTo>
                  <a:pt x="15455" y="19011"/>
                </a:lnTo>
                <a:close/>
              </a:path>
              <a:path extrusionOk="0" h="501650" w="572769">
                <a:moveTo>
                  <a:pt x="16421" y="38760"/>
                </a:moveTo>
                <a:lnTo>
                  <a:pt x="15506" y="38773"/>
                </a:lnTo>
                <a:lnTo>
                  <a:pt x="16395" y="39065"/>
                </a:lnTo>
                <a:lnTo>
                  <a:pt x="16421" y="38760"/>
                </a:lnTo>
                <a:close/>
              </a:path>
              <a:path extrusionOk="0" h="501650" w="572769">
                <a:moveTo>
                  <a:pt x="18796" y="38722"/>
                </a:moveTo>
                <a:lnTo>
                  <a:pt x="17335" y="38379"/>
                </a:lnTo>
                <a:lnTo>
                  <a:pt x="17284" y="37198"/>
                </a:lnTo>
                <a:lnTo>
                  <a:pt x="16916" y="36207"/>
                </a:lnTo>
                <a:lnTo>
                  <a:pt x="16560" y="37198"/>
                </a:lnTo>
                <a:lnTo>
                  <a:pt x="16421" y="38760"/>
                </a:lnTo>
                <a:lnTo>
                  <a:pt x="18796" y="38722"/>
                </a:lnTo>
                <a:close/>
              </a:path>
              <a:path extrusionOk="0" h="501650" w="572769">
                <a:moveTo>
                  <a:pt x="20599" y="18592"/>
                </a:moveTo>
                <a:lnTo>
                  <a:pt x="18249" y="19164"/>
                </a:lnTo>
                <a:lnTo>
                  <a:pt x="15976" y="19062"/>
                </a:lnTo>
                <a:lnTo>
                  <a:pt x="16116" y="19113"/>
                </a:lnTo>
                <a:lnTo>
                  <a:pt x="16319" y="19215"/>
                </a:lnTo>
                <a:lnTo>
                  <a:pt x="13525" y="24371"/>
                </a:lnTo>
                <a:lnTo>
                  <a:pt x="16370" y="23431"/>
                </a:lnTo>
                <a:lnTo>
                  <a:pt x="19215" y="22517"/>
                </a:lnTo>
                <a:lnTo>
                  <a:pt x="20599" y="18592"/>
                </a:lnTo>
                <a:close/>
              </a:path>
              <a:path extrusionOk="0" h="501650" w="572769">
                <a:moveTo>
                  <a:pt x="24295" y="10871"/>
                </a:moveTo>
                <a:lnTo>
                  <a:pt x="22834" y="9194"/>
                </a:lnTo>
                <a:lnTo>
                  <a:pt x="21590" y="14224"/>
                </a:lnTo>
                <a:lnTo>
                  <a:pt x="24295" y="10871"/>
                </a:lnTo>
                <a:close/>
              </a:path>
              <a:path extrusionOk="0" h="501650" w="572769">
                <a:moveTo>
                  <a:pt x="28194" y="24142"/>
                </a:moveTo>
                <a:lnTo>
                  <a:pt x="27508" y="23202"/>
                </a:lnTo>
                <a:lnTo>
                  <a:pt x="27533" y="24447"/>
                </a:lnTo>
                <a:lnTo>
                  <a:pt x="28194" y="24142"/>
                </a:lnTo>
                <a:close/>
              </a:path>
              <a:path extrusionOk="0" h="501650" w="572769">
                <a:moveTo>
                  <a:pt x="30327" y="23177"/>
                </a:moveTo>
                <a:lnTo>
                  <a:pt x="28194" y="24142"/>
                </a:lnTo>
                <a:lnTo>
                  <a:pt x="28422" y="24447"/>
                </a:lnTo>
                <a:lnTo>
                  <a:pt x="30327" y="23177"/>
                </a:lnTo>
                <a:close/>
              </a:path>
              <a:path extrusionOk="0" h="501650" w="572769">
                <a:moveTo>
                  <a:pt x="30530" y="12204"/>
                </a:moveTo>
                <a:lnTo>
                  <a:pt x="27851" y="9563"/>
                </a:lnTo>
                <a:lnTo>
                  <a:pt x="28397" y="10947"/>
                </a:lnTo>
                <a:lnTo>
                  <a:pt x="30530" y="12204"/>
                </a:lnTo>
                <a:close/>
              </a:path>
              <a:path extrusionOk="0" h="501650" w="572769">
                <a:moveTo>
                  <a:pt x="33083" y="17780"/>
                </a:moveTo>
                <a:lnTo>
                  <a:pt x="32092" y="17284"/>
                </a:lnTo>
                <a:lnTo>
                  <a:pt x="31076" y="16967"/>
                </a:lnTo>
                <a:lnTo>
                  <a:pt x="30162" y="17513"/>
                </a:lnTo>
                <a:lnTo>
                  <a:pt x="30734" y="17703"/>
                </a:lnTo>
                <a:lnTo>
                  <a:pt x="32016" y="18021"/>
                </a:lnTo>
                <a:lnTo>
                  <a:pt x="33083" y="17780"/>
                </a:lnTo>
                <a:close/>
              </a:path>
              <a:path extrusionOk="0" h="501650" w="572769">
                <a:moveTo>
                  <a:pt x="37287" y="19138"/>
                </a:moveTo>
                <a:lnTo>
                  <a:pt x="34620" y="16522"/>
                </a:lnTo>
                <a:lnTo>
                  <a:pt x="34340" y="17335"/>
                </a:lnTo>
                <a:lnTo>
                  <a:pt x="33743" y="17653"/>
                </a:lnTo>
                <a:lnTo>
                  <a:pt x="33083" y="17780"/>
                </a:lnTo>
                <a:lnTo>
                  <a:pt x="34988" y="18745"/>
                </a:lnTo>
                <a:lnTo>
                  <a:pt x="36766" y="20586"/>
                </a:lnTo>
                <a:lnTo>
                  <a:pt x="37287" y="19138"/>
                </a:lnTo>
                <a:close/>
              </a:path>
              <a:path extrusionOk="0" h="501650" w="572769">
                <a:moveTo>
                  <a:pt x="68973" y="16865"/>
                </a:moveTo>
                <a:lnTo>
                  <a:pt x="66281" y="18300"/>
                </a:lnTo>
                <a:lnTo>
                  <a:pt x="66751" y="19723"/>
                </a:lnTo>
                <a:lnTo>
                  <a:pt x="66332" y="20789"/>
                </a:lnTo>
                <a:lnTo>
                  <a:pt x="66128" y="22567"/>
                </a:lnTo>
                <a:lnTo>
                  <a:pt x="68973" y="16865"/>
                </a:lnTo>
                <a:close/>
              </a:path>
              <a:path extrusionOk="0" h="501650" w="572769">
                <a:moveTo>
                  <a:pt x="75806" y="34899"/>
                </a:moveTo>
                <a:lnTo>
                  <a:pt x="75361" y="33489"/>
                </a:lnTo>
                <a:lnTo>
                  <a:pt x="73761" y="33515"/>
                </a:lnTo>
                <a:lnTo>
                  <a:pt x="72415" y="34213"/>
                </a:lnTo>
                <a:lnTo>
                  <a:pt x="70840" y="34213"/>
                </a:lnTo>
                <a:lnTo>
                  <a:pt x="70612" y="36004"/>
                </a:lnTo>
                <a:lnTo>
                  <a:pt x="74676" y="36309"/>
                </a:lnTo>
                <a:lnTo>
                  <a:pt x="75806" y="34899"/>
                </a:lnTo>
                <a:close/>
              </a:path>
              <a:path extrusionOk="0" h="501650" w="572769">
                <a:moveTo>
                  <a:pt x="84302" y="19685"/>
                </a:moveTo>
                <a:lnTo>
                  <a:pt x="79717" y="17907"/>
                </a:lnTo>
                <a:lnTo>
                  <a:pt x="78587" y="19329"/>
                </a:lnTo>
                <a:lnTo>
                  <a:pt x="74472" y="18986"/>
                </a:lnTo>
                <a:lnTo>
                  <a:pt x="77025" y="21805"/>
                </a:lnTo>
                <a:lnTo>
                  <a:pt x="78143" y="20396"/>
                </a:lnTo>
                <a:lnTo>
                  <a:pt x="84302" y="19685"/>
                </a:lnTo>
                <a:close/>
              </a:path>
              <a:path extrusionOk="0" h="501650" w="572769">
                <a:moveTo>
                  <a:pt x="85242" y="29006"/>
                </a:moveTo>
                <a:lnTo>
                  <a:pt x="84175" y="28257"/>
                </a:lnTo>
                <a:lnTo>
                  <a:pt x="83807" y="24447"/>
                </a:lnTo>
                <a:lnTo>
                  <a:pt x="82080" y="24447"/>
                </a:lnTo>
                <a:lnTo>
                  <a:pt x="78460" y="25717"/>
                </a:lnTo>
                <a:lnTo>
                  <a:pt x="76479" y="32067"/>
                </a:lnTo>
                <a:lnTo>
                  <a:pt x="85242" y="29006"/>
                </a:lnTo>
                <a:close/>
              </a:path>
              <a:path extrusionOk="0" h="501650" w="572769">
                <a:moveTo>
                  <a:pt x="85623" y="24447"/>
                </a:moveTo>
                <a:lnTo>
                  <a:pt x="83439" y="20637"/>
                </a:lnTo>
                <a:lnTo>
                  <a:pt x="83807" y="24447"/>
                </a:lnTo>
                <a:lnTo>
                  <a:pt x="85623" y="24447"/>
                </a:lnTo>
                <a:close/>
              </a:path>
              <a:path extrusionOk="0" h="501650" w="572769">
                <a:moveTo>
                  <a:pt x="86753" y="28473"/>
                </a:moveTo>
                <a:lnTo>
                  <a:pt x="85242" y="29006"/>
                </a:lnTo>
                <a:lnTo>
                  <a:pt x="85991" y="29527"/>
                </a:lnTo>
                <a:lnTo>
                  <a:pt x="86753" y="28473"/>
                </a:lnTo>
                <a:close/>
              </a:path>
              <a:path extrusionOk="0" h="501650" w="572769">
                <a:moveTo>
                  <a:pt x="87045" y="28067"/>
                </a:moveTo>
                <a:lnTo>
                  <a:pt x="86677" y="28257"/>
                </a:lnTo>
                <a:lnTo>
                  <a:pt x="86766" y="28448"/>
                </a:lnTo>
                <a:lnTo>
                  <a:pt x="87045" y="28067"/>
                </a:lnTo>
                <a:close/>
              </a:path>
              <a:path extrusionOk="0" h="501650" w="572769">
                <a:moveTo>
                  <a:pt x="87376" y="28257"/>
                </a:moveTo>
                <a:lnTo>
                  <a:pt x="86779" y="28473"/>
                </a:lnTo>
                <a:lnTo>
                  <a:pt x="87020" y="28968"/>
                </a:lnTo>
                <a:lnTo>
                  <a:pt x="87376" y="28257"/>
                </a:lnTo>
                <a:close/>
              </a:path>
              <a:path extrusionOk="0" h="501650" w="572769">
                <a:moveTo>
                  <a:pt x="89204" y="26987"/>
                </a:moveTo>
                <a:lnTo>
                  <a:pt x="88734" y="26987"/>
                </a:lnTo>
                <a:lnTo>
                  <a:pt x="89154" y="21907"/>
                </a:lnTo>
                <a:lnTo>
                  <a:pt x="87122" y="24447"/>
                </a:lnTo>
                <a:lnTo>
                  <a:pt x="85623" y="24447"/>
                </a:lnTo>
                <a:lnTo>
                  <a:pt x="87401" y="27571"/>
                </a:lnTo>
                <a:lnTo>
                  <a:pt x="87045" y="28067"/>
                </a:lnTo>
                <a:lnTo>
                  <a:pt x="87553" y="27813"/>
                </a:lnTo>
                <a:lnTo>
                  <a:pt x="88531" y="29527"/>
                </a:lnTo>
                <a:lnTo>
                  <a:pt x="88709" y="27228"/>
                </a:lnTo>
                <a:lnTo>
                  <a:pt x="89204" y="26987"/>
                </a:lnTo>
                <a:close/>
              </a:path>
              <a:path extrusionOk="0" h="501650" w="572769">
                <a:moveTo>
                  <a:pt x="124460" y="55765"/>
                </a:moveTo>
                <a:lnTo>
                  <a:pt x="123571" y="55372"/>
                </a:lnTo>
                <a:lnTo>
                  <a:pt x="118618" y="64579"/>
                </a:lnTo>
                <a:lnTo>
                  <a:pt x="124460" y="55765"/>
                </a:lnTo>
                <a:close/>
              </a:path>
              <a:path extrusionOk="0" h="501650" w="572769">
                <a:moveTo>
                  <a:pt x="128917" y="38646"/>
                </a:moveTo>
                <a:lnTo>
                  <a:pt x="127698" y="37617"/>
                </a:lnTo>
                <a:lnTo>
                  <a:pt x="128244" y="38722"/>
                </a:lnTo>
                <a:lnTo>
                  <a:pt x="128320" y="39789"/>
                </a:lnTo>
                <a:lnTo>
                  <a:pt x="128193" y="40792"/>
                </a:lnTo>
                <a:lnTo>
                  <a:pt x="128816" y="39763"/>
                </a:lnTo>
                <a:lnTo>
                  <a:pt x="128917" y="38646"/>
                </a:lnTo>
                <a:close/>
              </a:path>
              <a:path extrusionOk="0" h="501650" w="572769">
                <a:moveTo>
                  <a:pt x="129959" y="88544"/>
                </a:moveTo>
                <a:lnTo>
                  <a:pt x="129159" y="86677"/>
                </a:lnTo>
                <a:lnTo>
                  <a:pt x="129489" y="87947"/>
                </a:lnTo>
                <a:lnTo>
                  <a:pt x="129959" y="88544"/>
                </a:lnTo>
                <a:close/>
              </a:path>
              <a:path extrusionOk="0" h="501650" w="572769">
                <a:moveTo>
                  <a:pt x="174498" y="65659"/>
                </a:moveTo>
                <a:lnTo>
                  <a:pt x="173901" y="65760"/>
                </a:lnTo>
                <a:lnTo>
                  <a:pt x="173228" y="65951"/>
                </a:lnTo>
                <a:lnTo>
                  <a:pt x="172466" y="66255"/>
                </a:lnTo>
                <a:lnTo>
                  <a:pt x="173482" y="66128"/>
                </a:lnTo>
                <a:lnTo>
                  <a:pt x="174053" y="65887"/>
                </a:lnTo>
                <a:lnTo>
                  <a:pt x="174498" y="65659"/>
                </a:lnTo>
                <a:close/>
              </a:path>
              <a:path extrusionOk="0" h="501650" w="572769">
                <a:moveTo>
                  <a:pt x="176542" y="64414"/>
                </a:moveTo>
                <a:lnTo>
                  <a:pt x="174993" y="60452"/>
                </a:lnTo>
                <a:lnTo>
                  <a:pt x="172783" y="61988"/>
                </a:lnTo>
                <a:lnTo>
                  <a:pt x="176542" y="64414"/>
                </a:lnTo>
                <a:close/>
              </a:path>
              <a:path extrusionOk="0" h="501650" w="572769">
                <a:moveTo>
                  <a:pt x="176847" y="65176"/>
                </a:moveTo>
                <a:lnTo>
                  <a:pt x="176555" y="64427"/>
                </a:lnTo>
                <a:lnTo>
                  <a:pt x="174498" y="65659"/>
                </a:lnTo>
                <a:lnTo>
                  <a:pt x="176847" y="65176"/>
                </a:lnTo>
                <a:close/>
              </a:path>
              <a:path extrusionOk="0" h="501650" w="572769">
                <a:moveTo>
                  <a:pt x="179349" y="65163"/>
                </a:moveTo>
                <a:lnTo>
                  <a:pt x="178257" y="65163"/>
                </a:lnTo>
                <a:lnTo>
                  <a:pt x="178676" y="66916"/>
                </a:lnTo>
                <a:lnTo>
                  <a:pt x="179349" y="65163"/>
                </a:lnTo>
                <a:close/>
              </a:path>
              <a:path extrusionOk="0" h="501650" w="572769">
                <a:moveTo>
                  <a:pt x="181203" y="60401"/>
                </a:moveTo>
                <a:lnTo>
                  <a:pt x="178600" y="55841"/>
                </a:lnTo>
                <a:lnTo>
                  <a:pt x="176974" y="64897"/>
                </a:lnTo>
                <a:lnTo>
                  <a:pt x="178206" y="64897"/>
                </a:lnTo>
                <a:lnTo>
                  <a:pt x="179451" y="64897"/>
                </a:lnTo>
                <a:lnTo>
                  <a:pt x="181203" y="60401"/>
                </a:lnTo>
                <a:close/>
              </a:path>
              <a:path extrusionOk="0" h="501650" w="572769">
                <a:moveTo>
                  <a:pt x="193535" y="76517"/>
                </a:moveTo>
                <a:lnTo>
                  <a:pt x="192100" y="76517"/>
                </a:lnTo>
                <a:lnTo>
                  <a:pt x="191490" y="77647"/>
                </a:lnTo>
                <a:lnTo>
                  <a:pt x="193535" y="76517"/>
                </a:lnTo>
                <a:close/>
              </a:path>
              <a:path extrusionOk="0" h="501650" w="572769">
                <a:moveTo>
                  <a:pt x="195783" y="79057"/>
                </a:moveTo>
                <a:lnTo>
                  <a:pt x="195313" y="77787"/>
                </a:lnTo>
                <a:lnTo>
                  <a:pt x="195376" y="79514"/>
                </a:lnTo>
                <a:lnTo>
                  <a:pt x="195783" y="79057"/>
                </a:lnTo>
                <a:close/>
              </a:path>
              <a:path extrusionOk="0" h="501650" w="572769">
                <a:moveTo>
                  <a:pt x="206654" y="85026"/>
                </a:moveTo>
                <a:lnTo>
                  <a:pt x="206502" y="85077"/>
                </a:lnTo>
                <a:lnTo>
                  <a:pt x="206502" y="85344"/>
                </a:lnTo>
                <a:lnTo>
                  <a:pt x="206654" y="85026"/>
                </a:lnTo>
                <a:close/>
              </a:path>
              <a:path extrusionOk="0" h="501650" w="572769">
                <a:moveTo>
                  <a:pt x="212826" y="85242"/>
                </a:moveTo>
                <a:lnTo>
                  <a:pt x="207899" y="88582"/>
                </a:lnTo>
                <a:lnTo>
                  <a:pt x="207251" y="87299"/>
                </a:lnTo>
                <a:lnTo>
                  <a:pt x="206502" y="85344"/>
                </a:lnTo>
                <a:lnTo>
                  <a:pt x="200837" y="97015"/>
                </a:lnTo>
                <a:lnTo>
                  <a:pt x="212826" y="85242"/>
                </a:lnTo>
                <a:close/>
              </a:path>
              <a:path extrusionOk="0" h="501650" w="572769">
                <a:moveTo>
                  <a:pt x="227749" y="104457"/>
                </a:moveTo>
                <a:lnTo>
                  <a:pt x="226910" y="103187"/>
                </a:lnTo>
                <a:lnTo>
                  <a:pt x="226580" y="103492"/>
                </a:lnTo>
                <a:lnTo>
                  <a:pt x="227749" y="104457"/>
                </a:lnTo>
                <a:close/>
              </a:path>
              <a:path extrusionOk="0" h="501650" w="572769">
                <a:moveTo>
                  <a:pt x="229539" y="110020"/>
                </a:moveTo>
                <a:lnTo>
                  <a:pt x="229501" y="109537"/>
                </a:lnTo>
                <a:lnTo>
                  <a:pt x="228638" y="109537"/>
                </a:lnTo>
                <a:lnTo>
                  <a:pt x="229400" y="110070"/>
                </a:lnTo>
                <a:lnTo>
                  <a:pt x="229539" y="110020"/>
                </a:lnTo>
                <a:close/>
              </a:path>
              <a:path extrusionOk="0" h="501650" w="572769">
                <a:moveTo>
                  <a:pt x="237667" y="107569"/>
                </a:moveTo>
                <a:lnTo>
                  <a:pt x="237236" y="106997"/>
                </a:lnTo>
                <a:lnTo>
                  <a:pt x="234556" y="109537"/>
                </a:lnTo>
                <a:lnTo>
                  <a:pt x="237667" y="107569"/>
                </a:lnTo>
                <a:close/>
              </a:path>
              <a:path extrusionOk="0" h="501650" w="572769">
                <a:moveTo>
                  <a:pt x="240055" y="110807"/>
                </a:moveTo>
                <a:lnTo>
                  <a:pt x="238582" y="106997"/>
                </a:lnTo>
                <a:lnTo>
                  <a:pt x="237667" y="107569"/>
                </a:lnTo>
                <a:lnTo>
                  <a:pt x="240055" y="110807"/>
                </a:lnTo>
                <a:close/>
              </a:path>
              <a:path extrusionOk="0" h="501650" w="572769">
                <a:moveTo>
                  <a:pt x="253085" y="147218"/>
                </a:moveTo>
                <a:lnTo>
                  <a:pt x="252895" y="147307"/>
                </a:lnTo>
                <a:lnTo>
                  <a:pt x="252907" y="147637"/>
                </a:lnTo>
                <a:lnTo>
                  <a:pt x="253085" y="147218"/>
                </a:lnTo>
                <a:close/>
              </a:path>
              <a:path extrusionOk="0" h="501650" w="572769">
                <a:moveTo>
                  <a:pt x="253873" y="120967"/>
                </a:moveTo>
                <a:lnTo>
                  <a:pt x="252704" y="119367"/>
                </a:lnTo>
                <a:lnTo>
                  <a:pt x="252412" y="119697"/>
                </a:lnTo>
                <a:lnTo>
                  <a:pt x="253873" y="120967"/>
                </a:lnTo>
                <a:close/>
              </a:path>
              <a:path extrusionOk="0" h="501650" w="572769">
                <a:moveTo>
                  <a:pt x="254635" y="117157"/>
                </a:moveTo>
                <a:lnTo>
                  <a:pt x="251091" y="117157"/>
                </a:lnTo>
                <a:lnTo>
                  <a:pt x="252704" y="119367"/>
                </a:lnTo>
                <a:lnTo>
                  <a:pt x="254635" y="117157"/>
                </a:lnTo>
                <a:close/>
              </a:path>
              <a:path extrusionOk="0" h="501650" w="572769">
                <a:moveTo>
                  <a:pt x="254685" y="146367"/>
                </a:moveTo>
                <a:lnTo>
                  <a:pt x="253428" y="146367"/>
                </a:lnTo>
                <a:lnTo>
                  <a:pt x="253085" y="147218"/>
                </a:lnTo>
                <a:lnTo>
                  <a:pt x="254685" y="146367"/>
                </a:lnTo>
                <a:close/>
              </a:path>
              <a:path extrusionOk="0" h="501650" w="572769">
                <a:moveTo>
                  <a:pt x="269240" y="135229"/>
                </a:moveTo>
                <a:lnTo>
                  <a:pt x="269074" y="133985"/>
                </a:lnTo>
                <a:lnTo>
                  <a:pt x="268820" y="134810"/>
                </a:lnTo>
                <a:lnTo>
                  <a:pt x="267830" y="136385"/>
                </a:lnTo>
                <a:lnTo>
                  <a:pt x="268668" y="135991"/>
                </a:lnTo>
                <a:lnTo>
                  <a:pt x="269240" y="135229"/>
                </a:lnTo>
                <a:close/>
              </a:path>
              <a:path extrusionOk="0" h="501650" w="572769">
                <a:moveTo>
                  <a:pt x="300583" y="151739"/>
                </a:moveTo>
                <a:lnTo>
                  <a:pt x="299669" y="151447"/>
                </a:lnTo>
                <a:lnTo>
                  <a:pt x="299847" y="152082"/>
                </a:lnTo>
                <a:lnTo>
                  <a:pt x="300583" y="151739"/>
                </a:lnTo>
                <a:close/>
              </a:path>
              <a:path extrusionOk="0" h="501650" w="572769">
                <a:moveTo>
                  <a:pt x="303949" y="150177"/>
                </a:moveTo>
                <a:lnTo>
                  <a:pt x="300583" y="151739"/>
                </a:lnTo>
                <a:lnTo>
                  <a:pt x="303657" y="152717"/>
                </a:lnTo>
                <a:lnTo>
                  <a:pt x="303949" y="150177"/>
                </a:lnTo>
                <a:close/>
              </a:path>
              <a:path extrusionOk="0" h="501650" w="572769">
                <a:moveTo>
                  <a:pt x="319328" y="164147"/>
                </a:moveTo>
                <a:lnTo>
                  <a:pt x="318909" y="159867"/>
                </a:lnTo>
                <a:lnTo>
                  <a:pt x="316966" y="162598"/>
                </a:lnTo>
                <a:lnTo>
                  <a:pt x="319328" y="164147"/>
                </a:lnTo>
                <a:close/>
              </a:path>
              <a:path extrusionOk="0" h="501650" w="572769">
                <a:moveTo>
                  <a:pt x="321576" y="155257"/>
                </a:moveTo>
                <a:lnTo>
                  <a:pt x="317969" y="150177"/>
                </a:lnTo>
                <a:lnTo>
                  <a:pt x="318909" y="159867"/>
                </a:lnTo>
                <a:lnTo>
                  <a:pt x="319481" y="159067"/>
                </a:lnTo>
                <a:lnTo>
                  <a:pt x="321576" y="155257"/>
                </a:lnTo>
                <a:close/>
              </a:path>
              <a:path extrusionOk="0" h="501650" w="572769">
                <a:moveTo>
                  <a:pt x="332397" y="161150"/>
                </a:moveTo>
                <a:lnTo>
                  <a:pt x="331190" y="162229"/>
                </a:lnTo>
                <a:lnTo>
                  <a:pt x="330415" y="163842"/>
                </a:lnTo>
                <a:lnTo>
                  <a:pt x="330885" y="164401"/>
                </a:lnTo>
                <a:lnTo>
                  <a:pt x="331762" y="165493"/>
                </a:lnTo>
                <a:lnTo>
                  <a:pt x="332397" y="161150"/>
                </a:lnTo>
                <a:close/>
              </a:path>
              <a:path extrusionOk="0" h="501650" w="572769">
                <a:moveTo>
                  <a:pt x="335584" y="187007"/>
                </a:moveTo>
                <a:lnTo>
                  <a:pt x="334746" y="185737"/>
                </a:lnTo>
                <a:lnTo>
                  <a:pt x="334759" y="187007"/>
                </a:lnTo>
                <a:lnTo>
                  <a:pt x="335584" y="187007"/>
                </a:lnTo>
                <a:close/>
              </a:path>
              <a:path extrusionOk="0" h="501650" w="572769">
                <a:moveTo>
                  <a:pt x="335686" y="174307"/>
                </a:moveTo>
                <a:lnTo>
                  <a:pt x="335267" y="174307"/>
                </a:lnTo>
                <a:lnTo>
                  <a:pt x="334010" y="174307"/>
                </a:lnTo>
                <a:lnTo>
                  <a:pt x="334213" y="174663"/>
                </a:lnTo>
                <a:lnTo>
                  <a:pt x="331533" y="175577"/>
                </a:lnTo>
                <a:lnTo>
                  <a:pt x="334721" y="175577"/>
                </a:lnTo>
                <a:lnTo>
                  <a:pt x="335622" y="175577"/>
                </a:lnTo>
                <a:lnTo>
                  <a:pt x="335686" y="174307"/>
                </a:lnTo>
                <a:close/>
              </a:path>
              <a:path extrusionOk="0" h="501650" w="572769">
                <a:moveTo>
                  <a:pt x="337223" y="187007"/>
                </a:moveTo>
                <a:lnTo>
                  <a:pt x="335584" y="187007"/>
                </a:lnTo>
                <a:lnTo>
                  <a:pt x="336435" y="188277"/>
                </a:lnTo>
                <a:lnTo>
                  <a:pt x="337223" y="187007"/>
                </a:lnTo>
                <a:close/>
              </a:path>
              <a:path extrusionOk="0" h="501650" w="572769">
                <a:moveTo>
                  <a:pt x="341337" y="167957"/>
                </a:moveTo>
                <a:lnTo>
                  <a:pt x="337197" y="167957"/>
                </a:lnTo>
                <a:lnTo>
                  <a:pt x="337058" y="161607"/>
                </a:lnTo>
                <a:lnTo>
                  <a:pt x="336207" y="164147"/>
                </a:lnTo>
                <a:lnTo>
                  <a:pt x="335686" y="174307"/>
                </a:lnTo>
                <a:lnTo>
                  <a:pt x="338048" y="174307"/>
                </a:lnTo>
                <a:lnTo>
                  <a:pt x="341337" y="167957"/>
                </a:lnTo>
                <a:close/>
              </a:path>
              <a:path extrusionOk="0" h="501650" w="572769">
                <a:moveTo>
                  <a:pt x="342696" y="187007"/>
                </a:moveTo>
                <a:lnTo>
                  <a:pt x="342404" y="187007"/>
                </a:lnTo>
                <a:lnTo>
                  <a:pt x="342544" y="187096"/>
                </a:lnTo>
                <a:lnTo>
                  <a:pt x="342696" y="187007"/>
                </a:lnTo>
                <a:close/>
              </a:path>
              <a:path extrusionOk="0" h="501650" w="572769">
                <a:moveTo>
                  <a:pt x="348462" y="190817"/>
                </a:moveTo>
                <a:lnTo>
                  <a:pt x="347624" y="189547"/>
                </a:lnTo>
                <a:lnTo>
                  <a:pt x="347256" y="190055"/>
                </a:lnTo>
                <a:lnTo>
                  <a:pt x="348462" y="190817"/>
                </a:lnTo>
                <a:close/>
              </a:path>
              <a:path extrusionOk="0" h="501650" w="572769">
                <a:moveTo>
                  <a:pt x="359511" y="191541"/>
                </a:moveTo>
                <a:lnTo>
                  <a:pt x="359067" y="190969"/>
                </a:lnTo>
                <a:lnTo>
                  <a:pt x="356019" y="196303"/>
                </a:lnTo>
                <a:lnTo>
                  <a:pt x="359511" y="191541"/>
                </a:lnTo>
                <a:close/>
              </a:path>
              <a:path extrusionOk="0" h="501650" w="572769">
                <a:moveTo>
                  <a:pt x="388899" y="207670"/>
                </a:moveTo>
                <a:lnTo>
                  <a:pt x="385902" y="206413"/>
                </a:lnTo>
                <a:lnTo>
                  <a:pt x="386765" y="207530"/>
                </a:lnTo>
                <a:lnTo>
                  <a:pt x="388899" y="207670"/>
                </a:lnTo>
                <a:close/>
              </a:path>
              <a:path extrusionOk="0" h="501650" w="572769">
                <a:moveTo>
                  <a:pt x="419277" y="247967"/>
                </a:moveTo>
                <a:lnTo>
                  <a:pt x="415709" y="246697"/>
                </a:lnTo>
                <a:lnTo>
                  <a:pt x="415226" y="247332"/>
                </a:lnTo>
                <a:lnTo>
                  <a:pt x="419277" y="247967"/>
                </a:lnTo>
                <a:close/>
              </a:path>
              <a:path extrusionOk="0" h="501650" w="572769">
                <a:moveTo>
                  <a:pt x="440093" y="347027"/>
                </a:moveTo>
                <a:lnTo>
                  <a:pt x="433285" y="344487"/>
                </a:lnTo>
                <a:lnTo>
                  <a:pt x="434454" y="345757"/>
                </a:lnTo>
                <a:lnTo>
                  <a:pt x="436626" y="348297"/>
                </a:lnTo>
                <a:lnTo>
                  <a:pt x="436905" y="347027"/>
                </a:lnTo>
                <a:lnTo>
                  <a:pt x="440093" y="347027"/>
                </a:lnTo>
                <a:close/>
              </a:path>
              <a:path extrusionOk="0" h="501650" w="572769">
                <a:moveTo>
                  <a:pt x="443509" y="348297"/>
                </a:moveTo>
                <a:lnTo>
                  <a:pt x="442671" y="345046"/>
                </a:lnTo>
                <a:lnTo>
                  <a:pt x="440639" y="347027"/>
                </a:lnTo>
                <a:lnTo>
                  <a:pt x="440093" y="347027"/>
                </a:lnTo>
                <a:lnTo>
                  <a:pt x="443509" y="348297"/>
                </a:lnTo>
                <a:close/>
              </a:path>
              <a:path extrusionOk="0" h="501650" w="572769">
                <a:moveTo>
                  <a:pt x="446062" y="350837"/>
                </a:moveTo>
                <a:lnTo>
                  <a:pt x="445439" y="350837"/>
                </a:lnTo>
                <a:lnTo>
                  <a:pt x="445350" y="351116"/>
                </a:lnTo>
                <a:lnTo>
                  <a:pt x="446062" y="350837"/>
                </a:lnTo>
                <a:close/>
              </a:path>
              <a:path extrusionOk="0" h="501650" w="572769">
                <a:moveTo>
                  <a:pt x="451167" y="286334"/>
                </a:moveTo>
                <a:lnTo>
                  <a:pt x="451142" y="283527"/>
                </a:lnTo>
                <a:lnTo>
                  <a:pt x="449656" y="283527"/>
                </a:lnTo>
                <a:lnTo>
                  <a:pt x="451167" y="286334"/>
                </a:lnTo>
                <a:close/>
              </a:path>
              <a:path extrusionOk="0" h="501650" w="572769">
                <a:moveTo>
                  <a:pt x="461213" y="292417"/>
                </a:moveTo>
                <a:lnTo>
                  <a:pt x="456514" y="292417"/>
                </a:lnTo>
                <a:lnTo>
                  <a:pt x="459689" y="295427"/>
                </a:lnTo>
                <a:lnTo>
                  <a:pt x="461213" y="292417"/>
                </a:lnTo>
                <a:close/>
              </a:path>
              <a:path extrusionOk="0" h="501650" w="572769">
                <a:moveTo>
                  <a:pt x="461860" y="297497"/>
                </a:moveTo>
                <a:lnTo>
                  <a:pt x="459689" y="295427"/>
                </a:lnTo>
                <a:lnTo>
                  <a:pt x="458660" y="297497"/>
                </a:lnTo>
                <a:lnTo>
                  <a:pt x="461860" y="297497"/>
                </a:lnTo>
                <a:close/>
              </a:path>
              <a:path extrusionOk="0" h="501650" w="572769">
                <a:moveTo>
                  <a:pt x="464134" y="315239"/>
                </a:moveTo>
                <a:lnTo>
                  <a:pt x="462102" y="316547"/>
                </a:lnTo>
                <a:lnTo>
                  <a:pt x="464121" y="316064"/>
                </a:lnTo>
                <a:lnTo>
                  <a:pt x="464134" y="315239"/>
                </a:lnTo>
                <a:close/>
              </a:path>
              <a:path extrusionOk="0" h="501650" w="572769">
                <a:moveTo>
                  <a:pt x="464210" y="308927"/>
                </a:moveTo>
                <a:lnTo>
                  <a:pt x="462711" y="310108"/>
                </a:lnTo>
                <a:lnTo>
                  <a:pt x="463270" y="311467"/>
                </a:lnTo>
                <a:lnTo>
                  <a:pt x="464172" y="312127"/>
                </a:lnTo>
                <a:lnTo>
                  <a:pt x="464210" y="308927"/>
                </a:lnTo>
                <a:close/>
              </a:path>
              <a:path extrusionOk="0" h="501650" w="572769">
                <a:moveTo>
                  <a:pt x="470001" y="311467"/>
                </a:moveTo>
                <a:lnTo>
                  <a:pt x="464997" y="312737"/>
                </a:lnTo>
                <a:lnTo>
                  <a:pt x="464172" y="312127"/>
                </a:lnTo>
                <a:lnTo>
                  <a:pt x="464134" y="315239"/>
                </a:lnTo>
                <a:lnTo>
                  <a:pt x="468020" y="312737"/>
                </a:lnTo>
                <a:lnTo>
                  <a:pt x="470001" y="311467"/>
                </a:lnTo>
                <a:close/>
              </a:path>
              <a:path extrusionOk="0" h="501650" w="572769">
                <a:moveTo>
                  <a:pt x="537743" y="399275"/>
                </a:moveTo>
                <a:lnTo>
                  <a:pt x="537540" y="397827"/>
                </a:lnTo>
                <a:lnTo>
                  <a:pt x="537222" y="399097"/>
                </a:lnTo>
                <a:lnTo>
                  <a:pt x="537743" y="399275"/>
                </a:lnTo>
                <a:close/>
              </a:path>
              <a:path extrusionOk="0" h="501650" w="572769">
                <a:moveTo>
                  <a:pt x="543255" y="497154"/>
                </a:moveTo>
                <a:lnTo>
                  <a:pt x="541578" y="497001"/>
                </a:lnTo>
                <a:lnTo>
                  <a:pt x="541159" y="500507"/>
                </a:lnTo>
                <a:lnTo>
                  <a:pt x="543255" y="497154"/>
                </a:lnTo>
                <a:close/>
              </a:path>
              <a:path extrusionOk="0" h="501650" w="572769">
                <a:moveTo>
                  <a:pt x="551802" y="500062"/>
                </a:moveTo>
                <a:lnTo>
                  <a:pt x="551205" y="499668"/>
                </a:lnTo>
                <a:lnTo>
                  <a:pt x="550049" y="498881"/>
                </a:lnTo>
                <a:lnTo>
                  <a:pt x="551103" y="497713"/>
                </a:lnTo>
                <a:lnTo>
                  <a:pt x="545706" y="501637"/>
                </a:lnTo>
                <a:lnTo>
                  <a:pt x="551802" y="500062"/>
                </a:lnTo>
                <a:close/>
              </a:path>
              <a:path extrusionOk="0" h="501650" w="572769">
                <a:moveTo>
                  <a:pt x="566254" y="458393"/>
                </a:moveTo>
                <a:lnTo>
                  <a:pt x="565442" y="457517"/>
                </a:lnTo>
                <a:lnTo>
                  <a:pt x="564959" y="458774"/>
                </a:lnTo>
                <a:lnTo>
                  <a:pt x="566254" y="458393"/>
                </a:lnTo>
                <a:close/>
              </a:path>
              <a:path extrusionOk="0" h="501650" w="572769">
                <a:moveTo>
                  <a:pt x="569328" y="457517"/>
                </a:moveTo>
                <a:lnTo>
                  <a:pt x="566254" y="458393"/>
                </a:lnTo>
                <a:lnTo>
                  <a:pt x="567791" y="460057"/>
                </a:lnTo>
                <a:lnTo>
                  <a:pt x="569328" y="457517"/>
                </a:lnTo>
                <a:close/>
              </a:path>
              <a:path extrusionOk="0" h="501650" w="572769">
                <a:moveTo>
                  <a:pt x="572770" y="475297"/>
                </a:moveTo>
                <a:lnTo>
                  <a:pt x="569455" y="472757"/>
                </a:lnTo>
                <a:lnTo>
                  <a:pt x="570318" y="467677"/>
                </a:lnTo>
                <a:lnTo>
                  <a:pt x="570331" y="462597"/>
                </a:lnTo>
                <a:lnTo>
                  <a:pt x="564476" y="460057"/>
                </a:lnTo>
                <a:lnTo>
                  <a:pt x="564959" y="458787"/>
                </a:lnTo>
                <a:lnTo>
                  <a:pt x="563168" y="457517"/>
                </a:lnTo>
                <a:lnTo>
                  <a:pt x="562864" y="453707"/>
                </a:lnTo>
                <a:lnTo>
                  <a:pt x="563956" y="453707"/>
                </a:lnTo>
                <a:lnTo>
                  <a:pt x="560501" y="447357"/>
                </a:lnTo>
                <a:lnTo>
                  <a:pt x="558723" y="442277"/>
                </a:lnTo>
                <a:lnTo>
                  <a:pt x="557301" y="435927"/>
                </a:lnTo>
                <a:lnTo>
                  <a:pt x="556920" y="434657"/>
                </a:lnTo>
                <a:lnTo>
                  <a:pt x="555739" y="430847"/>
                </a:lnTo>
                <a:lnTo>
                  <a:pt x="554964" y="428307"/>
                </a:lnTo>
                <a:lnTo>
                  <a:pt x="551383" y="430847"/>
                </a:lnTo>
                <a:lnTo>
                  <a:pt x="550545" y="429577"/>
                </a:lnTo>
                <a:lnTo>
                  <a:pt x="551510" y="428307"/>
                </a:lnTo>
                <a:lnTo>
                  <a:pt x="551878" y="425767"/>
                </a:lnTo>
                <a:lnTo>
                  <a:pt x="549046" y="428307"/>
                </a:lnTo>
                <a:lnTo>
                  <a:pt x="549732" y="429577"/>
                </a:lnTo>
                <a:lnTo>
                  <a:pt x="550329" y="432117"/>
                </a:lnTo>
                <a:lnTo>
                  <a:pt x="547243" y="434657"/>
                </a:lnTo>
                <a:lnTo>
                  <a:pt x="548284" y="429577"/>
                </a:lnTo>
                <a:lnTo>
                  <a:pt x="548551" y="428307"/>
                </a:lnTo>
                <a:lnTo>
                  <a:pt x="547865" y="427037"/>
                </a:lnTo>
                <a:lnTo>
                  <a:pt x="545807" y="423227"/>
                </a:lnTo>
                <a:lnTo>
                  <a:pt x="545198" y="421957"/>
                </a:lnTo>
                <a:lnTo>
                  <a:pt x="543382" y="418147"/>
                </a:lnTo>
                <a:lnTo>
                  <a:pt x="544271" y="415607"/>
                </a:lnTo>
                <a:lnTo>
                  <a:pt x="545592" y="411797"/>
                </a:lnTo>
                <a:lnTo>
                  <a:pt x="543483" y="409257"/>
                </a:lnTo>
                <a:lnTo>
                  <a:pt x="541604" y="415607"/>
                </a:lnTo>
                <a:lnTo>
                  <a:pt x="539521" y="413067"/>
                </a:lnTo>
                <a:lnTo>
                  <a:pt x="540486" y="411797"/>
                </a:lnTo>
                <a:lnTo>
                  <a:pt x="541451" y="410527"/>
                </a:lnTo>
                <a:lnTo>
                  <a:pt x="537692" y="411797"/>
                </a:lnTo>
                <a:lnTo>
                  <a:pt x="536829" y="409257"/>
                </a:lnTo>
                <a:lnTo>
                  <a:pt x="539203" y="406717"/>
                </a:lnTo>
                <a:lnTo>
                  <a:pt x="541274" y="404177"/>
                </a:lnTo>
                <a:lnTo>
                  <a:pt x="541350" y="405447"/>
                </a:lnTo>
                <a:lnTo>
                  <a:pt x="542836" y="405447"/>
                </a:lnTo>
                <a:lnTo>
                  <a:pt x="543382" y="406717"/>
                </a:lnTo>
                <a:lnTo>
                  <a:pt x="543928" y="404177"/>
                </a:lnTo>
                <a:lnTo>
                  <a:pt x="544474" y="401637"/>
                </a:lnTo>
                <a:lnTo>
                  <a:pt x="537743" y="399275"/>
                </a:lnTo>
                <a:lnTo>
                  <a:pt x="538086" y="401637"/>
                </a:lnTo>
                <a:lnTo>
                  <a:pt x="533971" y="399097"/>
                </a:lnTo>
                <a:lnTo>
                  <a:pt x="532523" y="396557"/>
                </a:lnTo>
                <a:lnTo>
                  <a:pt x="531075" y="394017"/>
                </a:lnTo>
                <a:lnTo>
                  <a:pt x="527558" y="388937"/>
                </a:lnTo>
                <a:lnTo>
                  <a:pt x="524002" y="385127"/>
                </a:lnTo>
                <a:lnTo>
                  <a:pt x="520141" y="380047"/>
                </a:lnTo>
                <a:lnTo>
                  <a:pt x="514667" y="378777"/>
                </a:lnTo>
                <a:lnTo>
                  <a:pt x="513308" y="380047"/>
                </a:lnTo>
                <a:lnTo>
                  <a:pt x="505358" y="376237"/>
                </a:lnTo>
                <a:lnTo>
                  <a:pt x="511619" y="373697"/>
                </a:lnTo>
                <a:lnTo>
                  <a:pt x="505015" y="368617"/>
                </a:lnTo>
                <a:lnTo>
                  <a:pt x="502831" y="368617"/>
                </a:lnTo>
                <a:lnTo>
                  <a:pt x="500583" y="367347"/>
                </a:lnTo>
                <a:lnTo>
                  <a:pt x="499414" y="366077"/>
                </a:lnTo>
                <a:lnTo>
                  <a:pt x="502780" y="366077"/>
                </a:lnTo>
                <a:lnTo>
                  <a:pt x="501103" y="359727"/>
                </a:lnTo>
                <a:lnTo>
                  <a:pt x="505129" y="359727"/>
                </a:lnTo>
                <a:lnTo>
                  <a:pt x="496544" y="355917"/>
                </a:lnTo>
                <a:lnTo>
                  <a:pt x="499833" y="358457"/>
                </a:lnTo>
                <a:lnTo>
                  <a:pt x="489902" y="359727"/>
                </a:lnTo>
                <a:lnTo>
                  <a:pt x="491375" y="357187"/>
                </a:lnTo>
                <a:lnTo>
                  <a:pt x="492112" y="355917"/>
                </a:lnTo>
                <a:lnTo>
                  <a:pt x="488276" y="357187"/>
                </a:lnTo>
                <a:lnTo>
                  <a:pt x="486841" y="357187"/>
                </a:lnTo>
                <a:lnTo>
                  <a:pt x="483476" y="354647"/>
                </a:lnTo>
                <a:lnTo>
                  <a:pt x="488200" y="355917"/>
                </a:lnTo>
                <a:lnTo>
                  <a:pt x="487819" y="354647"/>
                </a:lnTo>
                <a:lnTo>
                  <a:pt x="486270" y="349567"/>
                </a:lnTo>
                <a:lnTo>
                  <a:pt x="492086" y="349567"/>
                </a:lnTo>
                <a:lnTo>
                  <a:pt x="491350" y="347027"/>
                </a:lnTo>
                <a:lnTo>
                  <a:pt x="490232" y="343217"/>
                </a:lnTo>
                <a:lnTo>
                  <a:pt x="485863" y="341947"/>
                </a:lnTo>
                <a:lnTo>
                  <a:pt x="482600" y="339407"/>
                </a:lnTo>
                <a:lnTo>
                  <a:pt x="484111" y="334327"/>
                </a:lnTo>
                <a:lnTo>
                  <a:pt x="479615" y="336867"/>
                </a:lnTo>
                <a:lnTo>
                  <a:pt x="479882" y="340677"/>
                </a:lnTo>
                <a:lnTo>
                  <a:pt x="481545" y="343217"/>
                </a:lnTo>
                <a:lnTo>
                  <a:pt x="481266" y="343217"/>
                </a:lnTo>
                <a:lnTo>
                  <a:pt x="479806" y="347027"/>
                </a:lnTo>
                <a:lnTo>
                  <a:pt x="473100" y="345757"/>
                </a:lnTo>
                <a:lnTo>
                  <a:pt x="472630" y="344487"/>
                </a:lnTo>
                <a:lnTo>
                  <a:pt x="472160" y="343217"/>
                </a:lnTo>
                <a:lnTo>
                  <a:pt x="470598" y="340677"/>
                </a:lnTo>
                <a:lnTo>
                  <a:pt x="477266" y="333057"/>
                </a:lnTo>
                <a:lnTo>
                  <a:pt x="479488" y="330517"/>
                </a:lnTo>
                <a:lnTo>
                  <a:pt x="475970" y="326707"/>
                </a:lnTo>
                <a:lnTo>
                  <a:pt x="475488" y="326174"/>
                </a:lnTo>
                <a:lnTo>
                  <a:pt x="475869" y="325437"/>
                </a:lnTo>
                <a:lnTo>
                  <a:pt x="476262" y="326707"/>
                </a:lnTo>
                <a:lnTo>
                  <a:pt x="476618" y="322897"/>
                </a:lnTo>
                <a:lnTo>
                  <a:pt x="470204" y="325437"/>
                </a:lnTo>
                <a:lnTo>
                  <a:pt x="470458" y="324167"/>
                </a:lnTo>
                <a:lnTo>
                  <a:pt x="470700" y="322897"/>
                </a:lnTo>
                <a:lnTo>
                  <a:pt x="471436" y="319087"/>
                </a:lnTo>
                <a:lnTo>
                  <a:pt x="465467" y="322897"/>
                </a:lnTo>
                <a:lnTo>
                  <a:pt x="467995" y="318389"/>
                </a:lnTo>
                <a:lnTo>
                  <a:pt x="471284" y="317817"/>
                </a:lnTo>
                <a:lnTo>
                  <a:pt x="471741" y="316547"/>
                </a:lnTo>
                <a:lnTo>
                  <a:pt x="472655" y="314007"/>
                </a:lnTo>
                <a:lnTo>
                  <a:pt x="464121" y="316064"/>
                </a:lnTo>
                <a:lnTo>
                  <a:pt x="464083" y="319087"/>
                </a:lnTo>
                <a:lnTo>
                  <a:pt x="466305" y="318693"/>
                </a:lnTo>
                <a:lnTo>
                  <a:pt x="462572" y="321627"/>
                </a:lnTo>
                <a:lnTo>
                  <a:pt x="468096" y="324167"/>
                </a:lnTo>
                <a:lnTo>
                  <a:pt x="464134" y="322897"/>
                </a:lnTo>
                <a:lnTo>
                  <a:pt x="454799" y="326707"/>
                </a:lnTo>
                <a:lnTo>
                  <a:pt x="454456" y="319087"/>
                </a:lnTo>
                <a:lnTo>
                  <a:pt x="460425" y="319087"/>
                </a:lnTo>
                <a:lnTo>
                  <a:pt x="460654" y="317817"/>
                </a:lnTo>
                <a:lnTo>
                  <a:pt x="461111" y="315277"/>
                </a:lnTo>
                <a:lnTo>
                  <a:pt x="457060" y="317817"/>
                </a:lnTo>
                <a:lnTo>
                  <a:pt x="457746" y="314007"/>
                </a:lnTo>
                <a:lnTo>
                  <a:pt x="462711" y="310108"/>
                </a:lnTo>
                <a:lnTo>
                  <a:pt x="461695" y="307657"/>
                </a:lnTo>
                <a:lnTo>
                  <a:pt x="457149" y="307657"/>
                </a:lnTo>
                <a:lnTo>
                  <a:pt x="460971" y="305117"/>
                </a:lnTo>
                <a:lnTo>
                  <a:pt x="457149" y="305117"/>
                </a:lnTo>
                <a:lnTo>
                  <a:pt x="456311" y="303847"/>
                </a:lnTo>
                <a:lnTo>
                  <a:pt x="459524" y="302577"/>
                </a:lnTo>
                <a:lnTo>
                  <a:pt x="462724" y="301307"/>
                </a:lnTo>
                <a:lnTo>
                  <a:pt x="456107" y="302577"/>
                </a:lnTo>
                <a:lnTo>
                  <a:pt x="458660" y="297497"/>
                </a:lnTo>
                <a:lnTo>
                  <a:pt x="453339" y="297497"/>
                </a:lnTo>
                <a:lnTo>
                  <a:pt x="452894" y="302577"/>
                </a:lnTo>
                <a:lnTo>
                  <a:pt x="448906" y="298767"/>
                </a:lnTo>
                <a:lnTo>
                  <a:pt x="450049" y="294957"/>
                </a:lnTo>
                <a:lnTo>
                  <a:pt x="450430" y="293687"/>
                </a:lnTo>
                <a:lnTo>
                  <a:pt x="452374" y="288607"/>
                </a:lnTo>
                <a:lnTo>
                  <a:pt x="451167" y="286334"/>
                </a:lnTo>
                <a:lnTo>
                  <a:pt x="451167" y="288607"/>
                </a:lnTo>
                <a:lnTo>
                  <a:pt x="447992" y="288607"/>
                </a:lnTo>
                <a:lnTo>
                  <a:pt x="447344" y="287337"/>
                </a:lnTo>
                <a:lnTo>
                  <a:pt x="446900" y="283527"/>
                </a:lnTo>
                <a:lnTo>
                  <a:pt x="447941" y="280987"/>
                </a:lnTo>
                <a:lnTo>
                  <a:pt x="442391" y="275907"/>
                </a:lnTo>
                <a:lnTo>
                  <a:pt x="444995" y="284797"/>
                </a:lnTo>
                <a:lnTo>
                  <a:pt x="440766" y="284797"/>
                </a:lnTo>
                <a:lnTo>
                  <a:pt x="441452" y="283527"/>
                </a:lnTo>
                <a:lnTo>
                  <a:pt x="443484" y="279717"/>
                </a:lnTo>
                <a:lnTo>
                  <a:pt x="436651" y="283527"/>
                </a:lnTo>
                <a:lnTo>
                  <a:pt x="433158" y="283527"/>
                </a:lnTo>
                <a:lnTo>
                  <a:pt x="436778" y="279717"/>
                </a:lnTo>
                <a:lnTo>
                  <a:pt x="434009" y="277177"/>
                </a:lnTo>
                <a:lnTo>
                  <a:pt x="430847" y="278447"/>
                </a:lnTo>
                <a:lnTo>
                  <a:pt x="427888" y="279717"/>
                </a:lnTo>
                <a:lnTo>
                  <a:pt x="425716" y="277177"/>
                </a:lnTo>
                <a:lnTo>
                  <a:pt x="432765" y="274637"/>
                </a:lnTo>
                <a:lnTo>
                  <a:pt x="428929" y="273367"/>
                </a:lnTo>
                <a:lnTo>
                  <a:pt x="433539" y="269557"/>
                </a:lnTo>
                <a:lnTo>
                  <a:pt x="427710" y="269557"/>
                </a:lnTo>
                <a:lnTo>
                  <a:pt x="427647" y="268287"/>
                </a:lnTo>
                <a:lnTo>
                  <a:pt x="426034" y="264477"/>
                </a:lnTo>
                <a:lnTo>
                  <a:pt x="424154" y="267017"/>
                </a:lnTo>
                <a:lnTo>
                  <a:pt x="419227" y="269557"/>
                </a:lnTo>
                <a:lnTo>
                  <a:pt x="416699" y="267017"/>
                </a:lnTo>
                <a:lnTo>
                  <a:pt x="417118" y="263207"/>
                </a:lnTo>
                <a:lnTo>
                  <a:pt x="421055" y="264477"/>
                </a:lnTo>
                <a:lnTo>
                  <a:pt x="419023" y="263207"/>
                </a:lnTo>
                <a:lnTo>
                  <a:pt x="416991" y="261937"/>
                </a:lnTo>
                <a:lnTo>
                  <a:pt x="419989" y="260667"/>
                </a:lnTo>
                <a:lnTo>
                  <a:pt x="421855" y="259397"/>
                </a:lnTo>
                <a:lnTo>
                  <a:pt x="423710" y="258127"/>
                </a:lnTo>
                <a:lnTo>
                  <a:pt x="421919" y="263207"/>
                </a:lnTo>
                <a:lnTo>
                  <a:pt x="423240" y="261937"/>
                </a:lnTo>
                <a:lnTo>
                  <a:pt x="424916" y="261937"/>
                </a:lnTo>
                <a:lnTo>
                  <a:pt x="426212" y="260667"/>
                </a:lnTo>
                <a:lnTo>
                  <a:pt x="426681" y="258127"/>
                </a:lnTo>
                <a:lnTo>
                  <a:pt x="426923" y="256857"/>
                </a:lnTo>
                <a:lnTo>
                  <a:pt x="422148" y="255587"/>
                </a:lnTo>
                <a:lnTo>
                  <a:pt x="420839" y="254317"/>
                </a:lnTo>
                <a:lnTo>
                  <a:pt x="421208" y="255587"/>
                </a:lnTo>
                <a:lnTo>
                  <a:pt x="421627" y="255587"/>
                </a:lnTo>
                <a:lnTo>
                  <a:pt x="421424" y="256857"/>
                </a:lnTo>
                <a:lnTo>
                  <a:pt x="411327" y="256857"/>
                </a:lnTo>
                <a:lnTo>
                  <a:pt x="411848" y="254317"/>
                </a:lnTo>
                <a:lnTo>
                  <a:pt x="415239" y="253047"/>
                </a:lnTo>
                <a:lnTo>
                  <a:pt x="413804" y="253047"/>
                </a:lnTo>
                <a:lnTo>
                  <a:pt x="411454" y="254317"/>
                </a:lnTo>
                <a:lnTo>
                  <a:pt x="409613" y="253047"/>
                </a:lnTo>
                <a:lnTo>
                  <a:pt x="412864" y="250507"/>
                </a:lnTo>
                <a:lnTo>
                  <a:pt x="413816" y="249237"/>
                </a:lnTo>
                <a:lnTo>
                  <a:pt x="415226" y="247332"/>
                </a:lnTo>
                <a:lnTo>
                  <a:pt x="411124" y="246697"/>
                </a:lnTo>
                <a:lnTo>
                  <a:pt x="412026" y="244157"/>
                </a:lnTo>
                <a:lnTo>
                  <a:pt x="411975" y="240347"/>
                </a:lnTo>
                <a:lnTo>
                  <a:pt x="413677" y="240347"/>
                </a:lnTo>
                <a:lnTo>
                  <a:pt x="413397" y="239077"/>
                </a:lnTo>
                <a:lnTo>
                  <a:pt x="412584" y="235267"/>
                </a:lnTo>
                <a:lnTo>
                  <a:pt x="401421" y="239077"/>
                </a:lnTo>
                <a:lnTo>
                  <a:pt x="400088" y="233337"/>
                </a:lnTo>
                <a:lnTo>
                  <a:pt x="400215" y="233273"/>
                </a:lnTo>
                <a:lnTo>
                  <a:pt x="400481" y="233083"/>
                </a:lnTo>
                <a:lnTo>
                  <a:pt x="400710" y="232905"/>
                </a:lnTo>
                <a:lnTo>
                  <a:pt x="400062" y="233184"/>
                </a:lnTo>
                <a:lnTo>
                  <a:pt x="399961" y="232727"/>
                </a:lnTo>
                <a:lnTo>
                  <a:pt x="397141" y="232727"/>
                </a:lnTo>
                <a:lnTo>
                  <a:pt x="394347" y="228917"/>
                </a:lnTo>
                <a:lnTo>
                  <a:pt x="394576" y="225107"/>
                </a:lnTo>
                <a:lnTo>
                  <a:pt x="394716" y="222567"/>
                </a:lnTo>
                <a:lnTo>
                  <a:pt x="386842" y="222567"/>
                </a:lnTo>
                <a:lnTo>
                  <a:pt x="389496" y="214947"/>
                </a:lnTo>
                <a:lnTo>
                  <a:pt x="386168" y="212991"/>
                </a:lnTo>
                <a:lnTo>
                  <a:pt x="389737" y="208788"/>
                </a:lnTo>
                <a:lnTo>
                  <a:pt x="388899" y="207670"/>
                </a:lnTo>
                <a:lnTo>
                  <a:pt x="385864" y="212826"/>
                </a:lnTo>
                <a:lnTo>
                  <a:pt x="385178" y="212407"/>
                </a:lnTo>
                <a:lnTo>
                  <a:pt x="385318" y="213766"/>
                </a:lnTo>
                <a:lnTo>
                  <a:pt x="384886" y="214503"/>
                </a:lnTo>
                <a:lnTo>
                  <a:pt x="385343" y="213969"/>
                </a:lnTo>
                <a:lnTo>
                  <a:pt x="386422" y="223837"/>
                </a:lnTo>
                <a:lnTo>
                  <a:pt x="382803" y="222567"/>
                </a:lnTo>
                <a:lnTo>
                  <a:pt x="379171" y="221297"/>
                </a:lnTo>
                <a:lnTo>
                  <a:pt x="373697" y="218757"/>
                </a:lnTo>
                <a:lnTo>
                  <a:pt x="379196" y="216217"/>
                </a:lnTo>
                <a:lnTo>
                  <a:pt x="381939" y="214947"/>
                </a:lnTo>
                <a:lnTo>
                  <a:pt x="381939" y="212407"/>
                </a:lnTo>
                <a:lnTo>
                  <a:pt x="377482" y="213677"/>
                </a:lnTo>
                <a:lnTo>
                  <a:pt x="369112" y="216217"/>
                </a:lnTo>
                <a:lnTo>
                  <a:pt x="369303" y="212407"/>
                </a:lnTo>
                <a:lnTo>
                  <a:pt x="369430" y="209867"/>
                </a:lnTo>
                <a:lnTo>
                  <a:pt x="369506" y="208597"/>
                </a:lnTo>
                <a:lnTo>
                  <a:pt x="371614" y="208597"/>
                </a:lnTo>
                <a:lnTo>
                  <a:pt x="371817" y="209867"/>
                </a:lnTo>
                <a:lnTo>
                  <a:pt x="373278" y="211137"/>
                </a:lnTo>
                <a:lnTo>
                  <a:pt x="373265" y="208597"/>
                </a:lnTo>
                <a:lnTo>
                  <a:pt x="373253" y="204787"/>
                </a:lnTo>
                <a:lnTo>
                  <a:pt x="381025" y="203517"/>
                </a:lnTo>
                <a:lnTo>
                  <a:pt x="381914" y="207327"/>
                </a:lnTo>
                <a:lnTo>
                  <a:pt x="383133" y="200977"/>
                </a:lnTo>
                <a:lnTo>
                  <a:pt x="377012" y="203517"/>
                </a:lnTo>
                <a:lnTo>
                  <a:pt x="374713" y="202247"/>
                </a:lnTo>
                <a:lnTo>
                  <a:pt x="367792" y="198437"/>
                </a:lnTo>
                <a:lnTo>
                  <a:pt x="361734" y="202247"/>
                </a:lnTo>
                <a:lnTo>
                  <a:pt x="361835" y="199707"/>
                </a:lnTo>
                <a:lnTo>
                  <a:pt x="361886" y="198437"/>
                </a:lnTo>
                <a:lnTo>
                  <a:pt x="363372" y="198437"/>
                </a:lnTo>
                <a:lnTo>
                  <a:pt x="362254" y="195897"/>
                </a:lnTo>
                <a:lnTo>
                  <a:pt x="358648" y="197167"/>
                </a:lnTo>
                <a:lnTo>
                  <a:pt x="354279" y="199707"/>
                </a:lnTo>
                <a:lnTo>
                  <a:pt x="350850" y="198437"/>
                </a:lnTo>
                <a:lnTo>
                  <a:pt x="349999" y="195897"/>
                </a:lnTo>
                <a:lnTo>
                  <a:pt x="350227" y="193357"/>
                </a:lnTo>
                <a:lnTo>
                  <a:pt x="352399" y="193357"/>
                </a:lnTo>
                <a:lnTo>
                  <a:pt x="346633" y="192087"/>
                </a:lnTo>
                <a:lnTo>
                  <a:pt x="345770" y="192087"/>
                </a:lnTo>
                <a:lnTo>
                  <a:pt x="347256" y="190055"/>
                </a:lnTo>
                <a:lnTo>
                  <a:pt x="346443" y="189547"/>
                </a:lnTo>
                <a:lnTo>
                  <a:pt x="342544" y="187096"/>
                </a:lnTo>
                <a:lnTo>
                  <a:pt x="340499" y="188277"/>
                </a:lnTo>
                <a:lnTo>
                  <a:pt x="336562" y="188277"/>
                </a:lnTo>
                <a:lnTo>
                  <a:pt x="334797" y="189547"/>
                </a:lnTo>
                <a:lnTo>
                  <a:pt x="334759" y="187007"/>
                </a:lnTo>
                <a:lnTo>
                  <a:pt x="332003" y="187007"/>
                </a:lnTo>
                <a:lnTo>
                  <a:pt x="332371" y="185737"/>
                </a:lnTo>
                <a:lnTo>
                  <a:pt x="333095" y="183197"/>
                </a:lnTo>
                <a:lnTo>
                  <a:pt x="337997" y="181927"/>
                </a:lnTo>
                <a:lnTo>
                  <a:pt x="339674" y="184467"/>
                </a:lnTo>
                <a:lnTo>
                  <a:pt x="340626" y="181927"/>
                </a:lnTo>
                <a:lnTo>
                  <a:pt x="341109" y="180657"/>
                </a:lnTo>
                <a:lnTo>
                  <a:pt x="341591" y="179387"/>
                </a:lnTo>
                <a:lnTo>
                  <a:pt x="339547" y="178117"/>
                </a:lnTo>
                <a:lnTo>
                  <a:pt x="336156" y="178117"/>
                </a:lnTo>
                <a:lnTo>
                  <a:pt x="334784" y="175691"/>
                </a:lnTo>
                <a:lnTo>
                  <a:pt x="333959" y="178117"/>
                </a:lnTo>
                <a:lnTo>
                  <a:pt x="329349" y="180657"/>
                </a:lnTo>
                <a:lnTo>
                  <a:pt x="330390" y="178117"/>
                </a:lnTo>
                <a:lnTo>
                  <a:pt x="330047" y="175577"/>
                </a:lnTo>
                <a:lnTo>
                  <a:pt x="329755" y="174307"/>
                </a:lnTo>
                <a:lnTo>
                  <a:pt x="328853" y="173037"/>
                </a:lnTo>
                <a:lnTo>
                  <a:pt x="325247" y="173037"/>
                </a:lnTo>
                <a:lnTo>
                  <a:pt x="328434" y="169227"/>
                </a:lnTo>
                <a:lnTo>
                  <a:pt x="325869" y="169227"/>
                </a:lnTo>
                <a:lnTo>
                  <a:pt x="323507" y="167957"/>
                </a:lnTo>
                <a:lnTo>
                  <a:pt x="324599" y="166687"/>
                </a:lnTo>
                <a:lnTo>
                  <a:pt x="327888" y="162877"/>
                </a:lnTo>
                <a:lnTo>
                  <a:pt x="324256" y="161607"/>
                </a:lnTo>
                <a:lnTo>
                  <a:pt x="322300" y="165417"/>
                </a:lnTo>
                <a:lnTo>
                  <a:pt x="319011" y="165417"/>
                </a:lnTo>
                <a:lnTo>
                  <a:pt x="316776" y="162877"/>
                </a:lnTo>
                <a:lnTo>
                  <a:pt x="316966" y="162598"/>
                </a:lnTo>
                <a:lnTo>
                  <a:pt x="315455" y="161607"/>
                </a:lnTo>
                <a:lnTo>
                  <a:pt x="313512" y="160337"/>
                </a:lnTo>
                <a:lnTo>
                  <a:pt x="311556" y="155257"/>
                </a:lnTo>
                <a:lnTo>
                  <a:pt x="300710" y="155257"/>
                </a:lnTo>
                <a:lnTo>
                  <a:pt x="300012" y="152717"/>
                </a:lnTo>
                <a:lnTo>
                  <a:pt x="299847" y="152082"/>
                </a:lnTo>
                <a:lnTo>
                  <a:pt x="298462" y="152717"/>
                </a:lnTo>
                <a:lnTo>
                  <a:pt x="298030" y="151447"/>
                </a:lnTo>
                <a:lnTo>
                  <a:pt x="299796" y="150177"/>
                </a:lnTo>
                <a:lnTo>
                  <a:pt x="296697" y="150177"/>
                </a:lnTo>
                <a:lnTo>
                  <a:pt x="295541" y="155257"/>
                </a:lnTo>
                <a:lnTo>
                  <a:pt x="291553" y="153987"/>
                </a:lnTo>
                <a:lnTo>
                  <a:pt x="289306" y="153987"/>
                </a:lnTo>
                <a:lnTo>
                  <a:pt x="289128" y="152717"/>
                </a:lnTo>
                <a:lnTo>
                  <a:pt x="288950" y="151447"/>
                </a:lnTo>
                <a:lnTo>
                  <a:pt x="288772" y="150177"/>
                </a:lnTo>
                <a:lnTo>
                  <a:pt x="287566" y="145097"/>
                </a:lnTo>
                <a:lnTo>
                  <a:pt x="283286" y="145097"/>
                </a:lnTo>
                <a:lnTo>
                  <a:pt x="283527" y="142557"/>
                </a:lnTo>
                <a:lnTo>
                  <a:pt x="286181" y="141287"/>
                </a:lnTo>
                <a:lnTo>
                  <a:pt x="287489" y="140017"/>
                </a:lnTo>
                <a:lnTo>
                  <a:pt x="280708" y="140017"/>
                </a:lnTo>
                <a:lnTo>
                  <a:pt x="272110" y="142557"/>
                </a:lnTo>
                <a:lnTo>
                  <a:pt x="271195" y="136207"/>
                </a:lnTo>
                <a:lnTo>
                  <a:pt x="270802" y="141287"/>
                </a:lnTo>
                <a:lnTo>
                  <a:pt x="263944" y="143827"/>
                </a:lnTo>
                <a:lnTo>
                  <a:pt x="258178" y="145097"/>
                </a:lnTo>
                <a:lnTo>
                  <a:pt x="257162" y="150177"/>
                </a:lnTo>
                <a:lnTo>
                  <a:pt x="257086" y="151447"/>
                </a:lnTo>
                <a:lnTo>
                  <a:pt x="250380" y="151447"/>
                </a:lnTo>
                <a:lnTo>
                  <a:pt x="250482" y="150177"/>
                </a:lnTo>
                <a:lnTo>
                  <a:pt x="252285" y="147637"/>
                </a:lnTo>
                <a:lnTo>
                  <a:pt x="252895" y="147307"/>
                </a:lnTo>
                <a:lnTo>
                  <a:pt x="252793" y="145097"/>
                </a:lnTo>
                <a:lnTo>
                  <a:pt x="252730" y="143827"/>
                </a:lnTo>
                <a:lnTo>
                  <a:pt x="255828" y="141287"/>
                </a:lnTo>
                <a:lnTo>
                  <a:pt x="259219" y="140017"/>
                </a:lnTo>
                <a:lnTo>
                  <a:pt x="258470" y="143827"/>
                </a:lnTo>
                <a:lnTo>
                  <a:pt x="261988" y="141287"/>
                </a:lnTo>
                <a:lnTo>
                  <a:pt x="263867" y="140017"/>
                </a:lnTo>
                <a:lnTo>
                  <a:pt x="265747" y="138747"/>
                </a:lnTo>
                <a:lnTo>
                  <a:pt x="267830" y="136207"/>
                </a:lnTo>
                <a:lnTo>
                  <a:pt x="265226" y="136207"/>
                </a:lnTo>
                <a:lnTo>
                  <a:pt x="266192" y="134937"/>
                </a:lnTo>
                <a:lnTo>
                  <a:pt x="266966" y="134937"/>
                </a:lnTo>
                <a:lnTo>
                  <a:pt x="267462" y="133667"/>
                </a:lnTo>
                <a:lnTo>
                  <a:pt x="266103" y="133667"/>
                </a:lnTo>
                <a:lnTo>
                  <a:pt x="264337" y="134937"/>
                </a:lnTo>
                <a:lnTo>
                  <a:pt x="265671" y="132397"/>
                </a:lnTo>
                <a:lnTo>
                  <a:pt x="267004" y="129857"/>
                </a:lnTo>
                <a:lnTo>
                  <a:pt x="267677" y="128587"/>
                </a:lnTo>
                <a:lnTo>
                  <a:pt x="265684" y="129857"/>
                </a:lnTo>
                <a:lnTo>
                  <a:pt x="265125" y="128587"/>
                </a:lnTo>
                <a:lnTo>
                  <a:pt x="262305" y="122237"/>
                </a:lnTo>
                <a:lnTo>
                  <a:pt x="259588" y="123253"/>
                </a:lnTo>
                <a:lnTo>
                  <a:pt x="259588" y="133667"/>
                </a:lnTo>
                <a:lnTo>
                  <a:pt x="259562" y="136207"/>
                </a:lnTo>
                <a:lnTo>
                  <a:pt x="258521" y="136207"/>
                </a:lnTo>
                <a:lnTo>
                  <a:pt x="257733" y="134937"/>
                </a:lnTo>
                <a:lnTo>
                  <a:pt x="257505" y="132397"/>
                </a:lnTo>
                <a:lnTo>
                  <a:pt x="259092" y="132397"/>
                </a:lnTo>
                <a:lnTo>
                  <a:pt x="259588" y="133667"/>
                </a:lnTo>
                <a:lnTo>
                  <a:pt x="259588" y="123253"/>
                </a:lnTo>
                <a:lnTo>
                  <a:pt x="255511" y="124777"/>
                </a:lnTo>
                <a:lnTo>
                  <a:pt x="248462" y="127317"/>
                </a:lnTo>
                <a:lnTo>
                  <a:pt x="241439" y="128587"/>
                </a:lnTo>
                <a:lnTo>
                  <a:pt x="234734" y="127317"/>
                </a:lnTo>
                <a:lnTo>
                  <a:pt x="239585" y="124777"/>
                </a:lnTo>
                <a:lnTo>
                  <a:pt x="240233" y="120967"/>
                </a:lnTo>
                <a:lnTo>
                  <a:pt x="242138" y="118427"/>
                </a:lnTo>
                <a:lnTo>
                  <a:pt x="244043" y="115887"/>
                </a:lnTo>
                <a:lnTo>
                  <a:pt x="241985" y="122237"/>
                </a:lnTo>
                <a:lnTo>
                  <a:pt x="251091" y="117157"/>
                </a:lnTo>
                <a:lnTo>
                  <a:pt x="245719" y="117157"/>
                </a:lnTo>
                <a:lnTo>
                  <a:pt x="246773" y="115887"/>
                </a:lnTo>
                <a:lnTo>
                  <a:pt x="248894" y="113347"/>
                </a:lnTo>
                <a:lnTo>
                  <a:pt x="246684" y="113347"/>
                </a:lnTo>
                <a:lnTo>
                  <a:pt x="246164" y="109537"/>
                </a:lnTo>
                <a:lnTo>
                  <a:pt x="241490" y="118427"/>
                </a:lnTo>
                <a:lnTo>
                  <a:pt x="240639" y="117157"/>
                </a:lnTo>
                <a:lnTo>
                  <a:pt x="239788" y="115887"/>
                </a:lnTo>
                <a:lnTo>
                  <a:pt x="237236" y="112077"/>
                </a:lnTo>
                <a:lnTo>
                  <a:pt x="232727" y="112077"/>
                </a:lnTo>
                <a:lnTo>
                  <a:pt x="233641" y="110807"/>
                </a:lnTo>
                <a:lnTo>
                  <a:pt x="234556" y="109537"/>
                </a:lnTo>
                <a:lnTo>
                  <a:pt x="230428" y="110807"/>
                </a:lnTo>
                <a:lnTo>
                  <a:pt x="229958" y="110464"/>
                </a:lnTo>
                <a:lnTo>
                  <a:pt x="230924" y="109537"/>
                </a:lnTo>
                <a:lnTo>
                  <a:pt x="229539" y="110020"/>
                </a:lnTo>
                <a:lnTo>
                  <a:pt x="229552" y="110185"/>
                </a:lnTo>
                <a:lnTo>
                  <a:pt x="229400" y="110070"/>
                </a:lnTo>
                <a:lnTo>
                  <a:pt x="227304" y="110807"/>
                </a:lnTo>
                <a:lnTo>
                  <a:pt x="224129" y="105727"/>
                </a:lnTo>
                <a:lnTo>
                  <a:pt x="226580" y="103492"/>
                </a:lnTo>
                <a:lnTo>
                  <a:pt x="223177" y="100647"/>
                </a:lnTo>
                <a:lnTo>
                  <a:pt x="221183" y="99377"/>
                </a:lnTo>
                <a:lnTo>
                  <a:pt x="217208" y="96837"/>
                </a:lnTo>
                <a:lnTo>
                  <a:pt x="211061" y="96837"/>
                </a:lnTo>
                <a:lnTo>
                  <a:pt x="205917" y="99377"/>
                </a:lnTo>
                <a:lnTo>
                  <a:pt x="206502" y="98107"/>
                </a:lnTo>
                <a:lnTo>
                  <a:pt x="212471" y="90487"/>
                </a:lnTo>
                <a:lnTo>
                  <a:pt x="213766" y="89217"/>
                </a:lnTo>
                <a:lnTo>
                  <a:pt x="188087" y="108267"/>
                </a:lnTo>
                <a:lnTo>
                  <a:pt x="188887" y="106997"/>
                </a:lnTo>
                <a:lnTo>
                  <a:pt x="192100" y="101917"/>
                </a:lnTo>
                <a:lnTo>
                  <a:pt x="195084" y="96837"/>
                </a:lnTo>
                <a:lnTo>
                  <a:pt x="196570" y="94297"/>
                </a:lnTo>
                <a:lnTo>
                  <a:pt x="198501" y="91757"/>
                </a:lnTo>
                <a:lnTo>
                  <a:pt x="201383" y="87947"/>
                </a:lnTo>
                <a:lnTo>
                  <a:pt x="206387" y="84137"/>
                </a:lnTo>
                <a:lnTo>
                  <a:pt x="205714" y="82867"/>
                </a:lnTo>
                <a:lnTo>
                  <a:pt x="204825" y="80327"/>
                </a:lnTo>
                <a:lnTo>
                  <a:pt x="200685" y="80327"/>
                </a:lnTo>
                <a:lnTo>
                  <a:pt x="200964" y="82867"/>
                </a:lnTo>
                <a:lnTo>
                  <a:pt x="196900" y="91757"/>
                </a:lnTo>
                <a:lnTo>
                  <a:pt x="195364" y="91757"/>
                </a:lnTo>
                <a:lnTo>
                  <a:pt x="195694" y="89217"/>
                </a:lnTo>
                <a:lnTo>
                  <a:pt x="195859" y="87947"/>
                </a:lnTo>
                <a:lnTo>
                  <a:pt x="196189" y="85407"/>
                </a:lnTo>
                <a:lnTo>
                  <a:pt x="196697" y="81597"/>
                </a:lnTo>
                <a:lnTo>
                  <a:pt x="195592" y="85407"/>
                </a:lnTo>
                <a:lnTo>
                  <a:pt x="195376" y="79514"/>
                </a:lnTo>
                <a:lnTo>
                  <a:pt x="187909" y="87947"/>
                </a:lnTo>
                <a:lnTo>
                  <a:pt x="186029" y="86677"/>
                </a:lnTo>
                <a:lnTo>
                  <a:pt x="187299" y="85407"/>
                </a:lnTo>
                <a:lnTo>
                  <a:pt x="188671" y="82867"/>
                </a:lnTo>
                <a:lnTo>
                  <a:pt x="191490" y="77647"/>
                </a:lnTo>
                <a:lnTo>
                  <a:pt x="184531" y="81495"/>
                </a:lnTo>
                <a:lnTo>
                  <a:pt x="186321" y="77787"/>
                </a:lnTo>
                <a:lnTo>
                  <a:pt x="187540" y="75247"/>
                </a:lnTo>
                <a:lnTo>
                  <a:pt x="187731" y="73977"/>
                </a:lnTo>
                <a:lnTo>
                  <a:pt x="188112" y="71437"/>
                </a:lnTo>
                <a:lnTo>
                  <a:pt x="187439" y="73977"/>
                </a:lnTo>
                <a:lnTo>
                  <a:pt x="183629" y="68897"/>
                </a:lnTo>
                <a:lnTo>
                  <a:pt x="181622" y="68897"/>
                </a:lnTo>
                <a:lnTo>
                  <a:pt x="182422" y="71437"/>
                </a:lnTo>
                <a:lnTo>
                  <a:pt x="177952" y="71437"/>
                </a:lnTo>
                <a:lnTo>
                  <a:pt x="177863" y="103187"/>
                </a:lnTo>
                <a:lnTo>
                  <a:pt x="177317" y="104457"/>
                </a:lnTo>
                <a:lnTo>
                  <a:pt x="176758" y="104457"/>
                </a:lnTo>
                <a:lnTo>
                  <a:pt x="177863" y="103187"/>
                </a:lnTo>
                <a:lnTo>
                  <a:pt x="177863" y="71501"/>
                </a:lnTo>
                <a:lnTo>
                  <a:pt x="172618" y="75247"/>
                </a:lnTo>
                <a:lnTo>
                  <a:pt x="167208" y="77787"/>
                </a:lnTo>
                <a:lnTo>
                  <a:pt x="162483" y="77787"/>
                </a:lnTo>
                <a:lnTo>
                  <a:pt x="164439" y="76517"/>
                </a:lnTo>
                <a:lnTo>
                  <a:pt x="171894" y="66357"/>
                </a:lnTo>
                <a:lnTo>
                  <a:pt x="169646" y="63817"/>
                </a:lnTo>
                <a:lnTo>
                  <a:pt x="164388" y="68897"/>
                </a:lnTo>
                <a:lnTo>
                  <a:pt x="156641" y="75247"/>
                </a:lnTo>
                <a:lnTo>
                  <a:pt x="148348" y="81597"/>
                </a:lnTo>
                <a:lnTo>
                  <a:pt x="141465" y="85407"/>
                </a:lnTo>
                <a:lnTo>
                  <a:pt x="142214" y="81597"/>
                </a:lnTo>
                <a:lnTo>
                  <a:pt x="136347" y="81597"/>
                </a:lnTo>
                <a:lnTo>
                  <a:pt x="143027" y="76517"/>
                </a:lnTo>
                <a:lnTo>
                  <a:pt x="148158" y="72707"/>
                </a:lnTo>
                <a:lnTo>
                  <a:pt x="149872" y="71437"/>
                </a:lnTo>
                <a:lnTo>
                  <a:pt x="151587" y="70167"/>
                </a:lnTo>
                <a:lnTo>
                  <a:pt x="160274" y="65087"/>
                </a:lnTo>
                <a:lnTo>
                  <a:pt x="163830" y="62547"/>
                </a:lnTo>
                <a:lnTo>
                  <a:pt x="167386" y="60007"/>
                </a:lnTo>
                <a:lnTo>
                  <a:pt x="166522" y="56197"/>
                </a:lnTo>
                <a:lnTo>
                  <a:pt x="168821" y="56197"/>
                </a:lnTo>
                <a:lnTo>
                  <a:pt x="165290" y="54927"/>
                </a:lnTo>
                <a:lnTo>
                  <a:pt x="165735" y="51117"/>
                </a:lnTo>
                <a:lnTo>
                  <a:pt x="169621" y="52387"/>
                </a:lnTo>
                <a:lnTo>
                  <a:pt x="170688" y="52387"/>
                </a:lnTo>
                <a:lnTo>
                  <a:pt x="169329" y="51117"/>
                </a:lnTo>
                <a:lnTo>
                  <a:pt x="163880" y="46037"/>
                </a:lnTo>
                <a:lnTo>
                  <a:pt x="160705" y="52387"/>
                </a:lnTo>
                <a:lnTo>
                  <a:pt x="154368" y="47307"/>
                </a:lnTo>
                <a:lnTo>
                  <a:pt x="151790" y="53657"/>
                </a:lnTo>
                <a:lnTo>
                  <a:pt x="163880" y="52387"/>
                </a:lnTo>
                <a:lnTo>
                  <a:pt x="160134" y="56197"/>
                </a:lnTo>
                <a:lnTo>
                  <a:pt x="154635" y="61277"/>
                </a:lnTo>
                <a:lnTo>
                  <a:pt x="148831" y="62547"/>
                </a:lnTo>
                <a:lnTo>
                  <a:pt x="144170" y="61277"/>
                </a:lnTo>
                <a:lnTo>
                  <a:pt x="144170" y="58737"/>
                </a:lnTo>
                <a:lnTo>
                  <a:pt x="150190" y="52387"/>
                </a:lnTo>
                <a:lnTo>
                  <a:pt x="151396" y="51117"/>
                </a:lnTo>
                <a:lnTo>
                  <a:pt x="152463" y="49847"/>
                </a:lnTo>
                <a:lnTo>
                  <a:pt x="150583" y="51117"/>
                </a:lnTo>
                <a:lnTo>
                  <a:pt x="144830" y="49847"/>
                </a:lnTo>
                <a:lnTo>
                  <a:pt x="145161" y="48577"/>
                </a:lnTo>
                <a:lnTo>
                  <a:pt x="149415" y="47307"/>
                </a:lnTo>
                <a:lnTo>
                  <a:pt x="147510" y="42227"/>
                </a:lnTo>
                <a:lnTo>
                  <a:pt x="139687" y="52387"/>
                </a:lnTo>
                <a:lnTo>
                  <a:pt x="139141" y="43497"/>
                </a:lnTo>
                <a:lnTo>
                  <a:pt x="138049" y="43497"/>
                </a:lnTo>
                <a:lnTo>
                  <a:pt x="139560" y="34607"/>
                </a:lnTo>
                <a:lnTo>
                  <a:pt x="137312" y="37147"/>
                </a:lnTo>
                <a:lnTo>
                  <a:pt x="134480" y="46037"/>
                </a:lnTo>
                <a:lnTo>
                  <a:pt x="129527" y="56197"/>
                </a:lnTo>
                <a:lnTo>
                  <a:pt x="124104" y="65087"/>
                </a:lnTo>
                <a:lnTo>
                  <a:pt x="119786" y="71437"/>
                </a:lnTo>
                <a:lnTo>
                  <a:pt x="119634" y="70167"/>
                </a:lnTo>
                <a:lnTo>
                  <a:pt x="116763" y="61277"/>
                </a:lnTo>
                <a:lnTo>
                  <a:pt x="117157" y="57467"/>
                </a:lnTo>
                <a:lnTo>
                  <a:pt x="117995" y="49847"/>
                </a:lnTo>
                <a:lnTo>
                  <a:pt x="127457" y="46037"/>
                </a:lnTo>
                <a:lnTo>
                  <a:pt x="127749" y="43497"/>
                </a:lnTo>
                <a:lnTo>
                  <a:pt x="128193" y="39687"/>
                </a:lnTo>
                <a:lnTo>
                  <a:pt x="127203" y="42227"/>
                </a:lnTo>
                <a:lnTo>
                  <a:pt x="124879" y="43497"/>
                </a:lnTo>
                <a:lnTo>
                  <a:pt x="124040" y="43497"/>
                </a:lnTo>
                <a:lnTo>
                  <a:pt x="123444" y="40957"/>
                </a:lnTo>
                <a:lnTo>
                  <a:pt x="127406" y="38417"/>
                </a:lnTo>
                <a:lnTo>
                  <a:pt x="124015" y="38417"/>
                </a:lnTo>
                <a:lnTo>
                  <a:pt x="120154" y="43497"/>
                </a:lnTo>
                <a:lnTo>
                  <a:pt x="119913" y="42227"/>
                </a:lnTo>
                <a:lnTo>
                  <a:pt x="118198" y="33337"/>
                </a:lnTo>
                <a:lnTo>
                  <a:pt x="119761" y="42227"/>
                </a:lnTo>
                <a:lnTo>
                  <a:pt x="115900" y="42227"/>
                </a:lnTo>
                <a:lnTo>
                  <a:pt x="117335" y="39687"/>
                </a:lnTo>
                <a:lnTo>
                  <a:pt x="113766" y="37147"/>
                </a:lnTo>
                <a:lnTo>
                  <a:pt x="112725" y="42227"/>
                </a:lnTo>
                <a:lnTo>
                  <a:pt x="103466" y="49847"/>
                </a:lnTo>
                <a:lnTo>
                  <a:pt x="99682" y="49847"/>
                </a:lnTo>
                <a:lnTo>
                  <a:pt x="100672" y="48577"/>
                </a:lnTo>
                <a:lnTo>
                  <a:pt x="100901" y="47307"/>
                </a:lnTo>
                <a:lnTo>
                  <a:pt x="101117" y="46037"/>
                </a:lnTo>
                <a:lnTo>
                  <a:pt x="101307" y="44767"/>
                </a:lnTo>
                <a:lnTo>
                  <a:pt x="97536" y="42227"/>
                </a:lnTo>
                <a:lnTo>
                  <a:pt x="95643" y="40957"/>
                </a:lnTo>
                <a:lnTo>
                  <a:pt x="94005" y="35877"/>
                </a:lnTo>
                <a:lnTo>
                  <a:pt x="88290" y="33337"/>
                </a:lnTo>
                <a:lnTo>
                  <a:pt x="88531" y="32067"/>
                </a:lnTo>
                <a:lnTo>
                  <a:pt x="87020" y="28968"/>
                </a:lnTo>
                <a:lnTo>
                  <a:pt x="83489" y="35877"/>
                </a:lnTo>
                <a:lnTo>
                  <a:pt x="75120" y="42227"/>
                </a:lnTo>
                <a:lnTo>
                  <a:pt x="61950" y="42227"/>
                </a:lnTo>
                <a:lnTo>
                  <a:pt x="63449" y="40957"/>
                </a:lnTo>
                <a:lnTo>
                  <a:pt x="67945" y="37147"/>
                </a:lnTo>
                <a:lnTo>
                  <a:pt x="60921" y="37147"/>
                </a:lnTo>
                <a:lnTo>
                  <a:pt x="56032" y="39687"/>
                </a:lnTo>
                <a:lnTo>
                  <a:pt x="51816" y="40957"/>
                </a:lnTo>
                <a:lnTo>
                  <a:pt x="49974" y="39687"/>
                </a:lnTo>
                <a:lnTo>
                  <a:pt x="48133" y="38417"/>
                </a:lnTo>
                <a:lnTo>
                  <a:pt x="47790" y="34607"/>
                </a:lnTo>
                <a:lnTo>
                  <a:pt x="47561" y="32067"/>
                </a:lnTo>
                <a:lnTo>
                  <a:pt x="49237" y="30797"/>
                </a:lnTo>
                <a:lnTo>
                  <a:pt x="50914" y="29527"/>
                </a:lnTo>
                <a:lnTo>
                  <a:pt x="52590" y="28257"/>
                </a:lnTo>
                <a:lnTo>
                  <a:pt x="53606" y="24447"/>
                </a:lnTo>
                <a:lnTo>
                  <a:pt x="58331" y="24447"/>
                </a:lnTo>
                <a:lnTo>
                  <a:pt x="58013" y="30797"/>
                </a:lnTo>
                <a:lnTo>
                  <a:pt x="60680" y="32067"/>
                </a:lnTo>
                <a:lnTo>
                  <a:pt x="58610" y="28257"/>
                </a:lnTo>
                <a:lnTo>
                  <a:pt x="60591" y="26987"/>
                </a:lnTo>
                <a:lnTo>
                  <a:pt x="63754" y="26987"/>
                </a:lnTo>
                <a:lnTo>
                  <a:pt x="64452" y="28257"/>
                </a:lnTo>
                <a:lnTo>
                  <a:pt x="64376" y="26987"/>
                </a:lnTo>
                <a:lnTo>
                  <a:pt x="64198" y="24447"/>
                </a:lnTo>
                <a:lnTo>
                  <a:pt x="64122" y="23177"/>
                </a:lnTo>
                <a:lnTo>
                  <a:pt x="49936" y="20637"/>
                </a:lnTo>
                <a:lnTo>
                  <a:pt x="45707" y="14185"/>
                </a:lnTo>
                <a:lnTo>
                  <a:pt x="45707" y="45402"/>
                </a:lnTo>
                <a:lnTo>
                  <a:pt x="45186" y="44767"/>
                </a:lnTo>
                <a:lnTo>
                  <a:pt x="45389" y="44767"/>
                </a:lnTo>
                <a:lnTo>
                  <a:pt x="45707" y="45402"/>
                </a:lnTo>
                <a:lnTo>
                  <a:pt x="45707" y="14185"/>
                </a:lnTo>
                <a:lnTo>
                  <a:pt x="44945" y="13017"/>
                </a:lnTo>
                <a:lnTo>
                  <a:pt x="43726" y="13817"/>
                </a:lnTo>
                <a:lnTo>
                  <a:pt x="43726" y="40957"/>
                </a:lnTo>
                <a:lnTo>
                  <a:pt x="43662" y="41275"/>
                </a:lnTo>
                <a:lnTo>
                  <a:pt x="43548" y="39687"/>
                </a:lnTo>
                <a:lnTo>
                  <a:pt x="43726" y="40957"/>
                </a:lnTo>
                <a:lnTo>
                  <a:pt x="43726" y="13817"/>
                </a:lnTo>
                <a:lnTo>
                  <a:pt x="42989" y="14287"/>
                </a:lnTo>
                <a:lnTo>
                  <a:pt x="40043" y="15557"/>
                </a:lnTo>
                <a:lnTo>
                  <a:pt x="40208" y="18097"/>
                </a:lnTo>
                <a:lnTo>
                  <a:pt x="42684" y="18097"/>
                </a:lnTo>
                <a:lnTo>
                  <a:pt x="42887" y="23177"/>
                </a:lnTo>
                <a:lnTo>
                  <a:pt x="36106" y="21907"/>
                </a:lnTo>
                <a:lnTo>
                  <a:pt x="38036" y="24447"/>
                </a:lnTo>
                <a:lnTo>
                  <a:pt x="33820" y="26987"/>
                </a:lnTo>
                <a:lnTo>
                  <a:pt x="28625" y="29527"/>
                </a:lnTo>
                <a:lnTo>
                  <a:pt x="27584" y="28257"/>
                </a:lnTo>
                <a:lnTo>
                  <a:pt x="25501" y="25717"/>
                </a:lnTo>
                <a:lnTo>
                  <a:pt x="27165" y="19367"/>
                </a:lnTo>
                <a:lnTo>
                  <a:pt x="26543" y="21907"/>
                </a:lnTo>
                <a:lnTo>
                  <a:pt x="27508" y="23202"/>
                </a:lnTo>
                <a:lnTo>
                  <a:pt x="27419" y="19367"/>
                </a:lnTo>
                <a:lnTo>
                  <a:pt x="27266" y="13017"/>
                </a:lnTo>
                <a:lnTo>
                  <a:pt x="22186" y="19367"/>
                </a:lnTo>
                <a:lnTo>
                  <a:pt x="23406" y="24447"/>
                </a:lnTo>
                <a:lnTo>
                  <a:pt x="19240" y="25717"/>
                </a:lnTo>
                <a:lnTo>
                  <a:pt x="13081" y="30797"/>
                </a:lnTo>
                <a:lnTo>
                  <a:pt x="11303" y="28409"/>
                </a:lnTo>
                <a:lnTo>
                  <a:pt x="11150" y="34607"/>
                </a:lnTo>
                <a:lnTo>
                  <a:pt x="13081" y="32067"/>
                </a:lnTo>
                <a:lnTo>
                  <a:pt x="16141" y="32067"/>
                </a:lnTo>
                <a:lnTo>
                  <a:pt x="18999" y="33337"/>
                </a:lnTo>
                <a:lnTo>
                  <a:pt x="19329" y="32067"/>
                </a:lnTo>
                <a:lnTo>
                  <a:pt x="19659" y="30797"/>
                </a:lnTo>
                <a:lnTo>
                  <a:pt x="20307" y="28257"/>
                </a:lnTo>
                <a:lnTo>
                  <a:pt x="19659" y="37147"/>
                </a:lnTo>
                <a:lnTo>
                  <a:pt x="23495" y="34607"/>
                </a:lnTo>
                <a:lnTo>
                  <a:pt x="24066" y="42227"/>
                </a:lnTo>
                <a:lnTo>
                  <a:pt x="24790" y="39687"/>
                </a:lnTo>
                <a:lnTo>
                  <a:pt x="24434" y="38417"/>
                </a:lnTo>
                <a:lnTo>
                  <a:pt x="27038" y="39687"/>
                </a:lnTo>
                <a:lnTo>
                  <a:pt x="27432" y="39687"/>
                </a:lnTo>
                <a:lnTo>
                  <a:pt x="28422" y="38417"/>
                </a:lnTo>
                <a:lnTo>
                  <a:pt x="28105" y="37147"/>
                </a:lnTo>
                <a:lnTo>
                  <a:pt x="27978" y="35877"/>
                </a:lnTo>
                <a:lnTo>
                  <a:pt x="28181" y="34607"/>
                </a:lnTo>
                <a:lnTo>
                  <a:pt x="31597" y="30797"/>
                </a:lnTo>
                <a:lnTo>
                  <a:pt x="36398" y="33337"/>
                </a:lnTo>
                <a:lnTo>
                  <a:pt x="38950" y="32067"/>
                </a:lnTo>
                <a:lnTo>
                  <a:pt x="40335" y="33337"/>
                </a:lnTo>
                <a:lnTo>
                  <a:pt x="37261" y="33337"/>
                </a:lnTo>
                <a:lnTo>
                  <a:pt x="37312" y="35877"/>
                </a:lnTo>
                <a:lnTo>
                  <a:pt x="41224" y="34607"/>
                </a:lnTo>
                <a:lnTo>
                  <a:pt x="41148" y="34785"/>
                </a:lnTo>
                <a:lnTo>
                  <a:pt x="41148" y="40957"/>
                </a:lnTo>
                <a:lnTo>
                  <a:pt x="41148" y="34785"/>
                </a:lnTo>
                <a:lnTo>
                  <a:pt x="39585" y="38417"/>
                </a:lnTo>
                <a:lnTo>
                  <a:pt x="41033" y="40779"/>
                </a:lnTo>
                <a:lnTo>
                  <a:pt x="35255" y="40919"/>
                </a:lnTo>
                <a:lnTo>
                  <a:pt x="34785" y="39509"/>
                </a:lnTo>
                <a:lnTo>
                  <a:pt x="32512" y="45529"/>
                </a:lnTo>
                <a:lnTo>
                  <a:pt x="32689" y="43726"/>
                </a:lnTo>
                <a:lnTo>
                  <a:pt x="29514" y="48069"/>
                </a:lnTo>
                <a:lnTo>
                  <a:pt x="40817" y="41097"/>
                </a:lnTo>
                <a:lnTo>
                  <a:pt x="40754" y="42227"/>
                </a:lnTo>
                <a:lnTo>
                  <a:pt x="41351" y="41275"/>
                </a:lnTo>
                <a:lnTo>
                  <a:pt x="42735" y="43497"/>
                </a:lnTo>
                <a:lnTo>
                  <a:pt x="37490" y="43497"/>
                </a:lnTo>
                <a:lnTo>
                  <a:pt x="41122" y="46037"/>
                </a:lnTo>
                <a:lnTo>
                  <a:pt x="42240" y="48577"/>
                </a:lnTo>
                <a:lnTo>
                  <a:pt x="44792" y="51117"/>
                </a:lnTo>
                <a:lnTo>
                  <a:pt x="47459" y="51117"/>
                </a:lnTo>
                <a:lnTo>
                  <a:pt x="48780" y="52387"/>
                </a:lnTo>
                <a:lnTo>
                  <a:pt x="54051" y="48577"/>
                </a:lnTo>
                <a:lnTo>
                  <a:pt x="50977" y="51117"/>
                </a:lnTo>
                <a:lnTo>
                  <a:pt x="58039" y="51117"/>
                </a:lnTo>
                <a:lnTo>
                  <a:pt x="57594" y="52387"/>
                </a:lnTo>
                <a:lnTo>
                  <a:pt x="62318" y="53657"/>
                </a:lnTo>
                <a:lnTo>
                  <a:pt x="67614" y="53657"/>
                </a:lnTo>
                <a:lnTo>
                  <a:pt x="72428" y="56197"/>
                </a:lnTo>
                <a:lnTo>
                  <a:pt x="75692" y="61277"/>
                </a:lnTo>
                <a:lnTo>
                  <a:pt x="80835" y="61277"/>
                </a:lnTo>
                <a:lnTo>
                  <a:pt x="83362" y="63817"/>
                </a:lnTo>
                <a:lnTo>
                  <a:pt x="82169" y="67627"/>
                </a:lnTo>
                <a:lnTo>
                  <a:pt x="85217" y="67627"/>
                </a:lnTo>
                <a:lnTo>
                  <a:pt x="87528" y="75247"/>
                </a:lnTo>
                <a:lnTo>
                  <a:pt x="90512" y="72707"/>
                </a:lnTo>
                <a:lnTo>
                  <a:pt x="91186" y="77787"/>
                </a:lnTo>
                <a:lnTo>
                  <a:pt x="95300" y="80327"/>
                </a:lnTo>
                <a:lnTo>
                  <a:pt x="100482" y="82867"/>
                </a:lnTo>
                <a:lnTo>
                  <a:pt x="104406" y="84137"/>
                </a:lnTo>
                <a:lnTo>
                  <a:pt x="107086" y="80327"/>
                </a:lnTo>
                <a:lnTo>
                  <a:pt x="109880" y="81597"/>
                </a:lnTo>
                <a:lnTo>
                  <a:pt x="113398" y="82867"/>
                </a:lnTo>
                <a:lnTo>
                  <a:pt x="118071" y="82867"/>
                </a:lnTo>
                <a:lnTo>
                  <a:pt x="119087" y="80327"/>
                </a:lnTo>
                <a:lnTo>
                  <a:pt x="120103" y="77787"/>
                </a:lnTo>
                <a:lnTo>
                  <a:pt x="125082" y="76517"/>
                </a:lnTo>
                <a:lnTo>
                  <a:pt x="126669" y="85407"/>
                </a:lnTo>
                <a:lnTo>
                  <a:pt x="129159" y="86677"/>
                </a:lnTo>
                <a:lnTo>
                  <a:pt x="131711" y="87947"/>
                </a:lnTo>
                <a:lnTo>
                  <a:pt x="130479" y="89217"/>
                </a:lnTo>
                <a:lnTo>
                  <a:pt x="129959" y="88544"/>
                </a:lnTo>
                <a:lnTo>
                  <a:pt x="131889" y="93027"/>
                </a:lnTo>
                <a:lnTo>
                  <a:pt x="143332" y="93027"/>
                </a:lnTo>
                <a:lnTo>
                  <a:pt x="146570" y="98107"/>
                </a:lnTo>
                <a:lnTo>
                  <a:pt x="148767" y="96837"/>
                </a:lnTo>
                <a:lnTo>
                  <a:pt x="149390" y="98107"/>
                </a:lnTo>
                <a:lnTo>
                  <a:pt x="149707" y="99377"/>
                </a:lnTo>
                <a:lnTo>
                  <a:pt x="149364" y="99377"/>
                </a:lnTo>
                <a:lnTo>
                  <a:pt x="149783" y="100647"/>
                </a:lnTo>
                <a:lnTo>
                  <a:pt x="149936" y="100647"/>
                </a:lnTo>
                <a:lnTo>
                  <a:pt x="150037" y="101917"/>
                </a:lnTo>
                <a:lnTo>
                  <a:pt x="150304" y="103187"/>
                </a:lnTo>
                <a:lnTo>
                  <a:pt x="150304" y="100647"/>
                </a:lnTo>
                <a:lnTo>
                  <a:pt x="155041" y="100647"/>
                </a:lnTo>
                <a:lnTo>
                  <a:pt x="153085" y="105727"/>
                </a:lnTo>
                <a:lnTo>
                  <a:pt x="153504" y="105727"/>
                </a:lnTo>
                <a:lnTo>
                  <a:pt x="154000" y="108267"/>
                </a:lnTo>
                <a:lnTo>
                  <a:pt x="155930" y="104457"/>
                </a:lnTo>
                <a:lnTo>
                  <a:pt x="157111" y="100647"/>
                </a:lnTo>
                <a:lnTo>
                  <a:pt x="159473" y="100647"/>
                </a:lnTo>
                <a:lnTo>
                  <a:pt x="160655" y="99377"/>
                </a:lnTo>
                <a:lnTo>
                  <a:pt x="160172" y="103187"/>
                </a:lnTo>
                <a:lnTo>
                  <a:pt x="161848" y="103187"/>
                </a:lnTo>
                <a:lnTo>
                  <a:pt x="163537" y="104457"/>
                </a:lnTo>
                <a:lnTo>
                  <a:pt x="163131" y="108267"/>
                </a:lnTo>
                <a:lnTo>
                  <a:pt x="166370" y="105727"/>
                </a:lnTo>
                <a:lnTo>
                  <a:pt x="172339" y="109537"/>
                </a:lnTo>
                <a:lnTo>
                  <a:pt x="175653" y="105727"/>
                </a:lnTo>
                <a:lnTo>
                  <a:pt x="176657" y="104571"/>
                </a:lnTo>
                <a:lnTo>
                  <a:pt x="177736" y="106997"/>
                </a:lnTo>
                <a:lnTo>
                  <a:pt x="178904" y="108267"/>
                </a:lnTo>
                <a:lnTo>
                  <a:pt x="181724" y="106997"/>
                </a:lnTo>
                <a:lnTo>
                  <a:pt x="178981" y="113347"/>
                </a:lnTo>
                <a:lnTo>
                  <a:pt x="187172" y="108267"/>
                </a:lnTo>
                <a:lnTo>
                  <a:pt x="187223" y="113347"/>
                </a:lnTo>
                <a:lnTo>
                  <a:pt x="186880" y="115887"/>
                </a:lnTo>
                <a:lnTo>
                  <a:pt x="182092" y="118427"/>
                </a:lnTo>
                <a:lnTo>
                  <a:pt x="191350" y="115887"/>
                </a:lnTo>
                <a:lnTo>
                  <a:pt x="187794" y="118427"/>
                </a:lnTo>
                <a:lnTo>
                  <a:pt x="196329" y="115887"/>
                </a:lnTo>
                <a:lnTo>
                  <a:pt x="193852" y="118427"/>
                </a:lnTo>
                <a:lnTo>
                  <a:pt x="195491" y="119697"/>
                </a:lnTo>
                <a:lnTo>
                  <a:pt x="201066" y="117157"/>
                </a:lnTo>
                <a:lnTo>
                  <a:pt x="200139" y="120967"/>
                </a:lnTo>
                <a:lnTo>
                  <a:pt x="202488" y="126047"/>
                </a:lnTo>
                <a:lnTo>
                  <a:pt x="208864" y="131127"/>
                </a:lnTo>
                <a:lnTo>
                  <a:pt x="216293" y="137477"/>
                </a:lnTo>
                <a:lnTo>
                  <a:pt x="221856" y="145097"/>
                </a:lnTo>
                <a:lnTo>
                  <a:pt x="224320" y="141287"/>
                </a:lnTo>
                <a:lnTo>
                  <a:pt x="225018" y="143827"/>
                </a:lnTo>
                <a:lnTo>
                  <a:pt x="225806" y="147637"/>
                </a:lnTo>
                <a:lnTo>
                  <a:pt x="228561" y="145097"/>
                </a:lnTo>
                <a:lnTo>
                  <a:pt x="227380" y="147637"/>
                </a:lnTo>
                <a:lnTo>
                  <a:pt x="227672" y="150177"/>
                </a:lnTo>
                <a:lnTo>
                  <a:pt x="224802" y="151447"/>
                </a:lnTo>
                <a:lnTo>
                  <a:pt x="230873" y="152717"/>
                </a:lnTo>
                <a:lnTo>
                  <a:pt x="228790" y="160337"/>
                </a:lnTo>
                <a:lnTo>
                  <a:pt x="236512" y="156527"/>
                </a:lnTo>
                <a:lnTo>
                  <a:pt x="235305" y="159067"/>
                </a:lnTo>
                <a:lnTo>
                  <a:pt x="233095" y="159067"/>
                </a:lnTo>
                <a:lnTo>
                  <a:pt x="232549" y="160337"/>
                </a:lnTo>
                <a:lnTo>
                  <a:pt x="235419" y="159067"/>
                </a:lnTo>
                <a:lnTo>
                  <a:pt x="234315" y="162877"/>
                </a:lnTo>
                <a:lnTo>
                  <a:pt x="231368" y="162877"/>
                </a:lnTo>
                <a:lnTo>
                  <a:pt x="236143" y="166687"/>
                </a:lnTo>
                <a:lnTo>
                  <a:pt x="241858" y="159067"/>
                </a:lnTo>
                <a:lnTo>
                  <a:pt x="243954" y="156527"/>
                </a:lnTo>
                <a:lnTo>
                  <a:pt x="247103" y="152717"/>
                </a:lnTo>
                <a:lnTo>
                  <a:pt x="247065" y="157797"/>
                </a:lnTo>
                <a:lnTo>
                  <a:pt x="248551" y="159067"/>
                </a:lnTo>
                <a:lnTo>
                  <a:pt x="253466" y="155257"/>
                </a:lnTo>
                <a:lnTo>
                  <a:pt x="252653" y="157797"/>
                </a:lnTo>
                <a:lnTo>
                  <a:pt x="252310" y="161607"/>
                </a:lnTo>
                <a:lnTo>
                  <a:pt x="248894" y="160337"/>
                </a:lnTo>
                <a:lnTo>
                  <a:pt x="250253" y="161607"/>
                </a:lnTo>
                <a:lnTo>
                  <a:pt x="256222" y="170497"/>
                </a:lnTo>
                <a:lnTo>
                  <a:pt x="260400" y="165417"/>
                </a:lnTo>
                <a:lnTo>
                  <a:pt x="259880" y="166687"/>
                </a:lnTo>
                <a:lnTo>
                  <a:pt x="262331" y="167957"/>
                </a:lnTo>
                <a:lnTo>
                  <a:pt x="263207" y="167957"/>
                </a:lnTo>
                <a:lnTo>
                  <a:pt x="266547" y="170497"/>
                </a:lnTo>
                <a:lnTo>
                  <a:pt x="270408" y="173037"/>
                </a:lnTo>
                <a:lnTo>
                  <a:pt x="270090" y="171767"/>
                </a:lnTo>
                <a:lnTo>
                  <a:pt x="276402" y="166687"/>
                </a:lnTo>
                <a:lnTo>
                  <a:pt x="274091" y="173037"/>
                </a:lnTo>
                <a:lnTo>
                  <a:pt x="277393" y="174307"/>
                </a:lnTo>
                <a:lnTo>
                  <a:pt x="276821" y="174307"/>
                </a:lnTo>
                <a:lnTo>
                  <a:pt x="278688" y="179387"/>
                </a:lnTo>
                <a:lnTo>
                  <a:pt x="280314" y="179387"/>
                </a:lnTo>
                <a:lnTo>
                  <a:pt x="281825" y="180657"/>
                </a:lnTo>
                <a:lnTo>
                  <a:pt x="283349" y="184467"/>
                </a:lnTo>
                <a:lnTo>
                  <a:pt x="286105" y="180657"/>
                </a:lnTo>
                <a:lnTo>
                  <a:pt x="289521" y="179387"/>
                </a:lnTo>
                <a:lnTo>
                  <a:pt x="290385" y="183197"/>
                </a:lnTo>
                <a:lnTo>
                  <a:pt x="291045" y="188277"/>
                </a:lnTo>
                <a:lnTo>
                  <a:pt x="293827" y="190817"/>
                </a:lnTo>
                <a:lnTo>
                  <a:pt x="294322" y="187007"/>
                </a:lnTo>
                <a:lnTo>
                  <a:pt x="298602" y="185737"/>
                </a:lnTo>
                <a:lnTo>
                  <a:pt x="290614" y="202247"/>
                </a:lnTo>
                <a:lnTo>
                  <a:pt x="291693" y="204787"/>
                </a:lnTo>
                <a:lnTo>
                  <a:pt x="291528" y="206057"/>
                </a:lnTo>
                <a:lnTo>
                  <a:pt x="289052" y="206057"/>
                </a:lnTo>
                <a:lnTo>
                  <a:pt x="290334" y="208597"/>
                </a:lnTo>
                <a:lnTo>
                  <a:pt x="292455" y="207327"/>
                </a:lnTo>
                <a:lnTo>
                  <a:pt x="295262" y="204787"/>
                </a:lnTo>
                <a:lnTo>
                  <a:pt x="298627" y="203517"/>
                </a:lnTo>
                <a:lnTo>
                  <a:pt x="297091" y="207327"/>
                </a:lnTo>
                <a:lnTo>
                  <a:pt x="292023" y="209867"/>
                </a:lnTo>
                <a:lnTo>
                  <a:pt x="294170" y="212407"/>
                </a:lnTo>
                <a:lnTo>
                  <a:pt x="293585" y="214947"/>
                </a:lnTo>
                <a:lnTo>
                  <a:pt x="308952" y="209867"/>
                </a:lnTo>
                <a:lnTo>
                  <a:pt x="308089" y="217487"/>
                </a:lnTo>
                <a:lnTo>
                  <a:pt x="310070" y="212407"/>
                </a:lnTo>
                <a:lnTo>
                  <a:pt x="313143" y="212407"/>
                </a:lnTo>
                <a:lnTo>
                  <a:pt x="316407" y="213677"/>
                </a:lnTo>
                <a:lnTo>
                  <a:pt x="313563" y="226377"/>
                </a:lnTo>
                <a:lnTo>
                  <a:pt x="321500" y="222567"/>
                </a:lnTo>
                <a:lnTo>
                  <a:pt x="321360" y="223837"/>
                </a:lnTo>
                <a:lnTo>
                  <a:pt x="320586" y="223837"/>
                </a:lnTo>
                <a:lnTo>
                  <a:pt x="324027" y="225107"/>
                </a:lnTo>
                <a:lnTo>
                  <a:pt x="329501" y="227647"/>
                </a:lnTo>
                <a:lnTo>
                  <a:pt x="333781" y="225107"/>
                </a:lnTo>
                <a:lnTo>
                  <a:pt x="332409" y="232727"/>
                </a:lnTo>
                <a:lnTo>
                  <a:pt x="337921" y="235267"/>
                </a:lnTo>
                <a:lnTo>
                  <a:pt x="343217" y="236537"/>
                </a:lnTo>
                <a:lnTo>
                  <a:pt x="341236" y="241617"/>
                </a:lnTo>
                <a:lnTo>
                  <a:pt x="347992" y="246697"/>
                </a:lnTo>
                <a:lnTo>
                  <a:pt x="346735" y="247967"/>
                </a:lnTo>
                <a:lnTo>
                  <a:pt x="349973" y="253047"/>
                </a:lnTo>
                <a:lnTo>
                  <a:pt x="353936" y="250507"/>
                </a:lnTo>
                <a:lnTo>
                  <a:pt x="357822" y="249237"/>
                </a:lnTo>
                <a:lnTo>
                  <a:pt x="357974" y="251777"/>
                </a:lnTo>
                <a:lnTo>
                  <a:pt x="355676" y="251777"/>
                </a:lnTo>
                <a:lnTo>
                  <a:pt x="359041" y="260667"/>
                </a:lnTo>
                <a:lnTo>
                  <a:pt x="360006" y="260667"/>
                </a:lnTo>
                <a:lnTo>
                  <a:pt x="370103" y="259397"/>
                </a:lnTo>
                <a:lnTo>
                  <a:pt x="367055" y="263207"/>
                </a:lnTo>
                <a:lnTo>
                  <a:pt x="370382" y="261937"/>
                </a:lnTo>
                <a:lnTo>
                  <a:pt x="369443" y="277177"/>
                </a:lnTo>
                <a:lnTo>
                  <a:pt x="379018" y="278447"/>
                </a:lnTo>
                <a:lnTo>
                  <a:pt x="377761" y="279717"/>
                </a:lnTo>
                <a:lnTo>
                  <a:pt x="376834" y="279717"/>
                </a:lnTo>
                <a:lnTo>
                  <a:pt x="382130" y="283527"/>
                </a:lnTo>
                <a:lnTo>
                  <a:pt x="384873" y="291147"/>
                </a:lnTo>
                <a:lnTo>
                  <a:pt x="388543" y="294957"/>
                </a:lnTo>
                <a:lnTo>
                  <a:pt x="396646" y="292417"/>
                </a:lnTo>
                <a:lnTo>
                  <a:pt x="403796" y="293687"/>
                </a:lnTo>
                <a:lnTo>
                  <a:pt x="402996" y="292417"/>
                </a:lnTo>
                <a:lnTo>
                  <a:pt x="399834" y="287337"/>
                </a:lnTo>
                <a:lnTo>
                  <a:pt x="410362" y="289877"/>
                </a:lnTo>
                <a:lnTo>
                  <a:pt x="410438" y="287337"/>
                </a:lnTo>
                <a:lnTo>
                  <a:pt x="410514" y="284797"/>
                </a:lnTo>
                <a:lnTo>
                  <a:pt x="413308" y="286067"/>
                </a:lnTo>
                <a:lnTo>
                  <a:pt x="411594" y="294957"/>
                </a:lnTo>
                <a:lnTo>
                  <a:pt x="408457" y="292417"/>
                </a:lnTo>
                <a:lnTo>
                  <a:pt x="408774" y="291147"/>
                </a:lnTo>
                <a:lnTo>
                  <a:pt x="405942" y="294957"/>
                </a:lnTo>
                <a:lnTo>
                  <a:pt x="407060" y="298767"/>
                </a:lnTo>
                <a:lnTo>
                  <a:pt x="408724" y="301307"/>
                </a:lnTo>
                <a:lnTo>
                  <a:pt x="407568" y="305117"/>
                </a:lnTo>
                <a:lnTo>
                  <a:pt x="414439" y="312737"/>
                </a:lnTo>
                <a:lnTo>
                  <a:pt x="420382" y="321627"/>
                </a:lnTo>
                <a:lnTo>
                  <a:pt x="425996" y="331787"/>
                </a:lnTo>
                <a:lnTo>
                  <a:pt x="431876" y="339407"/>
                </a:lnTo>
                <a:lnTo>
                  <a:pt x="436486" y="333057"/>
                </a:lnTo>
                <a:lnTo>
                  <a:pt x="439229" y="336867"/>
                </a:lnTo>
                <a:lnTo>
                  <a:pt x="438708" y="339407"/>
                </a:lnTo>
                <a:lnTo>
                  <a:pt x="435864" y="341947"/>
                </a:lnTo>
                <a:lnTo>
                  <a:pt x="433933" y="339407"/>
                </a:lnTo>
                <a:lnTo>
                  <a:pt x="431876" y="344487"/>
                </a:lnTo>
                <a:lnTo>
                  <a:pt x="440245" y="341947"/>
                </a:lnTo>
                <a:lnTo>
                  <a:pt x="441553" y="340677"/>
                </a:lnTo>
                <a:lnTo>
                  <a:pt x="442671" y="345046"/>
                </a:lnTo>
                <a:lnTo>
                  <a:pt x="443242" y="344487"/>
                </a:lnTo>
                <a:lnTo>
                  <a:pt x="445566" y="348297"/>
                </a:lnTo>
                <a:lnTo>
                  <a:pt x="446062" y="350837"/>
                </a:lnTo>
                <a:lnTo>
                  <a:pt x="447890" y="350837"/>
                </a:lnTo>
                <a:lnTo>
                  <a:pt x="446506" y="352107"/>
                </a:lnTo>
                <a:lnTo>
                  <a:pt x="445046" y="352107"/>
                </a:lnTo>
                <a:lnTo>
                  <a:pt x="445350" y="351116"/>
                </a:lnTo>
                <a:lnTo>
                  <a:pt x="442887" y="352107"/>
                </a:lnTo>
                <a:lnTo>
                  <a:pt x="443318" y="353377"/>
                </a:lnTo>
                <a:lnTo>
                  <a:pt x="442937" y="353377"/>
                </a:lnTo>
                <a:lnTo>
                  <a:pt x="444131" y="354647"/>
                </a:lnTo>
                <a:lnTo>
                  <a:pt x="447471" y="359727"/>
                </a:lnTo>
                <a:lnTo>
                  <a:pt x="450469" y="353377"/>
                </a:lnTo>
                <a:lnTo>
                  <a:pt x="454406" y="353377"/>
                </a:lnTo>
                <a:lnTo>
                  <a:pt x="453834" y="358457"/>
                </a:lnTo>
                <a:lnTo>
                  <a:pt x="457225" y="352107"/>
                </a:lnTo>
                <a:lnTo>
                  <a:pt x="456730" y="358457"/>
                </a:lnTo>
                <a:lnTo>
                  <a:pt x="460844" y="366077"/>
                </a:lnTo>
                <a:lnTo>
                  <a:pt x="465747" y="371157"/>
                </a:lnTo>
                <a:lnTo>
                  <a:pt x="467626" y="374967"/>
                </a:lnTo>
                <a:lnTo>
                  <a:pt x="473240" y="374967"/>
                </a:lnTo>
                <a:lnTo>
                  <a:pt x="475424" y="378777"/>
                </a:lnTo>
                <a:lnTo>
                  <a:pt x="477748" y="382587"/>
                </a:lnTo>
                <a:lnTo>
                  <a:pt x="478028" y="380047"/>
                </a:lnTo>
                <a:lnTo>
                  <a:pt x="482854" y="376237"/>
                </a:lnTo>
                <a:lnTo>
                  <a:pt x="484606" y="380047"/>
                </a:lnTo>
                <a:lnTo>
                  <a:pt x="479526" y="383857"/>
                </a:lnTo>
                <a:lnTo>
                  <a:pt x="479310" y="387667"/>
                </a:lnTo>
                <a:lnTo>
                  <a:pt x="480174" y="392747"/>
                </a:lnTo>
                <a:lnTo>
                  <a:pt x="478345" y="397827"/>
                </a:lnTo>
                <a:lnTo>
                  <a:pt x="481126" y="396557"/>
                </a:lnTo>
                <a:lnTo>
                  <a:pt x="484225" y="397827"/>
                </a:lnTo>
                <a:lnTo>
                  <a:pt x="487565" y="399097"/>
                </a:lnTo>
                <a:lnTo>
                  <a:pt x="491070" y="396557"/>
                </a:lnTo>
                <a:lnTo>
                  <a:pt x="492163" y="399097"/>
                </a:lnTo>
                <a:lnTo>
                  <a:pt x="487565" y="399097"/>
                </a:lnTo>
                <a:lnTo>
                  <a:pt x="487083" y="399097"/>
                </a:lnTo>
                <a:lnTo>
                  <a:pt x="485990" y="402907"/>
                </a:lnTo>
                <a:lnTo>
                  <a:pt x="491083" y="406717"/>
                </a:lnTo>
                <a:lnTo>
                  <a:pt x="494017" y="413067"/>
                </a:lnTo>
                <a:lnTo>
                  <a:pt x="496519" y="419417"/>
                </a:lnTo>
                <a:lnTo>
                  <a:pt x="500303" y="425767"/>
                </a:lnTo>
                <a:lnTo>
                  <a:pt x="501865" y="424497"/>
                </a:lnTo>
                <a:lnTo>
                  <a:pt x="503199" y="421957"/>
                </a:lnTo>
                <a:lnTo>
                  <a:pt x="506539" y="421957"/>
                </a:lnTo>
                <a:lnTo>
                  <a:pt x="502043" y="430847"/>
                </a:lnTo>
                <a:lnTo>
                  <a:pt x="503821" y="432117"/>
                </a:lnTo>
                <a:lnTo>
                  <a:pt x="511543" y="427037"/>
                </a:lnTo>
                <a:lnTo>
                  <a:pt x="508355" y="433387"/>
                </a:lnTo>
                <a:lnTo>
                  <a:pt x="510781" y="429577"/>
                </a:lnTo>
                <a:lnTo>
                  <a:pt x="511987" y="430847"/>
                </a:lnTo>
                <a:lnTo>
                  <a:pt x="514146" y="438467"/>
                </a:lnTo>
                <a:lnTo>
                  <a:pt x="517690" y="443547"/>
                </a:lnTo>
                <a:lnTo>
                  <a:pt x="522058" y="449897"/>
                </a:lnTo>
                <a:lnTo>
                  <a:pt x="526719" y="454977"/>
                </a:lnTo>
                <a:lnTo>
                  <a:pt x="530796" y="461327"/>
                </a:lnTo>
                <a:lnTo>
                  <a:pt x="533971" y="467677"/>
                </a:lnTo>
                <a:lnTo>
                  <a:pt x="535686" y="475297"/>
                </a:lnTo>
                <a:lnTo>
                  <a:pt x="535343" y="484187"/>
                </a:lnTo>
                <a:lnTo>
                  <a:pt x="536968" y="479107"/>
                </a:lnTo>
                <a:lnTo>
                  <a:pt x="538162" y="480377"/>
                </a:lnTo>
                <a:lnTo>
                  <a:pt x="539280" y="482917"/>
                </a:lnTo>
                <a:lnTo>
                  <a:pt x="539343" y="481647"/>
                </a:lnTo>
                <a:lnTo>
                  <a:pt x="543090" y="480377"/>
                </a:lnTo>
                <a:lnTo>
                  <a:pt x="545045" y="479107"/>
                </a:lnTo>
                <a:lnTo>
                  <a:pt x="543433" y="489267"/>
                </a:lnTo>
                <a:lnTo>
                  <a:pt x="549973" y="486727"/>
                </a:lnTo>
                <a:lnTo>
                  <a:pt x="548259" y="495617"/>
                </a:lnTo>
                <a:lnTo>
                  <a:pt x="554278" y="493077"/>
                </a:lnTo>
                <a:lnTo>
                  <a:pt x="551954" y="491807"/>
                </a:lnTo>
                <a:lnTo>
                  <a:pt x="557517" y="489267"/>
                </a:lnTo>
                <a:lnTo>
                  <a:pt x="559879" y="486727"/>
                </a:lnTo>
                <a:lnTo>
                  <a:pt x="562241" y="484187"/>
                </a:lnTo>
                <a:lnTo>
                  <a:pt x="567042" y="479107"/>
                </a:lnTo>
                <a:lnTo>
                  <a:pt x="572770" y="4752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59" name="Google Shape;2959;p240"/>
          <p:cNvSpPr/>
          <p:nvPr/>
        </p:nvSpPr>
        <p:spPr>
          <a:xfrm>
            <a:off x="674108" y="2203380"/>
            <a:ext cx="111308" cy="31742"/>
          </a:xfrm>
          <a:custGeom>
            <a:rect b="b" l="l" r="r" t="t"/>
            <a:pathLst>
              <a:path extrusionOk="0" h="47625" w="167005">
                <a:moveTo>
                  <a:pt x="2108" y="18376"/>
                </a:moveTo>
                <a:lnTo>
                  <a:pt x="1905" y="14287"/>
                </a:lnTo>
                <a:lnTo>
                  <a:pt x="0" y="17005"/>
                </a:lnTo>
                <a:lnTo>
                  <a:pt x="2108" y="18376"/>
                </a:lnTo>
                <a:close/>
              </a:path>
              <a:path extrusionOk="0" h="47625" w="167005">
                <a:moveTo>
                  <a:pt x="8686" y="47561"/>
                </a:moveTo>
                <a:lnTo>
                  <a:pt x="8547" y="44856"/>
                </a:lnTo>
                <a:lnTo>
                  <a:pt x="7277" y="46672"/>
                </a:lnTo>
                <a:lnTo>
                  <a:pt x="8686" y="47561"/>
                </a:lnTo>
                <a:close/>
              </a:path>
              <a:path extrusionOk="0" h="47625" w="167005">
                <a:moveTo>
                  <a:pt x="8712" y="44627"/>
                </a:moveTo>
                <a:lnTo>
                  <a:pt x="8470" y="43497"/>
                </a:lnTo>
                <a:lnTo>
                  <a:pt x="8547" y="44856"/>
                </a:lnTo>
                <a:lnTo>
                  <a:pt x="8712" y="44627"/>
                </a:lnTo>
                <a:close/>
              </a:path>
              <a:path extrusionOk="0" h="47625" w="167005">
                <a:moveTo>
                  <a:pt x="10642" y="36017"/>
                </a:moveTo>
                <a:lnTo>
                  <a:pt x="10337" y="35496"/>
                </a:lnTo>
                <a:lnTo>
                  <a:pt x="10236" y="36169"/>
                </a:lnTo>
                <a:lnTo>
                  <a:pt x="10642" y="36017"/>
                </a:lnTo>
                <a:close/>
              </a:path>
              <a:path extrusionOk="0" h="47625" w="167005">
                <a:moveTo>
                  <a:pt x="10668" y="33083"/>
                </a:moveTo>
                <a:lnTo>
                  <a:pt x="7848" y="31280"/>
                </a:lnTo>
                <a:lnTo>
                  <a:pt x="10337" y="35496"/>
                </a:lnTo>
                <a:lnTo>
                  <a:pt x="10668" y="33083"/>
                </a:lnTo>
                <a:close/>
              </a:path>
              <a:path extrusionOk="0" h="47625" w="167005">
                <a:moveTo>
                  <a:pt x="10769" y="11988"/>
                </a:moveTo>
                <a:lnTo>
                  <a:pt x="7848" y="18999"/>
                </a:lnTo>
                <a:lnTo>
                  <a:pt x="10477" y="16725"/>
                </a:lnTo>
                <a:lnTo>
                  <a:pt x="10769" y="11988"/>
                </a:lnTo>
                <a:close/>
              </a:path>
              <a:path extrusionOk="0" h="47625" w="167005">
                <a:moveTo>
                  <a:pt x="11938" y="18783"/>
                </a:moveTo>
                <a:lnTo>
                  <a:pt x="11493" y="18783"/>
                </a:lnTo>
                <a:lnTo>
                  <a:pt x="11811" y="19316"/>
                </a:lnTo>
                <a:lnTo>
                  <a:pt x="11938" y="19545"/>
                </a:lnTo>
                <a:lnTo>
                  <a:pt x="11938" y="18783"/>
                </a:lnTo>
                <a:close/>
              </a:path>
              <a:path extrusionOk="0" h="47625" w="167005">
                <a:moveTo>
                  <a:pt x="16306" y="29413"/>
                </a:moveTo>
                <a:lnTo>
                  <a:pt x="15036" y="25666"/>
                </a:lnTo>
                <a:lnTo>
                  <a:pt x="11938" y="19545"/>
                </a:lnTo>
                <a:lnTo>
                  <a:pt x="12039" y="21323"/>
                </a:lnTo>
                <a:lnTo>
                  <a:pt x="12255" y="22948"/>
                </a:lnTo>
                <a:lnTo>
                  <a:pt x="8572" y="25857"/>
                </a:lnTo>
                <a:lnTo>
                  <a:pt x="10248" y="27876"/>
                </a:lnTo>
                <a:lnTo>
                  <a:pt x="16306" y="29413"/>
                </a:lnTo>
                <a:close/>
              </a:path>
              <a:path extrusionOk="0" h="47625" w="167005">
                <a:moveTo>
                  <a:pt x="18046" y="29857"/>
                </a:moveTo>
                <a:lnTo>
                  <a:pt x="16306" y="29413"/>
                </a:lnTo>
                <a:lnTo>
                  <a:pt x="16967" y="31381"/>
                </a:lnTo>
                <a:lnTo>
                  <a:pt x="18046" y="29857"/>
                </a:lnTo>
                <a:close/>
              </a:path>
              <a:path extrusionOk="0" h="47625" w="167005">
                <a:moveTo>
                  <a:pt x="18237" y="38836"/>
                </a:moveTo>
                <a:lnTo>
                  <a:pt x="17945" y="36690"/>
                </a:lnTo>
                <a:lnTo>
                  <a:pt x="17373" y="32575"/>
                </a:lnTo>
                <a:lnTo>
                  <a:pt x="16967" y="31381"/>
                </a:lnTo>
                <a:lnTo>
                  <a:pt x="15151" y="33947"/>
                </a:lnTo>
                <a:lnTo>
                  <a:pt x="10172" y="36690"/>
                </a:lnTo>
                <a:lnTo>
                  <a:pt x="10236" y="36169"/>
                </a:lnTo>
                <a:lnTo>
                  <a:pt x="2108" y="39446"/>
                </a:lnTo>
                <a:lnTo>
                  <a:pt x="4216" y="46672"/>
                </a:lnTo>
                <a:lnTo>
                  <a:pt x="8470" y="43497"/>
                </a:lnTo>
                <a:lnTo>
                  <a:pt x="12509" y="39179"/>
                </a:lnTo>
                <a:lnTo>
                  <a:pt x="16941" y="43002"/>
                </a:lnTo>
                <a:lnTo>
                  <a:pt x="18135" y="39179"/>
                </a:lnTo>
                <a:lnTo>
                  <a:pt x="18237" y="38836"/>
                </a:lnTo>
                <a:close/>
              </a:path>
              <a:path extrusionOk="0" h="47625" w="167005">
                <a:moveTo>
                  <a:pt x="21170" y="18262"/>
                </a:moveTo>
                <a:lnTo>
                  <a:pt x="19215" y="17818"/>
                </a:lnTo>
                <a:lnTo>
                  <a:pt x="17678" y="16383"/>
                </a:lnTo>
                <a:lnTo>
                  <a:pt x="14808" y="13525"/>
                </a:lnTo>
                <a:lnTo>
                  <a:pt x="12331" y="15862"/>
                </a:lnTo>
                <a:lnTo>
                  <a:pt x="11938" y="17424"/>
                </a:lnTo>
                <a:lnTo>
                  <a:pt x="11938" y="18783"/>
                </a:lnTo>
                <a:lnTo>
                  <a:pt x="20078" y="18313"/>
                </a:lnTo>
                <a:lnTo>
                  <a:pt x="19608" y="18999"/>
                </a:lnTo>
                <a:lnTo>
                  <a:pt x="21170" y="18262"/>
                </a:lnTo>
                <a:close/>
              </a:path>
              <a:path extrusionOk="0" h="47625" w="167005">
                <a:moveTo>
                  <a:pt x="28473" y="14630"/>
                </a:moveTo>
                <a:lnTo>
                  <a:pt x="27432" y="13347"/>
                </a:lnTo>
                <a:lnTo>
                  <a:pt x="25374" y="11430"/>
                </a:lnTo>
                <a:lnTo>
                  <a:pt x="25184" y="12611"/>
                </a:lnTo>
                <a:lnTo>
                  <a:pt x="26174" y="13398"/>
                </a:lnTo>
                <a:lnTo>
                  <a:pt x="27305" y="14046"/>
                </a:lnTo>
                <a:lnTo>
                  <a:pt x="28473" y="14630"/>
                </a:lnTo>
                <a:close/>
              </a:path>
              <a:path extrusionOk="0" h="47625" w="167005">
                <a:moveTo>
                  <a:pt x="33896" y="6070"/>
                </a:moveTo>
                <a:lnTo>
                  <a:pt x="32804" y="6858"/>
                </a:lnTo>
                <a:lnTo>
                  <a:pt x="31813" y="8001"/>
                </a:lnTo>
                <a:lnTo>
                  <a:pt x="30873" y="9817"/>
                </a:lnTo>
                <a:lnTo>
                  <a:pt x="31864" y="8978"/>
                </a:lnTo>
                <a:lnTo>
                  <a:pt x="32829" y="7531"/>
                </a:lnTo>
                <a:lnTo>
                  <a:pt x="33896" y="6070"/>
                </a:lnTo>
                <a:close/>
              </a:path>
              <a:path extrusionOk="0" h="47625" w="167005">
                <a:moveTo>
                  <a:pt x="34569" y="19570"/>
                </a:moveTo>
                <a:lnTo>
                  <a:pt x="28651" y="17818"/>
                </a:lnTo>
                <a:lnTo>
                  <a:pt x="29387" y="17322"/>
                </a:lnTo>
                <a:lnTo>
                  <a:pt x="30086" y="16852"/>
                </a:lnTo>
                <a:lnTo>
                  <a:pt x="31445" y="16459"/>
                </a:lnTo>
                <a:lnTo>
                  <a:pt x="32727" y="16116"/>
                </a:lnTo>
                <a:lnTo>
                  <a:pt x="31191" y="15722"/>
                </a:lnTo>
                <a:lnTo>
                  <a:pt x="29832" y="15252"/>
                </a:lnTo>
                <a:lnTo>
                  <a:pt x="28473" y="14630"/>
                </a:lnTo>
                <a:lnTo>
                  <a:pt x="28663" y="14833"/>
                </a:lnTo>
                <a:lnTo>
                  <a:pt x="29083" y="15354"/>
                </a:lnTo>
                <a:lnTo>
                  <a:pt x="29260" y="15722"/>
                </a:lnTo>
                <a:lnTo>
                  <a:pt x="28841" y="15468"/>
                </a:lnTo>
                <a:lnTo>
                  <a:pt x="28613" y="16852"/>
                </a:lnTo>
                <a:lnTo>
                  <a:pt x="28549" y="17297"/>
                </a:lnTo>
                <a:lnTo>
                  <a:pt x="26174" y="16675"/>
                </a:lnTo>
                <a:lnTo>
                  <a:pt x="28054" y="16192"/>
                </a:lnTo>
                <a:lnTo>
                  <a:pt x="28702" y="15595"/>
                </a:lnTo>
                <a:lnTo>
                  <a:pt x="28676" y="14859"/>
                </a:lnTo>
                <a:lnTo>
                  <a:pt x="21170" y="18262"/>
                </a:lnTo>
                <a:lnTo>
                  <a:pt x="22898" y="18681"/>
                </a:lnTo>
                <a:lnTo>
                  <a:pt x="24955" y="18288"/>
                </a:lnTo>
                <a:lnTo>
                  <a:pt x="28549" y="17322"/>
                </a:lnTo>
                <a:lnTo>
                  <a:pt x="27774" y="21882"/>
                </a:lnTo>
                <a:lnTo>
                  <a:pt x="24066" y="24231"/>
                </a:lnTo>
                <a:lnTo>
                  <a:pt x="27038" y="28689"/>
                </a:lnTo>
                <a:lnTo>
                  <a:pt x="31813" y="27762"/>
                </a:lnTo>
                <a:lnTo>
                  <a:pt x="29984" y="24574"/>
                </a:lnTo>
                <a:lnTo>
                  <a:pt x="30200" y="24396"/>
                </a:lnTo>
                <a:lnTo>
                  <a:pt x="32613" y="22301"/>
                </a:lnTo>
                <a:lnTo>
                  <a:pt x="25006" y="24396"/>
                </a:lnTo>
                <a:lnTo>
                  <a:pt x="34569" y="19570"/>
                </a:lnTo>
                <a:close/>
              </a:path>
              <a:path extrusionOk="0" h="47625" w="167005">
                <a:moveTo>
                  <a:pt x="40805" y="12738"/>
                </a:moveTo>
                <a:lnTo>
                  <a:pt x="38328" y="13131"/>
                </a:lnTo>
                <a:lnTo>
                  <a:pt x="36766" y="15227"/>
                </a:lnTo>
                <a:lnTo>
                  <a:pt x="34861" y="15544"/>
                </a:lnTo>
                <a:lnTo>
                  <a:pt x="32727" y="16116"/>
                </a:lnTo>
                <a:lnTo>
                  <a:pt x="35153" y="16675"/>
                </a:lnTo>
                <a:lnTo>
                  <a:pt x="37630" y="16929"/>
                </a:lnTo>
                <a:lnTo>
                  <a:pt x="39916" y="16700"/>
                </a:lnTo>
                <a:lnTo>
                  <a:pt x="40081" y="15278"/>
                </a:lnTo>
                <a:lnTo>
                  <a:pt x="40805" y="12738"/>
                </a:lnTo>
                <a:close/>
              </a:path>
              <a:path extrusionOk="0" h="47625" w="167005">
                <a:moveTo>
                  <a:pt x="42862" y="3683"/>
                </a:moveTo>
                <a:lnTo>
                  <a:pt x="38773" y="2006"/>
                </a:lnTo>
                <a:lnTo>
                  <a:pt x="40309" y="0"/>
                </a:lnTo>
                <a:lnTo>
                  <a:pt x="37680" y="800"/>
                </a:lnTo>
                <a:lnTo>
                  <a:pt x="35674" y="3581"/>
                </a:lnTo>
                <a:lnTo>
                  <a:pt x="33896" y="6070"/>
                </a:lnTo>
                <a:lnTo>
                  <a:pt x="35928" y="4572"/>
                </a:lnTo>
                <a:lnTo>
                  <a:pt x="38303" y="4686"/>
                </a:lnTo>
                <a:lnTo>
                  <a:pt x="41567" y="6794"/>
                </a:lnTo>
                <a:lnTo>
                  <a:pt x="42862" y="3683"/>
                </a:lnTo>
                <a:close/>
              </a:path>
              <a:path extrusionOk="0" h="47625" w="167005">
                <a:moveTo>
                  <a:pt x="44018" y="15519"/>
                </a:moveTo>
                <a:lnTo>
                  <a:pt x="42760" y="16090"/>
                </a:lnTo>
                <a:lnTo>
                  <a:pt x="41402" y="16510"/>
                </a:lnTo>
                <a:lnTo>
                  <a:pt x="39916" y="16700"/>
                </a:lnTo>
                <a:lnTo>
                  <a:pt x="39814" y="17322"/>
                </a:lnTo>
                <a:lnTo>
                  <a:pt x="39839" y="17741"/>
                </a:lnTo>
                <a:lnTo>
                  <a:pt x="40386" y="17449"/>
                </a:lnTo>
                <a:lnTo>
                  <a:pt x="42240" y="18135"/>
                </a:lnTo>
                <a:lnTo>
                  <a:pt x="43154" y="16954"/>
                </a:lnTo>
                <a:lnTo>
                  <a:pt x="44018" y="15519"/>
                </a:lnTo>
                <a:close/>
              </a:path>
              <a:path extrusionOk="0" h="47625" w="167005">
                <a:moveTo>
                  <a:pt x="46304" y="12407"/>
                </a:moveTo>
                <a:lnTo>
                  <a:pt x="45631" y="11506"/>
                </a:lnTo>
                <a:lnTo>
                  <a:pt x="45758" y="11988"/>
                </a:lnTo>
                <a:lnTo>
                  <a:pt x="46075" y="12611"/>
                </a:lnTo>
                <a:lnTo>
                  <a:pt x="46202" y="12458"/>
                </a:lnTo>
                <a:close/>
              </a:path>
              <a:path extrusionOk="0" h="47625" w="167005">
                <a:moveTo>
                  <a:pt x="46774" y="13766"/>
                </a:moveTo>
                <a:lnTo>
                  <a:pt x="46545" y="13474"/>
                </a:lnTo>
                <a:lnTo>
                  <a:pt x="46253" y="13030"/>
                </a:lnTo>
                <a:lnTo>
                  <a:pt x="46075" y="12611"/>
                </a:lnTo>
                <a:lnTo>
                  <a:pt x="45237" y="13347"/>
                </a:lnTo>
                <a:lnTo>
                  <a:pt x="44640" y="14490"/>
                </a:lnTo>
                <a:lnTo>
                  <a:pt x="44018" y="15519"/>
                </a:lnTo>
                <a:lnTo>
                  <a:pt x="45059" y="15074"/>
                </a:lnTo>
                <a:lnTo>
                  <a:pt x="45999" y="14490"/>
                </a:lnTo>
                <a:lnTo>
                  <a:pt x="46774" y="13766"/>
                </a:lnTo>
                <a:close/>
              </a:path>
              <a:path extrusionOk="0" h="47625" w="167005">
                <a:moveTo>
                  <a:pt x="47269" y="14211"/>
                </a:moveTo>
                <a:lnTo>
                  <a:pt x="47142" y="13474"/>
                </a:lnTo>
                <a:lnTo>
                  <a:pt x="46774" y="13766"/>
                </a:lnTo>
                <a:lnTo>
                  <a:pt x="47066" y="14109"/>
                </a:lnTo>
                <a:lnTo>
                  <a:pt x="47269" y="14211"/>
                </a:lnTo>
                <a:close/>
              </a:path>
              <a:path extrusionOk="0" h="47625" w="167005">
                <a:moveTo>
                  <a:pt x="48348" y="30746"/>
                </a:moveTo>
                <a:lnTo>
                  <a:pt x="47244" y="28003"/>
                </a:lnTo>
                <a:lnTo>
                  <a:pt x="47536" y="26225"/>
                </a:lnTo>
                <a:lnTo>
                  <a:pt x="41275" y="29019"/>
                </a:lnTo>
                <a:lnTo>
                  <a:pt x="44983" y="32473"/>
                </a:lnTo>
                <a:lnTo>
                  <a:pt x="44564" y="30226"/>
                </a:lnTo>
                <a:lnTo>
                  <a:pt x="48348" y="30746"/>
                </a:lnTo>
                <a:close/>
              </a:path>
              <a:path extrusionOk="0" h="47625" w="167005">
                <a:moveTo>
                  <a:pt x="53136" y="1384"/>
                </a:moveTo>
                <a:lnTo>
                  <a:pt x="49784" y="7213"/>
                </a:lnTo>
                <a:lnTo>
                  <a:pt x="51295" y="5207"/>
                </a:lnTo>
                <a:lnTo>
                  <a:pt x="53136" y="1384"/>
                </a:lnTo>
                <a:close/>
              </a:path>
              <a:path extrusionOk="0" h="47625" w="167005">
                <a:moveTo>
                  <a:pt x="56400" y="13055"/>
                </a:moveTo>
                <a:lnTo>
                  <a:pt x="56324" y="12928"/>
                </a:lnTo>
                <a:lnTo>
                  <a:pt x="54686" y="12979"/>
                </a:lnTo>
                <a:lnTo>
                  <a:pt x="53530" y="13004"/>
                </a:lnTo>
                <a:lnTo>
                  <a:pt x="53035" y="13004"/>
                </a:lnTo>
                <a:lnTo>
                  <a:pt x="53454" y="13030"/>
                </a:lnTo>
                <a:lnTo>
                  <a:pt x="54470" y="13030"/>
                </a:lnTo>
                <a:lnTo>
                  <a:pt x="56400" y="13055"/>
                </a:lnTo>
                <a:close/>
              </a:path>
              <a:path extrusionOk="0" h="47625" w="167005">
                <a:moveTo>
                  <a:pt x="57835" y="12852"/>
                </a:moveTo>
                <a:lnTo>
                  <a:pt x="57442" y="11925"/>
                </a:lnTo>
                <a:lnTo>
                  <a:pt x="56642" y="9550"/>
                </a:lnTo>
                <a:lnTo>
                  <a:pt x="54394" y="8712"/>
                </a:lnTo>
                <a:lnTo>
                  <a:pt x="56324" y="12928"/>
                </a:lnTo>
                <a:lnTo>
                  <a:pt x="57835" y="12852"/>
                </a:lnTo>
                <a:close/>
              </a:path>
              <a:path extrusionOk="0" h="47625" w="167005">
                <a:moveTo>
                  <a:pt x="58229" y="12827"/>
                </a:moveTo>
                <a:lnTo>
                  <a:pt x="58102" y="12827"/>
                </a:lnTo>
                <a:lnTo>
                  <a:pt x="57835" y="12852"/>
                </a:lnTo>
                <a:lnTo>
                  <a:pt x="58013" y="13271"/>
                </a:lnTo>
                <a:lnTo>
                  <a:pt x="58127" y="13398"/>
                </a:lnTo>
                <a:lnTo>
                  <a:pt x="58229" y="12827"/>
                </a:lnTo>
                <a:close/>
              </a:path>
              <a:path extrusionOk="0" h="47625" w="167005">
                <a:moveTo>
                  <a:pt x="60629" y="18110"/>
                </a:moveTo>
                <a:lnTo>
                  <a:pt x="59093" y="17868"/>
                </a:lnTo>
                <a:lnTo>
                  <a:pt x="58750" y="19685"/>
                </a:lnTo>
                <a:lnTo>
                  <a:pt x="60629" y="18110"/>
                </a:lnTo>
                <a:close/>
              </a:path>
              <a:path extrusionOk="0" h="47625" w="167005">
                <a:moveTo>
                  <a:pt x="62382" y="24663"/>
                </a:moveTo>
                <a:lnTo>
                  <a:pt x="61722" y="22694"/>
                </a:lnTo>
                <a:lnTo>
                  <a:pt x="61226" y="23368"/>
                </a:lnTo>
                <a:lnTo>
                  <a:pt x="62382" y="24663"/>
                </a:lnTo>
                <a:close/>
              </a:path>
              <a:path extrusionOk="0" h="47625" w="167005">
                <a:moveTo>
                  <a:pt x="64770" y="18681"/>
                </a:moveTo>
                <a:lnTo>
                  <a:pt x="64592" y="17564"/>
                </a:lnTo>
                <a:lnTo>
                  <a:pt x="63703" y="15938"/>
                </a:lnTo>
                <a:lnTo>
                  <a:pt x="64719" y="14630"/>
                </a:lnTo>
                <a:lnTo>
                  <a:pt x="60629" y="18110"/>
                </a:lnTo>
                <a:lnTo>
                  <a:pt x="64770" y="18681"/>
                </a:lnTo>
                <a:close/>
              </a:path>
              <a:path extrusionOk="0" h="47625" w="167005">
                <a:moveTo>
                  <a:pt x="66484" y="6223"/>
                </a:moveTo>
                <a:lnTo>
                  <a:pt x="66103" y="3924"/>
                </a:lnTo>
                <a:lnTo>
                  <a:pt x="66027" y="5511"/>
                </a:lnTo>
                <a:lnTo>
                  <a:pt x="66484" y="6223"/>
                </a:lnTo>
                <a:close/>
              </a:path>
              <a:path extrusionOk="0" h="47625" w="167005">
                <a:moveTo>
                  <a:pt x="68453" y="11620"/>
                </a:moveTo>
                <a:lnTo>
                  <a:pt x="68084" y="9918"/>
                </a:lnTo>
                <a:lnTo>
                  <a:pt x="64465" y="12954"/>
                </a:lnTo>
                <a:lnTo>
                  <a:pt x="67932" y="12928"/>
                </a:lnTo>
                <a:lnTo>
                  <a:pt x="68453" y="11620"/>
                </a:lnTo>
                <a:close/>
              </a:path>
              <a:path extrusionOk="0" h="47625" w="167005">
                <a:moveTo>
                  <a:pt x="69938" y="35356"/>
                </a:moveTo>
                <a:lnTo>
                  <a:pt x="69672" y="34988"/>
                </a:lnTo>
                <a:lnTo>
                  <a:pt x="69646" y="34683"/>
                </a:lnTo>
                <a:lnTo>
                  <a:pt x="69596" y="34340"/>
                </a:lnTo>
                <a:lnTo>
                  <a:pt x="69151" y="34937"/>
                </a:lnTo>
                <a:lnTo>
                  <a:pt x="68999" y="35331"/>
                </a:lnTo>
                <a:lnTo>
                  <a:pt x="69938" y="35356"/>
                </a:lnTo>
                <a:close/>
              </a:path>
              <a:path extrusionOk="0" h="47625" w="167005">
                <a:moveTo>
                  <a:pt x="70510" y="7874"/>
                </a:moveTo>
                <a:lnTo>
                  <a:pt x="69075" y="6959"/>
                </a:lnTo>
                <a:lnTo>
                  <a:pt x="66497" y="6235"/>
                </a:lnTo>
                <a:lnTo>
                  <a:pt x="67640" y="7950"/>
                </a:lnTo>
                <a:lnTo>
                  <a:pt x="68084" y="9918"/>
                </a:lnTo>
                <a:lnTo>
                  <a:pt x="70510" y="7874"/>
                </a:lnTo>
                <a:close/>
              </a:path>
              <a:path extrusionOk="0" h="47625" w="167005">
                <a:moveTo>
                  <a:pt x="73190" y="30810"/>
                </a:moveTo>
                <a:lnTo>
                  <a:pt x="72618" y="30518"/>
                </a:lnTo>
                <a:lnTo>
                  <a:pt x="70866" y="29654"/>
                </a:lnTo>
                <a:lnTo>
                  <a:pt x="69545" y="28994"/>
                </a:lnTo>
                <a:lnTo>
                  <a:pt x="69024" y="29654"/>
                </a:lnTo>
                <a:lnTo>
                  <a:pt x="65786" y="28448"/>
                </a:lnTo>
                <a:lnTo>
                  <a:pt x="62382" y="24663"/>
                </a:lnTo>
                <a:lnTo>
                  <a:pt x="63030" y="26568"/>
                </a:lnTo>
                <a:lnTo>
                  <a:pt x="64096" y="29311"/>
                </a:lnTo>
                <a:lnTo>
                  <a:pt x="66522" y="33007"/>
                </a:lnTo>
                <a:lnTo>
                  <a:pt x="67017" y="32346"/>
                </a:lnTo>
                <a:lnTo>
                  <a:pt x="67322" y="30518"/>
                </a:lnTo>
                <a:lnTo>
                  <a:pt x="69202" y="30810"/>
                </a:lnTo>
                <a:lnTo>
                  <a:pt x="70929" y="31953"/>
                </a:lnTo>
                <a:lnTo>
                  <a:pt x="69392" y="32893"/>
                </a:lnTo>
                <a:lnTo>
                  <a:pt x="69596" y="34340"/>
                </a:lnTo>
                <a:lnTo>
                  <a:pt x="70586" y="33083"/>
                </a:lnTo>
                <a:lnTo>
                  <a:pt x="73190" y="30810"/>
                </a:lnTo>
                <a:close/>
              </a:path>
              <a:path extrusionOk="0" h="47625" w="167005">
                <a:moveTo>
                  <a:pt x="74599" y="22301"/>
                </a:moveTo>
                <a:lnTo>
                  <a:pt x="71843" y="20434"/>
                </a:lnTo>
                <a:lnTo>
                  <a:pt x="72859" y="19100"/>
                </a:lnTo>
                <a:lnTo>
                  <a:pt x="68427" y="22161"/>
                </a:lnTo>
                <a:lnTo>
                  <a:pt x="73279" y="25463"/>
                </a:lnTo>
                <a:lnTo>
                  <a:pt x="74599" y="22301"/>
                </a:lnTo>
                <a:close/>
              </a:path>
              <a:path extrusionOk="0" h="47625" w="167005">
                <a:moveTo>
                  <a:pt x="87096" y="10312"/>
                </a:moveTo>
                <a:lnTo>
                  <a:pt x="86728" y="9626"/>
                </a:lnTo>
                <a:lnTo>
                  <a:pt x="86233" y="9423"/>
                </a:lnTo>
                <a:lnTo>
                  <a:pt x="85344" y="11480"/>
                </a:lnTo>
                <a:lnTo>
                  <a:pt x="87096" y="10312"/>
                </a:lnTo>
                <a:close/>
              </a:path>
              <a:path extrusionOk="0" h="47625" w="167005">
                <a:moveTo>
                  <a:pt x="90843" y="7848"/>
                </a:moveTo>
                <a:lnTo>
                  <a:pt x="87096" y="10312"/>
                </a:lnTo>
                <a:lnTo>
                  <a:pt x="87693" y="11455"/>
                </a:lnTo>
                <a:lnTo>
                  <a:pt x="87896" y="13843"/>
                </a:lnTo>
                <a:lnTo>
                  <a:pt x="88836" y="9398"/>
                </a:lnTo>
                <a:lnTo>
                  <a:pt x="88658" y="11595"/>
                </a:lnTo>
                <a:lnTo>
                  <a:pt x="89281" y="9474"/>
                </a:lnTo>
                <a:lnTo>
                  <a:pt x="90843" y="7848"/>
                </a:lnTo>
                <a:close/>
              </a:path>
              <a:path extrusionOk="0" h="47625" w="167005">
                <a:moveTo>
                  <a:pt x="91287" y="13690"/>
                </a:moveTo>
                <a:lnTo>
                  <a:pt x="84099" y="19786"/>
                </a:lnTo>
                <a:lnTo>
                  <a:pt x="85318" y="19659"/>
                </a:lnTo>
                <a:lnTo>
                  <a:pt x="91287" y="13690"/>
                </a:lnTo>
                <a:close/>
              </a:path>
              <a:path extrusionOk="0" h="47625" w="167005">
                <a:moveTo>
                  <a:pt x="91732" y="3238"/>
                </a:moveTo>
                <a:lnTo>
                  <a:pt x="90881" y="1587"/>
                </a:lnTo>
                <a:lnTo>
                  <a:pt x="87668" y="1384"/>
                </a:lnTo>
                <a:lnTo>
                  <a:pt x="88760" y="101"/>
                </a:lnTo>
                <a:lnTo>
                  <a:pt x="85191" y="1701"/>
                </a:lnTo>
                <a:lnTo>
                  <a:pt x="86080" y="3314"/>
                </a:lnTo>
                <a:lnTo>
                  <a:pt x="88341" y="5969"/>
                </a:lnTo>
                <a:lnTo>
                  <a:pt x="91732" y="3238"/>
                </a:lnTo>
                <a:close/>
              </a:path>
              <a:path extrusionOk="0" h="47625" w="167005">
                <a:moveTo>
                  <a:pt x="99060" y="6438"/>
                </a:moveTo>
                <a:lnTo>
                  <a:pt x="98628" y="5194"/>
                </a:lnTo>
                <a:lnTo>
                  <a:pt x="95250" y="6248"/>
                </a:lnTo>
                <a:lnTo>
                  <a:pt x="99060" y="6438"/>
                </a:lnTo>
                <a:close/>
              </a:path>
              <a:path extrusionOk="0" h="47625" w="167005">
                <a:moveTo>
                  <a:pt x="101066" y="12534"/>
                </a:moveTo>
                <a:lnTo>
                  <a:pt x="99822" y="7429"/>
                </a:lnTo>
                <a:lnTo>
                  <a:pt x="93116" y="8839"/>
                </a:lnTo>
                <a:lnTo>
                  <a:pt x="95173" y="10312"/>
                </a:lnTo>
                <a:lnTo>
                  <a:pt x="97790" y="11176"/>
                </a:lnTo>
                <a:lnTo>
                  <a:pt x="94424" y="13893"/>
                </a:lnTo>
                <a:lnTo>
                  <a:pt x="101066" y="12534"/>
                </a:lnTo>
                <a:close/>
              </a:path>
              <a:path extrusionOk="0" h="47625" w="167005">
                <a:moveTo>
                  <a:pt x="101307" y="4368"/>
                </a:moveTo>
                <a:lnTo>
                  <a:pt x="100965" y="4051"/>
                </a:lnTo>
                <a:lnTo>
                  <a:pt x="100761" y="3759"/>
                </a:lnTo>
                <a:lnTo>
                  <a:pt x="100126" y="3733"/>
                </a:lnTo>
                <a:lnTo>
                  <a:pt x="99377" y="3759"/>
                </a:lnTo>
                <a:lnTo>
                  <a:pt x="98069" y="3632"/>
                </a:lnTo>
                <a:lnTo>
                  <a:pt x="98628" y="5194"/>
                </a:lnTo>
                <a:lnTo>
                  <a:pt x="101307" y="4368"/>
                </a:lnTo>
                <a:close/>
              </a:path>
              <a:path extrusionOk="0" h="47625" w="167005">
                <a:moveTo>
                  <a:pt x="103365" y="3314"/>
                </a:moveTo>
                <a:lnTo>
                  <a:pt x="98780" y="1358"/>
                </a:lnTo>
                <a:lnTo>
                  <a:pt x="100685" y="3657"/>
                </a:lnTo>
                <a:lnTo>
                  <a:pt x="103365" y="3314"/>
                </a:lnTo>
                <a:close/>
              </a:path>
              <a:path extrusionOk="0" h="47625" w="167005">
                <a:moveTo>
                  <a:pt x="115125" y="27089"/>
                </a:moveTo>
                <a:lnTo>
                  <a:pt x="111137" y="24079"/>
                </a:lnTo>
                <a:lnTo>
                  <a:pt x="111366" y="26377"/>
                </a:lnTo>
                <a:lnTo>
                  <a:pt x="114058" y="28371"/>
                </a:lnTo>
                <a:lnTo>
                  <a:pt x="115125" y="27089"/>
                </a:lnTo>
                <a:close/>
              </a:path>
              <a:path extrusionOk="0" h="47625" w="167005">
                <a:moveTo>
                  <a:pt x="120942" y="17526"/>
                </a:moveTo>
                <a:lnTo>
                  <a:pt x="116268" y="20650"/>
                </a:lnTo>
                <a:lnTo>
                  <a:pt x="112331" y="18732"/>
                </a:lnTo>
                <a:lnTo>
                  <a:pt x="114998" y="25984"/>
                </a:lnTo>
                <a:lnTo>
                  <a:pt x="118757" y="20650"/>
                </a:lnTo>
                <a:lnTo>
                  <a:pt x="120942" y="17526"/>
                </a:lnTo>
                <a:close/>
              </a:path>
              <a:path extrusionOk="0" h="47625" w="167005">
                <a:moveTo>
                  <a:pt x="121653" y="17056"/>
                </a:moveTo>
                <a:lnTo>
                  <a:pt x="121386" y="16903"/>
                </a:lnTo>
                <a:lnTo>
                  <a:pt x="120942" y="17526"/>
                </a:lnTo>
                <a:lnTo>
                  <a:pt x="121653" y="17056"/>
                </a:lnTo>
                <a:close/>
              </a:path>
              <a:path extrusionOk="0" h="47625" w="167005">
                <a:moveTo>
                  <a:pt x="128689" y="15354"/>
                </a:moveTo>
                <a:lnTo>
                  <a:pt x="123126" y="16065"/>
                </a:lnTo>
                <a:lnTo>
                  <a:pt x="121653" y="17056"/>
                </a:lnTo>
                <a:lnTo>
                  <a:pt x="125971" y="19570"/>
                </a:lnTo>
                <a:lnTo>
                  <a:pt x="126758" y="21247"/>
                </a:lnTo>
                <a:lnTo>
                  <a:pt x="128689" y="15354"/>
                </a:lnTo>
                <a:close/>
              </a:path>
              <a:path extrusionOk="0" h="47625" w="167005">
                <a:moveTo>
                  <a:pt x="138099" y="16560"/>
                </a:moveTo>
                <a:lnTo>
                  <a:pt x="134112" y="20828"/>
                </a:lnTo>
                <a:lnTo>
                  <a:pt x="137629" y="18313"/>
                </a:lnTo>
                <a:lnTo>
                  <a:pt x="138099" y="16560"/>
                </a:lnTo>
                <a:close/>
              </a:path>
              <a:path extrusionOk="0" h="47625" w="167005">
                <a:moveTo>
                  <a:pt x="166865" y="9182"/>
                </a:moveTo>
                <a:lnTo>
                  <a:pt x="166446" y="4889"/>
                </a:lnTo>
                <a:lnTo>
                  <a:pt x="166763" y="4127"/>
                </a:lnTo>
                <a:lnTo>
                  <a:pt x="163893" y="5041"/>
                </a:lnTo>
                <a:lnTo>
                  <a:pt x="165214" y="9918"/>
                </a:lnTo>
                <a:lnTo>
                  <a:pt x="165188" y="8788"/>
                </a:lnTo>
                <a:lnTo>
                  <a:pt x="166865" y="91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0" name="Google Shape;2960;p240"/>
          <p:cNvSpPr/>
          <p:nvPr/>
        </p:nvSpPr>
        <p:spPr>
          <a:xfrm>
            <a:off x="367297" y="2292334"/>
            <a:ext cx="10158" cy="4232"/>
          </a:xfrm>
          <a:custGeom>
            <a:rect b="b" l="l" r="r" t="t"/>
            <a:pathLst>
              <a:path extrusionOk="0" h="6350" w="15240">
                <a:moveTo>
                  <a:pt x="1651" y="4330"/>
                </a:moveTo>
                <a:lnTo>
                  <a:pt x="0" y="5816"/>
                </a:lnTo>
                <a:lnTo>
                  <a:pt x="812" y="5295"/>
                </a:lnTo>
                <a:lnTo>
                  <a:pt x="1308" y="4826"/>
                </a:lnTo>
                <a:lnTo>
                  <a:pt x="1651" y="4330"/>
                </a:lnTo>
                <a:close/>
              </a:path>
              <a:path extrusionOk="0" h="6350" w="15240">
                <a:moveTo>
                  <a:pt x="15176" y="2019"/>
                </a:moveTo>
                <a:lnTo>
                  <a:pt x="15151" y="0"/>
                </a:lnTo>
                <a:lnTo>
                  <a:pt x="14732" y="1206"/>
                </a:lnTo>
                <a:lnTo>
                  <a:pt x="14630" y="2044"/>
                </a:lnTo>
                <a:lnTo>
                  <a:pt x="15176" y="20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1" name="Google Shape;2961;p240"/>
          <p:cNvSpPr/>
          <p:nvPr/>
        </p:nvSpPr>
        <p:spPr>
          <a:xfrm>
            <a:off x="535141" y="2228043"/>
            <a:ext cx="4655" cy="6348"/>
          </a:xfrm>
          <a:custGeom>
            <a:rect b="b" l="l" r="r" t="t"/>
            <a:pathLst>
              <a:path extrusionOk="0" h="9525" w="6984">
                <a:moveTo>
                  <a:pt x="6936" y="9004"/>
                </a:moveTo>
                <a:lnTo>
                  <a:pt x="5580" y="8193"/>
                </a:lnTo>
                <a:lnTo>
                  <a:pt x="4015" y="7853"/>
                </a:lnTo>
                <a:lnTo>
                  <a:pt x="2138" y="8847"/>
                </a:lnTo>
                <a:lnTo>
                  <a:pt x="808" y="4528"/>
                </a:lnTo>
                <a:lnTo>
                  <a:pt x="0" y="0"/>
                </a:lnTo>
                <a:lnTo>
                  <a:pt x="3755" y="5523"/>
                </a:lnTo>
                <a:lnTo>
                  <a:pt x="6936" y="90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2" name="Google Shape;2962;p240"/>
          <p:cNvSpPr/>
          <p:nvPr/>
        </p:nvSpPr>
        <p:spPr>
          <a:xfrm>
            <a:off x="446429" y="2262538"/>
            <a:ext cx="3386" cy="14813"/>
          </a:xfrm>
          <a:custGeom>
            <a:rect b="b" l="l" r="r" t="t"/>
            <a:pathLst>
              <a:path extrusionOk="0" h="22225" w="5079">
                <a:moveTo>
                  <a:pt x="4038" y="21831"/>
                </a:moveTo>
                <a:lnTo>
                  <a:pt x="0" y="19608"/>
                </a:lnTo>
                <a:lnTo>
                  <a:pt x="965" y="20447"/>
                </a:lnTo>
                <a:lnTo>
                  <a:pt x="2273" y="21209"/>
                </a:lnTo>
                <a:lnTo>
                  <a:pt x="4038" y="21831"/>
                </a:lnTo>
                <a:close/>
              </a:path>
              <a:path extrusionOk="0" h="22225" w="5079">
                <a:moveTo>
                  <a:pt x="5054" y="0"/>
                </a:moveTo>
                <a:lnTo>
                  <a:pt x="4406" y="1016"/>
                </a:lnTo>
                <a:lnTo>
                  <a:pt x="3670" y="2146"/>
                </a:lnTo>
                <a:lnTo>
                  <a:pt x="2895" y="3327"/>
                </a:lnTo>
                <a:lnTo>
                  <a:pt x="3937" y="4533"/>
                </a:lnTo>
                <a:lnTo>
                  <a:pt x="4330" y="2908"/>
                </a:lnTo>
                <a:lnTo>
                  <a:pt x="4724" y="1384"/>
                </a:lnTo>
                <a:lnTo>
                  <a:pt x="505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3" name="Google Shape;2963;p240"/>
          <p:cNvSpPr/>
          <p:nvPr/>
        </p:nvSpPr>
        <p:spPr>
          <a:xfrm>
            <a:off x="318882" y="2307720"/>
            <a:ext cx="2540" cy="3386"/>
          </a:xfrm>
          <a:custGeom>
            <a:rect b="b" l="l" r="r" t="t"/>
            <a:pathLst>
              <a:path extrusionOk="0" h="5079" w="3809">
                <a:moveTo>
                  <a:pt x="0" y="4868"/>
                </a:moveTo>
                <a:lnTo>
                  <a:pt x="1355" y="0"/>
                </a:lnTo>
                <a:lnTo>
                  <a:pt x="1486" y="2251"/>
                </a:lnTo>
                <a:lnTo>
                  <a:pt x="3416" y="4214"/>
                </a:lnTo>
                <a:lnTo>
                  <a:pt x="0" y="48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4" name="Google Shape;2964;p240"/>
          <p:cNvSpPr/>
          <p:nvPr/>
        </p:nvSpPr>
        <p:spPr>
          <a:xfrm>
            <a:off x="614498" y="2223645"/>
            <a:ext cx="4232" cy="3810"/>
          </a:xfrm>
          <a:custGeom>
            <a:rect b="b" l="l" r="r" t="t"/>
            <a:pathLst>
              <a:path extrusionOk="0" h="5714" w="6350">
                <a:moveTo>
                  <a:pt x="6049" y="5601"/>
                </a:moveTo>
                <a:lnTo>
                  <a:pt x="3207" y="2120"/>
                </a:lnTo>
                <a:lnTo>
                  <a:pt x="0" y="26"/>
                </a:lnTo>
                <a:lnTo>
                  <a:pt x="1668" y="0"/>
                </a:lnTo>
                <a:lnTo>
                  <a:pt x="3650" y="445"/>
                </a:lnTo>
                <a:lnTo>
                  <a:pt x="6258" y="1806"/>
                </a:lnTo>
                <a:lnTo>
                  <a:pt x="6049" y="56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5" name="Google Shape;2965;p240"/>
          <p:cNvSpPr/>
          <p:nvPr/>
        </p:nvSpPr>
        <p:spPr>
          <a:xfrm>
            <a:off x="365183" y="2263581"/>
            <a:ext cx="1270" cy="2116"/>
          </a:xfrm>
          <a:custGeom>
            <a:rect b="b" l="l" r="r" t="t"/>
            <a:pathLst>
              <a:path extrusionOk="0" h="3175" w="1904">
                <a:moveTo>
                  <a:pt x="234" y="2984"/>
                </a:moveTo>
                <a:lnTo>
                  <a:pt x="0" y="2015"/>
                </a:lnTo>
                <a:lnTo>
                  <a:pt x="338" y="1020"/>
                </a:lnTo>
                <a:lnTo>
                  <a:pt x="1303" y="0"/>
                </a:lnTo>
                <a:lnTo>
                  <a:pt x="1773" y="1047"/>
                </a:lnTo>
                <a:lnTo>
                  <a:pt x="1251" y="2015"/>
                </a:lnTo>
                <a:lnTo>
                  <a:pt x="234" y="298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6" name="Google Shape;2966;p240"/>
          <p:cNvSpPr/>
          <p:nvPr/>
        </p:nvSpPr>
        <p:spPr>
          <a:xfrm>
            <a:off x="609962" y="2222075"/>
            <a:ext cx="4655" cy="2963"/>
          </a:xfrm>
          <a:custGeom>
            <a:rect b="b" l="l" r="r" t="t"/>
            <a:pathLst>
              <a:path extrusionOk="0" h="4445" w="6984">
                <a:moveTo>
                  <a:pt x="1382" y="4240"/>
                </a:moveTo>
                <a:lnTo>
                  <a:pt x="912" y="3952"/>
                </a:lnTo>
                <a:lnTo>
                  <a:pt x="469" y="3769"/>
                </a:lnTo>
                <a:lnTo>
                  <a:pt x="0" y="3402"/>
                </a:lnTo>
                <a:lnTo>
                  <a:pt x="1851" y="0"/>
                </a:lnTo>
                <a:lnTo>
                  <a:pt x="4433" y="811"/>
                </a:lnTo>
                <a:lnTo>
                  <a:pt x="6805" y="2382"/>
                </a:lnTo>
                <a:lnTo>
                  <a:pt x="4641" y="2408"/>
                </a:lnTo>
                <a:lnTo>
                  <a:pt x="2998" y="3245"/>
                </a:lnTo>
                <a:lnTo>
                  <a:pt x="1382" y="42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7" name="Google Shape;2967;p240"/>
          <p:cNvSpPr/>
          <p:nvPr/>
        </p:nvSpPr>
        <p:spPr>
          <a:xfrm>
            <a:off x="137715" y="2332357"/>
            <a:ext cx="847" cy="423"/>
          </a:xfrm>
          <a:custGeom>
            <a:rect b="b" l="l" r="r" t="t"/>
            <a:pathLst>
              <a:path extrusionOk="0" h="635" w="1270">
                <a:moveTo>
                  <a:pt x="286" y="628"/>
                </a:moveTo>
                <a:lnTo>
                  <a:pt x="0" y="602"/>
                </a:lnTo>
                <a:lnTo>
                  <a:pt x="0" y="0"/>
                </a:lnTo>
                <a:lnTo>
                  <a:pt x="208" y="235"/>
                </a:lnTo>
                <a:lnTo>
                  <a:pt x="443" y="287"/>
                </a:lnTo>
                <a:lnTo>
                  <a:pt x="677" y="471"/>
                </a:lnTo>
                <a:lnTo>
                  <a:pt x="286" y="6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8" name="Google Shape;2968;p240"/>
          <p:cNvSpPr/>
          <p:nvPr/>
        </p:nvSpPr>
        <p:spPr>
          <a:xfrm>
            <a:off x="83924" y="2304773"/>
            <a:ext cx="2540" cy="847"/>
          </a:xfrm>
          <a:custGeom>
            <a:rect b="b" l="l" r="r" t="t"/>
            <a:pathLst>
              <a:path extrusionOk="0" h="1270" w="3810">
                <a:moveTo>
                  <a:pt x="0" y="654"/>
                </a:moveTo>
                <a:lnTo>
                  <a:pt x="1642" y="52"/>
                </a:lnTo>
                <a:lnTo>
                  <a:pt x="2607" y="0"/>
                </a:lnTo>
                <a:lnTo>
                  <a:pt x="3181" y="314"/>
                </a:lnTo>
                <a:lnTo>
                  <a:pt x="2007" y="366"/>
                </a:lnTo>
                <a:lnTo>
                  <a:pt x="756" y="392"/>
                </a:lnTo>
                <a:lnTo>
                  <a:pt x="0" y="6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69" name="Google Shape;2969;p240"/>
          <p:cNvSpPr/>
          <p:nvPr/>
        </p:nvSpPr>
        <p:spPr>
          <a:xfrm>
            <a:off x="652837" y="2217075"/>
            <a:ext cx="7618" cy="12696"/>
          </a:xfrm>
          <a:custGeom>
            <a:rect b="b" l="l" r="r" t="t"/>
            <a:pathLst>
              <a:path extrusionOk="0" h="19050" w="11430">
                <a:moveTo>
                  <a:pt x="1739" y="0"/>
                </a:moveTo>
                <a:lnTo>
                  <a:pt x="203" y="25"/>
                </a:lnTo>
                <a:lnTo>
                  <a:pt x="0" y="546"/>
                </a:lnTo>
                <a:lnTo>
                  <a:pt x="1739" y="0"/>
                </a:lnTo>
                <a:close/>
              </a:path>
              <a:path extrusionOk="0" h="19050" w="11430">
                <a:moveTo>
                  <a:pt x="10820" y="17195"/>
                </a:moveTo>
                <a:lnTo>
                  <a:pt x="10579" y="17894"/>
                </a:lnTo>
                <a:lnTo>
                  <a:pt x="10655" y="18999"/>
                </a:lnTo>
                <a:lnTo>
                  <a:pt x="10655" y="17894"/>
                </a:lnTo>
                <a:lnTo>
                  <a:pt x="10820" y="171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0" name="Google Shape;2970;p240"/>
          <p:cNvSpPr/>
          <p:nvPr/>
        </p:nvSpPr>
        <p:spPr>
          <a:xfrm>
            <a:off x="600786" y="2244285"/>
            <a:ext cx="847" cy="847"/>
          </a:xfrm>
          <a:custGeom>
            <a:rect b="b" l="l" r="r" t="t"/>
            <a:pathLst>
              <a:path extrusionOk="0" h="1270" w="1269">
                <a:moveTo>
                  <a:pt x="651" y="785"/>
                </a:moveTo>
                <a:lnTo>
                  <a:pt x="0" y="0"/>
                </a:lnTo>
                <a:lnTo>
                  <a:pt x="156" y="0"/>
                </a:lnTo>
                <a:lnTo>
                  <a:pt x="521" y="628"/>
                </a:lnTo>
                <a:lnTo>
                  <a:pt x="651" y="7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1" name="Google Shape;2971;p240"/>
          <p:cNvSpPr/>
          <p:nvPr/>
        </p:nvSpPr>
        <p:spPr>
          <a:xfrm>
            <a:off x="651913" y="2216500"/>
            <a:ext cx="3810" cy="2116"/>
          </a:xfrm>
          <a:custGeom>
            <a:rect b="b" l="l" r="r" t="t"/>
            <a:pathLst>
              <a:path extrusionOk="0" h="3175" w="5715">
                <a:moveTo>
                  <a:pt x="1879" y="2032"/>
                </a:moveTo>
                <a:lnTo>
                  <a:pt x="1485" y="1803"/>
                </a:lnTo>
                <a:lnTo>
                  <a:pt x="1295" y="1562"/>
                </a:lnTo>
                <a:lnTo>
                  <a:pt x="1384" y="1409"/>
                </a:lnTo>
                <a:lnTo>
                  <a:pt x="889" y="1562"/>
                </a:lnTo>
                <a:lnTo>
                  <a:pt x="152" y="1752"/>
                </a:lnTo>
                <a:lnTo>
                  <a:pt x="0" y="1790"/>
                </a:lnTo>
                <a:lnTo>
                  <a:pt x="939" y="1854"/>
                </a:lnTo>
                <a:lnTo>
                  <a:pt x="1879" y="2032"/>
                </a:lnTo>
                <a:close/>
              </a:path>
              <a:path extrusionOk="0" h="3175" w="5715">
                <a:moveTo>
                  <a:pt x="4330" y="3035"/>
                </a:moveTo>
                <a:lnTo>
                  <a:pt x="3594" y="2590"/>
                </a:lnTo>
                <a:lnTo>
                  <a:pt x="2755" y="2247"/>
                </a:lnTo>
                <a:lnTo>
                  <a:pt x="1879" y="2032"/>
                </a:lnTo>
                <a:lnTo>
                  <a:pt x="2286" y="2324"/>
                </a:lnTo>
                <a:lnTo>
                  <a:pt x="3048" y="2667"/>
                </a:lnTo>
                <a:lnTo>
                  <a:pt x="4330" y="3035"/>
                </a:lnTo>
                <a:close/>
              </a:path>
              <a:path extrusionOk="0" h="3175" w="5715">
                <a:moveTo>
                  <a:pt x="5422" y="444"/>
                </a:moveTo>
                <a:lnTo>
                  <a:pt x="5130" y="0"/>
                </a:lnTo>
                <a:lnTo>
                  <a:pt x="3670" y="990"/>
                </a:lnTo>
                <a:lnTo>
                  <a:pt x="4330" y="1066"/>
                </a:lnTo>
                <a:lnTo>
                  <a:pt x="4826" y="1143"/>
                </a:lnTo>
                <a:lnTo>
                  <a:pt x="5295" y="1193"/>
                </a:lnTo>
                <a:lnTo>
                  <a:pt x="5422" y="4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2" name="Google Shape;2972;p240"/>
          <p:cNvSpPr/>
          <p:nvPr/>
        </p:nvSpPr>
        <p:spPr>
          <a:xfrm>
            <a:off x="233393" y="2312119"/>
            <a:ext cx="1693" cy="1693"/>
          </a:xfrm>
          <a:custGeom>
            <a:rect b="b" l="l" r="r" t="t"/>
            <a:pathLst>
              <a:path extrusionOk="0" h="2539" w="2539">
                <a:moveTo>
                  <a:pt x="0" y="2120"/>
                </a:moveTo>
                <a:lnTo>
                  <a:pt x="1486" y="0"/>
                </a:lnTo>
                <a:lnTo>
                  <a:pt x="1642" y="183"/>
                </a:lnTo>
                <a:lnTo>
                  <a:pt x="1773" y="235"/>
                </a:lnTo>
                <a:lnTo>
                  <a:pt x="1929" y="366"/>
                </a:lnTo>
                <a:lnTo>
                  <a:pt x="730" y="1701"/>
                </a:lnTo>
                <a:lnTo>
                  <a:pt x="0" y="21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3" name="Google Shape;2973;p240"/>
          <p:cNvSpPr/>
          <p:nvPr/>
        </p:nvSpPr>
        <p:spPr>
          <a:xfrm>
            <a:off x="68891" y="2214189"/>
            <a:ext cx="622138" cy="120618"/>
          </a:xfrm>
          <a:custGeom>
            <a:rect b="b" l="l" r="r" t="t"/>
            <a:pathLst>
              <a:path extrusionOk="0" h="180975" w="933450">
                <a:moveTo>
                  <a:pt x="2921" y="138772"/>
                </a:moveTo>
                <a:lnTo>
                  <a:pt x="2235" y="132092"/>
                </a:lnTo>
                <a:lnTo>
                  <a:pt x="0" y="138137"/>
                </a:lnTo>
                <a:lnTo>
                  <a:pt x="800" y="137858"/>
                </a:lnTo>
                <a:lnTo>
                  <a:pt x="2336" y="137248"/>
                </a:lnTo>
                <a:lnTo>
                  <a:pt x="2921" y="138772"/>
                </a:lnTo>
                <a:close/>
              </a:path>
              <a:path extrusionOk="0" h="180975" w="933450">
                <a:moveTo>
                  <a:pt x="9779" y="131000"/>
                </a:moveTo>
                <a:lnTo>
                  <a:pt x="6299" y="128828"/>
                </a:lnTo>
                <a:lnTo>
                  <a:pt x="8521" y="132334"/>
                </a:lnTo>
                <a:lnTo>
                  <a:pt x="9779" y="131000"/>
                </a:lnTo>
                <a:close/>
              </a:path>
              <a:path extrusionOk="0" h="180975" w="933450">
                <a:moveTo>
                  <a:pt x="34658" y="170726"/>
                </a:moveTo>
                <a:lnTo>
                  <a:pt x="31813" y="171843"/>
                </a:lnTo>
                <a:lnTo>
                  <a:pt x="32804" y="174383"/>
                </a:lnTo>
                <a:lnTo>
                  <a:pt x="34658" y="170726"/>
                </a:lnTo>
                <a:close/>
              </a:path>
              <a:path extrusionOk="0" h="180975" w="933450">
                <a:moveTo>
                  <a:pt x="35013" y="170573"/>
                </a:moveTo>
                <a:lnTo>
                  <a:pt x="34886" y="170484"/>
                </a:lnTo>
                <a:lnTo>
                  <a:pt x="34734" y="170573"/>
                </a:lnTo>
                <a:lnTo>
                  <a:pt x="34658" y="170726"/>
                </a:lnTo>
                <a:lnTo>
                  <a:pt x="35013" y="170573"/>
                </a:lnTo>
                <a:close/>
              </a:path>
              <a:path extrusionOk="0" h="180975" w="933450">
                <a:moveTo>
                  <a:pt x="100965" y="175653"/>
                </a:moveTo>
                <a:lnTo>
                  <a:pt x="94526" y="170573"/>
                </a:lnTo>
                <a:lnTo>
                  <a:pt x="96316" y="175653"/>
                </a:lnTo>
                <a:lnTo>
                  <a:pt x="100965" y="175653"/>
                </a:lnTo>
                <a:close/>
              </a:path>
              <a:path extrusionOk="0" h="180975" w="933450">
                <a:moveTo>
                  <a:pt x="116446" y="175653"/>
                </a:moveTo>
                <a:lnTo>
                  <a:pt x="114998" y="174383"/>
                </a:lnTo>
                <a:lnTo>
                  <a:pt x="114274" y="175056"/>
                </a:lnTo>
                <a:lnTo>
                  <a:pt x="116446" y="175653"/>
                </a:lnTo>
                <a:close/>
              </a:path>
              <a:path extrusionOk="0" h="180975" w="933450">
                <a:moveTo>
                  <a:pt x="226136" y="117233"/>
                </a:moveTo>
                <a:lnTo>
                  <a:pt x="225729" y="117233"/>
                </a:lnTo>
                <a:lnTo>
                  <a:pt x="225564" y="117843"/>
                </a:lnTo>
                <a:lnTo>
                  <a:pt x="226136" y="117233"/>
                </a:lnTo>
                <a:close/>
              </a:path>
              <a:path extrusionOk="0" h="180975" w="933450">
                <a:moveTo>
                  <a:pt x="234721" y="114020"/>
                </a:moveTo>
                <a:lnTo>
                  <a:pt x="230327" y="117233"/>
                </a:lnTo>
                <a:lnTo>
                  <a:pt x="233794" y="118262"/>
                </a:lnTo>
                <a:lnTo>
                  <a:pt x="233565" y="115963"/>
                </a:lnTo>
                <a:lnTo>
                  <a:pt x="234721" y="114020"/>
                </a:lnTo>
                <a:close/>
              </a:path>
              <a:path extrusionOk="0" h="180975" w="933450">
                <a:moveTo>
                  <a:pt x="240728" y="109613"/>
                </a:moveTo>
                <a:lnTo>
                  <a:pt x="238201" y="110883"/>
                </a:lnTo>
                <a:lnTo>
                  <a:pt x="234924" y="110883"/>
                </a:lnTo>
                <a:lnTo>
                  <a:pt x="235826" y="112153"/>
                </a:lnTo>
                <a:lnTo>
                  <a:pt x="234721" y="114020"/>
                </a:lnTo>
                <a:lnTo>
                  <a:pt x="240728" y="109613"/>
                </a:lnTo>
                <a:close/>
              </a:path>
              <a:path extrusionOk="0" h="180975" w="933450">
                <a:moveTo>
                  <a:pt x="250253" y="148983"/>
                </a:moveTo>
                <a:lnTo>
                  <a:pt x="249008" y="151422"/>
                </a:lnTo>
                <a:lnTo>
                  <a:pt x="249948" y="151790"/>
                </a:lnTo>
                <a:lnTo>
                  <a:pt x="250253" y="148983"/>
                </a:lnTo>
                <a:close/>
              </a:path>
              <a:path extrusionOk="0" h="180975" w="933450">
                <a:moveTo>
                  <a:pt x="253631" y="153212"/>
                </a:moveTo>
                <a:lnTo>
                  <a:pt x="249948" y="151790"/>
                </a:lnTo>
                <a:lnTo>
                  <a:pt x="249288" y="157873"/>
                </a:lnTo>
                <a:lnTo>
                  <a:pt x="251383" y="154063"/>
                </a:lnTo>
                <a:lnTo>
                  <a:pt x="253631" y="153212"/>
                </a:lnTo>
                <a:close/>
              </a:path>
              <a:path extrusionOk="0" h="180975" w="933450">
                <a:moveTo>
                  <a:pt x="255828" y="154063"/>
                </a:moveTo>
                <a:lnTo>
                  <a:pt x="255714" y="152793"/>
                </a:lnTo>
                <a:lnTo>
                  <a:pt x="254736" y="152793"/>
                </a:lnTo>
                <a:lnTo>
                  <a:pt x="253631" y="153212"/>
                </a:lnTo>
                <a:lnTo>
                  <a:pt x="255828" y="154063"/>
                </a:lnTo>
                <a:close/>
              </a:path>
              <a:path extrusionOk="0" h="180975" w="933450">
                <a:moveTo>
                  <a:pt x="272376" y="157429"/>
                </a:moveTo>
                <a:lnTo>
                  <a:pt x="271208" y="155689"/>
                </a:lnTo>
                <a:lnTo>
                  <a:pt x="269049" y="157873"/>
                </a:lnTo>
                <a:lnTo>
                  <a:pt x="272376" y="157429"/>
                </a:lnTo>
                <a:close/>
              </a:path>
              <a:path extrusionOk="0" h="180975" w="933450">
                <a:moveTo>
                  <a:pt x="278358" y="156603"/>
                </a:moveTo>
                <a:lnTo>
                  <a:pt x="272376" y="157429"/>
                </a:lnTo>
                <a:lnTo>
                  <a:pt x="274370" y="160413"/>
                </a:lnTo>
                <a:lnTo>
                  <a:pt x="278358" y="156603"/>
                </a:lnTo>
                <a:close/>
              </a:path>
              <a:path extrusionOk="0" h="180975" w="933450">
                <a:moveTo>
                  <a:pt x="291947" y="155333"/>
                </a:moveTo>
                <a:lnTo>
                  <a:pt x="287629" y="155333"/>
                </a:lnTo>
                <a:lnTo>
                  <a:pt x="290334" y="156603"/>
                </a:lnTo>
                <a:lnTo>
                  <a:pt x="291947" y="155333"/>
                </a:lnTo>
                <a:close/>
              </a:path>
              <a:path extrusionOk="0" h="180975" w="933450">
                <a:moveTo>
                  <a:pt x="347675" y="94373"/>
                </a:moveTo>
                <a:lnTo>
                  <a:pt x="347078" y="94373"/>
                </a:lnTo>
                <a:lnTo>
                  <a:pt x="347675" y="94373"/>
                </a:lnTo>
                <a:close/>
              </a:path>
              <a:path extrusionOk="0" h="180975" w="933450">
                <a:moveTo>
                  <a:pt x="376669" y="139446"/>
                </a:moveTo>
                <a:lnTo>
                  <a:pt x="376542" y="139446"/>
                </a:lnTo>
                <a:lnTo>
                  <a:pt x="376415" y="139738"/>
                </a:lnTo>
                <a:lnTo>
                  <a:pt x="376415" y="140055"/>
                </a:lnTo>
                <a:lnTo>
                  <a:pt x="376440" y="140335"/>
                </a:lnTo>
                <a:lnTo>
                  <a:pt x="376669" y="139446"/>
                </a:lnTo>
                <a:close/>
              </a:path>
              <a:path extrusionOk="0" h="180975" w="933450">
                <a:moveTo>
                  <a:pt x="409105" y="144018"/>
                </a:moveTo>
                <a:lnTo>
                  <a:pt x="405561" y="136804"/>
                </a:lnTo>
                <a:lnTo>
                  <a:pt x="407416" y="144081"/>
                </a:lnTo>
                <a:lnTo>
                  <a:pt x="409079" y="144030"/>
                </a:lnTo>
                <a:close/>
              </a:path>
              <a:path extrusionOk="0" h="180975" w="933450">
                <a:moveTo>
                  <a:pt x="412470" y="142278"/>
                </a:moveTo>
                <a:lnTo>
                  <a:pt x="410781" y="142328"/>
                </a:lnTo>
                <a:lnTo>
                  <a:pt x="409105" y="144018"/>
                </a:lnTo>
                <a:lnTo>
                  <a:pt x="412470" y="142278"/>
                </a:lnTo>
                <a:close/>
              </a:path>
              <a:path extrusionOk="0" h="180975" w="933450">
                <a:moveTo>
                  <a:pt x="447001" y="128790"/>
                </a:moveTo>
                <a:lnTo>
                  <a:pt x="444309" y="123190"/>
                </a:lnTo>
                <a:lnTo>
                  <a:pt x="446138" y="128828"/>
                </a:lnTo>
                <a:lnTo>
                  <a:pt x="447001" y="128790"/>
                </a:lnTo>
                <a:close/>
              </a:path>
              <a:path extrusionOk="0" h="180975" w="933450">
                <a:moveTo>
                  <a:pt x="456120" y="118008"/>
                </a:moveTo>
                <a:lnTo>
                  <a:pt x="454456" y="118503"/>
                </a:lnTo>
                <a:lnTo>
                  <a:pt x="456120" y="118503"/>
                </a:lnTo>
                <a:lnTo>
                  <a:pt x="456120" y="118008"/>
                </a:lnTo>
                <a:close/>
              </a:path>
              <a:path extrusionOk="0" h="180975" w="933450">
                <a:moveTo>
                  <a:pt x="468388" y="110883"/>
                </a:moveTo>
                <a:lnTo>
                  <a:pt x="466115" y="110883"/>
                </a:lnTo>
                <a:lnTo>
                  <a:pt x="467004" y="112153"/>
                </a:lnTo>
                <a:lnTo>
                  <a:pt x="468388" y="110883"/>
                </a:lnTo>
                <a:close/>
              </a:path>
              <a:path extrusionOk="0" h="180975" w="933450">
                <a:moveTo>
                  <a:pt x="469506" y="110883"/>
                </a:moveTo>
                <a:lnTo>
                  <a:pt x="468960" y="110350"/>
                </a:lnTo>
                <a:lnTo>
                  <a:pt x="468388" y="110883"/>
                </a:lnTo>
                <a:lnTo>
                  <a:pt x="469506" y="110883"/>
                </a:lnTo>
                <a:close/>
              </a:path>
              <a:path extrusionOk="0" h="180975" w="933450">
                <a:moveTo>
                  <a:pt x="481495" y="117233"/>
                </a:moveTo>
                <a:lnTo>
                  <a:pt x="479742" y="116865"/>
                </a:lnTo>
                <a:lnTo>
                  <a:pt x="481380" y="113665"/>
                </a:lnTo>
                <a:lnTo>
                  <a:pt x="479018" y="116319"/>
                </a:lnTo>
                <a:lnTo>
                  <a:pt x="479272" y="116763"/>
                </a:lnTo>
                <a:lnTo>
                  <a:pt x="478713" y="116649"/>
                </a:lnTo>
                <a:lnTo>
                  <a:pt x="478193" y="117233"/>
                </a:lnTo>
                <a:lnTo>
                  <a:pt x="479717" y="118325"/>
                </a:lnTo>
                <a:lnTo>
                  <a:pt x="481495" y="117233"/>
                </a:lnTo>
                <a:close/>
              </a:path>
              <a:path extrusionOk="0" h="180975" w="933450">
                <a:moveTo>
                  <a:pt x="490651" y="127393"/>
                </a:moveTo>
                <a:lnTo>
                  <a:pt x="488988" y="124853"/>
                </a:lnTo>
                <a:lnTo>
                  <a:pt x="487184" y="123583"/>
                </a:lnTo>
                <a:lnTo>
                  <a:pt x="479717" y="118325"/>
                </a:lnTo>
                <a:lnTo>
                  <a:pt x="477329" y="119773"/>
                </a:lnTo>
                <a:lnTo>
                  <a:pt x="481685" y="127393"/>
                </a:lnTo>
                <a:lnTo>
                  <a:pt x="484657" y="123583"/>
                </a:lnTo>
                <a:lnTo>
                  <a:pt x="490651" y="127393"/>
                </a:lnTo>
                <a:close/>
              </a:path>
              <a:path extrusionOk="0" h="180975" w="933450">
                <a:moveTo>
                  <a:pt x="494830" y="124663"/>
                </a:moveTo>
                <a:lnTo>
                  <a:pt x="494792" y="123037"/>
                </a:lnTo>
                <a:lnTo>
                  <a:pt x="493941" y="121437"/>
                </a:lnTo>
                <a:lnTo>
                  <a:pt x="491388" y="121513"/>
                </a:lnTo>
                <a:lnTo>
                  <a:pt x="494830" y="124663"/>
                </a:lnTo>
                <a:close/>
              </a:path>
              <a:path extrusionOk="0" h="180975" w="933450">
                <a:moveTo>
                  <a:pt x="528281" y="103822"/>
                </a:moveTo>
                <a:lnTo>
                  <a:pt x="524992" y="105803"/>
                </a:lnTo>
                <a:lnTo>
                  <a:pt x="526694" y="107073"/>
                </a:lnTo>
                <a:lnTo>
                  <a:pt x="528281" y="103822"/>
                </a:lnTo>
                <a:close/>
              </a:path>
              <a:path extrusionOk="0" h="180975" w="933450">
                <a:moveTo>
                  <a:pt x="529196" y="103263"/>
                </a:moveTo>
                <a:lnTo>
                  <a:pt x="528624" y="103098"/>
                </a:lnTo>
                <a:lnTo>
                  <a:pt x="528281" y="103822"/>
                </a:lnTo>
                <a:lnTo>
                  <a:pt x="529196" y="103263"/>
                </a:lnTo>
                <a:close/>
              </a:path>
              <a:path extrusionOk="0" h="180975" w="933450">
                <a:moveTo>
                  <a:pt x="570420" y="92202"/>
                </a:moveTo>
                <a:lnTo>
                  <a:pt x="569899" y="91440"/>
                </a:lnTo>
                <a:lnTo>
                  <a:pt x="569658" y="90551"/>
                </a:lnTo>
                <a:lnTo>
                  <a:pt x="569404" y="89662"/>
                </a:lnTo>
                <a:lnTo>
                  <a:pt x="569061" y="90551"/>
                </a:lnTo>
                <a:lnTo>
                  <a:pt x="569188" y="91516"/>
                </a:lnTo>
                <a:lnTo>
                  <a:pt x="570420" y="92202"/>
                </a:lnTo>
                <a:close/>
              </a:path>
              <a:path extrusionOk="0" h="180975" w="933450">
                <a:moveTo>
                  <a:pt x="619086" y="85483"/>
                </a:moveTo>
                <a:lnTo>
                  <a:pt x="614959" y="85483"/>
                </a:lnTo>
                <a:lnTo>
                  <a:pt x="618553" y="86753"/>
                </a:lnTo>
                <a:lnTo>
                  <a:pt x="619086" y="85483"/>
                </a:lnTo>
                <a:close/>
              </a:path>
              <a:path extrusionOk="0" h="180975" w="933450">
                <a:moveTo>
                  <a:pt x="620141" y="82943"/>
                </a:moveTo>
                <a:lnTo>
                  <a:pt x="619086" y="85483"/>
                </a:lnTo>
                <a:lnTo>
                  <a:pt x="619861" y="85483"/>
                </a:lnTo>
                <a:lnTo>
                  <a:pt x="620141" y="82943"/>
                </a:lnTo>
                <a:close/>
              </a:path>
              <a:path extrusionOk="0" h="180975" w="933450">
                <a:moveTo>
                  <a:pt x="665568" y="80733"/>
                </a:moveTo>
                <a:lnTo>
                  <a:pt x="661847" y="68275"/>
                </a:lnTo>
                <a:lnTo>
                  <a:pt x="659841" y="85217"/>
                </a:lnTo>
                <a:lnTo>
                  <a:pt x="661771" y="79375"/>
                </a:lnTo>
                <a:lnTo>
                  <a:pt x="663409" y="79844"/>
                </a:lnTo>
                <a:lnTo>
                  <a:pt x="665568" y="80733"/>
                </a:lnTo>
                <a:close/>
              </a:path>
              <a:path extrusionOk="0" h="180975" w="933450">
                <a:moveTo>
                  <a:pt x="665835" y="80860"/>
                </a:moveTo>
                <a:lnTo>
                  <a:pt x="665657" y="80784"/>
                </a:lnTo>
                <a:lnTo>
                  <a:pt x="665683" y="81102"/>
                </a:lnTo>
                <a:lnTo>
                  <a:pt x="665784" y="80924"/>
                </a:lnTo>
                <a:close/>
              </a:path>
              <a:path extrusionOk="0" h="180975" w="933450">
                <a:moveTo>
                  <a:pt x="681532" y="77863"/>
                </a:moveTo>
                <a:lnTo>
                  <a:pt x="679488" y="75933"/>
                </a:lnTo>
                <a:lnTo>
                  <a:pt x="679450" y="76593"/>
                </a:lnTo>
                <a:lnTo>
                  <a:pt x="681532" y="77863"/>
                </a:lnTo>
                <a:close/>
              </a:path>
              <a:path extrusionOk="0" h="180975" w="933450">
                <a:moveTo>
                  <a:pt x="684822" y="76593"/>
                </a:moveTo>
                <a:lnTo>
                  <a:pt x="684720" y="76073"/>
                </a:lnTo>
                <a:lnTo>
                  <a:pt x="683856" y="77863"/>
                </a:lnTo>
                <a:lnTo>
                  <a:pt x="684822" y="76593"/>
                </a:lnTo>
                <a:close/>
              </a:path>
              <a:path extrusionOk="0" h="180975" w="933450">
                <a:moveTo>
                  <a:pt x="708520" y="30873"/>
                </a:moveTo>
                <a:lnTo>
                  <a:pt x="707529" y="29603"/>
                </a:lnTo>
                <a:lnTo>
                  <a:pt x="708317" y="30873"/>
                </a:lnTo>
                <a:lnTo>
                  <a:pt x="708520" y="30873"/>
                </a:lnTo>
                <a:close/>
              </a:path>
              <a:path extrusionOk="0" h="180975" w="933450">
                <a:moveTo>
                  <a:pt x="711936" y="73164"/>
                </a:moveTo>
                <a:lnTo>
                  <a:pt x="711022" y="73926"/>
                </a:lnTo>
                <a:lnTo>
                  <a:pt x="710628" y="74447"/>
                </a:lnTo>
                <a:lnTo>
                  <a:pt x="710399" y="74930"/>
                </a:lnTo>
                <a:lnTo>
                  <a:pt x="710895" y="74447"/>
                </a:lnTo>
                <a:lnTo>
                  <a:pt x="711390" y="73901"/>
                </a:lnTo>
                <a:lnTo>
                  <a:pt x="711936" y="73164"/>
                </a:lnTo>
                <a:close/>
              </a:path>
              <a:path extrusionOk="0" h="180975" w="933450">
                <a:moveTo>
                  <a:pt x="713422" y="85191"/>
                </a:moveTo>
                <a:lnTo>
                  <a:pt x="709028" y="77851"/>
                </a:lnTo>
                <a:lnTo>
                  <a:pt x="708418" y="76835"/>
                </a:lnTo>
                <a:lnTo>
                  <a:pt x="707351" y="77851"/>
                </a:lnTo>
                <a:lnTo>
                  <a:pt x="705472" y="76568"/>
                </a:lnTo>
                <a:lnTo>
                  <a:pt x="707720" y="83248"/>
                </a:lnTo>
                <a:lnTo>
                  <a:pt x="713422" y="85191"/>
                </a:lnTo>
                <a:close/>
              </a:path>
              <a:path extrusionOk="0" h="180975" w="933450">
                <a:moveTo>
                  <a:pt x="714654" y="76708"/>
                </a:moveTo>
                <a:lnTo>
                  <a:pt x="709307" y="77177"/>
                </a:lnTo>
                <a:lnTo>
                  <a:pt x="710399" y="74930"/>
                </a:lnTo>
                <a:lnTo>
                  <a:pt x="708545" y="76708"/>
                </a:lnTo>
                <a:lnTo>
                  <a:pt x="708596" y="76835"/>
                </a:lnTo>
                <a:lnTo>
                  <a:pt x="713613" y="79298"/>
                </a:lnTo>
                <a:lnTo>
                  <a:pt x="714463" y="77177"/>
                </a:lnTo>
                <a:lnTo>
                  <a:pt x="714654" y="76708"/>
                </a:lnTo>
                <a:close/>
              </a:path>
              <a:path extrusionOk="0" h="180975" w="933450">
                <a:moveTo>
                  <a:pt x="739533" y="27813"/>
                </a:moveTo>
                <a:lnTo>
                  <a:pt x="738746" y="27063"/>
                </a:lnTo>
                <a:lnTo>
                  <a:pt x="736917" y="27063"/>
                </a:lnTo>
                <a:lnTo>
                  <a:pt x="738974" y="27914"/>
                </a:lnTo>
                <a:lnTo>
                  <a:pt x="739533" y="27813"/>
                </a:lnTo>
                <a:close/>
              </a:path>
              <a:path extrusionOk="0" h="180975" w="933450">
                <a:moveTo>
                  <a:pt x="768604" y="51231"/>
                </a:moveTo>
                <a:lnTo>
                  <a:pt x="767092" y="40894"/>
                </a:lnTo>
                <a:lnTo>
                  <a:pt x="767435" y="51473"/>
                </a:lnTo>
                <a:lnTo>
                  <a:pt x="768604" y="51231"/>
                </a:lnTo>
                <a:close/>
              </a:path>
              <a:path extrusionOk="0" h="180975" w="933450">
                <a:moveTo>
                  <a:pt x="776897" y="67830"/>
                </a:moveTo>
                <a:lnTo>
                  <a:pt x="775563" y="67284"/>
                </a:lnTo>
                <a:lnTo>
                  <a:pt x="774750" y="66471"/>
                </a:lnTo>
                <a:lnTo>
                  <a:pt x="774179" y="65608"/>
                </a:lnTo>
                <a:lnTo>
                  <a:pt x="774293" y="66840"/>
                </a:lnTo>
                <a:lnTo>
                  <a:pt x="774966" y="67754"/>
                </a:lnTo>
                <a:lnTo>
                  <a:pt x="776897" y="67830"/>
                </a:lnTo>
                <a:close/>
              </a:path>
              <a:path extrusionOk="0" h="180975" w="933450">
                <a:moveTo>
                  <a:pt x="823722" y="46113"/>
                </a:moveTo>
                <a:lnTo>
                  <a:pt x="819658" y="46113"/>
                </a:lnTo>
                <a:lnTo>
                  <a:pt x="820127" y="47383"/>
                </a:lnTo>
                <a:lnTo>
                  <a:pt x="823683" y="48514"/>
                </a:lnTo>
                <a:lnTo>
                  <a:pt x="823722" y="46113"/>
                </a:lnTo>
                <a:close/>
              </a:path>
              <a:path extrusionOk="0" h="180975" w="933450">
                <a:moveTo>
                  <a:pt x="824484" y="47866"/>
                </a:moveTo>
                <a:lnTo>
                  <a:pt x="823785" y="48552"/>
                </a:lnTo>
                <a:lnTo>
                  <a:pt x="824141" y="48653"/>
                </a:lnTo>
                <a:lnTo>
                  <a:pt x="822998" y="51193"/>
                </a:lnTo>
                <a:lnTo>
                  <a:pt x="823937" y="49923"/>
                </a:lnTo>
                <a:lnTo>
                  <a:pt x="824484" y="47866"/>
                </a:lnTo>
                <a:close/>
              </a:path>
              <a:path extrusionOk="0" h="180975" w="933450">
                <a:moveTo>
                  <a:pt x="824979" y="47383"/>
                </a:moveTo>
                <a:lnTo>
                  <a:pt x="824611" y="47383"/>
                </a:lnTo>
                <a:lnTo>
                  <a:pt x="824484" y="47866"/>
                </a:lnTo>
                <a:lnTo>
                  <a:pt x="824979" y="47383"/>
                </a:lnTo>
                <a:close/>
              </a:path>
              <a:path extrusionOk="0" h="180975" w="933450">
                <a:moveTo>
                  <a:pt x="826338" y="56273"/>
                </a:moveTo>
                <a:lnTo>
                  <a:pt x="826084" y="51879"/>
                </a:lnTo>
                <a:lnTo>
                  <a:pt x="825284" y="52463"/>
                </a:lnTo>
                <a:lnTo>
                  <a:pt x="826338" y="56273"/>
                </a:lnTo>
                <a:close/>
              </a:path>
              <a:path extrusionOk="0" h="180975" w="933450">
                <a:moveTo>
                  <a:pt x="828128" y="50266"/>
                </a:moveTo>
                <a:lnTo>
                  <a:pt x="826046" y="51193"/>
                </a:lnTo>
                <a:lnTo>
                  <a:pt x="826084" y="51879"/>
                </a:lnTo>
                <a:lnTo>
                  <a:pt x="826998" y="51193"/>
                </a:lnTo>
                <a:lnTo>
                  <a:pt x="828128" y="50266"/>
                </a:lnTo>
                <a:close/>
              </a:path>
              <a:path extrusionOk="0" h="180975" w="933450">
                <a:moveTo>
                  <a:pt x="834707" y="46113"/>
                </a:moveTo>
                <a:lnTo>
                  <a:pt x="832777" y="39763"/>
                </a:lnTo>
                <a:lnTo>
                  <a:pt x="824979" y="47383"/>
                </a:lnTo>
                <a:lnTo>
                  <a:pt x="826960" y="47383"/>
                </a:lnTo>
                <a:lnTo>
                  <a:pt x="828535" y="49923"/>
                </a:lnTo>
                <a:lnTo>
                  <a:pt x="828128" y="50266"/>
                </a:lnTo>
                <a:lnTo>
                  <a:pt x="831710" y="48653"/>
                </a:lnTo>
                <a:lnTo>
                  <a:pt x="834707" y="46113"/>
                </a:lnTo>
                <a:close/>
              </a:path>
              <a:path extrusionOk="0" h="180975" w="933450">
                <a:moveTo>
                  <a:pt x="837184" y="35712"/>
                </a:moveTo>
                <a:lnTo>
                  <a:pt x="836244" y="34112"/>
                </a:lnTo>
                <a:lnTo>
                  <a:pt x="831786" y="36283"/>
                </a:lnTo>
                <a:lnTo>
                  <a:pt x="831557" y="38100"/>
                </a:lnTo>
                <a:lnTo>
                  <a:pt x="832980" y="38989"/>
                </a:lnTo>
                <a:lnTo>
                  <a:pt x="834631" y="38011"/>
                </a:lnTo>
                <a:lnTo>
                  <a:pt x="835571" y="36626"/>
                </a:lnTo>
                <a:lnTo>
                  <a:pt x="837184" y="35712"/>
                </a:lnTo>
                <a:close/>
              </a:path>
              <a:path extrusionOk="0" h="180975" w="933450">
                <a:moveTo>
                  <a:pt x="843495" y="50266"/>
                </a:moveTo>
                <a:lnTo>
                  <a:pt x="838987" y="49453"/>
                </a:lnTo>
                <a:lnTo>
                  <a:pt x="838771" y="51282"/>
                </a:lnTo>
                <a:lnTo>
                  <a:pt x="832929" y="55499"/>
                </a:lnTo>
                <a:lnTo>
                  <a:pt x="838796" y="54216"/>
                </a:lnTo>
                <a:lnTo>
                  <a:pt x="839038" y="52412"/>
                </a:lnTo>
                <a:lnTo>
                  <a:pt x="843495" y="50266"/>
                </a:lnTo>
                <a:close/>
              </a:path>
              <a:path extrusionOk="0" h="180975" w="933450">
                <a:moveTo>
                  <a:pt x="850379" y="36334"/>
                </a:moveTo>
                <a:lnTo>
                  <a:pt x="847090" y="34683"/>
                </a:lnTo>
                <a:lnTo>
                  <a:pt x="849236" y="37223"/>
                </a:lnTo>
                <a:lnTo>
                  <a:pt x="850379" y="36334"/>
                </a:lnTo>
                <a:close/>
              </a:path>
              <a:path extrusionOk="0" h="180975" w="933450">
                <a:moveTo>
                  <a:pt x="852385" y="45974"/>
                </a:moveTo>
                <a:lnTo>
                  <a:pt x="850976" y="45110"/>
                </a:lnTo>
                <a:lnTo>
                  <a:pt x="850722" y="43980"/>
                </a:lnTo>
                <a:lnTo>
                  <a:pt x="849757" y="42418"/>
                </a:lnTo>
                <a:lnTo>
                  <a:pt x="850531" y="48742"/>
                </a:lnTo>
                <a:lnTo>
                  <a:pt x="852385" y="45974"/>
                </a:lnTo>
                <a:close/>
              </a:path>
              <a:path extrusionOk="0" h="180975" w="933450">
                <a:moveTo>
                  <a:pt x="864095" y="11823"/>
                </a:moveTo>
                <a:lnTo>
                  <a:pt x="863968" y="10553"/>
                </a:lnTo>
                <a:lnTo>
                  <a:pt x="863600" y="10553"/>
                </a:lnTo>
                <a:lnTo>
                  <a:pt x="863409" y="11582"/>
                </a:lnTo>
                <a:lnTo>
                  <a:pt x="864057" y="11823"/>
                </a:lnTo>
                <a:close/>
              </a:path>
              <a:path extrusionOk="0" h="180975" w="933450">
                <a:moveTo>
                  <a:pt x="871816" y="5295"/>
                </a:moveTo>
                <a:lnTo>
                  <a:pt x="871105" y="4114"/>
                </a:lnTo>
                <a:lnTo>
                  <a:pt x="870851" y="3695"/>
                </a:lnTo>
                <a:lnTo>
                  <a:pt x="870940" y="4114"/>
                </a:lnTo>
                <a:lnTo>
                  <a:pt x="871816" y="5295"/>
                </a:lnTo>
                <a:close/>
              </a:path>
              <a:path extrusionOk="0" h="180975" w="933450">
                <a:moveTo>
                  <a:pt x="872045" y="9118"/>
                </a:moveTo>
                <a:lnTo>
                  <a:pt x="870953" y="4191"/>
                </a:lnTo>
                <a:lnTo>
                  <a:pt x="869099" y="6565"/>
                </a:lnTo>
                <a:lnTo>
                  <a:pt x="868349" y="9118"/>
                </a:lnTo>
                <a:lnTo>
                  <a:pt x="870800" y="9118"/>
                </a:lnTo>
                <a:lnTo>
                  <a:pt x="872045" y="9118"/>
                </a:lnTo>
                <a:close/>
              </a:path>
              <a:path extrusionOk="0" h="180975" w="933450">
                <a:moveTo>
                  <a:pt x="872236" y="9982"/>
                </a:moveTo>
                <a:lnTo>
                  <a:pt x="872096" y="9334"/>
                </a:lnTo>
                <a:lnTo>
                  <a:pt x="871156" y="9334"/>
                </a:lnTo>
                <a:lnTo>
                  <a:pt x="872236" y="9982"/>
                </a:lnTo>
                <a:close/>
              </a:path>
              <a:path extrusionOk="0" h="180975" w="933450">
                <a:moveTo>
                  <a:pt x="887742" y="27279"/>
                </a:moveTo>
                <a:lnTo>
                  <a:pt x="885088" y="27495"/>
                </a:lnTo>
                <a:lnTo>
                  <a:pt x="882065" y="26885"/>
                </a:lnTo>
                <a:lnTo>
                  <a:pt x="882370" y="28409"/>
                </a:lnTo>
                <a:lnTo>
                  <a:pt x="886828" y="29197"/>
                </a:lnTo>
                <a:lnTo>
                  <a:pt x="886650" y="28359"/>
                </a:lnTo>
                <a:lnTo>
                  <a:pt x="887120" y="27749"/>
                </a:lnTo>
                <a:lnTo>
                  <a:pt x="887742" y="27279"/>
                </a:lnTo>
                <a:close/>
              </a:path>
              <a:path extrusionOk="0" h="180975" w="933450">
                <a:moveTo>
                  <a:pt x="890701" y="18897"/>
                </a:moveTo>
                <a:lnTo>
                  <a:pt x="889177" y="16903"/>
                </a:lnTo>
                <a:lnTo>
                  <a:pt x="888542" y="18173"/>
                </a:lnTo>
                <a:lnTo>
                  <a:pt x="887247" y="20713"/>
                </a:lnTo>
                <a:lnTo>
                  <a:pt x="888555" y="18173"/>
                </a:lnTo>
                <a:lnTo>
                  <a:pt x="890701" y="18897"/>
                </a:lnTo>
                <a:close/>
              </a:path>
              <a:path extrusionOk="0" h="180975" w="933450">
                <a:moveTo>
                  <a:pt x="891082" y="25946"/>
                </a:moveTo>
                <a:lnTo>
                  <a:pt x="890333" y="26098"/>
                </a:lnTo>
                <a:lnTo>
                  <a:pt x="888758" y="26492"/>
                </a:lnTo>
                <a:lnTo>
                  <a:pt x="887742" y="27279"/>
                </a:lnTo>
                <a:lnTo>
                  <a:pt x="889127" y="27178"/>
                </a:lnTo>
                <a:lnTo>
                  <a:pt x="890435" y="26885"/>
                </a:lnTo>
                <a:lnTo>
                  <a:pt x="891082" y="25946"/>
                </a:lnTo>
                <a:close/>
              </a:path>
              <a:path extrusionOk="0" h="180975" w="933450">
                <a:moveTo>
                  <a:pt x="894181" y="0"/>
                </a:moveTo>
                <a:lnTo>
                  <a:pt x="893013" y="266"/>
                </a:lnTo>
                <a:lnTo>
                  <a:pt x="893165" y="520"/>
                </a:lnTo>
                <a:lnTo>
                  <a:pt x="894181" y="0"/>
                </a:lnTo>
                <a:close/>
              </a:path>
              <a:path extrusionOk="0" h="180975" w="933450">
                <a:moveTo>
                  <a:pt x="894219" y="2933"/>
                </a:moveTo>
                <a:lnTo>
                  <a:pt x="893953" y="1816"/>
                </a:lnTo>
                <a:lnTo>
                  <a:pt x="893648" y="1320"/>
                </a:lnTo>
                <a:lnTo>
                  <a:pt x="893165" y="520"/>
                </a:lnTo>
                <a:lnTo>
                  <a:pt x="890536" y="1841"/>
                </a:lnTo>
                <a:lnTo>
                  <a:pt x="892365" y="1320"/>
                </a:lnTo>
                <a:lnTo>
                  <a:pt x="893165" y="2311"/>
                </a:lnTo>
                <a:lnTo>
                  <a:pt x="894219" y="2933"/>
                </a:lnTo>
                <a:close/>
              </a:path>
              <a:path extrusionOk="0" h="180975" w="933450">
                <a:moveTo>
                  <a:pt x="898385" y="31445"/>
                </a:moveTo>
                <a:lnTo>
                  <a:pt x="896975" y="30581"/>
                </a:lnTo>
                <a:lnTo>
                  <a:pt x="893902" y="30632"/>
                </a:lnTo>
                <a:lnTo>
                  <a:pt x="898385" y="31445"/>
                </a:lnTo>
                <a:close/>
              </a:path>
              <a:path extrusionOk="0" h="180975" w="933450">
                <a:moveTo>
                  <a:pt x="904049" y="29146"/>
                </a:moveTo>
                <a:lnTo>
                  <a:pt x="902373" y="24168"/>
                </a:lnTo>
                <a:lnTo>
                  <a:pt x="901433" y="28486"/>
                </a:lnTo>
                <a:lnTo>
                  <a:pt x="904049" y="29146"/>
                </a:lnTo>
                <a:close/>
              </a:path>
              <a:path extrusionOk="0" h="180975" w="933450">
                <a:moveTo>
                  <a:pt x="904328" y="4914"/>
                </a:moveTo>
                <a:lnTo>
                  <a:pt x="901128" y="393"/>
                </a:lnTo>
                <a:lnTo>
                  <a:pt x="901014" y="4203"/>
                </a:lnTo>
                <a:lnTo>
                  <a:pt x="897102" y="4203"/>
                </a:lnTo>
                <a:lnTo>
                  <a:pt x="893559" y="5473"/>
                </a:lnTo>
                <a:lnTo>
                  <a:pt x="894549" y="9283"/>
                </a:lnTo>
                <a:lnTo>
                  <a:pt x="889812" y="1663"/>
                </a:lnTo>
                <a:lnTo>
                  <a:pt x="887818" y="6743"/>
                </a:lnTo>
                <a:lnTo>
                  <a:pt x="882116" y="393"/>
                </a:lnTo>
                <a:lnTo>
                  <a:pt x="882561" y="2933"/>
                </a:lnTo>
                <a:lnTo>
                  <a:pt x="884351" y="4203"/>
                </a:lnTo>
                <a:lnTo>
                  <a:pt x="879944" y="4203"/>
                </a:lnTo>
                <a:lnTo>
                  <a:pt x="879398" y="5473"/>
                </a:lnTo>
                <a:lnTo>
                  <a:pt x="879221" y="6743"/>
                </a:lnTo>
                <a:lnTo>
                  <a:pt x="880579" y="6743"/>
                </a:lnTo>
                <a:lnTo>
                  <a:pt x="881519" y="8013"/>
                </a:lnTo>
                <a:lnTo>
                  <a:pt x="882015" y="9283"/>
                </a:lnTo>
                <a:lnTo>
                  <a:pt x="880630" y="14363"/>
                </a:lnTo>
                <a:lnTo>
                  <a:pt x="874001" y="14363"/>
                </a:lnTo>
                <a:lnTo>
                  <a:pt x="872121" y="16903"/>
                </a:lnTo>
                <a:lnTo>
                  <a:pt x="869543" y="16903"/>
                </a:lnTo>
                <a:lnTo>
                  <a:pt x="872832" y="15633"/>
                </a:lnTo>
                <a:lnTo>
                  <a:pt x="871156" y="13093"/>
                </a:lnTo>
                <a:lnTo>
                  <a:pt x="868375" y="16903"/>
                </a:lnTo>
                <a:lnTo>
                  <a:pt x="867384" y="13093"/>
                </a:lnTo>
                <a:lnTo>
                  <a:pt x="863409" y="11582"/>
                </a:lnTo>
                <a:lnTo>
                  <a:pt x="860729" y="10553"/>
                </a:lnTo>
                <a:lnTo>
                  <a:pt x="862545" y="9283"/>
                </a:lnTo>
                <a:lnTo>
                  <a:pt x="864349" y="8013"/>
                </a:lnTo>
                <a:lnTo>
                  <a:pt x="866152" y="6743"/>
                </a:lnTo>
                <a:lnTo>
                  <a:pt x="860920" y="8013"/>
                </a:lnTo>
                <a:lnTo>
                  <a:pt x="857440" y="5473"/>
                </a:lnTo>
                <a:lnTo>
                  <a:pt x="857211" y="5473"/>
                </a:lnTo>
                <a:lnTo>
                  <a:pt x="857211" y="10553"/>
                </a:lnTo>
                <a:lnTo>
                  <a:pt x="857186" y="11823"/>
                </a:lnTo>
                <a:lnTo>
                  <a:pt x="855611" y="10553"/>
                </a:lnTo>
                <a:lnTo>
                  <a:pt x="857211" y="10553"/>
                </a:lnTo>
                <a:lnTo>
                  <a:pt x="857211" y="5473"/>
                </a:lnTo>
                <a:lnTo>
                  <a:pt x="853059" y="5473"/>
                </a:lnTo>
                <a:lnTo>
                  <a:pt x="850747" y="6743"/>
                </a:lnTo>
                <a:lnTo>
                  <a:pt x="848156" y="6743"/>
                </a:lnTo>
                <a:lnTo>
                  <a:pt x="845324" y="13093"/>
                </a:lnTo>
                <a:lnTo>
                  <a:pt x="846912" y="9283"/>
                </a:lnTo>
                <a:lnTo>
                  <a:pt x="839216" y="13093"/>
                </a:lnTo>
                <a:lnTo>
                  <a:pt x="838962" y="11823"/>
                </a:lnTo>
                <a:lnTo>
                  <a:pt x="826922" y="16903"/>
                </a:lnTo>
                <a:lnTo>
                  <a:pt x="820445" y="18173"/>
                </a:lnTo>
                <a:lnTo>
                  <a:pt x="813193" y="15633"/>
                </a:lnTo>
                <a:lnTo>
                  <a:pt x="810666" y="16903"/>
                </a:lnTo>
                <a:lnTo>
                  <a:pt x="808062" y="19443"/>
                </a:lnTo>
                <a:lnTo>
                  <a:pt x="803389" y="18173"/>
                </a:lnTo>
                <a:lnTo>
                  <a:pt x="802436" y="15633"/>
                </a:lnTo>
                <a:lnTo>
                  <a:pt x="801954" y="14363"/>
                </a:lnTo>
                <a:lnTo>
                  <a:pt x="798715" y="15633"/>
                </a:lnTo>
                <a:lnTo>
                  <a:pt x="791083" y="11823"/>
                </a:lnTo>
                <a:lnTo>
                  <a:pt x="790168" y="15633"/>
                </a:lnTo>
                <a:lnTo>
                  <a:pt x="785241" y="11823"/>
                </a:lnTo>
                <a:lnTo>
                  <a:pt x="778954" y="11823"/>
                </a:lnTo>
                <a:lnTo>
                  <a:pt x="772464" y="14363"/>
                </a:lnTo>
                <a:lnTo>
                  <a:pt x="766902" y="15633"/>
                </a:lnTo>
                <a:lnTo>
                  <a:pt x="767346" y="20713"/>
                </a:lnTo>
                <a:lnTo>
                  <a:pt x="763130" y="20713"/>
                </a:lnTo>
                <a:lnTo>
                  <a:pt x="759396" y="21983"/>
                </a:lnTo>
                <a:lnTo>
                  <a:pt x="754494" y="24523"/>
                </a:lnTo>
                <a:lnTo>
                  <a:pt x="755357" y="29603"/>
                </a:lnTo>
                <a:lnTo>
                  <a:pt x="751344" y="33413"/>
                </a:lnTo>
                <a:lnTo>
                  <a:pt x="749782" y="32143"/>
                </a:lnTo>
                <a:lnTo>
                  <a:pt x="745121" y="28333"/>
                </a:lnTo>
                <a:lnTo>
                  <a:pt x="743572" y="27063"/>
                </a:lnTo>
                <a:lnTo>
                  <a:pt x="739533" y="27813"/>
                </a:lnTo>
                <a:lnTo>
                  <a:pt x="740105" y="28333"/>
                </a:lnTo>
                <a:lnTo>
                  <a:pt x="738974" y="27914"/>
                </a:lnTo>
                <a:lnTo>
                  <a:pt x="736638" y="28333"/>
                </a:lnTo>
                <a:lnTo>
                  <a:pt x="736904" y="27127"/>
                </a:lnTo>
                <a:lnTo>
                  <a:pt x="733374" y="25793"/>
                </a:lnTo>
                <a:lnTo>
                  <a:pt x="727075" y="28333"/>
                </a:lnTo>
                <a:lnTo>
                  <a:pt x="720902" y="32143"/>
                </a:lnTo>
                <a:lnTo>
                  <a:pt x="714540" y="30873"/>
                </a:lnTo>
                <a:lnTo>
                  <a:pt x="712774" y="33413"/>
                </a:lnTo>
                <a:lnTo>
                  <a:pt x="711288" y="32143"/>
                </a:lnTo>
                <a:lnTo>
                  <a:pt x="709980" y="32143"/>
                </a:lnTo>
                <a:lnTo>
                  <a:pt x="710133" y="30873"/>
                </a:lnTo>
                <a:lnTo>
                  <a:pt x="709015" y="30873"/>
                </a:lnTo>
                <a:lnTo>
                  <a:pt x="707529" y="32143"/>
                </a:lnTo>
                <a:lnTo>
                  <a:pt x="705294" y="32143"/>
                </a:lnTo>
                <a:lnTo>
                  <a:pt x="703173" y="33413"/>
                </a:lnTo>
                <a:lnTo>
                  <a:pt x="701687" y="29603"/>
                </a:lnTo>
                <a:lnTo>
                  <a:pt x="701192" y="29603"/>
                </a:lnTo>
                <a:lnTo>
                  <a:pt x="698792" y="27063"/>
                </a:lnTo>
                <a:lnTo>
                  <a:pt x="699681" y="32143"/>
                </a:lnTo>
                <a:lnTo>
                  <a:pt x="701243" y="34683"/>
                </a:lnTo>
                <a:lnTo>
                  <a:pt x="700201" y="35953"/>
                </a:lnTo>
                <a:lnTo>
                  <a:pt x="699262" y="37223"/>
                </a:lnTo>
                <a:lnTo>
                  <a:pt x="698588" y="38493"/>
                </a:lnTo>
                <a:lnTo>
                  <a:pt x="697572" y="37223"/>
                </a:lnTo>
                <a:lnTo>
                  <a:pt x="696556" y="35953"/>
                </a:lnTo>
                <a:lnTo>
                  <a:pt x="694385" y="35953"/>
                </a:lnTo>
                <a:lnTo>
                  <a:pt x="692086" y="37223"/>
                </a:lnTo>
                <a:lnTo>
                  <a:pt x="689648" y="33413"/>
                </a:lnTo>
                <a:lnTo>
                  <a:pt x="688594" y="38493"/>
                </a:lnTo>
                <a:lnTo>
                  <a:pt x="678713" y="38493"/>
                </a:lnTo>
                <a:lnTo>
                  <a:pt x="678624" y="44792"/>
                </a:lnTo>
                <a:lnTo>
                  <a:pt x="678586" y="47383"/>
                </a:lnTo>
                <a:lnTo>
                  <a:pt x="678357" y="46113"/>
                </a:lnTo>
                <a:lnTo>
                  <a:pt x="677646" y="44843"/>
                </a:lnTo>
                <a:lnTo>
                  <a:pt x="678611" y="44843"/>
                </a:lnTo>
                <a:lnTo>
                  <a:pt x="673633" y="43573"/>
                </a:lnTo>
                <a:lnTo>
                  <a:pt x="671728" y="46113"/>
                </a:lnTo>
                <a:lnTo>
                  <a:pt x="669899" y="39763"/>
                </a:lnTo>
                <a:lnTo>
                  <a:pt x="665543" y="49923"/>
                </a:lnTo>
                <a:lnTo>
                  <a:pt x="663028" y="47383"/>
                </a:lnTo>
                <a:lnTo>
                  <a:pt x="661771" y="46113"/>
                </a:lnTo>
                <a:lnTo>
                  <a:pt x="660120" y="43573"/>
                </a:lnTo>
                <a:lnTo>
                  <a:pt x="662787" y="38493"/>
                </a:lnTo>
                <a:lnTo>
                  <a:pt x="655815" y="47383"/>
                </a:lnTo>
                <a:lnTo>
                  <a:pt x="656704" y="42303"/>
                </a:lnTo>
                <a:lnTo>
                  <a:pt x="651002" y="51193"/>
                </a:lnTo>
                <a:lnTo>
                  <a:pt x="650760" y="46113"/>
                </a:lnTo>
                <a:lnTo>
                  <a:pt x="648385" y="47383"/>
                </a:lnTo>
                <a:lnTo>
                  <a:pt x="645312" y="52463"/>
                </a:lnTo>
                <a:lnTo>
                  <a:pt x="643407" y="49923"/>
                </a:lnTo>
                <a:lnTo>
                  <a:pt x="639851" y="48653"/>
                </a:lnTo>
                <a:lnTo>
                  <a:pt x="636282" y="47383"/>
                </a:lnTo>
                <a:lnTo>
                  <a:pt x="625830" y="47383"/>
                </a:lnTo>
                <a:lnTo>
                  <a:pt x="613829" y="48653"/>
                </a:lnTo>
                <a:lnTo>
                  <a:pt x="602030" y="47383"/>
                </a:lnTo>
                <a:lnTo>
                  <a:pt x="602818" y="52463"/>
                </a:lnTo>
                <a:lnTo>
                  <a:pt x="600214" y="51193"/>
                </a:lnTo>
                <a:lnTo>
                  <a:pt x="596950" y="49923"/>
                </a:lnTo>
                <a:lnTo>
                  <a:pt x="595718" y="52463"/>
                </a:lnTo>
                <a:lnTo>
                  <a:pt x="595083" y="51193"/>
                </a:lnTo>
                <a:lnTo>
                  <a:pt x="594461" y="49923"/>
                </a:lnTo>
                <a:lnTo>
                  <a:pt x="592302" y="48653"/>
                </a:lnTo>
                <a:lnTo>
                  <a:pt x="594144" y="46113"/>
                </a:lnTo>
                <a:lnTo>
                  <a:pt x="587578" y="49923"/>
                </a:lnTo>
                <a:lnTo>
                  <a:pt x="582917" y="43573"/>
                </a:lnTo>
                <a:lnTo>
                  <a:pt x="580656" y="48387"/>
                </a:lnTo>
                <a:lnTo>
                  <a:pt x="580656" y="82943"/>
                </a:lnTo>
                <a:lnTo>
                  <a:pt x="579958" y="84213"/>
                </a:lnTo>
                <a:lnTo>
                  <a:pt x="578370" y="84213"/>
                </a:lnTo>
                <a:lnTo>
                  <a:pt x="576389" y="82943"/>
                </a:lnTo>
                <a:lnTo>
                  <a:pt x="577545" y="81673"/>
                </a:lnTo>
                <a:lnTo>
                  <a:pt x="578942" y="81673"/>
                </a:lnTo>
                <a:lnTo>
                  <a:pt x="580656" y="82943"/>
                </a:lnTo>
                <a:lnTo>
                  <a:pt x="580656" y="48387"/>
                </a:lnTo>
                <a:lnTo>
                  <a:pt x="579335" y="51193"/>
                </a:lnTo>
                <a:lnTo>
                  <a:pt x="578091" y="48653"/>
                </a:lnTo>
                <a:lnTo>
                  <a:pt x="580174" y="47383"/>
                </a:lnTo>
                <a:lnTo>
                  <a:pt x="579183" y="46113"/>
                </a:lnTo>
                <a:lnTo>
                  <a:pt x="578739" y="46113"/>
                </a:lnTo>
                <a:lnTo>
                  <a:pt x="577354" y="48653"/>
                </a:lnTo>
                <a:lnTo>
                  <a:pt x="575373" y="44843"/>
                </a:lnTo>
                <a:lnTo>
                  <a:pt x="576986" y="44843"/>
                </a:lnTo>
                <a:lnTo>
                  <a:pt x="577900" y="43573"/>
                </a:lnTo>
                <a:lnTo>
                  <a:pt x="570839" y="44843"/>
                </a:lnTo>
                <a:lnTo>
                  <a:pt x="571563" y="53733"/>
                </a:lnTo>
                <a:lnTo>
                  <a:pt x="572376" y="61353"/>
                </a:lnTo>
                <a:lnTo>
                  <a:pt x="568147" y="58813"/>
                </a:lnTo>
                <a:lnTo>
                  <a:pt x="566432" y="58813"/>
                </a:lnTo>
                <a:lnTo>
                  <a:pt x="564730" y="65163"/>
                </a:lnTo>
                <a:lnTo>
                  <a:pt x="563892" y="63893"/>
                </a:lnTo>
                <a:lnTo>
                  <a:pt x="563041" y="62623"/>
                </a:lnTo>
                <a:lnTo>
                  <a:pt x="560463" y="60083"/>
                </a:lnTo>
                <a:lnTo>
                  <a:pt x="564730" y="58813"/>
                </a:lnTo>
                <a:lnTo>
                  <a:pt x="562178" y="58813"/>
                </a:lnTo>
                <a:lnTo>
                  <a:pt x="548855" y="57543"/>
                </a:lnTo>
                <a:lnTo>
                  <a:pt x="549744" y="63893"/>
                </a:lnTo>
                <a:lnTo>
                  <a:pt x="548678" y="62623"/>
                </a:lnTo>
                <a:lnTo>
                  <a:pt x="546163" y="63893"/>
                </a:lnTo>
                <a:lnTo>
                  <a:pt x="545642" y="65163"/>
                </a:lnTo>
                <a:lnTo>
                  <a:pt x="539445" y="65163"/>
                </a:lnTo>
                <a:lnTo>
                  <a:pt x="534098" y="66433"/>
                </a:lnTo>
                <a:lnTo>
                  <a:pt x="535787" y="67703"/>
                </a:lnTo>
                <a:lnTo>
                  <a:pt x="535012" y="75323"/>
                </a:lnTo>
                <a:lnTo>
                  <a:pt x="532422" y="71513"/>
                </a:lnTo>
                <a:lnTo>
                  <a:pt x="531571" y="70243"/>
                </a:lnTo>
                <a:lnTo>
                  <a:pt x="527316" y="71513"/>
                </a:lnTo>
                <a:lnTo>
                  <a:pt x="527316" y="70243"/>
                </a:lnTo>
                <a:lnTo>
                  <a:pt x="521855" y="68973"/>
                </a:lnTo>
                <a:lnTo>
                  <a:pt x="517804" y="71513"/>
                </a:lnTo>
                <a:lnTo>
                  <a:pt x="512318" y="68973"/>
                </a:lnTo>
                <a:lnTo>
                  <a:pt x="513753" y="74053"/>
                </a:lnTo>
                <a:lnTo>
                  <a:pt x="512533" y="77863"/>
                </a:lnTo>
                <a:lnTo>
                  <a:pt x="508520" y="76593"/>
                </a:lnTo>
                <a:lnTo>
                  <a:pt x="503389" y="74053"/>
                </a:lnTo>
                <a:lnTo>
                  <a:pt x="498792" y="75323"/>
                </a:lnTo>
                <a:lnTo>
                  <a:pt x="501370" y="76593"/>
                </a:lnTo>
                <a:lnTo>
                  <a:pt x="498475" y="76593"/>
                </a:lnTo>
                <a:lnTo>
                  <a:pt x="494296" y="72783"/>
                </a:lnTo>
                <a:lnTo>
                  <a:pt x="489940" y="66433"/>
                </a:lnTo>
                <a:lnTo>
                  <a:pt x="485673" y="62623"/>
                </a:lnTo>
                <a:lnTo>
                  <a:pt x="487362" y="62623"/>
                </a:lnTo>
                <a:lnTo>
                  <a:pt x="488200" y="61353"/>
                </a:lnTo>
                <a:lnTo>
                  <a:pt x="484136" y="60083"/>
                </a:lnTo>
                <a:lnTo>
                  <a:pt x="484035" y="62623"/>
                </a:lnTo>
                <a:lnTo>
                  <a:pt x="484136" y="65163"/>
                </a:lnTo>
                <a:lnTo>
                  <a:pt x="484479" y="67703"/>
                </a:lnTo>
                <a:lnTo>
                  <a:pt x="482409" y="70243"/>
                </a:lnTo>
                <a:lnTo>
                  <a:pt x="480644" y="67703"/>
                </a:lnTo>
                <a:lnTo>
                  <a:pt x="482257" y="61353"/>
                </a:lnTo>
                <a:lnTo>
                  <a:pt x="477977" y="61353"/>
                </a:lnTo>
                <a:lnTo>
                  <a:pt x="475221" y="62623"/>
                </a:lnTo>
                <a:lnTo>
                  <a:pt x="471170" y="66433"/>
                </a:lnTo>
                <a:lnTo>
                  <a:pt x="466293" y="70243"/>
                </a:lnTo>
                <a:lnTo>
                  <a:pt x="461111" y="70243"/>
                </a:lnTo>
                <a:lnTo>
                  <a:pt x="464604" y="74053"/>
                </a:lnTo>
                <a:lnTo>
                  <a:pt x="462102" y="76593"/>
                </a:lnTo>
                <a:lnTo>
                  <a:pt x="458139" y="76593"/>
                </a:lnTo>
                <a:lnTo>
                  <a:pt x="453339" y="75323"/>
                </a:lnTo>
                <a:lnTo>
                  <a:pt x="448894" y="74053"/>
                </a:lnTo>
                <a:lnTo>
                  <a:pt x="445960" y="77863"/>
                </a:lnTo>
                <a:lnTo>
                  <a:pt x="445249" y="77863"/>
                </a:lnTo>
                <a:lnTo>
                  <a:pt x="444919" y="76593"/>
                </a:lnTo>
                <a:lnTo>
                  <a:pt x="444779" y="76593"/>
                </a:lnTo>
                <a:lnTo>
                  <a:pt x="441833" y="79133"/>
                </a:lnTo>
                <a:lnTo>
                  <a:pt x="434555" y="81673"/>
                </a:lnTo>
                <a:lnTo>
                  <a:pt x="433412" y="86753"/>
                </a:lnTo>
                <a:lnTo>
                  <a:pt x="427697" y="81673"/>
                </a:lnTo>
                <a:lnTo>
                  <a:pt x="421055" y="85483"/>
                </a:lnTo>
                <a:lnTo>
                  <a:pt x="415048" y="88023"/>
                </a:lnTo>
                <a:lnTo>
                  <a:pt x="413791" y="86753"/>
                </a:lnTo>
                <a:lnTo>
                  <a:pt x="411276" y="84213"/>
                </a:lnTo>
                <a:lnTo>
                  <a:pt x="401129" y="86753"/>
                </a:lnTo>
                <a:lnTo>
                  <a:pt x="401104" y="85483"/>
                </a:lnTo>
                <a:lnTo>
                  <a:pt x="394322" y="85483"/>
                </a:lnTo>
                <a:lnTo>
                  <a:pt x="391096" y="93103"/>
                </a:lnTo>
                <a:lnTo>
                  <a:pt x="389369" y="93103"/>
                </a:lnTo>
                <a:lnTo>
                  <a:pt x="390207" y="90563"/>
                </a:lnTo>
                <a:lnTo>
                  <a:pt x="379984" y="89293"/>
                </a:lnTo>
                <a:lnTo>
                  <a:pt x="379145" y="89293"/>
                </a:lnTo>
                <a:lnTo>
                  <a:pt x="372529" y="99453"/>
                </a:lnTo>
                <a:lnTo>
                  <a:pt x="371640" y="96913"/>
                </a:lnTo>
                <a:lnTo>
                  <a:pt x="370751" y="94373"/>
                </a:lnTo>
                <a:lnTo>
                  <a:pt x="367525" y="94373"/>
                </a:lnTo>
                <a:lnTo>
                  <a:pt x="361416" y="93103"/>
                </a:lnTo>
                <a:lnTo>
                  <a:pt x="354050" y="93103"/>
                </a:lnTo>
                <a:lnTo>
                  <a:pt x="347078" y="96913"/>
                </a:lnTo>
                <a:lnTo>
                  <a:pt x="347052" y="95643"/>
                </a:lnTo>
                <a:lnTo>
                  <a:pt x="347078" y="94475"/>
                </a:lnTo>
                <a:lnTo>
                  <a:pt x="339293" y="95643"/>
                </a:lnTo>
                <a:lnTo>
                  <a:pt x="330098" y="94373"/>
                </a:lnTo>
                <a:lnTo>
                  <a:pt x="322567" y="95643"/>
                </a:lnTo>
                <a:lnTo>
                  <a:pt x="319227" y="103263"/>
                </a:lnTo>
                <a:lnTo>
                  <a:pt x="313042" y="109613"/>
                </a:lnTo>
                <a:lnTo>
                  <a:pt x="322351" y="109613"/>
                </a:lnTo>
                <a:lnTo>
                  <a:pt x="313118" y="117233"/>
                </a:lnTo>
                <a:lnTo>
                  <a:pt x="317398" y="119773"/>
                </a:lnTo>
                <a:lnTo>
                  <a:pt x="314007" y="122313"/>
                </a:lnTo>
                <a:lnTo>
                  <a:pt x="311277" y="119773"/>
                </a:lnTo>
                <a:lnTo>
                  <a:pt x="309905" y="118503"/>
                </a:lnTo>
                <a:lnTo>
                  <a:pt x="307174" y="115963"/>
                </a:lnTo>
                <a:lnTo>
                  <a:pt x="311404" y="114693"/>
                </a:lnTo>
                <a:lnTo>
                  <a:pt x="312229" y="115963"/>
                </a:lnTo>
                <a:lnTo>
                  <a:pt x="311759" y="114693"/>
                </a:lnTo>
                <a:lnTo>
                  <a:pt x="310337" y="110883"/>
                </a:lnTo>
                <a:lnTo>
                  <a:pt x="306158" y="109613"/>
                </a:lnTo>
                <a:lnTo>
                  <a:pt x="301828" y="109613"/>
                </a:lnTo>
                <a:lnTo>
                  <a:pt x="299453" y="107073"/>
                </a:lnTo>
                <a:lnTo>
                  <a:pt x="286092" y="109613"/>
                </a:lnTo>
                <a:lnTo>
                  <a:pt x="259549" y="109613"/>
                </a:lnTo>
                <a:lnTo>
                  <a:pt x="246761" y="110883"/>
                </a:lnTo>
                <a:lnTo>
                  <a:pt x="249885" y="118503"/>
                </a:lnTo>
                <a:lnTo>
                  <a:pt x="243967" y="118503"/>
                </a:lnTo>
                <a:lnTo>
                  <a:pt x="242163" y="117233"/>
                </a:lnTo>
                <a:lnTo>
                  <a:pt x="240995" y="113423"/>
                </a:lnTo>
                <a:lnTo>
                  <a:pt x="245198" y="113423"/>
                </a:lnTo>
                <a:lnTo>
                  <a:pt x="242328" y="109613"/>
                </a:lnTo>
                <a:lnTo>
                  <a:pt x="238798" y="117233"/>
                </a:lnTo>
                <a:lnTo>
                  <a:pt x="238937" y="119773"/>
                </a:lnTo>
                <a:lnTo>
                  <a:pt x="233794" y="118262"/>
                </a:lnTo>
                <a:lnTo>
                  <a:pt x="233819" y="118503"/>
                </a:lnTo>
                <a:lnTo>
                  <a:pt x="228765" y="119773"/>
                </a:lnTo>
                <a:lnTo>
                  <a:pt x="225374" y="118503"/>
                </a:lnTo>
                <a:lnTo>
                  <a:pt x="225564" y="117843"/>
                </a:lnTo>
                <a:lnTo>
                  <a:pt x="223735" y="119773"/>
                </a:lnTo>
                <a:lnTo>
                  <a:pt x="224282" y="118503"/>
                </a:lnTo>
                <a:lnTo>
                  <a:pt x="224777" y="117233"/>
                </a:lnTo>
                <a:lnTo>
                  <a:pt x="225729" y="117233"/>
                </a:lnTo>
                <a:lnTo>
                  <a:pt x="226441" y="114693"/>
                </a:lnTo>
                <a:lnTo>
                  <a:pt x="223215" y="114693"/>
                </a:lnTo>
                <a:lnTo>
                  <a:pt x="215798" y="115963"/>
                </a:lnTo>
                <a:lnTo>
                  <a:pt x="219608" y="121043"/>
                </a:lnTo>
                <a:lnTo>
                  <a:pt x="216801" y="124853"/>
                </a:lnTo>
                <a:lnTo>
                  <a:pt x="212648" y="121043"/>
                </a:lnTo>
                <a:lnTo>
                  <a:pt x="217055" y="127393"/>
                </a:lnTo>
                <a:lnTo>
                  <a:pt x="209880" y="123583"/>
                </a:lnTo>
                <a:lnTo>
                  <a:pt x="200190" y="123583"/>
                </a:lnTo>
                <a:lnTo>
                  <a:pt x="191058" y="124853"/>
                </a:lnTo>
                <a:lnTo>
                  <a:pt x="185585" y="124853"/>
                </a:lnTo>
                <a:lnTo>
                  <a:pt x="181597" y="129933"/>
                </a:lnTo>
                <a:lnTo>
                  <a:pt x="177076" y="131203"/>
                </a:lnTo>
                <a:lnTo>
                  <a:pt x="171424" y="131203"/>
                </a:lnTo>
                <a:lnTo>
                  <a:pt x="172961" y="132473"/>
                </a:lnTo>
                <a:lnTo>
                  <a:pt x="174650" y="138823"/>
                </a:lnTo>
                <a:lnTo>
                  <a:pt x="169722" y="138823"/>
                </a:lnTo>
                <a:lnTo>
                  <a:pt x="169468" y="137553"/>
                </a:lnTo>
                <a:lnTo>
                  <a:pt x="169202" y="136283"/>
                </a:lnTo>
                <a:lnTo>
                  <a:pt x="168160" y="131203"/>
                </a:lnTo>
                <a:lnTo>
                  <a:pt x="164299" y="129933"/>
                </a:lnTo>
                <a:lnTo>
                  <a:pt x="159486" y="128663"/>
                </a:lnTo>
                <a:lnTo>
                  <a:pt x="155041" y="123583"/>
                </a:lnTo>
                <a:lnTo>
                  <a:pt x="154838" y="127393"/>
                </a:lnTo>
                <a:lnTo>
                  <a:pt x="150723" y="128663"/>
                </a:lnTo>
                <a:lnTo>
                  <a:pt x="148107" y="130479"/>
                </a:lnTo>
                <a:lnTo>
                  <a:pt x="148107" y="136283"/>
                </a:lnTo>
                <a:lnTo>
                  <a:pt x="143941" y="135013"/>
                </a:lnTo>
                <a:lnTo>
                  <a:pt x="147091" y="131419"/>
                </a:lnTo>
                <a:lnTo>
                  <a:pt x="147193" y="131292"/>
                </a:lnTo>
                <a:lnTo>
                  <a:pt x="147307" y="132473"/>
                </a:lnTo>
                <a:lnTo>
                  <a:pt x="148107" y="136283"/>
                </a:lnTo>
                <a:lnTo>
                  <a:pt x="148107" y="130479"/>
                </a:lnTo>
                <a:lnTo>
                  <a:pt x="147180" y="131114"/>
                </a:lnTo>
                <a:lnTo>
                  <a:pt x="146138" y="129933"/>
                </a:lnTo>
                <a:lnTo>
                  <a:pt x="143852" y="127393"/>
                </a:lnTo>
                <a:lnTo>
                  <a:pt x="136550" y="129933"/>
                </a:lnTo>
                <a:lnTo>
                  <a:pt x="128346" y="129933"/>
                </a:lnTo>
                <a:lnTo>
                  <a:pt x="119659" y="128663"/>
                </a:lnTo>
                <a:lnTo>
                  <a:pt x="110896" y="129933"/>
                </a:lnTo>
                <a:lnTo>
                  <a:pt x="110871" y="131203"/>
                </a:lnTo>
                <a:lnTo>
                  <a:pt x="113118" y="133743"/>
                </a:lnTo>
                <a:lnTo>
                  <a:pt x="110794" y="137553"/>
                </a:lnTo>
                <a:lnTo>
                  <a:pt x="103784" y="128663"/>
                </a:lnTo>
                <a:lnTo>
                  <a:pt x="101561" y="129933"/>
                </a:lnTo>
                <a:lnTo>
                  <a:pt x="102501" y="138823"/>
                </a:lnTo>
                <a:lnTo>
                  <a:pt x="97726" y="133743"/>
                </a:lnTo>
                <a:lnTo>
                  <a:pt x="99555" y="136283"/>
                </a:lnTo>
                <a:lnTo>
                  <a:pt x="98018" y="137553"/>
                </a:lnTo>
                <a:lnTo>
                  <a:pt x="92049" y="136283"/>
                </a:lnTo>
                <a:lnTo>
                  <a:pt x="74422" y="136283"/>
                </a:lnTo>
                <a:lnTo>
                  <a:pt x="73266" y="136537"/>
                </a:lnTo>
                <a:lnTo>
                  <a:pt x="73266" y="170573"/>
                </a:lnTo>
                <a:lnTo>
                  <a:pt x="71767" y="170573"/>
                </a:lnTo>
                <a:lnTo>
                  <a:pt x="71704" y="169303"/>
                </a:lnTo>
                <a:lnTo>
                  <a:pt x="71577" y="166763"/>
                </a:lnTo>
                <a:lnTo>
                  <a:pt x="73266" y="170573"/>
                </a:lnTo>
                <a:lnTo>
                  <a:pt x="73266" y="136537"/>
                </a:lnTo>
                <a:lnTo>
                  <a:pt x="68529" y="137553"/>
                </a:lnTo>
                <a:lnTo>
                  <a:pt x="62598" y="137553"/>
                </a:lnTo>
                <a:lnTo>
                  <a:pt x="53721" y="138823"/>
                </a:lnTo>
                <a:lnTo>
                  <a:pt x="44792" y="138823"/>
                </a:lnTo>
                <a:lnTo>
                  <a:pt x="35890" y="136283"/>
                </a:lnTo>
                <a:lnTo>
                  <a:pt x="27063" y="131203"/>
                </a:lnTo>
                <a:lnTo>
                  <a:pt x="30238" y="135013"/>
                </a:lnTo>
                <a:lnTo>
                  <a:pt x="25730" y="135013"/>
                </a:lnTo>
                <a:lnTo>
                  <a:pt x="27317" y="136283"/>
                </a:lnTo>
                <a:lnTo>
                  <a:pt x="25730" y="140093"/>
                </a:lnTo>
                <a:lnTo>
                  <a:pt x="26073" y="142633"/>
                </a:lnTo>
                <a:lnTo>
                  <a:pt x="16243" y="136283"/>
                </a:lnTo>
                <a:lnTo>
                  <a:pt x="14414" y="142633"/>
                </a:lnTo>
                <a:lnTo>
                  <a:pt x="12687" y="141363"/>
                </a:lnTo>
                <a:lnTo>
                  <a:pt x="5753" y="136283"/>
                </a:lnTo>
                <a:lnTo>
                  <a:pt x="4635" y="142633"/>
                </a:lnTo>
                <a:lnTo>
                  <a:pt x="7759" y="141363"/>
                </a:lnTo>
                <a:lnTo>
                  <a:pt x="6819" y="147713"/>
                </a:lnTo>
                <a:lnTo>
                  <a:pt x="8890" y="154063"/>
                </a:lnTo>
                <a:lnTo>
                  <a:pt x="11633" y="161683"/>
                </a:lnTo>
                <a:lnTo>
                  <a:pt x="12750" y="168033"/>
                </a:lnTo>
                <a:lnTo>
                  <a:pt x="16852" y="166763"/>
                </a:lnTo>
                <a:lnTo>
                  <a:pt x="21856" y="170573"/>
                </a:lnTo>
                <a:lnTo>
                  <a:pt x="27432" y="173113"/>
                </a:lnTo>
                <a:lnTo>
                  <a:pt x="33235" y="169303"/>
                </a:lnTo>
                <a:lnTo>
                  <a:pt x="34886" y="170484"/>
                </a:lnTo>
                <a:lnTo>
                  <a:pt x="37096" y="169303"/>
                </a:lnTo>
                <a:lnTo>
                  <a:pt x="41617" y="170573"/>
                </a:lnTo>
                <a:lnTo>
                  <a:pt x="41148" y="171843"/>
                </a:lnTo>
                <a:lnTo>
                  <a:pt x="49441" y="171843"/>
                </a:lnTo>
                <a:lnTo>
                  <a:pt x="64096" y="174383"/>
                </a:lnTo>
                <a:lnTo>
                  <a:pt x="73431" y="176923"/>
                </a:lnTo>
                <a:lnTo>
                  <a:pt x="72123" y="171843"/>
                </a:lnTo>
                <a:lnTo>
                  <a:pt x="73837" y="171843"/>
                </a:lnTo>
                <a:lnTo>
                  <a:pt x="75171" y="171843"/>
                </a:lnTo>
                <a:lnTo>
                  <a:pt x="75907" y="173113"/>
                </a:lnTo>
                <a:lnTo>
                  <a:pt x="77393" y="174383"/>
                </a:lnTo>
                <a:lnTo>
                  <a:pt x="77381" y="171843"/>
                </a:lnTo>
                <a:lnTo>
                  <a:pt x="76174" y="171297"/>
                </a:lnTo>
                <a:lnTo>
                  <a:pt x="79184" y="170573"/>
                </a:lnTo>
                <a:lnTo>
                  <a:pt x="94526" y="170573"/>
                </a:lnTo>
                <a:lnTo>
                  <a:pt x="99161" y="170573"/>
                </a:lnTo>
                <a:lnTo>
                  <a:pt x="100622" y="173113"/>
                </a:lnTo>
                <a:lnTo>
                  <a:pt x="101193" y="170573"/>
                </a:lnTo>
                <a:lnTo>
                  <a:pt x="101485" y="169303"/>
                </a:lnTo>
                <a:lnTo>
                  <a:pt x="104559" y="169303"/>
                </a:lnTo>
                <a:lnTo>
                  <a:pt x="106413" y="173113"/>
                </a:lnTo>
                <a:lnTo>
                  <a:pt x="106756" y="175653"/>
                </a:lnTo>
                <a:lnTo>
                  <a:pt x="105994" y="175653"/>
                </a:lnTo>
                <a:lnTo>
                  <a:pt x="104724" y="176923"/>
                </a:lnTo>
                <a:lnTo>
                  <a:pt x="103936" y="176923"/>
                </a:lnTo>
                <a:lnTo>
                  <a:pt x="108191" y="180733"/>
                </a:lnTo>
                <a:lnTo>
                  <a:pt x="114274" y="175056"/>
                </a:lnTo>
                <a:lnTo>
                  <a:pt x="111810" y="174383"/>
                </a:lnTo>
                <a:lnTo>
                  <a:pt x="132029" y="171843"/>
                </a:lnTo>
                <a:lnTo>
                  <a:pt x="142214" y="169303"/>
                </a:lnTo>
                <a:lnTo>
                  <a:pt x="148399" y="166763"/>
                </a:lnTo>
                <a:lnTo>
                  <a:pt x="151498" y="165493"/>
                </a:lnTo>
                <a:lnTo>
                  <a:pt x="150329" y="162953"/>
                </a:lnTo>
                <a:lnTo>
                  <a:pt x="159092" y="157873"/>
                </a:lnTo>
                <a:lnTo>
                  <a:pt x="158013" y="164223"/>
                </a:lnTo>
                <a:lnTo>
                  <a:pt x="167957" y="161683"/>
                </a:lnTo>
                <a:lnTo>
                  <a:pt x="167665" y="161683"/>
                </a:lnTo>
                <a:lnTo>
                  <a:pt x="169418" y="160413"/>
                </a:lnTo>
                <a:lnTo>
                  <a:pt x="171996" y="157873"/>
                </a:lnTo>
                <a:lnTo>
                  <a:pt x="174790" y="157873"/>
                </a:lnTo>
                <a:lnTo>
                  <a:pt x="172567" y="161683"/>
                </a:lnTo>
                <a:lnTo>
                  <a:pt x="180263" y="162953"/>
                </a:lnTo>
                <a:lnTo>
                  <a:pt x="177292" y="166763"/>
                </a:lnTo>
                <a:lnTo>
                  <a:pt x="182041" y="162953"/>
                </a:lnTo>
                <a:lnTo>
                  <a:pt x="183743" y="160413"/>
                </a:lnTo>
                <a:lnTo>
                  <a:pt x="184696" y="157873"/>
                </a:lnTo>
                <a:lnTo>
                  <a:pt x="187223" y="152793"/>
                </a:lnTo>
                <a:lnTo>
                  <a:pt x="189255" y="156603"/>
                </a:lnTo>
                <a:lnTo>
                  <a:pt x="191033" y="152793"/>
                </a:lnTo>
                <a:lnTo>
                  <a:pt x="190982" y="150253"/>
                </a:lnTo>
                <a:lnTo>
                  <a:pt x="195859" y="148983"/>
                </a:lnTo>
                <a:lnTo>
                  <a:pt x="192176" y="152793"/>
                </a:lnTo>
                <a:lnTo>
                  <a:pt x="199898" y="154063"/>
                </a:lnTo>
                <a:lnTo>
                  <a:pt x="195859" y="159143"/>
                </a:lnTo>
                <a:lnTo>
                  <a:pt x="203200" y="160413"/>
                </a:lnTo>
                <a:lnTo>
                  <a:pt x="208368" y="157873"/>
                </a:lnTo>
                <a:lnTo>
                  <a:pt x="212559" y="155333"/>
                </a:lnTo>
                <a:lnTo>
                  <a:pt x="217004" y="160413"/>
                </a:lnTo>
                <a:lnTo>
                  <a:pt x="216903" y="155333"/>
                </a:lnTo>
                <a:lnTo>
                  <a:pt x="216877" y="154063"/>
                </a:lnTo>
                <a:lnTo>
                  <a:pt x="213537" y="152793"/>
                </a:lnTo>
                <a:lnTo>
                  <a:pt x="210032" y="154063"/>
                </a:lnTo>
                <a:lnTo>
                  <a:pt x="209384" y="152793"/>
                </a:lnTo>
                <a:lnTo>
                  <a:pt x="206603" y="150253"/>
                </a:lnTo>
                <a:lnTo>
                  <a:pt x="207721" y="148983"/>
                </a:lnTo>
                <a:lnTo>
                  <a:pt x="212229" y="143903"/>
                </a:lnTo>
                <a:lnTo>
                  <a:pt x="215696" y="145173"/>
                </a:lnTo>
                <a:lnTo>
                  <a:pt x="219113" y="145173"/>
                </a:lnTo>
                <a:lnTo>
                  <a:pt x="223418" y="157873"/>
                </a:lnTo>
                <a:lnTo>
                  <a:pt x="231889" y="155333"/>
                </a:lnTo>
                <a:lnTo>
                  <a:pt x="231038" y="156603"/>
                </a:lnTo>
                <a:lnTo>
                  <a:pt x="230251" y="156603"/>
                </a:lnTo>
                <a:lnTo>
                  <a:pt x="233845" y="159143"/>
                </a:lnTo>
                <a:lnTo>
                  <a:pt x="235089" y="155333"/>
                </a:lnTo>
                <a:lnTo>
                  <a:pt x="235915" y="152793"/>
                </a:lnTo>
                <a:lnTo>
                  <a:pt x="240474" y="156603"/>
                </a:lnTo>
                <a:lnTo>
                  <a:pt x="241071" y="152793"/>
                </a:lnTo>
                <a:lnTo>
                  <a:pt x="241477" y="150253"/>
                </a:lnTo>
                <a:lnTo>
                  <a:pt x="241668" y="148983"/>
                </a:lnTo>
                <a:lnTo>
                  <a:pt x="244259" y="153200"/>
                </a:lnTo>
                <a:lnTo>
                  <a:pt x="242239" y="156603"/>
                </a:lnTo>
                <a:lnTo>
                  <a:pt x="245059" y="159143"/>
                </a:lnTo>
                <a:lnTo>
                  <a:pt x="247002" y="155333"/>
                </a:lnTo>
                <a:lnTo>
                  <a:pt x="249008" y="151422"/>
                </a:lnTo>
                <a:lnTo>
                  <a:pt x="245999" y="150253"/>
                </a:lnTo>
                <a:lnTo>
                  <a:pt x="245313" y="151422"/>
                </a:lnTo>
                <a:lnTo>
                  <a:pt x="245414" y="153212"/>
                </a:lnTo>
                <a:lnTo>
                  <a:pt x="245579" y="155333"/>
                </a:lnTo>
                <a:lnTo>
                  <a:pt x="245262" y="151498"/>
                </a:lnTo>
                <a:lnTo>
                  <a:pt x="245059" y="148983"/>
                </a:lnTo>
                <a:lnTo>
                  <a:pt x="244957" y="147713"/>
                </a:lnTo>
                <a:lnTo>
                  <a:pt x="237477" y="150253"/>
                </a:lnTo>
                <a:lnTo>
                  <a:pt x="241541" y="147713"/>
                </a:lnTo>
                <a:lnTo>
                  <a:pt x="242531" y="143903"/>
                </a:lnTo>
                <a:lnTo>
                  <a:pt x="242862" y="142633"/>
                </a:lnTo>
                <a:lnTo>
                  <a:pt x="243852" y="138823"/>
                </a:lnTo>
                <a:lnTo>
                  <a:pt x="244170" y="137553"/>
                </a:lnTo>
                <a:lnTo>
                  <a:pt x="252133" y="141363"/>
                </a:lnTo>
                <a:lnTo>
                  <a:pt x="251841" y="142633"/>
                </a:lnTo>
                <a:lnTo>
                  <a:pt x="250012" y="145173"/>
                </a:lnTo>
                <a:lnTo>
                  <a:pt x="248742" y="146443"/>
                </a:lnTo>
                <a:lnTo>
                  <a:pt x="251244" y="148983"/>
                </a:lnTo>
                <a:lnTo>
                  <a:pt x="252577" y="143903"/>
                </a:lnTo>
                <a:lnTo>
                  <a:pt x="255155" y="146443"/>
                </a:lnTo>
                <a:lnTo>
                  <a:pt x="255714" y="152793"/>
                </a:lnTo>
                <a:lnTo>
                  <a:pt x="258610" y="152793"/>
                </a:lnTo>
                <a:lnTo>
                  <a:pt x="262242" y="148983"/>
                </a:lnTo>
                <a:lnTo>
                  <a:pt x="262661" y="154063"/>
                </a:lnTo>
                <a:lnTo>
                  <a:pt x="264960" y="150253"/>
                </a:lnTo>
                <a:lnTo>
                  <a:pt x="266649" y="150253"/>
                </a:lnTo>
                <a:lnTo>
                  <a:pt x="264642" y="156603"/>
                </a:lnTo>
                <a:lnTo>
                  <a:pt x="268427" y="151523"/>
                </a:lnTo>
                <a:lnTo>
                  <a:pt x="271208" y="155689"/>
                </a:lnTo>
                <a:lnTo>
                  <a:pt x="275285" y="151523"/>
                </a:lnTo>
                <a:lnTo>
                  <a:pt x="273773" y="150253"/>
                </a:lnTo>
                <a:lnTo>
                  <a:pt x="272262" y="148983"/>
                </a:lnTo>
                <a:lnTo>
                  <a:pt x="270751" y="147713"/>
                </a:lnTo>
                <a:lnTo>
                  <a:pt x="276682" y="146443"/>
                </a:lnTo>
                <a:lnTo>
                  <a:pt x="280568" y="150253"/>
                </a:lnTo>
                <a:lnTo>
                  <a:pt x="284835" y="155333"/>
                </a:lnTo>
                <a:lnTo>
                  <a:pt x="287629" y="155333"/>
                </a:lnTo>
                <a:lnTo>
                  <a:pt x="284937" y="154063"/>
                </a:lnTo>
                <a:lnTo>
                  <a:pt x="287248" y="150253"/>
                </a:lnTo>
                <a:lnTo>
                  <a:pt x="289826" y="151498"/>
                </a:lnTo>
                <a:lnTo>
                  <a:pt x="293433" y="152793"/>
                </a:lnTo>
                <a:lnTo>
                  <a:pt x="295363" y="155333"/>
                </a:lnTo>
                <a:lnTo>
                  <a:pt x="303733" y="152793"/>
                </a:lnTo>
                <a:lnTo>
                  <a:pt x="293204" y="150253"/>
                </a:lnTo>
                <a:lnTo>
                  <a:pt x="296329" y="146443"/>
                </a:lnTo>
                <a:lnTo>
                  <a:pt x="300240" y="151523"/>
                </a:lnTo>
                <a:lnTo>
                  <a:pt x="300139" y="146443"/>
                </a:lnTo>
                <a:lnTo>
                  <a:pt x="300088" y="143903"/>
                </a:lnTo>
                <a:lnTo>
                  <a:pt x="303479" y="141363"/>
                </a:lnTo>
                <a:lnTo>
                  <a:pt x="304355" y="145173"/>
                </a:lnTo>
                <a:lnTo>
                  <a:pt x="308952" y="145173"/>
                </a:lnTo>
                <a:lnTo>
                  <a:pt x="309765" y="141363"/>
                </a:lnTo>
                <a:lnTo>
                  <a:pt x="310413" y="137553"/>
                </a:lnTo>
                <a:lnTo>
                  <a:pt x="314502" y="137553"/>
                </a:lnTo>
                <a:lnTo>
                  <a:pt x="312051" y="145173"/>
                </a:lnTo>
                <a:lnTo>
                  <a:pt x="316280" y="142633"/>
                </a:lnTo>
                <a:lnTo>
                  <a:pt x="316331" y="147713"/>
                </a:lnTo>
                <a:lnTo>
                  <a:pt x="320522" y="142633"/>
                </a:lnTo>
                <a:lnTo>
                  <a:pt x="322249" y="143903"/>
                </a:lnTo>
                <a:lnTo>
                  <a:pt x="327380" y="143903"/>
                </a:lnTo>
                <a:lnTo>
                  <a:pt x="326517" y="142633"/>
                </a:lnTo>
                <a:lnTo>
                  <a:pt x="325640" y="141363"/>
                </a:lnTo>
                <a:lnTo>
                  <a:pt x="326097" y="137553"/>
                </a:lnTo>
                <a:lnTo>
                  <a:pt x="326390" y="135013"/>
                </a:lnTo>
                <a:lnTo>
                  <a:pt x="330644" y="135013"/>
                </a:lnTo>
                <a:lnTo>
                  <a:pt x="334086" y="136283"/>
                </a:lnTo>
                <a:lnTo>
                  <a:pt x="329869" y="138823"/>
                </a:lnTo>
                <a:lnTo>
                  <a:pt x="335813" y="137553"/>
                </a:lnTo>
                <a:lnTo>
                  <a:pt x="334975" y="141363"/>
                </a:lnTo>
                <a:lnTo>
                  <a:pt x="334187" y="145173"/>
                </a:lnTo>
                <a:lnTo>
                  <a:pt x="330720" y="141363"/>
                </a:lnTo>
                <a:lnTo>
                  <a:pt x="330746" y="142633"/>
                </a:lnTo>
                <a:lnTo>
                  <a:pt x="329920" y="143903"/>
                </a:lnTo>
                <a:lnTo>
                  <a:pt x="329946" y="146443"/>
                </a:lnTo>
                <a:lnTo>
                  <a:pt x="333692" y="148983"/>
                </a:lnTo>
                <a:lnTo>
                  <a:pt x="337972" y="145173"/>
                </a:lnTo>
                <a:lnTo>
                  <a:pt x="338239" y="145173"/>
                </a:lnTo>
                <a:lnTo>
                  <a:pt x="337578" y="143903"/>
                </a:lnTo>
                <a:lnTo>
                  <a:pt x="343877" y="137553"/>
                </a:lnTo>
                <a:lnTo>
                  <a:pt x="345147" y="136283"/>
                </a:lnTo>
                <a:lnTo>
                  <a:pt x="346862" y="137553"/>
                </a:lnTo>
                <a:lnTo>
                  <a:pt x="345224" y="140093"/>
                </a:lnTo>
                <a:lnTo>
                  <a:pt x="346887" y="140093"/>
                </a:lnTo>
                <a:lnTo>
                  <a:pt x="347726" y="137553"/>
                </a:lnTo>
                <a:lnTo>
                  <a:pt x="350253" y="136283"/>
                </a:lnTo>
                <a:lnTo>
                  <a:pt x="350304" y="140093"/>
                </a:lnTo>
                <a:lnTo>
                  <a:pt x="351218" y="143903"/>
                </a:lnTo>
                <a:lnTo>
                  <a:pt x="347853" y="147713"/>
                </a:lnTo>
                <a:lnTo>
                  <a:pt x="355447" y="141363"/>
                </a:lnTo>
                <a:lnTo>
                  <a:pt x="356336" y="142633"/>
                </a:lnTo>
                <a:lnTo>
                  <a:pt x="360629" y="145173"/>
                </a:lnTo>
                <a:lnTo>
                  <a:pt x="359803" y="146443"/>
                </a:lnTo>
                <a:lnTo>
                  <a:pt x="364909" y="147713"/>
                </a:lnTo>
                <a:lnTo>
                  <a:pt x="367601" y="141363"/>
                </a:lnTo>
                <a:lnTo>
                  <a:pt x="369760" y="136283"/>
                </a:lnTo>
                <a:lnTo>
                  <a:pt x="376466" y="138823"/>
                </a:lnTo>
                <a:lnTo>
                  <a:pt x="376643" y="137553"/>
                </a:lnTo>
                <a:lnTo>
                  <a:pt x="377139" y="137553"/>
                </a:lnTo>
                <a:lnTo>
                  <a:pt x="378345" y="136283"/>
                </a:lnTo>
                <a:lnTo>
                  <a:pt x="384289" y="136283"/>
                </a:lnTo>
                <a:lnTo>
                  <a:pt x="390309" y="140093"/>
                </a:lnTo>
                <a:lnTo>
                  <a:pt x="393814" y="136283"/>
                </a:lnTo>
                <a:lnTo>
                  <a:pt x="394982" y="135013"/>
                </a:lnTo>
                <a:lnTo>
                  <a:pt x="396151" y="133743"/>
                </a:lnTo>
                <a:lnTo>
                  <a:pt x="401370" y="140093"/>
                </a:lnTo>
                <a:lnTo>
                  <a:pt x="402551" y="137553"/>
                </a:lnTo>
                <a:lnTo>
                  <a:pt x="400850" y="133743"/>
                </a:lnTo>
                <a:lnTo>
                  <a:pt x="399859" y="131419"/>
                </a:lnTo>
                <a:lnTo>
                  <a:pt x="399846" y="131114"/>
                </a:lnTo>
                <a:lnTo>
                  <a:pt x="402831" y="127393"/>
                </a:lnTo>
                <a:lnTo>
                  <a:pt x="406755" y="124853"/>
                </a:lnTo>
                <a:lnTo>
                  <a:pt x="408724" y="123583"/>
                </a:lnTo>
                <a:lnTo>
                  <a:pt x="406349" y="132473"/>
                </a:lnTo>
                <a:lnTo>
                  <a:pt x="408927" y="135013"/>
                </a:lnTo>
                <a:lnTo>
                  <a:pt x="411378" y="129933"/>
                </a:lnTo>
                <a:lnTo>
                  <a:pt x="414769" y="123583"/>
                </a:lnTo>
                <a:lnTo>
                  <a:pt x="415442" y="122313"/>
                </a:lnTo>
                <a:lnTo>
                  <a:pt x="422325" y="126123"/>
                </a:lnTo>
                <a:lnTo>
                  <a:pt x="420687" y="128663"/>
                </a:lnTo>
                <a:lnTo>
                  <a:pt x="418973" y="127393"/>
                </a:lnTo>
                <a:lnTo>
                  <a:pt x="417296" y="128663"/>
                </a:lnTo>
                <a:lnTo>
                  <a:pt x="422440" y="131203"/>
                </a:lnTo>
                <a:lnTo>
                  <a:pt x="418338" y="138823"/>
                </a:lnTo>
                <a:lnTo>
                  <a:pt x="414070" y="137553"/>
                </a:lnTo>
                <a:lnTo>
                  <a:pt x="419277" y="142633"/>
                </a:lnTo>
                <a:lnTo>
                  <a:pt x="420166" y="138823"/>
                </a:lnTo>
                <a:lnTo>
                  <a:pt x="421043" y="135013"/>
                </a:lnTo>
                <a:lnTo>
                  <a:pt x="432384" y="129933"/>
                </a:lnTo>
                <a:lnTo>
                  <a:pt x="432739" y="128663"/>
                </a:lnTo>
                <a:lnTo>
                  <a:pt x="434149" y="123583"/>
                </a:lnTo>
                <a:lnTo>
                  <a:pt x="437616" y="126123"/>
                </a:lnTo>
                <a:lnTo>
                  <a:pt x="436753" y="126123"/>
                </a:lnTo>
                <a:lnTo>
                  <a:pt x="436778" y="127393"/>
                </a:lnTo>
                <a:lnTo>
                  <a:pt x="439318" y="127393"/>
                </a:lnTo>
                <a:lnTo>
                  <a:pt x="440626" y="123583"/>
                </a:lnTo>
                <a:lnTo>
                  <a:pt x="442087" y="118503"/>
                </a:lnTo>
                <a:lnTo>
                  <a:pt x="445909" y="117233"/>
                </a:lnTo>
                <a:lnTo>
                  <a:pt x="448640" y="117233"/>
                </a:lnTo>
                <a:lnTo>
                  <a:pt x="450811" y="118503"/>
                </a:lnTo>
                <a:lnTo>
                  <a:pt x="449376" y="121043"/>
                </a:lnTo>
                <a:lnTo>
                  <a:pt x="453123" y="117233"/>
                </a:lnTo>
                <a:lnTo>
                  <a:pt x="454380" y="115963"/>
                </a:lnTo>
                <a:lnTo>
                  <a:pt x="456069" y="115963"/>
                </a:lnTo>
                <a:lnTo>
                  <a:pt x="456120" y="118008"/>
                </a:lnTo>
                <a:lnTo>
                  <a:pt x="462851" y="115963"/>
                </a:lnTo>
                <a:lnTo>
                  <a:pt x="462876" y="117233"/>
                </a:lnTo>
                <a:lnTo>
                  <a:pt x="463283" y="115963"/>
                </a:lnTo>
                <a:lnTo>
                  <a:pt x="463689" y="114693"/>
                </a:lnTo>
                <a:lnTo>
                  <a:pt x="465848" y="110883"/>
                </a:lnTo>
                <a:lnTo>
                  <a:pt x="466953" y="108343"/>
                </a:lnTo>
                <a:lnTo>
                  <a:pt x="468960" y="110350"/>
                </a:lnTo>
                <a:lnTo>
                  <a:pt x="471144" y="108343"/>
                </a:lnTo>
                <a:lnTo>
                  <a:pt x="473786" y="110883"/>
                </a:lnTo>
                <a:lnTo>
                  <a:pt x="470471" y="114693"/>
                </a:lnTo>
                <a:lnTo>
                  <a:pt x="467080" y="114693"/>
                </a:lnTo>
                <a:lnTo>
                  <a:pt x="470725" y="119773"/>
                </a:lnTo>
                <a:lnTo>
                  <a:pt x="472757" y="118503"/>
                </a:lnTo>
                <a:lnTo>
                  <a:pt x="475551" y="115963"/>
                </a:lnTo>
                <a:lnTo>
                  <a:pt x="478713" y="116649"/>
                </a:lnTo>
                <a:lnTo>
                  <a:pt x="479018" y="116319"/>
                </a:lnTo>
                <a:lnTo>
                  <a:pt x="478815" y="115963"/>
                </a:lnTo>
                <a:lnTo>
                  <a:pt x="478078" y="114693"/>
                </a:lnTo>
                <a:lnTo>
                  <a:pt x="478472" y="109613"/>
                </a:lnTo>
                <a:lnTo>
                  <a:pt x="480110" y="110883"/>
                </a:lnTo>
                <a:lnTo>
                  <a:pt x="482600" y="112153"/>
                </a:lnTo>
                <a:lnTo>
                  <a:pt x="481495" y="113423"/>
                </a:lnTo>
                <a:lnTo>
                  <a:pt x="481380" y="113665"/>
                </a:lnTo>
                <a:lnTo>
                  <a:pt x="482727" y="112153"/>
                </a:lnTo>
                <a:lnTo>
                  <a:pt x="484365" y="113423"/>
                </a:lnTo>
                <a:lnTo>
                  <a:pt x="486397" y="113423"/>
                </a:lnTo>
                <a:lnTo>
                  <a:pt x="487540" y="112153"/>
                </a:lnTo>
                <a:lnTo>
                  <a:pt x="488670" y="110883"/>
                </a:lnTo>
                <a:lnTo>
                  <a:pt x="489610" y="114693"/>
                </a:lnTo>
                <a:lnTo>
                  <a:pt x="492112" y="113423"/>
                </a:lnTo>
                <a:lnTo>
                  <a:pt x="495477" y="112153"/>
                </a:lnTo>
                <a:lnTo>
                  <a:pt x="496443" y="118503"/>
                </a:lnTo>
                <a:lnTo>
                  <a:pt x="499783" y="115963"/>
                </a:lnTo>
                <a:lnTo>
                  <a:pt x="498894" y="113423"/>
                </a:lnTo>
                <a:lnTo>
                  <a:pt x="499427" y="112153"/>
                </a:lnTo>
                <a:lnTo>
                  <a:pt x="499973" y="110883"/>
                </a:lnTo>
                <a:lnTo>
                  <a:pt x="500507" y="109613"/>
                </a:lnTo>
                <a:lnTo>
                  <a:pt x="504761" y="109613"/>
                </a:lnTo>
                <a:lnTo>
                  <a:pt x="506526" y="114693"/>
                </a:lnTo>
                <a:lnTo>
                  <a:pt x="508254" y="118503"/>
                </a:lnTo>
                <a:lnTo>
                  <a:pt x="510298" y="117233"/>
                </a:lnTo>
                <a:lnTo>
                  <a:pt x="508736" y="114693"/>
                </a:lnTo>
                <a:lnTo>
                  <a:pt x="507339" y="110883"/>
                </a:lnTo>
                <a:lnTo>
                  <a:pt x="508571" y="109613"/>
                </a:lnTo>
                <a:lnTo>
                  <a:pt x="509816" y="108343"/>
                </a:lnTo>
                <a:lnTo>
                  <a:pt x="515734" y="110883"/>
                </a:lnTo>
                <a:lnTo>
                  <a:pt x="517982" y="108343"/>
                </a:lnTo>
                <a:lnTo>
                  <a:pt x="519099" y="107073"/>
                </a:lnTo>
                <a:lnTo>
                  <a:pt x="524941" y="101993"/>
                </a:lnTo>
                <a:lnTo>
                  <a:pt x="528624" y="103098"/>
                </a:lnTo>
                <a:lnTo>
                  <a:pt x="529170" y="101993"/>
                </a:lnTo>
                <a:lnTo>
                  <a:pt x="530021" y="101993"/>
                </a:lnTo>
                <a:lnTo>
                  <a:pt x="530059" y="104533"/>
                </a:lnTo>
                <a:lnTo>
                  <a:pt x="532561" y="101993"/>
                </a:lnTo>
                <a:lnTo>
                  <a:pt x="530263" y="99453"/>
                </a:lnTo>
                <a:lnTo>
                  <a:pt x="529120" y="98183"/>
                </a:lnTo>
                <a:lnTo>
                  <a:pt x="533311" y="95643"/>
                </a:lnTo>
                <a:lnTo>
                  <a:pt x="535089" y="93103"/>
                </a:lnTo>
                <a:lnTo>
                  <a:pt x="539356" y="95643"/>
                </a:lnTo>
                <a:lnTo>
                  <a:pt x="544410" y="98183"/>
                </a:lnTo>
                <a:lnTo>
                  <a:pt x="548538" y="94373"/>
                </a:lnTo>
                <a:lnTo>
                  <a:pt x="550240" y="96913"/>
                </a:lnTo>
                <a:lnTo>
                  <a:pt x="548563" y="99453"/>
                </a:lnTo>
                <a:lnTo>
                  <a:pt x="549427" y="100723"/>
                </a:lnTo>
                <a:lnTo>
                  <a:pt x="556158" y="94373"/>
                </a:lnTo>
                <a:lnTo>
                  <a:pt x="555320" y="96913"/>
                </a:lnTo>
                <a:lnTo>
                  <a:pt x="556768" y="94373"/>
                </a:lnTo>
                <a:lnTo>
                  <a:pt x="560374" y="88023"/>
                </a:lnTo>
                <a:lnTo>
                  <a:pt x="566458" y="91833"/>
                </a:lnTo>
                <a:lnTo>
                  <a:pt x="561682" y="86753"/>
                </a:lnTo>
                <a:lnTo>
                  <a:pt x="565721" y="80403"/>
                </a:lnTo>
                <a:lnTo>
                  <a:pt x="567537" y="77863"/>
                </a:lnTo>
                <a:lnTo>
                  <a:pt x="569353" y="75323"/>
                </a:lnTo>
                <a:lnTo>
                  <a:pt x="566013" y="71513"/>
                </a:lnTo>
                <a:lnTo>
                  <a:pt x="565048" y="70243"/>
                </a:lnTo>
                <a:lnTo>
                  <a:pt x="571538" y="65163"/>
                </a:lnTo>
                <a:lnTo>
                  <a:pt x="572554" y="66433"/>
                </a:lnTo>
                <a:lnTo>
                  <a:pt x="572223" y="68973"/>
                </a:lnTo>
                <a:lnTo>
                  <a:pt x="571512" y="71513"/>
                </a:lnTo>
                <a:lnTo>
                  <a:pt x="571906" y="71513"/>
                </a:lnTo>
                <a:lnTo>
                  <a:pt x="572274" y="70243"/>
                </a:lnTo>
                <a:lnTo>
                  <a:pt x="572554" y="70243"/>
                </a:lnTo>
                <a:lnTo>
                  <a:pt x="575475" y="71513"/>
                </a:lnTo>
                <a:lnTo>
                  <a:pt x="574802" y="76593"/>
                </a:lnTo>
                <a:lnTo>
                  <a:pt x="573595" y="80403"/>
                </a:lnTo>
                <a:lnTo>
                  <a:pt x="571436" y="77863"/>
                </a:lnTo>
                <a:lnTo>
                  <a:pt x="570395" y="76593"/>
                </a:lnTo>
                <a:lnTo>
                  <a:pt x="569302" y="80403"/>
                </a:lnTo>
                <a:lnTo>
                  <a:pt x="568413" y="85483"/>
                </a:lnTo>
                <a:lnTo>
                  <a:pt x="569404" y="89293"/>
                </a:lnTo>
                <a:lnTo>
                  <a:pt x="569747" y="88023"/>
                </a:lnTo>
                <a:lnTo>
                  <a:pt x="570522" y="88023"/>
                </a:lnTo>
                <a:lnTo>
                  <a:pt x="571411" y="86753"/>
                </a:lnTo>
                <a:lnTo>
                  <a:pt x="571144" y="88023"/>
                </a:lnTo>
                <a:lnTo>
                  <a:pt x="571017" y="89293"/>
                </a:lnTo>
                <a:lnTo>
                  <a:pt x="571703" y="90563"/>
                </a:lnTo>
                <a:lnTo>
                  <a:pt x="572198" y="89293"/>
                </a:lnTo>
                <a:lnTo>
                  <a:pt x="573049" y="86753"/>
                </a:lnTo>
                <a:lnTo>
                  <a:pt x="575868" y="94373"/>
                </a:lnTo>
                <a:lnTo>
                  <a:pt x="575767" y="90563"/>
                </a:lnTo>
                <a:lnTo>
                  <a:pt x="585698" y="94373"/>
                </a:lnTo>
                <a:lnTo>
                  <a:pt x="587641" y="90563"/>
                </a:lnTo>
                <a:lnTo>
                  <a:pt x="589584" y="86753"/>
                </a:lnTo>
                <a:lnTo>
                  <a:pt x="591210" y="84213"/>
                </a:lnTo>
                <a:lnTo>
                  <a:pt x="592836" y="81673"/>
                </a:lnTo>
                <a:lnTo>
                  <a:pt x="593648" y="80403"/>
                </a:lnTo>
                <a:lnTo>
                  <a:pt x="598601" y="74053"/>
                </a:lnTo>
                <a:lnTo>
                  <a:pt x="603491" y="70243"/>
                </a:lnTo>
                <a:lnTo>
                  <a:pt x="605129" y="68973"/>
                </a:lnTo>
                <a:lnTo>
                  <a:pt x="603351" y="75323"/>
                </a:lnTo>
                <a:lnTo>
                  <a:pt x="605917" y="77863"/>
                </a:lnTo>
                <a:lnTo>
                  <a:pt x="606767" y="84213"/>
                </a:lnTo>
                <a:lnTo>
                  <a:pt x="602856" y="77863"/>
                </a:lnTo>
                <a:lnTo>
                  <a:pt x="599109" y="88023"/>
                </a:lnTo>
                <a:lnTo>
                  <a:pt x="596417" y="88023"/>
                </a:lnTo>
                <a:lnTo>
                  <a:pt x="596290" y="90563"/>
                </a:lnTo>
                <a:lnTo>
                  <a:pt x="595744" y="91833"/>
                </a:lnTo>
                <a:lnTo>
                  <a:pt x="604418" y="84213"/>
                </a:lnTo>
                <a:lnTo>
                  <a:pt x="605028" y="90563"/>
                </a:lnTo>
                <a:lnTo>
                  <a:pt x="607085" y="88023"/>
                </a:lnTo>
                <a:lnTo>
                  <a:pt x="609930" y="90563"/>
                </a:lnTo>
                <a:lnTo>
                  <a:pt x="609053" y="88023"/>
                </a:lnTo>
                <a:lnTo>
                  <a:pt x="606437" y="80403"/>
                </a:lnTo>
                <a:lnTo>
                  <a:pt x="616051" y="81673"/>
                </a:lnTo>
                <a:lnTo>
                  <a:pt x="617207" y="80403"/>
                </a:lnTo>
                <a:lnTo>
                  <a:pt x="619518" y="77863"/>
                </a:lnTo>
                <a:lnTo>
                  <a:pt x="620280" y="81673"/>
                </a:lnTo>
                <a:lnTo>
                  <a:pt x="620141" y="82943"/>
                </a:lnTo>
                <a:lnTo>
                  <a:pt x="620661" y="81673"/>
                </a:lnTo>
                <a:lnTo>
                  <a:pt x="622719" y="77863"/>
                </a:lnTo>
                <a:lnTo>
                  <a:pt x="624293" y="77863"/>
                </a:lnTo>
                <a:lnTo>
                  <a:pt x="624090" y="79133"/>
                </a:lnTo>
                <a:lnTo>
                  <a:pt x="625233" y="77863"/>
                </a:lnTo>
                <a:lnTo>
                  <a:pt x="626376" y="76593"/>
                </a:lnTo>
                <a:lnTo>
                  <a:pt x="633425" y="77863"/>
                </a:lnTo>
                <a:lnTo>
                  <a:pt x="632294" y="80403"/>
                </a:lnTo>
                <a:lnTo>
                  <a:pt x="631126" y="81673"/>
                </a:lnTo>
                <a:lnTo>
                  <a:pt x="638162" y="80403"/>
                </a:lnTo>
                <a:lnTo>
                  <a:pt x="645934" y="77863"/>
                </a:lnTo>
                <a:lnTo>
                  <a:pt x="648017" y="76593"/>
                </a:lnTo>
                <a:lnTo>
                  <a:pt x="652208" y="74053"/>
                </a:lnTo>
                <a:lnTo>
                  <a:pt x="654799" y="68973"/>
                </a:lnTo>
                <a:lnTo>
                  <a:pt x="655015" y="70243"/>
                </a:lnTo>
                <a:lnTo>
                  <a:pt x="655129" y="76593"/>
                </a:lnTo>
                <a:lnTo>
                  <a:pt x="655053" y="80403"/>
                </a:lnTo>
                <a:lnTo>
                  <a:pt x="654939" y="81673"/>
                </a:lnTo>
                <a:lnTo>
                  <a:pt x="658990" y="68973"/>
                </a:lnTo>
                <a:lnTo>
                  <a:pt x="661428" y="61353"/>
                </a:lnTo>
                <a:lnTo>
                  <a:pt x="664260" y="52463"/>
                </a:lnTo>
                <a:lnTo>
                  <a:pt x="664667" y="51193"/>
                </a:lnTo>
                <a:lnTo>
                  <a:pt x="665073" y="49923"/>
                </a:lnTo>
                <a:lnTo>
                  <a:pt x="665924" y="57543"/>
                </a:lnTo>
                <a:lnTo>
                  <a:pt x="667575" y="66433"/>
                </a:lnTo>
                <a:lnTo>
                  <a:pt x="668172" y="74053"/>
                </a:lnTo>
                <a:lnTo>
                  <a:pt x="665835" y="80403"/>
                </a:lnTo>
                <a:lnTo>
                  <a:pt x="667816" y="80403"/>
                </a:lnTo>
                <a:lnTo>
                  <a:pt x="670267" y="81673"/>
                </a:lnTo>
                <a:lnTo>
                  <a:pt x="673836" y="79133"/>
                </a:lnTo>
                <a:lnTo>
                  <a:pt x="672426" y="77863"/>
                </a:lnTo>
                <a:lnTo>
                  <a:pt x="669328" y="68973"/>
                </a:lnTo>
                <a:lnTo>
                  <a:pt x="670966" y="67703"/>
                </a:lnTo>
                <a:lnTo>
                  <a:pt x="676757" y="75323"/>
                </a:lnTo>
                <a:lnTo>
                  <a:pt x="674827" y="71513"/>
                </a:lnTo>
                <a:lnTo>
                  <a:pt x="679488" y="75933"/>
                </a:lnTo>
                <a:lnTo>
                  <a:pt x="679754" y="71513"/>
                </a:lnTo>
                <a:lnTo>
                  <a:pt x="679996" y="67703"/>
                </a:lnTo>
                <a:lnTo>
                  <a:pt x="680148" y="65163"/>
                </a:lnTo>
                <a:lnTo>
                  <a:pt x="683196" y="65163"/>
                </a:lnTo>
                <a:lnTo>
                  <a:pt x="682942" y="66433"/>
                </a:lnTo>
                <a:lnTo>
                  <a:pt x="684720" y="76073"/>
                </a:lnTo>
                <a:lnTo>
                  <a:pt x="688517" y="68199"/>
                </a:lnTo>
                <a:lnTo>
                  <a:pt x="690791" y="75323"/>
                </a:lnTo>
                <a:lnTo>
                  <a:pt x="692823" y="77863"/>
                </a:lnTo>
                <a:lnTo>
                  <a:pt x="691781" y="75323"/>
                </a:lnTo>
                <a:lnTo>
                  <a:pt x="699262" y="77863"/>
                </a:lnTo>
                <a:lnTo>
                  <a:pt x="701116" y="76593"/>
                </a:lnTo>
                <a:lnTo>
                  <a:pt x="699401" y="75323"/>
                </a:lnTo>
                <a:lnTo>
                  <a:pt x="697674" y="74053"/>
                </a:lnTo>
                <a:lnTo>
                  <a:pt x="702462" y="71513"/>
                </a:lnTo>
                <a:lnTo>
                  <a:pt x="705256" y="65163"/>
                </a:lnTo>
                <a:lnTo>
                  <a:pt x="708037" y="60083"/>
                </a:lnTo>
                <a:lnTo>
                  <a:pt x="712774" y="56273"/>
                </a:lnTo>
                <a:lnTo>
                  <a:pt x="711987" y="58813"/>
                </a:lnTo>
                <a:lnTo>
                  <a:pt x="711758" y="71513"/>
                </a:lnTo>
                <a:lnTo>
                  <a:pt x="716140" y="72783"/>
                </a:lnTo>
                <a:lnTo>
                  <a:pt x="717740" y="65163"/>
                </a:lnTo>
                <a:lnTo>
                  <a:pt x="720166" y="56273"/>
                </a:lnTo>
                <a:lnTo>
                  <a:pt x="720509" y="55003"/>
                </a:lnTo>
                <a:lnTo>
                  <a:pt x="723379" y="47383"/>
                </a:lnTo>
                <a:lnTo>
                  <a:pt x="724344" y="44843"/>
                </a:lnTo>
                <a:lnTo>
                  <a:pt x="729119" y="37223"/>
                </a:lnTo>
                <a:lnTo>
                  <a:pt x="730846" y="41033"/>
                </a:lnTo>
                <a:lnTo>
                  <a:pt x="734809" y="37223"/>
                </a:lnTo>
                <a:lnTo>
                  <a:pt x="720521" y="72783"/>
                </a:lnTo>
                <a:lnTo>
                  <a:pt x="723912" y="75323"/>
                </a:lnTo>
                <a:lnTo>
                  <a:pt x="721766" y="77863"/>
                </a:lnTo>
                <a:lnTo>
                  <a:pt x="726440" y="76593"/>
                </a:lnTo>
                <a:lnTo>
                  <a:pt x="728395" y="79133"/>
                </a:lnTo>
                <a:lnTo>
                  <a:pt x="724319" y="81673"/>
                </a:lnTo>
                <a:lnTo>
                  <a:pt x="722972" y="81673"/>
                </a:lnTo>
                <a:lnTo>
                  <a:pt x="734314" y="82943"/>
                </a:lnTo>
                <a:lnTo>
                  <a:pt x="733526" y="77863"/>
                </a:lnTo>
                <a:lnTo>
                  <a:pt x="733132" y="75323"/>
                </a:lnTo>
                <a:lnTo>
                  <a:pt x="742289" y="75323"/>
                </a:lnTo>
                <a:lnTo>
                  <a:pt x="741273" y="68973"/>
                </a:lnTo>
                <a:lnTo>
                  <a:pt x="729691" y="77863"/>
                </a:lnTo>
                <a:lnTo>
                  <a:pt x="729792" y="76593"/>
                </a:lnTo>
                <a:lnTo>
                  <a:pt x="730173" y="71513"/>
                </a:lnTo>
                <a:lnTo>
                  <a:pt x="732891" y="65163"/>
                </a:lnTo>
                <a:lnTo>
                  <a:pt x="737323" y="60083"/>
                </a:lnTo>
                <a:lnTo>
                  <a:pt x="742911" y="57543"/>
                </a:lnTo>
                <a:lnTo>
                  <a:pt x="745210" y="60083"/>
                </a:lnTo>
                <a:lnTo>
                  <a:pt x="742708" y="70243"/>
                </a:lnTo>
                <a:lnTo>
                  <a:pt x="743102" y="72783"/>
                </a:lnTo>
                <a:lnTo>
                  <a:pt x="743877" y="70243"/>
                </a:lnTo>
                <a:lnTo>
                  <a:pt x="750189" y="66433"/>
                </a:lnTo>
                <a:lnTo>
                  <a:pt x="751103" y="68973"/>
                </a:lnTo>
                <a:lnTo>
                  <a:pt x="748106" y="72783"/>
                </a:lnTo>
                <a:lnTo>
                  <a:pt x="752881" y="74053"/>
                </a:lnTo>
                <a:lnTo>
                  <a:pt x="753846" y="66433"/>
                </a:lnTo>
                <a:lnTo>
                  <a:pt x="754341" y="62623"/>
                </a:lnTo>
                <a:lnTo>
                  <a:pt x="760437" y="68973"/>
                </a:lnTo>
                <a:lnTo>
                  <a:pt x="762317" y="68973"/>
                </a:lnTo>
                <a:lnTo>
                  <a:pt x="767041" y="76593"/>
                </a:lnTo>
                <a:lnTo>
                  <a:pt x="766851" y="72783"/>
                </a:lnTo>
                <a:lnTo>
                  <a:pt x="764019" y="63893"/>
                </a:lnTo>
                <a:lnTo>
                  <a:pt x="763739" y="62623"/>
                </a:lnTo>
                <a:lnTo>
                  <a:pt x="762609" y="57543"/>
                </a:lnTo>
                <a:lnTo>
                  <a:pt x="761771" y="53733"/>
                </a:lnTo>
                <a:lnTo>
                  <a:pt x="760501" y="42303"/>
                </a:lnTo>
                <a:lnTo>
                  <a:pt x="760577" y="35953"/>
                </a:lnTo>
                <a:lnTo>
                  <a:pt x="760603" y="34683"/>
                </a:lnTo>
                <a:lnTo>
                  <a:pt x="761276" y="35953"/>
                </a:lnTo>
                <a:lnTo>
                  <a:pt x="770978" y="41033"/>
                </a:lnTo>
                <a:lnTo>
                  <a:pt x="773518" y="44792"/>
                </a:lnTo>
                <a:lnTo>
                  <a:pt x="777341" y="51193"/>
                </a:lnTo>
                <a:lnTo>
                  <a:pt x="770978" y="60083"/>
                </a:lnTo>
                <a:lnTo>
                  <a:pt x="774179" y="65163"/>
                </a:lnTo>
                <a:lnTo>
                  <a:pt x="774052" y="62623"/>
                </a:lnTo>
                <a:lnTo>
                  <a:pt x="775411" y="60083"/>
                </a:lnTo>
                <a:lnTo>
                  <a:pt x="776008" y="60083"/>
                </a:lnTo>
                <a:lnTo>
                  <a:pt x="778116" y="61353"/>
                </a:lnTo>
                <a:lnTo>
                  <a:pt x="775957" y="65163"/>
                </a:lnTo>
                <a:lnTo>
                  <a:pt x="780021" y="63893"/>
                </a:lnTo>
                <a:lnTo>
                  <a:pt x="779881" y="60083"/>
                </a:lnTo>
                <a:lnTo>
                  <a:pt x="779792" y="57543"/>
                </a:lnTo>
                <a:lnTo>
                  <a:pt x="788530" y="63893"/>
                </a:lnTo>
                <a:lnTo>
                  <a:pt x="781202" y="57543"/>
                </a:lnTo>
                <a:lnTo>
                  <a:pt x="784999" y="55003"/>
                </a:lnTo>
                <a:lnTo>
                  <a:pt x="785710" y="58813"/>
                </a:lnTo>
                <a:lnTo>
                  <a:pt x="790435" y="57543"/>
                </a:lnTo>
                <a:lnTo>
                  <a:pt x="789025" y="55003"/>
                </a:lnTo>
                <a:lnTo>
                  <a:pt x="788314" y="53733"/>
                </a:lnTo>
                <a:lnTo>
                  <a:pt x="792619" y="42303"/>
                </a:lnTo>
                <a:lnTo>
                  <a:pt x="796378" y="39763"/>
                </a:lnTo>
                <a:lnTo>
                  <a:pt x="796378" y="41033"/>
                </a:lnTo>
                <a:lnTo>
                  <a:pt x="798195" y="44843"/>
                </a:lnTo>
                <a:lnTo>
                  <a:pt x="806564" y="43573"/>
                </a:lnTo>
                <a:lnTo>
                  <a:pt x="809015" y="44843"/>
                </a:lnTo>
                <a:lnTo>
                  <a:pt x="819188" y="44843"/>
                </a:lnTo>
                <a:lnTo>
                  <a:pt x="823747" y="44843"/>
                </a:lnTo>
                <a:lnTo>
                  <a:pt x="823772" y="43573"/>
                </a:lnTo>
                <a:lnTo>
                  <a:pt x="823785" y="42303"/>
                </a:lnTo>
                <a:lnTo>
                  <a:pt x="824598" y="39763"/>
                </a:lnTo>
                <a:lnTo>
                  <a:pt x="825817" y="35953"/>
                </a:lnTo>
                <a:lnTo>
                  <a:pt x="826731" y="34683"/>
                </a:lnTo>
                <a:lnTo>
                  <a:pt x="827659" y="33413"/>
                </a:lnTo>
                <a:lnTo>
                  <a:pt x="829487" y="30873"/>
                </a:lnTo>
                <a:lnTo>
                  <a:pt x="834504" y="25793"/>
                </a:lnTo>
                <a:lnTo>
                  <a:pt x="840574" y="21983"/>
                </a:lnTo>
                <a:lnTo>
                  <a:pt x="838098" y="30873"/>
                </a:lnTo>
                <a:lnTo>
                  <a:pt x="839012" y="29603"/>
                </a:lnTo>
                <a:lnTo>
                  <a:pt x="845604" y="27063"/>
                </a:lnTo>
                <a:lnTo>
                  <a:pt x="848982" y="21983"/>
                </a:lnTo>
                <a:lnTo>
                  <a:pt x="850544" y="19443"/>
                </a:lnTo>
                <a:lnTo>
                  <a:pt x="851331" y="18173"/>
                </a:lnTo>
                <a:lnTo>
                  <a:pt x="852106" y="16903"/>
                </a:lnTo>
                <a:lnTo>
                  <a:pt x="857961" y="18173"/>
                </a:lnTo>
                <a:lnTo>
                  <a:pt x="862736" y="21983"/>
                </a:lnTo>
                <a:lnTo>
                  <a:pt x="859739" y="28333"/>
                </a:lnTo>
                <a:lnTo>
                  <a:pt x="861199" y="32143"/>
                </a:lnTo>
                <a:lnTo>
                  <a:pt x="856272" y="34683"/>
                </a:lnTo>
                <a:lnTo>
                  <a:pt x="852678" y="29603"/>
                </a:lnTo>
                <a:lnTo>
                  <a:pt x="849147" y="30873"/>
                </a:lnTo>
                <a:lnTo>
                  <a:pt x="853897" y="32143"/>
                </a:lnTo>
                <a:lnTo>
                  <a:pt x="852487" y="34683"/>
                </a:lnTo>
                <a:lnTo>
                  <a:pt x="850379" y="36334"/>
                </a:lnTo>
                <a:lnTo>
                  <a:pt x="852157" y="37223"/>
                </a:lnTo>
                <a:lnTo>
                  <a:pt x="860082" y="35953"/>
                </a:lnTo>
                <a:lnTo>
                  <a:pt x="877493" y="35953"/>
                </a:lnTo>
                <a:lnTo>
                  <a:pt x="878878" y="34683"/>
                </a:lnTo>
                <a:lnTo>
                  <a:pt x="881456" y="32143"/>
                </a:lnTo>
                <a:lnTo>
                  <a:pt x="880630" y="30873"/>
                </a:lnTo>
                <a:lnTo>
                  <a:pt x="879792" y="29603"/>
                </a:lnTo>
                <a:lnTo>
                  <a:pt x="876947" y="30873"/>
                </a:lnTo>
                <a:lnTo>
                  <a:pt x="873645" y="27063"/>
                </a:lnTo>
                <a:lnTo>
                  <a:pt x="881621" y="24523"/>
                </a:lnTo>
                <a:lnTo>
                  <a:pt x="877633" y="23253"/>
                </a:lnTo>
                <a:lnTo>
                  <a:pt x="881126" y="19443"/>
                </a:lnTo>
                <a:lnTo>
                  <a:pt x="884872" y="13093"/>
                </a:lnTo>
                <a:lnTo>
                  <a:pt x="890778" y="15633"/>
                </a:lnTo>
                <a:lnTo>
                  <a:pt x="891882" y="19291"/>
                </a:lnTo>
                <a:lnTo>
                  <a:pt x="890701" y="18897"/>
                </a:lnTo>
                <a:lnTo>
                  <a:pt x="892467" y="21221"/>
                </a:lnTo>
                <a:lnTo>
                  <a:pt x="892695" y="21983"/>
                </a:lnTo>
                <a:lnTo>
                  <a:pt x="892619" y="21424"/>
                </a:lnTo>
                <a:lnTo>
                  <a:pt x="896924" y="27063"/>
                </a:lnTo>
                <a:lnTo>
                  <a:pt x="898359" y="19443"/>
                </a:lnTo>
                <a:lnTo>
                  <a:pt x="893851" y="15633"/>
                </a:lnTo>
                <a:lnTo>
                  <a:pt x="896200" y="13093"/>
                </a:lnTo>
                <a:lnTo>
                  <a:pt x="897369" y="11823"/>
                </a:lnTo>
                <a:lnTo>
                  <a:pt x="898728" y="9283"/>
                </a:lnTo>
                <a:lnTo>
                  <a:pt x="901433" y="4203"/>
                </a:lnTo>
                <a:lnTo>
                  <a:pt x="904328" y="4914"/>
                </a:lnTo>
                <a:close/>
              </a:path>
              <a:path extrusionOk="0" h="180975" w="933450">
                <a:moveTo>
                  <a:pt x="905637" y="6743"/>
                </a:moveTo>
                <a:lnTo>
                  <a:pt x="905103" y="5092"/>
                </a:lnTo>
                <a:lnTo>
                  <a:pt x="904328" y="4914"/>
                </a:lnTo>
                <a:lnTo>
                  <a:pt x="905637" y="6743"/>
                </a:lnTo>
                <a:close/>
              </a:path>
              <a:path extrusionOk="0" h="180975" w="933450">
                <a:moveTo>
                  <a:pt x="905687" y="17094"/>
                </a:moveTo>
                <a:lnTo>
                  <a:pt x="905535" y="17132"/>
                </a:lnTo>
                <a:lnTo>
                  <a:pt x="905395" y="17183"/>
                </a:lnTo>
                <a:lnTo>
                  <a:pt x="905217" y="17157"/>
                </a:lnTo>
                <a:lnTo>
                  <a:pt x="905243" y="11264"/>
                </a:lnTo>
                <a:lnTo>
                  <a:pt x="899998" y="15849"/>
                </a:lnTo>
                <a:lnTo>
                  <a:pt x="900861" y="19900"/>
                </a:lnTo>
                <a:lnTo>
                  <a:pt x="903109" y="18199"/>
                </a:lnTo>
                <a:lnTo>
                  <a:pt x="905687" y="17094"/>
                </a:lnTo>
                <a:close/>
              </a:path>
              <a:path extrusionOk="0" h="180975" w="933450">
                <a:moveTo>
                  <a:pt x="906678" y="5473"/>
                </a:moveTo>
                <a:lnTo>
                  <a:pt x="903605" y="393"/>
                </a:lnTo>
                <a:lnTo>
                  <a:pt x="905103" y="5092"/>
                </a:lnTo>
                <a:lnTo>
                  <a:pt x="906678" y="5473"/>
                </a:lnTo>
                <a:close/>
              </a:path>
              <a:path extrusionOk="0" h="180975" w="933450">
                <a:moveTo>
                  <a:pt x="908786" y="14084"/>
                </a:moveTo>
                <a:lnTo>
                  <a:pt x="907694" y="16103"/>
                </a:lnTo>
                <a:lnTo>
                  <a:pt x="906310" y="16865"/>
                </a:lnTo>
                <a:lnTo>
                  <a:pt x="907097" y="16573"/>
                </a:lnTo>
                <a:lnTo>
                  <a:pt x="907961" y="16370"/>
                </a:lnTo>
                <a:lnTo>
                  <a:pt x="908786" y="16446"/>
                </a:lnTo>
                <a:lnTo>
                  <a:pt x="908786" y="14084"/>
                </a:lnTo>
                <a:close/>
              </a:path>
              <a:path extrusionOk="0" h="180975" w="933450">
                <a:moveTo>
                  <a:pt x="933272" y="25158"/>
                </a:moveTo>
                <a:lnTo>
                  <a:pt x="932827" y="22910"/>
                </a:lnTo>
                <a:lnTo>
                  <a:pt x="930490" y="23355"/>
                </a:lnTo>
                <a:lnTo>
                  <a:pt x="929030" y="25425"/>
                </a:lnTo>
                <a:lnTo>
                  <a:pt x="931608" y="26073"/>
                </a:lnTo>
                <a:lnTo>
                  <a:pt x="932103" y="25400"/>
                </a:lnTo>
                <a:lnTo>
                  <a:pt x="932776" y="25844"/>
                </a:lnTo>
                <a:lnTo>
                  <a:pt x="933272" y="251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4" name="Google Shape;2974;p240"/>
          <p:cNvSpPr/>
          <p:nvPr/>
        </p:nvSpPr>
        <p:spPr>
          <a:xfrm>
            <a:off x="206776" y="2655408"/>
            <a:ext cx="58828" cy="127390"/>
          </a:xfrm>
          <a:custGeom>
            <a:rect b="b" l="l" r="r" t="t"/>
            <a:pathLst>
              <a:path extrusionOk="0" h="191135" w="88264">
                <a:moveTo>
                  <a:pt x="3733" y="155854"/>
                </a:moveTo>
                <a:lnTo>
                  <a:pt x="1257" y="149910"/>
                </a:lnTo>
                <a:lnTo>
                  <a:pt x="2273" y="154724"/>
                </a:lnTo>
                <a:lnTo>
                  <a:pt x="3733" y="155854"/>
                </a:lnTo>
                <a:close/>
              </a:path>
              <a:path extrusionOk="0" h="191135" w="88264">
                <a:moveTo>
                  <a:pt x="5194" y="187363"/>
                </a:moveTo>
                <a:lnTo>
                  <a:pt x="0" y="187604"/>
                </a:lnTo>
                <a:lnTo>
                  <a:pt x="1092" y="187845"/>
                </a:lnTo>
                <a:lnTo>
                  <a:pt x="101" y="189547"/>
                </a:lnTo>
                <a:lnTo>
                  <a:pt x="4432" y="190144"/>
                </a:lnTo>
                <a:lnTo>
                  <a:pt x="5067" y="190639"/>
                </a:lnTo>
                <a:lnTo>
                  <a:pt x="5194" y="187363"/>
                </a:lnTo>
                <a:close/>
              </a:path>
              <a:path extrusionOk="0" h="191135" w="88264">
                <a:moveTo>
                  <a:pt x="9283" y="123240"/>
                </a:moveTo>
                <a:lnTo>
                  <a:pt x="7099" y="122529"/>
                </a:lnTo>
                <a:lnTo>
                  <a:pt x="3886" y="124599"/>
                </a:lnTo>
                <a:lnTo>
                  <a:pt x="5067" y="128054"/>
                </a:lnTo>
                <a:lnTo>
                  <a:pt x="4483" y="126326"/>
                </a:lnTo>
                <a:lnTo>
                  <a:pt x="9283" y="123240"/>
                </a:lnTo>
                <a:close/>
              </a:path>
              <a:path extrusionOk="0" h="191135" w="88264">
                <a:moveTo>
                  <a:pt x="9918" y="139573"/>
                </a:moveTo>
                <a:lnTo>
                  <a:pt x="9880" y="137642"/>
                </a:lnTo>
                <a:lnTo>
                  <a:pt x="5689" y="141274"/>
                </a:lnTo>
                <a:lnTo>
                  <a:pt x="3784" y="141478"/>
                </a:lnTo>
                <a:lnTo>
                  <a:pt x="8369" y="145872"/>
                </a:lnTo>
                <a:lnTo>
                  <a:pt x="9918" y="139573"/>
                </a:lnTo>
                <a:close/>
              </a:path>
              <a:path extrusionOk="0" h="191135" w="88264">
                <a:moveTo>
                  <a:pt x="10198" y="137375"/>
                </a:moveTo>
                <a:lnTo>
                  <a:pt x="9867" y="136613"/>
                </a:lnTo>
                <a:lnTo>
                  <a:pt x="9880" y="137642"/>
                </a:lnTo>
                <a:lnTo>
                  <a:pt x="10198" y="137375"/>
                </a:lnTo>
                <a:close/>
              </a:path>
              <a:path extrusionOk="0" h="191135" w="88264">
                <a:moveTo>
                  <a:pt x="13436" y="126923"/>
                </a:moveTo>
                <a:lnTo>
                  <a:pt x="5588" y="126695"/>
                </a:lnTo>
                <a:lnTo>
                  <a:pt x="9867" y="136613"/>
                </a:lnTo>
                <a:lnTo>
                  <a:pt x="9779" y="130352"/>
                </a:lnTo>
                <a:lnTo>
                  <a:pt x="13436" y="126923"/>
                </a:lnTo>
                <a:close/>
              </a:path>
              <a:path extrusionOk="0" h="191135" w="88264">
                <a:moveTo>
                  <a:pt x="24536" y="73494"/>
                </a:moveTo>
                <a:lnTo>
                  <a:pt x="24333" y="72707"/>
                </a:lnTo>
                <a:lnTo>
                  <a:pt x="24130" y="72326"/>
                </a:lnTo>
                <a:lnTo>
                  <a:pt x="23495" y="73317"/>
                </a:lnTo>
                <a:lnTo>
                  <a:pt x="23964" y="73215"/>
                </a:lnTo>
                <a:lnTo>
                  <a:pt x="24231" y="73367"/>
                </a:lnTo>
                <a:lnTo>
                  <a:pt x="24536" y="73494"/>
                </a:lnTo>
                <a:close/>
              </a:path>
              <a:path extrusionOk="0" h="191135" w="88264">
                <a:moveTo>
                  <a:pt x="28790" y="106895"/>
                </a:moveTo>
                <a:lnTo>
                  <a:pt x="28295" y="104203"/>
                </a:lnTo>
                <a:lnTo>
                  <a:pt x="28117" y="101612"/>
                </a:lnTo>
                <a:lnTo>
                  <a:pt x="27622" y="96380"/>
                </a:lnTo>
                <a:lnTo>
                  <a:pt x="27012" y="97713"/>
                </a:lnTo>
                <a:lnTo>
                  <a:pt x="27432" y="99987"/>
                </a:lnTo>
                <a:lnTo>
                  <a:pt x="28194" y="104546"/>
                </a:lnTo>
                <a:lnTo>
                  <a:pt x="28790" y="106895"/>
                </a:lnTo>
                <a:close/>
              </a:path>
              <a:path extrusionOk="0" h="191135" w="88264">
                <a:moveTo>
                  <a:pt x="32105" y="111188"/>
                </a:moveTo>
                <a:lnTo>
                  <a:pt x="29756" y="112610"/>
                </a:lnTo>
                <a:lnTo>
                  <a:pt x="27647" y="114960"/>
                </a:lnTo>
                <a:lnTo>
                  <a:pt x="26987" y="110096"/>
                </a:lnTo>
                <a:lnTo>
                  <a:pt x="24777" y="117767"/>
                </a:lnTo>
                <a:lnTo>
                  <a:pt x="29933" y="118783"/>
                </a:lnTo>
                <a:lnTo>
                  <a:pt x="32105" y="111188"/>
                </a:lnTo>
                <a:close/>
              </a:path>
              <a:path extrusionOk="0" h="191135" w="88264">
                <a:moveTo>
                  <a:pt x="33274" y="114681"/>
                </a:moveTo>
                <a:lnTo>
                  <a:pt x="31191" y="118491"/>
                </a:lnTo>
                <a:lnTo>
                  <a:pt x="32512" y="118630"/>
                </a:lnTo>
                <a:lnTo>
                  <a:pt x="33274" y="114681"/>
                </a:lnTo>
                <a:close/>
              </a:path>
              <a:path extrusionOk="0" h="191135" w="88264">
                <a:moveTo>
                  <a:pt x="34112" y="109308"/>
                </a:moveTo>
                <a:lnTo>
                  <a:pt x="34036" y="108051"/>
                </a:lnTo>
                <a:lnTo>
                  <a:pt x="33985" y="106476"/>
                </a:lnTo>
                <a:lnTo>
                  <a:pt x="33985" y="104279"/>
                </a:lnTo>
                <a:lnTo>
                  <a:pt x="32651" y="104279"/>
                </a:lnTo>
                <a:lnTo>
                  <a:pt x="30454" y="103314"/>
                </a:lnTo>
                <a:lnTo>
                  <a:pt x="33769" y="106476"/>
                </a:lnTo>
                <a:lnTo>
                  <a:pt x="31978" y="105194"/>
                </a:lnTo>
                <a:lnTo>
                  <a:pt x="33464" y="106921"/>
                </a:lnTo>
                <a:lnTo>
                  <a:pt x="34112" y="109308"/>
                </a:lnTo>
                <a:close/>
              </a:path>
              <a:path extrusionOk="0" h="191135" w="88264">
                <a:moveTo>
                  <a:pt x="34163" y="118783"/>
                </a:moveTo>
                <a:lnTo>
                  <a:pt x="32512" y="118630"/>
                </a:lnTo>
                <a:lnTo>
                  <a:pt x="31889" y="121767"/>
                </a:lnTo>
                <a:lnTo>
                  <a:pt x="32334" y="121564"/>
                </a:lnTo>
                <a:lnTo>
                  <a:pt x="32829" y="121450"/>
                </a:lnTo>
                <a:lnTo>
                  <a:pt x="33045" y="120853"/>
                </a:lnTo>
                <a:lnTo>
                  <a:pt x="33375" y="120065"/>
                </a:lnTo>
                <a:lnTo>
                  <a:pt x="34163" y="118783"/>
                </a:lnTo>
                <a:close/>
              </a:path>
              <a:path extrusionOk="0" h="191135" w="88264">
                <a:moveTo>
                  <a:pt x="35255" y="103860"/>
                </a:moveTo>
                <a:lnTo>
                  <a:pt x="33985" y="101904"/>
                </a:lnTo>
                <a:lnTo>
                  <a:pt x="33985" y="104279"/>
                </a:lnTo>
                <a:lnTo>
                  <a:pt x="34785" y="104228"/>
                </a:lnTo>
                <a:lnTo>
                  <a:pt x="35255" y="103860"/>
                </a:lnTo>
                <a:close/>
              </a:path>
              <a:path extrusionOk="0" h="191135" w="88264">
                <a:moveTo>
                  <a:pt x="35394" y="79019"/>
                </a:moveTo>
                <a:lnTo>
                  <a:pt x="29578" y="82194"/>
                </a:lnTo>
                <a:lnTo>
                  <a:pt x="31343" y="85280"/>
                </a:lnTo>
                <a:lnTo>
                  <a:pt x="34658" y="83502"/>
                </a:lnTo>
                <a:lnTo>
                  <a:pt x="35128" y="85242"/>
                </a:lnTo>
                <a:lnTo>
                  <a:pt x="35394" y="79019"/>
                </a:lnTo>
                <a:close/>
              </a:path>
              <a:path extrusionOk="0" h="191135" w="88264">
                <a:moveTo>
                  <a:pt x="35801" y="120586"/>
                </a:moveTo>
                <a:lnTo>
                  <a:pt x="32829" y="121450"/>
                </a:lnTo>
                <a:lnTo>
                  <a:pt x="31788" y="124358"/>
                </a:lnTo>
                <a:lnTo>
                  <a:pt x="35801" y="120586"/>
                </a:lnTo>
                <a:close/>
              </a:path>
              <a:path extrusionOk="0" h="191135" w="88264">
                <a:moveTo>
                  <a:pt x="37261" y="71462"/>
                </a:moveTo>
                <a:lnTo>
                  <a:pt x="35318" y="71043"/>
                </a:lnTo>
                <a:lnTo>
                  <a:pt x="32258" y="70561"/>
                </a:lnTo>
                <a:lnTo>
                  <a:pt x="27647" y="71043"/>
                </a:lnTo>
                <a:lnTo>
                  <a:pt x="27876" y="71932"/>
                </a:lnTo>
                <a:lnTo>
                  <a:pt x="29184" y="73266"/>
                </a:lnTo>
                <a:lnTo>
                  <a:pt x="27749" y="75069"/>
                </a:lnTo>
                <a:lnTo>
                  <a:pt x="25666" y="76200"/>
                </a:lnTo>
                <a:lnTo>
                  <a:pt x="25869" y="74079"/>
                </a:lnTo>
                <a:lnTo>
                  <a:pt x="24536" y="73494"/>
                </a:lnTo>
                <a:lnTo>
                  <a:pt x="24892" y="75069"/>
                </a:lnTo>
                <a:lnTo>
                  <a:pt x="24993" y="76403"/>
                </a:lnTo>
                <a:lnTo>
                  <a:pt x="25171" y="79209"/>
                </a:lnTo>
                <a:lnTo>
                  <a:pt x="29032" y="76403"/>
                </a:lnTo>
                <a:lnTo>
                  <a:pt x="28968" y="76200"/>
                </a:lnTo>
                <a:lnTo>
                  <a:pt x="28790" y="75514"/>
                </a:lnTo>
                <a:lnTo>
                  <a:pt x="31889" y="72796"/>
                </a:lnTo>
                <a:lnTo>
                  <a:pt x="37261" y="71462"/>
                </a:lnTo>
                <a:close/>
              </a:path>
              <a:path extrusionOk="0" h="191135" w="88264">
                <a:moveTo>
                  <a:pt x="39217" y="71907"/>
                </a:moveTo>
                <a:lnTo>
                  <a:pt x="38989" y="71043"/>
                </a:lnTo>
                <a:lnTo>
                  <a:pt x="37261" y="71462"/>
                </a:lnTo>
                <a:lnTo>
                  <a:pt x="39217" y="71907"/>
                </a:lnTo>
                <a:close/>
              </a:path>
              <a:path extrusionOk="0" h="191135" w="88264">
                <a:moveTo>
                  <a:pt x="42430" y="106718"/>
                </a:moveTo>
                <a:lnTo>
                  <a:pt x="40601" y="106743"/>
                </a:lnTo>
                <a:lnTo>
                  <a:pt x="37007" y="107683"/>
                </a:lnTo>
                <a:lnTo>
                  <a:pt x="37680" y="112496"/>
                </a:lnTo>
                <a:lnTo>
                  <a:pt x="39535" y="112420"/>
                </a:lnTo>
                <a:lnTo>
                  <a:pt x="41287" y="109283"/>
                </a:lnTo>
                <a:lnTo>
                  <a:pt x="41859" y="111036"/>
                </a:lnTo>
                <a:lnTo>
                  <a:pt x="42430" y="106718"/>
                </a:lnTo>
                <a:close/>
              </a:path>
              <a:path extrusionOk="0" h="191135" w="88264">
                <a:moveTo>
                  <a:pt x="44018" y="79489"/>
                </a:moveTo>
                <a:lnTo>
                  <a:pt x="43713" y="73418"/>
                </a:lnTo>
                <a:lnTo>
                  <a:pt x="40601" y="77266"/>
                </a:lnTo>
                <a:lnTo>
                  <a:pt x="41668" y="77711"/>
                </a:lnTo>
                <a:lnTo>
                  <a:pt x="43548" y="77736"/>
                </a:lnTo>
                <a:lnTo>
                  <a:pt x="44018" y="79489"/>
                </a:lnTo>
                <a:close/>
              </a:path>
              <a:path extrusionOk="0" h="191135" w="88264">
                <a:moveTo>
                  <a:pt x="44856" y="71983"/>
                </a:moveTo>
                <a:lnTo>
                  <a:pt x="43573" y="70624"/>
                </a:lnTo>
                <a:lnTo>
                  <a:pt x="43713" y="73418"/>
                </a:lnTo>
                <a:lnTo>
                  <a:pt x="44856" y="71983"/>
                </a:lnTo>
                <a:close/>
              </a:path>
              <a:path extrusionOk="0" h="191135" w="88264">
                <a:moveTo>
                  <a:pt x="45821" y="85432"/>
                </a:moveTo>
                <a:lnTo>
                  <a:pt x="45529" y="80175"/>
                </a:lnTo>
                <a:lnTo>
                  <a:pt x="43395" y="83629"/>
                </a:lnTo>
                <a:lnTo>
                  <a:pt x="44183" y="84886"/>
                </a:lnTo>
                <a:lnTo>
                  <a:pt x="45821" y="85432"/>
                </a:lnTo>
                <a:close/>
              </a:path>
              <a:path extrusionOk="0" h="191135" w="88264">
                <a:moveTo>
                  <a:pt x="47828" y="47663"/>
                </a:moveTo>
                <a:lnTo>
                  <a:pt x="42430" y="49212"/>
                </a:lnTo>
                <a:lnTo>
                  <a:pt x="44538" y="50177"/>
                </a:lnTo>
                <a:lnTo>
                  <a:pt x="41440" y="53632"/>
                </a:lnTo>
                <a:lnTo>
                  <a:pt x="44386" y="54178"/>
                </a:lnTo>
                <a:lnTo>
                  <a:pt x="45631" y="55537"/>
                </a:lnTo>
                <a:lnTo>
                  <a:pt x="47828" y="47663"/>
                </a:lnTo>
                <a:close/>
              </a:path>
              <a:path extrusionOk="0" h="191135" w="88264">
                <a:moveTo>
                  <a:pt x="49758" y="73634"/>
                </a:moveTo>
                <a:lnTo>
                  <a:pt x="49314" y="73583"/>
                </a:lnTo>
                <a:lnTo>
                  <a:pt x="49136" y="73609"/>
                </a:lnTo>
                <a:lnTo>
                  <a:pt x="49517" y="74028"/>
                </a:lnTo>
                <a:lnTo>
                  <a:pt x="49631" y="73888"/>
                </a:lnTo>
                <a:lnTo>
                  <a:pt x="49758" y="73634"/>
                </a:lnTo>
                <a:close/>
              </a:path>
              <a:path extrusionOk="0" h="191135" w="88264">
                <a:moveTo>
                  <a:pt x="49872" y="85915"/>
                </a:moveTo>
                <a:lnTo>
                  <a:pt x="47726" y="86093"/>
                </a:lnTo>
                <a:lnTo>
                  <a:pt x="45821" y="85432"/>
                </a:lnTo>
                <a:lnTo>
                  <a:pt x="46024" y="88963"/>
                </a:lnTo>
                <a:lnTo>
                  <a:pt x="47675" y="88049"/>
                </a:lnTo>
                <a:lnTo>
                  <a:pt x="49872" y="85915"/>
                </a:lnTo>
                <a:close/>
              </a:path>
              <a:path extrusionOk="0" h="191135" w="88264">
                <a:moveTo>
                  <a:pt x="52031" y="86791"/>
                </a:moveTo>
                <a:lnTo>
                  <a:pt x="50774" y="85826"/>
                </a:lnTo>
                <a:lnTo>
                  <a:pt x="49885" y="85915"/>
                </a:lnTo>
                <a:lnTo>
                  <a:pt x="52031" y="86791"/>
                </a:lnTo>
                <a:close/>
              </a:path>
              <a:path extrusionOk="0" h="191135" w="88264">
                <a:moveTo>
                  <a:pt x="52628" y="68757"/>
                </a:moveTo>
                <a:lnTo>
                  <a:pt x="52336" y="69176"/>
                </a:lnTo>
                <a:lnTo>
                  <a:pt x="51714" y="70180"/>
                </a:lnTo>
                <a:lnTo>
                  <a:pt x="50482" y="72059"/>
                </a:lnTo>
                <a:lnTo>
                  <a:pt x="50647" y="72085"/>
                </a:lnTo>
                <a:lnTo>
                  <a:pt x="52311" y="69253"/>
                </a:lnTo>
                <a:lnTo>
                  <a:pt x="52628" y="68757"/>
                </a:lnTo>
                <a:close/>
              </a:path>
              <a:path extrusionOk="0" h="191135" w="88264">
                <a:moveTo>
                  <a:pt x="55283" y="72580"/>
                </a:moveTo>
                <a:lnTo>
                  <a:pt x="50647" y="72085"/>
                </a:lnTo>
                <a:lnTo>
                  <a:pt x="50355" y="72555"/>
                </a:lnTo>
                <a:lnTo>
                  <a:pt x="49758" y="73634"/>
                </a:lnTo>
                <a:lnTo>
                  <a:pt x="50749" y="73761"/>
                </a:lnTo>
                <a:lnTo>
                  <a:pt x="53225" y="74333"/>
                </a:lnTo>
                <a:lnTo>
                  <a:pt x="55283" y="72580"/>
                </a:lnTo>
                <a:close/>
              </a:path>
              <a:path extrusionOk="0" h="191135" w="88264">
                <a:moveTo>
                  <a:pt x="56121" y="62217"/>
                </a:moveTo>
                <a:lnTo>
                  <a:pt x="55651" y="62293"/>
                </a:lnTo>
                <a:lnTo>
                  <a:pt x="55410" y="62420"/>
                </a:lnTo>
                <a:lnTo>
                  <a:pt x="56095" y="62738"/>
                </a:lnTo>
                <a:lnTo>
                  <a:pt x="56095" y="62369"/>
                </a:lnTo>
                <a:lnTo>
                  <a:pt x="56121" y="62217"/>
                </a:lnTo>
                <a:close/>
              </a:path>
              <a:path extrusionOk="0" h="191135" w="88264">
                <a:moveTo>
                  <a:pt x="57531" y="60985"/>
                </a:moveTo>
                <a:lnTo>
                  <a:pt x="57010" y="59728"/>
                </a:lnTo>
                <a:lnTo>
                  <a:pt x="56616" y="58521"/>
                </a:lnTo>
                <a:lnTo>
                  <a:pt x="56248" y="59778"/>
                </a:lnTo>
                <a:lnTo>
                  <a:pt x="56070" y="61036"/>
                </a:lnTo>
                <a:lnTo>
                  <a:pt x="56121" y="62217"/>
                </a:lnTo>
                <a:lnTo>
                  <a:pt x="56515" y="62166"/>
                </a:lnTo>
                <a:lnTo>
                  <a:pt x="57061" y="62166"/>
                </a:lnTo>
                <a:lnTo>
                  <a:pt x="57531" y="62217"/>
                </a:lnTo>
                <a:lnTo>
                  <a:pt x="57531" y="60985"/>
                </a:lnTo>
                <a:close/>
              </a:path>
              <a:path extrusionOk="0" h="191135" w="88264">
                <a:moveTo>
                  <a:pt x="58521" y="53860"/>
                </a:moveTo>
                <a:lnTo>
                  <a:pt x="58077" y="53390"/>
                </a:lnTo>
                <a:lnTo>
                  <a:pt x="57734" y="53162"/>
                </a:lnTo>
                <a:lnTo>
                  <a:pt x="57556" y="53835"/>
                </a:lnTo>
                <a:lnTo>
                  <a:pt x="55753" y="55232"/>
                </a:lnTo>
                <a:lnTo>
                  <a:pt x="56045" y="56819"/>
                </a:lnTo>
                <a:lnTo>
                  <a:pt x="56616" y="58521"/>
                </a:lnTo>
                <a:lnTo>
                  <a:pt x="57035" y="56959"/>
                </a:lnTo>
                <a:lnTo>
                  <a:pt x="57632" y="55384"/>
                </a:lnTo>
                <a:lnTo>
                  <a:pt x="58521" y="53860"/>
                </a:lnTo>
                <a:close/>
              </a:path>
              <a:path extrusionOk="0" h="191135" w="88264">
                <a:moveTo>
                  <a:pt x="58699" y="62458"/>
                </a:moveTo>
                <a:lnTo>
                  <a:pt x="58254" y="62293"/>
                </a:lnTo>
                <a:lnTo>
                  <a:pt x="57531" y="62217"/>
                </a:lnTo>
                <a:lnTo>
                  <a:pt x="57531" y="62344"/>
                </a:lnTo>
                <a:lnTo>
                  <a:pt x="57531" y="62585"/>
                </a:lnTo>
                <a:lnTo>
                  <a:pt x="58699" y="62458"/>
                </a:lnTo>
                <a:close/>
              </a:path>
              <a:path extrusionOk="0" h="191135" w="88264">
                <a:moveTo>
                  <a:pt x="59918" y="5359"/>
                </a:moveTo>
                <a:lnTo>
                  <a:pt x="59563" y="2895"/>
                </a:lnTo>
                <a:lnTo>
                  <a:pt x="57785" y="3657"/>
                </a:lnTo>
                <a:lnTo>
                  <a:pt x="59918" y="5359"/>
                </a:lnTo>
                <a:close/>
              </a:path>
              <a:path extrusionOk="0" h="191135" w="88264">
                <a:moveTo>
                  <a:pt x="60934" y="6172"/>
                </a:moveTo>
                <a:lnTo>
                  <a:pt x="59918" y="5359"/>
                </a:lnTo>
                <a:lnTo>
                  <a:pt x="59956" y="5651"/>
                </a:lnTo>
                <a:lnTo>
                  <a:pt x="60934" y="6172"/>
                </a:lnTo>
                <a:close/>
              </a:path>
              <a:path extrusionOk="0" h="191135" w="88264">
                <a:moveTo>
                  <a:pt x="62039" y="75615"/>
                </a:moveTo>
                <a:lnTo>
                  <a:pt x="59359" y="68948"/>
                </a:lnTo>
                <a:lnTo>
                  <a:pt x="60032" y="71615"/>
                </a:lnTo>
                <a:lnTo>
                  <a:pt x="62039" y="75615"/>
                </a:lnTo>
                <a:close/>
              </a:path>
              <a:path extrusionOk="0" h="191135" w="88264">
                <a:moveTo>
                  <a:pt x="63944" y="47320"/>
                </a:moveTo>
                <a:lnTo>
                  <a:pt x="61772" y="49263"/>
                </a:lnTo>
                <a:lnTo>
                  <a:pt x="59905" y="51511"/>
                </a:lnTo>
                <a:lnTo>
                  <a:pt x="58521" y="53860"/>
                </a:lnTo>
                <a:lnTo>
                  <a:pt x="59512" y="54864"/>
                </a:lnTo>
                <a:lnTo>
                  <a:pt x="61023" y="57137"/>
                </a:lnTo>
                <a:lnTo>
                  <a:pt x="62407" y="54521"/>
                </a:lnTo>
                <a:lnTo>
                  <a:pt x="61836" y="51739"/>
                </a:lnTo>
                <a:lnTo>
                  <a:pt x="62877" y="49707"/>
                </a:lnTo>
                <a:lnTo>
                  <a:pt x="63944" y="47320"/>
                </a:lnTo>
                <a:close/>
              </a:path>
              <a:path extrusionOk="0" h="191135" w="88264">
                <a:moveTo>
                  <a:pt x="64579" y="23736"/>
                </a:moveTo>
                <a:lnTo>
                  <a:pt x="63677" y="23431"/>
                </a:lnTo>
                <a:lnTo>
                  <a:pt x="63842" y="24371"/>
                </a:lnTo>
                <a:lnTo>
                  <a:pt x="64579" y="23736"/>
                </a:lnTo>
                <a:close/>
              </a:path>
              <a:path extrusionOk="0" h="191135" w="88264">
                <a:moveTo>
                  <a:pt x="65430" y="13322"/>
                </a:moveTo>
                <a:lnTo>
                  <a:pt x="64998" y="12788"/>
                </a:lnTo>
                <a:lnTo>
                  <a:pt x="64808" y="13271"/>
                </a:lnTo>
                <a:lnTo>
                  <a:pt x="65430" y="13322"/>
                </a:lnTo>
                <a:close/>
              </a:path>
              <a:path extrusionOk="0" h="191135" w="88264">
                <a:moveTo>
                  <a:pt x="68973" y="2921"/>
                </a:moveTo>
                <a:lnTo>
                  <a:pt x="61988" y="0"/>
                </a:lnTo>
                <a:lnTo>
                  <a:pt x="60972" y="6197"/>
                </a:lnTo>
                <a:lnTo>
                  <a:pt x="60871" y="12827"/>
                </a:lnTo>
                <a:lnTo>
                  <a:pt x="54711" y="14681"/>
                </a:lnTo>
                <a:lnTo>
                  <a:pt x="54838" y="20434"/>
                </a:lnTo>
                <a:lnTo>
                  <a:pt x="63677" y="23431"/>
                </a:lnTo>
                <a:lnTo>
                  <a:pt x="62903" y="18923"/>
                </a:lnTo>
                <a:lnTo>
                  <a:pt x="64592" y="12293"/>
                </a:lnTo>
                <a:lnTo>
                  <a:pt x="64998" y="12788"/>
                </a:lnTo>
                <a:lnTo>
                  <a:pt x="65189" y="12293"/>
                </a:lnTo>
                <a:lnTo>
                  <a:pt x="67652" y="6197"/>
                </a:lnTo>
                <a:lnTo>
                  <a:pt x="68973" y="2921"/>
                </a:lnTo>
                <a:close/>
              </a:path>
              <a:path extrusionOk="0" h="191135" w="88264">
                <a:moveTo>
                  <a:pt x="70485" y="34937"/>
                </a:moveTo>
                <a:lnTo>
                  <a:pt x="68973" y="36322"/>
                </a:lnTo>
                <a:lnTo>
                  <a:pt x="67805" y="38531"/>
                </a:lnTo>
                <a:lnTo>
                  <a:pt x="65976" y="42583"/>
                </a:lnTo>
                <a:lnTo>
                  <a:pt x="65798" y="42379"/>
                </a:lnTo>
                <a:lnTo>
                  <a:pt x="63982" y="40182"/>
                </a:lnTo>
                <a:lnTo>
                  <a:pt x="62979" y="38976"/>
                </a:lnTo>
                <a:lnTo>
                  <a:pt x="63842" y="33870"/>
                </a:lnTo>
                <a:lnTo>
                  <a:pt x="58254" y="33921"/>
                </a:lnTo>
                <a:lnTo>
                  <a:pt x="55524" y="39128"/>
                </a:lnTo>
                <a:lnTo>
                  <a:pt x="59296" y="39370"/>
                </a:lnTo>
                <a:lnTo>
                  <a:pt x="59169" y="43345"/>
                </a:lnTo>
                <a:lnTo>
                  <a:pt x="60998" y="40182"/>
                </a:lnTo>
                <a:lnTo>
                  <a:pt x="61683" y="41313"/>
                </a:lnTo>
                <a:lnTo>
                  <a:pt x="62699" y="43230"/>
                </a:lnTo>
                <a:lnTo>
                  <a:pt x="65506" y="42379"/>
                </a:lnTo>
                <a:lnTo>
                  <a:pt x="65227" y="44335"/>
                </a:lnTo>
                <a:lnTo>
                  <a:pt x="63944" y="47320"/>
                </a:lnTo>
                <a:lnTo>
                  <a:pt x="65252" y="46139"/>
                </a:lnTo>
                <a:lnTo>
                  <a:pt x="66649" y="45097"/>
                </a:lnTo>
                <a:lnTo>
                  <a:pt x="67945" y="44310"/>
                </a:lnTo>
                <a:lnTo>
                  <a:pt x="68110" y="44208"/>
                </a:lnTo>
                <a:lnTo>
                  <a:pt x="67983" y="44234"/>
                </a:lnTo>
                <a:lnTo>
                  <a:pt x="67779" y="44234"/>
                </a:lnTo>
                <a:lnTo>
                  <a:pt x="67043" y="44310"/>
                </a:lnTo>
                <a:lnTo>
                  <a:pt x="66675" y="44259"/>
                </a:lnTo>
                <a:lnTo>
                  <a:pt x="67170" y="44018"/>
                </a:lnTo>
                <a:lnTo>
                  <a:pt x="67208" y="43815"/>
                </a:lnTo>
                <a:lnTo>
                  <a:pt x="66713" y="43446"/>
                </a:lnTo>
                <a:lnTo>
                  <a:pt x="66001" y="42583"/>
                </a:lnTo>
                <a:lnTo>
                  <a:pt x="68173" y="40728"/>
                </a:lnTo>
                <a:lnTo>
                  <a:pt x="67310" y="42583"/>
                </a:lnTo>
                <a:lnTo>
                  <a:pt x="67398" y="43967"/>
                </a:lnTo>
                <a:lnTo>
                  <a:pt x="67513" y="44132"/>
                </a:lnTo>
                <a:lnTo>
                  <a:pt x="67729" y="44259"/>
                </a:lnTo>
                <a:lnTo>
                  <a:pt x="68795" y="40728"/>
                </a:lnTo>
                <a:lnTo>
                  <a:pt x="70485" y="34937"/>
                </a:lnTo>
                <a:close/>
              </a:path>
              <a:path extrusionOk="0" h="191135" w="88264">
                <a:moveTo>
                  <a:pt x="70535" y="13792"/>
                </a:moveTo>
                <a:lnTo>
                  <a:pt x="65430" y="13322"/>
                </a:lnTo>
                <a:lnTo>
                  <a:pt x="67017" y="15252"/>
                </a:lnTo>
                <a:lnTo>
                  <a:pt x="70535" y="13792"/>
                </a:lnTo>
                <a:close/>
              </a:path>
              <a:path extrusionOk="0" h="191135" w="88264">
                <a:moveTo>
                  <a:pt x="71081" y="53136"/>
                </a:moveTo>
                <a:lnTo>
                  <a:pt x="70904" y="51485"/>
                </a:lnTo>
                <a:lnTo>
                  <a:pt x="70154" y="49491"/>
                </a:lnTo>
                <a:lnTo>
                  <a:pt x="70129" y="50939"/>
                </a:lnTo>
                <a:lnTo>
                  <a:pt x="70980" y="54648"/>
                </a:lnTo>
                <a:lnTo>
                  <a:pt x="71081" y="53136"/>
                </a:lnTo>
                <a:close/>
              </a:path>
              <a:path extrusionOk="0" h="191135" w="88264">
                <a:moveTo>
                  <a:pt x="72605" y="61429"/>
                </a:moveTo>
                <a:lnTo>
                  <a:pt x="71742" y="57873"/>
                </a:lnTo>
                <a:lnTo>
                  <a:pt x="70980" y="54648"/>
                </a:lnTo>
                <a:lnTo>
                  <a:pt x="70802" y="57480"/>
                </a:lnTo>
                <a:lnTo>
                  <a:pt x="69126" y="59626"/>
                </a:lnTo>
                <a:lnTo>
                  <a:pt x="65252" y="61404"/>
                </a:lnTo>
                <a:lnTo>
                  <a:pt x="66865" y="64516"/>
                </a:lnTo>
                <a:lnTo>
                  <a:pt x="70929" y="61722"/>
                </a:lnTo>
                <a:lnTo>
                  <a:pt x="71501" y="64338"/>
                </a:lnTo>
                <a:lnTo>
                  <a:pt x="72605" y="61429"/>
                </a:lnTo>
                <a:close/>
              </a:path>
              <a:path extrusionOk="0" h="191135" w="88264">
                <a:moveTo>
                  <a:pt x="72809" y="43294"/>
                </a:moveTo>
                <a:lnTo>
                  <a:pt x="72021" y="42379"/>
                </a:lnTo>
                <a:lnTo>
                  <a:pt x="70700" y="42824"/>
                </a:lnTo>
                <a:lnTo>
                  <a:pt x="69392" y="43472"/>
                </a:lnTo>
                <a:lnTo>
                  <a:pt x="68110" y="44208"/>
                </a:lnTo>
                <a:lnTo>
                  <a:pt x="69862" y="44018"/>
                </a:lnTo>
                <a:lnTo>
                  <a:pt x="72809" y="43294"/>
                </a:lnTo>
                <a:close/>
              </a:path>
              <a:path extrusionOk="0" h="191135" w="88264">
                <a:moveTo>
                  <a:pt x="76098" y="25336"/>
                </a:moveTo>
                <a:lnTo>
                  <a:pt x="74688" y="24257"/>
                </a:lnTo>
                <a:lnTo>
                  <a:pt x="73304" y="23393"/>
                </a:lnTo>
                <a:lnTo>
                  <a:pt x="74002" y="18084"/>
                </a:lnTo>
                <a:lnTo>
                  <a:pt x="71081" y="18211"/>
                </a:lnTo>
                <a:lnTo>
                  <a:pt x="64579" y="23736"/>
                </a:lnTo>
                <a:lnTo>
                  <a:pt x="67754" y="24815"/>
                </a:lnTo>
                <a:lnTo>
                  <a:pt x="76098" y="25336"/>
                </a:lnTo>
                <a:close/>
              </a:path>
              <a:path extrusionOk="0" h="191135" w="88264">
                <a:moveTo>
                  <a:pt x="77012" y="25438"/>
                </a:moveTo>
                <a:lnTo>
                  <a:pt x="76695" y="25412"/>
                </a:lnTo>
                <a:lnTo>
                  <a:pt x="76403" y="25361"/>
                </a:lnTo>
                <a:lnTo>
                  <a:pt x="76098" y="25336"/>
                </a:lnTo>
                <a:lnTo>
                  <a:pt x="76695" y="25831"/>
                </a:lnTo>
                <a:lnTo>
                  <a:pt x="77012" y="25438"/>
                </a:lnTo>
                <a:close/>
              </a:path>
              <a:path extrusionOk="0" h="191135" w="88264">
                <a:moveTo>
                  <a:pt x="78625" y="28155"/>
                </a:moveTo>
                <a:lnTo>
                  <a:pt x="77711" y="26746"/>
                </a:lnTo>
                <a:lnTo>
                  <a:pt x="76695" y="25831"/>
                </a:lnTo>
                <a:lnTo>
                  <a:pt x="71247" y="33896"/>
                </a:lnTo>
                <a:lnTo>
                  <a:pt x="71081" y="32981"/>
                </a:lnTo>
                <a:lnTo>
                  <a:pt x="70485" y="34937"/>
                </a:lnTo>
                <a:lnTo>
                  <a:pt x="72237" y="33401"/>
                </a:lnTo>
                <a:lnTo>
                  <a:pt x="74447" y="32842"/>
                </a:lnTo>
                <a:lnTo>
                  <a:pt x="78625" y="32004"/>
                </a:lnTo>
                <a:lnTo>
                  <a:pt x="78625" y="28155"/>
                </a:lnTo>
                <a:close/>
              </a:path>
              <a:path extrusionOk="0" h="191135" w="88264">
                <a:moveTo>
                  <a:pt x="82689" y="29235"/>
                </a:moveTo>
                <a:lnTo>
                  <a:pt x="79667" y="21958"/>
                </a:lnTo>
                <a:lnTo>
                  <a:pt x="79349" y="25882"/>
                </a:lnTo>
                <a:lnTo>
                  <a:pt x="82689" y="29235"/>
                </a:lnTo>
                <a:close/>
              </a:path>
              <a:path extrusionOk="0" h="191135" w="88264">
                <a:moveTo>
                  <a:pt x="87718" y="19685"/>
                </a:moveTo>
                <a:lnTo>
                  <a:pt x="87147" y="16141"/>
                </a:lnTo>
                <a:lnTo>
                  <a:pt x="84543" y="17145"/>
                </a:lnTo>
                <a:lnTo>
                  <a:pt x="87718" y="196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5" name="Google Shape;2975;p240"/>
          <p:cNvSpPr/>
          <p:nvPr/>
        </p:nvSpPr>
        <p:spPr>
          <a:xfrm>
            <a:off x="506512" y="2367566"/>
            <a:ext cx="10158" cy="9734"/>
          </a:xfrm>
          <a:custGeom>
            <a:rect b="b" l="l" r="r" t="t"/>
            <a:pathLst>
              <a:path extrusionOk="0" h="14604" w="15240">
                <a:moveTo>
                  <a:pt x="889" y="14452"/>
                </a:moveTo>
                <a:lnTo>
                  <a:pt x="863" y="13119"/>
                </a:lnTo>
                <a:lnTo>
                  <a:pt x="622" y="12255"/>
                </a:lnTo>
                <a:lnTo>
                  <a:pt x="0" y="12623"/>
                </a:lnTo>
                <a:lnTo>
                  <a:pt x="889" y="14452"/>
                </a:lnTo>
                <a:close/>
              </a:path>
              <a:path extrusionOk="0" h="14604" w="15240">
                <a:moveTo>
                  <a:pt x="14947" y="0"/>
                </a:moveTo>
                <a:lnTo>
                  <a:pt x="14262" y="977"/>
                </a:lnTo>
                <a:lnTo>
                  <a:pt x="13931" y="1727"/>
                </a:lnTo>
                <a:lnTo>
                  <a:pt x="13766" y="2362"/>
                </a:lnTo>
                <a:lnTo>
                  <a:pt x="1494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6" name="Google Shape;2976;p240"/>
          <p:cNvSpPr/>
          <p:nvPr/>
        </p:nvSpPr>
        <p:spPr>
          <a:xfrm>
            <a:off x="369754" y="2536150"/>
            <a:ext cx="8041" cy="3810"/>
          </a:xfrm>
          <a:custGeom>
            <a:rect b="b" l="l" r="r" t="t"/>
            <a:pathLst>
              <a:path extrusionOk="0" h="5714" w="12065">
                <a:moveTo>
                  <a:pt x="11838" y="5444"/>
                </a:moveTo>
                <a:lnTo>
                  <a:pt x="5058" y="3874"/>
                </a:lnTo>
                <a:lnTo>
                  <a:pt x="0" y="3560"/>
                </a:lnTo>
                <a:lnTo>
                  <a:pt x="1773" y="3167"/>
                </a:lnTo>
                <a:lnTo>
                  <a:pt x="3389" y="2251"/>
                </a:lnTo>
                <a:lnTo>
                  <a:pt x="4511" y="0"/>
                </a:lnTo>
                <a:lnTo>
                  <a:pt x="8370" y="2460"/>
                </a:lnTo>
                <a:lnTo>
                  <a:pt x="11838" y="54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7" name="Google Shape;2977;p240"/>
          <p:cNvSpPr/>
          <p:nvPr/>
        </p:nvSpPr>
        <p:spPr>
          <a:xfrm>
            <a:off x="437111" y="2436185"/>
            <a:ext cx="6771" cy="13966"/>
          </a:xfrm>
          <a:custGeom>
            <a:rect b="b" l="l" r="r" t="t"/>
            <a:pathLst>
              <a:path extrusionOk="0" h="20954" w="10159">
                <a:moveTo>
                  <a:pt x="5321" y="101"/>
                </a:moveTo>
                <a:lnTo>
                  <a:pt x="3911" y="0"/>
                </a:lnTo>
                <a:lnTo>
                  <a:pt x="2171" y="203"/>
                </a:lnTo>
                <a:lnTo>
                  <a:pt x="0" y="838"/>
                </a:lnTo>
                <a:lnTo>
                  <a:pt x="5321" y="101"/>
                </a:lnTo>
                <a:close/>
              </a:path>
              <a:path extrusionOk="0" h="20954" w="10159">
                <a:moveTo>
                  <a:pt x="9944" y="16484"/>
                </a:moveTo>
                <a:lnTo>
                  <a:pt x="8318" y="16103"/>
                </a:lnTo>
                <a:lnTo>
                  <a:pt x="9258" y="20840"/>
                </a:lnTo>
                <a:lnTo>
                  <a:pt x="9702" y="18034"/>
                </a:lnTo>
                <a:lnTo>
                  <a:pt x="9944" y="1648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8" name="Google Shape;2978;p240"/>
          <p:cNvSpPr/>
          <p:nvPr/>
        </p:nvSpPr>
        <p:spPr>
          <a:xfrm>
            <a:off x="560986" y="2325393"/>
            <a:ext cx="2963" cy="3810"/>
          </a:xfrm>
          <a:custGeom>
            <a:rect b="b" l="l" r="r" t="t"/>
            <a:pathLst>
              <a:path extrusionOk="0" h="5714" w="4444">
                <a:moveTo>
                  <a:pt x="3911" y="5287"/>
                </a:moveTo>
                <a:lnTo>
                  <a:pt x="2868" y="3298"/>
                </a:lnTo>
                <a:lnTo>
                  <a:pt x="0" y="2591"/>
                </a:lnTo>
                <a:lnTo>
                  <a:pt x="3468" y="0"/>
                </a:lnTo>
                <a:lnTo>
                  <a:pt x="3911" y="52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79" name="Google Shape;2979;p240"/>
          <p:cNvSpPr/>
          <p:nvPr/>
        </p:nvSpPr>
        <p:spPr>
          <a:xfrm>
            <a:off x="301818" y="2607631"/>
            <a:ext cx="6348" cy="2963"/>
          </a:xfrm>
          <a:custGeom>
            <a:rect b="b" l="l" r="r" t="t"/>
            <a:pathLst>
              <a:path extrusionOk="0" h="4445" w="9525">
                <a:moveTo>
                  <a:pt x="2294" y="3900"/>
                </a:moveTo>
                <a:lnTo>
                  <a:pt x="0" y="837"/>
                </a:lnTo>
                <a:lnTo>
                  <a:pt x="4772" y="1073"/>
                </a:lnTo>
                <a:lnTo>
                  <a:pt x="8944" y="0"/>
                </a:lnTo>
                <a:lnTo>
                  <a:pt x="7483" y="1413"/>
                </a:lnTo>
                <a:lnTo>
                  <a:pt x="5476" y="2748"/>
                </a:lnTo>
                <a:lnTo>
                  <a:pt x="2294" y="39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0" name="Google Shape;2980;p240"/>
          <p:cNvSpPr/>
          <p:nvPr/>
        </p:nvSpPr>
        <p:spPr>
          <a:xfrm>
            <a:off x="530692" y="2394588"/>
            <a:ext cx="1270" cy="2540"/>
          </a:xfrm>
          <a:custGeom>
            <a:rect b="b" l="l" r="r" t="t"/>
            <a:pathLst>
              <a:path extrusionOk="0" h="3810" w="1904">
                <a:moveTo>
                  <a:pt x="912" y="3350"/>
                </a:moveTo>
                <a:lnTo>
                  <a:pt x="0" y="2696"/>
                </a:lnTo>
                <a:lnTo>
                  <a:pt x="156" y="1492"/>
                </a:lnTo>
                <a:lnTo>
                  <a:pt x="860" y="0"/>
                </a:lnTo>
                <a:lnTo>
                  <a:pt x="1486" y="759"/>
                </a:lnTo>
                <a:lnTo>
                  <a:pt x="1564" y="1858"/>
                </a:lnTo>
                <a:lnTo>
                  <a:pt x="912" y="33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1" name="Google Shape;2981;p240"/>
          <p:cNvSpPr/>
          <p:nvPr/>
        </p:nvSpPr>
        <p:spPr>
          <a:xfrm>
            <a:off x="307778" y="2603304"/>
            <a:ext cx="4232" cy="4655"/>
          </a:xfrm>
          <a:custGeom>
            <a:rect b="b" l="l" r="r" t="t"/>
            <a:pathLst>
              <a:path extrusionOk="0" h="6985" w="6350">
                <a:moveTo>
                  <a:pt x="0" y="6491"/>
                </a:moveTo>
                <a:lnTo>
                  <a:pt x="1851" y="4659"/>
                </a:lnTo>
                <a:lnTo>
                  <a:pt x="2738" y="2617"/>
                </a:lnTo>
                <a:lnTo>
                  <a:pt x="3520" y="523"/>
                </a:lnTo>
                <a:lnTo>
                  <a:pt x="4120" y="340"/>
                </a:lnTo>
                <a:lnTo>
                  <a:pt x="4615" y="104"/>
                </a:lnTo>
                <a:lnTo>
                  <a:pt x="5267" y="0"/>
                </a:lnTo>
                <a:lnTo>
                  <a:pt x="5841" y="4188"/>
                </a:lnTo>
                <a:lnTo>
                  <a:pt x="3103" y="5706"/>
                </a:lnTo>
                <a:lnTo>
                  <a:pt x="0" y="64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2" name="Google Shape;2982;p240"/>
          <p:cNvSpPr/>
          <p:nvPr/>
        </p:nvSpPr>
        <p:spPr>
          <a:xfrm>
            <a:off x="758525" y="2209392"/>
            <a:ext cx="847" cy="423"/>
          </a:xfrm>
          <a:custGeom>
            <a:rect b="b" l="l" r="r" t="t"/>
            <a:pathLst>
              <a:path extrusionOk="0" h="635" w="1269">
                <a:moveTo>
                  <a:pt x="964" y="575"/>
                </a:moveTo>
                <a:lnTo>
                  <a:pt x="651" y="471"/>
                </a:lnTo>
                <a:lnTo>
                  <a:pt x="338" y="497"/>
                </a:lnTo>
                <a:lnTo>
                  <a:pt x="0" y="418"/>
                </a:lnTo>
                <a:lnTo>
                  <a:pt x="443" y="130"/>
                </a:lnTo>
                <a:lnTo>
                  <a:pt x="782" y="0"/>
                </a:lnTo>
                <a:lnTo>
                  <a:pt x="964" y="5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3" name="Google Shape;2983;p240"/>
          <p:cNvSpPr/>
          <p:nvPr/>
        </p:nvSpPr>
        <p:spPr>
          <a:xfrm>
            <a:off x="827801" y="2215148"/>
            <a:ext cx="2540" cy="1270"/>
          </a:xfrm>
          <a:custGeom>
            <a:rect b="b" l="l" r="r" t="t"/>
            <a:pathLst>
              <a:path extrusionOk="0" h="1904" w="3809">
                <a:moveTo>
                  <a:pt x="756" y="1465"/>
                </a:moveTo>
                <a:lnTo>
                  <a:pt x="0" y="1335"/>
                </a:lnTo>
                <a:lnTo>
                  <a:pt x="1356" y="837"/>
                </a:lnTo>
                <a:lnTo>
                  <a:pt x="2790" y="418"/>
                </a:lnTo>
                <a:lnTo>
                  <a:pt x="3624" y="0"/>
                </a:lnTo>
                <a:lnTo>
                  <a:pt x="1851" y="942"/>
                </a:lnTo>
                <a:lnTo>
                  <a:pt x="756" y="14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4" name="Google Shape;2984;p240"/>
          <p:cNvSpPr/>
          <p:nvPr/>
        </p:nvSpPr>
        <p:spPr>
          <a:xfrm>
            <a:off x="265039" y="2642718"/>
            <a:ext cx="14813" cy="3810"/>
          </a:xfrm>
          <a:custGeom>
            <a:rect b="b" l="l" r="r" t="t"/>
            <a:pathLst>
              <a:path extrusionOk="0" h="5714" w="22225">
                <a:moveTo>
                  <a:pt x="1130" y="1346"/>
                </a:moveTo>
                <a:lnTo>
                  <a:pt x="800" y="635"/>
                </a:lnTo>
                <a:lnTo>
                  <a:pt x="0" y="0"/>
                </a:lnTo>
                <a:lnTo>
                  <a:pt x="774" y="787"/>
                </a:lnTo>
                <a:lnTo>
                  <a:pt x="1130" y="1346"/>
                </a:lnTo>
                <a:close/>
              </a:path>
              <a:path extrusionOk="0" h="5714" w="22225">
                <a:moveTo>
                  <a:pt x="1270" y="1993"/>
                </a:moveTo>
                <a:lnTo>
                  <a:pt x="1168" y="1409"/>
                </a:lnTo>
                <a:lnTo>
                  <a:pt x="1270" y="1993"/>
                </a:lnTo>
                <a:close/>
              </a:path>
              <a:path extrusionOk="0" h="5714" w="22225">
                <a:moveTo>
                  <a:pt x="21882" y="4165"/>
                </a:moveTo>
                <a:lnTo>
                  <a:pt x="21691" y="3619"/>
                </a:lnTo>
                <a:lnTo>
                  <a:pt x="20624" y="5499"/>
                </a:lnTo>
                <a:lnTo>
                  <a:pt x="21882" y="41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5" name="Google Shape;2985;p240"/>
          <p:cNvSpPr/>
          <p:nvPr/>
        </p:nvSpPr>
        <p:spPr>
          <a:xfrm>
            <a:off x="306074" y="2580100"/>
            <a:ext cx="847" cy="423"/>
          </a:xfrm>
          <a:custGeom>
            <a:rect b="b" l="l" r="r" t="t"/>
            <a:pathLst>
              <a:path extrusionOk="0" h="635" w="1270">
                <a:moveTo>
                  <a:pt x="964" y="209"/>
                </a:moveTo>
                <a:lnTo>
                  <a:pt x="208" y="26"/>
                </a:lnTo>
                <a:lnTo>
                  <a:pt x="0" y="0"/>
                </a:lnTo>
                <a:lnTo>
                  <a:pt x="1095" y="78"/>
                </a:lnTo>
                <a:lnTo>
                  <a:pt x="964" y="2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6" name="Google Shape;2986;p240"/>
          <p:cNvSpPr/>
          <p:nvPr/>
        </p:nvSpPr>
        <p:spPr>
          <a:xfrm>
            <a:off x="277098" y="2643421"/>
            <a:ext cx="3810" cy="4655"/>
          </a:xfrm>
          <a:custGeom>
            <a:rect b="b" l="l" r="r" t="t"/>
            <a:pathLst>
              <a:path extrusionOk="0" h="6985" w="5715">
                <a:moveTo>
                  <a:pt x="1981" y="4838"/>
                </a:moveTo>
                <a:lnTo>
                  <a:pt x="1384" y="5334"/>
                </a:lnTo>
                <a:lnTo>
                  <a:pt x="939" y="5727"/>
                </a:lnTo>
                <a:lnTo>
                  <a:pt x="495" y="6096"/>
                </a:lnTo>
                <a:lnTo>
                  <a:pt x="939" y="6743"/>
                </a:lnTo>
                <a:lnTo>
                  <a:pt x="1460" y="6819"/>
                </a:lnTo>
                <a:lnTo>
                  <a:pt x="1981" y="4838"/>
                </a:lnTo>
                <a:close/>
              </a:path>
              <a:path extrusionOk="0" h="6985" w="5715">
                <a:moveTo>
                  <a:pt x="2730" y="2527"/>
                </a:moveTo>
                <a:lnTo>
                  <a:pt x="2184" y="2692"/>
                </a:lnTo>
                <a:lnTo>
                  <a:pt x="1333" y="3111"/>
                </a:lnTo>
                <a:lnTo>
                  <a:pt x="0" y="3975"/>
                </a:lnTo>
                <a:lnTo>
                  <a:pt x="939" y="3632"/>
                </a:lnTo>
                <a:lnTo>
                  <a:pt x="1854" y="3162"/>
                </a:lnTo>
                <a:lnTo>
                  <a:pt x="2730" y="2527"/>
                </a:lnTo>
                <a:close/>
              </a:path>
              <a:path extrusionOk="0" h="6985" w="5715">
                <a:moveTo>
                  <a:pt x="5181" y="0"/>
                </a:moveTo>
                <a:lnTo>
                  <a:pt x="4508" y="1016"/>
                </a:lnTo>
                <a:lnTo>
                  <a:pt x="3644" y="1828"/>
                </a:lnTo>
                <a:lnTo>
                  <a:pt x="2730" y="2527"/>
                </a:lnTo>
                <a:lnTo>
                  <a:pt x="3225" y="2349"/>
                </a:lnTo>
                <a:lnTo>
                  <a:pt x="3543" y="2374"/>
                </a:lnTo>
                <a:lnTo>
                  <a:pt x="3594" y="2565"/>
                </a:lnTo>
                <a:lnTo>
                  <a:pt x="4406" y="1244"/>
                </a:lnTo>
                <a:lnTo>
                  <a:pt x="518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7" name="Google Shape;2987;p240"/>
          <p:cNvSpPr/>
          <p:nvPr/>
        </p:nvSpPr>
        <p:spPr>
          <a:xfrm>
            <a:off x="655791" y="2275183"/>
            <a:ext cx="1270" cy="2116"/>
          </a:xfrm>
          <a:custGeom>
            <a:rect b="b" l="l" r="r" t="t"/>
            <a:pathLst>
              <a:path extrusionOk="0" h="3175" w="1905">
                <a:moveTo>
                  <a:pt x="625" y="2774"/>
                </a:moveTo>
                <a:lnTo>
                  <a:pt x="391" y="2696"/>
                </a:lnTo>
                <a:lnTo>
                  <a:pt x="208" y="2722"/>
                </a:lnTo>
                <a:lnTo>
                  <a:pt x="0" y="2670"/>
                </a:lnTo>
                <a:lnTo>
                  <a:pt x="834" y="785"/>
                </a:lnTo>
                <a:lnTo>
                  <a:pt x="1512" y="0"/>
                </a:lnTo>
                <a:lnTo>
                  <a:pt x="625" y="27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8" name="Google Shape;2988;p240"/>
          <p:cNvSpPr/>
          <p:nvPr/>
        </p:nvSpPr>
        <p:spPr>
          <a:xfrm>
            <a:off x="239888" y="2191512"/>
            <a:ext cx="607749" cy="480781"/>
          </a:xfrm>
          <a:custGeom>
            <a:rect b="b" l="l" r="r" t="t"/>
            <a:pathLst>
              <a:path extrusionOk="0" h="721360" w="911860">
                <a:moveTo>
                  <a:pt x="3619" y="718375"/>
                </a:moveTo>
                <a:lnTo>
                  <a:pt x="3124" y="715594"/>
                </a:lnTo>
                <a:lnTo>
                  <a:pt x="698" y="717740"/>
                </a:lnTo>
                <a:lnTo>
                  <a:pt x="863" y="718654"/>
                </a:lnTo>
                <a:lnTo>
                  <a:pt x="0" y="719048"/>
                </a:lnTo>
                <a:lnTo>
                  <a:pt x="177" y="719975"/>
                </a:lnTo>
                <a:lnTo>
                  <a:pt x="2209" y="720991"/>
                </a:lnTo>
                <a:lnTo>
                  <a:pt x="3619" y="718375"/>
                </a:lnTo>
                <a:close/>
              </a:path>
              <a:path extrusionOk="0" h="721360" w="911860">
                <a:moveTo>
                  <a:pt x="24739" y="690918"/>
                </a:moveTo>
                <a:lnTo>
                  <a:pt x="22364" y="687044"/>
                </a:lnTo>
                <a:lnTo>
                  <a:pt x="19812" y="689051"/>
                </a:lnTo>
                <a:lnTo>
                  <a:pt x="24739" y="690918"/>
                </a:lnTo>
                <a:close/>
              </a:path>
              <a:path extrusionOk="0" h="721360" w="911860">
                <a:moveTo>
                  <a:pt x="26860" y="678421"/>
                </a:moveTo>
                <a:lnTo>
                  <a:pt x="22656" y="682066"/>
                </a:lnTo>
                <a:lnTo>
                  <a:pt x="24434" y="681355"/>
                </a:lnTo>
                <a:lnTo>
                  <a:pt x="26860" y="678421"/>
                </a:lnTo>
                <a:close/>
              </a:path>
              <a:path extrusionOk="0" h="721360" w="911860">
                <a:moveTo>
                  <a:pt x="27089" y="703846"/>
                </a:moveTo>
                <a:lnTo>
                  <a:pt x="26466" y="701459"/>
                </a:lnTo>
                <a:lnTo>
                  <a:pt x="27012" y="699630"/>
                </a:lnTo>
                <a:lnTo>
                  <a:pt x="26593" y="700570"/>
                </a:lnTo>
                <a:lnTo>
                  <a:pt x="26098" y="701509"/>
                </a:lnTo>
                <a:lnTo>
                  <a:pt x="25374" y="702221"/>
                </a:lnTo>
                <a:lnTo>
                  <a:pt x="27089" y="703846"/>
                </a:lnTo>
                <a:close/>
              </a:path>
              <a:path extrusionOk="0" h="721360" w="911860">
                <a:moveTo>
                  <a:pt x="32677" y="694474"/>
                </a:moveTo>
                <a:lnTo>
                  <a:pt x="29019" y="692454"/>
                </a:lnTo>
                <a:lnTo>
                  <a:pt x="28524" y="695731"/>
                </a:lnTo>
                <a:lnTo>
                  <a:pt x="27330" y="698893"/>
                </a:lnTo>
                <a:lnTo>
                  <a:pt x="27482" y="698550"/>
                </a:lnTo>
                <a:lnTo>
                  <a:pt x="27635" y="698423"/>
                </a:lnTo>
                <a:lnTo>
                  <a:pt x="31940" y="702462"/>
                </a:lnTo>
                <a:lnTo>
                  <a:pt x="32283" y="698474"/>
                </a:lnTo>
                <a:lnTo>
                  <a:pt x="32677" y="694474"/>
                </a:lnTo>
                <a:close/>
              </a:path>
              <a:path extrusionOk="0" h="721360" w="911860">
                <a:moveTo>
                  <a:pt x="34163" y="675055"/>
                </a:moveTo>
                <a:lnTo>
                  <a:pt x="33134" y="676414"/>
                </a:lnTo>
                <a:lnTo>
                  <a:pt x="32308" y="677824"/>
                </a:lnTo>
                <a:lnTo>
                  <a:pt x="32461" y="679081"/>
                </a:lnTo>
                <a:lnTo>
                  <a:pt x="32931" y="678294"/>
                </a:lnTo>
                <a:lnTo>
                  <a:pt x="33921" y="676541"/>
                </a:lnTo>
                <a:lnTo>
                  <a:pt x="34163" y="675055"/>
                </a:lnTo>
                <a:close/>
              </a:path>
              <a:path extrusionOk="0" h="721360" w="911860">
                <a:moveTo>
                  <a:pt x="35890" y="705040"/>
                </a:moveTo>
                <a:lnTo>
                  <a:pt x="34658" y="704850"/>
                </a:lnTo>
                <a:lnTo>
                  <a:pt x="35636" y="705231"/>
                </a:lnTo>
                <a:lnTo>
                  <a:pt x="35890" y="705040"/>
                </a:lnTo>
                <a:close/>
              </a:path>
              <a:path extrusionOk="0" h="721360" w="911860">
                <a:moveTo>
                  <a:pt x="39065" y="670052"/>
                </a:moveTo>
                <a:lnTo>
                  <a:pt x="37782" y="669290"/>
                </a:lnTo>
                <a:lnTo>
                  <a:pt x="35623" y="671017"/>
                </a:lnTo>
                <a:lnTo>
                  <a:pt x="33528" y="672820"/>
                </a:lnTo>
                <a:lnTo>
                  <a:pt x="34290" y="673265"/>
                </a:lnTo>
                <a:lnTo>
                  <a:pt x="34315" y="674103"/>
                </a:lnTo>
                <a:lnTo>
                  <a:pt x="34163" y="675055"/>
                </a:lnTo>
                <a:lnTo>
                  <a:pt x="36080" y="672350"/>
                </a:lnTo>
                <a:lnTo>
                  <a:pt x="39065" y="670052"/>
                </a:lnTo>
                <a:close/>
              </a:path>
              <a:path extrusionOk="0" h="721360" w="911860">
                <a:moveTo>
                  <a:pt x="39497" y="680720"/>
                </a:moveTo>
                <a:lnTo>
                  <a:pt x="39039" y="678180"/>
                </a:lnTo>
                <a:lnTo>
                  <a:pt x="39484" y="680732"/>
                </a:lnTo>
                <a:close/>
              </a:path>
              <a:path extrusionOk="0" h="721360" w="911860">
                <a:moveTo>
                  <a:pt x="39712" y="681990"/>
                </a:moveTo>
                <a:lnTo>
                  <a:pt x="39484" y="680732"/>
                </a:lnTo>
                <a:lnTo>
                  <a:pt x="37515" y="681990"/>
                </a:lnTo>
                <a:lnTo>
                  <a:pt x="39712" y="681990"/>
                </a:lnTo>
                <a:close/>
              </a:path>
              <a:path extrusionOk="0" h="721360" w="911860">
                <a:moveTo>
                  <a:pt x="41148" y="707390"/>
                </a:moveTo>
                <a:lnTo>
                  <a:pt x="35636" y="705231"/>
                </a:lnTo>
                <a:lnTo>
                  <a:pt x="34467" y="706120"/>
                </a:lnTo>
                <a:lnTo>
                  <a:pt x="41148" y="707390"/>
                </a:lnTo>
                <a:close/>
              </a:path>
              <a:path extrusionOk="0" h="721360" w="911860">
                <a:moveTo>
                  <a:pt x="49390" y="698893"/>
                </a:moveTo>
                <a:lnTo>
                  <a:pt x="49060" y="698855"/>
                </a:lnTo>
                <a:lnTo>
                  <a:pt x="48628" y="700151"/>
                </a:lnTo>
                <a:lnTo>
                  <a:pt x="49390" y="698893"/>
                </a:lnTo>
                <a:close/>
              </a:path>
              <a:path extrusionOk="0" h="721360" w="911860">
                <a:moveTo>
                  <a:pt x="50165" y="695579"/>
                </a:moveTo>
                <a:lnTo>
                  <a:pt x="49098" y="697560"/>
                </a:lnTo>
                <a:lnTo>
                  <a:pt x="47764" y="697611"/>
                </a:lnTo>
                <a:lnTo>
                  <a:pt x="46494" y="698106"/>
                </a:lnTo>
                <a:lnTo>
                  <a:pt x="47510" y="698690"/>
                </a:lnTo>
                <a:lnTo>
                  <a:pt x="49060" y="698855"/>
                </a:lnTo>
                <a:lnTo>
                  <a:pt x="50165" y="695579"/>
                </a:lnTo>
                <a:close/>
              </a:path>
              <a:path extrusionOk="0" h="721360" w="911860">
                <a:moveTo>
                  <a:pt x="55930" y="629627"/>
                </a:moveTo>
                <a:lnTo>
                  <a:pt x="51028" y="625576"/>
                </a:lnTo>
                <a:lnTo>
                  <a:pt x="51295" y="629323"/>
                </a:lnTo>
                <a:lnTo>
                  <a:pt x="53086" y="628688"/>
                </a:lnTo>
                <a:lnTo>
                  <a:pt x="54051" y="629323"/>
                </a:lnTo>
                <a:lnTo>
                  <a:pt x="55930" y="629627"/>
                </a:lnTo>
                <a:close/>
              </a:path>
              <a:path extrusionOk="0" h="721360" w="911860">
                <a:moveTo>
                  <a:pt x="62318" y="605028"/>
                </a:moveTo>
                <a:lnTo>
                  <a:pt x="57861" y="611098"/>
                </a:lnTo>
                <a:lnTo>
                  <a:pt x="58826" y="612673"/>
                </a:lnTo>
                <a:lnTo>
                  <a:pt x="56248" y="618172"/>
                </a:lnTo>
                <a:lnTo>
                  <a:pt x="60807" y="614870"/>
                </a:lnTo>
                <a:lnTo>
                  <a:pt x="59791" y="613321"/>
                </a:lnTo>
                <a:lnTo>
                  <a:pt x="62318" y="605028"/>
                </a:lnTo>
                <a:close/>
              </a:path>
              <a:path extrusionOk="0" h="721360" w="911860">
                <a:moveTo>
                  <a:pt x="62534" y="631190"/>
                </a:moveTo>
                <a:lnTo>
                  <a:pt x="59842" y="632460"/>
                </a:lnTo>
                <a:lnTo>
                  <a:pt x="59486" y="633349"/>
                </a:lnTo>
                <a:lnTo>
                  <a:pt x="62534" y="631190"/>
                </a:lnTo>
                <a:close/>
              </a:path>
              <a:path extrusionOk="0" h="721360" w="911860">
                <a:moveTo>
                  <a:pt x="63855" y="636270"/>
                </a:moveTo>
                <a:lnTo>
                  <a:pt x="58534" y="640080"/>
                </a:lnTo>
                <a:lnTo>
                  <a:pt x="61379" y="640080"/>
                </a:lnTo>
                <a:lnTo>
                  <a:pt x="63855" y="636270"/>
                </a:lnTo>
                <a:close/>
              </a:path>
              <a:path extrusionOk="0" h="721360" w="911860">
                <a:moveTo>
                  <a:pt x="64185" y="676579"/>
                </a:moveTo>
                <a:lnTo>
                  <a:pt x="64084" y="673227"/>
                </a:lnTo>
                <a:lnTo>
                  <a:pt x="62839" y="670521"/>
                </a:lnTo>
                <a:lnTo>
                  <a:pt x="60883" y="672909"/>
                </a:lnTo>
                <a:lnTo>
                  <a:pt x="59118" y="673506"/>
                </a:lnTo>
                <a:lnTo>
                  <a:pt x="64185" y="676579"/>
                </a:lnTo>
                <a:close/>
              </a:path>
              <a:path extrusionOk="0" h="721360" w="911860">
                <a:moveTo>
                  <a:pt x="64617" y="676833"/>
                </a:moveTo>
                <a:lnTo>
                  <a:pt x="64350" y="676668"/>
                </a:lnTo>
                <a:lnTo>
                  <a:pt x="64185" y="676579"/>
                </a:lnTo>
                <a:lnTo>
                  <a:pt x="62712" y="676516"/>
                </a:lnTo>
                <a:lnTo>
                  <a:pt x="64617" y="676833"/>
                </a:lnTo>
                <a:close/>
              </a:path>
              <a:path extrusionOk="0" h="721360" w="911860">
                <a:moveTo>
                  <a:pt x="70586" y="600710"/>
                </a:moveTo>
                <a:lnTo>
                  <a:pt x="70434" y="600976"/>
                </a:lnTo>
                <a:lnTo>
                  <a:pt x="70586" y="600710"/>
                </a:lnTo>
                <a:close/>
              </a:path>
              <a:path extrusionOk="0" h="721360" w="911860">
                <a:moveTo>
                  <a:pt x="70853" y="599440"/>
                </a:moveTo>
                <a:lnTo>
                  <a:pt x="67716" y="598170"/>
                </a:lnTo>
                <a:lnTo>
                  <a:pt x="70523" y="600659"/>
                </a:lnTo>
                <a:lnTo>
                  <a:pt x="70853" y="599440"/>
                </a:lnTo>
                <a:close/>
              </a:path>
              <a:path extrusionOk="0" h="721360" w="911860">
                <a:moveTo>
                  <a:pt x="74015" y="602488"/>
                </a:moveTo>
                <a:lnTo>
                  <a:pt x="72593" y="604520"/>
                </a:lnTo>
                <a:lnTo>
                  <a:pt x="69494" y="604520"/>
                </a:lnTo>
                <a:lnTo>
                  <a:pt x="70434" y="600976"/>
                </a:lnTo>
                <a:lnTo>
                  <a:pt x="67094" y="607060"/>
                </a:lnTo>
                <a:lnTo>
                  <a:pt x="66357" y="612140"/>
                </a:lnTo>
                <a:lnTo>
                  <a:pt x="72047" y="615950"/>
                </a:lnTo>
                <a:lnTo>
                  <a:pt x="73698" y="604520"/>
                </a:lnTo>
                <a:lnTo>
                  <a:pt x="74015" y="602488"/>
                </a:lnTo>
                <a:close/>
              </a:path>
              <a:path extrusionOk="0" h="721360" w="911860">
                <a:moveTo>
                  <a:pt x="74168" y="601484"/>
                </a:moveTo>
                <a:lnTo>
                  <a:pt x="74066" y="600976"/>
                </a:lnTo>
                <a:lnTo>
                  <a:pt x="73304" y="598170"/>
                </a:lnTo>
                <a:lnTo>
                  <a:pt x="73355" y="599440"/>
                </a:lnTo>
                <a:lnTo>
                  <a:pt x="74168" y="601484"/>
                </a:lnTo>
                <a:close/>
              </a:path>
              <a:path extrusionOk="0" h="721360" w="911860">
                <a:moveTo>
                  <a:pt x="75018" y="601599"/>
                </a:moveTo>
                <a:lnTo>
                  <a:pt x="74295" y="600710"/>
                </a:lnTo>
                <a:lnTo>
                  <a:pt x="74345" y="601954"/>
                </a:lnTo>
                <a:lnTo>
                  <a:pt x="74168" y="601484"/>
                </a:lnTo>
                <a:lnTo>
                  <a:pt x="74015" y="602488"/>
                </a:lnTo>
                <a:lnTo>
                  <a:pt x="74371" y="601980"/>
                </a:lnTo>
                <a:lnTo>
                  <a:pt x="75018" y="601599"/>
                </a:lnTo>
                <a:close/>
              </a:path>
              <a:path extrusionOk="0" h="721360" w="911860">
                <a:moveTo>
                  <a:pt x="75882" y="618667"/>
                </a:moveTo>
                <a:lnTo>
                  <a:pt x="74891" y="617093"/>
                </a:lnTo>
                <a:lnTo>
                  <a:pt x="73037" y="617664"/>
                </a:lnTo>
                <a:lnTo>
                  <a:pt x="72199" y="619785"/>
                </a:lnTo>
                <a:lnTo>
                  <a:pt x="72275" y="621652"/>
                </a:lnTo>
                <a:lnTo>
                  <a:pt x="71424" y="623747"/>
                </a:lnTo>
                <a:lnTo>
                  <a:pt x="73329" y="624103"/>
                </a:lnTo>
                <a:lnTo>
                  <a:pt x="75882" y="618667"/>
                </a:lnTo>
                <a:close/>
              </a:path>
              <a:path extrusionOk="0" h="721360" w="911860">
                <a:moveTo>
                  <a:pt x="109524" y="547204"/>
                </a:moveTo>
                <a:lnTo>
                  <a:pt x="108686" y="546315"/>
                </a:lnTo>
                <a:lnTo>
                  <a:pt x="107454" y="546150"/>
                </a:lnTo>
                <a:lnTo>
                  <a:pt x="105638" y="547725"/>
                </a:lnTo>
                <a:lnTo>
                  <a:pt x="107200" y="547014"/>
                </a:lnTo>
                <a:lnTo>
                  <a:pt x="108445" y="546989"/>
                </a:lnTo>
                <a:lnTo>
                  <a:pt x="109524" y="547204"/>
                </a:lnTo>
                <a:close/>
              </a:path>
              <a:path extrusionOk="0" h="721360" w="911860">
                <a:moveTo>
                  <a:pt x="115582" y="557530"/>
                </a:moveTo>
                <a:lnTo>
                  <a:pt x="115557" y="552450"/>
                </a:lnTo>
                <a:lnTo>
                  <a:pt x="115544" y="547370"/>
                </a:lnTo>
                <a:lnTo>
                  <a:pt x="109524" y="546100"/>
                </a:lnTo>
                <a:lnTo>
                  <a:pt x="110820" y="547370"/>
                </a:lnTo>
                <a:lnTo>
                  <a:pt x="111137" y="551180"/>
                </a:lnTo>
                <a:lnTo>
                  <a:pt x="111112" y="552450"/>
                </a:lnTo>
                <a:lnTo>
                  <a:pt x="108343" y="552450"/>
                </a:lnTo>
                <a:lnTo>
                  <a:pt x="107480" y="547370"/>
                </a:lnTo>
                <a:lnTo>
                  <a:pt x="104648" y="552450"/>
                </a:lnTo>
                <a:lnTo>
                  <a:pt x="105562" y="554990"/>
                </a:lnTo>
                <a:lnTo>
                  <a:pt x="103886" y="557530"/>
                </a:lnTo>
                <a:lnTo>
                  <a:pt x="107378" y="557530"/>
                </a:lnTo>
                <a:lnTo>
                  <a:pt x="115582" y="557530"/>
                </a:lnTo>
                <a:close/>
              </a:path>
              <a:path extrusionOk="0" h="721360" w="911860">
                <a:moveTo>
                  <a:pt x="131419" y="560793"/>
                </a:moveTo>
                <a:lnTo>
                  <a:pt x="124561" y="552729"/>
                </a:lnTo>
                <a:lnTo>
                  <a:pt x="123596" y="553872"/>
                </a:lnTo>
                <a:lnTo>
                  <a:pt x="131419" y="560793"/>
                </a:lnTo>
                <a:close/>
              </a:path>
              <a:path extrusionOk="0" h="721360" w="911860">
                <a:moveTo>
                  <a:pt x="163423" y="485165"/>
                </a:moveTo>
                <a:lnTo>
                  <a:pt x="157937" y="486994"/>
                </a:lnTo>
                <a:lnTo>
                  <a:pt x="158521" y="489927"/>
                </a:lnTo>
                <a:lnTo>
                  <a:pt x="163423" y="485165"/>
                </a:lnTo>
                <a:close/>
              </a:path>
              <a:path extrusionOk="0" h="721360" w="911860">
                <a:moveTo>
                  <a:pt x="163779" y="488429"/>
                </a:moveTo>
                <a:lnTo>
                  <a:pt x="163728" y="487857"/>
                </a:lnTo>
                <a:lnTo>
                  <a:pt x="163525" y="488645"/>
                </a:lnTo>
                <a:lnTo>
                  <a:pt x="163372" y="489508"/>
                </a:lnTo>
                <a:lnTo>
                  <a:pt x="163309" y="490524"/>
                </a:lnTo>
                <a:lnTo>
                  <a:pt x="163703" y="489191"/>
                </a:lnTo>
                <a:lnTo>
                  <a:pt x="163779" y="488429"/>
                </a:lnTo>
                <a:close/>
              </a:path>
              <a:path extrusionOk="0" h="721360" w="911860">
                <a:moveTo>
                  <a:pt x="164477" y="484797"/>
                </a:moveTo>
                <a:lnTo>
                  <a:pt x="163423" y="485165"/>
                </a:lnTo>
                <a:lnTo>
                  <a:pt x="163728" y="487857"/>
                </a:lnTo>
                <a:lnTo>
                  <a:pt x="164477" y="484797"/>
                </a:lnTo>
                <a:close/>
              </a:path>
              <a:path extrusionOk="0" h="721360" w="911860">
                <a:moveTo>
                  <a:pt x="164642" y="484746"/>
                </a:moveTo>
                <a:lnTo>
                  <a:pt x="164490" y="484708"/>
                </a:lnTo>
                <a:lnTo>
                  <a:pt x="164642" y="484746"/>
                </a:lnTo>
                <a:close/>
              </a:path>
              <a:path extrusionOk="0" h="721360" w="911860">
                <a:moveTo>
                  <a:pt x="167513" y="482498"/>
                </a:moveTo>
                <a:lnTo>
                  <a:pt x="161328" y="478980"/>
                </a:lnTo>
                <a:lnTo>
                  <a:pt x="154584" y="482155"/>
                </a:lnTo>
                <a:lnTo>
                  <a:pt x="164490" y="484708"/>
                </a:lnTo>
                <a:lnTo>
                  <a:pt x="164909" y="483019"/>
                </a:lnTo>
                <a:lnTo>
                  <a:pt x="167513" y="482498"/>
                </a:lnTo>
                <a:close/>
              </a:path>
              <a:path extrusionOk="0" h="721360" w="911860">
                <a:moveTo>
                  <a:pt x="187896" y="465074"/>
                </a:moveTo>
                <a:lnTo>
                  <a:pt x="187769" y="463550"/>
                </a:lnTo>
                <a:lnTo>
                  <a:pt x="187591" y="464820"/>
                </a:lnTo>
                <a:lnTo>
                  <a:pt x="187896" y="465074"/>
                </a:lnTo>
                <a:close/>
              </a:path>
              <a:path extrusionOk="0" h="721360" w="911860">
                <a:moveTo>
                  <a:pt x="215290" y="455244"/>
                </a:moveTo>
                <a:lnTo>
                  <a:pt x="207962" y="439483"/>
                </a:lnTo>
                <a:lnTo>
                  <a:pt x="209207" y="445897"/>
                </a:lnTo>
                <a:lnTo>
                  <a:pt x="207327" y="446735"/>
                </a:lnTo>
                <a:lnTo>
                  <a:pt x="204673" y="447649"/>
                </a:lnTo>
                <a:lnTo>
                  <a:pt x="215290" y="455244"/>
                </a:lnTo>
                <a:close/>
              </a:path>
              <a:path extrusionOk="0" h="721360" w="911860">
                <a:moveTo>
                  <a:pt x="249326" y="408254"/>
                </a:moveTo>
                <a:lnTo>
                  <a:pt x="248399" y="408940"/>
                </a:lnTo>
                <a:lnTo>
                  <a:pt x="249313" y="411353"/>
                </a:lnTo>
                <a:lnTo>
                  <a:pt x="249326" y="408254"/>
                </a:lnTo>
                <a:close/>
              </a:path>
              <a:path extrusionOk="0" h="721360" w="911860">
                <a:moveTo>
                  <a:pt x="253517" y="405130"/>
                </a:moveTo>
                <a:lnTo>
                  <a:pt x="249339" y="406400"/>
                </a:lnTo>
                <a:lnTo>
                  <a:pt x="249326" y="408254"/>
                </a:lnTo>
                <a:lnTo>
                  <a:pt x="253517" y="405130"/>
                </a:lnTo>
                <a:close/>
              </a:path>
              <a:path extrusionOk="0" h="721360" w="911860">
                <a:moveTo>
                  <a:pt x="299275" y="371398"/>
                </a:moveTo>
                <a:lnTo>
                  <a:pt x="299224" y="370344"/>
                </a:lnTo>
                <a:lnTo>
                  <a:pt x="298627" y="369620"/>
                </a:lnTo>
                <a:lnTo>
                  <a:pt x="297014" y="369773"/>
                </a:lnTo>
                <a:lnTo>
                  <a:pt x="297916" y="370116"/>
                </a:lnTo>
                <a:lnTo>
                  <a:pt x="298602" y="370738"/>
                </a:lnTo>
                <a:lnTo>
                  <a:pt x="299275" y="371398"/>
                </a:lnTo>
                <a:close/>
              </a:path>
              <a:path extrusionOk="0" h="721360" w="911860">
                <a:moveTo>
                  <a:pt x="336080" y="330276"/>
                </a:moveTo>
                <a:lnTo>
                  <a:pt x="335292" y="331470"/>
                </a:lnTo>
                <a:lnTo>
                  <a:pt x="336067" y="331279"/>
                </a:lnTo>
                <a:lnTo>
                  <a:pt x="336080" y="330276"/>
                </a:lnTo>
                <a:close/>
              </a:path>
              <a:path extrusionOk="0" h="721360" w="911860">
                <a:moveTo>
                  <a:pt x="338658" y="326390"/>
                </a:moveTo>
                <a:lnTo>
                  <a:pt x="336118" y="326390"/>
                </a:lnTo>
                <a:lnTo>
                  <a:pt x="336080" y="330276"/>
                </a:lnTo>
                <a:lnTo>
                  <a:pt x="338658" y="326390"/>
                </a:lnTo>
                <a:close/>
              </a:path>
              <a:path extrusionOk="0" h="721360" w="911860">
                <a:moveTo>
                  <a:pt x="368300" y="292341"/>
                </a:moveTo>
                <a:lnTo>
                  <a:pt x="363245" y="291604"/>
                </a:lnTo>
                <a:lnTo>
                  <a:pt x="363969" y="293077"/>
                </a:lnTo>
                <a:lnTo>
                  <a:pt x="365594" y="293992"/>
                </a:lnTo>
                <a:lnTo>
                  <a:pt x="368300" y="292341"/>
                </a:lnTo>
                <a:close/>
              </a:path>
              <a:path extrusionOk="0" h="721360" w="911860">
                <a:moveTo>
                  <a:pt x="383971" y="284480"/>
                </a:moveTo>
                <a:lnTo>
                  <a:pt x="376199" y="279400"/>
                </a:lnTo>
                <a:lnTo>
                  <a:pt x="374459" y="284480"/>
                </a:lnTo>
                <a:lnTo>
                  <a:pt x="366293" y="285750"/>
                </a:lnTo>
                <a:lnTo>
                  <a:pt x="369112" y="285750"/>
                </a:lnTo>
                <a:lnTo>
                  <a:pt x="382371" y="286867"/>
                </a:lnTo>
                <a:lnTo>
                  <a:pt x="383971" y="284480"/>
                </a:lnTo>
                <a:close/>
              </a:path>
              <a:path extrusionOk="0" h="721360" w="911860">
                <a:moveTo>
                  <a:pt x="384187" y="287020"/>
                </a:moveTo>
                <a:lnTo>
                  <a:pt x="382371" y="286867"/>
                </a:lnTo>
                <a:lnTo>
                  <a:pt x="380555" y="289560"/>
                </a:lnTo>
                <a:lnTo>
                  <a:pt x="382333" y="288582"/>
                </a:lnTo>
                <a:lnTo>
                  <a:pt x="382003" y="291566"/>
                </a:lnTo>
                <a:lnTo>
                  <a:pt x="383578" y="288290"/>
                </a:lnTo>
                <a:lnTo>
                  <a:pt x="383501" y="287934"/>
                </a:lnTo>
                <a:lnTo>
                  <a:pt x="383832" y="287756"/>
                </a:lnTo>
                <a:lnTo>
                  <a:pt x="384187" y="287020"/>
                </a:lnTo>
                <a:close/>
              </a:path>
              <a:path extrusionOk="0" h="721360" w="911860">
                <a:moveTo>
                  <a:pt x="396925" y="287934"/>
                </a:moveTo>
                <a:lnTo>
                  <a:pt x="396443" y="288290"/>
                </a:lnTo>
                <a:lnTo>
                  <a:pt x="396786" y="288290"/>
                </a:lnTo>
                <a:lnTo>
                  <a:pt x="396925" y="287934"/>
                </a:lnTo>
                <a:close/>
              </a:path>
              <a:path extrusionOk="0" h="721360" w="911860">
                <a:moveTo>
                  <a:pt x="400011" y="285750"/>
                </a:moveTo>
                <a:lnTo>
                  <a:pt x="398399" y="284480"/>
                </a:lnTo>
                <a:lnTo>
                  <a:pt x="396925" y="287934"/>
                </a:lnTo>
                <a:lnTo>
                  <a:pt x="400011" y="285750"/>
                </a:lnTo>
                <a:close/>
              </a:path>
              <a:path extrusionOk="0" h="721360" w="911860">
                <a:moveTo>
                  <a:pt x="409143" y="270510"/>
                </a:moveTo>
                <a:lnTo>
                  <a:pt x="407314" y="271780"/>
                </a:lnTo>
                <a:lnTo>
                  <a:pt x="407454" y="272110"/>
                </a:lnTo>
                <a:lnTo>
                  <a:pt x="409143" y="270510"/>
                </a:lnTo>
                <a:close/>
              </a:path>
              <a:path extrusionOk="0" h="721360" w="911860">
                <a:moveTo>
                  <a:pt x="418630" y="262001"/>
                </a:moveTo>
                <a:lnTo>
                  <a:pt x="414324" y="257898"/>
                </a:lnTo>
                <a:lnTo>
                  <a:pt x="413410" y="258419"/>
                </a:lnTo>
                <a:lnTo>
                  <a:pt x="418630" y="262001"/>
                </a:lnTo>
                <a:close/>
              </a:path>
              <a:path extrusionOk="0" h="721360" w="911860">
                <a:moveTo>
                  <a:pt x="425958" y="252730"/>
                </a:moveTo>
                <a:lnTo>
                  <a:pt x="425043" y="252730"/>
                </a:lnTo>
                <a:lnTo>
                  <a:pt x="425119" y="252996"/>
                </a:lnTo>
                <a:lnTo>
                  <a:pt x="425958" y="252730"/>
                </a:lnTo>
                <a:close/>
              </a:path>
              <a:path extrusionOk="0" h="721360" w="911860">
                <a:moveTo>
                  <a:pt x="448513" y="221869"/>
                </a:moveTo>
                <a:lnTo>
                  <a:pt x="445516" y="225463"/>
                </a:lnTo>
                <a:lnTo>
                  <a:pt x="447344" y="224409"/>
                </a:lnTo>
                <a:lnTo>
                  <a:pt x="448513" y="221869"/>
                </a:lnTo>
                <a:close/>
              </a:path>
              <a:path extrusionOk="0" h="721360" w="911860">
                <a:moveTo>
                  <a:pt x="455295" y="226479"/>
                </a:moveTo>
                <a:lnTo>
                  <a:pt x="450342" y="220802"/>
                </a:lnTo>
                <a:lnTo>
                  <a:pt x="448513" y="221869"/>
                </a:lnTo>
                <a:lnTo>
                  <a:pt x="455295" y="226479"/>
                </a:lnTo>
                <a:close/>
              </a:path>
              <a:path extrusionOk="0" h="721360" w="911860">
                <a:moveTo>
                  <a:pt x="486016" y="207060"/>
                </a:moveTo>
                <a:lnTo>
                  <a:pt x="485940" y="206717"/>
                </a:lnTo>
                <a:lnTo>
                  <a:pt x="485825" y="206425"/>
                </a:lnTo>
                <a:lnTo>
                  <a:pt x="485673" y="206171"/>
                </a:lnTo>
                <a:lnTo>
                  <a:pt x="485749" y="207162"/>
                </a:lnTo>
                <a:lnTo>
                  <a:pt x="485914" y="207060"/>
                </a:lnTo>
                <a:close/>
              </a:path>
              <a:path extrusionOk="0" h="721360" w="911860">
                <a:moveTo>
                  <a:pt x="524598" y="179070"/>
                </a:moveTo>
                <a:lnTo>
                  <a:pt x="524446" y="179070"/>
                </a:lnTo>
                <a:lnTo>
                  <a:pt x="523481" y="180340"/>
                </a:lnTo>
                <a:lnTo>
                  <a:pt x="524598" y="179070"/>
                </a:lnTo>
                <a:close/>
              </a:path>
              <a:path extrusionOk="0" h="721360" w="911860">
                <a:moveTo>
                  <a:pt x="578065" y="140970"/>
                </a:moveTo>
                <a:lnTo>
                  <a:pt x="574128" y="140970"/>
                </a:lnTo>
                <a:lnTo>
                  <a:pt x="572693" y="143510"/>
                </a:lnTo>
                <a:lnTo>
                  <a:pt x="578065" y="140970"/>
                </a:lnTo>
                <a:close/>
              </a:path>
              <a:path extrusionOk="0" h="721360" w="911860">
                <a:moveTo>
                  <a:pt x="615670" y="124206"/>
                </a:moveTo>
                <a:lnTo>
                  <a:pt x="613105" y="124460"/>
                </a:lnTo>
                <a:lnTo>
                  <a:pt x="613587" y="125260"/>
                </a:lnTo>
                <a:lnTo>
                  <a:pt x="614959" y="124460"/>
                </a:lnTo>
                <a:lnTo>
                  <a:pt x="615670" y="124206"/>
                </a:lnTo>
                <a:close/>
              </a:path>
              <a:path extrusionOk="0" h="721360" w="911860">
                <a:moveTo>
                  <a:pt x="620776" y="123698"/>
                </a:moveTo>
                <a:lnTo>
                  <a:pt x="619036" y="116840"/>
                </a:lnTo>
                <a:lnTo>
                  <a:pt x="618540" y="123190"/>
                </a:lnTo>
                <a:lnTo>
                  <a:pt x="615670" y="124206"/>
                </a:lnTo>
                <a:lnTo>
                  <a:pt x="620776" y="123698"/>
                </a:lnTo>
                <a:close/>
              </a:path>
              <a:path extrusionOk="0" h="721360" w="911860">
                <a:moveTo>
                  <a:pt x="621626" y="123609"/>
                </a:moveTo>
                <a:lnTo>
                  <a:pt x="620776" y="123698"/>
                </a:lnTo>
                <a:lnTo>
                  <a:pt x="621296" y="125730"/>
                </a:lnTo>
                <a:lnTo>
                  <a:pt x="621626" y="123609"/>
                </a:lnTo>
                <a:close/>
              </a:path>
              <a:path extrusionOk="0" h="721360" w="911860">
                <a:moveTo>
                  <a:pt x="630847" y="121920"/>
                </a:moveTo>
                <a:lnTo>
                  <a:pt x="626605" y="119456"/>
                </a:lnTo>
                <a:lnTo>
                  <a:pt x="626846" y="118110"/>
                </a:lnTo>
                <a:lnTo>
                  <a:pt x="627557" y="114300"/>
                </a:lnTo>
                <a:lnTo>
                  <a:pt x="623303" y="113030"/>
                </a:lnTo>
                <a:lnTo>
                  <a:pt x="621626" y="123609"/>
                </a:lnTo>
                <a:lnTo>
                  <a:pt x="625919" y="123190"/>
                </a:lnTo>
                <a:lnTo>
                  <a:pt x="626224" y="121488"/>
                </a:lnTo>
                <a:lnTo>
                  <a:pt x="627976" y="124460"/>
                </a:lnTo>
                <a:lnTo>
                  <a:pt x="630847" y="121920"/>
                </a:lnTo>
                <a:close/>
              </a:path>
              <a:path extrusionOk="0" h="721360" w="911860">
                <a:moveTo>
                  <a:pt x="766902" y="33020"/>
                </a:moveTo>
                <a:lnTo>
                  <a:pt x="763993" y="33020"/>
                </a:lnTo>
                <a:lnTo>
                  <a:pt x="766051" y="34290"/>
                </a:lnTo>
                <a:lnTo>
                  <a:pt x="766902" y="33020"/>
                </a:lnTo>
                <a:close/>
              </a:path>
              <a:path extrusionOk="0" h="721360" w="911860">
                <a:moveTo>
                  <a:pt x="863307" y="4330"/>
                </a:moveTo>
                <a:lnTo>
                  <a:pt x="862241" y="5080"/>
                </a:lnTo>
                <a:lnTo>
                  <a:pt x="863015" y="5448"/>
                </a:lnTo>
                <a:lnTo>
                  <a:pt x="863307" y="4330"/>
                </a:lnTo>
                <a:close/>
              </a:path>
              <a:path extrusionOk="0" h="721360" w="911860">
                <a:moveTo>
                  <a:pt x="865822" y="2540"/>
                </a:moveTo>
                <a:lnTo>
                  <a:pt x="864069" y="1270"/>
                </a:lnTo>
                <a:lnTo>
                  <a:pt x="863307" y="4330"/>
                </a:lnTo>
                <a:lnTo>
                  <a:pt x="865822" y="2540"/>
                </a:lnTo>
                <a:close/>
              </a:path>
              <a:path extrusionOk="0" h="721360" w="911860">
                <a:moveTo>
                  <a:pt x="905344" y="24130"/>
                </a:moveTo>
                <a:lnTo>
                  <a:pt x="901877" y="25400"/>
                </a:lnTo>
                <a:lnTo>
                  <a:pt x="901827" y="22860"/>
                </a:lnTo>
                <a:lnTo>
                  <a:pt x="901750" y="19050"/>
                </a:lnTo>
                <a:lnTo>
                  <a:pt x="893051" y="7620"/>
                </a:lnTo>
                <a:lnTo>
                  <a:pt x="892454" y="6350"/>
                </a:lnTo>
                <a:lnTo>
                  <a:pt x="891857" y="5080"/>
                </a:lnTo>
                <a:lnTo>
                  <a:pt x="890066" y="1270"/>
                </a:lnTo>
                <a:lnTo>
                  <a:pt x="888034" y="5080"/>
                </a:lnTo>
                <a:lnTo>
                  <a:pt x="883500" y="3810"/>
                </a:lnTo>
                <a:lnTo>
                  <a:pt x="873328" y="0"/>
                </a:lnTo>
                <a:lnTo>
                  <a:pt x="867956" y="0"/>
                </a:lnTo>
                <a:lnTo>
                  <a:pt x="864908" y="6350"/>
                </a:lnTo>
                <a:lnTo>
                  <a:pt x="863015" y="5448"/>
                </a:lnTo>
                <a:lnTo>
                  <a:pt x="862799" y="6350"/>
                </a:lnTo>
                <a:lnTo>
                  <a:pt x="860183" y="7620"/>
                </a:lnTo>
                <a:lnTo>
                  <a:pt x="854240" y="7620"/>
                </a:lnTo>
                <a:lnTo>
                  <a:pt x="854532" y="6350"/>
                </a:lnTo>
                <a:lnTo>
                  <a:pt x="850798" y="7620"/>
                </a:lnTo>
                <a:lnTo>
                  <a:pt x="847534" y="8890"/>
                </a:lnTo>
                <a:lnTo>
                  <a:pt x="844435" y="8890"/>
                </a:lnTo>
                <a:lnTo>
                  <a:pt x="841362" y="10160"/>
                </a:lnTo>
                <a:lnTo>
                  <a:pt x="838542" y="10160"/>
                </a:lnTo>
                <a:lnTo>
                  <a:pt x="835571" y="11430"/>
                </a:lnTo>
                <a:lnTo>
                  <a:pt x="829652" y="11430"/>
                </a:lnTo>
                <a:lnTo>
                  <a:pt x="823290" y="12700"/>
                </a:lnTo>
                <a:lnTo>
                  <a:pt x="814425" y="13970"/>
                </a:lnTo>
                <a:lnTo>
                  <a:pt x="817422" y="17780"/>
                </a:lnTo>
                <a:lnTo>
                  <a:pt x="813612" y="19050"/>
                </a:lnTo>
                <a:lnTo>
                  <a:pt x="812304" y="17780"/>
                </a:lnTo>
                <a:lnTo>
                  <a:pt x="810171" y="17780"/>
                </a:lnTo>
                <a:lnTo>
                  <a:pt x="811187" y="20320"/>
                </a:lnTo>
                <a:lnTo>
                  <a:pt x="814679" y="20320"/>
                </a:lnTo>
                <a:lnTo>
                  <a:pt x="818273" y="19050"/>
                </a:lnTo>
                <a:lnTo>
                  <a:pt x="819607" y="22860"/>
                </a:lnTo>
                <a:lnTo>
                  <a:pt x="812050" y="21590"/>
                </a:lnTo>
                <a:lnTo>
                  <a:pt x="794499" y="26670"/>
                </a:lnTo>
                <a:lnTo>
                  <a:pt x="787463" y="24130"/>
                </a:lnTo>
                <a:lnTo>
                  <a:pt x="782066" y="26670"/>
                </a:lnTo>
                <a:lnTo>
                  <a:pt x="791324" y="29210"/>
                </a:lnTo>
                <a:lnTo>
                  <a:pt x="785914" y="30480"/>
                </a:lnTo>
                <a:lnTo>
                  <a:pt x="783259" y="29210"/>
                </a:lnTo>
                <a:lnTo>
                  <a:pt x="783526" y="33020"/>
                </a:lnTo>
                <a:lnTo>
                  <a:pt x="779767" y="34290"/>
                </a:lnTo>
                <a:lnTo>
                  <a:pt x="776401" y="31750"/>
                </a:lnTo>
                <a:lnTo>
                  <a:pt x="775208" y="29210"/>
                </a:lnTo>
                <a:lnTo>
                  <a:pt x="776173" y="29210"/>
                </a:lnTo>
                <a:lnTo>
                  <a:pt x="777341" y="26670"/>
                </a:lnTo>
                <a:lnTo>
                  <a:pt x="778154" y="26670"/>
                </a:lnTo>
                <a:lnTo>
                  <a:pt x="771994" y="25400"/>
                </a:lnTo>
                <a:lnTo>
                  <a:pt x="766902" y="33020"/>
                </a:lnTo>
                <a:lnTo>
                  <a:pt x="769835" y="33020"/>
                </a:lnTo>
                <a:lnTo>
                  <a:pt x="759104" y="39370"/>
                </a:lnTo>
                <a:lnTo>
                  <a:pt x="747445" y="45720"/>
                </a:lnTo>
                <a:lnTo>
                  <a:pt x="736295" y="52070"/>
                </a:lnTo>
                <a:lnTo>
                  <a:pt x="727062" y="59690"/>
                </a:lnTo>
                <a:lnTo>
                  <a:pt x="729183" y="60960"/>
                </a:lnTo>
                <a:lnTo>
                  <a:pt x="724090" y="66040"/>
                </a:lnTo>
                <a:lnTo>
                  <a:pt x="720115" y="67310"/>
                </a:lnTo>
                <a:lnTo>
                  <a:pt x="715746" y="68580"/>
                </a:lnTo>
                <a:lnTo>
                  <a:pt x="709510" y="71120"/>
                </a:lnTo>
                <a:lnTo>
                  <a:pt x="709650" y="71120"/>
                </a:lnTo>
                <a:lnTo>
                  <a:pt x="708571" y="73660"/>
                </a:lnTo>
                <a:lnTo>
                  <a:pt x="706208" y="77470"/>
                </a:lnTo>
                <a:lnTo>
                  <a:pt x="703072" y="78740"/>
                </a:lnTo>
                <a:lnTo>
                  <a:pt x="703567" y="77470"/>
                </a:lnTo>
                <a:lnTo>
                  <a:pt x="704532" y="74930"/>
                </a:lnTo>
                <a:lnTo>
                  <a:pt x="695248" y="77470"/>
                </a:lnTo>
                <a:lnTo>
                  <a:pt x="697445" y="72390"/>
                </a:lnTo>
                <a:lnTo>
                  <a:pt x="693178" y="77470"/>
                </a:lnTo>
                <a:lnTo>
                  <a:pt x="692010" y="80010"/>
                </a:lnTo>
                <a:lnTo>
                  <a:pt x="691934" y="83820"/>
                </a:lnTo>
                <a:lnTo>
                  <a:pt x="690918" y="90170"/>
                </a:lnTo>
                <a:lnTo>
                  <a:pt x="687349" y="87630"/>
                </a:lnTo>
                <a:lnTo>
                  <a:pt x="686650" y="91440"/>
                </a:lnTo>
                <a:lnTo>
                  <a:pt x="687374" y="93980"/>
                </a:lnTo>
                <a:lnTo>
                  <a:pt x="682396" y="97790"/>
                </a:lnTo>
                <a:lnTo>
                  <a:pt x="683806" y="95250"/>
                </a:lnTo>
                <a:lnTo>
                  <a:pt x="685215" y="92710"/>
                </a:lnTo>
                <a:lnTo>
                  <a:pt x="675957" y="95250"/>
                </a:lnTo>
                <a:lnTo>
                  <a:pt x="678802" y="87630"/>
                </a:lnTo>
                <a:lnTo>
                  <a:pt x="670039" y="90170"/>
                </a:lnTo>
                <a:lnTo>
                  <a:pt x="665226" y="95250"/>
                </a:lnTo>
                <a:lnTo>
                  <a:pt x="661174" y="100330"/>
                </a:lnTo>
                <a:lnTo>
                  <a:pt x="654748" y="97790"/>
                </a:lnTo>
                <a:lnTo>
                  <a:pt x="656869" y="102870"/>
                </a:lnTo>
                <a:lnTo>
                  <a:pt x="661085" y="102870"/>
                </a:lnTo>
                <a:lnTo>
                  <a:pt x="664908" y="100330"/>
                </a:lnTo>
                <a:lnTo>
                  <a:pt x="665861" y="101600"/>
                </a:lnTo>
                <a:lnTo>
                  <a:pt x="670090" y="102870"/>
                </a:lnTo>
                <a:lnTo>
                  <a:pt x="665683" y="110490"/>
                </a:lnTo>
                <a:lnTo>
                  <a:pt x="661619" y="111760"/>
                </a:lnTo>
                <a:lnTo>
                  <a:pt x="657834" y="111760"/>
                </a:lnTo>
                <a:lnTo>
                  <a:pt x="655154" y="110490"/>
                </a:lnTo>
                <a:lnTo>
                  <a:pt x="652475" y="109220"/>
                </a:lnTo>
                <a:lnTo>
                  <a:pt x="646125" y="107950"/>
                </a:lnTo>
                <a:lnTo>
                  <a:pt x="639419" y="110490"/>
                </a:lnTo>
                <a:lnTo>
                  <a:pt x="640334" y="109220"/>
                </a:lnTo>
                <a:lnTo>
                  <a:pt x="639965" y="109220"/>
                </a:lnTo>
                <a:lnTo>
                  <a:pt x="640880" y="107950"/>
                </a:lnTo>
                <a:lnTo>
                  <a:pt x="636079" y="107950"/>
                </a:lnTo>
                <a:lnTo>
                  <a:pt x="636244" y="115570"/>
                </a:lnTo>
                <a:lnTo>
                  <a:pt x="629767" y="114300"/>
                </a:lnTo>
                <a:lnTo>
                  <a:pt x="630885" y="121881"/>
                </a:lnTo>
                <a:lnTo>
                  <a:pt x="635165" y="118110"/>
                </a:lnTo>
                <a:lnTo>
                  <a:pt x="631621" y="123190"/>
                </a:lnTo>
                <a:lnTo>
                  <a:pt x="632434" y="133350"/>
                </a:lnTo>
                <a:lnTo>
                  <a:pt x="622287" y="134620"/>
                </a:lnTo>
                <a:lnTo>
                  <a:pt x="622007" y="133350"/>
                </a:lnTo>
                <a:lnTo>
                  <a:pt x="622363" y="132080"/>
                </a:lnTo>
                <a:lnTo>
                  <a:pt x="623100" y="129540"/>
                </a:lnTo>
                <a:lnTo>
                  <a:pt x="624014" y="127000"/>
                </a:lnTo>
                <a:lnTo>
                  <a:pt x="620458" y="127000"/>
                </a:lnTo>
                <a:lnTo>
                  <a:pt x="620572" y="132080"/>
                </a:lnTo>
                <a:lnTo>
                  <a:pt x="616889" y="130810"/>
                </a:lnTo>
                <a:lnTo>
                  <a:pt x="613587" y="125260"/>
                </a:lnTo>
                <a:lnTo>
                  <a:pt x="610654" y="127000"/>
                </a:lnTo>
                <a:lnTo>
                  <a:pt x="608025" y="132080"/>
                </a:lnTo>
                <a:lnTo>
                  <a:pt x="605751" y="128270"/>
                </a:lnTo>
                <a:lnTo>
                  <a:pt x="605205" y="129540"/>
                </a:lnTo>
                <a:lnTo>
                  <a:pt x="604507" y="132080"/>
                </a:lnTo>
                <a:lnTo>
                  <a:pt x="602703" y="133350"/>
                </a:lnTo>
                <a:lnTo>
                  <a:pt x="602399" y="127000"/>
                </a:lnTo>
                <a:lnTo>
                  <a:pt x="600519" y="134620"/>
                </a:lnTo>
                <a:lnTo>
                  <a:pt x="596468" y="132080"/>
                </a:lnTo>
                <a:lnTo>
                  <a:pt x="590397" y="128270"/>
                </a:lnTo>
                <a:lnTo>
                  <a:pt x="587349" y="134620"/>
                </a:lnTo>
                <a:lnTo>
                  <a:pt x="592391" y="132080"/>
                </a:lnTo>
                <a:lnTo>
                  <a:pt x="594474" y="133350"/>
                </a:lnTo>
                <a:lnTo>
                  <a:pt x="595884" y="135890"/>
                </a:lnTo>
                <a:lnTo>
                  <a:pt x="598893" y="138430"/>
                </a:lnTo>
                <a:lnTo>
                  <a:pt x="592988" y="143510"/>
                </a:lnTo>
                <a:lnTo>
                  <a:pt x="587235" y="140970"/>
                </a:lnTo>
                <a:lnTo>
                  <a:pt x="580758" y="139700"/>
                </a:lnTo>
                <a:lnTo>
                  <a:pt x="578065" y="140970"/>
                </a:lnTo>
                <a:lnTo>
                  <a:pt x="581190" y="140970"/>
                </a:lnTo>
                <a:lnTo>
                  <a:pt x="579602" y="144780"/>
                </a:lnTo>
                <a:lnTo>
                  <a:pt x="576478" y="146050"/>
                </a:lnTo>
                <a:lnTo>
                  <a:pt x="572008" y="146050"/>
                </a:lnTo>
                <a:lnTo>
                  <a:pt x="569036" y="144780"/>
                </a:lnTo>
                <a:lnTo>
                  <a:pt x="566178" y="148590"/>
                </a:lnTo>
                <a:lnTo>
                  <a:pt x="567778" y="149860"/>
                </a:lnTo>
                <a:lnTo>
                  <a:pt x="570534" y="151130"/>
                </a:lnTo>
                <a:lnTo>
                  <a:pt x="571157" y="153670"/>
                </a:lnTo>
                <a:lnTo>
                  <a:pt x="564794" y="151130"/>
                </a:lnTo>
                <a:lnTo>
                  <a:pt x="568210" y="158750"/>
                </a:lnTo>
                <a:lnTo>
                  <a:pt x="565442" y="162560"/>
                </a:lnTo>
                <a:lnTo>
                  <a:pt x="562597" y="158750"/>
                </a:lnTo>
                <a:lnTo>
                  <a:pt x="557923" y="162560"/>
                </a:lnTo>
                <a:lnTo>
                  <a:pt x="558355" y="166370"/>
                </a:lnTo>
                <a:lnTo>
                  <a:pt x="558901" y="168910"/>
                </a:lnTo>
                <a:lnTo>
                  <a:pt x="554596" y="172720"/>
                </a:lnTo>
                <a:lnTo>
                  <a:pt x="554545" y="168910"/>
                </a:lnTo>
                <a:lnTo>
                  <a:pt x="554494" y="163830"/>
                </a:lnTo>
                <a:lnTo>
                  <a:pt x="550786" y="168910"/>
                </a:lnTo>
                <a:lnTo>
                  <a:pt x="548538" y="163830"/>
                </a:lnTo>
                <a:lnTo>
                  <a:pt x="545807" y="170180"/>
                </a:lnTo>
                <a:lnTo>
                  <a:pt x="543560" y="170180"/>
                </a:lnTo>
                <a:lnTo>
                  <a:pt x="537692" y="172720"/>
                </a:lnTo>
                <a:lnTo>
                  <a:pt x="540854" y="175260"/>
                </a:lnTo>
                <a:lnTo>
                  <a:pt x="542239" y="180340"/>
                </a:lnTo>
                <a:lnTo>
                  <a:pt x="537933" y="184150"/>
                </a:lnTo>
                <a:lnTo>
                  <a:pt x="533234" y="184150"/>
                </a:lnTo>
                <a:lnTo>
                  <a:pt x="536892" y="179070"/>
                </a:lnTo>
                <a:lnTo>
                  <a:pt x="531075" y="184150"/>
                </a:lnTo>
                <a:lnTo>
                  <a:pt x="530682" y="180340"/>
                </a:lnTo>
                <a:lnTo>
                  <a:pt x="529983" y="176530"/>
                </a:lnTo>
                <a:lnTo>
                  <a:pt x="535317" y="177800"/>
                </a:lnTo>
                <a:lnTo>
                  <a:pt x="534670" y="176530"/>
                </a:lnTo>
                <a:lnTo>
                  <a:pt x="534911" y="173990"/>
                </a:lnTo>
                <a:lnTo>
                  <a:pt x="534276" y="172720"/>
                </a:lnTo>
                <a:lnTo>
                  <a:pt x="529094" y="172720"/>
                </a:lnTo>
                <a:lnTo>
                  <a:pt x="525703" y="177800"/>
                </a:lnTo>
                <a:lnTo>
                  <a:pt x="524598" y="179070"/>
                </a:lnTo>
                <a:lnTo>
                  <a:pt x="526592" y="179070"/>
                </a:lnTo>
                <a:lnTo>
                  <a:pt x="521550" y="191770"/>
                </a:lnTo>
                <a:lnTo>
                  <a:pt x="519023" y="190500"/>
                </a:lnTo>
                <a:lnTo>
                  <a:pt x="519544" y="186690"/>
                </a:lnTo>
                <a:lnTo>
                  <a:pt x="518033" y="187960"/>
                </a:lnTo>
                <a:lnTo>
                  <a:pt x="518109" y="191770"/>
                </a:lnTo>
                <a:lnTo>
                  <a:pt x="515658" y="193040"/>
                </a:lnTo>
                <a:lnTo>
                  <a:pt x="515112" y="191770"/>
                </a:lnTo>
                <a:lnTo>
                  <a:pt x="513994" y="189230"/>
                </a:lnTo>
                <a:lnTo>
                  <a:pt x="511416" y="186690"/>
                </a:lnTo>
                <a:lnTo>
                  <a:pt x="514121" y="181610"/>
                </a:lnTo>
                <a:lnTo>
                  <a:pt x="508127" y="191770"/>
                </a:lnTo>
                <a:lnTo>
                  <a:pt x="506514" y="190500"/>
                </a:lnTo>
                <a:lnTo>
                  <a:pt x="500900" y="191770"/>
                </a:lnTo>
                <a:lnTo>
                  <a:pt x="501142" y="189230"/>
                </a:lnTo>
                <a:lnTo>
                  <a:pt x="495007" y="190500"/>
                </a:lnTo>
                <a:lnTo>
                  <a:pt x="494118" y="204470"/>
                </a:lnTo>
                <a:lnTo>
                  <a:pt x="486016" y="207010"/>
                </a:lnTo>
                <a:lnTo>
                  <a:pt x="486143" y="207010"/>
                </a:lnTo>
                <a:lnTo>
                  <a:pt x="485940" y="208280"/>
                </a:lnTo>
                <a:lnTo>
                  <a:pt x="484949" y="209550"/>
                </a:lnTo>
                <a:lnTo>
                  <a:pt x="478472" y="213360"/>
                </a:lnTo>
                <a:lnTo>
                  <a:pt x="470369" y="213360"/>
                </a:lnTo>
                <a:lnTo>
                  <a:pt x="466712" y="223520"/>
                </a:lnTo>
                <a:lnTo>
                  <a:pt x="458470" y="219710"/>
                </a:lnTo>
                <a:lnTo>
                  <a:pt x="458165" y="223520"/>
                </a:lnTo>
                <a:lnTo>
                  <a:pt x="461264" y="224790"/>
                </a:lnTo>
                <a:lnTo>
                  <a:pt x="463804" y="227330"/>
                </a:lnTo>
                <a:lnTo>
                  <a:pt x="461810" y="232410"/>
                </a:lnTo>
                <a:lnTo>
                  <a:pt x="456806" y="238760"/>
                </a:lnTo>
                <a:lnTo>
                  <a:pt x="455739" y="229870"/>
                </a:lnTo>
                <a:lnTo>
                  <a:pt x="452297" y="229870"/>
                </a:lnTo>
                <a:lnTo>
                  <a:pt x="451281" y="234950"/>
                </a:lnTo>
                <a:lnTo>
                  <a:pt x="450240" y="245110"/>
                </a:lnTo>
                <a:lnTo>
                  <a:pt x="440880" y="245110"/>
                </a:lnTo>
                <a:lnTo>
                  <a:pt x="441998" y="242570"/>
                </a:lnTo>
                <a:lnTo>
                  <a:pt x="444157" y="241300"/>
                </a:lnTo>
                <a:lnTo>
                  <a:pt x="445617" y="240030"/>
                </a:lnTo>
                <a:lnTo>
                  <a:pt x="438759" y="240030"/>
                </a:lnTo>
                <a:lnTo>
                  <a:pt x="440169" y="231140"/>
                </a:lnTo>
                <a:lnTo>
                  <a:pt x="445439" y="229870"/>
                </a:lnTo>
                <a:lnTo>
                  <a:pt x="437870" y="228600"/>
                </a:lnTo>
                <a:lnTo>
                  <a:pt x="438683" y="236220"/>
                </a:lnTo>
                <a:lnTo>
                  <a:pt x="428345" y="246380"/>
                </a:lnTo>
                <a:lnTo>
                  <a:pt x="429196" y="254000"/>
                </a:lnTo>
                <a:lnTo>
                  <a:pt x="425411" y="254000"/>
                </a:lnTo>
                <a:lnTo>
                  <a:pt x="425119" y="252996"/>
                </a:lnTo>
                <a:lnTo>
                  <a:pt x="421995" y="254000"/>
                </a:lnTo>
                <a:lnTo>
                  <a:pt x="422160" y="257810"/>
                </a:lnTo>
                <a:lnTo>
                  <a:pt x="422554" y="262890"/>
                </a:lnTo>
                <a:lnTo>
                  <a:pt x="419277" y="267970"/>
                </a:lnTo>
                <a:lnTo>
                  <a:pt x="416077" y="269240"/>
                </a:lnTo>
                <a:lnTo>
                  <a:pt x="413080" y="267970"/>
                </a:lnTo>
                <a:lnTo>
                  <a:pt x="413804" y="265430"/>
                </a:lnTo>
                <a:lnTo>
                  <a:pt x="410210" y="273050"/>
                </a:lnTo>
                <a:lnTo>
                  <a:pt x="408381" y="274320"/>
                </a:lnTo>
                <a:lnTo>
                  <a:pt x="407454" y="272110"/>
                </a:lnTo>
                <a:lnTo>
                  <a:pt x="401104" y="278130"/>
                </a:lnTo>
                <a:lnTo>
                  <a:pt x="400926" y="278130"/>
                </a:lnTo>
                <a:lnTo>
                  <a:pt x="400850" y="281940"/>
                </a:lnTo>
                <a:lnTo>
                  <a:pt x="400304" y="285750"/>
                </a:lnTo>
                <a:lnTo>
                  <a:pt x="399834" y="288290"/>
                </a:lnTo>
                <a:lnTo>
                  <a:pt x="396786" y="288290"/>
                </a:lnTo>
                <a:lnTo>
                  <a:pt x="395706" y="290830"/>
                </a:lnTo>
                <a:lnTo>
                  <a:pt x="391566" y="289560"/>
                </a:lnTo>
                <a:lnTo>
                  <a:pt x="393357" y="284480"/>
                </a:lnTo>
                <a:lnTo>
                  <a:pt x="396963" y="281940"/>
                </a:lnTo>
                <a:lnTo>
                  <a:pt x="390969" y="279400"/>
                </a:lnTo>
                <a:lnTo>
                  <a:pt x="389369" y="281940"/>
                </a:lnTo>
                <a:lnTo>
                  <a:pt x="387451" y="285750"/>
                </a:lnTo>
                <a:lnTo>
                  <a:pt x="383832" y="287756"/>
                </a:lnTo>
                <a:lnTo>
                  <a:pt x="383667" y="288086"/>
                </a:lnTo>
                <a:lnTo>
                  <a:pt x="385254" y="289560"/>
                </a:lnTo>
                <a:lnTo>
                  <a:pt x="387286" y="294640"/>
                </a:lnTo>
                <a:lnTo>
                  <a:pt x="384492" y="293370"/>
                </a:lnTo>
                <a:lnTo>
                  <a:pt x="381317" y="293370"/>
                </a:lnTo>
                <a:lnTo>
                  <a:pt x="381939" y="292100"/>
                </a:lnTo>
                <a:lnTo>
                  <a:pt x="382003" y="291566"/>
                </a:lnTo>
                <a:lnTo>
                  <a:pt x="381127" y="293370"/>
                </a:lnTo>
                <a:lnTo>
                  <a:pt x="379044" y="294640"/>
                </a:lnTo>
                <a:lnTo>
                  <a:pt x="376809" y="294640"/>
                </a:lnTo>
                <a:lnTo>
                  <a:pt x="375729" y="299720"/>
                </a:lnTo>
                <a:lnTo>
                  <a:pt x="372656" y="295910"/>
                </a:lnTo>
                <a:lnTo>
                  <a:pt x="370674" y="298450"/>
                </a:lnTo>
                <a:lnTo>
                  <a:pt x="367436" y="302260"/>
                </a:lnTo>
                <a:lnTo>
                  <a:pt x="363613" y="295910"/>
                </a:lnTo>
                <a:lnTo>
                  <a:pt x="361111" y="300990"/>
                </a:lnTo>
                <a:lnTo>
                  <a:pt x="363448" y="303530"/>
                </a:lnTo>
                <a:lnTo>
                  <a:pt x="363143" y="307340"/>
                </a:lnTo>
                <a:lnTo>
                  <a:pt x="358660" y="309880"/>
                </a:lnTo>
                <a:lnTo>
                  <a:pt x="354634" y="307340"/>
                </a:lnTo>
                <a:lnTo>
                  <a:pt x="351015" y="304800"/>
                </a:lnTo>
                <a:lnTo>
                  <a:pt x="349377" y="306070"/>
                </a:lnTo>
                <a:lnTo>
                  <a:pt x="352247" y="308610"/>
                </a:lnTo>
                <a:lnTo>
                  <a:pt x="355168" y="309880"/>
                </a:lnTo>
                <a:lnTo>
                  <a:pt x="353644" y="313690"/>
                </a:lnTo>
                <a:lnTo>
                  <a:pt x="346659" y="316230"/>
                </a:lnTo>
                <a:lnTo>
                  <a:pt x="344525" y="321310"/>
                </a:lnTo>
                <a:lnTo>
                  <a:pt x="340499" y="330200"/>
                </a:lnTo>
                <a:lnTo>
                  <a:pt x="336067" y="331279"/>
                </a:lnTo>
                <a:lnTo>
                  <a:pt x="336042" y="332740"/>
                </a:lnTo>
                <a:lnTo>
                  <a:pt x="335127" y="334010"/>
                </a:lnTo>
                <a:lnTo>
                  <a:pt x="334403" y="331470"/>
                </a:lnTo>
                <a:lnTo>
                  <a:pt x="334010" y="331470"/>
                </a:lnTo>
                <a:lnTo>
                  <a:pt x="332473" y="335280"/>
                </a:lnTo>
                <a:lnTo>
                  <a:pt x="337921" y="336550"/>
                </a:lnTo>
                <a:lnTo>
                  <a:pt x="334581" y="341630"/>
                </a:lnTo>
                <a:lnTo>
                  <a:pt x="333540" y="344170"/>
                </a:lnTo>
                <a:lnTo>
                  <a:pt x="327939" y="345440"/>
                </a:lnTo>
                <a:lnTo>
                  <a:pt x="321665" y="346710"/>
                </a:lnTo>
                <a:lnTo>
                  <a:pt x="318604" y="351790"/>
                </a:lnTo>
                <a:lnTo>
                  <a:pt x="316077" y="351790"/>
                </a:lnTo>
                <a:lnTo>
                  <a:pt x="316699" y="347980"/>
                </a:lnTo>
                <a:lnTo>
                  <a:pt x="314667" y="346710"/>
                </a:lnTo>
                <a:lnTo>
                  <a:pt x="310591" y="356870"/>
                </a:lnTo>
                <a:lnTo>
                  <a:pt x="310730" y="354330"/>
                </a:lnTo>
                <a:lnTo>
                  <a:pt x="309219" y="365760"/>
                </a:lnTo>
                <a:lnTo>
                  <a:pt x="301231" y="367030"/>
                </a:lnTo>
                <a:lnTo>
                  <a:pt x="308216" y="367030"/>
                </a:lnTo>
                <a:lnTo>
                  <a:pt x="307047" y="375920"/>
                </a:lnTo>
                <a:lnTo>
                  <a:pt x="305854" y="383540"/>
                </a:lnTo>
                <a:lnTo>
                  <a:pt x="308749" y="383540"/>
                </a:lnTo>
                <a:lnTo>
                  <a:pt x="311251" y="384810"/>
                </a:lnTo>
                <a:lnTo>
                  <a:pt x="312661" y="384810"/>
                </a:lnTo>
                <a:lnTo>
                  <a:pt x="308114" y="392430"/>
                </a:lnTo>
                <a:lnTo>
                  <a:pt x="306603" y="392430"/>
                </a:lnTo>
                <a:lnTo>
                  <a:pt x="305828" y="389890"/>
                </a:lnTo>
                <a:lnTo>
                  <a:pt x="305168" y="387350"/>
                </a:lnTo>
                <a:lnTo>
                  <a:pt x="304965" y="388620"/>
                </a:lnTo>
                <a:lnTo>
                  <a:pt x="304965" y="389890"/>
                </a:lnTo>
                <a:lnTo>
                  <a:pt x="301002" y="389890"/>
                </a:lnTo>
                <a:lnTo>
                  <a:pt x="299796" y="386080"/>
                </a:lnTo>
                <a:lnTo>
                  <a:pt x="299491" y="383540"/>
                </a:lnTo>
                <a:lnTo>
                  <a:pt x="299173" y="381000"/>
                </a:lnTo>
                <a:lnTo>
                  <a:pt x="300812" y="382270"/>
                </a:lnTo>
                <a:lnTo>
                  <a:pt x="304228" y="382270"/>
                </a:lnTo>
                <a:lnTo>
                  <a:pt x="303936" y="381000"/>
                </a:lnTo>
                <a:lnTo>
                  <a:pt x="303352" y="378460"/>
                </a:lnTo>
                <a:lnTo>
                  <a:pt x="302412" y="374650"/>
                </a:lnTo>
                <a:lnTo>
                  <a:pt x="302094" y="373380"/>
                </a:lnTo>
                <a:lnTo>
                  <a:pt x="299275" y="370840"/>
                </a:lnTo>
                <a:lnTo>
                  <a:pt x="299326" y="372110"/>
                </a:lnTo>
                <a:lnTo>
                  <a:pt x="298881" y="373380"/>
                </a:lnTo>
                <a:lnTo>
                  <a:pt x="297916" y="373380"/>
                </a:lnTo>
                <a:lnTo>
                  <a:pt x="297586" y="372110"/>
                </a:lnTo>
                <a:lnTo>
                  <a:pt x="296278" y="370840"/>
                </a:lnTo>
                <a:lnTo>
                  <a:pt x="296379" y="372110"/>
                </a:lnTo>
                <a:lnTo>
                  <a:pt x="296456" y="374650"/>
                </a:lnTo>
                <a:lnTo>
                  <a:pt x="294970" y="373748"/>
                </a:lnTo>
                <a:lnTo>
                  <a:pt x="294970" y="381000"/>
                </a:lnTo>
                <a:lnTo>
                  <a:pt x="294093" y="382270"/>
                </a:lnTo>
                <a:lnTo>
                  <a:pt x="292658" y="383540"/>
                </a:lnTo>
                <a:lnTo>
                  <a:pt x="290385" y="383540"/>
                </a:lnTo>
                <a:lnTo>
                  <a:pt x="290233" y="382270"/>
                </a:lnTo>
                <a:lnTo>
                  <a:pt x="292188" y="381000"/>
                </a:lnTo>
                <a:lnTo>
                  <a:pt x="294970" y="381000"/>
                </a:lnTo>
                <a:lnTo>
                  <a:pt x="294970" y="373748"/>
                </a:lnTo>
                <a:lnTo>
                  <a:pt x="290207" y="370840"/>
                </a:lnTo>
                <a:lnTo>
                  <a:pt x="291693" y="373380"/>
                </a:lnTo>
                <a:lnTo>
                  <a:pt x="279882" y="377190"/>
                </a:lnTo>
                <a:lnTo>
                  <a:pt x="278244" y="394970"/>
                </a:lnTo>
                <a:lnTo>
                  <a:pt x="276225" y="403860"/>
                </a:lnTo>
                <a:lnTo>
                  <a:pt x="271818" y="412750"/>
                </a:lnTo>
                <a:lnTo>
                  <a:pt x="270776" y="406400"/>
                </a:lnTo>
                <a:lnTo>
                  <a:pt x="266598" y="405130"/>
                </a:lnTo>
                <a:lnTo>
                  <a:pt x="262585" y="400050"/>
                </a:lnTo>
                <a:lnTo>
                  <a:pt x="269735" y="402590"/>
                </a:lnTo>
                <a:lnTo>
                  <a:pt x="269455" y="400050"/>
                </a:lnTo>
                <a:lnTo>
                  <a:pt x="269328" y="398780"/>
                </a:lnTo>
                <a:lnTo>
                  <a:pt x="268503" y="391160"/>
                </a:lnTo>
                <a:lnTo>
                  <a:pt x="271564" y="389890"/>
                </a:lnTo>
                <a:lnTo>
                  <a:pt x="274612" y="388620"/>
                </a:lnTo>
                <a:lnTo>
                  <a:pt x="271424" y="389890"/>
                </a:lnTo>
                <a:lnTo>
                  <a:pt x="270078" y="387350"/>
                </a:lnTo>
                <a:lnTo>
                  <a:pt x="270078" y="386080"/>
                </a:lnTo>
                <a:lnTo>
                  <a:pt x="264756" y="398780"/>
                </a:lnTo>
                <a:lnTo>
                  <a:pt x="261569" y="393700"/>
                </a:lnTo>
                <a:lnTo>
                  <a:pt x="260210" y="397510"/>
                </a:lnTo>
                <a:lnTo>
                  <a:pt x="256387" y="397510"/>
                </a:lnTo>
                <a:lnTo>
                  <a:pt x="259588" y="402590"/>
                </a:lnTo>
                <a:lnTo>
                  <a:pt x="258178" y="406400"/>
                </a:lnTo>
                <a:lnTo>
                  <a:pt x="254850" y="410210"/>
                </a:lnTo>
                <a:lnTo>
                  <a:pt x="252336" y="414020"/>
                </a:lnTo>
                <a:lnTo>
                  <a:pt x="249834" y="412750"/>
                </a:lnTo>
                <a:lnTo>
                  <a:pt x="249313" y="411353"/>
                </a:lnTo>
                <a:lnTo>
                  <a:pt x="249440" y="417830"/>
                </a:lnTo>
                <a:lnTo>
                  <a:pt x="247154" y="418617"/>
                </a:lnTo>
                <a:lnTo>
                  <a:pt x="247751" y="417830"/>
                </a:lnTo>
                <a:lnTo>
                  <a:pt x="247015" y="416560"/>
                </a:lnTo>
                <a:lnTo>
                  <a:pt x="246786" y="418744"/>
                </a:lnTo>
                <a:lnTo>
                  <a:pt x="245745" y="419100"/>
                </a:lnTo>
                <a:lnTo>
                  <a:pt x="246735" y="419100"/>
                </a:lnTo>
                <a:lnTo>
                  <a:pt x="246468" y="421640"/>
                </a:lnTo>
                <a:lnTo>
                  <a:pt x="238544" y="425450"/>
                </a:lnTo>
                <a:lnTo>
                  <a:pt x="238023" y="421640"/>
                </a:lnTo>
                <a:lnTo>
                  <a:pt x="239064" y="420370"/>
                </a:lnTo>
                <a:lnTo>
                  <a:pt x="225374" y="433070"/>
                </a:lnTo>
                <a:lnTo>
                  <a:pt x="221018" y="441960"/>
                </a:lnTo>
                <a:lnTo>
                  <a:pt x="221488" y="448310"/>
                </a:lnTo>
                <a:lnTo>
                  <a:pt x="220662" y="447040"/>
                </a:lnTo>
                <a:lnTo>
                  <a:pt x="215341" y="439420"/>
                </a:lnTo>
                <a:lnTo>
                  <a:pt x="214579" y="438150"/>
                </a:lnTo>
                <a:lnTo>
                  <a:pt x="221678" y="471170"/>
                </a:lnTo>
                <a:lnTo>
                  <a:pt x="216852" y="466090"/>
                </a:lnTo>
                <a:lnTo>
                  <a:pt x="212369" y="461721"/>
                </a:lnTo>
                <a:lnTo>
                  <a:pt x="212369" y="485140"/>
                </a:lnTo>
                <a:lnTo>
                  <a:pt x="211823" y="485813"/>
                </a:lnTo>
                <a:lnTo>
                  <a:pt x="210566" y="483870"/>
                </a:lnTo>
                <a:lnTo>
                  <a:pt x="211429" y="485140"/>
                </a:lnTo>
                <a:lnTo>
                  <a:pt x="212369" y="485140"/>
                </a:lnTo>
                <a:lnTo>
                  <a:pt x="212369" y="461721"/>
                </a:lnTo>
                <a:lnTo>
                  <a:pt x="210337" y="459740"/>
                </a:lnTo>
                <a:lnTo>
                  <a:pt x="205155" y="453390"/>
                </a:lnTo>
                <a:lnTo>
                  <a:pt x="204393" y="447738"/>
                </a:lnTo>
                <a:lnTo>
                  <a:pt x="204571" y="447675"/>
                </a:lnTo>
                <a:lnTo>
                  <a:pt x="204355" y="447433"/>
                </a:lnTo>
                <a:lnTo>
                  <a:pt x="204304" y="447040"/>
                </a:lnTo>
                <a:lnTo>
                  <a:pt x="201853" y="448310"/>
                </a:lnTo>
                <a:lnTo>
                  <a:pt x="198882" y="449580"/>
                </a:lnTo>
                <a:lnTo>
                  <a:pt x="197053" y="454660"/>
                </a:lnTo>
                <a:lnTo>
                  <a:pt x="198958" y="454660"/>
                </a:lnTo>
                <a:lnTo>
                  <a:pt x="207352" y="459740"/>
                </a:lnTo>
                <a:lnTo>
                  <a:pt x="206235" y="461010"/>
                </a:lnTo>
                <a:lnTo>
                  <a:pt x="196176" y="459740"/>
                </a:lnTo>
                <a:lnTo>
                  <a:pt x="200164" y="461010"/>
                </a:lnTo>
                <a:lnTo>
                  <a:pt x="192735" y="461010"/>
                </a:lnTo>
                <a:lnTo>
                  <a:pt x="198831" y="471170"/>
                </a:lnTo>
                <a:lnTo>
                  <a:pt x="195808" y="473710"/>
                </a:lnTo>
                <a:lnTo>
                  <a:pt x="195046" y="471170"/>
                </a:lnTo>
                <a:lnTo>
                  <a:pt x="187896" y="465074"/>
                </a:lnTo>
                <a:lnTo>
                  <a:pt x="188633" y="474713"/>
                </a:lnTo>
                <a:lnTo>
                  <a:pt x="182372" y="471170"/>
                </a:lnTo>
                <a:lnTo>
                  <a:pt x="178625" y="469900"/>
                </a:lnTo>
                <a:lnTo>
                  <a:pt x="180886" y="471170"/>
                </a:lnTo>
                <a:lnTo>
                  <a:pt x="172618" y="474980"/>
                </a:lnTo>
                <a:lnTo>
                  <a:pt x="171602" y="478790"/>
                </a:lnTo>
                <a:lnTo>
                  <a:pt x="176326" y="477520"/>
                </a:lnTo>
                <a:lnTo>
                  <a:pt x="173062" y="482600"/>
                </a:lnTo>
                <a:lnTo>
                  <a:pt x="173926" y="490220"/>
                </a:lnTo>
                <a:lnTo>
                  <a:pt x="174967" y="496570"/>
                </a:lnTo>
                <a:lnTo>
                  <a:pt x="172237" y="502920"/>
                </a:lnTo>
                <a:lnTo>
                  <a:pt x="171450" y="500380"/>
                </a:lnTo>
                <a:lnTo>
                  <a:pt x="164172" y="490220"/>
                </a:lnTo>
                <a:lnTo>
                  <a:pt x="159321" y="494030"/>
                </a:lnTo>
                <a:lnTo>
                  <a:pt x="162191" y="500380"/>
                </a:lnTo>
                <a:lnTo>
                  <a:pt x="165938" y="510540"/>
                </a:lnTo>
                <a:lnTo>
                  <a:pt x="168630" y="521970"/>
                </a:lnTo>
                <a:lnTo>
                  <a:pt x="168376" y="530860"/>
                </a:lnTo>
                <a:lnTo>
                  <a:pt x="164744" y="529590"/>
                </a:lnTo>
                <a:lnTo>
                  <a:pt x="162610" y="537210"/>
                </a:lnTo>
                <a:lnTo>
                  <a:pt x="154813" y="500380"/>
                </a:lnTo>
                <a:lnTo>
                  <a:pt x="154686" y="499110"/>
                </a:lnTo>
                <a:lnTo>
                  <a:pt x="154444" y="496570"/>
                </a:lnTo>
                <a:lnTo>
                  <a:pt x="149707" y="496570"/>
                </a:lnTo>
                <a:lnTo>
                  <a:pt x="150850" y="494030"/>
                </a:lnTo>
                <a:lnTo>
                  <a:pt x="146786" y="499110"/>
                </a:lnTo>
                <a:lnTo>
                  <a:pt x="143027" y="497840"/>
                </a:lnTo>
                <a:lnTo>
                  <a:pt x="145707" y="492760"/>
                </a:lnTo>
                <a:lnTo>
                  <a:pt x="146837" y="491490"/>
                </a:lnTo>
                <a:lnTo>
                  <a:pt x="143992" y="494030"/>
                </a:lnTo>
                <a:lnTo>
                  <a:pt x="138226" y="497840"/>
                </a:lnTo>
                <a:lnTo>
                  <a:pt x="135470" y="500380"/>
                </a:lnTo>
                <a:lnTo>
                  <a:pt x="140804" y="504190"/>
                </a:lnTo>
                <a:lnTo>
                  <a:pt x="132981" y="513080"/>
                </a:lnTo>
                <a:lnTo>
                  <a:pt x="137477" y="516890"/>
                </a:lnTo>
                <a:lnTo>
                  <a:pt x="142925" y="500380"/>
                </a:lnTo>
                <a:lnTo>
                  <a:pt x="146240" y="505460"/>
                </a:lnTo>
                <a:lnTo>
                  <a:pt x="147853" y="513080"/>
                </a:lnTo>
                <a:lnTo>
                  <a:pt x="147053" y="520700"/>
                </a:lnTo>
                <a:lnTo>
                  <a:pt x="143129" y="527050"/>
                </a:lnTo>
                <a:lnTo>
                  <a:pt x="139433" y="527050"/>
                </a:lnTo>
                <a:lnTo>
                  <a:pt x="138950" y="525780"/>
                </a:lnTo>
                <a:lnTo>
                  <a:pt x="135597" y="516890"/>
                </a:lnTo>
                <a:lnTo>
                  <a:pt x="133794" y="515620"/>
                </a:lnTo>
                <a:lnTo>
                  <a:pt x="134632" y="518160"/>
                </a:lnTo>
                <a:lnTo>
                  <a:pt x="130594" y="525780"/>
                </a:lnTo>
                <a:lnTo>
                  <a:pt x="128739" y="524510"/>
                </a:lnTo>
                <a:lnTo>
                  <a:pt x="128968" y="519430"/>
                </a:lnTo>
                <a:lnTo>
                  <a:pt x="123291" y="521970"/>
                </a:lnTo>
                <a:lnTo>
                  <a:pt x="129387" y="532130"/>
                </a:lnTo>
                <a:lnTo>
                  <a:pt x="120027" y="532130"/>
                </a:lnTo>
                <a:lnTo>
                  <a:pt x="118122" y="533400"/>
                </a:lnTo>
                <a:lnTo>
                  <a:pt x="108813" y="530860"/>
                </a:lnTo>
                <a:lnTo>
                  <a:pt x="111531" y="534670"/>
                </a:lnTo>
                <a:lnTo>
                  <a:pt x="119240" y="538480"/>
                </a:lnTo>
                <a:lnTo>
                  <a:pt x="128270" y="546100"/>
                </a:lnTo>
                <a:lnTo>
                  <a:pt x="136232" y="552450"/>
                </a:lnTo>
                <a:lnTo>
                  <a:pt x="140728" y="558800"/>
                </a:lnTo>
                <a:lnTo>
                  <a:pt x="139763" y="558800"/>
                </a:lnTo>
                <a:lnTo>
                  <a:pt x="127152" y="562610"/>
                </a:lnTo>
                <a:lnTo>
                  <a:pt x="122631" y="561340"/>
                </a:lnTo>
                <a:lnTo>
                  <a:pt x="115595" y="560070"/>
                </a:lnTo>
                <a:lnTo>
                  <a:pt x="115595" y="558800"/>
                </a:lnTo>
                <a:lnTo>
                  <a:pt x="106895" y="558800"/>
                </a:lnTo>
                <a:lnTo>
                  <a:pt x="105473" y="562610"/>
                </a:lnTo>
                <a:lnTo>
                  <a:pt x="102717" y="561340"/>
                </a:lnTo>
                <a:lnTo>
                  <a:pt x="98958" y="565150"/>
                </a:lnTo>
                <a:lnTo>
                  <a:pt x="103568" y="567690"/>
                </a:lnTo>
                <a:lnTo>
                  <a:pt x="106883" y="580390"/>
                </a:lnTo>
                <a:lnTo>
                  <a:pt x="105054" y="585470"/>
                </a:lnTo>
                <a:lnTo>
                  <a:pt x="103911" y="582930"/>
                </a:lnTo>
                <a:lnTo>
                  <a:pt x="100266" y="582930"/>
                </a:lnTo>
                <a:lnTo>
                  <a:pt x="94945" y="586740"/>
                </a:lnTo>
                <a:lnTo>
                  <a:pt x="90030" y="590550"/>
                </a:lnTo>
                <a:lnTo>
                  <a:pt x="85344" y="594360"/>
                </a:lnTo>
                <a:lnTo>
                  <a:pt x="80733" y="599440"/>
                </a:lnTo>
                <a:lnTo>
                  <a:pt x="78879" y="599440"/>
                </a:lnTo>
                <a:lnTo>
                  <a:pt x="75018" y="601599"/>
                </a:lnTo>
                <a:lnTo>
                  <a:pt x="78447" y="605790"/>
                </a:lnTo>
                <a:lnTo>
                  <a:pt x="80848" y="612140"/>
                </a:lnTo>
                <a:lnTo>
                  <a:pt x="81419" y="619760"/>
                </a:lnTo>
                <a:lnTo>
                  <a:pt x="80022" y="627380"/>
                </a:lnTo>
                <a:lnTo>
                  <a:pt x="76657" y="635000"/>
                </a:lnTo>
                <a:lnTo>
                  <a:pt x="73482" y="627380"/>
                </a:lnTo>
                <a:lnTo>
                  <a:pt x="73558" y="628650"/>
                </a:lnTo>
                <a:lnTo>
                  <a:pt x="71932" y="631710"/>
                </a:lnTo>
                <a:lnTo>
                  <a:pt x="71932" y="657275"/>
                </a:lnTo>
                <a:lnTo>
                  <a:pt x="70319" y="659130"/>
                </a:lnTo>
                <a:lnTo>
                  <a:pt x="70294" y="657860"/>
                </a:lnTo>
                <a:lnTo>
                  <a:pt x="71932" y="657275"/>
                </a:lnTo>
                <a:lnTo>
                  <a:pt x="71932" y="631710"/>
                </a:lnTo>
                <a:lnTo>
                  <a:pt x="69507" y="636270"/>
                </a:lnTo>
                <a:lnTo>
                  <a:pt x="70078" y="643890"/>
                </a:lnTo>
                <a:lnTo>
                  <a:pt x="70319" y="648970"/>
                </a:lnTo>
                <a:lnTo>
                  <a:pt x="65290" y="654050"/>
                </a:lnTo>
                <a:lnTo>
                  <a:pt x="57962" y="655320"/>
                </a:lnTo>
                <a:lnTo>
                  <a:pt x="56426" y="647700"/>
                </a:lnTo>
                <a:lnTo>
                  <a:pt x="52616" y="646430"/>
                </a:lnTo>
                <a:lnTo>
                  <a:pt x="54889" y="640080"/>
                </a:lnTo>
                <a:lnTo>
                  <a:pt x="58534" y="640080"/>
                </a:lnTo>
                <a:lnTo>
                  <a:pt x="58331" y="636270"/>
                </a:lnTo>
                <a:lnTo>
                  <a:pt x="59486" y="633349"/>
                </a:lnTo>
                <a:lnTo>
                  <a:pt x="57162" y="635000"/>
                </a:lnTo>
                <a:lnTo>
                  <a:pt x="50812" y="642620"/>
                </a:lnTo>
                <a:lnTo>
                  <a:pt x="43637" y="651510"/>
                </a:lnTo>
                <a:lnTo>
                  <a:pt x="35877" y="657860"/>
                </a:lnTo>
                <a:lnTo>
                  <a:pt x="35991" y="659130"/>
                </a:lnTo>
                <a:lnTo>
                  <a:pt x="35915" y="661670"/>
                </a:lnTo>
                <a:lnTo>
                  <a:pt x="35534" y="664210"/>
                </a:lnTo>
                <a:lnTo>
                  <a:pt x="38354" y="664210"/>
                </a:lnTo>
                <a:lnTo>
                  <a:pt x="39916" y="661670"/>
                </a:lnTo>
                <a:lnTo>
                  <a:pt x="45529" y="661670"/>
                </a:lnTo>
                <a:lnTo>
                  <a:pt x="40754" y="670560"/>
                </a:lnTo>
                <a:lnTo>
                  <a:pt x="45212" y="668020"/>
                </a:lnTo>
                <a:lnTo>
                  <a:pt x="44716" y="673100"/>
                </a:lnTo>
                <a:lnTo>
                  <a:pt x="45631" y="680720"/>
                </a:lnTo>
                <a:lnTo>
                  <a:pt x="39814" y="685800"/>
                </a:lnTo>
                <a:lnTo>
                  <a:pt x="33947" y="683260"/>
                </a:lnTo>
                <a:lnTo>
                  <a:pt x="35534" y="683260"/>
                </a:lnTo>
                <a:lnTo>
                  <a:pt x="37515" y="681990"/>
                </a:lnTo>
                <a:lnTo>
                  <a:pt x="26149" y="681990"/>
                </a:lnTo>
                <a:lnTo>
                  <a:pt x="31153" y="689610"/>
                </a:lnTo>
                <a:lnTo>
                  <a:pt x="37414" y="688340"/>
                </a:lnTo>
                <a:lnTo>
                  <a:pt x="37287" y="693420"/>
                </a:lnTo>
                <a:lnTo>
                  <a:pt x="39471" y="702310"/>
                </a:lnTo>
                <a:lnTo>
                  <a:pt x="35890" y="705040"/>
                </a:lnTo>
                <a:lnTo>
                  <a:pt x="43053" y="706120"/>
                </a:lnTo>
                <a:lnTo>
                  <a:pt x="40246" y="702310"/>
                </a:lnTo>
                <a:lnTo>
                  <a:pt x="42519" y="698500"/>
                </a:lnTo>
                <a:lnTo>
                  <a:pt x="44488" y="694690"/>
                </a:lnTo>
                <a:lnTo>
                  <a:pt x="40779" y="692150"/>
                </a:lnTo>
                <a:lnTo>
                  <a:pt x="50165" y="693420"/>
                </a:lnTo>
                <a:lnTo>
                  <a:pt x="49618" y="692150"/>
                </a:lnTo>
                <a:lnTo>
                  <a:pt x="47980" y="688340"/>
                </a:lnTo>
                <a:lnTo>
                  <a:pt x="56997" y="687070"/>
                </a:lnTo>
                <a:lnTo>
                  <a:pt x="52616" y="687070"/>
                </a:lnTo>
                <a:lnTo>
                  <a:pt x="53848" y="685800"/>
                </a:lnTo>
                <a:lnTo>
                  <a:pt x="56324" y="683260"/>
                </a:lnTo>
                <a:lnTo>
                  <a:pt x="55956" y="683260"/>
                </a:lnTo>
                <a:lnTo>
                  <a:pt x="55511" y="681990"/>
                </a:lnTo>
                <a:lnTo>
                  <a:pt x="55359" y="680720"/>
                </a:lnTo>
                <a:lnTo>
                  <a:pt x="55333" y="681990"/>
                </a:lnTo>
                <a:lnTo>
                  <a:pt x="51257" y="681990"/>
                </a:lnTo>
                <a:lnTo>
                  <a:pt x="48844" y="676910"/>
                </a:lnTo>
                <a:lnTo>
                  <a:pt x="53848" y="670560"/>
                </a:lnTo>
                <a:lnTo>
                  <a:pt x="53619" y="668020"/>
                </a:lnTo>
                <a:lnTo>
                  <a:pt x="53505" y="666750"/>
                </a:lnTo>
                <a:lnTo>
                  <a:pt x="56083" y="665480"/>
                </a:lnTo>
                <a:lnTo>
                  <a:pt x="54648" y="669290"/>
                </a:lnTo>
                <a:lnTo>
                  <a:pt x="57416" y="669290"/>
                </a:lnTo>
                <a:lnTo>
                  <a:pt x="57023" y="665480"/>
                </a:lnTo>
                <a:lnTo>
                  <a:pt x="56896" y="664210"/>
                </a:lnTo>
                <a:lnTo>
                  <a:pt x="60858" y="666750"/>
                </a:lnTo>
                <a:lnTo>
                  <a:pt x="64338" y="664210"/>
                </a:lnTo>
                <a:lnTo>
                  <a:pt x="64249" y="662940"/>
                </a:lnTo>
                <a:lnTo>
                  <a:pt x="64350" y="664197"/>
                </a:lnTo>
                <a:lnTo>
                  <a:pt x="65684" y="664210"/>
                </a:lnTo>
                <a:lnTo>
                  <a:pt x="65303" y="663511"/>
                </a:lnTo>
                <a:lnTo>
                  <a:pt x="67818" y="661670"/>
                </a:lnTo>
                <a:lnTo>
                  <a:pt x="65735" y="669290"/>
                </a:lnTo>
                <a:lnTo>
                  <a:pt x="69697" y="664210"/>
                </a:lnTo>
                <a:lnTo>
                  <a:pt x="74002" y="662940"/>
                </a:lnTo>
                <a:lnTo>
                  <a:pt x="75298" y="661670"/>
                </a:lnTo>
                <a:lnTo>
                  <a:pt x="76593" y="660400"/>
                </a:lnTo>
                <a:lnTo>
                  <a:pt x="77889" y="659130"/>
                </a:lnTo>
                <a:lnTo>
                  <a:pt x="78117" y="656590"/>
                </a:lnTo>
                <a:lnTo>
                  <a:pt x="78232" y="655320"/>
                </a:lnTo>
                <a:lnTo>
                  <a:pt x="80810" y="654050"/>
                </a:lnTo>
                <a:lnTo>
                  <a:pt x="78727" y="646430"/>
                </a:lnTo>
                <a:lnTo>
                  <a:pt x="80022" y="650240"/>
                </a:lnTo>
                <a:lnTo>
                  <a:pt x="81876" y="646430"/>
                </a:lnTo>
                <a:lnTo>
                  <a:pt x="83883" y="641350"/>
                </a:lnTo>
                <a:lnTo>
                  <a:pt x="84848" y="641350"/>
                </a:lnTo>
                <a:lnTo>
                  <a:pt x="88976" y="635000"/>
                </a:lnTo>
                <a:lnTo>
                  <a:pt x="92544" y="628650"/>
                </a:lnTo>
                <a:lnTo>
                  <a:pt x="97396" y="622300"/>
                </a:lnTo>
                <a:lnTo>
                  <a:pt x="105371" y="617220"/>
                </a:lnTo>
                <a:lnTo>
                  <a:pt x="106565" y="614680"/>
                </a:lnTo>
                <a:lnTo>
                  <a:pt x="107645" y="610870"/>
                </a:lnTo>
                <a:lnTo>
                  <a:pt x="112179" y="607060"/>
                </a:lnTo>
                <a:lnTo>
                  <a:pt x="115912" y="609600"/>
                </a:lnTo>
                <a:lnTo>
                  <a:pt x="116801" y="607060"/>
                </a:lnTo>
                <a:lnTo>
                  <a:pt x="117703" y="604520"/>
                </a:lnTo>
                <a:lnTo>
                  <a:pt x="127406" y="601980"/>
                </a:lnTo>
                <a:lnTo>
                  <a:pt x="125501" y="598170"/>
                </a:lnTo>
                <a:lnTo>
                  <a:pt x="132676" y="596900"/>
                </a:lnTo>
                <a:lnTo>
                  <a:pt x="138150" y="591820"/>
                </a:lnTo>
                <a:lnTo>
                  <a:pt x="142748" y="585470"/>
                </a:lnTo>
                <a:lnTo>
                  <a:pt x="147281" y="580390"/>
                </a:lnTo>
                <a:lnTo>
                  <a:pt x="143649" y="576580"/>
                </a:lnTo>
                <a:lnTo>
                  <a:pt x="147231" y="572770"/>
                </a:lnTo>
                <a:lnTo>
                  <a:pt x="149707" y="567690"/>
                </a:lnTo>
                <a:lnTo>
                  <a:pt x="151993" y="562610"/>
                </a:lnTo>
                <a:lnTo>
                  <a:pt x="152565" y="561340"/>
                </a:lnTo>
                <a:lnTo>
                  <a:pt x="148945" y="558800"/>
                </a:lnTo>
                <a:lnTo>
                  <a:pt x="150037" y="552450"/>
                </a:lnTo>
                <a:lnTo>
                  <a:pt x="161175" y="551180"/>
                </a:lnTo>
                <a:lnTo>
                  <a:pt x="166890" y="543560"/>
                </a:lnTo>
                <a:lnTo>
                  <a:pt x="167716" y="546100"/>
                </a:lnTo>
                <a:lnTo>
                  <a:pt x="165874" y="547370"/>
                </a:lnTo>
                <a:lnTo>
                  <a:pt x="171373" y="547370"/>
                </a:lnTo>
                <a:lnTo>
                  <a:pt x="173189" y="543560"/>
                </a:lnTo>
                <a:lnTo>
                  <a:pt x="173799" y="542290"/>
                </a:lnTo>
                <a:lnTo>
                  <a:pt x="175514" y="537210"/>
                </a:lnTo>
                <a:lnTo>
                  <a:pt x="175933" y="535940"/>
                </a:lnTo>
                <a:lnTo>
                  <a:pt x="178130" y="530860"/>
                </a:lnTo>
                <a:lnTo>
                  <a:pt x="180111" y="525780"/>
                </a:lnTo>
                <a:lnTo>
                  <a:pt x="186156" y="524510"/>
                </a:lnTo>
                <a:lnTo>
                  <a:pt x="186677" y="521970"/>
                </a:lnTo>
                <a:lnTo>
                  <a:pt x="188290" y="520700"/>
                </a:lnTo>
                <a:lnTo>
                  <a:pt x="191135" y="520700"/>
                </a:lnTo>
                <a:lnTo>
                  <a:pt x="193484" y="520700"/>
                </a:lnTo>
                <a:lnTo>
                  <a:pt x="194843" y="519430"/>
                </a:lnTo>
                <a:lnTo>
                  <a:pt x="192392" y="519430"/>
                </a:lnTo>
                <a:lnTo>
                  <a:pt x="193954" y="516890"/>
                </a:lnTo>
                <a:lnTo>
                  <a:pt x="195072" y="514350"/>
                </a:lnTo>
                <a:lnTo>
                  <a:pt x="199351" y="516890"/>
                </a:lnTo>
                <a:lnTo>
                  <a:pt x="199478" y="516890"/>
                </a:lnTo>
                <a:lnTo>
                  <a:pt x="199618" y="515620"/>
                </a:lnTo>
                <a:lnTo>
                  <a:pt x="202869" y="515620"/>
                </a:lnTo>
                <a:lnTo>
                  <a:pt x="201244" y="514350"/>
                </a:lnTo>
                <a:lnTo>
                  <a:pt x="199618" y="513080"/>
                </a:lnTo>
                <a:lnTo>
                  <a:pt x="195986" y="510540"/>
                </a:lnTo>
                <a:lnTo>
                  <a:pt x="196405" y="509270"/>
                </a:lnTo>
                <a:lnTo>
                  <a:pt x="196608" y="508000"/>
                </a:lnTo>
                <a:lnTo>
                  <a:pt x="196481" y="506730"/>
                </a:lnTo>
                <a:lnTo>
                  <a:pt x="200101" y="506730"/>
                </a:lnTo>
                <a:lnTo>
                  <a:pt x="201764" y="505460"/>
                </a:lnTo>
                <a:lnTo>
                  <a:pt x="203581" y="502920"/>
                </a:lnTo>
                <a:lnTo>
                  <a:pt x="207721" y="502920"/>
                </a:lnTo>
                <a:lnTo>
                  <a:pt x="206082" y="499110"/>
                </a:lnTo>
                <a:lnTo>
                  <a:pt x="215493" y="491490"/>
                </a:lnTo>
                <a:lnTo>
                  <a:pt x="212204" y="486410"/>
                </a:lnTo>
                <a:lnTo>
                  <a:pt x="212013" y="486117"/>
                </a:lnTo>
                <a:lnTo>
                  <a:pt x="217157" y="483870"/>
                </a:lnTo>
                <a:lnTo>
                  <a:pt x="217474" y="480060"/>
                </a:lnTo>
                <a:lnTo>
                  <a:pt x="222719" y="483870"/>
                </a:lnTo>
                <a:lnTo>
                  <a:pt x="222427" y="480060"/>
                </a:lnTo>
                <a:lnTo>
                  <a:pt x="221932" y="473710"/>
                </a:lnTo>
                <a:lnTo>
                  <a:pt x="221830" y="472440"/>
                </a:lnTo>
                <a:lnTo>
                  <a:pt x="227380" y="472440"/>
                </a:lnTo>
                <a:lnTo>
                  <a:pt x="230124" y="473710"/>
                </a:lnTo>
                <a:lnTo>
                  <a:pt x="230492" y="478790"/>
                </a:lnTo>
                <a:lnTo>
                  <a:pt x="231952" y="472440"/>
                </a:lnTo>
                <a:lnTo>
                  <a:pt x="232613" y="471170"/>
                </a:lnTo>
                <a:lnTo>
                  <a:pt x="233273" y="469900"/>
                </a:lnTo>
                <a:lnTo>
                  <a:pt x="234429" y="466090"/>
                </a:lnTo>
                <a:lnTo>
                  <a:pt x="235369" y="461010"/>
                </a:lnTo>
                <a:lnTo>
                  <a:pt x="237794" y="463550"/>
                </a:lnTo>
                <a:lnTo>
                  <a:pt x="239826" y="462280"/>
                </a:lnTo>
                <a:lnTo>
                  <a:pt x="239801" y="461010"/>
                </a:lnTo>
                <a:lnTo>
                  <a:pt x="239687" y="454660"/>
                </a:lnTo>
                <a:lnTo>
                  <a:pt x="243293" y="455930"/>
                </a:lnTo>
                <a:lnTo>
                  <a:pt x="247510" y="454660"/>
                </a:lnTo>
                <a:lnTo>
                  <a:pt x="251739" y="453390"/>
                </a:lnTo>
                <a:lnTo>
                  <a:pt x="258432" y="448310"/>
                </a:lnTo>
                <a:lnTo>
                  <a:pt x="261785" y="445770"/>
                </a:lnTo>
                <a:lnTo>
                  <a:pt x="273202" y="435610"/>
                </a:lnTo>
                <a:lnTo>
                  <a:pt x="285826" y="429260"/>
                </a:lnTo>
                <a:lnTo>
                  <a:pt x="282854" y="425450"/>
                </a:lnTo>
                <a:lnTo>
                  <a:pt x="285991" y="425450"/>
                </a:lnTo>
                <a:lnTo>
                  <a:pt x="290017" y="424180"/>
                </a:lnTo>
                <a:lnTo>
                  <a:pt x="289737" y="420370"/>
                </a:lnTo>
                <a:lnTo>
                  <a:pt x="292341" y="421640"/>
                </a:lnTo>
                <a:lnTo>
                  <a:pt x="295160" y="421640"/>
                </a:lnTo>
                <a:lnTo>
                  <a:pt x="294690" y="425450"/>
                </a:lnTo>
                <a:lnTo>
                  <a:pt x="297853" y="420370"/>
                </a:lnTo>
                <a:lnTo>
                  <a:pt x="298640" y="419100"/>
                </a:lnTo>
                <a:lnTo>
                  <a:pt x="299440" y="417830"/>
                </a:lnTo>
                <a:lnTo>
                  <a:pt x="307441" y="420370"/>
                </a:lnTo>
                <a:lnTo>
                  <a:pt x="307301" y="417830"/>
                </a:lnTo>
                <a:lnTo>
                  <a:pt x="307098" y="414020"/>
                </a:lnTo>
                <a:lnTo>
                  <a:pt x="307035" y="412750"/>
                </a:lnTo>
                <a:lnTo>
                  <a:pt x="306895" y="410210"/>
                </a:lnTo>
                <a:lnTo>
                  <a:pt x="309473" y="411480"/>
                </a:lnTo>
                <a:lnTo>
                  <a:pt x="308165" y="415290"/>
                </a:lnTo>
                <a:lnTo>
                  <a:pt x="309943" y="415290"/>
                </a:lnTo>
                <a:lnTo>
                  <a:pt x="310070" y="414020"/>
                </a:lnTo>
                <a:lnTo>
                  <a:pt x="310413" y="411480"/>
                </a:lnTo>
                <a:lnTo>
                  <a:pt x="313956" y="412750"/>
                </a:lnTo>
                <a:lnTo>
                  <a:pt x="312762" y="415290"/>
                </a:lnTo>
                <a:lnTo>
                  <a:pt x="312521" y="416560"/>
                </a:lnTo>
                <a:lnTo>
                  <a:pt x="315353" y="412750"/>
                </a:lnTo>
                <a:lnTo>
                  <a:pt x="315277" y="411480"/>
                </a:lnTo>
                <a:lnTo>
                  <a:pt x="315201" y="410210"/>
                </a:lnTo>
                <a:lnTo>
                  <a:pt x="315036" y="407670"/>
                </a:lnTo>
                <a:lnTo>
                  <a:pt x="312623" y="402590"/>
                </a:lnTo>
                <a:lnTo>
                  <a:pt x="309181" y="397510"/>
                </a:lnTo>
                <a:lnTo>
                  <a:pt x="315087" y="397510"/>
                </a:lnTo>
                <a:lnTo>
                  <a:pt x="316484" y="394970"/>
                </a:lnTo>
                <a:lnTo>
                  <a:pt x="316103" y="392430"/>
                </a:lnTo>
                <a:lnTo>
                  <a:pt x="315518" y="388620"/>
                </a:lnTo>
                <a:lnTo>
                  <a:pt x="318439" y="389890"/>
                </a:lnTo>
                <a:lnTo>
                  <a:pt x="322249" y="389890"/>
                </a:lnTo>
                <a:lnTo>
                  <a:pt x="318630" y="394970"/>
                </a:lnTo>
                <a:lnTo>
                  <a:pt x="322338" y="392430"/>
                </a:lnTo>
                <a:lnTo>
                  <a:pt x="327647" y="388620"/>
                </a:lnTo>
                <a:lnTo>
                  <a:pt x="331724" y="384810"/>
                </a:lnTo>
                <a:lnTo>
                  <a:pt x="331749" y="381000"/>
                </a:lnTo>
                <a:lnTo>
                  <a:pt x="333540" y="381000"/>
                </a:lnTo>
                <a:lnTo>
                  <a:pt x="335368" y="378460"/>
                </a:lnTo>
                <a:lnTo>
                  <a:pt x="335521" y="377190"/>
                </a:lnTo>
                <a:lnTo>
                  <a:pt x="341109" y="372110"/>
                </a:lnTo>
                <a:lnTo>
                  <a:pt x="341960" y="373380"/>
                </a:lnTo>
                <a:lnTo>
                  <a:pt x="343179" y="372110"/>
                </a:lnTo>
                <a:lnTo>
                  <a:pt x="346811" y="368300"/>
                </a:lnTo>
                <a:lnTo>
                  <a:pt x="344678" y="368300"/>
                </a:lnTo>
                <a:lnTo>
                  <a:pt x="341757" y="360680"/>
                </a:lnTo>
                <a:lnTo>
                  <a:pt x="347941" y="363220"/>
                </a:lnTo>
                <a:lnTo>
                  <a:pt x="350405" y="360680"/>
                </a:lnTo>
                <a:lnTo>
                  <a:pt x="351637" y="359410"/>
                </a:lnTo>
                <a:lnTo>
                  <a:pt x="352005" y="359410"/>
                </a:lnTo>
                <a:lnTo>
                  <a:pt x="358279" y="356870"/>
                </a:lnTo>
                <a:lnTo>
                  <a:pt x="360032" y="355600"/>
                </a:lnTo>
                <a:lnTo>
                  <a:pt x="361848" y="353060"/>
                </a:lnTo>
                <a:lnTo>
                  <a:pt x="368325" y="351790"/>
                </a:lnTo>
                <a:lnTo>
                  <a:pt x="364731" y="347980"/>
                </a:lnTo>
                <a:lnTo>
                  <a:pt x="364312" y="344170"/>
                </a:lnTo>
                <a:lnTo>
                  <a:pt x="369214" y="342900"/>
                </a:lnTo>
                <a:lnTo>
                  <a:pt x="375767" y="341630"/>
                </a:lnTo>
                <a:lnTo>
                  <a:pt x="380326" y="337820"/>
                </a:lnTo>
                <a:lnTo>
                  <a:pt x="376516" y="337820"/>
                </a:lnTo>
                <a:lnTo>
                  <a:pt x="379679" y="336550"/>
                </a:lnTo>
                <a:lnTo>
                  <a:pt x="386105" y="337820"/>
                </a:lnTo>
                <a:lnTo>
                  <a:pt x="393115" y="340360"/>
                </a:lnTo>
                <a:lnTo>
                  <a:pt x="399249" y="340360"/>
                </a:lnTo>
                <a:lnTo>
                  <a:pt x="397852" y="342900"/>
                </a:lnTo>
                <a:lnTo>
                  <a:pt x="397332" y="344170"/>
                </a:lnTo>
                <a:lnTo>
                  <a:pt x="402005" y="341630"/>
                </a:lnTo>
                <a:lnTo>
                  <a:pt x="400989" y="339090"/>
                </a:lnTo>
                <a:lnTo>
                  <a:pt x="398691" y="336550"/>
                </a:lnTo>
                <a:lnTo>
                  <a:pt x="399110" y="334010"/>
                </a:lnTo>
                <a:lnTo>
                  <a:pt x="399516" y="331470"/>
                </a:lnTo>
                <a:lnTo>
                  <a:pt x="402780" y="334010"/>
                </a:lnTo>
                <a:lnTo>
                  <a:pt x="403555" y="340360"/>
                </a:lnTo>
                <a:lnTo>
                  <a:pt x="408012" y="337820"/>
                </a:lnTo>
                <a:lnTo>
                  <a:pt x="411772" y="337820"/>
                </a:lnTo>
                <a:lnTo>
                  <a:pt x="412140" y="331470"/>
                </a:lnTo>
                <a:lnTo>
                  <a:pt x="412864" y="318770"/>
                </a:lnTo>
                <a:lnTo>
                  <a:pt x="422516" y="320040"/>
                </a:lnTo>
                <a:lnTo>
                  <a:pt x="419646" y="318770"/>
                </a:lnTo>
                <a:lnTo>
                  <a:pt x="416775" y="317500"/>
                </a:lnTo>
                <a:lnTo>
                  <a:pt x="418376" y="313690"/>
                </a:lnTo>
                <a:lnTo>
                  <a:pt x="422719" y="311150"/>
                </a:lnTo>
                <a:lnTo>
                  <a:pt x="428574" y="309880"/>
                </a:lnTo>
                <a:lnTo>
                  <a:pt x="433514" y="308610"/>
                </a:lnTo>
                <a:lnTo>
                  <a:pt x="435089" y="303530"/>
                </a:lnTo>
                <a:lnTo>
                  <a:pt x="437172" y="303530"/>
                </a:lnTo>
                <a:lnTo>
                  <a:pt x="437845" y="302260"/>
                </a:lnTo>
                <a:lnTo>
                  <a:pt x="439178" y="299720"/>
                </a:lnTo>
                <a:lnTo>
                  <a:pt x="445808" y="293370"/>
                </a:lnTo>
                <a:lnTo>
                  <a:pt x="445503" y="290830"/>
                </a:lnTo>
                <a:lnTo>
                  <a:pt x="445046" y="287020"/>
                </a:lnTo>
                <a:lnTo>
                  <a:pt x="453313" y="289560"/>
                </a:lnTo>
                <a:lnTo>
                  <a:pt x="455269" y="287020"/>
                </a:lnTo>
                <a:lnTo>
                  <a:pt x="459181" y="281940"/>
                </a:lnTo>
                <a:lnTo>
                  <a:pt x="464286" y="275590"/>
                </a:lnTo>
                <a:lnTo>
                  <a:pt x="470319" y="278130"/>
                </a:lnTo>
                <a:lnTo>
                  <a:pt x="473113" y="275590"/>
                </a:lnTo>
                <a:lnTo>
                  <a:pt x="474522" y="274320"/>
                </a:lnTo>
                <a:lnTo>
                  <a:pt x="480123" y="269240"/>
                </a:lnTo>
                <a:lnTo>
                  <a:pt x="480822" y="270510"/>
                </a:lnTo>
                <a:lnTo>
                  <a:pt x="488048" y="266700"/>
                </a:lnTo>
                <a:lnTo>
                  <a:pt x="488226" y="256540"/>
                </a:lnTo>
                <a:lnTo>
                  <a:pt x="490397" y="256540"/>
                </a:lnTo>
                <a:lnTo>
                  <a:pt x="490156" y="259080"/>
                </a:lnTo>
                <a:lnTo>
                  <a:pt x="490524" y="259080"/>
                </a:lnTo>
                <a:lnTo>
                  <a:pt x="498246" y="256540"/>
                </a:lnTo>
                <a:lnTo>
                  <a:pt x="502107" y="255270"/>
                </a:lnTo>
                <a:lnTo>
                  <a:pt x="502602" y="254000"/>
                </a:lnTo>
                <a:lnTo>
                  <a:pt x="505079" y="245110"/>
                </a:lnTo>
                <a:lnTo>
                  <a:pt x="506145" y="241300"/>
                </a:lnTo>
                <a:lnTo>
                  <a:pt x="510006" y="245110"/>
                </a:lnTo>
                <a:lnTo>
                  <a:pt x="513232" y="242570"/>
                </a:lnTo>
                <a:lnTo>
                  <a:pt x="516775" y="241300"/>
                </a:lnTo>
                <a:lnTo>
                  <a:pt x="520319" y="240030"/>
                </a:lnTo>
                <a:lnTo>
                  <a:pt x="523036" y="238760"/>
                </a:lnTo>
                <a:lnTo>
                  <a:pt x="528459" y="236220"/>
                </a:lnTo>
                <a:lnTo>
                  <a:pt x="534822" y="228600"/>
                </a:lnTo>
                <a:lnTo>
                  <a:pt x="535457" y="229870"/>
                </a:lnTo>
                <a:lnTo>
                  <a:pt x="535114" y="231140"/>
                </a:lnTo>
                <a:lnTo>
                  <a:pt x="538441" y="228600"/>
                </a:lnTo>
                <a:lnTo>
                  <a:pt x="543420" y="224790"/>
                </a:lnTo>
                <a:lnTo>
                  <a:pt x="546950" y="223520"/>
                </a:lnTo>
                <a:lnTo>
                  <a:pt x="554024" y="220980"/>
                </a:lnTo>
                <a:lnTo>
                  <a:pt x="562000" y="215900"/>
                </a:lnTo>
                <a:lnTo>
                  <a:pt x="562368" y="205740"/>
                </a:lnTo>
                <a:lnTo>
                  <a:pt x="566280" y="198120"/>
                </a:lnTo>
                <a:lnTo>
                  <a:pt x="566928" y="196850"/>
                </a:lnTo>
                <a:lnTo>
                  <a:pt x="562051" y="198120"/>
                </a:lnTo>
                <a:lnTo>
                  <a:pt x="560793" y="195580"/>
                </a:lnTo>
                <a:lnTo>
                  <a:pt x="560539" y="193040"/>
                </a:lnTo>
                <a:lnTo>
                  <a:pt x="560400" y="191770"/>
                </a:lnTo>
                <a:lnTo>
                  <a:pt x="558088" y="190500"/>
                </a:lnTo>
                <a:lnTo>
                  <a:pt x="561136" y="186690"/>
                </a:lnTo>
                <a:lnTo>
                  <a:pt x="570814" y="187960"/>
                </a:lnTo>
                <a:lnTo>
                  <a:pt x="566826" y="191770"/>
                </a:lnTo>
                <a:lnTo>
                  <a:pt x="565594" y="191770"/>
                </a:lnTo>
                <a:lnTo>
                  <a:pt x="569417" y="194310"/>
                </a:lnTo>
                <a:lnTo>
                  <a:pt x="574268" y="193040"/>
                </a:lnTo>
                <a:lnTo>
                  <a:pt x="579056" y="190500"/>
                </a:lnTo>
                <a:lnTo>
                  <a:pt x="582650" y="191770"/>
                </a:lnTo>
                <a:lnTo>
                  <a:pt x="584657" y="190500"/>
                </a:lnTo>
                <a:lnTo>
                  <a:pt x="590651" y="186690"/>
                </a:lnTo>
                <a:lnTo>
                  <a:pt x="594652" y="184150"/>
                </a:lnTo>
                <a:lnTo>
                  <a:pt x="596658" y="182880"/>
                </a:lnTo>
                <a:lnTo>
                  <a:pt x="616013" y="172720"/>
                </a:lnTo>
                <a:lnTo>
                  <a:pt x="625652" y="167640"/>
                </a:lnTo>
                <a:lnTo>
                  <a:pt x="634834" y="162560"/>
                </a:lnTo>
                <a:lnTo>
                  <a:pt x="639419" y="160020"/>
                </a:lnTo>
                <a:lnTo>
                  <a:pt x="633298" y="154940"/>
                </a:lnTo>
                <a:lnTo>
                  <a:pt x="635419" y="153670"/>
                </a:lnTo>
                <a:lnTo>
                  <a:pt x="639660" y="151130"/>
                </a:lnTo>
                <a:lnTo>
                  <a:pt x="642213" y="151130"/>
                </a:lnTo>
                <a:lnTo>
                  <a:pt x="645007" y="154940"/>
                </a:lnTo>
                <a:lnTo>
                  <a:pt x="640461" y="157480"/>
                </a:lnTo>
                <a:lnTo>
                  <a:pt x="645058" y="158750"/>
                </a:lnTo>
                <a:lnTo>
                  <a:pt x="645718" y="151130"/>
                </a:lnTo>
                <a:lnTo>
                  <a:pt x="645833" y="149860"/>
                </a:lnTo>
                <a:lnTo>
                  <a:pt x="645109" y="148590"/>
                </a:lnTo>
                <a:lnTo>
                  <a:pt x="649655" y="148590"/>
                </a:lnTo>
                <a:lnTo>
                  <a:pt x="649947" y="151130"/>
                </a:lnTo>
                <a:lnTo>
                  <a:pt x="648843" y="154940"/>
                </a:lnTo>
                <a:lnTo>
                  <a:pt x="649198" y="156210"/>
                </a:lnTo>
                <a:lnTo>
                  <a:pt x="652462" y="153670"/>
                </a:lnTo>
                <a:lnTo>
                  <a:pt x="651179" y="153670"/>
                </a:lnTo>
                <a:lnTo>
                  <a:pt x="652411" y="148590"/>
                </a:lnTo>
                <a:lnTo>
                  <a:pt x="650925" y="146050"/>
                </a:lnTo>
                <a:lnTo>
                  <a:pt x="654558" y="143510"/>
                </a:lnTo>
                <a:lnTo>
                  <a:pt x="656374" y="142240"/>
                </a:lnTo>
                <a:lnTo>
                  <a:pt x="659815" y="142240"/>
                </a:lnTo>
                <a:lnTo>
                  <a:pt x="661797" y="139700"/>
                </a:lnTo>
                <a:lnTo>
                  <a:pt x="661720" y="142240"/>
                </a:lnTo>
                <a:lnTo>
                  <a:pt x="660488" y="142240"/>
                </a:lnTo>
                <a:lnTo>
                  <a:pt x="660539" y="146050"/>
                </a:lnTo>
                <a:lnTo>
                  <a:pt x="662000" y="144780"/>
                </a:lnTo>
                <a:lnTo>
                  <a:pt x="662838" y="144780"/>
                </a:lnTo>
                <a:lnTo>
                  <a:pt x="664121" y="143510"/>
                </a:lnTo>
                <a:lnTo>
                  <a:pt x="672223" y="139700"/>
                </a:lnTo>
                <a:lnTo>
                  <a:pt x="665962" y="135890"/>
                </a:lnTo>
                <a:lnTo>
                  <a:pt x="666610" y="134620"/>
                </a:lnTo>
                <a:lnTo>
                  <a:pt x="667893" y="132080"/>
                </a:lnTo>
                <a:lnTo>
                  <a:pt x="673506" y="132080"/>
                </a:lnTo>
                <a:lnTo>
                  <a:pt x="666356" y="128270"/>
                </a:lnTo>
                <a:lnTo>
                  <a:pt x="675817" y="128270"/>
                </a:lnTo>
                <a:lnTo>
                  <a:pt x="686549" y="123190"/>
                </a:lnTo>
                <a:lnTo>
                  <a:pt x="694270" y="118110"/>
                </a:lnTo>
                <a:lnTo>
                  <a:pt x="696214" y="116840"/>
                </a:lnTo>
                <a:lnTo>
                  <a:pt x="699338" y="115570"/>
                </a:lnTo>
                <a:lnTo>
                  <a:pt x="702475" y="114300"/>
                </a:lnTo>
                <a:lnTo>
                  <a:pt x="703567" y="111760"/>
                </a:lnTo>
                <a:lnTo>
                  <a:pt x="705218" y="107950"/>
                </a:lnTo>
                <a:lnTo>
                  <a:pt x="710145" y="105410"/>
                </a:lnTo>
                <a:lnTo>
                  <a:pt x="716432" y="102870"/>
                </a:lnTo>
                <a:lnTo>
                  <a:pt x="714311" y="101600"/>
                </a:lnTo>
                <a:lnTo>
                  <a:pt x="711161" y="97790"/>
                </a:lnTo>
                <a:lnTo>
                  <a:pt x="710120" y="96520"/>
                </a:lnTo>
                <a:lnTo>
                  <a:pt x="715746" y="93980"/>
                </a:lnTo>
                <a:lnTo>
                  <a:pt x="719874" y="100330"/>
                </a:lnTo>
                <a:lnTo>
                  <a:pt x="724916" y="100330"/>
                </a:lnTo>
                <a:lnTo>
                  <a:pt x="730758" y="99060"/>
                </a:lnTo>
                <a:lnTo>
                  <a:pt x="737260" y="100330"/>
                </a:lnTo>
                <a:lnTo>
                  <a:pt x="736828" y="99060"/>
                </a:lnTo>
                <a:lnTo>
                  <a:pt x="736384" y="97790"/>
                </a:lnTo>
                <a:lnTo>
                  <a:pt x="740448" y="93980"/>
                </a:lnTo>
                <a:lnTo>
                  <a:pt x="743839" y="90195"/>
                </a:lnTo>
                <a:lnTo>
                  <a:pt x="741070" y="86360"/>
                </a:lnTo>
                <a:lnTo>
                  <a:pt x="745998" y="85090"/>
                </a:lnTo>
                <a:lnTo>
                  <a:pt x="743800" y="90081"/>
                </a:lnTo>
                <a:lnTo>
                  <a:pt x="748601" y="91440"/>
                </a:lnTo>
                <a:lnTo>
                  <a:pt x="755992" y="86360"/>
                </a:lnTo>
                <a:lnTo>
                  <a:pt x="759142" y="85090"/>
                </a:lnTo>
                <a:lnTo>
                  <a:pt x="765441" y="82550"/>
                </a:lnTo>
                <a:lnTo>
                  <a:pt x="775716" y="78740"/>
                </a:lnTo>
                <a:lnTo>
                  <a:pt x="785533" y="74930"/>
                </a:lnTo>
                <a:lnTo>
                  <a:pt x="784961" y="73660"/>
                </a:lnTo>
                <a:lnTo>
                  <a:pt x="781570" y="71120"/>
                </a:lnTo>
                <a:lnTo>
                  <a:pt x="783234" y="67310"/>
                </a:lnTo>
                <a:lnTo>
                  <a:pt x="793978" y="72390"/>
                </a:lnTo>
                <a:lnTo>
                  <a:pt x="796163" y="71120"/>
                </a:lnTo>
                <a:lnTo>
                  <a:pt x="794397" y="67310"/>
                </a:lnTo>
                <a:lnTo>
                  <a:pt x="792048" y="62230"/>
                </a:lnTo>
                <a:lnTo>
                  <a:pt x="799426" y="66040"/>
                </a:lnTo>
                <a:lnTo>
                  <a:pt x="796163" y="63500"/>
                </a:lnTo>
                <a:lnTo>
                  <a:pt x="797712" y="62230"/>
                </a:lnTo>
                <a:lnTo>
                  <a:pt x="808469" y="59690"/>
                </a:lnTo>
                <a:lnTo>
                  <a:pt x="818642" y="55880"/>
                </a:lnTo>
                <a:lnTo>
                  <a:pt x="828535" y="50800"/>
                </a:lnTo>
                <a:lnTo>
                  <a:pt x="845172" y="44450"/>
                </a:lnTo>
                <a:lnTo>
                  <a:pt x="851865" y="40640"/>
                </a:lnTo>
                <a:lnTo>
                  <a:pt x="866292" y="38100"/>
                </a:lnTo>
                <a:lnTo>
                  <a:pt x="873772" y="38100"/>
                </a:lnTo>
                <a:lnTo>
                  <a:pt x="881545" y="40640"/>
                </a:lnTo>
                <a:lnTo>
                  <a:pt x="877011" y="38100"/>
                </a:lnTo>
                <a:lnTo>
                  <a:pt x="879322" y="36830"/>
                </a:lnTo>
                <a:lnTo>
                  <a:pt x="882091" y="35560"/>
                </a:lnTo>
                <a:lnTo>
                  <a:pt x="880059" y="35560"/>
                </a:lnTo>
                <a:lnTo>
                  <a:pt x="880364" y="34290"/>
                </a:lnTo>
                <a:lnTo>
                  <a:pt x="880999" y="31750"/>
                </a:lnTo>
                <a:lnTo>
                  <a:pt x="880516" y="30480"/>
                </a:lnTo>
                <a:lnTo>
                  <a:pt x="880033" y="29210"/>
                </a:lnTo>
                <a:lnTo>
                  <a:pt x="886625" y="31750"/>
                </a:lnTo>
                <a:lnTo>
                  <a:pt x="893178" y="33020"/>
                </a:lnTo>
                <a:lnTo>
                  <a:pt x="893533" y="29210"/>
                </a:lnTo>
                <a:lnTo>
                  <a:pt x="893775" y="26670"/>
                </a:lnTo>
                <a:lnTo>
                  <a:pt x="905344" y="30480"/>
                </a:lnTo>
                <a:lnTo>
                  <a:pt x="905344" y="25400"/>
                </a:lnTo>
                <a:lnTo>
                  <a:pt x="905344" y="24130"/>
                </a:lnTo>
                <a:close/>
              </a:path>
              <a:path extrusionOk="0" h="721360" w="911860">
                <a:moveTo>
                  <a:pt x="906310" y="39001"/>
                </a:moveTo>
                <a:lnTo>
                  <a:pt x="903058" y="36118"/>
                </a:lnTo>
                <a:lnTo>
                  <a:pt x="901877" y="37744"/>
                </a:lnTo>
                <a:lnTo>
                  <a:pt x="906310" y="39001"/>
                </a:lnTo>
                <a:close/>
              </a:path>
              <a:path extrusionOk="0" h="721360" w="911860">
                <a:moveTo>
                  <a:pt x="911821" y="28295"/>
                </a:moveTo>
                <a:lnTo>
                  <a:pt x="909231" y="29768"/>
                </a:lnTo>
                <a:lnTo>
                  <a:pt x="908265" y="28422"/>
                </a:lnTo>
                <a:lnTo>
                  <a:pt x="910386" y="34785"/>
                </a:lnTo>
                <a:lnTo>
                  <a:pt x="911821" y="282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89" name="Google Shape;2989;p240"/>
          <p:cNvSpPr/>
          <p:nvPr/>
        </p:nvSpPr>
        <p:spPr>
          <a:xfrm>
            <a:off x="167052" y="3125465"/>
            <a:ext cx="46978" cy="51210"/>
          </a:xfrm>
          <a:custGeom>
            <a:rect b="b" l="l" r="r" t="t"/>
            <a:pathLst>
              <a:path extrusionOk="0" h="76835" w="70485">
                <a:moveTo>
                  <a:pt x="3340" y="56324"/>
                </a:moveTo>
                <a:lnTo>
                  <a:pt x="2692" y="56349"/>
                </a:lnTo>
                <a:lnTo>
                  <a:pt x="2908" y="55422"/>
                </a:lnTo>
                <a:lnTo>
                  <a:pt x="444" y="55753"/>
                </a:lnTo>
                <a:lnTo>
                  <a:pt x="0" y="55626"/>
                </a:lnTo>
                <a:lnTo>
                  <a:pt x="546" y="57188"/>
                </a:lnTo>
                <a:lnTo>
                  <a:pt x="3340" y="56324"/>
                </a:lnTo>
                <a:close/>
              </a:path>
              <a:path extrusionOk="0" h="76835" w="70485">
                <a:moveTo>
                  <a:pt x="25031" y="76301"/>
                </a:moveTo>
                <a:lnTo>
                  <a:pt x="24726" y="72783"/>
                </a:lnTo>
                <a:lnTo>
                  <a:pt x="24460" y="75399"/>
                </a:lnTo>
                <a:lnTo>
                  <a:pt x="25031" y="76301"/>
                </a:lnTo>
                <a:close/>
              </a:path>
              <a:path extrusionOk="0" h="76835" w="70485">
                <a:moveTo>
                  <a:pt x="31153" y="68199"/>
                </a:moveTo>
                <a:lnTo>
                  <a:pt x="28422" y="69456"/>
                </a:lnTo>
                <a:lnTo>
                  <a:pt x="27381" y="69189"/>
                </a:lnTo>
                <a:lnTo>
                  <a:pt x="29222" y="72301"/>
                </a:lnTo>
                <a:lnTo>
                  <a:pt x="30937" y="69456"/>
                </a:lnTo>
                <a:lnTo>
                  <a:pt x="31026" y="69189"/>
                </a:lnTo>
                <a:lnTo>
                  <a:pt x="31153" y="68199"/>
                </a:lnTo>
                <a:close/>
              </a:path>
              <a:path extrusionOk="0" h="76835" w="70485">
                <a:moveTo>
                  <a:pt x="32016" y="60820"/>
                </a:moveTo>
                <a:lnTo>
                  <a:pt x="30848" y="60121"/>
                </a:lnTo>
                <a:lnTo>
                  <a:pt x="28943" y="60655"/>
                </a:lnTo>
                <a:lnTo>
                  <a:pt x="29121" y="61620"/>
                </a:lnTo>
                <a:lnTo>
                  <a:pt x="32016" y="60820"/>
                </a:lnTo>
                <a:close/>
              </a:path>
              <a:path extrusionOk="0" h="76835" w="70485">
                <a:moveTo>
                  <a:pt x="33972" y="63271"/>
                </a:moveTo>
                <a:lnTo>
                  <a:pt x="29705" y="61963"/>
                </a:lnTo>
                <a:lnTo>
                  <a:pt x="31191" y="67894"/>
                </a:lnTo>
                <a:lnTo>
                  <a:pt x="31610" y="64452"/>
                </a:lnTo>
                <a:lnTo>
                  <a:pt x="33972" y="63271"/>
                </a:lnTo>
                <a:close/>
              </a:path>
              <a:path extrusionOk="0" h="76835" w="70485">
                <a:moveTo>
                  <a:pt x="40817" y="37033"/>
                </a:moveTo>
                <a:lnTo>
                  <a:pt x="40690" y="36639"/>
                </a:lnTo>
                <a:lnTo>
                  <a:pt x="40538" y="36436"/>
                </a:lnTo>
                <a:lnTo>
                  <a:pt x="40233" y="36893"/>
                </a:lnTo>
                <a:lnTo>
                  <a:pt x="40487" y="36868"/>
                </a:lnTo>
                <a:lnTo>
                  <a:pt x="40652" y="36957"/>
                </a:lnTo>
                <a:lnTo>
                  <a:pt x="40817" y="37033"/>
                </a:lnTo>
                <a:close/>
              </a:path>
              <a:path extrusionOk="0" h="76835" w="70485">
                <a:moveTo>
                  <a:pt x="43738" y="54521"/>
                </a:moveTo>
                <a:lnTo>
                  <a:pt x="43218" y="48882"/>
                </a:lnTo>
                <a:lnTo>
                  <a:pt x="42887" y="49555"/>
                </a:lnTo>
                <a:lnTo>
                  <a:pt x="43738" y="54521"/>
                </a:lnTo>
                <a:close/>
              </a:path>
              <a:path extrusionOk="0" h="76835" w="70485">
                <a:moveTo>
                  <a:pt x="45440" y="57086"/>
                </a:moveTo>
                <a:lnTo>
                  <a:pt x="44043" y="57658"/>
                </a:lnTo>
                <a:lnTo>
                  <a:pt x="42760" y="58699"/>
                </a:lnTo>
                <a:lnTo>
                  <a:pt x="42608" y="56057"/>
                </a:lnTo>
                <a:lnTo>
                  <a:pt x="40944" y="59867"/>
                </a:lnTo>
                <a:lnTo>
                  <a:pt x="43802" y="60998"/>
                </a:lnTo>
                <a:lnTo>
                  <a:pt x="45440" y="57086"/>
                </a:lnTo>
                <a:close/>
              </a:path>
              <a:path extrusionOk="0" h="76835" w="70485">
                <a:moveTo>
                  <a:pt x="45974" y="59055"/>
                </a:moveTo>
                <a:lnTo>
                  <a:pt x="44475" y="60934"/>
                </a:lnTo>
                <a:lnTo>
                  <a:pt x="45224" y="61125"/>
                </a:lnTo>
                <a:lnTo>
                  <a:pt x="45974" y="59055"/>
                </a:lnTo>
                <a:close/>
              </a:path>
              <a:path extrusionOk="0" h="76835" w="70485">
                <a:moveTo>
                  <a:pt x="46151" y="61379"/>
                </a:moveTo>
                <a:lnTo>
                  <a:pt x="45224" y="61125"/>
                </a:lnTo>
                <a:lnTo>
                  <a:pt x="44627" y="62776"/>
                </a:lnTo>
                <a:lnTo>
                  <a:pt x="44881" y="62712"/>
                </a:lnTo>
                <a:lnTo>
                  <a:pt x="45173" y="62699"/>
                </a:lnTo>
                <a:lnTo>
                  <a:pt x="45339" y="62395"/>
                </a:lnTo>
                <a:lnTo>
                  <a:pt x="45605" y="62001"/>
                </a:lnTo>
                <a:lnTo>
                  <a:pt x="46151" y="61379"/>
                </a:lnTo>
                <a:close/>
              </a:path>
              <a:path extrusionOk="0" h="76835" w="70485">
                <a:moveTo>
                  <a:pt x="46736" y="53492"/>
                </a:moveTo>
                <a:lnTo>
                  <a:pt x="45986" y="53428"/>
                </a:lnTo>
                <a:lnTo>
                  <a:pt x="44792" y="52755"/>
                </a:lnTo>
                <a:lnTo>
                  <a:pt x="46596" y="54698"/>
                </a:lnTo>
                <a:lnTo>
                  <a:pt x="45618" y="53886"/>
                </a:lnTo>
                <a:lnTo>
                  <a:pt x="46418" y="54889"/>
                </a:lnTo>
                <a:lnTo>
                  <a:pt x="46659" y="56235"/>
                </a:lnTo>
                <a:lnTo>
                  <a:pt x="46736" y="53492"/>
                </a:lnTo>
                <a:close/>
              </a:path>
              <a:path extrusionOk="0" h="76835" w="70485">
                <a:moveTo>
                  <a:pt x="46951" y="62509"/>
                </a:moveTo>
                <a:lnTo>
                  <a:pt x="45173" y="62699"/>
                </a:lnTo>
                <a:lnTo>
                  <a:pt x="44348" y="64185"/>
                </a:lnTo>
                <a:lnTo>
                  <a:pt x="46951" y="62509"/>
                </a:lnTo>
                <a:close/>
              </a:path>
              <a:path extrusionOk="0" h="76835" w="70485">
                <a:moveTo>
                  <a:pt x="47459" y="53340"/>
                </a:moveTo>
                <a:lnTo>
                  <a:pt x="46761" y="52209"/>
                </a:lnTo>
                <a:lnTo>
                  <a:pt x="46736" y="53492"/>
                </a:lnTo>
                <a:lnTo>
                  <a:pt x="47193" y="53543"/>
                </a:lnTo>
                <a:lnTo>
                  <a:pt x="47459" y="53340"/>
                </a:lnTo>
                <a:close/>
              </a:path>
              <a:path extrusionOk="0" h="76835" w="70485">
                <a:moveTo>
                  <a:pt x="47790" y="45262"/>
                </a:moveTo>
                <a:lnTo>
                  <a:pt x="47193" y="43370"/>
                </a:lnTo>
                <a:lnTo>
                  <a:pt x="47129" y="40182"/>
                </a:lnTo>
                <a:lnTo>
                  <a:pt x="43967" y="41592"/>
                </a:lnTo>
                <a:lnTo>
                  <a:pt x="45046" y="43268"/>
                </a:lnTo>
                <a:lnTo>
                  <a:pt x="46863" y="42430"/>
                </a:lnTo>
                <a:lnTo>
                  <a:pt x="47790" y="45262"/>
                </a:lnTo>
                <a:close/>
              </a:path>
              <a:path extrusionOk="0" h="76835" w="70485">
                <a:moveTo>
                  <a:pt x="47815" y="36322"/>
                </a:moveTo>
                <a:lnTo>
                  <a:pt x="46647" y="36055"/>
                </a:lnTo>
                <a:lnTo>
                  <a:pt x="44970" y="35788"/>
                </a:lnTo>
                <a:lnTo>
                  <a:pt x="42430" y="35902"/>
                </a:lnTo>
                <a:lnTo>
                  <a:pt x="42608" y="36360"/>
                </a:lnTo>
                <a:lnTo>
                  <a:pt x="43421" y="37071"/>
                </a:lnTo>
                <a:lnTo>
                  <a:pt x="42697" y="37909"/>
                </a:lnTo>
                <a:lnTo>
                  <a:pt x="41554" y="38417"/>
                </a:lnTo>
                <a:lnTo>
                  <a:pt x="41592" y="37363"/>
                </a:lnTo>
                <a:lnTo>
                  <a:pt x="40817" y="37033"/>
                </a:lnTo>
                <a:lnTo>
                  <a:pt x="41135" y="37909"/>
                </a:lnTo>
                <a:lnTo>
                  <a:pt x="41389" y="39903"/>
                </a:lnTo>
                <a:lnTo>
                  <a:pt x="43446" y="38646"/>
                </a:lnTo>
                <a:lnTo>
                  <a:pt x="43370" y="38417"/>
                </a:lnTo>
                <a:lnTo>
                  <a:pt x="43294" y="38188"/>
                </a:lnTo>
                <a:lnTo>
                  <a:pt x="44919" y="36944"/>
                </a:lnTo>
                <a:lnTo>
                  <a:pt x="47815" y="36322"/>
                </a:lnTo>
                <a:close/>
              </a:path>
              <a:path extrusionOk="0" h="76835" w="70485">
                <a:moveTo>
                  <a:pt x="48945" y="36576"/>
                </a:moveTo>
                <a:lnTo>
                  <a:pt x="48755" y="36118"/>
                </a:lnTo>
                <a:lnTo>
                  <a:pt x="47815" y="36322"/>
                </a:lnTo>
                <a:lnTo>
                  <a:pt x="48945" y="36576"/>
                </a:lnTo>
                <a:close/>
              </a:path>
              <a:path extrusionOk="0" h="76835" w="70485">
                <a:moveTo>
                  <a:pt x="51498" y="55321"/>
                </a:moveTo>
                <a:lnTo>
                  <a:pt x="50406" y="55257"/>
                </a:lnTo>
                <a:lnTo>
                  <a:pt x="48387" y="55562"/>
                </a:lnTo>
                <a:lnTo>
                  <a:pt x="48539" y="58229"/>
                </a:lnTo>
                <a:lnTo>
                  <a:pt x="49606" y="58331"/>
                </a:lnTo>
                <a:lnTo>
                  <a:pt x="50787" y="56718"/>
                </a:lnTo>
                <a:lnTo>
                  <a:pt x="51028" y="57721"/>
                </a:lnTo>
                <a:lnTo>
                  <a:pt x="51498" y="55321"/>
                </a:lnTo>
                <a:close/>
              </a:path>
              <a:path extrusionOk="0" h="76835" w="70485">
                <a:moveTo>
                  <a:pt x="51790" y="24117"/>
                </a:moveTo>
                <a:lnTo>
                  <a:pt x="49009" y="25044"/>
                </a:lnTo>
                <a:lnTo>
                  <a:pt x="50253" y="25488"/>
                </a:lnTo>
                <a:lnTo>
                  <a:pt x="48933" y="27292"/>
                </a:lnTo>
                <a:lnTo>
                  <a:pt x="50609" y="27520"/>
                </a:lnTo>
                <a:lnTo>
                  <a:pt x="51435" y="28181"/>
                </a:lnTo>
                <a:lnTo>
                  <a:pt x="51790" y="24117"/>
                </a:lnTo>
                <a:close/>
              </a:path>
              <a:path extrusionOk="0" h="76835" w="70485">
                <a:moveTo>
                  <a:pt x="52006" y="40576"/>
                </a:moveTo>
                <a:lnTo>
                  <a:pt x="51549" y="37376"/>
                </a:lnTo>
                <a:lnTo>
                  <a:pt x="49987" y="39357"/>
                </a:lnTo>
                <a:lnTo>
                  <a:pt x="50609" y="39611"/>
                </a:lnTo>
                <a:lnTo>
                  <a:pt x="51663" y="39649"/>
                </a:lnTo>
                <a:lnTo>
                  <a:pt x="52006" y="40576"/>
                </a:lnTo>
                <a:close/>
              </a:path>
              <a:path extrusionOk="0" h="76835" w="70485">
                <a:moveTo>
                  <a:pt x="52120" y="36652"/>
                </a:moveTo>
                <a:lnTo>
                  <a:pt x="51346" y="35941"/>
                </a:lnTo>
                <a:lnTo>
                  <a:pt x="51549" y="37376"/>
                </a:lnTo>
                <a:lnTo>
                  <a:pt x="52120" y="36652"/>
                </a:lnTo>
                <a:close/>
              </a:path>
              <a:path extrusionOk="0" h="76835" w="70485">
                <a:moveTo>
                  <a:pt x="52654" y="2730"/>
                </a:moveTo>
                <a:lnTo>
                  <a:pt x="52044" y="1600"/>
                </a:lnTo>
                <a:lnTo>
                  <a:pt x="51219" y="2120"/>
                </a:lnTo>
                <a:lnTo>
                  <a:pt x="52654" y="2730"/>
                </a:lnTo>
                <a:close/>
              </a:path>
              <a:path extrusionOk="0" h="76835" w="70485">
                <a:moveTo>
                  <a:pt x="53225" y="43776"/>
                </a:moveTo>
                <a:lnTo>
                  <a:pt x="52895" y="40944"/>
                </a:lnTo>
                <a:lnTo>
                  <a:pt x="51841" y="42760"/>
                </a:lnTo>
                <a:lnTo>
                  <a:pt x="52260" y="43421"/>
                </a:lnTo>
                <a:lnTo>
                  <a:pt x="53225" y="43776"/>
                </a:lnTo>
                <a:close/>
              </a:path>
              <a:path extrusionOk="0" h="76835" w="70485">
                <a:moveTo>
                  <a:pt x="53378" y="3048"/>
                </a:moveTo>
                <a:lnTo>
                  <a:pt x="52654" y="2730"/>
                </a:lnTo>
                <a:lnTo>
                  <a:pt x="52730" y="2870"/>
                </a:lnTo>
                <a:lnTo>
                  <a:pt x="53378" y="3048"/>
                </a:lnTo>
                <a:close/>
              </a:path>
              <a:path extrusionOk="0" h="76835" w="70485">
                <a:moveTo>
                  <a:pt x="54991" y="37503"/>
                </a:moveTo>
                <a:lnTo>
                  <a:pt x="54724" y="37490"/>
                </a:lnTo>
                <a:lnTo>
                  <a:pt x="54876" y="37719"/>
                </a:lnTo>
                <a:lnTo>
                  <a:pt x="54952" y="37579"/>
                </a:lnTo>
                <a:close/>
              </a:path>
              <a:path extrusionOk="0" h="76835" w="70485">
                <a:moveTo>
                  <a:pt x="55537" y="44081"/>
                </a:moveTo>
                <a:lnTo>
                  <a:pt x="54305" y="44145"/>
                </a:lnTo>
                <a:lnTo>
                  <a:pt x="53225" y="43776"/>
                </a:lnTo>
                <a:lnTo>
                  <a:pt x="53390" y="45656"/>
                </a:lnTo>
                <a:lnTo>
                  <a:pt x="54317" y="45212"/>
                </a:lnTo>
                <a:lnTo>
                  <a:pt x="55460" y="44145"/>
                </a:lnTo>
                <a:close/>
              </a:path>
              <a:path extrusionOk="0" h="76835" w="70485">
                <a:moveTo>
                  <a:pt x="56400" y="34925"/>
                </a:moveTo>
                <a:lnTo>
                  <a:pt x="56261" y="35140"/>
                </a:lnTo>
                <a:lnTo>
                  <a:pt x="55943" y="35674"/>
                </a:lnTo>
                <a:lnTo>
                  <a:pt x="55333" y="36677"/>
                </a:lnTo>
                <a:lnTo>
                  <a:pt x="55905" y="35801"/>
                </a:lnTo>
                <a:lnTo>
                  <a:pt x="56248" y="35191"/>
                </a:lnTo>
                <a:lnTo>
                  <a:pt x="56400" y="34925"/>
                </a:lnTo>
                <a:close/>
              </a:path>
              <a:path extrusionOk="0" h="76835" w="70485">
                <a:moveTo>
                  <a:pt x="56794" y="44577"/>
                </a:moveTo>
                <a:lnTo>
                  <a:pt x="56057" y="44043"/>
                </a:lnTo>
                <a:lnTo>
                  <a:pt x="55549" y="44081"/>
                </a:lnTo>
                <a:lnTo>
                  <a:pt x="56794" y="44577"/>
                </a:lnTo>
                <a:close/>
              </a:path>
              <a:path extrusionOk="0" h="76835" w="70485">
                <a:moveTo>
                  <a:pt x="56984" y="6108"/>
                </a:moveTo>
                <a:lnTo>
                  <a:pt x="56680" y="5892"/>
                </a:lnTo>
                <a:lnTo>
                  <a:pt x="56654" y="6134"/>
                </a:lnTo>
                <a:lnTo>
                  <a:pt x="56984" y="6108"/>
                </a:lnTo>
                <a:close/>
              </a:path>
              <a:path extrusionOk="0" h="76835" w="70485">
                <a:moveTo>
                  <a:pt x="57619" y="11252"/>
                </a:moveTo>
                <a:lnTo>
                  <a:pt x="56515" y="9067"/>
                </a:lnTo>
                <a:lnTo>
                  <a:pt x="56413" y="5702"/>
                </a:lnTo>
                <a:lnTo>
                  <a:pt x="56680" y="5892"/>
                </a:lnTo>
                <a:lnTo>
                  <a:pt x="56692" y="5702"/>
                </a:lnTo>
                <a:lnTo>
                  <a:pt x="57124" y="736"/>
                </a:lnTo>
                <a:lnTo>
                  <a:pt x="52819" y="0"/>
                </a:lnTo>
                <a:lnTo>
                  <a:pt x="53378" y="3048"/>
                </a:lnTo>
                <a:lnTo>
                  <a:pt x="54533" y="6299"/>
                </a:lnTo>
                <a:lnTo>
                  <a:pt x="51396" y="7607"/>
                </a:lnTo>
                <a:lnTo>
                  <a:pt x="52311" y="10350"/>
                </a:lnTo>
                <a:lnTo>
                  <a:pt x="57619" y="11252"/>
                </a:lnTo>
                <a:close/>
              </a:path>
              <a:path extrusionOk="0" h="76835" w="70485">
                <a:moveTo>
                  <a:pt x="57899" y="31673"/>
                </a:moveTo>
                <a:lnTo>
                  <a:pt x="57873" y="31483"/>
                </a:lnTo>
                <a:lnTo>
                  <a:pt x="57607" y="31445"/>
                </a:lnTo>
                <a:lnTo>
                  <a:pt x="57899" y="31673"/>
                </a:lnTo>
                <a:close/>
              </a:path>
              <a:path extrusionOk="0" h="76835" w="70485">
                <a:moveTo>
                  <a:pt x="58064" y="19507"/>
                </a:moveTo>
                <a:lnTo>
                  <a:pt x="57213" y="19507"/>
                </a:lnTo>
                <a:lnTo>
                  <a:pt x="57607" y="21450"/>
                </a:lnTo>
                <a:lnTo>
                  <a:pt x="58064" y="19507"/>
                </a:lnTo>
                <a:close/>
              </a:path>
              <a:path extrusionOk="0" h="76835" w="70485">
                <a:moveTo>
                  <a:pt x="58102" y="36906"/>
                </a:moveTo>
                <a:lnTo>
                  <a:pt x="55422" y="36677"/>
                </a:lnTo>
                <a:lnTo>
                  <a:pt x="54991" y="37503"/>
                </a:lnTo>
                <a:lnTo>
                  <a:pt x="55562" y="37579"/>
                </a:lnTo>
                <a:lnTo>
                  <a:pt x="56984" y="37871"/>
                </a:lnTo>
                <a:lnTo>
                  <a:pt x="58102" y="36906"/>
                </a:lnTo>
                <a:close/>
              </a:path>
              <a:path extrusionOk="0" h="76835" w="70485">
                <a:moveTo>
                  <a:pt x="58140" y="11341"/>
                </a:moveTo>
                <a:lnTo>
                  <a:pt x="57619" y="11252"/>
                </a:lnTo>
                <a:lnTo>
                  <a:pt x="57848" y="11684"/>
                </a:lnTo>
                <a:lnTo>
                  <a:pt x="58140" y="11341"/>
                </a:lnTo>
                <a:close/>
              </a:path>
              <a:path extrusionOk="0" h="76835" w="70485">
                <a:moveTo>
                  <a:pt x="58369" y="26898"/>
                </a:moveTo>
                <a:lnTo>
                  <a:pt x="58089" y="26682"/>
                </a:lnTo>
                <a:lnTo>
                  <a:pt x="57873" y="26581"/>
                </a:lnTo>
                <a:lnTo>
                  <a:pt x="57848" y="26949"/>
                </a:lnTo>
                <a:lnTo>
                  <a:pt x="56984" y="27724"/>
                </a:lnTo>
                <a:lnTo>
                  <a:pt x="57302" y="28562"/>
                </a:lnTo>
                <a:lnTo>
                  <a:pt x="57785" y="29425"/>
                </a:lnTo>
                <a:lnTo>
                  <a:pt x="57861" y="28587"/>
                </a:lnTo>
                <a:lnTo>
                  <a:pt x="58039" y="27749"/>
                </a:lnTo>
                <a:lnTo>
                  <a:pt x="58369" y="26898"/>
                </a:lnTo>
                <a:close/>
              </a:path>
              <a:path extrusionOk="0" h="76835" w="70485">
                <a:moveTo>
                  <a:pt x="58648" y="31343"/>
                </a:moveTo>
                <a:lnTo>
                  <a:pt x="58521" y="30683"/>
                </a:lnTo>
                <a:lnTo>
                  <a:pt x="58127" y="30048"/>
                </a:lnTo>
                <a:lnTo>
                  <a:pt x="57785" y="29425"/>
                </a:lnTo>
                <a:lnTo>
                  <a:pt x="57708" y="30099"/>
                </a:lnTo>
                <a:lnTo>
                  <a:pt x="57721" y="30759"/>
                </a:lnTo>
                <a:lnTo>
                  <a:pt x="57861" y="31407"/>
                </a:lnTo>
                <a:lnTo>
                  <a:pt x="58089" y="31343"/>
                </a:lnTo>
                <a:lnTo>
                  <a:pt x="58648" y="31343"/>
                </a:lnTo>
                <a:close/>
              </a:path>
              <a:path extrusionOk="0" h="76835" w="70485">
                <a:moveTo>
                  <a:pt x="59321" y="31432"/>
                </a:moveTo>
                <a:lnTo>
                  <a:pt x="59067" y="31369"/>
                </a:lnTo>
                <a:lnTo>
                  <a:pt x="58648" y="31343"/>
                </a:lnTo>
                <a:lnTo>
                  <a:pt x="58686" y="31483"/>
                </a:lnTo>
                <a:lnTo>
                  <a:pt x="59321" y="31432"/>
                </a:lnTo>
                <a:close/>
              </a:path>
              <a:path extrusionOk="0" h="76835" w="70485">
                <a:moveTo>
                  <a:pt x="59817" y="5892"/>
                </a:moveTo>
                <a:lnTo>
                  <a:pt x="56984" y="6108"/>
                </a:lnTo>
                <a:lnTo>
                  <a:pt x="58140" y="6921"/>
                </a:lnTo>
                <a:lnTo>
                  <a:pt x="59817" y="5892"/>
                </a:lnTo>
                <a:close/>
              </a:path>
              <a:path extrusionOk="0" h="76835" w="70485">
                <a:moveTo>
                  <a:pt x="60706" y="23241"/>
                </a:moveTo>
                <a:lnTo>
                  <a:pt x="59753" y="24384"/>
                </a:lnTo>
                <a:lnTo>
                  <a:pt x="58902" y="25615"/>
                </a:lnTo>
                <a:lnTo>
                  <a:pt x="58369" y="26898"/>
                </a:lnTo>
                <a:lnTo>
                  <a:pt x="59029" y="27406"/>
                </a:lnTo>
                <a:lnTo>
                  <a:pt x="60096" y="28524"/>
                </a:lnTo>
                <a:lnTo>
                  <a:pt x="60617" y="27076"/>
                </a:lnTo>
                <a:lnTo>
                  <a:pt x="60007" y="25654"/>
                </a:lnTo>
                <a:lnTo>
                  <a:pt x="60401" y="24536"/>
                </a:lnTo>
                <a:lnTo>
                  <a:pt x="60706" y="23241"/>
                </a:lnTo>
                <a:close/>
              </a:path>
              <a:path extrusionOk="0" h="76835" w="70485">
                <a:moveTo>
                  <a:pt x="62103" y="38430"/>
                </a:moveTo>
                <a:lnTo>
                  <a:pt x="60286" y="34899"/>
                </a:lnTo>
                <a:lnTo>
                  <a:pt x="60794" y="36322"/>
                </a:lnTo>
                <a:lnTo>
                  <a:pt x="62103" y="38430"/>
                </a:lnTo>
                <a:close/>
              </a:path>
              <a:path extrusionOk="0" h="76835" w="70485">
                <a:moveTo>
                  <a:pt x="62661" y="21386"/>
                </a:moveTo>
                <a:lnTo>
                  <a:pt x="62484" y="21424"/>
                </a:lnTo>
                <a:lnTo>
                  <a:pt x="62077" y="21501"/>
                </a:lnTo>
                <a:lnTo>
                  <a:pt x="61874" y="21501"/>
                </a:lnTo>
                <a:lnTo>
                  <a:pt x="62001" y="21424"/>
                </a:lnTo>
                <a:lnTo>
                  <a:pt x="62115" y="21234"/>
                </a:lnTo>
                <a:lnTo>
                  <a:pt x="59029" y="16395"/>
                </a:lnTo>
                <a:lnTo>
                  <a:pt x="55943" y="16751"/>
                </a:lnTo>
                <a:lnTo>
                  <a:pt x="55105" y="19418"/>
                </a:lnTo>
                <a:lnTo>
                  <a:pt x="57200" y="19418"/>
                </a:lnTo>
                <a:lnTo>
                  <a:pt x="58089" y="19418"/>
                </a:lnTo>
                <a:lnTo>
                  <a:pt x="58699" y="16827"/>
                </a:lnTo>
                <a:lnTo>
                  <a:pt x="58432" y="23241"/>
                </a:lnTo>
                <a:lnTo>
                  <a:pt x="61010" y="20599"/>
                </a:lnTo>
                <a:lnTo>
                  <a:pt x="60998" y="21932"/>
                </a:lnTo>
                <a:lnTo>
                  <a:pt x="60706" y="23241"/>
                </a:lnTo>
                <a:lnTo>
                  <a:pt x="61290" y="22567"/>
                </a:lnTo>
                <a:lnTo>
                  <a:pt x="61950" y="21932"/>
                </a:lnTo>
                <a:lnTo>
                  <a:pt x="62522" y="21501"/>
                </a:lnTo>
                <a:lnTo>
                  <a:pt x="62661" y="21386"/>
                </a:lnTo>
                <a:close/>
              </a:path>
              <a:path extrusionOk="0" h="76835" w="70485">
                <a:moveTo>
                  <a:pt x="62890" y="16471"/>
                </a:moveTo>
                <a:lnTo>
                  <a:pt x="62191" y="17284"/>
                </a:lnTo>
                <a:lnTo>
                  <a:pt x="61823" y="18491"/>
                </a:lnTo>
                <a:lnTo>
                  <a:pt x="61277" y="20675"/>
                </a:lnTo>
                <a:lnTo>
                  <a:pt x="62280" y="19596"/>
                </a:lnTo>
                <a:lnTo>
                  <a:pt x="62014" y="20599"/>
                </a:lnTo>
                <a:lnTo>
                  <a:pt x="62115" y="21234"/>
                </a:lnTo>
                <a:lnTo>
                  <a:pt x="62433" y="21437"/>
                </a:lnTo>
                <a:lnTo>
                  <a:pt x="62509" y="21069"/>
                </a:lnTo>
                <a:lnTo>
                  <a:pt x="62636" y="19596"/>
                </a:lnTo>
                <a:lnTo>
                  <a:pt x="62890" y="16471"/>
                </a:lnTo>
                <a:close/>
              </a:path>
              <a:path extrusionOk="0" h="76835" w="70485">
                <a:moveTo>
                  <a:pt x="64731" y="11163"/>
                </a:moveTo>
                <a:lnTo>
                  <a:pt x="63804" y="10756"/>
                </a:lnTo>
                <a:lnTo>
                  <a:pt x="62915" y="10426"/>
                </a:lnTo>
                <a:lnTo>
                  <a:pt x="62407" y="7696"/>
                </a:lnTo>
                <a:lnTo>
                  <a:pt x="60934" y="8077"/>
                </a:lnTo>
                <a:lnTo>
                  <a:pt x="58140" y="11341"/>
                </a:lnTo>
                <a:lnTo>
                  <a:pt x="60007" y="11658"/>
                </a:lnTo>
                <a:lnTo>
                  <a:pt x="64731" y="11163"/>
                </a:lnTo>
                <a:close/>
              </a:path>
              <a:path extrusionOk="0" h="76835" w="70485">
                <a:moveTo>
                  <a:pt x="65163" y="20586"/>
                </a:moveTo>
                <a:lnTo>
                  <a:pt x="64617" y="20154"/>
                </a:lnTo>
                <a:lnTo>
                  <a:pt x="63919" y="20497"/>
                </a:lnTo>
                <a:lnTo>
                  <a:pt x="63296" y="20916"/>
                </a:lnTo>
                <a:lnTo>
                  <a:pt x="62661" y="21386"/>
                </a:lnTo>
                <a:lnTo>
                  <a:pt x="63614" y="21183"/>
                </a:lnTo>
                <a:lnTo>
                  <a:pt x="65163" y="20586"/>
                </a:lnTo>
                <a:close/>
              </a:path>
              <a:path extrusionOk="0" h="76835" w="70485">
                <a:moveTo>
                  <a:pt x="65252" y="11125"/>
                </a:moveTo>
                <a:lnTo>
                  <a:pt x="65087" y="11137"/>
                </a:lnTo>
                <a:lnTo>
                  <a:pt x="64909" y="11150"/>
                </a:lnTo>
                <a:lnTo>
                  <a:pt x="64731" y="11163"/>
                </a:lnTo>
                <a:lnTo>
                  <a:pt x="65138" y="11366"/>
                </a:lnTo>
                <a:lnTo>
                  <a:pt x="65252" y="11125"/>
                </a:lnTo>
                <a:close/>
              </a:path>
              <a:path extrusionOk="0" h="76835" w="70485">
                <a:moveTo>
                  <a:pt x="65443" y="26695"/>
                </a:moveTo>
                <a:lnTo>
                  <a:pt x="65341" y="25895"/>
                </a:lnTo>
                <a:lnTo>
                  <a:pt x="65049" y="25031"/>
                </a:lnTo>
                <a:lnTo>
                  <a:pt x="64401" y="24003"/>
                </a:lnTo>
                <a:lnTo>
                  <a:pt x="64541" y="24777"/>
                </a:lnTo>
                <a:lnTo>
                  <a:pt x="64998" y="25692"/>
                </a:lnTo>
                <a:lnTo>
                  <a:pt x="65443" y="26695"/>
                </a:lnTo>
                <a:close/>
              </a:path>
              <a:path extrusionOk="0" h="76835" w="70485">
                <a:moveTo>
                  <a:pt x="66979" y="30251"/>
                </a:moveTo>
                <a:lnTo>
                  <a:pt x="66179" y="28371"/>
                </a:lnTo>
                <a:lnTo>
                  <a:pt x="65443" y="26695"/>
                </a:lnTo>
                <a:lnTo>
                  <a:pt x="65595" y="28219"/>
                </a:lnTo>
                <a:lnTo>
                  <a:pt x="64858" y="29464"/>
                </a:lnTo>
                <a:lnTo>
                  <a:pt x="62852" y="30607"/>
                </a:lnTo>
                <a:lnTo>
                  <a:pt x="64046" y="32219"/>
                </a:lnTo>
                <a:lnTo>
                  <a:pt x="66065" y="30505"/>
                </a:lnTo>
                <a:lnTo>
                  <a:pt x="66624" y="31902"/>
                </a:lnTo>
                <a:lnTo>
                  <a:pt x="66979" y="30251"/>
                </a:lnTo>
                <a:close/>
              </a:path>
              <a:path extrusionOk="0" h="76835" w="70485">
                <a:moveTo>
                  <a:pt x="67056" y="14312"/>
                </a:moveTo>
                <a:lnTo>
                  <a:pt x="66535" y="12357"/>
                </a:lnTo>
                <a:lnTo>
                  <a:pt x="65836" y="11734"/>
                </a:lnTo>
                <a:lnTo>
                  <a:pt x="65138" y="11366"/>
                </a:lnTo>
                <a:lnTo>
                  <a:pt x="63169" y="15887"/>
                </a:lnTo>
                <a:lnTo>
                  <a:pt x="62979" y="15430"/>
                </a:lnTo>
                <a:lnTo>
                  <a:pt x="62890" y="16471"/>
                </a:lnTo>
                <a:lnTo>
                  <a:pt x="63690" y="15544"/>
                </a:lnTo>
                <a:lnTo>
                  <a:pt x="67056" y="14312"/>
                </a:lnTo>
                <a:close/>
              </a:path>
              <a:path extrusionOk="0" h="76835" w="70485">
                <a:moveTo>
                  <a:pt x="68935" y="12534"/>
                </a:moveTo>
                <a:lnTo>
                  <a:pt x="66128" y="9093"/>
                </a:lnTo>
                <a:lnTo>
                  <a:pt x="66586" y="11125"/>
                </a:lnTo>
                <a:lnTo>
                  <a:pt x="68935" y="12534"/>
                </a:lnTo>
                <a:close/>
              </a:path>
              <a:path extrusionOk="0" h="76835" w="70485">
                <a:moveTo>
                  <a:pt x="70129" y="7099"/>
                </a:moveTo>
                <a:lnTo>
                  <a:pt x="69227" y="5359"/>
                </a:lnTo>
                <a:lnTo>
                  <a:pt x="67970" y="6159"/>
                </a:lnTo>
                <a:lnTo>
                  <a:pt x="70129" y="709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0" name="Google Shape;2990;p240"/>
          <p:cNvSpPr/>
          <p:nvPr/>
        </p:nvSpPr>
        <p:spPr>
          <a:xfrm>
            <a:off x="229478" y="2941853"/>
            <a:ext cx="1693" cy="6771"/>
          </a:xfrm>
          <a:custGeom>
            <a:rect b="b" l="l" r="r" t="t"/>
            <a:pathLst>
              <a:path extrusionOk="0" h="10160" w="2539">
                <a:moveTo>
                  <a:pt x="1054" y="9575"/>
                </a:moveTo>
                <a:lnTo>
                  <a:pt x="546" y="9067"/>
                </a:lnTo>
                <a:lnTo>
                  <a:pt x="139" y="8788"/>
                </a:lnTo>
                <a:lnTo>
                  <a:pt x="0" y="9093"/>
                </a:lnTo>
                <a:lnTo>
                  <a:pt x="1054" y="9575"/>
                </a:lnTo>
                <a:close/>
              </a:path>
              <a:path extrusionOk="0" h="10160" w="2539">
                <a:moveTo>
                  <a:pt x="2286" y="1257"/>
                </a:moveTo>
                <a:lnTo>
                  <a:pt x="1943" y="0"/>
                </a:lnTo>
                <a:lnTo>
                  <a:pt x="2006" y="558"/>
                </a:lnTo>
                <a:lnTo>
                  <a:pt x="2120" y="952"/>
                </a:lnTo>
                <a:lnTo>
                  <a:pt x="2286" y="125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1" name="Google Shape;2991;p240"/>
          <p:cNvSpPr/>
          <p:nvPr/>
        </p:nvSpPr>
        <p:spPr>
          <a:xfrm>
            <a:off x="229947" y="3047504"/>
            <a:ext cx="4232" cy="2116"/>
          </a:xfrm>
          <a:custGeom>
            <a:rect b="b" l="l" r="r" t="t"/>
            <a:pathLst>
              <a:path extrusionOk="0" h="3175" w="6350">
                <a:moveTo>
                  <a:pt x="0" y="2753"/>
                </a:moveTo>
                <a:lnTo>
                  <a:pt x="662" y="2099"/>
                </a:lnTo>
                <a:lnTo>
                  <a:pt x="1083" y="1277"/>
                </a:lnTo>
                <a:lnTo>
                  <a:pt x="797" y="91"/>
                </a:lnTo>
                <a:lnTo>
                  <a:pt x="3416" y="0"/>
                </a:lnTo>
                <a:lnTo>
                  <a:pt x="6035" y="212"/>
                </a:lnTo>
                <a:lnTo>
                  <a:pt x="2423" y="1490"/>
                </a:lnTo>
                <a:lnTo>
                  <a:pt x="0" y="27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2" name="Google Shape;2992;p240"/>
          <p:cNvSpPr/>
          <p:nvPr/>
        </p:nvSpPr>
        <p:spPr>
          <a:xfrm>
            <a:off x="221648" y="2989957"/>
            <a:ext cx="8041" cy="4655"/>
          </a:xfrm>
          <a:custGeom>
            <a:rect b="b" l="l" r="r" t="t"/>
            <a:pathLst>
              <a:path extrusionOk="0" h="6985" w="12064">
                <a:moveTo>
                  <a:pt x="2006" y="0"/>
                </a:moveTo>
                <a:lnTo>
                  <a:pt x="1346" y="355"/>
                </a:lnTo>
                <a:lnTo>
                  <a:pt x="685" y="952"/>
                </a:lnTo>
                <a:lnTo>
                  <a:pt x="0" y="1816"/>
                </a:lnTo>
                <a:lnTo>
                  <a:pt x="2006" y="0"/>
                </a:lnTo>
                <a:close/>
              </a:path>
              <a:path extrusionOk="0" h="6985" w="12064">
                <a:moveTo>
                  <a:pt x="11582" y="6731"/>
                </a:moveTo>
                <a:lnTo>
                  <a:pt x="11163" y="6172"/>
                </a:lnTo>
                <a:lnTo>
                  <a:pt x="10706" y="5537"/>
                </a:lnTo>
                <a:lnTo>
                  <a:pt x="10210" y="4876"/>
                </a:lnTo>
                <a:lnTo>
                  <a:pt x="9944" y="4991"/>
                </a:lnTo>
                <a:lnTo>
                  <a:pt x="9664" y="5092"/>
                </a:lnTo>
                <a:lnTo>
                  <a:pt x="9372" y="5219"/>
                </a:lnTo>
                <a:lnTo>
                  <a:pt x="10909" y="6261"/>
                </a:lnTo>
                <a:lnTo>
                  <a:pt x="11582" y="67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3" name="Google Shape;2993;p240"/>
          <p:cNvSpPr/>
          <p:nvPr/>
        </p:nvSpPr>
        <p:spPr>
          <a:xfrm>
            <a:off x="235704" y="2912440"/>
            <a:ext cx="2116" cy="1693"/>
          </a:xfrm>
          <a:custGeom>
            <a:rect b="b" l="l" r="r" t="t"/>
            <a:pathLst>
              <a:path extrusionOk="0" h="2539" w="3175">
                <a:moveTo>
                  <a:pt x="2694" y="2008"/>
                </a:moveTo>
                <a:lnTo>
                  <a:pt x="1520" y="1475"/>
                </a:lnTo>
                <a:lnTo>
                  <a:pt x="0" y="1947"/>
                </a:lnTo>
                <a:lnTo>
                  <a:pt x="586" y="0"/>
                </a:lnTo>
                <a:lnTo>
                  <a:pt x="2694" y="20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4" name="Google Shape;2994;p240"/>
          <p:cNvSpPr/>
          <p:nvPr/>
        </p:nvSpPr>
        <p:spPr>
          <a:xfrm>
            <a:off x="219554" y="3093945"/>
            <a:ext cx="2963" cy="2116"/>
          </a:xfrm>
          <a:custGeom>
            <a:rect b="b" l="l" r="r" t="t"/>
            <a:pathLst>
              <a:path extrusionOk="0" h="3175" w="4445">
                <a:moveTo>
                  <a:pt x="1986" y="3149"/>
                </a:moveTo>
                <a:lnTo>
                  <a:pt x="0" y="2221"/>
                </a:lnTo>
                <a:lnTo>
                  <a:pt x="2438" y="1369"/>
                </a:lnTo>
                <a:lnTo>
                  <a:pt x="4244" y="0"/>
                </a:lnTo>
                <a:lnTo>
                  <a:pt x="3913" y="958"/>
                </a:lnTo>
                <a:lnTo>
                  <a:pt x="3266" y="1977"/>
                </a:lnTo>
                <a:lnTo>
                  <a:pt x="1986" y="314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5" name="Google Shape;2995;p240"/>
          <p:cNvSpPr/>
          <p:nvPr/>
        </p:nvSpPr>
        <p:spPr>
          <a:xfrm>
            <a:off x="247080" y="2948719"/>
            <a:ext cx="847" cy="1270"/>
          </a:xfrm>
          <a:custGeom>
            <a:rect b="b" l="l" r="r" t="t"/>
            <a:pathLst>
              <a:path extrusionOk="0" h="1904" w="1270">
                <a:moveTo>
                  <a:pt x="1249" y="1323"/>
                </a:moveTo>
                <a:lnTo>
                  <a:pt x="602" y="1293"/>
                </a:lnTo>
                <a:lnTo>
                  <a:pt x="240" y="791"/>
                </a:lnTo>
                <a:lnTo>
                  <a:pt x="0" y="0"/>
                </a:lnTo>
                <a:lnTo>
                  <a:pt x="556" y="136"/>
                </a:lnTo>
                <a:lnTo>
                  <a:pt x="978" y="547"/>
                </a:lnTo>
                <a:lnTo>
                  <a:pt x="1249" y="13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6" name="Google Shape;2996;p240"/>
          <p:cNvSpPr/>
          <p:nvPr/>
        </p:nvSpPr>
        <p:spPr>
          <a:xfrm>
            <a:off x="222383" y="3091259"/>
            <a:ext cx="1693" cy="2963"/>
          </a:xfrm>
          <a:custGeom>
            <a:rect b="b" l="l" r="r" t="t"/>
            <a:pathLst>
              <a:path extrusionOk="0" h="4445" w="2539">
                <a:moveTo>
                  <a:pt x="0" y="4031"/>
                </a:moveTo>
                <a:lnTo>
                  <a:pt x="421" y="2829"/>
                </a:lnTo>
                <a:lnTo>
                  <a:pt x="316" y="1719"/>
                </a:lnTo>
                <a:lnTo>
                  <a:pt x="120" y="608"/>
                </a:lnTo>
                <a:lnTo>
                  <a:pt x="376" y="410"/>
                </a:lnTo>
                <a:lnTo>
                  <a:pt x="556" y="197"/>
                </a:lnTo>
                <a:lnTo>
                  <a:pt x="857" y="0"/>
                </a:lnTo>
                <a:lnTo>
                  <a:pt x="2302" y="1749"/>
                </a:lnTo>
                <a:lnTo>
                  <a:pt x="1339" y="3042"/>
                </a:lnTo>
                <a:lnTo>
                  <a:pt x="0" y="40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7" name="Google Shape;2997;p240"/>
          <p:cNvSpPr/>
          <p:nvPr/>
        </p:nvSpPr>
        <p:spPr>
          <a:xfrm>
            <a:off x="266544" y="2784955"/>
            <a:ext cx="22007" cy="27932"/>
          </a:xfrm>
          <a:custGeom>
            <a:rect b="b" l="l" r="r" t="t"/>
            <a:pathLst>
              <a:path extrusionOk="0" h="41910" w="33020">
                <a:moveTo>
                  <a:pt x="381" y="41351"/>
                </a:moveTo>
                <a:lnTo>
                  <a:pt x="50" y="41262"/>
                </a:lnTo>
                <a:lnTo>
                  <a:pt x="0" y="41414"/>
                </a:lnTo>
                <a:lnTo>
                  <a:pt x="12" y="41630"/>
                </a:lnTo>
                <a:lnTo>
                  <a:pt x="152" y="41567"/>
                </a:lnTo>
                <a:lnTo>
                  <a:pt x="228" y="41427"/>
                </a:lnTo>
                <a:lnTo>
                  <a:pt x="381" y="41351"/>
                </a:lnTo>
                <a:close/>
              </a:path>
              <a:path extrusionOk="0" h="41910" w="33020">
                <a:moveTo>
                  <a:pt x="32499" y="558"/>
                </a:moveTo>
                <a:lnTo>
                  <a:pt x="32359" y="0"/>
                </a:lnTo>
                <a:lnTo>
                  <a:pt x="32270" y="762"/>
                </a:lnTo>
                <a:lnTo>
                  <a:pt x="32232" y="1473"/>
                </a:lnTo>
                <a:lnTo>
                  <a:pt x="32435" y="1155"/>
                </a:lnTo>
                <a:lnTo>
                  <a:pt x="32499" y="5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8" name="Google Shape;2998;p240"/>
          <p:cNvSpPr/>
          <p:nvPr/>
        </p:nvSpPr>
        <p:spPr>
          <a:xfrm>
            <a:off x="208925" y="3116703"/>
            <a:ext cx="8465" cy="1270"/>
          </a:xfrm>
          <a:custGeom>
            <a:rect b="b" l="l" r="r" t="t"/>
            <a:pathLst>
              <a:path extrusionOk="0" h="1904" w="12700">
                <a:moveTo>
                  <a:pt x="901" y="1879"/>
                </a:moveTo>
                <a:lnTo>
                  <a:pt x="558" y="1562"/>
                </a:lnTo>
                <a:lnTo>
                  <a:pt x="0" y="1371"/>
                </a:lnTo>
                <a:lnTo>
                  <a:pt x="558" y="1625"/>
                </a:lnTo>
                <a:lnTo>
                  <a:pt x="901" y="1879"/>
                </a:lnTo>
                <a:close/>
              </a:path>
              <a:path extrusionOk="0" h="1904" w="12700">
                <a:moveTo>
                  <a:pt x="12496" y="241"/>
                </a:moveTo>
                <a:lnTo>
                  <a:pt x="12268" y="0"/>
                </a:lnTo>
                <a:lnTo>
                  <a:pt x="12115" y="1092"/>
                </a:lnTo>
                <a:lnTo>
                  <a:pt x="12496" y="2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999" name="Google Shape;2999;p240"/>
          <p:cNvSpPr/>
          <p:nvPr/>
        </p:nvSpPr>
        <p:spPr>
          <a:xfrm>
            <a:off x="213626" y="3082154"/>
            <a:ext cx="423" cy="423"/>
          </a:xfrm>
          <a:custGeom>
            <a:rect b="b" l="l" r="r" t="t"/>
            <a:pathLst>
              <a:path extrusionOk="0" h="635" w="635">
                <a:moveTo>
                  <a:pt x="0" y="212"/>
                </a:moveTo>
                <a:lnTo>
                  <a:pt x="541" y="0"/>
                </a:lnTo>
                <a:lnTo>
                  <a:pt x="105" y="1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0" name="Google Shape;3000;p240"/>
          <p:cNvSpPr/>
          <p:nvPr/>
        </p:nvSpPr>
        <p:spPr>
          <a:xfrm>
            <a:off x="216045" y="3116111"/>
            <a:ext cx="1270" cy="2540"/>
          </a:xfrm>
          <a:custGeom>
            <a:rect b="b" l="l" r="r" t="t"/>
            <a:pathLst>
              <a:path extrusionOk="0" h="3810" w="1904">
                <a:moveTo>
                  <a:pt x="1117" y="1016"/>
                </a:moveTo>
                <a:lnTo>
                  <a:pt x="863" y="1181"/>
                </a:lnTo>
                <a:lnTo>
                  <a:pt x="520" y="1511"/>
                </a:lnTo>
                <a:lnTo>
                  <a:pt x="0" y="2120"/>
                </a:lnTo>
                <a:lnTo>
                  <a:pt x="431" y="1828"/>
                </a:lnTo>
                <a:lnTo>
                  <a:pt x="800" y="1447"/>
                </a:lnTo>
                <a:lnTo>
                  <a:pt x="1117" y="1016"/>
                </a:lnTo>
                <a:close/>
              </a:path>
              <a:path extrusionOk="0" h="3810" w="1904">
                <a:moveTo>
                  <a:pt x="1384" y="3302"/>
                </a:moveTo>
                <a:lnTo>
                  <a:pt x="1219" y="2260"/>
                </a:lnTo>
                <a:lnTo>
                  <a:pt x="876" y="2857"/>
                </a:lnTo>
                <a:lnTo>
                  <a:pt x="723" y="3098"/>
                </a:lnTo>
                <a:lnTo>
                  <a:pt x="1092" y="3352"/>
                </a:lnTo>
                <a:lnTo>
                  <a:pt x="1384" y="3302"/>
                </a:lnTo>
                <a:close/>
              </a:path>
              <a:path extrusionOk="0" h="3810" w="1904">
                <a:moveTo>
                  <a:pt x="1714" y="0"/>
                </a:moveTo>
                <a:lnTo>
                  <a:pt x="1447" y="533"/>
                </a:lnTo>
                <a:lnTo>
                  <a:pt x="1117" y="1016"/>
                </a:lnTo>
                <a:lnTo>
                  <a:pt x="1346" y="863"/>
                </a:lnTo>
                <a:lnTo>
                  <a:pt x="1511" y="812"/>
                </a:lnTo>
                <a:lnTo>
                  <a:pt x="1689" y="127"/>
                </a:lnTo>
                <a:lnTo>
                  <a:pt x="171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1" name="Google Shape;3001;p240"/>
          <p:cNvSpPr/>
          <p:nvPr/>
        </p:nvSpPr>
        <p:spPr>
          <a:xfrm>
            <a:off x="257182" y="2867387"/>
            <a:ext cx="847" cy="1270"/>
          </a:xfrm>
          <a:custGeom>
            <a:rect b="b" l="l" r="r" t="t"/>
            <a:pathLst>
              <a:path extrusionOk="0" h="1904" w="1270">
                <a:moveTo>
                  <a:pt x="436" y="1460"/>
                </a:moveTo>
                <a:lnTo>
                  <a:pt x="45" y="502"/>
                </a:lnTo>
                <a:lnTo>
                  <a:pt x="0" y="0"/>
                </a:lnTo>
                <a:lnTo>
                  <a:pt x="722" y="1308"/>
                </a:lnTo>
                <a:lnTo>
                  <a:pt x="526" y="14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2" name="Google Shape;3002;p240"/>
          <p:cNvSpPr/>
          <p:nvPr/>
        </p:nvSpPr>
        <p:spPr>
          <a:xfrm>
            <a:off x="200249" y="2781809"/>
            <a:ext cx="88031" cy="352545"/>
          </a:xfrm>
          <a:custGeom>
            <a:rect b="b" l="l" r="r" t="t"/>
            <a:pathLst>
              <a:path extrusionOk="0" h="528954" w="132079">
                <a:moveTo>
                  <a:pt x="1905" y="526999"/>
                </a:moveTo>
                <a:lnTo>
                  <a:pt x="1257" y="525703"/>
                </a:lnTo>
                <a:lnTo>
                  <a:pt x="203" y="526859"/>
                </a:lnTo>
                <a:lnTo>
                  <a:pt x="419" y="527291"/>
                </a:lnTo>
                <a:lnTo>
                  <a:pt x="0" y="527519"/>
                </a:lnTo>
                <a:lnTo>
                  <a:pt x="203" y="527964"/>
                </a:lnTo>
                <a:lnTo>
                  <a:pt x="1485" y="528332"/>
                </a:lnTo>
                <a:lnTo>
                  <a:pt x="1905" y="526999"/>
                </a:lnTo>
                <a:close/>
              </a:path>
              <a:path extrusionOk="0" h="528954" w="132079">
                <a:moveTo>
                  <a:pt x="7467" y="505853"/>
                </a:moveTo>
                <a:lnTo>
                  <a:pt x="5930" y="508025"/>
                </a:lnTo>
                <a:lnTo>
                  <a:pt x="6756" y="507492"/>
                </a:lnTo>
                <a:lnTo>
                  <a:pt x="7467" y="505853"/>
                </a:lnTo>
                <a:close/>
              </a:path>
              <a:path extrusionOk="0" h="528954" w="132079">
                <a:moveTo>
                  <a:pt x="8712" y="511949"/>
                </a:moveTo>
                <a:lnTo>
                  <a:pt x="6731" y="510387"/>
                </a:lnTo>
                <a:lnTo>
                  <a:pt x="5727" y="511594"/>
                </a:lnTo>
                <a:lnTo>
                  <a:pt x="8712" y="511949"/>
                </a:lnTo>
                <a:close/>
              </a:path>
              <a:path extrusionOk="0" h="528954" w="132079">
                <a:moveTo>
                  <a:pt x="10020" y="472122"/>
                </a:moveTo>
                <a:lnTo>
                  <a:pt x="9093" y="471627"/>
                </a:lnTo>
                <a:lnTo>
                  <a:pt x="8064" y="467601"/>
                </a:lnTo>
                <a:lnTo>
                  <a:pt x="7505" y="471017"/>
                </a:lnTo>
                <a:lnTo>
                  <a:pt x="8432" y="471512"/>
                </a:lnTo>
                <a:lnTo>
                  <a:pt x="8636" y="474395"/>
                </a:lnTo>
                <a:lnTo>
                  <a:pt x="10020" y="472122"/>
                </a:lnTo>
                <a:close/>
              </a:path>
              <a:path extrusionOk="0" h="528954" w="132079">
                <a:moveTo>
                  <a:pt x="10883" y="504113"/>
                </a:moveTo>
                <a:lnTo>
                  <a:pt x="10718" y="503389"/>
                </a:lnTo>
                <a:lnTo>
                  <a:pt x="10426" y="504151"/>
                </a:lnTo>
                <a:lnTo>
                  <a:pt x="10261" y="504913"/>
                </a:lnTo>
                <a:lnTo>
                  <a:pt x="10604" y="505485"/>
                </a:lnTo>
                <a:lnTo>
                  <a:pt x="10693" y="505066"/>
                </a:lnTo>
                <a:lnTo>
                  <a:pt x="10883" y="504113"/>
                </a:lnTo>
                <a:close/>
              </a:path>
              <a:path extrusionOk="0" h="528954" w="132079">
                <a:moveTo>
                  <a:pt x="11315" y="466140"/>
                </a:moveTo>
                <a:lnTo>
                  <a:pt x="11277" y="465035"/>
                </a:lnTo>
                <a:lnTo>
                  <a:pt x="9410" y="467360"/>
                </a:lnTo>
                <a:lnTo>
                  <a:pt x="11315" y="466140"/>
                </a:lnTo>
                <a:close/>
              </a:path>
              <a:path extrusionOk="0" h="528954" w="132079">
                <a:moveTo>
                  <a:pt x="11468" y="479475"/>
                </a:moveTo>
                <a:lnTo>
                  <a:pt x="7924" y="478497"/>
                </a:lnTo>
                <a:lnTo>
                  <a:pt x="8978" y="480098"/>
                </a:lnTo>
                <a:lnTo>
                  <a:pt x="9766" y="479513"/>
                </a:lnTo>
                <a:lnTo>
                  <a:pt x="10414" y="479640"/>
                </a:lnTo>
                <a:lnTo>
                  <a:pt x="11468" y="479475"/>
                </a:lnTo>
                <a:close/>
              </a:path>
              <a:path extrusionOk="0" h="528954" w="132079">
                <a:moveTo>
                  <a:pt x="12293" y="500418"/>
                </a:moveTo>
                <a:lnTo>
                  <a:pt x="11442" y="500240"/>
                </a:lnTo>
                <a:lnTo>
                  <a:pt x="9931" y="502450"/>
                </a:lnTo>
                <a:lnTo>
                  <a:pt x="10426" y="502539"/>
                </a:lnTo>
                <a:lnTo>
                  <a:pt x="10604" y="502932"/>
                </a:lnTo>
                <a:lnTo>
                  <a:pt x="10718" y="503389"/>
                </a:lnTo>
                <a:lnTo>
                  <a:pt x="11239" y="501916"/>
                </a:lnTo>
                <a:lnTo>
                  <a:pt x="12293" y="500418"/>
                </a:lnTo>
                <a:close/>
              </a:path>
              <a:path extrusionOk="0" h="528954" w="132079">
                <a:moveTo>
                  <a:pt x="12344" y="517944"/>
                </a:moveTo>
                <a:lnTo>
                  <a:pt x="11582" y="516851"/>
                </a:lnTo>
                <a:lnTo>
                  <a:pt x="11531" y="515912"/>
                </a:lnTo>
                <a:lnTo>
                  <a:pt x="11480" y="516407"/>
                </a:lnTo>
                <a:lnTo>
                  <a:pt x="11391" y="516915"/>
                </a:lnTo>
                <a:lnTo>
                  <a:pt x="11137" y="517334"/>
                </a:lnTo>
                <a:lnTo>
                  <a:pt x="12344" y="517944"/>
                </a:lnTo>
                <a:close/>
              </a:path>
              <a:path extrusionOk="0" h="528954" w="132079">
                <a:moveTo>
                  <a:pt x="12801" y="402590"/>
                </a:moveTo>
                <a:close/>
              </a:path>
              <a:path extrusionOk="0" h="528954" w="132079">
                <a:moveTo>
                  <a:pt x="13500" y="462280"/>
                </a:moveTo>
                <a:lnTo>
                  <a:pt x="12217" y="462648"/>
                </a:lnTo>
                <a:lnTo>
                  <a:pt x="11798" y="462280"/>
                </a:lnTo>
                <a:lnTo>
                  <a:pt x="11988" y="462711"/>
                </a:lnTo>
                <a:lnTo>
                  <a:pt x="8978" y="463550"/>
                </a:lnTo>
                <a:lnTo>
                  <a:pt x="11226" y="463550"/>
                </a:lnTo>
                <a:lnTo>
                  <a:pt x="11277" y="465035"/>
                </a:lnTo>
                <a:lnTo>
                  <a:pt x="12484" y="463550"/>
                </a:lnTo>
                <a:lnTo>
                  <a:pt x="13017" y="463550"/>
                </a:lnTo>
                <a:lnTo>
                  <a:pt x="13296" y="463550"/>
                </a:lnTo>
                <a:lnTo>
                  <a:pt x="12814" y="463143"/>
                </a:lnTo>
                <a:lnTo>
                  <a:pt x="13500" y="462280"/>
                </a:lnTo>
                <a:close/>
              </a:path>
              <a:path extrusionOk="0" h="528954" w="132079">
                <a:moveTo>
                  <a:pt x="13538" y="463689"/>
                </a:moveTo>
                <a:lnTo>
                  <a:pt x="13017" y="463550"/>
                </a:lnTo>
                <a:lnTo>
                  <a:pt x="13474" y="464121"/>
                </a:lnTo>
                <a:lnTo>
                  <a:pt x="13538" y="463689"/>
                </a:lnTo>
                <a:close/>
              </a:path>
              <a:path extrusionOk="0" h="528954" w="132079">
                <a:moveTo>
                  <a:pt x="13893" y="433743"/>
                </a:moveTo>
                <a:lnTo>
                  <a:pt x="13208" y="433565"/>
                </a:lnTo>
                <a:lnTo>
                  <a:pt x="12585" y="433781"/>
                </a:lnTo>
                <a:lnTo>
                  <a:pt x="12204" y="434835"/>
                </a:lnTo>
                <a:lnTo>
                  <a:pt x="12725" y="434200"/>
                </a:lnTo>
                <a:lnTo>
                  <a:pt x="13322" y="433908"/>
                </a:lnTo>
                <a:lnTo>
                  <a:pt x="13893" y="433743"/>
                </a:lnTo>
                <a:close/>
              </a:path>
              <a:path extrusionOk="0" h="528954" w="132079">
                <a:moveTo>
                  <a:pt x="14693" y="516763"/>
                </a:moveTo>
                <a:lnTo>
                  <a:pt x="13639" y="512787"/>
                </a:lnTo>
                <a:lnTo>
                  <a:pt x="11303" y="512229"/>
                </a:lnTo>
                <a:lnTo>
                  <a:pt x="11633" y="513854"/>
                </a:lnTo>
                <a:lnTo>
                  <a:pt x="11569" y="515531"/>
                </a:lnTo>
                <a:lnTo>
                  <a:pt x="11607" y="515327"/>
                </a:lnTo>
                <a:lnTo>
                  <a:pt x="14693" y="516763"/>
                </a:lnTo>
                <a:close/>
              </a:path>
              <a:path extrusionOk="0" h="528954" w="132079">
                <a:moveTo>
                  <a:pt x="15240" y="505460"/>
                </a:moveTo>
                <a:lnTo>
                  <a:pt x="14109" y="504190"/>
                </a:lnTo>
                <a:lnTo>
                  <a:pt x="14897" y="505460"/>
                </a:lnTo>
                <a:lnTo>
                  <a:pt x="14605" y="505688"/>
                </a:lnTo>
                <a:lnTo>
                  <a:pt x="15240" y="505460"/>
                </a:lnTo>
                <a:close/>
              </a:path>
              <a:path extrusionOk="0" h="528954" w="132079">
                <a:moveTo>
                  <a:pt x="16002" y="469900"/>
                </a:moveTo>
                <a:lnTo>
                  <a:pt x="14046" y="464820"/>
                </a:lnTo>
                <a:lnTo>
                  <a:pt x="13474" y="464121"/>
                </a:lnTo>
                <a:lnTo>
                  <a:pt x="13360" y="464820"/>
                </a:lnTo>
                <a:lnTo>
                  <a:pt x="11315" y="466140"/>
                </a:lnTo>
                <a:lnTo>
                  <a:pt x="11366" y="467360"/>
                </a:lnTo>
                <a:lnTo>
                  <a:pt x="12319" y="469900"/>
                </a:lnTo>
                <a:lnTo>
                  <a:pt x="16002" y="469900"/>
                </a:lnTo>
                <a:close/>
              </a:path>
              <a:path extrusionOk="0" h="528954" w="132079">
                <a:moveTo>
                  <a:pt x="16471" y="438480"/>
                </a:moveTo>
                <a:lnTo>
                  <a:pt x="16383" y="438150"/>
                </a:lnTo>
                <a:lnTo>
                  <a:pt x="12014" y="440690"/>
                </a:lnTo>
                <a:lnTo>
                  <a:pt x="16471" y="438480"/>
                </a:lnTo>
                <a:close/>
              </a:path>
              <a:path extrusionOk="0" h="528954" w="132079">
                <a:moveTo>
                  <a:pt x="17805" y="395909"/>
                </a:moveTo>
                <a:lnTo>
                  <a:pt x="15976" y="398030"/>
                </a:lnTo>
                <a:lnTo>
                  <a:pt x="17259" y="399021"/>
                </a:lnTo>
                <a:lnTo>
                  <a:pt x="17805" y="395909"/>
                </a:lnTo>
                <a:close/>
              </a:path>
              <a:path extrusionOk="0" h="528954" w="132079">
                <a:moveTo>
                  <a:pt x="18719" y="393801"/>
                </a:moveTo>
                <a:lnTo>
                  <a:pt x="14668" y="394081"/>
                </a:lnTo>
                <a:lnTo>
                  <a:pt x="12750" y="397052"/>
                </a:lnTo>
                <a:lnTo>
                  <a:pt x="18135" y="395439"/>
                </a:lnTo>
                <a:lnTo>
                  <a:pt x="17729" y="394690"/>
                </a:lnTo>
                <a:lnTo>
                  <a:pt x="18719" y="393801"/>
                </a:lnTo>
                <a:close/>
              </a:path>
              <a:path extrusionOk="0" h="528954" w="132079">
                <a:moveTo>
                  <a:pt x="18796" y="473913"/>
                </a:moveTo>
                <a:lnTo>
                  <a:pt x="18605" y="471017"/>
                </a:lnTo>
                <a:lnTo>
                  <a:pt x="17678" y="470509"/>
                </a:lnTo>
                <a:lnTo>
                  <a:pt x="16903" y="471106"/>
                </a:lnTo>
                <a:lnTo>
                  <a:pt x="17068" y="472198"/>
                </a:lnTo>
                <a:lnTo>
                  <a:pt x="17602" y="473011"/>
                </a:lnTo>
                <a:lnTo>
                  <a:pt x="17741" y="474103"/>
                </a:lnTo>
                <a:lnTo>
                  <a:pt x="18796" y="473913"/>
                </a:lnTo>
                <a:close/>
              </a:path>
              <a:path extrusionOk="0" h="528954" w="132079">
                <a:moveTo>
                  <a:pt x="18897" y="515620"/>
                </a:moveTo>
                <a:lnTo>
                  <a:pt x="18211" y="514667"/>
                </a:lnTo>
                <a:lnTo>
                  <a:pt x="15849" y="516890"/>
                </a:lnTo>
                <a:lnTo>
                  <a:pt x="16738" y="516890"/>
                </a:lnTo>
                <a:lnTo>
                  <a:pt x="17678" y="517194"/>
                </a:lnTo>
                <a:lnTo>
                  <a:pt x="18897" y="515620"/>
                </a:lnTo>
                <a:close/>
              </a:path>
              <a:path extrusionOk="0" h="528954" w="132079">
                <a:moveTo>
                  <a:pt x="18897" y="396862"/>
                </a:moveTo>
                <a:lnTo>
                  <a:pt x="18161" y="395490"/>
                </a:lnTo>
                <a:lnTo>
                  <a:pt x="17805" y="395897"/>
                </a:lnTo>
                <a:lnTo>
                  <a:pt x="18897" y="396862"/>
                </a:lnTo>
                <a:close/>
              </a:path>
              <a:path extrusionOk="0" h="528954" w="132079">
                <a:moveTo>
                  <a:pt x="19634" y="398005"/>
                </a:moveTo>
                <a:lnTo>
                  <a:pt x="19367" y="397383"/>
                </a:lnTo>
                <a:lnTo>
                  <a:pt x="19113" y="397078"/>
                </a:lnTo>
                <a:lnTo>
                  <a:pt x="18897" y="396862"/>
                </a:lnTo>
                <a:lnTo>
                  <a:pt x="19088" y="397205"/>
                </a:lnTo>
                <a:lnTo>
                  <a:pt x="19304" y="397586"/>
                </a:lnTo>
                <a:lnTo>
                  <a:pt x="19634" y="398005"/>
                </a:lnTo>
                <a:close/>
              </a:path>
              <a:path extrusionOk="0" h="528954" w="132079">
                <a:moveTo>
                  <a:pt x="20726" y="518160"/>
                </a:moveTo>
                <a:lnTo>
                  <a:pt x="17678" y="517194"/>
                </a:lnTo>
                <a:lnTo>
                  <a:pt x="16916" y="518160"/>
                </a:lnTo>
                <a:lnTo>
                  <a:pt x="20726" y="518160"/>
                </a:lnTo>
                <a:close/>
              </a:path>
              <a:path extrusionOk="0" h="528954" w="132079">
                <a:moveTo>
                  <a:pt x="20840" y="384810"/>
                </a:moveTo>
                <a:lnTo>
                  <a:pt x="19494" y="386080"/>
                </a:lnTo>
                <a:lnTo>
                  <a:pt x="20624" y="385368"/>
                </a:lnTo>
                <a:lnTo>
                  <a:pt x="20840" y="384810"/>
                </a:lnTo>
                <a:close/>
              </a:path>
              <a:path extrusionOk="0" h="528954" w="132079">
                <a:moveTo>
                  <a:pt x="22631" y="378587"/>
                </a:moveTo>
                <a:lnTo>
                  <a:pt x="22339" y="378460"/>
                </a:lnTo>
                <a:lnTo>
                  <a:pt x="21247" y="379730"/>
                </a:lnTo>
                <a:lnTo>
                  <a:pt x="22631" y="378587"/>
                </a:lnTo>
                <a:close/>
              </a:path>
              <a:path extrusionOk="0" h="528954" w="132079">
                <a:moveTo>
                  <a:pt x="23317" y="512914"/>
                </a:moveTo>
                <a:lnTo>
                  <a:pt x="23291" y="511136"/>
                </a:lnTo>
                <a:lnTo>
                  <a:pt x="23114" y="512267"/>
                </a:lnTo>
                <a:lnTo>
                  <a:pt x="22402" y="512470"/>
                </a:lnTo>
                <a:lnTo>
                  <a:pt x="21793" y="512876"/>
                </a:lnTo>
                <a:lnTo>
                  <a:pt x="22440" y="513029"/>
                </a:lnTo>
                <a:lnTo>
                  <a:pt x="23317" y="512914"/>
                </a:lnTo>
                <a:close/>
              </a:path>
              <a:path extrusionOk="0" h="528954" w="132079">
                <a:moveTo>
                  <a:pt x="23507" y="512902"/>
                </a:moveTo>
                <a:lnTo>
                  <a:pt x="23317" y="512914"/>
                </a:lnTo>
                <a:lnTo>
                  <a:pt x="23329" y="513613"/>
                </a:lnTo>
                <a:lnTo>
                  <a:pt x="23507" y="512902"/>
                </a:lnTo>
                <a:close/>
              </a:path>
              <a:path extrusionOk="0" h="528954" w="132079">
                <a:moveTo>
                  <a:pt x="25615" y="505460"/>
                </a:moveTo>
                <a:lnTo>
                  <a:pt x="24460" y="505460"/>
                </a:lnTo>
                <a:lnTo>
                  <a:pt x="23152" y="506730"/>
                </a:lnTo>
                <a:lnTo>
                  <a:pt x="24422" y="504190"/>
                </a:lnTo>
                <a:lnTo>
                  <a:pt x="24130" y="504190"/>
                </a:lnTo>
                <a:lnTo>
                  <a:pt x="23761" y="502920"/>
                </a:lnTo>
                <a:lnTo>
                  <a:pt x="23456" y="502920"/>
                </a:lnTo>
                <a:lnTo>
                  <a:pt x="22783" y="504190"/>
                </a:lnTo>
                <a:lnTo>
                  <a:pt x="21361" y="504190"/>
                </a:lnTo>
                <a:lnTo>
                  <a:pt x="19100" y="501650"/>
                </a:lnTo>
                <a:lnTo>
                  <a:pt x="19481" y="500380"/>
                </a:lnTo>
                <a:lnTo>
                  <a:pt x="16256" y="500380"/>
                </a:lnTo>
                <a:lnTo>
                  <a:pt x="18199" y="504190"/>
                </a:lnTo>
                <a:lnTo>
                  <a:pt x="15862" y="506730"/>
                </a:lnTo>
                <a:lnTo>
                  <a:pt x="13258" y="506730"/>
                </a:lnTo>
                <a:lnTo>
                  <a:pt x="14605" y="505688"/>
                </a:lnTo>
                <a:lnTo>
                  <a:pt x="8026" y="508000"/>
                </a:lnTo>
                <a:lnTo>
                  <a:pt x="12052" y="510540"/>
                </a:lnTo>
                <a:lnTo>
                  <a:pt x="15138" y="509270"/>
                </a:lnTo>
                <a:lnTo>
                  <a:pt x="16179" y="511810"/>
                </a:lnTo>
                <a:lnTo>
                  <a:pt x="18211" y="514667"/>
                </a:lnTo>
                <a:lnTo>
                  <a:pt x="22580" y="510540"/>
                </a:lnTo>
                <a:lnTo>
                  <a:pt x="23075" y="510540"/>
                </a:lnTo>
                <a:lnTo>
                  <a:pt x="22847" y="510286"/>
                </a:lnTo>
                <a:lnTo>
                  <a:pt x="23926" y="509270"/>
                </a:lnTo>
                <a:lnTo>
                  <a:pt x="22263" y="509625"/>
                </a:lnTo>
                <a:lnTo>
                  <a:pt x="21958" y="509270"/>
                </a:lnTo>
                <a:lnTo>
                  <a:pt x="20840" y="508000"/>
                </a:lnTo>
                <a:lnTo>
                  <a:pt x="23228" y="506730"/>
                </a:lnTo>
                <a:lnTo>
                  <a:pt x="25615" y="505460"/>
                </a:lnTo>
                <a:close/>
              </a:path>
              <a:path extrusionOk="0" h="528954" w="132079">
                <a:moveTo>
                  <a:pt x="25666" y="364769"/>
                </a:moveTo>
                <a:lnTo>
                  <a:pt x="23583" y="363220"/>
                </a:lnTo>
                <a:lnTo>
                  <a:pt x="24549" y="364490"/>
                </a:lnTo>
                <a:lnTo>
                  <a:pt x="25666" y="364769"/>
                </a:lnTo>
                <a:close/>
              </a:path>
              <a:path extrusionOk="0" h="528954" w="132079">
                <a:moveTo>
                  <a:pt x="25819" y="375920"/>
                </a:moveTo>
                <a:lnTo>
                  <a:pt x="23482" y="377190"/>
                </a:lnTo>
                <a:lnTo>
                  <a:pt x="25476" y="376212"/>
                </a:lnTo>
                <a:lnTo>
                  <a:pt x="25819" y="375920"/>
                </a:lnTo>
                <a:close/>
              </a:path>
              <a:path extrusionOk="0" h="528954" w="132079">
                <a:moveTo>
                  <a:pt x="27749" y="350520"/>
                </a:moveTo>
                <a:close/>
              </a:path>
              <a:path extrusionOk="0" h="528954" w="132079">
                <a:moveTo>
                  <a:pt x="28562" y="374142"/>
                </a:moveTo>
                <a:lnTo>
                  <a:pt x="28409" y="373380"/>
                </a:lnTo>
                <a:lnTo>
                  <a:pt x="24218" y="374319"/>
                </a:lnTo>
                <a:lnTo>
                  <a:pt x="24333" y="374650"/>
                </a:lnTo>
                <a:lnTo>
                  <a:pt x="28562" y="374142"/>
                </a:lnTo>
                <a:close/>
              </a:path>
              <a:path extrusionOk="0" h="528954" w="132079">
                <a:moveTo>
                  <a:pt x="28689" y="434200"/>
                </a:moveTo>
                <a:lnTo>
                  <a:pt x="22847" y="432485"/>
                </a:lnTo>
                <a:lnTo>
                  <a:pt x="22758" y="433197"/>
                </a:lnTo>
                <a:lnTo>
                  <a:pt x="28689" y="434200"/>
                </a:lnTo>
                <a:close/>
              </a:path>
              <a:path extrusionOk="0" h="528954" w="132079">
                <a:moveTo>
                  <a:pt x="28790" y="501637"/>
                </a:moveTo>
                <a:lnTo>
                  <a:pt x="23888" y="494004"/>
                </a:lnTo>
                <a:lnTo>
                  <a:pt x="24320" y="498525"/>
                </a:lnTo>
                <a:lnTo>
                  <a:pt x="23520" y="499110"/>
                </a:lnTo>
                <a:lnTo>
                  <a:pt x="27139" y="499833"/>
                </a:lnTo>
                <a:lnTo>
                  <a:pt x="26085" y="499986"/>
                </a:lnTo>
                <a:lnTo>
                  <a:pt x="28790" y="501637"/>
                </a:lnTo>
                <a:close/>
              </a:path>
              <a:path extrusionOk="0" h="528954" w="132079">
                <a:moveTo>
                  <a:pt x="30099" y="370293"/>
                </a:moveTo>
                <a:lnTo>
                  <a:pt x="21069" y="366407"/>
                </a:lnTo>
                <a:lnTo>
                  <a:pt x="23977" y="368465"/>
                </a:lnTo>
                <a:lnTo>
                  <a:pt x="23456" y="369303"/>
                </a:lnTo>
                <a:lnTo>
                  <a:pt x="22733" y="370243"/>
                </a:lnTo>
                <a:lnTo>
                  <a:pt x="22504" y="369570"/>
                </a:lnTo>
                <a:lnTo>
                  <a:pt x="21729" y="370840"/>
                </a:lnTo>
                <a:lnTo>
                  <a:pt x="20815" y="372110"/>
                </a:lnTo>
                <a:lnTo>
                  <a:pt x="21971" y="374650"/>
                </a:lnTo>
                <a:lnTo>
                  <a:pt x="22694" y="374650"/>
                </a:lnTo>
                <a:lnTo>
                  <a:pt x="24218" y="374319"/>
                </a:lnTo>
                <a:lnTo>
                  <a:pt x="22796" y="370408"/>
                </a:lnTo>
                <a:lnTo>
                  <a:pt x="30099" y="370293"/>
                </a:lnTo>
                <a:close/>
              </a:path>
              <a:path extrusionOk="0" h="528954" w="132079">
                <a:moveTo>
                  <a:pt x="30340" y="346710"/>
                </a:moveTo>
                <a:lnTo>
                  <a:pt x="29743" y="346710"/>
                </a:lnTo>
                <a:lnTo>
                  <a:pt x="30314" y="347205"/>
                </a:lnTo>
                <a:lnTo>
                  <a:pt x="30340" y="346710"/>
                </a:lnTo>
                <a:close/>
              </a:path>
              <a:path extrusionOk="0" h="528954" w="132079">
                <a:moveTo>
                  <a:pt x="30835" y="347649"/>
                </a:moveTo>
                <a:lnTo>
                  <a:pt x="30314" y="347205"/>
                </a:lnTo>
                <a:lnTo>
                  <a:pt x="30276" y="347980"/>
                </a:lnTo>
                <a:lnTo>
                  <a:pt x="30835" y="347649"/>
                </a:lnTo>
                <a:close/>
              </a:path>
              <a:path extrusionOk="0" h="528954" w="132079">
                <a:moveTo>
                  <a:pt x="34874" y="314464"/>
                </a:moveTo>
                <a:lnTo>
                  <a:pt x="34455" y="314083"/>
                </a:lnTo>
                <a:lnTo>
                  <a:pt x="33909" y="313969"/>
                </a:lnTo>
                <a:lnTo>
                  <a:pt x="33286" y="314502"/>
                </a:lnTo>
                <a:lnTo>
                  <a:pt x="33807" y="314375"/>
                </a:lnTo>
                <a:lnTo>
                  <a:pt x="34874" y="314464"/>
                </a:lnTo>
                <a:close/>
              </a:path>
              <a:path extrusionOk="0" h="528954" w="132079">
                <a:moveTo>
                  <a:pt x="35560" y="264071"/>
                </a:moveTo>
                <a:lnTo>
                  <a:pt x="33083" y="265163"/>
                </a:lnTo>
                <a:lnTo>
                  <a:pt x="33934" y="265569"/>
                </a:lnTo>
                <a:lnTo>
                  <a:pt x="34975" y="265493"/>
                </a:lnTo>
                <a:lnTo>
                  <a:pt x="35560" y="264071"/>
                </a:lnTo>
                <a:close/>
              </a:path>
              <a:path extrusionOk="0" h="528954" w="132079">
                <a:moveTo>
                  <a:pt x="35623" y="287235"/>
                </a:moveTo>
                <a:lnTo>
                  <a:pt x="35394" y="285750"/>
                </a:lnTo>
                <a:lnTo>
                  <a:pt x="34163" y="285750"/>
                </a:lnTo>
                <a:lnTo>
                  <a:pt x="35623" y="287235"/>
                </a:lnTo>
                <a:close/>
              </a:path>
              <a:path extrusionOk="0" h="528954" w="132079">
                <a:moveTo>
                  <a:pt x="36042" y="273050"/>
                </a:moveTo>
                <a:lnTo>
                  <a:pt x="32537" y="273050"/>
                </a:lnTo>
                <a:lnTo>
                  <a:pt x="31076" y="276860"/>
                </a:lnTo>
                <a:lnTo>
                  <a:pt x="36042" y="273050"/>
                </a:lnTo>
                <a:close/>
              </a:path>
              <a:path extrusionOk="0" h="528954" w="132079">
                <a:moveTo>
                  <a:pt x="36144" y="287769"/>
                </a:moveTo>
                <a:lnTo>
                  <a:pt x="35623" y="287235"/>
                </a:lnTo>
                <a:lnTo>
                  <a:pt x="35775" y="288290"/>
                </a:lnTo>
                <a:lnTo>
                  <a:pt x="36144" y="287769"/>
                </a:lnTo>
                <a:close/>
              </a:path>
              <a:path extrusionOk="0" h="528954" w="132079">
                <a:moveTo>
                  <a:pt x="37706" y="271780"/>
                </a:moveTo>
                <a:lnTo>
                  <a:pt x="36042" y="273050"/>
                </a:lnTo>
                <a:lnTo>
                  <a:pt x="37617" y="273050"/>
                </a:lnTo>
                <a:lnTo>
                  <a:pt x="37706" y="271780"/>
                </a:lnTo>
                <a:close/>
              </a:path>
              <a:path extrusionOk="0" h="528954" w="132079">
                <a:moveTo>
                  <a:pt x="39687" y="257340"/>
                </a:moveTo>
                <a:lnTo>
                  <a:pt x="39585" y="256540"/>
                </a:lnTo>
                <a:lnTo>
                  <a:pt x="34759" y="256540"/>
                </a:lnTo>
                <a:lnTo>
                  <a:pt x="35839" y="259080"/>
                </a:lnTo>
                <a:lnTo>
                  <a:pt x="32321" y="261620"/>
                </a:lnTo>
                <a:lnTo>
                  <a:pt x="33947" y="261620"/>
                </a:lnTo>
                <a:lnTo>
                  <a:pt x="39687" y="257340"/>
                </a:lnTo>
                <a:close/>
              </a:path>
              <a:path extrusionOk="0" h="528954" w="132079">
                <a:moveTo>
                  <a:pt x="41935" y="260350"/>
                </a:moveTo>
                <a:lnTo>
                  <a:pt x="41198" y="257975"/>
                </a:lnTo>
                <a:lnTo>
                  <a:pt x="41389" y="257810"/>
                </a:lnTo>
                <a:lnTo>
                  <a:pt x="41148" y="257810"/>
                </a:lnTo>
                <a:lnTo>
                  <a:pt x="40754" y="256540"/>
                </a:lnTo>
                <a:lnTo>
                  <a:pt x="39687" y="257340"/>
                </a:lnTo>
                <a:lnTo>
                  <a:pt x="39916" y="259080"/>
                </a:lnTo>
                <a:lnTo>
                  <a:pt x="40589" y="258508"/>
                </a:lnTo>
                <a:lnTo>
                  <a:pt x="41617" y="260350"/>
                </a:lnTo>
                <a:lnTo>
                  <a:pt x="41935" y="260350"/>
                </a:lnTo>
                <a:close/>
              </a:path>
              <a:path extrusionOk="0" h="528954" w="132079">
                <a:moveTo>
                  <a:pt x="44005" y="449580"/>
                </a:moveTo>
                <a:lnTo>
                  <a:pt x="40779" y="441960"/>
                </a:lnTo>
                <a:lnTo>
                  <a:pt x="42506" y="438150"/>
                </a:lnTo>
                <a:lnTo>
                  <a:pt x="39585" y="436880"/>
                </a:lnTo>
                <a:lnTo>
                  <a:pt x="40195" y="434340"/>
                </a:lnTo>
                <a:lnTo>
                  <a:pt x="39789" y="431800"/>
                </a:lnTo>
                <a:lnTo>
                  <a:pt x="39166" y="429260"/>
                </a:lnTo>
                <a:lnTo>
                  <a:pt x="36512" y="429260"/>
                </a:lnTo>
                <a:lnTo>
                  <a:pt x="35953" y="427990"/>
                </a:lnTo>
                <a:lnTo>
                  <a:pt x="22618" y="427990"/>
                </a:lnTo>
                <a:lnTo>
                  <a:pt x="29540" y="429260"/>
                </a:lnTo>
                <a:lnTo>
                  <a:pt x="32689" y="430530"/>
                </a:lnTo>
                <a:lnTo>
                  <a:pt x="32308" y="430530"/>
                </a:lnTo>
                <a:lnTo>
                  <a:pt x="27419" y="435610"/>
                </a:lnTo>
                <a:lnTo>
                  <a:pt x="25019" y="436880"/>
                </a:lnTo>
                <a:lnTo>
                  <a:pt x="21209" y="436880"/>
                </a:lnTo>
                <a:lnTo>
                  <a:pt x="20193" y="435610"/>
                </a:lnTo>
                <a:lnTo>
                  <a:pt x="17157" y="431800"/>
                </a:lnTo>
                <a:lnTo>
                  <a:pt x="13893" y="433070"/>
                </a:lnTo>
                <a:lnTo>
                  <a:pt x="14947" y="433070"/>
                </a:lnTo>
                <a:lnTo>
                  <a:pt x="16090" y="434340"/>
                </a:lnTo>
                <a:lnTo>
                  <a:pt x="16433" y="435610"/>
                </a:lnTo>
                <a:lnTo>
                  <a:pt x="15316" y="435610"/>
                </a:lnTo>
                <a:lnTo>
                  <a:pt x="13233" y="434340"/>
                </a:lnTo>
                <a:lnTo>
                  <a:pt x="13258" y="436880"/>
                </a:lnTo>
                <a:lnTo>
                  <a:pt x="17145" y="438150"/>
                </a:lnTo>
                <a:lnTo>
                  <a:pt x="16471" y="438480"/>
                </a:lnTo>
                <a:lnTo>
                  <a:pt x="17081" y="440690"/>
                </a:lnTo>
                <a:lnTo>
                  <a:pt x="15113" y="440690"/>
                </a:lnTo>
                <a:lnTo>
                  <a:pt x="14744" y="443230"/>
                </a:lnTo>
                <a:lnTo>
                  <a:pt x="17475" y="443230"/>
                </a:lnTo>
                <a:lnTo>
                  <a:pt x="22999" y="447040"/>
                </a:lnTo>
                <a:lnTo>
                  <a:pt x="23609" y="449580"/>
                </a:lnTo>
                <a:lnTo>
                  <a:pt x="20586" y="449580"/>
                </a:lnTo>
                <a:lnTo>
                  <a:pt x="19253" y="454660"/>
                </a:lnTo>
                <a:lnTo>
                  <a:pt x="16954" y="457200"/>
                </a:lnTo>
                <a:lnTo>
                  <a:pt x="15951" y="461010"/>
                </a:lnTo>
                <a:lnTo>
                  <a:pt x="14909" y="461010"/>
                </a:lnTo>
                <a:lnTo>
                  <a:pt x="13296" y="463550"/>
                </a:lnTo>
                <a:lnTo>
                  <a:pt x="13563" y="463550"/>
                </a:lnTo>
                <a:lnTo>
                  <a:pt x="13538" y="463689"/>
                </a:lnTo>
                <a:lnTo>
                  <a:pt x="17881" y="464820"/>
                </a:lnTo>
                <a:lnTo>
                  <a:pt x="22263" y="468630"/>
                </a:lnTo>
                <a:lnTo>
                  <a:pt x="23393" y="473710"/>
                </a:lnTo>
                <a:lnTo>
                  <a:pt x="23723" y="477520"/>
                </a:lnTo>
                <a:lnTo>
                  <a:pt x="19875" y="474980"/>
                </a:lnTo>
                <a:lnTo>
                  <a:pt x="20408" y="476250"/>
                </a:lnTo>
                <a:lnTo>
                  <a:pt x="17932" y="482600"/>
                </a:lnTo>
                <a:lnTo>
                  <a:pt x="27393" y="483870"/>
                </a:lnTo>
                <a:lnTo>
                  <a:pt x="26225" y="485076"/>
                </a:lnTo>
                <a:lnTo>
                  <a:pt x="26225" y="490029"/>
                </a:lnTo>
                <a:lnTo>
                  <a:pt x="26098" y="490220"/>
                </a:lnTo>
                <a:lnTo>
                  <a:pt x="26225" y="490029"/>
                </a:lnTo>
                <a:lnTo>
                  <a:pt x="26225" y="485076"/>
                </a:lnTo>
                <a:lnTo>
                  <a:pt x="24028" y="487349"/>
                </a:lnTo>
                <a:lnTo>
                  <a:pt x="24028" y="492963"/>
                </a:lnTo>
                <a:lnTo>
                  <a:pt x="23647" y="491490"/>
                </a:lnTo>
                <a:lnTo>
                  <a:pt x="23990" y="492760"/>
                </a:lnTo>
                <a:lnTo>
                  <a:pt x="24028" y="492963"/>
                </a:lnTo>
                <a:lnTo>
                  <a:pt x="24028" y="487349"/>
                </a:lnTo>
                <a:lnTo>
                  <a:pt x="22466" y="488950"/>
                </a:lnTo>
                <a:lnTo>
                  <a:pt x="18821" y="490220"/>
                </a:lnTo>
                <a:lnTo>
                  <a:pt x="16344" y="487680"/>
                </a:lnTo>
                <a:lnTo>
                  <a:pt x="13995" y="487680"/>
                </a:lnTo>
                <a:lnTo>
                  <a:pt x="13576" y="483870"/>
                </a:lnTo>
                <a:lnTo>
                  <a:pt x="17094" y="482600"/>
                </a:lnTo>
                <a:lnTo>
                  <a:pt x="17487" y="481330"/>
                </a:lnTo>
                <a:lnTo>
                  <a:pt x="15405" y="482600"/>
                </a:lnTo>
                <a:lnTo>
                  <a:pt x="14630" y="481330"/>
                </a:lnTo>
                <a:lnTo>
                  <a:pt x="14338" y="480060"/>
                </a:lnTo>
                <a:lnTo>
                  <a:pt x="15519" y="478790"/>
                </a:lnTo>
                <a:lnTo>
                  <a:pt x="12280" y="480060"/>
                </a:lnTo>
                <a:lnTo>
                  <a:pt x="12065" y="490220"/>
                </a:lnTo>
                <a:lnTo>
                  <a:pt x="8039" y="495300"/>
                </a:lnTo>
                <a:lnTo>
                  <a:pt x="8801" y="496570"/>
                </a:lnTo>
                <a:lnTo>
                  <a:pt x="9423" y="497840"/>
                </a:lnTo>
                <a:lnTo>
                  <a:pt x="10858" y="497840"/>
                </a:lnTo>
                <a:lnTo>
                  <a:pt x="10883" y="495300"/>
                </a:lnTo>
                <a:lnTo>
                  <a:pt x="13766" y="495300"/>
                </a:lnTo>
                <a:lnTo>
                  <a:pt x="13601" y="497840"/>
                </a:lnTo>
                <a:lnTo>
                  <a:pt x="15163" y="497840"/>
                </a:lnTo>
                <a:lnTo>
                  <a:pt x="20256" y="497840"/>
                </a:lnTo>
                <a:lnTo>
                  <a:pt x="19215" y="496570"/>
                </a:lnTo>
                <a:lnTo>
                  <a:pt x="20154" y="495300"/>
                </a:lnTo>
                <a:lnTo>
                  <a:pt x="20370" y="497840"/>
                </a:lnTo>
                <a:lnTo>
                  <a:pt x="21818" y="496570"/>
                </a:lnTo>
                <a:lnTo>
                  <a:pt x="21056" y="495300"/>
                </a:lnTo>
                <a:lnTo>
                  <a:pt x="20307" y="494030"/>
                </a:lnTo>
                <a:lnTo>
                  <a:pt x="22910" y="495300"/>
                </a:lnTo>
                <a:lnTo>
                  <a:pt x="23799" y="494030"/>
                </a:lnTo>
                <a:lnTo>
                  <a:pt x="24155" y="493522"/>
                </a:lnTo>
                <a:lnTo>
                  <a:pt x="24269" y="494030"/>
                </a:lnTo>
                <a:lnTo>
                  <a:pt x="25082" y="494030"/>
                </a:lnTo>
                <a:lnTo>
                  <a:pt x="24549" y="492963"/>
                </a:lnTo>
                <a:lnTo>
                  <a:pt x="25590" y="491490"/>
                </a:lnTo>
                <a:lnTo>
                  <a:pt x="26162" y="495300"/>
                </a:lnTo>
                <a:lnTo>
                  <a:pt x="27101" y="492760"/>
                </a:lnTo>
                <a:lnTo>
                  <a:pt x="29032" y="491490"/>
                </a:lnTo>
                <a:lnTo>
                  <a:pt x="29616" y="490220"/>
                </a:lnTo>
                <a:lnTo>
                  <a:pt x="30200" y="488950"/>
                </a:lnTo>
                <a:lnTo>
                  <a:pt x="29514" y="487680"/>
                </a:lnTo>
                <a:lnTo>
                  <a:pt x="30429" y="485140"/>
                </a:lnTo>
                <a:lnTo>
                  <a:pt x="27584" y="482600"/>
                </a:lnTo>
                <a:lnTo>
                  <a:pt x="29286" y="483870"/>
                </a:lnTo>
                <a:lnTo>
                  <a:pt x="29171" y="482600"/>
                </a:lnTo>
                <a:lnTo>
                  <a:pt x="28854" y="478790"/>
                </a:lnTo>
                <a:lnTo>
                  <a:pt x="29514" y="478790"/>
                </a:lnTo>
                <a:lnTo>
                  <a:pt x="29997" y="477520"/>
                </a:lnTo>
                <a:lnTo>
                  <a:pt x="30962" y="474980"/>
                </a:lnTo>
                <a:lnTo>
                  <a:pt x="27495" y="468630"/>
                </a:lnTo>
                <a:lnTo>
                  <a:pt x="33324" y="464820"/>
                </a:lnTo>
                <a:lnTo>
                  <a:pt x="33007" y="462280"/>
                </a:lnTo>
                <a:lnTo>
                  <a:pt x="32588" y="461010"/>
                </a:lnTo>
                <a:lnTo>
                  <a:pt x="33845" y="458470"/>
                </a:lnTo>
                <a:lnTo>
                  <a:pt x="36195" y="458470"/>
                </a:lnTo>
                <a:lnTo>
                  <a:pt x="35839" y="455930"/>
                </a:lnTo>
                <a:lnTo>
                  <a:pt x="39700" y="452120"/>
                </a:lnTo>
                <a:lnTo>
                  <a:pt x="37541" y="450850"/>
                </a:lnTo>
                <a:lnTo>
                  <a:pt x="44005" y="449580"/>
                </a:lnTo>
                <a:close/>
              </a:path>
              <a:path extrusionOk="0" h="528954" w="132079">
                <a:moveTo>
                  <a:pt x="44551" y="251460"/>
                </a:moveTo>
                <a:lnTo>
                  <a:pt x="36131" y="252730"/>
                </a:lnTo>
                <a:lnTo>
                  <a:pt x="43827" y="253746"/>
                </a:lnTo>
                <a:lnTo>
                  <a:pt x="44551" y="251460"/>
                </a:lnTo>
                <a:close/>
              </a:path>
              <a:path extrusionOk="0" h="528954" w="132079">
                <a:moveTo>
                  <a:pt x="45656" y="215442"/>
                </a:moveTo>
                <a:lnTo>
                  <a:pt x="45250" y="214109"/>
                </a:lnTo>
                <a:lnTo>
                  <a:pt x="45237" y="216357"/>
                </a:lnTo>
                <a:lnTo>
                  <a:pt x="45656" y="215442"/>
                </a:lnTo>
                <a:close/>
              </a:path>
              <a:path extrusionOk="0" h="528954" w="132079">
                <a:moveTo>
                  <a:pt x="45834" y="254000"/>
                </a:moveTo>
                <a:lnTo>
                  <a:pt x="43827" y="253746"/>
                </a:lnTo>
                <a:lnTo>
                  <a:pt x="43751" y="254000"/>
                </a:lnTo>
                <a:lnTo>
                  <a:pt x="44399" y="255231"/>
                </a:lnTo>
                <a:lnTo>
                  <a:pt x="45834" y="254000"/>
                </a:lnTo>
                <a:close/>
              </a:path>
              <a:path extrusionOk="0" h="528954" w="132079">
                <a:moveTo>
                  <a:pt x="45872" y="243840"/>
                </a:moveTo>
                <a:lnTo>
                  <a:pt x="45466" y="245110"/>
                </a:lnTo>
                <a:lnTo>
                  <a:pt x="45694" y="245110"/>
                </a:lnTo>
                <a:lnTo>
                  <a:pt x="45872" y="243840"/>
                </a:lnTo>
                <a:close/>
              </a:path>
              <a:path extrusionOk="0" h="528954" w="132079">
                <a:moveTo>
                  <a:pt x="46596" y="238290"/>
                </a:moveTo>
                <a:lnTo>
                  <a:pt x="43218" y="237782"/>
                </a:lnTo>
                <a:lnTo>
                  <a:pt x="43027" y="238239"/>
                </a:lnTo>
                <a:lnTo>
                  <a:pt x="46596" y="238290"/>
                </a:lnTo>
                <a:close/>
              </a:path>
              <a:path extrusionOk="0" h="528954" w="132079">
                <a:moveTo>
                  <a:pt x="46736" y="253796"/>
                </a:moveTo>
                <a:lnTo>
                  <a:pt x="46507" y="254000"/>
                </a:lnTo>
                <a:lnTo>
                  <a:pt x="46736" y="253796"/>
                </a:lnTo>
                <a:close/>
              </a:path>
              <a:path extrusionOk="0" h="528954" w="132079">
                <a:moveTo>
                  <a:pt x="47320" y="252730"/>
                </a:moveTo>
                <a:lnTo>
                  <a:pt x="46266" y="252730"/>
                </a:lnTo>
                <a:lnTo>
                  <a:pt x="46697" y="253707"/>
                </a:lnTo>
                <a:lnTo>
                  <a:pt x="47320" y="252730"/>
                </a:lnTo>
                <a:close/>
              </a:path>
              <a:path extrusionOk="0" h="528954" w="132079">
                <a:moveTo>
                  <a:pt x="49885" y="214198"/>
                </a:moveTo>
                <a:lnTo>
                  <a:pt x="45656" y="213207"/>
                </a:lnTo>
                <a:lnTo>
                  <a:pt x="45250" y="214109"/>
                </a:lnTo>
                <a:lnTo>
                  <a:pt x="49885" y="214198"/>
                </a:lnTo>
                <a:close/>
              </a:path>
              <a:path extrusionOk="0" h="528954" w="132079">
                <a:moveTo>
                  <a:pt x="56349" y="198285"/>
                </a:moveTo>
                <a:lnTo>
                  <a:pt x="56197" y="198183"/>
                </a:lnTo>
                <a:lnTo>
                  <a:pt x="56045" y="198094"/>
                </a:lnTo>
                <a:lnTo>
                  <a:pt x="55880" y="198018"/>
                </a:lnTo>
                <a:lnTo>
                  <a:pt x="56273" y="198399"/>
                </a:lnTo>
                <a:close/>
              </a:path>
              <a:path extrusionOk="0" h="528954" w="132079">
                <a:moveTo>
                  <a:pt x="63373" y="176530"/>
                </a:moveTo>
                <a:lnTo>
                  <a:pt x="63030" y="177800"/>
                </a:lnTo>
                <a:lnTo>
                  <a:pt x="63373" y="176530"/>
                </a:lnTo>
                <a:close/>
              </a:path>
              <a:path extrusionOk="0" h="528954" w="132079">
                <a:moveTo>
                  <a:pt x="70612" y="148361"/>
                </a:moveTo>
                <a:lnTo>
                  <a:pt x="70358" y="148590"/>
                </a:lnTo>
                <a:lnTo>
                  <a:pt x="70434" y="149860"/>
                </a:lnTo>
                <a:lnTo>
                  <a:pt x="70612" y="148361"/>
                </a:lnTo>
                <a:close/>
              </a:path>
              <a:path extrusionOk="0" h="528954" w="132079">
                <a:moveTo>
                  <a:pt x="74079" y="139357"/>
                </a:moveTo>
                <a:lnTo>
                  <a:pt x="72377" y="139700"/>
                </a:lnTo>
                <a:lnTo>
                  <a:pt x="73253" y="142240"/>
                </a:lnTo>
                <a:lnTo>
                  <a:pt x="74079" y="139357"/>
                </a:lnTo>
                <a:close/>
              </a:path>
              <a:path extrusionOk="0" h="528954" w="132079">
                <a:moveTo>
                  <a:pt x="75501" y="139065"/>
                </a:moveTo>
                <a:lnTo>
                  <a:pt x="74714" y="137160"/>
                </a:lnTo>
                <a:lnTo>
                  <a:pt x="74079" y="139357"/>
                </a:lnTo>
                <a:lnTo>
                  <a:pt x="75501" y="139065"/>
                </a:lnTo>
                <a:close/>
              </a:path>
              <a:path extrusionOk="0" h="528954" w="132079">
                <a:moveTo>
                  <a:pt x="82651" y="128739"/>
                </a:moveTo>
                <a:lnTo>
                  <a:pt x="79578" y="127000"/>
                </a:lnTo>
                <a:lnTo>
                  <a:pt x="82410" y="128930"/>
                </a:lnTo>
                <a:lnTo>
                  <a:pt x="82651" y="128739"/>
                </a:lnTo>
                <a:close/>
              </a:path>
              <a:path extrusionOk="0" h="528954" w="132079">
                <a:moveTo>
                  <a:pt x="84061" y="129540"/>
                </a:moveTo>
                <a:lnTo>
                  <a:pt x="83121" y="128384"/>
                </a:lnTo>
                <a:lnTo>
                  <a:pt x="82651" y="128739"/>
                </a:lnTo>
                <a:lnTo>
                  <a:pt x="84061" y="129540"/>
                </a:lnTo>
                <a:close/>
              </a:path>
              <a:path extrusionOk="0" h="528954" w="132079">
                <a:moveTo>
                  <a:pt x="85102" y="130810"/>
                </a:moveTo>
                <a:lnTo>
                  <a:pt x="82410" y="128930"/>
                </a:lnTo>
                <a:lnTo>
                  <a:pt x="79933" y="130810"/>
                </a:lnTo>
                <a:lnTo>
                  <a:pt x="85102" y="130810"/>
                </a:lnTo>
                <a:close/>
              </a:path>
              <a:path extrusionOk="0" h="528954" w="132079">
                <a:moveTo>
                  <a:pt x="94145" y="107950"/>
                </a:moveTo>
                <a:lnTo>
                  <a:pt x="91325" y="106273"/>
                </a:lnTo>
                <a:lnTo>
                  <a:pt x="91427" y="108407"/>
                </a:lnTo>
                <a:lnTo>
                  <a:pt x="94145" y="107950"/>
                </a:lnTo>
                <a:close/>
              </a:path>
              <a:path extrusionOk="0" h="528954" w="132079">
                <a:moveTo>
                  <a:pt x="99034" y="52070"/>
                </a:moveTo>
                <a:lnTo>
                  <a:pt x="98831" y="51562"/>
                </a:lnTo>
                <a:lnTo>
                  <a:pt x="98221" y="52070"/>
                </a:lnTo>
                <a:lnTo>
                  <a:pt x="99034" y="52070"/>
                </a:lnTo>
                <a:close/>
              </a:path>
              <a:path extrusionOk="0" h="528954" w="132079">
                <a:moveTo>
                  <a:pt x="104457" y="41910"/>
                </a:moveTo>
                <a:lnTo>
                  <a:pt x="101130" y="41910"/>
                </a:lnTo>
                <a:lnTo>
                  <a:pt x="100609" y="44450"/>
                </a:lnTo>
                <a:lnTo>
                  <a:pt x="104457" y="41910"/>
                </a:lnTo>
                <a:close/>
              </a:path>
              <a:path extrusionOk="0" h="528954" w="132079">
                <a:moveTo>
                  <a:pt x="106032" y="129832"/>
                </a:moveTo>
                <a:lnTo>
                  <a:pt x="105549" y="127000"/>
                </a:lnTo>
                <a:lnTo>
                  <a:pt x="104343" y="128524"/>
                </a:lnTo>
                <a:lnTo>
                  <a:pt x="105765" y="129540"/>
                </a:lnTo>
                <a:lnTo>
                  <a:pt x="106032" y="129832"/>
                </a:lnTo>
                <a:close/>
              </a:path>
              <a:path extrusionOk="0" h="528954" w="132079">
                <a:moveTo>
                  <a:pt x="106908" y="29210"/>
                </a:moveTo>
                <a:lnTo>
                  <a:pt x="106489" y="29210"/>
                </a:lnTo>
                <a:lnTo>
                  <a:pt x="106667" y="29692"/>
                </a:lnTo>
                <a:lnTo>
                  <a:pt x="106908" y="29210"/>
                </a:lnTo>
                <a:close/>
              </a:path>
              <a:path extrusionOk="0" h="528954" w="132079">
                <a:moveTo>
                  <a:pt x="107035" y="5295"/>
                </a:moveTo>
                <a:lnTo>
                  <a:pt x="106273" y="4559"/>
                </a:lnTo>
                <a:lnTo>
                  <a:pt x="105029" y="6667"/>
                </a:lnTo>
                <a:lnTo>
                  <a:pt x="107035" y="5295"/>
                </a:lnTo>
                <a:close/>
              </a:path>
              <a:path extrusionOk="0" h="528954" w="132079">
                <a:moveTo>
                  <a:pt x="107607" y="130810"/>
                </a:moveTo>
                <a:lnTo>
                  <a:pt x="106997" y="130810"/>
                </a:lnTo>
                <a:lnTo>
                  <a:pt x="106032" y="129832"/>
                </a:lnTo>
                <a:lnTo>
                  <a:pt x="106857" y="134620"/>
                </a:lnTo>
                <a:lnTo>
                  <a:pt x="107365" y="133350"/>
                </a:lnTo>
                <a:lnTo>
                  <a:pt x="107607" y="130810"/>
                </a:lnTo>
                <a:close/>
              </a:path>
              <a:path extrusionOk="0" h="528954" w="132079">
                <a:moveTo>
                  <a:pt x="110744" y="8597"/>
                </a:moveTo>
                <a:lnTo>
                  <a:pt x="106908" y="9105"/>
                </a:lnTo>
                <a:lnTo>
                  <a:pt x="110363" y="10363"/>
                </a:lnTo>
                <a:lnTo>
                  <a:pt x="110197" y="9880"/>
                </a:lnTo>
                <a:lnTo>
                  <a:pt x="109867" y="8966"/>
                </a:lnTo>
                <a:lnTo>
                  <a:pt x="110744" y="8597"/>
                </a:lnTo>
                <a:close/>
              </a:path>
              <a:path extrusionOk="0" h="528954" w="132079">
                <a:moveTo>
                  <a:pt x="110947" y="8610"/>
                </a:moveTo>
                <a:lnTo>
                  <a:pt x="110566" y="6565"/>
                </a:lnTo>
                <a:lnTo>
                  <a:pt x="110413" y="6464"/>
                </a:lnTo>
                <a:lnTo>
                  <a:pt x="109156" y="7620"/>
                </a:lnTo>
                <a:lnTo>
                  <a:pt x="110947" y="8610"/>
                </a:lnTo>
                <a:close/>
              </a:path>
              <a:path extrusionOk="0" h="528954" w="132079">
                <a:moveTo>
                  <a:pt x="111163" y="8737"/>
                </a:moveTo>
                <a:lnTo>
                  <a:pt x="110947" y="8610"/>
                </a:lnTo>
                <a:lnTo>
                  <a:pt x="110998" y="8890"/>
                </a:lnTo>
                <a:lnTo>
                  <a:pt x="111163" y="8737"/>
                </a:lnTo>
                <a:close/>
              </a:path>
              <a:path extrusionOk="0" h="528954" w="132079">
                <a:moveTo>
                  <a:pt x="119291" y="83820"/>
                </a:moveTo>
                <a:lnTo>
                  <a:pt x="115354" y="84645"/>
                </a:lnTo>
                <a:lnTo>
                  <a:pt x="115125" y="85090"/>
                </a:lnTo>
                <a:lnTo>
                  <a:pt x="119291" y="83820"/>
                </a:lnTo>
                <a:close/>
              </a:path>
              <a:path extrusionOk="0" h="528954" w="132079">
                <a:moveTo>
                  <a:pt x="131699" y="5080"/>
                </a:moveTo>
                <a:lnTo>
                  <a:pt x="131102" y="6350"/>
                </a:lnTo>
                <a:lnTo>
                  <a:pt x="129146" y="5080"/>
                </a:lnTo>
                <a:lnTo>
                  <a:pt x="127723" y="5080"/>
                </a:lnTo>
                <a:lnTo>
                  <a:pt x="128727" y="3810"/>
                </a:lnTo>
                <a:lnTo>
                  <a:pt x="129692" y="2540"/>
                </a:lnTo>
                <a:lnTo>
                  <a:pt x="130746" y="1270"/>
                </a:lnTo>
                <a:lnTo>
                  <a:pt x="131584" y="0"/>
                </a:lnTo>
                <a:lnTo>
                  <a:pt x="126949" y="0"/>
                </a:lnTo>
                <a:lnTo>
                  <a:pt x="116624" y="0"/>
                </a:lnTo>
                <a:lnTo>
                  <a:pt x="116624" y="76504"/>
                </a:lnTo>
                <a:lnTo>
                  <a:pt x="114350" y="77470"/>
                </a:lnTo>
                <a:lnTo>
                  <a:pt x="115544" y="74930"/>
                </a:lnTo>
                <a:lnTo>
                  <a:pt x="116624" y="76504"/>
                </a:lnTo>
                <a:lnTo>
                  <a:pt x="116624" y="0"/>
                </a:lnTo>
                <a:lnTo>
                  <a:pt x="113385" y="0"/>
                </a:lnTo>
                <a:lnTo>
                  <a:pt x="109372" y="0"/>
                </a:lnTo>
                <a:lnTo>
                  <a:pt x="112572" y="1054"/>
                </a:lnTo>
                <a:lnTo>
                  <a:pt x="112395" y="1270"/>
                </a:lnTo>
                <a:lnTo>
                  <a:pt x="111086" y="2540"/>
                </a:lnTo>
                <a:lnTo>
                  <a:pt x="110020" y="5080"/>
                </a:lnTo>
                <a:lnTo>
                  <a:pt x="110121" y="5689"/>
                </a:lnTo>
                <a:lnTo>
                  <a:pt x="109639" y="6350"/>
                </a:lnTo>
                <a:lnTo>
                  <a:pt x="110236" y="6350"/>
                </a:lnTo>
                <a:lnTo>
                  <a:pt x="110413" y="6464"/>
                </a:lnTo>
                <a:lnTo>
                  <a:pt x="110566" y="6565"/>
                </a:lnTo>
                <a:lnTo>
                  <a:pt x="112242" y="7620"/>
                </a:lnTo>
                <a:lnTo>
                  <a:pt x="111163" y="8737"/>
                </a:lnTo>
                <a:lnTo>
                  <a:pt x="111455" y="8890"/>
                </a:lnTo>
                <a:lnTo>
                  <a:pt x="111798" y="10160"/>
                </a:lnTo>
                <a:lnTo>
                  <a:pt x="110439" y="12700"/>
                </a:lnTo>
                <a:lnTo>
                  <a:pt x="109880" y="11430"/>
                </a:lnTo>
                <a:lnTo>
                  <a:pt x="109766" y="19050"/>
                </a:lnTo>
                <a:lnTo>
                  <a:pt x="106781" y="21590"/>
                </a:lnTo>
                <a:lnTo>
                  <a:pt x="104063" y="29210"/>
                </a:lnTo>
                <a:lnTo>
                  <a:pt x="106489" y="29210"/>
                </a:lnTo>
                <a:lnTo>
                  <a:pt x="105498" y="26670"/>
                </a:lnTo>
                <a:lnTo>
                  <a:pt x="109855" y="29210"/>
                </a:lnTo>
                <a:lnTo>
                  <a:pt x="106959" y="30454"/>
                </a:lnTo>
                <a:lnTo>
                  <a:pt x="106667" y="29692"/>
                </a:lnTo>
                <a:lnTo>
                  <a:pt x="106273" y="30480"/>
                </a:lnTo>
                <a:lnTo>
                  <a:pt x="105359" y="30480"/>
                </a:lnTo>
                <a:lnTo>
                  <a:pt x="104559" y="31750"/>
                </a:lnTo>
                <a:lnTo>
                  <a:pt x="106413" y="32969"/>
                </a:lnTo>
                <a:lnTo>
                  <a:pt x="105841" y="35560"/>
                </a:lnTo>
                <a:lnTo>
                  <a:pt x="105194" y="39370"/>
                </a:lnTo>
                <a:lnTo>
                  <a:pt x="104457" y="41910"/>
                </a:lnTo>
                <a:lnTo>
                  <a:pt x="103936" y="44450"/>
                </a:lnTo>
                <a:lnTo>
                  <a:pt x="102082" y="44450"/>
                </a:lnTo>
                <a:lnTo>
                  <a:pt x="104178" y="45720"/>
                </a:lnTo>
                <a:lnTo>
                  <a:pt x="103492" y="46990"/>
                </a:lnTo>
                <a:lnTo>
                  <a:pt x="101180" y="48260"/>
                </a:lnTo>
                <a:lnTo>
                  <a:pt x="99720" y="46990"/>
                </a:lnTo>
                <a:lnTo>
                  <a:pt x="99961" y="46990"/>
                </a:lnTo>
                <a:lnTo>
                  <a:pt x="99529" y="45720"/>
                </a:lnTo>
                <a:lnTo>
                  <a:pt x="97066" y="46990"/>
                </a:lnTo>
                <a:lnTo>
                  <a:pt x="98831" y="51562"/>
                </a:lnTo>
                <a:lnTo>
                  <a:pt x="99745" y="50800"/>
                </a:lnTo>
                <a:lnTo>
                  <a:pt x="99987" y="57150"/>
                </a:lnTo>
                <a:lnTo>
                  <a:pt x="95783" y="66040"/>
                </a:lnTo>
                <a:lnTo>
                  <a:pt x="97739" y="73660"/>
                </a:lnTo>
                <a:lnTo>
                  <a:pt x="99148" y="73660"/>
                </a:lnTo>
                <a:lnTo>
                  <a:pt x="100253" y="78740"/>
                </a:lnTo>
                <a:lnTo>
                  <a:pt x="96735" y="77470"/>
                </a:lnTo>
                <a:lnTo>
                  <a:pt x="96431" y="82550"/>
                </a:lnTo>
                <a:lnTo>
                  <a:pt x="96177" y="82550"/>
                </a:lnTo>
                <a:lnTo>
                  <a:pt x="97167" y="83820"/>
                </a:lnTo>
                <a:lnTo>
                  <a:pt x="97434" y="86360"/>
                </a:lnTo>
                <a:lnTo>
                  <a:pt x="96913" y="87630"/>
                </a:lnTo>
                <a:lnTo>
                  <a:pt x="95770" y="85090"/>
                </a:lnTo>
                <a:lnTo>
                  <a:pt x="93345" y="88900"/>
                </a:lnTo>
                <a:lnTo>
                  <a:pt x="92138" y="87630"/>
                </a:lnTo>
                <a:lnTo>
                  <a:pt x="93319" y="92710"/>
                </a:lnTo>
                <a:lnTo>
                  <a:pt x="93433" y="90170"/>
                </a:lnTo>
                <a:lnTo>
                  <a:pt x="97205" y="95250"/>
                </a:lnTo>
                <a:lnTo>
                  <a:pt x="94881" y="95250"/>
                </a:lnTo>
                <a:lnTo>
                  <a:pt x="96443" y="97790"/>
                </a:lnTo>
                <a:lnTo>
                  <a:pt x="97434" y="97790"/>
                </a:lnTo>
                <a:lnTo>
                  <a:pt x="97231" y="100330"/>
                </a:lnTo>
                <a:lnTo>
                  <a:pt x="96024" y="97790"/>
                </a:lnTo>
                <a:lnTo>
                  <a:pt x="93510" y="101600"/>
                </a:lnTo>
                <a:lnTo>
                  <a:pt x="91808" y="97790"/>
                </a:lnTo>
                <a:lnTo>
                  <a:pt x="85610" y="102870"/>
                </a:lnTo>
                <a:lnTo>
                  <a:pt x="91325" y="106273"/>
                </a:lnTo>
                <a:lnTo>
                  <a:pt x="91287" y="105410"/>
                </a:lnTo>
                <a:lnTo>
                  <a:pt x="92100" y="106680"/>
                </a:lnTo>
                <a:lnTo>
                  <a:pt x="94335" y="106680"/>
                </a:lnTo>
                <a:lnTo>
                  <a:pt x="95885" y="110490"/>
                </a:lnTo>
                <a:lnTo>
                  <a:pt x="94742" y="111760"/>
                </a:lnTo>
                <a:lnTo>
                  <a:pt x="94081" y="114300"/>
                </a:lnTo>
                <a:lnTo>
                  <a:pt x="91694" y="113906"/>
                </a:lnTo>
                <a:lnTo>
                  <a:pt x="91427" y="108407"/>
                </a:lnTo>
                <a:lnTo>
                  <a:pt x="86626" y="109220"/>
                </a:lnTo>
                <a:lnTo>
                  <a:pt x="91249" y="113842"/>
                </a:lnTo>
                <a:lnTo>
                  <a:pt x="86372" y="113030"/>
                </a:lnTo>
                <a:lnTo>
                  <a:pt x="85128" y="118110"/>
                </a:lnTo>
                <a:lnTo>
                  <a:pt x="84874" y="118110"/>
                </a:lnTo>
                <a:lnTo>
                  <a:pt x="85026" y="116840"/>
                </a:lnTo>
                <a:lnTo>
                  <a:pt x="83032" y="118110"/>
                </a:lnTo>
                <a:lnTo>
                  <a:pt x="86042" y="120650"/>
                </a:lnTo>
                <a:lnTo>
                  <a:pt x="83019" y="123190"/>
                </a:lnTo>
                <a:lnTo>
                  <a:pt x="86182" y="124460"/>
                </a:lnTo>
                <a:lnTo>
                  <a:pt x="83680" y="125222"/>
                </a:lnTo>
                <a:lnTo>
                  <a:pt x="82232" y="123190"/>
                </a:lnTo>
                <a:lnTo>
                  <a:pt x="79997" y="124460"/>
                </a:lnTo>
                <a:lnTo>
                  <a:pt x="83121" y="128384"/>
                </a:lnTo>
                <a:lnTo>
                  <a:pt x="84924" y="127000"/>
                </a:lnTo>
                <a:lnTo>
                  <a:pt x="84556" y="126466"/>
                </a:lnTo>
                <a:lnTo>
                  <a:pt x="86385" y="127000"/>
                </a:lnTo>
                <a:lnTo>
                  <a:pt x="86601" y="121920"/>
                </a:lnTo>
                <a:lnTo>
                  <a:pt x="87071" y="125730"/>
                </a:lnTo>
                <a:lnTo>
                  <a:pt x="91668" y="129540"/>
                </a:lnTo>
                <a:lnTo>
                  <a:pt x="87896" y="132080"/>
                </a:lnTo>
                <a:lnTo>
                  <a:pt x="87096" y="132080"/>
                </a:lnTo>
                <a:lnTo>
                  <a:pt x="86271" y="130810"/>
                </a:lnTo>
                <a:lnTo>
                  <a:pt x="85852" y="129540"/>
                </a:lnTo>
                <a:lnTo>
                  <a:pt x="84162" y="129540"/>
                </a:lnTo>
                <a:lnTo>
                  <a:pt x="85013" y="130695"/>
                </a:lnTo>
                <a:lnTo>
                  <a:pt x="85191" y="130810"/>
                </a:lnTo>
                <a:lnTo>
                  <a:pt x="86042" y="132080"/>
                </a:lnTo>
                <a:lnTo>
                  <a:pt x="84315" y="132080"/>
                </a:lnTo>
                <a:lnTo>
                  <a:pt x="79933" y="130810"/>
                </a:lnTo>
                <a:lnTo>
                  <a:pt x="77419" y="130810"/>
                </a:lnTo>
                <a:lnTo>
                  <a:pt x="81178" y="135890"/>
                </a:lnTo>
                <a:lnTo>
                  <a:pt x="78549" y="134620"/>
                </a:lnTo>
                <a:lnTo>
                  <a:pt x="78816" y="135890"/>
                </a:lnTo>
                <a:lnTo>
                  <a:pt x="79781" y="137160"/>
                </a:lnTo>
                <a:lnTo>
                  <a:pt x="79438" y="137160"/>
                </a:lnTo>
                <a:lnTo>
                  <a:pt x="76454" y="134620"/>
                </a:lnTo>
                <a:lnTo>
                  <a:pt x="78651" y="138430"/>
                </a:lnTo>
                <a:lnTo>
                  <a:pt x="75501" y="139065"/>
                </a:lnTo>
                <a:lnTo>
                  <a:pt x="76835" y="142240"/>
                </a:lnTo>
                <a:lnTo>
                  <a:pt x="79451" y="139700"/>
                </a:lnTo>
                <a:lnTo>
                  <a:pt x="81127" y="147320"/>
                </a:lnTo>
                <a:lnTo>
                  <a:pt x="78676" y="146050"/>
                </a:lnTo>
                <a:lnTo>
                  <a:pt x="77266" y="145326"/>
                </a:lnTo>
                <a:lnTo>
                  <a:pt x="77266" y="161290"/>
                </a:lnTo>
                <a:lnTo>
                  <a:pt x="73660" y="166370"/>
                </a:lnTo>
                <a:lnTo>
                  <a:pt x="72605" y="165100"/>
                </a:lnTo>
                <a:lnTo>
                  <a:pt x="70993" y="163144"/>
                </a:lnTo>
                <a:lnTo>
                  <a:pt x="72948" y="162560"/>
                </a:lnTo>
                <a:lnTo>
                  <a:pt x="77266" y="161290"/>
                </a:lnTo>
                <a:lnTo>
                  <a:pt x="77266" y="145326"/>
                </a:lnTo>
                <a:lnTo>
                  <a:pt x="71335" y="142240"/>
                </a:lnTo>
                <a:lnTo>
                  <a:pt x="70612" y="148361"/>
                </a:lnTo>
                <a:lnTo>
                  <a:pt x="73164" y="146050"/>
                </a:lnTo>
                <a:lnTo>
                  <a:pt x="73939" y="148590"/>
                </a:lnTo>
                <a:lnTo>
                  <a:pt x="72961" y="149860"/>
                </a:lnTo>
                <a:lnTo>
                  <a:pt x="71386" y="151130"/>
                </a:lnTo>
                <a:lnTo>
                  <a:pt x="69723" y="151130"/>
                </a:lnTo>
                <a:lnTo>
                  <a:pt x="68821" y="156210"/>
                </a:lnTo>
                <a:lnTo>
                  <a:pt x="72707" y="151130"/>
                </a:lnTo>
                <a:lnTo>
                  <a:pt x="73736" y="153670"/>
                </a:lnTo>
                <a:lnTo>
                  <a:pt x="69964" y="154940"/>
                </a:lnTo>
                <a:lnTo>
                  <a:pt x="74345" y="156210"/>
                </a:lnTo>
                <a:lnTo>
                  <a:pt x="74752" y="158750"/>
                </a:lnTo>
                <a:lnTo>
                  <a:pt x="72034" y="158750"/>
                </a:lnTo>
                <a:lnTo>
                  <a:pt x="68630" y="163830"/>
                </a:lnTo>
                <a:lnTo>
                  <a:pt x="70561" y="163271"/>
                </a:lnTo>
                <a:lnTo>
                  <a:pt x="70700" y="165100"/>
                </a:lnTo>
                <a:lnTo>
                  <a:pt x="67767" y="163830"/>
                </a:lnTo>
                <a:lnTo>
                  <a:pt x="69215" y="167640"/>
                </a:lnTo>
                <a:lnTo>
                  <a:pt x="68364" y="167640"/>
                </a:lnTo>
                <a:lnTo>
                  <a:pt x="66649" y="170180"/>
                </a:lnTo>
                <a:lnTo>
                  <a:pt x="68770" y="170180"/>
                </a:lnTo>
                <a:lnTo>
                  <a:pt x="71475" y="172720"/>
                </a:lnTo>
                <a:lnTo>
                  <a:pt x="70827" y="175260"/>
                </a:lnTo>
                <a:lnTo>
                  <a:pt x="68694" y="176530"/>
                </a:lnTo>
                <a:lnTo>
                  <a:pt x="68503" y="172720"/>
                </a:lnTo>
                <a:lnTo>
                  <a:pt x="67868" y="176530"/>
                </a:lnTo>
                <a:lnTo>
                  <a:pt x="66382" y="175260"/>
                </a:lnTo>
                <a:lnTo>
                  <a:pt x="64503" y="173990"/>
                </a:lnTo>
                <a:lnTo>
                  <a:pt x="67475" y="172720"/>
                </a:lnTo>
                <a:lnTo>
                  <a:pt x="66624" y="172720"/>
                </a:lnTo>
                <a:lnTo>
                  <a:pt x="66014" y="171450"/>
                </a:lnTo>
                <a:lnTo>
                  <a:pt x="65163" y="171450"/>
                </a:lnTo>
                <a:lnTo>
                  <a:pt x="62776" y="172720"/>
                </a:lnTo>
                <a:lnTo>
                  <a:pt x="63373" y="176530"/>
                </a:lnTo>
                <a:lnTo>
                  <a:pt x="64071" y="176530"/>
                </a:lnTo>
                <a:lnTo>
                  <a:pt x="66306" y="181610"/>
                </a:lnTo>
                <a:lnTo>
                  <a:pt x="65062" y="182880"/>
                </a:lnTo>
                <a:lnTo>
                  <a:pt x="63817" y="180340"/>
                </a:lnTo>
                <a:lnTo>
                  <a:pt x="63804" y="181610"/>
                </a:lnTo>
                <a:lnTo>
                  <a:pt x="64833" y="182880"/>
                </a:lnTo>
                <a:lnTo>
                  <a:pt x="64617" y="184150"/>
                </a:lnTo>
                <a:lnTo>
                  <a:pt x="62522" y="184150"/>
                </a:lnTo>
                <a:lnTo>
                  <a:pt x="60210" y="182880"/>
                </a:lnTo>
                <a:lnTo>
                  <a:pt x="60820" y="186690"/>
                </a:lnTo>
                <a:lnTo>
                  <a:pt x="59766" y="186690"/>
                </a:lnTo>
                <a:lnTo>
                  <a:pt x="57429" y="187960"/>
                </a:lnTo>
                <a:lnTo>
                  <a:pt x="56794" y="186690"/>
                </a:lnTo>
                <a:lnTo>
                  <a:pt x="54698" y="189230"/>
                </a:lnTo>
                <a:lnTo>
                  <a:pt x="59118" y="194310"/>
                </a:lnTo>
                <a:lnTo>
                  <a:pt x="56349" y="198120"/>
                </a:lnTo>
                <a:lnTo>
                  <a:pt x="57010" y="198120"/>
                </a:lnTo>
                <a:lnTo>
                  <a:pt x="57099" y="199390"/>
                </a:lnTo>
                <a:lnTo>
                  <a:pt x="55626" y="201930"/>
                </a:lnTo>
                <a:lnTo>
                  <a:pt x="52031" y="204470"/>
                </a:lnTo>
                <a:lnTo>
                  <a:pt x="53898" y="209550"/>
                </a:lnTo>
                <a:lnTo>
                  <a:pt x="49263" y="210820"/>
                </a:lnTo>
                <a:lnTo>
                  <a:pt x="49250" y="213360"/>
                </a:lnTo>
                <a:lnTo>
                  <a:pt x="55168" y="209550"/>
                </a:lnTo>
                <a:lnTo>
                  <a:pt x="55270" y="217170"/>
                </a:lnTo>
                <a:lnTo>
                  <a:pt x="55346" y="218440"/>
                </a:lnTo>
                <a:lnTo>
                  <a:pt x="51346" y="214630"/>
                </a:lnTo>
                <a:lnTo>
                  <a:pt x="49860" y="215900"/>
                </a:lnTo>
                <a:lnTo>
                  <a:pt x="51320" y="218440"/>
                </a:lnTo>
                <a:lnTo>
                  <a:pt x="54533" y="222250"/>
                </a:lnTo>
                <a:lnTo>
                  <a:pt x="50330" y="224790"/>
                </a:lnTo>
                <a:lnTo>
                  <a:pt x="49885" y="223520"/>
                </a:lnTo>
                <a:lnTo>
                  <a:pt x="50723" y="223520"/>
                </a:lnTo>
                <a:lnTo>
                  <a:pt x="50723" y="222250"/>
                </a:lnTo>
                <a:lnTo>
                  <a:pt x="47790" y="223520"/>
                </a:lnTo>
                <a:lnTo>
                  <a:pt x="45034" y="219710"/>
                </a:lnTo>
                <a:lnTo>
                  <a:pt x="46926" y="217170"/>
                </a:lnTo>
                <a:lnTo>
                  <a:pt x="43129" y="219710"/>
                </a:lnTo>
                <a:lnTo>
                  <a:pt x="46126" y="222250"/>
                </a:lnTo>
                <a:lnTo>
                  <a:pt x="45669" y="229870"/>
                </a:lnTo>
                <a:lnTo>
                  <a:pt x="48666" y="232410"/>
                </a:lnTo>
                <a:lnTo>
                  <a:pt x="46570" y="233680"/>
                </a:lnTo>
                <a:lnTo>
                  <a:pt x="46774" y="232410"/>
                </a:lnTo>
                <a:lnTo>
                  <a:pt x="46570" y="232410"/>
                </a:lnTo>
                <a:lnTo>
                  <a:pt x="41948" y="233680"/>
                </a:lnTo>
                <a:lnTo>
                  <a:pt x="51409" y="236220"/>
                </a:lnTo>
                <a:lnTo>
                  <a:pt x="49174" y="240030"/>
                </a:lnTo>
                <a:lnTo>
                  <a:pt x="48196" y="241300"/>
                </a:lnTo>
                <a:lnTo>
                  <a:pt x="46774" y="242570"/>
                </a:lnTo>
                <a:lnTo>
                  <a:pt x="46139" y="241300"/>
                </a:lnTo>
                <a:lnTo>
                  <a:pt x="47155" y="245110"/>
                </a:lnTo>
                <a:lnTo>
                  <a:pt x="45694" y="245110"/>
                </a:lnTo>
                <a:lnTo>
                  <a:pt x="45135" y="248920"/>
                </a:lnTo>
                <a:lnTo>
                  <a:pt x="44907" y="248920"/>
                </a:lnTo>
                <a:lnTo>
                  <a:pt x="45935" y="250190"/>
                </a:lnTo>
                <a:lnTo>
                  <a:pt x="47383" y="252730"/>
                </a:lnTo>
                <a:lnTo>
                  <a:pt x="47967" y="252730"/>
                </a:lnTo>
                <a:lnTo>
                  <a:pt x="46850" y="253707"/>
                </a:lnTo>
                <a:lnTo>
                  <a:pt x="46824" y="254000"/>
                </a:lnTo>
                <a:lnTo>
                  <a:pt x="47396" y="255270"/>
                </a:lnTo>
                <a:lnTo>
                  <a:pt x="45072" y="256540"/>
                </a:lnTo>
                <a:lnTo>
                  <a:pt x="44399" y="255231"/>
                </a:lnTo>
                <a:lnTo>
                  <a:pt x="41389" y="257810"/>
                </a:lnTo>
                <a:lnTo>
                  <a:pt x="41960" y="257810"/>
                </a:lnTo>
                <a:lnTo>
                  <a:pt x="44907" y="259080"/>
                </a:lnTo>
                <a:lnTo>
                  <a:pt x="43218" y="259080"/>
                </a:lnTo>
                <a:lnTo>
                  <a:pt x="41998" y="260350"/>
                </a:lnTo>
                <a:lnTo>
                  <a:pt x="41135" y="261620"/>
                </a:lnTo>
                <a:lnTo>
                  <a:pt x="40576" y="262890"/>
                </a:lnTo>
                <a:lnTo>
                  <a:pt x="41719" y="264160"/>
                </a:lnTo>
                <a:lnTo>
                  <a:pt x="38963" y="264160"/>
                </a:lnTo>
                <a:lnTo>
                  <a:pt x="39230" y="265430"/>
                </a:lnTo>
                <a:lnTo>
                  <a:pt x="38887" y="267970"/>
                </a:lnTo>
                <a:lnTo>
                  <a:pt x="35267" y="266700"/>
                </a:lnTo>
                <a:lnTo>
                  <a:pt x="35775" y="269240"/>
                </a:lnTo>
                <a:lnTo>
                  <a:pt x="37680" y="269240"/>
                </a:lnTo>
                <a:lnTo>
                  <a:pt x="39014" y="270510"/>
                </a:lnTo>
                <a:lnTo>
                  <a:pt x="38049" y="273050"/>
                </a:lnTo>
                <a:lnTo>
                  <a:pt x="37617" y="273050"/>
                </a:lnTo>
                <a:lnTo>
                  <a:pt x="37363" y="276860"/>
                </a:lnTo>
                <a:lnTo>
                  <a:pt x="35229" y="279400"/>
                </a:lnTo>
                <a:lnTo>
                  <a:pt x="36207" y="281940"/>
                </a:lnTo>
                <a:lnTo>
                  <a:pt x="37553" y="285750"/>
                </a:lnTo>
                <a:lnTo>
                  <a:pt x="36144" y="287769"/>
                </a:lnTo>
                <a:lnTo>
                  <a:pt x="36652" y="288290"/>
                </a:lnTo>
                <a:lnTo>
                  <a:pt x="36461" y="289560"/>
                </a:lnTo>
                <a:lnTo>
                  <a:pt x="35153" y="288290"/>
                </a:lnTo>
                <a:lnTo>
                  <a:pt x="35928" y="290830"/>
                </a:lnTo>
                <a:lnTo>
                  <a:pt x="38811" y="289560"/>
                </a:lnTo>
                <a:lnTo>
                  <a:pt x="39217" y="292100"/>
                </a:lnTo>
                <a:lnTo>
                  <a:pt x="43103" y="294640"/>
                </a:lnTo>
                <a:lnTo>
                  <a:pt x="32105" y="297180"/>
                </a:lnTo>
                <a:lnTo>
                  <a:pt x="36017" y="300990"/>
                </a:lnTo>
                <a:lnTo>
                  <a:pt x="34798" y="300990"/>
                </a:lnTo>
                <a:lnTo>
                  <a:pt x="33832" y="299720"/>
                </a:lnTo>
                <a:lnTo>
                  <a:pt x="32359" y="299720"/>
                </a:lnTo>
                <a:lnTo>
                  <a:pt x="34467" y="304800"/>
                </a:lnTo>
                <a:lnTo>
                  <a:pt x="33782" y="304800"/>
                </a:lnTo>
                <a:lnTo>
                  <a:pt x="37147" y="308610"/>
                </a:lnTo>
                <a:lnTo>
                  <a:pt x="34112" y="311150"/>
                </a:lnTo>
                <a:lnTo>
                  <a:pt x="37325" y="309880"/>
                </a:lnTo>
                <a:lnTo>
                  <a:pt x="40081" y="313690"/>
                </a:lnTo>
                <a:lnTo>
                  <a:pt x="42316" y="316230"/>
                </a:lnTo>
                <a:lnTo>
                  <a:pt x="45123" y="314960"/>
                </a:lnTo>
                <a:lnTo>
                  <a:pt x="45770" y="314960"/>
                </a:lnTo>
                <a:lnTo>
                  <a:pt x="47015" y="320040"/>
                </a:lnTo>
                <a:lnTo>
                  <a:pt x="46329" y="320040"/>
                </a:lnTo>
                <a:lnTo>
                  <a:pt x="45123" y="318770"/>
                </a:lnTo>
                <a:lnTo>
                  <a:pt x="44437" y="318770"/>
                </a:lnTo>
                <a:lnTo>
                  <a:pt x="42799" y="320040"/>
                </a:lnTo>
                <a:lnTo>
                  <a:pt x="40805" y="318770"/>
                </a:lnTo>
                <a:lnTo>
                  <a:pt x="38900" y="317500"/>
                </a:lnTo>
                <a:lnTo>
                  <a:pt x="41478" y="317500"/>
                </a:lnTo>
                <a:lnTo>
                  <a:pt x="39395" y="314960"/>
                </a:lnTo>
                <a:lnTo>
                  <a:pt x="37084" y="313690"/>
                </a:lnTo>
                <a:lnTo>
                  <a:pt x="37033" y="320040"/>
                </a:lnTo>
                <a:lnTo>
                  <a:pt x="36791" y="320040"/>
                </a:lnTo>
                <a:lnTo>
                  <a:pt x="35928" y="321310"/>
                </a:lnTo>
                <a:lnTo>
                  <a:pt x="35102" y="320040"/>
                </a:lnTo>
                <a:lnTo>
                  <a:pt x="35699" y="320040"/>
                </a:lnTo>
                <a:lnTo>
                  <a:pt x="36931" y="318770"/>
                </a:lnTo>
                <a:lnTo>
                  <a:pt x="37033" y="320040"/>
                </a:lnTo>
                <a:lnTo>
                  <a:pt x="37033" y="313690"/>
                </a:lnTo>
                <a:lnTo>
                  <a:pt x="35242" y="313690"/>
                </a:lnTo>
                <a:lnTo>
                  <a:pt x="35521" y="314960"/>
                </a:lnTo>
                <a:lnTo>
                  <a:pt x="34480" y="314960"/>
                </a:lnTo>
                <a:lnTo>
                  <a:pt x="35293" y="316230"/>
                </a:lnTo>
                <a:lnTo>
                  <a:pt x="30988" y="316230"/>
                </a:lnTo>
                <a:lnTo>
                  <a:pt x="32588" y="317500"/>
                </a:lnTo>
                <a:lnTo>
                  <a:pt x="29044" y="322580"/>
                </a:lnTo>
                <a:lnTo>
                  <a:pt x="32537" y="326390"/>
                </a:lnTo>
                <a:lnTo>
                  <a:pt x="38138" y="331470"/>
                </a:lnTo>
                <a:lnTo>
                  <a:pt x="38862" y="337820"/>
                </a:lnTo>
                <a:lnTo>
                  <a:pt x="36055" y="335280"/>
                </a:lnTo>
                <a:lnTo>
                  <a:pt x="33934" y="336550"/>
                </a:lnTo>
                <a:lnTo>
                  <a:pt x="30340" y="335280"/>
                </a:lnTo>
                <a:lnTo>
                  <a:pt x="34429" y="335280"/>
                </a:lnTo>
                <a:lnTo>
                  <a:pt x="29502" y="330200"/>
                </a:lnTo>
                <a:lnTo>
                  <a:pt x="30149" y="328930"/>
                </a:lnTo>
                <a:lnTo>
                  <a:pt x="30797" y="327660"/>
                </a:lnTo>
                <a:lnTo>
                  <a:pt x="30124" y="328930"/>
                </a:lnTo>
                <a:lnTo>
                  <a:pt x="28460" y="328930"/>
                </a:lnTo>
                <a:lnTo>
                  <a:pt x="27927" y="327660"/>
                </a:lnTo>
                <a:lnTo>
                  <a:pt x="30480" y="334010"/>
                </a:lnTo>
                <a:lnTo>
                  <a:pt x="27546" y="334010"/>
                </a:lnTo>
                <a:lnTo>
                  <a:pt x="28067" y="335280"/>
                </a:lnTo>
                <a:lnTo>
                  <a:pt x="26606" y="336550"/>
                </a:lnTo>
                <a:lnTo>
                  <a:pt x="32613" y="336550"/>
                </a:lnTo>
                <a:lnTo>
                  <a:pt x="29819" y="341630"/>
                </a:lnTo>
                <a:lnTo>
                  <a:pt x="31242" y="344170"/>
                </a:lnTo>
                <a:lnTo>
                  <a:pt x="29260" y="344170"/>
                </a:lnTo>
                <a:lnTo>
                  <a:pt x="27343" y="342900"/>
                </a:lnTo>
                <a:lnTo>
                  <a:pt x="28257" y="340360"/>
                </a:lnTo>
                <a:lnTo>
                  <a:pt x="23393" y="342900"/>
                </a:lnTo>
                <a:lnTo>
                  <a:pt x="34480" y="345440"/>
                </a:lnTo>
                <a:lnTo>
                  <a:pt x="30835" y="347649"/>
                </a:lnTo>
                <a:lnTo>
                  <a:pt x="31229" y="347980"/>
                </a:lnTo>
                <a:lnTo>
                  <a:pt x="29248" y="351790"/>
                </a:lnTo>
                <a:lnTo>
                  <a:pt x="27736" y="350570"/>
                </a:lnTo>
                <a:lnTo>
                  <a:pt x="26339" y="354330"/>
                </a:lnTo>
                <a:lnTo>
                  <a:pt x="25590" y="364490"/>
                </a:lnTo>
                <a:lnTo>
                  <a:pt x="30441" y="365760"/>
                </a:lnTo>
                <a:lnTo>
                  <a:pt x="29794" y="365760"/>
                </a:lnTo>
                <a:lnTo>
                  <a:pt x="25666" y="364769"/>
                </a:lnTo>
                <a:lnTo>
                  <a:pt x="39052" y="374650"/>
                </a:lnTo>
                <a:lnTo>
                  <a:pt x="34899" y="373380"/>
                </a:lnTo>
                <a:lnTo>
                  <a:pt x="28562" y="374142"/>
                </a:lnTo>
                <a:lnTo>
                  <a:pt x="28651" y="374650"/>
                </a:lnTo>
                <a:lnTo>
                  <a:pt x="25476" y="376212"/>
                </a:lnTo>
                <a:lnTo>
                  <a:pt x="22631" y="378587"/>
                </a:lnTo>
                <a:lnTo>
                  <a:pt x="28841" y="381000"/>
                </a:lnTo>
                <a:lnTo>
                  <a:pt x="28359" y="382270"/>
                </a:lnTo>
                <a:lnTo>
                  <a:pt x="27393" y="382270"/>
                </a:lnTo>
                <a:lnTo>
                  <a:pt x="21729" y="381000"/>
                </a:lnTo>
                <a:lnTo>
                  <a:pt x="21132" y="381000"/>
                </a:lnTo>
                <a:lnTo>
                  <a:pt x="25552" y="384810"/>
                </a:lnTo>
                <a:lnTo>
                  <a:pt x="21488" y="384810"/>
                </a:lnTo>
                <a:lnTo>
                  <a:pt x="20624" y="385368"/>
                </a:lnTo>
                <a:lnTo>
                  <a:pt x="18783" y="389890"/>
                </a:lnTo>
                <a:lnTo>
                  <a:pt x="19253" y="391160"/>
                </a:lnTo>
                <a:lnTo>
                  <a:pt x="21056" y="388620"/>
                </a:lnTo>
                <a:lnTo>
                  <a:pt x="19304" y="393700"/>
                </a:lnTo>
                <a:lnTo>
                  <a:pt x="29527" y="394970"/>
                </a:lnTo>
                <a:lnTo>
                  <a:pt x="28409" y="400050"/>
                </a:lnTo>
                <a:lnTo>
                  <a:pt x="27152" y="400050"/>
                </a:lnTo>
                <a:lnTo>
                  <a:pt x="20307" y="397510"/>
                </a:lnTo>
                <a:lnTo>
                  <a:pt x="19088" y="400050"/>
                </a:lnTo>
                <a:lnTo>
                  <a:pt x="22263" y="401320"/>
                </a:lnTo>
                <a:lnTo>
                  <a:pt x="34429" y="407670"/>
                </a:lnTo>
                <a:lnTo>
                  <a:pt x="36283" y="412750"/>
                </a:lnTo>
                <a:lnTo>
                  <a:pt x="34239" y="412750"/>
                </a:lnTo>
                <a:lnTo>
                  <a:pt x="35864" y="416560"/>
                </a:lnTo>
                <a:lnTo>
                  <a:pt x="31165" y="414020"/>
                </a:lnTo>
                <a:lnTo>
                  <a:pt x="21526" y="406400"/>
                </a:lnTo>
                <a:lnTo>
                  <a:pt x="20307" y="405130"/>
                </a:lnTo>
                <a:lnTo>
                  <a:pt x="19088" y="403860"/>
                </a:lnTo>
                <a:lnTo>
                  <a:pt x="17881" y="402590"/>
                </a:lnTo>
                <a:lnTo>
                  <a:pt x="16052" y="403860"/>
                </a:lnTo>
                <a:lnTo>
                  <a:pt x="15532" y="402590"/>
                </a:lnTo>
                <a:lnTo>
                  <a:pt x="15265" y="405130"/>
                </a:lnTo>
                <a:lnTo>
                  <a:pt x="13296" y="405130"/>
                </a:lnTo>
                <a:lnTo>
                  <a:pt x="12788" y="402653"/>
                </a:lnTo>
                <a:lnTo>
                  <a:pt x="10591" y="408940"/>
                </a:lnTo>
                <a:lnTo>
                  <a:pt x="14566" y="408940"/>
                </a:lnTo>
                <a:lnTo>
                  <a:pt x="13728" y="414020"/>
                </a:lnTo>
                <a:lnTo>
                  <a:pt x="17018" y="414020"/>
                </a:lnTo>
                <a:lnTo>
                  <a:pt x="14097" y="406400"/>
                </a:lnTo>
                <a:lnTo>
                  <a:pt x="18059" y="407670"/>
                </a:lnTo>
                <a:lnTo>
                  <a:pt x="24561" y="412750"/>
                </a:lnTo>
                <a:lnTo>
                  <a:pt x="23101" y="416560"/>
                </a:lnTo>
                <a:lnTo>
                  <a:pt x="21361" y="417830"/>
                </a:lnTo>
                <a:lnTo>
                  <a:pt x="16294" y="415290"/>
                </a:lnTo>
                <a:lnTo>
                  <a:pt x="16814" y="419100"/>
                </a:lnTo>
                <a:lnTo>
                  <a:pt x="15773" y="420370"/>
                </a:lnTo>
                <a:lnTo>
                  <a:pt x="14020" y="417830"/>
                </a:lnTo>
                <a:lnTo>
                  <a:pt x="12115" y="420370"/>
                </a:lnTo>
                <a:lnTo>
                  <a:pt x="18491" y="422910"/>
                </a:lnTo>
                <a:lnTo>
                  <a:pt x="14236" y="425450"/>
                </a:lnTo>
                <a:lnTo>
                  <a:pt x="13804" y="425450"/>
                </a:lnTo>
                <a:lnTo>
                  <a:pt x="8648" y="426720"/>
                </a:lnTo>
                <a:lnTo>
                  <a:pt x="15697" y="426720"/>
                </a:lnTo>
                <a:lnTo>
                  <a:pt x="35382" y="426720"/>
                </a:lnTo>
                <a:lnTo>
                  <a:pt x="34823" y="425450"/>
                </a:lnTo>
                <a:lnTo>
                  <a:pt x="39547" y="421640"/>
                </a:lnTo>
                <a:lnTo>
                  <a:pt x="39700" y="420370"/>
                </a:lnTo>
                <a:lnTo>
                  <a:pt x="39992" y="417830"/>
                </a:lnTo>
                <a:lnTo>
                  <a:pt x="40932" y="417830"/>
                </a:lnTo>
                <a:lnTo>
                  <a:pt x="40500" y="419100"/>
                </a:lnTo>
                <a:lnTo>
                  <a:pt x="39763" y="420370"/>
                </a:lnTo>
                <a:lnTo>
                  <a:pt x="42278" y="416560"/>
                </a:lnTo>
                <a:lnTo>
                  <a:pt x="41643" y="412750"/>
                </a:lnTo>
                <a:lnTo>
                  <a:pt x="40690" y="408940"/>
                </a:lnTo>
                <a:lnTo>
                  <a:pt x="42240" y="405130"/>
                </a:lnTo>
                <a:lnTo>
                  <a:pt x="41478" y="403860"/>
                </a:lnTo>
                <a:lnTo>
                  <a:pt x="41935" y="402590"/>
                </a:lnTo>
                <a:lnTo>
                  <a:pt x="42913" y="402590"/>
                </a:lnTo>
                <a:lnTo>
                  <a:pt x="43434" y="401320"/>
                </a:lnTo>
                <a:lnTo>
                  <a:pt x="43027" y="401320"/>
                </a:lnTo>
                <a:lnTo>
                  <a:pt x="42913" y="400050"/>
                </a:lnTo>
                <a:lnTo>
                  <a:pt x="42456" y="398780"/>
                </a:lnTo>
                <a:lnTo>
                  <a:pt x="45351" y="397510"/>
                </a:lnTo>
                <a:lnTo>
                  <a:pt x="46545" y="396240"/>
                </a:lnTo>
                <a:lnTo>
                  <a:pt x="44145" y="396240"/>
                </a:lnTo>
                <a:lnTo>
                  <a:pt x="41935" y="397510"/>
                </a:lnTo>
                <a:lnTo>
                  <a:pt x="41567" y="396240"/>
                </a:lnTo>
                <a:lnTo>
                  <a:pt x="41097" y="394970"/>
                </a:lnTo>
                <a:lnTo>
                  <a:pt x="45199" y="394970"/>
                </a:lnTo>
                <a:lnTo>
                  <a:pt x="39509" y="391160"/>
                </a:lnTo>
                <a:lnTo>
                  <a:pt x="44551" y="391160"/>
                </a:lnTo>
                <a:lnTo>
                  <a:pt x="42341" y="389890"/>
                </a:lnTo>
                <a:lnTo>
                  <a:pt x="42621" y="388620"/>
                </a:lnTo>
                <a:lnTo>
                  <a:pt x="43205" y="386080"/>
                </a:lnTo>
                <a:lnTo>
                  <a:pt x="43497" y="384810"/>
                </a:lnTo>
                <a:lnTo>
                  <a:pt x="43776" y="383540"/>
                </a:lnTo>
                <a:lnTo>
                  <a:pt x="38925" y="382270"/>
                </a:lnTo>
                <a:lnTo>
                  <a:pt x="39865" y="382270"/>
                </a:lnTo>
                <a:lnTo>
                  <a:pt x="41427" y="379730"/>
                </a:lnTo>
                <a:lnTo>
                  <a:pt x="40233" y="378460"/>
                </a:lnTo>
                <a:lnTo>
                  <a:pt x="43903" y="378460"/>
                </a:lnTo>
                <a:lnTo>
                  <a:pt x="39573" y="374650"/>
                </a:lnTo>
                <a:lnTo>
                  <a:pt x="42037" y="373380"/>
                </a:lnTo>
                <a:lnTo>
                  <a:pt x="43421" y="372110"/>
                </a:lnTo>
                <a:lnTo>
                  <a:pt x="45885" y="374650"/>
                </a:lnTo>
                <a:lnTo>
                  <a:pt x="44119" y="372110"/>
                </a:lnTo>
                <a:lnTo>
                  <a:pt x="42354" y="369570"/>
                </a:lnTo>
                <a:lnTo>
                  <a:pt x="44843" y="370840"/>
                </a:lnTo>
                <a:lnTo>
                  <a:pt x="43954" y="369570"/>
                </a:lnTo>
                <a:lnTo>
                  <a:pt x="41249" y="365760"/>
                </a:lnTo>
                <a:lnTo>
                  <a:pt x="43522" y="367030"/>
                </a:lnTo>
                <a:lnTo>
                  <a:pt x="43649" y="365760"/>
                </a:lnTo>
                <a:lnTo>
                  <a:pt x="40894" y="363220"/>
                </a:lnTo>
                <a:lnTo>
                  <a:pt x="42926" y="361950"/>
                </a:lnTo>
                <a:lnTo>
                  <a:pt x="45516" y="358140"/>
                </a:lnTo>
                <a:lnTo>
                  <a:pt x="46888" y="353060"/>
                </a:lnTo>
                <a:lnTo>
                  <a:pt x="47129" y="351790"/>
                </a:lnTo>
                <a:lnTo>
                  <a:pt x="48348" y="345440"/>
                </a:lnTo>
                <a:lnTo>
                  <a:pt x="48920" y="344170"/>
                </a:lnTo>
                <a:lnTo>
                  <a:pt x="50634" y="340360"/>
                </a:lnTo>
                <a:lnTo>
                  <a:pt x="51206" y="339090"/>
                </a:lnTo>
                <a:lnTo>
                  <a:pt x="44157" y="340360"/>
                </a:lnTo>
                <a:lnTo>
                  <a:pt x="51282" y="337820"/>
                </a:lnTo>
                <a:lnTo>
                  <a:pt x="54838" y="336550"/>
                </a:lnTo>
                <a:lnTo>
                  <a:pt x="49631" y="335280"/>
                </a:lnTo>
                <a:lnTo>
                  <a:pt x="51308" y="335280"/>
                </a:lnTo>
                <a:lnTo>
                  <a:pt x="52400" y="334010"/>
                </a:lnTo>
                <a:lnTo>
                  <a:pt x="53581" y="335280"/>
                </a:lnTo>
                <a:lnTo>
                  <a:pt x="53276" y="334010"/>
                </a:lnTo>
                <a:lnTo>
                  <a:pt x="52666" y="331470"/>
                </a:lnTo>
                <a:lnTo>
                  <a:pt x="57137" y="330200"/>
                </a:lnTo>
                <a:lnTo>
                  <a:pt x="53174" y="326390"/>
                </a:lnTo>
                <a:lnTo>
                  <a:pt x="54864" y="326390"/>
                </a:lnTo>
                <a:lnTo>
                  <a:pt x="55372" y="327660"/>
                </a:lnTo>
                <a:lnTo>
                  <a:pt x="56388" y="327660"/>
                </a:lnTo>
                <a:lnTo>
                  <a:pt x="55219" y="326390"/>
                </a:lnTo>
                <a:lnTo>
                  <a:pt x="57264" y="325120"/>
                </a:lnTo>
                <a:lnTo>
                  <a:pt x="57492" y="326390"/>
                </a:lnTo>
                <a:lnTo>
                  <a:pt x="58077" y="327660"/>
                </a:lnTo>
                <a:lnTo>
                  <a:pt x="58356" y="325120"/>
                </a:lnTo>
                <a:lnTo>
                  <a:pt x="58496" y="323850"/>
                </a:lnTo>
                <a:lnTo>
                  <a:pt x="53644" y="322580"/>
                </a:lnTo>
                <a:lnTo>
                  <a:pt x="49060" y="321310"/>
                </a:lnTo>
                <a:lnTo>
                  <a:pt x="51625" y="318770"/>
                </a:lnTo>
                <a:lnTo>
                  <a:pt x="51498" y="317500"/>
                </a:lnTo>
                <a:lnTo>
                  <a:pt x="48742" y="316230"/>
                </a:lnTo>
                <a:lnTo>
                  <a:pt x="50393" y="316230"/>
                </a:lnTo>
                <a:lnTo>
                  <a:pt x="52197" y="314960"/>
                </a:lnTo>
                <a:lnTo>
                  <a:pt x="52273" y="317500"/>
                </a:lnTo>
                <a:lnTo>
                  <a:pt x="52730" y="316230"/>
                </a:lnTo>
                <a:lnTo>
                  <a:pt x="53301" y="314960"/>
                </a:lnTo>
                <a:lnTo>
                  <a:pt x="55562" y="309880"/>
                </a:lnTo>
                <a:lnTo>
                  <a:pt x="56121" y="308610"/>
                </a:lnTo>
                <a:lnTo>
                  <a:pt x="52451" y="308610"/>
                </a:lnTo>
                <a:lnTo>
                  <a:pt x="53479" y="307340"/>
                </a:lnTo>
                <a:lnTo>
                  <a:pt x="53111" y="306070"/>
                </a:lnTo>
                <a:lnTo>
                  <a:pt x="52768" y="306070"/>
                </a:lnTo>
                <a:lnTo>
                  <a:pt x="53644" y="302260"/>
                </a:lnTo>
                <a:lnTo>
                  <a:pt x="54025" y="302260"/>
                </a:lnTo>
                <a:lnTo>
                  <a:pt x="54190" y="300990"/>
                </a:lnTo>
                <a:lnTo>
                  <a:pt x="54343" y="299720"/>
                </a:lnTo>
                <a:lnTo>
                  <a:pt x="53568" y="299720"/>
                </a:lnTo>
                <a:lnTo>
                  <a:pt x="49364" y="297180"/>
                </a:lnTo>
                <a:lnTo>
                  <a:pt x="53111" y="297180"/>
                </a:lnTo>
                <a:lnTo>
                  <a:pt x="53136" y="294640"/>
                </a:lnTo>
                <a:lnTo>
                  <a:pt x="53594" y="294640"/>
                </a:lnTo>
                <a:lnTo>
                  <a:pt x="55841" y="292100"/>
                </a:lnTo>
                <a:lnTo>
                  <a:pt x="58089" y="289560"/>
                </a:lnTo>
                <a:lnTo>
                  <a:pt x="52616" y="292100"/>
                </a:lnTo>
                <a:lnTo>
                  <a:pt x="57556" y="287020"/>
                </a:lnTo>
                <a:lnTo>
                  <a:pt x="54724" y="287020"/>
                </a:lnTo>
                <a:lnTo>
                  <a:pt x="48933" y="284480"/>
                </a:lnTo>
                <a:lnTo>
                  <a:pt x="59347" y="281940"/>
                </a:lnTo>
                <a:lnTo>
                  <a:pt x="58356" y="279400"/>
                </a:lnTo>
                <a:lnTo>
                  <a:pt x="57848" y="278130"/>
                </a:lnTo>
                <a:lnTo>
                  <a:pt x="55981" y="279400"/>
                </a:lnTo>
                <a:lnTo>
                  <a:pt x="54406" y="276860"/>
                </a:lnTo>
                <a:lnTo>
                  <a:pt x="65290" y="276860"/>
                </a:lnTo>
                <a:lnTo>
                  <a:pt x="66471" y="274320"/>
                </a:lnTo>
                <a:lnTo>
                  <a:pt x="67081" y="274320"/>
                </a:lnTo>
                <a:lnTo>
                  <a:pt x="67144" y="275590"/>
                </a:lnTo>
                <a:lnTo>
                  <a:pt x="67386" y="275590"/>
                </a:lnTo>
                <a:lnTo>
                  <a:pt x="70497" y="273050"/>
                </a:lnTo>
                <a:lnTo>
                  <a:pt x="72047" y="271780"/>
                </a:lnTo>
                <a:lnTo>
                  <a:pt x="68795" y="272796"/>
                </a:lnTo>
                <a:lnTo>
                  <a:pt x="69659" y="270510"/>
                </a:lnTo>
                <a:lnTo>
                  <a:pt x="71539" y="270510"/>
                </a:lnTo>
                <a:lnTo>
                  <a:pt x="69672" y="267970"/>
                </a:lnTo>
                <a:lnTo>
                  <a:pt x="68529" y="266420"/>
                </a:lnTo>
                <a:lnTo>
                  <a:pt x="68529" y="272884"/>
                </a:lnTo>
                <a:lnTo>
                  <a:pt x="63931" y="274320"/>
                </a:lnTo>
                <a:lnTo>
                  <a:pt x="63982" y="270510"/>
                </a:lnTo>
                <a:lnTo>
                  <a:pt x="66065" y="270510"/>
                </a:lnTo>
                <a:lnTo>
                  <a:pt x="68529" y="272884"/>
                </a:lnTo>
                <a:lnTo>
                  <a:pt x="68529" y="266420"/>
                </a:lnTo>
                <a:lnTo>
                  <a:pt x="65024" y="261620"/>
                </a:lnTo>
                <a:lnTo>
                  <a:pt x="69634" y="260350"/>
                </a:lnTo>
                <a:lnTo>
                  <a:pt x="66281" y="260350"/>
                </a:lnTo>
                <a:lnTo>
                  <a:pt x="65595" y="259080"/>
                </a:lnTo>
                <a:lnTo>
                  <a:pt x="65735" y="256540"/>
                </a:lnTo>
                <a:lnTo>
                  <a:pt x="73037" y="254000"/>
                </a:lnTo>
                <a:lnTo>
                  <a:pt x="68961" y="250190"/>
                </a:lnTo>
                <a:lnTo>
                  <a:pt x="70256" y="250190"/>
                </a:lnTo>
                <a:lnTo>
                  <a:pt x="69557" y="247650"/>
                </a:lnTo>
                <a:lnTo>
                  <a:pt x="69900" y="242570"/>
                </a:lnTo>
                <a:lnTo>
                  <a:pt x="67716" y="241300"/>
                </a:lnTo>
                <a:lnTo>
                  <a:pt x="71843" y="240030"/>
                </a:lnTo>
                <a:lnTo>
                  <a:pt x="71869" y="233680"/>
                </a:lnTo>
                <a:lnTo>
                  <a:pt x="71767" y="231140"/>
                </a:lnTo>
                <a:lnTo>
                  <a:pt x="75196" y="231140"/>
                </a:lnTo>
                <a:lnTo>
                  <a:pt x="76415" y="224790"/>
                </a:lnTo>
                <a:lnTo>
                  <a:pt x="77254" y="224790"/>
                </a:lnTo>
                <a:lnTo>
                  <a:pt x="78943" y="220980"/>
                </a:lnTo>
                <a:lnTo>
                  <a:pt x="76708" y="218440"/>
                </a:lnTo>
                <a:lnTo>
                  <a:pt x="75577" y="217170"/>
                </a:lnTo>
                <a:lnTo>
                  <a:pt x="77038" y="217170"/>
                </a:lnTo>
                <a:lnTo>
                  <a:pt x="77470" y="218440"/>
                </a:lnTo>
                <a:lnTo>
                  <a:pt x="78308" y="217170"/>
                </a:lnTo>
                <a:lnTo>
                  <a:pt x="80835" y="213360"/>
                </a:lnTo>
                <a:lnTo>
                  <a:pt x="80619" y="212090"/>
                </a:lnTo>
                <a:lnTo>
                  <a:pt x="79451" y="209550"/>
                </a:lnTo>
                <a:lnTo>
                  <a:pt x="77685" y="205740"/>
                </a:lnTo>
                <a:lnTo>
                  <a:pt x="80645" y="207010"/>
                </a:lnTo>
                <a:lnTo>
                  <a:pt x="80010" y="205740"/>
                </a:lnTo>
                <a:lnTo>
                  <a:pt x="79387" y="204470"/>
                </a:lnTo>
                <a:lnTo>
                  <a:pt x="87426" y="200660"/>
                </a:lnTo>
                <a:lnTo>
                  <a:pt x="85801" y="194310"/>
                </a:lnTo>
                <a:lnTo>
                  <a:pt x="86868" y="194310"/>
                </a:lnTo>
                <a:lnTo>
                  <a:pt x="88011" y="189230"/>
                </a:lnTo>
                <a:lnTo>
                  <a:pt x="89077" y="187960"/>
                </a:lnTo>
                <a:lnTo>
                  <a:pt x="91224" y="185420"/>
                </a:lnTo>
                <a:lnTo>
                  <a:pt x="91795" y="184150"/>
                </a:lnTo>
                <a:lnTo>
                  <a:pt x="92354" y="182880"/>
                </a:lnTo>
                <a:lnTo>
                  <a:pt x="92925" y="181610"/>
                </a:lnTo>
                <a:lnTo>
                  <a:pt x="89535" y="177800"/>
                </a:lnTo>
                <a:lnTo>
                  <a:pt x="88252" y="172720"/>
                </a:lnTo>
                <a:lnTo>
                  <a:pt x="85877" y="177800"/>
                </a:lnTo>
                <a:lnTo>
                  <a:pt x="84378" y="171450"/>
                </a:lnTo>
                <a:lnTo>
                  <a:pt x="84074" y="170180"/>
                </a:lnTo>
                <a:lnTo>
                  <a:pt x="81724" y="171450"/>
                </a:lnTo>
                <a:lnTo>
                  <a:pt x="81749" y="170180"/>
                </a:lnTo>
                <a:lnTo>
                  <a:pt x="86410" y="167640"/>
                </a:lnTo>
                <a:lnTo>
                  <a:pt x="86169" y="170180"/>
                </a:lnTo>
                <a:lnTo>
                  <a:pt x="85534" y="170180"/>
                </a:lnTo>
                <a:lnTo>
                  <a:pt x="90563" y="172720"/>
                </a:lnTo>
                <a:lnTo>
                  <a:pt x="89573" y="166370"/>
                </a:lnTo>
                <a:lnTo>
                  <a:pt x="89369" y="165100"/>
                </a:lnTo>
                <a:lnTo>
                  <a:pt x="92938" y="166370"/>
                </a:lnTo>
                <a:lnTo>
                  <a:pt x="100723" y="147320"/>
                </a:lnTo>
                <a:lnTo>
                  <a:pt x="102019" y="144780"/>
                </a:lnTo>
                <a:lnTo>
                  <a:pt x="103847" y="139700"/>
                </a:lnTo>
                <a:lnTo>
                  <a:pt x="104749" y="137160"/>
                </a:lnTo>
                <a:lnTo>
                  <a:pt x="100279" y="137160"/>
                </a:lnTo>
                <a:lnTo>
                  <a:pt x="100698" y="135890"/>
                </a:lnTo>
                <a:lnTo>
                  <a:pt x="101511" y="133350"/>
                </a:lnTo>
                <a:lnTo>
                  <a:pt x="105092" y="133350"/>
                </a:lnTo>
                <a:lnTo>
                  <a:pt x="104228" y="135890"/>
                </a:lnTo>
                <a:lnTo>
                  <a:pt x="106946" y="135890"/>
                </a:lnTo>
                <a:lnTo>
                  <a:pt x="105194" y="133350"/>
                </a:lnTo>
                <a:lnTo>
                  <a:pt x="104305" y="132080"/>
                </a:lnTo>
                <a:lnTo>
                  <a:pt x="103428" y="130810"/>
                </a:lnTo>
                <a:lnTo>
                  <a:pt x="102539" y="130810"/>
                </a:lnTo>
                <a:lnTo>
                  <a:pt x="104343" y="128524"/>
                </a:lnTo>
                <a:lnTo>
                  <a:pt x="104000" y="128270"/>
                </a:lnTo>
                <a:lnTo>
                  <a:pt x="105029" y="125730"/>
                </a:lnTo>
                <a:lnTo>
                  <a:pt x="106362" y="124460"/>
                </a:lnTo>
                <a:lnTo>
                  <a:pt x="107848" y="125730"/>
                </a:lnTo>
                <a:lnTo>
                  <a:pt x="108216" y="124460"/>
                </a:lnTo>
                <a:lnTo>
                  <a:pt x="108712" y="124460"/>
                </a:lnTo>
                <a:lnTo>
                  <a:pt x="108648" y="123190"/>
                </a:lnTo>
                <a:lnTo>
                  <a:pt x="109169" y="121920"/>
                </a:lnTo>
                <a:lnTo>
                  <a:pt x="109689" y="120650"/>
                </a:lnTo>
                <a:lnTo>
                  <a:pt x="110197" y="119380"/>
                </a:lnTo>
                <a:lnTo>
                  <a:pt x="107315" y="120357"/>
                </a:lnTo>
                <a:lnTo>
                  <a:pt x="107315" y="124460"/>
                </a:lnTo>
                <a:lnTo>
                  <a:pt x="106413" y="124460"/>
                </a:lnTo>
                <a:lnTo>
                  <a:pt x="106045" y="123190"/>
                </a:lnTo>
                <a:lnTo>
                  <a:pt x="106629" y="123190"/>
                </a:lnTo>
                <a:lnTo>
                  <a:pt x="107315" y="124460"/>
                </a:lnTo>
                <a:lnTo>
                  <a:pt x="107315" y="120357"/>
                </a:lnTo>
                <a:lnTo>
                  <a:pt x="106438" y="120650"/>
                </a:lnTo>
                <a:lnTo>
                  <a:pt x="105359" y="118110"/>
                </a:lnTo>
                <a:lnTo>
                  <a:pt x="106540" y="116840"/>
                </a:lnTo>
                <a:lnTo>
                  <a:pt x="107213" y="116128"/>
                </a:lnTo>
                <a:lnTo>
                  <a:pt x="110083" y="115570"/>
                </a:lnTo>
                <a:lnTo>
                  <a:pt x="110058" y="114300"/>
                </a:lnTo>
                <a:lnTo>
                  <a:pt x="109880" y="105410"/>
                </a:lnTo>
                <a:lnTo>
                  <a:pt x="109804" y="101600"/>
                </a:lnTo>
                <a:lnTo>
                  <a:pt x="112077" y="100330"/>
                </a:lnTo>
                <a:lnTo>
                  <a:pt x="110375" y="97790"/>
                </a:lnTo>
                <a:lnTo>
                  <a:pt x="111137" y="93980"/>
                </a:lnTo>
                <a:lnTo>
                  <a:pt x="112204" y="91440"/>
                </a:lnTo>
                <a:lnTo>
                  <a:pt x="107480" y="91440"/>
                </a:lnTo>
                <a:lnTo>
                  <a:pt x="108051" y="90170"/>
                </a:lnTo>
                <a:lnTo>
                  <a:pt x="108623" y="88900"/>
                </a:lnTo>
                <a:lnTo>
                  <a:pt x="116039" y="91440"/>
                </a:lnTo>
                <a:lnTo>
                  <a:pt x="114338" y="87630"/>
                </a:lnTo>
                <a:lnTo>
                  <a:pt x="113207" y="85090"/>
                </a:lnTo>
                <a:lnTo>
                  <a:pt x="115354" y="84645"/>
                </a:lnTo>
                <a:lnTo>
                  <a:pt x="118389" y="78740"/>
                </a:lnTo>
                <a:lnTo>
                  <a:pt x="119037" y="77470"/>
                </a:lnTo>
                <a:lnTo>
                  <a:pt x="120345" y="74930"/>
                </a:lnTo>
                <a:lnTo>
                  <a:pt x="119278" y="75387"/>
                </a:lnTo>
                <a:lnTo>
                  <a:pt x="119151" y="74930"/>
                </a:lnTo>
                <a:lnTo>
                  <a:pt x="117729" y="69850"/>
                </a:lnTo>
                <a:lnTo>
                  <a:pt x="124218" y="64770"/>
                </a:lnTo>
                <a:lnTo>
                  <a:pt x="124574" y="58420"/>
                </a:lnTo>
                <a:lnTo>
                  <a:pt x="124650" y="57150"/>
                </a:lnTo>
                <a:lnTo>
                  <a:pt x="123659" y="57150"/>
                </a:lnTo>
                <a:lnTo>
                  <a:pt x="121881" y="58420"/>
                </a:lnTo>
                <a:lnTo>
                  <a:pt x="120650" y="55880"/>
                </a:lnTo>
                <a:lnTo>
                  <a:pt x="126441" y="53340"/>
                </a:lnTo>
                <a:lnTo>
                  <a:pt x="126199" y="52070"/>
                </a:lnTo>
                <a:lnTo>
                  <a:pt x="120802" y="50800"/>
                </a:lnTo>
                <a:lnTo>
                  <a:pt x="124802" y="49530"/>
                </a:lnTo>
                <a:lnTo>
                  <a:pt x="122478" y="49530"/>
                </a:lnTo>
                <a:lnTo>
                  <a:pt x="122326" y="48260"/>
                </a:lnTo>
                <a:lnTo>
                  <a:pt x="124218" y="45720"/>
                </a:lnTo>
                <a:lnTo>
                  <a:pt x="125285" y="41910"/>
                </a:lnTo>
                <a:lnTo>
                  <a:pt x="125869" y="38100"/>
                </a:lnTo>
                <a:lnTo>
                  <a:pt x="126390" y="34290"/>
                </a:lnTo>
                <a:lnTo>
                  <a:pt x="126555" y="31750"/>
                </a:lnTo>
                <a:lnTo>
                  <a:pt x="127000" y="26670"/>
                </a:lnTo>
                <a:lnTo>
                  <a:pt x="128320" y="12700"/>
                </a:lnTo>
                <a:lnTo>
                  <a:pt x="131648" y="8890"/>
                </a:lnTo>
                <a:lnTo>
                  <a:pt x="131597" y="7620"/>
                </a:lnTo>
                <a:lnTo>
                  <a:pt x="131648" y="6350"/>
                </a:lnTo>
                <a:lnTo>
                  <a:pt x="131699" y="50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3" name="Google Shape;3003;p240"/>
          <p:cNvSpPr/>
          <p:nvPr/>
        </p:nvSpPr>
        <p:spPr>
          <a:xfrm>
            <a:off x="335065" y="3111328"/>
            <a:ext cx="28779" cy="45708"/>
          </a:xfrm>
          <a:custGeom>
            <a:rect b="b" l="l" r="r" t="t"/>
            <a:pathLst>
              <a:path extrusionOk="0" h="68579" w="43179">
                <a:moveTo>
                  <a:pt x="1536" y="7048"/>
                </a:moveTo>
                <a:lnTo>
                  <a:pt x="381" y="6540"/>
                </a:lnTo>
                <a:lnTo>
                  <a:pt x="0" y="7378"/>
                </a:lnTo>
                <a:lnTo>
                  <a:pt x="1536" y="7048"/>
                </a:lnTo>
                <a:close/>
              </a:path>
              <a:path extrusionOk="0" h="68579" w="43179">
                <a:moveTo>
                  <a:pt x="2184" y="6908"/>
                </a:moveTo>
                <a:lnTo>
                  <a:pt x="1562" y="7048"/>
                </a:lnTo>
                <a:lnTo>
                  <a:pt x="2184" y="6908"/>
                </a:lnTo>
                <a:close/>
              </a:path>
              <a:path extrusionOk="0" h="68579" w="43179">
                <a:moveTo>
                  <a:pt x="2286" y="6896"/>
                </a:moveTo>
                <a:close/>
              </a:path>
              <a:path extrusionOk="0" h="68579" w="43179">
                <a:moveTo>
                  <a:pt x="6946" y="7099"/>
                </a:moveTo>
                <a:lnTo>
                  <a:pt x="6553" y="7124"/>
                </a:lnTo>
                <a:lnTo>
                  <a:pt x="6680" y="7315"/>
                </a:lnTo>
                <a:lnTo>
                  <a:pt x="6946" y="7099"/>
                </a:lnTo>
                <a:close/>
              </a:path>
              <a:path extrusionOk="0" h="68579" w="43179">
                <a:moveTo>
                  <a:pt x="9156" y="5384"/>
                </a:moveTo>
                <a:lnTo>
                  <a:pt x="6946" y="7099"/>
                </a:lnTo>
                <a:lnTo>
                  <a:pt x="8343" y="7048"/>
                </a:lnTo>
                <a:lnTo>
                  <a:pt x="9156" y="5384"/>
                </a:lnTo>
                <a:close/>
              </a:path>
              <a:path extrusionOk="0" h="68579" w="43179">
                <a:moveTo>
                  <a:pt x="10274" y="10388"/>
                </a:moveTo>
                <a:lnTo>
                  <a:pt x="8178" y="9474"/>
                </a:lnTo>
                <a:lnTo>
                  <a:pt x="6235" y="7137"/>
                </a:lnTo>
                <a:lnTo>
                  <a:pt x="6553" y="7124"/>
                </a:lnTo>
                <a:lnTo>
                  <a:pt x="4102" y="3162"/>
                </a:lnTo>
                <a:lnTo>
                  <a:pt x="165" y="4914"/>
                </a:lnTo>
                <a:lnTo>
                  <a:pt x="2286" y="6896"/>
                </a:lnTo>
                <a:lnTo>
                  <a:pt x="5003" y="8610"/>
                </a:lnTo>
                <a:lnTo>
                  <a:pt x="3200" y="11341"/>
                </a:lnTo>
                <a:lnTo>
                  <a:pt x="5473" y="12814"/>
                </a:lnTo>
                <a:lnTo>
                  <a:pt x="10274" y="10388"/>
                </a:lnTo>
                <a:close/>
              </a:path>
              <a:path extrusionOk="0" h="68579" w="43179">
                <a:moveTo>
                  <a:pt x="10769" y="10134"/>
                </a:moveTo>
                <a:lnTo>
                  <a:pt x="10274" y="10388"/>
                </a:lnTo>
                <a:lnTo>
                  <a:pt x="10706" y="10579"/>
                </a:lnTo>
                <a:lnTo>
                  <a:pt x="10769" y="10134"/>
                </a:lnTo>
                <a:close/>
              </a:path>
              <a:path extrusionOk="0" h="68579" w="43179">
                <a:moveTo>
                  <a:pt x="13550" y="37820"/>
                </a:moveTo>
                <a:lnTo>
                  <a:pt x="13182" y="37668"/>
                </a:lnTo>
                <a:lnTo>
                  <a:pt x="12941" y="37655"/>
                </a:lnTo>
                <a:lnTo>
                  <a:pt x="13055" y="38138"/>
                </a:lnTo>
                <a:lnTo>
                  <a:pt x="13220" y="37947"/>
                </a:lnTo>
                <a:lnTo>
                  <a:pt x="13385" y="37896"/>
                </a:lnTo>
                <a:lnTo>
                  <a:pt x="13550" y="37820"/>
                </a:lnTo>
                <a:close/>
              </a:path>
              <a:path extrusionOk="0" h="68579" w="43179">
                <a:moveTo>
                  <a:pt x="15468" y="25349"/>
                </a:moveTo>
                <a:lnTo>
                  <a:pt x="13220" y="22504"/>
                </a:lnTo>
                <a:lnTo>
                  <a:pt x="11671" y="24866"/>
                </a:lnTo>
                <a:lnTo>
                  <a:pt x="12903" y="24358"/>
                </a:lnTo>
                <a:lnTo>
                  <a:pt x="13017" y="26365"/>
                </a:lnTo>
                <a:lnTo>
                  <a:pt x="14427" y="25438"/>
                </a:lnTo>
                <a:lnTo>
                  <a:pt x="15468" y="25349"/>
                </a:lnTo>
                <a:close/>
              </a:path>
              <a:path extrusionOk="0" h="68579" w="43179">
                <a:moveTo>
                  <a:pt x="16078" y="6375"/>
                </a:moveTo>
                <a:lnTo>
                  <a:pt x="15087" y="6604"/>
                </a:lnTo>
                <a:lnTo>
                  <a:pt x="14173" y="6883"/>
                </a:lnTo>
                <a:lnTo>
                  <a:pt x="12280" y="5245"/>
                </a:lnTo>
                <a:lnTo>
                  <a:pt x="11239" y="6311"/>
                </a:lnTo>
                <a:lnTo>
                  <a:pt x="10769" y="10134"/>
                </a:lnTo>
                <a:lnTo>
                  <a:pt x="12458" y="9283"/>
                </a:lnTo>
                <a:lnTo>
                  <a:pt x="15455" y="6883"/>
                </a:lnTo>
                <a:lnTo>
                  <a:pt x="16078" y="6375"/>
                </a:lnTo>
                <a:close/>
              </a:path>
              <a:path extrusionOk="0" h="68579" w="43179">
                <a:moveTo>
                  <a:pt x="16510" y="36944"/>
                </a:moveTo>
                <a:lnTo>
                  <a:pt x="16065" y="36791"/>
                </a:lnTo>
                <a:lnTo>
                  <a:pt x="16154" y="36182"/>
                </a:lnTo>
                <a:lnTo>
                  <a:pt x="15379" y="36182"/>
                </a:lnTo>
                <a:lnTo>
                  <a:pt x="15290" y="37490"/>
                </a:lnTo>
                <a:lnTo>
                  <a:pt x="15049" y="38112"/>
                </a:lnTo>
                <a:lnTo>
                  <a:pt x="14338" y="37490"/>
                </a:lnTo>
                <a:lnTo>
                  <a:pt x="13550" y="37820"/>
                </a:lnTo>
                <a:lnTo>
                  <a:pt x="14351" y="38112"/>
                </a:lnTo>
                <a:lnTo>
                  <a:pt x="15976" y="39090"/>
                </a:lnTo>
                <a:lnTo>
                  <a:pt x="16217" y="38112"/>
                </a:lnTo>
                <a:lnTo>
                  <a:pt x="16510" y="36944"/>
                </a:lnTo>
                <a:close/>
              </a:path>
              <a:path extrusionOk="0" h="68579" w="43179">
                <a:moveTo>
                  <a:pt x="16510" y="6286"/>
                </a:moveTo>
                <a:lnTo>
                  <a:pt x="16471" y="6070"/>
                </a:lnTo>
                <a:lnTo>
                  <a:pt x="16205" y="6273"/>
                </a:lnTo>
                <a:lnTo>
                  <a:pt x="16078" y="6375"/>
                </a:lnTo>
                <a:lnTo>
                  <a:pt x="16510" y="6286"/>
                </a:lnTo>
                <a:close/>
              </a:path>
              <a:path extrusionOk="0" h="68579" w="43179">
                <a:moveTo>
                  <a:pt x="18021" y="32626"/>
                </a:moveTo>
                <a:lnTo>
                  <a:pt x="17030" y="33248"/>
                </a:lnTo>
                <a:lnTo>
                  <a:pt x="15633" y="34201"/>
                </a:lnTo>
                <a:lnTo>
                  <a:pt x="13906" y="36017"/>
                </a:lnTo>
                <a:lnTo>
                  <a:pt x="15392" y="36055"/>
                </a:lnTo>
                <a:lnTo>
                  <a:pt x="16167" y="36055"/>
                </a:lnTo>
                <a:lnTo>
                  <a:pt x="16319" y="34937"/>
                </a:lnTo>
                <a:lnTo>
                  <a:pt x="18021" y="32626"/>
                </a:lnTo>
                <a:close/>
              </a:path>
              <a:path extrusionOk="0" h="68579" w="43179">
                <a:moveTo>
                  <a:pt x="18351" y="736"/>
                </a:moveTo>
                <a:lnTo>
                  <a:pt x="16687" y="0"/>
                </a:lnTo>
                <a:lnTo>
                  <a:pt x="16065" y="1219"/>
                </a:lnTo>
                <a:lnTo>
                  <a:pt x="18351" y="736"/>
                </a:lnTo>
                <a:close/>
              </a:path>
              <a:path extrusionOk="0" h="68579" w="43179">
                <a:moveTo>
                  <a:pt x="19037" y="32016"/>
                </a:moveTo>
                <a:lnTo>
                  <a:pt x="18592" y="31864"/>
                </a:lnTo>
                <a:lnTo>
                  <a:pt x="18021" y="32626"/>
                </a:lnTo>
                <a:lnTo>
                  <a:pt x="19037" y="32016"/>
                </a:lnTo>
                <a:close/>
              </a:path>
              <a:path extrusionOk="0" h="68579" w="43179">
                <a:moveTo>
                  <a:pt x="19697" y="7226"/>
                </a:moveTo>
                <a:lnTo>
                  <a:pt x="18211" y="6197"/>
                </a:lnTo>
                <a:lnTo>
                  <a:pt x="17284" y="6159"/>
                </a:lnTo>
                <a:lnTo>
                  <a:pt x="16510" y="6286"/>
                </a:lnTo>
                <a:lnTo>
                  <a:pt x="17399" y="10401"/>
                </a:lnTo>
                <a:lnTo>
                  <a:pt x="16967" y="10236"/>
                </a:lnTo>
                <a:lnTo>
                  <a:pt x="17487" y="10972"/>
                </a:lnTo>
                <a:lnTo>
                  <a:pt x="17602" y="9918"/>
                </a:lnTo>
                <a:lnTo>
                  <a:pt x="18300" y="8978"/>
                </a:lnTo>
                <a:lnTo>
                  <a:pt x="19697" y="7226"/>
                </a:lnTo>
                <a:close/>
              </a:path>
              <a:path extrusionOk="0" h="68579" w="43179">
                <a:moveTo>
                  <a:pt x="20116" y="14274"/>
                </a:moveTo>
                <a:lnTo>
                  <a:pt x="20015" y="14427"/>
                </a:lnTo>
                <a:lnTo>
                  <a:pt x="19723" y="14693"/>
                </a:lnTo>
                <a:lnTo>
                  <a:pt x="19545" y="14808"/>
                </a:lnTo>
                <a:lnTo>
                  <a:pt x="19634" y="14617"/>
                </a:lnTo>
                <a:lnTo>
                  <a:pt x="19316" y="14566"/>
                </a:lnTo>
                <a:lnTo>
                  <a:pt x="18630" y="14617"/>
                </a:lnTo>
                <a:lnTo>
                  <a:pt x="18796" y="13347"/>
                </a:lnTo>
                <a:lnTo>
                  <a:pt x="19202" y="14236"/>
                </a:lnTo>
                <a:lnTo>
                  <a:pt x="19596" y="14503"/>
                </a:lnTo>
                <a:lnTo>
                  <a:pt x="19964" y="14439"/>
                </a:lnTo>
                <a:lnTo>
                  <a:pt x="19875" y="14236"/>
                </a:lnTo>
                <a:lnTo>
                  <a:pt x="19215" y="13347"/>
                </a:lnTo>
                <a:lnTo>
                  <a:pt x="17487" y="10972"/>
                </a:lnTo>
                <a:lnTo>
                  <a:pt x="17411" y="11887"/>
                </a:lnTo>
                <a:lnTo>
                  <a:pt x="17780" y="12890"/>
                </a:lnTo>
                <a:lnTo>
                  <a:pt x="18618" y="14617"/>
                </a:lnTo>
                <a:lnTo>
                  <a:pt x="15989" y="14757"/>
                </a:lnTo>
                <a:lnTo>
                  <a:pt x="14859" y="13614"/>
                </a:lnTo>
                <a:lnTo>
                  <a:pt x="14351" y="13106"/>
                </a:lnTo>
                <a:lnTo>
                  <a:pt x="12179" y="15049"/>
                </a:lnTo>
                <a:lnTo>
                  <a:pt x="12192" y="15367"/>
                </a:lnTo>
                <a:lnTo>
                  <a:pt x="12992" y="17500"/>
                </a:lnTo>
                <a:lnTo>
                  <a:pt x="14643" y="16192"/>
                </a:lnTo>
                <a:lnTo>
                  <a:pt x="16141" y="17284"/>
                </a:lnTo>
                <a:lnTo>
                  <a:pt x="15595" y="16192"/>
                </a:lnTo>
                <a:lnTo>
                  <a:pt x="14325" y="13614"/>
                </a:lnTo>
                <a:lnTo>
                  <a:pt x="17830" y="17957"/>
                </a:lnTo>
                <a:lnTo>
                  <a:pt x="18338" y="14757"/>
                </a:lnTo>
                <a:lnTo>
                  <a:pt x="18986" y="15367"/>
                </a:lnTo>
                <a:lnTo>
                  <a:pt x="19634" y="16598"/>
                </a:lnTo>
                <a:lnTo>
                  <a:pt x="19672" y="16192"/>
                </a:lnTo>
                <a:lnTo>
                  <a:pt x="19850" y="15125"/>
                </a:lnTo>
                <a:lnTo>
                  <a:pt x="19939" y="14808"/>
                </a:lnTo>
                <a:lnTo>
                  <a:pt x="20116" y="14274"/>
                </a:lnTo>
                <a:close/>
              </a:path>
              <a:path extrusionOk="0" h="68579" w="43179">
                <a:moveTo>
                  <a:pt x="20281" y="5003"/>
                </a:moveTo>
                <a:lnTo>
                  <a:pt x="16103" y="4216"/>
                </a:lnTo>
                <a:lnTo>
                  <a:pt x="17576" y="5346"/>
                </a:lnTo>
                <a:lnTo>
                  <a:pt x="20281" y="5003"/>
                </a:lnTo>
                <a:close/>
              </a:path>
              <a:path extrusionOk="0" h="68579" w="43179">
                <a:moveTo>
                  <a:pt x="21082" y="22161"/>
                </a:moveTo>
                <a:lnTo>
                  <a:pt x="20624" y="21602"/>
                </a:lnTo>
                <a:lnTo>
                  <a:pt x="20256" y="20980"/>
                </a:lnTo>
                <a:lnTo>
                  <a:pt x="20002" y="20269"/>
                </a:lnTo>
                <a:lnTo>
                  <a:pt x="19634" y="20307"/>
                </a:lnTo>
                <a:lnTo>
                  <a:pt x="19405" y="20370"/>
                </a:lnTo>
                <a:lnTo>
                  <a:pt x="19621" y="20599"/>
                </a:lnTo>
                <a:lnTo>
                  <a:pt x="19431" y="21615"/>
                </a:lnTo>
                <a:lnTo>
                  <a:pt x="20180" y="21920"/>
                </a:lnTo>
                <a:lnTo>
                  <a:pt x="21082" y="22161"/>
                </a:lnTo>
                <a:close/>
              </a:path>
              <a:path extrusionOk="0" h="68579" w="43179">
                <a:moveTo>
                  <a:pt x="21463" y="30759"/>
                </a:moveTo>
                <a:lnTo>
                  <a:pt x="21399" y="29972"/>
                </a:lnTo>
                <a:lnTo>
                  <a:pt x="20358" y="30073"/>
                </a:lnTo>
                <a:lnTo>
                  <a:pt x="21463" y="30759"/>
                </a:lnTo>
                <a:close/>
              </a:path>
              <a:path extrusionOk="0" h="68579" w="43179">
                <a:moveTo>
                  <a:pt x="21666" y="12344"/>
                </a:moveTo>
                <a:lnTo>
                  <a:pt x="20993" y="12369"/>
                </a:lnTo>
                <a:lnTo>
                  <a:pt x="20624" y="12979"/>
                </a:lnTo>
                <a:lnTo>
                  <a:pt x="20358" y="13614"/>
                </a:lnTo>
                <a:lnTo>
                  <a:pt x="20116" y="14274"/>
                </a:lnTo>
                <a:lnTo>
                  <a:pt x="20751" y="13601"/>
                </a:lnTo>
                <a:lnTo>
                  <a:pt x="21666" y="12344"/>
                </a:lnTo>
                <a:close/>
              </a:path>
              <a:path extrusionOk="0" h="68579" w="43179">
                <a:moveTo>
                  <a:pt x="22313" y="20218"/>
                </a:moveTo>
                <a:lnTo>
                  <a:pt x="21831" y="19037"/>
                </a:lnTo>
                <a:lnTo>
                  <a:pt x="20510" y="18529"/>
                </a:lnTo>
                <a:lnTo>
                  <a:pt x="20129" y="17614"/>
                </a:lnTo>
                <a:lnTo>
                  <a:pt x="19634" y="16598"/>
                </a:lnTo>
                <a:lnTo>
                  <a:pt x="19519" y="17894"/>
                </a:lnTo>
                <a:lnTo>
                  <a:pt x="19634" y="19151"/>
                </a:lnTo>
                <a:lnTo>
                  <a:pt x="20002" y="20269"/>
                </a:lnTo>
                <a:lnTo>
                  <a:pt x="20815" y="20180"/>
                </a:lnTo>
                <a:lnTo>
                  <a:pt x="22313" y="20218"/>
                </a:lnTo>
                <a:close/>
              </a:path>
              <a:path extrusionOk="0" h="68579" w="43179">
                <a:moveTo>
                  <a:pt x="22377" y="36995"/>
                </a:moveTo>
                <a:lnTo>
                  <a:pt x="20116" y="35280"/>
                </a:lnTo>
                <a:lnTo>
                  <a:pt x="18923" y="38252"/>
                </a:lnTo>
                <a:lnTo>
                  <a:pt x="20840" y="38379"/>
                </a:lnTo>
                <a:lnTo>
                  <a:pt x="21501" y="36715"/>
                </a:lnTo>
                <a:lnTo>
                  <a:pt x="22377" y="36995"/>
                </a:lnTo>
                <a:close/>
              </a:path>
              <a:path extrusionOk="0" h="68579" w="43179">
                <a:moveTo>
                  <a:pt x="22542" y="23444"/>
                </a:moveTo>
                <a:lnTo>
                  <a:pt x="22339" y="23304"/>
                </a:lnTo>
                <a:lnTo>
                  <a:pt x="22174" y="23495"/>
                </a:lnTo>
                <a:lnTo>
                  <a:pt x="22542" y="23444"/>
                </a:lnTo>
                <a:close/>
              </a:path>
              <a:path extrusionOk="0" h="68579" w="43179">
                <a:moveTo>
                  <a:pt x="22898" y="22809"/>
                </a:moveTo>
                <a:lnTo>
                  <a:pt x="22415" y="22491"/>
                </a:lnTo>
                <a:lnTo>
                  <a:pt x="21717" y="22339"/>
                </a:lnTo>
                <a:lnTo>
                  <a:pt x="21082" y="22161"/>
                </a:lnTo>
                <a:lnTo>
                  <a:pt x="21437" y="22618"/>
                </a:lnTo>
                <a:lnTo>
                  <a:pt x="21844" y="23025"/>
                </a:lnTo>
                <a:lnTo>
                  <a:pt x="22339" y="23304"/>
                </a:lnTo>
                <a:lnTo>
                  <a:pt x="22479" y="23139"/>
                </a:lnTo>
                <a:lnTo>
                  <a:pt x="22707" y="22961"/>
                </a:lnTo>
                <a:lnTo>
                  <a:pt x="22898" y="22809"/>
                </a:lnTo>
                <a:close/>
              </a:path>
              <a:path extrusionOk="0" h="68579" w="43179">
                <a:moveTo>
                  <a:pt x="23469" y="22440"/>
                </a:moveTo>
                <a:lnTo>
                  <a:pt x="23228" y="22567"/>
                </a:lnTo>
                <a:lnTo>
                  <a:pt x="22898" y="22809"/>
                </a:lnTo>
                <a:lnTo>
                  <a:pt x="23025" y="22847"/>
                </a:lnTo>
                <a:lnTo>
                  <a:pt x="23469" y="22440"/>
                </a:lnTo>
                <a:close/>
              </a:path>
              <a:path extrusionOk="0" h="68579" w="43179">
                <a:moveTo>
                  <a:pt x="23837" y="27889"/>
                </a:moveTo>
                <a:lnTo>
                  <a:pt x="23609" y="27076"/>
                </a:lnTo>
                <a:lnTo>
                  <a:pt x="23495" y="26517"/>
                </a:lnTo>
                <a:lnTo>
                  <a:pt x="23431" y="26276"/>
                </a:lnTo>
                <a:lnTo>
                  <a:pt x="23774" y="27927"/>
                </a:lnTo>
                <a:close/>
              </a:path>
              <a:path extrusionOk="0" h="68579" w="43179">
                <a:moveTo>
                  <a:pt x="23863" y="32258"/>
                </a:moveTo>
                <a:lnTo>
                  <a:pt x="21463" y="30759"/>
                </a:lnTo>
                <a:lnTo>
                  <a:pt x="21602" y="32918"/>
                </a:lnTo>
                <a:lnTo>
                  <a:pt x="22225" y="32651"/>
                </a:lnTo>
                <a:lnTo>
                  <a:pt x="23012" y="31965"/>
                </a:lnTo>
                <a:lnTo>
                  <a:pt x="23863" y="32258"/>
                </a:lnTo>
                <a:close/>
              </a:path>
              <a:path extrusionOk="0" h="68579" w="43179">
                <a:moveTo>
                  <a:pt x="24104" y="28803"/>
                </a:moveTo>
                <a:lnTo>
                  <a:pt x="24066" y="28613"/>
                </a:lnTo>
                <a:lnTo>
                  <a:pt x="23850" y="28765"/>
                </a:lnTo>
                <a:lnTo>
                  <a:pt x="24104" y="28803"/>
                </a:lnTo>
                <a:close/>
              </a:path>
              <a:path extrusionOk="0" h="68579" w="43179">
                <a:moveTo>
                  <a:pt x="25374" y="15976"/>
                </a:moveTo>
                <a:lnTo>
                  <a:pt x="24828" y="15544"/>
                </a:lnTo>
                <a:lnTo>
                  <a:pt x="24104" y="15189"/>
                </a:lnTo>
                <a:lnTo>
                  <a:pt x="23025" y="14922"/>
                </a:lnTo>
                <a:lnTo>
                  <a:pt x="23583" y="15316"/>
                </a:lnTo>
                <a:lnTo>
                  <a:pt x="25374" y="15976"/>
                </a:lnTo>
                <a:close/>
              </a:path>
              <a:path extrusionOk="0" h="68579" w="43179">
                <a:moveTo>
                  <a:pt x="25971" y="26327"/>
                </a:moveTo>
                <a:lnTo>
                  <a:pt x="23837" y="27889"/>
                </a:lnTo>
                <a:lnTo>
                  <a:pt x="23914" y="28105"/>
                </a:lnTo>
                <a:lnTo>
                  <a:pt x="24066" y="28613"/>
                </a:lnTo>
                <a:lnTo>
                  <a:pt x="24511" y="28282"/>
                </a:lnTo>
                <a:lnTo>
                  <a:pt x="25755" y="27533"/>
                </a:lnTo>
                <a:lnTo>
                  <a:pt x="25971" y="26327"/>
                </a:lnTo>
                <a:close/>
              </a:path>
              <a:path extrusionOk="0" h="68579" w="43179">
                <a:moveTo>
                  <a:pt x="26098" y="56197"/>
                </a:moveTo>
                <a:lnTo>
                  <a:pt x="24942" y="56883"/>
                </a:lnTo>
                <a:lnTo>
                  <a:pt x="24472" y="58648"/>
                </a:lnTo>
                <a:lnTo>
                  <a:pt x="25349" y="58813"/>
                </a:lnTo>
                <a:lnTo>
                  <a:pt x="26098" y="56197"/>
                </a:lnTo>
                <a:close/>
              </a:path>
              <a:path extrusionOk="0" h="68579" w="43179">
                <a:moveTo>
                  <a:pt x="26238" y="58991"/>
                </a:moveTo>
                <a:lnTo>
                  <a:pt x="25349" y="58813"/>
                </a:lnTo>
                <a:lnTo>
                  <a:pt x="26238" y="58991"/>
                </a:lnTo>
                <a:close/>
              </a:path>
              <a:path extrusionOk="0" h="68579" w="43179">
                <a:moveTo>
                  <a:pt x="26847" y="33134"/>
                </a:moveTo>
                <a:lnTo>
                  <a:pt x="24739" y="31877"/>
                </a:lnTo>
                <a:lnTo>
                  <a:pt x="25158" y="33553"/>
                </a:lnTo>
                <a:lnTo>
                  <a:pt x="25958" y="33591"/>
                </a:lnTo>
                <a:lnTo>
                  <a:pt x="26847" y="33134"/>
                </a:lnTo>
                <a:close/>
              </a:path>
              <a:path extrusionOk="0" h="68579" w="43179">
                <a:moveTo>
                  <a:pt x="28054" y="44742"/>
                </a:moveTo>
                <a:lnTo>
                  <a:pt x="24688" y="43129"/>
                </a:lnTo>
                <a:lnTo>
                  <a:pt x="23583" y="42570"/>
                </a:lnTo>
                <a:lnTo>
                  <a:pt x="23850" y="43116"/>
                </a:lnTo>
                <a:lnTo>
                  <a:pt x="28054" y="44742"/>
                </a:lnTo>
                <a:close/>
              </a:path>
              <a:path extrusionOk="0" h="68579" w="43179">
                <a:moveTo>
                  <a:pt x="28689" y="31788"/>
                </a:moveTo>
                <a:lnTo>
                  <a:pt x="27889" y="32600"/>
                </a:lnTo>
                <a:lnTo>
                  <a:pt x="26847" y="33134"/>
                </a:lnTo>
                <a:lnTo>
                  <a:pt x="28244" y="33972"/>
                </a:lnTo>
                <a:lnTo>
                  <a:pt x="28587" y="33134"/>
                </a:lnTo>
                <a:lnTo>
                  <a:pt x="28689" y="31788"/>
                </a:lnTo>
                <a:close/>
              </a:path>
              <a:path extrusionOk="0" h="68579" w="43179">
                <a:moveTo>
                  <a:pt x="29400" y="18313"/>
                </a:moveTo>
                <a:lnTo>
                  <a:pt x="28702" y="17157"/>
                </a:lnTo>
                <a:lnTo>
                  <a:pt x="26949" y="16548"/>
                </a:lnTo>
                <a:lnTo>
                  <a:pt x="25374" y="15976"/>
                </a:lnTo>
                <a:lnTo>
                  <a:pt x="26403" y="16802"/>
                </a:lnTo>
                <a:lnTo>
                  <a:pt x="26593" y="17932"/>
                </a:lnTo>
                <a:lnTo>
                  <a:pt x="25704" y="19812"/>
                </a:lnTo>
                <a:lnTo>
                  <a:pt x="27584" y="20040"/>
                </a:lnTo>
                <a:lnTo>
                  <a:pt x="28130" y="17843"/>
                </a:lnTo>
                <a:lnTo>
                  <a:pt x="29400" y="18313"/>
                </a:lnTo>
                <a:close/>
              </a:path>
              <a:path extrusionOk="0" h="68579" w="43179">
                <a:moveTo>
                  <a:pt x="29552" y="41605"/>
                </a:moveTo>
                <a:lnTo>
                  <a:pt x="28295" y="41592"/>
                </a:lnTo>
                <a:lnTo>
                  <a:pt x="29197" y="42176"/>
                </a:lnTo>
                <a:lnTo>
                  <a:pt x="29514" y="41871"/>
                </a:lnTo>
                <a:lnTo>
                  <a:pt x="29552" y="41605"/>
                </a:lnTo>
                <a:close/>
              </a:path>
              <a:path extrusionOk="0" h="68579" w="43179">
                <a:moveTo>
                  <a:pt x="29895" y="24663"/>
                </a:moveTo>
                <a:lnTo>
                  <a:pt x="26314" y="23876"/>
                </a:lnTo>
                <a:lnTo>
                  <a:pt x="27597" y="24333"/>
                </a:lnTo>
                <a:lnTo>
                  <a:pt x="29895" y="24663"/>
                </a:lnTo>
                <a:close/>
              </a:path>
              <a:path extrusionOk="0" h="68579" w="43179">
                <a:moveTo>
                  <a:pt x="29921" y="31216"/>
                </a:moveTo>
                <a:lnTo>
                  <a:pt x="29044" y="31432"/>
                </a:lnTo>
                <a:lnTo>
                  <a:pt x="28727" y="31750"/>
                </a:lnTo>
                <a:lnTo>
                  <a:pt x="29921" y="31216"/>
                </a:lnTo>
                <a:close/>
              </a:path>
              <a:path extrusionOk="0" h="68579" w="43179">
                <a:moveTo>
                  <a:pt x="31140" y="43357"/>
                </a:moveTo>
                <a:lnTo>
                  <a:pt x="29197" y="42176"/>
                </a:lnTo>
                <a:lnTo>
                  <a:pt x="28663" y="42659"/>
                </a:lnTo>
                <a:lnTo>
                  <a:pt x="27419" y="43243"/>
                </a:lnTo>
                <a:lnTo>
                  <a:pt x="29972" y="42786"/>
                </a:lnTo>
                <a:lnTo>
                  <a:pt x="28752" y="43129"/>
                </a:lnTo>
                <a:lnTo>
                  <a:pt x="30010" y="42989"/>
                </a:lnTo>
                <a:lnTo>
                  <a:pt x="31140" y="43357"/>
                </a:lnTo>
                <a:close/>
              </a:path>
              <a:path extrusionOk="0" h="68579" w="43179">
                <a:moveTo>
                  <a:pt x="31407" y="58966"/>
                </a:moveTo>
                <a:lnTo>
                  <a:pt x="28905" y="57658"/>
                </a:lnTo>
                <a:lnTo>
                  <a:pt x="29108" y="55422"/>
                </a:lnTo>
                <a:lnTo>
                  <a:pt x="25908" y="58496"/>
                </a:lnTo>
                <a:lnTo>
                  <a:pt x="31407" y="58966"/>
                </a:lnTo>
                <a:close/>
              </a:path>
              <a:path extrusionOk="0" h="68579" w="43179">
                <a:moveTo>
                  <a:pt x="31788" y="59004"/>
                </a:moveTo>
                <a:lnTo>
                  <a:pt x="31407" y="58966"/>
                </a:lnTo>
                <a:lnTo>
                  <a:pt x="31762" y="59156"/>
                </a:lnTo>
                <a:lnTo>
                  <a:pt x="31788" y="59004"/>
                </a:lnTo>
                <a:close/>
              </a:path>
              <a:path extrusionOk="0" h="68579" w="43179">
                <a:moveTo>
                  <a:pt x="32791" y="47244"/>
                </a:moveTo>
                <a:lnTo>
                  <a:pt x="30949" y="44589"/>
                </a:lnTo>
                <a:lnTo>
                  <a:pt x="30492" y="45821"/>
                </a:lnTo>
                <a:lnTo>
                  <a:pt x="30467" y="47180"/>
                </a:lnTo>
                <a:lnTo>
                  <a:pt x="28435" y="46240"/>
                </a:lnTo>
                <a:lnTo>
                  <a:pt x="30302" y="48958"/>
                </a:lnTo>
                <a:lnTo>
                  <a:pt x="32791" y="47244"/>
                </a:lnTo>
                <a:close/>
              </a:path>
              <a:path extrusionOk="0" h="68579" w="43179">
                <a:moveTo>
                  <a:pt x="33794" y="46228"/>
                </a:moveTo>
                <a:lnTo>
                  <a:pt x="32689" y="45021"/>
                </a:lnTo>
                <a:lnTo>
                  <a:pt x="33197" y="46697"/>
                </a:lnTo>
                <a:lnTo>
                  <a:pt x="33794" y="46228"/>
                </a:lnTo>
                <a:close/>
              </a:path>
              <a:path extrusionOk="0" h="68579" w="43179">
                <a:moveTo>
                  <a:pt x="34290" y="61264"/>
                </a:moveTo>
                <a:lnTo>
                  <a:pt x="32550" y="59563"/>
                </a:lnTo>
                <a:lnTo>
                  <a:pt x="31762" y="59156"/>
                </a:lnTo>
                <a:lnTo>
                  <a:pt x="31572" y="61531"/>
                </a:lnTo>
                <a:lnTo>
                  <a:pt x="30937" y="62331"/>
                </a:lnTo>
                <a:lnTo>
                  <a:pt x="34290" y="61264"/>
                </a:lnTo>
                <a:close/>
              </a:path>
              <a:path extrusionOk="0" h="68579" w="43179">
                <a:moveTo>
                  <a:pt x="34810" y="46570"/>
                </a:moveTo>
                <a:lnTo>
                  <a:pt x="34671" y="46253"/>
                </a:lnTo>
                <a:lnTo>
                  <a:pt x="34518" y="45656"/>
                </a:lnTo>
                <a:lnTo>
                  <a:pt x="33794" y="46228"/>
                </a:lnTo>
                <a:lnTo>
                  <a:pt x="34671" y="47193"/>
                </a:lnTo>
                <a:lnTo>
                  <a:pt x="34772" y="47002"/>
                </a:lnTo>
                <a:lnTo>
                  <a:pt x="34810" y="46570"/>
                </a:lnTo>
                <a:close/>
              </a:path>
              <a:path extrusionOk="0" h="68579" w="43179">
                <a:moveTo>
                  <a:pt x="34975" y="40894"/>
                </a:moveTo>
                <a:lnTo>
                  <a:pt x="33591" y="39662"/>
                </a:lnTo>
                <a:lnTo>
                  <a:pt x="32816" y="40347"/>
                </a:lnTo>
                <a:lnTo>
                  <a:pt x="31750" y="41871"/>
                </a:lnTo>
                <a:lnTo>
                  <a:pt x="33743" y="42824"/>
                </a:lnTo>
                <a:lnTo>
                  <a:pt x="34493" y="42113"/>
                </a:lnTo>
                <a:lnTo>
                  <a:pt x="34112" y="40665"/>
                </a:lnTo>
                <a:lnTo>
                  <a:pt x="34975" y="40894"/>
                </a:lnTo>
                <a:close/>
              </a:path>
              <a:path extrusionOk="0" h="68579" w="43179">
                <a:moveTo>
                  <a:pt x="35839" y="45478"/>
                </a:moveTo>
                <a:lnTo>
                  <a:pt x="34925" y="46786"/>
                </a:lnTo>
                <a:lnTo>
                  <a:pt x="35560" y="47828"/>
                </a:lnTo>
                <a:lnTo>
                  <a:pt x="35839" y="45478"/>
                </a:lnTo>
                <a:close/>
              </a:path>
              <a:path extrusionOk="0" h="68579" w="43179">
                <a:moveTo>
                  <a:pt x="35902" y="65024"/>
                </a:moveTo>
                <a:lnTo>
                  <a:pt x="33045" y="65024"/>
                </a:lnTo>
                <a:lnTo>
                  <a:pt x="35128" y="65417"/>
                </a:lnTo>
                <a:lnTo>
                  <a:pt x="35902" y="65024"/>
                </a:lnTo>
                <a:close/>
              </a:path>
              <a:path extrusionOk="0" h="68579" w="43179">
                <a:moveTo>
                  <a:pt x="42557" y="67297"/>
                </a:moveTo>
                <a:lnTo>
                  <a:pt x="42354" y="68110"/>
                </a:lnTo>
                <a:lnTo>
                  <a:pt x="42303" y="68326"/>
                </a:lnTo>
                <a:lnTo>
                  <a:pt x="42367" y="68110"/>
                </a:lnTo>
                <a:lnTo>
                  <a:pt x="42557" y="672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4" name="Google Shape;3004;p240"/>
          <p:cNvSpPr/>
          <p:nvPr/>
        </p:nvSpPr>
        <p:spPr>
          <a:xfrm>
            <a:off x="291751" y="2950573"/>
            <a:ext cx="2116" cy="5502"/>
          </a:xfrm>
          <a:custGeom>
            <a:rect b="b" l="l" r="r" t="t"/>
            <a:pathLst>
              <a:path extrusionOk="0" h="8254" w="3175">
                <a:moveTo>
                  <a:pt x="812" y="876"/>
                </a:moveTo>
                <a:lnTo>
                  <a:pt x="0" y="0"/>
                </a:lnTo>
                <a:lnTo>
                  <a:pt x="292" y="419"/>
                </a:lnTo>
                <a:lnTo>
                  <a:pt x="546" y="698"/>
                </a:lnTo>
                <a:lnTo>
                  <a:pt x="812" y="876"/>
                </a:lnTo>
                <a:close/>
              </a:path>
              <a:path extrusionOk="0" h="8254" w="3175">
                <a:moveTo>
                  <a:pt x="3124" y="8178"/>
                </a:moveTo>
                <a:lnTo>
                  <a:pt x="2425" y="7950"/>
                </a:lnTo>
                <a:lnTo>
                  <a:pt x="1943" y="7899"/>
                </a:lnTo>
                <a:lnTo>
                  <a:pt x="1943" y="8191"/>
                </a:lnTo>
                <a:lnTo>
                  <a:pt x="3124" y="817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5" name="Google Shape;3005;p240"/>
          <p:cNvSpPr/>
          <p:nvPr/>
        </p:nvSpPr>
        <p:spPr>
          <a:xfrm>
            <a:off x="329467" y="3038531"/>
            <a:ext cx="3386" cy="2963"/>
          </a:xfrm>
          <a:custGeom>
            <a:rect b="b" l="l" r="r" t="t"/>
            <a:pathLst>
              <a:path extrusionOk="0" h="4445" w="5079">
                <a:moveTo>
                  <a:pt x="105" y="4138"/>
                </a:moveTo>
                <a:lnTo>
                  <a:pt x="511" y="3377"/>
                </a:lnTo>
                <a:lnTo>
                  <a:pt x="647" y="2540"/>
                </a:lnTo>
                <a:lnTo>
                  <a:pt x="0" y="1627"/>
                </a:lnTo>
                <a:lnTo>
                  <a:pt x="2423" y="684"/>
                </a:lnTo>
                <a:lnTo>
                  <a:pt x="4966" y="0"/>
                </a:lnTo>
                <a:lnTo>
                  <a:pt x="1956" y="2266"/>
                </a:lnTo>
                <a:lnTo>
                  <a:pt x="105" y="41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6" name="Google Shape;3006;p240"/>
          <p:cNvSpPr/>
          <p:nvPr/>
        </p:nvSpPr>
        <p:spPr>
          <a:xfrm>
            <a:off x="302669" y="2993216"/>
            <a:ext cx="8465" cy="1693"/>
          </a:xfrm>
          <a:custGeom>
            <a:rect b="b" l="l" r="r" t="t"/>
            <a:pathLst>
              <a:path extrusionOk="0" h="2539" w="12700">
                <a:moveTo>
                  <a:pt x="1206" y="0"/>
                </a:moveTo>
                <a:lnTo>
                  <a:pt x="736" y="546"/>
                </a:lnTo>
                <a:lnTo>
                  <a:pt x="330" y="1295"/>
                </a:lnTo>
                <a:lnTo>
                  <a:pt x="0" y="2286"/>
                </a:lnTo>
                <a:lnTo>
                  <a:pt x="1206" y="0"/>
                </a:lnTo>
                <a:close/>
              </a:path>
              <a:path extrusionOk="0" h="2539" w="12700">
                <a:moveTo>
                  <a:pt x="12509" y="2032"/>
                </a:moveTo>
                <a:lnTo>
                  <a:pt x="11912" y="1714"/>
                </a:lnTo>
                <a:lnTo>
                  <a:pt x="11252" y="1358"/>
                </a:lnTo>
                <a:lnTo>
                  <a:pt x="10579" y="990"/>
                </a:lnTo>
                <a:lnTo>
                  <a:pt x="9906" y="1587"/>
                </a:lnTo>
                <a:lnTo>
                  <a:pt x="10833" y="1739"/>
                </a:lnTo>
                <a:lnTo>
                  <a:pt x="12509" y="203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7" name="Google Shape;3007;p240"/>
          <p:cNvSpPr/>
          <p:nvPr/>
        </p:nvSpPr>
        <p:spPr>
          <a:xfrm>
            <a:off x="284276" y="2924465"/>
            <a:ext cx="2116" cy="1270"/>
          </a:xfrm>
          <a:custGeom>
            <a:rect b="b" l="l" r="r" t="t"/>
            <a:pathLst>
              <a:path extrusionOk="0" h="1904" w="3175">
                <a:moveTo>
                  <a:pt x="316" y="1825"/>
                </a:moveTo>
                <a:lnTo>
                  <a:pt x="0" y="0"/>
                </a:lnTo>
                <a:lnTo>
                  <a:pt x="2754" y="730"/>
                </a:lnTo>
                <a:lnTo>
                  <a:pt x="1474" y="806"/>
                </a:lnTo>
                <a:lnTo>
                  <a:pt x="316" y="18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8" name="Google Shape;3008;p240"/>
          <p:cNvSpPr/>
          <p:nvPr/>
        </p:nvSpPr>
        <p:spPr>
          <a:xfrm>
            <a:off x="336348" y="3080762"/>
            <a:ext cx="2116" cy="2540"/>
          </a:xfrm>
          <a:custGeom>
            <a:rect b="b" l="l" r="r" t="t"/>
            <a:pathLst>
              <a:path extrusionOk="0" h="3810" w="3175">
                <a:moveTo>
                  <a:pt x="0" y="3499"/>
                </a:moveTo>
                <a:lnTo>
                  <a:pt x="1866" y="1810"/>
                </a:lnTo>
                <a:lnTo>
                  <a:pt x="2965" y="0"/>
                </a:lnTo>
                <a:lnTo>
                  <a:pt x="3040" y="882"/>
                </a:lnTo>
                <a:lnTo>
                  <a:pt x="2859" y="1962"/>
                </a:lnTo>
                <a:lnTo>
                  <a:pt x="2167" y="3407"/>
                </a:lnTo>
                <a:lnTo>
                  <a:pt x="0" y="349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09" name="Google Shape;3009;p240"/>
          <p:cNvSpPr/>
          <p:nvPr/>
        </p:nvSpPr>
        <p:spPr>
          <a:xfrm>
            <a:off x="309353" y="2949462"/>
            <a:ext cx="1270" cy="847"/>
          </a:xfrm>
          <a:custGeom>
            <a:rect b="b" l="l" r="r" t="t"/>
            <a:pathLst>
              <a:path extrusionOk="0" h="1270" w="1904">
                <a:moveTo>
                  <a:pt x="1068" y="928"/>
                </a:moveTo>
                <a:lnTo>
                  <a:pt x="526" y="669"/>
                </a:lnTo>
                <a:lnTo>
                  <a:pt x="0" y="106"/>
                </a:lnTo>
                <a:lnTo>
                  <a:pt x="556" y="0"/>
                </a:lnTo>
                <a:lnTo>
                  <a:pt x="1113" y="167"/>
                </a:lnTo>
                <a:lnTo>
                  <a:pt x="1670" y="699"/>
                </a:lnTo>
                <a:lnTo>
                  <a:pt x="1068" y="9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0" name="Google Shape;3010;p240"/>
          <p:cNvSpPr/>
          <p:nvPr/>
        </p:nvSpPr>
        <p:spPr>
          <a:xfrm>
            <a:off x="337492" y="3078389"/>
            <a:ext cx="1693" cy="2540"/>
          </a:xfrm>
          <a:custGeom>
            <a:rect b="b" l="l" r="r" t="t"/>
            <a:pathLst>
              <a:path extrusionOk="0" h="3810" w="2540">
                <a:moveTo>
                  <a:pt x="1249" y="3560"/>
                </a:moveTo>
                <a:lnTo>
                  <a:pt x="1173" y="2419"/>
                </a:lnTo>
                <a:lnTo>
                  <a:pt x="632" y="1582"/>
                </a:lnTo>
                <a:lnTo>
                  <a:pt x="0" y="775"/>
                </a:lnTo>
                <a:lnTo>
                  <a:pt x="165" y="517"/>
                </a:lnTo>
                <a:lnTo>
                  <a:pt x="240" y="273"/>
                </a:lnTo>
                <a:lnTo>
                  <a:pt x="451" y="0"/>
                </a:lnTo>
                <a:lnTo>
                  <a:pt x="2453" y="806"/>
                </a:lnTo>
                <a:lnTo>
                  <a:pt x="2077" y="2206"/>
                </a:lnTo>
                <a:lnTo>
                  <a:pt x="1249" y="35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1" name="Google Shape;3011;p240"/>
          <p:cNvSpPr/>
          <p:nvPr/>
        </p:nvSpPr>
        <p:spPr>
          <a:xfrm>
            <a:off x="269501" y="2829891"/>
            <a:ext cx="423" cy="423"/>
          </a:xfrm>
          <a:custGeom>
            <a:rect b="b" l="l" r="r" t="t"/>
            <a:pathLst>
              <a:path extrusionOk="0" h="635" w="635">
                <a:moveTo>
                  <a:pt x="120" y="395"/>
                </a:moveTo>
                <a:lnTo>
                  <a:pt x="15" y="197"/>
                </a:lnTo>
                <a:lnTo>
                  <a:pt x="0" y="60"/>
                </a:lnTo>
                <a:lnTo>
                  <a:pt x="346" y="0"/>
                </a:lnTo>
                <a:lnTo>
                  <a:pt x="210" y="258"/>
                </a:lnTo>
                <a:lnTo>
                  <a:pt x="120" y="3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2" name="Google Shape;3012;p240"/>
          <p:cNvSpPr/>
          <p:nvPr/>
        </p:nvSpPr>
        <p:spPr>
          <a:xfrm>
            <a:off x="278458" y="2798182"/>
            <a:ext cx="847" cy="1270"/>
          </a:xfrm>
          <a:custGeom>
            <a:rect b="b" l="l" r="r" t="t"/>
            <a:pathLst>
              <a:path extrusionOk="0" h="1904" w="1270">
                <a:moveTo>
                  <a:pt x="707" y="1643"/>
                </a:moveTo>
                <a:lnTo>
                  <a:pt x="481" y="1019"/>
                </a:lnTo>
                <a:lnTo>
                  <a:pt x="270" y="349"/>
                </a:lnTo>
                <a:lnTo>
                  <a:pt x="0" y="0"/>
                </a:lnTo>
                <a:lnTo>
                  <a:pt x="602" y="775"/>
                </a:lnTo>
                <a:lnTo>
                  <a:pt x="782" y="1277"/>
                </a:lnTo>
                <a:lnTo>
                  <a:pt x="707" y="16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3" name="Google Shape;3013;p240"/>
          <p:cNvSpPr/>
          <p:nvPr/>
        </p:nvSpPr>
        <p:spPr>
          <a:xfrm>
            <a:off x="325829" y="3074527"/>
            <a:ext cx="18622" cy="30895"/>
          </a:xfrm>
          <a:custGeom>
            <a:rect b="b" l="l" r="r" t="t"/>
            <a:pathLst>
              <a:path extrusionOk="0" h="46354" w="27940">
                <a:moveTo>
                  <a:pt x="355" y="88"/>
                </a:moveTo>
                <a:lnTo>
                  <a:pt x="0" y="317"/>
                </a:lnTo>
                <a:lnTo>
                  <a:pt x="355" y="88"/>
                </a:lnTo>
                <a:close/>
              </a:path>
              <a:path extrusionOk="0" h="46354" w="27940">
                <a:moveTo>
                  <a:pt x="17335" y="45935"/>
                </a:moveTo>
                <a:lnTo>
                  <a:pt x="17043" y="45897"/>
                </a:lnTo>
                <a:lnTo>
                  <a:pt x="16471" y="46037"/>
                </a:lnTo>
                <a:lnTo>
                  <a:pt x="16865" y="45974"/>
                </a:lnTo>
                <a:lnTo>
                  <a:pt x="17335" y="45935"/>
                </a:lnTo>
                <a:close/>
              </a:path>
              <a:path extrusionOk="0" h="46354" w="27940">
                <a:moveTo>
                  <a:pt x="26073" y="39357"/>
                </a:moveTo>
                <a:lnTo>
                  <a:pt x="25933" y="39598"/>
                </a:lnTo>
                <a:lnTo>
                  <a:pt x="25781" y="40005"/>
                </a:lnTo>
                <a:lnTo>
                  <a:pt x="25628" y="40703"/>
                </a:lnTo>
                <a:lnTo>
                  <a:pt x="25844" y="40284"/>
                </a:lnTo>
                <a:lnTo>
                  <a:pt x="26009" y="39827"/>
                </a:lnTo>
                <a:lnTo>
                  <a:pt x="26073" y="39357"/>
                </a:lnTo>
                <a:close/>
              </a:path>
              <a:path extrusionOk="0" h="46354" w="27940">
                <a:moveTo>
                  <a:pt x="26416" y="39052"/>
                </a:moveTo>
                <a:lnTo>
                  <a:pt x="26314" y="38785"/>
                </a:lnTo>
                <a:lnTo>
                  <a:pt x="26162" y="38442"/>
                </a:lnTo>
                <a:lnTo>
                  <a:pt x="26136" y="38836"/>
                </a:lnTo>
                <a:lnTo>
                  <a:pt x="26073" y="39357"/>
                </a:lnTo>
                <a:lnTo>
                  <a:pt x="26187" y="39141"/>
                </a:lnTo>
                <a:lnTo>
                  <a:pt x="26314" y="39014"/>
                </a:lnTo>
                <a:close/>
              </a:path>
              <a:path extrusionOk="0" h="46354" w="27940">
                <a:moveTo>
                  <a:pt x="26809" y="39916"/>
                </a:moveTo>
                <a:lnTo>
                  <a:pt x="26720" y="39128"/>
                </a:lnTo>
                <a:lnTo>
                  <a:pt x="26416" y="39052"/>
                </a:lnTo>
                <a:lnTo>
                  <a:pt x="26809" y="39916"/>
                </a:lnTo>
                <a:close/>
              </a:path>
              <a:path extrusionOk="0" h="46354" w="27940">
                <a:moveTo>
                  <a:pt x="27393" y="40906"/>
                </a:moveTo>
                <a:lnTo>
                  <a:pt x="26758" y="40220"/>
                </a:lnTo>
                <a:lnTo>
                  <a:pt x="26746" y="40551"/>
                </a:lnTo>
                <a:lnTo>
                  <a:pt x="26720" y="41071"/>
                </a:lnTo>
                <a:lnTo>
                  <a:pt x="27165" y="41071"/>
                </a:lnTo>
                <a:lnTo>
                  <a:pt x="27393" y="409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4" name="Google Shape;3014;p240"/>
          <p:cNvSpPr/>
          <p:nvPr/>
        </p:nvSpPr>
        <p:spPr>
          <a:xfrm>
            <a:off x="283875" y="2878938"/>
            <a:ext cx="847" cy="847"/>
          </a:xfrm>
          <a:custGeom>
            <a:rect b="b" l="l" r="r" t="t"/>
            <a:pathLst>
              <a:path extrusionOk="0" h="1270" w="1270">
                <a:moveTo>
                  <a:pt x="1008" y="988"/>
                </a:moveTo>
                <a:lnTo>
                  <a:pt x="240" y="380"/>
                </a:lnTo>
                <a:lnTo>
                  <a:pt x="0" y="0"/>
                </a:lnTo>
                <a:lnTo>
                  <a:pt x="1219" y="745"/>
                </a:lnTo>
                <a:lnTo>
                  <a:pt x="1083" y="9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5" name="Google Shape;3015;p240"/>
          <p:cNvSpPr/>
          <p:nvPr/>
        </p:nvSpPr>
        <p:spPr>
          <a:xfrm>
            <a:off x="265511" y="2790332"/>
            <a:ext cx="80835" cy="331384"/>
          </a:xfrm>
          <a:custGeom>
            <a:rect b="b" l="l" r="r" t="t"/>
            <a:pathLst>
              <a:path extrusionOk="0" h="497204" w="121284">
                <a:moveTo>
                  <a:pt x="2247" y="23177"/>
                </a:moveTo>
                <a:lnTo>
                  <a:pt x="1117" y="21907"/>
                </a:lnTo>
                <a:lnTo>
                  <a:pt x="0" y="23177"/>
                </a:lnTo>
                <a:lnTo>
                  <a:pt x="2247" y="23177"/>
                </a:lnTo>
                <a:close/>
              </a:path>
              <a:path extrusionOk="0" h="497204" w="121284">
                <a:moveTo>
                  <a:pt x="6591" y="42227"/>
                </a:moveTo>
                <a:lnTo>
                  <a:pt x="6108" y="42468"/>
                </a:lnTo>
                <a:lnTo>
                  <a:pt x="6591" y="42938"/>
                </a:lnTo>
                <a:lnTo>
                  <a:pt x="6591" y="42227"/>
                </a:lnTo>
                <a:close/>
              </a:path>
              <a:path extrusionOk="0" h="497204" w="121284">
                <a:moveTo>
                  <a:pt x="8140" y="65087"/>
                </a:moveTo>
                <a:lnTo>
                  <a:pt x="7747" y="64655"/>
                </a:lnTo>
                <a:lnTo>
                  <a:pt x="7658" y="65087"/>
                </a:lnTo>
                <a:lnTo>
                  <a:pt x="8140" y="65087"/>
                </a:lnTo>
                <a:close/>
              </a:path>
              <a:path extrusionOk="0" h="497204" w="121284">
                <a:moveTo>
                  <a:pt x="9004" y="53657"/>
                </a:moveTo>
                <a:lnTo>
                  <a:pt x="6032" y="54927"/>
                </a:lnTo>
                <a:lnTo>
                  <a:pt x="6578" y="57467"/>
                </a:lnTo>
                <a:lnTo>
                  <a:pt x="9004" y="53657"/>
                </a:lnTo>
                <a:close/>
              </a:path>
              <a:path extrusionOk="0" h="497204" w="121284">
                <a:moveTo>
                  <a:pt x="18478" y="0"/>
                </a:moveTo>
                <a:lnTo>
                  <a:pt x="14871" y="38"/>
                </a:lnTo>
                <a:lnTo>
                  <a:pt x="15163" y="406"/>
                </a:lnTo>
                <a:lnTo>
                  <a:pt x="15735" y="1104"/>
                </a:lnTo>
                <a:lnTo>
                  <a:pt x="15024" y="1727"/>
                </a:lnTo>
                <a:lnTo>
                  <a:pt x="18478" y="0"/>
                </a:lnTo>
                <a:close/>
              </a:path>
              <a:path extrusionOk="0" h="497204" w="121284">
                <a:moveTo>
                  <a:pt x="20942" y="1549"/>
                </a:moveTo>
                <a:lnTo>
                  <a:pt x="19418" y="3429"/>
                </a:lnTo>
                <a:lnTo>
                  <a:pt x="20345" y="3848"/>
                </a:lnTo>
                <a:lnTo>
                  <a:pt x="20942" y="1549"/>
                </a:lnTo>
                <a:close/>
              </a:path>
              <a:path extrusionOk="0" h="497204" w="121284">
                <a:moveTo>
                  <a:pt x="22771" y="148907"/>
                </a:moveTo>
                <a:lnTo>
                  <a:pt x="22326" y="146481"/>
                </a:lnTo>
                <a:lnTo>
                  <a:pt x="20713" y="147637"/>
                </a:lnTo>
                <a:lnTo>
                  <a:pt x="22771" y="148907"/>
                </a:lnTo>
                <a:close/>
              </a:path>
              <a:path extrusionOk="0" h="497204" w="121284">
                <a:moveTo>
                  <a:pt x="23469" y="156527"/>
                </a:moveTo>
                <a:lnTo>
                  <a:pt x="22948" y="155206"/>
                </a:lnTo>
                <a:lnTo>
                  <a:pt x="23469" y="156527"/>
                </a:lnTo>
                <a:close/>
              </a:path>
              <a:path extrusionOk="0" h="497204" w="121284">
                <a:moveTo>
                  <a:pt x="23647" y="145529"/>
                </a:moveTo>
                <a:lnTo>
                  <a:pt x="21831" y="143827"/>
                </a:lnTo>
                <a:lnTo>
                  <a:pt x="22326" y="146481"/>
                </a:lnTo>
                <a:lnTo>
                  <a:pt x="23647" y="145529"/>
                </a:lnTo>
                <a:close/>
              </a:path>
              <a:path extrusionOk="0" h="497204" w="121284">
                <a:moveTo>
                  <a:pt x="26060" y="133667"/>
                </a:moveTo>
                <a:lnTo>
                  <a:pt x="21780" y="133667"/>
                </a:lnTo>
                <a:lnTo>
                  <a:pt x="25666" y="134404"/>
                </a:lnTo>
                <a:lnTo>
                  <a:pt x="26060" y="133667"/>
                </a:lnTo>
                <a:close/>
              </a:path>
              <a:path extrusionOk="0" h="497204" w="121284">
                <a:moveTo>
                  <a:pt x="26987" y="133667"/>
                </a:moveTo>
                <a:lnTo>
                  <a:pt x="26238" y="133350"/>
                </a:lnTo>
                <a:lnTo>
                  <a:pt x="26060" y="133667"/>
                </a:lnTo>
                <a:lnTo>
                  <a:pt x="26987" y="133667"/>
                </a:lnTo>
                <a:close/>
              </a:path>
              <a:path extrusionOk="0" h="497204" w="121284">
                <a:moveTo>
                  <a:pt x="27216" y="113347"/>
                </a:moveTo>
                <a:lnTo>
                  <a:pt x="24358" y="112979"/>
                </a:lnTo>
                <a:lnTo>
                  <a:pt x="25209" y="114541"/>
                </a:lnTo>
                <a:lnTo>
                  <a:pt x="27216" y="113347"/>
                </a:lnTo>
                <a:close/>
              </a:path>
              <a:path extrusionOk="0" h="497204" w="121284">
                <a:moveTo>
                  <a:pt x="28435" y="134937"/>
                </a:moveTo>
                <a:lnTo>
                  <a:pt x="27393" y="134937"/>
                </a:lnTo>
                <a:lnTo>
                  <a:pt x="27546" y="134772"/>
                </a:lnTo>
                <a:lnTo>
                  <a:pt x="25666" y="134404"/>
                </a:lnTo>
                <a:lnTo>
                  <a:pt x="23977" y="137477"/>
                </a:lnTo>
                <a:lnTo>
                  <a:pt x="28435" y="134937"/>
                </a:lnTo>
                <a:close/>
              </a:path>
              <a:path extrusionOk="0" h="497204" w="121284">
                <a:moveTo>
                  <a:pt x="29083" y="220446"/>
                </a:moveTo>
                <a:lnTo>
                  <a:pt x="28143" y="219532"/>
                </a:lnTo>
                <a:lnTo>
                  <a:pt x="29083" y="221361"/>
                </a:lnTo>
                <a:lnTo>
                  <a:pt x="29083" y="220446"/>
                </a:lnTo>
                <a:close/>
              </a:path>
              <a:path extrusionOk="0" h="497204" w="121284">
                <a:moveTo>
                  <a:pt x="29184" y="187985"/>
                </a:moveTo>
                <a:lnTo>
                  <a:pt x="27254" y="185737"/>
                </a:lnTo>
                <a:lnTo>
                  <a:pt x="28663" y="188277"/>
                </a:lnTo>
                <a:lnTo>
                  <a:pt x="29184" y="187985"/>
                </a:lnTo>
                <a:close/>
              </a:path>
              <a:path extrusionOk="0" h="497204" w="121284">
                <a:moveTo>
                  <a:pt x="31432" y="221297"/>
                </a:moveTo>
                <a:lnTo>
                  <a:pt x="28600" y="223837"/>
                </a:lnTo>
                <a:lnTo>
                  <a:pt x="30480" y="223837"/>
                </a:lnTo>
                <a:lnTo>
                  <a:pt x="31432" y="221297"/>
                </a:lnTo>
                <a:close/>
              </a:path>
              <a:path extrusionOk="0" h="497204" w="121284">
                <a:moveTo>
                  <a:pt x="31432" y="202018"/>
                </a:moveTo>
                <a:lnTo>
                  <a:pt x="31242" y="201993"/>
                </a:lnTo>
                <a:lnTo>
                  <a:pt x="30899" y="201993"/>
                </a:lnTo>
                <a:lnTo>
                  <a:pt x="31419" y="202133"/>
                </a:lnTo>
                <a:close/>
              </a:path>
              <a:path extrusionOk="0" h="497204" w="121284">
                <a:moveTo>
                  <a:pt x="32359" y="217665"/>
                </a:moveTo>
                <a:lnTo>
                  <a:pt x="28130" y="218617"/>
                </a:lnTo>
                <a:lnTo>
                  <a:pt x="28143" y="219532"/>
                </a:lnTo>
                <a:lnTo>
                  <a:pt x="32359" y="217665"/>
                </a:lnTo>
                <a:close/>
              </a:path>
              <a:path extrusionOk="0" h="497204" w="121284">
                <a:moveTo>
                  <a:pt x="32867" y="185737"/>
                </a:moveTo>
                <a:lnTo>
                  <a:pt x="31013" y="184467"/>
                </a:lnTo>
                <a:lnTo>
                  <a:pt x="31470" y="185737"/>
                </a:lnTo>
                <a:lnTo>
                  <a:pt x="32867" y="185737"/>
                </a:lnTo>
                <a:close/>
              </a:path>
              <a:path extrusionOk="0" h="497204" w="121284">
                <a:moveTo>
                  <a:pt x="36563" y="223837"/>
                </a:moveTo>
                <a:lnTo>
                  <a:pt x="30480" y="223837"/>
                </a:lnTo>
                <a:lnTo>
                  <a:pt x="34696" y="226377"/>
                </a:lnTo>
                <a:lnTo>
                  <a:pt x="36563" y="223837"/>
                </a:lnTo>
                <a:close/>
              </a:path>
              <a:path extrusionOk="0" h="497204" w="121284">
                <a:moveTo>
                  <a:pt x="39370" y="238582"/>
                </a:moveTo>
                <a:lnTo>
                  <a:pt x="36093" y="239560"/>
                </a:lnTo>
                <a:lnTo>
                  <a:pt x="36093" y="240004"/>
                </a:lnTo>
                <a:lnTo>
                  <a:pt x="39370" y="238582"/>
                </a:lnTo>
                <a:close/>
              </a:path>
              <a:path extrusionOk="0" h="497204" w="121284">
                <a:moveTo>
                  <a:pt x="39560" y="81597"/>
                </a:moveTo>
                <a:lnTo>
                  <a:pt x="36258" y="84035"/>
                </a:lnTo>
                <a:lnTo>
                  <a:pt x="39560" y="81597"/>
                </a:lnTo>
                <a:close/>
              </a:path>
              <a:path extrusionOk="0" h="497204" w="121284">
                <a:moveTo>
                  <a:pt x="39801" y="265480"/>
                </a:moveTo>
                <a:lnTo>
                  <a:pt x="39776" y="265023"/>
                </a:lnTo>
                <a:lnTo>
                  <a:pt x="39776" y="264096"/>
                </a:lnTo>
                <a:lnTo>
                  <a:pt x="37934" y="266001"/>
                </a:lnTo>
                <a:lnTo>
                  <a:pt x="38862" y="265963"/>
                </a:lnTo>
                <a:lnTo>
                  <a:pt x="39801" y="265480"/>
                </a:lnTo>
                <a:close/>
              </a:path>
              <a:path extrusionOk="0" h="497204" w="121284">
                <a:moveTo>
                  <a:pt x="41351" y="241541"/>
                </a:moveTo>
                <a:lnTo>
                  <a:pt x="40182" y="240347"/>
                </a:lnTo>
                <a:lnTo>
                  <a:pt x="41287" y="241617"/>
                </a:lnTo>
                <a:close/>
              </a:path>
              <a:path extrusionOk="0" h="497204" w="121284">
                <a:moveTo>
                  <a:pt x="41541" y="257390"/>
                </a:moveTo>
                <a:lnTo>
                  <a:pt x="40513" y="255587"/>
                </a:lnTo>
                <a:lnTo>
                  <a:pt x="36334" y="258127"/>
                </a:lnTo>
                <a:lnTo>
                  <a:pt x="38303" y="259397"/>
                </a:lnTo>
                <a:lnTo>
                  <a:pt x="36017" y="263207"/>
                </a:lnTo>
                <a:lnTo>
                  <a:pt x="37363" y="261937"/>
                </a:lnTo>
                <a:lnTo>
                  <a:pt x="41541" y="257390"/>
                </a:lnTo>
                <a:close/>
              </a:path>
              <a:path extrusionOk="0" h="497204" w="121284">
                <a:moveTo>
                  <a:pt x="41617" y="244157"/>
                </a:moveTo>
                <a:lnTo>
                  <a:pt x="41236" y="242887"/>
                </a:lnTo>
                <a:lnTo>
                  <a:pt x="41262" y="244157"/>
                </a:lnTo>
                <a:lnTo>
                  <a:pt x="41617" y="244157"/>
                </a:lnTo>
                <a:close/>
              </a:path>
              <a:path extrusionOk="0" h="497204" w="121284">
                <a:moveTo>
                  <a:pt x="42633" y="256959"/>
                </a:moveTo>
                <a:lnTo>
                  <a:pt x="42240" y="256959"/>
                </a:lnTo>
                <a:lnTo>
                  <a:pt x="41948" y="256959"/>
                </a:lnTo>
                <a:lnTo>
                  <a:pt x="41541" y="257390"/>
                </a:lnTo>
                <a:lnTo>
                  <a:pt x="41960" y="258127"/>
                </a:lnTo>
                <a:lnTo>
                  <a:pt x="42456" y="257276"/>
                </a:lnTo>
                <a:lnTo>
                  <a:pt x="42545" y="257111"/>
                </a:lnTo>
                <a:lnTo>
                  <a:pt x="42633" y="256959"/>
                </a:lnTo>
                <a:close/>
              </a:path>
              <a:path extrusionOk="0" h="497204" w="121284">
                <a:moveTo>
                  <a:pt x="43408" y="255612"/>
                </a:moveTo>
                <a:lnTo>
                  <a:pt x="41770" y="256857"/>
                </a:lnTo>
                <a:lnTo>
                  <a:pt x="42037" y="256857"/>
                </a:lnTo>
                <a:lnTo>
                  <a:pt x="42697" y="256857"/>
                </a:lnTo>
                <a:lnTo>
                  <a:pt x="43408" y="255612"/>
                </a:lnTo>
                <a:close/>
              </a:path>
              <a:path extrusionOk="0" h="497204" w="121284">
                <a:moveTo>
                  <a:pt x="43472" y="271970"/>
                </a:moveTo>
                <a:lnTo>
                  <a:pt x="43192" y="272097"/>
                </a:lnTo>
                <a:lnTo>
                  <a:pt x="40868" y="272097"/>
                </a:lnTo>
                <a:lnTo>
                  <a:pt x="40944" y="275907"/>
                </a:lnTo>
                <a:lnTo>
                  <a:pt x="43472" y="271970"/>
                </a:lnTo>
                <a:close/>
              </a:path>
              <a:path extrusionOk="0" h="497204" w="121284">
                <a:moveTo>
                  <a:pt x="43726" y="252260"/>
                </a:moveTo>
                <a:lnTo>
                  <a:pt x="43268" y="251777"/>
                </a:lnTo>
                <a:lnTo>
                  <a:pt x="43243" y="250507"/>
                </a:lnTo>
                <a:lnTo>
                  <a:pt x="35788" y="254317"/>
                </a:lnTo>
                <a:lnTo>
                  <a:pt x="43726" y="252260"/>
                </a:lnTo>
                <a:close/>
              </a:path>
              <a:path extrusionOk="0" h="497204" w="121284">
                <a:moveTo>
                  <a:pt x="44513" y="258127"/>
                </a:moveTo>
                <a:lnTo>
                  <a:pt x="42545" y="257111"/>
                </a:lnTo>
                <a:lnTo>
                  <a:pt x="42646" y="257390"/>
                </a:lnTo>
                <a:lnTo>
                  <a:pt x="43840" y="258127"/>
                </a:lnTo>
                <a:lnTo>
                  <a:pt x="44513" y="258127"/>
                </a:lnTo>
                <a:close/>
              </a:path>
              <a:path extrusionOk="0" h="497204" w="121284">
                <a:moveTo>
                  <a:pt x="45440" y="120129"/>
                </a:moveTo>
                <a:lnTo>
                  <a:pt x="44780" y="119697"/>
                </a:lnTo>
                <a:lnTo>
                  <a:pt x="44615" y="120472"/>
                </a:lnTo>
                <a:lnTo>
                  <a:pt x="45021" y="120967"/>
                </a:lnTo>
                <a:lnTo>
                  <a:pt x="45440" y="120129"/>
                </a:lnTo>
                <a:close/>
              </a:path>
              <a:path extrusionOk="0" h="497204" w="121284">
                <a:moveTo>
                  <a:pt x="45580" y="271005"/>
                </a:moveTo>
                <a:lnTo>
                  <a:pt x="45021" y="269557"/>
                </a:lnTo>
                <a:lnTo>
                  <a:pt x="43472" y="271970"/>
                </a:lnTo>
                <a:lnTo>
                  <a:pt x="45580" y="271005"/>
                </a:lnTo>
                <a:close/>
              </a:path>
              <a:path extrusionOk="0" h="497204" w="121284">
                <a:moveTo>
                  <a:pt x="45605" y="251777"/>
                </a:moveTo>
                <a:lnTo>
                  <a:pt x="43726" y="252260"/>
                </a:lnTo>
                <a:lnTo>
                  <a:pt x="44716" y="253326"/>
                </a:lnTo>
                <a:lnTo>
                  <a:pt x="45605" y="251777"/>
                </a:lnTo>
                <a:close/>
              </a:path>
              <a:path extrusionOk="0" h="497204" w="121284">
                <a:moveTo>
                  <a:pt x="46075" y="251523"/>
                </a:moveTo>
                <a:lnTo>
                  <a:pt x="46037" y="249237"/>
                </a:lnTo>
                <a:lnTo>
                  <a:pt x="45110" y="250507"/>
                </a:lnTo>
                <a:lnTo>
                  <a:pt x="46075" y="251523"/>
                </a:lnTo>
                <a:close/>
              </a:path>
              <a:path extrusionOk="0" h="497204" w="121284">
                <a:moveTo>
                  <a:pt x="47142" y="119697"/>
                </a:moveTo>
                <a:lnTo>
                  <a:pt x="46685" y="118427"/>
                </a:lnTo>
                <a:lnTo>
                  <a:pt x="46570" y="117157"/>
                </a:lnTo>
                <a:lnTo>
                  <a:pt x="46342" y="114617"/>
                </a:lnTo>
                <a:lnTo>
                  <a:pt x="43294" y="117157"/>
                </a:lnTo>
                <a:lnTo>
                  <a:pt x="41325" y="115887"/>
                </a:lnTo>
                <a:lnTo>
                  <a:pt x="42646" y="113499"/>
                </a:lnTo>
                <a:lnTo>
                  <a:pt x="42862" y="113347"/>
                </a:lnTo>
                <a:lnTo>
                  <a:pt x="44627" y="112077"/>
                </a:lnTo>
                <a:lnTo>
                  <a:pt x="43942" y="110807"/>
                </a:lnTo>
                <a:lnTo>
                  <a:pt x="41884" y="106997"/>
                </a:lnTo>
                <a:lnTo>
                  <a:pt x="41198" y="105727"/>
                </a:lnTo>
                <a:lnTo>
                  <a:pt x="38455" y="100647"/>
                </a:lnTo>
                <a:lnTo>
                  <a:pt x="39941" y="98107"/>
                </a:lnTo>
                <a:lnTo>
                  <a:pt x="37007" y="96837"/>
                </a:lnTo>
                <a:lnTo>
                  <a:pt x="36576" y="94297"/>
                </a:lnTo>
                <a:lnTo>
                  <a:pt x="36423" y="93027"/>
                </a:lnTo>
                <a:lnTo>
                  <a:pt x="36258" y="91757"/>
                </a:lnTo>
                <a:lnTo>
                  <a:pt x="35712" y="91757"/>
                </a:lnTo>
                <a:lnTo>
                  <a:pt x="32054" y="93027"/>
                </a:lnTo>
                <a:lnTo>
                  <a:pt x="32004" y="90487"/>
                </a:lnTo>
                <a:lnTo>
                  <a:pt x="39928" y="90487"/>
                </a:lnTo>
                <a:lnTo>
                  <a:pt x="34404" y="85407"/>
                </a:lnTo>
                <a:lnTo>
                  <a:pt x="36258" y="84035"/>
                </a:lnTo>
                <a:lnTo>
                  <a:pt x="36512" y="81597"/>
                </a:lnTo>
                <a:lnTo>
                  <a:pt x="36766" y="79057"/>
                </a:lnTo>
                <a:lnTo>
                  <a:pt x="36906" y="77787"/>
                </a:lnTo>
                <a:lnTo>
                  <a:pt x="37160" y="75247"/>
                </a:lnTo>
                <a:lnTo>
                  <a:pt x="36372" y="75895"/>
                </a:lnTo>
                <a:lnTo>
                  <a:pt x="34544" y="73660"/>
                </a:lnTo>
                <a:lnTo>
                  <a:pt x="34544" y="77393"/>
                </a:lnTo>
                <a:lnTo>
                  <a:pt x="32512" y="79057"/>
                </a:lnTo>
                <a:lnTo>
                  <a:pt x="32702" y="76517"/>
                </a:lnTo>
                <a:lnTo>
                  <a:pt x="34544" y="77393"/>
                </a:lnTo>
                <a:lnTo>
                  <a:pt x="34544" y="73660"/>
                </a:lnTo>
                <a:lnTo>
                  <a:pt x="32727" y="71437"/>
                </a:lnTo>
                <a:lnTo>
                  <a:pt x="36093" y="63817"/>
                </a:lnTo>
                <a:lnTo>
                  <a:pt x="35458" y="62547"/>
                </a:lnTo>
                <a:lnTo>
                  <a:pt x="34188" y="60007"/>
                </a:lnTo>
                <a:lnTo>
                  <a:pt x="33553" y="58737"/>
                </a:lnTo>
                <a:lnTo>
                  <a:pt x="32524" y="58737"/>
                </a:lnTo>
                <a:lnTo>
                  <a:pt x="31229" y="60007"/>
                </a:lnTo>
                <a:lnTo>
                  <a:pt x="29413" y="58737"/>
                </a:lnTo>
                <a:lnTo>
                  <a:pt x="32575" y="54927"/>
                </a:lnTo>
                <a:lnTo>
                  <a:pt x="33629" y="53657"/>
                </a:lnTo>
                <a:lnTo>
                  <a:pt x="32829" y="53657"/>
                </a:lnTo>
                <a:lnTo>
                  <a:pt x="27546" y="54927"/>
                </a:lnTo>
                <a:lnTo>
                  <a:pt x="29502" y="52387"/>
                </a:lnTo>
                <a:lnTo>
                  <a:pt x="30480" y="51117"/>
                </a:lnTo>
                <a:lnTo>
                  <a:pt x="28549" y="52387"/>
                </a:lnTo>
                <a:lnTo>
                  <a:pt x="28028" y="52387"/>
                </a:lnTo>
                <a:lnTo>
                  <a:pt x="28727" y="46037"/>
                </a:lnTo>
                <a:lnTo>
                  <a:pt x="28867" y="44767"/>
                </a:lnTo>
                <a:lnTo>
                  <a:pt x="27190" y="40957"/>
                </a:lnTo>
                <a:lnTo>
                  <a:pt x="26631" y="39687"/>
                </a:lnTo>
                <a:lnTo>
                  <a:pt x="24193" y="33337"/>
                </a:lnTo>
                <a:lnTo>
                  <a:pt x="21780" y="26987"/>
                </a:lnTo>
                <a:lnTo>
                  <a:pt x="19926" y="20637"/>
                </a:lnTo>
                <a:lnTo>
                  <a:pt x="21666" y="15557"/>
                </a:lnTo>
                <a:lnTo>
                  <a:pt x="22529" y="13017"/>
                </a:lnTo>
                <a:lnTo>
                  <a:pt x="21132" y="15557"/>
                </a:lnTo>
                <a:lnTo>
                  <a:pt x="20586" y="14287"/>
                </a:lnTo>
                <a:lnTo>
                  <a:pt x="20129" y="13017"/>
                </a:lnTo>
                <a:lnTo>
                  <a:pt x="19926" y="14287"/>
                </a:lnTo>
                <a:lnTo>
                  <a:pt x="17691" y="13017"/>
                </a:lnTo>
                <a:lnTo>
                  <a:pt x="16395" y="14287"/>
                </a:lnTo>
                <a:lnTo>
                  <a:pt x="18503" y="7937"/>
                </a:lnTo>
                <a:lnTo>
                  <a:pt x="14516" y="7937"/>
                </a:lnTo>
                <a:lnTo>
                  <a:pt x="16510" y="2857"/>
                </a:lnTo>
                <a:lnTo>
                  <a:pt x="12827" y="2857"/>
                </a:lnTo>
                <a:lnTo>
                  <a:pt x="13970" y="4127"/>
                </a:lnTo>
                <a:lnTo>
                  <a:pt x="9144" y="4127"/>
                </a:lnTo>
                <a:lnTo>
                  <a:pt x="5651" y="10477"/>
                </a:lnTo>
                <a:lnTo>
                  <a:pt x="177" y="11747"/>
                </a:lnTo>
                <a:lnTo>
                  <a:pt x="1828" y="14287"/>
                </a:lnTo>
                <a:lnTo>
                  <a:pt x="685" y="16827"/>
                </a:lnTo>
                <a:lnTo>
                  <a:pt x="12" y="20637"/>
                </a:lnTo>
                <a:lnTo>
                  <a:pt x="3073" y="21907"/>
                </a:lnTo>
                <a:lnTo>
                  <a:pt x="2247" y="23177"/>
                </a:lnTo>
                <a:lnTo>
                  <a:pt x="2616" y="23177"/>
                </a:lnTo>
                <a:lnTo>
                  <a:pt x="3479" y="24447"/>
                </a:lnTo>
                <a:lnTo>
                  <a:pt x="3111" y="26987"/>
                </a:lnTo>
                <a:lnTo>
                  <a:pt x="2476" y="26987"/>
                </a:lnTo>
                <a:lnTo>
                  <a:pt x="4927" y="33337"/>
                </a:lnTo>
                <a:lnTo>
                  <a:pt x="3543" y="35877"/>
                </a:lnTo>
                <a:lnTo>
                  <a:pt x="4025" y="43497"/>
                </a:lnTo>
                <a:lnTo>
                  <a:pt x="6108" y="42468"/>
                </a:lnTo>
                <a:lnTo>
                  <a:pt x="4521" y="40957"/>
                </a:lnTo>
                <a:lnTo>
                  <a:pt x="9410" y="40957"/>
                </a:lnTo>
                <a:lnTo>
                  <a:pt x="6807" y="42938"/>
                </a:lnTo>
                <a:lnTo>
                  <a:pt x="6769" y="43103"/>
                </a:lnTo>
                <a:lnTo>
                  <a:pt x="6591" y="43497"/>
                </a:lnTo>
                <a:lnTo>
                  <a:pt x="6591" y="43103"/>
                </a:lnTo>
                <a:lnTo>
                  <a:pt x="4406" y="44767"/>
                </a:lnTo>
                <a:lnTo>
                  <a:pt x="11963" y="52387"/>
                </a:lnTo>
                <a:lnTo>
                  <a:pt x="9004" y="53657"/>
                </a:lnTo>
                <a:lnTo>
                  <a:pt x="9550" y="56197"/>
                </a:lnTo>
                <a:lnTo>
                  <a:pt x="7988" y="57467"/>
                </a:lnTo>
                <a:lnTo>
                  <a:pt x="10325" y="57467"/>
                </a:lnTo>
                <a:lnTo>
                  <a:pt x="10337" y="58737"/>
                </a:lnTo>
                <a:lnTo>
                  <a:pt x="8394" y="60007"/>
                </a:lnTo>
                <a:lnTo>
                  <a:pt x="6324" y="60007"/>
                </a:lnTo>
                <a:lnTo>
                  <a:pt x="6096" y="58737"/>
                </a:lnTo>
                <a:lnTo>
                  <a:pt x="4597" y="61277"/>
                </a:lnTo>
                <a:lnTo>
                  <a:pt x="7747" y="64655"/>
                </a:lnTo>
                <a:lnTo>
                  <a:pt x="8166" y="62547"/>
                </a:lnTo>
                <a:lnTo>
                  <a:pt x="11264" y="68897"/>
                </a:lnTo>
                <a:lnTo>
                  <a:pt x="11099" y="77787"/>
                </a:lnTo>
                <a:lnTo>
                  <a:pt x="15849" y="82867"/>
                </a:lnTo>
                <a:lnTo>
                  <a:pt x="17043" y="81597"/>
                </a:lnTo>
                <a:lnTo>
                  <a:pt x="20383" y="86677"/>
                </a:lnTo>
                <a:lnTo>
                  <a:pt x="16395" y="86677"/>
                </a:lnTo>
                <a:lnTo>
                  <a:pt x="18554" y="90487"/>
                </a:lnTo>
                <a:lnTo>
                  <a:pt x="18211" y="90487"/>
                </a:lnTo>
                <a:lnTo>
                  <a:pt x="19697" y="91757"/>
                </a:lnTo>
                <a:lnTo>
                  <a:pt x="20637" y="93027"/>
                </a:lnTo>
                <a:lnTo>
                  <a:pt x="20789" y="94297"/>
                </a:lnTo>
                <a:lnTo>
                  <a:pt x="18999" y="93027"/>
                </a:lnTo>
                <a:lnTo>
                  <a:pt x="18351" y="98107"/>
                </a:lnTo>
                <a:lnTo>
                  <a:pt x="16319" y="96837"/>
                </a:lnTo>
                <a:lnTo>
                  <a:pt x="19926" y="100647"/>
                </a:lnTo>
                <a:lnTo>
                  <a:pt x="18859" y="98107"/>
                </a:lnTo>
                <a:lnTo>
                  <a:pt x="24358" y="100647"/>
                </a:lnTo>
                <a:lnTo>
                  <a:pt x="22364" y="101917"/>
                </a:lnTo>
                <a:lnTo>
                  <a:pt x="24536" y="103187"/>
                </a:lnTo>
                <a:lnTo>
                  <a:pt x="25590" y="103187"/>
                </a:lnTo>
                <a:lnTo>
                  <a:pt x="26670" y="105727"/>
                </a:lnTo>
                <a:lnTo>
                  <a:pt x="24396" y="103187"/>
                </a:lnTo>
                <a:lnTo>
                  <a:pt x="23736" y="106997"/>
                </a:lnTo>
                <a:lnTo>
                  <a:pt x="20815" y="105727"/>
                </a:lnTo>
                <a:lnTo>
                  <a:pt x="17221" y="112077"/>
                </a:lnTo>
                <a:lnTo>
                  <a:pt x="24358" y="112979"/>
                </a:lnTo>
                <a:lnTo>
                  <a:pt x="23177" y="110807"/>
                </a:lnTo>
                <a:lnTo>
                  <a:pt x="24752" y="112077"/>
                </a:lnTo>
                <a:lnTo>
                  <a:pt x="26441" y="110807"/>
                </a:lnTo>
                <a:lnTo>
                  <a:pt x="29603" y="113347"/>
                </a:lnTo>
                <a:lnTo>
                  <a:pt x="29489" y="114617"/>
                </a:lnTo>
                <a:lnTo>
                  <a:pt x="29603" y="117157"/>
                </a:lnTo>
                <a:lnTo>
                  <a:pt x="27089" y="118033"/>
                </a:lnTo>
                <a:lnTo>
                  <a:pt x="25209" y="114541"/>
                </a:lnTo>
                <a:lnTo>
                  <a:pt x="20853" y="117157"/>
                </a:lnTo>
                <a:lnTo>
                  <a:pt x="26466" y="118262"/>
                </a:lnTo>
                <a:lnTo>
                  <a:pt x="22364" y="119697"/>
                </a:lnTo>
                <a:lnTo>
                  <a:pt x="23025" y="123507"/>
                </a:lnTo>
                <a:lnTo>
                  <a:pt x="23190" y="123507"/>
                </a:lnTo>
                <a:lnTo>
                  <a:pt x="44361" y="123507"/>
                </a:lnTo>
                <a:lnTo>
                  <a:pt x="44234" y="122237"/>
                </a:lnTo>
                <a:lnTo>
                  <a:pt x="44615" y="120472"/>
                </a:lnTo>
                <a:lnTo>
                  <a:pt x="43980" y="119697"/>
                </a:lnTo>
                <a:lnTo>
                  <a:pt x="44780" y="119697"/>
                </a:lnTo>
                <a:lnTo>
                  <a:pt x="45656" y="119697"/>
                </a:lnTo>
                <a:lnTo>
                  <a:pt x="45440" y="120129"/>
                </a:lnTo>
                <a:lnTo>
                  <a:pt x="46710" y="120967"/>
                </a:lnTo>
                <a:lnTo>
                  <a:pt x="46748" y="119697"/>
                </a:lnTo>
                <a:lnTo>
                  <a:pt x="47142" y="119697"/>
                </a:lnTo>
                <a:close/>
              </a:path>
              <a:path extrusionOk="0" h="497204" w="121284">
                <a:moveTo>
                  <a:pt x="47434" y="125463"/>
                </a:moveTo>
                <a:lnTo>
                  <a:pt x="45250" y="122237"/>
                </a:lnTo>
                <a:lnTo>
                  <a:pt x="44767" y="124777"/>
                </a:lnTo>
                <a:lnTo>
                  <a:pt x="46355" y="124777"/>
                </a:lnTo>
                <a:lnTo>
                  <a:pt x="47434" y="125463"/>
                </a:lnTo>
                <a:close/>
              </a:path>
              <a:path extrusionOk="0" h="497204" w="121284">
                <a:moveTo>
                  <a:pt x="49225" y="283057"/>
                </a:moveTo>
                <a:lnTo>
                  <a:pt x="48056" y="280987"/>
                </a:lnTo>
                <a:lnTo>
                  <a:pt x="47129" y="282257"/>
                </a:lnTo>
                <a:lnTo>
                  <a:pt x="49225" y="283057"/>
                </a:lnTo>
                <a:close/>
              </a:path>
              <a:path extrusionOk="0" h="497204" w="121284">
                <a:moveTo>
                  <a:pt x="49530" y="128435"/>
                </a:moveTo>
                <a:lnTo>
                  <a:pt x="49415" y="127317"/>
                </a:lnTo>
                <a:lnTo>
                  <a:pt x="49098" y="126047"/>
                </a:lnTo>
                <a:lnTo>
                  <a:pt x="48780" y="124777"/>
                </a:lnTo>
                <a:lnTo>
                  <a:pt x="48348" y="126047"/>
                </a:lnTo>
                <a:lnTo>
                  <a:pt x="47434" y="125463"/>
                </a:lnTo>
                <a:lnTo>
                  <a:pt x="49428" y="128409"/>
                </a:lnTo>
                <a:close/>
              </a:path>
              <a:path extrusionOk="0" h="497204" w="121284">
                <a:moveTo>
                  <a:pt x="49606" y="283210"/>
                </a:moveTo>
                <a:lnTo>
                  <a:pt x="49225" y="283057"/>
                </a:lnTo>
                <a:lnTo>
                  <a:pt x="49491" y="283527"/>
                </a:lnTo>
                <a:lnTo>
                  <a:pt x="49606" y="283210"/>
                </a:lnTo>
                <a:close/>
              </a:path>
              <a:path extrusionOk="0" h="497204" w="121284">
                <a:moveTo>
                  <a:pt x="57581" y="176847"/>
                </a:moveTo>
                <a:lnTo>
                  <a:pt x="57429" y="174307"/>
                </a:lnTo>
                <a:lnTo>
                  <a:pt x="57353" y="173037"/>
                </a:lnTo>
                <a:lnTo>
                  <a:pt x="52590" y="170497"/>
                </a:lnTo>
                <a:lnTo>
                  <a:pt x="49390" y="167957"/>
                </a:lnTo>
                <a:lnTo>
                  <a:pt x="49364" y="173037"/>
                </a:lnTo>
                <a:lnTo>
                  <a:pt x="44704" y="167957"/>
                </a:lnTo>
                <a:lnTo>
                  <a:pt x="43294" y="169227"/>
                </a:lnTo>
                <a:lnTo>
                  <a:pt x="42354" y="167957"/>
                </a:lnTo>
                <a:lnTo>
                  <a:pt x="45631" y="164147"/>
                </a:lnTo>
                <a:lnTo>
                  <a:pt x="46570" y="166687"/>
                </a:lnTo>
                <a:lnTo>
                  <a:pt x="51714" y="166687"/>
                </a:lnTo>
                <a:lnTo>
                  <a:pt x="49847" y="164147"/>
                </a:lnTo>
                <a:lnTo>
                  <a:pt x="47053" y="160337"/>
                </a:lnTo>
                <a:lnTo>
                  <a:pt x="50800" y="160337"/>
                </a:lnTo>
                <a:lnTo>
                  <a:pt x="50355" y="156527"/>
                </a:lnTo>
                <a:lnTo>
                  <a:pt x="49898" y="152717"/>
                </a:lnTo>
                <a:lnTo>
                  <a:pt x="49657" y="145097"/>
                </a:lnTo>
                <a:lnTo>
                  <a:pt x="49542" y="140017"/>
                </a:lnTo>
                <a:lnTo>
                  <a:pt x="49415" y="137477"/>
                </a:lnTo>
                <a:lnTo>
                  <a:pt x="49123" y="133667"/>
                </a:lnTo>
                <a:lnTo>
                  <a:pt x="48933" y="131127"/>
                </a:lnTo>
                <a:lnTo>
                  <a:pt x="44869" y="133667"/>
                </a:lnTo>
                <a:lnTo>
                  <a:pt x="44551" y="129857"/>
                </a:lnTo>
                <a:lnTo>
                  <a:pt x="45389" y="129857"/>
                </a:lnTo>
                <a:lnTo>
                  <a:pt x="47688" y="128587"/>
                </a:lnTo>
                <a:lnTo>
                  <a:pt x="47904" y="131127"/>
                </a:lnTo>
                <a:lnTo>
                  <a:pt x="50101" y="128587"/>
                </a:lnTo>
                <a:lnTo>
                  <a:pt x="49530" y="128435"/>
                </a:lnTo>
                <a:lnTo>
                  <a:pt x="49555" y="128587"/>
                </a:lnTo>
                <a:lnTo>
                  <a:pt x="49428" y="128409"/>
                </a:lnTo>
                <a:lnTo>
                  <a:pt x="45224" y="127317"/>
                </a:lnTo>
                <a:lnTo>
                  <a:pt x="44297" y="127317"/>
                </a:lnTo>
                <a:lnTo>
                  <a:pt x="44767" y="124777"/>
                </a:lnTo>
                <a:lnTo>
                  <a:pt x="44488" y="124777"/>
                </a:lnTo>
                <a:lnTo>
                  <a:pt x="44399" y="123837"/>
                </a:lnTo>
                <a:lnTo>
                  <a:pt x="34810" y="123837"/>
                </a:lnTo>
                <a:lnTo>
                  <a:pt x="34810" y="162877"/>
                </a:lnTo>
                <a:lnTo>
                  <a:pt x="33401" y="167957"/>
                </a:lnTo>
                <a:lnTo>
                  <a:pt x="29438" y="166763"/>
                </a:lnTo>
                <a:lnTo>
                  <a:pt x="34810" y="162877"/>
                </a:lnTo>
                <a:lnTo>
                  <a:pt x="34810" y="123837"/>
                </a:lnTo>
                <a:lnTo>
                  <a:pt x="23202" y="123837"/>
                </a:lnTo>
                <a:lnTo>
                  <a:pt x="23241" y="124777"/>
                </a:lnTo>
                <a:lnTo>
                  <a:pt x="23075" y="123837"/>
                </a:lnTo>
                <a:lnTo>
                  <a:pt x="22745" y="124777"/>
                </a:lnTo>
                <a:lnTo>
                  <a:pt x="22682" y="123507"/>
                </a:lnTo>
                <a:lnTo>
                  <a:pt x="21463" y="126047"/>
                </a:lnTo>
                <a:lnTo>
                  <a:pt x="25323" y="126047"/>
                </a:lnTo>
                <a:lnTo>
                  <a:pt x="23215" y="128587"/>
                </a:lnTo>
                <a:lnTo>
                  <a:pt x="27012" y="129857"/>
                </a:lnTo>
                <a:lnTo>
                  <a:pt x="25031" y="131279"/>
                </a:lnTo>
                <a:lnTo>
                  <a:pt x="22821" y="129857"/>
                </a:lnTo>
                <a:lnTo>
                  <a:pt x="21094" y="131127"/>
                </a:lnTo>
                <a:lnTo>
                  <a:pt x="23685" y="132245"/>
                </a:lnTo>
                <a:lnTo>
                  <a:pt x="23469" y="132397"/>
                </a:lnTo>
                <a:lnTo>
                  <a:pt x="23812" y="132295"/>
                </a:lnTo>
                <a:lnTo>
                  <a:pt x="26238" y="133350"/>
                </a:lnTo>
                <a:lnTo>
                  <a:pt x="26758" y="132397"/>
                </a:lnTo>
                <a:lnTo>
                  <a:pt x="25781" y="131762"/>
                </a:lnTo>
                <a:lnTo>
                  <a:pt x="28117" y="131127"/>
                </a:lnTo>
                <a:lnTo>
                  <a:pt x="26339" y="127317"/>
                </a:lnTo>
                <a:lnTo>
                  <a:pt x="27952" y="129857"/>
                </a:lnTo>
                <a:lnTo>
                  <a:pt x="33718" y="131127"/>
                </a:lnTo>
                <a:lnTo>
                  <a:pt x="31775" y="134937"/>
                </a:lnTo>
                <a:lnTo>
                  <a:pt x="30797" y="134937"/>
                </a:lnTo>
                <a:lnTo>
                  <a:pt x="29362" y="133667"/>
                </a:lnTo>
                <a:lnTo>
                  <a:pt x="28549" y="133667"/>
                </a:lnTo>
                <a:lnTo>
                  <a:pt x="27546" y="134772"/>
                </a:lnTo>
                <a:lnTo>
                  <a:pt x="28435" y="134937"/>
                </a:lnTo>
                <a:lnTo>
                  <a:pt x="29832" y="134937"/>
                </a:lnTo>
                <a:lnTo>
                  <a:pt x="28638" y="136207"/>
                </a:lnTo>
                <a:lnTo>
                  <a:pt x="23977" y="137477"/>
                </a:lnTo>
                <a:lnTo>
                  <a:pt x="21755" y="138747"/>
                </a:lnTo>
                <a:lnTo>
                  <a:pt x="27127" y="140017"/>
                </a:lnTo>
                <a:lnTo>
                  <a:pt x="24320" y="141287"/>
                </a:lnTo>
                <a:lnTo>
                  <a:pt x="24853" y="141287"/>
                </a:lnTo>
                <a:lnTo>
                  <a:pt x="26327" y="142557"/>
                </a:lnTo>
                <a:lnTo>
                  <a:pt x="22542" y="142557"/>
                </a:lnTo>
                <a:lnTo>
                  <a:pt x="26022" y="143827"/>
                </a:lnTo>
                <a:lnTo>
                  <a:pt x="23647" y="145529"/>
                </a:lnTo>
                <a:lnTo>
                  <a:pt x="25908" y="147637"/>
                </a:lnTo>
                <a:lnTo>
                  <a:pt x="27559" y="145097"/>
                </a:lnTo>
                <a:lnTo>
                  <a:pt x="32321" y="150177"/>
                </a:lnTo>
                <a:lnTo>
                  <a:pt x="28384" y="150177"/>
                </a:lnTo>
                <a:lnTo>
                  <a:pt x="28384" y="159067"/>
                </a:lnTo>
                <a:lnTo>
                  <a:pt x="25565" y="160223"/>
                </a:lnTo>
                <a:lnTo>
                  <a:pt x="26352" y="156527"/>
                </a:lnTo>
                <a:lnTo>
                  <a:pt x="28384" y="159067"/>
                </a:lnTo>
                <a:lnTo>
                  <a:pt x="28384" y="150177"/>
                </a:lnTo>
                <a:lnTo>
                  <a:pt x="20955" y="150177"/>
                </a:lnTo>
                <a:lnTo>
                  <a:pt x="22948" y="155206"/>
                </a:lnTo>
                <a:lnTo>
                  <a:pt x="24523" y="152717"/>
                </a:lnTo>
                <a:lnTo>
                  <a:pt x="26060" y="153987"/>
                </a:lnTo>
                <a:lnTo>
                  <a:pt x="25704" y="155257"/>
                </a:lnTo>
                <a:lnTo>
                  <a:pt x="24942" y="156527"/>
                </a:lnTo>
                <a:lnTo>
                  <a:pt x="23634" y="157797"/>
                </a:lnTo>
                <a:lnTo>
                  <a:pt x="25006" y="162877"/>
                </a:lnTo>
                <a:lnTo>
                  <a:pt x="25539" y="160337"/>
                </a:lnTo>
                <a:lnTo>
                  <a:pt x="30149" y="160337"/>
                </a:lnTo>
                <a:lnTo>
                  <a:pt x="31546" y="162877"/>
                </a:lnTo>
                <a:lnTo>
                  <a:pt x="28752" y="162877"/>
                </a:lnTo>
                <a:lnTo>
                  <a:pt x="27787" y="167957"/>
                </a:lnTo>
                <a:lnTo>
                  <a:pt x="29286" y="166865"/>
                </a:lnTo>
                <a:lnTo>
                  <a:pt x="30581" y="169227"/>
                </a:lnTo>
                <a:lnTo>
                  <a:pt x="27317" y="169227"/>
                </a:lnTo>
                <a:lnTo>
                  <a:pt x="30124" y="171767"/>
                </a:lnTo>
                <a:lnTo>
                  <a:pt x="29641" y="173037"/>
                </a:lnTo>
                <a:lnTo>
                  <a:pt x="29171" y="175577"/>
                </a:lnTo>
                <a:lnTo>
                  <a:pt x="31038" y="174307"/>
                </a:lnTo>
                <a:lnTo>
                  <a:pt x="34315" y="174307"/>
                </a:lnTo>
                <a:lnTo>
                  <a:pt x="34785" y="176847"/>
                </a:lnTo>
                <a:lnTo>
                  <a:pt x="33375" y="178117"/>
                </a:lnTo>
                <a:lnTo>
                  <a:pt x="31965" y="176847"/>
                </a:lnTo>
                <a:lnTo>
                  <a:pt x="32905" y="179387"/>
                </a:lnTo>
                <a:lnTo>
                  <a:pt x="28689" y="179387"/>
                </a:lnTo>
                <a:lnTo>
                  <a:pt x="31038" y="176847"/>
                </a:lnTo>
                <a:lnTo>
                  <a:pt x="28232" y="176847"/>
                </a:lnTo>
                <a:lnTo>
                  <a:pt x="26581" y="178117"/>
                </a:lnTo>
                <a:lnTo>
                  <a:pt x="28498" y="180657"/>
                </a:lnTo>
                <a:lnTo>
                  <a:pt x="28790" y="180657"/>
                </a:lnTo>
                <a:lnTo>
                  <a:pt x="29159" y="180657"/>
                </a:lnTo>
                <a:lnTo>
                  <a:pt x="56832" y="180657"/>
                </a:lnTo>
                <a:lnTo>
                  <a:pt x="57086" y="179387"/>
                </a:lnTo>
                <a:lnTo>
                  <a:pt x="57327" y="178117"/>
                </a:lnTo>
                <a:lnTo>
                  <a:pt x="57581" y="176847"/>
                </a:lnTo>
                <a:close/>
              </a:path>
              <a:path extrusionOk="0" h="497204" w="121284">
                <a:moveTo>
                  <a:pt x="58432" y="305930"/>
                </a:moveTo>
                <a:lnTo>
                  <a:pt x="57899" y="305765"/>
                </a:lnTo>
                <a:lnTo>
                  <a:pt x="57365" y="305892"/>
                </a:lnTo>
                <a:lnTo>
                  <a:pt x="56984" y="306552"/>
                </a:lnTo>
                <a:lnTo>
                  <a:pt x="57416" y="306273"/>
                </a:lnTo>
                <a:lnTo>
                  <a:pt x="57912" y="306095"/>
                </a:lnTo>
                <a:lnTo>
                  <a:pt x="58432" y="305930"/>
                </a:lnTo>
                <a:close/>
              </a:path>
              <a:path extrusionOk="0" h="497204" w="121284">
                <a:moveTo>
                  <a:pt x="59575" y="317817"/>
                </a:moveTo>
                <a:lnTo>
                  <a:pt x="59486" y="320357"/>
                </a:lnTo>
                <a:lnTo>
                  <a:pt x="59575" y="317817"/>
                </a:lnTo>
                <a:close/>
              </a:path>
              <a:path extrusionOk="0" h="497204" w="121284">
                <a:moveTo>
                  <a:pt x="65697" y="334873"/>
                </a:moveTo>
                <a:lnTo>
                  <a:pt x="65620" y="334327"/>
                </a:lnTo>
                <a:lnTo>
                  <a:pt x="64820" y="334327"/>
                </a:lnTo>
                <a:lnTo>
                  <a:pt x="65697" y="334873"/>
                </a:lnTo>
                <a:close/>
              </a:path>
              <a:path extrusionOk="0" h="497204" w="121284">
                <a:moveTo>
                  <a:pt x="66167" y="335165"/>
                </a:moveTo>
                <a:lnTo>
                  <a:pt x="65697" y="334873"/>
                </a:lnTo>
                <a:lnTo>
                  <a:pt x="65798" y="335597"/>
                </a:lnTo>
                <a:lnTo>
                  <a:pt x="66167" y="335165"/>
                </a:lnTo>
                <a:close/>
              </a:path>
              <a:path extrusionOk="0" h="497204" w="121284">
                <a:moveTo>
                  <a:pt x="68135" y="359435"/>
                </a:moveTo>
                <a:lnTo>
                  <a:pt x="65481" y="357238"/>
                </a:lnTo>
                <a:lnTo>
                  <a:pt x="65290" y="357289"/>
                </a:lnTo>
                <a:lnTo>
                  <a:pt x="64541" y="359727"/>
                </a:lnTo>
                <a:lnTo>
                  <a:pt x="66433" y="360997"/>
                </a:lnTo>
                <a:lnTo>
                  <a:pt x="66916" y="359727"/>
                </a:lnTo>
                <a:lnTo>
                  <a:pt x="68135" y="359435"/>
                </a:lnTo>
                <a:close/>
              </a:path>
              <a:path extrusionOk="0" h="497204" w="121284">
                <a:moveTo>
                  <a:pt x="68338" y="363537"/>
                </a:moveTo>
                <a:lnTo>
                  <a:pt x="67906" y="363537"/>
                </a:lnTo>
                <a:lnTo>
                  <a:pt x="67195" y="364807"/>
                </a:lnTo>
                <a:lnTo>
                  <a:pt x="68338" y="363537"/>
                </a:lnTo>
                <a:close/>
              </a:path>
              <a:path extrusionOk="0" h="497204" w="121284">
                <a:moveTo>
                  <a:pt x="69265" y="378650"/>
                </a:moveTo>
                <a:lnTo>
                  <a:pt x="65582" y="380225"/>
                </a:lnTo>
                <a:lnTo>
                  <a:pt x="64706" y="383463"/>
                </a:lnTo>
                <a:lnTo>
                  <a:pt x="69202" y="380301"/>
                </a:lnTo>
                <a:lnTo>
                  <a:pt x="68618" y="379755"/>
                </a:lnTo>
                <a:lnTo>
                  <a:pt x="69265" y="378650"/>
                </a:lnTo>
                <a:close/>
              </a:path>
              <a:path extrusionOk="0" h="497204" w="121284">
                <a:moveTo>
                  <a:pt x="69545" y="366776"/>
                </a:moveTo>
                <a:lnTo>
                  <a:pt x="67525" y="366077"/>
                </a:lnTo>
                <a:lnTo>
                  <a:pt x="68313" y="367347"/>
                </a:lnTo>
                <a:lnTo>
                  <a:pt x="69545" y="366776"/>
                </a:lnTo>
                <a:close/>
              </a:path>
              <a:path extrusionOk="0" h="497204" w="121284">
                <a:moveTo>
                  <a:pt x="69596" y="383641"/>
                </a:moveTo>
                <a:lnTo>
                  <a:pt x="69088" y="380771"/>
                </a:lnTo>
                <a:lnTo>
                  <a:pt x="68072" y="383235"/>
                </a:lnTo>
                <a:lnTo>
                  <a:pt x="69596" y="383641"/>
                </a:lnTo>
                <a:close/>
              </a:path>
              <a:path extrusionOk="0" h="497204" w="121284">
                <a:moveTo>
                  <a:pt x="69773" y="359041"/>
                </a:moveTo>
                <a:lnTo>
                  <a:pt x="68135" y="359435"/>
                </a:lnTo>
                <a:lnTo>
                  <a:pt x="68478" y="359727"/>
                </a:lnTo>
                <a:lnTo>
                  <a:pt x="69773" y="359041"/>
                </a:lnTo>
                <a:close/>
              </a:path>
              <a:path extrusionOk="0" h="497204" w="121284">
                <a:moveTo>
                  <a:pt x="70421" y="381241"/>
                </a:moveTo>
                <a:lnTo>
                  <a:pt x="69278" y="380301"/>
                </a:lnTo>
                <a:lnTo>
                  <a:pt x="69088" y="380771"/>
                </a:lnTo>
                <a:lnTo>
                  <a:pt x="70421" y="381241"/>
                </a:lnTo>
                <a:close/>
              </a:path>
              <a:path extrusionOk="0" h="497204" w="121284">
                <a:moveTo>
                  <a:pt x="71513" y="381977"/>
                </a:moveTo>
                <a:lnTo>
                  <a:pt x="71043" y="381533"/>
                </a:lnTo>
                <a:lnTo>
                  <a:pt x="70713" y="381342"/>
                </a:lnTo>
                <a:lnTo>
                  <a:pt x="70421" y="381241"/>
                </a:lnTo>
                <a:lnTo>
                  <a:pt x="70713" y="381482"/>
                </a:lnTo>
                <a:lnTo>
                  <a:pt x="71056" y="381723"/>
                </a:lnTo>
                <a:lnTo>
                  <a:pt x="71513" y="381977"/>
                </a:lnTo>
                <a:close/>
              </a:path>
              <a:path extrusionOk="0" h="497204" w="121284">
                <a:moveTo>
                  <a:pt x="72529" y="354711"/>
                </a:moveTo>
                <a:lnTo>
                  <a:pt x="62776" y="354291"/>
                </a:lnTo>
                <a:lnTo>
                  <a:pt x="66179" y="355117"/>
                </a:lnTo>
                <a:lnTo>
                  <a:pt x="65951" y="356006"/>
                </a:lnTo>
                <a:lnTo>
                  <a:pt x="65493" y="357212"/>
                </a:lnTo>
                <a:lnTo>
                  <a:pt x="72529" y="354711"/>
                </a:lnTo>
                <a:close/>
              </a:path>
              <a:path extrusionOk="0" h="497204" w="121284">
                <a:moveTo>
                  <a:pt x="78359" y="414680"/>
                </a:moveTo>
                <a:lnTo>
                  <a:pt x="77660" y="414782"/>
                </a:lnTo>
                <a:lnTo>
                  <a:pt x="77152" y="415213"/>
                </a:lnTo>
                <a:lnTo>
                  <a:pt x="77177" y="416242"/>
                </a:lnTo>
                <a:lnTo>
                  <a:pt x="77444" y="415518"/>
                </a:lnTo>
                <a:lnTo>
                  <a:pt x="77876" y="415048"/>
                </a:lnTo>
                <a:lnTo>
                  <a:pt x="78359" y="414680"/>
                </a:lnTo>
                <a:close/>
              </a:path>
              <a:path extrusionOk="0" h="497204" w="121284">
                <a:moveTo>
                  <a:pt x="82753" y="417233"/>
                </a:moveTo>
                <a:lnTo>
                  <a:pt x="82524" y="416877"/>
                </a:lnTo>
                <a:lnTo>
                  <a:pt x="79590" y="421957"/>
                </a:lnTo>
                <a:lnTo>
                  <a:pt x="82753" y="417233"/>
                </a:lnTo>
                <a:close/>
              </a:path>
              <a:path extrusionOk="0" h="497204" w="121284">
                <a:moveTo>
                  <a:pt x="88912" y="442836"/>
                </a:moveTo>
                <a:lnTo>
                  <a:pt x="88239" y="441769"/>
                </a:lnTo>
                <a:lnTo>
                  <a:pt x="87426" y="444817"/>
                </a:lnTo>
                <a:lnTo>
                  <a:pt x="88912" y="442836"/>
                </a:lnTo>
                <a:close/>
              </a:path>
              <a:path extrusionOk="0" h="497204" w="121284">
                <a:moveTo>
                  <a:pt x="89103" y="438467"/>
                </a:moveTo>
                <a:lnTo>
                  <a:pt x="85445" y="441007"/>
                </a:lnTo>
                <a:lnTo>
                  <a:pt x="87769" y="441007"/>
                </a:lnTo>
                <a:lnTo>
                  <a:pt x="88239" y="441769"/>
                </a:lnTo>
                <a:lnTo>
                  <a:pt x="89103" y="438467"/>
                </a:lnTo>
                <a:close/>
              </a:path>
              <a:path extrusionOk="0" h="497204" w="121284">
                <a:moveTo>
                  <a:pt x="89839" y="448576"/>
                </a:moveTo>
                <a:lnTo>
                  <a:pt x="88785" y="448564"/>
                </a:lnTo>
                <a:lnTo>
                  <a:pt x="86169" y="445655"/>
                </a:lnTo>
                <a:lnTo>
                  <a:pt x="87122" y="448741"/>
                </a:lnTo>
                <a:lnTo>
                  <a:pt x="88150" y="448754"/>
                </a:lnTo>
                <a:lnTo>
                  <a:pt x="89560" y="451040"/>
                </a:lnTo>
                <a:lnTo>
                  <a:pt x="89839" y="448576"/>
                </a:lnTo>
                <a:close/>
              </a:path>
              <a:path extrusionOk="0" h="497204" w="121284">
                <a:moveTo>
                  <a:pt x="90106" y="440448"/>
                </a:moveTo>
                <a:lnTo>
                  <a:pt x="89890" y="439737"/>
                </a:lnTo>
                <a:lnTo>
                  <a:pt x="89496" y="439737"/>
                </a:lnTo>
                <a:lnTo>
                  <a:pt x="89522" y="439610"/>
                </a:lnTo>
                <a:lnTo>
                  <a:pt x="89077" y="439737"/>
                </a:lnTo>
                <a:lnTo>
                  <a:pt x="90106" y="440448"/>
                </a:lnTo>
                <a:close/>
              </a:path>
              <a:path extrusionOk="0" h="497204" w="121284">
                <a:moveTo>
                  <a:pt x="92265" y="409613"/>
                </a:moveTo>
                <a:lnTo>
                  <a:pt x="86207" y="410324"/>
                </a:lnTo>
                <a:lnTo>
                  <a:pt x="86398" y="410959"/>
                </a:lnTo>
                <a:lnTo>
                  <a:pt x="92265" y="409613"/>
                </a:lnTo>
                <a:close/>
              </a:path>
              <a:path extrusionOk="0" h="497204" w="121284">
                <a:moveTo>
                  <a:pt x="94310" y="453948"/>
                </a:moveTo>
                <a:lnTo>
                  <a:pt x="90716" y="454736"/>
                </a:lnTo>
                <a:lnTo>
                  <a:pt x="92379" y="455574"/>
                </a:lnTo>
                <a:lnTo>
                  <a:pt x="92811" y="454748"/>
                </a:lnTo>
                <a:lnTo>
                  <a:pt x="93433" y="454558"/>
                </a:lnTo>
                <a:lnTo>
                  <a:pt x="94310" y="453948"/>
                </a:lnTo>
                <a:close/>
              </a:path>
              <a:path extrusionOk="0" h="497204" w="121284">
                <a:moveTo>
                  <a:pt x="94564" y="443547"/>
                </a:moveTo>
                <a:lnTo>
                  <a:pt x="90106" y="440448"/>
                </a:lnTo>
                <a:lnTo>
                  <a:pt x="90271" y="441007"/>
                </a:lnTo>
                <a:lnTo>
                  <a:pt x="88912" y="442836"/>
                </a:lnTo>
                <a:lnTo>
                  <a:pt x="89344" y="443547"/>
                </a:lnTo>
                <a:lnTo>
                  <a:pt x="91186" y="446087"/>
                </a:lnTo>
                <a:lnTo>
                  <a:pt x="94564" y="443547"/>
                </a:lnTo>
                <a:close/>
              </a:path>
              <a:path extrusionOk="0" h="497204" w="121284">
                <a:moveTo>
                  <a:pt x="95745" y="376237"/>
                </a:moveTo>
                <a:lnTo>
                  <a:pt x="95504" y="376237"/>
                </a:lnTo>
                <a:lnTo>
                  <a:pt x="95059" y="377507"/>
                </a:lnTo>
                <a:lnTo>
                  <a:pt x="95300" y="377507"/>
                </a:lnTo>
                <a:lnTo>
                  <a:pt x="95745" y="376237"/>
                </a:lnTo>
                <a:close/>
              </a:path>
              <a:path extrusionOk="0" h="497204" w="121284">
                <a:moveTo>
                  <a:pt x="98501" y="446239"/>
                </a:moveTo>
                <a:lnTo>
                  <a:pt x="97116" y="443979"/>
                </a:lnTo>
                <a:lnTo>
                  <a:pt x="96062" y="443953"/>
                </a:lnTo>
                <a:lnTo>
                  <a:pt x="95618" y="444779"/>
                </a:lnTo>
                <a:lnTo>
                  <a:pt x="96227" y="445592"/>
                </a:lnTo>
                <a:lnTo>
                  <a:pt x="97040" y="446024"/>
                </a:lnTo>
                <a:lnTo>
                  <a:pt x="97637" y="446849"/>
                </a:lnTo>
                <a:lnTo>
                  <a:pt x="98501" y="446239"/>
                </a:lnTo>
                <a:close/>
              </a:path>
              <a:path extrusionOk="0" h="497204" w="121284">
                <a:moveTo>
                  <a:pt x="103403" y="478396"/>
                </a:moveTo>
                <a:lnTo>
                  <a:pt x="103187" y="476770"/>
                </a:lnTo>
                <a:lnTo>
                  <a:pt x="102997" y="479221"/>
                </a:lnTo>
                <a:lnTo>
                  <a:pt x="103403" y="478396"/>
                </a:lnTo>
                <a:close/>
              </a:path>
              <a:path extrusionOk="0" h="497204" w="121284">
                <a:moveTo>
                  <a:pt x="104762" y="473227"/>
                </a:moveTo>
                <a:lnTo>
                  <a:pt x="104482" y="471830"/>
                </a:lnTo>
                <a:lnTo>
                  <a:pt x="104660" y="470166"/>
                </a:lnTo>
                <a:lnTo>
                  <a:pt x="103835" y="470446"/>
                </a:lnTo>
                <a:lnTo>
                  <a:pt x="103632" y="472884"/>
                </a:lnTo>
                <a:lnTo>
                  <a:pt x="104089" y="472719"/>
                </a:lnTo>
                <a:lnTo>
                  <a:pt x="104457" y="472935"/>
                </a:lnTo>
                <a:lnTo>
                  <a:pt x="104762" y="473227"/>
                </a:lnTo>
                <a:close/>
              </a:path>
              <a:path extrusionOk="0" h="497204" w="121284">
                <a:moveTo>
                  <a:pt x="105702" y="474903"/>
                </a:moveTo>
                <a:lnTo>
                  <a:pt x="105575" y="474522"/>
                </a:lnTo>
                <a:lnTo>
                  <a:pt x="105257" y="473710"/>
                </a:lnTo>
                <a:lnTo>
                  <a:pt x="104762" y="473227"/>
                </a:lnTo>
                <a:lnTo>
                  <a:pt x="104889" y="473951"/>
                </a:lnTo>
                <a:lnTo>
                  <a:pt x="105130" y="474624"/>
                </a:lnTo>
                <a:lnTo>
                  <a:pt x="105702" y="474903"/>
                </a:lnTo>
                <a:close/>
              </a:path>
              <a:path extrusionOk="0" h="497204" w="121284">
                <a:moveTo>
                  <a:pt x="107378" y="480745"/>
                </a:moveTo>
                <a:lnTo>
                  <a:pt x="104876" y="480606"/>
                </a:lnTo>
                <a:lnTo>
                  <a:pt x="104660" y="482028"/>
                </a:lnTo>
                <a:lnTo>
                  <a:pt x="107378" y="480745"/>
                </a:lnTo>
                <a:close/>
              </a:path>
              <a:path extrusionOk="0" h="497204" w="121284">
                <a:moveTo>
                  <a:pt x="110159" y="472757"/>
                </a:moveTo>
                <a:lnTo>
                  <a:pt x="108292" y="471487"/>
                </a:lnTo>
                <a:lnTo>
                  <a:pt x="109575" y="472757"/>
                </a:lnTo>
                <a:lnTo>
                  <a:pt x="109143" y="473710"/>
                </a:lnTo>
                <a:lnTo>
                  <a:pt x="110159" y="472757"/>
                </a:lnTo>
                <a:close/>
              </a:path>
              <a:path extrusionOk="0" h="497204" w="121284">
                <a:moveTo>
                  <a:pt x="110388" y="496697"/>
                </a:moveTo>
                <a:lnTo>
                  <a:pt x="109931" y="495503"/>
                </a:lnTo>
                <a:lnTo>
                  <a:pt x="108648" y="494944"/>
                </a:lnTo>
                <a:lnTo>
                  <a:pt x="108483" y="496379"/>
                </a:lnTo>
                <a:lnTo>
                  <a:pt x="108915" y="496557"/>
                </a:lnTo>
                <a:lnTo>
                  <a:pt x="108712" y="496989"/>
                </a:lnTo>
                <a:lnTo>
                  <a:pt x="109131" y="497166"/>
                </a:lnTo>
                <a:lnTo>
                  <a:pt x="110388" y="496697"/>
                </a:lnTo>
                <a:close/>
              </a:path>
              <a:path extrusionOk="0" h="497204" w="121284">
                <a:moveTo>
                  <a:pt x="113550" y="483222"/>
                </a:moveTo>
                <a:lnTo>
                  <a:pt x="112344" y="482841"/>
                </a:lnTo>
                <a:lnTo>
                  <a:pt x="111798" y="482168"/>
                </a:lnTo>
                <a:lnTo>
                  <a:pt x="112026" y="482561"/>
                </a:lnTo>
                <a:lnTo>
                  <a:pt x="112204" y="482981"/>
                </a:lnTo>
                <a:lnTo>
                  <a:pt x="112204" y="483438"/>
                </a:lnTo>
                <a:lnTo>
                  <a:pt x="113550" y="483222"/>
                </a:lnTo>
                <a:close/>
              </a:path>
              <a:path extrusionOk="0" h="497204" w="121284">
                <a:moveTo>
                  <a:pt x="114922" y="481126"/>
                </a:moveTo>
                <a:lnTo>
                  <a:pt x="113423" y="479958"/>
                </a:lnTo>
                <a:lnTo>
                  <a:pt x="111963" y="478790"/>
                </a:lnTo>
                <a:lnTo>
                  <a:pt x="109702" y="479602"/>
                </a:lnTo>
                <a:lnTo>
                  <a:pt x="110820" y="480618"/>
                </a:lnTo>
                <a:lnTo>
                  <a:pt x="111633" y="481876"/>
                </a:lnTo>
                <a:lnTo>
                  <a:pt x="111556" y="481711"/>
                </a:lnTo>
                <a:lnTo>
                  <a:pt x="114922" y="481126"/>
                </a:lnTo>
                <a:close/>
              </a:path>
              <a:path extrusionOk="0" h="497204" w="121284">
                <a:moveTo>
                  <a:pt x="117906" y="479920"/>
                </a:moveTo>
                <a:lnTo>
                  <a:pt x="117284" y="480377"/>
                </a:lnTo>
                <a:lnTo>
                  <a:pt x="117868" y="480174"/>
                </a:lnTo>
                <a:lnTo>
                  <a:pt x="117906" y="479920"/>
                </a:lnTo>
                <a:close/>
              </a:path>
              <a:path extrusionOk="0" h="497204" w="121284">
                <a:moveTo>
                  <a:pt x="118224" y="477837"/>
                </a:moveTo>
                <a:lnTo>
                  <a:pt x="117195" y="477532"/>
                </a:lnTo>
                <a:lnTo>
                  <a:pt x="116205" y="480377"/>
                </a:lnTo>
                <a:lnTo>
                  <a:pt x="117983" y="479399"/>
                </a:lnTo>
                <a:lnTo>
                  <a:pt x="118224" y="477837"/>
                </a:lnTo>
                <a:close/>
              </a:path>
              <a:path extrusionOk="0" h="497204" w="121284">
                <a:moveTo>
                  <a:pt x="119595" y="463194"/>
                </a:moveTo>
                <a:lnTo>
                  <a:pt x="112026" y="459892"/>
                </a:lnTo>
                <a:lnTo>
                  <a:pt x="112293" y="458787"/>
                </a:lnTo>
                <a:lnTo>
                  <a:pt x="112598" y="457517"/>
                </a:lnTo>
                <a:lnTo>
                  <a:pt x="114858" y="460057"/>
                </a:lnTo>
                <a:lnTo>
                  <a:pt x="114300" y="457517"/>
                </a:lnTo>
                <a:lnTo>
                  <a:pt x="115354" y="454977"/>
                </a:lnTo>
                <a:lnTo>
                  <a:pt x="115379" y="453707"/>
                </a:lnTo>
                <a:lnTo>
                  <a:pt x="115392" y="452437"/>
                </a:lnTo>
                <a:lnTo>
                  <a:pt x="113982" y="451167"/>
                </a:lnTo>
                <a:lnTo>
                  <a:pt x="114236" y="449897"/>
                </a:lnTo>
                <a:lnTo>
                  <a:pt x="112268" y="449249"/>
                </a:lnTo>
                <a:lnTo>
                  <a:pt x="112268" y="454520"/>
                </a:lnTo>
                <a:lnTo>
                  <a:pt x="112179" y="454977"/>
                </a:lnTo>
                <a:lnTo>
                  <a:pt x="112014" y="454977"/>
                </a:lnTo>
                <a:lnTo>
                  <a:pt x="112268" y="454520"/>
                </a:lnTo>
                <a:lnTo>
                  <a:pt x="112268" y="449249"/>
                </a:lnTo>
                <a:lnTo>
                  <a:pt x="111785" y="448627"/>
                </a:lnTo>
                <a:lnTo>
                  <a:pt x="110921" y="447357"/>
                </a:lnTo>
                <a:lnTo>
                  <a:pt x="110058" y="446087"/>
                </a:lnTo>
                <a:lnTo>
                  <a:pt x="110680" y="446087"/>
                </a:lnTo>
                <a:lnTo>
                  <a:pt x="110020" y="441007"/>
                </a:lnTo>
                <a:lnTo>
                  <a:pt x="104406" y="438467"/>
                </a:lnTo>
                <a:lnTo>
                  <a:pt x="107988" y="432117"/>
                </a:lnTo>
                <a:lnTo>
                  <a:pt x="107035" y="430847"/>
                </a:lnTo>
                <a:lnTo>
                  <a:pt x="105905" y="429577"/>
                </a:lnTo>
                <a:lnTo>
                  <a:pt x="106108" y="427037"/>
                </a:lnTo>
                <a:lnTo>
                  <a:pt x="108267" y="425767"/>
                </a:lnTo>
                <a:lnTo>
                  <a:pt x="107073" y="424497"/>
                </a:lnTo>
                <a:lnTo>
                  <a:pt x="109296" y="420687"/>
                </a:lnTo>
                <a:lnTo>
                  <a:pt x="106807" y="420687"/>
                </a:lnTo>
                <a:lnTo>
                  <a:pt x="112407" y="416877"/>
                </a:lnTo>
                <a:lnTo>
                  <a:pt x="106248" y="410527"/>
                </a:lnTo>
                <a:lnTo>
                  <a:pt x="106654" y="407987"/>
                </a:lnTo>
                <a:lnTo>
                  <a:pt x="103682" y="407987"/>
                </a:lnTo>
                <a:lnTo>
                  <a:pt x="103403" y="405447"/>
                </a:lnTo>
                <a:lnTo>
                  <a:pt x="102133" y="404177"/>
                </a:lnTo>
                <a:lnTo>
                  <a:pt x="100393" y="401637"/>
                </a:lnTo>
                <a:lnTo>
                  <a:pt x="97828" y="401637"/>
                </a:lnTo>
                <a:lnTo>
                  <a:pt x="95211" y="400367"/>
                </a:lnTo>
                <a:lnTo>
                  <a:pt x="98437" y="395287"/>
                </a:lnTo>
                <a:lnTo>
                  <a:pt x="98094" y="394017"/>
                </a:lnTo>
                <a:lnTo>
                  <a:pt x="98056" y="393865"/>
                </a:lnTo>
                <a:lnTo>
                  <a:pt x="97942" y="394017"/>
                </a:lnTo>
                <a:lnTo>
                  <a:pt x="98031" y="393750"/>
                </a:lnTo>
                <a:lnTo>
                  <a:pt x="97764" y="392747"/>
                </a:lnTo>
                <a:lnTo>
                  <a:pt x="97421" y="391477"/>
                </a:lnTo>
                <a:lnTo>
                  <a:pt x="98463" y="391477"/>
                </a:lnTo>
                <a:lnTo>
                  <a:pt x="98386" y="392747"/>
                </a:lnTo>
                <a:lnTo>
                  <a:pt x="98031" y="393750"/>
                </a:lnTo>
                <a:lnTo>
                  <a:pt x="99923" y="391477"/>
                </a:lnTo>
                <a:lnTo>
                  <a:pt x="102895" y="387667"/>
                </a:lnTo>
                <a:lnTo>
                  <a:pt x="91782" y="385127"/>
                </a:lnTo>
                <a:lnTo>
                  <a:pt x="94386" y="381317"/>
                </a:lnTo>
                <a:lnTo>
                  <a:pt x="95262" y="380047"/>
                </a:lnTo>
                <a:lnTo>
                  <a:pt x="94119" y="380047"/>
                </a:lnTo>
                <a:lnTo>
                  <a:pt x="94297" y="378777"/>
                </a:lnTo>
                <a:lnTo>
                  <a:pt x="94805" y="377507"/>
                </a:lnTo>
                <a:lnTo>
                  <a:pt x="94691" y="376237"/>
                </a:lnTo>
                <a:lnTo>
                  <a:pt x="94132" y="374967"/>
                </a:lnTo>
                <a:lnTo>
                  <a:pt x="93256" y="374967"/>
                </a:lnTo>
                <a:lnTo>
                  <a:pt x="95948" y="373697"/>
                </a:lnTo>
                <a:lnTo>
                  <a:pt x="95821" y="373697"/>
                </a:lnTo>
                <a:lnTo>
                  <a:pt x="96634" y="371157"/>
                </a:lnTo>
                <a:lnTo>
                  <a:pt x="94322" y="372427"/>
                </a:lnTo>
                <a:lnTo>
                  <a:pt x="92341" y="373697"/>
                </a:lnTo>
                <a:lnTo>
                  <a:pt x="91770" y="372427"/>
                </a:lnTo>
                <a:lnTo>
                  <a:pt x="90373" y="372427"/>
                </a:lnTo>
                <a:lnTo>
                  <a:pt x="94691" y="369887"/>
                </a:lnTo>
                <a:lnTo>
                  <a:pt x="88265" y="369887"/>
                </a:lnTo>
                <a:lnTo>
                  <a:pt x="92824" y="367347"/>
                </a:lnTo>
                <a:lnTo>
                  <a:pt x="90322" y="367347"/>
                </a:lnTo>
                <a:lnTo>
                  <a:pt x="89928" y="362267"/>
                </a:lnTo>
                <a:lnTo>
                  <a:pt x="85928" y="362267"/>
                </a:lnTo>
                <a:lnTo>
                  <a:pt x="85521" y="362267"/>
                </a:lnTo>
                <a:lnTo>
                  <a:pt x="85763" y="360997"/>
                </a:lnTo>
                <a:lnTo>
                  <a:pt x="85928" y="362267"/>
                </a:lnTo>
                <a:lnTo>
                  <a:pt x="86233" y="360997"/>
                </a:lnTo>
                <a:lnTo>
                  <a:pt x="86550" y="359727"/>
                </a:lnTo>
                <a:lnTo>
                  <a:pt x="84937" y="358457"/>
                </a:lnTo>
                <a:lnTo>
                  <a:pt x="88379" y="357187"/>
                </a:lnTo>
                <a:lnTo>
                  <a:pt x="83070" y="355917"/>
                </a:lnTo>
                <a:lnTo>
                  <a:pt x="84899" y="353377"/>
                </a:lnTo>
                <a:lnTo>
                  <a:pt x="86029" y="352107"/>
                </a:lnTo>
                <a:lnTo>
                  <a:pt x="89090" y="353377"/>
                </a:lnTo>
                <a:lnTo>
                  <a:pt x="87426" y="352107"/>
                </a:lnTo>
                <a:lnTo>
                  <a:pt x="84112" y="349567"/>
                </a:lnTo>
                <a:lnTo>
                  <a:pt x="86855" y="350837"/>
                </a:lnTo>
                <a:lnTo>
                  <a:pt x="85255" y="349567"/>
                </a:lnTo>
                <a:lnTo>
                  <a:pt x="82029" y="347027"/>
                </a:lnTo>
                <a:lnTo>
                  <a:pt x="84366" y="347027"/>
                </a:lnTo>
                <a:lnTo>
                  <a:pt x="84035" y="345757"/>
                </a:lnTo>
                <a:lnTo>
                  <a:pt x="80581" y="344487"/>
                </a:lnTo>
                <a:lnTo>
                  <a:pt x="82334" y="343217"/>
                </a:lnTo>
                <a:lnTo>
                  <a:pt x="86156" y="339407"/>
                </a:lnTo>
                <a:lnTo>
                  <a:pt x="80314" y="329247"/>
                </a:lnTo>
                <a:lnTo>
                  <a:pt x="81965" y="324167"/>
                </a:lnTo>
                <a:lnTo>
                  <a:pt x="82791" y="321627"/>
                </a:lnTo>
                <a:lnTo>
                  <a:pt x="76365" y="324167"/>
                </a:lnTo>
                <a:lnTo>
                  <a:pt x="83642" y="317817"/>
                </a:lnTo>
                <a:lnTo>
                  <a:pt x="85102" y="316547"/>
                </a:lnTo>
                <a:lnTo>
                  <a:pt x="79781" y="317817"/>
                </a:lnTo>
                <a:lnTo>
                  <a:pt x="81280" y="316547"/>
                </a:lnTo>
                <a:lnTo>
                  <a:pt x="81927" y="315277"/>
                </a:lnTo>
                <a:lnTo>
                  <a:pt x="83578" y="316547"/>
                </a:lnTo>
                <a:lnTo>
                  <a:pt x="82778" y="315277"/>
                </a:lnTo>
                <a:lnTo>
                  <a:pt x="81191" y="312737"/>
                </a:lnTo>
                <a:lnTo>
                  <a:pt x="83045" y="311467"/>
                </a:lnTo>
                <a:lnTo>
                  <a:pt x="84899" y="310197"/>
                </a:lnTo>
                <a:lnTo>
                  <a:pt x="79971" y="308927"/>
                </a:lnTo>
                <a:lnTo>
                  <a:pt x="83324" y="308927"/>
                </a:lnTo>
                <a:lnTo>
                  <a:pt x="81699" y="307657"/>
                </a:lnTo>
                <a:lnTo>
                  <a:pt x="82562" y="307657"/>
                </a:lnTo>
                <a:lnTo>
                  <a:pt x="83426" y="306387"/>
                </a:lnTo>
                <a:lnTo>
                  <a:pt x="83997" y="307657"/>
                </a:lnTo>
                <a:lnTo>
                  <a:pt x="84823" y="307657"/>
                </a:lnTo>
                <a:lnTo>
                  <a:pt x="83756" y="303847"/>
                </a:lnTo>
                <a:lnTo>
                  <a:pt x="78778" y="305117"/>
                </a:lnTo>
                <a:lnTo>
                  <a:pt x="74129" y="306387"/>
                </a:lnTo>
                <a:lnTo>
                  <a:pt x="75907" y="303847"/>
                </a:lnTo>
                <a:lnTo>
                  <a:pt x="75387" y="302577"/>
                </a:lnTo>
                <a:lnTo>
                  <a:pt x="72085" y="301307"/>
                </a:lnTo>
                <a:lnTo>
                  <a:pt x="73431" y="301307"/>
                </a:lnTo>
                <a:lnTo>
                  <a:pt x="74777" y="300037"/>
                </a:lnTo>
                <a:lnTo>
                  <a:pt x="75819" y="301307"/>
                </a:lnTo>
                <a:lnTo>
                  <a:pt x="75755" y="300037"/>
                </a:lnTo>
                <a:lnTo>
                  <a:pt x="75971" y="297497"/>
                </a:lnTo>
                <a:lnTo>
                  <a:pt x="76187" y="294957"/>
                </a:lnTo>
                <a:lnTo>
                  <a:pt x="76301" y="293687"/>
                </a:lnTo>
                <a:lnTo>
                  <a:pt x="73431" y="293687"/>
                </a:lnTo>
                <a:lnTo>
                  <a:pt x="72453" y="292417"/>
                </a:lnTo>
                <a:lnTo>
                  <a:pt x="71958" y="291147"/>
                </a:lnTo>
                <a:lnTo>
                  <a:pt x="71551" y="288607"/>
                </a:lnTo>
                <a:lnTo>
                  <a:pt x="71831" y="288607"/>
                </a:lnTo>
                <a:lnTo>
                  <a:pt x="70866" y="286067"/>
                </a:lnTo>
                <a:lnTo>
                  <a:pt x="65709" y="286067"/>
                </a:lnTo>
                <a:lnTo>
                  <a:pt x="68922" y="284797"/>
                </a:lnTo>
                <a:lnTo>
                  <a:pt x="68389" y="283527"/>
                </a:lnTo>
                <a:lnTo>
                  <a:pt x="67868" y="282257"/>
                </a:lnTo>
                <a:lnTo>
                  <a:pt x="68351" y="282257"/>
                </a:lnTo>
                <a:lnTo>
                  <a:pt x="69189" y="279717"/>
                </a:lnTo>
                <a:lnTo>
                  <a:pt x="70434" y="275907"/>
                </a:lnTo>
                <a:lnTo>
                  <a:pt x="66332" y="279717"/>
                </a:lnTo>
                <a:lnTo>
                  <a:pt x="68338" y="275907"/>
                </a:lnTo>
                <a:lnTo>
                  <a:pt x="69011" y="274637"/>
                </a:lnTo>
                <a:lnTo>
                  <a:pt x="66281" y="274637"/>
                </a:lnTo>
                <a:lnTo>
                  <a:pt x="60223" y="275907"/>
                </a:lnTo>
                <a:lnTo>
                  <a:pt x="68948" y="269557"/>
                </a:lnTo>
                <a:lnTo>
                  <a:pt x="67525" y="268287"/>
                </a:lnTo>
                <a:lnTo>
                  <a:pt x="66103" y="267017"/>
                </a:lnTo>
                <a:lnTo>
                  <a:pt x="64719" y="268287"/>
                </a:lnTo>
                <a:lnTo>
                  <a:pt x="62369" y="267017"/>
                </a:lnTo>
                <a:lnTo>
                  <a:pt x="72009" y="261937"/>
                </a:lnTo>
                <a:lnTo>
                  <a:pt x="72898" y="259397"/>
                </a:lnTo>
                <a:lnTo>
                  <a:pt x="73380" y="260667"/>
                </a:lnTo>
                <a:lnTo>
                  <a:pt x="73863" y="260667"/>
                </a:lnTo>
                <a:lnTo>
                  <a:pt x="74536" y="259397"/>
                </a:lnTo>
                <a:lnTo>
                  <a:pt x="76581" y="255587"/>
                </a:lnTo>
                <a:lnTo>
                  <a:pt x="70104" y="261937"/>
                </a:lnTo>
                <a:lnTo>
                  <a:pt x="68668" y="258127"/>
                </a:lnTo>
                <a:lnTo>
                  <a:pt x="70510" y="256857"/>
                </a:lnTo>
                <a:lnTo>
                  <a:pt x="73812" y="258127"/>
                </a:lnTo>
                <a:lnTo>
                  <a:pt x="73761" y="255587"/>
                </a:lnTo>
                <a:lnTo>
                  <a:pt x="75171" y="254317"/>
                </a:lnTo>
                <a:lnTo>
                  <a:pt x="66205" y="250507"/>
                </a:lnTo>
                <a:lnTo>
                  <a:pt x="67284" y="249237"/>
                </a:lnTo>
                <a:lnTo>
                  <a:pt x="69443" y="246697"/>
                </a:lnTo>
                <a:lnTo>
                  <a:pt x="66649" y="249237"/>
                </a:lnTo>
                <a:lnTo>
                  <a:pt x="65227" y="247967"/>
                </a:lnTo>
                <a:lnTo>
                  <a:pt x="64249" y="245427"/>
                </a:lnTo>
                <a:lnTo>
                  <a:pt x="69811" y="240347"/>
                </a:lnTo>
                <a:lnTo>
                  <a:pt x="64643" y="239077"/>
                </a:lnTo>
                <a:lnTo>
                  <a:pt x="65011" y="239077"/>
                </a:lnTo>
                <a:lnTo>
                  <a:pt x="65392" y="237807"/>
                </a:lnTo>
                <a:lnTo>
                  <a:pt x="65773" y="237807"/>
                </a:lnTo>
                <a:lnTo>
                  <a:pt x="64236" y="236537"/>
                </a:lnTo>
                <a:lnTo>
                  <a:pt x="63741" y="235267"/>
                </a:lnTo>
                <a:lnTo>
                  <a:pt x="62750" y="232727"/>
                </a:lnTo>
                <a:lnTo>
                  <a:pt x="59969" y="232727"/>
                </a:lnTo>
                <a:lnTo>
                  <a:pt x="63030" y="228917"/>
                </a:lnTo>
                <a:lnTo>
                  <a:pt x="61887" y="226377"/>
                </a:lnTo>
                <a:lnTo>
                  <a:pt x="61315" y="225107"/>
                </a:lnTo>
                <a:lnTo>
                  <a:pt x="59512" y="222567"/>
                </a:lnTo>
                <a:lnTo>
                  <a:pt x="62318" y="220027"/>
                </a:lnTo>
                <a:lnTo>
                  <a:pt x="61963" y="218757"/>
                </a:lnTo>
                <a:lnTo>
                  <a:pt x="60934" y="214947"/>
                </a:lnTo>
                <a:lnTo>
                  <a:pt x="61861" y="214947"/>
                </a:lnTo>
                <a:lnTo>
                  <a:pt x="61861" y="211137"/>
                </a:lnTo>
                <a:lnTo>
                  <a:pt x="57175" y="209867"/>
                </a:lnTo>
                <a:lnTo>
                  <a:pt x="57645" y="208597"/>
                </a:lnTo>
                <a:lnTo>
                  <a:pt x="59067" y="208597"/>
                </a:lnTo>
                <a:lnTo>
                  <a:pt x="59994" y="203517"/>
                </a:lnTo>
                <a:lnTo>
                  <a:pt x="59524" y="203517"/>
                </a:lnTo>
                <a:lnTo>
                  <a:pt x="54381" y="199707"/>
                </a:lnTo>
                <a:lnTo>
                  <a:pt x="57200" y="198437"/>
                </a:lnTo>
                <a:lnTo>
                  <a:pt x="55308" y="197167"/>
                </a:lnTo>
                <a:lnTo>
                  <a:pt x="58420" y="193357"/>
                </a:lnTo>
                <a:lnTo>
                  <a:pt x="60490" y="190817"/>
                </a:lnTo>
                <a:lnTo>
                  <a:pt x="56286" y="185737"/>
                </a:lnTo>
                <a:lnTo>
                  <a:pt x="57683" y="185737"/>
                </a:lnTo>
                <a:lnTo>
                  <a:pt x="56591" y="181927"/>
                </a:lnTo>
                <a:lnTo>
                  <a:pt x="30708" y="181927"/>
                </a:lnTo>
                <a:lnTo>
                  <a:pt x="33820" y="184467"/>
                </a:lnTo>
                <a:lnTo>
                  <a:pt x="32893" y="185737"/>
                </a:lnTo>
                <a:lnTo>
                  <a:pt x="33337" y="187007"/>
                </a:lnTo>
                <a:lnTo>
                  <a:pt x="30988" y="187007"/>
                </a:lnTo>
                <a:lnTo>
                  <a:pt x="29184" y="187985"/>
                </a:lnTo>
                <a:lnTo>
                  <a:pt x="30530" y="189547"/>
                </a:lnTo>
                <a:lnTo>
                  <a:pt x="29578" y="190817"/>
                </a:lnTo>
                <a:lnTo>
                  <a:pt x="28181" y="193357"/>
                </a:lnTo>
                <a:lnTo>
                  <a:pt x="27228" y="192087"/>
                </a:lnTo>
                <a:lnTo>
                  <a:pt x="26301" y="194627"/>
                </a:lnTo>
                <a:lnTo>
                  <a:pt x="32664" y="197167"/>
                </a:lnTo>
                <a:lnTo>
                  <a:pt x="31432" y="200977"/>
                </a:lnTo>
                <a:lnTo>
                  <a:pt x="31915" y="200977"/>
                </a:lnTo>
                <a:lnTo>
                  <a:pt x="32372" y="202247"/>
                </a:lnTo>
                <a:lnTo>
                  <a:pt x="32829" y="202247"/>
                </a:lnTo>
                <a:lnTo>
                  <a:pt x="32829" y="206057"/>
                </a:lnTo>
                <a:lnTo>
                  <a:pt x="30480" y="208597"/>
                </a:lnTo>
                <a:lnTo>
                  <a:pt x="34226" y="212407"/>
                </a:lnTo>
                <a:lnTo>
                  <a:pt x="30480" y="214947"/>
                </a:lnTo>
                <a:lnTo>
                  <a:pt x="31877" y="217487"/>
                </a:lnTo>
                <a:lnTo>
                  <a:pt x="35166" y="211137"/>
                </a:lnTo>
                <a:lnTo>
                  <a:pt x="37503" y="216217"/>
                </a:lnTo>
                <a:lnTo>
                  <a:pt x="39370" y="218757"/>
                </a:lnTo>
                <a:lnTo>
                  <a:pt x="34226" y="217487"/>
                </a:lnTo>
                <a:lnTo>
                  <a:pt x="33274" y="218757"/>
                </a:lnTo>
                <a:lnTo>
                  <a:pt x="40309" y="222567"/>
                </a:lnTo>
                <a:lnTo>
                  <a:pt x="37503" y="226377"/>
                </a:lnTo>
                <a:lnTo>
                  <a:pt x="36563" y="225107"/>
                </a:lnTo>
                <a:lnTo>
                  <a:pt x="37033" y="223837"/>
                </a:lnTo>
                <a:lnTo>
                  <a:pt x="36563" y="223837"/>
                </a:lnTo>
                <a:lnTo>
                  <a:pt x="30962" y="233997"/>
                </a:lnTo>
                <a:lnTo>
                  <a:pt x="38912" y="232727"/>
                </a:lnTo>
                <a:lnTo>
                  <a:pt x="37503" y="233997"/>
                </a:lnTo>
                <a:lnTo>
                  <a:pt x="37033" y="233997"/>
                </a:lnTo>
                <a:lnTo>
                  <a:pt x="33756" y="236537"/>
                </a:lnTo>
                <a:lnTo>
                  <a:pt x="43129" y="235267"/>
                </a:lnTo>
                <a:lnTo>
                  <a:pt x="42659" y="239077"/>
                </a:lnTo>
                <a:lnTo>
                  <a:pt x="42278" y="240347"/>
                </a:lnTo>
                <a:lnTo>
                  <a:pt x="41351" y="241541"/>
                </a:lnTo>
                <a:lnTo>
                  <a:pt x="42659" y="242887"/>
                </a:lnTo>
                <a:lnTo>
                  <a:pt x="42672" y="244157"/>
                </a:lnTo>
                <a:lnTo>
                  <a:pt x="41617" y="244157"/>
                </a:lnTo>
                <a:lnTo>
                  <a:pt x="42735" y="247967"/>
                </a:lnTo>
                <a:lnTo>
                  <a:pt x="43840" y="247967"/>
                </a:lnTo>
                <a:lnTo>
                  <a:pt x="46037" y="249237"/>
                </a:lnTo>
                <a:lnTo>
                  <a:pt x="46990" y="250507"/>
                </a:lnTo>
                <a:lnTo>
                  <a:pt x="46253" y="251523"/>
                </a:lnTo>
                <a:lnTo>
                  <a:pt x="46304" y="251777"/>
                </a:lnTo>
                <a:lnTo>
                  <a:pt x="47498" y="253047"/>
                </a:lnTo>
                <a:lnTo>
                  <a:pt x="45656" y="254317"/>
                </a:lnTo>
                <a:lnTo>
                  <a:pt x="44716" y="253326"/>
                </a:lnTo>
                <a:lnTo>
                  <a:pt x="43408" y="255612"/>
                </a:lnTo>
                <a:lnTo>
                  <a:pt x="46685" y="256857"/>
                </a:lnTo>
                <a:lnTo>
                  <a:pt x="45262" y="256857"/>
                </a:lnTo>
                <a:lnTo>
                  <a:pt x="44551" y="258127"/>
                </a:lnTo>
                <a:lnTo>
                  <a:pt x="44056" y="259397"/>
                </a:lnTo>
                <a:lnTo>
                  <a:pt x="43967" y="260667"/>
                </a:lnTo>
                <a:lnTo>
                  <a:pt x="45834" y="261937"/>
                </a:lnTo>
                <a:lnTo>
                  <a:pt x="43027" y="261937"/>
                </a:lnTo>
                <a:lnTo>
                  <a:pt x="43992" y="263207"/>
                </a:lnTo>
                <a:lnTo>
                  <a:pt x="44488" y="265747"/>
                </a:lnTo>
                <a:lnTo>
                  <a:pt x="40754" y="265747"/>
                </a:lnTo>
                <a:lnTo>
                  <a:pt x="42189" y="268287"/>
                </a:lnTo>
                <a:lnTo>
                  <a:pt x="44056" y="267017"/>
                </a:lnTo>
                <a:lnTo>
                  <a:pt x="45935" y="268287"/>
                </a:lnTo>
                <a:lnTo>
                  <a:pt x="45986" y="270827"/>
                </a:lnTo>
                <a:lnTo>
                  <a:pt x="45580" y="271005"/>
                </a:lnTo>
                <a:lnTo>
                  <a:pt x="46494" y="273367"/>
                </a:lnTo>
                <a:lnTo>
                  <a:pt x="45618" y="277177"/>
                </a:lnTo>
                <a:lnTo>
                  <a:pt x="47523" y="278447"/>
                </a:lnTo>
                <a:lnTo>
                  <a:pt x="50380" y="280987"/>
                </a:lnTo>
                <a:lnTo>
                  <a:pt x="49606" y="283210"/>
                </a:lnTo>
                <a:lnTo>
                  <a:pt x="50431" y="283527"/>
                </a:lnTo>
                <a:lnTo>
                  <a:pt x="50469" y="284797"/>
                </a:lnTo>
                <a:lnTo>
                  <a:pt x="49047" y="284797"/>
                </a:lnTo>
                <a:lnTo>
                  <a:pt x="50533" y="286067"/>
                </a:lnTo>
                <a:lnTo>
                  <a:pt x="52768" y="283527"/>
                </a:lnTo>
                <a:lnTo>
                  <a:pt x="54305" y="286067"/>
                </a:lnTo>
                <a:lnTo>
                  <a:pt x="58521" y="286067"/>
                </a:lnTo>
                <a:lnTo>
                  <a:pt x="49428" y="292417"/>
                </a:lnTo>
                <a:lnTo>
                  <a:pt x="54698" y="293687"/>
                </a:lnTo>
                <a:lnTo>
                  <a:pt x="53809" y="294957"/>
                </a:lnTo>
                <a:lnTo>
                  <a:pt x="52362" y="293687"/>
                </a:lnTo>
                <a:lnTo>
                  <a:pt x="50977" y="294957"/>
                </a:lnTo>
                <a:lnTo>
                  <a:pt x="54902" y="298767"/>
                </a:lnTo>
                <a:lnTo>
                  <a:pt x="53949" y="297497"/>
                </a:lnTo>
                <a:lnTo>
                  <a:pt x="58750" y="300037"/>
                </a:lnTo>
                <a:lnTo>
                  <a:pt x="56959" y="303847"/>
                </a:lnTo>
                <a:lnTo>
                  <a:pt x="59270" y="301307"/>
                </a:lnTo>
                <a:lnTo>
                  <a:pt x="63131" y="302577"/>
                </a:lnTo>
                <a:lnTo>
                  <a:pt x="66332" y="305117"/>
                </a:lnTo>
                <a:lnTo>
                  <a:pt x="68529" y="302577"/>
                </a:lnTo>
                <a:lnTo>
                  <a:pt x="68999" y="302577"/>
                </a:lnTo>
                <a:lnTo>
                  <a:pt x="71780" y="305117"/>
                </a:lnTo>
                <a:lnTo>
                  <a:pt x="71285" y="306387"/>
                </a:lnTo>
                <a:lnTo>
                  <a:pt x="69291" y="306387"/>
                </a:lnTo>
                <a:lnTo>
                  <a:pt x="68224" y="307657"/>
                </a:lnTo>
                <a:lnTo>
                  <a:pt x="63677" y="307657"/>
                </a:lnTo>
                <a:lnTo>
                  <a:pt x="65659" y="305117"/>
                </a:lnTo>
                <a:lnTo>
                  <a:pt x="62649" y="305117"/>
                </a:lnTo>
                <a:lnTo>
                  <a:pt x="62649" y="310197"/>
                </a:lnTo>
                <a:lnTo>
                  <a:pt x="62103" y="311467"/>
                </a:lnTo>
                <a:lnTo>
                  <a:pt x="61074" y="311467"/>
                </a:lnTo>
                <a:lnTo>
                  <a:pt x="61366" y="310197"/>
                </a:lnTo>
                <a:lnTo>
                  <a:pt x="62217" y="308927"/>
                </a:lnTo>
                <a:lnTo>
                  <a:pt x="62585" y="308927"/>
                </a:lnTo>
                <a:lnTo>
                  <a:pt x="62649" y="310197"/>
                </a:lnTo>
                <a:lnTo>
                  <a:pt x="62649" y="305117"/>
                </a:lnTo>
                <a:lnTo>
                  <a:pt x="58915" y="305117"/>
                </a:lnTo>
                <a:lnTo>
                  <a:pt x="59372" y="306387"/>
                </a:lnTo>
                <a:lnTo>
                  <a:pt x="58661" y="306387"/>
                </a:lnTo>
                <a:lnTo>
                  <a:pt x="59728" y="307657"/>
                </a:lnTo>
                <a:lnTo>
                  <a:pt x="55816" y="308927"/>
                </a:lnTo>
                <a:lnTo>
                  <a:pt x="57480" y="308927"/>
                </a:lnTo>
                <a:lnTo>
                  <a:pt x="55994" y="314007"/>
                </a:lnTo>
                <a:lnTo>
                  <a:pt x="60883" y="316547"/>
                </a:lnTo>
                <a:lnTo>
                  <a:pt x="67627" y="319087"/>
                </a:lnTo>
                <a:lnTo>
                  <a:pt x="70510" y="324167"/>
                </a:lnTo>
                <a:lnTo>
                  <a:pt x="67208" y="322897"/>
                </a:lnTo>
                <a:lnTo>
                  <a:pt x="65519" y="324167"/>
                </a:lnTo>
                <a:lnTo>
                  <a:pt x="61937" y="325437"/>
                </a:lnTo>
                <a:lnTo>
                  <a:pt x="65392" y="322897"/>
                </a:lnTo>
                <a:lnTo>
                  <a:pt x="59436" y="321627"/>
                </a:lnTo>
                <a:lnTo>
                  <a:pt x="59486" y="320357"/>
                </a:lnTo>
                <a:lnTo>
                  <a:pt x="57061" y="320357"/>
                </a:lnTo>
                <a:lnTo>
                  <a:pt x="59334" y="321627"/>
                </a:lnTo>
                <a:lnTo>
                  <a:pt x="61569" y="324167"/>
                </a:lnTo>
                <a:lnTo>
                  <a:pt x="58623" y="324167"/>
                </a:lnTo>
                <a:lnTo>
                  <a:pt x="59613" y="325437"/>
                </a:lnTo>
                <a:lnTo>
                  <a:pt x="58674" y="326707"/>
                </a:lnTo>
                <a:lnTo>
                  <a:pt x="64249" y="325437"/>
                </a:lnTo>
                <a:lnTo>
                  <a:pt x="63309" y="330517"/>
                </a:lnTo>
                <a:lnTo>
                  <a:pt x="65493" y="331787"/>
                </a:lnTo>
                <a:lnTo>
                  <a:pt x="61480" y="331787"/>
                </a:lnTo>
                <a:lnTo>
                  <a:pt x="61442" y="329247"/>
                </a:lnTo>
                <a:lnTo>
                  <a:pt x="57632" y="333057"/>
                </a:lnTo>
                <a:lnTo>
                  <a:pt x="68961" y="331787"/>
                </a:lnTo>
                <a:lnTo>
                  <a:pt x="66167" y="335165"/>
                </a:lnTo>
                <a:lnTo>
                  <a:pt x="66840" y="335597"/>
                </a:lnTo>
                <a:lnTo>
                  <a:pt x="66154" y="339407"/>
                </a:lnTo>
                <a:lnTo>
                  <a:pt x="64300" y="338137"/>
                </a:lnTo>
                <a:lnTo>
                  <a:pt x="64135" y="338137"/>
                </a:lnTo>
                <a:lnTo>
                  <a:pt x="64236" y="341947"/>
                </a:lnTo>
                <a:lnTo>
                  <a:pt x="66497" y="350837"/>
                </a:lnTo>
                <a:lnTo>
                  <a:pt x="64452" y="350837"/>
                </a:lnTo>
                <a:lnTo>
                  <a:pt x="82448" y="354647"/>
                </a:lnTo>
                <a:lnTo>
                  <a:pt x="78092" y="354647"/>
                </a:lnTo>
                <a:lnTo>
                  <a:pt x="69773" y="359041"/>
                </a:lnTo>
                <a:lnTo>
                  <a:pt x="72250" y="358457"/>
                </a:lnTo>
                <a:lnTo>
                  <a:pt x="72809" y="358457"/>
                </a:lnTo>
                <a:lnTo>
                  <a:pt x="68580" y="362267"/>
                </a:lnTo>
                <a:lnTo>
                  <a:pt x="70624" y="360997"/>
                </a:lnTo>
                <a:lnTo>
                  <a:pt x="68338" y="363537"/>
                </a:lnTo>
                <a:lnTo>
                  <a:pt x="74764" y="363537"/>
                </a:lnTo>
                <a:lnTo>
                  <a:pt x="74853" y="364807"/>
                </a:lnTo>
                <a:lnTo>
                  <a:pt x="73812" y="364807"/>
                </a:lnTo>
                <a:lnTo>
                  <a:pt x="69545" y="366776"/>
                </a:lnTo>
                <a:lnTo>
                  <a:pt x="74803" y="368617"/>
                </a:lnTo>
                <a:lnTo>
                  <a:pt x="73431" y="368617"/>
                </a:lnTo>
                <a:lnTo>
                  <a:pt x="69240" y="369887"/>
                </a:lnTo>
                <a:lnTo>
                  <a:pt x="67564" y="371157"/>
                </a:lnTo>
                <a:lnTo>
                  <a:pt x="68770" y="371157"/>
                </a:lnTo>
                <a:lnTo>
                  <a:pt x="68110" y="374967"/>
                </a:lnTo>
                <a:lnTo>
                  <a:pt x="68961" y="376237"/>
                </a:lnTo>
                <a:lnTo>
                  <a:pt x="70154" y="373697"/>
                </a:lnTo>
                <a:lnTo>
                  <a:pt x="70040" y="378777"/>
                </a:lnTo>
                <a:lnTo>
                  <a:pt x="80162" y="376237"/>
                </a:lnTo>
                <a:lnTo>
                  <a:pt x="80695" y="381317"/>
                </a:lnTo>
                <a:lnTo>
                  <a:pt x="79248" y="380047"/>
                </a:lnTo>
                <a:lnTo>
                  <a:pt x="72161" y="381317"/>
                </a:lnTo>
                <a:lnTo>
                  <a:pt x="71767" y="383857"/>
                </a:lnTo>
                <a:lnTo>
                  <a:pt x="75311" y="383857"/>
                </a:lnTo>
                <a:lnTo>
                  <a:pt x="88709" y="385127"/>
                </a:lnTo>
                <a:lnTo>
                  <a:pt x="92049" y="388937"/>
                </a:lnTo>
                <a:lnTo>
                  <a:pt x="90309" y="388937"/>
                </a:lnTo>
                <a:lnTo>
                  <a:pt x="93078" y="392747"/>
                </a:lnTo>
                <a:lnTo>
                  <a:pt x="87693" y="391477"/>
                </a:lnTo>
                <a:lnTo>
                  <a:pt x="76085" y="387667"/>
                </a:lnTo>
                <a:lnTo>
                  <a:pt x="71399" y="386397"/>
                </a:lnTo>
                <a:lnTo>
                  <a:pt x="70231" y="387667"/>
                </a:lnTo>
                <a:lnTo>
                  <a:pt x="69253" y="386397"/>
                </a:lnTo>
                <a:lnTo>
                  <a:pt x="69913" y="388937"/>
                </a:lnTo>
                <a:lnTo>
                  <a:pt x="68300" y="390207"/>
                </a:lnTo>
                <a:lnTo>
                  <a:pt x="66929" y="388937"/>
                </a:lnTo>
                <a:lnTo>
                  <a:pt x="66675" y="387667"/>
                </a:lnTo>
                <a:lnTo>
                  <a:pt x="66687" y="394017"/>
                </a:lnTo>
                <a:lnTo>
                  <a:pt x="70535" y="392747"/>
                </a:lnTo>
                <a:lnTo>
                  <a:pt x="71488" y="397827"/>
                </a:lnTo>
                <a:lnTo>
                  <a:pt x="74688" y="396557"/>
                </a:lnTo>
                <a:lnTo>
                  <a:pt x="70713" y="392747"/>
                </a:lnTo>
                <a:lnTo>
                  <a:pt x="69392" y="391477"/>
                </a:lnTo>
                <a:lnTo>
                  <a:pt x="73228" y="390207"/>
                </a:lnTo>
                <a:lnTo>
                  <a:pt x="81153" y="392747"/>
                </a:lnTo>
                <a:lnTo>
                  <a:pt x="81305" y="396557"/>
                </a:lnTo>
                <a:lnTo>
                  <a:pt x="79971" y="397827"/>
                </a:lnTo>
                <a:lnTo>
                  <a:pt x="74383" y="397827"/>
                </a:lnTo>
                <a:lnTo>
                  <a:pt x="76301" y="401637"/>
                </a:lnTo>
                <a:lnTo>
                  <a:pt x="75425" y="401637"/>
                </a:lnTo>
                <a:lnTo>
                  <a:pt x="72986" y="400367"/>
                </a:lnTo>
                <a:lnTo>
                  <a:pt x="71996" y="402907"/>
                </a:lnTo>
                <a:lnTo>
                  <a:pt x="78917" y="402907"/>
                </a:lnTo>
                <a:lnTo>
                  <a:pt x="75768" y="406717"/>
                </a:lnTo>
                <a:lnTo>
                  <a:pt x="75704" y="407987"/>
                </a:lnTo>
                <a:lnTo>
                  <a:pt x="71361" y="410527"/>
                </a:lnTo>
                <a:lnTo>
                  <a:pt x="73685" y="410527"/>
                </a:lnTo>
                <a:lnTo>
                  <a:pt x="77800" y="407987"/>
                </a:lnTo>
                <a:lnTo>
                  <a:pt x="91452" y="405447"/>
                </a:lnTo>
                <a:lnTo>
                  <a:pt x="94983" y="405447"/>
                </a:lnTo>
                <a:lnTo>
                  <a:pt x="91782" y="410527"/>
                </a:lnTo>
                <a:lnTo>
                  <a:pt x="89839" y="413067"/>
                </a:lnTo>
                <a:lnTo>
                  <a:pt x="86690" y="415607"/>
                </a:lnTo>
                <a:lnTo>
                  <a:pt x="81064" y="411797"/>
                </a:lnTo>
                <a:lnTo>
                  <a:pt x="78359" y="414337"/>
                </a:lnTo>
                <a:lnTo>
                  <a:pt x="81407" y="414337"/>
                </a:lnTo>
                <a:lnTo>
                  <a:pt x="80721" y="415607"/>
                </a:lnTo>
                <a:lnTo>
                  <a:pt x="78041" y="415607"/>
                </a:lnTo>
                <a:lnTo>
                  <a:pt x="78968" y="416877"/>
                </a:lnTo>
                <a:lnTo>
                  <a:pt x="82524" y="416877"/>
                </a:lnTo>
                <a:lnTo>
                  <a:pt x="82994" y="416877"/>
                </a:lnTo>
                <a:lnTo>
                  <a:pt x="82753" y="417233"/>
                </a:lnTo>
                <a:lnTo>
                  <a:pt x="84112" y="419417"/>
                </a:lnTo>
                <a:lnTo>
                  <a:pt x="82194" y="419417"/>
                </a:lnTo>
                <a:lnTo>
                  <a:pt x="82905" y="421957"/>
                </a:lnTo>
                <a:lnTo>
                  <a:pt x="85280" y="420687"/>
                </a:lnTo>
                <a:lnTo>
                  <a:pt x="92036" y="423227"/>
                </a:lnTo>
                <a:lnTo>
                  <a:pt x="93624" y="424497"/>
                </a:lnTo>
                <a:lnTo>
                  <a:pt x="92595" y="424497"/>
                </a:lnTo>
                <a:lnTo>
                  <a:pt x="90855" y="425767"/>
                </a:lnTo>
                <a:lnTo>
                  <a:pt x="91452" y="430847"/>
                </a:lnTo>
                <a:lnTo>
                  <a:pt x="90182" y="433387"/>
                </a:lnTo>
                <a:lnTo>
                  <a:pt x="91059" y="437197"/>
                </a:lnTo>
                <a:lnTo>
                  <a:pt x="90182" y="437197"/>
                </a:lnTo>
                <a:lnTo>
                  <a:pt x="89522" y="439610"/>
                </a:lnTo>
                <a:lnTo>
                  <a:pt x="93916" y="438467"/>
                </a:lnTo>
                <a:lnTo>
                  <a:pt x="99720" y="441007"/>
                </a:lnTo>
                <a:lnTo>
                  <a:pt x="102933" y="444817"/>
                </a:lnTo>
                <a:lnTo>
                  <a:pt x="104927" y="447357"/>
                </a:lnTo>
                <a:lnTo>
                  <a:pt x="100139" y="446087"/>
                </a:lnTo>
                <a:lnTo>
                  <a:pt x="100965" y="447357"/>
                </a:lnTo>
                <a:lnTo>
                  <a:pt x="101612" y="453707"/>
                </a:lnTo>
                <a:lnTo>
                  <a:pt x="110680" y="449897"/>
                </a:lnTo>
                <a:lnTo>
                  <a:pt x="108458" y="456247"/>
                </a:lnTo>
                <a:lnTo>
                  <a:pt x="105879" y="458787"/>
                </a:lnTo>
                <a:lnTo>
                  <a:pt x="102349" y="457517"/>
                </a:lnTo>
                <a:lnTo>
                  <a:pt x="100241" y="458787"/>
                </a:lnTo>
                <a:lnTo>
                  <a:pt x="98399" y="456247"/>
                </a:lnTo>
                <a:lnTo>
                  <a:pt x="99783" y="454977"/>
                </a:lnTo>
                <a:lnTo>
                  <a:pt x="101168" y="453707"/>
                </a:lnTo>
                <a:lnTo>
                  <a:pt x="100596" y="452437"/>
                </a:lnTo>
                <a:lnTo>
                  <a:pt x="99695" y="454977"/>
                </a:lnTo>
                <a:lnTo>
                  <a:pt x="98463" y="454977"/>
                </a:lnTo>
                <a:lnTo>
                  <a:pt x="97243" y="452437"/>
                </a:lnTo>
                <a:lnTo>
                  <a:pt x="97891" y="451167"/>
                </a:lnTo>
                <a:lnTo>
                  <a:pt x="95529" y="453707"/>
                </a:lnTo>
                <a:lnTo>
                  <a:pt x="99936" y="462597"/>
                </a:lnTo>
                <a:lnTo>
                  <a:pt x="98628" y="467677"/>
                </a:lnTo>
                <a:lnTo>
                  <a:pt x="99885" y="468947"/>
                </a:lnTo>
                <a:lnTo>
                  <a:pt x="101346" y="470217"/>
                </a:lnTo>
                <a:lnTo>
                  <a:pt x="102387" y="468947"/>
                </a:lnTo>
                <a:lnTo>
                  <a:pt x="101561" y="467677"/>
                </a:lnTo>
                <a:lnTo>
                  <a:pt x="103682" y="465137"/>
                </a:lnTo>
                <a:lnTo>
                  <a:pt x="105740" y="468947"/>
                </a:lnTo>
                <a:lnTo>
                  <a:pt x="106400" y="466407"/>
                </a:lnTo>
                <a:lnTo>
                  <a:pt x="108648" y="468947"/>
                </a:lnTo>
                <a:lnTo>
                  <a:pt x="111975" y="470217"/>
                </a:lnTo>
                <a:lnTo>
                  <a:pt x="111353" y="472757"/>
                </a:lnTo>
                <a:lnTo>
                  <a:pt x="107988" y="475297"/>
                </a:lnTo>
                <a:lnTo>
                  <a:pt x="109004" y="474027"/>
                </a:lnTo>
                <a:lnTo>
                  <a:pt x="109143" y="473710"/>
                </a:lnTo>
                <a:lnTo>
                  <a:pt x="104736" y="477837"/>
                </a:lnTo>
                <a:lnTo>
                  <a:pt x="109664" y="477837"/>
                </a:lnTo>
                <a:lnTo>
                  <a:pt x="111544" y="475297"/>
                </a:lnTo>
                <a:lnTo>
                  <a:pt x="113842" y="476567"/>
                </a:lnTo>
                <a:lnTo>
                  <a:pt x="117195" y="477532"/>
                </a:lnTo>
                <a:lnTo>
                  <a:pt x="119278" y="471487"/>
                </a:lnTo>
                <a:lnTo>
                  <a:pt x="114693" y="475297"/>
                </a:lnTo>
                <a:lnTo>
                  <a:pt x="118872" y="471487"/>
                </a:lnTo>
                <a:lnTo>
                  <a:pt x="115824" y="471487"/>
                </a:lnTo>
                <a:lnTo>
                  <a:pt x="118071" y="468947"/>
                </a:lnTo>
                <a:lnTo>
                  <a:pt x="119189" y="467677"/>
                </a:lnTo>
                <a:lnTo>
                  <a:pt x="118059" y="467677"/>
                </a:lnTo>
                <a:lnTo>
                  <a:pt x="117208" y="468947"/>
                </a:lnTo>
                <a:lnTo>
                  <a:pt x="117208" y="467677"/>
                </a:lnTo>
                <a:lnTo>
                  <a:pt x="117221" y="466407"/>
                </a:lnTo>
                <a:lnTo>
                  <a:pt x="116001" y="466407"/>
                </a:lnTo>
                <a:lnTo>
                  <a:pt x="115620" y="467677"/>
                </a:lnTo>
                <a:lnTo>
                  <a:pt x="111594" y="467677"/>
                </a:lnTo>
                <a:lnTo>
                  <a:pt x="111328" y="466407"/>
                </a:lnTo>
                <a:lnTo>
                  <a:pt x="111074" y="465137"/>
                </a:lnTo>
                <a:lnTo>
                  <a:pt x="110807" y="463867"/>
                </a:lnTo>
                <a:lnTo>
                  <a:pt x="110591" y="463867"/>
                </a:lnTo>
                <a:lnTo>
                  <a:pt x="109131" y="463867"/>
                </a:lnTo>
                <a:lnTo>
                  <a:pt x="109372" y="462597"/>
                </a:lnTo>
                <a:lnTo>
                  <a:pt x="110591" y="463867"/>
                </a:lnTo>
                <a:lnTo>
                  <a:pt x="111671" y="462597"/>
                </a:lnTo>
                <a:lnTo>
                  <a:pt x="109169" y="461327"/>
                </a:lnTo>
                <a:lnTo>
                  <a:pt x="111696" y="461327"/>
                </a:lnTo>
                <a:lnTo>
                  <a:pt x="111988" y="460044"/>
                </a:lnTo>
                <a:lnTo>
                  <a:pt x="114249" y="462965"/>
                </a:lnTo>
                <a:lnTo>
                  <a:pt x="113817" y="463778"/>
                </a:lnTo>
                <a:lnTo>
                  <a:pt x="117322" y="462610"/>
                </a:lnTo>
                <a:lnTo>
                  <a:pt x="116471" y="463232"/>
                </a:lnTo>
                <a:lnTo>
                  <a:pt x="119595" y="463194"/>
                </a:lnTo>
                <a:close/>
              </a:path>
              <a:path extrusionOk="0" h="497204" w="121284">
                <a:moveTo>
                  <a:pt x="120256" y="473964"/>
                </a:moveTo>
                <a:lnTo>
                  <a:pt x="119367" y="472706"/>
                </a:lnTo>
                <a:lnTo>
                  <a:pt x="119761" y="473608"/>
                </a:lnTo>
                <a:lnTo>
                  <a:pt x="119253" y="474103"/>
                </a:lnTo>
                <a:lnTo>
                  <a:pt x="118935" y="474700"/>
                </a:lnTo>
                <a:lnTo>
                  <a:pt x="119570" y="474484"/>
                </a:lnTo>
                <a:lnTo>
                  <a:pt x="120256" y="473964"/>
                </a:lnTo>
                <a:close/>
              </a:path>
              <a:path extrusionOk="0" h="497204" w="121284">
                <a:moveTo>
                  <a:pt x="120599" y="474459"/>
                </a:moveTo>
                <a:lnTo>
                  <a:pt x="120396" y="473862"/>
                </a:lnTo>
                <a:lnTo>
                  <a:pt x="120256" y="473964"/>
                </a:lnTo>
                <a:lnTo>
                  <a:pt x="120599" y="474459"/>
                </a:lnTo>
                <a:close/>
              </a:path>
              <a:path extrusionOk="0" h="497204" w="121284">
                <a:moveTo>
                  <a:pt x="120815" y="477837"/>
                </a:moveTo>
                <a:lnTo>
                  <a:pt x="117983" y="479399"/>
                </a:lnTo>
                <a:lnTo>
                  <a:pt x="117906" y="479920"/>
                </a:lnTo>
                <a:lnTo>
                  <a:pt x="120815" y="477837"/>
                </a:lnTo>
                <a:close/>
              </a:path>
              <a:path extrusionOk="0" h="497204" w="121284">
                <a:moveTo>
                  <a:pt x="120967" y="479107"/>
                </a:moveTo>
                <a:lnTo>
                  <a:pt x="117868" y="480174"/>
                </a:lnTo>
                <a:lnTo>
                  <a:pt x="117830" y="480377"/>
                </a:lnTo>
                <a:lnTo>
                  <a:pt x="120967" y="47910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6" name="Google Shape;3016;p240"/>
          <p:cNvSpPr/>
          <p:nvPr/>
        </p:nvSpPr>
        <p:spPr>
          <a:xfrm>
            <a:off x="101327" y="2949810"/>
            <a:ext cx="50786" cy="19891"/>
          </a:xfrm>
          <a:custGeom>
            <a:rect b="b" l="l" r="r" t="t"/>
            <a:pathLst>
              <a:path extrusionOk="0" h="29845" w="76200">
                <a:moveTo>
                  <a:pt x="1270" y="7632"/>
                </a:moveTo>
                <a:lnTo>
                  <a:pt x="1206" y="4699"/>
                </a:lnTo>
                <a:lnTo>
                  <a:pt x="1104" y="5359"/>
                </a:lnTo>
                <a:lnTo>
                  <a:pt x="457" y="4953"/>
                </a:lnTo>
                <a:lnTo>
                  <a:pt x="203" y="7467"/>
                </a:lnTo>
                <a:lnTo>
                  <a:pt x="0" y="7874"/>
                </a:lnTo>
                <a:lnTo>
                  <a:pt x="1270" y="7632"/>
                </a:lnTo>
                <a:close/>
              </a:path>
              <a:path extrusionOk="0" h="29845" w="76200">
                <a:moveTo>
                  <a:pt x="15811" y="1714"/>
                </a:moveTo>
                <a:lnTo>
                  <a:pt x="13944" y="2781"/>
                </a:lnTo>
                <a:lnTo>
                  <a:pt x="13487" y="3708"/>
                </a:lnTo>
                <a:lnTo>
                  <a:pt x="15811" y="1714"/>
                </a:lnTo>
                <a:close/>
              </a:path>
              <a:path extrusionOk="0" h="29845" w="76200">
                <a:moveTo>
                  <a:pt x="20612" y="5143"/>
                </a:moveTo>
                <a:lnTo>
                  <a:pt x="19151" y="3302"/>
                </a:lnTo>
                <a:lnTo>
                  <a:pt x="19075" y="2286"/>
                </a:lnTo>
                <a:lnTo>
                  <a:pt x="17348" y="5372"/>
                </a:lnTo>
                <a:lnTo>
                  <a:pt x="19824" y="5448"/>
                </a:lnTo>
                <a:lnTo>
                  <a:pt x="20612" y="5143"/>
                </a:lnTo>
                <a:close/>
              </a:path>
              <a:path extrusionOk="0" h="29845" w="76200">
                <a:moveTo>
                  <a:pt x="20980" y="5003"/>
                </a:moveTo>
                <a:lnTo>
                  <a:pt x="20612" y="5143"/>
                </a:lnTo>
                <a:lnTo>
                  <a:pt x="20980" y="5003"/>
                </a:lnTo>
                <a:close/>
              </a:path>
              <a:path extrusionOk="0" h="29845" w="76200">
                <a:moveTo>
                  <a:pt x="24930" y="1231"/>
                </a:moveTo>
                <a:lnTo>
                  <a:pt x="20980" y="5003"/>
                </a:lnTo>
                <a:lnTo>
                  <a:pt x="23482" y="4025"/>
                </a:lnTo>
                <a:lnTo>
                  <a:pt x="24841" y="5600"/>
                </a:lnTo>
                <a:lnTo>
                  <a:pt x="24866" y="4025"/>
                </a:lnTo>
                <a:lnTo>
                  <a:pt x="24930" y="1231"/>
                </a:lnTo>
                <a:close/>
              </a:path>
              <a:path extrusionOk="0" h="29845" w="76200">
                <a:moveTo>
                  <a:pt x="26568" y="1511"/>
                </a:moveTo>
                <a:lnTo>
                  <a:pt x="25742" y="0"/>
                </a:lnTo>
                <a:lnTo>
                  <a:pt x="25069" y="571"/>
                </a:lnTo>
                <a:lnTo>
                  <a:pt x="26289" y="2794"/>
                </a:lnTo>
                <a:lnTo>
                  <a:pt x="26568" y="1511"/>
                </a:lnTo>
                <a:close/>
              </a:path>
              <a:path extrusionOk="0" h="29845" w="76200">
                <a:moveTo>
                  <a:pt x="27368" y="17068"/>
                </a:moveTo>
                <a:lnTo>
                  <a:pt x="27025" y="15544"/>
                </a:lnTo>
                <a:lnTo>
                  <a:pt x="25882" y="15379"/>
                </a:lnTo>
                <a:lnTo>
                  <a:pt x="27368" y="17068"/>
                </a:lnTo>
                <a:close/>
              </a:path>
              <a:path extrusionOk="0" h="29845" w="76200">
                <a:moveTo>
                  <a:pt x="28130" y="15036"/>
                </a:moveTo>
                <a:lnTo>
                  <a:pt x="26898" y="15087"/>
                </a:lnTo>
                <a:lnTo>
                  <a:pt x="27025" y="15544"/>
                </a:lnTo>
                <a:lnTo>
                  <a:pt x="27266" y="15582"/>
                </a:lnTo>
                <a:lnTo>
                  <a:pt x="27584" y="15684"/>
                </a:lnTo>
                <a:lnTo>
                  <a:pt x="28079" y="15976"/>
                </a:lnTo>
                <a:lnTo>
                  <a:pt x="28130" y="15036"/>
                </a:lnTo>
                <a:close/>
              </a:path>
              <a:path extrusionOk="0" h="29845" w="76200">
                <a:moveTo>
                  <a:pt x="29692" y="14973"/>
                </a:moveTo>
                <a:lnTo>
                  <a:pt x="28181" y="14287"/>
                </a:lnTo>
                <a:lnTo>
                  <a:pt x="28130" y="15036"/>
                </a:lnTo>
                <a:lnTo>
                  <a:pt x="29692" y="14973"/>
                </a:lnTo>
                <a:close/>
              </a:path>
              <a:path extrusionOk="0" h="29845" w="76200">
                <a:moveTo>
                  <a:pt x="31457" y="10972"/>
                </a:moveTo>
                <a:lnTo>
                  <a:pt x="28486" y="10579"/>
                </a:lnTo>
                <a:lnTo>
                  <a:pt x="28079" y="13601"/>
                </a:lnTo>
                <a:lnTo>
                  <a:pt x="31026" y="13970"/>
                </a:lnTo>
                <a:lnTo>
                  <a:pt x="30480" y="12788"/>
                </a:lnTo>
                <a:lnTo>
                  <a:pt x="29565" y="11887"/>
                </a:lnTo>
                <a:lnTo>
                  <a:pt x="31457" y="10972"/>
                </a:lnTo>
                <a:close/>
              </a:path>
              <a:path extrusionOk="0" h="29845" w="76200">
                <a:moveTo>
                  <a:pt x="32804" y="19189"/>
                </a:moveTo>
                <a:lnTo>
                  <a:pt x="32791" y="18148"/>
                </a:lnTo>
                <a:lnTo>
                  <a:pt x="32397" y="16319"/>
                </a:lnTo>
                <a:lnTo>
                  <a:pt x="30518" y="17246"/>
                </a:lnTo>
                <a:lnTo>
                  <a:pt x="30543" y="18288"/>
                </a:lnTo>
                <a:lnTo>
                  <a:pt x="31762" y="18935"/>
                </a:lnTo>
                <a:lnTo>
                  <a:pt x="31089" y="19456"/>
                </a:lnTo>
                <a:lnTo>
                  <a:pt x="32804" y="19189"/>
                </a:lnTo>
                <a:close/>
              </a:path>
              <a:path extrusionOk="0" h="29845" w="76200">
                <a:moveTo>
                  <a:pt x="34112" y="12115"/>
                </a:moveTo>
                <a:lnTo>
                  <a:pt x="32880" y="14376"/>
                </a:lnTo>
                <a:lnTo>
                  <a:pt x="33375" y="13208"/>
                </a:lnTo>
                <a:lnTo>
                  <a:pt x="32702" y="14249"/>
                </a:lnTo>
                <a:lnTo>
                  <a:pt x="31762" y="14897"/>
                </a:lnTo>
                <a:lnTo>
                  <a:pt x="33743" y="14160"/>
                </a:lnTo>
                <a:lnTo>
                  <a:pt x="33731" y="13436"/>
                </a:lnTo>
                <a:lnTo>
                  <a:pt x="34112" y="12115"/>
                </a:lnTo>
                <a:close/>
              </a:path>
              <a:path extrusionOk="0" h="29845" w="76200">
                <a:moveTo>
                  <a:pt x="34683" y="13817"/>
                </a:moveTo>
                <a:lnTo>
                  <a:pt x="33743" y="14160"/>
                </a:lnTo>
                <a:lnTo>
                  <a:pt x="33769" y="14605"/>
                </a:lnTo>
                <a:lnTo>
                  <a:pt x="33921" y="14808"/>
                </a:lnTo>
                <a:lnTo>
                  <a:pt x="34683" y="13817"/>
                </a:lnTo>
                <a:close/>
              </a:path>
              <a:path extrusionOk="0" h="29845" w="76200">
                <a:moveTo>
                  <a:pt x="36868" y="9525"/>
                </a:moveTo>
                <a:lnTo>
                  <a:pt x="36334" y="9385"/>
                </a:lnTo>
                <a:lnTo>
                  <a:pt x="32715" y="11620"/>
                </a:lnTo>
                <a:lnTo>
                  <a:pt x="36868" y="9525"/>
                </a:lnTo>
                <a:close/>
              </a:path>
              <a:path extrusionOk="0" h="29845" w="76200">
                <a:moveTo>
                  <a:pt x="41173" y="20624"/>
                </a:moveTo>
                <a:lnTo>
                  <a:pt x="41135" y="20167"/>
                </a:lnTo>
                <a:lnTo>
                  <a:pt x="40792" y="21463"/>
                </a:lnTo>
                <a:lnTo>
                  <a:pt x="41173" y="20624"/>
                </a:lnTo>
                <a:close/>
              </a:path>
              <a:path extrusionOk="0" h="29845" w="76200">
                <a:moveTo>
                  <a:pt x="41300" y="17856"/>
                </a:moveTo>
                <a:lnTo>
                  <a:pt x="39903" y="18478"/>
                </a:lnTo>
                <a:lnTo>
                  <a:pt x="40271" y="19265"/>
                </a:lnTo>
                <a:lnTo>
                  <a:pt x="41135" y="20154"/>
                </a:lnTo>
                <a:lnTo>
                  <a:pt x="41160" y="18478"/>
                </a:lnTo>
                <a:lnTo>
                  <a:pt x="41300" y="17856"/>
                </a:lnTo>
                <a:close/>
              </a:path>
              <a:path extrusionOk="0" h="29845" w="76200">
                <a:moveTo>
                  <a:pt x="43395" y="16929"/>
                </a:moveTo>
                <a:lnTo>
                  <a:pt x="42011" y="16268"/>
                </a:lnTo>
                <a:lnTo>
                  <a:pt x="41516" y="16891"/>
                </a:lnTo>
                <a:lnTo>
                  <a:pt x="41300" y="17856"/>
                </a:lnTo>
                <a:lnTo>
                  <a:pt x="43395" y="16929"/>
                </a:lnTo>
                <a:close/>
              </a:path>
              <a:path extrusionOk="0" h="29845" w="76200">
                <a:moveTo>
                  <a:pt x="43802" y="11214"/>
                </a:moveTo>
                <a:lnTo>
                  <a:pt x="42519" y="8483"/>
                </a:lnTo>
                <a:lnTo>
                  <a:pt x="41300" y="9918"/>
                </a:lnTo>
                <a:lnTo>
                  <a:pt x="42024" y="11468"/>
                </a:lnTo>
                <a:lnTo>
                  <a:pt x="41325" y="11988"/>
                </a:lnTo>
                <a:lnTo>
                  <a:pt x="43802" y="11214"/>
                </a:lnTo>
                <a:close/>
              </a:path>
              <a:path extrusionOk="0" h="29845" w="76200">
                <a:moveTo>
                  <a:pt x="46050" y="18008"/>
                </a:moveTo>
                <a:lnTo>
                  <a:pt x="45872" y="18211"/>
                </a:lnTo>
                <a:lnTo>
                  <a:pt x="46012" y="18275"/>
                </a:lnTo>
                <a:lnTo>
                  <a:pt x="46050" y="18008"/>
                </a:lnTo>
                <a:close/>
              </a:path>
              <a:path extrusionOk="0" h="29845" w="76200">
                <a:moveTo>
                  <a:pt x="46088" y="14922"/>
                </a:moveTo>
                <a:lnTo>
                  <a:pt x="44526" y="13792"/>
                </a:lnTo>
                <a:lnTo>
                  <a:pt x="44361" y="14439"/>
                </a:lnTo>
                <a:lnTo>
                  <a:pt x="44361" y="15481"/>
                </a:lnTo>
                <a:lnTo>
                  <a:pt x="43662" y="15989"/>
                </a:lnTo>
                <a:lnTo>
                  <a:pt x="46088" y="14922"/>
                </a:lnTo>
                <a:close/>
              </a:path>
              <a:path extrusionOk="0" h="29845" w="76200">
                <a:moveTo>
                  <a:pt x="46418" y="4051"/>
                </a:moveTo>
                <a:lnTo>
                  <a:pt x="46037" y="3835"/>
                </a:lnTo>
                <a:lnTo>
                  <a:pt x="46075" y="4089"/>
                </a:lnTo>
                <a:lnTo>
                  <a:pt x="46012" y="4254"/>
                </a:lnTo>
                <a:lnTo>
                  <a:pt x="45961" y="4445"/>
                </a:lnTo>
                <a:lnTo>
                  <a:pt x="46266" y="4216"/>
                </a:lnTo>
                <a:lnTo>
                  <a:pt x="46418" y="4051"/>
                </a:lnTo>
                <a:close/>
              </a:path>
              <a:path extrusionOk="0" h="29845" w="76200">
                <a:moveTo>
                  <a:pt x="46647" y="18529"/>
                </a:moveTo>
                <a:lnTo>
                  <a:pt x="46456" y="18453"/>
                </a:lnTo>
                <a:lnTo>
                  <a:pt x="46240" y="18364"/>
                </a:lnTo>
                <a:lnTo>
                  <a:pt x="46012" y="18275"/>
                </a:lnTo>
                <a:lnTo>
                  <a:pt x="45974" y="18834"/>
                </a:lnTo>
                <a:lnTo>
                  <a:pt x="45758" y="20281"/>
                </a:lnTo>
                <a:lnTo>
                  <a:pt x="46469" y="21145"/>
                </a:lnTo>
                <a:lnTo>
                  <a:pt x="46647" y="18529"/>
                </a:lnTo>
                <a:close/>
              </a:path>
              <a:path extrusionOk="0" h="29845" w="76200">
                <a:moveTo>
                  <a:pt x="47015" y="11988"/>
                </a:moveTo>
                <a:lnTo>
                  <a:pt x="46824" y="11099"/>
                </a:lnTo>
                <a:lnTo>
                  <a:pt x="46659" y="12242"/>
                </a:lnTo>
                <a:lnTo>
                  <a:pt x="47015" y="11988"/>
                </a:lnTo>
                <a:close/>
              </a:path>
              <a:path extrusionOk="0" h="29845" w="76200">
                <a:moveTo>
                  <a:pt x="47066" y="7073"/>
                </a:moveTo>
                <a:lnTo>
                  <a:pt x="47053" y="6946"/>
                </a:lnTo>
                <a:lnTo>
                  <a:pt x="46964" y="5778"/>
                </a:lnTo>
                <a:lnTo>
                  <a:pt x="46609" y="6045"/>
                </a:lnTo>
                <a:lnTo>
                  <a:pt x="46075" y="6946"/>
                </a:lnTo>
                <a:lnTo>
                  <a:pt x="45351" y="6438"/>
                </a:lnTo>
                <a:lnTo>
                  <a:pt x="44881" y="5461"/>
                </a:lnTo>
                <a:lnTo>
                  <a:pt x="45732" y="5257"/>
                </a:lnTo>
                <a:lnTo>
                  <a:pt x="45961" y="4445"/>
                </a:lnTo>
                <a:lnTo>
                  <a:pt x="45262" y="4927"/>
                </a:lnTo>
                <a:lnTo>
                  <a:pt x="43700" y="5626"/>
                </a:lnTo>
                <a:lnTo>
                  <a:pt x="44665" y="7073"/>
                </a:lnTo>
                <a:lnTo>
                  <a:pt x="45173" y="7073"/>
                </a:lnTo>
                <a:lnTo>
                  <a:pt x="47066" y="7073"/>
                </a:lnTo>
                <a:close/>
              </a:path>
              <a:path extrusionOk="0" h="29845" w="76200">
                <a:moveTo>
                  <a:pt x="47142" y="8369"/>
                </a:moveTo>
                <a:lnTo>
                  <a:pt x="47091" y="7315"/>
                </a:lnTo>
                <a:lnTo>
                  <a:pt x="45377" y="7315"/>
                </a:lnTo>
                <a:lnTo>
                  <a:pt x="46266" y="8369"/>
                </a:lnTo>
                <a:lnTo>
                  <a:pt x="46824" y="11099"/>
                </a:lnTo>
                <a:lnTo>
                  <a:pt x="46990" y="9918"/>
                </a:lnTo>
                <a:lnTo>
                  <a:pt x="47142" y="8369"/>
                </a:lnTo>
                <a:close/>
              </a:path>
              <a:path extrusionOk="0" h="29845" w="76200">
                <a:moveTo>
                  <a:pt x="47193" y="14439"/>
                </a:moveTo>
                <a:lnTo>
                  <a:pt x="46088" y="14922"/>
                </a:lnTo>
                <a:lnTo>
                  <a:pt x="46659" y="15354"/>
                </a:lnTo>
                <a:lnTo>
                  <a:pt x="47193" y="14439"/>
                </a:lnTo>
                <a:close/>
              </a:path>
              <a:path extrusionOk="0" h="29845" w="76200">
                <a:moveTo>
                  <a:pt x="47942" y="22834"/>
                </a:moveTo>
                <a:lnTo>
                  <a:pt x="46875" y="23609"/>
                </a:lnTo>
                <a:lnTo>
                  <a:pt x="45288" y="25285"/>
                </a:lnTo>
                <a:lnTo>
                  <a:pt x="47942" y="22834"/>
                </a:lnTo>
                <a:close/>
              </a:path>
              <a:path extrusionOk="0" h="29845" w="76200">
                <a:moveTo>
                  <a:pt x="47967" y="19126"/>
                </a:moveTo>
                <a:lnTo>
                  <a:pt x="47802" y="19037"/>
                </a:lnTo>
                <a:lnTo>
                  <a:pt x="47421" y="18834"/>
                </a:lnTo>
                <a:lnTo>
                  <a:pt x="46647" y="18440"/>
                </a:lnTo>
                <a:lnTo>
                  <a:pt x="47307" y="18821"/>
                </a:lnTo>
                <a:lnTo>
                  <a:pt x="47967" y="19126"/>
                </a:lnTo>
                <a:close/>
              </a:path>
              <a:path extrusionOk="0" h="29845" w="76200">
                <a:moveTo>
                  <a:pt x="50634" y="19913"/>
                </a:moveTo>
                <a:lnTo>
                  <a:pt x="50609" y="19685"/>
                </a:lnTo>
                <a:lnTo>
                  <a:pt x="50431" y="20002"/>
                </a:lnTo>
                <a:lnTo>
                  <a:pt x="50634" y="19913"/>
                </a:lnTo>
                <a:close/>
              </a:path>
              <a:path extrusionOk="0" h="29845" w="76200">
                <a:moveTo>
                  <a:pt x="50647" y="20675"/>
                </a:moveTo>
                <a:lnTo>
                  <a:pt x="50507" y="20739"/>
                </a:lnTo>
                <a:lnTo>
                  <a:pt x="50571" y="21323"/>
                </a:lnTo>
                <a:lnTo>
                  <a:pt x="50634" y="21069"/>
                </a:lnTo>
                <a:lnTo>
                  <a:pt x="50647" y="20675"/>
                </a:lnTo>
                <a:close/>
              </a:path>
              <a:path extrusionOk="0" h="29845" w="76200">
                <a:moveTo>
                  <a:pt x="52158" y="19532"/>
                </a:moveTo>
                <a:lnTo>
                  <a:pt x="51625" y="19570"/>
                </a:lnTo>
                <a:lnTo>
                  <a:pt x="51130" y="19685"/>
                </a:lnTo>
                <a:lnTo>
                  <a:pt x="50634" y="19913"/>
                </a:lnTo>
                <a:lnTo>
                  <a:pt x="50673" y="20129"/>
                </a:lnTo>
                <a:lnTo>
                  <a:pt x="50685" y="20421"/>
                </a:lnTo>
                <a:lnTo>
                  <a:pt x="50647" y="20675"/>
                </a:lnTo>
                <a:lnTo>
                  <a:pt x="51168" y="20447"/>
                </a:lnTo>
                <a:lnTo>
                  <a:pt x="51663" y="19964"/>
                </a:lnTo>
                <a:lnTo>
                  <a:pt x="52158" y="19532"/>
                </a:lnTo>
                <a:close/>
              </a:path>
              <a:path extrusionOk="0" h="29845" w="76200">
                <a:moveTo>
                  <a:pt x="53873" y="26466"/>
                </a:moveTo>
                <a:lnTo>
                  <a:pt x="52717" y="26873"/>
                </a:lnTo>
                <a:lnTo>
                  <a:pt x="51828" y="26365"/>
                </a:lnTo>
                <a:lnTo>
                  <a:pt x="51054" y="24612"/>
                </a:lnTo>
                <a:lnTo>
                  <a:pt x="49809" y="26035"/>
                </a:lnTo>
                <a:lnTo>
                  <a:pt x="51003" y="27686"/>
                </a:lnTo>
                <a:lnTo>
                  <a:pt x="49923" y="28460"/>
                </a:lnTo>
                <a:lnTo>
                  <a:pt x="51130" y="28524"/>
                </a:lnTo>
                <a:lnTo>
                  <a:pt x="52565" y="27444"/>
                </a:lnTo>
                <a:lnTo>
                  <a:pt x="53873" y="26466"/>
                </a:lnTo>
                <a:close/>
              </a:path>
              <a:path extrusionOk="0" h="29845" w="76200">
                <a:moveTo>
                  <a:pt x="54356" y="19164"/>
                </a:moveTo>
                <a:lnTo>
                  <a:pt x="54063" y="19202"/>
                </a:lnTo>
                <a:lnTo>
                  <a:pt x="53492" y="18503"/>
                </a:lnTo>
                <a:lnTo>
                  <a:pt x="52832" y="18923"/>
                </a:lnTo>
                <a:lnTo>
                  <a:pt x="52158" y="19532"/>
                </a:lnTo>
                <a:lnTo>
                  <a:pt x="52793" y="19469"/>
                </a:lnTo>
                <a:lnTo>
                  <a:pt x="53441" y="19519"/>
                </a:lnTo>
                <a:lnTo>
                  <a:pt x="54063" y="19697"/>
                </a:lnTo>
                <a:lnTo>
                  <a:pt x="54267" y="19380"/>
                </a:lnTo>
                <a:lnTo>
                  <a:pt x="54356" y="19164"/>
                </a:lnTo>
                <a:close/>
              </a:path>
              <a:path extrusionOk="0" h="29845" w="76200">
                <a:moveTo>
                  <a:pt x="55956" y="25158"/>
                </a:moveTo>
                <a:lnTo>
                  <a:pt x="55359" y="25374"/>
                </a:lnTo>
                <a:lnTo>
                  <a:pt x="54660" y="25882"/>
                </a:lnTo>
                <a:lnTo>
                  <a:pt x="53873" y="26466"/>
                </a:lnTo>
                <a:lnTo>
                  <a:pt x="54495" y="26225"/>
                </a:lnTo>
                <a:lnTo>
                  <a:pt x="55143" y="25895"/>
                </a:lnTo>
                <a:lnTo>
                  <a:pt x="55956" y="25158"/>
                </a:lnTo>
                <a:close/>
              </a:path>
              <a:path extrusionOk="0" h="29845" w="76200">
                <a:moveTo>
                  <a:pt x="56489" y="12928"/>
                </a:moveTo>
                <a:lnTo>
                  <a:pt x="55803" y="10350"/>
                </a:lnTo>
                <a:lnTo>
                  <a:pt x="55435" y="11633"/>
                </a:lnTo>
                <a:lnTo>
                  <a:pt x="53987" y="10604"/>
                </a:lnTo>
                <a:lnTo>
                  <a:pt x="53797" y="12280"/>
                </a:lnTo>
                <a:lnTo>
                  <a:pt x="53276" y="13169"/>
                </a:lnTo>
                <a:lnTo>
                  <a:pt x="56489" y="12928"/>
                </a:lnTo>
                <a:close/>
              </a:path>
              <a:path extrusionOk="0" h="29845" w="76200">
                <a:moveTo>
                  <a:pt x="56781" y="21450"/>
                </a:moveTo>
                <a:lnTo>
                  <a:pt x="55981" y="20586"/>
                </a:lnTo>
                <a:lnTo>
                  <a:pt x="55041" y="20040"/>
                </a:lnTo>
                <a:lnTo>
                  <a:pt x="54063" y="19697"/>
                </a:lnTo>
                <a:lnTo>
                  <a:pt x="53657" y="20421"/>
                </a:lnTo>
                <a:lnTo>
                  <a:pt x="52755" y="21615"/>
                </a:lnTo>
                <a:lnTo>
                  <a:pt x="53848" y="21894"/>
                </a:lnTo>
                <a:lnTo>
                  <a:pt x="54952" y="21107"/>
                </a:lnTo>
                <a:lnTo>
                  <a:pt x="55816" y="21247"/>
                </a:lnTo>
                <a:lnTo>
                  <a:pt x="56781" y="21450"/>
                </a:lnTo>
                <a:close/>
              </a:path>
              <a:path extrusionOk="0" h="29845" w="76200">
                <a:moveTo>
                  <a:pt x="58813" y="25057"/>
                </a:moveTo>
                <a:lnTo>
                  <a:pt x="58623" y="24396"/>
                </a:lnTo>
                <a:lnTo>
                  <a:pt x="58356" y="23812"/>
                </a:lnTo>
                <a:lnTo>
                  <a:pt x="58051" y="23228"/>
                </a:lnTo>
                <a:lnTo>
                  <a:pt x="58153" y="24142"/>
                </a:lnTo>
                <a:lnTo>
                  <a:pt x="58445" y="25628"/>
                </a:lnTo>
                <a:lnTo>
                  <a:pt x="58813" y="25057"/>
                </a:lnTo>
                <a:close/>
              </a:path>
              <a:path extrusionOk="0" h="29845" w="76200">
                <a:moveTo>
                  <a:pt x="61772" y="23075"/>
                </a:moveTo>
                <a:lnTo>
                  <a:pt x="61442" y="22707"/>
                </a:lnTo>
                <a:lnTo>
                  <a:pt x="61214" y="22453"/>
                </a:lnTo>
                <a:lnTo>
                  <a:pt x="60325" y="22161"/>
                </a:lnTo>
                <a:lnTo>
                  <a:pt x="58762" y="21831"/>
                </a:lnTo>
                <a:lnTo>
                  <a:pt x="59436" y="22707"/>
                </a:lnTo>
                <a:lnTo>
                  <a:pt x="58597" y="22517"/>
                </a:lnTo>
                <a:lnTo>
                  <a:pt x="58242" y="22669"/>
                </a:lnTo>
                <a:lnTo>
                  <a:pt x="58026" y="23012"/>
                </a:lnTo>
                <a:lnTo>
                  <a:pt x="61772" y="23075"/>
                </a:lnTo>
                <a:close/>
              </a:path>
              <a:path extrusionOk="0" h="29845" w="76200">
                <a:moveTo>
                  <a:pt x="62166" y="19291"/>
                </a:moveTo>
                <a:lnTo>
                  <a:pt x="62115" y="16268"/>
                </a:lnTo>
                <a:lnTo>
                  <a:pt x="60020" y="15595"/>
                </a:lnTo>
                <a:lnTo>
                  <a:pt x="59944" y="17691"/>
                </a:lnTo>
                <a:lnTo>
                  <a:pt x="58343" y="18237"/>
                </a:lnTo>
                <a:lnTo>
                  <a:pt x="61836" y="18986"/>
                </a:lnTo>
                <a:lnTo>
                  <a:pt x="56908" y="19202"/>
                </a:lnTo>
                <a:lnTo>
                  <a:pt x="58762" y="21526"/>
                </a:lnTo>
                <a:lnTo>
                  <a:pt x="57988" y="21678"/>
                </a:lnTo>
                <a:lnTo>
                  <a:pt x="56781" y="21450"/>
                </a:lnTo>
                <a:lnTo>
                  <a:pt x="57264" y="21983"/>
                </a:lnTo>
                <a:lnTo>
                  <a:pt x="57645" y="22517"/>
                </a:lnTo>
                <a:lnTo>
                  <a:pt x="57962" y="23063"/>
                </a:lnTo>
                <a:lnTo>
                  <a:pt x="58051" y="23228"/>
                </a:lnTo>
                <a:lnTo>
                  <a:pt x="58026" y="23063"/>
                </a:lnTo>
                <a:lnTo>
                  <a:pt x="58026" y="22453"/>
                </a:lnTo>
                <a:lnTo>
                  <a:pt x="58115" y="22682"/>
                </a:lnTo>
                <a:lnTo>
                  <a:pt x="58305" y="22453"/>
                </a:lnTo>
                <a:lnTo>
                  <a:pt x="58686" y="21831"/>
                </a:lnTo>
                <a:lnTo>
                  <a:pt x="58775" y="21678"/>
                </a:lnTo>
                <a:lnTo>
                  <a:pt x="60121" y="19621"/>
                </a:lnTo>
                <a:lnTo>
                  <a:pt x="62166" y="19291"/>
                </a:lnTo>
                <a:close/>
              </a:path>
              <a:path extrusionOk="0" h="29845" w="76200">
                <a:moveTo>
                  <a:pt x="65468" y="25006"/>
                </a:moveTo>
                <a:lnTo>
                  <a:pt x="62217" y="23317"/>
                </a:lnTo>
                <a:lnTo>
                  <a:pt x="62572" y="23075"/>
                </a:lnTo>
                <a:lnTo>
                  <a:pt x="61772" y="23075"/>
                </a:lnTo>
                <a:lnTo>
                  <a:pt x="62420" y="23774"/>
                </a:lnTo>
                <a:lnTo>
                  <a:pt x="62649" y="24892"/>
                </a:lnTo>
                <a:lnTo>
                  <a:pt x="63004" y="27038"/>
                </a:lnTo>
                <a:lnTo>
                  <a:pt x="64541" y="26428"/>
                </a:lnTo>
                <a:lnTo>
                  <a:pt x="65100" y="25704"/>
                </a:lnTo>
                <a:lnTo>
                  <a:pt x="65468" y="25006"/>
                </a:lnTo>
                <a:close/>
              </a:path>
              <a:path extrusionOk="0" h="29845" w="76200">
                <a:moveTo>
                  <a:pt x="65659" y="24612"/>
                </a:moveTo>
                <a:lnTo>
                  <a:pt x="65468" y="25006"/>
                </a:lnTo>
                <a:lnTo>
                  <a:pt x="65646" y="25107"/>
                </a:lnTo>
                <a:lnTo>
                  <a:pt x="65646" y="24955"/>
                </a:lnTo>
                <a:lnTo>
                  <a:pt x="65659" y="24765"/>
                </a:lnTo>
                <a:lnTo>
                  <a:pt x="65659" y="24612"/>
                </a:lnTo>
                <a:close/>
              </a:path>
              <a:path extrusionOk="0" h="29845" w="76200">
                <a:moveTo>
                  <a:pt x="66344" y="17589"/>
                </a:moveTo>
                <a:lnTo>
                  <a:pt x="65963" y="17830"/>
                </a:lnTo>
                <a:lnTo>
                  <a:pt x="66230" y="18135"/>
                </a:lnTo>
                <a:lnTo>
                  <a:pt x="66344" y="17589"/>
                </a:lnTo>
                <a:close/>
              </a:path>
              <a:path extrusionOk="0" h="29845" w="76200">
                <a:moveTo>
                  <a:pt x="67094" y="25882"/>
                </a:moveTo>
                <a:lnTo>
                  <a:pt x="65481" y="26428"/>
                </a:lnTo>
                <a:lnTo>
                  <a:pt x="64135" y="28803"/>
                </a:lnTo>
                <a:lnTo>
                  <a:pt x="67094" y="25882"/>
                </a:lnTo>
                <a:close/>
              </a:path>
              <a:path extrusionOk="0" h="29845" w="76200">
                <a:moveTo>
                  <a:pt x="68605" y="22186"/>
                </a:moveTo>
                <a:lnTo>
                  <a:pt x="68503" y="20739"/>
                </a:lnTo>
                <a:lnTo>
                  <a:pt x="66230" y="18135"/>
                </a:lnTo>
                <a:lnTo>
                  <a:pt x="65913" y="19570"/>
                </a:lnTo>
                <a:lnTo>
                  <a:pt x="65798" y="20739"/>
                </a:lnTo>
                <a:lnTo>
                  <a:pt x="65659" y="24612"/>
                </a:lnTo>
                <a:lnTo>
                  <a:pt x="66078" y="23672"/>
                </a:lnTo>
                <a:lnTo>
                  <a:pt x="66421" y="22783"/>
                </a:lnTo>
                <a:lnTo>
                  <a:pt x="68605" y="22186"/>
                </a:lnTo>
                <a:close/>
              </a:path>
              <a:path extrusionOk="0" h="29845" w="76200">
                <a:moveTo>
                  <a:pt x="69557" y="28752"/>
                </a:moveTo>
                <a:lnTo>
                  <a:pt x="69113" y="27571"/>
                </a:lnTo>
                <a:lnTo>
                  <a:pt x="68110" y="29692"/>
                </a:lnTo>
                <a:lnTo>
                  <a:pt x="69557" y="28752"/>
                </a:lnTo>
                <a:close/>
              </a:path>
              <a:path extrusionOk="0" h="29845" w="76200">
                <a:moveTo>
                  <a:pt x="70459" y="16814"/>
                </a:moveTo>
                <a:lnTo>
                  <a:pt x="69799" y="17830"/>
                </a:lnTo>
                <a:lnTo>
                  <a:pt x="69773" y="18135"/>
                </a:lnTo>
                <a:lnTo>
                  <a:pt x="70332" y="19570"/>
                </a:lnTo>
                <a:lnTo>
                  <a:pt x="70459" y="16814"/>
                </a:lnTo>
                <a:close/>
              </a:path>
              <a:path extrusionOk="0" h="29845" w="76200">
                <a:moveTo>
                  <a:pt x="70688" y="16459"/>
                </a:moveTo>
                <a:lnTo>
                  <a:pt x="70472" y="16446"/>
                </a:lnTo>
                <a:lnTo>
                  <a:pt x="70459" y="16814"/>
                </a:lnTo>
                <a:lnTo>
                  <a:pt x="70688" y="16459"/>
                </a:lnTo>
                <a:close/>
              </a:path>
              <a:path extrusionOk="0" h="29845" w="76200">
                <a:moveTo>
                  <a:pt x="73672" y="12433"/>
                </a:moveTo>
                <a:lnTo>
                  <a:pt x="73545" y="12509"/>
                </a:lnTo>
                <a:lnTo>
                  <a:pt x="73329" y="13144"/>
                </a:lnTo>
                <a:lnTo>
                  <a:pt x="73672" y="12433"/>
                </a:lnTo>
                <a:close/>
              </a:path>
              <a:path extrusionOk="0" h="29845" w="76200">
                <a:moveTo>
                  <a:pt x="74663" y="11811"/>
                </a:moveTo>
                <a:lnTo>
                  <a:pt x="74333" y="11010"/>
                </a:lnTo>
                <a:lnTo>
                  <a:pt x="73672" y="12433"/>
                </a:lnTo>
                <a:lnTo>
                  <a:pt x="74663" y="11811"/>
                </a:lnTo>
                <a:close/>
              </a:path>
              <a:path extrusionOk="0" h="29845" w="76200">
                <a:moveTo>
                  <a:pt x="75895" y="12547"/>
                </a:moveTo>
                <a:lnTo>
                  <a:pt x="73329" y="13144"/>
                </a:lnTo>
                <a:lnTo>
                  <a:pt x="70573" y="14376"/>
                </a:lnTo>
                <a:lnTo>
                  <a:pt x="69799" y="11315"/>
                </a:lnTo>
                <a:lnTo>
                  <a:pt x="67500" y="12293"/>
                </a:lnTo>
                <a:lnTo>
                  <a:pt x="66344" y="17589"/>
                </a:lnTo>
                <a:lnTo>
                  <a:pt x="68160" y="16433"/>
                </a:lnTo>
                <a:lnTo>
                  <a:pt x="70853" y="16217"/>
                </a:lnTo>
                <a:lnTo>
                  <a:pt x="70688" y="16459"/>
                </a:lnTo>
                <a:lnTo>
                  <a:pt x="74764" y="16764"/>
                </a:lnTo>
                <a:lnTo>
                  <a:pt x="74904" y="16217"/>
                </a:lnTo>
                <a:lnTo>
                  <a:pt x="75399" y="14376"/>
                </a:lnTo>
                <a:lnTo>
                  <a:pt x="75895" y="1254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7" name="Google Shape;3017;p240"/>
          <p:cNvSpPr/>
          <p:nvPr/>
        </p:nvSpPr>
        <p:spPr>
          <a:xfrm>
            <a:off x="276921" y="3028461"/>
            <a:ext cx="4655" cy="3386"/>
          </a:xfrm>
          <a:custGeom>
            <a:rect b="b" l="l" r="r" t="t"/>
            <a:pathLst>
              <a:path extrusionOk="0" h="5079" w="6984">
                <a:moveTo>
                  <a:pt x="1054" y="228"/>
                </a:moveTo>
                <a:lnTo>
                  <a:pt x="889" y="0"/>
                </a:lnTo>
                <a:lnTo>
                  <a:pt x="0" y="787"/>
                </a:lnTo>
                <a:lnTo>
                  <a:pt x="647" y="495"/>
                </a:lnTo>
                <a:lnTo>
                  <a:pt x="1054" y="228"/>
                </a:lnTo>
                <a:close/>
              </a:path>
              <a:path extrusionOk="0" h="5079" w="6984">
                <a:moveTo>
                  <a:pt x="6705" y="4673"/>
                </a:moveTo>
                <a:lnTo>
                  <a:pt x="6261" y="4533"/>
                </a:lnTo>
                <a:lnTo>
                  <a:pt x="5905" y="4521"/>
                </a:lnTo>
                <a:lnTo>
                  <a:pt x="5600" y="4572"/>
                </a:lnTo>
                <a:lnTo>
                  <a:pt x="6705" y="46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8" name="Google Shape;3018;p240"/>
          <p:cNvSpPr/>
          <p:nvPr/>
        </p:nvSpPr>
        <p:spPr>
          <a:xfrm>
            <a:off x="202461" y="2996643"/>
            <a:ext cx="1693" cy="4232"/>
          </a:xfrm>
          <a:custGeom>
            <a:rect b="b" l="l" r="r" t="t"/>
            <a:pathLst>
              <a:path extrusionOk="0" h="6350" w="2539">
                <a:moveTo>
                  <a:pt x="0" y="6192"/>
                </a:moveTo>
                <a:lnTo>
                  <a:pt x="602" y="2555"/>
                </a:lnTo>
                <a:lnTo>
                  <a:pt x="677" y="0"/>
                </a:lnTo>
                <a:lnTo>
                  <a:pt x="872" y="775"/>
                </a:lnTo>
                <a:lnTo>
                  <a:pt x="1294" y="1384"/>
                </a:lnTo>
                <a:lnTo>
                  <a:pt x="2287" y="1460"/>
                </a:lnTo>
                <a:lnTo>
                  <a:pt x="1264" y="3864"/>
                </a:lnTo>
                <a:lnTo>
                  <a:pt x="0" y="61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19" name="Google Shape;3019;p240"/>
          <p:cNvSpPr/>
          <p:nvPr/>
        </p:nvSpPr>
        <p:spPr>
          <a:xfrm>
            <a:off x="243063" y="3007698"/>
            <a:ext cx="6771" cy="5925"/>
          </a:xfrm>
          <a:custGeom>
            <a:rect b="b" l="l" r="r" t="t"/>
            <a:pathLst>
              <a:path extrusionOk="0" h="8889" w="10160">
                <a:moveTo>
                  <a:pt x="2184" y="7099"/>
                </a:moveTo>
                <a:lnTo>
                  <a:pt x="1397" y="7620"/>
                </a:lnTo>
                <a:lnTo>
                  <a:pt x="673" y="8115"/>
                </a:lnTo>
                <a:lnTo>
                  <a:pt x="0" y="8547"/>
                </a:lnTo>
                <a:lnTo>
                  <a:pt x="1295" y="8166"/>
                </a:lnTo>
                <a:lnTo>
                  <a:pt x="2019" y="7975"/>
                </a:lnTo>
                <a:lnTo>
                  <a:pt x="2057" y="7683"/>
                </a:lnTo>
                <a:lnTo>
                  <a:pt x="2184" y="7099"/>
                </a:lnTo>
                <a:close/>
              </a:path>
              <a:path extrusionOk="0" h="8889" w="10160">
                <a:moveTo>
                  <a:pt x="9575" y="1676"/>
                </a:moveTo>
                <a:lnTo>
                  <a:pt x="9461" y="901"/>
                </a:lnTo>
                <a:lnTo>
                  <a:pt x="9144" y="0"/>
                </a:lnTo>
                <a:lnTo>
                  <a:pt x="9525" y="2374"/>
                </a:lnTo>
                <a:lnTo>
                  <a:pt x="9575" y="16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0" name="Google Shape;3020;p240"/>
          <p:cNvSpPr/>
          <p:nvPr/>
        </p:nvSpPr>
        <p:spPr>
          <a:xfrm>
            <a:off x="299242" y="3045091"/>
            <a:ext cx="2116" cy="1693"/>
          </a:xfrm>
          <a:custGeom>
            <a:rect b="b" l="l" r="r" t="t"/>
            <a:pathLst>
              <a:path extrusionOk="0" h="2539" w="3175">
                <a:moveTo>
                  <a:pt x="0" y="2297"/>
                </a:moveTo>
                <a:lnTo>
                  <a:pt x="978" y="1460"/>
                </a:lnTo>
                <a:lnTo>
                  <a:pt x="1384" y="0"/>
                </a:lnTo>
                <a:lnTo>
                  <a:pt x="2573" y="1171"/>
                </a:lnTo>
                <a:lnTo>
                  <a:pt x="0" y="22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1" name="Google Shape;3021;p240"/>
          <p:cNvSpPr/>
          <p:nvPr/>
        </p:nvSpPr>
        <p:spPr>
          <a:xfrm>
            <a:off x="171332" y="2977123"/>
            <a:ext cx="1270" cy="2963"/>
          </a:xfrm>
          <a:custGeom>
            <a:rect b="b" l="l" r="r" t="t"/>
            <a:pathLst>
              <a:path extrusionOk="0" h="4445" w="1904">
                <a:moveTo>
                  <a:pt x="1745" y="4366"/>
                </a:moveTo>
                <a:lnTo>
                  <a:pt x="1113" y="3925"/>
                </a:lnTo>
                <a:lnTo>
                  <a:pt x="526" y="3164"/>
                </a:lnTo>
                <a:lnTo>
                  <a:pt x="0" y="1795"/>
                </a:lnTo>
                <a:lnTo>
                  <a:pt x="1249" y="0"/>
                </a:lnTo>
                <a:lnTo>
                  <a:pt x="1234" y="2464"/>
                </a:lnTo>
                <a:lnTo>
                  <a:pt x="1745" y="43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2" name="Google Shape;3022;p240"/>
          <p:cNvSpPr/>
          <p:nvPr/>
        </p:nvSpPr>
        <p:spPr>
          <a:xfrm>
            <a:off x="267362" y="3043551"/>
            <a:ext cx="1270" cy="847"/>
          </a:xfrm>
          <a:custGeom>
            <a:rect b="b" l="l" r="r" t="t"/>
            <a:pathLst>
              <a:path extrusionOk="0" h="1270" w="1904">
                <a:moveTo>
                  <a:pt x="707" y="730"/>
                </a:moveTo>
                <a:lnTo>
                  <a:pt x="0" y="715"/>
                </a:lnTo>
                <a:lnTo>
                  <a:pt x="331" y="152"/>
                </a:lnTo>
                <a:lnTo>
                  <a:pt x="888" y="0"/>
                </a:lnTo>
                <a:lnTo>
                  <a:pt x="1580" y="45"/>
                </a:lnTo>
                <a:lnTo>
                  <a:pt x="1219" y="486"/>
                </a:lnTo>
                <a:lnTo>
                  <a:pt x="707" y="7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3" name="Google Shape;3023;p240"/>
          <p:cNvSpPr/>
          <p:nvPr/>
        </p:nvSpPr>
        <p:spPr>
          <a:xfrm>
            <a:off x="172496" y="2980034"/>
            <a:ext cx="2116" cy="1693"/>
          </a:xfrm>
          <a:custGeom>
            <a:rect b="b" l="l" r="r" t="t"/>
            <a:pathLst>
              <a:path extrusionOk="0" h="2539" w="3175">
                <a:moveTo>
                  <a:pt x="1053" y="2479"/>
                </a:moveTo>
                <a:lnTo>
                  <a:pt x="376" y="1399"/>
                </a:lnTo>
                <a:lnTo>
                  <a:pt x="0" y="0"/>
                </a:lnTo>
                <a:lnTo>
                  <a:pt x="797" y="562"/>
                </a:lnTo>
                <a:lnTo>
                  <a:pt x="1670" y="593"/>
                </a:lnTo>
                <a:lnTo>
                  <a:pt x="2573" y="547"/>
                </a:lnTo>
                <a:lnTo>
                  <a:pt x="2648" y="836"/>
                </a:lnTo>
                <a:lnTo>
                  <a:pt x="2754" y="1034"/>
                </a:lnTo>
                <a:lnTo>
                  <a:pt x="2814" y="1338"/>
                </a:lnTo>
                <a:lnTo>
                  <a:pt x="1053" y="24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4" name="Google Shape;3024;p240"/>
          <p:cNvSpPr/>
          <p:nvPr/>
        </p:nvSpPr>
        <p:spPr>
          <a:xfrm>
            <a:off x="352543" y="3113986"/>
            <a:ext cx="2116" cy="30472"/>
          </a:xfrm>
          <a:custGeom>
            <a:rect b="b" l="l" r="r" t="t"/>
            <a:pathLst>
              <a:path extrusionOk="0" h="45720" w="3175">
                <a:moveTo>
                  <a:pt x="952" y="45593"/>
                </a:moveTo>
                <a:lnTo>
                  <a:pt x="635" y="45364"/>
                </a:lnTo>
                <a:lnTo>
                  <a:pt x="330" y="44881"/>
                </a:lnTo>
                <a:lnTo>
                  <a:pt x="0" y="44424"/>
                </a:lnTo>
                <a:lnTo>
                  <a:pt x="0" y="44742"/>
                </a:lnTo>
                <a:lnTo>
                  <a:pt x="241" y="45123"/>
                </a:lnTo>
                <a:lnTo>
                  <a:pt x="952" y="45593"/>
                </a:lnTo>
                <a:close/>
              </a:path>
              <a:path extrusionOk="0" h="45720" w="3175">
                <a:moveTo>
                  <a:pt x="2578" y="241"/>
                </a:moveTo>
                <a:lnTo>
                  <a:pt x="2362" y="0"/>
                </a:lnTo>
                <a:lnTo>
                  <a:pt x="2324" y="139"/>
                </a:lnTo>
                <a:lnTo>
                  <a:pt x="2273" y="406"/>
                </a:lnTo>
                <a:lnTo>
                  <a:pt x="2578" y="2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5" name="Google Shape;3025;p240"/>
          <p:cNvSpPr/>
          <p:nvPr/>
        </p:nvSpPr>
        <p:spPr>
          <a:xfrm>
            <a:off x="155296" y="2964783"/>
            <a:ext cx="29202" cy="9311"/>
          </a:xfrm>
          <a:custGeom>
            <a:rect b="b" l="l" r="r" t="t"/>
            <a:pathLst>
              <a:path extrusionOk="0" h="13970" w="43814">
                <a:moveTo>
                  <a:pt x="850" y="11569"/>
                </a:moveTo>
                <a:lnTo>
                  <a:pt x="622" y="11366"/>
                </a:lnTo>
                <a:lnTo>
                  <a:pt x="292" y="11061"/>
                </a:lnTo>
                <a:lnTo>
                  <a:pt x="38" y="11430"/>
                </a:lnTo>
                <a:lnTo>
                  <a:pt x="0" y="11709"/>
                </a:lnTo>
                <a:lnTo>
                  <a:pt x="850" y="11569"/>
                </a:lnTo>
                <a:close/>
              </a:path>
              <a:path extrusionOk="0" h="13970" w="43814">
                <a:moveTo>
                  <a:pt x="1828" y="11912"/>
                </a:moveTo>
                <a:lnTo>
                  <a:pt x="1016" y="11760"/>
                </a:lnTo>
                <a:lnTo>
                  <a:pt x="1600" y="12128"/>
                </a:lnTo>
                <a:lnTo>
                  <a:pt x="1828" y="11912"/>
                </a:lnTo>
                <a:close/>
              </a:path>
              <a:path extrusionOk="0" h="13970" w="43814">
                <a:moveTo>
                  <a:pt x="1828" y="11480"/>
                </a:moveTo>
                <a:lnTo>
                  <a:pt x="1752" y="11226"/>
                </a:lnTo>
                <a:lnTo>
                  <a:pt x="1549" y="10883"/>
                </a:lnTo>
                <a:lnTo>
                  <a:pt x="1181" y="10375"/>
                </a:lnTo>
                <a:lnTo>
                  <a:pt x="1333" y="10795"/>
                </a:lnTo>
                <a:lnTo>
                  <a:pt x="1549" y="11176"/>
                </a:lnTo>
                <a:lnTo>
                  <a:pt x="1828" y="11480"/>
                </a:lnTo>
                <a:close/>
              </a:path>
              <a:path extrusionOk="0" h="13970" w="43814">
                <a:moveTo>
                  <a:pt x="2908" y="12255"/>
                </a:moveTo>
                <a:lnTo>
                  <a:pt x="2489" y="12065"/>
                </a:lnTo>
                <a:lnTo>
                  <a:pt x="2120" y="11811"/>
                </a:lnTo>
                <a:lnTo>
                  <a:pt x="1828" y="11480"/>
                </a:lnTo>
                <a:lnTo>
                  <a:pt x="1905" y="11709"/>
                </a:lnTo>
                <a:lnTo>
                  <a:pt x="1905" y="11861"/>
                </a:lnTo>
                <a:lnTo>
                  <a:pt x="2070" y="11976"/>
                </a:lnTo>
                <a:lnTo>
                  <a:pt x="2400" y="12039"/>
                </a:lnTo>
                <a:lnTo>
                  <a:pt x="2908" y="12255"/>
                </a:lnTo>
                <a:close/>
              </a:path>
              <a:path extrusionOk="0" h="13970" w="43814">
                <a:moveTo>
                  <a:pt x="3009" y="0"/>
                </a:moveTo>
                <a:lnTo>
                  <a:pt x="2717" y="546"/>
                </a:lnTo>
                <a:lnTo>
                  <a:pt x="2438" y="876"/>
                </a:lnTo>
                <a:lnTo>
                  <a:pt x="2755" y="546"/>
                </a:lnTo>
                <a:lnTo>
                  <a:pt x="3009" y="0"/>
                </a:lnTo>
                <a:close/>
              </a:path>
              <a:path extrusionOk="0" h="13970" w="43814">
                <a:moveTo>
                  <a:pt x="43205" y="13398"/>
                </a:moveTo>
                <a:lnTo>
                  <a:pt x="43154" y="13804"/>
                </a:lnTo>
                <a:lnTo>
                  <a:pt x="43205" y="133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6" name="Google Shape;3026;p240"/>
          <p:cNvSpPr/>
          <p:nvPr/>
        </p:nvSpPr>
        <p:spPr>
          <a:xfrm>
            <a:off x="322174" y="3080116"/>
            <a:ext cx="1270" cy="423"/>
          </a:xfrm>
          <a:custGeom>
            <a:rect b="b" l="l" r="r" t="t"/>
            <a:pathLst>
              <a:path extrusionOk="0" h="635" w="1904">
                <a:moveTo>
                  <a:pt x="0" y="289"/>
                </a:moveTo>
                <a:lnTo>
                  <a:pt x="30" y="91"/>
                </a:lnTo>
                <a:lnTo>
                  <a:pt x="978" y="76"/>
                </a:lnTo>
                <a:lnTo>
                  <a:pt x="1339" y="243"/>
                </a:lnTo>
                <a:lnTo>
                  <a:pt x="0" y="2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7" name="Google Shape;3027;p240"/>
          <p:cNvSpPr/>
          <p:nvPr/>
        </p:nvSpPr>
        <p:spPr>
          <a:xfrm>
            <a:off x="145087" y="2956411"/>
            <a:ext cx="222615" cy="194683"/>
          </a:xfrm>
          <a:custGeom>
            <a:rect b="b" l="l" r="r" t="t"/>
            <a:pathLst>
              <a:path extrusionOk="0" h="292100" w="334009">
                <a:moveTo>
                  <a:pt x="2184" y="1143"/>
                </a:moveTo>
                <a:lnTo>
                  <a:pt x="1308" y="165"/>
                </a:lnTo>
                <a:lnTo>
                  <a:pt x="927" y="393"/>
                </a:lnTo>
                <a:lnTo>
                  <a:pt x="762" y="0"/>
                </a:lnTo>
                <a:lnTo>
                  <a:pt x="406" y="228"/>
                </a:lnTo>
                <a:lnTo>
                  <a:pt x="0" y="1498"/>
                </a:lnTo>
                <a:lnTo>
                  <a:pt x="1066" y="1854"/>
                </a:lnTo>
                <a:lnTo>
                  <a:pt x="2184" y="1143"/>
                </a:lnTo>
                <a:close/>
              </a:path>
              <a:path extrusionOk="0" h="292100" w="334009">
                <a:moveTo>
                  <a:pt x="6362" y="15862"/>
                </a:moveTo>
                <a:lnTo>
                  <a:pt x="5918" y="15176"/>
                </a:lnTo>
                <a:lnTo>
                  <a:pt x="5511" y="18986"/>
                </a:lnTo>
                <a:lnTo>
                  <a:pt x="6362" y="15862"/>
                </a:lnTo>
                <a:close/>
              </a:path>
              <a:path extrusionOk="0" h="292100" w="334009">
                <a:moveTo>
                  <a:pt x="6540" y="15176"/>
                </a:moveTo>
                <a:lnTo>
                  <a:pt x="6451" y="15532"/>
                </a:lnTo>
                <a:lnTo>
                  <a:pt x="6527" y="16129"/>
                </a:lnTo>
                <a:lnTo>
                  <a:pt x="6540" y="15176"/>
                </a:lnTo>
                <a:close/>
              </a:path>
              <a:path extrusionOk="0" h="292100" w="334009">
                <a:moveTo>
                  <a:pt x="6921" y="16738"/>
                </a:moveTo>
                <a:lnTo>
                  <a:pt x="6527" y="16129"/>
                </a:lnTo>
                <a:lnTo>
                  <a:pt x="6438" y="20256"/>
                </a:lnTo>
                <a:lnTo>
                  <a:pt x="6921" y="16738"/>
                </a:lnTo>
                <a:close/>
              </a:path>
              <a:path extrusionOk="0" h="292100" w="334009">
                <a:moveTo>
                  <a:pt x="8318" y="17170"/>
                </a:moveTo>
                <a:lnTo>
                  <a:pt x="7137" y="15176"/>
                </a:lnTo>
                <a:lnTo>
                  <a:pt x="6921" y="16738"/>
                </a:lnTo>
                <a:lnTo>
                  <a:pt x="7556" y="17716"/>
                </a:lnTo>
                <a:lnTo>
                  <a:pt x="8318" y="17170"/>
                </a:lnTo>
                <a:close/>
              </a:path>
              <a:path extrusionOk="0" h="292100" w="334009">
                <a:moveTo>
                  <a:pt x="8928" y="11049"/>
                </a:moveTo>
                <a:lnTo>
                  <a:pt x="8534" y="10998"/>
                </a:lnTo>
                <a:lnTo>
                  <a:pt x="8140" y="10909"/>
                </a:lnTo>
                <a:lnTo>
                  <a:pt x="7835" y="10668"/>
                </a:lnTo>
                <a:lnTo>
                  <a:pt x="7188" y="11861"/>
                </a:lnTo>
                <a:lnTo>
                  <a:pt x="8153" y="11099"/>
                </a:lnTo>
                <a:lnTo>
                  <a:pt x="8928" y="11049"/>
                </a:lnTo>
                <a:close/>
              </a:path>
              <a:path extrusionOk="0" h="292100" w="334009">
                <a:moveTo>
                  <a:pt x="9474" y="22517"/>
                </a:moveTo>
                <a:lnTo>
                  <a:pt x="8953" y="22529"/>
                </a:lnTo>
                <a:lnTo>
                  <a:pt x="9461" y="22694"/>
                </a:lnTo>
                <a:lnTo>
                  <a:pt x="9474" y="22517"/>
                </a:lnTo>
                <a:close/>
              </a:path>
              <a:path extrusionOk="0" h="292100" w="334009">
                <a:moveTo>
                  <a:pt x="10845" y="22504"/>
                </a:moveTo>
                <a:lnTo>
                  <a:pt x="10007" y="22301"/>
                </a:lnTo>
                <a:lnTo>
                  <a:pt x="9982" y="21615"/>
                </a:lnTo>
                <a:lnTo>
                  <a:pt x="9766" y="21043"/>
                </a:lnTo>
                <a:lnTo>
                  <a:pt x="9563" y="21615"/>
                </a:lnTo>
                <a:lnTo>
                  <a:pt x="9474" y="22517"/>
                </a:lnTo>
                <a:lnTo>
                  <a:pt x="10845" y="22504"/>
                </a:lnTo>
                <a:close/>
              </a:path>
              <a:path extrusionOk="0" h="292100" w="334009">
                <a:moveTo>
                  <a:pt x="11887" y="10795"/>
                </a:moveTo>
                <a:lnTo>
                  <a:pt x="10528" y="11137"/>
                </a:lnTo>
                <a:lnTo>
                  <a:pt x="9220" y="11074"/>
                </a:lnTo>
                <a:lnTo>
                  <a:pt x="9359" y="11099"/>
                </a:lnTo>
                <a:lnTo>
                  <a:pt x="7810" y="14160"/>
                </a:lnTo>
                <a:lnTo>
                  <a:pt x="9448" y="13614"/>
                </a:lnTo>
                <a:lnTo>
                  <a:pt x="11087" y="13081"/>
                </a:lnTo>
                <a:lnTo>
                  <a:pt x="11887" y="10795"/>
                </a:lnTo>
                <a:close/>
              </a:path>
              <a:path extrusionOk="0" h="292100" w="334009">
                <a:moveTo>
                  <a:pt x="14020" y="6311"/>
                </a:moveTo>
                <a:lnTo>
                  <a:pt x="13182" y="5334"/>
                </a:lnTo>
                <a:lnTo>
                  <a:pt x="12458" y="8255"/>
                </a:lnTo>
                <a:lnTo>
                  <a:pt x="14020" y="6311"/>
                </a:lnTo>
                <a:close/>
              </a:path>
              <a:path extrusionOk="0" h="292100" w="334009">
                <a:moveTo>
                  <a:pt x="16192" y="13665"/>
                </a:moveTo>
                <a:lnTo>
                  <a:pt x="15875" y="13296"/>
                </a:lnTo>
                <a:lnTo>
                  <a:pt x="15887" y="13906"/>
                </a:lnTo>
                <a:lnTo>
                  <a:pt x="16192" y="13665"/>
                </a:lnTo>
                <a:close/>
              </a:path>
              <a:path extrusionOk="0" h="292100" w="334009">
                <a:moveTo>
                  <a:pt x="17500" y="12636"/>
                </a:moveTo>
                <a:lnTo>
                  <a:pt x="16192" y="13665"/>
                </a:lnTo>
                <a:lnTo>
                  <a:pt x="16408" y="13906"/>
                </a:lnTo>
                <a:lnTo>
                  <a:pt x="17500" y="12636"/>
                </a:lnTo>
                <a:close/>
              </a:path>
              <a:path extrusionOk="0" h="292100" w="334009">
                <a:moveTo>
                  <a:pt x="17627" y="7086"/>
                </a:moveTo>
                <a:lnTo>
                  <a:pt x="16078" y="5549"/>
                </a:lnTo>
                <a:lnTo>
                  <a:pt x="16395" y="6362"/>
                </a:lnTo>
                <a:lnTo>
                  <a:pt x="17627" y="7086"/>
                </a:lnTo>
                <a:close/>
              </a:path>
              <a:path extrusionOk="0" h="292100" w="334009">
                <a:moveTo>
                  <a:pt x="19100" y="10325"/>
                </a:moveTo>
                <a:lnTo>
                  <a:pt x="18529" y="10033"/>
                </a:lnTo>
                <a:lnTo>
                  <a:pt x="17945" y="9855"/>
                </a:lnTo>
                <a:lnTo>
                  <a:pt x="17411" y="10172"/>
                </a:lnTo>
                <a:lnTo>
                  <a:pt x="17741" y="10287"/>
                </a:lnTo>
                <a:lnTo>
                  <a:pt x="18478" y="10464"/>
                </a:lnTo>
                <a:lnTo>
                  <a:pt x="19100" y="10325"/>
                </a:lnTo>
                <a:close/>
              </a:path>
              <a:path extrusionOk="0" h="292100" w="334009">
                <a:moveTo>
                  <a:pt x="21526" y="11125"/>
                </a:moveTo>
                <a:lnTo>
                  <a:pt x="19989" y="9601"/>
                </a:lnTo>
                <a:lnTo>
                  <a:pt x="19824" y="10071"/>
                </a:lnTo>
                <a:lnTo>
                  <a:pt x="19469" y="10248"/>
                </a:lnTo>
                <a:lnTo>
                  <a:pt x="19100" y="10325"/>
                </a:lnTo>
                <a:lnTo>
                  <a:pt x="20193" y="10896"/>
                </a:lnTo>
                <a:lnTo>
                  <a:pt x="21221" y="11950"/>
                </a:lnTo>
                <a:lnTo>
                  <a:pt x="21526" y="11125"/>
                </a:lnTo>
                <a:close/>
              </a:path>
              <a:path extrusionOk="0" h="292100" w="334009">
                <a:moveTo>
                  <a:pt x="39814" y="9791"/>
                </a:moveTo>
                <a:lnTo>
                  <a:pt x="38252" y="10629"/>
                </a:lnTo>
                <a:lnTo>
                  <a:pt x="38531" y="11455"/>
                </a:lnTo>
                <a:lnTo>
                  <a:pt x="38290" y="12077"/>
                </a:lnTo>
                <a:lnTo>
                  <a:pt x="38163" y="13106"/>
                </a:lnTo>
                <a:lnTo>
                  <a:pt x="39814" y="9791"/>
                </a:lnTo>
                <a:close/>
              </a:path>
              <a:path extrusionOk="0" h="292100" w="334009">
                <a:moveTo>
                  <a:pt x="43751" y="20281"/>
                </a:moveTo>
                <a:lnTo>
                  <a:pt x="43497" y="19456"/>
                </a:lnTo>
                <a:lnTo>
                  <a:pt x="42583" y="19469"/>
                </a:lnTo>
                <a:lnTo>
                  <a:pt x="41795" y="19888"/>
                </a:lnTo>
                <a:lnTo>
                  <a:pt x="40894" y="19888"/>
                </a:lnTo>
                <a:lnTo>
                  <a:pt x="40754" y="20916"/>
                </a:lnTo>
                <a:lnTo>
                  <a:pt x="43103" y="21094"/>
                </a:lnTo>
                <a:lnTo>
                  <a:pt x="43751" y="20281"/>
                </a:lnTo>
                <a:close/>
              </a:path>
              <a:path extrusionOk="0" h="292100" w="334009">
                <a:moveTo>
                  <a:pt x="48653" y="11442"/>
                </a:moveTo>
                <a:lnTo>
                  <a:pt x="46012" y="10401"/>
                </a:lnTo>
                <a:lnTo>
                  <a:pt x="45364" y="11226"/>
                </a:lnTo>
                <a:lnTo>
                  <a:pt x="42989" y="11023"/>
                </a:lnTo>
                <a:lnTo>
                  <a:pt x="44462" y="12674"/>
                </a:lnTo>
                <a:lnTo>
                  <a:pt x="45110" y="11849"/>
                </a:lnTo>
                <a:lnTo>
                  <a:pt x="48653" y="11442"/>
                </a:lnTo>
                <a:close/>
              </a:path>
              <a:path extrusionOk="0" h="292100" w="334009">
                <a:moveTo>
                  <a:pt x="49136" y="13906"/>
                </a:moveTo>
                <a:lnTo>
                  <a:pt x="48158" y="12636"/>
                </a:lnTo>
                <a:lnTo>
                  <a:pt x="48298" y="13906"/>
                </a:lnTo>
                <a:lnTo>
                  <a:pt x="49136" y="13906"/>
                </a:lnTo>
                <a:close/>
              </a:path>
              <a:path extrusionOk="0" h="292100" w="334009">
                <a:moveTo>
                  <a:pt x="50431" y="16446"/>
                </a:moveTo>
                <a:lnTo>
                  <a:pt x="50088" y="16522"/>
                </a:lnTo>
                <a:lnTo>
                  <a:pt x="50266" y="16738"/>
                </a:lnTo>
                <a:lnTo>
                  <a:pt x="50431" y="16446"/>
                </a:lnTo>
                <a:close/>
              </a:path>
              <a:path extrusionOk="0" h="292100" w="334009">
                <a:moveTo>
                  <a:pt x="51485" y="15176"/>
                </a:moveTo>
                <a:lnTo>
                  <a:pt x="51219" y="15176"/>
                </a:lnTo>
                <a:lnTo>
                  <a:pt x="51460" y="12636"/>
                </a:lnTo>
                <a:lnTo>
                  <a:pt x="50279" y="13906"/>
                </a:lnTo>
                <a:lnTo>
                  <a:pt x="49136" y="13906"/>
                </a:lnTo>
                <a:lnTo>
                  <a:pt x="50393" y="15532"/>
                </a:lnTo>
                <a:lnTo>
                  <a:pt x="49631" y="16446"/>
                </a:lnTo>
                <a:lnTo>
                  <a:pt x="48577" y="16446"/>
                </a:lnTo>
                <a:lnTo>
                  <a:pt x="48298" y="13906"/>
                </a:lnTo>
                <a:lnTo>
                  <a:pt x="45288" y="13906"/>
                </a:lnTo>
                <a:lnTo>
                  <a:pt x="44145" y="17716"/>
                </a:lnTo>
                <a:lnTo>
                  <a:pt x="50088" y="16522"/>
                </a:lnTo>
                <a:lnTo>
                  <a:pt x="50673" y="15887"/>
                </a:lnTo>
                <a:lnTo>
                  <a:pt x="51092" y="16446"/>
                </a:lnTo>
                <a:lnTo>
                  <a:pt x="51193" y="15430"/>
                </a:lnTo>
                <a:lnTo>
                  <a:pt x="51485" y="15176"/>
                </a:lnTo>
                <a:close/>
              </a:path>
              <a:path extrusionOk="0" h="292100" w="334009">
                <a:moveTo>
                  <a:pt x="71831" y="32397"/>
                </a:moveTo>
                <a:lnTo>
                  <a:pt x="71323" y="32169"/>
                </a:lnTo>
                <a:lnTo>
                  <a:pt x="68465" y="37528"/>
                </a:lnTo>
                <a:lnTo>
                  <a:pt x="71831" y="32397"/>
                </a:lnTo>
                <a:close/>
              </a:path>
              <a:path extrusionOk="0" h="292100" w="334009">
                <a:moveTo>
                  <a:pt x="74409" y="22453"/>
                </a:moveTo>
                <a:lnTo>
                  <a:pt x="73698" y="21856"/>
                </a:lnTo>
                <a:lnTo>
                  <a:pt x="74015" y="22504"/>
                </a:lnTo>
                <a:lnTo>
                  <a:pt x="74066" y="23126"/>
                </a:lnTo>
                <a:lnTo>
                  <a:pt x="73990" y="23698"/>
                </a:lnTo>
                <a:lnTo>
                  <a:pt x="74345" y="23114"/>
                </a:lnTo>
                <a:lnTo>
                  <a:pt x="74409" y="22453"/>
                </a:lnTo>
                <a:close/>
              </a:path>
              <a:path extrusionOk="0" h="292100" w="334009">
                <a:moveTo>
                  <a:pt x="92760" y="30416"/>
                </a:moveTo>
                <a:lnTo>
                  <a:pt x="89103" y="27876"/>
                </a:lnTo>
                <a:lnTo>
                  <a:pt x="87604" y="30416"/>
                </a:lnTo>
                <a:lnTo>
                  <a:pt x="92760" y="30416"/>
                </a:lnTo>
                <a:close/>
              </a:path>
              <a:path extrusionOk="0" h="292100" w="334009">
                <a:moveTo>
                  <a:pt x="100723" y="38150"/>
                </a:moveTo>
                <a:lnTo>
                  <a:pt x="100368" y="38214"/>
                </a:lnTo>
                <a:lnTo>
                  <a:pt x="99987" y="38315"/>
                </a:lnTo>
                <a:lnTo>
                  <a:pt x="99542" y="38506"/>
                </a:lnTo>
                <a:lnTo>
                  <a:pt x="100126" y="38430"/>
                </a:lnTo>
                <a:lnTo>
                  <a:pt x="100469" y="38290"/>
                </a:lnTo>
                <a:lnTo>
                  <a:pt x="100723" y="38150"/>
                </a:lnTo>
                <a:close/>
              </a:path>
              <a:path extrusionOk="0" h="292100" w="334009">
                <a:moveTo>
                  <a:pt x="101904" y="37439"/>
                </a:moveTo>
                <a:lnTo>
                  <a:pt x="101003" y="35128"/>
                </a:lnTo>
                <a:lnTo>
                  <a:pt x="99720" y="36029"/>
                </a:lnTo>
                <a:lnTo>
                  <a:pt x="101904" y="37439"/>
                </a:lnTo>
                <a:close/>
              </a:path>
              <a:path extrusionOk="0" h="292100" w="334009">
                <a:moveTo>
                  <a:pt x="102069" y="37871"/>
                </a:moveTo>
                <a:lnTo>
                  <a:pt x="101904" y="37439"/>
                </a:lnTo>
                <a:lnTo>
                  <a:pt x="100723" y="38150"/>
                </a:lnTo>
                <a:lnTo>
                  <a:pt x="102069" y="37871"/>
                </a:lnTo>
                <a:close/>
              </a:path>
              <a:path extrusionOk="0" h="292100" w="334009">
                <a:moveTo>
                  <a:pt x="104584" y="35090"/>
                </a:moveTo>
                <a:lnTo>
                  <a:pt x="103085" y="32448"/>
                </a:lnTo>
                <a:lnTo>
                  <a:pt x="102120" y="37858"/>
                </a:lnTo>
                <a:lnTo>
                  <a:pt x="102857" y="37719"/>
                </a:lnTo>
                <a:lnTo>
                  <a:pt x="103124" y="38887"/>
                </a:lnTo>
                <a:lnTo>
                  <a:pt x="103581" y="37719"/>
                </a:lnTo>
                <a:lnTo>
                  <a:pt x="104584" y="35090"/>
                </a:lnTo>
                <a:close/>
              </a:path>
              <a:path extrusionOk="0" h="292100" w="334009">
                <a:moveTo>
                  <a:pt x="111709" y="44386"/>
                </a:moveTo>
                <a:lnTo>
                  <a:pt x="110883" y="44386"/>
                </a:lnTo>
                <a:lnTo>
                  <a:pt x="110502" y="45085"/>
                </a:lnTo>
                <a:lnTo>
                  <a:pt x="111709" y="44386"/>
                </a:lnTo>
                <a:close/>
              </a:path>
              <a:path extrusionOk="0" h="292100" w="334009">
                <a:moveTo>
                  <a:pt x="113004" y="45656"/>
                </a:moveTo>
                <a:lnTo>
                  <a:pt x="112725" y="44386"/>
                </a:lnTo>
                <a:lnTo>
                  <a:pt x="112776" y="45910"/>
                </a:lnTo>
                <a:lnTo>
                  <a:pt x="113004" y="45656"/>
                </a:lnTo>
                <a:close/>
              </a:path>
              <a:path extrusionOk="0" h="292100" w="334009">
                <a:moveTo>
                  <a:pt x="115443" y="49403"/>
                </a:moveTo>
                <a:lnTo>
                  <a:pt x="115227" y="49466"/>
                </a:lnTo>
                <a:lnTo>
                  <a:pt x="114465" y="51498"/>
                </a:lnTo>
                <a:lnTo>
                  <a:pt x="115443" y="49403"/>
                </a:lnTo>
                <a:close/>
              </a:path>
              <a:path extrusionOk="0" h="292100" w="334009">
                <a:moveTo>
                  <a:pt x="119126" y="48196"/>
                </a:moveTo>
                <a:lnTo>
                  <a:pt x="118732" y="48196"/>
                </a:lnTo>
                <a:lnTo>
                  <a:pt x="118224" y="46926"/>
                </a:lnTo>
                <a:lnTo>
                  <a:pt x="115836" y="46926"/>
                </a:lnTo>
                <a:lnTo>
                  <a:pt x="116001" y="48196"/>
                </a:lnTo>
                <a:lnTo>
                  <a:pt x="115443" y="49403"/>
                </a:lnTo>
                <a:lnTo>
                  <a:pt x="119126" y="48196"/>
                </a:lnTo>
                <a:close/>
              </a:path>
              <a:path extrusionOk="0" h="292100" w="334009">
                <a:moveTo>
                  <a:pt x="119278" y="49415"/>
                </a:moveTo>
                <a:lnTo>
                  <a:pt x="119126" y="49453"/>
                </a:lnTo>
                <a:lnTo>
                  <a:pt x="119189" y="49593"/>
                </a:lnTo>
                <a:lnTo>
                  <a:pt x="119278" y="49415"/>
                </a:lnTo>
                <a:close/>
              </a:path>
              <a:path extrusionOk="0" h="292100" w="334009">
                <a:moveTo>
                  <a:pt x="122847" y="49530"/>
                </a:moveTo>
                <a:lnTo>
                  <a:pt x="120002" y="51485"/>
                </a:lnTo>
                <a:lnTo>
                  <a:pt x="119621" y="50736"/>
                </a:lnTo>
                <a:lnTo>
                  <a:pt x="119189" y="49593"/>
                </a:lnTo>
                <a:lnTo>
                  <a:pt x="115925" y="56375"/>
                </a:lnTo>
                <a:lnTo>
                  <a:pt x="122847" y="49530"/>
                </a:lnTo>
                <a:close/>
              </a:path>
              <a:path extrusionOk="0" h="292100" w="334009">
                <a:moveTo>
                  <a:pt x="146532" y="69786"/>
                </a:moveTo>
                <a:lnTo>
                  <a:pt x="146062" y="69418"/>
                </a:lnTo>
                <a:lnTo>
                  <a:pt x="145694" y="69786"/>
                </a:lnTo>
                <a:lnTo>
                  <a:pt x="146532" y="69786"/>
                </a:lnTo>
                <a:close/>
              </a:path>
              <a:path extrusionOk="0" h="292100" w="334009">
                <a:moveTo>
                  <a:pt x="155397" y="78587"/>
                </a:moveTo>
                <a:lnTo>
                  <a:pt x="155308" y="77863"/>
                </a:lnTo>
                <a:lnTo>
                  <a:pt x="155155" y="78346"/>
                </a:lnTo>
                <a:lnTo>
                  <a:pt x="154584" y="79260"/>
                </a:lnTo>
                <a:lnTo>
                  <a:pt x="155067" y="79032"/>
                </a:lnTo>
                <a:lnTo>
                  <a:pt x="155397" y="78587"/>
                </a:lnTo>
                <a:close/>
              </a:path>
              <a:path extrusionOk="0" h="292100" w="334009">
                <a:moveTo>
                  <a:pt x="174002" y="88138"/>
                </a:moveTo>
                <a:lnTo>
                  <a:pt x="172961" y="87566"/>
                </a:lnTo>
                <a:lnTo>
                  <a:pt x="173177" y="88480"/>
                </a:lnTo>
                <a:lnTo>
                  <a:pt x="174002" y="88138"/>
                </a:lnTo>
                <a:close/>
              </a:path>
              <a:path extrusionOk="0" h="292100" w="334009">
                <a:moveTo>
                  <a:pt x="175437" y="87566"/>
                </a:moveTo>
                <a:lnTo>
                  <a:pt x="174002" y="88138"/>
                </a:lnTo>
                <a:lnTo>
                  <a:pt x="175272" y="88836"/>
                </a:lnTo>
                <a:lnTo>
                  <a:pt x="175437" y="87566"/>
                </a:lnTo>
                <a:close/>
              </a:path>
              <a:path extrusionOk="0" h="292100" w="334009">
                <a:moveTo>
                  <a:pt x="184315" y="95186"/>
                </a:moveTo>
                <a:lnTo>
                  <a:pt x="184099" y="93141"/>
                </a:lnTo>
                <a:lnTo>
                  <a:pt x="183311" y="94424"/>
                </a:lnTo>
                <a:lnTo>
                  <a:pt x="184315" y="95186"/>
                </a:lnTo>
                <a:close/>
              </a:path>
              <a:path extrusionOk="0" h="292100" w="334009">
                <a:moveTo>
                  <a:pt x="185610" y="90106"/>
                </a:moveTo>
                <a:lnTo>
                  <a:pt x="183527" y="87566"/>
                </a:lnTo>
                <a:lnTo>
                  <a:pt x="184099" y="93141"/>
                </a:lnTo>
                <a:lnTo>
                  <a:pt x="184404" y="92646"/>
                </a:lnTo>
                <a:lnTo>
                  <a:pt x="185610" y="90106"/>
                </a:lnTo>
                <a:close/>
              </a:path>
              <a:path extrusionOk="0" h="292100" w="334009">
                <a:moveTo>
                  <a:pt x="191858" y="93649"/>
                </a:moveTo>
                <a:lnTo>
                  <a:pt x="191160" y="94284"/>
                </a:lnTo>
                <a:lnTo>
                  <a:pt x="190703" y="95224"/>
                </a:lnTo>
                <a:lnTo>
                  <a:pt x="190982" y="95542"/>
                </a:lnTo>
                <a:lnTo>
                  <a:pt x="191490" y="96177"/>
                </a:lnTo>
                <a:lnTo>
                  <a:pt x="191858" y="93649"/>
                </a:lnTo>
                <a:close/>
              </a:path>
              <a:path extrusionOk="0" h="292100" w="334009">
                <a:moveTo>
                  <a:pt x="193763" y="100799"/>
                </a:moveTo>
                <a:lnTo>
                  <a:pt x="192786" y="100266"/>
                </a:lnTo>
                <a:lnTo>
                  <a:pt x="192938" y="102514"/>
                </a:lnTo>
                <a:lnTo>
                  <a:pt x="193509" y="101536"/>
                </a:lnTo>
                <a:lnTo>
                  <a:pt x="193713" y="101536"/>
                </a:lnTo>
                <a:lnTo>
                  <a:pt x="193763" y="100799"/>
                </a:lnTo>
                <a:close/>
              </a:path>
              <a:path extrusionOk="0" h="292100" w="334009">
                <a:moveTo>
                  <a:pt x="194640" y="107886"/>
                </a:moveTo>
                <a:lnTo>
                  <a:pt x="193281" y="107886"/>
                </a:lnTo>
                <a:lnTo>
                  <a:pt x="194183" y="109156"/>
                </a:lnTo>
                <a:lnTo>
                  <a:pt x="194640" y="107886"/>
                </a:lnTo>
                <a:close/>
              </a:path>
              <a:path extrusionOk="0" h="292100" w="334009">
                <a:moveTo>
                  <a:pt x="195110" y="105371"/>
                </a:moveTo>
                <a:lnTo>
                  <a:pt x="193167" y="106210"/>
                </a:lnTo>
                <a:lnTo>
                  <a:pt x="193281" y="107886"/>
                </a:lnTo>
                <a:lnTo>
                  <a:pt x="195110" y="105371"/>
                </a:lnTo>
                <a:close/>
              </a:path>
              <a:path extrusionOk="0" h="292100" w="334009">
                <a:moveTo>
                  <a:pt x="197015" y="96456"/>
                </a:moveTo>
                <a:lnTo>
                  <a:pt x="194627" y="97726"/>
                </a:lnTo>
                <a:lnTo>
                  <a:pt x="194551" y="93916"/>
                </a:lnTo>
                <a:lnTo>
                  <a:pt x="194056" y="95186"/>
                </a:lnTo>
                <a:lnTo>
                  <a:pt x="193763" y="100799"/>
                </a:lnTo>
                <a:lnTo>
                  <a:pt x="195122" y="101536"/>
                </a:lnTo>
                <a:lnTo>
                  <a:pt x="196545" y="97726"/>
                </a:lnTo>
                <a:lnTo>
                  <a:pt x="197015" y="96456"/>
                </a:lnTo>
                <a:close/>
              </a:path>
              <a:path extrusionOk="0" h="292100" w="334009">
                <a:moveTo>
                  <a:pt x="197802" y="107886"/>
                </a:moveTo>
                <a:lnTo>
                  <a:pt x="197637" y="107886"/>
                </a:lnTo>
                <a:lnTo>
                  <a:pt x="197802" y="107886"/>
                </a:lnTo>
                <a:close/>
              </a:path>
              <a:path extrusionOk="0" h="292100" w="334009">
                <a:moveTo>
                  <a:pt x="199720" y="98996"/>
                </a:moveTo>
                <a:lnTo>
                  <a:pt x="195110" y="105371"/>
                </a:lnTo>
                <a:lnTo>
                  <a:pt x="196049" y="106616"/>
                </a:lnTo>
                <a:lnTo>
                  <a:pt x="199720" y="98996"/>
                </a:lnTo>
                <a:close/>
              </a:path>
              <a:path extrusionOk="0" h="292100" w="334009">
                <a:moveTo>
                  <a:pt x="207505" y="111315"/>
                </a:moveTo>
                <a:lnTo>
                  <a:pt x="207251" y="110985"/>
                </a:lnTo>
                <a:lnTo>
                  <a:pt x="205486" y="114084"/>
                </a:lnTo>
                <a:lnTo>
                  <a:pt x="207505" y="111315"/>
                </a:lnTo>
                <a:close/>
              </a:path>
              <a:path extrusionOk="0" h="292100" w="334009">
                <a:moveTo>
                  <a:pt x="224472" y="120688"/>
                </a:moveTo>
                <a:lnTo>
                  <a:pt x="222732" y="119964"/>
                </a:lnTo>
                <a:lnTo>
                  <a:pt x="223227" y="120611"/>
                </a:lnTo>
                <a:lnTo>
                  <a:pt x="224472" y="120688"/>
                </a:lnTo>
                <a:close/>
              </a:path>
              <a:path extrusionOk="0" h="292100" w="334009">
                <a:moveTo>
                  <a:pt x="243027" y="153606"/>
                </a:moveTo>
                <a:lnTo>
                  <a:pt x="240753" y="152336"/>
                </a:lnTo>
                <a:lnTo>
                  <a:pt x="243027" y="153606"/>
                </a:lnTo>
                <a:close/>
              </a:path>
              <a:path extrusionOk="0" h="292100" w="334009">
                <a:moveTo>
                  <a:pt x="251333" y="198780"/>
                </a:moveTo>
                <a:lnTo>
                  <a:pt x="250456" y="196786"/>
                </a:lnTo>
                <a:lnTo>
                  <a:pt x="249275" y="199326"/>
                </a:lnTo>
                <a:lnTo>
                  <a:pt x="251333" y="198780"/>
                </a:lnTo>
                <a:close/>
              </a:path>
              <a:path extrusionOk="0" h="292100" w="334009">
                <a:moveTo>
                  <a:pt x="252044" y="198602"/>
                </a:moveTo>
                <a:lnTo>
                  <a:pt x="251333" y="198780"/>
                </a:lnTo>
                <a:lnTo>
                  <a:pt x="251574" y="199326"/>
                </a:lnTo>
                <a:lnTo>
                  <a:pt x="252044" y="198602"/>
                </a:lnTo>
                <a:close/>
              </a:path>
              <a:path extrusionOk="0" h="292100" w="334009">
                <a:moveTo>
                  <a:pt x="253784" y="200926"/>
                </a:moveTo>
                <a:lnTo>
                  <a:pt x="250088" y="199326"/>
                </a:lnTo>
                <a:lnTo>
                  <a:pt x="250761" y="200596"/>
                </a:lnTo>
                <a:lnTo>
                  <a:pt x="252006" y="201866"/>
                </a:lnTo>
                <a:lnTo>
                  <a:pt x="252171" y="201866"/>
                </a:lnTo>
                <a:lnTo>
                  <a:pt x="253784" y="200926"/>
                </a:lnTo>
                <a:close/>
              </a:path>
              <a:path extrusionOk="0" h="292100" w="334009">
                <a:moveTo>
                  <a:pt x="255981" y="201866"/>
                </a:moveTo>
                <a:lnTo>
                  <a:pt x="255612" y="200596"/>
                </a:lnTo>
                <a:lnTo>
                  <a:pt x="254330" y="200596"/>
                </a:lnTo>
                <a:lnTo>
                  <a:pt x="253784" y="200926"/>
                </a:lnTo>
                <a:lnTo>
                  <a:pt x="255981" y="201866"/>
                </a:lnTo>
                <a:close/>
              </a:path>
              <a:path extrusionOk="0" h="292100" w="334009">
                <a:moveTo>
                  <a:pt x="257251" y="203276"/>
                </a:moveTo>
                <a:lnTo>
                  <a:pt x="257098" y="203136"/>
                </a:lnTo>
                <a:lnTo>
                  <a:pt x="257048" y="203428"/>
                </a:lnTo>
                <a:lnTo>
                  <a:pt x="257251" y="203276"/>
                </a:lnTo>
                <a:close/>
              </a:path>
              <a:path extrusionOk="0" h="292100" w="334009">
                <a:moveTo>
                  <a:pt x="266204" y="170116"/>
                </a:moveTo>
                <a:lnTo>
                  <a:pt x="263499" y="170116"/>
                </a:lnTo>
                <a:lnTo>
                  <a:pt x="265328" y="171627"/>
                </a:lnTo>
                <a:lnTo>
                  <a:pt x="266204" y="170116"/>
                </a:lnTo>
                <a:close/>
              </a:path>
              <a:path extrusionOk="0" h="292100" w="334009">
                <a:moveTo>
                  <a:pt x="266585" y="172656"/>
                </a:moveTo>
                <a:lnTo>
                  <a:pt x="265328" y="171627"/>
                </a:lnTo>
                <a:lnTo>
                  <a:pt x="264731" y="172656"/>
                </a:lnTo>
                <a:lnTo>
                  <a:pt x="266585" y="172656"/>
                </a:lnTo>
                <a:close/>
              </a:path>
              <a:path extrusionOk="0" h="292100" w="334009">
                <a:moveTo>
                  <a:pt x="271272" y="181546"/>
                </a:moveTo>
                <a:lnTo>
                  <a:pt x="267893" y="182486"/>
                </a:lnTo>
                <a:lnTo>
                  <a:pt x="267919" y="179959"/>
                </a:lnTo>
                <a:lnTo>
                  <a:pt x="266153" y="182816"/>
                </a:lnTo>
                <a:lnTo>
                  <a:pt x="265988" y="183819"/>
                </a:lnTo>
                <a:lnTo>
                  <a:pt x="267893" y="183007"/>
                </a:lnTo>
                <a:lnTo>
                  <a:pt x="267893" y="182816"/>
                </a:lnTo>
                <a:lnTo>
                  <a:pt x="268312" y="182816"/>
                </a:lnTo>
                <a:lnTo>
                  <a:pt x="271272" y="181546"/>
                </a:lnTo>
                <a:close/>
              </a:path>
              <a:path extrusionOk="0" h="292100" w="334009">
                <a:moveTo>
                  <a:pt x="278282" y="227825"/>
                </a:moveTo>
                <a:lnTo>
                  <a:pt x="278091" y="227266"/>
                </a:lnTo>
                <a:lnTo>
                  <a:pt x="276098" y="231076"/>
                </a:lnTo>
                <a:lnTo>
                  <a:pt x="278282" y="227825"/>
                </a:lnTo>
                <a:close/>
              </a:path>
              <a:path extrusionOk="0" h="292100" w="334009">
                <a:moveTo>
                  <a:pt x="278523" y="198894"/>
                </a:moveTo>
                <a:lnTo>
                  <a:pt x="276936" y="198259"/>
                </a:lnTo>
                <a:lnTo>
                  <a:pt x="275488" y="200596"/>
                </a:lnTo>
                <a:lnTo>
                  <a:pt x="277774" y="199326"/>
                </a:lnTo>
                <a:lnTo>
                  <a:pt x="278523" y="198894"/>
                </a:lnTo>
                <a:close/>
              </a:path>
              <a:path extrusionOk="0" h="292100" w="334009">
                <a:moveTo>
                  <a:pt x="279425" y="194246"/>
                </a:moveTo>
                <a:lnTo>
                  <a:pt x="273265" y="196786"/>
                </a:lnTo>
                <a:lnTo>
                  <a:pt x="276936" y="198259"/>
                </a:lnTo>
                <a:lnTo>
                  <a:pt x="279425" y="194246"/>
                </a:lnTo>
                <a:close/>
              </a:path>
              <a:path extrusionOk="0" h="292100" w="334009">
                <a:moveTo>
                  <a:pt x="310426" y="232460"/>
                </a:moveTo>
                <a:lnTo>
                  <a:pt x="310261" y="231076"/>
                </a:lnTo>
                <a:lnTo>
                  <a:pt x="310083" y="232346"/>
                </a:lnTo>
                <a:lnTo>
                  <a:pt x="310426" y="232460"/>
                </a:lnTo>
                <a:close/>
              </a:path>
              <a:path extrusionOk="0" h="292100" w="334009">
                <a:moveTo>
                  <a:pt x="313550" y="288937"/>
                </a:moveTo>
                <a:lnTo>
                  <a:pt x="312585" y="288848"/>
                </a:lnTo>
                <a:lnTo>
                  <a:pt x="312356" y="290893"/>
                </a:lnTo>
                <a:lnTo>
                  <a:pt x="313550" y="288937"/>
                </a:lnTo>
                <a:close/>
              </a:path>
              <a:path extrusionOk="0" h="292100" w="334009">
                <a:moveTo>
                  <a:pt x="314909" y="238696"/>
                </a:moveTo>
                <a:lnTo>
                  <a:pt x="313690" y="237426"/>
                </a:lnTo>
                <a:lnTo>
                  <a:pt x="312610" y="241236"/>
                </a:lnTo>
                <a:lnTo>
                  <a:pt x="314909" y="238696"/>
                </a:lnTo>
                <a:close/>
              </a:path>
              <a:path extrusionOk="0" h="292100" w="334009">
                <a:moveTo>
                  <a:pt x="318490" y="290626"/>
                </a:moveTo>
                <a:lnTo>
                  <a:pt x="318147" y="290398"/>
                </a:lnTo>
                <a:lnTo>
                  <a:pt x="317487" y="289941"/>
                </a:lnTo>
                <a:lnTo>
                  <a:pt x="318084" y="289255"/>
                </a:lnTo>
                <a:lnTo>
                  <a:pt x="314972" y="291541"/>
                </a:lnTo>
                <a:lnTo>
                  <a:pt x="318490" y="290626"/>
                </a:lnTo>
                <a:close/>
              </a:path>
              <a:path extrusionOk="0" h="292100" w="334009">
                <a:moveTo>
                  <a:pt x="327139" y="266103"/>
                </a:moveTo>
                <a:lnTo>
                  <a:pt x="326364" y="265366"/>
                </a:lnTo>
                <a:lnTo>
                  <a:pt x="326085" y="266623"/>
                </a:lnTo>
                <a:lnTo>
                  <a:pt x="327139" y="266103"/>
                </a:lnTo>
                <a:close/>
              </a:path>
              <a:path extrusionOk="0" h="292100" w="334009">
                <a:moveTo>
                  <a:pt x="328599" y="265366"/>
                </a:moveTo>
                <a:lnTo>
                  <a:pt x="327139" y="266103"/>
                </a:lnTo>
                <a:lnTo>
                  <a:pt x="327723" y="266636"/>
                </a:lnTo>
                <a:lnTo>
                  <a:pt x="328599" y="265366"/>
                </a:lnTo>
                <a:close/>
              </a:path>
              <a:path extrusionOk="0" h="292100" w="334009">
                <a:moveTo>
                  <a:pt x="333857" y="266636"/>
                </a:moveTo>
                <a:lnTo>
                  <a:pt x="325805" y="267906"/>
                </a:lnTo>
                <a:lnTo>
                  <a:pt x="326085" y="266636"/>
                </a:lnTo>
                <a:lnTo>
                  <a:pt x="325056" y="265366"/>
                </a:lnTo>
                <a:lnTo>
                  <a:pt x="324878" y="262826"/>
                </a:lnTo>
                <a:lnTo>
                  <a:pt x="325501" y="262826"/>
                </a:lnTo>
                <a:lnTo>
                  <a:pt x="321881" y="259016"/>
                </a:lnTo>
                <a:lnTo>
                  <a:pt x="322808" y="255206"/>
                </a:lnTo>
                <a:lnTo>
                  <a:pt x="321805" y="252666"/>
                </a:lnTo>
                <a:lnTo>
                  <a:pt x="320814" y="250126"/>
                </a:lnTo>
                <a:lnTo>
                  <a:pt x="320586" y="249555"/>
                </a:lnTo>
                <a:lnTo>
                  <a:pt x="320586" y="251396"/>
                </a:lnTo>
                <a:lnTo>
                  <a:pt x="315861" y="252666"/>
                </a:lnTo>
                <a:lnTo>
                  <a:pt x="317614" y="250240"/>
                </a:lnTo>
                <a:lnTo>
                  <a:pt x="320586" y="251396"/>
                </a:lnTo>
                <a:lnTo>
                  <a:pt x="320586" y="249555"/>
                </a:lnTo>
                <a:lnTo>
                  <a:pt x="320306" y="248856"/>
                </a:lnTo>
                <a:lnTo>
                  <a:pt x="318249" y="250126"/>
                </a:lnTo>
                <a:lnTo>
                  <a:pt x="318058" y="249618"/>
                </a:lnTo>
                <a:lnTo>
                  <a:pt x="319532" y="247586"/>
                </a:lnTo>
                <a:lnTo>
                  <a:pt x="313385" y="245046"/>
                </a:lnTo>
                <a:lnTo>
                  <a:pt x="310299" y="243776"/>
                </a:lnTo>
                <a:lnTo>
                  <a:pt x="312610" y="241236"/>
                </a:lnTo>
                <a:lnTo>
                  <a:pt x="311404" y="239966"/>
                </a:lnTo>
                <a:lnTo>
                  <a:pt x="312521" y="238696"/>
                </a:lnTo>
                <a:lnTo>
                  <a:pt x="310349" y="238696"/>
                </a:lnTo>
                <a:lnTo>
                  <a:pt x="309854" y="237426"/>
                </a:lnTo>
                <a:lnTo>
                  <a:pt x="311226" y="236156"/>
                </a:lnTo>
                <a:lnTo>
                  <a:pt x="312407" y="234886"/>
                </a:lnTo>
                <a:lnTo>
                  <a:pt x="313309" y="236156"/>
                </a:lnTo>
                <a:lnTo>
                  <a:pt x="313626" y="236156"/>
                </a:lnTo>
                <a:lnTo>
                  <a:pt x="313944" y="234886"/>
                </a:lnTo>
                <a:lnTo>
                  <a:pt x="314261" y="233616"/>
                </a:lnTo>
                <a:lnTo>
                  <a:pt x="310426" y="232460"/>
                </a:lnTo>
                <a:lnTo>
                  <a:pt x="310578" y="233616"/>
                </a:lnTo>
                <a:lnTo>
                  <a:pt x="308190" y="231076"/>
                </a:lnTo>
                <a:lnTo>
                  <a:pt x="307365" y="229806"/>
                </a:lnTo>
                <a:lnTo>
                  <a:pt x="306527" y="228536"/>
                </a:lnTo>
                <a:lnTo>
                  <a:pt x="302450" y="223456"/>
                </a:lnTo>
                <a:lnTo>
                  <a:pt x="300215" y="220916"/>
                </a:lnTo>
                <a:lnTo>
                  <a:pt x="297053" y="219646"/>
                </a:lnTo>
                <a:lnTo>
                  <a:pt x="296278" y="220916"/>
                </a:lnTo>
                <a:lnTo>
                  <a:pt x="291680" y="218376"/>
                </a:lnTo>
                <a:lnTo>
                  <a:pt x="295300" y="217106"/>
                </a:lnTo>
                <a:lnTo>
                  <a:pt x="291490" y="213296"/>
                </a:lnTo>
                <a:lnTo>
                  <a:pt x="288925" y="213296"/>
                </a:lnTo>
                <a:lnTo>
                  <a:pt x="288251" y="212026"/>
                </a:lnTo>
                <a:lnTo>
                  <a:pt x="290195" y="212026"/>
                </a:lnTo>
                <a:lnTo>
                  <a:pt x="289229" y="208216"/>
                </a:lnTo>
                <a:lnTo>
                  <a:pt x="291553" y="208216"/>
                </a:lnTo>
                <a:lnTo>
                  <a:pt x="286600" y="206946"/>
                </a:lnTo>
                <a:lnTo>
                  <a:pt x="288493" y="208216"/>
                </a:lnTo>
                <a:lnTo>
                  <a:pt x="284073" y="208216"/>
                </a:lnTo>
                <a:lnTo>
                  <a:pt x="284073" y="232346"/>
                </a:lnTo>
                <a:lnTo>
                  <a:pt x="282067" y="232346"/>
                </a:lnTo>
                <a:lnTo>
                  <a:pt x="283438" y="229806"/>
                </a:lnTo>
                <a:lnTo>
                  <a:pt x="284073" y="232346"/>
                </a:lnTo>
                <a:lnTo>
                  <a:pt x="284073" y="208216"/>
                </a:lnTo>
                <a:lnTo>
                  <a:pt x="282765" y="208216"/>
                </a:lnTo>
                <a:lnTo>
                  <a:pt x="284035" y="206946"/>
                </a:lnTo>
                <a:lnTo>
                  <a:pt x="281825" y="206946"/>
                </a:lnTo>
                <a:lnTo>
                  <a:pt x="281000" y="208216"/>
                </a:lnTo>
                <a:lnTo>
                  <a:pt x="279057" y="205676"/>
                </a:lnTo>
                <a:lnTo>
                  <a:pt x="281787" y="206946"/>
                </a:lnTo>
                <a:lnTo>
                  <a:pt x="281406" y="205676"/>
                </a:lnTo>
                <a:lnTo>
                  <a:pt x="280670" y="203136"/>
                </a:lnTo>
                <a:lnTo>
                  <a:pt x="284022" y="203136"/>
                </a:lnTo>
                <a:lnTo>
                  <a:pt x="284099" y="201866"/>
                </a:lnTo>
                <a:lnTo>
                  <a:pt x="284505" y="195516"/>
                </a:lnTo>
                <a:lnTo>
                  <a:pt x="278523" y="198894"/>
                </a:lnTo>
                <a:lnTo>
                  <a:pt x="279615" y="199326"/>
                </a:lnTo>
                <a:lnTo>
                  <a:pt x="277774" y="199326"/>
                </a:lnTo>
                <a:lnTo>
                  <a:pt x="276936" y="201866"/>
                </a:lnTo>
                <a:lnTo>
                  <a:pt x="273062" y="200596"/>
                </a:lnTo>
                <a:lnTo>
                  <a:pt x="272529" y="199326"/>
                </a:lnTo>
                <a:lnTo>
                  <a:pt x="271627" y="198056"/>
                </a:lnTo>
                <a:lnTo>
                  <a:pt x="275729" y="192976"/>
                </a:lnTo>
                <a:lnTo>
                  <a:pt x="276758" y="191706"/>
                </a:lnTo>
                <a:lnTo>
                  <a:pt x="274040" y="189166"/>
                </a:lnTo>
                <a:lnTo>
                  <a:pt x="274891" y="189166"/>
                </a:lnTo>
                <a:lnTo>
                  <a:pt x="275094" y="187896"/>
                </a:lnTo>
                <a:lnTo>
                  <a:pt x="271399" y="189166"/>
                </a:lnTo>
                <a:lnTo>
                  <a:pt x="271868" y="186626"/>
                </a:lnTo>
                <a:lnTo>
                  <a:pt x="272110" y="185356"/>
                </a:lnTo>
                <a:lnTo>
                  <a:pt x="268655" y="186626"/>
                </a:lnTo>
                <a:lnTo>
                  <a:pt x="270294" y="184619"/>
                </a:lnTo>
                <a:lnTo>
                  <a:pt x="272008" y="184086"/>
                </a:lnTo>
                <a:lnTo>
                  <a:pt x="272808" y="182816"/>
                </a:lnTo>
                <a:lnTo>
                  <a:pt x="268312" y="182816"/>
                </a:lnTo>
                <a:lnTo>
                  <a:pt x="267893" y="183007"/>
                </a:lnTo>
                <a:lnTo>
                  <a:pt x="267855" y="185356"/>
                </a:lnTo>
                <a:lnTo>
                  <a:pt x="269659" y="184810"/>
                </a:lnTo>
                <a:lnTo>
                  <a:pt x="266992" y="186626"/>
                </a:lnTo>
                <a:lnTo>
                  <a:pt x="270179" y="187896"/>
                </a:lnTo>
                <a:lnTo>
                  <a:pt x="267893" y="187896"/>
                </a:lnTo>
                <a:lnTo>
                  <a:pt x="262496" y="189166"/>
                </a:lnTo>
                <a:lnTo>
                  <a:pt x="262305" y="185356"/>
                </a:lnTo>
                <a:lnTo>
                  <a:pt x="265747" y="185356"/>
                </a:lnTo>
                <a:lnTo>
                  <a:pt x="265950" y="184086"/>
                </a:lnTo>
                <a:lnTo>
                  <a:pt x="265988" y="183819"/>
                </a:lnTo>
                <a:lnTo>
                  <a:pt x="265366" y="184086"/>
                </a:lnTo>
                <a:lnTo>
                  <a:pt x="266141" y="182816"/>
                </a:lnTo>
                <a:lnTo>
                  <a:pt x="263817" y="184086"/>
                </a:lnTo>
                <a:lnTo>
                  <a:pt x="264198" y="182816"/>
                </a:lnTo>
                <a:lnTo>
                  <a:pt x="267931" y="179006"/>
                </a:lnTo>
                <a:lnTo>
                  <a:pt x="267919" y="179959"/>
                </a:lnTo>
                <a:lnTo>
                  <a:pt x="269303" y="177736"/>
                </a:lnTo>
                <a:lnTo>
                  <a:pt x="263855" y="179006"/>
                </a:lnTo>
                <a:lnTo>
                  <a:pt x="266065" y="176466"/>
                </a:lnTo>
                <a:lnTo>
                  <a:pt x="263372" y="176466"/>
                </a:lnTo>
                <a:lnTo>
                  <a:pt x="267081" y="175196"/>
                </a:lnTo>
                <a:lnTo>
                  <a:pt x="263258" y="175196"/>
                </a:lnTo>
                <a:lnTo>
                  <a:pt x="264731" y="172656"/>
                </a:lnTo>
                <a:lnTo>
                  <a:pt x="261658" y="172656"/>
                </a:lnTo>
                <a:lnTo>
                  <a:pt x="261404" y="175196"/>
                </a:lnTo>
                <a:lnTo>
                  <a:pt x="254901" y="173926"/>
                </a:lnTo>
                <a:lnTo>
                  <a:pt x="258838" y="171386"/>
                </a:lnTo>
                <a:lnTo>
                  <a:pt x="264731" y="167576"/>
                </a:lnTo>
                <a:lnTo>
                  <a:pt x="259537" y="163766"/>
                </a:lnTo>
                <a:lnTo>
                  <a:pt x="260400" y="165036"/>
                </a:lnTo>
                <a:lnTo>
                  <a:pt x="260413" y="167576"/>
                </a:lnTo>
                <a:lnTo>
                  <a:pt x="258572" y="167576"/>
                </a:lnTo>
                <a:lnTo>
                  <a:pt x="258203" y="166306"/>
                </a:lnTo>
                <a:lnTo>
                  <a:pt x="257937" y="165036"/>
                </a:lnTo>
                <a:lnTo>
                  <a:pt x="258546" y="162496"/>
                </a:lnTo>
                <a:lnTo>
                  <a:pt x="255333" y="159956"/>
                </a:lnTo>
                <a:lnTo>
                  <a:pt x="256844" y="165036"/>
                </a:lnTo>
                <a:lnTo>
                  <a:pt x="254406" y="165036"/>
                </a:lnTo>
                <a:lnTo>
                  <a:pt x="255968" y="162496"/>
                </a:lnTo>
                <a:lnTo>
                  <a:pt x="252031" y="165036"/>
                </a:lnTo>
                <a:lnTo>
                  <a:pt x="250012" y="163766"/>
                </a:lnTo>
                <a:lnTo>
                  <a:pt x="252107" y="162496"/>
                </a:lnTo>
                <a:lnTo>
                  <a:pt x="250278" y="157416"/>
                </a:lnTo>
                <a:lnTo>
                  <a:pt x="249288" y="159677"/>
                </a:lnTo>
                <a:lnTo>
                  <a:pt x="249059" y="159550"/>
                </a:lnTo>
                <a:lnTo>
                  <a:pt x="249059" y="160185"/>
                </a:lnTo>
                <a:lnTo>
                  <a:pt x="246926" y="165036"/>
                </a:lnTo>
                <a:lnTo>
                  <a:pt x="245719" y="161226"/>
                </a:lnTo>
                <a:lnTo>
                  <a:pt x="249059" y="160185"/>
                </a:lnTo>
                <a:lnTo>
                  <a:pt x="249059" y="159550"/>
                </a:lnTo>
                <a:lnTo>
                  <a:pt x="247573" y="158686"/>
                </a:lnTo>
                <a:lnTo>
                  <a:pt x="250240" y="156146"/>
                </a:lnTo>
                <a:lnTo>
                  <a:pt x="246862" y="156146"/>
                </a:lnTo>
                <a:lnTo>
                  <a:pt x="246837" y="154876"/>
                </a:lnTo>
                <a:lnTo>
                  <a:pt x="245897" y="153606"/>
                </a:lnTo>
                <a:lnTo>
                  <a:pt x="244817" y="154876"/>
                </a:lnTo>
                <a:lnTo>
                  <a:pt x="241973" y="156146"/>
                </a:lnTo>
                <a:lnTo>
                  <a:pt x="240512" y="154876"/>
                </a:lnTo>
                <a:lnTo>
                  <a:pt x="240626" y="153606"/>
                </a:lnTo>
                <a:lnTo>
                  <a:pt x="240677" y="152336"/>
                </a:lnTo>
                <a:lnTo>
                  <a:pt x="242404" y="151066"/>
                </a:lnTo>
                <a:lnTo>
                  <a:pt x="244563" y="149796"/>
                </a:lnTo>
                <a:lnTo>
                  <a:pt x="243522" y="152336"/>
                </a:lnTo>
                <a:lnTo>
                  <a:pt x="245249" y="152336"/>
                </a:lnTo>
                <a:lnTo>
                  <a:pt x="246011" y="151066"/>
                </a:lnTo>
                <a:lnTo>
                  <a:pt x="246214" y="149796"/>
                </a:lnTo>
                <a:lnTo>
                  <a:pt x="246418" y="148526"/>
                </a:lnTo>
                <a:lnTo>
                  <a:pt x="243662" y="148526"/>
                </a:lnTo>
                <a:lnTo>
                  <a:pt x="242900" y="147256"/>
                </a:lnTo>
                <a:lnTo>
                  <a:pt x="243357" y="148526"/>
                </a:lnTo>
                <a:lnTo>
                  <a:pt x="237413" y="148526"/>
                </a:lnTo>
                <a:lnTo>
                  <a:pt x="237718" y="147256"/>
                </a:lnTo>
                <a:lnTo>
                  <a:pt x="237490" y="147256"/>
                </a:lnTo>
                <a:lnTo>
                  <a:pt x="236423" y="145986"/>
                </a:lnTo>
                <a:lnTo>
                  <a:pt x="238302" y="144716"/>
                </a:lnTo>
                <a:lnTo>
                  <a:pt x="239941" y="143446"/>
                </a:lnTo>
                <a:lnTo>
                  <a:pt x="241998" y="143446"/>
                </a:lnTo>
                <a:lnTo>
                  <a:pt x="237286" y="142176"/>
                </a:lnTo>
                <a:lnTo>
                  <a:pt x="237820" y="142176"/>
                </a:lnTo>
                <a:lnTo>
                  <a:pt x="237782" y="139636"/>
                </a:lnTo>
                <a:lnTo>
                  <a:pt x="238772" y="139636"/>
                </a:lnTo>
                <a:lnTo>
                  <a:pt x="238455" y="138366"/>
                </a:lnTo>
                <a:lnTo>
                  <a:pt x="238137" y="137096"/>
                </a:lnTo>
                <a:lnTo>
                  <a:pt x="231698" y="138366"/>
                </a:lnTo>
                <a:lnTo>
                  <a:pt x="231127" y="135826"/>
                </a:lnTo>
                <a:lnTo>
                  <a:pt x="231051" y="135534"/>
                </a:lnTo>
                <a:lnTo>
                  <a:pt x="231292" y="135356"/>
                </a:lnTo>
                <a:lnTo>
                  <a:pt x="231038" y="135470"/>
                </a:lnTo>
                <a:lnTo>
                  <a:pt x="230847" y="134556"/>
                </a:lnTo>
                <a:lnTo>
                  <a:pt x="230428" y="135826"/>
                </a:lnTo>
                <a:lnTo>
                  <a:pt x="229895" y="135826"/>
                </a:lnTo>
                <a:lnTo>
                  <a:pt x="229222" y="134556"/>
                </a:lnTo>
                <a:lnTo>
                  <a:pt x="227609" y="133286"/>
                </a:lnTo>
                <a:lnTo>
                  <a:pt x="227825" y="129476"/>
                </a:lnTo>
                <a:lnTo>
                  <a:pt x="223278" y="129476"/>
                </a:lnTo>
                <a:lnTo>
                  <a:pt x="224815" y="124396"/>
                </a:lnTo>
                <a:lnTo>
                  <a:pt x="223100" y="123532"/>
                </a:lnTo>
                <a:lnTo>
                  <a:pt x="224955" y="121348"/>
                </a:lnTo>
                <a:lnTo>
                  <a:pt x="224472" y="120688"/>
                </a:lnTo>
                <a:lnTo>
                  <a:pt x="222872" y="123418"/>
                </a:lnTo>
                <a:lnTo>
                  <a:pt x="222313" y="123126"/>
                </a:lnTo>
                <a:lnTo>
                  <a:pt x="222427" y="124180"/>
                </a:lnTo>
                <a:lnTo>
                  <a:pt x="222148" y="124663"/>
                </a:lnTo>
                <a:lnTo>
                  <a:pt x="222440" y="124320"/>
                </a:lnTo>
                <a:lnTo>
                  <a:pt x="223037" y="129476"/>
                </a:lnTo>
                <a:lnTo>
                  <a:pt x="218859" y="128206"/>
                </a:lnTo>
                <a:lnTo>
                  <a:pt x="215696" y="126936"/>
                </a:lnTo>
                <a:lnTo>
                  <a:pt x="218071" y="125666"/>
                </a:lnTo>
                <a:lnTo>
                  <a:pt x="220446" y="124396"/>
                </a:lnTo>
                <a:lnTo>
                  <a:pt x="220446" y="123126"/>
                </a:lnTo>
                <a:lnTo>
                  <a:pt x="217881" y="124396"/>
                </a:lnTo>
                <a:lnTo>
                  <a:pt x="213042" y="125666"/>
                </a:lnTo>
                <a:lnTo>
                  <a:pt x="213156" y="123126"/>
                </a:lnTo>
                <a:lnTo>
                  <a:pt x="213220" y="121856"/>
                </a:lnTo>
                <a:lnTo>
                  <a:pt x="213271" y="120586"/>
                </a:lnTo>
                <a:lnTo>
                  <a:pt x="214490" y="120586"/>
                </a:lnTo>
                <a:lnTo>
                  <a:pt x="214604" y="121856"/>
                </a:lnTo>
                <a:lnTo>
                  <a:pt x="215455" y="121856"/>
                </a:lnTo>
                <a:lnTo>
                  <a:pt x="215442" y="120586"/>
                </a:lnTo>
                <a:lnTo>
                  <a:pt x="215442" y="119316"/>
                </a:lnTo>
                <a:lnTo>
                  <a:pt x="219925" y="118046"/>
                </a:lnTo>
                <a:lnTo>
                  <a:pt x="220433" y="120586"/>
                </a:lnTo>
                <a:lnTo>
                  <a:pt x="221145" y="116776"/>
                </a:lnTo>
                <a:lnTo>
                  <a:pt x="217601" y="118046"/>
                </a:lnTo>
                <a:lnTo>
                  <a:pt x="214947" y="116776"/>
                </a:lnTo>
                <a:lnTo>
                  <a:pt x="212280" y="115506"/>
                </a:lnTo>
                <a:lnTo>
                  <a:pt x="208788" y="116776"/>
                </a:lnTo>
                <a:lnTo>
                  <a:pt x="208876" y="114236"/>
                </a:lnTo>
                <a:lnTo>
                  <a:pt x="209118" y="115506"/>
                </a:lnTo>
                <a:lnTo>
                  <a:pt x="209727" y="115506"/>
                </a:lnTo>
                <a:lnTo>
                  <a:pt x="209867" y="114236"/>
                </a:lnTo>
                <a:lnTo>
                  <a:pt x="210273" y="110426"/>
                </a:lnTo>
                <a:lnTo>
                  <a:pt x="204330" y="118046"/>
                </a:lnTo>
                <a:lnTo>
                  <a:pt x="203415" y="116776"/>
                </a:lnTo>
                <a:lnTo>
                  <a:pt x="202514" y="115506"/>
                </a:lnTo>
                <a:lnTo>
                  <a:pt x="202006" y="114236"/>
                </a:lnTo>
                <a:lnTo>
                  <a:pt x="202145" y="111696"/>
                </a:lnTo>
                <a:lnTo>
                  <a:pt x="200075" y="111696"/>
                </a:lnTo>
                <a:lnTo>
                  <a:pt x="199567" y="110426"/>
                </a:lnTo>
                <a:lnTo>
                  <a:pt x="201129" y="110426"/>
                </a:lnTo>
                <a:lnTo>
                  <a:pt x="199377" y="109156"/>
                </a:lnTo>
                <a:lnTo>
                  <a:pt x="197726" y="107962"/>
                </a:lnTo>
                <a:lnTo>
                  <a:pt x="196532" y="109156"/>
                </a:lnTo>
                <a:lnTo>
                  <a:pt x="194183" y="109156"/>
                </a:lnTo>
                <a:lnTo>
                  <a:pt x="193243" y="109156"/>
                </a:lnTo>
                <a:lnTo>
                  <a:pt x="193205" y="107886"/>
                </a:lnTo>
                <a:lnTo>
                  <a:pt x="191630" y="107886"/>
                </a:lnTo>
                <a:lnTo>
                  <a:pt x="192265" y="106616"/>
                </a:lnTo>
                <a:lnTo>
                  <a:pt x="193167" y="106210"/>
                </a:lnTo>
                <a:lnTo>
                  <a:pt x="193116" y="105346"/>
                </a:lnTo>
                <a:lnTo>
                  <a:pt x="192938" y="102514"/>
                </a:lnTo>
                <a:lnTo>
                  <a:pt x="192760" y="102806"/>
                </a:lnTo>
                <a:lnTo>
                  <a:pt x="190093" y="105346"/>
                </a:lnTo>
                <a:lnTo>
                  <a:pt x="190690" y="102806"/>
                </a:lnTo>
                <a:lnTo>
                  <a:pt x="190500" y="101536"/>
                </a:lnTo>
                <a:lnTo>
                  <a:pt x="190334" y="101536"/>
                </a:lnTo>
                <a:lnTo>
                  <a:pt x="189801" y="100266"/>
                </a:lnTo>
                <a:lnTo>
                  <a:pt x="187731" y="100266"/>
                </a:lnTo>
                <a:lnTo>
                  <a:pt x="189560" y="98996"/>
                </a:lnTo>
                <a:lnTo>
                  <a:pt x="188087" y="97726"/>
                </a:lnTo>
                <a:lnTo>
                  <a:pt x="186715" y="97726"/>
                </a:lnTo>
                <a:lnTo>
                  <a:pt x="189255" y="93916"/>
                </a:lnTo>
                <a:lnTo>
                  <a:pt x="187159" y="93916"/>
                </a:lnTo>
                <a:lnTo>
                  <a:pt x="186029" y="95186"/>
                </a:lnTo>
                <a:lnTo>
                  <a:pt x="184137" y="96456"/>
                </a:lnTo>
                <a:lnTo>
                  <a:pt x="182841" y="95186"/>
                </a:lnTo>
                <a:lnTo>
                  <a:pt x="183311" y="94424"/>
                </a:lnTo>
                <a:lnTo>
                  <a:pt x="182638" y="93916"/>
                </a:lnTo>
                <a:lnTo>
                  <a:pt x="180962" y="92646"/>
                </a:lnTo>
                <a:lnTo>
                  <a:pt x="179832" y="90106"/>
                </a:lnTo>
                <a:lnTo>
                  <a:pt x="173570" y="90106"/>
                </a:lnTo>
                <a:lnTo>
                  <a:pt x="173266" y="88836"/>
                </a:lnTo>
                <a:lnTo>
                  <a:pt x="173177" y="88480"/>
                </a:lnTo>
                <a:lnTo>
                  <a:pt x="172275" y="88836"/>
                </a:lnTo>
                <a:lnTo>
                  <a:pt x="172021" y="87566"/>
                </a:lnTo>
                <a:lnTo>
                  <a:pt x="171246" y="87566"/>
                </a:lnTo>
                <a:lnTo>
                  <a:pt x="170586" y="90106"/>
                </a:lnTo>
                <a:lnTo>
                  <a:pt x="168287" y="88836"/>
                </a:lnTo>
                <a:lnTo>
                  <a:pt x="165277" y="92646"/>
                </a:lnTo>
                <a:lnTo>
                  <a:pt x="166014" y="90106"/>
                </a:lnTo>
                <a:lnTo>
                  <a:pt x="166382" y="88836"/>
                </a:lnTo>
                <a:lnTo>
                  <a:pt x="168605" y="81216"/>
                </a:lnTo>
                <a:lnTo>
                  <a:pt x="163512" y="83756"/>
                </a:lnTo>
                <a:lnTo>
                  <a:pt x="163652" y="82486"/>
                </a:lnTo>
                <a:lnTo>
                  <a:pt x="165188" y="82486"/>
                </a:lnTo>
                <a:lnTo>
                  <a:pt x="165938" y="81216"/>
                </a:lnTo>
                <a:lnTo>
                  <a:pt x="162026" y="81216"/>
                </a:lnTo>
                <a:lnTo>
                  <a:pt x="157060" y="82486"/>
                </a:lnTo>
                <a:lnTo>
                  <a:pt x="156527" y="78676"/>
                </a:lnTo>
                <a:lnTo>
                  <a:pt x="156298" y="82486"/>
                </a:lnTo>
                <a:lnTo>
                  <a:pt x="152349" y="83756"/>
                </a:lnTo>
                <a:lnTo>
                  <a:pt x="149186" y="83756"/>
                </a:lnTo>
                <a:lnTo>
                  <a:pt x="149021" y="83756"/>
                </a:lnTo>
                <a:lnTo>
                  <a:pt x="148717" y="86296"/>
                </a:lnTo>
                <a:lnTo>
                  <a:pt x="148424" y="87566"/>
                </a:lnTo>
                <a:lnTo>
                  <a:pt x="144513" y="87566"/>
                </a:lnTo>
                <a:lnTo>
                  <a:pt x="144576" y="86296"/>
                </a:lnTo>
                <a:lnTo>
                  <a:pt x="145618" y="86296"/>
                </a:lnTo>
                <a:lnTo>
                  <a:pt x="147002" y="85026"/>
                </a:lnTo>
                <a:lnTo>
                  <a:pt x="145973" y="85026"/>
                </a:lnTo>
                <a:lnTo>
                  <a:pt x="145872" y="83756"/>
                </a:lnTo>
                <a:lnTo>
                  <a:pt x="147662" y="82486"/>
                </a:lnTo>
                <a:lnTo>
                  <a:pt x="149618" y="81216"/>
                </a:lnTo>
                <a:lnTo>
                  <a:pt x="149186" y="83756"/>
                </a:lnTo>
                <a:lnTo>
                  <a:pt x="151218" y="82486"/>
                </a:lnTo>
                <a:lnTo>
                  <a:pt x="152298" y="81216"/>
                </a:lnTo>
                <a:lnTo>
                  <a:pt x="153377" y="79946"/>
                </a:lnTo>
                <a:lnTo>
                  <a:pt x="154584" y="78676"/>
                </a:lnTo>
                <a:lnTo>
                  <a:pt x="154089" y="78676"/>
                </a:lnTo>
                <a:lnTo>
                  <a:pt x="154381" y="77406"/>
                </a:lnTo>
                <a:lnTo>
                  <a:pt x="153593" y="77406"/>
                </a:lnTo>
                <a:lnTo>
                  <a:pt x="152565" y="78676"/>
                </a:lnTo>
                <a:lnTo>
                  <a:pt x="154495" y="74866"/>
                </a:lnTo>
                <a:lnTo>
                  <a:pt x="153352" y="76136"/>
                </a:lnTo>
                <a:lnTo>
                  <a:pt x="151396" y="71056"/>
                </a:lnTo>
                <a:lnTo>
                  <a:pt x="149834" y="71450"/>
                </a:lnTo>
                <a:lnTo>
                  <a:pt x="149834" y="77406"/>
                </a:lnTo>
                <a:lnTo>
                  <a:pt x="149821" y="78676"/>
                </a:lnTo>
                <a:lnTo>
                  <a:pt x="148767" y="78676"/>
                </a:lnTo>
                <a:lnTo>
                  <a:pt x="148628" y="77406"/>
                </a:lnTo>
                <a:lnTo>
                  <a:pt x="149542" y="76136"/>
                </a:lnTo>
                <a:lnTo>
                  <a:pt x="149834" y="77406"/>
                </a:lnTo>
                <a:lnTo>
                  <a:pt x="149834" y="71450"/>
                </a:lnTo>
                <a:lnTo>
                  <a:pt x="146342" y="72326"/>
                </a:lnTo>
                <a:lnTo>
                  <a:pt x="140449" y="76136"/>
                </a:lnTo>
                <a:lnTo>
                  <a:pt x="135483" y="73596"/>
                </a:lnTo>
                <a:lnTo>
                  <a:pt x="138290" y="72326"/>
                </a:lnTo>
                <a:lnTo>
                  <a:pt x="138658" y="69786"/>
                </a:lnTo>
                <a:lnTo>
                  <a:pt x="139763" y="68516"/>
                </a:lnTo>
                <a:lnTo>
                  <a:pt x="140855" y="67246"/>
                </a:lnTo>
                <a:lnTo>
                  <a:pt x="139674" y="71056"/>
                </a:lnTo>
                <a:lnTo>
                  <a:pt x="144919" y="68516"/>
                </a:lnTo>
                <a:lnTo>
                  <a:pt x="146062" y="69418"/>
                </a:lnTo>
                <a:lnTo>
                  <a:pt x="146977" y="68516"/>
                </a:lnTo>
                <a:lnTo>
                  <a:pt x="147599" y="67246"/>
                </a:lnTo>
                <a:lnTo>
                  <a:pt x="141820" y="67246"/>
                </a:lnTo>
                <a:lnTo>
                  <a:pt x="143662" y="65976"/>
                </a:lnTo>
                <a:lnTo>
                  <a:pt x="142379" y="64706"/>
                </a:lnTo>
                <a:lnTo>
                  <a:pt x="142074" y="63436"/>
                </a:lnTo>
                <a:lnTo>
                  <a:pt x="139382" y="68516"/>
                </a:lnTo>
                <a:lnTo>
                  <a:pt x="136931" y="64706"/>
                </a:lnTo>
                <a:lnTo>
                  <a:pt x="134327" y="64706"/>
                </a:lnTo>
                <a:lnTo>
                  <a:pt x="135382" y="63436"/>
                </a:lnTo>
                <a:lnTo>
                  <a:pt x="136931" y="62166"/>
                </a:lnTo>
                <a:lnTo>
                  <a:pt x="138557" y="63436"/>
                </a:lnTo>
                <a:lnTo>
                  <a:pt x="138671" y="62166"/>
                </a:lnTo>
                <a:lnTo>
                  <a:pt x="139026" y="58356"/>
                </a:lnTo>
                <a:lnTo>
                  <a:pt x="131826" y="67246"/>
                </a:lnTo>
                <a:lnTo>
                  <a:pt x="131965" y="63436"/>
                </a:lnTo>
                <a:lnTo>
                  <a:pt x="131203" y="63436"/>
                </a:lnTo>
                <a:lnTo>
                  <a:pt x="129362" y="60896"/>
                </a:lnTo>
                <a:lnTo>
                  <a:pt x="130975" y="59626"/>
                </a:lnTo>
                <a:lnTo>
                  <a:pt x="131457" y="59626"/>
                </a:lnTo>
                <a:lnTo>
                  <a:pt x="128778" y="57086"/>
                </a:lnTo>
                <a:lnTo>
                  <a:pt x="122453" y="53479"/>
                </a:lnTo>
                <a:lnTo>
                  <a:pt x="122631" y="53276"/>
                </a:lnTo>
                <a:lnTo>
                  <a:pt x="123380" y="52006"/>
                </a:lnTo>
                <a:lnTo>
                  <a:pt x="108559" y="62166"/>
                </a:lnTo>
                <a:lnTo>
                  <a:pt x="111429" y="59626"/>
                </a:lnTo>
                <a:lnTo>
                  <a:pt x="111912" y="58356"/>
                </a:lnTo>
                <a:lnTo>
                  <a:pt x="112852" y="55816"/>
                </a:lnTo>
                <a:lnTo>
                  <a:pt x="113804" y="53276"/>
                </a:lnTo>
                <a:lnTo>
                  <a:pt x="114465" y="51498"/>
                </a:lnTo>
                <a:lnTo>
                  <a:pt x="113652" y="53276"/>
                </a:lnTo>
                <a:lnTo>
                  <a:pt x="112763" y="53276"/>
                </a:lnTo>
                <a:lnTo>
                  <a:pt x="113220" y="49466"/>
                </a:lnTo>
                <a:lnTo>
                  <a:pt x="113525" y="46926"/>
                </a:lnTo>
                <a:lnTo>
                  <a:pt x="112890" y="49466"/>
                </a:lnTo>
                <a:lnTo>
                  <a:pt x="112776" y="45910"/>
                </a:lnTo>
                <a:lnTo>
                  <a:pt x="108458" y="50736"/>
                </a:lnTo>
                <a:lnTo>
                  <a:pt x="107378" y="50736"/>
                </a:lnTo>
                <a:lnTo>
                  <a:pt x="108115" y="49466"/>
                </a:lnTo>
                <a:lnTo>
                  <a:pt x="108800" y="48196"/>
                </a:lnTo>
                <a:lnTo>
                  <a:pt x="110502" y="45085"/>
                </a:lnTo>
                <a:lnTo>
                  <a:pt x="105079" y="48196"/>
                </a:lnTo>
                <a:lnTo>
                  <a:pt x="106489" y="46926"/>
                </a:lnTo>
                <a:lnTo>
                  <a:pt x="108242" y="43116"/>
                </a:lnTo>
                <a:lnTo>
                  <a:pt x="108572" y="40576"/>
                </a:lnTo>
                <a:lnTo>
                  <a:pt x="108178" y="43116"/>
                </a:lnTo>
                <a:lnTo>
                  <a:pt x="107454" y="41846"/>
                </a:lnTo>
                <a:lnTo>
                  <a:pt x="105981" y="39306"/>
                </a:lnTo>
                <a:lnTo>
                  <a:pt x="104825" y="39306"/>
                </a:lnTo>
                <a:lnTo>
                  <a:pt x="105295" y="41846"/>
                </a:lnTo>
                <a:lnTo>
                  <a:pt x="102374" y="38036"/>
                </a:lnTo>
                <a:lnTo>
                  <a:pt x="96951" y="46926"/>
                </a:lnTo>
                <a:lnTo>
                  <a:pt x="93776" y="45656"/>
                </a:lnTo>
                <a:lnTo>
                  <a:pt x="94907" y="44386"/>
                </a:lnTo>
                <a:lnTo>
                  <a:pt x="99212" y="38036"/>
                </a:lnTo>
                <a:lnTo>
                  <a:pt x="97917" y="36766"/>
                </a:lnTo>
                <a:lnTo>
                  <a:pt x="95326" y="39306"/>
                </a:lnTo>
                <a:lnTo>
                  <a:pt x="85915" y="48196"/>
                </a:lnTo>
                <a:lnTo>
                  <a:pt x="81648" y="49466"/>
                </a:lnTo>
                <a:lnTo>
                  <a:pt x="82092" y="46926"/>
                </a:lnTo>
                <a:lnTo>
                  <a:pt x="78701" y="46926"/>
                </a:lnTo>
                <a:lnTo>
                  <a:pt x="82677" y="44386"/>
                </a:lnTo>
                <a:lnTo>
                  <a:pt x="90614" y="38036"/>
                </a:lnTo>
                <a:lnTo>
                  <a:pt x="92202" y="36766"/>
                </a:lnTo>
                <a:lnTo>
                  <a:pt x="96608" y="34226"/>
                </a:lnTo>
                <a:lnTo>
                  <a:pt x="96113" y="32956"/>
                </a:lnTo>
                <a:lnTo>
                  <a:pt x="97434" y="32956"/>
                </a:lnTo>
                <a:lnTo>
                  <a:pt x="95402" y="31686"/>
                </a:lnTo>
                <a:lnTo>
                  <a:pt x="95656" y="29146"/>
                </a:lnTo>
                <a:lnTo>
                  <a:pt x="97904" y="30416"/>
                </a:lnTo>
                <a:lnTo>
                  <a:pt x="98526" y="30416"/>
                </a:lnTo>
                <a:lnTo>
                  <a:pt x="97218" y="29146"/>
                </a:lnTo>
                <a:lnTo>
                  <a:pt x="94589" y="26606"/>
                </a:lnTo>
                <a:lnTo>
                  <a:pt x="92760" y="30416"/>
                </a:lnTo>
                <a:lnTo>
                  <a:pt x="94589" y="30416"/>
                </a:lnTo>
                <a:lnTo>
                  <a:pt x="92748" y="34226"/>
                </a:lnTo>
                <a:lnTo>
                  <a:pt x="86004" y="38036"/>
                </a:lnTo>
                <a:lnTo>
                  <a:pt x="83210" y="35496"/>
                </a:lnTo>
                <a:lnTo>
                  <a:pt x="83210" y="34226"/>
                </a:lnTo>
                <a:lnTo>
                  <a:pt x="86347" y="30416"/>
                </a:lnTo>
                <a:lnTo>
                  <a:pt x="87388" y="29146"/>
                </a:lnTo>
                <a:lnTo>
                  <a:pt x="87998" y="27876"/>
                </a:lnTo>
                <a:lnTo>
                  <a:pt x="86918" y="29146"/>
                </a:lnTo>
                <a:lnTo>
                  <a:pt x="83591" y="29146"/>
                </a:lnTo>
                <a:lnTo>
                  <a:pt x="83781" y="27876"/>
                </a:lnTo>
                <a:lnTo>
                  <a:pt x="86245" y="26606"/>
                </a:lnTo>
                <a:lnTo>
                  <a:pt x="85140" y="24066"/>
                </a:lnTo>
                <a:lnTo>
                  <a:pt x="80632" y="30416"/>
                </a:lnTo>
                <a:lnTo>
                  <a:pt x="80314" y="25336"/>
                </a:lnTo>
                <a:lnTo>
                  <a:pt x="79679" y="24066"/>
                </a:lnTo>
                <a:lnTo>
                  <a:pt x="80556" y="18986"/>
                </a:lnTo>
                <a:lnTo>
                  <a:pt x="79260" y="21526"/>
                </a:lnTo>
                <a:lnTo>
                  <a:pt x="78295" y="26606"/>
                </a:lnTo>
                <a:lnTo>
                  <a:pt x="71615" y="39306"/>
                </a:lnTo>
                <a:lnTo>
                  <a:pt x="69138" y="41846"/>
                </a:lnTo>
                <a:lnTo>
                  <a:pt x="69049" y="40576"/>
                </a:lnTo>
                <a:lnTo>
                  <a:pt x="67398" y="35496"/>
                </a:lnTo>
                <a:lnTo>
                  <a:pt x="67627" y="32956"/>
                </a:lnTo>
                <a:lnTo>
                  <a:pt x="68110" y="29146"/>
                </a:lnTo>
                <a:lnTo>
                  <a:pt x="73571" y="26606"/>
                </a:lnTo>
                <a:lnTo>
                  <a:pt x="73710" y="25336"/>
                </a:lnTo>
                <a:lnTo>
                  <a:pt x="73990" y="22796"/>
                </a:lnTo>
                <a:lnTo>
                  <a:pt x="73418" y="24066"/>
                </a:lnTo>
                <a:lnTo>
                  <a:pt x="72072" y="25336"/>
                </a:lnTo>
                <a:lnTo>
                  <a:pt x="71589" y="25336"/>
                </a:lnTo>
                <a:lnTo>
                  <a:pt x="71247" y="24066"/>
                </a:lnTo>
                <a:lnTo>
                  <a:pt x="73533" y="22796"/>
                </a:lnTo>
                <a:lnTo>
                  <a:pt x="71577" y="21526"/>
                </a:lnTo>
                <a:lnTo>
                  <a:pt x="69354" y="25336"/>
                </a:lnTo>
                <a:lnTo>
                  <a:pt x="69126" y="24066"/>
                </a:lnTo>
                <a:lnTo>
                  <a:pt x="66903" y="24066"/>
                </a:lnTo>
                <a:lnTo>
                  <a:pt x="67729" y="22796"/>
                </a:lnTo>
                <a:lnTo>
                  <a:pt x="65671" y="21526"/>
                </a:lnTo>
                <a:lnTo>
                  <a:pt x="65062" y="24066"/>
                </a:lnTo>
                <a:lnTo>
                  <a:pt x="59715" y="27876"/>
                </a:lnTo>
                <a:lnTo>
                  <a:pt x="57543" y="29146"/>
                </a:lnTo>
                <a:lnTo>
                  <a:pt x="58115" y="27876"/>
                </a:lnTo>
                <a:lnTo>
                  <a:pt x="58470" y="25336"/>
                </a:lnTo>
                <a:lnTo>
                  <a:pt x="55206" y="24066"/>
                </a:lnTo>
                <a:lnTo>
                  <a:pt x="54254" y="20256"/>
                </a:lnTo>
                <a:lnTo>
                  <a:pt x="50965" y="18986"/>
                </a:lnTo>
                <a:lnTo>
                  <a:pt x="51092" y="17716"/>
                </a:lnTo>
                <a:lnTo>
                  <a:pt x="50266" y="16738"/>
                </a:lnTo>
                <a:lnTo>
                  <a:pt x="48196" y="20256"/>
                </a:lnTo>
                <a:lnTo>
                  <a:pt x="43357" y="24066"/>
                </a:lnTo>
                <a:lnTo>
                  <a:pt x="35763" y="24066"/>
                </a:lnTo>
                <a:lnTo>
                  <a:pt x="39217" y="21526"/>
                </a:lnTo>
                <a:lnTo>
                  <a:pt x="38442" y="21526"/>
                </a:lnTo>
                <a:lnTo>
                  <a:pt x="33743" y="17716"/>
                </a:lnTo>
                <a:lnTo>
                  <a:pt x="30429" y="27876"/>
                </a:lnTo>
                <a:lnTo>
                  <a:pt x="29895" y="26606"/>
                </a:lnTo>
                <a:lnTo>
                  <a:pt x="28841" y="24066"/>
                </a:lnTo>
                <a:lnTo>
                  <a:pt x="28308" y="22796"/>
                </a:lnTo>
                <a:lnTo>
                  <a:pt x="27787" y="21526"/>
                </a:lnTo>
                <a:lnTo>
                  <a:pt x="27457" y="18986"/>
                </a:lnTo>
                <a:lnTo>
                  <a:pt x="28905" y="17716"/>
                </a:lnTo>
                <a:lnTo>
                  <a:pt x="30353" y="16446"/>
                </a:lnTo>
                <a:lnTo>
                  <a:pt x="30949" y="13906"/>
                </a:lnTo>
                <a:lnTo>
                  <a:pt x="33667" y="13906"/>
                </a:lnTo>
                <a:lnTo>
                  <a:pt x="33489" y="17716"/>
                </a:lnTo>
                <a:lnTo>
                  <a:pt x="33743" y="17716"/>
                </a:lnTo>
                <a:lnTo>
                  <a:pt x="35026" y="17716"/>
                </a:lnTo>
                <a:lnTo>
                  <a:pt x="33832" y="16446"/>
                </a:lnTo>
                <a:lnTo>
                  <a:pt x="34975" y="15176"/>
                </a:lnTo>
                <a:lnTo>
                  <a:pt x="36804" y="15176"/>
                </a:lnTo>
                <a:lnTo>
                  <a:pt x="37211" y="16446"/>
                </a:lnTo>
                <a:lnTo>
                  <a:pt x="37134" y="15176"/>
                </a:lnTo>
                <a:lnTo>
                  <a:pt x="37071" y="13906"/>
                </a:lnTo>
                <a:lnTo>
                  <a:pt x="37007" y="12636"/>
                </a:lnTo>
                <a:lnTo>
                  <a:pt x="28816" y="11366"/>
                </a:lnTo>
                <a:lnTo>
                  <a:pt x="26924" y="8864"/>
                </a:lnTo>
                <a:lnTo>
                  <a:pt x="26924" y="26606"/>
                </a:lnTo>
                <a:lnTo>
                  <a:pt x="26682" y="26606"/>
                </a:lnTo>
                <a:lnTo>
                  <a:pt x="26085" y="25336"/>
                </a:lnTo>
                <a:lnTo>
                  <a:pt x="26924" y="26606"/>
                </a:lnTo>
                <a:lnTo>
                  <a:pt x="26924" y="8864"/>
                </a:lnTo>
                <a:lnTo>
                  <a:pt x="25946" y="7556"/>
                </a:lnTo>
                <a:lnTo>
                  <a:pt x="24815" y="7556"/>
                </a:lnTo>
                <a:lnTo>
                  <a:pt x="23114" y="8826"/>
                </a:lnTo>
                <a:lnTo>
                  <a:pt x="23202" y="10096"/>
                </a:lnTo>
                <a:lnTo>
                  <a:pt x="24638" y="10096"/>
                </a:lnTo>
                <a:lnTo>
                  <a:pt x="24752" y="12636"/>
                </a:lnTo>
                <a:lnTo>
                  <a:pt x="20840" y="12636"/>
                </a:lnTo>
                <a:lnTo>
                  <a:pt x="21958" y="13906"/>
                </a:lnTo>
                <a:lnTo>
                  <a:pt x="19519" y="15176"/>
                </a:lnTo>
                <a:lnTo>
                  <a:pt x="16522" y="16446"/>
                </a:lnTo>
                <a:lnTo>
                  <a:pt x="14719" y="15176"/>
                </a:lnTo>
                <a:lnTo>
                  <a:pt x="15354" y="12674"/>
                </a:lnTo>
                <a:lnTo>
                  <a:pt x="15875" y="13296"/>
                </a:lnTo>
                <a:lnTo>
                  <a:pt x="15836" y="11366"/>
                </a:lnTo>
                <a:lnTo>
                  <a:pt x="15748" y="7556"/>
                </a:lnTo>
                <a:lnTo>
                  <a:pt x="12801" y="11366"/>
                </a:lnTo>
                <a:lnTo>
                  <a:pt x="13512" y="13906"/>
                </a:lnTo>
                <a:lnTo>
                  <a:pt x="11112" y="15176"/>
                </a:lnTo>
                <a:lnTo>
                  <a:pt x="8318" y="17170"/>
                </a:lnTo>
                <a:lnTo>
                  <a:pt x="11658" y="22796"/>
                </a:lnTo>
                <a:lnTo>
                  <a:pt x="11671" y="21526"/>
                </a:lnTo>
                <a:lnTo>
                  <a:pt x="11684" y="21145"/>
                </a:lnTo>
                <a:lnTo>
                  <a:pt x="13563" y="18986"/>
                </a:lnTo>
                <a:lnTo>
                  <a:pt x="13893" y="24066"/>
                </a:lnTo>
                <a:lnTo>
                  <a:pt x="14312" y="22796"/>
                </a:lnTo>
                <a:lnTo>
                  <a:pt x="14097" y="21526"/>
                </a:lnTo>
                <a:lnTo>
                  <a:pt x="15608" y="22796"/>
                </a:lnTo>
                <a:lnTo>
                  <a:pt x="16497" y="22796"/>
                </a:lnTo>
                <a:lnTo>
                  <a:pt x="16446" y="21526"/>
                </a:lnTo>
                <a:lnTo>
                  <a:pt x="16217" y="21526"/>
                </a:lnTo>
                <a:lnTo>
                  <a:pt x="16154" y="20256"/>
                </a:lnTo>
                <a:lnTo>
                  <a:pt x="17259" y="18986"/>
                </a:lnTo>
                <a:lnTo>
                  <a:pt x="18237" y="17716"/>
                </a:lnTo>
                <a:lnTo>
                  <a:pt x="21005" y="18986"/>
                </a:lnTo>
                <a:lnTo>
                  <a:pt x="22479" y="17716"/>
                </a:lnTo>
                <a:lnTo>
                  <a:pt x="23279" y="18986"/>
                </a:lnTo>
                <a:lnTo>
                  <a:pt x="21501" y="18986"/>
                </a:lnTo>
                <a:lnTo>
                  <a:pt x="21539" y="20256"/>
                </a:lnTo>
                <a:lnTo>
                  <a:pt x="23799" y="18986"/>
                </a:lnTo>
                <a:lnTo>
                  <a:pt x="22847" y="21526"/>
                </a:lnTo>
                <a:lnTo>
                  <a:pt x="23850" y="23647"/>
                </a:lnTo>
                <a:lnTo>
                  <a:pt x="20345" y="23774"/>
                </a:lnTo>
                <a:lnTo>
                  <a:pt x="20078" y="22961"/>
                </a:lnTo>
                <a:lnTo>
                  <a:pt x="18770" y="26454"/>
                </a:lnTo>
                <a:lnTo>
                  <a:pt x="18872" y="25400"/>
                </a:lnTo>
                <a:lnTo>
                  <a:pt x="17030" y="27927"/>
                </a:lnTo>
                <a:lnTo>
                  <a:pt x="23825" y="23723"/>
                </a:lnTo>
                <a:lnTo>
                  <a:pt x="23723" y="24066"/>
                </a:lnTo>
                <a:lnTo>
                  <a:pt x="24041" y="24066"/>
                </a:lnTo>
                <a:lnTo>
                  <a:pt x="24663" y="25336"/>
                </a:lnTo>
                <a:lnTo>
                  <a:pt x="21640" y="25336"/>
                </a:lnTo>
                <a:lnTo>
                  <a:pt x="23736" y="26606"/>
                </a:lnTo>
                <a:lnTo>
                  <a:pt x="24384" y="27876"/>
                </a:lnTo>
                <a:lnTo>
                  <a:pt x="25857" y="29146"/>
                </a:lnTo>
                <a:lnTo>
                  <a:pt x="27393" y="29146"/>
                </a:lnTo>
                <a:lnTo>
                  <a:pt x="28155" y="30416"/>
                </a:lnTo>
                <a:lnTo>
                  <a:pt x="29679" y="29146"/>
                </a:lnTo>
                <a:lnTo>
                  <a:pt x="33502" y="29146"/>
                </a:lnTo>
                <a:lnTo>
                  <a:pt x="33248" y="30416"/>
                </a:lnTo>
                <a:lnTo>
                  <a:pt x="36398" y="31686"/>
                </a:lnTo>
                <a:lnTo>
                  <a:pt x="42037" y="29146"/>
                </a:lnTo>
                <a:lnTo>
                  <a:pt x="43688" y="35496"/>
                </a:lnTo>
                <a:lnTo>
                  <a:pt x="46659" y="35496"/>
                </a:lnTo>
                <a:lnTo>
                  <a:pt x="48120" y="36766"/>
                </a:lnTo>
                <a:lnTo>
                  <a:pt x="47421" y="39306"/>
                </a:lnTo>
                <a:lnTo>
                  <a:pt x="49187" y="39306"/>
                </a:lnTo>
                <a:lnTo>
                  <a:pt x="50520" y="43116"/>
                </a:lnTo>
                <a:lnTo>
                  <a:pt x="52235" y="41846"/>
                </a:lnTo>
                <a:lnTo>
                  <a:pt x="50838" y="48196"/>
                </a:lnTo>
                <a:lnTo>
                  <a:pt x="58331" y="46926"/>
                </a:lnTo>
                <a:lnTo>
                  <a:pt x="60261" y="49466"/>
                </a:lnTo>
                <a:lnTo>
                  <a:pt x="61810" y="46926"/>
                </a:lnTo>
                <a:lnTo>
                  <a:pt x="65455" y="46926"/>
                </a:lnTo>
                <a:lnTo>
                  <a:pt x="68148" y="48196"/>
                </a:lnTo>
                <a:lnTo>
                  <a:pt x="68732" y="46926"/>
                </a:lnTo>
                <a:lnTo>
                  <a:pt x="69329" y="45656"/>
                </a:lnTo>
                <a:lnTo>
                  <a:pt x="72199" y="44386"/>
                </a:lnTo>
                <a:lnTo>
                  <a:pt x="73113" y="49466"/>
                </a:lnTo>
                <a:lnTo>
                  <a:pt x="76022" y="50736"/>
                </a:lnTo>
                <a:lnTo>
                  <a:pt x="75311" y="52006"/>
                </a:lnTo>
                <a:lnTo>
                  <a:pt x="74739" y="50736"/>
                </a:lnTo>
                <a:lnTo>
                  <a:pt x="74549" y="50736"/>
                </a:lnTo>
                <a:lnTo>
                  <a:pt x="74828" y="57086"/>
                </a:lnTo>
                <a:lnTo>
                  <a:pt x="82003" y="52006"/>
                </a:lnTo>
                <a:lnTo>
                  <a:pt x="83807" y="50736"/>
                </a:lnTo>
                <a:lnTo>
                  <a:pt x="84594" y="57086"/>
                </a:lnTo>
                <a:lnTo>
                  <a:pt x="85864" y="55816"/>
                </a:lnTo>
                <a:lnTo>
                  <a:pt x="86207" y="57086"/>
                </a:lnTo>
                <a:lnTo>
                  <a:pt x="86448" y="58356"/>
                </a:lnTo>
                <a:lnTo>
                  <a:pt x="86601" y="59626"/>
                </a:lnTo>
                <a:lnTo>
                  <a:pt x="86753" y="59626"/>
                </a:lnTo>
                <a:lnTo>
                  <a:pt x="86766" y="58356"/>
                </a:lnTo>
                <a:lnTo>
                  <a:pt x="89496" y="58356"/>
                </a:lnTo>
                <a:lnTo>
                  <a:pt x="88366" y="60896"/>
                </a:lnTo>
                <a:lnTo>
                  <a:pt x="88607" y="60896"/>
                </a:lnTo>
                <a:lnTo>
                  <a:pt x="88887" y="62166"/>
                </a:lnTo>
                <a:lnTo>
                  <a:pt x="90004" y="60896"/>
                </a:lnTo>
                <a:lnTo>
                  <a:pt x="90678" y="58356"/>
                </a:lnTo>
                <a:lnTo>
                  <a:pt x="92049" y="58356"/>
                </a:lnTo>
                <a:lnTo>
                  <a:pt x="92722" y="57086"/>
                </a:lnTo>
                <a:lnTo>
                  <a:pt x="90982" y="62166"/>
                </a:lnTo>
                <a:lnTo>
                  <a:pt x="95834" y="58356"/>
                </a:lnTo>
                <a:lnTo>
                  <a:pt x="94157" y="62166"/>
                </a:lnTo>
                <a:lnTo>
                  <a:pt x="96024" y="60896"/>
                </a:lnTo>
                <a:lnTo>
                  <a:pt x="99466" y="63436"/>
                </a:lnTo>
                <a:lnTo>
                  <a:pt x="101600" y="60896"/>
                </a:lnTo>
                <a:lnTo>
                  <a:pt x="102666" y="59626"/>
                </a:lnTo>
                <a:lnTo>
                  <a:pt x="102349" y="60896"/>
                </a:lnTo>
                <a:lnTo>
                  <a:pt x="101942" y="60896"/>
                </a:lnTo>
                <a:lnTo>
                  <a:pt x="102590" y="62166"/>
                </a:lnTo>
                <a:lnTo>
                  <a:pt x="104889" y="62166"/>
                </a:lnTo>
                <a:lnTo>
                  <a:pt x="103314" y="65976"/>
                </a:lnTo>
                <a:lnTo>
                  <a:pt x="108038" y="62166"/>
                </a:lnTo>
                <a:lnTo>
                  <a:pt x="108064" y="65976"/>
                </a:lnTo>
                <a:lnTo>
                  <a:pt x="107873" y="67246"/>
                </a:lnTo>
                <a:lnTo>
                  <a:pt x="105105" y="68516"/>
                </a:lnTo>
                <a:lnTo>
                  <a:pt x="110439" y="67246"/>
                </a:lnTo>
                <a:lnTo>
                  <a:pt x="108394" y="68516"/>
                </a:lnTo>
                <a:lnTo>
                  <a:pt x="113322" y="67246"/>
                </a:lnTo>
                <a:lnTo>
                  <a:pt x="111887" y="68516"/>
                </a:lnTo>
                <a:lnTo>
                  <a:pt x="112839" y="69786"/>
                </a:lnTo>
                <a:lnTo>
                  <a:pt x="116052" y="67246"/>
                </a:lnTo>
                <a:lnTo>
                  <a:pt x="115519" y="69786"/>
                </a:lnTo>
                <a:lnTo>
                  <a:pt x="115036" y="74866"/>
                </a:lnTo>
                <a:lnTo>
                  <a:pt x="125247" y="77406"/>
                </a:lnTo>
                <a:lnTo>
                  <a:pt x="128054" y="83756"/>
                </a:lnTo>
                <a:lnTo>
                  <a:pt x="131102" y="77406"/>
                </a:lnTo>
                <a:lnTo>
                  <a:pt x="128574" y="88836"/>
                </a:lnTo>
                <a:lnTo>
                  <a:pt x="131914" y="83756"/>
                </a:lnTo>
                <a:lnTo>
                  <a:pt x="131241" y="86296"/>
                </a:lnTo>
                <a:lnTo>
                  <a:pt x="131406" y="87566"/>
                </a:lnTo>
                <a:lnTo>
                  <a:pt x="129755" y="87566"/>
                </a:lnTo>
                <a:lnTo>
                  <a:pt x="133261" y="88836"/>
                </a:lnTo>
                <a:lnTo>
                  <a:pt x="132054" y="92646"/>
                </a:lnTo>
                <a:lnTo>
                  <a:pt x="136512" y="90106"/>
                </a:lnTo>
                <a:lnTo>
                  <a:pt x="135813" y="91376"/>
                </a:lnTo>
                <a:lnTo>
                  <a:pt x="134543" y="91376"/>
                </a:lnTo>
                <a:lnTo>
                  <a:pt x="134226" y="92646"/>
                </a:lnTo>
                <a:lnTo>
                  <a:pt x="135877" y="92646"/>
                </a:lnTo>
                <a:lnTo>
                  <a:pt x="135242" y="93916"/>
                </a:lnTo>
                <a:lnTo>
                  <a:pt x="133540" y="93916"/>
                </a:lnTo>
                <a:lnTo>
                  <a:pt x="136296" y="96456"/>
                </a:lnTo>
                <a:lnTo>
                  <a:pt x="139598" y="92646"/>
                </a:lnTo>
                <a:lnTo>
                  <a:pt x="141617" y="90106"/>
                </a:lnTo>
                <a:lnTo>
                  <a:pt x="142621" y="88836"/>
                </a:lnTo>
                <a:lnTo>
                  <a:pt x="142608" y="91376"/>
                </a:lnTo>
                <a:lnTo>
                  <a:pt x="143459" y="91376"/>
                </a:lnTo>
                <a:lnTo>
                  <a:pt x="146291" y="90106"/>
                </a:lnTo>
                <a:lnTo>
                  <a:pt x="145821" y="91376"/>
                </a:lnTo>
                <a:lnTo>
                  <a:pt x="145630" y="93916"/>
                </a:lnTo>
                <a:lnTo>
                  <a:pt x="143662" y="92646"/>
                </a:lnTo>
                <a:lnTo>
                  <a:pt x="144437" y="93916"/>
                </a:lnTo>
                <a:lnTo>
                  <a:pt x="147891" y="98996"/>
                </a:lnTo>
                <a:lnTo>
                  <a:pt x="150164" y="96608"/>
                </a:lnTo>
                <a:lnTo>
                  <a:pt x="151409" y="97726"/>
                </a:lnTo>
                <a:lnTo>
                  <a:pt x="151917" y="96456"/>
                </a:lnTo>
                <a:lnTo>
                  <a:pt x="153847" y="98996"/>
                </a:lnTo>
                <a:lnTo>
                  <a:pt x="156083" y="100266"/>
                </a:lnTo>
                <a:lnTo>
                  <a:pt x="155892" y="98996"/>
                </a:lnTo>
                <a:lnTo>
                  <a:pt x="159537" y="96456"/>
                </a:lnTo>
                <a:lnTo>
                  <a:pt x="158203" y="100266"/>
                </a:lnTo>
                <a:lnTo>
                  <a:pt x="160108" y="101536"/>
                </a:lnTo>
                <a:lnTo>
                  <a:pt x="159778" y="101536"/>
                </a:lnTo>
                <a:lnTo>
                  <a:pt x="161340" y="106616"/>
                </a:lnTo>
                <a:lnTo>
                  <a:pt x="162344" y="101536"/>
                </a:lnTo>
                <a:lnTo>
                  <a:pt x="163537" y="107886"/>
                </a:lnTo>
                <a:lnTo>
                  <a:pt x="165125" y="105371"/>
                </a:lnTo>
                <a:lnTo>
                  <a:pt x="169341" y="100266"/>
                </a:lnTo>
                <a:lnTo>
                  <a:pt x="166039" y="110426"/>
                </a:lnTo>
                <a:lnTo>
                  <a:pt x="169595" y="110426"/>
                </a:lnTo>
                <a:lnTo>
                  <a:pt x="169875" y="107886"/>
                </a:lnTo>
                <a:lnTo>
                  <a:pt x="172351" y="107886"/>
                </a:lnTo>
                <a:lnTo>
                  <a:pt x="167741" y="118046"/>
                </a:lnTo>
                <a:lnTo>
                  <a:pt x="168363" y="119316"/>
                </a:lnTo>
                <a:lnTo>
                  <a:pt x="166839" y="119316"/>
                </a:lnTo>
                <a:lnTo>
                  <a:pt x="167449" y="124396"/>
                </a:lnTo>
                <a:lnTo>
                  <a:pt x="169608" y="116776"/>
                </a:lnTo>
                <a:lnTo>
                  <a:pt x="172364" y="118046"/>
                </a:lnTo>
                <a:lnTo>
                  <a:pt x="171475" y="119316"/>
                </a:lnTo>
                <a:lnTo>
                  <a:pt x="168554" y="121856"/>
                </a:lnTo>
                <a:lnTo>
                  <a:pt x="169786" y="123126"/>
                </a:lnTo>
                <a:lnTo>
                  <a:pt x="169456" y="124396"/>
                </a:lnTo>
                <a:lnTo>
                  <a:pt x="178320" y="121856"/>
                </a:lnTo>
                <a:lnTo>
                  <a:pt x="177825" y="126936"/>
                </a:lnTo>
                <a:lnTo>
                  <a:pt x="178968" y="123126"/>
                </a:lnTo>
                <a:lnTo>
                  <a:pt x="180746" y="123126"/>
                </a:lnTo>
                <a:lnTo>
                  <a:pt x="182626" y="124396"/>
                </a:lnTo>
                <a:lnTo>
                  <a:pt x="180987" y="132016"/>
                </a:lnTo>
                <a:lnTo>
                  <a:pt x="185242" y="129654"/>
                </a:lnTo>
                <a:lnTo>
                  <a:pt x="185039" y="130746"/>
                </a:lnTo>
                <a:lnTo>
                  <a:pt x="187020" y="130746"/>
                </a:lnTo>
                <a:lnTo>
                  <a:pt x="190182" y="132016"/>
                </a:lnTo>
                <a:lnTo>
                  <a:pt x="192646" y="130746"/>
                </a:lnTo>
                <a:lnTo>
                  <a:pt x="191858" y="134556"/>
                </a:lnTo>
                <a:lnTo>
                  <a:pt x="195033" y="135826"/>
                </a:lnTo>
                <a:lnTo>
                  <a:pt x="198094" y="137096"/>
                </a:lnTo>
                <a:lnTo>
                  <a:pt x="196951" y="140906"/>
                </a:lnTo>
                <a:lnTo>
                  <a:pt x="200850" y="143446"/>
                </a:lnTo>
                <a:lnTo>
                  <a:pt x="200126" y="143446"/>
                </a:lnTo>
                <a:lnTo>
                  <a:pt x="201993" y="145986"/>
                </a:lnTo>
                <a:lnTo>
                  <a:pt x="204279" y="145986"/>
                </a:lnTo>
                <a:lnTo>
                  <a:pt x="206527" y="144716"/>
                </a:lnTo>
                <a:lnTo>
                  <a:pt x="206616" y="145986"/>
                </a:lnTo>
                <a:lnTo>
                  <a:pt x="205295" y="145986"/>
                </a:lnTo>
                <a:lnTo>
                  <a:pt x="207238" y="151066"/>
                </a:lnTo>
                <a:lnTo>
                  <a:pt x="207797" y="151066"/>
                </a:lnTo>
                <a:lnTo>
                  <a:pt x="213614" y="149796"/>
                </a:lnTo>
                <a:lnTo>
                  <a:pt x="211861" y="152336"/>
                </a:lnTo>
                <a:lnTo>
                  <a:pt x="213779" y="152336"/>
                </a:lnTo>
                <a:lnTo>
                  <a:pt x="213245" y="161226"/>
                </a:lnTo>
                <a:lnTo>
                  <a:pt x="218770" y="161226"/>
                </a:lnTo>
                <a:lnTo>
                  <a:pt x="218046" y="162496"/>
                </a:lnTo>
                <a:lnTo>
                  <a:pt x="217500" y="162496"/>
                </a:lnTo>
                <a:lnTo>
                  <a:pt x="220560" y="165036"/>
                </a:lnTo>
                <a:lnTo>
                  <a:pt x="222135" y="168846"/>
                </a:lnTo>
                <a:lnTo>
                  <a:pt x="224256" y="171386"/>
                </a:lnTo>
                <a:lnTo>
                  <a:pt x="228942" y="170116"/>
                </a:lnTo>
                <a:lnTo>
                  <a:pt x="233057" y="170116"/>
                </a:lnTo>
                <a:lnTo>
                  <a:pt x="230771" y="166306"/>
                </a:lnTo>
                <a:lnTo>
                  <a:pt x="236855" y="167576"/>
                </a:lnTo>
                <a:lnTo>
                  <a:pt x="236905" y="166306"/>
                </a:lnTo>
                <a:lnTo>
                  <a:pt x="236943" y="165036"/>
                </a:lnTo>
                <a:lnTo>
                  <a:pt x="238556" y="166306"/>
                </a:lnTo>
                <a:lnTo>
                  <a:pt x="237566" y="171386"/>
                </a:lnTo>
                <a:lnTo>
                  <a:pt x="235762" y="170116"/>
                </a:lnTo>
                <a:lnTo>
                  <a:pt x="235940" y="168846"/>
                </a:lnTo>
                <a:lnTo>
                  <a:pt x="231381" y="172656"/>
                </a:lnTo>
                <a:lnTo>
                  <a:pt x="238086" y="173926"/>
                </a:lnTo>
                <a:lnTo>
                  <a:pt x="235242" y="176466"/>
                </a:lnTo>
                <a:lnTo>
                  <a:pt x="241033" y="182816"/>
                </a:lnTo>
                <a:lnTo>
                  <a:pt x="244487" y="190436"/>
                </a:lnTo>
                <a:lnTo>
                  <a:pt x="249275" y="196786"/>
                </a:lnTo>
                <a:lnTo>
                  <a:pt x="251929" y="192976"/>
                </a:lnTo>
                <a:lnTo>
                  <a:pt x="253517" y="195516"/>
                </a:lnTo>
                <a:lnTo>
                  <a:pt x="253212" y="196786"/>
                </a:lnTo>
                <a:lnTo>
                  <a:pt x="252044" y="198602"/>
                </a:lnTo>
                <a:lnTo>
                  <a:pt x="254101" y="198056"/>
                </a:lnTo>
                <a:lnTo>
                  <a:pt x="254850" y="198056"/>
                </a:lnTo>
                <a:lnTo>
                  <a:pt x="255612" y="200596"/>
                </a:lnTo>
                <a:lnTo>
                  <a:pt x="255828" y="200596"/>
                </a:lnTo>
                <a:lnTo>
                  <a:pt x="257175" y="201866"/>
                </a:lnTo>
                <a:lnTo>
                  <a:pt x="257454" y="203136"/>
                </a:lnTo>
                <a:lnTo>
                  <a:pt x="257251" y="203276"/>
                </a:lnTo>
                <a:lnTo>
                  <a:pt x="258508" y="204406"/>
                </a:lnTo>
                <a:lnTo>
                  <a:pt x="256870" y="204406"/>
                </a:lnTo>
                <a:lnTo>
                  <a:pt x="257048" y="203428"/>
                </a:lnTo>
                <a:lnTo>
                  <a:pt x="255638" y="204406"/>
                </a:lnTo>
                <a:lnTo>
                  <a:pt x="255651" y="205676"/>
                </a:lnTo>
                <a:lnTo>
                  <a:pt x="256349" y="205676"/>
                </a:lnTo>
                <a:lnTo>
                  <a:pt x="258267" y="208216"/>
                </a:lnTo>
                <a:lnTo>
                  <a:pt x="260007" y="205676"/>
                </a:lnTo>
                <a:lnTo>
                  <a:pt x="262280" y="205676"/>
                </a:lnTo>
                <a:lnTo>
                  <a:pt x="262051" y="207416"/>
                </a:lnTo>
                <a:lnTo>
                  <a:pt x="260769" y="209486"/>
                </a:lnTo>
                <a:lnTo>
                  <a:pt x="270598" y="215836"/>
                </a:lnTo>
                <a:lnTo>
                  <a:pt x="269913" y="217106"/>
                </a:lnTo>
                <a:lnTo>
                  <a:pt x="273138" y="218376"/>
                </a:lnTo>
                <a:lnTo>
                  <a:pt x="274408" y="219646"/>
                </a:lnTo>
                <a:lnTo>
                  <a:pt x="275742" y="222186"/>
                </a:lnTo>
                <a:lnTo>
                  <a:pt x="275907" y="220916"/>
                </a:lnTo>
                <a:lnTo>
                  <a:pt x="278701" y="218376"/>
                </a:lnTo>
                <a:lnTo>
                  <a:pt x="279704" y="220916"/>
                </a:lnTo>
                <a:lnTo>
                  <a:pt x="272961" y="224726"/>
                </a:lnTo>
                <a:lnTo>
                  <a:pt x="279514" y="225996"/>
                </a:lnTo>
                <a:lnTo>
                  <a:pt x="278282" y="227825"/>
                </a:lnTo>
                <a:lnTo>
                  <a:pt x="280695" y="234886"/>
                </a:lnTo>
                <a:lnTo>
                  <a:pt x="281203" y="233959"/>
                </a:lnTo>
                <a:lnTo>
                  <a:pt x="285699" y="236156"/>
                </a:lnTo>
                <a:lnTo>
                  <a:pt x="284911" y="243776"/>
                </a:lnTo>
                <a:lnTo>
                  <a:pt x="288759" y="247586"/>
                </a:lnTo>
                <a:lnTo>
                  <a:pt x="289674" y="246316"/>
                </a:lnTo>
                <a:lnTo>
                  <a:pt x="290436" y="245046"/>
                </a:lnTo>
                <a:lnTo>
                  <a:pt x="292366" y="245046"/>
                </a:lnTo>
                <a:lnTo>
                  <a:pt x="289775" y="250126"/>
                </a:lnTo>
                <a:lnTo>
                  <a:pt x="290791" y="251396"/>
                </a:lnTo>
                <a:lnTo>
                  <a:pt x="295249" y="247586"/>
                </a:lnTo>
                <a:lnTo>
                  <a:pt x="293420" y="251396"/>
                </a:lnTo>
                <a:lnTo>
                  <a:pt x="294817" y="250126"/>
                </a:lnTo>
                <a:lnTo>
                  <a:pt x="295503" y="250126"/>
                </a:lnTo>
                <a:lnTo>
                  <a:pt x="296506" y="256476"/>
                </a:lnTo>
                <a:lnTo>
                  <a:pt x="300456" y="260286"/>
                </a:lnTo>
                <a:lnTo>
                  <a:pt x="304012" y="264096"/>
                </a:lnTo>
                <a:lnTo>
                  <a:pt x="307352" y="269176"/>
                </a:lnTo>
                <a:lnTo>
                  <a:pt x="310184" y="274256"/>
                </a:lnTo>
                <a:lnTo>
                  <a:pt x="308991" y="280606"/>
                </a:lnTo>
                <a:lnTo>
                  <a:pt x="309930" y="278066"/>
                </a:lnTo>
                <a:lnTo>
                  <a:pt x="310616" y="279336"/>
                </a:lnTo>
                <a:lnTo>
                  <a:pt x="311264" y="280606"/>
                </a:lnTo>
                <a:lnTo>
                  <a:pt x="311302" y="279336"/>
                </a:lnTo>
                <a:lnTo>
                  <a:pt x="313461" y="279336"/>
                </a:lnTo>
                <a:lnTo>
                  <a:pt x="314591" y="278066"/>
                </a:lnTo>
                <a:lnTo>
                  <a:pt x="313664" y="284416"/>
                </a:lnTo>
                <a:lnTo>
                  <a:pt x="317436" y="283146"/>
                </a:lnTo>
                <a:lnTo>
                  <a:pt x="316445" y="288226"/>
                </a:lnTo>
                <a:lnTo>
                  <a:pt x="319925" y="286956"/>
                </a:lnTo>
                <a:lnTo>
                  <a:pt x="318579" y="285686"/>
                </a:lnTo>
                <a:lnTo>
                  <a:pt x="323392" y="285686"/>
                </a:lnTo>
                <a:lnTo>
                  <a:pt x="324129" y="283146"/>
                </a:lnTo>
                <a:lnTo>
                  <a:pt x="325589" y="278066"/>
                </a:lnTo>
                <a:lnTo>
                  <a:pt x="328091" y="276796"/>
                </a:lnTo>
                <a:lnTo>
                  <a:pt x="330593" y="275526"/>
                </a:lnTo>
                <a:lnTo>
                  <a:pt x="325145" y="276796"/>
                </a:lnTo>
                <a:lnTo>
                  <a:pt x="332765" y="267906"/>
                </a:lnTo>
                <a:lnTo>
                  <a:pt x="333857" y="2666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8" name="Google Shape;3028;p240"/>
          <p:cNvSpPr/>
          <p:nvPr/>
        </p:nvSpPr>
        <p:spPr>
          <a:xfrm>
            <a:off x="417761" y="2877032"/>
            <a:ext cx="64330" cy="18622"/>
          </a:xfrm>
          <a:custGeom>
            <a:rect b="b" l="l" r="r" t="t"/>
            <a:pathLst>
              <a:path extrusionOk="0" h="27939" w="96520">
                <a:moveTo>
                  <a:pt x="1219" y="10680"/>
                </a:moveTo>
                <a:lnTo>
                  <a:pt x="1092" y="8305"/>
                </a:lnTo>
                <a:lnTo>
                  <a:pt x="0" y="9893"/>
                </a:lnTo>
                <a:lnTo>
                  <a:pt x="1219" y="10680"/>
                </a:lnTo>
                <a:close/>
              </a:path>
              <a:path extrusionOk="0" h="27939" w="96520">
                <a:moveTo>
                  <a:pt x="5003" y="27647"/>
                </a:moveTo>
                <a:lnTo>
                  <a:pt x="4927" y="26085"/>
                </a:lnTo>
                <a:lnTo>
                  <a:pt x="4191" y="27127"/>
                </a:lnTo>
                <a:lnTo>
                  <a:pt x="5003" y="27647"/>
                </a:lnTo>
                <a:close/>
              </a:path>
              <a:path extrusionOk="0" h="27939" w="96520">
                <a:moveTo>
                  <a:pt x="6134" y="20942"/>
                </a:moveTo>
                <a:lnTo>
                  <a:pt x="5956" y="20637"/>
                </a:lnTo>
                <a:lnTo>
                  <a:pt x="5905" y="21031"/>
                </a:lnTo>
                <a:lnTo>
                  <a:pt x="6134" y="20942"/>
                </a:lnTo>
                <a:close/>
              </a:path>
              <a:path extrusionOk="0" h="27939" w="96520">
                <a:moveTo>
                  <a:pt x="6146" y="19227"/>
                </a:moveTo>
                <a:lnTo>
                  <a:pt x="4521" y="18186"/>
                </a:lnTo>
                <a:lnTo>
                  <a:pt x="5956" y="20637"/>
                </a:lnTo>
                <a:lnTo>
                  <a:pt x="6146" y="19227"/>
                </a:lnTo>
                <a:close/>
              </a:path>
              <a:path extrusionOk="0" h="27939" w="96520">
                <a:moveTo>
                  <a:pt x="6210" y="6972"/>
                </a:moveTo>
                <a:lnTo>
                  <a:pt x="4521" y="11049"/>
                </a:lnTo>
                <a:lnTo>
                  <a:pt x="6045" y="9728"/>
                </a:lnTo>
                <a:lnTo>
                  <a:pt x="6210" y="6972"/>
                </a:lnTo>
                <a:close/>
              </a:path>
              <a:path extrusionOk="0" h="27939" w="96520">
                <a:moveTo>
                  <a:pt x="6883" y="10922"/>
                </a:moveTo>
                <a:lnTo>
                  <a:pt x="6629" y="10922"/>
                </a:lnTo>
                <a:lnTo>
                  <a:pt x="6807" y="11226"/>
                </a:lnTo>
                <a:lnTo>
                  <a:pt x="6883" y="11366"/>
                </a:lnTo>
                <a:lnTo>
                  <a:pt x="6883" y="10922"/>
                </a:lnTo>
                <a:close/>
              </a:path>
              <a:path extrusionOk="0" h="27939" w="96520">
                <a:moveTo>
                  <a:pt x="9969" y="17246"/>
                </a:moveTo>
                <a:lnTo>
                  <a:pt x="9385" y="15430"/>
                </a:lnTo>
                <a:lnTo>
                  <a:pt x="6883" y="11366"/>
                </a:lnTo>
                <a:lnTo>
                  <a:pt x="6946" y="12407"/>
                </a:lnTo>
                <a:lnTo>
                  <a:pt x="7073" y="13347"/>
                </a:lnTo>
                <a:lnTo>
                  <a:pt x="4953" y="15036"/>
                </a:lnTo>
                <a:lnTo>
                  <a:pt x="5905" y="16205"/>
                </a:lnTo>
                <a:lnTo>
                  <a:pt x="9969" y="17246"/>
                </a:lnTo>
                <a:close/>
              </a:path>
              <a:path extrusionOk="0" h="27939" w="96520">
                <a:moveTo>
                  <a:pt x="10414" y="17360"/>
                </a:moveTo>
                <a:lnTo>
                  <a:pt x="9969" y="17246"/>
                </a:lnTo>
                <a:lnTo>
                  <a:pt x="10121" y="17767"/>
                </a:lnTo>
                <a:lnTo>
                  <a:pt x="10414" y="17360"/>
                </a:lnTo>
                <a:close/>
              </a:path>
              <a:path extrusionOk="0" h="27939" w="96520">
                <a:moveTo>
                  <a:pt x="11785" y="22961"/>
                </a:moveTo>
                <a:lnTo>
                  <a:pt x="11722" y="22783"/>
                </a:lnTo>
                <a:lnTo>
                  <a:pt x="11264" y="21336"/>
                </a:lnTo>
                <a:lnTo>
                  <a:pt x="10121" y="17767"/>
                </a:lnTo>
                <a:lnTo>
                  <a:pt x="8737" y="19735"/>
                </a:lnTo>
                <a:lnTo>
                  <a:pt x="5867" y="21336"/>
                </a:lnTo>
                <a:lnTo>
                  <a:pt x="5905" y="21031"/>
                </a:lnTo>
                <a:lnTo>
                  <a:pt x="1219" y="22936"/>
                </a:lnTo>
                <a:lnTo>
                  <a:pt x="2438" y="27127"/>
                </a:lnTo>
                <a:lnTo>
                  <a:pt x="4889" y="25285"/>
                </a:lnTo>
                <a:lnTo>
                  <a:pt x="7213" y="22783"/>
                </a:lnTo>
                <a:lnTo>
                  <a:pt x="9779" y="25006"/>
                </a:lnTo>
                <a:lnTo>
                  <a:pt x="11785" y="22961"/>
                </a:lnTo>
                <a:close/>
              </a:path>
              <a:path extrusionOk="0" h="27939" w="96520">
                <a:moveTo>
                  <a:pt x="12217" y="10617"/>
                </a:moveTo>
                <a:lnTo>
                  <a:pt x="11087" y="10363"/>
                </a:lnTo>
                <a:lnTo>
                  <a:pt x="10198" y="9525"/>
                </a:lnTo>
                <a:lnTo>
                  <a:pt x="8547" y="7874"/>
                </a:lnTo>
                <a:lnTo>
                  <a:pt x="7112" y="9220"/>
                </a:lnTo>
                <a:lnTo>
                  <a:pt x="6883" y="10134"/>
                </a:lnTo>
                <a:lnTo>
                  <a:pt x="6883" y="10922"/>
                </a:lnTo>
                <a:lnTo>
                  <a:pt x="11582" y="10655"/>
                </a:lnTo>
                <a:lnTo>
                  <a:pt x="11315" y="11049"/>
                </a:lnTo>
                <a:lnTo>
                  <a:pt x="12217" y="10617"/>
                </a:lnTo>
                <a:close/>
              </a:path>
              <a:path extrusionOk="0" h="27939" w="96520">
                <a:moveTo>
                  <a:pt x="16433" y="8509"/>
                </a:moveTo>
                <a:lnTo>
                  <a:pt x="15824" y="7759"/>
                </a:lnTo>
                <a:lnTo>
                  <a:pt x="14643" y="6654"/>
                </a:lnTo>
                <a:lnTo>
                  <a:pt x="14528" y="7340"/>
                </a:lnTo>
                <a:lnTo>
                  <a:pt x="15100" y="7797"/>
                </a:lnTo>
                <a:lnTo>
                  <a:pt x="15748" y="8178"/>
                </a:lnTo>
                <a:lnTo>
                  <a:pt x="16433" y="8509"/>
                </a:lnTo>
                <a:close/>
              </a:path>
              <a:path extrusionOk="0" h="27939" w="96520">
                <a:moveTo>
                  <a:pt x="19558" y="3530"/>
                </a:moveTo>
                <a:lnTo>
                  <a:pt x="18923" y="3987"/>
                </a:lnTo>
                <a:lnTo>
                  <a:pt x="18351" y="4660"/>
                </a:lnTo>
                <a:lnTo>
                  <a:pt x="17818" y="5715"/>
                </a:lnTo>
                <a:lnTo>
                  <a:pt x="18389" y="5219"/>
                </a:lnTo>
                <a:lnTo>
                  <a:pt x="18948" y="4381"/>
                </a:lnTo>
                <a:lnTo>
                  <a:pt x="19558" y="3530"/>
                </a:lnTo>
                <a:close/>
              </a:path>
              <a:path extrusionOk="0" h="27939" w="96520">
                <a:moveTo>
                  <a:pt x="19951" y="11379"/>
                </a:moveTo>
                <a:lnTo>
                  <a:pt x="16535" y="10363"/>
                </a:lnTo>
                <a:lnTo>
                  <a:pt x="16967" y="10071"/>
                </a:lnTo>
                <a:lnTo>
                  <a:pt x="17360" y="9804"/>
                </a:lnTo>
                <a:lnTo>
                  <a:pt x="18884" y="9372"/>
                </a:lnTo>
                <a:lnTo>
                  <a:pt x="17995" y="9144"/>
                </a:lnTo>
                <a:lnTo>
                  <a:pt x="17208" y="8877"/>
                </a:lnTo>
                <a:lnTo>
                  <a:pt x="16687" y="8636"/>
                </a:lnTo>
                <a:lnTo>
                  <a:pt x="16433" y="8509"/>
                </a:lnTo>
                <a:lnTo>
                  <a:pt x="16535" y="8636"/>
                </a:lnTo>
                <a:lnTo>
                  <a:pt x="16675" y="8813"/>
                </a:lnTo>
                <a:lnTo>
                  <a:pt x="16802" y="8966"/>
                </a:lnTo>
                <a:lnTo>
                  <a:pt x="16878" y="9144"/>
                </a:lnTo>
                <a:lnTo>
                  <a:pt x="16637" y="8991"/>
                </a:lnTo>
                <a:lnTo>
                  <a:pt x="16471" y="10058"/>
                </a:lnTo>
                <a:lnTo>
                  <a:pt x="15100" y="9690"/>
                </a:lnTo>
                <a:lnTo>
                  <a:pt x="16192" y="9423"/>
                </a:lnTo>
                <a:lnTo>
                  <a:pt x="16471" y="9156"/>
                </a:lnTo>
                <a:lnTo>
                  <a:pt x="16548" y="8648"/>
                </a:lnTo>
                <a:lnTo>
                  <a:pt x="12217" y="10617"/>
                </a:lnTo>
                <a:lnTo>
                  <a:pt x="13208" y="10871"/>
                </a:lnTo>
                <a:lnTo>
                  <a:pt x="14401" y="10642"/>
                </a:lnTo>
                <a:lnTo>
                  <a:pt x="16471" y="10071"/>
                </a:lnTo>
                <a:lnTo>
                  <a:pt x="16027" y="12725"/>
                </a:lnTo>
                <a:lnTo>
                  <a:pt x="13881" y="14097"/>
                </a:lnTo>
                <a:lnTo>
                  <a:pt x="15608" y="16675"/>
                </a:lnTo>
                <a:lnTo>
                  <a:pt x="18351" y="16141"/>
                </a:lnTo>
                <a:lnTo>
                  <a:pt x="17297" y="14287"/>
                </a:lnTo>
                <a:lnTo>
                  <a:pt x="17424" y="14185"/>
                </a:lnTo>
                <a:lnTo>
                  <a:pt x="18821" y="12966"/>
                </a:lnTo>
                <a:lnTo>
                  <a:pt x="14427" y="14185"/>
                </a:lnTo>
                <a:lnTo>
                  <a:pt x="19951" y="11379"/>
                </a:lnTo>
                <a:close/>
              </a:path>
              <a:path extrusionOk="0" h="27939" w="96520">
                <a:moveTo>
                  <a:pt x="23545" y="7416"/>
                </a:moveTo>
                <a:lnTo>
                  <a:pt x="22123" y="7645"/>
                </a:lnTo>
                <a:lnTo>
                  <a:pt x="21221" y="8851"/>
                </a:lnTo>
                <a:lnTo>
                  <a:pt x="20116" y="9042"/>
                </a:lnTo>
                <a:lnTo>
                  <a:pt x="18884" y="9372"/>
                </a:lnTo>
                <a:lnTo>
                  <a:pt x="20281" y="9690"/>
                </a:lnTo>
                <a:lnTo>
                  <a:pt x="21717" y="9842"/>
                </a:lnTo>
                <a:lnTo>
                  <a:pt x="23037" y="9715"/>
                </a:lnTo>
                <a:lnTo>
                  <a:pt x="23126" y="8890"/>
                </a:lnTo>
                <a:lnTo>
                  <a:pt x="23545" y="7416"/>
                </a:lnTo>
                <a:close/>
              </a:path>
              <a:path extrusionOk="0" h="27939" w="96520">
                <a:moveTo>
                  <a:pt x="24739" y="2146"/>
                </a:moveTo>
                <a:lnTo>
                  <a:pt x="22377" y="1181"/>
                </a:lnTo>
                <a:lnTo>
                  <a:pt x="23266" y="0"/>
                </a:lnTo>
                <a:lnTo>
                  <a:pt x="21742" y="469"/>
                </a:lnTo>
                <a:lnTo>
                  <a:pt x="20586" y="2082"/>
                </a:lnTo>
                <a:lnTo>
                  <a:pt x="19558" y="3530"/>
                </a:lnTo>
                <a:lnTo>
                  <a:pt x="20739" y="2667"/>
                </a:lnTo>
                <a:lnTo>
                  <a:pt x="22110" y="2730"/>
                </a:lnTo>
                <a:lnTo>
                  <a:pt x="23990" y="3962"/>
                </a:lnTo>
                <a:lnTo>
                  <a:pt x="24739" y="2146"/>
                </a:lnTo>
                <a:close/>
              </a:path>
              <a:path extrusionOk="0" h="27939" w="96520">
                <a:moveTo>
                  <a:pt x="25400" y="9029"/>
                </a:moveTo>
                <a:lnTo>
                  <a:pt x="24676" y="9359"/>
                </a:lnTo>
                <a:lnTo>
                  <a:pt x="23901" y="9601"/>
                </a:lnTo>
                <a:lnTo>
                  <a:pt x="23037" y="9715"/>
                </a:lnTo>
                <a:lnTo>
                  <a:pt x="22974" y="10071"/>
                </a:lnTo>
                <a:lnTo>
                  <a:pt x="22987" y="10312"/>
                </a:lnTo>
                <a:lnTo>
                  <a:pt x="23304" y="10147"/>
                </a:lnTo>
                <a:lnTo>
                  <a:pt x="24371" y="10541"/>
                </a:lnTo>
                <a:lnTo>
                  <a:pt x="24904" y="9867"/>
                </a:lnTo>
                <a:lnTo>
                  <a:pt x="25400" y="9029"/>
                </a:lnTo>
                <a:close/>
              </a:path>
              <a:path extrusionOk="0" h="27939" w="96520">
                <a:moveTo>
                  <a:pt x="26720" y="7213"/>
                </a:moveTo>
                <a:lnTo>
                  <a:pt x="26339" y="6692"/>
                </a:lnTo>
                <a:lnTo>
                  <a:pt x="26403" y="6972"/>
                </a:lnTo>
                <a:lnTo>
                  <a:pt x="26593" y="7340"/>
                </a:lnTo>
                <a:lnTo>
                  <a:pt x="26720" y="7213"/>
                </a:lnTo>
                <a:close/>
              </a:path>
              <a:path extrusionOk="0" h="27939" w="96520">
                <a:moveTo>
                  <a:pt x="27000" y="8001"/>
                </a:moveTo>
                <a:lnTo>
                  <a:pt x="26860" y="7835"/>
                </a:lnTo>
                <a:lnTo>
                  <a:pt x="26695" y="7581"/>
                </a:lnTo>
                <a:lnTo>
                  <a:pt x="26593" y="7340"/>
                </a:lnTo>
                <a:lnTo>
                  <a:pt x="26111" y="7759"/>
                </a:lnTo>
                <a:lnTo>
                  <a:pt x="25768" y="8432"/>
                </a:lnTo>
                <a:lnTo>
                  <a:pt x="25400" y="9029"/>
                </a:lnTo>
                <a:lnTo>
                  <a:pt x="25996" y="8763"/>
                </a:lnTo>
                <a:lnTo>
                  <a:pt x="26543" y="8432"/>
                </a:lnTo>
                <a:lnTo>
                  <a:pt x="27000" y="8001"/>
                </a:lnTo>
                <a:close/>
              </a:path>
              <a:path extrusionOk="0" h="27939" w="96520">
                <a:moveTo>
                  <a:pt x="27279" y="8267"/>
                </a:moveTo>
                <a:lnTo>
                  <a:pt x="27203" y="7835"/>
                </a:lnTo>
                <a:lnTo>
                  <a:pt x="27000" y="8001"/>
                </a:lnTo>
                <a:lnTo>
                  <a:pt x="27165" y="8204"/>
                </a:lnTo>
                <a:close/>
              </a:path>
              <a:path extrusionOk="0" h="27939" w="96520">
                <a:moveTo>
                  <a:pt x="27901" y="17881"/>
                </a:moveTo>
                <a:lnTo>
                  <a:pt x="27266" y="16281"/>
                </a:lnTo>
                <a:lnTo>
                  <a:pt x="27432" y="15252"/>
                </a:lnTo>
                <a:lnTo>
                  <a:pt x="23825" y="16878"/>
                </a:lnTo>
                <a:lnTo>
                  <a:pt x="25958" y="18884"/>
                </a:lnTo>
                <a:lnTo>
                  <a:pt x="25717" y="17576"/>
                </a:lnTo>
                <a:lnTo>
                  <a:pt x="27901" y="17881"/>
                </a:lnTo>
                <a:close/>
              </a:path>
              <a:path extrusionOk="0" h="27939" w="96520">
                <a:moveTo>
                  <a:pt x="30670" y="812"/>
                </a:moveTo>
                <a:lnTo>
                  <a:pt x="28727" y="4203"/>
                </a:lnTo>
                <a:lnTo>
                  <a:pt x="29603" y="3035"/>
                </a:lnTo>
                <a:lnTo>
                  <a:pt x="30670" y="812"/>
                </a:lnTo>
                <a:close/>
              </a:path>
              <a:path extrusionOk="0" h="27939" w="96520">
                <a:moveTo>
                  <a:pt x="32550" y="7594"/>
                </a:moveTo>
                <a:lnTo>
                  <a:pt x="31559" y="7543"/>
                </a:lnTo>
                <a:lnTo>
                  <a:pt x="30899" y="7569"/>
                </a:lnTo>
                <a:lnTo>
                  <a:pt x="30607" y="7569"/>
                </a:lnTo>
                <a:lnTo>
                  <a:pt x="30848" y="7581"/>
                </a:lnTo>
                <a:lnTo>
                  <a:pt x="31432" y="7581"/>
                </a:lnTo>
                <a:lnTo>
                  <a:pt x="32550" y="7594"/>
                </a:lnTo>
                <a:close/>
              </a:path>
              <a:path extrusionOk="0" h="27939" w="96520">
                <a:moveTo>
                  <a:pt x="33375" y="7467"/>
                </a:moveTo>
                <a:lnTo>
                  <a:pt x="33147" y="6946"/>
                </a:lnTo>
                <a:lnTo>
                  <a:pt x="32689" y="5562"/>
                </a:lnTo>
                <a:lnTo>
                  <a:pt x="31394" y="5067"/>
                </a:lnTo>
                <a:lnTo>
                  <a:pt x="32499" y="7518"/>
                </a:lnTo>
                <a:lnTo>
                  <a:pt x="33375" y="7467"/>
                </a:lnTo>
                <a:close/>
              </a:path>
              <a:path extrusionOk="0" h="27939" w="96520">
                <a:moveTo>
                  <a:pt x="33604" y="7454"/>
                </a:moveTo>
                <a:lnTo>
                  <a:pt x="33464" y="7467"/>
                </a:lnTo>
                <a:lnTo>
                  <a:pt x="33477" y="7721"/>
                </a:lnTo>
                <a:lnTo>
                  <a:pt x="33604" y="7454"/>
                </a:lnTo>
                <a:close/>
              </a:path>
              <a:path extrusionOk="0" h="27939" w="96520">
                <a:moveTo>
                  <a:pt x="34988" y="10528"/>
                </a:moveTo>
                <a:lnTo>
                  <a:pt x="34099" y="10388"/>
                </a:lnTo>
                <a:lnTo>
                  <a:pt x="33909" y="11442"/>
                </a:lnTo>
                <a:lnTo>
                  <a:pt x="34988" y="10528"/>
                </a:lnTo>
                <a:close/>
              </a:path>
              <a:path extrusionOk="0" h="27939" w="96520">
                <a:moveTo>
                  <a:pt x="36004" y="14338"/>
                </a:moveTo>
                <a:lnTo>
                  <a:pt x="35623" y="13195"/>
                </a:lnTo>
                <a:lnTo>
                  <a:pt x="35331" y="13589"/>
                </a:lnTo>
                <a:lnTo>
                  <a:pt x="36004" y="14338"/>
                </a:lnTo>
                <a:close/>
              </a:path>
              <a:path extrusionOk="0" h="27939" w="96520">
                <a:moveTo>
                  <a:pt x="37376" y="10871"/>
                </a:moveTo>
                <a:lnTo>
                  <a:pt x="37274" y="10210"/>
                </a:lnTo>
                <a:lnTo>
                  <a:pt x="36766" y="9271"/>
                </a:lnTo>
                <a:lnTo>
                  <a:pt x="37350" y="8509"/>
                </a:lnTo>
                <a:lnTo>
                  <a:pt x="34988" y="10528"/>
                </a:lnTo>
                <a:lnTo>
                  <a:pt x="37376" y="10871"/>
                </a:lnTo>
                <a:close/>
              </a:path>
              <a:path extrusionOk="0" h="27939" w="96520">
                <a:moveTo>
                  <a:pt x="39509" y="6756"/>
                </a:moveTo>
                <a:lnTo>
                  <a:pt x="39293" y="5765"/>
                </a:lnTo>
                <a:lnTo>
                  <a:pt x="37198" y="7531"/>
                </a:lnTo>
                <a:lnTo>
                  <a:pt x="39204" y="7518"/>
                </a:lnTo>
                <a:lnTo>
                  <a:pt x="39509" y="6756"/>
                </a:lnTo>
                <a:close/>
              </a:path>
              <a:path extrusionOk="0" h="27939" w="96520">
                <a:moveTo>
                  <a:pt x="40360" y="20561"/>
                </a:moveTo>
                <a:lnTo>
                  <a:pt x="40208" y="20345"/>
                </a:lnTo>
                <a:lnTo>
                  <a:pt x="40195" y="20167"/>
                </a:lnTo>
                <a:lnTo>
                  <a:pt x="40170" y="19964"/>
                </a:lnTo>
                <a:lnTo>
                  <a:pt x="39916" y="20320"/>
                </a:lnTo>
                <a:lnTo>
                  <a:pt x="39814" y="20548"/>
                </a:lnTo>
                <a:lnTo>
                  <a:pt x="40360" y="20561"/>
                </a:lnTo>
                <a:close/>
              </a:path>
              <a:path extrusionOk="0" h="27939" w="96520">
                <a:moveTo>
                  <a:pt x="40690" y="4584"/>
                </a:moveTo>
                <a:lnTo>
                  <a:pt x="39865" y="4051"/>
                </a:lnTo>
                <a:lnTo>
                  <a:pt x="38379" y="3619"/>
                </a:lnTo>
                <a:lnTo>
                  <a:pt x="38150" y="2286"/>
                </a:lnTo>
                <a:lnTo>
                  <a:pt x="38100" y="3213"/>
                </a:lnTo>
                <a:lnTo>
                  <a:pt x="39039" y="4622"/>
                </a:lnTo>
                <a:lnTo>
                  <a:pt x="39293" y="5765"/>
                </a:lnTo>
                <a:lnTo>
                  <a:pt x="40690" y="4584"/>
                </a:lnTo>
                <a:close/>
              </a:path>
              <a:path extrusionOk="0" h="27939" w="96520">
                <a:moveTo>
                  <a:pt x="42240" y="17907"/>
                </a:moveTo>
                <a:lnTo>
                  <a:pt x="41910" y="17741"/>
                </a:lnTo>
                <a:lnTo>
                  <a:pt x="40894" y="17246"/>
                </a:lnTo>
                <a:lnTo>
                  <a:pt x="40132" y="16865"/>
                </a:lnTo>
                <a:lnTo>
                  <a:pt x="39839" y="17246"/>
                </a:lnTo>
                <a:lnTo>
                  <a:pt x="37973" y="16535"/>
                </a:lnTo>
                <a:lnTo>
                  <a:pt x="36004" y="14338"/>
                </a:lnTo>
                <a:lnTo>
                  <a:pt x="36372" y="15443"/>
                </a:lnTo>
                <a:lnTo>
                  <a:pt x="36995" y="17043"/>
                </a:lnTo>
                <a:lnTo>
                  <a:pt x="38392" y="19189"/>
                </a:lnTo>
                <a:lnTo>
                  <a:pt x="38671" y="18808"/>
                </a:lnTo>
                <a:lnTo>
                  <a:pt x="38862" y="17741"/>
                </a:lnTo>
                <a:lnTo>
                  <a:pt x="39941" y="17907"/>
                </a:lnTo>
                <a:lnTo>
                  <a:pt x="40932" y="18580"/>
                </a:lnTo>
                <a:lnTo>
                  <a:pt x="40043" y="19126"/>
                </a:lnTo>
                <a:lnTo>
                  <a:pt x="40170" y="19964"/>
                </a:lnTo>
                <a:lnTo>
                  <a:pt x="40741" y="19227"/>
                </a:lnTo>
                <a:lnTo>
                  <a:pt x="42240" y="17907"/>
                </a:lnTo>
                <a:close/>
              </a:path>
              <a:path extrusionOk="0" h="27939" w="96520">
                <a:moveTo>
                  <a:pt x="43053" y="12966"/>
                </a:moveTo>
                <a:lnTo>
                  <a:pt x="41465" y="11887"/>
                </a:lnTo>
                <a:lnTo>
                  <a:pt x="42049" y="11112"/>
                </a:lnTo>
                <a:lnTo>
                  <a:pt x="39484" y="12890"/>
                </a:lnTo>
                <a:lnTo>
                  <a:pt x="42291" y="14808"/>
                </a:lnTo>
                <a:lnTo>
                  <a:pt x="43053" y="12966"/>
                </a:lnTo>
                <a:close/>
              </a:path>
              <a:path extrusionOk="0" h="27939" w="96520">
                <a:moveTo>
                  <a:pt x="50266" y="5994"/>
                </a:moveTo>
                <a:lnTo>
                  <a:pt x="50050" y="5600"/>
                </a:lnTo>
                <a:lnTo>
                  <a:pt x="49771" y="5486"/>
                </a:lnTo>
                <a:lnTo>
                  <a:pt x="49250" y="6680"/>
                </a:lnTo>
                <a:lnTo>
                  <a:pt x="50266" y="5994"/>
                </a:lnTo>
                <a:close/>
              </a:path>
              <a:path extrusionOk="0" h="27939" w="96520">
                <a:moveTo>
                  <a:pt x="52438" y="4572"/>
                </a:moveTo>
                <a:lnTo>
                  <a:pt x="50266" y="5994"/>
                </a:lnTo>
                <a:lnTo>
                  <a:pt x="50609" y="6667"/>
                </a:lnTo>
                <a:lnTo>
                  <a:pt x="50736" y="8051"/>
                </a:lnTo>
                <a:lnTo>
                  <a:pt x="51269" y="5461"/>
                </a:lnTo>
                <a:lnTo>
                  <a:pt x="51168" y="6743"/>
                </a:lnTo>
                <a:lnTo>
                  <a:pt x="51523" y="5511"/>
                </a:lnTo>
                <a:lnTo>
                  <a:pt x="52438" y="4572"/>
                </a:lnTo>
                <a:close/>
              </a:path>
              <a:path extrusionOk="0" h="27939" w="96520">
                <a:moveTo>
                  <a:pt x="52692" y="7962"/>
                </a:moveTo>
                <a:lnTo>
                  <a:pt x="48539" y="11506"/>
                </a:lnTo>
                <a:lnTo>
                  <a:pt x="49237" y="11430"/>
                </a:lnTo>
                <a:lnTo>
                  <a:pt x="52692" y="7962"/>
                </a:lnTo>
                <a:close/>
              </a:path>
              <a:path extrusionOk="0" h="27939" w="96520">
                <a:moveTo>
                  <a:pt x="52946" y="1892"/>
                </a:moveTo>
                <a:lnTo>
                  <a:pt x="52451" y="927"/>
                </a:lnTo>
                <a:lnTo>
                  <a:pt x="50596" y="812"/>
                </a:lnTo>
                <a:lnTo>
                  <a:pt x="51231" y="63"/>
                </a:lnTo>
                <a:lnTo>
                  <a:pt x="49161" y="990"/>
                </a:lnTo>
                <a:lnTo>
                  <a:pt x="49682" y="1930"/>
                </a:lnTo>
                <a:lnTo>
                  <a:pt x="50990" y="3467"/>
                </a:lnTo>
                <a:lnTo>
                  <a:pt x="52946" y="1892"/>
                </a:lnTo>
                <a:close/>
              </a:path>
              <a:path extrusionOk="0" h="27939" w="96520">
                <a:moveTo>
                  <a:pt x="57175" y="3746"/>
                </a:moveTo>
                <a:lnTo>
                  <a:pt x="56921" y="3035"/>
                </a:lnTo>
                <a:lnTo>
                  <a:pt x="54978" y="3644"/>
                </a:lnTo>
                <a:lnTo>
                  <a:pt x="57175" y="3746"/>
                </a:lnTo>
                <a:close/>
              </a:path>
              <a:path extrusionOk="0" h="27939" w="96520">
                <a:moveTo>
                  <a:pt x="58331" y="7289"/>
                </a:moveTo>
                <a:lnTo>
                  <a:pt x="57607" y="4318"/>
                </a:lnTo>
                <a:lnTo>
                  <a:pt x="53746" y="5143"/>
                </a:lnTo>
                <a:lnTo>
                  <a:pt x="54927" y="5994"/>
                </a:lnTo>
                <a:lnTo>
                  <a:pt x="56438" y="6502"/>
                </a:lnTo>
                <a:lnTo>
                  <a:pt x="54495" y="8077"/>
                </a:lnTo>
                <a:lnTo>
                  <a:pt x="58331" y="7289"/>
                </a:lnTo>
                <a:close/>
              </a:path>
              <a:path extrusionOk="0" h="27939" w="96520">
                <a:moveTo>
                  <a:pt x="58470" y="2540"/>
                </a:moveTo>
                <a:lnTo>
                  <a:pt x="58267" y="2362"/>
                </a:lnTo>
                <a:lnTo>
                  <a:pt x="58153" y="2197"/>
                </a:lnTo>
                <a:lnTo>
                  <a:pt x="57785" y="2184"/>
                </a:lnTo>
                <a:lnTo>
                  <a:pt x="57353" y="2197"/>
                </a:lnTo>
                <a:lnTo>
                  <a:pt x="56603" y="2120"/>
                </a:lnTo>
                <a:lnTo>
                  <a:pt x="56921" y="3035"/>
                </a:lnTo>
                <a:lnTo>
                  <a:pt x="58470" y="2540"/>
                </a:lnTo>
                <a:close/>
              </a:path>
              <a:path extrusionOk="0" h="27939" w="96520">
                <a:moveTo>
                  <a:pt x="59651" y="1930"/>
                </a:moveTo>
                <a:lnTo>
                  <a:pt x="57010" y="800"/>
                </a:lnTo>
                <a:lnTo>
                  <a:pt x="58102" y="2133"/>
                </a:lnTo>
                <a:lnTo>
                  <a:pt x="59651" y="1930"/>
                </a:lnTo>
                <a:close/>
              </a:path>
              <a:path extrusionOk="0" h="27939" w="96520">
                <a:moveTo>
                  <a:pt x="66446" y="15748"/>
                </a:moveTo>
                <a:lnTo>
                  <a:pt x="64147" y="13995"/>
                </a:lnTo>
                <a:lnTo>
                  <a:pt x="64274" y="15341"/>
                </a:lnTo>
                <a:lnTo>
                  <a:pt x="65824" y="16497"/>
                </a:lnTo>
                <a:lnTo>
                  <a:pt x="66446" y="15748"/>
                </a:lnTo>
                <a:close/>
              </a:path>
              <a:path extrusionOk="0" h="27939" w="96520">
                <a:moveTo>
                  <a:pt x="69799" y="10198"/>
                </a:moveTo>
                <a:lnTo>
                  <a:pt x="67106" y="12001"/>
                </a:lnTo>
                <a:lnTo>
                  <a:pt x="64833" y="10896"/>
                </a:lnTo>
                <a:lnTo>
                  <a:pt x="66370" y="15113"/>
                </a:lnTo>
                <a:lnTo>
                  <a:pt x="68541" y="12001"/>
                </a:lnTo>
                <a:lnTo>
                  <a:pt x="69799" y="10198"/>
                </a:lnTo>
                <a:close/>
              </a:path>
              <a:path extrusionOk="0" h="27939" w="96520">
                <a:moveTo>
                  <a:pt x="70205" y="9918"/>
                </a:moveTo>
                <a:lnTo>
                  <a:pt x="70053" y="9829"/>
                </a:lnTo>
                <a:lnTo>
                  <a:pt x="69799" y="10198"/>
                </a:lnTo>
                <a:lnTo>
                  <a:pt x="70205" y="9918"/>
                </a:lnTo>
                <a:close/>
              </a:path>
              <a:path extrusionOk="0" h="27939" w="96520">
                <a:moveTo>
                  <a:pt x="74269" y="8928"/>
                </a:moveTo>
                <a:lnTo>
                  <a:pt x="71069" y="9347"/>
                </a:lnTo>
                <a:lnTo>
                  <a:pt x="70205" y="9918"/>
                </a:lnTo>
                <a:lnTo>
                  <a:pt x="72707" y="11379"/>
                </a:lnTo>
                <a:lnTo>
                  <a:pt x="73152" y="12357"/>
                </a:lnTo>
                <a:lnTo>
                  <a:pt x="74269" y="8928"/>
                </a:lnTo>
                <a:close/>
              </a:path>
              <a:path extrusionOk="0" h="27939" w="96520">
                <a:moveTo>
                  <a:pt x="79705" y="9639"/>
                </a:moveTo>
                <a:lnTo>
                  <a:pt x="77406" y="12115"/>
                </a:lnTo>
                <a:lnTo>
                  <a:pt x="79438" y="10655"/>
                </a:lnTo>
                <a:lnTo>
                  <a:pt x="79705" y="9639"/>
                </a:lnTo>
                <a:close/>
              </a:path>
              <a:path extrusionOk="0" h="27939" w="96520">
                <a:moveTo>
                  <a:pt x="96304" y="5346"/>
                </a:moveTo>
                <a:lnTo>
                  <a:pt x="96062" y="2844"/>
                </a:lnTo>
                <a:lnTo>
                  <a:pt x="96240" y="2413"/>
                </a:lnTo>
                <a:lnTo>
                  <a:pt x="94589" y="2933"/>
                </a:lnTo>
                <a:lnTo>
                  <a:pt x="95351" y="5765"/>
                </a:lnTo>
                <a:lnTo>
                  <a:pt x="95338" y="5118"/>
                </a:lnTo>
                <a:lnTo>
                  <a:pt x="96304" y="53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29" name="Google Shape;3029;p240"/>
          <p:cNvSpPr/>
          <p:nvPr/>
        </p:nvSpPr>
        <p:spPr>
          <a:xfrm>
            <a:off x="240677" y="2928741"/>
            <a:ext cx="5925" cy="2540"/>
          </a:xfrm>
          <a:custGeom>
            <a:rect b="b" l="l" r="r" t="t"/>
            <a:pathLst>
              <a:path extrusionOk="0" h="3810" w="8889">
                <a:moveTo>
                  <a:pt x="952" y="2501"/>
                </a:moveTo>
                <a:lnTo>
                  <a:pt x="0" y="3378"/>
                </a:lnTo>
                <a:lnTo>
                  <a:pt x="469" y="3073"/>
                </a:lnTo>
                <a:lnTo>
                  <a:pt x="749" y="2794"/>
                </a:lnTo>
                <a:lnTo>
                  <a:pt x="952" y="2501"/>
                </a:lnTo>
                <a:close/>
              </a:path>
              <a:path extrusionOk="0" h="3810" w="8889">
                <a:moveTo>
                  <a:pt x="8763" y="1168"/>
                </a:moveTo>
                <a:lnTo>
                  <a:pt x="8737" y="0"/>
                </a:lnTo>
                <a:lnTo>
                  <a:pt x="8496" y="698"/>
                </a:lnTo>
                <a:lnTo>
                  <a:pt x="8445" y="1181"/>
                </a:lnTo>
                <a:lnTo>
                  <a:pt x="8763" y="11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0" name="Google Shape;3030;p240"/>
          <p:cNvSpPr/>
          <p:nvPr/>
        </p:nvSpPr>
        <p:spPr>
          <a:xfrm>
            <a:off x="337553" y="2891368"/>
            <a:ext cx="2963" cy="3810"/>
          </a:xfrm>
          <a:custGeom>
            <a:rect b="b" l="l" r="r" t="t"/>
            <a:pathLst>
              <a:path extrusionOk="0" h="5714" w="4445">
                <a:moveTo>
                  <a:pt x="4003" y="5233"/>
                </a:moveTo>
                <a:lnTo>
                  <a:pt x="3220" y="4761"/>
                </a:lnTo>
                <a:lnTo>
                  <a:pt x="2317" y="4564"/>
                </a:lnTo>
                <a:lnTo>
                  <a:pt x="1234" y="5142"/>
                </a:lnTo>
                <a:lnTo>
                  <a:pt x="466" y="2632"/>
                </a:lnTo>
                <a:lnTo>
                  <a:pt x="0" y="0"/>
                </a:lnTo>
                <a:lnTo>
                  <a:pt x="2167" y="3210"/>
                </a:lnTo>
                <a:lnTo>
                  <a:pt x="4003" y="52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1" name="Google Shape;3031;p240"/>
          <p:cNvSpPr/>
          <p:nvPr/>
        </p:nvSpPr>
        <p:spPr>
          <a:xfrm>
            <a:off x="286350" y="2911422"/>
            <a:ext cx="2116" cy="8465"/>
          </a:xfrm>
          <a:custGeom>
            <a:rect b="b" l="l" r="r" t="t"/>
            <a:pathLst>
              <a:path extrusionOk="0" h="12700" w="3175">
                <a:moveTo>
                  <a:pt x="2324" y="12687"/>
                </a:moveTo>
                <a:lnTo>
                  <a:pt x="0" y="11391"/>
                </a:lnTo>
                <a:lnTo>
                  <a:pt x="558" y="11874"/>
                </a:lnTo>
                <a:lnTo>
                  <a:pt x="1308" y="12319"/>
                </a:lnTo>
                <a:lnTo>
                  <a:pt x="2324" y="12687"/>
                </a:lnTo>
                <a:close/>
              </a:path>
              <a:path extrusionOk="0" h="12700" w="3175">
                <a:moveTo>
                  <a:pt x="2921" y="0"/>
                </a:moveTo>
                <a:lnTo>
                  <a:pt x="2540" y="584"/>
                </a:lnTo>
                <a:lnTo>
                  <a:pt x="2120" y="1244"/>
                </a:lnTo>
                <a:lnTo>
                  <a:pt x="1663" y="1930"/>
                </a:lnTo>
                <a:lnTo>
                  <a:pt x="2273" y="2628"/>
                </a:lnTo>
                <a:lnTo>
                  <a:pt x="2489" y="1676"/>
                </a:lnTo>
                <a:lnTo>
                  <a:pt x="2717" y="800"/>
                </a:lnTo>
                <a:lnTo>
                  <a:pt x="292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2" name="Google Shape;3032;p240"/>
          <p:cNvSpPr/>
          <p:nvPr/>
        </p:nvSpPr>
        <p:spPr>
          <a:xfrm>
            <a:off x="212733" y="2937678"/>
            <a:ext cx="1693" cy="2116"/>
          </a:xfrm>
          <a:custGeom>
            <a:rect b="b" l="l" r="r" t="t"/>
            <a:pathLst>
              <a:path extrusionOk="0" h="3175" w="2539">
                <a:moveTo>
                  <a:pt x="0" y="2829"/>
                </a:moveTo>
                <a:lnTo>
                  <a:pt x="782" y="0"/>
                </a:lnTo>
                <a:lnTo>
                  <a:pt x="857" y="1308"/>
                </a:lnTo>
                <a:lnTo>
                  <a:pt x="1971" y="2449"/>
                </a:lnTo>
                <a:lnTo>
                  <a:pt x="0" y="282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3" name="Google Shape;3033;p240"/>
          <p:cNvSpPr/>
          <p:nvPr/>
        </p:nvSpPr>
        <p:spPr>
          <a:xfrm>
            <a:off x="383354" y="2888812"/>
            <a:ext cx="2540" cy="2540"/>
          </a:xfrm>
          <a:custGeom>
            <a:rect b="b" l="l" r="r" t="t"/>
            <a:pathLst>
              <a:path extrusionOk="0" h="3810" w="3809">
                <a:moveTo>
                  <a:pt x="3491" y="3255"/>
                </a:moveTo>
                <a:lnTo>
                  <a:pt x="1851" y="1232"/>
                </a:lnTo>
                <a:lnTo>
                  <a:pt x="0" y="15"/>
                </a:lnTo>
                <a:lnTo>
                  <a:pt x="963" y="0"/>
                </a:lnTo>
                <a:lnTo>
                  <a:pt x="2107" y="258"/>
                </a:lnTo>
                <a:lnTo>
                  <a:pt x="3612" y="1049"/>
                </a:lnTo>
                <a:lnTo>
                  <a:pt x="3491" y="32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4" name="Google Shape;3034;p240"/>
          <p:cNvSpPr/>
          <p:nvPr/>
        </p:nvSpPr>
        <p:spPr>
          <a:xfrm>
            <a:off x="239456" y="2912023"/>
            <a:ext cx="847" cy="1270"/>
          </a:xfrm>
          <a:custGeom>
            <a:rect b="b" l="l" r="r" t="t"/>
            <a:pathLst>
              <a:path extrusionOk="0" h="1904" w="1270">
                <a:moveTo>
                  <a:pt x="135" y="1734"/>
                </a:moveTo>
                <a:lnTo>
                  <a:pt x="0" y="1171"/>
                </a:lnTo>
                <a:lnTo>
                  <a:pt x="195" y="593"/>
                </a:lnTo>
                <a:lnTo>
                  <a:pt x="752" y="0"/>
                </a:lnTo>
                <a:lnTo>
                  <a:pt x="1023" y="608"/>
                </a:lnTo>
                <a:lnTo>
                  <a:pt x="722" y="1171"/>
                </a:lnTo>
                <a:lnTo>
                  <a:pt x="135" y="17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5" name="Google Shape;3035;p240"/>
          <p:cNvSpPr/>
          <p:nvPr/>
        </p:nvSpPr>
        <p:spPr>
          <a:xfrm>
            <a:off x="380738" y="2887902"/>
            <a:ext cx="2963" cy="1693"/>
          </a:xfrm>
          <a:custGeom>
            <a:rect b="b" l="l" r="r" t="t"/>
            <a:pathLst>
              <a:path extrusionOk="0" h="2539" w="4445">
                <a:moveTo>
                  <a:pt x="797" y="2464"/>
                </a:moveTo>
                <a:lnTo>
                  <a:pt x="526" y="2297"/>
                </a:lnTo>
                <a:lnTo>
                  <a:pt x="270" y="2190"/>
                </a:lnTo>
                <a:lnTo>
                  <a:pt x="0" y="1977"/>
                </a:lnTo>
                <a:lnTo>
                  <a:pt x="1068" y="0"/>
                </a:lnTo>
                <a:lnTo>
                  <a:pt x="2558" y="471"/>
                </a:lnTo>
                <a:lnTo>
                  <a:pt x="3928" y="1384"/>
                </a:lnTo>
                <a:lnTo>
                  <a:pt x="2679" y="1399"/>
                </a:lnTo>
                <a:lnTo>
                  <a:pt x="1730" y="1886"/>
                </a:lnTo>
                <a:lnTo>
                  <a:pt x="797" y="24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6" name="Google Shape;3036;p240"/>
          <p:cNvSpPr/>
          <p:nvPr/>
        </p:nvSpPr>
        <p:spPr>
          <a:xfrm>
            <a:off x="108167" y="2951997"/>
            <a:ext cx="423" cy="423"/>
          </a:xfrm>
          <a:custGeom>
            <a:rect b="b" l="l" r="r" t="t"/>
            <a:pathLst>
              <a:path extrusionOk="0" h="635" w="635">
                <a:moveTo>
                  <a:pt x="165" y="365"/>
                </a:moveTo>
                <a:lnTo>
                  <a:pt x="0" y="349"/>
                </a:lnTo>
                <a:lnTo>
                  <a:pt x="0" y="0"/>
                </a:lnTo>
                <a:lnTo>
                  <a:pt x="120" y="136"/>
                </a:lnTo>
                <a:lnTo>
                  <a:pt x="255" y="167"/>
                </a:lnTo>
                <a:lnTo>
                  <a:pt x="391" y="273"/>
                </a:lnTo>
                <a:lnTo>
                  <a:pt x="165" y="3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7" name="Google Shape;3037;p240"/>
          <p:cNvSpPr/>
          <p:nvPr/>
        </p:nvSpPr>
        <p:spPr>
          <a:xfrm>
            <a:off x="77119" y="2935966"/>
            <a:ext cx="1270" cy="423"/>
          </a:xfrm>
          <a:custGeom>
            <a:rect b="b" l="l" r="r" t="t"/>
            <a:pathLst>
              <a:path extrusionOk="0" h="635" w="1905">
                <a:moveTo>
                  <a:pt x="0" y="380"/>
                </a:moveTo>
                <a:lnTo>
                  <a:pt x="948" y="30"/>
                </a:lnTo>
                <a:lnTo>
                  <a:pt x="1505" y="0"/>
                </a:lnTo>
                <a:lnTo>
                  <a:pt x="1836" y="182"/>
                </a:lnTo>
                <a:lnTo>
                  <a:pt x="1158" y="212"/>
                </a:lnTo>
                <a:lnTo>
                  <a:pt x="436" y="228"/>
                </a:lnTo>
                <a:lnTo>
                  <a:pt x="0" y="3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8" name="Google Shape;3038;p240"/>
          <p:cNvSpPr/>
          <p:nvPr/>
        </p:nvSpPr>
        <p:spPr>
          <a:xfrm>
            <a:off x="405481" y="2884998"/>
            <a:ext cx="4232" cy="7618"/>
          </a:xfrm>
          <a:custGeom>
            <a:rect b="b" l="l" r="r" t="t"/>
            <a:pathLst>
              <a:path extrusionOk="0" h="11429" w="6350">
                <a:moveTo>
                  <a:pt x="1003" y="0"/>
                </a:moveTo>
                <a:lnTo>
                  <a:pt x="127" y="12"/>
                </a:lnTo>
                <a:lnTo>
                  <a:pt x="0" y="317"/>
                </a:lnTo>
                <a:lnTo>
                  <a:pt x="1003" y="0"/>
                </a:lnTo>
                <a:close/>
              </a:path>
              <a:path extrusionOk="0" h="11429" w="6350">
                <a:moveTo>
                  <a:pt x="6248" y="9994"/>
                </a:moveTo>
                <a:lnTo>
                  <a:pt x="6159" y="11036"/>
                </a:lnTo>
                <a:lnTo>
                  <a:pt x="6248" y="99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39" name="Google Shape;3039;p240"/>
          <p:cNvSpPr/>
          <p:nvPr/>
        </p:nvSpPr>
        <p:spPr>
          <a:xfrm>
            <a:off x="375441" y="2900810"/>
            <a:ext cx="423" cy="423"/>
          </a:xfrm>
          <a:custGeom>
            <a:rect b="b" l="l" r="r" t="t"/>
            <a:pathLst>
              <a:path extrusionOk="0" h="635" w="634">
                <a:moveTo>
                  <a:pt x="376" y="456"/>
                </a:moveTo>
                <a:lnTo>
                  <a:pt x="0" y="0"/>
                </a:lnTo>
                <a:lnTo>
                  <a:pt x="301" y="3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0" name="Google Shape;3040;p240"/>
          <p:cNvSpPr/>
          <p:nvPr/>
        </p:nvSpPr>
        <p:spPr>
          <a:xfrm>
            <a:off x="404929" y="2884659"/>
            <a:ext cx="2116" cy="1270"/>
          </a:xfrm>
          <a:custGeom>
            <a:rect b="b" l="l" r="r" t="t"/>
            <a:pathLst>
              <a:path extrusionOk="0" h="1904" w="3175">
                <a:moveTo>
                  <a:pt x="1117" y="1193"/>
                </a:moveTo>
                <a:lnTo>
                  <a:pt x="889" y="1054"/>
                </a:lnTo>
                <a:lnTo>
                  <a:pt x="774" y="914"/>
                </a:lnTo>
                <a:lnTo>
                  <a:pt x="546" y="914"/>
                </a:lnTo>
                <a:lnTo>
                  <a:pt x="114" y="1016"/>
                </a:lnTo>
                <a:lnTo>
                  <a:pt x="571" y="1079"/>
                </a:lnTo>
                <a:lnTo>
                  <a:pt x="1117" y="1193"/>
                </a:lnTo>
                <a:close/>
              </a:path>
              <a:path extrusionOk="0" h="1904" w="3175">
                <a:moveTo>
                  <a:pt x="2527" y="1765"/>
                </a:moveTo>
                <a:lnTo>
                  <a:pt x="2108" y="1511"/>
                </a:lnTo>
                <a:lnTo>
                  <a:pt x="1625" y="1308"/>
                </a:lnTo>
                <a:lnTo>
                  <a:pt x="1117" y="1193"/>
                </a:lnTo>
                <a:lnTo>
                  <a:pt x="1358" y="1358"/>
                </a:lnTo>
                <a:lnTo>
                  <a:pt x="1790" y="1549"/>
                </a:lnTo>
                <a:lnTo>
                  <a:pt x="2527" y="1765"/>
                </a:lnTo>
                <a:close/>
              </a:path>
              <a:path extrusionOk="0" h="1904" w="3175">
                <a:moveTo>
                  <a:pt x="3162" y="266"/>
                </a:moveTo>
                <a:lnTo>
                  <a:pt x="2997" y="0"/>
                </a:lnTo>
                <a:lnTo>
                  <a:pt x="2146" y="584"/>
                </a:lnTo>
                <a:lnTo>
                  <a:pt x="2527" y="622"/>
                </a:lnTo>
                <a:lnTo>
                  <a:pt x="2806" y="673"/>
                </a:lnTo>
                <a:lnTo>
                  <a:pt x="3086" y="698"/>
                </a:lnTo>
                <a:lnTo>
                  <a:pt x="3162" y="2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1" name="Google Shape;3041;p240"/>
          <p:cNvSpPr/>
          <p:nvPr/>
        </p:nvSpPr>
        <p:spPr>
          <a:xfrm>
            <a:off x="163389" y="2940234"/>
            <a:ext cx="847" cy="847"/>
          </a:xfrm>
          <a:custGeom>
            <a:rect b="b" l="l" r="r" t="t"/>
            <a:pathLst>
              <a:path extrusionOk="0" h="1270" w="1270">
                <a:moveTo>
                  <a:pt x="0" y="1232"/>
                </a:moveTo>
                <a:lnTo>
                  <a:pt x="857" y="0"/>
                </a:lnTo>
                <a:lnTo>
                  <a:pt x="1023" y="136"/>
                </a:lnTo>
                <a:lnTo>
                  <a:pt x="421" y="988"/>
                </a:lnTo>
                <a:lnTo>
                  <a:pt x="0" y="123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2" name="Google Shape;3042;p240"/>
          <p:cNvSpPr/>
          <p:nvPr/>
        </p:nvSpPr>
        <p:spPr>
          <a:xfrm>
            <a:off x="68434" y="2883254"/>
            <a:ext cx="359316" cy="70255"/>
          </a:xfrm>
          <a:custGeom>
            <a:rect b="b" l="l" r="r" t="t"/>
            <a:pathLst>
              <a:path extrusionOk="0" h="105410" w="539115">
                <a:moveTo>
                  <a:pt x="1689" y="80746"/>
                </a:moveTo>
                <a:lnTo>
                  <a:pt x="1295" y="76873"/>
                </a:lnTo>
                <a:lnTo>
                  <a:pt x="0" y="80391"/>
                </a:lnTo>
                <a:lnTo>
                  <a:pt x="469" y="80213"/>
                </a:lnTo>
                <a:lnTo>
                  <a:pt x="1358" y="79870"/>
                </a:lnTo>
                <a:lnTo>
                  <a:pt x="1689" y="80746"/>
                </a:lnTo>
                <a:close/>
              </a:path>
              <a:path extrusionOk="0" h="105410" w="539115">
                <a:moveTo>
                  <a:pt x="5651" y="76238"/>
                </a:moveTo>
                <a:lnTo>
                  <a:pt x="3644" y="74968"/>
                </a:lnTo>
                <a:lnTo>
                  <a:pt x="4927" y="77012"/>
                </a:lnTo>
                <a:lnTo>
                  <a:pt x="5651" y="76238"/>
                </a:lnTo>
                <a:close/>
              </a:path>
              <a:path extrusionOk="0" h="105410" w="539115">
                <a:moveTo>
                  <a:pt x="19799" y="99822"/>
                </a:moveTo>
                <a:lnTo>
                  <a:pt x="18364" y="100406"/>
                </a:lnTo>
                <a:lnTo>
                  <a:pt x="18935" y="101676"/>
                </a:lnTo>
                <a:lnTo>
                  <a:pt x="19799" y="99822"/>
                </a:lnTo>
                <a:close/>
              </a:path>
              <a:path extrusionOk="0" h="105410" w="539115">
                <a:moveTo>
                  <a:pt x="20218" y="99644"/>
                </a:moveTo>
                <a:lnTo>
                  <a:pt x="19989" y="99390"/>
                </a:lnTo>
                <a:lnTo>
                  <a:pt x="19799" y="99822"/>
                </a:lnTo>
                <a:lnTo>
                  <a:pt x="20218" y="99644"/>
                </a:lnTo>
                <a:close/>
              </a:path>
              <a:path extrusionOk="0" h="105410" w="539115">
                <a:moveTo>
                  <a:pt x="42354" y="100253"/>
                </a:moveTo>
                <a:lnTo>
                  <a:pt x="41643" y="100152"/>
                </a:lnTo>
                <a:lnTo>
                  <a:pt x="41770" y="100634"/>
                </a:lnTo>
                <a:lnTo>
                  <a:pt x="42354" y="100253"/>
                </a:lnTo>
                <a:close/>
              </a:path>
              <a:path extrusionOk="0" h="105410" w="539115">
                <a:moveTo>
                  <a:pt x="58280" y="102692"/>
                </a:moveTo>
                <a:lnTo>
                  <a:pt x="54571" y="99644"/>
                </a:lnTo>
                <a:lnTo>
                  <a:pt x="55600" y="102819"/>
                </a:lnTo>
                <a:lnTo>
                  <a:pt x="58280" y="102692"/>
                </a:lnTo>
                <a:close/>
              </a:path>
              <a:path extrusionOk="0" h="105410" w="539115">
                <a:moveTo>
                  <a:pt x="67221" y="102692"/>
                </a:moveTo>
                <a:lnTo>
                  <a:pt x="66382" y="102057"/>
                </a:lnTo>
                <a:lnTo>
                  <a:pt x="66065" y="102311"/>
                </a:lnTo>
                <a:lnTo>
                  <a:pt x="67221" y="102692"/>
                </a:lnTo>
                <a:close/>
              </a:path>
              <a:path extrusionOk="0" h="105410" w="539115">
                <a:moveTo>
                  <a:pt x="91948" y="76022"/>
                </a:moveTo>
                <a:lnTo>
                  <a:pt x="89496" y="72466"/>
                </a:lnTo>
                <a:lnTo>
                  <a:pt x="91363" y="75920"/>
                </a:lnTo>
                <a:lnTo>
                  <a:pt x="91948" y="76022"/>
                </a:lnTo>
                <a:close/>
              </a:path>
              <a:path extrusionOk="0" h="105410" w="539115">
                <a:moveTo>
                  <a:pt x="122809" y="89103"/>
                </a:moveTo>
                <a:lnTo>
                  <a:pt x="122758" y="88976"/>
                </a:lnTo>
                <a:lnTo>
                  <a:pt x="121437" y="86690"/>
                </a:lnTo>
                <a:lnTo>
                  <a:pt x="120904" y="90043"/>
                </a:lnTo>
                <a:lnTo>
                  <a:pt x="122809" y="89103"/>
                </a:lnTo>
                <a:close/>
              </a:path>
              <a:path extrusionOk="0" h="105410" w="539115">
                <a:moveTo>
                  <a:pt x="127165" y="86944"/>
                </a:moveTo>
                <a:lnTo>
                  <a:pt x="122834" y="89090"/>
                </a:lnTo>
                <a:lnTo>
                  <a:pt x="125260" y="93294"/>
                </a:lnTo>
                <a:lnTo>
                  <a:pt x="127165" y="86944"/>
                </a:lnTo>
                <a:close/>
              </a:path>
              <a:path extrusionOk="0" h="105410" w="539115">
                <a:moveTo>
                  <a:pt x="130530" y="68910"/>
                </a:moveTo>
                <a:lnTo>
                  <a:pt x="130238" y="68681"/>
                </a:lnTo>
                <a:lnTo>
                  <a:pt x="130124" y="69062"/>
                </a:lnTo>
                <a:lnTo>
                  <a:pt x="130530" y="68910"/>
                </a:lnTo>
                <a:close/>
              </a:path>
              <a:path extrusionOk="0" h="105410" w="539115">
                <a:moveTo>
                  <a:pt x="135089" y="67119"/>
                </a:moveTo>
                <a:lnTo>
                  <a:pt x="132956" y="68656"/>
                </a:lnTo>
                <a:lnTo>
                  <a:pt x="134937" y="69062"/>
                </a:lnTo>
                <a:lnTo>
                  <a:pt x="134899" y="67386"/>
                </a:lnTo>
                <a:lnTo>
                  <a:pt x="135089" y="67119"/>
                </a:lnTo>
                <a:close/>
              </a:path>
              <a:path extrusionOk="0" h="105410" w="539115">
                <a:moveTo>
                  <a:pt x="138950" y="64338"/>
                </a:moveTo>
                <a:lnTo>
                  <a:pt x="137490" y="64465"/>
                </a:lnTo>
                <a:lnTo>
                  <a:pt x="135597" y="65100"/>
                </a:lnTo>
                <a:lnTo>
                  <a:pt x="136131" y="65608"/>
                </a:lnTo>
                <a:lnTo>
                  <a:pt x="135089" y="67119"/>
                </a:lnTo>
                <a:lnTo>
                  <a:pt x="138950" y="64338"/>
                </a:lnTo>
                <a:close/>
              </a:path>
              <a:path extrusionOk="0" h="105410" w="539115">
                <a:moveTo>
                  <a:pt x="143802" y="88341"/>
                </a:moveTo>
                <a:lnTo>
                  <a:pt x="141998" y="87452"/>
                </a:lnTo>
                <a:lnTo>
                  <a:pt x="141592" y="88214"/>
                </a:lnTo>
                <a:lnTo>
                  <a:pt x="141757" y="90754"/>
                </a:lnTo>
                <a:lnTo>
                  <a:pt x="140931" y="89458"/>
                </a:lnTo>
                <a:lnTo>
                  <a:pt x="139903" y="91389"/>
                </a:lnTo>
                <a:lnTo>
                  <a:pt x="139954" y="91643"/>
                </a:lnTo>
                <a:lnTo>
                  <a:pt x="141452" y="93167"/>
                </a:lnTo>
                <a:lnTo>
                  <a:pt x="142659" y="90754"/>
                </a:lnTo>
                <a:lnTo>
                  <a:pt x="143687" y="88722"/>
                </a:lnTo>
                <a:lnTo>
                  <a:pt x="143802" y="88341"/>
                </a:lnTo>
                <a:close/>
              </a:path>
              <a:path extrusionOk="0" h="105410" w="539115">
                <a:moveTo>
                  <a:pt x="144310" y="88582"/>
                </a:moveTo>
                <a:lnTo>
                  <a:pt x="143891" y="92532"/>
                </a:lnTo>
                <a:lnTo>
                  <a:pt x="144195" y="90373"/>
                </a:lnTo>
                <a:lnTo>
                  <a:pt x="144310" y="88582"/>
                </a:lnTo>
                <a:close/>
              </a:path>
              <a:path extrusionOk="0" h="105410" w="539115">
                <a:moveTo>
                  <a:pt x="144449" y="87198"/>
                </a:moveTo>
                <a:lnTo>
                  <a:pt x="143865" y="88366"/>
                </a:lnTo>
                <a:lnTo>
                  <a:pt x="144310" y="88582"/>
                </a:lnTo>
                <a:lnTo>
                  <a:pt x="144449" y="87198"/>
                </a:lnTo>
                <a:close/>
              </a:path>
              <a:path extrusionOk="0" h="105410" w="539115">
                <a:moveTo>
                  <a:pt x="147408" y="90119"/>
                </a:moveTo>
                <a:lnTo>
                  <a:pt x="145440" y="86817"/>
                </a:lnTo>
                <a:lnTo>
                  <a:pt x="145161" y="86372"/>
                </a:lnTo>
                <a:lnTo>
                  <a:pt x="145021" y="86817"/>
                </a:lnTo>
                <a:lnTo>
                  <a:pt x="144716" y="86575"/>
                </a:lnTo>
                <a:lnTo>
                  <a:pt x="144475" y="88341"/>
                </a:lnTo>
                <a:lnTo>
                  <a:pt x="144576" y="88722"/>
                </a:lnTo>
                <a:lnTo>
                  <a:pt x="147408" y="90119"/>
                </a:lnTo>
                <a:close/>
              </a:path>
              <a:path extrusionOk="0" h="105410" w="539115">
                <a:moveTo>
                  <a:pt x="157378" y="92011"/>
                </a:moveTo>
                <a:lnTo>
                  <a:pt x="156641" y="90855"/>
                </a:lnTo>
                <a:lnTo>
                  <a:pt x="155295" y="92405"/>
                </a:lnTo>
                <a:lnTo>
                  <a:pt x="157378" y="92011"/>
                </a:lnTo>
                <a:close/>
              </a:path>
              <a:path extrusionOk="0" h="105410" w="539115">
                <a:moveTo>
                  <a:pt x="160680" y="91389"/>
                </a:moveTo>
                <a:lnTo>
                  <a:pt x="157378" y="92011"/>
                </a:lnTo>
                <a:lnTo>
                  <a:pt x="158369" y="93548"/>
                </a:lnTo>
                <a:lnTo>
                  <a:pt x="160680" y="91389"/>
                </a:lnTo>
                <a:close/>
              </a:path>
              <a:path extrusionOk="0" h="105410" w="539115">
                <a:moveTo>
                  <a:pt x="168516" y="90627"/>
                </a:moveTo>
                <a:lnTo>
                  <a:pt x="167487" y="91008"/>
                </a:lnTo>
                <a:lnTo>
                  <a:pt x="167589" y="91135"/>
                </a:lnTo>
                <a:lnTo>
                  <a:pt x="168516" y="90627"/>
                </a:lnTo>
                <a:close/>
              </a:path>
              <a:path extrusionOk="0" h="105410" w="539115">
                <a:moveTo>
                  <a:pt x="217411" y="81140"/>
                </a:moveTo>
                <a:lnTo>
                  <a:pt x="217271" y="81318"/>
                </a:lnTo>
                <a:lnTo>
                  <a:pt x="217271" y="81495"/>
                </a:lnTo>
                <a:lnTo>
                  <a:pt x="217284" y="81661"/>
                </a:lnTo>
                <a:lnTo>
                  <a:pt x="217411" y="81140"/>
                </a:lnTo>
                <a:close/>
              </a:path>
              <a:path extrusionOk="0" h="105410" w="539115">
                <a:moveTo>
                  <a:pt x="238086" y="82791"/>
                </a:moveTo>
                <a:lnTo>
                  <a:pt x="237109" y="82816"/>
                </a:lnTo>
                <a:lnTo>
                  <a:pt x="236143" y="83807"/>
                </a:lnTo>
                <a:lnTo>
                  <a:pt x="238086" y="82791"/>
                </a:lnTo>
                <a:close/>
              </a:path>
              <a:path extrusionOk="0" h="105410" w="539115">
                <a:moveTo>
                  <a:pt x="242011" y="83007"/>
                </a:moveTo>
                <a:lnTo>
                  <a:pt x="241757" y="81229"/>
                </a:lnTo>
                <a:lnTo>
                  <a:pt x="241693" y="80797"/>
                </a:lnTo>
                <a:lnTo>
                  <a:pt x="241465" y="81229"/>
                </a:lnTo>
                <a:lnTo>
                  <a:pt x="239001" y="80340"/>
                </a:lnTo>
                <a:lnTo>
                  <a:pt x="242011" y="83007"/>
                </a:lnTo>
                <a:close/>
              </a:path>
              <a:path extrusionOk="0" h="105410" w="539115">
                <a:moveTo>
                  <a:pt x="243827" y="76784"/>
                </a:moveTo>
                <a:lnTo>
                  <a:pt x="240868" y="75006"/>
                </a:lnTo>
                <a:lnTo>
                  <a:pt x="241693" y="80797"/>
                </a:lnTo>
                <a:lnTo>
                  <a:pt x="243827" y="76784"/>
                </a:lnTo>
                <a:close/>
              </a:path>
              <a:path extrusionOk="0" h="105410" w="539115">
                <a:moveTo>
                  <a:pt x="258013" y="74955"/>
                </a:moveTo>
                <a:lnTo>
                  <a:pt x="256463" y="71704"/>
                </a:lnTo>
                <a:lnTo>
                  <a:pt x="257517" y="74968"/>
                </a:lnTo>
                <a:lnTo>
                  <a:pt x="258013" y="74955"/>
                </a:lnTo>
                <a:close/>
              </a:path>
              <a:path extrusionOk="0" h="105410" w="539115">
                <a:moveTo>
                  <a:pt x="263271" y="69215"/>
                </a:moveTo>
                <a:lnTo>
                  <a:pt x="262318" y="69545"/>
                </a:lnTo>
                <a:lnTo>
                  <a:pt x="263271" y="69545"/>
                </a:lnTo>
                <a:lnTo>
                  <a:pt x="263271" y="69215"/>
                </a:lnTo>
                <a:close/>
              </a:path>
              <a:path extrusionOk="0" h="105410" w="539115">
                <a:moveTo>
                  <a:pt x="270535" y="64490"/>
                </a:moveTo>
                <a:lnTo>
                  <a:pt x="269036" y="64592"/>
                </a:lnTo>
                <a:lnTo>
                  <a:pt x="269557" y="65481"/>
                </a:lnTo>
                <a:lnTo>
                  <a:pt x="270535" y="64490"/>
                </a:lnTo>
                <a:close/>
              </a:path>
              <a:path extrusionOk="0" h="105410" w="539115">
                <a:moveTo>
                  <a:pt x="270992" y="64465"/>
                </a:moveTo>
                <a:lnTo>
                  <a:pt x="270725" y="64300"/>
                </a:lnTo>
                <a:lnTo>
                  <a:pt x="270535" y="64490"/>
                </a:lnTo>
                <a:lnTo>
                  <a:pt x="270992" y="64465"/>
                </a:lnTo>
                <a:close/>
              </a:path>
              <a:path extrusionOk="0" h="105410" w="539115">
                <a:moveTo>
                  <a:pt x="272796" y="65684"/>
                </a:moveTo>
                <a:lnTo>
                  <a:pt x="271513" y="64973"/>
                </a:lnTo>
                <a:lnTo>
                  <a:pt x="271907" y="66814"/>
                </a:lnTo>
                <a:lnTo>
                  <a:pt x="272796" y="65684"/>
                </a:lnTo>
                <a:close/>
              </a:path>
              <a:path extrusionOk="0" h="105410" w="539115">
                <a:moveTo>
                  <a:pt x="273646" y="74879"/>
                </a:moveTo>
                <a:lnTo>
                  <a:pt x="271907" y="66814"/>
                </a:lnTo>
                <a:lnTo>
                  <a:pt x="271551" y="67259"/>
                </a:lnTo>
                <a:lnTo>
                  <a:pt x="269595" y="67386"/>
                </a:lnTo>
                <a:lnTo>
                  <a:pt x="273646" y="74879"/>
                </a:lnTo>
                <a:close/>
              </a:path>
              <a:path extrusionOk="0" h="105410" w="539115">
                <a:moveTo>
                  <a:pt x="277926" y="68529"/>
                </a:moveTo>
                <a:lnTo>
                  <a:pt x="277152" y="68097"/>
                </a:lnTo>
                <a:lnTo>
                  <a:pt x="277863" y="66725"/>
                </a:lnTo>
                <a:lnTo>
                  <a:pt x="276707" y="67856"/>
                </a:lnTo>
                <a:lnTo>
                  <a:pt x="276161" y="67551"/>
                </a:lnTo>
                <a:lnTo>
                  <a:pt x="276440" y="68110"/>
                </a:lnTo>
                <a:lnTo>
                  <a:pt x="276529" y="68275"/>
                </a:lnTo>
                <a:lnTo>
                  <a:pt x="276796" y="68783"/>
                </a:lnTo>
                <a:lnTo>
                  <a:pt x="276440" y="68110"/>
                </a:lnTo>
                <a:lnTo>
                  <a:pt x="276009" y="68529"/>
                </a:lnTo>
                <a:lnTo>
                  <a:pt x="276898" y="69176"/>
                </a:lnTo>
                <a:lnTo>
                  <a:pt x="277520" y="68783"/>
                </a:lnTo>
                <a:lnTo>
                  <a:pt x="277926" y="68529"/>
                </a:lnTo>
                <a:close/>
              </a:path>
              <a:path extrusionOk="0" h="105410" w="539115">
                <a:moveTo>
                  <a:pt x="283210" y="74498"/>
                </a:moveTo>
                <a:lnTo>
                  <a:pt x="282244" y="73101"/>
                </a:lnTo>
                <a:lnTo>
                  <a:pt x="281025" y="72212"/>
                </a:lnTo>
                <a:lnTo>
                  <a:pt x="276898" y="69176"/>
                </a:lnTo>
                <a:lnTo>
                  <a:pt x="275513" y="70053"/>
                </a:lnTo>
                <a:lnTo>
                  <a:pt x="278028" y="74244"/>
                </a:lnTo>
                <a:lnTo>
                  <a:pt x="279742" y="72212"/>
                </a:lnTo>
                <a:lnTo>
                  <a:pt x="283210" y="74498"/>
                </a:lnTo>
                <a:close/>
              </a:path>
              <a:path extrusionOk="0" h="105410" w="539115">
                <a:moveTo>
                  <a:pt x="285610" y="72555"/>
                </a:moveTo>
                <a:lnTo>
                  <a:pt x="285597" y="71602"/>
                </a:lnTo>
                <a:lnTo>
                  <a:pt x="285102" y="70675"/>
                </a:lnTo>
                <a:lnTo>
                  <a:pt x="283629" y="70726"/>
                </a:lnTo>
                <a:lnTo>
                  <a:pt x="285610" y="72555"/>
                </a:lnTo>
                <a:close/>
              </a:path>
              <a:path extrusionOk="0" h="105410" w="539115">
                <a:moveTo>
                  <a:pt x="292138" y="66459"/>
                </a:moveTo>
                <a:lnTo>
                  <a:pt x="291503" y="64668"/>
                </a:lnTo>
                <a:lnTo>
                  <a:pt x="289902" y="65227"/>
                </a:lnTo>
                <a:lnTo>
                  <a:pt x="292138" y="66459"/>
                </a:lnTo>
                <a:close/>
              </a:path>
              <a:path extrusionOk="0" h="105410" w="539115">
                <a:moveTo>
                  <a:pt x="297281" y="69291"/>
                </a:moveTo>
                <a:lnTo>
                  <a:pt x="292138" y="66459"/>
                </a:lnTo>
                <a:lnTo>
                  <a:pt x="292366" y="67132"/>
                </a:lnTo>
                <a:lnTo>
                  <a:pt x="293357" y="69418"/>
                </a:lnTo>
                <a:lnTo>
                  <a:pt x="297281" y="69291"/>
                </a:lnTo>
                <a:close/>
              </a:path>
              <a:path extrusionOk="0" h="105410" w="539115">
                <a:moveTo>
                  <a:pt x="304901" y="60871"/>
                </a:moveTo>
                <a:lnTo>
                  <a:pt x="303022" y="62052"/>
                </a:lnTo>
                <a:lnTo>
                  <a:pt x="303999" y="62941"/>
                </a:lnTo>
                <a:lnTo>
                  <a:pt x="304901" y="60871"/>
                </a:lnTo>
                <a:close/>
              </a:path>
              <a:path extrusionOk="0" h="105410" w="539115">
                <a:moveTo>
                  <a:pt x="305447" y="60528"/>
                </a:moveTo>
                <a:lnTo>
                  <a:pt x="305104" y="60401"/>
                </a:lnTo>
                <a:lnTo>
                  <a:pt x="304901" y="60871"/>
                </a:lnTo>
                <a:lnTo>
                  <a:pt x="305447" y="60528"/>
                </a:lnTo>
                <a:close/>
              </a:path>
              <a:path extrusionOk="0" h="105410" w="539115">
                <a:moveTo>
                  <a:pt x="329247" y="53682"/>
                </a:moveTo>
                <a:lnTo>
                  <a:pt x="328942" y="53238"/>
                </a:lnTo>
                <a:lnTo>
                  <a:pt x="328803" y="52730"/>
                </a:lnTo>
                <a:lnTo>
                  <a:pt x="328663" y="52209"/>
                </a:lnTo>
                <a:lnTo>
                  <a:pt x="328460" y="52730"/>
                </a:lnTo>
                <a:lnTo>
                  <a:pt x="328536" y="53289"/>
                </a:lnTo>
                <a:lnTo>
                  <a:pt x="329247" y="53682"/>
                </a:lnTo>
                <a:close/>
              </a:path>
              <a:path extrusionOk="0" h="105410" w="539115">
                <a:moveTo>
                  <a:pt x="360743" y="45923"/>
                </a:moveTo>
                <a:lnTo>
                  <a:pt x="360337" y="45669"/>
                </a:lnTo>
                <a:lnTo>
                  <a:pt x="360222" y="46685"/>
                </a:lnTo>
                <a:lnTo>
                  <a:pt x="360743" y="45923"/>
                </a:lnTo>
                <a:close/>
              </a:path>
              <a:path extrusionOk="0" h="105410" w="539115">
                <a:moveTo>
                  <a:pt x="361429" y="45796"/>
                </a:moveTo>
                <a:lnTo>
                  <a:pt x="361061" y="45466"/>
                </a:lnTo>
                <a:lnTo>
                  <a:pt x="360756" y="45923"/>
                </a:lnTo>
                <a:lnTo>
                  <a:pt x="361429" y="45796"/>
                </a:lnTo>
                <a:close/>
              </a:path>
              <a:path extrusionOk="0" h="105410" w="539115">
                <a:moveTo>
                  <a:pt x="384162" y="47015"/>
                </a:moveTo>
                <a:lnTo>
                  <a:pt x="382016" y="39776"/>
                </a:lnTo>
                <a:lnTo>
                  <a:pt x="380860" y="49618"/>
                </a:lnTo>
                <a:lnTo>
                  <a:pt x="381965" y="46228"/>
                </a:lnTo>
                <a:lnTo>
                  <a:pt x="382917" y="46507"/>
                </a:lnTo>
                <a:lnTo>
                  <a:pt x="384162" y="47015"/>
                </a:lnTo>
                <a:close/>
              </a:path>
              <a:path extrusionOk="0" h="105410" w="539115">
                <a:moveTo>
                  <a:pt x="384314" y="47091"/>
                </a:moveTo>
                <a:lnTo>
                  <a:pt x="384162" y="47015"/>
                </a:lnTo>
                <a:lnTo>
                  <a:pt x="384225" y="47231"/>
                </a:lnTo>
                <a:lnTo>
                  <a:pt x="384314" y="47091"/>
                </a:lnTo>
                <a:close/>
              </a:path>
              <a:path extrusionOk="0" h="105410" w="539115">
                <a:moveTo>
                  <a:pt x="387642" y="44221"/>
                </a:moveTo>
                <a:lnTo>
                  <a:pt x="387629" y="43891"/>
                </a:lnTo>
                <a:lnTo>
                  <a:pt x="387121" y="42621"/>
                </a:lnTo>
                <a:lnTo>
                  <a:pt x="387642" y="44221"/>
                </a:lnTo>
                <a:close/>
              </a:path>
              <a:path extrusionOk="0" h="105410" w="539115">
                <a:moveTo>
                  <a:pt x="388937" y="46177"/>
                </a:moveTo>
                <a:lnTo>
                  <a:pt x="388124" y="45669"/>
                </a:lnTo>
                <a:lnTo>
                  <a:pt x="387642" y="44221"/>
                </a:lnTo>
                <a:lnTo>
                  <a:pt x="384314" y="47066"/>
                </a:lnTo>
                <a:lnTo>
                  <a:pt x="385457" y="47447"/>
                </a:lnTo>
                <a:lnTo>
                  <a:pt x="386880" y="48082"/>
                </a:lnTo>
                <a:lnTo>
                  <a:pt x="388937" y="46177"/>
                </a:lnTo>
                <a:close/>
              </a:path>
              <a:path extrusionOk="0" h="105410" w="539115">
                <a:moveTo>
                  <a:pt x="393382" y="45669"/>
                </a:moveTo>
                <a:lnTo>
                  <a:pt x="392188" y="44538"/>
                </a:lnTo>
                <a:lnTo>
                  <a:pt x="392176" y="44907"/>
                </a:lnTo>
                <a:lnTo>
                  <a:pt x="393382" y="45669"/>
                </a:lnTo>
                <a:close/>
              </a:path>
              <a:path extrusionOk="0" h="105410" w="539115">
                <a:moveTo>
                  <a:pt x="395224" y="44399"/>
                </a:moveTo>
                <a:lnTo>
                  <a:pt x="394716" y="45415"/>
                </a:lnTo>
                <a:lnTo>
                  <a:pt x="395185" y="44780"/>
                </a:lnTo>
                <a:lnTo>
                  <a:pt x="395224" y="44399"/>
                </a:lnTo>
                <a:close/>
              </a:path>
              <a:path extrusionOk="0" h="105410" w="539115">
                <a:moveTo>
                  <a:pt x="410032" y="43649"/>
                </a:moveTo>
                <a:lnTo>
                  <a:pt x="409041" y="44602"/>
                </a:lnTo>
                <a:lnTo>
                  <a:pt x="409003" y="44754"/>
                </a:lnTo>
                <a:lnTo>
                  <a:pt x="409409" y="44958"/>
                </a:lnTo>
                <a:lnTo>
                  <a:pt x="410032" y="43649"/>
                </a:lnTo>
                <a:close/>
              </a:path>
              <a:path extrusionOk="0" h="105410" w="539115">
                <a:moveTo>
                  <a:pt x="410921" y="42621"/>
                </a:moveTo>
                <a:lnTo>
                  <a:pt x="410400" y="43065"/>
                </a:lnTo>
                <a:lnTo>
                  <a:pt x="410171" y="43370"/>
                </a:lnTo>
                <a:lnTo>
                  <a:pt x="410032" y="43649"/>
                </a:lnTo>
                <a:lnTo>
                  <a:pt x="410324" y="43370"/>
                </a:lnTo>
                <a:lnTo>
                  <a:pt x="410616" y="43053"/>
                </a:lnTo>
                <a:lnTo>
                  <a:pt x="410921" y="42621"/>
                </a:lnTo>
                <a:close/>
              </a:path>
              <a:path extrusionOk="0" h="105410" w="539115">
                <a:moveTo>
                  <a:pt x="411784" y="49606"/>
                </a:moveTo>
                <a:lnTo>
                  <a:pt x="409244" y="45351"/>
                </a:lnTo>
                <a:lnTo>
                  <a:pt x="408889" y="44754"/>
                </a:lnTo>
                <a:lnTo>
                  <a:pt x="408279" y="45351"/>
                </a:lnTo>
                <a:lnTo>
                  <a:pt x="407187" y="44602"/>
                </a:lnTo>
                <a:lnTo>
                  <a:pt x="408482" y="48475"/>
                </a:lnTo>
                <a:lnTo>
                  <a:pt x="411784" y="49606"/>
                </a:lnTo>
                <a:close/>
              </a:path>
              <a:path extrusionOk="0" h="105410" w="539115">
                <a:moveTo>
                  <a:pt x="412496" y="44678"/>
                </a:moveTo>
                <a:lnTo>
                  <a:pt x="409409" y="44958"/>
                </a:lnTo>
                <a:lnTo>
                  <a:pt x="411886" y="46189"/>
                </a:lnTo>
                <a:lnTo>
                  <a:pt x="412381" y="44958"/>
                </a:lnTo>
                <a:lnTo>
                  <a:pt x="412496" y="44678"/>
                </a:lnTo>
                <a:close/>
              </a:path>
              <a:path extrusionOk="0" h="105410" w="539115">
                <a:moveTo>
                  <a:pt x="443636" y="29870"/>
                </a:moveTo>
                <a:lnTo>
                  <a:pt x="442760" y="23863"/>
                </a:lnTo>
                <a:lnTo>
                  <a:pt x="442950" y="30010"/>
                </a:lnTo>
                <a:lnTo>
                  <a:pt x="443636" y="29870"/>
                </a:lnTo>
                <a:close/>
              </a:path>
              <a:path extrusionOk="0" h="105410" w="539115">
                <a:moveTo>
                  <a:pt x="448424" y="39522"/>
                </a:moveTo>
                <a:lnTo>
                  <a:pt x="447649" y="39204"/>
                </a:lnTo>
                <a:lnTo>
                  <a:pt x="447179" y="38735"/>
                </a:lnTo>
                <a:lnTo>
                  <a:pt x="446849" y="38227"/>
                </a:lnTo>
                <a:lnTo>
                  <a:pt x="446913" y="38938"/>
                </a:lnTo>
                <a:lnTo>
                  <a:pt x="447306" y="39471"/>
                </a:lnTo>
                <a:lnTo>
                  <a:pt x="448424" y="39522"/>
                </a:lnTo>
                <a:close/>
              </a:path>
              <a:path extrusionOk="0" h="105410" w="539115">
                <a:moveTo>
                  <a:pt x="475195" y="30200"/>
                </a:moveTo>
                <a:lnTo>
                  <a:pt x="475030" y="30429"/>
                </a:lnTo>
                <a:lnTo>
                  <a:pt x="475195" y="30200"/>
                </a:lnTo>
                <a:close/>
              </a:path>
              <a:path extrusionOk="0" h="105410" w="539115">
                <a:moveTo>
                  <a:pt x="475691" y="28524"/>
                </a:moveTo>
                <a:lnTo>
                  <a:pt x="475335" y="28409"/>
                </a:lnTo>
                <a:lnTo>
                  <a:pt x="475424" y="29032"/>
                </a:lnTo>
                <a:lnTo>
                  <a:pt x="475538" y="28905"/>
                </a:lnTo>
                <a:lnTo>
                  <a:pt x="475691" y="28524"/>
                </a:lnTo>
                <a:close/>
              </a:path>
              <a:path extrusionOk="0" h="105410" w="539115">
                <a:moveTo>
                  <a:pt x="475843" y="28600"/>
                </a:moveTo>
                <a:lnTo>
                  <a:pt x="475564" y="28879"/>
                </a:lnTo>
                <a:lnTo>
                  <a:pt x="475475" y="29159"/>
                </a:lnTo>
                <a:lnTo>
                  <a:pt x="475488" y="29286"/>
                </a:lnTo>
                <a:lnTo>
                  <a:pt x="475653" y="29337"/>
                </a:lnTo>
                <a:lnTo>
                  <a:pt x="475843" y="28600"/>
                </a:lnTo>
                <a:close/>
              </a:path>
              <a:path extrusionOk="0" h="105410" w="539115">
                <a:moveTo>
                  <a:pt x="476364" y="28067"/>
                </a:moveTo>
                <a:lnTo>
                  <a:pt x="475957" y="28143"/>
                </a:lnTo>
                <a:lnTo>
                  <a:pt x="475843" y="28600"/>
                </a:lnTo>
                <a:lnTo>
                  <a:pt x="476364" y="28067"/>
                </a:lnTo>
                <a:close/>
              </a:path>
              <a:path extrusionOk="0" h="105410" w="539115">
                <a:moveTo>
                  <a:pt x="477723" y="30022"/>
                </a:moveTo>
                <a:lnTo>
                  <a:pt x="475653" y="29337"/>
                </a:lnTo>
                <a:lnTo>
                  <a:pt x="475437" y="29273"/>
                </a:lnTo>
                <a:lnTo>
                  <a:pt x="474332" y="28905"/>
                </a:lnTo>
                <a:lnTo>
                  <a:pt x="475132" y="30111"/>
                </a:lnTo>
                <a:lnTo>
                  <a:pt x="475234" y="29806"/>
                </a:lnTo>
                <a:lnTo>
                  <a:pt x="475195" y="30200"/>
                </a:lnTo>
                <a:lnTo>
                  <a:pt x="475310" y="30035"/>
                </a:lnTo>
                <a:lnTo>
                  <a:pt x="475348" y="30429"/>
                </a:lnTo>
                <a:lnTo>
                  <a:pt x="476948" y="32842"/>
                </a:lnTo>
                <a:lnTo>
                  <a:pt x="476783" y="30429"/>
                </a:lnTo>
                <a:lnTo>
                  <a:pt x="477723" y="30022"/>
                </a:lnTo>
                <a:close/>
              </a:path>
              <a:path extrusionOk="0" h="105410" w="539115">
                <a:moveTo>
                  <a:pt x="480479" y="30937"/>
                </a:moveTo>
                <a:lnTo>
                  <a:pt x="478980" y="29489"/>
                </a:lnTo>
                <a:lnTo>
                  <a:pt x="477723" y="30022"/>
                </a:lnTo>
                <a:lnTo>
                  <a:pt x="480479" y="30937"/>
                </a:lnTo>
                <a:close/>
              </a:path>
              <a:path extrusionOk="0" h="105410" w="539115">
                <a:moveTo>
                  <a:pt x="480999" y="28067"/>
                </a:moveTo>
                <a:lnTo>
                  <a:pt x="477494" y="28067"/>
                </a:lnTo>
                <a:lnTo>
                  <a:pt x="478980" y="29489"/>
                </a:lnTo>
                <a:lnTo>
                  <a:pt x="480060" y="29032"/>
                </a:lnTo>
                <a:lnTo>
                  <a:pt x="480999" y="28067"/>
                </a:lnTo>
                <a:close/>
              </a:path>
              <a:path extrusionOk="0" h="105410" w="539115">
                <a:moveTo>
                  <a:pt x="481711" y="27000"/>
                </a:moveTo>
                <a:lnTo>
                  <a:pt x="480669" y="23698"/>
                </a:lnTo>
                <a:lnTo>
                  <a:pt x="476542" y="27889"/>
                </a:lnTo>
                <a:lnTo>
                  <a:pt x="477316" y="27889"/>
                </a:lnTo>
                <a:lnTo>
                  <a:pt x="481164" y="27889"/>
                </a:lnTo>
                <a:lnTo>
                  <a:pt x="481660" y="27381"/>
                </a:lnTo>
                <a:lnTo>
                  <a:pt x="481711" y="27000"/>
                </a:lnTo>
                <a:close/>
              </a:path>
              <a:path extrusionOk="0" h="105410" w="539115">
                <a:moveTo>
                  <a:pt x="483209" y="20853"/>
                </a:moveTo>
                <a:lnTo>
                  <a:pt x="482676" y="19926"/>
                </a:lnTo>
                <a:lnTo>
                  <a:pt x="480098" y="21183"/>
                </a:lnTo>
                <a:lnTo>
                  <a:pt x="479958" y="22237"/>
                </a:lnTo>
                <a:lnTo>
                  <a:pt x="480796" y="22758"/>
                </a:lnTo>
                <a:lnTo>
                  <a:pt x="481736" y="22186"/>
                </a:lnTo>
                <a:lnTo>
                  <a:pt x="482282" y="21386"/>
                </a:lnTo>
                <a:lnTo>
                  <a:pt x="483209" y="20853"/>
                </a:lnTo>
                <a:close/>
              </a:path>
              <a:path extrusionOk="0" h="105410" w="539115">
                <a:moveTo>
                  <a:pt x="486854" y="29311"/>
                </a:moveTo>
                <a:lnTo>
                  <a:pt x="484251" y="28841"/>
                </a:lnTo>
                <a:lnTo>
                  <a:pt x="484136" y="29908"/>
                </a:lnTo>
                <a:lnTo>
                  <a:pt x="480758" y="32359"/>
                </a:lnTo>
                <a:lnTo>
                  <a:pt x="484149" y="31610"/>
                </a:lnTo>
                <a:lnTo>
                  <a:pt x="484289" y="30556"/>
                </a:lnTo>
                <a:lnTo>
                  <a:pt x="486854" y="29311"/>
                </a:lnTo>
                <a:close/>
              </a:path>
              <a:path extrusionOk="0" h="105410" w="539115">
                <a:moveTo>
                  <a:pt x="491985" y="26822"/>
                </a:moveTo>
                <a:lnTo>
                  <a:pt x="491172" y="26314"/>
                </a:lnTo>
                <a:lnTo>
                  <a:pt x="491032" y="25666"/>
                </a:lnTo>
                <a:lnTo>
                  <a:pt x="490474" y="24752"/>
                </a:lnTo>
                <a:lnTo>
                  <a:pt x="490918" y="28435"/>
                </a:lnTo>
                <a:lnTo>
                  <a:pt x="491985" y="26822"/>
                </a:lnTo>
                <a:close/>
              </a:path>
              <a:path extrusionOk="0" h="105410" w="539115">
                <a:moveTo>
                  <a:pt x="507619" y="4013"/>
                </a:moveTo>
                <a:lnTo>
                  <a:pt x="507479" y="4140"/>
                </a:lnTo>
                <a:lnTo>
                  <a:pt x="507619" y="4013"/>
                </a:lnTo>
                <a:close/>
              </a:path>
              <a:path extrusionOk="0" h="105410" w="539115">
                <a:moveTo>
                  <a:pt x="512394" y="15951"/>
                </a:moveTo>
                <a:lnTo>
                  <a:pt x="510870" y="16078"/>
                </a:lnTo>
                <a:lnTo>
                  <a:pt x="509117" y="15722"/>
                </a:lnTo>
                <a:lnTo>
                  <a:pt x="509295" y="16611"/>
                </a:lnTo>
                <a:lnTo>
                  <a:pt x="511873" y="17068"/>
                </a:lnTo>
                <a:lnTo>
                  <a:pt x="511771" y="16573"/>
                </a:lnTo>
                <a:lnTo>
                  <a:pt x="512038" y="16230"/>
                </a:lnTo>
                <a:lnTo>
                  <a:pt x="512394" y="15951"/>
                </a:lnTo>
                <a:close/>
              </a:path>
              <a:path extrusionOk="0" h="105410" w="539115">
                <a:moveTo>
                  <a:pt x="512902" y="11010"/>
                </a:moveTo>
                <a:lnTo>
                  <a:pt x="512114" y="12268"/>
                </a:lnTo>
                <a:lnTo>
                  <a:pt x="512902" y="11010"/>
                </a:lnTo>
                <a:close/>
              </a:path>
              <a:path extrusionOk="0" h="105410" w="539115">
                <a:moveTo>
                  <a:pt x="513867" y="11353"/>
                </a:moveTo>
                <a:lnTo>
                  <a:pt x="513232" y="10490"/>
                </a:lnTo>
                <a:lnTo>
                  <a:pt x="512902" y="11010"/>
                </a:lnTo>
                <a:lnTo>
                  <a:pt x="513867" y="11353"/>
                </a:lnTo>
                <a:close/>
              </a:path>
              <a:path extrusionOk="0" h="105410" w="539115">
                <a:moveTo>
                  <a:pt x="514324" y="15176"/>
                </a:moveTo>
                <a:lnTo>
                  <a:pt x="513892" y="15265"/>
                </a:lnTo>
                <a:lnTo>
                  <a:pt x="512991" y="15494"/>
                </a:lnTo>
                <a:lnTo>
                  <a:pt x="512394" y="15951"/>
                </a:lnTo>
                <a:lnTo>
                  <a:pt x="513194" y="15887"/>
                </a:lnTo>
                <a:lnTo>
                  <a:pt x="513943" y="15722"/>
                </a:lnTo>
                <a:lnTo>
                  <a:pt x="514324" y="15176"/>
                </a:lnTo>
                <a:close/>
              </a:path>
              <a:path extrusionOk="0" h="105410" w="539115">
                <a:moveTo>
                  <a:pt x="516115" y="101"/>
                </a:moveTo>
                <a:lnTo>
                  <a:pt x="515442" y="254"/>
                </a:lnTo>
                <a:lnTo>
                  <a:pt x="515531" y="393"/>
                </a:lnTo>
                <a:lnTo>
                  <a:pt x="516115" y="101"/>
                </a:lnTo>
                <a:close/>
              </a:path>
              <a:path extrusionOk="0" h="105410" w="539115">
                <a:moveTo>
                  <a:pt x="516128" y="1803"/>
                </a:moveTo>
                <a:lnTo>
                  <a:pt x="515975" y="1155"/>
                </a:lnTo>
                <a:lnTo>
                  <a:pt x="515810" y="863"/>
                </a:lnTo>
                <a:lnTo>
                  <a:pt x="515531" y="393"/>
                </a:lnTo>
                <a:lnTo>
                  <a:pt x="514007" y="1168"/>
                </a:lnTo>
                <a:lnTo>
                  <a:pt x="515061" y="863"/>
                </a:lnTo>
                <a:lnTo>
                  <a:pt x="515531" y="1435"/>
                </a:lnTo>
                <a:lnTo>
                  <a:pt x="516128" y="1803"/>
                </a:lnTo>
                <a:close/>
              </a:path>
              <a:path extrusionOk="0" h="105410" w="539115">
                <a:moveTo>
                  <a:pt x="518541" y="18376"/>
                </a:moveTo>
                <a:lnTo>
                  <a:pt x="517728" y="17868"/>
                </a:lnTo>
                <a:lnTo>
                  <a:pt x="515950" y="17907"/>
                </a:lnTo>
                <a:lnTo>
                  <a:pt x="518541" y="18376"/>
                </a:lnTo>
                <a:close/>
              </a:path>
              <a:path extrusionOk="0" h="105410" w="539115">
                <a:moveTo>
                  <a:pt x="519671" y="4000"/>
                </a:moveTo>
                <a:lnTo>
                  <a:pt x="514184" y="1600"/>
                </a:lnTo>
                <a:lnTo>
                  <a:pt x="512749" y="965"/>
                </a:lnTo>
                <a:lnTo>
                  <a:pt x="513448" y="1981"/>
                </a:lnTo>
                <a:lnTo>
                  <a:pt x="512445" y="4648"/>
                </a:lnTo>
                <a:lnTo>
                  <a:pt x="511784" y="3886"/>
                </a:lnTo>
                <a:lnTo>
                  <a:pt x="511009" y="2997"/>
                </a:lnTo>
                <a:lnTo>
                  <a:pt x="509143" y="838"/>
                </a:lnTo>
                <a:lnTo>
                  <a:pt x="509409" y="1981"/>
                </a:lnTo>
                <a:lnTo>
                  <a:pt x="510438" y="2997"/>
                </a:lnTo>
                <a:lnTo>
                  <a:pt x="507961" y="2743"/>
                </a:lnTo>
                <a:lnTo>
                  <a:pt x="507873" y="3175"/>
                </a:lnTo>
                <a:lnTo>
                  <a:pt x="507580" y="3886"/>
                </a:lnTo>
                <a:lnTo>
                  <a:pt x="507619" y="4013"/>
                </a:lnTo>
                <a:lnTo>
                  <a:pt x="508266" y="4394"/>
                </a:lnTo>
                <a:lnTo>
                  <a:pt x="508800" y="5029"/>
                </a:lnTo>
                <a:lnTo>
                  <a:pt x="509092" y="5664"/>
                </a:lnTo>
                <a:lnTo>
                  <a:pt x="508292" y="8585"/>
                </a:lnTo>
                <a:lnTo>
                  <a:pt x="504469" y="8966"/>
                </a:lnTo>
                <a:lnTo>
                  <a:pt x="503389" y="10617"/>
                </a:lnTo>
                <a:lnTo>
                  <a:pt x="502386" y="10363"/>
                </a:lnTo>
                <a:lnTo>
                  <a:pt x="501891" y="10236"/>
                </a:lnTo>
                <a:lnTo>
                  <a:pt x="503796" y="9093"/>
                </a:lnTo>
                <a:lnTo>
                  <a:pt x="502831" y="7950"/>
                </a:lnTo>
                <a:lnTo>
                  <a:pt x="501218" y="10363"/>
                </a:lnTo>
                <a:lnTo>
                  <a:pt x="500761" y="8331"/>
                </a:lnTo>
                <a:lnTo>
                  <a:pt x="500646" y="7823"/>
                </a:lnTo>
                <a:lnTo>
                  <a:pt x="499211" y="7353"/>
                </a:lnTo>
                <a:lnTo>
                  <a:pt x="502615" y="5397"/>
                </a:lnTo>
                <a:lnTo>
                  <a:pt x="503440" y="5892"/>
                </a:lnTo>
                <a:lnTo>
                  <a:pt x="502640" y="2247"/>
                </a:lnTo>
                <a:lnTo>
                  <a:pt x="503199" y="3175"/>
                </a:lnTo>
                <a:lnTo>
                  <a:pt x="503593" y="0"/>
                </a:lnTo>
                <a:lnTo>
                  <a:pt x="498995" y="7289"/>
                </a:lnTo>
                <a:lnTo>
                  <a:pt x="498678" y="7175"/>
                </a:lnTo>
                <a:lnTo>
                  <a:pt x="498729" y="6934"/>
                </a:lnTo>
                <a:lnTo>
                  <a:pt x="498602" y="6553"/>
                </a:lnTo>
                <a:lnTo>
                  <a:pt x="498462" y="6299"/>
                </a:lnTo>
                <a:lnTo>
                  <a:pt x="498348" y="7061"/>
                </a:lnTo>
                <a:lnTo>
                  <a:pt x="497636" y="7175"/>
                </a:lnTo>
                <a:lnTo>
                  <a:pt x="498322" y="7061"/>
                </a:lnTo>
                <a:lnTo>
                  <a:pt x="497954" y="6934"/>
                </a:lnTo>
                <a:lnTo>
                  <a:pt x="496811" y="6553"/>
                </a:lnTo>
                <a:lnTo>
                  <a:pt x="497395" y="6172"/>
                </a:lnTo>
                <a:lnTo>
                  <a:pt x="499541" y="4775"/>
                </a:lnTo>
                <a:lnTo>
                  <a:pt x="499935" y="4521"/>
                </a:lnTo>
                <a:lnTo>
                  <a:pt x="496912" y="4775"/>
                </a:lnTo>
                <a:lnTo>
                  <a:pt x="496684" y="4648"/>
                </a:lnTo>
                <a:lnTo>
                  <a:pt x="494906" y="3632"/>
                </a:lnTo>
                <a:lnTo>
                  <a:pt x="494817" y="6807"/>
                </a:lnTo>
                <a:lnTo>
                  <a:pt x="494779" y="6934"/>
                </a:lnTo>
                <a:lnTo>
                  <a:pt x="492937" y="6172"/>
                </a:lnTo>
                <a:lnTo>
                  <a:pt x="493585" y="6426"/>
                </a:lnTo>
                <a:lnTo>
                  <a:pt x="494817" y="6807"/>
                </a:lnTo>
                <a:lnTo>
                  <a:pt x="494817" y="3632"/>
                </a:lnTo>
                <a:lnTo>
                  <a:pt x="492379" y="3378"/>
                </a:lnTo>
                <a:lnTo>
                  <a:pt x="491045" y="4648"/>
                </a:lnTo>
                <a:lnTo>
                  <a:pt x="489546" y="4267"/>
                </a:lnTo>
                <a:lnTo>
                  <a:pt x="487908" y="8204"/>
                </a:lnTo>
                <a:lnTo>
                  <a:pt x="488835" y="5918"/>
                </a:lnTo>
                <a:lnTo>
                  <a:pt x="484390" y="8204"/>
                </a:lnTo>
                <a:lnTo>
                  <a:pt x="484238" y="7569"/>
                </a:lnTo>
                <a:lnTo>
                  <a:pt x="479577" y="7950"/>
                </a:lnTo>
                <a:lnTo>
                  <a:pt x="475348" y="13411"/>
                </a:lnTo>
                <a:lnTo>
                  <a:pt x="472351" y="11379"/>
                </a:lnTo>
                <a:lnTo>
                  <a:pt x="469366" y="9347"/>
                </a:lnTo>
                <a:lnTo>
                  <a:pt x="467906" y="10236"/>
                </a:lnTo>
                <a:lnTo>
                  <a:pt x="466407" y="11379"/>
                </a:lnTo>
                <a:lnTo>
                  <a:pt x="463715" y="10998"/>
                </a:lnTo>
                <a:lnTo>
                  <a:pt x="463296" y="9855"/>
                </a:lnTo>
                <a:lnTo>
                  <a:pt x="462876" y="8712"/>
                </a:lnTo>
                <a:lnTo>
                  <a:pt x="461010" y="9855"/>
                </a:lnTo>
                <a:lnTo>
                  <a:pt x="460794" y="9728"/>
                </a:lnTo>
                <a:lnTo>
                  <a:pt x="456603" y="7315"/>
                </a:lnTo>
                <a:lnTo>
                  <a:pt x="456082" y="9728"/>
                </a:lnTo>
                <a:lnTo>
                  <a:pt x="453097" y="3886"/>
                </a:lnTo>
                <a:lnTo>
                  <a:pt x="446278" y="9728"/>
                </a:lnTo>
                <a:lnTo>
                  <a:pt x="442658" y="9093"/>
                </a:lnTo>
                <a:lnTo>
                  <a:pt x="442912" y="12141"/>
                </a:lnTo>
                <a:lnTo>
                  <a:pt x="440474" y="12395"/>
                </a:lnTo>
                <a:lnTo>
                  <a:pt x="438315" y="13411"/>
                </a:lnTo>
                <a:lnTo>
                  <a:pt x="435483" y="14935"/>
                </a:lnTo>
                <a:lnTo>
                  <a:pt x="435965" y="17475"/>
                </a:lnTo>
                <a:lnTo>
                  <a:pt x="435864" y="17729"/>
                </a:lnTo>
                <a:lnTo>
                  <a:pt x="433666" y="20142"/>
                </a:lnTo>
                <a:lnTo>
                  <a:pt x="430110" y="17221"/>
                </a:lnTo>
                <a:lnTo>
                  <a:pt x="429641" y="16840"/>
                </a:lnTo>
                <a:lnTo>
                  <a:pt x="429183" y="16459"/>
                </a:lnTo>
                <a:lnTo>
                  <a:pt x="427177" y="16840"/>
                </a:lnTo>
                <a:lnTo>
                  <a:pt x="425183" y="17221"/>
                </a:lnTo>
                <a:lnTo>
                  <a:pt x="425348" y="16205"/>
                </a:lnTo>
                <a:lnTo>
                  <a:pt x="426402" y="16332"/>
                </a:lnTo>
                <a:lnTo>
                  <a:pt x="427177" y="16840"/>
                </a:lnTo>
                <a:lnTo>
                  <a:pt x="426554" y="16205"/>
                </a:lnTo>
                <a:lnTo>
                  <a:pt x="421767" y="11379"/>
                </a:lnTo>
                <a:lnTo>
                  <a:pt x="417474" y="22428"/>
                </a:lnTo>
                <a:lnTo>
                  <a:pt x="414388" y="20015"/>
                </a:lnTo>
                <a:lnTo>
                  <a:pt x="413893" y="19634"/>
                </a:lnTo>
                <a:lnTo>
                  <a:pt x="412432" y="18491"/>
                </a:lnTo>
                <a:lnTo>
                  <a:pt x="411403" y="19634"/>
                </a:lnTo>
                <a:lnTo>
                  <a:pt x="410552" y="19380"/>
                </a:lnTo>
                <a:lnTo>
                  <a:pt x="409689" y="18745"/>
                </a:lnTo>
                <a:lnTo>
                  <a:pt x="409892" y="18618"/>
                </a:lnTo>
                <a:lnTo>
                  <a:pt x="409498" y="18618"/>
                </a:lnTo>
                <a:lnTo>
                  <a:pt x="408952" y="18237"/>
                </a:lnTo>
                <a:lnTo>
                  <a:pt x="408381" y="17729"/>
                </a:lnTo>
                <a:lnTo>
                  <a:pt x="407784" y="17348"/>
                </a:lnTo>
                <a:lnTo>
                  <a:pt x="408838" y="18491"/>
                </a:lnTo>
                <a:lnTo>
                  <a:pt x="409244" y="18618"/>
                </a:lnTo>
                <a:lnTo>
                  <a:pt x="408381" y="18745"/>
                </a:lnTo>
                <a:lnTo>
                  <a:pt x="407085" y="19253"/>
                </a:lnTo>
                <a:lnTo>
                  <a:pt x="405866" y="20015"/>
                </a:lnTo>
                <a:lnTo>
                  <a:pt x="405053" y="17348"/>
                </a:lnTo>
                <a:lnTo>
                  <a:pt x="405015" y="17221"/>
                </a:lnTo>
                <a:lnTo>
                  <a:pt x="404926" y="17348"/>
                </a:lnTo>
                <a:lnTo>
                  <a:pt x="404723" y="17348"/>
                </a:lnTo>
                <a:lnTo>
                  <a:pt x="403339" y="16459"/>
                </a:lnTo>
                <a:lnTo>
                  <a:pt x="403847" y="18872"/>
                </a:lnTo>
                <a:lnTo>
                  <a:pt x="404749" y="20904"/>
                </a:lnTo>
                <a:lnTo>
                  <a:pt x="404152" y="21412"/>
                </a:lnTo>
                <a:lnTo>
                  <a:pt x="403606" y="22047"/>
                </a:lnTo>
                <a:lnTo>
                  <a:pt x="403225" y="22809"/>
                </a:lnTo>
                <a:lnTo>
                  <a:pt x="401701" y="18364"/>
                </a:lnTo>
                <a:lnTo>
                  <a:pt x="399999" y="24714"/>
                </a:lnTo>
                <a:lnTo>
                  <a:pt x="398056" y="20015"/>
                </a:lnTo>
                <a:lnTo>
                  <a:pt x="397459" y="22428"/>
                </a:lnTo>
                <a:lnTo>
                  <a:pt x="391756" y="22428"/>
                </a:lnTo>
                <a:lnTo>
                  <a:pt x="391820" y="26619"/>
                </a:lnTo>
                <a:lnTo>
                  <a:pt x="391693" y="26581"/>
                </a:lnTo>
                <a:lnTo>
                  <a:pt x="391680" y="27635"/>
                </a:lnTo>
                <a:lnTo>
                  <a:pt x="391617" y="27381"/>
                </a:lnTo>
                <a:lnTo>
                  <a:pt x="391541" y="27000"/>
                </a:lnTo>
                <a:lnTo>
                  <a:pt x="391134" y="26619"/>
                </a:lnTo>
                <a:lnTo>
                  <a:pt x="391680" y="26619"/>
                </a:lnTo>
                <a:lnTo>
                  <a:pt x="388810" y="25730"/>
                </a:lnTo>
                <a:lnTo>
                  <a:pt x="387718" y="27381"/>
                </a:lnTo>
                <a:lnTo>
                  <a:pt x="386664" y="23825"/>
                </a:lnTo>
                <a:lnTo>
                  <a:pt x="384149" y="29159"/>
                </a:lnTo>
                <a:lnTo>
                  <a:pt x="382790" y="27889"/>
                </a:lnTo>
                <a:lnTo>
                  <a:pt x="381965" y="27127"/>
                </a:lnTo>
                <a:lnTo>
                  <a:pt x="381025" y="25984"/>
                </a:lnTo>
                <a:lnTo>
                  <a:pt x="382549" y="22936"/>
                </a:lnTo>
                <a:lnTo>
                  <a:pt x="378536" y="27889"/>
                </a:lnTo>
                <a:lnTo>
                  <a:pt x="379044" y="25095"/>
                </a:lnTo>
                <a:lnTo>
                  <a:pt x="375754" y="29794"/>
                </a:lnTo>
                <a:lnTo>
                  <a:pt x="375615" y="27508"/>
                </a:lnTo>
                <a:lnTo>
                  <a:pt x="374243" y="27762"/>
                </a:lnTo>
                <a:lnTo>
                  <a:pt x="372465" y="31191"/>
                </a:lnTo>
                <a:lnTo>
                  <a:pt x="371487" y="29489"/>
                </a:lnTo>
                <a:lnTo>
                  <a:pt x="371322" y="29273"/>
                </a:lnTo>
                <a:lnTo>
                  <a:pt x="370344" y="28905"/>
                </a:lnTo>
                <a:lnTo>
                  <a:pt x="367258" y="27762"/>
                </a:lnTo>
                <a:lnTo>
                  <a:pt x="354304" y="28905"/>
                </a:lnTo>
                <a:lnTo>
                  <a:pt x="347484" y="28143"/>
                </a:lnTo>
                <a:lnTo>
                  <a:pt x="350088" y="34747"/>
                </a:lnTo>
                <a:lnTo>
                  <a:pt x="347268" y="30937"/>
                </a:lnTo>
                <a:lnTo>
                  <a:pt x="343319" y="25603"/>
                </a:lnTo>
                <a:lnTo>
                  <a:pt x="343839" y="30937"/>
                </a:lnTo>
                <a:lnTo>
                  <a:pt x="343598" y="30429"/>
                </a:lnTo>
                <a:lnTo>
                  <a:pt x="343115" y="29413"/>
                </a:lnTo>
                <a:lnTo>
                  <a:pt x="342912" y="29286"/>
                </a:lnTo>
                <a:lnTo>
                  <a:pt x="341871" y="28651"/>
                </a:lnTo>
                <a:lnTo>
                  <a:pt x="342938" y="27000"/>
                </a:lnTo>
                <a:lnTo>
                  <a:pt x="339153" y="29286"/>
                </a:lnTo>
                <a:lnTo>
                  <a:pt x="336448" y="25476"/>
                </a:lnTo>
                <a:lnTo>
                  <a:pt x="335165" y="28575"/>
                </a:lnTo>
                <a:lnTo>
                  <a:pt x="335165" y="48590"/>
                </a:lnTo>
                <a:lnTo>
                  <a:pt x="334759" y="49606"/>
                </a:lnTo>
                <a:lnTo>
                  <a:pt x="333832" y="49352"/>
                </a:lnTo>
                <a:lnTo>
                  <a:pt x="332689" y="48463"/>
                </a:lnTo>
                <a:lnTo>
                  <a:pt x="333349" y="48082"/>
                </a:lnTo>
                <a:lnTo>
                  <a:pt x="334162" y="48082"/>
                </a:lnTo>
                <a:lnTo>
                  <a:pt x="335165" y="48590"/>
                </a:lnTo>
                <a:lnTo>
                  <a:pt x="335165" y="28575"/>
                </a:lnTo>
                <a:lnTo>
                  <a:pt x="334391" y="30429"/>
                </a:lnTo>
                <a:lnTo>
                  <a:pt x="333794" y="29159"/>
                </a:lnTo>
                <a:lnTo>
                  <a:pt x="333692" y="28879"/>
                </a:lnTo>
                <a:lnTo>
                  <a:pt x="333971" y="28651"/>
                </a:lnTo>
                <a:lnTo>
                  <a:pt x="334873" y="27889"/>
                </a:lnTo>
                <a:lnTo>
                  <a:pt x="334302" y="27000"/>
                </a:lnTo>
                <a:lnTo>
                  <a:pt x="333248" y="28651"/>
                </a:lnTo>
                <a:lnTo>
                  <a:pt x="332105" y="26873"/>
                </a:lnTo>
                <a:lnTo>
                  <a:pt x="333032" y="26238"/>
                </a:lnTo>
                <a:lnTo>
                  <a:pt x="333565" y="25476"/>
                </a:lnTo>
                <a:lnTo>
                  <a:pt x="329488" y="26492"/>
                </a:lnTo>
                <a:lnTo>
                  <a:pt x="330377" y="36271"/>
                </a:lnTo>
                <a:lnTo>
                  <a:pt x="327939" y="34366"/>
                </a:lnTo>
                <a:lnTo>
                  <a:pt x="326936" y="34874"/>
                </a:lnTo>
                <a:lnTo>
                  <a:pt x="325958" y="38176"/>
                </a:lnTo>
                <a:lnTo>
                  <a:pt x="325424" y="37414"/>
                </a:lnTo>
                <a:lnTo>
                  <a:pt x="324980" y="36779"/>
                </a:lnTo>
                <a:lnTo>
                  <a:pt x="323494" y="35382"/>
                </a:lnTo>
                <a:lnTo>
                  <a:pt x="325958" y="34366"/>
                </a:lnTo>
                <a:lnTo>
                  <a:pt x="324485" y="34366"/>
                </a:lnTo>
                <a:lnTo>
                  <a:pt x="316801" y="33604"/>
                </a:lnTo>
                <a:lnTo>
                  <a:pt x="317309" y="37414"/>
                </a:lnTo>
                <a:lnTo>
                  <a:pt x="316687" y="36525"/>
                </a:lnTo>
                <a:lnTo>
                  <a:pt x="315252" y="37541"/>
                </a:lnTo>
                <a:lnTo>
                  <a:pt x="314947" y="38049"/>
                </a:lnTo>
                <a:lnTo>
                  <a:pt x="311696" y="38303"/>
                </a:lnTo>
                <a:lnTo>
                  <a:pt x="311365" y="38049"/>
                </a:lnTo>
                <a:lnTo>
                  <a:pt x="308279" y="38938"/>
                </a:lnTo>
                <a:lnTo>
                  <a:pt x="309257" y="39446"/>
                </a:lnTo>
                <a:lnTo>
                  <a:pt x="308800" y="44272"/>
                </a:lnTo>
                <a:lnTo>
                  <a:pt x="308343" y="43510"/>
                </a:lnTo>
                <a:lnTo>
                  <a:pt x="307428" y="41986"/>
                </a:lnTo>
                <a:lnTo>
                  <a:pt x="306819" y="40970"/>
                </a:lnTo>
                <a:lnTo>
                  <a:pt x="304368" y="41986"/>
                </a:lnTo>
                <a:lnTo>
                  <a:pt x="304368" y="41478"/>
                </a:lnTo>
                <a:lnTo>
                  <a:pt x="297954" y="39319"/>
                </a:lnTo>
                <a:lnTo>
                  <a:pt x="302133" y="43510"/>
                </a:lnTo>
                <a:lnTo>
                  <a:pt x="295706" y="40843"/>
                </a:lnTo>
                <a:lnTo>
                  <a:pt x="296545" y="43764"/>
                </a:lnTo>
                <a:lnTo>
                  <a:pt x="297091" y="49733"/>
                </a:lnTo>
                <a:lnTo>
                  <a:pt x="295643" y="47701"/>
                </a:lnTo>
                <a:lnTo>
                  <a:pt x="290804" y="40970"/>
                </a:lnTo>
                <a:lnTo>
                  <a:pt x="287896" y="43891"/>
                </a:lnTo>
                <a:lnTo>
                  <a:pt x="289394" y="45288"/>
                </a:lnTo>
                <a:lnTo>
                  <a:pt x="287947" y="47701"/>
                </a:lnTo>
                <a:lnTo>
                  <a:pt x="287147" y="46177"/>
                </a:lnTo>
                <a:lnTo>
                  <a:pt x="286067" y="44145"/>
                </a:lnTo>
                <a:lnTo>
                  <a:pt x="284670" y="41478"/>
                </a:lnTo>
                <a:lnTo>
                  <a:pt x="282803" y="37922"/>
                </a:lnTo>
                <a:lnTo>
                  <a:pt x="280822" y="37541"/>
                </a:lnTo>
                <a:lnTo>
                  <a:pt x="280327" y="37160"/>
                </a:lnTo>
                <a:lnTo>
                  <a:pt x="281305" y="36652"/>
                </a:lnTo>
                <a:lnTo>
                  <a:pt x="281787" y="36144"/>
                </a:lnTo>
                <a:lnTo>
                  <a:pt x="276339" y="33477"/>
                </a:lnTo>
                <a:lnTo>
                  <a:pt x="281851" y="39954"/>
                </a:lnTo>
                <a:lnTo>
                  <a:pt x="278447" y="41478"/>
                </a:lnTo>
                <a:lnTo>
                  <a:pt x="277495" y="39700"/>
                </a:lnTo>
                <a:lnTo>
                  <a:pt x="277495" y="39319"/>
                </a:lnTo>
                <a:lnTo>
                  <a:pt x="278358" y="36271"/>
                </a:lnTo>
                <a:lnTo>
                  <a:pt x="275894" y="36271"/>
                </a:lnTo>
                <a:lnTo>
                  <a:pt x="274396" y="35001"/>
                </a:lnTo>
                <a:lnTo>
                  <a:pt x="270141" y="44145"/>
                </a:lnTo>
                <a:lnTo>
                  <a:pt x="266153" y="40970"/>
                </a:lnTo>
                <a:lnTo>
                  <a:pt x="268071" y="43637"/>
                </a:lnTo>
                <a:lnTo>
                  <a:pt x="268033" y="43891"/>
                </a:lnTo>
                <a:lnTo>
                  <a:pt x="266725" y="45161"/>
                </a:lnTo>
                <a:lnTo>
                  <a:pt x="264299" y="46177"/>
                </a:lnTo>
                <a:lnTo>
                  <a:pt x="264045" y="45923"/>
                </a:lnTo>
                <a:lnTo>
                  <a:pt x="258775" y="40716"/>
                </a:lnTo>
                <a:lnTo>
                  <a:pt x="257403" y="45923"/>
                </a:lnTo>
                <a:lnTo>
                  <a:pt x="256997" y="45542"/>
                </a:lnTo>
                <a:lnTo>
                  <a:pt x="256806" y="45161"/>
                </a:lnTo>
                <a:lnTo>
                  <a:pt x="256730" y="44780"/>
                </a:lnTo>
                <a:lnTo>
                  <a:pt x="255028" y="46431"/>
                </a:lnTo>
                <a:lnTo>
                  <a:pt x="250825" y="48082"/>
                </a:lnTo>
                <a:lnTo>
                  <a:pt x="250164" y="51003"/>
                </a:lnTo>
                <a:lnTo>
                  <a:pt x="246875" y="47955"/>
                </a:lnTo>
                <a:lnTo>
                  <a:pt x="243027" y="49860"/>
                </a:lnTo>
                <a:lnTo>
                  <a:pt x="239572" y="51765"/>
                </a:lnTo>
                <a:lnTo>
                  <a:pt x="238633" y="50622"/>
                </a:lnTo>
                <a:lnTo>
                  <a:pt x="237388" y="49098"/>
                </a:lnTo>
                <a:lnTo>
                  <a:pt x="231533" y="50622"/>
                </a:lnTo>
                <a:lnTo>
                  <a:pt x="231521" y="49733"/>
                </a:lnTo>
                <a:lnTo>
                  <a:pt x="227609" y="49860"/>
                </a:lnTo>
                <a:lnTo>
                  <a:pt x="225742" y="54686"/>
                </a:lnTo>
                <a:lnTo>
                  <a:pt x="224751" y="54178"/>
                </a:lnTo>
                <a:lnTo>
                  <a:pt x="225094" y="53543"/>
                </a:lnTo>
                <a:lnTo>
                  <a:pt x="225209" y="52781"/>
                </a:lnTo>
                <a:lnTo>
                  <a:pt x="219329" y="52019"/>
                </a:lnTo>
                <a:lnTo>
                  <a:pt x="218846" y="52527"/>
                </a:lnTo>
                <a:lnTo>
                  <a:pt x="215023" y="57861"/>
                </a:lnTo>
                <a:lnTo>
                  <a:pt x="214693" y="56972"/>
                </a:lnTo>
                <a:lnTo>
                  <a:pt x="213995" y="55067"/>
                </a:lnTo>
                <a:lnTo>
                  <a:pt x="213055" y="56972"/>
                </a:lnTo>
                <a:lnTo>
                  <a:pt x="212217" y="56464"/>
                </a:lnTo>
                <a:lnTo>
                  <a:pt x="205130" y="52146"/>
                </a:lnTo>
                <a:lnTo>
                  <a:pt x="200329" y="56464"/>
                </a:lnTo>
                <a:lnTo>
                  <a:pt x="200329" y="56337"/>
                </a:lnTo>
                <a:lnTo>
                  <a:pt x="200418" y="55448"/>
                </a:lnTo>
                <a:lnTo>
                  <a:pt x="200685" y="55067"/>
                </a:lnTo>
                <a:lnTo>
                  <a:pt x="195846" y="56337"/>
                </a:lnTo>
                <a:lnTo>
                  <a:pt x="190538" y="55448"/>
                </a:lnTo>
                <a:lnTo>
                  <a:pt x="186194" y="55829"/>
                </a:lnTo>
                <a:lnTo>
                  <a:pt x="184264" y="60782"/>
                </a:lnTo>
                <a:lnTo>
                  <a:pt x="180695" y="64084"/>
                </a:lnTo>
                <a:lnTo>
                  <a:pt x="186067" y="63957"/>
                </a:lnTo>
                <a:lnTo>
                  <a:pt x="180860" y="68681"/>
                </a:lnTo>
                <a:lnTo>
                  <a:pt x="180962" y="68910"/>
                </a:lnTo>
                <a:lnTo>
                  <a:pt x="183210" y="70180"/>
                </a:lnTo>
                <a:lnTo>
                  <a:pt x="181254" y="71196"/>
                </a:lnTo>
                <a:lnTo>
                  <a:pt x="179666" y="69926"/>
                </a:lnTo>
                <a:lnTo>
                  <a:pt x="179362" y="69672"/>
                </a:lnTo>
                <a:lnTo>
                  <a:pt x="179044" y="69418"/>
                </a:lnTo>
                <a:lnTo>
                  <a:pt x="177304" y="68021"/>
                </a:lnTo>
                <a:lnTo>
                  <a:pt x="179743" y="67005"/>
                </a:lnTo>
                <a:lnTo>
                  <a:pt x="180225" y="67386"/>
                </a:lnTo>
                <a:lnTo>
                  <a:pt x="180225" y="67005"/>
                </a:lnTo>
                <a:lnTo>
                  <a:pt x="180225" y="66624"/>
                </a:lnTo>
                <a:lnTo>
                  <a:pt x="180174" y="61798"/>
                </a:lnTo>
                <a:lnTo>
                  <a:pt x="173380" y="66624"/>
                </a:lnTo>
                <a:lnTo>
                  <a:pt x="173164" y="65087"/>
                </a:lnTo>
                <a:lnTo>
                  <a:pt x="173164" y="88531"/>
                </a:lnTo>
                <a:lnTo>
                  <a:pt x="170459" y="87960"/>
                </a:lnTo>
                <a:lnTo>
                  <a:pt x="169240" y="87706"/>
                </a:lnTo>
                <a:lnTo>
                  <a:pt x="171043" y="85547"/>
                </a:lnTo>
                <a:lnTo>
                  <a:pt x="173164" y="88531"/>
                </a:lnTo>
                <a:lnTo>
                  <a:pt x="173164" y="65087"/>
                </a:lnTo>
                <a:lnTo>
                  <a:pt x="172847" y="62814"/>
                </a:lnTo>
                <a:lnTo>
                  <a:pt x="165138" y="63830"/>
                </a:lnTo>
                <a:lnTo>
                  <a:pt x="157416" y="64211"/>
                </a:lnTo>
                <a:lnTo>
                  <a:pt x="149821" y="64465"/>
                </a:lnTo>
                <a:lnTo>
                  <a:pt x="142430" y="64973"/>
                </a:lnTo>
                <a:lnTo>
                  <a:pt x="144233" y="69164"/>
                </a:lnTo>
                <a:lnTo>
                  <a:pt x="140817" y="69418"/>
                </a:lnTo>
                <a:lnTo>
                  <a:pt x="139788" y="68529"/>
                </a:lnTo>
                <a:lnTo>
                  <a:pt x="139103" y="66243"/>
                </a:lnTo>
                <a:lnTo>
                  <a:pt x="141528" y="65989"/>
                </a:lnTo>
                <a:lnTo>
                  <a:pt x="139877" y="63830"/>
                </a:lnTo>
                <a:lnTo>
                  <a:pt x="137896" y="68529"/>
                </a:lnTo>
                <a:lnTo>
                  <a:pt x="137922" y="69672"/>
                </a:lnTo>
                <a:lnTo>
                  <a:pt x="134937" y="69062"/>
                </a:lnTo>
                <a:lnTo>
                  <a:pt x="134962" y="69418"/>
                </a:lnTo>
                <a:lnTo>
                  <a:pt x="132041" y="69672"/>
                </a:lnTo>
                <a:lnTo>
                  <a:pt x="130162" y="69176"/>
                </a:lnTo>
                <a:lnTo>
                  <a:pt x="129146" y="69926"/>
                </a:lnTo>
                <a:lnTo>
                  <a:pt x="129438" y="69215"/>
                </a:lnTo>
                <a:lnTo>
                  <a:pt x="129743" y="68275"/>
                </a:lnTo>
                <a:lnTo>
                  <a:pt x="130238" y="68681"/>
                </a:lnTo>
                <a:lnTo>
                  <a:pt x="130365" y="68275"/>
                </a:lnTo>
                <a:lnTo>
                  <a:pt x="130708" y="67132"/>
                </a:lnTo>
                <a:lnTo>
                  <a:pt x="129959" y="67132"/>
                </a:lnTo>
                <a:lnTo>
                  <a:pt x="129921" y="66878"/>
                </a:lnTo>
                <a:lnTo>
                  <a:pt x="129654" y="66751"/>
                </a:lnTo>
                <a:lnTo>
                  <a:pt x="128841" y="67259"/>
                </a:lnTo>
                <a:lnTo>
                  <a:pt x="124561" y="67513"/>
                </a:lnTo>
                <a:lnTo>
                  <a:pt x="126758" y="70688"/>
                </a:lnTo>
                <a:lnTo>
                  <a:pt x="125145" y="72593"/>
                </a:lnTo>
                <a:lnTo>
                  <a:pt x="122910" y="71170"/>
                </a:lnTo>
                <a:lnTo>
                  <a:pt x="121526" y="69164"/>
                </a:lnTo>
                <a:lnTo>
                  <a:pt x="109143" y="74752"/>
                </a:lnTo>
                <a:lnTo>
                  <a:pt x="107124" y="73228"/>
                </a:lnTo>
                <a:lnTo>
                  <a:pt x="104825" y="76022"/>
                </a:lnTo>
                <a:lnTo>
                  <a:pt x="102222" y="76403"/>
                </a:lnTo>
                <a:lnTo>
                  <a:pt x="98945" y="76530"/>
                </a:lnTo>
                <a:lnTo>
                  <a:pt x="99834" y="77165"/>
                </a:lnTo>
                <a:lnTo>
                  <a:pt x="100812" y="80975"/>
                </a:lnTo>
                <a:lnTo>
                  <a:pt x="97967" y="80848"/>
                </a:lnTo>
                <a:lnTo>
                  <a:pt x="97980" y="79959"/>
                </a:lnTo>
                <a:lnTo>
                  <a:pt x="97980" y="79451"/>
                </a:lnTo>
                <a:lnTo>
                  <a:pt x="97980" y="77927"/>
                </a:lnTo>
                <a:lnTo>
                  <a:pt x="97993" y="72720"/>
                </a:lnTo>
                <a:lnTo>
                  <a:pt x="92430" y="77927"/>
                </a:lnTo>
                <a:lnTo>
                  <a:pt x="91363" y="75920"/>
                </a:lnTo>
                <a:lnTo>
                  <a:pt x="85496" y="74980"/>
                </a:lnTo>
                <a:lnTo>
                  <a:pt x="85496" y="79451"/>
                </a:lnTo>
                <a:lnTo>
                  <a:pt x="83083" y="79070"/>
                </a:lnTo>
                <a:lnTo>
                  <a:pt x="83540" y="78435"/>
                </a:lnTo>
                <a:lnTo>
                  <a:pt x="84137" y="77622"/>
                </a:lnTo>
                <a:lnTo>
                  <a:pt x="85496" y="79451"/>
                </a:lnTo>
                <a:lnTo>
                  <a:pt x="85496" y="74980"/>
                </a:lnTo>
                <a:lnTo>
                  <a:pt x="84086" y="74752"/>
                </a:lnTo>
                <a:lnTo>
                  <a:pt x="81737" y="74371"/>
                </a:lnTo>
                <a:lnTo>
                  <a:pt x="82372" y="75234"/>
                </a:lnTo>
                <a:lnTo>
                  <a:pt x="77863" y="78435"/>
                </a:lnTo>
                <a:lnTo>
                  <a:pt x="70688" y="74244"/>
                </a:lnTo>
                <a:lnTo>
                  <a:pt x="64020" y="75768"/>
                </a:lnTo>
                <a:lnTo>
                  <a:pt x="64109" y="76911"/>
                </a:lnTo>
                <a:lnTo>
                  <a:pt x="65290" y="78308"/>
                </a:lnTo>
                <a:lnTo>
                  <a:pt x="63957" y="79959"/>
                </a:lnTo>
                <a:lnTo>
                  <a:pt x="59905" y="75133"/>
                </a:lnTo>
                <a:lnTo>
                  <a:pt x="58623" y="75768"/>
                </a:lnTo>
                <a:lnTo>
                  <a:pt x="59169" y="81229"/>
                </a:lnTo>
                <a:lnTo>
                  <a:pt x="58458" y="80340"/>
                </a:lnTo>
                <a:lnTo>
                  <a:pt x="56413" y="77800"/>
                </a:lnTo>
                <a:lnTo>
                  <a:pt x="57467" y="79959"/>
                </a:lnTo>
                <a:lnTo>
                  <a:pt x="56578" y="80340"/>
                </a:lnTo>
                <a:lnTo>
                  <a:pt x="53136" y="79324"/>
                </a:lnTo>
                <a:lnTo>
                  <a:pt x="49733" y="79324"/>
                </a:lnTo>
                <a:lnTo>
                  <a:pt x="46342" y="79578"/>
                </a:lnTo>
                <a:lnTo>
                  <a:pt x="42964" y="79705"/>
                </a:lnTo>
                <a:lnTo>
                  <a:pt x="39560" y="80213"/>
                </a:lnTo>
                <a:lnTo>
                  <a:pt x="29337" y="81483"/>
                </a:lnTo>
                <a:lnTo>
                  <a:pt x="22377" y="81864"/>
                </a:lnTo>
                <a:lnTo>
                  <a:pt x="15633" y="76911"/>
                </a:lnTo>
                <a:lnTo>
                  <a:pt x="17462" y="78943"/>
                </a:lnTo>
                <a:lnTo>
                  <a:pt x="16256" y="79197"/>
                </a:lnTo>
                <a:lnTo>
                  <a:pt x="14859" y="79197"/>
                </a:lnTo>
                <a:lnTo>
                  <a:pt x="15773" y="79705"/>
                </a:lnTo>
                <a:lnTo>
                  <a:pt x="14973" y="81483"/>
                </a:lnTo>
                <a:lnTo>
                  <a:pt x="15062" y="83261"/>
                </a:lnTo>
                <a:lnTo>
                  <a:pt x="9385" y="79324"/>
                </a:lnTo>
                <a:lnTo>
                  <a:pt x="8331" y="83261"/>
                </a:lnTo>
                <a:lnTo>
                  <a:pt x="7467" y="82626"/>
                </a:lnTo>
                <a:lnTo>
                  <a:pt x="3327" y="79578"/>
                </a:lnTo>
                <a:lnTo>
                  <a:pt x="2679" y="83388"/>
                </a:lnTo>
                <a:lnTo>
                  <a:pt x="4495" y="82626"/>
                </a:lnTo>
                <a:lnTo>
                  <a:pt x="2082" y="86944"/>
                </a:lnTo>
                <a:lnTo>
                  <a:pt x="2146" y="87198"/>
                </a:lnTo>
                <a:lnTo>
                  <a:pt x="7747" y="92532"/>
                </a:lnTo>
                <a:lnTo>
                  <a:pt x="7366" y="98247"/>
                </a:lnTo>
                <a:lnTo>
                  <a:pt x="9740" y="97231"/>
                </a:lnTo>
                <a:lnTo>
                  <a:pt x="12623" y="99136"/>
                </a:lnTo>
                <a:lnTo>
                  <a:pt x="15836" y="100787"/>
                </a:lnTo>
                <a:lnTo>
                  <a:pt x="19202" y="98501"/>
                </a:lnTo>
                <a:lnTo>
                  <a:pt x="19989" y="99390"/>
                </a:lnTo>
                <a:lnTo>
                  <a:pt x="20053" y="99263"/>
                </a:lnTo>
                <a:lnTo>
                  <a:pt x="21424" y="98755"/>
                </a:lnTo>
                <a:lnTo>
                  <a:pt x="24028" y="99771"/>
                </a:lnTo>
                <a:lnTo>
                  <a:pt x="23761" y="100406"/>
                </a:lnTo>
                <a:lnTo>
                  <a:pt x="30949" y="99390"/>
                </a:lnTo>
                <a:lnTo>
                  <a:pt x="34124" y="101676"/>
                </a:lnTo>
                <a:lnTo>
                  <a:pt x="42392" y="102946"/>
                </a:lnTo>
                <a:lnTo>
                  <a:pt x="42113" y="101930"/>
                </a:lnTo>
                <a:lnTo>
                  <a:pt x="41770" y="100634"/>
                </a:lnTo>
                <a:lnTo>
                  <a:pt x="39751" y="101930"/>
                </a:lnTo>
                <a:lnTo>
                  <a:pt x="40576" y="99390"/>
                </a:lnTo>
                <a:lnTo>
                  <a:pt x="40779" y="98755"/>
                </a:lnTo>
                <a:lnTo>
                  <a:pt x="40868" y="98501"/>
                </a:lnTo>
                <a:lnTo>
                  <a:pt x="41275" y="97231"/>
                </a:lnTo>
                <a:lnTo>
                  <a:pt x="41325" y="97104"/>
                </a:lnTo>
                <a:lnTo>
                  <a:pt x="42633" y="100025"/>
                </a:lnTo>
                <a:lnTo>
                  <a:pt x="42354" y="100253"/>
                </a:lnTo>
                <a:lnTo>
                  <a:pt x="43395" y="100406"/>
                </a:lnTo>
                <a:lnTo>
                  <a:pt x="43815" y="101295"/>
                </a:lnTo>
                <a:lnTo>
                  <a:pt x="44678" y="101930"/>
                </a:lnTo>
                <a:lnTo>
                  <a:pt x="45504" y="99898"/>
                </a:lnTo>
                <a:lnTo>
                  <a:pt x="51676" y="99644"/>
                </a:lnTo>
                <a:lnTo>
                  <a:pt x="54571" y="99644"/>
                </a:lnTo>
                <a:lnTo>
                  <a:pt x="57238" y="99517"/>
                </a:lnTo>
                <a:lnTo>
                  <a:pt x="58089" y="101168"/>
                </a:lnTo>
                <a:lnTo>
                  <a:pt x="58445" y="99517"/>
                </a:lnTo>
                <a:lnTo>
                  <a:pt x="58585" y="98882"/>
                </a:lnTo>
                <a:lnTo>
                  <a:pt x="60363" y="99009"/>
                </a:lnTo>
                <a:lnTo>
                  <a:pt x="61429" y="101168"/>
                </a:lnTo>
                <a:lnTo>
                  <a:pt x="61620" y="102692"/>
                </a:lnTo>
                <a:lnTo>
                  <a:pt x="61188" y="102565"/>
                </a:lnTo>
                <a:lnTo>
                  <a:pt x="60452" y="103200"/>
                </a:lnTo>
                <a:lnTo>
                  <a:pt x="59994" y="103327"/>
                </a:lnTo>
                <a:lnTo>
                  <a:pt x="62458" y="105232"/>
                </a:lnTo>
                <a:lnTo>
                  <a:pt x="65595" y="102692"/>
                </a:lnTo>
                <a:lnTo>
                  <a:pt x="66065" y="102311"/>
                </a:lnTo>
                <a:lnTo>
                  <a:pt x="64541" y="101803"/>
                </a:lnTo>
                <a:lnTo>
                  <a:pt x="71729" y="99644"/>
                </a:lnTo>
                <a:lnTo>
                  <a:pt x="80848" y="100914"/>
                </a:lnTo>
                <a:lnTo>
                  <a:pt x="82727" y="99644"/>
                </a:lnTo>
                <a:lnTo>
                  <a:pt x="83870" y="98882"/>
                </a:lnTo>
                <a:lnTo>
                  <a:pt x="85750" y="97612"/>
                </a:lnTo>
                <a:lnTo>
                  <a:pt x="86512" y="97104"/>
                </a:lnTo>
                <a:lnTo>
                  <a:pt x="87452" y="96469"/>
                </a:lnTo>
                <a:lnTo>
                  <a:pt x="86779" y="95199"/>
                </a:lnTo>
                <a:lnTo>
                  <a:pt x="91833" y="92151"/>
                </a:lnTo>
                <a:lnTo>
                  <a:pt x="91211" y="96215"/>
                </a:lnTo>
                <a:lnTo>
                  <a:pt x="96939" y="94449"/>
                </a:lnTo>
                <a:lnTo>
                  <a:pt x="96786" y="94691"/>
                </a:lnTo>
                <a:lnTo>
                  <a:pt x="96964" y="94437"/>
                </a:lnTo>
                <a:lnTo>
                  <a:pt x="97790" y="93294"/>
                </a:lnTo>
                <a:lnTo>
                  <a:pt x="99275" y="92405"/>
                </a:lnTo>
                <a:lnTo>
                  <a:pt x="100888" y="92405"/>
                </a:lnTo>
                <a:lnTo>
                  <a:pt x="99618" y="94183"/>
                </a:lnTo>
                <a:lnTo>
                  <a:pt x="104051" y="94945"/>
                </a:lnTo>
                <a:lnTo>
                  <a:pt x="102336" y="96977"/>
                </a:lnTo>
                <a:lnTo>
                  <a:pt x="106159" y="94564"/>
                </a:lnTo>
                <a:lnTo>
                  <a:pt x="107772" y="93548"/>
                </a:lnTo>
                <a:lnTo>
                  <a:pt x="104927" y="94564"/>
                </a:lnTo>
                <a:lnTo>
                  <a:pt x="106172" y="92405"/>
                </a:lnTo>
                <a:lnTo>
                  <a:pt x="106311" y="92151"/>
                </a:lnTo>
                <a:lnTo>
                  <a:pt x="108077" y="89103"/>
                </a:lnTo>
                <a:lnTo>
                  <a:pt x="109245" y="91135"/>
                </a:lnTo>
                <a:lnTo>
                  <a:pt x="110210" y="89103"/>
                </a:lnTo>
                <a:lnTo>
                  <a:pt x="110236" y="87960"/>
                </a:lnTo>
                <a:lnTo>
                  <a:pt x="113055" y="86944"/>
                </a:lnTo>
                <a:lnTo>
                  <a:pt x="110934" y="89103"/>
                </a:lnTo>
                <a:lnTo>
                  <a:pt x="115392" y="89992"/>
                </a:lnTo>
                <a:lnTo>
                  <a:pt x="113055" y="92913"/>
                </a:lnTo>
                <a:lnTo>
                  <a:pt x="119862" y="96723"/>
                </a:lnTo>
                <a:lnTo>
                  <a:pt x="120802" y="90754"/>
                </a:lnTo>
                <a:lnTo>
                  <a:pt x="120904" y="90043"/>
                </a:lnTo>
                <a:lnTo>
                  <a:pt x="119481" y="90754"/>
                </a:lnTo>
                <a:lnTo>
                  <a:pt x="120662" y="89458"/>
                </a:lnTo>
                <a:lnTo>
                  <a:pt x="120751" y="89103"/>
                </a:lnTo>
                <a:lnTo>
                  <a:pt x="119253" y="87452"/>
                </a:lnTo>
                <a:lnTo>
                  <a:pt x="119799" y="86944"/>
                </a:lnTo>
                <a:lnTo>
                  <a:pt x="122504" y="84404"/>
                </a:lnTo>
                <a:lnTo>
                  <a:pt x="124510" y="84658"/>
                </a:lnTo>
                <a:lnTo>
                  <a:pt x="126479" y="84531"/>
                </a:lnTo>
                <a:lnTo>
                  <a:pt x="128968" y="91897"/>
                </a:lnTo>
                <a:lnTo>
                  <a:pt x="133858" y="91008"/>
                </a:lnTo>
                <a:lnTo>
                  <a:pt x="133362" y="91135"/>
                </a:lnTo>
                <a:lnTo>
                  <a:pt x="133400" y="91516"/>
                </a:lnTo>
                <a:lnTo>
                  <a:pt x="132905" y="91643"/>
                </a:lnTo>
                <a:lnTo>
                  <a:pt x="134988" y="92786"/>
                </a:lnTo>
                <a:lnTo>
                  <a:pt x="135534" y="91008"/>
                </a:lnTo>
                <a:lnTo>
                  <a:pt x="136169" y="88976"/>
                </a:lnTo>
                <a:lnTo>
                  <a:pt x="138811" y="91008"/>
                </a:lnTo>
                <a:lnTo>
                  <a:pt x="139179" y="88976"/>
                </a:lnTo>
                <a:lnTo>
                  <a:pt x="139382" y="87833"/>
                </a:lnTo>
                <a:lnTo>
                  <a:pt x="139496" y="87198"/>
                </a:lnTo>
                <a:lnTo>
                  <a:pt x="140931" y="89458"/>
                </a:lnTo>
                <a:lnTo>
                  <a:pt x="141033" y="89242"/>
                </a:lnTo>
                <a:lnTo>
                  <a:pt x="141033" y="89611"/>
                </a:lnTo>
                <a:lnTo>
                  <a:pt x="141757" y="90754"/>
                </a:lnTo>
                <a:lnTo>
                  <a:pt x="141566" y="88265"/>
                </a:lnTo>
                <a:lnTo>
                  <a:pt x="141351" y="88646"/>
                </a:lnTo>
                <a:lnTo>
                  <a:pt x="141478" y="87198"/>
                </a:lnTo>
                <a:lnTo>
                  <a:pt x="141389" y="86055"/>
                </a:lnTo>
                <a:lnTo>
                  <a:pt x="137071" y="87833"/>
                </a:lnTo>
                <a:lnTo>
                  <a:pt x="139420" y="86309"/>
                </a:lnTo>
                <a:lnTo>
                  <a:pt x="139890" y="84531"/>
                </a:lnTo>
                <a:lnTo>
                  <a:pt x="139915" y="84404"/>
                </a:lnTo>
                <a:lnTo>
                  <a:pt x="140220" y="83261"/>
                </a:lnTo>
                <a:lnTo>
                  <a:pt x="140576" y="81864"/>
                </a:lnTo>
                <a:lnTo>
                  <a:pt x="140741" y="81229"/>
                </a:lnTo>
                <a:lnTo>
                  <a:pt x="140804" y="80975"/>
                </a:lnTo>
                <a:lnTo>
                  <a:pt x="140944" y="80467"/>
                </a:lnTo>
                <a:lnTo>
                  <a:pt x="145529" y="82372"/>
                </a:lnTo>
                <a:lnTo>
                  <a:pt x="145364" y="83388"/>
                </a:lnTo>
                <a:lnTo>
                  <a:pt x="143687" y="85547"/>
                </a:lnTo>
                <a:lnTo>
                  <a:pt x="143738" y="85801"/>
                </a:lnTo>
                <a:lnTo>
                  <a:pt x="144716" y="86575"/>
                </a:lnTo>
                <a:lnTo>
                  <a:pt x="144830" y="85801"/>
                </a:lnTo>
                <a:lnTo>
                  <a:pt x="145161" y="86372"/>
                </a:lnTo>
                <a:lnTo>
                  <a:pt x="145338" y="85801"/>
                </a:lnTo>
                <a:lnTo>
                  <a:pt x="145783" y="84404"/>
                </a:lnTo>
                <a:lnTo>
                  <a:pt x="147281" y="85547"/>
                </a:lnTo>
                <a:lnTo>
                  <a:pt x="147675" y="90246"/>
                </a:lnTo>
                <a:lnTo>
                  <a:pt x="147408" y="90119"/>
                </a:lnTo>
                <a:lnTo>
                  <a:pt x="148856" y="92532"/>
                </a:lnTo>
                <a:lnTo>
                  <a:pt x="149910" y="90246"/>
                </a:lnTo>
                <a:lnTo>
                  <a:pt x="151371" y="87071"/>
                </a:lnTo>
                <a:lnTo>
                  <a:pt x="151612" y="89992"/>
                </a:lnTo>
                <a:lnTo>
                  <a:pt x="151879" y="89611"/>
                </a:lnTo>
                <a:lnTo>
                  <a:pt x="152933" y="87960"/>
                </a:lnTo>
                <a:lnTo>
                  <a:pt x="153911" y="87833"/>
                </a:lnTo>
                <a:lnTo>
                  <a:pt x="152755" y="91770"/>
                </a:lnTo>
                <a:lnTo>
                  <a:pt x="154940" y="88214"/>
                </a:lnTo>
                <a:lnTo>
                  <a:pt x="156641" y="90855"/>
                </a:lnTo>
                <a:lnTo>
                  <a:pt x="158902" y="88214"/>
                </a:lnTo>
                <a:lnTo>
                  <a:pt x="158292" y="87833"/>
                </a:lnTo>
                <a:lnTo>
                  <a:pt x="157086" y="87071"/>
                </a:lnTo>
                <a:lnTo>
                  <a:pt x="156273" y="86563"/>
                </a:lnTo>
                <a:lnTo>
                  <a:pt x="158965" y="84404"/>
                </a:lnTo>
                <a:lnTo>
                  <a:pt x="162267" y="81737"/>
                </a:lnTo>
                <a:lnTo>
                  <a:pt x="161328" y="93294"/>
                </a:lnTo>
                <a:lnTo>
                  <a:pt x="167398" y="91046"/>
                </a:lnTo>
                <a:lnTo>
                  <a:pt x="164465" y="89611"/>
                </a:lnTo>
                <a:lnTo>
                  <a:pt x="165811" y="87960"/>
                </a:lnTo>
                <a:lnTo>
                  <a:pt x="167322" y="88341"/>
                </a:lnTo>
                <a:lnTo>
                  <a:pt x="169354" y="89090"/>
                </a:lnTo>
                <a:lnTo>
                  <a:pt x="170484" y="90373"/>
                </a:lnTo>
                <a:lnTo>
                  <a:pt x="175323" y="88976"/>
                </a:lnTo>
                <a:lnTo>
                  <a:pt x="174104" y="88722"/>
                </a:lnTo>
                <a:lnTo>
                  <a:pt x="173304" y="88557"/>
                </a:lnTo>
                <a:lnTo>
                  <a:pt x="173240" y="85547"/>
                </a:lnTo>
                <a:lnTo>
                  <a:pt x="173215" y="83769"/>
                </a:lnTo>
                <a:lnTo>
                  <a:pt x="175171" y="82372"/>
                </a:lnTo>
                <a:lnTo>
                  <a:pt x="175679" y="85166"/>
                </a:lnTo>
                <a:lnTo>
                  <a:pt x="181597" y="85928"/>
                </a:lnTo>
                <a:lnTo>
                  <a:pt x="180606" y="84658"/>
                </a:lnTo>
                <a:lnTo>
                  <a:pt x="180441" y="84455"/>
                </a:lnTo>
                <a:lnTo>
                  <a:pt x="180263" y="84226"/>
                </a:lnTo>
                <a:lnTo>
                  <a:pt x="180124" y="84658"/>
                </a:lnTo>
                <a:lnTo>
                  <a:pt x="180200" y="84150"/>
                </a:lnTo>
                <a:lnTo>
                  <a:pt x="178816" y="82372"/>
                </a:lnTo>
                <a:lnTo>
                  <a:pt x="178320" y="81737"/>
                </a:lnTo>
                <a:lnTo>
                  <a:pt x="177330" y="80467"/>
                </a:lnTo>
                <a:lnTo>
                  <a:pt x="176136" y="78943"/>
                </a:lnTo>
                <a:lnTo>
                  <a:pt x="181533" y="80340"/>
                </a:lnTo>
                <a:lnTo>
                  <a:pt x="180289" y="84150"/>
                </a:lnTo>
                <a:lnTo>
                  <a:pt x="180403" y="84404"/>
                </a:lnTo>
                <a:lnTo>
                  <a:pt x="182562" y="83134"/>
                </a:lnTo>
                <a:lnTo>
                  <a:pt x="182587" y="86436"/>
                </a:lnTo>
                <a:lnTo>
                  <a:pt x="185013" y="83515"/>
                </a:lnTo>
                <a:lnTo>
                  <a:pt x="186004" y="83896"/>
                </a:lnTo>
                <a:lnTo>
                  <a:pt x="188976" y="84277"/>
                </a:lnTo>
                <a:lnTo>
                  <a:pt x="188544" y="83515"/>
                </a:lnTo>
                <a:lnTo>
                  <a:pt x="188328" y="83134"/>
                </a:lnTo>
                <a:lnTo>
                  <a:pt x="188036" y="82626"/>
                </a:lnTo>
                <a:lnTo>
                  <a:pt x="188061" y="81737"/>
                </a:lnTo>
                <a:lnTo>
                  <a:pt x="188404" y="79070"/>
                </a:lnTo>
                <a:lnTo>
                  <a:pt x="189014" y="78943"/>
                </a:lnTo>
                <a:lnTo>
                  <a:pt x="190855" y="78562"/>
                </a:lnTo>
                <a:lnTo>
                  <a:pt x="192836" y="79959"/>
                </a:lnTo>
                <a:lnTo>
                  <a:pt x="190398" y="81483"/>
                </a:lnTo>
                <a:lnTo>
                  <a:pt x="193827" y="80340"/>
                </a:lnTo>
                <a:lnTo>
                  <a:pt x="193497" y="81737"/>
                </a:lnTo>
                <a:lnTo>
                  <a:pt x="192900" y="84658"/>
                </a:lnTo>
                <a:lnTo>
                  <a:pt x="190893" y="82372"/>
                </a:lnTo>
                <a:lnTo>
                  <a:pt x="190792" y="83515"/>
                </a:lnTo>
                <a:lnTo>
                  <a:pt x="190487" y="84150"/>
                </a:lnTo>
                <a:lnTo>
                  <a:pt x="190449" y="85293"/>
                </a:lnTo>
                <a:lnTo>
                  <a:pt x="192608" y="86817"/>
                </a:lnTo>
                <a:lnTo>
                  <a:pt x="195084" y="84785"/>
                </a:lnTo>
                <a:lnTo>
                  <a:pt x="195707" y="84658"/>
                </a:lnTo>
                <a:lnTo>
                  <a:pt x="196342" y="84531"/>
                </a:lnTo>
                <a:lnTo>
                  <a:pt x="195237" y="84531"/>
                </a:lnTo>
                <a:lnTo>
                  <a:pt x="194856" y="84150"/>
                </a:lnTo>
                <a:lnTo>
                  <a:pt x="198297" y="80340"/>
                </a:lnTo>
                <a:lnTo>
                  <a:pt x="199224" y="79324"/>
                </a:lnTo>
                <a:lnTo>
                  <a:pt x="200215" y="80213"/>
                </a:lnTo>
                <a:lnTo>
                  <a:pt x="199263" y="82118"/>
                </a:lnTo>
                <a:lnTo>
                  <a:pt x="200228" y="81610"/>
                </a:lnTo>
                <a:lnTo>
                  <a:pt x="200710" y="80213"/>
                </a:lnTo>
                <a:lnTo>
                  <a:pt x="202171" y="79705"/>
                </a:lnTo>
                <a:lnTo>
                  <a:pt x="202285" y="82372"/>
                </a:lnTo>
                <a:lnTo>
                  <a:pt x="202615" y="83896"/>
                </a:lnTo>
                <a:lnTo>
                  <a:pt x="202565" y="84531"/>
                </a:lnTo>
                <a:lnTo>
                  <a:pt x="205168" y="82499"/>
                </a:lnTo>
                <a:lnTo>
                  <a:pt x="205676" y="83388"/>
                </a:lnTo>
                <a:lnTo>
                  <a:pt x="208165" y="84658"/>
                </a:lnTo>
                <a:lnTo>
                  <a:pt x="207683" y="85674"/>
                </a:lnTo>
                <a:lnTo>
                  <a:pt x="210629" y="86563"/>
                </a:lnTo>
                <a:lnTo>
                  <a:pt x="212356" y="82499"/>
                </a:lnTo>
                <a:lnTo>
                  <a:pt x="213423" y="79959"/>
                </a:lnTo>
                <a:lnTo>
                  <a:pt x="217297" y="81102"/>
                </a:lnTo>
                <a:lnTo>
                  <a:pt x="218211" y="79705"/>
                </a:lnTo>
                <a:lnTo>
                  <a:pt x="218376" y="79578"/>
                </a:lnTo>
                <a:lnTo>
                  <a:pt x="221805" y="79451"/>
                </a:lnTo>
                <a:lnTo>
                  <a:pt x="225285" y="81737"/>
                </a:lnTo>
                <a:lnTo>
                  <a:pt x="227241" y="79451"/>
                </a:lnTo>
                <a:lnTo>
                  <a:pt x="227355" y="79324"/>
                </a:lnTo>
                <a:lnTo>
                  <a:pt x="228003" y="78562"/>
                </a:lnTo>
                <a:lnTo>
                  <a:pt x="228663" y="77800"/>
                </a:lnTo>
                <a:lnTo>
                  <a:pt x="231673" y="81483"/>
                </a:lnTo>
                <a:lnTo>
                  <a:pt x="234226" y="80149"/>
                </a:lnTo>
                <a:lnTo>
                  <a:pt x="235165" y="83845"/>
                </a:lnTo>
                <a:lnTo>
                  <a:pt x="236131" y="83794"/>
                </a:lnTo>
                <a:lnTo>
                  <a:pt x="234327" y="80098"/>
                </a:lnTo>
                <a:lnTo>
                  <a:pt x="234594" y="79959"/>
                </a:lnTo>
                <a:lnTo>
                  <a:pt x="234175" y="79781"/>
                </a:lnTo>
                <a:lnTo>
                  <a:pt x="234099" y="79603"/>
                </a:lnTo>
                <a:lnTo>
                  <a:pt x="234137" y="79768"/>
                </a:lnTo>
                <a:lnTo>
                  <a:pt x="229679" y="77800"/>
                </a:lnTo>
                <a:lnTo>
                  <a:pt x="227660" y="76911"/>
                </a:lnTo>
                <a:lnTo>
                  <a:pt x="231787" y="74752"/>
                </a:lnTo>
                <a:lnTo>
                  <a:pt x="232029" y="74625"/>
                </a:lnTo>
                <a:lnTo>
                  <a:pt x="232511" y="74371"/>
                </a:lnTo>
                <a:lnTo>
                  <a:pt x="235483" y="72593"/>
                </a:lnTo>
                <a:lnTo>
                  <a:pt x="235915" y="72339"/>
                </a:lnTo>
                <a:lnTo>
                  <a:pt x="234543" y="77673"/>
                </a:lnTo>
                <a:lnTo>
                  <a:pt x="236029" y="78562"/>
                </a:lnTo>
                <a:lnTo>
                  <a:pt x="237451" y="76149"/>
                </a:lnTo>
                <a:lnTo>
                  <a:pt x="239306" y="72339"/>
                </a:lnTo>
                <a:lnTo>
                  <a:pt x="239801" y="71323"/>
                </a:lnTo>
                <a:lnTo>
                  <a:pt x="243776" y="73990"/>
                </a:lnTo>
                <a:lnTo>
                  <a:pt x="242824" y="75006"/>
                </a:lnTo>
                <a:lnTo>
                  <a:pt x="241833" y="74498"/>
                </a:lnTo>
                <a:lnTo>
                  <a:pt x="240868" y="75006"/>
                </a:lnTo>
                <a:lnTo>
                  <a:pt x="251752" y="80340"/>
                </a:lnTo>
                <a:lnTo>
                  <a:pt x="250977" y="75006"/>
                </a:lnTo>
                <a:lnTo>
                  <a:pt x="250583" y="72339"/>
                </a:lnTo>
                <a:lnTo>
                  <a:pt x="252590" y="73609"/>
                </a:lnTo>
                <a:lnTo>
                  <a:pt x="252095" y="73736"/>
                </a:lnTo>
                <a:lnTo>
                  <a:pt x="252107" y="74117"/>
                </a:lnTo>
                <a:lnTo>
                  <a:pt x="251612" y="74117"/>
                </a:lnTo>
                <a:lnTo>
                  <a:pt x="255600" y="77419"/>
                </a:lnTo>
                <a:lnTo>
                  <a:pt x="254190" y="72339"/>
                </a:lnTo>
                <a:lnTo>
                  <a:pt x="253911" y="71323"/>
                </a:lnTo>
                <a:lnTo>
                  <a:pt x="253873" y="71196"/>
                </a:lnTo>
                <a:lnTo>
                  <a:pt x="252945" y="67894"/>
                </a:lnTo>
                <a:lnTo>
                  <a:pt x="257378" y="68275"/>
                </a:lnTo>
                <a:lnTo>
                  <a:pt x="258953" y="68529"/>
                </a:lnTo>
                <a:lnTo>
                  <a:pt x="260210" y="69545"/>
                </a:lnTo>
                <a:lnTo>
                  <a:pt x="259384" y="70688"/>
                </a:lnTo>
                <a:lnTo>
                  <a:pt x="262267" y="68148"/>
                </a:lnTo>
                <a:lnTo>
                  <a:pt x="263245" y="68021"/>
                </a:lnTo>
                <a:lnTo>
                  <a:pt x="263271" y="69215"/>
                </a:lnTo>
                <a:lnTo>
                  <a:pt x="266788" y="68021"/>
                </a:lnTo>
                <a:lnTo>
                  <a:pt x="267157" y="67894"/>
                </a:lnTo>
                <a:lnTo>
                  <a:pt x="267169" y="68148"/>
                </a:lnTo>
                <a:lnTo>
                  <a:pt x="267258" y="67894"/>
                </a:lnTo>
                <a:lnTo>
                  <a:pt x="267601" y="66878"/>
                </a:lnTo>
                <a:lnTo>
                  <a:pt x="267716" y="66624"/>
                </a:lnTo>
                <a:lnTo>
                  <a:pt x="269290" y="63957"/>
                </a:lnTo>
                <a:lnTo>
                  <a:pt x="269519" y="63576"/>
                </a:lnTo>
                <a:lnTo>
                  <a:pt x="270725" y="64300"/>
                </a:lnTo>
                <a:lnTo>
                  <a:pt x="271437" y="63576"/>
                </a:lnTo>
                <a:lnTo>
                  <a:pt x="271945" y="63068"/>
                </a:lnTo>
                <a:lnTo>
                  <a:pt x="273469" y="64846"/>
                </a:lnTo>
                <a:lnTo>
                  <a:pt x="272796" y="65684"/>
                </a:lnTo>
                <a:lnTo>
                  <a:pt x="276161" y="67551"/>
                </a:lnTo>
                <a:lnTo>
                  <a:pt x="276059" y="65608"/>
                </a:lnTo>
                <a:lnTo>
                  <a:pt x="276174" y="63830"/>
                </a:lnTo>
                <a:lnTo>
                  <a:pt x="277126" y="65227"/>
                </a:lnTo>
                <a:lnTo>
                  <a:pt x="278549" y="65862"/>
                </a:lnTo>
                <a:lnTo>
                  <a:pt x="277926" y="66624"/>
                </a:lnTo>
                <a:lnTo>
                  <a:pt x="278625" y="65989"/>
                </a:lnTo>
                <a:lnTo>
                  <a:pt x="279577" y="66370"/>
                </a:lnTo>
                <a:lnTo>
                  <a:pt x="280746" y="66497"/>
                </a:lnTo>
                <a:lnTo>
                  <a:pt x="281101" y="65989"/>
                </a:lnTo>
                <a:lnTo>
                  <a:pt x="282054" y="64592"/>
                </a:lnTo>
                <a:lnTo>
                  <a:pt x="282600" y="67386"/>
                </a:lnTo>
                <a:lnTo>
                  <a:pt x="284048" y="66370"/>
                </a:lnTo>
                <a:lnTo>
                  <a:pt x="285991" y="65862"/>
                </a:lnTo>
                <a:lnTo>
                  <a:pt x="286550" y="69672"/>
                </a:lnTo>
                <a:lnTo>
                  <a:pt x="288467" y="68148"/>
                </a:lnTo>
                <a:lnTo>
                  <a:pt x="288201" y="67132"/>
                </a:lnTo>
                <a:lnTo>
                  <a:pt x="288086" y="65989"/>
                </a:lnTo>
                <a:lnTo>
                  <a:pt x="288150" y="65862"/>
                </a:lnTo>
                <a:lnTo>
                  <a:pt x="288772" y="64592"/>
                </a:lnTo>
                <a:lnTo>
                  <a:pt x="288899" y="64338"/>
                </a:lnTo>
                <a:lnTo>
                  <a:pt x="291350" y="64211"/>
                </a:lnTo>
                <a:lnTo>
                  <a:pt x="291503" y="64668"/>
                </a:lnTo>
                <a:lnTo>
                  <a:pt x="292811" y="64211"/>
                </a:lnTo>
                <a:lnTo>
                  <a:pt x="293903" y="63830"/>
                </a:lnTo>
                <a:lnTo>
                  <a:pt x="294271" y="63703"/>
                </a:lnTo>
                <a:lnTo>
                  <a:pt x="297688" y="64592"/>
                </a:lnTo>
                <a:lnTo>
                  <a:pt x="298526" y="63703"/>
                </a:lnTo>
                <a:lnTo>
                  <a:pt x="299135" y="63068"/>
                </a:lnTo>
                <a:lnTo>
                  <a:pt x="299618" y="62560"/>
                </a:lnTo>
                <a:lnTo>
                  <a:pt x="302996" y="59639"/>
                </a:lnTo>
                <a:lnTo>
                  <a:pt x="305104" y="60401"/>
                </a:lnTo>
                <a:lnTo>
                  <a:pt x="305435" y="59639"/>
                </a:lnTo>
                <a:lnTo>
                  <a:pt x="305930" y="59639"/>
                </a:lnTo>
                <a:lnTo>
                  <a:pt x="305943" y="61036"/>
                </a:lnTo>
                <a:lnTo>
                  <a:pt x="307276" y="59639"/>
                </a:lnTo>
                <a:lnTo>
                  <a:pt x="307390" y="59512"/>
                </a:lnTo>
                <a:lnTo>
                  <a:pt x="305955" y="57861"/>
                </a:lnTo>
                <a:lnTo>
                  <a:pt x="305409" y="57226"/>
                </a:lnTo>
                <a:lnTo>
                  <a:pt x="307822" y="55702"/>
                </a:lnTo>
                <a:lnTo>
                  <a:pt x="307822" y="54686"/>
                </a:lnTo>
                <a:lnTo>
                  <a:pt x="307797" y="51765"/>
                </a:lnTo>
                <a:lnTo>
                  <a:pt x="307797" y="51511"/>
                </a:lnTo>
                <a:lnTo>
                  <a:pt x="314223" y="60782"/>
                </a:lnTo>
                <a:lnTo>
                  <a:pt x="316611" y="55575"/>
                </a:lnTo>
                <a:lnTo>
                  <a:pt x="317601" y="56464"/>
                </a:lnTo>
                <a:lnTo>
                  <a:pt x="316636" y="57861"/>
                </a:lnTo>
                <a:lnTo>
                  <a:pt x="317131" y="59258"/>
                </a:lnTo>
                <a:lnTo>
                  <a:pt x="320878" y="55575"/>
                </a:lnTo>
                <a:lnTo>
                  <a:pt x="321017" y="55448"/>
                </a:lnTo>
                <a:lnTo>
                  <a:pt x="320535" y="56464"/>
                </a:lnTo>
                <a:lnTo>
                  <a:pt x="321144" y="55448"/>
                </a:lnTo>
                <a:lnTo>
                  <a:pt x="323456" y="51638"/>
                </a:lnTo>
                <a:lnTo>
                  <a:pt x="326961" y="53543"/>
                </a:lnTo>
                <a:lnTo>
                  <a:pt x="324777" y="51638"/>
                </a:lnTo>
                <a:lnTo>
                  <a:pt x="324637" y="51511"/>
                </a:lnTo>
                <a:lnTo>
                  <a:pt x="324205" y="51130"/>
                </a:lnTo>
                <a:lnTo>
                  <a:pt x="324281" y="51003"/>
                </a:lnTo>
                <a:lnTo>
                  <a:pt x="325056" y="49733"/>
                </a:lnTo>
                <a:lnTo>
                  <a:pt x="325755" y="48590"/>
                </a:lnTo>
                <a:lnTo>
                  <a:pt x="328549" y="44272"/>
                </a:lnTo>
                <a:lnTo>
                  <a:pt x="328625" y="44145"/>
                </a:lnTo>
                <a:lnTo>
                  <a:pt x="326707" y="41859"/>
                </a:lnTo>
                <a:lnTo>
                  <a:pt x="326148" y="41351"/>
                </a:lnTo>
                <a:lnTo>
                  <a:pt x="329895" y="38684"/>
                </a:lnTo>
                <a:lnTo>
                  <a:pt x="330479" y="39192"/>
                </a:lnTo>
                <a:lnTo>
                  <a:pt x="330250" y="40589"/>
                </a:lnTo>
                <a:lnTo>
                  <a:pt x="329882" y="42240"/>
                </a:lnTo>
                <a:lnTo>
                  <a:pt x="330479" y="41224"/>
                </a:lnTo>
                <a:lnTo>
                  <a:pt x="332168" y="42240"/>
                </a:lnTo>
                <a:lnTo>
                  <a:pt x="331787" y="44538"/>
                </a:lnTo>
                <a:lnTo>
                  <a:pt x="331076" y="46939"/>
                </a:lnTo>
                <a:lnTo>
                  <a:pt x="329234" y="44780"/>
                </a:lnTo>
                <a:lnTo>
                  <a:pt x="328663" y="47066"/>
                </a:lnTo>
                <a:lnTo>
                  <a:pt x="328129" y="49733"/>
                </a:lnTo>
                <a:lnTo>
                  <a:pt x="328256" y="50622"/>
                </a:lnTo>
                <a:lnTo>
                  <a:pt x="328663" y="52146"/>
                </a:lnTo>
                <a:lnTo>
                  <a:pt x="328853" y="51638"/>
                </a:lnTo>
                <a:lnTo>
                  <a:pt x="329311" y="51257"/>
                </a:lnTo>
                <a:lnTo>
                  <a:pt x="329819" y="50876"/>
                </a:lnTo>
                <a:lnTo>
                  <a:pt x="329692" y="51384"/>
                </a:lnTo>
                <a:lnTo>
                  <a:pt x="329780" y="52527"/>
                </a:lnTo>
                <a:lnTo>
                  <a:pt x="329984" y="52908"/>
                </a:lnTo>
                <a:lnTo>
                  <a:pt x="330225" y="52146"/>
                </a:lnTo>
                <a:lnTo>
                  <a:pt x="330758" y="50876"/>
                </a:lnTo>
                <a:lnTo>
                  <a:pt x="332384" y="54940"/>
                </a:lnTo>
                <a:lnTo>
                  <a:pt x="332333" y="53289"/>
                </a:lnTo>
                <a:lnTo>
                  <a:pt x="338061" y="54940"/>
                </a:lnTo>
                <a:lnTo>
                  <a:pt x="341820" y="48082"/>
                </a:lnTo>
                <a:lnTo>
                  <a:pt x="342214" y="46939"/>
                </a:lnTo>
                <a:lnTo>
                  <a:pt x="343471" y="43256"/>
                </a:lnTo>
                <a:lnTo>
                  <a:pt x="347891" y="41224"/>
                </a:lnTo>
                <a:lnTo>
                  <a:pt x="349275" y="40589"/>
                </a:lnTo>
                <a:lnTo>
                  <a:pt x="348259" y="43891"/>
                </a:lnTo>
                <a:lnTo>
                  <a:pt x="349618" y="45542"/>
                </a:lnTo>
                <a:lnTo>
                  <a:pt x="349745" y="45796"/>
                </a:lnTo>
                <a:lnTo>
                  <a:pt x="349923" y="47066"/>
                </a:lnTo>
                <a:lnTo>
                  <a:pt x="350227" y="49352"/>
                </a:lnTo>
                <a:lnTo>
                  <a:pt x="347967" y="45796"/>
                </a:lnTo>
                <a:lnTo>
                  <a:pt x="345795" y="51765"/>
                </a:lnTo>
                <a:lnTo>
                  <a:pt x="342569" y="51384"/>
                </a:lnTo>
                <a:lnTo>
                  <a:pt x="344246" y="51638"/>
                </a:lnTo>
                <a:lnTo>
                  <a:pt x="344170" y="53416"/>
                </a:lnTo>
                <a:lnTo>
                  <a:pt x="343865" y="54051"/>
                </a:lnTo>
                <a:lnTo>
                  <a:pt x="346506" y="51765"/>
                </a:lnTo>
                <a:lnTo>
                  <a:pt x="348869" y="49733"/>
                </a:lnTo>
                <a:lnTo>
                  <a:pt x="349211" y="52654"/>
                </a:lnTo>
                <a:lnTo>
                  <a:pt x="350405" y="51765"/>
                </a:lnTo>
                <a:lnTo>
                  <a:pt x="352044" y="52781"/>
                </a:lnTo>
                <a:lnTo>
                  <a:pt x="351688" y="51765"/>
                </a:lnTo>
                <a:lnTo>
                  <a:pt x="350977" y="49733"/>
                </a:lnTo>
                <a:lnTo>
                  <a:pt x="350837" y="49352"/>
                </a:lnTo>
                <a:lnTo>
                  <a:pt x="350024" y="47066"/>
                </a:lnTo>
                <a:lnTo>
                  <a:pt x="355587" y="48209"/>
                </a:lnTo>
                <a:lnTo>
                  <a:pt x="357581" y="46050"/>
                </a:lnTo>
                <a:lnTo>
                  <a:pt x="357936" y="47574"/>
                </a:lnTo>
                <a:lnTo>
                  <a:pt x="357809" y="49860"/>
                </a:lnTo>
                <a:lnTo>
                  <a:pt x="357784" y="50114"/>
                </a:lnTo>
                <a:lnTo>
                  <a:pt x="354952" y="49987"/>
                </a:lnTo>
                <a:lnTo>
                  <a:pt x="358673" y="54051"/>
                </a:lnTo>
                <a:lnTo>
                  <a:pt x="358394" y="50114"/>
                </a:lnTo>
                <a:lnTo>
                  <a:pt x="358101" y="46050"/>
                </a:lnTo>
                <a:lnTo>
                  <a:pt x="357860" y="42494"/>
                </a:lnTo>
                <a:lnTo>
                  <a:pt x="361061" y="45466"/>
                </a:lnTo>
                <a:lnTo>
                  <a:pt x="361543" y="44780"/>
                </a:lnTo>
                <a:lnTo>
                  <a:pt x="365607" y="45542"/>
                </a:lnTo>
                <a:lnTo>
                  <a:pt x="364959" y="47447"/>
                </a:lnTo>
                <a:lnTo>
                  <a:pt x="364286" y="47574"/>
                </a:lnTo>
                <a:lnTo>
                  <a:pt x="368858" y="47447"/>
                </a:lnTo>
                <a:lnTo>
                  <a:pt x="377939" y="45669"/>
                </a:lnTo>
                <a:lnTo>
                  <a:pt x="377939" y="44780"/>
                </a:lnTo>
                <a:lnTo>
                  <a:pt x="377939" y="42494"/>
                </a:lnTo>
                <a:lnTo>
                  <a:pt x="377952" y="40589"/>
                </a:lnTo>
                <a:lnTo>
                  <a:pt x="378079" y="41605"/>
                </a:lnTo>
                <a:lnTo>
                  <a:pt x="378028" y="47701"/>
                </a:lnTo>
                <a:lnTo>
                  <a:pt x="380352" y="40589"/>
                </a:lnTo>
                <a:lnTo>
                  <a:pt x="380974" y="38684"/>
                </a:lnTo>
                <a:lnTo>
                  <a:pt x="381101" y="38303"/>
                </a:lnTo>
                <a:lnTo>
                  <a:pt x="381139" y="38176"/>
                </a:lnTo>
                <a:lnTo>
                  <a:pt x="381762" y="36271"/>
                </a:lnTo>
                <a:lnTo>
                  <a:pt x="382257" y="34747"/>
                </a:lnTo>
                <a:lnTo>
                  <a:pt x="383425" y="31191"/>
                </a:lnTo>
                <a:lnTo>
                  <a:pt x="383882" y="29794"/>
                </a:lnTo>
                <a:lnTo>
                  <a:pt x="383755" y="33223"/>
                </a:lnTo>
                <a:lnTo>
                  <a:pt x="383832" y="34366"/>
                </a:lnTo>
                <a:lnTo>
                  <a:pt x="387121" y="42621"/>
                </a:lnTo>
                <a:lnTo>
                  <a:pt x="386334" y="40208"/>
                </a:lnTo>
                <a:lnTo>
                  <a:pt x="387286" y="39700"/>
                </a:lnTo>
                <a:lnTo>
                  <a:pt x="390626" y="44145"/>
                </a:lnTo>
                <a:lnTo>
                  <a:pt x="389509" y="41986"/>
                </a:lnTo>
                <a:lnTo>
                  <a:pt x="392188" y="44538"/>
                </a:lnTo>
                <a:lnTo>
                  <a:pt x="392341" y="41986"/>
                </a:lnTo>
                <a:lnTo>
                  <a:pt x="392480" y="39700"/>
                </a:lnTo>
                <a:lnTo>
                  <a:pt x="392582" y="37922"/>
                </a:lnTo>
                <a:lnTo>
                  <a:pt x="394335" y="37922"/>
                </a:lnTo>
                <a:lnTo>
                  <a:pt x="394233" y="38684"/>
                </a:lnTo>
                <a:lnTo>
                  <a:pt x="394335" y="39700"/>
                </a:lnTo>
                <a:lnTo>
                  <a:pt x="395224" y="44399"/>
                </a:lnTo>
                <a:lnTo>
                  <a:pt x="397306" y="40208"/>
                </a:lnTo>
                <a:lnTo>
                  <a:pt x="397408" y="39446"/>
                </a:lnTo>
                <a:lnTo>
                  <a:pt x="397433" y="39941"/>
                </a:lnTo>
                <a:lnTo>
                  <a:pt x="397560" y="39700"/>
                </a:lnTo>
                <a:lnTo>
                  <a:pt x="397649" y="40589"/>
                </a:lnTo>
                <a:lnTo>
                  <a:pt x="398716" y="43891"/>
                </a:lnTo>
                <a:lnTo>
                  <a:pt x="399897" y="45669"/>
                </a:lnTo>
                <a:lnTo>
                  <a:pt x="399288" y="44526"/>
                </a:lnTo>
                <a:lnTo>
                  <a:pt x="403606" y="45415"/>
                </a:lnTo>
                <a:lnTo>
                  <a:pt x="404685" y="44653"/>
                </a:lnTo>
                <a:lnTo>
                  <a:pt x="404495" y="44526"/>
                </a:lnTo>
                <a:lnTo>
                  <a:pt x="402691" y="43256"/>
                </a:lnTo>
                <a:lnTo>
                  <a:pt x="407657" y="43764"/>
                </a:lnTo>
                <a:lnTo>
                  <a:pt x="407606" y="43256"/>
                </a:lnTo>
                <a:lnTo>
                  <a:pt x="407047" y="38303"/>
                </a:lnTo>
                <a:lnTo>
                  <a:pt x="406996" y="37922"/>
                </a:lnTo>
                <a:lnTo>
                  <a:pt x="406501" y="33477"/>
                </a:lnTo>
                <a:lnTo>
                  <a:pt x="411403" y="33223"/>
                </a:lnTo>
                <a:lnTo>
                  <a:pt x="411073" y="34366"/>
                </a:lnTo>
                <a:lnTo>
                  <a:pt x="410946" y="35382"/>
                </a:lnTo>
                <a:lnTo>
                  <a:pt x="410819" y="41859"/>
                </a:lnTo>
                <a:lnTo>
                  <a:pt x="413346" y="42494"/>
                </a:lnTo>
                <a:lnTo>
                  <a:pt x="415264" y="33223"/>
                </a:lnTo>
                <a:lnTo>
                  <a:pt x="416077" y="29159"/>
                </a:lnTo>
                <a:lnTo>
                  <a:pt x="416394" y="27635"/>
                </a:lnTo>
                <a:lnTo>
                  <a:pt x="416598" y="26619"/>
                </a:lnTo>
                <a:lnTo>
                  <a:pt x="416826" y="25476"/>
                </a:lnTo>
                <a:lnTo>
                  <a:pt x="417830" y="24714"/>
                </a:lnTo>
                <a:lnTo>
                  <a:pt x="420344" y="22809"/>
                </a:lnTo>
                <a:lnTo>
                  <a:pt x="420839" y="22428"/>
                </a:lnTo>
                <a:lnTo>
                  <a:pt x="421843" y="24206"/>
                </a:lnTo>
                <a:lnTo>
                  <a:pt x="424891" y="21666"/>
                </a:lnTo>
                <a:lnTo>
                  <a:pt x="423430" y="27000"/>
                </a:lnTo>
                <a:lnTo>
                  <a:pt x="418566" y="38557"/>
                </a:lnTo>
                <a:lnTo>
                  <a:pt x="415874" y="43002"/>
                </a:lnTo>
                <a:lnTo>
                  <a:pt x="417830" y="44399"/>
                </a:lnTo>
                <a:lnTo>
                  <a:pt x="416598" y="45288"/>
                </a:lnTo>
                <a:lnTo>
                  <a:pt x="419290" y="44780"/>
                </a:lnTo>
                <a:lnTo>
                  <a:pt x="420420" y="46558"/>
                </a:lnTo>
                <a:lnTo>
                  <a:pt x="418071" y="47828"/>
                </a:lnTo>
                <a:lnTo>
                  <a:pt x="417296" y="47955"/>
                </a:lnTo>
                <a:lnTo>
                  <a:pt x="423837" y="48463"/>
                </a:lnTo>
                <a:lnTo>
                  <a:pt x="423341" y="45542"/>
                </a:lnTo>
                <a:lnTo>
                  <a:pt x="423164" y="44526"/>
                </a:lnTo>
                <a:lnTo>
                  <a:pt x="428447" y="43891"/>
                </a:lnTo>
                <a:lnTo>
                  <a:pt x="427863" y="40589"/>
                </a:lnTo>
                <a:lnTo>
                  <a:pt x="421170" y="45542"/>
                </a:lnTo>
                <a:lnTo>
                  <a:pt x="421055" y="44780"/>
                </a:lnTo>
                <a:lnTo>
                  <a:pt x="420712" y="42621"/>
                </a:lnTo>
                <a:lnTo>
                  <a:pt x="420598" y="41478"/>
                </a:lnTo>
                <a:lnTo>
                  <a:pt x="424180" y="33731"/>
                </a:lnTo>
                <a:lnTo>
                  <a:pt x="428802" y="33858"/>
                </a:lnTo>
                <a:lnTo>
                  <a:pt x="430136" y="35382"/>
                </a:lnTo>
                <a:lnTo>
                  <a:pt x="428713" y="40970"/>
                </a:lnTo>
                <a:lnTo>
                  <a:pt x="428840" y="41986"/>
                </a:lnTo>
                <a:lnTo>
                  <a:pt x="428917" y="42367"/>
                </a:lnTo>
                <a:lnTo>
                  <a:pt x="429361" y="40970"/>
                </a:lnTo>
                <a:lnTo>
                  <a:pt x="433006" y="39319"/>
                </a:lnTo>
                <a:lnTo>
                  <a:pt x="433527" y="40208"/>
                </a:lnTo>
                <a:lnTo>
                  <a:pt x="431800" y="42621"/>
                </a:lnTo>
                <a:lnTo>
                  <a:pt x="434555" y="43764"/>
                </a:lnTo>
                <a:lnTo>
                  <a:pt x="435089" y="39319"/>
                </a:lnTo>
                <a:lnTo>
                  <a:pt x="435394" y="36779"/>
                </a:lnTo>
                <a:lnTo>
                  <a:pt x="438924" y="40208"/>
                </a:lnTo>
                <a:lnTo>
                  <a:pt x="440004" y="40462"/>
                </a:lnTo>
                <a:lnTo>
                  <a:pt x="442734" y="45034"/>
                </a:lnTo>
                <a:lnTo>
                  <a:pt x="442683" y="43891"/>
                </a:lnTo>
                <a:lnTo>
                  <a:pt x="442556" y="42494"/>
                </a:lnTo>
                <a:lnTo>
                  <a:pt x="440321" y="38303"/>
                </a:lnTo>
                <a:lnTo>
                  <a:pt x="440105" y="36779"/>
                </a:lnTo>
                <a:lnTo>
                  <a:pt x="439661" y="33731"/>
                </a:lnTo>
                <a:lnTo>
                  <a:pt x="438505" y="25730"/>
                </a:lnTo>
                <a:lnTo>
                  <a:pt x="438378" y="23952"/>
                </a:lnTo>
                <a:lnTo>
                  <a:pt x="438835" y="21666"/>
                </a:lnTo>
                <a:lnTo>
                  <a:pt x="439013" y="20777"/>
                </a:lnTo>
                <a:lnTo>
                  <a:pt x="444995" y="24460"/>
                </a:lnTo>
                <a:lnTo>
                  <a:pt x="446493" y="26492"/>
                </a:lnTo>
                <a:lnTo>
                  <a:pt x="448589" y="29667"/>
                </a:lnTo>
                <a:lnTo>
                  <a:pt x="448462" y="30111"/>
                </a:lnTo>
                <a:lnTo>
                  <a:pt x="444995" y="35382"/>
                </a:lnTo>
                <a:lnTo>
                  <a:pt x="446849" y="38176"/>
                </a:lnTo>
                <a:lnTo>
                  <a:pt x="446773" y="37033"/>
                </a:lnTo>
                <a:lnTo>
                  <a:pt x="447560" y="35636"/>
                </a:lnTo>
                <a:lnTo>
                  <a:pt x="447903" y="35128"/>
                </a:lnTo>
                <a:lnTo>
                  <a:pt x="449122" y="35890"/>
                </a:lnTo>
                <a:lnTo>
                  <a:pt x="447878" y="38557"/>
                </a:lnTo>
                <a:lnTo>
                  <a:pt x="450227" y="37668"/>
                </a:lnTo>
                <a:lnTo>
                  <a:pt x="450138" y="35128"/>
                </a:lnTo>
                <a:lnTo>
                  <a:pt x="450088" y="33604"/>
                </a:lnTo>
                <a:lnTo>
                  <a:pt x="455129" y="37414"/>
                </a:lnTo>
                <a:lnTo>
                  <a:pt x="450900" y="34112"/>
                </a:lnTo>
                <a:lnTo>
                  <a:pt x="451700" y="33604"/>
                </a:lnTo>
                <a:lnTo>
                  <a:pt x="453097" y="32715"/>
                </a:lnTo>
                <a:lnTo>
                  <a:pt x="453504" y="34620"/>
                </a:lnTo>
                <a:lnTo>
                  <a:pt x="456234" y="34112"/>
                </a:lnTo>
                <a:lnTo>
                  <a:pt x="455561" y="32715"/>
                </a:lnTo>
                <a:lnTo>
                  <a:pt x="455015" y="31572"/>
                </a:lnTo>
                <a:lnTo>
                  <a:pt x="457492" y="24841"/>
                </a:lnTo>
                <a:lnTo>
                  <a:pt x="459663" y="23444"/>
                </a:lnTo>
                <a:lnTo>
                  <a:pt x="459663" y="24460"/>
                </a:lnTo>
                <a:lnTo>
                  <a:pt x="460222" y="25476"/>
                </a:lnTo>
                <a:lnTo>
                  <a:pt x="460717" y="26238"/>
                </a:lnTo>
                <a:lnTo>
                  <a:pt x="465543" y="25984"/>
                </a:lnTo>
                <a:lnTo>
                  <a:pt x="468376" y="27508"/>
                </a:lnTo>
                <a:lnTo>
                  <a:pt x="472833" y="26873"/>
                </a:lnTo>
                <a:lnTo>
                  <a:pt x="473367" y="27762"/>
                </a:lnTo>
                <a:lnTo>
                  <a:pt x="475335" y="28409"/>
                </a:lnTo>
                <a:lnTo>
                  <a:pt x="475107" y="26873"/>
                </a:lnTo>
                <a:lnTo>
                  <a:pt x="474980" y="25984"/>
                </a:lnTo>
                <a:lnTo>
                  <a:pt x="474929" y="25603"/>
                </a:lnTo>
                <a:lnTo>
                  <a:pt x="474814" y="23698"/>
                </a:lnTo>
                <a:lnTo>
                  <a:pt x="474929" y="23444"/>
                </a:lnTo>
                <a:lnTo>
                  <a:pt x="476173" y="20777"/>
                </a:lnTo>
                <a:lnTo>
                  <a:pt x="476478" y="20142"/>
                </a:lnTo>
                <a:lnTo>
                  <a:pt x="477354" y="18237"/>
                </a:lnTo>
                <a:lnTo>
                  <a:pt x="481660" y="15316"/>
                </a:lnTo>
                <a:lnTo>
                  <a:pt x="485178" y="13538"/>
                </a:lnTo>
                <a:lnTo>
                  <a:pt x="483743" y="18237"/>
                </a:lnTo>
                <a:lnTo>
                  <a:pt x="484263" y="17475"/>
                </a:lnTo>
                <a:lnTo>
                  <a:pt x="491337" y="17348"/>
                </a:lnTo>
                <a:lnTo>
                  <a:pt x="490359" y="13538"/>
                </a:lnTo>
                <a:lnTo>
                  <a:pt x="490334" y="13411"/>
                </a:lnTo>
                <a:lnTo>
                  <a:pt x="488988" y="8204"/>
                </a:lnTo>
                <a:lnTo>
                  <a:pt x="488886" y="7823"/>
                </a:lnTo>
                <a:lnTo>
                  <a:pt x="495211" y="10617"/>
                </a:lnTo>
                <a:lnTo>
                  <a:pt x="497967" y="13411"/>
                </a:lnTo>
                <a:lnTo>
                  <a:pt x="496290" y="16840"/>
                </a:lnTo>
                <a:lnTo>
                  <a:pt x="496379" y="17348"/>
                </a:lnTo>
                <a:lnTo>
                  <a:pt x="497078" y="19126"/>
                </a:lnTo>
                <a:lnTo>
                  <a:pt x="494233" y="20777"/>
                </a:lnTo>
                <a:lnTo>
                  <a:pt x="492150" y="17856"/>
                </a:lnTo>
                <a:lnTo>
                  <a:pt x="490118" y="18237"/>
                </a:lnTo>
                <a:lnTo>
                  <a:pt x="492861" y="19380"/>
                </a:lnTo>
                <a:lnTo>
                  <a:pt x="492048" y="20523"/>
                </a:lnTo>
                <a:lnTo>
                  <a:pt x="490169" y="21666"/>
                </a:lnTo>
                <a:lnTo>
                  <a:pt x="488937" y="20904"/>
                </a:lnTo>
                <a:lnTo>
                  <a:pt x="491274" y="23444"/>
                </a:lnTo>
                <a:lnTo>
                  <a:pt x="495846" y="21666"/>
                </a:lnTo>
                <a:lnTo>
                  <a:pt x="498132" y="20777"/>
                </a:lnTo>
                <a:lnTo>
                  <a:pt x="500748" y="19761"/>
                </a:lnTo>
                <a:lnTo>
                  <a:pt x="506488" y="21539"/>
                </a:lnTo>
                <a:lnTo>
                  <a:pt x="507276" y="20396"/>
                </a:lnTo>
                <a:lnTo>
                  <a:pt x="507961" y="19761"/>
                </a:lnTo>
                <a:lnTo>
                  <a:pt x="508774" y="18999"/>
                </a:lnTo>
                <a:lnTo>
                  <a:pt x="508457" y="18618"/>
                </a:lnTo>
                <a:lnTo>
                  <a:pt x="507809" y="17856"/>
                </a:lnTo>
                <a:lnTo>
                  <a:pt x="506171" y="18618"/>
                </a:lnTo>
                <a:lnTo>
                  <a:pt x="504253" y="16205"/>
                </a:lnTo>
                <a:lnTo>
                  <a:pt x="508863" y="14554"/>
                </a:lnTo>
                <a:lnTo>
                  <a:pt x="506564" y="13665"/>
                </a:lnTo>
                <a:lnTo>
                  <a:pt x="508571" y="11506"/>
                </a:lnTo>
                <a:lnTo>
                  <a:pt x="509181" y="10617"/>
                </a:lnTo>
                <a:lnTo>
                  <a:pt x="510743" y="8331"/>
                </a:lnTo>
                <a:lnTo>
                  <a:pt x="514146" y="9347"/>
                </a:lnTo>
                <a:lnTo>
                  <a:pt x="514883" y="11696"/>
                </a:lnTo>
                <a:lnTo>
                  <a:pt x="513867" y="11353"/>
                </a:lnTo>
                <a:lnTo>
                  <a:pt x="517702" y="16459"/>
                </a:lnTo>
                <a:lnTo>
                  <a:pt x="518287" y="12903"/>
                </a:lnTo>
                <a:lnTo>
                  <a:pt x="518375" y="11379"/>
                </a:lnTo>
                <a:lnTo>
                  <a:pt x="515924" y="9347"/>
                </a:lnTo>
                <a:lnTo>
                  <a:pt x="516826" y="8331"/>
                </a:lnTo>
                <a:lnTo>
                  <a:pt x="517956" y="7061"/>
                </a:lnTo>
                <a:lnTo>
                  <a:pt x="518452" y="6172"/>
                </a:lnTo>
                <a:lnTo>
                  <a:pt x="519671" y="4000"/>
                </a:lnTo>
                <a:close/>
              </a:path>
              <a:path extrusionOk="0" h="105410" w="539115">
                <a:moveTo>
                  <a:pt x="521804" y="17030"/>
                </a:moveTo>
                <a:lnTo>
                  <a:pt x="520839" y="14147"/>
                </a:lnTo>
                <a:lnTo>
                  <a:pt x="520306" y="16649"/>
                </a:lnTo>
                <a:lnTo>
                  <a:pt x="521804" y="17030"/>
                </a:lnTo>
                <a:close/>
              </a:path>
              <a:path extrusionOk="0" h="105410" w="539115">
                <a:moveTo>
                  <a:pt x="522185" y="3340"/>
                </a:moveTo>
                <a:lnTo>
                  <a:pt x="520115" y="330"/>
                </a:lnTo>
                <a:lnTo>
                  <a:pt x="521538" y="3175"/>
                </a:lnTo>
                <a:lnTo>
                  <a:pt x="522185" y="3340"/>
                </a:lnTo>
                <a:close/>
              </a:path>
              <a:path extrusionOk="0" h="105410" w="539115">
                <a:moveTo>
                  <a:pt x="522579" y="5283"/>
                </a:moveTo>
                <a:lnTo>
                  <a:pt x="521538" y="3175"/>
                </a:lnTo>
                <a:lnTo>
                  <a:pt x="520306" y="2870"/>
                </a:lnTo>
                <a:lnTo>
                  <a:pt x="519684" y="4013"/>
                </a:lnTo>
                <a:lnTo>
                  <a:pt x="522579" y="5283"/>
                </a:lnTo>
                <a:close/>
              </a:path>
              <a:path extrusionOk="0" h="105410" w="539115">
                <a:moveTo>
                  <a:pt x="522719" y="4140"/>
                </a:moveTo>
                <a:lnTo>
                  <a:pt x="522503" y="3429"/>
                </a:lnTo>
                <a:lnTo>
                  <a:pt x="522185" y="3340"/>
                </a:lnTo>
                <a:lnTo>
                  <a:pt x="522719" y="4140"/>
                </a:lnTo>
                <a:close/>
              </a:path>
              <a:path extrusionOk="0" h="105410" w="539115">
                <a:moveTo>
                  <a:pt x="522757" y="10033"/>
                </a:moveTo>
                <a:lnTo>
                  <a:pt x="522592" y="10083"/>
                </a:lnTo>
                <a:lnTo>
                  <a:pt x="522503" y="6642"/>
                </a:lnTo>
                <a:lnTo>
                  <a:pt x="519468" y="9309"/>
                </a:lnTo>
                <a:lnTo>
                  <a:pt x="519976" y="11658"/>
                </a:lnTo>
                <a:lnTo>
                  <a:pt x="521258" y="10680"/>
                </a:lnTo>
                <a:lnTo>
                  <a:pt x="522757" y="10033"/>
                </a:lnTo>
                <a:close/>
              </a:path>
              <a:path extrusionOk="0" h="105410" w="539115">
                <a:moveTo>
                  <a:pt x="523328" y="3632"/>
                </a:moveTo>
                <a:lnTo>
                  <a:pt x="521550" y="330"/>
                </a:lnTo>
                <a:lnTo>
                  <a:pt x="522503" y="3429"/>
                </a:lnTo>
                <a:lnTo>
                  <a:pt x="523328" y="3632"/>
                </a:lnTo>
                <a:close/>
              </a:path>
              <a:path extrusionOk="0" h="105410" w="539115">
                <a:moveTo>
                  <a:pt x="524548" y="8293"/>
                </a:moveTo>
                <a:lnTo>
                  <a:pt x="523913" y="9461"/>
                </a:lnTo>
                <a:lnTo>
                  <a:pt x="523113" y="9893"/>
                </a:lnTo>
                <a:lnTo>
                  <a:pt x="523570" y="9728"/>
                </a:lnTo>
                <a:lnTo>
                  <a:pt x="524065" y="9613"/>
                </a:lnTo>
                <a:lnTo>
                  <a:pt x="524548" y="9652"/>
                </a:lnTo>
                <a:lnTo>
                  <a:pt x="524548" y="8293"/>
                </a:lnTo>
                <a:close/>
              </a:path>
              <a:path extrusionOk="0" h="105410" w="539115">
                <a:moveTo>
                  <a:pt x="538683" y="14719"/>
                </a:moveTo>
                <a:lnTo>
                  <a:pt x="538416" y="13411"/>
                </a:lnTo>
                <a:lnTo>
                  <a:pt x="537070" y="13677"/>
                </a:lnTo>
                <a:lnTo>
                  <a:pt x="536219" y="14871"/>
                </a:lnTo>
                <a:lnTo>
                  <a:pt x="537718" y="15252"/>
                </a:lnTo>
                <a:lnTo>
                  <a:pt x="537997" y="14859"/>
                </a:lnTo>
                <a:lnTo>
                  <a:pt x="538391" y="15113"/>
                </a:lnTo>
                <a:lnTo>
                  <a:pt x="538683" y="147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3" name="Google Shape;3043;p240"/>
          <p:cNvSpPr/>
          <p:nvPr/>
        </p:nvSpPr>
        <p:spPr>
          <a:xfrm>
            <a:off x="148023" y="3139753"/>
            <a:ext cx="33858" cy="74064"/>
          </a:xfrm>
          <a:custGeom>
            <a:rect b="b" l="l" r="r" t="t"/>
            <a:pathLst>
              <a:path extrusionOk="0" h="111125" w="50800">
                <a:moveTo>
                  <a:pt x="2159" y="90576"/>
                </a:moveTo>
                <a:lnTo>
                  <a:pt x="723" y="87134"/>
                </a:lnTo>
                <a:lnTo>
                  <a:pt x="1308" y="89928"/>
                </a:lnTo>
                <a:lnTo>
                  <a:pt x="2159" y="90576"/>
                </a:lnTo>
                <a:close/>
              </a:path>
              <a:path extrusionOk="0" h="111125" w="50800">
                <a:moveTo>
                  <a:pt x="2997" y="108902"/>
                </a:moveTo>
                <a:lnTo>
                  <a:pt x="0" y="109042"/>
                </a:lnTo>
                <a:lnTo>
                  <a:pt x="635" y="109169"/>
                </a:lnTo>
                <a:lnTo>
                  <a:pt x="63" y="110159"/>
                </a:lnTo>
                <a:lnTo>
                  <a:pt x="2565" y="110515"/>
                </a:lnTo>
                <a:lnTo>
                  <a:pt x="2921" y="110807"/>
                </a:lnTo>
                <a:lnTo>
                  <a:pt x="2997" y="108902"/>
                </a:lnTo>
                <a:close/>
              </a:path>
              <a:path extrusionOk="0" h="111125" w="50800">
                <a:moveTo>
                  <a:pt x="5359" y="71628"/>
                </a:moveTo>
                <a:lnTo>
                  <a:pt x="4102" y="71221"/>
                </a:lnTo>
                <a:lnTo>
                  <a:pt x="2247" y="72415"/>
                </a:lnTo>
                <a:lnTo>
                  <a:pt x="2921" y="74422"/>
                </a:lnTo>
                <a:lnTo>
                  <a:pt x="2590" y="73418"/>
                </a:lnTo>
                <a:lnTo>
                  <a:pt x="5359" y="71628"/>
                </a:lnTo>
                <a:close/>
              </a:path>
              <a:path extrusionOk="0" h="111125" w="50800">
                <a:moveTo>
                  <a:pt x="5727" y="81114"/>
                </a:moveTo>
                <a:lnTo>
                  <a:pt x="5702" y="79997"/>
                </a:lnTo>
                <a:lnTo>
                  <a:pt x="3289" y="82105"/>
                </a:lnTo>
                <a:lnTo>
                  <a:pt x="2184" y="82232"/>
                </a:lnTo>
                <a:lnTo>
                  <a:pt x="4838" y="84785"/>
                </a:lnTo>
                <a:lnTo>
                  <a:pt x="5727" y="81114"/>
                </a:lnTo>
                <a:close/>
              </a:path>
              <a:path extrusionOk="0" h="111125" w="50800">
                <a:moveTo>
                  <a:pt x="5892" y="79844"/>
                </a:moveTo>
                <a:lnTo>
                  <a:pt x="5702" y="79400"/>
                </a:lnTo>
                <a:lnTo>
                  <a:pt x="5702" y="79997"/>
                </a:lnTo>
                <a:lnTo>
                  <a:pt x="5892" y="79844"/>
                </a:lnTo>
                <a:close/>
              </a:path>
              <a:path extrusionOk="0" h="111125" w="50800">
                <a:moveTo>
                  <a:pt x="7747" y="73774"/>
                </a:moveTo>
                <a:lnTo>
                  <a:pt x="3225" y="73634"/>
                </a:lnTo>
                <a:lnTo>
                  <a:pt x="5702" y="79400"/>
                </a:lnTo>
                <a:lnTo>
                  <a:pt x="5651" y="75768"/>
                </a:lnTo>
                <a:lnTo>
                  <a:pt x="7747" y="73774"/>
                </a:lnTo>
                <a:close/>
              </a:path>
              <a:path extrusionOk="0" h="111125" w="50800">
                <a:moveTo>
                  <a:pt x="14160" y="42722"/>
                </a:moveTo>
                <a:lnTo>
                  <a:pt x="14046" y="42265"/>
                </a:lnTo>
                <a:lnTo>
                  <a:pt x="13919" y="42037"/>
                </a:lnTo>
                <a:lnTo>
                  <a:pt x="13563" y="42608"/>
                </a:lnTo>
                <a:lnTo>
                  <a:pt x="13830" y="42557"/>
                </a:lnTo>
                <a:lnTo>
                  <a:pt x="13982" y="42646"/>
                </a:lnTo>
                <a:lnTo>
                  <a:pt x="14160" y="42722"/>
                </a:lnTo>
                <a:close/>
              </a:path>
              <a:path extrusionOk="0" h="111125" w="50800">
                <a:moveTo>
                  <a:pt x="16624" y="62128"/>
                </a:moveTo>
                <a:lnTo>
                  <a:pt x="16332" y="60566"/>
                </a:lnTo>
                <a:lnTo>
                  <a:pt x="16230" y="59055"/>
                </a:lnTo>
                <a:lnTo>
                  <a:pt x="15938" y="56019"/>
                </a:lnTo>
                <a:lnTo>
                  <a:pt x="15595" y="56794"/>
                </a:lnTo>
                <a:lnTo>
                  <a:pt x="16268" y="60769"/>
                </a:lnTo>
                <a:lnTo>
                  <a:pt x="16624" y="62128"/>
                </a:lnTo>
                <a:close/>
              </a:path>
              <a:path extrusionOk="0" h="111125" w="50800">
                <a:moveTo>
                  <a:pt x="18529" y="64630"/>
                </a:moveTo>
                <a:lnTo>
                  <a:pt x="17170" y="65443"/>
                </a:lnTo>
                <a:lnTo>
                  <a:pt x="15951" y="66814"/>
                </a:lnTo>
                <a:lnTo>
                  <a:pt x="15582" y="63982"/>
                </a:lnTo>
                <a:lnTo>
                  <a:pt x="14300" y="68440"/>
                </a:lnTo>
                <a:lnTo>
                  <a:pt x="17284" y="69037"/>
                </a:lnTo>
                <a:lnTo>
                  <a:pt x="18529" y="64630"/>
                </a:lnTo>
                <a:close/>
              </a:path>
              <a:path extrusionOk="0" h="111125" w="50800">
                <a:moveTo>
                  <a:pt x="19202" y="66649"/>
                </a:moveTo>
                <a:lnTo>
                  <a:pt x="18008" y="68872"/>
                </a:lnTo>
                <a:lnTo>
                  <a:pt x="18757" y="68948"/>
                </a:lnTo>
                <a:lnTo>
                  <a:pt x="19202" y="66649"/>
                </a:lnTo>
                <a:close/>
              </a:path>
              <a:path extrusionOk="0" h="111125" w="50800">
                <a:moveTo>
                  <a:pt x="19685" y="63538"/>
                </a:moveTo>
                <a:lnTo>
                  <a:pt x="19608" y="61887"/>
                </a:lnTo>
                <a:lnTo>
                  <a:pt x="19608" y="60617"/>
                </a:lnTo>
                <a:lnTo>
                  <a:pt x="18846" y="60617"/>
                </a:lnTo>
                <a:lnTo>
                  <a:pt x="17576" y="60045"/>
                </a:lnTo>
                <a:lnTo>
                  <a:pt x="19494" y="61887"/>
                </a:lnTo>
                <a:lnTo>
                  <a:pt x="18453" y="61137"/>
                </a:lnTo>
                <a:lnTo>
                  <a:pt x="19316" y="62153"/>
                </a:lnTo>
                <a:lnTo>
                  <a:pt x="19685" y="63538"/>
                </a:lnTo>
                <a:close/>
              </a:path>
              <a:path extrusionOk="0" h="111125" w="50800">
                <a:moveTo>
                  <a:pt x="19723" y="69037"/>
                </a:moveTo>
                <a:lnTo>
                  <a:pt x="18757" y="68948"/>
                </a:lnTo>
                <a:lnTo>
                  <a:pt x="18415" y="70777"/>
                </a:lnTo>
                <a:lnTo>
                  <a:pt x="18669" y="70650"/>
                </a:lnTo>
                <a:lnTo>
                  <a:pt x="18948" y="70586"/>
                </a:lnTo>
                <a:lnTo>
                  <a:pt x="19075" y="70243"/>
                </a:lnTo>
                <a:lnTo>
                  <a:pt x="19265" y="69786"/>
                </a:lnTo>
                <a:lnTo>
                  <a:pt x="19723" y="69037"/>
                </a:lnTo>
                <a:close/>
              </a:path>
              <a:path extrusionOk="0" h="111125" w="50800">
                <a:moveTo>
                  <a:pt x="20345" y="60363"/>
                </a:moveTo>
                <a:lnTo>
                  <a:pt x="19608" y="59232"/>
                </a:lnTo>
                <a:lnTo>
                  <a:pt x="19608" y="60617"/>
                </a:lnTo>
                <a:lnTo>
                  <a:pt x="20078" y="60579"/>
                </a:lnTo>
                <a:lnTo>
                  <a:pt x="20345" y="60363"/>
                </a:lnTo>
                <a:close/>
              </a:path>
              <a:path extrusionOk="0" h="111125" w="50800">
                <a:moveTo>
                  <a:pt x="20421" y="45935"/>
                </a:moveTo>
                <a:lnTo>
                  <a:pt x="17068" y="47764"/>
                </a:lnTo>
                <a:lnTo>
                  <a:pt x="18097" y="49568"/>
                </a:lnTo>
                <a:lnTo>
                  <a:pt x="20002" y="48526"/>
                </a:lnTo>
                <a:lnTo>
                  <a:pt x="20281" y="49568"/>
                </a:lnTo>
                <a:lnTo>
                  <a:pt x="20421" y="45935"/>
                </a:lnTo>
                <a:close/>
              </a:path>
              <a:path extrusionOk="0" h="111125" w="50800">
                <a:moveTo>
                  <a:pt x="20662" y="70091"/>
                </a:moveTo>
                <a:lnTo>
                  <a:pt x="18948" y="70586"/>
                </a:lnTo>
                <a:lnTo>
                  <a:pt x="18351" y="72275"/>
                </a:lnTo>
                <a:lnTo>
                  <a:pt x="20662" y="70091"/>
                </a:lnTo>
                <a:close/>
              </a:path>
              <a:path extrusionOk="0" h="111125" w="50800">
                <a:moveTo>
                  <a:pt x="21501" y="41541"/>
                </a:moveTo>
                <a:lnTo>
                  <a:pt x="20383" y="41287"/>
                </a:lnTo>
                <a:lnTo>
                  <a:pt x="18618" y="41021"/>
                </a:lnTo>
                <a:lnTo>
                  <a:pt x="15951" y="41287"/>
                </a:lnTo>
                <a:lnTo>
                  <a:pt x="16090" y="41808"/>
                </a:lnTo>
                <a:lnTo>
                  <a:pt x="16840" y="42583"/>
                </a:lnTo>
                <a:lnTo>
                  <a:pt x="16014" y="43637"/>
                </a:lnTo>
                <a:lnTo>
                  <a:pt x="14808" y="44284"/>
                </a:lnTo>
                <a:lnTo>
                  <a:pt x="14935" y="43053"/>
                </a:lnTo>
                <a:lnTo>
                  <a:pt x="14160" y="42722"/>
                </a:lnTo>
                <a:lnTo>
                  <a:pt x="14363" y="43637"/>
                </a:lnTo>
                <a:lnTo>
                  <a:pt x="14427" y="44411"/>
                </a:lnTo>
                <a:lnTo>
                  <a:pt x="14528" y="46037"/>
                </a:lnTo>
                <a:lnTo>
                  <a:pt x="16751" y="44411"/>
                </a:lnTo>
                <a:lnTo>
                  <a:pt x="16725" y="44284"/>
                </a:lnTo>
                <a:lnTo>
                  <a:pt x="16624" y="43891"/>
                </a:lnTo>
                <a:lnTo>
                  <a:pt x="18415" y="42303"/>
                </a:lnTo>
                <a:lnTo>
                  <a:pt x="21501" y="41541"/>
                </a:lnTo>
                <a:close/>
              </a:path>
              <a:path extrusionOk="0" h="111125" w="50800">
                <a:moveTo>
                  <a:pt x="22644" y="41795"/>
                </a:moveTo>
                <a:lnTo>
                  <a:pt x="22504" y="41287"/>
                </a:lnTo>
                <a:lnTo>
                  <a:pt x="21501" y="41541"/>
                </a:lnTo>
                <a:lnTo>
                  <a:pt x="22644" y="41795"/>
                </a:lnTo>
                <a:close/>
              </a:path>
              <a:path extrusionOk="0" h="111125" w="50800">
                <a:moveTo>
                  <a:pt x="24485" y="62026"/>
                </a:moveTo>
                <a:lnTo>
                  <a:pt x="23431" y="62039"/>
                </a:lnTo>
                <a:lnTo>
                  <a:pt x="21361" y="62585"/>
                </a:lnTo>
                <a:lnTo>
                  <a:pt x="21755" y="65392"/>
                </a:lnTo>
                <a:lnTo>
                  <a:pt x="22821" y="65341"/>
                </a:lnTo>
                <a:lnTo>
                  <a:pt x="23825" y="63512"/>
                </a:lnTo>
                <a:lnTo>
                  <a:pt x="24155" y="64541"/>
                </a:lnTo>
                <a:lnTo>
                  <a:pt x="24485" y="62026"/>
                </a:lnTo>
                <a:close/>
              </a:path>
              <a:path extrusionOk="0" h="111125" w="50800">
                <a:moveTo>
                  <a:pt x="25412" y="46202"/>
                </a:moveTo>
                <a:lnTo>
                  <a:pt x="25222" y="42672"/>
                </a:lnTo>
                <a:lnTo>
                  <a:pt x="23431" y="44907"/>
                </a:lnTo>
                <a:lnTo>
                  <a:pt x="24053" y="45173"/>
                </a:lnTo>
                <a:lnTo>
                  <a:pt x="25133" y="45186"/>
                </a:lnTo>
                <a:lnTo>
                  <a:pt x="25412" y="46202"/>
                </a:lnTo>
                <a:close/>
              </a:path>
              <a:path extrusionOk="0" h="111125" w="50800">
                <a:moveTo>
                  <a:pt x="25895" y="41833"/>
                </a:moveTo>
                <a:lnTo>
                  <a:pt x="25146" y="41046"/>
                </a:lnTo>
                <a:lnTo>
                  <a:pt x="25222" y="42672"/>
                </a:lnTo>
                <a:lnTo>
                  <a:pt x="25895" y="41833"/>
                </a:lnTo>
                <a:close/>
              </a:path>
              <a:path extrusionOk="0" h="111125" w="50800">
                <a:moveTo>
                  <a:pt x="26441" y="49657"/>
                </a:moveTo>
                <a:lnTo>
                  <a:pt x="26276" y="46596"/>
                </a:lnTo>
                <a:lnTo>
                  <a:pt x="25044" y="48602"/>
                </a:lnTo>
                <a:lnTo>
                  <a:pt x="25501" y="49339"/>
                </a:lnTo>
                <a:lnTo>
                  <a:pt x="26441" y="49657"/>
                </a:lnTo>
                <a:close/>
              </a:path>
              <a:path extrusionOk="0" h="111125" w="50800">
                <a:moveTo>
                  <a:pt x="27609" y="27698"/>
                </a:moveTo>
                <a:lnTo>
                  <a:pt x="24485" y="28600"/>
                </a:lnTo>
                <a:lnTo>
                  <a:pt x="25704" y="29159"/>
                </a:lnTo>
                <a:lnTo>
                  <a:pt x="23914" y="31178"/>
                </a:lnTo>
                <a:lnTo>
                  <a:pt x="25615" y="31496"/>
                </a:lnTo>
                <a:lnTo>
                  <a:pt x="26339" y="32283"/>
                </a:lnTo>
                <a:lnTo>
                  <a:pt x="27609" y="27698"/>
                </a:lnTo>
                <a:close/>
              </a:path>
              <a:path extrusionOk="0" h="111125" w="50800">
                <a:moveTo>
                  <a:pt x="28714" y="42799"/>
                </a:moveTo>
                <a:lnTo>
                  <a:pt x="28460" y="42760"/>
                </a:lnTo>
                <a:lnTo>
                  <a:pt x="28587" y="43027"/>
                </a:lnTo>
                <a:lnTo>
                  <a:pt x="28714" y="42799"/>
                </a:lnTo>
                <a:close/>
              </a:path>
              <a:path extrusionOk="0" h="111125" w="50800">
                <a:moveTo>
                  <a:pt x="28790" y="49936"/>
                </a:moveTo>
                <a:lnTo>
                  <a:pt x="27546" y="50038"/>
                </a:lnTo>
                <a:lnTo>
                  <a:pt x="26441" y="49657"/>
                </a:lnTo>
                <a:lnTo>
                  <a:pt x="26568" y="51714"/>
                </a:lnTo>
                <a:lnTo>
                  <a:pt x="27520" y="51181"/>
                </a:lnTo>
                <a:lnTo>
                  <a:pt x="28790" y="49936"/>
                </a:lnTo>
                <a:close/>
              </a:path>
              <a:path extrusionOk="0" h="111125" w="50800">
                <a:moveTo>
                  <a:pt x="30022" y="50444"/>
                </a:moveTo>
                <a:lnTo>
                  <a:pt x="29311" y="49885"/>
                </a:lnTo>
                <a:lnTo>
                  <a:pt x="28790" y="49936"/>
                </a:lnTo>
                <a:lnTo>
                  <a:pt x="30022" y="50444"/>
                </a:lnTo>
                <a:close/>
              </a:path>
              <a:path extrusionOk="0" h="111125" w="50800">
                <a:moveTo>
                  <a:pt x="30187" y="40259"/>
                </a:moveTo>
                <a:lnTo>
                  <a:pt x="29845" y="40792"/>
                </a:lnTo>
                <a:lnTo>
                  <a:pt x="29146" y="41884"/>
                </a:lnTo>
                <a:lnTo>
                  <a:pt x="30187" y="40259"/>
                </a:lnTo>
                <a:close/>
              </a:path>
              <a:path extrusionOk="0" h="111125" w="50800">
                <a:moveTo>
                  <a:pt x="31915" y="42189"/>
                </a:moveTo>
                <a:lnTo>
                  <a:pt x="29235" y="41897"/>
                </a:lnTo>
                <a:lnTo>
                  <a:pt x="29070" y="42176"/>
                </a:lnTo>
                <a:lnTo>
                  <a:pt x="28714" y="42799"/>
                </a:lnTo>
                <a:lnTo>
                  <a:pt x="29286" y="42875"/>
                </a:lnTo>
                <a:lnTo>
                  <a:pt x="30721" y="43205"/>
                </a:lnTo>
                <a:lnTo>
                  <a:pt x="31915" y="42189"/>
                </a:lnTo>
                <a:close/>
              </a:path>
              <a:path extrusionOk="0" h="111125" w="50800">
                <a:moveTo>
                  <a:pt x="32397" y="36156"/>
                </a:moveTo>
                <a:lnTo>
                  <a:pt x="32118" y="36207"/>
                </a:lnTo>
                <a:lnTo>
                  <a:pt x="31991" y="36283"/>
                </a:lnTo>
                <a:lnTo>
                  <a:pt x="32372" y="36461"/>
                </a:lnTo>
                <a:lnTo>
                  <a:pt x="32372" y="36258"/>
                </a:lnTo>
                <a:close/>
              </a:path>
              <a:path extrusionOk="0" h="111125" w="50800">
                <a:moveTo>
                  <a:pt x="33210" y="35445"/>
                </a:moveTo>
                <a:lnTo>
                  <a:pt x="32905" y="34721"/>
                </a:lnTo>
                <a:lnTo>
                  <a:pt x="32677" y="34023"/>
                </a:lnTo>
                <a:lnTo>
                  <a:pt x="32461" y="34747"/>
                </a:lnTo>
                <a:lnTo>
                  <a:pt x="32359" y="35483"/>
                </a:lnTo>
                <a:lnTo>
                  <a:pt x="32397" y="36156"/>
                </a:lnTo>
                <a:lnTo>
                  <a:pt x="32613" y="36131"/>
                </a:lnTo>
                <a:lnTo>
                  <a:pt x="32931" y="36131"/>
                </a:lnTo>
                <a:lnTo>
                  <a:pt x="33210" y="36156"/>
                </a:lnTo>
                <a:lnTo>
                  <a:pt x="33210" y="35445"/>
                </a:lnTo>
                <a:close/>
              </a:path>
              <a:path extrusionOk="0" h="111125" w="50800">
                <a:moveTo>
                  <a:pt x="33782" y="31305"/>
                </a:moveTo>
                <a:lnTo>
                  <a:pt x="33515" y="31038"/>
                </a:lnTo>
                <a:lnTo>
                  <a:pt x="33324" y="30899"/>
                </a:lnTo>
                <a:lnTo>
                  <a:pt x="33223" y="31292"/>
                </a:lnTo>
                <a:lnTo>
                  <a:pt x="32181" y="32105"/>
                </a:lnTo>
                <a:lnTo>
                  <a:pt x="32346" y="33032"/>
                </a:lnTo>
                <a:lnTo>
                  <a:pt x="32677" y="34023"/>
                </a:lnTo>
                <a:lnTo>
                  <a:pt x="32918" y="33108"/>
                </a:lnTo>
                <a:lnTo>
                  <a:pt x="33261" y="32194"/>
                </a:lnTo>
                <a:lnTo>
                  <a:pt x="33782" y="31305"/>
                </a:lnTo>
                <a:close/>
              </a:path>
              <a:path extrusionOk="0" h="111125" w="50800">
                <a:moveTo>
                  <a:pt x="33883" y="36296"/>
                </a:moveTo>
                <a:lnTo>
                  <a:pt x="33629" y="36207"/>
                </a:lnTo>
                <a:lnTo>
                  <a:pt x="33210" y="36156"/>
                </a:lnTo>
                <a:lnTo>
                  <a:pt x="33223" y="36296"/>
                </a:lnTo>
                <a:lnTo>
                  <a:pt x="33883" y="36296"/>
                </a:lnTo>
                <a:close/>
              </a:path>
              <a:path extrusionOk="0" h="111125" w="50800">
                <a:moveTo>
                  <a:pt x="34582" y="3124"/>
                </a:moveTo>
                <a:lnTo>
                  <a:pt x="34378" y="1689"/>
                </a:lnTo>
                <a:lnTo>
                  <a:pt x="33350" y="2133"/>
                </a:lnTo>
                <a:lnTo>
                  <a:pt x="34582" y="3124"/>
                </a:lnTo>
                <a:close/>
              </a:path>
              <a:path extrusionOk="0" h="111125" w="50800">
                <a:moveTo>
                  <a:pt x="35166" y="3594"/>
                </a:moveTo>
                <a:lnTo>
                  <a:pt x="34582" y="3124"/>
                </a:lnTo>
                <a:lnTo>
                  <a:pt x="34607" y="3289"/>
                </a:lnTo>
                <a:lnTo>
                  <a:pt x="35166" y="3594"/>
                </a:lnTo>
                <a:close/>
              </a:path>
              <a:path extrusionOk="0" h="111125" w="50800">
                <a:moveTo>
                  <a:pt x="35814" y="43954"/>
                </a:moveTo>
                <a:lnTo>
                  <a:pt x="34251" y="40068"/>
                </a:lnTo>
                <a:lnTo>
                  <a:pt x="34645" y="41630"/>
                </a:lnTo>
                <a:lnTo>
                  <a:pt x="35814" y="43954"/>
                </a:lnTo>
                <a:close/>
              </a:path>
              <a:path extrusionOk="0" h="111125" w="50800">
                <a:moveTo>
                  <a:pt x="36906" y="27508"/>
                </a:moveTo>
                <a:lnTo>
                  <a:pt x="35661" y="28625"/>
                </a:lnTo>
                <a:lnTo>
                  <a:pt x="34569" y="29933"/>
                </a:lnTo>
                <a:lnTo>
                  <a:pt x="33782" y="31305"/>
                </a:lnTo>
                <a:lnTo>
                  <a:pt x="34353" y="31889"/>
                </a:lnTo>
                <a:lnTo>
                  <a:pt x="35217" y="33210"/>
                </a:lnTo>
                <a:lnTo>
                  <a:pt x="36017" y="31686"/>
                </a:lnTo>
                <a:lnTo>
                  <a:pt x="35687" y="30073"/>
                </a:lnTo>
                <a:lnTo>
                  <a:pt x="36283" y="28892"/>
                </a:lnTo>
                <a:lnTo>
                  <a:pt x="36906" y="27508"/>
                </a:lnTo>
                <a:close/>
              </a:path>
              <a:path extrusionOk="0" h="111125" w="50800">
                <a:moveTo>
                  <a:pt x="37274" y="13792"/>
                </a:moveTo>
                <a:lnTo>
                  <a:pt x="36753" y="13614"/>
                </a:lnTo>
                <a:lnTo>
                  <a:pt x="36842" y="14160"/>
                </a:lnTo>
                <a:lnTo>
                  <a:pt x="37274" y="13792"/>
                </a:lnTo>
                <a:close/>
              </a:path>
              <a:path extrusionOk="0" h="111125" w="50800">
                <a:moveTo>
                  <a:pt x="37769" y="7747"/>
                </a:moveTo>
                <a:lnTo>
                  <a:pt x="37515" y="7429"/>
                </a:lnTo>
                <a:lnTo>
                  <a:pt x="37401" y="7708"/>
                </a:lnTo>
                <a:lnTo>
                  <a:pt x="37769" y="7747"/>
                </a:lnTo>
                <a:close/>
              </a:path>
              <a:path extrusionOk="0" h="111125" w="50800">
                <a:moveTo>
                  <a:pt x="39814" y="1701"/>
                </a:moveTo>
                <a:lnTo>
                  <a:pt x="35775" y="0"/>
                </a:lnTo>
                <a:lnTo>
                  <a:pt x="35191" y="3606"/>
                </a:lnTo>
                <a:lnTo>
                  <a:pt x="35128" y="7454"/>
                </a:lnTo>
                <a:lnTo>
                  <a:pt x="31584" y="8534"/>
                </a:lnTo>
                <a:lnTo>
                  <a:pt x="31648" y="11887"/>
                </a:lnTo>
                <a:lnTo>
                  <a:pt x="36753" y="13614"/>
                </a:lnTo>
                <a:lnTo>
                  <a:pt x="36309" y="10998"/>
                </a:lnTo>
                <a:lnTo>
                  <a:pt x="37287" y="7150"/>
                </a:lnTo>
                <a:lnTo>
                  <a:pt x="37515" y="7429"/>
                </a:lnTo>
                <a:lnTo>
                  <a:pt x="37630" y="7150"/>
                </a:lnTo>
                <a:lnTo>
                  <a:pt x="39052" y="3606"/>
                </a:lnTo>
                <a:lnTo>
                  <a:pt x="39814" y="1701"/>
                </a:lnTo>
                <a:close/>
              </a:path>
              <a:path extrusionOk="0" h="111125" w="50800">
                <a:moveTo>
                  <a:pt x="40690" y="20307"/>
                </a:moveTo>
                <a:lnTo>
                  <a:pt x="39814" y="21120"/>
                </a:lnTo>
                <a:lnTo>
                  <a:pt x="39128" y="22390"/>
                </a:lnTo>
                <a:lnTo>
                  <a:pt x="38074" y="24752"/>
                </a:lnTo>
                <a:lnTo>
                  <a:pt x="37985" y="24625"/>
                </a:lnTo>
                <a:lnTo>
                  <a:pt x="36423" y="22745"/>
                </a:lnTo>
                <a:lnTo>
                  <a:pt x="36398" y="22390"/>
                </a:lnTo>
                <a:lnTo>
                  <a:pt x="36766" y="20154"/>
                </a:lnTo>
                <a:lnTo>
                  <a:pt x="36842" y="19685"/>
                </a:lnTo>
                <a:lnTo>
                  <a:pt x="33629" y="19710"/>
                </a:lnTo>
                <a:lnTo>
                  <a:pt x="32042" y="22745"/>
                </a:lnTo>
                <a:lnTo>
                  <a:pt x="34226" y="22885"/>
                </a:lnTo>
                <a:lnTo>
                  <a:pt x="34150" y="25196"/>
                </a:lnTo>
                <a:lnTo>
                  <a:pt x="36385" y="20154"/>
                </a:lnTo>
                <a:lnTo>
                  <a:pt x="34569" y="27279"/>
                </a:lnTo>
                <a:lnTo>
                  <a:pt x="37807" y="24625"/>
                </a:lnTo>
                <a:lnTo>
                  <a:pt x="37642" y="25768"/>
                </a:lnTo>
                <a:lnTo>
                  <a:pt x="36906" y="27508"/>
                </a:lnTo>
                <a:lnTo>
                  <a:pt x="37655" y="26822"/>
                </a:lnTo>
                <a:lnTo>
                  <a:pt x="38468" y="26212"/>
                </a:lnTo>
                <a:lnTo>
                  <a:pt x="39217" y="25755"/>
                </a:lnTo>
                <a:lnTo>
                  <a:pt x="39090" y="25730"/>
                </a:lnTo>
                <a:lnTo>
                  <a:pt x="38696" y="25755"/>
                </a:lnTo>
                <a:lnTo>
                  <a:pt x="38544" y="25692"/>
                </a:lnTo>
                <a:lnTo>
                  <a:pt x="38773" y="25590"/>
                </a:lnTo>
                <a:lnTo>
                  <a:pt x="38785" y="25463"/>
                </a:lnTo>
                <a:lnTo>
                  <a:pt x="38506" y="25260"/>
                </a:lnTo>
                <a:lnTo>
                  <a:pt x="38087" y="24752"/>
                </a:lnTo>
                <a:lnTo>
                  <a:pt x="39344" y="23672"/>
                </a:lnTo>
                <a:lnTo>
                  <a:pt x="38912" y="24625"/>
                </a:lnTo>
                <a:lnTo>
                  <a:pt x="38963" y="25654"/>
                </a:lnTo>
                <a:lnTo>
                  <a:pt x="39090" y="25730"/>
                </a:lnTo>
                <a:lnTo>
                  <a:pt x="39712" y="23672"/>
                </a:lnTo>
                <a:lnTo>
                  <a:pt x="40690" y="20307"/>
                </a:lnTo>
                <a:close/>
              </a:path>
              <a:path extrusionOk="0" h="111125" w="50800">
                <a:moveTo>
                  <a:pt x="40716" y="8013"/>
                </a:moveTo>
                <a:lnTo>
                  <a:pt x="37769" y="7747"/>
                </a:lnTo>
                <a:lnTo>
                  <a:pt x="38684" y="8864"/>
                </a:lnTo>
                <a:lnTo>
                  <a:pt x="40716" y="8013"/>
                </a:lnTo>
                <a:close/>
              </a:path>
              <a:path extrusionOk="0" h="111125" w="50800">
                <a:moveTo>
                  <a:pt x="41033" y="30886"/>
                </a:moveTo>
                <a:lnTo>
                  <a:pt x="40919" y="29921"/>
                </a:lnTo>
                <a:lnTo>
                  <a:pt x="40487" y="28765"/>
                </a:lnTo>
                <a:lnTo>
                  <a:pt x="40474" y="29603"/>
                </a:lnTo>
                <a:lnTo>
                  <a:pt x="40970" y="31762"/>
                </a:lnTo>
                <a:lnTo>
                  <a:pt x="41033" y="30886"/>
                </a:lnTo>
                <a:close/>
              </a:path>
              <a:path extrusionOk="0" h="111125" w="50800">
                <a:moveTo>
                  <a:pt x="41910" y="35699"/>
                </a:moveTo>
                <a:lnTo>
                  <a:pt x="41402" y="33642"/>
                </a:lnTo>
                <a:lnTo>
                  <a:pt x="40970" y="31762"/>
                </a:lnTo>
                <a:lnTo>
                  <a:pt x="40868" y="33413"/>
                </a:lnTo>
                <a:lnTo>
                  <a:pt x="39903" y="34658"/>
                </a:lnTo>
                <a:lnTo>
                  <a:pt x="37655" y="35687"/>
                </a:lnTo>
                <a:lnTo>
                  <a:pt x="38595" y="37503"/>
                </a:lnTo>
                <a:lnTo>
                  <a:pt x="40944" y="35877"/>
                </a:lnTo>
                <a:lnTo>
                  <a:pt x="41275" y="37388"/>
                </a:lnTo>
                <a:lnTo>
                  <a:pt x="41910" y="35699"/>
                </a:lnTo>
                <a:close/>
              </a:path>
              <a:path extrusionOk="0" h="111125" w="50800">
                <a:moveTo>
                  <a:pt x="42024" y="25158"/>
                </a:moveTo>
                <a:lnTo>
                  <a:pt x="41567" y="24625"/>
                </a:lnTo>
                <a:lnTo>
                  <a:pt x="40805" y="24892"/>
                </a:lnTo>
                <a:lnTo>
                  <a:pt x="40055" y="25273"/>
                </a:lnTo>
                <a:lnTo>
                  <a:pt x="39319" y="25692"/>
                </a:lnTo>
                <a:lnTo>
                  <a:pt x="40322" y="25590"/>
                </a:lnTo>
                <a:lnTo>
                  <a:pt x="42024" y="25158"/>
                </a:lnTo>
                <a:close/>
              </a:path>
              <a:path extrusionOk="0" h="111125" w="50800">
                <a:moveTo>
                  <a:pt x="43916" y="14732"/>
                </a:moveTo>
                <a:lnTo>
                  <a:pt x="43192" y="14160"/>
                </a:lnTo>
                <a:lnTo>
                  <a:pt x="42316" y="13601"/>
                </a:lnTo>
                <a:lnTo>
                  <a:pt x="42722" y="10515"/>
                </a:lnTo>
                <a:lnTo>
                  <a:pt x="41033" y="10591"/>
                </a:lnTo>
                <a:lnTo>
                  <a:pt x="37274" y="13792"/>
                </a:lnTo>
                <a:lnTo>
                  <a:pt x="39103" y="14427"/>
                </a:lnTo>
                <a:lnTo>
                  <a:pt x="43916" y="14732"/>
                </a:lnTo>
                <a:close/>
              </a:path>
              <a:path extrusionOk="0" h="111125" w="50800">
                <a:moveTo>
                  <a:pt x="44450" y="14782"/>
                </a:moveTo>
                <a:lnTo>
                  <a:pt x="44272" y="14770"/>
                </a:lnTo>
                <a:lnTo>
                  <a:pt x="44107" y="14744"/>
                </a:lnTo>
                <a:lnTo>
                  <a:pt x="43916" y="14732"/>
                </a:lnTo>
                <a:lnTo>
                  <a:pt x="44272" y="15011"/>
                </a:lnTo>
                <a:lnTo>
                  <a:pt x="44450" y="14782"/>
                </a:lnTo>
                <a:close/>
              </a:path>
              <a:path extrusionOk="0" h="111125" w="50800">
                <a:moveTo>
                  <a:pt x="45377" y="16370"/>
                </a:moveTo>
                <a:lnTo>
                  <a:pt x="44856" y="15544"/>
                </a:lnTo>
                <a:lnTo>
                  <a:pt x="44272" y="15011"/>
                </a:lnTo>
                <a:lnTo>
                  <a:pt x="41122" y="19697"/>
                </a:lnTo>
                <a:lnTo>
                  <a:pt x="41033" y="19164"/>
                </a:lnTo>
                <a:lnTo>
                  <a:pt x="40690" y="20307"/>
                </a:lnTo>
                <a:lnTo>
                  <a:pt x="41694" y="19405"/>
                </a:lnTo>
                <a:lnTo>
                  <a:pt x="42976" y="19088"/>
                </a:lnTo>
                <a:lnTo>
                  <a:pt x="45377" y="18605"/>
                </a:lnTo>
                <a:lnTo>
                  <a:pt x="45377" y="16370"/>
                </a:lnTo>
                <a:close/>
              </a:path>
              <a:path extrusionOk="0" h="111125" w="50800">
                <a:moveTo>
                  <a:pt x="47726" y="16992"/>
                </a:moveTo>
                <a:lnTo>
                  <a:pt x="45986" y="12763"/>
                </a:lnTo>
                <a:lnTo>
                  <a:pt x="45796" y="15049"/>
                </a:lnTo>
                <a:lnTo>
                  <a:pt x="47726" y="16992"/>
                </a:lnTo>
                <a:close/>
              </a:path>
              <a:path extrusionOk="0" h="111125" w="50800">
                <a:moveTo>
                  <a:pt x="50634" y="11442"/>
                </a:moveTo>
                <a:lnTo>
                  <a:pt x="50304" y="9385"/>
                </a:lnTo>
                <a:lnTo>
                  <a:pt x="48793" y="9969"/>
                </a:lnTo>
                <a:lnTo>
                  <a:pt x="50634" y="1144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4" name="Google Shape;3044;p240"/>
          <p:cNvSpPr/>
          <p:nvPr/>
        </p:nvSpPr>
        <p:spPr>
          <a:xfrm>
            <a:off x="321029" y="2972461"/>
            <a:ext cx="5925" cy="5925"/>
          </a:xfrm>
          <a:custGeom>
            <a:rect b="b" l="l" r="r" t="t"/>
            <a:pathLst>
              <a:path extrusionOk="0" h="8889" w="8890">
                <a:moveTo>
                  <a:pt x="508" y="8394"/>
                </a:moveTo>
                <a:lnTo>
                  <a:pt x="495" y="7620"/>
                </a:lnTo>
                <a:lnTo>
                  <a:pt x="355" y="7124"/>
                </a:lnTo>
                <a:lnTo>
                  <a:pt x="0" y="7340"/>
                </a:lnTo>
                <a:lnTo>
                  <a:pt x="508" y="8394"/>
                </a:lnTo>
                <a:close/>
              </a:path>
              <a:path extrusionOk="0" h="8889" w="8890">
                <a:moveTo>
                  <a:pt x="8623" y="0"/>
                </a:moveTo>
                <a:lnTo>
                  <a:pt x="8229" y="558"/>
                </a:lnTo>
                <a:lnTo>
                  <a:pt x="8026" y="1003"/>
                </a:lnTo>
                <a:lnTo>
                  <a:pt x="7937" y="1371"/>
                </a:lnTo>
                <a:lnTo>
                  <a:pt x="862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5" name="Google Shape;3045;p240"/>
          <p:cNvSpPr/>
          <p:nvPr/>
        </p:nvSpPr>
        <p:spPr>
          <a:xfrm>
            <a:off x="242093" y="3070441"/>
            <a:ext cx="4655" cy="2116"/>
          </a:xfrm>
          <a:custGeom>
            <a:rect b="b" l="l" r="r" t="t"/>
            <a:pathLst>
              <a:path extrusionOk="0" h="3175" w="6985">
                <a:moveTo>
                  <a:pt x="6833" y="3164"/>
                </a:moveTo>
                <a:lnTo>
                  <a:pt x="2919" y="2251"/>
                </a:lnTo>
                <a:lnTo>
                  <a:pt x="0" y="2069"/>
                </a:lnTo>
                <a:lnTo>
                  <a:pt x="1023" y="1840"/>
                </a:lnTo>
                <a:lnTo>
                  <a:pt x="1956" y="1308"/>
                </a:lnTo>
                <a:lnTo>
                  <a:pt x="2603" y="0"/>
                </a:lnTo>
                <a:lnTo>
                  <a:pt x="4831" y="1430"/>
                </a:lnTo>
                <a:lnTo>
                  <a:pt x="6833" y="31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6" name="Google Shape;3046;p240"/>
          <p:cNvSpPr/>
          <p:nvPr/>
        </p:nvSpPr>
        <p:spPr>
          <a:xfrm>
            <a:off x="280969" y="3012344"/>
            <a:ext cx="4232" cy="8465"/>
          </a:xfrm>
          <a:custGeom>
            <a:rect b="b" l="l" r="r" t="t"/>
            <a:pathLst>
              <a:path extrusionOk="0" h="12700" w="6350">
                <a:moveTo>
                  <a:pt x="3073" y="50"/>
                </a:moveTo>
                <a:lnTo>
                  <a:pt x="2260" y="0"/>
                </a:lnTo>
                <a:lnTo>
                  <a:pt x="1257" y="114"/>
                </a:lnTo>
                <a:lnTo>
                  <a:pt x="0" y="482"/>
                </a:lnTo>
                <a:lnTo>
                  <a:pt x="3073" y="50"/>
                </a:lnTo>
                <a:close/>
              </a:path>
              <a:path extrusionOk="0" h="12700" w="6350">
                <a:moveTo>
                  <a:pt x="5740" y="9575"/>
                </a:moveTo>
                <a:lnTo>
                  <a:pt x="4800" y="9347"/>
                </a:lnTo>
                <a:lnTo>
                  <a:pt x="5346" y="12103"/>
                </a:lnTo>
                <a:lnTo>
                  <a:pt x="5600" y="10477"/>
                </a:lnTo>
                <a:lnTo>
                  <a:pt x="5740" y="95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7" name="Google Shape;3047;p240"/>
          <p:cNvSpPr/>
          <p:nvPr/>
        </p:nvSpPr>
        <p:spPr>
          <a:xfrm>
            <a:off x="352469" y="2947950"/>
            <a:ext cx="1693" cy="2116"/>
          </a:xfrm>
          <a:custGeom>
            <a:rect b="b" l="l" r="r" t="t"/>
            <a:pathLst>
              <a:path extrusionOk="0" h="3175" w="2540">
                <a:moveTo>
                  <a:pt x="2257" y="3073"/>
                </a:moveTo>
                <a:lnTo>
                  <a:pt x="1655" y="1916"/>
                </a:lnTo>
                <a:lnTo>
                  <a:pt x="0" y="1506"/>
                </a:lnTo>
                <a:lnTo>
                  <a:pt x="2001" y="0"/>
                </a:lnTo>
                <a:lnTo>
                  <a:pt x="2257" y="30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8" name="Google Shape;3048;p240"/>
          <p:cNvSpPr/>
          <p:nvPr/>
        </p:nvSpPr>
        <p:spPr>
          <a:xfrm>
            <a:off x="202881" y="3111986"/>
            <a:ext cx="3810" cy="1693"/>
          </a:xfrm>
          <a:custGeom>
            <a:rect b="b" l="l" r="r" t="t"/>
            <a:pathLst>
              <a:path extrusionOk="0" h="2539" w="5714">
                <a:moveTo>
                  <a:pt x="1324" y="2266"/>
                </a:moveTo>
                <a:lnTo>
                  <a:pt x="0" y="486"/>
                </a:lnTo>
                <a:lnTo>
                  <a:pt x="2754" y="623"/>
                </a:lnTo>
                <a:lnTo>
                  <a:pt x="5162" y="0"/>
                </a:lnTo>
                <a:lnTo>
                  <a:pt x="4319" y="821"/>
                </a:lnTo>
                <a:lnTo>
                  <a:pt x="3160" y="1597"/>
                </a:lnTo>
                <a:lnTo>
                  <a:pt x="1324" y="22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49" name="Google Shape;3049;p240"/>
          <p:cNvSpPr/>
          <p:nvPr/>
        </p:nvSpPr>
        <p:spPr>
          <a:xfrm>
            <a:off x="334985" y="2988166"/>
            <a:ext cx="847" cy="1693"/>
          </a:xfrm>
          <a:custGeom>
            <a:rect b="b" l="l" r="r" t="t"/>
            <a:pathLst>
              <a:path extrusionOk="0" h="2539" w="1270">
                <a:moveTo>
                  <a:pt x="526" y="1947"/>
                </a:moveTo>
                <a:lnTo>
                  <a:pt x="0" y="1567"/>
                </a:lnTo>
                <a:lnTo>
                  <a:pt x="90" y="867"/>
                </a:lnTo>
                <a:lnTo>
                  <a:pt x="496" y="0"/>
                </a:lnTo>
                <a:lnTo>
                  <a:pt x="857" y="441"/>
                </a:lnTo>
                <a:lnTo>
                  <a:pt x="903" y="1080"/>
                </a:lnTo>
                <a:lnTo>
                  <a:pt x="526" y="194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0" name="Google Shape;3050;p240"/>
          <p:cNvSpPr/>
          <p:nvPr/>
        </p:nvSpPr>
        <p:spPr>
          <a:xfrm>
            <a:off x="206322" y="3109468"/>
            <a:ext cx="2540" cy="2540"/>
          </a:xfrm>
          <a:custGeom>
            <a:rect b="b" l="l" r="r" t="t"/>
            <a:pathLst>
              <a:path extrusionOk="0" h="3810" w="3810">
                <a:moveTo>
                  <a:pt x="0" y="3773"/>
                </a:moveTo>
                <a:lnTo>
                  <a:pt x="1068" y="2708"/>
                </a:lnTo>
                <a:lnTo>
                  <a:pt x="1580" y="1521"/>
                </a:lnTo>
                <a:lnTo>
                  <a:pt x="2031" y="304"/>
                </a:lnTo>
                <a:lnTo>
                  <a:pt x="2378" y="197"/>
                </a:lnTo>
                <a:lnTo>
                  <a:pt x="2664" y="60"/>
                </a:lnTo>
                <a:lnTo>
                  <a:pt x="3040" y="0"/>
                </a:lnTo>
                <a:lnTo>
                  <a:pt x="3371" y="2434"/>
                </a:lnTo>
                <a:lnTo>
                  <a:pt x="1791" y="3316"/>
                </a:lnTo>
                <a:lnTo>
                  <a:pt x="0" y="37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1" name="Google Shape;3051;p240"/>
          <p:cNvSpPr/>
          <p:nvPr/>
        </p:nvSpPr>
        <p:spPr>
          <a:xfrm>
            <a:off x="466486" y="2880530"/>
            <a:ext cx="423" cy="423"/>
          </a:xfrm>
          <a:custGeom>
            <a:rect b="b" l="l" r="r" t="t"/>
            <a:pathLst>
              <a:path extrusionOk="0" h="635" w="634">
                <a:moveTo>
                  <a:pt x="556" y="334"/>
                </a:moveTo>
                <a:lnTo>
                  <a:pt x="376" y="273"/>
                </a:lnTo>
                <a:lnTo>
                  <a:pt x="195" y="289"/>
                </a:lnTo>
                <a:lnTo>
                  <a:pt x="0" y="243"/>
                </a:lnTo>
                <a:lnTo>
                  <a:pt x="255" y="76"/>
                </a:lnTo>
                <a:lnTo>
                  <a:pt x="451" y="0"/>
                </a:lnTo>
                <a:lnTo>
                  <a:pt x="556" y="3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2" name="Google Shape;3052;p240"/>
          <p:cNvSpPr/>
          <p:nvPr/>
        </p:nvSpPr>
        <p:spPr>
          <a:xfrm>
            <a:off x="506470" y="2883875"/>
            <a:ext cx="1693" cy="847"/>
          </a:xfrm>
          <a:custGeom>
            <a:rect b="b" l="l" r="r" t="t"/>
            <a:pathLst>
              <a:path extrusionOk="0" h="1270" w="2540">
                <a:moveTo>
                  <a:pt x="436" y="851"/>
                </a:moveTo>
                <a:lnTo>
                  <a:pt x="0" y="775"/>
                </a:lnTo>
                <a:lnTo>
                  <a:pt x="782" y="486"/>
                </a:lnTo>
                <a:lnTo>
                  <a:pt x="1610" y="243"/>
                </a:lnTo>
                <a:lnTo>
                  <a:pt x="2092" y="0"/>
                </a:lnTo>
                <a:lnTo>
                  <a:pt x="1068" y="547"/>
                </a:lnTo>
                <a:lnTo>
                  <a:pt x="436" y="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3" name="Google Shape;3053;p240"/>
          <p:cNvSpPr/>
          <p:nvPr/>
        </p:nvSpPr>
        <p:spPr>
          <a:xfrm>
            <a:off x="181653" y="3132378"/>
            <a:ext cx="8465" cy="2540"/>
          </a:xfrm>
          <a:custGeom>
            <a:rect b="b" l="l" r="r" t="t"/>
            <a:pathLst>
              <a:path extrusionOk="0" h="3810" w="12700">
                <a:moveTo>
                  <a:pt x="647" y="774"/>
                </a:moveTo>
                <a:lnTo>
                  <a:pt x="457" y="368"/>
                </a:lnTo>
                <a:lnTo>
                  <a:pt x="0" y="0"/>
                </a:lnTo>
                <a:lnTo>
                  <a:pt x="444" y="457"/>
                </a:lnTo>
                <a:lnTo>
                  <a:pt x="647" y="774"/>
                </a:lnTo>
                <a:close/>
              </a:path>
              <a:path extrusionOk="0" h="3810" w="12700">
                <a:moveTo>
                  <a:pt x="12623" y="2413"/>
                </a:moveTo>
                <a:lnTo>
                  <a:pt x="12522" y="2095"/>
                </a:lnTo>
                <a:lnTo>
                  <a:pt x="11899" y="3200"/>
                </a:lnTo>
                <a:lnTo>
                  <a:pt x="12623" y="24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4" name="Google Shape;3054;p240"/>
          <p:cNvSpPr/>
          <p:nvPr/>
        </p:nvSpPr>
        <p:spPr>
          <a:xfrm>
            <a:off x="205340" y="3095985"/>
            <a:ext cx="423" cy="423"/>
          </a:xfrm>
          <a:custGeom>
            <a:rect b="b" l="l" r="r" t="t"/>
            <a:pathLst>
              <a:path extrusionOk="0" h="635" w="635">
                <a:moveTo>
                  <a:pt x="556" y="121"/>
                </a:moveTo>
                <a:lnTo>
                  <a:pt x="120" y="15"/>
                </a:lnTo>
                <a:lnTo>
                  <a:pt x="632" y="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5" name="Google Shape;3055;p240"/>
          <p:cNvSpPr/>
          <p:nvPr/>
        </p:nvSpPr>
        <p:spPr>
          <a:xfrm>
            <a:off x="188611" y="3132788"/>
            <a:ext cx="2116" cy="2963"/>
          </a:xfrm>
          <a:custGeom>
            <a:rect b="b" l="l" r="r" t="t"/>
            <a:pathLst>
              <a:path extrusionOk="0" h="4445" w="3175">
                <a:moveTo>
                  <a:pt x="1143" y="2819"/>
                </a:moveTo>
                <a:lnTo>
                  <a:pt x="800" y="3098"/>
                </a:lnTo>
                <a:lnTo>
                  <a:pt x="546" y="3327"/>
                </a:lnTo>
                <a:lnTo>
                  <a:pt x="292" y="3543"/>
                </a:lnTo>
                <a:lnTo>
                  <a:pt x="546" y="3924"/>
                </a:lnTo>
                <a:lnTo>
                  <a:pt x="838" y="3975"/>
                </a:lnTo>
                <a:lnTo>
                  <a:pt x="1143" y="2819"/>
                </a:lnTo>
                <a:close/>
              </a:path>
              <a:path extrusionOk="0" h="4445" w="3175">
                <a:moveTo>
                  <a:pt x="1587" y="1473"/>
                </a:moveTo>
                <a:lnTo>
                  <a:pt x="1270" y="1562"/>
                </a:lnTo>
                <a:lnTo>
                  <a:pt x="774" y="1803"/>
                </a:lnTo>
                <a:lnTo>
                  <a:pt x="0" y="2311"/>
                </a:lnTo>
                <a:lnTo>
                  <a:pt x="546" y="2108"/>
                </a:lnTo>
                <a:lnTo>
                  <a:pt x="1066" y="1841"/>
                </a:lnTo>
                <a:lnTo>
                  <a:pt x="1587" y="1473"/>
                </a:lnTo>
                <a:close/>
              </a:path>
              <a:path extrusionOk="0" h="4445" w="3175">
                <a:moveTo>
                  <a:pt x="2997" y="0"/>
                </a:moveTo>
                <a:lnTo>
                  <a:pt x="2603" y="596"/>
                </a:lnTo>
                <a:lnTo>
                  <a:pt x="2108" y="1066"/>
                </a:lnTo>
                <a:lnTo>
                  <a:pt x="1587" y="1473"/>
                </a:lnTo>
                <a:lnTo>
                  <a:pt x="1866" y="1371"/>
                </a:lnTo>
                <a:lnTo>
                  <a:pt x="2044" y="1384"/>
                </a:lnTo>
                <a:lnTo>
                  <a:pt x="2540" y="723"/>
                </a:lnTo>
                <a:lnTo>
                  <a:pt x="299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6" name="Google Shape;3056;p240"/>
          <p:cNvSpPr/>
          <p:nvPr/>
        </p:nvSpPr>
        <p:spPr>
          <a:xfrm>
            <a:off x="407190" y="2918766"/>
            <a:ext cx="847" cy="1270"/>
          </a:xfrm>
          <a:custGeom>
            <a:rect b="b" l="l" r="r" t="t"/>
            <a:pathLst>
              <a:path extrusionOk="0" h="1904" w="1270">
                <a:moveTo>
                  <a:pt x="361" y="1612"/>
                </a:moveTo>
                <a:lnTo>
                  <a:pt x="225" y="1567"/>
                </a:lnTo>
                <a:lnTo>
                  <a:pt x="0" y="1551"/>
                </a:lnTo>
                <a:lnTo>
                  <a:pt x="481" y="456"/>
                </a:lnTo>
                <a:lnTo>
                  <a:pt x="872" y="0"/>
                </a:lnTo>
                <a:lnTo>
                  <a:pt x="361" y="1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7" name="Google Shape;3057;p240"/>
          <p:cNvSpPr/>
          <p:nvPr/>
        </p:nvSpPr>
        <p:spPr>
          <a:xfrm>
            <a:off x="167137" y="2870142"/>
            <a:ext cx="350852" cy="279328"/>
          </a:xfrm>
          <a:custGeom>
            <a:rect b="b" l="l" r="r" t="t"/>
            <a:pathLst>
              <a:path extrusionOk="0" h="419100" w="526415">
                <a:moveTo>
                  <a:pt x="2095" y="417512"/>
                </a:moveTo>
                <a:lnTo>
                  <a:pt x="1803" y="415899"/>
                </a:lnTo>
                <a:lnTo>
                  <a:pt x="406" y="417144"/>
                </a:lnTo>
                <a:lnTo>
                  <a:pt x="495" y="417677"/>
                </a:lnTo>
                <a:lnTo>
                  <a:pt x="0" y="417906"/>
                </a:lnTo>
                <a:lnTo>
                  <a:pt x="101" y="418439"/>
                </a:lnTo>
                <a:lnTo>
                  <a:pt x="1282" y="419036"/>
                </a:lnTo>
                <a:lnTo>
                  <a:pt x="2095" y="417512"/>
                </a:lnTo>
                <a:close/>
              </a:path>
              <a:path extrusionOk="0" h="419100" w="526415">
                <a:moveTo>
                  <a:pt x="14274" y="401548"/>
                </a:moveTo>
                <a:lnTo>
                  <a:pt x="12915" y="399300"/>
                </a:lnTo>
                <a:lnTo>
                  <a:pt x="11430" y="400469"/>
                </a:lnTo>
                <a:lnTo>
                  <a:pt x="14274" y="401548"/>
                </a:lnTo>
                <a:close/>
              </a:path>
              <a:path extrusionOk="0" h="419100" w="526415">
                <a:moveTo>
                  <a:pt x="15494" y="394296"/>
                </a:moveTo>
                <a:lnTo>
                  <a:pt x="13081" y="396405"/>
                </a:lnTo>
                <a:lnTo>
                  <a:pt x="14097" y="395998"/>
                </a:lnTo>
                <a:lnTo>
                  <a:pt x="15494" y="394296"/>
                </a:lnTo>
                <a:close/>
              </a:path>
              <a:path extrusionOk="0" h="419100" w="526415">
                <a:moveTo>
                  <a:pt x="15633" y="409067"/>
                </a:moveTo>
                <a:lnTo>
                  <a:pt x="15278" y="407682"/>
                </a:lnTo>
                <a:lnTo>
                  <a:pt x="15595" y="406615"/>
                </a:lnTo>
                <a:lnTo>
                  <a:pt x="15354" y="407162"/>
                </a:lnTo>
                <a:lnTo>
                  <a:pt x="15062" y="407708"/>
                </a:lnTo>
                <a:lnTo>
                  <a:pt x="14643" y="408127"/>
                </a:lnTo>
                <a:lnTo>
                  <a:pt x="15633" y="409067"/>
                </a:lnTo>
                <a:close/>
              </a:path>
              <a:path extrusionOk="0" h="419100" w="526415">
                <a:moveTo>
                  <a:pt x="18859" y="403618"/>
                </a:moveTo>
                <a:lnTo>
                  <a:pt x="16751" y="402450"/>
                </a:lnTo>
                <a:lnTo>
                  <a:pt x="16459" y="404355"/>
                </a:lnTo>
                <a:lnTo>
                  <a:pt x="15773" y="406196"/>
                </a:lnTo>
                <a:lnTo>
                  <a:pt x="15862" y="405993"/>
                </a:lnTo>
                <a:lnTo>
                  <a:pt x="18440" y="408266"/>
                </a:lnTo>
                <a:lnTo>
                  <a:pt x="18630" y="405955"/>
                </a:lnTo>
                <a:lnTo>
                  <a:pt x="18859" y="403618"/>
                </a:lnTo>
                <a:close/>
              </a:path>
              <a:path extrusionOk="0" h="419100" w="526415">
                <a:moveTo>
                  <a:pt x="19710" y="392328"/>
                </a:moveTo>
                <a:lnTo>
                  <a:pt x="19126" y="393128"/>
                </a:lnTo>
                <a:lnTo>
                  <a:pt x="18643" y="393941"/>
                </a:lnTo>
                <a:lnTo>
                  <a:pt x="18732" y="394677"/>
                </a:lnTo>
                <a:lnTo>
                  <a:pt x="19011" y="394220"/>
                </a:lnTo>
                <a:lnTo>
                  <a:pt x="19583" y="393204"/>
                </a:lnTo>
                <a:lnTo>
                  <a:pt x="19710" y="392328"/>
                </a:lnTo>
                <a:close/>
              </a:path>
              <a:path extrusionOk="0" h="419100" w="526415">
                <a:moveTo>
                  <a:pt x="22542" y="389432"/>
                </a:moveTo>
                <a:lnTo>
                  <a:pt x="21805" y="388988"/>
                </a:lnTo>
                <a:lnTo>
                  <a:pt x="20561" y="389991"/>
                </a:lnTo>
                <a:lnTo>
                  <a:pt x="19354" y="391045"/>
                </a:lnTo>
                <a:lnTo>
                  <a:pt x="19786" y="391299"/>
                </a:lnTo>
                <a:lnTo>
                  <a:pt x="19710" y="392328"/>
                </a:lnTo>
                <a:lnTo>
                  <a:pt x="20828" y="390766"/>
                </a:lnTo>
                <a:lnTo>
                  <a:pt x="22542" y="389432"/>
                </a:lnTo>
                <a:close/>
              </a:path>
              <a:path extrusionOk="0" h="419100" w="526415">
                <a:moveTo>
                  <a:pt x="22783" y="407670"/>
                </a:moveTo>
                <a:lnTo>
                  <a:pt x="22618" y="406984"/>
                </a:lnTo>
                <a:lnTo>
                  <a:pt x="19354" y="408940"/>
                </a:lnTo>
                <a:lnTo>
                  <a:pt x="20002" y="408940"/>
                </a:lnTo>
                <a:lnTo>
                  <a:pt x="21336" y="408940"/>
                </a:lnTo>
                <a:lnTo>
                  <a:pt x="22783" y="407670"/>
                </a:lnTo>
                <a:close/>
              </a:path>
              <a:path extrusionOk="0" h="419100" w="526415">
                <a:moveTo>
                  <a:pt x="22796" y="394970"/>
                </a:moveTo>
                <a:lnTo>
                  <a:pt x="22529" y="393700"/>
                </a:lnTo>
                <a:lnTo>
                  <a:pt x="22733" y="395033"/>
                </a:lnTo>
                <a:close/>
              </a:path>
              <a:path extrusionOk="0" h="419100" w="526415">
                <a:moveTo>
                  <a:pt x="22923" y="396240"/>
                </a:moveTo>
                <a:lnTo>
                  <a:pt x="22733" y="395033"/>
                </a:lnTo>
                <a:lnTo>
                  <a:pt x="21653" y="396240"/>
                </a:lnTo>
                <a:lnTo>
                  <a:pt x="22923" y="396240"/>
                </a:lnTo>
                <a:close/>
              </a:path>
              <a:path extrusionOk="0" h="419100" w="526415">
                <a:moveTo>
                  <a:pt x="23749" y="411480"/>
                </a:moveTo>
                <a:lnTo>
                  <a:pt x="20751" y="409448"/>
                </a:lnTo>
                <a:lnTo>
                  <a:pt x="19900" y="410210"/>
                </a:lnTo>
                <a:lnTo>
                  <a:pt x="23749" y="411480"/>
                </a:lnTo>
                <a:close/>
              </a:path>
              <a:path extrusionOk="0" h="419100" w="526415">
                <a:moveTo>
                  <a:pt x="24841" y="410210"/>
                </a:moveTo>
                <a:lnTo>
                  <a:pt x="21031" y="409206"/>
                </a:lnTo>
                <a:lnTo>
                  <a:pt x="20878" y="409168"/>
                </a:lnTo>
                <a:lnTo>
                  <a:pt x="20332" y="409168"/>
                </a:lnTo>
                <a:lnTo>
                  <a:pt x="20751" y="409448"/>
                </a:lnTo>
                <a:lnTo>
                  <a:pt x="20929" y="409295"/>
                </a:lnTo>
                <a:lnTo>
                  <a:pt x="24841" y="410210"/>
                </a:lnTo>
                <a:close/>
              </a:path>
              <a:path extrusionOk="0" h="419100" w="526415">
                <a:moveTo>
                  <a:pt x="28498" y="406196"/>
                </a:moveTo>
                <a:lnTo>
                  <a:pt x="28321" y="406171"/>
                </a:lnTo>
                <a:lnTo>
                  <a:pt x="28067" y="406920"/>
                </a:lnTo>
                <a:lnTo>
                  <a:pt x="28498" y="406196"/>
                </a:lnTo>
                <a:close/>
              </a:path>
              <a:path extrusionOk="0" h="419100" w="526415">
                <a:moveTo>
                  <a:pt x="28956" y="404266"/>
                </a:moveTo>
                <a:lnTo>
                  <a:pt x="28333" y="405422"/>
                </a:lnTo>
                <a:lnTo>
                  <a:pt x="27571" y="405447"/>
                </a:lnTo>
                <a:lnTo>
                  <a:pt x="26835" y="405739"/>
                </a:lnTo>
                <a:lnTo>
                  <a:pt x="27419" y="406069"/>
                </a:lnTo>
                <a:lnTo>
                  <a:pt x="28321" y="406171"/>
                </a:lnTo>
                <a:lnTo>
                  <a:pt x="28956" y="404266"/>
                </a:lnTo>
                <a:close/>
              </a:path>
              <a:path extrusionOk="0" h="419100" w="526415">
                <a:moveTo>
                  <a:pt x="32283" y="365937"/>
                </a:moveTo>
                <a:lnTo>
                  <a:pt x="29451" y="363575"/>
                </a:lnTo>
                <a:lnTo>
                  <a:pt x="29603" y="365760"/>
                </a:lnTo>
                <a:lnTo>
                  <a:pt x="30645" y="365391"/>
                </a:lnTo>
                <a:lnTo>
                  <a:pt x="31203" y="365760"/>
                </a:lnTo>
                <a:lnTo>
                  <a:pt x="32283" y="365937"/>
                </a:lnTo>
                <a:close/>
              </a:path>
              <a:path extrusionOk="0" h="419100" w="526415">
                <a:moveTo>
                  <a:pt x="35966" y="351637"/>
                </a:moveTo>
                <a:lnTo>
                  <a:pt x="33401" y="355168"/>
                </a:lnTo>
                <a:lnTo>
                  <a:pt x="33947" y="356082"/>
                </a:lnTo>
                <a:lnTo>
                  <a:pt x="32461" y="359270"/>
                </a:lnTo>
                <a:lnTo>
                  <a:pt x="35090" y="357352"/>
                </a:lnTo>
                <a:lnTo>
                  <a:pt x="34505" y="356463"/>
                </a:lnTo>
                <a:lnTo>
                  <a:pt x="35966" y="351637"/>
                </a:lnTo>
                <a:close/>
              </a:path>
              <a:path extrusionOk="0" h="419100" w="526415">
                <a:moveTo>
                  <a:pt x="40360" y="349961"/>
                </a:moveTo>
                <a:lnTo>
                  <a:pt x="37084" y="351790"/>
                </a:lnTo>
                <a:lnTo>
                  <a:pt x="39395" y="351790"/>
                </a:lnTo>
                <a:lnTo>
                  <a:pt x="40360" y="349961"/>
                </a:lnTo>
                <a:close/>
              </a:path>
              <a:path extrusionOk="0" h="419100" w="526415">
                <a:moveTo>
                  <a:pt x="42570" y="350951"/>
                </a:moveTo>
                <a:lnTo>
                  <a:pt x="41897" y="351790"/>
                </a:lnTo>
                <a:lnTo>
                  <a:pt x="39395" y="351790"/>
                </a:lnTo>
                <a:lnTo>
                  <a:pt x="38722" y="353060"/>
                </a:lnTo>
                <a:lnTo>
                  <a:pt x="38303" y="355600"/>
                </a:lnTo>
                <a:lnTo>
                  <a:pt x="41579" y="356870"/>
                </a:lnTo>
                <a:lnTo>
                  <a:pt x="42570" y="350951"/>
                </a:lnTo>
                <a:close/>
              </a:path>
              <a:path extrusionOk="0" h="419100" w="526415">
                <a:moveTo>
                  <a:pt x="42926" y="350520"/>
                </a:moveTo>
                <a:lnTo>
                  <a:pt x="42773" y="349859"/>
                </a:lnTo>
                <a:lnTo>
                  <a:pt x="42570" y="350951"/>
                </a:lnTo>
                <a:lnTo>
                  <a:pt x="42926" y="350520"/>
                </a:lnTo>
                <a:close/>
              </a:path>
              <a:path extrusionOk="0" h="419100" w="526415">
                <a:moveTo>
                  <a:pt x="43789" y="359562"/>
                </a:moveTo>
                <a:lnTo>
                  <a:pt x="43218" y="358648"/>
                </a:lnTo>
                <a:lnTo>
                  <a:pt x="42151" y="358978"/>
                </a:lnTo>
                <a:lnTo>
                  <a:pt x="41668" y="360210"/>
                </a:lnTo>
                <a:lnTo>
                  <a:pt x="41719" y="361302"/>
                </a:lnTo>
                <a:lnTo>
                  <a:pt x="41224" y="362508"/>
                </a:lnTo>
                <a:lnTo>
                  <a:pt x="42316" y="362724"/>
                </a:lnTo>
                <a:lnTo>
                  <a:pt x="43789" y="359562"/>
                </a:lnTo>
                <a:close/>
              </a:path>
              <a:path extrusionOk="0" h="419100" w="526415">
                <a:moveTo>
                  <a:pt x="61976" y="323850"/>
                </a:moveTo>
                <a:lnTo>
                  <a:pt x="56057" y="325120"/>
                </a:lnTo>
                <a:lnTo>
                  <a:pt x="61887" y="324053"/>
                </a:lnTo>
                <a:lnTo>
                  <a:pt x="61976" y="323850"/>
                </a:lnTo>
                <a:close/>
              </a:path>
              <a:path extrusionOk="0" h="419100" w="526415">
                <a:moveTo>
                  <a:pt x="75857" y="325920"/>
                </a:moveTo>
                <a:lnTo>
                  <a:pt x="71894" y="321233"/>
                </a:lnTo>
                <a:lnTo>
                  <a:pt x="71335" y="321906"/>
                </a:lnTo>
                <a:lnTo>
                  <a:pt x="75857" y="325920"/>
                </a:lnTo>
                <a:close/>
              </a:path>
              <a:path extrusionOk="0" h="419100" w="526415">
                <a:moveTo>
                  <a:pt x="84747" y="285750"/>
                </a:moveTo>
                <a:lnTo>
                  <a:pt x="84099" y="285750"/>
                </a:lnTo>
                <a:lnTo>
                  <a:pt x="83807" y="286473"/>
                </a:lnTo>
                <a:lnTo>
                  <a:pt x="84747" y="285750"/>
                </a:lnTo>
                <a:close/>
              </a:path>
              <a:path extrusionOk="0" h="419100" w="526415">
                <a:moveTo>
                  <a:pt x="94322" y="281965"/>
                </a:moveTo>
                <a:lnTo>
                  <a:pt x="91160" y="283032"/>
                </a:lnTo>
                <a:lnTo>
                  <a:pt x="91490" y="284734"/>
                </a:lnTo>
                <a:lnTo>
                  <a:pt x="94322" y="281965"/>
                </a:lnTo>
                <a:close/>
              </a:path>
              <a:path extrusionOk="0" h="419100" w="526415">
                <a:moveTo>
                  <a:pt x="94932" y="281762"/>
                </a:moveTo>
                <a:lnTo>
                  <a:pt x="94322" y="281965"/>
                </a:lnTo>
                <a:lnTo>
                  <a:pt x="94500" y="283540"/>
                </a:lnTo>
                <a:lnTo>
                  <a:pt x="94932" y="281762"/>
                </a:lnTo>
                <a:close/>
              </a:path>
              <a:path extrusionOk="0" h="419100" w="526415">
                <a:moveTo>
                  <a:pt x="96685" y="280416"/>
                </a:moveTo>
                <a:lnTo>
                  <a:pt x="93116" y="278384"/>
                </a:lnTo>
                <a:lnTo>
                  <a:pt x="89217" y="280225"/>
                </a:lnTo>
                <a:lnTo>
                  <a:pt x="94945" y="281711"/>
                </a:lnTo>
                <a:lnTo>
                  <a:pt x="95173" y="280720"/>
                </a:lnTo>
                <a:lnTo>
                  <a:pt x="96685" y="280416"/>
                </a:lnTo>
                <a:close/>
              </a:path>
              <a:path extrusionOk="0" h="419100" w="526415">
                <a:moveTo>
                  <a:pt x="118135" y="260172"/>
                </a:moveTo>
                <a:lnTo>
                  <a:pt x="117957" y="260032"/>
                </a:lnTo>
                <a:lnTo>
                  <a:pt x="117932" y="260172"/>
                </a:lnTo>
                <a:lnTo>
                  <a:pt x="118071" y="260184"/>
                </a:lnTo>
                <a:close/>
              </a:path>
              <a:path extrusionOk="0" h="419100" w="526415">
                <a:moveTo>
                  <a:pt x="124256" y="264579"/>
                </a:moveTo>
                <a:lnTo>
                  <a:pt x="120027" y="255422"/>
                </a:lnTo>
                <a:lnTo>
                  <a:pt x="120751" y="259156"/>
                </a:lnTo>
                <a:lnTo>
                  <a:pt x="119672" y="259638"/>
                </a:lnTo>
                <a:lnTo>
                  <a:pt x="118135" y="260172"/>
                </a:lnTo>
                <a:lnTo>
                  <a:pt x="124256" y="264579"/>
                </a:lnTo>
                <a:close/>
              </a:path>
              <a:path extrusionOk="0" h="419100" w="526415">
                <a:moveTo>
                  <a:pt x="142468" y="242570"/>
                </a:moveTo>
                <a:lnTo>
                  <a:pt x="141833" y="243840"/>
                </a:lnTo>
                <a:lnTo>
                  <a:pt x="142367" y="243840"/>
                </a:lnTo>
                <a:lnTo>
                  <a:pt x="142468" y="242570"/>
                </a:lnTo>
                <a:close/>
              </a:path>
              <a:path extrusionOk="0" h="419100" w="526415">
                <a:moveTo>
                  <a:pt x="143002" y="242570"/>
                </a:moveTo>
                <a:lnTo>
                  <a:pt x="142570" y="241300"/>
                </a:lnTo>
                <a:lnTo>
                  <a:pt x="142468" y="242570"/>
                </a:lnTo>
                <a:lnTo>
                  <a:pt x="143002" y="242570"/>
                </a:lnTo>
                <a:close/>
              </a:path>
              <a:path extrusionOk="0" h="419100" w="526415">
                <a:moveTo>
                  <a:pt x="172732" y="215849"/>
                </a:moveTo>
                <a:lnTo>
                  <a:pt x="172707" y="215239"/>
                </a:lnTo>
                <a:lnTo>
                  <a:pt x="172364" y="214820"/>
                </a:lnTo>
                <a:lnTo>
                  <a:pt x="171424" y="214909"/>
                </a:lnTo>
                <a:lnTo>
                  <a:pt x="171958" y="215099"/>
                </a:lnTo>
                <a:lnTo>
                  <a:pt x="172351" y="215468"/>
                </a:lnTo>
                <a:lnTo>
                  <a:pt x="172732" y="215849"/>
                </a:lnTo>
                <a:close/>
              </a:path>
              <a:path extrusionOk="0" h="419100" w="526415">
                <a:moveTo>
                  <a:pt x="193979" y="191160"/>
                </a:moveTo>
                <a:lnTo>
                  <a:pt x="193522" y="191770"/>
                </a:lnTo>
                <a:lnTo>
                  <a:pt x="193979" y="191770"/>
                </a:lnTo>
                <a:lnTo>
                  <a:pt x="193979" y="191160"/>
                </a:lnTo>
                <a:close/>
              </a:path>
              <a:path extrusionOk="0" h="419100" w="526415">
                <a:moveTo>
                  <a:pt x="195465" y="189230"/>
                </a:moveTo>
                <a:lnTo>
                  <a:pt x="194005" y="189230"/>
                </a:lnTo>
                <a:lnTo>
                  <a:pt x="193979" y="191160"/>
                </a:lnTo>
                <a:lnTo>
                  <a:pt x="195465" y="189230"/>
                </a:lnTo>
                <a:close/>
              </a:path>
              <a:path extrusionOk="0" h="419100" w="526415">
                <a:moveTo>
                  <a:pt x="205054" y="178193"/>
                </a:moveTo>
                <a:lnTo>
                  <a:pt x="204685" y="177800"/>
                </a:lnTo>
                <a:lnTo>
                  <a:pt x="202603" y="176530"/>
                </a:lnTo>
                <a:lnTo>
                  <a:pt x="198462" y="179070"/>
                </a:lnTo>
                <a:lnTo>
                  <a:pt x="205054" y="178193"/>
                </a:lnTo>
                <a:close/>
              </a:path>
              <a:path extrusionOk="0" h="419100" w="526415">
                <a:moveTo>
                  <a:pt x="208140" y="177800"/>
                </a:moveTo>
                <a:lnTo>
                  <a:pt x="205054" y="178193"/>
                </a:lnTo>
                <a:lnTo>
                  <a:pt x="206540" y="179819"/>
                </a:lnTo>
                <a:lnTo>
                  <a:pt x="208140" y="177800"/>
                </a:lnTo>
                <a:close/>
              </a:path>
              <a:path extrusionOk="0" h="419100" w="526415">
                <a:moveTo>
                  <a:pt x="212572" y="169900"/>
                </a:moveTo>
                <a:lnTo>
                  <a:pt x="209651" y="169481"/>
                </a:lnTo>
                <a:lnTo>
                  <a:pt x="210083" y="170332"/>
                </a:lnTo>
                <a:lnTo>
                  <a:pt x="211010" y="170865"/>
                </a:lnTo>
                <a:lnTo>
                  <a:pt x="212572" y="169900"/>
                </a:lnTo>
                <a:close/>
              </a:path>
              <a:path extrusionOk="0" h="419100" w="526415">
                <a:moveTo>
                  <a:pt x="221627" y="165100"/>
                </a:moveTo>
                <a:lnTo>
                  <a:pt x="217131" y="162560"/>
                </a:lnTo>
                <a:lnTo>
                  <a:pt x="216128" y="165100"/>
                </a:lnTo>
                <a:lnTo>
                  <a:pt x="211416" y="165100"/>
                </a:lnTo>
                <a:lnTo>
                  <a:pt x="213042" y="166370"/>
                </a:lnTo>
                <a:lnTo>
                  <a:pt x="220637" y="166370"/>
                </a:lnTo>
                <a:lnTo>
                  <a:pt x="221627" y="165100"/>
                </a:lnTo>
                <a:close/>
              </a:path>
              <a:path extrusionOk="0" h="419100" w="526415">
                <a:moveTo>
                  <a:pt x="221742" y="166370"/>
                </a:moveTo>
                <a:lnTo>
                  <a:pt x="220776" y="166370"/>
                </a:lnTo>
                <a:lnTo>
                  <a:pt x="220637" y="166370"/>
                </a:lnTo>
                <a:lnTo>
                  <a:pt x="219646" y="167640"/>
                </a:lnTo>
                <a:lnTo>
                  <a:pt x="220649" y="167309"/>
                </a:lnTo>
                <a:lnTo>
                  <a:pt x="220446" y="168910"/>
                </a:lnTo>
                <a:lnTo>
                  <a:pt x="220256" y="169583"/>
                </a:lnTo>
                <a:lnTo>
                  <a:pt x="221411" y="167068"/>
                </a:lnTo>
                <a:lnTo>
                  <a:pt x="221589" y="167017"/>
                </a:lnTo>
                <a:lnTo>
                  <a:pt x="221742" y="166370"/>
                </a:lnTo>
                <a:close/>
              </a:path>
              <a:path extrusionOk="0" h="419100" w="526415">
                <a:moveTo>
                  <a:pt x="229666" y="199326"/>
                </a:moveTo>
                <a:lnTo>
                  <a:pt x="229323" y="199390"/>
                </a:lnTo>
                <a:lnTo>
                  <a:pt x="229628" y="199390"/>
                </a:lnTo>
                <a:close/>
              </a:path>
              <a:path extrusionOk="0" h="419100" w="526415">
                <a:moveTo>
                  <a:pt x="236143" y="157480"/>
                </a:moveTo>
                <a:lnTo>
                  <a:pt x="235089" y="157480"/>
                </a:lnTo>
                <a:lnTo>
                  <a:pt x="235394" y="158089"/>
                </a:lnTo>
                <a:lnTo>
                  <a:pt x="236143" y="157480"/>
                </a:lnTo>
                <a:close/>
              </a:path>
              <a:path extrusionOk="0" h="419100" w="526415">
                <a:moveTo>
                  <a:pt x="241630" y="152273"/>
                </a:moveTo>
                <a:lnTo>
                  <a:pt x="239141" y="149885"/>
                </a:lnTo>
                <a:lnTo>
                  <a:pt x="238620" y="150190"/>
                </a:lnTo>
                <a:lnTo>
                  <a:pt x="241630" y="152273"/>
                </a:lnTo>
                <a:close/>
              </a:path>
              <a:path extrusionOk="0" h="419100" w="526415">
                <a:moveTo>
                  <a:pt x="258876" y="128943"/>
                </a:moveTo>
                <a:lnTo>
                  <a:pt x="257136" y="131038"/>
                </a:lnTo>
                <a:lnTo>
                  <a:pt x="258191" y="130429"/>
                </a:lnTo>
                <a:lnTo>
                  <a:pt x="258876" y="128943"/>
                </a:lnTo>
                <a:close/>
              </a:path>
              <a:path extrusionOk="0" h="419100" w="526415">
                <a:moveTo>
                  <a:pt x="296735" y="105410"/>
                </a:moveTo>
                <a:lnTo>
                  <a:pt x="295173" y="107950"/>
                </a:lnTo>
                <a:lnTo>
                  <a:pt x="295275" y="108102"/>
                </a:lnTo>
                <a:lnTo>
                  <a:pt x="296735" y="105410"/>
                </a:lnTo>
                <a:close/>
              </a:path>
              <a:path extrusionOk="0" h="419100" w="526415">
                <a:moveTo>
                  <a:pt x="308978" y="102870"/>
                </a:moveTo>
                <a:lnTo>
                  <a:pt x="308622" y="102717"/>
                </a:lnTo>
                <a:lnTo>
                  <a:pt x="308597" y="102870"/>
                </a:lnTo>
                <a:lnTo>
                  <a:pt x="308978" y="102870"/>
                </a:lnTo>
                <a:close/>
              </a:path>
              <a:path extrusionOk="0" h="419100" w="526415">
                <a:moveTo>
                  <a:pt x="335203" y="81280"/>
                </a:moveTo>
                <a:lnTo>
                  <a:pt x="331368" y="81280"/>
                </a:lnTo>
                <a:lnTo>
                  <a:pt x="330542" y="82550"/>
                </a:lnTo>
                <a:lnTo>
                  <a:pt x="335203" y="81280"/>
                </a:lnTo>
                <a:close/>
              </a:path>
              <a:path extrusionOk="0" h="419100" w="526415">
                <a:moveTo>
                  <a:pt x="335457" y="81280"/>
                </a:moveTo>
                <a:lnTo>
                  <a:pt x="335203" y="81280"/>
                </a:lnTo>
                <a:lnTo>
                  <a:pt x="335419" y="81356"/>
                </a:lnTo>
                <a:close/>
              </a:path>
              <a:path extrusionOk="0" h="419100" w="526415">
                <a:moveTo>
                  <a:pt x="341972" y="75450"/>
                </a:moveTo>
                <a:lnTo>
                  <a:pt x="340766" y="74930"/>
                </a:lnTo>
                <a:lnTo>
                  <a:pt x="339001" y="77470"/>
                </a:lnTo>
                <a:lnTo>
                  <a:pt x="341972" y="75450"/>
                </a:lnTo>
                <a:close/>
              </a:path>
              <a:path extrusionOk="0" h="419100" w="526415">
                <a:moveTo>
                  <a:pt x="344601" y="73660"/>
                </a:moveTo>
                <a:lnTo>
                  <a:pt x="341972" y="75450"/>
                </a:lnTo>
                <a:lnTo>
                  <a:pt x="343636" y="76174"/>
                </a:lnTo>
                <a:lnTo>
                  <a:pt x="344601" y="73660"/>
                </a:lnTo>
                <a:close/>
              </a:path>
              <a:path extrusionOk="0" h="419100" w="526415">
                <a:moveTo>
                  <a:pt x="358267" y="71120"/>
                </a:moveTo>
                <a:lnTo>
                  <a:pt x="357289" y="67310"/>
                </a:lnTo>
                <a:lnTo>
                  <a:pt x="358000" y="71120"/>
                </a:lnTo>
                <a:lnTo>
                  <a:pt x="358267" y="71120"/>
                </a:lnTo>
                <a:close/>
              </a:path>
              <a:path extrusionOk="0" h="419100" w="526415">
                <a:moveTo>
                  <a:pt x="358482" y="73660"/>
                </a:moveTo>
                <a:lnTo>
                  <a:pt x="358000" y="71120"/>
                </a:lnTo>
                <a:lnTo>
                  <a:pt x="353872" y="71120"/>
                </a:lnTo>
                <a:lnTo>
                  <a:pt x="354063" y="71551"/>
                </a:lnTo>
                <a:lnTo>
                  <a:pt x="358140" y="74498"/>
                </a:lnTo>
                <a:lnTo>
                  <a:pt x="358114" y="73660"/>
                </a:lnTo>
                <a:lnTo>
                  <a:pt x="358482" y="73660"/>
                </a:lnTo>
                <a:close/>
              </a:path>
              <a:path extrusionOk="0" h="419100" w="526415">
                <a:moveTo>
                  <a:pt x="358838" y="71120"/>
                </a:moveTo>
                <a:lnTo>
                  <a:pt x="358267" y="71120"/>
                </a:lnTo>
                <a:lnTo>
                  <a:pt x="358597" y="72390"/>
                </a:lnTo>
                <a:lnTo>
                  <a:pt x="358838" y="71120"/>
                </a:lnTo>
                <a:close/>
              </a:path>
              <a:path extrusionOk="0" h="419100" w="526415">
                <a:moveTo>
                  <a:pt x="362699" y="95758"/>
                </a:moveTo>
                <a:lnTo>
                  <a:pt x="326567" y="95758"/>
                </a:lnTo>
                <a:lnTo>
                  <a:pt x="326567" y="97790"/>
                </a:lnTo>
                <a:lnTo>
                  <a:pt x="320103" y="100330"/>
                </a:lnTo>
                <a:lnTo>
                  <a:pt x="320065" y="97790"/>
                </a:lnTo>
                <a:lnTo>
                  <a:pt x="320052" y="95885"/>
                </a:lnTo>
                <a:lnTo>
                  <a:pt x="326567" y="97790"/>
                </a:lnTo>
                <a:lnTo>
                  <a:pt x="326567" y="95758"/>
                </a:lnTo>
                <a:lnTo>
                  <a:pt x="320040" y="95758"/>
                </a:lnTo>
                <a:lnTo>
                  <a:pt x="319608" y="95758"/>
                </a:lnTo>
                <a:lnTo>
                  <a:pt x="317906" y="97790"/>
                </a:lnTo>
                <a:lnTo>
                  <a:pt x="316611" y="95250"/>
                </a:lnTo>
                <a:lnTo>
                  <a:pt x="315023" y="99060"/>
                </a:lnTo>
                <a:lnTo>
                  <a:pt x="313728" y="99060"/>
                </a:lnTo>
                <a:lnTo>
                  <a:pt x="310349" y="100330"/>
                </a:lnTo>
                <a:lnTo>
                  <a:pt x="312166" y="101600"/>
                </a:lnTo>
                <a:lnTo>
                  <a:pt x="312966" y="105410"/>
                </a:lnTo>
                <a:lnTo>
                  <a:pt x="310476" y="106680"/>
                </a:lnTo>
                <a:lnTo>
                  <a:pt x="307771" y="106680"/>
                </a:lnTo>
                <a:lnTo>
                  <a:pt x="309880" y="104140"/>
                </a:lnTo>
                <a:lnTo>
                  <a:pt x="306527" y="106680"/>
                </a:lnTo>
                <a:lnTo>
                  <a:pt x="306298" y="104140"/>
                </a:lnTo>
                <a:lnTo>
                  <a:pt x="305892" y="101600"/>
                </a:lnTo>
                <a:lnTo>
                  <a:pt x="308622" y="102717"/>
                </a:lnTo>
                <a:lnTo>
                  <a:pt x="308737" y="101600"/>
                </a:lnTo>
                <a:lnTo>
                  <a:pt x="308381" y="100330"/>
                </a:lnTo>
                <a:lnTo>
                  <a:pt x="305384" y="100330"/>
                </a:lnTo>
                <a:lnTo>
                  <a:pt x="303428" y="102870"/>
                </a:lnTo>
                <a:lnTo>
                  <a:pt x="302145" y="104140"/>
                </a:lnTo>
                <a:lnTo>
                  <a:pt x="303936" y="104140"/>
                </a:lnTo>
                <a:lnTo>
                  <a:pt x="301028" y="110490"/>
                </a:lnTo>
                <a:lnTo>
                  <a:pt x="299567" y="110490"/>
                </a:lnTo>
                <a:lnTo>
                  <a:pt x="299872" y="107950"/>
                </a:lnTo>
                <a:lnTo>
                  <a:pt x="298996" y="109220"/>
                </a:lnTo>
                <a:lnTo>
                  <a:pt x="299046" y="110490"/>
                </a:lnTo>
                <a:lnTo>
                  <a:pt x="297624" y="111760"/>
                </a:lnTo>
                <a:lnTo>
                  <a:pt x="296672" y="110490"/>
                </a:lnTo>
                <a:lnTo>
                  <a:pt x="295275" y="108102"/>
                </a:lnTo>
                <a:lnTo>
                  <a:pt x="293281" y="111760"/>
                </a:lnTo>
                <a:lnTo>
                  <a:pt x="292341" y="110490"/>
                </a:lnTo>
                <a:lnTo>
                  <a:pt x="289115" y="110490"/>
                </a:lnTo>
                <a:lnTo>
                  <a:pt x="289242" y="109220"/>
                </a:lnTo>
                <a:lnTo>
                  <a:pt x="285711" y="110490"/>
                </a:lnTo>
                <a:lnTo>
                  <a:pt x="285191" y="118110"/>
                </a:lnTo>
                <a:lnTo>
                  <a:pt x="280517" y="119380"/>
                </a:lnTo>
                <a:lnTo>
                  <a:pt x="280479" y="120218"/>
                </a:lnTo>
                <a:lnTo>
                  <a:pt x="280416" y="119976"/>
                </a:lnTo>
                <a:lnTo>
                  <a:pt x="280314" y="119824"/>
                </a:lnTo>
                <a:lnTo>
                  <a:pt x="280365" y="120396"/>
                </a:lnTo>
                <a:lnTo>
                  <a:pt x="280466" y="120650"/>
                </a:lnTo>
                <a:lnTo>
                  <a:pt x="279895" y="121920"/>
                </a:lnTo>
                <a:lnTo>
                  <a:pt x="276161" y="123190"/>
                </a:lnTo>
                <a:lnTo>
                  <a:pt x="271487" y="123190"/>
                </a:lnTo>
                <a:lnTo>
                  <a:pt x="269379" y="129540"/>
                </a:lnTo>
                <a:lnTo>
                  <a:pt x="264617" y="128270"/>
                </a:lnTo>
                <a:lnTo>
                  <a:pt x="262064" y="130797"/>
                </a:lnTo>
                <a:lnTo>
                  <a:pt x="259930" y="128320"/>
                </a:lnTo>
                <a:lnTo>
                  <a:pt x="258876" y="128943"/>
                </a:lnTo>
                <a:lnTo>
                  <a:pt x="262788" y="131622"/>
                </a:lnTo>
                <a:lnTo>
                  <a:pt x="262077" y="130810"/>
                </a:lnTo>
                <a:lnTo>
                  <a:pt x="270840" y="129540"/>
                </a:lnTo>
                <a:lnTo>
                  <a:pt x="266547" y="134620"/>
                </a:lnTo>
                <a:lnTo>
                  <a:pt x="263664" y="138430"/>
                </a:lnTo>
                <a:lnTo>
                  <a:pt x="263042" y="133350"/>
                </a:lnTo>
                <a:lnTo>
                  <a:pt x="261061" y="133350"/>
                </a:lnTo>
                <a:lnTo>
                  <a:pt x="260464" y="135890"/>
                </a:lnTo>
                <a:lnTo>
                  <a:pt x="259867" y="142240"/>
                </a:lnTo>
                <a:lnTo>
                  <a:pt x="254457" y="142240"/>
                </a:lnTo>
                <a:lnTo>
                  <a:pt x="255104" y="140970"/>
                </a:lnTo>
                <a:lnTo>
                  <a:pt x="256362" y="139700"/>
                </a:lnTo>
                <a:lnTo>
                  <a:pt x="253238" y="139700"/>
                </a:lnTo>
                <a:lnTo>
                  <a:pt x="254050" y="133350"/>
                </a:lnTo>
                <a:lnTo>
                  <a:pt x="257098" y="133350"/>
                </a:lnTo>
                <a:lnTo>
                  <a:pt x="252730" y="132080"/>
                </a:lnTo>
                <a:lnTo>
                  <a:pt x="253199" y="137160"/>
                </a:lnTo>
                <a:lnTo>
                  <a:pt x="247230" y="143510"/>
                </a:lnTo>
                <a:lnTo>
                  <a:pt x="247726" y="147320"/>
                </a:lnTo>
                <a:lnTo>
                  <a:pt x="245325" y="147320"/>
                </a:lnTo>
                <a:lnTo>
                  <a:pt x="245859" y="146050"/>
                </a:lnTo>
                <a:lnTo>
                  <a:pt x="240220" y="146050"/>
                </a:lnTo>
                <a:lnTo>
                  <a:pt x="246926" y="152400"/>
                </a:lnTo>
                <a:lnTo>
                  <a:pt x="241998" y="154940"/>
                </a:lnTo>
                <a:lnTo>
                  <a:pt x="240144" y="156210"/>
                </a:lnTo>
                <a:lnTo>
                  <a:pt x="238417" y="156210"/>
                </a:lnTo>
                <a:lnTo>
                  <a:pt x="238836" y="153670"/>
                </a:lnTo>
                <a:lnTo>
                  <a:pt x="236766" y="158750"/>
                </a:lnTo>
                <a:lnTo>
                  <a:pt x="235712" y="158750"/>
                </a:lnTo>
                <a:lnTo>
                  <a:pt x="235394" y="158089"/>
                </a:lnTo>
                <a:lnTo>
                  <a:pt x="231508" y="161290"/>
                </a:lnTo>
                <a:lnTo>
                  <a:pt x="231470" y="162560"/>
                </a:lnTo>
                <a:lnTo>
                  <a:pt x="231038" y="165100"/>
                </a:lnTo>
                <a:lnTo>
                  <a:pt x="230797" y="166255"/>
                </a:lnTo>
                <a:lnTo>
                  <a:pt x="229946" y="165100"/>
                </a:lnTo>
                <a:lnTo>
                  <a:pt x="228942" y="167551"/>
                </a:lnTo>
                <a:lnTo>
                  <a:pt x="228396" y="168910"/>
                </a:lnTo>
                <a:lnTo>
                  <a:pt x="225996" y="167640"/>
                </a:lnTo>
                <a:lnTo>
                  <a:pt x="227037" y="165100"/>
                </a:lnTo>
                <a:lnTo>
                  <a:pt x="229120" y="163830"/>
                </a:lnTo>
                <a:lnTo>
                  <a:pt x="225666" y="162560"/>
                </a:lnTo>
                <a:lnTo>
                  <a:pt x="224739" y="163830"/>
                </a:lnTo>
                <a:lnTo>
                  <a:pt x="223634" y="166370"/>
                </a:lnTo>
                <a:lnTo>
                  <a:pt x="221589" y="167017"/>
                </a:lnTo>
                <a:lnTo>
                  <a:pt x="222364" y="167640"/>
                </a:lnTo>
                <a:lnTo>
                  <a:pt x="223532" y="171450"/>
                </a:lnTo>
                <a:lnTo>
                  <a:pt x="221919" y="170180"/>
                </a:lnTo>
                <a:lnTo>
                  <a:pt x="220091" y="170180"/>
                </a:lnTo>
                <a:lnTo>
                  <a:pt x="220256" y="169583"/>
                </a:lnTo>
                <a:lnTo>
                  <a:pt x="219976" y="170180"/>
                </a:lnTo>
                <a:lnTo>
                  <a:pt x="218782" y="170180"/>
                </a:lnTo>
                <a:lnTo>
                  <a:pt x="217487" y="171450"/>
                </a:lnTo>
                <a:lnTo>
                  <a:pt x="216865" y="173990"/>
                </a:lnTo>
                <a:lnTo>
                  <a:pt x="215087" y="171450"/>
                </a:lnTo>
                <a:lnTo>
                  <a:pt x="213944" y="173990"/>
                </a:lnTo>
                <a:lnTo>
                  <a:pt x="212077" y="175260"/>
                </a:lnTo>
                <a:lnTo>
                  <a:pt x="209867" y="171450"/>
                </a:lnTo>
                <a:lnTo>
                  <a:pt x="208419" y="173990"/>
                </a:lnTo>
                <a:lnTo>
                  <a:pt x="209778" y="176530"/>
                </a:lnTo>
                <a:lnTo>
                  <a:pt x="209600" y="177800"/>
                </a:lnTo>
                <a:lnTo>
                  <a:pt x="207010" y="180340"/>
                </a:lnTo>
                <a:lnTo>
                  <a:pt x="206540" y="179819"/>
                </a:lnTo>
                <a:lnTo>
                  <a:pt x="204114" y="182880"/>
                </a:lnTo>
                <a:lnTo>
                  <a:pt x="200088" y="184150"/>
                </a:lnTo>
                <a:lnTo>
                  <a:pt x="198843" y="186690"/>
                </a:lnTo>
                <a:lnTo>
                  <a:pt x="196532" y="191770"/>
                </a:lnTo>
                <a:lnTo>
                  <a:pt x="193979" y="191770"/>
                </a:lnTo>
                <a:lnTo>
                  <a:pt x="193954" y="193040"/>
                </a:lnTo>
                <a:lnTo>
                  <a:pt x="193433" y="193040"/>
                </a:lnTo>
                <a:lnTo>
                  <a:pt x="192786" y="191770"/>
                </a:lnTo>
                <a:lnTo>
                  <a:pt x="191897" y="194310"/>
                </a:lnTo>
                <a:lnTo>
                  <a:pt x="195046" y="195580"/>
                </a:lnTo>
                <a:lnTo>
                  <a:pt x="193116" y="198120"/>
                </a:lnTo>
                <a:lnTo>
                  <a:pt x="195059" y="201930"/>
                </a:lnTo>
                <a:lnTo>
                  <a:pt x="184023" y="198120"/>
                </a:lnTo>
                <a:lnTo>
                  <a:pt x="183883" y="204470"/>
                </a:lnTo>
                <a:lnTo>
                  <a:pt x="182435" y="204470"/>
                </a:lnTo>
                <a:lnTo>
                  <a:pt x="182791" y="201930"/>
                </a:lnTo>
                <a:lnTo>
                  <a:pt x="181622" y="200660"/>
                </a:lnTo>
                <a:lnTo>
                  <a:pt x="179273" y="207010"/>
                </a:lnTo>
                <a:lnTo>
                  <a:pt x="179349" y="205740"/>
                </a:lnTo>
                <a:lnTo>
                  <a:pt x="178473" y="212090"/>
                </a:lnTo>
                <a:lnTo>
                  <a:pt x="173863" y="213360"/>
                </a:lnTo>
                <a:lnTo>
                  <a:pt x="177901" y="213360"/>
                </a:lnTo>
                <a:lnTo>
                  <a:pt x="177215" y="218440"/>
                </a:lnTo>
                <a:lnTo>
                  <a:pt x="176530" y="222250"/>
                </a:lnTo>
                <a:lnTo>
                  <a:pt x="178206" y="222250"/>
                </a:lnTo>
                <a:lnTo>
                  <a:pt x="179641" y="223520"/>
                </a:lnTo>
                <a:lnTo>
                  <a:pt x="180454" y="223520"/>
                </a:lnTo>
                <a:lnTo>
                  <a:pt x="177838" y="228600"/>
                </a:lnTo>
                <a:lnTo>
                  <a:pt x="176961" y="227330"/>
                </a:lnTo>
                <a:lnTo>
                  <a:pt x="176517" y="226060"/>
                </a:lnTo>
                <a:lnTo>
                  <a:pt x="176136" y="224790"/>
                </a:lnTo>
                <a:lnTo>
                  <a:pt x="176022" y="226060"/>
                </a:lnTo>
                <a:lnTo>
                  <a:pt x="173736" y="226060"/>
                </a:lnTo>
                <a:lnTo>
                  <a:pt x="173037" y="223520"/>
                </a:lnTo>
                <a:lnTo>
                  <a:pt x="172859" y="222250"/>
                </a:lnTo>
                <a:lnTo>
                  <a:pt x="172681" y="220980"/>
                </a:lnTo>
                <a:lnTo>
                  <a:pt x="173621" y="222250"/>
                </a:lnTo>
                <a:lnTo>
                  <a:pt x="175590" y="222250"/>
                </a:lnTo>
                <a:lnTo>
                  <a:pt x="175336" y="220980"/>
                </a:lnTo>
                <a:lnTo>
                  <a:pt x="175082" y="219710"/>
                </a:lnTo>
                <a:lnTo>
                  <a:pt x="174358" y="217170"/>
                </a:lnTo>
                <a:lnTo>
                  <a:pt x="172732" y="214630"/>
                </a:lnTo>
                <a:lnTo>
                  <a:pt x="172770" y="215900"/>
                </a:lnTo>
                <a:lnTo>
                  <a:pt x="172516" y="215900"/>
                </a:lnTo>
                <a:lnTo>
                  <a:pt x="172085" y="217170"/>
                </a:lnTo>
                <a:lnTo>
                  <a:pt x="171958" y="215900"/>
                </a:lnTo>
                <a:lnTo>
                  <a:pt x="171132" y="215900"/>
                </a:lnTo>
                <a:lnTo>
                  <a:pt x="171107" y="217170"/>
                </a:lnTo>
                <a:lnTo>
                  <a:pt x="170256" y="216573"/>
                </a:lnTo>
                <a:lnTo>
                  <a:pt x="170256" y="220980"/>
                </a:lnTo>
                <a:lnTo>
                  <a:pt x="169735" y="222250"/>
                </a:lnTo>
                <a:lnTo>
                  <a:pt x="167601" y="222250"/>
                </a:lnTo>
                <a:lnTo>
                  <a:pt x="167513" y="220980"/>
                </a:lnTo>
                <a:lnTo>
                  <a:pt x="170256" y="220980"/>
                </a:lnTo>
                <a:lnTo>
                  <a:pt x="170256" y="216573"/>
                </a:lnTo>
                <a:lnTo>
                  <a:pt x="167500" y="214630"/>
                </a:lnTo>
                <a:lnTo>
                  <a:pt x="168351" y="217170"/>
                </a:lnTo>
                <a:lnTo>
                  <a:pt x="161544" y="219710"/>
                </a:lnTo>
                <a:lnTo>
                  <a:pt x="160604" y="226060"/>
                </a:lnTo>
                <a:lnTo>
                  <a:pt x="161505" y="233680"/>
                </a:lnTo>
                <a:lnTo>
                  <a:pt x="156883" y="240030"/>
                </a:lnTo>
                <a:lnTo>
                  <a:pt x="156286" y="236220"/>
                </a:lnTo>
                <a:lnTo>
                  <a:pt x="153873" y="234950"/>
                </a:lnTo>
                <a:lnTo>
                  <a:pt x="151561" y="232410"/>
                </a:lnTo>
                <a:lnTo>
                  <a:pt x="155689" y="233680"/>
                </a:lnTo>
                <a:lnTo>
                  <a:pt x="155536" y="232410"/>
                </a:lnTo>
                <a:lnTo>
                  <a:pt x="154978" y="227330"/>
                </a:lnTo>
                <a:lnTo>
                  <a:pt x="156743" y="226060"/>
                </a:lnTo>
                <a:lnTo>
                  <a:pt x="158496" y="224790"/>
                </a:lnTo>
                <a:lnTo>
                  <a:pt x="156667" y="226060"/>
                </a:lnTo>
                <a:lnTo>
                  <a:pt x="155879" y="224790"/>
                </a:lnTo>
                <a:lnTo>
                  <a:pt x="155879" y="223520"/>
                </a:lnTo>
                <a:lnTo>
                  <a:pt x="152806" y="231140"/>
                </a:lnTo>
                <a:lnTo>
                  <a:pt x="150977" y="228600"/>
                </a:lnTo>
                <a:lnTo>
                  <a:pt x="150190" y="231140"/>
                </a:lnTo>
                <a:lnTo>
                  <a:pt x="147980" y="231140"/>
                </a:lnTo>
                <a:lnTo>
                  <a:pt x="152920" y="234950"/>
                </a:lnTo>
                <a:lnTo>
                  <a:pt x="146583" y="237490"/>
                </a:lnTo>
                <a:lnTo>
                  <a:pt x="145643" y="240030"/>
                </a:lnTo>
                <a:lnTo>
                  <a:pt x="144195" y="238760"/>
                </a:lnTo>
                <a:lnTo>
                  <a:pt x="143370" y="237490"/>
                </a:lnTo>
                <a:lnTo>
                  <a:pt x="146316" y="234950"/>
                </a:lnTo>
                <a:lnTo>
                  <a:pt x="140487" y="234950"/>
                </a:lnTo>
                <a:lnTo>
                  <a:pt x="147180" y="243840"/>
                </a:lnTo>
                <a:lnTo>
                  <a:pt x="142367" y="243840"/>
                </a:lnTo>
                <a:lnTo>
                  <a:pt x="142252" y="245110"/>
                </a:lnTo>
                <a:lnTo>
                  <a:pt x="137680" y="246380"/>
                </a:lnTo>
                <a:lnTo>
                  <a:pt x="137375" y="245110"/>
                </a:lnTo>
                <a:lnTo>
                  <a:pt x="137985" y="243840"/>
                </a:lnTo>
                <a:lnTo>
                  <a:pt x="133286" y="247650"/>
                </a:lnTo>
                <a:lnTo>
                  <a:pt x="124993" y="255270"/>
                </a:lnTo>
                <a:lnTo>
                  <a:pt x="127838" y="260350"/>
                </a:lnTo>
                <a:lnTo>
                  <a:pt x="127355" y="260350"/>
                </a:lnTo>
                <a:lnTo>
                  <a:pt x="124282" y="255270"/>
                </a:lnTo>
                <a:lnTo>
                  <a:pt x="123850" y="254000"/>
                </a:lnTo>
                <a:lnTo>
                  <a:pt x="127939" y="274320"/>
                </a:lnTo>
                <a:lnTo>
                  <a:pt x="125653" y="270510"/>
                </a:lnTo>
                <a:lnTo>
                  <a:pt x="122034" y="268097"/>
                </a:lnTo>
                <a:lnTo>
                  <a:pt x="122034" y="281940"/>
                </a:lnTo>
                <a:lnTo>
                  <a:pt x="122034" y="268097"/>
                </a:lnTo>
                <a:lnTo>
                  <a:pt x="116128" y="264160"/>
                </a:lnTo>
                <a:lnTo>
                  <a:pt x="117919" y="259080"/>
                </a:lnTo>
                <a:lnTo>
                  <a:pt x="116509" y="260350"/>
                </a:lnTo>
                <a:lnTo>
                  <a:pt x="114795" y="260350"/>
                </a:lnTo>
                <a:lnTo>
                  <a:pt x="113741" y="264160"/>
                </a:lnTo>
                <a:lnTo>
                  <a:pt x="114833" y="264160"/>
                </a:lnTo>
                <a:lnTo>
                  <a:pt x="119684" y="266700"/>
                </a:lnTo>
                <a:lnTo>
                  <a:pt x="119037" y="267970"/>
                </a:lnTo>
                <a:lnTo>
                  <a:pt x="113220" y="266700"/>
                </a:lnTo>
                <a:lnTo>
                  <a:pt x="115531" y="267970"/>
                </a:lnTo>
                <a:lnTo>
                  <a:pt x="111239" y="267970"/>
                </a:lnTo>
                <a:lnTo>
                  <a:pt x="114757" y="273050"/>
                </a:lnTo>
                <a:lnTo>
                  <a:pt x="113017" y="274320"/>
                </a:lnTo>
                <a:lnTo>
                  <a:pt x="112572" y="274320"/>
                </a:lnTo>
                <a:lnTo>
                  <a:pt x="108483" y="270687"/>
                </a:lnTo>
                <a:lnTo>
                  <a:pt x="108800" y="275361"/>
                </a:lnTo>
                <a:lnTo>
                  <a:pt x="105257" y="273050"/>
                </a:lnTo>
                <a:lnTo>
                  <a:pt x="104406" y="273050"/>
                </a:lnTo>
                <a:lnTo>
                  <a:pt x="99631" y="275590"/>
                </a:lnTo>
                <a:lnTo>
                  <a:pt x="99047" y="278130"/>
                </a:lnTo>
                <a:lnTo>
                  <a:pt x="101777" y="276860"/>
                </a:lnTo>
                <a:lnTo>
                  <a:pt x="96672" y="280670"/>
                </a:lnTo>
                <a:lnTo>
                  <a:pt x="103974" y="288290"/>
                </a:lnTo>
                <a:lnTo>
                  <a:pt x="99402" y="292100"/>
                </a:lnTo>
                <a:lnTo>
                  <a:pt x="98958" y="290830"/>
                </a:lnTo>
                <a:lnTo>
                  <a:pt x="94754" y="284480"/>
                </a:lnTo>
                <a:lnTo>
                  <a:pt x="94322" y="284873"/>
                </a:lnTo>
                <a:lnTo>
                  <a:pt x="94488" y="284314"/>
                </a:lnTo>
                <a:lnTo>
                  <a:pt x="94526" y="283870"/>
                </a:lnTo>
                <a:lnTo>
                  <a:pt x="94500" y="283540"/>
                </a:lnTo>
                <a:lnTo>
                  <a:pt x="94386" y="283997"/>
                </a:lnTo>
                <a:lnTo>
                  <a:pt x="94297" y="284492"/>
                </a:lnTo>
                <a:lnTo>
                  <a:pt x="94259" y="284924"/>
                </a:lnTo>
                <a:lnTo>
                  <a:pt x="91960" y="287020"/>
                </a:lnTo>
                <a:lnTo>
                  <a:pt x="93345" y="289560"/>
                </a:lnTo>
                <a:lnTo>
                  <a:pt x="98996" y="302260"/>
                </a:lnTo>
                <a:lnTo>
                  <a:pt x="97180" y="308610"/>
                </a:lnTo>
                <a:lnTo>
                  <a:pt x="95084" y="307340"/>
                </a:lnTo>
                <a:lnTo>
                  <a:pt x="93853" y="312420"/>
                </a:lnTo>
                <a:lnTo>
                  <a:pt x="92875" y="309880"/>
                </a:lnTo>
                <a:lnTo>
                  <a:pt x="91884" y="307340"/>
                </a:lnTo>
                <a:lnTo>
                  <a:pt x="91643" y="306070"/>
                </a:lnTo>
                <a:lnTo>
                  <a:pt x="89217" y="293370"/>
                </a:lnTo>
                <a:lnTo>
                  <a:pt x="89179" y="290830"/>
                </a:lnTo>
                <a:lnTo>
                  <a:pt x="89166" y="289560"/>
                </a:lnTo>
                <a:lnTo>
                  <a:pt x="89141" y="288290"/>
                </a:lnTo>
                <a:lnTo>
                  <a:pt x="86410" y="288290"/>
                </a:lnTo>
                <a:lnTo>
                  <a:pt x="87071" y="287020"/>
                </a:lnTo>
                <a:lnTo>
                  <a:pt x="84721" y="289560"/>
                </a:lnTo>
                <a:lnTo>
                  <a:pt x="82550" y="289560"/>
                </a:lnTo>
                <a:lnTo>
                  <a:pt x="83807" y="286473"/>
                </a:lnTo>
                <a:lnTo>
                  <a:pt x="79781" y="289560"/>
                </a:lnTo>
                <a:lnTo>
                  <a:pt x="78181" y="290830"/>
                </a:lnTo>
                <a:lnTo>
                  <a:pt x="81267" y="293370"/>
                </a:lnTo>
                <a:lnTo>
                  <a:pt x="76758" y="297180"/>
                </a:lnTo>
                <a:lnTo>
                  <a:pt x="79349" y="299720"/>
                </a:lnTo>
                <a:lnTo>
                  <a:pt x="82486" y="290830"/>
                </a:lnTo>
                <a:lnTo>
                  <a:pt x="85521" y="293370"/>
                </a:lnTo>
                <a:lnTo>
                  <a:pt x="87020" y="302260"/>
                </a:lnTo>
                <a:lnTo>
                  <a:pt x="82613" y="306070"/>
                </a:lnTo>
                <a:lnTo>
                  <a:pt x="80479" y="306070"/>
                </a:lnTo>
                <a:lnTo>
                  <a:pt x="80035" y="304800"/>
                </a:lnTo>
                <a:lnTo>
                  <a:pt x="78257" y="299720"/>
                </a:lnTo>
                <a:lnTo>
                  <a:pt x="77228" y="299720"/>
                </a:lnTo>
                <a:lnTo>
                  <a:pt x="77711" y="300990"/>
                </a:lnTo>
                <a:lnTo>
                  <a:pt x="75374" y="304800"/>
                </a:lnTo>
                <a:lnTo>
                  <a:pt x="74307" y="304800"/>
                </a:lnTo>
                <a:lnTo>
                  <a:pt x="74434" y="300990"/>
                </a:lnTo>
                <a:lnTo>
                  <a:pt x="71158" y="302260"/>
                </a:lnTo>
                <a:lnTo>
                  <a:pt x="74676" y="308610"/>
                </a:lnTo>
                <a:lnTo>
                  <a:pt x="69278" y="308610"/>
                </a:lnTo>
                <a:lnTo>
                  <a:pt x="68173" y="309880"/>
                </a:lnTo>
                <a:lnTo>
                  <a:pt x="62801" y="308610"/>
                </a:lnTo>
                <a:lnTo>
                  <a:pt x="64376" y="309880"/>
                </a:lnTo>
                <a:lnTo>
                  <a:pt x="69189" y="312420"/>
                </a:lnTo>
                <a:lnTo>
                  <a:pt x="79705" y="321310"/>
                </a:lnTo>
                <a:lnTo>
                  <a:pt x="81229" y="325120"/>
                </a:lnTo>
                <a:lnTo>
                  <a:pt x="80670" y="325120"/>
                </a:lnTo>
                <a:lnTo>
                  <a:pt x="73380" y="326390"/>
                </a:lnTo>
                <a:lnTo>
                  <a:pt x="70777" y="326390"/>
                </a:lnTo>
                <a:lnTo>
                  <a:pt x="66713" y="325120"/>
                </a:lnTo>
                <a:lnTo>
                  <a:pt x="66700" y="321310"/>
                </a:lnTo>
                <a:lnTo>
                  <a:pt x="66687" y="317500"/>
                </a:lnTo>
                <a:lnTo>
                  <a:pt x="63207" y="317500"/>
                </a:lnTo>
                <a:lnTo>
                  <a:pt x="63969" y="318770"/>
                </a:lnTo>
                <a:lnTo>
                  <a:pt x="64147" y="320040"/>
                </a:lnTo>
                <a:lnTo>
                  <a:pt x="64135" y="321310"/>
                </a:lnTo>
                <a:lnTo>
                  <a:pt x="62534" y="321310"/>
                </a:lnTo>
                <a:lnTo>
                  <a:pt x="62090" y="317919"/>
                </a:lnTo>
                <a:lnTo>
                  <a:pt x="62598" y="317906"/>
                </a:lnTo>
                <a:lnTo>
                  <a:pt x="63207" y="318033"/>
                </a:lnTo>
                <a:lnTo>
                  <a:pt x="62725" y="317512"/>
                </a:lnTo>
                <a:lnTo>
                  <a:pt x="62026" y="317423"/>
                </a:lnTo>
                <a:lnTo>
                  <a:pt x="60972" y="318338"/>
                </a:lnTo>
                <a:lnTo>
                  <a:pt x="61722" y="317995"/>
                </a:lnTo>
                <a:lnTo>
                  <a:pt x="60401" y="320040"/>
                </a:lnTo>
                <a:lnTo>
                  <a:pt x="63042" y="323850"/>
                </a:lnTo>
                <a:lnTo>
                  <a:pt x="61887" y="324053"/>
                </a:lnTo>
                <a:lnTo>
                  <a:pt x="60883" y="326390"/>
                </a:lnTo>
                <a:lnTo>
                  <a:pt x="59283" y="326390"/>
                </a:lnTo>
                <a:lnTo>
                  <a:pt x="57111" y="328930"/>
                </a:lnTo>
                <a:lnTo>
                  <a:pt x="59778" y="328930"/>
                </a:lnTo>
                <a:lnTo>
                  <a:pt x="61696" y="336550"/>
                </a:lnTo>
                <a:lnTo>
                  <a:pt x="60642" y="339090"/>
                </a:lnTo>
                <a:lnTo>
                  <a:pt x="58534" y="339090"/>
                </a:lnTo>
                <a:lnTo>
                  <a:pt x="57873" y="337820"/>
                </a:lnTo>
                <a:lnTo>
                  <a:pt x="53581" y="342900"/>
                </a:lnTo>
                <a:lnTo>
                  <a:pt x="50165" y="344170"/>
                </a:lnTo>
                <a:lnTo>
                  <a:pt x="46596" y="347980"/>
                </a:lnTo>
                <a:lnTo>
                  <a:pt x="45529" y="347980"/>
                </a:lnTo>
                <a:lnTo>
                  <a:pt x="42913" y="349250"/>
                </a:lnTo>
                <a:lnTo>
                  <a:pt x="42646" y="348691"/>
                </a:lnTo>
                <a:lnTo>
                  <a:pt x="43929" y="347980"/>
                </a:lnTo>
                <a:lnTo>
                  <a:pt x="42367" y="347573"/>
                </a:lnTo>
                <a:lnTo>
                  <a:pt x="42367" y="348094"/>
                </a:lnTo>
                <a:lnTo>
                  <a:pt x="42367" y="347573"/>
                </a:lnTo>
                <a:lnTo>
                  <a:pt x="39090" y="346710"/>
                </a:lnTo>
                <a:lnTo>
                  <a:pt x="40741" y="349250"/>
                </a:lnTo>
                <a:lnTo>
                  <a:pt x="40360" y="349961"/>
                </a:lnTo>
                <a:lnTo>
                  <a:pt x="42519" y="348767"/>
                </a:lnTo>
                <a:lnTo>
                  <a:pt x="42773" y="349859"/>
                </a:lnTo>
                <a:lnTo>
                  <a:pt x="42875" y="349250"/>
                </a:lnTo>
                <a:lnTo>
                  <a:pt x="46710" y="351790"/>
                </a:lnTo>
                <a:lnTo>
                  <a:pt x="48044" y="358140"/>
                </a:lnTo>
                <a:lnTo>
                  <a:pt x="46189" y="364490"/>
                </a:lnTo>
                <a:lnTo>
                  <a:pt x="44246" y="369570"/>
                </a:lnTo>
                <a:lnTo>
                  <a:pt x="42633" y="365125"/>
                </a:lnTo>
                <a:lnTo>
                  <a:pt x="42633" y="381000"/>
                </a:lnTo>
                <a:lnTo>
                  <a:pt x="41859" y="382270"/>
                </a:lnTo>
                <a:lnTo>
                  <a:pt x="40538" y="382270"/>
                </a:lnTo>
                <a:lnTo>
                  <a:pt x="42633" y="381000"/>
                </a:lnTo>
                <a:lnTo>
                  <a:pt x="42633" y="365125"/>
                </a:lnTo>
                <a:lnTo>
                  <a:pt x="42405" y="364490"/>
                </a:lnTo>
                <a:lnTo>
                  <a:pt x="42456" y="365760"/>
                </a:lnTo>
                <a:lnTo>
                  <a:pt x="40119" y="369570"/>
                </a:lnTo>
                <a:lnTo>
                  <a:pt x="40449" y="373380"/>
                </a:lnTo>
                <a:lnTo>
                  <a:pt x="40589" y="377190"/>
                </a:lnTo>
                <a:lnTo>
                  <a:pt x="37680" y="379730"/>
                </a:lnTo>
                <a:lnTo>
                  <a:pt x="33451" y="381000"/>
                </a:lnTo>
                <a:lnTo>
                  <a:pt x="32562" y="375920"/>
                </a:lnTo>
                <a:lnTo>
                  <a:pt x="30365" y="375920"/>
                </a:lnTo>
                <a:lnTo>
                  <a:pt x="31673" y="372110"/>
                </a:lnTo>
                <a:lnTo>
                  <a:pt x="35433" y="372110"/>
                </a:lnTo>
                <a:lnTo>
                  <a:pt x="36144" y="370840"/>
                </a:lnTo>
                <a:lnTo>
                  <a:pt x="36855" y="369570"/>
                </a:lnTo>
                <a:lnTo>
                  <a:pt x="33782" y="370840"/>
                </a:lnTo>
                <a:lnTo>
                  <a:pt x="33667" y="369570"/>
                </a:lnTo>
                <a:lnTo>
                  <a:pt x="34544" y="367030"/>
                </a:lnTo>
                <a:lnTo>
                  <a:pt x="32397" y="367030"/>
                </a:lnTo>
                <a:lnTo>
                  <a:pt x="26860" y="378460"/>
                </a:lnTo>
                <a:lnTo>
                  <a:pt x="20713" y="382270"/>
                </a:lnTo>
                <a:lnTo>
                  <a:pt x="20840" y="383540"/>
                </a:lnTo>
                <a:lnTo>
                  <a:pt x="20510" y="386080"/>
                </a:lnTo>
                <a:lnTo>
                  <a:pt x="22136" y="386080"/>
                </a:lnTo>
                <a:lnTo>
                  <a:pt x="23037" y="383540"/>
                </a:lnTo>
                <a:lnTo>
                  <a:pt x="26276" y="383540"/>
                </a:lnTo>
                <a:lnTo>
                  <a:pt x="23520" y="389890"/>
                </a:lnTo>
                <a:lnTo>
                  <a:pt x="26098" y="387350"/>
                </a:lnTo>
                <a:lnTo>
                  <a:pt x="25806" y="391160"/>
                </a:lnTo>
                <a:lnTo>
                  <a:pt x="26339" y="394970"/>
                </a:lnTo>
                <a:lnTo>
                  <a:pt x="22974" y="397510"/>
                </a:lnTo>
                <a:lnTo>
                  <a:pt x="21132" y="396811"/>
                </a:lnTo>
                <a:lnTo>
                  <a:pt x="21653" y="396240"/>
                </a:lnTo>
                <a:lnTo>
                  <a:pt x="19596" y="396240"/>
                </a:lnTo>
                <a:lnTo>
                  <a:pt x="15087" y="396240"/>
                </a:lnTo>
                <a:lnTo>
                  <a:pt x="17983" y="400050"/>
                </a:lnTo>
                <a:lnTo>
                  <a:pt x="21590" y="400050"/>
                </a:lnTo>
                <a:lnTo>
                  <a:pt x="21526" y="402590"/>
                </a:lnTo>
                <a:lnTo>
                  <a:pt x="22618" y="406984"/>
                </a:lnTo>
                <a:lnTo>
                  <a:pt x="29959" y="402590"/>
                </a:lnTo>
                <a:lnTo>
                  <a:pt x="28956" y="402590"/>
                </a:lnTo>
                <a:lnTo>
                  <a:pt x="27686" y="400050"/>
                </a:lnTo>
                <a:lnTo>
                  <a:pt x="32893" y="400050"/>
                </a:lnTo>
                <a:lnTo>
                  <a:pt x="31889" y="398780"/>
                </a:lnTo>
                <a:lnTo>
                  <a:pt x="30365" y="398780"/>
                </a:lnTo>
                <a:lnTo>
                  <a:pt x="32512" y="397510"/>
                </a:lnTo>
                <a:lnTo>
                  <a:pt x="32296" y="396240"/>
                </a:lnTo>
                <a:lnTo>
                  <a:pt x="32016" y="396240"/>
                </a:lnTo>
                <a:lnTo>
                  <a:pt x="31953" y="394970"/>
                </a:lnTo>
                <a:lnTo>
                  <a:pt x="31940" y="396240"/>
                </a:lnTo>
                <a:lnTo>
                  <a:pt x="29591" y="396240"/>
                </a:lnTo>
                <a:lnTo>
                  <a:pt x="28194" y="393700"/>
                </a:lnTo>
                <a:lnTo>
                  <a:pt x="31076" y="389890"/>
                </a:lnTo>
                <a:lnTo>
                  <a:pt x="30886" y="387350"/>
                </a:lnTo>
                <a:lnTo>
                  <a:pt x="32372" y="386080"/>
                </a:lnTo>
                <a:lnTo>
                  <a:pt x="31546" y="388620"/>
                </a:lnTo>
                <a:lnTo>
                  <a:pt x="33134" y="388620"/>
                </a:lnTo>
                <a:lnTo>
                  <a:pt x="32842" y="386080"/>
                </a:lnTo>
                <a:lnTo>
                  <a:pt x="35128" y="387350"/>
                </a:lnTo>
                <a:lnTo>
                  <a:pt x="36728" y="386346"/>
                </a:lnTo>
                <a:lnTo>
                  <a:pt x="35140" y="391083"/>
                </a:lnTo>
                <a:lnTo>
                  <a:pt x="34112" y="391439"/>
                </a:lnTo>
                <a:lnTo>
                  <a:pt x="37299" y="393369"/>
                </a:lnTo>
                <a:lnTo>
                  <a:pt x="36195" y="393179"/>
                </a:lnTo>
                <a:lnTo>
                  <a:pt x="38061" y="395820"/>
                </a:lnTo>
                <a:lnTo>
                  <a:pt x="36804" y="386295"/>
                </a:lnTo>
                <a:lnTo>
                  <a:pt x="37134" y="386080"/>
                </a:lnTo>
                <a:lnTo>
                  <a:pt x="37084" y="384810"/>
                </a:lnTo>
                <a:lnTo>
                  <a:pt x="37147" y="386067"/>
                </a:lnTo>
                <a:lnTo>
                  <a:pt x="37909" y="386080"/>
                </a:lnTo>
                <a:lnTo>
                  <a:pt x="37782" y="385673"/>
                </a:lnTo>
                <a:lnTo>
                  <a:pt x="39141" y="384810"/>
                </a:lnTo>
                <a:lnTo>
                  <a:pt x="37934" y="388620"/>
                </a:lnTo>
                <a:lnTo>
                  <a:pt x="40233" y="386080"/>
                </a:lnTo>
                <a:lnTo>
                  <a:pt x="42710" y="384810"/>
                </a:lnTo>
                <a:lnTo>
                  <a:pt x="44958" y="383540"/>
                </a:lnTo>
                <a:lnTo>
                  <a:pt x="45046" y="382270"/>
                </a:lnTo>
                <a:lnTo>
                  <a:pt x="45148" y="381000"/>
                </a:lnTo>
                <a:lnTo>
                  <a:pt x="46634" y="379730"/>
                </a:lnTo>
                <a:lnTo>
                  <a:pt x="46240" y="378460"/>
                </a:lnTo>
                <a:lnTo>
                  <a:pt x="46901" y="375920"/>
                </a:lnTo>
                <a:lnTo>
                  <a:pt x="47256" y="374650"/>
                </a:lnTo>
                <a:lnTo>
                  <a:pt x="48412" y="372110"/>
                </a:lnTo>
                <a:lnTo>
                  <a:pt x="48971" y="372110"/>
                </a:lnTo>
                <a:lnTo>
                  <a:pt x="51536" y="369570"/>
                </a:lnTo>
                <a:lnTo>
                  <a:pt x="52832" y="368300"/>
                </a:lnTo>
                <a:lnTo>
                  <a:pt x="53009" y="360680"/>
                </a:lnTo>
                <a:lnTo>
                  <a:pt x="60820" y="358140"/>
                </a:lnTo>
                <a:lnTo>
                  <a:pt x="61506" y="356870"/>
                </a:lnTo>
                <a:lnTo>
                  <a:pt x="62128" y="354330"/>
                </a:lnTo>
                <a:lnTo>
                  <a:pt x="64744" y="353060"/>
                </a:lnTo>
                <a:lnTo>
                  <a:pt x="66903" y="354330"/>
                </a:lnTo>
                <a:lnTo>
                  <a:pt x="67424" y="353060"/>
                </a:lnTo>
                <a:lnTo>
                  <a:pt x="67932" y="351790"/>
                </a:lnTo>
                <a:lnTo>
                  <a:pt x="73533" y="349250"/>
                </a:lnTo>
                <a:lnTo>
                  <a:pt x="72440" y="346710"/>
                </a:lnTo>
                <a:lnTo>
                  <a:pt x="78816" y="349250"/>
                </a:lnTo>
                <a:lnTo>
                  <a:pt x="79451" y="346710"/>
                </a:lnTo>
                <a:lnTo>
                  <a:pt x="81330" y="339090"/>
                </a:lnTo>
                <a:lnTo>
                  <a:pt x="85001" y="336550"/>
                </a:lnTo>
                <a:lnTo>
                  <a:pt x="82918" y="334010"/>
                </a:lnTo>
                <a:lnTo>
                  <a:pt x="84975" y="332740"/>
                </a:lnTo>
                <a:lnTo>
                  <a:pt x="86410" y="330200"/>
                </a:lnTo>
                <a:lnTo>
                  <a:pt x="88061" y="326390"/>
                </a:lnTo>
                <a:lnTo>
                  <a:pt x="85966" y="325120"/>
                </a:lnTo>
                <a:lnTo>
                  <a:pt x="86601" y="321310"/>
                </a:lnTo>
                <a:lnTo>
                  <a:pt x="93027" y="320040"/>
                </a:lnTo>
                <a:lnTo>
                  <a:pt x="96329" y="316230"/>
                </a:lnTo>
                <a:lnTo>
                  <a:pt x="96799" y="317500"/>
                </a:lnTo>
                <a:lnTo>
                  <a:pt x="98907" y="317500"/>
                </a:lnTo>
                <a:lnTo>
                  <a:pt x="99606" y="316230"/>
                </a:lnTo>
                <a:lnTo>
                  <a:pt x="100317" y="314960"/>
                </a:lnTo>
                <a:lnTo>
                  <a:pt x="101130" y="312420"/>
                </a:lnTo>
                <a:lnTo>
                  <a:pt x="101549" y="311150"/>
                </a:lnTo>
                <a:lnTo>
                  <a:pt x="102806" y="308610"/>
                </a:lnTo>
                <a:lnTo>
                  <a:pt x="103949" y="304800"/>
                </a:lnTo>
                <a:lnTo>
                  <a:pt x="107442" y="304800"/>
                </a:lnTo>
                <a:lnTo>
                  <a:pt x="107746" y="303530"/>
                </a:lnTo>
                <a:lnTo>
                  <a:pt x="108673" y="302260"/>
                </a:lnTo>
                <a:lnTo>
                  <a:pt x="110324" y="302260"/>
                </a:lnTo>
                <a:lnTo>
                  <a:pt x="111048" y="300990"/>
                </a:lnTo>
                <a:lnTo>
                  <a:pt x="111950" y="299720"/>
                </a:lnTo>
                <a:lnTo>
                  <a:pt x="112598" y="298450"/>
                </a:lnTo>
                <a:lnTo>
                  <a:pt x="115062" y="299720"/>
                </a:lnTo>
                <a:lnTo>
                  <a:pt x="117094" y="299720"/>
                </a:lnTo>
                <a:lnTo>
                  <a:pt x="116154" y="298450"/>
                </a:lnTo>
                <a:lnTo>
                  <a:pt x="115214" y="297180"/>
                </a:lnTo>
                <a:lnTo>
                  <a:pt x="113118" y="297180"/>
                </a:lnTo>
                <a:lnTo>
                  <a:pt x="113360" y="295910"/>
                </a:lnTo>
                <a:lnTo>
                  <a:pt x="113411" y="294640"/>
                </a:lnTo>
                <a:lnTo>
                  <a:pt x="117500" y="295910"/>
                </a:lnTo>
                <a:lnTo>
                  <a:pt x="117055" y="294640"/>
                </a:lnTo>
                <a:lnTo>
                  <a:pt x="116166" y="292100"/>
                </a:lnTo>
                <a:lnTo>
                  <a:pt x="115277" y="289560"/>
                </a:lnTo>
                <a:lnTo>
                  <a:pt x="119888" y="292100"/>
                </a:lnTo>
                <a:lnTo>
                  <a:pt x="118948" y="289560"/>
                </a:lnTo>
                <a:lnTo>
                  <a:pt x="124383" y="285750"/>
                </a:lnTo>
                <a:lnTo>
                  <a:pt x="122250" y="281940"/>
                </a:lnTo>
                <a:lnTo>
                  <a:pt x="125336" y="280670"/>
                </a:lnTo>
                <a:lnTo>
                  <a:pt x="125526" y="278130"/>
                </a:lnTo>
                <a:lnTo>
                  <a:pt x="128549" y="280670"/>
                </a:lnTo>
                <a:lnTo>
                  <a:pt x="128041" y="274320"/>
                </a:lnTo>
                <a:lnTo>
                  <a:pt x="132816" y="274320"/>
                </a:lnTo>
                <a:lnTo>
                  <a:pt x="133032" y="278130"/>
                </a:lnTo>
                <a:lnTo>
                  <a:pt x="134188" y="271780"/>
                </a:lnTo>
                <a:lnTo>
                  <a:pt x="135229" y="274320"/>
                </a:lnTo>
                <a:lnTo>
                  <a:pt x="135470" y="271780"/>
                </a:lnTo>
                <a:lnTo>
                  <a:pt x="135851" y="267970"/>
                </a:lnTo>
                <a:lnTo>
                  <a:pt x="137248" y="269240"/>
                </a:lnTo>
                <a:lnTo>
                  <a:pt x="138417" y="267970"/>
                </a:lnTo>
                <a:lnTo>
                  <a:pt x="138341" y="264160"/>
                </a:lnTo>
                <a:lnTo>
                  <a:pt x="140423" y="264160"/>
                </a:lnTo>
                <a:lnTo>
                  <a:pt x="145300" y="262890"/>
                </a:lnTo>
                <a:lnTo>
                  <a:pt x="149161" y="260350"/>
                </a:lnTo>
                <a:lnTo>
                  <a:pt x="151091" y="259080"/>
                </a:lnTo>
                <a:lnTo>
                  <a:pt x="157683" y="252730"/>
                </a:lnTo>
                <a:lnTo>
                  <a:pt x="164973" y="248920"/>
                </a:lnTo>
                <a:lnTo>
                  <a:pt x="160997" y="246380"/>
                </a:lnTo>
                <a:lnTo>
                  <a:pt x="159004" y="245110"/>
                </a:lnTo>
                <a:lnTo>
                  <a:pt x="170434" y="248920"/>
                </a:lnTo>
                <a:lnTo>
                  <a:pt x="168033" y="245110"/>
                </a:lnTo>
                <a:lnTo>
                  <a:pt x="167233" y="243840"/>
                </a:lnTo>
                <a:lnTo>
                  <a:pt x="168732" y="245110"/>
                </a:lnTo>
                <a:lnTo>
                  <a:pt x="170357" y="245110"/>
                </a:lnTo>
                <a:lnTo>
                  <a:pt x="170091" y="246380"/>
                </a:lnTo>
                <a:lnTo>
                  <a:pt x="172821" y="242570"/>
                </a:lnTo>
                <a:lnTo>
                  <a:pt x="177444" y="243840"/>
                </a:lnTo>
                <a:lnTo>
                  <a:pt x="177368" y="242570"/>
                </a:lnTo>
                <a:lnTo>
                  <a:pt x="177215" y="240030"/>
                </a:lnTo>
                <a:lnTo>
                  <a:pt x="177126" y="238760"/>
                </a:lnTo>
                <a:lnTo>
                  <a:pt x="178625" y="238760"/>
                </a:lnTo>
                <a:lnTo>
                  <a:pt x="177863" y="241300"/>
                </a:lnTo>
                <a:lnTo>
                  <a:pt x="178892" y="241300"/>
                </a:lnTo>
                <a:lnTo>
                  <a:pt x="179158" y="238760"/>
                </a:lnTo>
                <a:lnTo>
                  <a:pt x="181216" y="240030"/>
                </a:lnTo>
                <a:lnTo>
                  <a:pt x="180517" y="241300"/>
                </a:lnTo>
                <a:lnTo>
                  <a:pt x="180378" y="242570"/>
                </a:lnTo>
                <a:lnTo>
                  <a:pt x="184061" y="238760"/>
                </a:lnTo>
                <a:lnTo>
                  <a:pt x="181216" y="234950"/>
                </a:lnTo>
                <a:lnTo>
                  <a:pt x="178460" y="229870"/>
                </a:lnTo>
                <a:lnTo>
                  <a:pt x="182664" y="229870"/>
                </a:lnTo>
                <a:lnTo>
                  <a:pt x="182486" y="228600"/>
                </a:lnTo>
                <a:lnTo>
                  <a:pt x="182118" y="226060"/>
                </a:lnTo>
                <a:lnTo>
                  <a:pt x="185991" y="226060"/>
                </a:lnTo>
                <a:lnTo>
                  <a:pt x="183908" y="228600"/>
                </a:lnTo>
                <a:lnTo>
                  <a:pt x="185420" y="228600"/>
                </a:lnTo>
                <a:lnTo>
                  <a:pt x="189585" y="226060"/>
                </a:lnTo>
                <a:lnTo>
                  <a:pt x="193751" y="223520"/>
                </a:lnTo>
                <a:lnTo>
                  <a:pt x="191477" y="220980"/>
                </a:lnTo>
                <a:lnTo>
                  <a:pt x="192519" y="220980"/>
                </a:lnTo>
                <a:lnTo>
                  <a:pt x="193573" y="219710"/>
                </a:lnTo>
                <a:lnTo>
                  <a:pt x="193662" y="218440"/>
                </a:lnTo>
                <a:lnTo>
                  <a:pt x="196875" y="215900"/>
                </a:lnTo>
                <a:lnTo>
                  <a:pt x="197370" y="215900"/>
                </a:lnTo>
                <a:lnTo>
                  <a:pt x="200177" y="213360"/>
                </a:lnTo>
                <a:lnTo>
                  <a:pt x="198945" y="213360"/>
                </a:lnTo>
                <a:lnTo>
                  <a:pt x="197256" y="209550"/>
                </a:lnTo>
                <a:lnTo>
                  <a:pt x="200825" y="210820"/>
                </a:lnTo>
                <a:lnTo>
                  <a:pt x="201891" y="209550"/>
                </a:lnTo>
                <a:lnTo>
                  <a:pt x="202958" y="208280"/>
                </a:lnTo>
                <a:lnTo>
                  <a:pt x="203174" y="208280"/>
                </a:lnTo>
                <a:lnTo>
                  <a:pt x="210921" y="207010"/>
                </a:lnTo>
                <a:lnTo>
                  <a:pt x="204635" y="205740"/>
                </a:lnTo>
                <a:lnTo>
                  <a:pt x="212585" y="204470"/>
                </a:lnTo>
                <a:lnTo>
                  <a:pt x="210515" y="201930"/>
                </a:lnTo>
                <a:lnTo>
                  <a:pt x="207200" y="196850"/>
                </a:lnTo>
                <a:lnTo>
                  <a:pt x="217728" y="200660"/>
                </a:lnTo>
                <a:lnTo>
                  <a:pt x="219519" y="196850"/>
                </a:lnTo>
                <a:lnTo>
                  <a:pt x="217322" y="195580"/>
                </a:lnTo>
                <a:lnTo>
                  <a:pt x="217805" y="193040"/>
                </a:lnTo>
                <a:lnTo>
                  <a:pt x="227457" y="198120"/>
                </a:lnTo>
                <a:lnTo>
                  <a:pt x="230441" y="198120"/>
                </a:lnTo>
                <a:lnTo>
                  <a:pt x="229666" y="199326"/>
                </a:lnTo>
                <a:lnTo>
                  <a:pt x="236245" y="198120"/>
                </a:lnTo>
                <a:lnTo>
                  <a:pt x="227622" y="195580"/>
                </a:lnTo>
                <a:lnTo>
                  <a:pt x="230593" y="193040"/>
                </a:lnTo>
                <a:lnTo>
                  <a:pt x="232473" y="194310"/>
                </a:lnTo>
                <a:lnTo>
                  <a:pt x="232930" y="196850"/>
                </a:lnTo>
                <a:lnTo>
                  <a:pt x="235496" y="195580"/>
                </a:lnTo>
                <a:lnTo>
                  <a:pt x="237667" y="195580"/>
                </a:lnTo>
                <a:lnTo>
                  <a:pt x="238302" y="185420"/>
                </a:lnTo>
                <a:lnTo>
                  <a:pt x="243865" y="185420"/>
                </a:lnTo>
                <a:lnTo>
                  <a:pt x="240550" y="184150"/>
                </a:lnTo>
                <a:lnTo>
                  <a:pt x="241477" y="181610"/>
                </a:lnTo>
                <a:lnTo>
                  <a:pt x="242544" y="180340"/>
                </a:lnTo>
                <a:lnTo>
                  <a:pt x="243611" y="179070"/>
                </a:lnTo>
                <a:lnTo>
                  <a:pt x="251828" y="181610"/>
                </a:lnTo>
                <a:lnTo>
                  <a:pt x="251548" y="179070"/>
                </a:lnTo>
                <a:lnTo>
                  <a:pt x="251117" y="175260"/>
                </a:lnTo>
                <a:lnTo>
                  <a:pt x="251714" y="176530"/>
                </a:lnTo>
                <a:lnTo>
                  <a:pt x="252323" y="176530"/>
                </a:lnTo>
                <a:lnTo>
                  <a:pt x="253479" y="173990"/>
                </a:lnTo>
                <a:lnTo>
                  <a:pt x="256032" y="171450"/>
                </a:lnTo>
                <a:lnTo>
                  <a:pt x="257302" y="170180"/>
                </a:lnTo>
                <a:lnTo>
                  <a:pt x="257162" y="168910"/>
                </a:lnTo>
                <a:lnTo>
                  <a:pt x="256870" y="166370"/>
                </a:lnTo>
                <a:lnTo>
                  <a:pt x="261645" y="167640"/>
                </a:lnTo>
                <a:lnTo>
                  <a:pt x="262775" y="166370"/>
                </a:lnTo>
                <a:lnTo>
                  <a:pt x="265023" y="163830"/>
                </a:lnTo>
                <a:lnTo>
                  <a:pt x="267982" y="160020"/>
                </a:lnTo>
                <a:lnTo>
                  <a:pt x="271449" y="161290"/>
                </a:lnTo>
                <a:lnTo>
                  <a:pt x="272872" y="160020"/>
                </a:lnTo>
                <a:lnTo>
                  <a:pt x="274281" y="158750"/>
                </a:lnTo>
                <a:lnTo>
                  <a:pt x="277114" y="156210"/>
                </a:lnTo>
                <a:lnTo>
                  <a:pt x="277520" y="157480"/>
                </a:lnTo>
                <a:lnTo>
                  <a:pt x="281686" y="154940"/>
                </a:lnTo>
                <a:lnTo>
                  <a:pt x="281800" y="148590"/>
                </a:lnTo>
                <a:lnTo>
                  <a:pt x="283044" y="148590"/>
                </a:lnTo>
                <a:lnTo>
                  <a:pt x="282905" y="149860"/>
                </a:lnTo>
                <a:lnTo>
                  <a:pt x="283121" y="151130"/>
                </a:lnTo>
                <a:lnTo>
                  <a:pt x="287578" y="148590"/>
                </a:lnTo>
                <a:lnTo>
                  <a:pt x="289801" y="147320"/>
                </a:lnTo>
                <a:lnTo>
                  <a:pt x="290093" y="147320"/>
                </a:lnTo>
                <a:lnTo>
                  <a:pt x="291452" y="142240"/>
                </a:lnTo>
                <a:lnTo>
                  <a:pt x="292138" y="139700"/>
                </a:lnTo>
                <a:lnTo>
                  <a:pt x="294360" y="142240"/>
                </a:lnTo>
                <a:lnTo>
                  <a:pt x="294640" y="139700"/>
                </a:lnTo>
                <a:lnTo>
                  <a:pt x="305193" y="139700"/>
                </a:lnTo>
                <a:lnTo>
                  <a:pt x="305777" y="138430"/>
                </a:lnTo>
                <a:lnTo>
                  <a:pt x="308686" y="132080"/>
                </a:lnTo>
                <a:lnTo>
                  <a:pt x="309054" y="133350"/>
                </a:lnTo>
                <a:lnTo>
                  <a:pt x="308851" y="134620"/>
                </a:lnTo>
                <a:lnTo>
                  <a:pt x="312051" y="132080"/>
                </a:lnTo>
                <a:lnTo>
                  <a:pt x="313651" y="130810"/>
                </a:lnTo>
                <a:lnTo>
                  <a:pt x="319773" y="128270"/>
                </a:lnTo>
                <a:lnTo>
                  <a:pt x="324370" y="125730"/>
                </a:lnTo>
                <a:lnTo>
                  <a:pt x="324586" y="119380"/>
                </a:lnTo>
                <a:lnTo>
                  <a:pt x="325247" y="118110"/>
                </a:lnTo>
                <a:lnTo>
                  <a:pt x="327215" y="114300"/>
                </a:lnTo>
                <a:lnTo>
                  <a:pt x="321348" y="118110"/>
                </a:lnTo>
                <a:lnTo>
                  <a:pt x="324688" y="111760"/>
                </a:lnTo>
                <a:lnTo>
                  <a:pt x="325348" y="110490"/>
                </a:lnTo>
                <a:lnTo>
                  <a:pt x="322122" y="110490"/>
                </a:lnTo>
                <a:lnTo>
                  <a:pt x="323875" y="107950"/>
                </a:lnTo>
                <a:lnTo>
                  <a:pt x="329463" y="109220"/>
                </a:lnTo>
                <a:lnTo>
                  <a:pt x="327164" y="111760"/>
                </a:lnTo>
                <a:lnTo>
                  <a:pt x="326453" y="111760"/>
                </a:lnTo>
                <a:lnTo>
                  <a:pt x="328688" y="116840"/>
                </a:lnTo>
                <a:lnTo>
                  <a:pt x="334276" y="107950"/>
                </a:lnTo>
                <a:lnTo>
                  <a:pt x="336296" y="111760"/>
                </a:lnTo>
                <a:lnTo>
                  <a:pt x="341147" y="107950"/>
                </a:lnTo>
                <a:lnTo>
                  <a:pt x="342760" y="106680"/>
                </a:lnTo>
                <a:lnTo>
                  <a:pt x="344373" y="105410"/>
                </a:lnTo>
                <a:lnTo>
                  <a:pt x="352767" y="101600"/>
                </a:lnTo>
                <a:lnTo>
                  <a:pt x="354850" y="100330"/>
                </a:lnTo>
                <a:lnTo>
                  <a:pt x="361111" y="96520"/>
                </a:lnTo>
                <a:lnTo>
                  <a:pt x="362699" y="95758"/>
                </a:lnTo>
                <a:close/>
              </a:path>
              <a:path extrusionOk="0" h="419100" w="526415">
                <a:moveTo>
                  <a:pt x="376580" y="88900"/>
                </a:moveTo>
                <a:lnTo>
                  <a:pt x="375843" y="88900"/>
                </a:lnTo>
                <a:lnTo>
                  <a:pt x="376555" y="86360"/>
                </a:lnTo>
                <a:lnTo>
                  <a:pt x="373138" y="91440"/>
                </a:lnTo>
                <a:lnTo>
                  <a:pt x="374700" y="90170"/>
                </a:lnTo>
                <a:lnTo>
                  <a:pt x="376580" y="88900"/>
                </a:lnTo>
                <a:close/>
              </a:path>
              <a:path extrusionOk="0" h="419100" w="526415">
                <a:moveTo>
                  <a:pt x="378206" y="83820"/>
                </a:moveTo>
                <a:lnTo>
                  <a:pt x="376021" y="84759"/>
                </a:lnTo>
                <a:lnTo>
                  <a:pt x="376542" y="86321"/>
                </a:lnTo>
                <a:lnTo>
                  <a:pt x="378206" y="83820"/>
                </a:lnTo>
                <a:close/>
              </a:path>
              <a:path extrusionOk="0" h="419100" w="526415">
                <a:moveTo>
                  <a:pt x="381939" y="59448"/>
                </a:moveTo>
                <a:lnTo>
                  <a:pt x="377913" y="57150"/>
                </a:lnTo>
                <a:lnTo>
                  <a:pt x="378091" y="63500"/>
                </a:lnTo>
                <a:lnTo>
                  <a:pt x="381939" y="59448"/>
                </a:lnTo>
                <a:close/>
              </a:path>
              <a:path extrusionOk="0" h="419100" w="526415">
                <a:moveTo>
                  <a:pt x="384581" y="60960"/>
                </a:moveTo>
                <a:lnTo>
                  <a:pt x="383921" y="57353"/>
                </a:lnTo>
                <a:lnTo>
                  <a:pt x="381939" y="59448"/>
                </a:lnTo>
                <a:lnTo>
                  <a:pt x="384581" y="60960"/>
                </a:lnTo>
                <a:close/>
              </a:path>
              <a:path extrusionOk="0" h="419100" w="526415">
                <a:moveTo>
                  <a:pt x="425526" y="58420"/>
                </a:moveTo>
                <a:lnTo>
                  <a:pt x="421932" y="55791"/>
                </a:lnTo>
                <a:lnTo>
                  <a:pt x="421525" y="55880"/>
                </a:lnTo>
                <a:lnTo>
                  <a:pt x="425526" y="58420"/>
                </a:lnTo>
                <a:close/>
              </a:path>
              <a:path extrusionOk="0" h="419100" w="526415">
                <a:moveTo>
                  <a:pt x="470750" y="10756"/>
                </a:moveTo>
                <a:lnTo>
                  <a:pt x="469595" y="11430"/>
                </a:lnTo>
                <a:lnTo>
                  <a:pt x="468845" y="10160"/>
                </a:lnTo>
                <a:lnTo>
                  <a:pt x="467614" y="10160"/>
                </a:lnTo>
                <a:lnTo>
                  <a:pt x="467233" y="12700"/>
                </a:lnTo>
                <a:lnTo>
                  <a:pt x="468706" y="12700"/>
                </a:lnTo>
                <a:lnTo>
                  <a:pt x="469061" y="12700"/>
                </a:lnTo>
                <a:lnTo>
                  <a:pt x="470166" y="11430"/>
                </a:lnTo>
                <a:lnTo>
                  <a:pt x="470750" y="10756"/>
                </a:lnTo>
                <a:close/>
              </a:path>
              <a:path extrusionOk="0" h="419100" w="526415">
                <a:moveTo>
                  <a:pt x="471792" y="10160"/>
                </a:moveTo>
                <a:lnTo>
                  <a:pt x="471576" y="9829"/>
                </a:lnTo>
                <a:lnTo>
                  <a:pt x="470750" y="10756"/>
                </a:lnTo>
                <a:lnTo>
                  <a:pt x="471792" y="10160"/>
                </a:lnTo>
                <a:close/>
              </a:path>
              <a:path extrusionOk="0" h="419100" w="526415">
                <a:moveTo>
                  <a:pt x="498309" y="2146"/>
                </a:moveTo>
                <a:lnTo>
                  <a:pt x="497674" y="2540"/>
                </a:lnTo>
                <a:lnTo>
                  <a:pt x="498157" y="2933"/>
                </a:lnTo>
                <a:lnTo>
                  <a:pt x="498309" y="2146"/>
                </a:lnTo>
                <a:close/>
              </a:path>
              <a:path extrusionOk="0" h="419100" w="526415">
                <a:moveTo>
                  <a:pt x="499732" y="1270"/>
                </a:moveTo>
                <a:lnTo>
                  <a:pt x="498729" y="0"/>
                </a:lnTo>
                <a:lnTo>
                  <a:pt x="498309" y="2146"/>
                </a:lnTo>
                <a:lnTo>
                  <a:pt x="499732" y="1270"/>
                </a:lnTo>
                <a:close/>
              </a:path>
              <a:path extrusionOk="0" h="419100" w="526415">
                <a:moveTo>
                  <a:pt x="517258" y="7620"/>
                </a:moveTo>
                <a:lnTo>
                  <a:pt x="514591" y="6350"/>
                </a:lnTo>
                <a:lnTo>
                  <a:pt x="514070" y="2540"/>
                </a:lnTo>
                <a:lnTo>
                  <a:pt x="513727" y="0"/>
                </a:lnTo>
                <a:lnTo>
                  <a:pt x="512559" y="2540"/>
                </a:lnTo>
                <a:lnTo>
                  <a:pt x="509943" y="1270"/>
                </a:lnTo>
                <a:lnTo>
                  <a:pt x="504063" y="0"/>
                </a:lnTo>
                <a:lnTo>
                  <a:pt x="500964" y="0"/>
                </a:lnTo>
                <a:lnTo>
                  <a:pt x="499211" y="3810"/>
                </a:lnTo>
                <a:lnTo>
                  <a:pt x="498157" y="2933"/>
                </a:lnTo>
                <a:lnTo>
                  <a:pt x="497992" y="3810"/>
                </a:lnTo>
                <a:lnTo>
                  <a:pt x="491058" y="3810"/>
                </a:lnTo>
                <a:lnTo>
                  <a:pt x="489178" y="5080"/>
                </a:lnTo>
                <a:lnTo>
                  <a:pt x="485609" y="5080"/>
                </a:lnTo>
                <a:lnTo>
                  <a:pt x="483984" y="6350"/>
                </a:lnTo>
                <a:lnTo>
                  <a:pt x="475183" y="6350"/>
                </a:lnTo>
                <a:lnTo>
                  <a:pt x="470065" y="7620"/>
                </a:lnTo>
                <a:lnTo>
                  <a:pt x="473494" y="7620"/>
                </a:lnTo>
                <a:lnTo>
                  <a:pt x="517258" y="7620"/>
                </a:lnTo>
                <a:close/>
              </a:path>
              <a:path extrusionOk="0" h="419100" w="526415">
                <a:moveTo>
                  <a:pt x="522605" y="10160"/>
                </a:moveTo>
                <a:lnTo>
                  <a:pt x="521906" y="9829"/>
                </a:lnTo>
                <a:lnTo>
                  <a:pt x="473303" y="9829"/>
                </a:lnTo>
                <a:lnTo>
                  <a:pt x="473062" y="12700"/>
                </a:lnTo>
                <a:lnTo>
                  <a:pt x="469061" y="12700"/>
                </a:lnTo>
                <a:lnTo>
                  <a:pt x="468731" y="13081"/>
                </a:lnTo>
                <a:lnTo>
                  <a:pt x="467169" y="13081"/>
                </a:lnTo>
                <a:lnTo>
                  <a:pt x="458571" y="15240"/>
                </a:lnTo>
                <a:lnTo>
                  <a:pt x="454507" y="13970"/>
                </a:lnTo>
                <a:lnTo>
                  <a:pt x="451383" y="15240"/>
                </a:lnTo>
                <a:lnTo>
                  <a:pt x="456730" y="16510"/>
                </a:lnTo>
                <a:lnTo>
                  <a:pt x="453618" y="17780"/>
                </a:lnTo>
                <a:lnTo>
                  <a:pt x="452081" y="16510"/>
                </a:lnTo>
                <a:lnTo>
                  <a:pt x="452234" y="19050"/>
                </a:lnTo>
                <a:lnTo>
                  <a:pt x="450062" y="19050"/>
                </a:lnTo>
                <a:lnTo>
                  <a:pt x="448119" y="17780"/>
                </a:lnTo>
                <a:lnTo>
                  <a:pt x="447433" y="16510"/>
                </a:lnTo>
                <a:lnTo>
                  <a:pt x="447992" y="16510"/>
                </a:lnTo>
                <a:lnTo>
                  <a:pt x="448665" y="15240"/>
                </a:lnTo>
                <a:lnTo>
                  <a:pt x="449135" y="15240"/>
                </a:lnTo>
                <a:lnTo>
                  <a:pt x="445579" y="13970"/>
                </a:lnTo>
                <a:lnTo>
                  <a:pt x="442150" y="19050"/>
                </a:lnTo>
                <a:lnTo>
                  <a:pt x="444334" y="19050"/>
                </a:lnTo>
                <a:lnTo>
                  <a:pt x="438137" y="22860"/>
                </a:lnTo>
                <a:lnTo>
                  <a:pt x="431419" y="25400"/>
                </a:lnTo>
                <a:lnTo>
                  <a:pt x="430568" y="25908"/>
                </a:lnTo>
                <a:lnTo>
                  <a:pt x="430568" y="49530"/>
                </a:lnTo>
                <a:lnTo>
                  <a:pt x="429882" y="50888"/>
                </a:lnTo>
                <a:lnTo>
                  <a:pt x="427723" y="49530"/>
                </a:lnTo>
                <a:lnTo>
                  <a:pt x="430568" y="49530"/>
                </a:lnTo>
                <a:lnTo>
                  <a:pt x="430568" y="25908"/>
                </a:lnTo>
                <a:lnTo>
                  <a:pt x="424980" y="29210"/>
                </a:lnTo>
                <a:lnTo>
                  <a:pt x="419646" y="34290"/>
                </a:lnTo>
                <a:lnTo>
                  <a:pt x="420865" y="35560"/>
                </a:lnTo>
                <a:lnTo>
                  <a:pt x="416140" y="40640"/>
                </a:lnTo>
                <a:lnTo>
                  <a:pt x="415417" y="36830"/>
                </a:lnTo>
                <a:lnTo>
                  <a:pt x="409511" y="41910"/>
                </a:lnTo>
                <a:lnTo>
                  <a:pt x="409587" y="40640"/>
                </a:lnTo>
                <a:lnTo>
                  <a:pt x="408978" y="43180"/>
                </a:lnTo>
                <a:lnTo>
                  <a:pt x="407606" y="44450"/>
                </a:lnTo>
                <a:lnTo>
                  <a:pt x="405803" y="45720"/>
                </a:lnTo>
                <a:lnTo>
                  <a:pt x="406222" y="44450"/>
                </a:lnTo>
                <a:lnTo>
                  <a:pt x="406641" y="43180"/>
                </a:lnTo>
                <a:lnTo>
                  <a:pt x="401281" y="44450"/>
                </a:lnTo>
                <a:lnTo>
                  <a:pt x="402551" y="41910"/>
                </a:lnTo>
                <a:lnTo>
                  <a:pt x="397548" y="48260"/>
                </a:lnTo>
                <a:lnTo>
                  <a:pt x="400443" y="45720"/>
                </a:lnTo>
                <a:lnTo>
                  <a:pt x="398780" y="52070"/>
                </a:lnTo>
                <a:lnTo>
                  <a:pt x="396722" y="50800"/>
                </a:lnTo>
                <a:lnTo>
                  <a:pt x="396316" y="53340"/>
                </a:lnTo>
                <a:lnTo>
                  <a:pt x="396735" y="54610"/>
                </a:lnTo>
                <a:lnTo>
                  <a:pt x="393865" y="55880"/>
                </a:lnTo>
                <a:lnTo>
                  <a:pt x="394677" y="54610"/>
                </a:lnTo>
                <a:lnTo>
                  <a:pt x="395490" y="53340"/>
                </a:lnTo>
                <a:lnTo>
                  <a:pt x="390144" y="54610"/>
                </a:lnTo>
                <a:lnTo>
                  <a:pt x="391782" y="50800"/>
                </a:lnTo>
                <a:lnTo>
                  <a:pt x="382727" y="50800"/>
                </a:lnTo>
                <a:lnTo>
                  <a:pt x="383921" y="57353"/>
                </a:lnTo>
                <a:lnTo>
                  <a:pt x="385330" y="55880"/>
                </a:lnTo>
                <a:lnTo>
                  <a:pt x="384327" y="58420"/>
                </a:lnTo>
                <a:lnTo>
                  <a:pt x="386765" y="59690"/>
                </a:lnTo>
                <a:lnTo>
                  <a:pt x="384213" y="63500"/>
                </a:lnTo>
                <a:lnTo>
                  <a:pt x="381863" y="64770"/>
                </a:lnTo>
                <a:lnTo>
                  <a:pt x="379730" y="66040"/>
                </a:lnTo>
                <a:lnTo>
                  <a:pt x="377520" y="63500"/>
                </a:lnTo>
                <a:lnTo>
                  <a:pt x="374205" y="59690"/>
                </a:lnTo>
                <a:lnTo>
                  <a:pt x="369519" y="63157"/>
                </a:lnTo>
                <a:lnTo>
                  <a:pt x="369900" y="62230"/>
                </a:lnTo>
                <a:lnTo>
                  <a:pt x="367131" y="62230"/>
                </a:lnTo>
                <a:lnTo>
                  <a:pt x="367220" y="67310"/>
                </a:lnTo>
                <a:lnTo>
                  <a:pt x="363486" y="66040"/>
                </a:lnTo>
                <a:lnTo>
                  <a:pt x="364134" y="69850"/>
                </a:lnTo>
                <a:lnTo>
                  <a:pt x="361657" y="69024"/>
                </a:lnTo>
                <a:lnTo>
                  <a:pt x="361734" y="68580"/>
                </a:lnTo>
                <a:lnTo>
                  <a:pt x="362216" y="66040"/>
                </a:lnTo>
                <a:lnTo>
                  <a:pt x="359765" y="66040"/>
                </a:lnTo>
                <a:lnTo>
                  <a:pt x="358838" y="71120"/>
                </a:lnTo>
                <a:lnTo>
                  <a:pt x="361264" y="71120"/>
                </a:lnTo>
                <a:lnTo>
                  <a:pt x="361378" y="70485"/>
                </a:lnTo>
                <a:lnTo>
                  <a:pt x="362458" y="72390"/>
                </a:lnTo>
                <a:lnTo>
                  <a:pt x="365226" y="69850"/>
                </a:lnTo>
                <a:lnTo>
                  <a:pt x="366610" y="68580"/>
                </a:lnTo>
                <a:lnTo>
                  <a:pt x="364566" y="71120"/>
                </a:lnTo>
                <a:lnTo>
                  <a:pt x="365023" y="77470"/>
                </a:lnTo>
                <a:lnTo>
                  <a:pt x="359003" y="77470"/>
                </a:lnTo>
                <a:lnTo>
                  <a:pt x="359321" y="76200"/>
                </a:lnTo>
                <a:lnTo>
                  <a:pt x="359638" y="74930"/>
                </a:lnTo>
                <a:lnTo>
                  <a:pt x="360172" y="73660"/>
                </a:lnTo>
                <a:lnTo>
                  <a:pt x="358482" y="73660"/>
                </a:lnTo>
                <a:lnTo>
                  <a:pt x="358724" y="74930"/>
                </a:lnTo>
                <a:lnTo>
                  <a:pt x="358140" y="74498"/>
                </a:lnTo>
                <a:lnTo>
                  <a:pt x="358178" y="76200"/>
                </a:lnTo>
                <a:lnTo>
                  <a:pt x="356057" y="76200"/>
                </a:lnTo>
                <a:lnTo>
                  <a:pt x="354063" y="71551"/>
                </a:lnTo>
                <a:lnTo>
                  <a:pt x="351701" y="69850"/>
                </a:lnTo>
                <a:lnTo>
                  <a:pt x="350939" y="76200"/>
                </a:lnTo>
                <a:lnTo>
                  <a:pt x="349631" y="73660"/>
                </a:lnTo>
                <a:lnTo>
                  <a:pt x="349313" y="74930"/>
                </a:lnTo>
                <a:lnTo>
                  <a:pt x="348907" y="77470"/>
                </a:lnTo>
                <a:lnTo>
                  <a:pt x="347865" y="77470"/>
                </a:lnTo>
                <a:lnTo>
                  <a:pt x="347687" y="73660"/>
                </a:lnTo>
                <a:lnTo>
                  <a:pt x="346608" y="77470"/>
                </a:lnTo>
                <a:lnTo>
                  <a:pt x="343636" y="76174"/>
                </a:lnTo>
                <a:lnTo>
                  <a:pt x="342150" y="80010"/>
                </a:lnTo>
                <a:lnTo>
                  <a:pt x="345668" y="80010"/>
                </a:lnTo>
                <a:lnTo>
                  <a:pt x="342265" y="82550"/>
                </a:lnTo>
                <a:lnTo>
                  <a:pt x="338937" y="82550"/>
                </a:lnTo>
                <a:lnTo>
                  <a:pt x="335419" y="81356"/>
                </a:lnTo>
                <a:lnTo>
                  <a:pt x="334530" y="83820"/>
                </a:lnTo>
                <a:lnTo>
                  <a:pt x="332727" y="83820"/>
                </a:lnTo>
                <a:lnTo>
                  <a:pt x="330860" y="84747"/>
                </a:lnTo>
                <a:lnTo>
                  <a:pt x="330860" y="86360"/>
                </a:lnTo>
                <a:lnTo>
                  <a:pt x="329653" y="88900"/>
                </a:lnTo>
                <a:lnTo>
                  <a:pt x="326631" y="87845"/>
                </a:lnTo>
                <a:lnTo>
                  <a:pt x="327266" y="87630"/>
                </a:lnTo>
                <a:lnTo>
                  <a:pt x="330860" y="86360"/>
                </a:lnTo>
                <a:lnTo>
                  <a:pt x="330860" y="84747"/>
                </a:lnTo>
                <a:lnTo>
                  <a:pt x="330149" y="85090"/>
                </a:lnTo>
                <a:lnTo>
                  <a:pt x="328434" y="83820"/>
                </a:lnTo>
                <a:lnTo>
                  <a:pt x="323672" y="88900"/>
                </a:lnTo>
                <a:lnTo>
                  <a:pt x="326186" y="88011"/>
                </a:lnTo>
                <a:lnTo>
                  <a:pt x="327952" y="91440"/>
                </a:lnTo>
                <a:lnTo>
                  <a:pt x="326364" y="93980"/>
                </a:lnTo>
                <a:lnTo>
                  <a:pt x="324726" y="91440"/>
                </a:lnTo>
                <a:lnTo>
                  <a:pt x="317868" y="95250"/>
                </a:lnTo>
                <a:lnTo>
                  <a:pt x="320040" y="95250"/>
                </a:lnTo>
                <a:lnTo>
                  <a:pt x="363766" y="95250"/>
                </a:lnTo>
                <a:lnTo>
                  <a:pt x="366407" y="93980"/>
                </a:lnTo>
                <a:lnTo>
                  <a:pt x="369062" y="92710"/>
                </a:lnTo>
                <a:lnTo>
                  <a:pt x="365518" y="90170"/>
                </a:lnTo>
                <a:lnTo>
                  <a:pt x="367360" y="88900"/>
                </a:lnTo>
                <a:lnTo>
                  <a:pt x="369201" y="87630"/>
                </a:lnTo>
                <a:lnTo>
                  <a:pt x="370674" y="87630"/>
                </a:lnTo>
                <a:lnTo>
                  <a:pt x="372287" y="90170"/>
                </a:lnTo>
                <a:lnTo>
                  <a:pt x="369658" y="91440"/>
                </a:lnTo>
                <a:lnTo>
                  <a:pt x="372313" y="92710"/>
                </a:lnTo>
                <a:lnTo>
                  <a:pt x="372668" y="87630"/>
                </a:lnTo>
                <a:lnTo>
                  <a:pt x="372757" y="86360"/>
                </a:lnTo>
                <a:lnTo>
                  <a:pt x="372338" y="86360"/>
                </a:lnTo>
                <a:lnTo>
                  <a:pt x="375272" y="85090"/>
                </a:lnTo>
                <a:lnTo>
                  <a:pt x="376021" y="84759"/>
                </a:lnTo>
                <a:lnTo>
                  <a:pt x="375704" y="83820"/>
                </a:lnTo>
                <a:lnTo>
                  <a:pt x="378841" y="82550"/>
                </a:lnTo>
                <a:lnTo>
                  <a:pt x="380834" y="82550"/>
                </a:lnTo>
                <a:lnTo>
                  <a:pt x="381901" y="81356"/>
                </a:lnTo>
                <a:lnTo>
                  <a:pt x="381927" y="82550"/>
                </a:lnTo>
                <a:lnTo>
                  <a:pt x="381215" y="82550"/>
                </a:lnTo>
                <a:lnTo>
                  <a:pt x="381254" y="83820"/>
                </a:lnTo>
                <a:lnTo>
                  <a:pt x="383311" y="83820"/>
                </a:lnTo>
                <a:lnTo>
                  <a:pt x="387997" y="81280"/>
                </a:lnTo>
                <a:lnTo>
                  <a:pt x="384378" y="78740"/>
                </a:lnTo>
                <a:lnTo>
                  <a:pt x="384937" y="77470"/>
                </a:lnTo>
                <a:lnTo>
                  <a:pt x="385495" y="76200"/>
                </a:lnTo>
                <a:lnTo>
                  <a:pt x="388734" y="76200"/>
                </a:lnTo>
                <a:lnTo>
                  <a:pt x="384606" y="74930"/>
                </a:lnTo>
                <a:lnTo>
                  <a:pt x="390067" y="74930"/>
                </a:lnTo>
                <a:lnTo>
                  <a:pt x="396265" y="71120"/>
                </a:lnTo>
                <a:lnTo>
                  <a:pt x="399973" y="68580"/>
                </a:lnTo>
                <a:lnTo>
                  <a:pt x="401840" y="67310"/>
                </a:lnTo>
                <a:lnTo>
                  <a:pt x="405460" y="66040"/>
                </a:lnTo>
                <a:lnTo>
                  <a:pt x="407035" y="62230"/>
                </a:lnTo>
                <a:lnTo>
                  <a:pt x="409879" y="60960"/>
                </a:lnTo>
                <a:lnTo>
                  <a:pt x="413512" y="59690"/>
                </a:lnTo>
                <a:lnTo>
                  <a:pt x="412292" y="59690"/>
                </a:lnTo>
                <a:lnTo>
                  <a:pt x="409867" y="55880"/>
                </a:lnTo>
                <a:lnTo>
                  <a:pt x="413118" y="54610"/>
                </a:lnTo>
                <a:lnTo>
                  <a:pt x="415899" y="62230"/>
                </a:lnTo>
                <a:lnTo>
                  <a:pt x="420306" y="54610"/>
                </a:lnTo>
                <a:lnTo>
                  <a:pt x="421932" y="55791"/>
                </a:lnTo>
                <a:lnTo>
                  <a:pt x="427621" y="54610"/>
                </a:lnTo>
                <a:lnTo>
                  <a:pt x="433705" y="53340"/>
                </a:lnTo>
                <a:lnTo>
                  <a:pt x="432587" y="52628"/>
                </a:lnTo>
                <a:lnTo>
                  <a:pt x="434809" y="49530"/>
                </a:lnTo>
                <a:lnTo>
                  <a:pt x="436638" y="46990"/>
                </a:lnTo>
                <a:lnTo>
                  <a:pt x="446328" y="48260"/>
                </a:lnTo>
                <a:lnTo>
                  <a:pt x="448094" y="46990"/>
                </a:lnTo>
                <a:lnTo>
                  <a:pt x="453390" y="43180"/>
                </a:lnTo>
                <a:lnTo>
                  <a:pt x="453059" y="41910"/>
                </a:lnTo>
                <a:lnTo>
                  <a:pt x="451104" y="41910"/>
                </a:lnTo>
                <a:lnTo>
                  <a:pt x="451586" y="40640"/>
                </a:lnTo>
                <a:lnTo>
                  <a:pt x="452069" y="39370"/>
                </a:lnTo>
                <a:lnTo>
                  <a:pt x="458266" y="41910"/>
                </a:lnTo>
                <a:lnTo>
                  <a:pt x="459536" y="40640"/>
                </a:lnTo>
                <a:lnTo>
                  <a:pt x="458939" y="39370"/>
                </a:lnTo>
                <a:lnTo>
                  <a:pt x="457149" y="35560"/>
                </a:lnTo>
                <a:lnTo>
                  <a:pt x="461416" y="38100"/>
                </a:lnTo>
                <a:lnTo>
                  <a:pt x="459536" y="36830"/>
                </a:lnTo>
                <a:lnTo>
                  <a:pt x="460425" y="35560"/>
                </a:lnTo>
                <a:lnTo>
                  <a:pt x="469011" y="34290"/>
                </a:lnTo>
                <a:lnTo>
                  <a:pt x="476199" y="30480"/>
                </a:lnTo>
                <a:lnTo>
                  <a:pt x="483958" y="26670"/>
                </a:lnTo>
                <a:lnTo>
                  <a:pt x="487807" y="25400"/>
                </a:lnTo>
                <a:lnTo>
                  <a:pt x="491680" y="22860"/>
                </a:lnTo>
                <a:lnTo>
                  <a:pt x="495846" y="22860"/>
                </a:lnTo>
                <a:lnTo>
                  <a:pt x="499999" y="21590"/>
                </a:lnTo>
                <a:lnTo>
                  <a:pt x="504317" y="21590"/>
                </a:lnTo>
                <a:lnTo>
                  <a:pt x="508812" y="22860"/>
                </a:lnTo>
                <a:lnTo>
                  <a:pt x="506183" y="21590"/>
                </a:lnTo>
                <a:lnTo>
                  <a:pt x="507530" y="21590"/>
                </a:lnTo>
                <a:lnTo>
                  <a:pt x="509130" y="20320"/>
                </a:lnTo>
                <a:lnTo>
                  <a:pt x="507949" y="20320"/>
                </a:lnTo>
                <a:lnTo>
                  <a:pt x="508495" y="17780"/>
                </a:lnTo>
                <a:lnTo>
                  <a:pt x="507936" y="16510"/>
                </a:lnTo>
                <a:lnTo>
                  <a:pt x="509841" y="17780"/>
                </a:lnTo>
                <a:lnTo>
                  <a:pt x="511746" y="17780"/>
                </a:lnTo>
                <a:lnTo>
                  <a:pt x="515518" y="19050"/>
                </a:lnTo>
                <a:lnTo>
                  <a:pt x="515747" y="16510"/>
                </a:lnTo>
                <a:lnTo>
                  <a:pt x="515861" y="15240"/>
                </a:lnTo>
                <a:lnTo>
                  <a:pt x="522554" y="17780"/>
                </a:lnTo>
                <a:lnTo>
                  <a:pt x="522554" y="13970"/>
                </a:lnTo>
                <a:lnTo>
                  <a:pt x="520547" y="15240"/>
                </a:lnTo>
                <a:lnTo>
                  <a:pt x="522605" y="10160"/>
                </a:lnTo>
                <a:close/>
              </a:path>
              <a:path extrusionOk="0" h="419100" w="526415">
                <a:moveTo>
                  <a:pt x="523113" y="22669"/>
                </a:moveTo>
                <a:lnTo>
                  <a:pt x="521220" y="20993"/>
                </a:lnTo>
                <a:lnTo>
                  <a:pt x="520547" y="21932"/>
                </a:lnTo>
                <a:lnTo>
                  <a:pt x="523113" y="22669"/>
                </a:lnTo>
                <a:close/>
              </a:path>
              <a:path extrusionOk="0" h="419100" w="526415">
                <a:moveTo>
                  <a:pt x="526288" y="16446"/>
                </a:moveTo>
                <a:lnTo>
                  <a:pt x="524789" y="17297"/>
                </a:lnTo>
                <a:lnTo>
                  <a:pt x="524230" y="16522"/>
                </a:lnTo>
                <a:lnTo>
                  <a:pt x="525449" y="20218"/>
                </a:lnTo>
                <a:lnTo>
                  <a:pt x="526288" y="164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058" name="Google Shape;3058;p240"/>
          <p:cNvSpPr txBox="1"/>
          <p:nvPr>
            <p:ph type="title"/>
          </p:nvPr>
        </p:nvSpPr>
        <p:spPr>
          <a:xfrm>
            <a:off x="1905819" y="132358"/>
            <a:ext cx="3402714" cy="1034207"/>
          </a:xfrm>
          <a:prstGeom prst="rect">
            <a:avLst/>
          </a:prstGeom>
          <a:noFill/>
          <a:ln>
            <a:noFill/>
          </a:ln>
        </p:spPr>
        <p:txBody>
          <a:bodyPr anchorCtr="0" anchor="t" bIns="0" lIns="0" spcFirstLastPara="1" rIns="0" wrap="square" tIns="8425">
            <a:spAutoFit/>
          </a:bodyPr>
          <a:lstStyle/>
          <a:p>
            <a:pPr indent="0" lvl="0" marL="8465" rtl="0" algn="l">
              <a:lnSpc>
                <a:spcPct val="100000"/>
              </a:lnSpc>
              <a:spcBef>
                <a:spcPts val="0"/>
              </a:spcBef>
              <a:spcAft>
                <a:spcPts val="0"/>
              </a:spcAft>
              <a:buSzPts val="1400"/>
              <a:buNone/>
            </a:pPr>
            <a:r>
              <a:rPr lang="en-US" sz="6665"/>
              <a:t>提出申請</a:t>
            </a:r>
            <a:endParaRPr sz="6665"/>
          </a:p>
        </p:txBody>
      </p:sp>
      <p:pic>
        <p:nvPicPr>
          <p:cNvPr id="3059" name="Google Shape;3059;p240"/>
          <p:cNvPicPr preferRelativeResize="0"/>
          <p:nvPr/>
        </p:nvPicPr>
        <p:blipFill rotWithShape="1">
          <a:blip r:embed="rId5">
            <a:alphaModFix/>
          </a:blip>
          <a:srcRect b="0" l="0" r="0" t="0"/>
          <a:stretch/>
        </p:blipFill>
        <p:spPr>
          <a:xfrm>
            <a:off x="1369247" y="2115030"/>
            <a:ext cx="4171326" cy="4317096"/>
          </a:xfrm>
          <a:prstGeom prst="rect">
            <a:avLst/>
          </a:prstGeom>
          <a:noFill/>
          <a:ln>
            <a:noFill/>
          </a:ln>
        </p:spPr>
      </p:pic>
      <p:pic>
        <p:nvPicPr>
          <p:cNvPr id="3060" name="Google Shape;3060;p240"/>
          <p:cNvPicPr preferRelativeResize="0"/>
          <p:nvPr/>
        </p:nvPicPr>
        <p:blipFill rotWithShape="1">
          <a:blip r:embed="rId6">
            <a:alphaModFix/>
          </a:blip>
          <a:srcRect b="0" l="0" r="0" t="4743"/>
          <a:stretch/>
        </p:blipFill>
        <p:spPr>
          <a:xfrm>
            <a:off x="6128600" y="846925"/>
            <a:ext cx="4171325" cy="5683075"/>
          </a:xfrm>
          <a:prstGeom prst="rect">
            <a:avLst/>
          </a:prstGeom>
          <a:noFill/>
          <a:ln>
            <a:noFill/>
          </a:ln>
        </p:spPr>
      </p:pic>
      <p:pic>
        <p:nvPicPr>
          <p:cNvPr id="3061" name="Google Shape;3061;p240"/>
          <p:cNvPicPr preferRelativeResize="0"/>
          <p:nvPr/>
        </p:nvPicPr>
        <p:blipFill rotWithShape="1">
          <a:blip r:embed="rId7">
            <a:alphaModFix/>
          </a:blip>
          <a:srcRect b="0" l="0" r="0" t="0"/>
          <a:stretch/>
        </p:blipFill>
        <p:spPr>
          <a:xfrm>
            <a:off x="2311775" y="4074375"/>
            <a:ext cx="2091550" cy="946425"/>
          </a:xfrm>
          <a:prstGeom prst="rect">
            <a:avLst/>
          </a:prstGeom>
          <a:noFill/>
          <a:ln>
            <a:noFill/>
          </a:ln>
        </p:spPr>
      </p:pic>
      <p:grpSp>
        <p:nvGrpSpPr>
          <p:cNvPr id="3062" name="Google Shape;3062;p240"/>
          <p:cNvGrpSpPr/>
          <p:nvPr/>
        </p:nvGrpSpPr>
        <p:grpSpPr>
          <a:xfrm>
            <a:off x="1528050" y="3049625"/>
            <a:ext cx="5099021" cy="3176583"/>
            <a:chOff x="1772260" y="3537251"/>
            <a:chExt cx="9021622" cy="6049483"/>
          </a:xfrm>
        </p:grpSpPr>
        <p:pic>
          <p:nvPicPr>
            <p:cNvPr id="3063" name="Google Shape;3063;p240"/>
            <p:cNvPicPr preferRelativeResize="0"/>
            <p:nvPr/>
          </p:nvPicPr>
          <p:blipFill rotWithShape="1">
            <a:blip r:embed="rId8">
              <a:alphaModFix/>
            </a:blip>
            <a:srcRect b="70362" l="5608" r="83146" t="22206"/>
            <a:stretch/>
          </p:blipFill>
          <p:spPr>
            <a:xfrm>
              <a:off x="1772260" y="3537251"/>
              <a:ext cx="1134378" cy="585936"/>
            </a:xfrm>
            <a:prstGeom prst="rect">
              <a:avLst/>
            </a:prstGeom>
            <a:noFill/>
            <a:ln>
              <a:noFill/>
            </a:ln>
          </p:spPr>
        </p:pic>
        <p:sp>
          <p:nvSpPr>
            <p:cNvPr id="3064" name="Google Shape;3064;p240"/>
            <p:cNvSpPr/>
            <p:nvPr/>
          </p:nvSpPr>
          <p:spPr>
            <a:xfrm>
              <a:off x="5774842" y="8434844"/>
              <a:ext cx="5019040" cy="1151890"/>
            </a:xfrm>
            <a:custGeom>
              <a:rect b="b" l="l" r="r" t="t"/>
              <a:pathLst>
                <a:path extrusionOk="0" h="1151890" w="5019040">
                  <a:moveTo>
                    <a:pt x="60109" y="212496"/>
                  </a:moveTo>
                  <a:lnTo>
                    <a:pt x="59766" y="212496"/>
                  </a:lnTo>
                  <a:lnTo>
                    <a:pt x="59766" y="180682"/>
                  </a:lnTo>
                  <a:lnTo>
                    <a:pt x="59486" y="180682"/>
                  </a:lnTo>
                  <a:lnTo>
                    <a:pt x="59486" y="212496"/>
                  </a:lnTo>
                  <a:lnTo>
                    <a:pt x="59499" y="244309"/>
                  </a:lnTo>
                  <a:lnTo>
                    <a:pt x="59524" y="277393"/>
                  </a:lnTo>
                  <a:lnTo>
                    <a:pt x="59537" y="316839"/>
                  </a:lnTo>
                  <a:lnTo>
                    <a:pt x="59740" y="316839"/>
                  </a:lnTo>
                  <a:lnTo>
                    <a:pt x="59740" y="277393"/>
                  </a:lnTo>
                  <a:lnTo>
                    <a:pt x="60045" y="277393"/>
                  </a:lnTo>
                  <a:lnTo>
                    <a:pt x="60045" y="244309"/>
                  </a:lnTo>
                  <a:lnTo>
                    <a:pt x="60109" y="212496"/>
                  </a:lnTo>
                  <a:close/>
                </a:path>
                <a:path extrusionOk="0" h="1151890" w="5019040">
                  <a:moveTo>
                    <a:pt x="60134" y="85255"/>
                  </a:moveTo>
                  <a:lnTo>
                    <a:pt x="60121" y="59804"/>
                  </a:lnTo>
                  <a:lnTo>
                    <a:pt x="59778" y="59804"/>
                  </a:lnTo>
                  <a:lnTo>
                    <a:pt x="59778" y="85255"/>
                  </a:lnTo>
                  <a:lnTo>
                    <a:pt x="59994" y="85255"/>
                  </a:lnTo>
                  <a:lnTo>
                    <a:pt x="59994" y="131064"/>
                  </a:lnTo>
                  <a:lnTo>
                    <a:pt x="60134" y="131064"/>
                  </a:lnTo>
                  <a:lnTo>
                    <a:pt x="60134" y="85255"/>
                  </a:lnTo>
                  <a:close/>
                </a:path>
                <a:path extrusionOk="0" h="1151890" w="5019040">
                  <a:moveTo>
                    <a:pt x="62280" y="1091730"/>
                  </a:moveTo>
                  <a:lnTo>
                    <a:pt x="59855" y="1091730"/>
                  </a:lnTo>
                  <a:lnTo>
                    <a:pt x="59855" y="1081544"/>
                  </a:lnTo>
                  <a:lnTo>
                    <a:pt x="60007" y="1081544"/>
                  </a:lnTo>
                  <a:lnTo>
                    <a:pt x="60007" y="1031925"/>
                  </a:lnTo>
                  <a:lnTo>
                    <a:pt x="60159" y="1031925"/>
                  </a:lnTo>
                  <a:lnTo>
                    <a:pt x="60159" y="1020470"/>
                  </a:lnTo>
                  <a:lnTo>
                    <a:pt x="60210" y="1011567"/>
                  </a:lnTo>
                  <a:lnTo>
                    <a:pt x="60261" y="1003935"/>
                  </a:lnTo>
                  <a:lnTo>
                    <a:pt x="60312" y="992479"/>
                  </a:lnTo>
                  <a:lnTo>
                    <a:pt x="60350" y="986116"/>
                  </a:lnTo>
                  <a:lnTo>
                    <a:pt x="60388" y="979754"/>
                  </a:lnTo>
                  <a:lnTo>
                    <a:pt x="60413" y="975944"/>
                  </a:lnTo>
                  <a:lnTo>
                    <a:pt x="60236" y="975944"/>
                  </a:lnTo>
                  <a:lnTo>
                    <a:pt x="60236" y="979754"/>
                  </a:lnTo>
                  <a:lnTo>
                    <a:pt x="59880" y="979754"/>
                  </a:lnTo>
                  <a:lnTo>
                    <a:pt x="59880" y="986116"/>
                  </a:lnTo>
                  <a:lnTo>
                    <a:pt x="59626" y="986116"/>
                  </a:lnTo>
                  <a:lnTo>
                    <a:pt x="59626" y="992479"/>
                  </a:lnTo>
                  <a:lnTo>
                    <a:pt x="59461" y="992479"/>
                  </a:lnTo>
                  <a:lnTo>
                    <a:pt x="59461" y="1003935"/>
                  </a:lnTo>
                  <a:lnTo>
                    <a:pt x="59359" y="1011567"/>
                  </a:lnTo>
                  <a:lnTo>
                    <a:pt x="59334" y="1020470"/>
                  </a:lnTo>
                  <a:lnTo>
                    <a:pt x="59309" y="1031925"/>
                  </a:lnTo>
                  <a:lnTo>
                    <a:pt x="59321" y="1081544"/>
                  </a:lnTo>
                  <a:lnTo>
                    <a:pt x="59359" y="1091730"/>
                  </a:lnTo>
                  <a:lnTo>
                    <a:pt x="59423" y="1093000"/>
                  </a:lnTo>
                  <a:lnTo>
                    <a:pt x="62280" y="1093000"/>
                  </a:lnTo>
                  <a:lnTo>
                    <a:pt x="62280" y="1091730"/>
                  </a:lnTo>
                  <a:close/>
                </a:path>
                <a:path extrusionOk="0" h="1151890" w="5019040">
                  <a:moveTo>
                    <a:pt x="563841" y="1092581"/>
                  </a:moveTo>
                  <a:lnTo>
                    <a:pt x="501167" y="1092174"/>
                  </a:lnTo>
                  <a:lnTo>
                    <a:pt x="450100" y="1092047"/>
                  </a:lnTo>
                  <a:lnTo>
                    <a:pt x="410616" y="1092212"/>
                  </a:lnTo>
                  <a:lnTo>
                    <a:pt x="382727" y="1092669"/>
                  </a:lnTo>
                  <a:lnTo>
                    <a:pt x="563841" y="1092581"/>
                  </a:lnTo>
                  <a:close/>
                </a:path>
                <a:path extrusionOk="0" h="1151890" w="5019040">
                  <a:moveTo>
                    <a:pt x="1072032" y="1093266"/>
                  </a:moveTo>
                  <a:lnTo>
                    <a:pt x="1021549" y="1092746"/>
                  </a:lnTo>
                  <a:lnTo>
                    <a:pt x="974763" y="1092517"/>
                  </a:lnTo>
                  <a:lnTo>
                    <a:pt x="931697" y="1092581"/>
                  </a:lnTo>
                  <a:lnTo>
                    <a:pt x="892327" y="1092923"/>
                  </a:lnTo>
                  <a:lnTo>
                    <a:pt x="1072032" y="1093266"/>
                  </a:lnTo>
                  <a:close/>
                </a:path>
                <a:path extrusionOk="0" h="1151890" w="5019040">
                  <a:moveTo>
                    <a:pt x="5018608" y="0"/>
                  </a:moveTo>
                  <a:lnTo>
                    <a:pt x="4973320" y="0"/>
                  </a:lnTo>
                  <a:lnTo>
                    <a:pt x="4973320" y="1098550"/>
                  </a:lnTo>
                  <a:lnTo>
                    <a:pt x="4968557" y="1098550"/>
                  </a:lnTo>
                  <a:lnTo>
                    <a:pt x="4969522" y="975360"/>
                  </a:lnTo>
                  <a:lnTo>
                    <a:pt x="4972418" y="998220"/>
                  </a:lnTo>
                  <a:lnTo>
                    <a:pt x="4972596" y="1016000"/>
                  </a:lnTo>
                  <a:lnTo>
                    <a:pt x="4973066" y="1079500"/>
                  </a:lnTo>
                  <a:lnTo>
                    <a:pt x="4973320" y="1098550"/>
                  </a:lnTo>
                  <a:lnTo>
                    <a:pt x="4973320" y="0"/>
                  </a:lnTo>
                  <a:lnTo>
                    <a:pt x="4965865" y="0"/>
                  </a:lnTo>
                  <a:lnTo>
                    <a:pt x="4965865" y="1098550"/>
                  </a:lnTo>
                  <a:lnTo>
                    <a:pt x="4950028" y="1097280"/>
                  </a:lnTo>
                  <a:lnTo>
                    <a:pt x="4943703" y="1097280"/>
                  </a:lnTo>
                  <a:lnTo>
                    <a:pt x="4921288" y="1094740"/>
                  </a:lnTo>
                  <a:lnTo>
                    <a:pt x="4914633" y="1093470"/>
                  </a:lnTo>
                  <a:lnTo>
                    <a:pt x="4916906" y="1093470"/>
                  </a:lnTo>
                  <a:lnTo>
                    <a:pt x="4918151" y="1092200"/>
                  </a:lnTo>
                  <a:lnTo>
                    <a:pt x="4907356" y="1092200"/>
                  </a:lnTo>
                  <a:lnTo>
                    <a:pt x="4886630" y="1090930"/>
                  </a:lnTo>
                  <a:lnTo>
                    <a:pt x="4695152" y="1090930"/>
                  </a:lnTo>
                  <a:lnTo>
                    <a:pt x="3448989" y="1092200"/>
                  </a:lnTo>
                  <a:lnTo>
                    <a:pt x="1790103" y="1092200"/>
                  </a:lnTo>
                  <a:lnTo>
                    <a:pt x="1764842" y="1093470"/>
                  </a:lnTo>
                  <a:lnTo>
                    <a:pt x="1709572" y="1093470"/>
                  </a:lnTo>
                  <a:lnTo>
                    <a:pt x="1680502" y="1092200"/>
                  </a:lnTo>
                  <a:lnTo>
                    <a:pt x="1331137" y="1092200"/>
                  </a:lnTo>
                  <a:lnTo>
                    <a:pt x="1335265" y="1093470"/>
                  </a:lnTo>
                  <a:lnTo>
                    <a:pt x="1188123" y="1093470"/>
                  </a:lnTo>
                  <a:lnTo>
                    <a:pt x="1225778" y="1092200"/>
                  </a:lnTo>
                  <a:lnTo>
                    <a:pt x="1154823" y="1092200"/>
                  </a:lnTo>
                  <a:lnTo>
                    <a:pt x="1151318" y="1093470"/>
                  </a:lnTo>
                  <a:lnTo>
                    <a:pt x="58293" y="1093470"/>
                  </a:lnTo>
                  <a:lnTo>
                    <a:pt x="58686" y="434340"/>
                  </a:lnTo>
                  <a:lnTo>
                    <a:pt x="58775" y="58420"/>
                  </a:lnTo>
                  <a:lnTo>
                    <a:pt x="466458" y="58420"/>
                  </a:lnTo>
                  <a:lnTo>
                    <a:pt x="472782" y="59690"/>
                  </a:lnTo>
                  <a:lnTo>
                    <a:pt x="496773" y="59690"/>
                  </a:lnTo>
                  <a:lnTo>
                    <a:pt x="523074" y="58420"/>
                  </a:lnTo>
                  <a:lnTo>
                    <a:pt x="865593" y="58420"/>
                  </a:lnTo>
                  <a:lnTo>
                    <a:pt x="913396" y="59690"/>
                  </a:lnTo>
                  <a:lnTo>
                    <a:pt x="961364" y="59690"/>
                  </a:lnTo>
                  <a:lnTo>
                    <a:pt x="1009523" y="58420"/>
                  </a:lnTo>
                  <a:lnTo>
                    <a:pt x="2074583" y="58420"/>
                  </a:lnTo>
                  <a:lnTo>
                    <a:pt x="2731897" y="59690"/>
                  </a:lnTo>
                  <a:lnTo>
                    <a:pt x="4043299" y="59690"/>
                  </a:lnTo>
                  <a:lnTo>
                    <a:pt x="4960455" y="58420"/>
                  </a:lnTo>
                  <a:lnTo>
                    <a:pt x="4960925" y="779780"/>
                  </a:lnTo>
                  <a:lnTo>
                    <a:pt x="4961052" y="882650"/>
                  </a:lnTo>
                  <a:lnTo>
                    <a:pt x="4961229" y="932180"/>
                  </a:lnTo>
                  <a:lnTo>
                    <a:pt x="4961496" y="975360"/>
                  </a:lnTo>
                  <a:lnTo>
                    <a:pt x="4961902" y="1017270"/>
                  </a:lnTo>
                  <a:lnTo>
                    <a:pt x="4962398" y="980440"/>
                  </a:lnTo>
                  <a:lnTo>
                    <a:pt x="4962525" y="900430"/>
                  </a:lnTo>
                  <a:lnTo>
                    <a:pt x="4962626" y="882650"/>
                  </a:lnTo>
                  <a:lnTo>
                    <a:pt x="4963325" y="853440"/>
                  </a:lnTo>
                  <a:lnTo>
                    <a:pt x="4963947" y="1017270"/>
                  </a:lnTo>
                  <a:lnTo>
                    <a:pt x="4964328" y="1041400"/>
                  </a:lnTo>
                  <a:lnTo>
                    <a:pt x="4964976" y="1049020"/>
                  </a:lnTo>
                  <a:lnTo>
                    <a:pt x="4965573" y="1060450"/>
                  </a:lnTo>
                  <a:lnTo>
                    <a:pt x="4965865" y="1098550"/>
                  </a:lnTo>
                  <a:lnTo>
                    <a:pt x="4965865" y="0"/>
                  </a:lnTo>
                  <a:lnTo>
                    <a:pt x="4806937" y="0"/>
                  </a:lnTo>
                  <a:lnTo>
                    <a:pt x="4514278" y="927"/>
                  </a:lnTo>
                  <a:lnTo>
                    <a:pt x="3169221" y="0"/>
                  </a:lnTo>
                  <a:lnTo>
                    <a:pt x="304" y="0"/>
                  </a:lnTo>
                  <a:lnTo>
                    <a:pt x="0" y="1151890"/>
                  </a:lnTo>
                  <a:lnTo>
                    <a:pt x="3851757" y="1151890"/>
                  </a:lnTo>
                  <a:lnTo>
                    <a:pt x="4003865" y="1150620"/>
                  </a:lnTo>
                  <a:lnTo>
                    <a:pt x="4569726" y="1149350"/>
                  </a:lnTo>
                  <a:lnTo>
                    <a:pt x="4578121" y="1149350"/>
                  </a:lnTo>
                  <a:lnTo>
                    <a:pt x="4601451" y="1148080"/>
                  </a:lnTo>
                  <a:lnTo>
                    <a:pt x="4767758" y="1146810"/>
                  </a:lnTo>
                  <a:lnTo>
                    <a:pt x="4681486" y="1146810"/>
                  </a:lnTo>
                  <a:lnTo>
                    <a:pt x="4678616" y="1145540"/>
                  </a:lnTo>
                  <a:lnTo>
                    <a:pt x="4826241" y="1145540"/>
                  </a:lnTo>
                  <a:lnTo>
                    <a:pt x="4702175" y="1144270"/>
                  </a:lnTo>
                  <a:lnTo>
                    <a:pt x="4833683" y="1140460"/>
                  </a:lnTo>
                  <a:lnTo>
                    <a:pt x="4762665" y="1139190"/>
                  </a:lnTo>
                  <a:lnTo>
                    <a:pt x="4838331" y="1137920"/>
                  </a:lnTo>
                  <a:lnTo>
                    <a:pt x="4859248" y="1137920"/>
                  </a:lnTo>
                  <a:lnTo>
                    <a:pt x="4886503" y="1136650"/>
                  </a:lnTo>
                  <a:lnTo>
                    <a:pt x="4906607" y="1136650"/>
                  </a:lnTo>
                  <a:lnTo>
                    <a:pt x="4913084" y="1135380"/>
                  </a:lnTo>
                  <a:lnTo>
                    <a:pt x="4899482" y="1135380"/>
                  </a:lnTo>
                  <a:lnTo>
                    <a:pt x="4885271" y="1134110"/>
                  </a:lnTo>
                  <a:lnTo>
                    <a:pt x="4892751" y="1134110"/>
                  </a:lnTo>
                  <a:lnTo>
                    <a:pt x="4884839" y="1132840"/>
                  </a:lnTo>
                  <a:lnTo>
                    <a:pt x="4886680" y="1131570"/>
                  </a:lnTo>
                  <a:lnTo>
                    <a:pt x="4872787" y="1130300"/>
                  </a:lnTo>
                  <a:lnTo>
                    <a:pt x="4855692" y="1129030"/>
                  </a:lnTo>
                  <a:lnTo>
                    <a:pt x="4848491" y="1127760"/>
                  </a:lnTo>
                  <a:lnTo>
                    <a:pt x="4843729" y="1126490"/>
                  </a:lnTo>
                  <a:lnTo>
                    <a:pt x="4833975" y="1125220"/>
                  </a:lnTo>
                  <a:lnTo>
                    <a:pt x="4847666" y="1125220"/>
                  </a:lnTo>
                  <a:lnTo>
                    <a:pt x="4876533" y="1123950"/>
                  </a:lnTo>
                  <a:lnTo>
                    <a:pt x="4812182" y="1123950"/>
                  </a:lnTo>
                  <a:lnTo>
                    <a:pt x="4844529" y="1117600"/>
                  </a:lnTo>
                  <a:lnTo>
                    <a:pt x="4844059" y="1115060"/>
                  </a:lnTo>
                  <a:lnTo>
                    <a:pt x="4810684" y="1113790"/>
                  </a:lnTo>
                  <a:lnTo>
                    <a:pt x="4970208" y="1112520"/>
                  </a:lnTo>
                  <a:lnTo>
                    <a:pt x="4819383" y="1111250"/>
                  </a:lnTo>
                  <a:lnTo>
                    <a:pt x="4922355" y="1109980"/>
                  </a:lnTo>
                  <a:lnTo>
                    <a:pt x="4905299" y="1108710"/>
                  </a:lnTo>
                  <a:lnTo>
                    <a:pt x="4877066" y="1108710"/>
                  </a:lnTo>
                  <a:lnTo>
                    <a:pt x="4875949" y="1107440"/>
                  </a:lnTo>
                  <a:lnTo>
                    <a:pt x="4872317" y="1107440"/>
                  </a:lnTo>
                  <a:lnTo>
                    <a:pt x="4849380" y="1106170"/>
                  </a:lnTo>
                  <a:lnTo>
                    <a:pt x="4882134" y="1106170"/>
                  </a:lnTo>
                  <a:lnTo>
                    <a:pt x="4871542" y="1104900"/>
                  </a:lnTo>
                  <a:lnTo>
                    <a:pt x="4884115" y="1104900"/>
                  </a:lnTo>
                  <a:lnTo>
                    <a:pt x="4892891" y="1103630"/>
                  </a:lnTo>
                  <a:lnTo>
                    <a:pt x="4890808" y="1102360"/>
                  </a:lnTo>
                  <a:lnTo>
                    <a:pt x="4880991" y="1102360"/>
                  </a:lnTo>
                  <a:lnTo>
                    <a:pt x="4866564" y="1101090"/>
                  </a:lnTo>
                  <a:lnTo>
                    <a:pt x="4965979" y="1099820"/>
                  </a:lnTo>
                  <a:lnTo>
                    <a:pt x="4968456" y="1111250"/>
                  </a:lnTo>
                  <a:lnTo>
                    <a:pt x="4968545" y="1099820"/>
                  </a:lnTo>
                  <a:lnTo>
                    <a:pt x="4973345" y="1099820"/>
                  </a:lnTo>
                  <a:lnTo>
                    <a:pt x="4973548" y="1109980"/>
                  </a:lnTo>
                  <a:lnTo>
                    <a:pt x="4973815" y="1115060"/>
                  </a:lnTo>
                  <a:lnTo>
                    <a:pt x="4974221" y="1112520"/>
                  </a:lnTo>
                  <a:lnTo>
                    <a:pt x="4974285" y="1099820"/>
                  </a:lnTo>
                  <a:lnTo>
                    <a:pt x="4979543" y="1099820"/>
                  </a:lnTo>
                  <a:lnTo>
                    <a:pt x="4974285" y="1098550"/>
                  </a:lnTo>
                  <a:lnTo>
                    <a:pt x="4974628" y="1023620"/>
                  </a:lnTo>
                  <a:lnTo>
                    <a:pt x="4975860" y="1037590"/>
                  </a:lnTo>
                  <a:lnTo>
                    <a:pt x="4976812" y="1050290"/>
                  </a:lnTo>
                  <a:lnTo>
                    <a:pt x="4977257" y="1054100"/>
                  </a:lnTo>
                  <a:lnTo>
                    <a:pt x="4979543" y="1099820"/>
                  </a:lnTo>
                  <a:lnTo>
                    <a:pt x="4980838" y="1112520"/>
                  </a:lnTo>
                  <a:lnTo>
                    <a:pt x="4982210" y="1118870"/>
                  </a:lnTo>
                  <a:lnTo>
                    <a:pt x="4983619" y="1122680"/>
                  </a:lnTo>
                  <a:lnTo>
                    <a:pt x="4984826" y="1099820"/>
                  </a:lnTo>
                  <a:lnTo>
                    <a:pt x="4985296" y="1090930"/>
                  </a:lnTo>
                  <a:lnTo>
                    <a:pt x="4985740" y="1084580"/>
                  </a:lnTo>
                  <a:lnTo>
                    <a:pt x="4986198" y="1084580"/>
                  </a:lnTo>
                  <a:lnTo>
                    <a:pt x="4987150" y="1083310"/>
                  </a:lnTo>
                  <a:lnTo>
                    <a:pt x="4988064" y="1076960"/>
                  </a:lnTo>
                  <a:lnTo>
                    <a:pt x="4988928" y="1061720"/>
                  </a:lnTo>
                  <a:lnTo>
                    <a:pt x="4989779" y="1035050"/>
                  </a:lnTo>
                  <a:lnTo>
                    <a:pt x="4990490" y="1023620"/>
                  </a:lnTo>
                  <a:lnTo>
                    <a:pt x="4990566" y="1022350"/>
                  </a:lnTo>
                  <a:lnTo>
                    <a:pt x="4991722" y="1021080"/>
                  </a:lnTo>
                  <a:lnTo>
                    <a:pt x="4992878" y="1031240"/>
                  </a:lnTo>
                  <a:lnTo>
                    <a:pt x="4993665" y="1054100"/>
                  </a:lnTo>
                  <a:lnTo>
                    <a:pt x="4994148" y="1074420"/>
                  </a:lnTo>
                  <a:lnTo>
                    <a:pt x="4994668" y="1085850"/>
                  </a:lnTo>
                  <a:lnTo>
                    <a:pt x="4995215" y="1089660"/>
                  </a:lnTo>
                  <a:lnTo>
                    <a:pt x="4995799" y="1089660"/>
                  </a:lnTo>
                  <a:lnTo>
                    <a:pt x="4999075" y="1021080"/>
                  </a:lnTo>
                  <a:lnTo>
                    <a:pt x="4999774" y="998220"/>
                  </a:lnTo>
                  <a:lnTo>
                    <a:pt x="5000536" y="975360"/>
                  </a:lnTo>
                  <a:lnTo>
                    <a:pt x="5000625" y="972820"/>
                  </a:lnTo>
                  <a:lnTo>
                    <a:pt x="5000917" y="960120"/>
                  </a:lnTo>
                  <a:lnTo>
                    <a:pt x="5002085" y="962660"/>
                  </a:lnTo>
                  <a:lnTo>
                    <a:pt x="5002987" y="969010"/>
                  </a:lnTo>
                  <a:lnTo>
                    <a:pt x="5003812" y="974090"/>
                  </a:lnTo>
                  <a:lnTo>
                    <a:pt x="5003978" y="960120"/>
                  </a:lnTo>
                  <a:lnTo>
                    <a:pt x="5004663" y="900430"/>
                  </a:lnTo>
                  <a:lnTo>
                    <a:pt x="5005476" y="857250"/>
                  </a:lnTo>
                  <a:lnTo>
                    <a:pt x="5005705" y="853440"/>
                  </a:lnTo>
                  <a:lnTo>
                    <a:pt x="5006556" y="839470"/>
                  </a:lnTo>
                  <a:lnTo>
                    <a:pt x="5008207" y="839470"/>
                  </a:lnTo>
                  <a:lnTo>
                    <a:pt x="5008918" y="758190"/>
                  </a:lnTo>
                  <a:lnTo>
                    <a:pt x="5009477" y="725170"/>
                  </a:lnTo>
                  <a:lnTo>
                    <a:pt x="5010353" y="708660"/>
                  </a:lnTo>
                  <a:lnTo>
                    <a:pt x="5011407" y="779780"/>
                  </a:lnTo>
                  <a:lnTo>
                    <a:pt x="5011877" y="708660"/>
                  </a:lnTo>
                  <a:lnTo>
                    <a:pt x="5012944" y="546100"/>
                  </a:lnTo>
                  <a:lnTo>
                    <a:pt x="5014036" y="604520"/>
                  </a:lnTo>
                  <a:lnTo>
                    <a:pt x="5014214" y="546100"/>
                  </a:lnTo>
                  <a:lnTo>
                    <a:pt x="5014569" y="434340"/>
                  </a:lnTo>
                  <a:lnTo>
                    <a:pt x="5014722" y="417830"/>
                  </a:lnTo>
                  <a:lnTo>
                    <a:pt x="5015382" y="408940"/>
                  </a:lnTo>
                  <a:lnTo>
                    <a:pt x="5015547" y="386080"/>
                  </a:lnTo>
                  <a:lnTo>
                    <a:pt x="5015344" y="322580"/>
                  </a:lnTo>
                  <a:lnTo>
                    <a:pt x="5016754" y="303530"/>
                  </a:lnTo>
                  <a:lnTo>
                    <a:pt x="5017694" y="271780"/>
                  </a:lnTo>
                  <a:lnTo>
                    <a:pt x="5018240" y="219710"/>
                  </a:lnTo>
                  <a:lnTo>
                    <a:pt x="5018481" y="143510"/>
                  </a:lnTo>
                  <a:lnTo>
                    <a:pt x="5018557" y="58420"/>
                  </a:lnTo>
                  <a:lnTo>
                    <a:pt x="5018608" y="1270"/>
                  </a:lnTo>
                  <a:lnTo>
                    <a:pt x="5018608" y="0"/>
                  </a:lnTo>
                  <a:close/>
                </a:path>
              </a:pathLst>
            </a:custGeom>
            <a:solidFill>
              <a:srgbClr val="E637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3068" name="Shape 3068"/>
        <p:cNvGrpSpPr/>
        <p:nvPr/>
      </p:nvGrpSpPr>
      <p:grpSpPr>
        <a:xfrm>
          <a:off x="0" y="0"/>
          <a:ext cx="0" cy="0"/>
          <a:chOff x="0" y="0"/>
          <a:chExt cx="0" cy="0"/>
        </a:xfrm>
      </p:grpSpPr>
      <p:sp>
        <p:nvSpPr>
          <p:cNvPr id="3069" name="Google Shape;3069;g2b5c250f245_0_522"/>
          <p:cNvSpPr/>
          <p:nvPr/>
        </p:nvSpPr>
        <p:spPr>
          <a:xfrm>
            <a:off x="0" y="1"/>
            <a:ext cx="12207240" cy="6866573"/>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40363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0" name="Google Shape;3070;g2b5c250f245_0_522"/>
          <p:cNvSpPr/>
          <p:nvPr/>
        </p:nvSpPr>
        <p:spPr>
          <a:xfrm>
            <a:off x="33449" y="25151"/>
            <a:ext cx="462858" cy="948180"/>
          </a:xfrm>
          <a:custGeom>
            <a:rect b="b" l="l" r="r" t="t"/>
            <a:pathLst>
              <a:path extrusionOk="0" h="1420495" w="693420">
                <a:moveTo>
                  <a:pt x="460909" y="1418700"/>
                </a:moveTo>
                <a:lnTo>
                  <a:pt x="497626" y="1420332"/>
                </a:lnTo>
                <a:lnTo>
                  <a:pt x="541459" y="1397571"/>
                </a:lnTo>
                <a:lnTo>
                  <a:pt x="569953" y="1373416"/>
                </a:lnTo>
                <a:lnTo>
                  <a:pt x="599399" y="1350047"/>
                </a:lnTo>
                <a:lnTo>
                  <a:pt x="632826" y="1334514"/>
                </a:lnTo>
                <a:lnTo>
                  <a:pt x="673264" y="1333868"/>
                </a:lnTo>
                <a:lnTo>
                  <a:pt x="680179" y="1289234"/>
                </a:lnTo>
                <a:lnTo>
                  <a:pt x="688453" y="1244420"/>
                </a:lnTo>
                <a:lnTo>
                  <a:pt x="692977" y="1200731"/>
                </a:lnTo>
                <a:lnTo>
                  <a:pt x="688641" y="1159471"/>
                </a:lnTo>
                <a:lnTo>
                  <a:pt x="647587" y="1013714"/>
                </a:lnTo>
                <a:lnTo>
                  <a:pt x="530453" y="627065"/>
                </a:lnTo>
                <a:lnTo>
                  <a:pt x="516660" y="578601"/>
                </a:lnTo>
                <a:lnTo>
                  <a:pt x="506728" y="555691"/>
                </a:lnTo>
                <a:lnTo>
                  <a:pt x="493089" y="537830"/>
                </a:lnTo>
                <a:lnTo>
                  <a:pt x="478262" y="521949"/>
                </a:lnTo>
                <a:lnTo>
                  <a:pt x="464771" y="504980"/>
                </a:lnTo>
                <a:lnTo>
                  <a:pt x="440348" y="458650"/>
                </a:lnTo>
                <a:lnTo>
                  <a:pt x="422628" y="410295"/>
                </a:lnTo>
                <a:lnTo>
                  <a:pt x="409105" y="360628"/>
                </a:lnTo>
                <a:lnTo>
                  <a:pt x="384634" y="260210"/>
                </a:lnTo>
                <a:lnTo>
                  <a:pt x="368675" y="210884"/>
                </a:lnTo>
                <a:lnTo>
                  <a:pt x="346894" y="163095"/>
                </a:lnTo>
                <a:lnTo>
                  <a:pt x="324717" y="127844"/>
                </a:lnTo>
                <a:lnTo>
                  <a:pt x="301109" y="93559"/>
                </a:lnTo>
                <a:lnTo>
                  <a:pt x="276107" y="60282"/>
                </a:lnTo>
                <a:lnTo>
                  <a:pt x="249742" y="28056"/>
                </a:lnTo>
                <a:lnTo>
                  <a:pt x="214750" y="6882"/>
                </a:lnTo>
                <a:lnTo>
                  <a:pt x="182950" y="0"/>
                </a:lnTo>
                <a:lnTo>
                  <a:pt x="154237" y="8050"/>
                </a:lnTo>
                <a:lnTo>
                  <a:pt x="128508" y="31677"/>
                </a:lnTo>
                <a:lnTo>
                  <a:pt x="118203" y="45866"/>
                </a:lnTo>
                <a:lnTo>
                  <a:pt x="107426" y="58860"/>
                </a:lnTo>
                <a:lnTo>
                  <a:pt x="94170" y="68284"/>
                </a:lnTo>
                <a:lnTo>
                  <a:pt x="76425" y="71762"/>
                </a:lnTo>
                <a:lnTo>
                  <a:pt x="23085" y="85013"/>
                </a:lnTo>
                <a:lnTo>
                  <a:pt x="1946" y="121640"/>
                </a:lnTo>
                <a:lnTo>
                  <a:pt x="0" y="163212"/>
                </a:lnTo>
                <a:lnTo>
                  <a:pt x="4239" y="191297"/>
                </a:lnTo>
                <a:lnTo>
                  <a:pt x="13995" y="241987"/>
                </a:lnTo>
                <a:lnTo>
                  <a:pt x="25141" y="292365"/>
                </a:lnTo>
                <a:lnTo>
                  <a:pt x="38157" y="342161"/>
                </a:lnTo>
                <a:lnTo>
                  <a:pt x="53521" y="391108"/>
                </a:lnTo>
                <a:lnTo>
                  <a:pt x="71711" y="438939"/>
                </a:lnTo>
                <a:lnTo>
                  <a:pt x="93204" y="485387"/>
                </a:lnTo>
                <a:lnTo>
                  <a:pt x="118480" y="530184"/>
                </a:lnTo>
                <a:lnTo>
                  <a:pt x="148017" y="573063"/>
                </a:lnTo>
                <a:lnTo>
                  <a:pt x="187966" y="620720"/>
                </a:lnTo>
                <a:lnTo>
                  <a:pt x="191114" y="628915"/>
                </a:lnTo>
                <a:lnTo>
                  <a:pt x="191589" y="637684"/>
                </a:lnTo>
                <a:lnTo>
                  <a:pt x="189247" y="646369"/>
                </a:lnTo>
                <a:lnTo>
                  <a:pt x="180889" y="696328"/>
                </a:lnTo>
                <a:lnTo>
                  <a:pt x="182595" y="743764"/>
                </a:lnTo>
                <a:lnTo>
                  <a:pt x="192831" y="788917"/>
                </a:lnTo>
                <a:lnTo>
                  <a:pt x="210064" y="832027"/>
                </a:lnTo>
                <a:lnTo>
                  <a:pt x="232761" y="873334"/>
                </a:lnTo>
                <a:lnTo>
                  <a:pt x="259388" y="913079"/>
                </a:lnTo>
                <a:lnTo>
                  <a:pt x="282144" y="959134"/>
                </a:lnTo>
                <a:lnTo>
                  <a:pt x="291664" y="1007820"/>
                </a:lnTo>
                <a:lnTo>
                  <a:pt x="297929" y="1057565"/>
                </a:lnTo>
                <a:lnTo>
                  <a:pt x="310916" y="1106798"/>
                </a:lnTo>
                <a:lnTo>
                  <a:pt x="333422" y="1155094"/>
                </a:lnTo>
                <a:lnTo>
                  <a:pt x="383199" y="1250220"/>
                </a:lnTo>
                <a:lnTo>
                  <a:pt x="404146" y="1299881"/>
                </a:lnTo>
                <a:lnTo>
                  <a:pt x="418249" y="1352829"/>
                </a:lnTo>
                <a:lnTo>
                  <a:pt x="433663" y="1395318"/>
                </a:lnTo>
                <a:lnTo>
                  <a:pt x="460909" y="1418700"/>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1" name="Google Shape;3071;g2b5c250f245_0_522"/>
          <p:cNvSpPr/>
          <p:nvPr/>
        </p:nvSpPr>
        <p:spPr>
          <a:xfrm>
            <a:off x="675108" y="1"/>
            <a:ext cx="257708" cy="847301"/>
          </a:xfrm>
          <a:custGeom>
            <a:rect b="b" l="l" r="r" t="t"/>
            <a:pathLst>
              <a:path extrusionOk="0" h="1269365" w="386080">
                <a:moveTo>
                  <a:pt x="124457" y="253881"/>
                </a:moveTo>
                <a:lnTo>
                  <a:pt x="322908" y="406173"/>
                </a:lnTo>
                <a:lnTo>
                  <a:pt x="323371" y="381271"/>
                </a:lnTo>
                <a:lnTo>
                  <a:pt x="340766" y="355576"/>
                </a:lnTo>
                <a:lnTo>
                  <a:pt x="354758" y="330048"/>
                </a:lnTo>
                <a:lnTo>
                  <a:pt x="357047" y="322289"/>
                </a:lnTo>
                <a:lnTo>
                  <a:pt x="359771" y="314253"/>
                </a:lnTo>
                <a:lnTo>
                  <a:pt x="361411" y="307052"/>
                </a:lnTo>
                <a:lnTo>
                  <a:pt x="360445" y="301798"/>
                </a:lnTo>
                <a:lnTo>
                  <a:pt x="341577" y="259625"/>
                </a:lnTo>
                <a:lnTo>
                  <a:pt x="344320" y="219970"/>
                </a:lnTo>
                <a:lnTo>
                  <a:pt x="358950" y="181321"/>
                </a:lnTo>
                <a:lnTo>
                  <a:pt x="375745" y="142167"/>
                </a:lnTo>
                <a:lnTo>
                  <a:pt x="385684" y="96018"/>
                </a:lnTo>
                <a:lnTo>
                  <a:pt x="384713" y="50129"/>
                </a:lnTo>
                <a:lnTo>
                  <a:pt x="377347" y="4340"/>
                </a:lnTo>
                <a:lnTo>
                  <a:pt x="376472" y="0"/>
                </a:lnTo>
                <a:lnTo>
                  <a:pt x="108411" y="0"/>
                </a:lnTo>
                <a:lnTo>
                  <a:pt x="109047" y="7150"/>
                </a:lnTo>
                <a:lnTo>
                  <a:pt x="116324" y="22546"/>
                </a:lnTo>
                <a:lnTo>
                  <a:pt x="126447" y="36717"/>
                </a:lnTo>
                <a:lnTo>
                  <a:pt x="134192" y="51453"/>
                </a:lnTo>
                <a:lnTo>
                  <a:pt x="136022" y="67098"/>
                </a:lnTo>
                <a:lnTo>
                  <a:pt x="128396" y="83993"/>
                </a:lnTo>
                <a:lnTo>
                  <a:pt x="128283" y="85685"/>
                </a:lnTo>
                <a:lnTo>
                  <a:pt x="135639" y="131342"/>
                </a:lnTo>
                <a:lnTo>
                  <a:pt x="136859" y="177360"/>
                </a:lnTo>
                <a:lnTo>
                  <a:pt x="131968" y="223136"/>
                </a:lnTo>
                <a:lnTo>
                  <a:pt x="124457" y="253881"/>
                </a:lnTo>
                <a:close/>
              </a:path>
              <a:path extrusionOk="0" h="1269365" w="386080">
                <a:moveTo>
                  <a:pt x="30652" y="1236059"/>
                </a:moveTo>
                <a:lnTo>
                  <a:pt x="58670" y="1253817"/>
                </a:lnTo>
                <a:lnTo>
                  <a:pt x="102520" y="1266699"/>
                </a:lnTo>
                <a:lnTo>
                  <a:pt x="143714" y="1268747"/>
                </a:lnTo>
                <a:lnTo>
                  <a:pt x="181579" y="1260523"/>
                </a:lnTo>
                <a:lnTo>
                  <a:pt x="215446" y="1242591"/>
                </a:lnTo>
                <a:lnTo>
                  <a:pt x="244643" y="1215517"/>
                </a:lnTo>
                <a:lnTo>
                  <a:pt x="268499" y="1179862"/>
                </a:lnTo>
                <a:lnTo>
                  <a:pt x="286343" y="1136192"/>
                </a:lnTo>
                <a:lnTo>
                  <a:pt x="300704" y="1105564"/>
                </a:lnTo>
                <a:lnTo>
                  <a:pt x="314598" y="1076413"/>
                </a:lnTo>
                <a:lnTo>
                  <a:pt x="312629" y="1048541"/>
                </a:lnTo>
                <a:lnTo>
                  <a:pt x="279400" y="1021753"/>
                </a:lnTo>
                <a:lnTo>
                  <a:pt x="277495" y="1013354"/>
                </a:lnTo>
                <a:lnTo>
                  <a:pt x="279120" y="1004520"/>
                </a:lnTo>
                <a:lnTo>
                  <a:pt x="283914" y="997348"/>
                </a:lnTo>
                <a:lnTo>
                  <a:pt x="308855" y="967066"/>
                </a:lnTo>
                <a:lnTo>
                  <a:pt x="312676" y="935364"/>
                </a:lnTo>
                <a:lnTo>
                  <a:pt x="306253" y="902249"/>
                </a:lnTo>
                <a:lnTo>
                  <a:pt x="300464" y="867731"/>
                </a:lnTo>
                <a:lnTo>
                  <a:pt x="296009" y="830846"/>
                </a:lnTo>
                <a:lnTo>
                  <a:pt x="291908" y="790896"/>
                </a:lnTo>
                <a:lnTo>
                  <a:pt x="296511" y="748287"/>
                </a:lnTo>
                <a:lnTo>
                  <a:pt x="318169" y="703422"/>
                </a:lnTo>
                <a:lnTo>
                  <a:pt x="336762" y="662740"/>
                </a:lnTo>
                <a:lnTo>
                  <a:pt x="341893" y="618053"/>
                </a:lnTo>
                <a:lnTo>
                  <a:pt x="340159" y="570864"/>
                </a:lnTo>
                <a:lnTo>
                  <a:pt x="338155" y="522678"/>
                </a:lnTo>
                <a:lnTo>
                  <a:pt x="342475" y="474996"/>
                </a:lnTo>
                <a:lnTo>
                  <a:pt x="359715" y="429323"/>
                </a:lnTo>
                <a:lnTo>
                  <a:pt x="322908" y="406173"/>
                </a:lnTo>
                <a:lnTo>
                  <a:pt x="124457" y="253881"/>
                </a:lnTo>
                <a:lnTo>
                  <a:pt x="110899" y="320675"/>
                </a:lnTo>
                <a:lnTo>
                  <a:pt x="101997" y="373473"/>
                </a:lnTo>
                <a:lnTo>
                  <a:pt x="94288" y="426443"/>
                </a:lnTo>
                <a:lnTo>
                  <a:pt x="87775" y="479563"/>
                </a:lnTo>
                <a:lnTo>
                  <a:pt x="82461" y="532814"/>
                </a:lnTo>
                <a:lnTo>
                  <a:pt x="78349" y="586176"/>
                </a:lnTo>
                <a:lnTo>
                  <a:pt x="75442" y="639628"/>
                </a:lnTo>
                <a:lnTo>
                  <a:pt x="73742" y="693151"/>
                </a:lnTo>
                <a:lnTo>
                  <a:pt x="66390" y="744010"/>
                </a:lnTo>
                <a:lnTo>
                  <a:pt x="53447" y="795136"/>
                </a:lnTo>
                <a:lnTo>
                  <a:pt x="43443" y="845182"/>
                </a:lnTo>
                <a:lnTo>
                  <a:pt x="44908" y="892800"/>
                </a:lnTo>
                <a:lnTo>
                  <a:pt x="48052" y="939306"/>
                </a:lnTo>
                <a:lnTo>
                  <a:pt x="39682" y="982592"/>
                </a:lnTo>
                <a:lnTo>
                  <a:pt x="25249" y="1023960"/>
                </a:lnTo>
                <a:lnTo>
                  <a:pt x="10205" y="1064710"/>
                </a:lnTo>
                <a:lnTo>
                  <a:pt x="0" y="1106143"/>
                </a:lnTo>
                <a:lnTo>
                  <a:pt x="85" y="1149560"/>
                </a:lnTo>
                <a:lnTo>
                  <a:pt x="5410" y="1181257"/>
                </a:lnTo>
                <a:lnTo>
                  <a:pt x="14249" y="1210982"/>
                </a:lnTo>
                <a:lnTo>
                  <a:pt x="30652" y="1236059"/>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2" name="Google Shape;3072;g2b5c250f245_0_522"/>
          <p:cNvSpPr/>
          <p:nvPr/>
        </p:nvSpPr>
        <p:spPr>
          <a:xfrm>
            <a:off x="0" y="940008"/>
            <a:ext cx="86467" cy="308147"/>
          </a:xfrm>
          <a:custGeom>
            <a:rect b="b" l="l" r="r" t="t"/>
            <a:pathLst>
              <a:path extrusionOk="0" h="461644" w="129539">
                <a:moveTo>
                  <a:pt x="0" y="446945"/>
                </a:moveTo>
                <a:lnTo>
                  <a:pt x="33035" y="459980"/>
                </a:lnTo>
                <a:lnTo>
                  <a:pt x="61633" y="461339"/>
                </a:lnTo>
                <a:lnTo>
                  <a:pt x="84897" y="445484"/>
                </a:lnTo>
                <a:lnTo>
                  <a:pt x="107114" y="408923"/>
                </a:lnTo>
                <a:lnTo>
                  <a:pt x="124327" y="360838"/>
                </a:lnTo>
                <a:lnTo>
                  <a:pt x="129489" y="315250"/>
                </a:lnTo>
                <a:lnTo>
                  <a:pt x="125414" y="271237"/>
                </a:lnTo>
                <a:lnTo>
                  <a:pt x="114915" y="227878"/>
                </a:lnTo>
                <a:lnTo>
                  <a:pt x="85895" y="139434"/>
                </a:lnTo>
                <a:lnTo>
                  <a:pt x="67123" y="92977"/>
                </a:lnTo>
                <a:lnTo>
                  <a:pt x="42502" y="51599"/>
                </a:lnTo>
                <a:lnTo>
                  <a:pt x="13319" y="14184"/>
                </a:lnTo>
                <a:lnTo>
                  <a:pt x="0" y="0"/>
                </a:lnTo>
                <a:lnTo>
                  <a:pt x="0" y="446945"/>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3" name="Google Shape;3073;g2b5c250f245_0_522"/>
          <p:cNvSpPr/>
          <p:nvPr/>
        </p:nvSpPr>
        <p:spPr>
          <a:xfrm>
            <a:off x="758728" y="56875"/>
            <a:ext cx="2119" cy="1272"/>
          </a:xfrm>
          <a:custGeom>
            <a:rect b="b" l="l" r="r" t="t"/>
            <a:pathLst>
              <a:path extrusionOk="0" h="1905" w="3175">
                <a:moveTo>
                  <a:pt x="0" y="1754"/>
                </a:moveTo>
                <a:lnTo>
                  <a:pt x="2550" y="746"/>
                </a:lnTo>
                <a:lnTo>
                  <a:pt x="3123" y="0"/>
                </a:lnTo>
                <a:lnTo>
                  <a:pt x="0" y="1754"/>
                </a:lnTo>
                <a:close/>
              </a:path>
            </a:pathLst>
          </a:custGeom>
          <a:solidFill>
            <a:srgbClr val="C2EBF1"/>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3074" name="Google Shape;3074;g2b5c250f245_0_522"/>
          <p:cNvPicPr preferRelativeResize="0"/>
          <p:nvPr/>
        </p:nvPicPr>
        <p:blipFill rotWithShape="1">
          <a:blip r:embed="rId3">
            <a:alphaModFix/>
          </a:blip>
          <a:srcRect b="0" l="0" r="0" t="0"/>
          <a:stretch/>
        </p:blipFill>
        <p:spPr>
          <a:xfrm>
            <a:off x="10213123" y="1"/>
            <a:ext cx="1967537" cy="946566"/>
          </a:xfrm>
          <a:prstGeom prst="rect">
            <a:avLst/>
          </a:prstGeom>
          <a:noFill/>
          <a:ln>
            <a:noFill/>
          </a:ln>
        </p:spPr>
      </p:pic>
      <p:pic>
        <p:nvPicPr>
          <p:cNvPr id="3075" name="Google Shape;3075;g2b5c250f245_0_522"/>
          <p:cNvPicPr preferRelativeResize="0"/>
          <p:nvPr/>
        </p:nvPicPr>
        <p:blipFill rotWithShape="1">
          <a:blip r:embed="rId4">
            <a:alphaModFix/>
          </a:blip>
          <a:srcRect b="0" l="0" r="0" t="0"/>
          <a:stretch/>
        </p:blipFill>
        <p:spPr>
          <a:xfrm>
            <a:off x="67009" y="6009577"/>
            <a:ext cx="641248" cy="846556"/>
          </a:xfrm>
          <a:prstGeom prst="rect">
            <a:avLst/>
          </a:prstGeom>
          <a:noFill/>
          <a:ln>
            <a:noFill/>
          </a:ln>
        </p:spPr>
      </p:pic>
      <p:sp>
        <p:nvSpPr>
          <p:cNvPr id="3076" name="Google Shape;3076;g2b5c250f245_0_522"/>
          <p:cNvSpPr/>
          <p:nvPr/>
        </p:nvSpPr>
        <p:spPr>
          <a:xfrm>
            <a:off x="238983" y="2630618"/>
            <a:ext cx="81382" cy="87740"/>
          </a:xfrm>
          <a:custGeom>
            <a:rect b="b" l="l" r="r" t="t"/>
            <a:pathLst>
              <a:path extrusionOk="0" h="131445" w="121920">
                <a:moveTo>
                  <a:pt x="5791" y="96901"/>
                </a:moveTo>
                <a:lnTo>
                  <a:pt x="4673" y="96951"/>
                </a:lnTo>
                <a:lnTo>
                  <a:pt x="5041" y="95351"/>
                </a:lnTo>
                <a:lnTo>
                  <a:pt x="762" y="95935"/>
                </a:lnTo>
                <a:lnTo>
                  <a:pt x="0" y="95694"/>
                </a:lnTo>
                <a:lnTo>
                  <a:pt x="939" y="98399"/>
                </a:lnTo>
                <a:lnTo>
                  <a:pt x="5791" y="96901"/>
                </a:lnTo>
                <a:close/>
              </a:path>
              <a:path extrusionOk="0" h="131445" w="121920">
                <a:moveTo>
                  <a:pt x="43370" y="131267"/>
                </a:moveTo>
                <a:lnTo>
                  <a:pt x="42849" y="125222"/>
                </a:lnTo>
                <a:lnTo>
                  <a:pt x="42379" y="129730"/>
                </a:lnTo>
                <a:lnTo>
                  <a:pt x="43370" y="131267"/>
                </a:lnTo>
                <a:close/>
              </a:path>
              <a:path extrusionOk="0" h="131445" w="121920">
                <a:moveTo>
                  <a:pt x="50749" y="107632"/>
                </a:moveTo>
                <a:lnTo>
                  <a:pt x="50457" y="106006"/>
                </a:lnTo>
                <a:lnTo>
                  <a:pt x="50749" y="107632"/>
                </a:lnTo>
                <a:close/>
              </a:path>
              <a:path extrusionOk="0" h="131445" w="121920">
                <a:moveTo>
                  <a:pt x="53962" y="117348"/>
                </a:moveTo>
                <a:lnTo>
                  <a:pt x="49237" y="119494"/>
                </a:lnTo>
                <a:lnTo>
                  <a:pt x="47434" y="119049"/>
                </a:lnTo>
                <a:lnTo>
                  <a:pt x="50622" y="124383"/>
                </a:lnTo>
                <a:lnTo>
                  <a:pt x="53594" y="119494"/>
                </a:lnTo>
                <a:lnTo>
                  <a:pt x="53721" y="119278"/>
                </a:lnTo>
                <a:lnTo>
                  <a:pt x="53962" y="117348"/>
                </a:lnTo>
                <a:close/>
              </a:path>
              <a:path extrusionOk="0" h="131445" w="121920">
                <a:moveTo>
                  <a:pt x="54140" y="117271"/>
                </a:moveTo>
                <a:lnTo>
                  <a:pt x="54025" y="116827"/>
                </a:lnTo>
                <a:lnTo>
                  <a:pt x="53962" y="117348"/>
                </a:lnTo>
                <a:lnTo>
                  <a:pt x="54140" y="117271"/>
                </a:lnTo>
                <a:close/>
              </a:path>
              <a:path extrusionOk="0" h="131445" w="121920">
                <a:moveTo>
                  <a:pt x="55473" y="104648"/>
                </a:moveTo>
                <a:lnTo>
                  <a:pt x="53428" y="103441"/>
                </a:lnTo>
                <a:lnTo>
                  <a:pt x="50152" y="104355"/>
                </a:lnTo>
                <a:lnTo>
                  <a:pt x="50457" y="106006"/>
                </a:lnTo>
                <a:lnTo>
                  <a:pt x="55473" y="104648"/>
                </a:lnTo>
                <a:close/>
              </a:path>
              <a:path extrusionOk="0" h="131445" w="121920">
                <a:moveTo>
                  <a:pt x="58864" y="108864"/>
                </a:moveTo>
                <a:lnTo>
                  <a:pt x="51447" y="106616"/>
                </a:lnTo>
                <a:lnTo>
                  <a:pt x="54025" y="116827"/>
                </a:lnTo>
                <a:lnTo>
                  <a:pt x="54762" y="110883"/>
                </a:lnTo>
                <a:lnTo>
                  <a:pt x="58864" y="108864"/>
                </a:lnTo>
                <a:close/>
              </a:path>
              <a:path extrusionOk="0" h="131445" w="121920">
                <a:moveTo>
                  <a:pt x="70726" y="63703"/>
                </a:moveTo>
                <a:lnTo>
                  <a:pt x="70485" y="63030"/>
                </a:lnTo>
                <a:lnTo>
                  <a:pt x="70231" y="62687"/>
                </a:lnTo>
                <a:lnTo>
                  <a:pt x="69710" y="63474"/>
                </a:lnTo>
                <a:lnTo>
                  <a:pt x="70154" y="63423"/>
                </a:lnTo>
                <a:lnTo>
                  <a:pt x="70434" y="63576"/>
                </a:lnTo>
                <a:lnTo>
                  <a:pt x="70726" y="63703"/>
                </a:lnTo>
                <a:close/>
              </a:path>
              <a:path extrusionOk="0" h="131445" w="121920">
                <a:moveTo>
                  <a:pt x="75780" y="93814"/>
                </a:moveTo>
                <a:lnTo>
                  <a:pt x="74866" y="84099"/>
                </a:lnTo>
                <a:lnTo>
                  <a:pt x="74295" y="85255"/>
                </a:lnTo>
                <a:lnTo>
                  <a:pt x="75780" y="93814"/>
                </a:lnTo>
                <a:close/>
              </a:path>
              <a:path extrusionOk="0" h="131445" w="121920">
                <a:moveTo>
                  <a:pt x="78727" y="98209"/>
                </a:moveTo>
                <a:lnTo>
                  <a:pt x="76301" y="99199"/>
                </a:lnTo>
                <a:lnTo>
                  <a:pt x="74091" y="100990"/>
                </a:lnTo>
                <a:lnTo>
                  <a:pt x="73825" y="96456"/>
                </a:lnTo>
                <a:lnTo>
                  <a:pt x="70929" y="102997"/>
                </a:lnTo>
                <a:lnTo>
                  <a:pt x="75882" y="104940"/>
                </a:lnTo>
                <a:lnTo>
                  <a:pt x="78727" y="98209"/>
                </a:lnTo>
                <a:close/>
              </a:path>
              <a:path extrusionOk="0" h="131445" w="121920">
                <a:moveTo>
                  <a:pt x="79641" y="101612"/>
                </a:moveTo>
                <a:lnTo>
                  <a:pt x="77063" y="104838"/>
                </a:lnTo>
                <a:lnTo>
                  <a:pt x="78346" y="105168"/>
                </a:lnTo>
                <a:lnTo>
                  <a:pt x="79641" y="101612"/>
                </a:lnTo>
                <a:close/>
              </a:path>
              <a:path extrusionOk="0" h="131445" w="121920">
                <a:moveTo>
                  <a:pt x="79959" y="105587"/>
                </a:moveTo>
                <a:lnTo>
                  <a:pt x="78346" y="105168"/>
                </a:lnTo>
                <a:lnTo>
                  <a:pt x="77317" y="108000"/>
                </a:lnTo>
                <a:lnTo>
                  <a:pt x="77762" y="107899"/>
                </a:lnTo>
                <a:lnTo>
                  <a:pt x="78257" y="107873"/>
                </a:lnTo>
                <a:lnTo>
                  <a:pt x="78549" y="107340"/>
                </a:lnTo>
                <a:lnTo>
                  <a:pt x="79019" y="106667"/>
                </a:lnTo>
                <a:lnTo>
                  <a:pt x="79959" y="105587"/>
                </a:lnTo>
                <a:close/>
              </a:path>
              <a:path extrusionOk="0" h="131445" w="121920">
                <a:moveTo>
                  <a:pt x="80975" y="92036"/>
                </a:moveTo>
                <a:lnTo>
                  <a:pt x="79667" y="91922"/>
                </a:lnTo>
                <a:lnTo>
                  <a:pt x="77609" y="90779"/>
                </a:lnTo>
                <a:lnTo>
                  <a:pt x="80733" y="94107"/>
                </a:lnTo>
                <a:lnTo>
                  <a:pt x="79044" y="92710"/>
                </a:lnTo>
                <a:lnTo>
                  <a:pt x="80429" y="94437"/>
                </a:lnTo>
                <a:lnTo>
                  <a:pt x="80835" y="96748"/>
                </a:lnTo>
                <a:lnTo>
                  <a:pt x="80975" y="92036"/>
                </a:lnTo>
                <a:close/>
              </a:path>
              <a:path extrusionOk="0" h="131445" w="121920">
                <a:moveTo>
                  <a:pt x="81330" y="107556"/>
                </a:moveTo>
                <a:lnTo>
                  <a:pt x="78257" y="107873"/>
                </a:lnTo>
                <a:lnTo>
                  <a:pt x="76822" y="110439"/>
                </a:lnTo>
                <a:lnTo>
                  <a:pt x="81330" y="107556"/>
                </a:lnTo>
                <a:close/>
              </a:path>
              <a:path extrusionOk="0" h="131445" w="121920">
                <a:moveTo>
                  <a:pt x="82219" y="91770"/>
                </a:moveTo>
                <a:lnTo>
                  <a:pt x="81026" y="89839"/>
                </a:lnTo>
                <a:lnTo>
                  <a:pt x="80975" y="92036"/>
                </a:lnTo>
                <a:lnTo>
                  <a:pt x="81749" y="92113"/>
                </a:lnTo>
                <a:lnTo>
                  <a:pt x="82219" y="91770"/>
                </a:lnTo>
                <a:close/>
              </a:path>
              <a:path extrusionOk="0" h="131445" w="121920">
                <a:moveTo>
                  <a:pt x="82791" y="77876"/>
                </a:moveTo>
                <a:lnTo>
                  <a:pt x="81749" y="74625"/>
                </a:lnTo>
                <a:lnTo>
                  <a:pt x="81648" y="69126"/>
                </a:lnTo>
                <a:lnTo>
                  <a:pt x="76174" y="71564"/>
                </a:lnTo>
                <a:lnTo>
                  <a:pt x="78054" y="74447"/>
                </a:lnTo>
                <a:lnTo>
                  <a:pt x="81178" y="72999"/>
                </a:lnTo>
                <a:lnTo>
                  <a:pt x="82791" y="77876"/>
                </a:lnTo>
                <a:close/>
              </a:path>
              <a:path extrusionOk="0" h="131445" w="121920">
                <a:moveTo>
                  <a:pt x="82842" y="62484"/>
                </a:moveTo>
                <a:lnTo>
                  <a:pt x="80810" y="62039"/>
                </a:lnTo>
                <a:lnTo>
                  <a:pt x="77927" y="61556"/>
                </a:lnTo>
                <a:lnTo>
                  <a:pt x="73520" y="61772"/>
                </a:lnTo>
                <a:lnTo>
                  <a:pt x="73825" y="62560"/>
                </a:lnTo>
                <a:lnTo>
                  <a:pt x="75234" y="63792"/>
                </a:lnTo>
                <a:lnTo>
                  <a:pt x="73952" y="65252"/>
                </a:lnTo>
                <a:lnTo>
                  <a:pt x="71996" y="66090"/>
                </a:lnTo>
                <a:lnTo>
                  <a:pt x="72059" y="64287"/>
                </a:lnTo>
                <a:lnTo>
                  <a:pt x="70726" y="63703"/>
                </a:lnTo>
                <a:lnTo>
                  <a:pt x="71272" y="65227"/>
                </a:lnTo>
                <a:lnTo>
                  <a:pt x="71716" y="68656"/>
                </a:lnTo>
                <a:lnTo>
                  <a:pt x="75260" y="66484"/>
                </a:lnTo>
                <a:lnTo>
                  <a:pt x="75133" y="66090"/>
                </a:lnTo>
                <a:lnTo>
                  <a:pt x="75006" y="65697"/>
                </a:lnTo>
                <a:lnTo>
                  <a:pt x="77812" y="63550"/>
                </a:lnTo>
                <a:lnTo>
                  <a:pt x="82842" y="62484"/>
                </a:lnTo>
                <a:close/>
              </a:path>
              <a:path extrusionOk="0" h="131445" w="121920">
                <a:moveTo>
                  <a:pt x="84810" y="62928"/>
                </a:moveTo>
                <a:lnTo>
                  <a:pt x="84467" y="62141"/>
                </a:lnTo>
                <a:lnTo>
                  <a:pt x="82842" y="62484"/>
                </a:lnTo>
                <a:lnTo>
                  <a:pt x="84810" y="62928"/>
                </a:lnTo>
                <a:close/>
              </a:path>
              <a:path extrusionOk="0" h="131445" w="121920">
                <a:moveTo>
                  <a:pt x="89217" y="95173"/>
                </a:moveTo>
                <a:lnTo>
                  <a:pt x="87337" y="95072"/>
                </a:lnTo>
                <a:lnTo>
                  <a:pt x="83845" y="95592"/>
                </a:lnTo>
                <a:lnTo>
                  <a:pt x="84099" y="100177"/>
                </a:lnTo>
                <a:lnTo>
                  <a:pt x="85953" y="100355"/>
                </a:lnTo>
                <a:lnTo>
                  <a:pt x="87985" y="97586"/>
                </a:lnTo>
                <a:lnTo>
                  <a:pt x="88404" y="99314"/>
                </a:lnTo>
                <a:lnTo>
                  <a:pt x="89217" y="95173"/>
                </a:lnTo>
                <a:close/>
              </a:path>
              <a:path extrusionOk="0" h="131445" w="121920">
                <a:moveTo>
                  <a:pt x="89738" y="41490"/>
                </a:moveTo>
                <a:lnTo>
                  <a:pt x="84912" y="43078"/>
                </a:lnTo>
                <a:lnTo>
                  <a:pt x="87071" y="43840"/>
                </a:lnTo>
                <a:lnTo>
                  <a:pt x="84785" y="46951"/>
                </a:lnTo>
                <a:lnTo>
                  <a:pt x="87668" y="47345"/>
                </a:lnTo>
                <a:lnTo>
                  <a:pt x="89103" y="48475"/>
                </a:lnTo>
                <a:lnTo>
                  <a:pt x="89738" y="41490"/>
                </a:lnTo>
                <a:close/>
              </a:path>
              <a:path extrusionOk="0" h="131445" w="121920">
                <a:moveTo>
                  <a:pt x="90093" y="69811"/>
                </a:moveTo>
                <a:lnTo>
                  <a:pt x="89319" y="64312"/>
                </a:lnTo>
                <a:lnTo>
                  <a:pt x="86601" y="67716"/>
                </a:lnTo>
                <a:lnTo>
                  <a:pt x="87668" y="68160"/>
                </a:lnTo>
                <a:lnTo>
                  <a:pt x="89496" y="68211"/>
                </a:lnTo>
                <a:lnTo>
                  <a:pt x="90093" y="69811"/>
                </a:lnTo>
                <a:close/>
              </a:path>
              <a:path extrusionOk="0" h="131445" w="121920">
                <a:moveTo>
                  <a:pt x="90309" y="63055"/>
                </a:moveTo>
                <a:lnTo>
                  <a:pt x="88950" y="61823"/>
                </a:lnTo>
                <a:lnTo>
                  <a:pt x="89319" y="64312"/>
                </a:lnTo>
                <a:lnTo>
                  <a:pt x="90309" y="63055"/>
                </a:lnTo>
                <a:close/>
              </a:path>
              <a:path extrusionOk="0" h="131445" w="121920">
                <a:moveTo>
                  <a:pt x="91211" y="4699"/>
                </a:moveTo>
                <a:lnTo>
                  <a:pt x="90182" y="2743"/>
                </a:lnTo>
                <a:lnTo>
                  <a:pt x="88747" y="3632"/>
                </a:lnTo>
                <a:lnTo>
                  <a:pt x="91211" y="4699"/>
                </a:lnTo>
                <a:close/>
              </a:path>
              <a:path extrusionOk="0" h="131445" w="121920">
                <a:moveTo>
                  <a:pt x="92214" y="75311"/>
                </a:moveTo>
                <a:lnTo>
                  <a:pt x="92024" y="73583"/>
                </a:lnTo>
                <a:lnTo>
                  <a:pt x="91643" y="70434"/>
                </a:lnTo>
                <a:lnTo>
                  <a:pt x="89814" y="73583"/>
                </a:lnTo>
                <a:lnTo>
                  <a:pt x="90538" y="74701"/>
                </a:lnTo>
                <a:lnTo>
                  <a:pt x="92214" y="75311"/>
                </a:lnTo>
                <a:close/>
              </a:path>
              <a:path extrusionOk="0" h="131445" w="121920">
                <a:moveTo>
                  <a:pt x="92468" y="5232"/>
                </a:moveTo>
                <a:lnTo>
                  <a:pt x="91211" y="4699"/>
                </a:lnTo>
                <a:lnTo>
                  <a:pt x="91351" y="4940"/>
                </a:lnTo>
                <a:lnTo>
                  <a:pt x="92468" y="5232"/>
                </a:lnTo>
                <a:close/>
              </a:path>
              <a:path extrusionOk="0" h="131445" w="121920">
                <a:moveTo>
                  <a:pt x="95262" y="64516"/>
                </a:moveTo>
                <a:lnTo>
                  <a:pt x="94818" y="64490"/>
                </a:lnTo>
                <a:lnTo>
                  <a:pt x="94665" y="64490"/>
                </a:lnTo>
                <a:lnTo>
                  <a:pt x="95084" y="64884"/>
                </a:lnTo>
                <a:lnTo>
                  <a:pt x="95161" y="64757"/>
                </a:lnTo>
                <a:lnTo>
                  <a:pt x="95262" y="64516"/>
                </a:lnTo>
                <a:close/>
              </a:path>
              <a:path extrusionOk="0" h="131445" w="121920">
                <a:moveTo>
                  <a:pt x="96227" y="75831"/>
                </a:moveTo>
                <a:lnTo>
                  <a:pt x="94094" y="75958"/>
                </a:lnTo>
                <a:lnTo>
                  <a:pt x="92214" y="75311"/>
                </a:lnTo>
                <a:lnTo>
                  <a:pt x="92494" y="78549"/>
                </a:lnTo>
                <a:lnTo>
                  <a:pt x="94119" y="77787"/>
                </a:lnTo>
                <a:lnTo>
                  <a:pt x="96088" y="75958"/>
                </a:lnTo>
                <a:lnTo>
                  <a:pt x="96227" y="75831"/>
                </a:lnTo>
                <a:close/>
              </a:path>
              <a:path extrusionOk="0" h="131445" w="121920">
                <a:moveTo>
                  <a:pt x="97713" y="60096"/>
                </a:moveTo>
                <a:lnTo>
                  <a:pt x="97472" y="60464"/>
                </a:lnTo>
                <a:lnTo>
                  <a:pt x="96926" y="61379"/>
                </a:lnTo>
                <a:lnTo>
                  <a:pt x="95859" y="63106"/>
                </a:lnTo>
                <a:lnTo>
                  <a:pt x="96012" y="63106"/>
                </a:lnTo>
                <a:lnTo>
                  <a:pt x="96850" y="61595"/>
                </a:lnTo>
                <a:lnTo>
                  <a:pt x="97447" y="60540"/>
                </a:lnTo>
                <a:lnTo>
                  <a:pt x="97713" y="60096"/>
                </a:lnTo>
                <a:close/>
              </a:path>
              <a:path extrusionOk="0" h="131445" w="121920">
                <a:moveTo>
                  <a:pt x="98386" y="76695"/>
                </a:moveTo>
                <a:lnTo>
                  <a:pt x="97116" y="75780"/>
                </a:lnTo>
                <a:lnTo>
                  <a:pt x="96227" y="75831"/>
                </a:lnTo>
                <a:lnTo>
                  <a:pt x="98386" y="76695"/>
                </a:lnTo>
                <a:close/>
              </a:path>
              <a:path extrusionOk="0" h="131445" w="121920">
                <a:moveTo>
                  <a:pt x="98729" y="10502"/>
                </a:moveTo>
                <a:lnTo>
                  <a:pt x="98196" y="10121"/>
                </a:lnTo>
                <a:lnTo>
                  <a:pt x="98158" y="10541"/>
                </a:lnTo>
                <a:lnTo>
                  <a:pt x="98729" y="10502"/>
                </a:lnTo>
                <a:close/>
              </a:path>
              <a:path extrusionOk="0" h="131445" w="121920">
                <a:moveTo>
                  <a:pt x="99834" y="19354"/>
                </a:moveTo>
                <a:lnTo>
                  <a:pt x="97917" y="15595"/>
                </a:lnTo>
                <a:lnTo>
                  <a:pt x="97739" y="9817"/>
                </a:lnTo>
                <a:lnTo>
                  <a:pt x="98196" y="10121"/>
                </a:lnTo>
                <a:lnTo>
                  <a:pt x="98221" y="9817"/>
                </a:lnTo>
                <a:lnTo>
                  <a:pt x="98971" y="1257"/>
                </a:lnTo>
                <a:lnTo>
                  <a:pt x="91503" y="0"/>
                </a:lnTo>
                <a:lnTo>
                  <a:pt x="92468" y="5232"/>
                </a:lnTo>
                <a:lnTo>
                  <a:pt x="94475" y="10833"/>
                </a:lnTo>
                <a:lnTo>
                  <a:pt x="89052" y="13081"/>
                </a:lnTo>
                <a:lnTo>
                  <a:pt x="90614" y="17792"/>
                </a:lnTo>
                <a:lnTo>
                  <a:pt x="99834" y="19354"/>
                </a:lnTo>
                <a:close/>
              </a:path>
              <a:path extrusionOk="0" h="131445" w="121920">
                <a:moveTo>
                  <a:pt x="100317" y="54495"/>
                </a:moveTo>
                <a:lnTo>
                  <a:pt x="100291" y="54343"/>
                </a:lnTo>
                <a:lnTo>
                  <a:pt x="100266" y="54152"/>
                </a:lnTo>
                <a:lnTo>
                  <a:pt x="100241" y="54025"/>
                </a:lnTo>
                <a:lnTo>
                  <a:pt x="99796" y="54102"/>
                </a:lnTo>
                <a:lnTo>
                  <a:pt x="99618" y="54229"/>
                </a:lnTo>
                <a:lnTo>
                  <a:pt x="100317" y="54495"/>
                </a:lnTo>
                <a:close/>
              </a:path>
              <a:path extrusionOk="0" h="131445" w="121920">
                <a:moveTo>
                  <a:pt x="100596" y="33553"/>
                </a:moveTo>
                <a:lnTo>
                  <a:pt x="99123" y="33553"/>
                </a:lnTo>
                <a:lnTo>
                  <a:pt x="99796" y="36906"/>
                </a:lnTo>
                <a:lnTo>
                  <a:pt x="100596" y="33553"/>
                </a:lnTo>
                <a:close/>
              </a:path>
              <a:path extrusionOk="0" h="131445" w="121920">
                <a:moveTo>
                  <a:pt x="100660" y="63500"/>
                </a:moveTo>
                <a:lnTo>
                  <a:pt x="96012" y="63106"/>
                </a:lnTo>
                <a:lnTo>
                  <a:pt x="95262" y="64516"/>
                </a:lnTo>
                <a:lnTo>
                  <a:pt x="96253" y="64655"/>
                </a:lnTo>
                <a:lnTo>
                  <a:pt x="98729" y="65151"/>
                </a:lnTo>
                <a:lnTo>
                  <a:pt x="100660" y="63500"/>
                </a:lnTo>
                <a:close/>
              </a:path>
              <a:path extrusionOk="0" h="131445" w="121920">
                <a:moveTo>
                  <a:pt x="100736" y="19494"/>
                </a:moveTo>
                <a:lnTo>
                  <a:pt x="99834" y="19354"/>
                </a:lnTo>
                <a:lnTo>
                  <a:pt x="100215" y="20104"/>
                </a:lnTo>
                <a:lnTo>
                  <a:pt x="100736" y="19494"/>
                </a:lnTo>
                <a:close/>
              </a:path>
              <a:path extrusionOk="0" h="131445" w="121920">
                <a:moveTo>
                  <a:pt x="101130" y="46278"/>
                </a:moveTo>
                <a:lnTo>
                  <a:pt x="100634" y="45910"/>
                </a:lnTo>
                <a:lnTo>
                  <a:pt x="100266" y="45720"/>
                </a:lnTo>
                <a:lnTo>
                  <a:pt x="100215" y="46355"/>
                </a:lnTo>
                <a:lnTo>
                  <a:pt x="98729" y="47688"/>
                </a:lnTo>
                <a:lnTo>
                  <a:pt x="99275" y="49123"/>
                </a:lnTo>
                <a:lnTo>
                  <a:pt x="100114" y="50622"/>
                </a:lnTo>
                <a:lnTo>
                  <a:pt x="100241" y="49187"/>
                </a:lnTo>
                <a:lnTo>
                  <a:pt x="100558" y="47739"/>
                </a:lnTo>
                <a:lnTo>
                  <a:pt x="101130" y="46278"/>
                </a:lnTo>
                <a:close/>
              </a:path>
              <a:path extrusionOk="0" h="131445" w="121920">
                <a:moveTo>
                  <a:pt x="101600" y="53924"/>
                </a:moveTo>
                <a:lnTo>
                  <a:pt x="101384" y="52793"/>
                </a:lnTo>
                <a:lnTo>
                  <a:pt x="100711" y="51689"/>
                </a:lnTo>
                <a:lnTo>
                  <a:pt x="100114" y="50622"/>
                </a:lnTo>
                <a:lnTo>
                  <a:pt x="99987" y="51777"/>
                </a:lnTo>
                <a:lnTo>
                  <a:pt x="100012" y="52920"/>
                </a:lnTo>
                <a:lnTo>
                  <a:pt x="100241" y="54025"/>
                </a:lnTo>
                <a:lnTo>
                  <a:pt x="100634" y="53924"/>
                </a:lnTo>
                <a:lnTo>
                  <a:pt x="101600" y="53924"/>
                </a:lnTo>
                <a:close/>
              </a:path>
              <a:path extrusionOk="0" h="131445" w="121920">
                <a:moveTo>
                  <a:pt x="102768" y="54076"/>
                </a:moveTo>
                <a:lnTo>
                  <a:pt x="102323" y="53975"/>
                </a:lnTo>
                <a:lnTo>
                  <a:pt x="101600" y="53924"/>
                </a:lnTo>
                <a:lnTo>
                  <a:pt x="101625" y="54051"/>
                </a:lnTo>
                <a:lnTo>
                  <a:pt x="101676" y="54254"/>
                </a:lnTo>
                <a:lnTo>
                  <a:pt x="102768" y="54076"/>
                </a:lnTo>
                <a:close/>
              </a:path>
              <a:path extrusionOk="0" h="131445" w="121920">
                <a:moveTo>
                  <a:pt x="103632" y="10121"/>
                </a:moveTo>
                <a:lnTo>
                  <a:pt x="98729" y="10502"/>
                </a:lnTo>
                <a:lnTo>
                  <a:pt x="100736" y="11899"/>
                </a:lnTo>
                <a:lnTo>
                  <a:pt x="103632" y="10121"/>
                </a:lnTo>
                <a:close/>
              </a:path>
              <a:path extrusionOk="0" h="131445" w="121920">
                <a:moveTo>
                  <a:pt x="105168" y="39992"/>
                </a:moveTo>
                <a:lnTo>
                  <a:pt x="103530" y="41960"/>
                </a:lnTo>
                <a:lnTo>
                  <a:pt x="102044" y="44081"/>
                </a:lnTo>
                <a:lnTo>
                  <a:pt x="101130" y="46278"/>
                </a:lnTo>
                <a:lnTo>
                  <a:pt x="102273" y="47142"/>
                </a:lnTo>
                <a:lnTo>
                  <a:pt x="104127" y="49072"/>
                </a:lnTo>
                <a:lnTo>
                  <a:pt x="105016" y="46583"/>
                </a:lnTo>
                <a:lnTo>
                  <a:pt x="103974" y="44132"/>
                </a:lnTo>
                <a:lnTo>
                  <a:pt x="104648" y="42214"/>
                </a:lnTo>
                <a:lnTo>
                  <a:pt x="105168" y="39992"/>
                </a:lnTo>
                <a:close/>
              </a:path>
              <a:path extrusionOk="0" h="131445" w="121920">
                <a:moveTo>
                  <a:pt x="107594" y="66116"/>
                </a:moveTo>
                <a:lnTo>
                  <a:pt x="104444" y="60045"/>
                </a:lnTo>
                <a:lnTo>
                  <a:pt x="105333" y="62484"/>
                </a:lnTo>
                <a:lnTo>
                  <a:pt x="107594" y="66116"/>
                </a:lnTo>
                <a:close/>
              </a:path>
              <a:path extrusionOk="0" h="131445" w="121920">
                <a:moveTo>
                  <a:pt x="108953" y="28346"/>
                </a:moveTo>
                <a:lnTo>
                  <a:pt x="107746" y="29730"/>
                </a:lnTo>
                <a:lnTo>
                  <a:pt x="107099" y="31800"/>
                </a:lnTo>
                <a:lnTo>
                  <a:pt x="106159" y="35572"/>
                </a:lnTo>
                <a:lnTo>
                  <a:pt x="105994" y="35433"/>
                </a:lnTo>
                <a:lnTo>
                  <a:pt x="102565" y="32689"/>
                </a:lnTo>
                <a:lnTo>
                  <a:pt x="102323" y="28943"/>
                </a:lnTo>
                <a:lnTo>
                  <a:pt x="102273" y="28219"/>
                </a:lnTo>
                <a:lnTo>
                  <a:pt x="96926" y="28816"/>
                </a:lnTo>
                <a:lnTo>
                  <a:pt x="95465" y="33401"/>
                </a:lnTo>
                <a:lnTo>
                  <a:pt x="99098" y="33401"/>
                </a:lnTo>
                <a:lnTo>
                  <a:pt x="100634" y="33401"/>
                </a:lnTo>
                <a:lnTo>
                  <a:pt x="101701" y="28943"/>
                </a:lnTo>
                <a:lnTo>
                  <a:pt x="101231" y="39992"/>
                </a:lnTo>
                <a:lnTo>
                  <a:pt x="105689" y="35433"/>
                </a:lnTo>
                <a:lnTo>
                  <a:pt x="105676" y="37744"/>
                </a:lnTo>
                <a:lnTo>
                  <a:pt x="105168" y="39992"/>
                </a:lnTo>
                <a:lnTo>
                  <a:pt x="106184" y="38811"/>
                </a:lnTo>
                <a:lnTo>
                  <a:pt x="107340" y="37744"/>
                </a:lnTo>
                <a:lnTo>
                  <a:pt x="108318" y="36982"/>
                </a:lnTo>
                <a:lnTo>
                  <a:pt x="108559" y="36804"/>
                </a:lnTo>
                <a:lnTo>
                  <a:pt x="108356" y="36830"/>
                </a:lnTo>
                <a:lnTo>
                  <a:pt x="108165" y="36880"/>
                </a:lnTo>
                <a:lnTo>
                  <a:pt x="107543" y="36982"/>
                </a:lnTo>
                <a:lnTo>
                  <a:pt x="107200" y="36982"/>
                </a:lnTo>
                <a:lnTo>
                  <a:pt x="107492" y="36804"/>
                </a:lnTo>
                <a:lnTo>
                  <a:pt x="107619" y="36537"/>
                </a:lnTo>
                <a:lnTo>
                  <a:pt x="107073" y="36245"/>
                </a:lnTo>
                <a:lnTo>
                  <a:pt x="106603" y="35915"/>
                </a:lnTo>
                <a:lnTo>
                  <a:pt x="106184" y="35572"/>
                </a:lnTo>
                <a:lnTo>
                  <a:pt x="107911" y="33705"/>
                </a:lnTo>
                <a:lnTo>
                  <a:pt x="107442" y="35433"/>
                </a:lnTo>
                <a:lnTo>
                  <a:pt x="107543" y="36245"/>
                </a:lnTo>
                <a:lnTo>
                  <a:pt x="107619" y="36537"/>
                </a:lnTo>
                <a:lnTo>
                  <a:pt x="107962" y="36779"/>
                </a:lnTo>
                <a:lnTo>
                  <a:pt x="108165" y="36880"/>
                </a:lnTo>
                <a:lnTo>
                  <a:pt x="108508" y="33705"/>
                </a:lnTo>
                <a:lnTo>
                  <a:pt x="108953" y="28346"/>
                </a:lnTo>
                <a:close/>
              </a:path>
              <a:path extrusionOk="0" h="131445" w="121920">
                <a:moveTo>
                  <a:pt x="112153" y="19202"/>
                </a:moveTo>
                <a:lnTo>
                  <a:pt x="110540" y="18503"/>
                </a:lnTo>
                <a:lnTo>
                  <a:pt x="109004" y="17919"/>
                </a:lnTo>
                <a:lnTo>
                  <a:pt x="108115" y="13246"/>
                </a:lnTo>
                <a:lnTo>
                  <a:pt x="105562" y="13893"/>
                </a:lnTo>
                <a:lnTo>
                  <a:pt x="100736" y="19494"/>
                </a:lnTo>
                <a:lnTo>
                  <a:pt x="103974" y="20040"/>
                </a:lnTo>
                <a:lnTo>
                  <a:pt x="112153" y="19202"/>
                </a:lnTo>
                <a:close/>
              </a:path>
              <a:path extrusionOk="0" h="131445" w="121920">
                <a:moveTo>
                  <a:pt x="112890" y="35407"/>
                </a:moveTo>
                <a:lnTo>
                  <a:pt x="111950" y="34683"/>
                </a:lnTo>
                <a:lnTo>
                  <a:pt x="110756" y="35255"/>
                </a:lnTo>
                <a:lnTo>
                  <a:pt x="109651" y="35991"/>
                </a:lnTo>
                <a:lnTo>
                  <a:pt x="108559" y="36804"/>
                </a:lnTo>
                <a:lnTo>
                  <a:pt x="110197" y="36436"/>
                </a:lnTo>
                <a:lnTo>
                  <a:pt x="112890" y="35407"/>
                </a:lnTo>
                <a:close/>
              </a:path>
              <a:path extrusionOk="0" h="131445" w="121920">
                <a:moveTo>
                  <a:pt x="113042" y="19126"/>
                </a:moveTo>
                <a:lnTo>
                  <a:pt x="112763" y="19151"/>
                </a:lnTo>
                <a:lnTo>
                  <a:pt x="112445" y="19177"/>
                </a:lnTo>
                <a:lnTo>
                  <a:pt x="112153" y="19202"/>
                </a:lnTo>
                <a:lnTo>
                  <a:pt x="112864" y="19545"/>
                </a:lnTo>
                <a:lnTo>
                  <a:pt x="113042" y="19126"/>
                </a:lnTo>
                <a:close/>
              </a:path>
              <a:path extrusionOk="0" h="131445" w="121920">
                <a:moveTo>
                  <a:pt x="113385" y="45935"/>
                </a:moveTo>
                <a:lnTo>
                  <a:pt x="113207" y="44551"/>
                </a:lnTo>
                <a:lnTo>
                  <a:pt x="112712" y="43053"/>
                </a:lnTo>
                <a:lnTo>
                  <a:pt x="111582" y="41300"/>
                </a:lnTo>
                <a:lnTo>
                  <a:pt x="111823" y="42633"/>
                </a:lnTo>
                <a:lnTo>
                  <a:pt x="112598" y="44208"/>
                </a:lnTo>
                <a:lnTo>
                  <a:pt x="113385" y="45935"/>
                </a:lnTo>
                <a:close/>
              </a:path>
              <a:path extrusionOk="0" h="131445" w="121920">
                <a:moveTo>
                  <a:pt x="116039" y="52031"/>
                </a:moveTo>
                <a:lnTo>
                  <a:pt x="114668" y="48818"/>
                </a:lnTo>
                <a:lnTo>
                  <a:pt x="113385" y="45935"/>
                </a:lnTo>
                <a:lnTo>
                  <a:pt x="113652" y="48552"/>
                </a:lnTo>
                <a:lnTo>
                  <a:pt x="112369" y="50698"/>
                </a:lnTo>
                <a:lnTo>
                  <a:pt x="108902" y="52666"/>
                </a:lnTo>
                <a:lnTo>
                  <a:pt x="110959" y="55435"/>
                </a:lnTo>
                <a:lnTo>
                  <a:pt x="114452" y="52476"/>
                </a:lnTo>
                <a:lnTo>
                  <a:pt x="115417" y="54889"/>
                </a:lnTo>
                <a:lnTo>
                  <a:pt x="116039" y="52031"/>
                </a:lnTo>
                <a:close/>
              </a:path>
              <a:path extrusionOk="0" h="131445" w="121920">
                <a:moveTo>
                  <a:pt x="116179" y="24625"/>
                </a:moveTo>
                <a:lnTo>
                  <a:pt x="115265" y="21247"/>
                </a:lnTo>
                <a:lnTo>
                  <a:pt x="114058" y="20180"/>
                </a:lnTo>
                <a:lnTo>
                  <a:pt x="112864" y="19545"/>
                </a:lnTo>
                <a:lnTo>
                  <a:pt x="109448" y="27317"/>
                </a:lnTo>
                <a:lnTo>
                  <a:pt x="109105" y="26543"/>
                </a:lnTo>
                <a:lnTo>
                  <a:pt x="108953" y="28346"/>
                </a:lnTo>
                <a:lnTo>
                  <a:pt x="110337" y="26746"/>
                </a:lnTo>
                <a:lnTo>
                  <a:pt x="116179" y="24625"/>
                </a:lnTo>
                <a:close/>
              </a:path>
              <a:path extrusionOk="0" h="131445" w="121920">
                <a:moveTo>
                  <a:pt x="119430" y="21564"/>
                </a:moveTo>
                <a:lnTo>
                  <a:pt x="114554" y="15646"/>
                </a:lnTo>
                <a:lnTo>
                  <a:pt x="115366" y="19126"/>
                </a:lnTo>
                <a:lnTo>
                  <a:pt x="119430" y="21564"/>
                </a:lnTo>
                <a:close/>
              </a:path>
              <a:path extrusionOk="0" h="131445" w="121920">
                <a:moveTo>
                  <a:pt x="121500" y="12217"/>
                </a:moveTo>
                <a:lnTo>
                  <a:pt x="119926" y="9207"/>
                </a:lnTo>
                <a:lnTo>
                  <a:pt x="117767" y="10591"/>
                </a:lnTo>
                <a:lnTo>
                  <a:pt x="121500" y="1221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7" name="Google Shape;3077;g2b5c250f245_0_522"/>
          <p:cNvSpPr/>
          <p:nvPr/>
        </p:nvSpPr>
        <p:spPr>
          <a:xfrm>
            <a:off x="347155" y="2314608"/>
            <a:ext cx="2967" cy="11020"/>
          </a:xfrm>
          <a:custGeom>
            <a:rect b="b" l="l" r="r" t="t"/>
            <a:pathLst>
              <a:path extrusionOk="0" h="16510" w="4445">
                <a:moveTo>
                  <a:pt x="1828" y="16484"/>
                </a:moveTo>
                <a:lnTo>
                  <a:pt x="939" y="15595"/>
                </a:lnTo>
                <a:lnTo>
                  <a:pt x="228" y="15125"/>
                </a:lnTo>
                <a:lnTo>
                  <a:pt x="0" y="15646"/>
                </a:lnTo>
                <a:lnTo>
                  <a:pt x="1828" y="16484"/>
                </a:lnTo>
                <a:close/>
              </a:path>
              <a:path extrusionOk="0" h="16510" w="4445">
                <a:moveTo>
                  <a:pt x="3962" y="2171"/>
                </a:moveTo>
                <a:lnTo>
                  <a:pt x="3365" y="0"/>
                </a:lnTo>
                <a:lnTo>
                  <a:pt x="3467" y="965"/>
                </a:lnTo>
                <a:lnTo>
                  <a:pt x="3670" y="1651"/>
                </a:lnTo>
                <a:lnTo>
                  <a:pt x="3962" y="217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8" name="Google Shape;3078;g2b5c250f245_0_522"/>
          <p:cNvSpPr/>
          <p:nvPr/>
        </p:nvSpPr>
        <p:spPr>
          <a:xfrm>
            <a:off x="347958" y="2496445"/>
            <a:ext cx="7206" cy="3390"/>
          </a:xfrm>
          <a:custGeom>
            <a:rect b="b" l="l" r="r" t="t"/>
            <a:pathLst>
              <a:path extrusionOk="0" h="5079" w="10795">
                <a:moveTo>
                  <a:pt x="0" y="4738"/>
                </a:moveTo>
                <a:lnTo>
                  <a:pt x="1147" y="3612"/>
                </a:lnTo>
                <a:lnTo>
                  <a:pt x="1877" y="2198"/>
                </a:lnTo>
                <a:lnTo>
                  <a:pt x="1382" y="157"/>
                </a:lnTo>
                <a:lnTo>
                  <a:pt x="5919" y="0"/>
                </a:lnTo>
                <a:lnTo>
                  <a:pt x="10456" y="366"/>
                </a:lnTo>
                <a:lnTo>
                  <a:pt x="4198" y="2565"/>
                </a:lnTo>
                <a:lnTo>
                  <a:pt x="0" y="47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79" name="Google Shape;3079;g2b5c250f245_0_522"/>
          <p:cNvSpPr/>
          <p:nvPr/>
        </p:nvSpPr>
        <p:spPr>
          <a:xfrm>
            <a:off x="333576" y="2397395"/>
            <a:ext cx="13564" cy="8053"/>
          </a:xfrm>
          <a:custGeom>
            <a:rect b="b" l="l" r="r" t="t"/>
            <a:pathLst>
              <a:path extrusionOk="0" h="12064" w="20320">
                <a:moveTo>
                  <a:pt x="3492" y="0"/>
                </a:moveTo>
                <a:lnTo>
                  <a:pt x="2349" y="635"/>
                </a:lnTo>
                <a:lnTo>
                  <a:pt x="1206" y="1651"/>
                </a:lnTo>
                <a:lnTo>
                  <a:pt x="0" y="3136"/>
                </a:lnTo>
                <a:lnTo>
                  <a:pt x="3492" y="0"/>
                </a:lnTo>
                <a:close/>
              </a:path>
              <a:path extrusionOk="0" h="12064" w="20320">
                <a:moveTo>
                  <a:pt x="20078" y="11595"/>
                </a:moveTo>
                <a:lnTo>
                  <a:pt x="19354" y="10629"/>
                </a:lnTo>
                <a:lnTo>
                  <a:pt x="18567" y="9525"/>
                </a:lnTo>
                <a:lnTo>
                  <a:pt x="17703" y="8407"/>
                </a:lnTo>
                <a:lnTo>
                  <a:pt x="17233" y="8585"/>
                </a:lnTo>
                <a:lnTo>
                  <a:pt x="16738" y="8775"/>
                </a:lnTo>
                <a:lnTo>
                  <a:pt x="16243" y="8978"/>
                </a:lnTo>
                <a:lnTo>
                  <a:pt x="18910" y="10782"/>
                </a:lnTo>
                <a:lnTo>
                  <a:pt x="20078" y="115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0" name="Google Shape;3080;g2b5c250f245_0_522"/>
          <p:cNvSpPr/>
          <p:nvPr/>
        </p:nvSpPr>
        <p:spPr>
          <a:xfrm>
            <a:off x="357935" y="2263994"/>
            <a:ext cx="3390" cy="2543"/>
          </a:xfrm>
          <a:custGeom>
            <a:rect b="b" l="l" r="r" t="t"/>
            <a:pathLst>
              <a:path extrusionOk="0" h="3810" w="5079">
                <a:moveTo>
                  <a:pt x="4667" y="3455"/>
                </a:moveTo>
                <a:lnTo>
                  <a:pt x="2633" y="2539"/>
                </a:lnTo>
                <a:lnTo>
                  <a:pt x="0" y="3350"/>
                </a:lnTo>
                <a:lnTo>
                  <a:pt x="1016" y="0"/>
                </a:lnTo>
                <a:lnTo>
                  <a:pt x="4667" y="34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1" name="Google Shape;3081;g2b5c250f245_0_522"/>
          <p:cNvSpPr/>
          <p:nvPr/>
        </p:nvSpPr>
        <p:spPr>
          <a:xfrm>
            <a:off x="329950" y="2576372"/>
            <a:ext cx="5086" cy="3814"/>
          </a:xfrm>
          <a:custGeom>
            <a:rect b="b" l="l" r="r" t="t"/>
            <a:pathLst>
              <a:path extrusionOk="0" h="5714" w="7620">
                <a:moveTo>
                  <a:pt x="3442" y="5418"/>
                </a:moveTo>
                <a:lnTo>
                  <a:pt x="0" y="3821"/>
                </a:lnTo>
                <a:lnTo>
                  <a:pt x="4224" y="2355"/>
                </a:lnTo>
                <a:lnTo>
                  <a:pt x="7353" y="0"/>
                </a:lnTo>
                <a:lnTo>
                  <a:pt x="6779" y="1649"/>
                </a:lnTo>
                <a:lnTo>
                  <a:pt x="5658" y="3402"/>
                </a:lnTo>
                <a:lnTo>
                  <a:pt x="3442" y="541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2" name="Google Shape;3082;g2b5c250f245_0_522"/>
          <p:cNvSpPr/>
          <p:nvPr/>
        </p:nvSpPr>
        <p:spPr>
          <a:xfrm>
            <a:off x="377646" y="2326435"/>
            <a:ext cx="1695" cy="1695"/>
          </a:xfrm>
          <a:custGeom>
            <a:rect b="b" l="l" r="r" t="t"/>
            <a:pathLst>
              <a:path extrusionOk="0" h="2539" w="2540">
                <a:moveTo>
                  <a:pt x="2164" y="2277"/>
                </a:moveTo>
                <a:lnTo>
                  <a:pt x="1043" y="2225"/>
                </a:lnTo>
                <a:lnTo>
                  <a:pt x="417" y="1361"/>
                </a:lnTo>
                <a:lnTo>
                  <a:pt x="0" y="0"/>
                </a:lnTo>
                <a:lnTo>
                  <a:pt x="964" y="235"/>
                </a:lnTo>
                <a:lnTo>
                  <a:pt x="1694" y="942"/>
                </a:lnTo>
                <a:lnTo>
                  <a:pt x="2164" y="227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3" name="Google Shape;3083;g2b5c250f245_0_522"/>
          <p:cNvSpPr/>
          <p:nvPr/>
        </p:nvSpPr>
        <p:spPr>
          <a:xfrm>
            <a:off x="334852" y="2571747"/>
            <a:ext cx="2967" cy="4662"/>
          </a:xfrm>
          <a:custGeom>
            <a:rect b="b" l="l" r="r" t="t"/>
            <a:pathLst>
              <a:path extrusionOk="0" h="6985" w="4445">
                <a:moveTo>
                  <a:pt x="0" y="6936"/>
                </a:moveTo>
                <a:lnTo>
                  <a:pt x="730" y="4868"/>
                </a:lnTo>
                <a:lnTo>
                  <a:pt x="547" y="2957"/>
                </a:lnTo>
                <a:lnTo>
                  <a:pt x="208" y="1047"/>
                </a:lnTo>
                <a:lnTo>
                  <a:pt x="651" y="706"/>
                </a:lnTo>
                <a:lnTo>
                  <a:pt x="964" y="340"/>
                </a:lnTo>
                <a:lnTo>
                  <a:pt x="1486" y="0"/>
                </a:lnTo>
                <a:lnTo>
                  <a:pt x="3989" y="3010"/>
                </a:lnTo>
                <a:lnTo>
                  <a:pt x="2320" y="5235"/>
                </a:lnTo>
                <a:lnTo>
                  <a:pt x="0" y="693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4" name="Google Shape;3084;g2b5c250f245_0_522"/>
          <p:cNvSpPr/>
          <p:nvPr/>
        </p:nvSpPr>
        <p:spPr>
          <a:xfrm>
            <a:off x="411385" y="2091907"/>
            <a:ext cx="848" cy="847"/>
          </a:xfrm>
          <a:custGeom>
            <a:rect b="b" l="l" r="r" t="t"/>
            <a:pathLst>
              <a:path extrusionOk="0" h="1269" w="1270">
                <a:moveTo>
                  <a:pt x="26" y="654"/>
                </a:moveTo>
                <a:lnTo>
                  <a:pt x="0" y="261"/>
                </a:lnTo>
                <a:lnTo>
                  <a:pt x="78" y="0"/>
                </a:lnTo>
                <a:lnTo>
                  <a:pt x="651" y="157"/>
                </a:lnTo>
                <a:lnTo>
                  <a:pt x="391" y="287"/>
                </a:lnTo>
                <a:lnTo>
                  <a:pt x="260" y="523"/>
                </a:lnTo>
                <a:lnTo>
                  <a:pt x="26" y="6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5" name="Google Shape;3085;g2b5c250f245_0_522"/>
          <p:cNvSpPr/>
          <p:nvPr/>
        </p:nvSpPr>
        <p:spPr>
          <a:xfrm>
            <a:off x="448600" y="2044021"/>
            <a:ext cx="423" cy="2543"/>
          </a:xfrm>
          <a:custGeom>
            <a:rect b="b" l="l" r="r" t="t"/>
            <a:pathLst>
              <a:path extrusionOk="0" h="3810" w="634">
                <a:moveTo>
                  <a:pt x="0" y="3376"/>
                </a:moveTo>
                <a:lnTo>
                  <a:pt x="78" y="2146"/>
                </a:lnTo>
                <a:lnTo>
                  <a:pt x="234" y="837"/>
                </a:lnTo>
                <a:lnTo>
                  <a:pt x="52" y="0"/>
                </a:lnTo>
                <a:lnTo>
                  <a:pt x="469" y="1806"/>
                </a:lnTo>
                <a:lnTo>
                  <a:pt x="365" y="2827"/>
                </a:lnTo>
                <a:lnTo>
                  <a:pt x="0" y="33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6" name="Google Shape;3086;g2b5c250f245_0_522"/>
          <p:cNvSpPr/>
          <p:nvPr/>
        </p:nvSpPr>
        <p:spPr>
          <a:xfrm>
            <a:off x="311540" y="2615539"/>
            <a:ext cx="14835" cy="2543"/>
          </a:xfrm>
          <a:custGeom>
            <a:rect b="b" l="l" r="r" t="t"/>
            <a:pathLst>
              <a:path extrusionOk="0" h="3810" w="22225">
                <a:moveTo>
                  <a:pt x="1549" y="3238"/>
                </a:moveTo>
                <a:lnTo>
                  <a:pt x="965" y="2692"/>
                </a:lnTo>
                <a:lnTo>
                  <a:pt x="0" y="2349"/>
                </a:lnTo>
                <a:lnTo>
                  <a:pt x="965" y="2794"/>
                </a:lnTo>
                <a:lnTo>
                  <a:pt x="1549" y="3238"/>
                </a:lnTo>
                <a:close/>
              </a:path>
              <a:path extrusionOk="0" h="3810" w="22225">
                <a:moveTo>
                  <a:pt x="21640" y="419"/>
                </a:moveTo>
                <a:lnTo>
                  <a:pt x="21247" y="0"/>
                </a:lnTo>
                <a:lnTo>
                  <a:pt x="20993" y="1879"/>
                </a:lnTo>
                <a:lnTo>
                  <a:pt x="21640" y="4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7" name="Google Shape;3087;g2b5c250f245_0_522"/>
          <p:cNvSpPr/>
          <p:nvPr/>
        </p:nvSpPr>
        <p:spPr>
          <a:xfrm>
            <a:off x="319677" y="2556076"/>
            <a:ext cx="848" cy="424"/>
          </a:xfrm>
          <a:custGeom>
            <a:rect b="b" l="l" r="r" t="t"/>
            <a:pathLst>
              <a:path extrusionOk="0" h="635" w="1270">
                <a:moveTo>
                  <a:pt x="0" y="366"/>
                </a:moveTo>
                <a:lnTo>
                  <a:pt x="938" y="0"/>
                </a:lnTo>
                <a:lnTo>
                  <a:pt x="912" y="157"/>
                </a:lnTo>
                <a:lnTo>
                  <a:pt x="182" y="314"/>
                </a:lnTo>
                <a:lnTo>
                  <a:pt x="0" y="3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8" name="Google Shape;3088;g2b5c250f245_0_522"/>
          <p:cNvSpPr/>
          <p:nvPr/>
        </p:nvSpPr>
        <p:spPr>
          <a:xfrm>
            <a:off x="323883" y="2614565"/>
            <a:ext cx="2119" cy="3814"/>
          </a:xfrm>
          <a:custGeom>
            <a:rect b="b" l="l" r="r" t="t"/>
            <a:pathLst>
              <a:path extrusionOk="0" h="5714" w="3175">
                <a:moveTo>
                  <a:pt x="1917" y="1663"/>
                </a:moveTo>
                <a:lnTo>
                  <a:pt x="1485" y="1955"/>
                </a:lnTo>
                <a:lnTo>
                  <a:pt x="876" y="2527"/>
                </a:lnTo>
                <a:lnTo>
                  <a:pt x="0" y="3581"/>
                </a:lnTo>
                <a:lnTo>
                  <a:pt x="723" y="3086"/>
                </a:lnTo>
                <a:lnTo>
                  <a:pt x="1371" y="2425"/>
                </a:lnTo>
                <a:lnTo>
                  <a:pt x="1917" y="1663"/>
                </a:lnTo>
                <a:close/>
              </a:path>
              <a:path extrusionOk="0" h="5714" w="3175">
                <a:moveTo>
                  <a:pt x="2387" y="5613"/>
                </a:moveTo>
                <a:lnTo>
                  <a:pt x="2108" y="3810"/>
                </a:lnTo>
                <a:lnTo>
                  <a:pt x="1511" y="4838"/>
                </a:lnTo>
                <a:lnTo>
                  <a:pt x="1244" y="5257"/>
                </a:lnTo>
                <a:lnTo>
                  <a:pt x="1866" y="5702"/>
                </a:lnTo>
                <a:lnTo>
                  <a:pt x="2387" y="5613"/>
                </a:lnTo>
                <a:close/>
              </a:path>
              <a:path extrusionOk="0" h="5714" w="3175">
                <a:moveTo>
                  <a:pt x="2933" y="0"/>
                </a:moveTo>
                <a:lnTo>
                  <a:pt x="2501" y="850"/>
                </a:lnTo>
                <a:lnTo>
                  <a:pt x="1917" y="1663"/>
                </a:lnTo>
                <a:lnTo>
                  <a:pt x="2311" y="1409"/>
                </a:lnTo>
                <a:lnTo>
                  <a:pt x="2603" y="1320"/>
                </a:lnTo>
                <a:lnTo>
                  <a:pt x="2730" y="1460"/>
                </a:lnTo>
                <a:lnTo>
                  <a:pt x="2908" y="152"/>
                </a:lnTo>
                <a:lnTo>
                  <a:pt x="293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89" name="Google Shape;3089;g2b5c250f245_0_522"/>
          <p:cNvSpPr/>
          <p:nvPr/>
        </p:nvSpPr>
        <p:spPr>
          <a:xfrm>
            <a:off x="395150" y="2186458"/>
            <a:ext cx="848" cy="1695"/>
          </a:xfrm>
          <a:custGeom>
            <a:rect b="b" l="l" r="r" t="t"/>
            <a:pathLst>
              <a:path extrusionOk="0" h="2539" w="1270">
                <a:moveTo>
                  <a:pt x="756" y="2512"/>
                </a:moveTo>
                <a:lnTo>
                  <a:pt x="78" y="863"/>
                </a:lnTo>
                <a:lnTo>
                  <a:pt x="0" y="0"/>
                </a:lnTo>
                <a:lnTo>
                  <a:pt x="1251" y="2251"/>
                </a:lnTo>
                <a:lnTo>
                  <a:pt x="1043" y="2329"/>
                </a:lnTo>
                <a:lnTo>
                  <a:pt x="912" y="2434"/>
                </a:lnTo>
                <a:lnTo>
                  <a:pt x="756" y="2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0" name="Google Shape;3090;g2b5c250f245_0_522"/>
          <p:cNvSpPr/>
          <p:nvPr/>
        </p:nvSpPr>
        <p:spPr>
          <a:xfrm>
            <a:off x="296506" y="2039171"/>
            <a:ext cx="155133" cy="606971"/>
          </a:xfrm>
          <a:custGeom>
            <a:rect b="b" l="l" r="r" t="t"/>
            <a:pathLst>
              <a:path extrusionOk="0" h="909320" w="232409">
                <a:moveTo>
                  <a:pt x="3302" y="906741"/>
                </a:moveTo>
                <a:lnTo>
                  <a:pt x="2184" y="904519"/>
                </a:lnTo>
                <a:lnTo>
                  <a:pt x="355" y="906513"/>
                </a:lnTo>
                <a:lnTo>
                  <a:pt x="723" y="907249"/>
                </a:lnTo>
                <a:lnTo>
                  <a:pt x="0" y="907630"/>
                </a:lnTo>
                <a:lnTo>
                  <a:pt x="355" y="908392"/>
                </a:lnTo>
                <a:lnTo>
                  <a:pt x="2578" y="909053"/>
                </a:lnTo>
                <a:lnTo>
                  <a:pt x="3302" y="906741"/>
                </a:lnTo>
                <a:close/>
              </a:path>
              <a:path extrusionOk="0" h="909320" w="232409">
                <a:moveTo>
                  <a:pt x="12928" y="870356"/>
                </a:moveTo>
                <a:lnTo>
                  <a:pt x="10274" y="874102"/>
                </a:lnTo>
                <a:lnTo>
                  <a:pt x="11709" y="873188"/>
                </a:lnTo>
                <a:lnTo>
                  <a:pt x="12928" y="870356"/>
                </a:lnTo>
                <a:close/>
              </a:path>
              <a:path extrusionOk="0" h="909320" w="232409">
                <a:moveTo>
                  <a:pt x="15087" y="880859"/>
                </a:moveTo>
                <a:lnTo>
                  <a:pt x="11645" y="878166"/>
                </a:lnTo>
                <a:lnTo>
                  <a:pt x="9931" y="880224"/>
                </a:lnTo>
                <a:lnTo>
                  <a:pt x="15087" y="880859"/>
                </a:lnTo>
                <a:close/>
              </a:path>
              <a:path extrusionOk="0" h="909320" w="232409">
                <a:moveTo>
                  <a:pt x="17360" y="812330"/>
                </a:moveTo>
                <a:lnTo>
                  <a:pt x="15748" y="811466"/>
                </a:lnTo>
                <a:lnTo>
                  <a:pt x="13970" y="804557"/>
                </a:lnTo>
                <a:lnTo>
                  <a:pt x="13004" y="810412"/>
                </a:lnTo>
                <a:lnTo>
                  <a:pt x="14592" y="811276"/>
                </a:lnTo>
                <a:lnTo>
                  <a:pt x="14960" y="816229"/>
                </a:lnTo>
                <a:lnTo>
                  <a:pt x="17360" y="812330"/>
                </a:lnTo>
                <a:close/>
              </a:path>
              <a:path extrusionOk="0" h="909320" w="232409">
                <a:moveTo>
                  <a:pt x="18846" y="867371"/>
                </a:moveTo>
                <a:lnTo>
                  <a:pt x="18567" y="866114"/>
                </a:lnTo>
                <a:lnTo>
                  <a:pt x="18072" y="867422"/>
                </a:lnTo>
                <a:lnTo>
                  <a:pt x="17780" y="868743"/>
                </a:lnTo>
                <a:lnTo>
                  <a:pt x="18376" y="869734"/>
                </a:lnTo>
                <a:lnTo>
                  <a:pt x="18529" y="868997"/>
                </a:lnTo>
                <a:lnTo>
                  <a:pt x="18846" y="867371"/>
                </a:lnTo>
                <a:close/>
              </a:path>
              <a:path extrusionOk="0" h="909320" w="232409">
                <a:moveTo>
                  <a:pt x="19392" y="798817"/>
                </a:moveTo>
                <a:lnTo>
                  <a:pt x="19088" y="797560"/>
                </a:lnTo>
                <a:lnTo>
                  <a:pt x="15557" y="797560"/>
                </a:lnTo>
                <a:lnTo>
                  <a:pt x="19392" y="798817"/>
                </a:lnTo>
                <a:close/>
              </a:path>
              <a:path extrusionOk="0" h="909320" w="232409">
                <a:moveTo>
                  <a:pt x="19862" y="824966"/>
                </a:moveTo>
                <a:lnTo>
                  <a:pt x="13741" y="823290"/>
                </a:lnTo>
                <a:lnTo>
                  <a:pt x="15557" y="826046"/>
                </a:lnTo>
                <a:lnTo>
                  <a:pt x="16916" y="825042"/>
                </a:lnTo>
                <a:lnTo>
                  <a:pt x="18034" y="825258"/>
                </a:lnTo>
                <a:lnTo>
                  <a:pt x="19862" y="824966"/>
                </a:lnTo>
                <a:close/>
              </a:path>
              <a:path extrusionOk="0" h="909320" w="232409">
                <a:moveTo>
                  <a:pt x="21297" y="861009"/>
                </a:moveTo>
                <a:lnTo>
                  <a:pt x="19812" y="860704"/>
                </a:lnTo>
                <a:lnTo>
                  <a:pt x="17208" y="864501"/>
                </a:lnTo>
                <a:lnTo>
                  <a:pt x="18072" y="864654"/>
                </a:lnTo>
                <a:lnTo>
                  <a:pt x="18376" y="865339"/>
                </a:lnTo>
                <a:lnTo>
                  <a:pt x="18567" y="866114"/>
                </a:lnTo>
                <a:lnTo>
                  <a:pt x="19469" y="863574"/>
                </a:lnTo>
                <a:lnTo>
                  <a:pt x="21297" y="861009"/>
                </a:lnTo>
                <a:close/>
              </a:path>
              <a:path extrusionOk="0" h="909320" w="232409">
                <a:moveTo>
                  <a:pt x="21374" y="891171"/>
                </a:moveTo>
                <a:lnTo>
                  <a:pt x="20078" y="889292"/>
                </a:lnTo>
                <a:lnTo>
                  <a:pt x="19964" y="887666"/>
                </a:lnTo>
                <a:lnTo>
                  <a:pt x="19888" y="888530"/>
                </a:lnTo>
                <a:lnTo>
                  <a:pt x="19735" y="889393"/>
                </a:lnTo>
                <a:lnTo>
                  <a:pt x="19291" y="890117"/>
                </a:lnTo>
                <a:lnTo>
                  <a:pt x="21374" y="891171"/>
                </a:lnTo>
                <a:close/>
              </a:path>
              <a:path extrusionOk="0" h="909320" w="232409">
                <a:moveTo>
                  <a:pt x="23456" y="798817"/>
                </a:moveTo>
                <a:lnTo>
                  <a:pt x="22999" y="798537"/>
                </a:lnTo>
                <a:lnTo>
                  <a:pt x="23418" y="799414"/>
                </a:lnTo>
                <a:lnTo>
                  <a:pt x="23456" y="798817"/>
                </a:lnTo>
                <a:close/>
              </a:path>
              <a:path extrusionOk="0" h="909320" w="232409">
                <a:moveTo>
                  <a:pt x="24066" y="746277"/>
                </a:moveTo>
                <a:lnTo>
                  <a:pt x="22885" y="745998"/>
                </a:lnTo>
                <a:lnTo>
                  <a:pt x="21793" y="746366"/>
                </a:lnTo>
                <a:lnTo>
                  <a:pt x="21145" y="748169"/>
                </a:lnTo>
                <a:lnTo>
                  <a:pt x="22059" y="747064"/>
                </a:lnTo>
                <a:lnTo>
                  <a:pt x="23075" y="746569"/>
                </a:lnTo>
                <a:lnTo>
                  <a:pt x="24066" y="746277"/>
                </a:lnTo>
                <a:close/>
              </a:path>
              <a:path extrusionOk="0" h="909320" w="232409">
                <a:moveTo>
                  <a:pt x="25450" y="889127"/>
                </a:moveTo>
                <a:lnTo>
                  <a:pt x="23622" y="882294"/>
                </a:lnTo>
                <a:lnTo>
                  <a:pt x="19583" y="881329"/>
                </a:lnTo>
                <a:lnTo>
                  <a:pt x="20154" y="884123"/>
                </a:lnTo>
                <a:lnTo>
                  <a:pt x="20053" y="887006"/>
                </a:lnTo>
                <a:lnTo>
                  <a:pt x="20104" y="886663"/>
                </a:lnTo>
                <a:lnTo>
                  <a:pt x="20180" y="886536"/>
                </a:lnTo>
                <a:lnTo>
                  <a:pt x="25450" y="889127"/>
                </a:lnTo>
                <a:close/>
              </a:path>
              <a:path extrusionOk="0" h="909320" w="232409">
                <a:moveTo>
                  <a:pt x="25806" y="869950"/>
                </a:moveTo>
                <a:lnTo>
                  <a:pt x="24460" y="867410"/>
                </a:lnTo>
                <a:lnTo>
                  <a:pt x="25781" y="869988"/>
                </a:lnTo>
                <a:close/>
              </a:path>
              <a:path extrusionOk="0" h="909320" w="232409">
                <a:moveTo>
                  <a:pt x="26416" y="871220"/>
                </a:moveTo>
                <a:lnTo>
                  <a:pt x="25781" y="869988"/>
                </a:lnTo>
                <a:lnTo>
                  <a:pt x="23799" y="871753"/>
                </a:lnTo>
                <a:lnTo>
                  <a:pt x="26416" y="871220"/>
                </a:lnTo>
                <a:close/>
              </a:path>
              <a:path extrusionOk="0" h="909320" w="232409">
                <a:moveTo>
                  <a:pt x="26885" y="824230"/>
                </a:moveTo>
                <a:lnTo>
                  <a:pt x="24841" y="825500"/>
                </a:lnTo>
                <a:lnTo>
                  <a:pt x="24955" y="826376"/>
                </a:lnTo>
                <a:lnTo>
                  <a:pt x="26885" y="824230"/>
                </a:lnTo>
                <a:close/>
              </a:path>
              <a:path extrusionOk="0" h="909320" w="232409">
                <a:moveTo>
                  <a:pt x="27711" y="808990"/>
                </a:moveTo>
                <a:lnTo>
                  <a:pt x="24320" y="801370"/>
                </a:lnTo>
                <a:lnTo>
                  <a:pt x="23418" y="799414"/>
                </a:lnTo>
                <a:lnTo>
                  <a:pt x="23152" y="801370"/>
                </a:lnTo>
                <a:lnTo>
                  <a:pt x="20167" y="801370"/>
                </a:lnTo>
                <a:lnTo>
                  <a:pt x="19723" y="800100"/>
                </a:lnTo>
                <a:lnTo>
                  <a:pt x="19456" y="799058"/>
                </a:lnTo>
                <a:lnTo>
                  <a:pt x="19685" y="805180"/>
                </a:lnTo>
                <a:lnTo>
                  <a:pt x="21348" y="808990"/>
                </a:lnTo>
                <a:lnTo>
                  <a:pt x="27711" y="808990"/>
                </a:lnTo>
                <a:close/>
              </a:path>
              <a:path extrusionOk="0" h="909320" w="232409">
                <a:moveTo>
                  <a:pt x="30695" y="890003"/>
                </a:moveTo>
                <a:lnTo>
                  <a:pt x="28994" y="890270"/>
                </a:lnTo>
                <a:lnTo>
                  <a:pt x="30238" y="890498"/>
                </a:lnTo>
                <a:lnTo>
                  <a:pt x="30695" y="890003"/>
                </a:lnTo>
                <a:close/>
              </a:path>
              <a:path extrusionOk="0" h="909320" w="232409">
                <a:moveTo>
                  <a:pt x="30848" y="681189"/>
                </a:moveTo>
                <a:lnTo>
                  <a:pt x="27686" y="684847"/>
                </a:lnTo>
                <a:lnTo>
                  <a:pt x="29908" y="686549"/>
                </a:lnTo>
                <a:lnTo>
                  <a:pt x="30848" y="681189"/>
                </a:lnTo>
                <a:close/>
              </a:path>
              <a:path extrusionOk="0" h="909320" w="232409">
                <a:moveTo>
                  <a:pt x="31572" y="680339"/>
                </a:moveTo>
                <a:lnTo>
                  <a:pt x="31419" y="680389"/>
                </a:lnTo>
                <a:lnTo>
                  <a:pt x="31572" y="680339"/>
                </a:lnTo>
                <a:close/>
              </a:path>
              <a:path extrusionOk="0" h="909320" w="232409">
                <a:moveTo>
                  <a:pt x="32435" y="677570"/>
                </a:moveTo>
                <a:lnTo>
                  <a:pt x="25425" y="678040"/>
                </a:lnTo>
                <a:lnTo>
                  <a:pt x="22085" y="683171"/>
                </a:lnTo>
                <a:lnTo>
                  <a:pt x="31419" y="680389"/>
                </a:lnTo>
                <a:lnTo>
                  <a:pt x="30708" y="679081"/>
                </a:lnTo>
                <a:lnTo>
                  <a:pt x="32435" y="677570"/>
                </a:lnTo>
                <a:close/>
              </a:path>
              <a:path extrusionOk="0" h="909320" w="232409">
                <a:moveTo>
                  <a:pt x="32562" y="815416"/>
                </a:moveTo>
                <a:lnTo>
                  <a:pt x="32219" y="810412"/>
                </a:lnTo>
                <a:lnTo>
                  <a:pt x="30632" y="809548"/>
                </a:lnTo>
                <a:lnTo>
                  <a:pt x="29273" y="810577"/>
                </a:lnTo>
                <a:lnTo>
                  <a:pt x="29565" y="812457"/>
                </a:lnTo>
                <a:lnTo>
                  <a:pt x="30505" y="813841"/>
                </a:lnTo>
                <a:lnTo>
                  <a:pt x="30734" y="815733"/>
                </a:lnTo>
                <a:lnTo>
                  <a:pt x="32562" y="815416"/>
                </a:lnTo>
                <a:close/>
              </a:path>
              <a:path extrusionOk="0" h="909320" w="232409">
                <a:moveTo>
                  <a:pt x="32753" y="682828"/>
                </a:moveTo>
                <a:lnTo>
                  <a:pt x="31470" y="680466"/>
                </a:lnTo>
                <a:lnTo>
                  <a:pt x="30848" y="681177"/>
                </a:lnTo>
                <a:lnTo>
                  <a:pt x="32753" y="682828"/>
                </a:lnTo>
                <a:close/>
              </a:path>
              <a:path extrusionOk="0" h="909320" w="232409">
                <a:moveTo>
                  <a:pt x="34023" y="684796"/>
                </a:moveTo>
                <a:lnTo>
                  <a:pt x="33553" y="683717"/>
                </a:lnTo>
                <a:lnTo>
                  <a:pt x="33108" y="683196"/>
                </a:lnTo>
                <a:lnTo>
                  <a:pt x="32753" y="682828"/>
                </a:lnTo>
                <a:lnTo>
                  <a:pt x="33058" y="683425"/>
                </a:lnTo>
                <a:lnTo>
                  <a:pt x="33451" y="684085"/>
                </a:lnTo>
                <a:lnTo>
                  <a:pt x="34023" y="684796"/>
                </a:lnTo>
                <a:close/>
              </a:path>
              <a:path extrusionOk="0" h="909320" w="232409">
                <a:moveTo>
                  <a:pt x="35902" y="891540"/>
                </a:moveTo>
                <a:lnTo>
                  <a:pt x="30238" y="890498"/>
                </a:lnTo>
                <a:lnTo>
                  <a:pt x="29311" y="891540"/>
                </a:lnTo>
                <a:lnTo>
                  <a:pt x="35902" y="891540"/>
                </a:lnTo>
                <a:close/>
              </a:path>
              <a:path extrusionOk="0" h="909320" w="232409">
                <a:moveTo>
                  <a:pt x="36106" y="662940"/>
                </a:moveTo>
                <a:lnTo>
                  <a:pt x="33769" y="664210"/>
                </a:lnTo>
                <a:lnTo>
                  <a:pt x="35877" y="663435"/>
                </a:lnTo>
                <a:lnTo>
                  <a:pt x="36106" y="662940"/>
                </a:lnTo>
                <a:close/>
              </a:path>
              <a:path extrusionOk="0" h="909320" w="232409">
                <a:moveTo>
                  <a:pt x="38138" y="656653"/>
                </a:moveTo>
                <a:lnTo>
                  <a:pt x="36601" y="655320"/>
                </a:lnTo>
                <a:lnTo>
                  <a:pt x="37655" y="656590"/>
                </a:lnTo>
                <a:lnTo>
                  <a:pt x="38138" y="656653"/>
                </a:lnTo>
                <a:close/>
              </a:path>
              <a:path extrusionOk="0" h="909320" w="232409">
                <a:moveTo>
                  <a:pt x="38760" y="651535"/>
                </a:moveTo>
                <a:lnTo>
                  <a:pt x="36817" y="652780"/>
                </a:lnTo>
                <a:lnTo>
                  <a:pt x="38760" y="651535"/>
                </a:lnTo>
                <a:close/>
              </a:path>
              <a:path extrusionOk="0" h="909320" w="232409">
                <a:moveTo>
                  <a:pt x="40398" y="882523"/>
                </a:moveTo>
                <a:lnTo>
                  <a:pt x="40360" y="879449"/>
                </a:lnTo>
                <a:lnTo>
                  <a:pt x="40043" y="881405"/>
                </a:lnTo>
                <a:lnTo>
                  <a:pt x="38823" y="881748"/>
                </a:lnTo>
                <a:lnTo>
                  <a:pt x="37757" y="882459"/>
                </a:lnTo>
                <a:lnTo>
                  <a:pt x="38874" y="882713"/>
                </a:lnTo>
                <a:lnTo>
                  <a:pt x="40398" y="882523"/>
                </a:lnTo>
                <a:close/>
              </a:path>
              <a:path extrusionOk="0" h="909320" w="232409">
                <a:moveTo>
                  <a:pt x="40728" y="882484"/>
                </a:moveTo>
                <a:lnTo>
                  <a:pt x="40398" y="882523"/>
                </a:lnTo>
                <a:lnTo>
                  <a:pt x="40411" y="883716"/>
                </a:lnTo>
                <a:lnTo>
                  <a:pt x="40728" y="882484"/>
                </a:lnTo>
                <a:close/>
              </a:path>
              <a:path extrusionOk="0" h="909320" w="232409">
                <a:moveTo>
                  <a:pt x="44373" y="871220"/>
                </a:moveTo>
                <a:lnTo>
                  <a:pt x="40106" y="871220"/>
                </a:lnTo>
                <a:lnTo>
                  <a:pt x="42316" y="867410"/>
                </a:lnTo>
                <a:lnTo>
                  <a:pt x="41795" y="867410"/>
                </a:lnTo>
                <a:lnTo>
                  <a:pt x="41173" y="866140"/>
                </a:lnTo>
                <a:lnTo>
                  <a:pt x="40652" y="866140"/>
                </a:lnTo>
                <a:lnTo>
                  <a:pt x="39471" y="867410"/>
                </a:lnTo>
                <a:lnTo>
                  <a:pt x="36995" y="867410"/>
                </a:lnTo>
                <a:lnTo>
                  <a:pt x="33083" y="863600"/>
                </a:lnTo>
                <a:lnTo>
                  <a:pt x="33883" y="861060"/>
                </a:lnTo>
                <a:lnTo>
                  <a:pt x="27686" y="861060"/>
                </a:lnTo>
                <a:lnTo>
                  <a:pt x="28155" y="862330"/>
                </a:lnTo>
                <a:lnTo>
                  <a:pt x="31521" y="868680"/>
                </a:lnTo>
                <a:lnTo>
                  <a:pt x="27482" y="872490"/>
                </a:lnTo>
                <a:lnTo>
                  <a:pt x="22974" y="872490"/>
                </a:lnTo>
                <a:lnTo>
                  <a:pt x="23799" y="871753"/>
                </a:lnTo>
                <a:lnTo>
                  <a:pt x="13893" y="873760"/>
                </a:lnTo>
                <a:lnTo>
                  <a:pt x="20878" y="878840"/>
                </a:lnTo>
                <a:lnTo>
                  <a:pt x="26225" y="876300"/>
                </a:lnTo>
                <a:lnTo>
                  <a:pt x="28028" y="881380"/>
                </a:lnTo>
                <a:lnTo>
                  <a:pt x="32753" y="887730"/>
                </a:lnTo>
                <a:lnTo>
                  <a:pt x="30695" y="890003"/>
                </a:lnTo>
                <a:lnTo>
                  <a:pt x="36995" y="889000"/>
                </a:lnTo>
                <a:lnTo>
                  <a:pt x="33502" y="887730"/>
                </a:lnTo>
                <a:lnTo>
                  <a:pt x="34328" y="883920"/>
                </a:lnTo>
                <a:lnTo>
                  <a:pt x="34937" y="880110"/>
                </a:lnTo>
                <a:lnTo>
                  <a:pt x="30848" y="878840"/>
                </a:lnTo>
                <a:lnTo>
                  <a:pt x="39966" y="877570"/>
                </a:lnTo>
                <a:lnTo>
                  <a:pt x="38684" y="876300"/>
                </a:lnTo>
                <a:lnTo>
                  <a:pt x="36106" y="873760"/>
                </a:lnTo>
                <a:lnTo>
                  <a:pt x="40246" y="872490"/>
                </a:lnTo>
                <a:lnTo>
                  <a:pt x="44373" y="871220"/>
                </a:lnTo>
                <a:close/>
              </a:path>
              <a:path extrusionOk="0" h="909320" w="232409">
                <a:moveTo>
                  <a:pt x="46545" y="859904"/>
                </a:moveTo>
                <a:lnTo>
                  <a:pt x="45135" y="857148"/>
                </a:lnTo>
                <a:lnTo>
                  <a:pt x="42951" y="855256"/>
                </a:lnTo>
                <a:lnTo>
                  <a:pt x="42138" y="857745"/>
                </a:lnTo>
                <a:lnTo>
                  <a:pt x="40754" y="858761"/>
                </a:lnTo>
                <a:lnTo>
                  <a:pt x="46545" y="859904"/>
                </a:lnTo>
                <a:close/>
              </a:path>
              <a:path extrusionOk="0" h="909320" w="232409">
                <a:moveTo>
                  <a:pt x="47015" y="859993"/>
                </a:moveTo>
                <a:lnTo>
                  <a:pt x="46545" y="859904"/>
                </a:lnTo>
                <a:lnTo>
                  <a:pt x="45186" y="860259"/>
                </a:lnTo>
                <a:lnTo>
                  <a:pt x="47015" y="859993"/>
                </a:lnTo>
                <a:close/>
              </a:path>
              <a:path extrusionOk="0" h="909320" w="232409">
                <a:moveTo>
                  <a:pt x="48971" y="585470"/>
                </a:moveTo>
                <a:lnTo>
                  <a:pt x="46977" y="589280"/>
                </a:lnTo>
                <a:lnTo>
                  <a:pt x="47612" y="589775"/>
                </a:lnTo>
                <a:lnTo>
                  <a:pt x="48971" y="585470"/>
                </a:lnTo>
                <a:close/>
              </a:path>
              <a:path extrusionOk="0" h="909320" w="232409">
                <a:moveTo>
                  <a:pt x="49695" y="747064"/>
                </a:moveTo>
                <a:lnTo>
                  <a:pt x="39573" y="744131"/>
                </a:lnTo>
                <a:lnTo>
                  <a:pt x="39420" y="745337"/>
                </a:lnTo>
                <a:lnTo>
                  <a:pt x="49695" y="747064"/>
                </a:lnTo>
                <a:close/>
              </a:path>
              <a:path extrusionOk="0" h="909320" w="232409">
                <a:moveTo>
                  <a:pt x="49860" y="591502"/>
                </a:moveTo>
                <a:lnTo>
                  <a:pt x="47612" y="589775"/>
                </a:lnTo>
                <a:lnTo>
                  <a:pt x="47371" y="590550"/>
                </a:lnTo>
                <a:lnTo>
                  <a:pt x="49860" y="591502"/>
                </a:lnTo>
                <a:close/>
              </a:path>
              <a:path extrusionOk="0" h="909320" w="232409">
                <a:moveTo>
                  <a:pt x="52882" y="598246"/>
                </a:moveTo>
                <a:lnTo>
                  <a:pt x="52641" y="598004"/>
                </a:lnTo>
                <a:lnTo>
                  <a:pt x="52565" y="598246"/>
                </a:lnTo>
                <a:lnTo>
                  <a:pt x="52463" y="599440"/>
                </a:lnTo>
                <a:lnTo>
                  <a:pt x="52882" y="598246"/>
                </a:lnTo>
                <a:close/>
              </a:path>
              <a:path extrusionOk="0" h="909320" w="232409">
                <a:moveTo>
                  <a:pt x="53162" y="596900"/>
                </a:moveTo>
                <a:lnTo>
                  <a:pt x="51523" y="596900"/>
                </a:lnTo>
                <a:lnTo>
                  <a:pt x="52641" y="598004"/>
                </a:lnTo>
                <a:lnTo>
                  <a:pt x="53162" y="596900"/>
                </a:lnTo>
                <a:close/>
              </a:path>
              <a:path extrusionOk="0" h="909320" w="232409">
                <a:moveTo>
                  <a:pt x="60413" y="541058"/>
                </a:moveTo>
                <a:lnTo>
                  <a:pt x="59690" y="540397"/>
                </a:lnTo>
                <a:lnTo>
                  <a:pt x="58750" y="540219"/>
                </a:lnTo>
                <a:lnTo>
                  <a:pt x="57670" y="541134"/>
                </a:lnTo>
                <a:lnTo>
                  <a:pt x="58559" y="540893"/>
                </a:lnTo>
                <a:lnTo>
                  <a:pt x="60413" y="541058"/>
                </a:lnTo>
                <a:close/>
              </a:path>
              <a:path extrusionOk="0" h="909320" w="232409">
                <a:moveTo>
                  <a:pt x="61620" y="454355"/>
                </a:moveTo>
                <a:lnTo>
                  <a:pt x="57315" y="456247"/>
                </a:lnTo>
                <a:lnTo>
                  <a:pt x="58801" y="456920"/>
                </a:lnTo>
                <a:lnTo>
                  <a:pt x="60591" y="456793"/>
                </a:lnTo>
                <a:lnTo>
                  <a:pt x="61620" y="454355"/>
                </a:lnTo>
                <a:close/>
              </a:path>
              <a:path extrusionOk="0" h="909320" w="232409">
                <a:moveTo>
                  <a:pt x="61785" y="495058"/>
                </a:moveTo>
                <a:lnTo>
                  <a:pt x="61328" y="491490"/>
                </a:lnTo>
                <a:lnTo>
                  <a:pt x="59194" y="492760"/>
                </a:lnTo>
                <a:lnTo>
                  <a:pt x="61785" y="495058"/>
                </a:lnTo>
                <a:close/>
              </a:path>
              <a:path extrusionOk="0" h="909320" w="232409">
                <a:moveTo>
                  <a:pt x="62611" y="495795"/>
                </a:moveTo>
                <a:lnTo>
                  <a:pt x="61785" y="495058"/>
                </a:lnTo>
                <a:lnTo>
                  <a:pt x="61976" y="496570"/>
                </a:lnTo>
                <a:lnTo>
                  <a:pt x="62611" y="495795"/>
                </a:lnTo>
                <a:close/>
              </a:path>
              <a:path extrusionOk="0" h="909320" w="232409">
                <a:moveTo>
                  <a:pt x="68961" y="444119"/>
                </a:moveTo>
                <a:lnTo>
                  <a:pt x="68580" y="440690"/>
                </a:lnTo>
                <a:lnTo>
                  <a:pt x="60236" y="441960"/>
                </a:lnTo>
                <a:lnTo>
                  <a:pt x="62077" y="445770"/>
                </a:lnTo>
                <a:lnTo>
                  <a:pt x="56007" y="450850"/>
                </a:lnTo>
                <a:lnTo>
                  <a:pt x="58826" y="449580"/>
                </a:lnTo>
                <a:lnTo>
                  <a:pt x="68961" y="444119"/>
                </a:lnTo>
                <a:close/>
              </a:path>
              <a:path extrusionOk="0" h="909320" w="232409">
                <a:moveTo>
                  <a:pt x="70472" y="721601"/>
                </a:moveTo>
                <a:lnTo>
                  <a:pt x="68884" y="723900"/>
                </a:lnTo>
                <a:lnTo>
                  <a:pt x="70167" y="722630"/>
                </a:lnTo>
                <a:lnTo>
                  <a:pt x="70472" y="721601"/>
                </a:lnTo>
                <a:close/>
              </a:path>
              <a:path extrusionOk="0" h="909320" w="232409">
                <a:moveTo>
                  <a:pt x="71704" y="446633"/>
                </a:moveTo>
                <a:lnTo>
                  <a:pt x="70853" y="444004"/>
                </a:lnTo>
                <a:lnTo>
                  <a:pt x="70192" y="444271"/>
                </a:lnTo>
                <a:lnTo>
                  <a:pt x="70700" y="443534"/>
                </a:lnTo>
                <a:lnTo>
                  <a:pt x="70612" y="443230"/>
                </a:lnTo>
                <a:lnTo>
                  <a:pt x="68961" y="444119"/>
                </a:lnTo>
                <a:lnTo>
                  <a:pt x="69151" y="445770"/>
                </a:lnTo>
                <a:lnTo>
                  <a:pt x="69875" y="444741"/>
                </a:lnTo>
                <a:lnTo>
                  <a:pt x="71704" y="446633"/>
                </a:lnTo>
                <a:close/>
              </a:path>
              <a:path extrusionOk="0" h="909320" w="232409">
                <a:moveTo>
                  <a:pt x="77177" y="689610"/>
                </a:moveTo>
                <a:lnTo>
                  <a:pt x="75958" y="690880"/>
                </a:lnTo>
                <a:lnTo>
                  <a:pt x="74917" y="690880"/>
                </a:lnTo>
                <a:lnTo>
                  <a:pt x="74396" y="692150"/>
                </a:lnTo>
                <a:lnTo>
                  <a:pt x="75247" y="692150"/>
                </a:lnTo>
                <a:lnTo>
                  <a:pt x="76327" y="690880"/>
                </a:lnTo>
                <a:lnTo>
                  <a:pt x="77177" y="689610"/>
                </a:lnTo>
                <a:close/>
              </a:path>
              <a:path extrusionOk="0" h="909320" w="232409">
                <a:moveTo>
                  <a:pt x="79108" y="370700"/>
                </a:moveTo>
                <a:lnTo>
                  <a:pt x="78409" y="368388"/>
                </a:lnTo>
                <a:lnTo>
                  <a:pt x="78384" y="372262"/>
                </a:lnTo>
                <a:lnTo>
                  <a:pt x="79108" y="370700"/>
                </a:lnTo>
                <a:close/>
              </a:path>
              <a:path extrusionOk="0" h="909320" w="232409">
                <a:moveTo>
                  <a:pt x="79476" y="420370"/>
                </a:moveTo>
                <a:lnTo>
                  <a:pt x="78778" y="421640"/>
                </a:lnTo>
                <a:lnTo>
                  <a:pt x="79260" y="421919"/>
                </a:lnTo>
                <a:lnTo>
                  <a:pt x="79476" y="420370"/>
                </a:lnTo>
                <a:close/>
              </a:path>
              <a:path extrusionOk="0" h="909320" w="232409">
                <a:moveTo>
                  <a:pt x="80670" y="400050"/>
                </a:moveTo>
                <a:lnTo>
                  <a:pt x="80289" y="400050"/>
                </a:lnTo>
                <a:lnTo>
                  <a:pt x="80441" y="400329"/>
                </a:lnTo>
                <a:lnTo>
                  <a:pt x="80670" y="400050"/>
                </a:lnTo>
                <a:close/>
              </a:path>
              <a:path extrusionOk="0" h="909320" w="232409">
                <a:moveTo>
                  <a:pt x="80733" y="409981"/>
                </a:moveTo>
                <a:lnTo>
                  <a:pt x="74891" y="409117"/>
                </a:lnTo>
                <a:lnTo>
                  <a:pt x="74549" y="409905"/>
                </a:lnTo>
                <a:lnTo>
                  <a:pt x="80733" y="409981"/>
                </a:lnTo>
                <a:close/>
              </a:path>
              <a:path extrusionOk="0" h="909320" w="232409">
                <a:moveTo>
                  <a:pt x="81153" y="437578"/>
                </a:moveTo>
                <a:lnTo>
                  <a:pt x="80987" y="437032"/>
                </a:lnTo>
                <a:lnTo>
                  <a:pt x="80568" y="438150"/>
                </a:lnTo>
                <a:lnTo>
                  <a:pt x="81153" y="437578"/>
                </a:lnTo>
                <a:close/>
              </a:path>
              <a:path extrusionOk="0" h="909320" w="232409">
                <a:moveTo>
                  <a:pt x="81978" y="434340"/>
                </a:moveTo>
                <a:lnTo>
                  <a:pt x="80149" y="434340"/>
                </a:lnTo>
                <a:lnTo>
                  <a:pt x="80987" y="437032"/>
                </a:lnTo>
                <a:lnTo>
                  <a:pt x="81978" y="434340"/>
                </a:lnTo>
                <a:close/>
              </a:path>
              <a:path extrusionOk="0" h="909320" w="232409">
                <a:moveTo>
                  <a:pt x="86436" y="368554"/>
                </a:moveTo>
                <a:lnTo>
                  <a:pt x="79108" y="366852"/>
                </a:lnTo>
                <a:lnTo>
                  <a:pt x="78409" y="368388"/>
                </a:lnTo>
                <a:lnTo>
                  <a:pt x="86436" y="368554"/>
                </a:lnTo>
                <a:close/>
              </a:path>
              <a:path extrusionOk="0" h="909320" w="232409">
                <a:moveTo>
                  <a:pt x="97624" y="341172"/>
                </a:moveTo>
                <a:lnTo>
                  <a:pt x="97370" y="340982"/>
                </a:lnTo>
                <a:lnTo>
                  <a:pt x="97104" y="340829"/>
                </a:lnTo>
                <a:lnTo>
                  <a:pt x="96812" y="340690"/>
                </a:lnTo>
                <a:lnTo>
                  <a:pt x="97497" y="341350"/>
                </a:lnTo>
                <a:lnTo>
                  <a:pt x="97574" y="341223"/>
                </a:lnTo>
                <a:close/>
              </a:path>
              <a:path extrusionOk="0" h="909320" w="232409">
                <a:moveTo>
                  <a:pt x="104381" y="314985"/>
                </a:moveTo>
                <a:lnTo>
                  <a:pt x="103619" y="311150"/>
                </a:lnTo>
                <a:lnTo>
                  <a:pt x="104330" y="314960"/>
                </a:lnTo>
                <a:close/>
              </a:path>
              <a:path extrusionOk="0" h="909320" w="232409">
                <a:moveTo>
                  <a:pt x="124066" y="254139"/>
                </a:moveTo>
                <a:lnTo>
                  <a:pt x="121907" y="255270"/>
                </a:lnTo>
                <a:lnTo>
                  <a:pt x="122034" y="257810"/>
                </a:lnTo>
                <a:lnTo>
                  <a:pt x="124066" y="254139"/>
                </a:lnTo>
                <a:close/>
              </a:path>
              <a:path extrusionOk="0" h="909320" w="232409">
                <a:moveTo>
                  <a:pt x="128460" y="239674"/>
                </a:moveTo>
                <a:lnTo>
                  <a:pt x="125399" y="240030"/>
                </a:lnTo>
                <a:lnTo>
                  <a:pt x="126911" y="245110"/>
                </a:lnTo>
                <a:lnTo>
                  <a:pt x="128460" y="239674"/>
                </a:lnTo>
                <a:close/>
              </a:path>
              <a:path extrusionOk="0" h="909320" w="232409">
                <a:moveTo>
                  <a:pt x="130759" y="239407"/>
                </a:moveTo>
                <a:lnTo>
                  <a:pt x="129438" y="236220"/>
                </a:lnTo>
                <a:lnTo>
                  <a:pt x="128460" y="239674"/>
                </a:lnTo>
                <a:lnTo>
                  <a:pt x="130759" y="239407"/>
                </a:lnTo>
                <a:close/>
              </a:path>
              <a:path extrusionOk="0" h="909320" w="232409">
                <a:moveTo>
                  <a:pt x="145630" y="223520"/>
                </a:moveTo>
                <a:lnTo>
                  <a:pt x="143459" y="220383"/>
                </a:lnTo>
                <a:lnTo>
                  <a:pt x="143230" y="221945"/>
                </a:lnTo>
                <a:lnTo>
                  <a:pt x="145630" y="223520"/>
                </a:lnTo>
                <a:close/>
              </a:path>
              <a:path extrusionOk="0" h="909320" w="232409">
                <a:moveTo>
                  <a:pt x="167093" y="142938"/>
                </a:moveTo>
                <a:lnTo>
                  <a:pt x="166624" y="142240"/>
                </a:lnTo>
                <a:lnTo>
                  <a:pt x="167068" y="143510"/>
                </a:lnTo>
                <a:lnTo>
                  <a:pt x="167093" y="142938"/>
                </a:lnTo>
                <a:close/>
              </a:path>
              <a:path extrusionOk="0" h="909320" w="232409">
                <a:moveTo>
                  <a:pt x="171577" y="90170"/>
                </a:moveTo>
                <a:lnTo>
                  <a:pt x="171373" y="89712"/>
                </a:lnTo>
                <a:lnTo>
                  <a:pt x="170167" y="91440"/>
                </a:lnTo>
                <a:lnTo>
                  <a:pt x="171577" y="90170"/>
                </a:lnTo>
                <a:close/>
              </a:path>
              <a:path extrusionOk="0" h="909320" w="232409">
                <a:moveTo>
                  <a:pt x="180962" y="72390"/>
                </a:moveTo>
                <a:lnTo>
                  <a:pt x="175209" y="72390"/>
                </a:lnTo>
                <a:lnTo>
                  <a:pt x="174320" y="76200"/>
                </a:lnTo>
                <a:lnTo>
                  <a:pt x="180962" y="72390"/>
                </a:lnTo>
                <a:close/>
              </a:path>
              <a:path extrusionOk="0" h="909320" w="232409">
                <a:moveTo>
                  <a:pt x="183692" y="223075"/>
                </a:moveTo>
                <a:lnTo>
                  <a:pt x="182867" y="218440"/>
                </a:lnTo>
                <a:lnTo>
                  <a:pt x="180924" y="221284"/>
                </a:lnTo>
                <a:lnTo>
                  <a:pt x="183235" y="222250"/>
                </a:lnTo>
                <a:lnTo>
                  <a:pt x="183692" y="223075"/>
                </a:lnTo>
                <a:close/>
              </a:path>
              <a:path extrusionOk="0" h="909320" w="232409">
                <a:moveTo>
                  <a:pt x="185026" y="214096"/>
                </a:moveTo>
                <a:lnTo>
                  <a:pt x="184277" y="213360"/>
                </a:lnTo>
                <a:lnTo>
                  <a:pt x="184353" y="214630"/>
                </a:lnTo>
                <a:lnTo>
                  <a:pt x="185026" y="214096"/>
                </a:lnTo>
                <a:close/>
              </a:path>
              <a:path extrusionOk="0" h="909320" w="232409">
                <a:moveTo>
                  <a:pt x="185458" y="9118"/>
                </a:moveTo>
                <a:lnTo>
                  <a:pt x="184124" y="7835"/>
                </a:lnTo>
                <a:lnTo>
                  <a:pt x="181952" y="11468"/>
                </a:lnTo>
                <a:lnTo>
                  <a:pt x="185458" y="9118"/>
                </a:lnTo>
                <a:close/>
              </a:path>
              <a:path extrusionOk="0" h="909320" w="232409">
                <a:moveTo>
                  <a:pt x="186448" y="224790"/>
                </a:moveTo>
                <a:lnTo>
                  <a:pt x="185369" y="226060"/>
                </a:lnTo>
                <a:lnTo>
                  <a:pt x="183692" y="223075"/>
                </a:lnTo>
                <a:lnTo>
                  <a:pt x="185140" y="231140"/>
                </a:lnTo>
                <a:lnTo>
                  <a:pt x="186029" y="228600"/>
                </a:lnTo>
                <a:lnTo>
                  <a:pt x="186309" y="226060"/>
                </a:lnTo>
                <a:lnTo>
                  <a:pt x="186448" y="224790"/>
                </a:lnTo>
                <a:close/>
              </a:path>
              <a:path extrusionOk="0" h="909320" w="232409">
                <a:moveTo>
                  <a:pt x="191084" y="11658"/>
                </a:moveTo>
                <a:lnTo>
                  <a:pt x="190982" y="11430"/>
                </a:lnTo>
                <a:lnTo>
                  <a:pt x="190804" y="10236"/>
                </a:lnTo>
                <a:lnTo>
                  <a:pt x="189966" y="11430"/>
                </a:lnTo>
                <a:lnTo>
                  <a:pt x="191084" y="11658"/>
                </a:lnTo>
                <a:close/>
              </a:path>
              <a:path extrusionOk="0" h="909320" w="232409">
                <a:moveTo>
                  <a:pt x="191871" y="14795"/>
                </a:moveTo>
                <a:lnTo>
                  <a:pt x="185216" y="15659"/>
                </a:lnTo>
                <a:lnTo>
                  <a:pt x="191211" y="17830"/>
                </a:lnTo>
                <a:lnTo>
                  <a:pt x="190931" y="16992"/>
                </a:lnTo>
                <a:lnTo>
                  <a:pt x="190360" y="15417"/>
                </a:lnTo>
                <a:lnTo>
                  <a:pt x="191871" y="14795"/>
                </a:lnTo>
                <a:close/>
              </a:path>
              <a:path extrusionOk="0" h="909320" w="232409">
                <a:moveTo>
                  <a:pt x="192722" y="14998"/>
                </a:moveTo>
                <a:lnTo>
                  <a:pt x="192189" y="14668"/>
                </a:lnTo>
                <a:lnTo>
                  <a:pt x="192316" y="15240"/>
                </a:lnTo>
                <a:lnTo>
                  <a:pt x="192722" y="14998"/>
                </a:lnTo>
                <a:close/>
              </a:path>
              <a:path extrusionOk="0" h="909320" w="232409">
                <a:moveTo>
                  <a:pt x="231952" y="11430"/>
                </a:moveTo>
                <a:lnTo>
                  <a:pt x="228117" y="15240"/>
                </a:lnTo>
                <a:lnTo>
                  <a:pt x="228003" y="12700"/>
                </a:lnTo>
                <a:lnTo>
                  <a:pt x="228092" y="11430"/>
                </a:lnTo>
                <a:lnTo>
                  <a:pt x="228168" y="10160"/>
                </a:lnTo>
                <a:lnTo>
                  <a:pt x="227152" y="11430"/>
                </a:lnTo>
                <a:lnTo>
                  <a:pt x="223761" y="10160"/>
                </a:lnTo>
                <a:lnTo>
                  <a:pt x="221284" y="10160"/>
                </a:lnTo>
                <a:lnTo>
                  <a:pt x="223024" y="7620"/>
                </a:lnTo>
                <a:lnTo>
                  <a:pt x="224701" y="6350"/>
                </a:lnTo>
                <a:lnTo>
                  <a:pt x="226517" y="2540"/>
                </a:lnTo>
                <a:lnTo>
                  <a:pt x="227977" y="0"/>
                </a:lnTo>
                <a:lnTo>
                  <a:pt x="219951" y="0"/>
                </a:lnTo>
                <a:lnTo>
                  <a:pt x="197421" y="0"/>
                </a:lnTo>
                <a:lnTo>
                  <a:pt x="189496" y="0"/>
                </a:lnTo>
                <a:lnTo>
                  <a:pt x="195249" y="2171"/>
                </a:lnTo>
                <a:lnTo>
                  <a:pt x="194729" y="2540"/>
                </a:lnTo>
                <a:lnTo>
                  <a:pt x="192468" y="3810"/>
                </a:lnTo>
                <a:lnTo>
                  <a:pt x="190614" y="8890"/>
                </a:lnTo>
                <a:lnTo>
                  <a:pt x="190804" y="10236"/>
                </a:lnTo>
                <a:lnTo>
                  <a:pt x="190982" y="11430"/>
                </a:lnTo>
                <a:lnTo>
                  <a:pt x="191503" y="11430"/>
                </a:lnTo>
                <a:lnTo>
                  <a:pt x="196037" y="11430"/>
                </a:lnTo>
                <a:lnTo>
                  <a:pt x="196088" y="11595"/>
                </a:lnTo>
                <a:lnTo>
                  <a:pt x="191528" y="11595"/>
                </a:lnTo>
                <a:lnTo>
                  <a:pt x="191198" y="11595"/>
                </a:lnTo>
                <a:lnTo>
                  <a:pt x="189128" y="12700"/>
                </a:lnTo>
                <a:lnTo>
                  <a:pt x="192189" y="14668"/>
                </a:lnTo>
                <a:lnTo>
                  <a:pt x="191592" y="11887"/>
                </a:lnTo>
                <a:lnTo>
                  <a:pt x="194475" y="13970"/>
                </a:lnTo>
                <a:lnTo>
                  <a:pt x="192722" y="14998"/>
                </a:lnTo>
                <a:lnTo>
                  <a:pt x="193090" y="15240"/>
                </a:lnTo>
                <a:lnTo>
                  <a:pt x="193687" y="17780"/>
                </a:lnTo>
                <a:lnTo>
                  <a:pt x="191350" y="21590"/>
                </a:lnTo>
                <a:lnTo>
                  <a:pt x="190385" y="20320"/>
                </a:lnTo>
                <a:lnTo>
                  <a:pt x="190322" y="20891"/>
                </a:lnTo>
                <a:lnTo>
                  <a:pt x="190322" y="50800"/>
                </a:lnTo>
                <a:lnTo>
                  <a:pt x="186169" y="51828"/>
                </a:lnTo>
                <a:lnTo>
                  <a:pt x="186664" y="50800"/>
                </a:lnTo>
                <a:lnTo>
                  <a:pt x="190322" y="50800"/>
                </a:lnTo>
                <a:lnTo>
                  <a:pt x="190322" y="20891"/>
                </a:lnTo>
                <a:lnTo>
                  <a:pt x="189382" y="29210"/>
                </a:lnTo>
                <a:lnTo>
                  <a:pt x="187020" y="35560"/>
                </a:lnTo>
                <a:lnTo>
                  <a:pt x="183832" y="41910"/>
                </a:lnTo>
                <a:lnTo>
                  <a:pt x="180289" y="50800"/>
                </a:lnTo>
                <a:lnTo>
                  <a:pt x="185216" y="50800"/>
                </a:lnTo>
                <a:lnTo>
                  <a:pt x="184124" y="53340"/>
                </a:lnTo>
                <a:lnTo>
                  <a:pt x="182537" y="53340"/>
                </a:lnTo>
                <a:lnTo>
                  <a:pt x="181152" y="54610"/>
                </a:lnTo>
                <a:lnTo>
                  <a:pt x="184365" y="55880"/>
                </a:lnTo>
                <a:lnTo>
                  <a:pt x="184683" y="55143"/>
                </a:lnTo>
                <a:lnTo>
                  <a:pt x="184353" y="57150"/>
                </a:lnTo>
                <a:lnTo>
                  <a:pt x="183362" y="62230"/>
                </a:lnTo>
                <a:lnTo>
                  <a:pt x="182245" y="67310"/>
                </a:lnTo>
                <a:lnTo>
                  <a:pt x="180962" y="72390"/>
                </a:lnTo>
                <a:lnTo>
                  <a:pt x="180086" y="76200"/>
                </a:lnTo>
                <a:lnTo>
                  <a:pt x="176872" y="77470"/>
                </a:lnTo>
                <a:lnTo>
                  <a:pt x="180492" y="78740"/>
                </a:lnTo>
                <a:lnTo>
                  <a:pt x="179298" y="81280"/>
                </a:lnTo>
                <a:lnTo>
                  <a:pt x="175310" y="82550"/>
                </a:lnTo>
                <a:lnTo>
                  <a:pt x="172783" y="82550"/>
                </a:lnTo>
                <a:lnTo>
                  <a:pt x="173189" y="81280"/>
                </a:lnTo>
                <a:lnTo>
                  <a:pt x="172440" y="80010"/>
                </a:lnTo>
                <a:lnTo>
                  <a:pt x="172364" y="78740"/>
                </a:lnTo>
                <a:lnTo>
                  <a:pt x="168160" y="82550"/>
                </a:lnTo>
                <a:lnTo>
                  <a:pt x="171373" y="89712"/>
                </a:lnTo>
                <a:lnTo>
                  <a:pt x="172808" y="87630"/>
                </a:lnTo>
                <a:lnTo>
                  <a:pt x="171958" y="96520"/>
                </a:lnTo>
                <a:lnTo>
                  <a:pt x="169951" y="106680"/>
                </a:lnTo>
                <a:lnTo>
                  <a:pt x="168503" y="116840"/>
                </a:lnTo>
                <a:lnTo>
                  <a:pt x="169341" y="127000"/>
                </a:lnTo>
                <a:lnTo>
                  <a:pt x="171792" y="127000"/>
                </a:lnTo>
                <a:lnTo>
                  <a:pt x="173697" y="135890"/>
                </a:lnTo>
                <a:lnTo>
                  <a:pt x="167589" y="133350"/>
                </a:lnTo>
                <a:lnTo>
                  <a:pt x="167093" y="142938"/>
                </a:lnTo>
                <a:lnTo>
                  <a:pt x="168351" y="144780"/>
                </a:lnTo>
                <a:lnTo>
                  <a:pt x="168821" y="148590"/>
                </a:lnTo>
                <a:lnTo>
                  <a:pt x="167906" y="151130"/>
                </a:lnTo>
                <a:lnTo>
                  <a:pt x="165925" y="147320"/>
                </a:lnTo>
                <a:lnTo>
                  <a:pt x="161721" y="153670"/>
                </a:lnTo>
                <a:lnTo>
                  <a:pt x="159639" y="149860"/>
                </a:lnTo>
                <a:lnTo>
                  <a:pt x="160947" y="156210"/>
                </a:lnTo>
                <a:lnTo>
                  <a:pt x="162344" y="158750"/>
                </a:lnTo>
                <a:lnTo>
                  <a:pt x="164579" y="160020"/>
                </a:lnTo>
                <a:lnTo>
                  <a:pt x="168427" y="163830"/>
                </a:lnTo>
                <a:lnTo>
                  <a:pt x="164376" y="165100"/>
                </a:lnTo>
                <a:lnTo>
                  <a:pt x="167093" y="167640"/>
                </a:lnTo>
                <a:lnTo>
                  <a:pt x="168821" y="168910"/>
                </a:lnTo>
                <a:lnTo>
                  <a:pt x="168452" y="173990"/>
                </a:lnTo>
                <a:lnTo>
                  <a:pt x="166370" y="168910"/>
                </a:lnTo>
                <a:lnTo>
                  <a:pt x="162013" y="175260"/>
                </a:lnTo>
                <a:lnTo>
                  <a:pt x="159067" y="170180"/>
                </a:lnTo>
                <a:lnTo>
                  <a:pt x="154952" y="176530"/>
                </a:lnTo>
                <a:lnTo>
                  <a:pt x="155422" y="181610"/>
                </a:lnTo>
                <a:lnTo>
                  <a:pt x="155473" y="186690"/>
                </a:lnTo>
                <a:lnTo>
                  <a:pt x="150088" y="189230"/>
                </a:lnTo>
                <a:lnTo>
                  <a:pt x="155092" y="190500"/>
                </a:lnTo>
                <a:lnTo>
                  <a:pt x="157607" y="187960"/>
                </a:lnTo>
                <a:lnTo>
                  <a:pt x="158724" y="185420"/>
                </a:lnTo>
                <a:lnTo>
                  <a:pt x="159562" y="184150"/>
                </a:lnTo>
                <a:lnTo>
                  <a:pt x="163449" y="182880"/>
                </a:lnTo>
                <a:lnTo>
                  <a:pt x="166128" y="190500"/>
                </a:lnTo>
                <a:lnTo>
                  <a:pt x="164147" y="193040"/>
                </a:lnTo>
                <a:lnTo>
                  <a:pt x="163004" y="196850"/>
                </a:lnTo>
                <a:lnTo>
                  <a:pt x="149644" y="195580"/>
                </a:lnTo>
                <a:lnTo>
                  <a:pt x="147485" y="203200"/>
                </a:lnTo>
                <a:lnTo>
                  <a:pt x="147040" y="203200"/>
                </a:lnTo>
                <a:lnTo>
                  <a:pt x="147307" y="201930"/>
                </a:lnTo>
                <a:lnTo>
                  <a:pt x="143865" y="204470"/>
                </a:lnTo>
                <a:lnTo>
                  <a:pt x="149072" y="208280"/>
                </a:lnTo>
                <a:lnTo>
                  <a:pt x="143827" y="210820"/>
                </a:lnTo>
                <a:lnTo>
                  <a:pt x="149313" y="215900"/>
                </a:lnTo>
                <a:lnTo>
                  <a:pt x="143573" y="215900"/>
                </a:lnTo>
                <a:lnTo>
                  <a:pt x="142481" y="212090"/>
                </a:lnTo>
                <a:lnTo>
                  <a:pt x="138595" y="213360"/>
                </a:lnTo>
                <a:lnTo>
                  <a:pt x="143459" y="220383"/>
                </a:lnTo>
                <a:lnTo>
                  <a:pt x="143941" y="217170"/>
                </a:lnTo>
                <a:lnTo>
                  <a:pt x="143738" y="216458"/>
                </a:lnTo>
                <a:lnTo>
                  <a:pt x="149669" y="218440"/>
                </a:lnTo>
                <a:lnTo>
                  <a:pt x="150037" y="210820"/>
                </a:lnTo>
                <a:lnTo>
                  <a:pt x="150850" y="215900"/>
                </a:lnTo>
                <a:lnTo>
                  <a:pt x="158826" y="222250"/>
                </a:lnTo>
                <a:lnTo>
                  <a:pt x="152285" y="228600"/>
                </a:lnTo>
                <a:lnTo>
                  <a:pt x="150901" y="227330"/>
                </a:lnTo>
                <a:lnTo>
                  <a:pt x="149466" y="224790"/>
                </a:lnTo>
                <a:lnTo>
                  <a:pt x="148742" y="222250"/>
                </a:lnTo>
                <a:lnTo>
                  <a:pt x="145821" y="224790"/>
                </a:lnTo>
                <a:lnTo>
                  <a:pt x="149072" y="227330"/>
                </a:lnTo>
                <a:lnTo>
                  <a:pt x="146075" y="228600"/>
                </a:lnTo>
                <a:lnTo>
                  <a:pt x="142963" y="226060"/>
                </a:lnTo>
                <a:lnTo>
                  <a:pt x="143230" y="221945"/>
                </a:lnTo>
                <a:lnTo>
                  <a:pt x="137858" y="218440"/>
                </a:lnTo>
                <a:lnTo>
                  <a:pt x="141490" y="222250"/>
                </a:lnTo>
                <a:lnTo>
                  <a:pt x="140462" y="226060"/>
                </a:lnTo>
                <a:lnTo>
                  <a:pt x="138836" y="228600"/>
                </a:lnTo>
                <a:lnTo>
                  <a:pt x="140652" y="233680"/>
                </a:lnTo>
                <a:lnTo>
                  <a:pt x="136093" y="232410"/>
                </a:lnTo>
                <a:lnTo>
                  <a:pt x="136563" y="233680"/>
                </a:lnTo>
                <a:lnTo>
                  <a:pt x="138226" y="236220"/>
                </a:lnTo>
                <a:lnTo>
                  <a:pt x="137629" y="237490"/>
                </a:lnTo>
                <a:lnTo>
                  <a:pt x="132461" y="232410"/>
                </a:lnTo>
                <a:lnTo>
                  <a:pt x="136271" y="238760"/>
                </a:lnTo>
                <a:lnTo>
                  <a:pt x="130759" y="239407"/>
                </a:lnTo>
                <a:lnTo>
                  <a:pt x="133121" y="245110"/>
                </a:lnTo>
                <a:lnTo>
                  <a:pt x="137655" y="241300"/>
                </a:lnTo>
                <a:lnTo>
                  <a:pt x="136652" y="247650"/>
                </a:lnTo>
                <a:lnTo>
                  <a:pt x="131521" y="250190"/>
                </a:lnTo>
                <a:lnTo>
                  <a:pt x="125539" y="251460"/>
                </a:lnTo>
                <a:lnTo>
                  <a:pt x="124066" y="254139"/>
                </a:lnTo>
                <a:lnTo>
                  <a:pt x="126758" y="252730"/>
                </a:lnTo>
                <a:lnTo>
                  <a:pt x="128104" y="255270"/>
                </a:lnTo>
                <a:lnTo>
                  <a:pt x="127749" y="255816"/>
                </a:lnTo>
                <a:lnTo>
                  <a:pt x="127749" y="265430"/>
                </a:lnTo>
                <a:lnTo>
                  <a:pt x="121539" y="266636"/>
                </a:lnTo>
                <a:lnTo>
                  <a:pt x="125971" y="261620"/>
                </a:lnTo>
                <a:lnTo>
                  <a:pt x="127749" y="265430"/>
                </a:lnTo>
                <a:lnTo>
                  <a:pt x="127749" y="255816"/>
                </a:lnTo>
                <a:lnTo>
                  <a:pt x="126415" y="257810"/>
                </a:lnTo>
                <a:lnTo>
                  <a:pt x="123672" y="260350"/>
                </a:lnTo>
                <a:lnTo>
                  <a:pt x="120802" y="260350"/>
                </a:lnTo>
                <a:lnTo>
                  <a:pt x="119240" y="269240"/>
                </a:lnTo>
                <a:lnTo>
                  <a:pt x="121412" y="266788"/>
                </a:lnTo>
                <a:lnTo>
                  <a:pt x="128816" y="270510"/>
                </a:lnTo>
                <a:lnTo>
                  <a:pt x="129514" y="274320"/>
                </a:lnTo>
                <a:lnTo>
                  <a:pt x="124802" y="273050"/>
                </a:lnTo>
                <a:lnTo>
                  <a:pt x="123634" y="278130"/>
                </a:lnTo>
                <a:lnTo>
                  <a:pt x="126339" y="279400"/>
                </a:lnTo>
                <a:lnTo>
                  <a:pt x="128981" y="281940"/>
                </a:lnTo>
                <a:lnTo>
                  <a:pt x="127609" y="285750"/>
                </a:lnTo>
                <a:lnTo>
                  <a:pt x="122161" y="280670"/>
                </a:lnTo>
                <a:lnTo>
                  <a:pt x="122504" y="285750"/>
                </a:lnTo>
                <a:lnTo>
                  <a:pt x="117424" y="283210"/>
                </a:lnTo>
                <a:lnTo>
                  <a:pt x="119926" y="288290"/>
                </a:lnTo>
                <a:lnTo>
                  <a:pt x="118440" y="289560"/>
                </a:lnTo>
                <a:lnTo>
                  <a:pt x="115468" y="294640"/>
                </a:lnTo>
                <a:lnTo>
                  <a:pt x="119138" y="294640"/>
                </a:lnTo>
                <a:lnTo>
                  <a:pt x="123837" y="297180"/>
                </a:lnTo>
                <a:lnTo>
                  <a:pt x="122707" y="300990"/>
                </a:lnTo>
                <a:lnTo>
                  <a:pt x="119011" y="303530"/>
                </a:lnTo>
                <a:lnTo>
                  <a:pt x="118694" y="298450"/>
                </a:lnTo>
                <a:lnTo>
                  <a:pt x="117576" y="304800"/>
                </a:lnTo>
                <a:lnTo>
                  <a:pt x="116293" y="303530"/>
                </a:lnTo>
                <a:lnTo>
                  <a:pt x="115023" y="302260"/>
                </a:lnTo>
                <a:lnTo>
                  <a:pt x="111760" y="299720"/>
                </a:lnTo>
                <a:lnTo>
                  <a:pt x="116890" y="298450"/>
                </a:lnTo>
                <a:lnTo>
                  <a:pt x="115430" y="298450"/>
                </a:lnTo>
                <a:lnTo>
                  <a:pt x="114363" y="295910"/>
                </a:lnTo>
                <a:lnTo>
                  <a:pt x="112903" y="295910"/>
                </a:lnTo>
                <a:lnTo>
                  <a:pt x="108762" y="297180"/>
                </a:lnTo>
                <a:lnTo>
                  <a:pt x="109804" y="303530"/>
                </a:lnTo>
                <a:lnTo>
                  <a:pt x="109207" y="304800"/>
                </a:lnTo>
                <a:lnTo>
                  <a:pt x="109626" y="304800"/>
                </a:lnTo>
                <a:lnTo>
                  <a:pt x="110197" y="303530"/>
                </a:lnTo>
                <a:lnTo>
                  <a:pt x="110998" y="303530"/>
                </a:lnTo>
                <a:lnTo>
                  <a:pt x="114884" y="313690"/>
                </a:lnTo>
                <a:lnTo>
                  <a:pt x="112725" y="314960"/>
                </a:lnTo>
                <a:lnTo>
                  <a:pt x="110566" y="311150"/>
                </a:lnTo>
                <a:lnTo>
                  <a:pt x="110528" y="313690"/>
                </a:lnTo>
                <a:lnTo>
                  <a:pt x="112331" y="314960"/>
                </a:lnTo>
                <a:lnTo>
                  <a:pt x="111937" y="318770"/>
                </a:lnTo>
                <a:lnTo>
                  <a:pt x="108318" y="316230"/>
                </a:lnTo>
                <a:lnTo>
                  <a:pt x="104381" y="314985"/>
                </a:lnTo>
                <a:lnTo>
                  <a:pt x="105371" y="320040"/>
                </a:lnTo>
                <a:lnTo>
                  <a:pt x="103543" y="320040"/>
                </a:lnTo>
                <a:lnTo>
                  <a:pt x="99504" y="323850"/>
                </a:lnTo>
                <a:lnTo>
                  <a:pt x="98412" y="321310"/>
                </a:lnTo>
                <a:lnTo>
                  <a:pt x="94754" y="326390"/>
                </a:lnTo>
                <a:lnTo>
                  <a:pt x="102425" y="335280"/>
                </a:lnTo>
                <a:lnTo>
                  <a:pt x="97624" y="340360"/>
                </a:lnTo>
                <a:lnTo>
                  <a:pt x="98247" y="341630"/>
                </a:lnTo>
                <a:lnTo>
                  <a:pt x="98767" y="341630"/>
                </a:lnTo>
                <a:lnTo>
                  <a:pt x="98933" y="342900"/>
                </a:lnTo>
                <a:lnTo>
                  <a:pt x="96380" y="349250"/>
                </a:lnTo>
                <a:lnTo>
                  <a:pt x="90144" y="353060"/>
                </a:lnTo>
                <a:lnTo>
                  <a:pt x="93370" y="360680"/>
                </a:lnTo>
                <a:lnTo>
                  <a:pt x="85344" y="361950"/>
                </a:lnTo>
                <a:lnTo>
                  <a:pt x="86931" y="364490"/>
                </a:lnTo>
                <a:lnTo>
                  <a:pt x="90449" y="364490"/>
                </a:lnTo>
                <a:lnTo>
                  <a:pt x="93967" y="365760"/>
                </a:lnTo>
                <a:lnTo>
                  <a:pt x="95542" y="369570"/>
                </a:lnTo>
                <a:lnTo>
                  <a:pt x="95885" y="375920"/>
                </a:lnTo>
                <a:lnTo>
                  <a:pt x="88963" y="369570"/>
                </a:lnTo>
                <a:lnTo>
                  <a:pt x="86385" y="372110"/>
                </a:lnTo>
                <a:lnTo>
                  <a:pt x="88912" y="375920"/>
                </a:lnTo>
                <a:lnTo>
                  <a:pt x="94475" y="383540"/>
                </a:lnTo>
                <a:lnTo>
                  <a:pt x="87198" y="387350"/>
                </a:lnTo>
                <a:lnTo>
                  <a:pt x="86436" y="384810"/>
                </a:lnTo>
                <a:lnTo>
                  <a:pt x="87871" y="383540"/>
                </a:lnTo>
                <a:lnTo>
                  <a:pt x="87871" y="382270"/>
                </a:lnTo>
                <a:lnTo>
                  <a:pt x="82791" y="384810"/>
                </a:lnTo>
                <a:lnTo>
                  <a:pt x="78016" y="378460"/>
                </a:lnTo>
                <a:lnTo>
                  <a:pt x="81305" y="374650"/>
                </a:lnTo>
                <a:lnTo>
                  <a:pt x="74726" y="377190"/>
                </a:lnTo>
                <a:lnTo>
                  <a:pt x="79921" y="382270"/>
                </a:lnTo>
                <a:lnTo>
                  <a:pt x="79121" y="394970"/>
                </a:lnTo>
                <a:lnTo>
                  <a:pt x="84328" y="400050"/>
                </a:lnTo>
                <a:lnTo>
                  <a:pt x="80975" y="401218"/>
                </a:lnTo>
                <a:lnTo>
                  <a:pt x="80441" y="400329"/>
                </a:lnTo>
                <a:lnTo>
                  <a:pt x="78549" y="402590"/>
                </a:lnTo>
                <a:lnTo>
                  <a:pt x="81381" y="405130"/>
                </a:lnTo>
                <a:lnTo>
                  <a:pt x="85001" y="408940"/>
                </a:lnTo>
                <a:lnTo>
                  <a:pt x="85191" y="412750"/>
                </a:lnTo>
                <a:lnTo>
                  <a:pt x="83489" y="415290"/>
                </a:lnTo>
                <a:lnTo>
                  <a:pt x="81038" y="416560"/>
                </a:lnTo>
                <a:lnTo>
                  <a:pt x="79946" y="415290"/>
                </a:lnTo>
                <a:lnTo>
                  <a:pt x="81699" y="421640"/>
                </a:lnTo>
                <a:lnTo>
                  <a:pt x="80987" y="422910"/>
                </a:lnTo>
                <a:lnTo>
                  <a:pt x="79260" y="421919"/>
                </a:lnTo>
                <a:lnTo>
                  <a:pt x="78193" y="429260"/>
                </a:lnTo>
                <a:lnTo>
                  <a:pt x="77812" y="429260"/>
                </a:lnTo>
                <a:lnTo>
                  <a:pt x="79578" y="430530"/>
                </a:lnTo>
                <a:lnTo>
                  <a:pt x="82080" y="434340"/>
                </a:lnTo>
                <a:lnTo>
                  <a:pt x="83096" y="435610"/>
                </a:lnTo>
                <a:lnTo>
                  <a:pt x="81153" y="437578"/>
                </a:lnTo>
                <a:lnTo>
                  <a:pt x="82105" y="440690"/>
                </a:lnTo>
                <a:lnTo>
                  <a:pt x="78092" y="441960"/>
                </a:lnTo>
                <a:lnTo>
                  <a:pt x="75793" y="436880"/>
                </a:lnTo>
                <a:lnTo>
                  <a:pt x="77177" y="433070"/>
                </a:lnTo>
                <a:lnTo>
                  <a:pt x="71221" y="434340"/>
                </a:lnTo>
                <a:lnTo>
                  <a:pt x="71539" y="436880"/>
                </a:lnTo>
                <a:lnTo>
                  <a:pt x="72682" y="440690"/>
                </a:lnTo>
                <a:lnTo>
                  <a:pt x="70700" y="443534"/>
                </a:lnTo>
                <a:lnTo>
                  <a:pt x="70853" y="444004"/>
                </a:lnTo>
                <a:lnTo>
                  <a:pt x="72694" y="443230"/>
                </a:lnTo>
                <a:lnTo>
                  <a:pt x="77812" y="447040"/>
                </a:lnTo>
                <a:lnTo>
                  <a:pt x="74891" y="447040"/>
                </a:lnTo>
                <a:lnTo>
                  <a:pt x="72771" y="449580"/>
                </a:lnTo>
                <a:lnTo>
                  <a:pt x="72097" y="447040"/>
                </a:lnTo>
                <a:lnTo>
                  <a:pt x="71704" y="446633"/>
                </a:lnTo>
                <a:lnTo>
                  <a:pt x="72644" y="449580"/>
                </a:lnTo>
                <a:lnTo>
                  <a:pt x="71259" y="450850"/>
                </a:lnTo>
                <a:lnTo>
                  <a:pt x="70294" y="452120"/>
                </a:lnTo>
                <a:lnTo>
                  <a:pt x="72275" y="455930"/>
                </a:lnTo>
                <a:lnTo>
                  <a:pt x="67513" y="454660"/>
                </a:lnTo>
                <a:lnTo>
                  <a:pt x="67983" y="457200"/>
                </a:lnTo>
                <a:lnTo>
                  <a:pt x="67373" y="461010"/>
                </a:lnTo>
                <a:lnTo>
                  <a:pt x="61087" y="459740"/>
                </a:lnTo>
                <a:lnTo>
                  <a:pt x="61976" y="463550"/>
                </a:lnTo>
                <a:lnTo>
                  <a:pt x="65290" y="463550"/>
                </a:lnTo>
                <a:lnTo>
                  <a:pt x="67589" y="467360"/>
                </a:lnTo>
                <a:lnTo>
                  <a:pt x="65913" y="471170"/>
                </a:lnTo>
                <a:lnTo>
                  <a:pt x="60782" y="469900"/>
                </a:lnTo>
                <a:lnTo>
                  <a:pt x="56375" y="469900"/>
                </a:lnTo>
                <a:lnTo>
                  <a:pt x="56692" y="472440"/>
                </a:lnTo>
                <a:lnTo>
                  <a:pt x="63322" y="472440"/>
                </a:lnTo>
                <a:lnTo>
                  <a:pt x="64744" y="476250"/>
                </a:lnTo>
                <a:lnTo>
                  <a:pt x="61036" y="481330"/>
                </a:lnTo>
                <a:lnTo>
                  <a:pt x="62738" y="485140"/>
                </a:lnTo>
                <a:lnTo>
                  <a:pt x="65062" y="492760"/>
                </a:lnTo>
                <a:lnTo>
                  <a:pt x="62611" y="495795"/>
                </a:lnTo>
                <a:lnTo>
                  <a:pt x="63487" y="496570"/>
                </a:lnTo>
                <a:lnTo>
                  <a:pt x="63182" y="497840"/>
                </a:lnTo>
                <a:lnTo>
                  <a:pt x="60909" y="496570"/>
                </a:lnTo>
                <a:lnTo>
                  <a:pt x="62242" y="500380"/>
                </a:lnTo>
                <a:lnTo>
                  <a:pt x="67246" y="499110"/>
                </a:lnTo>
                <a:lnTo>
                  <a:pt x="67945" y="504190"/>
                </a:lnTo>
                <a:lnTo>
                  <a:pt x="68973" y="505460"/>
                </a:lnTo>
                <a:lnTo>
                  <a:pt x="61353" y="513080"/>
                </a:lnTo>
                <a:lnTo>
                  <a:pt x="62395" y="518160"/>
                </a:lnTo>
                <a:lnTo>
                  <a:pt x="60286" y="519430"/>
                </a:lnTo>
                <a:lnTo>
                  <a:pt x="58610" y="516890"/>
                </a:lnTo>
                <a:lnTo>
                  <a:pt x="56057" y="516890"/>
                </a:lnTo>
                <a:lnTo>
                  <a:pt x="59715" y="525780"/>
                </a:lnTo>
                <a:lnTo>
                  <a:pt x="58534" y="524510"/>
                </a:lnTo>
                <a:lnTo>
                  <a:pt x="64350" y="532130"/>
                </a:lnTo>
                <a:lnTo>
                  <a:pt x="59105" y="537210"/>
                </a:lnTo>
                <a:lnTo>
                  <a:pt x="64668" y="533400"/>
                </a:lnTo>
                <a:lnTo>
                  <a:pt x="69430" y="539750"/>
                </a:lnTo>
                <a:lnTo>
                  <a:pt x="73317" y="544830"/>
                </a:lnTo>
                <a:lnTo>
                  <a:pt x="78168" y="543560"/>
                </a:lnTo>
                <a:lnTo>
                  <a:pt x="79298" y="542290"/>
                </a:lnTo>
                <a:lnTo>
                  <a:pt x="81457" y="549910"/>
                </a:lnTo>
                <a:lnTo>
                  <a:pt x="80264" y="551180"/>
                </a:lnTo>
                <a:lnTo>
                  <a:pt x="78168" y="549910"/>
                </a:lnTo>
                <a:lnTo>
                  <a:pt x="75692" y="548640"/>
                </a:lnTo>
                <a:lnTo>
                  <a:pt x="76581" y="549910"/>
                </a:lnTo>
                <a:lnTo>
                  <a:pt x="77000" y="549910"/>
                </a:lnTo>
                <a:lnTo>
                  <a:pt x="74155" y="552450"/>
                </a:lnTo>
                <a:lnTo>
                  <a:pt x="70688" y="549910"/>
                </a:lnTo>
                <a:lnTo>
                  <a:pt x="67398" y="547370"/>
                </a:lnTo>
                <a:lnTo>
                  <a:pt x="71856" y="546100"/>
                </a:lnTo>
                <a:lnTo>
                  <a:pt x="68262" y="543560"/>
                </a:lnTo>
                <a:lnTo>
                  <a:pt x="64249" y="541020"/>
                </a:lnTo>
                <a:lnTo>
                  <a:pt x="64173" y="551180"/>
                </a:lnTo>
                <a:lnTo>
                  <a:pt x="63754" y="552450"/>
                </a:lnTo>
                <a:lnTo>
                  <a:pt x="62242" y="553720"/>
                </a:lnTo>
                <a:lnTo>
                  <a:pt x="60807" y="552450"/>
                </a:lnTo>
                <a:lnTo>
                  <a:pt x="61849" y="551180"/>
                </a:lnTo>
                <a:lnTo>
                  <a:pt x="63982" y="549910"/>
                </a:lnTo>
                <a:lnTo>
                  <a:pt x="64173" y="551180"/>
                </a:lnTo>
                <a:lnTo>
                  <a:pt x="64173" y="541020"/>
                </a:lnTo>
                <a:lnTo>
                  <a:pt x="61061" y="541020"/>
                </a:lnTo>
                <a:lnTo>
                  <a:pt x="61531" y="542290"/>
                </a:lnTo>
                <a:lnTo>
                  <a:pt x="61722" y="543560"/>
                </a:lnTo>
                <a:lnTo>
                  <a:pt x="60731" y="542290"/>
                </a:lnTo>
                <a:lnTo>
                  <a:pt x="58432" y="542290"/>
                </a:lnTo>
                <a:lnTo>
                  <a:pt x="59740" y="543560"/>
                </a:lnTo>
                <a:lnTo>
                  <a:pt x="61150" y="544830"/>
                </a:lnTo>
                <a:lnTo>
                  <a:pt x="53682" y="544830"/>
                </a:lnTo>
                <a:lnTo>
                  <a:pt x="56451" y="546100"/>
                </a:lnTo>
                <a:lnTo>
                  <a:pt x="50317" y="554990"/>
                </a:lnTo>
                <a:lnTo>
                  <a:pt x="55359" y="560070"/>
                </a:lnTo>
                <a:lnTo>
                  <a:pt x="60617" y="566420"/>
                </a:lnTo>
                <a:lnTo>
                  <a:pt x="64985" y="574040"/>
                </a:lnTo>
                <a:lnTo>
                  <a:pt x="67322" y="581660"/>
                </a:lnTo>
                <a:lnTo>
                  <a:pt x="62471" y="577850"/>
                </a:lnTo>
                <a:lnTo>
                  <a:pt x="58801" y="579120"/>
                </a:lnTo>
                <a:lnTo>
                  <a:pt x="52565" y="577850"/>
                </a:lnTo>
                <a:lnTo>
                  <a:pt x="59664" y="576580"/>
                </a:lnTo>
                <a:lnTo>
                  <a:pt x="58229" y="575310"/>
                </a:lnTo>
                <a:lnTo>
                  <a:pt x="51104" y="568960"/>
                </a:lnTo>
                <a:lnTo>
                  <a:pt x="52222" y="566420"/>
                </a:lnTo>
                <a:lnTo>
                  <a:pt x="53352" y="563880"/>
                </a:lnTo>
                <a:lnTo>
                  <a:pt x="52197" y="566420"/>
                </a:lnTo>
                <a:lnTo>
                  <a:pt x="49301" y="565150"/>
                </a:lnTo>
                <a:lnTo>
                  <a:pt x="48399" y="565150"/>
                </a:lnTo>
                <a:lnTo>
                  <a:pt x="52806" y="575310"/>
                </a:lnTo>
                <a:lnTo>
                  <a:pt x="47713" y="574040"/>
                </a:lnTo>
                <a:lnTo>
                  <a:pt x="48628" y="576580"/>
                </a:lnTo>
                <a:lnTo>
                  <a:pt x="46101" y="579120"/>
                </a:lnTo>
                <a:lnTo>
                  <a:pt x="56502" y="579120"/>
                </a:lnTo>
                <a:lnTo>
                  <a:pt x="51650" y="588010"/>
                </a:lnTo>
                <a:lnTo>
                  <a:pt x="54127" y="591820"/>
                </a:lnTo>
                <a:lnTo>
                  <a:pt x="50685" y="591820"/>
                </a:lnTo>
                <a:lnTo>
                  <a:pt x="49860" y="591502"/>
                </a:lnTo>
                <a:lnTo>
                  <a:pt x="50279" y="591820"/>
                </a:lnTo>
                <a:lnTo>
                  <a:pt x="53797" y="595630"/>
                </a:lnTo>
                <a:lnTo>
                  <a:pt x="52882" y="598246"/>
                </a:lnTo>
                <a:lnTo>
                  <a:pt x="54102" y="599440"/>
                </a:lnTo>
                <a:lnTo>
                  <a:pt x="50660" y="605790"/>
                </a:lnTo>
                <a:lnTo>
                  <a:pt x="47955" y="604520"/>
                </a:lnTo>
                <a:lnTo>
                  <a:pt x="48082" y="603250"/>
                </a:lnTo>
                <a:lnTo>
                  <a:pt x="46596" y="609600"/>
                </a:lnTo>
                <a:lnTo>
                  <a:pt x="46342" y="618490"/>
                </a:lnTo>
                <a:lnTo>
                  <a:pt x="48120" y="624840"/>
                </a:lnTo>
                <a:lnTo>
                  <a:pt x="52743" y="628650"/>
                </a:lnTo>
                <a:lnTo>
                  <a:pt x="51625" y="628650"/>
                </a:lnTo>
                <a:lnTo>
                  <a:pt x="42532" y="626110"/>
                </a:lnTo>
                <a:lnTo>
                  <a:pt x="40855" y="626110"/>
                </a:lnTo>
                <a:lnTo>
                  <a:pt x="67665" y="643890"/>
                </a:lnTo>
                <a:lnTo>
                  <a:pt x="60591" y="642620"/>
                </a:lnTo>
                <a:lnTo>
                  <a:pt x="51816" y="642620"/>
                </a:lnTo>
                <a:lnTo>
                  <a:pt x="43789" y="641350"/>
                </a:lnTo>
                <a:lnTo>
                  <a:pt x="39941" y="637311"/>
                </a:lnTo>
                <a:lnTo>
                  <a:pt x="52146" y="637120"/>
                </a:lnTo>
                <a:lnTo>
                  <a:pt x="36499" y="630428"/>
                </a:lnTo>
                <a:lnTo>
                  <a:pt x="41529" y="633984"/>
                </a:lnTo>
                <a:lnTo>
                  <a:pt x="40652" y="635419"/>
                </a:lnTo>
                <a:lnTo>
                  <a:pt x="39522" y="636854"/>
                </a:lnTo>
                <a:lnTo>
                  <a:pt x="38976" y="636270"/>
                </a:lnTo>
                <a:lnTo>
                  <a:pt x="37655" y="638810"/>
                </a:lnTo>
                <a:lnTo>
                  <a:pt x="36055" y="641350"/>
                </a:lnTo>
                <a:lnTo>
                  <a:pt x="38061" y="645160"/>
                </a:lnTo>
                <a:lnTo>
                  <a:pt x="39319" y="643890"/>
                </a:lnTo>
                <a:lnTo>
                  <a:pt x="49225" y="643890"/>
                </a:lnTo>
                <a:lnTo>
                  <a:pt x="49644" y="645160"/>
                </a:lnTo>
                <a:lnTo>
                  <a:pt x="40678" y="648970"/>
                </a:lnTo>
                <a:lnTo>
                  <a:pt x="44742" y="647700"/>
                </a:lnTo>
                <a:lnTo>
                  <a:pt x="38760" y="651535"/>
                </a:lnTo>
                <a:lnTo>
                  <a:pt x="49961" y="655320"/>
                </a:lnTo>
                <a:lnTo>
                  <a:pt x="49123" y="657860"/>
                </a:lnTo>
                <a:lnTo>
                  <a:pt x="47459" y="657860"/>
                </a:lnTo>
                <a:lnTo>
                  <a:pt x="38138" y="656653"/>
                </a:lnTo>
                <a:lnTo>
                  <a:pt x="46824" y="664210"/>
                </a:lnTo>
                <a:lnTo>
                  <a:pt x="45059" y="662940"/>
                </a:lnTo>
                <a:lnTo>
                  <a:pt x="37236" y="662940"/>
                </a:lnTo>
                <a:lnTo>
                  <a:pt x="35877" y="663435"/>
                </a:lnTo>
                <a:lnTo>
                  <a:pt x="32537" y="670560"/>
                </a:lnTo>
                <a:lnTo>
                  <a:pt x="33350" y="673100"/>
                </a:lnTo>
                <a:lnTo>
                  <a:pt x="36474" y="669290"/>
                </a:lnTo>
                <a:lnTo>
                  <a:pt x="37465" y="675640"/>
                </a:lnTo>
                <a:lnTo>
                  <a:pt x="42443" y="679450"/>
                </a:lnTo>
                <a:lnTo>
                  <a:pt x="47625" y="683260"/>
                </a:lnTo>
                <a:lnTo>
                  <a:pt x="49225" y="689610"/>
                </a:lnTo>
                <a:lnTo>
                  <a:pt x="47040" y="688340"/>
                </a:lnTo>
                <a:lnTo>
                  <a:pt x="35166" y="684530"/>
                </a:lnTo>
                <a:lnTo>
                  <a:pt x="33058" y="688340"/>
                </a:lnTo>
                <a:lnTo>
                  <a:pt x="39585" y="692150"/>
                </a:lnTo>
                <a:lnTo>
                  <a:pt x="48818" y="697230"/>
                </a:lnTo>
                <a:lnTo>
                  <a:pt x="57632" y="703580"/>
                </a:lnTo>
                <a:lnTo>
                  <a:pt x="62865" y="709930"/>
                </a:lnTo>
                <a:lnTo>
                  <a:pt x="59321" y="711200"/>
                </a:lnTo>
                <a:lnTo>
                  <a:pt x="62141" y="717550"/>
                </a:lnTo>
                <a:lnTo>
                  <a:pt x="54724" y="712470"/>
                </a:lnTo>
                <a:lnTo>
                  <a:pt x="45872" y="704850"/>
                </a:lnTo>
                <a:lnTo>
                  <a:pt x="39065" y="699770"/>
                </a:lnTo>
                <a:lnTo>
                  <a:pt x="37363" y="698500"/>
                </a:lnTo>
                <a:lnTo>
                  <a:pt x="33528" y="694690"/>
                </a:lnTo>
                <a:lnTo>
                  <a:pt x="30975" y="692150"/>
                </a:lnTo>
                <a:lnTo>
                  <a:pt x="27813" y="694690"/>
                </a:lnTo>
                <a:lnTo>
                  <a:pt x="26911" y="692150"/>
                </a:lnTo>
                <a:lnTo>
                  <a:pt x="26441" y="697230"/>
                </a:lnTo>
                <a:lnTo>
                  <a:pt x="23050" y="698500"/>
                </a:lnTo>
                <a:lnTo>
                  <a:pt x="22136" y="693420"/>
                </a:lnTo>
                <a:lnTo>
                  <a:pt x="22186" y="692150"/>
                </a:lnTo>
                <a:lnTo>
                  <a:pt x="18351" y="703580"/>
                </a:lnTo>
                <a:lnTo>
                  <a:pt x="25234" y="703580"/>
                </a:lnTo>
                <a:lnTo>
                  <a:pt x="23774" y="712470"/>
                </a:lnTo>
                <a:lnTo>
                  <a:pt x="29489" y="713740"/>
                </a:lnTo>
                <a:lnTo>
                  <a:pt x="24434" y="699770"/>
                </a:lnTo>
                <a:lnTo>
                  <a:pt x="30111" y="702310"/>
                </a:lnTo>
                <a:lnTo>
                  <a:pt x="35750" y="706120"/>
                </a:lnTo>
                <a:lnTo>
                  <a:pt x="39624" y="712470"/>
                </a:lnTo>
                <a:lnTo>
                  <a:pt x="40017" y="717550"/>
                </a:lnTo>
                <a:lnTo>
                  <a:pt x="36995" y="720090"/>
                </a:lnTo>
                <a:lnTo>
                  <a:pt x="28232" y="715010"/>
                </a:lnTo>
                <a:lnTo>
                  <a:pt x="25946" y="713740"/>
                </a:lnTo>
                <a:lnTo>
                  <a:pt x="28105" y="715010"/>
                </a:lnTo>
                <a:lnTo>
                  <a:pt x="29121" y="722630"/>
                </a:lnTo>
                <a:lnTo>
                  <a:pt x="27317" y="722630"/>
                </a:lnTo>
                <a:lnTo>
                  <a:pt x="24295" y="718820"/>
                </a:lnTo>
                <a:lnTo>
                  <a:pt x="20993" y="722630"/>
                </a:lnTo>
                <a:lnTo>
                  <a:pt x="32042" y="727710"/>
                </a:lnTo>
                <a:lnTo>
                  <a:pt x="24663" y="731520"/>
                </a:lnTo>
                <a:lnTo>
                  <a:pt x="23901" y="732790"/>
                </a:lnTo>
                <a:lnTo>
                  <a:pt x="14986" y="735330"/>
                </a:lnTo>
                <a:lnTo>
                  <a:pt x="18923" y="736600"/>
                </a:lnTo>
                <a:lnTo>
                  <a:pt x="27533" y="736600"/>
                </a:lnTo>
                <a:lnTo>
                  <a:pt x="49606" y="739140"/>
                </a:lnTo>
                <a:lnTo>
                  <a:pt x="56629" y="741680"/>
                </a:lnTo>
                <a:lnTo>
                  <a:pt x="55981" y="741680"/>
                </a:lnTo>
                <a:lnTo>
                  <a:pt x="47612" y="749211"/>
                </a:lnTo>
                <a:lnTo>
                  <a:pt x="47612" y="840740"/>
                </a:lnTo>
                <a:lnTo>
                  <a:pt x="46621" y="842010"/>
                </a:lnTo>
                <a:lnTo>
                  <a:pt x="45212" y="843280"/>
                </a:lnTo>
                <a:lnTo>
                  <a:pt x="45034" y="843280"/>
                </a:lnTo>
                <a:lnTo>
                  <a:pt x="47612" y="840740"/>
                </a:lnTo>
                <a:lnTo>
                  <a:pt x="47612" y="749211"/>
                </a:lnTo>
                <a:lnTo>
                  <a:pt x="43332" y="751840"/>
                </a:lnTo>
                <a:lnTo>
                  <a:pt x="36741" y="753110"/>
                </a:lnTo>
                <a:lnTo>
                  <a:pt x="34734" y="750570"/>
                </a:lnTo>
                <a:lnTo>
                  <a:pt x="29718" y="744220"/>
                </a:lnTo>
                <a:lnTo>
                  <a:pt x="24066" y="745490"/>
                </a:lnTo>
                <a:lnTo>
                  <a:pt x="25895" y="745490"/>
                </a:lnTo>
                <a:lnTo>
                  <a:pt x="27876" y="748030"/>
                </a:lnTo>
                <a:lnTo>
                  <a:pt x="28473" y="749300"/>
                </a:lnTo>
                <a:lnTo>
                  <a:pt x="26543" y="750570"/>
                </a:lnTo>
                <a:lnTo>
                  <a:pt x="22910" y="746760"/>
                </a:lnTo>
                <a:lnTo>
                  <a:pt x="22974" y="751840"/>
                </a:lnTo>
                <a:lnTo>
                  <a:pt x="25590" y="753110"/>
                </a:lnTo>
                <a:lnTo>
                  <a:pt x="25361" y="755650"/>
                </a:lnTo>
                <a:lnTo>
                  <a:pt x="25285" y="756920"/>
                </a:lnTo>
                <a:lnTo>
                  <a:pt x="28397" y="754380"/>
                </a:lnTo>
                <a:lnTo>
                  <a:pt x="29591" y="758190"/>
                </a:lnTo>
                <a:lnTo>
                  <a:pt x="26174" y="758190"/>
                </a:lnTo>
                <a:lnTo>
                  <a:pt x="25552" y="763270"/>
                </a:lnTo>
                <a:lnTo>
                  <a:pt x="30264" y="762000"/>
                </a:lnTo>
                <a:lnTo>
                  <a:pt x="39839" y="770890"/>
                </a:lnTo>
                <a:lnTo>
                  <a:pt x="40906" y="774700"/>
                </a:lnTo>
                <a:lnTo>
                  <a:pt x="35674" y="774700"/>
                </a:lnTo>
                <a:lnTo>
                  <a:pt x="33350" y="783590"/>
                </a:lnTo>
                <a:lnTo>
                  <a:pt x="29387" y="787400"/>
                </a:lnTo>
                <a:lnTo>
                  <a:pt x="27635" y="795020"/>
                </a:lnTo>
                <a:lnTo>
                  <a:pt x="25831" y="795020"/>
                </a:lnTo>
                <a:lnTo>
                  <a:pt x="23050" y="797560"/>
                </a:lnTo>
                <a:lnTo>
                  <a:pt x="20434" y="796290"/>
                </a:lnTo>
                <a:lnTo>
                  <a:pt x="21399" y="797560"/>
                </a:lnTo>
                <a:lnTo>
                  <a:pt x="22999" y="798537"/>
                </a:lnTo>
                <a:lnTo>
                  <a:pt x="22555" y="797560"/>
                </a:lnTo>
                <a:lnTo>
                  <a:pt x="28638" y="800100"/>
                </a:lnTo>
                <a:lnTo>
                  <a:pt x="33959" y="803910"/>
                </a:lnTo>
                <a:lnTo>
                  <a:pt x="38074" y="808990"/>
                </a:lnTo>
                <a:lnTo>
                  <a:pt x="40513" y="816610"/>
                </a:lnTo>
                <a:lnTo>
                  <a:pt x="41097" y="822960"/>
                </a:lnTo>
                <a:lnTo>
                  <a:pt x="34442" y="817880"/>
                </a:lnTo>
                <a:lnTo>
                  <a:pt x="35356" y="819150"/>
                </a:lnTo>
                <a:lnTo>
                  <a:pt x="35306" y="825500"/>
                </a:lnTo>
                <a:lnTo>
                  <a:pt x="38735" y="831850"/>
                </a:lnTo>
                <a:lnTo>
                  <a:pt x="41363" y="835660"/>
                </a:lnTo>
                <a:lnTo>
                  <a:pt x="38925" y="840740"/>
                </a:lnTo>
                <a:lnTo>
                  <a:pt x="32613" y="843280"/>
                </a:lnTo>
                <a:lnTo>
                  <a:pt x="28308" y="838200"/>
                </a:lnTo>
                <a:lnTo>
                  <a:pt x="24244" y="838200"/>
                </a:lnTo>
                <a:lnTo>
                  <a:pt x="23520" y="833120"/>
                </a:lnTo>
                <a:lnTo>
                  <a:pt x="29616" y="831850"/>
                </a:lnTo>
                <a:lnTo>
                  <a:pt x="30302" y="828040"/>
                </a:lnTo>
                <a:lnTo>
                  <a:pt x="26695" y="831850"/>
                </a:lnTo>
                <a:lnTo>
                  <a:pt x="25336" y="829310"/>
                </a:lnTo>
                <a:lnTo>
                  <a:pt x="24955" y="826376"/>
                </a:lnTo>
                <a:lnTo>
                  <a:pt x="23469" y="828040"/>
                </a:lnTo>
                <a:lnTo>
                  <a:pt x="20916" y="835660"/>
                </a:lnTo>
                <a:lnTo>
                  <a:pt x="18110" y="844550"/>
                </a:lnTo>
                <a:lnTo>
                  <a:pt x="13919" y="852170"/>
                </a:lnTo>
                <a:lnTo>
                  <a:pt x="15252" y="854710"/>
                </a:lnTo>
                <a:lnTo>
                  <a:pt x="16319" y="857250"/>
                </a:lnTo>
                <a:lnTo>
                  <a:pt x="18821" y="857250"/>
                </a:lnTo>
                <a:lnTo>
                  <a:pt x="18846" y="853440"/>
                </a:lnTo>
                <a:lnTo>
                  <a:pt x="23850" y="852170"/>
                </a:lnTo>
                <a:lnTo>
                  <a:pt x="23533" y="857250"/>
                </a:lnTo>
                <a:lnTo>
                  <a:pt x="26276" y="857250"/>
                </a:lnTo>
                <a:lnTo>
                  <a:pt x="35090" y="857250"/>
                </a:lnTo>
                <a:lnTo>
                  <a:pt x="33299" y="854710"/>
                </a:lnTo>
                <a:lnTo>
                  <a:pt x="34912" y="852170"/>
                </a:lnTo>
                <a:lnTo>
                  <a:pt x="35306" y="855980"/>
                </a:lnTo>
                <a:lnTo>
                  <a:pt x="37807" y="855980"/>
                </a:lnTo>
                <a:lnTo>
                  <a:pt x="35826" y="852170"/>
                </a:lnTo>
                <a:lnTo>
                  <a:pt x="35166" y="850900"/>
                </a:lnTo>
                <a:lnTo>
                  <a:pt x="39687" y="852170"/>
                </a:lnTo>
                <a:lnTo>
                  <a:pt x="40843" y="850900"/>
                </a:lnTo>
                <a:lnTo>
                  <a:pt x="42037" y="849591"/>
                </a:lnTo>
                <a:lnTo>
                  <a:pt x="43459" y="849630"/>
                </a:lnTo>
                <a:lnTo>
                  <a:pt x="42760" y="848817"/>
                </a:lnTo>
                <a:lnTo>
                  <a:pt x="44323" y="847090"/>
                </a:lnTo>
                <a:lnTo>
                  <a:pt x="45313" y="853440"/>
                </a:lnTo>
                <a:lnTo>
                  <a:pt x="46964" y="848360"/>
                </a:lnTo>
                <a:lnTo>
                  <a:pt x="48628" y="847090"/>
                </a:lnTo>
                <a:lnTo>
                  <a:pt x="50292" y="845820"/>
                </a:lnTo>
                <a:lnTo>
                  <a:pt x="51650" y="843280"/>
                </a:lnTo>
                <a:lnTo>
                  <a:pt x="52336" y="842010"/>
                </a:lnTo>
                <a:lnTo>
                  <a:pt x="51930" y="840740"/>
                </a:lnTo>
                <a:lnTo>
                  <a:pt x="51130" y="838200"/>
                </a:lnTo>
                <a:lnTo>
                  <a:pt x="52717" y="835660"/>
                </a:lnTo>
                <a:lnTo>
                  <a:pt x="51485" y="834390"/>
                </a:lnTo>
                <a:lnTo>
                  <a:pt x="50673" y="833551"/>
                </a:lnTo>
                <a:lnTo>
                  <a:pt x="50419" y="830580"/>
                </a:lnTo>
                <a:lnTo>
                  <a:pt x="49987" y="825500"/>
                </a:lnTo>
                <a:lnTo>
                  <a:pt x="51130" y="825500"/>
                </a:lnTo>
                <a:lnTo>
                  <a:pt x="51396" y="822960"/>
                </a:lnTo>
                <a:lnTo>
                  <a:pt x="51803" y="819150"/>
                </a:lnTo>
                <a:lnTo>
                  <a:pt x="51587" y="811530"/>
                </a:lnTo>
                <a:lnTo>
                  <a:pt x="52793" y="805180"/>
                </a:lnTo>
                <a:lnTo>
                  <a:pt x="57734" y="798830"/>
                </a:lnTo>
                <a:lnTo>
                  <a:pt x="57175" y="796290"/>
                </a:lnTo>
                <a:lnTo>
                  <a:pt x="56451" y="793750"/>
                </a:lnTo>
                <a:lnTo>
                  <a:pt x="58635" y="788670"/>
                </a:lnTo>
                <a:lnTo>
                  <a:pt x="62712" y="788670"/>
                </a:lnTo>
                <a:lnTo>
                  <a:pt x="62077" y="784860"/>
                </a:lnTo>
                <a:lnTo>
                  <a:pt x="68783" y="778510"/>
                </a:lnTo>
                <a:lnTo>
                  <a:pt x="65024" y="775970"/>
                </a:lnTo>
                <a:lnTo>
                  <a:pt x="70688" y="773430"/>
                </a:lnTo>
                <a:lnTo>
                  <a:pt x="72428" y="767080"/>
                </a:lnTo>
                <a:lnTo>
                  <a:pt x="72555" y="762000"/>
                </a:lnTo>
                <a:lnTo>
                  <a:pt x="72618" y="759460"/>
                </a:lnTo>
                <a:lnTo>
                  <a:pt x="73634" y="754380"/>
                </a:lnTo>
                <a:lnTo>
                  <a:pt x="68580" y="753110"/>
                </a:lnTo>
                <a:lnTo>
                  <a:pt x="69646" y="748030"/>
                </a:lnTo>
                <a:lnTo>
                  <a:pt x="68935" y="744220"/>
                </a:lnTo>
                <a:lnTo>
                  <a:pt x="67843" y="739140"/>
                </a:lnTo>
                <a:lnTo>
                  <a:pt x="63258" y="737870"/>
                </a:lnTo>
                <a:lnTo>
                  <a:pt x="60337" y="732790"/>
                </a:lnTo>
                <a:lnTo>
                  <a:pt x="68529" y="726440"/>
                </a:lnTo>
                <a:lnTo>
                  <a:pt x="68973" y="722630"/>
                </a:lnTo>
                <a:lnTo>
                  <a:pt x="69278" y="720090"/>
                </a:lnTo>
                <a:lnTo>
                  <a:pt x="70929" y="720090"/>
                </a:lnTo>
                <a:lnTo>
                  <a:pt x="70472" y="721601"/>
                </a:lnTo>
                <a:lnTo>
                  <a:pt x="73253" y="717550"/>
                </a:lnTo>
                <a:lnTo>
                  <a:pt x="72161" y="709930"/>
                </a:lnTo>
                <a:lnTo>
                  <a:pt x="70497" y="703580"/>
                </a:lnTo>
                <a:lnTo>
                  <a:pt x="73190" y="697230"/>
                </a:lnTo>
                <a:lnTo>
                  <a:pt x="71856" y="694690"/>
                </a:lnTo>
                <a:lnTo>
                  <a:pt x="72644" y="693420"/>
                </a:lnTo>
                <a:lnTo>
                  <a:pt x="74002" y="692150"/>
                </a:lnTo>
                <a:lnTo>
                  <a:pt x="73977" y="693420"/>
                </a:lnTo>
                <a:lnTo>
                  <a:pt x="74256" y="693420"/>
                </a:lnTo>
                <a:lnTo>
                  <a:pt x="74307" y="692150"/>
                </a:lnTo>
                <a:lnTo>
                  <a:pt x="74549" y="690880"/>
                </a:lnTo>
                <a:lnTo>
                  <a:pt x="74447" y="689610"/>
                </a:lnTo>
                <a:lnTo>
                  <a:pt x="74345" y="688340"/>
                </a:lnTo>
                <a:lnTo>
                  <a:pt x="73558" y="685800"/>
                </a:lnTo>
                <a:lnTo>
                  <a:pt x="78536" y="685800"/>
                </a:lnTo>
                <a:lnTo>
                  <a:pt x="78562" y="684530"/>
                </a:lnTo>
                <a:lnTo>
                  <a:pt x="80645" y="683260"/>
                </a:lnTo>
                <a:lnTo>
                  <a:pt x="72644" y="683260"/>
                </a:lnTo>
                <a:lnTo>
                  <a:pt x="72021" y="681990"/>
                </a:lnTo>
                <a:lnTo>
                  <a:pt x="71208" y="680720"/>
                </a:lnTo>
                <a:lnTo>
                  <a:pt x="70167" y="679450"/>
                </a:lnTo>
                <a:lnTo>
                  <a:pt x="73469" y="678180"/>
                </a:lnTo>
                <a:lnTo>
                  <a:pt x="73545" y="674370"/>
                </a:lnTo>
                <a:lnTo>
                  <a:pt x="77177" y="673100"/>
                </a:lnTo>
                <a:lnTo>
                  <a:pt x="73342" y="670560"/>
                </a:lnTo>
                <a:lnTo>
                  <a:pt x="73660" y="669290"/>
                </a:lnTo>
                <a:lnTo>
                  <a:pt x="74917" y="664210"/>
                </a:lnTo>
                <a:lnTo>
                  <a:pt x="75857" y="660400"/>
                </a:lnTo>
                <a:lnTo>
                  <a:pt x="71640" y="659130"/>
                </a:lnTo>
                <a:lnTo>
                  <a:pt x="69430" y="658469"/>
                </a:lnTo>
                <a:lnTo>
                  <a:pt x="71780" y="654050"/>
                </a:lnTo>
                <a:lnTo>
                  <a:pt x="69697" y="651510"/>
                </a:lnTo>
                <a:lnTo>
                  <a:pt x="76060" y="651510"/>
                </a:lnTo>
                <a:lnTo>
                  <a:pt x="71551" y="647700"/>
                </a:lnTo>
                <a:lnTo>
                  <a:pt x="69202" y="645718"/>
                </a:lnTo>
                <a:lnTo>
                  <a:pt x="69202" y="657860"/>
                </a:lnTo>
                <a:lnTo>
                  <a:pt x="69151" y="658380"/>
                </a:lnTo>
                <a:lnTo>
                  <a:pt x="68961" y="658329"/>
                </a:lnTo>
                <a:lnTo>
                  <a:pt x="69202" y="657860"/>
                </a:lnTo>
                <a:lnTo>
                  <a:pt x="69202" y="645718"/>
                </a:lnTo>
                <a:lnTo>
                  <a:pt x="68554" y="645160"/>
                </a:lnTo>
                <a:lnTo>
                  <a:pt x="72821" y="642620"/>
                </a:lnTo>
                <a:lnTo>
                  <a:pt x="75222" y="641350"/>
                </a:lnTo>
                <a:lnTo>
                  <a:pt x="79502" y="645160"/>
                </a:lnTo>
                <a:lnTo>
                  <a:pt x="76873" y="641350"/>
                </a:lnTo>
                <a:lnTo>
                  <a:pt x="73380" y="636270"/>
                </a:lnTo>
                <a:lnTo>
                  <a:pt x="77698" y="638810"/>
                </a:lnTo>
                <a:lnTo>
                  <a:pt x="75628" y="636270"/>
                </a:lnTo>
                <a:lnTo>
                  <a:pt x="71475" y="631190"/>
                </a:lnTo>
                <a:lnTo>
                  <a:pt x="75412" y="631190"/>
                </a:lnTo>
                <a:lnTo>
                  <a:pt x="75615" y="629920"/>
                </a:lnTo>
                <a:lnTo>
                  <a:pt x="74422" y="628650"/>
                </a:lnTo>
                <a:lnTo>
                  <a:pt x="70840" y="624840"/>
                </a:lnTo>
                <a:lnTo>
                  <a:pt x="74371" y="623570"/>
                </a:lnTo>
                <a:lnTo>
                  <a:pt x="78867" y="617220"/>
                </a:lnTo>
                <a:lnTo>
                  <a:pt x="81229" y="607060"/>
                </a:lnTo>
                <a:lnTo>
                  <a:pt x="81508" y="605790"/>
                </a:lnTo>
                <a:lnTo>
                  <a:pt x="83756" y="595630"/>
                </a:lnTo>
                <a:lnTo>
                  <a:pt x="85610" y="591820"/>
                </a:lnTo>
                <a:lnTo>
                  <a:pt x="88709" y="585470"/>
                </a:lnTo>
                <a:lnTo>
                  <a:pt x="84404" y="584200"/>
                </a:lnTo>
                <a:lnTo>
                  <a:pt x="86156" y="581660"/>
                </a:lnTo>
                <a:lnTo>
                  <a:pt x="88506" y="579120"/>
                </a:lnTo>
                <a:lnTo>
                  <a:pt x="85991" y="577850"/>
                </a:lnTo>
                <a:lnTo>
                  <a:pt x="88887" y="576580"/>
                </a:lnTo>
                <a:lnTo>
                  <a:pt x="90792" y="575310"/>
                </a:lnTo>
                <a:lnTo>
                  <a:pt x="92824" y="577850"/>
                </a:lnTo>
                <a:lnTo>
                  <a:pt x="92303" y="575310"/>
                </a:lnTo>
                <a:lnTo>
                  <a:pt x="91236" y="570230"/>
                </a:lnTo>
                <a:lnTo>
                  <a:pt x="98983" y="568960"/>
                </a:lnTo>
                <a:lnTo>
                  <a:pt x="92125" y="562610"/>
                </a:lnTo>
                <a:lnTo>
                  <a:pt x="95046" y="562610"/>
                </a:lnTo>
                <a:lnTo>
                  <a:pt x="95935" y="565150"/>
                </a:lnTo>
                <a:lnTo>
                  <a:pt x="97701" y="563880"/>
                </a:lnTo>
                <a:lnTo>
                  <a:pt x="96685" y="562610"/>
                </a:lnTo>
                <a:lnTo>
                  <a:pt x="95669" y="561340"/>
                </a:lnTo>
                <a:lnTo>
                  <a:pt x="99212" y="560070"/>
                </a:lnTo>
                <a:lnTo>
                  <a:pt x="99606" y="562610"/>
                </a:lnTo>
                <a:lnTo>
                  <a:pt x="100622" y="563880"/>
                </a:lnTo>
                <a:lnTo>
                  <a:pt x="100990" y="560070"/>
                </a:lnTo>
                <a:lnTo>
                  <a:pt x="101358" y="556260"/>
                </a:lnTo>
                <a:lnTo>
                  <a:pt x="92938" y="554990"/>
                </a:lnTo>
                <a:lnTo>
                  <a:pt x="88963" y="553720"/>
                </a:lnTo>
                <a:lnTo>
                  <a:pt x="85001" y="552450"/>
                </a:lnTo>
                <a:lnTo>
                  <a:pt x="87223" y="551180"/>
                </a:lnTo>
                <a:lnTo>
                  <a:pt x="89433" y="549910"/>
                </a:lnTo>
                <a:lnTo>
                  <a:pt x="89230" y="547370"/>
                </a:lnTo>
                <a:lnTo>
                  <a:pt x="84455" y="544830"/>
                </a:lnTo>
                <a:lnTo>
                  <a:pt x="87299" y="543560"/>
                </a:lnTo>
                <a:lnTo>
                  <a:pt x="90424" y="542290"/>
                </a:lnTo>
                <a:lnTo>
                  <a:pt x="90563" y="546100"/>
                </a:lnTo>
                <a:lnTo>
                  <a:pt x="91363" y="543560"/>
                </a:lnTo>
                <a:lnTo>
                  <a:pt x="92024" y="542290"/>
                </a:lnTo>
                <a:lnTo>
                  <a:pt x="96583" y="533400"/>
                </a:lnTo>
                <a:lnTo>
                  <a:pt x="97231" y="532130"/>
                </a:lnTo>
                <a:lnTo>
                  <a:pt x="90868" y="530860"/>
                </a:lnTo>
                <a:lnTo>
                  <a:pt x="92646" y="530860"/>
                </a:lnTo>
                <a:lnTo>
                  <a:pt x="92024" y="527050"/>
                </a:lnTo>
                <a:lnTo>
                  <a:pt x="91414" y="527050"/>
                </a:lnTo>
                <a:lnTo>
                  <a:pt x="91719" y="525780"/>
                </a:lnTo>
                <a:lnTo>
                  <a:pt x="92938" y="520700"/>
                </a:lnTo>
                <a:lnTo>
                  <a:pt x="93611" y="520700"/>
                </a:lnTo>
                <a:lnTo>
                  <a:pt x="93751" y="519430"/>
                </a:lnTo>
                <a:lnTo>
                  <a:pt x="94018" y="516890"/>
                </a:lnTo>
                <a:lnTo>
                  <a:pt x="94157" y="515620"/>
                </a:lnTo>
                <a:lnTo>
                  <a:pt x="92798" y="516890"/>
                </a:lnTo>
                <a:lnTo>
                  <a:pt x="85521" y="513080"/>
                </a:lnTo>
                <a:lnTo>
                  <a:pt x="92024" y="511810"/>
                </a:lnTo>
                <a:lnTo>
                  <a:pt x="92075" y="506730"/>
                </a:lnTo>
                <a:lnTo>
                  <a:pt x="92849" y="508000"/>
                </a:lnTo>
                <a:lnTo>
                  <a:pt x="93649" y="506730"/>
                </a:lnTo>
                <a:lnTo>
                  <a:pt x="96012" y="502920"/>
                </a:lnTo>
                <a:lnTo>
                  <a:pt x="96126" y="499110"/>
                </a:lnTo>
                <a:lnTo>
                  <a:pt x="97028" y="497840"/>
                </a:lnTo>
                <a:lnTo>
                  <a:pt x="99707" y="494030"/>
                </a:lnTo>
                <a:lnTo>
                  <a:pt x="94805" y="494030"/>
                </a:lnTo>
                <a:lnTo>
                  <a:pt x="91782" y="491490"/>
                </a:lnTo>
                <a:lnTo>
                  <a:pt x="94729" y="487680"/>
                </a:lnTo>
                <a:lnTo>
                  <a:pt x="99060" y="483870"/>
                </a:lnTo>
                <a:lnTo>
                  <a:pt x="99847" y="481330"/>
                </a:lnTo>
                <a:lnTo>
                  <a:pt x="100228" y="480060"/>
                </a:lnTo>
                <a:lnTo>
                  <a:pt x="97002" y="481330"/>
                </a:lnTo>
                <a:lnTo>
                  <a:pt x="94259" y="477520"/>
                </a:lnTo>
                <a:lnTo>
                  <a:pt x="113118" y="476250"/>
                </a:lnTo>
                <a:lnTo>
                  <a:pt x="115176" y="472440"/>
                </a:lnTo>
                <a:lnTo>
                  <a:pt x="116217" y="472440"/>
                </a:lnTo>
                <a:lnTo>
                  <a:pt x="116319" y="474980"/>
                </a:lnTo>
                <a:lnTo>
                  <a:pt x="116738" y="474980"/>
                </a:lnTo>
                <a:lnTo>
                  <a:pt x="119214" y="472440"/>
                </a:lnTo>
                <a:lnTo>
                  <a:pt x="116801" y="471170"/>
                </a:lnTo>
                <a:lnTo>
                  <a:pt x="112877" y="469900"/>
                </a:lnTo>
                <a:lnTo>
                  <a:pt x="110845" y="466090"/>
                </a:lnTo>
                <a:lnTo>
                  <a:pt x="114477" y="466090"/>
                </a:lnTo>
                <a:lnTo>
                  <a:pt x="119037" y="469900"/>
                </a:lnTo>
                <a:lnTo>
                  <a:pt x="120675" y="466090"/>
                </a:lnTo>
                <a:lnTo>
                  <a:pt x="120929" y="463550"/>
                </a:lnTo>
                <a:lnTo>
                  <a:pt x="119900" y="461010"/>
                </a:lnTo>
                <a:lnTo>
                  <a:pt x="118884" y="458470"/>
                </a:lnTo>
                <a:lnTo>
                  <a:pt x="118427" y="455930"/>
                </a:lnTo>
                <a:lnTo>
                  <a:pt x="117741" y="452120"/>
                </a:lnTo>
                <a:lnTo>
                  <a:pt x="119684" y="449580"/>
                </a:lnTo>
                <a:lnTo>
                  <a:pt x="120650" y="448310"/>
                </a:lnTo>
                <a:lnTo>
                  <a:pt x="114833" y="448310"/>
                </a:lnTo>
                <a:lnTo>
                  <a:pt x="113639" y="445770"/>
                </a:lnTo>
                <a:lnTo>
                  <a:pt x="113766" y="443230"/>
                </a:lnTo>
                <a:lnTo>
                  <a:pt x="113830" y="441960"/>
                </a:lnTo>
                <a:lnTo>
                  <a:pt x="113893" y="440690"/>
                </a:lnTo>
                <a:lnTo>
                  <a:pt x="126542" y="436880"/>
                </a:lnTo>
                <a:lnTo>
                  <a:pt x="119481" y="430530"/>
                </a:lnTo>
                <a:lnTo>
                  <a:pt x="121716" y="430530"/>
                </a:lnTo>
                <a:lnTo>
                  <a:pt x="120523" y="426720"/>
                </a:lnTo>
                <a:lnTo>
                  <a:pt x="120802" y="422910"/>
                </a:lnTo>
                <a:lnTo>
                  <a:pt x="121094" y="419100"/>
                </a:lnTo>
                <a:lnTo>
                  <a:pt x="118579" y="416560"/>
                </a:lnTo>
                <a:lnTo>
                  <a:pt x="117309" y="415290"/>
                </a:lnTo>
                <a:lnTo>
                  <a:pt x="124485" y="412750"/>
                </a:lnTo>
                <a:lnTo>
                  <a:pt x="124510" y="402590"/>
                </a:lnTo>
                <a:lnTo>
                  <a:pt x="124447" y="401320"/>
                </a:lnTo>
                <a:lnTo>
                  <a:pt x="124345" y="398780"/>
                </a:lnTo>
                <a:lnTo>
                  <a:pt x="130276" y="397510"/>
                </a:lnTo>
                <a:lnTo>
                  <a:pt x="132384" y="387350"/>
                </a:lnTo>
                <a:lnTo>
                  <a:pt x="133845" y="387350"/>
                </a:lnTo>
                <a:lnTo>
                  <a:pt x="136766" y="381000"/>
                </a:lnTo>
                <a:lnTo>
                  <a:pt x="132118" y="375920"/>
                </a:lnTo>
                <a:lnTo>
                  <a:pt x="130949" y="374650"/>
                </a:lnTo>
                <a:lnTo>
                  <a:pt x="132410" y="373380"/>
                </a:lnTo>
                <a:lnTo>
                  <a:pt x="133477" y="374650"/>
                </a:lnTo>
                <a:lnTo>
                  <a:pt x="134213" y="375920"/>
                </a:lnTo>
                <a:lnTo>
                  <a:pt x="135877" y="373380"/>
                </a:lnTo>
                <a:lnTo>
                  <a:pt x="140055" y="367030"/>
                </a:lnTo>
                <a:lnTo>
                  <a:pt x="139687" y="365760"/>
                </a:lnTo>
                <a:lnTo>
                  <a:pt x="134607" y="355600"/>
                </a:lnTo>
                <a:lnTo>
                  <a:pt x="139712" y="355600"/>
                </a:lnTo>
                <a:lnTo>
                  <a:pt x="140589" y="353060"/>
                </a:lnTo>
                <a:lnTo>
                  <a:pt x="144424" y="347980"/>
                </a:lnTo>
                <a:lnTo>
                  <a:pt x="148145" y="341630"/>
                </a:lnTo>
                <a:lnTo>
                  <a:pt x="148653" y="334010"/>
                </a:lnTo>
                <a:lnTo>
                  <a:pt x="149174" y="334010"/>
                </a:lnTo>
                <a:lnTo>
                  <a:pt x="150037" y="335280"/>
                </a:lnTo>
                <a:lnTo>
                  <a:pt x="150507" y="335280"/>
                </a:lnTo>
                <a:lnTo>
                  <a:pt x="150837" y="334010"/>
                </a:lnTo>
                <a:lnTo>
                  <a:pt x="152476" y="327660"/>
                </a:lnTo>
                <a:lnTo>
                  <a:pt x="155270" y="323850"/>
                </a:lnTo>
                <a:lnTo>
                  <a:pt x="158051" y="320040"/>
                </a:lnTo>
                <a:lnTo>
                  <a:pt x="158546" y="318770"/>
                </a:lnTo>
                <a:lnTo>
                  <a:pt x="160020" y="314960"/>
                </a:lnTo>
                <a:lnTo>
                  <a:pt x="160997" y="312420"/>
                </a:lnTo>
                <a:lnTo>
                  <a:pt x="155130" y="306070"/>
                </a:lnTo>
                <a:lnTo>
                  <a:pt x="154813" y="304800"/>
                </a:lnTo>
                <a:lnTo>
                  <a:pt x="154495" y="303530"/>
                </a:lnTo>
                <a:lnTo>
                  <a:pt x="153860" y="300990"/>
                </a:lnTo>
                <a:lnTo>
                  <a:pt x="152908" y="297180"/>
                </a:lnTo>
                <a:lnTo>
                  <a:pt x="149974" y="300990"/>
                </a:lnTo>
                <a:lnTo>
                  <a:pt x="147231" y="298450"/>
                </a:lnTo>
                <a:lnTo>
                  <a:pt x="144500" y="297180"/>
                </a:lnTo>
                <a:lnTo>
                  <a:pt x="141592" y="295910"/>
                </a:lnTo>
                <a:lnTo>
                  <a:pt x="141643" y="292100"/>
                </a:lnTo>
                <a:lnTo>
                  <a:pt x="149694" y="289560"/>
                </a:lnTo>
                <a:lnTo>
                  <a:pt x="149288" y="293370"/>
                </a:lnTo>
                <a:lnTo>
                  <a:pt x="148183" y="294640"/>
                </a:lnTo>
                <a:lnTo>
                  <a:pt x="152996" y="294640"/>
                </a:lnTo>
                <a:lnTo>
                  <a:pt x="155549" y="290830"/>
                </a:lnTo>
                <a:lnTo>
                  <a:pt x="156248" y="289560"/>
                </a:lnTo>
                <a:lnTo>
                  <a:pt x="157632" y="287020"/>
                </a:lnTo>
                <a:lnTo>
                  <a:pt x="161023" y="285750"/>
                </a:lnTo>
                <a:lnTo>
                  <a:pt x="176758" y="248920"/>
                </a:lnTo>
                <a:lnTo>
                  <a:pt x="179603" y="241300"/>
                </a:lnTo>
                <a:lnTo>
                  <a:pt x="181013" y="237490"/>
                </a:lnTo>
                <a:lnTo>
                  <a:pt x="181483" y="236220"/>
                </a:lnTo>
                <a:lnTo>
                  <a:pt x="173748" y="236220"/>
                </a:lnTo>
                <a:lnTo>
                  <a:pt x="174815" y="233680"/>
                </a:lnTo>
                <a:lnTo>
                  <a:pt x="175882" y="231140"/>
                </a:lnTo>
                <a:lnTo>
                  <a:pt x="177990" y="229870"/>
                </a:lnTo>
                <a:lnTo>
                  <a:pt x="182092" y="229870"/>
                </a:lnTo>
                <a:lnTo>
                  <a:pt x="180581" y="233680"/>
                </a:lnTo>
                <a:lnTo>
                  <a:pt x="185293" y="233680"/>
                </a:lnTo>
                <a:lnTo>
                  <a:pt x="182245" y="229870"/>
                </a:lnTo>
                <a:lnTo>
                  <a:pt x="181229" y="228600"/>
                </a:lnTo>
                <a:lnTo>
                  <a:pt x="179197" y="226060"/>
                </a:lnTo>
                <a:lnTo>
                  <a:pt x="177660" y="226060"/>
                </a:lnTo>
                <a:lnTo>
                  <a:pt x="180924" y="221284"/>
                </a:lnTo>
                <a:lnTo>
                  <a:pt x="180187" y="220980"/>
                </a:lnTo>
                <a:lnTo>
                  <a:pt x="181952" y="215900"/>
                </a:lnTo>
                <a:lnTo>
                  <a:pt x="184162" y="213487"/>
                </a:lnTo>
                <a:lnTo>
                  <a:pt x="183730" y="210820"/>
                </a:lnTo>
                <a:lnTo>
                  <a:pt x="184746" y="212090"/>
                </a:lnTo>
                <a:lnTo>
                  <a:pt x="185915" y="213360"/>
                </a:lnTo>
                <a:lnTo>
                  <a:pt x="185026" y="214096"/>
                </a:lnTo>
                <a:lnTo>
                  <a:pt x="186855" y="215900"/>
                </a:lnTo>
                <a:lnTo>
                  <a:pt x="187490" y="214630"/>
                </a:lnTo>
                <a:lnTo>
                  <a:pt x="188341" y="214630"/>
                </a:lnTo>
                <a:lnTo>
                  <a:pt x="188239" y="213360"/>
                </a:lnTo>
                <a:lnTo>
                  <a:pt x="189141" y="210820"/>
                </a:lnTo>
                <a:lnTo>
                  <a:pt x="190474" y="207010"/>
                </a:lnTo>
                <a:lnTo>
                  <a:pt x="190931" y="205740"/>
                </a:lnTo>
                <a:lnTo>
                  <a:pt x="184404" y="207010"/>
                </a:lnTo>
                <a:lnTo>
                  <a:pt x="182537" y="203200"/>
                </a:lnTo>
                <a:lnTo>
                  <a:pt x="184594" y="201930"/>
                </a:lnTo>
                <a:lnTo>
                  <a:pt x="186651" y="200660"/>
                </a:lnTo>
                <a:lnTo>
                  <a:pt x="179273" y="201930"/>
                </a:lnTo>
                <a:lnTo>
                  <a:pt x="185877" y="196850"/>
                </a:lnTo>
                <a:lnTo>
                  <a:pt x="189547" y="187960"/>
                </a:lnTo>
                <a:lnTo>
                  <a:pt x="190677" y="182880"/>
                </a:lnTo>
                <a:lnTo>
                  <a:pt x="191808" y="177800"/>
                </a:lnTo>
                <a:lnTo>
                  <a:pt x="193001" y="175260"/>
                </a:lnTo>
                <a:lnTo>
                  <a:pt x="193586" y="173990"/>
                </a:lnTo>
                <a:lnTo>
                  <a:pt x="194183" y="172720"/>
                </a:lnTo>
                <a:lnTo>
                  <a:pt x="191236" y="167640"/>
                </a:lnTo>
                <a:lnTo>
                  <a:pt x="192544" y="163830"/>
                </a:lnTo>
                <a:lnTo>
                  <a:pt x="194030" y="158750"/>
                </a:lnTo>
                <a:lnTo>
                  <a:pt x="194398" y="157480"/>
                </a:lnTo>
                <a:lnTo>
                  <a:pt x="192862" y="158750"/>
                </a:lnTo>
                <a:lnTo>
                  <a:pt x="186207" y="157480"/>
                </a:lnTo>
                <a:lnTo>
                  <a:pt x="188188" y="153670"/>
                </a:lnTo>
                <a:lnTo>
                  <a:pt x="195021" y="154940"/>
                </a:lnTo>
                <a:lnTo>
                  <a:pt x="198310" y="151130"/>
                </a:lnTo>
                <a:lnTo>
                  <a:pt x="201155" y="147320"/>
                </a:lnTo>
                <a:lnTo>
                  <a:pt x="206679" y="144780"/>
                </a:lnTo>
                <a:lnTo>
                  <a:pt x="203758" y="143510"/>
                </a:lnTo>
                <a:lnTo>
                  <a:pt x="203581" y="138430"/>
                </a:lnTo>
                <a:lnTo>
                  <a:pt x="203073" y="135890"/>
                </a:lnTo>
                <a:lnTo>
                  <a:pt x="202819" y="134620"/>
                </a:lnTo>
                <a:lnTo>
                  <a:pt x="198120" y="133350"/>
                </a:lnTo>
                <a:lnTo>
                  <a:pt x="200190" y="129540"/>
                </a:lnTo>
                <a:lnTo>
                  <a:pt x="203212" y="134620"/>
                </a:lnTo>
                <a:lnTo>
                  <a:pt x="207048" y="132080"/>
                </a:lnTo>
                <a:lnTo>
                  <a:pt x="207035" y="129540"/>
                </a:lnTo>
                <a:lnTo>
                  <a:pt x="207035" y="124460"/>
                </a:lnTo>
                <a:lnTo>
                  <a:pt x="210070" y="116840"/>
                </a:lnTo>
                <a:lnTo>
                  <a:pt x="213817" y="107950"/>
                </a:lnTo>
                <a:lnTo>
                  <a:pt x="215658" y="100330"/>
                </a:lnTo>
                <a:lnTo>
                  <a:pt x="215963" y="99060"/>
                </a:lnTo>
                <a:lnTo>
                  <a:pt x="214236" y="99060"/>
                </a:lnTo>
                <a:lnTo>
                  <a:pt x="211162" y="100330"/>
                </a:lnTo>
                <a:lnTo>
                  <a:pt x="209029" y="96520"/>
                </a:lnTo>
                <a:lnTo>
                  <a:pt x="219062" y="92710"/>
                </a:lnTo>
                <a:lnTo>
                  <a:pt x="218643" y="90170"/>
                </a:lnTo>
                <a:lnTo>
                  <a:pt x="209283" y="87630"/>
                </a:lnTo>
                <a:lnTo>
                  <a:pt x="216217" y="85090"/>
                </a:lnTo>
                <a:lnTo>
                  <a:pt x="212204" y="85090"/>
                </a:lnTo>
                <a:lnTo>
                  <a:pt x="211950" y="83820"/>
                </a:lnTo>
                <a:lnTo>
                  <a:pt x="212763" y="82550"/>
                </a:lnTo>
                <a:lnTo>
                  <a:pt x="215201" y="78740"/>
                </a:lnTo>
                <a:lnTo>
                  <a:pt x="217055" y="72390"/>
                </a:lnTo>
                <a:lnTo>
                  <a:pt x="218071" y="66040"/>
                </a:lnTo>
                <a:lnTo>
                  <a:pt x="218986" y="60960"/>
                </a:lnTo>
                <a:lnTo>
                  <a:pt x="225679" y="21590"/>
                </a:lnTo>
                <a:lnTo>
                  <a:pt x="229476" y="15240"/>
                </a:lnTo>
                <a:lnTo>
                  <a:pt x="231952" y="114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1" name="Google Shape;3091;g2b5c250f245_0_522"/>
          <p:cNvSpPr/>
          <p:nvPr/>
        </p:nvSpPr>
        <p:spPr>
          <a:xfrm>
            <a:off x="530104" y="2606285"/>
            <a:ext cx="49591" cy="78838"/>
          </a:xfrm>
          <a:custGeom>
            <a:rect b="b" l="l" r="r" t="t"/>
            <a:pathLst>
              <a:path extrusionOk="0" h="118110" w="74294">
                <a:moveTo>
                  <a:pt x="2654" y="12141"/>
                </a:moveTo>
                <a:lnTo>
                  <a:pt x="673" y="11264"/>
                </a:lnTo>
                <a:lnTo>
                  <a:pt x="0" y="12700"/>
                </a:lnTo>
                <a:lnTo>
                  <a:pt x="2654" y="12141"/>
                </a:lnTo>
                <a:close/>
              </a:path>
              <a:path extrusionOk="0" h="118110" w="74294">
                <a:moveTo>
                  <a:pt x="3784" y="11899"/>
                </a:moveTo>
                <a:lnTo>
                  <a:pt x="2654" y="12141"/>
                </a:lnTo>
                <a:lnTo>
                  <a:pt x="2857" y="12230"/>
                </a:lnTo>
                <a:lnTo>
                  <a:pt x="3784" y="11899"/>
                </a:lnTo>
                <a:close/>
              </a:path>
              <a:path extrusionOk="0" h="118110" w="74294">
                <a:moveTo>
                  <a:pt x="3962" y="11861"/>
                </a:moveTo>
                <a:lnTo>
                  <a:pt x="3784" y="11899"/>
                </a:lnTo>
                <a:lnTo>
                  <a:pt x="3962" y="11861"/>
                </a:lnTo>
                <a:close/>
              </a:path>
              <a:path extrusionOk="0" h="118110" w="74294">
                <a:moveTo>
                  <a:pt x="12052" y="12230"/>
                </a:moveTo>
                <a:lnTo>
                  <a:pt x="11366" y="12255"/>
                </a:lnTo>
                <a:lnTo>
                  <a:pt x="11569" y="12598"/>
                </a:lnTo>
                <a:lnTo>
                  <a:pt x="12052" y="12230"/>
                </a:lnTo>
                <a:close/>
              </a:path>
              <a:path extrusionOk="0" h="118110" w="74294">
                <a:moveTo>
                  <a:pt x="15875" y="9271"/>
                </a:moveTo>
                <a:lnTo>
                  <a:pt x="12052" y="12230"/>
                </a:lnTo>
                <a:lnTo>
                  <a:pt x="14465" y="12128"/>
                </a:lnTo>
                <a:lnTo>
                  <a:pt x="15875" y="9271"/>
                </a:lnTo>
                <a:close/>
              </a:path>
              <a:path extrusionOk="0" h="118110" w="74294">
                <a:moveTo>
                  <a:pt x="16941" y="17500"/>
                </a:moveTo>
                <a:lnTo>
                  <a:pt x="14185" y="16306"/>
                </a:lnTo>
                <a:lnTo>
                  <a:pt x="10820" y="12280"/>
                </a:lnTo>
                <a:lnTo>
                  <a:pt x="11366" y="12255"/>
                </a:lnTo>
                <a:lnTo>
                  <a:pt x="7112" y="5448"/>
                </a:lnTo>
                <a:lnTo>
                  <a:pt x="279" y="8458"/>
                </a:lnTo>
                <a:lnTo>
                  <a:pt x="3962" y="11836"/>
                </a:lnTo>
                <a:lnTo>
                  <a:pt x="8674" y="14820"/>
                </a:lnTo>
                <a:lnTo>
                  <a:pt x="5549" y="19507"/>
                </a:lnTo>
                <a:lnTo>
                  <a:pt x="9817" y="19951"/>
                </a:lnTo>
                <a:lnTo>
                  <a:pt x="15824" y="18072"/>
                </a:lnTo>
                <a:lnTo>
                  <a:pt x="16941" y="17500"/>
                </a:lnTo>
                <a:close/>
              </a:path>
              <a:path extrusionOk="0" h="118110" w="74294">
                <a:moveTo>
                  <a:pt x="18770" y="16573"/>
                </a:moveTo>
                <a:lnTo>
                  <a:pt x="16941" y="17500"/>
                </a:lnTo>
                <a:lnTo>
                  <a:pt x="18567" y="18199"/>
                </a:lnTo>
                <a:lnTo>
                  <a:pt x="18770" y="16573"/>
                </a:lnTo>
                <a:close/>
              </a:path>
              <a:path extrusionOk="0" h="118110" w="74294">
                <a:moveTo>
                  <a:pt x="23495" y="65074"/>
                </a:moveTo>
                <a:lnTo>
                  <a:pt x="22834" y="64820"/>
                </a:lnTo>
                <a:lnTo>
                  <a:pt x="22415" y="64795"/>
                </a:lnTo>
                <a:lnTo>
                  <a:pt x="22631" y="65633"/>
                </a:lnTo>
                <a:lnTo>
                  <a:pt x="22910" y="65290"/>
                </a:lnTo>
                <a:lnTo>
                  <a:pt x="23202" y="65214"/>
                </a:lnTo>
                <a:lnTo>
                  <a:pt x="23495" y="65074"/>
                </a:lnTo>
                <a:close/>
              </a:path>
              <a:path extrusionOk="0" h="118110" w="74294">
                <a:moveTo>
                  <a:pt x="26797" y="43611"/>
                </a:moveTo>
                <a:lnTo>
                  <a:pt x="22910" y="38722"/>
                </a:lnTo>
                <a:lnTo>
                  <a:pt x="20231" y="42773"/>
                </a:lnTo>
                <a:lnTo>
                  <a:pt x="22364" y="41910"/>
                </a:lnTo>
                <a:lnTo>
                  <a:pt x="22555" y="45364"/>
                </a:lnTo>
                <a:lnTo>
                  <a:pt x="25006" y="43776"/>
                </a:lnTo>
                <a:lnTo>
                  <a:pt x="26797" y="43611"/>
                </a:lnTo>
                <a:close/>
              </a:path>
              <a:path extrusionOk="0" h="118110" w="74294">
                <a:moveTo>
                  <a:pt x="27876" y="10972"/>
                </a:moveTo>
                <a:lnTo>
                  <a:pt x="26149" y="11366"/>
                </a:lnTo>
                <a:lnTo>
                  <a:pt x="24561" y="11836"/>
                </a:lnTo>
                <a:lnTo>
                  <a:pt x="21272" y="9029"/>
                </a:lnTo>
                <a:lnTo>
                  <a:pt x="19469" y="10871"/>
                </a:lnTo>
                <a:lnTo>
                  <a:pt x="18770" y="16573"/>
                </a:lnTo>
                <a:lnTo>
                  <a:pt x="22288" y="14770"/>
                </a:lnTo>
                <a:lnTo>
                  <a:pt x="26606" y="11836"/>
                </a:lnTo>
                <a:lnTo>
                  <a:pt x="27876" y="10972"/>
                </a:lnTo>
                <a:close/>
              </a:path>
              <a:path extrusionOk="0" h="118110" w="74294">
                <a:moveTo>
                  <a:pt x="28600" y="10820"/>
                </a:moveTo>
                <a:lnTo>
                  <a:pt x="28549" y="10452"/>
                </a:lnTo>
                <a:lnTo>
                  <a:pt x="28346" y="10604"/>
                </a:lnTo>
                <a:lnTo>
                  <a:pt x="28079" y="10795"/>
                </a:lnTo>
                <a:lnTo>
                  <a:pt x="27876" y="10972"/>
                </a:lnTo>
                <a:lnTo>
                  <a:pt x="28600" y="10820"/>
                </a:lnTo>
                <a:close/>
              </a:path>
              <a:path extrusionOk="0" h="118110" w="74294">
                <a:moveTo>
                  <a:pt x="31242" y="56146"/>
                </a:moveTo>
                <a:lnTo>
                  <a:pt x="29514" y="57200"/>
                </a:lnTo>
                <a:lnTo>
                  <a:pt x="27089" y="58851"/>
                </a:lnTo>
                <a:lnTo>
                  <a:pt x="24091" y="61963"/>
                </a:lnTo>
                <a:lnTo>
                  <a:pt x="24866" y="62255"/>
                </a:lnTo>
                <a:lnTo>
                  <a:pt x="26670" y="62039"/>
                </a:lnTo>
                <a:lnTo>
                  <a:pt x="26797" y="63741"/>
                </a:lnTo>
                <a:lnTo>
                  <a:pt x="26073" y="65582"/>
                </a:lnTo>
                <a:lnTo>
                  <a:pt x="24841" y="64503"/>
                </a:lnTo>
                <a:lnTo>
                  <a:pt x="23495" y="65074"/>
                </a:lnTo>
                <a:lnTo>
                  <a:pt x="24955" y="65608"/>
                </a:lnTo>
                <a:lnTo>
                  <a:pt x="27686" y="67246"/>
                </a:lnTo>
                <a:lnTo>
                  <a:pt x="28105" y="65582"/>
                </a:lnTo>
                <a:lnTo>
                  <a:pt x="28600" y="63563"/>
                </a:lnTo>
                <a:lnTo>
                  <a:pt x="27851" y="63296"/>
                </a:lnTo>
                <a:lnTo>
                  <a:pt x="28016" y="62039"/>
                </a:lnTo>
                <a:lnTo>
                  <a:pt x="28282" y="60109"/>
                </a:lnTo>
                <a:lnTo>
                  <a:pt x="31242" y="56146"/>
                </a:lnTo>
                <a:close/>
              </a:path>
              <a:path extrusionOk="0" h="118110" w="74294">
                <a:moveTo>
                  <a:pt x="31813" y="1257"/>
                </a:moveTo>
                <a:lnTo>
                  <a:pt x="28917" y="0"/>
                </a:lnTo>
                <a:lnTo>
                  <a:pt x="27851" y="2095"/>
                </a:lnTo>
                <a:lnTo>
                  <a:pt x="31813" y="1257"/>
                </a:lnTo>
                <a:close/>
              </a:path>
              <a:path extrusionOk="0" h="118110" w="74294">
                <a:moveTo>
                  <a:pt x="32981" y="55079"/>
                </a:moveTo>
                <a:lnTo>
                  <a:pt x="32219" y="54813"/>
                </a:lnTo>
                <a:lnTo>
                  <a:pt x="31242" y="56146"/>
                </a:lnTo>
                <a:lnTo>
                  <a:pt x="32981" y="55079"/>
                </a:lnTo>
                <a:close/>
              </a:path>
              <a:path extrusionOk="0" h="118110" w="74294">
                <a:moveTo>
                  <a:pt x="34124" y="12433"/>
                </a:moveTo>
                <a:lnTo>
                  <a:pt x="31546" y="10655"/>
                </a:lnTo>
                <a:lnTo>
                  <a:pt x="29959" y="10604"/>
                </a:lnTo>
                <a:lnTo>
                  <a:pt x="28600" y="10820"/>
                </a:lnTo>
                <a:lnTo>
                  <a:pt x="30137" y="17907"/>
                </a:lnTo>
                <a:lnTo>
                  <a:pt x="29413" y="17614"/>
                </a:lnTo>
                <a:lnTo>
                  <a:pt x="30302" y="18872"/>
                </a:lnTo>
                <a:lnTo>
                  <a:pt x="30505" y="17068"/>
                </a:lnTo>
                <a:lnTo>
                  <a:pt x="31699" y="15443"/>
                </a:lnTo>
                <a:lnTo>
                  <a:pt x="34124" y="12433"/>
                </a:lnTo>
                <a:close/>
              </a:path>
              <a:path extrusionOk="0" h="118110" w="74294">
                <a:moveTo>
                  <a:pt x="34861" y="24561"/>
                </a:moveTo>
                <a:lnTo>
                  <a:pt x="34645" y="24790"/>
                </a:lnTo>
                <a:lnTo>
                  <a:pt x="34175" y="25285"/>
                </a:lnTo>
                <a:lnTo>
                  <a:pt x="33870" y="25476"/>
                </a:lnTo>
                <a:lnTo>
                  <a:pt x="34023" y="25158"/>
                </a:lnTo>
                <a:lnTo>
                  <a:pt x="33947" y="24955"/>
                </a:lnTo>
                <a:lnTo>
                  <a:pt x="33350" y="25082"/>
                </a:lnTo>
                <a:lnTo>
                  <a:pt x="32283" y="25158"/>
                </a:lnTo>
                <a:lnTo>
                  <a:pt x="32562" y="22961"/>
                </a:lnTo>
                <a:lnTo>
                  <a:pt x="33274" y="24511"/>
                </a:lnTo>
                <a:lnTo>
                  <a:pt x="33947" y="24955"/>
                </a:lnTo>
                <a:lnTo>
                  <a:pt x="34594" y="24841"/>
                </a:lnTo>
                <a:lnTo>
                  <a:pt x="33299" y="22961"/>
                </a:lnTo>
                <a:lnTo>
                  <a:pt x="30302" y="18872"/>
                </a:lnTo>
                <a:lnTo>
                  <a:pt x="30162" y="20447"/>
                </a:lnTo>
                <a:lnTo>
                  <a:pt x="30822" y="22174"/>
                </a:lnTo>
                <a:lnTo>
                  <a:pt x="32258" y="25158"/>
                </a:lnTo>
                <a:lnTo>
                  <a:pt x="27711" y="25400"/>
                </a:lnTo>
                <a:lnTo>
                  <a:pt x="25755" y="23431"/>
                </a:lnTo>
                <a:lnTo>
                  <a:pt x="24866" y="22542"/>
                </a:lnTo>
                <a:lnTo>
                  <a:pt x="20955" y="26022"/>
                </a:lnTo>
                <a:lnTo>
                  <a:pt x="22529" y="30111"/>
                </a:lnTo>
                <a:lnTo>
                  <a:pt x="25361" y="27851"/>
                </a:lnTo>
                <a:lnTo>
                  <a:pt x="27978" y="29743"/>
                </a:lnTo>
                <a:lnTo>
                  <a:pt x="27038" y="27851"/>
                </a:lnTo>
                <a:lnTo>
                  <a:pt x="24815" y="23431"/>
                </a:lnTo>
                <a:lnTo>
                  <a:pt x="30899" y="30886"/>
                </a:lnTo>
                <a:lnTo>
                  <a:pt x="31775" y="25400"/>
                </a:lnTo>
                <a:lnTo>
                  <a:pt x="32905" y="26441"/>
                </a:lnTo>
                <a:lnTo>
                  <a:pt x="33502" y="27546"/>
                </a:lnTo>
                <a:lnTo>
                  <a:pt x="34023" y="28562"/>
                </a:lnTo>
                <a:lnTo>
                  <a:pt x="34150" y="27228"/>
                </a:lnTo>
                <a:lnTo>
                  <a:pt x="34417" y="25895"/>
                </a:lnTo>
                <a:lnTo>
                  <a:pt x="34556" y="25476"/>
                </a:lnTo>
                <a:lnTo>
                  <a:pt x="34861" y="24561"/>
                </a:lnTo>
                <a:close/>
              </a:path>
              <a:path extrusionOk="0" h="118110" w="74294">
                <a:moveTo>
                  <a:pt x="35140" y="8610"/>
                </a:moveTo>
                <a:lnTo>
                  <a:pt x="27901" y="7251"/>
                </a:lnTo>
                <a:lnTo>
                  <a:pt x="30454" y="9194"/>
                </a:lnTo>
                <a:lnTo>
                  <a:pt x="35140" y="8610"/>
                </a:lnTo>
                <a:close/>
              </a:path>
              <a:path extrusionOk="0" h="118110" w="74294">
                <a:moveTo>
                  <a:pt x="36525" y="38138"/>
                </a:moveTo>
                <a:lnTo>
                  <a:pt x="35750" y="37172"/>
                </a:lnTo>
                <a:lnTo>
                  <a:pt x="35090" y="36106"/>
                </a:lnTo>
                <a:lnTo>
                  <a:pt x="34645" y="34874"/>
                </a:lnTo>
                <a:lnTo>
                  <a:pt x="34023" y="34950"/>
                </a:lnTo>
                <a:lnTo>
                  <a:pt x="33629" y="35052"/>
                </a:lnTo>
                <a:lnTo>
                  <a:pt x="33997" y="35445"/>
                </a:lnTo>
                <a:lnTo>
                  <a:pt x="33655" y="37198"/>
                </a:lnTo>
                <a:lnTo>
                  <a:pt x="34963" y="37719"/>
                </a:lnTo>
                <a:lnTo>
                  <a:pt x="36525" y="38138"/>
                </a:lnTo>
                <a:close/>
              </a:path>
              <a:path extrusionOk="0" h="118110" w="74294">
                <a:moveTo>
                  <a:pt x="37185" y="52933"/>
                </a:moveTo>
                <a:lnTo>
                  <a:pt x="37071" y="51574"/>
                </a:lnTo>
                <a:lnTo>
                  <a:pt x="35280" y="51752"/>
                </a:lnTo>
                <a:lnTo>
                  <a:pt x="37185" y="52933"/>
                </a:lnTo>
                <a:close/>
              </a:path>
              <a:path extrusionOk="0" h="118110" w="74294">
                <a:moveTo>
                  <a:pt x="37541" y="21234"/>
                </a:moveTo>
                <a:lnTo>
                  <a:pt x="36372" y="21285"/>
                </a:lnTo>
                <a:lnTo>
                  <a:pt x="35750" y="22326"/>
                </a:lnTo>
                <a:lnTo>
                  <a:pt x="35280" y="23431"/>
                </a:lnTo>
                <a:lnTo>
                  <a:pt x="34861" y="24561"/>
                </a:lnTo>
                <a:lnTo>
                  <a:pt x="35953" y="23406"/>
                </a:lnTo>
                <a:lnTo>
                  <a:pt x="37541" y="21234"/>
                </a:lnTo>
                <a:close/>
              </a:path>
              <a:path extrusionOk="0" h="118110" w="74294">
                <a:moveTo>
                  <a:pt x="38671" y="34798"/>
                </a:moveTo>
                <a:lnTo>
                  <a:pt x="37833" y="32753"/>
                </a:lnTo>
                <a:lnTo>
                  <a:pt x="35534" y="31889"/>
                </a:lnTo>
                <a:lnTo>
                  <a:pt x="34886" y="30314"/>
                </a:lnTo>
                <a:lnTo>
                  <a:pt x="34023" y="28562"/>
                </a:lnTo>
                <a:lnTo>
                  <a:pt x="33820" y="30784"/>
                </a:lnTo>
                <a:lnTo>
                  <a:pt x="34023" y="32956"/>
                </a:lnTo>
                <a:lnTo>
                  <a:pt x="34645" y="34874"/>
                </a:lnTo>
                <a:lnTo>
                  <a:pt x="36055" y="34709"/>
                </a:lnTo>
                <a:lnTo>
                  <a:pt x="38671" y="34798"/>
                </a:lnTo>
                <a:close/>
              </a:path>
              <a:path extrusionOk="0" h="118110" w="74294">
                <a:moveTo>
                  <a:pt x="38760" y="63652"/>
                </a:moveTo>
                <a:lnTo>
                  <a:pt x="34861" y="60706"/>
                </a:lnTo>
                <a:lnTo>
                  <a:pt x="32804" y="65811"/>
                </a:lnTo>
                <a:lnTo>
                  <a:pt x="36106" y="66052"/>
                </a:lnTo>
                <a:lnTo>
                  <a:pt x="37261" y="63169"/>
                </a:lnTo>
                <a:lnTo>
                  <a:pt x="38760" y="63652"/>
                </a:lnTo>
                <a:close/>
              </a:path>
              <a:path extrusionOk="0" h="118110" w="74294">
                <a:moveTo>
                  <a:pt x="39052" y="40347"/>
                </a:moveTo>
                <a:lnTo>
                  <a:pt x="38722" y="40106"/>
                </a:lnTo>
                <a:lnTo>
                  <a:pt x="38430" y="40424"/>
                </a:lnTo>
                <a:lnTo>
                  <a:pt x="38379" y="40627"/>
                </a:lnTo>
                <a:lnTo>
                  <a:pt x="39052" y="40347"/>
                </a:lnTo>
                <a:close/>
              </a:path>
              <a:path extrusionOk="0" h="118110" w="74294">
                <a:moveTo>
                  <a:pt x="39687" y="39243"/>
                </a:moveTo>
                <a:lnTo>
                  <a:pt x="38849" y="38696"/>
                </a:lnTo>
                <a:lnTo>
                  <a:pt x="37617" y="38430"/>
                </a:lnTo>
                <a:lnTo>
                  <a:pt x="36525" y="38138"/>
                </a:lnTo>
                <a:lnTo>
                  <a:pt x="37160" y="38925"/>
                </a:lnTo>
                <a:lnTo>
                  <a:pt x="37858" y="39611"/>
                </a:lnTo>
                <a:lnTo>
                  <a:pt x="38722" y="40106"/>
                </a:lnTo>
                <a:lnTo>
                  <a:pt x="38950" y="39814"/>
                </a:lnTo>
                <a:lnTo>
                  <a:pt x="39344" y="39509"/>
                </a:lnTo>
                <a:lnTo>
                  <a:pt x="39687" y="39243"/>
                </a:lnTo>
                <a:close/>
              </a:path>
              <a:path extrusionOk="0" h="118110" w="74294">
                <a:moveTo>
                  <a:pt x="40678" y="38620"/>
                </a:moveTo>
                <a:lnTo>
                  <a:pt x="40259" y="38823"/>
                </a:lnTo>
                <a:lnTo>
                  <a:pt x="39687" y="39243"/>
                </a:lnTo>
                <a:lnTo>
                  <a:pt x="39890" y="39319"/>
                </a:lnTo>
                <a:lnTo>
                  <a:pt x="40678" y="38620"/>
                </a:lnTo>
                <a:close/>
              </a:path>
              <a:path extrusionOk="0" h="118110" w="74294">
                <a:moveTo>
                  <a:pt x="41300" y="47980"/>
                </a:moveTo>
                <a:lnTo>
                  <a:pt x="40906" y="46596"/>
                </a:lnTo>
                <a:lnTo>
                  <a:pt x="40703" y="45631"/>
                </a:lnTo>
                <a:lnTo>
                  <a:pt x="40601" y="45212"/>
                </a:lnTo>
                <a:lnTo>
                  <a:pt x="41198" y="48069"/>
                </a:lnTo>
                <a:close/>
              </a:path>
              <a:path extrusionOk="0" h="118110" w="74294">
                <a:moveTo>
                  <a:pt x="41351" y="55499"/>
                </a:moveTo>
                <a:lnTo>
                  <a:pt x="37185" y="52933"/>
                </a:lnTo>
                <a:lnTo>
                  <a:pt x="37439" y="56654"/>
                </a:lnTo>
                <a:lnTo>
                  <a:pt x="38506" y="56184"/>
                </a:lnTo>
                <a:lnTo>
                  <a:pt x="39865" y="55003"/>
                </a:lnTo>
                <a:lnTo>
                  <a:pt x="41351" y="55499"/>
                </a:lnTo>
                <a:close/>
              </a:path>
              <a:path extrusionOk="0" h="118110" w="74294">
                <a:moveTo>
                  <a:pt x="41770" y="49555"/>
                </a:moveTo>
                <a:lnTo>
                  <a:pt x="41694" y="49237"/>
                </a:lnTo>
                <a:lnTo>
                  <a:pt x="41325" y="49504"/>
                </a:lnTo>
                <a:lnTo>
                  <a:pt x="41198" y="49631"/>
                </a:lnTo>
                <a:lnTo>
                  <a:pt x="41770" y="49555"/>
                </a:lnTo>
                <a:close/>
              </a:path>
              <a:path extrusionOk="0" h="118110" w="74294">
                <a:moveTo>
                  <a:pt x="43954" y="27495"/>
                </a:moveTo>
                <a:lnTo>
                  <a:pt x="43027" y="26758"/>
                </a:lnTo>
                <a:lnTo>
                  <a:pt x="41770" y="26123"/>
                </a:lnTo>
                <a:lnTo>
                  <a:pt x="39890" y="25679"/>
                </a:lnTo>
                <a:lnTo>
                  <a:pt x="40855" y="26365"/>
                </a:lnTo>
                <a:lnTo>
                  <a:pt x="43954" y="27495"/>
                </a:lnTo>
                <a:close/>
              </a:path>
              <a:path extrusionOk="0" h="118110" w="74294">
                <a:moveTo>
                  <a:pt x="45008" y="45288"/>
                </a:moveTo>
                <a:lnTo>
                  <a:pt x="41300" y="47980"/>
                </a:lnTo>
                <a:lnTo>
                  <a:pt x="41427" y="48348"/>
                </a:lnTo>
                <a:lnTo>
                  <a:pt x="41694" y="49237"/>
                </a:lnTo>
                <a:lnTo>
                  <a:pt x="42468" y="48666"/>
                </a:lnTo>
                <a:lnTo>
                  <a:pt x="44640" y="47383"/>
                </a:lnTo>
                <a:lnTo>
                  <a:pt x="45008" y="45288"/>
                </a:lnTo>
                <a:close/>
              </a:path>
              <a:path extrusionOk="0" h="118110" w="74294">
                <a:moveTo>
                  <a:pt x="45212" y="96697"/>
                </a:moveTo>
                <a:lnTo>
                  <a:pt x="43230" y="97878"/>
                </a:lnTo>
                <a:lnTo>
                  <a:pt x="42392" y="100914"/>
                </a:lnTo>
                <a:lnTo>
                  <a:pt x="43916" y="101206"/>
                </a:lnTo>
                <a:lnTo>
                  <a:pt x="45212" y="96697"/>
                </a:lnTo>
                <a:close/>
              </a:path>
              <a:path extrusionOk="0" h="118110" w="74294">
                <a:moveTo>
                  <a:pt x="45478" y="101485"/>
                </a:moveTo>
                <a:lnTo>
                  <a:pt x="43916" y="101206"/>
                </a:lnTo>
                <a:lnTo>
                  <a:pt x="45478" y="101485"/>
                </a:lnTo>
                <a:close/>
              </a:path>
              <a:path extrusionOk="0" h="118110" w="74294">
                <a:moveTo>
                  <a:pt x="46520" y="57023"/>
                </a:moveTo>
                <a:lnTo>
                  <a:pt x="42862" y="54838"/>
                </a:lnTo>
                <a:lnTo>
                  <a:pt x="43599" y="57721"/>
                </a:lnTo>
                <a:lnTo>
                  <a:pt x="44983" y="57797"/>
                </a:lnTo>
                <a:lnTo>
                  <a:pt x="46520" y="57023"/>
                </a:lnTo>
                <a:close/>
              </a:path>
              <a:path extrusionOk="0" h="118110" w="74294">
                <a:moveTo>
                  <a:pt x="48602" y="76987"/>
                </a:moveTo>
                <a:lnTo>
                  <a:pt x="44716" y="75158"/>
                </a:lnTo>
                <a:lnTo>
                  <a:pt x="40855" y="73240"/>
                </a:lnTo>
                <a:lnTo>
                  <a:pt x="41325" y="74193"/>
                </a:lnTo>
                <a:lnTo>
                  <a:pt x="48602" y="76987"/>
                </a:lnTo>
                <a:close/>
              </a:path>
              <a:path extrusionOk="0" h="118110" w="74294">
                <a:moveTo>
                  <a:pt x="49720" y="54686"/>
                </a:moveTo>
                <a:lnTo>
                  <a:pt x="48310" y="56095"/>
                </a:lnTo>
                <a:lnTo>
                  <a:pt x="46520" y="57023"/>
                </a:lnTo>
                <a:lnTo>
                  <a:pt x="48945" y="58458"/>
                </a:lnTo>
                <a:lnTo>
                  <a:pt x="49542" y="57023"/>
                </a:lnTo>
                <a:lnTo>
                  <a:pt x="49720" y="54686"/>
                </a:lnTo>
                <a:close/>
              </a:path>
              <a:path extrusionOk="0" h="118110" w="74294">
                <a:moveTo>
                  <a:pt x="50952" y="31521"/>
                </a:moveTo>
                <a:lnTo>
                  <a:pt x="49720" y="29527"/>
                </a:lnTo>
                <a:lnTo>
                  <a:pt x="46697" y="28486"/>
                </a:lnTo>
                <a:lnTo>
                  <a:pt x="43954" y="27495"/>
                </a:lnTo>
                <a:lnTo>
                  <a:pt x="45758" y="28905"/>
                </a:lnTo>
                <a:lnTo>
                  <a:pt x="46075" y="30861"/>
                </a:lnTo>
                <a:lnTo>
                  <a:pt x="44538" y="34086"/>
                </a:lnTo>
                <a:lnTo>
                  <a:pt x="47790" y="34480"/>
                </a:lnTo>
                <a:lnTo>
                  <a:pt x="48729" y="30708"/>
                </a:lnTo>
                <a:lnTo>
                  <a:pt x="50952" y="31521"/>
                </a:lnTo>
                <a:close/>
              </a:path>
              <a:path extrusionOk="0" h="118110" w="74294">
                <a:moveTo>
                  <a:pt x="51206" y="71602"/>
                </a:moveTo>
                <a:lnTo>
                  <a:pt x="49022" y="71577"/>
                </a:lnTo>
                <a:lnTo>
                  <a:pt x="50584" y="72567"/>
                </a:lnTo>
                <a:lnTo>
                  <a:pt x="51130" y="72047"/>
                </a:lnTo>
                <a:lnTo>
                  <a:pt x="51206" y="71602"/>
                </a:lnTo>
                <a:close/>
              </a:path>
              <a:path extrusionOk="0" h="118110" w="74294">
                <a:moveTo>
                  <a:pt x="51803" y="42430"/>
                </a:moveTo>
                <a:lnTo>
                  <a:pt x="45605" y="41071"/>
                </a:lnTo>
                <a:lnTo>
                  <a:pt x="47815" y="41859"/>
                </a:lnTo>
                <a:lnTo>
                  <a:pt x="51803" y="42430"/>
                </a:lnTo>
                <a:close/>
              </a:path>
              <a:path extrusionOk="0" h="118110" w="74294">
                <a:moveTo>
                  <a:pt x="51841" y="53721"/>
                </a:moveTo>
                <a:lnTo>
                  <a:pt x="50317" y="54089"/>
                </a:lnTo>
                <a:lnTo>
                  <a:pt x="49771" y="54635"/>
                </a:lnTo>
                <a:lnTo>
                  <a:pt x="51841" y="53721"/>
                </a:lnTo>
                <a:close/>
              </a:path>
              <a:path extrusionOk="0" h="118110" w="74294">
                <a:moveTo>
                  <a:pt x="53949" y="74612"/>
                </a:moveTo>
                <a:lnTo>
                  <a:pt x="50584" y="72567"/>
                </a:lnTo>
                <a:lnTo>
                  <a:pt x="49669" y="73406"/>
                </a:lnTo>
                <a:lnTo>
                  <a:pt x="47510" y="74396"/>
                </a:lnTo>
                <a:lnTo>
                  <a:pt x="51943" y="73609"/>
                </a:lnTo>
                <a:lnTo>
                  <a:pt x="49822" y="74218"/>
                </a:lnTo>
                <a:lnTo>
                  <a:pt x="51993" y="73977"/>
                </a:lnTo>
                <a:lnTo>
                  <a:pt x="53949" y="74612"/>
                </a:lnTo>
                <a:close/>
              </a:path>
              <a:path extrusionOk="0" h="118110" w="74294">
                <a:moveTo>
                  <a:pt x="54419" y="101460"/>
                </a:moveTo>
                <a:lnTo>
                  <a:pt x="50088" y="99212"/>
                </a:lnTo>
                <a:lnTo>
                  <a:pt x="50431" y="95364"/>
                </a:lnTo>
                <a:lnTo>
                  <a:pt x="44894" y="100660"/>
                </a:lnTo>
                <a:lnTo>
                  <a:pt x="54419" y="101460"/>
                </a:lnTo>
                <a:close/>
              </a:path>
              <a:path extrusionOk="0" h="118110" w="74294">
                <a:moveTo>
                  <a:pt x="55067" y="101523"/>
                </a:moveTo>
                <a:lnTo>
                  <a:pt x="54419" y="101460"/>
                </a:lnTo>
                <a:lnTo>
                  <a:pt x="55041" y="101790"/>
                </a:lnTo>
                <a:lnTo>
                  <a:pt x="55067" y="101523"/>
                </a:lnTo>
                <a:close/>
              </a:path>
              <a:path extrusionOk="0" h="118110" w="74294">
                <a:moveTo>
                  <a:pt x="56819" y="81280"/>
                </a:moveTo>
                <a:lnTo>
                  <a:pt x="53632" y="76733"/>
                </a:lnTo>
                <a:lnTo>
                  <a:pt x="52832" y="78854"/>
                </a:lnTo>
                <a:lnTo>
                  <a:pt x="52806" y="81178"/>
                </a:lnTo>
                <a:lnTo>
                  <a:pt x="49276" y="79552"/>
                </a:lnTo>
                <a:lnTo>
                  <a:pt x="52514" y="84239"/>
                </a:lnTo>
                <a:lnTo>
                  <a:pt x="56819" y="81280"/>
                </a:lnTo>
                <a:close/>
              </a:path>
              <a:path extrusionOk="0" h="118110" w="74294">
                <a:moveTo>
                  <a:pt x="58547" y="79540"/>
                </a:moveTo>
                <a:lnTo>
                  <a:pt x="56629" y="77457"/>
                </a:lnTo>
                <a:lnTo>
                  <a:pt x="57518" y="80340"/>
                </a:lnTo>
                <a:lnTo>
                  <a:pt x="58547" y="79540"/>
                </a:lnTo>
                <a:close/>
              </a:path>
              <a:path extrusionOk="0" h="118110" w="74294">
                <a:moveTo>
                  <a:pt x="59423" y="105422"/>
                </a:moveTo>
                <a:lnTo>
                  <a:pt x="56400" y="102489"/>
                </a:lnTo>
                <a:lnTo>
                  <a:pt x="55041" y="101790"/>
                </a:lnTo>
                <a:lnTo>
                  <a:pt x="54698" y="105867"/>
                </a:lnTo>
                <a:lnTo>
                  <a:pt x="53606" y="107251"/>
                </a:lnTo>
                <a:lnTo>
                  <a:pt x="59423" y="105422"/>
                </a:lnTo>
                <a:close/>
              </a:path>
              <a:path extrusionOk="0" h="118110" w="74294">
                <a:moveTo>
                  <a:pt x="60515" y="80492"/>
                </a:moveTo>
                <a:lnTo>
                  <a:pt x="60312" y="80137"/>
                </a:lnTo>
                <a:lnTo>
                  <a:pt x="60071" y="79578"/>
                </a:lnTo>
                <a:lnTo>
                  <a:pt x="59817" y="78562"/>
                </a:lnTo>
                <a:lnTo>
                  <a:pt x="58547" y="79540"/>
                </a:lnTo>
                <a:lnTo>
                  <a:pt x="60071" y="81203"/>
                </a:lnTo>
                <a:lnTo>
                  <a:pt x="60261" y="80860"/>
                </a:lnTo>
                <a:lnTo>
                  <a:pt x="60388" y="80733"/>
                </a:lnTo>
                <a:lnTo>
                  <a:pt x="60515" y="80492"/>
                </a:lnTo>
                <a:close/>
              </a:path>
              <a:path extrusionOk="0" h="118110" w="74294">
                <a:moveTo>
                  <a:pt x="60591" y="70370"/>
                </a:moveTo>
                <a:lnTo>
                  <a:pt x="58204" y="68249"/>
                </a:lnTo>
                <a:lnTo>
                  <a:pt x="56870" y="69430"/>
                </a:lnTo>
                <a:lnTo>
                  <a:pt x="55016" y="72047"/>
                </a:lnTo>
                <a:lnTo>
                  <a:pt x="58458" y="73698"/>
                </a:lnTo>
                <a:lnTo>
                  <a:pt x="59766" y="72466"/>
                </a:lnTo>
                <a:lnTo>
                  <a:pt x="59105" y="69977"/>
                </a:lnTo>
                <a:lnTo>
                  <a:pt x="60591" y="70370"/>
                </a:lnTo>
                <a:close/>
              </a:path>
              <a:path extrusionOk="0" h="118110" w="74294">
                <a:moveTo>
                  <a:pt x="62115" y="78244"/>
                </a:moveTo>
                <a:lnTo>
                  <a:pt x="60515" y="80492"/>
                </a:lnTo>
                <a:lnTo>
                  <a:pt x="61620" y="82308"/>
                </a:lnTo>
                <a:lnTo>
                  <a:pt x="62115" y="78244"/>
                </a:lnTo>
                <a:close/>
              </a:path>
              <a:path extrusionOk="0" h="118110" w="74294">
                <a:moveTo>
                  <a:pt x="62217" y="111887"/>
                </a:moveTo>
                <a:lnTo>
                  <a:pt x="57264" y="111887"/>
                </a:lnTo>
                <a:lnTo>
                  <a:pt x="60858" y="112560"/>
                </a:lnTo>
                <a:lnTo>
                  <a:pt x="62217" y="111887"/>
                </a:lnTo>
                <a:close/>
              </a:path>
              <a:path extrusionOk="0" h="118110" w="74294">
                <a:moveTo>
                  <a:pt x="62471" y="111747"/>
                </a:moveTo>
                <a:lnTo>
                  <a:pt x="62217" y="111887"/>
                </a:lnTo>
                <a:lnTo>
                  <a:pt x="62471" y="111887"/>
                </a:lnTo>
                <a:lnTo>
                  <a:pt x="62471" y="111747"/>
                </a:lnTo>
                <a:close/>
              </a:path>
              <a:path extrusionOk="0" h="118110" w="74294">
                <a:moveTo>
                  <a:pt x="73736" y="115785"/>
                </a:moveTo>
                <a:lnTo>
                  <a:pt x="73393" y="117195"/>
                </a:lnTo>
                <a:lnTo>
                  <a:pt x="73304" y="117551"/>
                </a:lnTo>
                <a:lnTo>
                  <a:pt x="73406" y="117195"/>
                </a:lnTo>
                <a:lnTo>
                  <a:pt x="73736" y="1157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2" name="Google Shape;3092;g2b5c250f245_0_522"/>
          <p:cNvSpPr/>
          <p:nvPr/>
        </p:nvSpPr>
        <p:spPr>
          <a:xfrm>
            <a:off x="455066" y="2329611"/>
            <a:ext cx="3815" cy="9748"/>
          </a:xfrm>
          <a:custGeom>
            <a:rect b="b" l="l" r="r" t="t"/>
            <a:pathLst>
              <a:path extrusionOk="0" h="14604" w="5715">
                <a:moveTo>
                  <a:pt x="1397" y="1524"/>
                </a:moveTo>
                <a:lnTo>
                  <a:pt x="0" y="0"/>
                </a:lnTo>
                <a:lnTo>
                  <a:pt x="495" y="736"/>
                </a:lnTo>
                <a:lnTo>
                  <a:pt x="939" y="1206"/>
                </a:lnTo>
                <a:lnTo>
                  <a:pt x="1397" y="1524"/>
                </a:lnTo>
                <a:close/>
              </a:path>
              <a:path extrusionOk="0" h="14604" w="5715">
                <a:moveTo>
                  <a:pt x="5397" y="14084"/>
                </a:moveTo>
                <a:lnTo>
                  <a:pt x="4191" y="13690"/>
                </a:lnTo>
                <a:lnTo>
                  <a:pt x="3352" y="13589"/>
                </a:lnTo>
                <a:lnTo>
                  <a:pt x="3352" y="14109"/>
                </a:lnTo>
                <a:lnTo>
                  <a:pt x="5397" y="1408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3" name="Google Shape;3093;g2b5c250f245_0_522"/>
          <p:cNvSpPr/>
          <p:nvPr/>
        </p:nvSpPr>
        <p:spPr>
          <a:xfrm>
            <a:off x="520406" y="2481001"/>
            <a:ext cx="5934" cy="5086"/>
          </a:xfrm>
          <a:custGeom>
            <a:rect b="b" l="l" r="r" t="t"/>
            <a:pathLst>
              <a:path extrusionOk="0" h="7620" w="8890">
                <a:moveTo>
                  <a:pt x="182" y="7120"/>
                </a:moveTo>
                <a:lnTo>
                  <a:pt x="886" y="5811"/>
                </a:lnTo>
                <a:lnTo>
                  <a:pt x="1121" y="4371"/>
                </a:lnTo>
                <a:lnTo>
                  <a:pt x="0" y="2800"/>
                </a:lnTo>
                <a:lnTo>
                  <a:pt x="4198" y="1177"/>
                </a:lnTo>
                <a:lnTo>
                  <a:pt x="8605" y="0"/>
                </a:lnTo>
                <a:lnTo>
                  <a:pt x="3389" y="3900"/>
                </a:lnTo>
                <a:lnTo>
                  <a:pt x="182" y="71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4" name="Google Shape;3094;g2b5c250f245_0_522"/>
          <p:cNvSpPr/>
          <p:nvPr/>
        </p:nvSpPr>
        <p:spPr>
          <a:xfrm>
            <a:off x="473978" y="2403017"/>
            <a:ext cx="14835" cy="2967"/>
          </a:xfrm>
          <a:custGeom>
            <a:rect b="b" l="l" r="r" t="t"/>
            <a:pathLst>
              <a:path extrusionOk="0" h="4445" w="22225">
                <a:moveTo>
                  <a:pt x="2082" y="0"/>
                </a:moveTo>
                <a:lnTo>
                  <a:pt x="1270" y="939"/>
                </a:lnTo>
                <a:lnTo>
                  <a:pt x="571" y="2222"/>
                </a:lnTo>
                <a:lnTo>
                  <a:pt x="0" y="3924"/>
                </a:lnTo>
                <a:lnTo>
                  <a:pt x="2082" y="0"/>
                </a:lnTo>
                <a:close/>
              </a:path>
              <a:path extrusionOk="0" h="4445" w="22225">
                <a:moveTo>
                  <a:pt x="21666" y="3479"/>
                </a:moveTo>
                <a:lnTo>
                  <a:pt x="20650" y="2933"/>
                </a:lnTo>
                <a:lnTo>
                  <a:pt x="19494" y="2324"/>
                </a:lnTo>
                <a:lnTo>
                  <a:pt x="18326" y="1701"/>
                </a:lnTo>
                <a:lnTo>
                  <a:pt x="17157" y="2717"/>
                </a:lnTo>
                <a:lnTo>
                  <a:pt x="18770" y="2984"/>
                </a:lnTo>
                <a:lnTo>
                  <a:pt x="21666" y="34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5" name="Google Shape;3095;g2b5c250f245_0_522"/>
          <p:cNvSpPr/>
          <p:nvPr/>
        </p:nvSpPr>
        <p:spPr>
          <a:xfrm>
            <a:off x="442099" y="2284691"/>
            <a:ext cx="3390" cy="2119"/>
          </a:xfrm>
          <a:custGeom>
            <a:rect b="b" l="l" r="r" t="t"/>
            <a:pathLst>
              <a:path extrusionOk="0" h="3175" w="5079">
                <a:moveTo>
                  <a:pt x="547" y="3141"/>
                </a:moveTo>
                <a:lnTo>
                  <a:pt x="0" y="0"/>
                </a:lnTo>
                <a:lnTo>
                  <a:pt x="4772" y="1256"/>
                </a:lnTo>
                <a:lnTo>
                  <a:pt x="2555" y="1387"/>
                </a:lnTo>
                <a:lnTo>
                  <a:pt x="547" y="31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6" name="Google Shape;3096;g2b5c250f245_0_522"/>
          <p:cNvSpPr/>
          <p:nvPr/>
        </p:nvSpPr>
        <p:spPr>
          <a:xfrm>
            <a:off x="532330" y="2553685"/>
            <a:ext cx="3815" cy="4239"/>
          </a:xfrm>
          <a:custGeom>
            <a:rect b="b" l="l" r="r" t="t"/>
            <a:pathLst>
              <a:path extrusionOk="0" h="6350" w="5715">
                <a:moveTo>
                  <a:pt x="0" y="6020"/>
                </a:moveTo>
                <a:lnTo>
                  <a:pt x="3233" y="3115"/>
                </a:lnTo>
                <a:lnTo>
                  <a:pt x="5137" y="0"/>
                </a:lnTo>
                <a:lnTo>
                  <a:pt x="5267" y="1518"/>
                </a:lnTo>
                <a:lnTo>
                  <a:pt x="4954" y="3376"/>
                </a:lnTo>
                <a:lnTo>
                  <a:pt x="3755" y="5863"/>
                </a:lnTo>
                <a:lnTo>
                  <a:pt x="0" y="60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7" name="Google Shape;3097;g2b5c250f245_0_522"/>
          <p:cNvSpPr/>
          <p:nvPr/>
        </p:nvSpPr>
        <p:spPr>
          <a:xfrm>
            <a:off x="485555" y="2327709"/>
            <a:ext cx="2119" cy="1271"/>
          </a:xfrm>
          <a:custGeom>
            <a:rect b="b" l="l" r="r" t="t"/>
            <a:pathLst>
              <a:path extrusionOk="0" h="1904" w="3175">
                <a:moveTo>
                  <a:pt x="1851" y="1596"/>
                </a:moveTo>
                <a:lnTo>
                  <a:pt x="912" y="1151"/>
                </a:lnTo>
                <a:lnTo>
                  <a:pt x="0" y="183"/>
                </a:lnTo>
                <a:lnTo>
                  <a:pt x="964" y="0"/>
                </a:lnTo>
                <a:lnTo>
                  <a:pt x="1929" y="287"/>
                </a:lnTo>
                <a:lnTo>
                  <a:pt x="2894" y="1204"/>
                </a:lnTo>
                <a:lnTo>
                  <a:pt x="1851" y="159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8" name="Google Shape;3098;g2b5c250f245_0_522"/>
          <p:cNvSpPr/>
          <p:nvPr/>
        </p:nvSpPr>
        <p:spPr>
          <a:xfrm>
            <a:off x="534312" y="2549601"/>
            <a:ext cx="2967" cy="4239"/>
          </a:xfrm>
          <a:custGeom>
            <a:rect b="b" l="l" r="r" t="t"/>
            <a:pathLst>
              <a:path extrusionOk="0" h="6350" w="4445">
                <a:moveTo>
                  <a:pt x="2164" y="6125"/>
                </a:moveTo>
                <a:lnTo>
                  <a:pt x="2033" y="4162"/>
                </a:lnTo>
                <a:lnTo>
                  <a:pt x="1095" y="2722"/>
                </a:lnTo>
                <a:lnTo>
                  <a:pt x="0" y="1335"/>
                </a:lnTo>
                <a:lnTo>
                  <a:pt x="286" y="890"/>
                </a:lnTo>
                <a:lnTo>
                  <a:pt x="417" y="471"/>
                </a:lnTo>
                <a:lnTo>
                  <a:pt x="782" y="0"/>
                </a:lnTo>
                <a:lnTo>
                  <a:pt x="4250" y="1387"/>
                </a:lnTo>
                <a:lnTo>
                  <a:pt x="3598" y="3795"/>
                </a:lnTo>
                <a:lnTo>
                  <a:pt x="2164" y="61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099" name="Google Shape;3099;g2b5c250f245_0_522"/>
          <p:cNvSpPr/>
          <p:nvPr/>
        </p:nvSpPr>
        <p:spPr>
          <a:xfrm>
            <a:off x="416496" y="2121923"/>
            <a:ext cx="423" cy="847"/>
          </a:xfrm>
          <a:custGeom>
            <a:rect b="b" l="l" r="r" t="t"/>
            <a:pathLst>
              <a:path extrusionOk="0" h="1269" w="634">
                <a:moveTo>
                  <a:pt x="208" y="680"/>
                </a:moveTo>
                <a:lnTo>
                  <a:pt x="26" y="340"/>
                </a:lnTo>
                <a:lnTo>
                  <a:pt x="0" y="104"/>
                </a:lnTo>
                <a:lnTo>
                  <a:pt x="599" y="0"/>
                </a:lnTo>
                <a:lnTo>
                  <a:pt x="417" y="209"/>
                </a:lnTo>
                <a:lnTo>
                  <a:pt x="365" y="445"/>
                </a:lnTo>
                <a:lnTo>
                  <a:pt x="208" y="6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0" name="Google Shape;3100;g2b5c250f245_0_522"/>
          <p:cNvSpPr/>
          <p:nvPr/>
        </p:nvSpPr>
        <p:spPr>
          <a:xfrm>
            <a:off x="432018" y="2067353"/>
            <a:ext cx="1271" cy="2119"/>
          </a:xfrm>
          <a:custGeom>
            <a:rect b="b" l="l" r="r" t="t"/>
            <a:pathLst>
              <a:path extrusionOk="0" h="3175" w="1904">
                <a:moveTo>
                  <a:pt x="1225" y="2827"/>
                </a:moveTo>
                <a:lnTo>
                  <a:pt x="834" y="1753"/>
                </a:lnTo>
                <a:lnTo>
                  <a:pt x="469" y="602"/>
                </a:lnTo>
                <a:lnTo>
                  <a:pt x="0" y="0"/>
                </a:lnTo>
                <a:lnTo>
                  <a:pt x="1043" y="1335"/>
                </a:lnTo>
                <a:lnTo>
                  <a:pt x="1355" y="2198"/>
                </a:lnTo>
                <a:lnTo>
                  <a:pt x="1225" y="282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1" name="Google Shape;3101;g2b5c250f245_0_522"/>
          <p:cNvSpPr/>
          <p:nvPr/>
        </p:nvSpPr>
        <p:spPr>
          <a:xfrm>
            <a:off x="533127" y="2587735"/>
            <a:ext cx="12292" cy="8053"/>
          </a:xfrm>
          <a:custGeom>
            <a:rect b="b" l="l" r="r" t="t"/>
            <a:pathLst>
              <a:path extrusionOk="0" h="12064" w="18415">
                <a:moveTo>
                  <a:pt x="1727" y="11912"/>
                </a:moveTo>
                <a:lnTo>
                  <a:pt x="1498" y="11861"/>
                </a:lnTo>
                <a:lnTo>
                  <a:pt x="990" y="11785"/>
                </a:lnTo>
                <a:lnTo>
                  <a:pt x="0" y="12014"/>
                </a:lnTo>
                <a:lnTo>
                  <a:pt x="1041" y="11861"/>
                </a:lnTo>
                <a:lnTo>
                  <a:pt x="1727" y="11912"/>
                </a:lnTo>
                <a:close/>
              </a:path>
              <a:path extrusionOk="0" h="12064" w="18415">
                <a:moveTo>
                  <a:pt x="17907" y="1498"/>
                </a:moveTo>
                <a:lnTo>
                  <a:pt x="17754" y="139"/>
                </a:lnTo>
                <a:lnTo>
                  <a:pt x="17233" y="0"/>
                </a:lnTo>
                <a:lnTo>
                  <a:pt x="17907" y="14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2" name="Google Shape;3102;g2b5c250f245_0_522"/>
          <p:cNvSpPr/>
          <p:nvPr/>
        </p:nvSpPr>
        <p:spPr>
          <a:xfrm>
            <a:off x="514009" y="2542935"/>
            <a:ext cx="848" cy="848"/>
          </a:xfrm>
          <a:custGeom>
            <a:rect b="b" l="l" r="r" t="t"/>
            <a:pathLst>
              <a:path extrusionOk="0" h="1270" w="1270">
                <a:moveTo>
                  <a:pt x="0" y="680"/>
                </a:moveTo>
                <a:lnTo>
                  <a:pt x="730" y="0"/>
                </a:lnTo>
                <a:lnTo>
                  <a:pt x="756" y="157"/>
                </a:lnTo>
                <a:lnTo>
                  <a:pt x="130" y="549"/>
                </a:lnTo>
                <a:lnTo>
                  <a:pt x="0" y="6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3" name="Google Shape;3103;g2b5c250f245_0_522"/>
          <p:cNvSpPr/>
          <p:nvPr/>
        </p:nvSpPr>
        <p:spPr>
          <a:xfrm>
            <a:off x="543709" y="2586947"/>
            <a:ext cx="2119" cy="3390"/>
          </a:xfrm>
          <a:custGeom>
            <a:rect b="b" l="l" r="r" t="t"/>
            <a:pathLst>
              <a:path extrusionOk="0" h="5079" w="3175">
                <a:moveTo>
                  <a:pt x="762" y="1714"/>
                </a:moveTo>
                <a:lnTo>
                  <a:pt x="520" y="2120"/>
                </a:lnTo>
                <a:lnTo>
                  <a:pt x="266" y="2832"/>
                </a:lnTo>
                <a:lnTo>
                  <a:pt x="0" y="4038"/>
                </a:lnTo>
                <a:lnTo>
                  <a:pt x="368" y="3302"/>
                </a:lnTo>
                <a:lnTo>
                  <a:pt x="660" y="2514"/>
                </a:lnTo>
                <a:lnTo>
                  <a:pt x="762" y="1714"/>
                </a:lnTo>
                <a:close/>
              </a:path>
              <a:path extrusionOk="0" h="5079" w="3175">
                <a:moveTo>
                  <a:pt x="1358" y="1181"/>
                </a:moveTo>
                <a:lnTo>
                  <a:pt x="1181" y="736"/>
                </a:lnTo>
                <a:lnTo>
                  <a:pt x="914" y="139"/>
                </a:lnTo>
                <a:lnTo>
                  <a:pt x="863" y="0"/>
                </a:lnTo>
                <a:lnTo>
                  <a:pt x="863" y="812"/>
                </a:lnTo>
                <a:lnTo>
                  <a:pt x="762" y="1714"/>
                </a:lnTo>
                <a:lnTo>
                  <a:pt x="965" y="1346"/>
                </a:lnTo>
                <a:lnTo>
                  <a:pt x="1181" y="1130"/>
                </a:lnTo>
                <a:lnTo>
                  <a:pt x="1358" y="1181"/>
                </a:lnTo>
                <a:close/>
              </a:path>
              <a:path extrusionOk="0" h="5079" w="3175">
                <a:moveTo>
                  <a:pt x="3060" y="4381"/>
                </a:moveTo>
                <a:lnTo>
                  <a:pt x="1955" y="3200"/>
                </a:lnTo>
                <a:lnTo>
                  <a:pt x="1930" y="3771"/>
                </a:lnTo>
                <a:lnTo>
                  <a:pt x="1879" y="4660"/>
                </a:lnTo>
                <a:lnTo>
                  <a:pt x="2667" y="4660"/>
                </a:lnTo>
                <a:lnTo>
                  <a:pt x="3060" y="438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4" name="Google Shape;3104;g2b5c250f245_0_522"/>
          <p:cNvSpPr/>
          <p:nvPr/>
        </p:nvSpPr>
        <p:spPr>
          <a:xfrm>
            <a:off x="441404" y="2206335"/>
            <a:ext cx="1695" cy="1271"/>
          </a:xfrm>
          <a:custGeom>
            <a:rect b="b" l="l" r="r" t="t"/>
            <a:pathLst>
              <a:path extrusionOk="0" h="1904" w="2540">
                <a:moveTo>
                  <a:pt x="1747" y="1701"/>
                </a:moveTo>
                <a:lnTo>
                  <a:pt x="417" y="654"/>
                </a:lnTo>
                <a:lnTo>
                  <a:pt x="0" y="0"/>
                </a:lnTo>
                <a:lnTo>
                  <a:pt x="2112" y="1282"/>
                </a:lnTo>
                <a:lnTo>
                  <a:pt x="1929" y="1439"/>
                </a:lnTo>
                <a:lnTo>
                  <a:pt x="1877" y="1570"/>
                </a:lnTo>
                <a:lnTo>
                  <a:pt x="1747" y="17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5" name="Google Shape;3105;g2b5c250f245_0_522"/>
          <p:cNvSpPr/>
          <p:nvPr/>
        </p:nvSpPr>
        <p:spPr>
          <a:xfrm>
            <a:off x="409589" y="2053835"/>
            <a:ext cx="140298" cy="571366"/>
          </a:xfrm>
          <a:custGeom>
            <a:rect b="b" l="l" r="r" t="t"/>
            <a:pathLst>
              <a:path extrusionOk="0" h="855979" w="210184">
                <a:moveTo>
                  <a:pt x="3886" y="40474"/>
                </a:moveTo>
                <a:lnTo>
                  <a:pt x="1930" y="39204"/>
                </a:lnTo>
                <a:lnTo>
                  <a:pt x="0" y="40474"/>
                </a:lnTo>
                <a:lnTo>
                  <a:pt x="3886" y="40474"/>
                </a:lnTo>
                <a:close/>
              </a:path>
              <a:path extrusionOk="0" h="855979" w="210184">
                <a:moveTo>
                  <a:pt x="14109" y="111594"/>
                </a:moveTo>
                <a:lnTo>
                  <a:pt x="13652" y="111213"/>
                </a:lnTo>
                <a:lnTo>
                  <a:pt x="13271" y="112864"/>
                </a:lnTo>
                <a:lnTo>
                  <a:pt x="14109" y="111594"/>
                </a:lnTo>
                <a:close/>
              </a:path>
              <a:path extrusionOk="0" h="855979" w="210184">
                <a:moveTo>
                  <a:pt x="32029" y="0"/>
                </a:moveTo>
                <a:lnTo>
                  <a:pt x="25768" y="76"/>
                </a:lnTo>
                <a:lnTo>
                  <a:pt x="26263" y="698"/>
                </a:lnTo>
                <a:lnTo>
                  <a:pt x="27254" y="1905"/>
                </a:lnTo>
                <a:lnTo>
                  <a:pt x="26022" y="2984"/>
                </a:lnTo>
                <a:lnTo>
                  <a:pt x="32029" y="0"/>
                </a:lnTo>
                <a:close/>
              </a:path>
              <a:path extrusionOk="0" h="855979" w="210184">
                <a:moveTo>
                  <a:pt x="36271" y="2667"/>
                </a:moveTo>
                <a:lnTo>
                  <a:pt x="33642" y="5918"/>
                </a:lnTo>
                <a:lnTo>
                  <a:pt x="35255" y="6616"/>
                </a:lnTo>
                <a:lnTo>
                  <a:pt x="36271" y="2667"/>
                </a:lnTo>
                <a:close/>
              </a:path>
              <a:path extrusionOk="0" h="855979" w="210184">
                <a:moveTo>
                  <a:pt x="39458" y="257644"/>
                </a:moveTo>
                <a:lnTo>
                  <a:pt x="38430" y="252082"/>
                </a:lnTo>
                <a:lnTo>
                  <a:pt x="35890" y="253834"/>
                </a:lnTo>
                <a:lnTo>
                  <a:pt x="39458" y="257644"/>
                </a:lnTo>
                <a:close/>
              </a:path>
              <a:path extrusionOk="0" h="855979" w="210184">
                <a:moveTo>
                  <a:pt x="40474" y="250672"/>
                </a:moveTo>
                <a:lnTo>
                  <a:pt x="37807" y="248754"/>
                </a:lnTo>
                <a:lnTo>
                  <a:pt x="38430" y="252082"/>
                </a:lnTo>
                <a:lnTo>
                  <a:pt x="40474" y="250672"/>
                </a:lnTo>
                <a:close/>
              </a:path>
              <a:path extrusionOk="0" h="855979" w="210184">
                <a:moveTo>
                  <a:pt x="40894" y="265620"/>
                </a:moveTo>
                <a:lnTo>
                  <a:pt x="39687" y="267804"/>
                </a:lnTo>
                <a:lnTo>
                  <a:pt x="40652" y="269074"/>
                </a:lnTo>
                <a:lnTo>
                  <a:pt x="40894" y="265620"/>
                </a:lnTo>
                <a:close/>
              </a:path>
              <a:path extrusionOk="0" h="855979" w="210184">
                <a:moveTo>
                  <a:pt x="43192" y="236054"/>
                </a:moveTo>
                <a:lnTo>
                  <a:pt x="42900" y="233565"/>
                </a:lnTo>
                <a:lnTo>
                  <a:pt x="41541" y="236054"/>
                </a:lnTo>
                <a:lnTo>
                  <a:pt x="43192" y="236054"/>
                </a:lnTo>
                <a:close/>
              </a:path>
              <a:path extrusionOk="0" h="855979" w="210184">
                <a:moveTo>
                  <a:pt x="44297" y="230974"/>
                </a:moveTo>
                <a:lnTo>
                  <a:pt x="37731" y="230974"/>
                </a:lnTo>
                <a:lnTo>
                  <a:pt x="42735" y="232244"/>
                </a:lnTo>
                <a:lnTo>
                  <a:pt x="42900" y="233565"/>
                </a:lnTo>
                <a:lnTo>
                  <a:pt x="44297" y="230974"/>
                </a:lnTo>
                <a:close/>
              </a:path>
              <a:path extrusionOk="0" h="855979" w="210184">
                <a:moveTo>
                  <a:pt x="46761" y="230974"/>
                </a:moveTo>
                <a:lnTo>
                  <a:pt x="44716" y="230212"/>
                </a:lnTo>
                <a:lnTo>
                  <a:pt x="44297" y="230974"/>
                </a:lnTo>
                <a:lnTo>
                  <a:pt x="46761" y="230974"/>
                </a:lnTo>
                <a:close/>
              </a:path>
              <a:path extrusionOk="0" h="855979" w="210184">
                <a:moveTo>
                  <a:pt x="50380" y="379298"/>
                </a:moveTo>
                <a:lnTo>
                  <a:pt x="48768" y="377723"/>
                </a:lnTo>
                <a:lnTo>
                  <a:pt x="50380" y="380873"/>
                </a:lnTo>
                <a:lnTo>
                  <a:pt x="50380" y="379298"/>
                </a:lnTo>
                <a:close/>
              </a:path>
              <a:path extrusionOk="0" h="855979" w="210184">
                <a:moveTo>
                  <a:pt x="54444" y="347599"/>
                </a:moveTo>
                <a:lnTo>
                  <a:pt x="54140" y="347548"/>
                </a:lnTo>
                <a:lnTo>
                  <a:pt x="53543" y="347548"/>
                </a:lnTo>
                <a:lnTo>
                  <a:pt x="54419" y="347776"/>
                </a:lnTo>
                <a:lnTo>
                  <a:pt x="54444" y="347599"/>
                </a:lnTo>
                <a:close/>
              </a:path>
              <a:path extrusionOk="0" h="855979" w="210184">
                <a:moveTo>
                  <a:pt x="56070" y="374510"/>
                </a:moveTo>
                <a:lnTo>
                  <a:pt x="48742" y="376161"/>
                </a:lnTo>
                <a:lnTo>
                  <a:pt x="48768" y="377723"/>
                </a:lnTo>
                <a:lnTo>
                  <a:pt x="56070" y="374510"/>
                </a:lnTo>
                <a:close/>
              </a:path>
              <a:path extrusionOk="0" h="855979" w="210184">
                <a:moveTo>
                  <a:pt x="68224" y="410502"/>
                </a:moveTo>
                <a:lnTo>
                  <a:pt x="62534" y="412178"/>
                </a:lnTo>
                <a:lnTo>
                  <a:pt x="62534" y="412965"/>
                </a:lnTo>
                <a:lnTo>
                  <a:pt x="68224" y="410502"/>
                </a:lnTo>
                <a:close/>
              </a:path>
              <a:path extrusionOk="0" h="855979" w="210184">
                <a:moveTo>
                  <a:pt x="68948" y="456780"/>
                </a:moveTo>
                <a:lnTo>
                  <a:pt x="68922" y="455993"/>
                </a:lnTo>
                <a:lnTo>
                  <a:pt x="68922" y="454406"/>
                </a:lnTo>
                <a:lnTo>
                  <a:pt x="65722" y="457669"/>
                </a:lnTo>
                <a:lnTo>
                  <a:pt x="67335" y="457619"/>
                </a:lnTo>
                <a:lnTo>
                  <a:pt x="68948" y="456780"/>
                </a:lnTo>
                <a:close/>
              </a:path>
              <a:path extrusionOk="0" h="855979" w="210184">
                <a:moveTo>
                  <a:pt x="71843" y="443039"/>
                </a:moveTo>
                <a:lnTo>
                  <a:pt x="70205" y="440524"/>
                </a:lnTo>
                <a:lnTo>
                  <a:pt x="62953" y="444334"/>
                </a:lnTo>
                <a:lnTo>
                  <a:pt x="66370" y="446874"/>
                </a:lnTo>
                <a:lnTo>
                  <a:pt x="62407" y="453224"/>
                </a:lnTo>
                <a:lnTo>
                  <a:pt x="64719" y="451954"/>
                </a:lnTo>
                <a:lnTo>
                  <a:pt x="71843" y="443039"/>
                </a:lnTo>
                <a:close/>
              </a:path>
              <a:path extrusionOk="0" h="855979" w="210184">
                <a:moveTo>
                  <a:pt x="71882" y="420204"/>
                </a:moveTo>
                <a:lnTo>
                  <a:pt x="71450" y="418934"/>
                </a:lnTo>
                <a:lnTo>
                  <a:pt x="71475" y="420204"/>
                </a:lnTo>
                <a:lnTo>
                  <a:pt x="71882" y="420204"/>
                </a:lnTo>
                <a:close/>
              </a:path>
              <a:path extrusionOk="0" h="855979" w="210184">
                <a:moveTo>
                  <a:pt x="75501" y="444169"/>
                </a:moveTo>
                <a:lnTo>
                  <a:pt x="73609" y="442480"/>
                </a:lnTo>
                <a:lnTo>
                  <a:pt x="73075" y="442734"/>
                </a:lnTo>
                <a:lnTo>
                  <a:pt x="73215" y="442137"/>
                </a:lnTo>
                <a:lnTo>
                  <a:pt x="72834" y="441794"/>
                </a:lnTo>
                <a:lnTo>
                  <a:pt x="71843" y="443039"/>
                </a:lnTo>
                <a:lnTo>
                  <a:pt x="72707" y="444334"/>
                </a:lnTo>
                <a:lnTo>
                  <a:pt x="72948" y="443280"/>
                </a:lnTo>
                <a:lnTo>
                  <a:pt x="75501" y="444169"/>
                </a:lnTo>
                <a:close/>
              </a:path>
              <a:path extrusionOk="0" h="855979" w="210184">
                <a:moveTo>
                  <a:pt x="78714" y="207276"/>
                </a:moveTo>
                <a:lnTo>
                  <a:pt x="77584" y="206844"/>
                </a:lnTo>
                <a:lnTo>
                  <a:pt x="77457" y="207352"/>
                </a:lnTo>
                <a:lnTo>
                  <a:pt x="78003" y="208114"/>
                </a:lnTo>
                <a:lnTo>
                  <a:pt x="78714" y="207276"/>
                </a:lnTo>
                <a:close/>
              </a:path>
              <a:path extrusionOk="0" h="855979" w="210184">
                <a:moveTo>
                  <a:pt x="79806" y="431876"/>
                </a:moveTo>
                <a:lnTo>
                  <a:pt x="79768" y="430364"/>
                </a:lnTo>
                <a:lnTo>
                  <a:pt x="78155" y="430364"/>
                </a:lnTo>
                <a:lnTo>
                  <a:pt x="79806" y="431876"/>
                </a:lnTo>
                <a:close/>
              </a:path>
              <a:path extrusionOk="0" h="855979" w="210184">
                <a:moveTo>
                  <a:pt x="80225" y="432269"/>
                </a:moveTo>
                <a:lnTo>
                  <a:pt x="79806" y="431876"/>
                </a:lnTo>
                <a:lnTo>
                  <a:pt x="79819" y="432904"/>
                </a:lnTo>
                <a:lnTo>
                  <a:pt x="80225" y="432269"/>
                </a:lnTo>
                <a:close/>
              </a:path>
              <a:path extrusionOk="0" h="855979" w="210184">
                <a:moveTo>
                  <a:pt x="80848" y="214858"/>
                </a:moveTo>
                <a:lnTo>
                  <a:pt x="78384" y="211924"/>
                </a:lnTo>
                <a:lnTo>
                  <a:pt x="77838" y="214464"/>
                </a:lnTo>
                <a:lnTo>
                  <a:pt x="80314" y="214464"/>
                </a:lnTo>
                <a:lnTo>
                  <a:pt x="80848" y="214858"/>
                </a:lnTo>
                <a:close/>
              </a:path>
              <a:path extrusionOk="0" h="855979" w="210184">
                <a:moveTo>
                  <a:pt x="85077" y="487768"/>
                </a:moveTo>
                <a:lnTo>
                  <a:pt x="83261" y="484974"/>
                </a:lnTo>
                <a:lnTo>
                  <a:pt x="81648" y="486244"/>
                </a:lnTo>
                <a:lnTo>
                  <a:pt x="85077" y="487768"/>
                </a:lnTo>
                <a:close/>
              </a:path>
              <a:path extrusionOk="0" h="855979" w="210184">
                <a:moveTo>
                  <a:pt x="85852" y="220814"/>
                </a:moveTo>
                <a:lnTo>
                  <a:pt x="85610" y="218274"/>
                </a:lnTo>
                <a:lnTo>
                  <a:pt x="85064" y="217004"/>
                </a:lnTo>
                <a:lnTo>
                  <a:pt x="84518" y="215734"/>
                </a:lnTo>
                <a:lnTo>
                  <a:pt x="83756" y="217004"/>
                </a:lnTo>
                <a:lnTo>
                  <a:pt x="80848" y="214858"/>
                </a:lnTo>
                <a:lnTo>
                  <a:pt x="85852" y="220814"/>
                </a:lnTo>
                <a:close/>
              </a:path>
              <a:path extrusionOk="0" h="855979" w="210184">
                <a:moveTo>
                  <a:pt x="85991" y="488175"/>
                </a:moveTo>
                <a:lnTo>
                  <a:pt x="85077" y="487768"/>
                </a:lnTo>
                <a:lnTo>
                  <a:pt x="85737" y="488784"/>
                </a:lnTo>
                <a:lnTo>
                  <a:pt x="85991" y="488175"/>
                </a:lnTo>
                <a:close/>
              </a:path>
              <a:path extrusionOk="0" h="855979" w="210184">
                <a:moveTo>
                  <a:pt x="95135" y="514184"/>
                </a:moveTo>
                <a:lnTo>
                  <a:pt x="94068" y="513194"/>
                </a:lnTo>
                <a:lnTo>
                  <a:pt x="93459" y="512914"/>
                </a:lnTo>
                <a:lnTo>
                  <a:pt x="95135" y="514184"/>
                </a:lnTo>
                <a:close/>
              </a:path>
              <a:path extrusionOk="0" h="855979" w="210184">
                <a:moveTo>
                  <a:pt x="101231" y="526389"/>
                </a:moveTo>
                <a:lnTo>
                  <a:pt x="100317" y="526097"/>
                </a:lnTo>
                <a:lnTo>
                  <a:pt x="99377" y="526313"/>
                </a:lnTo>
                <a:lnTo>
                  <a:pt x="98729" y="527456"/>
                </a:lnTo>
                <a:lnTo>
                  <a:pt x="99479" y="526961"/>
                </a:lnTo>
                <a:lnTo>
                  <a:pt x="100342" y="526681"/>
                </a:lnTo>
                <a:lnTo>
                  <a:pt x="101231" y="526389"/>
                </a:lnTo>
                <a:close/>
              </a:path>
              <a:path extrusionOk="0" h="855979" w="210184">
                <a:moveTo>
                  <a:pt x="106514" y="571614"/>
                </a:moveTo>
                <a:lnTo>
                  <a:pt x="106451" y="567524"/>
                </a:lnTo>
                <a:lnTo>
                  <a:pt x="105613" y="571334"/>
                </a:lnTo>
                <a:lnTo>
                  <a:pt x="106514" y="571614"/>
                </a:lnTo>
                <a:close/>
              </a:path>
              <a:path extrusionOk="0" h="855979" w="210184">
                <a:moveTo>
                  <a:pt x="109804" y="572604"/>
                </a:moveTo>
                <a:lnTo>
                  <a:pt x="106514" y="571614"/>
                </a:lnTo>
                <a:lnTo>
                  <a:pt x="106527" y="572604"/>
                </a:lnTo>
                <a:lnTo>
                  <a:pt x="109804" y="572604"/>
                </a:lnTo>
                <a:close/>
              </a:path>
              <a:path extrusionOk="0" h="855979" w="210184">
                <a:moveTo>
                  <a:pt x="114058" y="576414"/>
                </a:moveTo>
                <a:lnTo>
                  <a:pt x="113766" y="576199"/>
                </a:lnTo>
                <a:lnTo>
                  <a:pt x="113703" y="576427"/>
                </a:lnTo>
                <a:lnTo>
                  <a:pt x="114007" y="577684"/>
                </a:lnTo>
                <a:lnTo>
                  <a:pt x="114058" y="576414"/>
                </a:lnTo>
                <a:close/>
              </a:path>
              <a:path extrusionOk="0" h="855979" w="210184">
                <a:moveTo>
                  <a:pt x="114109" y="575144"/>
                </a:moveTo>
                <a:lnTo>
                  <a:pt x="112318" y="575144"/>
                </a:lnTo>
                <a:lnTo>
                  <a:pt x="113766" y="576199"/>
                </a:lnTo>
                <a:lnTo>
                  <a:pt x="114109" y="575144"/>
                </a:lnTo>
                <a:close/>
              </a:path>
              <a:path extrusionOk="0" h="855979" w="210184">
                <a:moveTo>
                  <a:pt x="120002" y="651510"/>
                </a:moveTo>
                <a:lnTo>
                  <a:pt x="113626" y="654215"/>
                </a:lnTo>
                <a:lnTo>
                  <a:pt x="113538" y="654342"/>
                </a:lnTo>
                <a:lnTo>
                  <a:pt x="112102" y="659790"/>
                </a:lnTo>
                <a:lnTo>
                  <a:pt x="119900" y="654342"/>
                </a:lnTo>
                <a:lnTo>
                  <a:pt x="119875" y="654215"/>
                </a:lnTo>
                <a:lnTo>
                  <a:pt x="118884" y="653402"/>
                </a:lnTo>
                <a:lnTo>
                  <a:pt x="120002" y="651510"/>
                </a:lnTo>
                <a:close/>
              </a:path>
              <a:path extrusionOk="0" h="855979" w="210184">
                <a:moveTo>
                  <a:pt x="120586" y="660095"/>
                </a:moveTo>
                <a:lnTo>
                  <a:pt x="119697" y="655154"/>
                </a:lnTo>
                <a:lnTo>
                  <a:pt x="117944" y="659396"/>
                </a:lnTo>
                <a:lnTo>
                  <a:pt x="120586" y="660095"/>
                </a:lnTo>
                <a:close/>
              </a:path>
              <a:path extrusionOk="0" h="855979" w="210184">
                <a:moveTo>
                  <a:pt x="122021" y="655967"/>
                </a:moveTo>
                <a:lnTo>
                  <a:pt x="120027" y="654342"/>
                </a:lnTo>
                <a:lnTo>
                  <a:pt x="119697" y="655154"/>
                </a:lnTo>
                <a:lnTo>
                  <a:pt x="122021" y="655967"/>
                </a:lnTo>
                <a:close/>
              </a:path>
              <a:path extrusionOk="0" h="855979" w="210184">
                <a:moveTo>
                  <a:pt x="123888" y="657225"/>
                </a:moveTo>
                <a:lnTo>
                  <a:pt x="123088" y="656463"/>
                </a:lnTo>
                <a:lnTo>
                  <a:pt x="122516" y="656145"/>
                </a:lnTo>
                <a:lnTo>
                  <a:pt x="122021" y="655967"/>
                </a:lnTo>
                <a:lnTo>
                  <a:pt x="122516" y="656386"/>
                </a:lnTo>
                <a:lnTo>
                  <a:pt x="123113" y="656805"/>
                </a:lnTo>
                <a:lnTo>
                  <a:pt x="123888" y="657225"/>
                </a:lnTo>
                <a:close/>
              </a:path>
              <a:path extrusionOk="0" h="855979" w="210184">
                <a:moveTo>
                  <a:pt x="135763" y="713498"/>
                </a:moveTo>
                <a:lnTo>
                  <a:pt x="134556" y="713689"/>
                </a:lnTo>
                <a:lnTo>
                  <a:pt x="133667" y="714413"/>
                </a:lnTo>
                <a:lnTo>
                  <a:pt x="133718" y="716191"/>
                </a:lnTo>
                <a:lnTo>
                  <a:pt x="134162" y="714946"/>
                </a:lnTo>
                <a:lnTo>
                  <a:pt x="134924" y="714133"/>
                </a:lnTo>
                <a:lnTo>
                  <a:pt x="135763" y="713498"/>
                </a:lnTo>
                <a:close/>
              </a:path>
              <a:path extrusionOk="0" h="855979" w="210184">
                <a:moveTo>
                  <a:pt x="153835" y="762609"/>
                </a:moveTo>
                <a:lnTo>
                  <a:pt x="152869" y="760793"/>
                </a:lnTo>
                <a:lnTo>
                  <a:pt x="151485" y="765644"/>
                </a:lnTo>
                <a:lnTo>
                  <a:pt x="153835" y="762609"/>
                </a:lnTo>
                <a:close/>
              </a:path>
              <a:path extrusionOk="0" h="855979" w="210184">
                <a:moveTo>
                  <a:pt x="155054" y="758024"/>
                </a:moveTo>
                <a:lnTo>
                  <a:pt x="153797" y="757529"/>
                </a:lnTo>
                <a:lnTo>
                  <a:pt x="154381" y="755484"/>
                </a:lnTo>
                <a:lnTo>
                  <a:pt x="152463" y="757021"/>
                </a:lnTo>
                <a:lnTo>
                  <a:pt x="151790" y="756754"/>
                </a:lnTo>
                <a:lnTo>
                  <a:pt x="152273" y="757174"/>
                </a:lnTo>
                <a:lnTo>
                  <a:pt x="148043" y="760564"/>
                </a:lnTo>
                <a:lnTo>
                  <a:pt x="152057" y="759294"/>
                </a:lnTo>
                <a:lnTo>
                  <a:pt x="152869" y="760793"/>
                </a:lnTo>
                <a:lnTo>
                  <a:pt x="153289" y="759294"/>
                </a:lnTo>
                <a:lnTo>
                  <a:pt x="153657" y="758024"/>
                </a:lnTo>
                <a:lnTo>
                  <a:pt x="155054" y="758024"/>
                </a:lnTo>
                <a:close/>
              </a:path>
              <a:path extrusionOk="0" h="855979" w="210184">
                <a:moveTo>
                  <a:pt x="155460" y="756754"/>
                </a:moveTo>
                <a:lnTo>
                  <a:pt x="154330" y="756754"/>
                </a:lnTo>
                <a:lnTo>
                  <a:pt x="155232" y="757478"/>
                </a:lnTo>
                <a:lnTo>
                  <a:pt x="155460" y="756754"/>
                </a:lnTo>
                <a:close/>
              </a:path>
              <a:path extrusionOk="0" h="855979" w="210184">
                <a:moveTo>
                  <a:pt x="155651" y="771817"/>
                </a:moveTo>
                <a:lnTo>
                  <a:pt x="153835" y="771791"/>
                </a:lnTo>
                <a:lnTo>
                  <a:pt x="149288" y="766800"/>
                </a:lnTo>
                <a:lnTo>
                  <a:pt x="150939" y="772109"/>
                </a:lnTo>
                <a:lnTo>
                  <a:pt x="152730" y="772134"/>
                </a:lnTo>
                <a:lnTo>
                  <a:pt x="155155" y="776058"/>
                </a:lnTo>
                <a:lnTo>
                  <a:pt x="155651" y="771817"/>
                </a:lnTo>
                <a:close/>
              </a:path>
              <a:path extrusionOk="0" h="855979" w="210184">
                <a:moveTo>
                  <a:pt x="159854" y="704786"/>
                </a:moveTo>
                <a:lnTo>
                  <a:pt x="149364" y="706018"/>
                </a:lnTo>
                <a:lnTo>
                  <a:pt x="149682" y="707085"/>
                </a:lnTo>
                <a:lnTo>
                  <a:pt x="159854" y="704786"/>
                </a:lnTo>
                <a:close/>
              </a:path>
              <a:path extrusionOk="0" h="855979" w="210184">
                <a:moveTo>
                  <a:pt x="163398" y="781062"/>
                </a:moveTo>
                <a:lnTo>
                  <a:pt x="157162" y="782421"/>
                </a:lnTo>
                <a:lnTo>
                  <a:pt x="160058" y="783869"/>
                </a:lnTo>
                <a:lnTo>
                  <a:pt x="160794" y="782447"/>
                </a:lnTo>
                <a:lnTo>
                  <a:pt x="161886" y="782104"/>
                </a:lnTo>
                <a:lnTo>
                  <a:pt x="163398" y="781062"/>
                </a:lnTo>
                <a:close/>
              </a:path>
              <a:path extrusionOk="0" h="855979" w="210184">
                <a:moveTo>
                  <a:pt x="163842" y="764374"/>
                </a:moveTo>
                <a:lnTo>
                  <a:pt x="155232" y="757478"/>
                </a:lnTo>
                <a:lnTo>
                  <a:pt x="155054" y="758024"/>
                </a:lnTo>
                <a:lnTo>
                  <a:pt x="155727" y="758024"/>
                </a:lnTo>
                <a:lnTo>
                  <a:pt x="156413" y="759294"/>
                </a:lnTo>
                <a:lnTo>
                  <a:pt x="153835" y="762609"/>
                </a:lnTo>
                <a:lnTo>
                  <a:pt x="154800" y="764374"/>
                </a:lnTo>
                <a:lnTo>
                  <a:pt x="157975" y="766914"/>
                </a:lnTo>
                <a:lnTo>
                  <a:pt x="163842" y="764374"/>
                </a:lnTo>
                <a:close/>
              </a:path>
              <a:path extrusionOk="0" h="855979" w="210184">
                <a:moveTo>
                  <a:pt x="166420" y="647534"/>
                </a:moveTo>
                <a:lnTo>
                  <a:pt x="165455" y="648804"/>
                </a:lnTo>
                <a:lnTo>
                  <a:pt x="165874" y="648804"/>
                </a:lnTo>
                <a:lnTo>
                  <a:pt x="166420" y="647534"/>
                </a:lnTo>
                <a:close/>
              </a:path>
              <a:path extrusionOk="0" h="855979" w="210184">
                <a:moveTo>
                  <a:pt x="169608" y="777074"/>
                </a:moveTo>
                <a:lnTo>
                  <a:pt x="168478" y="779614"/>
                </a:lnTo>
                <a:lnTo>
                  <a:pt x="168884" y="780097"/>
                </a:lnTo>
                <a:lnTo>
                  <a:pt x="169608" y="777074"/>
                </a:lnTo>
                <a:close/>
              </a:path>
              <a:path extrusionOk="0" h="855979" w="210184">
                <a:moveTo>
                  <a:pt x="170599" y="675474"/>
                </a:moveTo>
                <a:lnTo>
                  <a:pt x="169773" y="677748"/>
                </a:lnTo>
                <a:lnTo>
                  <a:pt x="170472" y="676744"/>
                </a:lnTo>
                <a:lnTo>
                  <a:pt x="170599" y="675474"/>
                </a:lnTo>
                <a:close/>
              </a:path>
              <a:path extrusionOk="0" h="855979" w="210184">
                <a:moveTo>
                  <a:pt x="170649" y="767791"/>
                </a:moveTo>
                <a:lnTo>
                  <a:pt x="168249" y="763917"/>
                </a:lnTo>
                <a:lnTo>
                  <a:pt x="166420" y="763866"/>
                </a:lnTo>
                <a:lnTo>
                  <a:pt x="165671" y="765276"/>
                </a:lnTo>
                <a:lnTo>
                  <a:pt x="166712" y="766686"/>
                </a:lnTo>
                <a:lnTo>
                  <a:pt x="168122" y="767422"/>
                </a:lnTo>
                <a:lnTo>
                  <a:pt x="169164" y="768832"/>
                </a:lnTo>
                <a:lnTo>
                  <a:pt x="170649" y="767791"/>
                </a:lnTo>
                <a:close/>
              </a:path>
              <a:path extrusionOk="0" h="855979" w="210184">
                <a:moveTo>
                  <a:pt x="179146" y="823125"/>
                </a:moveTo>
                <a:lnTo>
                  <a:pt x="178790" y="820331"/>
                </a:lnTo>
                <a:lnTo>
                  <a:pt x="178447" y="824547"/>
                </a:lnTo>
                <a:lnTo>
                  <a:pt x="179146" y="823125"/>
                </a:lnTo>
                <a:close/>
              </a:path>
              <a:path extrusionOk="0" h="855979" w="210184">
                <a:moveTo>
                  <a:pt x="181495" y="814235"/>
                </a:moveTo>
                <a:lnTo>
                  <a:pt x="181025" y="811822"/>
                </a:lnTo>
                <a:lnTo>
                  <a:pt x="181343" y="808964"/>
                </a:lnTo>
                <a:lnTo>
                  <a:pt x="179908" y="809434"/>
                </a:lnTo>
                <a:lnTo>
                  <a:pt x="179539" y="813650"/>
                </a:lnTo>
                <a:lnTo>
                  <a:pt x="180352" y="813371"/>
                </a:lnTo>
                <a:lnTo>
                  <a:pt x="180975" y="813727"/>
                </a:lnTo>
                <a:lnTo>
                  <a:pt x="181495" y="814235"/>
                </a:lnTo>
                <a:close/>
              </a:path>
              <a:path extrusionOk="0" h="855979" w="210184">
                <a:moveTo>
                  <a:pt x="183134" y="817105"/>
                </a:moveTo>
                <a:lnTo>
                  <a:pt x="182905" y="816457"/>
                </a:lnTo>
                <a:lnTo>
                  <a:pt x="182359" y="815060"/>
                </a:lnTo>
                <a:lnTo>
                  <a:pt x="181495" y="814235"/>
                </a:lnTo>
                <a:lnTo>
                  <a:pt x="181737" y="815479"/>
                </a:lnTo>
                <a:lnTo>
                  <a:pt x="182143" y="816635"/>
                </a:lnTo>
                <a:lnTo>
                  <a:pt x="183134" y="817105"/>
                </a:lnTo>
                <a:close/>
              </a:path>
              <a:path extrusionOk="0" h="855979" w="210184">
                <a:moveTo>
                  <a:pt x="186029" y="827163"/>
                </a:moveTo>
                <a:lnTo>
                  <a:pt x="181698" y="826922"/>
                </a:lnTo>
                <a:lnTo>
                  <a:pt x="181343" y="829386"/>
                </a:lnTo>
                <a:lnTo>
                  <a:pt x="186029" y="827163"/>
                </a:lnTo>
                <a:close/>
              </a:path>
              <a:path extrusionOk="0" h="855979" w="210184">
                <a:moveTo>
                  <a:pt x="189839" y="812634"/>
                </a:moveTo>
                <a:lnTo>
                  <a:pt x="187629" y="812634"/>
                </a:lnTo>
                <a:lnTo>
                  <a:pt x="189636" y="813422"/>
                </a:lnTo>
                <a:lnTo>
                  <a:pt x="189839" y="812634"/>
                </a:lnTo>
                <a:close/>
              </a:path>
              <a:path extrusionOk="0" h="855979" w="210184">
                <a:moveTo>
                  <a:pt x="190855" y="813904"/>
                </a:moveTo>
                <a:lnTo>
                  <a:pt x="189636" y="813422"/>
                </a:lnTo>
                <a:lnTo>
                  <a:pt x="189153" y="815289"/>
                </a:lnTo>
                <a:lnTo>
                  <a:pt x="190855" y="813904"/>
                </a:lnTo>
                <a:close/>
              </a:path>
              <a:path extrusionOk="0" h="855979" w="210184">
                <a:moveTo>
                  <a:pt x="191249" y="854621"/>
                </a:moveTo>
                <a:lnTo>
                  <a:pt x="190461" y="852551"/>
                </a:lnTo>
                <a:lnTo>
                  <a:pt x="188252" y="851611"/>
                </a:lnTo>
                <a:lnTo>
                  <a:pt x="187960" y="854075"/>
                </a:lnTo>
                <a:lnTo>
                  <a:pt x="188696" y="854379"/>
                </a:lnTo>
                <a:lnTo>
                  <a:pt x="188353" y="855116"/>
                </a:lnTo>
                <a:lnTo>
                  <a:pt x="189090" y="855433"/>
                </a:lnTo>
                <a:lnTo>
                  <a:pt x="191249" y="854621"/>
                </a:lnTo>
                <a:close/>
              </a:path>
              <a:path extrusionOk="0" h="855979" w="210184">
                <a:moveTo>
                  <a:pt x="196723" y="831430"/>
                </a:moveTo>
                <a:lnTo>
                  <a:pt x="194640" y="830770"/>
                </a:lnTo>
                <a:lnTo>
                  <a:pt x="193700" y="829627"/>
                </a:lnTo>
                <a:lnTo>
                  <a:pt x="194094" y="830300"/>
                </a:lnTo>
                <a:lnTo>
                  <a:pt x="194398" y="831011"/>
                </a:lnTo>
                <a:lnTo>
                  <a:pt x="194398" y="831799"/>
                </a:lnTo>
                <a:lnTo>
                  <a:pt x="196723" y="831430"/>
                </a:lnTo>
                <a:close/>
              </a:path>
              <a:path extrusionOk="0" h="855979" w="210184">
                <a:moveTo>
                  <a:pt x="199097" y="827811"/>
                </a:moveTo>
                <a:lnTo>
                  <a:pt x="196519" y="825830"/>
                </a:lnTo>
                <a:lnTo>
                  <a:pt x="193992" y="823810"/>
                </a:lnTo>
                <a:lnTo>
                  <a:pt x="190080" y="825195"/>
                </a:lnTo>
                <a:lnTo>
                  <a:pt x="192011" y="826947"/>
                </a:lnTo>
                <a:lnTo>
                  <a:pt x="193408" y="829119"/>
                </a:lnTo>
                <a:lnTo>
                  <a:pt x="193357" y="828967"/>
                </a:lnTo>
                <a:lnTo>
                  <a:pt x="193281" y="828840"/>
                </a:lnTo>
                <a:lnTo>
                  <a:pt x="193306" y="828675"/>
                </a:lnTo>
                <a:lnTo>
                  <a:pt x="199097" y="827811"/>
                </a:lnTo>
                <a:close/>
              </a:path>
              <a:path extrusionOk="0" h="855979" w="210184">
                <a:moveTo>
                  <a:pt x="202793" y="796112"/>
                </a:moveTo>
                <a:lnTo>
                  <a:pt x="200304" y="794727"/>
                </a:lnTo>
                <a:lnTo>
                  <a:pt x="197523" y="794334"/>
                </a:lnTo>
                <a:lnTo>
                  <a:pt x="197827" y="795959"/>
                </a:lnTo>
                <a:lnTo>
                  <a:pt x="197713" y="797026"/>
                </a:lnTo>
                <a:lnTo>
                  <a:pt x="197192" y="797979"/>
                </a:lnTo>
                <a:lnTo>
                  <a:pt x="202793" y="796112"/>
                </a:lnTo>
                <a:close/>
              </a:path>
              <a:path extrusionOk="0" h="855979" w="210184">
                <a:moveTo>
                  <a:pt x="203276" y="795959"/>
                </a:moveTo>
                <a:lnTo>
                  <a:pt x="202793" y="796112"/>
                </a:lnTo>
                <a:lnTo>
                  <a:pt x="201790" y="797026"/>
                </a:lnTo>
                <a:lnTo>
                  <a:pt x="203276" y="795959"/>
                </a:lnTo>
                <a:close/>
              </a:path>
              <a:path extrusionOk="0" h="855979" w="210184">
                <a:moveTo>
                  <a:pt x="204470" y="825550"/>
                </a:moveTo>
                <a:lnTo>
                  <a:pt x="203187" y="826604"/>
                </a:lnTo>
                <a:lnTo>
                  <a:pt x="204393" y="826135"/>
                </a:lnTo>
                <a:lnTo>
                  <a:pt x="204470" y="825550"/>
                </a:lnTo>
                <a:close/>
              </a:path>
              <a:path extrusionOk="0" h="855979" w="210184">
                <a:moveTo>
                  <a:pt x="208356" y="815505"/>
                </a:moveTo>
                <a:lnTo>
                  <a:pt x="206819" y="813333"/>
                </a:lnTo>
                <a:lnTo>
                  <a:pt x="207492" y="814882"/>
                </a:lnTo>
                <a:lnTo>
                  <a:pt x="206603" y="815746"/>
                </a:lnTo>
                <a:lnTo>
                  <a:pt x="206057" y="816762"/>
                </a:lnTo>
                <a:lnTo>
                  <a:pt x="207149" y="816406"/>
                </a:lnTo>
                <a:lnTo>
                  <a:pt x="208356" y="815505"/>
                </a:lnTo>
                <a:close/>
              </a:path>
              <a:path extrusionOk="0" h="855979" w="210184">
                <a:moveTo>
                  <a:pt x="208953" y="816343"/>
                </a:moveTo>
                <a:lnTo>
                  <a:pt x="208584" y="815327"/>
                </a:lnTo>
                <a:lnTo>
                  <a:pt x="208356" y="815505"/>
                </a:lnTo>
                <a:lnTo>
                  <a:pt x="208953" y="816343"/>
                </a:lnTo>
                <a:close/>
              </a:path>
              <a:path extrusionOk="0" h="855979" w="210184">
                <a:moveTo>
                  <a:pt x="209321" y="821524"/>
                </a:moveTo>
                <a:lnTo>
                  <a:pt x="205409" y="822794"/>
                </a:lnTo>
                <a:lnTo>
                  <a:pt x="204000" y="818984"/>
                </a:lnTo>
                <a:lnTo>
                  <a:pt x="202603" y="816444"/>
                </a:lnTo>
                <a:lnTo>
                  <a:pt x="198704" y="817714"/>
                </a:lnTo>
                <a:lnTo>
                  <a:pt x="205955" y="812634"/>
                </a:lnTo>
                <a:lnTo>
                  <a:pt x="200660" y="811364"/>
                </a:lnTo>
                <a:lnTo>
                  <a:pt x="204165" y="807554"/>
                </a:lnTo>
                <a:lnTo>
                  <a:pt x="206502" y="805014"/>
                </a:lnTo>
                <a:lnTo>
                  <a:pt x="204546" y="806284"/>
                </a:lnTo>
                <a:lnTo>
                  <a:pt x="203060" y="807554"/>
                </a:lnTo>
                <a:lnTo>
                  <a:pt x="203073" y="806284"/>
                </a:lnTo>
                <a:lnTo>
                  <a:pt x="203085" y="803744"/>
                </a:lnTo>
                <a:lnTo>
                  <a:pt x="201129" y="803744"/>
                </a:lnTo>
                <a:lnTo>
                  <a:pt x="201206" y="802474"/>
                </a:lnTo>
                <a:lnTo>
                  <a:pt x="201028" y="803744"/>
                </a:lnTo>
                <a:lnTo>
                  <a:pt x="200329" y="805014"/>
                </a:lnTo>
                <a:lnTo>
                  <a:pt x="199440" y="805014"/>
                </a:lnTo>
                <a:lnTo>
                  <a:pt x="198399" y="806284"/>
                </a:lnTo>
                <a:lnTo>
                  <a:pt x="193332" y="805014"/>
                </a:lnTo>
                <a:lnTo>
                  <a:pt x="193001" y="803744"/>
                </a:lnTo>
                <a:lnTo>
                  <a:pt x="192316" y="801204"/>
                </a:lnTo>
                <a:lnTo>
                  <a:pt x="191973" y="799934"/>
                </a:lnTo>
                <a:lnTo>
                  <a:pt x="189090" y="798664"/>
                </a:lnTo>
                <a:lnTo>
                  <a:pt x="189496" y="796124"/>
                </a:lnTo>
                <a:lnTo>
                  <a:pt x="191617" y="798664"/>
                </a:lnTo>
                <a:lnTo>
                  <a:pt x="193471" y="797394"/>
                </a:lnTo>
                <a:lnTo>
                  <a:pt x="191300" y="796124"/>
                </a:lnTo>
                <a:lnTo>
                  <a:pt x="189141" y="794854"/>
                </a:lnTo>
                <a:lnTo>
                  <a:pt x="193522" y="793584"/>
                </a:lnTo>
                <a:lnTo>
                  <a:pt x="194462" y="789774"/>
                </a:lnTo>
                <a:lnTo>
                  <a:pt x="195084" y="787234"/>
                </a:lnTo>
                <a:lnTo>
                  <a:pt x="198996" y="791044"/>
                </a:lnTo>
                <a:lnTo>
                  <a:pt x="198031" y="787234"/>
                </a:lnTo>
                <a:lnTo>
                  <a:pt x="199250" y="784694"/>
                </a:lnTo>
                <a:lnTo>
                  <a:pt x="199859" y="783424"/>
                </a:lnTo>
                <a:lnTo>
                  <a:pt x="199910" y="780884"/>
                </a:lnTo>
                <a:lnTo>
                  <a:pt x="199936" y="779614"/>
                </a:lnTo>
                <a:lnTo>
                  <a:pt x="197485" y="778344"/>
                </a:lnTo>
                <a:lnTo>
                  <a:pt x="197929" y="775804"/>
                </a:lnTo>
                <a:lnTo>
                  <a:pt x="195313" y="774814"/>
                </a:lnTo>
                <a:lnTo>
                  <a:pt x="195313" y="780884"/>
                </a:lnTo>
                <a:lnTo>
                  <a:pt x="194792" y="782154"/>
                </a:lnTo>
                <a:lnTo>
                  <a:pt x="194348" y="784694"/>
                </a:lnTo>
                <a:lnTo>
                  <a:pt x="194246" y="783424"/>
                </a:lnTo>
                <a:lnTo>
                  <a:pt x="194068" y="783424"/>
                </a:lnTo>
                <a:lnTo>
                  <a:pt x="195313" y="780884"/>
                </a:lnTo>
                <a:lnTo>
                  <a:pt x="195313" y="774814"/>
                </a:lnTo>
                <a:lnTo>
                  <a:pt x="191223" y="773264"/>
                </a:lnTo>
                <a:lnTo>
                  <a:pt x="195186" y="774534"/>
                </a:lnTo>
                <a:lnTo>
                  <a:pt x="194284" y="773264"/>
                </a:lnTo>
                <a:lnTo>
                  <a:pt x="191579" y="769454"/>
                </a:lnTo>
                <a:lnTo>
                  <a:pt x="190677" y="768184"/>
                </a:lnTo>
                <a:lnTo>
                  <a:pt x="191770" y="768184"/>
                </a:lnTo>
                <a:lnTo>
                  <a:pt x="189687" y="761834"/>
                </a:lnTo>
                <a:lnTo>
                  <a:pt x="186677" y="756754"/>
                </a:lnTo>
                <a:lnTo>
                  <a:pt x="185051" y="751674"/>
                </a:lnTo>
                <a:lnTo>
                  <a:pt x="187109" y="744054"/>
                </a:lnTo>
                <a:lnTo>
                  <a:pt x="185432" y="742784"/>
                </a:lnTo>
                <a:lnTo>
                  <a:pt x="183476" y="740244"/>
                </a:lnTo>
                <a:lnTo>
                  <a:pt x="183845" y="735164"/>
                </a:lnTo>
                <a:lnTo>
                  <a:pt x="187566" y="733894"/>
                </a:lnTo>
                <a:lnTo>
                  <a:pt x="185508" y="731354"/>
                </a:lnTo>
                <a:lnTo>
                  <a:pt x="188722" y="725004"/>
                </a:lnTo>
                <a:lnTo>
                  <a:pt x="189369" y="723734"/>
                </a:lnTo>
                <a:lnTo>
                  <a:pt x="185039" y="723734"/>
                </a:lnTo>
                <a:lnTo>
                  <a:pt x="189001" y="718654"/>
                </a:lnTo>
                <a:lnTo>
                  <a:pt x="188849" y="717384"/>
                </a:lnTo>
                <a:lnTo>
                  <a:pt x="188709" y="716114"/>
                </a:lnTo>
                <a:lnTo>
                  <a:pt x="188569" y="714844"/>
                </a:lnTo>
                <a:lnTo>
                  <a:pt x="188290" y="712304"/>
                </a:lnTo>
                <a:lnTo>
                  <a:pt x="185889" y="707224"/>
                </a:lnTo>
                <a:lnTo>
                  <a:pt x="184785" y="702144"/>
                </a:lnTo>
                <a:lnTo>
                  <a:pt x="179641" y="702144"/>
                </a:lnTo>
                <a:lnTo>
                  <a:pt x="179146" y="698334"/>
                </a:lnTo>
                <a:lnTo>
                  <a:pt x="178054" y="697064"/>
                </a:lnTo>
                <a:lnTo>
                  <a:pt x="176961" y="695794"/>
                </a:lnTo>
                <a:lnTo>
                  <a:pt x="174688" y="691984"/>
                </a:lnTo>
                <a:lnTo>
                  <a:pt x="173939" y="690714"/>
                </a:lnTo>
                <a:lnTo>
                  <a:pt x="169506" y="691984"/>
                </a:lnTo>
                <a:lnTo>
                  <a:pt x="164960" y="689444"/>
                </a:lnTo>
                <a:lnTo>
                  <a:pt x="170548" y="680554"/>
                </a:lnTo>
                <a:lnTo>
                  <a:pt x="169849" y="678014"/>
                </a:lnTo>
                <a:lnTo>
                  <a:pt x="169799" y="677837"/>
                </a:lnTo>
                <a:lnTo>
                  <a:pt x="169684" y="678014"/>
                </a:lnTo>
                <a:lnTo>
                  <a:pt x="169773" y="677748"/>
                </a:lnTo>
                <a:lnTo>
                  <a:pt x="169151" y="675474"/>
                </a:lnTo>
                <a:lnTo>
                  <a:pt x="168795" y="674204"/>
                </a:lnTo>
                <a:lnTo>
                  <a:pt x="170522" y="675424"/>
                </a:lnTo>
                <a:lnTo>
                  <a:pt x="170916" y="674204"/>
                </a:lnTo>
                <a:lnTo>
                  <a:pt x="171729" y="671664"/>
                </a:lnTo>
                <a:lnTo>
                  <a:pt x="168325" y="665314"/>
                </a:lnTo>
                <a:lnTo>
                  <a:pt x="164426" y="660234"/>
                </a:lnTo>
                <a:lnTo>
                  <a:pt x="165036" y="655154"/>
                </a:lnTo>
                <a:lnTo>
                  <a:pt x="163055" y="653884"/>
                </a:lnTo>
                <a:lnTo>
                  <a:pt x="163372" y="651344"/>
                </a:lnTo>
                <a:lnTo>
                  <a:pt x="164261" y="650074"/>
                </a:lnTo>
                <a:lnTo>
                  <a:pt x="164414" y="651344"/>
                </a:lnTo>
                <a:lnTo>
                  <a:pt x="164604" y="651344"/>
                </a:lnTo>
                <a:lnTo>
                  <a:pt x="164566" y="650074"/>
                </a:lnTo>
                <a:lnTo>
                  <a:pt x="165125" y="648804"/>
                </a:lnTo>
                <a:lnTo>
                  <a:pt x="164706" y="648804"/>
                </a:lnTo>
                <a:lnTo>
                  <a:pt x="164414" y="650074"/>
                </a:lnTo>
                <a:lnTo>
                  <a:pt x="164045" y="648804"/>
                </a:lnTo>
                <a:lnTo>
                  <a:pt x="163080" y="646264"/>
                </a:lnTo>
                <a:lnTo>
                  <a:pt x="161569" y="644994"/>
                </a:lnTo>
                <a:lnTo>
                  <a:pt x="166243" y="642454"/>
                </a:lnTo>
                <a:lnTo>
                  <a:pt x="166001" y="642454"/>
                </a:lnTo>
                <a:lnTo>
                  <a:pt x="167411" y="639914"/>
                </a:lnTo>
                <a:lnTo>
                  <a:pt x="163423" y="641184"/>
                </a:lnTo>
                <a:lnTo>
                  <a:pt x="159981" y="643724"/>
                </a:lnTo>
                <a:lnTo>
                  <a:pt x="158991" y="642454"/>
                </a:lnTo>
                <a:lnTo>
                  <a:pt x="157873" y="641184"/>
                </a:lnTo>
                <a:lnTo>
                  <a:pt x="156565" y="641184"/>
                </a:lnTo>
                <a:lnTo>
                  <a:pt x="159283" y="638644"/>
                </a:lnTo>
                <a:lnTo>
                  <a:pt x="158534" y="637374"/>
                </a:lnTo>
                <a:lnTo>
                  <a:pt x="158203" y="636104"/>
                </a:lnTo>
                <a:lnTo>
                  <a:pt x="157873" y="634834"/>
                </a:lnTo>
                <a:lnTo>
                  <a:pt x="160820" y="632294"/>
                </a:lnTo>
                <a:lnTo>
                  <a:pt x="156489" y="632294"/>
                </a:lnTo>
                <a:lnTo>
                  <a:pt x="156006" y="625944"/>
                </a:lnTo>
                <a:lnTo>
                  <a:pt x="155816" y="623404"/>
                </a:lnTo>
                <a:lnTo>
                  <a:pt x="148869" y="623404"/>
                </a:lnTo>
                <a:lnTo>
                  <a:pt x="148170" y="623404"/>
                </a:lnTo>
                <a:lnTo>
                  <a:pt x="148590" y="622134"/>
                </a:lnTo>
                <a:lnTo>
                  <a:pt x="148869" y="623404"/>
                </a:lnTo>
                <a:lnTo>
                  <a:pt x="149136" y="622134"/>
                </a:lnTo>
                <a:lnTo>
                  <a:pt x="149948" y="618324"/>
                </a:lnTo>
                <a:lnTo>
                  <a:pt x="147154" y="617054"/>
                </a:lnTo>
                <a:lnTo>
                  <a:pt x="150139" y="615784"/>
                </a:lnTo>
                <a:lnTo>
                  <a:pt x="153123" y="614514"/>
                </a:lnTo>
                <a:lnTo>
                  <a:pt x="143916" y="611974"/>
                </a:lnTo>
                <a:lnTo>
                  <a:pt x="147104" y="608164"/>
                </a:lnTo>
                <a:lnTo>
                  <a:pt x="149059" y="606894"/>
                </a:lnTo>
                <a:lnTo>
                  <a:pt x="154355" y="608164"/>
                </a:lnTo>
                <a:lnTo>
                  <a:pt x="152196" y="606894"/>
                </a:lnTo>
                <a:lnTo>
                  <a:pt x="145719" y="603084"/>
                </a:lnTo>
                <a:lnTo>
                  <a:pt x="150495" y="603084"/>
                </a:lnTo>
                <a:lnTo>
                  <a:pt x="142125" y="598004"/>
                </a:lnTo>
                <a:lnTo>
                  <a:pt x="146164" y="598004"/>
                </a:lnTo>
                <a:lnTo>
                  <a:pt x="145592" y="595464"/>
                </a:lnTo>
                <a:lnTo>
                  <a:pt x="139611" y="592924"/>
                </a:lnTo>
                <a:lnTo>
                  <a:pt x="142646" y="591654"/>
                </a:lnTo>
                <a:lnTo>
                  <a:pt x="144957" y="585304"/>
                </a:lnTo>
                <a:lnTo>
                  <a:pt x="144830" y="584034"/>
                </a:lnTo>
                <a:lnTo>
                  <a:pt x="143916" y="575144"/>
                </a:lnTo>
                <a:lnTo>
                  <a:pt x="142443" y="563714"/>
                </a:lnTo>
                <a:lnTo>
                  <a:pt x="143065" y="557364"/>
                </a:lnTo>
                <a:lnTo>
                  <a:pt x="143446" y="553554"/>
                </a:lnTo>
                <a:lnTo>
                  <a:pt x="139230" y="553554"/>
                </a:lnTo>
                <a:lnTo>
                  <a:pt x="140119" y="552284"/>
                </a:lnTo>
                <a:lnTo>
                  <a:pt x="141363" y="548474"/>
                </a:lnTo>
                <a:lnTo>
                  <a:pt x="138239" y="547204"/>
                </a:lnTo>
                <a:lnTo>
                  <a:pt x="140817" y="545934"/>
                </a:lnTo>
                <a:lnTo>
                  <a:pt x="141935" y="543394"/>
                </a:lnTo>
                <a:lnTo>
                  <a:pt x="144805" y="545934"/>
                </a:lnTo>
                <a:lnTo>
                  <a:pt x="143154" y="543394"/>
                </a:lnTo>
                <a:lnTo>
                  <a:pt x="140665" y="539584"/>
                </a:lnTo>
                <a:lnTo>
                  <a:pt x="145491" y="535774"/>
                </a:lnTo>
                <a:lnTo>
                  <a:pt x="147104" y="534504"/>
                </a:lnTo>
                <a:lnTo>
                  <a:pt x="138544" y="531964"/>
                </a:lnTo>
                <a:lnTo>
                  <a:pt x="141160" y="530694"/>
                </a:lnTo>
                <a:lnTo>
                  <a:pt x="142875" y="533234"/>
                </a:lnTo>
                <a:lnTo>
                  <a:pt x="144360" y="531964"/>
                </a:lnTo>
                <a:lnTo>
                  <a:pt x="141541" y="530694"/>
                </a:lnTo>
                <a:lnTo>
                  <a:pt x="144551" y="528154"/>
                </a:lnTo>
                <a:lnTo>
                  <a:pt x="145542" y="529424"/>
                </a:lnTo>
                <a:lnTo>
                  <a:pt x="146977" y="530694"/>
                </a:lnTo>
                <a:lnTo>
                  <a:pt x="146227" y="528154"/>
                </a:lnTo>
                <a:lnTo>
                  <a:pt x="145122" y="524344"/>
                </a:lnTo>
                <a:lnTo>
                  <a:pt x="136486" y="525614"/>
                </a:lnTo>
                <a:lnTo>
                  <a:pt x="128435" y="526884"/>
                </a:lnTo>
                <a:lnTo>
                  <a:pt x="131508" y="523074"/>
                </a:lnTo>
                <a:lnTo>
                  <a:pt x="130619" y="520534"/>
                </a:lnTo>
                <a:lnTo>
                  <a:pt x="124879" y="520534"/>
                </a:lnTo>
                <a:lnTo>
                  <a:pt x="127215" y="517994"/>
                </a:lnTo>
                <a:lnTo>
                  <a:pt x="129552" y="515454"/>
                </a:lnTo>
                <a:lnTo>
                  <a:pt x="131356" y="519264"/>
                </a:lnTo>
                <a:lnTo>
                  <a:pt x="131356" y="515454"/>
                </a:lnTo>
                <a:lnTo>
                  <a:pt x="131978" y="507834"/>
                </a:lnTo>
                <a:lnTo>
                  <a:pt x="132080" y="506564"/>
                </a:lnTo>
                <a:lnTo>
                  <a:pt x="132181" y="505294"/>
                </a:lnTo>
                <a:lnTo>
                  <a:pt x="125768" y="506564"/>
                </a:lnTo>
                <a:lnTo>
                  <a:pt x="127228" y="505294"/>
                </a:lnTo>
                <a:lnTo>
                  <a:pt x="125539" y="502754"/>
                </a:lnTo>
                <a:lnTo>
                  <a:pt x="124675" y="502754"/>
                </a:lnTo>
                <a:lnTo>
                  <a:pt x="123977" y="497674"/>
                </a:lnTo>
                <a:lnTo>
                  <a:pt x="124434" y="496404"/>
                </a:lnTo>
                <a:lnTo>
                  <a:pt x="123329" y="493864"/>
                </a:lnTo>
                <a:lnTo>
                  <a:pt x="122770" y="492594"/>
                </a:lnTo>
                <a:lnTo>
                  <a:pt x="122021" y="493864"/>
                </a:lnTo>
                <a:lnTo>
                  <a:pt x="113855" y="492594"/>
                </a:lnTo>
                <a:lnTo>
                  <a:pt x="119405" y="490054"/>
                </a:lnTo>
                <a:lnTo>
                  <a:pt x="118795" y="488784"/>
                </a:lnTo>
                <a:lnTo>
                  <a:pt x="117576" y="486244"/>
                </a:lnTo>
                <a:lnTo>
                  <a:pt x="118414" y="486244"/>
                </a:lnTo>
                <a:lnTo>
                  <a:pt x="119468" y="481164"/>
                </a:lnTo>
                <a:lnTo>
                  <a:pt x="118605" y="478624"/>
                </a:lnTo>
                <a:lnTo>
                  <a:pt x="117932" y="477354"/>
                </a:lnTo>
                <a:lnTo>
                  <a:pt x="119151" y="473544"/>
                </a:lnTo>
                <a:lnTo>
                  <a:pt x="119570" y="472274"/>
                </a:lnTo>
                <a:lnTo>
                  <a:pt x="114846" y="473544"/>
                </a:lnTo>
                <a:lnTo>
                  <a:pt x="111061" y="472274"/>
                </a:lnTo>
                <a:lnTo>
                  <a:pt x="112598" y="468464"/>
                </a:lnTo>
                <a:lnTo>
                  <a:pt x="115176" y="464654"/>
                </a:lnTo>
                <a:lnTo>
                  <a:pt x="114858" y="462114"/>
                </a:lnTo>
                <a:lnTo>
                  <a:pt x="114528" y="459574"/>
                </a:lnTo>
                <a:lnTo>
                  <a:pt x="112128" y="462114"/>
                </a:lnTo>
                <a:lnTo>
                  <a:pt x="112268" y="460844"/>
                </a:lnTo>
                <a:lnTo>
                  <a:pt x="112395" y="459574"/>
                </a:lnTo>
                <a:lnTo>
                  <a:pt x="117017" y="455764"/>
                </a:lnTo>
                <a:lnTo>
                  <a:pt x="122529" y="451954"/>
                </a:lnTo>
                <a:lnTo>
                  <a:pt x="126288" y="448144"/>
                </a:lnTo>
                <a:lnTo>
                  <a:pt x="127127" y="449414"/>
                </a:lnTo>
                <a:lnTo>
                  <a:pt x="127965" y="449414"/>
                </a:lnTo>
                <a:lnTo>
                  <a:pt x="128270" y="448144"/>
                </a:lnTo>
                <a:lnTo>
                  <a:pt x="128587" y="446874"/>
                </a:lnTo>
                <a:lnTo>
                  <a:pt x="128892" y="445604"/>
                </a:lnTo>
                <a:lnTo>
                  <a:pt x="126174" y="445604"/>
                </a:lnTo>
                <a:lnTo>
                  <a:pt x="122085" y="446874"/>
                </a:lnTo>
                <a:lnTo>
                  <a:pt x="120523" y="445604"/>
                </a:lnTo>
                <a:lnTo>
                  <a:pt x="118960" y="444334"/>
                </a:lnTo>
                <a:lnTo>
                  <a:pt x="122174" y="443064"/>
                </a:lnTo>
                <a:lnTo>
                  <a:pt x="127889" y="444334"/>
                </a:lnTo>
                <a:lnTo>
                  <a:pt x="127850" y="443064"/>
                </a:lnTo>
                <a:lnTo>
                  <a:pt x="127825" y="441794"/>
                </a:lnTo>
                <a:lnTo>
                  <a:pt x="127800" y="440524"/>
                </a:lnTo>
                <a:lnTo>
                  <a:pt x="126873" y="437984"/>
                </a:lnTo>
                <a:lnTo>
                  <a:pt x="125539" y="436714"/>
                </a:lnTo>
                <a:lnTo>
                  <a:pt x="122872" y="434174"/>
                </a:lnTo>
                <a:lnTo>
                  <a:pt x="119468" y="430364"/>
                </a:lnTo>
                <a:lnTo>
                  <a:pt x="119684" y="429094"/>
                </a:lnTo>
                <a:lnTo>
                  <a:pt x="120319" y="425284"/>
                </a:lnTo>
                <a:lnTo>
                  <a:pt x="115468" y="429094"/>
                </a:lnTo>
                <a:lnTo>
                  <a:pt x="113017" y="426554"/>
                </a:lnTo>
                <a:lnTo>
                  <a:pt x="111328" y="422744"/>
                </a:lnTo>
                <a:lnTo>
                  <a:pt x="118198" y="416394"/>
                </a:lnTo>
                <a:lnTo>
                  <a:pt x="120942" y="413854"/>
                </a:lnTo>
                <a:lnTo>
                  <a:pt x="112001" y="411314"/>
                </a:lnTo>
                <a:lnTo>
                  <a:pt x="112623" y="411314"/>
                </a:lnTo>
                <a:lnTo>
                  <a:pt x="113309" y="410044"/>
                </a:lnTo>
                <a:lnTo>
                  <a:pt x="113957" y="410044"/>
                </a:lnTo>
                <a:lnTo>
                  <a:pt x="111302" y="407504"/>
                </a:lnTo>
                <a:lnTo>
                  <a:pt x="109753" y="403694"/>
                </a:lnTo>
                <a:lnTo>
                  <a:pt x="108712" y="401154"/>
                </a:lnTo>
                <a:lnTo>
                  <a:pt x="103898" y="399884"/>
                </a:lnTo>
                <a:lnTo>
                  <a:pt x="109207" y="394804"/>
                </a:lnTo>
                <a:lnTo>
                  <a:pt x="106819" y="389724"/>
                </a:lnTo>
                <a:lnTo>
                  <a:pt x="106235" y="388454"/>
                </a:lnTo>
                <a:lnTo>
                  <a:pt x="103098" y="383374"/>
                </a:lnTo>
                <a:lnTo>
                  <a:pt x="107962" y="379564"/>
                </a:lnTo>
                <a:lnTo>
                  <a:pt x="107276" y="377024"/>
                </a:lnTo>
                <a:lnTo>
                  <a:pt x="105562" y="370674"/>
                </a:lnTo>
                <a:lnTo>
                  <a:pt x="107175" y="370674"/>
                </a:lnTo>
                <a:lnTo>
                  <a:pt x="107175" y="368134"/>
                </a:lnTo>
                <a:lnTo>
                  <a:pt x="107175" y="364324"/>
                </a:lnTo>
                <a:lnTo>
                  <a:pt x="103136" y="361784"/>
                </a:lnTo>
                <a:lnTo>
                  <a:pt x="99072" y="360514"/>
                </a:lnTo>
                <a:lnTo>
                  <a:pt x="99872" y="359244"/>
                </a:lnTo>
                <a:lnTo>
                  <a:pt x="101498" y="360514"/>
                </a:lnTo>
                <a:lnTo>
                  <a:pt x="102323" y="360514"/>
                </a:lnTo>
                <a:lnTo>
                  <a:pt x="102527" y="359244"/>
                </a:lnTo>
                <a:lnTo>
                  <a:pt x="103949" y="350354"/>
                </a:lnTo>
                <a:lnTo>
                  <a:pt x="103136" y="350354"/>
                </a:lnTo>
                <a:lnTo>
                  <a:pt x="94221" y="344004"/>
                </a:lnTo>
                <a:lnTo>
                  <a:pt x="99098" y="341464"/>
                </a:lnTo>
                <a:lnTo>
                  <a:pt x="98501" y="338924"/>
                </a:lnTo>
                <a:lnTo>
                  <a:pt x="99822" y="333844"/>
                </a:lnTo>
                <a:lnTo>
                  <a:pt x="99910" y="332574"/>
                </a:lnTo>
                <a:lnTo>
                  <a:pt x="100380" y="326224"/>
                </a:lnTo>
                <a:lnTo>
                  <a:pt x="99237" y="323684"/>
                </a:lnTo>
                <a:lnTo>
                  <a:pt x="97536" y="319874"/>
                </a:lnTo>
                <a:lnTo>
                  <a:pt x="99123" y="319874"/>
                </a:lnTo>
                <a:lnTo>
                  <a:pt x="99923" y="321144"/>
                </a:lnTo>
                <a:lnTo>
                  <a:pt x="98044" y="313524"/>
                </a:lnTo>
                <a:lnTo>
                  <a:pt x="98526" y="310984"/>
                </a:lnTo>
                <a:lnTo>
                  <a:pt x="98780" y="309714"/>
                </a:lnTo>
                <a:lnTo>
                  <a:pt x="99021" y="308444"/>
                </a:lnTo>
                <a:lnTo>
                  <a:pt x="99771" y="304634"/>
                </a:lnTo>
                <a:lnTo>
                  <a:pt x="99568" y="300824"/>
                </a:lnTo>
                <a:lnTo>
                  <a:pt x="99377" y="297014"/>
                </a:lnTo>
                <a:lnTo>
                  <a:pt x="91109" y="294474"/>
                </a:lnTo>
                <a:lnTo>
                  <a:pt x="85559" y="288124"/>
                </a:lnTo>
                <a:lnTo>
                  <a:pt x="85534" y="297014"/>
                </a:lnTo>
                <a:lnTo>
                  <a:pt x="82067" y="293204"/>
                </a:lnTo>
                <a:lnTo>
                  <a:pt x="77444" y="288124"/>
                </a:lnTo>
                <a:lnTo>
                  <a:pt x="74993" y="293204"/>
                </a:lnTo>
                <a:lnTo>
                  <a:pt x="73380" y="289394"/>
                </a:lnTo>
                <a:lnTo>
                  <a:pt x="79070" y="283044"/>
                </a:lnTo>
                <a:lnTo>
                  <a:pt x="80683" y="286854"/>
                </a:lnTo>
                <a:lnTo>
                  <a:pt x="79870" y="288124"/>
                </a:lnTo>
                <a:lnTo>
                  <a:pt x="84340" y="285584"/>
                </a:lnTo>
                <a:lnTo>
                  <a:pt x="84886" y="283044"/>
                </a:lnTo>
                <a:lnTo>
                  <a:pt x="85153" y="281774"/>
                </a:lnTo>
                <a:lnTo>
                  <a:pt x="85369" y="277964"/>
                </a:lnTo>
                <a:lnTo>
                  <a:pt x="88011" y="275424"/>
                </a:lnTo>
                <a:lnTo>
                  <a:pt x="87325" y="270344"/>
                </a:lnTo>
                <a:lnTo>
                  <a:pt x="86448" y="263994"/>
                </a:lnTo>
                <a:lnTo>
                  <a:pt x="86410" y="262724"/>
                </a:lnTo>
                <a:lnTo>
                  <a:pt x="86004" y="250024"/>
                </a:lnTo>
                <a:lnTo>
                  <a:pt x="85940" y="246214"/>
                </a:lnTo>
                <a:lnTo>
                  <a:pt x="85788" y="238594"/>
                </a:lnTo>
                <a:lnTo>
                  <a:pt x="85229" y="232244"/>
                </a:lnTo>
                <a:lnTo>
                  <a:pt x="85001" y="229704"/>
                </a:lnTo>
                <a:lnTo>
                  <a:pt x="84772" y="227164"/>
                </a:lnTo>
                <a:lnTo>
                  <a:pt x="77736" y="229704"/>
                </a:lnTo>
                <a:lnTo>
                  <a:pt x="77190" y="224624"/>
                </a:lnTo>
                <a:lnTo>
                  <a:pt x="78651" y="223354"/>
                </a:lnTo>
                <a:lnTo>
                  <a:pt x="82613" y="222084"/>
                </a:lnTo>
                <a:lnTo>
                  <a:pt x="83007" y="225894"/>
                </a:lnTo>
                <a:lnTo>
                  <a:pt x="86817" y="223354"/>
                </a:lnTo>
                <a:lnTo>
                  <a:pt x="83997" y="222084"/>
                </a:lnTo>
                <a:lnTo>
                  <a:pt x="78359" y="219544"/>
                </a:lnTo>
                <a:lnTo>
                  <a:pt x="76746" y="219544"/>
                </a:lnTo>
                <a:lnTo>
                  <a:pt x="77838" y="214464"/>
                </a:lnTo>
                <a:lnTo>
                  <a:pt x="77089" y="214464"/>
                </a:lnTo>
                <a:lnTo>
                  <a:pt x="76644" y="210654"/>
                </a:lnTo>
                <a:lnTo>
                  <a:pt x="77457" y="207352"/>
                </a:lnTo>
                <a:lnTo>
                  <a:pt x="76200" y="205574"/>
                </a:lnTo>
                <a:lnTo>
                  <a:pt x="77584" y="205574"/>
                </a:lnTo>
                <a:lnTo>
                  <a:pt x="79095" y="206844"/>
                </a:lnTo>
                <a:lnTo>
                  <a:pt x="78714" y="207276"/>
                </a:lnTo>
                <a:lnTo>
                  <a:pt x="80924" y="208114"/>
                </a:lnTo>
                <a:lnTo>
                  <a:pt x="81000" y="206844"/>
                </a:lnTo>
                <a:lnTo>
                  <a:pt x="81673" y="206844"/>
                </a:lnTo>
                <a:lnTo>
                  <a:pt x="80899" y="205574"/>
                </a:lnTo>
                <a:lnTo>
                  <a:pt x="80594" y="201764"/>
                </a:lnTo>
                <a:lnTo>
                  <a:pt x="80289" y="197954"/>
                </a:lnTo>
                <a:lnTo>
                  <a:pt x="74993" y="201764"/>
                </a:lnTo>
                <a:lnTo>
                  <a:pt x="71615" y="199224"/>
                </a:lnTo>
                <a:lnTo>
                  <a:pt x="74028" y="195414"/>
                </a:lnTo>
                <a:lnTo>
                  <a:pt x="68110" y="199224"/>
                </a:lnTo>
                <a:lnTo>
                  <a:pt x="71805" y="192874"/>
                </a:lnTo>
                <a:lnTo>
                  <a:pt x="71716" y="191604"/>
                </a:lnTo>
                <a:lnTo>
                  <a:pt x="71247" y="185254"/>
                </a:lnTo>
                <a:lnTo>
                  <a:pt x="71145" y="183984"/>
                </a:lnTo>
                <a:lnTo>
                  <a:pt x="70599" y="181444"/>
                </a:lnTo>
                <a:lnTo>
                  <a:pt x="69240" y="175094"/>
                </a:lnTo>
                <a:lnTo>
                  <a:pt x="69215" y="170014"/>
                </a:lnTo>
                <a:lnTo>
                  <a:pt x="66662" y="168744"/>
                </a:lnTo>
                <a:lnTo>
                  <a:pt x="64122" y="167474"/>
                </a:lnTo>
                <a:lnTo>
                  <a:pt x="63373" y="162394"/>
                </a:lnTo>
                <a:lnTo>
                  <a:pt x="63233" y="161124"/>
                </a:lnTo>
                <a:lnTo>
                  <a:pt x="62826" y="157314"/>
                </a:lnTo>
                <a:lnTo>
                  <a:pt x="61887" y="158584"/>
                </a:lnTo>
                <a:lnTo>
                  <a:pt x="55549" y="161124"/>
                </a:lnTo>
                <a:lnTo>
                  <a:pt x="55448" y="156044"/>
                </a:lnTo>
                <a:lnTo>
                  <a:pt x="62026" y="154774"/>
                </a:lnTo>
                <a:lnTo>
                  <a:pt x="63792" y="150964"/>
                </a:lnTo>
                <a:lnTo>
                  <a:pt x="64655" y="145884"/>
                </a:lnTo>
                <a:lnTo>
                  <a:pt x="68529" y="142074"/>
                </a:lnTo>
                <a:lnTo>
                  <a:pt x="65341" y="142074"/>
                </a:lnTo>
                <a:lnTo>
                  <a:pt x="64655" y="140804"/>
                </a:lnTo>
                <a:lnTo>
                  <a:pt x="63296" y="138264"/>
                </a:lnTo>
                <a:lnTo>
                  <a:pt x="61658" y="135724"/>
                </a:lnTo>
                <a:lnTo>
                  <a:pt x="60833" y="134454"/>
                </a:lnTo>
                <a:lnTo>
                  <a:pt x="56324" y="135724"/>
                </a:lnTo>
                <a:lnTo>
                  <a:pt x="56667" y="131914"/>
                </a:lnTo>
                <a:lnTo>
                  <a:pt x="61302" y="134454"/>
                </a:lnTo>
                <a:lnTo>
                  <a:pt x="63893" y="131914"/>
                </a:lnTo>
                <a:lnTo>
                  <a:pt x="60579" y="124294"/>
                </a:lnTo>
                <a:lnTo>
                  <a:pt x="59956" y="116674"/>
                </a:lnTo>
                <a:lnTo>
                  <a:pt x="59880" y="109054"/>
                </a:lnTo>
                <a:lnTo>
                  <a:pt x="58877" y="103974"/>
                </a:lnTo>
                <a:lnTo>
                  <a:pt x="58127" y="100164"/>
                </a:lnTo>
                <a:lnTo>
                  <a:pt x="56349" y="101434"/>
                </a:lnTo>
                <a:lnTo>
                  <a:pt x="54114" y="103974"/>
                </a:lnTo>
                <a:lnTo>
                  <a:pt x="50952" y="101434"/>
                </a:lnTo>
                <a:lnTo>
                  <a:pt x="58254" y="93814"/>
                </a:lnTo>
                <a:lnTo>
                  <a:pt x="56870" y="92544"/>
                </a:lnTo>
                <a:lnTo>
                  <a:pt x="47726" y="93814"/>
                </a:lnTo>
                <a:lnTo>
                  <a:pt x="48996" y="92544"/>
                </a:lnTo>
                <a:lnTo>
                  <a:pt x="50266" y="91274"/>
                </a:lnTo>
                <a:lnTo>
                  <a:pt x="52806" y="88734"/>
                </a:lnTo>
                <a:lnTo>
                  <a:pt x="49466" y="91274"/>
                </a:lnTo>
                <a:lnTo>
                  <a:pt x="48552" y="90004"/>
                </a:lnTo>
                <a:lnTo>
                  <a:pt x="48729" y="81114"/>
                </a:lnTo>
                <a:lnTo>
                  <a:pt x="47371" y="73494"/>
                </a:lnTo>
                <a:lnTo>
                  <a:pt x="46672" y="70954"/>
                </a:lnTo>
                <a:lnTo>
                  <a:pt x="44932" y="64604"/>
                </a:lnTo>
                <a:lnTo>
                  <a:pt x="41910" y="56984"/>
                </a:lnTo>
                <a:lnTo>
                  <a:pt x="39065" y="49364"/>
                </a:lnTo>
                <a:lnTo>
                  <a:pt x="37223" y="40474"/>
                </a:lnTo>
                <a:lnTo>
                  <a:pt x="36995" y="31584"/>
                </a:lnTo>
                <a:lnTo>
                  <a:pt x="38163" y="26504"/>
                </a:lnTo>
                <a:lnTo>
                  <a:pt x="39039" y="22694"/>
                </a:lnTo>
                <a:lnTo>
                  <a:pt x="36614" y="26504"/>
                </a:lnTo>
                <a:lnTo>
                  <a:pt x="35674" y="25234"/>
                </a:lnTo>
                <a:lnTo>
                  <a:pt x="34861" y="22694"/>
                </a:lnTo>
                <a:lnTo>
                  <a:pt x="34531" y="23964"/>
                </a:lnTo>
                <a:lnTo>
                  <a:pt x="30645" y="23964"/>
                </a:lnTo>
                <a:lnTo>
                  <a:pt x="28397" y="25234"/>
                </a:lnTo>
                <a:lnTo>
                  <a:pt x="32054" y="13804"/>
                </a:lnTo>
                <a:lnTo>
                  <a:pt x="25146" y="13804"/>
                </a:lnTo>
                <a:lnTo>
                  <a:pt x="28613" y="4914"/>
                </a:lnTo>
                <a:lnTo>
                  <a:pt x="22225" y="4914"/>
                </a:lnTo>
                <a:lnTo>
                  <a:pt x="24206" y="7454"/>
                </a:lnTo>
                <a:lnTo>
                  <a:pt x="18275" y="8724"/>
                </a:lnTo>
                <a:lnTo>
                  <a:pt x="12674" y="13804"/>
                </a:lnTo>
                <a:lnTo>
                  <a:pt x="6870" y="17614"/>
                </a:lnTo>
                <a:lnTo>
                  <a:pt x="317" y="21424"/>
                </a:lnTo>
                <a:lnTo>
                  <a:pt x="3162" y="23964"/>
                </a:lnTo>
                <a:lnTo>
                  <a:pt x="1181" y="29044"/>
                </a:lnTo>
                <a:lnTo>
                  <a:pt x="25" y="35394"/>
                </a:lnTo>
                <a:lnTo>
                  <a:pt x="5321" y="39204"/>
                </a:lnTo>
                <a:lnTo>
                  <a:pt x="3886" y="40474"/>
                </a:lnTo>
                <a:lnTo>
                  <a:pt x="4546" y="40474"/>
                </a:lnTo>
                <a:lnTo>
                  <a:pt x="6032" y="41744"/>
                </a:lnTo>
                <a:lnTo>
                  <a:pt x="5397" y="46824"/>
                </a:lnTo>
                <a:lnTo>
                  <a:pt x="4279" y="46824"/>
                </a:lnTo>
                <a:lnTo>
                  <a:pt x="6375" y="53174"/>
                </a:lnTo>
                <a:lnTo>
                  <a:pt x="6908" y="59524"/>
                </a:lnTo>
                <a:lnTo>
                  <a:pt x="6959" y="74764"/>
                </a:lnTo>
                <a:lnTo>
                  <a:pt x="11430" y="73494"/>
                </a:lnTo>
                <a:lnTo>
                  <a:pt x="11430" y="76034"/>
                </a:lnTo>
                <a:lnTo>
                  <a:pt x="10096" y="77304"/>
                </a:lnTo>
                <a:lnTo>
                  <a:pt x="9232" y="78574"/>
                </a:lnTo>
                <a:lnTo>
                  <a:pt x="12446" y="77304"/>
                </a:lnTo>
                <a:lnTo>
                  <a:pt x="12522" y="74764"/>
                </a:lnTo>
                <a:lnTo>
                  <a:pt x="12623" y="73494"/>
                </a:lnTo>
                <a:lnTo>
                  <a:pt x="12725" y="72224"/>
                </a:lnTo>
                <a:lnTo>
                  <a:pt x="16306" y="70954"/>
                </a:lnTo>
                <a:lnTo>
                  <a:pt x="13182" y="77304"/>
                </a:lnTo>
                <a:lnTo>
                  <a:pt x="13982" y="83654"/>
                </a:lnTo>
                <a:lnTo>
                  <a:pt x="14490" y="90004"/>
                </a:lnTo>
                <a:lnTo>
                  <a:pt x="10464" y="95084"/>
                </a:lnTo>
                <a:lnTo>
                  <a:pt x="11404" y="98894"/>
                </a:lnTo>
                <a:lnTo>
                  <a:pt x="15595" y="92544"/>
                </a:lnTo>
                <a:lnTo>
                  <a:pt x="16535" y="96354"/>
                </a:lnTo>
                <a:lnTo>
                  <a:pt x="13855" y="98894"/>
                </a:lnTo>
                <a:lnTo>
                  <a:pt x="17894" y="98894"/>
                </a:lnTo>
                <a:lnTo>
                  <a:pt x="17919" y="101434"/>
                </a:lnTo>
                <a:lnTo>
                  <a:pt x="14554" y="103974"/>
                </a:lnTo>
                <a:lnTo>
                  <a:pt x="12230" y="103974"/>
                </a:lnTo>
                <a:lnTo>
                  <a:pt x="10960" y="102704"/>
                </a:lnTo>
                <a:lnTo>
                  <a:pt x="10566" y="102704"/>
                </a:lnTo>
                <a:lnTo>
                  <a:pt x="7950" y="106514"/>
                </a:lnTo>
                <a:lnTo>
                  <a:pt x="13652" y="111213"/>
                </a:lnTo>
                <a:lnTo>
                  <a:pt x="14135" y="109054"/>
                </a:lnTo>
                <a:lnTo>
                  <a:pt x="17322" y="116674"/>
                </a:lnTo>
                <a:lnTo>
                  <a:pt x="19723" y="125564"/>
                </a:lnTo>
                <a:lnTo>
                  <a:pt x="22656" y="134454"/>
                </a:lnTo>
                <a:lnTo>
                  <a:pt x="27457" y="142074"/>
                </a:lnTo>
                <a:lnTo>
                  <a:pt x="29527" y="140804"/>
                </a:lnTo>
                <a:lnTo>
                  <a:pt x="35306" y="148424"/>
                </a:lnTo>
                <a:lnTo>
                  <a:pt x="28397" y="148424"/>
                </a:lnTo>
                <a:lnTo>
                  <a:pt x="32156" y="157314"/>
                </a:lnTo>
                <a:lnTo>
                  <a:pt x="31559" y="157314"/>
                </a:lnTo>
                <a:lnTo>
                  <a:pt x="34137" y="158584"/>
                </a:lnTo>
                <a:lnTo>
                  <a:pt x="35750" y="159854"/>
                </a:lnTo>
                <a:lnTo>
                  <a:pt x="36017" y="162394"/>
                </a:lnTo>
                <a:lnTo>
                  <a:pt x="32905" y="161124"/>
                </a:lnTo>
                <a:lnTo>
                  <a:pt x="31788" y="168744"/>
                </a:lnTo>
                <a:lnTo>
                  <a:pt x="28270" y="166204"/>
                </a:lnTo>
                <a:lnTo>
                  <a:pt x="34531" y="173824"/>
                </a:lnTo>
                <a:lnTo>
                  <a:pt x="32677" y="170014"/>
                </a:lnTo>
                <a:lnTo>
                  <a:pt x="42189" y="173824"/>
                </a:lnTo>
                <a:lnTo>
                  <a:pt x="38747" y="176364"/>
                </a:lnTo>
                <a:lnTo>
                  <a:pt x="42506" y="177634"/>
                </a:lnTo>
                <a:lnTo>
                  <a:pt x="44335" y="177634"/>
                </a:lnTo>
                <a:lnTo>
                  <a:pt x="46215" y="181444"/>
                </a:lnTo>
                <a:lnTo>
                  <a:pt x="42278" y="178904"/>
                </a:lnTo>
                <a:lnTo>
                  <a:pt x="41122" y="185254"/>
                </a:lnTo>
                <a:lnTo>
                  <a:pt x="36068" y="182714"/>
                </a:lnTo>
                <a:lnTo>
                  <a:pt x="35001" y="189064"/>
                </a:lnTo>
                <a:lnTo>
                  <a:pt x="37896" y="192874"/>
                </a:lnTo>
                <a:lnTo>
                  <a:pt x="39890" y="196684"/>
                </a:lnTo>
                <a:lnTo>
                  <a:pt x="36118" y="201764"/>
                </a:lnTo>
                <a:lnTo>
                  <a:pt x="41516" y="200494"/>
                </a:lnTo>
                <a:lnTo>
                  <a:pt x="42672" y="197954"/>
                </a:lnTo>
                <a:lnTo>
                  <a:pt x="42252" y="194144"/>
                </a:lnTo>
                <a:lnTo>
                  <a:pt x="42875" y="194144"/>
                </a:lnTo>
                <a:lnTo>
                  <a:pt x="45821" y="191604"/>
                </a:lnTo>
                <a:lnTo>
                  <a:pt x="51295" y="196684"/>
                </a:lnTo>
                <a:lnTo>
                  <a:pt x="50876" y="199224"/>
                </a:lnTo>
                <a:lnTo>
                  <a:pt x="51295" y="203034"/>
                </a:lnTo>
                <a:lnTo>
                  <a:pt x="38747" y="206844"/>
                </a:lnTo>
                <a:lnTo>
                  <a:pt x="40271" y="214464"/>
                </a:lnTo>
                <a:lnTo>
                  <a:pt x="39408" y="214464"/>
                </a:lnTo>
                <a:lnTo>
                  <a:pt x="39306" y="213194"/>
                </a:lnTo>
                <a:lnTo>
                  <a:pt x="37185" y="217004"/>
                </a:lnTo>
                <a:lnTo>
                  <a:pt x="43865" y="218274"/>
                </a:lnTo>
                <a:lnTo>
                  <a:pt x="40208" y="222084"/>
                </a:lnTo>
                <a:lnTo>
                  <a:pt x="46812" y="223354"/>
                </a:lnTo>
                <a:lnTo>
                  <a:pt x="42799" y="225844"/>
                </a:lnTo>
                <a:lnTo>
                  <a:pt x="39535" y="224624"/>
                </a:lnTo>
                <a:lnTo>
                  <a:pt x="36537" y="227164"/>
                </a:lnTo>
                <a:lnTo>
                  <a:pt x="44716" y="230212"/>
                </a:lnTo>
                <a:lnTo>
                  <a:pt x="46367" y="227164"/>
                </a:lnTo>
                <a:lnTo>
                  <a:pt x="44665" y="226529"/>
                </a:lnTo>
                <a:lnTo>
                  <a:pt x="48717" y="225894"/>
                </a:lnTo>
                <a:lnTo>
                  <a:pt x="45631" y="219544"/>
                </a:lnTo>
                <a:lnTo>
                  <a:pt x="48425" y="223354"/>
                </a:lnTo>
                <a:lnTo>
                  <a:pt x="58420" y="225894"/>
                </a:lnTo>
                <a:lnTo>
                  <a:pt x="55054" y="232244"/>
                </a:lnTo>
                <a:lnTo>
                  <a:pt x="53352" y="232244"/>
                </a:lnTo>
                <a:lnTo>
                  <a:pt x="50876" y="230974"/>
                </a:lnTo>
                <a:lnTo>
                  <a:pt x="49466" y="229704"/>
                </a:lnTo>
                <a:lnTo>
                  <a:pt x="47459" y="232244"/>
                </a:lnTo>
                <a:lnTo>
                  <a:pt x="51689" y="233514"/>
                </a:lnTo>
                <a:lnTo>
                  <a:pt x="49631" y="236054"/>
                </a:lnTo>
                <a:lnTo>
                  <a:pt x="43192" y="236054"/>
                </a:lnTo>
                <a:lnTo>
                  <a:pt x="43243" y="238594"/>
                </a:lnTo>
                <a:lnTo>
                  <a:pt x="46990" y="242404"/>
                </a:lnTo>
                <a:lnTo>
                  <a:pt x="42138" y="242404"/>
                </a:lnTo>
                <a:lnTo>
                  <a:pt x="43053" y="243674"/>
                </a:lnTo>
                <a:lnTo>
                  <a:pt x="45605" y="244944"/>
                </a:lnTo>
                <a:lnTo>
                  <a:pt x="45745" y="246214"/>
                </a:lnTo>
                <a:lnTo>
                  <a:pt x="39065" y="244944"/>
                </a:lnTo>
                <a:lnTo>
                  <a:pt x="45085" y="247484"/>
                </a:lnTo>
                <a:lnTo>
                  <a:pt x="40474" y="250672"/>
                </a:lnTo>
                <a:lnTo>
                  <a:pt x="44881" y="253834"/>
                </a:lnTo>
                <a:lnTo>
                  <a:pt x="47752" y="250024"/>
                </a:lnTo>
                <a:lnTo>
                  <a:pt x="49504" y="255104"/>
                </a:lnTo>
                <a:lnTo>
                  <a:pt x="49187" y="255422"/>
                </a:lnTo>
                <a:lnTo>
                  <a:pt x="49187" y="272884"/>
                </a:lnTo>
                <a:lnTo>
                  <a:pt x="44272" y="276377"/>
                </a:lnTo>
                <a:lnTo>
                  <a:pt x="45669" y="270344"/>
                </a:lnTo>
                <a:lnTo>
                  <a:pt x="49187" y="272884"/>
                </a:lnTo>
                <a:lnTo>
                  <a:pt x="49187" y="255422"/>
                </a:lnTo>
                <a:lnTo>
                  <a:pt x="45656" y="258914"/>
                </a:lnTo>
                <a:lnTo>
                  <a:pt x="41084" y="262724"/>
                </a:lnTo>
                <a:lnTo>
                  <a:pt x="40894" y="265620"/>
                </a:lnTo>
                <a:lnTo>
                  <a:pt x="42481" y="262724"/>
                </a:lnTo>
                <a:lnTo>
                  <a:pt x="45135" y="265264"/>
                </a:lnTo>
                <a:lnTo>
                  <a:pt x="44538" y="267804"/>
                </a:lnTo>
                <a:lnTo>
                  <a:pt x="43218" y="270344"/>
                </a:lnTo>
                <a:lnTo>
                  <a:pt x="40944" y="272884"/>
                </a:lnTo>
                <a:lnTo>
                  <a:pt x="43319" y="280504"/>
                </a:lnTo>
                <a:lnTo>
                  <a:pt x="44196" y="276694"/>
                </a:lnTo>
                <a:lnTo>
                  <a:pt x="52235" y="276694"/>
                </a:lnTo>
                <a:lnTo>
                  <a:pt x="54660" y="280504"/>
                </a:lnTo>
                <a:lnTo>
                  <a:pt x="49809" y="280504"/>
                </a:lnTo>
                <a:lnTo>
                  <a:pt x="50711" y="284314"/>
                </a:lnTo>
                <a:lnTo>
                  <a:pt x="54127" y="285584"/>
                </a:lnTo>
                <a:lnTo>
                  <a:pt x="57404" y="285584"/>
                </a:lnTo>
                <a:lnTo>
                  <a:pt x="57861" y="289394"/>
                </a:lnTo>
                <a:lnTo>
                  <a:pt x="50571" y="288124"/>
                </a:lnTo>
                <a:lnTo>
                  <a:pt x="52997" y="291934"/>
                </a:lnTo>
                <a:lnTo>
                  <a:pt x="47332" y="291934"/>
                </a:lnTo>
                <a:lnTo>
                  <a:pt x="52184" y="295744"/>
                </a:lnTo>
                <a:lnTo>
                  <a:pt x="51346" y="297014"/>
                </a:lnTo>
                <a:lnTo>
                  <a:pt x="50533" y="302094"/>
                </a:lnTo>
                <a:lnTo>
                  <a:pt x="53771" y="300824"/>
                </a:lnTo>
                <a:lnTo>
                  <a:pt x="59461" y="300824"/>
                </a:lnTo>
                <a:lnTo>
                  <a:pt x="60261" y="304634"/>
                </a:lnTo>
                <a:lnTo>
                  <a:pt x="57810" y="308444"/>
                </a:lnTo>
                <a:lnTo>
                  <a:pt x="55384" y="304634"/>
                </a:lnTo>
                <a:lnTo>
                  <a:pt x="57010" y="309714"/>
                </a:lnTo>
                <a:lnTo>
                  <a:pt x="53746" y="308444"/>
                </a:lnTo>
                <a:lnTo>
                  <a:pt x="49707" y="308444"/>
                </a:lnTo>
                <a:lnTo>
                  <a:pt x="53771" y="304634"/>
                </a:lnTo>
                <a:lnTo>
                  <a:pt x="48920" y="304634"/>
                </a:lnTo>
                <a:lnTo>
                  <a:pt x="46050" y="307174"/>
                </a:lnTo>
                <a:lnTo>
                  <a:pt x="49364" y="310984"/>
                </a:lnTo>
                <a:lnTo>
                  <a:pt x="49733" y="313524"/>
                </a:lnTo>
                <a:lnTo>
                  <a:pt x="49784" y="312254"/>
                </a:lnTo>
                <a:lnTo>
                  <a:pt x="50507" y="310984"/>
                </a:lnTo>
                <a:lnTo>
                  <a:pt x="58597" y="318604"/>
                </a:lnTo>
                <a:lnTo>
                  <a:pt x="56984" y="319874"/>
                </a:lnTo>
                <a:lnTo>
                  <a:pt x="53721" y="318604"/>
                </a:lnTo>
                <a:lnTo>
                  <a:pt x="54533" y="319874"/>
                </a:lnTo>
                <a:lnTo>
                  <a:pt x="56959" y="321144"/>
                </a:lnTo>
                <a:lnTo>
                  <a:pt x="57759" y="322414"/>
                </a:lnTo>
                <a:lnTo>
                  <a:pt x="53695" y="322414"/>
                </a:lnTo>
                <a:lnTo>
                  <a:pt x="49657" y="323684"/>
                </a:lnTo>
                <a:lnTo>
                  <a:pt x="47231" y="321144"/>
                </a:lnTo>
                <a:lnTo>
                  <a:pt x="52882" y="327494"/>
                </a:lnTo>
                <a:lnTo>
                  <a:pt x="51244" y="328764"/>
                </a:lnTo>
                <a:lnTo>
                  <a:pt x="48818" y="332574"/>
                </a:lnTo>
                <a:lnTo>
                  <a:pt x="47180" y="331304"/>
                </a:lnTo>
                <a:lnTo>
                  <a:pt x="45554" y="336384"/>
                </a:lnTo>
                <a:lnTo>
                  <a:pt x="56591" y="340194"/>
                </a:lnTo>
                <a:lnTo>
                  <a:pt x="54444" y="346544"/>
                </a:lnTo>
                <a:lnTo>
                  <a:pt x="55283" y="346544"/>
                </a:lnTo>
                <a:lnTo>
                  <a:pt x="56870" y="349084"/>
                </a:lnTo>
                <a:lnTo>
                  <a:pt x="56870" y="354164"/>
                </a:lnTo>
                <a:lnTo>
                  <a:pt x="52806" y="359244"/>
                </a:lnTo>
                <a:lnTo>
                  <a:pt x="59296" y="365594"/>
                </a:lnTo>
                <a:lnTo>
                  <a:pt x="52806" y="369404"/>
                </a:lnTo>
                <a:lnTo>
                  <a:pt x="55156" y="370674"/>
                </a:lnTo>
                <a:lnTo>
                  <a:pt x="58280" y="369404"/>
                </a:lnTo>
                <a:lnTo>
                  <a:pt x="61709" y="368134"/>
                </a:lnTo>
                <a:lnTo>
                  <a:pt x="64985" y="371944"/>
                </a:lnTo>
                <a:lnTo>
                  <a:pt x="68224" y="377024"/>
                </a:lnTo>
                <a:lnTo>
                  <a:pt x="59296" y="374484"/>
                </a:lnTo>
                <a:lnTo>
                  <a:pt x="57658" y="377024"/>
                </a:lnTo>
                <a:lnTo>
                  <a:pt x="61722" y="379564"/>
                </a:lnTo>
                <a:lnTo>
                  <a:pt x="69837" y="383374"/>
                </a:lnTo>
                <a:lnTo>
                  <a:pt x="64985" y="389724"/>
                </a:lnTo>
                <a:lnTo>
                  <a:pt x="63347" y="388454"/>
                </a:lnTo>
                <a:lnTo>
                  <a:pt x="64147" y="385914"/>
                </a:lnTo>
                <a:lnTo>
                  <a:pt x="63347" y="384644"/>
                </a:lnTo>
                <a:lnTo>
                  <a:pt x="60109" y="389724"/>
                </a:lnTo>
                <a:lnTo>
                  <a:pt x="52806" y="385914"/>
                </a:lnTo>
                <a:lnTo>
                  <a:pt x="54444" y="382104"/>
                </a:lnTo>
                <a:lnTo>
                  <a:pt x="49542" y="385914"/>
                </a:lnTo>
                <a:lnTo>
                  <a:pt x="56222" y="388454"/>
                </a:lnTo>
                <a:lnTo>
                  <a:pt x="60756" y="398614"/>
                </a:lnTo>
                <a:lnTo>
                  <a:pt x="67411" y="399884"/>
                </a:lnTo>
                <a:lnTo>
                  <a:pt x="64985" y="403694"/>
                </a:lnTo>
                <a:lnTo>
                  <a:pt x="64985" y="402424"/>
                </a:lnTo>
                <a:lnTo>
                  <a:pt x="64147" y="402424"/>
                </a:lnTo>
                <a:lnTo>
                  <a:pt x="63398" y="404964"/>
                </a:lnTo>
                <a:lnTo>
                  <a:pt x="67208" y="406234"/>
                </a:lnTo>
                <a:lnTo>
                  <a:pt x="71920" y="407504"/>
                </a:lnTo>
                <a:lnTo>
                  <a:pt x="73901" y="411314"/>
                </a:lnTo>
                <a:lnTo>
                  <a:pt x="73253" y="413854"/>
                </a:lnTo>
                <a:lnTo>
                  <a:pt x="71526" y="416394"/>
                </a:lnTo>
                <a:lnTo>
                  <a:pt x="69621" y="415124"/>
                </a:lnTo>
                <a:lnTo>
                  <a:pt x="73901" y="418934"/>
                </a:lnTo>
                <a:lnTo>
                  <a:pt x="73926" y="420204"/>
                </a:lnTo>
                <a:lnTo>
                  <a:pt x="71882" y="420204"/>
                </a:lnTo>
                <a:lnTo>
                  <a:pt x="74028" y="426554"/>
                </a:lnTo>
                <a:lnTo>
                  <a:pt x="73621" y="426554"/>
                </a:lnTo>
                <a:lnTo>
                  <a:pt x="75958" y="427824"/>
                </a:lnTo>
                <a:lnTo>
                  <a:pt x="79768" y="430364"/>
                </a:lnTo>
                <a:lnTo>
                  <a:pt x="81419" y="430364"/>
                </a:lnTo>
                <a:lnTo>
                  <a:pt x="80225" y="432269"/>
                </a:lnTo>
                <a:lnTo>
                  <a:pt x="82296" y="434174"/>
                </a:lnTo>
                <a:lnTo>
                  <a:pt x="79095" y="436714"/>
                </a:lnTo>
                <a:lnTo>
                  <a:pt x="74968" y="434174"/>
                </a:lnTo>
                <a:lnTo>
                  <a:pt x="74917" y="431634"/>
                </a:lnTo>
                <a:lnTo>
                  <a:pt x="70015" y="434174"/>
                </a:lnTo>
                <a:lnTo>
                  <a:pt x="71335" y="436714"/>
                </a:lnTo>
                <a:lnTo>
                  <a:pt x="73901" y="439254"/>
                </a:lnTo>
                <a:lnTo>
                  <a:pt x="73215" y="442137"/>
                </a:lnTo>
                <a:lnTo>
                  <a:pt x="73609" y="442480"/>
                </a:lnTo>
                <a:lnTo>
                  <a:pt x="75082" y="441794"/>
                </a:lnTo>
                <a:lnTo>
                  <a:pt x="80899" y="441794"/>
                </a:lnTo>
                <a:lnTo>
                  <a:pt x="78409" y="443064"/>
                </a:lnTo>
                <a:lnTo>
                  <a:pt x="77190" y="445604"/>
                </a:lnTo>
                <a:lnTo>
                  <a:pt x="75958" y="444334"/>
                </a:lnTo>
                <a:lnTo>
                  <a:pt x="75501" y="444169"/>
                </a:lnTo>
                <a:lnTo>
                  <a:pt x="77114" y="445604"/>
                </a:lnTo>
                <a:lnTo>
                  <a:pt x="76327" y="446874"/>
                </a:lnTo>
                <a:lnTo>
                  <a:pt x="76174" y="449414"/>
                </a:lnTo>
                <a:lnTo>
                  <a:pt x="79400" y="450684"/>
                </a:lnTo>
                <a:lnTo>
                  <a:pt x="74561" y="451954"/>
                </a:lnTo>
                <a:lnTo>
                  <a:pt x="76225" y="454494"/>
                </a:lnTo>
                <a:lnTo>
                  <a:pt x="77089" y="457034"/>
                </a:lnTo>
                <a:lnTo>
                  <a:pt x="70624" y="458304"/>
                </a:lnTo>
                <a:lnTo>
                  <a:pt x="73101" y="462114"/>
                </a:lnTo>
                <a:lnTo>
                  <a:pt x="76327" y="460844"/>
                </a:lnTo>
                <a:lnTo>
                  <a:pt x="79590" y="462114"/>
                </a:lnTo>
                <a:lnTo>
                  <a:pt x="79667" y="465924"/>
                </a:lnTo>
                <a:lnTo>
                  <a:pt x="74841" y="468464"/>
                </a:lnTo>
                <a:lnTo>
                  <a:pt x="70802" y="469734"/>
                </a:lnTo>
                <a:lnTo>
                  <a:pt x="72021" y="471004"/>
                </a:lnTo>
                <a:lnTo>
                  <a:pt x="74764" y="469734"/>
                </a:lnTo>
                <a:lnTo>
                  <a:pt x="77965" y="468464"/>
                </a:lnTo>
                <a:lnTo>
                  <a:pt x="80556" y="471004"/>
                </a:lnTo>
                <a:lnTo>
                  <a:pt x="79044" y="476084"/>
                </a:lnTo>
                <a:lnTo>
                  <a:pt x="82321" y="479894"/>
                </a:lnTo>
                <a:lnTo>
                  <a:pt x="87287" y="484974"/>
                </a:lnTo>
                <a:lnTo>
                  <a:pt x="85991" y="488175"/>
                </a:lnTo>
                <a:lnTo>
                  <a:pt x="87388" y="488784"/>
                </a:lnTo>
                <a:lnTo>
                  <a:pt x="87439" y="490054"/>
                </a:lnTo>
                <a:lnTo>
                  <a:pt x="84988" y="490054"/>
                </a:lnTo>
                <a:lnTo>
                  <a:pt x="87541" y="491324"/>
                </a:lnTo>
                <a:lnTo>
                  <a:pt x="91427" y="488784"/>
                </a:lnTo>
                <a:lnTo>
                  <a:pt x="94081" y="492594"/>
                </a:lnTo>
                <a:lnTo>
                  <a:pt x="95986" y="493864"/>
                </a:lnTo>
                <a:lnTo>
                  <a:pt x="93738" y="497674"/>
                </a:lnTo>
                <a:lnTo>
                  <a:pt x="91833" y="502754"/>
                </a:lnTo>
                <a:lnTo>
                  <a:pt x="94767" y="506564"/>
                </a:lnTo>
                <a:lnTo>
                  <a:pt x="93230" y="507834"/>
                </a:lnTo>
                <a:lnTo>
                  <a:pt x="90728" y="506564"/>
                </a:lnTo>
                <a:lnTo>
                  <a:pt x="88328" y="507834"/>
                </a:lnTo>
                <a:lnTo>
                  <a:pt x="94068" y="513194"/>
                </a:lnTo>
                <a:lnTo>
                  <a:pt x="101777" y="516724"/>
                </a:lnTo>
                <a:lnTo>
                  <a:pt x="98679" y="523074"/>
                </a:lnTo>
                <a:lnTo>
                  <a:pt x="102692" y="517994"/>
                </a:lnTo>
                <a:lnTo>
                  <a:pt x="109372" y="521804"/>
                </a:lnTo>
                <a:lnTo>
                  <a:pt x="114922" y="524344"/>
                </a:lnTo>
                <a:lnTo>
                  <a:pt x="118732" y="521804"/>
                </a:lnTo>
                <a:lnTo>
                  <a:pt x="119532" y="520534"/>
                </a:lnTo>
                <a:lnTo>
                  <a:pt x="124358" y="525614"/>
                </a:lnTo>
                <a:lnTo>
                  <a:pt x="123507" y="526884"/>
                </a:lnTo>
                <a:lnTo>
                  <a:pt x="120065" y="526884"/>
                </a:lnTo>
                <a:lnTo>
                  <a:pt x="118211" y="530694"/>
                </a:lnTo>
                <a:lnTo>
                  <a:pt x="114249" y="529424"/>
                </a:lnTo>
                <a:lnTo>
                  <a:pt x="110337" y="529424"/>
                </a:lnTo>
                <a:lnTo>
                  <a:pt x="113753" y="525614"/>
                </a:lnTo>
                <a:lnTo>
                  <a:pt x="109524" y="525614"/>
                </a:lnTo>
                <a:lnTo>
                  <a:pt x="108534" y="525348"/>
                </a:lnTo>
                <a:lnTo>
                  <a:pt x="108534" y="534504"/>
                </a:lnTo>
                <a:lnTo>
                  <a:pt x="107594" y="535774"/>
                </a:lnTo>
                <a:lnTo>
                  <a:pt x="105816" y="535774"/>
                </a:lnTo>
                <a:lnTo>
                  <a:pt x="106311" y="533234"/>
                </a:lnTo>
                <a:lnTo>
                  <a:pt x="107797" y="531964"/>
                </a:lnTo>
                <a:lnTo>
                  <a:pt x="108432" y="533234"/>
                </a:lnTo>
                <a:lnTo>
                  <a:pt x="108534" y="534504"/>
                </a:lnTo>
                <a:lnTo>
                  <a:pt x="108534" y="525348"/>
                </a:lnTo>
                <a:lnTo>
                  <a:pt x="104914" y="524344"/>
                </a:lnTo>
                <a:lnTo>
                  <a:pt x="101231" y="525614"/>
                </a:lnTo>
                <a:lnTo>
                  <a:pt x="102069" y="525614"/>
                </a:lnTo>
                <a:lnTo>
                  <a:pt x="102870" y="526884"/>
                </a:lnTo>
                <a:lnTo>
                  <a:pt x="101282" y="526884"/>
                </a:lnTo>
                <a:lnTo>
                  <a:pt x="100063" y="528154"/>
                </a:lnTo>
                <a:lnTo>
                  <a:pt x="101625" y="528154"/>
                </a:lnTo>
                <a:lnTo>
                  <a:pt x="103479" y="529424"/>
                </a:lnTo>
                <a:lnTo>
                  <a:pt x="96697" y="531964"/>
                </a:lnTo>
                <a:lnTo>
                  <a:pt x="99593" y="531964"/>
                </a:lnTo>
                <a:lnTo>
                  <a:pt x="97002" y="540854"/>
                </a:lnTo>
                <a:lnTo>
                  <a:pt x="103809" y="544664"/>
                </a:lnTo>
                <a:lnTo>
                  <a:pt x="110896" y="547204"/>
                </a:lnTo>
                <a:lnTo>
                  <a:pt x="117322" y="552284"/>
                </a:lnTo>
                <a:lnTo>
                  <a:pt x="122174" y="557364"/>
                </a:lnTo>
                <a:lnTo>
                  <a:pt x="116433" y="556094"/>
                </a:lnTo>
                <a:lnTo>
                  <a:pt x="113512" y="558634"/>
                </a:lnTo>
                <a:lnTo>
                  <a:pt x="107302" y="559904"/>
                </a:lnTo>
                <a:lnTo>
                  <a:pt x="113309" y="556094"/>
                </a:lnTo>
                <a:lnTo>
                  <a:pt x="102984" y="553554"/>
                </a:lnTo>
                <a:lnTo>
                  <a:pt x="103212" y="548474"/>
                </a:lnTo>
                <a:lnTo>
                  <a:pt x="103085" y="551014"/>
                </a:lnTo>
                <a:lnTo>
                  <a:pt x="98856" y="551014"/>
                </a:lnTo>
                <a:lnTo>
                  <a:pt x="100812" y="552284"/>
                </a:lnTo>
                <a:lnTo>
                  <a:pt x="102793" y="554824"/>
                </a:lnTo>
                <a:lnTo>
                  <a:pt x="106680" y="557364"/>
                </a:lnTo>
                <a:lnTo>
                  <a:pt x="101574" y="558634"/>
                </a:lnTo>
                <a:lnTo>
                  <a:pt x="103289" y="559904"/>
                </a:lnTo>
                <a:lnTo>
                  <a:pt x="101650" y="563714"/>
                </a:lnTo>
                <a:lnTo>
                  <a:pt x="111328" y="559904"/>
                </a:lnTo>
                <a:lnTo>
                  <a:pt x="109677" y="568794"/>
                </a:lnTo>
                <a:lnTo>
                  <a:pt x="113461" y="571334"/>
                </a:lnTo>
                <a:lnTo>
                  <a:pt x="110121" y="572604"/>
                </a:lnTo>
                <a:lnTo>
                  <a:pt x="109804" y="572604"/>
                </a:lnTo>
                <a:lnTo>
                  <a:pt x="114211" y="573874"/>
                </a:lnTo>
                <a:lnTo>
                  <a:pt x="114071" y="576427"/>
                </a:lnTo>
                <a:lnTo>
                  <a:pt x="115811" y="577684"/>
                </a:lnTo>
                <a:lnTo>
                  <a:pt x="114604" y="584034"/>
                </a:lnTo>
                <a:lnTo>
                  <a:pt x="111404" y="582764"/>
                </a:lnTo>
                <a:lnTo>
                  <a:pt x="111112" y="581494"/>
                </a:lnTo>
                <a:lnTo>
                  <a:pt x="111963" y="589114"/>
                </a:lnTo>
                <a:lnTo>
                  <a:pt x="114325" y="595464"/>
                </a:lnTo>
                <a:lnTo>
                  <a:pt x="118275" y="601814"/>
                </a:lnTo>
                <a:lnTo>
                  <a:pt x="123939" y="603084"/>
                </a:lnTo>
                <a:lnTo>
                  <a:pt x="122872" y="603084"/>
                </a:lnTo>
                <a:lnTo>
                  <a:pt x="113487" y="604354"/>
                </a:lnTo>
                <a:lnTo>
                  <a:pt x="111658" y="604354"/>
                </a:lnTo>
                <a:lnTo>
                  <a:pt x="142849" y="611974"/>
                </a:lnTo>
                <a:lnTo>
                  <a:pt x="135801" y="613244"/>
                </a:lnTo>
                <a:lnTo>
                  <a:pt x="119138" y="615784"/>
                </a:lnTo>
                <a:lnTo>
                  <a:pt x="113614" y="614578"/>
                </a:lnTo>
                <a:lnTo>
                  <a:pt x="125666" y="610311"/>
                </a:lnTo>
                <a:lnTo>
                  <a:pt x="108762" y="609600"/>
                </a:lnTo>
                <a:lnTo>
                  <a:pt x="114668" y="611022"/>
                </a:lnTo>
                <a:lnTo>
                  <a:pt x="114274" y="612533"/>
                </a:lnTo>
                <a:lnTo>
                  <a:pt x="113487" y="614553"/>
                </a:lnTo>
                <a:lnTo>
                  <a:pt x="113360" y="614514"/>
                </a:lnTo>
                <a:lnTo>
                  <a:pt x="113245" y="614718"/>
                </a:lnTo>
                <a:lnTo>
                  <a:pt x="113118" y="614756"/>
                </a:lnTo>
                <a:lnTo>
                  <a:pt x="112649" y="615784"/>
                </a:lnTo>
                <a:lnTo>
                  <a:pt x="111823" y="618324"/>
                </a:lnTo>
                <a:lnTo>
                  <a:pt x="115100" y="622134"/>
                </a:lnTo>
                <a:lnTo>
                  <a:pt x="115938" y="620864"/>
                </a:lnTo>
                <a:lnTo>
                  <a:pt x="125171" y="617054"/>
                </a:lnTo>
                <a:lnTo>
                  <a:pt x="126136" y="618324"/>
                </a:lnTo>
                <a:lnTo>
                  <a:pt x="118808" y="624674"/>
                </a:lnTo>
                <a:lnTo>
                  <a:pt x="122351" y="622134"/>
                </a:lnTo>
                <a:lnTo>
                  <a:pt x="116408" y="628484"/>
                </a:lnTo>
                <a:lnTo>
                  <a:pt x="117665" y="627214"/>
                </a:lnTo>
                <a:lnTo>
                  <a:pt x="129527" y="625944"/>
                </a:lnTo>
                <a:lnTo>
                  <a:pt x="129679" y="629754"/>
                </a:lnTo>
                <a:lnTo>
                  <a:pt x="127889" y="629754"/>
                </a:lnTo>
                <a:lnTo>
                  <a:pt x="118364" y="631024"/>
                </a:lnTo>
                <a:lnTo>
                  <a:pt x="116979" y="631024"/>
                </a:lnTo>
                <a:lnTo>
                  <a:pt x="126809" y="634987"/>
                </a:lnTo>
                <a:lnTo>
                  <a:pt x="119951" y="637374"/>
                </a:lnTo>
                <a:lnTo>
                  <a:pt x="117055" y="638644"/>
                </a:lnTo>
                <a:lnTo>
                  <a:pt x="119151" y="638644"/>
                </a:lnTo>
                <a:lnTo>
                  <a:pt x="117995" y="644994"/>
                </a:lnTo>
                <a:lnTo>
                  <a:pt x="119481" y="646264"/>
                </a:lnTo>
                <a:lnTo>
                  <a:pt x="121551" y="643724"/>
                </a:lnTo>
                <a:lnTo>
                  <a:pt x="124180" y="647534"/>
                </a:lnTo>
                <a:lnTo>
                  <a:pt x="130251" y="650074"/>
                </a:lnTo>
                <a:lnTo>
                  <a:pt x="136537" y="651344"/>
                </a:lnTo>
                <a:lnTo>
                  <a:pt x="139801" y="655154"/>
                </a:lnTo>
                <a:lnTo>
                  <a:pt x="137299" y="655154"/>
                </a:lnTo>
                <a:lnTo>
                  <a:pt x="125018" y="656424"/>
                </a:lnTo>
                <a:lnTo>
                  <a:pt x="124333" y="660234"/>
                </a:lnTo>
                <a:lnTo>
                  <a:pt x="131610" y="661504"/>
                </a:lnTo>
                <a:lnTo>
                  <a:pt x="142049" y="662774"/>
                </a:lnTo>
                <a:lnTo>
                  <a:pt x="152412" y="665314"/>
                </a:lnTo>
                <a:lnTo>
                  <a:pt x="159486" y="669124"/>
                </a:lnTo>
                <a:lnTo>
                  <a:pt x="156464" y="670394"/>
                </a:lnTo>
                <a:lnTo>
                  <a:pt x="161264" y="675474"/>
                </a:lnTo>
                <a:lnTo>
                  <a:pt x="152590" y="672934"/>
                </a:lnTo>
                <a:lnTo>
                  <a:pt x="147307" y="671664"/>
                </a:lnTo>
                <a:lnTo>
                  <a:pt x="131686" y="667854"/>
                </a:lnTo>
                <a:lnTo>
                  <a:pt x="123710" y="664044"/>
                </a:lnTo>
                <a:lnTo>
                  <a:pt x="121678" y="667854"/>
                </a:lnTo>
                <a:lnTo>
                  <a:pt x="119976" y="666584"/>
                </a:lnTo>
                <a:lnTo>
                  <a:pt x="121132" y="670394"/>
                </a:lnTo>
                <a:lnTo>
                  <a:pt x="118338" y="672934"/>
                </a:lnTo>
                <a:lnTo>
                  <a:pt x="115963" y="669124"/>
                </a:lnTo>
                <a:lnTo>
                  <a:pt x="115519" y="667854"/>
                </a:lnTo>
                <a:lnTo>
                  <a:pt x="115544" y="678014"/>
                </a:lnTo>
                <a:lnTo>
                  <a:pt x="122199" y="676744"/>
                </a:lnTo>
                <a:lnTo>
                  <a:pt x="123863" y="684364"/>
                </a:lnTo>
                <a:lnTo>
                  <a:pt x="129400" y="683094"/>
                </a:lnTo>
                <a:lnTo>
                  <a:pt x="122834" y="676744"/>
                </a:lnTo>
                <a:lnTo>
                  <a:pt x="120218" y="674204"/>
                </a:lnTo>
                <a:lnTo>
                  <a:pt x="123545" y="672934"/>
                </a:lnTo>
                <a:lnTo>
                  <a:pt x="126860" y="671664"/>
                </a:lnTo>
                <a:lnTo>
                  <a:pt x="140614" y="676744"/>
                </a:lnTo>
                <a:lnTo>
                  <a:pt x="140868" y="683094"/>
                </a:lnTo>
                <a:lnTo>
                  <a:pt x="138544" y="685634"/>
                </a:lnTo>
                <a:lnTo>
                  <a:pt x="128587" y="684364"/>
                </a:lnTo>
                <a:lnTo>
                  <a:pt x="126365" y="685634"/>
                </a:lnTo>
                <a:lnTo>
                  <a:pt x="128879" y="685634"/>
                </a:lnTo>
                <a:lnTo>
                  <a:pt x="132181" y="690714"/>
                </a:lnTo>
                <a:lnTo>
                  <a:pt x="130670" y="691984"/>
                </a:lnTo>
                <a:lnTo>
                  <a:pt x="126453" y="689444"/>
                </a:lnTo>
                <a:lnTo>
                  <a:pt x="124726" y="694524"/>
                </a:lnTo>
                <a:lnTo>
                  <a:pt x="136728" y="694524"/>
                </a:lnTo>
                <a:lnTo>
                  <a:pt x="131267" y="700874"/>
                </a:lnTo>
                <a:lnTo>
                  <a:pt x="131165" y="702144"/>
                </a:lnTo>
                <a:lnTo>
                  <a:pt x="123634" y="707224"/>
                </a:lnTo>
                <a:lnTo>
                  <a:pt x="127673" y="707224"/>
                </a:lnTo>
                <a:lnTo>
                  <a:pt x="135585" y="703414"/>
                </a:lnTo>
                <a:lnTo>
                  <a:pt x="157226" y="698334"/>
                </a:lnTo>
                <a:lnTo>
                  <a:pt x="164566" y="697064"/>
                </a:lnTo>
                <a:lnTo>
                  <a:pt x="164185" y="698334"/>
                </a:lnTo>
                <a:lnTo>
                  <a:pt x="159016" y="707224"/>
                </a:lnTo>
                <a:lnTo>
                  <a:pt x="155651" y="711034"/>
                </a:lnTo>
                <a:lnTo>
                  <a:pt x="150202" y="714844"/>
                </a:lnTo>
                <a:lnTo>
                  <a:pt x="140449" y="709764"/>
                </a:lnTo>
                <a:lnTo>
                  <a:pt x="135763" y="712304"/>
                </a:lnTo>
                <a:lnTo>
                  <a:pt x="137604" y="712304"/>
                </a:lnTo>
                <a:lnTo>
                  <a:pt x="140195" y="713574"/>
                </a:lnTo>
                <a:lnTo>
                  <a:pt x="141046" y="713574"/>
                </a:lnTo>
                <a:lnTo>
                  <a:pt x="139852" y="716114"/>
                </a:lnTo>
                <a:lnTo>
                  <a:pt x="135204" y="714844"/>
                </a:lnTo>
                <a:lnTo>
                  <a:pt x="136829" y="718654"/>
                </a:lnTo>
                <a:lnTo>
                  <a:pt x="143789" y="717384"/>
                </a:lnTo>
                <a:lnTo>
                  <a:pt x="142951" y="718654"/>
                </a:lnTo>
                <a:lnTo>
                  <a:pt x="137896" y="726274"/>
                </a:lnTo>
                <a:lnTo>
                  <a:pt x="142976" y="718654"/>
                </a:lnTo>
                <a:lnTo>
                  <a:pt x="145719" y="722464"/>
                </a:lnTo>
                <a:lnTo>
                  <a:pt x="142405" y="722464"/>
                </a:lnTo>
                <a:lnTo>
                  <a:pt x="143637" y="727544"/>
                </a:lnTo>
                <a:lnTo>
                  <a:pt x="147751" y="725004"/>
                </a:lnTo>
                <a:lnTo>
                  <a:pt x="159461" y="727544"/>
                </a:lnTo>
                <a:lnTo>
                  <a:pt x="162204" y="731354"/>
                </a:lnTo>
                <a:lnTo>
                  <a:pt x="160426" y="731354"/>
                </a:lnTo>
                <a:lnTo>
                  <a:pt x="158343" y="732624"/>
                </a:lnTo>
                <a:lnTo>
                  <a:pt x="157403" y="732624"/>
                </a:lnTo>
                <a:lnTo>
                  <a:pt x="158445" y="740244"/>
                </a:lnTo>
                <a:lnTo>
                  <a:pt x="156248" y="745324"/>
                </a:lnTo>
                <a:lnTo>
                  <a:pt x="157772" y="752944"/>
                </a:lnTo>
                <a:lnTo>
                  <a:pt x="156248" y="754214"/>
                </a:lnTo>
                <a:lnTo>
                  <a:pt x="155460" y="756754"/>
                </a:lnTo>
                <a:lnTo>
                  <a:pt x="160832" y="756754"/>
                </a:lnTo>
                <a:lnTo>
                  <a:pt x="167386" y="758024"/>
                </a:lnTo>
                <a:lnTo>
                  <a:pt x="173418" y="760564"/>
                </a:lnTo>
                <a:lnTo>
                  <a:pt x="178346" y="764374"/>
                </a:lnTo>
                <a:lnTo>
                  <a:pt x="181787" y="769454"/>
                </a:lnTo>
                <a:lnTo>
                  <a:pt x="173494" y="768184"/>
                </a:lnTo>
                <a:lnTo>
                  <a:pt x="174929" y="769454"/>
                </a:lnTo>
                <a:lnTo>
                  <a:pt x="177965" y="774534"/>
                </a:lnTo>
                <a:lnTo>
                  <a:pt x="183286" y="777074"/>
                </a:lnTo>
                <a:lnTo>
                  <a:pt x="187667" y="779614"/>
                </a:lnTo>
                <a:lnTo>
                  <a:pt x="187909" y="785964"/>
                </a:lnTo>
                <a:lnTo>
                  <a:pt x="183451" y="789774"/>
                </a:lnTo>
                <a:lnTo>
                  <a:pt x="177330" y="788504"/>
                </a:lnTo>
                <a:lnTo>
                  <a:pt x="173672" y="789774"/>
                </a:lnTo>
                <a:lnTo>
                  <a:pt x="170497" y="785964"/>
                </a:lnTo>
                <a:lnTo>
                  <a:pt x="173685" y="783424"/>
                </a:lnTo>
                <a:lnTo>
                  <a:pt x="175285" y="782154"/>
                </a:lnTo>
                <a:lnTo>
                  <a:pt x="174294" y="778344"/>
                </a:lnTo>
                <a:lnTo>
                  <a:pt x="172732" y="783424"/>
                </a:lnTo>
                <a:lnTo>
                  <a:pt x="170599" y="782154"/>
                </a:lnTo>
                <a:lnTo>
                  <a:pt x="168884" y="780097"/>
                </a:lnTo>
                <a:lnTo>
                  <a:pt x="168402" y="782154"/>
                </a:lnTo>
                <a:lnTo>
                  <a:pt x="169557" y="789774"/>
                </a:lnTo>
                <a:lnTo>
                  <a:pt x="171069" y="797394"/>
                </a:lnTo>
                <a:lnTo>
                  <a:pt x="170878" y="805014"/>
                </a:lnTo>
                <a:lnTo>
                  <a:pt x="173050" y="806284"/>
                </a:lnTo>
                <a:lnTo>
                  <a:pt x="175577" y="808824"/>
                </a:lnTo>
                <a:lnTo>
                  <a:pt x="177406" y="806284"/>
                </a:lnTo>
                <a:lnTo>
                  <a:pt x="175971" y="803744"/>
                </a:lnTo>
                <a:lnTo>
                  <a:pt x="179641" y="801204"/>
                </a:lnTo>
                <a:lnTo>
                  <a:pt x="183197" y="807554"/>
                </a:lnTo>
                <a:lnTo>
                  <a:pt x="184340" y="803744"/>
                </a:lnTo>
                <a:lnTo>
                  <a:pt x="188252" y="806284"/>
                </a:lnTo>
                <a:lnTo>
                  <a:pt x="194017" y="808824"/>
                </a:lnTo>
                <a:lnTo>
                  <a:pt x="192913" y="815174"/>
                </a:lnTo>
                <a:lnTo>
                  <a:pt x="187109" y="817714"/>
                </a:lnTo>
                <a:lnTo>
                  <a:pt x="188849" y="816444"/>
                </a:lnTo>
                <a:lnTo>
                  <a:pt x="189153" y="815289"/>
                </a:lnTo>
                <a:lnTo>
                  <a:pt x="181470" y="821524"/>
                </a:lnTo>
                <a:lnTo>
                  <a:pt x="189992" y="822794"/>
                </a:lnTo>
                <a:lnTo>
                  <a:pt x="193255" y="817714"/>
                </a:lnTo>
                <a:lnTo>
                  <a:pt x="197243" y="820254"/>
                </a:lnTo>
                <a:lnTo>
                  <a:pt x="204838" y="822794"/>
                </a:lnTo>
                <a:lnTo>
                  <a:pt x="204470" y="825550"/>
                </a:lnTo>
                <a:lnTo>
                  <a:pt x="207784" y="822794"/>
                </a:lnTo>
                <a:lnTo>
                  <a:pt x="209321" y="821524"/>
                </a:lnTo>
                <a:close/>
              </a:path>
              <a:path extrusionOk="0" h="855979" w="210184">
                <a:moveTo>
                  <a:pt x="209575" y="824064"/>
                </a:moveTo>
                <a:lnTo>
                  <a:pt x="204393" y="826135"/>
                </a:lnTo>
                <a:lnTo>
                  <a:pt x="204152" y="827874"/>
                </a:lnTo>
                <a:lnTo>
                  <a:pt x="209575" y="8240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6" name="Google Shape;3106;g2b5c250f245_0_522"/>
          <p:cNvSpPr/>
          <p:nvPr/>
        </p:nvSpPr>
        <p:spPr>
          <a:xfrm>
            <a:off x="125095" y="2328307"/>
            <a:ext cx="88163" cy="34333"/>
          </a:xfrm>
          <a:custGeom>
            <a:rect b="b" l="l" r="r" t="t"/>
            <a:pathLst>
              <a:path extrusionOk="0" h="51435" w="132079">
                <a:moveTo>
                  <a:pt x="2197" y="13144"/>
                </a:moveTo>
                <a:lnTo>
                  <a:pt x="2095" y="8089"/>
                </a:lnTo>
                <a:lnTo>
                  <a:pt x="1905" y="9207"/>
                </a:lnTo>
                <a:lnTo>
                  <a:pt x="787" y="8534"/>
                </a:lnTo>
                <a:lnTo>
                  <a:pt x="342" y="12852"/>
                </a:lnTo>
                <a:lnTo>
                  <a:pt x="0" y="13563"/>
                </a:lnTo>
                <a:lnTo>
                  <a:pt x="2197" y="13144"/>
                </a:lnTo>
                <a:close/>
              </a:path>
              <a:path extrusionOk="0" h="51435" w="132079">
                <a:moveTo>
                  <a:pt x="27381" y="2959"/>
                </a:moveTo>
                <a:lnTo>
                  <a:pt x="24155" y="4787"/>
                </a:lnTo>
                <a:lnTo>
                  <a:pt x="23368" y="6388"/>
                </a:lnTo>
                <a:lnTo>
                  <a:pt x="27381" y="2959"/>
                </a:lnTo>
                <a:close/>
              </a:path>
              <a:path extrusionOk="0" h="51435" w="132079">
                <a:moveTo>
                  <a:pt x="35699" y="8851"/>
                </a:moveTo>
                <a:lnTo>
                  <a:pt x="33172" y="5676"/>
                </a:lnTo>
                <a:lnTo>
                  <a:pt x="33045" y="3924"/>
                </a:lnTo>
                <a:lnTo>
                  <a:pt x="30048" y="9232"/>
                </a:lnTo>
                <a:lnTo>
                  <a:pt x="34340" y="9372"/>
                </a:lnTo>
                <a:lnTo>
                  <a:pt x="35699" y="8851"/>
                </a:lnTo>
                <a:close/>
              </a:path>
              <a:path extrusionOk="0" h="51435" w="132079">
                <a:moveTo>
                  <a:pt x="36334" y="8610"/>
                </a:moveTo>
                <a:lnTo>
                  <a:pt x="35699" y="8851"/>
                </a:lnTo>
                <a:lnTo>
                  <a:pt x="35864" y="9055"/>
                </a:lnTo>
                <a:lnTo>
                  <a:pt x="36334" y="8610"/>
                </a:lnTo>
                <a:close/>
              </a:path>
              <a:path extrusionOk="0" h="51435" w="132079">
                <a:moveTo>
                  <a:pt x="43180" y="2120"/>
                </a:moveTo>
                <a:lnTo>
                  <a:pt x="36334" y="8610"/>
                </a:lnTo>
                <a:lnTo>
                  <a:pt x="40678" y="6934"/>
                </a:lnTo>
                <a:lnTo>
                  <a:pt x="43027" y="9626"/>
                </a:lnTo>
                <a:lnTo>
                  <a:pt x="43091" y="6934"/>
                </a:lnTo>
                <a:lnTo>
                  <a:pt x="43180" y="2120"/>
                </a:lnTo>
                <a:close/>
              </a:path>
              <a:path extrusionOk="0" h="51435" w="132079">
                <a:moveTo>
                  <a:pt x="46024" y="2590"/>
                </a:moveTo>
                <a:lnTo>
                  <a:pt x="44589" y="0"/>
                </a:lnTo>
                <a:lnTo>
                  <a:pt x="42252" y="1930"/>
                </a:lnTo>
                <a:lnTo>
                  <a:pt x="43421" y="990"/>
                </a:lnTo>
                <a:lnTo>
                  <a:pt x="45529" y="4813"/>
                </a:lnTo>
                <a:lnTo>
                  <a:pt x="46024" y="2590"/>
                </a:lnTo>
                <a:close/>
              </a:path>
              <a:path extrusionOk="0" h="51435" w="132079">
                <a:moveTo>
                  <a:pt x="47409" y="29362"/>
                </a:moveTo>
                <a:lnTo>
                  <a:pt x="46812" y="26746"/>
                </a:lnTo>
                <a:lnTo>
                  <a:pt x="44831" y="26466"/>
                </a:lnTo>
                <a:lnTo>
                  <a:pt x="47409" y="29362"/>
                </a:lnTo>
                <a:close/>
              </a:path>
              <a:path extrusionOk="0" h="51435" w="132079">
                <a:moveTo>
                  <a:pt x="48742" y="25869"/>
                </a:moveTo>
                <a:lnTo>
                  <a:pt x="46596" y="25971"/>
                </a:lnTo>
                <a:lnTo>
                  <a:pt x="46736" y="26301"/>
                </a:lnTo>
                <a:lnTo>
                  <a:pt x="46812" y="26746"/>
                </a:lnTo>
                <a:lnTo>
                  <a:pt x="47231" y="26797"/>
                </a:lnTo>
                <a:lnTo>
                  <a:pt x="47777" y="26987"/>
                </a:lnTo>
                <a:lnTo>
                  <a:pt x="48641" y="27482"/>
                </a:lnTo>
                <a:lnTo>
                  <a:pt x="48742" y="25869"/>
                </a:lnTo>
                <a:close/>
              </a:path>
              <a:path extrusionOk="0" h="51435" w="132079">
                <a:moveTo>
                  <a:pt x="51422" y="25755"/>
                </a:moveTo>
                <a:lnTo>
                  <a:pt x="48818" y="24574"/>
                </a:lnTo>
                <a:lnTo>
                  <a:pt x="48742" y="25869"/>
                </a:lnTo>
                <a:lnTo>
                  <a:pt x="51422" y="25755"/>
                </a:lnTo>
                <a:close/>
              </a:path>
              <a:path extrusionOk="0" h="51435" w="132079">
                <a:moveTo>
                  <a:pt x="54508" y="18872"/>
                </a:moveTo>
                <a:lnTo>
                  <a:pt x="49339" y="18186"/>
                </a:lnTo>
                <a:lnTo>
                  <a:pt x="48641" y="23406"/>
                </a:lnTo>
                <a:lnTo>
                  <a:pt x="53746" y="24028"/>
                </a:lnTo>
                <a:lnTo>
                  <a:pt x="52806" y="22009"/>
                </a:lnTo>
                <a:lnTo>
                  <a:pt x="51219" y="20447"/>
                </a:lnTo>
                <a:lnTo>
                  <a:pt x="54508" y="18872"/>
                </a:lnTo>
                <a:close/>
              </a:path>
              <a:path extrusionOk="0" h="51435" w="132079">
                <a:moveTo>
                  <a:pt x="56819" y="33007"/>
                </a:moveTo>
                <a:lnTo>
                  <a:pt x="56794" y="31229"/>
                </a:lnTo>
                <a:lnTo>
                  <a:pt x="56121" y="28079"/>
                </a:lnTo>
                <a:lnTo>
                  <a:pt x="52857" y="29679"/>
                </a:lnTo>
                <a:lnTo>
                  <a:pt x="52908" y="31457"/>
                </a:lnTo>
                <a:lnTo>
                  <a:pt x="55029" y="32588"/>
                </a:lnTo>
                <a:lnTo>
                  <a:pt x="53848" y="33477"/>
                </a:lnTo>
                <a:lnTo>
                  <a:pt x="56819" y="33007"/>
                </a:lnTo>
                <a:close/>
              </a:path>
              <a:path extrusionOk="0" h="51435" w="132079">
                <a:moveTo>
                  <a:pt x="59093" y="20840"/>
                </a:moveTo>
                <a:lnTo>
                  <a:pt x="56959" y="24739"/>
                </a:lnTo>
                <a:lnTo>
                  <a:pt x="57810" y="22720"/>
                </a:lnTo>
                <a:lnTo>
                  <a:pt x="56642" y="24523"/>
                </a:lnTo>
                <a:lnTo>
                  <a:pt x="55029" y="25628"/>
                </a:lnTo>
                <a:lnTo>
                  <a:pt x="58470" y="24371"/>
                </a:lnTo>
                <a:lnTo>
                  <a:pt x="58445" y="23114"/>
                </a:lnTo>
                <a:lnTo>
                  <a:pt x="59093" y="20840"/>
                </a:lnTo>
                <a:close/>
              </a:path>
              <a:path extrusionOk="0" h="51435" w="132079">
                <a:moveTo>
                  <a:pt x="60083" y="23761"/>
                </a:moveTo>
                <a:lnTo>
                  <a:pt x="58470" y="24371"/>
                </a:lnTo>
                <a:lnTo>
                  <a:pt x="58496" y="25133"/>
                </a:lnTo>
                <a:lnTo>
                  <a:pt x="58750" y="25463"/>
                </a:lnTo>
                <a:lnTo>
                  <a:pt x="60083" y="23761"/>
                </a:lnTo>
                <a:close/>
              </a:path>
              <a:path extrusionOk="0" h="51435" w="132079">
                <a:moveTo>
                  <a:pt x="63868" y="16383"/>
                </a:moveTo>
                <a:lnTo>
                  <a:pt x="62953" y="16154"/>
                </a:lnTo>
                <a:lnTo>
                  <a:pt x="56667" y="20002"/>
                </a:lnTo>
                <a:lnTo>
                  <a:pt x="63868" y="16383"/>
                </a:lnTo>
                <a:close/>
              </a:path>
              <a:path extrusionOk="0" h="51435" w="132079">
                <a:moveTo>
                  <a:pt x="71323" y="35496"/>
                </a:moveTo>
                <a:lnTo>
                  <a:pt x="71259" y="34709"/>
                </a:lnTo>
                <a:lnTo>
                  <a:pt x="70675" y="36931"/>
                </a:lnTo>
                <a:lnTo>
                  <a:pt x="71323" y="35496"/>
                </a:lnTo>
                <a:close/>
              </a:path>
              <a:path extrusionOk="0" h="51435" w="132079">
                <a:moveTo>
                  <a:pt x="71551" y="30734"/>
                </a:moveTo>
                <a:lnTo>
                  <a:pt x="69126" y="31800"/>
                </a:lnTo>
                <a:lnTo>
                  <a:pt x="69761" y="33134"/>
                </a:lnTo>
                <a:lnTo>
                  <a:pt x="71259" y="34671"/>
                </a:lnTo>
                <a:lnTo>
                  <a:pt x="71120" y="32689"/>
                </a:lnTo>
                <a:lnTo>
                  <a:pt x="71551" y="30734"/>
                </a:lnTo>
                <a:close/>
              </a:path>
              <a:path extrusionOk="0" h="51435" w="132079">
                <a:moveTo>
                  <a:pt x="75184" y="29133"/>
                </a:moveTo>
                <a:lnTo>
                  <a:pt x="72783" y="27978"/>
                </a:lnTo>
                <a:lnTo>
                  <a:pt x="71920" y="29057"/>
                </a:lnTo>
                <a:lnTo>
                  <a:pt x="71551" y="30734"/>
                </a:lnTo>
                <a:lnTo>
                  <a:pt x="75184" y="29133"/>
                </a:lnTo>
                <a:close/>
              </a:path>
              <a:path extrusionOk="0" h="51435" w="132079">
                <a:moveTo>
                  <a:pt x="75882" y="19291"/>
                </a:moveTo>
                <a:lnTo>
                  <a:pt x="73672" y="14605"/>
                </a:lnTo>
                <a:lnTo>
                  <a:pt x="71551" y="17068"/>
                </a:lnTo>
                <a:lnTo>
                  <a:pt x="72809" y="19735"/>
                </a:lnTo>
                <a:lnTo>
                  <a:pt x="71615" y="20612"/>
                </a:lnTo>
                <a:lnTo>
                  <a:pt x="75882" y="19291"/>
                </a:lnTo>
                <a:close/>
              </a:path>
              <a:path extrusionOk="0" h="51435" w="132079">
                <a:moveTo>
                  <a:pt x="79768" y="30988"/>
                </a:moveTo>
                <a:lnTo>
                  <a:pt x="79743" y="30835"/>
                </a:lnTo>
                <a:lnTo>
                  <a:pt x="79463" y="31330"/>
                </a:lnTo>
                <a:lnTo>
                  <a:pt x="79717" y="31432"/>
                </a:lnTo>
                <a:lnTo>
                  <a:pt x="79768" y="30988"/>
                </a:lnTo>
                <a:close/>
              </a:path>
              <a:path extrusionOk="0" h="51435" w="132079">
                <a:moveTo>
                  <a:pt x="79844" y="25679"/>
                </a:moveTo>
                <a:lnTo>
                  <a:pt x="77139" y="23736"/>
                </a:lnTo>
                <a:lnTo>
                  <a:pt x="76847" y="24841"/>
                </a:lnTo>
                <a:lnTo>
                  <a:pt x="76847" y="26644"/>
                </a:lnTo>
                <a:lnTo>
                  <a:pt x="75653" y="27508"/>
                </a:lnTo>
                <a:lnTo>
                  <a:pt x="79844" y="25679"/>
                </a:lnTo>
                <a:close/>
              </a:path>
              <a:path extrusionOk="0" h="51435" w="132079">
                <a:moveTo>
                  <a:pt x="80429" y="6959"/>
                </a:moveTo>
                <a:lnTo>
                  <a:pt x="79743" y="6591"/>
                </a:lnTo>
                <a:lnTo>
                  <a:pt x="79819" y="7035"/>
                </a:lnTo>
                <a:lnTo>
                  <a:pt x="79717" y="7327"/>
                </a:lnTo>
                <a:lnTo>
                  <a:pt x="79616" y="7645"/>
                </a:lnTo>
                <a:lnTo>
                  <a:pt x="80162" y="7251"/>
                </a:lnTo>
                <a:lnTo>
                  <a:pt x="80429" y="6959"/>
                </a:lnTo>
                <a:close/>
              </a:path>
              <a:path extrusionOk="0" h="51435" w="132079">
                <a:moveTo>
                  <a:pt x="80810" y="31877"/>
                </a:moveTo>
                <a:lnTo>
                  <a:pt x="80479" y="31750"/>
                </a:lnTo>
                <a:lnTo>
                  <a:pt x="80111" y="31597"/>
                </a:lnTo>
                <a:lnTo>
                  <a:pt x="79717" y="31432"/>
                </a:lnTo>
                <a:lnTo>
                  <a:pt x="79641" y="32410"/>
                </a:lnTo>
                <a:lnTo>
                  <a:pt x="79273" y="34886"/>
                </a:lnTo>
                <a:lnTo>
                  <a:pt x="80505" y="36385"/>
                </a:lnTo>
                <a:lnTo>
                  <a:pt x="80810" y="31877"/>
                </a:lnTo>
                <a:close/>
              </a:path>
              <a:path extrusionOk="0" h="51435" w="132079">
                <a:moveTo>
                  <a:pt x="81445" y="20624"/>
                </a:moveTo>
                <a:lnTo>
                  <a:pt x="81127" y="19088"/>
                </a:lnTo>
                <a:lnTo>
                  <a:pt x="80835" y="21069"/>
                </a:lnTo>
                <a:lnTo>
                  <a:pt x="81445" y="20624"/>
                </a:lnTo>
                <a:close/>
              </a:path>
              <a:path extrusionOk="0" h="51435" w="132079">
                <a:moveTo>
                  <a:pt x="81686" y="14389"/>
                </a:moveTo>
                <a:lnTo>
                  <a:pt x="81534" y="12166"/>
                </a:lnTo>
                <a:lnTo>
                  <a:pt x="81521" y="11963"/>
                </a:lnTo>
                <a:lnTo>
                  <a:pt x="81356" y="9944"/>
                </a:lnTo>
                <a:lnTo>
                  <a:pt x="80733" y="10388"/>
                </a:lnTo>
                <a:lnTo>
                  <a:pt x="79819" y="11963"/>
                </a:lnTo>
                <a:lnTo>
                  <a:pt x="78574" y="11074"/>
                </a:lnTo>
                <a:lnTo>
                  <a:pt x="77762" y="9398"/>
                </a:lnTo>
                <a:lnTo>
                  <a:pt x="79222" y="9055"/>
                </a:lnTo>
                <a:lnTo>
                  <a:pt x="79616" y="7645"/>
                </a:lnTo>
                <a:lnTo>
                  <a:pt x="78409" y="8483"/>
                </a:lnTo>
                <a:lnTo>
                  <a:pt x="75704" y="9677"/>
                </a:lnTo>
                <a:lnTo>
                  <a:pt x="77660" y="12585"/>
                </a:lnTo>
                <a:lnTo>
                  <a:pt x="78257" y="12166"/>
                </a:lnTo>
                <a:lnTo>
                  <a:pt x="80162" y="14389"/>
                </a:lnTo>
                <a:lnTo>
                  <a:pt x="81127" y="19088"/>
                </a:lnTo>
                <a:lnTo>
                  <a:pt x="81419" y="17068"/>
                </a:lnTo>
                <a:lnTo>
                  <a:pt x="81686" y="14389"/>
                </a:lnTo>
                <a:close/>
              </a:path>
              <a:path extrusionOk="0" h="51435" w="132079">
                <a:moveTo>
                  <a:pt x="81749" y="24841"/>
                </a:moveTo>
                <a:lnTo>
                  <a:pt x="79844" y="25679"/>
                </a:lnTo>
                <a:lnTo>
                  <a:pt x="80835" y="26416"/>
                </a:lnTo>
                <a:lnTo>
                  <a:pt x="81749" y="24841"/>
                </a:lnTo>
                <a:close/>
              </a:path>
              <a:path extrusionOk="0" h="51435" w="132079">
                <a:moveTo>
                  <a:pt x="83058" y="39293"/>
                </a:moveTo>
                <a:lnTo>
                  <a:pt x="81203" y="40627"/>
                </a:lnTo>
                <a:lnTo>
                  <a:pt x="78473" y="43510"/>
                </a:lnTo>
                <a:lnTo>
                  <a:pt x="83058" y="39293"/>
                </a:lnTo>
                <a:close/>
              </a:path>
              <a:path extrusionOk="0" h="51435" w="132079">
                <a:moveTo>
                  <a:pt x="83108" y="32905"/>
                </a:moveTo>
                <a:lnTo>
                  <a:pt x="82816" y="32740"/>
                </a:lnTo>
                <a:lnTo>
                  <a:pt x="82143" y="32410"/>
                </a:lnTo>
                <a:lnTo>
                  <a:pt x="80810" y="31724"/>
                </a:lnTo>
                <a:lnTo>
                  <a:pt x="80810" y="31877"/>
                </a:lnTo>
                <a:lnTo>
                  <a:pt x="81965" y="32385"/>
                </a:lnTo>
                <a:lnTo>
                  <a:pt x="83108" y="32905"/>
                </a:lnTo>
                <a:close/>
              </a:path>
              <a:path extrusionOk="0" h="51435" w="132079">
                <a:moveTo>
                  <a:pt x="87718" y="34264"/>
                </a:moveTo>
                <a:lnTo>
                  <a:pt x="87668" y="33870"/>
                </a:lnTo>
                <a:lnTo>
                  <a:pt x="87566" y="33718"/>
                </a:lnTo>
                <a:lnTo>
                  <a:pt x="87363" y="34417"/>
                </a:lnTo>
                <a:lnTo>
                  <a:pt x="87718" y="34264"/>
                </a:lnTo>
                <a:close/>
              </a:path>
              <a:path extrusionOk="0" h="51435" w="132079">
                <a:moveTo>
                  <a:pt x="87757" y="35572"/>
                </a:moveTo>
                <a:lnTo>
                  <a:pt x="87591" y="35648"/>
                </a:lnTo>
                <a:lnTo>
                  <a:pt x="87617" y="36703"/>
                </a:lnTo>
                <a:lnTo>
                  <a:pt x="87718" y="36258"/>
                </a:lnTo>
                <a:lnTo>
                  <a:pt x="87757" y="35572"/>
                </a:lnTo>
                <a:close/>
              </a:path>
              <a:path extrusionOk="0" h="51435" w="132079">
                <a:moveTo>
                  <a:pt x="90360" y="33604"/>
                </a:moveTo>
                <a:lnTo>
                  <a:pt x="89446" y="33667"/>
                </a:lnTo>
                <a:lnTo>
                  <a:pt x="88582" y="33870"/>
                </a:lnTo>
                <a:lnTo>
                  <a:pt x="87718" y="34264"/>
                </a:lnTo>
                <a:lnTo>
                  <a:pt x="87782" y="34632"/>
                </a:lnTo>
                <a:lnTo>
                  <a:pt x="87807" y="35128"/>
                </a:lnTo>
                <a:lnTo>
                  <a:pt x="87757" y="35572"/>
                </a:lnTo>
                <a:lnTo>
                  <a:pt x="88633" y="35179"/>
                </a:lnTo>
                <a:lnTo>
                  <a:pt x="89496" y="34340"/>
                </a:lnTo>
                <a:lnTo>
                  <a:pt x="90360" y="33604"/>
                </a:lnTo>
                <a:close/>
              </a:path>
              <a:path extrusionOk="0" h="51435" w="132079">
                <a:moveTo>
                  <a:pt x="93332" y="45542"/>
                </a:moveTo>
                <a:lnTo>
                  <a:pt x="91325" y="46228"/>
                </a:lnTo>
                <a:lnTo>
                  <a:pt x="89789" y="45364"/>
                </a:lnTo>
                <a:lnTo>
                  <a:pt x="88455" y="42354"/>
                </a:lnTo>
                <a:lnTo>
                  <a:pt x="86296" y="44792"/>
                </a:lnTo>
                <a:lnTo>
                  <a:pt x="88353" y="47637"/>
                </a:lnTo>
                <a:lnTo>
                  <a:pt x="86499" y="48971"/>
                </a:lnTo>
                <a:lnTo>
                  <a:pt x="88582" y="49085"/>
                </a:lnTo>
                <a:lnTo>
                  <a:pt x="91059" y="47218"/>
                </a:lnTo>
                <a:lnTo>
                  <a:pt x="93332" y="45542"/>
                </a:lnTo>
                <a:close/>
              </a:path>
              <a:path extrusionOk="0" h="51435" w="132079">
                <a:moveTo>
                  <a:pt x="94170" y="32981"/>
                </a:moveTo>
                <a:lnTo>
                  <a:pt x="93675" y="33032"/>
                </a:lnTo>
                <a:lnTo>
                  <a:pt x="92684" y="31826"/>
                </a:lnTo>
                <a:lnTo>
                  <a:pt x="91528" y="32562"/>
                </a:lnTo>
                <a:lnTo>
                  <a:pt x="90360" y="33604"/>
                </a:lnTo>
                <a:lnTo>
                  <a:pt x="91452" y="33502"/>
                </a:lnTo>
                <a:lnTo>
                  <a:pt x="92570" y="33578"/>
                </a:lnTo>
                <a:lnTo>
                  <a:pt x="93675" y="33896"/>
                </a:lnTo>
                <a:lnTo>
                  <a:pt x="94005" y="33350"/>
                </a:lnTo>
                <a:lnTo>
                  <a:pt x="94170" y="32981"/>
                </a:lnTo>
                <a:close/>
              </a:path>
              <a:path extrusionOk="0" h="51435" w="132079">
                <a:moveTo>
                  <a:pt x="96926" y="43294"/>
                </a:moveTo>
                <a:lnTo>
                  <a:pt x="95910" y="43662"/>
                </a:lnTo>
                <a:lnTo>
                  <a:pt x="94691" y="44526"/>
                </a:lnTo>
                <a:lnTo>
                  <a:pt x="93332" y="45542"/>
                </a:lnTo>
                <a:lnTo>
                  <a:pt x="94399" y="45123"/>
                </a:lnTo>
                <a:lnTo>
                  <a:pt x="95516" y="44551"/>
                </a:lnTo>
                <a:lnTo>
                  <a:pt x="96926" y="43294"/>
                </a:lnTo>
                <a:close/>
              </a:path>
              <a:path extrusionOk="0" h="51435" w="132079">
                <a:moveTo>
                  <a:pt x="97866" y="22250"/>
                </a:moveTo>
                <a:lnTo>
                  <a:pt x="96672" y="17792"/>
                </a:lnTo>
                <a:lnTo>
                  <a:pt x="96037" y="20027"/>
                </a:lnTo>
                <a:lnTo>
                  <a:pt x="93535" y="18237"/>
                </a:lnTo>
                <a:lnTo>
                  <a:pt x="93205" y="21120"/>
                </a:lnTo>
                <a:lnTo>
                  <a:pt x="92290" y="22669"/>
                </a:lnTo>
                <a:lnTo>
                  <a:pt x="97866" y="22250"/>
                </a:lnTo>
                <a:close/>
              </a:path>
              <a:path extrusionOk="0" h="51435" w="132079">
                <a:moveTo>
                  <a:pt x="98361" y="36906"/>
                </a:moveTo>
                <a:lnTo>
                  <a:pt x="96977" y="35420"/>
                </a:lnTo>
                <a:lnTo>
                  <a:pt x="95364" y="34467"/>
                </a:lnTo>
                <a:lnTo>
                  <a:pt x="93675" y="33896"/>
                </a:lnTo>
                <a:lnTo>
                  <a:pt x="92964" y="35128"/>
                </a:lnTo>
                <a:lnTo>
                  <a:pt x="91401" y="37198"/>
                </a:lnTo>
                <a:lnTo>
                  <a:pt x="93281" y="37668"/>
                </a:lnTo>
                <a:lnTo>
                  <a:pt x="95211" y="36309"/>
                </a:lnTo>
                <a:lnTo>
                  <a:pt x="96697" y="36563"/>
                </a:lnTo>
                <a:lnTo>
                  <a:pt x="98361" y="36906"/>
                </a:lnTo>
                <a:close/>
              </a:path>
              <a:path extrusionOk="0" h="51435" w="132079">
                <a:moveTo>
                  <a:pt x="101879" y="43116"/>
                </a:moveTo>
                <a:lnTo>
                  <a:pt x="101574" y="41986"/>
                </a:lnTo>
                <a:lnTo>
                  <a:pt x="101104" y="40970"/>
                </a:lnTo>
                <a:lnTo>
                  <a:pt x="100584" y="39966"/>
                </a:lnTo>
                <a:lnTo>
                  <a:pt x="100736" y="41541"/>
                </a:lnTo>
                <a:lnTo>
                  <a:pt x="101257" y="44107"/>
                </a:lnTo>
                <a:lnTo>
                  <a:pt x="101879" y="43116"/>
                </a:lnTo>
                <a:close/>
              </a:path>
              <a:path extrusionOk="0" h="51435" w="132079">
                <a:moveTo>
                  <a:pt x="107696" y="33185"/>
                </a:moveTo>
                <a:lnTo>
                  <a:pt x="107619" y="27978"/>
                </a:lnTo>
                <a:lnTo>
                  <a:pt x="103974" y="26835"/>
                </a:lnTo>
                <a:lnTo>
                  <a:pt x="103835" y="30441"/>
                </a:lnTo>
                <a:lnTo>
                  <a:pt x="101079" y="31381"/>
                </a:lnTo>
                <a:lnTo>
                  <a:pt x="107124" y="32664"/>
                </a:lnTo>
                <a:lnTo>
                  <a:pt x="98602" y="33032"/>
                </a:lnTo>
                <a:lnTo>
                  <a:pt x="101803" y="37033"/>
                </a:lnTo>
                <a:lnTo>
                  <a:pt x="100444" y="37299"/>
                </a:lnTo>
                <a:lnTo>
                  <a:pt x="99377" y="37122"/>
                </a:lnTo>
                <a:lnTo>
                  <a:pt x="98361" y="36906"/>
                </a:lnTo>
                <a:lnTo>
                  <a:pt x="99199" y="37820"/>
                </a:lnTo>
                <a:lnTo>
                  <a:pt x="99949" y="38849"/>
                </a:lnTo>
                <a:lnTo>
                  <a:pt x="100418" y="39687"/>
                </a:lnTo>
                <a:lnTo>
                  <a:pt x="100584" y="39966"/>
                </a:lnTo>
                <a:lnTo>
                  <a:pt x="100533" y="39687"/>
                </a:lnTo>
                <a:lnTo>
                  <a:pt x="100533" y="38633"/>
                </a:lnTo>
                <a:lnTo>
                  <a:pt x="100672" y="39027"/>
                </a:lnTo>
                <a:lnTo>
                  <a:pt x="100838" y="39027"/>
                </a:lnTo>
                <a:lnTo>
                  <a:pt x="101015" y="38633"/>
                </a:lnTo>
                <a:lnTo>
                  <a:pt x="101104" y="38455"/>
                </a:lnTo>
                <a:lnTo>
                  <a:pt x="101676" y="37566"/>
                </a:lnTo>
                <a:lnTo>
                  <a:pt x="102984" y="39077"/>
                </a:lnTo>
                <a:lnTo>
                  <a:pt x="101523" y="38735"/>
                </a:lnTo>
                <a:lnTo>
                  <a:pt x="100901" y="39001"/>
                </a:lnTo>
                <a:lnTo>
                  <a:pt x="100533" y="39598"/>
                </a:lnTo>
                <a:lnTo>
                  <a:pt x="107022" y="39712"/>
                </a:lnTo>
                <a:lnTo>
                  <a:pt x="106451" y="39077"/>
                </a:lnTo>
                <a:lnTo>
                  <a:pt x="106057" y="38633"/>
                </a:lnTo>
                <a:lnTo>
                  <a:pt x="104521" y="38138"/>
                </a:lnTo>
                <a:lnTo>
                  <a:pt x="101803" y="37566"/>
                </a:lnTo>
                <a:lnTo>
                  <a:pt x="101828" y="37299"/>
                </a:lnTo>
                <a:lnTo>
                  <a:pt x="104152" y="33769"/>
                </a:lnTo>
                <a:lnTo>
                  <a:pt x="107696" y="33185"/>
                </a:lnTo>
                <a:close/>
              </a:path>
              <a:path extrusionOk="0" h="51435" w="132079">
                <a:moveTo>
                  <a:pt x="113411" y="43027"/>
                </a:moveTo>
                <a:lnTo>
                  <a:pt x="107772" y="40132"/>
                </a:lnTo>
                <a:lnTo>
                  <a:pt x="108407" y="39712"/>
                </a:lnTo>
                <a:lnTo>
                  <a:pt x="107022" y="39712"/>
                </a:lnTo>
                <a:lnTo>
                  <a:pt x="108140" y="40906"/>
                </a:lnTo>
                <a:lnTo>
                  <a:pt x="108534" y="42824"/>
                </a:lnTo>
                <a:lnTo>
                  <a:pt x="109156" y="46520"/>
                </a:lnTo>
                <a:lnTo>
                  <a:pt x="111823" y="45466"/>
                </a:lnTo>
                <a:lnTo>
                  <a:pt x="112788" y="44234"/>
                </a:lnTo>
                <a:lnTo>
                  <a:pt x="113411" y="43027"/>
                </a:lnTo>
                <a:close/>
              </a:path>
              <a:path extrusionOk="0" h="51435" w="132079">
                <a:moveTo>
                  <a:pt x="113753" y="42354"/>
                </a:moveTo>
                <a:lnTo>
                  <a:pt x="113411" y="43027"/>
                </a:lnTo>
                <a:lnTo>
                  <a:pt x="113728" y="43192"/>
                </a:lnTo>
                <a:lnTo>
                  <a:pt x="113728" y="42926"/>
                </a:lnTo>
                <a:lnTo>
                  <a:pt x="113753" y="42608"/>
                </a:lnTo>
                <a:lnTo>
                  <a:pt x="113753" y="42354"/>
                </a:lnTo>
                <a:close/>
              </a:path>
              <a:path extrusionOk="0" h="51435" w="132079">
                <a:moveTo>
                  <a:pt x="114935" y="30251"/>
                </a:moveTo>
                <a:lnTo>
                  <a:pt x="114274" y="30683"/>
                </a:lnTo>
                <a:lnTo>
                  <a:pt x="114731" y="31203"/>
                </a:lnTo>
                <a:lnTo>
                  <a:pt x="114935" y="30251"/>
                </a:lnTo>
                <a:close/>
              </a:path>
              <a:path extrusionOk="0" h="51435" w="132079">
                <a:moveTo>
                  <a:pt x="116230" y="44526"/>
                </a:moveTo>
                <a:lnTo>
                  <a:pt x="113436" y="45466"/>
                </a:lnTo>
                <a:lnTo>
                  <a:pt x="111112" y="49555"/>
                </a:lnTo>
                <a:lnTo>
                  <a:pt x="116230" y="44526"/>
                </a:lnTo>
                <a:close/>
              </a:path>
              <a:path extrusionOk="0" h="51435" w="132079">
                <a:moveTo>
                  <a:pt x="118859" y="38163"/>
                </a:moveTo>
                <a:lnTo>
                  <a:pt x="118681" y="35674"/>
                </a:lnTo>
                <a:lnTo>
                  <a:pt x="114731" y="31203"/>
                </a:lnTo>
                <a:lnTo>
                  <a:pt x="114033" y="34391"/>
                </a:lnTo>
                <a:lnTo>
                  <a:pt x="113753" y="42354"/>
                </a:lnTo>
                <a:lnTo>
                  <a:pt x="114477" y="40728"/>
                </a:lnTo>
                <a:lnTo>
                  <a:pt x="115074" y="39204"/>
                </a:lnTo>
                <a:lnTo>
                  <a:pt x="118859" y="38163"/>
                </a:lnTo>
                <a:close/>
              </a:path>
              <a:path extrusionOk="0" h="51435" w="132079">
                <a:moveTo>
                  <a:pt x="120497" y="49466"/>
                </a:moveTo>
                <a:lnTo>
                  <a:pt x="119748" y="47434"/>
                </a:lnTo>
                <a:lnTo>
                  <a:pt x="117995" y="51092"/>
                </a:lnTo>
                <a:lnTo>
                  <a:pt x="120497" y="49466"/>
                </a:lnTo>
                <a:close/>
              </a:path>
              <a:path extrusionOk="0" h="51435" w="132079">
                <a:moveTo>
                  <a:pt x="122059" y="28930"/>
                </a:moveTo>
                <a:lnTo>
                  <a:pt x="120764" y="30911"/>
                </a:lnTo>
                <a:lnTo>
                  <a:pt x="121856" y="33667"/>
                </a:lnTo>
                <a:lnTo>
                  <a:pt x="122059" y="28930"/>
                </a:lnTo>
                <a:close/>
              </a:path>
              <a:path extrusionOk="0" h="51435" w="132079">
                <a:moveTo>
                  <a:pt x="122466" y="28321"/>
                </a:moveTo>
                <a:lnTo>
                  <a:pt x="122097" y="28295"/>
                </a:lnTo>
                <a:lnTo>
                  <a:pt x="122059" y="28930"/>
                </a:lnTo>
                <a:lnTo>
                  <a:pt x="122466" y="28321"/>
                </a:lnTo>
                <a:close/>
              </a:path>
              <a:path extrusionOk="0" h="51435" w="132079">
                <a:moveTo>
                  <a:pt x="127622" y="21386"/>
                </a:moveTo>
                <a:lnTo>
                  <a:pt x="127419" y="21513"/>
                </a:lnTo>
                <a:lnTo>
                  <a:pt x="127050" y="22618"/>
                </a:lnTo>
                <a:lnTo>
                  <a:pt x="127622" y="21386"/>
                </a:lnTo>
                <a:close/>
              </a:path>
              <a:path extrusionOk="0" h="51435" w="132079">
                <a:moveTo>
                  <a:pt x="129349" y="20307"/>
                </a:moveTo>
                <a:lnTo>
                  <a:pt x="128765" y="18948"/>
                </a:lnTo>
                <a:lnTo>
                  <a:pt x="127622" y="21386"/>
                </a:lnTo>
                <a:lnTo>
                  <a:pt x="129349" y="20307"/>
                </a:lnTo>
                <a:close/>
              </a:path>
              <a:path extrusionOk="0" h="51435" w="132079">
                <a:moveTo>
                  <a:pt x="131483" y="21590"/>
                </a:moveTo>
                <a:lnTo>
                  <a:pt x="127050" y="22618"/>
                </a:lnTo>
                <a:lnTo>
                  <a:pt x="122275" y="24739"/>
                </a:lnTo>
                <a:lnTo>
                  <a:pt x="120916" y="19469"/>
                </a:lnTo>
                <a:lnTo>
                  <a:pt x="116928" y="21145"/>
                </a:lnTo>
                <a:lnTo>
                  <a:pt x="114935" y="30251"/>
                </a:lnTo>
                <a:lnTo>
                  <a:pt x="118071" y="28270"/>
                </a:lnTo>
                <a:lnTo>
                  <a:pt x="122745" y="27901"/>
                </a:lnTo>
                <a:lnTo>
                  <a:pt x="122466" y="28321"/>
                </a:lnTo>
                <a:lnTo>
                  <a:pt x="129527" y="28841"/>
                </a:lnTo>
                <a:lnTo>
                  <a:pt x="129781" y="27901"/>
                </a:lnTo>
                <a:lnTo>
                  <a:pt x="130632" y="24739"/>
                </a:lnTo>
                <a:lnTo>
                  <a:pt x="131483" y="2159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7" name="Google Shape;3107;g2b5c250f245_0_522"/>
          <p:cNvSpPr/>
          <p:nvPr/>
        </p:nvSpPr>
        <p:spPr>
          <a:xfrm>
            <a:off x="429356" y="2463672"/>
            <a:ext cx="8053" cy="5510"/>
          </a:xfrm>
          <a:custGeom>
            <a:rect b="b" l="l" r="r" t="t"/>
            <a:pathLst>
              <a:path extrusionOk="0" h="8254" w="12065">
                <a:moveTo>
                  <a:pt x="1828" y="393"/>
                </a:moveTo>
                <a:lnTo>
                  <a:pt x="1536" y="0"/>
                </a:lnTo>
                <a:lnTo>
                  <a:pt x="0" y="1346"/>
                </a:lnTo>
                <a:lnTo>
                  <a:pt x="1117" y="838"/>
                </a:lnTo>
                <a:lnTo>
                  <a:pt x="1828" y="393"/>
                </a:lnTo>
                <a:close/>
              </a:path>
              <a:path extrusionOk="0" h="8254" w="12065">
                <a:moveTo>
                  <a:pt x="11633" y="8039"/>
                </a:moveTo>
                <a:lnTo>
                  <a:pt x="10845" y="7810"/>
                </a:lnTo>
                <a:lnTo>
                  <a:pt x="10248" y="7785"/>
                </a:lnTo>
                <a:lnTo>
                  <a:pt x="9702" y="7861"/>
                </a:lnTo>
                <a:lnTo>
                  <a:pt x="11633" y="803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8" name="Google Shape;3108;g2b5c250f245_0_522"/>
          <p:cNvSpPr/>
          <p:nvPr/>
        </p:nvSpPr>
        <p:spPr>
          <a:xfrm>
            <a:off x="300331" y="2408909"/>
            <a:ext cx="2967" cy="7206"/>
          </a:xfrm>
          <a:custGeom>
            <a:rect b="b" l="l" r="r" t="t"/>
            <a:pathLst>
              <a:path extrusionOk="0" h="10795" w="4445">
                <a:moveTo>
                  <a:pt x="0" y="10654"/>
                </a:moveTo>
                <a:lnTo>
                  <a:pt x="1043" y="4397"/>
                </a:lnTo>
                <a:lnTo>
                  <a:pt x="1173" y="0"/>
                </a:lnTo>
                <a:lnTo>
                  <a:pt x="1512" y="1335"/>
                </a:lnTo>
                <a:lnTo>
                  <a:pt x="2242" y="2382"/>
                </a:lnTo>
                <a:lnTo>
                  <a:pt x="3963" y="2512"/>
                </a:lnTo>
                <a:lnTo>
                  <a:pt x="2190" y="6648"/>
                </a:lnTo>
                <a:lnTo>
                  <a:pt x="0" y="106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09" name="Google Shape;3109;g2b5c250f245_0_522"/>
          <p:cNvSpPr/>
          <p:nvPr/>
        </p:nvSpPr>
        <p:spPr>
          <a:xfrm>
            <a:off x="370689" y="2427935"/>
            <a:ext cx="11444" cy="10172"/>
          </a:xfrm>
          <a:custGeom>
            <a:rect b="b" l="l" r="r" t="t"/>
            <a:pathLst>
              <a:path extrusionOk="0" h="15239" w="17145">
                <a:moveTo>
                  <a:pt x="3784" y="12230"/>
                </a:moveTo>
                <a:lnTo>
                  <a:pt x="2425" y="13119"/>
                </a:lnTo>
                <a:lnTo>
                  <a:pt x="1168" y="13957"/>
                </a:lnTo>
                <a:lnTo>
                  <a:pt x="0" y="14706"/>
                </a:lnTo>
                <a:lnTo>
                  <a:pt x="2247" y="14058"/>
                </a:lnTo>
                <a:lnTo>
                  <a:pt x="3492" y="13716"/>
                </a:lnTo>
                <a:lnTo>
                  <a:pt x="3568" y="13220"/>
                </a:lnTo>
                <a:lnTo>
                  <a:pt x="3784" y="12230"/>
                </a:lnTo>
                <a:close/>
              </a:path>
              <a:path extrusionOk="0" h="15239" w="17145">
                <a:moveTo>
                  <a:pt x="16586" y="2882"/>
                </a:moveTo>
                <a:lnTo>
                  <a:pt x="16408" y="1549"/>
                </a:lnTo>
                <a:lnTo>
                  <a:pt x="15849" y="0"/>
                </a:lnTo>
                <a:lnTo>
                  <a:pt x="16510" y="4089"/>
                </a:lnTo>
                <a:lnTo>
                  <a:pt x="16586" y="28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0" name="Google Shape;3110;g2b5c250f245_0_522"/>
          <p:cNvSpPr/>
          <p:nvPr/>
        </p:nvSpPr>
        <p:spPr>
          <a:xfrm>
            <a:off x="468034" y="2492292"/>
            <a:ext cx="3390" cy="2967"/>
          </a:xfrm>
          <a:custGeom>
            <a:rect b="b" l="l" r="r" t="t"/>
            <a:pathLst>
              <a:path extrusionOk="0" h="4445" w="5079">
                <a:moveTo>
                  <a:pt x="0" y="3952"/>
                </a:moveTo>
                <a:lnTo>
                  <a:pt x="1694" y="2512"/>
                </a:lnTo>
                <a:lnTo>
                  <a:pt x="2399" y="0"/>
                </a:lnTo>
                <a:lnTo>
                  <a:pt x="4459" y="2015"/>
                </a:lnTo>
                <a:lnTo>
                  <a:pt x="0" y="395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1" name="Google Shape;3111;g2b5c250f245_0_522"/>
          <p:cNvSpPr/>
          <p:nvPr/>
        </p:nvSpPr>
        <p:spPr>
          <a:xfrm>
            <a:off x="246394" y="2375315"/>
            <a:ext cx="2119" cy="5086"/>
          </a:xfrm>
          <a:custGeom>
            <a:rect b="b" l="l" r="r" t="t"/>
            <a:pathLst>
              <a:path extrusionOk="0" h="7620" w="3175">
                <a:moveTo>
                  <a:pt x="3024" y="7512"/>
                </a:moveTo>
                <a:lnTo>
                  <a:pt x="1929" y="6753"/>
                </a:lnTo>
                <a:lnTo>
                  <a:pt x="912" y="5444"/>
                </a:lnTo>
                <a:lnTo>
                  <a:pt x="0" y="3088"/>
                </a:lnTo>
                <a:lnTo>
                  <a:pt x="2164" y="0"/>
                </a:lnTo>
                <a:lnTo>
                  <a:pt x="2138" y="4240"/>
                </a:lnTo>
                <a:lnTo>
                  <a:pt x="3024" y="75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2" name="Google Shape;3112;g2b5c250f245_0_522"/>
          <p:cNvSpPr/>
          <p:nvPr/>
        </p:nvSpPr>
        <p:spPr>
          <a:xfrm>
            <a:off x="412793" y="2489639"/>
            <a:ext cx="2119" cy="848"/>
          </a:xfrm>
          <a:custGeom>
            <a:rect b="b" l="l" r="r" t="t"/>
            <a:pathLst>
              <a:path extrusionOk="0" h="1270" w="3175">
                <a:moveTo>
                  <a:pt x="1225" y="1256"/>
                </a:moveTo>
                <a:lnTo>
                  <a:pt x="0" y="1230"/>
                </a:lnTo>
                <a:lnTo>
                  <a:pt x="573" y="261"/>
                </a:lnTo>
                <a:lnTo>
                  <a:pt x="1538" y="0"/>
                </a:lnTo>
                <a:lnTo>
                  <a:pt x="2738" y="78"/>
                </a:lnTo>
                <a:lnTo>
                  <a:pt x="2112" y="837"/>
                </a:lnTo>
                <a:lnTo>
                  <a:pt x="1225" y="125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3" name="Google Shape;3113;g2b5c250f245_0_522"/>
          <p:cNvSpPr/>
          <p:nvPr/>
        </p:nvSpPr>
        <p:spPr>
          <a:xfrm>
            <a:off x="248410" y="2380324"/>
            <a:ext cx="3390" cy="2967"/>
          </a:xfrm>
          <a:custGeom>
            <a:rect b="b" l="l" r="r" t="t"/>
            <a:pathLst>
              <a:path extrusionOk="0" h="4445" w="5079">
                <a:moveTo>
                  <a:pt x="1825" y="4266"/>
                </a:moveTo>
                <a:lnTo>
                  <a:pt x="651" y="2408"/>
                </a:lnTo>
                <a:lnTo>
                  <a:pt x="0" y="0"/>
                </a:lnTo>
                <a:lnTo>
                  <a:pt x="1382" y="968"/>
                </a:lnTo>
                <a:lnTo>
                  <a:pt x="2894" y="1020"/>
                </a:lnTo>
                <a:lnTo>
                  <a:pt x="4459" y="942"/>
                </a:lnTo>
                <a:lnTo>
                  <a:pt x="4589" y="1439"/>
                </a:lnTo>
                <a:lnTo>
                  <a:pt x="4772" y="1780"/>
                </a:lnTo>
                <a:lnTo>
                  <a:pt x="4876" y="2303"/>
                </a:lnTo>
                <a:lnTo>
                  <a:pt x="1825" y="42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4" name="Google Shape;3114;g2b5c250f245_0_522"/>
          <p:cNvSpPr/>
          <p:nvPr/>
        </p:nvSpPr>
        <p:spPr>
          <a:xfrm>
            <a:off x="563027" y="2610855"/>
            <a:ext cx="423" cy="848"/>
          </a:xfrm>
          <a:custGeom>
            <a:rect b="b" l="l" r="r" t="t"/>
            <a:pathLst>
              <a:path extrusionOk="0" h="1270" w="634">
                <a:moveTo>
                  <a:pt x="0" y="706"/>
                </a:moveTo>
                <a:lnTo>
                  <a:pt x="104" y="445"/>
                </a:lnTo>
                <a:lnTo>
                  <a:pt x="78" y="235"/>
                </a:lnTo>
                <a:lnTo>
                  <a:pt x="156" y="0"/>
                </a:lnTo>
                <a:lnTo>
                  <a:pt x="417" y="209"/>
                </a:lnTo>
                <a:lnTo>
                  <a:pt x="521" y="418"/>
                </a:lnTo>
                <a:lnTo>
                  <a:pt x="0" y="7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5" name="Google Shape;3115;g2b5c250f245_0_522"/>
          <p:cNvSpPr/>
          <p:nvPr/>
        </p:nvSpPr>
        <p:spPr>
          <a:xfrm>
            <a:off x="560402" y="2661813"/>
            <a:ext cx="1272" cy="1695"/>
          </a:xfrm>
          <a:custGeom>
            <a:rect b="b" l="l" r="r" t="t"/>
            <a:pathLst>
              <a:path extrusionOk="0" h="2539" w="1905">
                <a:moveTo>
                  <a:pt x="1642" y="2015"/>
                </a:moveTo>
                <a:lnTo>
                  <a:pt x="417" y="1204"/>
                </a:lnTo>
                <a:lnTo>
                  <a:pt x="0" y="549"/>
                </a:lnTo>
                <a:lnTo>
                  <a:pt x="0" y="0"/>
                </a:lnTo>
                <a:lnTo>
                  <a:pt x="573" y="785"/>
                </a:lnTo>
                <a:lnTo>
                  <a:pt x="1095" y="1622"/>
                </a:lnTo>
                <a:lnTo>
                  <a:pt x="1642" y="201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6" name="Google Shape;3116;g2b5c250f245_0_522"/>
          <p:cNvSpPr/>
          <p:nvPr/>
        </p:nvSpPr>
        <p:spPr>
          <a:xfrm>
            <a:off x="219774" y="2354080"/>
            <a:ext cx="2543" cy="13987"/>
          </a:xfrm>
          <a:custGeom>
            <a:rect b="b" l="l" r="r" t="t"/>
            <a:pathLst>
              <a:path extrusionOk="0" h="20954" w="3810">
                <a:moveTo>
                  <a:pt x="1409" y="20497"/>
                </a:moveTo>
                <a:lnTo>
                  <a:pt x="0" y="20231"/>
                </a:lnTo>
                <a:lnTo>
                  <a:pt x="1028" y="20866"/>
                </a:lnTo>
                <a:lnTo>
                  <a:pt x="1409" y="20497"/>
                </a:lnTo>
                <a:close/>
              </a:path>
              <a:path extrusionOk="0" h="20954" w="3810">
                <a:moveTo>
                  <a:pt x="3479" y="0"/>
                </a:moveTo>
                <a:lnTo>
                  <a:pt x="2946" y="939"/>
                </a:lnTo>
                <a:lnTo>
                  <a:pt x="2489" y="1498"/>
                </a:lnTo>
                <a:lnTo>
                  <a:pt x="3035" y="939"/>
                </a:lnTo>
                <a:lnTo>
                  <a:pt x="3479"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7" name="Google Shape;3117;g2b5c250f245_0_522"/>
          <p:cNvSpPr/>
          <p:nvPr/>
        </p:nvSpPr>
        <p:spPr>
          <a:xfrm>
            <a:off x="268452" y="2369295"/>
            <a:ext cx="424" cy="848"/>
          </a:xfrm>
          <a:custGeom>
            <a:rect b="b" l="l" r="r" t="t"/>
            <a:pathLst>
              <a:path extrusionOk="0" h="1270" w="635">
                <a:moveTo>
                  <a:pt x="78" y="968"/>
                </a:moveTo>
                <a:lnTo>
                  <a:pt x="104" y="183"/>
                </a:lnTo>
                <a:lnTo>
                  <a:pt x="104" y="0"/>
                </a:lnTo>
                <a:lnTo>
                  <a:pt x="78" y="9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8" name="Google Shape;3118;g2b5c250f245_0_522"/>
          <p:cNvSpPr/>
          <p:nvPr/>
        </p:nvSpPr>
        <p:spPr>
          <a:xfrm>
            <a:off x="218614" y="2365984"/>
            <a:ext cx="3390" cy="2543"/>
          </a:xfrm>
          <a:custGeom>
            <a:rect b="b" l="l" r="r" t="t"/>
            <a:pathLst>
              <a:path extrusionOk="0" h="3810" w="5079">
                <a:moveTo>
                  <a:pt x="1460" y="2044"/>
                </a:moveTo>
                <a:lnTo>
                  <a:pt x="1066" y="1701"/>
                </a:lnTo>
                <a:lnTo>
                  <a:pt x="495" y="1181"/>
                </a:lnTo>
                <a:lnTo>
                  <a:pt x="50" y="1803"/>
                </a:lnTo>
                <a:lnTo>
                  <a:pt x="0" y="2273"/>
                </a:lnTo>
                <a:lnTo>
                  <a:pt x="1460" y="2044"/>
                </a:lnTo>
                <a:close/>
              </a:path>
              <a:path extrusionOk="0" h="3810" w="5079">
                <a:moveTo>
                  <a:pt x="3149" y="1879"/>
                </a:moveTo>
                <a:lnTo>
                  <a:pt x="3022" y="1460"/>
                </a:lnTo>
                <a:lnTo>
                  <a:pt x="2679" y="863"/>
                </a:lnTo>
                <a:lnTo>
                  <a:pt x="2032" y="0"/>
                </a:lnTo>
                <a:lnTo>
                  <a:pt x="2298" y="711"/>
                </a:lnTo>
                <a:lnTo>
                  <a:pt x="2679" y="1358"/>
                </a:lnTo>
                <a:lnTo>
                  <a:pt x="3149" y="1879"/>
                </a:lnTo>
                <a:close/>
              </a:path>
              <a:path extrusionOk="0" h="3810" w="5079">
                <a:moveTo>
                  <a:pt x="5029" y="3213"/>
                </a:moveTo>
                <a:lnTo>
                  <a:pt x="4305" y="2908"/>
                </a:lnTo>
                <a:lnTo>
                  <a:pt x="3670" y="2463"/>
                </a:lnTo>
                <a:lnTo>
                  <a:pt x="3149" y="1879"/>
                </a:lnTo>
                <a:lnTo>
                  <a:pt x="3289" y="2273"/>
                </a:lnTo>
                <a:lnTo>
                  <a:pt x="3289" y="2540"/>
                </a:lnTo>
                <a:lnTo>
                  <a:pt x="3149" y="2641"/>
                </a:lnTo>
                <a:lnTo>
                  <a:pt x="3568" y="2743"/>
                </a:lnTo>
                <a:lnTo>
                  <a:pt x="4140" y="2857"/>
                </a:lnTo>
                <a:lnTo>
                  <a:pt x="5029" y="321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19" name="Google Shape;3119;g2b5c250f245_0_522"/>
          <p:cNvSpPr/>
          <p:nvPr/>
        </p:nvSpPr>
        <p:spPr>
          <a:xfrm>
            <a:off x="507769" y="2552569"/>
            <a:ext cx="1695" cy="424"/>
          </a:xfrm>
          <a:custGeom>
            <a:rect b="b" l="l" r="r" t="t"/>
            <a:pathLst>
              <a:path extrusionOk="0" h="635" w="2540">
                <a:moveTo>
                  <a:pt x="0" y="497"/>
                </a:moveTo>
                <a:lnTo>
                  <a:pt x="78" y="287"/>
                </a:lnTo>
                <a:lnTo>
                  <a:pt x="52" y="157"/>
                </a:lnTo>
                <a:lnTo>
                  <a:pt x="104" y="0"/>
                </a:lnTo>
                <a:lnTo>
                  <a:pt x="1694" y="130"/>
                </a:lnTo>
                <a:lnTo>
                  <a:pt x="2320" y="418"/>
                </a:lnTo>
                <a:lnTo>
                  <a:pt x="0" y="4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0" name="Google Shape;3120;g2b5c250f245_0_522"/>
          <p:cNvSpPr/>
          <p:nvPr/>
        </p:nvSpPr>
        <p:spPr>
          <a:xfrm>
            <a:off x="200921" y="2339669"/>
            <a:ext cx="382323" cy="334851"/>
          </a:xfrm>
          <a:custGeom>
            <a:rect b="b" l="l" r="r" t="t"/>
            <a:pathLst>
              <a:path extrusionOk="0" h="501650" w="572769">
                <a:moveTo>
                  <a:pt x="3771" y="1955"/>
                </a:moveTo>
                <a:lnTo>
                  <a:pt x="2260" y="279"/>
                </a:lnTo>
                <a:lnTo>
                  <a:pt x="1612" y="673"/>
                </a:lnTo>
                <a:lnTo>
                  <a:pt x="1320" y="0"/>
                </a:lnTo>
                <a:lnTo>
                  <a:pt x="698" y="393"/>
                </a:lnTo>
                <a:lnTo>
                  <a:pt x="0" y="2590"/>
                </a:lnTo>
                <a:lnTo>
                  <a:pt x="1841" y="3187"/>
                </a:lnTo>
                <a:lnTo>
                  <a:pt x="3771" y="1955"/>
                </a:lnTo>
                <a:close/>
              </a:path>
              <a:path extrusionOk="0" h="501650" w="572769">
                <a:moveTo>
                  <a:pt x="11036" y="28041"/>
                </a:moveTo>
                <a:lnTo>
                  <a:pt x="10248" y="26974"/>
                </a:lnTo>
                <a:lnTo>
                  <a:pt x="9537" y="33324"/>
                </a:lnTo>
                <a:lnTo>
                  <a:pt x="11036" y="28041"/>
                </a:lnTo>
                <a:close/>
              </a:path>
              <a:path extrusionOk="0" h="501650" w="572769">
                <a:moveTo>
                  <a:pt x="11341" y="26974"/>
                </a:moveTo>
                <a:lnTo>
                  <a:pt x="11099" y="27813"/>
                </a:lnTo>
                <a:lnTo>
                  <a:pt x="11188" y="28244"/>
                </a:lnTo>
                <a:lnTo>
                  <a:pt x="11303" y="28397"/>
                </a:lnTo>
                <a:lnTo>
                  <a:pt x="11341" y="26974"/>
                </a:lnTo>
                <a:close/>
              </a:path>
              <a:path extrusionOk="0" h="501650" w="572769">
                <a:moveTo>
                  <a:pt x="15455" y="18999"/>
                </a:moveTo>
                <a:lnTo>
                  <a:pt x="14782" y="18923"/>
                </a:lnTo>
                <a:lnTo>
                  <a:pt x="14097" y="18770"/>
                </a:lnTo>
                <a:lnTo>
                  <a:pt x="13576" y="18351"/>
                </a:lnTo>
                <a:lnTo>
                  <a:pt x="12458" y="20408"/>
                </a:lnTo>
                <a:lnTo>
                  <a:pt x="14135" y="19100"/>
                </a:lnTo>
                <a:lnTo>
                  <a:pt x="15455" y="18999"/>
                </a:lnTo>
                <a:close/>
              </a:path>
              <a:path extrusionOk="0" h="501650" w="572769">
                <a:moveTo>
                  <a:pt x="16421" y="38747"/>
                </a:moveTo>
                <a:lnTo>
                  <a:pt x="15506" y="38760"/>
                </a:lnTo>
                <a:lnTo>
                  <a:pt x="16395" y="39052"/>
                </a:lnTo>
                <a:lnTo>
                  <a:pt x="16421" y="38747"/>
                </a:lnTo>
                <a:close/>
              </a:path>
              <a:path extrusionOk="0" h="501650" w="572769">
                <a:moveTo>
                  <a:pt x="18796" y="38709"/>
                </a:moveTo>
                <a:lnTo>
                  <a:pt x="17335" y="38366"/>
                </a:lnTo>
                <a:lnTo>
                  <a:pt x="17284" y="37198"/>
                </a:lnTo>
                <a:lnTo>
                  <a:pt x="16916" y="36195"/>
                </a:lnTo>
                <a:lnTo>
                  <a:pt x="16560" y="37198"/>
                </a:lnTo>
                <a:lnTo>
                  <a:pt x="16421" y="38747"/>
                </a:lnTo>
                <a:lnTo>
                  <a:pt x="18796" y="38709"/>
                </a:lnTo>
                <a:close/>
              </a:path>
              <a:path extrusionOk="0" h="501650" w="572769">
                <a:moveTo>
                  <a:pt x="20599" y="18580"/>
                </a:moveTo>
                <a:lnTo>
                  <a:pt x="18249" y="19151"/>
                </a:lnTo>
                <a:lnTo>
                  <a:pt x="15976" y="19050"/>
                </a:lnTo>
                <a:lnTo>
                  <a:pt x="16116" y="19100"/>
                </a:lnTo>
                <a:lnTo>
                  <a:pt x="16319" y="19215"/>
                </a:lnTo>
                <a:lnTo>
                  <a:pt x="13525" y="24371"/>
                </a:lnTo>
                <a:lnTo>
                  <a:pt x="16370" y="23418"/>
                </a:lnTo>
                <a:lnTo>
                  <a:pt x="19215" y="22504"/>
                </a:lnTo>
                <a:lnTo>
                  <a:pt x="20599" y="18580"/>
                </a:lnTo>
                <a:close/>
              </a:path>
              <a:path extrusionOk="0" h="501650" w="572769">
                <a:moveTo>
                  <a:pt x="24295" y="10858"/>
                </a:moveTo>
                <a:lnTo>
                  <a:pt x="22834" y="9182"/>
                </a:lnTo>
                <a:lnTo>
                  <a:pt x="21590" y="14211"/>
                </a:lnTo>
                <a:lnTo>
                  <a:pt x="24295" y="10858"/>
                </a:lnTo>
                <a:close/>
              </a:path>
              <a:path extrusionOk="0" h="501650" w="572769">
                <a:moveTo>
                  <a:pt x="28194" y="24130"/>
                </a:moveTo>
                <a:lnTo>
                  <a:pt x="27508" y="23202"/>
                </a:lnTo>
                <a:lnTo>
                  <a:pt x="27533" y="24434"/>
                </a:lnTo>
                <a:lnTo>
                  <a:pt x="28194" y="24130"/>
                </a:lnTo>
                <a:close/>
              </a:path>
              <a:path extrusionOk="0" h="501650" w="572769">
                <a:moveTo>
                  <a:pt x="30327" y="23164"/>
                </a:moveTo>
                <a:lnTo>
                  <a:pt x="28194" y="24130"/>
                </a:lnTo>
                <a:lnTo>
                  <a:pt x="28422" y="24434"/>
                </a:lnTo>
                <a:lnTo>
                  <a:pt x="30327" y="23164"/>
                </a:lnTo>
                <a:close/>
              </a:path>
              <a:path extrusionOk="0" h="501650" w="572769">
                <a:moveTo>
                  <a:pt x="30530" y="12192"/>
                </a:moveTo>
                <a:lnTo>
                  <a:pt x="27851" y="9550"/>
                </a:lnTo>
                <a:lnTo>
                  <a:pt x="28397" y="10934"/>
                </a:lnTo>
                <a:lnTo>
                  <a:pt x="30530" y="12192"/>
                </a:lnTo>
                <a:close/>
              </a:path>
              <a:path extrusionOk="0" h="501650" w="572769">
                <a:moveTo>
                  <a:pt x="33083" y="17767"/>
                </a:moveTo>
                <a:lnTo>
                  <a:pt x="32092" y="17272"/>
                </a:lnTo>
                <a:lnTo>
                  <a:pt x="31076" y="16954"/>
                </a:lnTo>
                <a:lnTo>
                  <a:pt x="30162" y="17513"/>
                </a:lnTo>
                <a:lnTo>
                  <a:pt x="30734" y="17691"/>
                </a:lnTo>
                <a:lnTo>
                  <a:pt x="32016" y="18008"/>
                </a:lnTo>
                <a:lnTo>
                  <a:pt x="33083" y="17767"/>
                </a:lnTo>
                <a:close/>
              </a:path>
              <a:path extrusionOk="0" h="501650" w="572769">
                <a:moveTo>
                  <a:pt x="37287" y="19126"/>
                </a:moveTo>
                <a:lnTo>
                  <a:pt x="34620" y="16510"/>
                </a:lnTo>
                <a:lnTo>
                  <a:pt x="34340" y="17322"/>
                </a:lnTo>
                <a:lnTo>
                  <a:pt x="33743" y="17640"/>
                </a:lnTo>
                <a:lnTo>
                  <a:pt x="33083" y="17767"/>
                </a:lnTo>
                <a:lnTo>
                  <a:pt x="34988" y="18732"/>
                </a:lnTo>
                <a:lnTo>
                  <a:pt x="36766" y="20574"/>
                </a:lnTo>
                <a:lnTo>
                  <a:pt x="37287" y="19126"/>
                </a:lnTo>
                <a:close/>
              </a:path>
              <a:path extrusionOk="0" h="501650" w="572769">
                <a:moveTo>
                  <a:pt x="68973" y="16852"/>
                </a:moveTo>
                <a:lnTo>
                  <a:pt x="66281" y="18288"/>
                </a:lnTo>
                <a:lnTo>
                  <a:pt x="66751" y="19710"/>
                </a:lnTo>
                <a:lnTo>
                  <a:pt x="66332" y="20777"/>
                </a:lnTo>
                <a:lnTo>
                  <a:pt x="66128" y="22555"/>
                </a:lnTo>
                <a:lnTo>
                  <a:pt x="68973" y="16852"/>
                </a:lnTo>
                <a:close/>
              </a:path>
              <a:path extrusionOk="0" h="501650" w="572769">
                <a:moveTo>
                  <a:pt x="75806" y="34886"/>
                </a:moveTo>
                <a:lnTo>
                  <a:pt x="75361" y="33477"/>
                </a:lnTo>
                <a:lnTo>
                  <a:pt x="73761" y="33502"/>
                </a:lnTo>
                <a:lnTo>
                  <a:pt x="72415" y="34213"/>
                </a:lnTo>
                <a:lnTo>
                  <a:pt x="70840" y="34213"/>
                </a:lnTo>
                <a:lnTo>
                  <a:pt x="70612" y="35991"/>
                </a:lnTo>
                <a:lnTo>
                  <a:pt x="74676" y="36309"/>
                </a:lnTo>
                <a:lnTo>
                  <a:pt x="75806" y="34886"/>
                </a:lnTo>
                <a:close/>
              </a:path>
              <a:path extrusionOk="0" h="501650" w="572769">
                <a:moveTo>
                  <a:pt x="84302" y="19685"/>
                </a:moveTo>
                <a:lnTo>
                  <a:pt x="79717" y="17907"/>
                </a:lnTo>
                <a:lnTo>
                  <a:pt x="78587" y="19316"/>
                </a:lnTo>
                <a:lnTo>
                  <a:pt x="74472" y="18973"/>
                </a:lnTo>
                <a:lnTo>
                  <a:pt x="77025" y="21805"/>
                </a:lnTo>
                <a:lnTo>
                  <a:pt x="78143" y="20383"/>
                </a:lnTo>
                <a:lnTo>
                  <a:pt x="84302" y="19685"/>
                </a:lnTo>
                <a:close/>
              </a:path>
              <a:path extrusionOk="0" h="501650" w="572769">
                <a:moveTo>
                  <a:pt x="85242" y="28994"/>
                </a:moveTo>
                <a:lnTo>
                  <a:pt x="84175" y="28244"/>
                </a:lnTo>
                <a:lnTo>
                  <a:pt x="83807" y="24434"/>
                </a:lnTo>
                <a:lnTo>
                  <a:pt x="82080" y="24434"/>
                </a:lnTo>
                <a:lnTo>
                  <a:pt x="78460" y="25704"/>
                </a:lnTo>
                <a:lnTo>
                  <a:pt x="76479" y="32054"/>
                </a:lnTo>
                <a:lnTo>
                  <a:pt x="85242" y="28994"/>
                </a:lnTo>
                <a:close/>
              </a:path>
              <a:path extrusionOk="0" h="501650" w="572769">
                <a:moveTo>
                  <a:pt x="85623" y="24434"/>
                </a:moveTo>
                <a:lnTo>
                  <a:pt x="83439" y="20624"/>
                </a:lnTo>
                <a:lnTo>
                  <a:pt x="83807" y="24434"/>
                </a:lnTo>
                <a:lnTo>
                  <a:pt x="85623" y="24434"/>
                </a:lnTo>
                <a:close/>
              </a:path>
              <a:path extrusionOk="0" h="501650" w="572769">
                <a:moveTo>
                  <a:pt x="86753" y="28460"/>
                </a:moveTo>
                <a:lnTo>
                  <a:pt x="85242" y="28994"/>
                </a:lnTo>
                <a:lnTo>
                  <a:pt x="85991" y="29514"/>
                </a:lnTo>
                <a:lnTo>
                  <a:pt x="86753" y="28460"/>
                </a:lnTo>
                <a:close/>
              </a:path>
              <a:path extrusionOk="0" h="501650" w="572769">
                <a:moveTo>
                  <a:pt x="87045" y="28067"/>
                </a:moveTo>
                <a:lnTo>
                  <a:pt x="86677" y="28244"/>
                </a:lnTo>
                <a:lnTo>
                  <a:pt x="86766" y="28435"/>
                </a:lnTo>
                <a:lnTo>
                  <a:pt x="87045" y="28067"/>
                </a:lnTo>
                <a:close/>
              </a:path>
              <a:path extrusionOk="0" h="501650" w="572769">
                <a:moveTo>
                  <a:pt x="87376" y="28244"/>
                </a:moveTo>
                <a:lnTo>
                  <a:pt x="86779" y="28460"/>
                </a:lnTo>
                <a:lnTo>
                  <a:pt x="87020" y="28956"/>
                </a:lnTo>
                <a:lnTo>
                  <a:pt x="87376" y="28244"/>
                </a:lnTo>
                <a:close/>
              </a:path>
              <a:path extrusionOk="0" h="501650" w="572769">
                <a:moveTo>
                  <a:pt x="89204" y="26974"/>
                </a:moveTo>
                <a:lnTo>
                  <a:pt x="88734" y="26974"/>
                </a:lnTo>
                <a:lnTo>
                  <a:pt x="89154" y="21894"/>
                </a:lnTo>
                <a:lnTo>
                  <a:pt x="87122" y="24434"/>
                </a:lnTo>
                <a:lnTo>
                  <a:pt x="85623" y="24434"/>
                </a:lnTo>
                <a:lnTo>
                  <a:pt x="87401" y="27559"/>
                </a:lnTo>
                <a:lnTo>
                  <a:pt x="87045" y="28067"/>
                </a:lnTo>
                <a:lnTo>
                  <a:pt x="87553" y="27813"/>
                </a:lnTo>
                <a:lnTo>
                  <a:pt x="88531" y="29514"/>
                </a:lnTo>
                <a:lnTo>
                  <a:pt x="88709" y="27216"/>
                </a:lnTo>
                <a:lnTo>
                  <a:pt x="89204" y="26974"/>
                </a:lnTo>
                <a:close/>
              </a:path>
              <a:path extrusionOk="0" h="501650" w="572769">
                <a:moveTo>
                  <a:pt x="124460" y="55753"/>
                </a:moveTo>
                <a:lnTo>
                  <a:pt x="123571" y="55359"/>
                </a:lnTo>
                <a:lnTo>
                  <a:pt x="118618" y="64579"/>
                </a:lnTo>
                <a:lnTo>
                  <a:pt x="124460" y="55753"/>
                </a:lnTo>
                <a:close/>
              </a:path>
              <a:path extrusionOk="0" h="501650" w="572769">
                <a:moveTo>
                  <a:pt x="128917" y="38633"/>
                </a:moveTo>
                <a:lnTo>
                  <a:pt x="127698" y="37617"/>
                </a:lnTo>
                <a:lnTo>
                  <a:pt x="128244" y="38709"/>
                </a:lnTo>
                <a:lnTo>
                  <a:pt x="128320" y="39789"/>
                </a:lnTo>
                <a:lnTo>
                  <a:pt x="128193" y="40779"/>
                </a:lnTo>
                <a:lnTo>
                  <a:pt x="128816" y="39763"/>
                </a:lnTo>
                <a:lnTo>
                  <a:pt x="128917" y="38633"/>
                </a:lnTo>
                <a:close/>
              </a:path>
              <a:path extrusionOk="0" h="501650" w="572769">
                <a:moveTo>
                  <a:pt x="129959" y="88531"/>
                </a:moveTo>
                <a:lnTo>
                  <a:pt x="129159" y="86664"/>
                </a:lnTo>
                <a:lnTo>
                  <a:pt x="129489" y="87934"/>
                </a:lnTo>
                <a:lnTo>
                  <a:pt x="129959" y="88531"/>
                </a:lnTo>
                <a:close/>
              </a:path>
              <a:path extrusionOk="0" h="501650" w="572769">
                <a:moveTo>
                  <a:pt x="174498" y="65646"/>
                </a:moveTo>
                <a:lnTo>
                  <a:pt x="173901" y="65747"/>
                </a:lnTo>
                <a:lnTo>
                  <a:pt x="173228" y="65938"/>
                </a:lnTo>
                <a:lnTo>
                  <a:pt x="172466" y="66255"/>
                </a:lnTo>
                <a:lnTo>
                  <a:pt x="173482" y="66116"/>
                </a:lnTo>
                <a:lnTo>
                  <a:pt x="174053" y="65887"/>
                </a:lnTo>
                <a:lnTo>
                  <a:pt x="174498" y="65646"/>
                </a:lnTo>
                <a:close/>
              </a:path>
              <a:path extrusionOk="0" h="501650" w="572769">
                <a:moveTo>
                  <a:pt x="176542" y="64414"/>
                </a:moveTo>
                <a:lnTo>
                  <a:pt x="174993" y="60439"/>
                </a:lnTo>
                <a:lnTo>
                  <a:pt x="172783" y="61988"/>
                </a:lnTo>
                <a:lnTo>
                  <a:pt x="176542" y="64414"/>
                </a:lnTo>
                <a:close/>
              </a:path>
              <a:path extrusionOk="0" h="501650" w="572769">
                <a:moveTo>
                  <a:pt x="176847" y="65163"/>
                </a:moveTo>
                <a:lnTo>
                  <a:pt x="176555" y="64427"/>
                </a:lnTo>
                <a:lnTo>
                  <a:pt x="174498" y="65646"/>
                </a:lnTo>
                <a:lnTo>
                  <a:pt x="176847" y="65163"/>
                </a:lnTo>
                <a:close/>
              </a:path>
              <a:path extrusionOk="0" h="501650" w="572769">
                <a:moveTo>
                  <a:pt x="179349" y="65151"/>
                </a:moveTo>
                <a:lnTo>
                  <a:pt x="178257" y="65151"/>
                </a:lnTo>
                <a:lnTo>
                  <a:pt x="178676" y="66903"/>
                </a:lnTo>
                <a:lnTo>
                  <a:pt x="179349" y="65151"/>
                </a:lnTo>
                <a:close/>
              </a:path>
              <a:path extrusionOk="0" h="501650" w="572769">
                <a:moveTo>
                  <a:pt x="181203" y="60388"/>
                </a:moveTo>
                <a:lnTo>
                  <a:pt x="178600" y="55829"/>
                </a:lnTo>
                <a:lnTo>
                  <a:pt x="176974" y="64884"/>
                </a:lnTo>
                <a:lnTo>
                  <a:pt x="178206" y="64884"/>
                </a:lnTo>
                <a:lnTo>
                  <a:pt x="179451" y="64884"/>
                </a:lnTo>
                <a:lnTo>
                  <a:pt x="181203" y="60388"/>
                </a:lnTo>
                <a:close/>
              </a:path>
              <a:path extrusionOk="0" h="501650" w="572769">
                <a:moveTo>
                  <a:pt x="193535" y="76504"/>
                </a:moveTo>
                <a:lnTo>
                  <a:pt x="192100" y="76504"/>
                </a:lnTo>
                <a:lnTo>
                  <a:pt x="191490" y="77635"/>
                </a:lnTo>
                <a:lnTo>
                  <a:pt x="193535" y="76504"/>
                </a:lnTo>
                <a:close/>
              </a:path>
              <a:path extrusionOk="0" h="501650" w="572769">
                <a:moveTo>
                  <a:pt x="195783" y="79044"/>
                </a:moveTo>
                <a:lnTo>
                  <a:pt x="195313" y="77774"/>
                </a:lnTo>
                <a:lnTo>
                  <a:pt x="195376" y="79502"/>
                </a:lnTo>
                <a:lnTo>
                  <a:pt x="195783" y="79044"/>
                </a:lnTo>
                <a:close/>
              </a:path>
              <a:path extrusionOk="0" h="501650" w="572769">
                <a:moveTo>
                  <a:pt x="206654" y="85013"/>
                </a:moveTo>
                <a:lnTo>
                  <a:pt x="206502" y="85064"/>
                </a:lnTo>
                <a:lnTo>
                  <a:pt x="206502" y="85331"/>
                </a:lnTo>
                <a:lnTo>
                  <a:pt x="206654" y="85013"/>
                </a:lnTo>
                <a:close/>
              </a:path>
              <a:path extrusionOk="0" h="501650" w="572769">
                <a:moveTo>
                  <a:pt x="212826" y="85229"/>
                </a:moveTo>
                <a:lnTo>
                  <a:pt x="207899" y="88582"/>
                </a:lnTo>
                <a:lnTo>
                  <a:pt x="207251" y="87299"/>
                </a:lnTo>
                <a:lnTo>
                  <a:pt x="206502" y="85331"/>
                </a:lnTo>
                <a:lnTo>
                  <a:pt x="200837" y="97002"/>
                </a:lnTo>
                <a:lnTo>
                  <a:pt x="212826" y="85229"/>
                </a:lnTo>
                <a:close/>
              </a:path>
              <a:path extrusionOk="0" h="501650" w="572769">
                <a:moveTo>
                  <a:pt x="227749" y="104444"/>
                </a:moveTo>
                <a:lnTo>
                  <a:pt x="226910" y="103174"/>
                </a:lnTo>
                <a:lnTo>
                  <a:pt x="226580" y="103479"/>
                </a:lnTo>
                <a:lnTo>
                  <a:pt x="227749" y="104444"/>
                </a:lnTo>
                <a:close/>
              </a:path>
              <a:path extrusionOk="0" h="501650" w="572769">
                <a:moveTo>
                  <a:pt x="229539" y="110020"/>
                </a:moveTo>
                <a:lnTo>
                  <a:pt x="229501" y="109524"/>
                </a:lnTo>
                <a:lnTo>
                  <a:pt x="228638" y="109524"/>
                </a:lnTo>
                <a:lnTo>
                  <a:pt x="229400" y="110058"/>
                </a:lnTo>
                <a:lnTo>
                  <a:pt x="229539" y="110020"/>
                </a:lnTo>
                <a:close/>
              </a:path>
              <a:path extrusionOk="0" h="501650" w="572769">
                <a:moveTo>
                  <a:pt x="237667" y="107569"/>
                </a:moveTo>
                <a:lnTo>
                  <a:pt x="237236" y="106984"/>
                </a:lnTo>
                <a:lnTo>
                  <a:pt x="234556" y="109524"/>
                </a:lnTo>
                <a:lnTo>
                  <a:pt x="237667" y="107569"/>
                </a:lnTo>
                <a:close/>
              </a:path>
              <a:path extrusionOk="0" h="501650" w="572769">
                <a:moveTo>
                  <a:pt x="240055" y="110794"/>
                </a:moveTo>
                <a:lnTo>
                  <a:pt x="238582" y="106984"/>
                </a:lnTo>
                <a:lnTo>
                  <a:pt x="237667" y="107569"/>
                </a:lnTo>
                <a:lnTo>
                  <a:pt x="240055" y="110794"/>
                </a:lnTo>
                <a:close/>
              </a:path>
              <a:path extrusionOk="0" h="501650" w="572769">
                <a:moveTo>
                  <a:pt x="253085" y="147205"/>
                </a:moveTo>
                <a:lnTo>
                  <a:pt x="252895" y="147307"/>
                </a:lnTo>
                <a:lnTo>
                  <a:pt x="252907" y="147624"/>
                </a:lnTo>
                <a:lnTo>
                  <a:pt x="253085" y="147205"/>
                </a:lnTo>
                <a:close/>
              </a:path>
              <a:path extrusionOk="0" h="501650" w="572769">
                <a:moveTo>
                  <a:pt x="253873" y="120954"/>
                </a:moveTo>
                <a:lnTo>
                  <a:pt x="252704" y="119354"/>
                </a:lnTo>
                <a:lnTo>
                  <a:pt x="252412" y="119684"/>
                </a:lnTo>
                <a:lnTo>
                  <a:pt x="253873" y="120954"/>
                </a:lnTo>
                <a:close/>
              </a:path>
              <a:path extrusionOk="0" h="501650" w="572769">
                <a:moveTo>
                  <a:pt x="254635" y="117144"/>
                </a:moveTo>
                <a:lnTo>
                  <a:pt x="251091" y="117144"/>
                </a:lnTo>
                <a:lnTo>
                  <a:pt x="252704" y="119354"/>
                </a:lnTo>
                <a:lnTo>
                  <a:pt x="254635" y="117144"/>
                </a:lnTo>
                <a:close/>
              </a:path>
              <a:path extrusionOk="0" h="501650" w="572769">
                <a:moveTo>
                  <a:pt x="254685" y="146354"/>
                </a:moveTo>
                <a:lnTo>
                  <a:pt x="253428" y="146354"/>
                </a:lnTo>
                <a:lnTo>
                  <a:pt x="253085" y="147205"/>
                </a:lnTo>
                <a:lnTo>
                  <a:pt x="254685" y="146354"/>
                </a:lnTo>
                <a:close/>
              </a:path>
              <a:path extrusionOk="0" h="501650" w="572769">
                <a:moveTo>
                  <a:pt x="269240" y="135229"/>
                </a:moveTo>
                <a:lnTo>
                  <a:pt x="269074" y="133972"/>
                </a:lnTo>
                <a:lnTo>
                  <a:pt x="268820" y="134810"/>
                </a:lnTo>
                <a:lnTo>
                  <a:pt x="267830" y="136372"/>
                </a:lnTo>
                <a:lnTo>
                  <a:pt x="268668" y="135978"/>
                </a:lnTo>
                <a:lnTo>
                  <a:pt x="269240" y="135229"/>
                </a:lnTo>
                <a:close/>
              </a:path>
              <a:path extrusionOk="0" h="501650" w="572769">
                <a:moveTo>
                  <a:pt x="300583" y="151726"/>
                </a:moveTo>
                <a:lnTo>
                  <a:pt x="299669" y="151434"/>
                </a:lnTo>
                <a:lnTo>
                  <a:pt x="299847" y="152069"/>
                </a:lnTo>
                <a:lnTo>
                  <a:pt x="300583" y="151726"/>
                </a:lnTo>
                <a:close/>
              </a:path>
              <a:path extrusionOk="0" h="501650" w="572769">
                <a:moveTo>
                  <a:pt x="303949" y="150164"/>
                </a:moveTo>
                <a:lnTo>
                  <a:pt x="300583" y="151726"/>
                </a:lnTo>
                <a:lnTo>
                  <a:pt x="303657" y="152704"/>
                </a:lnTo>
                <a:lnTo>
                  <a:pt x="303949" y="150164"/>
                </a:lnTo>
                <a:close/>
              </a:path>
              <a:path extrusionOk="0" h="501650" w="572769">
                <a:moveTo>
                  <a:pt x="319328" y="164134"/>
                </a:moveTo>
                <a:lnTo>
                  <a:pt x="318909" y="159854"/>
                </a:lnTo>
                <a:lnTo>
                  <a:pt x="316966" y="162585"/>
                </a:lnTo>
                <a:lnTo>
                  <a:pt x="319328" y="164134"/>
                </a:lnTo>
                <a:close/>
              </a:path>
              <a:path extrusionOk="0" h="501650" w="572769">
                <a:moveTo>
                  <a:pt x="321576" y="155244"/>
                </a:moveTo>
                <a:lnTo>
                  <a:pt x="317969" y="150164"/>
                </a:lnTo>
                <a:lnTo>
                  <a:pt x="318909" y="159854"/>
                </a:lnTo>
                <a:lnTo>
                  <a:pt x="319481" y="159054"/>
                </a:lnTo>
                <a:lnTo>
                  <a:pt x="321576" y="155244"/>
                </a:lnTo>
                <a:close/>
              </a:path>
              <a:path extrusionOk="0" h="501650" w="572769">
                <a:moveTo>
                  <a:pt x="332397" y="161137"/>
                </a:moveTo>
                <a:lnTo>
                  <a:pt x="331190" y="162217"/>
                </a:lnTo>
                <a:lnTo>
                  <a:pt x="330415" y="163842"/>
                </a:lnTo>
                <a:lnTo>
                  <a:pt x="330885" y="164388"/>
                </a:lnTo>
                <a:lnTo>
                  <a:pt x="331762" y="165481"/>
                </a:lnTo>
                <a:lnTo>
                  <a:pt x="332397" y="161137"/>
                </a:lnTo>
                <a:close/>
              </a:path>
              <a:path extrusionOk="0" h="501650" w="572769">
                <a:moveTo>
                  <a:pt x="335584" y="186994"/>
                </a:moveTo>
                <a:lnTo>
                  <a:pt x="334746" y="185724"/>
                </a:lnTo>
                <a:lnTo>
                  <a:pt x="334759" y="186994"/>
                </a:lnTo>
                <a:lnTo>
                  <a:pt x="335584" y="186994"/>
                </a:lnTo>
                <a:close/>
              </a:path>
              <a:path extrusionOk="0" h="501650" w="572769">
                <a:moveTo>
                  <a:pt x="335686" y="174294"/>
                </a:moveTo>
                <a:lnTo>
                  <a:pt x="335267" y="174294"/>
                </a:lnTo>
                <a:lnTo>
                  <a:pt x="334010" y="174294"/>
                </a:lnTo>
                <a:lnTo>
                  <a:pt x="334213" y="174650"/>
                </a:lnTo>
                <a:lnTo>
                  <a:pt x="331533" y="175564"/>
                </a:lnTo>
                <a:lnTo>
                  <a:pt x="334721" y="175564"/>
                </a:lnTo>
                <a:lnTo>
                  <a:pt x="335622" y="175564"/>
                </a:lnTo>
                <a:lnTo>
                  <a:pt x="335686" y="174294"/>
                </a:lnTo>
                <a:close/>
              </a:path>
              <a:path extrusionOk="0" h="501650" w="572769">
                <a:moveTo>
                  <a:pt x="337223" y="186994"/>
                </a:moveTo>
                <a:lnTo>
                  <a:pt x="335584" y="186994"/>
                </a:lnTo>
                <a:lnTo>
                  <a:pt x="336435" y="188264"/>
                </a:lnTo>
                <a:lnTo>
                  <a:pt x="337223" y="186994"/>
                </a:lnTo>
                <a:close/>
              </a:path>
              <a:path extrusionOk="0" h="501650" w="572769">
                <a:moveTo>
                  <a:pt x="341337" y="167944"/>
                </a:moveTo>
                <a:lnTo>
                  <a:pt x="337197" y="167944"/>
                </a:lnTo>
                <a:lnTo>
                  <a:pt x="337058" y="161594"/>
                </a:lnTo>
                <a:lnTo>
                  <a:pt x="336207" y="164134"/>
                </a:lnTo>
                <a:lnTo>
                  <a:pt x="335686" y="174294"/>
                </a:lnTo>
                <a:lnTo>
                  <a:pt x="338048" y="174294"/>
                </a:lnTo>
                <a:lnTo>
                  <a:pt x="341337" y="167944"/>
                </a:lnTo>
                <a:close/>
              </a:path>
              <a:path extrusionOk="0" h="501650" w="572769">
                <a:moveTo>
                  <a:pt x="342696" y="186994"/>
                </a:moveTo>
                <a:lnTo>
                  <a:pt x="342404" y="186994"/>
                </a:lnTo>
                <a:lnTo>
                  <a:pt x="342544" y="187083"/>
                </a:lnTo>
                <a:lnTo>
                  <a:pt x="342696" y="186994"/>
                </a:lnTo>
                <a:close/>
              </a:path>
              <a:path extrusionOk="0" h="501650" w="572769">
                <a:moveTo>
                  <a:pt x="348462" y="190804"/>
                </a:moveTo>
                <a:lnTo>
                  <a:pt x="347624" y="189534"/>
                </a:lnTo>
                <a:lnTo>
                  <a:pt x="347256" y="190042"/>
                </a:lnTo>
                <a:lnTo>
                  <a:pt x="348462" y="190804"/>
                </a:lnTo>
                <a:close/>
              </a:path>
              <a:path extrusionOk="0" h="501650" w="572769">
                <a:moveTo>
                  <a:pt x="359511" y="191528"/>
                </a:moveTo>
                <a:lnTo>
                  <a:pt x="359067" y="190957"/>
                </a:lnTo>
                <a:lnTo>
                  <a:pt x="356019" y="196291"/>
                </a:lnTo>
                <a:lnTo>
                  <a:pt x="359511" y="191528"/>
                </a:lnTo>
                <a:close/>
              </a:path>
              <a:path extrusionOk="0" h="501650" w="572769">
                <a:moveTo>
                  <a:pt x="388899" y="207657"/>
                </a:moveTo>
                <a:lnTo>
                  <a:pt x="385902" y="206400"/>
                </a:lnTo>
                <a:lnTo>
                  <a:pt x="386765" y="207530"/>
                </a:lnTo>
                <a:lnTo>
                  <a:pt x="388899" y="207657"/>
                </a:lnTo>
                <a:close/>
              </a:path>
              <a:path extrusionOk="0" h="501650" w="572769">
                <a:moveTo>
                  <a:pt x="419277" y="247954"/>
                </a:moveTo>
                <a:lnTo>
                  <a:pt x="415709" y="246684"/>
                </a:lnTo>
                <a:lnTo>
                  <a:pt x="415226" y="247319"/>
                </a:lnTo>
                <a:lnTo>
                  <a:pt x="419277" y="247954"/>
                </a:lnTo>
                <a:close/>
              </a:path>
              <a:path extrusionOk="0" h="501650" w="572769">
                <a:moveTo>
                  <a:pt x="440093" y="347014"/>
                </a:moveTo>
                <a:lnTo>
                  <a:pt x="433285" y="344474"/>
                </a:lnTo>
                <a:lnTo>
                  <a:pt x="434454" y="345744"/>
                </a:lnTo>
                <a:lnTo>
                  <a:pt x="436626" y="348284"/>
                </a:lnTo>
                <a:lnTo>
                  <a:pt x="436905" y="347014"/>
                </a:lnTo>
                <a:lnTo>
                  <a:pt x="440093" y="347014"/>
                </a:lnTo>
                <a:close/>
              </a:path>
              <a:path extrusionOk="0" h="501650" w="572769">
                <a:moveTo>
                  <a:pt x="443509" y="348284"/>
                </a:moveTo>
                <a:lnTo>
                  <a:pt x="442671" y="345033"/>
                </a:lnTo>
                <a:lnTo>
                  <a:pt x="440639" y="347014"/>
                </a:lnTo>
                <a:lnTo>
                  <a:pt x="440093" y="347014"/>
                </a:lnTo>
                <a:lnTo>
                  <a:pt x="443509" y="348284"/>
                </a:lnTo>
                <a:close/>
              </a:path>
              <a:path extrusionOk="0" h="501650" w="572769">
                <a:moveTo>
                  <a:pt x="446062" y="350824"/>
                </a:moveTo>
                <a:lnTo>
                  <a:pt x="445439" y="350824"/>
                </a:lnTo>
                <a:lnTo>
                  <a:pt x="445350" y="351116"/>
                </a:lnTo>
                <a:lnTo>
                  <a:pt x="446062" y="350824"/>
                </a:lnTo>
                <a:close/>
              </a:path>
              <a:path extrusionOk="0" h="501650" w="572769">
                <a:moveTo>
                  <a:pt x="451167" y="286321"/>
                </a:moveTo>
                <a:lnTo>
                  <a:pt x="451142" y="283514"/>
                </a:lnTo>
                <a:lnTo>
                  <a:pt x="449656" y="283514"/>
                </a:lnTo>
                <a:lnTo>
                  <a:pt x="451167" y="286321"/>
                </a:lnTo>
                <a:close/>
              </a:path>
              <a:path extrusionOk="0" h="501650" w="572769">
                <a:moveTo>
                  <a:pt x="461213" y="292404"/>
                </a:moveTo>
                <a:lnTo>
                  <a:pt x="456514" y="292404"/>
                </a:lnTo>
                <a:lnTo>
                  <a:pt x="459689" y="295427"/>
                </a:lnTo>
                <a:lnTo>
                  <a:pt x="461213" y="292404"/>
                </a:lnTo>
                <a:close/>
              </a:path>
              <a:path extrusionOk="0" h="501650" w="572769">
                <a:moveTo>
                  <a:pt x="461860" y="297484"/>
                </a:moveTo>
                <a:lnTo>
                  <a:pt x="459689" y="295427"/>
                </a:lnTo>
                <a:lnTo>
                  <a:pt x="458660" y="297484"/>
                </a:lnTo>
                <a:lnTo>
                  <a:pt x="461860" y="297484"/>
                </a:lnTo>
                <a:close/>
              </a:path>
              <a:path extrusionOk="0" h="501650" w="572769">
                <a:moveTo>
                  <a:pt x="464134" y="315226"/>
                </a:moveTo>
                <a:lnTo>
                  <a:pt x="462102" y="316534"/>
                </a:lnTo>
                <a:lnTo>
                  <a:pt x="464121" y="316052"/>
                </a:lnTo>
                <a:lnTo>
                  <a:pt x="464134" y="315226"/>
                </a:lnTo>
                <a:close/>
              </a:path>
              <a:path extrusionOk="0" h="501650" w="572769">
                <a:moveTo>
                  <a:pt x="464210" y="308914"/>
                </a:moveTo>
                <a:lnTo>
                  <a:pt x="462711" y="310095"/>
                </a:lnTo>
                <a:lnTo>
                  <a:pt x="463270" y="311454"/>
                </a:lnTo>
                <a:lnTo>
                  <a:pt x="464172" y="312115"/>
                </a:lnTo>
                <a:lnTo>
                  <a:pt x="464210" y="308914"/>
                </a:lnTo>
                <a:close/>
              </a:path>
              <a:path extrusionOk="0" h="501650" w="572769">
                <a:moveTo>
                  <a:pt x="470001" y="311454"/>
                </a:moveTo>
                <a:lnTo>
                  <a:pt x="464997" y="312724"/>
                </a:lnTo>
                <a:lnTo>
                  <a:pt x="464172" y="312115"/>
                </a:lnTo>
                <a:lnTo>
                  <a:pt x="464134" y="315226"/>
                </a:lnTo>
                <a:lnTo>
                  <a:pt x="468020" y="312724"/>
                </a:lnTo>
                <a:lnTo>
                  <a:pt x="470001" y="311454"/>
                </a:lnTo>
                <a:close/>
              </a:path>
              <a:path extrusionOk="0" h="501650" w="572769">
                <a:moveTo>
                  <a:pt x="537743" y="399262"/>
                </a:moveTo>
                <a:lnTo>
                  <a:pt x="537540" y="397814"/>
                </a:lnTo>
                <a:lnTo>
                  <a:pt x="537222" y="399084"/>
                </a:lnTo>
                <a:lnTo>
                  <a:pt x="537743" y="399262"/>
                </a:lnTo>
                <a:close/>
              </a:path>
              <a:path extrusionOk="0" h="501650" w="572769">
                <a:moveTo>
                  <a:pt x="543255" y="497154"/>
                </a:moveTo>
                <a:lnTo>
                  <a:pt x="541578" y="496989"/>
                </a:lnTo>
                <a:lnTo>
                  <a:pt x="541159" y="500494"/>
                </a:lnTo>
                <a:lnTo>
                  <a:pt x="543255" y="497154"/>
                </a:lnTo>
                <a:close/>
              </a:path>
              <a:path extrusionOk="0" h="501650" w="572769">
                <a:moveTo>
                  <a:pt x="551802" y="500049"/>
                </a:moveTo>
                <a:lnTo>
                  <a:pt x="551205" y="499656"/>
                </a:lnTo>
                <a:lnTo>
                  <a:pt x="550049" y="498881"/>
                </a:lnTo>
                <a:lnTo>
                  <a:pt x="551103" y="497700"/>
                </a:lnTo>
                <a:lnTo>
                  <a:pt x="545706" y="501624"/>
                </a:lnTo>
                <a:lnTo>
                  <a:pt x="551802" y="500049"/>
                </a:lnTo>
                <a:close/>
              </a:path>
              <a:path extrusionOk="0" h="501650" w="572769">
                <a:moveTo>
                  <a:pt x="566254" y="458393"/>
                </a:moveTo>
                <a:lnTo>
                  <a:pt x="565442" y="457504"/>
                </a:lnTo>
                <a:lnTo>
                  <a:pt x="564959" y="458762"/>
                </a:lnTo>
                <a:lnTo>
                  <a:pt x="566254" y="458393"/>
                </a:lnTo>
                <a:close/>
              </a:path>
              <a:path extrusionOk="0" h="501650" w="572769">
                <a:moveTo>
                  <a:pt x="569328" y="457504"/>
                </a:moveTo>
                <a:lnTo>
                  <a:pt x="566254" y="458393"/>
                </a:lnTo>
                <a:lnTo>
                  <a:pt x="567791" y="460044"/>
                </a:lnTo>
                <a:lnTo>
                  <a:pt x="569328" y="457504"/>
                </a:lnTo>
                <a:close/>
              </a:path>
              <a:path extrusionOk="0" h="501650" w="572769">
                <a:moveTo>
                  <a:pt x="572770" y="475284"/>
                </a:moveTo>
                <a:lnTo>
                  <a:pt x="569455" y="472744"/>
                </a:lnTo>
                <a:lnTo>
                  <a:pt x="570318" y="467664"/>
                </a:lnTo>
                <a:lnTo>
                  <a:pt x="570331" y="462584"/>
                </a:lnTo>
                <a:lnTo>
                  <a:pt x="564476" y="460044"/>
                </a:lnTo>
                <a:lnTo>
                  <a:pt x="564959" y="458774"/>
                </a:lnTo>
                <a:lnTo>
                  <a:pt x="563168" y="457504"/>
                </a:lnTo>
                <a:lnTo>
                  <a:pt x="562864" y="453694"/>
                </a:lnTo>
                <a:lnTo>
                  <a:pt x="563956" y="453694"/>
                </a:lnTo>
                <a:lnTo>
                  <a:pt x="560501" y="447344"/>
                </a:lnTo>
                <a:lnTo>
                  <a:pt x="558723" y="442264"/>
                </a:lnTo>
                <a:lnTo>
                  <a:pt x="557301" y="435914"/>
                </a:lnTo>
                <a:lnTo>
                  <a:pt x="556920" y="434644"/>
                </a:lnTo>
                <a:lnTo>
                  <a:pt x="555739" y="430834"/>
                </a:lnTo>
                <a:lnTo>
                  <a:pt x="554964" y="428294"/>
                </a:lnTo>
                <a:lnTo>
                  <a:pt x="551383" y="430834"/>
                </a:lnTo>
                <a:lnTo>
                  <a:pt x="550545" y="429564"/>
                </a:lnTo>
                <a:lnTo>
                  <a:pt x="551510" y="428294"/>
                </a:lnTo>
                <a:lnTo>
                  <a:pt x="551878" y="425754"/>
                </a:lnTo>
                <a:lnTo>
                  <a:pt x="549046" y="428294"/>
                </a:lnTo>
                <a:lnTo>
                  <a:pt x="549732" y="429564"/>
                </a:lnTo>
                <a:lnTo>
                  <a:pt x="550329" y="432104"/>
                </a:lnTo>
                <a:lnTo>
                  <a:pt x="547243" y="434644"/>
                </a:lnTo>
                <a:lnTo>
                  <a:pt x="548284" y="429564"/>
                </a:lnTo>
                <a:lnTo>
                  <a:pt x="548551" y="428294"/>
                </a:lnTo>
                <a:lnTo>
                  <a:pt x="547865" y="427024"/>
                </a:lnTo>
                <a:lnTo>
                  <a:pt x="545807" y="423214"/>
                </a:lnTo>
                <a:lnTo>
                  <a:pt x="545198" y="421944"/>
                </a:lnTo>
                <a:lnTo>
                  <a:pt x="543382" y="418134"/>
                </a:lnTo>
                <a:lnTo>
                  <a:pt x="544271" y="415594"/>
                </a:lnTo>
                <a:lnTo>
                  <a:pt x="545592" y="411784"/>
                </a:lnTo>
                <a:lnTo>
                  <a:pt x="543483" y="409244"/>
                </a:lnTo>
                <a:lnTo>
                  <a:pt x="541604" y="415594"/>
                </a:lnTo>
                <a:lnTo>
                  <a:pt x="539521" y="413054"/>
                </a:lnTo>
                <a:lnTo>
                  <a:pt x="540486" y="411784"/>
                </a:lnTo>
                <a:lnTo>
                  <a:pt x="541451" y="410514"/>
                </a:lnTo>
                <a:lnTo>
                  <a:pt x="537692" y="411784"/>
                </a:lnTo>
                <a:lnTo>
                  <a:pt x="536829" y="409244"/>
                </a:lnTo>
                <a:lnTo>
                  <a:pt x="539203" y="406704"/>
                </a:lnTo>
                <a:lnTo>
                  <a:pt x="541274" y="404164"/>
                </a:lnTo>
                <a:lnTo>
                  <a:pt x="541350" y="405434"/>
                </a:lnTo>
                <a:lnTo>
                  <a:pt x="542836" y="405434"/>
                </a:lnTo>
                <a:lnTo>
                  <a:pt x="543382" y="406704"/>
                </a:lnTo>
                <a:lnTo>
                  <a:pt x="543928" y="404164"/>
                </a:lnTo>
                <a:lnTo>
                  <a:pt x="544474" y="401624"/>
                </a:lnTo>
                <a:lnTo>
                  <a:pt x="537743" y="399262"/>
                </a:lnTo>
                <a:lnTo>
                  <a:pt x="538086" y="401624"/>
                </a:lnTo>
                <a:lnTo>
                  <a:pt x="533971" y="399084"/>
                </a:lnTo>
                <a:lnTo>
                  <a:pt x="532523" y="396544"/>
                </a:lnTo>
                <a:lnTo>
                  <a:pt x="531075" y="394004"/>
                </a:lnTo>
                <a:lnTo>
                  <a:pt x="527558" y="388924"/>
                </a:lnTo>
                <a:lnTo>
                  <a:pt x="524002" y="385114"/>
                </a:lnTo>
                <a:lnTo>
                  <a:pt x="520141" y="380034"/>
                </a:lnTo>
                <a:lnTo>
                  <a:pt x="514667" y="378764"/>
                </a:lnTo>
                <a:lnTo>
                  <a:pt x="513308" y="380034"/>
                </a:lnTo>
                <a:lnTo>
                  <a:pt x="505358" y="376224"/>
                </a:lnTo>
                <a:lnTo>
                  <a:pt x="511619" y="373684"/>
                </a:lnTo>
                <a:lnTo>
                  <a:pt x="505015" y="368604"/>
                </a:lnTo>
                <a:lnTo>
                  <a:pt x="502831" y="368604"/>
                </a:lnTo>
                <a:lnTo>
                  <a:pt x="500583" y="367334"/>
                </a:lnTo>
                <a:lnTo>
                  <a:pt x="499414" y="366064"/>
                </a:lnTo>
                <a:lnTo>
                  <a:pt x="502780" y="366064"/>
                </a:lnTo>
                <a:lnTo>
                  <a:pt x="501103" y="359714"/>
                </a:lnTo>
                <a:lnTo>
                  <a:pt x="505129" y="359714"/>
                </a:lnTo>
                <a:lnTo>
                  <a:pt x="496544" y="355904"/>
                </a:lnTo>
                <a:lnTo>
                  <a:pt x="499833" y="358444"/>
                </a:lnTo>
                <a:lnTo>
                  <a:pt x="489902" y="359714"/>
                </a:lnTo>
                <a:lnTo>
                  <a:pt x="491375" y="357174"/>
                </a:lnTo>
                <a:lnTo>
                  <a:pt x="492112" y="355904"/>
                </a:lnTo>
                <a:lnTo>
                  <a:pt x="488276" y="357174"/>
                </a:lnTo>
                <a:lnTo>
                  <a:pt x="486841" y="357174"/>
                </a:lnTo>
                <a:lnTo>
                  <a:pt x="483476" y="354634"/>
                </a:lnTo>
                <a:lnTo>
                  <a:pt x="488200" y="355904"/>
                </a:lnTo>
                <a:lnTo>
                  <a:pt x="487819" y="354634"/>
                </a:lnTo>
                <a:lnTo>
                  <a:pt x="486270" y="349554"/>
                </a:lnTo>
                <a:lnTo>
                  <a:pt x="492086" y="349554"/>
                </a:lnTo>
                <a:lnTo>
                  <a:pt x="491350" y="347014"/>
                </a:lnTo>
                <a:lnTo>
                  <a:pt x="490232" y="343204"/>
                </a:lnTo>
                <a:lnTo>
                  <a:pt x="485863" y="341934"/>
                </a:lnTo>
                <a:lnTo>
                  <a:pt x="482600" y="339394"/>
                </a:lnTo>
                <a:lnTo>
                  <a:pt x="484111" y="334314"/>
                </a:lnTo>
                <a:lnTo>
                  <a:pt x="479615" y="336854"/>
                </a:lnTo>
                <a:lnTo>
                  <a:pt x="479882" y="340664"/>
                </a:lnTo>
                <a:lnTo>
                  <a:pt x="481545" y="343204"/>
                </a:lnTo>
                <a:lnTo>
                  <a:pt x="481266" y="343204"/>
                </a:lnTo>
                <a:lnTo>
                  <a:pt x="479806" y="347014"/>
                </a:lnTo>
                <a:lnTo>
                  <a:pt x="473100" y="345744"/>
                </a:lnTo>
                <a:lnTo>
                  <a:pt x="472630" y="344474"/>
                </a:lnTo>
                <a:lnTo>
                  <a:pt x="472160" y="343204"/>
                </a:lnTo>
                <a:lnTo>
                  <a:pt x="470598" y="340664"/>
                </a:lnTo>
                <a:lnTo>
                  <a:pt x="477266" y="333044"/>
                </a:lnTo>
                <a:lnTo>
                  <a:pt x="479488" y="330504"/>
                </a:lnTo>
                <a:lnTo>
                  <a:pt x="475970" y="326694"/>
                </a:lnTo>
                <a:lnTo>
                  <a:pt x="475488" y="326174"/>
                </a:lnTo>
                <a:lnTo>
                  <a:pt x="475869" y="325424"/>
                </a:lnTo>
                <a:lnTo>
                  <a:pt x="476262" y="326694"/>
                </a:lnTo>
                <a:lnTo>
                  <a:pt x="476618" y="322884"/>
                </a:lnTo>
                <a:lnTo>
                  <a:pt x="470204" y="325424"/>
                </a:lnTo>
                <a:lnTo>
                  <a:pt x="470458" y="324154"/>
                </a:lnTo>
                <a:lnTo>
                  <a:pt x="470700" y="322884"/>
                </a:lnTo>
                <a:lnTo>
                  <a:pt x="471436" y="319074"/>
                </a:lnTo>
                <a:lnTo>
                  <a:pt x="465467" y="322884"/>
                </a:lnTo>
                <a:lnTo>
                  <a:pt x="467995" y="318389"/>
                </a:lnTo>
                <a:lnTo>
                  <a:pt x="471284" y="317804"/>
                </a:lnTo>
                <a:lnTo>
                  <a:pt x="471741" y="316534"/>
                </a:lnTo>
                <a:lnTo>
                  <a:pt x="472655" y="313994"/>
                </a:lnTo>
                <a:lnTo>
                  <a:pt x="464121" y="316052"/>
                </a:lnTo>
                <a:lnTo>
                  <a:pt x="464083" y="319074"/>
                </a:lnTo>
                <a:lnTo>
                  <a:pt x="466305" y="318681"/>
                </a:lnTo>
                <a:lnTo>
                  <a:pt x="462572" y="321614"/>
                </a:lnTo>
                <a:lnTo>
                  <a:pt x="468096" y="324154"/>
                </a:lnTo>
                <a:lnTo>
                  <a:pt x="464134" y="322884"/>
                </a:lnTo>
                <a:lnTo>
                  <a:pt x="454799" y="326694"/>
                </a:lnTo>
                <a:lnTo>
                  <a:pt x="454456" y="319074"/>
                </a:lnTo>
                <a:lnTo>
                  <a:pt x="460425" y="319074"/>
                </a:lnTo>
                <a:lnTo>
                  <a:pt x="460654" y="317804"/>
                </a:lnTo>
                <a:lnTo>
                  <a:pt x="461111" y="315264"/>
                </a:lnTo>
                <a:lnTo>
                  <a:pt x="457060" y="317804"/>
                </a:lnTo>
                <a:lnTo>
                  <a:pt x="457746" y="313994"/>
                </a:lnTo>
                <a:lnTo>
                  <a:pt x="462711" y="310095"/>
                </a:lnTo>
                <a:lnTo>
                  <a:pt x="461695" y="307644"/>
                </a:lnTo>
                <a:lnTo>
                  <a:pt x="457149" y="307644"/>
                </a:lnTo>
                <a:lnTo>
                  <a:pt x="460971" y="305104"/>
                </a:lnTo>
                <a:lnTo>
                  <a:pt x="457149" y="305104"/>
                </a:lnTo>
                <a:lnTo>
                  <a:pt x="456311" y="303834"/>
                </a:lnTo>
                <a:lnTo>
                  <a:pt x="459524" y="302564"/>
                </a:lnTo>
                <a:lnTo>
                  <a:pt x="462724" y="301294"/>
                </a:lnTo>
                <a:lnTo>
                  <a:pt x="456107" y="302564"/>
                </a:lnTo>
                <a:lnTo>
                  <a:pt x="458660" y="297484"/>
                </a:lnTo>
                <a:lnTo>
                  <a:pt x="453339" y="297484"/>
                </a:lnTo>
                <a:lnTo>
                  <a:pt x="452894" y="302564"/>
                </a:lnTo>
                <a:lnTo>
                  <a:pt x="448906" y="298754"/>
                </a:lnTo>
                <a:lnTo>
                  <a:pt x="450049" y="294944"/>
                </a:lnTo>
                <a:lnTo>
                  <a:pt x="450430" y="293674"/>
                </a:lnTo>
                <a:lnTo>
                  <a:pt x="452374" y="288594"/>
                </a:lnTo>
                <a:lnTo>
                  <a:pt x="451167" y="286321"/>
                </a:lnTo>
                <a:lnTo>
                  <a:pt x="451167" y="288594"/>
                </a:lnTo>
                <a:lnTo>
                  <a:pt x="447992" y="288594"/>
                </a:lnTo>
                <a:lnTo>
                  <a:pt x="447344" y="287324"/>
                </a:lnTo>
                <a:lnTo>
                  <a:pt x="446900" y="283514"/>
                </a:lnTo>
                <a:lnTo>
                  <a:pt x="447941" y="280974"/>
                </a:lnTo>
                <a:lnTo>
                  <a:pt x="442391" y="275894"/>
                </a:lnTo>
                <a:lnTo>
                  <a:pt x="444995" y="284784"/>
                </a:lnTo>
                <a:lnTo>
                  <a:pt x="440766" y="284784"/>
                </a:lnTo>
                <a:lnTo>
                  <a:pt x="441452" y="283514"/>
                </a:lnTo>
                <a:lnTo>
                  <a:pt x="443484" y="279704"/>
                </a:lnTo>
                <a:lnTo>
                  <a:pt x="436651" y="283514"/>
                </a:lnTo>
                <a:lnTo>
                  <a:pt x="433158" y="283514"/>
                </a:lnTo>
                <a:lnTo>
                  <a:pt x="436778" y="279704"/>
                </a:lnTo>
                <a:lnTo>
                  <a:pt x="434009" y="277164"/>
                </a:lnTo>
                <a:lnTo>
                  <a:pt x="430847" y="278434"/>
                </a:lnTo>
                <a:lnTo>
                  <a:pt x="427888" y="279704"/>
                </a:lnTo>
                <a:lnTo>
                  <a:pt x="425716" y="277164"/>
                </a:lnTo>
                <a:lnTo>
                  <a:pt x="432765" y="274624"/>
                </a:lnTo>
                <a:lnTo>
                  <a:pt x="428929" y="273354"/>
                </a:lnTo>
                <a:lnTo>
                  <a:pt x="433539" y="269544"/>
                </a:lnTo>
                <a:lnTo>
                  <a:pt x="427710" y="269544"/>
                </a:lnTo>
                <a:lnTo>
                  <a:pt x="427647" y="268274"/>
                </a:lnTo>
                <a:lnTo>
                  <a:pt x="426034" y="264464"/>
                </a:lnTo>
                <a:lnTo>
                  <a:pt x="424154" y="267004"/>
                </a:lnTo>
                <a:lnTo>
                  <a:pt x="419227" y="269544"/>
                </a:lnTo>
                <a:lnTo>
                  <a:pt x="416699" y="267004"/>
                </a:lnTo>
                <a:lnTo>
                  <a:pt x="417118" y="263194"/>
                </a:lnTo>
                <a:lnTo>
                  <a:pt x="421055" y="264464"/>
                </a:lnTo>
                <a:lnTo>
                  <a:pt x="419023" y="263194"/>
                </a:lnTo>
                <a:lnTo>
                  <a:pt x="416991" y="261924"/>
                </a:lnTo>
                <a:lnTo>
                  <a:pt x="419989" y="260654"/>
                </a:lnTo>
                <a:lnTo>
                  <a:pt x="421855" y="259384"/>
                </a:lnTo>
                <a:lnTo>
                  <a:pt x="423710" y="258114"/>
                </a:lnTo>
                <a:lnTo>
                  <a:pt x="421919" y="263194"/>
                </a:lnTo>
                <a:lnTo>
                  <a:pt x="423240" y="261924"/>
                </a:lnTo>
                <a:lnTo>
                  <a:pt x="424916" y="261924"/>
                </a:lnTo>
                <a:lnTo>
                  <a:pt x="426212" y="260654"/>
                </a:lnTo>
                <a:lnTo>
                  <a:pt x="426681" y="258114"/>
                </a:lnTo>
                <a:lnTo>
                  <a:pt x="426923" y="256844"/>
                </a:lnTo>
                <a:lnTo>
                  <a:pt x="422148" y="255574"/>
                </a:lnTo>
                <a:lnTo>
                  <a:pt x="420839" y="254304"/>
                </a:lnTo>
                <a:lnTo>
                  <a:pt x="421208" y="255574"/>
                </a:lnTo>
                <a:lnTo>
                  <a:pt x="421627" y="255574"/>
                </a:lnTo>
                <a:lnTo>
                  <a:pt x="421424" y="256844"/>
                </a:lnTo>
                <a:lnTo>
                  <a:pt x="411327" y="256844"/>
                </a:lnTo>
                <a:lnTo>
                  <a:pt x="411848" y="254304"/>
                </a:lnTo>
                <a:lnTo>
                  <a:pt x="415239" y="253034"/>
                </a:lnTo>
                <a:lnTo>
                  <a:pt x="413804" y="253034"/>
                </a:lnTo>
                <a:lnTo>
                  <a:pt x="411454" y="254304"/>
                </a:lnTo>
                <a:lnTo>
                  <a:pt x="409613" y="253034"/>
                </a:lnTo>
                <a:lnTo>
                  <a:pt x="412864" y="250494"/>
                </a:lnTo>
                <a:lnTo>
                  <a:pt x="413816" y="249224"/>
                </a:lnTo>
                <a:lnTo>
                  <a:pt x="415226" y="247319"/>
                </a:lnTo>
                <a:lnTo>
                  <a:pt x="411124" y="246684"/>
                </a:lnTo>
                <a:lnTo>
                  <a:pt x="412026" y="244144"/>
                </a:lnTo>
                <a:lnTo>
                  <a:pt x="411975" y="240334"/>
                </a:lnTo>
                <a:lnTo>
                  <a:pt x="413677" y="240334"/>
                </a:lnTo>
                <a:lnTo>
                  <a:pt x="413397" y="239064"/>
                </a:lnTo>
                <a:lnTo>
                  <a:pt x="412584" y="235254"/>
                </a:lnTo>
                <a:lnTo>
                  <a:pt x="401421" y="239064"/>
                </a:lnTo>
                <a:lnTo>
                  <a:pt x="400088" y="233324"/>
                </a:lnTo>
                <a:lnTo>
                  <a:pt x="400215" y="233260"/>
                </a:lnTo>
                <a:lnTo>
                  <a:pt x="400481" y="233070"/>
                </a:lnTo>
                <a:lnTo>
                  <a:pt x="400710" y="232892"/>
                </a:lnTo>
                <a:lnTo>
                  <a:pt x="400062" y="233172"/>
                </a:lnTo>
                <a:lnTo>
                  <a:pt x="399961" y="232714"/>
                </a:lnTo>
                <a:lnTo>
                  <a:pt x="397141" y="232714"/>
                </a:lnTo>
                <a:lnTo>
                  <a:pt x="394347" y="228904"/>
                </a:lnTo>
                <a:lnTo>
                  <a:pt x="394576" y="225094"/>
                </a:lnTo>
                <a:lnTo>
                  <a:pt x="394716" y="222554"/>
                </a:lnTo>
                <a:lnTo>
                  <a:pt x="386842" y="222554"/>
                </a:lnTo>
                <a:lnTo>
                  <a:pt x="389496" y="214934"/>
                </a:lnTo>
                <a:lnTo>
                  <a:pt x="386168" y="212991"/>
                </a:lnTo>
                <a:lnTo>
                  <a:pt x="389737" y="208788"/>
                </a:lnTo>
                <a:lnTo>
                  <a:pt x="388899" y="207657"/>
                </a:lnTo>
                <a:lnTo>
                  <a:pt x="385864" y="212813"/>
                </a:lnTo>
                <a:lnTo>
                  <a:pt x="385178" y="212394"/>
                </a:lnTo>
                <a:lnTo>
                  <a:pt x="385318" y="213753"/>
                </a:lnTo>
                <a:lnTo>
                  <a:pt x="384886" y="214490"/>
                </a:lnTo>
                <a:lnTo>
                  <a:pt x="385343" y="213956"/>
                </a:lnTo>
                <a:lnTo>
                  <a:pt x="386422" y="223824"/>
                </a:lnTo>
                <a:lnTo>
                  <a:pt x="382803" y="222554"/>
                </a:lnTo>
                <a:lnTo>
                  <a:pt x="379171" y="221284"/>
                </a:lnTo>
                <a:lnTo>
                  <a:pt x="373697" y="218744"/>
                </a:lnTo>
                <a:lnTo>
                  <a:pt x="379196" y="216204"/>
                </a:lnTo>
                <a:lnTo>
                  <a:pt x="381939" y="214934"/>
                </a:lnTo>
                <a:lnTo>
                  <a:pt x="381939" y="212394"/>
                </a:lnTo>
                <a:lnTo>
                  <a:pt x="377482" y="213664"/>
                </a:lnTo>
                <a:lnTo>
                  <a:pt x="369112" y="216204"/>
                </a:lnTo>
                <a:lnTo>
                  <a:pt x="369303" y="212394"/>
                </a:lnTo>
                <a:lnTo>
                  <a:pt x="369430" y="209854"/>
                </a:lnTo>
                <a:lnTo>
                  <a:pt x="369506" y="208584"/>
                </a:lnTo>
                <a:lnTo>
                  <a:pt x="371614" y="208584"/>
                </a:lnTo>
                <a:lnTo>
                  <a:pt x="371817" y="209854"/>
                </a:lnTo>
                <a:lnTo>
                  <a:pt x="373278" y="211124"/>
                </a:lnTo>
                <a:lnTo>
                  <a:pt x="373265" y="208584"/>
                </a:lnTo>
                <a:lnTo>
                  <a:pt x="373253" y="204774"/>
                </a:lnTo>
                <a:lnTo>
                  <a:pt x="381025" y="203504"/>
                </a:lnTo>
                <a:lnTo>
                  <a:pt x="381914" y="207314"/>
                </a:lnTo>
                <a:lnTo>
                  <a:pt x="383133" y="200964"/>
                </a:lnTo>
                <a:lnTo>
                  <a:pt x="377012" y="203504"/>
                </a:lnTo>
                <a:lnTo>
                  <a:pt x="374713" y="202234"/>
                </a:lnTo>
                <a:lnTo>
                  <a:pt x="367792" y="198424"/>
                </a:lnTo>
                <a:lnTo>
                  <a:pt x="361734" y="202234"/>
                </a:lnTo>
                <a:lnTo>
                  <a:pt x="361835" y="199694"/>
                </a:lnTo>
                <a:lnTo>
                  <a:pt x="361886" y="198424"/>
                </a:lnTo>
                <a:lnTo>
                  <a:pt x="363372" y="198424"/>
                </a:lnTo>
                <a:lnTo>
                  <a:pt x="362254" y="195884"/>
                </a:lnTo>
                <a:lnTo>
                  <a:pt x="358648" y="197154"/>
                </a:lnTo>
                <a:lnTo>
                  <a:pt x="354279" y="199694"/>
                </a:lnTo>
                <a:lnTo>
                  <a:pt x="350850" y="198424"/>
                </a:lnTo>
                <a:lnTo>
                  <a:pt x="349999" y="195884"/>
                </a:lnTo>
                <a:lnTo>
                  <a:pt x="350227" y="193344"/>
                </a:lnTo>
                <a:lnTo>
                  <a:pt x="352399" y="193344"/>
                </a:lnTo>
                <a:lnTo>
                  <a:pt x="346633" y="192074"/>
                </a:lnTo>
                <a:lnTo>
                  <a:pt x="345770" y="192074"/>
                </a:lnTo>
                <a:lnTo>
                  <a:pt x="347256" y="190042"/>
                </a:lnTo>
                <a:lnTo>
                  <a:pt x="346443" y="189534"/>
                </a:lnTo>
                <a:lnTo>
                  <a:pt x="342544" y="187083"/>
                </a:lnTo>
                <a:lnTo>
                  <a:pt x="340499" y="188264"/>
                </a:lnTo>
                <a:lnTo>
                  <a:pt x="336562" y="188264"/>
                </a:lnTo>
                <a:lnTo>
                  <a:pt x="334797" y="189534"/>
                </a:lnTo>
                <a:lnTo>
                  <a:pt x="334759" y="186994"/>
                </a:lnTo>
                <a:lnTo>
                  <a:pt x="332003" y="186994"/>
                </a:lnTo>
                <a:lnTo>
                  <a:pt x="332371" y="185724"/>
                </a:lnTo>
                <a:lnTo>
                  <a:pt x="333095" y="183184"/>
                </a:lnTo>
                <a:lnTo>
                  <a:pt x="337997" y="181914"/>
                </a:lnTo>
                <a:lnTo>
                  <a:pt x="339674" y="184454"/>
                </a:lnTo>
                <a:lnTo>
                  <a:pt x="340626" y="181914"/>
                </a:lnTo>
                <a:lnTo>
                  <a:pt x="341109" y="180644"/>
                </a:lnTo>
                <a:lnTo>
                  <a:pt x="341591" y="179374"/>
                </a:lnTo>
                <a:lnTo>
                  <a:pt x="339547" y="178104"/>
                </a:lnTo>
                <a:lnTo>
                  <a:pt x="336156" y="178104"/>
                </a:lnTo>
                <a:lnTo>
                  <a:pt x="334784" y="175679"/>
                </a:lnTo>
                <a:lnTo>
                  <a:pt x="333959" y="178104"/>
                </a:lnTo>
                <a:lnTo>
                  <a:pt x="329349" y="180644"/>
                </a:lnTo>
                <a:lnTo>
                  <a:pt x="330390" y="178104"/>
                </a:lnTo>
                <a:lnTo>
                  <a:pt x="330047" y="175564"/>
                </a:lnTo>
                <a:lnTo>
                  <a:pt x="329755" y="174294"/>
                </a:lnTo>
                <a:lnTo>
                  <a:pt x="328853" y="173024"/>
                </a:lnTo>
                <a:lnTo>
                  <a:pt x="325247" y="173024"/>
                </a:lnTo>
                <a:lnTo>
                  <a:pt x="328434" y="169214"/>
                </a:lnTo>
                <a:lnTo>
                  <a:pt x="325869" y="169214"/>
                </a:lnTo>
                <a:lnTo>
                  <a:pt x="323507" y="167944"/>
                </a:lnTo>
                <a:lnTo>
                  <a:pt x="324599" y="166674"/>
                </a:lnTo>
                <a:lnTo>
                  <a:pt x="327888" y="162864"/>
                </a:lnTo>
                <a:lnTo>
                  <a:pt x="324256" y="161594"/>
                </a:lnTo>
                <a:lnTo>
                  <a:pt x="322300" y="165404"/>
                </a:lnTo>
                <a:lnTo>
                  <a:pt x="319011" y="165404"/>
                </a:lnTo>
                <a:lnTo>
                  <a:pt x="316776" y="162864"/>
                </a:lnTo>
                <a:lnTo>
                  <a:pt x="316966" y="162585"/>
                </a:lnTo>
                <a:lnTo>
                  <a:pt x="315455" y="161594"/>
                </a:lnTo>
                <a:lnTo>
                  <a:pt x="313512" y="160324"/>
                </a:lnTo>
                <a:lnTo>
                  <a:pt x="311556" y="155244"/>
                </a:lnTo>
                <a:lnTo>
                  <a:pt x="300710" y="155244"/>
                </a:lnTo>
                <a:lnTo>
                  <a:pt x="300012" y="152704"/>
                </a:lnTo>
                <a:lnTo>
                  <a:pt x="299847" y="152069"/>
                </a:lnTo>
                <a:lnTo>
                  <a:pt x="298462" y="152704"/>
                </a:lnTo>
                <a:lnTo>
                  <a:pt x="298030" y="151434"/>
                </a:lnTo>
                <a:lnTo>
                  <a:pt x="299796" y="150164"/>
                </a:lnTo>
                <a:lnTo>
                  <a:pt x="296697" y="150164"/>
                </a:lnTo>
                <a:lnTo>
                  <a:pt x="295541" y="155244"/>
                </a:lnTo>
                <a:lnTo>
                  <a:pt x="291553" y="153974"/>
                </a:lnTo>
                <a:lnTo>
                  <a:pt x="289306" y="153974"/>
                </a:lnTo>
                <a:lnTo>
                  <a:pt x="289128" y="152704"/>
                </a:lnTo>
                <a:lnTo>
                  <a:pt x="288950" y="151434"/>
                </a:lnTo>
                <a:lnTo>
                  <a:pt x="288772" y="150164"/>
                </a:lnTo>
                <a:lnTo>
                  <a:pt x="287566" y="145084"/>
                </a:lnTo>
                <a:lnTo>
                  <a:pt x="283286" y="145084"/>
                </a:lnTo>
                <a:lnTo>
                  <a:pt x="283527" y="142544"/>
                </a:lnTo>
                <a:lnTo>
                  <a:pt x="286181" y="141274"/>
                </a:lnTo>
                <a:lnTo>
                  <a:pt x="287489" y="140004"/>
                </a:lnTo>
                <a:lnTo>
                  <a:pt x="280708" y="140004"/>
                </a:lnTo>
                <a:lnTo>
                  <a:pt x="272110" y="142544"/>
                </a:lnTo>
                <a:lnTo>
                  <a:pt x="271195" y="136194"/>
                </a:lnTo>
                <a:lnTo>
                  <a:pt x="270802" y="141274"/>
                </a:lnTo>
                <a:lnTo>
                  <a:pt x="263944" y="143814"/>
                </a:lnTo>
                <a:lnTo>
                  <a:pt x="258178" y="145084"/>
                </a:lnTo>
                <a:lnTo>
                  <a:pt x="257162" y="150164"/>
                </a:lnTo>
                <a:lnTo>
                  <a:pt x="257086" y="151434"/>
                </a:lnTo>
                <a:lnTo>
                  <a:pt x="250380" y="151434"/>
                </a:lnTo>
                <a:lnTo>
                  <a:pt x="250482" y="150164"/>
                </a:lnTo>
                <a:lnTo>
                  <a:pt x="252285" y="147624"/>
                </a:lnTo>
                <a:lnTo>
                  <a:pt x="252895" y="147307"/>
                </a:lnTo>
                <a:lnTo>
                  <a:pt x="252793" y="145084"/>
                </a:lnTo>
                <a:lnTo>
                  <a:pt x="252730" y="143814"/>
                </a:lnTo>
                <a:lnTo>
                  <a:pt x="255828" y="141274"/>
                </a:lnTo>
                <a:lnTo>
                  <a:pt x="259219" y="140004"/>
                </a:lnTo>
                <a:lnTo>
                  <a:pt x="258470" y="143814"/>
                </a:lnTo>
                <a:lnTo>
                  <a:pt x="261988" y="141274"/>
                </a:lnTo>
                <a:lnTo>
                  <a:pt x="263867" y="140004"/>
                </a:lnTo>
                <a:lnTo>
                  <a:pt x="265747" y="138734"/>
                </a:lnTo>
                <a:lnTo>
                  <a:pt x="267830" y="136194"/>
                </a:lnTo>
                <a:lnTo>
                  <a:pt x="265226" y="136194"/>
                </a:lnTo>
                <a:lnTo>
                  <a:pt x="266192" y="134924"/>
                </a:lnTo>
                <a:lnTo>
                  <a:pt x="266966" y="134924"/>
                </a:lnTo>
                <a:lnTo>
                  <a:pt x="267462" y="133654"/>
                </a:lnTo>
                <a:lnTo>
                  <a:pt x="266103" y="133654"/>
                </a:lnTo>
                <a:lnTo>
                  <a:pt x="264337" y="134924"/>
                </a:lnTo>
                <a:lnTo>
                  <a:pt x="265671" y="132384"/>
                </a:lnTo>
                <a:lnTo>
                  <a:pt x="267004" y="129844"/>
                </a:lnTo>
                <a:lnTo>
                  <a:pt x="267677" y="128574"/>
                </a:lnTo>
                <a:lnTo>
                  <a:pt x="265684" y="129844"/>
                </a:lnTo>
                <a:lnTo>
                  <a:pt x="265125" y="128574"/>
                </a:lnTo>
                <a:lnTo>
                  <a:pt x="262305" y="122224"/>
                </a:lnTo>
                <a:lnTo>
                  <a:pt x="259588" y="123240"/>
                </a:lnTo>
                <a:lnTo>
                  <a:pt x="259588" y="133654"/>
                </a:lnTo>
                <a:lnTo>
                  <a:pt x="259562" y="136194"/>
                </a:lnTo>
                <a:lnTo>
                  <a:pt x="258521" y="136194"/>
                </a:lnTo>
                <a:lnTo>
                  <a:pt x="257733" y="134924"/>
                </a:lnTo>
                <a:lnTo>
                  <a:pt x="257505" y="132384"/>
                </a:lnTo>
                <a:lnTo>
                  <a:pt x="259092" y="132384"/>
                </a:lnTo>
                <a:lnTo>
                  <a:pt x="259588" y="133654"/>
                </a:lnTo>
                <a:lnTo>
                  <a:pt x="259588" y="123240"/>
                </a:lnTo>
                <a:lnTo>
                  <a:pt x="255511" y="124764"/>
                </a:lnTo>
                <a:lnTo>
                  <a:pt x="248462" y="127304"/>
                </a:lnTo>
                <a:lnTo>
                  <a:pt x="241439" y="128574"/>
                </a:lnTo>
                <a:lnTo>
                  <a:pt x="234734" y="127304"/>
                </a:lnTo>
                <a:lnTo>
                  <a:pt x="239585" y="124764"/>
                </a:lnTo>
                <a:lnTo>
                  <a:pt x="240233" y="120954"/>
                </a:lnTo>
                <a:lnTo>
                  <a:pt x="242138" y="118414"/>
                </a:lnTo>
                <a:lnTo>
                  <a:pt x="244043" y="115874"/>
                </a:lnTo>
                <a:lnTo>
                  <a:pt x="241985" y="122224"/>
                </a:lnTo>
                <a:lnTo>
                  <a:pt x="251091" y="117144"/>
                </a:lnTo>
                <a:lnTo>
                  <a:pt x="245719" y="117144"/>
                </a:lnTo>
                <a:lnTo>
                  <a:pt x="246773" y="115874"/>
                </a:lnTo>
                <a:lnTo>
                  <a:pt x="248894" y="113334"/>
                </a:lnTo>
                <a:lnTo>
                  <a:pt x="246684" y="113334"/>
                </a:lnTo>
                <a:lnTo>
                  <a:pt x="246164" y="109524"/>
                </a:lnTo>
                <a:lnTo>
                  <a:pt x="241490" y="118414"/>
                </a:lnTo>
                <a:lnTo>
                  <a:pt x="240639" y="117144"/>
                </a:lnTo>
                <a:lnTo>
                  <a:pt x="239788" y="115874"/>
                </a:lnTo>
                <a:lnTo>
                  <a:pt x="237236" y="112064"/>
                </a:lnTo>
                <a:lnTo>
                  <a:pt x="232727" y="112064"/>
                </a:lnTo>
                <a:lnTo>
                  <a:pt x="233641" y="110794"/>
                </a:lnTo>
                <a:lnTo>
                  <a:pt x="234556" y="109524"/>
                </a:lnTo>
                <a:lnTo>
                  <a:pt x="230428" y="110794"/>
                </a:lnTo>
                <a:lnTo>
                  <a:pt x="229958" y="110451"/>
                </a:lnTo>
                <a:lnTo>
                  <a:pt x="230924" y="109524"/>
                </a:lnTo>
                <a:lnTo>
                  <a:pt x="229539" y="110020"/>
                </a:lnTo>
                <a:lnTo>
                  <a:pt x="229552" y="110172"/>
                </a:lnTo>
                <a:lnTo>
                  <a:pt x="229400" y="110058"/>
                </a:lnTo>
                <a:lnTo>
                  <a:pt x="227304" y="110794"/>
                </a:lnTo>
                <a:lnTo>
                  <a:pt x="224129" y="105714"/>
                </a:lnTo>
                <a:lnTo>
                  <a:pt x="226580" y="103479"/>
                </a:lnTo>
                <a:lnTo>
                  <a:pt x="223177" y="100634"/>
                </a:lnTo>
                <a:lnTo>
                  <a:pt x="221183" y="99364"/>
                </a:lnTo>
                <a:lnTo>
                  <a:pt x="217208" y="96824"/>
                </a:lnTo>
                <a:lnTo>
                  <a:pt x="211061" y="96824"/>
                </a:lnTo>
                <a:lnTo>
                  <a:pt x="205917" y="99364"/>
                </a:lnTo>
                <a:lnTo>
                  <a:pt x="206502" y="98094"/>
                </a:lnTo>
                <a:lnTo>
                  <a:pt x="212471" y="90474"/>
                </a:lnTo>
                <a:lnTo>
                  <a:pt x="213766" y="89204"/>
                </a:lnTo>
                <a:lnTo>
                  <a:pt x="188087" y="108254"/>
                </a:lnTo>
                <a:lnTo>
                  <a:pt x="188887" y="106984"/>
                </a:lnTo>
                <a:lnTo>
                  <a:pt x="192100" y="101904"/>
                </a:lnTo>
                <a:lnTo>
                  <a:pt x="195084" y="96824"/>
                </a:lnTo>
                <a:lnTo>
                  <a:pt x="196570" y="94284"/>
                </a:lnTo>
                <a:lnTo>
                  <a:pt x="198501" y="91744"/>
                </a:lnTo>
                <a:lnTo>
                  <a:pt x="201383" y="87934"/>
                </a:lnTo>
                <a:lnTo>
                  <a:pt x="206387" y="84124"/>
                </a:lnTo>
                <a:lnTo>
                  <a:pt x="205714" y="82854"/>
                </a:lnTo>
                <a:lnTo>
                  <a:pt x="204825" y="80314"/>
                </a:lnTo>
                <a:lnTo>
                  <a:pt x="200685" y="80314"/>
                </a:lnTo>
                <a:lnTo>
                  <a:pt x="200964" y="82854"/>
                </a:lnTo>
                <a:lnTo>
                  <a:pt x="196900" y="91744"/>
                </a:lnTo>
                <a:lnTo>
                  <a:pt x="195364" y="91744"/>
                </a:lnTo>
                <a:lnTo>
                  <a:pt x="195694" y="89204"/>
                </a:lnTo>
                <a:lnTo>
                  <a:pt x="195859" y="87934"/>
                </a:lnTo>
                <a:lnTo>
                  <a:pt x="196189" y="85394"/>
                </a:lnTo>
                <a:lnTo>
                  <a:pt x="196697" y="81584"/>
                </a:lnTo>
                <a:lnTo>
                  <a:pt x="195592" y="85394"/>
                </a:lnTo>
                <a:lnTo>
                  <a:pt x="195376" y="79502"/>
                </a:lnTo>
                <a:lnTo>
                  <a:pt x="187909" y="87934"/>
                </a:lnTo>
                <a:lnTo>
                  <a:pt x="186029" y="86664"/>
                </a:lnTo>
                <a:lnTo>
                  <a:pt x="187299" y="85394"/>
                </a:lnTo>
                <a:lnTo>
                  <a:pt x="188671" y="82854"/>
                </a:lnTo>
                <a:lnTo>
                  <a:pt x="191490" y="77635"/>
                </a:lnTo>
                <a:lnTo>
                  <a:pt x="184531" y="81483"/>
                </a:lnTo>
                <a:lnTo>
                  <a:pt x="186321" y="77774"/>
                </a:lnTo>
                <a:lnTo>
                  <a:pt x="187540" y="75234"/>
                </a:lnTo>
                <a:lnTo>
                  <a:pt x="187731" y="73964"/>
                </a:lnTo>
                <a:lnTo>
                  <a:pt x="188112" y="71424"/>
                </a:lnTo>
                <a:lnTo>
                  <a:pt x="187439" y="73964"/>
                </a:lnTo>
                <a:lnTo>
                  <a:pt x="183629" y="68884"/>
                </a:lnTo>
                <a:lnTo>
                  <a:pt x="181622" y="68884"/>
                </a:lnTo>
                <a:lnTo>
                  <a:pt x="182422" y="71424"/>
                </a:lnTo>
                <a:lnTo>
                  <a:pt x="177952" y="71424"/>
                </a:lnTo>
                <a:lnTo>
                  <a:pt x="177863" y="103174"/>
                </a:lnTo>
                <a:lnTo>
                  <a:pt x="177317" y="104444"/>
                </a:lnTo>
                <a:lnTo>
                  <a:pt x="176758" y="104444"/>
                </a:lnTo>
                <a:lnTo>
                  <a:pt x="177863" y="103174"/>
                </a:lnTo>
                <a:lnTo>
                  <a:pt x="177863" y="71488"/>
                </a:lnTo>
                <a:lnTo>
                  <a:pt x="172618" y="75234"/>
                </a:lnTo>
                <a:lnTo>
                  <a:pt x="167208" y="77774"/>
                </a:lnTo>
                <a:lnTo>
                  <a:pt x="162483" y="77774"/>
                </a:lnTo>
                <a:lnTo>
                  <a:pt x="164439" y="76504"/>
                </a:lnTo>
                <a:lnTo>
                  <a:pt x="171894" y="66344"/>
                </a:lnTo>
                <a:lnTo>
                  <a:pt x="169646" y="63804"/>
                </a:lnTo>
                <a:lnTo>
                  <a:pt x="164388" y="68884"/>
                </a:lnTo>
                <a:lnTo>
                  <a:pt x="156641" y="75234"/>
                </a:lnTo>
                <a:lnTo>
                  <a:pt x="148348" y="81584"/>
                </a:lnTo>
                <a:lnTo>
                  <a:pt x="141465" y="85394"/>
                </a:lnTo>
                <a:lnTo>
                  <a:pt x="142214" y="81584"/>
                </a:lnTo>
                <a:lnTo>
                  <a:pt x="136347" y="81584"/>
                </a:lnTo>
                <a:lnTo>
                  <a:pt x="143027" y="76504"/>
                </a:lnTo>
                <a:lnTo>
                  <a:pt x="148158" y="72694"/>
                </a:lnTo>
                <a:lnTo>
                  <a:pt x="149872" y="71424"/>
                </a:lnTo>
                <a:lnTo>
                  <a:pt x="151587" y="70154"/>
                </a:lnTo>
                <a:lnTo>
                  <a:pt x="160274" y="65074"/>
                </a:lnTo>
                <a:lnTo>
                  <a:pt x="163830" y="62534"/>
                </a:lnTo>
                <a:lnTo>
                  <a:pt x="167386" y="59994"/>
                </a:lnTo>
                <a:lnTo>
                  <a:pt x="166522" y="56184"/>
                </a:lnTo>
                <a:lnTo>
                  <a:pt x="168821" y="56184"/>
                </a:lnTo>
                <a:lnTo>
                  <a:pt x="165290" y="54914"/>
                </a:lnTo>
                <a:lnTo>
                  <a:pt x="165735" y="51104"/>
                </a:lnTo>
                <a:lnTo>
                  <a:pt x="169621" y="52374"/>
                </a:lnTo>
                <a:lnTo>
                  <a:pt x="170688" y="52374"/>
                </a:lnTo>
                <a:lnTo>
                  <a:pt x="169329" y="51104"/>
                </a:lnTo>
                <a:lnTo>
                  <a:pt x="163880" y="46024"/>
                </a:lnTo>
                <a:lnTo>
                  <a:pt x="160705" y="52374"/>
                </a:lnTo>
                <a:lnTo>
                  <a:pt x="154368" y="47294"/>
                </a:lnTo>
                <a:lnTo>
                  <a:pt x="151790" y="53644"/>
                </a:lnTo>
                <a:lnTo>
                  <a:pt x="163880" y="52374"/>
                </a:lnTo>
                <a:lnTo>
                  <a:pt x="160134" y="56184"/>
                </a:lnTo>
                <a:lnTo>
                  <a:pt x="154635" y="61264"/>
                </a:lnTo>
                <a:lnTo>
                  <a:pt x="148831" y="62534"/>
                </a:lnTo>
                <a:lnTo>
                  <a:pt x="144170" y="61264"/>
                </a:lnTo>
                <a:lnTo>
                  <a:pt x="144170" y="58724"/>
                </a:lnTo>
                <a:lnTo>
                  <a:pt x="150190" y="52374"/>
                </a:lnTo>
                <a:lnTo>
                  <a:pt x="151396" y="51104"/>
                </a:lnTo>
                <a:lnTo>
                  <a:pt x="152463" y="49834"/>
                </a:lnTo>
                <a:lnTo>
                  <a:pt x="150583" y="51104"/>
                </a:lnTo>
                <a:lnTo>
                  <a:pt x="144830" y="49834"/>
                </a:lnTo>
                <a:lnTo>
                  <a:pt x="145161" y="48564"/>
                </a:lnTo>
                <a:lnTo>
                  <a:pt x="149415" y="47294"/>
                </a:lnTo>
                <a:lnTo>
                  <a:pt x="147510" y="42214"/>
                </a:lnTo>
                <a:lnTo>
                  <a:pt x="139687" y="52374"/>
                </a:lnTo>
                <a:lnTo>
                  <a:pt x="139141" y="43484"/>
                </a:lnTo>
                <a:lnTo>
                  <a:pt x="138049" y="43484"/>
                </a:lnTo>
                <a:lnTo>
                  <a:pt x="139560" y="34594"/>
                </a:lnTo>
                <a:lnTo>
                  <a:pt x="137312" y="37134"/>
                </a:lnTo>
                <a:lnTo>
                  <a:pt x="134480" y="46024"/>
                </a:lnTo>
                <a:lnTo>
                  <a:pt x="129527" y="56184"/>
                </a:lnTo>
                <a:lnTo>
                  <a:pt x="124104" y="65074"/>
                </a:lnTo>
                <a:lnTo>
                  <a:pt x="119786" y="71424"/>
                </a:lnTo>
                <a:lnTo>
                  <a:pt x="119634" y="70154"/>
                </a:lnTo>
                <a:lnTo>
                  <a:pt x="116763" y="61264"/>
                </a:lnTo>
                <a:lnTo>
                  <a:pt x="117157" y="57454"/>
                </a:lnTo>
                <a:lnTo>
                  <a:pt x="117995" y="49834"/>
                </a:lnTo>
                <a:lnTo>
                  <a:pt x="127457" y="46024"/>
                </a:lnTo>
                <a:lnTo>
                  <a:pt x="127749" y="43484"/>
                </a:lnTo>
                <a:lnTo>
                  <a:pt x="128193" y="39674"/>
                </a:lnTo>
                <a:lnTo>
                  <a:pt x="127203" y="42214"/>
                </a:lnTo>
                <a:lnTo>
                  <a:pt x="124879" y="43484"/>
                </a:lnTo>
                <a:lnTo>
                  <a:pt x="124040" y="43484"/>
                </a:lnTo>
                <a:lnTo>
                  <a:pt x="123444" y="40944"/>
                </a:lnTo>
                <a:lnTo>
                  <a:pt x="127406" y="38404"/>
                </a:lnTo>
                <a:lnTo>
                  <a:pt x="124015" y="38404"/>
                </a:lnTo>
                <a:lnTo>
                  <a:pt x="120154" y="43484"/>
                </a:lnTo>
                <a:lnTo>
                  <a:pt x="119913" y="42214"/>
                </a:lnTo>
                <a:lnTo>
                  <a:pt x="118198" y="33324"/>
                </a:lnTo>
                <a:lnTo>
                  <a:pt x="119761" y="42214"/>
                </a:lnTo>
                <a:lnTo>
                  <a:pt x="115900" y="42214"/>
                </a:lnTo>
                <a:lnTo>
                  <a:pt x="117335" y="39674"/>
                </a:lnTo>
                <a:lnTo>
                  <a:pt x="113766" y="37134"/>
                </a:lnTo>
                <a:lnTo>
                  <a:pt x="112725" y="42214"/>
                </a:lnTo>
                <a:lnTo>
                  <a:pt x="103466" y="49834"/>
                </a:lnTo>
                <a:lnTo>
                  <a:pt x="99682" y="49834"/>
                </a:lnTo>
                <a:lnTo>
                  <a:pt x="100672" y="48564"/>
                </a:lnTo>
                <a:lnTo>
                  <a:pt x="100901" y="47294"/>
                </a:lnTo>
                <a:lnTo>
                  <a:pt x="101117" y="46024"/>
                </a:lnTo>
                <a:lnTo>
                  <a:pt x="101307" y="44754"/>
                </a:lnTo>
                <a:lnTo>
                  <a:pt x="97536" y="42214"/>
                </a:lnTo>
                <a:lnTo>
                  <a:pt x="95643" y="40944"/>
                </a:lnTo>
                <a:lnTo>
                  <a:pt x="94005" y="35864"/>
                </a:lnTo>
                <a:lnTo>
                  <a:pt x="88290" y="33324"/>
                </a:lnTo>
                <a:lnTo>
                  <a:pt x="88531" y="32054"/>
                </a:lnTo>
                <a:lnTo>
                  <a:pt x="87020" y="28956"/>
                </a:lnTo>
                <a:lnTo>
                  <a:pt x="83489" y="35864"/>
                </a:lnTo>
                <a:lnTo>
                  <a:pt x="75120" y="42214"/>
                </a:lnTo>
                <a:lnTo>
                  <a:pt x="61950" y="42214"/>
                </a:lnTo>
                <a:lnTo>
                  <a:pt x="63449" y="40944"/>
                </a:lnTo>
                <a:lnTo>
                  <a:pt x="67945" y="37134"/>
                </a:lnTo>
                <a:lnTo>
                  <a:pt x="60921" y="37134"/>
                </a:lnTo>
                <a:lnTo>
                  <a:pt x="56032" y="39674"/>
                </a:lnTo>
                <a:lnTo>
                  <a:pt x="51816" y="40944"/>
                </a:lnTo>
                <a:lnTo>
                  <a:pt x="49974" y="39674"/>
                </a:lnTo>
                <a:lnTo>
                  <a:pt x="48133" y="38404"/>
                </a:lnTo>
                <a:lnTo>
                  <a:pt x="47790" y="34594"/>
                </a:lnTo>
                <a:lnTo>
                  <a:pt x="47561" y="32054"/>
                </a:lnTo>
                <a:lnTo>
                  <a:pt x="49237" y="30784"/>
                </a:lnTo>
                <a:lnTo>
                  <a:pt x="50914" y="29514"/>
                </a:lnTo>
                <a:lnTo>
                  <a:pt x="52590" y="28244"/>
                </a:lnTo>
                <a:lnTo>
                  <a:pt x="53606" y="24434"/>
                </a:lnTo>
                <a:lnTo>
                  <a:pt x="58331" y="24434"/>
                </a:lnTo>
                <a:lnTo>
                  <a:pt x="58013" y="30784"/>
                </a:lnTo>
                <a:lnTo>
                  <a:pt x="60680" y="32054"/>
                </a:lnTo>
                <a:lnTo>
                  <a:pt x="58610" y="28244"/>
                </a:lnTo>
                <a:lnTo>
                  <a:pt x="60591" y="26974"/>
                </a:lnTo>
                <a:lnTo>
                  <a:pt x="63754" y="26974"/>
                </a:lnTo>
                <a:lnTo>
                  <a:pt x="64452" y="28244"/>
                </a:lnTo>
                <a:lnTo>
                  <a:pt x="64376" y="26974"/>
                </a:lnTo>
                <a:lnTo>
                  <a:pt x="64198" y="24434"/>
                </a:lnTo>
                <a:lnTo>
                  <a:pt x="64122" y="23164"/>
                </a:lnTo>
                <a:lnTo>
                  <a:pt x="49936" y="20624"/>
                </a:lnTo>
                <a:lnTo>
                  <a:pt x="45707" y="14173"/>
                </a:lnTo>
                <a:lnTo>
                  <a:pt x="45707" y="45389"/>
                </a:lnTo>
                <a:lnTo>
                  <a:pt x="45186" y="44754"/>
                </a:lnTo>
                <a:lnTo>
                  <a:pt x="45389" y="44754"/>
                </a:lnTo>
                <a:lnTo>
                  <a:pt x="45707" y="45389"/>
                </a:lnTo>
                <a:lnTo>
                  <a:pt x="45707" y="14173"/>
                </a:lnTo>
                <a:lnTo>
                  <a:pt x="44945" y="13004"/>
                </a:lnTo>
                <a:lnTo>
                  <a:pt x="43726" y="13804"/>
                </a:lnTo>
                <a:lnTo>
                  <a:pt x="43726" y="40944"/>
                </a:lnTo>
                <a:lnTo>
                  <a:pt x="43662" y="41262"/>
                </a:lnTo>
                <a:lnTo>
                  <a:pt x="43548" y="39674"/>
                </a:lnTo>
                <a:lnTo>
                  <a:pt x="43726" y="40944"/>
                </a:lnTo>
                <a:lnTo>
                  <a:pt x="43726" y="13804"/>
                </a:lnTo>
                <a:lnTo>
                  <a:pt x="42989" y="14274"/>
                </a:lnTo>
                <a:lnTo>
                  <a:pt x="40043" y="15544"/>
                </a:lnTo>
                <a:lnTo>
                  <a:pt x="40208" y="18084"/>
                </a:lnTo>
                <a:lnTo>
                  <a:pt x="42684" y="18084"/>
                </a:lnTo>
                <a:lnTo>
                  <a:pt x="42887" y="23164"/>
                </a:lnTo>
                <a:lnTo>
                  <a:pt x="36106" y="21894"/>
                </a:lnTo>
                <a:lnTo>
                  <a:pt x="38036" y="24434"/>
                </a:lnTo>
                <a:lnTo>
                  <a:pt x="33820" y="26974"/>
                </a:lnTo>
                <a:lnTo>
                  <a:pt x="28625" y="29514"/>
                </a:lnTo>
                <a:lnTo>
                  <a:pt x="27584" y="28244"/>
                </a:lnTo>
                <a:lnTo>
                  <a:pt x="25501" y="25704"/>
                </a:lnTo>
                <a:lnTo>
                  <a:pt x="27165" y="19354"/>
                </a:lnTo>
                <a:lnTo>
                  <a:pt x="26543" y="21894"/>
                </a:lnTo>
                <a:lnTo>
                  <a:pt x="27508" y="23202"/>
                </a:lnTo>
                <a:lnTo>
                  <a:pt x="27419" y="19354"/>
                </a:lnTo>
                <a:lnTo>
                  <a:pt x="27266" y="13004"/>
                </a:lnTo>
                <a:lnTo>
                  <a:pt x="22186" y="19354"/>
                </a:lnTo>
                <a:lnTo>
                  <a:pt x="23406" y="24434"/>
                </a:lnTo>
                <a:lnTo>
                  <a:pt x="19240" y="25704"/>
                </a:lnTo>
                <a:lnTo>
                  <a:pt x="13081" y="30784"/>
                </a:lnTo>
                <a:lnTo>
                  <a:pt x="11303" y="28397"/>
                </a:lnTo>
                <a:lnTo>
                  <a:pt x="11150" y="34594"/>
                </a:lnTo>
                <a:lnTo>
                  <a:pt x="13081" y="32054"/>
                </a:lnTo>
                <a:lnTo>
                  <a:pt x="16141" y="32054"/>
                </a:lnTo>
                <a:lnTo>
                  <a:pt x="18999" y="33324"/>
                </a:lnTo>
                <a:lnTo>
                  <a:pt x="19329" y="32054"/>
                </a:lnTo>
                <a:lnTo>
                  <a:pt x="19659" y="30784"/>
                </a:lnTo>
                <a:lnTo>
                  <a:pt x="20307" y="28244"/>
                </a:lnTo>
                <a:lnTo>
                  <a:pt x="19659" y="37134"/>
                </a:lnTo>
                <a:lnTo>
                  <a:pt x="23495" y="34594"/>
                </a:lnTo>
                <a:lnTo>
                  <a:pt x="24066" y="42214"/>
                </a:lnTo>
                <a:lnTo>
                  <a:pt x="24790" y="39674"/>
                </a:lnTo>
                <a:lnTo>
                  <a:pt x="24434" y="38404"/>
                </a:lnTo>
                <a:lnTo>
                  <a:pt x="27038" y="39674"/>
                </a:lnTo>
                <a:lnTo>
                  <a:pt x="27432" y="39674"/>
                </a:lnTo>
                <a:lnTo>
                  <a:pt x="28422" y="38404"/>
                </a:lnTo>
                <a:lnTo>
                  <a:pt x="28105" y="37134"/>
                </a:lnTo>
                <a:lnTo>
                  <a:pt x="27978" y="35864"/>
                </a:lnTo>
                <a:lnTo>
                  <a:pt x="28181" y="34594"/>
                </a:lnTo>
                <a:lnTo>
                  <a:pt x="31597" y="30784"/>
                </a:lnTo>
                <a:lnTo>
                  <a:pt x="36398" y="33324"/>
                </a:lnTo>
                <a:lnTo>
                  <a:pt x="38950" y="32054"/>
                </a:lnTo>
                <a:lnTo>
                  <a:pt x="40335" y="33324"/>
                </a:lnTo>
                <a:lnTo>
                  <a:pt x="37261" y="33324"/>
                </a:lnTo>
                <a:lnTo>
                  <a:pt x="37312" y="35864"/>
                </a:lnTo>
                <a:lnTo>
                  <a:pt x="41224" y="34594"/>
                </a:lnTo>
                <a:lnTo>
                  <a:pt x="41148" y="34772"/>
                </a:lnTo>
                <a:lnTo>
                  <a:pt x="41148" y="40944"/>
                </a:lnTo>
                <a:lnTo>
                  <a:pt x="41148" y="34772"/>
                </a:lnTo>
                <a:lnTo>
                  <a:pt x="39585" y="38404"/>
                </a:lnTo>
                <a:lnTo>
                  <a:pt x="41033" y="40767"/>
                </a:lnTo>
                <a:lnTo>
                  <a:pt x="35255" y="40906"/>
                </a:lnTo>
                <a:lnTo>
                  <a:pt x="34785" y="39497"/>
                </a:lnTo>
                <a:lnTo>
                  <a:pt x="32512" y="45516"/>
                </a:lnTo>
                <a:lnTo>
                  <a:pt x="32689" y="43713"/>
                </a:lnTo>
                <a:lnTo>
                  <a:pt x="29514" y="48056"/>
                </a:lnTo>
                <a:lnTo>
                  <a:pt x="40817" y="41084"/>
                </a:lnTo>
                <a:lnTo>
                  <a:pt x="40754" y="42214"/>
                </a:lnTo>
                <a:lnTo>
                  <a:pt x="41351" y="41262"/>
                </a:lnTo>
                <a:lnTo>
                  <a:pt x="42735" y="43484"/>
                </a:lnTo>
                <a:lnTo>
                  <a:pt x="37490" y="43484"/>
                </a:lnTo>
                <a:lnTo>
                  <a:pt x="41122" y="46024"/>
                </a:lnTo>
                <a:lnTo>
                  <a:pt x="42240" y="48564"/>
                </a:lnTo>
                <a:lnTo>
                  <a:pt x="44792" y="51104"/>
                </a:lnTo>
                <a:lnTo>
                  <a:pt x="47459" y="51104"/>
                </a:lnTo>
                <a:lnTo>
                  <a:pt x="48780" y="52374"/>
                </a:lnTo>
                <a:lnTo>
                  <a:pt x="54051" y="48564"/>
                </a:lnTo>
                <a:lnTo>
                  <a:pt x="50977" y="51104"/>
                </a:lnTo>
                <a:lnTo>
                  <a:pt x="58039" y="51104"/>
                </a:lnTo>
                <a:lnTo>
                  <a:pt x="57594" y="52374"/>
                </a:lnTo>
                <a:lnTo>
                  <a:pt x="62318" y="53644"/>
                </a:lnTo>
                <a:lnTo>
                  <a:pt x="67614" y="53644"/>
                </a:lnTo>
                <a:lnTo>
                  <a:pt x="72428" y="56184"/>
                </a:lnTo>
                <a:lnTo>
                  <a:pt x="75692" y="61264"/>
                </a:lnTo>
                <a:lnTo>
                  <a:pt x="80835" y="61264"/>
                </a:lnTo>
                <a:lnTo>
                  <a:pt x="83362" y="63804"/>
                </a:lnTo>
                <a:lnTo>
                  <a:pt x="82169" y="67614"/>
                </a:lnTo>
                <a:lnTo>
                  <a:pt x="85217" y="67614"/>
                </a:lnTo>
                <a:lnTo>
                  <a:pt x="87528" y="75234"/>
                </a:lnTo>
                <a:lnTo>
                  <a:pt x="90512" y="72694"/>
                </a:lnTo>
                <a:lnTo>
                  <a:pt x="91186" y="77774"/>
                </a:lnTo>
                <a:lnTo>
                  <a:pt x="95300" y="80314"/>
                </a:lnTo>
                <a:lnTo>
                  <a:pt x="100482" y="82854"/>
                </a:lnTo>
                <a:lnTo>
                  <a:pt x="104406" y="84124"/>
                </a:lnTo>
                <a:lnTo>
                  <a:pt x="107086" y="80314"/>
                </a:lnTo>
                <a:lnTo>
                  <a:pt x="109880" y="81584"/>
                </a:lnTo>
                <a:lnTo>
                  <a:pt x="113398" y="82854"/>
                </a:lnTo>
                <a:lnTo>
                  <a:pt x="118071" y="82854"/>
                </a:lnTo>
                <a:lnTo>
                  <a:pt x="119087" y="80314"/>
                </a:lnTo>
                <a:lnTo>
                  <a:pt x="120103" y="77774"/>
                </a:lnTo>
                <a:lnTo>
                  <a:pt x="125082" y="76504"/>
                </a:lnTo>
                <a:lnTo>
                  <a:pt x="126669" y="85394"/>
                </a:lnTo>
                <a:lnTo>
                  <a:pt x="129159" y="86664"/>
                </a:lnTo>
                <a:lnTo>
                  <a:pt x="131711" y="87934"/>
                </a:lnTo>
                <a:lnTo>
                  <a:pt x="130479" y="89204"/>
                </a:lnTo>
                <a:lnTo>
                  <a:pt x="129959" y="88531"/>
                </a:lnTo>
                <a:lnTo>
                  <a:pt x="131889" y="93014"/>
                </a:lnTo>
                <a:lnTo>
                  <a:pt x="143332" y="93014"/>
                </a:lnTo>
                <a:lnTo>
                  <a:pt x="146570" y="98094"/>
                </a:lnTo>
                <a:lnTo>
                  <a:pt x="148767" y="96824"/>
                </a:lnTo>
                <a:lnTo>
                  <a:pt x="149390" y="98094"/>
                </a:lnTo>
                <a:lnTo>
                  <a:pt x="149707" y="99364"/>
                </a:lnTo>
                <a:lnTo>
                  <a:pt x="149364" y="99364"/>
                </a:lnTo>
                <a:lnTo>
                  <a:pt x="149783" y="100634"/>
                </a:lnTo>
                <a:lnTo>
                  <a:pt x="149936" y="100634"/>
                </a:lnTo>
                <a:lnTo>
                  <a:pt x="150037" y="101904"/>
                </a:lnTo>
                <a:lnTo>
                  <a:pt x="150304" y="103174"/>
                </a:lnTo>
                <a:lnTo>
                  <a:pt x="150304" y="100634"/>
                </a:lnTo>
                <a:lnTo>
                  <a:pt x="155041" y="100634"/>
                </a:lnTo>
                <a:lnTo>
                  <a:pt x="153085" y="105714"/>
                </a:lnTo>
                <a:lnTo>
                  <a:pt x="153504" y="105714"/>
                </a:lnTo>
                <a:lnTo>
                  <a:pt x="154000" y="108254"/>
                </a:lnTo>
                <a:lnTo>
                  <a:pt x="155930" y="104444"/>
                </a:lnTo>
                <a:lnTo>
                  <a:pt x="157111" y="100634"/>
                </a:lnTo>
                <a:lnTo>
                  <a:pt x="159473" y="100634"/>
                </a:lnTo>
                <a:lnTo>
                  <a:pt x="160655" y="99364"/>
                </a:lnTo>
                <a:lnTo>
                  <a:pt x="160172" y="103174"/>
                </a:lnTo>
                <a:lnTo>
                  <a:pt x="161848" y="103174"/>
                </a:lnTo>
                <a:lnTo>
                  <a:pt x="163537" y="104444"/>
                </a:lnTo>
                <a:lnTo>
                  <a:pt x="163131" y="108254"/>
                </a:lnTo>
                <a:lnTo>
                  <a:pt x="166370" y="105714"/>
                </a:lnTo>
                <a:lnTo>
                  <a:pt x="172339" y="109524"/>
                </a:lnTo>
                <a:lnTo>
                  <a:pt x="175653" y="105714"/>
                </a:lnTo>
                <a:lnTo>
                  <a:pt x="176657" y="104559"/>
                </a:lnTo>
                <a:lnTo>
                  <a:pt x="177736" y="106984"/>
                </a:lnTo>
                <a:lnTo>
                  <a:pt x="178904" y="108254"/>
                </a:lnTo>
                <a:lnTo>
                  <a:pt x="181724" y="106984"/>
                </a:lnTo>
                <a:lnTo>
                  <a:pt x="178981" y="113334"/>
                </a:lnTo>
                <a:lnTo>
                  <a:pt x="187172" y="108254"/>
                </a:lnTo>
                <a:lnTo>
                  <a:pt x="187223" y="113334"/>
                </a:lnTo>
                <a:lnTo>
                  <a:pt x="186880" y="115874"/>
                </a:lnTo>
                <a:lnTo>
                  <a:pt x="182092" y="118414"/>
                </a:lnTo>
                <a:lnTo>
                  <a:pt x="191350" y="115874"/>
                </a:lnTo>
                <a:lnTo>
                  <a:pt x="187794" y="118414"/>
                </a:lnTo>
                <a:lnTo>
                  <a:pt x="196329" y="115874"/>
                </a:lnTo>
                <a:lnTo>
                  <a:pt x="193852" y="118414"/>
                </a:lnTo>
                <a:lnTo>
                  <a:pt x="195491" y="119684"/>
                </a:lnTo>
                <a:lnTo>
                  <a:pt x="201066" y="117144"/>
                </a:lnTo>
                <a:lnTo>
                  <a:pt x="200139" y="120954"/>
                </a:lnTo>
                <a:lnTo>
                  <a:pt x="202488" y="126034"/>
                </a:lnTo>
                <a:lnTo>
                  <a:pt x="208864" y="131114"/>
                </a:lnTo>
                <a:lnTo>
                  <a:pt x="216293" y="137464"/>
                </a:lnTo>
                <a:lnTo>
                  <a:pt x="221856" y="145084"/>
                </a:lnTo>
                <a:lnTo>
                  <a:pt x="224320" y="141274"/>
                </a:lnTo>
                <a:lnTo>
                  <a:pt x="225018" y="143814"/>
                </a:lnTo>
                <a:lnTo>
                  <a:pt x="225806" y="147624"/>
                </a:lnTo>
                <a:lnTo>
                  <a:pt x="228561" y="145084"/>
                </a:lnTo>
                <a:lnTo>
                  <a:pt x="227380" y="147624"/>
                </a:lnTo>
                <a:lnTo>
                  <a:pt x="227672" y="150164"/>
                </a:lnTo>
                <a:lnTo>
                  <a:pt x="224802" y="151434"/>
                </a:lnTo>
                <a:lnTo>
                  <a:pt x="230873" y="152704"/>
                </a:lnTo>
                <a:lnTo>
                  <a:pt x="228790" y="160324"/>
                </a:lnTo>
                <a:lnTo>
                  <a:pt x="236512" y="156514"/>
                </a:lnTo>
                <a:lnTo>
                  <a:pt x="235305" y="159054"/>
                </a:lnTo>
                <a:lnTo>
                  <a:pt x="233095" y="159054"/>
                </a:lnTo>
                <a:lnTo>
                  <a:pt x="232549" y="160324"/>
                </a:lnTo>
                <a:lnTo>
                  <a:pt x="235419" y="159054"/>
                </a:lnTo>
                <a:lnTo>
                  <a:pt x="234315" y="162864"/>
                </a:lnTo>
                <a:lnTo>
                  <a:pt x="231368" y="162864"/>
                </a:lnTo>
                <a:lnTo>
                  <a:pt x="236143" y="166674"/>
                </a:lnTo>
                <a:lnTo>
                  <a:pt x="241858" y="159054"/>
                </a:lnTo>
                <a:lnTo>
                  <a:pt x="243954" y="156514"/>
                </a:lnTo>
                <a:lnTo>
                  <a:pt x="247103" y="152704"/>
                </a:lnTo>
                <a:lnTo>
                  <a:pt x="247065" y="157784"/>
                </a:lnTo>
                <a:lnTo>
                  <a:pt x="248551" y="159054"/>
                </a:lnTo>
                <a:lnTo>
                  <a:pt x="253466" y="155244"/>
                </a:lnTo>
                <a:lnTo>
                  <a:pt x="252653" y="157784"/>
                </a:lnTo>
                <a:lnTo>
                  <a:pt x="252310" y="161594"/>
                </a:lnTo>
                <a:lnTo>
                  <a:pt x="248894" y="160324"/>
                </a:lnTo>
                <a:lnTo>
                  <a:pt x="250253" y="161594"/>
                </a:lnTo>
                <a:lnTo>
                  <a:pt x="256222" y="170484"/>
                </a:lnTo>
                <a:lnTo>
                  <a:pt x="260400" y="165404"/>
                </a:lnTo>
                <a:lnTo>
                  <a:pt x="259880" y="166674"/>
                </a:lnTo>
                <a:lnTo>
                  <a:pt x="262331" y="167944"/>
                </a:lnTo>
                <a:lnTo>
                  <a:pt x="263207" y="167944"/>
                </a:lnTo>
                <a:lnTo>
                  <a:pt x="266547" y="170484"/>
                </a:lnTo>
                <a:lnTo>
                  <a:pt x="270408" y="173024"/>
                </a:lnTo>
                <a:lnTo>
                  <a:pt x="270090" y="171754"/>
                </a:lnTo>
                <a:lnTo>
                  <a:pt x="276402" y="166674"/>
                </a:lnTo>
                <a:lnTo>
                  <a:pt x="274091" y="173024"/>
                </a:lnTo>
                <a:lnTo>
                  <a:pt x="277393" y="174294"/>
                </a:lnTo>
                <a:lnTo>
                  <a:pt x="276821" y="174294"/>
                </a:lnTo>
                <a:lnTo>
                  <a:pt x="278688" y="179374"/>
                </a:lnTo>
                <a:lnTo>
                  <a:pt x="280314" y="179374"/>
                </a:lnTo>
                <a:lnTo>
                  <a:pt x="281825" y="180644"/>
                </a:lnTo>
                <a:lnTo>
                  <a:pt x="283349" y="184454"/>
                </a:lnTo>
                <a:lnTo>
                  <a:pt x="286105" y="180644"/>
                </a:lnTo>
                <a:lnTo>
                  <a:pt x="289521" y="179374"/>
                </a:lnTo>
                <a:lnTo>
                  <a:pt x="290385" y="183184"/>
                </a:lnTo>
                <a:lnTo>
                  <a:pt x="291045" y="188264"/>
                </a:lnTo>
                <a:lnTo>
                  <a:pt x="293827" y="190804"/>
                </a:lnTo>
                <a:lnTo>
                  <a:pt x="294322" y="186994"/>
                </a:lnTo>
                <a:lnTo>
                  <a:pt x="298602" y="185724"/>
                </a:lnTo>
                <a:lnTo>
                  <a:pt x="290614" y="202234"/>
                </a:lnTo>
                <a:lnTo>
                  <a:pt x="291693" y="204774"/>
                </a:lnTo>
                <a:lnTo>
                  <a:pt x="291528" y="206044"/>
                </a:lnTo>
                <a:lnTo>
                  <a:pt x="289052" y="206044"/>
                </a:lnTo>
                <a:lnTo>
                  <a:pt x="290334" y="208584"/>
                </a:lnTo>
                <a:lnTo>
                  <a:pt x="292455" y="207314"/>
                </a:lnTo>
                <a:lnTo>
                  <a:pt x="295262" y="204774"/>
                </a:lnTo>
                <a:lnTo>
                  <a:pt x="298627" y="203504"/>
                </a:lnTo>
                <a:lnTo>
                  <a:pt x="297091" y="207314"/>
                </a:lnTo>
                <a:lnTo>
                  <a:pt x="292023" y="209854"/>
                </a:lnTo>
                <a:lnTo>
                  <a:pt x="294170" y="212394"/>
                </a:lnTo>
                <a:lnTo>
                  <a:pt x="293585" y="214934"/>
                </a:lnTo>
                <a:lnTo>
                  <a:pt x="308952" y="209854"/>
                </a:lnTo>
                <a:lnTo>
                  <a:pt x="308089" y="217474"/>
                </a:lnTo>
                <a:lnTo>
                  <a:pt x="310070" y="212394"/>
                </a:lnTo>
                <a:lnTo>
                  <a:pt x="313143" y="212394"/>
                </a:lnTo>
                <a:lnTo>
                  <a:pt x="316407" y="213664"/>
                </a:lnTo>
                <a:lnTo>
                  <a:pt x="313563" y="226364"/>
                </a:lnTo>
                <a:lnTo>
                  <a:pt x="321500" y="222554"/>
                </a:lnTo>
                <a:lnTo>
                  <a:pt x="321360" y="223824"/>
                </a:lnTo>
                <a:lnTo>
                  <a:pt x="320586" y="223824"/>
                </a:lnTo>
                <a:lnTo>
                  <a:pt x="324027" y="225094"/>
                </a:lnTo>
                <a:lnTo>
                  <a:pt x="329501" y="227634"/>
                </a:lnTo>
                <a:lnTo>
                  <a:pt x="333781" y="225094"/>
                </a:lnTo>
                <a:lnTo>
                  <a:pt x="332409" y="232714"/>
                </a:lnTo>
                <a:lnTo>
                  <a:pt x="337921" y="235254"/>
                </a:lnTo>
                <a:lnTo>
                  <a:pt x="343217" y="236524"/>
                </a:lnTo>
                <a:lnTo>
                  <a:pt x="341236" y="241604"/>
                </a:lnTo>
                <a:lnTo>
                  <a:pt x="347992" y="246684"/>
                </a:lnTo>
                <a:lnTo>
                  <a:pt x="346735" y="247954"/>
                </a:lnTo>
                <a:lnTo>
                  <a:pt x="349973" y="253034"/>
                </a:lnTo>
                <a:lnTo>
                  <a:pt x="353936" y="250494"/>
                </a:lnTo>
                <a:lnTo>
                  <a:pt x="357822" y="249224"/>
                </a:lnTo>
                <a:lnTo>
                  <a:pt x="357974" y="251764"/>
                </a:lnTo>
                <a:lnTo>
                  <a:pt x="355676" y="251764"/>
                </a:lnTo>
                <a:lnTo>
                  <a:pt x="359041" y="260654"/>
                </a:lnTo>
                <a:lnTo>
                  <a:pt x="360006" y="260654"/>
                </a:lnTo>
                <a:lnTo>
                  <a:pt x="370103" y="259384"/>
                </a:lnTo>
                <a:lnTo>
                  <a:pt x="367055" y="263194"/>
                </a:lnTo>
                <a:lnTo>
                  <a:pt x="370382" y="261924"/>
                </a:lnTo>
                <a:lnTo>
                  <a:pt x="369443" y="277164"/>
                </a:lnTo>
                <a:lnTo>
                  <a:pt x="379018" y="278434"/>
                </a:lnTo>
                <a:lnTo>
                  <a:pt x="377761" y="279704"/>
                </a:lnTo>
                <a:lnTo>
                  <a:pt x="376834" y="279704"/>
                </a:lnTo>
                <a:lnTo>
                  <a:pt x="382130" y="283514"/>
                </a:lnTo>
                <a:lnTo>
                  <a:pt x="384873" y="291134"/>
                </a:lnTo>
                <a:lnTo>
                  <a:pt x="388543" y="294944"/>
                </a:lnTo>
                <a:lnTo>
                  <a:pt x="396646" y="292404"/>
                </a:lnTo>
                <a:lnTo>
                  <a:pt x="403796" y="293674"/>
                </a:lnTo>
                <a:lnTo>
                  <a:pt x="402996" y="292404"/>
                </a:lnTo>
                <a:lnTo>
                  <a:pt x="399834" y="287324"/>
                </a:lnTo>
                <a:lnTo>
                  <a:pt x="410362" y="289864"/>
                </a:lnTo>
                <a:lnTo>
                  <a:pt x="410438" y="287324"/>
                </a:lnTo>
                <a:lnTo>
                  <a:pt x="410514" y="284784"/>
                </a:lnTo>
                <a:lnTo>
                  <a:pt x="413308" y="286054"/>
                </a:lnTo>
                <a:lnTo>
                  <a:pt x="411594" y="294944"/>
                </a:lnTo>
                <a:lnTo>
                  <a:pt x="408457" y="292404"/>
                </a:lnTo>
                <a:lnTo>
                  <a:pt x="408774" y="291134"/>
                </a:lnTo>
                <a:lnTo>
                  <a:pt x="405942" y="294944"/>
                </a:lnTo>
                <a:lnTo>
                  <a:pt x="407060" y="298754"/>
                </a:lnTo>
                <a:lnTo>
                  <a:pt x="408724" y="301294"/>
                </a:lnTo>
                <a:lnTo>
                  <a:pt x="407568" y="305104"/>
                </a:lnTo>
                <a:lnTo>
                  <a:pt x="414439" y="312724"/>
                </a:lnTo>
                <a:lnTo>
                  <a:pt x="420382" y="321614"/>
                </a:lnTo>
                <a:lnTo>
                  <a:pt x="425996" y="331774"/>
                </a:lnTo>
                <a:lnTo>
                  <a:pt x="431876" y="339394"/>
                </a:lnTo>
                <a:lnTo>
                  <a:pt x="436486" y="333044"/>
                </a:lnTo>
                <a:lnTo>
                  <a:pt x="439229" y="336854"/>
                </a:lnTo>
                <a:lnTo>
                  <a:pt x="438708" y="339394"/>
                </a:lnTo>
                <a:lnTo>
                  <a:pt x="435864" y="341934"/>
                </a:lnTo>
                <a:lnTo>
                  <a:pt x="433933" y="339394"/>
                </a:lnTo>
                <a:lnTo>
                  <a:pt x="431876" y="344474"/>
                </a:lnTo>
                <a:lnTo>
                  <a:pt x="440245" y="341934"/>
                </a:lnTo>
                <a:lnTo>
                  <a:pt x="441553" y="340664"/>
                </a:lnTo>
                <a:lnTo>
                  <a:pt x="442671" y="345033"/>
                </a:lnTo>
                <a:lnTo>
                  <a:pt x="443242" y="344474"/>
                </a:lnTo>
                <a:lnTo>
                  <a:pt x="445566" y="348284"/>
                </a:lnTo>
                <a:lnTo>
                  <a:pt x="446062" y="350824"/>
                </a:lnTo>
                <a:lnTo>
                  <a:pt x="447890" y="350824"/>
                </a:lnTo>
                <a:lnTo>
                  <a:pt x="446506" y="352094"/>
                </a:lnTo>
                <a:lnTo>
                  <a:pt x="445046" y="352094"/>
                </a:lnTo>
                <a:lnTo>
                  <a:pt x="445350" y="351116"/>
                </a:lnTo>
                <a:lnTo>
                  <a:pt x="442887" y="352094"/>
                </a:lnTo>
                <a:lnTo>
                  <a:pt x="443318" y="353364"/>
                </a:lnTo>
                <a:lnTo>
                  <a:pt x="442937" y="353364"/>
                </a:lnTo>
                <a:lnTo>
                  <a:pt x="444131" y="354634"/>
                </a:lnTo>
                <a:lnTo>
                  <a:pt x="447471" y="359714"/>
                </a:lnTo>
                <a:lnTo>
                  <a:pt x="450469" y="353364"/>
                </a:lnTo>
                <a:lnTo>
                  <a:pt x="454406" y="353364"/>
                </a:lnTo>
                <a:lnTo>
                  <a:pt x="453834" y="358444"/>
                </a:lnTo>
                <a:lnTo>
                  <a:pt x="457225" y="352094"/>
                </a:lnTo>
                <a:lnTo>
                  <a:pt x="456730" y="358444"/>
                </a:lnTo>
                <a:lnTo>
                  <a:pt x="460844" y="366064"/>
                </a:lnTo>
                <a:lnTo>
                  <a:pt x="465747" y="371144"/>
                </a:lnTo>
                <a:lnTo>
                  <a:pt x="467626" y="374954"/>
                </a:lnTo>
                <a:lnTo>
                  <a:pt x="473240" y="374954"/>
                </a:lnTo>
                <a:lnTo>
                  <a:pt x="475424" y="378764"/>
                </a:lnTo>
                <a:lnTo>
                  <a:pt x="477748" y="382574"/>
                </a:lnTo>
                <a:lnTo>
                  <a:pt x="478028" y="380034"/>
                </a:lnTo>
                <a:lnTo>
                  <a:pt x="482854" y="376224"/>
                </a:lnTo>
                <a:lnTo>
                  <a:pt x="484606" y="380034"/>
                </a:lnTo>
                <a:lnTo>
                  <a:pt x="479526" y="383844"/>
                </a:lnTo>
                <a:lnTo>
                  <a:pt x="479310" y="387654"/>
                </a:lnTo>
                <a:lnTo>
                  <a:pt x="480174" y="392734"/>
                </a:lnTo>
                <a:lnTo>
                  <a:pt x="478345" y="397814"/>
                </a:lnTo>
                <a:lnTo>
                  <a:pt x="481126" y="396544"/>
                </a:lnTo>
                <a:lnTo>
                  <a:pt x="484225" y="397814"/>
                </a:lnTo>
                <a:lnTo>
                  <a:pt x="487565" y="399084"/>
                </a:lnTo>
                <a:lnTo>
                  <a:pt x="491070" y="396544"/>
                </a:lnTo>
                <a:lnTo>
                  <a:pt x="492163" y="399084"/>
                </a:lnTo>
                <a:lnTo>
                  <a:pt x="487565" y="399084"/>
                </a:lnTo>
                <a:lnTo>
                  <a:pt x="487083" y="399084"/>
                </a:lnTo>
                <a:lnTo>
                  <a:pt x="485990" y="402894"/>
                </a:lnTo>
                <a:lnTo>
                  <a:pt x="491083" y="406704"/>
                </a:lnTo>
                <a:lnTo>
                  <a:pt x="494017" y="413054"/>
                </a:lnTo>
                <a:lnTo>
                  <a:pt x="496519" y="419404"/>
                </a:lnTo>
                <a:lnTo>
                  <a:pt x="500303" y="425754"/>
                </a:lnTo>
                <a:lnTo>
                  <a:pt x="501865" y="424484"/>
                </a:lnTo>
                <a:lnTo>
                  <a:pt x="503199" y="421944"/>
                </a:lnTo>
                <a:lnTo>
                  <a:pt x="506539" y="421944"/>
                </a:lnTo>
                <a:lnTo>
                  <a:pt x="502043" y="430834"/>
                </a:lnTo>
                <a:lnTo>
                  <a:pt x="503821" y="432104"/>
                </a:lnTo>
                <a:lnTo>
                  <a:pt x="511543" y="427024"/>
                </a:lnTo>
                <a:lnTo>
                  <a:pt x="508355" y="433374"/>
                </a:lnTo>
                <a:lnTo>
                  <a:pt x="510781" y="429564"/>
                </a:lnTo>
                <a:lnTo>
                  <a:pt x="511987" y="430834"/>
                </a:lnTo>
                <a:lnTo>
                  <a:pt x="514146" y="438454"/>
                </a:lnTo>
                <a:lnTo>
                  <a:pt x="517690" y="443534"/>
                </a:lnTo>
                <a:lnTo>
                  <a:pt x="522058" y="449884"/>
                </a:lnTo>
                <a:lnTo>
                  <a:pt x="526719" y="454964"/>
                </a:lnTo>
                <a:lnTo>
                  <a:pt x="530796" y="461314"/>
                </a:lnTo>
                <a:lnTo>
                  <a:pt x="533971" y="467664"/>
                </a:lnTo>
                <a:lnTo>
                  <a:pt x="535686" y="475284"/>
                </a:lnTo>
                <a:lnTo>
                  <a:pt x="535343" y="484174"/>
                </a:lnTo>
                <a:lnTo>
                  <a:pt x="536968" y="479094"/>
                </a:lnTo>
                <a:lnTo>
                  <a:pt x="538162" y="480364"/>
                </a:lnTo>
                <a:lnTo>
                  <a:pt x="539280" y="482904"/>
                </a:lnTo>
                <a:lnTo>
                  <a:pt x="539343" y="481634"/>
                </a:lnTo>
                <a:lnTo>
                  <a:pt x="543090" y="480364"/>
                </a:lnTo>
                <a:lnTo>
                  <a:pt x="545045" y="479094"/>
                </a:lnTo>
                <a:lnTo>
                  <a:pt x="543433" y="489254"/>
                </a:lnTo>
                <a:lnTo>
                  <a:pt x="549973" y="486714"/>
                </a:lnTo>
                <a:lnTo>
                  <a:pt x="548259" y="495604"/>
                </a:lnTo>
                <a:lnTo>
                  <a:pt x="554278" y="493064"/>
                </a:lnTo>
                <a:lnTo>
                  <a:pt x="551954" y="491794"/>
                </a:lnTo>
                <a:lnTo>
                  <a:pt x="557517" y="489254"/>
                </a:lnTo>
                <a:lnTo>
                  <a:pt x="559879" y="486714"/>
                </a:lnTo>
                <a:lnTo>
                  <a:pt x="562241" y="484174"/>
                </a:lnTo>
                <a:lnTo>
                  <a:pt x="567042" y="479094"/>
                </a:lnTo>
                <a:lnTo>
                  <a:pt x="572770" y="47528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1" name="Google Shape;3121;g2b5c250f245_0_522"/>
          <p:cNvSpPr/>
          <p:nvPr/>
        </p:nvSpPr>
        <p:spPr>
          <a:xfrm>
            <a:off x="673401" y="2203060"/>
            <a:ext cx="111476" cy="31790"/>
          </a:xfrm>
          <a:custGeom>
            <a:rect b="b" l="l" r="r" t="t"/>
            <a:pathLst>
              <a:path extrusionOk="0" h="47625" w="167005">
                <a:moveTo>
                  <a:pt x="2108" y="18376"/>
                </a:moveTo>
                <a:lnTo>
                  <a:pt x="1905" y="14287"/>
                </a:lnTo>
                <a:lnTo>
                  <a:pt x="0" y="17018"/>
                </a:lnTo>
                <a:lnTo>
                  <a:pt x="2108" y="18376"/>
                </a:lnTo>
                <a:close/>
              </a:path>
              <a:path extrusionOk="0" h="47625" w="167005">
                <a:moveTo>
                  <a:pt x="8686" y="47561"/>
                </a:moveTo>
                <a:lnTo>
                  <a:pt x="8547" y="44869"/>
                </a:lnTo>
                <a:lnTo>
                  <a:pt x="7277" y="46672"/>
                </a:lnTo>
                <a:lnTo>
                  <a:pt x="8686" y="47561"/>
                </a:lnTo>
                <a:close/>
              </a:path>
              <a:path extrusionOk="0" h="47625" w="167005">
                <a:moveTo>
                  <a:pt x="8712" y="44627"/>
                </a:moveTo>
                <a:lnTo>
                  <a:pt x="8470" y="43497"/>
                </a:lnTo>
                <a:lnTo>
                  <a:pt x="8547" y="44869"/>
                </a:lnTo>
                <a:lnTo>
                  <a:pt x="8712" y="44627"/>
                </a:lnTo>
                <a:close/>
              </a:path>
              <a:path extrusionOk="0" h="47625" w="167005">
                <a:moveTo>
                  <a:pt x="10642" y="36017"/>
                </a:moveTo>
                <a:lnTo>
                  <a:pt x="10337" y="35496"/>
                </a:lnTo>
                <a:lnTo>
                  <a:pt x="10236" y="36182"/>
                </a:lnTo>
                <a:lnTo>
                  <a:pt x="10642" y="36017"/>
                </a:lnTo>
                <a:close/>
              </a:path>
              <a:path extrusionOk="0" h="47625" w="167005">
                <a:moveTo>
                  <a:pt x="10668" y="33083"/>
                </a:moveTo>
                <a:lnTo>
                  <a:pt x="7848" y="31280"/>
                </a:lnTo>
                <a:lnTo>
                  <a:pt x="10337" y="35496"/>
                </a:lnTo>
                <a:lnTo>
                  <a:pt x="10668" y="33083"/>
                </a:lnTo>
                <a:close/>
              </a:path>
              <a:path extrusionOk="0" h="47625" w="167005">
                <a:moveTo>
                  <a:pt x="10769" y="11988"/>
                </a:moveTo>
                <a:lnTo>
                  <a:pt x="7848" y="18999"/>
                </a:lnTo>
                <a:lnTo>
                  <a:pt x="10477" y="16725"/>
                </a:lnTo>
                <a:lnTo>
                  <a:pt x="10769" y="11988"/>
                </a:lnTo>
                <a:close/>
              </a:path>
              <a:path extrusionOk="0" h="47625" w="167005">
                <a:moveTo>
                  <a:pt x="11938" y="18796"/>
                </a:moveTo>
                <a:lnTo>
                  <a:pt x="11493" y="18796"/>
                </a:lnTo>
                <a:lnTo>
                  <a:pt x="11811" y="19316"/>
                </a:lnTo>
                <a:lnTo>
                  <a:pt x="11938" y="19545"/>
                </a:lnTo>
                <a:lnTo>
                  <a:pt x="11938" y="18796"/>
                </a:lnTo>
                <a:close/>
              </a:path>
              <a:path extrusionOk="0" h="47625" w="167005">
                <a:moveTo>
                  <a:pt x="16306" y="29425"/>
                </a:moveTo>
                <a:lnTo>
                  <a:pt x="15036" y="25666"/>
                </a:lnTo>
                <a:lnTo>
                  <a:pt x="11938" y="19545"/>
                </a:lnTo>
                <a:lnTo>
                  <a:pt x="12039" y="21336"/>
                </a:lnTo>
                <a:lnTo>
                  <a:pt x="12255" y="22948"/>
                </a:lnTo>
                <a:lnTo>
                  <a:pt x="8572" y="25857"/>
                </a:lnTo>
                <a:lnTo>
                  <a:pt x="10248" y="27876"/>
                </a:lnTo>
                <a:lnTo>
                  <a:pt x="16306" y="29425"/>
                </a:lnTo>
                <a:close/>
              </a:path>
              <a:path extrusionOk="0" h="47625" w="167005">
                <a:moveTo>
                  <a:pt x="18046" y="29870"/>
                </a:moveTo>
                <a:lnTo>
                  <a:pt x="16306" y="29425"/>
                </a:lnTo>
                <a:lnTo>
                  <a:pt x="16967" y="31381"/>
                </a:lnTo>
                <a:lnTo>
                  <a:pt x="18046" y="29870"/>
                </a:lnTo>
                <a:close/>
              </a:path>
              <a:path extrusionOk="0" h="47625" w="167005">
                <a:moveTo>
                  <a:pt x="18237" y="38849"/>
                </a:moveTo>
                <a:lnTo>
                  <a:pt x="17945" y="36703"/>
                </a:lnTo>
                <a:lnTo>
                  <a:pt x="17373" y="32588"/>
                </a:lnTo>
                <a:lnTo>
                  <a:pt x="16967" y="31381"/>
                </a:lnTo>
                <a:lnTo>
                  <a:pt x="15151" y="33947"/>
                </a:lnTo>
                <a:lnTo>
                  <a:pt x="10172" y="36703"/>
                </a:lnTo>
                <a:lnTo>
                  <a:pt x="10236" y="36182"/>
                </a:lnTo>
                <a:lnTo>
                  <a:pt x="2108" y="39446"/>
                </a:lnTo>
                <a:lnTo>
                  <a:pt x="4216" y="46672"/>
                </a:lnTo>
                <a:lnTo>
                  <a:pt x="8470" y="43497"/>
                </a:lnTo>
                <a:lnTo>
                  <a:pt x="12509" y="39179"/>
                </a:lnTo>
                <a:lnTo>
                  <a:pt x="16941" y="43002"/>
                </a:lnTo>
                <a:lnTo>
                  <a:pt x="18135" y="39179"/>
                </a:lnTo>
                <a:lnTo>
                  <a:pt x="18237" y="38849"/>
                </a:lnTo>
                <a:close/>
              </a:path>
              <a:path extrusionOk="0" h="47625" w="167005">
                <a:moveTo>
                  <a:pt x="21170" y="18262"/>
                </a:moveTo>
                <a:lnTo>
                  <a:pt x="19215" y="17818"/>
                </a:lnTo>
                <a:lnTo>
                  <a:pt x="17678" y="16383"/>
                </a:lnTo>
                <a:lnTo>
                  <a:pt x="14808" y="13525"/>
                </a:lnTo>
                <a:lnTo>
                  <a:pt x="12331" y="15862"/>
                </a:lnTo>
                <a:lnTo>
                  <a:pt x="11938" y="17437"/>
                </a:lnTo>
                <a:lnTo>
                  <a:pt x="11938" y="18796"/>
                </a:lnTo>
                <a:lnTo>
                  <a:pt x="20078" y="18326"/>
                </a:lnTo>
                <a:lnTo>
                  <a:pt x="19608" y="18999"/>
                </a:lnTo>
                <a:lnTo>
                  <a:pt x="21170" y="18262"/>
                </a:lnTo>
                <a:close/>
              </a:path>
              <a:path extrusionOk="0" h="47625" w="167005">
                <a:moveTo>
                  <a:pt x="28473" y="14630"/>
                </a:moveTo>
                <a:lnTo>
                  <a:pt x="27432" y="13347"/>
                </a:lnTo>
                <a:lnTo>
                  <a:pt x="25374" y="11442"/>
                </a:lnTo>
                <a:lnTo>
                  <a:pt x="25184" y="12611"/>
                </a:lnTo>
                <a:lnTo>
                  <a:pt x="26174" y="13398"/>
                </a:lnTo>
                <a:lnTo>
                  <a:pt x="27305" y="14058"/>
                </a:lnTo>
                <a:lnTo>
                  <a:pt x="28473" y="14630"/>
                </a:lnTo>
                <a:close/>
              </a:path>
              <a:path extrusionOk="0" h="47625" w="167005">
                <a:moveTo>
                  <a:pt x="33896" y="6070"/>
                </a:moveTo>
                <a:lnTo>
                  <a:pt x="32804" y="6858"/>
                </a:lnTo>
                <a:lnTo>
                  <a:pt x="31813" y="8013"/>
                </a:lnTo>
                <a:lnTo>
                  <a:pt x="30873" y="9817"/>
                </a:lnTo>
                <a:lnTo>
                  <a:pt x="31864" y="8978"/>
                </a:lnTo>
                <a:lnTo>
                  <a:pt x="32829" y="7531"/>
                </a:lnTo>
                <a:lnTo>
                  <a:pt x="33896" y="6070"/>
                </a:lnTo>
                <a:close/>
              </a:path>
              <a:path extrusionOk="0" h="47625" w="167005">
                <a:moveTo>
                  <a:pt x="34569" y="19583"/>
                </a:moveTo>
                <a:lnTo>
                  <a:pt x="28651" y="17818"/>
                </a:lnTo>
                <a:lnTo>
                  <a:pt x="29387" y="17322"/>
                </a:lnTo>
                <a:lnTo>
                  <a:pt x="30086" y="16852"/>
                </a:lnTo>
                <a:lnTo>
                  <a:pt x="31445" y="16459"/>
                </a:lnTo>
                <a:lnTo>
                  <a:pt x="32727" y="16116"/>
                </a:lnTo>
                <a:lnTo>
                  <a:pt x="31191" y="15735"/>
                </a:lnTo>
                <a:lnTo>
                  <a:pt x="29832" y="15252"/>
                </a:lnTo>
                <a:lnTo>
                  <a:pt x="28473" y="14630"/>
                </a:lnTo>
                <a:lnTo>
                  <a:pt x="28663" y="14833"/>
                </a:lnTo>
                <a:lnTo>
                  <a:pt x="29083" y="15367"/>
                </a:lnTo>
                <a:lnTo>
                  <a:pt x="29260" y="15735"/>
                </a:lnTo>
                <a:lnTo>
                  <a:pt x="28841" y="15468"/>
                </a:lnTo>
                <a:lnTo>
                  <a:pt x="28613" y="16852"/>
                </a:lnTo>
                <a:lnTo>
                  <a:pt x="28549" y="17297"/>
                </a:lnTo>
                <a:lnTo>
                  <a:pt x="26174" y="16675"/>
                </a:lnTo>
                <a:lnTo>
                  <a:pt x="28054" y="16205"/>
                </a:lnTo>
                <a:lnTo>
                  <a:pt x="28702" y="15595"/>
                </a:lnTo>
                <a:lnTo>
                  <a:pt x="28676" y="14871"/>
                </a:lnTo>
                <a:lnTo>
                  <a:pt x="21170" y="18275"/>
                </a:lnTo>
                <a:lnTo>
                  <a:pt x="22898" y="18681"/>
                </a:lnTo>
                <a:lnTo>
                  <a:pt x="24955" y="18300"/>
                </a:lnTo>
                <a:lnTo>
                  <a:pt x="28549" y="17322"/>
                </a:lnTo>
                <a:lnTo>
                  <a:pt x="27774" y="21882"/>
                </a:lnTo>
                <a:lnTo>
                  <a:pt x="24066" y="24231"/>
                </a:lnTo>
                <a:lnTo>
                  <a:pt x="27038" y="28689"/>
                </a:lnTo>
                <a:lnTo>
                  <a:pt x="31813" y="27774"/>
                </a:lnTo>
                <a:lnTo>
                  <a:pt x="29984" y="24574"/>
                </a:lnTo>
                <a:lnTo>
                  <a:pt x="30200" y="24396"/>
                </a:lnTo>
                <a:lnTo>
                  <a:pt x="32613" y="22301"/>
                </a:lnTo>
                <a:lnTo>
                  <a:pt x="25006" y="24396"/>
                </a:lnTo>
                <a:lnTo>
                  <a:pt x="34569" y="19583"/>
                </a:lnTo>
                <a:close/>
              </a:path>
              <a:path extrusionOk="0" h="47625" w="167005">
                <a:moveTo>
                  <a:pt x="40805" y="12750"/>
                </a:moveTo>
                <a:lnTo>
                  <a:pt x="38328" y="13144"/>
                </a:lnTo>
                <a:lnTo>
                  <a:pt x="36766" y="15227"/>
                </a:lnTo>
                <a:lnTo>
                  <a:pt x="34861" y="15544"/>
                </a:lnTo>
                <a:lnTo>
                  <a:pt x="32727" y="16116"/>
                </a:lnTo>
                <a:lnTo>
                  <a:pt x="35153" y="16675"/>
                </a:lnTo>
                <a:lnTo>
                  <a:pt x="37630" y="16929"/>
                </a:lnTo>
                <a:lnTo>
                  <a:pt x="39916" y="16700"/>
                </a:lnTo>
                <a:lnTo>
                  <a:pt x="40081" y="15290"/>
                </a:lnTo>
                <a:lnTo>
                  <a:pt x="40805" y="12750"/>
                </a:lnTo>
                <a:close/>
              </a:path>
              <a:path extrusionOk="0" h="47625" w="167005">
                <a:moveTo>
                  <a:pt x="42862" y="3683"/>
                </a:moveTo>
                <a:lnTo>
                  <a:pt x="38773" y="2019"/>
                </a:lnTo>
                <a:lnTo>
                  <a:pt x="40309" y="0"/>
                </a:lnTo>
                <a:lnTo>
                  <a:pt x="37680" y="812"/>
                </a:lnTo>
                <a:lnTo>
                  <a:pt x="35674" y="3581"/>
                </a:lnTo>
                <a:lnTo>
                  <a:pt x="33896" y="6070"/>
                </a:lnTo>
                <a:lnTo>
                  <a:pt x="35928" y="4584"/>
                </a:lnTo>
                <a:lnTo>
                  <a:pt x="38303" y="4686"/>
                </a:lnTo>
                <a:lnTo>
                  <a:pt x="41567" y="6807"/>
                </a:lnTo>
                <a:lnTo>
                  <a:pt x="42862" y="3683"/>
                </a:lnTo>
                <a:close/>
              </a:path>
              <a:path extrusionOk="0" h="47625" w="167005">
                <a:moveTo>
                  <a:pt x="44018" y="15519"/>
                </a:moveTo>
                <a:lnTo>
                  <a:pt x="42760" y="16090"/>
                </a:lnTo>
                <a:lnTo>
                  <a:pt x="41402" y="16510"/>
                </a:lnTo>
                <a:lnTo>
                  <a:pt x="39916" y="16700"/>
                </a:lnTo>
                <a:lnTo>
                  <a:pt x="39814" y="17322"/>
                </a:lnTo>
                <a:lnTo>
                  <a:pt x="39839" y="17741"/>
                </a:lnTo>
                <a:lnTo>
                  <a:pt x="40386" y="17462"/>
                </a:lnTo>
                <a:lnTo>
                  <a:pt x="42240" y="18135"/>
                </a:lnTo>
                <a:lnTo>
                  <a:pt x="43154" y="16954"/>
                </a:lnTo>
                <a:lnTo>
                  <a:pt x="44018" y="15519"/>
                </a:lnTo>
                <a:close/>
              </a:path>
              <a:path extrusionOk="0" h="47625" w="167005">
                <a:moveTo>
                  <a:pt x="46304" y="12407"/>
                </a:moveTo>
                <a:lnTo>
                  <a:pt x="45631" y="11518"/>
                </a:lnTo>
                <a:lnTo>
                  <a:pt x="45758" y="11988"/>
                </a:lnTo>
                <a:lnTo>
                  <a:pt x="46075" y="12611"/>
                </a:lnTo>
                <a:lnTo>
                  <a:pt x="46202" y="12458"/>
                </a:lnTo>
                <a:close/>
              </a:path>
              <a:path extrusionOk="0" h="47625" w="167005">
                <a:moveTo>
                  <a:pt x="46774" y="13766"/>
                </a:moveTo>
                <a:lnTo>
                  <a:pt x="46545" y="13474"/>
                </a:lnTo>
                <a:lnTo>
                  <a:pt x="46253" y="13030"/>
                </a:lnTo>
                <a:lnTo>
                  <a:pt x="46075" y="12611"/>
                </a:lnTo>
                <a:lnTo>
                  <a:pt x="45237" y="13347"/>
                </a:lnTo>
                <a:lnTo>
                  <a:pt x="44640" y="14503"/>
                </a:lnTo>
                <a:lnTo>
                  <a:pt x="44018" y="15519"/>
                </a:lnTo>
                <a:lnTo>
                  <a:pt x="45059" y="15074"/>
                </a:lnTo>
                <a:lnTo>
                  <a:pt x="45999" y="14503"/>
                </a:lnTo>
                <a:lnTo>
                  <a:pt x="46774" y="13766"/>
                </a:lnTo>
                <a:close/>
              </a:path>
              <a:path extrusionOk="0" h="47625" w="167005">
                <a:moveTo>
                  <a:pt x="47269" y="14211"/>
                </a:moveTo>
                <a:lnTo>
                  <a:pt x="47142" y="13474"/>
                </a:lnTo>
                <a:lnTo>
                  <a:pt x="46774" y="13766"/>
                </a:lnTo>
                <a:lnTo>
                  <a:pt x="47066" y="14109"/>
                </a:lnTo>
                <a:lnTo>
                  <a:pt x="47269" y="14211"/>
                </a:lnTo>
                <a:close/>
              </a:path>
              <a:path extrusionOk="0" h="47625" w="167005">
                <a:moveTo>
                  <a:pt x="48348" y="30759"/>
                </a:moveTo>
                <a:lnTo>
                  <a:pt x="47244" y="28003"/>
                </a:lnTo>
                <a:lnTo>
                  <a:pt x="47536" y="26225"/>
                </a:lnTo>
                <a:lnTo>
                  <a:pt x="41275" y="29032"/>
                </a:lnTo>
                <a:lnTo>
                  <a:pt x="44983" y="32486"/>
                </a:lnTo>
                <a:lnTo>
                  <a:pt x="44564" y="30226"/>
                </a:lnTo>
                <a:lnTo>
                  <a:pt x="48348" y="30759"/>
                </a:lnTo>
                <a:close/>
              </a:path>
              <a:path extrusionOk="0" h="47625" w="167005">
                <a:moveTo>
                  <a:pt x="53136" y="1384"/>
                </a:moveTo>
                <a:lnTo>
                  <a:pt x="49784" y="7226"/>
                </a:lnTo>
                <a:lnTo>
                  <a:pt x="51295" y="5207"/>
                </a:lnTo>
                <a:lnTo>
                  <a:pt x="53136" y="1384"/>
                </a:lnTo>
                <a:close/>
              </a:path>
              <a:path extrusionOk="0" h="47625" w="167005">
                <a:moveTo>
                  <a:pt x="56400" y="13055"/>
                </a:moveTo>
                <a:lnTo>
                  <a:pt x="56324" y="12928"/>
                </a:lnTo>
                <a:lnTo>
                  <a:pt x="54686" y="12979"/>
                </a:lnTo>
                <a:lnTo>
                  <a:pt x="53530" y="13004"/>
                </a:lnTo>
                <a:lnTo>
                  <a:pt x="53035" y="13004"/>
                </a:lnTo>
                <a:lnTo>
                  <a:pt x="53454" y="13030"/>
                </a:lnTo>
                <a:lnTo>
                  <a:pt x="54470" y="13030"/>
                </a:lnTo>
                <a:lnTo>
                  <a:pt x="56400" y="13055"/>
                </a:lnTo>
                <a:close/>
              </a:path>
              <a:path extrusionOk="0" h="47625" w="167005">
                <a:moveTo>
                  <a:pt x="57835" y="12852"/>
                </a:moveTo>
                <a:lnTo>
                  <a:pt x="57442" y="11938"/>
                </a:lnTo>
                <a:lnTo>
                  <a:pt x="56642" y="9550"/>
                </a:lnTo>
                <a:lnTo>
                  <a:pt x="54394" y="8712"/>
                </a:lnTo>
                <a:lnTo>
                  <a:pt x="56324" y="12928"/>
                </a:lnTo>
                <a:lnTo>
                  <a:pt x="57835" y="12852"/>
                </a:lnTo>
                <a:close/>
              </a:path>
              <a:path extrusionOk="0" h="47625" w="167005">
                <a:moveTo>
                  <a:pt x="58229" y="12827"/>
                </a:moveTo>
                <a:lnTo>
                  <a:pt x="58102" y="12827"/>
                </a:lnTo>
                <a:lnTo>
                  <a:pt x="57835" y="12852"/>
                </a:lnTo>
                <a:lnTo>
                  <a:pt x="58013" y="13271"/>
                </a:lnTo>
                <a:lnTo>
                  <a:pt x="58127" y="13398"/>
                </a:lnTo>
                <a:lnTo>
                  <a:pt x="58229" y="12827"/>
                </a:lnTo>
                <a:close/>
              </a:path>
              <a:path extrusionOk="0" h="47625" w="167005">
                <a:moveTo>
                  <a:pt x="60629" y="18110"/>
                </a:moveTo>
                <a:lnTo>
                  <a:pt x="59093" y="17881"/>
                </a:lnTo>
                <a:lnTo>
                  <a:pt x="58750" y="19685"/>
                </a:lnTo>
                <a:lnTo>
                  <a:pt x="60629" y="18110"/>
                </a:lnTo>
                <a:close/>
              </a:path>
              <a:path extrusionOk="0" h="47625" w="167005">
                <a:moveTo>
                  <a:pt x="62382" y="24663"/>
                </a:moveTo>
                <a:lnTo>
                  <a:pt x="61722" y="22694"/>
                </a:lnTo>
                <a:lnTo>
                  <a:pt x="61226" y="23368"/>
                </a:lnTo>
                <a:lnTo>
                  <a:pt x="62382" y="24663"/>
                </a:lnTo>
                <a:close/>
              </a:path>
              <a:path extrusionOk="0" h="47625" w="167005">
                <a:moveTo>
                  <a:pt x="64770" y="18681"/>
                </a:moveTo>
                <a:lnTo>
                  <a:pt x="64592" y="17564"/>
                </a:lnTo>
                <a:lnTo>
                  <a:pt x="63703" y="15938"/>
                </a:lnTo>
                <a:lnTo>
                  <a:pt x="64719" y="14630"/>
                </a:lnTo>
                <a:lnTo>
                  <a:pt x="60629" y="18110"/>
                </a:lnTo>
                <a:lnTo>
                  <a:pt x="64770" y="18681"/>
                </a:lnTo>
                <a:close/>
              </a:path>
              <a:path extrusionOk="0" h="47625" w="167005">
                <a:moveTo>
                  <a:pt x="68453" y="11620"/>
                </a:moveTo>
                <a:lnTo>
                  <a:pt x="68084" y="9918"/>
                </a:lnTo>
                <a:lnTo>
                  <a:pt x="64465" y="12954"/>
                </a:lnTo>
                <a:lnTo>
                  <a:pt x="67932" y="12928"/>
                </a:lnTo>
                <a:lnTo>
                  <a:pt x="68453" y="11620"/>
                </a:lnTo>
                <a:close/>
              </a:path>
              <a:path extrusionOk="0" h="47625" w="167005">
                <a:moveTo>
                  <a:pt x="69938" y="35356"/>
                </a:moveTo>
                <a:lnTo>
                  <a:pt x="69672" y="35001"/>
                </a:lnTo>
                <a:lnTo>
                  <a:pt x="69646" y="34683"/>
                </a:lnTo>
                <a:lnTo>
                  <a:pt x="69596" y="34340"/>
                </a:lnTo>
                <a:lnTo>
                  <a:pt x="69151" y="34937"/>
                </a:lnTo>
                <a:lnTo>
                  <a:pt x="68999" y="35331"/>
                </a:lnTo>
                <a:lnTo>
                  <a:pt x="69938" y="35356"/>
                </a:lnTo>
                <a:close/>
              </a:path>
              <a:path extrusionOk="0" h="47625" w="167005">
                <a:moveTo>
                  <a:pt x="70510" y="7874"/>
                </a:moveTo>
                <a:lnTo>
                  <a:pt x="69075" y="6959"/>
                </a:lnTo>
                <a:lnTo>
                  <a:pt x="66497" y="6223"/>
                </a:lnTo>
                <a:lnTo>
                  <a:pt x="66103" y="3924"/>
                </a:lnTo>
                <a:lnTo>
                  <a:pt x="66027" y="5524"/>
                </a:lnTo>
                <a:lnTo>
                  <a:pt x="67640" y="7950"/>
                </a:lnTo>
                <a:lnTo>
                  <a:pt x="68084" y="9918"/>
                </a:lnTo>
                <a:lnTo>
                  <a:pt x="70510" y="7874"/>
                </a:lnTo>
                <a:close/>
              </a:path>
              <a:path extrusionOk="0" h="47625" w="167005">
                <a:moveTo>
                  <a:pt x="73190" y="30810"/>
                </a:moveTo>
                <a:lnTo>
                  <a:pt x="72618" y="30518"/>
                </a:lnTo>
                <a:lnTo>
                  <a:pt x="70866" y="29654"/>
                </a:lnTo>
                <a:lnTo>
                  <a:pt x="69545" y="29006"/>
                </a:lnTo>
                <a:lnTo>
                  <a:pt x="69024" y="29654"/>
                </a:lnTo>
                <a:lnTo>
                  <a:pt x="65786" y="28448"/>
                </a:lnTo>
                <a:lnTo>
                  <a:pt x="62382" y="24663"/>
                </a:lnTo>
                <a:lnTo>
                  <a:pt x="63030" y="26568"/>
                </a:lnTo>
                <a:lnTo>
                  <a:pt x="64096" y="29311"/>
                </a:lnTo>
                <a:lnTo>
                  <a:pt x="66522" y="33007"/>
                </a:lnTo>
                <a:lnTo>
                  <a:pt x="67017" y="32346"/>
                </a:lnTo>
                <a:lnTo>
                  <a:pt x="67322" y="30518"/>
                </a:lnTo>
                <a:lnTo>
                  <a:pt x="69202" y="30810"/>
                </a:lnTo>
                <a:lnTo>
                  <a:pt x="70929" y="31953"/>
                </a:lnTo>
                <a:lnTo>
                  <a:pt x="69392" y="32905"/>
                </a:lnTo>
                <a:lnTo>
                  <a:pt x="69596" y="34340"/>
                </a:lnTo>
                <a:lnTo>
                  <a:pt x="70586" y="33083"/>
                </a:lnTo>
                <a:lnTo>
                  <a:pt x="73190" y="30810"/>
                </a:lnTo>
                <a:close/>
              </a:path>
              <a:path extrusionOk="0" h="47625" w="167005">
                <a:moveTo>
                  <a:pt x="74917" y="16433"/>
                </a:moveTo>
                <a:lnTo>
                  <a:pt x="72859" y="19100"/>
                </a:lnTo>
                <a:lnTo>
                  <a:pt x="68427" y="22174"/>
                </a:lnTo>
                <a:lnTo>
                  <a:pt x="73279" y="25463"/>
                </a:lnTo>
                <a:lnTo>
                  <a:pt x="74599" y="22301"/>
                </a:lnTo>
                <a:lnTo>
                  <a:pt x="71843" y="20447"/>
                </a:lnTo>
                <a:lnTo>
                  <a:pt x="74917" y="16433"/>
                </a:lnTo>
                <a:close/>
              </a:path>
              <a:path extrusionOk="0" h="47625" w="167005">
                <a:moveTo>
                  <a:pt x="87096" y="10312"/>
                </a:moveTo>
                <a:lnTo>
                  <a:pt x="86728" y="9626"/>
                </a:lnTo>
                <a:lnTo>
                  <a:pt x="86233" y="9423"/>
                </a:lnTo>
                <a:lnTo>
                  <a:pt x="85344" y="11493"/>
                </a:lnTo>
                <a:lnTo>
                  <a:pt x="87096" y="10312"/>
                </a:lnTo>
                <a:close/>
              </a:path>
              <a:path extrusionOk="0" h="47625" w="167005">
                <a:moveTo>
                  <a:pt x="90843" y="7848"/>
                </a:moveTo>
                <a:lnTo>
                  <a:pt x="87096" y="10312"/>
                </a:lnTo>
                <a:lnTo>
                  <a:pt x="87693" y="11468"/>
                </a:lnTo>
                <a:lnTo>
                  <a:pt x="87896" y="13843"/>
                </a:lnTo>
                <a:lnTo>
                  <a:pt x="88836" y="9398"/>
                </a:lnTo>
                <a:lnTo>
                  <a:pt x="88658" y="11595"/>
                </a:lnTo>
                <a:lnTo>
                  <a:pt x="89281" y="9474"/>
                </a:lnTo>
                <a:lnTo>
                  <a:pt x="90843" y="7848"/>
                </a:lnTo>
                <a:close/>
              </a:path>
              <a:path extrusionOk="0" h="47625" w="167005">
                <a:moveTo>
                  <a:pt x="91287" y="13690"/>
                </a:moveTo>
                <a:lnTo>
                  <a:pt x="84099" y="19786"/>
                </a:lnTo>
                <a:lnTo>
                  <a:pt x="85318" y="19659"/>
                </a:lnTo>
                <a:lnTo>
                  <a:pt x="91287" y="13690"/>
                </a:lnTo>
                <a:close/>
              </a:path>
              <a:path extrusionOk="0" h="47625" w="167005">
                <a:moveTo>
                  <a:pt x="91732" y="3238"/>
                </a:moveTo>
                <a:lnTo>
                  <a:pt x="90881" y="1600"/>
                </a:lnTo>
                <a:lnTo>
                  <a:pt x="87668" y="1384"/>
                </a:lnTo>
                <a:lnTo>
                  <a:pt x="88760" y="101"/>
                </a:lnTo>
                <a:lnTo>
                  <a:pt x="85191" y="1701"/>
                </a:lnTo>
                <a:lnTo>
                  <a:pt x="86080" y="3327"/>
                </a:lnTo>
                <a:lnTo>
                  <a:pt x="88341" y="5969"/>
                </a:lnTo>
                <a:lnTo>
                  <a:pt x="91732" y="3238"/>
                </a:lnTo>
                <a:close/>
              </a:path>
              <a:path extrusionOk="0" h="47625" w="167005">
                <a:moveTo>
                  <a:pt x="99060" y="6438"/>
                </a:moveTo>
                <a:lnTo>
                  <a:pt x="98628" y="5207"/>
                </a:lnTo>
                <a:lnTo>
                  <a:pt x="95250" y="6248"/>
                </a:lnTo>
                <a:lnTo>
                  <a:pt x="99060" y="6438"/>
                </a:lnTo>
                <a:close/>
              </a:path>
              <a:path extrusionOk="0" h="47625" w="167005">
                <a:moveTo>
                  <a:pt x="101066" y="12534"/>
                </a:moveTo>
                <a:lnTo>
                  <a:pt x="99822" y="7429"/>
                </a:lnTo>
                <a:lnTo>
                  <a:pt x="93116" y="8839"/>
                </a:lnTo>
                <a:lnTo>
                  <a:pt x="95173" y="10312"/>
                </a:lnTo>
                <a:lnTo>
                  <a:pt x="97790" y="11176"/>
                </a:lnTo>
                <a:lnTo>
                  <a:pt x="94424" y="13893"/>
                </a:lnTo>
                <a:lnTo>
                  <a:pt x="101066" y="12534"/>
                </a:lnTo>
                <a:close/>
              </a:path>
              <a:path extrusionOk="0" h="47625" w="167005">
                <a:moveTo>
                  <a:pt x="101307" y="4368"/>
                </a:moveTo>
                <a:lnTo>
                  <a:pt x="100965" y="4051"/>
                </a:lnTo>
                <a:lnTo>
                  <a:pt x="100761" y="3771"/>
                </a:lnTo>
                <a:lnTo>
                  <a:pt x="100126" y="3746"/>
                </a:lnTo>
                <a:lnTo>
                  <a:pt x="99377" y="3771"/>
                </a:lnTo>
                <a:lnTo>
                  <a:pt x="98069" y="3632"/>
                </a:lnTo>
                <a:lnTo>
                  <a:pt x="98628" y="5207"/>
                </a:lnTo>
                <a:lnTo>
                  <a:pt x="101307" y="4368"/>
                </a:lnTo>
                <a:close/>
              </a:path>
              <a:path extrusionOk="0" h="47625" w="167005">
                <a:moveTo>
                  <a:pt x="103365" y="3327"/>
                </a:moveTo>
                <a:lnTo>
                  <a:pt x="98780" y="1358"/>
                </a:lnTo>
                <a:lnTo>
                  <a:pt x="100685" y="3657"/>
                </a:lnTo>
                <a:lnTo>
                  <a:pt x="103365" y="3327"/>
                </a:lnTo>
                <a:close/>
              </a:path>
              <a:path extrusionOk="0" h="47625" w="167005">
                <a:moveTo>
                  <a:pt x="115125" y="27089"/>
                </a:moveTo>
                <a:lnTo>
                  <a:pt x="111137" y="24079"/>
                </a:lnTo>
                <a:lnTo>
                  <a:pt x="111366" y="26377"/>
                </a:lnTo>
                <a:lnTo>
                  <a:pt x="114058" y="28371"/>
                </a:lnTo>
                <a:lnTo>
                  <a:pt x="115125" y="27089"/>
                </a:lnTo>
                <a:close/>
              </a:path>
              <a:path extrusionOk="0" h="47625" w="167005">
                <a:moveTo>
                  <a:pt x="120942" y="17526"/>
                </a:moveTo>
                <a:lnTo>
                  <a:pt x="116268" y="20650"/>
                </a:lnTo>
                <a:lnTo>
                  <a:pt x="112331" y="18745"/>
                </a:lnTo>
                <a:lnTo>
                  <a:pt x="114998" y="25996"/>
                </a:lnTo>
                <a:lnTo>
                  <a:pt x="118757" y="20650"/>
                </a:lnTo>
                <a:lnTo>
                  <a:pt x="120942" y="17526"/>
                </a:lnTo>
                <a:close/>
              </a:path>
              <a:path extrusionOk="0" h="47625" w="167005">
                <a:moveTo>
                  <a:pt x="121653" y="17056"/>
                </a:moveTo>
                <a:lnTo>
                  <a:pt x="121386" y="16903"/>
                </a:lnTo>
                <a:lnTo>
                  <a:pt x="120942" y="17526"/>
                </a:lnTo>
                <a:lnTo>
                  <a:pt x="121653" y="17056"/>
                </a:lnTo>
                <a:close/>
              </a:path>
              <a:path extrusionOk="0" h="47625" w="167005">
                <a:moveTo>
                  <a:pt x="128689" y="15367"/>
                </a:moveTo>
                <a:lnTo>
                  <a:pt x="123126" y="16065"/>
                </a:lnTo>
                <a:lnTo>
                  <a:pt x="121653" y="17056"/>
                </a:lnTo>
                <a:lnTo>
                  <a:pt x="125971" y="19583"/>
                </a:lnTo>
                <a:lnTo>
                  <a:pt x="126758" y="21247"/>
                </a:lnTo>
                <a:lnTo>
                  <a:pt x="128689" y="15367"/>
                </a:lnTo>
                <a:close/>
              </a:path>
              <a:path extrusionOk="0" h="47625" w="167005">
                <a:moveTo>
                  <a:pt x="138099" y="16573"/>
                </a:moveTo>
                <a:lnTo>
                  <a:pt x="134112" y="20828"/>
                </a:lnTo>
                <a:lnTo>
                  <a:pt x="137629" y="18326"/>
                </a:lnTo>
                <a:lnTo>
                  <a:pt x="138099" y="16573"/>
                </a:lnTo>
                <a:close/>
              </a:path>
              <a:path extrusionOk="0" h="47625" w="167005">
                <a:moveTo>
                  <a:pt x="166865" y="9182"/>
                </a:moveTo>
                <a:lnTo>
                  <a:pt x="166446" y="4889"/>
                </a:lnTo>
                <a:lnTo>
                  <a:pt x="166763" y="4127"/>
                </a:lnTo>
                <a:lnTo>
                  <a:pt x="163893" y="5054"/>
                </a:lnTo>
                <a:lnTo>
                  <a:pt x="165214" y="9918"/>
                </a:lnTo>
                <a:lnTo>
                  <a:pt x="165188" y="8788"/>
                </a:lnTo>
                <a:lnTo>
                  <a:pt x="166865" y="91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2" name="Google Shape;3122;g2b5c250f245_0_522"/>
          <p:cNvSpPr/>
          <p:nvPr/>
        </p:nvSpPr>
        <p:spPr>
          <a:xfrm>
            <a:off x="366550" y="2292045"/>
            <a:ext cx="10173" cy="4239"/>
          </a:xfrm>
          <a:custGeom>
            <a:rect b="b" l="l" r="r" t="t"/>
            <a:pathLst>
              <a:path extrusionOk="0" h="6350" w="15240">
                <a:moveTo>
                  <a:pt x="1651" y="4318"/>
                </a:moveTo>
                <a:lnTo>
                  <a:pt x="0" y="5803"/>
                </a:lnTo>
                <a:lnTo>
                  <a:pt x="812" y="5283"/>
                </a:lnTo>
                <a:lnTo>
                  <a:pt x="1308" y="4813"/>
                </a:lnTo>
                <a:lnTo>
                  <a:pt x="1651" y="4318"/>
                </a:lnTo>
                <a:close/>
              </a:path>
              <a:path extrusionOk="0" h="6350" w="15240">
                <a:moveTo>
                  <a:pt x="15176" y="2006"/>
                </a:moveTo>
                <a:lnTo>
                  <a:pt x="15151" y="0"/>
                </a:lnTo>
                <a:lnTo>
                  <a:pt x="14732" y="1206"/>
                </a:lnTo>
                <a:lnTo>
                  <a:pt x="14630" y="2044"/>
                </a:lnTo>
                <a:lnTo>
                  <a:pt x="15176" y="20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3" name="Google Shape;3123;g2b5c250f245_0_522"/>
          <p:cNvSpPr/>
          <p:nvPr/>
        </p:nvSpPr>
        <p:spPr>
          <a:xfrm>
            <a:off x="534416" y="2227731"/>
            <a:ext cx="4662" cy="6358"/>
          </a:xfrm>
          <a:custGeom>
            <a:rect b="b" l="l" r="r" t="t"/>
            <a:pathLst>
              <a:path extrusionOk="0" h="9525" w="6984">
                <a:moveTo>
                  <a:pt x="6936" y="9004"/>
                </a:moveTo>
                <a:lnTo>
                  <a:pt x="5580" y="8193"/>
                </a:lnTo>
                <a:lnTo>
                  <a:pt x="4015" y="7853"/>
                </a:lnTo>
                <a:lnTo>
                  <a:pt x="2138" y="8847"/>
                </a:lnTo>
                <a:lnTo>
                  <a:pt x="808" y="4528"/>
                </a:lnTo>
                <a:lnTo>
                  <a:pt x="0" y="0"/>
                </a:lnTo>
                <a:lnTo>
                  <a:pt x="3755" y="5523"/>
                </a:lnTo>
                <a:lnTo>
                  <a:pt x="6936" y="900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4" name="Google Shape;3124;g2b5c250f245_0_522"/>
          <p:cNvSpPr/>
          <p:nvPr/>
        </p:nvSpPr>
        <p:spPr>
          <a:xfrm>
            <a:off x="445694" y="2262233"/>
            <a:ext cx="3390" cy="14835"/>
          </a:xfrm>
          <a:custGeom>
            <a:rect b="b" l="l" r="r" t="t"/>
            <a:pathLst>
              <a:path extrusionOk="0" h="22225" w="5079">
                <a:moveTo>
                  <a:pt x="4038" y="21831"/>
                </a:moveTo>
                <a:lnTo>
                  <a:pt x="0" y="19608"/>
                </a:lnTo>
                <a:lnTo>
                  <a:pt x="965" y="20447"/>
                </a:lnTo>
                <a:lnTo>
                  <a:pt x="2273" y="21209"/>
                </a:lnTo>
                <a:lnTo>
                  <a:pt x="4038" y="21831"/>
                </a:lnTo>
                <a:close/>
              </a:path>
              <a:path extrusionOk="0" h="22225" w="5079">
                <a:moveTo>
                  <a:pt x="5054" y="0"/>
                </a:moveTo>
                <a:lnTo>
                  <a:pt x="4406" y="1028"/>
                </a:lnTo>
                <a:lnTo>
                  <a:pt x="3670" y="2146"/>
                </a:lnTo>
                <a:lnTo>
                  <a:pt x="2895" y="3327"/>
                </a:lnTo>
                <a:lnTo>
                  <a:pt x="3937" y="4533"/>
                </a:lnTo>
                <a:lnTo>
                  <a:pt x="4330" y="2908"/>
                </a:lnTo>
                <a:lnTo>
                  <a:pt x="4724" y="1384"/>
                </a:lnTo>
                <a:lnTo>
                  <a:pt x="5054"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5" name="Google Shape;3125;g2b5c250f245_0_522"/>
          <p:cNvSpPr/>
          <p:nvPr/>
        </p:nvSpPr>
        <p:spPr>
          <a:xfrm>
            <a:off x="318130" y="2307430"/>
            <a:ext cx="2543" cy="3390"/>
          </a:xfrm>
          <a:custGeom>
            <a:rect b="b" l="l" r="r" t="t"/>
            <a:pathLst>
              <a:path extrusionOk="0" h="5079" w="3809">
                <a:moveTo>
                  <a:pt x="0" y="4868"/>
                </a:moveTo>
                <a:lnTo>
                  <a:pt x="1355" y="0"/>
                </a:lnTo>
                <a:lnTo>
                  <a:pt x="1486" y="2251"/>
                </a:lnTo>
                <a:lnTo>
                  <a:pt x="3416" y="4214"/>
                </a:lnTo>
                <a:lnTo>
                  <a:pt x="0" y="48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6" name="Google Shape;3126;g2b5c250f245_0_522"/>
          <p:cNvSpPr/>
          <p:nvPr/>
        </p:nvSpPr>
        <p:spPr>
          <a:xfrm>
            <a:off x="613783" y="2223333"/>
            <a:ext cx="4239" cy="3814"/>
          </a:xfrm>
          <a:custGeom>
            <a:rect b="b" l="l" r="r" t="t"/>
            <a:pathLst>
              <a:path extrusionOk="0" h="5714" w="6350">
                <a:moveTo>
                  <a:pt x="6049" y="5601"/>
                </a:moveTo>
                <a:lnTo>
                  <a:pt x="3207" y="2120"/>
                </a:lnTo>
                <a:lnTo>
                  <a:pt x="0" y="26"/>
                </a:lnTo>
                <a:lnTo>
                  <a:pt x="1668" y="0"/>
                </a:lnTo>
                <a:lnTo>
                  <a:pt x="3650" y="445"/>
                </a:lnTo>
                <a:lnTo>
                  <a:pt x="6258" y="1806"/>
                </a:lnTo>
                <a:lnTo>
                  <a:pt x="6049" y="56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7" name="Google Shape;3127;g2b5c250f245_0_522"/>
          <p:cNvSpPr/>
          <p:nvPr/>
        </p:nvSpPr>
        <p:spPr>
          <a:xfrm>
            <a:off x="364436" y="2263279"/>
            <a:ext cx="1271" cy="2119"/>
          </a:xfrm>
          <a:custGeom>
            <a:rect b="b" l="l" r="r" t="t"/>
            <a:pathLst>
              <a:path extrusionOk="0" h="3175" w="1904">
                <a:moveTo>
                  <a:pt x="234" y="2984"/>
                </a:moveTo>
                <a:lnTo>
                  <a:pt x="0" y="2015"/>
                </a:lnTo>
                <a:lnTo>
                  <a:pt x="338" y="1020"/>
                </a:lnTo>
                <a:lnTo>
                  <a:pt x="1303" y="0"/>
                </a:lnTo>
                <a:lnTo>
                  <a:pt x="1773" y="1047"/>
                </a:lnTo>
                <a:lnTo>
                  <a:pt x="1251" y="2015"/>
                </a:lnTo>
                <a:lnTo>
                  <a:pt x="234" y="298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8" name="Google Shape;3128;g2b5c250f245_0_522"/>
          <p:cNvSpPr/>
          <p:nvPr/>
        </p:nvSpPr>
        <p:spPr>
          <a:xfrm>
            <a:off x="609246" y="2221762"/>
            <a:ext cx="4662" cy="2967"/>
          </a:xfrm>
          <a:custGeom>
            <a:rect b="b" l="l" r="r" t="t"/>
            <a:pathLst>
              <a:path extrusionOk="0" h="4445" w="6984">
                <a:moveTo>
                  <a:pt x="1382" y="4240"/>
                </a:moveTo>
                <a:lnTo>
                  <a:pt x="912" y="3952"/>
                </a:lnTo>
                <a:lnTo>
                  <a:pt x="469" y="3769"/>
                </a:lnTo>
                <a:lnTo>
                  <a:pt x="0" y="3402"/>
                </a:lnTo>
                <a:lnTo>
                  <a:pt x="1851" y="0"/>
                </a:lnTo>
                <a:lnTo>
                  <a:pt x="4433" y="811"/>
                </a:lnTo>
                <a:lnTo>
                  <a:pt x="6805" y="2382"/>
                </a:lnTo>
                <a:lnTo>
                  <a:pt x="4641" y="2408"/>
                </a:lnTo>
                <a:lnTo>
                  <a:pt x="2998" y="3245"/>
                </a:lnTo>
                <a:lnTo>
                  <a:pt x="1382" y="424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29" name="Google Shape;3129;g2b5c250f245_0_522"/>
          <p:cNvSpPr/>
          <p:nvPr/>
        </p:nvSpPr>
        <p:spPr>
          <a:xfrm>
            <a:off x="136939" y="2332071"/>
            <a:ext cx="848" cy="424"/>
          </a:xfrm>
          <a:custGeom>
            <a:rect b="b" l="l" r="r" t="t"/>
            <a:pathLst>
              <a:path extrusionOk="0" h="635" w="1270">
                <a:moveTo>
                  <a:pt x="286" y="628"/>
                </a:moveTo>
                <a:lnTo>
                  <a:pt x="0" y="602"/>
                </a:lnTo>
                <a:lnTo>
                  <a:pt x="0" y="0"/>
                </a:lnTo>
                <a:lnTo>
                  <a:pt x="208" y="235"/>
                </a:lnTo>
                <a:lnTo>
                  <a:pt x="443" y="287"/>
                </a:lnTo>
                <a:lnTo>
                  <a:pt x="677" y="471"/>
                </a:lnTo>
                <a:lnTo>
                  <a:pt x="286" y="6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0" name="Google Shape;3130;g2b5c250f245_0_522"/>
          <p:cNvSpPr/>
          <p:nvPr/>
        </p:nvSpPr>
        <p:spPr>
          <a:xfrm>
            <a:off x="83141" y="2304481"/>
            <a:ext cx="2543" cy="848"/>
          </a:xfrm>
          <a:custGeom>
            <a:rect b="b" l="l" r="r" t="t"/>
            <a:pathLst>
              <a:path extrusionOk="0" h="1270" w="3810">
                <a:moveTo>
                  <a:pt x="0" y="654"/>
                </a:moveTo>
                <a:lnTo>
                  <a:pt x="1642" y="52"/>
                </a:lnTo>
                <a:lnTo>
                  <a:pt x="2607" y="0"/>
                </a:lnTo>
                <a:lnTo>
                  <a:pt x="3181" y="314"/>
                </a:lnTo>
                <a:lnTo>
                  <a:pt x="2007" y="366"/>
                </a:lnTo>
                <a:lnTo>
                  <a:pt x="756" y="392"/>
                </a:lnTo>
                <a:lnTo>
                  <a:pt x="0" y="65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1" name="Google Shape;3131;g2b5c250f245_0_522"/>
          <p:cNvSpPr/>
          <p:nvPr/>
        </p:nvSpPr>
        <p:spPr>
          <a:xfrm>
            <a:off x="652127" y="2216759"/>
            <a:ext cx="7630" cy="12716"/>
          </a:xfrm>
          <a:custGeom>
            <a:rect b="b" l="l" r="r" t="t"/>
            <a:pathLst>
              <a:path extrusionOk="0" h="19050" w="11430">
                <a:moveTo>
                  <a:pt x="1739" y="0"/>
                </a:moveTo>
                <a:lnTo>
                  <a:pt x="203" y="25"/>
                </a:lnTo>
                <a:lnTo>
                  <a:pt x="0" y="546"/>
                </a:lnTo>
                <a:lnTo>
                  <a:pt x="1739" y="0"/>
                </a:lnTo>
                <a:close/>
              </a:path>
              <a:path extrusionOk="0" h="19050" w="11430">
                <a:moveTo>
                  <a:pt x="10820" y="17208"/>
                </a:moveTo>
                <a:lnTo>
                  <a:pt x="10579" y="17907"/>
                </a:lnTo>
                <a:lnTo>
                  <a:pt x="10655" y="18999"/>
                </a:lnTo>
                <a:lnTo>
                  <a:pt x="10655" y="17907"/>
                </a:lnTo>
                <a:lnTo>
                  <a:pt x="10820" y="172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2" name="Google Shape;3132;g2b5c250f245_0_522"/>
          <p:cNvSpPr/>
          <p:nvPr/>
        </p:nvSpPr>
        <p:spPr>
          <a:xfrm>
            <a:off x="600069" y="2243977"/>
            <a:ext cx="847" cy="848"/>
          </a:xfrm>
          <a:custGeom>
            <a:rect b="b" l="l" r="r" t="t"/>
            <a:pathLst>
              <a:path extrusionOk="0" h="1270" w="1269">
                <a:moveTo>
                  <a:pt x="651" y="785"/>
                </a:moveTo>
                <a:lnTo>
                  <a:pt x="0" y="0"/>
                </a:lnTo>
                <a:lnTo>
                  <a:pt x="156" y="0"/>
                </a:lnTo>
                <a:lnTo>
                  <a:pt x="521" y="628"/>
                </a:lnTo>
                <a:lnTo>
                  <a:pt x="651" y="7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3" name="Google Shape;3133;g2b5c250f245_0_522"/>
          <p:cNvSpPr/>
          <p:nvPr/>
        </p:nvSpPr>
        <p:spPr>
          <a:xfrm>
            <a:off x="651213" y="2216183"/>
            <a:ext cx="3815" cy="2119"/>
          </a:xfrm>
          <a:custGeom>
            <a:rect b="b" l="l" r="r" t="t"/>
            <a:pathLst>
              <a:path extrusionOk="0" h="3175" w="5715">
                <a:moveTo>
                  <a:pt x="1866" y="2044"/>
                </a:moveTo>
                <a:lnTo>
                  <a:pt x="1473" y="1803"/>
                </a:lnTo>
                <a:lnTo>
                  <a:pt x="1282" y="1562"/>
                </a:lnTo>
                <a:lnTo>
                  <a:pt x="1371" y="1409"/>
                </a:lnTo>
                <a:lnTo>
                  <a:pt x="876" y="1562"/>
                </a:lnTo>
                <a:lnTo>
                  <a:pt x="139" y="1752"/>
                </a:lnTo>
                <a:lnTo>
                  <a:pt x="0" y="1790"/>
                </a:lnTo>
                <a:lnTo>
                  <a:pt x="927" y="1854"/>
                </a:lnTo>
                <a:lnTo>
                  <a:pt x="1866" y="2044"/>
                </a:lnTo>
                <a:close/>
              </a:path>
              <a:path extrusionOk="0" h="3175" w="5715">
                <a:moveTo>
                  <a:pt x="4318" y="3035"/>
                </a:moveTo>
                <a:lnTo>
                  <a:pt x="3581" y="2590"/>
                </a:lnTo>
                <a:lnTo>
                  <a:pt x="2743" y="2247"/>
                </a:lnTo>
                <a:lnTo>
                  <a:pt x="1866" y="2044"/>
                </a:lnTo>
                <a:lnTo>
                  <a:pt x="2273" y="2324"/>
                </a:lnTo>
                <a:lnTo>
                  <a:pt x="3035" y="2667"/>
                </a:lnTo>
                <a:lnTo>
                  <a:pt x="4318" y="3035"/>
                </a:lnTo>
                <a:close/>
              </a:path>
              <a:path extrusionOk="0" h="3175" w="5715">
                <a:moveTo>
                  <a:pt x="5410" y="444"/>
                </a:moveTo>
                <a:lnTo>
                  <a:pt x="5118" y="0"/>
                </a:lnTo>
                <a:lnTo>
                  <a:pt x="3657" y="990"/>
                </a:lnTo>
                <a:lnTo>
                  <a:pt x="4318" y="1066"/>
                </a:lnTo>
                <a:lnTo>
                  <a:pt x="4813" y="1143"/>
                </a:lnTo>
                <a:lnTo>
                  <a:pt x="5283" y="1206"/>
                </a:lnTo>
                <a:lnTo>
                  <a:pt x="5410" y="4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4" name="Google Shape;3134;g2b5c250f245_0_522"/>
          <p:cNvSpPr/>
          <p:nvPr/>
        </p:nvSpPr>
        <p:spPr>
          <a:xfrm>
            <a:off x="232627" y="2311828"/>
            <a:ext cx="1695" cy="1695"/>
          </a:xfrm>
          <a:custGeom>
            <a:rect b="b" l="l" r="r" t="t"/>
            <a:pathLst>
              <a:path extrusionOk="0" h="2539" w="2539">
                <a:moveTo>
                  <a:pt x="0" y="2120"/>
                </a:moveTo>
                <a:lnTo>
                  <a:pt x="1486" y="0"/>
                </a:lnTo>
                <a:lnTo>
                  <a:pt x="1642" y="183"/>
                </a:lnTo>
                <a:lnTo>
                  <a:pt x="1773" y="235"/>
                </a:lnTo>
                <a:lnTo>
                  <a:pt x="1929" y="366"/>
                </a:lnTo>
                <a:lnTo>
                  <a:pt x="730" y="1701"/>
                </a:lnTo>
                <a:lnTo>
                  <a:pt x="0" y="212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5" name="Google Shape;3135;g2b5c250f245_0_522"/>
          <p:cNvSpPr/>
          <p:nvPr/>
        </p:nvSpPr>
        <p:spPr>
          <a:xfrm>
            <a:off x="68105" y="2213880"/>
            <a:ext cx="623078" cy="120801"/>
          </a:xfrm>
          <a:custGeom>
            <a:rect b="b" l="l" r="r" t="t"/>
            <a:pathLst>
              <a:path extrusionOk="0" h="180975" w="933450">
                <a:moveTo>
                  <a:pt x="2921" y="138760"/>
                </a:moveTo>
                <a:lnTo>
                  <a:pt x="2235" y="132080"/>
                </a:lnTo>
                <a:lnTo>
                  <a:pt x="0" y="138137"/>
                </a:lnTo>
                <a:lnTo>
                  <a:pt x="800" y="137845"/>
                </a:lnTo>
                <a:lnTo>
                  <a:pt x="2336" y="137236"/>
                </a:lnTo>
                <a:lnTo>
                  <a:pt x="2921" y="138760"/>
                </a:lnTo>
                <a:close/>
              </a:path>
              <a:path extrusionOk="0" h="180975" w="933450">
                <a:moveTo>
                  <a:pt x="9779" y="130987"/>
                </a:moveTo>
                <a:lnTo>
                  <a:pt x="6299" y="128816"/>
                </a:lnTo>
                <a:lnTo>
                  <a:pt x="8521" y="132321"/>
                </a:lnTo>
                <a:lnTo>
                  <a:pt x="9779" y="130987"/>
                </a:lnTo>
                <a:close/>
              </a:path>
              <a:path extrusionOk="0" h="180975" w="933450">
                <a:moveTo>
                  <a:pt x="34658" y="170713"/>
                </a:moveTo>
                <a:lnTo>
                  <a:pt x="31813" y="171843"/>
                </a:lnTo>
                <a:lnTo>
                  <a:pt x="32804" y="174383"/>
                </a:lnTo>
                <a:lnTo>
                  <a:pt x="34658" y="170713"/>
                </a:lnTo>
                <a:close/>
              </a:path>
              <a:path extrusionOk="0" h="180975" w="933450">
                <a:moveTo>
                  <a:pt x="35013" y="170573"/>
                </a:moveTo>
                <a:lnTo>
                  <a:pt x="34886" y="170484"/>
                </a:lnTo>
                <a:lnTo>
                  <a:pt x="34734" y="170573"/>
                </a:lnTo>
                <a:lnTo>
                  <a:pt x="34658" y="170713"/>
                </a:lnTo>
                <a:lnTo>
                  <a:pt x="35013" y="170573"/>
                </a:lnTo>
                <a:close/>
              </a:path>
              <a:path extrusionOk="0" h="180975" w="933450">
                <a:moveTo>
                  <a:pt x="100965" y="175653"/>
                </a:moveTo>
                <a:lnTo>
                  <a:pt x="94526" y="170573"/>
                </a:lnTo>
                <a:lnTo>
                  <a:pt x="96316" y="175653"/>
                </a:lnTo>
                <a:lnTo>
                  <a:pt x="100965" y="175653"/>
                </a:lnTo>
                <a:close/>
              </a:path>
              <a:path extrusionOk="0" h="180975" w="933450">
                <a:moveTo>
                  <a:pt x="116446" y="175653"/>
                </a:moveTo>
                <a:lnTo>
                  <a:pt x="114998" y="174383"/>
                </a:lnTo>
                <a:lnTo>
                  <a:pt x="114274" y="175056"/>
                </a:lnTo>
                <a:lnTo>
                  <a:pt x="116446" y="175653"/>
                </a:lnTo>
                <a:close/>
              </a:path>
              <a:path extrusionOk="0" h="180975" w="933450">
                <a:moveTo>
                  <a:pt x="226136" y="117233"/>
                </a:moveTo>
                <a:lnTo>
                  <a:pt x="225729" y="117233"/>
                </a:lnTo>
                <a:lnTo>
                  <a:pt x="225564" y="117830"/>
                </a:lnTo>
                <a:lnTo>
                  <a:pt x="226136" y="117233"/>
                </a:lnTo>
                <a:close/>
              </a:path>
              <a:path extrusionOk="0" h="180975" w="933450">
                <a:moveTo>
                  <a:pt x="234721" y="114007"/>
                </a:moveTo>
                <a:lnTo>
                  <a:pt x="230327" y="117233"/>
                </a:lnTo>
                <a:lnTo>
                  <a:pt x="233794" y="118249"/>
                </a:lnTo>
                <a:lnTo>
                  <a:pt x="233565" y="115963"/>
                </a:lnTo>
                <a:lnTo>
                  <a:pt x="234721" y="114007"/>
                </a:lnTo>
                <a:close/>
              </a:path>
              <a:path extrusionOk="0" h="180975" w="933450">
                <a:moveTo>
                  <a:pt x="240728" y="109613"/>
                </a:moveTo>
                <a:lnTo>
                  <a:pt x="238201" y="110883"/>
                </a:lnTo>
                <a:lnTo>
                  <a:pt x="234924" y="110883"/>
                </a:lnTo>
                <a:lnTo>
                  <a:pt x="235826" y="112153"/>
                </a:lnTo>
                <a:lnTo>
                  <a:pt x="234721" y="114007"/>
                </a:lnTo>
                <a:lnTo>
                  <a:pt x="240728" y="109613"/>
                </a:lnTo>
                <a:close/>
              </a:path>
              <a:path extrusionOk="0" h="180975" w="933450">
                <a:moveTo>
                  <a:pt x="250253" y="148983"/>
                </a:moveTo>
                <a:lnTo>
                  <a:pt x="249008" y="151409"/>
                </a:lnTo>
                <a:lnTo>
                  <a:pt x="249948" y="151777"/>
                </a:lnTo>
                <a:lnTo>
                  <a:pt x="250253" y="148983"/>
                </a:lnTo>
                <a:close/>
              </a:path>
              <a:path extrusionOk="0" h="180975" w="933450">
                <a:moveTo>
                  <a:pt x="253631" y="153212"/>
                </a:moveTo>
                <a:lnTo>
                  <a:pt x="249948" y="151777"/>
                </a:lnTo>
                <a:lnTo>
                  <a:pt x="249288" y="157873"/>
                </a:lnTo>
                <a:lnTo>
                  <a:pt x="251383" y="154063"/>
                </a:lnTo>
                <a:lnTo>
                  <a:pt x="253631" y="153212"/>
                </a:lnTo>
                <a:close/>
              </a:path>
              <a:path extrusionOk="0" h="180975" w="933450">
                <a:moveTo>
                  <a:pt x="255828" y="154063"/>
                </a:moveTo>
                <a:lnTo>
                  <a:pt x="255714" y="152793"/>
                </a:lnTo>
                <a:lnTo>
                  <a:pt x="254736" y="152793"/>
                </a:lnTo>
                <a:lnTo>
                  <a:pt x="253631" y="153212"/>
                </a:lnTo>
                <a:lnTo>
                  <a:pt x="255828" y="154063"/>
                </a:lnTo>
                <a:close/>
              </a:path>
              <a:path extrusionOk="0" h="180975" w="933450">
                <a:moveTo>
                  <a:pt x="272376" y="157416"/>
                </a:moveTo>
                <a:lnTo>
                  <a:pt x="271208" y="155676"/>
                </a:lnTo>
                <a:lnTo>
                  <a:pt x="269049" y="157873"/>
                </a:lnTo>
                <a:lnTo>
                  <a:pt x="272376" y="157416"/>
                </a:lnTo>
                <a:close/>
              </a:path>
              <a:path extrusionOk="0" h="180975" w="933450">
                <a:moveTo>
                  <a:pt x="278358" y="156603"/>
                </a:moveTo>
                <a:lnTo>
                  <a:pt x="272376" y="157416"/>
                </a:lnTo>
                <a:lnTo>
                  <a:pt x="274370" y="160413"/>
                </a:lnTo>
                <a:lnTo>
                  <a:pt x="278358" y="156603"/>
                </a:lnTo>
                <a:close/>
              </a:path>
              <a:path extrusionOk="0" h="180975" w="933450">
                <a:moveTo>
                  <a:pt x="291947" y="155333"/>
                </a:moveTo>
                <a:lnTo>
                  <a:pt x="287629" y="155333"/>
                </a:lnTo>
                <a:lnTo>
                  <a:pt x="290334" y="156603"/>
                </a:lnTo>
                <a:lnTo>
                  <a:pt x="291947" y="155333"/>
                </a:lnTo>
                <a:close/>
              </a:path>
              <a:path extrusionOk="0" h="180975" w="933450">
                <a:moveTo>
                  <a:pt x="347675" y="94373"/>
                </a:moveTo>
                <a:lnTo>
                  <a:pt x="347078" y="94373"/>
                </a:lnTo>
                <a:lnTo>
                  <a:pt x="347675" y="94373"/>
                </a:lnTo>
                <a:close/>
              </a:path>
              <a:path extrusionOk="0" h="180975" w="933450">
                <a:moveTo>
                  <a:pt x="376669" y="139446"/>
                </a:moveTo>
                <a:lnTo>
                  <a:pt x="376542" y="139446"/>
                </a:lnTo>
                <a:lnTo>
                  <a:pt x="376415" y="139725"/>
                </a:lnTo>
                <a:lnTo>
                  <a:pt x="376415" y="140042"/>
                </a:lnTo>
                <a:lnTo>
                  <a:pt x="376440" y="140335"/>
                </a:lnTo>
                <a:lnTo>
                  <a:pt x="376669" y="139446"/>
                </a:lnTo>
                <a:close/>
              </a:path>
              <a:path extrusionOk="0" h="180975" w="933450">
                <a:moveTo>
                  <a:pt x="409105" y="144005"/>
                </a:moveTo>
                <a:lnTo>
                  <a:pt x="405561" y="136791"/>
                </a:lnTo>
                <a:lnTo>
                  <a:pt x="407416" y="144068"/>
                </a:lnTo>
                <a:lnTo>
                  <a:pt x="409079" y="144018"/>
                </a:lnTo>
                <a:close/>
              </a:path>
              <a:path extrusionOk="0" h="180975" w="933450">
                <a:moveTo>
                  <a:pt x="412470" y="142265"/>
                </a:moveTo>
                <a:lnTo>
                  <a:pt x="410781" y="142316"/>
                </a:lnTo>
                <a:lnTo>
                  <a:pt x="409105" y="144005"/>
                </a:lnTo>
                <a:lnTo>
                  <a:pt x="412470" y="142265"/>
                </a:lnTo>
                <a:close/>
              </a:path>
              <a:path extrusionOk="0" h="180975" w="933450">
                <a:moveTo>
                  <a:pt x="447001" y="128790"/>
                </a:moveTo>
                <a:lnTo>
                  <a:pt x="444309" y="123190"/>
                </a:lnTo>
                <a:lnTo>
                  <a:pt x="446138" y="128816"/>
                </a:lnTo>
                <a:lnTo>
                  <a:pt x="447001" y="128790"/>
                </a:lnTo>
                <a:close/>
              </a:path>
              <a:path extrusionOk="0" h="180975" w="933450">
                <a:moveTo>
                  <a:pt x="456120" y="117995"/>
                </a:moveTo>
                <a:lnTo>
                  <a:pt x="454456" y="118503"/>
                </a:lnTo>
                <a:lnTo>
                  <a:pt x="456120" y="118503"/>
                </a:lnTo>
                <a:lnTo>
                  <a:pt x="456120" y="117995"/>
                </a:lnTo>
                <a:close/>
              </a:path>
              <a:path extrusionOk="0" h="180975" w="933450">
                <a:moveTo>
                  <a:pt x="468388" y="110883"/>
                </a:moveTo>
                <a:lnTo>
                  <a:pt x="466115" y="110883"/>
                </a:lnTo>
                <a:lnTo>
                  <a:pt x="467004" y="112153"/>
                </a:lnTo>
                <a:lnTo>
                  <a:pt x="468388" y="110883"/>
                </a:lnTo>
                <a:close/>
              </a:path>
              <a:path extrusionOk="0" h="180975" w="933450">
                <a:moveTo>
                  <a:pt x="469506" y="110883"/>
                </a:moveTo>
                <a:lnTo>
                  <a:pt x="468960" y="110337"/>
                </a:lnTo>
                <a:lnTo>
                  <a:pt x="468388" y="110883"/>
                </a:lnTo>
                <a:lnTo>
                  <a:pt x="469506" y="110883"/>
                </a:lnTo>
                <a:close/>
              </a:path>
              <a:path extrusionOk="0" h="180975" w="933450">
                <a:moveTo>
                  <a:pt x="481495" y="117233"/>
                </a:moveTo>
                <a:lnTo>
                  <a:pt x="479742" y="116852"/>
                </a:lnTo>
                <a:lnTo>
                  <a:pt x="481380" y="113665"/>
                </a:lnTo>
                <a:lnTo>
                  <a:pt x="479018" y="116306"/>
                </a:lnTo>
                <a:lnTo>
                  <a:pt x="479272" y="116751"/>
                </a:lnTo>
                <a:lnTo>
                  <a:pt x="478713" y="116636"/>
                </a:lnTo>
                <a:lnTo>
                  <a:pt x="478193" y="117233"/>
                </a:lnTo>
                <a:lnTo>
                  <a:pt x="479717" y="118313"/>
                </a:lnTo>
                <a:lnTo>
                  <a:pt x="481495" y="117233"/>
                </a:lnTo>
                <a:close/>
              </a:path>
              <a:path extrusionOk="0" h="180975" w="933450">
                <a:moveTo>
                  <a:pt x="490651" y="127393"/>
                </a:moveTo>
                <a:lnTo>
                  <a:pt x="488988" y="124853"/>
                </a:lnTo>
                <a:lnTo>
                  <a:pt x="487184" y="123583"/>
                </a:lnTo>
                <a:lnTo>
                  <a:pt x="479717" y="118313"/>
                </a:lnTo>
                <a:lnTo>
                  <a:pt x="477329" y="119773"/>
                </a:lnTo>
                <a:lnTo>
                  <a:pt x="481685" y="127393"/>
                </a:lnTo>
                <a:lnTo>
                  <a:pt x="484657" y="123583"/>
                </a:lnTo>
                <a:lnTo>
                  <a:pt x="490651" y="127393"/>
                </a:lnTo>
                <a:close/>
              </a:path>
              <a:path extrusionOk="0" h="180975" w="933450">
                <a:moveTo>
                  <a:pt x="494830" y="124650"/>
                </a:moveTo>
                <a:lnTo>
                  <a:pt x="494792" y="123024"/>
                </a:lnTo>
                <a:lnTo>
                  <a:pt x="493941" y="121437"/>
                </a:lnTo>
                <a:lnTo>
                  <a:pt x="491388" y="121513"/>
                </a:lnTo>
                <a:lnTo>
                  <a:pt x="494830" y="124650"/>
                </a:lnTo>
                <a:close/>
              </a:path>
              <a:path extrusionOk="0" h="180975" w="933450">
                <a:moveTo>
                  <a:pt x="528281" y="103809"/>
                </a:moveTo>
                <a:lnTo>
                  <a:pt x="524992" y="105803"/>
                </a:lnTo>
                <a:lnTo>
                  <a:pt x="526694" y="107073"/>
                </a:lnTo>
                <a:lnTo>
                  <a:pt x="528281" y="103809"/>
                </a:lnTo>
                <a:close/>
              </a:path>
              <a:path extrusionOk="0" h="180975" w="933450">
                <a:moveTo>
                  <a:pt x="529196" y="103263"/>
                </a:moveTo>
                <a:lnTo>
                  <a:pt x="528624" y="103085"/>
                </a:lnTo>
                <a:lnTo>
                  <a:pt x="528281" y="103809"/>
                </a:lnTo>
                <a:lnTo>
                  <a:pt x="529196" y="103263"/>
                </a:lnTo>
                <a:close/>
              </a:path>
              <a:path extrusionOk="0" h="180975" w="933450">
                <a:moveTo>
                  <a:pt x="570420" y="92189"/>
                </a:moveTo>
                <a:lnTo>
                  <a:pt x="569899" y="91427"/>
                </a:lnTo>
                <a:lnTo>
                  <a:pt x="569658" y="90538"/>
                </a:lnTo>
                <a:lnTo>
                  <a:pt x="569404" y="89649"/>
                </a:lnTo>
                <a:lnTo>
                  <a:pt x="569061" y="90538"/>
                </a:lnTo>
                <a:lnTo>
                  <a:pt x="569188" y="91516"/>
                </a:lnTo>
                <a:lnTo>
                  <a:pt x="570420" y="92189"/>
                </a:lnTo>
                <a:close/>
              </a:path>
              <a:path extrusionOk="0" h="180975" w="933450">
                <a:moveTo>
                  <a:pt x="619086" y="85483"/>
                </a:moveTo>
                <a:lnTo>
                  <a:pt x="614959" y="85483"/>
                </a:lnTo>
                <a:lnTo>
                  <a:pt x="618553" y="86753"/>
                </a:lnTo>
                <a:lnTo>
                  <a:pt x="619086" y="85483"/>
                </a:lnTo>
                <a:close/>
              </a:path>
              <a:path extrusionOk="0" h="180975" w="933450">
                <a:moveTo>
                  <a:pt x="620141" y="82931"/>
                </a:moveTo>
                <a:lnTo>
                  <a:pt x="619086" y="85483"/>
                </a:lnTo>
                <a:lnTo>
                  <a:pt x="619861" y="85483"/>
                </a:lnTo>
                <a:lnTo>
                  <a:pt x="620141" y="82931"/>
                </a:lnTo>
                <a:close/>
              </a:path>
              <a:path extrusionOk="0" h="180975" w="933450">
                <a:moveTo>
                  <a:pt x="665568" y="80721"/>
                </a:moveTo>
                <a:lnTo>
                  <a:pt x="661847" y="68262"/>
                </a:lnTo>
                <a:lnTo>
                  <a:pt x="659841" y="85204"/>
                </a:lnTo>
                <a:lnTo>
                  <a:pt x="661771" y="79362"/>
                </a:lnTo>
                <a:lnTo>
                  <a:pt x="663409" y="79832"/>
                </a:lnTo>
                <a:lnTo>
                  <a:pt x="665568" y="80721"/>
                </a:lnTo>
                <a:close/>
              </a:path>
              <a:path extrusionOk="0" h="180975" w="933450">
                <a:moveTo>
                  <a:pt x="665835" y="80860"/>
                </a:moveTo>
                <a:lnTo>
                  <a:pt x="665657" y="80784"/>
                </a:lnTo>
                <a:lnTo>
                  <a:pt x="665683" y="81089"/>
                </a:lnTo>
                <a:lnTo>
                  <a:pt x="665784" y="80911"/>
                </a:lnTo>
                <a:close/>
              </a:path>
              <a:path extrusionOk="0" h="180975" w="933450">
                <a:moveTo>
                  <a:pt x="681532" y="77863"/>
                </a:moveTo>
                <a:lnTo>
                  <a:pt x="679488" y="75920"/>
                </a:lnTo>
                <a:lnTo>
                  <a:pt x="679450" y="76593"/>
                </a:lnTo>
                <a:lnTo>
                  <a:pt x="681532" y="77863"/>
                </a:lnTo>
                <a:close/>
              </a:path>
              <a:path extrusionOk="0" h="180975" w="933450">
                <a:moveTo>
                  <a:pt x="684822" y="76593"/>
                </a:moveTo>
                <a:lnTo>
                  <a:pt x="684720" y="76060"/>
                </a:lnTo>
                <a:lnTo>
                  <a:pt x="683856" y="77863"/>
                </a:lnTo>
                <a:lnTo>
                  <a:pt x="684822" y="76593"/>
                </a:lnTo>
                <a:close/>
              </a:path>
              <a:path extrusionOk="0" h="180975" w="933450">
                <a:moveTo>
                  <a:pt x="708520" y="30873"/>
                </a:moveTo>
                <a:lnTo>
                  <a:pt x="707529" y="29603"/>
                </a:lnTo>
                <a:lnTo>
                  <a:pt x="708317" y="30873"/>
                </a:lnTo>
                <a:lnTo>
                  <a:pt x="708520" y="30873"/>
                </a:lnTo>
                <a:close/>
              </a:path>
              <a:path extrusionOk="0" h="180975" w="933450">
                <a:moveTo>
                  <a:pt x="711936" y="73164"/>
                </a:moveTo>
                <a:lnTo>
                  <a:pt x="711022" y="73914"/>
                </a:lnTo>
                <a:lnTo>
                  <a:pt x="710628" y="74447"/>
                </a:lnTo>
                <a:lnTo>
                  <a:pt x="710399" y="74917"/>
                </a:lnTo>
                <a:lnTo>
                  <a:pt x="710895" y="74447"/>
                </a:lnTo>
                <a:lnTo>
                  <a:pt x="711390" y="73888"/>
                </a:lnTo>
                <a:lnTo>
                  <a:pt x="711936" y="73164"/>
                </a:lnTo>
                <a:close/>
              </a:path>
              <a:path extrusionOk="0" h="180975" w="933450">
                <a:moveTo>
                  <a:pt x="713422" y="85178"/>
                </a:moveTo>
                <a:lnTo>
                  <a:pt x="709028" y="77851"/>
                </a:lnTo>
                <a:lnTo>
                  <a:pt x="708418" y="76822"/>
                </a:lnTo>
                <a:lnTo>
                  <a:pt x="707351" y="77851"/>
                </a:lnTo>
                <a:lnTo>
                  <a:pt x="705472" y="76568"/>
                </a:lnTo>
                <a:lnTo>
                  <a:pt x="707720" y="83235"/>
                </a:lnTo>
                <a:lnTo>
                  <a:pt x="713422" y="85178"/>
                </a:lnTo>
                <a:close/>
              </a:path>
              <a:path extrusionOk="0" h="180975" w="933450">
                <a:moveTo>
                  <a:pt x="714654" y="76695"/>
                </a:moveTo>
                <a:lnTo>
                  <a:pt x="709307" y="77165"/>
                </a:lnTo>
                <a:lnTo>
                  <a:pt x="710399" y="74917"/>
                </a:lnTo>
                <a:lnTo>
                  <a:pt x="708545" y="76695"/>
                </a:lnTo>
                <a:lnTo>
                  <a:pt x="708596" y="76822"/>
                </a:lnTo>
                <a:lnTo>
                  <a:pt x="713613" y="79286"/>
                </a:lnTo>
                <a:lnTo>
                  <a:pt x="714463" y="77165"/>
                </a:lnTo>
                <a:lnTo>
                  <a:pt x="714654" y="76695"/>
                </a:lnTo>
                <a:close/>
              </a:path>
              <a:path extrusionOk="0" h="180975" w="933450">
                <a:moveTo>
                  <a:pt x="739533" y="27800"/>
                </a:moveTo>
                <a:lnTo>
                  <a:pt x="738746" y="27063"/>
                </a:lnTo>
                <a:lnTo>
                  <a:pt x="736917" y="27063"/>
                </a:lnTo>
                <a:lnTo>
                  <a:pt x="738974" y="27901"/>
                </a:lnTo>
                <a:lnTo>
                  <a:pt x="739533" y="27800"/>
                </a:lnTo>
                <a:close/>
              </a:path>
              <a:path extrusionOk="0" h="180975" w="933450">
                <a:moveTo>
                  <a:pt x="768604" y="51219"/>
                </a:moveTo>
                <a:lnTo>
                  <a:pt x="767092" y="40881"/>
                </a:lnTo>
                <a:lnTo>
                  <a:pt x="767435" y="51460"/>
                </a:lnTo>
                <a:lnTo>
                  <a:pt x="768604" y="51219"/>
                </a:lnTo>
                <a:close/>
              </a:path>
              <a:path extrusionOk="0" h="180975" w="933450">
                <a:moveTo>
                  <a:pt x="776897" y="67818"/>
                </a:moveTo>
                <a:lnTo>
                  <a:pt x="775563" y="67271"/>
                </a:lnTo>
                <a:lnTo>
                  <a:pt x="774750" y="66459"/>
                </a:lnTo>
                <a:lnTo>
                  <a:pt x="774179" y="65595"/>
                </a:lnTo>
                <a:lnTo>
                  <a:pt x="774293" y="66827"/>
                </a:lnTo>
                <a:lnTo>
                  <a:pt x="774966" y="67741"/>
                </a:lnTo>
                <a:lnTo>
                  <a:pt x="776897" y="67818"/>
                </a:lnTo>
                <a:close/>
              </a:path>
              <a:path extrusionOk="0" h="180975" w="933450">
                <a:moveTo>
                  <a:pt x="823722" y="46113"/>
                </a:moveTo>
                <a:lnTo>
                  <a:pt x="819658" y="46113"/>
                </a:lnTo>
                <a:lnTo>
                  <a:pt x="820127" y="47383"/>
                </a:lnTo>
                <a:lnTo>
                  <a:pt x="823683" y="48501"/>
                </a:lnTo>
                <a:lnTo>
                  <a:pt x="823722" y="46113"/>
                </a:lnTo>
                <a:close/>
              </a:path>
              <a:path extrusionOk="0" h="180975" w="933450">
                <a:moveTo>
                  <a:pt x="824484" y="47853"/>
                </a:moveTo>
                <a:lnTo>
                  <a:pt x="823785" y="48539"/>
                </a:lnTo>
                <a:lnTo>
                  <a:pt x="824141" y="48653"/>
                </a:lnTo>
                <a:lnTo>
                  <a:pt x="822998" y="51193"/>
                </a:lnTo>
                <a:lnTo>
                  <a:pt x="823937" y="49923"/>
                </a:lnTo>
                <a:lnTo>
                  <a:pt x="824484" y="47853"/>
                </a:lnTo>
                <a:close/>
              </a:path>
              <a:path extrusionOk="0" h="180975" w="933450">
                <a:moveTo>
                  <a:pt x="824979" y="47383"/>
                </a:moveTo>
                <a:lnTo>
                  <a:pt x="824611" y="47383"/>
                </a:lnTo>
                <a:lnTo>
                  <a:pt x="824484" y="47853"/>
                </a:lnTo>
                <a:lnTo>
                  <a:pt x="824979" y="47383"/>
                </a:lnTo>
                <a:close/>
              </a:path>
              <a:path extrusionOk="0" h="180975" w="933450">
                <a:moveTo>
                  <a:pt x="826338" y="56273"/>
                </a:moveTo>
                <a:lnTo>
                  <a:pt x="826084" y="51866"/>
                </a:lnTo>
                <a:lnTo>
                  <a:pt x="825284" y="52463"/>
                </a:lnTo>
                <a:lnTo>
                  <a:pt x="826338" y="56273"/>
                </a:lnTo>
                <a:close/>
              </a:path>
              <a:path extrusionOk="0" h="180975" w="933450">
                <a:moveTo>
                  <a:pt x="828128" y="50253"/>
                </a:moveTo>
                <a:lnTo>
                  <a:pt x="826046" y="51193"/>
                </a:lnTo>
                <a:lnTo>
                  <a:pt x="826084" y="51866"/>
                </a:lnTo>
                <a:lnTo>
                  <a:pt x="826998" y="51193"/>
                </a:lnTo>
                <a:lnTo>
                  <a:pt x="828128" y="50253"/>
                </a:lnTo>
                <a:close/>
              </a:path>
              <a:path extrusionOk="0" h="180975" w="933450">
                <a:moveTo>
                  <a:pt x="834707" y="46113"/>
                </a:moveTo>
                <a:lnTo>
                  <a:pt x="832777" y="39763"/>
                </a:lnTo>
                <a:lnTo>
                  <a:pt x="824979" y="47383"/>
                </a:lnTo>
                <a:lnTo>
                  <a:pt x="826960" y="47383"/>
                </a:lnTo>
                <a:lnTo>
                  <a:pt x="828535" y="49923"/>
                </a:lnTo>
                <a:lnTo>
                  <a:pt x="828128" y="50253"/>
                </a:lnTo>
                <a:lnTo>
                  <a:pt x="831710" y="48653"/>
                </a:lnTo>
                <a:lnTo>
                  <a:pt x="834707" y="46113"/>
                </a:lnTo>
                <a:close/>
              </a:path>
              <a:path extrusionOk="0" h="180975" w="933450">
                <a:moveTo>
                  <a:pt x="837184" y="35699"/>
                </a:moveTo>
                <a:lnTo>
                  <a:pt x="836244" y="34099"/>
                </a:lnTo>
                <a:lnTo>
                  <a:pt x="831786" y="36283"/>
                </a:lnTo>
                <a:lnTo>
                  <a:pt x="831557" y="38087"/>
                </a:lnTo>
                <a:lnTo>
                  <a:pt x="832980" y="38976"/>
                </a:lnTo>
                <a:lnTo>
                  <a:pt x="834631" y="38011"/>
                </a:lnTo>
                <a:lnTo>
                  <a:pt x="835571" y="36614"/>
                </a:lnTo>
                <a:lnTo>
                  <a:pt x="837184" y="35699"/>
                </a:lnTo>
                <a:close/>
              </a:path>
              <a:path extrusionOk="0" h="180975" w="933450">
                <a:moveTo>
                  <a:pt x="843495" y="50253"/>
                </a:moveTo>
                <a:lnTo>
                  <a:pt x="838987" y="49441"/>
                </a:lnTo>
                <a:lnTo>
                  <a:pt x="838771" y="51282"/>
                </a:lnTo>
                <a:lnTo>
                  <a:pt x="832929" y="55486"/>
                </a:lnTo>
                <a:lnTo>
                  <a:pt x="838796" y="54203"/>
                </a:lnTo>
                <a:lnTo>
                  <a:pt x="839038" y="52400"/>
                </a:lnTo>
                <a:lnTo>
                  <a:pt x="843495" y="50253"/>
                </a:lnTo>
                <a:close/>
              </a:path>
              <a:path extrusionOk="0" h="180975" w="933450">
                <a:moveTo>
                  <a:pt x="850379" y="36322"/>
                </a:moveTo>
                <a:lnTo>
                  <a:pt x="847090" y="34683"/>
                </a:lnTo>
                <a:lnTo>
                  <a:pt x="849236" y="37223"/>
                </a:lnTo>
                <a:lnTo>
                  <a:pt x="850379" y="36322"/>
                </a:lnTo>
                <a:close/>
              </a:path>
              <a:path extrusionOk="0" h="180975" w="933450">
                <a:moveTo>
                  <a:pt x="852385" y="45961"/>
                </a:moveTo>
                <a:lnTo>
                  <a:pt x="850976" y="45097"/>
                </a:lnTo>
                <a:lnTo>
                  <a:pt x="850722" y="43980"/>
                </a:lnTo>
                <a:lnTo>
                  <a:pt x="849757" y="42405"/>
                </a:lnTo>
                <a:lnTo>
                  <a:pt x="850531" y="48742"/>
                </a:lnTo>
                <a:lnTo>
                  <a:pt x="852385" y="45961"/>
                </a:lnTo>
                <a:close/>
              </a:path>
              <a:path extrusionOk="0" h="180975" w="933450">
                <a:moveTo>
                  <a:pt x="871816" y="5283"/>
                </a:moveTo>
                <a:lnTo>
                  <a:pt x="871105" y="4102"/>
                </a:lnTo>
                <a:lnTo>
                  <a:pt x="870851" y="3683"/>
                </a:lnTo>
                <a:lnTo>
                  <a:pt x="870940" y="4102"/>
                </a:lnTo>
                <a:lnTo>
                  <a:pt x="871816" y="5283"/>
                </a:lnTo>
                <a:close/>
              </a:path>
              <a:path extrusionOk="0" h="180975" w="933450">
                <a:moveTo>
                  <a:pt x="872045" y="9105"/>
                </a:moveTo>
                <a:lnTo>
                  <a:pt x="870953" y="4178"/>
                </a:lnTo>
                <a:lnTo>
                  <a:pt x="869099" y="6553"/>
                </a:lnTo>
                <a:lnTo>
                  <a:pt x="868349" y="9105"/>
                </a:lnTo>
                <a:lnTo>
                  <a:pt x="870800" y="9105"/>
                </a:lnTo>
                <a:lnTo>
                  <a:pt x="872045" y="9105"/>
                </a:lnTo>
                <a:close/>
              </a:path>
              <a:path extrusionOk="0" h="180975" w="933450">
                <a:moveTo>
                  <a:pt x="872236" y="9969"/>
                </a:moveTo>
                <a:lnTo>
                  <a:pt x="872096" y="9334"/>
                </a:lnTo>
                <a:lnTo>
                  <a:pt x="871169" y="9334"/>
                </a:lnTo>
                <a:lnTo>
                  <a:pt x="872236" y="9969"/>
                </a:lnTo>
                <a:close/>
              </a:path>
              <a:path extrusionOk="0" h="180975" w="933450">
                <a:moveTo>
                  <a:pt x="887742" y="27266"/>
                </a:moveTo>
                <a:lnTo>
                  <a:pt x="885088" y="27482"/>
                </a:lnTo>
                <a:lnTo>
                  <a:pt x="882065" y="26885"/>
                </a:lnTo>
                <a:lnTo>
                  <a:pt x="882370" y="28397"/>
                </a:lnTo>
                <a:lnTo>
                  <a:pt x="886828" y="29184"/>
                </a:lnTo>
                <a:lnTo>
                  <a:pt x="886650" y="28346"/>
                </a:lnTo>
                <a:lnTo>
                  <a:pt x="887120" y="27749"/>
                </a:lnTo>
                <a:lnTo>
                  <a:pt x="887742" y="27266"/>
                </a:lnTo>
                <a:close/>
              </a:path>
              <a:path extrusionOk="0" h="180975" w="933450">
                <a:moveTo>
                  <a:pt x="890701" y="18884"/>
                </a:moveTo>
                <a:lnTo>
                  <a:pt x="889177" y="16903"/>
                </a:lnTo>
                <a:lnTo>
                  <a:pt x="888542" y="18173"/>
                </a:lnTo>
                <a:lnTo>
                  <a:pt x="887247" y="20713"/>
                </a:lnTo>
                <a:lnTo>
                  <a:pt x="888555" y="18173"/>
                </a:lnTo>
                <a:lnTo>
                  <a:pt x="890701" y="18884"/>
                </a:lnTo>
                <a:close/>
              </a:path>
              <a:path extrusionOk="0" h="180975" w="933450">
                <a:moveTo>
                  <a:pt x="891082" y="25933"/>
                </a:moveTo>
                <a:lnTo>
                  <a:pt x="890333" y="26098"/>
                </a:lnTo>
                <a:lnTo>
                  <a:pt x="888758" y="26492"/>
                </a:lnTo>
                <a:lnTo>
                  <a:pt x="887742" y="27266"/>
                </a:lnTo>
                <a:lnTo>
                  <a:pt x="889127" y="27165"/>
                </a:lnTo>
                <a:lnTo>
                  <a:pt x="890435" y="26885"/>
                </a:lnTo>
                <a:lnTo>
                  <a:pt x="891082" y="25933"/>
                </a:lnTo>
                <a:close/>
              </a:path>
              <a:path extrusionOk="0" h="180975" w="933450">
                <a:moveTo>
                  <a:pt x="894181" y="0"/>
                </a:moveTo>
                <a:lnTo>
                  <a:pt x="893013" y="254"/>
                </a:lnTo>
                <a:lnTo>
                  <a:pt x="893165" y="508"/>
                </a:lnTo>
                <a:lnTo>
                  <a:pt x="894181" y="0"/>
                </a:lnTo>
                <a:close/>
              </a:path>
              <a:path extrusionOk="0" h="180975" w="933450">
                <a:moveTo>
                  <a:pt x="894219" y="2933"/>
                </a:moveTo>
                <a:lnTo>
                  <a:pt x="893953" y="1803"/>
                </a:lnTo>
                <a:lnTo>
                  <a:pt x="893648" y="1308"/>
                </a:lnTo>
                <a:lnTo>
                  <a:pt x="893165" y="508"/>
                </a:lnTo>
                <a:lnTo>
                  <a:pt x="890536" y="1828"/>
                </a:lnTo>
                <a:lnTo>
                  <a:pt x="892365" y="1308"/>
                </a:lnTo>
                <a:lnTo>
                  <a:pt x="893165" y="2298"/>
                </a:lnTo>
                <a:lnTo>
                  <a:pt x="894219" y="2933"/>
                </a:lnTo>
                <a:close/>
              </a:path>
              <a:path extrusionOk="0" h="180975" w="933450">
                <a:moveTo>
                  <a:pt x="898385" y="31432"/>
                </a:moveTo>
                <a:lnTo>
                  <a:pt x="896975" y="30568"/>
                </a:lnTo>
                <a:lnTo>
                  <a:pt x="893902" y="30619"/>
                </a:lnTo>
                <a:lnTo>
                  <a:pt x="898385" y="31432"/>
                </a:lnTo>
                <a:close/>
              </a:path>
              <a:path extrusionOk="0" h="180975" w="933450">
                <a:moveTo>
                  <a:pt x="904049" y="29133"/>
                </a:moveTo>
                <a:lnTo>
                  <a:pt x="902373" y="24155"/>
                </a:lnTo>
                <a:lnTo>
                  <a:pt x="901433" y="28473"/>
                </a:lnTo>
                <a:lnTo>
                  <a:pt x="904049" y="29133"/>
                </a:lnTo>
                <a:close/>
              </a:path>
              <a:path extrusionOk="0" h="180975" w="933450">
                <a:moveTo>
                  <a:pt x="904328" y="4902"/>
                </a:moveTo>
                <a:lnTo>
                  <a:pt x="901128" y="393"/>
                </a:lnTo>
                <a:lnTo>
                  <a:pt x="901014" y="4203"/>
                </a:lnTo>
                <a:lnTo>
                  <a:pt x="897102" y="4203"/>
                </a:lnTo>
                <a:lnTo>
                  <a:pt x="893559" y="5473"/>
                </a:lnTo>
                <a:lnTo>
                  <a:pt x="894549" y="9283"/>
                </a:lnTo>
                <a:lnTo>
                  <a:pt x="889812" y="1663"/>
                </a:lnTo>
                <a:lnTo>
                  <a:pt x="887818" y="6743"/>
                </a:lnTo>
                <a:lnTo>
                  <a:pt x="882116" y="393"/>
                </a:lnTo>
                <a:lnTo>
                  <a:pt x="882561" y="2933"/>
                </a:lnTo>
                <a:lnTo>
                  <a:pt x="884351" y="4203"/>
                </a:lnTo>
                <a:lnTo>
                  <a:pt x="879944" y="4203"/>
                </a:lnTo>
                <a:lnTo>
                  <a:pt x="879398" y="5473"/>
                </a:lnTo>
                <a:lnTo>
                  <a:pt x="879221" y="6743"/>
                </a:lnTo>
                <a:lnTo>
                  <a:pt x="880579" y="6743"/>
                </a:lnTo>
                <a:lnTo>
                  <a:pt x="881519" y="8013"/>
                </a:lnTo>
                <a:lnTo>
                  <a:pt x="882015" y="9283"/>
                </a:lnTo>
                <a:lnTo>
                  <a:pt x="880630" y="14363"/>
                </a:lnTo>
                <a:lnTo>
                  <a:pt x="874001" y="14363"/>
                </a:lnTo>
                <a:lnTo>
                  <a:pt x="872121" y="16903"/>
                </a:lnTo>
                <a:lnTo>
                  <a:pt x="869543" y="16903"/>
                </a:lnTo>
                <a:lnTo>
                  <a:pt x="872832" y="15633"/>
                </a:lnTo>
                <a:lnTo>
                  <a:pt x="871156" y="13093"/>
                </a:lnTo>
                <a:lnTo>
                  <a:pt x="868375" y="16903"/>
                </a:lnTo>
                <a:lnTo>
                  <a:pt x="867384" y="13093"/>
                </a:lnTo>
                <a:lnTo>
                  <a:pt x="864069" y="11823"/>
                </a:lnTo>
                <a:lnTo>
                  <a:pt x="863968" y="10553"/>
                </a:lnTo>
                <a:lnTo>
                  <a:pt x="863600" y="10553"/>
                </a:lnTo>
                <a:lnTo>
                  <a:pt x="863409" y="11569"/>
                </a:lnTo>
                <a:lnTo>
                  <a:pt x="860729" y="10553"/>
                </a:lnTo>
                <a:lnTo>
                  <a:pt x="862545" y="9283"/>
                </a:lnTo>
                <a:lnTo>
                  <a:pt x="864349" y="8013"/>
                </a:lnTo>
                <a:lnTo>
                  <a:pt x="866152" y="6743"/>
                </a:lnTo>
                <a:lnTo>
                  <a:pt x="860920" y="8013"/>
                </a:lnTo>
                <a:lnTo>
                  <a:pt x="857440" y="5473"/>
                </a:lnTo>
                <a:lnTo>
                  <a:pt x="857211" y="5473"/>
                </a:lnTo>
                <a:lnTo>
                  <a:pt x="857211" y="10553"/>
                </a:lnTo>
                <a:lnTo>
                  <a:pt x="857186" y="11823"/>
                </a:lnTo>
                <a:lnTo>
                  <a:pt x="855611" y="10553"/>
                </a:lnTo>
                <a:lnTo>
                  <a:pt x="857211" y="10553"/>
                </a:lnTo>
                <a:lnTo>
                  <a:pt x="857211" y="5473"/>
                </a:lnTo>
                <a:lnTo>
                  <a:pt x="853059" y="5473"/>
                </a:lnTo>
                <a:lnTo>
                  <a:pt x="850747" y="6743"/>
                </a:lnTo>
                <a:lnTo>
                  <a:pt x="848156" y="6743"/>
                </a:lnTo>
                <a:lnTo>
                  <a:pt x="845324" y="13093"/>
                </a:lnTo>
                <a:lnTo>
                  <a:pt x="846912" y="9283"/>
                </a:lnTo>
                <a:lnTo>
                  <a:pt x="839216" y="13093"/>
                </a:lnTo>
                <a:lnTo>
                  <a:pt x="838962" y="11823"/>
                </a:lnTo>
                <a:lnTo>
                  <a:pt x="826922" y="16903"/>
                </a:lnTo>
                <a:lnTo>
                  <a:pt x="820445" y="18173"/>
                </a:lnTo>
                <a:lnTo>
                  <a:pt x="813193" y="15633"/>
                </a:lnTo>
                <a:lnTo>
                  <a:pt x="810666" y="16903"/>
                </a:lnTo>
                <a:lnTo>
                  <a:pt x="808062" y="19443"/>
                </a:lnTo>
                <a:lnTo>
                  <a:pt x="803389" y="18173"/>
                </a:lnTo>
                <a:lnTo>
                  <a:pt x="802436" y="15633"/>
                </a:lnTo>
                <a:lnTo>
                  <a:pt x="801954" y="14363"/>
                </a:lnTo>
                <a:lnTo>
                  <a:pt x="798715" y="15633"/>
                </a:lnTo>
                <a:lnTo>
                  <a:pt x="791083" y="11823"/>
                </a:lnTo>
                <a:lnTo>
                  <a:pt x="790168" y="15633"/>
                </a:lnTo>
                <a:lnTo>
                  <a:pt x="785241" y="11823"/>
                </a:lnTo>
                <a:lnTo>
                  <a:pt x="778954" y="11823"/>
                </a:lnTo>
                <a:lnTo>
                  <a:pt x="772464" y="14363"/>
                </a:lnTo>
                <a:lnTo>
                  <a:pt x="766902" y="15633"/>
                </a:lnTo>
                <a:lnTo>
                  <a:pt x="767346" y="20713"/>
                </a:lnTo>
                <a:lnTo>
                  <a:pt x="763130" y="20713"/>
                </a:lnTo>
                <a:lnTo>
                  <a:pt x="759396" y="21983"/>
                </a:lnTo>
                <a:lnTo>
                  <a:pt x="754494" y="24523"/>
                </a:lnTo>
                <a:lnTo>
                  <a:pt x="755357" y="29603"/>
                </a:lnTo>
                <a:lnTo>
                  <a:pt x="751344" y="33413"/>
                </a:lnTo>
                <a:lnTo>
                  <a:pt x="749782" y="32143"/>
                </a:lnTo>
                <a:lnTo>
                  <a:pt x="745121" y="28333"/>
                </a:lnTo>
                <a:lnTo>
                  <a:pt x="743572" y="27063"/>
                </a:lnTo>
                <a:lnTo>
                  <a:pt x="739533" y="27800"/>
                </a:lnTo>
                <a:lnTo>
                  <a:pt x="740105" y="28333"/>
                </a:lnTo>
                <a:lnTo>
                  <a:pt x="738974" y="27901"/>
                </a:lnTo>
                <a:lnTo>
                  <a:pt x="736638" y="28333"/>
                </a:lnTo>
                <a:lnTo>
                  <a:pt x="736904" y="27127"/>
                </a:lnTo>
                <a:lnTo>
                  <a:pt x="733374" y="25793"/>
                </a:lnTo>
                <a:lnTo>
                  <a:pt x="727075" y="28333"/>
                </a:lnTo>
                <a:lnTo>
                  <a:pt x="720902" y="32143"/>
                </a:lnTo>
                <a:lnTo>
                  <a:pt x="714540" y="30873"/>
                </a:lnTo>
                <a:lnTo>
                  <a:pt x="712774" y="33413"/>
                </a:lnTo>
                <a:lnTo>
                  <a:pt x="711288" y="32143"/>
                </a:lnTo>
                <a:lnTo>
                  <a:pt x="709980" y="32143"/>
                </a:lnTo>
                <a:lnTo>
                  <a:pt x="710133" y="30873"/>
                </a:lnTo>
                <a:lnTo>
                  <a:pt x="709015" y="30873"/>
                </a:lnTo>
                <a:lnTo>
                  <a:pt x="707529" y="32143"/>
                </a:lnTo>
                <a:lnTo>
                  <a:pt x="705294" y="32143"/>
                </a:lnTo>
                <a:lnTo>
                  <a:pt x="703173" y="33413"/>
                </a:lnTo>
                <a:lnTo>
                  <a:pt x="701687" y="29603"/>
                </a:lnTo>
                <a:lnTo>
                  <a:pt x="701192" y="29603"/>
                </a:lnTo>
                <a:lnTo>
                  <a:pt x="698792" y="27063"/>
                </a:lnTo>
                <a:lnTo>
                  <a:pt x="699681" y="32143"/>
                </a:lnTo>
                <a:lnTo>
                  <a:pt x="701243" y="34683"/>
                </a:lnTo>
                <a:lnTo>
                  <a:pt x="700201" y="35953"/>
                </a:lnTo>
                <a:lnTo>
                  <a:pt x="699262" y="37223"/>
                </a:lnTo>
                <a:lnTo>
                  <a:pt x="698588" y="38493"/>
                </a:lnTo>
                <a:lnTo>
                  <a:pt x="697572" y="37223"/>
                </a:lnTo>
                <a:lnTo>
                  <a:pt x="696556" y="35953"/>
                </a:lnTo>
                <a:lnTo>
                  <a:pt x="694385" y="35953"/>
                </a:lnTo>
                <a:lnTo>
                  <a:pt x="692086" y="37223"/>
                </a:lnTo>
                <a:lnTo>
                  <a:pt x="689648" y="33413"/>
                </a:lnTo>
                <a:lnTo>
                  <a:pt x="688594" y="38493"/>
                </a:lnTo>
                <a:lnTo>
                  <a:pt x="678713" y="38493"/>
                </a:lnTo>
                <a:lnTo>
                  <a:pt x="678624" y="44780"/>
                </a:lnTo>
                <a:lnTo>
                  <a:pt x="678586" y="47383"/>
                </a:lnTo>
                <a:lnTo>
                  <a:pt x="678357" y="46113"/>
                </a:lnTo>
                <a:lnTo>
                  <a:pt x="677646" y="44843"/>
                </a:lnTo>
                <a:lnTo>
                  <a:pt x="678611" y="44843"/>
                </a:lnTo>
                <a:lnTo>
                  <a:pt x="673633" y="43573"/>
                </a:lnTo>
                <a:lnTo>
                  <a:pt x="671728" y="46113"/>
                </a:lnTo>
                <a:lnTo>
                  <a:pt x="669899" y="39763"/>
                </a:lnTo>
                <a:lnTo>
                  <a:pt x="665543" y="49923"/>
                </a:lnTo>
                <a:lnTo>
                  <a:pt x="663028" y="47383"/>
                </a:lnTo>
                <a:lnTo>
                  <a:pt x="661771" y="46113"/>
                </a:lnTo>
                <a:lnTo>
                  <a:pt x="660120" y="43573"/>
                </a:lnTo>
                <a:lnTo>
                  <a:pt x="662787" y="38493"/>
                </a:lnTo>
                <a:lnTo>
                  <a:pt x="655815" y="47383"/>
                </a:lnTo>
                <a:lnTo>
                  <a:pt x="656704" y="42303"/>
                </a:lnTo>
                <a:lnTo>
                  <a:pt x="651002" y="51193"/>
                </a:lnTo>
                <a:lnTo>
                  <a:pt x="650760" y="46113"/>
                </a:lnTo>
                <a:lnTo>
                  <a:pt x="648385" y="47383"/>
                </a:lnTo>
                <a:lnTo>
                  <a:pt x="645312" y="52463"/>
                </a:lnTo>
                <a:lnTo>
                  <a:pt x="643407" y="49923"/>
                </a:lnTo>
                <a:lnTo>
                  <a:pt x="639851" y="48653"/>
                </a:lnTo>
                <a:lnTo>
                  <a:pt x="636282" y="47383"/>
                </a:lnTo>
                <a:lnTo>
                  <a:pt x="625830" y="47383"/>
                </a:lnTo>
                <a:lnTo>
                  <a:pt x="613829" y="48653"/>
                </a:lnTo>
                <a:lnTo>
                  <a:pt x="602030" y="47383"/>
                </a:lnTo>
                <a:lnTo>
                  <a:pt x="602818" y="52463"/>
                </a:lnTo>
                <a:lnTo>
                  <a:pt x="600214" y="51193"/>
                </a:lnTo>
                <a:lnTo>
                  <a:pt x="596950" y="49923"/>
                </a:lnTo>
                <a:lnTo>
                  <a:pt x="595718" y="52463"/>
                </a:lnTo>
                <a:lnTo>
                  <a:pt x="595083" y="51193"/>
                </a:lnTo>
                <a:lnTo>
                  <a:pt x="594461" y="49923"/>
                </a:lnTo>
                <a:lnTo>
                  <a:pt x="592302" y="48653"/>
                </a:lnTo>
                <a:lnTo>
                  <a:pt x="594144" y="46113"/>
                </a:lnTo>
                <a:lnTo>
                  <a:pt x="587578" y="49923"/>
                </a:lnTo>
                <a:lnTo>
                  <a:pt x="582917" y="43573"/>
                </a:lnTo>
                <a:lnTo>
                  <a:pt x="580656" y="48387"/>
                </a:lnTo>
                <a:lnTo>
                  <a:pt x="580656" y="82931"/>
                </a:lnTo>
                <a:lnTo>
                  <a:pt x="579958" y="84213"/>
                </a:lnTo>
                <a:lnTo>
                  <a:pt x="578370" y="84213"/>
                </a:lnTo>
                <a:lnTo>
                  <a:pt x="576389" y="82943"/>
                </a:lnTo>
                <a:lnTo>
                  <a:pt x="577545" y="81673"/>
                </a:lnTo>
                <a:lnTo>
                  <a:pt x="578942" y="81673"/>
                </a:lnTo>
                <a:lnTo>
                  <a:pt x="580656" y="82931"/>
                </a:lnTo>
                <a:lnTo>
                  <a:pt x="580656" y="48387"/>
                </a:lnTo>
                <a:lnTo>
                  <a:pt x="579335" y="51193"/>
                </a:lnTo>
                <a:lnTo>
                  <a:pt x="578091" y="48653"/>
                </a:lnTo>
                <a:lnTo>
                  <a:pt x="580174" y="47383"/>
                </a:lnTo>
                <a:lnTo>
                  <a:pt x="579183" y="46113"/>
                </a:lnTo>
                <a:lnTo>
                  <a:pt x="578739" y="46113"/>
                </a:lnTo>
                <a:lnTo>
                  <a:pt x="577354" y="48653"/>
                </a:lnTo>
                <a:lnTo>
                  <a:pt x="575373" y="44843"/>
                </a:lnTo>
                <a:lnTo>
                  <a:pt x="576986" y="44843"/>
                </a:lnTo>
                <a:lnTo>
                  <a:pt x="577900" y="43573"/>
                </a:lnTo>
                <a:lnTo>
                  <a:pt x="570839" y="44843"/>
                </a:lnTo>
                <a:lnTo>
                  <a:pt x="571563" y="53733"/>
                </a:lnTo>
                <a:lnTo>
                  <a:pt x="572376" y="61353"/>
                </a:lnTo>
                <a:lnTo>
                  <a:pt x="568147" y="58813"/>
                </a:lnTo>
                <a:lnTo>
                  <a:pt x="566432" y="58813"/>
                </a:lnTo>
                <a:lnTo>
                  <a:pt x="564730" y="65163"/>
                </a:lnTo>
                <a:lnTo>
                  <a:pt x="563892" y="63893"/>
                </a:lnTo>
                <a:lnTo>
                  <a:pt x="563041" y="62623"/>
                </a:lnTo>
                <a:lnTo>
                  <a:pt x="560463" y="60083"/>
                </a:lnTo>
                <a:lnTo>
                  <a:pt x="564730" y="58813"/>
                </a:lnTo>
                <a:lnTo>
                  <a:pt x="562178" y="58813"/>
                </a:lnTo>
                <a:lnTo>
                  <a:pt x="548855" y="57543"/>
                </a:lnTo>
                <a:lnTo>
                  <a:pt x="549744" y="63893"/>
                </a:lnTo>
                <a:lnTo>
                  <a:pt x="548678" y="62623"/>
                </a:lnTo>
                <a:lnTo>
                  <a:pt x="546163" y="63893"/>
                </a:lnTo>
                <a:lnTo>
                  <a:pt x="545642" y="65163"/>
                </a:lnTo>
                <a:lnTo>
                  <a:pt x="539445" y="65163"/>
                </a:lnTo>
                <a:lnTo>
                  <a:pt x="534098" y="66433"/>
                </a:lnTo>
                <a:lnTo>
                  <a:pt x="535787" y="67703"/>
                </a:lnTo>
                <a:lnTo>
                  <a:pt x="535012" y="75323"/>
                </a:lnTo>
                <a:lnTo>
                  <a:pt x="532422" y="71513"/>
                </a:lnTo>
                <a:lnTo>
                  <a:pt x="531571" y="70243"/>
                </a:lnTo>
                <a:lnTo>
                  <a:pt x="527316" y="71513"/>
                </a:lnTo>
                <a:lnTo>
                  <a:pt x="527316" y="70243"/>
                </a:lnTo>
                <a:lnTo>
                  <a:pt x="521855" y="68973"/>
                </a:lnTo>
                <a:lnTo>
                  <a:pt x="517804" y="71513"/>
                </a:lnTo>
                <a:lnTo>
                  <a:pt x="512318" y="68973"/>
                </a:lnTo>
                <a:lnTo>
                  <a:pt x="513753" y="74053"/>
                </a:lnTo>
                <a:lnTo>
                  <a:pt x="512533" y="77863"/>
                </a:lnTo>
                <a:lnTo>
                  <a:pt x="508520" y="76593"/>
                </a:lnTo>
                <a:lnTo>
                  <a:pt x="503389" y="74053"/>
                </a:lnTo>
                <a:lnTo>
                  <a:pt x="498792" y="75323"/>
                </a:lnTo>
                <a:lnTo>
                  <a:pt x="501370" y="76593"/>
                </a:lnTo>
                <a:lnTo>
                  <a:pt x="498475" y="76593"/>
                </a:lnTo>
                <a:lnTo>
                  <a:pt x="494296" y="72783"/>
                </a:lnTo>
                <a:lnTo>
                  <a:pt x="489940" y="66433"/>
                </a:lnTo>
                <a:lnTo>
                  <a:pt x="485673" y="62623"/>
                </a:lnTo>
                <a:lnTo>
                  <a:pt x="487362" y="62623"/>
                </a:lnTo>
                <a:lnTo>
                  <a:pt x="488200" y="61353"/>
                </a:lnTo>
                <a:lnTo>
                  <a:pt x="484136" y="60083"/>
                </a:lnTo>
                <a:lnTo>
                  <a:pt x="484035" y="62623"/>
                </a:lnTo>
                <a:lnTo>
                  <a:pt x="484136" y="65163"/>
                </a:lnTo>
                <a:lnTo>
                  <a:pt x="484479" y="67703"/>
                </a:lnTo>
                <a:lnTo>
                  <a:pt x="482409" y="70243"/>
                </a:lnTo>
                <a:lnTo>
                  <a:pt x="480644" y="67703"/>
                </a:lnTo>
                <a:lnTo>
                  <a:pt x="482257" y="61353"/>
                </a:lnTo>
                <a:lnTo>
                  <a:pt x="477977" y="61353"/>
                </a:lnTo>
                <a:lnTo>
                  <a:pt x="475221" y="62623"/>
                </a:lnTo>
                <a:lnTo>
                  <a:pt x="471170" y="66433"/>
                </a:lnTo>
                <a:lnTo>
                  <a:pt x="466293" y="70243"/>
                </a:lnTo>
                <a:lnTo>
                  <a:pt x="461111" y="70243"/>
                </a:lnTo>
                <a:lnTo>
                  <a:pt x="464604" y="74053"/>
                </a:lnTo>
                <a:lnTo>
                  <a:pt x="462102" y="76593"/>
                </a:lnTo>
                <a:lnTo>
                  <a:pt x="458139" y="76593"/>
                </a:lnTo>
                <a:lnTo>
                  <a:pt x="453339" y="75323"/>
                </a:lnTo>
                <a:lnTo>
                  <a:pt x="448894" y="74053"/>
                </a:lnTo>
                <a:lnTo>
                  <a:pt x="445960" y="77863"/>
                </a:lnTo>
                <a:lnTo>
                  <a:pt x="445249" y="77863"/>
                </a:lnTo>
                <a:lnTo>
                  <a:pt x="444919" y="76593"/>
                </a:lnTo>
                <a:lnTo>
                  <a:pt x="444779" y="76593"/>
                </a:lnTo>
                <a:lnTo>
                  <a:pt x="441833" y="79133"/>
                </a:lnTo>
                <a:lnTo>
                  <a:pt x="434555" y="81673"/>
                </a:lnTo>
                <a:lnTo>
                  <a:pt x="433412" y="86753"/>
                </a:lnTo>
                <a:lnTo>
                  <a:pt x="427697" y="81673"/>
                </a:lnTo>
                <a:lnTo>
                  <a:pt x="421055" y="85483"/>
                </a:lnTo>
                <a:lnTo>
                  <a:pt x="415048" y="88023"/>
                </a:lnTo>
                <a:lnTo>
                  <a:pt x="413791" y="86753"/>
                </a:lnTo>
                <a:lnTo>
                  <a:pt x="411276" y="84213"/>
                </a:lnTo>
                <a:lnTo>
                  <a:pt x="401129" y="86753"/>
                </a:lnTo>
                <a:lnTo>
                  <a:pt x="401104" y="85483"/>
                </a:lnTo>
                <a:lnTo>
                  <a:pt x="394322" y="85483"/>
                </a:lnTo>
                <a:lnTo>
                  <a:pt x="391096" y="93103"/>
                </a:lnTo>
                <a:lnTo>
                  <a:pt x="389369" y="93103"/>
                </a:lnTo>
                <a:lnTo>
                  <a:pt x="390207" y="90563"/>
                </a:lnTo>
                <a:lnTo>
                  <a:pt x="379984" y="89293"/>
                </a:lnTo>
                <a:lnTo>
                  <a:pt x="379145" y="89293"/>
                </a:lnTo>
                <a:lnTo>
                  <a:pt x="372529" y="99453"/>
                </a:lnTo>
                <a:lnTo>
                  <a:pt x="371640" y="96913"/>
                </a:lnTo>
                <a:lnTo>
                  <a:pt x="370751" y="94373"/>
                </a:lnTo>
                <a:lnTo>
                  <a:pt x="367525" y="94373"/>
                </a:lnTo>
                <a:lnTo>
                  <a:pt x="361416" y="93103"/>
                </a:lnTo>
                <a:lnTo>
                  <a:pt x="354050" y="93103"/>
                </a:lnTo>
                <a:lnTo>
                  <a:pt x="347078" y="96913"/>
                </a:lnTo>
                <a:lnTo>
                  <a:pt x="347052" y="95643"/>
                </a:lnTo>
                <a:lnTo>
                  <a:pt x="347078" y="94462"/>
                </a:lnTo>
                <a:lnTo>
                  <a:pt x="339293" y="95643"/>
                </a:lnTo>
                <a:lnTo>
                  <a:pt x="330098" y="94373"/>
                </a:lnTo>
                <a:lnTo>
                  <a:pt x="322567" y="95643"/>
                </a:lnTo>
                <a:lnTo>
                  <a:pt x="319227" y="103263"/>
                </a:lnTo>
                <a:lnTo>
                  <a:pt x="313042" y="109613"/>
                </a:lnTo>
                <a:lnTo>
                  <a:pt x="322351" y="109613"/>
                </a:lnTo>
                <a:lnTo>
                  <a:pt x="313118" y="117233"/>
                </a:lnTo>
                <a:lnTo>
                  <a:pt x="317398" y="119773"/>
                </a:lnTo>
                <a:lnTo>
                  <a:pt x="314007" y="122313"/>
                </a:lnTo>
                <a:lnTo>
                  <a:pt x="311277" y="119773"/>
                </a:lnTo>
                <a:lnTo>
                  <a:pt x="309905" y="118503"/>
                </a:lnTo>
                <a:lnTo>
                  <a:pt x="307174" y="115963"/>
                </a:lnTo>
                <a:lnTo>
                  <a:pt x="311404" y="114693"/>
                </a:lnTo>
                <a:lnTo>
                  <a:pt x="312229" y="115963"/>
                </a:lnTo>
                <a:lnTo>
                  <a:pt x="311759" y="114693"/>
                </a:lnTo>
                <a:lnTo>
                  <a:pt x="310337" y="110883"/>
                </a:lnTo>
                <a:lnTo>
                  <a:pt x="306158" y="109613"/>
                </a:lnTo>
                <a:lnTo>
                  <a:pt x="301828" y="109613"/>
                </a:lnTo>
                <a:lnTo>
                  <a:pt x="299453" y="107073"/>
                </a:lnTo>
                <a:lnTo>
                  <a:pt x="286092" y="109613"/>
                </a:lnTo>
                <a:lnTo>
                  <a:pt x="259549" y="109613"/>
                </a:lnTo>
                <a:lnTo>
                  <a:pt x="246761" y="110883"/>
                </a:lnTo>
                <a:lnTo>
                  <a:pt x="249885" y="118503"/>
                </a:lnTo>
                <a:lnTo>
                  <a:pt x="243967" y="118503"/>
                </a:lnTo>
                <a:lnTo>
                  <a:pt x="242163" y="117233"/>
                </a:lnTo>
                <a:lnTo>
                  <a:pt x="240995" y="113423"/>
                </a:lnTo>
                <a:lnTo>
                  <a:pt x="245198" y="113423"/>
                </a:lnTo>
                <a:lnTo>
                  <a:pt x="242328" y="109613"/>
                </a:lnTo>
                <a:lnTo>
                  <a:pt x="238798" y="117233"/>
                </a:lnTo>
                <a:lnTo>
                  <a:pt x="238937" y="119773"/>
                </a:lnTo>
                <a:lnTo>
                  <a:pt x="233794" y="118249"/>
                </a:lnTo>
                <a:lnTo>
                  <a:pt x="233819" y="118503"/>
                </a:lnTo>
                <a:lnTo>
                  <a:pt x="228765" y="119773"/>
                </a:lnTo>
                <a:lnTo>
                  <a:pt x="225374" y="118503"/>
                </a:lnTo>
                <a:lnTo>
                  <a:pt x="225564" y="117830"/>
                </a:lnTo>
                <a:lnTo>
                  <a:pt x="223735" y="119773"/>
                </a:lnTo>
                <a:lnTo>
                  <a:pt x="224282" y="118503"/>
                </a:lnTo>
                <a:lnTo>
                  <a:pt x="224777" y="117233"/>
                </a:lnTo>
                <a:lnTo>
                  <a:pt x="225729" y="117233"/>
                </a:lnTo>
                <a:lnTo>
                  <a:pt x="226441" y="114693"/>
                </a:lnTo>
                <a:lnTo>
                  <a:pt x="223215" y="114693"/>
                </a:lnTo>
                <a:lnTo>
                  <a:pt x="215798" y="115963"/>
                </a:lnTo>
                <a:lnTo>
                  <a:pt x="219608" y="121043"/>
                </a:lnTo>
                <a:lnTo>
                  <a:pt x="216801" y="124853"/>
                </a:lnTo>
                <a:lnTo>
                  <a:pt x="212648" y="121043"/>
                </a:lnTo>
                <a:lnTo>
                  <a:pt x="217055" y="127393"/>
                </a:lnTo>
                <a:lnTo>
                  <a:pt x="209880" y="123583"/>
                </a:lnTo>
                <a:lnTo>
                  <a:pt x="200190" y="123583"/>
                </a:lnTo>
                <a:lnTo>
                  <a:pt x="191058" y="124853"/>
                </a:lnTo>
                <a:lnTo>
                  <a:pt x="185585" y="124853"/>
                </a:lnTo>
                <a:lnTo>
                  <a:pt x="181597" y="129933"/>
                </a:lnTo>
                <a:lnTo>
                  <a:pt x="177076" y="131203"/>
                </a:lnTo>
                <a:lnTo>
                  <a:pt x="171424" y="131203"/>
                </a:lnTo>
                <a:lnTo>
                  <a:pt x="172961" y="132473"/>
                </a:lnTo>
                <a:lnTo>
                  <a:pt x="174650" y="138823"/>
                </a:lnTo>
                <a:lnTo>
                  <a:pt x="169722" y="138823"/>
                </a:lnTo>
                <a:lnTo>
                  <a:pt x="169468" y="137553"/>
                </a:lnTo>
                <a:lnTo>
                  <a:pt x="169202" y="136283"/>
                </a:lnTo>
                <a:lnTo>
                  <a:pt x="168160" y="131203"/>
                </a:lnTo>
                <a:lnTo>
                  <a:pt x="164299" y="129933"/>
                </a:lnTo>
                <a:lnTo>
                  <a:pt x="159486" y="128663"/>
                </a:lnTo>
                <a:lnTo>
                  <a:pt x="155041" y="123583"/>
                </a:lnTo>
                <a:lnTo>
                  <a:pt x="154838" y="127393"/>
                </a:lnTo>
                <a:lnTo>
                  <a:pt x="150723" y="128663"/>
                </a:lnTo>
                <a:lnTo>
                  <a:pt x="148107" y="130467"/>
                </a:lnTo>
                <a:lnTo>
                  <a:pt x="148107" y="136283"/>
                </a:lnTo>
                <a:lnTo>
                  <a:pt x="143941" y="135013"/>
                </a:lnTo>
                <a:lnTo>
                  <a:pt x="147091" y="131419"/>
                </a:lnTo>
                <a:lnTo>
                  <a:pt x="147193" y="131292"/>
                </a:lnTo>
                <a:lnTo>
                  <a:pt x="147307" y="132473"/>
                </a:lnTo>
                <a:lnTo>
                  <a:pt x="148107" y="136283"/>
                </a:lnTo>
                <a:lnTo>
                  <a:pt x="148107" y="130467"/>
                </a:lnTo>
                <a:lnTo>
                  <a:pt x="147180" y="131102"/>
                </a:lnTo>
                <a:lnTo>
                  <a:pt x="146138" y="129933"/>
                </a:lnTo>
                <a:lnTo>
                  <a:pt x="143852" y="127393"/>
                </a:lnTo>
                <a:lnTo>
                  <a:pt x="136550" y="129933"/>
                </a:lnTo>
                <a:lnTo>
                  <a:pt x="128346" y="129933"/>
                </a:lnTo>
                <a:lnTo>
                  <a:pt x="119659" y="128663"/>
                </a:lnTo>
                <a:lnTo>
                  <a:pt x="110896" y="129933"/>
                </a:lnTo>
                <a:lnTo>
                  <a:pt x="110871" y="131203"/>
                </a:lnTo>
                <a:lnTo>
                  <a:pt x="113118" y="133743"/>
                </a:lnTo>
                <a:lnTo>
                  <a:pt x="110794" y="137553"/>
                </a:lnTo>
                <a:lnTo>
                  <a:pt x="103784" y="128663"/>
                </a:lnTo>
                <a:lnTo>
                  <a:pt x="101561" y="129933"/>
                </a:lnTo>
                <a:lnTo>
                  <a:pt x="102501" y="138823"/>
                </a:lnTo>
                <a:lnTo>
                  <a:pt x="97726" y="133743"/>
                </a:lnTo>
                <a:lnTo>
                  <a:pt x="99555" y="136283"/>
                </a:lnTo>
                <a:lnTo>
                  <a:pt x="98018" y="137553"/>
                </a:lnTo>
                <a:lnTo>
                  <a:pt x="92049" y="136283"/>
                </a:lnTo>
                <a:lnTo>
                  <a:pt x="74422" y="136283"/>
                </a:lnTo>
                <a:lnTo>
                  <a:pt x="73266" y="136537"/>
                </a:lnTo>
                <a:lnTo>
                  <a:pt x="73266" y="170573"/>
                </a:lnTo>
                <a:lnTo>
                  <a:pt x="71767" y="170573"/>
                </a:lnTo>
                <a:lnTo>
                  <a:pt x="71704" y="169303"/>
                </a:lnTo>
                <a:lnTo>
                  <a:pt x="71577" y="166763"/>
                </a:lnTo>
                <a:lnTo>
                  <a:pt x="73266" y="170573"/>
                </a:lnTo>
                <a:lnTo>
                  <a:pt x="73266" y="136537"/>
                </a:lnTo>
                <a:lnTo>
                  <a:pt x="68529" y="137553"/>
                </a:lnTo>
                <a:lnTo>
                  <a:pt x="62598" y="137553"/>
                </a:lnTo>
                <a:lnTo>
                  <a:pt x="53721" y="138823"/>
                </a:lnTo>
                <a:lnTo>
                  <a:pt x="44792" y="138823"/>
                </a:lnTo>
                <a:lnTo>
                  <a:pt x="35890" y="136283"/>
                </a:lnTo>
                <a:lnTo>
                  <a:pt x="27063" y="131203"/>
                </a:lnTo>
                <a:lnTo>
                  <a:pt x="30238" y="135013"/>
                </a:lnTo>
                <a:lnTo>
                  <a:pt x="25730" y="135013"/>
                </a:lnTo>
                <a:lnTo>
                  <a:pt x="27317" y="136283"/>
                </a:lnTo>
                <a:lnTo>
                  <a:pt x="25730" y="140093"/>
                </a:lnTo>
                <a:lnTo>
                  <a:pt x="26073" y="142633"/>
                </a:lnTo>
                <a:lnTo>
                  <a:pt x="16243" y="136283"/>
                </a:lnTo>
                <a:lnTo>
                  <a:pt x="14414" y="142633"/>
                </a:lnTo>
                <a:lnTo>
                  <a:pt x="12687" y="141363"/>
                </a:lnTo>
                <a:lnTo>
                  <a:pt x="5753" y="136283"/>
                </a:lnTo>
                <a:lnTo>
                  <a:pt x="4635" y="142633"/>
                </a:lnTo>
                <a:lnTo>
                  <a:pt x="7759" y="141363"/>
                </a:lnTo>
                <a:lnTo>
                  <a:pt x="6819" y="147713"/>
                </a:lnTo>
                <a:lnTo>
                  <a:pt x="8890" y="154063"/>
                </a:lnTo>
                <a:lnTo>
                  <a:pt x="11633" y="161683"/>
                </a:lnTo>
                <a:lnTo>
                  <a:pt x="12750" y="168033"/>
                </a:lnTo>
                <a:lnTo>
                  <a:pt x="16852" y="166763"/>
                </a:lnTo>
                <a:lnTo>
                  <a:pt x="21856" y="170573"/>
                </a:lnTo>
                <a:lnTo>
                  <a:pt x="27432" y="173113"/>
                </a:lnTo>
                <a:lnTo>
                  <a:pt x="33235" y="169303"/>
                </a:lnTo>
                <a:lnTo>
                  <a:pt x="34886" y="170484"/>
                </a:lnTo>
                <a:lnTo>
                  <a:pt x="37096" y="169303"/>
                </a:lnTo>
                <a:lnTo>
                  <a:pt x="41617" y="170573"/>
                </a:lnTo>
                <a:lnTo>
                  <a:pt x="41148" y="171843"/>
                </a:lnTo>
                <a:lnTo>
                  <a:pt x="49441" y="171843"/>
                </a:lnTo>
                <a:lnTo>
                  <a:pt x="64096" y="174383"/>
                </a:lnTo>
                <a:lnTo>
                  <a:pt x="73431" y="176923"/>
                </a:lnTo>
                <a:lnTo>
                  <a:pt x="72123" y="171843"/>
                </a:lnTo>
                <a:lnTo>
                  <a:pt x="73837" y="171843"/>
                </a:lnTo>
                <a:lnTo>
                  <a:pt x="75171" y="171843"/>
                </a:lnTo>
                <a:lnTo>
                  <a:pt x="75907" y="173113"/>
                </a:lnTo>
                <a:lnTo>
                  <a:pt x="77393" y="174383"/>
                </a:lnTo>
                <a:lnTo>
                  <a:pt x="77381" y="171843"/>
                </a:lnTo>
                <a:lnTo>
                  <a:pt x="76174" y="171284"/>
                </a:lnTo>
                <a:lnTo>
                  <a:pt x="79184" y="170573"/>
                </a:lnTo>
                <a:lnTo>
                  <a:pt x="94526" y="170573"/>
                </a:lnTo>
                <a:lnTo>
                  <a:pt x="99161" y="170573"/>
                </a:lnTo>
                <a:lnTo>
                  <a:pt x="100622" y="173113"/>
                </a:lnTo>
                <a:lnTo>
                  <a:pt x="101193" y="170573"/>
                </a:lnTo>
                <a:lnTo>
                  <a:pt x="101485" y="169303"/>
                </a:lnTo>
                <a:lnTo>
                  <a:pt x="104559" y="169303"/>
                </a:lnTo>
                <a:lnTo>
                  <a:pt x="106413" y="173113"/>
                </a:lnTo>
                <a:lnTo>
                  <a:pt x="106756" y="175653"/>
                </a:lnTo>
                <a:lnTo>
                  <a:pt x="105994" y="175653"/>
                </a:lnTo>
                <a:lnTo>
                  <a:pt x="104724" y="176923"/>
                </a:lnTo>
                <a:lnTo>
                  <a:pt x="103936" y="176923"/>
                </a:lnTo>
                <a:lnTo>
                  <a:pt x="108191" y="180733"/>
                </a:lnTo>
                <a:lnTo>
                  <a:pt x="114274" y="175056"/>
                </a:lnTo>
                <a:lnTo>
                  <a:pt x="111810" y="174383"/>
                </a:lnTo>
                <a:lnTo>
                  <a:pt x="132029" y="171843"/>
                </a:lnTo>
                <a:lnTo>
                  <a:pt x="142214" y="169303"/>
                </a:lnTo>
                <a:lnTo>
                  <a:pt x="148399" y="166763"/>
                </a:lnTo>
                <a:lnTo>
                  <a:pt x="151498" y="165493"/>
                </a:lnTo>
                <a:lnTo>
                  <a:pt x="150329" y="162953"/>
                </a:lnTo>
                <a:lnTo>
                  <a:pt x="159092" y="157873"/>
                </a:lnTo>
                <a:lnTo>
                  <a:pt x="158013" y="164223"/>
                </a:lnTo>
                <a:lnTo>
                  <a:pt x="167957" y="161683"/>
                </a:lnTo>
                <a:lnTo>
                  <a:pt x="167665" y="161683"/>
                </a:lnTo>
                <a:lnTo>
                  <a:pt x="169418" y="160413"/>
                </a:lnTo>
                <a:lnTo>
                  <a:pt x="171996" y="157873"/>
                </a:lnTo>
                <a:lnTo>
                  <a:pt x="174790" y="157873"/>
                </a:lnTo>
                <a:lnTo>
                  <a:pt x="172567" y="161683"/>
                </a:lnTo>
                <a:lnTo>
                  <a:pt x="180263" y="162953"/>
                </a:lnTo>
                <a:lnTo>
                  <a:pt x="177292" y="166763"/>
                </a:lnTo>
                <a:lnTo>
                  <a:pt x="182041" y="162953"/>
                </a:lnTo>
                <a:lnTo>
                  <a:pt x="183743" y="160413"/>
                </a:lnTo>
                <a:lnTo>
                  <a:pt x="184696" y="157873"/>
                </a:lnTo>
                <a:lnTo>
                  <a:pt x="187223" y="152793"/>
                </a:lnTo>
                <a:lnTo>
                  <a:pt x="189255" y="156603"/>
                </a:lnTo>
                <a:lnTo>
                  <a:pt x="191033" y="152793"/>
                </a:lnTo>
                <a:lnTo>
                  <a:pt x="190982" y="150253"/>
                </a:lnTo>
                <a:lnTo>
                  <a:pt x="195859" y="148983"/>
                </a:lnTo>
                <a:lnTo>
                  <a:pt x="192176" y="152793"/>
                </a:lnTo>
                <a:lnTo>
                  <a:pt x="199898" y="154063"/>
                </a:lnTo>
                <a:lnTo>
                  <a:pt x="195859" y="159143"/>
                </a:lnTo>
                <a:lnTo>
                  <a:pt x="203200" y="160413"/>
                </a:lnTo>
                <a:lnTo>
                  <a:pt x="208368" y="157873"/>
                </a:lnTo>
                <a:lnTo>
                  <a:pt x="212559" y="155333"/>
                </a:lnTo>
                <a:lnTo>
                  <a:pt x="217004" y="160413"/>
                </a:lnTo>
                <a:lnTo>
                  <a:pt x="216903" y="155333"/>
                </a:lnTo>
                <a:lnTo>
                  <a:pt x="216877" y="154063"/>
                </a:lnTo>
                <a:lnTo>
                  <a:pt x="213537" y="152793"/>
                </a:lnTo>
                <a:lnTo>
                  <a:pt x="210032" y="154063"/>
                </a:lnTo>
                <a:lnTo>
                  <a:pt x="209384" y="152793"/>
                </a:lnTo>
                <a:lnTo>
                  <a:pt x="206603" y="150253"/>
                </a:lnTo>
                <a:lnTo>
                  <a:pt x="207721" y="148983"/>
                </a:lnTo>
                <a:lnTo>
                  <a:pt x="212229" y="143903"/>
                </a:lnTo>
                <a:lnTo>
                  <a:pt x="215696" y="145173"/>
                </a:lnTo>
                <a:lnTo>
                  <a:pt x="219113" y="145173"/>
                </a:lnTo>
                <a:lnTo>
                  <a:pt x="223418" y="157873"/>
                </a:lnTo>
                <a:lnTo>
                  <a:pt x="231889" y="155333"/>
                </a:lnTo>
                <a:lnTo>
                  <a:pt x="231038" y="156603"/>
                </a:lnTo>
                <a:lnTo>
                  <a:pt x="230251" y="156603"/>
                </a:lnTo>
                <a:lnTo>
                  <a:pt x="233845" y="159143"/>
                </a:lnTo>
                <a:lnTo>
                  <a:pt x="235089" y="155333"/>
                </a:lnTo>
                <a:lnTo>
                  <a:pt x="235915" y="152793"/>
                </a:lnTo>
                <a:lnTo>
                  <a:pt x="240474" y="156603"/>
                </a:lnTo>
                <a:lnTo>
                  <a:pt x="241071" y="152793"/>
                </a:lnTo>
                <a:lnTo>
                  <a:pt x="241477" y="150253"/>
                </a:lnTo>
                <a:lnTo>
                  <a:pt x="241668" y="148983"/>
                </a:lnTo>
                <a:lnTo>
                  <a:pt x="244259" y="153187"/>
                </a:lnTo>
                <a:lnTo>
                  <a:pt x="242239" y="156603"/>
                </a:lnTo>
                <a:lnTo>
                  <a:pt x="245059" y="159143"/>
                </a:lnTo>
                <a:lnTo>
                  <a:pt x="247002" y="155333"/>
                </a:lnTo>
                <a:lnTo>
                  <a:pt x="249008" y="151409"/>
                </a:lnTo>
                <a:lnTo>
                  <a:pt x="245999" y="150253"/>
                </a:lnTo>
                <a:lnTo>
                  <a:pt x="245313" y="151409"/>
                </a:lnTo>
                <a:lnTo>
                  <a:pt x="245414" y="153212"/>
                </a:lnTo>
                <a:lnTo>
                  <a:pt x="245579" y="155333"/>
                </a:lnTo>
                <a:lnTo>
                  <a:pt x="245262" y="151485"/>
                </a:lnTo>
                <a:lnTo>
                  <a:pt x="245059" y="148983"/>
                </a:lnTo>
                <a:lnTo>
                  <a:pt x="244957" y="147713"/>
                </a:lnTo>
                <a:lnTo>
                  <a:pt x="237477" y="150253"/>
                </a:lnTo>
                <a:lnTo>
                  <a:pt x="241541" y="147713"/>
                </a:lnTo>
                <a:lnTo>
                  <a:pt x="242531" y="143903"/>
                </a:lnTo>
                <a:lnTo>
                  <a:pt x="242862" y="142633"/>
                </a:lnTo>
                <a:lnTo>
                  <a:pt x="243852" y="138823"/>
                </a:lnTo>
                <a:lnTo>
                  <a:pt x="244170" y="137553"/>
                </a:lnTo>
                <a:lnTo>
                  <a:pt x="252133" y="141363"/>
                </a:lnTo>
                <a:lnTo>
                  <a:pt x="251841" y="142633"/>
                </a:lnTo>
                <a:lnTo>
                  <a:pt x="250012" y="145173"/>
                </a:lnTo>
                <a:lnTo>
                  <a:pt x="248742" y="146443"/>
                </a:lnTo>
                <a:lnTo>
                  <a:pt x="251244" y="148983"/>
                </a:lnTo>
                <a:lnTo>
                  <a:pt x="252577" y="143903"/>
                </a:lnTo>
                <a:lnTo>
                  <a:pt x="255155" y="146443"/>
                </a:lnTo>
                <a:lnTo>
                  <a:pt x="255714" y="152793"/>
                </a:lnTo>
                <a:lnTo>
                  <a:pt x="258610" y="152793"/>
                </a:lnTo>
                <a:lnTo>
                  <a:pt x="262242" y="148983"/>
                </a:lnTo>
                <a:lnTo>
                  <a:pt x="262661" y="154063"/>
                </a:lnTo>
                <a:lnTo>
                  <a:pt x="264960" y="150253"/>
                </a:lnTo>
                <a:lnTo>
                  <a:pt x="266649" y="150253"/>
                </a:lnTo>
                <a:lnTo>
                  <a:pt x="264642" y="156603"/>
                </a:lnTo>
                <a:lnTo>
                  <a:pt x="268427" y="151523"/>
                </a:lnTo>
                <a:lnTo>
                  <a:pt x="271208" y="155676"/>
                </a:lnTo>
                <a:lnTo>
                  <a:pt x="275285" y="151523"/>
                </a:lnTo>
                <a:lnTo>
                  <a:pt x="273773" y="150253"/>
                </a:lnTo>
                <a:lnTo>
                  <a:pt x="272262" y="148983"/>
                </a:lnTo>
                <a:lnTo>
                  <a:pt x="270751" y="147713"/>
                </a:lnTo>
                <a:lnTo>
                  <a:pt x="276682" y="146443"/>
                </a:lnTo>
                <a:lnTo>
                  <a:pt x="280568" y="150253"/>
                </a:lnTo>
                <a:lnTo>
                  <a:pt x="284835" y="155333"/>
                </a:lnTo>
                <a:lnTo>
                  <a:pt x="287629" y="155333"/>
                </a:lnTo>
                <a:lnTo>
                  <a:pt x="284937" y="154063"/>
                </a:lnTo>
                <a:lnTo>
                  <a:pt x="287248" y="150253"/>
                </a:lnTo>
                <a:lnTo>
                  <a:pt x="289826" y="151485"/>
                </a:lnTo>
                <a:lnTo>
                  <a:pt x="293433" y="152793"/>
                </a:lnTo>
                <a:lnTo>
                  <a:pt x="295363" y="155333"/>
                </a:lnTo>
                <a:lnTo>
                  <a:pt x="303733" y="152793"/>
                </a:lnTo>
                <a:lnTo>
                  <a:pt x="293204" y="150253"/>
                </a:lnTo>
                <a:lnTo>
                  <a:pt x="296329" y="146443"/>
                </a:lnTo>
                <a:lnTo>
                  <a:pt x="300240" y="151523"/>
                </a:lnTo>
                <a:lnTo>
                  <a:pt x="300139" y="146443"/>
                </a:lnTo>
                <a:lnTo>
                  <a:pt x="300088" y="143903"/>
                </a:lnTo>
                <a:lnTo>
                  <a:pt x="303479" y="141363"/>
                </a:lnTo>
                <a:lnTo>
                  <a:pt x="304355" y="145173"/>
                </a:lnTo>
                <a:lnTo>
                  <a:pt x="308952" y="145173"/>
                </a:lnTo>
                <a:lnTo>
                  <a:pt x="309765" y="141363"/>
                </a:lnTo>
                <a:lnTo>
                  <a:pt x="310413" y="137553"/>
                </a:lnTo>
                <a:lnTo>
                  <a:pt x="314502" y="137553"/>
                </a:lnTo>
                <a:lnTo>
                  <a:pt x="312051" y="145173"/>
                </a:lnTo>
                <a:lnTo>
                  <a:pt x="316280" y="142633"/>
                </a:lnTo>
                <a:lnTo>
                  <a:pt x="316331" y="147713"/>
                </a:lnTo>
                <a:lnTo>
                  <a:pt x="320522" y="142633"/>
                </a:lnTo>
                <a:lnTo>
                  <a:pt x="322249" y="143903"/>
                </a:lnTo>
                <a:lnTo>
                  <a:pt x="327380" y="143903"/>
                </a:lnTo>
                <a:lnTo>
                  <a:pt x="326517" y="142633"/>
                </a:lnTo>
                <a:lnTo>
                  <a:pt x="325640" y="141363"/>
                </a:lnTo>
                <a:lnTo>
                  <a:pt x="326097" y="137553"/>
                </a:lnTo>
                <a:lnTo>
                  <a:pt x="326390" y="135013"/>
                </a:lnTo>
                <a:lnTo>
                  <a:pt x="330644" y="135013"/>
                </a:lnTo>
                <a:lnTo>
                  <a:pt x="334086" y="136283"/>
                </a:lnTo>
                <a:lnTo>
                  <a:pt x="329869" y="138823"/>
                </a:lnTo>
                <a:lnTo>
                  <a:pt x="335813" y="137553"/>
                </a:lnTo>
                <a:lnTo>
                  <a:pt x="334975" y="141363"/>
                </a:lnTo>
                <a:lnTo>
                  <a:pt x="334187" y="145173"/>
                </a:lnTo>
                <a:lnTo>
                  <a:pt x="330720" y="141363"/>
                </a:lnTo>
                <a:lnTo>
                  <a:pt x="330746" y="142633"/>
                </a:lnTo>
                <a:lnTo>
                  <a:pt x="329920" y="143903"/>
                </a:lnTo>
                <a:lnTo>
                  <a:pt x="329946" y="146443"/>
                </a:lnTo>
                <a:lnTo>
                  <a:pt x="333692" y="148983"/>
                </a:lnTo>
                <a:lnTo>
                  <a:pt x="337972" y="145173"/>
                </a:lnTo>
                <a:lnTo>
                  <a:pt x="338239" y="145173"/>
                </a:lnTo>
                <a:lnTo>
                  <a:pt x="337578" y="143903"/>
                </a:lnTo>
                <a:lnTo>
                  <a:pt x="343877" y="137553"/>
                </a:lnTo>
                <a:lnTo>
                  <a:pt x="345147" y="136283"/>
                </a:lnTo>
                <a:lnTo>
                  <a:pt x="346862" y="137553"/>
                </a:lnTo>
                <a:lnTo>
                  <a:pt x="345224" y="140093"/>
                </a:lnTo>
                <a:lnTo>
                  <a:pt x="346887" y="140093"/>
                </a:lnTo>
                <a:lnTo>
                  <a:pt x="347726" y="137553"/>
                </a:lnTo>
                <a:lnTo>
                  <a:pt x="350253" y="136283"/>
                </a:lnTo>
                <a:lnTo>
                  <a:pt x="350304" y="140093"/>
                </a:lnTo>
                <a:lnTo>
                  <a:pt x="351218" y="143903"/>
                </a:lnTo>
                <a:lnTo>
                  <a:pt x="347853" y="147713"/>
                </a:lnTo>
                <a:lnTo>
                  <a:pt x="355447" y="141363"/>
                </a:lnTo>
                <a:lnTo>
                  <a:pt x="356336" y="142633"/>
                </a:lnTo>
                <a:lnTo>
                  <a:pt x="360629" y="145173"/>
                </a:lnTo>
                <a:lnTo>
                  <a:pt x="359803" y="146443"/>
                </a:lnTo>
                <a:lnTo>
                  <a:pt x="364909" y="147713"/>
                </a:lnTo>
                <a:lnTo>
                  <a:pt x="367601" y="141363"/>
                </a:lnTo>
                <a:lnTo>
                  <a:pt x="369760" y="136283"/>
                </a:lnTo>
                <a:lnTo>
                  <a:pt x="376466" y="138823"/>
                </a:lnTo>
                <a:lnTo>
                  <a:pt x="376643" y="137553"/>
                </a:lnTo>
                <a:lnTo>
                  <a:pt x="377139" y="137553"/>
                </a:lnTo>
                <a:lnTo>
                  <a:pt x="378345" y="136283"/>
                </a:lnTo>
                <a:lnTo>
                  <a:pt x="384289" y="136283"/>
                </a:lnTo>
                <a:lnTo>
                  <a:pt x="390309" y="140093"/>
                </a:lnTo>
                <a:lnTo>
                  <a:pt x="393814" y="136283"/>
                </a:lnTo>
                <a:lnTo>
                  <a:pt x="394982" y="135013"/>
                </a:lnTo>
                <a:lnTo>
                  <a:pt x="396151" y="133743"/>
                </a:lnTo>
                <a:lnTo>
                  <a:pt x="401370" y="140093"/>
                </a:lnTo>
                <a:lnTo>
                  <a:pt x="402551" y="137553"/>
                </a:lnTo>
                <a:lnTo>
                  <a:pt x="400850" y="133743"/>
                </a:lnTo>
                <a:lnTo>
                  <a:pt x="399859" y="131419"/>
                </a:lnTo>
                <a:lnTo>
                  <a:pt x="399846" y="131102"/>
                </a:lnTo>
                <a:lnTo>
                  <a:pt x="402831" y="127393"/>
                </a:lnTo>
                <a:lnTo>
                  <a:pt x="406755" y="124853"/>
                </a:lnTo>
                <a:lnTo>
                  <a:pt x="408724" y="123583"/>
                </a:lnTo>
                <a:lnTo>
                  <a:pt x="406349" y="132473"/>
                </a:lnTo>
                <a:lnTo>
                  <a:pt x="408927" y="135013"/>
                </a:lnTo>
                <a:lnTo>
                  <a:pt x="411378" y="129933"/>
                </a:lnTo>
                <a:lnTo>
                  <a:pt x="414769" y="123583"/>
                </a:lnTo>
                <a:lnTo>
                  <a:pt x="415442" y="122313"/>
                </a:lnTo>
                <a:lnTo>
                  <a:pt x="422325" y="126123"/>
                </a:lnTo>
                <a:lnTo>
                  <a:pt x="420687" y="128663"/>
                </a:lnTo>
                <a:lnTo>
                  <a:pt x="418973" y="127393"/>
                </a:lnTo>
                <a:lnTo>
                  <a:pt x="417296" y="128663"/>
                </a:lnTo>
                <a:lnTo>
                  <a:pt x="422440" y="131203"/>
                </a:lnTo>
                <a:lnTo>
                  <a:pt x="418338" y="138823"/>
                </a:lnTo>
                <a:lnTo>
                  <a:pt x="414070" y="137553"/>
                </a:lnTo>
                <a:lnTo>
                  <a:pt x="419277" y="142633"/>
                </a:lnTo>
                <a:lnTo>
                  <a:pt x="420166" y="138823"/>
                </a:lnTo>
                <a:lnTo>
                  <a:pt x="421043" y="135013"/>
                </a:lnTo>
                <a:lnTo>
                  <a:pt x="432384" y="129933"/>
                </a:lnTo>
                <a:lnTo>
                  <a:pt x="432739" y="128663"/>
                </a:lnTo>
                <a:lnTo>
                  <a:pt x="434149" y="123583"/>
                </a:lnTo>
                <a:lnTo>
                  <a:pt x="437616" y="126123"/>
                </a:lnTo>
                <a:lnTo>
                  <a:pt x="436753" y="126123"/>
                </a:lnTo>
                <a:lnTo>
                  <a:pt x="436778" y="127393"/>
                </a:lnTo>
                <a:lnTo>
                  <a:pt x="439318" y="127393"/>
                </a:lnTo>
                <a:lnTo>
                  <a:pt x="440626" y="123583"/>
                </a:lnTo>
                <a:lnTo>
                  <a:pt x="442087" y="118503"/>
                </a:lnTo>
                <a:lnTo>
                  <a:pt x="445909" y="117233"/>
                </a:lnTo>
                <a:lnTo>
                  <a:pt x="448640" y="117233"/>
                </a:lnTo>
                <a:lnTo>
                  <a:pt x="450811" y="118503"/>
                </a:lnTo>
                <a:lnTo>
                  <a:pt x="449376" y="121043"/>
                </a:lnTo>
                <a:lnTo>
                  <a:pt x="453123" y="117233"/>
                </a:lnTo>
                <a:lnTo>
                  <a:pt x="454380" y="115963"/>
                </a:lnTo>
                <a:lnTo>
                  <a:pt x="456069" y="115963"/>
                </a:lnTo>
                <a:lnTo>
                  <a:pt x="456120" y="117995"/>
                </a:lnTo>
                <a:lnTo>
                  <a:pt x="462851" y="115963"/>
                </a:lnTo>
                <a:lnTo>
                  <a:pt x="462876" y="117233"/>
                </a:lnTo>
                <a:lnTo>
                  <a:pt x="463283" y="115963"/>
                </a:lnTo>
                <a:lnTo>
                  <a:pt x="463689" y="114693"/>
                </a:lnTo>
                <a:lnTo>
                  <a:pt x="465848" y="110883"/>
                </a:lnTo>
                <a:lnTo>
                  <a:pt x="466953" y="108343"/>
                </a:lnTo>
                <a:lnTo>
                  <a:pt x="468960" y="110337"/>
                </a:lnTo>
                <a:lnTo>
                  <a:pt x="471144" y="108343"/>
                </a:lnTo>
                <a:lnTo>
                  <a:pt x="473786" y="110883"/>
                </a:lnTo>
                <a:lnTo>
                  <a:pt x="470471" y="114693"/>
                </a:lnTo>
                <a:lnTo>
                  <a:pt x="467080" y="114693"/>
                </a:lnTo>
                <a:lnTo>
                  <a:pt x="470725" y="119773"/>
                </a:lnTo>
                <a:lnTo>
                  <a:pt x="472757" y="118503"/>
                </a:lnTo>
                <a:lnTo>
                  <a:pt x="475551" y="115963"/>
                </a:lnTo>
                <a:lnTo>
                  <a:pt x="478713" y="116636"/>
                </a:lnTo>
                <a:lnTo>
                  <a:pt x="479018" y="116306"/>
                </a:lnTo>
                <a:lnTo>
                  <a:pt x="478815" y="115963"/>
                </a:lnTo>
                <a:lnTo>
                  <a:pt x="478078" y="114693"/>
                </a:lnTo>
                <a:lnTo>
                  <a:pt x="478472" y="109613"/>
                </a:lnTo>
                <a:lnTo>
                  <a:pt x="480110" y="110883"/>
                </a:lnTo>
                <a:lnTo>
                  <a:pt x="482600" y="112153"/>
                </a:lnTo>
                <a:lnTo>
                  <a:pt x="481495" y="113423"/>
                </a:lnTo>
                <a:lnTo>
                  <a:pt x="481380" y="113665"/>
                </a:lnTo>
                <a:lnTo>
                  <a:pt x="482727" y="112153"/>
                </a:lnTo>
                <a:lnTo>
                  <a:pt x="484365" y="113423"/>
                </a:lnTo>
                <a:lnTo>
                  <a:pt x="486397" y="113423"/>
                </a:lnTo>
                <a:lnTo>
                  <a:pt x="487540" y="112153"/>
                </a:lnTo>
                <a:lnTo>
                  <a:pt x="488670" y="110883"/>
                </a:lnTo>
                <a:lnTo>
                  <a:pt x="489610" y="114693"/>
                </a:lnTo>
                <a:lnTo>
                  <a:pt x="492112" y="113423"/>
                </a:lnTo>
                <a:lnTo>
                  <a:pt x="495477" y="112153"/>
                </a:lnTo>
                <a:lnTo>
                  <a:pt x="496443" y="118503"/>
                </a:lnTo>
                <a:lnTo>
                  <a:pt x="499783" y="115963"/>
                </a:lnTo>
                <a:lnTo>
                  <a:pt x="498894" y="113423"/>
                </a:lnTo>
                <a:lnTo>
                  <a:pt x="499427" y="112153"/>
                </a:lnTo>
                <a:lnTo>
                  <a:pt x="499973" y="110883"/>
                </a:lnTo>
                <a:lnTo>
                  <a:pt x="500507" y="109613"/>
                </a:lnTo>
                <a:lnTo>
                  <a:pt x="504761" y="109613"/>
                </a:lnTo>
                <a:lnTo>
                  <a:pt x="506526" y="114693"/>
                </a:lnTo>
                <a:lnTo>
                  <a:pt x="508254" y="118503"/>
                </a:lnTo>
                <a:lnTo>
                  <a:pt x="510298" y="117233"/>
                </a:lnTo>
                <a:lnTo>
                  <a:pt x="508736" y="114693"/>
                </a:lnTo>
                <a:lnTo>
                  <a:pt x="507339" y="110883"/>
                </a:lnTo>
                <a:lnTo>
                  <a:pt x="508571" y="109613"/>
                </a:lnTo>
                <a:lnTo>
                  <a:pt x="509816" y="108343"/>
                </a:lnTo>
                <a:lnTo>
                  <a:pt x="515734" y="110883"/>
                </a:lnTo>
                <a:lnTo>
                  <a:pt x="517982" y="108343"/>
                </a:lnTo>
                <a:lnTo>
                  <a:pt x="519099" y="107073"/>
                </a:lnTo>
                <a:lnTo>
                  <a:pt x="524941" y="101993"/>
                </a:lnTo>
                <a:lnTo>
                  <a:pt x="528624" y="103085"/>
                </a:lnTo>
                <a:lnTo>
                  <a:pt x="529170" y="101993"/>
                </a:lnTo>
                <a:lnTo>
                  <a:pt x="530021" y="101993"/>
                </a:lnTo>
                <a:lnTo>
                  <a:pt x="530059" y="104533"/>
                </a:lnTo>
                <a:lnTo>
                  <a:pt x="532561" y="101993"/>
                </a:lnTo>
                <a:lnTo>
                  <a:pt x="530263" y="99453"/>
                </a:lnTo>
                <a:lnTo>
                  <a:pt x="529120" y="98183"/>
                </a:lnTo>
                <a:lnTo>
                  <a:pt x="533311" y="95643"/>
                </a:lnTo>
                <a:lnTo>
                  <a:pt x="535089" y="93103"/>
                </a:lnTo>
                <a:lnTo>
                  <a:pt x="539356" y="95643"/>
                </a:lnTo>
                <a:lnTo>
                  <a:pt x="544410" y="98183"/>
                </a:lnTo>
                <a:lnTo>
                  <a:pt x="548538" y="94373"/>
                </a:lnTo>
                <a:lnTo>
                  <a:pt x="550240" y="96913"/>
                </a:lnTo>
                <a:lnTo>
                  <a:pt x="548563" y="99453"/>
                </a:lnTo>
                <a:lnTo>
                  <a:pt x="549427" y="100723"/>
                </a:lnTo>
                <a:lnTo>
                  <a:pt x="556158" y="94373"/>
                </a:lnTo>
                <a:lnTo>
                  <a:pt x="555320" y="96913"/>
                </a:lnTo>
                <a:lnTo>
                  <a:pt x="556768" y="94373"/>
                </a:lnTo>
                <a:lnTo>
                  <a:pt x="560374" y="88023"/>
                </a:lnTo>
                <a:lnTo>
                  <a:pt x="566458" y="91833"/>
                </a:lnTo>
                <a:lnTo>
                  <a:pt x="561682" y="86753"/>
                </a:lnTo>
                <a:lnTo>
                  <a:pt x="565721" y="80403"/>
                </a:lnTo>
                <a:lnTo>
                  <a:pt x="567537" y="77863"/>
                </a:lnTo>
                <a:lnTo>
                  <a:pt x="569353" y="75323"/>
                </a:lnTo>
                <a:lnTo>
                  <a:pt x="566013" y="71513"/>
                </a:lnTo>
                <a:lnTo>
                  <a:pt x="565048" y="70243"/>
                </a:lnTo>
                <a:lnTo>
                  <a:pt x="571538" y="65163"/>
                </a:lnTo>
                <a:lnTo>
                  <a:pt x="572554" y="66433"/>
                </a:lnTo>
                <a:lnTo>
                  <a:pt x="572223" y="68973"/>
                </a:lnTo>
                <a:lnTo>
                  <a:pt x="571512" y="71513"/>
                </a:lnTo>
                <a:lnTo>
                  <a:pt x="571906" y="71513"/>
                </a:lnTo>
                <a:lnTo>
                  <a:pt x="572274" y="70243"/>
                </a:lnTo>
                <a:lnTo>
                  <a:pt x="572554" y="70243"/>
                </a:lnTo>
                <a:lnTo>
                  <a:pt x="575475" y="71513"/>
                </a:lnTo>
                <a:lnTo>
                  <a:pt x="574802" y="76593"/>
                </a:lnTo>
                <a:lnTo>
                  <a:pt x="573595" y="80403"/>
                </a:lnTo>
                <a:lnTo>
                  <a:pt x="571436" y="77863"/>
                </a:lnTo>
                <a:lnTo>
                  <a:pt x="570395" y="76593"/>
                </a:lnTo>
                <a:lnTo>
                  <a:pt x="569302" y="80403"/>
                </a:lnTo>
                <a:lnTo>
                  <a:pt x="568413" y="85483"/>
                </a:lnTo>
                <a:lnTo>
                  <a:pt x="569404" y="89293"/>
                </a:lnTo>
                <a:lnTo>
                  <a:pt x="569747" y="88023"/>
                </a:lnTo>
                <a:lnTo>
                  <a:pt x="570522" y="88023"/>
                </a:lnTo>
                <a:lnTo>
                  <a:pt x="571411" y="86753"/>
                </a:lnTo>
                <a:lnTo>
                  <a:pt x="571144" y="88023"/>
                </a:lnTo>
                <a:lnTo>
                  <a:pt x="571017" y="89293"/>
                </a:lnTo>
                <a:lnTo>
                  <a:pt x="571703" y="90563"/>
                </a:lnTo>
                <a:lnTo>
                  <a:pt x="572198" y="89293"/>
                </a:lnTo>
                <a:lnTo>
                  <a:pt x="573049" y="86753"/>
                </a:lnTo>
                <a:lnTo>
                  <a:pt x="575868" y="94373"/>
                </a:lnTo>
                <a:lnTo>
                  <a:pt x="575767" y="90563"/>
                </a:lnTo>
                <a:lnTo>
                  <a:pt x="585698" y="94373"/>
                </a:lnTo>
                <a:lnTo>
                  <a:pt x="587641" y="90563"/>
                </a:lnTo>
                <a:lnTo>
                  <a:pt x="589584" y="86753"/>
                </a:lnTo>
                <a:lnTo>
                  <a:pt x="591210" y="84213"/>
                </a:lnTo>
                <a:lnTo>
                  <a:pt x="592836" y="81673"/>
                </a:lnTo>
                <a:lnTo>
                  <a:pt x="593648" y="80403"/>
                </a:lnTo>
                <a:lnTo>
                  <a:pt x="598601" y="74053"/>
                </a:lnTo>
                <a:lnTo>
                  <a:pt x="603491" y="70243"/>
                </a:lnTo>
                <a:lnTo>
                  <a:pt x="605129" y="68973"/>
                </a:lnTo>
                <a:lnTo>
                  <a:pt x="603351" y="75323"/>
                </a:lnTo>
                <a:lnTo>
                  <a:pt x="605917" y="77863"/>
                </a:lnTo>
                <a:lnTo>
                  <a:pt x="606767" y="84213"/>
                </a:lnTo>
                <a:lnTo>
                  <a:pt x="602856" y="77863"/>
                </a:lnTo>
                <a:lnTo>
                  <a:pt x="599109" y="88023"/>
                </a:lnTo>
                <a:lnTo>
                  <a:pt x="596417" y="88023"/>
                </a:lnTo>
                <a:lnTo>
                  <a:pt x="596290" y="90563"/>
                </a:lnTo>
                <a:lnTo>
                  <a:pt x="595744" y="91833"/>
                </a:lnTo>
                <a:lnTo>
                  <a:pt x="604418" y="84213"/>
                </a:lnTo>
                <a:lnTo>
                  <a:pt x="605028" y="90563"/>
                </a:lnTo>
                <a:lnTo>
                  <a:pt x="607085" y="88023"/>
                </a:lnTo>
                <a:lnTo>
                  <a:pt x="609930" y="90563"/>
                </a:lnTo>
                <a:lnTo>
                  <a:pt x="609053" y="88023"/>
                </a:lnTo>
                <a:lnTo>
                  <a:pt x="606437" y="80403"/>
                </a:lnTo>
                <a:lnTo>
                  <a:pt x="616051" y="81673"/>
                </a:lnTo>
                <a:lnTo>
                  <a:pt x="617207" y="80403"/>
                </a:lnTo>
                <a:lnTo>
                  <a:pt x="619518" y="77863"/>
                </a:lnTo>
                <a:lnTo>
                  <a:pt x="620280" y="81673"/>
                </a:lnTo>
                <a:lnTo>
                  <a:pt x="620141" y="82931"/>
                </a:lnTo>
                <a:lnTo>
                  <a:pt x="620661" y="81673"/>
                </a:lnTo>
                <a:lnTo>
                  <a:pt x="622719" y="77863"/>
                </a:lnTo>
                <a:lnTo>
                  <a:pt x="624293" y="77863"/>
                </a:lnTo>
                <a:lnTo>
                  <a:pt x="624090" y="79133"/>
                </a:lnTo>
                <a:lnTo>
                  <a:pt x="625233" y="77863"/>
                </a:lnTo>
                <a:lnTo>
                  <a:pt x="626376" y="76593"/>
                </a:lnTo>
                <a:lnTo>
                  <a:pt x="633425" y="77863"/>
                </a:lnTo>
                <a:lnTo>
                  <a:pt x="632294" y="80403"/>
                </a:lnTo>
                <a:lnTo>
                  <a:pt x="631126" y="81673"/>
                </a:lnTo>
                <a:lnTo>
                  <a:pt x="638162" y="80403"/>
                </a:lnTo>
                <a:lnTo>
                  <a:pt x="645934" y="77863"/>
                </a:lnTo>
                <a:lnTo>
                  <a:pt x="648017" y="76593"/>
                </a:lnTo>
                <a:lnTo>
                  <a:pt x="652208" y="74053"/>
                </a:lnTo>
                <a:lnTo>
                  <a:pt x="654799" y="68973"/>
                </a:lnTo>
                <a:lnTo>
                  <a:pt x="655015" y="70243"/>
                </a:lnTo>
                <a:lnTo>
                  <a:pt x="655129" y="76593"/>
                </a:lnTo>
                <a:lnTo>
                  <a:pt x="655053" y="80403"/>
                </a:lnTo>
                <a:lnTo>
                  <a:pt x="654939" y="81673"/>
                </a:lnTo>
                <a:lnTo>
                  <a:pt x="658990" y="68973"/>
                </a:lnTo>
                <a:lnTo>
                  <a:pt x="661428" y="61353"/>
                </a:lnTo>
                <a:lnTo>
                  <a:pt x="664260" y="52463"/>
                </a:lnTo>
                <a:lnTo>
                  <a:pt x="664667" y="51193"/>
                </a:lnTo>
                <a:lnTo>
                  <a:pt x="665073" y="49923"/>
                </a:lnTo>
                <a:lnTo>
                  <a:pt x="665924" y="57543"/>
                </a:lnTo>
                <a:lnTo>
                  <a:pt x="667575" y="66433"/>
                </a:lnTo>
                <a:lnTo>
                  <a:pt x="668172" y="74053"/>
                </a:lnTo>
                <a:lnTo>
                  <a:pt x="665835" y="80403"/>
                </a:lnTo>
                <a:lnTo>
                  <a:pt x="667816" y="80403"/>
                </a:lnTo>
                <a:lnTo>
                  <a:pt x="670267" y="81673"/>
                </a:lnTo>
                <a:lnTo>
                  <a:pt x="673836" y="79133"/>
                </a:lnTo>
                <a:lnTo>
                  <a:pt x="672426" y="77863"/>
                </a:lnTo>
                <a:lnTo>
                  <a:pt x="669328" y="68973"/>
                </a:lnTo>
                <a:lnTo>
                  <a:pt x="670966" y="67703"/>
                </a:lnTo>
                <a:lnTo>
                  <a:pt x="676757" y="75323"/>
                </a:lnTo>
                <a:lnTo>
                  <a:pt x="674827" y="71513"/>
                </a:lnTo>
                <a:lnTo>
                  <a:pt x="679488" y="75920"/>
                </a:lnTo>
                <a:lnTo>
                  <a:pt x="679754" y="71513"/>
                </a:lnTo>
                <a:lnTo>
                  <a:pt x="679996" y="67703"/>
                </a:lnTo>
                <a:lnTo>
                  <a:pt x="680148" y="65163"/>
                </a:lnTo>
                <a:lnTo>
                  <a:pt x="683196" y="65163"/>
                </a:lnTo>
                <a:lnTo>
                  <a:pt x="682942" y="66433"/>
                </a:lnTo>
                <a:lnTo>
                  <a:pt x="684720" y="76060"/>
                </a:lnTo>
                <a:lnTo>
                  <a:pt x="688517" y="68186"/>
                </a:lnTo>
                <a:lnTo>
                  <a:pt x="690791" y="75323"/>
                </a:lnTo>
                <a:lnTo>
                  <a:pt x="692823" y="77863"/>
                </a:lnTo>
                <a:lnTo>
                  <a:pt x="691781" y="75323"/>
                </a:lnTo>
                <a:lnTo>
                  <a:pt x="699262" y="77863"/>
                </a:lnTo>
                <a:lnTo>
                  <a:pt x="701116" y="76593"/>
                </a:lnTo>
                <a:lnTo>
                  <a:pt x="699401" y="75323"/>
                </a:lnTo>
                <a:lnTo>
                  <a:pt x="697674" y="74053"/>
                </a:lnTo>
                <a:lnTo>
                  <a:pt x="702462" y="71513"/>
                </a:lnTo>
                <a:lnTo>
                  <a:pt x="705256" y="65163"/>
                </a:lnTo>
                <a:lnTo>
                  <a:pt x="708037" y="60083"/>
                </a:lnTo>
                <a:lnTo>
                  <a:pt x="712774" y="56273"/>
                </a:lnTo>
                <a:lnTo>
                  <a:pt x="711987" y="58813"/>
                </a:lnTo>
                <a:lnTo>
                  <a:pt x="711758" y="71513"/>
                </a:lnTo>
                <a:lnTo>
                  <a:pt x="716140" y="72783"/>
                </a:lnTo>
                <a:lnTo>
                  <a:pt x="717740" y="65163"/>
                </a:lnTo>
                <a:lnTo>
                  <a:pt x="720166" y="56273"/>
                </a:lnTo>
                <a:lnTo>
                  <a:pt x="720509" y="55003"/>
                </a:lnTo>
                <a:lnTo>
                  <a:pt x="723379" y="47383"/>
                </a:lnTo>
                <a:lnTo>
                  <a:pt x="724344" y="44843"/>
                </a:lnTo>
                <a:lnTo>
                  <a:pt x="729119" y="37223"/>
                </a:lnTo>
                <a:lnTo>
                  <a:pt x="730846" y="41033"/>
                </a:lnTo>
                <a:lnTo>
                  <a:pt x="734809" y="37223"/>
                </a:lnTo>
                <a:lnTo>
                  <a:pt x="720521" y="72783"/>
                </a:lnTo>
                <a:lnTo>
                  <a:pt x="723912" y="75323"/>
                </a:lnTo>
                <a:lnTo>
                  <a:pt x="721766" y="77863"/>
                </a:lnTo>
                <a:lnTo>
                  <a:pt x="726440" y="76593"/>
                </a:lnTo>
                <a:lnTo>
                  <a:pt x="728395" y="79133"/>
                </a:lnTo>
                <a:lnTo>
                  <a:pt x="724319" y="81673"/>
                </a:lnTo>
                <a:lnTo>
                  <a:pt x="722972" y="81673"/>
                </a:lnTo>
                <a:lnTo>
                  <a:pt x="734314" y="82943"/>
                </a:lnTo>
                <a:lnTo>
                  <a:pt x="733526" y="77863"/>
                </a:lnTo>
                <a:lnTo>
                  <a:pt x="733132" y="75323"/>
                </a:lnTo>
                <a:lnTo>
                  <a:pt x="742289" y="75323"/>
                </a:lnTo>
                <a:lnTo>
                  <a:pt x="741273" y="68973"/>
                </a:lnTo>
                <a:lnTo>
                  <a:pt x="729691" y="77863"/>
                </a:lnTo>
                <a:lnTo>
                  <a:pt x="729792" y="76593"/>
                </a:lnTo>
                <a:lnTo>
                  <a:pt x="730173" y="71513"/>
                </a:lnTo>
                <a:lnTo>
                  <a:pt x="732891" y="65163"/>
                </a:lnTo>
                <a:lnTo>
                  <a:pt x="737323" y="60083"/>
                </a:lnTo>
                <a:lnTo>
                  <a:pt x="742911" y="57543"/>
                </a:lnTo>
                <a:lnTo>
                  <a:pt x="745210" y="60083"/>
                </a:lnTo>
                <a:lnTo>
                  <a:pt x="742708" y="70243"/>
                </a:lnTo>
                <a:lnTo>
                  <a:pt x="743102" y="72783"/>
                </a:lnTo>
                <a:lnTo>
                  <a:pt x="743877" y="70243"/>
                </a:lnTo>
                <a:lnTo>
                  <a:pt x="750189" y="66433"/>
                </a:lnTo>
                <a:lnTo>
                  <a:pt x="751103" y="68973"/>
                </a:lnTo>
                <a:lnTo>
                  <a:pt x="748106" y="72783"/>
                </a:lnTo>
                <a:lnTo>
                  <a:pt x="752881" y="74053"/>
                </a:lnTo>
                <a:lnTo>
                  <a:pt x="753846" y="66433"/>
                </a:lnTo>
                <a:lnTo>
                  <a:pt x="754341" y="62623"/>
                </a:lnTo>
                <a:lnTo>
                  <a:pt x="760437" y="68973"/>
                </a:lnTo>
                <a:lnTo>
                  <a:pt x="762317" y="68973"/>
                </a:lnTo>
                <a:lnTo>
                  <a:pt x="767041" y="76593"/>
                </a:lnTo>
                <a:lnTo>
                  <a:pt x="766851" y="72783"/>
                </a:lnTo>
                <a:lnTo>
                  <a:pt x="764019" y="63893"/>
                </a:lnTo>
                <a:lnTo>
                  <a:pt x="763739" y="62623"/>
                </a:lnTo>
                <a:lnTo>
                  <a:pt x="762609" y="57543"/>
                </a:lnTo>
                <a:lnTo>
                  <a:pt x="761771" y="53733"/>
                </a:lnTo>
                <a:lnTo>
                  <a:pt x="760501" y="42303"/>
                </a:lnTo>
                <a:lnTo>
                  <a:pt x="760577" y="35953"/>
                </a:lnTo>
                <a:lnTo>
                  <a:pt x="760603" y="34683"/>
                </a:lnTo>
                <a:lnTo>
                  <a:pt x="761276" y="35953"/>
                </a:lnTo>
                <a:lnTo>
                  <a:pt x="770978" y="41033"/>
                </a:lnTo>
                <a:lnTo>
                  <a:pt x="773518" y="44780"/>
                </a:lnTo>
                <a:lnTo>
                  <a:pt x="777341" y="51193"/>
                </a:lnTo>
                <a:lnTo>
                  <a:pt x="770978" y="60083"/>
                </a:lnTo>
                <a:lnTo>
                  <a:pt x="774179" y="65163"/>
                </a:lnTo>
                <a:lnTo>
                  <a:pt x="774052" y="62623"/>
                </a:lnTo>
                <a:lnTo>
                  <a:pt x="775411" y="60083"/>
                </a:lnTo>
                <a:lnTo>
                  <a:pt x="776008" y="60083"/>
                </a:lnTo>
                <a:lnTo>
                  <a:pt x="778116" y="61353"/>
                </a:lnTo>
                <a:lnTo>
                  <a:pt x="775957" y="65163"/>
                </a:lnTo>
                <a:lnTo>
                  <a:pt x="780021" y="63893"/>
                </a:lnTo>
                <a:lnTo>
                  <a:pt x="779881" y="60083"/>
                </a:lnTo>
                <a:lnTo>
                  <a:pt x="779792" y="57543"/>
                </a:lnTo>
                <a:lnTo>
                  <a:pt x="788530" y="63893"/>
                </a:lnTo>
                <a:lnTo>
                  <a:pt x="781202" y="57543"/>
                </a:lnTo>
                <a:lnTo>
                  <a:pt x="784999" y="55003"/>
                </a:lnTo>
                <a:lnTo>
                  <a:pt x="785710" y="58813"/>
                </a:lnTo>
                <a:lnTo>
                  <a:pt x="790435" y="57543"/>
                </a:lnTo>
                <a:lnTo>
                  <a:pt x="789025" y="55003"/>
                </a:lnTo>
                <a:lnTo>
                  <a:pt x="788314" y="53733"/>
                </a:lnTo>
                <a:lnTo>
                  <a:pt x="792619" y="42303"/>
                </a:lnTo>
                <a:lnTo>
                  <a:pt x="796378" y="39763"/>
                </a:lnTo>
                <a:lnTo>
                  <a:pt x="796378" y="41033"/>
                </a:lnTo>
                <a:lnTo>
                  <a:pt x="798195" y="44843"/>
                </a:lnTo>
                <a:lnTo>
                  <a:pt x="806564" y="43573"/>
                </a:lnTo>
                <a:lnTo>
                  <a:pt x="809015" y="44843"/>
                </a:lnTo>
                <a:lnTo>
                  <a:pt x="819188" y="44843"/>
                </a:lnTo>
                <a:lnTo>
                  <a:pt x="823747" y="44843"/>
                </a:lnTo>
                <a:lnTo>
                  <a:pt x="823772" y="43573"/>
                </a:lnTo>
                <a:lnTo>
                  <a:pt x="823785" y="42303"/>
                </a:lnTo>
                <a:lnTo>
                  <a:pt x="824598" y="39763"/>
                </a:lnTo>
                <a:lnTo>
                  <a:pt x="825817" y="35953"/>
                </a:lnTo>
                <a:lnTo>
                  <a:pt x="826731" y="34683"/>
                </a:lnTo>
                <a:lnTo>
                  <a:pt x="827659" y="33413"/>
                </a:lnTo>
                <a:lnTo>
                  <a:pt x="829487" y="30873"/>
                </a:lnTo>
                <a:lnTo>
                  <a:pt x="834504" y="25793"/>
                </a:lnTo>
                <a:lnTo>
                  <a:pt x="840574" y="21983"/>
                </a:lnTo>
                <a:lnTo>
                  <a:pt x="838098" y="30873"/>
                </a:lnTo>
                <a:lnTo>
                  <a:pt x="839012" y="29603"/>
                </a:lnTo>
                <a:lnTo>
                  <a:pt x="845604" y="27063"/>
                </a:lnTo>
                <a:lnTo>
                  <a:pt x="848982" y="21983"/>
                </a:lnTo>
                <a:lnTo>
                  <a:pt x="850544" y="19443"/>
                </a:lnTo>
                <a:lnTo>
                  <a:pt x="851331" y="18173"/>
                </a:lnTo>
                <a:lnTo>
                  <a:pt x="852106" y="16903"/>
                </a:lnTo>
                <a:lnTo>
                  <a:pt x="857961" y="18173"/>
                </a:lnTo>
                <a:lnTo>
                  <a:pt x="862736" y="21983"/>
                </a:lnTo>
                <a:lnTo>
                  <a:pt x="859739" y="28333"/>
                </a:lnTo>
                <a:lnTo>
                  <a:pt x="861199" y="32143"/>
                </a:lnTo>
                <a:lnTo>
                  <a:pt x="856272" y="34683"/>
                </a:lnTo>
                <a:lnTo>
                  <a:pt x="852678" y="29603"/>
                </a:lnTo>
                <a:lnTo>
                  <a:pt x="849147" y="30873"/>
                </a:lnTo>
                <a:lnTo>
                  <a:pt x="853897" y="32143"/>
                </a:lnTo>
                <a:lnTo>
                  <a:pt x="852487" y="34683"/>
                </a:lnTo>
                <a:lnTo>
                  <a:pt x="850379" y="36322"/>
                </a:lnTo>
                <a:lnTo>
                  <a:pt x="852157" y="37223"/>
                </a:lnTo>
                <a:lnTo>
                  <a:pt x="860082" y="35953"/>
                </a:lnTo>
                <a:lnTo>
                  <a:pt x="877493" y="35953"/>
                </a:lnTo>
                <a:lnTo>
                  <a:pt x="878878" y="34683"/>
                </a:lnTo>
                <a:lnTo>
                  <a:pt x="881456" y="32143"/>
                </a:lnTo>
                <a:lnTo>
                  <a:pt x="880630" y="30873"/>
                </a:lnTo>
                <a:lnTo>
                  <a:pt x="879792" y="29603"/>
                </a:lnTo>
                <a:lnTo>
                  <a:pt x="876947" y="30873"/>
                </a:lnTo>
                <a:lnTo>
                  <a:pt x="873645" y="27063"/>
                </a:lnTo>
                <a:lnTo>
                  <a:pt x="881621" y="24523"/>
                </a:lnTo>
                <a:lnTo>
                  <a:pt x="877633" y="23253"/>
                </a:lnTo>
                <a:lnTo>
                  <a:pt x="881126" y="19443"/>
                </a:lnTo>
                <a:lnTo>
                  <a:pt x="884872" y="13093"/>
                </a:lnTo>
                <a:lnTo>
                  <a:pt x="890778" y="15633"/>
                </a:lnTo>
                <a:lnTo>
                  <a:pt x="891882" y="19291"/>
                </a:lnTo>
                <a:lnTo>
                  <a:pt x="890701" y="18884"/>
                </a:lnTo>
                <a:lnTo>
                  <a:pt x="892467" y="21209"/>
                </a:lnTo>
                <a:lnTo>
                  <a:pt x="892695" y="21983"/>
                </a:lnTo>
                <a:lnTo>
                  <a:pt x="892619" y="21412"/>
                </a:lnTo>
                <a:lnTo>
                  <a:pt x="896924" y="27063"/>
                </a:lnTo>
                <a:lnTo>
                  <a:pt x="898359" y="19443"/>
                </a:lnTo>
                <a:lnTo>
                  <a:pt x="893851" y="15633"/>
                </a:lnTo>
                <a:lnTo>
                  <a:pt x="896200" y="13093"/>
                </a:lnTo>
                <a:lnTo>
                  <a:pt x="897369" y="11823"/>
                </a:lnTo>
                <a:lnTo>
                  <a:pt x="898728" y="9283"/>
                </a:lnTo>
                <a:lnTo>
                  <a:pt x="901433" y="4203"/>
                </a:lnTo>
                <a:lnTo>
                  <a:pt x="904328" y="4902"/>
                </a:lnTo>
                <a:close/>
              </a:path>
              <a:path extrusionOk="0" h="180975" w="933450">
                <a:moveTo>
                  <a:pt x="905637" y="6743"/>
                </a:moveTo>
                <a:lnTo>
                  <a:pt x="905103" y="5092"/>
                </a:lnTo>
                <a:lnTo>
                  <a:pt x="904328" y="4902"/>
                </a:lnTo>
                <a:lnTo>
                  <a:pt x="905637" y="6743"/>
                </a:lnTo>
                <a:close/>
              </a:path>
              <a:path extrusionOk="0" h="180975" w="933450">
                <a:moveTo>
                  <a:pt x="905687" y="17094"/>
                </a:moveTo>
                <a:lnTo>
                  <a:pt x="905535" y="17119"/>
                </a:lnTo>
                <a:lnTo>
                  <a:pt x="905395" y="17170"/>
                </a:lnTo>
                <a:lnTo>
                  <a:pt x="905217" y="17145"/>
                </a:lnTo>
                <a:lnTo>
                  <a:pt x="905243" y="11252"/>
                </a:lnTo>
                <a:lnTo>
                  <a:pt x="899998" y="15836"/>
                </a:lnTo>
                <a:lnTo>
                  <a:pt x="900861" y="19888"/>
                </a:lnTo>
                <a:lnTo>
                  <a:pt x="903109" y="18186"/>
                </a:lnTo>
                <a:lnTo>
                  <a:pt x="905687" y="17094"/>
                </a:lnTo>
                <a:close/>
              </a:path>
              <a:path extrusionOk="0" h="180975" w="933450">
                <a:moveTo>
                  <a:pt x="906678" y="5473"/>
                </a:moveTo>
                <a:lnTo>
                  <a:pt x="903605" y="393"/>
                </a:lnTo>
                <a:lnTo>
                  <a:pt x="905103" y="5092"/>
                </a:lnTo>
                <a:lnTo>
                  <a:pt x="906678" y="5473"/>
                </a:lnTo>
                <a:close/>
              </a:path>
              <a:path extrusionOk="0" h="180975" w="933450">
                <a:moveTo>
                  <a:pt x="908786" y="14084"/>
                </a:moveTo>
                <a:lnTo>
                  <a:pt x="907694" y="16090"/>
                </a:lnTo>
                <a:lnTo>
                  <a:pt x="906310" y="16852"/>
                </a:lnTo>
                <a:lnTo>
                  <a:pt x="907097" y="16560"/>
                </a:lnTo>
                <a:lnTo>
                  <a:pt x="907961" y="16357"/>
                </a:lnTo>
                <a:lnTo>
                  <a:pt x="908786" y="16433"/>
                </a:lnTo>
                <a:lnTo>
                  <a:pt x="908786" y="14084"/>
                </a:lnTo>
                <a:close/>
              </a:path>
              <a:path extrusionOk="0" h="180975" w="933450">
                <a:moveTo>
                  <a:pt x="933272" y="25158"/>
                </a:moveTo>
                <a:lnTo>
                  <a:pt x="932827" y="22898"/>
                </a:lnTo>
                <a:lnTo>
                  <a:pt x="930490" y="23342"/>
                </a:lnTo>
                <a:lnTo>
                  <a:pt x="929030" y="25412"/>
                </a:lnTo>
                <a:lnTo>
                  <a:pt x="931608" y="26073"/>
                </a:lnTo>
                <a:lnTo>
                  <a:pt x="932103" y="25387"/>
                </a:lnTo>
                <a:lnTo>
                  <a:pt x="932776" y="25831"/>
                </a:lnTo>
                <a:lnTo>
                  <a:pt x="933272" y="251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6" name="Google Shape;3136;g2b5c250f245_0_522"/>
          <p:cNvSpPr/>
          <p:nvPr/>
        </p:nvSpPr>
        <p:spPr>
          <a:xfrm>
            <a:off x="206009" y="2655205"/>
            <a:ext cx="58916" cy="127583"/>
          </a:xfrm>
          <a:custGeom>
            <a:rect b="b" l="l" r="r" t="t"/>
            <a:pathLst>
              <a:path extrusionOk="0" h="191135" w="88264">
                <a:moveTo>
                  <a:pt x="3733" y="155854"/>
                </a:moveTo>
                <a:lnTo>
                  <a:pt x="1257" y="149910"/>
                </a:lnTo>
                <a:lnTo>
                  <a:pt x="2273" y="154724"/>
                </a:lnTo>
                <a:lnTo>
                  <a:pt x="3733" y="155854"/>
                </a:lnTo>
                <a:close/>
              </a:path>
              <a:path extrusionOk="0" h="191135" w="88264">
                <a:moveTo>
                  <a:pt x="5194" y="187375"/>
                </a:moveTo>
                <a:lnTo>
                  <a:pt x="0" y="187604"/>
                </a:lnTo>
                <a:lnTo>
                  <a:pt x="1092" y="187845"/>
                </a:lnTo>
                <a:lnTo>
                  <a:pt x="101" y="189547"/>
                </a:lnTo>
                <a:lnTo>
                  <a:pt x="4432" y="190144"/>
                </a:lnTo>
                <a:lnTo>
                  <a:pt x="5067" y="190639"/>
                </a:lnTo>
                <a:lnTo>
                  <a:pt x="5194" y="187375"/>
                </a:lnTo>
                <a:close/>
              </a:path>
              <a:path extrusionOk="0" h="191135" w="88264">
                <a:moveTo>
                  <a:pt x="9283" y="123240"/>
                </a:moveTo>
                <a:lnTo>
                  <a:pt x="7099" y="122529"/>
                </a:lnTo>
                <a:lnTo>
                  <a:pt x="3886" y="124599"/>
                </a:lnTo>
                <a:lnTo>
                  <a:pt x="5067" y="128054"/>
                </a:lnTo>
                <a:lnTo>
                  <a:pt x="4483" y="126326"/>
                </a:lnTo>
                <a:lnTo>
                  <a:pt x="9283" y="123240"/>
                </a:lnTo>
                <a:close/>
              </a:path>
              <a:path extrusionOk="0" h="191135" w="88264">
                <a:moveTo>
                  <a:pt x="9918" y="139573"/>
                </a:moveTo>
                <a:lnTo>
                  <a:pt x="9880" y="137642"/>
                </a:lnTo>
                <a:lnTo>
                  <a:pt x="5689" y="141274"/>
                </a:lnTo>
                <a:lnTo>
                  <a:pt x="3784" y="141478"/>
                </a:lnTo>
                <a:lnTo>
                  <a:pt x="8369" y="145884"/>
                </a:lnTo>
                <a:lnTo>
                  <a:pt x="9918" y="139573"/>
                </a:lnTo>
                <a:close/>
              </a:path>
              <a:path extrusionOk="0" h="191135" w="88264">
                <a:moveTo>
                  <a:pt x="10198" y="137375"/>
                </a:moveTo>
                <a:lnTo>
                  <a:pt x="9867" y="136613"/>
                </a:lnTo>
                <a:lnTo>
                  <a:pt x="9880" y="137642"/>
                </a:lnTo>
                <a:lnTo>
                  <a:pt x="10198" y="137375"/>
                </a:lnTo>
                <a:close/>
              </a:path>
              <a:path extrusionOk="0" h="191135" w="88264">
                <a:moveTo>
                  <a:pt x="13436" y="126923"/>
                </a:moveTo>
                <a:lnTo>
                  <a:pt x="5588" y="126695"/>
                </a:lnTo>
                <a:lnTo>
                  <a:pt x="9867" y="136613"/>
                </a:lnTo>
                <a:lnTo>
                  <a:pt x="9779" y="130352"/>
                </a:lnTo>
                <a:lnTo>
                  <a:pt x="13436" y="126923"/>
                </a:lnTo>
                <a:close/>
              </a:path>
              <a:path extrusionOk="0" h="191135" w="88264">
                <a:moveTo>
                  <a:pt x="24536" y="73507"/>
                </a:moveTo>
                <a:lnTo>
                  <a:pt x="24333" y="72720"/>
                </a:lnTo>
                <a:lnTo>
                  <a:pt x="24130" y="72326"/>
                </a:lnTo>
                <a:lnTo>
                  <a:pt x="23495" y="73317"/>
                </a:lnTo>
                <a:lnTo>
                  <a:pt x="23964" y="73215"/>
                </a:lnTo>
                <a:lnTo>
                  <a:pt x="24231" y="73367"/>
                </a:lnTo>
                <a:lnTo>
                  <a:pt x="24536" y="73507"/>
                </a:lnTo>
                <a:close/>
              </a:path>
              <a:path extrusionOk="0" h="191135" w="88264">
                <a:moveTo>
                  <a:pt x="28790" y="106908"/>
                </a:moveTo>
                <a:lnTo>
                  <a:pt x="28295" y="104203"/>
                </a:lnTo>
                <a:lnTo>
                  <a:pt x="28117" y="101612"/>
                </a:lnTo>
                <a:lnTo>
                  <a:pt x="27622" y="96380"/>
                </a:lnTo>
                <a:lnTo>
                  <a:pt x="27012" y="97713"/>
                </a:lnTo>
                <a:lnTo>
                  <a:pt x="27432" y="99987"/>
                </a:lnTo>
                <a:lnTo>
                  <a:pt x="28194" y="104546"/>
                </a:lnTo>
                <a:lnTo>
                  <a:pt x="28790" y="106908"/>
                </a:lnTo>
                <a:close/>
              </a:path>
              <a:path extrusionOk="0" h="191135" w="88264">
                <a:moveTo>
                  <a:pt x="32105" y="111201"/>
                </a:moveTo>
                <a:lnTo>
                  <a:pt x="29756" y="112610"/>
                </a:lnTo>
                <a:lnTo>
                  <a:pt x="27647" y="114960"/>
                </a:lnTo>
                <a:lnTo>
                  <a:pt x="26987" y="110096"/>
                </a:lnTo>
                <a:lnTo>
                  <a:pt x="24777" y="117767"/>
                </a:lnTo>
                <a:lnTo>
                  <a:pt x="29933" y="118783"/>
                </a:lnTo>
                <a:lnTo>
                  <a:pt x="32105" y="111201"/>
                </a:lnTo>
                <a:close/>
              </a:path>
              <a:path extrusionOk="0" h="191135" w="88264">
                <a:moveTo>
                  <a:pt x="33274" y="114681"/>
                </a:moveTo>
                <a:lnTo>
                  <a:pt x="31191" y="118503"/>
                </a:lnTo>
                <a:lnTo>
                  <a:pt x="32512" y="118630"/>
                </a:lnTo>
                <a:lnTo>
                  <a:pt x="33274" y="114681"/>
                </a:lnTo>
                <a:close/>
              </a:path>
              <a:path extrusionOk="0" h="191135" w="88264">
                <a:moveTo>
                  <a:pt x="34112" y="109308"/>
                </a:moveTo>
                <a:lnTo>
                  <a:pt x="34036" y="108051"/>
                </a:lnTo>
                <a:lnTo>
                  <a:pt x="33985" y="106489"/>
                </a:lnTo>
                <a:lnTo>
                  <a:pt x="33985" y="104292"/>
                </a:lnTo>
                <a:lnTo>
                  <a:pt x="32651" y="104292"/>
                </a:lnTo>
                <a:lnTo>
                  <a:pt x="30454" y="103314"/>
                </a:lnTo>
                <a:lnTo>
                  <a:pt x="33769" y="106489"/>
                </a:lnTo>
                <a:lnTo>
                  <a:pt x="31978" y="105206"/>
                </a:lnTo>
                <a:lnTo>
                  <a:pt x="33464" y="106934"/>
                </a:lnTo>
                <a:lnTo>
                  <a:pt x="34112" y="109308"/>
                </a:lnTo>
                <a:close/>
              </a:path>
              <a:path extrusionOk="0" h="191135" w="88264">
                <a:moveTo>
                  <a:pt x="34163" y="118783"/>
                </a:moveTo>
                <a:lnTo>
                  <a:pt x="32512" y="118630"/>
                </a:lnTo>
                <a:lnTo>
                  <a:pt x="31889" y="121767"/>
                </a:lnTo>
                <a:lnTo>
                  <a:pt x="32334" y="121564"/>
                </a:lnTo>
                <a:lnTo>
                  <a:pt x="32829" y="121462"/>
                </a:lnTo>
                <a:lnTo>
                  <a:pt x="33045" y="120853"/>
                </a:lnTo>
                <a:lnTo>
                  <a:pt x="33375" y="120065"/>
                </a:lnTo>
                <a:lnTo>
                  <a:pt x="34163" y="118783"/>
                </a:lnTo>
                <a:close/>
              </a:path>
              <a:path extrusionOk="0" h="191135" w="88264">
                <a:moveTo>
                  <a:pt x="35255" y="103873"/>
                </a:moveTo>
                <a:lnTo>
                  <a:pt x="33985" y="101904"/>
                </a:lnTo>
                <a:lnTo>
                  <a:pt x="33985" y="104292"/>
                </a:lnTo>
                <a:lnTo>
                  <a:pt x="34785" y="104228"/>
                </a:lnTo>
                <a:lnTo>
                  <a:pt x="35255" y="103873"/>
                </a:lnTo>
                <a:close/>
              </a:path>
              <a:path extrusionOk="0" h="191135" w="88264">
                <a:moveTo>
                  <a:pt x="35394" y="79019"/>
                </a:moveTo>
                <a:lnTo>
                  <a:pt x="29578" y="82194"/>
                </a:lnTo>
                <a:lnTo>
                  <a:pt x="31343" y="85280"/>
                </a:lnTo>
                <a:lnTo>
                  <a:pt x="34658" y="83502"/>
                </a:lnTo>
                <a:lnTo>
                  <a:pt x="35128" y="85242"/>
                </a:lnTo>
                <a:lnTo>
                  <a:pt x="35394" y="79019"/>
                </a:lnTo>
                <a:close/>
              </a:path>
              <a:path extrusionOk="0" h="191135" w="88264">
                <a:moveTo>
                  <a:pt x="35801" y="120599"/>
                </a:moveTo>
                <a:lnTo>
                  <a:pt x="32829" y="121462"/>
                </a:lnTo>
                <a:lnTo>
                  <a:pt x="31788" y="124358"/>
                </a:lnTo>
                <a:lnTo>
                  <a:pt x="35801" y="120599"/>
                </a:lnTo>
                <a:close/>
              </a:path>
              <a:path extrusionOk="0" h="191135" w="88264">
                <a:moveTo>
                  <a:pt x="37261" y="71475"/>
                </a:moveTo>
                <a:lnTo>
                  <a:pt x="35318" y="71043"/>
                </a:lnTo>
                <a:lnTo>
                  <a:pt x="32258" y="70573"/>
                </a:lnTo>
                <a:lnTo>
                  <a:pt x="27647" y="71043"/>
                </a:lnTo>
                <a:lnTo>
                  <a:pt x="27876" y="71932"/>
                </a:lnTo>
                <a:lnTo>
                  <a:pt x="29184" y="73266"/>
                </a:lnTo>
                <a:lnTo>
                  <a:pt x="27749" y="75069"/>
                </a:lnTo>
                <a:lnTo>
                  <a:pt x="25666" y="76200"/>
                </a:lnTo>
                <a:lnTo>
                  <a:pt x="25869" y="74079"/>
                </a:lnTo>
                <a:lnTo>
                  <a:pt x="24536" y="73507"/>
                </a:lnTo>
                <a:lnTo>
                  <a:pt x="24892" y="75069"/>
                </a:lnTo>
                <a:lnTo>
                  <a:pt x="24993" y="76403"/>
                </a:lnTo>
                <a:lnTo>
                  <a:pt x="25171" y="79209"/>
                </a:lnTo>
                <a:lnTo>
                  <a:pt x="29032" y="76403"/>
                </a:lnTo>
                <a:lnTo>
                  <a:pt x="28968" y="76200"/>
                </a:lnTo>
                <a:lnTo>
                  <a:pt x="28790" y="75514"/>
                </a:lnTo>
                <a:lnTo>
                  <a:pt x="31889" y="72796"/>
                </a:lnTo>
                <a:lnTo>
                  <a:pt x="37261" y="71475"/>
                </a:lnTo>
                <a:close/>
              </a:path>
              <a:path extrusionOk="0" h="191135" w="88264">
                <a:moveTo>
                  <a:pt x="39217" y="71907"/>
                </a:moveTo>
                <a:lnTo>
                  <a:pt x="38989" y="71043"/>
                </a:lnTo>
                <a:lnTo>
                  <a:pt x="37261" y="71475"/>
                </a:lnTo>
                <a:lnTo>
                  <a:pt x="39217" y="71907"/>
                </a:lnTo>
                <a:close/>
              </a:path>
              <a:path extrusionOk="0" h="191135" w="88264">
                <a:moveTo>
                  <a:pt x="42430" y="106718"/>
                </a:moveTo>
                <a:lnTo>
                  <a:pt x="40601" y="106743"/>
                </a:lnTo>
                <a:lnTo>
                  <a:pt x="37007" y="107683"/>
                </a:lnTo>
                <a:lnTo>
                  <a:pt x="37680" y="112509"/>
                </a:lnTo>
                <a:lnTo>
                  <a:pt x="39535" y="112433"/>
                </a:lnTo>
                <a:lnTo>
                  <a:pt x="41287" y="109283"/>
                </a:lnTo>
                <a:lnTo>
                  <a:pt x="41859" y="111036"/>
                </a:lnTo>
                <a:lnTo>
                  <a:pt x="42430" y="106718"/>
                </a:lnTo>
                <a:close/>
              </a:path>
              <a:path extrusionOk="0" h="191135" w="88264">
                <a:moveTo>
                  <a:pt x="44018" y="79502"/>
                </a:moveTo>
                <a:lnTo>
                  <a:pt x="43713" y="73418"/>
                </a:lnTo>
                <a:lnTo>
                  <a:pt x="40601" y="77266"/>
                </a:lnTo>
                <a:lnTo>
                  <a:pt x="41668" y="77711"/>
                </a:lnTo>
                <a:lnTo>
                  <a:pt x="43548" y="77736"/>
                </a:lnTo>
                <a:lnTo>
                  <a:pt x="44018" y="79502"/>
                </a:lnTo>
                <a:close/>
              </a:path>
              <a:path extrusionOk="0" h="191135" w="88264">
                <a:moveTo>
                  <a:pt x="44856" y="71983"/>
                </a:moveTo>
                <a:lnTo>
                  <a:pt x="43573" y="70624"/>
                </a:lnTo>
                <a:lnTo>
                  <a:pt x="43713" y="73418"/>
                </a:lnTo>
                <a:lnTo>
                  <a:pt x="44856" y="71983"/>
                </a:lnTo>
                <a:close/>
              </a:path>
              <a:path extrusionOk="0" h="191135" w="88264">
                <a:moveTo>
                  <a:pt x="45821" y="85432"/>
                </a:moveTo>
                <a:lnTo>
                  <a:pt x="45529" y="80175"/>
                </a:lnTo>
                <a:lnTo>
                  <a:pt x="43395" y="83629"/>
                </a:lnTo>
                <a:lnTo>
                  <a:pt x="44183" y="84886"/>
                </a:lnTo>
                <a:lnTo>
                  <a:pt x="45821" y="85432"/>
                </a:lnTo>
                <a:close/>
              </a:path>
              <a:path extrusionOk="0" h="191135" w="88264">
                <a:moveTo>
                  <a:pt x="47828" y="47663"/>
                </a:moveTo>
                <a:lnTo>
                  <a:pt x="42430" y="49212"/>
                </a:lnTo>
                <a:lnTo>
                  <a:pt x="44538" y="50177"/>
                </a:lnTo>
                <a:lnTo>
                  <a:pt x="41440" y="53632"/>
                </a:lnTo>
                <a:lnTo>
                  <a:pt x="44386" y="54178"/>
                </a:lnTo>
                <a:lnTo>
                  <a:pt x="45631" y="55549"/>
                </a:lnTo>
                <a:lnTo>
                  <a:pt x="47828" y="47663"/>
                </a:lnTo>
                <a:close/>
              </a:path>
              <a:path extrusionOk="0" h="191135" w="88264">
                <a:moveTo>
                  <a:pt x="49758" y="73634"/>
                </a:moveTo>
                <a:lnTo>
                  <a:pt x="49314" y="73583"/>
                </a:lnTo>
                <a:lnTo>
                  <a:pt x="49136" y="73609"/>
                </a:lnTo>
                <a:lnTo>
                  <a:pt x="49517" y="74028"/>
                </a:lnTo>
                <a:lnTo>
                  <a:pt x="49631" y="73888"/>
                </a:lnTo>
                <a:lnTo>
                  <a:pt x="49758" y="73634"/>
                </a:lnTo>
                <a:close/>
              </a:path>
              <a:path extrusionOk="0" h="191135" w="88264">
                <a:moveTo>
                  <a:pt x="49885" y="85915"/>
                </a:moveTo>
                <a:lnTo>
                  <a:pt x="47726" y="86093"/>
                </a:lnTo>
                <a:lnTo>
                  <a:pt x="45821" y="85432"/>
                </a:lnTo>
                <a:lnTo>
                  <a:pt x="46024" y="88976"/>
                </a:lnTo>
                <a:lnTo>
                  <a:pt x="47675" y="88061"/>
                </a:lnTo>
                <a:lnTo>
                  <a:pt x="49885" y="85915"/>
                </a:lnTo>
                <a:close/>
              </a:path>
              <a:path extrusionOk="0" h="191135" w="88264">
                <a:moveTo>
                  <a:pt x="52031" y="86804"/>
                </a:moveTo>
                <a:lnTo>
                  <a:pt x="50774" y="85826"/>
                </a:lnTo>
                <a:lnTo>
                  <a:pt x="49885" y="85915"/>
                </a:lnTo>
                <a:lnTo>
                  <a:pt x="52031" y="86804"/>
                </a:lnTo>
                <a:close/>
              </a:path>
              <a:path extrusionOk="0" h="191135" w="88264">
                <a:moveTo>
                  <a:pt x="52628" y="68757"/>
                </a:moveTo>
                <a:lnTo>
                  <a:pt x="52336" y="69176"/>
                </a:lnTo>
                <a:lnTo>
                  <a:pt x="51714" y="70180"/>
                </a:lnTo>
                <a:lnTo>
                  <a:pt x="50482" y="72059"/>
                </a:lnTo>
                <a:lnTo>
                  <a:pt x="50647" y="72085"/>
                </a:lnTo>
                <a:lnTo>
                  <a:pt x="52311" y="69265"/>
                </a:lnTo>
                <a:lnTo>
                  <a:pt x="52628" y="68757"/>
                </a:lnTo>
                <a:close/>
              </a:path>
              <a:path extrusionOk="0" h="191135" w="88264">
                <a:moveTo>
                  <a:pt x="55283" y="72580"/>
                </a:moveTo>
                <a:lnTo>
                  <a:pt x="50647" y="72085"/>
                </a:lnTo>
                <a:lnTo>
                  <a:pt x="50355" y="72555"/>
                </a:lnTo>
                <a:lnTo>
                  <a:pt x="49758" y="73634"/>
                </a:lnTo>
                <a:lnTo>
                  <a:pt x="50749" y="73761"/>
                </a:lnTo>
                <a:lnTo>
                  <a:pt x="53225" y="74345"/>
                </a:lnTo>
                <a:lnTo>
                  <a:pt x="55283" y="72580"/>
                </a:lnTo>
                <a:close/>
              </a:path>
              <a:path extrusionOk="0" h="191135" w="88264">
                <a:moveTo>
                  <a:pt x="56121" y="62217"/>
                </a:moveTo>
                <a:lnTo>
                  <a:pt x="55651" y="62293"/>
                </a:lnTo>
                <a:lnTo>
                  <a:pt x="55410" y="62433"/>
                </a:lnTo>
                <a:lnTo>
                  <a:pt x="56095" y="62738"/>
                </a:lnTo>
                <a:lnTo>
                  <a:pt x="56095" y="62382"/>
                </a:lnTo>
                <a:lnTo>
                  <a:pt x="56121" y="62217"/>
                </a:lnTo>
                <a:close/>
              </a:path>
              <a:path extrusionOk="0" h="191135" w="88264">
                <a:moveTo>
                  <a:pt x="57531" y="60985"/>
                </a:moveTo>
                <a:lnTo>
                  <a:pt x="57010" y="59728"/>
                </a:lnTo>
                <a:lnTo>
                  <a:pt x="56616" y="58534"/>
                </a:lnTo>
                <a:lnTo>
                  <a:pt x="56248" y="59791"/>
                </a:lnTo>
                <a:lnTo>
                  <a:pt x="56070" y="61036"/>
                </a:lnTo>
                <a:lnTo>
                  <a:pt x="56121" y="62217"/>
                </a:lnTo>
                <a:lnTo>
                  <a:pt x="56515" y="62166"/>
                </a:lnTo>
                <a:lnTo>
                  <a:pt x="57061" y="62166"/>
                </a:lnTo>
                <a:lnTo>
                  <a:pt x="57531" y="62217"/>
                </a:lnTo>
                <a:lnTo>
                  <a:pt x="57531" y="60985"/>
                </a:lnTo>
                <a:close/>
              </a:path>
              <a:path extrusionOk="0" h="191135" w="88264">
                <a:moveTo>
                  <a:pt x="58521" y="53873"/>
                </a:moveTo>
                <a:lnTo>
                  <a:pt x="58077" y="53403"/>
                </a:lnTo>
                <a:lnTo>
                  <a:pt x="57734" y="53162"/>
                </a:lnTo>
                <a:lnTo>
                  <a:pt x="57556" y="53848"/>
                </a:lnTo>
                <a:lnTo>
                  <a:pt x="55753" y="55232"/>
                </a:lnTo>
                <a:lnTo>
                  <a:pt x="56045" y="56832"/>
                </a:lnTo>
                <a:lnTo>
                  <a:pt x="56616" y="58534"/>
                </a:lnTo>
                <a:lnTo>
                  <a:pt x="57035" y="56959"/>
                </a:lnTo>
                <a:lnTo>
                  <a:pt x="57632" y="55384"/>
                </a:lnTo>
                <a:lnTo>
                  <a:pt x="58521" y="53873"/>
                </a:lnTo>
                <a:close/>
              </a:path>
              <a:path extrusionOk="0" h="191135" w="88264">
                <a:moveTo>
                  <a:pt x="58699" y="62458"/>
                </a:moveTo>
                <a:lnTo>
                  <a:pt x="58254" y="62293"/>
                </a:lnTo>
                <a:lnTo>
                  <a:pt x="57531" y="62217"/>
                </a:lnTo>
                <a:lnTo>
                  <a:pt x="57531" y="62344"/>
                </a:lnTo>
                <a:lnTo>
                  <a:pt x="57531" y="62585"/>
                </a:lnTo>
                <a:lnTo>
                  <a:pt x="58699" y="62458"/>
                </a:lnTo>
                <a:close/>
              </a:path>
              <a:path extrusionOk="0" h="191135" w="88264">
                <a:moveTo>
                  <a:pt x="59918" y="5359"/>
                </a:moveTo>
                <a:lnTo>
                  <a:pt x="59563" y="2908"/>
                </a:lnTo>
                <a:lnTo>
                  <a:pt x="57785" y="3657"/>
                </a:lnTo>
                <a:lnTo>
                  <a:pt x="59918" y="5359"/>
                </a:lnTo>
                <a:close/>
              </a:path>
              <a:path extrusionOk="0" h="191135" w="88264">
                <a:moveTo>
                  <a:pt x="60934" y="6184"/>
                </a:moveTo>
                <a:lnTo>
                  <a:pt x="59918" y="5359"/>
                </a:lnTo>
                <a:lnTo>
                  <a:pt x="59956" y="5651"/>
                </a:lnTo>
                <a:lnTo>
                  <a:pt x="60934" y="6184"/>
                </a:lnTo>
                <a:close/>
              </a:path>
              <a:path extrusionOk="0" h="191135" w="88264">
                <a:moveTo>
                  <a:pt x="62039" y="75628"/>
                </a:moveTo>
                <a:lnTo>
                  <a:pt x="59359" y="68948"/>
                </a:lnTo>
                <a:lnTo>
                  <a:pt x="60032" y="71615"/>
                </a:lnTo>
                <a:lnTo>
                  <a:pt x="62039" y="75628"/>
                </a:lnTo>
                <a:close/>
              </a:path>
              <a:path extrusionOk="0" h="191135" w="88264">
                <a:moveTo>
                  <a:pt x="63944" y="47320"/>
                </a:moveTo>
                <a:lnTo>
                  <a:pt x="61772" y="49263"/>
                </a:lnTo>
                <a:lnTo>
                  <a:pt x="59905" y="51511"/>
                </a:lnTo>
                <a:lnTo>
                  <a:pt x="58521" y="53873"/>
                </a:lnTo>
                <a:lnTo>
                  <a:pt x="59512" y="54864"/>
                </a:lnTo>
                <a:lnTo>
                  <a:pt x="61023" y="57137"/>
                </a:lnTo>
                <a:lnTo>
                  <a:pt x="62407" y="54521"/>
                </a:lnTo>
                <a:lnTo>
                  <a:pt x="61836" y="51752"/>
                </a:lnTo>
                <a:lnTo>
                  <a:pt x="62877" y="49707"/>
                </a:lnTo>
                <a:lnTo>
                  <a:pt x="63944" y="47320"/>
                </a:lnTo>
                <a:close/>
              </a:path>
              <a:path extrusionOk="0" h="191135" w="88264">
                <a:moveTo>
                  <a:pt x="64579" y="23736"/>
                </a:moveTo>
                <a:lnTo>
                  <a:pt x="63677" y="23431"/>
                </a:lnTo>
                <a:lnTo>
                  <a:pt x="63842" y="24371"/>
                </a:lnTo>
                <a:lnTo>
                  <a:pt x="64579" y="23736"/>
                </a:lnTo>
                <a:close/>
              </a:path>
              <a:path extrusionOk="0" h="191135" w="88264">
                <a:moveTo>
                  <a:pt x="65430" y="13322"/>
                </a:moveTo>
                <a:lnTo>
                  <a:pt x="64998" y="12788"/>
                </a:lnTo>
                <a:lnTo>
                  <a:pt x="64808" y="13271"/>
                </a:lnTo>
                <a:lnTo>
                  <a:pt x="65430" y="13322"/>
                </a:lnTo>
                <a:close/>
              </a:path>
              <a:path extrusionOk="0" h="191135" w="88264">
                <a:moveTo>
                  <a:pt x="68973" y="2933"/>
                </a:moveTo>
                <a:lnTo>
                  <a:pt x="61988" y="0"/>
                </a:lnTo>
                <a:lnTo>
                  <a:pt x="60972" y="6197"/>
                </a:lnTo>
                <a:lnTo>
                  <a:pt x="60871" y="12827"/>
                </a:lnTo>
                <a:lnTo>
                  <a:pt x="54711" y="14681"/>
                </a:lnTo>
                <a:lnTo>
                  <a:pt x="54838" y="20447"/>
                </a:lnTo>
                <a:lnTo>
                  <a:pt x="63677" y="23431"/>
                </a:lnTo>
                <a:lnTo>
                  <a:pt x="62903" y="18923"/>
                </a:lnTo>
                <a:lnTo>
                  <a:pt x="64592" y="12306"/>
                </a:lnTo>
                <a:lnTo>
                  <a:pt x="64998" y="12788"/>
                </a:lnTo>
                <a:lnTo>
                  <a:pt x="65189" y="12306"/>
                </a:lnTo>
                <a:lnTo>
                  <a:pt x="67652" y="6197"/>
                </a:lnTo>
                <a:lnTo>
                  <a:pt x="68973" y="2933"/>
                </a:lnTo>
                <a:close/>
              </a:path>
              <a:path extrusionOk="0" h="191135" w="88264">
                <a:moveTo>
                  <a:pt x="70485" y="34937"/>
                </a:moveTo>
                <a:lnTo>
                  <a:pt x="68973" y="36334"/>
                </a:lnTo>
                <a:lnTo>
                  <a:pt x="67805" y="38531"/>
                </a:lnTo>
                <a:lnTo>
                  <a:pt x="65976" y="42583"/>
                </a:lnTo>
                <a:lnTo>
                  <a:pt x="65798" y="42379"/>
                </a:lnTo>
                <a:lnTo>
                  <a:pt x="63982" y="40182"/>
                </a:lnTo>
                <a:lnTo>
                  <a:pt x="62979" y="38976"/>
                </a:lnTo>
                <a:lnTo>
                  <a:pt x="63842" y="33870"/>
                </a:lnTo>
                <a:lnTo>
                  <a:pt x="58254" y="33921"/>
                </a:lnTo>
                <a:lnTo>
                  <a:pt x="55524" y="39128"/>
                </a:lnTo>
                <a:lnTo>
                  <a:pt x="59296" y="39370"/>
                </a:lnTo>
                <a:lnTo>
                  <a:pt x="59169" y="43345"/>
                </a:lnTo>
                <a:lnTo>
                  <a:pt x="60998" y="40182"/>
                </a:lnTo>
                <a:lnTo>
                  <a:pt x="61683" y="41325"/>
                </a:lnTo>
                <a:lnTo>
                  <a:pt x="62699" y="43230"/>
                </a:lnTo>
                <a:lnTo>
                  <a:pt x="65506" y="42379"/>
                </a:lnTo>
                <a:lnTo>
                  <a:pt x="65227" y="44335"/>
                </a:lnTo>
                <a:lnTo>
                  <a:pt x="63944" y="47320"/>
                </a:lnTo>
                <a:lnTo>
                  <a:pt x="65252" y="46151"/>
                </a:lnTo>
                <a:lnTo>
                  <a:pt x="66649" y="45097"/>
                </a:lnTo>
                <a:lnTo>
                  <a:pt x="67945" y="44310"/>
                </a:lnTo>
                <a:lnTo>
                  <a:pt x="68110" y="44208"/>
                </a:lnTo>
                <a:lnTo>
                  <a:pt x="67983" y="44234"/>
                </a:lnTo>
                <a:lnTo>
                  <a:pt x="67779" y="44234"/>
                </a:lnTo>
                <a:lnTo>
                  <a:pt x="67043" y="44310"/>
                </a:lnTo>
                <a:lnTo>
                  <a:pt x="66675" y="44259"/>
                </a:lnTo>
                <a:lnTo>
                  <a:pt x="67170" y="44030"/>
                </a:lnTo>
                <a:lnTo>
                  <a:pt x="67208" y="43815"/>
                </a:lnTo>
                <a:lnTo>
                  <a:pt x="66713" y="43446"/>
                </a:lnTo>
                <a:lnTo>
                  <a:pt x="66001" y="42583"/>
                </a:lnTo>
                <a:lnTo>
                  <a:pt x="68173" y="40728"/>
                </a:lnTo>
                <a:lnTo>
                  <a:pt x="67310" y="42583"/>
                </a:lnTo>
                <a:lnTo>
                  <a:pt x="67398" y="43980"/>
                </a:lnTo>
                <a:lnTo>
                  <a:pt x="67513" y="44132"/>
                </a:lnTo>
                <a:lnTo>
                  <a:pt x="67729" y="44259"/>
                </a:lnTo>
                <a:lnTo>
                  <a:pt x="68795" y="40728"/>
                </a:lnTo>
                <a:lnTo>
                  <a:pt x="70485" y="34937"/>
                </a:lnTo>
                <a:close/>
              </a:path>
              <a:path extrusionOk="0" h="191135" w="88264">
                <a:moveTo>
                  <a:pt x="70535" y="13792"/>
                </a:moveTo>
                <a:lnTo>
                  <a:pt x="65430" y="13322"/>
                </a:lnTo>
                <a:lnTo>
                  <a:pt x="67017" y="15252"/>
                </a:lnTo>
                <a:lnTo>
                  <a:pt x="70535" y="13792"/>
                </a:lnTo>
                <a:close/>
              </a:path>
              <a:path extrusionOk="0" h="191135" w="88264">
                <a:moveTo>
                  <a:pt x="71081" y="53136"/>
                </a:moveTo>
                <a:lnTo>
                  <a:pt x="70904" y="51485"/>
                </a:lnTo>
                <a:lnTo>
                  <a:pt x="70154" y="49491"/>
                </a:lnTo>
                <a:lnTo>
                  <a:pt x="70129" y="50939"/>
                </a:lnTo>
                <a:lnTo>
                  <a:pt x="70980" y="54660"/>
                </a:lnTo>
                <a:lnTo>
                  <a:pt x="71081" y="53136"/>
                </a:lnTo>
                <a:close/>
              </a:path>
              <a:path extrusionOk="0" h="191135" w="88264">
                <a:moveTo>
                  <a:pt x="72605" y="61429"/>
                </a:moveTo>
                <a:lnTo>
                  <a:pt x="71742" y="57873"/>
                </a:lnTo>
                <a:lnTo>
                  <a:pt x="70980" y="54660"/>
                </a:lnTo>
                <a:lnTo>
                  <a:pt x="70802" y="57480"/>
                </a:lnTo>
                <a:lnTo>
                  <a:pt x="69126" y="59626"/>
                </a:lnTo>
                <a:lnTo>
                  <a:pt x="65252" y="61404"/>
                </a:lnTo>
                <a:lnTo>
                  <a:pt x="66865" y="64528"/>
                </a:lnTo>
                <a:lnTo>
                  <a:pt x="70929" y="61722"/>
                </a:lnTo>
                <a:lnTo>
                  <a:pt x="71501" y="64338"/>
                </a:lnTo>
                <a:lnTo>
                  <a:pt x="72605" y="61429"/>
                </a:lnTo>
                <a:close/>
              </a:path>
              <a:path extrusionOk="0" h="191135" w="88264">
                <a:moveTo>
                  <a:pt x="72809" y="43294"/>
                </a:moveTo>
                <a:lnTo>
                  <a:pt x="72021" y="42379"/>
                </a:lnTo>
                <a:lnTo>
                  <a:pt x="70700" y="42824"/>
                </a:lnTo>
                <a:lnTo>
                  <a:pt x="69392" y="43472"/>
                </a:lnTo>
                <a:lnTo>
                  <a:pt x="68110" y="44208"/>
                </a:lnTo>
                <a:lnTo>
                  <a:pt x="69862" y="44030"/>
                </a:lnTo>
                <a:lnTo>
                  <a:pt x="72809" y="43294"/>
                </a:lnTo>
                <a:close/>
              </a:path>
              <a:path extrusionOk="0" h="191135" w="88264">
                <a:moveTo>
                  <a:pt x="76098" y="25336"/>
                </a:moveTo>
                <a:lnTo>
                  <a:pt x="74688" y="24257"/>
                </a:lnTo>
                <a:lnTo>
                  <a:pt x="73304" y="23393"/>
                </a:lnTo>
                <a:lnTo>
                  <a:pt x="74002" y="18084"/>
                </a:lnTo>
                <a:lnTo>
                  <a:pt x="71081" y="18211"/>
                </a:lnTo>
                <a:lnTo>
                  <a:pt x="64579" y="23736"/>
                </a:lnTo>
                <a:lnTo>
                  <a:pt x="67754" y="24815"/>
                </a:lnTo>
                <a:lnTo>
                  <a:pt x="76098" y="25336"/>
                </a:lnTo>
                <a:close/>
              </a:path>
              <a:path extrusionOk="0" h="191135" w="88264">
                <a:moveTo>
                  <a:pt x="77012" y="25438"/>
                </a:moveTo>
                <a:lnTo>
                  <a:pt x="76695" y="25412"/>
                </a:lnTo>
                <a:lnTo>
                  <a:pt x="76403" y="25361"/>
                </a:lnTo>
                <a:lnTo>
                  <a:pt x="76098" y="25336"/>
                </a:lnTo>
                <a:lnTo>
                  <a:pt x="76695" y="25831"/>
                </a:lnTo>
                <a:lnTo>
                  <a:pt x="77012" y="25438"/>
                </a:lnTo>
                <a:close/>
              </a:path>
              <a:path extrusionOk="0" h="191135" w="88264">
                <a:moveTo>
                  <a:pt x="78625" y="28168"/>
                </a:moveTo>
                <a:lnTo>
                  <a:pt x="77711" y="26746"/>
                </a:lnTo>
                <a:lnTo>
                  <a:pt x="76695" y="25831"/>
                </a:lnTo>
                <a:lnTo>
                  <a:pt x="71247" y="33896"/>
                </a:lnTo>
                <a:lnTo>
                  <a:pt x="71081" y="32981"/>
                </a:lnTo>
                <a:lnTo>
                  <a:pt x="70485" y="34937"/>
                </a:lnTo>
                <a:lnTo>
                  <a:pt x="72237" y="33401"/>
                </a:lnTo>
                <a:lnTo>
                  <a:pt x="74447" y="32854"/>
                </a:lnTo>
                <a:lnTo>
                  <a:pt x="78625" y="32016"/>
                </a:lnTo>
                <a:lnTo>
                  <a:pt x="78625" y="28168"/>
                </a:lnTo>
                <a:close/>
              </a:path>
              <a:path extrusionOk="0" h="191135" w="88264">
                <a:moveTo>
                  <a:pt x="82689" y="29235"/>
                </a:moveTo>
                <a:lnTo>
                  <a:pt x="79667" y="21958"/>
                </a:lnTo>
                <a:lnTo>
                  <a:pt x="79349" y="25882"/>
                </a:lnTo>
                <a:lnTo>
                  <a:pt x="82689" y="29235"/>
                </a:lnTo>
                <a:close/>
              </a:path>
              <a:path extrusionOk="0" h="191135" w="88264">
                <a:moveTo>
                  <a:pt x="87718" y="19685"/>
                </a:moveTo>
                <a:lnTo>
                  <a:pt x="87147" y="16154"/>
                </a:lnTo>
                <a:lnTo>
                  <a:pt x="84543" y="17145"/>
                </a:lnTo>
                <a:lnTo>
                  <a:pt x="87718" y="1968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7" name="Google Shape;3137;g2b5c250f245_0_522"/>
          <p:cNvSpPr/>
          <p:nvPr/>
        </p:nvSpPr>
        <p:spPr>
          <a:xfrm>
            <a:off x="505783" y="2367296"/>
            <a:ext cx="10173" cy="9748"/>
          </a:xfrm>
          <a:custGeom>
            <a:rect b="b" l="l" r="r" t="t"/>
            <a:pathLst>
              <a:path extrusionOk="0" h="14604" w="15240">
                <a:moveTo>
                  <a:pt x="889" y="14439"/>
                </a:moveTo>
                <a:lnTo>
                  <a:pt x="863" y="13106"/>
                </a:lnTo>
                <a:lnTo>
                  <a:pt x="622" y="12242"/>
                </a:lnTo>
                <a:lnTo>
                  <a:pt x="0" y="12611"/>
                </a:lnTo>
                <a:lnTo>
                  <a:pt x="889" y="14439"/>
                </a:lnTo>
                <a:close/>
              </a:path>
              <a:path extrusionOk="0" h="14604" w="15240">
                <a:moveTo>
                  <a:pt x="14947" y="0"/>
                </a:moveTo>
                <a:lnTo>
                  <a:pt x="14262" y="965"/>
                </a:lnTo>
                <a:lnTo>
                  <a:pt x="13931" y="1727"/>
                </a:lnTo>
                <a:lnTo>
                  <a:pt x="13766" y="2349"/>
                </a:lnTo>
                <a:lnTo>
                  <a:pt x="1494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8" name="Google Shape;3138;g2b5c250f245_0_522"/>
          <p:cNvSpPr/>
          <p:nvPr/>
        </p:nvSpPr>
        <p:spPr>
          <a:xfrm>
            <a:off x="369008" y="2535920"/>
            <a:ext cx="8053" cy="3814"/>
          </a:xfrm>
          <a:custGeom>
            <a:rect b="b" l="l" r="r" t="t"/>
            <a:pathLst>
              <a:path extrusionOk="0" h="5714" w="12065">
                <a:moveTo>
                  <a:pt x="11838" y="5444"/>
                </a:moveTo>
                <a:lnTo>
                  <a:pt x="5058" y="3874"/>
                </a:lnTo>
                <a:lnTo>
                  <a:pt x="0" y="3560"/>
                </a:lnTo>
                <a:lnTo>
                  <a:pt x="1773" y="3167"/>
                </a:lnTo>
                <a:lnTo>
                  <a:pt x="3389" y="2251"/>
                </a:lnTo>
                <a:lnTo>
                  <a:pt x="4511" y="0"/>
                </a:lnTo>
                <a:lnTo>
                  <a:pt x="8370" y="2460"/>
                </a:lnTo>
                <a:lnTo>
                  <a:pt x="11838" y="544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39" name="Google Shape;3139;g2b5c250f245_0_522"/>
          <p:cNvSpPr/>
          <p:nvPr/>
        </p:nvSpPr>
        <p:spPr>
          <a:xfrm>
            <a:off x="436373" y="2435927"/>
            <a:ext cx="6781" cy="13987"/>
          </a:xfrm>
          <a:custGeom>
            <a:rect b="b" l="l" r="r" t="t"/>
            <a:pathLst>
              <a:path extrusionOk="0" h="20954" w="10159">
                <a:moveTo>
                  <a:pt x="5321" y="101"/>
                </a:moveTo>
                <a:lnTo>
                  <a:pt x="3911" y="0"/>
                </a:lnTo>
                <a:lnTo>
                  <a:pt x="2171" y="215"/>
                </a:lnTo>
                <a:lnTo>
                  <a:pt x="0" y="838"/>
                </a:lnTo>
                <a:lnTo>
                  <a:pt x="5321" y="101"/>
                </a:lnTo>
                <a:close/>
              </a:path>
              <a:path extrusionOk="0" h="20954" w="10159">
                <a:moveTo>
                  <a:pt x="9944" y="16497"/>
                </a:moveTo>
                <a:lnTo>
                  <a:pt x="8318" y="16103"/>
                </a:lnTo>
                <a:lnTo>
                  <a:pt x="9258" y="20840"/>
                </a:lnTo>
                <a:lnTo>
                  <a:pt x="9702" y="18034"/>
                </a:lnTo>
                <a:lnTo>
                  <a:pt x="9944" y="164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0" name="Google Shape;3140;g2b5c250f245_0_522"/>
          <p:cNvSpPr/>
          <p:nvPr/>
        </p:nvSpPr>
        <p:spPr>
          <a:xfrm>
            <a:off x="560263" y="2325109"/>
            <a:ext cx="2966" cy="3814"/>
          </a:xfrm>
          <a:custGeom>
            <a:rect b="b" l="l" r="r" t="t"/>
            <a:pathLst>
              <a:path extrusionOk="0" h="5714" w="4444">
                <a:moveTo>
                  <a:pt x="3911" y="5287"/>
                </a:moveTo>
                <a:lnTo>
                  <a:pt x="2868" y="3298"/>
                </a:lnTo>
                <a:lnTo>
                  <a:pt x="0" y="2591"/>
                </a:lnTo>
                <a:lnTo>
                  <a:pt x="3468" y="0"/>
                </a:lnTo>
                <a:lnTo>
                  <a:pt x="3911" y="528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1" name="Google Shape;3141;g2b5c250f245_0_522"/>
          <p:cNvSpPr/>
          <p:nvPr/>
        </p:nvSpPr>
        <p:spPr>
          <a:xfrm>
            <a:off x="301061" y="2607418"/>
            <a:ext cx="6358" cy="2967"/>
          </a:xfrm>
          <a:custGeom>
            <a:rect b="b" l="l" r="r" t="t"/>
            <a:pathLst>
              <a:path extrusionOk="0" h="4445" w="9525">
                <a:moveTo>
                  <a:pt x="2294" y="3900"/>
                </a:moveTo>
                <a:lnTo>
                  <a:pt x="0" y="837"/>
                </a:lnTo>
                <a:lnTo>
                  <a:pt x="4772" y="1073"/>
                </a:lnTo>
                <a:lnTo>
                  <a:pt x="8944" y="0"/>
                </a:lnTo>
                <a:lnTo>
                  <a:pt x="7483" y="1413"/>
                </a:lnTo>
                <a:lnTo>
                  <a:pt x="5476" y="2748"/>
                </a:lnTo>
                <a:lnTo>
                  <a:pt x="2294" y="390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2" name="Google Shape;3142;g2b5c250f245_0_522"/>
          <p:cNvSpPr/>
          <p:nvPr/>
        </p:nvSpPr>
        <p:spPr>
          <a:xfrm>
            <a:off x="529966" y="2394320"/>
            <a:ext cx="1271" cy="2543"/>
          </a:xfrm>
          <a:custGeom>
            <a:rect b="b" l="l" r="r" t="t"/>
            <a:pathLst>
              <a:path extrusionOk="0" h="3810" w="1904">
                <a:moveTo>
                  <a:pt x="912" y="3350"/>
                </a:moveTo>
                <a:lnTo>
                  <a:pt x="0" y="2696"/>
                </a:lnTo>
                <a:lnTo>
                  <a:pt x="156" y="1492"/>
                </a:lnTo>
                <a:lnTo>
                  <a:pt x="860" y="0"/>
                </a:lnTo>
                <a:lnTo>
                  <a:pt x="1486" y="759"/>
                </a:lnTo>
                <a:lnTo>
                  <a:pt x="1564" y="1858"/>
                </a:lnTo>
                <a:lnTo>
                  <a:pt x="912" y="335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3" name="Google Shape;3143;g2b5c250f245_0_522"/>
          <p:cNvSpPr/>
          <p:nvPr/>
        </p:nvSpPr>
        <p:spPr>
          <a:xfrm>
            <a:off x="307023" y="2603090"/>
            <a:ext cx="4239" cy="4662"/>
          </a:xfrm>
          <a:custGeom>
            <a:rect b="b" l="l" r="r" t="t"/>
            <a:pathLst>
              <a:path extrusionOk="0" h="6985" w="6350">
                <a:moveTo>
                  <a:pt x="0" y="6491"/>
                </a:moveTo>
                <a:lnTo>
                  <a:pt x="1851" y="4659"/>
                </a:lnTo>
                <a:lnTo>
                  <a:pt x="2738" y="2617"/>
                </a:lnTo>
                <a:lnTo>
                  <a:pt x="3520" y="523"/>
                </a:lnTo>
                <a:lnTo>
                  <a:pt x="4120" y="340"/>
                </a:lnTo>
                <a:lnTo>
                  <a:pt x="4615" y="104"/>
                </a:lnTo>
                <a:lnTo>
                  <a:pt x="5267" y="0"/>
                </a:lnTo>
                <a:lnTo>
                  <a:pt x="5841" y="4188"/>
                </a:lnTo>
                <a:lnTo>
                  <a:pt x="3103" y="5706"/>
                </a:lnTo>
                <a:lnTo>
                  <a:pt x="0" y="64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4" name="Google Shape;3144;g2b5c250f245_0_522"/>
          <p:cNvSpPr/>
          <p:nvPr/>
        </p:nvSpPr>
        <p:spPr>
          <a:xfrm>
            <a:off x="757829" y="2209075"/>
            <a:ext cx="847" cy="424"/>
          </a:xfrm>
          <a:custGeom>
            <a:rect b="b" l="l" r="r" t="t"/>
            <a:pathLst>
              <a:path extrusionOk="0" h="635" w="1269">
                <a:moveTo>
                  <a:pt x="964" y="575"/>
                </a:moveTo>
                <a:lnTo>
                  <a:pt x="651" y="471"/>
                </a:lnTo>
                <a:lnTo>
                  <a:pt x="338" y="497"/>
                </a:lnTo>
                <a:lnTo>
                  <a:pt x="0" y="418"/>
                </a:lnTo>
                <a:lnTo>
                  <a:pt x="443" y="130"/>
                </a:lnTo>
                <a:lnTo>
                  <a:pt x="782" y="0"/>
                </a:lnTo>
                <a:lnTo>
                  <a:pt x="964" y="57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5" name="Google Shape;3145;g2b5c250f245_0_522"/>
          <p:cNvSpPr/>
          <p:nvPr/>
        </p:nvSpPr>
        <p:spPr>
          <a:xfrm>
            <a:off x="827114" y="2214834"/>
            <a:ext cx="2543" cy="1271"/>
          </a:xfrm>
          <a:custGeom>
            <a:rect b="b" l="l" r="r" t="t"/>
            <a:pathLst>
              <a:path extrusionOk="0" h="1904" w="3809">
                <a:moveTo>
                  <a:pt x="756" y="1465"/>
                </a:moveTo>
                <a:lnTo>
                  <a:pt x="0" y="1335"/>
                </a:lnTo>
                <a:lnTo>
                  <a:pt x="1356" y="837"/>
                </a:lnTo>
                <a:lnTo>
                  <a:pt x="2790" y="418"/>
                </a:lnTo>
                <a:lnTo>
                  <a:pt x="3624" y="0"/>
                </a:lnTo>
                <a:lnTo>
                  <a:pt x="1851" y="942"/>
                </a:lnTo>
                <a:lnTo>
                  <a:pt x="756" y="14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6" name="Google Shape;3146;g2b5c250f245_0_522"/>
          <p:cNvSpPr/>
          <p:nvPr/>
        </p:nvSpPr>
        <p:spPr>
          <a:xfrm>
            <a:off x="264277" y="2642514"/>
            <a:ext cx="14835" cy="3814"/>
          </a:xfrm>
          <a:custGeom>
            <a:rect b="b" l="l" r="r" t="t"/>
            <a:pathLst>
              <a:path extrusionOk="0" h="5714" w="22225">
                <a:moveTo>
                  <a:pt x="1130" y="1346"/>
                </a:moveTo>
                <a:lnTo>
                  <a:pt x="800" y="635"/>
                </a:lnTo>
                <a:lnTo>
                  <a:pt x="0" y="0"/>
                </a:lnTo>
                <a:lnTo>
                  <a:pt x="774" y="787"/>
                </a:lnTo>
                <a:lnTo>
                  <a:pt x="1130" y="1346"/>
                </a:lnTo>
                <a:close/>
              </a:path>
              <a:path extrusionOk="0" h="5714" w="22225">
                <a:moveTo>
                  <a:pt x="1270" y="1993"/>
                </a:moveTo>
                <a:lnTo>
                  <a:pt x="1168" y="1422"/>
                </a:lnTo>
                <a:lnTo>
                  <a:pt x="1270" y="1993"/>
                </a:lnTo>
                <a:close/>
              </a:path>
              <a:path extrusionOk="0" h="5714" w="22225">
                <a:moveTo>
                  <a:pt x="21882" y="4165"/>
                </a:moveTo>
                <a:lnTo>
                  <a:pt x="21691" y="3619"/>
                </a:lnTo>
                <a:lnTo>
                  <a:pt x="20624" y="5499"/>
                </a:lnTo>
                <a:lnTo>
                  <a:pt x="21882" y="41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7" name="Google Shape;3147;g2b5c250f245_0_522"/>
          <p:cNvSpPr/>
          <p:nvPr/>
        </p:nvSpPr>
        <p:spPr>
          <a:xfrm>
            <a:off x="305319" y="2579879"/>
            <a:ext cx="848" cy="424"/>
          </a:xfrm>
          <a:custGeom>
            <a:rect b="b" l="l" r="r" t="t"/>
            <a:pathLst>
              <a:path extrusionOk="0" h="635" w="1270">
                <a:moveTo>
                  <a:pt x="964" y="209"/>
                </a:moveTo>
                <a:lnTo>
                  <a:pt x="208" y="26"/>
                </a:lnTo>
                <a:lnTo>
                  <a:pt x="0" y="0"/>
                </a:lnTo>
                <a:lnTo>
                  <a:pt x="1095" y="78"/>
                </a:lnTo>
                <a:lnTo>
                  <a:pt x="964" y="20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8" name="Google Shape;3148;g2b5c250f245_0_522"/>
          <p:cNvSpPr/>
          <p:nvPr/>
        </p:nvSpPr>
        <p:spPr>
          <a:xfrm>
            <a:off x="276341" y="2643217"/>
            <a:ext cx="3815" cy="4662"/>
          </a:xfrm>
          <a:custGeom>
            <a:rect b="b" l="l" r="r" t="t"/>
            <a:pathLst>
              <a:path extrusionOk="0" h="6985" w="5715">
                <a:moveTo>
                  <a:pt x="1981" y="4838"/>
                </a:moveTo>
                <a:lnTo>
                  <a:pt x="1384" y="5334"/>
                </a:lnTo>
                <a:lnTo>
                  <a:pt x="939" y="5727"/>
                </a:lnTo>
                <a:lnTo>
                  <a:pt x="495" y="6096"/>
                </a:lnTo>
                <a:lnTo>
                  <a:pt x="939" y="6756"/>
                </a:lnTo>
                <a:lnTo>
                  <a:pt x="1460" y="6832"/>
                </a:lnTo>
                <a:lnTo>
                  <a:pt x="1981" y="4838"/>
                </a:lnTo>
                <a:close/>
              </a:path>
              <a:path extrusionOk="0" h="6985" w="5715">
                <a:moveTo>
                  <a:pt x="2730" y="2540"/>
                </a:moveTo>
                <a:lnTo>
                  <a:pt x="2184" y="2692"/>
                </a:lnTo>
                <a:lnTo>
                  <a:pt x="1333" y="3111"/>
                </a:lnTo>
                <a:lnTo>
                  <a:pt x="0" y="3975"/>
                </a:lnTo>
                <a:lnTo>
                  <a:pt x="939" y="3632"/>
                </a:lnTo>
                <a:lnTo>
                  <a:pt x="1854" y="3162"/>
                </a:lnTo>
                <a:lnTo>
                  <a:pt x="2730" y="2540"/>
                </a:lnTo>
                <a:close/>
              </a:path>
              <a:path extrusionOk="0" h="6985" w="5715">
                <a:moveTo>
                  <a:pt x="5181" y="0"/>
                </a:moveTo>
                <a:lnTo>
                  <a:pt x="4508" y="1016"/>
                </a:lnTo>
                <a:lnTo>
                  <a:pt x="3644" y="1828"/>
                </a:lnTo>
                <a:lnTo>
                  <a:pt x="2730" y="2540"/>
                </a:lnTo>
                <a:lnTo>
                  <a:pt x="3225" y="2349"/>
                </a:lnTo>
                <a:lnTo>
                  <a:pt x="3543" y="2374"/>
                </a:lnTo>
                <a:lnTo>
                  <a:pt x="3594" y="2565"/>
                </a:lnTo>
                <a:lnTo>
                  <a:pt x="4406" y="1257"/>
                </a:lnTo>
                <a:lnTo>
                  <a:pt x="518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49" name="Google Shape;3149;g2b5c250f245_0_522"/>
          <p:cNvSpPr/>
          <p:nvPr/>
        </p:nvSpPr>
        <p:spPr>
          <a:xfrm>
            <a:off x="655083" y="2274883"/>
            <a:ext cx="1272" cy="2119"/>
          </a:xfrm>
          <a:custGeom>
            <a:rect b="b" l="l" r="r" t="t"/>
            <a:pathLst>
              <a:path extrusionOk="0" h="3175" w="1905">
                <a:moveTo>
                  <a:pt x="625" y="2774"/>
                </a:moveTo>
                <a:lnTo>
                  <a:pt x="391" y="2696"/>
                </a:lnTo>
                <a:lnTo>
                  <a:pt x="208" y="2722"/>
                </a:lnTo>
                <a:lnTo>
                  <a:pt x="0" y="2670"/>
                </a:lnTo>
                <a:lnTo>
                  <a:pt x="834" y="785"/>
                </a:lnTo>
                <a:lnTo>
                  <a:pt x="1512" y="0"/>
                </a:lnTo>
                <a:lnTo>
                  <a:pt x="625" y="277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0" name="Google Shape;3150;g2b5c250f245_0_522"/>
          <p:cNvSpPr/>
          <p:nvPr/>
        </p:nvSpPr>
        <p:spPr>
          <a:xfrm>
            <a:off x="239126" y="2191190"/>
            <a:ext cx="608667" cy="481508"/>
          </a:xfrm>
          <a:custGeom>
            <a:rect b="b" l="l" r="r" t="t"/>
            <a:pathLst>
              <a:path extrusionOk="0" h="721360" w="911860">
                <a:moveTo>
                  <a:pt x="3619" y="718375"/>
                </a:moveTo>
                <a:lnTo>
                  <a:pt x="3124" y="715606"/>
                </a:lnTo>
                <a:lnTo>
                  <a:pt x="698" y="717753"/>
                </a:lnTo>
                <a:lnTo>
                  <a:pt x="863" y="718667"/>
                </a:lnTo>
                <a:lnTo>
                  <a:pt x="0" y="719061"/>
                </a:lnTo>
                <a:lnTo>
                  <a:pt x="177" y="719975"/>
                </a:lnTo>
                <a:lnTo>
                  <a:pt x="2209" y="720991"/>
                </a:lnTo>
                <a:lnTo>
                  <a:pt x="3619" y="718375"/>
                </a:lnTo>
                <a:close/>
              </a:path>
              <a:path extrusionOk="0" h="721360" w="911860">
                <a:moveTo>
                  <a:pt x="24739" y="690918"/>
                </a:moveTo>
                <a:lnTo>
                  <a:pt x="22364" y="687044"/>
                </a:lnTo>
                <a:lnTo>
                  <a:pt x="19812" y="689063"/>
                </a:lnTo>
                <a:lnTo>
                  <a:pt x="24739" y="690918"/>
                </a:lnTo>
                <a:close/>
              </a:path>
              <a:path extrusionOk="0" h="721360" w="911860">
                <a:moveTo>
                  <a:pt x="26860" y="678434"/>
                </a:moveTo>
                <a:lnTo>
                  <a:pt x="22656" y="682066"/>
                </a:lnTo>
                <a:lnTo>
                  <a:pt x="24434" y="681367"/>
                </a:lnTo>
                <a:lnTo>
                  <a:pt x="26860" y="678434"/>
                </a:lnTo>
                <a:close/>
              </a:path>
              <a:path extrusionOk="0" h="721360" w="911860">
                <a:moveTo>
                  <a:pt x="27089" y="703846"/>
                </a:moveTo>
                <a:lnTo>
                  <a:pt x="26466" y="701471"/>
                </a:lnTo>
                <a:lnTo>
                  <a:pt x="27012" y="699630"/>
                </a:lnTo>
                <a:lnTo>
                  <a:pt x="26593" y="700570"/>
                </a:lnTo>
                <a:lnTo>
                  <a:pt x="26098" y="701522"/>
                </a:lnTo>
                <a:lnTo>
                  <a:pt x="25374" y="702221"/>
                </a:lnTo>
                <a:lnTo>
                  <a:pt x="27089" y="703846"/>
                </a:lnTo>
                <a:close/>
              </a:path>
              <a:path extrusionOk="0" h="721360" w="911860">
                <a:moveTo>
                  <a:pt x="32677" y="694474"/>
                </a:moveTo>
                <a:lnTo>
                  <a:pt x="29019" y="692454"/>
                </a:lnTo>
                <a:lnTo>
                  <a:pt x="28524" y="695731"/>
                </a:lnTo>
                <a:lnTo>
                  <a:pt x="27330" y="698906"/>
                </a:lnTo>
                <a:lnTo>
                  <a:pt x="27482" y="698563"/>
                </a:lnTo>
                <a:lnTo>
                  <a:pt x="27635" y="698423"/>
                </a:lnTo>
                <a:lnTo>
                  <a:pt x="31940" y="702462"/>
                </a:lnTo>
                <a:lnTo>
                  <a:pt x="32283" y="698487"/>
                </a:lnTo>
                <a:lnTo>
                  <a:pt x="32677" y="694474"/>
                </a:lnTo>
                <a:close/>
              </a:path>
              <a:path extrusionOk="0" h="721360" w="911860">
                <a:moveTo>
                  <a:pt x="34163" y="675055"/>
                </a:moveTo>
                <a:lnTo>
                  <a:pt x="33134" y="676414"/>
                </a:lnTo>
                <a:lnTo>
                  <a:pt x="32308" y="677824"/>
                </a:lnTo>
                <a:lnTo>
                  <a:pt x="32461" y="679081"/>
                </a:lnTo>
                <a:lnTo>
                  <a:pt x="32931" y="678294"/>
                </a:lnTo>
                <a:lnTo>
                  <a:pt x="33921" y="676541"/>
                </a:lnTo>
                <a:lnTo>
                  <a:pt x="34163" y="675055"/>
                </a:lnTo>
                <a:close/>
              </a:path>
              <a:path extrusionOk="0" h="721360" w="911860">
                <a:moveTo>
                  <a:pt x="35890" y="705040"/>
                </a:moveTo>
                <a:lnTo>
                  <a:pt x="34658" y="704850"/>
                </a:lnTo>
                <a:lnTo>
                  <a:pt x="35636" y="705231"/>
                </a:lnTo>
                <a:lnTo>
                  <a:pt x="35890" y="705040"/>
                </a:lnTo>
                <a:close/>
              </a:path>
              <a:path extrusionOk="0" h="721360" w="911860">
                <a:moveTo>
                  <a:pt x="39065" y="670052"/>
                </a:moveTo>
                <a:lnTo>
                  <a:pt x="37782" y="669290"/>
                </a:lnTo>
                <a:lnTo>
                  <a:pt x="35623" y="671017"/>
                </a:lnTo>
                <a:lnTo>
                  <a:pt x="33528" y="672833"/>
                </a:lnTo>
                <a:lnTo>
                  <a:pt x="34290" y="673277"/>
                </a:lnTo>
                <a:lnTo>
                  <a:pt x="34315" y="674116"/>
                </a:lnTo>
                <a:lnTo>
                  <a:pt x="34163" y="675055"/>
                </a:lnTo>
                <a:lnTo>
                  <a:pt x="36080" y="672350"/>
                </a:lnTo>
                <a:lnTo>
                  <a:pt x="39065" y="670052"/>
                </a:lnTo>
                <a:close/>
              </a:path>
              <a:path extrusionOk="0" h="721360" w="911860">
                <a:moveTo>
                  <a:pt x="39497" y="680720"/>
                </a:moveTo>
                <a:lnTo>
                  <a:pt x="39039" y="678180"/>
                </a:lnTo>
                <a:lnTo>
                  <a:pt x="39484" y="680732"/>
                </a:lnTo>
                <a:close/>
              </a:path>
              <a:path extrusionOk="0" h="721360" w="911860">
                <a:moveTo>
                  <a:pt x="39712" y="681990"/>
                </a:moveTo>
                <a:lnTo>
                  <a:pt x="39484" y="680732"/>
                </a:lnTo>
                <a:lnTo>
                  <a:pt x="37515" y="681990"/>
                </a:lnTo>
                <a:lnTo>
                  <a:pt x="39712" y="681990"/>
                </a:lnTo>
                <a:close/>
              </a:path>
              <a:path extrusionOk="0" h="721360" w="911860">
                <a:moveTo>
                  <a:pt x="41148" y="707390"/>
                </a:moveTo>
                <a:lnTo>
                  <a:pt x="35636" y="705231"/>
                </a:lnTo>
                <a:lnTo>
                  <a:pt x="34467" y="706120"/>
                </a:lnTo>
                <a:lnTo>
                  <a:pt x="41148" y="707390"/>
                </a:lnTo>
                <a:close/>
              </a:path>
              <a:path extrusionOk="0" h="721360" w="911860">
                <a:moveTo>
                  <a:pt x="49390" y="698906"/>
                </a:moveTo>
                <a:lnTo>
                  <a:pt x="49060" y="698868"/>
                </a:lnTo>
                <a:lnTo>
                  <a:pt x="48628" y="700151"/>
                </a:lnTo>
                <a:lnTo>
                  <a:pt x="49390" y="698906"/>
                </a:lnTo>
                <a:close/>
              </a:path>
              <a:path extrusionOk="0" h="721360" w="911860">
                <a:moveTo>
                  <a:pt x="50165" y="695579"/>
                </a:moveTo>
                <a:lnTo>
                  <a:pt x="49098" y="697560"/>
                </a:lnTo>
                <a:lnTo>
                  <a:pt x="47764" y="697623"/>
                </a:lnTo>
                <a:lnTo>
                  <a:pt x="46494" y="698119"/>
                </a:lnTo>
                <a:lnTo>
                  <a:pt x="47510" y="698690"/>
                </a:lnTo>
                <a:lnTo>
                  <a:pt x="49060" y="698868"/>
                </a:lnTo>
                <a:lnTo>
                  <a:pt x="50165" y="695579"/>
                </a:lnTo>
                <a:close/>
              </a:path>
              <a:path extrusionOk="0" h="721360" w="911860">
                <a:moveTo>
                  <a:pt x="55930" y="629640"/>
                </a:moveTo>
                <a:lnTo>
                  <a:pt x="51028" y="625576"/>
                </a:lnTo>
                <a:lnTo>
                  <a:pt x="51295" y="629323"/>
                </a:lnTo>
                <a:lnTo>
                  <a:pt x="53086" y="628688"/>
                </a:lnTo>
                <a:lnTo>
                  <a:pt x="54051" y="629323"/>
                </a:lnTo>
                <a:lnTo>
                  <a:pt x="55930" y="629640"/>
                </a:lnTo>
                <a:close/>
              </a:path>
              <a:path extrusionOk="0" h="721360" w="911860">
                <a:moveTo>
                  <a:pt x="62318" y="605028"/>
                </a:moveTo>
                <a:lnTo>
                  <a:pt x="57861" y="611098"/>
                </a:lnTo>
                <a:lnTo>
                  <a:pt x="58826" y="612673"/>
                </a:lnTo>
                <a:lnTo>
                  <a:pt x="56248" y="618172"/>
                </a:lnTo>
                <a:lnTo>
                  <a:pt x="60807" y="614870"/>
                </a:lnTo>
                <a:lnTo>
                  <a:pt x="59791" y="613333"/>
                </a:lnTo>
                <a:lnTo>
                  <a:pt x="62318" y="605028"/>
                </a:lnTo>
                <a:close/>
              </a:path>
              <a:path extrusionOk="0" h="721360" w="911860">
                <a:moveTo>
                  <a:pt x="62534" y="631190"/>
                </a:moveTo>
                <a:lnTo>
                  <a:pt x="59842" y="632460"/>
                </a:lnTo>
                <a:lnTo>
                  <a:pt x="59486" y="633349"/>
                </a:lnTo>
                <a:lnTo>
                  <a:pt x="62534" y="631190"/>
                </a:lnTo>
                <a:close/>
              </a:path>
              <a:path extrusionOk="0" h="721360" w="911860">
                <a:moveTo>
                  <a:pt x="63855" y="636270"/>
                </a:moveTo>
                <a:lnTo>
                  <a:pt x="58534" y="640080"/>
                </a:lnTo>
                <a:lnTo>
                  <a:pt x="61379" y="640080"/>
                </a:lnTo>
                <a:lnTo>
                  <a:pt x="63855" y="636270"/>
                </a:lnTo>
                <a:close/>
              </a:path>
              <a:path extrusionOk="0" h="721360" w="911860">
                <a:moveTo>
                  <a:pt x="64185" y="676579"/>
                </a:moveTo>
                <a:lnTo>
                  <a:pt x="64084" y="673227"/>
                </a:lnTo>
                <a:lnTo>
                  <a:pt x="62839" y="670534"/>
                </a:lnTo>
                <a:lnTo>
                  <a:pt x="60883" y="672909"/>
                </a:lnTo>
                <a:lnTo>
                  <a:pt x="59118" y="673506"/>
                </a:lnTo>
                <a:lnTo>
                  <a:pt x="64185" y="676579"/>
                </a:lnTo>
                <a:close/>
              </a:path>
              <a:path extrusionOk="0" h="721360" w="911860">
                <a:moveTo>
                  <a:pt x="64617" y="676833"/>
                </a:moveTo>
                <a:lnTo>
                  <a:pt x="64350" y="676668"/>
                </a:lnTo>
                <a:lnTo>
                  <a:pt x="64185" y="676579"/>
                </a:lnTo>
                <a:lnTo>
                  <a:pt x="62712" y="676516"/>
                </a:lnTo>
                <a:lnTo>
                  <a:pt x="64617" y="676833"/>
                </a:lnTo>
                <a:close/>
              </a:path>
              <a:path extrusionOk="0" h="721360" w="911860">
                <a:moveTo>
                  <a:pt x="70586" y="600710"/>
                </a:moveTo>
                <a:lnTo>
                  <a:pt x="70434" y="600976"/>
                </a:lnTo>
                <a:lnTo>
                  <a:pt x="70586" y="600710"/>
                </a:lnTo>
                <a:close/>
              </a:path>
              <a:path extrusionOk="0" h="721360" w="911860">
                <a:moveTo>
                  <a:pt x="70853" y="599440"/>
                </a:moveTo>
                <a:lnTo>
                  <a:pt x="67716" y="598170"/>
                </a:lnTo>
                <a:lnTo>
                  <a:pt x="70523" y="600659"/>
                </a:lnTo>
                <a:lnTo>
                  <a:pt x="70853" y="599440"/>
                </a:lnTo>
                <a:close/>
              </a:path>
              <a:path extrusionOk="0" h="721360" w="911860">
                <a:moveTo>
                  <a:pt x="74015" y="602488"/>
                </a:moveTo>
                <a:lnTo>
                  <a:pt x="72593" y="604520"/>
                </a:lnTo>
                <a:lnTo>
                  <a:pt x="69494" y="604520"/>
                </a:lnTo>
                <a:lnTo>
                  <a:pt x="70434" y="600976"/>
                </a:lnTo>
                <a:lnTo>
                  <a:pt x="67094" y="607060"/>
                </a:lnTo>
                <a:lnTo>
                  <a:pt x="66357" y="612140"/>
                </a:lnTo>
                <a:lnTo>
                  <a:pt x="72047" y="615950"/>
                </a:lnTo>
                <a:lnTo>
                  <a:pt x="73698" y="604520"/>
                </a:lnTo>
                <a:lnTo>
                  <a:pt x="74015" y="602488"/>
                </a:lnTo>
                <a:close/>
              </a:path>
              <a:path extrusionOk="0" h="721360" w="911860">
                <a:moveTo>
                  <a:pt x="74168" y="601484"/>
                </a:moveTo>
                <a:lnTo>
                  <a:pt x="74066" y="600976"/>
                </a:lnTo>
                <a:lnTo>
                  <a:pt x="73304" y="598170"/>
                </a:lnTo>
                <a:lnTo>
                  <a:pt x="73355" y="599440"/>
                </a:lnTo>
                <a:lnTo>
                  <a:pt x="74168" y="601484"/>
                </a:lnTo>
                <a:close/>
              </a:path>
              <a:path extrusionOk="0" h="721360" w="911860">
                <a:moveTo>
                  <a:pt x="75018" y="601599"/>
                </a:moveTo>
                <a:lnTo>
                  <a:pt x="74295" y="600710"/>
                </a:lnTo>
                <a:lnTo>
                  <a:pt x="74345" y="601954"/>
                </a:lnTo>
                <a:lnTo>
                  <a:pt x="74168" y="601484"/>
                </a:lnTo>
                <a:lnTo>
                  <a:pt x="74015" y="602488"/>
                </a:lnTo>
                <a:lnTo>
                  <a:pt x="74371" y="601980"/>
                </a:lnTo>
                <a:lnTo>
                  <a:pt x="75018" y="601599"/>
                </a:lnTo>
                <a:close/>
              </a:path>
              <a:path extrusionOk="0" h="721360" w="911860">
                <a:moveTo>
                  <a:pt x="75882" y="618667"/>
                </a:moveTo>
                <a:lnTo>
                  <a:pt x="74891" y="617093"/>
                </a:lnTo>
                <a:lnTo>
                  <a:pt x="73037" y="617677"/>
                </a:lnTo>
                <a:lnTo>
                  <a:pt x="72199" y="619798"/>
                </a:lnTo>
                <a:lnTo>
                  <a:pt x="72275" y="621652"/>
                </a:lnTo>
                <a:lnTo>
                  <a:pt x="71424" y="623747"/>
                </a:lnTo>
                <a:lnTo>
                  <a:pt x="73329" y="624116"/>
                </a:lnTo>
                <a:lnTo>
                  <a:pt x="75882" y="618667"/>
                </a:lnTo>
                <a:close/>
              </a:path>
              <a:path extrusionOk="0" h="721360" w="911860">
                <a:moveTo>
                  <a:pt x="109524" y="547204"/>
                </a:moveTo>
                <a:lnTo>
                  <a:pt x="108686" y="546315"/>
                </a:lnTo>
                <a:lnTo>
                  <a:pt x="107454" y="546163"/>
                </a:lnTo>
                <a:lnTo>
                  <a:pt x="105638" y="547725"/>
                </a:lnTo>
                <a:lnTo>
                  <a:pt x="107200" y="547027"/>
                </a:lnTo>
                <a:lnTo>
                  <a:pt x="108445" y="547001"/>
                </a:lnTo>
                <a:lnTo>
                  <a:pt x="109524" y="547204"/>
                </a:lnTo>
                <a:close/>
              </a:path>
              <a:path extrusionOk="0" h="721360" w="911860">
                <a:moveTo>
                  <a:pt x="115582" y="557530"/>
                </a:moveTo>
                <a:lnTo>
                  <a:pt x="115557" y="552450"/>
                </a:lnTo>
                <a:lnTo>
                  <a:pt x="115544" y="547370"/>
                </a:lnTo>
                <a:lnTo>
                  <a:pt x="109524" y="546100"/>
                </a:lnTo>
                <a:lnTo>
                  <a:pt x="110820" y="547370"/>
                </a:lnTo>
                <a:lnTo>
                  <a:pt x="111137" y="551180"/>
                </a:lnTo>
                <a:lnTo>
                  <a:pt x="111112" y="552450"/>
                </a:lnTo>
                <a:lnTo>
                  <a:pt x="108343" y="552450"/>
                </a:lnTo>
                <a:lnTo>
                  <a:pt x="107480" y="547370"/>
                </a:lnTo>
                <a:lnTo>
                  <a:pt x="104648" y="552450"/>
                </a:lnTo>
                <a:lnTo>
                  <a:pt x="105562" y="554990"/>
                </a:lnTo>
                <a:lnTo>
                  <a:pt x="103886" y="557530"/>
                </a:lnTo>
                <a:lnTo>
                  <a:pt x="107378" y="557530"/>
                </a:lnTo>
                <a:lnTo>
                  <a:pt x="115582" y="557530"/>
                </a:lnTo>
                <a:close/>
              </a:path>
              <a:path extrusionOk="0" h="721360" w="911860">
                <a:moveTo>
                  <a:pt x="131419" y="560793"/>
                </a:moveTo>
                <a:lnTo>
                  <a:pt x="124561" y="552729"/>
                </a:lnTo>
                <a:lnTo>
                  <a:pt x="123596" y="553885"/>
                </a:lnTo>
                <a:lnTo>
                  <a:pt x="131419" y="560793"/>
                </a:lnTo>
                <a:close/>
              </a:path>
              <a:path extrusionOk="0" h="721360" w="911860">
                <a:moveTo>
                  <a:pt x="163423" y="485165"/>
                </a:moveTo>
                <a:lnTo>
                  <a:pt x="157937" y="486994"/>
                </a:lnTo>
                <a:lnTo>
                  <a:pt x="158521" y="489927"/>
                </a:lnTo>
                <a:lnTo>
                  <a:pt x="163423" y="485165"/>
                </a:lnTo>
                <a:close/>
              </a:path>
              <a:path extrusionOk="0" h="721360" w="911860">
                <a:moveTo>
                  <a:pt x="163779" y="488442"/>
                </a:moveTo>
                <a:lnTo>
                  <a:pt x="163728" y="487857"/>
                </a:lnTo>
                <a:lnTo>
                  <a:pt x="163525" y="488645"/>
                </a:lnTo>
                <a:lnTo>
                  <a:pt x="163372" y="489508"/>
                </a:lnTo>
                <a:lnTo>
                  <a:pt x="163309" y="490537"/>
                </a:lnTo>
                <a:lnTo>
                  <a:pt x="163703" y="489191"/>
                </a:lnTo>
                <a:lnTo>
                  <a:pt x="163779" y="488442"/>
                </a:lnTo>
                <a:close/>
              </a:path>
              <a:path extrusionOk="0" h="721360" w="911860">
                <a:moveTo>
                  <a:pt x="164477" y="484809"/>
                </a:moveTo>
                <a:lnTo>
                  <a:pt x="163423" y="485165"/>
                </a:lnTo>
                <a:lnTo>
                  <a:pt x="163728" y="487857"/>
                </a:lnTo>
                <a:lnTo>
                  <a:pt x="164477" y="484809"/>
                </a:lnTo>
                <a:close/>
              </a:path>
              <a:path extrusionOk="0" h="721360" w="911860">
                <a:moveTo>
                  <a:pt x="164642" y="484746"/>
                </a:moveTo>
                <a:lnTo>
                  <a:pt x="164490" y="484708"/>
                </a:lnTo>
                <a:lnTo>
                  <a:pt x="164642" y="484746"/>
                </a:lnTo>
                <a:close/>
              </a:path>
              <a:path extrusionOk="0" h="721360" w="911860">
                <a:moveTo>
                  <a:pt x="167513" y="482498"/>
                </a:moveTo>
                <a:lnTo>
                  <a:pt x="161328" y="478993"/>
                </a:lnTo>
                <a:lnTo>
                  <a:pt x="154584" y="482155"/>
                </a:lnTo>
                <a:lnTo>
                  <a:pt x="164490" y="484708"/>
                </a:lnTo>
                <a:lnTo>
                  <a:pt x="164909" y="483019"/>
                </a:lnTo>
                <a:lnTo>
                  <a:pt x="167513" y="482498"/>
                </a:lnTo>
                <a:close/>
              </a:path>
              <a:path extrusionOk="0" h="721360" w="911860">
                <a:moveTo>
                  <a:pt x="187896" y="465074"/>
                </a:moveTo>
                <a:lnTo>
                  <a:pt x="187769" y="463550"/>
                </a:lnTo>
                <a:lnTo>
                  <a:pt x="187591" y="464820"/>
                </a:lnTo>
                <a:lnTo>
                  <a:pt x="187896" y="465074"/>
                </a:lnTo>
                <a:close/>
              </a:path>
              <a:path extrusionOk="0" h="721360" w="911860">
                <a:moveTo>
                  <a:pt x="215290" y="455244"/>
                </a:moveTo>
                <a:lnTo>
                  <a:pt x="207962" y="439483"/>
                </a:lnTo>
                <a:lnTo>
                  <a:pt x="209207" y="445897"/>
                </a:lnTo>
                <a:lnTo>
                  <a:pt x="207327" y="446735"/>
                </a:lnTo>
                <a:lnTo>
                  <a:pt x="204673" y="447649"/>
                </a:lnTo>
                <a:lnTo>
                  <a:pt x="215290" y="455244"/>
                </a:lnTo>
                <a:close/>
              </a:path>
              <a:path extrusionOk="0" h="721360" w="911860">
                <a:moveTo>
                  <a:pt x="249326" y="408254"/>
                </a:moveTo>
                <a:lnTo>
                  <a:pt x="248399" y="408940"/>
                </a:lnTo>
                <a:lnTo>
                  <a:pt x="249313" y="411353"/>
                </a:lnTo>
                <a:lnTo>
                  <a:pt x="249326" y="408254"/>
                </a:lnTo>
                <a:close/>
              </a:path>
              <a:path extrusionOk="0" h="721360" w="911860">
                <a:moveTo>
                  <a:pt x="253517" y="405130"/>
                </a:moveTo>
                <a:lnTo>
                  <a:pt x="249339" y="406400"/>
                </a:lnTo>
                <a:lnTo>
                  <a:pt x="249326" y="408254"/>
                </a:lnTo>
                <a:lnTo>
                  <a:pt x="253517" y="405130"/>
                </a:lnTo>
                <a:close/>
              </a:path>
              <a:path extrusionOk="0" h="721360" w="911860">
                <a:moveTo>
                  <a:pt x="299275" y="371398"/>
                </a:moveTo>
                <a:lnTo>
                  <a:pt x="299224" y="370357"/>
                </a:lnTo>
                <a:lnTo>
                  <a:pt x="298627" y="369620"/>
                </a:lnTo>
                <a:lnTo>
                  <a:pt x="297014" y="369773"/>
                </a:lnTo>
                <a:lnTo>
                  <a:pt x="297916" y="370116"/>
                </a:lnTo>
                <a:lnTo>
                  <a:pt x="298602" y="370751"/>
                </a:lnTo>
                <a:lnTo>
                  <a:pt x="299275" y="371398"/>
                </a:lnTo>
                <a:close/>
              </a:path>
              <a:path extrusionOk="0" h="721360" w="911860">
                <a:moveTo>
                  <a:pt x="336080" y="330288"/>
                </a:moveTo>
                <a:lnTo>
                  <a:pt x="335292" y="331470"/>
                </a:lnTo>
                <a:lnTo>
                  <a:pt x="336067" y="331279"/>
                </a:lnTo>
                <a:lnTo>
                  <a:pt x="336080" y="330288"/>
                </a:lnTo>
                <a:close/>
              </a:path>
              <a:path extrusionOk="0" h="721360" w="911860">
                <a:moveTo>
                  <a:pt x="338658" y="326390"/>
                </a:moveTo>
                <a:lnTo>
                  <a:pt x="336118" y="326390"/>
                </a:lnTo>
                <a:lnTo>
                  <a:pt x="336080" y="330288"/>
                </a:lnTo>
                <a:lnTo>
                  <a:pt x="338658" y="326390"/>
                </a:lnTo>
                <a:close/>
              </a:path>
              <a:path extrusionOk="0" h="721360" w="911860">
                <a:moveTo>
                  <a:pt x="368300" y="292341"/>
                </a:moveTo>
                <a:lnTo>
                  <a:pt x="363245" y="291617"/>
                </a:lnTo>
                <a:lnTo>
                  <a:pt x="363969" y="293077"/>
                </a:lnTo>
                <a:lnTo>
                  <a:pt x="365594" y="293992"/>
                </a:lnTo>
                <a:lnTo>
                  <a:pt x="368300" y="292341"/>
                </a:lnTo>
                <a:close/>
              </a:path>
              <a:path extrusionOk="0" h="721360" w="911860">
                <a:moveTo>
                  <a:pt x="383578" y="288290"/>
                </a:moveTo>
                <a:lnTo>
                  <a:pt x="383501" y="287947"/>
                </a:lnTo>
                <a:lnTo>
                  <a:pt x="382333" y="288582"/>
                </a:lnTo>
                <a:lnTo>
                  <a:pt x="382003" y="291566"/>
                </a:lnTo>
                <a:lnTo>
                  <a:pt x="383578" y="288290"/>
                </a:lnTo>
                <a:close/>
              </a:path>
              <a:path extrusionOk="0" h="721360" w="911860">
                <a:moveTo>
                  <a:pt x="383971" y="284480"/>
                </a:moveTo>
                <a:lnTo>
                  <a:pt x="376199" y="279400"/>
                </a:lnTo>
                <a:lnTo>
                  <a:pt x="374459" y="284480"/>
                </a:lnTo>
                <a:lnTo>
                  <a:pt x="366293" y="285750"/>
                </a:lnTo>
                <a:lnTo>
                  <a:pt x="369112" y="285750"/>
                </a:lnTo>
                <a:lnTo>
                  <a:pt x="382371" y="286867"/>
                </a:lnTo>
                <a:lnTo>
                  <a:pt x="383971" y="284480"/>
                </a:lnTo>
                <a:close/>
              </a:path>
              <a:path extrusionOk="0" h="721360" w="911860">
                <a:moveTo>
                  <a:pt x="384187" y="287020"/>
                </a:moveTo>
                <a:lnTo>
                  <a:pt x="382371" y="286867"/>
                </a:lnTo>
                <a:lnTo>
                  <a:pt x="380555" y="289560"/>
                </a:lnTo>
                <a:lnTo>
                  <a:pt x="382333" y="288582"/>
                </a:lnTo>
                <a:lnTo>
                  <a:pt x="383501" y="287934"/>
                </a:lnTo>
                <a:lnTo>
                  <a:pt x="383832" y="287756"/>
                </a:lnTo>
                <a:lnTo>
                  <a:pt x="384187" y="287020"/>
                </a:lnTo>
                <a:close/>
              </a:path>
              <a:path extrusionOk="0" h="721360" w="911860">
                <a:moveTo>
                  <a:pt x="396925" y="287947"/>
                </a:moveTo>
                <a:lnTo>
                  <a:pt x="396443" y="288290"/>
                </a:lnTo>
                <a:lnTo>
                  <a:pt x="396786" y="288290"/>
                </a:lnTo>
                <a:lnTo>
                  <a:pt x="396925" y="287947"/>
                </a:lnTo>
                <a:close/>
              </a:path>
              <a:path extrusionOk="0" h="721360" w="911860">
                <a:moveTo>
                  <a:pt x="400011" y="285750"/>
                </a:moveTo>
                <a:lnTo>
                  <a:pt x="398399" y="284480"/>
                </a:lnTo>
                <a:lnTo>
                  <a:pt x="396925" y="287947"/>
                </a:lnTo>
                <a:lnTo>
                  <a:pt x="400011" y="285750"/>
                </a:lnTo>
                <a:close/>
              </a:path>
              <a:path extrusionOk="0" h="721360" w="911860">
                <a:moveTo>
                  <a:pt x="409143" y="270510"/>
                </a:moveTo>
                <a:lnTo>
                  <a:pt x="407314" y="271780"/>
                </a:lnTo>
                <a:lnTo>
                  <a:pt x="407454" y="272110"/>
                </a:lnTo>
                <a:lnTo>
                  <a:pt x="409143" y="270510"/>
                </a:lnTo>
                <a:close/>
              </a:path>
              <a:path extrusionOk="0" h="721360" w="911860">
                <a:moveTo>
                  <a:pt x="418630" y="262013"/>
                </a:moveTo>
                <a:lnTo>
                  <a:pt x="414324" y="257898"/>
                </a:lnTo>
                <a:lnTo>
                  <a:pt x="413410" y="258419"/>
                </a:lnTo>
                <a:lnTo>
                  <a:pt x="418630" y="262013"/>
                </a:lnTo>
                <a:close/>
              </a:path>
              <a:path extrusionOk="0" h="721360" w="911860">
                <a:moveTo>
                  <a:pt x="425958" y="252730"/>
                </a:moveTo>
                <a:lnTo>
                  <a:pt x="425043" y="252730"/>
                </a:lnTo>
                <a:lnTo>
                  <a:pt x="425119" y="252996"/>
                </a:lnTo>
                <a:lnTo>
                  <a:pt x="425958" y="252730"/>
                </a:lnTo>
                <a:close/>
              </a:path>
              <a:path extrusionOk="0" h="721360" w="911860">
                <a:moveTo>
                  <a:pt x="448513" y="221881"/>
                </a:moveTo>
                <a:lnTo>
                  <a:pt x="445516" y="225463"/>
                </a:lnTo>
                <a:lnTo>
                  <a:pt x="447344" y="224421"/>
                </a:lnTo>
                <a:lnTo>
                  <a:pt x="448513" y="221881"/>
                </a:lnTo>
                <a:close/>
              </a:path>
              <a:path extrusionOk="0" h="721360" w="911860">
                <a:moveTo>
                  <a:pt x="455295" y="226479"/>
                </a:moveTo>
                <a:lnTo>
                  <a:pt x="450342" y="220802"/>
                </a:lnTo>
                <a:lnTo>
                  <a:pt x="448513" y="221881"/>
                </a:lnTo>
                <a:lnTo>
                  <a:pt x="455295" y="226479"/>
                </a:lnTo>
                <a:close/>
              </a:path>
              <a:path extrusionOk="0" h="721360" w="911860">
                <a:moveTo>
                  <a:pt x="486016" y="207060"/>
                </a:moveTo>
                <a:lnTo>
                  <a:pt x="485940" y="206717"/>
                </a:lnTo>
                <a:lnTo>
                  <a:pt x="485825" y="206438"/>
                </a:lnTo>
                <a:lnTo>
                  <a:pt x="485673" y="206171"/>
                </a:lnTo>
                <a:lnTo>
                  <a:pt x="485749" y="207162"/>
                </a:lnTo>
                <a:lnTo>
                  <a:pt x="485914" y="207060"/>
                </a:lnTo>
                <a:close/>
              </a:path>
              <a:path extrusionOk="0" h="721360" w="911860">
                <a:moveTo>
                  <a:pt x="524598" y="179070"/>
                </a:moveTo>
                <a:lnTo>
                  <a:pt x="524446" y="179070"/>
                </a:lnTo>
                <a:lnTo>
                  <a:pt x="523481" y="180340"/>
                </a:lnTo>
                <a:lnTo>
                  <a:pt x="524598" y="179070"/>
                </a:lnTo>
                <a:close/>
              </a:path>
              <a:path extrusionOk="0" h="721360" w="911860">
                <a:moveTo>
                  <a:pt x="578065" y="140970"/>
                </a:moveTo>
                <a:lnTo>
                  <a:pt x="574128" y="140970"/>
                </a:lnTo>
                <a:lnTo>
                  <a:pt x="572693" y="143510"/>
                </a:lnTo>
                <a:lnTo>
                  <a:pt x="578065" y="140970"/>
                </a:lnTo>
                <a:close/>
              </a:path>
              <a:path extrusionOk="0" h="721360" w="911860">
                <a:moveTo>
                  <a:pt x="615670" y="124206"/>
                </a:moveTo>
                <a:lnTo>
                  <a:pt x="613105" y="124460"/>
                </a:lnTo>
                <a:lnTo>
                  <a:pt x="613587" y="125272"/>
                </a:lnTo>
                <a:lnTo>
                  <a:pt x="614959" y="124460"/>
                </a:lnTo>
                <a:lnTo>
                  <a:pt x="615670" y="124206"/>
                </a:lnTo>
                <a:close/>
              </a:path>
              <a:path extrusionOk="0" h="721360" w="911860">
                <a:moveTo>
                  <a:pt x="620776" y="123698"/>
                </a:moveTo>
                <a:lnTo>
                  <a:pt x="619036" y="116840"/>
                </a:lnTo>
                <a:lnTo>
                  <a:pt x="618540" y="123190"/>
                </a:lnTo>
                <a:lnTo>
                  <a:pt x="615670" y="124206"/>
                </a:lnTo>
                <a:lnTo>
                  <a:pt x="620776" y="123698"/>
                </a:lnTo>
                <a:close/>
              </a:path>
              <a:path extrusionOk="0" h="721360" w="911860">
                <a:moveTo>
                  <a:pt x="621626" y="123621"/>
                </a:moveTo>
                <a:lnTo>
                  <a:pt x="620776" y="123698"/>
                </a:lnTo>
                <a:lnTo>
                  <a:pt x="621296" y="125730"/>
                </a:lnTo>
                <a:lnTo>
                  <a:pt x="621626" y="123621"/>
                </a:lnTo>
                <a:close/>
              </a:path>
              <a:path extrusionOk="0" h="721360" w="911860">
                <a:moveTo>
                  <a:pt x="630847" y="121920"/>
                </a:moveTo>
                <a:lnTo>
                  <a:pt x="626605" y="119468"/>
                </a:lnTo>
                <a:lnTo>
                  <a:pt x="626846" y="118110"/>
                </a:lnTo>
                <a:lnTo>
                  <a:pt x="627557" y="114300"/>
                </a:lnTo>
                <a:lnTo>
                  <a:pt x="623303" y="113030"/>
                </a:lnTo>
                <a:lnTo>
                  <a:pt x="621626" y="123621"/>
                </a:lnTo>
                <a:lnTo>
                  <a:pt x="625919" y="123190"/>
                </a:lnTo>
                <a:lnTo>
                  <a:pt x="626224" y="121488"/>
                </a:lnTo>
                <a:lnTo>
                  <a:pt x="627976" y="124460"/>
                </a:lnTo>
                <a:lnTo>
                  <a:pt x="630847" y="121920"/>
                </a:lnTo>
                <a:close/>
              </a:path>
              <a:path extrusionOk="0" h="721360" w="911860">
                <a:moveTo>
                  <a:pt x="766902" y="33020"/>
                </a:moveTo>
                <a:lnTo>
                  <a:pt x="763993" y="33020"/>
                </a:lnTo>
                <a:lnTo>
                  <a:pt x="766051" y="34290"/>
                </a:lnTo>
                <a:lnTo>
                  <a:pt x="766902" y="33020"/>
                </a:lnTo>
                <a:close/>
              </a:path>
              <a:path extrusionOk="0" h="721360" w="911860">
                <a:moveTo>
                  <a:pt x="863307" y="4330"/>
                </a:moveTo>
                <a:lnTo>
                  <a:pt x="862241" y="5080"/>
                </a:lnTo>
                <a:lnTo>
                  <a:pt x="863015" y="5448"/>
                </a:lnTo>
                <a:lnTo>
                  <a:pt x="863307" y="4330"/>
                </a:lnTo>
                <a:close/>
              </a:path>
              <a:path extrusionOk="0" h="721360" w="911860">
                <a:moveTo>
                  <a:pt x="865822" y="2540"/>
                </a:moveTo>
                <a:lnTo>
                  <a:pt x="864069" y="1270"/>
                </a:lnTo>
                <a:lnTo>
                  <a:pt x="863307" y="4330"/>
                </a:lnTo>
                <a:lnTo>
                  <a:pt x="865822" y="2540"/>
                </a:lnTo>
                <a:close/>
              </a:path>
              <a:path extrusionOk="0" h="721360" w="911860">
                <a:moveTo>
                  <a:pt x="905344" y="24130"/>
                </a:moveTo>
                <a:lnTo>
                  <a:pt x="901877" y="25400"/>
                </a:lnTo>
                <a:lnTo>
                  <a:pt x="901827" y="22860"/>
                </a:lnTo>
                <a:lnTo>
                  <a:pt x="901750" y="19050"/>
                </a:lnTo>
                <a:lnTo>
                  <a:pt x="893051" y="7620"/>
                </a:lnTo>
                <a:lnTo>
                  <a:pt x="892454" y="6350"/>
                </a:lnTo>
                <a:lnTo>
                  <a:pt x="891857" y="5080"/>
                </a:lnTo>
                <a:lnTo>
                  <a:pt x="890066" y="1270"/>
                </a:lnTo>
                <a:lnTo>
                  <a:pt x="888034" y="5080"/>
                </a:lnTo>
                <a:lnTo>
                  <a:pt x="883500" y="3810"/>
                </a:lnTo>
                <a:lnTo>
                  <a:pt x="873328" y="0"/>
                </a:lnTo>
                <a:lnTo>
                  <a:pt x="867956" y="0"/>
                </a:lnTo>
                <a:lnTo>
                  <a:pt x="864908" y="6350"/>
                </a:lnTo>
                <a:lnTo>
                  <a:pt x="863015" y="5448"/>
                </a:lnTo>
                <a:lnTo>
                  <a:pt x="862799" y="6350"/>
                </a:lnTo>
                <a:lnTo>
                  <a:pt x="860183" y="7620"/>
                </a:lnTo>
                <a:lnTo>
                  <a:pt x="854240" y="7620"/>
                </a:lnTo>
                <a:lnTo>
                  <a:pt x="854532" y="6350"/>
                </a:lnTo>
                <a:lnTo>
                  <a:pt x="850798" y="7620"/>
                </a:lnTo>
                <a:lnTo>
                  <a:pt x="847534" y="8890"/>
                </a:lnTo>
                <a:lnTo>
                  <a:pt x="844435" y="8890"/>
                </a:lnTo>
                <a:lnTo>
                  <a:pt x="841362" y="10160"/>
                </a:lnTo>
                <a:lnTo>
                  <a:pt x="838542" y="10160"/>
                </a:lnTo>
                <a:lnTo>
                  <a:pt x="835571" y="11430"/>
                </a:lnTo>
                <a:lnTo>
                  <a:pt x="829652" y="11430"/>
                </a:lnTo>
                <a:lnTo>
                  <a:pt x="823290" y="12700"/>
                </a:lnTo>
                <a:lnTo>
                  <a:pt x="814425" y="13970"/>
                </a:lnTo>
                <a:lnTo>
                  <a:pt x="817422" y="17780"/>
                </a:lnTo>
                <a:lnTo>
                  <a:pt x="813612" y="19050"/>
                </a:lnTo>
                <a:lnTo>
                  <a:pt x="812304" y="17780"/>
                </a:lnTo>
                <a:lnTo>
                  <a:pt x="810171" y="17780"/>
                </a:lnTo>
                <a:lnTo>
                  <a:pt x="811187" y="20320"/>
                </a:lnTo>
                <a:lnTo>
                  <a:pt x="814679" y="20320"/>
                </a:lnTo>
                <a:lnTo>
                  <a:pt x="818273" y="19050"/>
                </a:lnTo>
                <a:lnTo>
                  <a:pt x="819607" y="22860"/>
                </a:lnTo>
                <a:lnTo>
                  <a:pt x="812050" y="21590"/>
                </a:lnTo>
                <a:lnTo>
                  <a:pt x="794499" y="26670"/>
                </a:lnTo>
                <a:lnTo>
                  <a:pt x="787463" y="24130"/>
                </a:lnTo>
                <a:lnTo>
                  <a:pt x="782066" y="26670"/>
                </a:lnTo>
                <a:lnTo>
                  <a:pt x="791324" y="29210"/>
                </a:lnTo>
                <a:lnTo>
                  <a:pt x="785914" y="30480"/>
                </a:lnTo>
                <a:lnTo>
                  <a:pt x="783259" y="29210"/>
                </a:lnTo>
                <a:lnTo>
                  <a:pt x="783526" y="33020"/>
                </a:lnTo>
                <a:lnTo>
                  <a:pt x="779767" y="34290"/>
                </a:lnTo>
                <a:lnTo>
                  <a:pt x="776401" y="31750"/>
                </a:lnTo>
                <a:lnTo>
                  <a:pt x="775208" y="29210"/>
                </a:lnTo>
                <a:lnTo>
                  <a:pt x="776173" y="29210"/>
                </a:lnTo>
                <a:lnTo>
                  <a:pt x="777341" y="26670"/>
                </a:lnTo>
                <a:lnTo>
                  <a:pt x="778154" y="26670"/>
                </a:lnTo>
                <a:lnTo>
                  <a:pt x="771994" y="25400"/>
                </a:lnTo>
                <a:lnTo>
                  <a:pt x="766902" y="33020"/>
                </a:lnTo>
                <a:lnTo>
                  <a:pt x="769835" y="33020"/>
                </a:lnTo>
                <a:lnTo>
                  <a:pt x="759104" y="39370"/>
                </a:lnTo>
                <a:lnTo>
                  <a:pt x="747445" y="45720"/>
                </a:lnTo>
                <a:lnTo>
                  <a:pt x="736295" y="52070"/>
                </a:lnTo>
                <a:lnTo>
                  <a:pt x="727062" y="59690"/>
                </a:lnTo>
                <a:lnTo>
                  <a:pt x="729183" y="60960"/>
                </a:lnTo>
                <a:lnTo>
                  <a:pt x="724090" y="66040"/>
                </a:lnTo>
                <a:lnTo>
                  <a:pt x="720115" y="67310"/>
                </a:lnTo>
                <a:lnTo>
                  <a:pt x="715746" y="68580"/>
                </a:lnTo>
                <a:lnTo>
                  <a:pt x="709510" y="71120"/>
                </a:lnTo>
                <a:lnTo>
                  <a:pt x="709650" y="71120"/>
                </a:lnTo>
                <a:lnTo>
                  <a:pt x="708571" y="73660"/>
                </a:lnTo>
                <a:lnTo>
                  <a:pt x="706208" y="77470"/>
                </a:lnTo>
                <a:lnTo>
                  <a:pt x="703072" y="78740"/>
                </a:lnTo>
                <a:lnTo>
                  <a:pt x="703567" y="77470"/>
                </a:lnTo>
                <a:lnTo>
                  <a:pt x="704532" y="74930"/>
                </a:lnTo>
                <a:lnTo>
                  <a:pt x="695248" y="77470"/>
                </a:lnTo>
                <a:lnTo>
                  <a:pt x="697445" y="72390"/>
                </a:lnTo>
                <a:lnTo>
                  <a:pt x="693178" y="77470"/>
                </a:lnTo>
                <a:lnTo>
                  <a:pt x="692010" y="80010"/>
                </a:lnTo>
                <a:lnTo>
                  <a:pt x="691934" y="83820"/>
                </a:lnTo>
                <a:lnTo>
                  <a:pt x="690918" y="90170"/>
                </a:lnTo>
                <a:lnTo>
                  <a:pt x="687349" y="87630"/>
                </a:lnTo>
                <a:lnTo>
                  <a:pt x="686650" y="91440"/>
                </a:lnTo>
                <a:lnTo>
                  <a:pt x="687374" y="93980"/>
                </a:lnTo>
                <a:lnTo>
                  <a:pt x="682396" y="97790"/>
                </a:lnTo>
                <a:lnTo>
                  <a:pt x="683806" y="95250"/>
                </a:lnTo>
                <a:lnTo>
                  <a:pt x="685215" y="92710"/>
                </a:lnTo>
                <a:lnTo>
                  <a:pt x="675957" y="95250"/>
                </a:lnTo>
                <a:lnTo>
                  <a:pt x="678802" y="87630"/>
                </a:lnTo>
                <a:lnTo>
                  <a:pt x="670039" y="90170"/>
                </a:lnTo>
                <a:lnTo>
                  <a:pt x="665226" y="95250"/>
                </a:lnTo>
                <a:lnTo>
                  <a:pt x="661174" y="100330"/>
                </a:lnTo>
                <a:lnTo>
                  <a:pt x="654748" y="97790"/>
                </a:lnTo>
                <a:lnTo>
                  <a:pt x="656869" y="102870"/>
                </a:lnTo>
                <a:lnTo>
                  <a:pt x="661085" y="102870"/>
                </a:lnTo>
                <a:lnTo>
                  <a:pt x="664908" y="100330"/>
                </a:lnTo>
                <a:lnTo>
                  <a:pt x="665861" y="101600"/>
                </a:lnTo>
                <a:lnTo>
                  <a:pt x="670090" y="102870"/>
                </a:lnTo>
                <a:lnTo>
                  <a:pt x="665683" y="110490"/>
                </a:lnTo>
                <a:lnTo>
                  <a:pt x="661619" y="111760"/>
                </a:lnTo>
                <a:lnTo>
                  <a:pt x="657834" y="111760"/>
                </a:lnTo>
                <a:lnTo>
                  <a:pt x="655154" y="110490"/>
                </a:lnTo>
                <a:lnTo>
                  <a:pt x="652475" y="109220"/>
                </a:lnTo>
                <a:lnTo>
                  <a:pt x="646125" y="107950"/>
                </a:lnTo>
                <a:lnTo>
                  <a:pt x="639419" y="110490"/>
                </a:lnTo>
                <a:lnTo>
                  <a:pt x="640334" y="109220"/>
                </a:lnTo>
                <a:lnTo>
                  <a:pt x="639965" y="109220"/>
                </a:lnTo>
                <a:lnTo>
                  <a:pt x="640880" y="107950"/>
                </a:lnTo>
                <a:lnTo>
                  <a:pt x="636079" y="107950"/>
                </a:lnTo>
                <a:lnTo>
                  <a:pt x="636244" y="115570"/>
                </a:lnTo>
                <a:lnTo>
                  <a:pt x="629767" y="114300"/>
                </a:lnTo>
                <a:lnTo>
                  <a:pt x="630885" y="121894"/>
                </a:lnTo>
                <a:lnTo>
                  <a:pt x="635165" y="118110"/>
                </a:lnTo>
                <a:lnTo>
                  <a:pt x="631621" y="123190"/>
                </a:lnTo>
                <a:lnTo>
                  <a:pt x="632434" y="133350"/>
                </a:lnTo>
                <a:lnTo>
                  <a:pt x="622287" y="134620"/>
                </a:lnTo>
                <a:lnTo>
                  <a:pt x="622007" y="133350"/>
                </a:lnTo>
                <a:lnTo>
                  <a:pt x="622363" y="132080"/>
                </a:lnTo>
                <a:lnTo>
                  <a:pt x="623100" y="129540"/>
                </a:lnTo>
                <a:lnTo>
                  <a:pt x="624014" y="127000"/>
                </a:lnTo>
                <a:lnTo>
                  <a:pt x="620458" y="127000"/>
                </a:lnTo>
                <a:lnTo>
                  <a:pt x="620572" y="132080"/>
                </a:lnTo>
                <a:lnTo>
                  <a:pt x="616889" y="130810"/>
                </a:lnTo>
                <a:lnTo>
                  <a:pt x="613587" y="125272"/>
                </a:lnTo>
                <a:lnTo>
                  <a:pt x="610654" y="127000"/>
                </a:lnTo>
                <a:lnTo>
                  <a:pt x="608025" y="132080"/>
                </a:lnTo>
                <a:lnTo>
                  <a:pt x="605751" y="128270"/>
                </a:lnTo>
                <a:lnTo>
                  <a:pt x="605205" y="129540"/>
                </a:lnTo>
                <a:lnTo>
                  <a:pt x="604507" y="132080"/>
                </a:lnTo>
                <a:lnTo>
                  <a:pt x="602703" y="133350"/>
                </a:lnTo>
                <a:lnTo>
                  <a:pt x="602399" y="127000"/>
                </a:lnTo>
                <a:lnTo>
                  <a:pt x="600519" y="134620"/>
                </a:lnTo>
                <a:lnTo>
                  <a:pt x="596468" y="132080"/>
                </a:lnTo>
                <a:lnTo>
                  <a:pt x="590397" y="128270"/>
                </a:lnTo>
                <a:lnTo>
                  <a:pt x="587349" y="134620"/>
                </a:lnTo>
                <a:lnTo>
                  <a:pt x="592391" y="132080"/>
                </a:lnTo>
                <a:lnTo>
                  <a:pt x="594474" y="133350"/>
                </a:lnTo>
                <a:lnTo>
                  <a:pt x="595884" y="135890"/>
                </a:lnTo>
                <a:lnTo>
                  <a:pt x="598893" y="138430"/>
                </a:lnTo>
                <a:lnTo>
                  <a:pt x="592988" y="143510"/>
                </a:lnTo>
                <a:lnTo>
                  <a:pt x="587235" y="140970"/>
                </a:lnTo>
                <a:lnTo>
                  <a:pt x="580758" y="139700"/>
                </a:lnTo>
                <a:lnTo>
                  <a:pt x="578065" y="140970"/>
                </a:lnTo>
                <a:lnTo>
                  <a:pt x="581190" y="140970"/>
                </a:lnTo>
                <a:lnTo>
                  <a:pt x="579602" y="144780"/>
                </a:lnTo>
                <a:lnTo>
                  <a:pt x="576478" y="146050"/>
                </a:lnTo>
                <a:lnTo>
                  <a:pt x="572008" y="146050"/>
                </a:lnTo>
                <a:lnTo>
                  <a:pt x="569036" y="144780"/>
                </a:lnTo>
                <a:lnTo>
                  <a:pt x="566178" y="148590"/>
                </a:lnTo>
                <a:lnTo>
                  <a:pt x="567778" y="149860"/>
                </a:lnTo>
                <a:lnTo>
                  <a:pt x="570534" y="151130"/>
                </a:lnTo>
                <a:lnTo>
                  <a:pt x="571157" y="153670"/>
                </a:lnTo>
                <a:lnTo>
                  <a:pt x="564794" y="151130"/>
                </a:lnTo>
                <a:lnTo>
                  <a:pt x="568210" y="158750"/>
                </a:lnTo>
                <a:lnTo>
                  <a:pt x="565442" y="162560"/>
                </a:lnTo>
                <a:lnTo>
                  <a:pt x="562597" y="158750"/>
                </a:lnTo>
                <a:lnTo>
                  <a:pt x="557923" y="162560"/>
                </a:lnTo>
                <a:lnTo>
                  <a:pt x="558355" y="166370"/>
                </a:lnTo>
                <a:lnTo>
                  <a:pt x="558901" y="168910"/>
                </a:lnTo>
                <a:lnTo>
                  <a:pt x="554596" y="172720"/>
                </a:lnTo>
                <a:lnTo>
                  <a:pt x="554545" y="168910"/>
                </a:lnTo>
                <a:lnTo>
                  <a:pt x="554494" y="163830"/>
                </a:lnTo>
                <a:lnTo>
                  <a:pt x="550786" y="168910"/>
                </a:lnTo>
                <a:lnTo>
                  <a:pt x="548538" y="163830"/>
                </a:lnTo>
                <a:lnTo>
                  <a:pt x="545807" y="170180"/>
                </a:lnTo>
                <a:lnTo>
                  <a:pt x="543560" y="170180"/>
                </a:lnTo>
                <a:lnTo>
                  <a:pt x="537692" y="172720"/>
                </a:lnTo>
                <a:lnTo>
                  <a:pt x="540854" y="175260"/>
                </a:lnTo>
                <a:lnTo>
                  <a:pt x="542239" y="180340"/>
                </a:lnTo>
                <a:lnTo>
                  <a:pt x="537933" y="184150"/>
                </a:lnTo>
                <a:lnTo>
                  <a:pt x="533234" y="184150"/>
                </a:lnTo>
                <a:lnTo>
                  <a:pt x="536892" y="179070"/>
                </a:lnTo>
                <a:lnTo>
                  <a:pt x="531075" y="184150"/>
                </a:lnTo>
                <a:lnTo>
                  <a:pt x="530682" y="180340"/>
                </a:lnTo>
                <a:lnTo>
                  <a:pt x="529983" y="176530"/>
                </a:lnTo>
                <a:lnTo>
                  <a:pt x="535317" y="177800"/>
                </a:lnTo>
                <a:lnTo>
                  <a:pt x="534670" y="176530"/>
                </a:lnTo>
                <a:lnTo>
                  <a:pt x="534911" y="173990"/>
                </a:lnTo>
                <a:lnTo>
                  <a:pt x="534276" y="172720"/>
                </a:lnTo>
                <a:lnTo>
                  <a:pt x="529094" y="172720"/>
                </a:lnTo>
                <a:lnTo>
                  <a:pt x="525703" y="177800"/>
                </a:lnTo>
                <a:lnTo>
                  <a:pt x="524598" y="179070"/>
                </a:lnTo>
                <a:lnTo>
                  <a:pt x="526592" y="179070"/>
                </a:lnTo>
                <a:lnTo>
                  <a:pt x="521550" y="191770"/>
                </a:lnTo>
                <a:lnTo>
                  <a:pt x="519023" y="190500"/>
                </a:lnTo>
                <a:lnTo>
                  <a:pt x="519544" y="186690"/>
                </a:lnTo>
                <a:lnTo>
                  <a:pt x="518033" y="187960"/>
                </a:lnTo>
                <a:lnTo>
                  <a:pt x="518109" y="191770"/>
                </a:lnTo>
                <a:lnTo>
                  <a:pt x="515658" y="193040"/>
                </a:lnTo>
                <a:lnTo>
                  <a:pt x="515112" y="191770"/>
                </a:lnTo>
                <a:lnTo>
                  <a:pt x="513994" y="189230"/>
                </a:lnTo>
                <a:lnTo>
                  <a:pt x="511416" y="186690"/>
                </a:lnTo>
                <a:lnTo>
                  <a:pt x="514121" y="181610"/>
                </a:lnTo>
                <a:lnTo>
                  <a:pt x="508127" y="191770"/>
                </a:lnTo>
                <a:lnTo>
                  <a:pt x="506514" y="190500"/>
                </a:lnTo>
                <a:lnTo>
                  <a:pt x="500900" y="191770"/>
                </a:lnTo>
                <a:lnTo>
                  <a:pt x="501142" y="189230"/>
                </a:lnTo>
                <a:lnTo>
                  <a:pt x="495007" y="190500"/>
                </a:lnTo>
                <a:lnTo>
                  <a:pt x="494118" y="204470"/>
                </a:lnTo>
                <a:lnTo>
                  <a:pt x="486016" y="207010"/>
                </a:lnTo>
                <a:lnTo>
                  <a:pt x="486143" y="207010"/>
                </a:lnTo>
                <a:lnTo>
                  <a:pt x="485940" y="208280"/>
                </a:lnTo>
                <a:lnTo>
                  <a:pt x="484949" y="209550"/>
                </a:lnTo>
                <a:lnTo>
                  <a:pt x="478472" y="213360"/>
                </a:lnTo>
                <a:lnTo>
                  <a:pt x="470369" y="213360"/>
                </a:lnTo>
                <a:lnTo>
                  <a:pt x="466712" y="223520"/>
                </a:lnTo>
                <a:lnTo>
                  <a:pt x="458470" y="219710"/>
                </a:lnTo>
                <a:lnTo>
                  <a:pt x="458165" y="223520"/>
                </a:lnTo>
                <a:lnTo>
                  <a:pt x="461264" y="224790"/>
                </a:lnTo>
                <a:lnTo>
                  <a:pt x="463804" y="227330"/>
                </a:lnTo>
                <a:lnTo>
                  <a:pt x="461810" y="232410"/>
                </a:lnTo>
                <a:lnTo>
                  <a:pt x="456806" y="238760"/>
                </a:lnTo>
                <a:lnTo>
                  <a:pt x="455739" y="229870"/>
                </a:lnTo>
                <a:lnTo>
                  <a:pt x="452297" y="229870"/>
                </a:lnTo>
                <a:lnTo>
                  <a:pt x="451281" y="234950"/>
                </a:lnTo>
                <a:lnTo>
                  <a:pt x="450240" y="245110"/>
                </a:lnTo>
                <a:lnTo>
                  <a:pt x="440880" y="245110"/>
                </a:lnTo>
                <a:lnTo>
                  <a:pt x="441998" y="242570"/>
                </a:lnTo>
                <a:lnTo>
                  <a:pt x="444157" y="241300"/>
                </a:lnTo>
                <a:lnTo>
                  <a:pt x="445617" y="240030"/>
                </a:lnTo>
                <a:lnTo>
                  <a:pt x="438759" y="240030"/>
                </a:lnTo>
                <a:lnTo>
                  <a:pt x="440169" y="231140"/>
                </a:lnTo>
                <a:lnTo>
                  <a:pt x="445439" y="229870"/>
                </a:lnTo>
                <a:lnTo>
                  <a:pt x="437870" y="228600"/>
                </a:lnTo>
                <a:lnTo>
                  <a:pt x="438683" y="236220"/>
                </a:lnTo>
                <a:lnTo>
                  <a:pt x="428345" y="246380"/>
                </a:lnTo>
                <a:lnTo>
                  <a:pt x="429196" y="254000"/>
                </a:lnTo>
                <a:lnTo>
                  <a:pt x="425411" y="254000"/>
                </a:lnTo>
                <a:lnTo>
                  <a:pt x="425119" y="252996"/>
                </a:lnTo>
                <a:lnTo>
                  <a:pt x="421995" y="254000"/>
                </a:lnTo>
                <a:lnTo>
                  <a:pt x="422160" y="257810"/>
                </a:lnTo>
                <a:lnTo>
                  <a:pt x="422554" y="262890"/>
                </a:lnTo>
                <a:lnTo>
                  <a:pt x="419277" y="267970"/>
                </a:lnTo>
                <a:lnTo>
                  <a:pt x="416077" y="269240"/>
                </a:lnTo>
                <a:lnTo>
                  <a:pt x="413080" y="267970"/>
                </a:lnTo>
                <a:lnTo>
                  <a:pt x="413804" y="265430"/>
                </a:lnTo>
                <a:lnTo>
                  <a:pt x="410210" y="273050"/>
                </a:lnTo>
                <a:lnTo>
                  <a:pt x="408381" y="274320"/>
                </a:lnTo>
                <a:lnTo>
                  <a:pt x="407454" y="272110"/>
                </a:lnTo>
                <a:lnTo>
                  <a:pt x="401104" y="278130"/>
                </a:lnTo>
                <a:lnTo>
                  <a:pt x="400926" y="278130"/>
                </a:lnTo>
                <a:lnTo>
                  <a:pt x="400850" y="281940"/>
                </a:lnTo>
                <a:lnTo>
                  <a:pt x="400304" y="285750"/>
                </a:lnTo>
                <a:lnTo>
                  <a:pt x="399834" y="288290"/>
                </a:lnTo>
                <a:lnTo>
                  <a:pt x="396786" y="288290"/>
                </a:lnTo>
                <a:lnTo>
                  <a:pt x="395706" y="290830"/>
                </a:lnTo>
                <a:lnTo>
                  <a:pt x="391566" y="289560"/>
                </a:lnTo>
                <a:lnTo>
                  <a:pt x="393357" y="284480"/>
                </a:lnTo>
                <a:lnTo>
                  <a:pt x="396963" y="281940"/>
                </a:lnTo>
                <a:lnTo>
                  <a:pt x="390969" y="279400"/>
                </a:lnTo>
                <a:lnTo>
                  <a:pt x="389369" y="281940"/>
                </a:lnTo>
                <a:lnTo>
                  <a:pt x="387451" y="285750"/>
                </a:lnTo>
                <a:lnTo>
                  <a:pt x="383832" y="287756"/>
                </a:lnTo>
                <a:lnTo>
                  <a:pt x="383667" y="288099"/>
                </a:lnTo>
                <a:lnTo>
                  <a:pt x="385254" y="289560"/>
                </a:lnTo>
                <a:lnTo>
                  <a:pt x="387286" y="294640"/>
                </a:lnTo>
                <a:lnTo>
                  <a:pt x="384492" y="293370"/>
                </a:lnTo>
                <a:lnTo>
                  <a:pt x="381317" y="293370"/>
                </a:lnTo>
                <a:lnTo>
                  <a:pt x="381939" y="292100"/>
                </a:lnTo>
                <a:lnTo>
                  <a:pt x="382003" y="291566"/>
                </a:lnTo>
                <a:lnTo>
                  <a:pt x="381127" y="293370"/>
                </a:lnTo>
                <a:lnTo>
                  <a:pt x="379044" y="294640"/>
                </a:lnTo>
                <a:lnTo>
                  <a:pt x="376809" y="294640"/>
                </a:lnTo>
                <a:lnTo>
                  <a:pt x="375729" y="299720"/>
                </a:lnTo>
                <a:lnTo>
                  <a:pt x="372656" y="295910"/>
                </a:lnTo>
                <a:lnTo>
                  <a:pt x="370674" y="298450"/>
                </a:lnTo>
                <a:lnTo>
                  <a:pt x="367436" y="302260"/>
                </a:lnTo>
                <a:lnTo>
                  <a:pt x="363613" y="295910"/>
                </a:lnTo>
                <a:lnTo>
                  <a:pt x="361111" y="300990"/>
                </a:lnTo>
                <a:lnTo>
                  <a:pt x="363448" y="303530"/>
                </a:lnTo>
                <a:lnTo>
                  <a:pt x="363143" y="307340"/>
                </a:lnTo>
                <a:lnTo>
                  <a:pt x="358660" y="309880"/>
                </a:lnTo>
                <a:lnTo>
                  <a:pt x="354634" y="307340"/>
                </a:lnTo>
                <a:lnTo>
                  <a:pt x="351015" y="304800"/>
                </a:lnTo>
                <a:lnTo>
                  <a:pt x="349377" y="306070"/>
                </a:lnTo>
                <a:lnTo>
                  <a:pt x="352247" y="308610"/>
                </a:lnTo>
                <a:lnTo>
                  <a:pt x="355168" y="309880"/>
                </a:lnTo>
                <a:lnTo>
                  <a:pt x="353644" y="313690"/>
                </a:lnTo>
                <a:lnTo>
                  <a:pt x="346659" y="316230"/>
                </a:lnTo>
                <a:lnTo>
                  <a:pt x="344525" y="321310"/>
                </a:lnTo>
                <a:lnTo>
                  <a:pt x="340499" y="330200"/>
                </a:lnTo>
                <a:lnTo>
                  <a:pt x="336067" y="331279"/>
                </a:lnTo>
                <a:lnTo>
                  <a:pt x="336042" y="332740"/>
                </a:lnTo>
                <a:lnTo>
                  <a:pt x="335127" y="334010"/>
                </a:lnTo>
                <a:lnTo>
                  <a:pt x="334403" y="331470"/>
                </a:lnTo>
                <a:lnTo>
                  <a:pt x="334010" y="331470"/>
                </a:lnTo>
                <a:lnTo>
                  <a:pt x="332473" y="335280"/>
                </a:lnTo>
                <a:lnTo>
                  <a:pt x="337921" y="336550"/>
                </a:lnTo>
                <a:lnTo>
                  <a:pt x="334581" y="341630"/>
                </a:lnTo>
                <a:lnTo>
                  <a:pt x="333540" y="344170"/>
                </a:lnTo>
                <a:lnTo>
                  <a:pt x="327939" y="345440"/>
                </a:lnTo>
                <a:lnTo>
                  <a:pt x="321665" y="346710"/>
                </a:lnTo>
                <a:lnTo>
                  <a:pt x="318604" y="351790"/>
                </a:lnTo>
                <a:lnTo>
                  <a:pt x="316077" y="351790"/>
                </a:lnTo>
                <a:lnTo>
                  <a:pt x="316699" y="347980"/>
                </a:lnTo>
                <a:lnTo>
                  <a:pt x="314667" y="346710"/>
                </a:lnTo>
                <a:lnTo>
                  <a:pt x="310591" y="356870"/>
                </a:lnTo>
                <a:lnTo>
                  <a:pt x="310730" y="354330"/>
                </a:lnTo>
                <a:lnTo>
                  <a:pt x="309219" y="365760"/>
                </a:lnTo>
                <a:lnTo>
                  <a:pt x="301231" y="367030"/>
                </a:lnTo>
                <a:lnTo>
                  <a:pt x="308216" y="367030"/>
                </a:lnTo>
                <a:lnTo>
                  <a:pt x="307047" y="375920"/>
                </a:lnTo>
                <a:lnTo>
                  <a:pt x="305854" y="383540"/>
                </a:lnTo>
                <a:lnTo>
                  <a:pt x="308749" y="383540"/>
                </a:lnTo>
                <a:lnTo>
                  <a:pt x="311251" y="384810"/>
                </a:lnTo>
                <a:lnTo>
                  <a:pt x="312661" y="384810"/>
                </a:lnTo>
                <a:lnTo>
                  <a:pt x="308114" y="392430"/>
                </a:lnTo>
                <a:lnTo>
                  <a:pt x="306603" y="392430"/>
                </a:lnTo>
                <a:lnTo>
                  <a:pt x="305828" y="389890"/>
                </a:lnTo>
                <a:lnTo>
                  <a:pt x="305168" y="387350"/>
                </a:lnTo>
                <a:lnTo>
                  <a:pt x="304965" y="388620"/>
                </a:lnTo>
                <a:lnTo>
                  <a:pt x="304965" y="389890"/>
                </a:lnTo>
                <a:lnTo>
                  <a:pt x="301002" y="389890"/>
                </a:lnTo>
                <a:lnTo>
                  <a:pt x="299796" y="386080"/>
                </a:lnTo>
                <a:lnTo>
                  <a:pt x="299491" y="383540"/>
                </a:lnTo>
                <a:lnTo>
                  <a:pt x="299173" y="381000"/>
                </a:lnTo>
                <a:lnTo>
                  <a:pt x="300812" y="382270"/>
                </a:lnTo>
                <a:lnTo>
                  <a:pt x="304228" y="382270"/>
                </a:lnTo>
                <a:lnTo>
                  <a:pt x="303936" y="381000"/>
                </a:lnTo>
                <a:lnTo>
                  <a:pt x="303352" y="378460"/>
                </a:lnTo>
                <a:lnTo>
                  <a:pt x="302412" y="374650"/>
                </a:lnTo>
                <a:lnTo>
                  <a:pt x="302094" y="373380"/>
                </a:lnTo>
                <a:lnTo>
                  <a:pt x="299275" y="370840"/>
                </a:lnTo>
                <a:lnTo>
                  <a:pt x="299326" y="372110"/>
                </a:lnTo>
                <a:lnTo>
                  <a:pt x="298881" y="373380"/>
                </a:lnTo>
                <a:lnTo>
                  <a:pt x="297916" y="373380"/>
                </a:lnTo>
                <a:lnTo>
                  <a:pt x="297586" y="372110"/>
                </a:lnTo>
                <a:lnTo>
                  <a:pt x="296278" y="370840"/>
                </a:lnTo>
                <a:lnTo>
                  <a:pt x="296379" y="372110"/>
                </a:lnTo>
                <a:lnTo>
                  <a:pt x="296456" y="374650"/>
                </a:lnTo>
                <a:lnTo>
                  <a:pt x="294970" y="373748"/>
                </a:lnTo>
                <a:lnTo>
                  <a:pt x="294970" y="381000"/>
                </a:lnTo>
                <a:lnTo>
                  <a:pt x="294093" y="382270"/>
                </a:lnTo>
                <a:lnTo>
                  <a:pt x="292658" y="383540"/>
                </a:lnTo>
                <a:lnTo>
                  <a:pt x="290385" y="383540"/>
                </a:lnTo>
                <a:lnTo>
                  <a:pt x="290233" y="382270"/>
                </a:lnTo>
                <a:lnTo>
                  <a:pt x="292188" y="381000"/>
                </a:lnTo>
                <a:lnTo>
                  <a:pt x="294970" y="381000"/>
                </a:lnTo>
                <a:lnTo>
                  <a:pt x="294970" y="373748"/>
                </a:lnTo>
                <a:lnTo>
                  <a:pt x="290207" y="370840"/>
                </a:lnTo>
                <a:lnTo>
                  <a:pt x="291693" y="373380"/>
                </a:lnTo>
                <a:lnTo>
                  <a:pt x="279882" y="377190"/>
                </a:lnTo>
                <a:lnTo>
                  <a:pt x="278244" y="394970"/>
                </a:lnTo>
                <a:lnTo>
                  <a:pt x="276225" y="403860"/>
                </a:lnTo>
                <a:lnTo>
                  <a:pt x="271818" y="412750"/>
                </a:lnTo>
                <a:lnTo>
                  <a:pt x="270776" y="406400"/>
                </a:lnTo>
                <a:lnTo>
                  <a:pt x="266598" y="405130"/>
                </a:lnTo>
                <a:lnTo>
                  <a:pt x="262585" y="400050"/>
                </a:lnTo>
                <a:lnTo>
                  <a:pt x="269735" y="402590"/>
                </a:lnTo>
                <a:lnTo>
                  <a:pt x="269455" y="400050"/>
                </a:lnTo>
                <a:lnTo>
                  <a:pt x="269328" y="398780"/>
                </a:lnTo>
                <a:lnTo>
                  <a:pt x="268503" y="391160"/>
                </a:lnTo>
                <a:lnTo>
                  <a:pt x="271564" y="389890"/>
                </a:lnTo>
                <a:lnTo>
                  <a:pt x="274612" y="388620"/>
                </a:lnTo>
                <a:lnTo>
                  <a:pt x="271424" y="389890"/>
                </a:lnTo>
                <a:lnTo>
                  <a:pt x="270078" y="387350"/>
                </a:lnTo>
                <a:lnTo>
                  <a:pt x="270078" y="386080"/>
                </a:lnTo>
                <a:lnTo>
                  <a:pt x="264756" y="398780"/>
                </a:lnTo>
                <a:lnTo>
                  <a:pt x="261569" y="393700"/>
                </a:lnTo>
                <a:lnTo>
                  <a:pt x="260210" y="397510"/>
                </a:lnTo>
                <a:lnTo>
                  <a:pt x="256387" y="397510"/>
                </a:lnTo>
                <a:lnTo>
                  <a:pt x="259588" y="402590"/>
                </a:lnTo>
                <a:lnTo>
                  <a:pt x="258178" y="406400"/>
                </a:lnTo>
                <a:lnTo>
                  <a:pt x="254850" y="410210"/>
                </a:lnTo>
                <a:lnTo>
                  <a:pt x="252336" y="414020"/>
                </a:lnTo>
                <a:lnTo>
                  <a:pt x="249834" y="412750"/>
                </a:lnTo>
                <a:lnTo>
                  <a:pt x="249313" y="411353"/>
                </a:lnTo>
                <a:lnTo>
                  <a:pt x="249440" y="417830"/>
                </a:lnTo>
                <a:lnTo>
                  <a:pt x="247154" y="418617"/>
                </a:lnTo>
                <a:lnTo>
                  <a:pt x="247751" y="417830"/>
                </a:lnTo>
                <a:lnTo>
                  <a:pt x="247015" y="416560"/>
                </a:lnTo>
                <a:lnTo>
                  <a:pt x="246786" y="418744"/>
                </a:lnTo>
                <a:lnTo>
                  <a:pt x="245745" y="419100"/>
                </a:lnTo>
                <a:lnTo>
                  <a:pt x="246735" y="419100"/>
                </a:lnTo>
                <a:lnTo>
                  <a:pt x="246468" y="421640"/>
                </a:lnTo>
                <a:lnTo>
                  <a:pt x="238544" y="425450"/>
                </a:lnTo>
                <a:lnTo>
                  <a:pt x="238023" y="421640"/>
                </a:lnTo>
                <a:lnTo>
                  <a:pt x="239064" y="420370"/>
                </a:lnTo>
                <a:lnTo>
                  <a:pt x="225374" y="433070"/>
                </a:lnTo>
                <a:lnTo>
                  <a:pt x="221018" y="441960"/>
                </a:lnTo>
                <a:lnTo>
                  <a:pt x="221488" y="448310"/>
                </a:lnTo>
                <a:lnTo>
                  <a:pt x="220662" y="447040"/>
                </a:lnTo>
                <a:lnTo>
                  <a:pt x="215341" y="439420"/>
                </a:lnTo>
                <a:lnTo>
                  <a:pt x="214579" y="438150"/>
                </a:lnTo>
                <a:lnTo>
                  <a:pt x="221678" y="471170"/>
                </a:lnTo>
                <a:lnTo>
                  <a:pt x="216852" y="466090"/>
                </a:lnTo>
                <a:lnTo>
                  <a:pt x="212369" y="461721"/>
                </a:lnTo>
                <a:lnTo>
                  <a:pt x="212369" y="485140"/>
                </a:lnTo>
                <a:lnTo>
                  <a:pt x="211823" y="485813"/>
                </a:lnTo>
                <a:lnTo>
                  <a:pt x="210566" y="483870"/>
                </a:lnTo>
                <a:lnTo>
                  <a:pt x="211429" y="485140"/>
                </a:lnTo>
                <a:lnTo>
                  <a:pt x="212369" y="485140"/>
                </a:lnTo>
                <a:lnTo>
                  <a:pt x="212369" y="461721"/>
                </a:lnTo>
                <a:lnTo>
                  <a:pt x="210337" y="459740"/>
                </a:lnTo>
                <a:lnTo>
                  <a:pt x="205155" y="453390"/>
                </a:lnTo>
                <a:lnTo>
                  <a:pt x="204393" y="447751"/>
                </a:lnTo>
                <a:lnTo>
                  <a:pt x="204571" y="447675"/>
                </a:lnTo>
                <a:lnTo>
                  <a:pt x="204355" y="447433"/>
                </a:lnTo>
                <a:lnTo>
                  <a:pt x="204304" y="447040"/>
                </a:lnTo>
                <a:lnTo>
                  <a:pt x="201853" y="448310"/>
                </a:lnTo>
                <a:lnTo>
                  <a:pt x="198882" y="449580"/>
                </a:lnTo>
                <a:lnTo>
                  <a:pt x="197053" y="454660"/>
                </a:lnTo>
                <a:lnTo>
                  <a:pt x="198958" y="454660"/>
                </a:lnTo>
                <a:lnTo>
                  <a:pt x="207352" y="459740"/>
                </a:lnTo>
                <a:lnTo>
                  <a:pt x="206235" y="461010"/>
                </a:lnTo>
                <a:lnTo>
                  <a:pt x="196176" y="459740"/>
                </a:lnTo>
                <a:lnTo>
                  <a:pt x="200164" y="461010"/>
                </a:lnTo>
                <a:lnTo>
                  <a:pt x="192735" y="461010"/>
                </a:lnTo>
                <a:lnTo>
                  <a:pt x="198831" y="471170"/>
                </a:lnTo>
                <a:lnTo>
                  <a:pt x="195808" y="473710"/>
                </a:lnTo>
                <a:lnTo>
                  <a:pt x="195046" y="471170"/>
                </a:lnTo>
                <a:lnTo>
                  <a:pt x="187896" y="465074"/>
                </a:lnTo>
                <a:lnTo>
                  <a:pt x="188633" y="474713"/>
                </a:lnTo>
                <a:lnTo>
                  <a:pt x="182372" y="471170"/>
                </a:lnTo>
                <a:lnTo>
                  <a:pt x="178625" y="469900"/>
                </a:lnTo>
                <a:lnTo>
                  <a:pt x="180886" y="471170"/>
                </a:lnTo>
                <a:lnTo>
                  <a:pt x="172618" y="474980"/>
                </a:lnTo>
                <a:lnTo>
                  <a:pt x="171602" y="478790"/>
                </a:lnTo>
                <a:lnTo>
                  <a:pt x="176326" y="477520"/>
                </a:lnTo>
                <a:lnTo>
                  <a:pt x="173062" y="482600"/>
                </a:lnTo>
                <a:lnTo>
                  <a:pt x="173926" y="490220"/>
                </a:lnTo>
                <a:lnTo>
                  <a:pt x="174967" y="496570"/>
                </a:lnTo>
                <a:lnTo>
                  <a:pt x="172237" y="502920"/>
                </a:lnTo>
                <a:lnTo>
                  <a:pt x="171450" y="500380"/>
                </a:lnTo>
                <a:lnTo>
                  <a:pt x="164172" y="490220"/>
                </a:lnTo>
                <a:lnTo>
                  <a:pt x="159321" y="494030"/>
                </a:lnTo>
                <a:lnTo>
                  <a:pt x="162191" y="500380"/>
                </a:lnTo>
                <a:lnTo>
                  <a:pt x="165938" y="510540"/>
                </a:lnTo>
                <a:lnTo>
                  <a:pt x="168630" y="521970"/>
                </a:lnTo>
                <a:lnTo>
                  <a:pt x="168376" y="530860"/>
                </a:lnTo>
                <a:lnTo>
                  <a:pt x="164744" y="529590"/>
                </a:lnTo>
                <a:lnTo>
                  <a:pt x="162610" y="537210"/>
                </a:lnTo>
                <a:lnTo>
                  <a:pt x="154813" y="500380"/>
                </a:lnTo>
                <a:lnTo>
                  <a:pt x="154686" y="499110"/>
                </a:lnTo>
                <a:lnTo>
                  <a:pt x="154444" y="496570"/>
                </a:lnTo>
                <a:lnTo>
                  <a:pt x="149707" y="496570"/>
                </a:lnTo>
                <a:lnTo>
                  <a:pt x="150850" y="494030"/>
                </a:lnTo>
                <a:lnTo>
                  <a:pt x="146786" y="499110"/>
                </a:lnTo>
                <a:lnTo>
                  <a:pt x="143027" y="497840"/>
                </a:lnTo>
                <a:lnTo>
                  <a:pt x="145707" y="492760"/>
                </a:lnTo>
                <a:lnTo>
                  <a:pt x="146837" y="491490"/>
                </a:lnTo>
                <a:lnTo>
                  <a:pt x="143992" y="494030"/>
                </a:lnTo>
                <a:lnTo>
                  <a:pt x="138226" y="497840"/>
                </a:lnTo>
                <a:lnTo>
                  <a:pt x="135470" y="500380"/>
                </a:lnTo>
                <a:lnTo>
                  <a:pt x="140804" y="504190"/>
                </a:lnTo>
                <a:lnTo>
                  <a:pt x="132981" y="513080"/>
                </a:lnTo>
                <a:lnTo>
                  <a:pt x="137477" y="516890"/>
                </a:lnTo>
                <a:lnTo>
                  <a:pt x="142925" y="500380"/>
                </a:lnTo>
                <a:lnTo>
                  <a:pt x="146240" y="505460"/>
                </a:lnTo>
                <a:lnTo>
                  <a:pt x="147853" y="513080"/>
                </a:lnTo>
                <a:lnTo>
                  <a:pt x="147053" y="520700"/>
                </a:lnTo>
                <a:lnTo>
                  <a:pt x="143129" y="527050"/>
                </a:lnTo>
                <a:lnTo>
                  <a:pt x="139433" y="527050"/>
                </a:lnTo>
                <a:lnTo>
                  <a:pt x="138950" y="525780"/>
                </a:lnTo>
                <a:lnTo>
                  <a:pt x="135597" y="516890"/>
                </a:lnTo>
                <a:lnTo>
                  <a:pt x="133794" y="515620"/>
                </a:lnTo>
                <a:lnTo>
                  <a:pt x="134632" y="518160"/>
                </a:lnTo>
                <a:lnTo>
                  <a:pt x="130594" y="525780"/>
                </a:lnTo>
                <a:lnTo>
                  <a:pt x="128739" y="524510"/>
                </a:lnTo>
                <a:lnTo>
                  <a:pt x="128968" y="519430"/>
                </a:lnTo>
                <a:lnTo>
                  <a:pt x="123291" y="521970"/>
                </a:lnTo>
                <a:lnTo>
                  <a:pt x="129387" y="532130"/>
                </a:lnTo>
                <a:lnTo>
                  <a:pt x="120027" y="532130"/>
                </a:lnTo>
                <a:lnTo>
                  <a:pt x="118122" y="533400"/>
                </a:lnTo>
                <a:lnTo>
                  <a:pt x="108813" y="530860"/>
                </a:lnTo>
                <a:lnTo>
                  <a:pt x="111531" y="534670"/>
                </a:lnTo>
                <a:lnTo>
                  <a:pt x="119240" y="538480"/>
                </a:lnTo>
                <a:lnTo>
                  <a:pt x="128270" y="546100"/>
                </a:lnTo>
                <a:lnTo>
                  <a:pt x="136232" y="552450"/>
                </a:lnTo>
                <a:lnTo>
                  <a:pt x="140728" y="558800"/>
                </a:lnTo>
                <a:lnTo>
                  <a:pt x="139763" y="558800"/>
                </a:lnTo>
                <a:lnTo>
                  <a:pt x="127152" y="562610"/>
                </a:lnTo>
                <a:lnTo>
                  <a:pt x="122631" y="561340"/>
                </a:lnTo>
                <a:lnTo>
                  <a:pt x="115595" y="560070"/>
                </a:lnTo>
                <a:lnTo>
                  <a:pt x="115595" y="558800"/>
                </a:lnTo>
                <a:lnTo>
                  <a:pt x="106895" y="558800"/>
                </a:lnTo>
                <a:lnTo>
                  <a:pt x="105473" y="562610"/>
                </a:lnTo>
                <a:lnTo>
                  <a:pt x="102717" y="561340"/>
                </a:lnTo>
                <a:lnTo>
                  <a:pt x="98958" y="565150"/>
                </a:lnTo>
                <a:lnTo>
                  <a:pt x="103568" y="567690"/>
                </a:lnTo>
                <a:lnTo>
                  <a:pt x="106883" y="580390"/>
                </a:lnTo>
                <a:lnTo>
                  <a:pt x="105054" y="585470"/>
                </a:lnTo>
                <a:lnTo>
                  <a:pt x="103911" y="582930"/>
                </a:lnTo>
                <a:lnTo>
                  <a:pt x="100266" y="582930"/>
                </a:lnTo>
                <a:lnTo>
                  <a:pt x="94945" y="586740"/>
                </a:lnTo>
                <a:lnTo>
                  <a:pt x="90030" y="590550"/>
                </a:lnTo>
                <a:lnTo>
                  <a:pt x="85344" y="594360"/>
                </a:lnTo>
                <a:lnTo>
                  <a:pt x="80733" y="599440"/>
                </a:lnTo>
                <a:lnTo>
                  <a:pt x="78879" y="599440"/>
                </a:lnTo>
                <a:lnTo>
                  <a:pt x="75018" y="601599"/>
                </a:lnTo>
                <a:lnTo>
                  <a:pt x="78447" y="605790"/>
                </a:lnTo>
                <a:lnTo>
                  <a:pt x="80848" y="612140"/>
                </a:lnTo>
                <a:lnTo>
                  <a:pt x="81419" y="619760"/>
                </a:lnTo>
                <a:lnTo>
                  <a:pt x="80022" y="627380"/>
                </a:lnTo>
                <a:lnTo>
                  <a:pt x="76657" y="635000"/>
                </a:lnTo>
                <a:lnTo>
                  <a:pt x="73482" y="627380"/>
                </a:lnTo>
                <a:lnTo>
                  <a:pt x="73558" y="628650"/>
                </a:lnTo>
                <a:lnTo>
                  <a:pt x="71932" y="631710"/>
                </a:lnTo>
                <a:lnTo>
                  <a:pt x="71932" y="657275"/>
                </a:lnTo>
                <a:lnTo>
                  <a:pt x="70319" y="659130"/>
                </a:lnTo>
                <a:lnTo>
                  <a:pt x="70294" y="657860"/>
                </a:lnTo>
                <a:lnTo>
                  <a:pt x="71932" y="657275"/>
                </a:lnTo>
                <a:lnTo>
                  <a:pt x="71932" y="631710"/>
                </a:lnTo>
                <a:lnTo>
                  <a:pt x="69507" y="636270"/>
                </a:lnTo>
                <a:lnTo>
                  <a:pt x="70078" y="643890"/>
                </a:lnTo>
                <a:lnTo>
                  <a:pt x="70319" y="648970"/>
                </a:lnTo>
                <a:lnTo>
                  <a:pt x="65290" y="654050"/>
                </a:lnTo>
                <a:lnTo>
                  <a:pt x="57962" y="655320"/>
                </a:lnTo>
                <a:lnTo>
                  <a:pt x="56426" y="647700"/>
                </a:lnTo>
                <a:lnTo>
                  <a:pt x="52616" y="646430"/>
                </a:lnTo>
                <a:lnTo>
                  <a:pt x="54889" y="640080"/>
                </a:lnTo>
                <a:lnTo>
                  <a:pt x="58534" y="640080"/>
                </a:lnTo>
                <a:lnTo>
                  <a:pt x="58331" y="636270"/>
                </a:lnTo>
                <a:lnTo>
                  <a:pt x="59486" y="633349"/>
                </a:lnTo>
                <a:lnTo>
                  <a:pt x="57162" y="635000"/>
                </a:lnTo>
                <a:lnTo>
                  <a:pt x="50812" y="642620"/>
                </a:lnTo>
                <a:lnTo>
                  <a:pt x="43637" y="651510"/>
                </a:lnTo>
                <a:lnTo>
                  <a:pt x="35877" y="657860"/>
                </a:lnTo>
                <a:lnTo>
                  <a:pt x="35991" y="659130"/>
                </a:lnTo>
                <a:lnTo>
                  <a:pt x="35915" y="661670"/>
                </a:lnTo>
                <a:lnTo>
                  <a:pt x="35534" y="664210"/>
                </a:lnTo>
                <a:lnTo>
                  <a:pt x="38354" y="664210"/>
                </a:lnTo>
                <a:lnTo>
                  <a:pt x="39916" y="661670"/>
                </a:lnTo>
                <a:lnTo>
                  <a:pt x="45529" y="661670"/>
                </a:lnTo>
                <a:lnTo>
                  <a:pt x="40754" y="670560"/>
                </a:lnTo>
                <a:lnTo>
                  <a:pt x="45212" y="668020"/>
                </a:lnTo>
                <a:lnTo>
                  <a:pt x="44716" y="673100"/>
                </a:lnTo>
                <a:lnTo>
                  <a:pt x="45631" y="680720"/>
                </a:lnTo>
                <a:lnTo>
                  <a:pt x="39814" y="685800"/>
                </a:lnTo>
                <a:lnTo>
                  <a:pt x="33947" y="683260"/>
                </a:lnTo>
                <a:lnTo>
                  <a:pt x="35534" y="683260"/>
                </a:lnTo>
                <a:lnTo>
                  <a:pt x="37515" y="681990"/>
                </a:lnTo>
                <a:lnTo>
                  <a:pt x="26149" y="681990"/>
                </a:lnTo>
                <a:lnTo>
                  <a:pt x="31153" y="689610"/>
                </a:lnTo>
                <a:lnTo>
                  <a:pt x="37414" y="688340"/>
                </a:lnTo>
                <a:lnTo>
                  <a:pt x="37287" y="693420"/>
                </a:lnTo>
                <a:lnTo>
                  <a:pt x="39471" y="702310"/>
                </a:lnTo>
                <a:lnTo>
                  <a:pt x="35890" y="705040"/>
                </a:lnTo>
                <a:lnTo>
                  <a:pt x="43053" y="706120"/>
                </a:lnTo>
                <a:lnTo>
                  <a:pt x="40246" y="702310"/>
                </a:lnTo>
                <a:lnTo>
                  <a:pt x="42519" y="698500"/>
                </a:lnTo>
                <a:lnTo>
                  <a:pt x="44488" y="694690"/>
                </a:lnTo>
                <a:lnTo>
                  <a:pt x="40779" y="692150"/>
                </a:lnTo>
                <a:lnTo>
                  <a:pt x="50165" y="693420"/>
                </a:lnTo>
                <a:lnTo>
                  <a:pt x="49618" y="692150"/>
                </a:lnTo>
                <a:lnTo>
                  <a:pt x="47980" y="688340"/>
                </a:lnTo>
                <a:lnTo>
                  <a:pt x="56997" y="687070"/>
                </a:lnTo>
                <a:lnTo>
                  <a:pt x="52616" y="687070"/>
                </a:lnTo>
                <a:lnTo>
                  <a:pt x="53848" y="685800"/>
                </a:lnTo>
                <a:lnTo>
                  <a:pt x="56324" y="683260"/>
                </a:lnTo>
                <a:lnTo>
                  <a:pt x="55956" y="683260"/>
                </a:lnTo>
                <a:lnTo>
                  <a:pt x="55511" y="681990"/>
                </a:lnTo>
                <a:lnTo>
                  <a:pt x="55359" y="680720"/>
                </a:lnTo>
                <a:lnTo>
                  <a:pt x="55333" y="681990"/>
                </a:lnTo>
                <a:lnTo>
                  <a:pt x="51257" y="681990"/>
                </a:lnTo>
                <a:lnTo>
                  <a:pt x="48844" y="676910"/>
                </a:lnTo>
                <a:lnTo>
                  <a:pt x="53848" y="670560"/>
                </a:lnTo>
                <a:lnTo>
                  <a:pt x="53619" y="668020"/>
                </a:lnTo>
                <a:lnTo>
                  <a:pt x="53505" y="666750"/>
                </a:lnTo>
                <a:lnTo>
                  <a:pt x="56083" y="665480"/>
                </a:lnTo>
                <a:lnTo>
                  <a:pt x="54648" y="669290"/>
                </a:lnTo>
                <a:lnTo>
                  <a:pt x="57416" y="669290"/>
                </a:lnTo>
                <a:lnTo>
                  <a:pt x="57023" y="665480"/>
                </a:lnTo>
                <a:lnTo>
                  <a:pt x="56896" y="664210"/>
                </a:lnTo>
                <a:lnTo>
                  <a:pt x="60858" y="666750"/>
                </a:lnTo>
                <a:lnTo>
                  <a:pt x="64338" y="664210"/>
                </a:lnTo>
                <a:lnTo>
                  <a:pt x="64249" y="662940"/>
                </a:lnTo>
                <a:lnTo>
                  <a:pt x="64350" y="664197"/>
                </a:lnTo>
                <a:lnTo>
                  <a:pt x="65684" y="664210"/>
                </a:lnTo>
                <a:lnTo>
                  <a:pt x="65303" y="663511"/>
                </a:lnTo>
                <a:lnTo>
                  <a:pt x="67818" y="661670"/>
                </a:lnTo>
                <a:lnTo>
                  <a:pt x="65735" y="669290"/>
                </a:lnTo>
                <a:lnTo>
                  <a:pt x="69697" y="664210"/>
                </a:lnTo>
                <a:lnTo>
                  <a:pt x="74002" y="662940"/>
                </a:lnTo>
                <a:lnTo>
                  <a:pt x="75298" y="661670"/>
                </a:lnTo>
                <a:lnTo>
                  <a:pt x="76593" y="660400"/>
                </a:lnTo>
                <a:lnTo>
                  <a:pt x="77889" y="659130"/>
                </a:lnTo>
                <a:lnTo>
                  <a:pt x="78117" y="656590"/>
                </a:lnTo>
                <a:lnTo>
                  <a:pt x="78232" y="655320"/>
                </a:lnTo>
                <a:lnTo>
                  <a:pt x="80810" y="654050"/>
                </a:lnTo>
                <a:lnTo>
                  <a:pt x="78727" y="646430"/>
                </a:lnTo>
                <a:lnTo>
                  <a:pt x="80022" y="650240"/>
                </a:lnTo>
                <a:lnTo>
                  <a:pt x="81876" y="646430"/>
                </a:lnTo>
                <a:lnTo>
                  <a:pt x="83883" y="641350"/>
                </a:lnTo>
                <a:lnTo>
                  <a:pt x="84848" y="641350"/>
                </a:lnTo>
                <a:lnTo>
                  <a:pt x="88976" y="635000"/>
                </a:lnTo>
                <a:lnTo>
                  <a:pt x="92544" y="628650"/>
                </a:lnTo>
                <a:lnTo>
                  <a:pt x="97396" y="622300"/>
                </a:lnTo>
                <a:lnTo>
                  <a:pt x="105371" y="617220"/>
                </a:lnTo>
                <a:lnTo>
                  <a:pt x="106565" y="614680"/>
                </a:lnTo>
                <a:lnTo>
                  <a:pt x="107645" y="610870"/>
                </a:lnTo>
                <a:lnTo>
                  <a:pt x="112179" y="607060"/>
                </a:lnTo>
                <a:lnTo>
                  <a:pt x="115912" y="609600"/>
                </a:lnTo>
                <a:lnTo>
                  <a:pt x="116801" y="607060"/>
                </a:lnTo>
                <a:lnTo>
                  <a:pt x="117703" y="604520"/>
                </a:lnTo>
                <a:lnTo>
                  <a:pt x="127406" y="601980"/>
                </a:lnTo>
                <a:lnTo>
                  <a:pt x="125501" y="598170"/>
                </a:lnTo>
                <a:lnTo>
                  <a:pt x="132676" y="596900"/>
                </a:lnTo>
                <a:lnTo>
                  <a:pt x="138150" y="591820"/>
                </a:lnTo>
                <a:lnTo>
                  <a:pt x="142748" y="585470"/>
                </a:lnTo>
                <a:lnTo>
                  <a:pt x="147281" y="580390"/>
                </a:lnTo>
                <a:lnTo>
                  <a:pt x="143649" y="576580"/>
                </a:lnTo>
                <a:lnTo>
                  <a:pt x="147231" y="572770"/>
                </a:lnTo>
                <a:lnTo>
                  <a:pt x="149707" y="567690"/>
                </a:lnTo>
                <a:lnTo>
                  <a:pt x="151993" y="562610"/>
                </a:lnTo>
                <a:lnTo>
                  <a:pt x="152565" y="561340"/>
                </a:lnTo>
                <a:lnTo>
                  <a:pt x="148945" y="558800"/>
                </a:lnTo>
                <a:lnTo>
                  <a:pt x="150037" y="552450"/>
                </a:lnTo>
                <a:lnTo>
                  <a:pt x="161175" y="551180"/>
                </a:lnTo>
                <a:lnTo>
                  <a:pt x="166890" y="543560"/>
                </a:lnTo>
                <a:lnTo>
                  <a:pt x="167716" y="546100"/>
                </a:lnTo>
                <a:lnTo>
                  <a:pt x="165874" y="547370"/>
                </a:lnTo>
                <a:lnTo>
                  <a:pt x="171373" y="547370"/>
                </a:lnTo>
                <a:lnTo>
                  <a:pt x="173189" y="543560"/>
                </a:lnTo>
                <a:lnTo>
                  <a:pt x="173799" y="542290"/>
                </a:lnTo>
                <a:lnTo>
                  <a:pt x="175514" y="537210"/>
                </a:lnTo>
                <a:lnTo>
                  <a:pt x="175933" y="535940"/>
                </a:lnTo>
                <a:lnTo>
                  <a:pt x="178130" y="530860"/>
                </a:lnTo>
                <a:lnTo>
                  <a:pt x="180111" y="525780"/>
                </a:lnTo>
                <a:lnTo>
                  <a:pt x="186156" y="524510"/>
                </a:lnTo>
                <a:lnTo>
                  <a:pt x="186677" y="521970"/>
                </a:lnTo>
                <a:lnTo>
                  <a:pt x="188290" y="520700"/>
                </a:lnTo>
                <a:lnTo>
                  <a:pt x="191135" y="520700"/>
                </a:lnTo>
                <a:lnTo>
                  <a:pt x="193484" y="520700"/>
                </a:lnTo>
                <a:lnTo>
                  <a:pt x="194843" y="519430"/>
                </a:lnTo>
                <a:lnTo>
                  <a:pt x="192392" y="519430"/>
                </a:lnTo>
                <a:lnTo>
                  <a:pt x="193954" y="516890"/>
                </a:lnTo>
                <a:lnTo>
                  <a:pt x="195072" y="514350"/>
                </a:lnTo>
                <a:lnTo>
                  <a:pt x="199351" y="516890"/>
                </a:lnTo>
                <a:lnTo>
                  <a:pt x="199478" y="516890"/>
                </a:lnTo>
                <a:lnTo>
                  <a:pt x="199618" y="515620"/>
                </a:lnTo>
                <a:lnTo>
                  <a:pt x="202869" y="515620"/>
                </a:lnTo>
                <a:lnTo>
                  <a:pt x="201244" y="514350"/>
                </a:lnTo>
                <a:lnTo>
                  <a:pt x="199618" y="513080"/>
                </a:lnTo>
                <a:lnTo>
                  <a:pt x="195986" y="510540"/>
                </a:lnTo>
                <a:lnTo>
                  <a:pt x="196405" y="509270"/>
                </a:lnTo>
                <a:lnTo>
                  <a:pt x="196608" y="508000"/>
                </a:lnTo>
                <a:lnTo>
                  <a:pt x="196481" y="506730"/>
                </a:lnTo>
                <a:lnTo>
                  <a:pt x="200101" y="506730"/>
                </a:lnTo>
                <a:lnTo>
                  <a:pt x="201764" y="505460"/>
                </a:lnTo>
                <a:lnTo>
                  <a:pt x="203581" y="502920"/>
                </a:lnTo>
                <a:lnTo>
                  <a:pt x="207721" y="502920"/>
                </a:lnTo>
                <a:lnTo>
                  <a:pt x="206082" y="499110"/>
                </a:lnTo>
                <a:lnTo>
                  <a:pt x="215493" y="491490"/>
                </a:lnTo>
                <a:lnTo>
                  <a:pt x="212204" y="486410"/>
                </a:lnTo>
                <a:lnTo>
                  <a:pt x="212013" y="486117"/>
                </a:lnTo>
                <a:lnTo>
                  <a:pt x="217157" y="483870"/>
                </a:lnTo>
                <a:lnTo>
                  <a:pt x="217474" y="480060"/>
                </a:lnTo>
                <a:lnTo>
                  <a:pt x="222719" y="483870"/>
                </a:lnTo>
                <a:lnTo>
                  <a:pt x="222427" y="480060"/>
                </a:lnTo>
                <a:lnTo>
                  <a:pt x="221932" y="473710"/>
                </a:lnTo>
                <a:lnTo>
                  <a:pt x="221830" y="472440"/>
                </a:lnTo>
                <a:lnTo>
                  <a:pt x="227380" y="472440"/>
                </a:lnTo>
                <a:lnTo>
                  <a:pt x="230124" y="473710"/>
                </a:lnTo>
                <a:lnTo>
                  <a:pt x="230492" y="478790"/>
                </a:lnTo>
                <a:lnTo>
                  <a:pt x="231952" y="472440"/>
                </a:lnTo>
                <a:lnTo>
                  <a:pt x="232613" y="471170"/>
                </a:lnTo>
                <a:lnTo>
                  <a:pt x="233273" y="469900"/>
                </a:lnTo>
                <a:lnTo>
                  <a:pt x="234429" y="466090"/>
                </a:lnTo>
                <a:lnTo>
                  <a:pt x="235369" y="461010"/>
                </a:lnTo>
                <a:lnTo>
                  <a:pt x="237794" y="463550"/>
                </a:lnTo>
                <a:lnTo>
                  <a:pt x="239826" y="462280"/>
                </a:lnTo>
                <a:lnTo>
                  <a:pt x="239801" y="461010"/>
                </a:lnTo>
                <a:lnTo>
                  <a:pt x="239687" y="454660"/>
                </a:lnTo>
                <a:lnTo>
                  <a:pt x="243293" y="455930"/>
                </a:lnTo>
                <a:lnTo>
                  <a:pt x="247510" y="454660"/>
                </a:lnTo>
                <a:lnTo>
                  <a:pt x="251739" y="453390"/>
                </a:lnTo>
                <a:lnTo>
                  <a:pt x="258432" y="448310"/>
                </a:lnTo>
                <a:lnTo>
                  <a:pt x="261785" y="445770"/>
                </a:lnTo>
                <a:lnTo>
                  <a:pt x="273202" y="435610"/>
                </a:lnTo>
                <a:lnTo>
                  <a:pt x="285826" y="429260"/>
                </a:lnTo>
                <a:lnTo>
                  <a:pt x="282854" y="425450"/>
                </a:lnTo>
                <a:lnTo>
                  <a:pt x="285991" y="425450"/>
                </a:lnTo>
                <a:lnTo>
                  <a:pt x="290017" y="424180"/>
                </a:lnTo>
                <a:lnTo>
                  <a:pt x="289737" y="420370"/>
                </a:lnTo>
                <a:lnTo>
                  <a:pt x="292341" y="421640"/>
                </a:lnTo>
                <a:lnTo>
                  <a:pt x="295160" y="421640"/>
                </a:lnTo>
                <a:lnTo>
                  <a:pt x="294690" y="425450"/>
                </a:lnTo>
                <a:lnTo>
                  <a:pt x="297853" y="420370"/>
                </a:lnTo>
                <a:lnTo>
                  <a:pt x="298640" y="419100"/>
                </a:lnTo>
                <a:lnTo>
                  <a:pt x="299440" y="417830"/>
                </a:lnTo>
                <a:lnTo>
                  <a:pt x="307441" y="420370"/>
                </a:lnTo>
                <a:lnTo>
                  <a:pt x="307301" y="417830"/>
                </a:lnTo>
                <a:lnTo>
                  <a:pt x="307098" y="414020"/>
                </a:lnTo>
                <a:lnTo>
                  <a:pt x="307035" y="412750"/>
                </a:lnTo>
                <a:lnTo>
                  <a:pt x="306895" y="410210"/>
                </a:lnTo>
                <a:lnTo>
                  <a:pt x="309473" y="411480"/>
                </a:lnTo>
                <a:lnTo>
                  <a:pt x="308165" y="415290"/>
                </a:lnTo>
                <a:lnTo>
                  <a:pt x="309943" y="415290"/>
                </a:lnTo>
                <a:lnTo>
                  <a:pt x="310070" y="414020"/>
                </a:lnTo>
                <a:lnTo>
                  <a:pt x="310413" y="411480"/>
                </a:lnTo>
                <a:lnTo>
                  <a:pt x="313956" y="412750"/>
                </a:lnTo>
                <a:lnTo>
                  <a:pt x="312762" y="415290"/>
                </a:lnTo>
                <a:lnTo>
                  <a:pt x="312521" y="416560"/>
                </a:lnTo>
                <a:lnTo>
                  <a:pt x="315353" y="412750"/>
                </a:lnTo>
                <a:lnTo>
                  <a:pt x="315277" y="411480"/>
                </a:lnTo>
                <a:lnTo>
                  <a:pt x="315201" y="410210"/>
                </a:lnTo>
                <a:lnTo>
                  <a:pt x="315036" y="407670"/>
                </a:lnTo>
                <a:lnTo>
                  <a:pt x="312623" y="402590"/>
                </a:lnTo>
                <a:lnTo>
                  <a:pt x="309181" y="397510"/>
                </a:lnTo>
                <a:lnTo>
                  <a:pt x="315087" y="397510"/>
                </a:lnTo>
                <a:lnTo>
                  <a:pt x="316484" y="394970"/>
                </a:lnTo>
                <a:lnTo>
                  <a:pt x="316103" y="392430"/>
                </a:lnTo>
                <a:lnTo>
                  <a:pt x="315518" y="388620"/>
                </a:lnTo>
                <a:lnTo>
                  <a:pt x="318439" y="389890"/>
                </a:lnTo>
                <a:lnTo>
                  <a:pt x="322249" y="389890"/>
                </a:lnTo>
                <a:lnTo>
                  <a:pt x="318630" y="394970"/>
                </a:lnTo>
                <a:lnTo>
                  <a:pt x="322338" y="392430"/>
                </a:lnTo>
                <a:lnTo>
                  <a:pt x="327647" y="388620"/>
                </a:lnTo>
                <a:lnTo>
                  <a:pt x="331724" y="384810"/>
                </a:lnTo>
                <a:lnTo>
                  <a:pt x="331749" y="381000"/>
                </a:lnTo>
                <a:lnTo>
                  <a:pt x="333540" y="381000"/>
                </a:lnTo>
                <a:lnTo>
                  <a:pt x="335368" y="378460"/>
                </a:lnTo>
                <a:lnTo>
                  <a:pt x="335521" y="377190"/>
                </a:lnTo>
                <a:lnTo>
                  <a:pt x="341109" y="372110"/>
                </a:lnTo>
                <a:lnTo>
                  <a:pt x="341960" y="373380"/>
                </a:lnTo>
                <a:lnTo>
                  <a:pt x="343179" y="372110"/>
                </a:lnTo>
                <a:lnTo>
                  <a:pt x="346811" y="368300"/>
                </a:lnTo>
                <a:lnTo>
                  <a:pt x="344678" y="368300"/>
                </a:lnTo>
                <a:lnTo>
                  <a:pt x="341757" y="360680"/>
                </a:lnTo>
                <a:lnTo>
                  <a:pt x="347941" y="363220"/>
                </a:lnTo>
                <a:lnTo>
                  <a:pt x="350405" y="360680"/>
                </a:lnTo>
                <a:lnTo>
                  <a:pt x="351637" y="359410"/>
                </a:lnTo>
                <a:lnTo>
                  <a:pt x="352005" y="359410"/>
                </a:lnTo>
                <a:lnTo>
                  <a:pt x="358279" y="356870"/>
                </a:lnTo>
                <a:lnTo>
                  <a:pt x="360032" y="355600"/>
                </a:lnTo>
                <a:lnTo>
                  <a:pt x="361848" y="353060"/>
                </a:lnTo>
                <a:lnTo>
                  <a:pt x="368325" y="351790"/>
                </a:lnTo>
                <a:lnTo>
                  <a:pt x="364731" y="347980"/>
                </a:lnTo>
                <a:lnTo>
                  <a:pt x="364312" y="344170"/>
                </a:lnTo>
                <a:lnTo>
                  <a:pt x="369214" y="342900"/>
                </a:lnTo>
                <a:lnTo>
                  <a:pt x="375767" y="341630"/>
                </a:lnTo>
                <a:lnTo>
                  <a:pt x="380326" y="337820"/>
                </a:lnTo>
                <a:lnTo>
                  <a:pt x="376516" y="337820"/>
                </a:lnTo>
                <a:lnTo>
                  <a:pt x="379679" y="336550"/>
                </a:lnTo>
                <a:lnTo>
                  <a:pt x="386105" y="337820"/>
                </a:lnTo>
                <a:lnTo>
                  <a:pt x="393115" y="340360"/>
                </a:lnTo>
                <a:lnTo>
                  <a:pt x="399249" y="340360"/>
                </a:lnTo>
                <a:lnTo>
                  <a:pt x="397852" y="342900"/>
                </a:lnTo>
                <a:lnTo>
                  <a:pt x="397332" y="344170"/>
                </a:lnTo>
                <a:lnTo>
                  <a:pt x="402005" y="341630"/>
                </a:lnTo>
                <a:lnTo>
                  <a:pt x="400989" y="339090"/>
                </a:lnTo>
                <a:lnTo>
                  <a:pt x="398691" y="336550"/>
                </a:lnTo>
                <a:lnTo>
                  <a:pt x="399110" y="334010"/>
                </a:lnTo>
                <a:lnTo>
                  <a:pt x="399516" y="331470"/>
                </a:lnTo>
                <a:lnTo>
                  <a:pt x="402780" y="334010"/>
                </a:lnTo>
                <a:lnTo>
                  <a:pt x="403555" y="340360"/>
                </a:lnTo>
                <a:lnTo>
                  <a:pt x="408012" y="337820"/>
                </a:lnTo>
                <a:lnTo>
                  <a:pt x="411772" y="337820"/>
                </a:lnTo>
                <a:lnTo>
                  <a:pt x="412140" y="331470"/>
                </a:lnTo>
                <a:lnTo>
                  <a:pt x="412864" y="318770"/>
                </a:lnTo>
                <a:lnTo>
                  <a:pt x="422516" y="320040"/>
                </a:lnTo>
                <a:lnTo>
                  <a:pt x="419646" y="318770"/>
                </a:lnTo>
                <a:lnTo>
                  <a:pt x="416775" y="317500"/>
                </a:lnTo>
                <a:lnTo>
                  <a:pt x="418376" y="313690"/>
                </a:lnTo>
                <a:lnTo>
                  <a:pt x="422719" y="311150"/>
                </a:lnTo>
                <a:lnTo>
                  <a:pt x="428574" y="309880"/>
                </a:lnTo>
                <a:lnTo>
                  <a:pt x="433514" y="308610"/>
                </a:lnTo>
                <a:lnTo>
                  <a:pt x="435089" y="303530"/>
                </a:lnTo>
                <a:lnTo>
                  <a:pt x="437172" y="303530"/>
                </a:lnTo>
                <a:lnTo>
                  <a:pt x="437845" y="302260"/>
                </a:lnTo>
                <a:lnTo>
                  <a:pt x="439178" y="299720"/>
                </a:lnTo>
                <a:lnTo>
                  <a:pt x="445808" y="293370"/>
                </a:lnTo>
                <a:lnTo>
                  <a:pt x="445503" y="290830"/>
                </a:lnTo>
                <a:lnTo>
                  <a:pt x="445046" y="287020"/>
                </a:lnTo>
                <a:lnTo>
                  <a:pt x="453313" y="289560"/>
                </a:lnTo>
                <a:lnTo>
                  <a:pt x="455269" y="287020"/>
                </a:lnTo>
                <a:lnTo>
                  <a:pt x="459181" y="281940"/>
                </a:lnTo>
                <a:lnTo>
                  <a:pt x="464286" y="275590"/>
                </a:lnTo>
                <a:lnTo>
                  <a:pt x="470319" y="278130"/>
                </a:lnTo>
                <a:lnTo>
                  <a:pt x="473113" y="275590"/>
                </a:lnTo>
                <a:lnTo>
                  <a:pt x="474522" y="274320"/>
                </a:lnTo>
                <a:lnTo>
                  <a:pt x="480123" y="269240"/>
                </a:lnTo>
                <a:lnTo>
                  <a:pt x="480822" y="270510"/>
                </a:lnTo>
                <a:lnTo>
                  <a:pt x="488048" y="266700"/>
                </a:lnTo>
                <a:lnTo>
                  <a:pt x="488226" y="256540"/>
                </a:lnTo>
                <a:lnTo>
                  <a:pt x="490397" y="256540"/>
                </a:lnTo>
                <a:lnTo>
                  <a:pt x="490156" y="259080"/>
                </a:lnTo>
                <a:lnTo>
                  <a:pt x="490524" y="259080"/>
                </a:lnTo>
                <a:lnTo>
                  <a:pt x="498246" y="256540"/>
                </a:lnTo>
                <a:lnTo>
                  <a:pt x="502107" y="255270"/>
                </a:lnTo>
                <a:lnTo>
                  <a:pt x="502602" y="254000"/>
                </a:lnTo>
                <a:lnTo>
                  <a:pt x="505079" y="245110"/>
                </a:lnTo>
                <a:lnTo>
                  <a:pt x="506145" y="241300"/>
                </a:lnTo>
                <a:lnTo>
                  <a:pt x="510006" y="245110"/>
                </a:lnTo>
                <a:lnTo>
                  <a:pt x="513232" y="242570"/>
                </a:lnTo>
                <a:lnTo>
                  <a:pt x="516775" y="241300"/>
                </a:lnTo>
                <a:lnTo>
                  <a:pt x="520319" y="240030"/>
                </a:lnTo>
                <a:lnTo>
                  <a:pt x="523036" y="238760"/>
                </a:lnTo>
                <a:lnTo>
                  <a:pt x="528459" y="236220"/>
                </a:lnTo>
                <a:lnTo>
                  <a:pt x="534822" y="228600"/>
                </a:lnTo>
                <a:lnTo>
                  <a:pt x="535457" y="229870"/>
                </a:lnTo>
                <a:lnTo>
                  <a:pt x="535114" y="231140"/>
                </a:lnTo>
                <a:lnTo>
                  <a:pt x="538441" y="228600"/>
                </a:lnTo>
                <a:lnTo>
                  <a:pt x="543420" y="224790"/>
                </a:lnTo>
                <a:lnTo>
                  <a:pt x="546950" y="223520"/>
                </a:lnTo>
                <a:lnTo>
                  <a:pt x="554024" y="220980"/>
                </a:lnTo>
                <a:lnTo>
                  <a:pt x="562000" y="215900"/>
                </a:lnTo>
                <a:lnTo>
                  <a:pt x="562368" y="205740"/>
                </a:lnTo>
                <a:lnTo>
                  <a:pt x="566280" y="198120"/>
                </a:lnTo>
                <a:lnTo>
                  <a:pt x="566928" y="196850"/>
                </a:lnTo>
                <a:lnTo>
                  <a:pt x="562051" y="198120"/>
                </a:lnTo>
                <a:lnTo>
                  <a:pt x="560793" y="195580"/>
                </a:lnTo>
                <a:lnTo>
                  <a:pt x="560539" y="193040"/>
                </a:lnTo>
                <a:lnTo>
                  <a:pt x="560400" y="191770"/>
                </a:lnTo>
                <a:lnTo>
                  <a:pt x="558088" y="190500"/>
                </a:lnTo>
                <a:lnTo>
                  <a:pt x="561136" y="186690"/>
                </a:lnTo>
                <a:lnTo>
                  <a:pt x="570814" y="187960"/>
                </a:lnTo>
                <a:lnTo>
                  <a:pt x="566826" y="191770"/>
                </a:lnTo>
                <a:lnTo>
                  <a:pt x="565594" y="191770"/>
                </a:lnTo>
                <a:lnTo>
                  <a:pt x="569417" y="194310"/>
                </a:lnTo>
                <a:lnTo>
                  <a:pt x="574268" y="193040"/>
                </a:lnTo>
                <a:lnTo>
                  <a:pt x="579056" y="190500"/>
                </a:lnTo>
                <a:lnTo>
                  <a:pt x="582650" y="191770"/>
                </a:lnTo>
                <a:lnTo>
                  <a:pt x="584657" y="190500"/>
                </a:lnTo>
                <a:lnTo>
                  <a:pt x="590651" y="186690"/>
                </a:lnTo>
                <a:lnTo>
                  <a:pt x="594652" y="184150"/>
                </a:lnTo>
                <a:lnTo>
                  <a:pt x="596658" y="182880"/>
                </a:lnTo>
                <a:lnTo>
                  <a:pt x="616013" y="172720"/>
                </a:lnTo>
                <a:lnTo>
                  <a:pt x="625652" y="167640"/>
                </a:lnTo>
                <a:lnTo>
                  <a:pt x="634834" y="162560"/>
                </a:lnTo>
                <a:lnTo>
                  <a:pt x="639419" y="160020"/>
                </a:lnTo>
                <a:lnTo>
                  <a:pt x="633298" y="154940"/>
                </a:lnTo>
                <a:lnTo>
                  <a:pt x="635419" y="153670"/>
                </a:lnTo>
                <a:lnTo>
                  <a:pt x="639660" y="151130"/>
                </a:lnTo>
                <a:lnTo>
                  <a:pt x="642213" y="151130"/>
                </a:lnTo>
                <a:lnTo>
                  <a:pt x="645007" y="154940"/>
                </a:lnTo>
                <a:lnTo>
                  <a:pt x="640461" y="157480"/>
                </a:lnTo>
                <a:lnTo>
                  <a:pt x="645058" y="158750"/>
                </a:lnTo>
                <a:lnTo>
                  <a:pt x="645718" y="151130"/>
                </a:lnTo>
                <a:lnTo>
                  <a:pt x="645833" y="149860"/>
                </a:lnTo>
                <a:lnTo>
                  <a:pt x="645109" y="148590"/>
                </a:lnTo>
                <a:lnTo>
                  <a:pt x="649655" y="148590"/>
                </a:lnTo>
                <a:lnTo>
                  <a:pt x="649947" y="151130"/>
                </a:lnTo>
                <a:lnTo>
                  <a:pt x="648843" y="154940"/>
                </a:lnTo>
                <a:lnTo>
                  <a:pt x="649198" y="156210"/>
                </a:lnTo>
                <a:lnTo>
                  <a:pt x="652462" y="153670"/>
                </a:lnTo>
                <a:lnTo>
                  <a:pt x="651179" y="153670"/>
                </a:lnTo>
                <a:lnTo>
                  <a:pt x="652411" y="148590"/>
                </a:lnTo>
                <a:lnTo>
                  <a:pt x="650925" y="146050"/>
                </a:lnTo>
                <a:lnTo>
                  <a:pt x="654558" y="143510"/>
                </a:lnTo>
                <a:lnTo>
                  <a:pt x="656374" y="142240"/>
                </a:lnTo>
                <a:lnTo>
                  <a:pt x="659815" y="142240"/>
                </a:lnTo>
                <a:lnTo>
                  <a:pt x="661797" y="139700"/>
                </a:lnTo>
                <a:lnTo>
                  <a:pt x="661720" y="142240"/>
                </a:lnTo>
                <a:lnTo>
                  <a:pt x="660488" y="142240"/>
                </a:lnTo>
                <a:lnTo>
                  <a:pt x="660539" y="146050"/>
                </a:lnTo>
                <a:lnTo>
                  <a:pt x="662000" y="144780"/>
                </a:lnTo>
                <a:lnTo>
                  <a:pt x="662838" y="144780"/>
                </a:lnTo>
                <a:lnTo>
                  <a:pt x="664121" y="143510"/>
                </a:lnTo>
                <a:lnTo>
                  <a:pt x="672223" y="139700"/>
                </a:lnTo>
                <a:lnTo>
                  <a:pt x="665962" y="135890"/>
                </a:lnTo>
                <a:lnTo>
                  <a:pt x="666610" y="134620"/>
                </a:lnTo>
                <a:lnTo>
                  <a:pt x="667893" y="132080"/>
                </a:lnTo>
                <a:lnTo>
                  <a:pt x="673506" y="132080"/>
                </a:lnTo>
                <a:lnTo>
                  <a:pt x="666356" y="128270"/>
                </a:lnTo>
                <a:lnTo>
                  <a:pt x="675817" y="128270"/>
                </a:lnTo>
                <a:lnTo>
                  <a:pt x="686549" y="123190"/>
                </a:lnTo>
                <a:lnTo>
                  <a:pt x="694270" y="118110"/>
                </a:lnTo>
                <a:lnTo>
                  <a:pt x="696214" y="116840"/>
                </a:lnTo>
                <a:lnTo>
                  <a:pt x="699338" y="115570"/>
                </a:lnTo>
                <a:lnTo>
                  <a:pt x="702475" y="114300"/>
                </a:lnTo>
                <a:lnTo>
                  <a:pt x="703567" y="111760"/>
                </a:lnTo>
                <a:lnTo>
                  <a:pt x="705218" y="107950"/>
                </a:lnTo>
                <a:lnTo>
                  <a:pt x="710145" y="105410"/>
                </a:lnTo>
                <a:lnTo>
                  <a:pt x="716432" y="102870"/>
                </a:lnTo>
                <a:lnTo>
                  <a:pt x="714311" y="101600"/>
                </a:lnTo>
                <a:lnTo>
                  <a:pt x="711161" y="97790"/>
                </a:lnTo>
                <a:lnTo>
                  <a:pt x="710120" y="96520"/>
                </a:lnTo>
                <a:lnTo>
                  <a:pt x="715746" y="93980"/>
                </a:lnTo>
                <a:lnTo>
                  <a:pt x="719874" y="100330"/>
                </a:lnTo>
                <a:lnTo>
                  <a:pt x="724916" y="100330"/>
                </a:lnTo>
                <a:lnTo>
                  <a:pt x="730758" y="99060"/>
                </a:lnTo>
                <a:lnTo>
                  <a:pt x="737260" y="100330"/>
                </a:lnTo>
                <a:lnTo>
                  <a:pt x="736828" y="99060"/>
                </a:lnTo>
                <a:lnTo>
                  <a:pt x="736384" y="97790"/>
                </a:lnTo>
                <a:lnTo>
                  <a:pt x="740448" y="93980"/>
                </a:lnTo>
                <a:lnTo>
                  <a:pt x="743839" y="90195"/>
                </a:lnTo>
                <a:lnTo>
                  <a:pt x="741070" y="86360"/>
                </a:lnTo>
                <a:lnTo>
                  <a:pt x="745998" y="85090"/>
                </a:lnTo>
                <a:lnTo>
                  <a:pt x="743800" y="90081"/>
                </a:lnTo>
                <a:lnTo>
                  <a:pt x="748601" y="91440"/>
                </a:lnTo>
                <a:lnTo>
                  <a:pt x="755992" y="86360"/>
                </a:lnTo>
                <a:lnTo>
                  <a:pt x="759142" y="85090"/>
                </a:lnTo>
                <a:lnTo>
                  <a:pt x="765441" y="82550"/>
                </a:lnTo>
                <a:lnTo>
                  <a:pt x="775716" y="78740"/>
                </a:lnTo>
                <a:lnTo>
                  <a:pt x="785533" y="74930"/>
                </a:lnTo>
                <a:lnTo>
                  <a:pt x="784961" y="73660"/>
                </a:lnTo>
                <a:lnTo>
                  <a:pt x="781570" y="71120"/>
                </a:lnTo>
                <a:lnTo>
                  <a:pt x="783234" y="67310"/>
                </a:lnTo>
                <a:lnTo>
                  <a:pt x="793978" y="72390"/>
                </a:lnTo>
                <a:lnTo>
                  <a:pt x="796163" y="71120"/>
                </a:lnTo>
                <a:lnTo>
                  <a:pt x="794397" y="67310"/>
                </a:lnTo>
                <a:lnTo>
                  <a:pt x="792048" y="62230"/>
                </a:lnTo>
                <a:lnTo>
                  <a:pt x="799426" y="66040"/>
                </a:lnTo>
                <a:lnTo>
                  <a:pt x="796163" y="63500"/>
                </a:lnTo>
                <a:lnTo>
                  <a:pt x="797712" y="62230"/>
                </a:lnTo>
                <a:lnTo>
                  <a:pt x="808469" y="59690"/>
                </a:lnTo>
                <a:lnTo>
                  <a:pt x="818642" y="55880"/>
                </a:lnTo>
                <a:lnTo>
                  <a:pt x="828535" y="50800"/>
                </a:lnTo>
                <a:lnTo>
                  <a:pt x="845172" y="44450"/>
                </a:lnTo>
                <a:lnTo>
                  <a:pt x="851865" y="40640"/>
                </a:lnTo>
                <a:lnTo>
                  <a:pt x="866292" y="38100"/>
                </a:lnTo>
                <a:lnTo>
                  <a:pt x="873772" y="38100"/>
                </a:lnTo>
                <a:lnTo>
                  <a:pt x="881545" y="40640"/>
                </a:lnTo>
                <a:lnTo>
                  <a:pt x="877011" y="38100"/>
                </a:lnTo>
                <a:lnTo>
                  <a:pt x="879322" y="36830"/>
                </a:lnTo>
                <a:lnTo>
                  <a:pt x="882091" y="35560"/>
                </a:lnTo>
                <a:lnTo>
                  <a:pt x="880059" y="35560"/>
                </a:lnTo>
                <a:lnTo>
                  <a:pt x="880364" y="34290"/>
                </a:lnTo>
                <a:lnTo>
                  <a:pt x="880999" y="31750"/>
                </a:lnTo>
                <a:lnTo>
                  <a:pt x="880516" y="30480"/>
                </a:lnTo>
                <a:lnTo>
                  <a:pt x="880033" y="29210"/>
                </a:lnTo>
                <a:lnTo>
                  <a:pt x="886625" y="31750"/>
                </a:lnTo>
                <a:lnTo>
                  <a:pt x="893178" y="33020"/>
                </a:lnTo>
                <a:lnTo>
                  <a:pt x="893533" y="29210"/>
                </a:lnTo>
                <a:lnTo>
                  <a:pt x="893775" y="26670"/>
                </a:lnTo>
                <a:lnTo>
                  <a:pt x="905344" y="30480"/>
                </a:lnTo>
                <a:lnTo>
                  <a:pt x="905344" y="25400"/>
                </a:lnTo>
                <a:lnTo>
                  <a:pt x="905344" y="24130"/>
                </a:lnTo>
                <a:close/>
              </a:path>
              <a:path extrusionOk="0" h="721360" w="911860">
                <a:moveTo>
                  <a:pt x="906310" y="39001"/>
                </a:moveTo>
                <a:lnTo>
                  <a:pt x="903058" y="36131"/>
                </a:lnTo>
                <a:lnTo>
                  <a:pt x="901877" y="37744"/>
                </a:lnTo>
                <a:lnTo>
                  <a:pt x="906310" y="39001"/>
                </a:lnTo>
                <a:close/>
              </a:path>
              <a:path extrusionOk="0" h="721360" w="911860">
                <a:moveTo>
                  <a:pt x="911821" y="28295"/>
                </a:moveTo>
                <a:lnTo>
                  <a:pt x="909231" y="29768"/>
                </a:lnTo>
                <a:lnTo>
                  <a:pt x="908265" y="28435"/>
                </a:lnTo>
                <a:lnTo>
                  <a:pt x="910386" y="34798"/>
                </a:lnTo>
                <a:lnTo>
                  <a:pt x="911821" y="282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1" name="Google Shape;3151;g2b5c250f245_0_522"/>
          <p:cNvSpPr/>
          <p:nvPr/>
        </p:nvSpPr>
        <p:spPr>
          <a:xfrm>
            <a:off x="166280" y="3125385"/>
            <a:ext cx="47049" cy="51287"/>
          </a:xfrm>
          <a:custGeom>
            <a:rect b="b" l="l" r="r" t="t"/>
            <a:pathLst>
              <a:path extrusionOk="0" h="76835" w="70485">
                <a:moveTo>
                  <a:pt x="3340" y="56324"/>
                </a:moveTo>
                <a:lnTo>
                  <a:pt x="2692" y="56362"/>
                </a:lnTo>
                <a:lnTo>
                  <a:pt x="2908" y="55422"/>
                </a:lnTo>
                <a:lnTo>
                  <a:pt x="444" y="55765"/>
                </a:lnTo>
                <a:lnTo>
                  <a:pt x="0" y="55626"/>
                </a:lnTo>
                <a:lnTo>
                  <a:pt x="546" y="57188"/>
                </a:lnTo>
                <a:lnTo>
                  <a:pt x="3340" y="56324"/>
                </a:lnTo>
                <a:close/>
              </a:path>
              <a:path extrusionOk="0" h="76835" w="70485">
                <a:moveTo>
                  <a:pt x="25031" y="76301"/>
                </a:moveTo>
                <a:lnTo>
                  <a:pt x="24726" y="72783"/>
                </a:lnTo>
                <a:lnTo>
                  <a:pt x="24460" y="75399"/>
                </a:lnTo>
                <a:lnTo>
                  <a:pt x="25031" y="76301"/>
                </a:lnTo>
                <a:close/>
              </a:path>
              <a:path extrusionOk="0" h="76835" w="70485">
                <a:moveTo>
                  <a:pt x="31153" y="68211"/>
                </a:moveTo>
                <a:lnTo>
                  <a:pt x="28422" y="69456"/>
                </a:lnTo>
                <a:lnTo>
                  <a:pt x="27381" y="69202"/>
                </a:lnTo>
                <a:lnTo>
                  <a:pt x="29222" y="72301"/>
                </a:lnTo>
                <a:lnTo>
                  <a:pt x="30937" y="69456"/>
                </a:lnTo>
                <a:lnTo>
                  <a:pt x="31026" y="69202"/>
                </a:lnTo>
                <a:lnTo>
                  <a:pt x="31153" y="68211"/>
                </a:lnTo>
                <a:close/>
              </a:path>
              <a:path extrusionOk="0" h="76835" w="70485">
                <a:moveTo>
                  <a:pt x="32016" y="60833"/>
                </a:moveTo>
                <a:lnTo>
                  <a:pt x="30848" y="60134"/>
                </a:lnTo>
                <a:lnTo>
                  <a:pt x="28943" y="60667"/>
                </a:lnTo>
                <a:lnTo>
                  <a:pt x="29121" y="61620"/>
                </a:lnTo>
                <a:lnTo>
                  <a:pt x="32016" y="60833"/>
                </a:lnTo>
                <a:close/>
              </a:path>
              <a:path extrusionOk="0" h="76835" w="70485">
                <a:moveTo>
                  <a:pt x="33972" y="63284"/>
                </a:moveTo>
                <a:lnTo>
                  <a:pt x="29705" y="61976"/>
                </a:lnTo>
                <a:lnTo>
                  <a:pt x="31191" y="67906"/>
                </a:lnTo>
                <a:lnTo>
                  <a:pt x="31610" y="64452"/>
                </a:lnTo>
                <a:lnTo>
                  <a:pt x="33972" y="63284"/>
                </a:lnTo>
                <a:close/>
              </a:path>
              <a:path extrusionOk="0" h="76835" w="70485">
                <a:moveTo>
                  <a:pt x="40817" y="37033"/>
                </a:moveTo>
                <a:lnTo>
                  <a:pt x="40690" y="36639"/>
                </a:lnTo>
                <a:lnTo>
                  <a:pt x="40538" y="36436"/>
                </a:lnTo>
                <a:lnTo>
                  <a:pt x="40233" y="36893"/>
                </a:lnTo>
                <a:lnTo>
                  <a:pt x="40487" y="36868"/>
                </a:lnTo>
                <a:lnTo>
                  <a:pt x="40652" y="36957"/>
                </a:lnTo>
                <a:lnTo>
                  <a:pt x="40817" y="37033"/>
                </a:lnTo>
                <a:close/>
              </a:path>
              <a:path extrusionOk="0" h="76835" w="70485">
                <a:moveTo>
                  <a:pt x="43738" y="54533"/>
                </a:moveTo>
                <a:lnTo>
                  <a:pt x="43218" y="48882"/>
                </a:lnTo>
                <a:lnTo>
                  <a:pt x="42887" y="49555"/>
                </a:lnTo>
                <a:lnTo>
                  <a:pt x="43738" y="54533"/>
                </a:lnTo>
                <a:close/>
              </a:path>
              <a:path extrusionOk="0" h="76835" w="70485">
                <a:moveTo>
                  <a:pt x="45440" y="57086"/>
                </a:moveTo>
                <a:lnTo>
                  <a:pt x="44043" y="57670"/>
                </a:lnTo>
                <a:lnTo>
                  <a:pt x="42760" y="58699"/>
                </a:lnTo>
                <a:lnTo>
                  <a:pt x="42608" y="56070"/>
                </a:lnTo>
                <a:lnTo>
                  <a:pt x="40944" y="59867"/>
                </a:lnTo>
                <a:lnTo>
                  <a:pt x="43802" y="60998"/>
                </a:lnTo>
                <a:lnTo>
                  <a:pt x="45440" y="57086"/>
                </a:lnTo>
                <a:close/>
              </a:path>
              <a:path extrusionOk="0" h="76835" w="70485">
                <a:moveTo>
                  <a:pt x="45974" y="59067"/>
                </a:moveTo>
                <a:lnTo>
                  <a:pt x="44475" y="60934"/>
                </a:lnTo>
                <a:lnTo>
                  <a:pt x="45224" y="61137"/>
                </a:lnTo>
                <a:lnTo>
                  <a:pt x="45974" y="59067"/>
                </a:lnTo>
                <a:close/>
              </a:path>
              <a:path extrusionOk="0" h="76835" w="70485">
                <a:moveTo>
                  <a:pt x="46151" y="61379"/>
                </a:moveTo>
                <a:lnTo>
                  <a:pt x="45224" y="61137"/>
                </a:lnTo>
                <a:lnTo>
                  <a:pt x="44627" y="62776"/>
                </a:lnTo>
                <a:lnTo>
                  <a:pt x="44881" y="62712"/>
                </a:lnTo>
                <a:lnTo>
                  <a:pt x="45173" y="62699"/>
                </a:lnTo>
                <a:lnTo>
                  <a:pt x="45339" y="62395"/>
                </a:lnTo>
                <a:lnTo>
                  <a:pt x="45605" y="62001"/>
                </a:lnTo>
                <a:lnTo>
                  <a:pt x="46151" y="61379"/>
                </a:lnTo>
                <a:close/>
              </a:path>
              <a:path extrusionOk="0" h="76835" w="70485">
                <a:moveTo>
                  <a:pt x="46736" y="53492"/>
                </a:moveTo>
                <a:lnTo>
                  <a:pt x="45986" y="53441"/>
                </a:lnTo>
                <a:lnTo>
                  <a:pt x="44792" y="52768"/>
                </a:lnTo>
                <a:lnTo>
                  <a:pt x="46596" y="54698"/>
                </a:lnTo>
                <a:lnTo>
                  <a:pt x="45618" y="53886"/>
                </a:lnTo>
                <a:lnTo>
                  <a:pt x="46418" y="54902"/>
                </a:lnTo>
                <a:lnTo>
                  <a:pt x="46659" y="56235"/>
                </a:lnTo>
                <a:lnTo>
                  <a:pt x="46736" y="53492"/>
                </a:lnTo>
                <a:close/>
              </a:path>
              <a:path extrusionOk="0" h="76835" w="70485">
                <a:moveTo>
                  <a:pt x="46951" y="62522"/>
                </a:moveTo>
                <a:lnTo>
                  <a:pt x="45173" y="62699"/>
                </a:lnTo>
                <a:lnTo>
                  <a:pt x="44348" y="64185"/>
                </a:lnTo>
                <a:lnTo>
                  <a:pt x="46951" y="62522"/>
                </a:lnTo>
                <a:close/>
              </a:path>
              <a:path extrusionOk="0" h="76835" w="70485">
                <a:moveTo>
                  <a:pt x="47459" y="53340"/>
                </a:moveTo>
                <a:lnTo>
                  <a:pt x="46761" y="52222"/>
                </a:lnTo>
                <a:lnTo>
                  <a:pt x="46736" y="53492"/>
                </a:lnTo>
                <a:lnTo>
                  <a:pt x="47193" y="53543"/>
                </a:lnTo>
                <a:lnTo>
                  <a:pt x="47459" y="53340"/>
                </a:lnTo>
                <a:close/>
              </a:path>
              <a:path extrusionOk="0" h="76835" w="70485">
                <a:moveTo>
                  <a:pt x="47790" y="45262"/>
                </a:moveTo>
                <a:lnTo>
                  <a:pt x="47193" y="43383"/>
                </a:lnTo>
                <a:lnTo>
                  <a:pt x="47129" y="40182"/>
                </a:lnTo>
                <a:lnTo>
                  <a:pt x="43967" y="41605"/>
                </a:lnTo>
                <a:lnTo>
                  <a:pt x="45046" y="43268"/>
                </a:lnTo>
                <a:lnTo>
                  <a:pt x="46863" y="42430"/>
                </a:lnTo>
                <a:lnTo>
                  <a:pt x="47790" y="45262"/>
                </a:lnTo>
                <a:close/>
              </a:path>
              <a:path extrusionOk="0" h="76835" w="70485">
                <a:moveTo>
                  <a:pt x="47815" y="36322"/>
                </a:moveTo>
                <a:lnTo>
                  <a:pt x="46647" y="36055"/>
                </a:lnTo>
                <a:lnTo>
                  <a:pt x="44970" y="35788"/>
                </a:lnTo>
                <a:lnTo>
                  <a:pt x="42430" y="35915"/>
                </a:lnTo>
                <a:lnTo>
                  <a:pt x="42608" y="36360"/>
                </a:lnTo>
                <a:lnTo>
                  <a:pt x="43421" y="37084"/>
                </a:lnTo>
                <a:lnTo>
                  <a:pt x="42697" y="37922"/>
                </a:lnTo>
                <a:lnTo>
                  <a:pt x="41554" y="38417"/>
                </a:lnTo>
                <a:lnTo>
                  <a:pt x="41592" y="37376"/>
                </a:lnTo>
                <a:lnTo>
                  <a:pt x="40817" y="37033"/>
                </a:lnTo>
                <a:lnTo>
                  <a:pt x="41135" y="37922"/>
                </a:lnTo>
                <a:lnTo>
                  <a:pt x="41389" y="39916"/>
                </a:lnTo>
                <a:lnTo>
                  <a:pt x="43446" y="38646"/>
                </a:lnTo>
                <a:lnTo>
                  <a:pt x="43370" y="38417"/>
                </a:lnTo>
                <a:lnTo>
                  <a:pt x="43294" y="38188"/>
                </a:lnTo>
                <a:lnTo>
                  <a:pt x="44919" y="36944"/>
                </a:lnTo>
                <a:lnTo>
                  <a:pt x="47815" y="36322"/>
                </a:lnTo>
                <a:close/>
              </a:path>
              <a:path extrusionOk="0" h="76835" w="70485">
                <a:moveTo>
                  <a:pt x="48945" y="36576"/>
                </a:moveTo>
                <a:lnTo>
                  <a:pt x="48755" y="36118"/>
                </a:lnTo>
                <a:lnTo>
                  <a:pt x="47815" y="36322"/>
                </a:lnTo>
                <a:lnTo>
                  <a:pt x="48945" y="36576"/>
                </a:lnTo>
                <a:close/>
              </a:path>
              <a:path extrusionOk="0" h="76835" w="70485">
                <a:moveTo>
                  <a:pt x="51498" y="55321"/>
                </a:moveTo>
                <a:lnTo>
                  <a:pt x="50406" y="55257"/>
                </a:lnTo>
                <a:lnTo>
                  <a:pt x="48387" y="55562"/>
                </a:lnTo>
                <a:lnTo>
                  <a:pt x="48539" y="58229"/>
                </a:lnTo>
                <a:lnTo>
                  <a:pt x="49606" y="58331"/>
                </a:lnTo>
                <a:lnTo>
                  <a:pt x="50787" y="56718"/>
                </a:lnTo>
                <a:lnTo>
                  <a:pt x="51028" y="57721"/>
                </a:lnTo>
                <a:lnTo>
                  <a:pt x="51498" y="55321"/>
                </a:lnTo>
                <a:close/>
              </a:path>
              <a:path extrusionOk="0" h="76835" w="70485">
                <a:moveTo>
                  <a:pt x="51790" y="24117"/>
                </a:moveTo>
                <a:lnTo>
                  <a:pt x="49009" y="25044"/>
                </a:lnTo>
                <a:lnTo>
                  <a:pt x="50253" y="25488"/>
                </a:lnTo>
                <a:lnTo>
                  <a:pt x="48933" y="27292"/>
                </a:lnTo>
                <a:lnTo>
                  <a:pt x="50609" y="27520"/>
                </a:lnTo>
                <a:lnTo>
                  <a:pt x="51435" y="28181"/>
                </a:lnTo>
                <a:lnTo>
                  <a:pt x="51790" y="24117"/>
                </a:lnTo>
                <a:close/>
              </a:path>
              <a:path extrusionOk="0" h="76835" w="70485">
                <a:moveTo>
                  <a:pt x="52006" y="40576"/>
                </a:moveTo>
                <a:lnTo>
                  <a:pt x="51549" y="37388"/>
                </a:lnTo>
                <a:lnTo>
                  <a:pt x="49987" y="39357"/>
                </a:lnTo>
                <a:lnTo>
                  <a:pt x="50609" y="39624"/>
                </a:lnTo>
                <a:lnTo>
                  <a:pt x="51663" y="39649"/>
                </a:lnTo>
                <a:lnTo>
                  <a:pt x="52006" y="40576"/>
                </a:lnTo>
                <a:close/>
              </a:path>
              <a:path extrusionOk="0" h="76835" w="70485">
                <a:moveTo>
                  <a:pt x="52120" y="36652"/>
                </a:moveTo>
                <a:lnTo>
                  <a:pt x="51346" y="35941"/>
                </a:lnTo>
                <a:lnTo>
                  <a:pt x="51549" y="37388"/>
                </a:lnTo>
                <a:lnTo>
                  <a:pt x="52120" y="36652"/>
                </a:lnTo>
                <a:close/>
              </a:path>
              <a:path extrusionOk="0" h="76835" w="70485">
                <a:moveTo>
                  <a:pt x="52654" y="2730"/>
                </a:moveTo>
                <a:lnTo>
                  <a:pt x="52044" y="1600"/>
                </a:lnTo>
                <a:lnTo>
                  <a:pt x="51219" y="2120"/>
                </a:lnTo>
                <a:lnTo>
                  <a:pt x="52654" y="2730"/>
                </a:lnTo>
                <a:close/>
              </a:path>
              <a:path extrusionOk="0" h="76835" w="70485">
                <a:moveTo>
                  <a:pt x="53225" y="43776"/>
                </a:moveTo>
                <a:lnTo>
                  <a:pt x="52895" y="40944"/>
                </a:lnTo>
                <a:lnTo>
                  <a:pt x="51841" y="42773"/>
                </a:lnTo>
                <a:lnTo>
                  <a:pt x="52260" y="43421"/>
                </a:lnTo>
                <a:lnTo>
                  <a:pt x="53225" y="43776"/>
                </a:lnTo>
                <a:close/>
              </a:path>
              <a:path extrusionOk="0" h="76835" w="70485">
                <a:moveTo>
                  <a:pt x="53378" y="3048"/>
                </a:moveTo>
                <a:lnTo>
                  <a:pt x="52654" y="2730"/>
                </a:lnTo>
                <a:lnTo>
                  <a:pt x="52730" y="2882"/>
                </a:lnTo>
                <a:lnTo>
                  <a:pt x="53378" y="3048"/>
                </a:lnTo>
                <a:close/>
              </a:path>
              <a:path extrusionOk="0" h="76835" w="70485">
                <a:moveTo>
                  <a:pt x="54991" y="37503"/>
                </a:moveTo>
                <a:lnTo>
                  <a:pt x="54724" y="37490"/>
                </a:lnTo>
                <a:lnTo>
                  <a:pt x="54876" y="37719"/>
                </a:lnTo>
                <a:lnTo>
                  <a:pt x="54952" y="37579"/>
                </a:lnTo>
                <a:close/>
              </a:path>
              <a:path extrusionOk="0" h="76835" w="70485">
                <a:moveTo>
                  <a:pt x="55537" y="44081"/>
                </a:moveTo>
                <a:lnTo>
                  <a:pt x="54305" y="44157"/>
                </a:lnTo>
                <a:lnTo>
                  <a:pt x="53225" y="43776"/>
                </a:lnTo>
                <a:lnTo>
                  <a:pt x="53390" y="45656"/>
                </a:lnTo>
                <a:lnTo>
                  <a:pt x="54317" y="45224"/>
                </a:lnTo>
                <a:lnTo>
                  <a:pt x="55460" y="44157"/>
                </a:lnTo>
                <a:close/>
              </a:path>
              <a:path extrusionOk="0" h="76835" w="70485">
                <a:moveTo>
                  <a:pt x="56261" y="35153"/>
                </a:moveTo>
                <a:lnTo>
                  <a:pt x="55943" y="35687"/>
                </a:lnTo>
                <a:lnTo>
                  <a:pt x="55333" y="36690"/>
                </a:lnTo>
                <a:lnTo>
                  <a:pt x="55905" y="35801"/>
                </a:lnTo>
                <a:lnTo>
                  <a:pt x="56248" y="35191"/>
                </a:lnTo>
                <a:close/>
              </a:path>
              <a:path extrusionOk="0" h="76835" w="70485">
                <a:moveTo>
                  <a:pt x="56794" y="44577"/>
                </a:moveTo>
                <a:lnTo>
                  <a:pt x="56057" y="44043"/>
                </a:lnTo>
                <a:lnTo>
                  <a:pt x="55549" y="44081"/>
                </a:lnTo>
                <a:lnTo>
                  <a:pt x="56794" y="44577"/>
                </a:lnTo>
                <a:close/>
              </a:path>
              <a:path extrusionOk="0" h="76835" w="70485">
                <a:moveTo>
                  <a:pt x="56984" y="6108"/>
                </a:moveTo>
                <a:lnTo>
                  <a:pt x="56680" y="5892"/>
                </a:lnTo>
                <a:lnTo>
                  <a:pt x="56654" y="6134"/>
                </a:lnTo>
                <a:lnTo>
                  <a:pt x="56984" y="6108"/>
                </a:lnTo>
                <a:close/>
              </a:path>
              <a:path extrusionOk="0" h="76835" w="70485">
                <a:moveTo>
                  <a:pt x="57619" y="11252"/>
                </a:moveTo>
                <a:lnTo>
                  <a:pt x="56515" y="9067"/>
                </a:lnTo>
                <a:lnTo>
                  <a:pt x="56413" y="5715"/>
                </a:lnTo>
                <a:lnTo>
                  <a:pt x="56680" y="5892"/>
                </a:lnTo>
                <a:lnTo>
                  <a:pt x="56692" y="5715"/>
                </a:lnTo>
                <a:lnTo>
                  <a:pt x="57124" y="736"/>
                </a:lnTo>
                <a:lnTo>
                  <a:pt x="52819" y="0"/>
                </a:lnTo>
                <a:lnTo>
                  <a:pt x="53378" y="3048"/>
                </a:lnTo>
                <a:lnTo>
                  <a:pt x="54533" y="6299"/>
                </a:lnTo>
                <a:lnTo>
                  <a:pt x="51396" y="7607"/>
                </a:lnTo>
                <a:lnTo>
                  <a:pt x="52311" y="10350"/>
                </a:lnTo>
                <a:lnTo>
                  <a:pt x="57619" y="11252"/>
                </a:lnTo>
                <a:close/>
              </a:path>
              <a:path extrusionOk="0" h="76835" w="70485">
                <a:moveTo>
                  <a:pt x="57899" y="31673"/>
                </a:moveTo>
                <a:lnTo>
                  <a:pt x="57873" y="31483"/>
                </a:lnTo>
                <a:lnTo>
                  <a:pt x="57607" y="31457"/>
                </a:lnTo>
                <a:lnTo>
                  <a:pt x="57899" y="31673"/>
                </a:lnTo>
                <a:close/>
              </a:path>
              <a:path extrusionOk="0" h="76835" w="70485">
                <a:moveTo>
                  <a:pt x="58064" y="19507"/>
                </a:moveTo>
                <a:lnTo>
                  <a:pt x="57213" y="19507"/>
                </a:lnTo>
                <a:lnTo>
                  <a:pt x="57607" y="21450"/>
                </a:lnTo>
                <a:lnTo>
                  <a:pt x="58064" y="19507"/>
                </a:lnTo>
                <a:close/>
              </a:path>
              <a:path extrusionOk="0" h="76835" w="70485">
                <a:moveTo>
                  <a:pt x="58102" y="36918"/>
                </a:moveTo>
                <a:lnTo>
                  <a:pt x="55422" y="36690"/>
                </a:lnTo>
                <a:lnTo>
                  <a:pt x="54991" y="37503"/>
                </a:lnTo>
                <a:lnTo>
                  <a:pt x="55562" y="37579"/>
                </a:lnTo>
                <a:lnTo>
                  <a:pt x="56984" y="37871"/>
                </a:lnTo>
                <a:lnTo>
                  <a:pt x="58102" y="36918"/>
                </a:lnTo>
                <a:close/>
              </a:path>
              <a:path extrusionOk="0" h="76835" w="70485">
                <a:moveTo>
                  <a:pt x="58140" y="11341"/>
                </a:moveTo>
                <a:lnTo>
                  <a:pt x="57619" y="11252"/>
                </a:lnTo>
                <a:lnTo>
                  <a:pt x="57848" y="11684"/>
                </a:lnTo>
                <a:lnTo>
                  <a:pt x="58140" y="11341"/>
                </a:lnTo>
                <a:close/>
              </a:path>
              <a:path extrusionOk="0" h="76835" w="70485">
                <a:moveTo>
                  <a:pt x="58369" y="26898"/>
                </a:moveTo>
                <a:lnTo>
                  <a:pt x="58089" y="26695"/>
                </a:lnTo>
                <a:lnTo>
                  <a:pt x="57873" y="26581"/>
                </a:lnTo>
                <a:lnTo>
                  <a:pt x="57848" y="26949"/>
                </a:lnTo>
                <a:lnTo>
                  <a:pt x="56984" y="27724"/>
                </a:lnTo>
                <a:lnTo>
                  <a:pt x="57302" y="28562"/>
                </a:lnTo>
                <a:lnTo>
                  <a:pt x="57785" y="29425"/>
                </a:lnTo>
                <a:lnTo>
                  <a:pt x="57861" y="28587"/>
                </a:lnTo>
                <a:lnTo>
                  <a:pt x="58039" y="27749"/>
                </a:lnTo>
                <a:lnTo>
                  <a:pt x="58369" y="26898"/>
                </a:lnTo>
                <a:close/>
              </a:path>
              <a:path extrusionOk="0" h="76835" w="70485">
                <a:moveTo>
                  <a:pt x="58648" y="31343"/>
                </a:moveTo>
                <a:lnTo>
                  <a:pt x="58521" y="30695"/>
                </a:lnTo>
                <a:lnTo>
                  <a:pt x="58127" y="30048"/>
                </a:lnTo>
                <a:lnTo>
                  <a:pt x="57785" y="29425"/>
                </a:lnTo>
                <a:lnTo>
                  <a:pt x="57708" y="30099"/>
                </a:lnTo>
                <a:lnTo>
                  <a:pt x="57721" y="30772"/>
                </a:lnTo>
                <a:lnTo>
                  <a:pt x="57861" y="31407"/>
                </a:lnTo>
                <a:lnTo>
                  <a:pt x="58089" y="31343"/>
                </a:lnTo>
                <a:lnTo>
                  <a:pt x="58648" y="31343"/>
                </a:lnTo>
                <a:close/>
              </a:path>
              <a:path extrusionOk="0" h="76835" w="70485">
                <a:moveTo>
                  <a:pt x="59321" y="31432"/>
                </a:moveTo>
                <a:lnTo>
                  <a:pt x="59067" y="31381"/>
                </a:lnTo>
                <a:lnTo>
                  <a:pt x="58648" y="31343"/>
                </a:lnTo>
                <a:lnTo>
                  <a:pt x="58686" y="31483"/>
                </a:lnTo>
                <a:lnTo>
                  <a:pt x="59321" y="31432"/>
                </a:lnTo>
                <a:close/>
              </a:path>
              <a:path extrusionOk="0" h="76835" w="70485">
                <a:moveTo>
                  <a:pt x="59817" y="5892"/>
                </a:moveTo>
                <a:lnTo>
                  <a:pt x="56984" y="6108"/>
                </a:lnTo>
                <a:lnTo>
                  <a:pt x="58140" y="6921"/>
                </a:lnTo>
                <a:lnTo>
                  <a:pt x="59817" y="5892"/>
                </a:lnTo>
                <a:close/>
              </a:path>
              <a:path extrusionOk="0" h="76835" w="70485">
                <a:moveTo>
                  <a:pt x="60706" y="23253"/>
                </a:moveTo>
                <a:lnTo>
                  <a:pt x="59753" y="24396"/>
                </a:lnTo>
                <a:lnTo>
                  <a:pt x="58902" y="25628"/>
                </a:lnTo>
                <a:lnTo>
                  <a:pt x="58369" y="26898"/>
                </a:lnTo>
                <a:lnTo>
                  <a:pt x="59029" y="27406"/>
                </a:lnTo>
                <a:lnTo>
                  <a:pt x="60096" y="28536"/>
                </a:lnTo>
                <a:lnTo>
                  <a:pt x="60617" y="27089"/>
                </a:lnTo>
                <a:lnTo>
                  <a:pt x="60007" y="25654"/>
                </a:lnTo>
                <a:lnTo>
                  <a:pt x="60401" y="24549"/>
                </a:lnTo>
                <a:lnTo>
                  <a:pt x="60706" y="23253"/>
                </a:lnTo>
                <a:close/>
              </a:path>
              <a:path extrusionOk="0" h="76835" w="70485">
                <a:moveTo>
                  <a:pt x="62103" y="38430"/>
                </a:moveTo>
                <a:lnTo>
                  <a:pt x="60286" y="34899"/>
                </a:lnTo>
                <a:lnTo>
                  <a:pt x="60794" y="36322"/>
                </a:lnTo>
                <a:lnTo>
                  <a:pt x="62103" y="38430"/>
                </a:lnTo>
                <a:close/>
              </a:path>
              <a:path extrusionOk="0" h="76835" w="70485">
                <a:moveTo>
                  <a:pt x="62661" y="21399"/>
                </a:moveTo>
                <a:lnTo>
                  <a:pt x="62484" y="21424"/>
                </a:lnTo>
                <a:lnTo>
                  <a:pt x="62077" y="21501"/>
                </a:lnTo>
                <a:lnTo>
                  <a:pt x="61874" y="21501"/>
                </a:lnTo>
                <a:lnTo>
                  <a:pt x="62001" y="21424"/>
                </a:lnTo>
                <a:lnTo>
                  <a:pt x="62115" y="21247"/>
                </a:lnTo>
                <a:lnTo>
                  <a:pt x="59029" y="16408"/>
                </a:lnTo>
                <a:lnTo>
                  <a:pt x="55943" y="16751"/>
                </a:lnTo>
                <a:lnTo>
                  <a:pt x="55105" y="19418"/>
                </a:lnTo>
                <a:lnTo>
                  <a:pt x="57200" y="19418"/>
                </a:lnTo>
                <a:lnTo>
                  <a:pt x="58089" y="19418"/>
                </a:lnTo>
                <a:lnTo>
                  <a:pt x="58699" y="16827"/>
                </a:lnTo>
                <a:lnTo>
                  <a:pt x="58432" y="23253"/>
                </a:lnTo>
                <a:lnTo>
                  <a:pt x="61010" y="20599"/>
                </a:lnTo>
                <a:lnTo>
                  <a:pt x="60998" y="21945"/>
                </a:lnTo>
                <a:lnTo>
                  <a:pt x="60706" y="23253"/>
                </a:lnTo>
                <a:lnTo>
                  <a:pt x="61290" y="22567"/>
                </a:lnTo>
                <a:lnTo>
                  <a:pt x="61950" y="21945"/>
                </a:lnTo>
                <a:lnTo>
                  <a:pt x="62522" y="21501"/>
                </a:lnTo>
                <a:lnTo>
                  <a:pt x="62661" y="21399"/>
                </a:lnTo>
                <a:close/>
              </a:path>
              <a:path extrusionOk="0" h="76835" w="70485">
                <a:moveTo>
                  <a:pt x="62890" y="16484"/>
                </a:moveTo>
                <a:lnTo>
                  <a:pt x="62191" y="17284"/>
                </a:lnTo>
                <a:lnTo>
                  <a:pt x="61823" y="18491"/>
                </a:lnTo>
                <a:lnTo>
                  <a:pt x="61277" y="20675"/>
                </a:lnTo>
                <a:lnTo>
                  <a:pt x="62280" y="19596"/>
                </a:lnTo>
                <a:lnTo>
                  <a:pt x="62014" y="20599"/>
                </a:lnTo>
                <a:lnTo>
                  <a:pt x="62115" y="21247"/>
                </a:lnTo>
                <a:lnTo>
                  <a:pt x="62433" y="21437"/>
                </a:lnTo>
                <a:lnTo>
                  <a:pt x="62509" y="21082"/>
                </a:lnTo>
                <a:lnTo>
                  <a:pt x="62636" y="19596"/>
                </a:lnTo>
                <a:lnTo>
                  <a:pt x="62890" y="16484"/>
                </a:lnTo>
                <a:close/>
              </a:path>
              <a:path extrusionOk="0" h="76835" w="70485">
                <a:moveTo>
                  <a:pt x="64731" y="11176"/>
                </a:moveTo>
                <a:lnTo>
                  <a:pt x="63804" y="10756"/>
                </a:lnTo>
                <a:lnTo>
                  <a:pt x="62915" y="10426"/>
                </a:lnTo>
                <a:lnTo>
                  <a:pt x="62407" y="7708"/>
                </a:lnTo>
                <a:lnTo>
                  <a:pt x="60934" y="8077"/>
                </a:lnTo>
                <a:lnTo>
                  <a:pt x="58140" y="11341"/>
                </a:lnTo>
                <a:lnTo>
                  <a:pt x="60007" y="11658"/>
                </a:lnTo>
                <a:lnTo>
                  <a:pt x="64731" y="11176"/>
                </a:lnTo>
                <a:close/>
              </a:path>
              <a:path extrusionOk="0" h="76835" w="70485">
                <a:moveTo>
                  <a:pt x="65163" y="20586"/>
                </a:moveTo>
                <a:lnTo>
                  <a:pt x="64617" y="20167"/>
                </a:lnTo>
                <a:lnTo>
                  <a:pt x="63919" y="20497"/>
                </a:lnTo>
                <a:lnTo>
                  <a:pt x="63296" y="20929"/>
                </a:lnTo>
                <a:lnTo>
                  <a:pt x="62661" y="21399"/>
                </a:lnTo>
                <a:lnTo>
                  <a:pt x="63614" y="21183"/>
                </a:lnTo>
                <a:lnTo>
                  <a:pt x="65163" y="20586"/>
                </a:lnTo>
                <a:close/>
              </a:path>
              <a:path extrusionOk="0" h="76835" w="70485">
                <a:moveTo>
                  <a:pt x="65252" y="11125"/>
                </a:moveTo>
                <a:lnTo>
                  <a:pt x="65087" y="11137"/>
                </a:lnTo>
                <a:lnTo>
                  <a:pt x="64909" y="11150"/>
                </a:lnTo>
                <a:lnTo>
                  <a:pt x="64731" y="11176"/>
                </a:lnTo>
                <a:lnTo>
                  <a:pt x="65138" y="11366"/>
                </a:lnTo>
                <a:lnTo>
                  <a:pt x="65252" y="11125"/>
                </a:lnTo>
                <a:close/>
              </a:path>
              <a:path extrusionOk="0" h="76835" w="70485">
                <a:moveTo>
                  <a:pt x="65443" y="26708"/>
                </a:moveTo>
                <a:lnTo>
                  <a:pt x="65341" y="25895"/>
                </a:lnTo>
                <a:lnTo>
                  <a:pt x="65049" y="25031"/>
                </a:lnTo>
                <a:lnTo>
                  <a:pt x="64401" y="24015"/>
                </a:lnTo>
                <a:lnTo>
                  <a:pt x="64541" y="24790"/>
                </a:lnTo>
                <a:lnTo>
                  <a:pt x="64998" y="25704"/>
                </a:lnTo>
                <a:lnTo>
                  <a:pt x="65443" y="26708"/>
                </a:lnTo>
                <a:close/>
              </a:path>
              <a:path extrusionOk="0" h="76835" w="70485">
                <a:moveTo>
                  <a:pt x="66979" y="30251"/>
                </a:moveTo>
                <a:lnTo>
                  <a:pt x="66179" y="28384"/>
                </a:lnTo>
                <a:lnTo>
                  <a:pt x="65443" y="26708"/>
                </a:lnTo>
                <a:lnTo>
                  <a:pt x="65595" y="28232"/>
                </a:lnTo>
                <a:lnTo>
                  <a:pt x="64858" y="29476"/>
                </a:lnTo>
                <a:lnTo>
                  <a:pt x="62852" y="30619"/>
                </a:lnTo>
                <a:lnTo>
                  <a:pt x="64046" y="32232"/>
                </a:lnTo>
                <a:lnTo>
                  <a:pt x="66065" y="30505"/>
                </a:lnTo>
                <a:lnTo>
                  <a:pt x="66624" y="31902"/>
                </a:lnTo>
                <a:lnTo>
                  <a:pt x="66979" y="30251"/>
                </a:lnTo>
                <a:close/>
              </a:path>
              <a:path extrusionOk="0" h="76835" w="70485">
                <a:moveTo>
                  <a:pt x="67056" y="14325"/>
                </a:moveTo>
                <a:lnTo>
                  <a:pt x="66535" y="12357"/>
                </a:lnTo>
                <a:lnTo>
                  <a:pt x="65836" y="11734"/>
                </a:lnTo>
                <a:lnTo>
                  <a:pt x="65138" y="11366"/>
                </a:lnTo>
                <a:lnTo>
                  <a:pt x="63169" y="15887"/>
                </a:lnTo>
                <a:lnTo>
                  <a:pt x="62979" y="15430"/>
                </a:lnTo>
                <a:lnTo>
                  <a:pt x="62890" y="16484"/>
                </a:lnTo>
                <a:lnTo>
                  <a:pt x="63690" y="15557"/>
                </a:lnTo>
                <a:lnTo>
                  <a:pt x="67056" y="14325"/>
                </a:lnTo>
                <a:close/>
              </a:path>
              <a:path extrusionOk="0" h="76835" w="70485">
                <a:moveTo>
                  <a:pt x="68935" y="12534"/>
                </a:moveTo>
                <a:lnTo>
                  <a:pt x="66128" y="9105"/>
                </a:lnTo>
                <a:lnTo>
                  <a:pt x="66586" y="11125"/>
                </a:lnTo>
                <a:lnTo>
                  <a:pt x="68935" y="12534"/>
                </a:lnTo>
                <a:close/>
              </a:path>
              <a:path extrusionOk="0" h="76835" w="70485">
                <a:moveTo>
                  <a:pt x="70129" y="7112"/>
                </a:moveTo>
                <a:lnTo>
                  <a:pt x="69227" y="5359"/>
                </a:lnTo>
                <a:lnTo>
                  <a:pt x="67970" y="6172"/>
                </a:lnTo>
                <a:lnTo>
                  <a:pt x="70129" y="71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2" name="Google Shape;3152;g2b5c250f245_0_522"/>
          <p:cNvSpPr/>
          <p:nvPr/>
        </p:nvSpPr>
        <p:spPr>
          <a:xfrm>
            <a:off x="228713" y="2941726"/>
            <a:ext cx="1695" cy="6782"/>
          </a:xfrm>
          <a:custGeom>
            <a:rect b="b" l="l" r="r" t="t"/>
            <a:pathLst>
              <a:path extrusionOk="0" h="10160" w="2539">
                <a:moveTo>
                  <a:pt x="1054" y="9588"/>
                </a:moveTo>
                <a:lnTo>
                  <a:pt x="546" y="9067"/>
                </a:lnTo>
                <a:lnTo>
                  <a:pt x="139" y="8788"/>
                </a:lnTo>
                <a:lnTo>
                  <a:pt x="0" y="9093"/>
                </a:lnTo>
                <a:lnTo>
                  <a:pt x="1054" y="9588"/>
                </a:lnTo>
                <a:close/>
              </a:path>
              <a:path extrusionOk="0" h="10160" w="2539">
                <a:moveTo>
                  <a:pt x="2286" y="1257"/>
                </a:moveTo>
                <a:lnTo>
                  <a:pt x="1943" y="0"/>
                </a:lnTo>
                <a:lnTo>
                  <a:pt x="2006" y="558"/>
                </a:lnTo>
                <a:lnTo>
                  <a:pt x="2120" y="952"/>
                </a:lnTo>
                <a:lnTo>
                  <a:pt x="2286" y="125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3" name="Google Shape;3153;g2b5c250f245_0_522"/>
          <p:cNvSpPr/>
          <p:nvPr/>
        </p:nvSpPr>
        <p:spPr>
          <a:xfrm>
            <a:off x="229181" y="3047407"/>
            <a:ext cx="4239" cy="2119"/>
          </a:xfrm>
          <a:custGeom>
            <a:rect b="b" l="l" r="r" t="t"/>
            <a:pathLst>
              <a:path extrusionOk="0" h="3175" w="6350">
                <a:moveTo>
                  <a:pt x="0" y="2753"/>
                </a:moveTo>
                <a:lnTo>
                  <a:pt x="662" y="2099"/>
                </a:lnTo>
                <a:lnTo>
                  <a:pt x="1083" y="1277"/>
                </a:lnTo>
                <a:lnTo>
                  <a:pt x="797" y="91"/>
                </a:lnTo>
                <a:lnTo>
                  <a:pt x="3416" y="0"/>
                </a:lnTo>
                <a:lnTo>
                  <a:pt x="6035" y="212"/>
                </a:lnTo>
                <a:lnTo>
                  <a:pt x="2423" y="1490"/>
                </a:lnTo>
                <a:lnTo>
                  <a:pt x="0" y="275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4" name="Google Shape;3154;g2b5c250f245_0_522"/>
          <p:cNvSpPr/>
          <p:nvPr/>
        </p:nvSpPr>
        <p:spPr>
          <a:xfrm>
            <a:off x="220883" y="2989842"/>
            <a:ext cx="8053" cy="4662"/>
          </a:xfrm>
          <a:custGeom>
            <a:rect b="b" l="l" r="r" t="t"/>
            <a:pathLst>
              <a:path extrusionOk="0" h="6985" w="12064">
                <a:moveTo>
                  <a:pt x="2006" y="0"/>
                </a:moveTo>
                <a:lnTo>
                  <a:pt x="1346" y="368"/>
                </a:lnTo>
                <a:lnTo>
                  <a:pt x="685" y="952"/>
                </a:lnTo>
                <a:lnTo>
                  <a:pt x="0" y="1828"/>
                </a:lnTo>
                <a:lnTo>
                  <a:pt x="2006" y="0"/>
                </a:lnTo>
                <a:close/>
              </a:path>
              <a:path extrusionOk="0" h="6985" w="12064">
                <a:moveTo>
                  <a:pt x="11582" y="6743"/>
                </a:moveTo>
                <a:lnTo>
                  <a:pt x="11163" y="6172"/>
                </a:lnTo>
                <a:lnTo>
                  <a:pt x="10706" y="5537"/>
                </a:lnTo>
                <a:lnTo>
                  <a:pt x="10210" y="4889"/>
                </a:lnTo>
                <a:lnTo>
                  <a:pt x="9944" y="4991"/>
                </a:lnTo>
                <a:lnTo>
                  <a:pt x="9664" y="5092"/>
                </a:lnTo>
                <a:lnTo>
                  <a:pt x="9372" y="5219"/>
                </a:lnTo>
                <a:lnTo>
                  <a:pt x="10909" y="6273"/>
                </a:lnTo>
                <a:lnTo>
                  <a:pt x="11582" y="67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5" name="Google Shape;3155;g2b5c250f245_0_522"/>
          <p:cNvSpPr/>
          <p:nvPr/>
        </p:nvSpPr>
        <p:spPr>
          <a:xfrm>
            <a:off x="234940" y="2912307"/>
            <a:ext cx="2119" cy="1695"/>
          </a:xfrm>
          <a:custGeom>
            <a:rect b="b" l="l" r="r" t="t"/>
            <a:pathLst>
              <a:path extrusionOk="0" h="2539" w="3175">
                <a:moveTo>
                  <a:pt x="2694" y="2008"/>
                </a:moveTo>
                <a:lnTo>
                  <a:pt x="1520" y="1475"/>
                </a:lnTo>
                <a:lnTo>
                  <a:pt x="0" y="1947"/>
                </a:lnTo>
                <a:lnTo>
                  <a:pt x="586" y="0"/>
                </a:lnTo>
                <a:lnTo>
                  <a:pt x="2694" y="200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6" name="Google Shape;3156;g2b5c250f245_0_522"/>
          <p:cNvSpPr/>
          <p:nvPr/>
        </p:nvSpPr>
        <p:spPr>
          <a:xfrm>
            <a:off x="218788" y="3093861"/>
            <a:ext cx="2967" cy="2119"/>
          </a:xfrm>
          <a:custGeom>
            <a:rect b="b" l="l" r="r" t="t"/>
            <a:pathLst>
              <a:path extrusionOk="0" h="3175" w="4445">
                <a:moveTo>
                  <a:pt x="1986" y="3149"/>
                </a:moveTo>
                <a:lnTo>
                  <a:pt x="0" y="2221"/>
                </a:lnTo>
                <a:lnTo>
                  <a:pt x="2438" y="1369"/>
                </a:lnTo>
                <a:lnTo>
                  <a:pt x="4244" y="0"/>
                </a:lnTo>
                <a:lnTo>
                  <a:pt x="3913" y="958"/>
                </a:lnTo>
                <a:lnTo>
                  <a:pt x="3266" y="1977"/>
                </a:lnTo>
                <a:lnTo>
                  <a:pt x="1986" y="314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7" name="Google Shape;3157;g2b5c250f245_0_522"/>
          <p:cNvSpPr/>
          <p:nvPr/>
        </p:nvSpPr>
        <p:spPr>
          <a:xfrm>
            <a:off x="246317" y="2948598"/>
            <a:ext cx="848" cy="1271"/>
          </a:xfrm>
          <a:custGeom>
            <a:rect b="b" l="l" r="r" t="t"/>
            <a:pathLst>
              <a:path extrusionOk="0" h="1904" w="1270">
                <a:moveTo>
                  <a:pt x="1249" y="1323"/>
                </a:moveTo>
                <a:lnTo>
                  <a:pt x="602" y="1293"/>
                </a:lnTo>
                <a:lnTo>
                  <a:pt x="240" y="791"/>
                </a:lnTo>
                <a:lnTo>
                  <a:pt x="0" y="0"/>
                </a:lnTo>
                <a:lnTo>
                  <a:pt x="556" y="136"/>
                </a:lnTo>
                <a:lnTo>
                  <a:pt x="978" y="547"/>
                </a:lnTo>
                <a:lnTo>
                  <a:pt x="1249" y="132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8" name="Google Shape;3158;g2b5c250f245_0_522"/>
          <p:cNvSpPr/>
          <p:nvPr/>
        </p:nvSpPr>
        <p:spPr>
          <a:xfrm>
            <a:off x="221617" y="3091173"/>
            <a:ext cx="1695" cy="2967"/>
          </a:xfrm>
          <a:custGeom>
            <a:rect b="b" l="l" r="r" t="t"/>
            <a:pathLst>
              <a:path extrusionOk="0" h="4445" w="2539">
                <a:moveTo>
                  <a:pt x="0" y="4031"/>
                </a:moveTo>
                <a:lnTo>
                  <a:pt x="421" y="2829"/>
                </a:lnTo>
                <a:lnTo>
                  <a:pt x="316" y="1719"/>
                </a:lnTo>
                <a:lnTo>
                  <a:pt x="120" y="608"/>
                </a:lnTo>
                <a:lnTo>
                  <a:pt x="376" y="410"/>
                </a:lnTo>
                <a:lnTo>
                  <a:pt x="556" y="197"/>
                </a:lnTo>
                <a:lnTo>
                  <a:pt x="857" y="0"/>
                </a:lnTo>
                <a:lnTo>
                  <a:pt x="2302" y="1749"/>
                </a:lnTo>
                <a:lnTo>
                  <a:pt x="1339" y="3042"/>
                </a:lnTo>
                <a:lnTo>
                  <a:pt x="0" y="403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59" name="Google Shape;3159;g2b5c250f245_0_522"/>
          <p:cNvSpPr/>
          <p:nvPr/>
        </p:nvSpPr>
        <p:spPr>
          <a:xfrm>
            <a:off x="265784" y="2784787"/>
            <a:ext cx="22041" cy="27975"/>
          </a:xfrm>
          <a:custGeom>
            <a:rect b="b" l="l" r="r" t="t"/>
            <a:pathLst>
              <a:path extrusionOk="0" h="41910" w="33020">
                <a:moveTo>
                  <a:pt x="381" y="41351"/>
                </a:moveTo>
                <a:lnTo>
                  <a:pt x="50" y="41262"/>
                </a:lnTo>
                <a:lnTo>
                  <a:pt x="0" y="41414"/>
                </a:lnTo>
                <a:lnTo>
                  <a:pt x="12" y="41643"/>
                </a:lnTo>
                <a:lnTo>
                  <a:pt x="152" y="41567"/>
                </a:lnTo>
                <a:lnTo>
                  <a:pt x="228" y="41427"/>
                </a:lnTo>
                <a:lnTo>
                  <a:pt x="381" y="41351"/>
                </a:lnTo>
                <a:close/>
              </a:path>
              <a:path extrusionOk="0" h="41910" w="33020">
                <a:moveTo>
                  <a:pt x="32499" y="558"/>
                </a:moveTo>
                <a:lnTo>
                  <a:pt x="32359" y="0"/>
                </a:lnTo>
                <a:lnTo>
                  <a:pt x="32270" y="762"/>
                </a:lnTo>
                <a:lnTo>
                  <a:pt x="32232" y="1473"/>
                </a:lnTo>
                <a:lnTo>
                  <a:pt x="32435" y="1155"/>
                </a:lnTo>
                <a:lnTo>
                  <a:pt x="32499" y="55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0" name="Google Shape;3160;g2b5c250f245_0_522"/>
          <p:cNvSpPr/>
          <p:nvPr/>
        </p:nvSpPr>
        <p:spPr>
          <a:xfrm>
            <a:off x="208159" y="3116621"/>
            <a:ext cx="8477" cy="1271"/>
          </a:xfrm>
          <a:custGeom>
            <a:rect b="b" l="l" r="r" t="t"/>
            <a:pathLst>
              <a:path extrusionOk="0" h="1904" w="12700">
                <a:moveTo>
                  <a:pt x="901" y="1892"/>
                </a:moveTo>
                <a:lnTo>
                  <a:pt x="558" y="1574"/>
                </a:lnTo>
                <a:lnTo>
                  <a:pt x="0" y="1371"/>
                </a:lnTo>
                <a:lnTo>
                  <a:pt x="558" y="1638"/>
                </a:lnTo>
                <a:lnTo>
                  <a:pt x="901" y="1892"/>
                </a:lnTo>
                <a:close/>
              </a:path>
              <a:path extrusionOk="0" h="1904" w="12700">
                <a:moveTo>
                  <a:pt x="12496" y="241"/>
                </a:moveTo>
                <a:lnTo>
                  <a:pt x="12268" y="0"/>
                </a:lnTo>
                <a:lnTo>
                  <a:pt x="12115" y="1104"/>
                </a:lnTo>
                <a:lnTo>
                  <a:pt x="12496" y="2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1" name="Google Shape;3161;g2b5c250f245_0_522"/>
          <p:cNvSpPr/>
          <p:nvPr/>
        </p:nvSpPr>
        <p:spPr>
          <a:xfrm>
            <a:off x="212859" y="3082065"/>
            <a:ext cx="424" cy="424"/>
          </a:xfrm>
          <a:custGeom>
            <a:rect b="b" l="l" r="r" t="t"/>
            <a:pathLst>
              <a:path extrusionOk="0" h="635" w="635">
                <a:moveTo>
                  <a:pt x="0" y="212"/>
                </a:moveTo>
                <a:lnTo>
                  <a:pt x="541" y="0"/>
                </a:lnTo>
                <a:lnTo>
                  <a:pt x="105" y="18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2" name="Google Shape;3162;g2b5c250f245_0_522"/>
          <p:cNvSpPr/>
          <p:nvPr/>
        </p:nvSpPr>
        <p:spPr>
          <a:xfrm>
            <a:off x="215279" y="3116046"/>
            <a:ext cx="1271" cy="2543"/>
          </a:xfrm>
          <a:custGeom>
            <a:rect b="b" l="l" r="r" t="t"/>
            <a:pathLst>
              <a:path extrusionOk="0" h="3810" w="1904">
                <a:moveTo>
                  <a:pt x="1117" y="990"/>
                </a:moveTo>
                <a:lnTo>
                  <a:pt x="863" y="1155"/>
                </a:lnTo>
                <a:lnTo>
                  <a:pt x="520" y="1485"/>
                </a:lnTo>
                <a:lnTo>
                  <a:pt x="0" y="2095"/>
                </a:lnTo>
                <a:lnTo>
                  <a:pt x="431" y="1816"/>
                </a:lnTo>
                <a:lnTo>
                  <a:pt x="800" y="1435"/>
                </a:lnTo>
                <a:lnTo>
                  <a:pt x="1117" y="990"/>
                </a:lnTo>
                <a:close/>
              </a:path>
              <a:path extrusionOk="0" h="3810" w="1904">
                <a:moveTo>
                  <a:pt x="1384" y="3289"/>
                </a:moveTo>
                <a:lnTo>
                  <a:pt x="1219" y="2235"/>
                </a:lnTo>
                <a:lnTo>
                  <a:pt x="876" y="2832"/>
                </a:lnTo>
                <a:lnTo>
                  <a:pt x="723" y="3073"/>
                </a:lnTo>
                <a:lnTo>
                  <a:pt x="1092" y="3327"/>
                </a:lnTo>
                <a:lnTo>
                  <a:pt x="1384" y="3289"/>
                </a:lnTo>
                <a:close/>
              </a:path>
              <a:path extrusionOk="0" h="3810" w="1904">
                <a:moveTo>
                  <a:pt x="1701" y="0"/>
                </a:moveTo>
                <a:lnTo>
                  <a:pt x="1447" y="520"/>
                </a:lnTo>
                <a:lnTo>
                  <a:pt x="1117" y="990"/>
                </a:lnTo>
                <a:lnTo>
                  <a:pt x="1346" y="838"/>
                </a:lnTo>
                <a:lnTo>
                  <a:pt x="1511" y="787"/>
                </a:lnTo>
                <a:lnTo>
                  <a:pt x="1689" y="10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3" name="Google Shape;3163;g2b5c250f245_0_522"/>
          <p:cNvSpPr/>
          <p:nvPr/>
        </p:nvSpPr>
        <p:spPr>
          <a:xfrm>
            <a:off x="256420" y="2867244"/>
            <a:ext cx="848" cy="1271"/>
          </a:xfrm>
          <a:custGeom>
            <a:rect b="b" l="l" r="r" t="t"/>
            <a:pathLst>
              <a:path extrusionOk="0" h="1904" w="1270">
                <a:moveTo>
                  <a:pt x="436" y="1460"/>
                </a:moveTo>
                <a:lnTo>
                  <a:pt x="45" y="502"/>
                </a:lnTo>
                <a:lnTo>
                  <a:pt x="0" y="0"/>
                </a:lnTo>
                <a:lnTo>
                  <a:pt x="722" y="1308"/>
                </a:lnTo>
                <a:lnTo>
                  <a:pt x="526" y="141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4" name="Google Shape;3164;g2b5c250f245_0_522"/>
          <p:cNvSpPr/>
          <p:nvPr/>
        </p:nvSpPr>
        <p:spPr>
          <a:xfrm>
            <a:off x="199482" y="2781647"/>
            <a:ext cx="88163" cy="353077"/>
          </a:xfrm>
          <a:custGeom>
            <a:rect b="b" l="l" r="r" t="t"/>
            <a:pathLst>
              <a:path extrusionOk="0" h="528954" w="132079">
                <a:moveTo>
                  <a:pt x="1905" y="526986"/>
                </a:moveTo>
                <a:lnTo>
                  <a:pt x="1257" y="525703"/>
                </a:lnTo>
                <a:lnTo>
                  <a:pt x="203" y="526859"/>
                </a:lnTo>
                <a:lnTo>
                  <a:pt x="419" y="527278"/>
                </a:lnTo>
                <a:lnTo>
                  <a:pt x="0" y="527507"/>
                </a:lnTo>
                <a:lnTo>
                  <a:pt x="203" y="527951"/>
                </a:lnTo>
                <a:lnTo>
                  <a:pt x="1485" y="528332"/>
                </a:lnTo>
                <a:lnTo>
                  <a:pt x="1905" y="526986"/>
                </a:lnTo>
                <a:close/>
              </a:path>
              <a:path extrusionOk="0" h="528954" w="132079">
                <a:moveTo>
                  <a:pt x="7467" y="505841"/>
                </a:moveTo>
                <a:lnTo>
                  <a:pt x="5930" y="508025"/>
                </a:lnTo>
                <a:lnTo>
                  <a:pt x="6756" y="507492"/>
                </a:lnTo>
                <a:lnTo>
                  <a:pt x="7467" y="505841"/>
                </a:lnTo>
                <a:close/>
              </a:path>
              <a:path extrusionOk="0" h="528954" w="132079">
                <a:moveTo>
                  <a:pt x="8712" y="511949"/>
                </a:moveTo>
                <a:lnTo>
                  <a:pt x="6731" y="510374"/>
                </a:lnTo>
                <a:lnTo>
                  <a:pt x="5727" y="511581"/>
                </a:lnTo>
                <a:lnTo>
                  <a:pt x="8712" y="511949"/>
                </a:lnTo>
                <a:close/>
              </a:path>
              <a:path extrusionOk="0" h="528954" w="132079">
                <a:moveTo>
                  <a:pt x="10020" y="472109"/>
                </a:moveTo>
                <a:lnTo>
                  <a:pt x="9093" y="471614"/>
                </a:lnTo>
                <a:lnTo>
                  <a:pt x="8064" y="467601"/>
                </a:lnTo>
                <a:lnTo>
                  <a:pt x="7505" y="471004"/>
                </a:lnTo>
                <a:lnTo>
                  <a:pt x="8432" y="471512"/>
                </a:lnTo>
                <a:lnTo>
                  <a:pt x="8636" y="474383"/>
                </a:lnTo>
                <a:lnTo>
                  <a:pt x="10020" y="472109"/>
                </a:lnTo>
                <a:close/>
              </a:path>
              <a:path extrusionOk="0" h="528954" w="132079">
                <a:moveTo>
                  <a:pt x="10883" y="504113"/>
                </a:moveTo>
                <a:lnTo>
                  <a:pt x="10718" y="503377"/>
                </a:lnTo>
                <a:lnTo>
                  <a:pt x="10426" y="504139"/>
                </a:lnTo>
                <a:lnTo>
                  <a:pt x="10261" y="504901"/>
                </a:lnTo>
                <a:lnTo>
                  <a:pt x="10604" y="505485"/>
                </a:lnTo>
                <a:lnTo>
                  <a:pt x="10693" y="505053"/>
                </a:lnTo>
                <a:lnTo>
                  <a:pt x="10883" y="504113"/>
                </a:lnTo>
                <a:close/>
              </a:path>
              <a:path extrusionOk="0" h="528954" w="132079">
                <a:moveTo>
                  <a:pt x="11315" y="466128"/>
                </a:moveTo>
                <a:lnTo>
                  <a:pt x="11277" y="465035"/>
                </a:lnTo>
                <a:lnTo>
                  <a:pt x="9410" y="467360"/>
                </a:lnTo>
                <a:lnTo>
                  <a:pt x="11315" y="466128"/>
                </a:lnTo>
                <a:close/>
              </a:path>
              <a:path extrusionOk="0" h="528954" w="132079">
                <a:moveTo>
                  <a:pt x="11468" y="479463"/>
                </a:moveTo>
                <a:lnTo>
                  <a:pt x="7924" y="478485"/>
                </a:lnTo>
                <a:lnTo>
                  <a:pt x="8978" y="480085"/>
                </a:lnTo>
                <a:lnTo>
                  <a:pt x="9766" y="479513"/>
                </a:lnTo>
                <a:lnTo>
                  <a:pt x="10414" y="479628"/>
                </a:lnTo>
                <a:lnTo>
                  <a:pt x="11468" y="479463"/>
                </a:lnTo>
                <a:close/>
              </a:path>
              <a:path extrusionOk="0" h="528954" w="132079">
                <a:moveTo>
                  <a:pt x="12293" y="500418"/>
                </a:moveTo>
                <a:lnTo>
                  <a:pt x="11442" y="500227"/>
                </a:lnTo>
                <a:lnTo>
                  <a:pt x="9931" y="502437"/>
                </a:lnTo>
                <a:lnTo>
                  <a:pt x="10426" y="502526"/>
                </a:lnTo>
                <a:lnTo>
                  <a:pt x="10604" y="502920"/>
                </a:lnTo>
                <a:lnTo>
                  <a:pt x="10718" y="503377"/>
                </a:lnTo>
                <a:lnTo>
                  <a:pt x="11239" y="501904"/>
                </a:lnTo>
                <a:lnTo>
                  <a:pt x="12293" y="500418"/>
                </a:lnTo>
                <a:close/>
              </a:path>
              <a:path extrusionOk="0" h="528954" w="132079">
                <a:moveTo>
                  <a:pt x="12344" y="517944"/>
                </a:moveTo>
                <a:lnTo>
                  <a:pt x="11582" y="516839"/>
                </a:lnTo>
                <a:lnTo>
                  <a:pt x="11531" y="515899"/>
                </a:lnTo>
                <a:lnTo>
                  <a:pt x="11480" y="516407"/>
                </a:lnTo>
                <a:lnTo>
                  <a:pt x="11391" y="516902"/>
                </a:lnTo>
                <a:lnTo>
                  <a:pt x="11137" y="517334"/>
                </a:lnTo>
                <a:lnTo>
                  <a:pt x="12344" y="517944"/>
                </a:lnTo>
                <a:close/>
              </a:path>
              <a:path extrusionOk="0" h="528954" w="132079">
                <a:moveTo>
                  <a:pt x="12801" y="402590"/>
                </a:moveTo>
                <a:close/>
              </a:path>
              <a:path extrusionOk="0" h="528954" w="132079">
                <a:moveTo>
                  <a:pt x="13500" y="462280"/>
                </a:moveTo>
                <a:lnTo>
                  <a:pt x="12217" y="462635"/>
                </a:lnTo>
                <a:lnTo>
                  <a:pt x="11798" y="462280"/>
                </a:lnTo>
                <a:lnTo>
                  <a:pt x="11988" y="462699"/>
                </a:lnTo>
                <a:lnTo>
                  <a:pt x="8978" y="463550"/>
                </a:lnTo>
                <a:lnTo>
                  <a:pt x="11226" y="463550"/>
                </a:lnTo>
                <a:lnTo>
                  <a:pt x="11277" y="465035"/>
                </a:lnTo>
                <a:lnTo>
                  <a:pt x="12471" y="463550"/>
                </a:lnTo>
                <a:lnTo>
                  <a:pt x="13017" y="463550"/>
                </a:lnTo>
                <a:lnTo>
                  <a:pt x="13296" y="463550"/>
                </a:lnTo>
                <a:lnTo>
                  <a:pt x="12814" y="463130"/>
                </a:lnTo>
                <a:lnTo>
                  <a:pt x="13500" y="462280"/>
                </a:lnTo>
                <a:close/>
              </a:path>
              <a:path extrusionOk="0" h="528954" w="132079">
                <a:moveTo>
                  <a:pt x="13538" y="463677"/>
                </a:moveTo>
                <a:lnTo>
                  <a:pt x="13017" y="463550"/>
                </a:lnTo>
                <a:lnTo>
                  <a:pt x="13474" y="464108"/>
                </a:lnTo>
                <a:lnTo>
                  <a:pt x="13538" y="463677"/>
                </a:lnTo>
                <a:close/>
              </a:path>
              <a:path extrusionOk="0" h="528954" w="132079">
                <a:moveTo>
                  <a:pt x="13893" y="433730"/>
                </a:moveTo>
                <a:lnTo>
                  <a:pt x="13208" y="433565"/>
                </a:lnTo>
                <a:lnTo>
                  <a:pt x="12585" y="433781"/>
                </a:lnTo>
                <a:lnTo>
                  <a:pt x="12204" y="434822"/>
                </a:lnTo>
                <a:lnTo>
                  <a:pt x="12725" y="434187"/>
                </a:lnTo>
                <a:lnTo>
                  <a:pt x="13322" y="433895"/>
                </a:lnTo>
                <a:lnTo>
                  <a:pt x="13893" y="433730"/>
                </a:lnTo>
                <a:close/>
              </a:path>
              <a:path extrusionOk="0" h="528954" w="132079">
                <a:moveTo>
                  <a:pt x="14693" y="516750"/>
                </a:moveTo>
                <a:lnTo>
                  <a:pt x="13639" y="512787"/>
                </a:lnTo>
                <a:lnTo>
                  <a:pt x="11303" y="512216"/>
                </a:lnTo>
                <a:lnTo>
                  <a:pt x="11633" y="513842"/>
                </a:lnTo>
                <a:lnTo>
                  <a:pt x="11569" y="515518"/>
                </a:lnTo>
                <a:lnTo>
                  <a:pt x="11607" y="515327"/>
                </a:lnTo>
                <a:lnTo>
                  <a:pt x="14693" y="516750"/>
                </a:lnTo>
                <a:close/>
              </a:path>
              <a:path extrusionOk="0" h="528954" w="132079">
                <a:moveTo>
                  <a:pt x="15240" y="505460"/>
                </a:moveTo>
                <a:lnTo>
                  <a:pt x="14109" y="504190"/>
                </a:lnTo>
                <a:lnTo>
                  <a:pt x="14897" y="505460"/>
                </a:lnTo>
                <a:lnTo>
                  <a:pt x="14605" y="505675"/>
                </a:lnTo>
                <a:lnTo>
                  <a:pt x="15240" y="505460"/>
                </a:lnTo>
                <a:close/>
              </a:path>
              <a:path extrusionOk="0" h="528954" w="132079">
                <a:moveTo>
                  <a:pt x="16002" y="469900"/>
                </a:moveTo>
                <a:lnTo>
                  <a:pt x="14046" y="464820"/>
                </a:lnTo>
                <a:lnTo>
                  <a:pt x="13474" y="464108"/>
                </a:lnTo>
                <a:lnTo>
                  <a:pt x="13360" y="464820"/>
                </a:lnTo>
                <a:lnTo>
                  <a:pt x="11315" y="466128"/>
                </a:lnTo>
                <a:lnTo>
                  <a:pt x="11366" y="467360"/>
                </a:lnTo>
                <a:lnTo>
                  <a:pt x="12319" y="469900"/>
                </a:lnTo>
                <a:lnTo>
                  <a:pt x="16002" y="469900"/>
                </a:lnTo>
                <a:close/>
              </a:path>
              <a:path extrusionOk="0" h="528954" w="132079">
                <a:moveTo>
                  <a:pt x="16471" y="438480"/>
                </a:moveTo>
                <a:lnTo>
                  <a:pt x="16383" y="438150"/>
                </a:lnTo>
                <a:lnTo>
                  <a:pt x="12014" y="440690"/>
                </a:lnTo>
                <a:lnTo>
                  <a:pt x="16471" y="438480"/>
                </a:lnTo>
                <a:close/>
              </a:path>
              <a:path extrusionOk="0" h="528954" w="132079">
                <a:moveTo>
                  <a:pt x="17805" y="395897"/>
                </a:moveTo>
                <a:lnTo>
                  <a:pt x="15976" y="398018"/>
                </a:lnTo>
                <a:lnTo>
                  <a:pt x="17259" y="399008"/>
                </a:lnTo>
                <a:lnTo>
                  <a:pt x="17805" y="395897"/>
                </a:lnTo>
                <a:close/>
              </a:path>
              <a:path extrusionOk="0" h="528954" w="132079">
                <a:moveTo>
                  <a:pt x="18719" y="393788"/>
                </a:moveTo>
                <a:lnTo>
                  <a:pt x="14668" y="394068"/>
                </a:lnTo>
                <a:lnTo>
                  <a:pt x="12750" y="397052"/>
                </a:lnTo>
                <a:lnTo>
                  <a:pt x="18135" y="395427"/>
                </a:lnTo>
                <a:lnTo>
                  <a:pt x="17729" y="394677"/>
                </a:lnTo>
                <a:lnTo>
                  <a:pt x="18719" y="393788"/>
                </a:lnTo>
                <a:close/>
              </a:path>
              <a:path extrusionOk="0" h="528954" w="132079">
                <a:moveTo>
                  <a:pt x="18796" y="473913"/>
                </a:moveTo>
                <a:lnTo>
                  <a:pt x="18605" y="471004"/>
                </a:lnTo>
                <a:lnTo>
                  <a:pt x="17678" y="470496"/>
                </a:lnTo>
                <a:lnTo>
                  <a:pt x="16903" y="471093"/>
                </a:lnTo>
                <a:lnTo>
                  <a:pt x="17068" y="472186"/>
                </a:lnTo>
                <a:lnTo>
                  <a:pt x="17602" y="472998"/>
                </a:lnTo>
                <a:lnTo>
                  <a:pt x="17741" y="474091"/>
                </a:lnTo>
                <a:lnTo>
                  <a:pt x="18796" y="473913"/>
                </a:lnTo>
                <a:close/>
              </a:path>
              <a:path extrusionOk="0" h="528954" w="132079">
                <a:moveTo>
                  <a:pt x="18897" y="515620"/>
                </a:moveTo>
                <a:lnTo>
                  <a:pt x="18211" y="514654"/>
                </a:lnTo>
                <a:lnTo>
                  <a:pt x="15849" y="516890"/>
                </a:lnTo>
                <a:lnTo>
                  <a:pt x="16738" y="516890"/>
                </a:lnTo>
                <a:lnTo>
                  <a:pt x="17678" y="517182"/>
                </a:lnTo>
                <a:lnTo>
                  <a:pt x="18897" y="515620"/>
                </a:lnTo>
                <a:close/>
              </a:path>
              <a:path extrusionOk="0" h="528954" w="132079">
                <a:moveTo>
                  <a:pt x="18897" y="396849"/>
                </a:moveTo>
                <a:lnTo>
                  <a:pt x="18161" y="395478"/>
                </a:lnTo>
                <a:lnTo>
                  <a:pt x="17805" y="395897"/>
                </a:lnTo>
                <a:lnTo>
                  <a:pt x="18897" y="396849"/>
                </a:lnTo>
                <a:close/>
              </a:path>
              <a:path extrusionOk="0" h="528954" w="132079">
                <a:moveTo>
                  <a:pt x="19634" y="397992"/>
                </a:moveTo>
                <a:lnTo>
                  <a:pt x="19367" y="397370"/>
                </a:lnTo>
                <a:lnTo>
                  <a:pt x="19113" y="397065"/>
                </a:lnTo>
                <a:lnTo>
                  <a:pt x="18897" y="396849"/>
                </a:lnTo>
                <a:lnTo>
                  <a:pt x="19088" y="397205"/>
                </a:lnTo>
                <a:lnTo>
                  <a:pt x="19304" y="397586"/>
                </a:lnTo>
                <a:lnTo>
                  <a:pt x="19634" y="397992"/>
                </a:lnTo>
                <a:close/>
              </a:path>
              <a:path extrusionOk="0" h="528954" w="132079">
                <a:moveTo>
                  <a:pt x="20726" y="518160"/>
                </a:moveTo>
                <a:lnTo>
                  <a:pt x="17678" y="517182"/>
                </a:lnTo>
                <a:lnTo>
                  <a:pt x="16916" y="518160"/>
                </a:lnTo>
                <a:lnTo>
                  <a:pt x="20726" y="518160"/>
                </a:lnTo>
                <a:close/>
              </a:path>
              <a:path extrusionOk="0" h="528954" w="132079">
                <a:moveTo>
                  <a:pt x="20840" y="384810"/>
                </a:moveTo>
                <a:lnTo>
                  <a:pt x="19494" y="386080"/>
                </a:lnTo>
                <a:lnTo>
                  <a:pt x="20624" y="385356"/>
                </a:lnTo>
                <a:lnTo>
                  <a:pt x="20840" y="384810"/>
                </a:lnTo>
                <a:close/>
              </a:path>
              <a:path extrusionOk="0" h="528954" w="132079">
                <a:moveTo>
                  <a:pt x="22631" y="378574"/>
                </a:moveTo>
                <a:lnTo>
                  <a:pt x="22339" y="378460"/>
                </a:lnTo>
                <a:lnTo>
                  <a:pt x="21247" y="379730"/>
                </a:lnTo>
                <a:lnTo>
                  <a:pt x="22631" y="378574"/>
                </a:lnTo>
                <a:close/>
              </a:path>
              <a:path extrusionOk="0" h="528954" w="132079">
                <a:moveTo>
                  <a:pt x="23317" y="512914"/>
                </a:moveTo>
                <a:lnTo>
                  <a:pt x="23291" y="511124"/>
                </a:lnTo>
                <a:lnTo>
                  <a:pt x="23114" y="512267"/>
                </a:lnTo>
                <a:lnTo>
                  <a:pt x="22402" y="512457"/>
                </a:lnTo>
                <a:lnTo>
                  <a:pt x="21793" y="512876"/>
                </a:lnTo>
                <a:lnTo>
                  <a:pt x="22440" y="513029"/>
                </a:lnTo>
                <a:lnTo>
                  <a:pt x="23317" y="512914"/>
                </a:lnTo>
                <a:close/>
              </a:path>
              <a:path extrusionOk="0" h="528954" w="132079">
                <a:moveTo>
                  <a:pt x="23507" y="512889"/>
                </a:moveTo>
                <a:lnTo>
                  <a:pt x="23317" y="512914"/>
                </a:lnTo>
                <a:lnTo>
                  <a:pt x="23329" y="513600"/>
                </a:lnTo>
                <a:lnTo>
                  <a:pt x="23507" y="512889"/>
                </a:lnTo>
                <a:close/>
              </a:path>
              <a:path extrusionOk="0" h="528954" w="132079">
                <a:moveTo>
                  <a:pt x="25615" y="505460"/>
                </a:moveTo>
                <a:lnTo>
                  <a:pt x="24460" y="505460"/>
                </a:lnTo>
                <a:lnTo>
                  <a:pt x="23152" y="506730"/>
                </a:lnTo>
                <a:lnTo>
                  <a:pt x="24422" y="504190"/>
                </a:lnTo>
                <a:lnTo>
                  <a:pt x="24130" y="504190"/>
                </a:lnTo>
                <a:lnTo>
                  <a:pt x="23761" y="502920"/>
                </a:lnTo>
                <a:lnTo>
                  <a:pt x="23456" y="502920"/>
                </a:lnTo>
                <a:lnTo>
                  <a:pt x="22783" y="504190"/>
                </a:lnTo>
                <a:lnTo>
                  <a:pt x="21361" y="504190"/>
                </a:lnTo>
                <a:lnTo>
                  <a:pt x="19100" y="501650"/>
                </a:lnTo>
                <a:lnTo>
                  <a:pt x="19481" y="500380"/>
                </a:lnTo>
                <a:lnTo>
                  <a:pt x="16256" y="500380"/>
                </a:lnTo>
                <a:lnTo>
                  <a:pt x="18199" y="504190"/>
                </a:lnTo>
                <a:lnTo>
                  <a:pt x="15862" y="506730"/>
                </a:lnTo>
                <a:lnTo>
                  <a:pt x="13258" y="506730"/>
                </a:lnTo>
                <a:lnTo>
                  <a:pt x="14605" y="505675"/>
                </a:lnTo>
                <a:lnTo>
                  <a:pt x="8026" y="508000"/>
                </a:lnTo>
                <a:lnTo>
                  <a:pt x="12052" y="510540"/>
                </a:lnTo>
                <a:lnTo>
                  <a:pt x="15138" y="509270"/>
                </a:lnTo>
                <a:lnTo>
                  <a:pt x="16179" y="511810"/>
                </a:lnTo>
                <a:lnTo>
                  <a:pt x="18211" y="514654"/>
                </a:lnTo>
                <a:lnTo>
                  <a:pt x="22580" y="510540"/>
                </a:lnTo>
                <a:lnTo>
                  <a:pt x="23075" y="510540"/>
                </a:lnTo>
                <a:lnTo>
                  <a:pt x="22847" y="510286"/>
                </a:lnTo>
                <a:lnTo>
                  <a:pt x="23926" y="509270"/>
                </a:lnTo>
                <a:lnTo>
                  <a:pt x="22263" y="509612"/>
                </a:lnTo>
                <a:lnTo>
                  <a:pt x="21958" y="509270"/>
                </a:lnTo>
                <a:lnTo>
                  <a:pt x="20840" y="508000"/>
                </a:lnTo>
                <a:lnTo>
                  <a:pt x="23228" y="506730"/>
                </a:lnTo>
                <a:lnTo>
                  <a:pt x="25615" y="505460"/>
                </a:lnTo>
                <a:close/>
              </a:path>
              <a:path extrusionOk="0" h="528954" w="132079">
                <a:moveTo>
                  <a:pt x="25666" y="364756"/>
                </a:moveTo>
                <a:lnTo>
                  <a:pt x="23583" y="363220"/>
                </a:lnTo>
                <a:lnTo>
                  <a:pt x="24549" y="364490"/>
                </a:lnTo>
                <a:lnTo>
                  <a:pt x="25666" y="364756"/>
                </a:lnTo>
                <a:close/>
              </a:path>
              <a:path extrusionOk="0" h="528954" w="132079">
                <a:moveTo>
                  <a:pt x="25819" y="375920"/>
                </a:moveTo>
                <a:lnTo>
                  <a:pt x="23482" y="377190"/>
                </a:lnTo>
                <a:lnTo>
                  <a:pt x="25476" y="376199"/>
                </a:lnTo>
                <a:lnTo>
                  <a:pt x="25819" y="375920"/>
                </a:lnTo>
                <a:close/>
              </a:path>
              <a:path extrusionOk="0" h="528954" w="132079">
                <a:moveTo>
                  <a:pt x="27749" y="350520"/>
                </a:moveTo>
                <a:close/>
              </a:path>
              <a:path extrusionOk="0" h="528954" w="132079">
                <a:moveTo>
                  <a:pt x="28562" y="374142"/>
                </a:moveTo>
                <a:lnTo>
                  <a:pt x="28409" y="373380"/>
                </a:lnTo>
                <a:lnTo>
                  <a:pt x="24218" y="374307"/>
                </a:lnTo>
                <a:lnTo>
                  <a:pt x="24333" y="374650"/>
                </a:lnTo>
                <a:lnTo>
                  <a:pt x="28562" y="374142"/>
                </a:lnTo>
                <a:close/>
              </a:path>
              <a:path extrusionOk="0" h="528954" w="132079">
                <a:moveTo>
                  <a:pt x="28689" y="434187"/>
                </a:moveTo>
                <a:lnTo>
                  <a:pt x="22847" y="432485"/>
                </a:lnTo>
                <a:lnTo>
                  <a:pt x="22758" y="433184"/>
                </a:lnTo>
                <a:lnTo>
                  <a:pt x="28689" y="434187"/>
                </a:lnTo>
                <a:close/>
              </a:path>
              <a:path extrusionOk="0" h="528954" w="132079">
                <a:moveTo>
                  <a:pt x="28790" y="501624"/>
                </a:moveTo>
                <a:lnTo>
                  <a:pt x="23888" y="493991"/>
                </a:lnTo>
                <a:lnTo>
                  <a:pt x="24320" y="498513"/>
                </a:lnTo>
                <a:lnTo>
                  <a:pt x="23520" y="499110"/>
                </a:lnTo>
                <a:lnTo>
                  <a:pt x="27139" y="499821"/>
                </a:lnTo>
                <a:lnTo>
                  <a:pt x="26085" y="499973"/>
                </a:lnTo>
                <a:lnTo>
                  <a:pt x="28790" y="501624"/>
                </a:lnTo>
                <a:close/>
              </a:path>
              <a:path extrusionOk="0" h="528954" w="132079">
                <a:moveTo>
                  <a:pt x="30099" y="370293"/>
                </a:moveTo>
                <a:lnTo>
                  <a:pt x="21069" y="366395"/>
                </a:lnTo>
                <a:lnTo>
                  <a:pt x="23977" y="368465"/>
                </a:lnTo>
                <a:lnTo>
                  <a:pt x="23456" y="369303"/>
                </a:lnTo>
                <a:lnTo>
                  <a:pt x="22733" y="370230"/>
                </a:lnTo>
                <a:lnTo>
                  <a:pt x="22504" y="369570"/>
                </a:lnTo>
                <a:lnTo>
                  <a:pt x="21729" y="370840"/>
                </a:lnTo>
                <a:lnTo>
                  <a:pt x="20815" y="372110"/>
                </a:lnTo>
                <a:lnTo>
                  <a:pt x="21971" y="374650"/>
                </a:lnTo>
                <a:lnTo>
                  <a:pt x="22694" y="374650"/>
                </a:lnTo>
                <a:lnTo>
                  <a:pt x="24218" y="374307"/>
                </a:lnTo>
                <a:lnTo>
                  <a:pt x="22796" y="370395"/>
                </a:lnTo>
                <a:lnTo>
                  <a:pt x="30099" y="370293"/>
                </a:lnTo>
                <a:close/>
              </a:path>
              <a:path extrusionOk="0" h="528954" w="132079">
                <a:moveTo>
                  <a:pt x="30340" y="346710"/>
                </a:moveTo>
                <a:lnTo>
                  <a:pt x="29743" y="346710"/>
                </a:lnTo>
                <a:lnTo>
                  <a:pt x="30314" y="347205"/>
                </a:lnTo>
                <a:lnTo>
                  <a:pt x="30340" y="346710"/>
                </a:lnTo>
                <a:close/>
              </a:path>
              <a:path extrusionOk="0" h="528954" w="132079">
                <a:moveTo>
                  <a:pt x="30835" y="347637"/>
                </a:moveTo>
                <a:lnTo>
                  <a:pt x="30314" y="347205"/>
                </a:lnTo>
                <a:lnTo>
                  <a:pt x="30276" y="347980"/>
                </a:lnTo>
                <a:lnTo>
                  <a:pt x="30835" y="347637"/>
                </a:lnTo>
                <a:close/>
              </a:path>
              <a:path extrusionOk="0" h="528954" w="132079">
                <a:moveTo>
                  <a:pt x="34874" y="314452"/>
                </a:moveTo>
                <a:lnTo>
                  <a:pt x="34455" y="314071"/>
                </a:lnTo>
                <a:lnTo>
                  <a:pt x="33909" y="313969"/>
                </a:lnTo>
                <a:lnTo>
                  <a:pt x="33286" y="314502"/>
                </a:lnTo>
                <a:lnTo>
                  <a:pt x="33807" y="314363"/>
                </a:lnTo>
                <a:lnTo>
                  <a:pt x="34874" y="314452"/>
                </a:lnTo>
                <a:close/>
              </a:path>
              <a:path extrusionOk="0" h="528954" w="132079">
                <a:moveTo>
                  <a:pt x="35560" y="264058"/>
                </a:moveTo>
                <a:lnTo>
                  <a:pt x="33083" y="265163"/>
                </a:lnTo>
                <a:lnTo>
                  <a:pt x="33934" y="265557"/>
                </a:lnTo>
                <a:lnTo>
                  <a:pt x="34975" y="265480"/>
                </a:lnTo>
                <a:lnTo>
                  <a:pt x="35560" y="264058"/>
                </a:lnTo>
                <a:close/>
              </a:path>
              <a:path extrusionOk="0" h="528954" w="132079">
                <a:moveTo>
                  <a:pt x="35623" y="287235"/>
                </a:moveTo>
                <a:lnTo>
                  <a:pt x="35394" y="285750"/>
                </a:lnTo>
                <a:lnTo>
                  <a:pt x="34163" y="285750"/>
                </a:lnTo>
                <a:lnTo>
                  <a:pt x="35623" y="287235"/>
                </a:lnTo>
                <a:close/>
              </a:path>
              <a:path extrusionOk="0" h="528954" w="132079">
                <a:moveTo>
                  <a:pt x="36042" y="273050"/>
                </a:moveTo>
                <a:lnTo>
                  <a:pt x="32537" y="273050"/>
                </a:lnTo>
                <a:lnTo>
                  <a:pt x="31076" y="276860"/>
                </a:lnTo>
                <a:lnTo>
                  <a:pt x="36042" y="273050"/>
                </a:lnTo>
                <a:close/>
              </a:path>
              <a:path extrusionOk="0" h="528954" w="132079">
                <a:moveTo>
                  <a:pt x="36144" y="287769"/>
                </a:moveTo>
                <a:lnTo>
                  <a:pt x="35623" y="287235"/>
                </a:lnTo>
                <a:lnTo>
                  <a:pt x="35775" y="288290"/>
                </a:lnTo>
                <a:lnTo>
                  <a:pt x="36144" y="287769"/>
                </a:lnTo>
                <a:close/>
              </a:path>
              <a:path extrusionOk="0" h="528954" w="132079">
                <a:moveTo>
                  <a:pt x="37706" y="271780"/>
                </a:moveTo>
                <a:lnTo>
                  <a:pt x="36042" y="273050"/>
                </a:lnTo>
                <a:lnTo>
                  <a:pt x="37617" y="273050"/>
                </a:lnTo>
                <a:lnTo>
                  <a:pt x="37706" y="271780"/>
                </a:lnTo>
                <a:close/>
              </a:path>
              <a:path extrusionOk="0" h="528954" w="132079">
                <a:moveTo>
                  <a:pt x="39687" y="257340"/>
                </a:moveTo>
                <a:lnTo>
                  <a:pt x="39585" y="256540"/>
                </a:lnTo>
                <a:lnTo>
                  <a:pt x="34759" y="256540"/>
                </a:lnTo>
                <a:lnTo>
                  <a:pt x="35839" y="259080"/>
                </a:lnTo>
                <a:lnTo>
                  <a:pt x="32321" y="261620"/>
                </a:lnTo>
                <a:lnTo>
                  <a:pt x="33947" y="261620"/>
                </a:lnTo>
                <a:lnTo>
                  <a:pt x="39687" y="257340"/>
                </a:lnTo>
                <a:close/>
              </a:path>
              <a:path extrusionOk="0" h="528954" w="132079">
                <a:moveTo>
                  <a:pt x="41935" y="260350"/>
                </a:moveTo>
                <a:lnTo>
                  <a:pt x="41198" y="257975"/>
                </a:lnTo>
                <a:lnTo>
                  <a:pt x="41389" y="257810"/>
                </a:lnTo>
                <a:lnTo>
                  <a:pt x="41148" y="257810"/>
                </a:lnTo>
                <a:lnTo>
                  <a:pt x="40754" y="256540"/>
                </a:lnTo>
                <a:lnTo>
                  <a:pt x="39687" y="257340"/>
                </a:lnTo>
                <a:lnTo>
                  <a:pt x="39916" y="259080"/>
                </a:lnTo>
                <a:lnTo>
                  <a:pt x="40589" y="258495"/>
                </a:lnTo>
                <a:lnTo>
                  <a:pt x="41617" y="260350"/>
                </a:lnTo>
                <a:lnTo>
                  <a:pt x="41935" y="260350"/>
                </a:lnTo>
                <a:close/>
              </a:path>
              <a:path extrusionOk="0" h="528954" w="132079">
                <a:moveTo>
                  <a:pt x="44005" y="449580"/>
                </a:moveTo>
                <a:lnTo>
                  <a:pt x="40779" y="441960"/>
                </a:lnTo>
                <a:lnTo>
                  <a:pt x="42506" y="438150"/>
                </a:lnTo>
                <a:lnTo>
                  <a:pt x="39585" y="436880"/>
                </a:lnTo>
                <a:lnTo>
                  <a:pt x="40195" y="434340"/>
                </a:lnTo>
                <a:lnTo>
                  <a:pt x="39789" y="431800"/>
                </a:lnTo>
                <a:lnTo>
                  <a:pt x="39166" y="429260"/>
                </a:lnTo>
                <a:lnTo>
                  <a:pt x="36512" y="429260"/>
                </a:lnTo>
                <a:lnTo>
                  <a:pt x="35953" y="427990"/>
                </a:lnTo>
                <a:lnTo>
                  <a:pt x="22618" y="427990"/>
                </a:lnTo>
                <a:lnTo>
                  <a:pt x="29540" y="429260"/>
                </a:lnTo>
                <a:lnTo>
                  <a:pt x="32689" y="430530"/>
                </a:lnTo>
                <a:lnTo>
                  <a:pt x="32308" y="430530"/>
                </a:lnTo>
                <a:lnTo>
                  <a:pt x="27419" y="435610"/>
                </a:lnTo>
                <a:lnTo>
                  <a:pt x="25019" y="436880"/>
                </a:lnTo>
                <a:lnTo>
                  <a:pt x="21209" y="436880"/>
                </a:lnTo>
                <a:lnTo>
                  <a:pt x="20193" y="435610"/>
                </a:lnTo>
                <a:lnTo>
                  <a:pt x="17157" y="431800"/>
                </a:lnTo>
                <a:lnTo>
                  <a:pt x="13893" y="433070"/>
                </a:lnTo>
                <a:lnTo>
                  <a:pt x="14947" y="433070"/>
                </a:lnTo>
                <a:lnTo>
                  <a:pt x="16090" y="434340"/>
                </a:lnTo>
                <a:lnTo>
                  <a:pt x="16433" y="435610"/>
                </a:lnTo>
                <a:lnTo>
                  <a:pt x="15316" y="435610"/>
                </a:lnTo>
                <a:lnTo>
                  <a:pt x="13233" y="434340"/>
                </a:lnTo>
                <a:lnTo>
                  <a:pt x="13258" y="436880"/>
                </a:lnTo>
                <a:lnTo>
                  <a:pt x="17145" y="438150"/>
                </a:lnTo>
                <a:lnTo>
                  <a:pt x="16471" y="438480"/>
                </a:lnTo>
                <a:lnTo>
                  <a:pt x="17081" y="440690"/>
                </a:lnTo>
                <a:lnTo>
                  <a:pt x="15113" y="440690"/>
                </a:lnTo>
                <a:lnTo>
                  <a:pt x="14744" y="443230"/>
                </a:lnTo>
                <a:lnTo>
                  <a:pt x="17475" y="443230"/>
                </a:lnTo>
                <a:lnTo>
                  <a:pt x="22999" y="447040"/>
                </a:lnTo>
                <a:lnTo>
                  <a:pt x="23609" y="449580"/>
                </a:lnTo>
                <a:lnTo>
                  <a:pt x="20586" y="449580"/>
                </a:lnTo>
                <a:lnTo>
                  <a:pt x="19253" y="454660"/>
                </a:lnTo>
                <a:lnTo>
                  <a:pt x="16954" y="457200"/>
                </a:lnTo>
                <a:lnTo>
                  <a:pt x="15951" y="461010"/>
                </a:lnTo>
                <a:lnTo>
                  <a:pt x="14909" y="461010"/>
                </a:lnTo>
                <a:lnTo>
                  <a:pt x="13296" y="463550"/>
                </a:lnTo>
                <a:lnTo>
                  <a:pt x="13563" y="463550"/>
                </a:lnTo>
                <a:lnTo>
                  <a:pt x="13538" y="463677"/>
                </a:lnTo>
                <a:lnTo>
                  <a:pt x="17881" y="464820"/>
                </a:lnTo>
                <a:lnTo>
                  <a:pt x="22263" y="468630"/>
                </a:lnTo>
                <a:lnTo>
                  <a:pt x="23393" y="473710"/>
                </a:lnTo>
                <a:lnTo>
                  <a:pt x="23723" y="477520"/>
                </a:lnTo>
                <a:lnTo>
                  <a:pt x="19875" y="474980"/>
                </a:lnTo>
                <a:lnTo>
                  <a:pt x="20408" y="476250"/>
                </a:lnTo>
                <a:lnTo>
                  <a:pt x="17932" y="482600"/>
                </a:lnTo>
                <a:lnTo>
                  <a:pt x="27393" y="483870"/>
                </a:lnTo>
                <a:lnTo>
                  <a:pt x="26225" y="485076"/>
                </a:lnTo>
                <a:lnTo>
                  <a:pt x="26225" y="490016"/>
                </a:lnTo>
                <a:lnTo>
                  <a:pt x="26098" y="490220"/>
                </a:lnTo>
                <a:lnTo>
                  <a:pt x="26225" y="490016"/>
                </a:lnTo>
                <a:lnTo>
                  <a:pt x="26225" y="485076"/>
                </a:lnTo>
                <a:lnTo>
                  <a:pt x="24028" y="487349"/>
                </a:lnTo>
                <a:lnTo>
                  <a:pt x="24028" y="492950"/>
                </a:lnTo>
                <a:lnTo>
                  <a:pt x="23647" y="491490"/>
                </a:lnTo>
                <a:lnTo>
                  <a:pt x="23990" y="492760"/>
                </a:lnTo>
                <a:lnTo>
                  <a:pt x="24028" y="492950"/>
                </a:lnTo>
                <a:lnTo>
                  <a:pt x="24028" y="487349"/>
                </a:lnTo>
                <a:lnTo>
                  <a:pt x="22466" y="488950"/>
                </a:lnTo>
                <a:lnTo>
                  <a:pt x="18821" y="490220"/>
                </a:lnTo>
                <a:lnTo>
                  <a:pt x="16344" y="487680"/>
                </a:lnTo>
                <a:lnTo>
                  <a:pt x="13995" y="487680"/>
                </a:lnTo>
                <a:lnTo>
                  <a:pt x="13576" y="483870"/>
                </a:lnTo>
                <a:lnTo>
                  <a:pt x="17094" y="482600"/>
                </a:lnTo>
                <a:lnTo>
                  <a:pt x="17487" y="481330"/>
                </a:lnTo>
                <a:lnTo>
                  <a:pt x="15405" y="482600"/>
                </a:lnTo>
                <a:lnTo>
                  <a:pt x="14630" y="481330"/>
                </a:lnTo>
                <a:lnTo>
                  <a:pt x="14338" y="480060"/>
                </a:lnTo>
                <a:lnTo>
                  <a:pt x="15519" y="478790"/>
                </a:lnTo>
                <a:lnTo>
                  <a:pt x="12280" y="480060"/>
                </a:lnTo>
                <a:lnTo>
                  <a:pt x="12065" y="490220"/>
                </a:lnTo>
                <a:lnTo>
                  <a:pt x="8039" y="495300"/>
                </a:lnTo>
                <a:lnTo>
                  <a:pt x="8801" y="496570"/>
                </a:lnTo>
                <a:lnTo>
                  <a:pt x="9423" y="497840"/>
                </a:lnTo>
                <a:lnTo>
                  <a:pt x="10858" y="497840"/>
                </a:lnTo>
                <a:lnTo>
                  <a:pt x="10883" y="495300"/>
                </a:lnTo>
                <a:lnTo>
                  <a:pt x="13766" y="495300"/>
                </a:lnTo>
                <a:lnTo>
                  <a:pt x="13601" y="497840"/>
                </a:lnTo>
                <a:lnTo>
                  <a:pt x="15163" y="497840"/>
                </a:lnTo>
                <a:lnTo>
                  <a:pt x="20256" y="497840"/>
                </a:lnTo>
                <a:lnTo>
                  <a:pt x="19215" y="496570"/>
                </a:lnTo>
                <a:lnTo>
                  <a:pt x="20154" y="495300"/>
                </a:lnTo>
                <a:lnTo>
                  <a:pt x="20370" y="497840"/>
                </a:lnTo>
                <a:lnTo>
                  <a:pt x="21818" y="496570"/>
                </a:lnTo>
                <a:lnTo>
                  <a:pt x="21056" y="495300"/>
                </a:lnTo>
                <a:lnTo>
                  <a:pt x="20307" y="494030"/>
                </a:lnTo>
                <a:lnTo>
                  <a:pt x="22910" y="495300"/>
                </a:lnTo>
                <a:lnTo>
                  <a:pt x="23799" y="494030"/>
                </a:lnTo>
                <a:lnTo>
                  <a:pt x="24155" y="493509"/>
                </a:lnTo>
                <a:lnTo>
                  <a:pt x="24269" y="494030"/>
                </a:lnTo>
                <a:lnTo>
                  <a:pt x="25082" y="494030"/>
                </a:lnTo>
                <a:lnTo>
                  <a:pt x="24549" y="492950"/>
                </a:lnTo>
                <a:lnTo>
                  <a:pt x="25590" y="491490"/>
                </a:lnTo>
                <a:lnTo>
                  <a:pt x="26162" y="495300"/>
                </a:lnTo>
                <a:lnTo>
                  <a:pt x="27101" y="492760"/>
                </a:lnTo>
                <a:lnTo>
                  <a:pt x="29032" y="491490"/>
                </a:lnTo>
                <a:lnTo>
                  <a:pt x="29616" y="490220"/>
                </a:lnTo>
                <a:lnTo>
                  <a:pt x="30200" y="488950"/>
                </a:lnTo>
                <a:lnTo>
                  <a:pt x="29514" y="487680"/>
                </a:lnTo>
                <a:lnTo>
                  <a:pt x="30429" y="485140"/>
                </a:lnTo>
                <a:lnTo>
                  <a:pt x="27584" y="482600"/>
                </a:lnTo>
                <a:lnTo>
                  <a:pt x="29286" y="483870"/>
                </a:lnTo>
                <a:lnTo>
                  <a:pt x="29171" y="482600"/>
                </a:lnTo>
                <a:lnTo>
                  <a:pt x="28854" y="478790"/>
                </a:lnTo>
                <a:lnTo>
                  <a:pt x="29514" y="478790"/>
                </a:lnTo>
                <a:lnTo>
                  <a:pt x="29997" y="477520"/>
                </a:lnTo>
                <a:lnTo>
                  <a:pt x="30962" y="474980"/>
                </a:lnTo>
                <a:lnTo>
                  <a:pt x="27495" y="468630"/>
                </a:lnTo>
                <a:lnTo>
                  <a:pt x="33324" y="464820"/>
                </a:lnTo>
                <a:lnTo>
                  <a:pt x="33007" y="462280"/>
                </a:lnTo>
                <a:lnTo>
                  <a:pt x="32588" y="461010"/>
                </a:lnTo>
                <a:lnTo>
                  <a:pt x="33845" y="458470"/>
                </a:lnTo>
                <a:lnTo>
                  <a:pt x="36195" y="458470"/>
                </a:lnTo>
                <a:lnTo>
                  <a:pt x="35839" y="455930"/>
                </a:lnTo>
                <a:lnTo>
                  <a:pt x="39700" y="452120"/>
                </a:lnTo>
                <a:lnTo>
                  <a:pt x="37541" y="450850"/>
                </a:lnTo>
                <a:lnTo>
                  <a:pt x="44005" y="449580"/>
                </a:lnTo>
                <a:close/>
              </a:path>
              <a:path extrusionOk="0" h="528954" w="132079">
                <a:moveTo>
                  <a:pt x="44551" y="251460"/>
                </a:moveTo>
                <a:lnTo>
                  <a:pt x="36131" y="252730"/>
                </a:lnTo>
                <a:lnTo>
                  <a:pt x="43827" y="253733"/>
                </a:lnTo>
                <a:lnTo>
                  <a:pt x="44551" y="251460"/>
                </a:lnTo>
                <a:close/>
              </a:path>
              <a:path extrusionOk="0" h="528954" w="132079">
                <a:moveTo>
                  <a:pt x="45656" y="215442"/>
                </a:moveTo>
                <a:lnTo>
                  <a:pt x="45250" y="214096"/>
                </a:lnTo>
                <a:lnTo>
                  <a:pt x="45237" y="216357"/>
                </a:lnTo>
                <a:lnTo>
                  <a:pt x="45656" y="215442"/>
                </a:lnTo>
                <a:close/>
              </a:path>
              <a:path extrusionOk="0" h="528954" w="132079">
                <a:moveTo>
                  <a:pt x="45834" y="254000"/>
                </a:moveTo>
                <a:lnTo>
                  <a:pt x="43827" y="253733"/>
                </a:lnTo>
                <a:lnTo>
                  <a:pt x="43751" y="254000"/>
                </a:lnTo>
                <a:lnTo>
                  <a:pt x="44399" y="255231"/>
                </a:lnTo>
                <a:lnTo>
                  <a:pt x="45834" y="254000"/>
                </a:lnTo>
                <a:close/>
              </a:path>
              <a:path extrusionOk="0" h="528954" w="132079">
                <a:moveTo>
                  <a:pt x="45872" y="243840"/>
                </a:moveTo>
                <a:lnTo>
                  <a:pt x="45466" y="245110"/>
                </a:lnTo>
                <a:lnTo>
                  <a:pt x="45694" y="245110"/>
                </a:lnTo>
                <a:lnTo>
                  <a:pt x="45872" y="243840"/>
                </a:lnTo>
                <a:close/>
              </a:path>
              <a:path extrusionOk="0" h="528954" w="132079">
                <a:moveTo>
                  <a:pt x="46596" y="238277"/>
                </a:moveTo>
                <a:lnTo>
                  <a:pt x="43218" y="237769"/>
                </a:lnTo>
                <a:lnTo>
                  <a:pt x="43027" y="238226"/>
                </a:lnTo>
                <a:lnTo>
                  <a:pt x="46596" y="238277"/>
                </a:lnTo>
                <a:close/>
              </a:path>
              <a:path extrusionOk="0" h="528954" w="132079">
                <a:moveTo>
                  <a:pt x="46736" y="253796"/>
                </a:moveTo>
                <a:lnTo>
                  <a:pt x="46507" y="254000"/>
                </a:lnTo>
                <a:lnTo>
                  <a:pt x="46736" y="253796"/>
                </a:lnTo>
                <a:close/>
              </a:path>
              <a:path extrusionOk="0" h="528954" w="132079">
                <a:moveTo>
                  <a:pt x="47320" y="252730"/>
                </a:moveTo>
                <a:lnTo>
                  <a:pt x="46266" y="252730"/>
                </a:lnTo>
                <a:lnTo>
                  <a:pt x="46697" y="253695"/>
                </a:lnTo>
                <a:lnTo>
                  <a:pt x="47320" y="252730"/>
                </a:lnTo>
                <a:close/>
              </a:path>
              <a:path extrusionOk="0" h="528954" w="132079">
                <a:moveTo>
                  <a:pt x="49885" y="214198"/>
                </a:moveTo>
                <a:lnTo>
                  <a:pt x="45656" y="213207"/>
                </a:lnTo>
                <a:lnTo>
                  <a:pt x="45250" y="214096"/>
                </a:lnTo>
                <a:lnTo>
                  <a:pt x="49885" y="214198"/>
                </a:lnTo>
                <a:close/>
              </a:path>
              <a:path extrusionOk="0" h="528954" w="132079">
                <a:moveTo>
                  <a:pt x="56349" y="198285"/>
                </a:moveTo>
                <a:lnTo>
                  <a:pt x="56197" y="198170"/>
                </a:lnTo>
                <a:lnTo>
                  <a:pt x="56045" y="198081"/>
                </a:lnTo>
                <a:lnTo>
                  <a:pt x="55880" y="198005"/>
                </a:lnTo>
                <a:lnTo>
                  <a:pt x="56273" y="198386"/>
                </a:lnTo>
                <a:close/>
              </a:path>
              <a:path extrusionOk="0" h="528954" w="132079">
                <a:moveTo>
                  <a:pt x="63373" y="176530"/>
                </a:moveTo>
                <a:lnTo>
                  <a:pt x="63030" y="177800"/>
                </a:lnTo>
                <a:lnTo>
                  <a:pt x="63373" y="176530"/>
                </a:lnTo>
                <a:close/>
              </a:path>
              <a:path extrusionOk="0" h="528954" w="132079">
                <a:moveTo>
                  <a:pt x="70612" y="148361"/>
                </a:moveTo>
                <a:lnTo>
                  <a:pt x="70358" y="148590"/>
                </a:lnTo>
                <a:lnTo>
                  <a:pt x="70434" y="149860"/>
                </a:lnTo>
                <a:lnTo>
                  <a:pt x="70612" y="148361"/>
                </a:lnTo>
                <a:close/>
              </a:path>
              <a:path extrusionOk="0" h="528954" w="132079">
                <a:moveTo>
                  <a:pt x="74079" y="139357"/>
                </a:moveTo>
                <a:lnTo>
                  <a:pt x="72377" y="139700"/>
                </a:lnTo>
                <a:lnTo>
                  <a:pt x="73253" y="142240"/>
                </a:lnTo>
                <a:lnTo>
                  <a:pt x="74079" y="139357"/>
                </a:lnTo>
                <a:close/>
              </a:path>
              <a:path extrusionOk="0" h="528954" w="132079">
                <a:moveTo>
                  <a:pt x="75501" y="139065"/>
                </a:moveTo>
                <a:lnTo>
                  <a:pt x="74714" y="137160"/>
                </a:lnTo>
                <a:lnTo>
                  <a:pt x="74079" y="139357"/>
                </a:lnTo>
                <a:lnTo>
                  <a:pt x="75501" y="139065"/>
                </a:lnTo>
                <a:close/>
              </a:path>
              <a:path extrusionOk="0" h="528954" w="132079">
                <a:moveTo>
                  <a:pt x="82651" y="128739"/>
                </a:moveTo>
                <a:lnTo>
                  <a:pt x="79578" y="127000"/>
                </a:lnTo>
                <a:lnTo>
                  <a:pt x="82410" y="128917"/>
                </a:lnTo>
                <a:lnTo>
                  <a:pt x="82651" y="128739"/>
                </a:lnTo>
                <a:close/>
              </a:path>
              <a:path extrusionOk="0" h="528954" w="132079">
                <a:moveTo>
                  <a:pt x="84061" y="129540"/>
                </a:moveTo>
                <a:lnTo>
                  <a:pt x="83121" y="128371"/>
                </a:lnTo>
                <a:lnTo>
                  <a:pt x="82651" y="128739"/>
                </a:lnTo>
                <a:lnTo>
                  <a:pt x="84061" y="129540"/>
                </a:lnTo>
                <a:close/>
              </a:path>
              <a:path extrusionOk="0" h="528954" w="132079">
                <a:moveTo>
                  <a:pt x="85102" y="130810"/>
                </a:moveTo>
                <a:lnTo>
                  <a:pt x="82410" y="128917"/>
                </a:lnTo>
                <a:lnTo>
                  <a:pt x="79933" y="130810"/>
                </a:lnTo>
                <a:lnTo>
                  <a:pt x="85102" y="130810"/>
                </a:lnTo>
                <a:close/>
              </a:path>
              <a:path extrusionOk="0" h="528954" w="132079">
                <a:moveTo>
                  <a:pt x="94145" y="107950"/>
                </a:moveTo>
                <a:lnTo>
                  <a:pt x="91325" y="106273"/>
                </a:lnTo>
                <a:lnTo>
                  <a:pt x="91427" y="108407"/>
                </a:lnTo>
                <a:lnTo>
                  <a:pt x="94145" y="107950"/>
                </a:lnTo>
                <a:close/>
              </a:path>
              <a:path extrusionOk="0" h="528954" w="132079">
                <a:moveTo>
                  <a:pt x="99034" y="52070"/>
                </a:moveTo>
                <a:lnTo>
                  <a:pt x="98831" y="51549"/>
                </a:lnTo>
                <a:lnTo>
                  <a:pt x="98221" y="52070"/>
                </a:lnTo>
                <a:lnTo>
                  <a:pt x="99034" y="52070"/>
                </a:lnTo>
                <a:close/>
              </a:path>
              <a:path extrusionOk="0" h="528954" w="132079">
                <a:moveTo>
                  <a:pt x="104457" y="41910"/>
                </a:moveTo>
                <a:lnTo>
                  <a:pt x="101130" y="41910"/>
                </a:lnTo>
                <a:lnTo>
                  <a:pt x="100609" y="44450"/>
                </a:lnTo>
                <a:lnTo>
                  <a:pt x="104457" y="41910"/>
                </a:lnTo>
                <a:close/>
              </a:path>
              <a:path extrusionOk="0" h="528954" w="132079">
                <a:moveTo>
                  <a:pt x="106032" y="129819"/>
                </a:moveTo>
                <a:lnTo>
                  <a:pt x="105549" y="127000"/>
                </a:lnTo>
                <a:lnTo>
                  <a:pt x="104343" y="128511"/>
                </a:lnTo>
                <a:lnTo>
                  <a:pt x="105765" y="129540"/>
                </a:lnTo>
                <a:lnTo>
                  <a:pt x="106032" y="129819"/>
                </a:lnTo>
                <a:close/>
              </a:path>
              <a:path extrusionOk="0" h="528954" w="132079">
                <a:moveTo>
                  <a:pt x="106908" y="29210"/>
                </a:moveTo>
                <a:lnTo>
                  <a:pt x="106489" y="29210"/>
                </a:lnTo>
                <a:lnTo>
                  <a:pt x="106667" y="29679"/>
                </a:lnTo>
                <a:lnTo>
                  <a:pt x="106908" y="29210"/>
                </a:lnTo>
                <a:close/>
              </a:path>
              <a:path extrusionOk="0" h="528954" w="132079">
                <a:moveTo>
                  <a:pt x="107035" y="5295"/>
                </a:moveTo>
                <a:lnTo>
                  <a:pt x="106273" y="4546"/>
                </a:lnTo>
                <a:lnTo>
                  <a:pt x="105029" y="6654"/>
                </a:lnTo>
                <a:lnTo>
                  <a:pt x="107035" y="5295"/>
                </a:lnTo>
                <a:close/>
              </a:path>
              <a:path extrusionOk="0" h="528954" w="132079">
                <a:moveTo>
                  <a:pt x="107607" y="130810"/>
                </a:moveTo>
                <a:lnTo>
                  <a:pt x="106997" y="130810"/>
                </a:lnTo>
                <a:lnTo>
                  <a:pt x="106032" y="129819"/>
                </a:lnTo>
                <a:lnTo>
                  <a:pt x="106857" y="134620"/>
                </a:lnTo>
                <a:lnTo>
                  <a:pt x="107365" y="133350"/>
                </a:lnTo>
                <a:lnTo>
                  <a:pt x="107607" y="130810"/>
                </a:lnTo>
                <a:close/>
              </a:path>
              <a:path extrusionOk="0" h="528954" w="132079">
                <a:moveTo>
                  <a:pt x="110744" y="8597"/>
                </a:moveTo>
                <a:lnTo>
                  <a:pt x="106908" y="9093"/>
                </a:lnTo>
                <a:lnTo>
                  <a:pt x="110363" y="10363"/>
                </a:lnTo>
                <a:lnTo>
                  <a:pt x="110197" y="9867"/>
                </a:lnTo>
                <a:lnTo>
                  <a:pt x="109867" y="8953"/>
                </a:lnTo>
                <a:lnTo>
                  <a:pt x="110744" y="8597"/>
                </a:lnTo>
                <a:close/>
              </a:path>
              <a:path extrusionOk="0" h="528954" w="132079">
                <a:moveTo>
                  <a:pt x="110947" y="8610"/>
                </a:moveTo>
                <a:lnTo>
                  <a:pt x="110566" y="6565"/>
                </a:lnTo>
                <a:lnTo>
                  <a:pt x="110413" y="6464"/>
                </a:lnTo>
                <a:lnTo>
                  <a:pt x="109156" y="7620"/>
                </a:lnTo>
                <a:lnTo>
                  <a:pt x="110947" y="8610"/>
                </a:lnTo>
                <a:close/>
              </a:path>
              <a:path extrusionOk="0" h="528954" w="132079">
                <a:moveTo>
                  <a:pt x="111163" y="8724"/>
                </a:moveTo>
                <a:lnTo>
                  <a:pt x="110947" y="8610"/>
                </a:lnTo>
                <a:lnTo>
                  <a:pt x="110998" y="8890"/>
                </a:lnTo>
                <a:lnTo>
                  <a:pt x="111163" y="8724"/>
                </a:lnTo>
                <a:close/>
              </a:path>
              <a:path extrusionOk="0" h="528954" w="132079">
                <a:moveTo>
                  <a:pt x="119291" y="83820"/>
                </a:moveTo>
                <a:lnTo>
                  <a:pt x="115354" y="84632"/>
                </a:lnTo>
                <a:lnTo>
                  <a:pt x="115125" y="85090"/>
                </a:lnTo>
                <a:lnTo>
                  <a:pt x="119291" y="83820"/>
                </a:lnTo>
                <a:close/>
              </a:path>
              <a:path extrusionOk="0" h="528954" w="132079">
                <a:moveTo>
                  <a:pt x="131699" y="5080"/>
                </a:moveTo>
                <a:lnTo>
                  <a:pt x="131102" y="6350"/>
                </a:lnTo>
                <a:lnTo>
                  <a:pt x="129146" y="5080"/>
                </a:lnTo>
                <a:lnTo>
                  <a:pt x="127723" y="5080"/>
                </a:lnTo>
                <a:lnTo>
                  <a:pt x="128727" y="3810"/>
                </a:lnTo>
                <a:lnTo>
                  <a:pt x="129692" y="2540"/>
                </a:lnTo>
                <a:lnTo>
                  <a:pt x="130746" y="1270"/>
                </a:lnTo>
                <a:lnTo>
                  <a:pt x="131584" y="0"/>
                </a:lnTo>
                <a:lnTo>
                  <a:pt x="126949" y="0"/>
                </a:lnTo>
                <a:lnTo>
                  <a:pt x="116624" y="0"/>
                </a:lnTo>
                <a:lnTo>
                  <a:pt x="116624" y="76504"/>
                </a:lnTo>
                <a:lnTo>
                  <a:pt x="114350" y="77470"/>
                </a:lnTo>
                <a:lnTo>
                  <a:pt x="115544" y="74930"/>
                </a:lnTo>
                <a:lnTo>
                  <a:pt x="116624" y="76504"/>
                </a:lnTo>
                <a:lnTo>
                  <a:pt x="116624" y="0"/>
                </a:lnTo>
                <a:lnTo>
                  <a:pt x="113385" y="0"/>
                </a:lnTo>
                <a:lnTo>
                  <a:pt x="109372" y="0"/>
                </a:lnTo>
                <a:lnTo>
                  <a:pt x="112572" y="1041"/>
                </a:lnTo>
                <a:lnTo>
                  <a:pt x="112395" y="1270"/>
                </a:lnTo>
                <a:lnTo>
                  <a:pt x="111086" y="2540"/>
                </a:lnTo>
                <a:lnTo>
                  <a:pt x="110020" y="5080"/>
                </a:lnTo>
                <a:lnTo>
                  <a:pt x="110121" y="5676"/>
                </a:lnTo>
                <a:lnTo>
                  <a:pt x="109639" y="6350"/>
                </a:lnTo>
                <a:lnTo>
                  <a:pt x="110236" y="6350"/>
                </a:lnTo>
                <a:lnTo>
                  <a:pt x="110413" y="6464"/>
                </a:lnTo>
                <a:lnTo>
                  <a:pt x="110566" y="6565"/>
                </a:lnTo>
                <a:lnTo>
                  <a:pt x="112242" y="7620"/>
                </a:lnTo>
                <a:lnTo>
                  <a:pt x="111163" y="8724"/>
                </a:lnTo>
                <a:lnTo>
                  <a:pt x="111455" y="8890"/>
                </a:lnTo>
                <a:lnTo>
                  <a:pt x="111798" y="10160"/>
                </a:lnTo>
                <a:lnTo>
                  <a:pt x="110439" y="12700"/>
                </a:lnTo>
                <a:lnTo>
                  <a:pt x="109880" y="11430"/>
                </a:lnTo>
                <a:lnTo>
                  <a:pt x="109766" y="19050"/>
                </a:lnTo>
                <a:lnTo>
                  <a:pt x="106781" y="21590"/>
                </a:lnTo>
                <a:lnTo>
                  <a:pt x="104063" y="29210"/>
                </a:lnTo>
                <a:lnTo>
                  <a:pt x="106489" y="29210"/>
                </a:lnTo>
                <a:lnTo>
                  <a:pt x="105498" y="26670"/>
                </a:lnTo>
                <a:lnTo>
                  <a:pt x="109855" y="29210"/>
                </a:lnTo>
                <a:lnTo>
                  <a:pt x="106959" y="30441"/>
                </a:lnTo>
                <a:lnTo>
                  <a:pt x="106667" y="29679"/>
                </a:lnTo>
                <a:lnTo>
                  <a:pt x="106273" y="30480"/>
                </a:lnTo>
                <a:lnTo>
                  <a:pt x="105359" y="30480"/>
                </a:lnTo>
                <a:lnTo>
                  <a:pt x="104559" y="31750"/>
                </a:lnTo>
                <a:lnTo>
                  <a:pt x="106413" y="32969"/>
                </a:lnTo>
                <a:lnTo>
                  <a:pt x="105841" y="35560"/>
                </a:lnTo>
                <a:lnTo>
                  <a:pt x="105194" y="39370"/>
                </a:lnTo>
                <a:lnTo>
                  <a:pt x="104457" y="41910"/>
                </a:lnTo>
                <a:lnTo>
                  <a:pt x="103936" y="44450"/>
                </a:lnTo>
                <a:lnTo>
                  <a:pt x="102082" y="44450"/>
                </a:lnTo>
                <a:lnTo>
                  <a:pt x="104178" y="45720"/>
                </a:lnTo>
                <a:lnTo>
                  <a:pt x="103492" y="46990"/>
                </a:lnTo>
                <a:lnTo>
                  <a:pt x="101180" y="48260"/>
                </a:lnTo>
                <a:lnTo>
                  <a:pt x="99720" y="46990"/>
                </a:lnTo>
                <a:lnTo>
                  <a:pt x="99961" y="46990"/>
                </a:lnTo>
                <a:lnTo>
                  <a:pt x="99529" y="45720"/>
                </a:lnTo>
                <a:lnTo>
                  <a:pt x="97066" y="46990"/>
                </a:lnTo>
                <a:lnTo>
                  <a:pt x="98831" y="51549"/>
                </a:lnTo>
                <a:lnTo>
                  <a:pt x="99745" y="50800"/>
                </a:lnTo>
                <a:lnTo>
                  <a:pt x="99987" y="57150"/>
                </a:lnTo>
                <a:lnTo>
                  <a:pt x="95783" y="66040"/>
                </a:lnTo>
                <a:lnTo>
                  <a:pt x="97739" y="73660"/>
                </a:lnTo>
                <a:lnTo>
                  <a:pt x="99148" y="73660"/>
                </a:lnTo>
                <a:lnTo>
                  <a:pt x="100253" y="78740"/>
                </a:lnTo>
                <a:lnTo>
                  <a:pt x="96735" y="77470"/>
                </a:lnTo>
                <a:lnTo>
                  <a:pt x="96431" y="82550"/>
                </a:lnTo>
                <a:lnTo>
                  <a:pt x="96177" y="82550"/>
                </a:lnTo>
                <a:lnTo>
                  <a:pt x="97167" y="83820"/>
                </a:lnTo>
                <a:lnTo>
                  <a:pt x="97434" y="86360"/>
                </a:lnTo>
                <a:lnTo>
                  <a:pt x="96913" y="87630"/>
                </a:lnTo>
                <a:lnTo>
                  <a:pt x="95770" y="85090"/>
                </a:lnTo>
                <a:lnTo>
                  <a:pt x="93345" y="88900"/>
                </a:lnTo>
                <a:lnTo>
                  <a:pt x="92138" y="87630"/>
                </a:lnTo>
                <a:lnTo>
                  <a:pt x="93319" y="92710"/>
                </a:lnTo>
                <a:lnTo>
                  <a:pt x="93433" y="90170"/>
                </a:lnTo>
                <a:lnTo>
                  <a:pt x="97205" y="95250"/>
                </a:lnTo>
                <a:lnTo>
                  <a:pt x="94881" y="95250"/>
                </a:lnTo>
                <a:lnTo>
                  <a:pt x="96443" y="97790"/>
                </a:lnTo>
                <a:lnTo>
                  <a:pt x="97434" y="97790"/>
                </a:lnTo>
                <a:lnTo>
                  <a:pt x="97231" y="100330"/>
                </a:lnTo>
                <a:lnTo>
                  <a:pt x="96024" y="97790"/>
                </a:lnTo>
                <a:lnTo>
                  <a:pt x="93510" y="101600"/>
                </a:lnTo>
                <a:lnTo>
                  <a:pt x="91808" y="97790"/>
                </a:lnTo>
                <a:lnTo>
                  <a:pt x="85610" y="102870"/>
                </a:lnTo>
                <a:lnTo>
                  <a:pt x="91325" y="106273"/>
                </a:lnTo>
                <a:lnTo>
                  <a:pt x="91287" y="105410"/>
                </a:lnTo>
                <a:lnTo>
                  <a:pt x="92100" y="106680"/>
                </a:lnTo>
                <a:lnTo>
                  <a:pt x="94335" y="106680"/>
                </a:lnTo>
                <a:lnTo>
                  <a:pt x="95885" y="110490"/>
                </a:lnTo>
                <a:lnTo>
                  <a:pt x="94742" y="111760"/>
                </a:lnTo>
                <a:lnTo>
                  <a:pt x="94081" y="114300"/>
                </a:lnTo>
                <a:lnTo>
                  <a:pt x="91694" y="113906"/>
                </a:lnTo>
                <a:lnTo>
                  <a:pt x="91427" y="108407"/>
                </a:lnTo>
                <a:lnTo>
                  <a:pt x="86626" y="109220"/>
                </a:lnTo>
                <a:lnTo>
                  <a:pt x="91249" y="113830"/>
                </a:lnTo>
                <a:lnTo>
                  <a:pt x="86372" y="113030"/>
                </a:lnTo>
                <a:lnTo>
                  <a:pt x="85128" y="118110"/>
                </a:lnTo>
                <a:lnTo>
                  <a:pt x="84874" y="118110"/>
                </a:lnTo>
                <a:lnTo>
                  <a:pt x="85026" y="116840"/>
                </a:lnTo>
                <a:lnTo>
                  <a:pt x="83032" y="118110"/>
                </a:lnTo>
                <a:lnTo>
                  <a:pt x="86042" y="120650"/>
                </a:lnTo>
                <a:lnTo>
                  <a:pt x="83019" y="123190"/>
                </a:lnTo>
                <a:lnTo>
                  <a:pt x="86182" y="124460"/>
                </a:lnTo>
                <a:lnTo>
                  <a:pt x="83680" y="125222"/>
                </a:lnTo>
                <a:lnTo>
                  <a:pt x="82232" y="123190"/>
                </a:lnTo>
                <a:lnTo>
                  <a:pt x="79997" y="124460"/>
                </a:lnTo>
                <a:lnTo>
                  <a:pt x="83121" y="128371"/>
                </a:lnTo>
                <a:lnTo>
                  <a:pt x="84924" y="127000"/>
                </a:lnTo>
                <a:lnTo>
                  <a:pt x="84556" y="126466"/>
                </a:lnTo>
                <a:lnTo>
                  <a:pt x="86385" y="127000"/>
                </a:lnTo>
                <a:lnTo>
                  <a:pt x="86601" y="121920"/>
                </a:lnTo>
                <a:lnTo>
                  <a:pt x="87071" y="125730"/>
                </a:lnTo>
                <a:lnTo>
                  <a:pt x="91668" y="129540"/>
                </a:lnTo>
                <a:lnTo>
                  <a:pt x="87896" y="132080"/>
                </a:lnTo>
                <a:lnTo>
                  <a:pt x="87096" y="132080"/>
                </a:lnTo>
                <a:lnTo>
                  <a:pt x="86271" y="130810"/>
                </a:lnTo>
                <a:lnTo>
                  <a:pt x="85852" y="129540"/>
                </a:lnTo>
                <a:lnTo>
                  <a:pt x="84162" y="129540"/>
                </a:lnTo>
                <a:lnTo>
                  <a:pt x="85013" y="130695"/>
                </a:lnTo>
                <a:lnTo>
                  <a:pt x="85191" y="130810"/>
                </a:lnTo>
                <a:lnTo>
                  <a:pt x="86042" y="132080"/>
                </a:lnTo>
                <a:lnTo>
                  <a:pt x="84315" y="132080"/>
                </a:lnTo>
                <a:lnTo>
                  <a:pt x="79933" y="130810"/>
                </a:lnTo>
                <a:lnTo>
                  <a:pt x="77419" y="130810"/>
                </a:lnTo>
                <a:lnTo>
                  <a:pt x="81178" y="135890"/>
                </a:lnTo>
                <a:lnTo>
                  <a:pt x="78549" y="134620"/>
                </a:lnTo>
                <a:lnTo>
                  <a:pt x="78816" y="135890"/>
                </a:lnTo>
                <a:lnTo>
                  <a:pt x="79781" y="137160"/>
                </a:lnTo>
                <a:lnTo>
                  <a:pt x="79438" y="137160"/>
                </a:lnTo>
                <a:lnTo>
                  <a:pt x="76454" y="134620"/>
                </a:lnTo>
                <a:lnTo>
                  <a:pt x="78651" y="138430"/>
                </a:lnTo>
                <a:lnTo>
                  <a:pt x="75501" y="139065"/>
                </a:lnTo>
                <a:lnTo>
                  <a:pt x="76835" y="142240"/>
                </a:lnTo>
                <a:lnTo>
                  <a:pt x="79451" y="139700"/>
                </a:lnTo>
                <a:lnTo>
                  <a:pt x="81127" y="147320"/>
                </a:lnTo>
                <a:lnTo>
                  <a:pt x="78676" y="146050"/>
                </a:lnTo>
                <a:lnTo>
                  <a:pt x="77266" y="145326"/>
                </a:lnTo>
                <a:lnTo>
                  <a:pt x="77266" y="161290"/>
                </a:lnTo>
                <a:lnTo>
                  <a:pt x="73660" y="166370"/>
                </a:lnTo>
                <a:lnTo>
                  <a:pt x="72605" y="165100"/>
                </a:lnTo>
                <a:lnTo>
                  <a:pt x="70993" y="163131"/>
                </a:lnTo>
                <a:lnTo>
                  <a:pt x="72948" y="162560"/>
                </a:lnTo>
                <a:lnTo>
                  <a:pt x="77266" y="161290"/>
                </a:lnTo>
                <a:lnTo>
                  <a:pt x="77266" y="145326"/>
                </a:lnTo>
                <a:lnTo>
                  <a:pt x="71335" y="142240"/>
                </a:lnTo>
                <a:lnTo>
                  <a:pt x="70612" y="148361"/>
                </a:lnTo>
                <a:lnTo>
                  <a:pt x="73164" y="146050"/>
                </a:lnTo>
                <a:lnTo>
                  <a:pt x="73939" y="148590"/>
                </a:lnTo>
                <a:lnTo>
                  <a:pt x="72961" y="149860"/>
                </a:lnTo>
                <a:lnTo>
                  <a:pt x="71386" y="151130"/>
                </a:lnTo>
                <a:lnTo>
                  <a:pt x="69723" y="151130"/>
                </a:lnTo>
                <a:lnTo>
                  <a:pt x="68821" y="156210"/>
                </a:lnTo>
                <a:lnTo>
                  <a:pt x="72707" y="151130"/>
                </a:lnTo>
                <a:lnTo>
                  <a:pt x="73736" y="153670"/>
                </a:lnTo>
                <a:lnTo>
                  <a:pt x="69964" y="154940"/>
                </a:lnTo>
                <a:lnTo>
                  <a:pt x="74345" y="156210"/>
                </a:lnTo>
                <a:lnTo>
                  <a:pt x="74752" y="158750"/>
                </a:lnTo>
                <a:lnTo>
                  <a:pt x="72034" y="158750"/>
                </a:lnTo>
                <a:lnTo>
                  <a:pt x="68630" y="163830"/>
                </a:lnTo>
                <a:lnTo>
                  <a:pt x="70561" y="163258"/>
                </a:lnTo>
                <a:lnTo>
                  <a:pt x="70700" y="165100"/>
                </a:lnTo>
                <a:lnTo>
                  <a:pt x="67767" y="163830"/>
                </a:lnTo>
                <a:lnTo>
                  <a:pt x="69215" y="167640"/>
                </a:lnTo>
                <a:lnTo>
                  <a:pt x="68364" y="167640"/>
                </a:lnTo>
                <a:lnTo>
                  <a:pt x="66649" y="170180"/>
                </a:lnTo>
                <a:lnTo>
                  <a:pt x="68770" y="170180"/>
                </a:lnTo>
                <a:lnTo>
                  <a:pt x="71475" y="172720"/>
                </a:lnTo>
                <a:lnTo>
                  <a:pt x="70827" y="175260"/>
                </a:lnTo>
                <a:lnTo>
                  <a:pt x="68694" y="176530"/>
                </a:lnTo>
                <a:lnTo>
                  <a:pt x="68503" y="172720"/>
                </a:lnTo>
                <a:lnTo>
                  <a:pt x="67868" y="176530"/>
                </a:lnTo>
                <a:lnTo>
                  <a:pt x="66382" y="175260"/>
                </a:lnTo>
                <a:lnTo>
                  <a:pt x="64503" y="173990"/>
                </a:lnTo>
                <a:lnTo>
                  <a:pt x="67475" y="172720"/>
                </a:lnTo>
                <a:lnTo>
                  <a:pt x="66624" y="172720"/>
                </a:lnTo>
                <a:lnTo>
                  <a:pt x="66014" y="171450"/>
                </a:lnTo>
                <a:lnTo>
                  <a:pt x="65163" y="171450"/>
                </a:lnTo>
                <a:lnTo>
                  <a:pt x="62776" y="172720"/>
                </a:lnTo>
                <a:lnTo>
                  <a:pt x="63373" y="176530"/>
                </a:lnTo>
                <a:lnTo>
                  <a:pt x="64071" y="176530"/>
                </a:lnTo>
                <a:lnTo>
                  <a:pt x="66306" y="181610"/>
                </a:lnTo>
                <a:lnTo>
                  <a:pt x="65062" y="182880"/>
                </a:lnTo>
                <a:lnTo>
                  <a:pt x="63817" y="180340"/>
                </a:lnTo>
                <a:lnTo>
                  <a:pt x="63804" y="181610"/>
                </a:lnTo>
                <a:lnTo>
                  <a:pt x="64833" y="182880"/>
                </a:lnTo>
                <a:lnTo>
                  <a:pt x="64617" y="184150"/>
                </a:lnTo>
                <a:lnTo>
                  <a:pt x="62522" y="184150"/>
                </a:lnTo>
                <a:lnTo>
                  <a:pt x="60210" y="182880"/>
                </a:lnTo>
                <a:lnTo>
                  <a:pt x="60820" y="186690"/>
                </a:lnTo>
                <a:lnTo>
                  <a:pt x="59766" y="186690"/>
                </a:lnTo>
                <a:lnTo>
                  <a:pt x="57429" y="187960"/>
                </a:lnTo>
                <a:lnTo>
                  <a:pt x="56794" y="186690"/>
                </a:lnTo>
                <a:lnTo>
                  <a:pt x="54698" y="189230"/>
                </a:lnTo>
                <a:lnTo>
                  <a:pt x="59118" y="194310"/>
                </a:lnTo>
                <a:lnTo>
                  <a:pt x="56349" y="198120"/>
                </a:lnTo>
                <a:lnTo>
                  <a:pt x="57010" y="198120"/>
                </a:lnTo>
                <a:lnTo>
                  <a:pt x="57099" y="199390"/>
                </a:lnTo>
                <a:lnTo>
                  <a:pt x="55626" y="201930"/>
                </a:lnTo>
                <a:lnTo>
                  <a:pt x="52031" y="204470"/>
                </a:lnTo>
                <a:lnTo>
                  <a:pt x="53898" y="209550"/>
                </a:lnTo>
                <a:lnTo>
                  <a:pt x="49263" y="210820"/>
                </a:lnTo>
                <a:lnTo>
                  <a:pt x="49250" y="213360"/>
                </a:lnTo>
                <a:lnTo>
                  <a:pt x="55168" y="209550"/>
                </a:lnTo>
                <a:lnTo>
                  <a:pt x="55270" y="217170"/>
                </a:lnTo>
                <a:lnTo>
                  <a:pt x="55346" y="218440"/>
                </a:lnTo>
                <a:lnTo>
                  <a:pt x="51346" y="214630"/>
                </a:lnTo>
                <a:lnTo>
                  <a:pt x="49860" y="215900"/>
                </a:lnTo>
                <a:lnTo>
                  <a:pt x="51320" y="218440"/>
                </a:lnTo>
                <a:lnTo>
                  <a:pt x="54533" y="222250"/>
                </a:lnTo>
                <a:lnTo>
                  <a:pt x="50330" y="224790"/>
                </a:lnTo>
                <a:lnTo>
                  <a:pt x="49885" y="223520"/>
                </a:lnTo>
                <a:lnTo>
                  <a:pt x="50723" y="223520"/>
                </a:lnTo>
                <a:lnTo>
                  <a:pt x="50723" y="222250"/>
                </a:lnTo>
                <a:lnTo>
                  <a:pt x="47790" y="223520"/>
                </a:lnTo>
                <a:lnTo>
                  <a:pt x="45034" y="219710"/>
                </a:lnTo>
                <a:lnTo>
                  <a:pt x="46926" y="217170"/>
                </a:lnTo>
                <a:lnTo>
                  <a:pt x="43129" y="219710"/>
                </a:lnTo>
                <a:lnTo>
                  <a:pt x="46126" y="222250"/>
                </a:lnTo>
                <a:lnTo>
                  <a:pt x="45669" y="229870"/>
                </a:lnTo>
                <a:lnTo>
                  <a:pt x="48666" y="232410"/>
                </a:lnTo>
                <a:lnTo>
                  <a:pt x="46570" y="233680"/>
                </a:lnTo>
                <a:lnTo>
                  <a:pt x="46774" y="232410"/>
                </a:lnTo>
                <a:lnTo>
                  <a:pt x="46570" y="232410"/>
                </a:lnTo>
                <a:lnTo>
                  <a:pt x="41948" y="233680"/>
                </a:lnTo>
                <a:lnTo>
                  <a:pt x="51409" y="236220"/>
                </a:lnTo>
                <a:lnTo>
                  <a:pt x="49174" y="240030"/>
                </a:lnTo>
                <a:lnTo>
                  <a:pt x="48196" y="241300"/>
                </a:lnTo>
                <a:lnTo>
                  <a:pt x="46774" y="242570"/>
                </a:lnTo>
                <a:lnTo>
                  <a:pt x="46139" y="241300"/>
                </a:lnTo>
                <a:lnTo>
                  <a:pt x="47155" y="245110"/>
                </a:lnTo>
                <a:lnTo>
                  <a:pt x="45694" y="245110"/>
                </a:lnTo>
                <a:lnTo>
                  <a:pt x="45135" y="248920"/>
                </a:lnTo>
                <a:lnTo>
                  <a:pt x="44907" y="248920"/>
                </a:lnTo>
                <a:lnTo>
                  <a:pt x="45935" y="250190"/>
                </a:lnTo>
                <a:lnTo>
                  <a:pt x="47383" y="252730"/>
                </a:lnTo>
                <a:lnTo>
                  <a:pt x="47967" y="252730"/>
                </a:lnTo>
                <a:lnTo>
                  <a:pt x="46850" y="253695"/>
                </a:lnTo>
                <a:lnTo>
                  <a:pt x="46824" y="254000"/>
                </a:lnTo>
                <a:lnTo>
                  <a:pt x="47396" y="255270"/>
                </a:lnTo>
                <a:lnTo>
                  <a:pt x="45072" y="256540"/>
                </a:lnTo>
                <a:lnTo>
                  <a:pt x="44399" y="255231"/>
                </a:lnTo>
                <a:lnTo>
                  <a:pt x="41389" y="257810"/>
                </a:lnTo>
                <a:lnTo>
                  <a:pt x="41960" y="257810"/>
                </a:lnTo>
                <a:lnTo>
                  <a:pt x="44907" y="259080"/>
                </a:lnTo>
                <a:lnTo>
                  <a:pt x="43218" y="259080"/>
                </a:lnTo>
                <a:lnTo>
                  <a:pt x="41998" y="260350"/>
                </a:lnTo>
                <a:lnTo>
                  <a:pt x="41135" y="261620"/>
                </a:lnTo>
                <a:lnTo>
                  <a:pt x="40576" y="262890"/>
                </a:lnTo>
                <a:lnTo>
                  <a:pt x="41719" y="264160"/>
                </a:lnTo>
                <a:lnTo>
                  <a:pt x="38963" y="264160"/>
                </a:lnTo>
                <a:lnTo>
                  <a:pt x="39230" y="265430"/>
                </a:lnTo>
                <a:lnTo>
                  <a:pt x="38887" y="267970"/>
                </a:lnTo>
                <a:lnTo>
                  <a:pt x="35267" y="266700"/>
                </a:lnTo>
                <a:lnTo>
                  <a:pt x="35775" y="269240"/>
                </a:lnTo>
                <a:lnTo>
                  <a:pt x="37680" y="269240"/>
                </a:lnTo>
                <a:lnTo>
                  <a:pt x="39014" y="270510"/>
                </a:lnTo>
                <a:lnTo>
                  <a:pt x="38049" y="273050"/>
                </a:lnTo>
                <a:lnTo>
                  <a:pt x="37617" y="273050"/>
                </a:lnTo>
                <a:lnTo>
                  <a:pt x="37363" y="276860"/>
                </a:lnTo>
                <a:lnTo>
                  <a:pt x="35229" y="279400"/>
                </a:lnTo>
                <a:lnTo>
                  <a:pt x="36207" y="281940"/>
                </a:lnTo>
                <a:lnTo>
                  <a:pt x="37553" y="285750"/>
                </a:lnTo>
                <a:lnTo>
                  <a:pt x="36144" y="287769"/>
                </a:lnTo>
                <a:lnTo>
                  <a:pt x="36652" y="288290"/>
                </a:lnTo>
                <a:lnTo>
                  <a:pt x="36461" y="289560"/>
                </a:lnTo>
                <a:lnTo>
                  <a:pt x="35153" y="288290"/>
                </a:lnTo>
                <a:lnTo>
                  <a:pt x="35928" y="290830"/>
                </a:lnTo>
                <a:lnTo>
                  <a:pt x="38811" y="289560"/>
                </a:lnTo>
                <a:lnTo>
                  <a:pt x="39217" y="292100"/>
                </a:lnTo>
                <a:lnTo>
                  <a:pt x="43103" y="294640"/>
                </a:lnTo>
                <a:lnTo>
                  <a:pt x="32105" y="297180"/>
                </a:lnTo>
                <a:lnTo>
                  <a:pt x="36017" y="300990"/>
                </a:lnTo>
                <a:lnTo>
                  <a:pt x="34798" y="300990"/>
                </a:lnTo>
                <a:lnTo>
                  <a:pt x="33832" y="299720"/>
                </a:lnTo>
                <a:lnTo>
                  <a:pt x="32359" y="299720"/>
                </a:lnTo>
                <a:lnTo>
                  <a:pt x="34467" y="304800"/>
                </a:lnTo>
                <a:lnTo>
                  <a:pt x="33782" y="304800"/>
                </a:lnTo>
                <a:lnTo>
                  <a:pt x="37147" y="308610"/>
                </a:lnTo>
                <a:lnTo>
                  <a:pt x="34112" y="311150"/>
                </a:lnTo>
                <a:lnTo>
                  <a:pt x="37325" y="309880"/>
                </a:lnTo>
                <a:lnTo>
                  <a:pt x="40081" y="313690"/>
                </a:lnTo>
                <a:lnTo>
                  <a:pt x="42316" y="316230"/>
                </a:lnTo>
                <a:lnTo>
                  <a:pt x="45123" y="314960"/>
                </a:lnTo>
                <a:lnTo>
                  <a:pt x="45770" y="314960"/>
                </a:lnTo>
                <a:lnTo>
                  <a:pt x="47015" y="320040"/>
                </a:lnTo>
                <a:lnTo>
                  <a:pt x="46329" y="320040"/>
                </a:lnTo>
                <a:lnTo>
                  <a:pt x="45123" y="318770"/>
                </a:lnTo>
                <a:lnTo>
                  <a:pt x="44437" y="318770"/>
                </a:lnTo>
                <a:lnTo>
                  <a:pt x="42799" y="320040"/>
                </a:lnTo>
                <a:lnTo>
                  <a:pt x="40805" y="318770"/>
                </a:lnTo>
                <a:lnTo>
                  <a:pt x="38900" y="317500"/>
                </a:lnTo>
                <a:lnTo>
                  <a:pt x="41478" y="317500"/>
                </a:lnTo>
                <a:lnTo>
                  <a:pt x="39395" y="314960"/>
                </a:lnTo>
                <a:lnTo>
                  <a:pt x="37084" y="313690"/>
                </a:lnTo>
                <a:lnTo>
                  <a:pt x="37033" y="320040"/>
                </a:lnTo>
                <a:lnTo>
                  <a:pt x="36791" y="320040"/>
                </a:lnTo>
                <a:lnTo>
                  <a:pt x="35928" y="321310"/>
                </a:lnTo>
                <a:lnTo>
                  <a:pt x="35102" y="320040"/>
                </a:lnTo>
                <a:lnTo>
                  <a:pt x="35699" y="320040"/>
                </a:lnTo>
                <a:lnTo>
                  <a:pt x="36931" y="318770"/>
                </a:lnTo>
                <a:lnTo>
                  <a:pt x="37033" y="320040"/>
                </a:lnTo>
                <a:lnTo>
                  <a:pt x="37033" y="313690"/>
                </a:lnTo>
                <a:lnTo>
                  <a:pt x="35242" y="313690"/>
                </a:lnTo>
                <a:lnTo>
                  <a:pt x="35521" y="314960"/>
                </a:lnTo>
                <a:lnTo>
                  <a:pt x="34480" y="314960"/>
                </a:lnTo>
                <a:lnTo>
                  <a:pt x="35293" y="316230"/>
                </a:lnTo>
                <a:lnTo>
                  <a:pt x="30988" y="316230"/>
                </a:lnTo>
                <a:lnTo>
                  <a:pt x="32588" y="317500"/>
                </a:lnTo>
                <a:lnTo>
                  <a:pt x="29044" y="322580"/>
                </a:lnTo>
                <a:lnTo>
                  <a:pt x="32537" y="326390"/>
                </a:lnTo>
                <a:lnTo>
                  <a:pt x="38138" y="331470"/>
                </a:lnTo>
                <a:lnTo>
                  <a:pt x="38862" y="337820"/>
                </a:lnTo>
                <a:lnTo>
                  <a:pt x="36055" y="335280"/>
                </a:lnTo>
                <a:lnTo>
                  <a:pt x="33934" y="336550"/>
                </a:lnTo>
                <a:lnTo>
                  <a:pt x="30340" y="335280"/>
                </a:lnTo>
                <a:lnTo>
                  <a:pt x="34429" y="335280"/>
                </a:lnTo>
                <a:lnTo>
                  <a:pt x="29502" y="330200"/>
                </a:lnTo>
                <a:lnTo>
                  <a:pt x="30149" y="328930"/>
                </a:lnTo>
                <a:lnTo>
                  <a:pt x="30797" y="327660"/>
                </a:lnTo>
                <a:lnTo>
                  <a:pt x="30124" y="328930"/>
                </a:lnTo>
                <a:lnTo>
                  <a:pt x="28460" y="328930"/>
                </a:lnTo>
                <a:lnTo>
                  <a:pt x="27927" y="327660"/>
                </a:lnTo>
                <a:lnTo>
                  <a:pt x="30480" y="334010"/>
                </a:lnTo>
                <a:lnTo>
                  <a:pt x="27546" y="334010"/>
                </a:lnTo>
                <a:lnTo>
                  <a:pt x="28067" y="335280"/>
                </a:lnTo>
                <a:lnTo>
                  <a:pt x="26606" y="336550"/>
                </a:lnTo>
                <a:lnTo>
                  <a:pt x="32613" y="336550"/>
                </a:lnTo>
                <a:lnTo>
                  <a:pt x="29819" y="341630"/>
                </a:lnTo>
                <a:lnTo>
                  <a:pt x="31242" y="344170"/>
                </a:lnTo>
                <a:lnTo>
                  <a:pt x="29260" y="344170"/>
                </a:lnTo>
                <a:lnTo>
                  <a:pt x="27343" y="342900"/>
                </a:lnTo>
                <a:lnTo>
                  <a:pt x="28257" y="340360"/>
                </a:lnTo>
                <a:lnTo>
                  <a:pt x="23393" y="342900"/>
                </a:lnTo>
                <a:lnTo>
                  <a:pt x="34480" y="345440"/>
                </a:lnTo>
                <a:lnTo>
                  <a:pt x="30835" y="347637"/>
                </a:lnTo>
                <a:lnTo>
                  <a:pt x="31229" y="347980"/>
                </a:lnTo>
                <a:lnTo>
                  <a:pt x="29248" y="351790"/>
                </a:lnTo>
                <a:lnTo>
                  <a:pt x="27736" y="350558"/>
                </a:lnTo>
                <a:lnTo>
                  <a:pt x="26339" y="354330"/>
                </a:lnTo>
                <a:lnTo>
                  <a:pt x="25590" y="364490"/>
                </a:lnTo>
                <a:lnTo>
                  <a:pt x="30441" y="365760"/>
                </a:lnTo>
                <a:lnTo>
                  <a:pt x="29794" y="365760"/>
                </a:lnTo>
                <a:lnTo>
                  <a:pt x="25666" y="364756"/>
                </a:lnTo>
                <a:lnTo>
                  <a:pt x="39052" y="374650"/>
                </a:lnTo>
                <a:lnTo>
                  <a:pt x="34899" y="373380"/>
                </a:lnTo>
                <a:lnTo>
                  <a:pt x="28562" y="374142"/>
                </a:lnTo>
                <a:lnTo>
                  <a:pt x="28651" y="374650"/>
                </a:lnTo>
                <a:lnTo>
                  <a:pt x="25476" y="376199"/>
                </a:lnTo>
                <a:lnTo>
                  <a:pt x="22631" y="378574"/>
                </a:lnTo>
                <a:lnTo>
                  <a:pt x="28841" y="381000"/>
                </a:lnTo>
                <a:lnTo>
                  <a:pt x="28359" y="382270"/>
                </a:lnTo>
                <a:lnTo>
                  <a:pt x="27393" y="382270"/>
                </a:lnTo>
                <a:lnTo>
                  <a:pt x="21729" y="381000"/>
                </a:lnTo>
                <a:lnTo>
                  <a:pt x="21132" y="381000"/>
                </a:lnTo>
                <a:lnTo>
                  <a:pt x="25552" y="384810"/>
                </a:lnTo>
                <a:lnTo>
                  <a:pt x="21488" y="384810"/>
                </a:lnTo>
                <a:lnTo>
                  <a:pt x="20624" y="385356"/>
                </a:lnTo>
                <a:lnTo>
                  <a:pt x="18783" y="389890"/>
                </a:lnTo>
                <a:lnTo>
                  <a:pt x="19253" y="391160"/>
                </a:lnTo>
                <a:lnTo>
                  <a:pt x="21056" y="388620"/>
                </a:lnTo>
                <a:lnTo>
                  <a:pt x="19304" y="393700"/>
                </a:lnTo>
                <a:lnTo>
                  <a:pt x="29527" y="394970"/>
                </a:lnTo>
                <a:lnTo>
                  <a:pt x="28409" y="400050"/>
                </a:lnTo>
                <a:lnTo>
                  <a:pt x="27152" y="400050"/>
                </a:lnTo>
                <a:lnTo>
                  <a:pt x="20307" y="397510"/>
                </a:lnTo>
                <a:lnTo>
                  <a:pt x="19088" y="400050"/>
                </a:lnTo>
                <a:lnTo>
                  <a:pt x="22263" y="401320"/>
                </a:lnTo>
                <a:lnTo>
                  <a:pt x="34429" y="407670"/>
                </a:lnTo>
                <a:lnTo>
                  <a:pt x="36283" y="412750"/>
                </a:lnTo>
                <a:lnTo>
                  <a:pt x="34239" y="412750"/>
                </a:lnTo>
                <a:lnTo>
                  <a:pt x="35864" y="416560"/>
                </a:lnTo>
                <a:lnTo>
                  <a:pt x="31165" y="414020"/>
                </a:lnTo>
                <a:lnTo>
                  <a:pt x="21526" y="406400"/>
                </a:lnTo>
                <a:lnTo>
                  <a:pt x="20307" y="405130"/>
                </a:lnTo>
                <a:lnTo>
                  <a:pt x="19088" y="403860"/>
                </a:lnTo>
                <a:lnTo>
                  <a:pt x="17881" y="402590"/>
                </a:lnTo>
                <a:lnTo>
                  <a:pt x="16052" y="403860"/>
                </a:lnTo>
                <a:lnTo>
                  <a:pt x="15532" y="402590"/>
                </a:lnTo>
                <a:lnTo>
                  <a:pt x="15265" y="405130"/>
                </a:lnTo>
                <a:lnTo>
                  <a:pt x="13296" y="405130"/>
                </a:lnTo>
                <a:lnTo>
                  <a:pt x="12788" y="402640"/>
                </a:lnTo>
                <a:lnTo>
                  <a:pt x="10591" y="408940"/>
                </a:lnTo>
                <a:lnTo>
                  <a:pt x="14566" y="408940"/>
                </a:lnTo>
                <a:lnTo>
                  <a:pt x="13728" y="414020"/>
                </a:lnTo>
                <a:lnTo>
                  <a:pt x="17018" y="414020"/>
                </a:lnTo>
                <a:lnTo>
                  <a:pt x="14097" y="406400"/>
                </a:lnTo>
                <a:lnTo>
                  <a:pt x="18059" y="407670"/>
                </a:lnTo>
                <a:lnTo>
                  <a:pt x="24561" y="412750"/>
                </a:lnTo>
                <a:lnTo>
                  <a:pt x="23101" y="416560"/>
                </a:lnTo>
                <a:lnTo>
                  <a:pt x="21361" y="417830"/>
                </a:lnTo>
                <a:lnTo>
                  <a:pt x="16294" y="415290"/>
                </a:lnTo>
                <a:lnTo>
                  <a:pt x="16814" y="419100"/>
                </a:lnTo>
                <a:lnTo>
                  <a:pt x="15773" y="420370"/>
                </a:lnTo>
                <a:lnTo>
                  <a:pt x="14020" y="417830"/>
                </a:lnTo>
                <a:lnTo>
                  <a:pt x="12115" y="420370"/>
                </a:lnTo>
                <a:lnTo>
                  <a:pt x="18491" y="422910"/>
                </a:lnTo>
                <a:lnTo>
                  <a:pt x="14236" y="425450"/>
                </a:lnTo>
                <a:lnTo>
                  <a:pt x="13804" y="425450"/>
                </a:lnTo>
                <a:lnTo>
                  <a:pt x="8648" y="426720"/>
                </a:lnTo>
                <a:lnTo>
                  <a:pt x="15697" y="426720"/>
                </a:lnTo>
                <a:lnTo>
                  <a:pt x="35382" y="426720"/>
                </a:lnTo>
                <a:lnTo>
                  <a:pt x="34823" y="425450"/>
                </a:lnTo>
                <a:lnTo>
                  <a:pt x="39547" y="421640"/>
                </a:lnTo>
                <a:lnTo>
                  <a:pt x="39700" y="420370"/>
                </a:lnTo>
                <a:lnTo>
                  <a:pt x="39992" y="417830"/>
                </a:lnTo>
                <a:lnTo>
                  <a:pt x="40932" y="417830"/>
                </a:lnTo>
                <a:lnTo>
                  <a:pt x="40500" y="419100"/>
                </a:lnTo>
                <a:lnTo>
                  <a:pt x="39763" y="420370"/>
                </a:lnTo>
                <a:lnTo>
                  <a:pt x="42278" y="416560"/>
                </a:lnTo>
                <a:lnTo>
                  <a:pt x="41643" y="412750"/>
                </a:lnTo>
                <a:lnTo>
                  <a:pt x="40690" y="408940"/>
                </a:lnTo>
                <a:lnTo>
                  <a:pt x="42240" y="405130"/>
                </a:lnTo>
                <a:lnTo>
                  <a:pt x="41478" y="403860"/>
                </a:lnTo>
                <a:lnTo>
                  <a:pt x="41935" y="402590"/>
                </a:lnTo>
                <a:lnTo>
                  <a:pt x="42913" y="402590"/>
                </a:lnTo>
                <a:lnTo>
                  <a:pt x="43434" y="401320"/>
                </a:lnTo>
                <a:lnTo>
                  <a:pt x="43027" y="401320"/>
                </a:lnTo>
                <a:lnTo>
                  <a:pt x="42913" y="400050"/>
                </a:lnTo>
                <a:lnTo>
                  <a:pt x="42456" y="398780"/>
                </a:lnTo>
                <a:lnTo>
                  <a:pt x="45351" y="397510"/>
                </a:lnTo>
                <a:lnTo>
                  <a:pt x="46545" y="396240"/>
                </a:lnTo>
                <a:lnTo>
                  <a:pt x="44145" y="396240"/>
                </a:lnTo>
                <a:lnTo>
                  <a:pt x="41935" y="397510"/>
                </a:lnTo>
                <a:lnTo>
                  <a:pt x="41567" y="396240"/>
                </a:lnTo>
                <a:lnTo>
                  <a:pt x="41097" y="394970"/>
                </a:lnTo>
                <a:lnTo>
                  <a:pt x="45199" y="394970"/>
                </a:lnTo>
                <a:lnTo>
                  <a:pt x="39509" y="391160"/>
                </a:lnTo>
                <a:lnTo>
                  <a:pt x="44551" y="391160"/>
                </a:lnTo>
                <a:lnTo>
                  <a:pt x="42341" y="389890"/>
                </a:lnTo>
                <a:lnTo>
                  <a:pt x="42621" y="388620"/>
                </a:lnTo>
                <a:lnTo>
                  <a:pt x="43205" y="386080"/>
                </a:lnTo>
                <a:lnTo>
                  <a:pt x="43497" y="384810"/>
                </a:lnTo>
                <a:lnTo>
                  <a:pt x="43776" y="383540"/>
                </a:lnTo>
                <a:lnTo>
                  <a:pt x="38925" y="382270"/>
                </a:lnTo>
                <a:lnTo>
                  <a:pt x="39865" y="382270"/>
                </a:lnTo>
                <a:lnTo>
                  <a:pt x="41427" y="379730"/>
                </a:lnTo>
                <a:lnTo>
                  <a:pt x="40233" y="378460"/>
                </a:lnTo>
                <a:lnTo>
                  <a:pt x="43903" y="378460"/>
                </a:lnTo>
                <a:lnTo>
                  <a:pt x="39573" y="374650"/>
                </a:lnTo>
                <a:lnTo>
                  <a:pt x="42037" y="373380"/>
                </a:lnTo>
                <a:lnTo>
                  <a:pt x="43421" y="372110"/>
                </a:lnTo>
                <a:lnTo>
                  <a:pt x="45885" y="374650"/>
                </a:lnTo>
                <a:lnTo>
                  <a:pt x="44119" y="372110"/>
                </a:lnTo>
                <a:lnTo>
                  <a:pt x="42354" y="369570"/>
                </a:lnTo>
                <a:lnTo>
                  <a:pt x="44843" y="370840"/>
                </a:lnTo>
                <a:lnTo>
                  <a:pt x="43954" y="369570"/>
                </a:lnTo>
                <a:lnTo>
                  <a:pt x="41249" y="365760"/>
                </a:lnTo>
                <a:lnTo>
                  <a:pt x="43522" y="367030"/>
                </a:lnTo>
                <a:lnTo>
                  <a:pt x="43649" y="365760"/>
                </a:lnTo>
                <a:lnTo>
                  <a:pt x="40894" y="363220"/>
                </a:lnTo>
                <a:lnTo>
                  <a:pt x="42926" y="361950"/>
                </a:lnTo>
                <a:lnTo>
                  <a:pt x="45516" y="358140"/>
                </a:lnTo>
                <a:lnTo>
                  <a:pt x="46888" y="353060"/>
                </a:lnTo>
                <a:lnTo>
                  <a:pt x="47129" y="351790"/>
                </a:lnTo>
                <a:lnTo>
                  <a:pt x="48348" y="345440"/>
                </a:lnTo>
                <a:lnTo>
                  <a:pt x="48920" y="344170"/>
                </a:lnTo>
                <a:lnTo>
                  <a:pt x="50634" y="340360"/>
                </a:lnTo>
                <a:lnTo>
                  <a:pt x="51206" y="339090"/>
                </a:lnTo>
                <a:lnTo>
                  <a:pt x="44157" y="340360"/>
                </a:lnTo>
                <a:lnTo>
                  <a:pt x="51282" y="337820"/>
                </a:lnTo>
                <a:lnTo>
                  <a:pt x="54838" y="336550"/>
                </a:lnTo>
                <a:lnTo>
                  <a:pt x="49631" y="335280"/>
                </a:lnTo>
                <a:lnTo>
                  <a:pt x="51308" y="335280"/>
                </a:lnTo>
                <a:lnTo>
                  <a:pt x="52400" y="334010"/>
                </a:lnTo>
                <a:lnTo>
                  <a:pt x="53581" y="335280"/>
                </a:lnTo>
                <a:lnTo>
                  <a:pt x="53276" y="334010"/>
                </a:lnTo>
                <a:lnTo>
                  <a:pt x="52666" y="331470"/>
                </a:lnTo>
                <a:lnTo>
                  <a:pt x="57137" y="330200"/>
                </a:lnTo>
                <a:lnTo>
                  <a:pt x="53174" y="326390"/>
                </a:lnTo>
                <a:lnTo>
                  <a:pt x="54864" y="326390"/>
                </a:lnTo>
                <a:lnTo>
                  <a:pt x="55372" y="327660"/>
                </a:lnTo>
                <a:lnTo>
                  <a:pt x="56388" y="327660"/>
                </a:lnTo>
                <a:lnTo>
                  <a:pt x="55219" y="326390"/>
                </a:lnTo>
                <a:lnTo>
                  <a:pt x="57264" y="325120"/>
                </a:lnTo>
                <a:lnTo>
                  <a:pt x="57492" y="326390"/>
                </a:lnTo>
                <a:lnTo>
                  <a:pt x="58077" y="327660"/>
                </a:lnTo>
                <a:lnTo>
                  <a:pt x="58356" y="325120"/>
                </a:lnTo>
                <a:lnTo>
                  <a:pt x="58496" y="323850"/>
                </a:lnTo>
                <a:lnTo>
                  <a:pt x="53644" y="322580"/>
                </a:lnTo>
                <a:lnTo>
                  <a:pt x="49060" y="321310"/>
                </a:lnTo>
                <a:lnTo>
                  <a:pt x="51625" y="318770"/>
                </a:lnTo>
                <a:lnTo>
                  <a:pt x="51498" y="317500"/>
                </a:lnTo>
                <a:lnTo>
                  <a:pt x="48742" y="316230"/>
                </a:lnTo>
                <a:lnTo>
                  <a:pt x="50393" y="316230"/>
                </a:lnTo>
                <a:lnTo>
                  <a:pt x="52197" y="314960"/>
                </a:lnTo>
                <a:lnTo>
                  <a:pt x="52273" y="317500"/>
                </a:lnTo>
                <a:lnTo>
                  <a:pt x="52730" y="316230"/>
                </a:lnTo>
                <a:lnTo>
                  <a:pt x="53301" y="314960"/>
                </a:lnTo>
                <a:lnTo>
                  <a:pt x="55562" y="309880"/>
                </a:lnTo>
                <a:lnTo>
                  <a:pt x="56121" y="308610"/>
                </a:lnTo>
                <a:lnTo>
                  <a:pt x="52451" y="308610"/>
                </a:lnTo>
                <a:lnTo>
                  <a:pt x="53479" y="307340"/>
                </a:lnTo>
                <a:lnTo>
                  <a:pt x="53111" y="306070"/>
                </a:lnTo>
                <a:lnTo>
                  <a:pt x="52768" y="306070"/>
                </a:lnTo>
                <a:lnTo>
                  <a:pt x="53644" y="302260"/>
                </a:lnTo>
                <a:lnTo>
                  <a:pt x="54025" y="302260"/>
                </a:lnTo>
                <a:lnTo>
                  <a:pt x="54190" y="300990"/>
                </a:lnTo>
                <a:lnTo>
                  <a:pt x="54343" y="299720"/>
                </a:lnTo>
                <a:lnTo>
                  <a:pt x="53568" y="299720"/>
                </a:lnTo>
                <a:lnTo>
                  <a:pt x="49364" y="297180"/>
                </a:lnTo>
                <a:lnTo>
                  <a:pt x="53111" y="297180"/>
                </a:lnTo>
                <a:lnTo>
                  <a:pt x="53136" y="294640"/>
                </a:lnTo>
                <a:lnTo>
                  <a:pt x="53594" y="294640"/>
                </a:lnTo>
                <a:lnTo>
                  <a:pt x="55841" y="292100"/>
                </a:lnTo>
                <a:lnTo>
                  <a:pt x="58089" y="289560"/>
                </a:lnTo>
                <a:lnTo>
                  <a:pt x="52616" y="292100"/>
                </a:lnTo>
                <a:lnTo>
                  <a:pt x="57556" y="287020"/>
                </a:lnTo>
                <a:lnTo>
                  <a:pt x="54724" y="287020"/>
                </a:lnTo>
                <a:lnTo>
                  <a:pt x="48933" y="284480"/>
                </a:lnTo>
                <a:lnTo>
                  <a:pt x="59347" y="281940"/>
                </a:lnTo>
                <a:lnTo>
                  <a:pt x="58356" y="279400"/>
                </a:lnTo>
                <a:lnTo>
                  <a:pt x="57848" y="278130"/>
                </a:lnTo>
                <a:lnTo>
                  <a:pt x="55981" y="279400"/>
                </a:lnTo>
                <a:lnTo>
                  <a:pt x="54406" y="276860"/>
                </a:lnTo>
                <a:lnTo>
                  <a:pt x="65290" y="276860"/>
                </a:lnTo>
                <a:lnTo>
                  <a:pt x="66471" y="274320"/>
                </a:lnTo>
                <a:lnTo>
                  <a:pt x="67081" y="274320"/>
                </a:lnTo>
                <a:lnTo>
                  <a:pt x="67144" y="275590"/>
                </a:lnTo>
                <a:lnTo>
                  <a:pt x="67386" y="275590"/>
                </a:lnTo>
                <a:lnTo>
                  <a:pt x="70497" y="273050"/>
                </a:lnTo>
                <a:lnTo>
                  <a:pt x="72047" y="271780"/>
                </a:lnTo>
                <a:lnTo>
                  <a:pt x="68795" y="272796"/>
                </a:lnTo>
                <a:lnTo>
                  <a:pt x="69659" y="270510"/>
                </a:lnTo>
                <a:lnTo>
                  <a:pt x="71539" y="270510"/>
                </a:lnTo>
                <a:lnTo>
                  <a:pt x="69672" y="267970"/>
                </a:lnTo>
                <a:lnTo>
                  <a:pt x="68529" y="266420"/>
                </a:lnTo>
                <a:lnTo>
                  <a:pt x="68529" y="272872"/>
                </a:lnTo>
                <a:lnTo>
                  <a:pt x="63931" y="274320"/>
                </a:lnTo>
                <a:lnTo>
                  <a:pt x="63982" y="270510"/>
                </a:lnTo>
                <a:lnTo>
                  <a:pt x="66065" y="270510"/>
                </a:lnTo>
                <a:lnTo>
                  <a:pt x="68529" y="272872"/>
                </a:lnTo>
                <a:lnTo>
                  <a:pt x="68529" y="266420"/>
                </a:lnTo>
                <a:lnTo>
                  <a:pt x="65024" y="261620"/>
                </a:lnTo>
                <a:lnTo>
                  <a:pt x="69634" y="260350"/>
                </a:lnTo>
                <a:lnTo>
                  <a:pt x="66281" y="260350"/>
                </a:lnTo>
                <a:lnTo>
                  <a:pt x="65595" y="259080"/>
                </a:lnTo>
                <a:lnTo>
                  <a:pt x="65735" y="256540"/>
                </a:lnTo>
                <a:lnTo>
                  <a:pt x="73037" y="254000"/>
                </a:lnTo>
                <a:lnTo>
                  <a:pt x="68961" y="250190"/>
                </a:lnTo>
                <a:lnTo>
                  <a:pt x="70256" y="250190"/>
                </a:lnTo>
                <a:lnTo>
                  <a:pt x="69557" y="247650"/>
                </a:lnTo>
                <a:lnTo>
                  <a:pt x="69900" y="242570"/>
                </a:lnTo>
                <a:lnTo>
                  <a:pt x="67716" y="241300"/>
                </a:lnTo>
                <a:lnTo>
                  <a:pt x="71843" y="240030"/>
                </a:lnTo>
                <a:lnTo>
                  <a:pt x="71869" y="233680"/>
                </a:lnTo>
                <a:lnTo>
                  <a:pt x="71767" y="231140"/>
                </a:lnTo>
                <a:lnTo>
                  <a:pt x="75196" y="231140"/>
                </a:lnTo>
                <a:lnTo>
                  <a:pt x="76415" y="224790"/>
                </a:lnTo>
                <a:lnTo>
                  <a:pt x="77254" y="224790"/>
                </a:lnTo>
                <a:lnTo>
                  <a:pt x="78943" y="220980"/>
                </a:lnTo>
                <a:lnTo>
                  <a:pt x="76708" y="218440"/>
                </a:lnTo>
                <a:lnTo>
                  <a:pt x="75577" y="217170"/>
                </a:lnTo>
                <a:lnTo>
                  <a:pt x="77038" y="217170"/>
                </a:lnTo>
                <a:lnTo>
                  <a:pt x="77470" y="218440"/>
                </a:lnTo>
                <a:lnTo>
                  <a:pt x="78308" y="217170"/>
                </a:lnTo>
                <a:lnTo>
                  <a:pt x="80835" y="213360"/>
                </a:lnTo>
                <a:lnTo>
                  <a:pt x="80619" y="212090"/>
                </a:lnTo>
                <a:lnTo>
                  <a:pt x="79451" y="209550"/>
                </a:lnTo>
                <a:lnTo>
                  <a:pt x="77685" y="205740"/>
                </a:lnTo>
                <a:lnTo>
                  <a:pt x="80645" y="207010"/>
                </a:lnTo>
                <a:lnTo>
                  <a:pt x="80010" y="205740"/>
                </a:lnTo>
                <a:lnTo>
                  <a:pt x="79387" y="204470"/>
                </a:lnTo>
                <a:lnTo>
                  <a:pt x="87426" y="200660"/>
                </a:lnTo>
                <a:lnTo>
                  <a:pt x="85801" y="194310"/>
                </a:lnTo>
                <a:lnTo>
                  <a:pt x="86868" y="194310"/>
                </a:lnTo>
                <a:lnTo>
                  <a:pt x="88011" y="189230"/>
                </a:lnTo>
                <a:lnTo>
                  <a:pt x="89077" y="187960"/>
                </a:lnTo>
                <a:lnTo>
                  <a:pt x="91224" y="185420"/>
                </a:lnTo>
                <a:lnTo>
                  <a:pt x="91795" y="184150"/>
                </a:lnTo>
                <a:lnTo>
                  <a:pt x="92354" y="182880"/>
                </a:lnTo>
                <a:lnTo>
                  <a:pt x="92925" y="181610"/>
                </a:lnTo>
                <a:lnTo>
                  <a:pt x="89535" y="177800"/>
                </a:lnTo>
                <a:lnTo>
                  <a:pt x="88252" y="172720"/>
                </a:lnTo>
                <a:lnTo>
                  <a:pt x="85877" y="177800"/>
                </a:lnTo>
                <a:lnTo>
                  <a:pt x="84378" y="171450"/>
                </a:lnTo>
                <a:lnTo>
                  <a:pt x="84074" y="170180"/>
                </a:lnTo>
                <a:lnTo>
                  <a:pt x="81724" y="171450"/>
                </a:lnTo>
                <a:lnTo>
                  <a:pt x="81749" y="170180"/>
                </a:lnTo>
                <a:lnTo>
                  <a:pt x="86410" y="167640"/>
                </a:lnTo>
                <a:lnTo>
                  <a:pt x="86169" y="170180"/>
                </a:lnTo>
                <a:lnTo>
                  <a:pt x="85534" y="170180"/>
                </a:lnTo>
                <a:lnTo>
                  <a:pt x="90563" y="172720"/>
                </a:lnTo>
                <a:lnTo>
                  <a:pt x="89573" y="166370"/>
                </a:lnTo>
                <a:lnTo>
                  <a:pt x="89369" y="165100"/>
                </a:lnTo>
                <a:lnTo>
                  <a:pt x="92938" y="166370"/>
                </a:lnTo>
                <a:lnTo>
                  <a:pt x="100723" y="147320"/>
                </a:lnTo>
                <a:lnTo>
                  <a:pt x="102019" y="144780"/>
                </a:lnTo>
                <a:lnTo>
                  <a:pt x="103847" y="139700"/>
                </a:lnTo>
                <a:lnTo>
                  <a:pt x="104749" y="137160"/>
                </a:lnTo>
                <a:lnTo>
                  <a:pt x="100279" y="137160"/>
                </a:lnTo>
                <a:lnTo>
                  <a:pt x="100698" y="135890"/>
                </a:lnTo>
                <a:lnTo>
                  <a:pt x="101511" y="133350"/>
                </a:lnTo>
                <a:lnTo>
                  <a:pt x="105092" y="133350"/>
                </a:lnTo>
                <a:lnTo>
                  <a:pt x="104228" y="135890"/>
                </a:lnTo>
                <a:lnTo>
                  <a:pt x="106946" y="135890"/>
                </a:lnTo>
                <a:lnTo>
                  <a:pt x="105194" y="133350"/>
                </a:lnTo>
                <a:lnTo>
                  <a:pt x="104305" y="132080"/>
                </a:lnTo>
                <a:lnTo>
                  <a:pt x="103428" y="130810"/>
                </a:lnTo>
                <a:lnTo>
                  <a:pt x="102539" y="130810"/>
                </a:lnTo>
                <a:lnTo>
                  <a:pt x="104343" y="128511"/>
                </a:lnTo>
                <a:lnTo>
                  <a:pt x="104000" y="128270"/>
                </a:lnTo>
                <a:lnTo>
                  <a:pt x="105029" y="125730"/>
                </a:lnTo>
                <a:lnTo>
                  <a:pt x="106362" y="124460"/>
                </a:lnTo>
                <a:lnTo>
                  <a:pt x="107848" y="125730"/>
                </a:lnTo>
                <a:lnTo>
                  <a:pt x="108216" y="124460"/>
                </a:lnTo>
                <a:lnTo>
                  <a:pt x="108712" y="124460"/>
                </a:lnTo>
                <a:lnTo>
                  <a:pt x="108648" y="123190"/>
                </a:lnTo>
                <a:lnTo>
                  <a:pt x="109169" y="121920"/>
                </a:lnTo>
                <a:lnTo>
                  <a:pt x="109689" y="120650"/>
                </a:lnTo>
                <a:lnTo>
                  <a:pt x="110197" y="119380"/>
                </a:lnTo>
                <a:lnTo>
                  <a:pt x="107315" y="120357"/>
                </a:lnTo>
                <a:lnTo>
                  <a:pt x="107315" y="124460"/>
                </a:lnTo>
                <a:lnTo>
                  <a:pt x="106413" y="124460"/>
                </a:lnTo>
                <a:lnTo>
                  <a:pt x="106045" y="123190"/>
                </a:lnTo>
                <a:lnTo>
                  <a:pt x="106629" y="123190"/>
                </a:lnTo>
                <a:lnTo>
                  <a:pt x="107315" y="124460"/>
                </a:lnTo>
                <a:lnTo>
                  <a:pt x="107315" y="120357"/>
                </a:lnTo>
                <a:lnTo>
                  <a:pt x="106438" y="120650"/>
                </a:lnTo>
                <a:lnTo>
                  <a:pt x="105359" y="118110"/>
                </a:lnTo>
                <a:lnTo>
                  <a:pt x="106540" y="116840"/>
                </a:lnTo>
                <a:lnTo>
                  <a:pt x="107213" y="116116"/>
                </a:lnTo>
                <a:lnTo>
                  <a:pt x="110083" y="115570"/>
                </a:lnTo>
                <a:lnTo>
                  <a:pt x="110058" y="114300"/>
                </a:lnTo>
                <a:lnTo>
                  <a:pt x="109880" y="105410"/>
                </a:lnTo>
                <a:lnTo>
                  <a:pt x="109804" y="101600"/>
                </a:lnTo>
                <a:lnTo>
                  <a:pt x="112077" y="100330"/>
                </a:lnTo>
                <a:lnTo>
                  <a:pt x="110375" y="97790"/>
                </a:lnTo>
                <a:lnTo>
                  <a:pt x="111137" y="93980"/>
                </a:lnTo>
                <a:lnTo>
                  <a:pt x="112204" y="91440"/>
                </a:lnTo>
                <a:lnTo>
                  <a:pt x="107480" y="91440"/>
                </a:lnTo>
                <a:lnTo>
                  <a:pt x="108051" y="90170"/>
                </a:lnTo>
                <a:lnTo>
                  <a:pt x="108623" y="88900"/>
                </a:lnTo>
                <a:lnTo>
                  <a:pt x="116039" y="91440"/>
                </a:lnTo>
                <a:lnTo>
                  <a:pt x="114338" y="87630"/>
                </a:lnTo>
                <a:lnTo>
                  <a:pt x="113207" y="85090"/>
                </a:lnTo>
                <a:lnTo>
                  <a:pt x="115354" y="84632"/>
                </a:lnTo>
                <a:lnTo>
                  <a:pt x="118389" y="78740"/>
                </a:lnTo>
                <a:lnTo>
                  <a:pt x="119037" y="77470"/>
                </a:lnTo>
                <a:lnTo>
                  <a:pt x="120345" y="74930"/>
                </a:lnTo>
                <a:lnTo>
                  <a:pt x="119278" y="75374"/>
                </a:lnTo>
                <a:lnTo>
                  <a:pt x="119151" y="74930"/>
                </a:lnTo>
                <a:lnTo>
                  <a:pt x="117729" y="69850"/>
                </a:lnTo>
                <a:lnTo>
                  <a:pt x="124218" y="64770"/>
                </a:lnTo>
                <a:lnTo>
                  <a:pt x="124574" y="58420"/>
                </a:lnTo>
                <a:lnTo>
                  <a:pt x="124650" y="57150"/>
                </a:lnTo>
                <a:lnTo>
                  <a:pt x="123659" y="57150"/>
                </a:lnTo>
                <a:lnTo>
                  <a:pt x="121881" y="58420"/>
                </a:lnTo>
                <a:lnTo>
                  <a:pt x="120650" y="55880"/>
                </a:lnTo>
                <a:lnTo>
                  <a:pt x="126441" y="53340"/>
                </a:lnTo>
                <a:lnTo>
                  <a:pt x="126199" y="52070"/>
                </a:lnTo>
                <a:lnTo>
                  <a:pt x="120802" y="50800"/>
                </a:lnTo>
                <a:lnTo>
                  <a:pt x="124802" y="49530"/>
                </a:lnTo>
                <a:lnTo>
                  <a:pt x="122478" y="49530"/>
                </a:lnTo>
                <a:lnTo>
                  <a:pt x="122326" y="48260"/>
                </a:lnTo>
                <a:lnTo>
                  <a:pt x="124218" y="45720"/>
                </a:lnTo>
                <a:lnTo>
                  <a:pt x="125285" y="41910"/>
                </a:lnTo>
                <a:lnTo>
                  <a:pt x="125869" y="38100"/>
                </a:lnTo>
                <a:lnTo>
                  <a:pt x="126390" y="34290"/>
                </a:lnTo>
                <a:lnTo>
                  <a:pt x="126555" y="31750"/>
                </a:lnTo>
                <a:lnTo>
                  <a:pt x="127000" y="26670"/>
                </a:lnTo>
                <a:lnTo>
                  <a:pt x="128320" y="12700"/>
                </a:lnTo>
                <a:lnTo>
                  <a:pt x="131648" y="8890"/>
                </a:lnTo>
                <a:lnTo>
                  <a:pt x="131597" y="7620"/>
                </a:lnTo>
                <a:lnTo>
                  <a:pt x="131648" y="6350"/>
                </a:lnTo>
                <a:lnTo>
                  <a:pt x="131699" y="50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5" name="Google Shape;3165;g2b5c250f245_0_522"/>
          <p:cNvSpPr/>
          <p:nvPr/>
        </p:nvSpPr>
        <p:spPr>
          <a:xfrm>
            <a:off x="334313" y="3111245"/>
            <a:ext cx="28822" cy="45776"/>
          </a:xfrm>
          <a:custGeom>
            <a:rect b="b" l="l" r="r" t="t"/>
            <a:pathLst>
              <a:path extrusionOk="0" h="68579" w="43179">
                <a:moveTo>
                  <a:pt x="1536" y="7061"/>
                </a:moveTo>
                <a:lnTo>
                  <a:pt x="381" y="6553"/>
                </a:lnTo>
                <a:lnTo>
                  <a:pt x="0" y="7378"/>
                </a:lnTo>
                <a:lnTo>
                  <a:pt x="1536" y="7061"/>
                </a:lnTo>
                <a:close/>
              </a:path>
              <a:path extrusionOk="0" h="68579" w="43179">
                <a:moveTo>
                  <a:pt x="2184" y="6921"/>
                </a:moveTo>
                <a:lnTo>
                  <a:pt x="1562" y="7048"/>
                </a:lnTo>
                <a:lnTo>
                  <a:pt x="2184" y="6921"/>
                </a:lnTo>
                <a:close/>
              </a:path>
              <a:path extrusionOk="0" h="68579" w="43179">
                <a:moveTo>
                  <a:pt x="2286" y="6896"/>
                </a:moveTo>
                <a:close/>
              </a:path>
              <a:path extrusionOk="0" h="68579" w="43179">
                <a:moveTo>
                  <a:pt x="6946" y="7112"/>
                </a:moveTo>
                <a:lnTo>
                  <a:pt x="6553" y="7124"/>
                </a:lnTo>
                <a:lnTo>
                  <a:pt x="6680" y="7327"/>
                </a:lnTo>
                <a:lnTo>
                  <a:pt x="6946" y="7112"/>
                </a:lnTo>
                <a:close/>
              </a:path>
              <a:path extrusionOk="0" h="68579" w="43179">
                <a:moveTo>
                  <a:pt x="9156" y="5384"/>
                </a:moveTo>
                <a:lnTo>
                  <a:pt x="6946" y="7112"/>
                </a:lnTo>
                <a:lnTo>
                  <a:pt x="8343" y="7048"/>
                </a:lnTo>
                <a:lnTo>
                  <a:pt x="9156" y="5384"/>
                </a:lnTo>
                <a:close/>
              </a:path>
              <a:path extrusionOk="0" h="68579" w="43179">
                <a:moveTo>
                  <a:pt x="10274" y="10388"/>
                </a:moveTo>
                <a:lnTo>
                  <a:pt x="8178" y="9486"/>
                </a:lnTo>
                <a:lnTo>
                  <a:pt x="6235" y="7137"/>
                </a:lnTo>
                <a:lnTo>
                  <a:pt x="6553" y="7124"/>
                </a:lnTo>
                <a:lnTo>
                  <a:pt x="4102" y="3175"/>
                </a:lnTo>
                <a:lnTo>
                  <a:pt x="165" y="4914"/>
                </a:lnTo>
                <a:lnTo>
                  <a:pt x="2286" y="6896"/>
                </a:lnTo>
                <a:lnTo>
                  <a:pt x="5003" y="8610"/>
                </a:lnTo>
                <a:lnTo>
                  <a:pt x="3200" y="11341"/>
                </a:lnTo>
                <a:lnTo>
                  <a:pt x="5473" y="12814"/>
                </a:lnTo>
                <a:lnTo>
                  <a:pt x="10274" y="10388"/>
                </a:lnTo>
                <a:close/>
              </a:path>
              <a:path extrusionOk="0" h="68579" w="43179">
                <a:moveTo>
                  <a:pt x="10769" y="10134"/>
                </a:moveTo>
                <a:lnTo>
                  <a:pt x="10274" y="10388"/>
                </a:lnTo>
                <a:lnTo>
                  <a:pt x="10706" y="10579"/>
                </a:lnTo>
                <a:lnTo>
                  <a:pt x="10769" y="10134"/>
                </a:lnTo>
                <a:close/>
              </a:path>
              <a:path extrusionOk="0" h="68579" w="43179">
                <a:moveTo>
                  <a:pt x="13550" y="37833"/>
                </a:moveTo>
                <a:lnTo>
                  <a:pt x="13182" y="37680"/>
                </a:lnTo>
                <a:lnTo>
                  <a:pt x="12941" y="37655"/>
                </a:lnTo>
                <a:lnTo>
                  <a:pt x="13055" y="38150"/>
                </a:lnTo>
                <a:lnTo>
                  <a:pt x="13220" y="37947"/>
                </a:lnTo>
                <a:lnTo>
                  <a:pt x="13385" y="37909"/>
                </a:lnTo>
                <a:lnTo>
                  <a:pt x="13550" y="37833"/>
                </a:lnTo>
                <a:close/>
              </a:path>
              <a:path extrusionOk="0" h="68579" w="43179">
                <a:moveTo>
                  <a:pt x="15468" y="25349"/>
                </a:moveTo>
                <a:lnTo>
                  <a:pt x="13220" y="22504"/>
                </a:lnTo>
                <a:lnTo>
                  <a:pt x="11671" y="24866"/>
                </a:lnTo>
                <a:lnTo>
                  <a:pt x="12903" y="24358"/>
                </a:lnTo>
                <a:lnTo>
                  <a:pt x="13017" y="26365"/>
                </a:lnTo>
                <a:lnTo>
                  <a:pt x="14427" y="25438"/>
                </a:lnTo>
                <a:lnTo>
                  <a:pt x="15468" y="25349"/>
                </a:lnTo>
                <a:close/>
              </a:path>
              <a:path extrusionOk="0" h="68579" w="43179">
                <a:moveTo>
                  <a:pt x="16078" y="6375"/>
                </a:moveTo>
                <a:lnTo>
                  <a:pt x="15087" y="6604"/>
                </a:lnTo>
                <a:lnTo>
                  <a:pt x="14173" y="6883"/>
                </a:lnTo>
                <a:lnTo>
                  <a:pt x="12280" y="5257"/>
                </a:lnTo>
                <a:lnTo>
                  <a:pt x="11239" y="6324"/>
                </a:lnTo>
                <a:lnTo>
                  <a:pt x="10769" y="10134"/>
                </a:lnTo>
                <a:lnTo>
                  <a:pt x="12458" y="9283"/>
                </a:lnTo>
                <a:lnTo>
                  <a:pt x="15455" y="6883"/>
                </a:lnTo>
                <a:lnTo>
                  <a:pt x="16078" y="6375"/>
                </a:lnTo>
                <a:close/>
              </a:path>
              <a:path extrusionOk="0" h="68579" w="43179">
                <a:moveTo>
                  <a:pt x="16510" y="36944"/>
                </a:moveTo>
                <a:lnTo>
                  <a:pt x="16065" y="36791"/>
                </a:lnTo>
                <a:lnTo>
                  <a:pt x="16154" y="36182"/>
                </a:lnTo>
                <a:lnTo>
                  <a:pt x="15379" y="36182"/>
                </a:lnTo>
                <a:lnTo>
                  <a:pt x="15290" y="37490"/>
                </a:lnTo>
                <a:lnTo>
                  <a:pt x="15049" y="38112"/>
                </a:lnTo>
                <a:lnTo>
                  <a:pt x="14338" y="37490"/>
                </a:lnTo>
                <a:lnTo>
                  <a:pt x="13550" y="37833"/>
                </a:lnTo>
                <a:lnTo>
                  <a:pt x="14351" y="38112"/>
                </a:lnTo>
                <a:lnTo>
                  <a:pt x="15976" y="39090"/>
                </a:lnTo>
                <a:lnTo>
                  <a:pt x="16217" y="38112"/>
                </a:lnTo>
                <a:lnTo>
                  <a:pt x="16510" y="36944"/>
                </a:lnTo>
                <a:close/>
              </a:path>
              <a:path extrusionOk="0" h="68579" w="43179">
                <a:moveTo>
                  <a:pt x="16510" y="6286"/>
                </a:moveTo>
                <a:lnTo>
                  <a:pt x="16471" y="6070"/>
                </a:lnTo>
                <a:lnTo>
                  <a:pt x="16205" y="6273"/>
                </a:lnTo>
                <a:lnTo>
                  <a:pt x="16078" y="6375"/>
                </a:lnTo>
                <a:lnTo>
                  <a:pt x="16510" y="6286"/>
                </a:lnTo>
                <a:close/>
              </a:path>
              <a:path extrusionOk="0" h="68579" w="43179">
                <a:moveTo>
                  <a:pt x="18021" y="32639"/>
                </a:moveTo>
                <a:lnTo>
                  <a:pt x="17030" y="33248"/>
                </a:lnTo>
                <a:lnTo>
                  <a:pt x="15633" y="34201"/>
                </a:lnTo>
                <a:lnTo>
                  <a:pt x="13906" y="36017"/>
                </a:lnTo>
                <a:lnTo>
                  <a:pt x="15392" y="36068"/>
                </a:lnTo>
                <a:lnTo>
                  <a:pt x="16167" y="36068"/>
                </a:lnTo>
                <a:lnTo>
                  <a:pt x="16319" y="34937"/>
                </a:lnTo>
                <a:lnTo>
                  <a:pt x="18021" y="32639"/>
                </a:lnTo>
                <a:close/>
              </a:path>
              <a:path extrusionOk="0" h="68579" w="43179">
                <a:moveTo>
                  <a:pt x="18351" y="736"/>
                </a:moveTo>
                <a:lnTo>
                  <a:pt x="16687" y="0"/>
                </a:lnTo>
                <a:lnTo>
                  <a:pt x="16065" y="1219"/>
                </a:lnTo>
                <a:lnTo>
                  <a:pt x="18351" y="736"/>
                </a:lnTo>
                <a:close/>
              </a:path>
              <a:path extrusionOk="0" h="68579" w="43179">
                <a:moveTo>
                  <a:pt x="19037" y="32016"/>
                </a:moveTo>
                <a:lnTo>
                  <a:pt x="18592" y="31864"/>
                </a:lnTo>
                <a:lnTo>
                  <a:pt x="18021" y="32639"/>
                </a:lnTo>
                <a:lnTo>
                  <a:pt x="19037" y="32016"/>
                </a:lnTo>
                <a:close/>
              </a:path>
              <a:path extrusionOk="0" h="68579" w="43179">
                <a:moveTo>
                  <a:pt x="19697" y="7226"/>
                </a:moveTo>
                <a:lnTo>
                  <a:pt x="18211" y="6197"/>
                </a:lnTo>
                <a:lnTo>
                  <a:pt x="17284" y="6172"/>
                </a:lnTo>
                <a:lnTo>
                  <a:pt x="16510" y="6286"/>
                </a:lnTo>
                <a:lnTo>
                  <a:pt x="17399" y="10414"/>
                </a:lnTo>
                <a:lnTo>
                  <a:pt x="16967" y="10248"/>
                </a:lnTo>
                <a:lnTo>
                  <a:pt x="17487" y="10972"/>
                </a:lnTo>
                <a:lnTo>
                  <a:pt x="17602" y="9918"/>
                </a:lnTo>
                <a:lnTo>
                  <a:pt x="18300" y="8978"/>
                </a:lnTo>
                <a:lnTo>
                  <a:pt x="19697" y="7226"/>
                </a:lnTo>
                <a:close/>
              </a:path>
              <a:path extrusionOk="0" h="68579" w="43179">
                <a:moveTo>
                  <a:pt x="20116" y="14274"/>
                </a:moveTo>
                <a:lnTo>
                  <a:pt x="20015" y="14427"/>
                </a:lnTo>
                <a:lnTo>
                  <a:pt x="19723" y="14706"/>
                </a:lnTo>
                <a:lnTo>
                  <a:pt x="19545" y="14808"/>
                </a:lnTo>
                <a:lnTo>
                  <a:pt x="19634" y="14630"/>
                </a:lnTo>
                <a:lnTo>
                  <a:pt x="19596" y="14503"/>
                </a:lnTo>
                <a:lnTo>
                  <a:pt x="19316" y="14566"/>
                </a:lnTo>
                <a:lnTo>
                  <a:pt x="18630" y="14630"/>
                </a:lnTo>
                <a:lnTo>
                  <a:pt x="18796" y="13347"/>
                </a:lnTo>
                <a:lnTo>
                  <a:pt x="19202" y="14249"/>
                </a:lnTo>
                <a:lnTo>
                  <a:pt x="19596" y="14503"/>
                </a:lnTo>
                <a:lnTo>
                  <a:pt x="19964" y="14439"/>
                </a:lnTo>
                <a:lnTo>
                  <a:pt x="19875" y="14249"/>
                </a:lnTo>
                <a:lnTo>
                  <a:pt x="19215" y="13347"/>
                </a:lnTo>
                <a:lnTo>
                  <a:pt x="17487" y="10972"/>
                </a:lnTo>
                <a:lnTo>
                  <a:pt x="17411" y="11887"/>
                </a:lnTo>
                <a:lnTo>
                  <a:pt x="17780" y="12890"/>
                </a:lnTo>
                <a:lnTo>
                  <a:pt x="18618" y="14630"/>
                </a:lnTo>
                <a:lnTo>
                  <a:pt x="15989" y="14757"/>
                </a:lnTo>
                <a:lnTo>
                  <a:pt x="14859" y="13627"/>
                </a:lnTo>
                <a:lnTo>
                  <a:pt x="14351" y="13106"/>
                </a:lnTo>
                <a:lnTo>
                  <a:pt x="12179" y="15049"/>
                </a:lnTo>
                <a:lnTo>
                  <a:pt x="12192" y="15367"/>
                </a:lnTo>
                <a:lnTo>
                  <a:pt x="12992" y="17500"/>
                </a:lnTo>
                <a:lnTo>
                  <a:pt x="14643" y="16192"/>
                </a:lnTo>
                <a:lnTo>
                  <a:pt x="16141" y="17284"/>
                </a:lnTo>
                <a:lnTo>
                  <a:pt x="15595" y="16192"/>
                </a:lnTo>
                <a:lnTo>
                  <a:pt x="14325" y="13627"/>
                </a:lnTo>
                <a:lnTo>
                  <a:pt x="17830" y="17957"/>
                </a:lnTo>
                <a:lnTo>
                  <a:pt x="18338" y="14757"/>
                </a:lnTo>
                <a:lnTo>
                  <a:pt x="18986" y="15367"/>
                </a:lnTo>
                <a:lnTo>
                  <a:pt x="19634" y="16598"/>
                </a:lnTo>
                <a:lnTo>
                  <a:pt x="19672" y="16192"/>
                </a:lnTo>
                <a:lnTo>
                  <a:pt x="19850" y="15125"/>
                </a:lnTo>
                <a:lnTo>
                  <a:pt x="19939" y="14808"/>
                </a:lnTo>
                <a:lnTo>
                  <a:pt x="20116" y="14274"/>
                </a:lnTo>
                <a:close/>
              </a:path>
              <a:path extrusionOk="0" h="68579" w="43179">
                <a:moveTo>
                  <a:pt x="20281" y="5016"/>
                </a:moveTo>
                <a:lnTo>
                  <a:pt x="16103" y="4216"/>
                </a:lnTo>
                <a:lnTo>
                  <a:pt x="17576" y="5346"/>
                </a:lnTo>
                <a:lnTo>
                  <a:pt x="20281" y="5016"/>
                </a:lnTo>
                <a:close/>
              </a:path>
              <a:path extrusionOk="0" h="68579" w="43179">
                <a:moveTo>
                  <a:pt x="21082" y="22174"/>
                </a:moveTo>
                <a:lnTo>
                  <a:pt x="20624" y="21615"/>
                </a:lnTo>
                <a:lnTo>
                  <a:pt x="20256" y="20980"/>
                </a:lnTo>
                <a:lnTo>
                  <a:pt x="20002" y="20269"/>
                </a:lnTo>
                <a:lnTo>
                  <a:pt x="19634" y="20320"/>
                </a:lnTo>
                <a:lnTo>
                  <a:pt x="19405" y="20370"/>
                </a:lnTo>
                <a:lnTo>
                  <a:pt x="19621" y="20599"/>
                </a:lnTo>
                <a:lnTo>
                  <a:pt x="19431" y="21628"/>
                </a:lnTo>
                <a:lnTo>
                  <a:pt x="20180" y="21932"/>
                </a:lnTo>
                <a:lnTo>
                  <a:pt x="21082" y="22174"/>
                </a:lnTo>
                <a:close/>
              </a:path>
              <a:path extrusionOk="0" h="68579" w="43179">
                <a:moveTo>
                  <a:pt x="21463" y="30772"/>
                </a:moveTo>
                <a:lnTo>
                  <a:pt x="21399" y="29972"/>
                </a:lnTo>
                <a:lnTo>
                  <a:pt x="20358" y="30086"/>
                </a:lnTo>
                <a:lnTo>
                  <a:pt x="21463" y="30772"/>
                </a:lnTo>
                <a:close/>
              </a:path>
              <a:path extrusionOk="0" h="68579" w="43179">
                <a:moveTo>
                  <a:pt x="21666" y="12344"/>
                </a:moveTo>
                <a:lnTo>
                  <a:pt x="20993" y="12369"/>
                </a:lnTo>
                <a:lnTo>
                  <a:pt x="20624" y="12979"/>
                </a:lnTo>
                <a:lnTo>
                  <a:pt x="20358" y="13627"/>
                </a:lnTo>
                <a:lnTo>
                  <a:pt x="20116" y="14274"/>
                </a:lnTo>
                <a:lnTo>
                  <a:pt x="20751" y="13601"/>
                </a:lnTo>
                <a:lnTo>
                  <a:pt x="21666" y="12344"/>
                </a:lnTo>
                <a:close/>
              </a:path>
              <a:path extrusionOk="0" h="68579" w="43179">
                <a:moveTo>
                  <a:pt x="22313" y="20218"/>
                </a:moveTo>
                <a:lnTo>
                  <a:pt x="21831" y="19037"/>
                </a:lnTo>
                <a:lnTo>
                  <a:pt x="20510" y="18542"/>
                </a:lnTo>
                <a:lnTo>
                  <a:pt x="20129" y="17627"/>
                </a:lnTo>
                <a:lnTo>
                  <a:pt x="19634" y="16598"/>
                </a:lnTo>
                <a:lnTo>
                  <a:pt x="19519" y="17894"/>
                </a:lnTo>
                <a:lnTo>
                  <a:pt x="19634" y="19164"/>
                </a:lnTo>
                <a:lnTo>
                  <a:pt x="20002" y="20269"/>
                </a:lnTo>
                <a:lnTo>
                  <a:pt x="20815" y="20180"/>
                </a:lnTo>
                <a:lnTo>
                  <a:pt x="22313" y="20218"/>
                </a:lnTo>
                <a:close/>
              </a:path>
              <a:path extrusionOk="0" h="68579" w="43179">
                <a:moveTo>
                  <a:pt x="22364" y="36995"/>
                </a:moveTo>
                <a:lnTo>
                  <a:pt x="20116" y="35280"/>
                </a:lnTo>
                <a:lnTo>
                  <a:pt x="18923" y="38252"/>
                </a:lnTo>
                <a:lnTo>
                  <a:pt x="20840" y="38392"/>
                </a:lnTo>
                <a:lnTo>
                  <a:pt x="21501" y="36715"/>
                </a:lnTo>
                <a:lnTo>
                  <a:pt x="22364" y="36995"/>
                </a:lnTo>
                <a:close/>
              </a:path>
              <a:path extrusionOk="0" h="68579" w="43179">
                <a:moveTo>
                  <a:pt x="22542" y="23444"/>
                </a:moveTo>
                <a:lnTo>
                  <a:pt x="22339" y="23317"/>
                </a:lnTo>
                <a:lnTo>
                  <a:pt x="22174" y="23495"/>
                </a:lnTo>
                <a:lnTo>
                  <a:pt x="22148" y="23622"/>
                </a:lnTo>
                <a:lnTo>
                  <a:pt x="22542" y="23444"/>
                </a:lnTo>
                <a:close/>
              </a:path>
              <a:path extrusionOk="0" h="68579" w="43179">
                <a:moveTo>
                  <a:pt x="22898" y="22809"/>
                </a:moveTo>
                <a:lnTo>
                  <a:pt x="22415" y="22491"/>
                </a:lnTo>
                <a:lnTo>
                  <a:pt x="21717" y="22339"/>
                </a:lnTo>
                <a:lnTo>
                  <a:pt x="21082" y="22174"/>
                </a:lnTo>
                <a:lnTo>
                  <a:pt x="21437" y="22631"/>
                </a:lnTo>
                <a:lnTo>
                  <a:pt x="21844" y="23025"/>
                </a:lnTo>
                <a:lnTo>
                  <a:pt x="22339" y="23317"/>
                </a:lnTo>
                <a:lnTo>
                  <a:pt x="22479" y="23139"/>
                </a:lnTo>
                <a:lnTo>
                  <a:pt x="22707" y="22961"/>
                </a:lnTo>
                <a:lnTo>
                  <a:pt x="22898" y="22809"/>
                </a:lnTo>
                <a:close/>
              </a:path>
              <a:path extrusionOk="0" h="68579" w="43179">
                <a:moveTo>
                  <a:pt x="23469" y="22440"/>
                </a:moveTo>
                <a:lnTo>
                  <a:pt x="23228" y="22567"/>
                </a:lnTo>
                <a:lnTo>
                  <a:pt x="22898" y="22809"/>
                </a:lnTo>
                <a:lnTo>
                  <a:pt x="23025" y="22860"/>
                </a:lnTo>
                <a:lnTo>
                  <a:pt x="23469" y="22440"/>
                </a:lnTo>
                <a:close/>
              </a:path>
              <a:path extrusionOk="0" h="68579" w="43179">
                <a:moveTo>
                  <a:pt x="23837" y="27889"/>
                </a:moveTo>
                <a:lnTo>
                  <a:pt x="23609" y="27089"/>
                </a:lnTo>
                <a:lnTo>
                  <a:pt x="23495" y="26517"/>
                </a:lnTo>
                <a:lnTo>
                  <a:pt x="23431" y="26276"/>
                </a:lnTo>
                <a:lnTo>
                  <a:pt x="23774" y="27940"/>
                </a:lnTo>
                <a:close/>
              </a:path>
              <a:path extrusionOk="0" h="68579" w="43179">
                <a:moveTo>
                  <a:pt x="23863" y="32258"/>
                </a:moveTo>
                <a:lnTo>
                  <a:pt x="21463" y="30772"/>
                </a:lnTo>
                <a:lnTo>
                  <a:pt x="21602" y="32931"/>
                </a:lnTo>
                <a:lnTo>
                  <a:pt x="22225" y="32651"/>
                </a:lnTo>
                <a:lnTo>
                  <a:pt x="23012" y="31965"/>
                </a:lnTo>
                <a:lnTo>
                  <a:pt x="23863" y="32258"/>
                </a:lnTo>
                <a:close/>
              </a:path>
              <a:path extrusionOk="0" h="68579" w="43179">
                <a:moveTo>
                  <a:pt x="24104" y="28803"/>
                </a:moveTo>
                <a:lnTo>
                  <a:pt x="24066" y="28625"/>
                </a:lnTo>
                <a:lnTo>
                  <a:pt x="23850" y="28778"/>
                </a:lnTo>
                <a:lnTo>
                  <a:pt x="24104" y="28803"/>
                </a:lnTo>
                <a:close/>
              </a:path>
              <a:path extrusionOk="0" h="68579" w="43179">
                <a:moveTo>
                  <a:pt x="25374" y="15976"/>
                </a:moveTo>
                <a:lnTo>
                  <a:pt x="24828" y="15557"/>
                </a:lnTo>
                <a:lnTo>
                  <a:pt x="24104" y="15189"/>
                </a:lnTo>
                <a:lnTo>
                  <a:pt x="23025" y="14935"/>
                </a:lnTo>
                <a:lnTo>
                  <a:pt x="23583" y="15328"/>
                </a:lnTo>
                <a:lnTo>
                  <a:pt x="25374" y="15976"/>
                </a:lnTo>
                <a:close/>
              </a:path>
              <a:path extrusionOk="0" h="68579" w="43179">
                <a:moveTo>
                  <a:pt x="25971" y="26327"/>
                </a:moveTo>
                <a:lnTo>
                  <a:pt x="23837" y="27889"/>
                </a:lnTo>
                <a:lnTo>
                  <a:pt x="23914" y="28105"/>
                </a:lnTo>
                <a:lnTo>
                  <a:pt x="24066" y="28625"/>
                </a:lnTo>
                <a:lnTo>
                  <a:pt x="24511" y="28282"/>
                </a:lnTo>
                <a:lnTo>
                  <a:pt x="25755" y="27546"/>
                </a:lnTo>
                <a:lnTo>
                  <a:pt x="25971" y="26327"/>
                </a:lnTo>
                <a:close/>
              </a:path>
              <a:path extrusionOk="0" h="68579" w="43179">
                <a:moveTo>
                  <a:pt x="26098" y="56210"/>
                </a:moveTo>
                <a:lnTo>
                  <a:pt x="24942" y="56896"/>
                </a:lnTo>
                <a:lnTo>
                  <a:pt x="24472" y="58661"/>
                </a:lnTo>
                <a:lnTo>
                  <a:pt x="25349" y="58826"/>
                </a:lnTo>
                <a:lnTo>
                  <a:pt x="26098" y="56210"/>
                </a:lnTo>
                <a:close/>
              </a:path>
              <a:path extrusionOk="0" h="68579" w="43179">
                <a:moveTo>
                  <a:pt x="26238" y="58991"/>
                </a:moveTo>
                <a:lnTo>
                  <a:pt x="25349" y="58826"/>
                </a:lnTo>
                <a:lnTo>
                  <a:pt x="26238" y="58991"/>
                </a:lnTo>
                <a:close/>
              </a:path>
              <a:path extrusionOk="0" h="68579" w="43179">
                <a:moveTo>
                  <a:pt x="26847" y="33147"/>
                </a:moveTo>
                <a:lnTo>
                  <a:pt x="24739" y="31877"/>
                </a:lnTo>
                <a:lnTo>
                  <a:pt x="25158" y="33553"/>
                </a:lnTo>
                <a:lnTo>
                  <a:pt x="25958" y="33591"/>
                </a:lnTo>
                <a:lnTo>
                  <a:pt x="26847" y="33147"/>
                </a:lnTo>
                <a:close/>
              </a:path>
              <a:path extrusionOk="0" h="68579" w="43179">
                <a:moveTo>
                  <a:pt x="28054" y="44754"/>
                </a:moveTo>
                <a:lnTo>
                  <a:pt x="24688" y="43141"/>
                </a:lnTo>
                <a:lnTo>
                  <a:pt x="23583" y="42570"/>
                </a:lnTo>
                <a:lnTo>
                  <a:pt x="23850" y="43116"/>
                </a:lnTo>
                <a:lnTo>
                  <a:pt x="28054" y="44754"/>
                </a:lnTo>
                <a:close/>
              </a:path>
              <a:path extrusionOk="0" h="68579" w="43179">
                <a:moveTo>
                  <a:pt x="28689" y="31788"/>
                </a:moveTo>
                <a:lnTo>
                  <a:pt x="27889" y="32613"/>
                </a:lnTo>
                <a:lnTo>
                  <a:pt x="26847" y="33147"/>
                </a:lnTo>
                <a:lnTo>
                  <a:pt x="28244" y="33972"/>
                </a:lnTo>
                <a:lnTo>
                  <a:pt x="28587" y="33147"/>
                </a:lnTo>
                <a:lnTo>
                  <a:pt x="28689" y="31788"/>
                </a:lnTo>
                <a:close/>
              </a:path>
              <a:path extrusionOk="0" h="68579" w="43179">
                <a:moveTo>
                  <a:pt x="29400" y="18326"/>
                </a:moveTo>
                <a:lnTo>
                  <a:pt x="28702" y="17170"/>
                </a:lnTo>
                <a:lnTo>
                  <a:pt x="26949" y="16560"/>
                </a:lnTo>
                <a:lnTo>
                  <a:pt x="25374" y="15976"/>
                </a:lnTo>
                <a:lnTo>
                  <a:pt x="26403" y="16802"/>
                </a:lnTo>
                <a:lnTo>
                  <a:pt x="26593" y="17945"/>
                </a:lnTo>
                <a:lnTo>
                  <a:pt x="25704" y="19812"/>
                </a:lnTo>
                <a:lnTo>
                  <a:pt x="27584" y="20040"/>
                </a:lnTo>
                <a:lnTo>
                  <a:pt x="28130" y="17856"/>
                </a:lnTo>
                <a:lnTo>
                  <a:pt x="29400" y="18326"/>
                </a:lnTo>
                <a:close/>
              </a:path>
              <a:path extrusionOk="0" h="68579" w="43179">
                <a:moveTo>
                  <a:pt x="29552" y="41617"/>
                </a:moveTo>
                <a:lnTo>
                  <a:pt x="28295" y="41605"/>
                </a:lnTo>
                <a:lnTo>
                  <a:pt x="29197" y="42176"/>
                </a:lnTo>
                <a:lnTo>
                  <a:pt x="29514" y="41871"/>
                </a:lnTo>
                <a:lnTo>
                  <a:pt x="29552" y="41617"/>
                </a:lnTo>
                <a:close/>
              </a:path>
              <a:path extrusionOk="0" h="68579" w="43179">
                <a:moveTo>
                  <a:pt x="29895" y="24663"/>
                </a:moveTo>
                <a:lnTo>
                  <a:pt x="26314" y="23876"/>
                </a:lnTo>
                <a:lnTo>
                  <a:pt x="27597" y="24333"/>
                </a:lnTo>
                <a:lnTo>
                  <a:pt x="29895" y="24663"/>
                </a:lnTo>
                <a:close/>
              </a:path>
              <a:path extrusionOk="0" h="68579" w="43179">
                <a:moveTo>
                  <a:pt x="29921" y="31229"/>
                </a:moveTo>
                <a:lnTo>
                  <a:pt x="29044" y="31432"/>
                </a:lnTo>
                <a:lnTo>
                  <a:pt x="28727" y="31762"/>
                </a:lnTo>
                <a:lnTo>
                  <a:pt x="29921" y="31229"/>
                </a:lnTo>
                <a:close/>
              </a:path>
              <a:path extrusionOk="0" h="68579" w="43179">
                <a:moveTo>
                  <a:pt x="31140" y="43370"/>
                </a:moveTo>
                <a:lnTo>
                  <a:pt x="29197" y="42176"/>
                </a:lnTo>
                <a:lnTo>
                  <a:pt x="28663" y="42659"/>
                </a:lnTo>
                <a:lnTo>
                  <a:pt x="27419" y="43243"/>
                </a:lnTo>
                <a:lnTo>
                  <a:pt x="29972" y="42786"/>
                </a:lnTo>
                <a:lnTo>
                  <a:pt x="28752" y="43141"/>
                </a:lnTo>
                <a:lnTo>
                  <a:pt x="30010" y="43002"/>
                </a:lnTo>
                <a:lnTo>
                  <a:pt x="31140" y="43370"/>
                </a:lnTo>
                <a:close/>
              </a:path>
              <a:path extrusionOk="0" h="68579" w="43179">
                <a:moveTo>
                  <a:pt x="31407" y="58978"/>
                </a:moveTo>
                <a:lnTo>
                  <a:pt x="28905" y="57670"/>
                </a:lnTo>
                <a:lnTo>
                  <a:pt x="29108" y="55435"/>
                </a:lnTo>
                <a:lnTo>
                  <a:pt x="25908" y="58508"/>
                </a:lnTo>
                <a:lnTo>
                  <a:pt x="31407" y="58978"/>
                </a:lnTo>
                <a:close/>
              </a:path>
              <a:path extrusionOk="0" h="68579" w="43179">
                <a:moveTo>
                  <a:pt x="31788" y="59004"/>
                </a:moveTo>
                <a:lnTo>
                  <a:pt x="31407" y="58978"/>
                </a:lnTo>
                <a:lnTo>
                  <a:pt x="31762" y="59156"/>
                </a:lnTo>
                <a:lnTo>
                  <a:pt x="31788" y="59004"/>
                </a:lnTo>
                <a:close/>
              </a:path>
              <a:path extrusionOk="0" h="68579" w="43179">
                <a:moveTo>
                  <a:pt x="32791" y="47244"/>
                </a:moveTo>
                <a:lnTo>
                  <a:pt x="30949" y="44602"/>
                </a:lnTo>
                <a:lnTo>
                  <a:pt x="30492" y="45834"/>
                </a:lnTo>
                <a:lnTo>
                  <a:pt x="30467" y="47180"/>
                </a:lnTo>
                <a:lnTo>
                  <a:pt x="28435" y="46240"/>
                </a:lnTo>
                <a:lnTo>
                  <a:pt x="30302" y="48958"/>
                </a:lnTo>
                <a:lnTo>
                  <a:pt x="32791" y="47244"/>
                </a:lnTo>
                <a:close/>
              </a:path>
              <a:path extrusionOk="0" h="68579" w="43179">
                <a:moveTo>
                  <a:pt x="33794" y="46228"/>
                </a:moveTo>
                <a:lnTo>
                  <a:pt x="32689" y="45021"/>
                </a:lnTo>
                <a:lnTo>
                  <a:pt x="33197" y="46697"/>
                </a:lnTo>
                <a:lnTo>
                  <a:pt x="33794" y="46228"/>
                </a:lnTo>
                <a:close/>
              </a:path>
              <a:path extrusionOk="0" h="68579" w="43179">
                <a:moveTo>
                  <a:pt x="34290" y="61277"/>
                </a:moveTo>
                <a:lnTo>
                  <a:pt x="32550" y="59563"/>
                </a:lnTo>
                <a:lnTo>
                  <a:pt x="31762" y="59156"/>
                </a:lnTo>
                <a:lnTo>
                  <a:pt x="31572" y="61531"/>
                </a:lnTo>
                <a:lnTo>
                  <a:pt x="30937" y="62331"/>
                </a:lnTo>
                <a:lnTo>
                  <a:pt x="34290" y="61277"/>
                </a:lnTo>
                <a:close/>
              </a:path>
              <a:path extrusionOk="0" h="68579" w="43179">
                <a:moveTo>
                  <a:pt x="34810" y="46570"/>
                </a:moveTo>
                <a:lnTo>
                  <a:pt x="34671" y="46253"/>
                </a:lnTo>
                <a:lnTo>
                  <a:pt x="34518" y="45656"/>
                </a:lnTo>
                <a:lnTo>
                  <a:pt x="33794" y="46228"/>
                </a:lnTo>
                <a:lnTo>
                  <a:pt x="34671" y="47193"/>
                </a:lnTo>
                <a:lnTo>
                  <a:pt x="34772" y="47002"/>
                </a:lnTo>
                <a:lnTo>
                  <a:pt x="34810" y="46570"/>
                </a:lnTo>
                <a:close/>
              </a:path>
              <a:path extrusionOk="0" h="68579" w="43179">
                <a:moveTo>
                  <a:pt x="34975" y="40906"/>
                </a:moveTo>
                <a:lnTo>
                  <a:pt x="33591" y="39662"/>
                </a:lnTo>
                <a:lnTo>
                  <a:pt x="32816" y="40347"/>
                </a:lnTo>
                <a:lnTo>
                  <a:pt x="31750" y="41871"/>
                </a:lnTo>
                <a:lnTo>
                  <a:pt x="33743" y="42837"/>
                </a:lnTo>
                <a:lnTo>
                  <a:pt x="34493" y="42113"/>
                </a:lnTo>
                <a:lnTo>
                  <a:pt x="34112" y="40678"/>
                </a:lnTo>
                <a:lnTo>
                  <a:pt x="34975" y="40906"/>
                </a:lnTo>
                <a:close/>
              </a:path>
              <a:path extrusionOk="0" h="68579" w="43179">
                <a:moveTo>
                  <a:pt x="35839" y="45478"/>
                </a:moveTo>
                <a:lnTo>
                  <a:pt x="34925" y="46786"/>
                </a:lnTo>
                <a:lnTo>
                  <a:pt x="35560" y="47840"/>
                </a:lnTo>
                <a:lnTo>
                  <a:pt x="35839" y="45478"/>
                </a:lnTo>
                <a:close/>
              </a:path>
              <a:path extrusionOk="0" h="68579" w="43179">
                <a:moveTo>
                  <a:pt x="35902" y="65024"/>
                </a:moveTo>
                <a:lnTo>
                  <a:pt x="33045" y="65024"/>
                </a:lnTo>
                <a:lnTo>
                  <a:pt x="35128" y="65430"/>
                </a:lnTo>
                <a:lnTo>
                  <a:pt x="35902" y="65024"/>
                </a:lnTo>
                <a:close/>
              </a:path>
              <a:path extrusionOk="0" h="68579" w="43179">
                <a:moveTo>
                  <a:pt x="42557" y="67297"/>
                </a:moveTo>
                <a:lnTo>
                  <a:pt x="42354" y="68122"/>
                </a:lnTo>
                <a:lnTo>
                  <a:pt x="42303" y="68326"/>
                </a:lnTo>
                <a:lnTo>
                  <a:pt x="42367" y="68122"/>
                </a:lnTo>
                <a:lnTo>
                  <a:pt x="42557" y="672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6" name="Google Shape;3166;g2b5c250f245_0_522"/>
          <p:cNvSpPr/>
          <p:nvPr/>
        </p:nvSpPr>
        <p:spPr>
          <a:xfrm>
            <a:off x="290994" y="2950447"/>
            <a:ext cx="2119" cy="5510"/>
          </a:xfrm>
          <a:custGeom>
            <a:rect b="b" l="l" r="r" t="t"/>
            <a:pathLst>
              <a:path extrusionOk="0" h="8254" w="3175">
                <a:moveTo>
                  <a:pt x="812" y="889"/>
                </a:moveTo>
                <a:lnTo>
                  <a:pt x="0" y="0"/>
                </a:lnTo>
                <a:lnTo>
                  <a:pt x="292" y="431"/>
                </a:lnTo>
                <a:lnTo>
                  <a:pt x="546" y="698"/>
                </a:lnTo>
                <a:lnTo>
                  <a:pt x="812" y="889"/>
                </a:lnTo>
                <a:close/>
              </a:path>
              <a:path extrusionOk="0" h="8254" w="3175">
                <a:moveTo>
                  <a:pt x="3124" y="8191"/>
                </a:moveTo>
                <a:lnTo>
                  <a:pt x="2425" y="7962"/>
                </a:lnTo>
                <a:lnTo>
                  <a:pt x="1943" y="7899"/>
                </a:lnTo>
                <a:lnTo>
                  <a:pt x="1943" y="8204"/>
                </a:lnTo>
                <a:lnTo>
                  <a:pt x="3124" y="819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7" name="Google Shape;3167;g2b5c250f245_0_522"/>
          <p:cNvSpPr/>
          <p:nvPr/>
        </p:nvSpPr>
        <p:spPr>
          <a:xfrm>
            <a:off x="328716" y="3038431"/>
            <a:ext cx="3390" cy="2967"/>
          </a:xfrm>
          <a:custGeom>
            <a:rect b="b" l="l" r="r" t="t"/>
            <a:pathLst>
              <a:path extrusionOk="0" h="4445" w="5079">
                <a:moveTo>
                  <a:pt x="105" y="4138"/>
                </a:moveTo>
                <a:lnTo>
                  <a:pt x="511" y="3377"/>
                </a:lnTo>
                <a:lnTo>
                  <a:pt x="647" y="2540"/>
                </a:lnTo>
                <a:lnTo>
                  <a:pt x="0" y="1627"/>
                </a:lnTo>
                <a:lnTo>
                  <a:pt x="2423" y="684"/>
                </a:lnTo>
                <a:lnTo>
                  <a:pt x="4966" y="0"/>
                </a:lnTo>
                <a:lnTo>
                  <a:pt x="1956" y="2266"/>
                </a:lnTo>
                <a:lnTo>
                  <a:pt x="105" y="413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8" name="Google Shape;3168;g2b5c250f245_0_522"/>
          <p:cNvSpPr/>
          <p:nvPr/>
        </p:nvSpPr>
        <p:spPr>
          <a:xfrm>
            <a:off x="301915" y="2993110"/>
            <a:ext cx="8477" cy="1695"/>
          </a:xfrm>
          <a:custGeom>
            <a:rect b="b" l="l" r="r" t="t"/>
            <a:pathLst>
              <a:path extrusionOk="0" h="2539" w="12700">
                <a:moveTo>
                  <a:pt x="1206" y="0"/>
                </a:moveTo>
                <a:lnTo>
                  <a:pt x="736" y="546"/>
                </a:lnTo>
                <a:lnTo>
                  <a:pt x="330" y="1295"/>
                </a:lnTo>
                <a:lnTo>
                  <a:pt x="0" y="2273"/>
                </a:lnTo>
                <a:lnTo>
                  <a:pt x="1206" y="0"/>
                </a:lnTo>
                <a:close/>
              </a:path>
              <a:path extrusionOk="0" h="2539" w="12700">
                <a:moveTo>
                  <a:pt x="12509" y="2019"/>
                </a:moveTo>
                <a:lnTo>
                  <a:pt x="11912" y="1701"/>
                </a:lnTo>
                <a:lnTo>
                  <a:pt x="11252" y="1346"/>
                </a:lnTo>
                <a:lnTo>
                  <a:pt x="10579" y="990"/>
                </a:lnTo>
                <a:lnTo>
                  <a:pt x="9906" y="1574"/>
                </a:lnTo>
                <a:lnTo>
                  <a:pt x="10833" y="1727"/>
                </a:lnTo>
                <a:lnTo>
                  <a:pt x="12509" y="201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69" name="Google Shape;3169;g2b5c250f245_0_522"/>
          <p:cNvSpPr/>
          <p:nvPr/>
        </p:nvSpPr>
        <p:spPr>
          <a:xfrm>
            <a:off x="283518" y="2924337"/>
            <a:ext cx="2119" cy="1271"/>
          </a:xfrm>
          <a:custGeom>
            <a:rect b="b" l="l" r="r" t="t"/>
            <a:pathLst>
              <a:path extrusionOk="0" h="1904" w="3175">
                <a:moveTo>
                  <a:pt x="316" y="1825"/>
                </a:moveTo>
                <a:lnTo>
                  <a:pt x="0" y="0"/>
                </a:lnTo>
                <a:lnTo>
                  <a:pt x="2754" y="730"/>
                </a:lnTo>
                <a:lnTo>
                  <a:pt x="1474" y="806"/>
                </a:lnTo>
                <a:lnTo>
                  <a:pt x="316" y="18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0" name="Google Shape;3170;g2b5c250f245_0_522"/>
          <p:cNvSpPr/>
          <p:nvPr/>
        </p:nvSpPr>
        <p:spPr>
          <a:xfrm>
            <a:off x="335597" y="3080675"/>
            <a:ext cx="2119" cy="2543"/>
          </a:xfrm>
          <a:custGeom>
            <a:rect b="b" l="l" r="r" t="t"/>
            <a:pathLst>
              <a:path extrusionOk="0" h="3810" w="3175">
                <a:moveTo>
                  <a:pt x="0" y="3499"/>
                </a:moveTo>
                <a:lnTo>
                  <a:pt x="1866" y="1810"/>
                </a:lnTo>
                <a:lnTo>
                  <a:pt x="2965" y="0"/>
                </a:lnTo>
                <a:lnTo>
                  <a:pt x="3040" y="882"/>
                </a:lnTo>
                <a:lnTo>
                  <a:pt x="2859" y="1962"/>
                </a:lnTo>
                <a:lnTo>
                  <a:pt x="2167" y="3407"/>
                </a:lnTo>
                <a:lnTo>
                  <a:pt x="0" y="349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1" name="Google Shape;3171;g2b5c250f245_0_522"/>
          <p:cNvSpPr/>
          <p:nvPr/>
        </p:nvSpPr>
        <p:spPr>
          <a:xfrm>
            <a:off x="308599" y="2949338"/>
            <a:ext cx="1271" cy="848"/>
          </a:xfrm>
          <a:custGeom>
            <a:rect b="b" l="l" r="r" t="t"/>
            <a:pathLst>
              <a:path extrusionOk="0" h="1270" w="1904">
                <a:moveTo>
                  <a:pt x="1068" y="928"/>
                </a:moveTo>
                <a:lnTo>
                  <a:pt x="526" y="669"/>
                </a:lnTo>
                <a:lnTo>
                  <a:pt x="0" y="106"/>
                </a:lnTo>
                <a:lnTo>
                  <a:pt x="556" y="0"/>
                </a:lnTo>
                <a:lnTo>
                  <a:pt x="1113" y="167"/>
                </a:lnTo>
                <a:lnTo>
                  <a:pt x="1670" y="699"/>
                </a:lnTo>
                <a:lnTo>
                  <a:pt x="1068" y="92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2" name="Google Shape;3172;g2b5c250f245_0_522"/>
          <p:cNvSpPr/>
          <p:nvPr/>
        </p:nvSpPr>
        <p:spPr>
          <a:xfrm>
            <a:off x="336741" y="3078301"/>
            <a:ext cx="1695" cy="2543"/>
          </a:xfrm>
          <a:custGeom>
            <a:rect b="b" l="l" r="r" t="t"/>
            <a:pathLst>
              <a:path extrusionOk="0" h="3810" w="2540">
                <a:moveTo>
                  <a:pt x="1249" y="3560"/>
                </a:moveTo>
                <a:lnTo>
                  <a:pt x="1173" y="2419"/>
                </a:lnTo>
                <a:lnTo>
                  <a:pt x="632" y="1582"/>
                </a:lnTo>
                <a:lnTo>
                  <a:pt x="0" y="775"/>
                </a:lnTo>
                <a:lnTo>
                  <a:pt x="165" y="517"/>
                </a:lnTo>
                <a:lnTo>
                  <a:pt x="240" y="273"/>
                </a:lnTo>
                <a:lnTo>
                  <a:pt x="451" y="0"/>
                </a:lnTo>
                <a:lnTo>
                  <a:pt x="2453" y="806"/>
                </a:lnTo>
                <a:lnTo>
                  <a:pt x="2077" y="2206"/>
                </a:lnTo>
                <a:lnTo>
                  <a:pt x="1249" y="35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3" name="Google Shape;3173;g2b5c250f245_0_522"/>
          <p:cNvSpPr/>
          <p:nvPr/>
        </p:nvSpPr>
        <p:spPr>
          <a:xfrm>
            <a:off x="268740" y="2829736"/>
            <a:ext cx="424" cy="424"/>
          </a:xfrm>
          <a:custGeom>
            <a:rect b="b" l="l" r="r" t="t"/>
            <a:pathLst>
              <a:path extrusionOk="0" h="635" w="635">
                <a:moveTo>
                  <a:pt x="120" y="395"/>
                </a:moveTo>
                <a:lnTo>
                  <a:pt x="15" y="197"/>
                </a:lnTo>
                <a:lnTo>
                  <a:pt x="0" y="60"/>
                </a:lnTo>
                <a:lnTo>
                  <a:pt x="346" y="0"/>
                </a:lnTo>
                <a:lnTo>
                  <a:pt x="210" y="258"/>
                </a:lnTo>
                <a:lnTo>
                  <a:pt x="120" y="39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4" name="Google Shape;3174;g2b5c250f245_0_522"/>
          <p:cNvSpPr/>
          <p:nvPr/>
        </p:nvSpPr>
        <p:spPr>
          <a:xfrm>
            <a:off x="277700" y="2798021"/>
            <a:ext cx="848" cy="1271"/>
          </a:xfrm>
          <a:custGeom>
            <a:rect b="b" l="l" r="r" t="t"/>
            <a:pathLst>
              <a:path extrusionOk="0" h="1904" w="1270">
                <a:moveTo>
                  <a:pt x="707" y="1643"/>
                </a:moveTo>
                <a:lnTo>
                  <a:pt x="481" y="1019"/>
                </a:lnTo>
                <a:lnTo>
                  <a:pt x="270" y="349"/>
                </a:lnTo>
                <a:lnTo>
                  <a:pt x="0" y="0"/>
                </a:lnTo>
                <a:lnTo>
                  <a:pt x="602" y="775"/>
                </a:lnTo>
                <a:lnTo>
                  <a:pt x="782" y="1277"/>
                </a:lnTo>
                <a:lnTo>
                  <a:pt x="707" y="164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5" name="Google Shape;3175;g2b5c250f245_0_522"/>
          <p:cNvSpPr/>
          <p:nvPr/>
        </p:nvSpPr>
        <p:spPr>
          <a:xfrm>
            <a:off x="325077" y="3074432"/>
            <a:ext cx="18650" cy="30941"/>
          </a:xfrm>
          <a:custGeom>
            <a:rect b="b" l="l" r="r" t="t"/>
            <a:pathLst>
              <a:path extrusionOk="0" h="46354" w="27940">
                <a:moveTo>
                  <a:pt x="355" y="88"/>
                </a:moveTo>
                <a:lnTo>
                  <a:pt x="0" y="317"/>
                </a:lnTo>
                <a:lnTo>
                  <a:pt x="355" y="88"/>
                </a:lnTo>
                <a:close/>
              </a:path>
              <a:path extrusionOk="0" h="46354" w="27940">
                <a:moveTo>
                  <a:pt x="17335" y="45948"/>
                </a:moveTo>
                <a:lnTo>
                  <a:pt x="17043" y="45897"/>
                </a:lnTo>
                <a:lnTo>
                  <a:pt x="16471" y="46037"/>
                </a:lnTo>
                <a:lnTo>
                  <a:pt x="16865" y="45974"/>
                </a:lnTo>
                <a:lnTo>
                  <a:pt x="17335" y="45948"/>
                </a:lnTo>
                <a:close/>
              </a:path>
              <a:path extrusionOk="0" h="46354" w="27940">
                <a:moveTo>
                  <a:pt x="26073" y="39357"/>
                </a:moveTo>
                <a:lnTo>
                  <a:pt x="25933" y="39598"/>
                </a:lnTo>
                <a:lnTo>
                  <a:pt x="25781" y="40005"/>
                </a:lnTo>
                <a:lnTo>
                  <a:pt x="25628" y="40716"/>
                </a:lnTo>
                <a:lnTo>
                  <a:pt x="25844" y="40284"/>
                </a:lnTo>
                <a:lnTo>
                  <a:pt x="26009" y="39827"/>
                </a:lnTo>
                <a:lnTo>
                  <a:pt x="26073" y="39357"/>
                </a:lnTo>
                <a:close/>
              </a:path>
              <a:path extrusionOk="0" h="46354" w="27940">
                <a:moveTo>
                  <a:pt x="26416" y="39052"/>
                </a:moveTo>
                <a:lnTo>
                  <a:pt x="26314" y="38798"/>
                </a:lnTo>
                <a:lnTo>
                  <a:pt x="26162" y="38442"/>
                </a:lnTo>
                <a:lnTo>
                  <a:pt x="26136" y="38836"/>
                </a:lnTo>
                <a:lnTo>
                  <a:pt x="26073" y="39357"/>
                </a:lnTo>
                <a:lnTo>
                  <a:pt x="26187" y="39141"/>
                </a:lnTo>
                <a:lnTo>
                  <a:pt x="26314" y="39027"/>
                </a:lnTo>
                <a:close/>
              </a:path>
              <a:path extrusionOk="0" h="46354" w="27940">
                <a:moveTo>
                  <a:pt x="26809" y="39916"/>
                </a:moveTo>
                <a:lnTo>
                  <a:pt x="26720" y="39128"/>
                </a:lnTo>
                <a:lnTo>
                  <a:pt x="26416" y="39052"/>
                </a:lnTo>
                <a:lnTo>
                  <a:pt x="26809" y="39916"/>
                </a:lnTo>
                <a:close/>
              </a:path>
              <a:path extrusionOk="0" h="46354" w="27940">
                <a:moveTo>
                  <a:pt x="27393" y="40906"/>
                </a:moveTo>
                <a:lnTo>
                  <a:pt x="26758" y="40220"/>
                </a:lnTo>
                <a:lnTo>
                  <a:pt x="26746" y="40563"/>
                </a:lnTo>
                <a:lnTo>
                  <a:pt x="26720" y="41071"/>
                </a:lnTo>
                <a:lnTo>
                  <a:pt x="27165" y="41071"/>
                </a:lnTo>
                <a:lnTo>
                  <a:pt x="27393" y="4090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6" name="Google Shape;3176;g2b5c250f245_0_522"/>
          <p:cNvSpPr/>
          <p:nvPr/>
        </p:nvSpPr>
        <p:spPr>
          <a:xfrm>
            <a:off x="283117" y="2878796"/>
            <a:ext cx="848" cy="848"/>
          </a:xfrm>
          <a:custGeom>
            <a:rect b="b" l="l" r="r" t="t"/>
            <a:pathLst>
              <a:path extrusionOk="0" h="1270" w="1270">
                <a:moveTo>
                  <a:pt x="1008" y="988"/>
                </a:moveTo>
                <a:lnTo>
                  <a:pt x="240" y="380"/>
                </a:lnTo>
                <a:lnTo>
                  <a:pt x="0" y="0"/>
                </a:lnTo>
                <a:lnTo>
                  <a:pt x="1219" y="745"/>
                </a:lnTo>
                <a:lnTo>
                  <a:pt x="1083" y="9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7" name="Google Shape;3177;g2b5c250f245_0_522"/>
          <p:cNvSpPr/>
          <p:nvPr/>
        </p:nvSpPr>
        <p:spPr>
          <a:xfrm>
            <a:off x="264751" y="2790164"/>
            <a:ext cx="80957" cy="331884"/>
          </a:xfrm>
          <a:custGeom>
            <a:rect b="b" l="l" r="r" t="t"/>
            <a:pathLst>
              <a:path extrusionOk="0" h="497204" w="121284">
                <a:moveTo>
                  <a:pt x="2247" y="23177"/>
                </a:moveTo>
                <a:lnTo>
                  <a:pt x="1117" y="21907"/>
                </a:lnTo>
                <a:lnTo>
                  <a:pt x="0" y="23177"/>
                </a:lnTo>
                <a:lnTo>
                  <a:pt x="2247" y="23177"/>
                </a:lnTo>
                <a:close/>
              </a:path>
              <a:path extrusionOk="0" h="497204" w="121284">
                <a:moveTo>
                  <a:pt x="6591" y="42227"/>
                </a:moveTo>
                <a:lnTo>
                  <a:pt x="6108" y="42468"/>
                </a:lnTo>
                <a:lnTo>
                  <a:pt x="6591" y="42938"/>
                </a:lnTo>
                <a:lnTo>
                  <a:pt x="6591" y="42227"/>
                </a:lnTo>
                <a:close/>
              </a:path>
              <a:path extrusionOk="0" h="497204" w="121284">
                <a:moveTo>
                  <a:pt x="8140" y="65087"/>
                </a:moveTo>
                <a:lnTo>
                  <a:pt x="7747" y="64668"/>
                </a:lnTo>
                <a:lnTo>
                  <a:pt x="7658" y="65087"/>
                </a:lnTo>
                <a:lnTo>
                  <a:pt x="8140" y="65087"/>
                </a:lnTo>
                <a:close/>
              </a:path>
              <a:path extrusionOk="0" h="497204" w="121284">
                <a:moveTo>
                  <a:pt x="9004" y="53657"/>
                </a:moveTo>
                <a:lnTo>
                  <a:pt x="6032" y="54927"/>
                </a:lnTo>
                <a:lnTo>
                  <a:pt x="6578" y="57467"/>
                </a:lnTo>
                <a:lnTo>
                  <a:pt x="9004" y="53657"/>
                </a:lnTo>
                <a:close/>
              </a:path>
              <a:path extrusionOk="0" h="497204" w="121284">
                <a:moveTo>
                  <a:pt x="18478" y="0"/>
                </a:moveTo>
                <a:lnTo>
                  <a:pt x="14871" y="50"/>
                </a:lnTo>
                <a:lnTo>
                  <a:pt x="15163" y="406"/>
                </a:lnTo>
                <a:lnTo>
                  <a:pt x="15735" y="1104"/>
                </a:lnTo>
                <a:lnTo>
                  <a:pt x="15024" y="1739"/>
                </a:lnTo>
                <a:lnTo>
                  <a:pt x="18478" y="0"/>
                </a:lnTo>
                <a:close/>
              </a:path>
              <a:path extrusionOk="0" h="497204" w="121284">
                <a:moveTo>
                  <a:pt x="20942" y="1549"/>
                </a:moveTo>
                <a:lnTo>
                  <a:pt x="19418" y="3441"/>
                </a:lnTo>
                <a:lnTo>
                  <a:pt x="20345" y="3848"/>
                </a:lnTo>
                <a:lnTo>
                  <a:pt x="20942" y="1549"/>
                </a:lnTo>
                <a:close/>
              </a:path>
              <a:path extrusionOk="0" h="497204" w="121284">
                <a:moveTo>
                  <a:pt x="22771" y="148907"/>
                </a:moveTo>
                <a:lnTo>
                  <a:pt x="22326" y="146481"/>
                </a:lnTo>
                <a:lnTo>
                  <a:pt x="20713" y="147637"/>
                </a:lnTo>
                <a:lnTo>
                  <a:pt x="22771" y="148907"/>
                </a:lnTo>
                <a:close/>
              </a:path>
              <a:path extrusionOk="0" h="497204" w="121284">
                <a:moveTo>
                  <a:pt x="23469" y="156527"/>
                </a:moveTo>
                <a:lnTo>
                  <a:pt x="22948" y="155206"/>
                </a:lnTo>
                <a:lnTo>
                  <a:pt x="23469" y="156527"/>
                </a:lnTo>
                <a:close/>
              </a:path>
              <a:path extrusionOk="0" h="497204" w="121284">
                <a:moveTo>
                  <a:pt x="23647" y="145529"/>
                </a:moveTo>
                <a:lnTo>
                  <a:pt x="21831" y="143827"/>
                </a:lnTo>
                <a:lnTo>
                  <a:pt x="22326" y="146481"/>
                </a:lnTo>
                <a:lnTo>
                  <a:pt x="23647" y="145529"/>
                </a:lnTo>
                <a:close/>
              </a:path>
              <a:path extrusionOk="0" h="497204" w="121284">
                <a:moveTo>
                  <a:pt x="26060" y="133667"/>
                </a:moveTo>
                <a:lnTo>
                  <a:pt x="21780" y="133667"/>
                </a:lnTo>
                <a:lnTo>
                  <a:pt x="25666" y="134416"/>
                </a:lnTo>
                <a:lnTo>
                  <a:pt x="26060" y="133667"/>
                </a:lnTo>
                <a:close/>
              </a:path>
              <a:path extrusionOk="0" h="497204" w="121284">
                <a:moveTo>
                  <a:pt x="26987" y="133667"/>
                </a:moveTo>
                <a:lnTo>
                  <a:pt x="26238" y="133350"/>
                </a:lnTo>
                <a:lnTo>
                  <a:pt x="26060" y="133667"/>
                </a:lnTo>
                <a:lnTo>
                  <a:pt x="26987" y="133667"/>
                </a:lnTo>
                <a:close/>
              </a:path>
              <a:path extrusionOk="0" h="497204" w="121284">
                <a:moveTo>
                  <a:pt x="27216" y="113347"/>
                </a:moveTo>
                <a:lnTo>
                  <a:pt x="24358" y="112991"/>
                </a:lnTo>
                <a:lnTo>
                  <a:pt x="25209" y="114554"/>
                </a:lnTo>
                <a:lnTo>
                  <a:pt x="27216" y="113347"/>
                </a:lnTo>
                <a:close/>
              </a:path>
              <a:path extrusionOk="0" h="497204" w="121284">
                <a:moveTo>
                  <a:pt x="28435" y="134937"/>
                </a:moveTo>
                <a:lnTo>
                  <a:pt x="27393" y="134937"/>
                </a:lnTo>
                <a:lnTo>
                  <a:pt x="27546" y="134772"/>
                </a:lnTo>
                <a:lnTo>
                  <a:pt x="25666" y="134416"/>
                </a:lnTo>
                <a:lnTo>
                  <a:pt x="23977" y="137477"/>
                </a:lnTo>
                <a:lnTo>
                  <a:pt x="28435" y="134937"/>
                </a:lnTo>
                <a:close/>
              </a:path>
              <a:path extrusionOk="0" h="497204" w="121284">
                <a:moveTo>
                  <a:pt x="29083" y="220446"/>
                </a:moveTo>
                <a:lnTo>
                  <a:pt x="28143" y="219532"/>
                </a:lnTo>
                <a:lnTo>
                  <a:pt x="29083" y="221361"/>
                </a:lnTo>
                <a:lnTo>
                  <a:pt x="29083" y="220446"/>
                </a:lnTo>
                <a:close/>
              </a:path>
              <a:path extrusionOk="0" h="497204" w="121284">
                <a:moveTo>
                  <a:pt x="29184" y="187985"/>
                </a:moveTo>
                <a:lnTo>
                  <a:pt x="27254" y="185737"/>
                </a:lnTo>
                <a:lnTo>
                  <a:pt x="28663" y="188277"/>
                </a:lnTo>
                <a:lnTo>
                  <a:pt x="29184" y="187985"/>
                </a:lnTo>
                <a:close/>
              </a:path>
              <a:path extrusionOk="0" h="497204" w="121284">
                <a:moveTo>
                  <a:pt x="31432" y="221297"/>
                </a:moveTo>
                <a:lnTo>
                  <a:pt x="28600" y="223837"/>
                </a:lnTo>
                <a:lnTo>
                  <a:pt x="30480" y="223837"/>
                </a:lnTo>
                <a:lnTo>
                  <a:pt x="31432" y="221297"/>
                </a:lnTo>
                <a:close/>
              </a:path>
              <a:path extrusionOk="0" h="497204" w="121284">
                <a:moveTo>
                  <a:pt x="31432" y="202031"/>
                </a:moveTo>
                <a:lnTo>
                  <a:pt x="31242" y="201993"/>
                </a:lnTo>
                <a:lnTo>
                  <a:pt x="30899" y="201993"/>
                </a:lnTo>
                <a:lnTo>
                  <a:pt x="31419" y="202133"/>
                </a:lnTo>
                <a:close/>
              </a:path>
              <a:path extrusionOk="0" h="497204" w="121284">
                <a:moveTo>
                  <a:pt x="32359" y="217665"/>
                </a:moveTo>
                <a:lnTo>
                  <a:pt x="28130" y="218617"/>
                </a:lnTo>
                <a:lnTo>
                  <a:pt x="28143" y="219532"/>
                </a:lnTo>
                <a:lnTo>
                  <a:pt x="32359" y="217665"/>
                </a:lnTo>
                <a:close/>
              </a:path>
              <a:path extrusionOk="0" h="497204" w="121284">
                <a:moveTo>
                  <a:pt x="32867" y="185737"/>
                </a:moveTo>
                <a:lnTo>
                  <a:pt x="31013" y="184467"/>
                </a:lnTo>
                <a:lnTo>
                  <a:pt x="31470" y="185737"/>
                </a:lnTo>
                <a:lnTo>
                  <a:pt x="32867" y="185737"/>
                </a:lnTo>
                <a:close/>
              </a:path>
              <a:path extrusionOk="0" h="497204" w="121284">
                <a:moveTo>
                  <a:pt x="36563" y="223837"/>
                </a:moveTo>
                <a:lnTo>
                  <a:pt x="30480" y="223837"/>
                </a:lnTo>
                <a:lnTo>
                  <a:pt x="34696" y="226377"/>
                </a:lnTo>
                <a:lnTo>
                  <a:pt x="36563" y="223837"/>
                </a:lnTo>
                <a:close/>
              </a:path>
              <a:path extrusionOk="0" h="497204" w="121284">
                <a:moveTo>
                  <a:pt x="39370" y="238582"/>
                </a:moveTo>
                <a:lnTo>
                  <a:pt x="36093" y="239560"/>
                </a:lnTo>
                <a:lnTo>
                  <a:pt x="36093" y="240017"/>
                </a:lnTo>
                <a:lnTo>
                  <a:pt x="39370" y="238582"/>
                </a:lnTo>
                <a:close/>
              </a:path>
              <a:path extrusionOk="0" h="497204" w="121284">
                <a:moveTo>
                  <a:pt x="39560" y="81597"/>
                </a:moveTo>
                <a:lnTo>
                  <a:pt x="36258" y="84048"/>
                </a:lnTo>
                <a:lnTo>
                  <a:pt x="39560" y="81597"/>
                </a:lnTo>
                <a:close/>
              </a:path>
              <a:path extrusionOk="0" h="497204" w="121284">
                <a:moveTo>
                  <a:pt x="39801" y="265480"/>
                </a:moveTo>
                <a:lnTo>
                  <a:pt x="39776" y="265023"/>
                </a:lnTo>
                <a:lnTo>
                  <a:pt x="39776" y="264096"/>
                </a:lnTo>
                <a:lnTo>
                  <a:pt x="37934" y="266001"/>
                </a:lnTo>
                <a:lnTo>
                  <a:pt x="38862" y="265976"/>
                </a:lnTo>
                <a:lnTo>
                  <a:pt x="39801" y="265480"/>
                </a:lnTo>
                <a:close/>
              </a:path>
              <a:path extrusionOk="0" h="497204" w="121284">
                <a:moveTo>
                  <a:pt x="41351" y="241541"/>
                </a:moveTo>
                <a:lnTo>
                  <a:pt x="40182" y="240347"/>
                </a:lnTo>
                <a:lnTo>
                  <a:pt x="41287" y="241617"/>
                </a:lnTo>
                <a:close/>
              </a:path>
              <a:path extrusionOk="0" h="497204" w="121284">
                <a:moveTo>
                  <a:pt x="41541" y="257390"/>
                </a:moveTo>
                <a:lnTo>
                  <a:pt x="40513" y="255587"/>
                </a:lnTo>
                <a:lnTo>
                  <a:pt x="36334" y="258127"/>
                </a:lnTo>
                <a:lnTo>
                  <a:pt x="38303" y="259397"/>
                </a:lnTo>
                <a:lnTo>
                  <a:pt x="36017" y="263207"/>
                </a:lnTo>
                <a:lnTo>
                  <a:pt x="37363" y="261937"/>
                </a:lnTo>
                <a:lnTo>
                  <a:pt x="41541" y="257390"/>
                </a:lnTo>
                <a:close/>
              </a:path>
              <a:path extrusionOk="0" h="497204" w="121284">
                <a:moveTo>
                  <a:pt x="41617" y="244157"/>
                </a:moveTo>
                <a:lnTo>
                  <a:pt x="41236" y="242887"/>
                </a:lnTo>
                <a:lnTo>
                  <a:pt x="41262" y="244157"/>
                </a:lnTo>
                <a:lnTo>
                  <a:pt x="41617" y="244157"/>
                </a:lnTo>
                <a:close/>
              </a:path>
              <a:path extrusionOk="0" h="497204" w="121284">
                <a:moveTo>
                  <a:pt x="42633" y="256971"/>
                </a:moveTo>
                <a:lnTo>
                  <a:pt x="42252" y="256971"/>
                </a:lnTo>
                <a:lnTo>
                  <a:pt x="41948" y="256971"/>
                </a:lnTo>
                <a:lnTo>
                  <a:pt x="41541" y="257390"/>
                </a:lnTo>
                <a:lnTo>
                  <a:pt x="41960" y="258127"/>
                </a:lnTo>
                <a:lnTo>
                  <a:pt x="42456" y="257276"/>
                </a:lnTo>
                <a:lnTo>
                  <a:pt x="42545" y="257124"/>
                </a:lnTo>
                <a:lnTo>
                  <a:pt x="42633" y="256971"/>
                </a:lnTo>
                <a:close/>
              </a:path>
              <a:path extrusionOk="0" h="497204" w="121284">
                <a:moveTo>
                  <a:pt x="43408" y="255612"/>
                </a:moveTo>
                <a:lnTo>
                  <a:pt x="41770" y="256857"/>
                </a:lnTo>
                <a:lnTo>
                  <a:pt x="42037" y="256857"/>
                </a:lnTo>
                <a:lnTo>
                  <a:pt x="42697" y="256857"/>
                </a:lnTo>
                <a:lnTo>
                  <a:pt x="43408" y="255612"/>
                </a:lnTo>
                <a:close/>
              </a:path>
              <a:path extrusionOk="0" h="497204" w="121284">
                <a:moveTo>
                  <a:pt x="43472" y="271983"/>
                </a:moveTo>
                <a:lnTo>
                  <a:pt x="43192" y="272097"/>
                </a:lnTo>
                <a:lnTo>
                  <a:pt x="40868" y="272097"/>
                </a:lnTo>
                <a:lnTo>
                  <a:pt x="40944" y="275907"/>
                </a:lnTo>
                <a:lnTo>
                  <a:pt x="43472" y="271983"/>
                </a:lnTo>
                <a:close/>
              </a:path>
              <a:path extrusionOk="0" h="497204" w="121284">
                <a:moveTo>
                  <a:pt x="43726" y="252260"/>
                </a:moveTo>
                <a:lnTo>
                  <a:pt x="43268" y="251777"/>
                </a:lnTo>
                <a:lnTo>
                  <a:pt x="43243" y="250507"/>
                </a:lnTo>
                <a:lnTo>
                  <a:pt x="35788" y="254317"/>
                </a:lnTo>
                <a:lnTo>
                  <a:pt x="43726" y="252260"/>
                </a:lnTo>
                <a:close/>
              </a:path>
              <a:path extrusionOk="0" h="497204" w="121284">
                <a:moveTo>
                  <a:pt x="44513" y="258127"/>
                </a:moveTo>
                <a:lnTo>
                  <a:pt x="42545" y="257124"/>
                </a:lnTo>
                <a:lnTo>
                  <a:pt x="42646" y="257390"/>
                </a:lnTo>
                <a:lnTo>
                  <a:pt x="43840" y="258127"/>
                </a:lnTo>
                <a:lnTo>
                  <a:pt x="44513" y="258127"/>
                </a:lnTo>
                <a:close/>
              </a:path>
              <a:path extrusionOk="0" h="497204" w="121284">
                <a:moveTo>
                  <a:pt x="45440" y="120129"/>
                </a:moveTo>
                <a:lnTo>
                  <a:pt x="44780" y="119697"/>
                </a:lnTo>
                <a:lnTo>
                  <a:pt x="44615" y="120472"/>
                </a:lnTo>
                <a:lnTo>
                  <a:pt x="45021" y="120967"/>
                </a:lnTo>
                <a:lnTo>
                  <a:pt x="45440" y="120129"/>
                </a:lnTo>
                <a:close/>
              </a:path>
              <a:path extrusionOk="0" h="497204" w="121284">
                <a:moveTo>
                  <a:pt x="45580" y="271018"/>
                </a:moveTo>
                <a:lnTo>
                  <a:pt x="45021" y="269557"/>
                </a:lnTo>
                <a:lnTo>
                  <a:pt x="43472" y="271983"/>
                </a:lnTo>
                <a:lnTo>
                  <a:pt x="45580" y="271018"/>
                </a:lnTo>
                <a:close/>
              </a:path>
              <a:path extrusionOk="0" h="497204" w="121284">
                <a:moveTo>
                  <a:pt x="45605" y="251777"/>
                </a:moveTo>
                <a:lnTo>
                  <a:pt x="43726" y="252260"/>
                </a:lnTo>
                <a:lnTo>
                  <a:pt x="44716" y="253326"/>
                </a:lnTo>
                <a:lnTo>
                  <a:pt x="45605" y="251777"/>
                </a:lnTo>
                <a:close/>
              </a:path>
              <a:path extrusionOk="0" h="497204" w="121284">
                <a:moveTo>
                  <a:pt x="46075" y="251523"/>
                </a:moveTo>
                <a:lnTo>
                  <a:pt x="46037" y="249237"/>
                </a:lnTo>
                <a:lnTo>
                  <a:pt x="45110" y="250507"/>
                </a:lnTo>
                <a:lnTo>
                  <a:pt x="46075" y="251523"/>
                </a:lnTo>
                <a:close/>
              </a:path>
              <a:path extrusionOk="0" h="497204" w="121284">
                <a:moveTo>
                  <a:pt x="47142" y="119697"/>
                </a:moveTo>
                <a:lnTo>
                  <a:pt x="46685" y="118427"/>
                </a:lnTo>
                <a:lnTo>
                  <a:pt x="46570" y="117157"/>
                </a:lnTo>
                <a:lnTo>
                  <a:pt x="46342" y="114617"/>
                </a:lnTo>
                <a:lnTo>
                  <a:pt x="43294" y="117157"/>
                </a:lnTo>
                <a:lnTo>
                  <a:pt x="41325" y="115887"/>
                </a:lnTo>
                <a:lnTo>
                  <a:pt x="42646" y="113499"/>
                </a:lnTo>
                <a:lnTo>
                  <a:pt x="42862" y="113347"/>
                </a:lnTo>
                <a:lnTo>
                  <a:pt x="44627" y="112077"/>
                </a:lnTo>
                <a:lnTo>
                  <a:pt x="43942" y="110807"/>
                </a:lnTo>
                <a:lnTo>
                  <a:pt x="41884" y="106997"/>
                </a:lnTo>
                <a:lnTo>
                  <a:pt x="41198" y="105727"/>
                </a:lnTo>
                <a:lnTo>
                  <a:pt x="38455" y="100647"/>
                </a:lnTo>
                <a:lnTo>
                  <a:pt x="39941" y="98107"/>
                </a:lnTo>
                <a:lnTo>
                  <a:pt x="37007" y="96837"/>
                </a:lnTo>
                <a:lnTo>
                  <a:pt x="36576" y="94297"/>
                </a:lnTo>
                <a:lnTo>
                  <a:pt x="36423" y="93027"/>
                </a:lnTo>
                <a:lnTo>
                  <a:pt x="36258" y="91757"/>
                </a:lnTo>
                <a:lnTo>
                  <a:pt x="35712" y="91757"/>
                </a:lnTo>
                <a:lnTo>
                  <a:pt x="32054" y="93027"/>
                </a:lnTo>
                <a:lnTo>
                  <a:pt x="32004" y="90487"/>
                </a:lnTo>
                <a:lnTo>
                  <a:pt x="39928" y="90487"/>
                </a:lnTo>
                <a:lnTo>
                  <a:pt x="34404" y="85407"/>
                </a:lnTo>
                <a:lnTo>
                  <a:pt x="36258" y="84048"/>
                </a:lnTo>
                <a:lnTo>
                  <a:pt x="36512" y="81597"/>
                </a:lnTo>
                <a:lnTo>
                  <a:pt x="36766" y="79057"/>
                </a:lnTo>
                <a:lnTo>
                  <a:pt x="36906" y="77787"/>
                </a:lnTo>
                <a:lnTo>
                  <a:pt x="37160" y="75247"/>
                </a:lnTo>
                <a:lnTo>
                  <a:pt x="36372" y="75895"/>
                </a:lnTo>
                <a:lnTo>
                  <a:pt x="34544" y="73660"/>
                </a:lnTo>
                <a:lnTo>
                  <a:pt x="34544" y="77393"/>
                </a:lnTo>
                <a:lnTo>
                  <a:pt x="32512" y="79057"/>
                </a:lnTo>
                <a:lnTo>
                  <a:pt x="32702" y="76517"/>
                </a:lnTo>
                <a:lnTo>
                  <a:pt x="34544" y="77393"/>
                </a:lnTo>
                <a:lnTo>
                  <a:pt x="34544" y="73660"/>
                </a:lnTo>
                <a:lnTo>
                  <a:pt x="32727" y="71437"/>
                </a:lnTo>
                <a:lnTo>
                  <a:pt x="36093" y="63817"/>
                </a:lnTo>
                <a:lnTo>
                  <a:pt x="35458" y="62547"/>
                </a:lnTo>
                <a:lnTo>
                  <a:pt x="34188" y="60007"/>
                </a:lnTo>
                <a:lnTo>
                  <a:pt x="33553" y="58737"/>
                </a:lnTo>
                <a:lnTo>
                  <a:pt x="32524" y="58737"/>
                </a:lnTo>
                <a:lnTo>
                  <a:pt x="31229" y="60007"/>
                </a:lnTo>
                <a:lnTo>
                  <a:pt x="29413" y="58737"/>
                </a:lnTo>
                <a:lnTo>
                  <a:pt x="32575" y="54927"/>
                </a:lnTo>
                <a:lnTo>
                  <a:pt x="33629" y="53657"/>
                </a:lnTo>
                <a:lnTo>
                  <a:pt x="32829" y="53657"/>
                </a:lnTo>
                <a:lnTo>
                  <a:pt x="27546" y="54927"/>
                </a:lnTo>
                <a:lnTo>
                  <a:pt x="29502" y="52387"/>
                </a:lnTo>
                <a:lnTo>
                  <a:pt x="30480" y="51117"/>
                </a:lnTo>
                <a:lnTo>
                  <a:pt x="28549" y="52387"/>
                </a:lnTo>
                <a:lnTo>
                  <a:pt x="28028" y="52387"/>
                </a:lnTo>
                <a:lnTo>
                  <a:pt x="28727" y="46037"/>
                </a:lnTo>
                <a:lnTo>
                  <a:pt x="28867" y="44767"/>
                </a:lnTo>
                <a:lnTo>
                  <a:pt x="27190" y="40957"/>
                </a:lnTo>
                <a:lnTo>
                  <a:pt x="26631" y="39687"/>
                </a:lnTo>
                <a:lnTo>
                  <a:pt x="24193" y="33337"/>
                </a:lnTo>
                <a:lnTo>
                  <a:pt x="21780" y="26987"/>
                </a:lnTo>
                <a:lnTo>
                  <a:pt x="19926" y="20637"/>
                </a:lnTo>
                <a:lnTo>
                  <a:pt x="21666" y="15557"/>
                </a:lnTo>
                <a:lnTo>
                  <a:pt x="22529" y="13017"/>
                </a:lnTo>
                <a:lnTo>
                  <a:pt x="21132" y="15557"/>
                </a:lnTo>
                <a:lnTo>
                  <a:pt x="20586" y="14287"/>
                </a:lnTo>
                <a:lnTo>
                  <a:pt x="20129" y="13017"/>
                </a:lnTo>
                <a:lnTo>
                  <a:pt x="19926" y="14287"/>
                </a:lnTo>
                <a:lnTo>
                  <a:pt x="17691" y="13017"/>
                </a:lnTo>
                <a:lnTo>
                  <a:pt x="16395" y="14287"/>
                </a:lnTo>
                <a:lnTo>
                  <a:pt x="18503" y="7937"/>
                </a:lnTo>
                <a:lnTo>
                  <a:pt x="14516" y="7937"/>
                </a:lnTo>
                <a:lnTo>
                  <a:pt x="16510" y="2857"/>
                </a:lnTo>
                <a:lnTo>
                  <a:pt x="12827" y="2857"/>
                </a:lnTo>
                <a:lnTo>
                  <a:pt x="13970" y="4127"/>
                </a:lnTo>
                <a:lnTo>
                  <a:pt x="9144" y="4127"/>
                </a:lnTo>
                <a:lnTo>
                  <a:pt x="5651" y="10477"/>
                </a:lnTo>
                <a:lnTo>
                  <a:pt x="177" y="11747"/>
                </a:lnTo>
                <a:lnTo>
                  <a:pt x="1828" y="14287"/>
                </a:lnTo>
                <a:lnTo>
                  <a:pt x="685" y="16827"/>
                </a:lnTo>
                <a:lnTo>
                  <a:pt x="12" y="20637"/>
                </a:lnTo>
                <a:lnTo>
                  <a:pt x="3073" y="21907"/>
                </a:lnTo>
                <a:lnTo>
                  <a:pt x="2247" y="23177"/>
                </a:lnTo>
                <a:lnTo>
                  <a:pt x="2616" y="23177"/>
                </a:lnTo>
                <a:lnTo>
                  <a:pt x="3479" y="24447"/>
                </a:lnTo>
                <a:lnTo>
                  <a:pt x="3111" y="26987"/>
                </a:lnTo>
                <a:lnTo>
                  <a:pt x="2476" y="26987"/>
                </a:lnTo>
                <a:lnTo>
                  <a:pt x="4927" y="33337"/>
                </a:lnTo>
                <a:lnTo>
                  <a:pt x="3543" y="35877"/>
                </a:lnTo>
                <a:lnTo>
                  <a:pt x="4025" y="43497"/>
                </a:lnTo>
                <a:lnTo>
                  <a:pt x="6108" y="42468"/>
                </a:lnTo>
                <a:lnTo>
                  <a:pt x="4521" y="40957"/>
                </a:lnTo>
                <a:lnTo>
                  <a:pt x="9410" y="40957"/>
                </a:lnTo>
                <a:lnTo>
                  <a:pt x="6807" y="42938"/>
                </a:lnTo>
                <a:lnTo>
                  <a:pt x="6769" y="43103"/>
                </a:lnTo>
                <a:lnTo>
                  <a:pt x="6591" y="43497"/>
                </a:lnTo>
                <a:lnTo>
                  <a:pt x="6591" y="43103"/>
                </a:lnTo>
                <a:lnTo>
                  <a:pt x="4406" y="44767"/>
                </a:lnTo>
                <a:lnTo>
                  <a:pt x="11963" y="52387"/>
                </a:lnTo>
                <a:lnTo>
                  <a:pt x="9004" y="53657"/>
                </a:lnTo>
                <a:lnTo>
                  <a:pt x="9550" y="56197"/>
                </a:lnTo>
                <a:lnTo>
                  <a:pt x="7988" y="57467"/>
                </a:lnTo>
                <a:lnTo>
                  <a:pt x="10325" y="57467"/>
                </a:lnTo>
                <a:lnTo>
                  <a:pt x="10337" y="58737"/>
                </a:lnTo>
                <a:lnTo>
                  <a:pt x="8394" y="60007"/>
                </a:lnTo>
                <a:lnTo>
                  <a:pt x="6324" y="60007"/>
                </a:lnTo>
                <a:lnTo>
                  <a:pt x="6096" y="58737"/>
                </a:lnTo>
                <a:lnTo>
                  <a:pt x="4597" y="61277"/>
                </a:lnTo>
                <a:lnTo>
                  <a:pt x="7747" y="64668"/>
                </a:lnTo>
                <a:lnTo>
                  <a:pt x="8166" y="62547"/>
                </a:lnTo>
                <a:lnTo>
                  <a:pt x="11264" y="68897"/>
                </a:lnTo>
                <a:lnTo>
                  <a:pt x="11099" y="77787"/>
                </a:lnTo>
                <a:lnTo>
                  <a:pt x="15849" y="82867"/>
                </a:lnTo>
                <a:lnTo>
                  <a:pt x="17043" y="81597"/>
                </a:lnTo>
                <a:lnTo>
                  <a:pt x="20383" y="86677"/>
                </a:lnTo>
                <a:lnTo>
                  <a:pt x="16395" y="86677"/>
                </a:lnTo>
                <a:lnTo>
                  <a:pt x="18554" y="90487"/>
                </a:lnTo>
                <a:lnTo>
                  <a:pt x="18211" y="90487"/>
                </a:lnTo>
                <a:lnTo>
                  <a:pt x="19697" y="91757"/>
                </a:lnTo>
                <a:lnTo>
                  <a:pt x="20637" y="93027"/>
                </a:lnTo>
                <a:lnTo>
                  <a:pt x="20789" y="94297"/>
                </a:lnTo>
                <a:lnTo>
                  <a:pt x="18999" y="93027"/>
                </a:lnTo>
                <a:lnTo>
                  <a:pt x="18351" y="98107"/>
                </a:lnTo>
                <a:lnTo>
                  <a:pt x="16319" y="96837"/>
                </a:lnTo>
                <a:lnTo>
                  <a:pt x="19926" y="100647"/>
                </a:lnTo>
                <a:lnTo>
                  <a:pt x="18859" y="98107"/>
                </a:lnTo>
                <a:lnTo>
                  <a:pt x="24358" y="100647"/>
                </a:lnTo>
                <a:lnTo>
                  <a:pt x="22364" y="101917"/>
                </a:lnTo>
                <a:lnTo>
                  <a:pt x="24536" y="103187"/>
                </a:lnTo>
                <a:lnTo>
                  <a:pt x="25590" y="103187"/>
                </a:lnTo>
                <a:lnTo>
                  <a:pt x="26670" y="105727"/>
                </a:lnTo>
                <a:lnTo>
                  <a:pt x="24396" y="103187"/>
                </a:lnTo>
                <a:lnTo>
                  <a:pt x="23736" y="106997"/>
                </a:lnTo>
                <a:lnTo>
                  <a:pt x="20815" y="105727"/>
                </a:lnTo>
                <a:lnTo>
                  <a:pt x="17221" y="112077"/>
                </a:lnTo>
                <a:lnTo>
                  <a:pt x="24358" y="112991"/>
                </a:lnTo>
                <a:lnTo>
                  <a:pt x="23177" y="110807"/>
                </a:lnTo>
                <a:lnTo>
                  <a:pt x="24752" y="112077"/>
                </a:lnTo>
                <a:lnTo>
                  <a:pt x="26441" y="110807"/>
                </a:lnTo>
                <a:lnTo>
                  <a:pt x="29603" y="113347"/>
                </a:lnTo>
                <a:lnTo>
                  <a:pt x="29489" y="114617"/>
                </a:lnTo>
                <a:lnTo>
                  <a:pt x="29603" y="117157"/>
                </a:lnTo>
                <a:lnTo>
                  <a:pt x="27089" y="118046"/>
                </a:lnTo>
                <a:lnTo>
                  <a:pt x="25209" y="114554"/>
                </a:lnTo>
                <a:lnTo>
                  <a:pt x="20853" y="117157"/>
                </a:lnTo>
                <a:lnTo>
                  <a:pt x="26466" y="118262"/>
                </a:lnTo>
                <a:lnTo>
                  <a:pt x="22364" y="119697"/>
                </a:lnTo>
                <a:lnTo>
                  <a:pt x="23025" y="123507"/>
                </a:lnTo>
                <a:lnTo>
                  <a:pt x="23190" y="123507"/>
                </a:lnTo>
                <a:lnTo>
                  <a:pt x="44361" y="123507"/>
                </a:lnTo>
                <a:lnTo>
                  <a:pt x="44234" y="122237"/>
                </a:lnTo>
                <a:lnTo>
                  <a:pt x="44615" y="120472"/>
                </a:lnTo>
                <a:lnTo>
                  <a:pt x="43980" y="119697"/>
                </a:lnTo>
                <a:lnTo>
                  <a:pt x="44780" y="119697"/>
                </a:lnTo>
                <a:lnTo>
                  <a:pt x="45656" y="119697"/>
                </a:lnTo>
                <a:lnTo>
                  <a:pt x="45440" y="120129"/>
                </a:lnTo>
                <a:lnTo>
                  <a:pt x="46710" y="120967"/>
                </a:lnTo>
                <a:lnTo>
                  <a:pt x="46748" y="119697"/>
                </a:lnTo>
                <a:lnTo>
                  <a:pt x="47142" y="119697"/>
                </a:lnTo>
                <a:close/>
              </a:path>
              <a:path extrusionOk="0" h="497204" w="121284">
                <a:moveTo>
                  <a:pt x="47434" y="125463"/>
                </a:moveTo>
                <a:lnTo>
                  <a:pt x="45250" y="122237"/>
                </a:lnTo>
                <a:lnTo>
                  <a:pt x="44767" y="124777"/>
                </a:lnTo>
                <a:lnTo>
                  <a:pt x="46355" y="124777"/>
                </a:lnTo>
                <a:lnTo>
                  <a:pt x="47434" y="125463"/>
                </a:lnTo>
                <a:close/>
              </a:path>
              <a:path extrusionOk="0" h="497204" w="121284">
                <a:moveTo>
                  <a:pt x="49225" y="283070"/>
                </a:moveTo>
                <a:lnTo>
                  <a:pt x="48056" y="280987"/>
                </a:lnTo>
                <a:lnTo>
                  <a:pt x="47129" y="282257"/>
                </a:lnTo>
                <a:lnTo>
                  <a:pt x="49225" y="283070"/>
                </a:lnTo>
                <a:close/>
              </a:path>
              <a:path extrusionOk="0" h="497204" w="121284">
                <a:moveTo>
                  <a:pt x="49530" y="128435"/>
                </a:moveTo>
                <a:lnTo>
                  <a:pt x="49415" y="127317"/>
                </a:lnTo>
                <a:lnTo>
                  <a:pt x="49098" y="126047"/>
                </a:lnTo>
                <a:lnTo>
                  <a:pt x="48780" y="124777"/>
                </a:lnTo>
                <a:lnTo>
                  <a:pt x="48348" y="126047"/>
                </a:lnTo>
                <a:lnTo>
                  <a:pt x="47434" y="125463"/>
                </a:lnTo>
                <a:lnTo>
                  <a:pt x="49428" y="128409"/>
                </a:lnTo>
                <a:close/>
              </a:path>
              <a:path extrusionOk="0" h="497204" w="121284">
                <a:moveTo>
                  <a:pt x="49606" y="283210"/>
                </a:moveTo>
                <a:lnTo>
                  <a:pt x="49225" y="283070"/>
                </a:lnTo>
                <a:lnTo>
                  <a:pt x="49491" y="283527"/>
                </a:lnTo>
                <a:lnTo>
                  <a:pt x="49606" y="283210"/>
                </a:lnTo>
                <a:close/>
              </a:path>
              <a:path extrusionOk="0" h="497204" w="121284">
                <a:moveTo>
                  <a:pt x="57581" y="176847"/>
                </a:moveTo>
                <a:lnTo>
                  <a:pt x="57429" y="174307"/>
                </a:lnTo>
                <a:lnTo>
                  <a:pt x="57353" y="173037"/>
                </a:lnTo>
                <a:lnTo>
                  <a:pt x="52590" y="170497"/>
                </a:lnTo>
                <a:lnTo>
                  <a:pt x="49390" y="167957"/>
                </a:lnTo>
                <a:lnTo>
                  <a:pt x="49364" y="173037"/>
                </a:lnTo>
                <a:lnTo>
                  <a:pt x="44704" y="167957"/>
                </a:lnTo>
                <a:lnTo>
                  <a:pt x="43294" y="169227"/>
                </a:lnTo>
                <a:lnTo>
                  <a:pt x="42354" y="167957"/>
                </a:lnTo>
                <a:lnTo>
                  <a:pt x="45631" y="164147"/>
                </a:lnTo>
                <a:lnTo>
                  <a:pt x="46570" y="166687"/>
                </a:lnTo>
                <a:lnTo>
                  <a:pt x="51714" y="166687"/>
                </a:lnTo>
                <a:lnTo>
                  <a:pt x="49847" y="164147"/>
                </a:lnTo>
                <a:lnTo>
                  <a:pt x="47053" y="160337"/>
                </a:lnTo>
                <a:lnTo>
                  <a:pt x="50800" y="160337"/>
                </a:lnTo>
                <a:lnTo>
                  <a:pt x="50355" y="156527"/>
                </a:lnTo>
                <a:lnTo>
                  <a:pt x="49898" y="152717"/>
                </a:lnTo>
                <a:lnTo>
                  <a:pt x="49657" y="145097"/>
                </a:lnTo>
                <a:lnTo>
                  <a:pt x="49542" y="140017"/>
                </a:lnTo>
                <a:lnTo>
                  <a:pt x="49415" y="137477"/>
                </a:lnTo>
                <a:lnTo>
                  <a:pt x="49123" y="133667"/>
                </a:lnTo>
                <a:lnTo>
                  <a:pt x="48933" y="131127"/>
                </a:lnTo>
                <a:lnTo>
                  <a:pt x="44869" y="133667"/>
                </a:lnTo>
                <a:lnTo>
                  <a:pt x="44551" y="129857"/>
                </a:lnTo>
                <a:lnTo>
                  <a:pt x="45389" y="129857"/>
                </a:lnTo>
                <a:lnTo>
                  <a:pt x="47688" y="128587"/>
                </a:lnTo>
                <a:lnTo>
                  <a:pt x="47904" y="131127"/>
                </a:lnTo>
                <a:lnTo>
                  <a:pt x="50101" y="128587"/>
                </a:lnTo>
                <a:lnTo>
                  <a:pt x="49530" y="128435"/>
                </a:lnTo>
                <a:lnTo>
                  <a:pt x="49555" y="128587"/>
                </a:lnTo>
                <a:lnTo>
                  <a:pt x="49428" y="128409"/>
                </a:lnTo>
                <a:lnTo>
                  <a:pt x="45224" y="127317"/>
                </a:lnTo>
                <a:lnTo>
                  <a:pt x="44297" y="127317"/>
                </a:lnTo>
                <a:lnTo>
                  <a:pt x="44767" y="124777"/>
                </a:lnTo>
                <a:lnTo>
                  <a:pt x="44488" y="124777"/>
                </a:lnTo>
                <a:lnTo>
                  <a:pt x="44399" y="123837"/>
                </a:lnTo>
                <a:lnTo>
                  <a:pt x="34810" y="123837"/>
                </a:lnTo>
                <a:lnTo>
                  <a:pt x="34810" y="162877"/>
                </a:lnTo>
                <a:lnTo>
                  <a:pt x="33401" y="167957"/>
                </a:lnTo>
                <a:lnTo>
                  <a:pt x="29438" y="166763"/>
                </a:lnTo>
                <a:lnTo>
                  <a:pt x="34810" y="162877"/>
                </a:lnTo>
                <a:lnTo>
                  <a:pt x="34810" y="123837"/>
                </a:lnTo>
                <a:lnTo>
                  <a:pt x="23202" y="123837"/>
                </a:lnTo>
                <a:lnTo>
                  <a:pt x="23241" y="124777"/>
                </a:lnTo>
                <a:lnTo>
                  <a:pt x="23075" y="123837"/>
                </a:lnTo>
                <a:lnTo>
                  <a:pt x="22745" y="124777"/>
                </a:lnTo>
                <a:lnTo>
                  <a:pt x="22682" y="123507"/>
                </a:lnTo>
                <a:lnTo>
                  <a:pt x="21463" y="126047"/>
                </a:lnTo>
                <a:lnTo>
                  <a:pt x="25323" y="126047"/>
                </a:lnTo>
                <a:lnTo>
                  <a:pt x="23215" y="128587"/>
                </a:lnTo>
                <a:lnTo>
                  <a:pt x="27012" y="129857"/>
                </a:lnTo>
                <a:lnTo>
                  <a:pt x="25031" y="131279"/>
                </a:lnTo>
                <a:lnTo>
                  <a:pt x="22821" y="129857"/>
                </a:lnTo>
                <a:lnTo>
                  <a:pt x="21094" y="131127"/>
                </a:lnTo>
                <a:lnTo>
                  <a:pt x="23685" y="132245"/>
                </a:lnTo>
                <a:lnTo>
                  <a:pt x="23469" y="132397"/>
                </a:lnTo>
                <a:lnTo>
                  <a:pt x="23812" y="132308"/>
                </a:lnTo>
                <a:lnTo>
                  <a:pt x="26238" y="133350"/>
                </a:lnTo>
                <a:lnTo>
                  <a:pt x="26758" y="132397"/>
                </a:lnTo>
                <a:lnTo>
                  <a:pt x="25781" y="131762"/>
                </a:lnTo>
                <a:lnTo>
                  <a:pt x="28117" y="131127"/>
                </a:lnTo>
                <a:lnTo>
                  <a:pt x="26339" y="127317"/>
                </a:lnTo>
                <a:lnTo>
                  <a:pt x="27952" y="129857"/>
                </a:lnTo>
                <a:lnTo>
                  <a:pt x="33718" y="131127"/>
                </a:lnTo>
                <a:lnTo>
                  <a:pt x="31775" y="134937"/>
                </a:lnTo>
                <a:lnTo>
                  <a:pt x="30797" y="134937"/>
                </a:lnTo>
                <a:lnTo>
                  <a:pt x="29362" y="133667"/>
                </a:lnTo>
                <a:lnTo>
                  <a:pt x="28549" y="133667"/>
                </a:lnTo>
                <a:lnTo>
                  <a:pt x="27546" y="134772"/>
                </a:lnTo>
                <a:lnTo>
                  <a:pt x="28435" y="134937"/>
                </a:lnTo>
                <a:lnTo>
                  <a:pt x="29832" y="134937"/>
                </a:lnTo>
                <a:lnTo>
                  <a:pt x="28638" y="136207"/>
                </a:lnTo>
                <a:lnTo>
                  <a:pt x="23977" y="137477"/>
                </a:lnTo>
                <a:lnTo>
                  <a:pt x="21755" y="138747"/>
                </a:lnTo>
                <a:lnTo>
                  <a:pt x="27127" y="140017"/>
                </a:lnTo>
                <a:lnTo>
                  <a:pt x="24320" y="141287"/>
                </a:lnTo>
                <a:lnTo>
                  <a:pt x="24853" y="141287"/>
                </a:lnTo>
                <a:lnTo>
                  <a:pt x="26327" y="142557"/>
                </a:lnTo>
                <a:lnTo>
                  <a:pt x="22542" y="142557"/>
                </a:lnTo>
                <a:lnTo>
                  <a:pt x="26022" y="143827"/>
                </a:lnTo>
                <a:lnTo>
                  <a:pt x="23647" y="145529"/>
                </a:lnTo>
                <a:lnTo>
                  <a:pt x="25908" y="147637"/>
                </a:lnTo>
                <a:lnTo>
                  <a:pt x="27559" y="145097"/>
                </a:lnTo>
                <a:lnTo>
                  <a:pt x="32321" y="150177"/>
                </a:lnTo>
                <a:lnTo>
                  <a:pt x="28384" y="150177"/>
                </a:lnTo>
                <a:lnTo>
                  <a:pt x="28384" y="159067"/>
                </a:lnTo>
                <a:lnTo>
                  <a:pt x="25565" y="160223"/>
                </a:lnTo>
                <a:lnTo>
                  <a:pt x="26352" y="156527"/>
                </a:lnTo>
                <a:lnTo>
                  <a:pt x="28384" y="159067"/>
                </a:lnTo>
                <a:lnTo>
                  <a:pt x="28384" y="150177"/>
                </a:lnTo>
                <a:lnTo>
                  <a:pt x="20955" y="150177"/>
                </a:lnTo>
                <a:lnTo>
                  <a:pt x="22948" y="155206"/>
                </a:lnTo>
                <a:lnTo>
                  <a:pt x="24523" y="152717"/>
                </a:lnTo>
                <a:lnTo>
                  <a:pt x="26060" y="153987"/>
                </a:lnTo>
                <a:lnTo>
                  <a:pt x="25704" y="155257"/>
                </a:lnTo>
                <a:lnTo>
                  <a:pt x="24942" y="156527"/>
                </a:lnTo>
                <a:lnTo>
                  <a:pt x="23634" y="157797"/>
                </a:lnTo>
                <a:lnTo>
                  <a:pt x="25006" y="162877"/>
                </a:lnTo>
                <a:lnTo>
                  <a:pt x="25539" y="160337"/>
                </a:lnTo>
                <a:lnTo>
                  <a:pt x="30149" y="160337"/>
                </a:lnTo>
                <a:lnTo>
                  <a:pt x="31546" y="162877"/>
                </a:lnTo>
                <a:lnTo>
                  <a:pt x="28752" y="162877"/>
                </a:lnTo>
                <a:lnTo>
                  <a:pt x="27787" y="167957"/>
                </a:lnTo>
                <a:lnTo>
                  <a:pt x="29286" y="166878"/>
                </a:lnTo>
                <a:lnTo>
                  <a:pt x="30581" y="169227"/>
                </a:lnTo>
                <a:lnTo>
                  <a:pt x="27317" y="169227"/>
                </a:lnTo>
                <a:lnTo>
                  <a:pt x="30124" y="171767"/>
                </a:lnTo>
                <a:lnTo>
                  <a:pt x="29641" y="173037"/>
                </a:lnTo>
                <a:lnTo>
                  <a:pt x="29171" y="175577"/>
                </a:lnTo>
                <a:lnTo>
                  <a:pt x="31038" y="174307"/>
                </a:lnTo>
                <a:lnTo>
                  <a:pt x="34315" y="174307"/>
                </a:lnTo>
                <a:lnTo>
                  <a:pt x="34785" y="176847"/>
                </a:lnTo>
                <a:lnTo>
                  <a:pt x="33375" y="178117"/>
                </a:lnTo>
                <a:lnTo>
                  <a:pt x="31965" y="176847"/>
                </a:lnTo>
                <a:lnTo>
                  <a:pt x="32905" y="179387"/>
                </a:lnTo>
                <a:lnTo>
                  <a:pt x="28689" y="179387"/>
                </a:lnTo>
                <a:lnTo>
                  <a:pt x="31038" y="176847"/>
                </a:lnTo>
                <a:lnTo>
                  <a:pt x="28232" y="176847"/>
                </a:lnTo>
                <a:lnTo>
                  <a:pt x="26581" y="178117"/>
                </a:lnTo>
                <a:lnTo>
                  <a:pt x="28498" y="180657"/>
                </a:lnTo>
                <a:lnTo>
                  <a:pt x="28790" y="180657"/>
                </a:lnTo>
                <a:lnTo>
                  <a:pt x="29159" y="180657"/>
                </a:lnTo>
                <a:lnTo>
                  <a:pt x="56832" y="180657"/>
                </a:lnTo>
                <a:lnTo>
                  <a:pt x="57086" y="179387"/>
                </a:lnTo>
                <a:lnTo>
                  <a:pt x="57327" y="178117"/>
                </a:lnTo>
                <a:lnTo>
                  <a:pt x="57581" y="176847"/>
                </a:lnTo>
                <a:close/>
              </a:path>
              <a:path extrusionOk="0" h="497204" w="121284">
                <a:moveTo>
                  <a:pt x="58432" y="305943"/>
                </a:moveTo>
                <a:lnTo>
                  <a:pt x="57899" y="305765"/>
                </a:lnTo>
                <a:lnTo>
                  <a:pt x="57365" y="305892"/>
                </a:lnTo>
                <a:lnTo>
                  <a:pt x="56984" y="306565"/>
                </a:lnTo>
                <a:lnTo>
                  <a:pt x="57416" y="306273"/>
                </a:lnTo>
                <a:lnTo>
                  <a:pt x="57912" y="306108"/>
                </a:lnTo>
                <a:lnTo>
                  <a:pt x="58432" y="305943"/>
                </a:lnTo>
                <a:close/>
              </a:path>
              <a:path extrusionOk="0" h="497204" w="121284">
                <a:moveTo>
                  <a:pt x="59575" y="317817"/>
                </a:moveTo>
                <a:lnTo>
                  <a:pt x="59486" y="320357"/>
                </a:lnTo>
                <a:lnTo>
                  <a:pt x="59575" y="317817"/>
                </a:lnTo>
                <a:close/>
              </a:path>
              <a:path extrusionOk="0" h="497204" w="121284">
                <a:moveTo>
                  <a:pt x="65697" y="334886"/>
                </a:moveTo>
                <a:lnTo>
                  <a:pt x="65620" y="334327"/>
                </a:lnTo>
                <a:lnTo>
                  <a:pt x="64820" y="334327"/>
                </a:lnTo>
                <a:lnTo>
                  <a:pt x="65697" y="334886"/>
                </a:lnTo>
                <a:close/>
              </a:path>
              <a:path extrusionOk="0" h="497204" w="121284">
                <a:moveTo>
                  <a:pt x="66167" y="335165"/>
                </a:moveTo>
                <a:lnTo>
                  <a:pt x="65697" y="334886"/>
                </a:lnTo>
                <a:lnTo>
                  <a:pt x="65798" y="335597"/>
                </a:lnTo>
                <a:lnTo>
                  <a:pt x="66167" y="335165"/>
                </a:lnTo>
                <a:close/>
              </a:path>
              <a:path extrusionOk="0" h="497204" w="121284">
                <a:moveTo>
                  <a:pt x="68135" y="359435"/>
                </a:moveTo>
                <a:lnTo>
                  <a:pt x="65481" y="357238"/>
                </a:lnTo>
                <a:lnTo>
                  <a:pt x="65290" y="357301"/>
                </a:lnTo>
                <a:lnTo>
                  <a:pt x="64541" y="359727"/>
                </a:lnTo>
                <a:lnTo>
                  <a:pt x="66433" y="360997"/>
                </a:lnTo>
                <a:lnTo>
                  <a:pt x="66916" y="359727"/>
                </a:lnTo>
                <a:lnTo>
                  <a:pt x="68135" y="359435"/>
                </a:lnTo>
                <a:close/>
              </a:path>
              <a:path extrusionOk="0" h="497204" w="121284">
                <a:moveTo>
                  <a:pt x="68338" y="363537"/>
                </a:moveTo>
                <a:lnTo>
                  <a:pt x="67906" y="363537"/>
                </a:lnTo>
                <a:lnTo>
                  <a:pt x="67195" y="364807"/>
                </a:lnTo>
                <a:lnTo>
                  <a:pt x="68338" y="363537"/>
                </a:lnTo>
                <a:close/>
              </a:path>
              <a:path extrusionOk="0" h="497204" w="121284">
                <a:moveTo>
                  <a:pt x="69265" y="378663"/>
                </a:moveTo>
                <a:lnTo>
                  <a:pt x="65582" y="380225"/>
                </a:lnTo>
                <a:lnTo>
                  <a:pt x="64706" y="383463"/>
                </a:lnTo>
                <a:lnTo>
                  <a:pt x="69202" y="380301"/>
                </a:lnTo>
                <a:lnTo>
                  <a:pt x="68618" y="379755"/>
                </a:lnTo>
                <a:lnTo>
                  <a:pt x="69265" y="378663"/>
                </a:lnTo>
                <a:close/>
              </a:path>
              <a:path extrusionOk="0" h="497204" w="121284">
                <a:moveTo>
                  <a:pt x="69545" y="366788"/>
                </a:moveTo>
                <a:lnTo>
                  <a:pt x="67525" y="366077"/>
                </a:lnTo>
                <a:lnTo>
                  <a:pt x="68313" y="367347"/>
                </a:lnTo>
                <a:lnTo>
                  <a:pt x="69545" y="366788"/>
                </a:lnTo>
                <a:close/>
              </a:path>
              <a:path extrusionOk="0" h="497204" w="121284">
                <a:moveTo>
                  <a:pt x="69596" y="383654"/>
                </a:moveTo>
                <a:lnTo>
                  <a:pt x="69088" y="380771"/>
                </a:lnTo>
                <a:lnTo>
                  <a:pt x="68072" y="383235"/>
                </a:lnTo>
                <a:lnTo>
                  <a:pt x="69596" y="383654"/>
                </a:lnTo>
                <a:close/>
              </a:path>
              <a:path extrusionOk="0" h="497204" w="121284">
                <a:moveTo>
                  <a:pt x="69773" y="359054"/>
                </a:moveTo>
                <a:lnTo>
                  <a:pt x="68135" y="359435"/>
                </a:lnTo>
                <a:lnTo>
                  <a:pt x="68478" y="359727"/>
                </a:lnTo>
                <a:lnTo>
                  <a:pt x="69773" y="359054"/>
                </a:lnTo>
                <a:close/>
              </a:path>
              <a:path extrusionOk="0" h="497204" w="121284">
                <a:moveTo>
                  <a:pt x="70421" y="381241"/>
                </a:moveTo>
                <a:lnTo>
                  <a:pt x="69278" y="380301"/>
                </a:lnTo>
                <a:lnTo>
                  <a:pt x="69088" y="380771"/>
                </a:lnTo>
                <a:lnTo>
                  <a:pt x="70421" y="381241"/>
                </a:lnTo>
                <a:close/>
              </a:path>
              <a:path extrusionOk="0" h="497204" w="121284">
                <a:moveTo>
                  <a:pt x="71513" y="381977"/>
                </a:moveTo>
                <a:lnTo>
                  <a:pt x="71043" y="381533"/>
                </a:lnTo>
                <a:lnTo>
                  <a:pt x="70713" y="381355"/>
                </a:lnTo>
                <a:lnTo>
                  <a:pt x="70421" y="381241"/>
                </a:lnTo>
                <a:lnTo>
                  <a:pt x="70713" y="381495"/>
                </a:lnTo>
                <a:lnTo>
                  <a:pt x="71056" y="381736"/>
                </a:lnTo>
                <a:lnTo>
                  <a:pt x="71513" y="381977"/>
                </a:lnTo>
                <a:close/>
              </a:path>
              <a:path extrusionOk="0" h="497204" w="121284">
                <a:moveTo>
                  <a:pt x="72529" y="354711"/>
                </a:moveTo>
                <a:lnTo>
                  <a:pt x="62776" y="354304"/>
                </a:lnTo>
                <a:lnTo>
                  <a:pt x="66179" y="355117"/>
                </a:lnTo>
                <a:lnTo>
                  <a:pt x="65951" y="356006"/>
                </a:lnTo>
                <a:lnTo>
                  <a:pt x="65493" y="357225"/>
                </a:lnTo>
                <a:lnTo>
                  <a:pt x="72529" y="354711"/>
                </a:lnTo>
                <a:close/>
              </a:path>
              <a:path extrusionOk="0" h="497204" w="121284">
                <a:moveTo>
                  <a:pt x="78359" y="414680"/>
                </a:moveTo>
                <a:lnTo>
                  <a:pt x="77660" y="414794"/>
                </a:lnTo>
                <a:lnTo>
                  <a:pt x="77152" y="415213"/>
                </a:lnTo>
                <a:lnTo>
                  <a:pt x="77177" y="416255"/>
                </a:lnTo>
                <a:lnTo>
                  <a:pt x="77444" y="415518"/>
                </a:lnTo>
                <a:lnTo>
                  <a:pt x="77876" y="415048"/>
                </a:lnTo>
                <a:lnTo>
                  <a:pt x="78359" y="414680"/>
                </a:lnTo>
                <a:close/>
              </a:path>
              <a:path extrusionOk="0" h="497204" w="121284">
                <a:moveTo>
                  <a:pt x="82753" y="417245"/>
                </a:moveTo>
                <a:lnTo>
                  <a:pt x="82524" y="416877"/>
                </a:lnTo>
                <a:lnTo>
                  <a:pt x="79590" y="421957"/>
                </a:lnTo>
                <a:lnTo>
                  <a:pt x="82753" y="417245"/>
                </a:lnTo>
                <a:close/>
              </a:path>
              <a:path extrusionOk="0" h="497204" w="121284">
                <a:moveTo>
                  <a:pt x="88912" y="442849"/>
                </a:moveTo>
                <a:lnTo>
                  <a:pt x="88239" y="441769"/>
                </a:lnTo>
                <a:lnTo>
                  <a:pt x="87426" y="444817"/>
                </a:lnTo>
                <a:lnTo>
                  <a:pt x="88912" y="442849"/>
                </a:lnTo>
                <a:close/>
              </a:path>
              <a:path extrusionOk="0" h="497204" w="121284">
                <a:moveTo>
                  <a:pt x="89103" y="438467"/>
                </a:moveTo>
                <a:lnTo>
                  <a:pt x="85445" y="441007"/>
                </a:lnTo>
                <a:lnTo>
                  <a:pt x="87769" y="441007"/>
                </a:lnTo>
                <a:lnTo>
                  <a:pt x="88239" y="441769"/>
                </a:lnTo>
                <a:lnTo>
                  <a:pt x="89103" y="438467"/>
                </a:lnTo>
                <a:close/>
              </a:path>
              <a:path extrusionOk="0" h="497204" w="121284">
                <a:moveTo>
                  <a:pt x="89839" y="448576"/>
                </a:moveTo>
                <a:lnTo>
                  <a:pt x="88785" y="448564"/>
                </a:lnTo>
                <a:lnTo>
                  <a:pt x="86169" y="445655"/>
                </a:lnTo>
                <a:lnTo>
                  <a:pt x="87122" y="448754"/>
                </a:lnTo>
                <a:lnTo>
                  <a:pt x="88150" y="448767"/>
                </a:lnTo>
                <a:lnTo>
                  <a:pt x="89560" y="451053"/>
                </a:lnTo>
                <a:lnTo>
                  <a:pt x="89839" y="448576"/>
                </a:lnTo>
                <a:close/>
              </a:path>
              <a:path extrusionOk="0" h="497204" w="121284">
                <a:moveTo>
                  <a:pt x="90106" y="440461"/>
                </a:moveTo>
                <a:lnTo>
                  <a:pt x="89890" y="439737"/>
                </a:lnTo>
                <a:lnTo>
                  <a:pt x="89496" y="439737"/>
                </a:lnTo>
                <a:lnTo>
                  <a:pt x="89077" y="439737"/>
                </a:lnTo>
                <a:lnTo>
                  <a:pt x="90106" y="440461"/>
                </a:lnTo>
                <a:close/>
              </a:path>
              <a:path extrusionOk="0" h="497204" w="121284">
                <a:moveTo>
                  <a:pt x="92265" y="409625"/>
                </a:moveTo>
                <a:lnTo>
                  <a:pt x="86207" y="410337"/>
                </a:lnTo>
                <a:lnTo>
                  <a:pt x="86398" y="410959"/>
                </a:lnTo>
                <a:lnTo>
                  <a:pt x="92265" y="409625"/>
                </a:lnTo>
                <a:close/>
              </a:path>
              <a:path extrusionOk="0" h="497204" w="121284">
                <a:moveTo>
                  <a:pt x="94310" y="453948"/>
                </a:moveTo>
                <a:lnTo>
                  <a:pt x="90716" y="454748"/>
                </a:lnTo>
                <a:lnTo>
                  <a:pt x="92379" y="455587"/>
                </a:lnTo>
                <a:lnTo>
                  <a:pt x="92811" y="454761"/>
                </a:lnTo>
                <a:lnTo>
                  <a:pt x="93433" y="454558"/>
                </a:lnTo>
                <a:lnTo>
                  <a:pt x="94310" y="453948"/>
                </a:lnTo>
                <a:close/>
              </a:path>
              <a:path extrusionOk="0" h="497204" w="121284">
                <a:moveTo>
                  <a:pt x="94564" y="443547"/>
                </a:moveTo>
                <a:lnTo>
                  <a:pt x="90106" y="440461"/>
                </a:lnTo>
                <a:lnTo>
                  <a:pt x="90271" y="441007"/>
                </a:lnTo>
                <a:lnTo>
                  <a:pt x="88912" y="442849"/>
                </a:lnTo>
                <a:lnTo>
                  <a:pt x="89344" y="443547"/>
                </a:lnTo>
                <a:lnTo>
                  <a:pt x="91186" y="446087"/>
                </a:lnTo>
                <a:lnTo>
                  <a:pt x="94564" y="443547"/>
                </a:lnTo>
                <a:close/>
              </a:path>
              <a:path extrusionOk="0" h="497204" w="121284">
                <a:moveTo>
                  <a:pt x="95745" y="376237"/>
                </a:moveTo>
                <a:lnTo>
                  <a:pt x="95504" y="376237"/>
                </a:lnTo>
                <a:lnTo>
                  <a:pt x="95059" y="377507"/>
                </a:lnTo>
                <a:lnTo>
                  <a:pt x="95300" y="377507"/>
                </a:lnTo>
                <a:lnTo>
                  <a:pt x="95745" y="376237"/>
                </a:lnTo>
                <a:close/>
              </a:path>
              <a:path extrusionOk="0" h="497204" w="121284">
                <a:moveTo>
                  <a:pt x="98501" y="446239"/>
                </a:moveTo>
                <a:lnTo>
                  <a:pt x="97116" y="443992"/>
                </a:lnTo>
                <a:lnTo>
                  <a:pt x="96062" y="443953"/>
                </a:lnTo>
                <a:lnTo>
                  <a:pt x="95618" y="444779"/>
                </a:lnTo>
                <a:lnTo>
                  <a:pt x="96227" y="445604"/>
                </a:lnTo>
                <a:lnTo>
                  <a:pt x="97040" y="446024"/>
                </a:lnTo>
                <a:lnTo>
                  <a:pt x="97637" y="446849"/>
                </a:lnTo>
                <a:lnTo>
                  <a:pt x="98501" y="446239"/>
                </a:lnTo>
                <a:close/>
              </a:path>
              <a:path extrusionOk="0" h="497204" w="121284">
                <a:moveTo>
                  <a:pt x="103403" y="478396"/>
                </a:moveTo>
                <a:lnTo>
                  <a:pt x="103187" y="476770"/>
                </a:lnTo>
                <a:lnTo>
                  <a:pt x="102997" y="479221"/>
                </a:lnTo>
                <a:lnTo>
                  <a:pt x="103403" y="478396"/>
                </a:lnTo>
                <a:close/>
              </a:path>
              <a:path extrusionOk="0" h="497204" w="121284">
                <a:moveTo>
                  <a:pt x="104762" y="473227"/>
                </a:moveTo>
                <a:lnTo>
                  <a:pt x="104482" y="471830"/>
                </a:lnTo>
                <a:lnTo>
                  <a:pt x="104660" y="470166"/>
                </a:lnTo>
                <a:lnTo>
                  <a:pt x="103835" y="470446"/>
                </a:lnTo>
                <a:lnTo>
                  <a:pt x="103632" y="472897"/>
                </a:lnTo>
                <a:lnTo>
                  <a:pt x="104089" y="472732"/>
                </a:lnTo>
                <a:lnTo>
                  <a:pt x="104457" y="472935"/>
                </a:lnTo>
                <a:lnTo>
                  <a:pt x="104762" y="473227"/>
                </a:lnTo>
                <a:close/>
              </a:path>
              <a:path extrusionOk="0" h="497204" w="121284">
                <a:moveTo>
                  <a:pt x="105702" y="474903"/>
                </a:moveTo>
                <a:lnTo>
                  <a:pt x="105575" y="474522"/>
                </a:lnTo>
                <a:lnTo>
                  <a:pt x="105257" y="473710"/>
                </a:lnTo>
                <a:lnTo>
                  <a:pt x="104762" y="473227"/>
                </a:lnTo>
                <a:lnTo>
                  <a:pt x="104889" y="473964"/>
                </a:lnTo>
                <a:lnTo>
                  <a:pt x="105130" y="474624"/>
                </a:lnTo>
                <a:lnTo>
                  <a:pt x="105702" y="474903"/>
                </a:lnTo>
                <a:close/>
              </a:path>
              <a:path extrusionOk="0" h="497204" w="121284">
                <a:moveTo>
                  <a:pt x="107378" y="480745"/>
                </a:moveTo>
                <a:lnTo>
                  <a:pt x="104876" y="480606"/>
                </a:lnTo>
                <a:lnTo>
                  <a:pt x="104660" y="482041"/>
                </a:lnTo>
                <a:lnTo>
                  <a:pt x="107378" y="480745"/>
                </a:lnTo>
                <a:close/>
              </a:path>
              <a:path extrusionOk="0" h="497204" w="121284">
                <a:moveTo>
                  <a:pt x="110159" y="472757"/>
                </a:moveTo>
                <a:lnTo>
                  <a:pt x="108292" y="471487"/>
                </a:lnTo>
                <a:lnTo>
                  <a:pt x="109575" y="472757"/>
                </a:lnTo>
                <a:lnTo>
                  <a:pt x="109143" y="473710"/>
                </a:lnTo>
                <a:lnTo>
                  <a:pt x="110159" y="472757"/>
                </a:lnTo>
                <a:close/>
              </a:path>
              <a:path extrusionOk="0" h="497204" w="121284">
                <a:moveTo>
                  <a:pt x="110388" y="496709"/>
                </a:moveTo>
                <a:lnTo>
                  <a:pt x="109931" y="495503"/>
                </a:lnTo>
                <a:lnTo>
                  <a:pt x="108648" y="494957"/>
                </a:lnTo>
                <a:lnTo>
                  <a:pt x="108483" y="496379"/>
                </a:lnTo>
                <a:lnTo>
                  <a:pt x="108915" y="496570"/>
                </a:lnTo>
                <a:lnTo>
                  <a:pt x="108712" y="496989"/>
                </a:lnTo>
                <a:lnTo>
                  <a:pt x="109131" y="497179"/>
                </a:lnTo>
                <a:lnTo>
                  <a:pt x="110388" y="496709"/>
                </a:lnTo>
                <a:close/>
              </a:path>
              <a:path extrusionOk="0" h="497204" w="121284">
                <a:moveTo>
                  <a:pt x="113550" y="483222"/>
                </a:moveTo>
                <a:lnTo>
                  <a:pt x="112344" y="482841"/>
                </a:lnTo>
                <a:lnTo>
                  <a:pt x="111798" y="482180"/>
                </a:lnTo>
                <a:lnTo>
                  <a:pt x="112026" y="482574"/>
                </a:lnTo>
                <a:lnTo>
                  <a:pt x="112204" y="482981"/>
                </a:lnTo>
                <a:lnTo>
                  <a:pt x="112204" y="483438"/>
                </a:lnTo>
                <a:lnTo>
                  <a:pt x="113550" y="483222"/>
                </a:lnTo>
                <a:close/>
              </a:path>
              <a:path extrusionOk="0" h="497204" w="121284">
                <a:moveTo>
                  <a:pt x="114922" y="481126"/>
                </a:moveTo>
                <a:lnTo>
                  <a:pt x="113423" y="479971"/>
                </a:lnTo>
                <a:lnTo>
                  <a:pt x="111963" y="478802"/>
                </a:lnTo>
                <a:lnTo>
                  <a:pt x="109702" y="479602"/>
                </a:lnTo>
                <a:lnTo>
                  <a:pt x="110820" y="480618"/>
                </a:lnTo>
                <a:lnTo>
                  <a:pt x="111633" y="481888"/>
                </a:lnTo>
                <a:lnTo>
                  <a:pt x="111556" y="481723"/>
                </a:lnTo>
                <a:lnTo>
                  <a:pt x="114922" y="481126"/>
                </a:lnTo>
                <a:close/>
              </a:path>
              <a:path extrusionOk="0" h="497204" w="121284">
                <a:moveTo>
                  <a:pt x="117906" y="479933"/>
                </a:moveTo>
                <a:lnTo>
                  <a:pt x="117284" y="480377"/>
                </a:lnTo>
                <a:lnTo>
                  <a:pt x="117868" y="480174"/>
                </a:lnTo>
                <a:lnTo>
                  <a:pt x="117906" y="479933"/>
                </a:lnTo>
                <a:close/>
              </a:path>
              <a:path extrusionOk="0" h="497204" w="121284">
                <a:moveTo>
                  <a:pt x="118224" y="477837"/>
                </a:moveTo>
                <a:lnTo>
                  <a:pt x="117195" y="477545"/>
                </a:lnTo>
                <a:lnTo>
                  <a:pt x="116205" y="480377"/>
                </a:lnTo>
                <a:lnTo>
                  <a:pt x="117983" y="479399"/>
                </a:lnTo>
                <a:lnTo>
                  <a:pt x="118224" y="477837"/>
                </a:lnTo>
                <a:close/>
              </a:path>
              <a:path extrusionOk="0" h="497204" w="121284">
                <a:moveTo>
                  <a:pt x="119595" y="463207"/>
                </a:moveTo>
                <a:lnTo>
                  <a:pt x="112026" y="459892"/>
                </a:lnTo>
                <a:lnTo>
                  <a:pt x="112293" y="458787"/>
                </a:lnTo>
                <a:lnTo>
                  <a:pt x="112598" y="457517"/>
                </a:lnTo>
                <a:lnTo>
                  <a:pt x="114858" y="460057"/>
                </a:lnTo>
                <a:lnTo>
                  <a:pt x="114300" y="457517"/>
                </a:lnTo>
                <a:lnTo>
                  <a:pt x="115354" y="454977"/>
                </a:lnTo>
                <a:lnTo>
                  <a:pt x="115379" y="453707"/>
                </a:lnTo>
                <a:lnTo>
                  <a:pt x="115392" y="452437"/>
                </a:lnTo>
                <a:lnTo>
                  <a:pt x="113982" y="451167"/>
                </a:lnTo>
                <a:lnTo>
                  <a:pt x="114236" y="449897"/>
                </a:lnTo>
                <a:lnTo>
                  <a:pt x="112268" y="449262"/>
                </a:lnTo>
                <a:lnTo>
                  <a:pt x="112268" y="454533"/>
                </a:lnTo>
                <a:lnTo>
                  <a:pt x="112179" y="454977"/>
                </a:lnTo>
                <a:lnTo>
                  <a:pt x="112014" y="454977"/>
                </a:lnTo>
                <a:lnTo>
                  <a:pt x="112268" y="454533"/>
                </a:lnTo>
                <a:lnTo>
                  <a:pt x="112268" y="449262"/>
                </a:lnTo>
                <a:lnTo>
                  <a:pt x="111785" y="448627"/>
                </a:lnTo>
                <a:lnTo>
                  <a:pt x="110921" y="447357"/>
                </a:lnTo>
                <a:lnTo>
                  <a:pt x="110058" y="446087"/>
                </a:lnTo>
                <a:lnTo>
                  <a:pt x="110680" y="446087"/>
                </a:lnTo>
                <a:lnTo>
                  <a:pt x="110020" y="441007"/>
                </a:lnTo>
                <a:lnTo>
                  <a:pt x="104406" y="438467"/>
                </a:lnTo>
                <a:lnTo>
                  <a:pt x="107988" y="432117"/>
                </a:lnTo>
                <a:lnTo>
                  <a:pt x="107035" y="430847"/>
                </a:lnTo>
                <a:lnTo>
                  <a:pt x="105905" y="429577"/>
                </a:lnTo>
                <a:lnTo>
                  <a:pt x="106108" y="427037"/>
                </a:lnTo>
                <a:lnTo>
                  <a:pt x="108267" y="425767"/>
                </a:lnTo>
                <a:lnTo>
                  <a:pt x="107073" y="424497"/>
                </a:lnTo>
                <a:lnTo>
                  <a:pt x="109296" y="420687"/>
                </a:lnTo>
                <a:lnTo>
                  <a:pt x="106807" y="420687"/>
                </a:lnTo>
                <a:lnTo>
                  <a:pt x="112407" y="416877"/>
                </a:lnTo>
                <a:lnTo>
                  <a:pt x="106248" y="410527"/>
                </a:lnTo>
                <a:lnTo>
                  <a:pt x="106654" y="407987"/>
                </a:lnTo>
                <a:lnTo>
                  <a:pt x="103682" y="407987"/>
                </a:lnTo>
                <a:lnTo>
                  <a:pt x="103403" y="405447"/>
                </a:lnTo>
                <a:lnTo>
                  <a:pt x="102133" y="404177"/>
                </a:lnTo>
                <a:lnTo>
                  <a:pt x="100393" y="401637"/>
                </a:lnTo>
                <a:lnTo>
                  <a:pt x="97828" y="401637"/>
                </a:lnTo>
                <a:lnTo>
                  <a:pt x="95211" y="400367"/>
                </a:lnTo>
                <a:lnTo>
                  <a:pt x="98437" y="395287"/>
                </a:lnTo>
                <a:lnTo>
                  <a:pt x="98094" y="394017"/>
                </a:lnTo>
                <a:lnTo>
                  <a:pt x="98056" y="393865"/>
                </a:lnTo>
                <a:lnTo>
                  <a:pt x="97942" y="394017"/>
                </a:lnTo>
                <a:lnTo>
                  <a:pt x="98031" y="393763"/>
                </a:lnTo>
                <a:lnTo>
                  <a:pt x="97764" y="392747"/>
                </a:lnTo>
                <a:lnTo>
                  <a:pt x="97421" y="391477"/>
                </a:lnTo>
                <a:lnTo>
                  <a:pt x="98463" y="391477"/>
                </a:lnTo>
                <a:lnTo>
                  <a:pt x="98386" y="392747"/>
                </a:lnTo>
                <a:lnTo>
                  <a:pt x="98031" y="393763"/>
                </a:lnTo>
                <a:lnTo>
                  <a:pt x="99923" y="391477"/>
                </a:lnTo>
                <a:lnTo>
                  <a:pt x="102895" y="387667"/>
                </a:lnTo>
                <a:lnTo>
                  <a:pt x="91782" y="385127"/>
                </a:lnTo>
                <a:lnTo>
                  <a:pt x="94386" y="381317"/>
                </a:lnTo>
                <a:lnTo>
                  <a:pt x="95262" y="380047"/>
                </a:lnTo>
                <a:lnTo>
                  <a:pt x="94119" y="380047"/>
                </a:lnTo>
                <a:lnTo>
                  <a:pt x="94297" y="378777"/>
                </a:lnTo>
                <a:lnTo>
                  <a:pt x="94805" y="377507"/>
                </a:lnTo>
                <a:lnTo>
                  <a:pt x="94691" y="376237"/>
                </a:lnTo>
                <a:lnTo>
                  <a:pt x="94132" y="374967"/>
                </a:lnTo>
                <a:lnTo>
                  <a:pt x="93256" y="374967"/>
                </a:lnTo>
                <a:lnTo>
                  <a:pt x="95948" y="373697"/>
                </a:lnTo>
                <a:lnTo>
                  <a:pt x="95821" y="373697"/>
                </a:lnTo>
                <a:lnTo>
                  <a:pt x="96634" y="371157"/>
                </a:lnTo>
                <a:lnTo>
                  <a:pt x="94322" y="372427"/>
                </a:lnTo>
                <a:lnTo>
                  <a:pt x="92341" y="373697"/>
                </a:lnTo>
                <a:lnTo>
                  <a:pt x="91770" y="372427"/>
                </a:lnTo>
                <a:lnTo>
                  <a:pt x="90373" y="372427"/>
                </a:lnTo>
                <a:lnTo>
                  <a:pt x="94691" y="369887"/>
                </a:lnTo>
                <a:lnTo>
                  <a:pt x="88265" y="369887"/>
                </a:lnTo>
                <a:lnTo>
                  <a:pt x="92824" y="367347"/>
                </a:lnTo>
                <a:lnTo>
                  <a:pt x="90322" y="367347"/>
                </a:lnTo>
                <a:lnTo>
                  <a:pt x="89928" y="362267"/>
                </a:lnTo>
                <a:lnTo>
                  <a:pt x="85928" y="362267"/>
                </a:lnTo>
                <a:lnTo>
                  <a:pt x="85521" y="362267"/>
                </a:lnTo>
                <a:lnTo>
                  <a:pt x="85763" y="360997"/>
                </a:lnTo>
                <a:lnTo>
                  <a:pt x="85928" y="362267"/>
                </a:lnTo>
                <a:lnTo>
                  <a:pt x="86233" y="360997"/>
                </a:lnTo>
                <a:lnTo>
                  <a:pt x="86550" y="359727"/>
                </a:lnTo>
                <a:lnTo>
                  <a:pt x="84937" y="358457"/>
                </a:lnTo>
                <a:lnTo>
                  <a:pt x="88379" y="357187"/>
                </a:lnTo>
                <a:lnTo>
                  <a:pt x="83070" y="355917"/>
                </a:lnTo>
                <a:lnTo>
                  <a:pt x="84899" y="353377"/>
                </a:lnTo>
                <a:lnTo>
                  <a:pt x="86029" y="352107"/>
                </a:lnTo>
                <a:lnTo>
                  <a:pt x="89090" y="353377"/>
                </a:lnTo>
                <a:lnTo>
                  <a:pt x="87426" y="352107"/>
                </a:lnTo>
                <a:lnTo>
                  <a:pt x="84112" y="349567"/>
                </a:lnTo>
                <a:lnTo>
                  <a:pt x="86855" y="350837"/>
                </a:lnTo>
                <a:lnTo>
                  <a:pt x="85255" y="349567"/>
                </a:lnTo>
                <a:lnTo>
                  <a:pt x="82029" y="347027"/>
                </a:lnTo>
                <a:lnTo>
                  <a:pt x="84366" y="347027"/>
                </a:lnTo>
                <a:lnTo>
                  <a:pt x="84035" y="345757"/>
                </a:lnTo>
                <a:lnTo>
                  <a:pt x="80581" y="344487"/>
                </a:lnTo>
                <a:lnTo>
                  <a:pt x="82334" y="343217"/>
                </a:lnTo>
                <a:lnTo>
                  <a:pt x="86156" y="339407"/>
                </a:lnTo>
                <a:lnTo>
                  <a:pt x="80314" y="329247"/>
                </a:lnTo>
                <a:lnTo>
                  <a:pt x="81965" y="324167"/>
                </a:lnTo>
                <a:lnTo>
                  <a:pt x="82791" y="321627"/>
                </a:lnTo>
                <a:lnTo>
                  <a:pt x="76365" y="324167"/>
                </a:lnTo>
                <a:lnTo>
                  <a:pt x="83642" y="317817"/>
                </a:lnTo>
                <a:lnTo>
                  <a:pt x="85102" y="316547"/>
                </a:lnTo>
                <a:lnTo>
                  <a:pt x="79781" y="317817"/>
                </a:lnTo>
                <a:lnTo>
                  <a:pt x="81280" y="316547"/>
                </a:lnTo>
                <a:lnTo>
                  <a:pt x="81927" y="315277"/>
                </a:lnTo>
                <a:lnTo>
                  <a:pt x="83578" y="316547"/>
                </a:lnTo>
                <a:lnTo>
                  <a:pt x="82778" y="315277"/>
                </a:lnTo>
                <a:lnTo>
                  <a:pt x="81191" y="312737"/>
                </a:lnTo>
                <a:lnTo>
                  <a:pt x="83045" y="311467"/>
                </a:lnTo>
                <a:lnTo>
                  <a:pt x="84899" y="310197"/>
                </a:lnTo>
                <a:lnTo>
                  <a:pt x="79971" y="308927"/>
                </a:lnTo>
                <a:lnTo>
                  <a:pt x="83324" y="308927"/>
                </a:lnTo>
                <a:lnTo>
                  <a:pt x="81699" y="307657"/>
                </a:lnTo>
                <a:lnTo>
                  <a:pt x="82562" y="307657"/>
                </a:lnTo>
                <a:lnTo>
                  <a:pt x="83426" y="306387"/>
                </a:lnTo>
                <a:lnTo>
                  <a:pt x="83997" y="307657"/>
                </a:lnTo>
                <a:lnTo>
                  <a:pt x="84823" y="307657"/>
                </a:lnTo>
                <a:lnTo>
                  <a:pt x="83756" y="303847"/>
                </a:lnTo>
                <a:lnTo>
                  <a:pt x="78778" y="305117"/>
                </a:lnTo>
                <a:lnTo>
                  <a:pt x="74129" y="306387"/>
                </a:lnTo>
                <a:lnTo>
                  <a:pt x="75907" y="303847"/>
                </a:lnTo>
                <a:lnTo>
                  <a:pt x="75387" y="302577"/>
                </a:lnTo>
                <a:lnTo>
                  <a:pt x="72085" y="301307"/>
                </a:lnTo>
                <a:lnTo>
                  <a:pt x="73431" y="301307"/>
                </a:lnTo>
                <a:lnTo>
                  <a:pt x="74777" y="300037"/>
                </a:lnTo>
                <a:lnTo>
                  <a:pt x="75819" y="301307"/>
                </a:lnTo>
                <a:lnTo>
                  <a:pt x="75755" y="300037"/>
                </a:lnTo>
                <a:lnTo>
                  <a:pt x="75971" y="297497"/>
                </a:lnTo>
                <a:lnTo>
                  <a:pt x="76187" y="294957"/>
                </a:lnTo>
                <a:lnTo>
                  <a:pt x="76301" y="293687"/>
                </a:lnTo>
                <a:lnTo>
                  <a:pt x="73431" y="293687"/>
                </a:lnTo>
                <a:lnTo>
                  <a:pt x="72453" y="292417"/>
                </a:lnTo>
                <a:lnTo>
                  <a:pt x="71958" y="291147"/>
                </a:lnTo>
                <a:lnTo>
                  <a:pt x="71551" y="288607"/>
                </a:lnTo>
                <a:lnTo>
                  <a:pt x="71831" y="288607"/>
                </a:lnTo>
                <a:lnTo>
                  <a:pt x="70866" y="286067"/>
                </a:lnTo>
                <a:lnTo>
                  <a:pt x="65709" y="286067"/>
                </a:lnTo>
                <a:lnTo>
                  <a:pt x="68922" y="284797"/>
                </a:lnTo>
                <a:lnTo>
                  <a:pt x="68389" y="283527"/>
                </a:lnTo>
                <a:lnTo>
                  <a:pt x="67868" y="282257"/>
                </a:lnTo>
                <a:lnTo>
                  <a:pt x="68351" y="282257"/>
                </a:lnTo>
                <a:lnTo>
                  <a:pt x="69189" y="279717"/>
                </a:lnTo>
                <a:lnTo>
                  <a:pt x="70434" y="275907"/>
                </a:lnTo>
                <a:lnTo>
                  <a:pt x="66332" y="279717"/>
                </a:lnTo>
                <a:lnTo>
                  <a:pt x="68338" y="275907"/>
                </a:lnTo>
                <a:lnTo>
                  <a:pt x="69011" y="274637"/>
                </a:lnTo>
                <a:lnTo>
                  <a:pt x="66281" y="274637"/>
                </a:lnTo>
                <a:lnTo>
                  <a:pt x="60223" y="275907"/>
                </a:lnTo>
                <a:lnTo>
                  <a:pt x="68948" y="269557"/>
                </a:lnTo>
                <a:lnTo>
                  <a:pt x="67525" y="268287"/>
                </a:lnTo>
                <a:lnTo>
                  <a:pt x="66103" y="267017"/>
                </a:lnTo>
                <a:lnTo>
                  <a:pt x="64719" y="268287"/>
                </a:lnTo>
                <a:lnTo>
                  <a:pt x="62369" y="267017"/>
                </a:lnTo>
                <a:lnTo>
                  <a:pt x="72009" y="261937"/>
                </a:lnTo>
                <a:lnTo>
                  <a:pt x="72898" y="259397"/>
                </a:lnTo>
                <a:lnTo>
                  <a:pt x="73380" y="260667"/>
                </a:lnTo>
                <a:lnTo>
                  <a:pt x="73863" y="260667"/>
                </a:lnTo>
                <a:lnTo>
                  <a:pt x="74536" y="259397"/>
                </a:lnTo>
                <a:lnTo>
                  <a:pt x="76581" y="255587"/>
                </a:lnTo>
                <a:lnTo>
                  <a:pt x="70104" y="261937"/>
                </a:lnTo>
                <a:lnTo>
                  <a:pt x="68668" y="258127"/>
                </a:lnTo>
                <a:lnTo>
                  <a:pt x="70510" y="256857"/>
                </a:lnTo>
                <a:lnTo>
                  <a:pt x="73812" y="258127"/>
                </a:lnTo>
                <a:lnTo>
                  <a:pt x="73761" y="255587"/>
                </a:lnTo>
                <a:lnTo>
                  <a:pt x="75171" y="254317"/>
                </a:lnTo>
                <a:lnTo>
                  <a:pt x="66205" y="250507"/>
                </a:lnTo>
                <a:lnTo>
                  <a:pt x="67284" y="249237"/>
                </a:lnTo>
                <a:lnTo>
                  <a:pt x="69443" y="246697"/>
                </a:lnTo>
                <a:lnTo>
                  <a:pt x="66649" y="249237"/>
                </a:lnTo>
                <a:lnTo>
                  <a:pt x="65227" y="247967"/>
                </a:lnTo>
                <a:lnTo>
                  <a:pt x="64249" y="245427"/>
                </a:lnTo>
                <a:lnTo>
                  <a:pt x="69811" y="240347"/>
                </a:lnTo>
                <a:lnTo>
                  <a:pt x="64643" y="239077"/>
                </a:lnTo>
                <a:lnTo>
                  <a:pt x="65011" y="239077"/>
                </a:lnTo>
                <a:lnTo>
                  <a:pt x="65392" y="237807"/>
                </a:lnTo>
                <a:lnTo>
                  <a:pt x="65773" y="237807"/>
                </a:lnTo>
                <a:lnTo>
                  <a:pt x="64236" y="236537"/>
                </a:lnTo>
                <a:lnTo>
                  <a:pt x="63741" y="235267"/>
                </a:lnTo>
                <a:lnTo>
                  <a:pt x="62750" y="232727"/>
                </a:lnTo>
                <a:lnTo>
                  <a:pt x="59969" y="232727"/>
                </a:lnTo>
                <a:lnTo>
                  <a:pt x="63030" y="228917"/>
                </a:lnTo>
                <a:lnTo>
                  <a:pt x="61887" y="226377"/>
                </a:lnTo>
                <a:lnTo>
                  <a:pt x="61315" y="225107"/>
                </a:lnTo>
                <a:lnTo>
                  <a:pt x="59512" y="222567"/>
                </a:lnTo>
                <a:lnTo>
                  <a:pt x="62318" y="220027"/>
                </a:lnTo>
                <a:lnTo>
                  <a:pt x="61963" y="218757"/>
                </a:lnTo>
                <a:lnTo>
                  <a:pt x="60934" y="214947"/>
                </a:lnTo>
                <a:lnTo>
                  <a:pt x="61861" y="214947"/>
                </a:lnTo>
                <a:lnTo>
                  <a:pt x="61861" y="211137"/>
                </a:lnTo>
                <a:lnTo>
                  <a:pt x="57175" y="209867"/>
                </a:lnTo>
                <a:lnTo>
                  <a:pt x="57645" y="208597"/>
                </a:lnTo>
                <a:lnTo>
                  <a:pt x="59067" y="208597"/>
                </a:lnTo>
                <a:lnTo>
                  <a:pt x="59994" y="203517"/>
                </a:lnTo>
                <a:lnTo>
                  <a:pt x="59524" y="203517"/>
                </a:lnTo>
                <a:lnTo>
                  <a:pt x="54381" y="199707"/>
                </a:lnTo>
                <a:lnTo>
                  <a:pt x="57200" y="198437"/>
                </a:lnTo>
                <a:lnTo>
                  <a:pt x="55308" y="197167"/>
                </a:lnTo>
                <a:lnTo>
                  <a:pt x="58420" y="193357"/>
                </a:lnTo>
                <a:lnTo>
                  <a:pt x="60490" y="190817"/>
                </a:lnTo>
                <a:lnTo>
                  <a:pt x="56286" y="185737"/>
                </a:lnTo>
                <a:lnTo>
                  <a:pt x="57683" y="185737"/>
                </a:lnTo>
                <a:lnTo>
                  <a:pt x="56591" y="181927"/>
                </a:lnTo>
                <a:lnTo>
                  <a:pt x="30708" y="181927"/>
                </a:lnTo>
                <a:lnTo>
                  <a:pt x="33820" y="184467"/>
                </a:lnTo>
                <a:lnTo>
                  <a:pt x="32893" y="185737"/>
                </a:lnTo>
                <a:lnTo>
                  <a:pt x="33337" y="187007"/>
                </a:lnTo>
                <a:lnTo>
                  <a:pt x="30988" y="187007"/>
                </a:lnTo>
                <a:lnTo>
                  <a:pt x="29184" y="187985"/>
                </a:lnTo>
                <a:lnTo>
                  <a:pt x="30530" y="189547"/>
                </a:lnTo>
                <a:lnTo>
                  <a:pt x="29578" y="190817"/>
                </a:lnTo>
                <a:lnTo>
                  <a:pt x="28181" y="193357"/>
                </a:lnTo>
                <a:lnTo>
                  <a:pt x="27228" y="192087"/>
                </a:lnTo>
                <a:lnTo>
                  <a:pt x="26301" y="194627"/>
                </a:lnTo>
                <a:lnTo>
                  <a:pt x="32664" y="197167"/>
                </a:lnTo>
                <a:lnTo>
                  <a:pt x="31432" y="200977"/>
                </a:lnTo>
                <a:lnTo>
                  <a:pt x="31915" y="200977"/>
                </a:lnTo>
                <a:lnTo>
                  <a:pt x="32372" y="202247"/>
                </a:lnTo>
                <a:lnTo>
                  <a:pt x="32829" y="202247"/>
                </a:lnTo>
                <a:lnTo>
                  <a:pt x="32829" y="206057"/>
                </a:lnTo>
                <a:lnTo>
                  <a:pt x="30480" y="208597"/>
                </a:lnTo>
                <a:lnTo>
                  <a:pt x="34226" y="212407"/>
                </a:lnTo>
                <a:lnTo>
                  <a:pt x="30480" y="214947"/>
                </a:lnTo>
                <a:lnTo>
                  <a:pt x="31877" y="217487"/>
                </a:lnTo>
                <a:lnTo>
                  <a:pt x="35166" y="211137"/>
                </a:lnTo>
                <a:lnTo>
                  <a:pt x="37503" y="216217"/>
                </a:lnTo>
                <a:lnTo>
                  <a:pt x="39370" y="218757"/>
                </a:lnTo>
                <a:lnTo>
                  <a:pt x="34226" y="217487"/>
                </a:lnTo>
                <a:lnTo>
                  <a:pt x="33274" y="218757"/>
                </a:lnTo>
                <a:lnTo>
                  <a:pt x="40309" y="222567"/>
                </a:lnTo>
                <a:lnTo>
                  <a:pt x="37503" y="226377"/>
                </a:lnTo>
                <a:lnTo>
                  <a:pt x="36563" y="225107"/>
                </a:lnTo>
                <a:lnTo>
                  <a:pt x="37033" y="223837"/>
                </a:lnTo>
                <a:lnTo>
                  <a:pt x="36563" y="223837"/>
                </a:lnTo>
                <a:lnTo>
                  <a:pt x="30962" y="233997"/>
                </a:lnTo>
                <a:lnTo>
                  <a:pt x="38912" y="232727"/>
                </a:lnTo>
                <a:lnTo>
                  <a:pt x="37503" y="233997"/>
                </a:lnTo>
                <a:lnTo>
                  <a:pt x="37033" y="233997"/>
                </a:lnTo>
                <a:lnTo>
                  <a:pt x="33756" y="236537"/>
                </a:lnTo>
                <a:lnTo>
                  <a:pt x="43129" y="235267"/>
                </a:lnTo>
                <a:lnTo>
                  <a:pt x="42659" y="239077"/>
                </a:lnTo>
                <a:lnTo>
                  <a:pt x="42278" y="240347"/>
                </a:lnTo>
                <a:lnTo>
                  <a:pt x="41351" y="241541"/>
                </a:lnTo>
                <a:lnTo>
                  <a:pt x="42659" y="242887"/>
                </a:lnTo>
                <a:lnTo>
                  <a:pt x="42672" y="244157"/>
                </a:lnTo>
                <a:lnTo>
                  <a:pt x="41617" y="244157"/>
                </a:lnTo>
                <a:lnTo>
                  <a:pt x="42735" y="247967"/>
                </a:lnTo>
                <a:lnTo>
                  <a:pt x="43840" y="247967"/>
                </a:lnTo>
                <a:lnTo>
                  <a:pt x="46037" y="249237"/>
                </a:lnTo>
                <a:lnTo>
                  <a:pt x="46990" y="250507"/>
                </a:lnTo>
                <a:lnTo>
                  <a:pt x="46253" y="251523"/>
                </a:lnTo>
                <a:lnTo>
                  <a:pt x="46304" y="251777"/>
                </a:lnTo>
                <a:lnTo>
                  <a:pt x="47498" y="253047"/>
                </a:lnTo>
                <a:lnTo>
                  <a:pt x="45656" y="254317"/>
                </a:lnTo>
                <a:lnTo>
                  <a:pt x="44716" y="253326"/>
                </a:lnTo>
                <a:lnTo>
                  <a:pt x="43408" y="255612"/>
                </a:lnTo>
                <a:lnTo>
                  <a:pt x="46685" y="256857"/>
                </a:lnTo>
                <a:lnTo>
                  <a:pt x="45262" y="256857"/>
                </a:lnTo>
                <a:lnTo>
                  <a:pt x="44551" y="258127"/>
                </a:lnTo>
                <a:lnTo>
                  <a:pt x="44056" y="259397"/>
                </a:lnTo>
                <a:lnTo>
                  <a:pt x="43967" y="260667"/>
                </a:lnTo>
                <a:lnTo>
                  <a:pt x="45834" y="261937"/>
                </a:lnTo>
                <a:lnTo>
                  <a:pt x="43027" y="261937"/>
                </a:lnTo>
                <a:lnTo>
                  <a:pt x="43992" y="263207"/>
                </a:lnTo>
                <a:lnTo>
                  <a:pt x="44488" y="265747"/>
                </a:lnTo>
                <a:lnTo>
                  <a:pt x="40754" y="265747"/>
                </a:lnTo>
                <a:lnTo>
                  <a:pt x="42189" y="268287"/>
                </a:lnTo>
                <a:lnTo>
                  <a:pt x="44056" y="267017"/>
                </a:lnTo>
                <a:lnTo>
                  <a:pt x="45935" y="268287"/>
                </a:lnTo>
                <a:lnTo>
                  <a:pt x="45986" y="270827"/>
                </a:lnTo>
                <a:lnTo>
                  <a:pt x="45580" y="271018"/>
                </a:lnTo>
                <a:lnTo>
                  <a:pt x="46494" y="273367"/>
                </a:lnTo>
                <a:lnTo>
                  <a:pt x="45618" y="277177"/>
                </a:lnTo>
                <a:lnTo>
                  <a:pt x="47523" y="278447"/>
                </a:lnTo>
                <a:lnTo>
                  <a:pt x="50380" y="280987"/>
                </a:lnTo>
                <a:lnTo>
                  <a:pt x="49606" y="283210"/>
                </a:lnTo>
                <a:lnTo>
                  <a:pt x="50431" y="283527"/>
                </a:lnTo>
                <a:lnTo>
                  <a:pt x="50469" y="284797"/>
                </a:lnTo>
                <a:lnTo>
                  <a:pt x="49047" y="284797"/>
                </a:lnTo>
                <a:lnTo>
                  <a:pt x="50533" y="286067"/>
                </a:lnTo>
                <a:lnTo>
                  <a:pt x="52768" y="283527"/>
                </a:lnTo>
                <a:lnTo>
                  <a:pt x="54305" y="286067"/>
                </a:lnTo>
                <a:lnTo>
                  <a:pt x="58521" y="286067"/>
                </a:lnTo>
                <a:lnTo>
                  <a:pt x="49428" y="292417"/>
                </a:lnTo>
                <a:lnTo>
                  <a:pt x="54698" y="293687"/>
                </a:lnTo>
                <a:lnTo>
                  <a:pt x="53809" y="294957"/>
                </a:lnTo>
                <a:lnTo>
                  <a:pt x="52362" y="293687"/>
                </a:lnTo>
                <a:lnTo>
                  <a:pt x="50977" y="294957"/>
                </a:lnTo>
                <a:lnTo>
                  <a:pt x="54902" y="298767"/>
                </a:lnTo>
                <a:lnTo>
                  <a:pt x="53949" y="297497"/>
                </a:lnTo>
                <a:lnTo>
                  <a:pt x="58750" y="300037"/>
                </a:lnTo>
                <a:lnTo>
                  <a:pt x="56959" y="303847"/>
                </a:lnTo>
                <a:lnTo>
                  <a:pt x="59270" y="301307"/>
                </a:lnTo>
                <a:lnTo>
                  <a:pt x="63131" y="302577"/>
                </a:lnTo>
                <a:lnTo>
                  <a:pt x="66332" y="305117"/>
                </a:lnTo>
                <a:lnTo>
                  <a:pt x="68529" y="302577"/>
                </a:lnTo>
                <a:lnTo>
                  <a:pt x="68999" y="302577"/>
                </a:lnTo>
                <a:lnTo>
                  <a:pt x="71780" y="305117"/>
                </a:lnTo>
                <a:lnTo>
                  <a:pt x="71285" y="306387"/>
                </a:lnTo>
                <a:lnTo>
                  <a:pt x="69291" y="306387"/>
                </a:lnTo>
                <a:lnTo>
                  <a:pt x="68224" y="307657"/>
                </a:lnTo>
                <a:lnTo>
                  <a:pt x="63677" y="307657"/>
                </a:lnTo>
                <a:lnTo>
                  <a:pt x="65659" y="305117"/>
                </a:lnTo>
                <a:lnTo>
                  <a:pt x="62649" y="305117"/>
                </a:lnTo>
                <a:lnTo>
                  <a:pt x="62649" y="310197"/>
                </a:lnTo>
                <a:lnTo>
                  <a:pt x="62103" y="311467"/>
                </a:lnTo>
                <a:lnTo>
                  <a:pt x="61074" y="311467"/>
                </a:lnTo>
                <a:lnTo>
                  <a:pt x="61366" y="310197"/>
                </a:lnTo>
                <a:lnTo>
                  <a:pt x="62217" y="308927"/>
                </a:lnTo>
                <a:lnTo>
                  <a:pt x="62585" y="308927"/>
                </a:lnTo>
                <a:lnTo>
                  <a:pt x="62649" y="310197"/>
                </a:lnTo>
                <a:lnTo>
                  <a:pt x="62649" y="305117"/>
                </a:lnTo>
                <a:lnTo>
                  <a:pt x="58915" y="305117"/>
                </a:lnTo>
                <a:lnTo>
                  <a:pt x="59372" y="306387"/>
                </a:lnTo>
                <a:lnTo>
                  <a:pt x="58661" y="306387"/>
                </a:lnTo>
                <a:lnTo>
                  <a:pt x="59728" y="307657"/>
                </a:lnTo>
                <a:lnTo>
                  <a:pt x="55816" y="308927"/>
                </a:lnTo>
                <a:lnTo>
                  <a:pt x="57480" y="308927"/>
                </a:lnTo>
                <a:lnTo>
                  <a:pt x="55994" y="314007"/>
                </a:lnTo>
                <a:lnTo>
                  <a:pt x="60883" y="316547"/>
                </a:lnTo>
                <a:lnTo>
                  <a:pt x="67627" y="319087"/>
                </a:lnTo>
                <a:lnTo>
                  <a:pt x="70510" y="324167"/>
                </a:lnTo>
                <a:lnTo>
                  <a:pt x="67208" y="322897"/>
                </a:lnTo>
                <a:lnTo>
                  <a:pt x="65519" y="324167"/>
                </a:lnTo>
                <a:lnTo>
                  <a:pt x="61937" y="325437"/>
                </a:lnTo>
                <a:lnTo>
                  <a:pt x="65392" y="322897"/>
                </a:lnTo>
                <a:lnTo>
                  <a:pt x="59436" y="321627"/>
                </a:lnTo>
                <a:lnTo>
                  <a:pt x="59486" y="320357"/>
                </a:lnTo>
                <a:lnTo>
                  <a:pt x="57061" y="320357"/>
                </a:lnTo>
                <a:lnTo>
                  <a:pt x="59334" y="321627"/>
                </a:lnTo>
                <a:lnTo>
                  <a:pt x="61569" y="324167"/>
                </a:lnTo>
                <a:lnTo>
                  <a:pt x="58623" y="324167"/>
                </a:lnTo>
                <a:lnTo>
                  <a:pt x="59613" y="325437"/>
                </a:lnTo>
                <a:lnTo>
                  <a:pt x="58674" y="326707"/>
                </a:lnTo>
                <a:lnTo>
                  <a:pt x="64249" y="325437"/>
                </a:lnTo>
                <a:lnTo>
                  <a:pt x="63309" y="330517"/>
                </a:lnTo>
                <a:lnTo>
                  <a:pt x="65493" y="331787"/>
                </a:lnTo>
                <a:lnTo>
                  <a:pt x="61480" y="331787"/>
                </a:lnTo>
                <a:lnTo>
                  <a:pt x="61442" y="329247"/>
                </a:lnTo>
                <a:lnTo>
                  <a:pt x="57632" y="333057"/>
                </a:lnTo>
                <a:lnTo>
                  <a:pt x="68961" y="331787"/>
                </a:lnTo>
                <a:lnTo>
                  <a:pt x="66167" y="335165"/>
                </a:lnTo>
                <a:lnTo>
                  <a:pt x="66840" y="335597"/>
                </a:lnTo>
                <a:lnTo>
                  <a:pt x="66154" y="339407"/>
                </a:lnTo>
                <a:lnTo>
                  <a:pt x="64300" y="338137"/>
                </a:lnTo>
                <a:lnTo>
                  <a:pt x="64135" y="338137"/>
                </a:lnTo>
                <a:lnTo>
                  <a:pt x="64236" y="341947"/>
                </a:lnTo>
                <a:lnTo>
                  <a:pt x="66497" y="350837"/>
                </a:lnTo>
                <a:lnTo>
                  <a:pt x="64452" y="350837"/>
                </a:lnTo>
                <a:lnTo>
                  <a:pt x="82448" y="354647"/>
                </a:lnTo>
                <a:lnTo>
                  <a:pt x="78092" y="354647"/>
                </a:lnTo>
                <a:lnTo>
                  <a:pt x="69773" y="359054"/>
                </a:lnTo>
                <a:lnTo>
                  <a:pt x="72250" y="358457"/>
                </a:lnTo>
                <a:lnTo>
                  <a:pt x="72809" y="358457"/>
                </a:lnTo>
                <a:lnTo>
                  <a:pt x="68580" y="362267"/>
                </a:lnTo>
                <a:lnTo>
                  <a:pt x="70624" y="360997"/>
                </a:lnTo>
                <a:lnTo>
                  <a:pt x="68338" y="363537"/>
                </a:lnTo>
                <a:lnTo>
                  <a:pt x="74764" y="363537"/>
                </a:lnTo>
                <a:lnTo>
                  <a:pt x="74853" y="364807"/>
                </a:lnTo>
                <a:lnTo>
                  <a:pt x="73812" y="364807"/>
                </a:lnTo>
                <a:lnTo>
                  <a:pt x="69545" y="366788"/>
                </a:lnTo>
                <a:lnTo>
                  <a:pt x="74803" y="368617"/>
                </a:lnTo>
                <a:lnTo>
                  <a:pt x="73431" y="368617"/>
                </a:lnTo>
                <a:lnTo>
                  <a:pt x="69240" y="369887"/>
                </a:lnTo>
                <a:lnTo>
                  <a:pt x="67564" y="371157"/>
                </a:lnTo>
                <a:lnTo>
                  <a:pt x="68770" y="371157"/>
                </a:lnTo>
                <a:lnTo>
                  <a:pt x="68110" y="374967"/>
                </a:lnTo>
                <a:lnTo>
                  <a:pt x="68961" y="376237"/>
                </a:lnTo>
                <a:lnTo>
                  <a:pt x="70154" y="373697"/>
                </a:lnTo>
                <a:lnTo>
                  <a:pt x="70040" y="378777"/>
                </a:lnTo>
                <a:lnTo>
                  <a:pt x="80162" y="376237"/>
                </a:lnTo>
                <a:lnTo>
                  <a:pt x="80695" y="381317"/>
                </a:lnTo>
                <a:lnTo>
                  <a:pt x="79248" y="380047"/>
                </a:lnTo>
                <a:lnTo>
                  <a:pt x="72161" y="381317"/>
                </a:lnTo>
                <a:lnTo>
                  <a:pt x="71767" y="383857"/>
                </a:lnTo>
                <a:lnTo>
                  <a:pt x="75311" y="383857"/>
                </a:lnTo>
                <a:lnTo>
                  <a:pt x="88709" y="385127"/>
                </a:lnTo>
                <a:lnTo>
                  <a:pt x="92049" y="388937"/>
                </a:lnTo>
                <a:lnTo>
                  <a:pt x="90309" y="388937"/>
                </a:lnTo>
                <a:lnTo>
                  <a:pt x="93078" y="392747"/>
                </a:lnTo>
                <a:lnTo>
                  <a:pt x="87693" y="391477"/>
                </a:lnTo>
                <a:lnTo>
                  <a:pt x="76085" y="387667"/>
                </a:lnTo>
                <a:lnTo>
                  <a:pt x="71399" y="386397"/>
                </a:lnTo>
                <a:lnTo>
                  <a:pt x="70231" y="387667"/>
                </a:lnTo>
                <a:lnTo>
                  <a:pt x="69253" y="386397"/>
                </a:lnTo>
                <a:lnTo>
                  <a:pt x="69913" y="388937"/>
                </a:lnTo>
                <a:lnTo>
                  <a:pt x="68300" y="390207"/>
                </a:lnTo>
                <a:lnTo>
                  <a:pt x="66929" y="388937"/>
                </a:lnTo>
                <a:lnTo>
                  <a:pt x="66675" y="387667"/>
                </a:lnTo>
                <a:lnTo>
                  <a:pt x="66687" y="394017"/>
                </a:lnTo>
                <a:lnTo>
                  <a:pt x="70535" y="392747"/>
                </a:lnTo>
                <a:lnTo>
                  <a:pt x="71488" y="397827"/>
                </a:lnTo>
                <a:lnTo>
                  <a:pt x="74688" y="396557"/>
                </a:lnTo>
                <a:lnTo>
                  <a:pt x="70713" y="392747"/>
                </a:lnTo>
                <a:lnTo>
                  <a:pt x="69392" y="391477"/>
                </a:lnTo>
                <a:lnTo>
                  <a:pt x="73228" y="390207"/>
                </a:lnTo>
                <a:lnTo>
                  <a:pt x="81153" y="392747"/>
                </a:lnTo>
                <a:lnTo>
                  <a:pt x="81305" y="396557"/>
                </a:lnTo>
                <a:lnTo>
                  <a:pt x="79971" y="397827"/>
                </a:lnTo>
                <a:lnTo>
                  <a:pt x="74383" y="397827"/>
                </a:lnTo>
                <a:lnTo>
                  <a:pt x="76301" y="401637"/>
                </a:lnTo>
                <a:lnTo>
                  <a:pt x="75425" y="401637"/>
                </a:lnTo>
                <a:lnTo>
                  <a:pt x="72986" y="400367"/>
                </a:lnTo>
                <a:lnTo>
                  <a:pt x="71996" y="402907"/>
                </a:lnTo>
                <a:lnTo>
                  <a:pt x="78917" y="402907"/>
                </a:lnTo>
                <a:lnTo>
                  <a:pt x="75768" y="406717"/>
                </a:lnTo>
                <a:lnTo>
                  <a:pt x="75704" y="407987"/>
                </a:lnTo>
                <a:lnTo>
                  <a:pt x="71361" y="410527"/>
                </a:lnTo>
                <a:lnTo>
                  <a:pt x="73685" y="410527"/>
                </a:lnTo>
                <a:lnTo>
                  <a:pt x="77800" y="407987"/>
                </a:lnTo>
                <a:lnTo>
                  <a:pt x="91452" y="405447"/>
                </a:lnTo>
                <a:lnTo>
                  <a:pt x="94983" y="405447"/>
                </a:lnTo>
                <a:lnTo>
                  <a:pt x="91782" y="410527"/>
                </a:lnTo>
                <a:lnTo>
                  <a:pt x="89839" y="413067"/>
                </a:lnTo>
                <a:lnTo>
                  <a:pt x="86690" y="415607"/>
                </a:lnTo>
                <a:lnTo>
                  <a:pt x="81064" y="411797"/>
                </a:lnTo>
                <a:lnTo>
                  <a:pt x="78359" y="414337"/>
                </a:lnTo>
                <a:lnTo>
                  <a:pt x="81407" y="414337"/>
                </a:lnTo>
                <a:lnTo>
                  <a:pt x="80721" y="415607"/>
                </a:lnTo>
                <a:lnTo>
                  <a:pt x="78041" y="415607"/>
                </a:lnTo>
                <a:lnTo>
                  <a:pt x="78968" y="416877"/>
                </a:lnTo>
                <a:lnTo>
                  <a:pt x="82524" y="416877"/>
                </a:lnTo>
                <a:lnTo>
                  <a:pt x="82994" y="416877"/>
                </a:lnTo>
                <a:lnTo>
                  <a:pt x="82753" y="417245"/>
                </a:lnTo>
                <a:lnTo>
                  <a:pt x="84112" y="419417"/>
                </a:lnTo>
                <a:lnTo>
                  <a:pt x="82194" y="419417"/>
                </a:lnTo>
                <a:lnTo>
                  <a:pt x="82905" y="421957"/>
                </a:lnTo>
                <a:lnTo>
                  <a:pt x="85280" y="420687"/>
                </a:lnTo>
                <a:lnTo>
                  <a:pt x="92036" y="423227"/>
                </a:lnTo>
                <a:lnTo>
                  <a:pt x="93624" y="424497"/>
                </a:lnTo>
                <a:lnTo>
                  <a:pt x="92595" y="424497"/>
                </a:lnTo>
                <a:lnTo>
                  <a:pt x="90855" y="425767"/>
                </a:lnTo>
                <a:lnTo>
                  <a:pt x="91452" y="430847"/>
                </a:lnTo>
                <a:lnTo>
                  <a:pt x="90182" y="433387"/>
                </a:lnTo>
                <a:lnTo>
                  <a:pt x="91059" y="437197"/>
                </a:lnTo>
                <a:lnTo>
                  <a:pt x="90182" y="437197"/>
                </a:lnTo>
                <a:lnTo>
                  <a:pt x="89522" y="439623"/>
                </a:lnTo>
                <a:lnTo>
                  <a:pt x="93916" y="438467"/>
                </a:lnTo>
                <a:lnTo>
                  <a:pt x="99720" y="441007"/>
                </a:lnTo>
                <a:lnTo>
                  <a:pt x="102933" y="444817"/>
                </a:lnTo>
                <a:lnTo>
                  <a:pt x="104927" y="447357"/>
                </a:lnTo>
                <a:lnTo>
                  <a:pt x="100139" y="446087"/>
                </a:lnTo>
                <a:lnTo>
                  <a:pt x="100965" y="447357"/>
                </a:lnTo>
                <a:lnTo>
                  <a:pt x="101612" y="453707"/>
                </a:lnTo>
                <a:lnTo>
                  <a:pt x="110680" y="449897"/>
                </a:lnTo>
                <a:lnTo>
                  <a:pt x="108458" y="456247"/>
                </a:lnTo>
                <a:lnTo>
                  <a:pt x="105879" y="458787"/>
                </a:lnTo>
                <a:lnTo>
                  <a:pt x="102349" y="457517"/>
                </a:lnTo>
                <a:lnTo>
                  <a:pt x="100241" y="458787"/>
                </a:lnTo>
                <a:lnTo>
                  <a:pt x="98399" y="456247"/>
                </a:lnTo>
                <a:lnTo>
                  <a:pt x="99783" y="454977"/>
                </a:lnTo>
                <a:lnTo>
                  <a:pt x="101168" y="453707"/>
                </a:lnTo>
                <a:lnTo>
                  <a:pt x="100596" y="452437"/>
                </a:lnTo>
                <a:lnTo>
                  <a:pt x="99695" y="454977"/>
                </a:lnTo>
                <a:lnTo>
                  <a:pt x="98463" y="454977"/>
                </a:lnTo>
                <a:lnTo>
                  <a:pt x="97243" y="452437"/>
                </a:lnTo>
                <a:lnTo>
                  <a:pt x="97891" y="451167"/>
                </a:lnTo>
                <a:lnTo>
                  <a:pt x="95529" y="453707"/>
                </a:lnTo>
                <a:lnTo>
                  <a:pt x="99936" y="462597"/>
                </a:lnTo>
                <a:lnTo>
                  <a:pt x="98628" y="467677"/>
                </a:lnTo>
                <a:lnTo>
                  <a:pt x="99885" y="468947"/>
                </a:lnTo>
                <a:lnTo>
                  <a:pt x="101346" y="470217"/>
                </a:lnTo>
                <a:lnTo>
                  <a:pt x="102387" y="468947"/>
                </a:lnTo>
                <a:lnTo>
                  <a:pt x="101561" y="467677"/>
                </a:lnTo>
                <a:lnTo>
                  <a:pt x="103682" y="465137"/>
                </a:lnTo>
                <a:lnTo>
                  <a:pt x="105740" y="468947"/>
                </a:lnTo>
                <a:lnTo>
                  <a:pt x="106400" y="466407"/>
                </a:lnTo>
                <a:lnTo>
                  <a:pt x="108648" y="468947"/>
                </a:lnTo>
                <a:lnTo>
                  <a:pt x="111975" y="470217"/>
                </a:lnTo>
                <a:lnTo>
                  <a:pt x="111353" y="472757"/>
                </a:lnTo>
                <a:lnTo>
                  <a:pt x="107988" y="475297"/>
                </a:lnTo>
                <a:lnTo>
                  <a:pt x="109004" y="474027"/>
                </a:lnTo>
                <a:lnTo>
                  <a:pt x="109143" y="473710"/>
                </a:lnTo>
                <a:lnTo>
                  <a:pt x="104736" y="477837"/>
                </a:lnTo>
                <a:lnTo>
                  <a:pt x="109664" y="477837"/>
                </a:lnTo>
                <a:lnTo>
                  <a:pt x="111544" y="475297"/>
                </a:lnTo>
                <a:lnTo>
                  <a:pt x="113842" y="476567"/>
                </a:lnTo>
                <a:lnTo>
                  <a:pt x="117195" y="477545"/>
                </a:lnTo>
                <a:lnTo>
                  <a:pt x="119278" y="471487"/>
                </a:lnTo>
                <a:lnTo>
                  <a:pt x="114693" y="475297"/>
                </a:lnTo>
                <a:lnTo>
                  <a:pt x="118872" y="471487"/>
                </a:lnTo>
                <a:lnTo>
                  <a:pt x="115824" y="471487"/>
                </a:lnTo>
                <a:lnTo>
                  <a:pt x="118071" y="468947"/>
                </a:lnTo>
                <a:lnTo>
                  <a:pt x="119189" y="467677"/>
                </a:lnTo>
                <a:lnTo>
                  <a:pt x="118059" y="467677"/>
                </a:lnTo>
                <a:lnTo>
                  <a:pt x="117208" y="468947"/>
                </a:lnTo>
                <a:lnTo>
                  <a:pt x="117208" y="467677"/>
                </a:lnTo>
                <a:lnTo>
                  <a:pt x="117221" y="466407"/>
                </a:lnTo>
                <a:lnTo>
                  <a:pt x="116001" y="466407"/>
                </a:lnTo>
                <a:lnTo>
                  <a:pt x="115620" y="467677"/>
                </a:lnTo>
                <a:lnTo>
                  <a:pt x="111594" y="467677"/>
                </a:lnTo>
                <a:lnTo>
                  <a:pt x="111328" y="466407"/>
                </a:lnTo>
                <a:lnTo>
                  <a:pt x="111074" y="465137"/>
                </a:lnTo>
                <a:lnTo>
                  <a:pt x="110807" y="463867"/>
                </a:lnTo>
                <a:lnTo>
                  <a:pt x="110591" y="463867"/>
                </a:lnTo>
                <a:lnTo>
                  <a:pt x="109131" y="463867"/>
                </a:lnTo>
                <a:lnTo>
                  <a:pt x="109372" y="462597"/>
                </a:lnTo>
                <a:lnTo>
                  <a:pt x="110591" y="463867"/>
                </a:lnTo>
                <a:lnTo>
                  <a:pt x="111671" y="462597"/>
                </a:lnTo>
                <a:lnTo>
                  <a:pt x="109169" y="461327"/>
                </a:lnTo>
                <a:lnTo>
                  <a:pt x="111696" y="461327"/>
                </a:lnTo>
                <a:lnTo>
                  <a:pt x="111988" y="460044"/>
                </a:lnTo>
                <a:lnTo>
                  <a:pt x="114249" y="462978"/>
                </a:lnTo>
                <a:lnTo>
                  <a:pt x="113817" y="463778"/>
                </a:lnTo>
                <a:lnTo>
                  <a:pt x="117322" y="462610"/>
                </a:lnTo>
                <a:lnTo>
                  <a:pt x="116471" y="463232"/>
                </a:lnTo>
                <a:lnTo>
                  <a:pt x="119595" y="463207"/>
                </a:lnTo>
                <a:close/>
              </a:path>
              <a:path extrusionOk="0" h="497204" w="121284">
                <a:moveTo>
                  <a:pt x="120256" y="473976"/>
                </a:moveTo>
                <a:lnTo>
                  <a:pt x="119367" y="472706"/>
                </a:lnTo>
                <a:lnTo>
                  <a:pt x="119761" y="473608"/>
                </a:lnTo>
                <a:lnTo>
                  <a:pt x="119253" y="474116"/>
                </a:lnTo>
                <a:lnTo>
                  <a:pt x="118935" y="474700"/>
                </a:lnTo>
                <a:lnTo>
                  <a:pt x="119570" y="474497"/>
                </a:lnTo>
                <a:lnTo>
                  <a:pt x="120256" y="473976"/>
                </a:lnTo>
                <a:close/>
              </a:path>
              <a:path extrusionOk="0" h="497204" w="121284">
                <a:moveTo>
                  <a:pt x="120599" y="474459"/>
                </a:moveTo>
                <a:lnTo>
                  <a:pt x="120396" y="473862"/>
                </a:lnTo>
                <a:lnTo>
                  <a:pt x="120256" y="473976"/>
                </a:lnTo>
                <a:lnTo>
                  <a:pt x="120599" y="474459"/>
                </a:lnTo>
                <a:close/>
              </a:path>
              <a:path extrusionOk="0" h="497204" w="121284">
                <a:moveTo>
                  <a:pt x="120815" y="477837"/>
                </a:moveTo>
                <a:lnTo>
                  <a:pt x="117983" y="479399"/>
                </a:lnTo>
                <a:lnTo>
                  <a:pt x="117906" y="479933"/>
                </a:lnTo>
                <a:lnTo>
                  <a:pt x="120815" y="477837"/>
                </a:lnTo>
                <a:close/>
              </a:path>
              <a:path extrusionOk="0" h="497204" w="121284">
                <a:moveTo>
                  <a:pt x="120967" y="479107"/>
                </a:moveTo>
                <a:lnTo>
                  <a:pt x="117868" y="480174"/>
                </a:lnTo>
                <a:lnTo>
                  <a:pt x="117830" y="480377"/>
                </a:lnTo>
                <a:lnTo>
                  <a:pt x="120967" y="47910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8" name="Google Shape;3178;g2b5c250f245_0_522"/>
          <p:cNvSpPr/>
          <p:nvPr/>
        </p:nvSpPr>
        <p:spPr>
          <a:xfrm>
            <a:off x="100545" y="2949685"/>
            <a:ext cx="50864" cy="19922"/>
          </a:xfrm>
          <a:custGeom>
            <a:rect b="b" l="l" r="r" t="t"/>
            <a:pathLst>
              <a:path extrusionOk="0" h="29845" w="76200">
                <a:moveTo>
                  <a:pt x="1270" y="7645"/>
                </a:moveTo>
                <a:lnTo>
                  <a:pt x="1206" y="4699"/>
                </a:lnTo>
                <a:lnTo>
                  <a:pt x="1104" y="5359"/>
                </a:lnTo>
                <a:lnTo>
                  <a:pt x="457" y="4965"/>
                </a:lnTo>
                <a:lnTo>
                  <a:pt x="203" y="7467"/>
                </a:lnTo>
                <a:lnTo>
                  <a:pt x="0" y="7886"/>
                </a:lnTo>
                <a:lnTo>
                  <a:pt x="1270" y="7645"/>
                </a:lnTo>
                <a:close/>
              </a:path>
              <a:path extrusionOk="0" h="29845" w="76200">
                <a:moveTo>
                  <a:pt x="15811" y="1727"/>
                </a:moveTo>
                <a:lnTo>
                  <a:pt x="13944" y="2794"/>
                </a:lnTo>
                <a:lnTo>
                  <a:pt x="13487" y="3721"/>
                </a:lnTo>
                <a:lnTo>
                  <a:pt x="15811" y="1727"/>
                </a:lnTo>
                <a:close/>
              </a:path>
              <a:path extrusionOk="0" h="29845" w="76200">
                <a:moveTo>
                  <a:pt x="20612" y="5143"/>
                </a:moveTo>
                <a:lnTo>
                  <a:pt x="19151" y="3302"/>
                </a:lnTo>
                <a:lnTo>
                  <a:pt x="19075" y="2286"/>
                </a:lnTo>
                <a:lnTo>
                  <a:pt x="17348" y="5372"/>
                </a:lnTo>
                <a:lnTo>
                  <a:pt x="19824" y="5448"/>
                </a:lnTo>
                <a:lnTo>
                  <a:pt x="20612" y="5143"/>
                </a:lnTo>
                <a:close/>
              </a:path>
              <a:path extrusionOk="0" h="29845" w="76200">
                <a:moveTo>
                  <a:pt x="20980" y="5003"/>
                </a:moveTo>
                <a:lnTo>
                  <a:pt x="20612" y="5143"/>
                </a:lnTo>
                <a:lnTo>
                  <a:pt x="20701" y="5270"/>
                </a:lnTo>
                <a:lnTo>
                  <a:pt x="20980" y="5003"/>
                </a:lnTo>
                <a:close/>
              </a:path>
              <a:path extrusionOk="0" h="29845" w="76200">
                <a:moveTo>
                  <a:pt x="24930" y="1231"/>
                </a:moveTo>
                <a:lnTo>
                  <a:pt x="20980" y="5003"/>
                </a:lnTo>
                <a:lnTo>
                  <a:pt x="23482" y="4038"/>
                </a:lnTo>
                <a:lnTo>
                  <a:pt x="24841" y="5600"/>
                </a:lnTo>
                <a:lnTo>
                  <a:pt x="24866" y="4038"/>
                </a:lnTo>
                <a:lnTo>
                  <a:pt x="24930" y="1231"/>
                </a:lnTo>
                <a:close/>
              </a:path>
              <a:path extrusionOk="0" h="29845" w="76200">
                <a:moveTo>
                  <a:pt x="26568" y="1511"/>
                </a:moveTo>
                <a:lnTo>
                  <a:pt x="25742" y="0"/>
                </a:lnTo>
                <a:lnTo>
                  <a:pt x="24384" y="1130"/>
                </a:lnTo>
                <a:lnTo>
                  <a:pt x="25069" y="584"/>
                </a:lnTo>
                <a:lnTo>
                  <a:pt x="26289" y="2806"/>
                </a:lnTo>
                <a:lnTo>
                  <a:pt x="26568" y="1511"/>
                </a:lnTo>
                <a:close/>
              </a:path>
              <a:path extrusionOk="0" h="29845" w="76200">
                <a:moveTo>
                  <a:pt x="27368" y="17068"/>
                </a:moveTo>
                <a:lnTo>
                  <a:pt x="27025" y="15557"/>
                </a:lnTo>
                <a:lnTo>
                  <a:pt x="25882" y="15379"/>
                </a:lnTo>
                <a:lnTo>
                  <a:pt x="27368" y="17068"/>
                </a:lnTo>
                <a:close/>
              </a:path>
              <a:path extrusionOk="0" h="29845" w="76200">
                <a:moveTo>
                  <a:pt x="28130" y="15036"/>
                </a:moveTo>
                <a:lnTo>
                  <a:pt x="26898" y="15100"/>
                </a:lnTo>
                <a:lnTo>
                  <a:pt x="27025" y="15557"/>
                </a:lnTo>
                <a:lnTo>
                  <a:pt x="27266" y="15582"/>
                </a:lnTo>
                <a:lnTo>
                  <a:pt x="27584" y="15684"/>
                </a:lnTo>
                <a:lnTo>
                  <a:pt x="28079" y="15976"/>
                </a:lnTo>
                <a:lnTo>
                  <a:pt x="28130" y="15036"/>
                </a:lnTo>
                <a:close/>
              </a:path>
              <a:path extrusionOk="0" h="29845" w="76200">
                <a:moveTo>
                  <a:pt x="29692" y="14973"/>
                </a:moveTo>
                <a:lnTo>
                  <a:pt x="28181" y="14287"/>
                </a:lnTo>
                <a:lnTo>
                  <a:pt x="28130" y="15036"/>
                </a:lnTo>
                <a:lnTo>
                  <a:pt x="29692" y="14973"/>
                </a:lnTo>
                <a:close/>
              </a:path>
              <a:path extrusionOk="0" h="29845" w="76200">
                <a:moveTo>
                  <a:pt x="31457" y="10972"/>
                </a:moveTo>
                <a:lnTo>
                  <a:pt x="28486" y="10579"/>
                </a:lnTo>
                <a:lnTo>
                  <a:pt x="28079" y="13601"/>
                </a:lnTo>
                <a:lnTo>
                  <a:pt x="31026" y="13970"/>
                </a:lnTo>
                <a:lnTo>
                  <a:pt x="30480" y="12801"/>
                </a:lnTo>
                <a:lnTo>
                  <a:pt x="29565" y="11887"/>
                </a:lnTo>
                <a:lnTo>
                  <a:pt x="31457" y="10972"/>
                </a:lnTo>
                <a:close/>
              </a:path>
              <a:path extrusionOk="0" h="29845" w="76200">
                <a:moveTo>
                  <a:pt x="32804" y="19189"/>
                </a:moveTo>
                <a:lnTo>
                  <a:pt x="32791" y="18148"/>
                </a:lnTo>
                <a:lnTo>
                  <a:pt x="32397" y="16332"/>
                </a:lnTo>
                <a:lnTo>
                  <a:pt x="30518" y="17259"/>
                </a:lnTo>
                <a:lnTo>
                  <a:pt x="30543" y="18288"/>
                </a:lnTo>
                <a:lnTo>
                  <a:pt x="31762" y="18948"/>
                </a:lnTo>
                <a:lnTo>
                  <a:pt x="31089" y="19456"/>
                </a:lnTo>
                <a:lnTo>
                  <a:pt x="32804" y="19189"/>
                </a:lnTo>
                <a:close/>
              </a:path>
              <a:path extrusionOk="0" h="29845" w="76200">
                <a:moveTo>
                  <a:pt x="34112" y="12115"/>
                </a:moveTo>
                <a:lnTo>
                  <a:pt x="32880" y="14376"/>
                </a:lnTo>
                <a:lnTo>
                  <a:pt x="33375" y="13208"/>
                </a:lnTo>
                <a:lnTo>
                  <a:pt x="32702" y="14262"/>
                </a:lnTo>
                <a:lnTo>
                  <a:pt x="31762" y="14897"/>
                </a:lnTo>
                <a:lnTo>
                  <a:pt x="33743" y="14173"/>
                </a:lnTo>
                <a:lnTo>
                  <a:pt x="33731" y="13436"/>
                </a:lnTo>
                <a:lnTo>
                  <a:pt x="34112" y="12115"/>
                </a:lnTo>
                <a:close/>
              </a:path>
              <a:path extrusionOk="0" h="29845" w="76200">
                <a:moveTo>
                  <a:pt x="34683" y="13817"/>
                </a:moveTo>
                <a:lnTo>
                  <a:pt x="33743" y="14173"/>
                </a:lnTo>
                <a:lnTo>
                  <a:pt x="33769" y="14605"/>
                </a:lnTo>
                <a:lnTo>
                  <a:pt x="33921" y="14808"/>
                </a:lnTo>
                <a:lnTo>
                  <a:pt x="34683" y="13817"/>
                </a:lnTo>
                <a:close/>
              </a:path>
              <a:path extrusionOk="0" h="29845" w="76200">
                <a:moveTo>
                  <a:pt x="36868" y="9525"/>
                </a:moveTo>
                <a:lnTo>
                  <a:pt x="36334" y="9385"/>
                </a:lnTo>
                <a:lnTo>
                  <a:pt x="32715" y="11633"/>
                </a:lnTo>
                <a:lnTo>
                  <a:pt x="36868" y="9525"/>
                </a:lnTo>
                <a:close/>
              </a:path>
              <a:path extrusionOk="0" h="29845" w="76200">
                <a:moveTo>
                  <a:pt x="41173" y="20637"/>
                </a:moveTo>
                <a:lnTo>
                  <a:pt x="41135" y="20180"/>
                </a:lnTo>
                <a:lnTo>
                  <a:pt x="40792" y="21475"/>
                </a:lnTo>
                <a:lnTo>
                  <a:pt x="41173" y="20637"/>
                </a:lnTo>
                <a:close/>
              </a:path>
              <a:path extrusionOk="0" h="29845" w="76200">
                <a:moveTo>
                  <a:pt x="41300" y="17868"/>
                </a:moveTo>
                <a:lnTo>
                  <a:pt x="39903" y="18491"/>
                </a:lnTo>
                <a:lnTo>
                  <a:pt x="40271" y="19265"/>
                </a:lnTo>
                <a:lnTo>
                  <a:pt x="41135" y="20154"/>
                </a:lnTo>
                <a:lnTo>
                  <a:pt x="41160" y="18491"/>
                </a:lnTo>
                <a:lnTo>
                  <a:pt x="41300" y="17868"/>
                </a:lnTo>
                <a:close/>
              </a:path>
              <a:path extrusionOk="0" h="29845" w="76200">
                <a:moveTo>
                  <a:pt x="43395" y="16941"/>
                </a:moveTo>
                <a:lnTo>
                  <a:pt x="42011" y="16268"/>
                </a:lnTo>
                <a:lnTo>
                  <a:pt x="41516" y="16891"/>
                </a:lnTo>
                <a:lnTo>
                  <a:pt x="41300" y="17868"/>
                </a:lnTo>
                <a:lnTo>
                  <a:pt x="43395" y="16941"/>
                </a:lnTo>
                <a:close/>
              </a:path>
              <a:path extrusionOk="0" h="29845" w="76200">
                <a:moveTo>
                  <a:pt x="43802" y="11214"/>
                </a:moveTo>
                <a:lnTo>
                  <a:pt x="42519" y="8496"/>
                </a:lnTo>
                <a:lnTo>
                  <a:pt x="41300" y="9918"/>
                </a:lnTo>
                <a:lnTo>
                  <a:pt x="42024" y="11480"/>
                </a:lnTo>
                <a:lnTo>
                  <a:pt x="41351" y="11988"/>
                </a:lnTo>
                <a:lnTo>
                  <a:pt x="43802" y="11214"/>
                </a:lnTo>
                <a:close/>
              </a:path>
              <a:path extrusionOk="0" h="29845" w="76200">
                <a:moveTo>
                  <a:pt x="46050" y="18021"/>
                </a:moveTo>
                <a:lnTo>
                  <a:pt x="45872" y="18211"/>
                </a:lnTo>
                <a:lnTo>
                  <a:pt x="46012" y="18275"/>
                </a:lnTo>
                <a:lnTo>
                  <a:pt x="46050" y="18021"/>
                </a:lnTo>
                <a:close/>
              </a:path>
              <a:path extrusionOk="0" h="29845" w="76200">
                <a:moveTo>
                  <a:pt x="46088" y="14922"/>
                </a:moveTo>
                <a:lnTo>
                  <a:pt x="44526" y="13804"/>
                </a:lnTo>
                <a:lnTo>
                  <a:pt x="44361" y="14439"/>
                </a:lnTo>
                <a:lnTo>
                  <a:pt x="44361" y="15494"/>
                </a:lnTo>
                <a:lnTo>
                  <a:pt x="43662" y="15989"/>
                </a:lnTo>
                <a:lnTo>
                  <a:pt x="46088" y="14922"/>
                </a:lnTo>
                <a:close/>
              </a:path>
              <a:path extrusionOk="0" h="29845" w="76200">
                <a:moveTo>
                  <a:pt x="46418" y="4051"/>
                </a:moveTo>
                <a:lnTo>
                  <a:pt x="46037" y="3835"/>
                </a:lnTo>
                <a:lnTo>
                  <a:pt x="46075" y="4102"/>
                </a:lnTo>
                <a:lnTo>
                  <a:pt x="46012" y="4267"/>
                </a:lnTo>
                <a:lnTo>
                  <a:pt x="45961" y="4445"/>
                </a:lnTo>
                <a:lnTo>
                  <a:pt x="46266" y="4216"/>
                </a:lnTo>
                <a:lnTo>
                  <a:pt x="46418" y="4051"/>
                </a:lnTo>
                <a:close/>
              </a:path>
              <a:path extrusionOk="0" h="29845" w="76200">
                <a:moveTo>
                  <a:pt x="46647" y="18529"/>
                </a:moveTo>
                <a:lnTo>
                  <a:pt x="46456" y="18453"/>
                </a:lnTo>
                <a:lnTo>
                  <a:pt x="46240" y="18364"/>
                </a:lnTo>
                <a:lnTo>
                  <a:pt x="46012" y="18275"/>
                </a:lnTo>
                <a:lnTo>
                  <a:pt x="45974" y="18834"/>
                </a:lnTo>
                <a:lnTo>
                  <a:pt x="45758" y="20281"/>
                </a:lnTo>
                <a:lnTo>
                  <a:pt x="46469" y="21145"/>
                </a:lnTo>
                <a:lnTo>
                  <a:pt x="46647" y="18529"/>
                </a:lnTo>
                <a:close/>
              </a:path>
              <a:path extrusionOk="0" h="29845" w="76200">
                <a:moveTo>
                  <a:pt x="47015" y="11988"/>
                </a:moveTo>
                <a:lnTo>
                  <a:pt x="46824" y="11099"/>
                </a:lnTo>
                <a:lnTo>
                  <a:pt x="46659" y="12255"/>
                </a:lnTo>
                <a:lnTo>
                  <a:pt x="47015" y="11988"/>
                </a:lnTo>
                <a:close/>
              </a:path>
              <a:path extrusionOk="0" h="29845" w="76200">
                <a:moveTo>
                  <a:pt x="47066" y="7073"/>
                </a:moveTo>
                <a:lnTo>
                  <a:pt x="46964" y="5791"/>
                </a:lnTo>
                <a:lnTo>
                  <a:pt x="46609" y="6045"/>
                </a:lnTo>
                <a:lnTo>
                  <a:pt x="46075" y="6959"/>
                </a:lnTo>
                <a:lnTo>
                  <a:pt x="45351" y="6438"/>
                </a:lnTo>
                <a:lnTo>
                  <a:pt x="44881" y="5461"/>
                </a:lnTo>
                <a:lnTo>
                  <a:pt x="45732" y="5270"/>
                </a:lnTo>
                <a:lnTo>
                  <a:pt x="45961" y="4445"/>
                </a:lnTo>
                <a:lnTo>
                  <a:pt x="45262" y="4927"/>
                </a:lnTo>
                <a:lnTo>
                  <a:pt x="43700" y="5638"/>
                </a:lnTo>
                <a:lnTo>
                  <a:pt x="44665" y="7073"/>
                </a:lnTo>
                <a:lnTo>
                  <a:pt x="45173" y="7073"/>
                </a:lnTo>
                <a:lnTo>
                  <a:pt x="47066" y="7073"/>
                </a:lnTo>
                <a:close/>
              </a:path>
              <a:path extrusionOk="0" h="29845" w="76200">
                <a:moveTo>
                  <a:pt x="47142" y="8369"/>
                </a:moveTo>
                <a:lnTo>
                  <a:pt x="47091" y="7327"/>
                </a:lnTo>
                <a:lnTo>
                  <a:pt x="45377" y="7327"/>
                </a:lnTo>
                <a:lnTo>
                  <a:pt x="46266" y="8369"/>
                </a:lnTo>
                <a:lnTo>
                  <a:pt x="46824" y="11099"/>
                </a:lnTo>
                <a:lnTo>
                  <a:pt x="46990" y="9918"/>
                </a:lnTo>
                <a:lnTo>
                  <a:pt x="47142" y="8369"/>
                </a:lnTo>
                <a:close/>
              </a:path>
              <a:path extrusionOk="0" h="29845" w="76200">
                <a:moveTo>
                  <a:pt x="47193" y="14439"/>
                </a:moveTo>
                <a:lnTo>
                  <a:pt x="46088" y="14922"/>
                </a:lnTo>
                <a:lnTo>
                  <a:pt x="46659" y="15354"/>
                </a:lnTo>
                <a:lnTo>
                  <a:pt x="47193" y="14439"/>
                </a:lnTo>
                <a:close/>
              </a:path>
              <a:path extrusionOk="0" h="29845" w="76200">
                <a:moveTo>
                  <a:pt x="47942" y="22834"/>
                </a:moveTo>
                <a:lnTo>
                  <a:pt x="46875" y="23622"/>
                </a:lnTo>
                <a:lnTo>
                  <a:pt x="45288" y="25285"/>
                </a:lnTo>
                <a:lnTo>
                  <a:pt x="47942" y="22834"/>
                </a:lnTo>
                <a:close/>
              </a:path>
              <a:path extrusionOk="0" h="29845" w="76200">
                <a:moveTo>
                  <a:pt x="47967" y="19126"/>
                </a:moveTo>
                <a:lnTo>
                  <a:pt x="47802" y="19037"/>
                </a:lnTo>
                <a:lnTo>
                  <a:pt x="47421" y="18834"/>
                </a:lnTo>
                <a:lnTo>
                  <a:pt x="46647" y="18440"/>
                </a:lnTo>
                <a:lnTo>
                  <a:pt x="47307" y="18821"/>
                </a:lnTo>
                <a:lnTo>
                  <a:pt x="47967" y="19126"/>
                </a:lnTo>
                <a:close/>
              </a:path>
              <a:path extrusionOk="0" h="29845" w="76200">
                <a:moveTo>
                  <a:pt x="50634" y="19913"/>
                </a:moveTo>
                <a:lnTo>
                  <a:pt x="50609" y="19685"/>
                </a:lnTo>
                <a:lnTo>
                  <a:pt x="50431" y="20015"/>
                </a:lnTo>
                <a:lnTo>
                  <a:pt x="50634" y="19913"/>
                </a:lnTo>
                <a:close/>
              </a:path>
              <a:path extrusionOk="0" h="29845" w="76200">
                <a:moveTo>
                  <a:pt x="50647" y="20675"/>
                </a:moveTo>
                <a:lnTo>
                  <a:pt x="50507" y="20739"/>
                </a:lnTo>
                <a:lnTo>
                  <a:pt x="50571" y="21336"/>
                </a:lnTo>
                <a:lnTo>
                  <a:pt x="50634" y="21069"/>
                </a:lnTo>
                <a:lnTo>
                  <a:pt x="50647" y="20675"/>
                </a:lnTo>
                <a:close/>
              </a:path>
              <a:path extrusionOk="0" h="29845" w="76200">
                <a:moveTo>
                  <a:pt x="52158" y="19532"/>
                </a:moveTo>
                <a:lnTo>
                  <a:pt x="51625" y="19570"/>
                </a:lnTo>
                <a:lnTo>
                  <a:pt x="51130" y="19685"/>
                </a:lnTo>
                <a:lnTo>
                  <a:pt x="50634" y="19913"/>
                </a:lnTo>
                <a:lnTo>
                  <a:pt x="50673" y="20129"/>
                </a:lnTo>
                <a:lnTo>
                  <a:pt x="50685" y="20421"/>
                </a:lnTo>
                <a:lnTo>
                  <a:pt x="50647" y="20675"/>
                </a:lnTo>
                <a:lnTo>
                  <a:pt x="51168" y="20447"/>
                </a:lnTo>
                <a:lnTo>
                  <a:pt x="51663" y="19964"/>
                </a:lnTo>
                <a:lnTo>
                  <a:pt x="52158" y="19532"/>
                </a:lnTo>
                <a:close/>
              </a:path>
              <a:path extrusionOk="0" h="29845" w="76200">
                <a:moveTo>
                  <a:pt x="53873" y="26479"/>
                </a:moveTo>
                <a:lnTo>
                  <a:pt x="52717" y="26873"/>
                </a:lnTo>
                <a:lnTo>
                  <a:pt x="51828" y="26365"/>
                </a:lnTo>
                <a:lnTo>
                  <a:pt x="51054" y="24625"/>
                </a:lnTo>
                <a:lnTo>
                  <a:pt x="49809" y="26035"/>
                </a:lnTo>
                <a:lnTo>
                  <a:pt x="51003" y="27698"/>
                </a:lnTo>
                <a:lnTo>
                  <a:pt x="49923" y="28473"/>
                </a:lnTo>
                <a:lnTo>
                  <a:pt x="51130" y="28524"/>
                </a:lnTo>
                <a:lnTo>
                  <a:pt x="52565" y="27444"/>
                </a:lnTo>
                <a:lnTo>
                  <a:pt x="53873" y="26479"/>
                </a:lnTo>
                <a:close/>
              </a:path>
              <a:path extrusionOk="0" h="29845" w="76200">
                <a:moveTo>
                  <a:pt x="54356" y="19177"/>
                </a:moveTo>
                <a:lnTo>
                  <a:pt x="54063" y="19202"/>
                </a:lnTo>
                <a:lnTo>
                  <a:pt x="53492" y="18503"/>
                </a:lnTo>
                <a:lnTo>
                  <a:pt x="52832" y="18935"/>
                </a:lnTo>
                <a:lnTo>
                  <a:pt x="52158" y="19532"/>
                </a:lnTo>
                <a:lnTo>
                  <a:pt x="52793" y="19481"/>
                </a:lnTo>
                <a:lnTo>
                  <a:pt x="53441" y="19519"/>
                </a:lnTo>
                <a:lnTo>
                  <a:pt x="54063" y="19710"/>
                </a:lnTo>
                <a:lnTo>
                  <a:pt x="54267" y="19380"/>
                </a:lnTo>
                <a:lnTo>
                  <a:pt x="54356" y="19177"/>
                </a:lnTo>
                <a:close/>
              </a:path>
              <a:path extrusionOk="0" h="29845" w="76200">
                <a:moveTo>
                  <a:pt x="55956" y="25171"/>
                </a:moveTo>
                <a:lnTo>
                  <a:pt x="55359" y="25374"/>
                </a:lnTo>
                <a:lnTo>
                  <a:pt x="54660" y="25882"/>
                </a:lnTo>
                <a:lnTo>
                  <a:pt x="53873" y="26479"/>
                </a:lnTo>
                <a:lnTo>
                  <a:pt x="54495" y="26238"/>
                </a:lnTo>
                <a:lnTo>
                  <a:pt x="55143" y="25895"/>
                </a:lnTo>
                <a:lnTo>
                  <a:pt x="55956" y="25171"/>
                </a:lnTo>
                <a:close/>
              </a:path>
              <a:path extrusionOk="0" h="29845" w="76200">
                <a:moveTo>
                  <a:pt x="56489" y="12941"/>
                </a:moveTo>
                <a:lnTo>
                  <a:pt x="55803" y="10350"/>
                </a:lnTo>
                <a:lnTo>
                  <a:pt x="55435" y="11645"/>
                </a:lnTo>
                <a:lnTo>
                  <a:pt x="53987" y="10604"/>
                </a:lnTo>
                <a:lnTo>
                  <a:pt x="53797" y="12280"/>
                </a:lnTo>
                <a:lnTo>
                  <a:pt x="53276" y="13182"/>
                </a:lnTo>
                <a:lnTo>
                  <a:pt x="56489" y="12941"/>
                </a:lnTo>
                <a:close/>
              </a:path>
              <a:path extrusionOk="0" h="29845" w="76200">
                <a:moveTo>
                  <a:pt x="56781" y="21450"/>
                </a:moveTo>
                <a:lnTo>
                  <a:pt x="55981" y="20586"/>
                </a:lnTo>
                <a:lnTo>
                  <a:pt x="55041" y="20040"/>
                </a:lnTo>
                <a:lnTo>
                  <a:pt x="54063" y="19710"/>
                </a:lnTo>
                <a:lnTo>
                  <a:pt x="53657" y="20421"/>
                </a:lnTo>
                <a:lnTo>
                  <a:pt x="52755" y="21628"/>
                </a:lnTo>
                <a:lnTo>
                  <a:pt x="53848" y="21894"/>
                </a:lnTo>
                <a:lnTo>
                  <a:pt x="54952" y="21107"/>
                </a:lnTo>
                <a:lnTo>
                  <a:pt x="55816" y="21259"/>
                </a:lnTo>
                <a:lnTo>
                  <a:pt x="56781" y="21450"/>
                </a:lnTo>
                <a:close/>
              </a:path>
              <a:path extrusionOk="0" h="29845" w="76200">
                <a:moveTo>
                  <a:pt x="58813" y="25057"/>
                </a:moveTo>
                <a:lnTo>
                  <a:pt x="58623" y="24409"/>
                </a:lnTo>
                <a:lnTo>
                  <a:pt x="58356" y="23812"/>
                </a:lnTo>
                <a:lnTo>
                  <a:pt x="58051" y="23241"/>
                </a:lnTo>
                <a:lnTo>
                  <a:pt x="58153" y="24142"/>
                </a:lnTo>
                <a:lnTo>
                  <a:pt x="58445" y="25641"/>
                </a:lnTo>
                <a:lnTo>
                  <a:pt x="58813" y="25057"/>
                </a:lnTo>
                <a:close/>
              </a:path>
              <a:path extrusionOk="0" h="29845" w="76200">
                <a:moveTo>
                  <a:pt x="61772" y="23088"/>
                </a:moveTo>
                <a:lnTo>
                  <a:pt x="61442" y="22720"/>
                </a:lnTo>
                <a:lnTo>
                  <a:pt x="61214" y="22453"/>
                </a:lnTo>
                <a:lnTo>
                  <a:pt x="60325" y="22174"/>
                </a:lnTo>
                <a:lnTo>
                  <a:pt x="58762" y="21831"/>
                </a:lnTo>
                <a:lnTo>
                  <a:pt x="59436" y="22720"/>
                </a:lnTo>
                <a:lnTo>
                  <a:pt x="58597" y="22517"/>
                </a:lnTo>
                <a:lnTo>
                  <a:pt x="58242" y="22669"/>
                </a:lnTo>
                <a:lnTo>
                  <a:pt x="58026" y="23025"/>
                </a:lnTo>
                <a:lnTo>
                  <a:pt x="61772" y="23088"/>
                </a:lnTo>
                <a:close/>
              </a:path>
              <a:path extrusionOk="0" h="29845" w="76200">
                <a:moveTo>
                  <a:pt x="62166" y="19291"/>
                </a:moveTo>
                <a:lnTo>
                  <a:pt x="62115" y="16268"/>
                </a:lnTo>
                <a:lnTo>
                  <a:pt x="60020" y="15595"/>
                </a:lnTo>
                <a:lnTo>
                  <a:pt x="59944" y="17703"/>
                </a:lnTo>
                <a:lnTo>
                  <a:pt x="58343" y="18249"/>
                </a:lnTo>
                <a:lnTo>
                  <a:pt x="61836" y="18986"/>
                </a:lnTo>
                <a:lnTo>
                  <a:pt x="56908" y="19202"/>
                </a:lnTo>
                <a:lnTo>
                  <a:pt x="58762" y="21526"/>
                </a:lnTo>
                <a:lnTo>
                  <a:pt x="57988" y="21678"/>
                </a:lnTo>
                <a:lnTo>
                  <a:pt x="56781" y="21450"/>
                </a:lnTo>
                <a:lnTo>
                  <a:pt x="57264" y="21983"/>
                </a:lnTo>
                <a:lnTo>
                  <a:pt x="57645" y="22517"/>
                </a:lnTo>
                <a:lnTo>
                  <a:pt x="57962" y="23063"/>
                </a:lnTo>
                <a:lnTo>
                  <a:pt x="58051" y="23241"/>
                </a:lnTo>
                <a:lnTo>
                  <a:pt x="58026" y="23063"/>
                </a:lnTo>
                <a:lnTo>
                  <a:pt x="58026" y="22453"/>
                </a:lnTo>
                <a:lnTo>
                  <a:pt x="58115" y="22682"/>
                </a:lnTo>
                <a:lnTo>
                  <a:pt x="58305" y="22453"/>
                </a:lnTo>
                <a:lnTo>
                  <a:pt x="58686" y="21831"/>
                </a:lnTo>
                <a:lnTo>
                  <a:pt x="58775" y="21678"/>
                </a:lnTo>
                <a:lnTo>
                  <a:pt x="60121" y="19634"/>
                </a:lnTo>
                <a:lnTo>
                  <a:pt x="62166" y="19291"/>
                </a:lnTo>
                <a:close/>
              </a:path>
              <a:path extrusionOk="0" h="29845" w="76200">
                <a:moveTo>
                  <a:pt x="65468" y="25019"/>
                </a:moveTo>
                <a:lnTo>
                  <a:pt x="62217" y="23329"/>
                </a:lnTo>
                <a:lnTo>
                  <a:pt x="62572" y="23088"/>
                </a:lnTo>
                <a:lnTo>
                  <a:pt x="61772" y="23088"/>
                </a:lnTo>
                <a:lnTo>
                  <a:pt x="62420" y="23787"/>
                </a:lnTo>
                <a:lnTo>
                  <a:pt x="62649" y="24892"/>
                </a:lnTo>
                <a:lnTo>
                  <a:pt x="63004" y="27038"/>
                </a:lnTo>
                <a:lnTo>
                  <a:pt x="64541" y="26428"/>
                </a:lnTo>
                <a:lnTo>
                  <a:pt x="65100" y="25717"/>
                </a:lnTo>
                <a:lnTo>
                  <a:pt x="65468" y="25019"/>
                </a:lnTo>
                <a:close/>
              </a:path>
              <a:path extrusionOk="0" h="29845" w="76200">
                <a:moveTo>
                  <a:pt x="65659" y="24625"/>
                </a:moveTo>
                <a:lnTo>
                  <a:pt x="65468" y="25019"/>
                </a:lnTo>
                <a:lnTo>
                  <a:pt x="65646" y="25107"/>
                </a:lnTo>
                <a:lnTo>
                  <a:pt x="65646" y="24955"/>
                </a:lnTo>
                <a:lnTo>
                  <a:pt x="65659" y="24777"/>
                </a:lnTo>
                <a:lnTo>
                  <a:pt x="65659" y="24625"/>
                </a:lnTo>
                <a:close/>
              </a:path>
              <a:path extrusionOk="0" h="29845" w="76200">
                <a:moveTo>
                  <a:pt x="66344" y="17589"/>
                </a:moveTo>
                <a:lnTo>
                  <a:pt x="65963" y="17830"/>
                </a:lnTo>
                <a:lnTo>
                  <a:pt x="66230" y="18135"/>
                </a:lnTo>
                <a:lnTo>
                  <a:pt x="66344" y="17589"/>
                </a:lnTo>
                <a:close/>
              </a:path>
              <a:path extrusionOk="0" h="29845" w="76200">
                <a:moveTo>
                  <a:pt x="67094" y="25882"/>
                </a:moveTo>
                <a:lnTo>
                  <a:pt x="65481" y="26428"/>
                </a:lnTo>
                <a:lnTo>
                  <a:pt x="64135" y="28803"/>
                </a:lnTo>
                <a:lnTo>
                  <a:pt x="67094" y="25882"/>
                </a:lnTo>
                <a:close/>
              </a:path>
              <a:path extrusionOk="0" h="29845" w="76200">
                <a:moveTo>
                  <a:pt x="68605" y="22186"/>
                </a:moveTo>
                <a:lnTo>
                  <a:pt x="68503" y="20739"/>
                </a:lnTo>
                <a:lnTo>
                  <a:pt x="66230" y="18135"/>
                </a:lnTo>
                <a:lnTo>
                  <a:pt x="65913" y="19570"/>
                </a:lnTo>
                <a:lnTo>
                  <a:pt x="65798" y="20739"/>
                </a:lnTo>
                <a:lnTo>
                  <a:pt x="65659" y="24625"/>
                </a:lnTo>
                <a:lnTo>
                  <a:pt x="66078" y="23672"/>
                </a:lnTo>
                <a:lnTo>
                  <a:pt x="66421" y="22796"/>
                </a:lnTo>
                <a:lnTo>
                  <a:pt x="68605" y="22186"/>
                </a:lnTo>
                <a:close/>
              </a:path>
              <a:path extrusionOk="0" h="29845" w="76200">
                <a:moveTo>
                  <a:pt x="69557" y="28752"/>
                </a:moveTo>
                <a:lnTo>
                  <a:pt x="69113" y="27571"/>
                </a:lnTo>
                <a:lnTo>
                  <a:pt x="68110" y="29705"/>
                </a:lnTo>
                <a:lnTo>
                  <a:pt x="69557" y="28752"/>
                </a:lnTo>
                <a:close/>
              </a:path>
              <a:path extrusionOk="0" h="29845" w="76200">
                <a:moveTo>
                  <a:pt x="70459" y="16827"/>
                </a:moveTo>
                <a:lnTo>
                  <a:pt x="69799" y="17830"/>
                </a:lnTo>
                <a:lnTo>
                  <a:pt x="69773" y="18135"/>
                </a:lnTo>
                <a:lnTo>
                  <a:pt x="70332" y="19570"/>
                </a:lnTo>
                <a:lnTo>
                  <a:pt x="70459" y="16827"/>
                </a:lnTo>
                <a:close/>
              </a:path>
              <a:path extrusionOk="0" h="29845" w="76200">
                <a:moveTo>
                  <a:pt x="70688" y="16471"/>
                </a:moveTo>
                <a:lnTo>
                  <a:pt x="70472" y="16446"/>
                </a:lnTo>
                <a:lnTo>
                  <a:pt x="70459" y="16827"/>
                </a:lnTo>
                <a:lnTo>
                  <a:pt x="70688" y="16471"/>
                </a:lnTo>
                <a:close/>
              </a:path>
              <a:path extrusionOk="0" h="29845" w="76200">
                <a:moveTo>
                  <a:pt x="73672" y="12433"/>
                </a:moveTo>
                <a:lnTo>
                  <a:pt x="73545" y="12509"/>
                </a:lnTo>
                <a:lnTo>
                  <a:pt x="73329" y="13144"/>
                </a:lnTo>
                <a:lnTo>
                  <a:pt x="73672" y="12433"/>
                </a:lnTo>
                <a:close/>
              </a:path>
              <a:path extrusionOk="0" h="29845" w="76200">
                <a:moveTo>
                  <a:pt x="74663" y="11811"/>
                </a:moveTo>
                <a:lnTo>
                  <a:pt x="74333" y="11023"/>
                </a:lnTo>
                <a:lnTo>
                  <a:pt x="73672" y="12433"/>
                </a:lnTo>
                <a:lnTo>
                  <a:pt x="74663" y="11811"/>
                </a:lnTo>
                <a:close/>
              </a:path>
              <a:path extrusionOk="0" h="29845" w="76200">
                <a:moveTo>
                  <a:pt x="75895" y="12560"/>
                </a:moveTo>
                <a:lnTo>
                  <a:pt x="73329" y="13144"/>
                </a:lnTo>
                <a:lnTo>
                  <a:pt x="70573" y="14376"/>
                </a:lnTo>
                <a:lnTo>
                  <a:pt x="69799" y="11328"/>
                </a:lnTo>
                <a:lnTo>
                  <a:pt x="67500" y="12293"/>
                </a:lnTo>
                <a:lnTo>
                  <a:pt x="66344" y="17589"/>
                </a:lnTo>
                <a:lnTo>
                  <a:pt x="68160" y="16433"/>
                </a:lnTo>
                <a:lnTo>
                  <a:pt x="70853" y="16217"/>
                </a:lnTo>
                <a:lnTo>
                  <a:pt x="70688" y="16471"/>
                </a:lnTo>
                <a:lnTo>
                  <a:pt x="74764" y="16764"/>
                </a:lnTo>
                <a:lnTo>
                  <a:pt x="74904" y="16217"/>
                </a:lnTo>
                <a:lnTo>
                  <a:pt x="75399" y="14376"/>
                </a:lnTo>
                <a:lnTo>
                  <a:pt x="75895" y="1256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79" name="Google Shape;3179;g2b5c250f245_0_522"/>
          <p:cNvSpPr/>
          <p:nvPr/>
        </p:nvSpPr>
        <p:spPr>
          <a:xfrm>
            <a:off x="276163" y="3028365"/>
            <a:ext cx="4662" cy="3390"/>
          </a:xfrm>
          <a:custGeom>
            <a:rect b="b" l="l" r="r" t="t"/>
            <a:pathLst>
              <a:path extrusionOk="0" h="5079" w="6984">
                <a:moveTo>
                  <a:pt x="1054" y="228"/>
                </a:moveTo>
                <a:lnTo>
                  <a:pt x="889" y="0"/>
                </a:lnTo>
                <a:lnTo>
                  <a:pt x="0" y="774"/>
                </a:lnTo>
                <a:lnTo>
                  <a:pt x="647" y="482"/>
                </a:lnTo>
                <a:lnTo>
                  <a:pt x="1054" y="228"/>
                </a:lnTo>
                <a:close/>
              </a:path>
              <a:path extrusionOk="0" h="5079" w="6984">
                <a:moveTo>
                  <a:pt x="6705" y="4673"/>
                </a:moveTo>
                <a:lnTo>
                  <a:pt x="6261" y="4533"/>
                </a:lnTo>
                <a:lnTo>
                  <a:pt x="5905" y="4521"/>
                </a:lnTo>
                <a:lnTo>
                  <a:pt x="5600" y="4559"/>
                </a:lnTo>
                <a:lnTo>
                  <a:pt x="6705" y="46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0" name="Google Shape;3180;g2b5c250f245_0_522"/>
          <p:cNvSpPr/>
          <p:nvPr/>
        </p:nvSpPr>
        <p:spPr>
          <a:xfrm>
            <a:off x="201692" y="2996532"/>
            <a:ext cx="1695" cy="4239"/>
          </a:xfrm>
          <a:custGeom>
            <a:rect b="b" l="l" r="r" t="t"/>
            <a:pathLst>
              <a:path extrusionOk="0" h="6350" w="2539">
                <a:moveTo>
                  <a:pt x="0" y="6192"/>
                </a:moveTo>
                <a:lnTo>
                  <a:pt x="602" y="2555"/>
                </a:lnTo>
                <a:lnTo>
                  <a:pt x="677" y="0"/>
                </a:lnTo>
                <a:lnTo>
                  <a:pt x="872" y="775"/>
                </a:lnTo>
                <a:lnTo>
                  <a:pt x="1294" y="1384"/>
                </a:lnTo>
                <a:lnTo>
                  <a:pt x="2287" y="1460"/>
                </a:lnTo>
                <a:lnTo>
                  <a:pt x="1264" y="3864"/>
                </a:lnTo>
                <a:lnTo>
                  <a:pt x="0" y="619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1" name="Google Shape;3181;g2b5c250f245_0_522"/>
          <p:cNvSpPr/>
          <p:nvPr/>
        </p:nvSpPr>
        <p:spPr>
          <a:xfrm>
            <a:off x="242301" y="3007588"/>
            <a:ext cx="6782" cy="5933"/>
          </a:xfrm>
          <a:custGeom>
            <a:rect b="b" l="l" r="r" t="t"/>
            <a:pathLst>
              <a:path extrusionOk="0" h="8889" w="10160">
                <a:moveTo>
                  <a:pt x="2184" y="7112"/>
                </a:moveTo>
                <a:lnTo>
                  <a:pt x="1397" y="7632"/>
                </a:lnTo>
                <a:lnTo>
                  <a:pt x="673" y="8115"/>
                </a:lnTo>
                <a:lnTo>
                  <a:pt x="0" y="8559"/>
                </a:lnTo>
                <a:lnTo>
                  <a:pt x="1295" y="8178"/>
                </a:lnTo>
                <a:lnTo>
                  <a:pt x="2019" y="7975"/>
                </a:lnTo>
                <a:lnTo>
                  <a:pt x="2057" y="7683"/>
                </a:lnTo>
                <a:lnTo>
                  <a:pt x="2184" y="7112"/>
                </a:lnTo>
                <a:close/>
              </a:path>
              <a:path extrusionOk="0" h="8889" w="10160">
                <a:moveTo>
                  <a:pt x="9575" y="1676"/>
                </a:moveTo>
                <a:lnTo>
                  <a:pt x="9461" y="901"/>
                </a:lnTo>
                <a:lnTo>
                  <a:pt x="9144" y="0"/>
                </a:lnTo>
                <a:lnTo>
                  <a:pt x="9525" y="2374"/>
                </a:lnTo>
                <a:lnTo>
                  <a:pt x="9575" y="167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2" name="Google Shape;3182;g2b5c250f245_0_522"/>
          <p:cNvSpPr/>
          <p:nvPr/>
        </p:nvSpPr>
        <p:spPr>
          <a:xfrm>
            <a:off x="298487" y="3044993"/>
            <a:ext cx="2119" cy="1695"/>
          </a:xfrm>
          <a:custGeom>
            <a:rect b="b" l="l" r="r" t="t"/>
            <a:pathLst>
              <a:path extrusionOk="0" h="2539" w="3175">
                <a:moveTo>
                  <a:pt x="0" y="2297"/>
                </a:moveTo>
                <a:lnTo>
                  <a:pt x="978" y="1460"/>
                </a:lnTo>
                <a:lnTo>
                  <a:pt x="1384" y="0"/>
                </a:lnTo>
                <a:lnTo>
                  <a:pt x="2573" y="1171"/>
                </a:lnTo>
                <a:lnTo>
                  <a:pt x="0" y="229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3" name="Google Shape;3183;g2b5c250f245_0_522"/>
          <p:cNvSpPr/>
          <p:nvPr/>
        </p:nvSpPr>
        <p:spPr>
          <a:xfrm>
            <a:off x="170561" y="2977007"/>
            <a:ext cx="1271" cy="2967"/>
          </a:xfrm>
          <a:custGeom>
            <a:rect b="b" l="l" r="r" t="t"/>
            <a:pathLst>
              <a:path extrusionOk="0" h="4445" w="1904">
                <a:moveTo>
                  <a:pt x="1745" y="4366"/>
                </a:moveTo>
                <a:lnTo>
                  <a:pt x="1113" y="3925"/>
                </a:lnTo>
                <a:lnTo>
                  <a:pt x="526" y="3164"/>
                </a:lnTo>
                <a:lnTo>
                  <a:pt x="0" y="1795"/>
                </a:lnTo>
                <a:lnTo>
                  <a:pt x="1249" y="0"/>
                </a:lnTo>
                <a:lnTo>
                  <a:pt x="1234" y="2464"/>
                </a:lnTo>
                <a:lnTo>
                  <a:pt x="1745" y="43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4" name="Google Shape;3184;g2b5c250f245_0_522"/>
          <p:cNvSpPr/>
          <p:nvPr/>
        </p:nvSpPr>
        <p:spPr>
          <a:xfrm>
            <a:off x="266603" y="3043451"/>
            <a:ext cx="1271" cy="848"/>
          </a:xfrm>
          <a:custGeom>
            <a:rect b="b" l="l" r="r" t="t"/>
            <a:pathLst>
              <a:path extrusionOk="0" h="1270" w="1904">
                <a:moveTo>
                  <a:pt x="707" y="730"/>
                </a:moveTo>
                <a:lnTo>
                  <a:pt x="0" y="715"/>
                </a:lnTo>
                <a:lnTo>
                  <a:pt x="331" y="152"/>
                </a:lnTo>
                <a:lnTo>
                  <a:pt x="888" y="0"/>
                </a:lnTo>
                <a:lnTo>
                  <a:pt x="1580" y="45"/>
                </a:lnTo>
                <a:lnTo>
                  <a:pt x="1219" y="486"/>
                </a:lnTo>
                <a:lnTo>
                  <a:pt x="707" y="73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5" name="Google Shape;3185;g2b5c250f245_0_522"/>
          <p:cNvSpPr/>
          <p:nvPr/>
        </p:nvSpPr>
        <p:spPr>
          <a:xfrm>
            <a:off x="171725" y="2979918"/>
            <a:ext cx="2119" cy="1695"/>
          </a:xfrm>
          <a:custGeom>
            <a:rect b="b" l="l" r="r" t="t"/>
            <a:pathLst>
              <a:path extrusionOk="0" h="2539" w="3175">
                <a:moveTo>
                  <a:pt x="1053" y="2479"/>
                </a:moveTo>
                <a:lnTo>
                  <a:pt x="376" y="1399"/>
                </a:lnTo>
                <a:lnTo>
                  <a:pt x="0" y="0"/>
                </a:lnTo>
                <a:lnTo>
                  <a:pt x="797" y="562"/>
                </a:lnTo>
                <a:lnTo>
                  <a:pt x="1670" y="593"/>
                </a:lnTo>
                <a:lnTo>
                  <a:pt x="2573" y="547"/>
                </a:lnTo>
                <a:lnTo>
                  <a:pt x="2648" y="836"/>
                </a:lnTo>
                <a:lnTo>
                  <a:pt x="2754" y="1034"/>
                </a:lnTo>
                <a:lnTo>
                  <a:pt x="2814" y="1338"/>
                </a:lnTo>
                <a:lnTo>
                  <a:pt x="1053" y="247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6" name="Google Shape;3186;g2b5c250f245_0_522"/>
          <p:cNvSpPr/>
          <p:nvPr/>
        </p:nvSpPr>
        <p:spPr>
          <a:xfrm>
            <a:off x="351794" y="3113904"/>
            <a:ext cx="2119" cy="30518"/>
          </a:xfrm>
          <a:custGeom>
            <a:rect b="b" l="l" r="r" t="t"/>
            <a:pathLst>
              <a:path extrusionOk="0" h="45720" w="3175">
                <a:moveTo>
                  <a:pt x="952" y="45605"/>
                </a:moveTo>
                <a:lnTo>
                  <a:pt x="635" y="45377"/>
                </a:lnTo>
                <a:lnTo>
                  <a:pt x="330" y="44881"/>
                </a:lnTo>
                <a:lnTo>
                  <a:pt x="0" y="44424"/>
                </a:lnTo>
                <a:lnTo>
                  <a:pt x="0" y="44742"/>
                </a:lnTo>
                <a:lnTo>
                  <a:pt x="241" y="45123"/>
                </a:lnTo>
                <a:lnTo>
                  <a:pt x="952" y="45605"/>
                </a:lnTo>
                <a:close/>
              </a:path>
              <a:path extrusionOk="0" h="45720" w="3175">
                <a:moveTo>
                  <a:pt x="2578" y="241"/>
                </a:moveTo>
                <a:lnTo>
                  <a:pt x="2362" y="0"/>
                </a:lnTo>
                <a:lnTo>
                  <a:pt x="2324" y="139"/>
                </a:lnTo>
                <a:lnTo>
                  <a:pt x="2336" y="266"/>
                </a:lnTo>
                <a:lnTo>
                  <a:pt x="2273" y="419"/>
                </a:lnTo>
                <a:lnTo>
                  <a:pt x="2578" y="24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7" name="Google Shape;3187;g2b5c250f245_0_522"/>
          <p:cNvSpPr/>
          <p:nvPr/>
        </p:nvSpPr>
        <p:spPr>
          <a:xfrm>
            <a:off x="154522" y="2964671"/>
            <a:ext cx="29246" cy="9325"/>
          </a:xfrm>
          <a:custGeom>
            <a:rect b="b" l="l" r="r" t="t"/>
            <a:pathLst>
              <a:path extrusionOk="0" h="13970" w="43814">
                <a:moveTo>
                  <a:pt x="850" y="11557"/>
                </a:moveTo>
                <a:lnTo>
                  <a:pt x="622" y="11366"/>
                </a:lnTo>
                <a:lnTo>
                  <a:pt x="292" y="11061"/>
                </a:lnTo>
                <a:lnTo>
                  <a:pt x="38" y="11417"/>
                </a:lnTo>
                <a:lnTo>
                  <a:pt x="0" y="11696"/>
                </a:lnTo>
                <a:lnTo>
                  <a:pt x="850" y="11557"/>
                </a:lnTo>
                <a:close/>
              </a:path>
              <a:path extrusionOk="0" h="13970" w="43814">
                <a:moveTo>
                  <a:pt x="1828" y="11912"/>
                </a:moveTo>
                <a:lnTo>
                  <a:pt x="1016" y="11760"/>
                </a:lnTo>
                <a:lnTo>
                  <a:pt x="1600" y="12115"/>
                </a:lnTo>
                <a:lnTo>
                  <a:pt x="1828" y="11912"/>
                </a:lnTo>
                <a:close/>
              </a:path>
              <a:path extrusionOk="0" h="13970" w="43814">
                <a:moveTo>
                  <a:pt x="1828" y="11468"/>
                </a:moveTo>
                <a:lnTo>
                  <a:pt x="1752" y="11226"/>
                </a:lnTo>
                <a:lnTo>
                  <a:pt x="1549" y="10871"/>
                </a:lnTo>
                <a:lnTo>
                  <a:pt x="1181" y="10375"/>
                </a:lnTo>
                <a:lnTo>
                  <a:pt x="1333" y="10782"/>
                </a:lnTo>
                <a:lnTo>
                  <a:pt x="1549" y="11163"/>
                </a:lnTo>
                <a:lnTo>
                  <a:pt x="1828" y="11468"/>
                </a:lnTo>
                <a:close/>
              </a:path>
              <a:path extrusionOk="0" h="13970" w="43814">
                <a:moveTo>
                  <a:pt x="2400" y="12026"/>
                </a:moveTo>
                <a:lnTo>
                  <a:pt x="2120" y="11798"/>
                </a:lnTo>
                <a:lnTo>
                  <a:pt x="1828" y="11468"/>
                </a:lnTo>
                <a:lnTo>
                  <a:pt x="1905" y="11696"/>
                </a:lnTo>
                <a:lnTo>
                  <a:pt x="1905" y="11849"/>
                </a:lnTo>
                <a:lnTo>
                  <a:pt x="2070" y="11963"/>
                </a:lnTo>
                <a:lnTo>
                  <a:pt x="2400" y="12026"/>
                </a:lnTo>
                <a:close/>
              </a:path>
              <a:path extrusionOk="0" h="13970" w="43814">
                <a:moveTo>
                  <a:pt x="3009" y="0"/>
                </a:moveTo>
                <a:lnTo>
                  <a:pt x="2717" y="546"/>
                </a:lnTo>
                <a:lnTo>
                  <a:pt x="2438" y="863"/>
                </a:lnTo>
                <a:lnTo>
                  <a:pt x="2222" y="1028"/>
                </a:lnTo>
                <a:lnTo>
                  <a:pt x="2489" y="838"/>
                </a:lnTo>
                <a:lnTo>
                  <a:pt x="2755" y="546"/>
                </a:lnTo>
                <a:lnTo>
                  <a:pt x="3009" y="0"/>
                </a:lnTo>
                <a:close/>
              </a:path>
              <a:path extrusionOk="0" h="13970" w="43814">
                <a:moveTo>
                  <a:pt x="43205" y="13398"/>
                </a:moveTo>
                <a:lnTo>
                  <a:pt x="43154" y="13792"/>
                </a:lnTo>
                <a:lnTo>
                  <a:pt x="43205" y="1339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8" name="Google Shape;3188;g2b5c250f245_0_522"/>
          <p:cNvSpPr/>
          <p:nvPr/>
        </p:nvSpPr>
        <p:spPr>
          <a:xfrm>
            <a:off x="321422" y="3080026"/>
            <a:ext cx="1271" cy="424"/>
          </a:xfrm>
          <a:custGeom>
            <a:rect b="b" l="l" r="r" t="t"/>
            <a:pathLst>
              <a:path extrusionOk="0" h="635" w="1904">
                <a:moveTo>
                  <a:pt x="0" y="289"/>
                </a:moveTo>
                <a:lnTo>
                  <a:pt x="30" y="91"/>
                </a:lnTo>
                <a:lnTo>
                  <a:pt x="978" y="76"/>
                </a:lnTo>
                <a:lnTo>
                  <a:pt x="1339" y="243"/>
                </a:lnTo>
                <a:lnTo>
                  <a:pt x="0" y="28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89" name="Google Shape;3189;g2b5c250f245_0_522"/>
          <p:cNvSpPr/>
          <p:nvPr/>
        </p:nvSpPr>
        <p:spPr>
          <a:xfrm>
            <a:off x="144312" y="2956289"/>
            <a:ext cx="222951" cy="194977"/>
          </a:xfrm>
          <a:custGeom>
            <a:rect b="b" l="l" r="r" t="t"/>
            <a:pathLst>
              <a:path extrusionOk="0" h="292100" w="334009">
                <a:moveTo>
                  <a:pt x="2184" y="1143"/>
                </a:moveTo>
                <a:lnTo>
                  <a:pt x="1308" y="165"/>
                </a:lnTo>
                <a:lnTo>
                  <a:pt x="927" y="393"/>
                </a:lnTo>
                <a:lnTo>
                  <a:pt x="762" y="0"/>
                </a:lnTo>
                <a:lnTo>
                  <a:pt x="406" y="228"/>
                </a:lnTo>
                <a:lnTo>
                  <a:pt x="0" y="1511"/>
                </a:lnTo>
                <a:lnTo>
                  <a:pt x="1066" y="1854"/>
                </a:lnTo>
                <a:lnTo>
                  <a:pt x="2184" y="1143"/>
                </a:lnTo>
                <a:close/>
              </a:path>
              <a:path extrusionOk="0" h="292100" w="334009">
                <a:moveTo>
                  <a:pt x="6362" y="15875"/>
                </a:moveTo>
                <a:lnTo>
                  <a:pt x="5918" y="15189"/>
                </a:lnTo>
                <a:lnTo>
                  <a:pt x="5511" y="18999"/>
                </a:lnTo>
                <a:lnTo>
                  <a:pt x="6362" y="15875"/>
                </a:lnTo>
                <a:close/>
              </a:path>
              <a:path extrusionOk="0" h="292100" w="334009">
                <a:moveTo>
                  <a:pt x="6540" y="15189"/>
                </a:moveTo>
                <a:lnTo>
                  <a:pt x="6451" y="15544"/>
                </a:lnTo>
                <a:lnTo>
                  <a:pt x="6527" y="16129"/>
                </a:lnTo>
                <a:lnTo>
                  <a:pt x="6540" y="15189"/>
                </a:lnTo>
                <a:close/>
              </a:path>
              <a:path extrusionOk="0" h="292100" w="334009">
                <a:moveTo>
                  <a:pt x="6921" y="16738"/>
                </a:moveTo>
                <a:lnTo>
                  <a:pt x="6527" y="16129"/>
                </a:lnTo>
                <a:lnTo>
                  <a:pt x="6438" y="20269"/>
                </a:lnTo>
                <a:lnTo>
                  <a:pt x="6921" y="16738"/>
                </a:lnTo>
                <a:close/>
              </a:path>
              <a:path extrusionOk="0" h="292100" w="334009">
                <a:moveTo>
                  <a:pt x="8318" y="17183"/>
                </a:moveTo>
                <a:lnTo>
                  <a:pt x="7137" y="15189"/>
                </a:lnTo>
                <a:lnTo>
                  <a:pt x="6921" y="16738"/>
                </a:lnTo>
                <a:lnTo>
                  <a:pt x="7556" y="17729"/>
                </a:lnTo>
                <a:lnTo>
                  <a:pt x="8318" y="17183"/>
                </a:lnTo>
                <a:close/>
              </a:path>
              <a:path extrusionOk="0" h="292100" w="334009">
                <a:moveTo>
                  <a:pt x="8928" y="11049"/>
                </a:moveTo>
                <a:lnTo>
                  <a:pt x="8534" y="10998"/>
                </a:lnTo>
                <a:lnTo>
                  <a:pt x="8140" y="10909"/>
                </a:lnTo>
                <a:lnTo>
                  <a:pt x="7835" y="10668"/>
                </a:lnTo>
                <a:lnTo>
                  <a:pt x="7188" y="11874"/>
                </a:lnTo>
                <a:lnTo>
                  <a:pt x="8153" y="11112"/>
                </a:lnTo>
                <a:lnTo>
                  <a:pt x="8928" y="11049"/>
                </a:lnTo>
                <a:close/>
              </a:path>
              <a:path extrusionOk="0" h="292100" w="334009">
                <a:moveTo>
                  <a:pt x="9474" y="22529"/>
                </a:moveTo>
                <a:lnTo>
                  <a:pt x="8953" y="22529"/>
                </a:lnTo>
                <a:lnTo>
                  <a:pt x="9461" y="22707"/>
                </a:lnTo>
                <a:lnTo>
                  <a:pt x="9474" y="22529"/>
                </a:lnTo>
                <a:close/>
              </a:path>
              <a:path extrusionOk="0" h="292100" w="334009">
                <a:moveTo>
                  <a:pt x="10845" y="22504"/>
                </a:moveTo>
                <a:lnTo>
                  <a:pt x="10007" y="22301"/>
                </a:lnTo>
                <a:lnTo>
                  <a:pt x="9982" y="21615"/>
                </a:lnTo>
                <a:lnTo>
                  <a:pt x="9766" y="21043"/>
                </a:lnTo>
                <a:lnTo>
                  <a:pt x="9563" y="21615"/>
                </a:lnTo>
                <a:lnTo>
                  <a:pt x="9474" y="22529"/>
                </a:lnTo>
                <a:lnTo>
                  <a:pt x="10845" y="22504"/>
                </a:lnTo>
                <a:close/>
              </a:path>
              <a:path extrusionOk="0" h="292100" w="334009">
                <a:moveTo>
                  <a:pt x="11887" y="10807"/>
                </a:moveTo>
                <a:lnTo>
                  <a:pt x="10528" y="11137"/>
                </a:lnTo>
                <a:lnTo>
                  <a:pt x="9220" y="11074"/>
                </a:lnTo>
                <a:lnTo>
                  <a:pt x="9359" y="11112"/>
                </a:lnTo>
                <a:lnTo>
                  <a:pt x="7810" y="14160"/>
                </a:lnTo>
                <a:lnTo>
                  <a:pt x="9448" y="13614"/>
                </a:lnTo>
                <a:lnTo>
                  <a:pt x="11087" y="13081"/>
                </a:lnTo>
                <a:lnTo>
                  <a:pt x="11887" y="10807"/>
                </a:lnTo>
                <a:close/>
              </a:path>
              <a:path extrusionOk="0" h="292100" w="334009">
                <a:moveTo>
                  <a:pt x="14020" y="6311"/>
                </a:moveTo>
                <a:lnTo>
                  <a:pt x="13182" y="5346"/>
                </a:lnTo>
                <a:lnTo>
                  <a:pt x="12458" y="8267"/>
                </a:lnTo>
                <a:lnTo>
                  <a:pt x="14020" y="6311"/>
                </a:lnTo>
                <a:close/>
              </a:path>
              <a:path extrusionOk="0" h="292100" w="334009">
                <a:moveTo>
                  <a:pt x="16192" y="13677"/>
                </a:moveTo>
                <a:lnTo>
                  <a:pt x="15875" y="13296"/>
                </a:lnTo>
                <a:lnTo>
                  <a:pt x="15887" y="13919"/>
                </a:lnTo>
                <a:lnTo>
                  <a:pt x="16192" y="13677"/>
                </a:lnTo>
                <a:close/>
              </a:path>
              <a:path extrusionOk="0" h="292100" w="334009">
                <a:moveTo>
                  <a:pt x="17500" y="12649"/>
                </a:moveTo>
                <a:lnTo>
                  <a:pt x="16192" y="13677"/>
                </a:lnTo>
                <a:lnTo>
                  <a:pt x="16408" y="13919"/>
                </a:lnTo>
                <a:lnTo>
                  <a:pt x="17500" y="12649"/>
                </a:lnTo>
                <a:close/>
              </a:path>
              <a:path extrusionOk="0" h="292100" w="334009">
                <a:moveTo>
                  <a:pt x="17627" y="7086"/>
                </a:moveTo>
                <a:lnTo>
                  <a:pt x="16078" y="5549"/>
                </a:lnTo>
                <a:lnTo>
                  <a:pt x="16395" y="6362"/>
                </a:lnTo>
                <a:lnTo>
                  <a:pt x="17627" y="7086"/>
                </a:lnTo>
                <a:close/>
              </a:path>
              <a:path extrusionOk="0" h="292100" w="334009">
                <a:moveTo>
                  <a:pt x="19100" y="10337"/>
                </a:moveTo>
                <a:lnTo>
                  <a:pt x="18529" y="10045"/>
                </a:lnTo>
                <a:lnTo>
                  <a:pt x="17945" y="9855"/>
                </a:lnTo>
                <a:lnTo>
                  <a:pt x="17411" y="10185"/>
                </a:lnTo>
                <a:lnTo>
                  <a:pt x="17741" y="10287"/>
                </a:lnTo>
                <a:lnTo>
                  <a:pt x="18478" y="10464"/>
                </a:lnTo>
                <a:lnTo>
                  <a:pt x="19100" y="10337"/>
                </a:lnTo>
                <a:close/>
              </a:path>
              <a:path extrusionOk="0" h="292100" w="334009">
                <a:moveTo>
                  <a:pt x="21526" y="11125"/>
                </a:moveTo>
                <a:lnTo>
                  <a:pt x="19989" y="9601"/>
                </a:lnTo>
                <a:lnTo>
                  <a:pt x="19824" y="10071"/>
                </a:lnTo>
                <a:lnTo>
                  <a:pt x="19469" y="10261"/>
                </a:lnTo>
                <a:lnTo>
                  <a:pt x="19100" y="10337"/>
                </a:lnTo>
                <a:lnTo>
                  <a:pt x="20193" y="10896"/>
                </a:lnTo>
                <a:lnTo>
                  <a:pt x="21221" y="11963"/>
                </a:lnTo>
                <a:lnTo>
                  <a:pt x="21526" y="11125"/>
                </a:lnTo>
                <a:close/>
              </a:path>
              <a:path extrusionOk="0" h="292100" w="334009">
                <a:moveTo>
                  <a:pt x="39814" y="9804"/>
                </a:moveTo>
                <a:lnTo>
                  <a:pt x="38252" y="10642"/>
                </a:lnTo>
                <a:lnTo>
                  <a:pt x="38531" y="11455"/>
                </a:lnTo>
                <a:lnTo>
                  <a:pt x="38290" y="12077"/>
                </a:lnTo>
                <a:lnTo>
                  <a:pt x="38163" y="13119"/>
                </a:lnTo>
                <a:lnTo>
                  <a:pt x="39814" y="9804"/>
                </a:lnTo>
                <a:close/>
              </a:path>
              <a:path extrusionOk="0" h="292100" w="334009">
                <a:moveTo>
                  <a:pt x="43751" y="20281"/>
                </a:moveTo>
                <a:lnTo>
                  <a:pt x="43497" y="19456"/>
                </a:lnTo>
                <a:lnTo>
                  <a:pt x="42583" y="19481"/>
                </a:lnTo>
                <a:lnTo>
                  <a:pt x="41795" y="19888"/>
                </a:lnTo>
                <a:lnTo>
                  <a:pt x="40894" y="19888"/>
                </a:lnTo>
                <a:lnTo>
                  <a:pt x="40754" y="20916"/>
                </a:lnTo>
                <a:lnTo>
                  <a:pt x="43103" y="21107"/>
                </a:lnTo>
                <a:lnTo>
                  <a:pt x="43751" y="20281"/>
                </a:lnTo>
                <a:close/>
              </a:path>
              <a:path extrusionOk="0" h="292100" w="334009">
                <a:moveTo>
                  <a:pt x="48653" y="11442"/>
                </a:moveTo>
                <a:lnTo>
                  <a:pt x="46012" y="10414"/>
                </a:lnTo>
                <a:lnTo>
                  <a:pt x="45364" y="11226"/>
                </a:lnTo>
                <a:lnTo>
                  <a:pt x="42989" y="11036"/>
                </a:lnTo>
                <a:lnTo>
                  <a:pt x="44462" y="12674"/>
                </a:lnTo>
                <a:lnTo>
                  <a:pt x="45110" y="11849"/>
                </a:lnTo>
                <a:lnTo>
                  <a:pt x="48653" y="11442"/>
                </a:lnTo>
                <a:close/>
              </a:path>
              <a:path extrusionOk="0" h="292100" w="334009">
                <a:moveTo>
                  <a:pt x="49136" y="13919"/>
                </a:moveTo>
                <a:lnTo>
                  <a:pt x="48158" y="12649"/>
                </a:lnTo>
                <a:lnTo>
                  <a:pt x="48298" y="13919"/>
                </a:lnTo>
                <a:lnTo>
                  <a:pt x="49136" y="13919"/>
                </a:lnTo>
                <a:close/>
              </a:path>
              <a:path extrusionOk="0" h="292100" w="334009">
                <a:moveTo>
                  <a:pt x="50431" y="16459"/>
                </a:moveTo>
                <a:lnTo>
                  <a:pt x="50088" y="16522"/>
                </a:lnTo>
                <a:lnTo>
                  <a:pt x="50266" y="16738"/>
                </a:lnTo>
                <a:lnTo>
                  <a:pt x="50431" y="16459"/>
                </a:lnTo>
                <a:close/>
              </a:path>
              <a:path extrusionOk="0" h="292100" w="334009">
                <a:moveTo>
                  <a:pt x="51485" y="15189"/>
                </a:moveTo>
                <a:lnTo>
                  <a:pt x="51219" y="15189"/>
                </a:lnTo>
                <a:lnTo>
                  <a:pt x="51460" y="12649"/>
                </a:lnTo>
                <a:lnTo>
                  <a:pt x="50279" y="13919"/>
                </a:lnTo>
                <a:lnTo>
                  <a:pt x="49136" y="13919"/>
                </a:lnTo>
                <a:lnTo>
                  <a:pt x="50393" y="15544"/>
                </a:lnTo>
                <a:lnTo>
                  <a:pt x="49631" y="16459"/>
                </a:lnTo>
                <a:lnTo>
                  <a:pt x="48577" y="16459"/>
                </a:lnTo>
                <a:lnTo>
                  <a:pt x="48298" y="13919"/>
                </a:lnTo>
                <a:lnTo>
                  <a:pt x="45288" y="13919"/>
                </a:lnTo>
                <a:lnTo>
                  <a:pt x="44145" y="17729"/>
                </a:lnTo>
                <a:lnTo>
                  <a:pt x="50088" y="16522"/>
                </a:lnTo>
                <a:lnTo>
                  <a:pt x="50673" y="15900"/>
                </a:lnTo>
                <a:lnTo>
                  <a:pt x="51092" y="16459"/>
                </a:lnTo>
                <a:lnTo>
                  <a:pt x="51193" y="15443"/>
                </a:lnTo>
                <a:lnTo>
                  <a:pt x="51485" y="15189"/>
                </a:lnTo>
                <a:close/>
              </a:path>
              <a:path extrusionOk="0" h="292100" w="334009">
                <a:moveTo>
                  <a:pt x="71831" y="32410"/>
                </a:moveTo>
                <a:lnTo>
                  <a:pt x="71323" y="32181"/>
                </a:lnTo>
                <a:lnTo>
                  <a:pt x="68465" y="37541"/>
                </a:lnTo>
                <a:lnTo>
                  <a:pt x="71831" y="32410"/>
                </a:lnTo>
                <a:close/>
              </a:path>
              <a:path extrusionOk="0" h="292100" w="334009">
                <a:moveTo>
                  <a:pt x="74409" y="22453"/>
                </a:moveTo>
                <a:lnTo>
                  <a:pt x="73698" y="21869"/>
                </a:lnTo>
                <a:lnTo>
                  <a:pt x="74015" y="22504"/>
                </a:lnTo>
                <a:lnTo>
                  <a:pt x="74066" y="23126"/>
                </a:lnTo>
                <a:lnTo>
                  <a:pt x="73990" y="23710"/>
                </a:lnTo>
                <a:lnTo>
                  <a:pt x="74345" y="23114"/>
                </a:lnTo>
                <a:lnTo>
                  <a:pt x="74409" y="22453"/>
                </a:lnTo>
                <a:close/>
              </a:path>
              <a:path extrusionOk="0" h="292100" w="334009">
                <a:moveTo>
                  <a:pt x="92760" y="30429"/>
                </a:moveTo>
                <a:lnTo>
                  <a:pt x="89103" y="27889"/>
                </a:lnTo>
                <a:lnTo>
                  <a:pt x="87604" y="30429"/>
                </a:lnTo>
                <a:lnTo>
                  <a:pt x="92760" y="30429"/>
                </a:lnTo>
                <a:close/>
              </a:path>
              <a:path extrusionOk="0" h="292100" w="334009">
                <a:moveTo>
                  <a:pt x="100723" y="38163"/>
                </a:moveTo>
                <a:lnTo>
                  <a:pt x="100368" y="38214"/>
                </a:lnTo>
                <a:lnTo>
                  <a:pt x="99987" y="38328"/>
                </a:lnTo>
                <a:lnTo>
                  <a:pt x="99542" y="38506"/>
                </a:lnTo>
                <a:lnTo>
                  <a:pt x="100126" y="38430"/>
                </a:lnTo>
                <a:lnTo>
                  <a:pt x="100469" y="38290"/>
                </a:lnTo>
                <a:lnTo>
                  <a:pt x="100723" y="38163"/>
                </a:lnTo>
                <a:close/>
              </a:path>
              <a:path extrusionOk="0" h="292100" w="334009">
                <a:moveTo>
                  <a:pt x="101904" y="37439"/>
                </a:moveTo>
                <a:lnTo>
                  <a:pt x="101003" y="35128"/>
                </a:lnTo>
                <a:lnTo>
                  <a:pt x="99720" y="36029"/>
                </a:lnTo>
                <a:lnTo>
                  <a:pt x="101904" y="37439"/>
                </a:lnTo>
                <a:close/>
              </a:path>
              <a:path extrusionOk="0" h="292100" w="334009">
                <a:moveTo>
                  <a:pt x="102069" y="37884"/>
                </a:moveTo>
                <a:lnTo>
                  <a:pt x="101904" y="37452"/>
                </a:lnTo>
                <a:lnTo>
                  <a:pt x="100723" y="38163"/>
                </a:lnTo>
                <a:lnTo>
                  <a:pt x="102069" y="37884"/>
                </a:lnTo>
                <a:close/>
              </a:path>
              <a:path extrusionOk="0" h="292100" w="334009">
                <a:moveTo>
                  <a:pt x="104584" y="35102"/>
                </a:moveTo>
                <a:lnTo>
                  <a:pt x="103085" y="32448"/>
                </a:lnTo>
                <a:lnTo>
                  <a:pt x="102120" y="37871"/>
                </a:lnTo>
                <a:lnTo>
                  <a:pt x="102857" y="37719"/>
                </a:lnTo>
                <a:lnTo>
                  <a:pt x="103124" y="38887"/>
                </a:lnTo>
                <a:lnTo>
                  <a:pt x="103581" y="37719"/>
                </a:lnTo>
                <a:lnTo>
                  <a:pt x="104584" y="35102"/>
                </a:lnTo>
                <a:close/>
              </a:path>
              <a:path extrusionOk="0" h="292100" w="334009">
                <a:moveTo>
                  <a:pt x="111709" y="44399"/>
                </a:moveTo>
                <a:lnTo>
                  <a:pt x="110883" y="44399"/>
                </a:lnTo>
                <a:lnTo>
                  <a:pt x="110502" y="45085"/>
                </a:lnTo>
                <a:lnTo>
                  <a:pt x="111709" y="44399"/>
                </a:lnTo>
                <a:close/>
              </a:path>
              <a:path extrusionOk="0" h="292100" w="334009">
                <a:moveTo>
                  <a:pt x="113004" y="45669"/>
                </a:moveTo>
                <a:lnTo>
                  <a:pt x="112725" y="44399"/>
                </a:lnTo>
                <a:lnTo>
                  <a:pt x="112776" y="45910"/>
                </a:lnTo>
                <a:lnTo>
                  <a:pt x="113004" y="45669"/>
                </a:lnTo>
                <a:close/>
              </a:path>
              <a:path extrusionOk="0" h="292100" w="334009">
                <a:moveTo>
                  <a:pt x="115443" y="49403"/>
                </a:moveTo>
                <a:lnTo>
                  <a:pt x="115227" y="49479"/>
                </a:lnTo>
                <a:lnTo>
                  <a:pt x="114465" y="51511"/>
                </a:lnTo>
                <a:lnTo>
                  <a:pt x="115443" y="49403"/>
                </a:lnTo>
                <a:close/>
              </a:path>
              <a:path extrusionOk="0" h="292100" w="334009">
                <a:moveTo>
                  <a:pt x="119126" y="48209"/>
                </a:moveTo>
                <a:lnTo>
                  <a:pt x="118732" y="48209"/>
                </a:lnTo>
                <a:lnTo>
                  <a:pt x="118224" y="46939"/>
                </a:lnTo>
                <a:lnTo>
                  <a:pt x="115836" y="46939"/>
                </a:lnTo>
                <a:lnTo>
                  <a:pt x="116001" y="48209"/>
                </a:lnTo>
                <a:lnTo>
                  <a:pt x="115443" y="49403"/>
                </a:lnTo>
                <a:lnTo>
                  <a:pt x="119126" y="48209"/>
                </a:lnTo>
                <a:close/>
              </a:path>
              <a:path extrusionOk="0" h="292100" w="334009">
                <a:moveTo>
                  <a:pt x="119278" y="49415"/>
                </a:moveTo>
                <a:lnTo>
                  <a:pt x="119126" y="49466"/>
                </a:lnTo>
                <a:lnTo>
                  <a:pt x="119189" y="49593"/>
                </a:lnTo>
                <a:lnTo>
                  <a:pt x="119278" y="49415"/>
                </a:lnTo>
                <a:close/>
              </a:path>
              <a:path extrusionOk="0" h="292100" w="334009">
                <a:moveTo>
                  <a:pt x="122847" y="49542"/>
                </a:moveTo>
                <a:lnTo>
                  <a:pt x="120002" y="51485"/>
                </a:lnTo>
                <a:lnTo>
                  <a:pt x="119621" y="50736"/>
                </a:lnTo>
                <a:lnTo>
                  <a:pt x="119189" y="49593"/>
                </a:lnTo>
                <a:lnTo>
                  <a:pt x="115925" y="56388"/>
                </a:lnTo>
                <a:lnTo>
                  <a:pt x="122847" y="49542"/>
                </a:lnTo>
                <a:close/>
              </a:path>
              <a:path extrusionOk="0" h="292100" w="334009">
                <a:moveTo>
                  <a:pt x="146532" y="69799"/>
                </a:moveTo>
                <a:lnTo>
                  <a:pt x="146062" y="69418"/>
                </a:lnTo>
                <a:lnTo>
                  <a:pt x="145694" y="69799"/>
                </a:lnTo>
                <a:lnTo>
                  <a:pt x="146532" y="69799"/>
                </a:lnTo>
                <a:close/>
              </a:path>
              <a:path extrusionOk="0" h="292100" w="334009">
                <a:moveTo>
                  <a:pt x="155397" y="78600"/>
                </a:moveTo>
                <a:lnTo>
                  <a:pt x="155308" y="77863"/>
                </a:lnTo>
                <a:lnTo>
                  <a:pt x="155155" y="78359"/>
                </a:lnTo>
                <a:lnTo>
                  <a:pt x="154584" y="79260"/>
                </a:lnTo>
                <a:lnTo>
                  <a:pt x="155067" y="79044"/>
                </a:lnTo>
                <a:lnTo>
                  <a:pt x="155397" y="78600"/>
                </a:lnTo>
                <a:close/>
              </a:path>
              <a:path extrusionOk="0" h="292100" w="334009">
                <a:moveTo>
                  <a:pt x="174002" y="88150"/>
                </a:moveTo>
                <a:lnTo>
                  <a:pt x="172961" y="87579"/>
                </a:lnTo>
                <a:lnTo>
                  <a:pt x="173177" y="88480"/>
                </a:lnTo>
                <a:lnTo>
                  <a:pt x="174002" y="88150"/>
                </a:lnTo>
                <a:close/>
              </a:path>
              <a:path extrusionOk="0" h="292100" w="334009">
                <a:moveTo>
                  <a:pt x="175437" y="87579"/>
                </a:moveTo>
                <a:lnTo>
                  <a:pt x="174002" y="88150"/>
                </a:lnTo>
                <a:lnTo>
                  <a:pt x="175272" y="88849"/>
                </a:lnTo>
                <a:lnTo>
                  <a:pt x="175437" y="87579"/>
                </a:lnTo>
                <a:close/>
              </a:path>
              <a:path extrusionOk="0" h="292100" w="334009">
                <a:moveTo>
                  <a:pt x="184315" y="95199"/>
                </a:moveTo>
                <a:lnTo>
                  <a:pt x="184099" y="93141"/>
                </a:lnTo>
                <a:lnTo>
                  <a:pt x="183311" y="94437"/>
                </a:lnTo>
                <a:lnTo>
                  <a:pt x="184315" y="95199"/>
                </a:lnTo>
                <a:close/>
              </a:path>
              <a:path extrusionOk="0" h="292100" w="334009">
                <a:moveTo>
                  <a:pt x="185610" y="90119"/>
                </a:moveTo>
                <a:lnTo>
                  <a:pt x="183527" y="87579"/>
                </a:lnTo>
                <a:lnTo>
                  <a:pt x="184099" y="93141"/>
                </a:lnTo>
                <a:lnTo>
                  <a:pt x="184404" y="92659"/>
                </a:lnTo>
                <a:lnTo>
                  <a:pt x="185610" y="90119"/>
                </a:lnTo>
                <a:close/>
              </a:path>
              <a:path extrusionOk="0" h="292100" w="334009">
                <a:moveTo>
                  <a:pt x="191858" y="93662"/>
                </a:moveTo>
                <a:lnTo>
                  <a:pt x="191160" y="94284"/>
                </a:lnTo>
                <a:lnTo>
                  <a:pt x="190703" y="95224"/>
                </a:lnTo>
                <a:lnTo>
                  <a:pt x="190982" y="95542"/>
                </a:lnTo>
                <a:lnTo>
                  <a:pt x="191490" y="96189"/>
                </a:lnTo>
                <a:lnTo>
                  <a:pt x="191858" y="93662"/>
                </a:lnTo>
                <a:close/>
              </a:path>
              <a:path extrusionOk="0" h="292100" w="334009">
                <a:moveTo>
                  <a:pt x="193763" y="100799"/>
                </a:moveTo>
                <a:lnTo>
                  <a:pt x="192786" y="100279"/>
                </a:lnTo>
                <a:lnTo>
                  <a:pt x="192938" y="102514"/>
                </a:lnTo>
                <a:lnTo>
                  <a:pt x="193509" y="101549"/>
                </a:lnTo>
                <a:lnTo>
                  <a:pt x="193713" y="101549"/>
                </a:lnTo>
                <a:lnTo>
                  <a:pt x="193763" y="100799"/>
                </a:lnTo>
                <a:close/>
              </a:path>
              <a:path extrusionOk="0" h="292100" w="334009">
                <a:moveTo>
                  <a:pt x="194640" y="107899"/>
                </a:moveTo>
                <a:lnTo>
                  <a:pt x="193281" y="107899"/>
                </a:lnTo>
                <a:lnTo>
                  <a:pt x="194183" y="109169"/>
                </a:lnTo>
                <a:lnTo>
                  <a:pt x="194640" y="107899"/>
                </a:lnTo>
                <a:close/>
              </a:path>
              <a:path extrusionOk="0" h="292100" w="334009">
                <a:moveTo>
                  <a:pt x="195110" y="105371"/>
                </a:moveTo>
                <a:lnTo>
                  <a:pt x="193167" y="106210"/>
                </a:lnTo>
                <a:lnTo>
                  <a:pt x="193281" y="107899"/>
                </a:lnTo>
                <a:lnTo>
                  <a:pt x="195110" y="105371"/>
                </a:lnTo>
                <a:close/>
              </a:path>
              <a:path extrusionOk="0" h="292100" w="334009">
                <a:moveTo>
                  <a:pt x="197015" y="96469"/>
                </a:moveTo>
                <a:lnTo>
                  <a:pt x="194627" y="97739"/>
                </a:lnTo>
                <a:lnTo>
                  <a:pt x="194551" y="93929"/>
                </a:lnTo>
                <a:lnTo>
                  <a:pt x="194056" y="95199"/>
                </a:lnTo>
                <a:lnTo>
                  <a:pt x="193763" y="100799"/>
                </a:lnTo>
                <a:lnTo>
                  <a:pt x="195122" y="101549"/>
                </a:lnTo>
                <a:lnTo>
                  <a:pt x="196545" y="97739"/>
                </a:lnTo>
                <a:lnTo>
                  <a:pt x="197015" y="96469"/>
                </a:lnTo>
                <a:close/>
              </a:path>
              <a:path extrusionOk="0" h="292100" w="334009">
                <a:moveTo>
                  <a:pt x="197802" y="107899"/>
                </a:moveTo>
                <a:lnTo>
                  <a:pt x="197637" y="107899"/>
                </a:lnTo>
                <a:lnTo>
                  <a:pt x="197802" y="107899"/>
                </a:lnTo>
                <a:close/>
              </a:path>
              <a:path extrusionOk="0" h="292100" w="334009">
                <a:moveTo>
                  <a:pt x="199720" y="99009"/>
                </a:moveTo>
                <a:lnTo>
                  <a:pt x="195110" y="105371"/>
                </a:lnTo>
                <a:lnTo>
                  <a:pt x="196049" y="106629"/>
                </a:lnTo>
                <a:lnTo>
                  <a:pt x="199720" y="99009"/>
                </a:lnTo>
                <a:close/>
              </a:path>
              <a:path extrusionOk="0" h="292100" w="334009">
                <a:moveTo>
                  <a:pt x="207505" y="111328"/>
                </a:moveTo>
                <a:lnTo>
                  <a:pt x="207251" y="110985"/>
                </a:lnTo>
                <a:lnTo>
                  <a:pt x="205486" y="114096"/>
                </a:lnTo>
                <a:lnTo>
                  <a:pt x="207505" y="111328"/>
                </a:lnTo>
                <a:close/>
              </a:path>
              <a:path extrusionOk="0" h="292100" w="334009">
                <a:moveTo>
                  <a:pt x="224472" y="120688"/>
                </a:moveTo>
                <a:lnTo>
                  <a:pt x="222732" y="119964"/>
                </a:lnTo>
                <a:lnTo>
                  <a:pt x="223227" y="120611"/>
                </a:lnTo>
                <a:lnTo>
                  <a:pt x="224472" y="120688"/>
                </a:lnTo>
                <a:close/>
              </a:path>
              <a:path extrusionOk="0" h="292100" w="334009">
                <a:moveTo>
                  <a:pt x="243027" y="153619"/>
                </a:moveTo>
                <a:lnTo>
                  <a:pt x="240753" y="152349"/>
                </a:lnTo>
                <a:lnTo>
                  <a:pt x="243027" y="153619"/>
                </a:lnTo>
                <a:close/>
              </a:path>
              <a:path extrusionOk="0" h="292100" w="334009">
                <a:moveTo>
                  <a:pt x="251333" y="198793"/>
                </a:moveTo>
                <a:lnTo>
                  <a:pt x="250456" y="196799"/>
                </a:lnTo>
                <a:lnTo>
                  <a:pt x="249275" y="199339"/>
                </a:lnTo>
                <a:lnTo>
                  <a:pt x="251333" y="198793"/>
                </a:lnTo>
                <a:close/>
              </a:path>
              <a:path extrusionOk="0" h="292100" w="334009">
                <a:moveTo>
                  <a:pt x="252044" y="198602"/>
                </a:moveTo>
                <a:lnTo>
                  <a:pt x="251333" y="198793"/>
                </a:lnTo>
                <a:lnTo>
                  <a:pt x="251574" y="199339"/>
                </a:lnTo>
                <a:lnTo>
                  <a:pt x="252044" y="198602"/>
                </a:lnTo>
                <a:close/>
              </a:path>
              <a:path extrusionOk="0" h="292100" w="334009">
                <a:moveTo>
                  <a:pt x="253784" y="200926"/>
                </a:moveTo>
                <a:lnTo>
                  <a:pt x="250088" y="199339"/>
                </a:lnTo>
                <a:lnTo>
                  <a:pt x="250761" y="200609"/>
                </a:lnTo>
                <a:lnTo>
                  <a:pt x="252006" y="201879"/>
                </a:lnTo>
                <a:lnTo>
                  <a:pt x="252171" y="201879"/>
                </a:lnTo>
                <a:lnTo>
                  <a:pt x="253784" y="200926"/>
                </a:lnTo>
                <a:close/>
              </a:path>
              <a:path extrusionOk="0" h="292100" w="334009">
                <a:moveTo>
                  <a:pt x="255981" y="201879"/>
                </a:moveTo>
                <a:lnTo>
                  <a:pt x="255612" y="200609"/>
                </a:lnTo>
                <a:lnTo>
                  <a:pt x="254330" y="200609"/>
                </a:lnTo>
                <a:lnTo>
                  <a:pt x="253784" y="200926"/>
                </a:lnTo>
                <a:lnTo>
                  <a:pt x="255981" y="201879"/>
                </a:lnTo>
                <a:close/>
              </a:path>
              <a:path extrusionOk="0" h="292100" w="334009">
                <a:moveTo>
                  <a:pt x="257251" y="203288"/>
                </a:moveTo>
                <a:lnTo>
                  <a:pt x="257098" y="203149"/>
                </a:lnTo>
                <a:lnTo>
                  <a:pt x="257048" y="203428"/>
                </a:lnTo>
                <a:lnTo>
                  <a:pt x="257251" y="203288"/>
                </a:lnTo>
                <a:close/>
              </a:path>
              <a:path extrusionOk="0" h="292100" w="334009">
                <a:moveTo>
                  <a:pt x="266204" y="170129"/>
                </a:moveTo>
                <a:lnTo>
                  <a:pt x="263499" y="170129"/>
                </a:lnTo>
                <a:lnTo>
                  <a:pt x="265328" y="171627"/>
                </a:lnTo>
                <a:lnTo>
                  <a:pt x="266204" y="170129"/>
                </a:lnTo>
                <a:close/>
              </a:path>
              <a:path extrusionOk="0" h="292100" w="334009">
                <a:moveTo>
                  <a:pt x="266585" y="172669"/>
                </a:moveTo>
                <a:lnTo>
                  <a:pt x="265328" y="171627"/>
                </a:lnTo>
                <a:lnTo>
                  <a:pt x="264731" y="172669"/>
                </a:lnTo>
                <a:lnTo>
                  <a:pt x="266585" y="172669"/>
                </a:lnTo>
                <a:close/>
              </a:path>
              <a:path extrusionOk="0" h="292100" w="334009">
                <a:moveTo>
                  <a:pt x="271272" y="181559"/>
                </a:moveTo>
                <a:lnTo>
                  <a:pt x="267893" y="182499"/>
                </a:lnTo>
                <a:lnTo>
                  <a:pt x="267919" y="179971"/>
                </a:lnTo>
                <a:lnTo>
                  <a:pt x="266153" y="182829"/>
                </a:lnTo>
                <a:lnTo>
                  <a:pt x="265988" y="183819"/>
                </a:lnTo>
                <a:lnTo>
                  <a:pt x="267893" y="183007"/>
                </a:lnTo>
                <a:lnTo>
                  <a:pt x="267893" y="182829"/>
                </a:lnTo>
                <a:lnTo>
                  <a:pt x="268312" y="182829"/>
                </a:lnTo>
                <a:lnTo>
                  <a:pt x="271272" y="181559"/>
                </a:lnTo>
                <a:close/>
              </a:path>
              <a:path extrusionOk="0" h="292100" w="334009">
                <a:moveTo>
                  <a:pt x="278282" y="227825"/>
                </a:moveTo>
                <a:lnTo>
                  <a:pt x="278091" y="227279"/>
                </a:lnTo>
                <a:lnTo>
                  <a:pt x="276098" y="231089"/>
                </a:lnTo>
                <a:lnTo>
                  <a:pt x="278282" y="227825"/>
                </a:lnTo>
                <a:close/>
              </a:path>
              <a:path extrusionOk="0" h="292100" w="334009">
                <a:moveTo>
                  <a:pt x="278523" y="198894"/>
                </a:moveTo>
                <a:lnTo>
                  <a:pt x="276936" y="198259"/>
                </a:lnTo>
                <a:lnTo>
                  <a:pt x="275488" y="200609"/>
                </a:lnTo>
                <a:lnTo>
                  <a:pt x="278523" y="198894"/>
                </a:lnTo>
                <a:close/>
              </a:path>
              <a:path extrusionOk="0" h="292100" w="334009">
                <a:moveTo>
                  <a:pt x="279425" y="194259"/>
                </a:moveTo>
                <a:lnTo>
                  <a:pt x="273265" y="196799"/>
                </a:lnTo>
                <a:lnTo>
                  <a:pt x="276936" y="198259"/>
                </a:lnTo>
                <a:lnTo>
                  <a:pt x="279425" y="194259"/>
                </a:lnTo>
                <a:close/>
              </a:path>
              <a:path extrusionOk="0" h="292100" w="334009">
                <a:moveTo>
                  <a:pt x="310426" y="232460"/>
                </a:moveTo>
                <a:lnTo>
                  <a:pt x="310261" y="231089"/>
                </a:lnTo>
                <a:lnTo>
                  <a:pt x="310083" y="232359"/>
                </a:lnTo>
                <a:lnTo>
                  <a:pt x="310426" y="232460"/>
                </a:lnTo>
                <a:close/>
              </a:path>
              <a:path extrusionOk="0" h="292100" w="334009">
                <a:moveTo>
                  <a:pt x="313550" y="288950"/>
                </a:moveTo>
                <a:lnTo>
                  <a:pt x="312585" y="288848"/>
                </a:lnTo>
                <a:lnTo>
                  <a:pt x="312356" y="290893"/>
                </a:lnTo>
                <a:lnTo>
                  <a:pt x="313550" y="288950"/>
                </a:lnTo>
                <a:close/>
              </a:path>
              <a:path extrusionOk="0" h="292100" w="334009">
                <a:moveTo>
                  <a:pt x="314909" y="238709"/>
                </a:moveTo>
                <a:lnTo>
                  <a:pt x="313690" y="237439"/>
                </a:lnTo>
                <a:lnTo>
                  <a:pt x="312610" y="241249"/>
                </a:lnTo>
                <a:lnTo>
                  <a:pt x="314909" y="238709"/>
                </a:lnTo>
                <a:close/>
              </a:path>
              <a:path extrusionOk="0" h="292100" w="334009">
                <a:moveTo>
                  <a:pt x="318490" y="290639"/>
                </a:moveTo>
                <a:lnTo>
                  <a:pt x="318147" y="290410"/>
                </a:lnTo>
                <a:lnTo>
                  <a:pt x="317487" y="289953"/>
                </a:lnTo>
                <a:lnTo>
                  <a:pt x="318084" y="289267"/>
                </a:lnTo>
                <a:lnTo>
                  <a:pt x="314972" y="291541"/>
                </a:lnTo>
                <a:lnTo>
                  <a:pt x="318490" y="290639"/>
                </a:lnTo>
                <a:close/>
              </a:path>
              <a:path extrusionOk="0" h="292100" w="334009">
                <a:moveTo>
                  <a:pt x="327139" y="266103"/>
                </a:moveTo>
                <a:lnTo>
                  <a:pt x="326364" y="265379"/>
                </a:lnTo>
                <a:lnTo>
                  <a:pt x="326085" y="266636"/>
                </a:lnTo>
                <a:lnTo>
                  <a:pt x="327139" y="266103"/>
                </a:lnTo>
                <a:close/>
              </a:path>
              <a:path extrusionOk="0" h="292100" w="334009">
                <a:moveTo>
                  <a:pt x="328599" y="265379"/>
                </a:moveTo>
                <a:lnTo>
                  <a:pt x="327139" y="266103"/>
                </a:lnTo>
                <a:lnTo>
                  <a:pt x="327723" y="266649"/>
                </a:lnTo>
                <a:lnTo>
                  <a:pt x="328599" y="265379"/>
                </a:lnTo>
                <a:close/>
              </a:path>
              <a:path extrusionOk="0" h="292100" w="334009">
                <a:moveTo>
                  <a:pt x="333857" y="266649"/>
                </a:moveTo>
                <a:lnTo>
                  <a:pt x="325805" y="267919"/>
                </a:lnTo>
                <a:lnTo>
                  <a:pt x="326085" y="266649"/>
                </a:lnTo>
                <a:lnTo>
                  <a:pt x="325056" y="265379"/>
                </a:lnTo>
                <a:lnTo>
                  <a:pt x="324878" y="262839"/>
                </a:lnTo>
                <a:lnTo>
                  <a:pt x="325501" y="262839"/>
                </a:lnTo>
                <a:lnTo>
                  <a:pt x="321881" y="259029"/>
                </a:lnTo>
                <a:lnTo>
                  <a:pt x="322808" y="255219"/>
                </a:lnTo>
                <a:lnTo>
                  <a:pt x="321805" y="252679"/>
                </a:lnTo>
                <a:lnTo>
                  <a:pt x="320814" y="250139"/>
                </a:lnTo>
                <a:lnTo>
                  <a:pt x="320586" y="249567"/>
                </a:lnTo>
                <a:lnTo>
                  <a:pt x="320586" y="251409"/>
                </a:lnTo>
                <a:lnTo>
                  <a:pt x="315861" y="252679"/>
                </a:lnTo>
                <a:lnTo>
                  <a:pt x="317614" y="250240"/>
                </a:lnTo>
                <a:lnTo>
                  <a:pt x="320586" y="251409"/>
                </a:lnTo>
                <a:lnTo>
                  <a:pt x="320586" y="249567"/>
                </a:lnTo>
                <a:lnTo>
                  <a:pt x="320306" y="248869"/>
                </a:lnTo>
                <a:lnTo>
                  <a:pt x="318249" y="250139"/>
                </a:lnTo>
                <a:lnTo>
                  <a:pt x="318058" y="249631"/>
                </a:lnTo>
                <a:lnTo>
                  <a:pt x="319532" y="247599"/>
                </a:lnTo>
                <a:lnTo>
                  <a:pt x="313385" y="245059"/>
                </a:lnTo>
                <a:lnTo>
                  <a:pt x="310299" y="243789"/>
                </a:lnTo>
                <a:lnTo>
                  <a:pt x="312610" y="241249"/>
                </a:lnTo>
                <a:lnTo>
                  <a:pt x="311404" y="239979"/>
                </a:lnTo>
                <a:lnTo>
                  <a:pt x="312521" y="238709"/>
                </a:lnTo>
                <a:lnTo>
                  <a:pt x="310349" y="238709"/>
                </a:lnTo>
                <a:lnTo>
                  <a:pt x="309854" y="237439"/>
                </a:lnTo>
                <a:lnTo>
                  <a:pt x="311226" y="236169"/>
                </a:lnTo>
                <a:lnTo>
                  <a:pt x="312407" y="234899"/>
                </a:lnTo>
                <a:lnTo>
                  <a:pt x="313309" y="236169"/>
                </a:lnTo>
                <a:lnTo>
                  <a:pt x="313626" y="236169"/>
                </a:lnTo>
                <a:lnTo>
                  <a:pt x="313944" y="234899"/>
                </a:lnTo>
                <a:lnTo>
                  <a:pt x="314261" y="233629"/>
                </a:lnTo>
                <a:lnTo>
                  <a:pt x="310426" y="232460"/>
                </a:lnTo>
                <a:lnTo>
                  <a:pt x="310578" y="233629"/>
                </a:lnTo>
                <a:lnTo>
                  <a:pt x="308190" y="231089"/>
                </a:lnTo>
                <a:lnTo>
                  <a:pt x="307365" y="229819"/>
                </a:lnTo>
                <a:lnTo>
                  <a:pt x="306527" y="228549"/>
                </a:lnTo>
                <a:lnTo>
                  <a:pt x="302450" y="223469"/>
                </a:lnTo>
                <a:lnTo>
                  <a:pt x="300215" y="220929"/>
                </a:lnTo>
                <a:lnTo>
                  <a:pt x="297053" y="219659"/>
                </a:lnTo>
                <a:lnTo>
                  <a:pt x="296278" y="220929"/>
                </a:lnTo>
                <a:lnTo>
                  <a:pt x="291680" y="218389"/>
                </a:lnTo>
                <a:lnTo>
                  <a:pt x="295300" y="217119"/>
                </a:lnTo>
                <a:lnTo>
                  <a:pt x="291490" y="213309"/>
                </a:lnTo>
                <a:lnTo>
                  <a:pt x="288925" y="213309"/>
                </a:lnTo>
                <a:lnTo>
                  <a:pt x="288251" y="212039"/>
                </a:lnTo>
                <a:lnTo>
                  <a:pt x="290195" y="212039"/>
                </a:lnTo>
                <a:lnTo>
                  <a:pt x="289229" y="208229"/>
                </a:lnTo>
                <a:lnTo>
                  <a:pt x="291553" y="208229"/>
                </a:lnTo>
                <a:lnTo>
                  <a:pt x="286600" y="206959"/>
                </a:lnTo>
                <a:lnTo>
                  <a:pt x="288493" y="208229"/>
                </a:lnTo>
                <a:lnTo>
                  <a:pt x="284073" y="208229"/>
                </a:lnTo>
                <a:lnTo>
                  <a:pt x="284073" y="232359"/>
                </a:lnTo>
                <a:lnTo>
                  <a:pt x="282067" y="232359"/>
                </a:lnTo>
                <a:lnTo>
                  <a:pt x="283438" y="229819"/>
                </a:lnTo>
                <a:lnTo>
                  <a:pt x="284073" y="232359"/>
                </a:lnTo>
                <a:lnTo>
                  <a:pt x="284073" y="208229"/>
                </a:lnTo>
                <a:lnTo>
                  <a:pt x="282765" y="208229"/>
                </a:lnTo>
                <a:lnTo>
                  <a:pt x="284035" y="206959"/>
                </a:lnTo>
                <a:lnTo>
                  <a:pt x="281825" y="206959"/>
                </a:lnTo>
                <a:lnTo>
                  <a:pt x="281000" y="208229"/>
                </a:lnTo>
                <a:lnTo>
                  <a:pt x="279057" y="205689"/>
                </a:lnTo>
                <a:lnTo>
                  <a:pt x="281787" y="206959"/>
                </a:lnTo>
                <a:lnTo>
                  <a:pt x="281406" y="205689"/>
                </a:lnTo>
                <a:lnTo>
                  <a:pt x="280670" y="203149"/>
                </a:lnTo>
                <a:lnTo>
                  <a:pt x="284022" y="203149"/>
                </a:lnTo>
                <a:lnTo>
                  <a:pt x="284099" y="201879"/>
                </a:lnTo>
                <a:lnTo>
                  <a:pt x="284505" y="195529"/>
                </a:lnTo>
                <a:lnTo>
                  <a:pt x="278523" y="198894"/>
                </a:lnTo>
                <a:lnTo>
                  <a:pt x="279615" y="199339"/>
                </a:lnTo>
                <a:lnTo>
                  <a:pt x="277774" y="199339"/>
                </a:lnTo>
                <a:lnTo>
                  <a:pt x="276936" y="201879"/>
                </a:lnTo>
                <a:lnTo>
                  <a:pt x="273062" y="200609"/>
                </a:lnTo>
                <a:lnTo>
                  <a:pt x="272529" y="199339"/>
                </a:lnTo>
                <a:lnTo>
                  <a:pt x="271627" y="198069"/>
                </a:lnTo>
                <a:lnTo>
                  <a:pt x="275729" y="192989"/>
                </a:lnTo>
                <a:lnTo>
                  <a:pt x="276758" y="191719"/>
                </a:lnTo>
                <a:lnTo>
                  <a:pt x="274040" y="189179"/>
                </a:lnTo>
                <a:lnTo>
                  <a:pt x="274891" y="189179"/>
                </a:lnTo>
                <a:lnTo>
                  <a:pt x="275094" y="187909"/>
                </a:lnTo>
                <a:lnTo>
                  <a:pt x="271399" y="189179"/>
                </a:lnTo>
                <a:lnTo>
                  <a:pt x="271868" y="186639"/>
                </a:lnTo>
                <a:lnTo>
                  <a:pt x="272110" y="185369"/>
                </a:lnTo>
                <a:lnTo>
                  <a:pt x="268655" y="186639"/>
                </a:lnTo>
                <a:lnTo>
                  <a:pt x="270294" y="184619"/>
                </a:lnTo>
                <a:lnTo>
                  <a:pt x="272008" y="184099"/>
                </a:lnTo>
                <a:lnTo>
                  <a:pt x="272808" y="182829"/>
                </a:lnTo>
                <a:lnTo>
                  <a:pt x="268312" y="182829"/>
                </a:lnTo>
                <a:lnTo>
                  <a:pt x="267893" y="183007"/>
                </a:lnTo>
                <a:lnTo>
                  <a:pt x="267855" y="185369"/>
                </a:lnTo>
                <a:lnTo>
                  <a:pt x="269659" y="184810"/>
                </a:lnTo>
                <a:lnTo>
                  <a:pt x="266992" y="186639"/>
                </a:lnTo>
                <a:lnTo>
                  <a:pt x="270179" y="187909"/>
                </a:lnTo>
                <a:lnTo>
                  <a:pt x="267893" y="187909"/>
                </a:lnTo>
                <a:lnTo>
                  <a:pt x="262496" y="189179"/>
                </a:lnTo>
                <a:lnTo>
                  <a:pt x="262305" y="185369"/>
                </a:lnTo>
                <a:lnTo>
                  <a:pt x="265747" y="185369"/>
                </a:lnTo>
                <a:lnTo>
                  <a:pt x="265950" y="184099"/>
                </a:lnTo>
                <a:lnTo>
                  <a:pt x="265988" y="183819"/>
                </a:lnTo>
                <a:lnTo>
                  <a:pt x="265366" y="184099"/>
                </a:lnTo>
                <a:lnTo>
                  <a:pt x="266141" y="182829"/>
                </a:lnTo>
                <a:lnTo>
                  <a:pt x="263817" y="184099"/>
                </a:lnTo>
                <a:lnTo>
                  <a:pt x="264198" y="182829"/>
                </a:lnTo>
                <a:lnTo>
                  <a:pt x="267931" y="179019"/>
                </a:lnTo>
                <a:lnTo>
                  <a:pt x="267919" y="179971"/>
                </a:lnTo>
                <a:lnTo>
                  <a:pt x="269303" y="177749"/>
                </a:lnTo>
                <a:lnTo>
                  <a:pt x="263855" y="179019"/>
                </a:lnTo>
                <a:lnTo>
                  <a:pt x="266065" y="176479"/>
                </a:lnTo>
                <a:lnTo>
                  <a:pt x="263372" y="176479"/>
                </a:lnTo>
                <a:lnTo>
                  <a:pt x="267081" y="175209"/>
                </a:lnTo>
                <a:lnTo>
                  <a:pt x="263258" y="175209"/>
                </a:lnTo>
                <a:lnTo>
                  <a:pt x="264731" y="172669"/>
                </a:lnTo>
                <a:lnTo>
                  <a:pt x="261658" y="172669"/>
                </a:lnTo>
                <a:lnTo>
                  <a:pt x="261404" y="175209"/>
                </a:lnTo>
                <a:lnTo>
                  <a:pt x="254901" y="173939"/>
                </a:lnTo>
                <a:lnTo>
                  <a:pt x="258838" y="171399"/>
                </a:lnTo>
                <a:lnTo>
                  <a:pt x="264731" y="167589"/>
                </a:lnTo>
                <a:lnTo>
                  <a:pt x="259537" y="163779"/>
                </a:lnTo>
                <a:lnTo>
                  <a:pt x="260400" y="165049"/>
                </a:lnTo>
                <a:lnTo>
                  <a:pt x="260413" y="167589"/>
                </a:lnTo>
                <a:lnTo>
                  <a:pt x="258572" y="167589"/>
                </a:lnTo>
                <a:lnTo>
                  <a:pt x="258203" y="166319"/>
                </a:lnTo>
                <a:lnTo>
                  <a:pt x="257937" y="165049"/>
                </a:lnTo>
                <a:lnTo>
                  <a:pt x="258546" y="162509"/>
                </a:lnTo>
                <a:lnTo>
                  <a:pt x="255333" y="159969"/>
                </a:lnTo>
                <a:lnTo>
                  <a:pt x="256844" y="165049"/>
                </a:lnTo>
                <a:lnTo>
                  <a:pt x="254406" y="165049"/>
                </a:lnTo>
                <a:lnTo>
                  <a:pt x="255968" y="162509"/>
                </a:lnTo>
                <a:lnTo>
                  <a:pt x="252031" y="165049"/>
                </a:lnTo>
                <a:lnTo>
                  <a:pt x="250012" y="163779"/>
                </a:lnTo>
                <a:lnTo>
                  <a:pt x="252107" y="162509"/>
                </a:lnTo>
                <a:lnTo>
                  <a:pt x="250278" y="157429"/>
                </a:lnTo>
                <a:lnTo>
                  <a:pt x="249288" y="159677"/>
                </a:lnTo>
                <a:lnTo>
                  <a:pt x="249059" y="159550"/>
                </a:lnTo>
                <a:lnTo>
                  <a:pt x="249059" y="160185"/>
                </a:lnTo>
                <a:lnTo>
                  <a:pt x="246926" y="165049"/>
                </a:lnTo>
                <a:lnTo>
                  <a:pt x="245719" y="161239"/>
                </a:lnTo>
                <a:lnTo>
                  <a:pt x="249059" y="160185"/>
                </a:lnTo>
                <a:lnTo>
                  <a:pt x="249059" y="159550"/>
                </a:lnTo>
                <a:lnTo>
                  <a:pt x="247573" y="158699"/>
                </a:lnTo>
                <a:lnTo>
                  <a:pt x="250240" y="156159"/>
                </a:lnTo>
                <a:lnTo>
                  <a:pt x="246862" y="156159"/>
                </a:lnTo>
                <a:lnTo>
                  <a:pt x="246837" y="154889"/>
                </a:lnTo>
                <a:lnTo>
                  <a:pt x="245897" y="153619"/>
                </a:lnTo>
                <a:lnTo>
                  <a:pt x="244817" y="154889"/>
                </a:lnTo>
                <a:lnTo>
                  <a:pt x="241973" y="156159"/>
                </a:lnTo>
                <a:lnTo>
                  <a:pt x="240512" y="154889"/>
                </a:lnTo>
                <a:lnTo>
                  <a:pt x="240626" y="153619"/>
                </a:lnTo>
                <a:lnTo>
                  <a:pt x="240677" y="152349"/>
                </a:lnTo>
                <a:lnTo>
                  <a:pt x="242404" y="151079"/>
                </a:lnTo>
                <a:lnTo>
                  <a:pt x="244563" y="149809"/>
                </a:lnTo>
                <a:lnTo>
                  <a:pt x="243522" y="152349"/>
                </a:lnTo>
                <a:lnTo>
                  <a:pt x="245249" y="152349"/>
                </a:lnTo>
                <a:lnTo>
                  <a:pt x="246011" y="151079"/>
                </a:lnTo>
                <a:lnTo>
                  <a:pt x="246214" y="149809"/>
                </a:lnTo>
                <a:lnTo>
                  <a:pt x="246418" y="148539"/>
                </a:lnTo>
                <a:lnTo>
                  <a:pt x="243662" y="148539"/>
                </a:lnTo>
                <a:lnTo>
                  <a:pt x="242900" y="147269"/>
                </a:lnTo>
                <a:lnTo>
                  <a:pt x="243357" y="148539"/>
                </a:lnTo>
                <a:lnTo>
                  <a:pt x="237413" y="148539"/>
                </a:lnTo>
                <a:lnTo>
                  <a:pt x="237718" y="147269"/>
                </a:lnTo>
                <a:lnTo>
                  <a:pt x="237490" y="147269"/>
                </a:lnTo>
                <a:lnTo>
                  <a:pt x="236423" y="145999"/>
                </a:lnTo>
                <a:lnTo>
                  <a:pt x="238302" y="144729"/>
                </a:lnTo>
                <a:lnTo>
                  <a:pt x="239941" y="143459"/>
                </a:lnTo>
                <a:lnTo>
                  <a:pt x="241998" y="143459"/>
                </a:lnTo>
                <a:lnTo>
                  <a:pt x="237286" y="142189"/>
                </a:lnTo>
                <a:lnTo>
                  <a:pt x="237820" y="142189"/>
                </a:lnTo>
                <a:lnTo>
                  <a:pt x="237782" y="139649"/>
                </a:lnTo>
                <a:lnTo>
                  <a:pt x="238772" y="139649"/>
                </a:lnTo>
                <a:lnTo>
                  <a:pt x="238455" y="138379"/>
                </a:lnTo>
                <a:lnTo>
                  <a:pt x="238137" y="137109"/>
                </a:lnTo>
                <a:lnTo>
                  <a:pt x="231698" y="138379"/>
                </a:lnTo>
                <a:lnTo>
                  <a:pt x="231127" y="135839"/>
                </a:lnTo>
                <a:lnTo>
                  <a:pt x="231051" y="135534"/>
                </a:lnTo>
                <a:lnTo>
                  <a:pt x="231292" y="135356"/>
                </a:lnTo>
                <a:lnTo>
                  <a:pt x="231038" y="135470"/>
                </a:lnTo>
                <a:lnTo>
                  <a:pt x="230847" y="134569"/>
                </a:lnTo>
                <a:lnTo>
                  <a:pt x="230428" y="135839"/>
                </a:lnTo>
                <a:lnTo>
                  <a:pt x="229895" y="135839"/>
                </a:lnTo>
                <a:lnTo>
                  <a:pt x="229222" y="134569"/>
                </a:lnTo>
                <a:lnTo>
                  <a:pt x="227609" y="133299"/>
                </a:lnTo>
                <a:lnTo>
                  <a:pt x="227825" y="129489"/>
                </a:lnTo>
                <a:lnTo>
                  <a:pt x="223278" y="129489"/>
                </a:lnTo>
                <a:lnTo>
                  <a:pt x="224815" y="124409"/>
                </a:lnTo>
                <a:lnTo>
                  <a:pt x="223088" y="123545"/>
                </a:lnTo>
                <a:lnTo>
                  <a:pt x="224955" y="121348"/>
                </a:lnTo>
                <a:lnTo>
                  <a:pt x="224472" y="120688"/>
                </a:lnTo>
                <a:lnTo>
                  <a:pt x="222872" y="123431"/>
                </a:lnTo>
                <a:lnTo>
                  <a:pt x="222313" y="123139"/>
                </a:lnTo>
                <a:lnTo>
                  <a:pt x="222427" y="124180"/>
                </a:lnTo>
                <a:lnTo>
                  <a:pt x="222148" y="124663"/>
                </a:lnTo>
                <a:lnTo>
                  <a:pt x="222440" y="124320"/>
                </a:lnTo>
                <a:lnTo>
                  <a:pt x="223037" y="129489"/>
                </a:lnTo>
                <a:lnTo>
                  <a:pt x="218859" y="128219"/>
                </a:lnTo>
                <a:lnTo>
                  <a:pt x="215696" y="126949"/>
                </a:lnTo>
                <a:lnTo>
                  <a:pt x="218071" y="125679"/>
                </a:lnTo>
                <a:lnTo>
                  <a:pt x="220446" y="124409"/>
                </a:lnTo>
                <a:lnTo>
                  <a:pt x="220446" y="123139"/>
                </a:lnTo>
                <a:lnTo>
                  <a:pt x="217881" y="124409"/>
                </a:lnTo>
                <a:lnTo>
                  <a:pt x="213042" y="125679"/>
                </a:lnTo>
                <a:lnTo>
                  <a:pt x="213156" y="123139"/>
                </a:lnTo>
                <a:lnTo>
                  <a:pt x="213220" y="121869"/>
                </a:lnTo>
                <a:lnTo>
                  <a:pt x="213271" y="120599"/>
                </a:lnTo>
                <a:lnTo>
                  <a:pt x="214490" y="120599"/>
                </a:lnTo>
                <a:lnTo>
                  <a:pt x="214604" y="121869"/>
                </a:lnTo>
                <a:lnTo>
                  <a:pt x="215455" y="121869"/>
                </a:lnTo>
                <a:lnTo>
                  <a:pt x="215442" y="120599"/>
                </a:lnTo>
                <a:lnTo>
                  <a:pt x="215442" y="119329"/>
                </a:lnTo>
                <a:lnTo>
                  <a:pt x="219925" y="118059"/>
                </a:lnTo>
                <a:lnTo>
                  <a:pt x="220433" y="120599"/>
                </a:lnTo>
                <a:lnTo>
                  <a:pt x="221145" y="116789"/>
                </a:lnTo>
                <a:lnTo>
                  <a:pt x="217601" y="118059"/>
                </a:lnTo>
                <a:lnTo>
                  <a:pt x="214947" y="116789"/>
                </a:lnTo>
                <a:lnTo>
                  <a:pt x="212280" y="115519"/>
                </a:lnTo>
                <a:lnTo>
                  <a:pt x="208788" y="116789"/>
                </a:lnTo>
                <a:lnTo>
                  <a:pt x="208876" y="114249"/>
                </a:lnTo>
                <a:lnTo>
                  <a:pt x="209118" y="115519"/>
                </a:lnTo>
                <a:lnTo>
                  <a:pt x="209727" y="115519"/>
                </a:lnTo>
                <a:lnTo>
                  <a:pt x="209867" y="114249"/>
                </a:lnTo>
                <a:lnTo>
                  <a:pt x="210273" y="110439"/>
                </a:lnTo>
                <a:lnTo>
                  <a:pt x="204330" y="118059"/>
                </a:lnTo>
                <a:lnTo>
                  <a:pt x="203415" y="116789"/>
                </a:lnTo>
                <a:lnTo>
                  <a:pt x="202514" y="115519"/>
                </a:lnTo>
                <a:lnTo>
                  <a:pt x="202006" y="114249"/>
                </a:lnTo>
                <a:lnTo>
                  <a:pt x="202145" y="111709"/>
                </a:lnTo>
                <a:lnTo>
                  <a:pt x="200075" y="111709"/>
                </a:lnTo>
                <a:lnTo>
                  <a:pt x="199567" y="110439"/>
                </a:lnTo>
                <a:lnTo>
                  <a:pt x="201129" y="110439"/>
                </a:lnTo>
                <a:lnTo>
                  <a:pt x="199377" y="109169"/>
                </a:lnTo>
                <a:lnTo>
                  <a:pt x="197726" y="107962"/>
                </a:lnTo>
                <a:lnTo>
                  <a:pt x="196532" y="109169"/>
                </a:lnTo>
                <a:lnTo>
                  <a:pt x="194183" y="109169"/>
                </a:lnTo>
                <a:lnTo>
                  <a:pt x="193243" y="109169"/>
                </a:lnTo>
                <a:lnTo>
                  <a:pt x="193205" y="107899"/>
                </a:lnTo>
                <a:lnTo>
                  <a:pt x="191630" y="107899"/>
                </a:lnTo>
                <a:lnTo>
                  <a:pt x="192265" y="106629"/>
                </a:lnTo>
                <a:lnTo>
                  <a:pt x="193167" y="106210"/>
                </a:lnTo>
                <a:lnTo>
                  <a:pt x="193116" y="105359"/>
                </a:lnTo>
                <a:lnTo>
                  <a:pt x="192938" y="102514"/>
                </a:lnTo>
                <a:lnTo>
                  <a:pt x="192760" y="102819"/>
                </a:lnTo>
                <a:lnTo>
                  <a:pt x="190093" y="105359"/>
                </a:lnTo>
                <a:lnTo>
                  <a:pt x="190690" y="102819"/>
                </a:lnTo>
                <a:lnTo>
                  <a:pt x="190500" y="101549"/>
                </a:lnTo>
                <a:lnTo>
                  <a:pt x="190334" y="101549"/>
                </a:lnTo>
                <a:lnTo>
                  <a:pt x="189801" y="100279"/>
                </a:lnTo>
                <a:lnTo>
                  <a:pt x="187731" y="100279"/>
                </a:lnTo>
                <a:lnTo>
                  <a:pt x="189560" y="99009"/>
                </a:lnTo>
                <a:lnTo>
                  <a:pt x="188087" y="97739"/>
                </a:lnTo>
                <a:lnTo>
                  <a:pt x="186715" y="97739"/>
                </a:lnTo>
                <a:lnTo>
                  <a:pt x="189255" y="93929"/>
                </a:lnTo>
                <a:lnTo>
                  <a:pt x="187159" y="93929"/>
                </a:lnTo>
                <a:lnTo>
                  <a:pt x="186029" y="95199"/>
                </a:lnTo>
                <a:lnTo>
                  <a:pt x="184137" y="96469"/>
                </a:lnTo>
                <a:lnTo>
                  <a:pt x="182841" y="95199"/>
                </a:lnTo>
                <a:lnTo>
                  <a:pt x="183311" y="94437"/>
                </a:lnTo>
                <a:lnTo>
                  <a:pt x="182638" y="93929"/>
                </a:lnTo>
                <a:lnTo>
                  <a:pt x="180962" y="92659"/>
                </a:lnTo>
                <a:lnTo>
                  <a:pt x="179832" y="90119"/>
                </a:lnTo>
                <a:lnTo>
                  <a:pt x="173570" y="90119"/>
                </a:lnTo>
                <a:lnTo>
                  <a:pt x="173266" y="88849"/>
                </a:lnTo>
                <a:lnTo>
                  <a:pt x="173177" y="88480"/>
                </a:lnTo>
                <a:lnTo>
                  <a:pt x="172275" y="88849"/>
                </a:lnTo>
                <a:lnTo>
                  <a:pt x="172021" y="87579"/>
                </a:lnTo>
                <a:lnTo>
                  <a:pt x="171246" y="87579"/>
                </a:lnTo>
                <a:lnTo>
                  <a:pt x="170586" y="90119"/>
                </a:lnTo>
                <a:lnTo>
                  <a:pt x="168287" y="88849"/>
                </a:lnTo>
                <a:lnTo>
                  <a:pt x="165277" y="92659"/>
                </a:lnTo>
                <a:lnTo>
                  <a:pt x="166014" y="90119"/>
                </a:lnTo>
                <a:lnTo>
                  <a:pt x="166382" y="88849"/>
                </a:lnTo>
                <a:lnTo>
                  <a:pt x="168605" y="81229"/>
                </a:lnTo>
                <a:lnTo>
                  <a:pt x="163512" y="83769"/>
                </a:lnTo>
                <a:lnTo>
                  <a:pt x="163652" y="82499"/>
                </a:lnTo>
                <a:lnTo>
                  <a:pt x="165188" y="82499"/>
                </a:lnTo>
                <a:lnTo>
                  <a:pt x="165938" y="81229"/>
                </a:lnTo>
                <a:lnTo>
                  <a:pt x="162026" y="81229"/>
                </a:lnTo>
                <a:lnTo>
                  <a:pt x="157060" y="82499"/>
                </a:lnTo>
                <a:lnTo>
                  <a:pt x="156527" y="78689"/>
                </a:lnTo>
                <a:lnTo>
                  <a:pt x="156298" y="82499"/>
                </a:lnTo>
                <a:lnTo>
                  <a:pt x="152349" y="83769"/>
                </a:lnTo>
                <a:lnTo>
                  <a:pt x="149186" y="83769"/>
                </a:lnTo>
                <a:lnTo>
                  <a:pt x="149021" y="83769"/>
                </a:lnTo>
                <a:lnTo>
                  <a:pt x="148717" y="86309"/>
                </a:lnTo>
                <a:lnTo>
                  <a:pt x="148424" y="87579"/>
                </a:lnTo>
                <a:lnTo>
                  <a:pt x="144513" y="87579"/>
                </a:lnTo>
                <a:lnTo>
                  <a:pt x="144576" y="86309"/>
                </a:lnTo>
                <a:lnTo>
                  <a:pt x="145618" y="86309"/>
                </a:lnTo>
                <a:lnTo>
                  <a:pt x="147002" y="85039"/>
                </a:lnTo>
                <a:lnTo>
                  <a:pt x="145973" y="85039"/>
                </a:lnTo>
                <a:lnTo>
                  <a:pt x="145872" y="83769"/>
                </a:lnTo>
                <a:lnTo>
                  <a:pt x="147662" y="82499"/>
                </a:lnTo>
                <a:lnTo>
                  <a:pt x="149618" y="81229"/>
                </a:lnTo>
                <a:lnTo>
                  <a:pt x="149186" y="83769"/>
                </a:lnTo>
                <a:lnTo>
                  <a:pt x="151218" y="82499"/>
                </a:lnTo>
                <a:lnTo>
                  <a:pt x="152298" y="81229"/>
                </a:lnTo>
                <a:lnTo>
                  <a:pt x="153377" y="79959"/>
                </a:lnTo>
                <a:lnTo>
                  <a:pt x="154584" y="78689"/>
                </a:lnTo>
                <a:lnTo>
                  <a:pt x="154089" y="78689"/>
                </a:lnTo>
                <a:lnTo>
                  <a:pt x="154381" y="77419"/>
                </a:lnTo>
                <a:lnTo>
                  <a:pt x="153593" y="77419"/>
                </a:lnTo>
                <a:lnTo>
                  <a:pt x="152565" y="78689"/>
                </a:lnTo>
                <a:lnTo>
                  <a:pt x="154495" y="74879"/>
                </a:lnTo>
                <a:lnTo>
                  <a:pt x="153352" y="76149"/>
                </a:lnTo>
                <a:lnTo>
                  <a:pt x="151396" y="71069"/>
                </a:lnTo>
                <a:lnTo>
                  <a:pt x="149834" y="71462"/>
                </a:lnTo>
                <a:lnTo>
                  <a:pt x="149834" y="77419"/>
                </a:lnTo>
                <a:lnTo>
                  <a:pt x="149821" y="78689"/>
                </a:lnTo>
                <a:lnTo>
                  <a:pt x="148767" y="78689"/>
                </a:lnTo>
                <a:lnTo>
                  <a:pt x="148628" y="77419"/>
                </a:lnTo>
                <a:lnTo>
                  <a:pt x="149542" y="76149"/>
                </a:lnTo>
                <a:lnTo>
                  <a:pt x="149834" y="77419"/>
                </a:lnTo>
                <a:lnTo>
                  <a:pt x="149834" y="71462"/>
                </a:lnTo>
                <a:lnTo>
                  <a:pt x="146342" y="72339"/>
                </a:lnTo>
                <a:lnTo>
                  <a:pt x="140449" y="76149"/>
                </a:lnTo>
                <a:lnTo>
                  <a:pt x="135483" y="73609"/>
                </a:lnTo>
                <a:lnTo>
                  <a:pt x="138290" y="72339"/>
                </a:lnTo>
                <a:lnTo>
                  <a:pt x="138658" y="69799"/>
                </a:lnTo>
                <a:lnTo>
                  <a:pt x="139763" y="68529"/>
                </a:lnTo>
                <a:lnTo>
                  <a:pt x="140855" y="67259"/>
                </a:lnTo>
                <a:lnTo>
                  <a:pt x="139674" y="71069"/>
                </a:lnTo>
                <a:lnTo>
                  <a:pt x="144919" y="68529"/>
                </a:lnTo>
                <a:lnTo>
                  <a:pt x="146062" y="69418"/>
                </a:lnTo>
                <a:lnTo>
                  <a:pt x="146977" y="68529"/>
                </a:lnTo>
                <a:lnTo>
                  <a:pt x="147599" y="67259"/>
                </a:lnTo>
                <a:lnTo>
                  <a:pt x="141820" y="67259"/>
                </a:lnTo>
                <a:lnTo>
                  <a:pt x="143662" y="65989"/>
                </a:lnTo>
                <a:lnTo>
                  <a:pt x="142379" y="64719"/>
                </a:lnTo>
                <a:lnTo>
                  <a:pt x="142074" y="63449"/>
                </a:lnTo>
                <a:lnTo>
                  <a:pt x="139382" y="68529"/>
                </a:lnTo>
                <a:lnTo>
                  <a:pt x="136931" y="64719"/>
                </a:lnTo>
                <a:lnTo>
                  <a:pt x="134327" y="64719"/>
                </a:lnTo>
                <a:lnTo>
                  <a:pt x="135382" y="63449"/>
                </a:lnTo>
                <a:lnTo>
                  <a:pt x="136931" y="62179"/>
                </a:lnTo>
                <a:lnTo>
                  <a:pt x="138557" y="63449"/>
                </a:lnTo>
                <a:lnTo>
                  <a:pt x="138671" y="62179"/>
                </a:lnTo>
                <a:lnTo>
                  <a:pt x="139026" y="58369"/>
                </a:lnTo>
                <a:lnTo>
                  <a:pt x="131826" y="67259"/>
                </a:lnTo>
                <a:lnTo>
                  <a:pt x="131965" y="63449"/>
                </a:lnTo>
                <a:lnTo>
                  <a:pt x="131203" y="63449"/>
                </a:lnTo>
                <a:lnTo>
                  <a:pt x="129362" y="60909"/>
                </a:lnTo>
                <a:lnTo>
                  <a:pt x="130975" y="59639"/>
                </a:lnTo>
                <a:lnTo>
                  <a:pt x="131457" y="59639"/>
                </a:lnTo>
                <a:lnTo>
                  <a:pt x="128778" y="57099"/>
                </a:lnTo>
                <a:lnTo>
                  <a:pt x="122453" y="53479"/>
                </a:lnTo>
                <a:lnTo>
                  <a:pt x="122631" y="53289"/>
                </a:lnTo>
                <a:lnTo>
                  <a:pt x="123380" y="52019"/>
                </a:lnTo>
                <a:lnTo>
                  <a:pt x="108559" y="62179"/>
                </a:lnTo>
                <a:lnTo>
                  <a:pt x="111429" y="59639"/>
                </a:lnTo>
                <a:lnTo>
                  <a:pt x="111912" y="58369"/>
                </a:lnTo>
                <a:lnTo>
                  <a:pt x="112852" y="55829"/>
                </a:lnTo>
                <a:lnTo>
                  <a:pt x="113804" y="53289"/>
                </a:lnTo>
                <a:lnTo>
                  <a:pt x="114465" y="51511"/>
                </a:lnTo>
                <a:lnTo>
                  <a:pt x="113652" y="53289"/>
                </a:lnTo>
                <a:lnTo>
                  <a:pt x="112763" y="53289"/>
                </a:lnTo>
                <a:lnTo>
                  <a:pt x="113220" y="49479"/>
                </a:lnTo>
                <a:lnTo>
                  <a:pt x="113525" y="46939"/>
                </a:lnTo>
                <a:lnTo>
                  <a:pt x="112890" y="49479"/>
                </a:lnTo>
                <a:lnTo>
                  <a:pt x="112776" y="45910"/>
                </a:lnTo>
                <a:lnTo>
                  <a:pt x="108458" y="50749"/>
                </a:lnTo>
                <a:lnTo>
                  <a:pt x="107378" y="50749"/>
                </a:lnTo>
                <a:lnTo>
                  <a:pt x="108115" y="49479"/>
                </a:lnTo>
                <a:lnTo>
                  <a:pt x="108800" y="48209"/>
                </a:lnTo>
                <a:lnTo>
                  <a:pt x="110502" y="45085"/>
                </a:lnTo>
                <a:lnTo>
                  <a:pt x="105079" y="48209"/>
                </a:lnTo>
                <a:lnTo>
                  <a:pt x="106489" y="46939"/>
                </a:lnTo>
                <a:lnTo>
                  <a:pt x="108242" y="43129"/>
                </a:lnTo>
                <a:lnTo>
                  <a:pt x="108572" y="40589"/>
                </a:lnTo>
                <a:lnTo>
                  <a:pt x="108178" y="43129"/>
                </a:lnTo>
                <a:lnTo>
                  <a:pt x="107454" y="41859"/>
                </a:lnTo>
                <a:lnTo>
                  <a:pt x="105981" y="39319"/>
                </a:lnTo>
                <a:lnTo>
                  <a:pt x="104825" y="39319"/>
                </a:lnTo>
                <a:lnTo>
                  <a:pt x="105295" y="41859"/>
                </a:lnTo>
                <a:lnTo>
                  <a:pt x="102374" y="38049"/>
                </a:lnTo>
                <a:lnTo>
                  <a:pt x="96951" y="46939"/>
                </a:lnTo>
                <a:lnTo>
                  <a:pt x="93776" y="45669"/>
                </a:lnTo>
                <a:lnTo>
                  <a:pt x="94907" y="44399"/>
                </a:lnTo>
                <a:lnTo>
                  <a:pt x="99212" y="38049"/>
                </a:lnTo>
                <a:lnTo>
                  <a:pt x="97917" y="36779"/>
                </a:lnTo>
                <a:lnTo>
                  <a:pt x="95326" y="39319"/>
                </a:lnTo>
                <a:lnTo>
                  <a:pt x="85915" y="48209"/>
                </a:lnTo>
                <a:lnTo>
                  <a:pt x="81648" y="49479"/>
                </a:lnTo>
                <a:lnTo>
                  <a:pt x="82092" y="46939"/>
                </a:lnTo>
                <a:lnTo>
                  <a:pt x="78701" y="46939"/>
                </a:lnTo>
                <a:lnTo>
                  <a:pt x="82677" y="44399"/>
                </a:lnTo>
                <a:lnTo>
                  <a:pt x="90614" y="38049"/>
                </a:lnTo>
                <a:lnTo>
                  <a:pt x="92202" y="36779"/>
                </a:lnTo>
                <a:lnTo>
                  <a:pt x="96608" y="34239"/>
                </a:lnTo>
                <a:lnTo>
                  <a:pt x="96113" y="32969"/>
                </a:lnTo>
                <a:lnTo>
                  <a:pt x="97434" y="32969"/>
                </a:lnTo>
                <a:lnTo>
                  <a:pt x="95402" y="31699"/>
                </a:lnTo>
                <a:lnTo>
                  <a:pt x="95656" y="29159"/>
                </a:lnTo>
                <a:lnTo>
                  <a:pt x="97904" y="30429"/>
                </a:lnTo>
                <a:lnTo>
                  <a:pt x="98526" y="30429"/>
                </a:lnTo>
                <a:lnTo>
                  <a:pt x="97218" y="29159"/>
                </a:lnTo>
                <a:lnTo>
                  <a:pt x="94589" y="26619"/>
                </a:lnTo>
                <a:lnTo>
                  <a:pt x="92760" y="30429"/>
                </a:lnTo>
                <a:lnTo>
                  <a:pt x="94589" y="30429"/>
                </a:lnTo>
                <a:lnTo>
                  <a:pt x="92748" y="34239"/>
                </a:lnTo>
                <a:lnTo>
                  <a:pt x="86004" y="38049"/>
                </a:lnTo>
                <a:lnTo>
                  <a:pt x="83210" y="35509"/>
                </a:lnTo>
                <a:lnTo>
                  <a:pt x="83210" y="34239"/>
                </a:lnTo>
                <a:lnTo>
                  <a:pt x="86347" y="30429"/>
                </a:lnTo>
                <a:lnTo>
                  <a:pt x="87388" y="29159"/>
                </a:lnTo>
                <a:lnTo>
                  <a:pt x="87998" y="27889"/>
                </a:lnTo>
                <a:lnTo>
                  <a:pt x="86918" y="29159"/>
                </a:lnTo>
                <a:lnTo>
                  <a:pt x="83591" y="29159"/>
                </a:lnTo>
                <a:lnTo>
                  <a:pt x="83781" y="27889"/>
                </a:lnTo>
                <a:lnTo>
                  <a:pt x="86245" y="26619"/>
                </a:lnTo>
                <a:lnTo>
                  <a:pt x="85140" y="24079"/>
                </a:lnTo>
                <a:lnTo>
                  <a:pt x="80632" y="30429"/>
                </a:lnTo>
                <a:lnTo>
                  <a:pt x="80314" y="25349"/>
                </a:lnTo>
                <a:lnTo>
                  <a:pt x="79679" y="24079"/>
                </a:lnTo>
                <a:lnTo>
                  <a:pt x="80556" y="18999"/>
                </a:lnTo>
                <a:lnTo>
                  <a:pt x="79260" y="21539"/>
                </a:lnTo>
                <a:lnTo>
                  <a:pt x="78295" y="26619"/>
                </a:lnTo>
                <a:lnTo>
                  <a:pt x="71615" y="39319"/>
                </a:lnTo>
                <a:lnTo>
                  <a:pt x="69138" y="41859"/>
                </a:lnTo>
                <a:lnTo>
                  <a:pt x="69049" y="40589"/>
                </a:lnTo>
                <a:lnTo>
                  <a:pt x="67398" y="35509"/>
                </a:lnTo>
                <a:lnTo>
                  <a:pt x="67627" y="32969"/>
                </a:lnTo>
                <a:lnTo>
                  <a:pt x="68110" y="29159"/>
                </a:lnTo>
                <a:lnTo>
                  <a:pt x="73571" y="26619"/>
                </a:lnTo>
                <a:lnTo>
                  <a:pt x="73710" y="25349"/>
                </a:lnTo>
                <a:lnTo>
                  <a:pt x="73990" y="22809"/>
                </a:lnTo>
                <a:lnTo>
                  <a:pt x="73418" y="24079"/>
                </a:lnTo>
                <a:lnTo>
                  <a:pt x="72072" y="25349"/>
                </a:lnTo>
                <a:lnTo>
                  <a:pt x="71589" y="25349"/>
                </a:lnTo>
                <a:lnTo>
                  <a:pt x="71247" y="24079"/>
                </a:lnTo>
                <a:lnTo>
                  <a:pt x="73533" y="22809"/>
                </a:lnTo>
                <a:lnTo>
                  <a:pt x="71577" y="21539"/>
                </a:lnTo>
                <a:lnTo>
                  <a:pt x="69354" y="25349"/>
                </a:lnTo>
                <a:lnTo>
                  <a:pt x="69126" y="24079"/>
                </a:lnTo>
                <a:lnTo>
                  <a:pt x="66903" y="24079"/>
                </a:lnTo>
                <a:lnTo>
                  <a:pt x="67729" y="22809"/>
                </a:lnTo>
                <a:lnTo>
                  <a:pt x="65671" y="21539"/>
                </a:lnTo>
                <a:lnTo>
                  <a:pt x="65062" y="24079"/>
                </a:lnTo>
                <a:lnTo>
                  <a:pt x="59715" y="27889"/>
                </a:lnTo>
                <a:lnTo>
                  <a:pt x="57543" y="29159"/>
                </a:lnTo>
                <a:lnTo>
                  <a:pt x="58115" y="27889"/>
                </a:lnTo>
                <a:lnTo>
                  <a:pt x="58470" y="25349"/>
                </a:lnTo>
                <a:lnTo>
                  <a:pt x="55206" y="24079"/>
                </a:lnTo>
                <a:lnTo>
                  <a:pt x="54254" y="20269"/>
                </a:lnTo>
                <a:lnTo>
                  <a:pt x="50965" y="18999"/>
                </a:lnTo>
                <a:lnTo>
                  <a:pt x="51092" y="17729"/>
                </a:lnTo>
                <a:lnTo>
                  <a:pt x="50266" y="16738"/>
                </a:lnTo>
                <a:lnTo>
                  <a:pt x="48196" y="20269"/>
                </a:lnTo>
                <a:lnTo>
                  <a:pt x="43357" y="24079"/>
                </a:lnTo>
                <a:lnTo>
                  <a:pt x="35763" y="24079"/>
                </a:lnTo>
                <a:lnTo>
                  <a:pt x="39217" y="21539"/>
                </a:lnTo>
                <a:lnTo>
                  <a:pt x="38442" y="21539"/>
                </a:lnTo>
                <a:lnTo>
                  <a:pt x="33743" y="17729"/>
                </a:lnTo>
                <a:lnTo>
                  <a:pt x="30429" y="27889"/>
                </a:lnTo>
                <a:lnTo>
                  <a:pt x="29895" y="26619"/>
                </a:lnTo>
                <a:lnTo>
                  <a:pt x="28841" y="24079"/>
                </a:lnTo>
                <a:lnTo>
                  <a:pt x="28308" y="22809"/>
                </a:lnTo>
                <a:lnTo>
                  <a:pt x="27787" y="21539"/>
                </a:lnTo>
                <a:lnTo>
                  <a:pt x="27457" y="18999"/>
                </a:lnTo>
                <a:lnTo>
                  <a:pt x="28905" y="17729"/>
                </a:lnTo>
                <a:lnTo>
                  <a:pt x="30353" y="16459"/>
                </a:lnTo>
                <a:lnTo>
                  <a:pt x="30949" y="13919"/>
                </a:lnTo>
                <a:lnTo>
                  <a:pt x="33667" y="13919"/>
                </a:lnTo>
                <a:lnTo>
                  <a:pt x="33489" y="17729"/>
                </a:lnTo>
                <a:lnTo>
                  <a:pt x="33743" y="17729"/>
                </a:lnTo>
                <a:lnTo>
                  <a:pt x="35026" y="17729"/>
                </a:lnTo>
                <a:lnTo>
                  <a:pt x="33832" y="16459"/>
                </a:lnTo>
                <a:lnTo>
                  <a:pt x="34975" y="15189"/>
                </a:lnTo>
                <a:lnTo>
                  <a:pt x="36804" y="15189"/>
                </a:lnTo>
                <a:lnTo>
                  <a:pt x="37211" y="16459"/>
                </a:lnTo>
                <a:lnTo>
                  <a:pt x="37134" y="15189"/>
                </a:lnTo>
                <a:lnTo>
                  <a:pt x="37071" y="13919"/>
                </a:lnTo>
                <a:lnTo>
                  <a:pt x="37007" y="12649"/>
                </a:lnTo>
                <a:lnTo>
                  <a:pt x="28816" y="11379"/>
                </a:lnTo>
                <a:lnTo>
                  <a:pt x="26924" y="8877"/>
                </a:lnTo>
                <a:lnTo>
                  <a:pt x="26924" y="26619"/>
                </a:lnTo>
                <a:lnTo>
                  <a:pt x="26682" y="26619"/>
                </a:lnTo>
                <a:lnTo>
                  <a:pt x="26085" y="25349"/>
                </a:lnTo>
                <a:lnTo>
                  <a:pt x="26924" y="26619"/>
                </a:lnTo>
                <a:lnTo>
                  <a:pt x="26924" y="8877"/>
                </a:lnTo>
                <a:lnTo>
                  <a:pt x="25946" y="7569"/>
                </a:lnTo>
                <a:lnTo>
                  <a:pt x="24815" y="7569"/>
                </a:lnTo>
                <a:lnTo>
                  <a:pt x="23114" y="8839"/>
                </a:lnTo>
                <a:lnTo>
                  <a:pt x="23202" y="10109"/>
                </a:lnTo>
                <a:lnTo>
                  <a:pt x="24638" y="10109"/>
                </a:lnTo>
                <a:lnTo>
                  <a:pt x="24752" y="12649"/>
                </a:lnTo>
                <a:lnTo>
                  <a:pt x="20840" y="12649"/>
                </a:lnTo>
                <a:lnTo>
                  <a:pt x="21958" y="13919"/>
                </a:lnTo>
                <a:lnTo>
                  <a:pt x="19519" y="15189"/>
                </a:lnTo>
                <a:lnTo>
                  <a:pt x="16522" y="16459"/>
                </a:lnTo>
                <a:lnTo>
                  <a:pt x="14719" y="15189"/>
                </a:lnTo>
                <a:lnTo>
                  <a:pt x="15354" y="12674"/>
                </a:lnTo>
                <a:lnTo>
                  <a:pt x="15875" y="13296"/>
                </a:lnTo>
                <a:lnTo>
                  <a:pt x="15836" y="11379"/>
                </a:lnTo>
                <a:lnTo>
                  <a:pt x="15748" y="7569"/>
                </a:lnTo>
                <a:lnTo>
                  <a:pt x="12801" y="11379"/>
                </a:lnTo>
                <a:lnTo>
                  <a:pt x="13512" y="13919"/>
                </a:lnTo>
                <a:lnTo>
                  <a:pt x="11112" y="15189"/>
                </a:lnTo>
                <a:lnTo>
                  <a:pt x="8318" y="17183"/>
                </a:lnTo>
                <a:lnTo>
                  <a:pt x="11658" y="22809"/>
                </a:lnTo>
                <a:lnTo>
                  <a:pt x="11671" y="21539"/>
                </a:lnTo>
                <a:lnTo>
                  <a:pt x="11684" y="21158"/>
                </a:lnTo>
                <a:lnTo>
                  <a:pt x="13563" y="18999"/>
                </a:lnTo>
                <a:lnTo>
                  <a:pt x="13893" y="24079"/>
                </a:lnTo>
                <a:lnTo>
                  <a:pt x="14312" y="22809"/>
                </a:lnTo>
                <a:lnTo>
                  <a:pt x="14097" y="21539"/>
                </a:lnTo>
                <a:lnTo>
                  <a:pt x="15608" y="22809"/>
                </a:lnTo>
                <a:lnTo>
                  <a:pt x="16497" y="22809"/>
                </a:lnTo>
                <a:lnTo>
                  <a:pt x="16446" y="21539"/>
                </a:lnTo>
                <a:lnTo>
                  <a:pt x="16217" y="21539"/>
                </a:lnTo>
                <a:lnTo>
                  <a:pt x="16154" y="20269"/>
                </a:lnTo>
                <a:lnTo>
                  <a:pt x="17259" y="18999"/>
                </a:lnTo>
                <a:lnTo>
                  <a:pt x="18237" y="17729"/>
                </a:lnTo>
                <a:lnTo>
                  <a:pt x="21005" y="18999"/>
                </a:lnTo>
                <a:lnTo>
                  <a:pt x="22479" y="17729"/>
                </a:lnTo>
                <a:lnTo>
                  <a:pt x="23279" y="18999"/>
                </a:lnTo>
                <a:lnTo>
                  <a:pt x="21501" y="18999"/>
                </a:lnTo>
                <a:lnTo>
                  <a:pt x="21539" y="20269"/>
                </a:lnTo>
                <a:lnTo>
                  <a:pt x="23799" y="18999"/>
                </a:lnTo>
                <a:lnTo>
                  <a:pt x="22847" y="21539"/>
                </a:lnTo>
                <a:lnTo>
                  <a:pt x="23850" y="23647"/>
                </a:lnTo>
                <a:lnTo>
                  <a:pt x="20345" y="23787"/>
                </a:lnTo>
                <a:lnTo>
                  <a:pt x="20078" y="22961"/>
                </a:lnTo>
                <a:lnTo>
                  <a:pt x="18770" y="26454"/>
                </a:lnTo>
                <a:lnTo>
                  <a:pt x="18872" y="25412"/>
                </a:lnTo>
                <a:lnTo>
                  <a:pt x="17030" y="27940"/>
                </a:lnTo>
                <a:lnTo>
                  <a:pt x="23825" y="23723"/>
                </a:lnTo>
                <a:lnTo>
                  <a:pt x="23723" y="24079"/>
                </a:lnTo>
                <a:lnTo>
                  <a:pt x="24053" y="24079"/>
                </a:lnTo>
                <a:lnTo>
                  <a:pt x="24663" y="25349"/>
                </a:lnTo>
                <a:lnTo>
                  <a:pt x="21640" y="25349"/>
                </a:lnTo>
                <a:lnTo>
                  <a:pt x="23736" y="26619"/>
                </a:lnTo>
                <a:lnTo>
                  <a:pt x="24384" y="27889"/>
                </a:lnTo>
                <a:lnTo>
                  <a:pt x="25857" y="29159"/>
                </a:lnTo>
                <a:lnTo>
                  <a:pt x="27393" y="29159"/>
                </a:lnTo>
                <a:lnTo>
                  <a:pt x="28155" y="30429"/>
                </a:lnTo>
                <a:lnTo>
                  <a:pt x="29679" y="29159"/>
                </a:lnTo>
                <a:lnTo>
                  <a:pt x="33502" y="29159"/>
                </a:lnTo>
                <a:lnTo>
                  <a:pt x="33248" y="30429"/>
                </a:lnTo>
                <a:lnTo>
                  <a:pt x="36398" y="31699"/>
                </a:lnTo>
                <a:lnTo>
                  <a:pt x="42037" y="29159"/>
                </a:lnTo>
                <a:lnTo>
                  <a:pt x="43688" y="35509"/>
                </a:lnTo>
                <a:lnTo>
                  <a:pt x="46659" y="35509"/>
                </a:lnTo>
                <a:lnTo>
                  <a:pt x="48120" y="36779"/>
                </a:lnTo>
                <a:lnTo>
                  <a:pt x="47421" y="39319"/>
                </a:lnTo>
                <a:lnTo>
                  <a:pt x="49187" y="39319"/>
                </a:lnTo>
                <a:lnTo>
                  <a:pt x="50520" y="43129"/>
                </a:lnTo>
                <a:lnTo>
                  <a:pt x="52235" y="41859"/>
                </a:lnTo>
                <a:lnTo>
                  <a:pt x="50838" y="48209"/>
                </a:lnTo>
                <a:lnTo>
                  <a:pt x="58331" y="46939"/>
                </a:lnTo>
                <a:lnTo>
                  <a:pt x="60261" y="49479"/>
                </a:lnTo>
                <a:lnTo>
                  <a:pt x="61810" y="46939"/>
                </a:lnTo>
                <a:lnTo>
                  <a:pt x="65455" y="46939"/>
                </a:lnTo>
                <a:lnTo>
                  <a:pt x="68148" y="48209"/>
                </a:lnTo>
                <a:lnTo>
                  <a:pt x="68732" y="46939"/>
                </a:lnTo>
                <a:lnTo>
                  <a:pt x="69329" y="45669"/>
                </a:lnTo>
                <a:lnTo>
                  <a:pt x="72199" y="44399"/>
                </a:lnTo>
                <a:lnTo>
                  <a:pt x="73113" y="49479"/>
                </a:lnTo>
                <a:lnTo>
                  <a:pt x="76022" y="50749"/>
                </a:lnTo>
                <a:lnTo>
                  <a:pt x="75311" y="52019"/>
                </a:lnTo>
                <a:lnTo>
                  <a:pt x="74739" y="50749"/>
                </a:lnTo>
                <a:lnTo>
                  <a:pt x="74549" y="50749"/>
                </a:lnTo>
                <a:lnTo>
                  <a:pt x="74828" y="57099"/>
                </a:lnTo>
                <a:lnTo>
                  <a:pt x="82003" y="52019"/>
                </a:lnTo>
                <a:lnTo>
                  <a:pt x="83807" y="50749"/>
                </a:lnTo>
                <a:lnTo>
                  <a:pt x="84594" y="57099"/>
                </a:lnTo>
                <a:lnTo>
                  <a:pt x="85864" y="55829"/>
                </a:lnTo>
                <a:lnTo>
                  <a:pt x="86207" y="57099"/>
                </a:lnTo>
                <a:lnTo>
                  <a:pt x="86448" y="58369"/>
                </a:lnTo>
                <a:lnTo>
                  <a:pt x="86601" y="59639"/>
                </a:lnTo>
                <a:lnTo>
                  <a:pt x="86753" y="59639"/>
                </a:lnTo>
                <a:lnTo>
                  <a:pt x="86766" y="58369"/>
                </a:lnTo>
                <a:lnTo>
                  <a:pt x="89496" y="58369"/>
                </a:lnTo>
                <a:lnTo>
                  <a:pt x="88366" y="60909"/>
                </a:lnTo>
                <a:lnTo>
                  <a:pt x="88607" y="60909"/>
                </a:lnTo>
                <a:lnTo>
                  <a:pt x="88887" y="62179"/>
                </a:lnTo>
                <a:lnTo>
                  <a:pt x="90004" y="60909"/>
                </a:lnTo>
                <a:lnTo>
                  <a:pt x="90678" y="58369"/>
                </a:lnTo>
                <a:lnTo>
                  <a:pt x="92049" y="58369"/>
                </a:lnTo>
                <a:lnTo>
                  <a:pt x="92722" y="57099"/>
                </a:lnTo>
                <a:lnTo>
                  <a:pt x="90982" y="62179"/>
                </a:lnTo>
                <a:lnTo>
                  <a:pt x="95834" y="58369"/>
                </a:lnTo>
                <a:lnTo>
                  <a:pt x="94157" y="62179"/>
                </a:lnTo>
                <a:lnTo>
                  <a:pt x="96024" y="60909"/>
                </a:lnTo>
                <a:lnTo>
                  <a:pt x="99466" y="63449"/>
                </a:lnTo>
                <a:lnTo>
                  <a:pt x="101600" y="60909"/>
                </a:lnTo>
                <a:lnTo>
                  <a:pt x="102666" y="59639"/>
                </a:lnTo>
                <a:lnTo>
                  <a:pt x="102349" y="60909"/>
                </a:lnTo>
                <a:lnTo>
                  <a:pt x="101942" y="60909"/>
                </a:lnTo>
                <a:lnTo>
                  <a:pt x="102590" y="62179"/>
                </a:lnTo>
                <a:lnTo>
                  <a:pt x="104889" y="62179"/>
                </a:lnTo>
                <a:lnTo>
                  <a:pt x="103314" y="65989"/>
                </a:lnTo>
                <a:lnTo>
                  <a:pt x="108038" y="62179"/>
                </a:lnTo>
                <a:lnTo>
                  <a:pt x="108064" y="65989"/>
                </a:lnTo>
                <a:lnTo>
                  <a:pt x="107873" y="67259"/>
                </a:lnTo>
                <a:lnTo>
                  <a:pt x="105105" y="68529"/>
                </a:lnTo>
                <a:lnTo>
                  <a:pt x="110439" y="67259"/>
                </a:lnTo>
                <a:lnTo>
                  <a:pt x="108394" y="68529"/>
                </a:lnTo>
                <a:lnTo>
                  <a:pt x="113322" y="67259"/>
                </a:lnTo>
                <a:lnTo>
                  <a:pt x="111887" y="68529"/>
                </a:lnTo>
                <a:lnTo>
                  <a:pt x="112839" y="69799"/>
                </a:lnTo>
                <a:lnTo>
                  <a:pt x="116052" y="67259"/>
                </a:lnTo>
                <a:lnTo>
                  <a:pt x="115519" y="69799"/>
                </a:lnTo>
                <a:lnTo>
                  <a:pt x="115036" y="74879"/>
                </a:lnTo>
                <a:lnTo>
                  <a:pt x="125247" y="77419"/>
                </a:lnTo>
                <a:lnTo>
                  <a:pt x="128054" y="83769"/>
                </a:lnTo>
                <a:lnTo>
                  <a:pt x="131102" y="77419"/>
                </a:lnTo>
                <a:lnTo>
                  <a:pt x="128574" y="88849"/>
                </a:lnTo>
                <a:lnTo>
                  <a:pt x="131914" y="83769"/>
                </a:lnTo>
                <a:lnTo>
                  <a:pt x="131241" y="86309"/>
                </a:lnTo>
                <a:lnTo>
                  <a:pt x="131406" y="87579"/>
                </a:lnTo>
                <a:lnTo>
                  <a:pt x="129755" y="87579"/>
                </a:lnTo>
                <a:lnTo>
                  <a:pt x="133261" y="88849"/>
                </a:lnTo>
                <a:lnTo>
                  <a:pt x="132054" y="92659"/>
                </a:lnTo>
                <a:lnTo>
                  <a:pt x="136512" y="90119"/>
                </a:lnTo>
                <a:lnTo>
                  <a:pt x="135813" y="91389"/>
                </a:lnTo>
                <a:lnTo>
                  <a:pt x="134543" y="91389"/>
                </a:lnTo>
                <a:lnTo>
                  <a:pt x="134226" y="92659"/>
                </a:lnTo>
                <a:lnTo>
                  <a:pt x="135877" y="92659"/>
                </a:lnTo>
                <a:lnTo>
                  <a:pt x="135242" y="93929"/>
                </a:lnTo>
                <a:lnTo>
                  <a:pt x="133540" y="93929"/>
                </a:lnTo>
                <a:lnTo>
                  <a:pt x="136296" y="96469"/>
                </a:lnTo>
                <a:lnTo>
                  <a:pt x="139598" y="92659"/>
                </a:lnTo>
                <a:lnTo>
                  <a:pt x="141617" y="90119"/>
                </a:lnTo>
                <a:lnTo>
                  <a:pt x="142621" y="88849"/>
                </a:lnTo>
                <a:lnTo>
                  <a:pt x="142608" y="91389"/>
                </a:lnTo>
                <a:lnTo>
                  <a:pt x="143459" y="91389"/>
                </a:lnTo>
                <a:lnTo>
                  <a:pt x="146291" y="90119"/>
                </a:lnTo>
                <a:lnTo>
                  <a:pt x="145821" y="91389"/>
                </a:lnTo>
                <a:lnTo>
                  <a:pt x="145630" y="93929"/>
                </a:lnTo>
                <a:lnTo>
                  <a:pt x="143662" y="92659"/>
                </a:lnTo>
                <a:lnTo>
                  <a:pt x="144437" y="93929"/>
                </a:lnTo>
                <a:lnTo>
                  <a:pt x="147891" y="99009"/>
                </a:lnTo>
                <a:lnTo>
                  <a:pt x="150164" y="96608"/>
                </a:lnTo>
                <a:lnTo>
                  <a:pt x="151409" y="97739"/>
                </a:lnTo>
                <a:lnTo>
                  <a:pt x="151917" y="96469"/>
                </a:lnTo>
                <a:lnTo>
                  <a:pt x="153847" y="99009"/>
                </a:lnTo>
                <a:lnTo>
                  <a:pt x="156083" y="100279"/>
                </a:lnTo>
                <a:lnTo>
                  <a:pt x="155892" y="99009"/>
                </a:lnTo>
                <a:lnTo>
                  <a:pt x="159537" y="96469"/>
                </a:lnTo>
                <a:lnTo>
                  <a:pt x="158203" y="100279"/>
                </a:lnTo>
                <a:lnTo>
                  <a:pt x="160108" y="101549"/>
                </a:lnTo>
                <a:lnTo>
                  <a:pt x="159778" y="101549"/>
                </a:lnTo>
                <a:lnTo>
                  <a:pt x="161340" y="106629"/>
                </a:lnTo>
                <a:lnTo>
                  <a:pt x="162344" y="101549"/>
                </a:lnTo>
                <a:lnTo>
                  <a:pt x="163537" y="107899"/>
                </a:lnTo>
                <a:lnTo>
                  <a:pt x="165125" y="105371"/>
                </a:lnTo>
                <a:lnTo>
                  <a:pt x="169341" y="100279"/>
                </a:lnTo>
                <a:lnTo>
                  <a:pt x="166039" y="110439"/>
                </a:lnTo>
                <a:lnTo>
                  <a:pt x="169595" y="110439"/>
                </a:lnTo>
                <a:lnTo>
                  <a:pt x="169875" y="107899"/>
                </a:lnTo>
                <a:lnTo>
                  <a:pt x="172351" y="107899"/>
                </a:lnTo>
                <a:lnTo>
                  <a:pt x="167741" y="118059"/>
                </a:lnTo>
                <a:lnTo>
                  <a:pt x="168363" y="119329"/>
                </a:lnTo>
                <a:lnTo>
                  <a:pt x="166839" y="119329"/>
                </a:lnTo>
                <a:lnTo>
                  <a:pt x="167449" y="124409"/>
                </a:lnTo>
                <a:lnTo>
                  <a:pt x="169608" y="116789"/>
                </a:lnTo>
                <a:lnTo>
                  <a:pt x="172364" y="118059"/>
                </a:lnTo>
                <a:lnTo>
                  <a:pt x="171475" y="119329"/>
                </a:lnTo>
                <a:lnTo>
                  <a:pt x="168554" y="121869"/>
                </a:lnTo>
                <a:lnTo>
                  <a:pt x="169786" y="123139"/>
                </a:lnTo>
                <a:lnTo>
                  <a:pt x="169456" y="124409"/>
                </a:lnTo>
                <a:lnTo>
                  <a:pt x="178320" y="121869"/>
                </a:lnTo>
                <a:lnTo>
                  <a:pt x="177825" y="126949"/>
                </a:lnTo>
                <a:lnTo>
                  <a:pt x="178968" y="123139"/>
                </a:lnTo>
                <a:lnTo>
                  <a:pt x="180746" y="123139"/>
                </a:lnTo>
                <a:lnTo>
                  <a:pt x="182626" y="124409"/>
                </a:lnTo>
                <a:lnTo>
                  <a:pt x="180987" y="132029"/>
                </a:lnTo>
                <a:lnTo>
                  <a:pt x="185242" y="129667"/>
                </a:lnTo>
                <a:lnTo>
                  <a:pt x="185039" y="130759"/>
                </a:lnTo>
                <a:lnTo>
                  <a:pt x="187020" y="130759"/>
                </a:lnTo>
                <a:lnTo>
                  <a:pt x="190182" y="132029"/>
                </a:lnTo>
                <a:lnTo>
                  <a:pt x="192646" y="130759"/>
                </a:lnTo>
                <a:lnTo>
                  <a:pt x="191858" y="134569"/>
                </a:lnTo>
                <a:lnTo>
                  <a:pt x="195033" y="135839"/>
                </a:lnTo>
                <a:lnTo>
                  <a:pt x="198094" y="137109"/>
                </a:lnTo>
                <a:lnTo>
                  <a:pt x="196951" y="140919"/>
                </a:lnTo>
                <a:lnTo>
                  <a:pt x="200850" y="143459"/>
                </a:lnTo>
                <a:lnTo>
                  <a:pt x="200126" y="143459"/>
                </a:lnTo>
                <a:lnTo>
                  <a:pt x="201993" y="145999"/>
                </a:lnTo>
                <a:lnTo>
                  <a:pt x="204279" y="145999"/>
                </a:lnTo>
                <a:lnTo>
                  <a:pt x="206527" y="144729"/>
                </a:lnTo>
                <a:lnTo>
                  <a:pt x="206616" y="145999"/>
                </a:lnTo>
                <a:lnTo>
                  <a:pt x="205295" y="145999"/>
                </a:lnTo>
                <a:lnTo>
                  <a:pt x="207238" y="151079"/>
                </a:lnTo>
                <a:lnTo>
                  <a:pt x="207797" y="151079"/>
                </a:lnTo>
                <a:lnTo>
                  <a:pt x="213614" y="149809"/>
                </a:lnTo>
                <a:lnTo>
                  <a:pt x="211861" y="152349"/>
                </a:lnTo>
                <a:lnTo>
                  <a:pt x="213779" y="152349"/>
                </a:lnTo>
                <a:lnTo>
                  <a:pt x="213245" y="161239"/>
                </a:lnTo>
                <a:lnTo>
                  <a:pt x="218770" y="161239"/>
                </a:lnTo>
                <a:lnTo>
                  <a:pt x="218046" y="162509"/>
                </a:lnTo>
                <a:lnTo>
                  <a:pt x="217500" y="162509"/>
                </a:lnTo>
                <a:lnTo>
                  <a:pt x="220560" y="165049"/>
                </a:lnTo>
                <a:lnTo>
                  <a:pt x="222135" y="168859"/>
                </a:lnTo>
                <a:lnTo>
                  <a:pt x="224256" y="171399"/>
                </a:lnTo>
                <a:lnTo>
                  <a:pt x="228942" y="170129"/>
                </a:lnTo>
                <a:lnTo>
                  <a:pt x="233057" y="170129"/>
                </a:lnTo>
                <a:lnTo>
                  <a:pt x="230771" y="166319"/>
                </a:lnTo>
                <a:lnTo>
                  <a:pt x="236855" y="167589"/>
                </a:lnTo>
                <a:lnTo>
                  <a:pt x="236905" y="166319"/>
                </a:lnTo>
                <a:lnTo>
                  <a:pt x="236943" y="165049"/>
                </a:lnTo>
                <a:lnTo>
                  <a:pt x="238556" y="166319"/>
                </a:lnTo>
                <a:lnTo>
                  <a:pt x="237566" y="171399"/>
                </a:lnTo>
                <a:lnTo>
                  <a:pt x="235762" y="170129"/>
                </a:lnTo>
                <a:lnTo>
                  <a:pt x="235940" y="168859"/>
                </a:lnTo>
                <a:lnTo>
                  <a:pt x="231381" y="172669"/>
                </a:lnTo>
                <a:lnTo>
                  <a:pt x="238086" y="173939"/>
                </a:lnTo>
                <a:lnTo>
                  <a:pt x="235242" y="176479"/>
                </a:lnTo>
                <a:lnTo>
                  <a:pt x="241033" y="182829"/>
                </a:lnTo>
                <a:lnTo>
                  <a:pt x="244487" y="190449"/>
                </a:lnTo>
                <a:lnTo>
                  <a:pt x="249275" y="196799"/>
                </a:lnTo>
                <a:lnTo>
                  <a:pt x="251929" y="192989"/>
                </a:lnTo>
                <a:lnTo>
                  <a:pt x="253517" y="195529"/>
                </a:lnTo>
                <a:lnTo>
                  <a:pt x="253212" y="196799"/>
                </a:lnTo>
                <a:lnTo>
                  <a:pt x="252044" y="198602"/>
                </a:lnTo>
                <a:lnTo>
                  <a:pt x="254101" y="198069"/>
                </a:lnTo>
                <a:lnTo>
                  <a:pt x="254850" y="198069"/>
                </a:lnTo>
                <a:lnTo>
                  <a:pt x="255612" y="200609"/>
                </a:lnTo>
                <a:lnTo>
                  <a:pt x="255828" y="200609"/>
                </a:lnTo>
                <a:lnTo>
                  <a:pt x="257175" y="201879"/>
                </a:lnTo>
                <a:lnTo>
                  <a:pt x="257454" y="203149"/>
                </a:lnTo>
                <a:lnTo>
                  <a:pt x="257251" y="203288"/>
                </a:lnTo>
                <a:lnTo>
                  <a:pt x="258508" y="204419"/>
                </a:lnTo>
                <a:lnTo>
                  <a:pt x="256870" y="204419"/>
                </a:lnTo>
                <a:lnTo>
                  <a:pt x="257048" y="203428"/>
                </a:lnTo>
                <a:lnTo>
                  <a:pt x="255638" y="204419"/>
                </a:lnTo>
                <a:lnTo>
                  <a:pt x="255651" y="205689"/>
                </a:lnTo>
                <a:lnTo>
                  <a:pt x="256349" y="205689"/>
                </a:lnTo>
                <a:lnTo>
                  <a:pt x="258267" y="208229"/>
                </a:lnTo>
                <a:lnTo>
                  <a:pt x="260007" y="205689"/>
                </a:lnTo>
                <a:lnTo>
                  <a:pt x="262280" y="205689"/>
                </a:lnTo>
                <a:lnTo>
                  <a:pt x="262051" y="207416"/>
                </a:lnTo>
                <a:lnTo>
                  <a:pt x="260769" y="209499"/>
                </a:lnTo>
                <a:lnTo>
                  <a:pt x="270598" y="215849"/>
                </a:lnTo>
                <a:lnTo>
                  <a:pt x="269913" y="217119"/>
                </a:lnTo>
                <a:lnTo>
                  <a:pt x="273138" y="218389"/>
                </a:lnTo>
                <a:lnTo>
                  <a:pt x="274408" y="219659"/>
                </a:lnTo>
                <a:lnTo>
                  <a:pt x="275742" y="222199"/>
                </a:lnTo>
                <a:lnTo>
                  <a:pt x="275907" y="220929"/>
                </a:lnTo>
                <a:lnTo>
                  <a:pt x="278701" y="218389"/>
                </a:lnTo>
                <a:lnTo>
                  <a:pt x="279704" y="220929"/>
                </a:lnTo>
                <a:lnTo>
                  <a:pt x="272961" y="224739"/>
                </a:lnTo>
                <a:lnTo>
                  <a:pt x="279514" y="226009"/>
                </a:lnTo>
                <a:lnTo>
                  <a:pt x="278282" y="227825"/>
                </a:lnTo>
                <a:lnTo>
                  <a:pt x="280695" y="234899"/>
                </a:lnTo>
                <a:lnTo>
                  <a:pt x="281203" y="233959"/>
                </a:lnTo>
                <a:lnTo>
                  <a:pt x="285699" y="236169"/>
                </a:lnTo>
                <a:lnTo>
                  <a:pt x="284911" y="243789"/>
                </a:lnTo>
                <a:lnTo>
                  <a:pt x="288759" y="247599"/>
                </a:lnTo>
                <a:lnTo>
                  <a:pt x="289674" y="246329"/>
                </a:lnTo>
                <a:lnTo>
                  <a:pt x="290436" y="245059"/>
                </a:lnTo>
                <a:lnTo>
                  <a:pt x="292366" y="245059"/>
                </a:lnTo>
                <a:lnTo>
                  <a:pt x="289775" y="250139"/>
                </a:lnTo>
                <a:lnTo>
                  <a:pt x="290791" y="251409"/>
                </a:lnTo>
                <a:lnTo>
                  <a:pt x="295249" y="247599"/>
                </a:lnTo>
                <a:lnTo>
                  <a:pt x="293420" y="251409"/>
                </a:lnTo>
                <a:lnTo>
                  <a:pt x="294817" y="250139"/>
                </a:lnTo>
                <a:lnTo>
                  <a:pt x="295503" y="250139"/>
                </a:lnTo>
                <a:lnTo>
                  <a:pt x="296506" y="256489"/>
                </a:lnTo>
                <a:lnTo>
                  <a:pt x="300456" y="260299"/>
                </a:lnTo>
                <a:lnTo>
                  <a:pt x="304012" y="264109"/>
                </a:lnTo>
                <a:lnTo>
                  <a:pt x="307352" y="269189"/>
                </a:lnTo>
                <a:lnTo>
                  <a:pt x="310184" y="274269"/>
                </a:lnTo>
                <a:lnTo>
                  <a:pt x="308991" y="280619"/>
                </a:lnTo>
                <a:lnTo>
                  <a:pt x="309930" y="278079"/>
                </a:lnTo>
                <a:lnTo>
                  <a:pt x="310616" y="279349"/>
                </a:lnTo>
                <a:lnTo>
                  <a:pt x="311264" y="280619"/>
                </a:lnTo>
                <a:lnTo>
                  <a:pt x="311302" y="279349"/>
                </a:lnTo>
                <a:lnTo>
                  <a:pt x="313461" y="279349"/>
                </a:lnTo>
                <a:lnTo>
                  <a:pt x="314591" y="278079"/>
                </a:lnTo>
                <a:lnTo>
                  <a:pt x="313664" y="284429"/>
                </a:lnTo>
                <a:lnTo>
                  <a:pt x="317436" y="283159"/>
                </a:lnTo>
                <a:lnTo>
                  <a:pt x="316445" y="288239"/>
                </a:lnTo>
                <a:lnTo>
                  <a:pt x="319925" y="286969"/>
                </a:lnTo>
                <a:lnTo>
                  <a:pt x="318579" y="285699"/>
                </a:lnTo>
                <a:lnTo>
                  <a:pt x="323392" y="285699"/>
                </a:lnTo>
                <a:lnTo>
                  <a:pt x="324129" y="283159"/>
                </a:lnTo>
                <a:lnTo>
                  <a:pt x="325589" y="278079"/>
                </a:lnTo>
                <a:lnTo>
                  <a:pt x="328091" y="276809"/>
                </a:lnTo>
                <a:lnTo>
                  <a:pt x="330593" y="275539"/>
                </a:lnTo>
                <a:lnTo>
                  <a:pt x="325145" y="276809"/>
                </a:lnTo>
                <a:lnTo>
                  <a:pt x="332765" y="267919"/>
                </a:lnTo>
                <a:lnTo>
                  <a:pt x="333857" y="26664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0" name="Google Shape;3190;g2b5c250f245_0_522"/>
          <p:cNvSpPr/>
          <p:nvPr/>
        </p:nvSpPr>
        <p:spPr>
          <a:xfrm>
            <a:off x="417021" y="2876897"/>
            <a:ext cx="64427" cy="18649"/>
          </a:xfrm>
          <a:custGeom>
            <a:rect b="b" l="l" r="r" t="t"/>
            <a:pathLst>
              <a:path extrusionOk="0" h="27939" w="96520">
                <a:moveTo>
                  <a:pt x="1219" y="10680"/>
                </a:moveTo>
                <a:lnTo>
                  <a:pt x="1092" y="8305"/>
                </a:lnTo>
                <a:lnTo>
                  <a:pt x="0" y="9880"/>
                </a:lnTo>
                <a:lnTo>
                  <a:pt x="1219" y="10680"/>
                </a:lnTo>
                <a:close/>
              </a:path>
              <a:path extrusionOk="0" h="27939" w="96520">
                <a:moveTo>
                  <a:pt x="5003" y="27635"/>
                </a:moveTo>
                <a:lnTo>
                  <a:pt x="4927" y="26073"/>
                </a:lnTo>
                <a:lnTo>
                  <a:pt x="4191" y="27127"/>
                </a:lnTo>
                <a:lnTo>
                  <a:pt x="5003" y="27635"/>
                </a:lnTo>
                <a:close/>
              </a:path>
              <a:path extrusionOk="0" h="27939" w="96520">
                <a:moveTo>
                  <a:pt x="6134" y="20929"/>
                </a:moveTo>
                <a:lnTo>
                  <a:pt x="5956" y="20624"/>
                </a:lnTo>
                <a:lnTo>
                  <a:pt x="5905" y="21018"/>
                </a:lnTo>
                <a:lnTo>
                  <a:pt x="6134" y="20929"/>
                </a:lnTo>
                <a:close/>
              </a:path>
              <a:path extrusionOk="0" h="27939" w="96520">
                <a:moveTo>
                  <a:pt x="6146" y="19227"/>
                </a:moveTo>
                <a:lnTo>
                  <a:pt x="4521" y="18173"/>
                </a:lnTo>
                <a:lnTo>
                  <a:pt x="5956" y="20624"/>
                </a:lnTo>
                <a:lnTo>
                  <a:pt x="6146" y="19227"/>
                </a:lnTo>
                <a:close/>
              </a:path>
              <a:path extrusionOk="0" h="27939" w="96520">
                <a:moveTo>
                  <a:pt x="6210" y="6959"/>
                </a:moveTo>
                <a:lnTo>
                  <a:pt x="4521" y="11036"/>
                </a:lnTo>
                <a:lnTo>
                  <a:pt x="6045" y="9715"/>
                </a:lnTo>
                <a:lnTo>
                  <a:pt x="6210" y="6959"/>
                </a:lnTo>
                <a:close/>
              </a:path>
              <a:path extrusionOk="0" h="27939" w="96520">
                <a:moveTo>
                  <a:pt x="6883" y="10922"/>
                </a:moveTo>
                <a:lnTo>
                  <a:pt x="6629" y="10922"/>
                </a:lnTo>
                <a:lnTo>
                  <a:pt x="6807" y="11226"/>
                </a:lnTo>
                <a:lnTo>
                  <a:pt x="6883" y="11353"/>
                </a:lnTo>
                <a:lnTo>
                  <a:pt x="6883" y="10922"/>
                </a:lnTo>
                <a:close/>
              </a:path>
              <a:path extrusionOk="0" h="27939" w="96520">
                <a:moveTo>
                  <a:pt x="9969" y="17233"/>
                </a:moveTo>
                <a:lnTo>
                  <a:pt x="9385" y="15417"/>
                </a:lnTo>
                <a:lnTo>
                  <a:pt x="6883" y="11353"/>
                </a:lnTo>
                <a:lnTo>
                  <a:pt x="6946" y="12395"/>
                </a:lnTo>
                <a:lnTo>
                  <a:pt x="7073" y="13335"/>
                </a:lnTo>
                <a:lnTo>
                  <a:pt x="4953" y="15024"/>
                </a:lnTo>
                <a:lnTo>
                  <a:pt x="5905" y="16192"/>
                </a:lnTo>
                <a:lnTo>
                  <a:pt x="9969" y="17233"/>
                </a:lnTo>
                <a:close/>
              </a:path>
              <a:path extrusionOk="0" h="27939" w="96520">
                <a:moveTo>
                  <a:pt x="10414" y="17348"/>
                </a:moveTo>
                <a:lnTo>
                  <a:pt x="9969" y="17233"/>
                </a:lnTo>
                <a:lnTo>
                  <a:pt x="10121" y="17754"/>
                </a:lnTo>
                <a:lnTo>
                  <a:pt x="10414" y="17348"/>
                </a:lnTo>
                <a:close/>
              </a:path>
              <a:path extrusionOk="0" h="27939" w="96520">
                <a:moveTo>
                  <a:pt x="11785" y="22948"/>
                </a:moveTo>
                <a:lnTo>
                  <a:pt x="11722" y="22771"/>
                </a:lnTo>
                <a:lnTo>
                  <a:pt x="11264" y="21323"/>
                </a:lnTo>
                <a:lnTo>
                  <a:pt x="10121" y="17754"/>
                </a:lnTo>
                <a:lnTo>
                  <a:pt x="8737" y="19723"/>
                </a:lnTo>
                <a:lnTo>
                  <a:pt x="5867" y="21323"/>
                </a:lnTo>
                <a:lnTo>
                  <a:pt x="5905" y="21018"/>
                </a:lnTo>
                <a:lnTo>
                  <a:pt x="1219" y="22923"/>
                </a:lnTo>
                <a:lnTo>
                  <a:pt x="2438" y="27127"/>
                </a:lnTo>
                <a:lnTo>
                  <a:pt x="4889" y="25285"/>
                </a:lnTo>
                <a:lnTo>
                  <a:pt x="7213" y="22771"/>
                </a:lnTo>
                <a:lnTo>
                  <a:pt x="9779" y="24993"/>
                </a:lnTo>
                <a:lnTo>
                  <a:pt x="11785" y="22948"/>
                </a:lnTo>
                <a:close/>
              </a:path>
              <a:path extrusionOk="0" h="27939" w="96520">
                <a:moveTo>
                  <a:pt x="12217" y="10617"/>
                </a:moveTo>
                <a:lnTo>
                  <a:pt x="11087" y="10350"/>
                </a:lnTo>
                <a:lnTo>
                  <a:pt x="10198" y="9525"/>
                </a:lnTo>
                <a:lnTo>
                  <a:pt x="8547" y="7861"/>
                </a:lnTo>
                <a:lnTo>
                  <a:pt x="7112" y="9220"/>
                </a:lnTo>
                <a:lnTo>
                  <a:pt x="6883" y="10121"/>
                </a:lnTo>
                <a:lnTo>
                  <a:pt x="6883" y="10922"/>
                </a:lnTo>
                <a:lnTo>
                  <a:pt x="11582" y="10642"/>
                </a:lnTo>
                <a:lnTo>
                  <a:pt x="11315" y="11036"/>
                </a:lnTo>
                <a:lnTo>
                  <a:pt x="12217" y="10617"/>
                </a:lnTo>
                <a:close/>
              </a:path>
              <a:path extrusionOk="0" h="27939" w="96520">
                <a:moveTo>
                  <a:pt x="16433" y="8496"/>
                </a:moveTo>
                <a:lnTo>
                  <a:pt x="15824" y="7759"/>
                </a:lnTo>
                <a:lnTo>
                  <a:pt x="14643" y="6642"/>
                </a:lnTo>
                <a:lnTo>
                  <a:pt x="14528" y="7327"/>
                </a:lnTo>
                <a:lnTo>
                  <a:pt x="15100" y="7785"/>
                </a:lnTo>
                <a:lnTo>
                  <a:pt x="15748" y="8166"/>
                </a:lnTo>
                <a:lnTo>
                  <a:pt x="16433" y="8496"/>
                </a:lnTo>
                <a:close/>
              </a:path>
              <a:path extrusionOk="0" h="27939" w="96520">
                <a:moveTo>
                  <a:pt x="19558" y="3530"/>
                </a:moveTo>
                <a:lnTo>
                  <a:pt x="18923" y="3975"/>
                </a:lnTo>
                <a:lnTo>
                  <a:pt x="18351" y="4648"/>
                </a:lnTo>
                <a:lnTo>
                  <a:pt x="17818" y="5702"/>
                </a:lnTo>
                <a:lnTo>
                  <a:pt x="18389" y="5219"/>
                </a:lnTo>
                <a:lnTo>
                  <a:pt x="18948" y="4381"/>
                </a:lnTo>
                <a:lnTo>
                  <a:pt x="19558" y="3530"/>
                </a:lnTo>
                <a:close/>
              </a:path>
              <a:path extrusionOk="0" h="27939" w="96520">
                <a:moveTo>
                  <a:pt x="19951" y="11379"/>
                </a:moveTo>
                <a:lnTo>
                  <a:pt x="16535" y="10350"/>
                </a:lnTo>
                <a:lnTo>
                  <a:pt x="16967" y="10071"/>
                </a:lnTo>
                <a:lnTo>
                  <a:pt x="17360" y="9791"/>
                </a:lnTo>
                <a:lnTo>
                  <a:pt x="18884" y="9372"/>
                </a:lnTo>
                <a:lnTo>
                  <a:pt x="17995" y="9144"/>
                </a:lnTo>
                <a:lnTo>
                  <a:pt x="17208" y="8864"/>
                </a:lnTo>
                <a:lnTo>
                  <a:pt x="16687" y="8623"/>
                </a:lnTo>
                <a:lnTo>
                  <a:pt x="16433" y="8496"/>
                </a:lnTo>
                <a:lnTo>
                  <a:pt x="16535" y="8623"/>
                </a:lnTo>
                <a:lnTo>
                  <a:pt x="16675" y="8801"/>
                </a:lnTo>
                <a:lnTo>
                  <a:pt x="16802" y="8953"/>
                </a:lnTo>
                <a:lnTo>
                  <a:pt x="16878" y="9144"/>
                </a:lnTo>
                <a:lnTo>
                  <a:pt x="16637" y="8991"/>
                </a:lnTo>
                <a:lnTo>
                  <a:pt x="16471" y="10045"/>
                </a:lnTo>
                <a:lnTo>
                  <a:pt x="15100" y="9690"/>
                </a:lnTo>
                <a:lnTo>
                  <a:pt x="16192" y="9410"/>
                </a:lnTo>
                <a:lnTo>
                  <a:pt x="16471" y="9156"/>
                </a:lnTo>
                <a:lnTo>
                  <a:pt x="16548" y="8636"/>
                </a:lnTo>
                <a:lnTo>
                  <a:pt x="12217" y="10617"/>
                </a:lnTo>
                <a:lnTo>
                  <a:pt x="13208" y="10858"/>
                </a:lnTo>
                <a:lnTo>
                  <a:pt x="14401" y="10629"/>
                </a:lnTo>
                <a:lnTo>
                  <a:pt x="16471" y="10071"/>
                </a:lnTo>
                <a:lnTo>
                  <a:pt x="16027" y="12712"/>
                </a:lnTo>
                <a:lnTo>
                  <a:pt x="13881" y="14084"/>
                </a:lnTo>
                <a:lnTo>
                  <a:pt x="15608" y="16675"/>
                </a:lnTo>
                <a:lnTo>
                  <a:pt x="18351" y="16141"/>
                </a:lnTo>
                <a:lnTo>
                  <a:pt x="17297" y="14287"/>
                </a:lnTo>
                <a:lnTo>
                  <a:pt x="17424" y="14173"/>
                </a:lnTo>
                <a:lnTo>
                  <a:pt x="18821" y="12954"/>
                </a:lnTo>
                <a:lnTo>
                  <a:pt x="14427" y="14173"/>
                </a:lnTo>
                <a:lnTo>
                  <a:pt x="19951" y="11379"/>
                </a:lnTo>
                <a:close/>
              </a:path>
              <a:path extrusionOk="0" h="27939" w="96520">
                <a:moveTo>
                  <a:pt x="23545" y="7404"/>
                </a:moveTo>
                <a:lnTo>
                  <a:pt x="22123" y="7632"/>
                </a:lnTo>
                <a:lnTo>
                  <a:pt x="21221" y="8851"/>
                </a:lnTo>
                <a:lnTo>
                  <a:pt x="20116" y="9029"/>
                </a:lnTo>
                <a:lnTo>
                  <a:pt x="18884" y="9372"/>
                </a:lnTo>
                <a:lnTo>
                  <a:pt x="20281" y="9690"/>
                </a:lnTo>
                <a:lnTo>
                  <a:pt x="21717" y="9842"/>
                </a:lnTo>
                <a:lnTo>
                  <a:pt x="23037" y="9702"/>
                </a:lnTo>
                <a:lnTo>
                  <a:pt x="23126" y="8877"/>
                </a:lnTo>
                <a:lnTo>
                  <a:pt x="23545" y="7404"/>
                </a:lnTo>
                <a:close/>
              </a:path>
              <a:path extrusionOk="0" h="27939" w="96520">
                <a:moveTo>
                  <a:pt x="24739" y="2146"/>
                </a:moveTo>
                <a:lnTo>
                  <a:pt x="22377" y="1168"/>
                </a:lnTo>
                <a:lnTo>
                  <a:pt x="23266" y="0"/>
                </a:lnTo>
                <a:lnTo>
                  <a:pt x="21742" y="469"/>
                </a:lnTo>
                <a:lnTo>
                  <a:pt x="20586" y="2082"/>
                </a:lnTo>
                <a:lnTo>
                  <a:pt x="19558" y="3530"/>
                </a:lnTo>
                <a:lnTo>
                  <a:pt x="20739" y="2654"/>
                </a:lnTo>
                <a:lnTo>
                  <a:pt x="22110" y="2717"/>
                </a:lnTo>
                <a:lnTo>
                  <a:pt x="23990" y="3949"/>
                </a:lnTo>
                <a:lnTo>
                  <a:pt x="24739" y="2146"/>
                </a:lnTo>
                <a:close/>
              </a:path>
              <a:path extrusionOk="0" h="27939" w="96520">
                <a:moveTo>
                  <a:pt x="25400" y="9017"/>
                </a:moveTo>
                <a:lnTo>
                  <a:pt x="24676" y="9347"/>
                </a:lnTo>
                <a:lnTo>
                  <a:pt x="23901" y="9601"/>
                </a:lnTo>
                <a:lnTo>
                  <a:pt x="23037" y="9702"/>
                </a:lnTo>
                <a:lnTo>
                  <a:pt x="22974" y="10071"/>
                </a:lnTo>
                <a:lnTo>
                  <a:pt x="22987" y="10312"/>
                </a:lnTo>
                <a:lnTo>
                  <a:pt x="23304" y="10147"/>
                </a:lnTo>
                <a:lnTo>
                  <a:pt x="24371" y="10541"/>
                </a:lnTo>
                <a:lnTo>
                  <a:pt x="24904" y="9855"/>
                </a:lnTo>
                <a:lnTo>
                  <a:pt x="25400" y="9017"/>
                </a:lnTo>
                <a:close/>
              </a:path>
              <a:path extrusionOk="0" h="27939" w="96520">
                <a:moveTo>
                  <a:pt x="26720" y="7200"/>
                </a:moveTo>
                <a:lnTo>
                  <a:pt x="26339" y="6692"/>
                </a:lnTo>
                <a:lnTo>
                  <a:pt x="26403" y="6959"/>
                </a:lnTo>
                <a:lnTo>
                  <a:pt x="26593" y="7327"/>
                </a:lnTo>
                <a:lnTo>
                  <a:pt x="26720" y="7200"/>
                </a:lnTo>
                <a:close/>
              </a:path>
              <a:path extrusionOk="0" h="27939" w="96520">
                <a:moveTo>
                  <a:pt x="27000" y="8001"/>
                </a:moveTo>
                <a:lnTo>
                  <a:pt x="26860" y="7835"/>
                </a:lnTo>
                <a:lnTo>
                  <a:pt x="26695" y="7569"/>
                </a:lnTo>
                <a:lnTo>
                  <a:pt x="26593" y="7327"/>
                </a:lnTo>
                <a:lnTo>
                  <a:pt x="26111" y="7759"/>
                </a:lnTo>
                <a:lnTo>
                  <a:pt x="25768" y="8420"/>
                </a:lnTo>
                <a:lnTo>
                  <a:pt x="25400" y="9017"/>
                </a:lnTo>
                <a:lnTo>
                  <a:pt x="25996" y="8763"/>
                </a:lnTo>
                <a:lnTo>
                  <a:pt x="26543" y="8420"/>
                </a:lnTo>
                <a:lnTo>
                  <a:pt x="27000" y="8001"/>
                </a:lnTo>
                <a:close/>
              </a:path>
              <a:path extrusionOk="0" h="27939" w="96520">
                <a:moveTo>
                  <a:pt x="27279" y="8255"/>
                </a:moveTo>
                <a:lnTo>
                  <a:pt x="27203" y="7835"/>
                </a:lnTo>
                <a:lnTo>
                  <a:pt x="27000" y="8001"/>
                </a:lnTo>
                <a:lnTo>
                  <a:pt x="27165" y="8191"/>
                </a:lnTo>
                <a:close/>
              </a:path>
              <a:path extrusionOk="0" h="27939" w="96520">
                <a:moveTo>
                  <a:pt x="27901" y="17868"/>
                </a:moveTo>
                <a:lnTo>
                  <a:pt x="27266" y="16268"/>
                </a:lnTo>
                <a:lnTo>
                  <a:pt x="27432" y="15240"/>
                </a:lnTo>
                <a:lnTo>
                  <a:pt x="23825" y="16865"/>
                </a:lnTo>
                <a:lnTo>
                  <a:pt x="25958" y="18872"/>
                </a:lnTo>
                <a:lnTo>
                  <a:pt x="25717" y="17564"/>
                </a:lnTo>
                <a:lnTo>
                  <a:pt x="27901" y="17868"/>
                </a:lnTo>
                <a:close/>
              </a:path>
              <a:path extrusionOk="0" h="27939" w="96520">
                <a:moveTo>
                  <a:pt x="30670" y="800"/>
                </a:moveTo>
                <a:lnTo>
                  <a:pt x="28727" y="4191"/>
                </a:lnTo>
                <a:lnTo>
                  <a:pt x="29603" y="3022"/>
                </a:lnTo>
                <a:lnTo>
                  <a:pt x="30670" y="800"/>
                </a:lnTo>
                <a:close/>
              </a:path>
              <a:path extrusionOk="0" h="27939" w="96520">
                <a:moveTo>
                  <a:pt x="32550" y="7581"/>
                </a:moveTo>
                <a:lnTo>
                  <a:pt x="31559" y="7543"/>
                </a:lnTo>
                <a:lnTo>
                  <a:pt x="30899" y="7556"/>
                </a:lnTo>
                <a:lnTo>
                  <a:pt x="30607" y="7556"/>
                </a:lnTo>
                <a:lnTo>
                  <a:pt x="30848" y="7569"/>
                </a:lnTo>
                <a:lnTo>
                  <a:pt x="31432" y="7569"/>
                </a:lnTo>
                <a:lnTo>
                  <a:pt x="32550" y="7581"/>
                </a:lnTo>
                <a:close/>
              </a:path>
              <a:path extrusionOk="0" h="27939" w="96520">
                <a:moveTo>
                  <a:pt x="33375" y="7467"/>
                </a:moveTo>
                <a:lnTo>
                  <a:pt x="33147" y="6934"/>
                </a:lnTo>
                <a:lnTo>
                  <a:pt x="32689" y="5549"/>
                </a:lnTo>
                <a:lnTo>
                  <a:pt x="31394" y="5067"/>
                </a:lnTo>
                <a:lnTo>
                  <a:pt x="32499" y="7505"/>
                </a:lnTo>
                <a:lnTo>
                  <a:pt x="33375" y="7467"/>
                </a:lnTo>
                <a:close/>
              </a:path>
              <a:path extrusionOk="0" h="27939" w="96520">
                <a:moveTo>
                  <a:pt x="33604" y="7454"/>
                </a:moveTo>
                <a:lnTo>
                  <a:pt x="33464" y="7467"/>
                </a:lnTo>
                <a:lnTo>
                  <a:pt x="33477" y="7708"/>
                </a:lnTo>
                <a:lnTo>
                  <a:pt x="33604" y="7454"/>
                </a:lnTo>
                <a:close/>
              </a:path>
              <a:path extrusionOk="0" h="27939" w="96520">
                <a:moveTo>
                  <a:pt x="34988" y="10528"/>
                </a:moveTo>
                <a:lnTo>
                  <a:pt x="34099" y="10388"/>
                </a:lnTo>
                <a:lnTo>
                  <a:pt x="33909" y="11430"/>
                </a:lnTo>
                <a:lnTo>
                  <a:pt x="34988" y="10528"/>
                </a:lnTo>
                <a:close/>
              </a:path>
              <a:path extrusionOk="0" h="27939" w="96520">
                <a:moveTo>
                  <a:pt x="36004" y="14325"/>
                </a:moveTo>
                <a:lnTo>
                  <a:pt x="35623" y="13182"/>
                </a:lnTo>
                <a:lnTo>
                  <a:pt x="35331" y="13576"/>
                </a:lnTo>
                <a:lnTo>
                  <a:pt x="36004" y="14325"/>
                </a:lnTo>
                <a:close/>
              </a:path>
              <a:path extrusionOk="0" h="27939" w="96520">
                <a:moveTo>
                  <a:pt x="37376" y="10858"/>
                </a:moveTo>
                <a:lnTo>
                  <a:pt x="37274" y="10198"/>
                </a:lnTo>
                <a:lnTo>
                  <a:pt x="36766" y="9258"/>
                </a:lnTo>
                <a:lnTo>
                  <a:pt x="37350" y="8496"/>
                </a:lnTo>
                <a:lnTo>
                  <a:pt x="34988" y="10528"/>
                </a:lnTo>
                <a:lnTo>
                  <a:pt x="37376" y="10858"/>
                </a:lnTo>
                <a:close/>
              </a:path>
              <a:path extrusionOk="0" h="27939" w="96520">
                <a:moveTo>
                  <a:pt x="39509" y="6756"/>
                </a:moveTo>
                <a:lnTo>
                  <a:pt x="39293" y="5765"/>
                </a:lnTo>
                <a:lnTo>
                  <a:pt x="37198" y="7531"/>
                </a:lnTo>
                <a:lnTo>
                  <a:pt x="39204" y="7505"/>
                </a:lnTo>
                <a:lnTo>
                  <a:pt x="39509" y="6756"/>
                </a:lnTo>
                <a:close/>
              </a:path>
              <a:path extrusionOk="0" h="27939" w="96520">
                <a:moveTo>
                  <a:pt x="40360" y="20548"/>
                </a:moveTo>
                <a:lnTo>
                  <a:pt x="40208" y="20332"/>
                </a:lnTo>
                <a:lnTo>
                  <a:pt x="40195" y="20154"/>
                </a:lnTo>
                <a:lnTo>
                  <a:pt x="40170" y="19951"/>
                </a:lnTo>
                <a:lnTo>
                  <a:pt x="39916" y="20307"/>
                </a:lnTo>
                <a:lnTo>
                  <a:pt x="39814" y="20535"/>
                </a:lnTo>
                <a:lnTo>
                  <a:pt x="40360" y="20548"/>
                </a:lnTo>
                <a:close/>
              </a:path>
              <a:path extrusionOk="0" h="27939" w="96520">
                <a:moveTo>
                  <a:pt x="40690" y="4572"/>
                </a:moveTo>
                <a:lnTo>
                  <a:pt x="39865" y="4038"/>
                </a:lnTo>
                <a:lnTo>
                  <a:pt x="38379" y="3619"/>
                </a:lnTo>
                <a:lnTo>
                  <a:pt x="38150" y="2273"/>
                </a:lnTo>
                <a:lnTo>
                  <a:pt x="38100" y="3200"/>
                </a:lnTo>
                <a:lnTo>
                  <a:pt x="39039" y="4622"/>
                </a:lnTo>
                <a:lnTo>
                  <a:pt x="39293" y="5765"/>
                </a:lnTo>
                <a:lnTo>
                  <a:pt x="40690" y="4572"/>
                </a:lnTo>
                <a:close/>
              </a:path>
              <a:path extrusionOk="0" h="27939" w="96520">
                <a:moveTo>
                  <a:pt x="42240" y="17907"/>
                </a:moveTo>
                <a:lnTo>
                  <a:pt x="41910" y="17729"/>
                </a:lnTo>
                <a:lnTo>
                  <a:pt x="40894" y="17233"/>
                </a:lnTo>
                <a:lnTo>
                  <a:pt x="40132" y="16852"/>
                </a:lnTo>
                <a:lnTo>
                  <a:pt x="39839" y="17233"/>
                </a:lnTo>
                <a:lnTo>
                  <a:pt x="37973" y="16535"/>
                </a:lnTo>
                <a:lnTo>
                  <a:pt x="36004" y="14325"/>
                </a:lnTo>
                <a:lnTo>
                  <a:pt x="36372" y="15443"/>
                </a:lnTo>
                <a:lnTo>
                  <a:pt x="36995" y="17030"/>
                </a:lnTo>
                <a:lnTo>
                  <a:pt x="38392" y="19177"/>
                </a:lnTo>
                <a:lnTo>
                  <a:pt x="38671" y="18796"/>
                </a:lnTo>
                <a:lnTo>
                  <a:pt x="38862" y="17729"/>
                </a:lnTo>
                <a:lnTo>
                  <a:pt x="39941" y="17907"/>
                </a:lnTo>
                <a:lnTo>
                  <a:pt x="40932" y="18567"/>
                </a:lnTo>
                <a:lnTo>
                  <a:pt x="40043" y="19113"/>
                </a:lnTo>
                <a:lnTo>
                  <a:pt x="40170" y="19951"/>
                </a:lnTo>
                <a:lnTo>
                  <a:pt x="40741" y="19227"/>
                </a:lnTo>
                <a:lnTo>
                  <a:pt x="42240" y="17907"/>
                </a:lnTo>
                <a:close/>
              </a:path>
              <a:path extrusionOk="0" h="27939" w="96520">
                <a:moveTo>
                  <a:pt x="43053" y="12954"/>
                </a:moveTo>
                <a:lnTo>
                  <a:pt x="41465" y="11874"/>
                </a:lnTo>
                <a:lnTo>
                  <a:pt x="42049" y="11099"/>
                </a:lnTo>
                <a:lnTo>
                  <a:pt x="39484" y="12877"/>
                </a:lnTo>
                <a:lnTo>
                  <a:pt x="42291" y="14795"/>
                </a:lnTo>
                <a:lnTo>
                  <a:pt x="43053" y="12954"/>
                </a:lnTo>
                <a:close/>
              </a:path>
              <a:path extrusionOk="0" h="27939" w="96520">
                <a:moveTo>
                  <a:pt x="50266" y="5994"/>
                </a:moveTo>
                <a:lnTo>
                  <a:pt x="50050" y="5588"/>
                </a:lnTo>
                <a:lnTo>
                  <a:pt x="49771" y="5473"/>
                </a:lnTo>
                <a:lnTo>
                  <a:pt x="49250" y="6680"/>
                </a:lnTo>
                <a:lnTo>
                  <a:pt x="50266" y="5994"/>
                </a:lnTo>
                <a:close/>
              </a:path>
              <a:path extrusionOk="0" h="27939" w="96520">
                <a:moveTo>
                  <a:pt x="52438" y="4559"/>
                </a:moveTo>
                <a:lnTo>
                  <a:pt x="50266" y="5994"/>
                </a:lnTo>
                <a:lnTo>
                  <a:pt x="50609" y="6654"/>
                </a:lnTo>
                <a:lnTo>
                  <a:pt x="50736" y="8039"/>
                </a:lnTo>
                <a:lnTo>
                  <a:pt x="51269" y="5461"/>
                </a:lnTo>
                <a:lnTo>
                  <a:pt x="51168" y="6731"/>
                </a:lnTo>
                <a:lnTo>
                  <a:pt x="51523" y="5499"/>
                </a:lnTo>
                <a:lnTo>
                  <a:pt x="52438" y="4559"/>
                </a:lnTo>
                <a:close/>
              </a:path>
              <a:path extrusionOk="0" h="27939" w="96520">
                <a:moveTo>
                  <a:pt x="52692" y="7950"/>
                </a:moveTo>
                <a:lnTo>
                  <a:pt x="48539" y="11493"/>
                </a:lnTo>
                <a:lnTo>
                  <a:pt x="49237" y="11417"/>
                </a:lnTo>
                <a:lnTo>
                  <a:pt x="52692" y="7950"/>
                </a:lnTo>
                <a:close/>
              </a:path>
              <a:path extrusionOk="0" h="27939" w="96520">
                <a:moveTo>
                  <a:pt x="52946" y="1879"/>
                </a:moveTo>
                <a:lnTo>
                  <a:pt x="52451" y="927"/>
                </a:lnTo>
                <a:lnTo>
                  <a:pt x="50596" y="800"/>
                </a:lnTo>
                <a:lnTo>
                  <a:pt x="51231" y="50"/>
                </a:lnTo>
                <a:lnTo>
                  <a:pt x="49161" y="977"/>
                </a:lnTo>
                <a:lnTo>
                  <a:pt x="49682" y="1930"/>
                </a:lnTo>
                <a:lnTo>
                  <a:pt x="50990" y="3467"/>
                </a:lnTo>
                <a:lnTo>
                  <a:pt x="52946" y="1879"/>
                </a:lnTo>
                <a:close/>
              </a:path>
              <a:path extrusionOk="0" h="27939" w="96520">
                <a:moveTo>
                  <a:pt x="57175" y="3733"/>
                </a:moveTo>
                <a:lnTo>
                  <a:pt x="56921" y="3022"/>
                </a:lnTo>
                <a:lnTo>
                  <a:pt x="54978" y="3632"/>
                </a:lnTo>
                <a:lnTo>
                  <a:pt x="57175" y="3733"/>
                </a:lnTo>
                <a:close/>
              </a:path>
              <a:path extrusionOk="0" h="27939" w="96520">
                <a:moveTo>
                  <a:pt x="58331" y="7277"/>
                </a:moveTo>
                <a:lnTo>
                  <a:pt x="57607" y="4318"/>
                </a:lnTo>
                <a:lnTo>
                  <a:pt x="53746" y="5143"/>
                </a:lnTo>
                <a:lnTo>
                  <a:pt x="54927" y="5994"/>
                </a:lnTo>
                <a:lnTo>
                  <a:pt x="56438" y="6489"/>
                </a:lnTo>
                <a:lnTo>
                  <a:pt x="54495" y="8077"/>
                </a:lnTo>
                <a:lnTo>
                  <a:pt x="58331" y="7277"/>
                </a:lnTo>
                <a:close/>
              </a:path>
              <a:path extrusionOk="0" h="27939" w="96520">
                <a:moveTo>
                  <a:pt x="58470" y="2540"/>
                </a:moveTo>
                <a:lnTo>
                  <a:pt x="58267" y="2349"/>
                </a:lnTo>
                <a:lnTo>
                  <a:pt x="58153" y="2184"/>
                </a:lnTo>
                <a:lnTo>
                  <a:pt x="57785" y="2171"/>
                </a:lnTo>
                <a:lnTo>
                  <a:pt x="57353" y="2184"/>
                </a:lnTo>
                <a:lnTo>
                  <a:pt x="56603" y="2108"/>
                </a:lnTo>
                <a:lnTo>
                  <a:pt x="56921" y="3022"/>
                </a:lnTo>
                <a:lnTo>
                  <a:pt x="58470" y="2540"/>
                </a:lnTo>
                <a:close/>
              </a:path>
              <a:path extrusionOk="0" h="27939" w="96520">
                <a:moveTo>
                  <a:pt x="59651" y="1930"/>
                </a:moveTo>
                <a:lnTo>
                  <a:pt x="57010" y="787"/>
                </a:lnTo>
                <a:lnTo>
                  <a:pt x="58102" y="2120"/>
                </a:lnTo>
                <a:lnTo>
                  <a:pt x="59651" y="1930"/>
                </a:lnTo>
                <a:close/>
              </a:path>
              <a:path extrusionOk="0" h="27939" w="96520">
                <a:moveTo>
                  <a:pt x="66446" y="15748"/>
                </a:moveTo>
                <a:lnTo>
                  <a:pt x="64147" y="13995"/>
                </a:lnTo>
                <a:lnTo>
                  <a:pt x="64274" y="15328"/>
                </a:lnTo>
                <a:lnTo>
                  <a:pt x="65824" y="16484"/>
                </a:lnTo>
                <a:lnTo>
                  <a:pt x="66446" y="15748"/>
                </a:lnTo>
                <a:close/>
              </a:path>
              <a:path extrusionOk="0" h="27939" w="96520">
                <a:moveTo>
                  <a:pt x="69799" y="10185"/>
                </a:moveTo>
                <a:lnTo>
                  <a:pt x="67106" y="12001"/>
                </a:lnTo>
                <a:lnTo>
                  <a:pt x="64833" y="10883"/>
                </a:lnTo>
                <a:lnTo>
                  <a:pt x="66370" y="15100"/>
                </a:lnTo>
                <a:lnTo>
                  <a:pt x="68541" y="12001"/>
                </a:lnTo>
                <a:lnTo>
                  <a:pt x="69799" y="10185"/>
                </a:lnTo>
                <a:close/>
              </a:path>
              <a:path extrusionOk="0" h="27939" w="96520">
                <a:moveTo>
                  <a:pt x="70205" y="9918"/>
                </a:moveTo>
                <a:lnTo>
                  <a:pt x="70053" y="9829"/>
                </a:lnTo>
                <a:lnTo>
                  <a:pt x="69799" y="10185"/>
                </a:lnTo>
                <a:lnTo>
                  <a:pt x="70205" y="9918"/>
                </a:lnTo>
                <a:close/>
              </a:path>
              <a:path extrusionOk="0" h="27939" w="96520">
                <a:moveTo>
                  <a:pt x="74269" y="8928"/>
                </a:moveTo>
                <a:lnTo>
                  <a:pt x="71069" y="9334"/>
                </a:lnTo>
                <a:lnTo>
                  <a:pt x="70205" y="9918"/>
                </a:lnTo>
                <a:lnTo>
                  <a:pt x="72707" y="11379"/>
                </a:lnTo>
                <a:lnTo>
                  <a:pt x="73152" y="12344"/>
                </a:lnTo>
                <a:lnTo>
                  <a:pt x="74269" y="8928"/>
                </a:lnTo>
                <a:close/>
              </a:path>
              <a:path extrusionOk="0" h="27939" w="96520">
                <a:moveTo>
                  <a:pt x="79705" y="9626"/>
                </a:moveTo>
                <a:lnTo>
                  <a:pt x="77406" y="12103"/>
                </a:lnTo>
                <a:lnTo>
                  <a:pt x="79438" y="10642"/>
                </a:lnTo>
                <a:lnTo>
                  <a:pt x="79705" y="9626"/>
                </a:lnTo>
                <a:close/>
              </a:path>
              <a:path extrusionOk="0" h="27939" w="96520">
                <a:moveTo>
                  <a:pt x="96304" y="5334"/>
                </a:moveTo>
                <a:lnTo>
                  <a:pt x="96062" y="2844"/>
                </a:lnTo>
                <a:lnTo>
                  <a:pt x="96240" y="2400"/>
                </a:lnTo>
                <a:lnTo>
                  <a:pt x="94589" y="2933"/>
                </a:lnTo>
                <a:lnTo>
                  <a:pt x="95351" y="5765"/>
                </a:lnTo>
                <a:lnTo>
                  <a:pt x="95338" y="5105"/>
                </a:lnTo>
                <a:lnTo>
                  <a:pt x="96304" y="53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1" name="Google Shape;3191;g2b5c250f245_0_522"/>
          <p:cNvSpPr/>
          <p:nvPr/>
        </p:nvSpPr>
        <p:spPr>
          <a:xfrm>
            <a:off x="239914" y="2928611"/>
            <a:ext cx="5933" cy="2543"/>
          </a:xfrm>
          <a:custGeom>
            <a:rect b="b" l="l" r="r" t="t"/>
            <a:pathLst>
              <a:path extrusionOk="0" h="3810" w="8889">
                <a:moveTo>
                  <a:pt x="952" y="2514"/>
                </a:moveTo>
                <a:lnTo>
                  <a:pt x="0" y="3378"/>
                </a:lnTo>
                <a:lnTo>
                  <a:pt x="469" y="3073"/>
                </a:lnTo>
                <a:lnTo>
                  <a:pt x="749" y="2794"/>
                </a:lnTo>
                <a:lnTo>
                  <a:pt x="952" y="2514"/>
                </a:lnTo>
                <a:close/>
              </a:path>
              <a:path extrusionOk="0" h="3810" w="8889">
                <a:moveTo>
                  <a:pt x="8763" y="1168"/>
                </a:moveTo>
                <a:lnTo>
                  <a:pt x="8737" y="0"/>
                </a:lnTo>
                <a:lnTo>
                  <a:pt x="8496" y="698"/>
                </a:lnTo>
                <a:lnTo>
                  <a:pt x="8445" y="1181"/>
                </a:lnTo>
                <a:lnTo>
                  <a:pt x="8763" y="116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2" name="Google Shape;3192;g2b5c250f245_0_522"/>
          <p:cNvSpPr/>
          <p:nvPr/>
        </p:nvSpPr>
        <p:spPr>
          <a:xfrm>
            <a:off x="336802" y="2891231"/>
            <a:ext cx="2967" cy="3814"/>
          </a:xfrm>
          <a:custGeom>
            <a:rect b="b" l="l" r="r" t="t"/>
            <a:pathLst>
              <a:path extrusionOk="0" h="5714" w="4445">
                <a:moveTo>
                  <a:pt x="4003" y="5233"/>
                </a:moveTo>
                <a:lnTo>
                  <a:pt x="3220" y="4761"/>
                </a:lnTo>
                <a:lnTo>
                  <a:pt x="2317" y="4564"/>
                </a:lnTo>
                <a:lnTo>
                  <a:pt x="1234" y="5142"/>
                </a:lnTo>
                <a:lnTo>
                  <a:pt x="466" y="2632"/>
                </a:lnTo>
                <a:lnTo>
                  <a:pt x="0" y="0"/>
                </a:lnTo>
                <a:lnTo>
                  <a:pt x="2167" y="3210"/>
                </a:lnTo>
                <a:lnTo>
                  <a:pt x="4003" y="523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3" name="Google Shape;3193;g2b5c250f245_0_522"/>
          <p:cNvSpPr/>
          <p:nvPr/>
        </p:nvSpPr>
        <p:spPr>
          <a:xfrm>
            <a:off x="285594" y="2911288"/>
            <a:ext cx="2119" cy="8477"/>
          </a:xfrm>
          <a:custGeom>
            <a:rect b="b" l="l" r="r" t="t"/>
            <a:pathLst>
              <a:path extrusionOk="0" h="12700" w="3175">
                <a:moveTo>
                  <a:pt x="2324" y="12687"/>
                </a:moveTo>
                <a:lnTo>
                  <a:pt x="0" y="11391"/>
                </a:lnTo>
                <a:lnTo>
                  <a:pt x="558" y="11874"/>
                </a:lnTo>
                <a:lnTo>
                  <a:pt x="1308" y="12319"/>
                </a:lnTo>
                <a:lnTo>
                  <a:pt x="2324" y="12687"/>
                </a:lnTo>
                <a:close/>
              </a:path>
              <a:path extrusionOk="0" h="12700" w="3175">
                <a:moveTo>
                  <a:pt x="2921" y="0"/>
                </a:moveTo>
                <a:lnTo>
                  <a:pt x="2540" y="596"/>
                </a:lnTo>
                <a:lnTo>
                  <a:pt x="2120" y="1244"/>
                </a:lnTo>
                <a:lnTo>
                  <a:pt x="1663" y="1930"/>
                </a:lnTo>
                <a:lnTo>
                  <a:pt x="2273" y="2628"/>
                </a:lnTo>
                <a:lnTo>
                  <a:pt x="2489" y="1689"/>
                </a:lnTo>
                <a:lnTo>
                  <a:pt x="2717" y="800"/>
                </a:lnTo>
                <a:lnTo>
                  <a:pt x="2921"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4" name="Google Shape;3194;g2b5c250f245_0_522"/>
          <p:cNvSpPr/>
          <p:nvPr/>
        </p:nvSpPr>
        <p:spPr>
          <a:xfrm>
            <a:off x="211966" y="2937553"/>
            <a:ext cx="1695" cy="2119"/>
          </a:xfrm>
          <a:custGeom>
            <a:rect b="b" l="l" r="r" t="t"/>
            <a:pathLst>
              <a:path extrusionOk="0" h="3175" w="2539">
                <a:moveTo>
                  <a:pt x="0" y="2829"/>
                </a:moveTo>
                <a:lnTo>
                  <a:pt x="782" y="0"/>
                </a:lnTo>
                <a:lnTo>
                  <a:pt x="857" y="1308"/>
                </a:lnTo>
                <a:lnTo>
                  <a:pt x="1971" y="2449"/>
                </a:lnTo>
                <a:lnTo>
                  <a:pt x="0" y="2829"/>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5" name="Google Shape;3195;g2b5c250f245_0_522"/>
          <p:cNvSpPr/>
          <p:nvPr/>
        </p:nvSpPr>
        <p:spPr>
          <a:xfrm>
            <a:off x="382610" y="2888675"/>
            <a:ext cx="2543" cy="2543"/>
          </a:xfrm>
          <a:custGeom>
            <a:rect b="b" l="l" r="r" t="t"/>
            <a:pathLst>
              <a:path extrusionOk="0" h="3810" w="3809">
                <a:moveTo>
                  <a:pt x="3491" y="3255"/>
                </a:moveTo>
                <a:lnTo>
                  <a:pt x="1851" y="1232"/>
                </a:lnTo>
                <a:lnTo>
                  <a:pt x="0" y="15"/>
                </a:lnTo>
                <a:lnTo>
                  <a:pt x="963" y="0"/>
                </a:lnTo>
                <a:lnTo>
                  <a:pt x="2107" y="258"/>
                </a:lnTo>
                <a:lnTo>
                  <a:pt x="3612" y="1049"/>
                </a:lnTo>
                <a:lnTo>
                  <a:pt x="3491" y="325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6" name="Google Shape;3196;g2b5c250f245_0_522"/>
          <p:cNvSpPr/>
          <p:nvPr/>
        </p:nvSpPr>
        <p:spPr>
          <a:xfrm>
            <a:off x="238693" y="2911891"/>
            <a:ext cx="848" cy="1271"/>
          </a:xfrm>
          <a:custGeom>
            <a:rect b="b" l="l" r="r" t="t"/>
            <a:pathLst>
              <a:path extrusionOk="0" h="1904" w="1270">
                <a:moveTo>
                  <a:pt x="135" y="1734"/>
                </a:moveTo>
                <a:lnTo>
                  <a:pt x="0" y="1171"/>
                </a:lnTo>
                <a:lnTo>
                  <a:pt x="195" y="593"/>
                </a:lnTo>
                <a:lnTo>
                  <a:pt x="752" y="0"/>
                </a:lnTo>
                <a:lnTo>
                  <a:pt x="1023" y="608"/>
                </a:lnTo>
                <a:lnTo>
                  <a:pt x="722" y="1171"/>
                </a:lnTo>
                <a:lnTo>
                  <a:pt x="135" y="17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7" name="Google Shape;3197;g2b5c250f245_0_522"/>
          <p:cNvSpPr/>
          <p:nvPr/>
        </p:nvSpPr>
        <p:spPr>
          <a:xfrm>
            <a:off x="379992" y="2887762"/>
            <a:ext cx="2967" cy="1695"/>
          </a:xfrm>
          <a:custGeom>
            <a:rect b="b" l="l" r="r" t="t"/>
            <a:pathLst>
              <a:path extrusionOk="0" h="2539" w="4445">
                <a:moveTo>
                  <a:pt x="797" y="2464"/>
                </a:moveTo>
                <a:lnTo>
                  <a:pt x="526" y="2297"/>
                </a:lnTo>
                <a:lnTo>
                  <a:pt x="270" y="2190"/>
                </a:lnTo>
                <a:lnTo>
                  <a:pt x="0" y="1977"/>
                </a:lnTo>
                <a:lnTo>
                  <a:pt x="1068" y="0"/>
                </a:lnTo>
                <a:lnTo>
                  <a:pt x="2558" y="471"/>
                </a:lnTo>
                <a:lnTo>
                  <a:pt x="3928" y="1384"/>
                </a:lnTo>
                <a:lnTo>
                  <a:pt x="2679" y="1399"/>
                </a:lnTo>
                <a:lnTo>
                  <a:pt x="1730" y="1886"/>
                </a:lnTo>
                <a:lnTo>
                  <a:pt x="797" y="24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8" name="Google Shape;3198;g2b5c250f245_0_522"/>
          <p:cNvSpPr/>
          <p:nvPr/>
        </p:nvSpPr>
        <p:spPr>
          <a:xfrm>
            <a:off x="107385" y="2951874"/>
            <a:ext cx="424" cy="424"/>
          </a:xfrm>
          <a:custGeom>
            <a:rect b="b" l="l" r="r" t="t"/>
            <a:pathLst>
              <a:path extrusionOk="0" h="635" w="635">
                <a:moveTo>
                  <a:pt x="165" y="365"/>
                </a:moveTo>
                <a:lnTo>
                  <a:pt x="0" y="349"/>
                </a:lnTo>
                <a:lnTo>
                  <a:pt x="0" y="0"/>
                </a:lnTo>
                <a:lnTo>
                  <a:pt x="120" y="136"/>
                </a:lnTo>
                <a:lnTo>
                  <a:pt x="255" y="167"/>
                </a:lnTo>
                <a:lnTo>
                  <a:pt x="391" y="273"/>
                </a:lnTo>
                <a:lnTo>
                  <a:pt x="165" y="3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199" name="Google Shape;3199;g2b5c250f245_0_522"/>
          <p:cNvSpPr/>
          <p:nvPr/>
        </p:nvSpPr>
        <p:spPr>
          <a:xfrm>
            <a:off x="76335" y="2935838"/>
            <a:ext cx="1272" cy="424"/>
          </a:xfrm>
          <a:custGeom>
            <a:rect b="b" l="l" r="r" t="t"/>
            <a:pathLst>
              <a:path extrusionOk="0" h="635" w="1905">
                <a:moveTo>
                  <a:pt x="0" y="380"/>
                </a:moveTo>
                <a:lnTo>
                  <a:pt x="948" y="30"/>
                </a:lnTo>
                <a:lnTo>
                  <a:pt x="1505" y="0"/>
                </a:lnTo>
                <a:lnTo>
                  <a:pt x="1836" y="182"/>
                </a:lnTo>
                <a:lnTo>
                  <a:pt x="1158" y="212"/>
                </a:lnTo>
                <a:lnTo>
                  <a:pt x="436" y="228"/>
                </a:lnTo>
                <a:lnTo>
                  <a:pt x="0" y="38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0" name="Google Shape;3200;g2b5c250f245_0_522"/>
          <p:cNvSpPr/>
          <p:nvPr/>
        </p:nvSpPr>
        <p:spPr>
          <a:xfrm>
            <a:off x="404738" y="2884855"/>
            <a:ext cx="4239" cy="7629"/>
          </a:xfrm>
          <a:custGeom>
            <a:rect b="b" l="l" r="r" t="t"/>
            <a:pathLst>
              <a:path extrusionOk="0" h="11429" w="6350">
                <a:moveTo>
                  <a:pt x="1003" y="0"/>
                </a:moveTo>
                <a:lnTo>
                  <a:pt x="127" y="12"/>
                </a:lnTo>
                <a:lnTo>
                  <a:pt x="0" y="317"/>
                </a:lnTo>
                <a:lnTo>
                  <a:pt x="1003" y="0"/>
                </a:lnTo>
                <a:close/>
              </a:path>
              <a:path extrusionOk="0" h="11429" w="6350">
                <a:moveTo>
                  <a:pt x="6248" y="9994"/>
                </a:moveTo>
                <a:lnTo>
                  <a:pt x="6159" y="11049"/>
                </a:lnTo>
                <a:lnTo>
                  <a:pt x="6248" y="999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1" name="Google Shape;3201;g2b5c250f245_0_522"/>
          <p:cNvSpPr/>
          <p:nvPr/>
        </p:nvSpPr>
        <p:spPr>
          <a:xfrm>
            <a:off x="374695" y="2900674"/>
            <a:ext cx="423" cy="424"/>
          </a:xfrm>
          <a:custGeom>
            <a:rect b="b" l="l" r="r" t="t"/>
            <a:pathLst>
              <a:path extrusionOk="0" h="635" w="634">
                <a:moveTo>
                  <a:pt x="376" y="456"/>
                </a:moveTo>
                <a:lnTo>
                  <a:pt x="0" y="0"/>
                </a:lnTo>
                <a:lnTo>
                  <a:pt x="301" y="36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2" name="Google Shape;3202;g2b5c250f245_0_522"/>
          <p:cNvSpPr/>
          <p:nvPr/>
        </p:nvSpPr>
        <p:spPr>
          <a:xfrm>
            <a:off x="404213" y="2884517"/>
            <a:ext cx="2119" cy="1271"/>
          </a:xfrm>
          <a:custGeom>
            <a:rect b="b" l="l" r="r" t="t"/>
            <a:pathLst>
              <a:path extrusionOk="0" h="1904" w="3175">
                <a:moveTo>
                  <a:pt x="1079" y="1193"/>
                </a:moveTo>
                <a:lnTo>
                  <a:pt x="850" y="1054"/>
                </a:lnTo>
                <a:lnTo>
                  <a:pt x="736" y="914"/>
                </a:lnTo>
                <a:lnTo>
                  <a:pt x="508" y="914"/>
                </a:lnTo>
                <a:lnTo>
                  <a:pt x="76" y="1028"/>
                </a:lnTo>
                <a:lnTo>
                  <a:pt x="533" y="1092"/>
                </a:lnTo>
                <a:lnTo>
                  <a:pt x="1079" y="1193"/>
                </a:lnTo>
                <a:close/>
              </a:path>
              <a:path extrusionOk="0" h="1904" w="3175">
                <a:moveTo>
                  <a:pt x="2489" y="1765"/>
                </a:moveTo>
                <a:lnTo>
                  <a:pt x="2070" y="1511"/>
                </a:lnTo>
                <a:lnTo>
                  <a:pt x="1587" y="1320"/>
                </a:lnTo>
                <a:lnTo>
                  <a:pt x="1079" y="1193"/>
                </a:lnTo>
                <a:lnTo>
                  <a:pt x="1320" y="1358"/>
                </a:lnTo>
                <a:lnTo>
                  <a:pt x="1752" y="1562"/>
                </a:lnTo>
                <a:lnTo>
                  <a:pt x="2489" y="1765"/>
                </a:lnTo>
                <a:close/>
              </a:path>
              <a:path extrusionOk="0" h="1904" w="3175">
                <a:moveTo>
                  <a:pt x="3124" y="266"/>
                </a:moveTo>
                <a:lnTo>
                  <a:pt x="2959" y="0"/>
                </a:lnTo>
                <a:lnTo>
                  <a:pt x="2108" y="584"/>
                </a:lnTo>
                <a:lnTo>
                  <a:pt x="2489" y="635"/>
                </a:lnTo>
                <a:lnTo>
                  <a:pt x="2768" y="673"/>
                </a:lnTo>
                <a:lnTo>
                  <a:pt x="3048" y="711"/>
                </a:lnTo>
                <a:lnTo>
                  <a:pt x="3124" y="2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3" name="Google Shape;3203;g2b5c250f245_0_522"/>
          <p:cNvSpPr/>
          <p:nvPr/>
        </p:nvSpPr>
        <p:spPr>
          <a:xfrm>
            <a:off x="162615" y="2940108"/>
            <a:ext cx="848" cy="848"/>
          </a:xfrm>
          <a:custGeom>
            <a:rect b="b" l="l" r="r" t="t"/>
            <a:pathLst>
              <a:path extrusionOk="0" h="1270" w="1270">
                <a:moveTo>
                  <a:pt x="0" y="1232"/>
                </a:moveTo>
                <a:lnTo>
                  <a:pt x="857" y="0"/>
                </a:lnTo>
                <a:lnTo>
                  <a:pt x="1023" y="136"/>
                </a:lnTo>
                <a:lnTo>
                  <a:pt x="421" y="988"/>
                </a:lnTo>
                <a:lnTo>
                  <a:pt x="0" y="123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4" name="Google Shape;3204;g2b5c250f245_0_522"/>
          <p:cNvSpPr/>
          <p:nvPr/>
        </p:nvSpPr>
        <p:spPr>
          <a:xfrm>
            <a:off x="67648" y="2883111"/>
            <a:ext cx="359859" cy="70361"/>
          </a:xfrm>
          <a:custGeom>
            <a:rect b="b" l="l" r="r" t="t"/>
            <a:pathLst>
              <a:path extrusionOk="0" h="105410" w="539115">
                <a:moveTo>
                  <a:pt x="1689" y="80759"/>
                </a:moveTo>
                <a:lnTo>
                  <a:pt x="1295" y="76873"/>
                </a:lnTo>
                <a:lnTo>
                  <a:pt x="0" y="80391"/>
                </a:lnTo>
                <a:lnTo>
                  <a:pt x="469" y="80225"/>
                </a:lnTo>
                <a:lnTo>
                  <a:pt x="1358" y="79870"/>
                </a:lnTo>
                <a:lnTo>
                  <a:pt x="1689" y="80759"/>
                </a:lnTo>
                <a:close/>
              </a:path>
              <a:path extrusionOk="0" h="105410" w="539115">
                <a:moveTo>
                  <a:pt x="5651" y="76238"/>
                </a:moveTo>
                <a:lnTo>
                  <a:pt x="3644" y="74968"/>
                </a:lnTo>
                <a:lnTo>
                  <a:pt x="4927" y="77012"/>
                </a:lnTo>
                <a:lnTo>
                  <a:pt x="5651" y="76238"/>
                </a:lnTo>
                <a:close/>
              </a:path>
              <a:path extrusionOk="0" h="105410" w="539115">
                <a:moveTo>
                  <a:pt x="19799" y="99822"/>
                </a:moveTo>
                <a:lnTo>
                  <a:pt x="18364" y="100406"/>
                </a:lnTo>
                <a:lnTo>
                  <a:pt x="18935" y="101676"/>
                </a:lnTo>
                <a:lnTo>
                  <a:pt x="19799" y="99822"/>
                </a:lnTo>
                <a:close/>
              </a:path>
              <a:path extrusionOk="0" h="105410" w="539115">
                <a:moveTo>
                  <a:pt x="20218" y="99644"/>
                </a:moveTo>
                <a:lnTo>
                  <a:pt x="19989" y="99402"/>
                </a:lnTo>
                <a:lnTo>
                  <a:pt x="19799" y="99822"/>
                </a:lnTo>
                <a:lnTo>
                  <a:pt x="20218" y="99644"/>
                </a:lnTo>
                <a:close/>
              </a:path>
              <a:path extrusionOk="0" h="105410" w="539115">
                <a:moveTo>
                  <a:pt x="42354" y="100253"/>
                </a:moveTo>
                <a:lnTo>
                  <a:pt x="41643" y="100152"/>
                </a:lnTo>
                <a:lnTo>
                  <a:pt x="41770" y="100634"/>
                </a:lnTo>
                <a:lnTo>
                  <a:pt x="42354" y="100253"/>
                </a:lnTo>
                <a:close/>
              </a:path>
              <a:path extrusionOk="0" h="105410" w="539115">
                <a:moveTo>
                  <a:pt x="58280" y="102692"/>
                </a:moveTo>
                <a:lnTo>
                  <a:pt x="54571" y="99644"/>
                </a:lnTo>
                <a:lnTo>
                  <a:pt x="55600" y="102819"/>
                </a:lnTo>
                <a:lnTo>
                  <a:pt x="58280" y="102692"/>
                </a:lnTo>
                <a:close/>
              </a:path>
              <a:path extrusionOk="0" h="105410" w="539115">
                <a:moveTo>
                  <a:pt x="67221" y="102692"/>
                </a:moveTo>
                <a:lnTo>
                  <a:pt x="66382" y="102057"/>
                </a:lnTo>
                <a:lnTo>
                  <a:pt x="66065" y="102311"/>
                </a:lnTo>
                <a:lnTo>
                  <a:pt x="67221" y="102692"/>
                </a:lnTo>
                <a:close/>
              </a:path>
              <a:path extrusionOk="0" h="105410" w="539115">
                <a:moveTo>
                  <a:pt x="91948" y="76022"/>
                </a:moveTo>
                <a:lnTo>
                  <a:pt x="89496" y="72466"/>
                </a:lnTo>
                <a:lnTo>
                  <a:pt x="91363" y="75933"/>
                </a:lnTo>
                <a:lnTo>
                  <a:pt x="91948" y="76022"/>
                </a:lnTo>
                <a:close/>
              </a:path>
              <a:path extrusionOk="0" h="105410" w="539115">
                <a:moveTo>
                  <a:pt x="122809" y="89103"/>
                </a:moveTo>
                <a:lnTo>
                  <a:pt x="122758" y="88976"/>
                </a:lnTo>
                <a:lnTo>
                  <a:pt x="121437" y="86690"/>
                </a:lnTo>
                <a:lnTo>
                  <a:pt x="120904" y="90055"/>
                </a:lnTo>
                <a:lnTo>
                  <a:pt x="122809" y="89103"/>
                </a:lnTo>
                <a:close/>
              </a:path>
              <a:path extrusionOk="0" h="105410" w="539115">
                <a:moveTo>
                  <a:pt x="127165" y="86944"/>
                </a:moveTo>
                <a:lnTo>
                  <a:pt x="122834" y="89103"/>
                </a:lnTo>
                <a:lnTo>
                  <a:pt x="125260" y="93294"/>
                </a:lnTo>
                <a:lnTo>
                  <a:pt x="127165" y="86944"/>
                </a:lnTo>
                <a:close/>
              </a:path>
              <a:path extrusionOk="0" h="105410" w="539115">
                <a:moveTo>
                  <a:pt x="130530" y="68910"/>
                </a:moveTo>
                <a:lnTo>
                  <a:pt x="130238" y="68681"/>
                </a:lnTo>
                <a:lnTo>
                  <a:pt x="130124" y="69062"/>
                </a:lnTo>
                <a:lnTo>
                  <a:pt x="130162" y="69189"/>
                </a:lnTo>
                <a:lnTo>
                  <a:pt x="130530" y="68910"/>
                </a:lnTo>
                <a:close/>
              </a:path>
              <a:path extrusionOk="0" h="105410" w="539115">
                <a:moveTo>
                  <a:pt x="135089" y="67119"/>
                </a:moveTo>
                <a:lnTo>
                  <a:pt x="132956" y="68656"/>
                </a:lnTo>
                <a:lnTo>
                  <a:pt x="134937" y="69062"/>
                </a:lnTo>
                <a:lnTo>
                  <a:pt x="134899" y="67386"/>
                </a:lnTo>
                <a:lnTo>
                  <a:pt x="135089" y="67119"/>
                </a:lnTo>
                <a:close/>
              </a:path>
              <a:path extrusionOk="0" h="105410" w="539115">
                <a:moveTo>
                  <a:pt x="138950" y="64338"/>
                </a:moveTo>
                <a:lnTo>
                  <a:pt x="137490" y="64465"/>
                </a:lnTo>
                <a:lnTo>
                  <a:pt x="135597" y="65100"/>
                </a:lnTo>
                <a:lnTo>
                  <a:pt x="136131" y="65608"/>
                </a:lnTo>
                <a:lnTo>
                  <a:pt x="135089" y="67119"/>
                </a:lnTo>
                <a:lnTo>
                  <a:pt x="138950" y="64338"/>
                </a:lnTo>
                <a:close/>
              </a:path>
              <a:path extrusionOk="0" h="105410" w="539115">
                <a:moveTo>
                  <a:pt x="143802" y="88341"/>
                </a:moveTo>
                <a:lnTo>
                  <a:pt x="141998" y="87452"/>
                </a:lnTo>
                <a:lnTo>
                  <a:pt x="141592" y="88214"/>
                </a:lnTo>
                <a:lnTo>
                  <a:pt x="141757" y="90754"/>
                </a:lnTo>
                <a:lnTo>
                  <a:pt x="140931" y="89458"/>
                </a:lnTo>
                <a:lnTo>
                  <a:pt x="139903" y="91389"/>
                </a:lnTo>
                <a:lnTo>
                  <a:pt x="139954" y="91643"/>
                </a:lnTo>
                <a:lnTo>
                  <a:pt x="141452" y="93167"/>
                </a:lnTo>
                <a:lnTo>
                  <a:pt x="142659" y="90754"/>
                </a:lnTo>
                <a:lnTo>
                  <a:pt x="143687" y="88722"/>
                </a:lnTo>
                <a:lnTo>
                  <a:pt x="143802" y="88341"/>
                </a:lnTo>
                <a:close/>
              </a:path>
              <a:path extrusionOk="0" h="105410" w="539115">
                <a:moveTo>
                  <a:pt x="144310" y="88595"/>
                </a:moveTo>
                <a:lnTo>
                  <a:pt x="143891" y="92532"/>
                </a:lnTo>
                <a:lnTo>
                  <a:pt x="144195" y="90373"/>
                </a:lnTo>
                <a:lnTo>
                  <a:pt x="144310" y="88595"/>
                </a:lnTo>
                <a:close/>
              </a:path>
              <a:path extrusionOk="0" h="105410" w="539115">
                <a:moveTo>
                  <a:pt x="144449" y="87198"/>
                </a:moveTo>
                <a:lnTo>
                  <a:pt x="143865" y="88379"/>
                </a:lnTo>
                <a:lnTo>
                  <a:pt x="144310" y="88595"/>
                </a:lnTo>
                <a:lnTo>
                  <a:pt x="144449" y="87198"/>
                </a:lnTo>
                <a:close/>
              </a:path>
              <a:path extrusionOk="0" h="105410" w="539115">
                <a:moveTo>
                  <a:pt x="147408" y="90119"/>
                </a:moveTo>
                <a:lnTo>
                  <a:pt x="145440" y="86817"/>
                </a:lnTo>
                <a:lnTo>
                  <a:pt x="145161" y="86372"/>
                </a:lnTo>
                <a:lnTo>
                  <a:pt x="145021" y="86817"/>
                </a:lnTo>
                <a:lnTo>
                  <a:pt x="144716" y="86575"/>
                </a:lnTo>
                <a:lnTo>
                  <a:pt x="144475" y="88341"/>
                </a:lnTo>
                <a:lnTo>
                  <a:pt x="144576" y="88722"/>
                </a:lnTo>
                <a:lnTo>
                  <a:pt x="147408" y="90119"/>
                </a:lnTo>
                <a:close/>
              </a:path>
              <a:path extrusionOk="0" h="105410" w="539115">
                <a:moveTo>
                  <a:pt x="157378" y="92011"/>
                </a:moveTo>
                <a:lnTo>
                  <a:pt x="156641" y="90855"/>
                </a:lnTo>
                <a:lnTo>
                  <a:pt x="155295" y="92405"/>
                </a:lnTo>
                <a:lnTo>
                  <a:pt x="157378" y="92011"/>
                </a:lnTo>
                <a:close/>
              </a:path>
              <a:path extrusionOk="0" h="105410" w="539115">
                <a:moveTo>
                  <a:pt x="160680" y="91389"/>
                </a:moveTo>
                <a:lnTo>
                  <a:pt x="157378" y="92011"/>
                </a:lnTo>
                <a:lnTo>
                  <a:pt x="158369" y="93548"/>
                </a:lnTo>
                <a:lnTo>
                  <a:pt x="160680" y="91389"/>
                </a:lnTo>
                <a:close/>
              </a:path>
              <a:path extrusionOk="0" h="105410" w="539115">
                <a:moveTo>
                  <a:pt x="168516" y="90627"/>
                </a:moveTo>
                <a:lnTo>
                  <a:pt x="167487" y="91008"/>
                </a:lnTo>
                <a:lnTo>
                  <a:pt x="167589" y="91135"/>
                </a:lnTo>
                <a:lnTo>
                  <a:pt x="168516" y="90627"/>
                </a:lnTo>
                <a:close/>
              </a:path>
              <a:path extrusionOk="0" h="105410" w="539115">
                <a:moveTo>
                  <a:pt x="217411" y="81153"/>
                </a:moveTo>
                <a:lnTo>
                  <a:pt x="217271" y="81318"/>
                </a:lnTo>
                <a:lnTo>
                  <a:pt x="217271" y="81495"/>
                </a:lnTo>
                <a:lnTo>
                  <a:pt x="217284" y="81673"/>
                </a:lnTo>
                <a:lnTo>
                  <a:pt x="217411" y="81153"/>
                </a:lnTo>
                <a:close/>
              </a:path>
              <a:path extrusionOk="0" h="105410" w="539115">
                <a:moveTo>
                  <a:pt x="238086" y="82791"/>
                </a:moveTo>
                <a:lnTo>
                  <a:pt x="237109" y="82829"/>
                </a:lnTo>
                <a:lnTo>
                  <a:pt x="236143" y="83807"/>
                </a:lnTo>
                <a:lnTo>
                  <a:pt x="238086" y="82791"/>
                </a:lnTo>
                <a:close/>
              </a:path>
              <a:path extrusionOk="0" h="105410" w="539115">
                <a:moveTo>
                  <a:pt x="242011" y="83007"/>
                </a:moveTo>
                <a:lnTo>
                  <a:pt x="241757" y="81229"/>
                </a:lnTo>
                <a:lnTo>
                  <a:pt x="241693" y="80810"/>
                </a:lnTo>
                <a:lnTo>
                  <a:pt x="241465" y="81229"/>
                </a:lnTo>
                <a:lnTo>
                  <a:pt x="239001" y="80340"/>
                </a:lnTo>
                <a:lnTo>
                  <a:pt x="242011" y="83007"/>
                </a:lnTo>
                <a:close/>
              </a:path>
              <a:path extrusionOk="0" h="105410" w="539115">
                <a:moveTo>
                  <a:pt x="243827" y="76784"/>
                </a:moveTo>
                <a:lnTo>
                  <a:pt x="240868" y="75006"/>
                </a:lnTo>
                <a:lnTo>
                  <a:pt x="241693" y="80810"/>
                </a:lnTo>
                <a:lnTo>
                  <a:pt x="243827" y="76784"/>
                </a:lnTo>
                <a:close/>
              </a:path>
              <a:path extrusionOk="0" h="105410" w="539115">
                <a:moveTo>
                  <a:pt x="258013" y="74955"/>
                </a:moveTo>
                <a:lnTo>
                  <a:pt x="256463" y="71704"/>
                </a:lnTo>
                <a:lnTo>
                  <a:pt x="257517" y="74968"/>
                </a:lnTo>
                <a:lnTo>
                  <a:pt x="258013" y="74955"/>
                </a:lnTo>
                <a:close/>
              </a:path>
              <a:path extrusionOk="0" h="105410" w="539115">
                <a:moveTo>
                  <a:pt x="263271" y="69227"/>
                </a:moveTo>
                <a:lnTo>
                  <a:pt x="262318" y="69545"/>
                </a:lnTo>
                <a:lnTo>
                  <a:pt x="263271" y="69545"/>
                </a:lnTo>
                <a:lnTo>
                  <a:pt x="263271" y="69227"/>
                </a:lnTo>
                <a:close/>
              </a:path>
              <a:path extrusionOk="0" h="105410" w="539115">
                <a:moveTo>
                  <a:pt x="270535" y="64503"/>
                </a:moveTo>
                <a:lnTo>
                  <a:pt x="269036" y="64592"/>
                </a:lnTo>
                <a:lnTo>
                  <a:pt x="269557" y="65481"/>
                </a:lnTo>
                <a:lnTo>
                  <a:pt x="270535" y="64503"/>
                </a:lnTo>
                <a:close/>
              </a:path>
              <a:path extrusionOk="0" h="105410" w="539115">
                <a:moveTo>
                  <a:pt x="270992" y="64465"/>
                </a:moveTo>
                <a:lnTo>
                  <a:pt x="270725" y="64300"/>
                </a:lnTo>
                <a:lnTo>
                  <a:pt x="270535" y="64503"/>
                </a:lnTo>
                <a:lnTo>
                  <a:pt x="270992" y="64465"/>
                </a:lnTo>
                <a:close/>
              </a:path>
              <a:path extrusionOk="0" h="105410" w="539115">
                <a:moveTo>
                  <a:pt x="272796" y="65697"/>
                </a:moveTo>
                <a:lnTo>
                  <a:pt x="271513" y="64973"/>
                </a:lnTo>
                <a:lnTo>
                  <a:pt x="271907" y="66814"/>
                </a:lnTo>
                <a:lnTo>
                  <a:pt x="272796" y="65697"/>
                </a:lnTo>
                <a:close/>
              </a:path>
              <a:path extrusionOk="0" h="105410" w="539115">
                <a:moveTo>
                  <a:pt x="273646" y="74879"/>
                </a:moveTo>
                <a:lnTo>
                  <a:pt x="271907" y="66814"/>
                </a:lnTo>
                <a:lnTo>
                  <a:pt x="271551" y="67259"/>
                </a:lnTo>
                <a:lnTo>
                  <a:pt x="269595" y="67386"/>
                </a:lnTo>
                <a:lnTo>
                  <a:pt x="273646" y="74879"/>
                </a:lnTo>
                <a:close/>
              </a:path>
              <a:path extrusionOk="0" h="105410" w="539115">
                <a:moveTo>
                  <a:pt x="277926" y="68529"/>
                </a:moveTo>
                <a:lnTo>
                  <a:pt x="277152" y="68110"/>
                </a:lnTo>
                <a:lnTo>
                  <a:pt x="277863" y="66725"/>
                </a:lnTo>
                <a:lnTo>
                  <a:pt x="276707" y="67856"/>
                </a:lnTo>
                <a:lnTo>
                  <a:pt x="276161" y="67564"/>
                </a:lnTo>
                <a:lnTo>
                  <a:pt x="276440" y="68110"/>
                </a:lnTo>
                <a:lnTo>
                  <a:pt x="276529" y="68275"/>
                </a:lnTo>
                <a:lnTo>
                  <a:pt x="276796" y="68783"/>
                </a:lnTo>
                <a:lnTo>
                  <a:pt x="276440" y="68110"/>
                </a:lnTo>
                <a:lnTo>
                  <a:pt x="276009" y="68529"/>
                </a:lnTo>
                <a:lnTo>
                  <a:pt x="276898" y="69176"/>
                </a:lnTo>
                <a:lnTo>
                  <a:pt x="277520" y="68783"/>
                </a:lnTo>
                <a:lnTo>
                  <a:pt x="277926" y="68529"/>
                </a:lnTo>
                <a:close/>
              </a:path>
              <a:path extrusionOk="0" h="105410" w="539115">
                <a:moveTo>
                  <a:pt x="283210" y="74498"/>
                </a:moveTo>
                <a:lnTo>
                  <a:pt x="282244" y="73101"/>
                </a:lnTo>
                <a:lnTo>
                  <a:pt x="281025" y="72212"/>
                </a:lnTo>
                <a:lnTo>
                  <a:pt x="276898" y="69176"/>
                </a:lnTo>
                <a:lnTo>
                  <a:pt x="275513" y="70053"/>
                </a:lnTo>
                <a:lnTo>
                  <a:pt x="278028" y="74244"/>
                </a:lnTo>
                <a:lnTo>
                  <a:pt x="279742" y="72212"/>
                </a:lnTo>
                <a:lnTo>
                  <a:pt x="283210" y="74498"/>
                </a:lnTo>
                <a:close/>
              </a:path>
              <a:path extrusionOk="0" h="105410" w="539115">
                <a:moveTo>
                  <a:pt x="285610" y="72555"/>
                </a:moveTo>
                <a:lnTo>
                  <a:pt x="285597" y="71615"/>
                </a:lnTo>
                <a:lnTo>
                  <a:pt x="285102" y="70688"/>
                </a:lnTo>
                <a:lnTo>
                  <a:pt x="283629" y="70726"/>
                </a:lnTo>
                <a:lnTo>
                  <a:pt x="285610" y="72555"/>
                </a:lnTo>
                <a:close/>
              </a:path>
              <a:path extrusionOk="0" h="105410" w="539115">
                <a:moveTo>
                  <a:pt x="292138" y="66459"/>
                </a:moveTo>
                <a:lnTo>
                  <a:pt x="291503" y="64668"/>
                </a:lnTo>
                <a:lnTo>
                  <a:pt x="289902" y="65227"/>
                </a:lnTo>
                <a:lnTo>
                  <a:pt x="292138" y="66459"/>
                </a:lnTo>
                <a:close/>
              </a:path>
              <a:path extrusionOk="0" h="105410" w="539115">
                <a:moveTo>
                  <a:pt x="297281" y="69291"/>
                </a:moveTo>
                <a:lnTo>
                  <a:pt x="292138" y="66459"/>
                </a:lnTo>
                <a:lnTo>
                  <a:pt x="292366" y="67132"/>
                </a:lnTo>
                <a:lnTo>
                  <a:pt x="293357" y="69418"/>
                </a:lnTo>
                <a:lnTo>
                  <a:pt x="297281" y="69291"/>
                </a:lnTo>
                <a:close/>
              </a:path>
              <a:path extrusionOk="0" h="105410" w="539115">
                <a:moveTo>
                  <a:pt x="304901" y="60883"/>
                </a:moveTo>
                <a:lnTo>
                  <a:pt x="303022" y="62052"/>
                </a:lnTo>
                <a:lnTo>
                  <a:pt x="303999" y="62941"/>
                </a:lnTo>
                <a:lnTo>
                  <a:pt x="304901" y="60883"/>
                </a:lnTo>
                <a:close/>
              </a:path>
              <a:path extrusionOk="0" h="105410" w="539115">
                <a:moveTo>
                  <a:pt x="305447" y="60528"/>
                </a:moveTo>
                <a:lnTo>
                  <a:pt x="305104" y="60401"/>
                </a:lnTo>
                <a:lnTo>
                  <a:pt x="304901" y="60883"/>
                </a:lnTo>
                <a:lnTo>
                  <a:pt x="305447" y="60528"/>
                </a:lnTo>
                <a:close/>
              </a:path>
              <a:path extrusionOk="0" h="105410" w="539115">
                <a:moveTo>
                  <a:pt x="329247" y="53695"/>
                </a:moveTo>
                <a:lnTo>
                  <a:pt x="328942" y="53251"/>
                </a:lnTo>
                <a:lnTo>
                  <a:pt x="328803" y="52730"/>
                </a:lnTo>
                <a:lnTo>
                  <a:pt x="328663" y="52209"/>
                </a:lnTo>
                <a:lnTo>
                  <a:pt x="328460" y="52730"/>
                </a:lnTo>
                <a:lnTo>
                  <a:pt x="328536" y="53289"/>
                </a:lnTo>
                <a:lnTo>
                  <a:pt x="329247" y="53695"/>
                </a:lnTo>
                <a:close/>
              </a:path>
              <a:path extrusionOk="0" h="105410" w="539115">
                <a:moveTo>
                  <a:pt x="360743" y="45923"/>
                </a:moveTo>
                <a:lnTo>
                  <a:pt x="360337" y="45669"/>
                </a:lnTo>
                <a:lnTo>
                  <a:pt x="360222" y="46685"/>
                </a:lnTo>
                <a:lnTo>
                  <a:pt x="360743" y="45923"/>
                </a:lnTo>
                <a:close/>
              </a:path>
              <a:path extrusionOk="0" h="105410" w="539115">
                <a:moveTo>
                  <a:pt x="361429" y="45796"/>
                </a:moveTo>
                <a:lnTo>
                  <a:pt x="361061" y="45466"/>
                </a:lnTo>
                <a:lnTo>
                  <a:pt x="360756" y="45923"/>
                </a:lnTo>
                <a:lnTo>
                  <a:pt x="361429" y="45796"/>
                </a:lnTo>
                <a:close/>
              </a:path>
              <a:path extrusionOk="0" h="105410" w="539115">
                <a:moveTo>
                  <a:pt x="384162" y="47028"/>
                </a:moveTo>
                <a:lnTo>
                  <a:pt x="382016" y="39789"/>
                </a:lnTo>
                <a:lnTo>
                  <a:pt x="380860" y="49631"/>
                </a:lnTo>
                <a:lnTo>
                  <a:pt x="381965" y="46240"/>
                </a:lnTo>
                <a:lnTo>
                  <a:pt x="382917" y="46507"/>
                </a:lnTo>
                <a:lnTo>
                  <a:pt x="384162" y="47028"/>
                </a:lnTo>
                <a:close/>
              </a:path>
              <a:path extrusionOk="0" h="105410" w="539115">
                <a:moveTo>
                  <a:pt x="384314" y="47104"/>
                </a:moveTo>
                <a:lnTo>
                  <a:pt x="384162" y="47028"/>
                </a:lnTo>
                <a:lnTo>
                  <a:pt x="384225" y="47244"/>
                </a:lnTo>
                <a:lnTo>
                  <a:pt x="384314" y="47104"/>
                </a:lnTo>
                <a:close/>
              </a:path>
              <a:path extrusionOk="0" h="105410" w="539115">
                <a:moveTo>
                  <a:pt x="387642" y="44221"/>
                </a:moveTo>
                <a:lnTo>
                  <a:pt x="387629" y="43891"/>
                </a:lnTo>
                <a:lnTo>
                  <a:pt x="387121" y="42621"/>
                </a:lnTo>
                <a:lnTo>
                  <a:pt x="387642" y="44221"/>
                </a:lnTo>
                <a:close/>
              </a:path>
              <a:path extrusionOk="0" h="105410" w="539115">
                <a:moveTo>
                  <a:pt x="388937" y="46177"/>
                </a:moveTo>
                <a:lnTo>
                  <a:pt x="388124" y="45669"/>
                </a:lnTo>
                <a:lnTo>
                  <a:pt x="387642" y="44221"/>
                </a:lnTo>
                <a:lnTo>
                  <a:pt x="384314" y="47066"/>
                </a:lnTo>
                <a:lnTo>
                  <a:pt x="385457" y="47447"/>
                </a:lnTo>
                <a:lnTo>
                  <a:pt x="386880" y="48082"/>
                </a:lnTo>
                <a:lnTo>
                  <a:pt x="388937" y="46177"/>
                </a:lnTo>
                <a:close/>
              </a:path>
              <a:path extrusionOk="0" h="105410" w="539115">
                <a:moveTo>
                  <a:pt x="393382" y="45669"/>
                </a:moveTo>
                <a:lnTo>
                  <a:pt x="392188" y="44551"/>
                </a:lnTo>
                <a:lnTo>
                  <a:pt x="392176" y="44907"/>
                </a:lnTo>
                <a:lnTo>
                  <a:pt x="393382" y="45669"/>
                </a:lnTo>
                <a:close/>
              </a:path>
              <a:path extrusionOk="0" h="105410" w="539115">
                <a:moveTo>
                  <a:pt x="395224" y="44399"/>
                </a:moveTo>
                <a:lnTo>
                  <a:pt x="394716" y="45415"/>
                </a:lnTo>
                <a:lnTo>
                  <a:pt x="395185" y="44780"/>
                </a:lnTo>
                <a:lnTo>
                  <a:pt x="395224" y="44399"/>
                </a:lnTo>
                <a:close/>
              </a:path>
              <a:path extrusionOk="0" h="105410" w="539115">
                <a:moveTo>
                  <a:pt x="410032" y="43649"/>
                </a:moveTo>
                <a:lnTo>
                  <a:pt x="409041" y="44602"/>
                </a:lnTo>
                <a:lnTo>
                  <a:pt x="409003" y="44754"/>
                </a:lnTo>
                <a:lnTo>
                  <a:pt x="409409" y="44958"/>
                </a:lnTo>
                <a:lnTo>
                  <a:pt x="410032" y="43649"/>
                </a:lnTo>
                <a:close/>
              </a:path>
              <a:path extrusionOk="0" h="105410" w="539115">
                <a:moveTo>
                  <a:pt x="410921" y="42633"/>
                </a:moveTo>
                <a:lnTo>
                  <a:pt x="410400" y="43065"/>
                </a:lnTo>
                <a:lnTo>
                  <a:pt x="410171" y="43370"/>
                </a:lnTo>
                <a:lnTo>
                  <a:pt x="410032" y="43649"/>
                </a:lnTo>
                <a:lnTo>
                  <a:pt x="410324" y="43370"/>
                </a:lnTo>
                <a:lnTo>
                  <a:pt x="410616" y="43053"/>
                </a:lnTo>
                <a:lnTo>
                  <a:pt x="410921" y="42633"/>
                </a:lnTo>
                <a:close/>
              </a:path>
              <a:path extrusionOk="0" h="105410" w="539115">
                <a:moveTo>
                  <a:pt x="411784" y="49606"/>
                </a:moveTo>
                <a:lnTo>
                  <a:pt x="409244" y="45351"/>
                </a:lnTo>
                <a:lnTo>
                  <a:pt x="408889" y="44754"/>
                </a:lnTo>
                <a:lnTo>
                  <a:pt x="408279" y="45351"/>
                </a:lnTo>
                <a:lnTo>
                  <a:pt x="407187" y="44602"/>
                </a:lnTo>
                <a:lnTo>
                  <a:pt x="408482" y="48488"/>
                </a:lnTo>
                <a:lnTo>
                  <a:pt x="411784" y="49606"/>
                </a:lnTo>
                <a:close/>
              </a:path>
              <a:path extrusionOk="0" h="105410" w="539115">
                <a:moveTo>
                  <a:pt x="412496" y="44678"/>
                </a:moveTo>
                <a:lnTo>
                  <a:pt x="409409" y="44958"/>
                </a:lnTo>
                <a:lnTo>
                  <a:pt x="411886" y="46189"/>
                </a:lnTo>
                <a:lnTo>
                  <a:pt x="412381" y="44958"/>
                </a:lnTo>
                <a:lnTo>
                  <a:pt x="412496" y="44678"/>
                </a:lnTo>
                <a:close/>
              </a:path>
              <a:path extrusionOk="0" h="105410" w="539115">
                <a:moveTo>
                  <a:pt x="443636" y="29883"/>
                </a:moveTo>
                <a:lnTo>
                  <a:pt x="442760" y="23876"/>
                </a:lnTo>
                <a:lnTo>
                  <a:pt x="442950" y="30022"/>
                </a:lnTo>
                <a:lnTo>
                  <a:pt x="443636" y="29883"/>
                </a:lnTo>
                <a:close/>
              </a:path>
              <a:path extrusionOk="0" h="105410" w="539115">
                <a:moveTo>
                  <a:pt x="448424" y="39522"/>
                </a:moveTo>
                <a:lnTo>
                  <a:pt x="447649" y="39204"/>
                </a:lnTo>
                <a:lnTo>
                  <a:pt x="447179" y="38735"/>
                </a:lnTo>
                <a:lnTo>
                  <a:pt x="446849" y="38227"/>
                </a:lnTo>
                <a:lnTo>
                  <a:pt x="446913" y="38950"/>
                </a:lnTo>
                <a:lnTo>
                  <a:pt x="447306" y="39484"/>
                </a:lnTo>
                <a:lnTo>
                  <a:pt x="448424" y="39522"/>
                </a:lnTo>
                <a:close/>
              </a:path>
              <a:path extrusionOk="0" h="105410" w="539115">
                <a:moveTo>
                  <a:pt x="475195" y="30200"/>
                </a:moveTo>
                <a:lnTo>
                  <a:pt x="475030" y="30429"/>
                </a:lnTo>
                <a:lnTo>
                  <a:pt x="475195" y="30200"/>
                </a:lnTo>
                <a:close/>
              </a:path>
              <a:path extrusionOk="0" h="105410" w="539115">
                <a:moveTo>
                  <a:pt x="475691" y="28524"/>
                </a:moveTo>
                <a:lnTo>
                  <a:pt x="475335" y="28409"/>
                </a:lnTo>
                <a:lnTo>
                  <a:pt x="475424" y="29032"/>
                </a:lnTo>
                <a:lnTo>
                  <a:pt x="475538" y="28905"/>
                </a:lnTo>
                <a:lnTo>
                  <a:pt x="475691" y="28524"/>
                </a:lnTo>
                <a:close/>
              </a:path>
              <a:path extrusionOk="0" h="105410" w="539115">
                <a:moveTo>
                  <a:pt x="475843" y="28600"/>
                </a:moveTo>
                <a:lnTo>
                  <a:pt x="475564" y="28892"/>
                </a:lnTo>
                <a:lnTo>
                  <a:pt x="475475" y="29159"/>
                </a:lnTo>
                <a:lnTo>
                  <a:pt x="475488" y="29286"/>
                </a:lnTo>
                <a:lnTo>
                  <a:pt x="475653" y="29349"/>
                </a:lnTo>
                <a:lnTo>
                  <a:pt x="475843" y="28600"/>
                </a:lnTo>
                <a:close/>
              </a:path>
              <a:path extrusionOk="0" h="105410" w="539115">
                <a:moveTo>
                  <a:pt x="476364" y="28067"/>
                </a:moveTo>
                <a:lnTo>
                  <a:pt x="475957" y="28143"/>
                </a:lnTo>
                <a:lnTo>
                  <a:pt x="475843" y="28600"/>
                </a:lnTo>
                <a:lnTo>
                  <a:pt x="476364" y="28067"/>
                </a:lnTo>
                <a:close/>
              </a:path>
              <a:path extrusionOk="0" h="105410" w="539115">
                <a:moveTo>
                  <a:pt x="477723" y="30035"/>
                </a:moveTo>
                <a:lnTo>
                  <a:pt x="475653" y="29349"/>
                </a:lnTo>
                <a:lnTo>
                  <a:pt x="475437" y="29273"/>
                </a:lnTo>
                <a:lnTo>
                  <a:pt x="474332" y="28905"/>
                </a:lnTo>
                <a:lnTo>
                  <a:pt x="475132" y="30111"/>
                </a:lnTo>
                <a:lnTo>
                  <a:pt x="475234" y="29806"/>
                </a:lnTo>
                <a:lnTo>
                  <a:pt x="475195" y="30200"/>
                </a:lnTo>
                <a:lnTo>
                  <a:pt x="475310" y="30035"/>
                </a:lnTo>
                <a:lnTo>
                  <a:pt x="475348" y="30429"/>
                </a:lnTo>
                <a:lnTo>
                  <a:pt x="476948" y="32842"/>
                </a:lnTo>
                <a:lnTo>
                  <a:pt x="476783" y="30429"/>
                </a:lnTo>
                <a:lnTo>
                  <a:pt x="477723" y="30035"/>
                </a:lnTo>
                <a:close/>
              </a:path>
              <a:path extrusionOk="0" h="105410" w="539115">
                <a:moveTo>
                  <a:pt x="480479" y="30937"/>
                </a:moveTo>
                <a:lnTo>
                  <a:pt x="478980" y="29502"/>
                </a:lnTo>
                <a:lnTo>
                  <a:pt x="477723" y="30035"/>
                </a:lnTo>
                <a:lnTo>
                  <a:pt x="480479" y="30937"/>
                </a:lnTo>
                <a:close/>
              </a:path>
              <a:path extrusionOk="0" h="105410" w="539115">
                <a:moveTo>
                  <a:pt x="480999" y="28067"/>
                </a:moveTo>
                <a:lnTo>
                  <a:pt x="477494" y="28067"/>
                </a:lnTo>
                <a:lnTo>
                  <a:pt x="478980" y="29502"/>
                </a:lnTo>
                <a:lnTo>
                  <a:pt x="480060" y="29032"/>
                </a:lnTo>
                <a:lnTo>
                  <a:pt x="480999" y="28067"/>
                </a:lnTo>
                <a:close/>
              </a:path>
              <a:path extrusionOk="0" h="105410" w="539115">
                <a:moveTo>
                  <a:pt x="481711" y="27000"/>
                </a:moveTo>
                <a:lnTo>
                  <a:pt x="480669" y="23698"/>
                </a:lnTo>
                <a:lnTo>
                  <a:pt x="476542" y="27889"/>
                </a:lnTo>
                <a:lnTo>
                  <a:pt x="477316" y="27889"/>
                </a:lnTo>
                <a:lnTo>
                  <a:pt x="481164" y="27889"/>
                </a:lnTo>
                <a:lnTo>
                  <a:pt x="481660" y="27381"/>
                </a:lnTo>
                <a:lnTo>
                  <a:pt x="481711" y="27000"/>
                </a:lnTo>
                <a:close/>
              </a:path>
              <a:path extrusionOk="0" h="105410" w="539115">
                <a:moveTo>
                  <a:pt x="483209" y="20853"/>
                </a:moveTo>
                <a:lnTo>
                  <a:pt x="482676" y="19926"/>
                </a:lnTo>
                <a:lnTo>
                  <a:pt x="480098" y="21196"/>
                </a:lnTo>
                <a:lnTo>
                  <a:pt x="479958" y="22237"/>
                </a:lnTo>
                <a:lnTo>
                  <a:pt x="480796" y="22758"/>
                </a:lnTo>
                <a:lnTo>
                  <a:pt x="481736" y="22199"/>
                </a:lnTo>
                <a:lnTo>
                  <a:pt x="482282" y="21386"/>
                </a:lnTo>
                <a:lnTo>
                  <a:pt x="483209" y="20853"/>
                </a:lnTo>
                <a:close/>
              </a:path>
              <a:path extrusionOk="0" h="105410" w="539115">
                <a:moveTo>
                  <a:pt x="486854" y="29311"/>
                </a:moveTo>
                <a:lnTo>
                  <a:pt x="484251" y="28841"/>
                </a:lnTo>
                <a:lnTo>
                  <a:pt x="484136" y="29908"/>
                </a:lnTo>
                <a:lnTo>
                  <a:pt x="480758" y="32359"/>
                </a:lnTo>
                <a:lnTo>
                  <a:pt x="484149" y="31610"/>
                </a:lnTo>
                <a:lnTo>
                  <a:pt x="484289" y="30568"/>
                </a:lnTo>
                <a:lnTo>
                  <a:pt x="486854" y="29311"/>
                </a:lnTo>
                <a:close/>
              </a:path>
              <a:path extrusionOk="0" h="105410" w="539115">
                <a:moveTo>
                  <a:pt x="491985" y="26822"/>
                </a:moveTo>
                <a:lnTo>
                  <a:pt x="491172" y="26314"/>
                </a:lnTo>
                <a:lnTo>
                  <a:pt x="491032" y="25666"/>
                </a:lnTo>
                <a:lnTo>
                  <a:pt x="490474" y="24752"/>
                </a:lnTo>
                <a:lnTo>
                  <a:pt x="490918" y="28435"/>
                </a:lnTo>
                <a:lnTo>
                  <a:pt x="491985" y="26822"/>
                </a:lnTo>
                <a:close/>
              </a:path>
              <a:path extrusionOk="0" h="105410" w="539115">
                <a:moveTo>
                  <a:pt x="507619" y="4013"/>
                </a:moveTo>
                <a:lnTo>
                  <a:pt x="507479" y="4140"/>
                </a:lnTo>
                <a:lnTo>
                  <a:pt x="507619" y="4013"/>
                </a:lnTo>
                <a:close/>
              </a:path>
              <a:path extrusionOk="0" h="105410" w="539115">
                <a:moveTo>
                  <a:pt x="512394" y="15963"/>
                </a:moveTo>
                <a:lnTo>
                  <a:pt x="510870" y="16078"/>
                </a:lnTo>
                <a:lnTo>
                  <a:pt x="509117" y="15735"/>
                </a:lnTo>
                <a:lnTo>
                  <a:pt x="509295" y="16611"/>
                </a:lnTo>
                <a:lnTo>
                  <a:pt x="511873" y="17068"/>
                </a:lnTo>
                <a:lnTo>
                  <a:pt x="511771" y="16586"/>
                </a:lnTo>
                <a:lnTo>
                  <a:pt x="512038" y="16230"/>
                </a:lnTo>
                <a:lnTo>
                  <a:pt x="512394" y="15963"/>
                </a:lnTo>
                <a:close/>
              </a:path>
              <a:path extrusionOk="0" h="105410" w="539115">
                <a:moveTo>
                  <a:pt x="512902" y="11010"/>
                </a:moveTo>
                <a:lnTo>
                  <a:pt x="512114" y="12268"/>
                </a:lnTo>
                <a:lnTo>
                  <a:pt x="512902" y="11010"/>
                </a:lnTo>
                <a:close/>
              </a:path>
              <a:path extrusionOk="0" h="105410" w="539115">
                <a:moveTo>
                  <a:pt x="513867" y="11353"/>
                </a:moveTo>
                <a:lnTo>
                  <a:pt x="513232" y="10490"/>
                </a:lnTo>
                <a:lnTo>
                  <a:pt x="512902" y="11010"/>
                </a:lnTo>
                <a:lnTo>
                  <a:pt x="513867" y="11353"/>
                </a:lnTo>
                <a:close/>
              </a:path>
              <a:path extrusionOk="0" h="105410" w="539115">
                <a:moveTo>
                  <a:pt x="514324" y="15189"/>
                </a:moveTo>
                <a:lnTo>
                  <a:pt x="513892" y="15278"/>
                </a:lnTo>
                <a:lnTo>
                  <a:pt x="512991" y="15506"/>
                </a:lnTo>
                <a:lnTo>
                  <a:pt x="512394" y="15963"/>
                </a:lnTo>
                <a:lnTo>
                  <a:pt x="513194" y="15900"/>
                </a:lnTo>
                <a:lnTo>
                  <a:pt x="513943" y="15735"/>
                </a:lnTo>
                <a:lnTo>
                  <a:pt x="514324" y="15189"/>
                </a:lnTo>
                <a:close/>
              </a:path>
              <a:path extrusionOk="0" h="105410" w="539115">
                <a:moveTo>
                  <a:pt x="516115" y="101"/>
                </a:moveTo>
                <a:lnTo>
                  <a:pt x="515442" y="254"/>
                </a:lnTo>
                <a:lnTo>
                  <a:pt x="515531" y="406"/>
                </a:lnTo>
                <a:lnTo>
                  <a:pt x="516115" y="101"/>
                </a:lnTo>
                <a:close/>
              </a:path>
              <a:path extrusionOk="0" h="105410" w="539115">
                <a:moveTo>
                  <a:pt x="516128" y="1816"/>
                </a:moveTo>
                <a:lnTo>
                  <a:pt x="515975" y="1155"/>
                </a:lnTo>
                <a:lnTo>
                  <a:pt x="515810" y="863"/>
                </a:lnTo>
                <a:lnTo>
                  <a:pt x="515531" y="406"/>
                </a:lnTo>
                <a:lnTo>
                  <a:pt x="514007" y="1168"/>
                </a:lnTo>
                <a:lnTo>
                  <a:pt x="515061" y="863"/>
                </a:lnTo>
                <a:lnTo>
                  <a:pt x="515531" y="1447"/>
                </a:lnTo>
                <a:lnTo>
                  <a:pt x="516128" y="1816"/>
                </a:lnTo>
                <a:close/>
              </a:path>
              <a:path extrusionOk="0" h="105410" w="539115">
                <a:moveTo>
                  <a:pt x="518541" y="18376"/>
                </a:moveTo>
                <a:lnTo>
                  <a:pt x="517728" y="17881"/>
                </a:lnTo>
                <a:lnTo>
                  <a:pt x="515950" y="17907"/>
                </a:lnTo>
                <a:lnTo>
                  <a:pt x="518541" y="18376"/>
                </a:lnTo>
                <a:close/>
              </a:path>
              <a:path extrusionOk="0" h="105410" w="539115">
                <a:moveTo>
                  <a:pt x="519671" y="4013"/>
                </a:moveTo>
                <a:lnTo>
                  <a:pt x="514184" y="1600"/>
                </a:lnTo>
                <a:lnTo>
                  <a:pt x="512749" y="965"/>
                </a:lnTo>
                <a:lnTo>
                  <a:pt x="513448" y="1981"/>
                </a:lnTo>
                <a:lnTo>
                  <a:pt x="512445" y="4648"/>
                </a:lnTo>
                <a:lnTo>
                  <a:pt x="511784" y="3886"/>
                </a:lnTo>
                <a:lnTo>
                  <a:pt x="511009" y="2997"/>
                </a:lnTo>
                <a:lnTo>
                  <a:pt x="509143" y="838"/>
                </a:lnTo>
                <a:lnTo>
                  <a:pt x="509409" y="1981"/>
                </a:lnTo>
                <a:lnTo>
                  <a:pt x="510438" y="2997"/>
                </a:lnTo>
                <a:lnTo>
                  <a:pt x="507961" y="2743"/>
                </a:lnTo>
                <a:lnTo>
                  <a:pt x="507873" y="3187"/>
                </a:lnTo>
                <a:lnTo>
                  <a:pt x="507580" y="3886"/>
                </a:lnTo>
                <a:lnTo>
                  <a:pt x="507619" y="4013"/>
                </a:lnTo>
                <a:lnTo>
                  <a:pt x="508266" y="4394"/>
                </a:lnTo>
                <a:lnTo>
                  <a:pt x="508800" y="5029"/>
                </a:lnTo>
                <a:lnTo>
                  <a:pt x="509092" y="5664"/>
                </a:lnTo>
                <a:lnTo>
                  <a:pt x="508292" y="8585"/>
                </a:lnTo>
                <a:lnTo>
                  <a:pt x="504469" y="8966"/>
                </a:lnTo>
                <a:lnTo>
                  <a:pt x="503389" y="10617"/>
                </a:lnTo>
                <a:lnTo>
                  <a:pt x="502386" y="10363"/>
                </a:lnTo>
                <a:lnTo>
                  <a:pt x="501891" y="10236"/>
                </a:lnTo>
                <a:lnTo>
                  <a:pt x="503796" y="9093"/>
                </a:lnTo>
                <a:lnTo>
                  <a:pt x="502831" y="7950"/>
                </a:lnTo>
                <a:lnTo>
                  <a:pt x="501218" y="10363"/>
                </a:lnTo>
                <a:lnTo>
                  <a:pt x="500761" y="8331"/>
                </a:lnTo>
                <a:lnTo>
                  <a:pt x="500646" y="7823"/>
                </a:lnTo>
                <a:lnTo>
                  <a:pt x="499224" y="7366"/>
                </a:lnTo>
                <a:lnTo>
                  <a:pt x="502615" y="5397"/>
                </a:lnTo>
                <a:lnTo>
                  <a:pt x="503440" y="5905"/>
                </a:lnTo>
                <a:lnTo>
                  <a:pt x="502640" y="2247"/>
                </a:lnTo>
                <a:lnTo>
                  <a:pt x="503199" y="3175"/>
                </a:lnTo>
                <a:lnTo>
                  <a:pt x="503593" y="0"/>
                </a:lnTo>
                <a:lnTo>
                  <a:pt x="499008" y="7289"/>
                </a:lnTo>
                <a:lnTo>
                  <a:pt x="498678" y="7175"/>
                </a:lnTo>
                <a:lnTo>
                  <a:pt x="498729" y="6934"/>
                </a:lnTo>
                <a:lnTo>
                  <a:pt x="498602" y="6553"/>
                </a:lnTo>
                <a:lnTo>
                  <a:pt x="498462" y="6299"/>
                </a:lnTo>
                <a:lnTo>
                  <a:pt x="498348" y="7061"/>
                </a:lnTo>
                <a:lnTo>
                  <a:pt x="497636" y="7175"/>
                </a:lnTo>
                <a:lnTo>
                  <a:pt x="498322" y="7061"/>
                </a:lnTo>
                <a:lnTo>
                  <a:pt x="497954" y="6934"/>
                </a:lnTo>
                <a:lnTo>
                  <a:pt x="496811" y="6553"/>
                </a:lnTo>
                <a:lnTo>
                  <a:pt x="497395" y="6172"/>
                </a:lnTo>
                <a:lnTo>
                  <a:pt x="499541" y="4775"/>
                </a:lnTo>
                <a:lnTo>
                  <a:pt x="499935" y="4521"/>
                </a:lnTo>
                <a:lnTo>
                  <a:pt x="496912" y="4775"/>
                </a:lnTo>
                <a:lnTo>
                  <a:pt x="496684" y="4648"/>
                </a:lnTo>
                <a:lnTo>
                  <a:pt x="494906" y="3632"/>
                </a:lnTo>
                <a:lnTo>
                  <a:pt x="494817" y="6807"/>
                </a:lnTo>
                <a:lnTo>
                  <a:pt x="494779" y="6934"/>
                </a:lnTo>
                <a:lnTo>
                  <a:pt x="492937" y="6172"/>
                </a:lnTo>
                <a:lnTo>
                  <a:pt x="493585" y="6426"/>
                </a:lnTo>
                <a:lnTo>
                  <a:pt x="494817" y="6807"/>
                </a:lnTo>
                <a:lnTo>
                  <a:pt x="494817" y="3632"/>
                </a:lnTo>
                <a:lnTo>
                  <a:pt x="492379" y="3378"/>
                </a:lnTo>
                <a:lnTo>
                  <a:pt x="491045" y="4648"/>
                </a:lnTo>
                <a:lnTo>
                  <a:pt x="489546" y="4267"/>
                </a:lnTo>
                <a:lnTo>
                  <a:pt x="487908" y="8204"/>
                </a:lnTo>
                <a:lnTo>
                  <a:pt x="488835" y="5918"/>
                </a:lnTo>
                <a:lnTo>
                  <a:pt x="484390" y="8204"/>
                </a:lnTo>
                <a:lnTo>
                  <a:pt x="484238" y="7569"/>
                </a:lnTo>
                <a:lnTo>
                  <a:pt x="479577" y="7950"/>
                </a:lnTo>
                <a:lnTo>
                  <a:pt x="475348" y="13411"/>
                </a:lnTo>
                <a:lnTo>
                  <a:pt x="472351" y="11379"/>
                </a:lnTo>
                <a:lnTo>
                  <a:pt x="469366" y="9347"/>
                </a:lnTo>
                <a:lnTo>
                  <a:pt x="467906" y="10236"/>
                </a:lnTo>
                <a:lnTo>
                  <a:pt x="466407" y="11379"/>
                </a:lnTo>
                <a:lnTo>
                  <a:pt x="463715" y="10998"/>
                </a:lnTo>
                <a:lnTo>
                  <a:pt x="463296" y="9855"/>
                </a:lnTo>
                <a:lnTo>
                  <a:pt x="462876" y="8712"/>
                </a:lnTo>
                <a:lnTo>
                  <a:pt x="461010" y="9855"/>
                </a:lnTo>
                <a:lnTo>
                  <a:pt x="460794" y="9728"/>
                </a:lnTo>
                <a:lnTo>
                  <a:pt x="456603" y="7315"/>
                </a:lnTo>
                <a:lnTo>
                  <a:pt x="456082" y="9728"/>
                </a:lnTo>
                <a:lnTo>
                  <a:pt x="453097" y="3886"/>
                </a:lnTo>
                <a:lnTo>
                  <a:pt x="446278" y="9728"/>
                </a:lnTo>
                <a:lnTo>
                  <a:pt x="442658" y="9093"/>
                </a:lnTo>
                <a:lnTo>
                  <a:pt x="442912" y="12141"/>
                </a:lnTo>
                <a:lnTo>
                  <a:pt x="440474" y="12395"/>
                </a:lnTo>
                <a:lnTo>
                  <a:pt x="438315" y="13411"/>
                </a:lnTo>
                <a:lnTo>
                  <a:pt x="435483" y="14935"/>
                </a:lnTo>
                <a:lnTo>
                  <a:pt x="435965" y="17475"/>
                </a:lnTo>
                <a:lnTo>
                  <a:pt x="435864" y="17729"/>
                </a:lnTo>
                <a:lnTo>
                  <a:pt x="433666" y="20142"/>
                </a:lnTo>
                <a:lnTo>
                  <a:pt x="430110" y="17221"/>
                </a:lnTo>
                <a:lnTo>
                  <a:pt x="429641" y="16840"/>
                </a:lnTo>
                <a:lnTo>
                  <a:pt x="429183" y="16459"/>
                </a:lnTo>
                <a:lnTo>
                  <a:pt x="427177" y="16840"/>
                </a:lnTo>
                <a:lnTo>
                  <a:pt x="425183" y="17221"/>
                </a:lnTo>
                <a:lnTo>
                  <a:pt x="425348" y="16205"/>
                </a:lnTo>
                <a:lnTo>
                  <a:pt x="426402" y="16332"/>
                </a:lnTo>
                <a:lnTo>
                  <a:pt x="427177" y="16840"/>
                </a:lnTo>
                <a:lnTo>
                  <a:pt x="426554" y="16205"/>
                </a:lnTo>
                <a:lnTo>
                  <a:pt x="421767" y="11379"/>
                </a:lnTo>
                <a:lnTo>
                  <a:pt x="417474" y="22428"/>
                </a:lnTo>
                <a:lnTo>
                  <a:pt x="414388" y="20015"/>
                </a:lnTo>
                <a:lnTo>
                  <a:pt x="413893" y="19634"/>
                </a:lnTo>
                <a:lnTo>
                  <a:pt x="412432" y="18491"/>
                </a:lnTo>
                <a:lnTo>
                  <a:pt x="411403" y="19634"/>
                </a:lnTo>
                <a:lnTo>
                  <a:pt x="410552" y="19380"/>
                </a:lnTo>
                <a:lnTo>
                  <a:pt x="409689" y="18745"/>
                </a:lnTo>
                <a:lnTo>
                  <a:pt x="409892" y="18618"/>
                </a:lnTo>
                <a:lnTo>
                  <a:pt x="409498" y="18618"/>
                </a:lnTo>
                <a:lnTo>
                  <a:pt x="408952" y="18237"/>
                </a:lnTo>
                <a:lnTo>
                  <a:pt x="408381" y="17729"/>
                </a:lnTo>
                <a:lnTo>
                  <a:pt x="407784" y="17348"/>
                </a:lnTo>
                <a:lnTo>
                  <a:pt x="408838" y="18491"/>
                </a:lnTo>
                <a:lnTo>
                  <a:pt x="409244" y="18618"/>
                </a:lnTo>
                <a:lnTo>
                  <a:pt x="408381" y="18745"/>
                </a:lnTo>
                <a:lnTo>
                  <a:pt x="407085" y="19253"/>
                </a:lnTo>
                <a:lnTo>
                  <a:pt x="405866" y="20015"/>
                </a:lnTo>
                <a:lnTo>
                  <a:pt x="405053" y="17348"/>
                </a:lnTo>
                <a:lnTo>
                  <a:pt x="405015" y="17221"/>
                </a:lnTo>
                <a:lnTo>
                  <a:pt x="404926" y="17348"/>
                </a:lnTo>
                <a:lnTo>
                  <a:pt x="404723" y="17348"/>
                </a:lnTo>
                <a:lnTo>
                  <a:pt x="403339" y="16459"/>
                </a:lnTo>
                <a:lnTo>
                  <a:pt x="403847" y="18872"/>
                </a:lnTo>
                <a:lnTo>
                  <a:pt x="404749" y="20904"/>
                </a:lnTo>
                <a:lnTo>
                  <a:pt x="404152" y="21412"/>
                </a:lnTo>
                <a:lnTo>
                  <a:pt x="403606" y="22047"/>
                </a:lnTo>
                <a:lnTo>
                  <a:pt x="403225" y="22809"/>
                </a:lnTo>
                <a:lnTo>
                  <a:pt x="401701" y="18364"/>
                </a:lnTo>
                <a:lnTo>
                  <a:pt x="399999" y="24714"/>
                </a:lnTo>
                <a:lnTo>
                  <a:pt x="398056" y="20015"/>
                </a:lnTo>
                <a:lnTo>
                  <a:pt x="397459" y="22428"/>
                </a:lnTo>
                <a:lnTo>
                  <a:pt x="391756" y="22428"/>
                </a:lnTo>
                <a:lnTo>
                  <a:pt x="391820" y="26619"/>
                </a:lnTo>
                <a:lnTo>
                  <a:pt x="391693" y="26581"/>
                </a:lnTo>
                <a:lnTo>
                  <a:pt x="391680" y="27635"/>
                </a:lnTo>
                <a:lnTo>
                  <a:pt x="391617" y="27381"/>
                </a:lnTo>
                <a:lnTo>
                  <a:pt x="391541" y="27000"/>
                </a:lnTo>
                <a:lnTo>
                  <a:pt x="391134" y="26619"/>
                </a:lnTo>
                <a:lnTo>
                  <a:pt x="391680" y="26619"/>
                </a:lnTo>
                <a:lnTo>
                  <a:pt x="388810" y="25730"/>
                </a:lnTo>
                <a:lnTo>
                  <a:pt x="387718" y="27381"/>
                </a:lnTo>
                <a:lnTo>
                  <a:pt x="386664" y="23825"/>
                </a:lnTo>
                <a:lnTo>
                  <a:pt x="384149" y="29159"/>
                </a:lnTo>
                <a:lnTo>
                  <a:pt x="382790" y="27889"/>
                </a:lnTo>
                <a:lnTo>
                  <a:pt x="381965" y="27127"/>
                </a:lnTo>
                <a:lnTo>
                  <a:pt x="381025" y="25984"/>
                </a:lnTo>
                <a:lnTo>
                  <a:pt x="382549" y="22936"/>
                </a:lnTo>
                <a:lnTo>
                  <a:pt x="378536" y="27889"/>
                </a:lnTo>
                <a:lnTo>
                  <a:pt x="379044" y="25095"/>
                </a:lnTo>
                <a:lnTo>
                  <a:pt x="375754" y="29794"/>
                </a:lnTo>
                <a:lnTo>
                  <a:pt x="375615" y="27508"/>
                </a:lnTo>
                <a:lnTo>
                  <a:pt x="374243" y="27762"/>
                </a:lnTo>
                <a:lnTo>
                  <a:pt x="372465" y="31191"/>
                </a:lnTo>
                <a:lnTo>
                  <a:pt x="371487" y="29502"/>
                </a:lnTo>
                <a:lnTo>
                  <a:pt x="371322" y="29273"/>
                </a:lnTo>
                <a:lnTo>
                  <a:pt x="370344" y="28905"/>
                </a:lnTo>
                <a:lnTo>
                  <a:pt x="367258" y="27762"/>
                </a:lnTo>
                <a:lnTo>
                  <a:pt x="354304" y="28905"/>
                </a:lnTo>
                <a:lnTo>
                  <a:pt x="347484" y="28143"/>
                </a:lnTo>
                <a:lnTo>
                  <a:pt x="350088" y="34747"/>
                </a:lnTo>
                <a:lnTo>
                  <a:pt x="347268" y="30937"/>
                </a:lnTo>
                <a:lnTo>
                  <a:pt x="343319" y="25603"/>
                </a:lnTo>
                <a:lnTo>
                  <a:pt x="343839" y="30937"/>
                </a:lnTo>
                <a:lnTo>
                  <a:pt x="343598" y="30429"/>
                </a:lnTo>
                <a:lnTo>
                  <a:pt x="343115" y="29413"/>
                </a:lnTo>
                <a:lnTo>
                  <a:pt x="342912" y="29286"/>
                </a:lnTo>
                <a:lnTo>
                  <a:pt x="341871" y="28651"/>
                </a:lnTo>
                <a:lnTo>
                  <a:pt x="342938" y="27000"/>
                </a:lnTo>
                <a:lnTo>
                  <a:pt x="339153" y="29286"/>
                </a:lnTo>
                <a:lnTo>
                  <a:pt x="336448" y="25476"/>
                </a:lnTo>
                <a:lnTo>
                  <a:pt x="335165" y="28575"/>
                </a:lnTo>
                <a:lnTo>
                  <a:pt x="335165" y="48590"/>
                </a:lnTo>
                <a:lnTo>
                  <a:pt x="334759" y="49606"/>
                </a:lnTo>
                <a:lnTo>
                  <a:pt x="333832" y="49352"/>
                </a:lnTo>
                <a:lnTo>
                  <a:pt x="332689" y="48463"/>
                </a:lnTo>
                <a:lnTo>
                  <a:pt x="333349" y="48082"/>
                </a:lnTo>
                <a:lnTo>
                  <a:pt x="334162" y="48082"/>
                </a:lnTo>
                <a:lnTo>
                  <a:pt x="335165" y="48590"/>
                </a:lnTo>
                <a:lnTo>
                  <a:pt x="335165" y="28575"/>
                </a:lnTo>
                <a:lnTo>
                  <a:pt x="334391" y="30429"/>
                </a:lnTo>
                <a:lnTo>
                  <a:pt x="333794" y="29159"/>
                </a:lnTo>
                <a:lnTo>
                  <a:pt x="333692" y="28892"/>
                </a:lnTo>
                <a:lnTo>
                  <a:pt x="333971" y="28651"/>
                </a:lnTo>
                <a:lnTo>
                  <a:pt x="334873" y="27889"/>
                </a:lnTo>
                <a:lnTo>
                  <a:pt x="334302" y="27000"/>
                </a:lnTo>
                <a:lnTo>
                  <a:pt x="333248" y="28651"/>
                </a:lnTo>
                <a:lnTo>
                  <a:pt x="332105" y="26873"/>
                </a:lnTo>
                <a:lnTo>
                  <a:pt x="333032" y="26238"/>
                </a:lnTo>
                <a:lnTo>
                  <a:pt x="333565" y="25476"/>
                </a:lnTo>
                <a:lnTo>
                  <a:pt x="329488" y="26492"/>
                </a:lnTo>
                <a:lnTo>
                  <a:pt x="330377" y="36271"/>
                </a:lnTo>
                <a:lnTo>
                  <a:pt x="327939" y="34366"/>
                </a:lnTo>
                <a:lnTo>
                  <a:pt x="326936" y="34874"/>
                </a:lnTo>
                <a:lnTo>
                  <a:pt x="325958" y="38176"/>
                </a:lnTo>
                <a:lnTo>
                  <a:pt x="325424" y="37414"/>
                </a:lnTo>
                <a:lnTo>
                  <a:pt x="324980" y="36779"/>
                </a:lnTo>
                <a:lnTo>
                  <a:pt x="323494" y="35382"/>
                </a:lnTo>
                <a:lnTo>
                  <a:pt x="325958" y="34366"/>
                </a:lnTo>
                <a:lnTo>
                  <a:pt x="324485" y="34366"/>
                </a:lnTo>
                <a:lnTo>
                  <a:pt x="316801" y="33604"/>
                </a:lnTo>
                <a:lnTo>
                  <a:pt x="317309" y="37414"/>
                </a:lnTo>
                <a:lnTo>
                  <a:pt x="316687" y="36525"/>
                </a:lnTo>
                <a:lnTo>
                  <a:pt x="315252" y="37541"/>
                </a:lnTo>
                <a:lnTo>
                  <a:pt x="314947" y="38049"/>
                </a:lnTo>
                <a:lnTo>
                  <a:pt x="311696" y="38303"/>
                </a:lnTo>
                <a:lnTo>
                  <a:pt x="311365" y="38049"/>
                </a:lnTo>
                <a:lnTo>
                  <a:pt x="308279" y="38938"/>
                </a:lnTo>
                <a:lnTo>
                  <a:pt x="309257" y="39446"/>
                </a:lnTo>
                <a:lnTo>
                  <a:pt x="308800" y="44272"/>
                </a:lnTo>
                <a:lnTo>
                  <a:pt x="308343" y="43510"/>
                </a:lnTo>
                <a:lnTo>
                  <a:pt x="307428" y="41986"/>
                </a:lnTo>
                <a:lnTo>
                  <a:pt x="306819" y="40970"/>
                </a:lnTo>
                <a:lnTo>
                  <a:pt x="304368" y="41986"/>
                </a:lnTo>
                <a:lnTo>
                  <a:pt x="304368" y="41478"/>
                </a:lnTo>
                <a:lnTo>
                  <a:pt x="297954" y="39319"/>
                </a:lnTo>
                <a:lnTo>
                  <a:pt x="302133" y="43510"/>
                </a:lnTo>
                <a:lnTo>
                  <a:pt x="295706" y="40843"/>
                </a:lnTo>
                <a:lnTo>
                  <a:pt x="296545" y="43764"/>
                </a:lnTo>
                <a:lnTo>
                  <a:pt x="297091" y="49733"/>
                </a:lnTo>
                <a:lnTo>
                  <a:pt x="295643" y="47701"/>
                </a:lnTo>
                <a:lnTo>
                  <a:pt x="290804" y="40970"/>
                </a:lnTo>
                <a:lnTo>
                  <a:pt x="287896" y="43891"/>
                </a:lnTo>
                <a:lnTo>
                  <a:pt x="289394" y="45288"/>
                </a:lnTo>
                <a:lnTo>
                  <a:pt x="287947" y="47701"/>
                </a:lnTo>
                <a:lnTo>
                  <a:pt x="287147" y="46177"/>
                </a:lnTo>
                <a:lnTo>
                  <a:pt x="286067" y="44145"/>
                </a:lnTo>
                <a:lnTo>
                  <a:pt x="284670" y="41478"/>
                </a:lnTo>
                <a:lnTo>
                  <a:pt x="282803" y="37922"/>
                </a:lnTo>
                <a:lnTo>
                  <a:pt x="280822" y="37541"/>
                </a:lnTo>
                <a:lnTo>
                  <a:pt x="280327" y="37160"/>
                </a:lnTo>
                <a:lnTo>
                  <a:pt x="281305" y="36652"/>
                </a:lnTo>
                <a:lnTo>
                  <a:pt x="281787" y="36144"/>
                </a:lnTo>
                <a:lnTo>
                  <a:pt x="276339" y="33477"/>
                </a:lnTo>
                <a:lnTo>
                  <a:pt x="281851" y="39954"/>
                </a:lnTo>
                <a:lnTo>
                  <a:pt x="278447" y="41478"/>
                </a:lnTo>
                <a:lnTo>
                  <a:pt x="277495" y="39700"/>
                </a:lnTo>
                <a:lnTo>
                  <a:pt x="277495" y="39319"/>
                </a:lnTo>
                <a:lnTo>
                  <a:pt x="278358" y="36271"/>
                </a:lnTo>
                <a:lnTo>
                  <a:pt x="275894" y="36271"/>
                </a:lnTo>
                <a:lnTo>
                  <a:pt x="274396" y="35001"/>
                </a:lnTo>
                <a:lnTo>
                  <a:pt x="270141" y="44145"/>
                </a:lnTo>
                <a:lnTo>
                  <a:pt x="266153" y="40970"/>
                </a:lnTo>
                <a:lnTo>
                  <a:pt x="268071" y="43637"/>
                </a:lnTo>
                <a:lnTo>
                  <a:pt x="268033" y="43891"/>
                </a:lnTo>
                <a:lnTo>
                  <a:pt x="266725" y="45161"/>
                </a:lnTo>
                <a:lnTo>
                  <a:pt x="264299" y="46177"/>
                </a:lnTo>
                <a:lnTo>
                  <a:pt x="264045" y="45923"/>
                </a:lnTo>
                <a:lnTo>
                  <a:pt x="258775" y="40716"/>
                </a:lnTo>
                <a:lnTo>
                  <a:pt x="257403" y="45923"/>
                </a:lnTo>
                <a:lnTo>
                  <a:pt x="256997" y="45542"/>
                </a:lnTo>
                <a:lnTo>
                  <a:pt x="256806" y="45161"/>
                </a:lnTo>
                <a:lnTo>
                  <a:pt x="256730" y="44780"/>
                </a:lnTo>
                <a:lnTo>
                  <a:pt x="255028" y="46431"/>
                </a:lnTo>
                <a:lnTo>
                  <a:pt x="250825" y="48082"/>
                </a:lnTo>
                <a:lnTo>
                  <a:pt x="250164" y="51003"/>
                </a:lnTo>
                <a:lnTo>
                  <a:pt x="246875" y="47955"/>
                </a:lnTo>
                <a:lnTo>
                  <a:pt x="243027" y="49860"/>
                </a:lnTo>
                <a:lnTo>
                  <a:pt x="239572" y="51765"/>
                </a:lnTo>
                <a:lnTo>
                  <a:pt x="238633" y="50622"/>
                </a:lnTo>
                <a:lnTo>
                  <a:pt x="237388" y="49098"/>
                </a:lnTo>
                <a:lnTo>
                  <a:pt x="231533" y="50622"/>
                </a:lnTo>
                <a:lnTo>
                  <a:pt x="231521" y="49733"/>
                </a:lnTo>
                <a:lnTo>
                  <a:pt x="227609" y="49860"/>
                </a:lnTo>
                <a:lnTo>
                  <a:pt x="225742" y="54686"/>
                </a:lnTo>
                <a:lnTo>
                  <a:pt x="224751" y="54178"/>
                </a:lnTo>
                <a:lnTo>
                  <a:pt x="225094" y="53543"/>
                </a:lnTo>
                <a:lnTo>
                  <a:pt x="225209" y="52781"/>
                </a:lnTo>
                <a:lnTo>
                  <a:pt x="219329" y="52019"/>
                </a:lnTo>
                <a:lnTo>
                  <a:pt x="218846" y="52527"/>
                </a:lnTo>
                <a:lnTo>
                  <a:pt x="215023" y="57861"/>
                </a:lnTo>
                <a:lnTo>
                  <a:pt x="214693" y="56972"/>
                </a:lnTo>
                <a:lnTo>
                  <a:pt x="213995" y="55067"/>
                </a:lnTo>
                <a:lnTo>
                  <a:pt x="213055" y="56972"/>
                </a:lnTo>
                <a:lnTo>
                  <a:pt x="212217" y="56464"/>
                </a:lnTo>
                <a:lnTo>
                  <a:pt x="205130" y="52146"/>
                </a:lnTo>
                <a:lnTo>
                  <a:pt x="200329" y="56464"/>
                </a:lnTo>
                <a:lnTo>
                  <a:pt x="200329" y="56337"/>
                </a:lnTo>
                <a:lnTo>
                  <a:pt x="200418" y="55448"/>
                </a:lnTo>
                <a:lnTo>
                  <a:pt x="200685" y="55067"/>
                </a:lnTo>
                <a:lnTo>
                  <a:pt x="195846" y="56337"/>
                </a:lnTo>
                <a:lnTo>
                  <a:pt x="190538" y="55448"/>
                </a:lnTo>
                <a:lnTo>
                  <a:pt x="186194" y="55829"/>
                </a:lnTo>
                <a:lnTo>
                  <a:pt x="184264" y="60782"/>
                </a:lnTo>
                <a:lnTo>
                  <a:pt x="180695" y="64084"/>
                </a:lnTo>
                <a:lnTo>
                  <a:pt x="186067" y="63957"/>
                </a:lnTo>
                <a:lnTo>
                  <a:pt x="180860" y="68681"/>
                </a:lnTo>
                <a:lnTo>
                  <a:pt x="180962" y="68910"/>
                </a:lnTo>
                <a:lnTo>
                  <a:pt x="183210" y="70180"/>
                </a:lnTo>
                <a:lnTo>
                  <a:pt x="181254" y="71196"/>
                </a:lnTo>
                <a:lnTo>
                  <a:pt x="179666" y="69926"/>
                </a:lnTo>
                <a:lnTo>
                  <a:pt x="179362" y="69672"/>
                </a:lnTo>
                <a:lnTo>
                  <a:pt x="179044" y="69418"/>
                </a:lnTo>
                <a:lnTo>
                  <a:pt x="177304" y="68021"/>
                </a:lnTo>
                <a:lnTo>
                  <a:pt x="179743" y="67005"/>
                </a:lnTo>
                <a:lnTo>
                  <a:pt x="180225" y="67386"/>
                </a:lnTo>
                <a:lnTo>
                  <a:pt x="180225" y="67005"/>
                </a:lnTo>
                <a:lnTo>
                  <a:pt x="180225" y="66624"/>
                </a:lnTo>
                <a:lnTo>
                  <a:pt x="180174" y="61798"/>
                </a:lnTo>
                <a:lnTo>
                  <a:pt x="173380" y="66624"/>
                </a:lnTo>
                <a:lnTo>
                  <a:pt x="173164" y="65087"/>
                </a:lnTo>
                <a:lnTo>
                  <a:pt x="173164" y="88531"/>
                </a:lnTo>
                <a:lnTo>
                  <a:pt x="170459" y="87960"/>
                </a:lnTo>
                <a:lnTo>
                  <a:pt x="169240" y="87706"/>
                </a:lnTo>
                <a:lnTo>
                  <a:pt x="171043" y="85547"/>
                </a:lnTo>
                <a:lnTo>
                  <a:pt x="173164" y="88531"/>
                </a:lnTo>
                <a:lnTo>
                  <a:pt x="173164" y="65087"/>
                </a:lnTo>
                <a:lnTo>
                  <a:pt x="172847" y="62814"/>
                </a:lnTo>
                <a:lnTo>
                  <a:pt x="165138" y="63830"/>
                </a:lnTo>
                <a:lnTo>
                  <a:pt x="157416" y="64211"/>
                </a:lnTo>
                <a:lnTo>
                  <a:pt x="149821" y="64465"/>
                </a:lnTo>
                <a:lnTo>
                  <a:pt x="142430" y="64973"/>
                </a:lnTo>
                <a:lnTo>
                  <a:pt x="144233" y="69164"/>
                </a:lnTo>
                <a:lnTo>
                  <a:pt x="140817" y="69418"/>
                </a:lnTo>
                <a:lnTo>
                  <a:pt x="139788" y="68529"/>
                </a:lnTo>
                <a:lnTo>
                  <a:pt x="139103" y="66243"/>
                </a:lnTo>
                <a:lnTo>
                  <a:pt x="141528" y="65989"/>
                </a:lnTo>
                <a:lnTo>
                  <a:pt x="139877" y="63830"/>
                </a:lnTo>
                <a:lnTo>
                  <a:pt x="137896" y="68529"/>
                </a:lnTo>
                <a:lnTo>
                  <a:pt x="137922" y="69672"/>
                </a:lnTo>
                <a:lnTo>
                  <a:pt x="134937" y="69062"/>
                </a:lnTo>
                <a:lnTo>
                  <a:pt x="134962" y="69418"/>
                </a:lnTo>
                <a:lnTo>
                  <a:pt x="132041" y="69672"/>
                </a:lnTo>
                <a:lnTo>
                  <a:pt x="130162" y="69189"/>
                </a:lnTo>
                <a:lnTo>
                  <a:pt x="129146" y="69926"/>
                </a:lnTo>
                <a:lnTo>
                  <a:pt x="129438" y="69227"/>
                </a:lnTo>
                <a:lnTo>
                  <a:pt x="129743" y="68275"/>
                </a:lnTo>
                <a:lnTo>
                  <a:pt x="130238" y="68681"/>
                </a:lnTo>
                <a:lnTo>
                  <a:pt x="130365" y="68275"/>
                </a:lnTo>
                <a:lnTo>
                  <a:pt x="130708" y="67132"/>
                </a:lnTo>
                <a:lnTo>
                  <a:pt x="129959" y="67132"/>
                </a:lnTo>
                <a:lnTo>
                  <a:pt x="129921" y="66878"/>
                </a:lnTo>
                <a:lnTo>
                  <a:pt x="129654" y="66751"/>
                </a:lnTo>
                <a:lnTo>
                  <a:pt x="128841" y="67259"/>
                </a:lnTo>
                <a:lnTo>
                  <a:pt x="124561" y="67513"/>
                </a:lnTo>
                <a:lnTo>
                  <a:pt x="126758" y="70688"/>
                </a:lnTo>
                <a:lnTo>
                  <a:pt x="125145" y="72593"/>
                </a:lnTo>
                <a:lnTo>
                  <a:pt x="122910" y="71183"/>
                </a:lnTo>
                <a:lnTo>
                  <a:pt x="121526" y="69164"/>
                </a:lnTo>
                <a:lnTo>
                  <a:pt x="109143" y="74752"/>
                </a:lnTo>
                <a:lnTo>
                  <a:pt x="107124" y="73228"/>
                </a:lnTo>
                <a:lnTo>
                  <a:pt x="104825" y="76022"/>
                </a:lnTo>
                <a:lnTo>
                  <a:pt x="102222" y="76403"/>
                </a:lnTo>
                <a:lnTo>
                  <a:pt x="98945" y="76530"/>
                </a:lnTo>
                <a:lnTo>
                  <a:pt x="99834" y="77165"/>
                </a:lnTo>
                <a:lnTo>
                  <a:pt x="100812" y="80975"/>
                </a:lnTo>
                <a:lnTo>
                  <a:pt x="97967" y="80848"/>
                </a:lnTo>
                <a:lnTo>
                  <a:pt x="97980" y="79959"/>
                </a:lnTo>
                <a:lnTo>
                  <a:pt x="97980" y="79451"/>
                </a:lnTo>
                <a:lnTo>
                  <a:pt x="97980" y="77927"/>
                </a:lnTo>
                <a:lnTo>
                  <a:pt x="97993" y="72720"/>
                </a:lnTo>
                <a:lnTo>
                  <a:pt x="92430" y="77927"/>
                </a:lnTo>
                <a:lnTo>
                  <a:pt x="91363" y="75933"/>
                </a:lnTo>
                <a:lnTo>
                  <a:pt x="85496" y="74993"/>
                </a:lnTo>
                <a:lnTo>
                  <a:pt x="85496" y="79451"/>
                </a:lnTo>
                <a:lnTo>
                  <a:pt x="83083" y="79070"/>
                </a:lnTo>
                <a:lnTo>
                  <a:pt x="83540" y="78435"/>
                </a:lnTo>
                <a:lnTo>
                  <a:pt x="84137" y="77622"/>
                </a:lnTo>
                <a:lnTo>
                  <a:pt x="85496" y="79451"/>
                </a:lnTo>
                <a:lnTo>
                  <a:pt x="85496" y="74993"/>
                </a:lnTo>
                <a:lnTo>
                  <a:pt x="84086" y="74752"/>
                </a:lnTo>
                <a:lnTo>
                  <a:pt x="81737" y="74371"/>
                </a:lnTo>
                <a:lnTo>
                  <a:pt x="82372" y="75234"/>
                </a:lnTo>
                <a:lnTo>
                  <a:pt x="77863" y="78435"/>
                </a:lnTo>
                <a:lnTo>
                  <a:pt x="70688" y="74244"/>
                </a:lnTo>
                <a:lnTo>
                  <a:pt x="64020" y="75768"/>
                </a:lnTo>
                <a:lnTo>
                  <a:pt x="64109" y="76911"/>
                </a:lnTo>
                <a:lnTo>
                  <a:pt x="65290" y="78308"/>
                </a:lnTo>
                <a:lnTo>
                  <a:pt x="63957" y="79959"/>
                </a:lnTo>
                <a:lnTo>
                  <a:pt x="59905" y="75133"/>
                </a:lnTo>
                <a:lnTo>
                  <a:pt x="58623" y="75768"/>
                </a:lnTo>
                <a:lnTo>
                  <a:pt x="59169" y="81229"/>
                </a:lnTo>
                <a:lnTo>
                  <a:pt x="58458" y="80340"/>
                </a:lnTo>
                <a:lnTo>
                  <a:pt x="56413" y="77800"/>
                </a:lnTo>
                <a:lnTo>
                  <a:pt x="57467" y="79959"/>
                </a:lnTo>
                <a:lnTo>
                  <a:pt x="56578" y="80340"/>
                </a:lnTo>
                <a:lnTo>
                  <a:pt x="53136" y="79324"/>
                </a:lnTo>
                <a:lnTo>
                  <a:pt x="49733" y="79324"/>
                </a:lnTo>
                <a:lnTo>
                  <a:pt x="46342" y="79578"/>
                </a:lnTo>
                <a:lnTo>
                  <a:pt x="42964" y="79705"/>
                </a:lnTo>
                <a:lnTo>
                  <a:pt x="39560" y="80213"/>
                </a:lnTo>
                <a:lnTo>
                  <a:pt x="29337" y="81483"/>
                </a:lnTo>
                <a:lnTo>
                  <a:pt x="22377" y="81864"/>
                </a:lnTo>
                <a:lnTo>
                  <a:pt x="15633" y="76911"/>
                </a:lnTo>
                <a:lnTo>
                  <a:pt x="17462" y="78943"/>
                </a:lnTo>
                <a:lnTo>
                  <a:pt x="16256" y="79197"/>
                </a:lnTo>
                <a:lnTo>
                  <a:pt x="14859" y="79197"/>
                </a:lnTo>
                <a:lnTo>
                  <a:pt x="15773" y="79705"/>
                </a:lnTo>
                <a:lnTo>
                  <a:pt x="14973" y="81483"/>
                </a:lnTo>
                <a:lnTo>
                  <a:pt x="15062" y="83261"/>
                </a:lnTo>
                <a:lnTo>
                  <a:pt x="9385" y="79324"/>
                </a:lnTo>
                <a:lnTo>
                  <a:pt x="8331" y="83261"/>
                </a:lnTo>
                <a:lnTo>
                  <a:pt x="7467" y="82626"/>
                </a:lnTo>
                <a:lnTo>
                  <a:pt x="3327" y="79578"/>
                </a:lnTo>
                <a:lnTo>
                  <a:pt x="2679" y="83388"/>
                </a:lnTo>
                <a:lnTo>
                  <a:pt x="4495" y="82626"/>
                </a:lnTo>
                <a:lnTo>
                  <a:pt x="2082" y="86944"/>
                </a:lnTo>
                <a:lnTo>
                  <a:pt x="2146" y="87198"/>
                </a:lnTo>
                <a:lnTo>
                  <a:pt x="7747" y="92532"/>
                </a:lnTo>
                <a:lnTo>
                  <a:pt x="7366" y="98247"/>
                </a:lnTo>
                <a:lnTo>
                  <a:pt x="9740" y="97231"/>
                </a:lnTo>
                <a:lnTo>
                  <a:pt x="12623" y="99136"/>
                </a:lnTo>
                <a:lnTo>
                  <a:pt x="15836" y="100787"/>
                </a:lnTo>
                <a:lnTo>
                  <a:pt x="19202" y="98501"/>
                </a:lnTo>
                <a:lnTo>
                  <a:pt x="19989" y="99402"/>
                </a:lnTo>
                <a:lnTo>
                  <a:pt x="20053" y="99263"/>
                </a:lnTo>
                <a:lnTo>
                  <a:pt x="21424" y="98755"/>
                </a:lnTo>
                <a:lnTo>
                  <a:pt x="24028" y="99771"/>
                </a:lnTo>
                <a:lnTo>
                  <a:pt x="23761" y="100406"/>
                </a:lnTo>
                <a:lnTo>
                  <a:pt x="30949" y="99402"/>
                </a:lnTo>
                <a:lnTo>
                  <a:pt x="34124" y="101676"/>
                </a:lnTo>
                <a:lnTo>
                  <a:pt x="42392" y="102946"/>
                </a:lnTo>
                <a:lnTo>
                  <a:pt x="42113" y="101930"/>
                </a:lnTo>
                <a:lnTo>
                  <a:pt x="41770" y="100634"/>
                </a:lnTo>
                <a:lnTo>
                  <a:pt x="39751" y="101930"/>
                </a:lnTo>
                <a:lnTo>
                  <a:pt x="40576" y="99390"/>
                </a:lnTo>
                <a:lnTo>
                  <a:pt x="40779" y="98755"/>
                </a:lnTo>
                <a:lnTo>
                  <a:pt x="40868" y="98501"/>
                </a:lnTo>
                <a:lnTo>
                  <a:pt x="41275" y="97231"/>
                </a:lnTo>
                <a:lnTo>
                  <a:pt x="41325" y="97104"/>
                </a:lnTo>
                <a:lnTo>
                  <a:pt x="42633" y="100025"/>
                </a:lnTo>
                <a:lnTo>
                  <a:pt x="42354" y="100253"/>
                </a:lnTo>
                <a:lnTo>
                  <a:pt x="43395" y="100406"/>
                </a:lnTo>
                <a:lnTo>
                  <a:pt x="43815" y="101295"/>
                </a:lnTo>
                <a:lnTo>
                  <a:pt x="44678" y="101930"/>
                </a:lnTo>
                <a:lnTo>
                  <a:pt x="45504" y="99910"/>
                </a:lnTo>
                <a:lnTo>
                  <a:pt x="51676" y="99644"/>
                </a:lnTo>
                <a:lnTo>
                  <a:pt x="54571" y="99644"/>
                </a:lnTo>
                <a:lnTo>
                  <a:pt x="57238" y="99517"/>
                </a:lnTo>
                <a:lnTo>
                  <a:pt x="58089" y="101168"/>
                </a:lnTo>
                <a:lnTo>
                  <a:pt x="58445" y="99517"/>
                </a:lnTo>
                <a:lnTo>
                  <a:pt x="58585" y="98882"/>
                </a:lnTo>
                <a:lnTo>
                  <a:pt x="60363" y="99009"/>
                </a:lnTo>
                <a:lnTo>
                  <a:pt x="61429" y="101168"/>
                </a:lnTo>
                <a:lnTo>
                  <a:pt x="61620" y="102692"/>
                </a:lnTo>
                <a:lnTo>
                  <a:pt x="61188" y="102565"/>
                </a:lnTo>
                <a:lnTo>
                  <a:pt x="60452" y="103200"/>
                </a:lnTo>
                <a:lnTo>
                  <a:pt x="59994" y="103327"/>
                </a:lnTo>
                <a:lnTo>
                  <a:pt x="62458" y="105232"/>
                </a:lnTo>
                <a:lnTo>
                  <a:pt x="65595" y="102692"/>
                </a:lnTo>
                <a:lnTo>
                  <a:pt x="66065" y="102311"/>
                </a:lnTo>
                <a:lnTo>
                  <a:pt x="64541" y="101803"/>
                </a:lnTo>
                <a:lnTo>
                  <a:pt x="71729" y="99644"/>
                </a:lnTo>
                <a:lnTo>
                  <a:pt x="80848" y="100914"/>
                </a:lnTo>
                <a:lnTo>
                  <a:pt x="82727" y="99644"/>
                </a:lnTo>
                <a:lnTo>
                  <a:pt x="83870" y="98882"/>
                </a:lnTo>
                <a:lnTo>
                  <a:pt x="85750" y="97612"/>
                </a:lnTo>
                <a:lnTo>
                  <a:pt x="86512" y="97104"/>
                </a:lnTo>
                <a:lnTo>
                  <a:pt x="87452" y="96469"/>
                </a:lnTo>
                <a:lnTo>
                  <a:pt x="86779" y="95199"/>
                </a:lnTo>
                <a:lnTo>
                  <a:pt x="91833" y="92151"/>
                </a:lnTo>
                <a:lnTo>
                  <a:pt x="91211" y="96215"/>
                </a:lnTo>
                <a:lnTo>
                  <a:pt x="96939" y="94449"/>
                </a:lnTo>
                <a:lnTo>
                  <a:pt x="96786" y="94691"/>
                </a:lnTo>
                <a:lnTo>
                  <a:pt x="96964" y="94437"/>
                </a:lnTo>
                <a:lnTo>
                  <a:pt x="97790" y="93294"/>
                </a:lnTo>
                <a:lnTo>
                  <a:pt x="99275" y="92405"/>
                </a:lnTo>
                <a:lnTo>
                  <a:pt x="100888" y="92405"/>
                </a:lnTo>
                <a:lnTo>
                  <a:pt x="99618" y="94183"/>
                </a:lnTo>
                <a:lnTo>
                  <a:pt x="104051" y="94945"/>
                </a:lnTo>
                <a:lnTo>
                  <a:pt x="102336" y="96977"/>
                </a:lnTo>
                <a:lnTo>
                  <a:pt x="106159" y="94564"/>
                </a:lnTo>
                <a:lnTo>
                  <a:pt x="107772" y="93548"/>
                </a:lnTo>
                <a:lnTo>
                  <a:pt x="104927" y="94564"/>
                </a:lnTo>
                <a:lnTo>
                  <a:pt x="106172" y="92405"/>
                </a:lnTo>
                <a:lnTo>
                  <a:pt x="106311" y="92151"/>
                </a:lnTo>
                <a:lnTo>
                  <a:pt x="108077" y="89103"/>
                </a:lnTo>
                <a:lnTo>
                  <a:pt x="109245" y="91135"/>
                </a:lnTo>
                <a:lnTo>
                  <a:pt x="110210" y="89103"/>
                </a:lnTo>
                <a:lnTo>
                  <a:pt x="110236" y="87960"/>
                </a:lnTo>
                <a:lnTo>
                  <a:pt x="113055" y="86944"/>
                </a:lnTo>
                <a:lnTo>
                  <a:pt x="110934" y="89103"/>
                </a:lnTo>
                <a:lnTo>
                  <a:pt x="115392" y="89992"/>
                </a:lnTo>
                <a:lnTo>
                  <a:pt x="113055" y="92913"/>
                </a:lnTo>
                <a:lnTo>
                  <a:pt x="119862" y="96723"/>
                </a:lnTo>
                <a:lnTo>
                  <a:pt x="120802" y="90754"/>
                </a:lnTo>
                <a:lnTo>
                  <a:pt x="120904" y="90055"/>
                </a:lnTo>
                <a:lnTo>
                  <a:pt x="119481" y="90754"/>
                </a:lnTo>
                <a:lnTo>
                  <a:pt x="120662" y="89458"/>
                </a:lnTo>
                <a:lnTo>
                  <a:pt x="120751" y="89103"/>
                </a:lnTo>
                <a:lnTo>
                  <a:pt x="119253" y="87452"/>
                </a:lnTo>
                <a:lnTo>
                  <a:pt x="119799" y="86944"/>
                </a:lnTo>
                <a:lnTo>
                  <a:pt x="122504" y="84404"/>
                </a:lnTo>
                <a:lnTo>
                  <a:pt x="124510" y="84658"/>
                </a:lnTo>
                <a:lnTo>
                  <a:pt x="126479" y="84531"/>
                </a:lnTo>
                <a:lnTo>
                  <a:pt x="128968" y="91897"/>
                </a:lnTo>
                <a:lnTo>
                  <a:pt x="133858" y="91008"/>
                </a:lnTo>
                <a:lnTo>
                  <a:pt x="133362" y="91135"/>
                </a:lnTo>
                <a:lnTo>
                  <a:pt x="133400" y="91516"/>
                </a:lnTo>
                <a:lnTo>
                  <a:pt x="132905" y="91643"/>
                </a:lnTo>
                <a:lnTo>
                  <a:pt x="134988" y="92786"/>
                </a:lnTo>
                <a:lnTo>
                  <a:pt x="135534" y="91008"/>
                </a:lnTo>
                <a:lnTo>
                  <a:pt x="136169" y="88976"/>
                </a:lnTo>
                <a:lnTo>
                  <a:pt x="138811" y="91008"/>
                </a:lnTo>
                <a:lnTo>
                  <a:pt x="139179" y="88976"/>
                </a:lnTo>
                <a:lnTo>
                  <a:pt x="139382" y="87833"/>
                </a:lnTo>
                <a:lnTo>
                  <a:pt x="139496" y="87198"/>
                </a:lnTo>
                <a:lnTo>
                  <a:pt x="140931" y="89458"/>
                </a:lnTo>
                <a:lnTo>
                  <a:pt x="141033" y="89242"/>
                </a:lnTo>
                <a:lnTo>
                  <a:pt x="141033" y="89611"/>
                </a:lnTo>
                <a:lnTo>
                  <a:pt x="141757" y="90754"/>
                </a:lnTo>
                <a:lnTo>
                  <a:pt x="141566" y="88265"/>
                </a:lnTo>
                <a:lnTo>
                  <a:pt x="141351" y="88658"/>
                </a:lnTo>
                <a:lnTo>
                  <a:pt x="141478" y="87198"/>
                </a:lnTo>
                <a:lnTo>
                  <a:pt x="141389" y="86055"/>
                </a:lnTo>
                <a:lnTo>
                  <a:pt x="137071" y="87833"/>
                </a:lnTo>
                <a:lnTo>
                  <a:pt x="139420" y="86309"/>
                </a:lnTo>
                <a:lnTo>
                  <a:pt x="139890" y="84531"/>
                </a:lnTo>
                <a:lnTo>
                  <a:pt x="139915" y="84404"/>
                </a:lnTo>
                <a:lnTo>
                  <a:pt x="140220" y="83261"/>
                </a:lnTo>
                <a:lnTo>
                  <a:pt x="140576" y="81864"/>
                </a:lnTo>
                <a:lnTo>
                  <a:pt x="140741" y="81229"/>
                </a:lnTo>
                <a:lnTo>
                  <a:pt x="140804" y="80975"/>
                </a:lnTo>
                <a:lnTo>
                  <a:pt x="140944" y="80467"/>
                </a:lnTo>
                <a:lnTo>
                  <a:pt x="145529" y="82372"/>
                </a:lnTo>
                <a:lnTo>
                  <a:pt x="145364" y="83388"/>
                </a:lnTo>
                <a:lnTo>
                  <a:pt x="143687" y="85547"/>
                </a:lnTo>
                <a:lnTo>
                  <a:pt x="143738" y="85801"/>
                </a:lnTo>
                <a:lnTo>
                  <a:pt x="144716" y="86575"/>
                </a:lnTo>
                <a:lnTo>
                  <a:pt x="144830" y="85801"/>
                </a:lnTo>
                <a:lnTo>
                  <a:pt x="145161" y="86372"/>
                </a:lnTo>
                <a:lnTo>
                  <a:pt x="145338" y="85801"/>
                </a:lnTo>
                <a:lnTo>
                  <a:pt x="145783" y="84404"/>
                </a:lnTo>
                <a:lnTo>
                  <a:pt x="147281" y="85547"/>
                </a:lnTo>
                <a:lnTo>
                  <a:pt x="147675" y="90246"/>
                </a:lnTo>
                <a:lnTo>
                  <a:pt x="147408" y="90119"/>
                </a:lnTo>
                <a:lnTo>
                  <a:pt x="148856" y="92532"/>
                </a:lnTo>
                <a:lnTo>
                  <a:pt x="149910" y="90246"/>
                </a:lnTo>
                <a:lnTo>
                  <a:pt x="151371" y="87071"/>
                </a:lnTo>
                <a:lnTo>
                  <a:pt x="151612" y="89992"/>
                </a:lnTo>
                <a:lnTo>
                  <a:pt x="151879" y="89611"/>
                </a:lnTo>
                <a:lnTo>
                  <a:pt x="152933" y="87960"/>
                </a:lnTo>
                <a:lnTo>
                  <a:pt x="153911" y="87833"/>
                </a:lnTo>
                <a:lnTo>
                  <a:pt x="152755" y="91770"/>
                </a:lnTo>
                <a:lnTo>
                  <a:pt x="154940" y="88214"/>
                </a:lnTo>
                <a:lnTo>
                  <a:pt x="156641" y="90855"/>
                </a:lnTo>
                <a:lnTo>
                  <a:pt x="158902" y="88214"/>
                </a:lnTo>
                <a:lnTo>
                  <a:pt x="158292" y="87833"/>
                </a:lnTo>
                <a:lnTo>
                  <a:pt x="157086" y="87071"/>
                </a:lnTo>
                <a:lnTo>
                  <a:pt x="156273" y="86563"/>
                </a:lnTo>
                <a:lnTo>
                  <a:pt x="158965" y="84404"/>
                </a:lnTo>
                <a:lnTo>
                  <a:pt x="162267" y="81737"/>
                </a:lnTo>
                <a:lnTo>
                  <a:pt x="161328" y="93294"/>
                </a:lnTo>
                <a:lnTo>
                  <a:pt x="167398" y="91046"/>
                </a:lnTo>
                <a:lnTo>
                  <a:pt x="164465" y="89611"/>
                </a:lnTo>
                <a:lnTo>
                  <a:pt x="165811" y="87960"/>
                </a:lnTo>
                <a:lnTo>
                  <a:pt x="167322" y="88341"/>
                </a:lnTo>
                <a:lnTo>
                  <a:pt x="169354" y="89103"/>
                </a:lnTo>
                <a:lnTo>
                  <a:pt x="170484" y="90373"/>
                </a:lnTo>
                <a:lnTo>
                  <a:pt x="175323" y="88976"/>
                </a:lnTo>
                <a:lnTo>
                  <a:pt x="174104" y="88722"/>
                </a:lnTo>
                <a:lnTo>
                  <a:pt x="173304" y="88557"/>
                </a:lnTo>
                <a:lnTo>
                  <a:pt x="173240" y="85547"/>
                </a:lnTo>
                <a:lnTo>
                  <a:pt x="173215" y="83769"/>
                </a:lnTo>
                <a:lnTo>
                  <a:pt x="175171" y="82372"/>
                </a:lnTo>
                <a:lnTo>
                  <a:pt x="175679" y="85166"/>
                </a:lnTo>
                <a:lnTo>
                  <a:pt x="181597" y="85928"/>
                </a:lnTo>
                <a:lnTo>
                  <a:pt x="180606" y="84658"/>
                </a:lnTo>
                <a:lnTo>
                  <a:pt x="180441" y="84455"/>
                </a:lnTo>
                <a:lnTo>
                  <a:pt x="180263" y="84226"/>
                </a:lnTo>
                <a:lnTo>
                  <a:pt x="180124" y="84658"/>
                </a:lnTo>
                <a:lnTo>
                  <a:pt x="180200" y="84150"/>
                </a:lnTo>
                <a:lnTo>
                  <a:pt x="178816" y="82372"/>
                </a:lnTo>
                <a:lnTo>
                  <a:pt x="178320" y="81737"/>
                </a:lnTo>
                <a:lnTo>
                  <a:pt x="177330" y="80467"/>
                </a:lnTo>
                <a:lnTo>
                  <a:pt x="176136" y="78943"/>
                </a:lnTo>
                <a:lnTo>
                  <a:pt x="181533" y="80340"/>
                </a:lnTo>
                <a:lnTo>
                  <a:pt x="180289" y="84150"/>
                </a:lnTo>
                <a:lnTo>
                  <a:pt x="180403" y="84404"/>
                </a:lnTo>
                <a:lnTo>
                  <a:pt x="182562" y="83134"/>
                </a:lnTo>
                <a:lnTo>
                  <a:pt x="182587" y="86436"/>
                </a:lnTo>
                <a:lnTo>
                  <a:pt x="185013" y="83515"/>
                </a:lnTo>
                <a:lnTo>
                  <a:pt x="186004" y="83896"/>
                </a:lnTo>
                <a:lnTo>
                  <a:pt x="188976" y="84277"/>
                </a:lnTo>
                <a:lnTo>
                  <a:pt x="188544" y="83515"/>
                </a:lnTo>
                <a:lnTo>
                  <a:pt x="188328" y="83134"/>
                </a:lnTo>
                <a:lnTo>
                  <a:pt x="188036" y="82626"/>
                </a:lnTo>
                <a:lnTo>
                  <a:pt x="188061" y="81737"/>
                </a:lnTo>
                <a:lnTo>
                  <a:pt x="188404" y="79070"/>
                </a:lnTo>
                <a:lnTo>
                  <a:pt x="189014" y="78943"/>
                </a:lnTo>
                <a:lnTo>
                  <a:pt x="190855" y="78562"/>
                </a:lnTo>
                <a:lnTo>
                  <a:pt x="192836" y="79959"/>
                </a:lnTo>
                <a:lnTo>
                  <a:pt x="190398" y="81483"/>
                </a:lnTo>
                <a:lnTo>
                  <a:pt x="193827" y="80340"/>
                </a:lnTo>
                <a:lnTo>
                  <a:pt x="193497" y="81737"/>
                </a:lnTo>
                <a:lnTo>
                  <a:pt x="192900" y="84658"/>
                </a:lnTo>
                <a:lnTo>
                  <a:pt x="190893" y="82372"/>
                </a:lnTo>
                <a:lnTo>
                  <a:pt x="190792" y="83515"/>
                </a:lnTo>
                <a:lnTo>
                  <a:pt x="190487" y="84150"/>
                </a:lnTo>
                <a:lnTo>
                  <a:pt x="190449" y="85293"/>
                </a:lnTo>
                <a:lnTo>
                  <a:pt x="192608" y="86817"/>
                </a:lnTo>
                <a:lnTo>
                  <a:pt x="195084" y="84785"/>
                </a:lnTo>
                <a:lnTo>
                  <a:pt x="195707" y="84658"/>
                </a:lnTo>
                <a:lnTo>
                  <a:pt x="196342" y="84531"/>
                </a:lnTo>
                <a:lnTo>
                  <a:pt x="195237" y="84531"/>
                </a:lnTo>
                <a:lnTo>
                  <a:pt x="194856" y="84150"/>
                </a:lnTo>
                <a:lnTo>
                  <a:pt x="198297" y="80340"/>
                </a:lnTo>
                <a:lnTo>
                  <a:pt x="199224" y="79324"/>
                </a:lnTo>
                <a:lnTo>
                  <a:pt x="200215" y="80213"/>
                </a:lnTo>
                <a:lnTo>
                  <a:pt x="199263" y="82118"/>
                </a:lnTo>
                <a:lnTo>
                  <a:pt x="200228" y="81610"/>
                </a:lnTo>
                <a:lnTo>
                  <a:pt x="200710" y="80213"/>
                </a:lnTo>
                <a:lnTo>
                  <a:pt x="202171" y="79705"/>
                </a:lnTo>
                <a:lnTo>
                  <a:pt x="202285" y="82372"/>
                </a:lnTo>
                <a:lnTo>
                  <a:pt x="202615" y="83896"/>
                </a:lnTo>
                <a:lnTo>
                  <a:pt x="202565" y="84531"/>
                </a:lnTo>
                <a:lnTo>
                  <a:pt x="205168" y="82499"/>
                </a:lnTo>
                <a:lnTo>
                  <a:pt x="205676" y="83388"/>
                </a:lnTo>
                <a:lnTo>
                  <a:pt x="208165" y="84658"/>
                </a:lnTo>
                <a:lnTo>
                  <a:pt x="207683" y="85674"/>
                </a:lnTo>
                <a:lnTo>
                  <a:pt x="210629" y="86563"/>
                </a:lnTo>
                <a:lnTo>
                  <a:pt x="212356" y="82499"/>
                </a:lnTo>
                <a:lnTo>
                  <a:pt x="213423" y="79959"/>
                </a:lnTo>
                <a:lnTo>
                  <a:pt x="217297" y="81102"/>
                </a:lnTo>
                <a:lnTo>
                  <a:pt x="218211" y="79705"/>
                </a:lnTo>
                <a:lnTo>
                  <a:pt x="218376" y="79578"/>
                </a:lnTo>
                <a:lnTo>
                  <a:pt x="221805" y="79451"/>
                </a:lnTo>
                <a:lnTo>
                  <a:pt x="225285" y="81737"/>
                </a:lnTo>
                <a:lnTo>
                  <a:pt x="227241" y="79451"/>
                </a:lnTo>
                <a:lnTo>
                  <a:pt x="227355" y="79324"/>
                </a:lnTo>
                <a:lnTo>
                  <a:pt x="228003" y="78562"/>
                </a:lnTo>
                <a:lnTo>
                  <a:pt x="228663" y="77800"/>
                </a:lnTo>
                <a:lnTo>
                  <a:pt x="231673" y="81483"/>
                </a:lnTo>
                <a:lnTo>
                  <a:pt x="234226" y="80149"/>
                </a:lnTo>
                <a:lnTo>
                  <a:pt x="235165" y="83845"/>
                </a:lnTo>
                <a:lnTo>
                  <a:pt x="236131" y="83807"/>
                </a:lnTo>
                <a:lnTo>
                  <a:pt x="234327" y="80098"/>
                </a:lnTo>
                <a:lnTo>
                  <a:pt x="234594" y="79959"/>
                </a:lnTo>
                <a:lnTo>
                  <a:pt x="234175" y="79781"/>
                </a:lnTo>
                <a:lnTo>
                  <a:pt x="234099" y="79616"/>
                </a:lnTo>
                <a:lnTo>
                  <a:pt x="234124" y="79768"/>
                </a:lnTo>
                <a:lnTo>
                  <a:pt x="229679" y="77800"/>
                </a:lnTo>
                <a:lnTo>
                  <a:pt x="227660" y="76911"/>
                </a:lnTo>
                <a:lnTo>
                  <a:pt x="231787" y="74752"/>
                </a:lnTo>
                <a:lnTo>
                  <a:pt x="232029" y="74625"/>
                </a:lnTo>
                <a:lnTo>
                  <a:pt x="232511" y="74371"/>
                </a:lnTo>
                <a:lnTo>
                  <a:pt x="235483" y="72593"/>
                </a:lnTo>
                <a:lnTo>
                  <a:pt x="235915" y="72339"/>
                </a:lnTo>
                <a:lnTo>
                  <a:pt x="234543" y="77673"/>
                </a:lnTo>
                <a:lnTo>
                  <a:pt x="236029" y="78562"/>
                </a:lnTo>
                <a:lnTo>
                  <a:pt x="237451" y="76149"/>
                </a:lnTo>
                <a:lnTo>
                  <a:pt x="239306" y="72339"/>
                </a:lnTo>
                <a:lnTo>
                  <a:pt x="239801" y="71323"/>
                </a:lnTo>
                <a:lnTo>
                  <a:pt x="243776" y="73990"/>
                </a:lnTo>
                <a:lnTo>
                  <a:pt x="242824" y="75006"/>
                </a:lnTo>
                <a:lnTo>
                  <a:pt x="241833" y="74498"/>
                </a:lnTo>
                <a:lnTo>
                  <a:pt x="240868" y="75006"/>
                </a:lnTo>
                <a:lnTo>
                  <a:pt x="251752" y="80340"/>
                </a:lnTo>
                <a:lnTo>
                  <a:pt x="250977" y="75006"/>
                </a:lnTo>
                <a:lnTo>
                  <a:pt x="250583" y="72339"/>
                </a:lnTo>
                <a:lnTo>
                  <a:pt x="252590" y="73609"/>
                </a:lnTo>
                <a:lnTo>
                  <a:pt x="252095" y="73736"/>
                </a:lnTo>
                <a:lnTo>
                  <a:pt x="252107" y="74117"/>
                </a:lnTo>
                <a:lnTo>
                  <a:pt x="251612" y="74117"/>
                </a:lnTo>
                <a:lnTo>
                  <a:pt x="255600" y="77419"/>
                </a:lnTo>
                <a:lnTo>
                  <a:pt x="254190" y="72339"/>
                </a:lnTo>
                <a:lnTo>
                  <a:pt x="253911" y="71323"/>
                </a:lnTo>
                <a:lnTo>
                  <a:pt x="253873" y="71196"/>
                </a:lnTo>
                <a:lnTo>
                  <a:pt x="252945" y="67894"/>
                </a:lnTo>
                <a:lnTo>
                  <a:pt x="257378" y="68275"/>
                </a:lnTo>
                <a:lnTo>
                  <a:pt x="258953" y="68529"/>
                </a:lnTo>
                <a:lnTo>
                  <a:pt x="260210" y="69545"/>
                </a:lnTo>
                <a:lnTo>
                  <a:pt x="259384" y="70688"/>
                </a:lnTo>
                <a:lnTo>
                  <a:pt x="262267" y="68148"/>
                </a:lnTo>
                <a:lnTo>
                  <a:pt x="263245" y="68021"/>
                </a:lnTo>
                <a:lnTo>
                  <a:pt x="263271" y="69227"/>
                </a:lnTo>
                <a:lnTo>
                  <a:pt x="266788" y="68021"/>
                </a:lnTo>
                <a:lnTo>
                  <a:pt x="267157" y="67894"/>
                </a:lnTo>
                <a:lnTo>
                  <a:pt x="267169" y="68148"/>
                </a:lnTo>
                <a:lnTo>
                  <a:pt x="267258" y="67894"/>
                </a:lnTo>
                <a:lnTo>
                  <a:pt x="267601" y="66878"/>
                </a:lnTo>
                <a:lnTo>
                  <a:pt x="267716" y="66624"/>
                </a:lnTo>
                <a:lnTo>
                  <a:pt x="269290" y="63957"/>
                </a:lnTo>
                <a:lnTo>
                  <a:pt x="269519" y="63576"/>
                </a:lnTo>
                <a:lnTo>
                  <a:pt x="270725" y="64300"/>
                </a:lnTo>
                <a:lnTo>
                  <a:pt x="271437" y="63576"/>
                </a:lnTo>
                <a:lnTo>
                  <a:pt x="271945" y="63068"/>
                </a:lnTo>
                <a:lnTo>
                  <a:pt x="273469" y="64846"/>
                </a:lnTo>
                <a:lnTo>
                  <a:pt x="272796" y="65697"/>
                </a:lnTo>
                <a:lnTo>
                  <a:pt x="276161" y="67564"/>
                </a:lnTo>
                <a:lnTo>
                  <a:pt x="276059" y="65608"/>
                </a:lnTo>
                <a:lnTo>
                  <a:pt x="276174" y="63830"/>
                </a:lnTo>
                <a:lnTo>
                  <a:pt x="277126" y="65227"/>
                </a:lnTo>
                <a:lnTo>
                  <a:pt x="278549" y="65862"/>
                </a:lnTo>
                <a:lnTo>
                  <a:pt x="277926" y="66624"/>
                </a:lnTo>
                <a:lnTo>
                  <a:pt x="278625" y="65989"/>
                </a:lnTo>
                <a:lnTo>
                  <a:pt x="279577" y="66370"/>
                </a:lnTo>
                <a:lnTo>
                  <a:pt x="280746" y="66497"/>
                </a:lnTo>
                <a:lnTo>
                  <a:pt x="281101" y="65989"/>
                </a:lnTo>
                <a:lnTo>
                  <a:pt x="282054" y="64592"/>
                </a:lnTo>
                <a:lnTo>
                  <a:pt x="282600" y="67386"/>
                </a:lnTo>
                <a:lnTo>
                  <a:pt x="284048" y="66370"/>
                </a:lnTo>
                <a:lnTo>
                  <a:pt x="285991" y="65862"/>
                </a:lnTo>
                <a:lnTo>
                  <a:pt x="286550" y="69672"/>
                </a:lnTo>
                <a:lnTo>
                  <a:pt x="288467" y="68148"/>
                </a:lnTo>
                <a:lnTo>
                  <a:pt x="288201" y="67132"/>
                </a:lnTo>
                <a:lnTo>
                  <a:pt x="288086" y="65989"/>
                </a:lnTo>
                <a:lnTo>
                  <a:pt x="288150" y="65862"/>
                </a:lnTo>
                <a:lnTo>
                  <a:pt x="288772" y="64592"/>
                </a:lnTo>
                <a:lnTo>
                  <a:pt x="288899" y="64338"/>
                </a:lnTo>
                <a:lnTo>
                  <a:pt x="291350" y="64211"/>
                </a:lnTo>
                <a:lnTo>
                  <a:pt x="291503" y="64668"/>
                </a:lnTo>
                <a:lnTo>
                  <a:pt x="292811" y="64211"/>
                </a:lnTo>
                <a:lnTo>
                  <a:pt x="293903" y="63830"/>
                </a:lnTo>
                <a:lnTo>
                  <a:pt x="294271" y="63703"/>
                </a:lnTo>
                <a:lnTo>
                  <a:pt x="297688" y="64592"/>
                </a:lnTo>
                <a:lnTo>
                  <a:pt x="298526" y="63703"/>
                </a:lnTo>
                <a:lnTo>
                  <a:pt x="299135" y="63068"/>
                </a:lnTo>
                <a:lnTo>
                  <a:pt x="299618" y="62560"/>
                </a:lnTo>
                <a:lnTo>
                  <a:pt x="302996" y="59639"/>
                </a:lnTo>
                <a:lnTo>
                  <a:pt x="305104" y="60401"/>
                </a:lnTo>
                <a:lnTo>
                  <a:pt x="305435" y="59639"/>
                </a:lnTo>
                <a:lnTo>
                  <a:pt x="305930" y="59639"/>
                </a:lnTo>
                <a:lnTo>
                  <a:pt x="305943" y="61036"/>
                </a:lnTo>
                <a:lnTo>
                  <a:pt x="307276" y="59639"/>
                </a:lnTo>
                <a:lnTo>
                  <a:pt x="307390" y="59512"/>
                </a:lnTo>
                <a:lnTo>
                  <a:pt x="305955" y="57861"/>
                </a:lnTo>
                <a:lnTo>
                  <a:pt x="305409" y="57226"/>
                </a:lnTo>
                <a:lnTo>
                  <a:pt x="307822" y="55702"/>
                </a:lnTo>
                <a:lnTo>
                  <a:pt x="307822" y="54686"/>
                </a:lnTo>
                <a:lnTo>
                  <a:pt x="307797" y="51765"/>
                </a:lnTo>
                <a:lnTo>
                  <a:pt x="307797" y="51511"/>
                </a:lnTo>
                <a:lnTo>
                  <a:pt x="314223" y="60782"/>
                </a:lnTo>
                <a:lnTo>
                  <a:pt x="316611" y="55575"/>
                </a:lnTo>
                <a:lnTo>
                  <a:pt x="317601" y="56464"/>
                </a:lnTo>
                <a:lnTo>
                  <a:pt x="316636" y="57861"/>
                </a:lnTo>
                <a:lnTo>
                  <a:pt x="317131" y="59258"/>
                </a:lnTo>
                <a:lnTo>
                  <a:pt x="320878" y="55575"/>
                </a:lnTo>
                <a:lnTo>
                  <a:pt x="321017" y="55448"/>
                </a:lnTo>
                <a:lnTo>
                  <a:pt x="320535" y="56464"/>
                </a:lnTo>
                <a:lnTo>
                  <a:pt x="321144" y="55448"/>
                </a:lnTo>
                <a:lnTo>
                  <a:pt x="323456" y="51638"/>
                </a:lnTo>
                <a:lnTo>
                  <a:pt x="326961" y="53543"/>
                </a:lnTo>
                <a:lnTo>
                  <a:pt x="324777" y="51638"/>
                </a:lnTo>
                <a:lnTo>
                  <a:pt x="324637" y="51511"/>
                </a:lnTo>
                <a:lnTo>
                  <a:pt x="324205" y="51130"/>
                </a:lnTo>
                <a:lnTo>
                  <a:pt x="324281" y="51003"/>
                </a:lnTo>
                <a:lnTo>
                  <a:pt x="325056" y="49733"/>
                </a:lnTo>
                <a:lnTo>
                  <a:pt x="325755" y="48590"/>
                </a:lnTo>
                <a:lnTo>
                  <a:pt x="328549" y="44272"/>
                </a:lnTo>
                <a:lnTo>
                  <a:pt x="328625" y="44145"/>
                </a:lnTo>
                <a:lnTo>
                  <a:pt x="326707" y="41859"/>
                </a:lnTo>
                <a:lnTo>
                  <a:pt x="326148" y="41351"/>
                </a:lnTo>
                <a:lnTo>
                  <a:pt x="329895" y="38684"/>
                </a:lnTo>
                <a:lnTo>
                  <a:pt x="330479" y="39192"/>
                </a:lnTo>
                <a:lnTo>
                  <a:pt x="330250" y="40589"/>
                </a:lnTo>
                <a:lnTo>
                  <a:pt x="329882" y="42240"/>
                </a:lnTo>
                <a:lnTo>
                  <a:pt x="330479" y="41224"/>
                </a:lnTo>
                <a:lnTo>
                  <a:pt x="332168" y="42240"/>
                </a:lnTo>
                <a:lnTo>
                  <a:pt x="331787" y="44551"/>
                </a:lnTo>
                <a:lnTo>
                  <a:pt x="331076" y="46939"/>
                </a:lnTo>
                <a:lnTo>
                  <a:pt x="329234" y="44780"/>
                </a:lnTo>
                <a:lnTo>
                  <a:pt x="328663" y="47066"/>
                </a:lnTo>
                <a:lnTo>
                  <a:pt x="328129" y="49733"/>
                </a:lnTo>
                <a:lnTo>
                  <a:pt x="328256" y="50622"/>
                </a:lnTo>
                <a:lnTo>
                  <a:pt x="328663" y="52146"/>
                </a:lnTo>
                <a:lnTo>
                  <a:pt x="328853" y="51638"/>
                </a:lnTo>
                <a:lnTo>
                  <a:pt x="329311" y="51257"/>
                </a:lnTo>
                <a:lnTo>
                  <a:pt x="329819" y="50876"/>
                </a:lnTo>
                <a:lnTo>
                  <a:pt x="329692" y="51384"/>
                </a:lnTo>
                <a:lnTo>
                  <a:pt x="329780" y="52527"/>
                </a:lnTo>
                <a:lnTo>
                  <a:pt x="329984" y="52908"/>
                </a:lnTo>
                <a:lnTo>
                  <a:pt x="330225" y="52146"/>
                </a:lnTo>
                <a:lnTo>
                  <a:pt x="330758" y="50876"/>
                </a:lnTo>
                <a:lnTo>
                  <a:pt x="332384" y="54940"/>
                </a:lnTo>
                <a:lnTo>
                  <a:pt x="332333" y="53289"/>
                </a:lnTo>
                <a:lnTo>
                  <a:pt x="338061" y="54940"/>
                </a:lnTo>
                <a:lnTo>
                  <a:pt x="341820" y="48082"/>
                </a:lnTo>
                <a:lnTo>
                  <a:pt x="342214" y="46939"/>
                </a:lnTo>
                <a:lnTo>
                  <a:pt x="343471" y="43256"/>
                </a:lnTo>
                <a:lnTo>
                  <a:pt x="347891" y="41224"/>
                </a:lnTo>
                <a:lnTo>
                  <a:pt x="349275" y="40589"/>
                </a:lnTo>
                <a:lnTo>
                  <a:pt x="348259" y="43891"/>
                </a:lnTo>
                <a:lnTo>
                  <a:pt x="349618" y="45542"/>
                </a:lnTo>
                <a:lnTo>
                  <a:pt x="349745" y="45796"/>
                </a:lnTo>
                <a:lnTo>
                  <a:pt x="349923" y="47066"/>
                </a:lnTo>
                <a:lnTo>
                  <a:pt x="350227" y="49352"/>
                </a:lnTo>
                <a:lnTo>
                  <a:pt x="347967" y="45796"/>
                </a:lnTo>
                <a:lnTo>
                  <a:pt x="345795" y="51765"/>
                </a:lnTo>
                <a:lnTo>
                  <a:pt x="342569" y="51384"/>
                </a:lnTo>
                <a:lnTo>
                  <a:pt x="344246" y="51638"/>
                </a:lnTo>
                <a:lnTo>
                  <a:pt x="344170" y="53416"/>
                </a:lnTo>
                <a:lnTo>
                  <a:pt x="343865" y="54051"/>
                </a:lnTo>
                <a:lnTo>
                  <a:pt x="346506" y="51765"/>
                </a:lnTo>
                <a:lnTo>
                  <a:pt x="348869" y="49733"/>
                </a:lnTo>
                <a:lnTo>
                  <a:pt x="349211" y="52654"/>
                </a:lnTo>
                <a:lnTo>
                  <a:pt x="350405" y="51765"/>
                </a:lnTo>
                <a:lnTo>
                  <a:pt x="352044" y="52781"/>
                </a:lnTo>
                <a:lnTo>
                  <a:pt x="351688" y="51765"/>
                </a:lnTo>
                <a:lnTo>
                  <a:pt x="350977" y="49733"/>
                </a:lnTo>
                <a:lnTo>
                  <a:pt x="350837" y="49352"/>
                </a:lnTo>
                <a:lnTo>
                  <a:pt x="350024" y="47066"/>
                </a:lnTo>
                <a:lnTo>
                  <a:pt x="355587" y="48209"/>
                </a:lnTo>
                <a:lnTo>
                  <a:pt x="357581" y="46050"/>
                </a:lnTo>
                <a:lnTo>
                  <a:pt x="357936" y="47574"/>
                </a:lnTo>
                <a:lnTo>
                  <a:pt x="357809" y="49860"/>
                </a:lnTo>
                <a:lnTo>
                  <a:pt x="357784" y="50114"/>
                </a:lnTo>
                <a:lnTo>
                  <a:pt x="354952" y="49987"/>
                </a:lnTo>
                <a:lnTo>
                  <a:pt x="358673" y="54051"/>
                </a:lnTo>
                <a:lnTo>
                  <a:pt x="358394" y="50114"/>
                </a:lnTo>
                <a:lnTo>
                  <a:pt x="358101" y="46050"/>
                </a:lnTo>
                <a:lnTo>
                  <a:pt x="357860" y="42494"/>
                </a:lnTo>
                <a:lnTo>
                  <a:pt x="361061" y="45466"/>
                </a:lnTo>
                <a:lnTo>
                  <a:pt x="361543" y="44780"/>
                </a:lnTo>
                <a:lnTo>
                  <a:pt x="365607" y="45542"/>
                </a:lnTo>
                <a:lnTo>
                  <a:pt x="364959" y="47447"/>
                </a:lnTo>
                <a:lnTo>
                  <a:pt x="364286" y="47574"/>
                </a:lnTo>
                <a:lnTo>
                  <a:pt x="368858" y="47447"/>
                </a:lnTo>
                <a:lnTo>
                  <a:pt x="377939" y="45669"/>
                </a:lnTo>
                <a:lnTo>
                  <a:pt x="377939" y="44780"/>
                </a:lnTo>
                <a:lnTo>
                  <a:pt x="377939" y="42494"/>
                </a:lnTo>
                <a:lnTo>
                  <a:pt x="377952" y="40589"/>
                </a:lnTo>
                <a:lnTo>
                  <a:pt x="378079" y="41605"/>
                </a:lnTo>
                <a:lnTo>
                  <a:pt x="378028" y="47701"/>
                </a:lnTo>
                <a:lnTo>
                  <a:pt x="380352" y="40589"/>
                </a:lnTo>
                <a:lnTo>
                  <a:pt x="380974" y="38684"/>
                </a:lnTo>
                <a:lnTo>
                  <a:pt x="381101" y="38303"/>
                </a:lnTo>
                <a:lnTo>
                  <a:pt x="381139" y="38176"/>
                </a:lnTo>
                <a:lnTo>
                  <a:pt x="381762" y="36271"/>
                </a:lnTo>
                <a:lnTo>
                  <a:pt x="382257" y="34747"/>
                </a:lnTo>
                <a:lnTo>
                  <a:pt x="383425" y="31191"/>
                </a:lnTo>
                <a:lnTo>
                  <a:pt x="383882" y="29794"/>
                </a:lnTo>
                <a:lnTo>
                  <a:pt x="383755" y="33223"/>
                </a:lnTo>
                <a:lnTo>
                  <a:pt x="383832" y="34366"/>
                </a:lnTo>
                <a:lnTo>
                  <a:pt x="387121" y="42621"/>
                </a:lnTo>
                <a:lnTo>
                  <a:pt x="386334" y="40208"/>
                </a:lnTo>
                <a:lnTo>
                  <a:pt x="387286" y="39700"/>
                </a:lnTo>
                <a:lnTo>
                  <a:pt x="390626" y="44145"/>
                </a:lnTo>
                <a:lnTo>
                  <a:pt x="389509" y="41986"/>
                </a:lnTo>
                <a:lnTo>
                  <a:pt x="392188" y="44551"/>
                </a:lnTo>
                <a:lnTo>
                  <a:pt x="392341" y="41986"/>
                </a:lnTo>
                <a:lnTo>
                  <a:pt x="392480" y="39700"/>
                </a:lnTo>
                <a:lnTo>
                  <a:pt x="392582" y="37922"/>
                </a:lnTo>
                <a:lnTo>
                  <a:pt x="394335" y="37922"/>
                </a:lnTo>
                <a:lnTo>
                  <a:pt x="394233" y="38684"/>
                </a:lnTo>
                <a:lnTo>
                  <a:pt x="394335" y="39700"/>
                </a:lnTo>
                <a:lnTo>
                  <a:pt x="395224" y="44399"/>
                </a:lnTo>
                <a:lnTo>
                  <a:pt x="397306" y="40208"/>
                </a:lnTo>
                <a:lnTo>
                  <a:pt x="397408" y="39446"/>
                </a:lnTo>
                <a:lnTo>
                  <a:pt x="397433" y="39941"/>
                </a:lnTo>
                <a:lnTo>
                  <a:pt x="397560" y="39700"/>
                </a:lnTo>
                <a:lnTo>
                  <a:pt x="397649" y="40589"/>
                </a:lnTo>
                <a:lnTo>
                  <a:pt x="398716" y="43891"/>
                </a:lnTo>
                <a:lnTo>
                  <a:pt x="399897" y="45669"/>
                </a:lnTo>
                <a:lnTo>
                  <a:pt x="399288" y="44526"/>
                </a:lnTo>
                <a:lnTo>
                  <a:pt x="403606" y="45415"/>
                </a:lnTo>
                <a:lnTo>
                  <a:pt x="404685" y="44653"/>
                </a:lnTo>
                <a:lnTo>
                  <a:pt x="404495" y="44526"/>
                </a:lnTo>
                <a:lnTo>
                  <a:pt x="402691" y="43256"/>
                </a:lnTo>
                <a:lnTo>
                  <a:pt x="407657" y="43764"/>
                </a:lnTo>
                <a:lnTo>
                  <a:pt x="407606" y="43256"/>
                </a:lnTo>
                <a:lnTo>
                  <a:pt x="407047" y="38303"/>
                </a:lnTo>
                <a:lnTo>
                  <a:pt x="406996" y="37922"/>
                </a:lnTo>
                <a:lnTo>
                  <a:pt x="406501" y="33477"/>
                </a:lnTo>
                <a:lnTo>
                  <a:pt x="411403" y="33223"/>
                </a:lnTo>
                <a:lnTo>
                  <a:pt x="411073" y="34366"/>
                </a:lnTo>
                <a:lnTo>
                  <a:pt x="410946" y="35382"/>
                </a:lnTo>
                <a:lnTo>
                  <a:pt x="410819" y="41859"/>
                </a:lnTo>
                <a:lnTo>
                  <a:pt x="413346" y="42494"/>
                </a:lnTo>
                <a:lnTo>
                  <a:pt x="415264" y="33223"/>
                </a:lnTo>
                <a:lnTo>
                  <a:pt x="416077" y="29159"/>
                </a:lnTo>
                <a:lnTo>
                  <a:pt x="416394" y="27635"/>
                </a:lnTo>
                <a:lnTo>
                  <a:pt x="416598" y="26619"/>
                </a:lnTo>
                <a:lnTo>
                  <a:pt x="416826" y="25476"/>
                </a:lnTo>
                <a:lnTo>
                  <a:pt x="417830" y="24714"/>
                </a:lnTo>
                <a:lnTo>
                  <a:pt x="420344" y="22809"/>
                </a:lnTo>
                <a:lnTo>
                  <a:pt x="420839" y="22428"/>
                </a:lnTo>
                <a:lnTo>
                  <a:pt x="421843" y="24206"/>
                </a:lnTo>
                <a:lnTo>
                  <a:pt x="424891" y="21666"/>
                </a:lnTo>
                <a:lnTo>
                  <a:pt x="423430" y="27000"/>
                </a:lnTo>
                <a:lnTo>
                  <a:pt x="418566" y="38557"/>
                </a:lnTo>
                <a:lnTo>
                  <a:pt x="415874" y="43002"/>
                </a:lnTo>
                <a:lnTo>
                  <a:pt x="417830" y="44399"/>
                </a:lnTo>
                <a:lnTo>
                  <a:pt x="416598" y="45288"/>
                </a:lnTo>
                <a:lnTo>
                  <a:pt x="419290" y="44780"/>
                </a:lnTo>
                <a:lnTo>
                  <a:pt x="420420" y="46558"/>
                </a:lnTo>
                <a:lnTo>
                  <a:pt x="418071" y="47828"/>
                </a:lnTo>
                <a:lnTo>
                  <a:pt x="417296" y="47955"/>
                </a:lnTo>
                <a:lnTo>
                  <a:pt x="423837" y="48463"/>
                </a:lnTo>
                <a:lnTo>
                  <a:pt x="423341" y="45542"/>
                </a:lnTo>
                <a:lnTo>
                  <a:pt x="423164" y="44526"/>
                </a:lnTo>
                <a:lnTo>
                  <a:pt x="428447" y="43891"/>
                </a:lnTo>
                <a:lnTo>
                  <a:pt x="427863" y="40589"/>
                </a:lnTo>
                <a:lnTo>
                  <a:pt x="421170" y="45542"/>
                </a:lnTo>
                <a:lnTo>
                  <a:pt x="421055" y="44780"/>
                </a:lnTo>
                <a:lnTo>
                  <a:pt x="420712" y="42621"/>
                </a:lnTo>
                <a:lnTo>
                  <a:pt x="420598" y="41478"/>
                </a:lnTo>
                <a:lnTo>
                  <a:pt x="424180" y="33731"/>
                </a:lnTo>
                <a:lnTo>
                  <a:pt x="428802" y="33858"/>
                </a:lnTo>
                <a:lnTo>
                  <a:pt x="430136" y="35382"/>
                </a:lnTo>
                <a:lnTo>
                  <a:pt x="428713" y="40970"/>
                </a:lnTo>
                <a:lnTo>
                  <a:pt x="428840" y="41986"/>
                </a:lnTo>
                <a:lnTo>
                  <a:pt x="428917" y="42367"/>
                </a:lnTo>
                <a:lnTo>
                  <a:pt x="429361" y="40970"/>
                </a:lnTo>
                <a:lnTo>
                  <a:pt x="433006" y="39319"/>
                </a:lnTo>
                <a:lnTo>
                  <a:pt x="433527" y="40208"/>
                </a:lnTo>
                <a:lnTo>
                  <a:pt x="431800" y="42621"/>
                </a:lnTo>
                <a:lnTo>
                  <a:pt x="434555" y="43764"/>
                </a:lnTo>
                <a:lnTo>
                  <a:pt x="435089" y="39319"/>
                </a:lnTo>
                <a:lnTo>
                  <a:pt x="435394" y="36779"/>
                </a:lnTo>
                <a:lnTo>
                  <a:pt x="438924" y="40208"/>
                </a:lnTo>
                <a:lnTo>
                  <a:pt x="440004" y="40462"/>
                </a:lnTo>
                <a:lnTo>
                  <a:pt x="442734" y="45034"/>
                </a:lnTo>
                <a:lnTo>
                  <a:pt x="442683" y="43891"/>
                </a:lnTo>
                <a:lnTo>
                  <a:pt x="442556" y="42494"/>
                </a:lnTo>
                <a:lnTo>
                  <a:pt x="440321" y="38303"/>
                </a:lnTo>
                <a:lnTo>
                  <a:pt x="440105" y="36779"/>
                </a:lnTo>
                <a:lnTo>
                  <a:pt x="439661" y="33731"/>
                </a:lnTo>
                <a:lnTo>
                  <a:pt x="438505" y="25730"/>
                </a:lnTo>
                <a:lnTo>
                  <a:pt x="438378" y="23952"/>
                </a:lnTo>
                <a:lnTo>
                  <a:pt x="438835" y="21666"/>
                </a:lnTo>
                <a:lnTo>
                  <a:pt x="439013" y="20777"/>
                </a:lnTo>
                <a:lnTo>
                  <a:pt x="444995" y="24460"/>
                </a:lnTo>
                <a:lnTo>
                  <a:pt x="446493" y="26492"/>
                </a:lnTo>
                <a:lnTo>
                  <a:pt x="448589" y="29667"/>
                </a:lnTo>
                <a:lnTo>
                  <a:pt x="448462" y="30111"/>
                </a:lnTo>
                <a:lnTo>
                  <a:pt x="444995" y="35382"/>
                </a:lnTo>
                <a:lnTo>
                  <a:pt x="446849" y="38176"/>
                </a:lnTo>
                <a:lnTo>
                  <a:pt x="446773" y="37033"/>
                </a:lnTo>
                <a:lnTo>
                  <a:pt x="447560" y="35636"/>
                </a:lnTo>
                <a:lnTo>
                  <a:pt x="447903" y="35128"/>
                </a:lnTo>
                <a:lnTo>
                  <a:pt x="449122" y="35890"/>
                </a:lnTo>
                <a:lnTo>
                  <a:pt x="447878" y="38557"/>
                </a:lnTo>
                <a:lnTo>
                  <a:pt x="450227" y="37668"/>
                </a:lnTo>
                <a:lnTo>
                  <a:pt x="450138" y="35128"/>
                </a:lnTo>
                <a:lnTo>
                  <a:pt x="450088" y="33604"/>
                </a:lnTo>
                <a:lnTo>
                  <a:pt x="455129" y="37414"/>
                </a:lnTo>
                <a:lnTo>
                  <a:pt x="450900" y="34112"/>
                </a:lnTo>
                <a:lnTo>
                  <a:pt x="451700" y="33604"/>
                </a:lnTo>
                <a:lnTo>
                  <a:pt x="453097" y="32715"/>
                </a:lnTo>
                <a:lnTo>
                  <a:pt x="453504" y="34620"/>
                </a:lnTo>
                <a:lnTo>
                  <a:pt x="456234" y="34112"/>
                </a:lnTo>
                <a:lnTo>
                  <a:pt x="455561" y="32715"/>
                </a:lnTo>
                <a:lnTo>
                  <a:pt x="455015" y="31572"/>
                </a:lnTo>
                <a:lnTo>
                  <a:pt x="457492" y="24841"/>
                </a:lnTo>
                <a:lnTo>
                  <a:pt x="459663" y="23444"/>
                </a:lnTo>
                <a:lnTo>
                  <a:pt x="459663" y="24460"/>
                </a:lnTo>
                <a:lnTo>
                  <a:pt x="460222" y="25476"/>
                </a:lnTo>
                <a:lnTo>
                  <a:pt x="460717" y="26238"/>
                </a:lnTo>
                <a:lnTo>
                  <a:pt x="465543" y="25984"/>
                </a:lnTo>
                <a:lnTo>
                  <a:pt x="468376" y="27508"/>
                </a:lnTo>
                <a:lnTo>
                  <a:pt x="472833" y="26873"/>
                </a:lnTo>
                <a:lnTo>
                  <a:pt x="473367" y="27762"/>
                </a:lnTo>
                <a:lnTo>
                  <a:pt x="475335" y="28409"/>
                </a:lnTo>
                <a:lnTo>
                  <a:pt x="475107" y="26873"/>
                </a:lnTo>
                <a:lnTo>
                  <a:pt x="474980" y="25984"/>
                </a:lnTo>
                <a:lnTo>
                  <a:pt x="474929" y="25603"/>
                </a:lnTo>
                <a:lnTo>
                  <a:pt x="474814" y="23698"/>
                </a:lnTo>
                <a:lnTo>
                  <a:pt x="474929" y="23444"/>
                </a:lnTo>
                <a:lnTo>
                  <a:pt x="476173" y="20777"/>
                </a:lnTo>
                <a:lnTo>
                  <a:pt x="476478" y="20142"/>
                </a:lnTo>
                <a:lnTo>
                  <a:pt x="477354" y="18237"/>
                </a:lnTo>
                <a:lnTo>
                  <a:pt x="481660" y="15316"/>
                </a:lnTo>
                <a:lnTo>
                  <a:pt x="485178" y="13538"/>
                </a:lnTo>
                <a:lnTo>
                  <a:pt x="483743" y="18237"/>
                </a:lnTo>
                <a:lnTo>
                  <a:pt x="484263" y="17475"/>
                </a:lnTo>
                <a:lnTo>
                  <a:pt x="491337" y="17348"/>
                </a:lnTo>
                <a:lnTo>
                  <a:pt x="490359" y="13538"/>
                </a:lnTo>
                <a:lnTo>
                  <a:pt x="490334" y="13411"/>
                </a:lnTo>
                <a:lnTo>
                  <a:pt x="488988" y="8204"/>
                </a:lnTo>
                <a:lnTo>
                  <a:pt x="488886" y="7823"/>
                </a:lnTo>
                <a:lnTo>
                  <a:pt x="495211" y="10617"/>
                </a:lnTo>
                <a:lnTo>
                  <a:pt x="497967" y="13411"/>
                </a:lnTo>
                <a:lnTo>
                  <a:pt x="496290" y="16840"/>
                </a:lnTo>
                <a:lnTo>
                  <a:pt x="496379" y="17348"/>
                </a:lnTo>
                <a:lnTo>
                  <a:pt x="497078" y="19126"/>
                </a:lnTo>
                <a:lnTo>
                  <a:pt x="494233" y="20777"/>
                </a:lnTo>
                <a:lnTo>
                  <a:pt x="492150" y="17856"/>
                </a:lnTo>
                <a:lnTo>
                  <a:pt x="490118" y="18237"/>
                </a:lnTo>
                <a:lnTo>
                  <a:pt x="492861" y="19380"/>
                </a:lnTo>
                <a:lnTo>
                  <a:pt x="492048" y="20523"/>
                </a:lnTo>
                <a:lnTo>
                  <a:pt x="490169" y="21666"/>
                </a:lnTo>
                <a:lnTo>
                  <a:pt x="488937" y="20904"/>
                </a:lnTo>
                <a:lnTo>
                  <a:pt x="491274" y="23444"/>
                </a:lnTo>
                <a:lnTo>
                  <a:pt x="495846" y="21666"/>
                </a:lnTo>
                <a:lnTo>
                  <a:pt x="498132" y="20777"/>
                </a:lnTo>
                <a:lnTo>
                  <a:pt x="500748" y="19761"/>
                </a:lnTo>
                <a:lnTo>
                  <a:pt x="506488" y="21539"/>
                </a:lnTo>
                <a:lnTo>
                  <a:pt x="507276" y="20396"/>
                </a:lnTo>
                <a:lnTo>
                  <a:pt x="507961" y="19761"/>
                </a:lnTo>
                <a:lnTo>
                  <a:pt x="508774" y="18999"/>
                </a:lnTo>
                <a:lnTo>
                  <a:pt x="508457" y="18618"/>
                </a:lnTo>
                <a:lnTo>
                  <a:pt x="507809" y="17856"/>
                </a:lnTo>
                <a:lnTo>
                  <a:pt x="506171" y="18618"/>
                </a:lnTo>
                <a:lnTo>
                  <a:pt x="504253" y="16205"/>
                </a:lnTo>
                <a:lnTo>
                  <a:pt x="508863" y="14554"/>
                </a:lnTo>
                <a:lnTo>
                  <a:pt x="506564" y="13665"/>
                </a:lnTo>
                <a:lnTo>
                  <a:pt x="508571" y="11506"/>
                </a:lnTo>
                <a:lnTo>
                  <a:pt x="509181" y="10617"/>
                </a:lnTo>
                <a:lnTo>
                  <a:pt x="510743" y="8331"/>
                </a:lnTo>
                <a:lnTo>
                  <a:pt x="514146" y="9347"/>
                </a:lnTo>
                <a:lnTo>
                  <a:pt x="514883" y="11709"/>
                </a:lnTo>
                <a:lnTo>
                  <a:pt x="513867" y="11353"/>
                </a:lnTo>
                <a:lnTo>
                  <a:pt x="517702" y="16459"/>
                </a:lnTo>
                <a:lnTo>
                  <a:pt x="518287" y="12903"/>
                </a:lnTo>
                <a:lnTo>
                  <a:pt x="518375" y="11379"/>
                </a:lnTo>
                <a:lnTo>
                  <a:pt x="515924" y="9347"/>
                </a:lnTo>
                <a:lnTo>
                  <a:pt x="516826" y="8331"/>
                </a:lnTo>
                <a:lnTo>
                  <a:pt x="517956" y="7061"/>
                </a:lnTo>
                <a:lnTo>
                  <a:pt x="518452" y="6172"/>
                </a:lnTo>
                <a:lnTo>
                  <a:pt x="519671" y="4013"/>
                </a:lnTo>
                <a:close/>
              </a:path>
              <a:path extrusionOk="0" h="105410" w="539115">
                <a:moveTo>
                  <a:pt x="521804" y="17043"/>
                </a:moveTo>
                <a:lnTo>
                  <a:pt x="520839" y="14147"/>
                </a:lnTo>
                <a:lnTo>
                  <a:pt x="520306" y="16662"/>
                </a:lnTo>
                <a:lnTo>
                  <a:pt x="521804" y="17043"/>
                </a:lnTo>
                <a:close/>
              </a:path>
              <a:path extrusionOk="0" h="105410" w="539115">
                <a:moveTo>
                  <a:pt x="522185" y="3352"/>
                </a:moveTo>
                <a:lnTo>
                  <a:pt x="520115" y="330"/>
                </a:lnTo>
                <a:lnTo>
                  <a:pt x="521538" y="3187"/>
                </a:lnTo>
                <a:lnTo>
                  <a:pt x="522185" y="3352"/>
                </a:lnTo>
                <a:close/>
              </a:path>
              <a:path extrusionOk="0" h="105410" w="539115">
                <a:moveTo>
                  <a:pt x="522579" y="5283"/>
                </a:moveTo>
                <a:lnTo>
                  <a:pt x="521538" y="3187"/>
                </a:lnTo>
                <a:lnTo>
                  <a:pt x="520306" y="2870"/>
                </a:lnTo>
                <a:lnTo>
                  <a:pt x="519684" y="4013"/>
                </a:lnTo>
                <a:lnTo>
                  <a:pt x="522579" y="5283"/>
                </a:lnTo>
                <a:close/>
              </a:path>
              <a:path extrusionOk="0" h="105410" w="539115">
                <a:moveTo>
                  <a:pt x="522719" y="4140"/>
                </a:moveTo>
                <a:lnTo>
                  <a:pt x="522503" y="3429"/>
                </a:lnTo>
                <a:lnTo>
                  <a:pt x="522185" y="3352"/>
                </a:lnTo>
                <a:lnTo>
                  <a:pt x="522719" y="4140"/>
                </a:lnTo>
                <a:close/>
              </a:path>
              <a:path extrusionOk="0" h="105410" w="539115">
                <a:moveTo>
                  <a:pt x="522757" y="10045"/>
                </a:moveTo>
                <a:lnTo>
                  <a:pt x="522592" y="10083"/>
                </a:lnTo>
                <a:lnTo>
                  <a:pt x="522503" y="6642"/>
                </a:lnTo>
                <a:lnTo>
                  <a:pt x="519468" y="9309"/>
                </a:lnTo>
                <a:lnTo>
                  <a:pt x="519976" y="11671"/>
                </a:lnTo>
                <a:lnTo>
                  <a:pt x="521258" y="10680"/>
                </a:lnTo>
                <a:lnTo>
                  <a:pt x="522757" y="10045"/>
                </a:lnTo>
                <a:close/>
              </a:path>
              <a:path extrusionOk="0" h="105410" w="539115">
                <a:moveTo>
                  <a:pt x="523328" y="3632"/>
                </a:moveTo>
                <a:lnTo>
                  <a:pt x="521550" y="330"/>
                </a:lnTo>
                <a:lnTo>
                  <a:pt x="522503" y="3429"/>
                </a:lnTo>
                <a:lnTo>
                  <a:pt x="523328" y="3632"/>
                </a:lnTo>
                <a:close/>
              </a:path>
              <a:path extrusionOk="0" h="105410" w="539115">
                <a:moveTo>
                  <a:pt x="524548" y="8293"/>
                </a:moveTo>
                <a:lnTo>
                  <a:pt x="523913" y="9461"/>
                </a:lnTo>
                <a:lnTo>
                  <a:pt x="523113" y="9906"/>
                </a:lnTo>
                <a:lnTo>
                  <a:pt x="523570" y="9740"/>
                </a:lnTo>
                <a:lnTo>
                  <a:pt x="524065" y="9613"/>
                </a:lnTo>
                <a:lnTo>
                  <a:pt x="524548" y="9664"/>
                </a:lnTo>
                <a:lnTo>
                  <a:pt x="524548" y="8293"/>
                </a:lnTo>
                <a:close/>
              </a:path>
              <a:path extrusionOk="0" h="105410" w="539115">
                <a:moveTo>
                  <a:pt x="538683" y="14732"/>
                </a:moveTo>
                <a:lnTo>
                  <a:pt x="538416" y="13423"/>
                </a:lnTo>
                <a:lnTo>
                  <a:pt x="537070" y="13677"/>
                </a:lnTo>
                <a:lnTo>
                  <a:pt x="536219" y="14884"/>
                </a:lnTo>
                <a:lnTo>
                  <a:pt x="537718" y="15265"/>
                </a:lnTo>
                <a:lnTo>
                  <a:pt x="537997" y="14859"/>
                </a:lnTo>
                <a:lnTo>
                  <a:pt x="538391" y="15125"/>
                </a:lnTo>
                <a:lnTo>
                  <a:pt x="538683" y="1473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5" name="Google Shape;3205;g2b5c250f245_0_522"/>
          <p:cNvSpPr/>
          <p:nvPr/>
        </p:nvSpPr>
        <p:spPr>
          <a:xfrm>
            <a:off x="147249" y="3139677"/>
            <a:ext cx="33909" cy="74176"/>
          </a:xfrm>
          <a:custGeom>
            <a:rect b="b" l="l" r="r" t="t"/>
            <a:pathLst>
              <a:path extrusionOk="0" h="111125" w="50800">
                <a:moveTo>
                  <a:pt x="2159" y="90589"/>
                </a:moveTo>
                <a:lnTo>
                  <a:pt x="723" y="87134"/>
                </a:lnTo>
                <a:lnTo>
                  <a:pt x="1308" y="89928"/>
                </a:lnTo>
                <a:lnTo>
                  <a:pt x="2159" y="90589"/>
                </a:lnTo>
                <a:close/>
              </a:path>
              <a:path extrusionOk="0" h="111125" w="50800">
                <a:moveTo>
                  <a:pt x="2997" y="108902"/>
                </a:moveTo>
                <a:lnTo>
                  <a:pt x="0" y="109042"/>
                </a:lnTo>
                <a:lnTo>
                  <a:pt x="635" y="109181"/>
                </a:lnTo>
                <a:lnTo>
                  <a:pt x="63" y="110172"/>
                </a:lnTo>
                <a:lnTo>
                  <a:pt x="2565" y="110515"/>
                </a:lnTo>
                <a:lnTo>
                  <a:pt x="2921" y="110807"/>
                </a:lnTo>
                <a:lnTo>
                  <a:pt x="2997" y="108902"/>
                </a:lnTo>
                <a:close/>
              </a:path>
              <a:path extrusionOk="0" h="111125" w="50800">
                <a:moveTo>
                  <a:pt x="5359" y="71628"/>
                </a:moveTo>
                <a:lnTo>
                  <a:pt x="4102" y="71221"/>
                </a:lnTo>
                <a:lnTo>
                  <a:pt x="2247" y="72415"/>
                </a:lnTo>
                <a:lnTo>
                  <a:pt x="2921" y="74434"/>
                </a:lnTo>
                <a:lnTo>
                  <a:pt x="2590" y="73431"/>
                </a:lnTo>
                <a:lnTo>
                  <a:pt x="5359" y="71628"/>
                </a:lnTo>
                <a:close/>
              </a:path>
              <a:path extrusionOk="0" h="111125" w="50800">
                <a:moveTo>
                  <a:pt x="5727" y="81127"/>
                </a:moveTo>
                <a:lnTo>
                  <a:pt x="5702" y="80010"/>
                </a:lnTo>
                <a:lnTo>
                  <a:pt x="3289" y="82118"/>
                </a:lnTo>
                <a:lnTo>
                  <a:pt x="2184" y="82232"/>
                </a:lnTo>
                <a:lnTo>
                  <a:pt x="4838" y="84785"/>
                </a:lnTo>
                <a:lnTo>
                  <a:pt x="5727" y="81127"/>
                </a:lnTo>
                <a:close/>
              </a:path>
              <a:path extrusionOk="0" h="111125" w="50800">
                <a:moveTo>
                  <a:pt x="5892" y="79844"/>
                </a:moveTo>
                <a:lnTo>
                  <a:pt x="5702" y="79400"/>
                </a:lnTo>
                <a:lnTo>
                  <a:pt x="5702" y="80010"/>
                </a:lnTo>
                <a:lnTo>
                  <a:pt x="5892" y="79844"/>
                </a:lnTo>
                <a:close/>
              </a:path>
              <a:path extrusionOk="0" h="111125" w="50800">
                <a:moveTo>
                  <a:pt x="7747" y="73774"/>
                </a:moveTo>
                <a:lnTo>
                  <a:pt x="3225" y="73634"/>
                </a:lnTo>
                <a:lnTo>
                  <a:pt x="5702" y="79400"/>
                </a:lnTo>
                <a:lnTo>
                  <a:pt x="5651" y="75768"/>
                </a:lnTo>
                <a:lnTo>
                  <a:pt x="7747" y="73774"/>
                </a:lnTo>
                <a:close/>
              </a:path>
              <a:path extrusionOk="0" h="111125" w="50800">
                <a:moveTo>
                  <a:pt x="14160" y="42722"/>
                </a:moveTo>
                <a:lnTo>
                  <a:pt x="14046" y="42265"/>
                </a:lnTo>
                <a:lnTo>
                  <a:pt x="13919" y="42037"/>
                </a:lnTo>
                <a:lnTo>
                  <a:pt x="13563" y="42621"/>
                </a:lnTo>
                <a:lnTo>
                  <a:pt x="13830" y="42557"/>
                </a:lnTo>
                <a:lnTo>
                  <a:pt x="13982" y="42646"/>
                </a:lnTo>
                <a:lnTo>
                  <a:pt x="14160" y="42722"/>
                </a:lnTo>
                <a:close/>
              </a:path>
              <a:path extrusionOk="0" h="111125" w="50800">
                <a:moveTo>
                  <a:pt x="16624" y="62141"/>
                </a:moveTo>
                <a:lnTo>
                  <a:pt x="16332" y="60566"/>
                </a:lnTo>
                <a:lnTo>
                  <a:pt x="16230" y="59067"/>
                </a:lnTo>
                <a:lnTo>
                  <a:pt x="15938" y="56019"/>
                </a:lnTo>
                <a:lnTo>
                  <a:pt x="15595" y="56794"/>
                </a:lnTo>
                <a:lnTo>
                  <a:pt x="16268" y="60769"/>
                </a:lnTo>
                <a:lnTo>
                  <a:pt x="16624" y="62141"/>
                </a:lnTo>
                <a:close/>
              </a:path>
              <a:path extrusionOk="0" h="111125" w="50800">
                <a:moveTo>
                  <a:pt x="18529" y="64630"/>
                </a:moveTo>
                <a:lnTo>
                  <a:pt x="17170" y="65455"/>
                </a:lnTo>
                <a:lnTo>
                  <a:pt x="15951" y="66827"/>
                </a:lnTo>
                <a:lnTo>
                  <a:pt x="15582" y="63995"/>
                </a:lnTo>
                <a:lnTo>
                  <a:pt x="14300" y="68453"/>
                </a:lnTo>
                <a:lnTo>
                  <a:pt x="17284" y="69049"/>
                </a:lnTo>
                <a:lnTo>
                  <a:pt x="18529" y="64630"/>
                </a:lnTo>
                <a:close/>
              </a:path>
              <a:path extrusionOk="0" h="111125" w="50800">
                <a:moveTo>
                  <a:pt x="19202" y="66649"/>
                </a:moveTo>
                <a:lnTo>
                  <a:pt x="18008" y="68872"/>
                </a:lnTo>
                <a:lnTo>
                  <a:pt x="18757" y="68948"/>
                </a:lnTo>
                <a:lnTo>
                  <a:pt x="19202" y="66649"/>
                </a:lnTo>
                <a:close/>
              </a:path>
              <a:path extrusionOk="0" h="111125" w="50800">
                <a:moveTo>
                  <a:pt x="19685" y="63538"/>
                </a:moveTo>
                <a:lnTo>
                  <a:pt x="19608" y="61899"/>
                </a:lnTo>
                <a:lnTo>
                  <a:pt x="19608" y="60617"/>
                </a:lnTo>
                <a:lnTo>
                  <a:pt x="18846" y="60617"/>
                </a:lnTo>
                <a:lnTo>
                  <a:pt x="17576" y="60058"/>
                </a:lnTo>
                <a:lnTo>
                  <a:pt x="19494" y="61899"/>
                </a:lnTo>
                <a:lnTo>
                  <a:pt x="18453" y="61150"/>
                </a:lnTo>
                <a:lnTo>
                  <a:pt x="19316" y="62153"/>
                </a:lnTo>
                <a:lnTo>
                  <a:pt x="19685" y="63538"/>
                </a:lnTo>
                <a:close/>
              </a:path>
              <a:path extrusionOk="0" h="111125" w="50800">
                <a:moveTo>
                  <a:pt x="19723" y="69049"/>
                </a:moveTo>
                <a:lnTo>
                  <a:pt x="18757" y="68948"/>
                </a:lnTo>
                <a:lnTo>
                  <a:pt x="18415" y="70777"/>
                </a:lnTo>
                <a:lnTo>
                  <a:pt x="18669" y="70662"/>
                </a:lnTo>
                <a:lnTo>
                  <a:pt x="18948" y="70599"/>
                </a:lnTo>
                <a:lnTo>
                  <a:pt x="19075" y="70243"/>
                </a:lnTo>
                <a:lnTo>
                  <a:pt x="19265" y="69786"/>
                </a:lnTo>
                <a:lnTo>
                  <a:pt x="19723" y="69049"/>
                </a:lnTo>
                <a:close/>
              </a:path>
              <a:path extrusionOk="0" h="111125" w="50800">
                <a:moveTo>
                  <a:pt x="20345" y="60375"/>
                </a:moveTo>
                <a:lnTo>
                  <a:pt x="19608" y="59232"/>
                </a:lnTo>
                <a:lnTo>
                  <a:pt x="19608" y="60617"/>
                </a:lnTo>
                <a:lnTo>
                  <a:pt x="20078" y="60579"/>
                </a:lnTo>
                <a:lnTo>
                  <a:pt x="20345" y="60375"/>
                </a:lnTo>
                <a:close/>
              </a:path>
              <a:path extrusionOk="0" h="111125" w="50800">
                <a:moveTo>
                  <a:pt x="20662" y="70091"/>
                </a:moveTo>
                <a:lnTo>
                  <a:pt x="18948" y="70599"/>
                </a:lnTo>
                <a:lnTo>
                  <a:pt x="18351" y="72288"/>
                </a:lnTo>
                <a:lnTo>
                  <a:pt x="20662" y="70091"/>
                </a:lnTo>
                <a:close/>
              </a:path>
              <a:path extrusionOk="0" h="111125" w="50800">
                <a:moveTo>
                  <a:pt x="20828" y="51600"/>
                </a:moveTo>
                <a:lnTo>
                  <a:pt x="20281" y="49568"/>
                </a:lnTo>
                <a:lnTo>
                  <a:pt x="20421" y="45935"/>
                </a:lnTo>
                <a:lnTo>
                  <a:pt x="17068" y="47777"/>
                </a:lnTo>
                <a:lnTo>
                  <a:pt x="18097" y="49568"/>
                </a:lnTo>
                <a:lnTo>
                  <a:pt x="20002" y="48539"/>
                </a:lnTo>
                <a:lnTo>
                  <a:pt x="20828" y="51600"/>
                </a:lnTo>
                <a:close/>
              </a:path>
              <a:path extrusionOk="0" h="111125" w="50800">
                <a:moveTo>
                  <a:pt x="21501" y="41541"/>
                </a:moveTo>
                <a:lnTo>
                  <a:pt x="20383" y="41287"/>
                </a:lnTo>
                <a:lnTo>
                  <a:pt x="18618" y="41021"/>
                </a:lnTo>
                <a:lnTo>
                  <a:pt x="15951" y="41287"/>
                </a:lnTo>
                <a:lnTo>
                  <a:pt x="16090" y="41808"/>
                </a:lnTo>
                <a:lnTo>
                  <a:pt x="16840" y="42583"/>
                </a:lnTo>
                <a:lnTo>
                  <a:pt x="16014" y="43637"/>
                </a:lnTo>
                <a:lnTo>
                  <a:pt x="14808" y="44284"/>
                </a:lnTo>
                <a:lnTo>
                  <a:pt x="14935" y="43053"/>
                </a:lnTo>
                <a:lnTo>
                  <a:pt x="14160" y="42722"/>
                </a:lnTo>
                <a:lnTo>
                  <a:pt x="14363" y="43637"/>
                </a:lnTo>
                <a:lnTo>
                  <a:pt x="14427" y="44411"/>
                </a:lnTo>
                <a:lnTo>
                  <a:pt x="14528" y="46037"/>
                </a:lnTo>
                <a:lnTo>
                  <a:pt x="16751" y="44411"/>
                </a:lnTo>
                <a:lnTo>
                  <a:pt x="16725" y="44284"/>
                </a:lnTo>
                <a:lnTo>
                  <a:pt x="16624" y="43891"/>
                </a:lnTo>
                <a:lnTo>
                  <a:pt x="18415" y="42316"/>
                </a:lnTo>
                <a:lnTo>
                  <a:pt x="21501" y="41541"/>
                </a:lnTo>
                <a:close/>
              </a:path>
              <a:path extrusionOk="0" h="111125" w="50800">
                <a:moveTo>
                  <a:pt x="22644" y="41795"/>
                </a:moveTo>
                <a:lnTo>
                  <a:pt x="22504" y="41287"/>
                </a:lnTo>
                <a:lnTo>
                  <a:pt x="21501" y="41541"/>
                </a:lnTo>
                <a:lnTo>
                  <a:pt x="22644" y="41795"/>
                </a:lnTo>
                <a:close/>
              </a:path>
              <a:path extrusionOk="0" h="111125" w="50800">
                <a:moveTo>
                  <a:pt x="24485" y="62026"/>
                </a:moveTo>
                <a:lnTo>
                  <a:pt x="23431" y="62039"/>
                </a:lnTo>
                <a:lnTo>
                  <a:pt x="21361" y="62598"/>
                </a:lnTo>
                <a:lnTo>
                  <a:pt x="21755" y="65392"/>
                </a:lnTo>
                <a:lnTo>
                  <a:pt x="22821" y="65341"/>
                </a:lnTo>
                <a:lnTo>
                  <a:pt x="23825" y="63525"/>
                </a:lnTo>
                <a:lnTo>
                  <a:pt x="24155" y="64541"/>
                </a:lnTo>
                <a:lnTo>
                  <a:pt x="24485" y="62026"/>
                </a:lnTo>
                <a:close/>
              </a:path>
              <a:path extrusionOk="0" h="111125" w="50800">
                <a:moveTo>
                  <a:pt x="25412" y="46202"/>
                </a:moveTo>
                <a:lnTo>
                  <a:pt x="25222" y="42684"/>
                </a:lnTo>
                <a:lnTo>
                  <a:pt x="23431" y="44919"/>
                </a:lnTo>
                <a:lnTo>
                  <a:pt x="24053" y="45173"/>
                </a:lnTo>
                <a:lnTo>
                  <a:pt x="25133" y="45186"/>
                </a:lnTo>
                <a:lnTo>
                  <a:pt x="25412" y="46202"/>
                </a:lnTo>
                <a:close/>
              </a:path>
              <a:path extrusionOk="0" h="111125" w="50800">
                <a:moveTo>
                  <a:pt x="25895" y="41846"/>
                </a:moveTo>
                <a:lnTo>
                  <a:pt x="25146" y="41046"/>
                </a:lnTo>
                <a:lnTo>
                  <a:pt x="25222" y="42684"/>
                </a:lnTo>
                <a:lnTo>
                  <a:pt x="25895" y="41846"/>
                </a:lnTo>
                <a:close/>
              </a:path>
              <a:path extrusionOk="0" h="111125" w="50800">
                <a:moveTo>
                  <a:pt x="26441" y="49657"/>
                </a:moveTo>
                <a:lnTo>
                  <a:pt x="26276" y="46609"/>
                </a:lnTo>
                <a:lnTo>
                  <a:pt x="25044" y="48615"/>
                </a:lnTo>
                <a:lnTo>
                  <a:pt x="25501" y="49339"/>
                </a:lnTo>
                <a:lnTo>
                  <a:pt x="26441" y="49657"/>
                </a:lnTo>
                <a:close/>
              </a:path>
              <a:path extrusionOk="0" h="111125" w="50800">
                <a:moveTo>
                  <a:pt x="27609" y="27711"/>
                </a:moveTo>
                <a:lnTo>
                  <a:pt x="24485" y="28600"/>
                </a:lnTo>
                <a:lnTo>
                  <a:pt x="25704" y="29171"/>
                </a:lnTo>
                <a:lnTo>
                  <a:pt x="23914" y="31178"/>
                </a:lnTo>
                <a:lnTo>
                  <a:pt x="25615" y="31496"/>
                </a:lnTo>
                <a:lnTo>
                  <a:pt x="26339" y="32283"/>
                </a:lnTo>
                <a:lnTo>
                  <a:pt x="27609" y="27711"/>
                </a:lnTo>
                <a:close/>
              </a:path>
              <a:path extrusionOk="0" h="111125" w="50800">
                <a:moveTo>
                  <a:pt x="28714" y="42799"/>
                </a:moveTo>
                <a:lnTo>
                  <a:pt x="28460" y="42773"/>
                </a:lnTo>
                <a:lnTo>
                  <a:pt x="28587" y="43027"/>
                </a:lnTo>
                <a:lnTo>
                  <a:pt x="28714" y="42799"/>
                </a:lnTo>
                <a:close/>
              </a:path>
              <a:path extrusionOk="0" h="111125" w="50800">
                <a:moveTo>
                  <a:pt x="28790" y="49936"/>
                </a:moveTo>
                <a:lnTo>
                  <a:pt x="27546" y="50038"/>
                </a:lnTo>
                <a:lnTo>
                  <a:pt x="26441" y="49657"/>
                </a:lnTo>
                <a:lnTo>
                  <a:pt x="26568" y="51714"/>
                </a:lnTo>
                <a:lnTo>
                  <a:pt x="27520" y="51181"/>
                </a:lnTo>
                <a:lnTo>
                  <a:pt x="28790" y="49936"/>
                </a:lnTo>
                <a:close/>
              </a:path>
              <a:path extrusionOk="0" h="111125" w="50800">
                <a:moveTo>
                  <a:pt x="30022" y="50457"/>
                </a:moveTo>
                <a:lnTo>
                  <a:pt x="29311" y="49885"/>
                </a:lnTo>
                <a:lnTo>
                  <a:pt x="28790" y="49936"/>
                </a:lnTo>
                <a:lnTo>
                  <a:pt x="30022" y="50457"/>
                </a:lnTo>
                <a:close/>
              </a:path>
              <a:path extrusionOk="0" h="111125" w="50800">
                <a:moveTo>
                  <a:pt x="30187" y="40259"/>
                </a:moveTo>
                <a:lnTo>
                  <a:pt x="29845" y="40792"/>
                </a:lnTo>
                <a:lnTo>
                  <a:pt x="29146" y="41884"/>
                </a:lnTo>
                <a:lnTo>
                  <a:pt x="30187" y="40259"/>
                </a:lnTo>
                <a:close/>
              </a:path>
              <a:path extrusionOk="0" h="111125" w="50800">
                <a:moveTo>
                  <a:pt x="31915" y="42189"/>
                </a:moveTo>
                <a:lnTo>
                  <a:pt x="29235" y="41897"/>
                </a:lnTo>
                <a:lnTo>
                  <a:pt x="29070" y="42176"/>
                </a:lnTo>
                <a:lnTo>
                  <a:pt x="28714" y="42799"/>
                </a:lnTo>
                <a:lnTo>
                  <a:pt x="29286" y="42875"/>
                </a:lnTo>
                <a:lnTo>
                  <a:pt x="30721" y="43205"/>
                </a:lnTo>
                <a:lnTo>
                  <a:pt x="31915" y="42189"/>
                </a:lnTo>
                <a:close/>
              </a:path>
              <a:path extrusionOk="0" h="111125" w="50800">
                <a:moveTo>
                  <a:pt x="32397" y="36169"/>
                </a:moveTo>
                <a:lnTo>
                  <a:pt x="32118" y="36207"/>
                </a:lnTo>
                <a:lnTo>
                  <a:pt x="31991" y="36283"/>
                </a:lnTo>
                <a:lnTo>
                  <a:pt x="32372" y="36474"/>
                </a:lnTo>
                <a:lnTo>
                  <a:pt x="32372" y="36258"/>
                </a:lnTo>
                <a:close/>
              </a:path>
              <a:path extrusionOk="0" h="111125" w="50800">
                <a:moveTo>
                  <a:pt x="33210" y="35445"/>
                </a:moveTo>
                <a:lnTo>
                  <a:pt x="32905" y="34721"/>
                </a:lnTo>
                <a:lnTo>
                  <a:pt x="32677" y="34023"/>
                </a:lnTo>
                <a:lnTo>
                  <a:pt x="32461" y="34747"/>
                </a:lnTo>
                <a:lnTo>
                  <a:pt x="32359" y="35483"/>
                </a:lnTo>
                <a:lnTo>
                  <a:pt x="32397" y="36169"/>
                </a:lnTo>
                <a:lnTo>
                  <a:pt x="32613" y="36131"/>
                </a:lnTo>
                <a:lnTo>
                  <a:pt x="32931" y="36131"/>
                </a:lnTo>
                <a:lnTo>
                  <a:pt x="33210" y="36169"/>
                </a:lnTo>
                <a:lnTo>
                  <a:pt x="33210" y="35445"/>
                </a:lnTo>
                <a:close/>
              </a:path>
              <a:path extrusionOk="0" h="111125" w="50800">
                <a:moveTo>
                  <a:pt x="33782" y="31318"/>
                </a:moveTo>
                <a:lnTo>
                  <a:pt x="33515" y="31038"/>
                </a:lnTo>
                <a:lnTo>
                  <a:pt x="33324" y="30899"/>
                </a:lnTo>
                <a:lnTo>
                  <a:pt x="33223" y="31292"/>
                </a:lnTo>
                <a:lnTo>
                  <a:pt x="32181" y="32105"/>
                </a:lnTo>
                <a:lnTo>
                  <a:pt x="32346" y="33032"/>
                </a:lnTo>
                <a:lnTo>
                  <a:pt x="32677" y="34023"/>
                </a:lnTo>
                <a:lnTo>
                  <a:pt x="32918" y="33108"/>
                </a:lnTo>
                <a:lnTo>
                  <a:pt x="33261" y="32194"/>
                </a:lnTo>
                <a:lnTo>
                  <a:pt x="33782" y="31318"/>
                </a:lnTo>
                <a:close/>
              </a:path>
              <a:path extrusionOk="0" h="111125" w="50800">
                <a:moveTo>
                  <a:pt x="33883" y="36309"/>
                </a:moveTo>
                <a:lnTo>
                  <a:pt x="33629" y="36207"/>
                </a:lnTo>
                <a:lnTo>
                  <a:pt x="33210" y="36169"/>
                </a:lnTo>
                <a:lnTo>
                  <a:pt x="33223" y="36309"/>
                </a:lnTo>
                <a:lnTo>
                  <a:pt x="33883" y="36309"/>
                </a:lnTo>
                <a:close/>
              </a:path>
              <a:path extrusionOk="0" h="111125" w="50800">
                <a:moveTo>
                  <a:pt x="34582" y="3124"/>
                </a:moveTo>
                <a:lnTo>
                  <a:pt x="34378" y="1689"/>
                </a:lnTo>
                <a:lnTo>
                  <a:pt x="33350" y="2133"/>
                </a:lnTo>
                <a:lnTo>
                  <a:pt x="34582" y="3124"/>
                </a:lnTo>
                <a:close/>
              </a:path>
              <a:path extrusionOk="0" h="111125" w="50800">
                <a:moveTo>
                  <a:pt x="35166" y="3594"/>
                </a:moveTo>
                <a:lnTo>
                  <a:pt x="34582" y="3124"/>
                </a:lnTo>
                <a:lnTo>
                  <a:pt x="34607" y="3289"/>
                </a:lnTo>
                <a:lnTo>
                  <a:pt x="35166" y="3594"/>
                </a:lnTo>
                <a:close/>
              </a:path>
              <a:path extrusionOk="0" h="111125" w="50800">
                <a:moveTo>
                  <a:pt x="35814" y="43954"/>
                </a:moveTo>
                <a:lnTo>
                  <a:pt x="34251" y="40081"/>
                </a:lnTo>
                <a:lnTo>
                  <a:pt x="34645" y="41630"/>
                </a:lnTo>
                <a:lnTo>
                  <a:pt x="35814" y="43954"/>
                </a:lnTo>
                <a:close/>
              </a:path>
              <a:path extrusionOk="0" h="111125" w="50800">
                <a:moveTo>
                  <a:pt x="36906" y="27508"/>
                </a:moveTo>
                <a:lnTo>
                  <a:pt x="35661" y="28638"/>
                </a:lnTo>
                <a:lnTo>
                  <a:pt x="34569" y="29946"/>
                </a:lnTo>
                <a:lnTo>
                  <a:pt x="33782" y="31318"/>
                </a:lnTo>
                <a:lnTo>
                  <a:pt x="34353" y="31889"/>
                </a:lnTo>
                <a:lnTo>
                  <a:pt x="35217" y="33210"/>
                </a:lnTo>
                <a:lnTo>
                  <a:pt x="36017" y="31699"/>
                </a:lnTo>
                <a:lnTo>
                  <a:pt x="35687" y="30086"/>
                </a:lnTo>
                <a:lnTo>
                  <a:pt x="36283" y="28892"/>
                </a:lnTo>
                <a:lnTo>
                  <a:pt x="36906" y="27508"/>
                </a:lnTo>
                <a:close/>
              </a:path>
              <a:path extrusionOk="0" h="111125" w="50800">
                <a:moveTo>
                  <a:pt x="37274" y="13804"/>
                </a:moveTo>
                <a:lnTo>
                  <a:pt x="36753" y="13627"/>
                </a:lnTo>
                <a:lnTo>
                  <a:pt x="36842" y="14173"/>
                </a:lnTo>
                <a:lnTo>
                  <a:pt x="37274" y="13804"/>
                </a:lnTo>
                <a:close/>
              </a:path>
              <a:path extrusionOk="0" h="111125" w="50800">
                <a:moveTo>
                  <a:pt x="37769" y="7747"/>
                </a:moveTo>
                <a:lnTo>
                  <a:pt x="37515" y="7442"/>
                </a:lnTo>
                <a:lnTo>
                  <a:pt x="37401" y="7721"/>
                </a:lnTo>
                <a:lnTo>
                  <a:pt x="37769" y="7747"/>
                </a:lnTo>
                <a:close/>
              </a:path>
              <a:path extrusionOk="0" h="111125" w="50800">
                <a:moveTo>
                  <a:pt x="39319" y="25704"/>
                </a:moveTo>
                <a:lnTo>
                  <a:pt x="39116" y="25717"/>
                </a:lnTo>
                <a:lnTo>
                  <a:pt x="38696" y="25755"/>
                </a:lnTo>
                <a:lnTo>
                  <a:pt x="38544" y="25704"/>
                </a:lnTo>
                <a:lnTo>
                  <a:pt x="38773" y="25590"/>
                </a:lnTo>
                <a:lnTo>
                  <a:pt x="38506" y="25260"/>
                </a:lnTo>
                <a:lnTo>
                  <a:pt x="38074" y="24752"/>
                </a:lnTo>
                <a:lnTo>
                  <a:pt x="36423" y="22745"/>
                </a:lnTo>
                <a:lnTo>
                  <a:pt x="36398" y="22402"/>
                </a:lnTo>
                <a:lnTo>
                  <a:pt x="36766" y="20167"/>
                </a:lnTo>
                <a:lnTo>
                  <a:pt x="36842" y="19685"/>
                </a:lnTo>
                <a:lnTo>
                  <a:pt x="33629" y="19723"/>
                </a:lnTo>
                <a:lnTo>
                  <a:pt x="32042" y="22745"/>
                </a:lnTo>
                <a:lnTo>
                  <a:pt x="34226" y="22885"/>
                </a:lnTo>
                <a:lnTo>
                  <a:pt x="34150" y="25196"/>
                </a:lnTo>
                <a:lnTo>
                  <a:pt x="36385" y="20167"/>
                </a:lnTo>
                <a:lnTo>
                  <a:pt x="34569" y="27279"/>
                </a:lnTo>
                <a:lnTo>
                  <a:pt x="37807" y="24638"/>
                </a:lnTo>
                <a:lnTo>
                  <a:pt x="37642" y="25781"/>
                </a:lnTo>
                <a:lnTo>
                  <a:pt x="36906" y="27508"/>
                </a:lnTo>
                <a:lnTo>
                  <a:pt x="37655" y="26822"/>
                </a:lnTo>
                <a:lnTo>
                  <a:pt x="38468" y="26212"/>
                </a:lnTo>
                <a:lnTo>
                  <a:pt x="39217" y="25755"/>
                </a:lnTo>
                <a:close/>
              </a:path>
              <a:path extrusionOk="0" h="111125" w="50800">
                <a:moveTo>
                  <a:pt x="39814" y="1701"/>
                </a:moveTo>
                <a:lnTo>
                  <a:pt x="35775" y="0"/>
                </a:lnTo>
                <a:lnTo>
                  <a:pt x="35191" y="3606"/>
                </a:lnTo>
                <a:lnTo>
                  <a:pt x="35128" y="7454"/>
                </a:lnTo>
                <a:lnTo>
                  <a:pt x="31584" y="8534"/>
                </a:lnTo>
                <a:lnTo>
                  <a:pt x="31648" y="11887"/>
                </a:lnTo>
                <a:lnTo>
                  <a:pt x="36753" y="13627"/>
                </a:lnTo>
                <a:lnTo>
                  <a:pt x="36309" y="10998"/>
                </a:lnTo>
                <a:lnTo>
                  <a:pt x="37287" y="7150"/>
                </a:lnTo>
                <a:lnTo>
                  <a:pt x="37515" y="7442"/>
                </a:lnTo>
                <a:lnTo>
                  <a:pt x="37630" y="7150"/>
                </a:lnTo>
                <a:lnTo>
                  <a:pt x="39052" y="3606"/>
                </a:lnTo>
                <a:lnTo>
                  <a:pt x="39814" y="1701"/>
                </a:lnTo>
                <a:close/>
              </a:path>
              <a:path extrusionOk="0" h="111125" w="50800">
                <a:moveTo>
                  <a:pt x="40690" y="20320"/>
                </a:moveTo>
                <a:lnTo>
                  <a:pt x="39814" y="21120"/>
                </a:lnTo>
                <a:lnTo>
                  <a:pt x="39128" y="22402"/>
                </a:lnTo>
                <a:lnTo>
                  <a:pt x="38074" y="24752"/>
                </a:lnTo>
                <a:lnTo>
                  <a:pt x="39344" y="23672"/>
                </a:lnTo>
                <a:lnTo>
                  <a:pt x="38912" y="24638"/>
                </a:lnTo>
                <a:lnTo>
                  <a:pt x="38963" y="25654"/>
                </a:lnTo>
                <a:lnTo>
                  <a:pt x="39090" y="25730"/>
                </a:lnTo>
                <a:lnTo>
                  <a:pt x="39712" y="23672"/>
                </a:lnTo>
                <a:lnTo>
                  <a:pt x="40690" y="20320"/>
                </a:lnTo>
                <a:close/>
              </a:path>
              <a:path extrusionOk="0" h="111125" w="50800">
                <a:moveTo>
                  <a:pt x="40716" y="8026"/>
                </a:moveTo>
                <a:lnTo>
                  <a:pt x="37769" y="7747"/>
                </a:lnTo>
                <a:lnTo>
                  <a:pt x="38684" y="8877"/>
                </a:lnTo>
                <a:lnTo>
                  <a:pt x="40716" y="8026"/>
                </a:lnTo>
                <a:close/>
              </a:path>
              <a:path extrusionOk="0" h="111125" w="50800">
                <a:moveTo>
                  <a:pt x="41033" y="30886"/>
                </a:moveTo>
                <a:lnTo>
                  <a:pt x="40919" y="29933"/>
                </a:lnTo>
                <a:lnTo>
                  <a:pt x="40487" y="28778"/>
                </a:lnTo>
                <a:lnTo>
                  <a:pt x="40474" y="29603"/>
                </a:lnTo>
                <a:lnTo>
                  <a:pt x="40970" y="31775"/>
                </a:lnTo>
                <a:lnTo>
                  <a:pt x="41033" y="30886"/>
                </a:lnTo>
                <a:close/>
              </a:path>
              <a:path extrusionOk="0" h="111125" w="50800">
                <a:moveTo>
                  <a:pt x="41910" y="35712"/>
                </a:moveTo>
                <a:lnTo>
                  <a:pt x="41402" y="33642"/>
                </a:lnTo>
                <a:lnTo>
                  <a:pt x="40970" y="31775"/>
                </a:lnTo>
                <a:lnTo>
                  <a:pt x="40868" y="33413"/>
                </a:lnTo>
                <a:lnTo>
                  <a:pt x="39903" y="34658"/>
                </a:lnTo>
                <a:lnTo>
                  <a:pt x="37655" y="35699"/>
                </a:lnTo>
                <a:lnTo>
                  <a:pt x="38595" y="37503"/>
                </a:lnTo>
                <a:lnTo>
                  <a:pt x="40944" y="35877"/>
                </a:lnTo>
                <a:lnTo>
                  <a:pt x="41275" y="37401"/>
                </a:lnTo>
                <a:lnTo>
                  <a:pt x="41910" y="35712"/>
                </a:lnTo>
                <a:close/>
              </a:path>
              <a:path extrusionOk="0" h="111125" w="50800">
                <a:moveTo>
                  <a:pt x="42024" y="25171"/>
                </a:moveTo>
                <a:lnTo>
                  <a:pt x="41567" y="24638"/>
                </a:lnTo>
                <a:lnTo>
                  <a:pt x="40805" y="24892"/>
                </a:lnTo>
                <a:lnTo>
                  <a:pt x="40055" y="25273"/>
                </a:lnTo>
                <a:lnTo>
                  <a:pt x="39319" y="25704"/>
                </a:lnTo>
                <a:lnTo>
                  <a:pt x="40322" y="25590"/>
                </a:lnTo>
                <a:lnTo>
                  <a:pt x="42024" y="25171"/>
                </a:lnTo>
                <a:close/>
              </a:path>
              <a:path extrusionOk="0" h="111125" w="50800">
                <a:moveTo>
                  <a:pt x="43916" y="14732"/>
                </a:moveTo>
                <a:lnTo>
                  <a:pt x="43192" y="14173"/>
                </a:lnTo>
                <a:lnTo>
                  <a:pt x="42316" y="13601"/>
                </a:lnTo>
                <a:lnTo>
                  <a:pt x="42722" y="10515"/>
                </a:lnTo>
                <a:lnTo>
                  <a:pt x="41033" y="10591"/>
                </a:lnTo>
                <a:lnTo>
                  <a:pt x="37274" y="13804"/>
                </a:lnTo>
                <a:lnTo>
                  <a:pt x="39103" y="14427"/>
                </a:lnTo>
                <a:lnTo>
                  <a:pt x="43916" y="14732"/>
                </a:lnTo>
                <a:close/>
              </a:path>
              <a:path extrusionOk="0" h="111125" w="50800">
                <a:moveTo>
                  <a:pt x="44450" y="14795"/>
                </a:moveTo>
                <a:lnTo>
                  <a:pt x="44272" y="14770"/>
                </a:lnTo>
                <a:lnTo>
                  <a:pt x="44107" y="14744"/>
                </a:lnTo>
                <a:lnTo>
                  <a:pt x="43916" y="14732"/>
                </a:lnTo>
                <a:lnTo>
                  <a:pt x="44272" y="15024"/>
                </a:lnTo>
                <a:lnTo>
                  <a:pt x="44450" y="14795"/>
                </a:lnTo>
                <a:close/>
              </a:path>
              <a:path extrusionOk="0" h="111125" w="50800">
                <a:moveTo>
                  <a:pt x="45377" y="16370"/>
                </a:moveTo>
                <a:lnTo>
                  <a:pt x="44856" y="15557"/>
                </a:lnTo>
                <a:lnTo>
                  <a:pt x="44272" y="15024"/>
                </a:lnTo>
                <a:lnTo>
                  <a:pt x="41122" y="19710"/>
                </a:lnTo>
                <a:lnTo>
                  <a:pt x="41033" y="19177"/>
                </a:lnTo>
                <a:lnTo>
                  <a:pt x="40690" y="20320"/>
                </a:lnTo>
                <a:lnTo>
                  <a:pt x="41694" y="19418"/>
                </a:lnTo>
                <a:lnTo>
                  <a:pt x="42976" y="19100"/>
                </a:lnTo>
                <a:lnTo>
                  <a:pt x="45377" y="18605"/>
                </a:lnTo>
                <a:lnTo>
                  <a:pt x="45377" y="16370"/>
                </a:lnTo>
                <a:close/>
              </a:path>
              <a:path extrusionOk="0" h="111125" w="50800">
                <a:moveTo>
                  <a:pt x="47726" y="16992"/>
                </a:moveTo>
                <a:lnTo>
                  <a:pt x="45986" y="12763"/>
                </a:lnTo>
                <a:lnTo>
                  <a:pt x="45796" y="15049"/>
                </a:lnTo>
                <a:lnTo>
                  <a:pt x="47726" y="16992"/>
                </a:lnTo>
                <a:close/>
              </a:path>
              <a:path extrusionOk="0" h="111125" w="50800">
                <a:moveTo>
                  <a:pt x="50634" y="11442"/>
                </a:moveTo>
                <a:lnTo>
                  <a:pt x="50304" y="9385"/>
                </a:lnTo>
                <a:lnTo>
                  <a:pt x="48793" y="9969"/>
                </a:lnTo>
                <a:lnTo>
                  <a:pt x="50634" y="1144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6" name="Google Shape;3206;g2b5c250f245_0_522"/>
          <p:cNvSpPr/>
          <p:nvPr/>
        </p:nvSpPr>
        <p:spPr>
          <a:xfrm>
            <a:off x="320277" y="2972350"/>
            <a:ext cx="5934" cy="5933"/>
          </a:xfrm>
          <a:custGeom>
            <a:rect b="b" l="l" r="r" t="t"/>
            <a:pathLst>
              <a:path extrusionOk="0" h="8889" w="8890">
                <a:moveTo>
                  <a:pt x="508" y="8394"/>
                </a:moveTo>
                <a:lnTo>
                  <a:pt x="495" y="7620"/>
                </a:lnTo>
                <a:lnTo>
                  <a:pt x="355" y="7112"/>
                </a:lnTo>
                <a:lnTo>
                  <a:pt x="0" y="7327"/>
                </a:lnTo>
                <a:lnTo>
                  <a:pt x="508" y="8394"/>
                </a:lnTo>
                <a:close/>
              </a:path>
              <a:path extrusionOk="0" h="8889" w="8890">
                <a:moveTo>
                  <a:pt x="8623" y="0"/>
                </a:moveTo>
                <a:lnTo>
                  <a:pt x="8229" y="558"/>
                </a:lnTo>
                <a:lnTo>
                  <a:pt x="8026" y="1003"/>
                </a:lnTo>
                <a:lnTo>
                  <a:pt x="7937" y="1358"/>
                </a:lnTo>
                <a:lnTo>
                  <a:pt x="8623"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7" name="Google Shape;3207;g2b5c250f245_0_522"/>
          <p:cNvSpPr/>
          <p:nvPr/>
        </p:nvSpPr>
        <p:spPr>
          <a:xfrm>
            <a:off x="241331" y="3070350"/>
            <a:ext cx="4662" cy="2119"/>
          </a:xfrm>
          <a:custGeom>
            <a:rect b="b" l="l" r="r" t="t"/>
            <a:pathLst>
              <a:path extrusionOk="0" h="3175" w="6985">
                <a:moveTo>
                  <a:pt x="6833" y="3164"/>
                </a:moveTo>
                <a:lnTo>
                  <a:pt x="2919" y="2251"/>
                </a:lnTo>
                <a:lnTo>
                  <a:pt x="0" y="2069"/>
                </a:lnTo>
                <a:lnTo>
                  <a:pt x="1023" y="1840"/>
                </a:lnTo>
                <a:lnTo>
                  <a:pt x="1956" y="1308"/>
                </a:lnTo>
                <a:lnTo>
                  <a:pt x="2603" y="0"/>
                </a:lnTo>
                <a:lnTo>
                  <a:pt x="4831" y="1430"/>
                </a:lnTo>
                <a:lnTo>
                  <a:pt x="6833" y="316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8" name="Google Shape;3208;g2b5c250f245_0_522"/>
          <p:cNvSpPr/>
          <p:nvPr/>
        </p:nvSpPr>
        <p:spPr>
          <a:xfrm>
            <a:off x="280210" y="3012236"/>
            <a:ext cx="4239" cy="8477"/>
          </a:xfrm>
          <a:custGeom>
            <a:rect b="b" l="l" r="r" t="t"/>
            <a:pathLst>
              <a:path extrusionOk="0" h="12700" w="6350">
                <a:moveTo>
                  <a:pt x="3073" y="63"/>
                </a:moveTo>
                <a:lnTo>
                  <a:pt x="2260" y="0"/>
                </a:lnTo>
                <a:lnTo>
                  <a:pt x="1257" y="127"/>
                </a:lnTo>
                <a:lnTo>
                  <a:pt x="0" y="482"/>
                </a:lnTo>
                <a:lnTo>
                  <a:pt x="3073" y="63"/>
                </a:lnTo>
                <a:close/>
              </a:path>
              <a:path extrusionOk="0" h="12700" w="6350">
                <a:moveTo>
                  <a:pt x="5740" y="9588"/>
                </a:moveTo>
                <a:lnTo>
                  <a:pt x="4800" y="9359"/>
                </a:lnTo>
                <a:lnTo>
                  <a:pt x="5346" y="12115"/>
                </a:lnTo>
                <a:lnTo>
                  <a:pt x="5600" y="10477"/>
                </a:lnTo>
                <a:lnTo>
                  <a:pt x="5740" y="9588"/>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09" name="Google Shape;3209;g2b5c250f245_0_522"/>
          <p:cNvSpPr/>
          <p:nvPr/>
        </p:nvSpPr>
        <p:spPr>
          <a:xfrm>
            <a:off x="351720" y="2947827"/>
            <a:ext cx="1695" cy="2119"/>
          </a:xfrm>
          <a:custGeom>
            <a:rect b="b" l="l" r="r" t="t"/>
            <a:pathLst>
              <a:path extrusionOk="0" h="3175" w="2540">
                <a:moveTo>
                  <a:pt x="2257" y="3073"/>
                </a:moveTo>
                <a:lnTo>
                  <a:pt x="1655" y="1916"/>
                </a:lnTo>
                <a:lnTo>
                  <a:pt x="0" y="1506"/>
                </a:lnTo>
                <a:lnTo>
                  <a:pt x="2001" y="0"/>
                </a:lnTo>
                <a:lnTo>
                  <a:pt x="2257" y="30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0" name="Google Shape;3210;g2b5c250f245_0_522"/>
          <p:cNvSpPr/>
          <p:nvPr/>
        </p:nvSpPr>
        <p:spPr>
          <a:xfrm>
            <a:off x="202113" y="3111904"/>
            <a:ext cx="3814" cy="1695"/>
          </a:xfrm>
          <a:custGeom>
            <a:rect b="b" l="l" r="r" t="t"/>
            <a:pathLst>
              <a:path extrusionOk="0" h="2539" w="5714">
                <a:moveTo>
                  <a:pt x="1324" y="2266"/>
                </a:moveTo>
                <a:lnTo>
                  <a:pt x="0" y="486"/>
                </a:lnTo>
                <a:lnTo>
                  <a:pt x="2754" y="623"/>
                </a:lnTo>
                <a:lnTo>
                  <a:pt x="5162" y="0"/>
                </a:lnTo>
                <a:lnTo>
                  <a:pt x="4319" y="821"/>
                </a:lnTo>
                <a:lnTo>
                  <a:pt x="3160" y="1597"/>
                </a:lnTo>
                <a:lnTo>
                  <a:pt x="1324" y="226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1" name="Google Shape;3211;g2b5c250f245_0_522"/>
          <p:cNvSpPr/>
          <p:nvPr/>
        </p:nvSpPr>
        <p:spPr>
          <a:xfrm>
            <a:off x="334233" y="2988053"/>
            <a:ext cx="848" cy="1695"/>
          </a:xfrm>
          <a:custGeom>
            <a:rect b="b" l="l" r="r" t="t"/>
            <a:pathLst>
              <a:path extrusionOk="0" h="2539" w="1270">
                <a:moveTo>
                  <a:pt x="526" y="1947"/>
                </a:moveTo>
                <a:lnTo>
                  <a:pt x="0" y="1567"/>
                </a:lnTo>
                <a:lnTo>
                  <a:pt x="90" y="867"/>
                </a:lnTo>
                <a:lnTo>
                  <a:pt x="496" y="0"/>
                </a:lnTo>
                <a:lnTo>
                  <a:pt x="857" y="441"/>
                </a:lnTo>
                <a:lnTo>
                  <a:pt x="903" y="1080"/>
                </a:lnTo>
                <a:lnTo>
                  <a:pt x="526" y="1947"/>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2" name="Google Shape;3212;g2b5c250f245_0_522"/>
          <p:cNvSpPr/>
          <p:nvPr/>
        </p:nvSpPr>
        <p:spPr>
          <a:xfrm>
            <a:off x="205555" y="3109389"/>
            <a:ext cx="2543" cy="2543"/>
          </a:xfrm>
          <a:custGeom>
            <a:rect b="b" l="l" r="r" t="t"/>
            <a:pathLst>
              <a:path extrusionOk="0" h="3810" w="3810">
                <a:moveTo>
                  <a:pt x="0" y="3773"/>
                </a:moveTo>
                <a:lnTo>
                  <a:pt x="1068" y="2708"/>
                </a:lnTo>
                <a:lnTo>
                  <a:pt x="1580" y="1521"/>
                </a:lnTo>
                <a:lnTo>
                  <a:pt x="2031" y="304"/>
                </a:lnTo>
                <a:lnTo>
                  <a:pt x="2378" y="197"/>
                </a:lnTo>
                <a:lnTo>
                  <a:pt x="2664" y="60"/>
                </a:lnTo>
                <a:lnTo>
                  <a:pt x="3040" y="0"/>
                </a:lnTo>
                <a:lnTo>
                  <a:pt x="3371" y="2434"/>
                </a:lnTo>
                <a:lnTo>
                  <a:pt x="1791" y="3316"/>
                </a:lnTo>
                <a:lnTo>
                  <a:pt x="0" y="3773"/>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3" name="Google Shape;3213;g2b5c250f245_0_522"/>
          <p:cNvSpPr/>
          <p:nvPr/>
        </p:nvSpPr>
        <p:spPr>
          <a:xfrm>
            <a:off x="465751" y="2880389"/>
            <a:ext cx="423" cy="424"/>
          </a:xfrm>
          <a:custGeom>
            <a:rect b="b" l="l" r="r" t="t"/>
            <a:pathLst>
              <a:path extrusionOk="0" h="635" w="634">
                <a:moveTo>
                  <a:pt x="556" y="334"/>
                </a:moveTo>
                <a:lnTo>
                  <a:pt x="376" y="273"/>
                </a:lnTo>
                <a:lnTo>
                  <a:pt x="195" y="289"/>
                </a:lnTo>
                <a:lnTo>
                  <a:pt x="0" y="243"/>
                </a:lnTo>
                <a:lnTo>
                  <a:pt x="255" y="76"/>
                </a:lnTo>
                <a:lnTo>
                  <a:pt x="451" y="0"/>
                </a:lnTo>
                <a:lnTo>
                  <a:pt x="556" y="334"/>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4" name="Google Shape;3214;g2b5c250f245_0_522"/>
          <p:cNvSpPr/>
          <p:nvPr/>
        </p:nvSpPr>
        <p:spPr>
          <a:xfrm>
            <a:off x="505741" y="2883735"/>
            <a:ext cx="1695" cy="848"/>
          </a:xfrm>
          <a:custGeom>
            <a:rect b="b" l="l" r="r" t="t"/>
            <a:pathLst>
              <a:path extrusionOk="0" h="1270" w="2540">
                <a:moveTo>
                  <a:pt x="436" y="851"/>
                </a:moveTo>
                <a:lnTo>
                  <a:pt x="0" y="775"/>
                </a:lnTo>
                <a:lnTo>
                  <a:pt x="782" y="486"/>
                </a:lnTo>
                <a:lnTo>
                  <a:pt x="1610" y="243"/>
                </a:lnTo>
                <a:lnTo>
                  <a:pt x="2092" y="0"/>
                </a:lnTo>
                <a:lnTo>
                  <a:pt x="1068" y="547"/>
                </a:lnTo>
                <a:lnTo>
                  <a:pt x="436" y="851"/>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5" name="Google Shape;3215;g2b5c250f245_0_522"/>
          <p:cNvSpPr/>
          <p:nvPr/>
        </p:nvSpPr>
        <p:spPr>
          <a:xfrm>
            <a:off x="180883" y="3132302"/>
            <a:ext cx="8477" cy="2543"/>
          </a:xfrm>
          <a:custGeom>
            <a:rect b="b" l="l" r="r" t="t"/>
            <a:pathLst>
              <a:path extrusionOk="0" h="3810" w="12700">
                <a:moveTo>
                  <a:pt x="647" y="787"/>
                </a:moveTo>
                <a:lnTo>
                  <a:pt x="457" y="368"/>
                </a:lnTo>
                <a:lnTo>
                  <a:pt x="0" y="0"/>
                </a:lnTo>
                <a:lnTo>
                  <a:pt x="444" y="457"/>
                </a:lnTo>
                <a:lnTo>
                  <a:pt x="647" y="787"/>
                </a:lnTo>
                <a:close/>
              </a:path>
              <a:path extrusionOk="0" h="3810" w="12700">
                <a:moveTo>
                  <a:pt x="12623" y="2425"/>
                </a:moveTo>
                <a:lnTo>
                  <a:pt x="12522" y="2108"/>
                </a:lnTo>
                <a:lnTo>
                  <a:pt x="11899" y="3200"/>
                </a:lnTo>
                <a:lnTo>
                  <a:pt x="12623" y="242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6" name="Google Shape;3216;g2b5c250f245_0_522"/>
          <p:cNvSpPr/>
          <p:nvPr/>
        </p:nvSpPr>
        <p:spPr>
          <a:xfrm>
            <a:off x="204572" y="3095899"/>
            <a:ext cx="424" cy="424"/>
          </a:xfrm>
          <a:custGeom>
            <a:rect b="b" l="l" r="r" t="t"/>
            <a:pathLst>
              <a:path extrusionOk="0" h="635" w="635">
                <a:moveTo>
                  <a:pt x="556" y="121"/>
                </a:moveTo>
                <a:lnTo>
                  <a:pt x="120" y="15"/>
                </a:lnTo>
                <a:lnTo>
                  <a:pt x="632" y="45"/>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7" name="Google Shape;3217;g2b5c250f245_0_522"/>
          <p:cNvSpPr/>
          <p:nvPr/>
        </p:nvSpPr>
        <p:spPr>
          <a:xfrm>
            <a:off x="187842" y="3132709"/>
            <a:ext cx="2119" cy="2967"/>
          </a:xfrm>
          <a:custGeom>
            <a:rect b="b" l="l" r="r" t="t"/>
            <a:pathLst>
              <a:path extrusionOk="0" h="4445" w="3175">
                <a:moveTo>
                  <a:pt x="1143" y="2819"/>
                </a:moveTo>
                <a:lnTo>
                  <a:pt x="800" y="3111"/>
                </a:lnTo>
                <a:lnTo>
                  <a:pt x="546" y="3340"/>
                </a:lnTo>
                <a:lnTo>
                  <a:pt x="292" y="3543"/>
                </a:lnTo>
                <a:lnTo>
                  <a:pt x="546" y="3924"/>
                </a:lnTo>
                <a:lnTo>
                  <a:pt x="838" y="3975"/>
                </a:lnTo>
                <a:lnTo>
                  <a:pt x="1143" y="2819"/>
                </a:lnTo>
                <a:close/>
              </a:path>
              <a:path extrusionOk="0" h="4445" w="3175">
                <a:moveTo>
                  <a:pt x="1587" y="1473"/>
                </a:moveTo>
                <a:lnTo>
                  <a:pt x="1270" y="1574"/>
                </a:lnTo>
                <a:lnTo>
                  <a:pt x="774" y="1816"/>
                </a:lnTo>
                <a:lnTo>
                  <a:pt x="0" y="2311"/>
                </a:lnTo>
                <a:lnTo>
                  <a:pt x="546" y="2120"/>
                </a:lnTo>
                <a:lnTo>
                  <a:pt x="1066" y="1841"/>
                </a:lnTo>
                <a:lnTo>
                  <a:pt x="1587" y="1473"/>
                </a:lnTo>
                <a:close/>
              </a:path>
              <a:path extrusionOk="0" h="4445" w="3175">
                <a:moveTo>
                  <a:pt x="2997" y="0"/>
                </a:moveTo>
                <a:lnTo>
                  <a:pt x="2603" y="596"/>
                </a:lnTo>
                <a:lnTo>
                  <a:pt x="2108" y="1066"/>
                </a:lnTo>
                <a:lnTo>
                  <a:pt x="1587" y="1473"/>
                </a:lnTo>
                <a:lnTo>
                  <a:pt x="1866" y="1371"/>
                </a:lnTo>
                <a:lnTo>
                  <a:pt x="2044" y="1384"/>
                </a:lnTo>
                <a:lnTo>
                  <a:pt x="2540" y="736"/>
                </a:lnTo>
                <a:lnTo>
                  <a:pt x="2997" y="0"/>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8" name="Google Shape;3218;g2b5c250f245_0_522"/>
          <p:cNvSpPr/>
          <p:nvPr/>
        </p:nvSpPr>
        <p:spPr>
          <a:xfrm>
            <a:off x="406448" y="2918636"/>
            <a:ext cx="848" cy="1271"/>
          </a:xfrm>
          <a:custGeom>
            <a:rect b="b" l="l" r="r" t="t"/>
            <a:pathLst>
              <a:path extrusionOk="0" h="1904" w="1270">
                <a:moveTo>
                  <a:pt x="361" y="1612"/>
                </a:moveTo>
                <a:lnTo>
                  <a:pt x="225" y="1567"/>
                </a:lnTo>
                <a:lnTo>
                  <a:pt x="0" y="1551"/>
                </a:lnTo>
                <a:lnTo>
                  <a:pt x="481" y="456"/>
                </a:lnTo>
                <a:lnTo>
                  <a:pt x="872" y="0"/>
                </a:lnTo>
                <a:lnTo>
                  <a:pt x="361" y="1612"/>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219" name="Google Shape;3219;g2b5c250f245_0_522"/>
          <p:cNvSpPr/>
          <p:nvPr/>
        </p:nvSpPr>
        <p:spPr>
          <a:xfrm>
            <a:off x="166365" y="2869996"/>
            <a:ext cx="351382" cy="279749"/>
          </a:xfrm>
          <a:custGeom>
            <a:rect b="b" l="l" r="r" t="t"/>
            <a:pathLst>
              <a:path extrusionOk="0" h="419100" w="526415">
                <a:moveTo>
                  <a:pt x="2095" y="417512"/>
                </a:moveTo>
                <a:lnTo>
                  <a:pt x="1803" y="415899"/>
                </a:lnTo>
                <a:lnTo>
                  <a:pt x="406" y="417156"/>
                </a:lnTo>
                <a:lnTo>
                  <a:pt x="495" y="417677"/>
                </a:lnTo>
                <a:lnTo>
                  <a:pt x="0" y="417906"/>
                </a:lnTo>
                <a:lnTo>
                  <a:pt x="101" y="418439"/>
                </a:lnTo>
                <a:lnTo>
                  <a:pt x="1282" y="419036"/>
                </a:lnTo>
                <a:lnTo>
                  <a:pt x="2095" y="417512"/>
                </a:lnTo>
                <a:close/>
              </a:path>
              <a:path extrusionOk="0" h="419100" w="526415">
                <a:moveTo>
                  <a:pt x="14274" y="401561"/>
                </a:moveTo>
                <a:lnTo>
                  <a:pt x="12915" y="399300"/>
                </a:lnTo>
                <a:lnTo>
                  <a:pt x="11430" y="400481"/>
                </a:lnTo>
                <a:lnTo>
                  <a:pt x="14274" y="401561"/>
                </a:lnTo>
                <a:close/>
              </a:path>
              <a:path extrusionOk="0" h="419100" w="526415">
                <a:moveTo>
                  <a:pt x="15494" y="394296"/>
                </a:moveTo>
                <a:lnTo>
                  <a:pt x="13081" y="396417"/>
                </a:lnTo>
                <a:lnTo>
                  <a:pt x="14097" y="395998"/>
                </a:lnTo>
                <a:lnTo>
                  <a:pt x="15494" y="394296"/>
                </a:lnTo>
                <a:close/>
              </a:path>
              <a:path extrusionOk="0" h="419100" w="526415">
                <a:moveTo>
                  <a:pt x="15633" y="409067"/>
                </a:moveTo>
                <a:lnTo>
                  <a:pt x="15278" y="407682"/>
                </a:lnTo>
                <a:lnTo>
                  <a:pt x="15595" y="406628"/>
                </a:lnTo>
                <a:lnTo>
                  <a:pt x="15354" y="407174"/>
                </a:lnTo>
                <a:lnTo>
                  <a:pt x="15062" y="407720"/>
                </a:lnTo>
                <a:lnTo>
                  <a:pt x="14643" y="408127"/>
                </a:lnTo>
                <a:lnTo>
                  <a:pt x="15633" y="409067"/>
                </a:lnTo>
                <a:close/>
              </a:path>
              <a:path extrusionOk="0" h="419100" w="526415">
                <a:moveTo>
                  <a:pt x="18859" y="403631"/>
                </a:moveTo>
                <a:lnTo>
                  <a:pt x="16751" y="402450"/>
                </a:lnTo>
                <a:lnTo>
                  <a:pt x="16459" y="404355"/>
                </a:lnTo>
                <a:lnTo>
                  <a:pt x="15773" y="406196"/>
                </a:lnTo>
                <a:lnTo>
                  <a:pt x="15862" y="405993"/>
                </a:lnTo>
                <a:lnTo>
                  <a:pt x="18440" y="408266"/>
                </a:lnTo>
                <a:lnTo>
                  <a:pt x="18630" y="405955"/>
                </a:lnTo>
                <a:lnTo>
                  <a:pt x="18859" y="403631"/>
                </a:lnTo>
                <a:close/>
              </a:path>
              <a:path extrusionOk="0" h="419100" w="526415">
                <a:moveTo>
                  <a:pt x="19710" y="392341"/>
                </a:moveTo>
                <a:lnTo>
                  <a:pt x="19126" y="393128"/>
                </a:lnTo>
                <a:lnTo>
                  <a:pt x="18643" y="393954"/>
                </a:lnTo>
                <a:lnTo>
                  <a:pt x="18732" y="394677"/>
                </a:lnTo>
                <a:lnTo>
                  <a:pt x="19011" y="394220"/>
                </a:lnTo>
                <a:lnTo>
                  <a:pt x="19583" y="393204"/>
                </a:lnTo>
                <a:lnTo>
                  <a:pt x="19710" y="392341"/>
                </a:lnTo>
                <a:close/>
              </a:path>
              <a:path extrusionOk="0" h="419100" w="526415">
                <a:moveTo>
                  <a:pt x="22542" y="389432"/>
                </a:moveTo>
                <a:lnTo>
                  <a:pt x="21805" y="388988"/>
                </a:lnTo>
                <a:lnTo>
                  <a:pt x="20561" y="389991"/>
                </a:lnTo>
                <a:lnTo>
                  <a:pt x="19354" y="391045"/>
                </a:lnTo>
                <a:lnTo>
                  <a:pt x="19786" y="391299"/>
                </a:lnTo>
                <a:lnTo>
                  <a:pt x="19710" y="392341"/>
                </a:lnTo>
                <a:lnTo>
                  <a:pt x="20828" y="390766"/>
                </a:lnTo>
                <a:lnTo>
                  <a:pt x="22542" y="389432"/>
                </a:lnTo>
                <a:close/>
              </a:path>
              <a:path extrusionOk="0" h="419100" w="526415">
                <a:moveTo>
                  <a:pt x="22783" y="407670"/>
                </a:moveTo>
                <a:lnTo>
                  <a:pt x="22618" y="406984"/>
                </a:lnTo>
                <a:lnTo>
                  <a:pt x="19354" y="408940"/>
                </a:lnTo>
                <a:lnTo>
                  <a:pt x="20002" y="408940"/>
                </a:lnTo>
                <a:lnTo>
                  <a:pt x="21336" y="408940"/>
                </a:lnTo>
                <a:lnTo>
                  <a:pt x="22783" y="407670"/>
                </a:lnTo>
                <a:close/>
              </a:path>
              <a:path extrusionOk="0" h="419100" w="526415">
                <a:moveTo>
                  <a:pt x="22796" y="394970"/>
                </a:moveTo>
                <a:lnTo>
                  <a:pt x="22529" y="393700"/>
                </a:lnTo>
                <a:lnTo>
                  <a:pt x="22733" y="395046"/>
                </a:lnTo>
                <a:close/>
              </a:path>
              <a:path extrusionOk="0" h="419100" w="526415">
                <a:moveTo>
                  <a:pt x="22923" y="396240"/>
                </a:moveTo>
                <a:lnTo>
                  <a:pt x="22733" y="395046"/>
                </a:lnTo>
                <a:lnTo>
                  <a:pt x="21653" y="396240"/>
                </a:lnTo>
                <a:lnTo>
                  <a:pt x="22923" y="396240"/>
                </a:lnTo>
                <a:close/>
              </a:path>
              <a:path extrusionOk="0" h="419100" w="526415">
                <a:moveTo>
                  <a:pt x="23749" y="411480"/>
                </a:moveTo>
                <a:lnTo>
                  <a:pt x="20751" y="409448"/>
                </a:lnTo>
                <a:lnTo>
                  <a:pt x="19900" y="410210"/>
                </a:lnTo>
                <a:lnTo>
                  <a:pt x="23749" y="411480"/>
                </a:lnTo>
                <a:close/>
              </a:path>
              <a:path extrusionOk="0" h="419100" w="526415">
                <a:moveTo>
                  <a:pt x="24841" y="410210"/>
                </a:moveTo>
                <a:lnTo>
                  <a:pt x="21031" y="409206"/>
                </a:lnTo>
                <a:lnTo>
                  <a:pt x="20878" y="409168"/>
                </a:lnTo>
                <a:lnTo>
                  <a:pt x="20332" y="409168"/>
                </a:lnTo>
                <a:lnTo>
                  <a:pt x="20751" y="409448"/>
                </a:lnTo>
                <a:lnTo>
                  <a:pt x="20929" y="409308"/>
                </a:lnTo>
                <a:lnTo>
                  <a:pt x="24841" y="410210"/>
                </a:lnTo>
                <a:close/>
              </a:path>
              <a:path extrusionOk="0" h="419100" w="526415">
                <a:moveTo>
                  <a:pt x="28498" y="406196"/>
                </a:moveTo>
                <a:lnTo>
                  <a:pt x="28321" y="406171"/>
                </a:lnTo>
                <a:lnTo>
                  <a:pt x="28067" y="406933"/>
                </a:lnTo>
                <a:lnTo>
                  <a:pt x="28498" y="406196"/>
                </a:lnTo>
                <a:close/>
              </a:path>
              <a:path extrusionOk="0" h="419100" w="526415">
                <a:moveTo>
                  <a:pt x="28956" y="404266"/>
                </a:moveTo>
                <a:lnTo>
                  <a:pt x="28333" y="405422"/>
                </a:lnTo>
                <a:lnTo>
                  <a:pt x="27571" y="405447"/>
                </a:lnTo>
                <a:lnTo>
                  <a:pt x="26835" y="405739"/>
                </a:lnTo>
                <a:lnTo>
                  <a:pt x="27419" y="406069"/>
                </a:lnTo>
                <a:lnTo>
                  <a:pt x="28321" y="406171"/>
                </a:lnTo>
                <a:lnTo>
                  <a:pt x="28956" y="404266"/>
                </a:lnTo>
                <a:close/>
              </a:path>
              <a:path extrusionOk="0" h="419100" w="526415">
                <a:moveTo>
                  <a:pt x="32283" y="365937"/>
                </a:moveTo>
                <a:lnTo>
                  <a:pt x="29451" y="363588"/>
                </a:lnTo>
                <a:lnTo>
                  <a:pt x="29603" y="365760"/>
                </a:lnTo>
                <a:lnTo>
                  <a:pt x="30645" y="365391"/>
                </a:lnTo>
                <a:lnTo>
                  <a:pt x="31203" y="365760"/>
                </a:lnTo>
                <a:lnTo>
                  <a:pt x="32283" y="365937"/>
                </a:lnTo>
                <a:close/>
              </a:path>
              <a:path extrusionOk="0" h="419100" w="526415">
                <a:moveTo>
                  <a:pt x="35966" y="351637"/>
                </a:moveTo>
                <a:lnTo>
                  <a:pt x="33401" y="355168"/>
                </a:lnTo>
                <a:lnTo>
                  <a:pt x="33947" y="356082"/>
                </a:lnTo>
                <a:lnTo>
                  <a:pt x="32461" y="359283"/>
                </a:lnTo>
                <a:lnTo>
                  <a:pt x="35090" y="357365"/>
                </a:lnTo>
                <a:lnTo>
                  <a:pt x="34505" y="356463"/>
                </a:lnTo>
                <a:lnTo>
                  <a:pt x="35966" y="351637"/>
                </a:lnTo>
                <a:close/>
              </a:path>
              <a:path extrusionOk="0" h="419100" w="526415">
                <a:moveTo>
                  <a:pt x="40360" y="349961"/>
                </a:moveTo>
                <a:lnTo>
                  <a:pt x="37084" y="351790"/>
                </a:lnTo>
                <a:lnTo>
                  <a:pt x="39395" y="351790"/>
                </a:lnTo>
                <a:lnTo>
                  <a:pt x="40360" y="349961"/>
                </a:lnTo>
                <a:close/>
              </a:path>
              <a:path extrusionOk="0" h="419100" w="526415">
                <a:moveTo>
                  <a:pt x="42570" y="350951"/>
                </a:moveTo>
                <a:lnTo>
                  <a:pt x="41897" y="351790"/>
                </a:lnTo>
                <a:lnTo>
                  <a:pt x="39395" y="351790"/>
                </a:lnTo>
                <a:lnTo>
                  <a:pt x="38722" y="353060"/>
                </a:lnTo>
                <a:lnTo>
                  <a:pt x="38303" y="355600"/>
                </a:lnTo>
                <a:lnTo>
                  <a:pt x="41579" y="356870"/>
                </a:lnTo>
                <a:lnTo>
                  <a:pt x="42570" y="350951"/>
                </a:lnTo>
                <a:close/>
              </a:path>
              <a:path extrusionOk="0" h="419100" w="526415">
                <a:moveTo>
                  <a:pt x="42926" y="350520"/>
                </a:moveTo>
                <a:lnTo>
                  <a:pt x="42773" y="349859"/>
                </a:lnTo>
                <a:lnTo>
                  <a:pt x="42570" y="350951"/>
                </a:lnTo>
                <a:lnTo>
                  <a:pt x="42926" y="350520"/>
                </a:lnTo>
                <a:close/>
              </a:path>
              <a:path extrusionOk="0" h="419100" w="526415">
                <a:moveTo>
                  <a:pt x="43789" y="359562"/>
                </a:moveTo>
                <a:lnTo>
                  <a:pt x="43218" y="358648"/>
                </a:lnTo>
                <a:lnTo>
                  <a:pt x="42151" y="358990"/>
                </a:lnTo>
                <a:lnTo>
                  <a:pt x="41668" y="360222"/>
                </a:lnTo>
                <a:lnTo>
                  <a:pt x="41719" y="361302"/>
                </a:lnTo>
                <a:lnTo>
                  <a:pt x="41224" y="362521"/>
                </a:lnTo>
                <a:lnTo>
                  <a:pt x="42316" y="362737"/>
                </a:lnTo>
                <a:lnTo>
                  <a:pt x="43789" y="359562"/>
                </a:lnTo>
                <a:close/>
              </a:path>
              <a:path extrusionOk="0" h="419100" w="526415">
                <a:moveTo>
                  <a:pt x="61976" y="323850"/>
                </a:moveTo>
                <a:lnTo>
                  <a:pt x="56057" y="325120"/>
                </a:lnTo>
                <a:lnTo>
                  <a:pt x="61887" y="324065"/>
                </a:lnTo>
                <a:lnTo>
                  <a:pt x="61976" y="323850"/>
                </a:lnTo>
                <a:close/>
              </a:path>
              <a:path extrusionOk="0" h="419100" w="526415">
                <a:moveTo>
                  <a:pt x="75857" y="325932"/>
                </a:moveTo>
                <a:lnTo>
                  <a:pt x="71894" y="321246"/>
                </a:lnTo>
                <a:lnTo>
                  <a:pt x="71335" y="321906"/>
                </a:lnTo>
                <a:lnTo>
                  <a:pt x="75857" y="325932"/>
                </a:lnTo>
                <a:close/>
              </a:path>
              <a:path extrusionOk="0" h="419100" w="526415">
                <a:moveTo>
                  <a:pt x="84747" y="285750"/>
                </a:moveTo>
                <a:lnTo>
                  <a:pt x="84099" y="285750"/>
                </a:lnTo>
                <a:lnTo>
                  <a:pt x="83807" y="286473"/>
                </a:lnTo>
                <a:lnTo>
                  <a:pt x="84747" y="285750"/>
                </a:lnTo>
                <a:close/>
              </a:path>
              <a:path extrusionOk="0" h="419100" w="526415">
                <a:moveTo>
                  <a:pt x="94322" y="281978"/>
                </a:moveTo>
                <a:lnTo>
                  <a:pt x="91160" y="283044"/>
                </a:lnTo>
                <a:lnTo>
                  <a:pt x="91490" y="284746"/>
                </a:lnTo>
                <a:lnTo>
                  <a:pt x="94322" y="281978"/>
                </a:lnTo>
                <a:close/>
              </a:path>
              <a:path extrusionOk="0" h="419100" w="526415">
                <a:moveTo>
                  <a:pt x="94932" y="281762"/>
                </a:moveTo>
                <a:lnTo>
                  <a:pt x="94322" y="281978"/>
                </a:lnTo>
                <a:lnTo>
                  <a:pt x="94500" y="283540"/>
                </a:lnTo>
                <a:lnTo>
                  <a:pt x="94932" y="281762"/>
                </a:lnTo>
                <a:close/>
              </a:path>
              <a:path extrusionOk="0" h="419100" w="526415">
                <a:moveTo>
                  <a:pt x="96685" y="280428"/>
                </a:moveTo>
                <a:lnTo>
                  <a:pt x="93116" y="278384"/>
                </a:lnTo>
                <a:lnTo>
                  <a:pt x="89217" y="280225"/>
                </a:lnTo>
                <a:lnTo>
                  <a:pt x="94945" y="281711"/>
                </a:lnTo>
                <a:lnTo>
                  <a:pt x="95173" y="280733"/>
                </a:lnTo>
                <a:lnTo>
                  <a:pt x="96685" y="280428"/>
                </a:lnTo>
                <a:close/>
              </a:path>
              <a:path extrusionOk="0" h="419100" w="526415">
                <a:moveTo>
                  <a:pt x="118135" y="260172"/>
                </a:moveTo>
                <a:lnTo>
                  <a:pt x="117957" y="260032"/>
                </a:lnTo>
                <a:lnTo>
                  <a:pt x="117932" y="260172"/>
                </a:lnTo>
                <a:lnTo>
                  <a:pt x="118071" y="260184"/>
                </a:lnTo>
                <a:close/>
              </a:path>
              <a:path extrusionOk="0" h="419100" w="526415">
                <a:moveTo>
                  <a:pt x="124256" y="264591"/>
                </a:moveTo>
                <a:lnTo>
                  <a:pt x="120027" y="255422"/>
                </a:lnTo>
                <a:lnTo>
                  <a:pt x="120751" y="259156"/>
                </a:lnTo>
                <a:lnTo>
                  <a:pt x="119672" y="259638"/>
                </a:lnTo>
                <a:lnTo>
                  <a:pt x="118135" y="260172"/>
                </a:lnTo>
                <a:lnTo>
                  <a:pt x="124256" y="264591"/>
                </a:lnTo>
                <a:close/>
              </a:path>
              <a:path extrusionOk="0" h="419100" w="526415">
                <a:moveTo>
                  <a:pt x="142468" y="242570"/>
                </a:moveTo>
                <a:lnTo>
                  <a:pt x="141833" y="243840"/>
                </a:lnTo>
                <a:lnTo>
                  <a:pt x="142367" y="243840"/>
                </a:lnTo>
                <a:lnTo>
                  <a:pt x="142468" y="242570"/>
                </a:lnTo>
                <a:close/>
              </a:path>
              <a:path extrusionOk="0" h="419100" w="526415">
                <a:moveTo>
                  <a:pt x="143002" y="242570"/>
                </a:moveTo>
                <a:lnTo>
                  <a:pt x="142570" y="241300"/>
                </a:lnTo>
                <a:lnTo>
                  <a:pt x="142468" y="242570"/>
                </a:lnTo>
                <a:lnTo>
                  <a:pt x="143002" y="242570"/>
                </a:lnTo>
                <a:close/>
              </a:path>
              <a:path extrusionOk="0" h="419100" w="526415">
                <a:moveTo>
                  <a:pt x="172732" y="215861"/>
                </a:moveTo>
                <a:lnTo>
                  <a:pt x="172707" y="215252"/>
                </a:lnTo>
                <a:lnTo>
                  <a:pt x="172364" y="214820"/>
                </a:lnTo>
                <a:lnTo>
                  <a:pt x="171424" y="214909"/>
                </a:lnTo>
                <a:lnTo>
                  <a:pt x="171958" y="215112"/>
                </a:lnTo>
                <a:lnTo>
                  <a:pt x="172351" y="215480"/>
                </a:lnTo>
                <a:lnTo>
                  <a:pt x="172732" y="215861"/>
                </a:lnTo>
                <a:close/>
              </a:path>
              <a:path extrusionOk="0" h="419100" w="526415">
                <a:moveTo>
                  <a:pt x="193979" y="191173"/>
                </a:moveTo>
                <a:lnTo>
                  <a:pt x="193522" y="191770"/>
                </a:lnTo>
                <a:lnTo>
                  <a:pt x="193979" y="191770"/>
                </a:lnTo>
                <a:lnTo>
                  <a:pt x="193979" y="191173"/>
                </a:lnTo>
                <a:close/>
              </a:path>
              <a:path extrusionOk="0" h="419100" w="526415">
                <a:moveTo>
                  <a:pt x="195465" y="189230"/>
                </a:moveTo>
                <a:lnTo>
                  <a:pt x="194005" y="189230"/>
                </a:lnTo>
                <a:lnTo>
                  <a:pt x="193979" y="191173"/>
                </a:lnTo>
                <a:lnTo>
                  <a:pt x="195465" y="189230"/>
                </a:lnTo>
                <a:close/>
              </a:path>
              <a:path extrusionOk="0" h="419100" w="526415">
                <a:moveTo>
                  <a:pt x="205054" y="178206"/>
                </a:moveTo>
                <a:lnTo>
                  <a:pt x="204685" y="177800"/>
                </a:lnTo>
                <a:lnTo>
                  <a:pt x="202603" y="176530"/>
                </a:lnTo>
                <a:lnTo>
                  <a:pt x="198462" y="179070"/>
                </a:lnTo>
                <a:lnTo>
                  <a:pt x="205054" y="178206"/>
                </a:lnTo>
                <a:close/>
              </a:path>
              <a:path extrusionOk="0" h="419100" w="526415">
                <a:moveTo>
                  <a:pt x="208140" y="177800"/>
                </a:moveTo>
                <a:lnTo>
                  <a:pt x="205054" y="178206"/>
                </a:lnTo>
                <a:lnTo>
                  <a:pt x="206540" y="179819"/>
                </a:lnTo>
                <a:lnTo>
                  <a:pt x="208140" y="177800"/>
                </a:lnTo>
                <a:close/>
              </a:path>
              <a:path extrusionOk="0" h="419100" w="526415">
                <a:moveTo>
                  <a:pt x="212572" y="169913"/>
                </a:moveTo>
                <a:lnTo>
                  <a:pt x="209651" y="169481"/>
                </a:lnTo>
                <a:lnTo>
                  <a:pt x="210083" y="170332"/>
                </a:lnTo>
                <a:lnTo>
                  <a:pt x="211010" y="170865"/>
                </a:lnTo>
                <a:lnTo>
                  <a:pt x="212572" y="169913"/>
                </a:lnTo>
                <a:close/>
              </a:path>
              <a:path extrusionOk="0" h="419100" w="526415">
                <a:moveTo>
                  <a:pt x="221627" y="165100"/>
                </a:moveTo>
                <a:lnTo>
                  <a:pt x="217131" y="162560"/>
                </a:lnTo>
                <a:lnTo>
                  <a:pt x="216128" y="165100"/>
                </a:lnTo>
                <a:lnTo>
                  <a:pt x="211416" y="165100"/>
                </a:lnTo>
                <a:lnTo>
                  <a:pt x="213042" y="166370"/>
                </a:lnTo>
                <a:lnTo>
                  <a:pt x="220637" y="166370"/>
                </a:lnTo>
                <a:lnTo>
                  <a:pt x="221627" y="165100"/>
                </a:lnTo>
                <a:close/>
              </a:path>
              <a:path extrusionOk="0" h="419100" w="526415">
                <a:moveTo>
                  <a:pt x="221742" y="166370"/>
                </a:moveTo>
                <a:lnTo>
                  <a:pt x="220776" y="166370"/>
                </a:lnTo>
                <a:lnTo>
                  <a:pt x="220637" y="166370"/>
                </a:lnTo>
                <a:lnTo>
                  <a:pt x="219646" y="167640"/>
                </a:lnTo>
                <a:lnTo>
                  <a:pt x="220649" y="167322"/>
                </a:lnTo>
                <a:lnTo>
                  <a:pt x="220446" y="168910"/>
                </a:lnTo>
                <a:lnTo>
                  <a:pt x="220256" y="169583"/>
                </a:lnTo>
                <a:lnTo>
                  <a:pt x="221411" y="167081"/>
                </a:lnTo>
                <a:lnTo>
                  <a:pt x="221589" y="167017"/>
                </a:lnTo>
                <a:lnTo>
                  <a:pt x="221742" y="166370"/>
                </a:lnTo>
                <a:close/>
              </a:path>
              <a:path extrusionOk="0" h="419100" w="526415">
                <a:moveTo>
                  <a:pt x="229666" y="199326"/>
                </a:moveTo>
                <a:lnTo>
                  <a:pt x="229323" y="199390"/>
                </a:lnTo>
                <a:lnTo>
                  <a:pt x="229628" y="199390"/>
                </a:lnTo>
                <a:close/>
              </a:path>
              <a:path extrusionOk="0" h="419100" w="526415">
                <a:moveTo>
                  <a:pt x="236143" y="157480"/>
                </a:moveTo>
                <a:lnTo>
                  <a:pt x="235089" y="157480"/>
                </a:lnTo>
                <a:lnTo>
                  <a:pt x="235394" y="158102"/>
                </a:lnTo>
                <a:lnTo>
                  <a:pt x="236143" y="157480"/>
                </a:lnTo>
                <a:close/>
              </a:path>
              <a:path extrusionOk="0" h="419100" w="526415">
                <a:moveTo>
                  <a:pt x="241630" y="152273"/>
                </a:moveTo>
                <a:lnTo>
                  <a:pt x="239141" y="149885"/>
                </a:lnTo>
                <a:lnTo>
                  <a:pt x="238620" y="150190"/>
                </a:lnTo>
                <a:lnTo>
                  <a:pt x="241630" y="152273"/>
                </a:lnTo>
                <a:close/>
              </a:path>
              <a:path extrusionOk="0" h="419100" w="526415">
                <a:moveTo>
                  <a:pt x="258876" y="128955"/>
                </a:moveTo>
                <a:lnTo>
                  <a:pt x="257136" y="131038"/>
                </a:lnTo>
                <a:lnTo>
                  <a:pt x="258191" y="130429"/>
                </a:lnTo>
                <a:lnTo>
                  <a:pt x="258876" y="128955"/>
                </a:lnTo>
                <a:close/>
              </a:path>
              <a:path extrusionOk="0" h="419100" w="526415">
                <a:moveTo>
                  <a:pt x="262788" y="131635"/>
                </a:moveTo>
                <a:lnTo>
                  <a:pt x="262064" y="130810"/>
                </a:lnTo>
                <a:lnTo>
                  <a:pt x="259930" y="128333"/>
                </a:lnTo>
                <a:lnTo>
                  <a:pt x="258876" y="128955"/>
                </a:lnTo>
                <a:lnTo>
                  <a:pt x="262788" y="131635"/>
                </a:lnTo>
                <a:close/>
              </a:path>
              <a:path extrusionOk="0" h="419100" w="526415">
                <a:moveTo>
                  <a:pt x="296735" y="105410"/>
                </a:moveTo>
                <a:lnTo>
                  <a:pt x="295173" y="107950"/>
                </a:lnTo>
                <a:lnTo>
                  <a:pt x="295275" y="108115"/>
                </a:lnTo>
                <a:lnTo>
                  <a:pt x="296735" y="105410"/>
                </a:lnTo>
                <a:close/>
              </a:path>
              <a:path extrusionOk="0" h="419100" w="526415">
                <a:moveTo>
                  <a:pt x="308978" y="102870"/>
                </a:moveTo>
                <a:lnTo>
                  <a:pt x="308622" y="102717"/>
                </a:lnTo>
                <a:lnTo>
                  <a:pt x="308597" y="102870"/>
                </a:lnTo>
                <a:lnTo>
                  <a:pt x="308978" y="102870"/>
                </a:lnTo>
                <a:close/>
              </a:path>
              <a:path extrusionOk="0" h="419100" w="526415">
                <a:moveTo>
                  <a:pt x="335203" y="81280"/>
                </a:moveTo>
                <a:lnTo>
                  <a:pt x="331368" y="81280"/>
                </a:lnTo>
                <a:lnTo>
                  <a:pt x="330542" y="82550"/>
                </a:lnTo>
                <a:lnTo>
                  <a:pt x="335203" y="81280"/>
                </a:lnTo>
                <a:close/>
              </a:path>
              <a:path extrusionOk="0" h="419100" w="526415">
                <a:moveTo>
                  <a:pt x="335457" y="81280"/>
                </a:moveTo>
                <a:lnTo>
                  <a:pt x="335203" y="81280"/>
                </a:lnTo>
                <a:lnTo>
                  <a:pt x="335419" y="81356"/>
                </a:lnTo>
                <a:close/>
              </a:path>
              <a:path extrusionOk="0" h="419100" w="526415">
                <a:moveTo>
                  <a:pt x="341972" y="75450"/>
                </a:moveTo>
                <a:lnTo>
                  <a:pt x="340766" y="74930"/>
                </a:lnTo>
                <a:lnTo>
                  <a:pt x="339001" y="77470"/>
                </a:lnTo>
                <a:lnTo>
                  <a:pt x="341972" y="75450"/>
                </a:lnTo>
                <a:close/>
              </a:path>
              <a:path extrusionOk="0" h="419100" w="526415">
                <a:moveTo>
                  <a:pt x="344601" y="73660"/>
                </a:moveTo>
                <a:lnTo>
                  <a:pt x="341972" y="75450"/>
                </a:lnTo>
                <a:lnTo>
                  <a:pt x="343636" y="76174"/>
                </a:lnTo>
                <a:lnTo>
                  <a:pt x="344601" y="73660"/>
                </a:lnTo>
                <a:close/>
              </a:path>
              <a:path extrusionOk="0" h="419100" w="526415">
                <a:moveTo>
                  <a:pt x="358267" y="71120"/>
                </a:moveTo>
                <a:lnTo>
                  <a:pt x="357289" y="67310"/>
                </a:lnTo>
                <a:lnTo>
                  <a:pt x="358000" y="71120"/>
                </a:lnTo>
                <a:lnTo>
                  <a:pt x="358267" y="71120"/>
                </a:lnTo>
                <a:close/>
              </a:path>
              <a:path extrusionOk="0" h="419100" w="526415">
                <a:moveTo>
                  <a:pt x="358482" y="73660"/>
                </a:moveTo>
                <a:lnTo>
                  <a:pt x="358000" y="71120"/>
                </a:lnTo>
                <a:lnTo>
                  <a:pt x="353872" y="71120"/>
                </a:lnTo>
                <a:lnTo>
                  <a:pt x="354063" y="71551"/>
                </a:lnTo>
                <a:lnTo>
                  <a:pt x="358140" y="74510"/>
                </a:lnTo>
                <a:lnTo>
                  <a:pt x="358114" y="73660"/>
                </a:lnTo>
                <a:lnTo>
                  <a:pt x="358482" y="73660"/>
                </a:lnTo>
                <a:close/>
              </a:path>
              <a:path extrusionOk="0" h="419100" w="526415">
                <a:moveTo>
                  <a:pt x="358838" y="71120"/>
                </a:moveTo>
                <a:lnTo>
                  <a:pt x="358267" y="71120"/>
                </a:lnTo>
                <a:lnTo>
                  <a:pt x="358597" y="72390"/>
                </a:lnTo>
                <a:lnTo>
                  <a:pt x="358838" y="71120"/>
                </a:lnTo>
                <a:close/>
              </a:path>
              <a:path extrusionOk="0" h="419100" w="526415">
                <a:moveTo>
                  <a:pt x="362699" y="95758"/>
                </a:moveTo>
                <a:lnTo>
                  <a:pt x="326567" y="95758"/>
                </a:lnTo>
                <a:lnTo>
                  <a:pt x="326567" y="97790"/>
                </a:lnTo>
                <a:lnTo>
                  <a:pt x="320103" y="100330"/>
                </a:lnTo>
                <a:lnTo>
                  <a:pt x="320065" y="97790"/>
                </a:lnTo>
                <a:lnTo>
                  <a:pt x="320052" y="95885"/>
                </a:lnTo>
                <a:lnTo>
                  <a:pt x="326567" y="97790"/>
                </a:lnTo>
                <a:lnTo>
                  <a:pt x="326567" y="95758"/>
                </a:lnTo>
                <a:lnTo>
                  <a:pt x="320040" y="95758"/>
                </a:lnTo>
                <a:lnTo>
                  <a:pt x="319608" y="95758"/>
                </a:lnTo>
                <a:lnTo>
                  <a:pt x="317906" y="97790"/>
                </a:lnTo>
                <a:lnTo>
                  <a:pt x="316611" y="95250"/>
                </a:lnTo>
                <a:lnTo>
                  <a:pt x="315023" y="99060"/>
                </a:lnTo>
                <a:lnTo>
                  <a:pt x="313728" y="99060"/>
                </a:lnTo>
                <a:lnTo>
                  <a:pt x="310349" y="100330"/>
                </a:lnTo>
                <a:lnTo>
                  <a:pt x="312166" y="101600"/>
                </a:lnTo>
                <a:lnTo>
                  <a:pt x="312966" y="105410"/>
                </a:lnTo>
                <a:lnTo>
                  <a:pt x="310476" y="106680"/>
                </a:lnTo>
                <a:lnTo>
                  <a:pt x="307771" y="106680"/>
                </a:lnTo>
                <a:lnTo>
                  <a:pt x="309880" y="104140"/>
                </a:lnTo>
                <a:lnTo>
                  <a:pt x="306527" y="106680"/>
                </a:lnTo>
                <a:lnTo>
                  <a:pt x="306298" y="104140"/>
                </a:lnTo>
                <a:lnTo>
                  <a:pt x="305892" y="101600"/>
                </a:lnTo>
                <a:lnTo>
                  <a:pt x="308622" y="102717"/>
                </a:lnTo>
                <a:lnTo>
                  <a:pt x="308737" y="101600"/>
                </a:lnTo>
                <a:lnTo>
                  <a:pt x="308381" y="100330"/>
                </a:lnTo>
                <a:lnTo>
                  <a:pt x="305384" y="100330"/>
                </a:lnTo>
                <a:lnTo>
                  <a:pt x="303428" y="102870"/>
                </a:lnTo>
                <a:lnTo>
                  <a:pt x="302145" y="104140"/>
                </a:lnTo>
                <a:lnTo>
                  <a:pt x="303936" y="104140"/>
                </a:lnTo>
                <a:lnTo>
                  <a:pt x="301028" y="110490"/>
                </a:lnTo>
                <a:lnTo>
                  <a:pt x="299567" y="110490"/>
                </a:lnTo>
                <a:lnTo>
                  <a:pt x="299872" y="107950"/>
                </a:lnTo>
                <a:lnTo>
                  <a:pt x="298996" y="109220"/>
                </a:lnTo>
                <a:lnTo>
                  <a:pt x="299046" y="110490"/>
                </a:lnTo>
                <a:lnTo>
                  <a:pt x="297624" y="111760"/>
                </a:lnTo>
                <a:lnTo>
                  <a:pt x="296672" y="110490"/>
                </a:lnTo>
                <a:lnTo>
                  <a:pt x="295275" y="108115"/>
                </a:lnTo>
                <a:lnTo>
                  <a:pt x="293281" y="111760"/>
                </a:lnTo>
                <a:lnTo>
                  <a:pt x="292341" y="110490"/>
                </a:lnTo>
                <a:lnTo>
                  <a:pt x="289115" y="110490"/>
                </a:lnTo>
                <a:lnTo>
                  <a:pt x="289242" y="109220"/>
                </a:lnTo>
                <a:lnTo>
                  <a:pt x="285711" y="110490"/>
                </a:lnTo>
                <a:lnTo>
                  <a:pt x="285191" y="118110"/>
                </a:lnTo>
                <a:lnTo>
                  <a:pt x="280517" y="119380"/>
                </a:lnTo>
                <a:lnTo>
                  <a:pt x="280479" y="120218"/>
                </a:lnTo>
                <a:lnTo>
                  <a:pt x="280416" y="119976"/>
                </a:lnTo>
                <a:lnTo>
                  <a:pt x="280314" y="119824"/>
                </a:lnTo>
                <a:lnTo>
                  <a:pt x="280365" y="120408"/>
                </a:lnTo>
                <a:lnTo>
                  <a:pt x="280466" y="120650"/>
                </a:lnTo>
                <a:lnTo>
                  <a:pt x="279895" y="121920"/>
                </a:lnTo>
                <a:lnTo>
                  <a:pt x="276161" y="123190"/>
                </a:lnTo>
                <a:lnTo>
                  <a:pt x="271487" y="123190"/>
                </a:lnTo>
                <a:lnTo>
                  <a:pt x="269379" y="129540"/>
                </a:lnTo>
                <a:lnTo>
                  <a:pt x="264617" y="128270"/>
                </a:lnTo>
                <a:lnTo>
                  <a:pt x="262064" y="130810"/>
                </a:lnTo>
                <a:lnTo>
                  <a:pt x="270840" y="129540"/>
                </a:lnTo>
                <a:lnTo>
                  <a:pt x="266547" y="134620"/>
                </a:lnTo>
                <a:lnTo>
                  <a:pt x="263664" y="138430"/>
                </a:lnTo>
                <a:lnTo>
                  <a:pt x="263042" y="133350"/>
                </a:lnTo>
                <a:lnTo>
                  <a:pt x="261061" y="133350"/>
                </a:lnTo>
                <a:lnTo>
                  <a:pt x="260464" y="135890"/>
                </a:lnTo>
                <a:lnTo>
                  <a:pt x="259867" y="142240"/>
                </a:lnTo>
                <a:lnTo>
                  <a:pt x="254457" y="142240"/>
                </a:lnTo>
                <a:lnTo>
                  <a:pt x="255104" y="140970"/>
                </a:lnTo>
                <a:lnTo>
                  <a:pt x="256362" y="139700"/>
                </a:lnTo>
                <a:lnTo>
                  <a:pt x="253238" y="139700"/>
                </a:lnTo>
                <a:lnTo>
                  <a:pt x="254050" y="133350"/>
                </a:lnTo>
                <a:lnTo>
                  <a:pt x="257098" y="133350"/>
                </a:lnTo>
                <a:lnTo>
                  <a:pt x="252730" y="132080"/>
                </a:lnTo>
                <a:lnTo>
                  <a:pt x="253199" y="137160"/>
                </a:lnTo>
                <a:lnTo>
                  <a:pt x="247230" y="143510"/>
                </a:lnTo>
                <a:lnTo>
                  <a:pt x="247726" y="147320"/>
                </a:lnTo>
                <a:lnTo>
                  <a:pt x="245325" y="147320"/>
                </a:lnTo>
                <a:lnTo>
                  <a:pt x="245859" y="146050"/>
                </a:lnTo>
                <a:lnTo>
                  <a:pt x="240220" y="146050"/>
                </a:lnTo>
                <a:lnTo>
                  <a:pt x="246926" y="152400"/>
                </a:lnTo>
                <a:lnTo>
                  <a:pt x="241998" y="154940"/>
                </a:lnTo>
                <a:lnTo>
                  <a:pt x="240144" y="156210"/>
                </a:lnTo>
                <a:lnTo>
                  <a:pt x="238417" y="156210"/>
                </a:lnTo>
                <a:lnTo>
                  <a:pt x="238836" y="153670"/>
                </a:lnTo>
                <a:lnTo>
                  <a:pt x="236766" y="158750"/>
                </a:lnTo>
                <a:lnTo>
                  <a:pt x="235712" y="158750"/>
                </a:lnTo>
                <a:lnTo>
                  <a:pt x="235394" y="158102"/>
                </a:lnTo>
                <a:lnTo>
                  <a:pt x="231508" y="161290"/>
                </a:lnTo>
                <a:lnTo>
                  <a:pt x="231470" y="162560"/>
                </a:lnTo>
                <a:lnTo>
                  <a:pt x="231038" y="165100"/>
                </a:lnTo>
                <a:lnTo>
                  <a:pt x="230797" y="166255"/>
                </a:lnTo>
                <a:lnTo>
                  <a:pt x="229946" y="165100"/>
                </a:lnTo>
                <a:lnTo>
                  <a:pt x="228942" y="167551"/>
                </a:lnTo>
                <a:lnTo>
                  <a:pt x="228396" y="168910"/>
                </a:lnTo>
                <a:lnTo>
                  <a:pt x="225996" y="167640"/>
                </a:lnTo>
                <a:lnTo>
                  <a:pt x="227037" y="165100"/>
                </a:lnTo>
                <a:lnTo>
                  <a:pt x="229120" y="163830"/>
                </a:lnTo>
                <a:lnTo>
                  <a:pt x="225666" y="162560"/>
                </a:lnTo>
                <a:lnTo>
                  <a:pt x="224739" y="163830"/>
                </a:lnTo>
                <a:lnTo>
                  <a:pt x="223634" y="166370"/>
                </a:lnTo>
                <a:lnTo>
                  <a:pt x="221589" y="167017"/>
                </a:lnTo>
                <a:lnTo>
                  <a:pt x="222364" y="167640"/>
                </a:lnTo>
                <a:lnTo>
                  <a:pt x="223532" y="171450"/>
                </a:lnTo>
                <a:lnTo>
                  <a:pt x="221919" y="170180"/>
                </a:lnTo>
                <a:lnTo>
                  <a:pt x="220091" y="170180"/>
                </a:lnTo>
                <a:lnTo>
                  <a:pt x="220256" y="169583"/>
                </a:lnTo>
                <a:lnTo>
                  <a:pt x="219976" y="170180"/>
                </a:lnTo>
                <a:lnTo>
                  <a:pt x="218782" y="170180"/>
                </a:lnTo>
                <a:lnTo>
                  <a:pt x="217487" y="171450"/>
                </a:lnTo>
                <a:lnTo>
                  <a:pt x="216865" y="173990"/>
                </a:lnTo>
                <a:lnTo>
                  <a:pt x="215087" y="171450"/>
                </a:lnTo>
                <a:lnTo>
                  <a:pt x="213944" y="173990"/>
                </a:lnTo>
                <a:lnTo>
                  <a:pt x="212077" y="175260"/>
                </a:lnTo>
                <a:lnTo>
                  <a:pt x="209867" y="171450"/>
                </a:lnTo>
                <a:lnTo>
                  <a:pt x="208419" y="173990"/>
                </a:lnTo>
                <a:lnTo>
                  <a:pt x="209778" y="176530"/>
                </a:lnTo>
                <a:lnTo>
                  <a:pt x="209600" y="177800"/>
                </a:lnTo>
                <a:lnTo>
                  <a:pt x="207010" y="180340"/>
                </a:lnTo>
                <a:lnTo>
                  <a:pt x="206540" y="179819"/>
                </a:lnTo>
                <a:lnTo>
                  <a:pt x="204114" y="182880"/>
                </a:lnTo>
                <a:lnTo>
                  <a:pt x="200088" y="184150"/>
                </a:lnTo>
                <a:lnTo>
                  <a:pt x="198843" y="186690"/>
                </a:lnTo>
                <a:lnTo>
                  <a:pt x="196532" y="191770"/>
                </a:lnTo>
                <a:lnTo>
                  <a:pt x="193979" y="191770"/>
                </a:lnTo>
                <a:lnTo>
                  <a:pt x="193954" y="193040"/>
                </a:lnTo>
                <a:lnTo>
                  <a:pt x="193433" y="193040"/>
                </a:lnTo>
                <a:lnTo>
                  <a:pt x="192786" y="191770"/>
                </a:lnTo>
                <a:lnTo>
                  <a:pt x="191897" y="194310"/>
                </a:lnTo>
                <a:lnTo>
                  <a:pt x="195046" y="195580"/>
                </a:lnTo>
                <a:lnTo>
                  <a:pt x="193116" y="198120"/>
                </a:lnTo>
                <a:lnTo>
                  <a:pt x="195059" y="201930"/>
                </a:lnTo>
                <a:lnTo>
                  <a:pt x="184023" y="198120"/>
                </a:lnTo>
                <a:lnTo>
                  <a:pt x="183883" y="204470"/>
                </a:lnTo>
                <a:lnTo>
                  <a:pt x="182435" y="204470"/>
                </a:lnTo>
                <a:lnTo>
                  <a:pt x="182791" y="201930"/>
                </a:lnTo>
                <a:lnTo>
                  <a:pt x="181622" y="200660"/>
                </a:lnTo>
                <a:lnTo>
                  <a:pt x="179273" y="207010"/>
                </a:lnTo>
                <a:lnTo>
                  <a:pt x="179349" y="205740"/>
                </a:lnTo>
                <a:lnTo>
                  <a:pt x="178473" y="212090"/>
                </a:lnTo>
                <a:lnTo>
                  <a:pt x="173863" y="213360"/>
                </a:lnTo>
                <a:lnTo>
                  <a:pt x="177901" y="213360"/>
                </a:lnTo>
                <a:lnTo>
                  <a:pt x="177215" y="218440"/>
                </a:lnTo>
                <a:lnTo>
                  <a:pt x="176530" y="222250"/>
                </a:lnTo>
                <a:lnTo>
                  <a:pt x="178206" y="222250"/>
                </a:lnTo>
                <a:lnTo>
                  <a:pt x="179641" y="223520"/>
                </a:lnTo>
                <a:lnTo>
                  <a:pt x="180454" y="223520"/>
                </a:lnTo>
                <a:lnTo>
                  <a:pt x="177838" y="228600"/>
                </a:lnTo>
                <a:lnTo>
                  <a:pt x="176961" y="227330"/>
                </a:lnTo>
                <a:lnTo>
                  <a:pt x="176517" y="226060"/>
                </a:lnTo>
                <a:lnTo>
                  <a:pt x="176136" y="224790"/>
                </a:lnTo>
                <a:lnTo>
                  <a:pt x="176022" y="226060"/>
                </a:lnTo>
                <a:lnTo>
                  <a:pt x="173736" y="226060"/>
                </a:lnTo>
                <a:lnTo>
                  <a:pt x="173037" y="223520"/>
                </a:lnTo>
                <a:lnTo>
                  <a:pt x="172859" y="222250"/>
                </a:lnTo>
                <a:lnTo>
                  <a:pt x="172681" y="220980"/>
                </a:lnTo>
                <a:lnTo>
                  <a:pt x="173621" y="222250"/>
                </a:lnTo>
                <a:lnTo>
                  <a:pt x="175590" y="222250"/>
                </a:lnTo>
                <a:lnTo>
                  <a:pt x="175336" y="220980"/>
                </a:lnTo>
                <a:lnTo>
                  <a:pt x="175082" y="219710"/>
                </a:lnTo>
                <a:lnTo>
                  <a:pt x="174358" y="217170"/>
                </a:lnTo>
                <a:lnTo>
                  <a:pt x="172732" y="214630"/>
                </a:lnTo>
                <a:lnTo>
                  <a:pt x="172770" y="215900"/>
                </a:lnTo>
                <a:lnTo>
                  <a:pt x="172516" y="215900"/>
                </a:lnTo>
                <a:lnTo>
                  <a:pt x="172085" y="217170"/>
                </a:lnTo>
                <a:lnTo>
                  <a:pt x="171958" y="215900"/>
                </a:lnTo>
                <a:lnTo>
                  <a:pt x="171132" y="215900"/>
                </a:lnTo>
                <a:lnTo>
                  <a:pt x="171107" y="217170"/>
                </a:lnTo>
                <a:lnTo>
                  <a:pt x="170256" y="216573"/>
                </a:lnTo>
                <a:lnTo>
                  <a:pt x="170256" y="220980"/>
                </a:lnTo>
                <a:lnTo>
                  <a:pt x="169735" y="222250"/>
                </a:lnTo>
                <a:lnTo>
                  <a:pt x="167601" y="222250"/>
                </a:lnTo>
                <a:lnTo>
                  <a:pt x="167513" y="220980"/>
                </a:lnTo>
                <a:lnTo>
                  <a:pt x="170256" y="220980"/>
                </a:lnTo>
                <a:lnTo>
                  <a:pt x="170256" y="216573"/>
                </a:lnTo>
                <a:lnTo>
                  <a:pt x="167500" y="214630"/>
                </a:lnTo>
                <a:lnTo>
                  <a:pt x="168351" y="217170"/>
                </a:lnTo>
                <a:lnTo>
                  <a:pt x="161544" y="219710"/>
                </a:lnTo>
                <a:lnTo>
                  <a:pt x="160604" y="226060"/>
                </a:lnTo>
                <a:lnTo>
                  <a:pt x="161505" y="233680"/>
                </a:lnTo>
                <a:lnTo>
                  <a:pt x="156883" y="240030"/>
                </a:lnTo>
                <a:lnTo>
                  <a:pt x="156286" y="236220"/>
                </a:lnTo>
                <a:lnTo>
                  <a:pt x="153873" y="234950"/>
                </a:lnTo>
                <a:lnTo>
                  <a:pt x="151561" y="232410"/>
                </a:lnTo>
                <a:lnTo>
                  <a:pt x="155689" y="233680"/>
                </a:lnTo>
                <a:lnTo>
                  <a:pt x="155536" y="232410"/>
                </a:lnTo>
                <a:lnTo>
                  <a:pt x="154978" y="227330"/>
                </a:lnTo>
                <a:lnTo>
                  <a:pt x="156743" y="226060"/>
                </a:lnTo>
                <a:lnTo>
                  <a:pt x="158496" y="224790"/>
                </a:lnTo>
                <a:lnTo>
                  <a:pt x="156667" y="226060"/>
                </a:lnTo>
                <a:lnTo>
                  <a:pt x="155879" y="224790"/>
                </a:lnTo>
                <a:lnTo>
                  <a:pt x="155879" y="223520"/>
                </a:lnTo>
                <a:lnTo>
                  <a:pt x="152806" y="231140"/>
                </a:lnTo>
                <a:lnTo>
                  <a:pt x="150977" y="228600"/>
                </a:lnTo>
                <a:lnTo>
                  <a:pt x="150190" y="231140"/>
                </a:lnTo>
                <a:lnTo>
                  <a:pt x="147980" y="231140"/>
                </a:lnTo>
                <a:lnTo>
                  <a:pt x="152920" y="234950"/>
                </a:lnTo>
                <a:lnTo>
                  <a:pt x="146583" y="237490"/>
                </a:lnTo>
                <a:lnTo>
                  <a:pt x="145643" y="240030"/>
                </a:lnTo>
                <a:lnTo>
                  <a:pt x="144195" y="238760"/>
                </a:lnTo>
                <a:lnTo>
                  <a:pt x="143370" y="237490"/>
                </a:lnTo>
                <a:lnTo>
                  <a:pt x="146316" y="234950"/>
                </a:lnTo>
                <a:lnTo>
                  <a:pt x="140487" y="234950"/>
                </a:lnTo>
                <a:lnTo>
                  <a:pt x="147180" y="243840"/>
                </a:lnTo>
                <a:lnTo>
                  <a:pt x="142367" y="243840"/>
                </a:lnTo>
                <a:lnTo>
                  <a:pt x="142252" y="245110"/>
                </a:lnTo>
                <a:lnTo>
                  <a:pt x="137680" y="246380"/>
                </a:lnTo>
                <a:lnTo>
                  <a:pt x="137375" y="245110"/>
                </a:lnTo>
                <a:lnTo>
                  <a:pt x="137985" y="243840"/>
                </a:lnTo>
                <a:lnTo>
                  <a:pt x="133286" y="247650"/>
                </a:lnTo>
                <a:lnTo>
                  <a:pt x="124993" y="255270"/>
                </a:lnTo>
                <a:lnTo>
                  <a:pt x="127838" y="260350"/>
                </a:lnTo>
                <a:lnTo>
                  <a:pt x="127355" y="260350"/>
                </a:lnTo>
                <a:lnTo>
                  <a:pt x="124282" y="255270"/>
                </a:lnTo>
                <a:lnTo>
                  <a:pt x="123850" y="254000"/>
                </a:lnTo>
                <a:lnTo>
                  <a:pt x="127939" y="274320"/>
                </a:lnTo>
                <a:lnTo>
                  <a:pt x="125653" y="270510"/>
                </a:lnTo>
                <a:lnTo>
                  <a:pt x="122034" y="268097"/>
                </a:lnTo>
                <a:lnTo>
                  <a:pt x="122034" y="281940"/>
                </a:lnTo>
                <a:lnTo>
                  <a:pt x="122034" y="268097"/>
                </a:lnTo>
                <a:lnTo>
                  <a:pt x="116128" y="264160"/>
                </a:lnTo>
                <a:lnTo>
                  <a:pt x="117919" y="259080"/>
                </a:lnTo>
                <a:lnTo>
                  <a:pt x="116509" y="260350"/>
                </a:lnTo>
                <a:lnTo>
                  <a:pt x="114795" y="260350"/>
                </a:lnTo>
                <a:lnTo>
                  <a:pt x="113741" y="264160"/>
                </a:lnTo>
                <a:lnTo>
                  <a:pt x="114833" y="264160"/>
                </a:lnTo>
                <a:lnTo>
                  <a:pt x="119684" y="266700"/>
                </a:lnTo>
                <a:lnTo>
                  <a:pt x="119037" y="267970"/>
                </a:lnTo>
                <a:lnTo>
                  <a:pt x="113220" y="266700"/>
                </a:lnTo>
                <a:lnTo>
                  <a:pt x="115531" y="267970"/>
                </a:lnTo>
                <a:lnTo>
                  <a:pt x="111239" y="267970"/>
                </a:lnTo>
                <a:lnTo>
                  <a:pt x="114757" y="273050"/>
                </a:lnTo>
                <a:lnTo>
                  <a:pt x="113017" y="274320"/>
                </a:lnTo>
                <a:lnTo>
                  <a:pt x="112572" y="274320"/>
                </a:lnTo>
                <a:lnTo>
                  <a:pt x="108483" y="270687"/>
                </a:lnTo>
                <a:lnTo>
                  <a:pt x="108800" y="275361"/>
                </a:lnTo>
                <a:lnTo>
                  <a:pt x="105257" y="273050"/>
                </a:lnTo>
                <a:lnTo>
                  <a:pt x="104406" y="273050"/>
                </a:lnTo>
                <a:lnTo>
                  <a:pt x="99631" y="275590"/>
                </a:lnTo>
                <a:lnTo>
                  <a:pt x="99047" y="278130"/>
                </a:lnTo>
                <a:lnTo>
                  <a:pt x="101777" y="276860"/>
                </a:lnTo>
                <a:lnTo>
                  <a:pt x="96672" y="280670"/>
                </a:lnTo>
                <a:lnTo>
                  <a:pt x="103974" y="288290"/>
                </a:lnTo>
                <a:lnTo>
                  <a:pt x="99402" y="292100"/>
                </a:lnTo>
                <a:lnTo>
                  <a:pt x="98958" y="290830"/>
                </a:lnTo>
                <a:lnTo>
                  <a:pt x="94754" y="284480"/>
                </a:lnTo>
                <a:lnTo>
                  <a:pt x="94322" y="284873"/>
                </a:lnTo>
                <a:lnTo>
                  <a:pt x="94488" y="284314"/>
                </a:lnTo>
                <a:lnTo>
                  <a:pt x="94526" y="283883"/>
                </a:lnTo>
                <a:lnTo>
                  <a:pt x="94500" y="283540"/>
                </a:lnTo>
                <a:lnTo>
                  <a:pt x="94386" y="283997"/>
                </a:lnTo>
                <a:lnTo>
                  <a:pt x="94297" y="284505"/>
                </a:lnTo>
                <a:lnTo>
                  <a:pt x="94259" y="284924"/>
                </a:lnTo>
                <a:lnTo>
                  <a:pt x="91960" y="287020"/>
                </a:lnTo>
                <a:lnTo>
                  <a:pt x="93345" y="289560"/>
                </a:lnTo>
                <a:lnTo>
                  <a:pt x="98996" y="302260"/>
                </a:lnTo>
                <a:lnTo>
                  <a:pt x="97180" y="308610"/>
                </a:lnTo>
                <a:lnTo>
                  <a:pt x="95084" y="307340"/>
                </a:lnTo>
                <a:lnTo>
                  <a:pt x="93853" y="312420"/>
                </a:lnTo>
                <a:lnTo>
                  <a:pt x="92875" y="309880"/>
                </a:lnTo>
                <a:lnTo>
                  <a:pt x="91884" y="307340"/>
                </a:lnTo>
                <a:lnTo>
                  <a:pt x="91643" y="306070"/>
                </a:lnTo>
                <a:lnTo>
                  <a:pt x="89217" y="293370"/>
                </a:lnTo>
                <a:lnTo>
                  <a:pt x="89179" y="290830"/>
                </a:lnTo>
                <a:lnTo>
                  <a:pt x="89166" y="289560"/>
                </a:lnTo>
                <a:lnTo>
                  <a:pt x="89141" y="288290"/>
                </a:lnTo>
                <a:lnTo>
                  <a:pt x="86410" y="288290"/>
                </a:lnTo>
                <a:lnTo>
                  <a:pt x="87071" y="287020"/>
                </a:lnTo>
                <a:lnTo>
                  <a:pt x="84721" y="289560"/>
                </a:lnTo>
                <a:lnTo>
                  <a:pt x="82550" y="289560"/>
                </a:lnTo>
                <a:lnTo>
                  <a:pt x="83807" y="286473"/>
                </a:lnTo>
                <a:lnTo>
                  <a:pt x="79781" y="289560"/>
                </a:lnTo>
                <a:lnTo>
                  <a:pt x="78181" y="290830"/>
                </a:lnTo>
                <a:lnTo>
                  <a:pt x="81267" y="293370"/>
                </a:lnTo>
                <a:lnTo>
                  <a:pt x="76758" y="297180"/>
                </a:lnTo>
                <a:lnTo>
                  <a:pt x="79349" y="299720"/>
                </a:lnTo>
                <a:lnTo>
                  <a:pt x="82486" y="290830"/>
                </a:lnTo>
                <a:lnTo>
                  <a:pt x="85521" y="293370"/>
                </a:lnTo>
                <a:lnTo>
                  <a:pt x="87020" y="302260"/>
                </a:lnTo>
                <a:lnTo>
                  <a:pt x="82613" y="306070"/>
                </a:lnTo>
                <a:lnTo>
                  <a:pt x="80479" y="306070"/>
                </a:lnTo>
                <a:lnTo>
                  <a:pt x="80035" y="304800"/>
                </a:lnTo>
                <a:lnTo>
                  <a:pt x="78257" y="299720"/>
                </a:lnTo>
                <a:lnTo>
                  <a:pt x="77228" y="299720"/>
                </a:lnTo>
                <a:lnTo>
                  <a:pt x="77711" y="300990"/>
                </a:lnTo>
                <a:lnTo>
                  <a:pt x="75374" y="304800"/>
                </a:lnTo>
                <a:lnTo>
                  <a:pt x="74307" y="304800"/>
                </a:lnTo>
                <a:lnTo>
                  <a:pt x="74434" y="300990"/>
                </a:lnTo>
                <a:lnTo>
                  <a:pt x="71158" y="302260"/>
                </a:lnTo>
                <a:lnTo>
                  <a:pt x="74676" y="308610"/>
                </a:lnTo>
                <a:lnTo>
                  <a:pt x="69278" y="308610"/>
                </a:lnTo>
                <a:lnTo>
                  <a:pt x="68173" y="309880"/>
                </a:lnTo>
                <a:lnTo>
                  <a:pt x="62801" y="308610"/>
                </a:lnTo>
                <a:lnTo>
                  <a:pt x="64376" y="309880"/>
                </a:lnTo>
                <a:lnTo>
                  <a:pt x="69189" y="312420"/>
                </a:lnTo>
                <a:lnTo>
                  <a:pt x="79705" y="321310"/>
                </a:lnTo>
                <a:lnTo>
                  <a:pt x="81229" y="325120"/>
                </a:lnTo>
                <a:lnTo>
                  <a:pt x="80670" y="325120"/>
                </a:lnTo>
                <a:lnTo>
                  <a:pt x="73380" y="326390"/>
                </a:lnTo>
                <a:lnTo>
                  <a:pt x="70777" y="326390"/>
                </a:lnTo>
                <a:lnTo>
                  <a:pt x="66713" y="325120"/>
                </a:lnTo>
                <a:lnTo>
                  <a:pt x="66700" y="321310"/>
                </a:lnTo>
                <a:lnTo>
                  <a:pt x="66687" y="317500"/>
                </a:lnTo>
                <a:lnTo>
                  <a:pt x="63207" y="317500"/>
                </a:lnTo>
                <a:lnTo>
                  <a:pt x="63969" y="318770"/>
                </a:lnTo>
                <a:lnTo>
                  <a:pt x="64147" y="320040"/>
                </a:lnTo>
                <a:lnTo>
                  <a:pt x="64135" y="321310"/>
                </a:lnTo>
                <a:lnTo>
                  <a:pt x="62534" y="321310"/>
                </a:lnTo>
                <a:lnTo>
                  <a:pt x="62090" y="317931"/>
                </a:lnTo>
                <a:lnTo>
                  <a:pt x="62598" y="317906"/>
                </a:lnTo>
                <a:lnTo>
                  <a:pt x="63207" y="318033"/>
                </a:lnTo>
                <a:lnTo>
                  <a:pt x="62725" y="317512"/>
                </a:lnTo>
                <a:lnTo>
                  <a:pt x="62026" y="317423"/>
                </a:lnTo>
                <a:lnTo>
                  <a:pt x="60972" y="318338"/>
                </a:lnTo>
                <a:lnTo>
                  <a:pt x="61709" y="318008"/>
                </a:lnTo>
                <a:lnTo>
                  <a:pt x="60401" y="320040"/>
                </a:lnTo>
                <a:lnTo>
                  <a:pt x="63042" y="323850"/>
                </a:lnTo>
                <a:lnTo>
                  <a:pt x="61887" y="324065"/>
                </a:lnTo>
                <a:lnTo>
                  <a:pt x="60883" y="326390"/>
                </a:lnTo>
                <a:lnTo>
                  <a:pt x="59283" y="326390"/>
                </a:lnTo>
                <a:lnTo>
                  <a:pt x="57111" y="328930"/>
                </a:lnTo>
                <a:lnTo>
                  <a:pt x="59778" y="328930"/>
                </a:lnTo>
                <a:lnTo>
                  <a:pt x="61696" y="336550"/>
                </a:lnTo>
                <a:lnTo>
                  <a:pt x="60642" y="339090"/>
                </a:lnTo>
                <a:lnTo>
                  <a:pt x="58534" y="339090"/>
                </a:lnTo>
                <a:lnTo>
                  <a:pt x="57873" y="337820"/>
                </a:lnTo>
                <a:lnTo>
                  <a:pt x="53581" y="342900"/>
                </a:lnTo>
                <a:lnTo>
                  <a:pt x="50165" y="344170"/>
                </a:lnTo>
                <a:lnTo>
                  <a:pt x="46596" y="347980"/>
                </a:lnTo>
                <a:lnTo>
                  <a:pt x="45529" y="347980"/>
                </a:lnTo>
                <a:lnTo>
                  <a:pt x="42913" y="349250"/>
                </a:lnTo>
                <a:lnTo>
                  <a:pt x="42646" y="348691"/>
                </a:lnTo>
                <a:lnTo>
                  <a:pt x="43929" y="347980"/>
                </a:lnTo>
                <a:lnTo>
                  <a:pt x="42367" y="347573"/>
                </a:lnTo>
                <a:lnTo>
                  <a:pt x="42367" y="348107"/>
                </a:lnTo>
                <a:lnTo>
                  <a:pt x="42303" y="347980"/>
                </a:lnTo>
                <a:lnTo>
                  <a:pt x="42367" y="348107"/>
                </a:lnTo>
                <a:lnTo>
                  <a:pt x="42367" y="347573"/>
                </a:lnTo>
                <a:lnTo>
                  <a:pt x="39090" y="346710"/>
                </a:lnTo>
                <a:lnTo>
                  <a:pt x="40741" y="349250"/>
                </a:lnTo>
                <a:lnTo>
                  <a:pt x="40360" y="349961"/>
                </a:lnTo>
                <a:lnTo>
                  <a:pt x="42519" y="348767"/>
                </a:lnTo>
                <a:lnTo>
                  <a:pt x="42773" y="349859"/>
                </a:lnTo>
                <a:lnTo>
                  <a:pt x="42875" y="349250"/>
                </a:lnTo>
                <a:lnTo>
                  <a:pt x="46710" y="351790"/>
                </a:lnTo>
                <a:lnTo>
                  <a:pt x="48044" y="358140"/>
                </a:lnTo>
                <a:lnTo>
                  <a:pt x="46189" y="364490"/>
                </a:lnTo>
                <a:lnTo>
                  <a:pt x="44246" y="369570"/>
                </a:lnTo>
                <a:lnTo>
                  <a:pt x="42633" y="365125"/>
                </a:lnTo>
                <a:lnTo>
                  <a:pt x="42633" y="381000"/>
                </a:lnTo>
                <a:lnTo>
                  <a:pt x="41859" y="382270"/>
                </a:lnTo>
                <a:lnTo>
                  <a:pt x="40538" y="382270"/>
                </a:lnTo>
                <a:lnTo>
                  <a:pt x="42633" y="381000"/>
                </a:lnTo>
                <a:lnTo>
                  <a:pt x="42633" y="365125"/>
                </a:lnTo>
                <a:lnTo>
                  <a:pt x="42405" y="364490"/>
                </a:lnTo>
                <a:lnTo>
                  <a:pt x="42456" y="365760"/>
                </a:lnTo>
                <a:lnTo>
                  <a:pt x="40119" y="369570"/>
                </a:lnTo>
                <a:lnTo>
                  <a:pt x="40449" y="373380"/>
                </a:lnTo>
                <a:lnTo>
                  <a:pt x="40589" y="377190"/>
                </a:lnTo>
                <a:lnTo>
                  <a:pt x="37680" y="379730"/>
                </a:lnTo>
                <a:lnTo>
                  <a:pt x="33451" y="381000"/>
                </a:lnTo>
                <a:lnTo>
                  <a:pt x="32562" y="375920"/>
                </a:lnTo>
                <a:lnTo>
                  <a:pt x="30365" y="375920"/>
                </a:lnTo>
                <a:lnTo>
                  <a:pt x="31673" y="372110"/>
                </a:lnTo>
                <a:lnTo>
                  <a:pt x="35433" y="372110"/>
                </a:lnTo>
                <a:lnTo>
                  <a:pt x="36144" y="370840"/>
                </a:lnTo>
                <a:lnTo>
                  <a:pt x="36855" y="369570"/>
                </a:lnTo>
                <a:lnTo>
                  <a:pt x="33782" y="370840"/>
                </a:lnTo>
                <a:lnTo>
                  <a:pt x="33667" y="369570"/>
                </a:lnTo>
                <a:lnTo>
                  <a:pt x="34544" y="367030"/>
                </a:lnTo>
                <a:lnTo>
                  <a:pt x="32397" y="367030"/>
                </a:lnTo>
                <a:lnTo>
                  <a:pt x="26860" y="378460"/>
                </a:lnTo>
                <a:lnTo>
                  <a:pt x="20713" y="382270"/>
                </a:lnTo>
                <a:lnTo>
                  <a:pt x="20840" y="383540"/>
                </a:lnTo>
                <a:lnTo>
                  <a:pt x="20510" y="386080"/>
                </a:lnTo>
                <a:lnTo>
                  <a:pt x="22136" y="386080"/>
                </a:lnTo>
                <a:lnTo>
                  <a:pt x="23037" y="383540"/>
                </a:lnTo>
                <a:lnTo>
                  <a:pt x="26276" y="383540"/>
                </a:lnTo>
                <a:lnTo>
                  <a:pt x="23520" y="389890"/>
                </a:lnTo>
                <a:lnTo>
                  <a:pt x="26098" y="387350"/>
                </a:lnTo>
                <a:lnTo>
                  <a:pt x="25806" y="391160"/>
                </a:lnTo>
                <a:lnTo>
                  <a:pt x="26339" y="394970"/>
                </a:lnTo>
                <a:lnTo>
                  <a:pt x="22974" y="397510"/>
                </a:lnTo>
                <a:lnTo>
                  <a:pt x="21132" y="396824"/>
                </a:lnTo>
                <a:lnTo>
                  <a:pt x="21653" y="396240"/>
                </a:lnTo>
                <a:lnTo>
                  <a:pt x="19596" y="396240"/>
                </a:lnTo>
                <a:lnTo>
                  <a:pt x="15087" y="396240"/>
                </a:lnTo>
                <a:lnTo>
                  <a:pt x="17983" y="400050"/>
                </a:lnTo>
                <a:lnTo>
                  <a:pt x="21590" y="400050"/>
                </a:lnTo>
                <a:lnTo>
                  <a:pt x="21526" y="402590"/>
                </a:lnTo>
                <a:lnTo>
                  <a:pt x="22618" y="406984"/>
                </a:lnTo>
                <a:lnTo>
                  <a:pt x="29959" y="402590"/>
                </a:lnTo>
                <a:lnTo>
                  <a:pt x="28956" y="402590"/>
                </a:lnTo>
                <a:lnTo>
                  <a:pt x="27686" y="400050"/>
                </a:lnTo>
                <a:lnTo>
                  <a:pt x="32893" y="400050"/>
                </a:lnTo>
                <a:lnTo>
                  <a:pt x="31889" y="398780"/>
                </a:lnTo>
                <a:lnTo>
                  <a:pt x="30365" y="398780"/>
                </a:lnTo>
                <a:lnTo>
                  <a:pt x="32512" y="397510"/>
                </a:lnTo>
                <a:lnTo>
                  <a:pt x="32296" y="396240"/>
                </a:lnTo>
                <a:lnTo>
                  <a:pt x="32016" y="396240"/>
                </a:lnTo>
                <a:lnTo>
                  <a:pt x="31953" y="394970"/>
                </a:lnTo>
                <a:lnTo>
                  <a:pt x="31940" y="396240"/>
                </a:lnTo>
                <a:lnTo>
                  <a:pt x="29591" y="396240"/>
                </a:lnTo>
                <a:lnTo>
                  <a:pt x="28194" y="393700"/>
                </a:lnTo>
                <a:lnTo>
                  <a:pt x="31076" y="389890"/>
                </a:lnTo>
                <a:lnTo>
                  <a:pt x="30886" y="387350"/>
                </a:lnTo>
                <a:lnTo>
                  <a:pt x="32372" y="386080"/>
                </a:lnTo>
                <a:lnTo>
                  <a:pt x="31546" y="388620"/>
                </a:lnTo>
                <a:lnTo>
                  <a:pt x="33134" y="388620"/>
                </a:lnTo>
                <a:lnTo>
                  <a:pt x="32842" y="386080"/>
                </a:lnTo>
                <a:lnTo>
                  <a:pt x="35128" y="387350"/>
                </a:lnTo>
                <a:lnTo>
                  <a:pt x="36728" y="386346"/>
                </a:lnTo>
                <a:lnTo>
                  <a:pt x="35140" y="391083"/>
                </a:lnTo>
                <a:lnTo>
                  <a:pt x="34112" y="391439"/>
                </a:lnTo>
                <a:lnTo>
                  <a:pt x="37299" y="393369"/>
                </a:lnTo>
                <a:lnTo>
                  <a:pt x="36195" y="393192"/>
                </a:lnTo>
                <a:lnTo>
                  <a:pt x="38061" y="395820"/>
                </a:lnTo>
                <a:lnTo>
                  <a:pt x="36804" y="386295"/>
                </a:lnTo>
                <a:lnTo>
                  <a:pt x="37134" y="386080"/>
                </a:lnTo>
                <a:lnTo>
                  <a:pt x="37909" y="386080"/>
                </a:lnTo>
                <a:lnTo>
                  <a:pt x="37782" y="385673"/>
                </a:lnTo>
                <a:lnTo>
                  <a:pt x="39141" y="384810"/>
                </a:lnTo>
                <a:lnTo>
                  <a:pt x="37934" y="388620"/>
                </a:lnTo>
                <a:lnTo>
                  <a:pt x="40233" y="386080"/>
                </a:lnTo>
                <a:lnTo>
                  <a:pt x="42710" y="384810"/>
                </a:lnTo>
                <a:lnTo>
                  <a:pt x="44958" y="383540"/>
                </a:lnTo>
                <a:lnTo>
                  <a:pt x="45046" y="382270"/>
                </a:lnTo>
                <a:lnTo>
                  <a:pt x="45148" y="381000"/>
                </a:lnTo>
                <a:lnTo>
                  <a:pt x="46634" y="379730"/>
                </a:lnTo>
                <a:lnTo>
                  <a:pt x="46240" y="378460"/>
                </a:lnTo>
                <a:lnTo>
                  <a:pt x="46901" y="375920"/>
                </a:lnTo>
                <a:lnTo>
                  <a:pt x="47256" y="374650"/>
                </a:lnTo>
                <a:lnTo>
                  <a:pt x="48412" y="372110"/>
                </a:lnTo>
                <a:lnTo>
                  <a:pt x="48971" y="372110"/>
                </a:lnTo>
                <a:lnTo>
                  <a:pt x="51536" y="369570"/>
                </a:lnTo>
                <a:lnTo>
                  <a:pt x="52832" y="368300"/>
                </a:lnTo>
                <a:lnTo>
                  <a:pt x="53009" y="360680"/>
                </a:lnTo>
                <a:lnTo>
                  <a:pt x="60820" y="358140"/>
                </a:lnTo>
                <a:lnTo>
                  <a:pt x="61506" y="356870"/>
                </a:lnTo>
                <a:lnTo>
                  <a:pt x="62128" y="354330"/>
                </a:lnTo>
                <a:lnTo>
                  <a:pt x="64744" y="353060"/>
                </a:lnTo>
                <a:lnTo>
                  <a:pt x="66903" y="354330"/>
                </a:lnTo>
                <a:lnTo>
                  <a:pt x="67424" y="353060"/>
                </a:lnTo>
                <a:lnTo>
                  <a:pt x="67932" y="351790"/>
                </a:lnTo>
                <a:lnTo>
                  <a:pt x="73533" y="349250"/>
                </a:lnTo>
                <a:lnTo>
                  <a:pt x="72440" y="346710"/>
                </a:lnTo>
                <a:lnTo>
                  <a:pt x="78816" y="349250"/>
                </a:lnTo>
                <a:lnTo>
                  <a:pt x="79451" y="346710"/>
                </a:lnTo>
                <a:lnTo>
                  <a:pt x="81330" y="339090"/>
                </a:lnTo>
                <a:lnTo>
                  <a:pt x="85001" y="336550"/>
                </a:lnTo>
                <a:lnTo>
                  <a:pt x="82918" y="334010"/>
                </a:lnTo>
                <a:lnTo>
                  <a:pt x="84975" y="332740"/>
                </a:lnTo>
                <a:lnTo>
                  <a:pt x="86410" y="330200"/>
                </a:lnTo>
                <a:lnTo>
                  <a:pt x="88061" y="326390"/>
                </a:lnTo>
                <a:lnTo>
                  <a:pt x="85966" y="325120"/>
                </a:lnTo>
                <a:lnTo>
                  <a:pt x="86601" y="321310"/>
                </a:lnTo>
                <a:lnTo>
                  <a:pt x="93027" y="320040"/>
                </a:lnTo>
                <a:lnTo>
                  <a:pt x="96329" y="316230"/>
                </a:lnTo>
                <a:lnTo>
                  <a:pt x="96799" y="317500"/>
                </a:lnTo>
                <a:lnTo>
                  <a:pt x="98907" y="317500"/>
                </a:lnTo>
                <a:lnTo>
                  <a:pt x="99606" y="316230"/>
                </a:lnTo>
                <a:lnTo>
                  <a:pt x="100317" y="314960"/>
                </a:lnTo>
                <a:lnTo>
                  <a:pt x="101130" y="312420"/>
                </a:lnTo>
                <a:lnTo>
                  <a:pt x="101549" y="311150"/>
                </a:lnTo>
                <a:lnTo>
                  <a:pt x="102806" y="308610"/>
                </a:lnTo>
                <a:lnTo>
                  <a:pt x="103949" y="304800"/>
                </a:lnTo>
                <a:lnTo>
                  <a:pt x="107442" y="304800"/>
                </a:lnTo>
                <a:lnTo>
                  <a:pt x="107746" y="303530"/>
                </a:lnTo>
                <a:lnTo>
                  <a:pt x="108673" y="302260"/>
                </a:lnTo>
                <a:lnTo>
                  <a:pt x="110324" y="302260"/>
                </a:lnTo>
                <a:lnTo>
                  <a:pt x="111048" y="300990"/>
                </a:lnTo>
                <a:lnTo>
                  <a:pt x="111950" y="299720"/>
                </a:lnTo>
                <a:lnTo>
                  <a:pt x="112598" y="298450"/>
                </a:lnTo>
                <a:lnTo>
                  <a:pt x="115062" y="299720"/>
                </a:lnTo>
                <a:lnTo>
                  <a:pt x="117094" y="299720"/>
                </a:lnTo>
                <a:lnTo>
                  <a:pt x="116154" y="298450"/>
                </a:lnTo>
                <a:lnTo>
                  <a:pt x="115214" y="297180"/>
                </a:lnTo>
                <a:lnTo>
                  <a:pt x="113118" y="297180"/>
                </a:lnTo>
                <a:lnTo>
                  <a:pt x="113360" y="295910"/>
                </a:lnTo>
                <a:lnTo>
                  <a:pt x="113411" y="294640"/>
                </a:lnTo>
                <a:lnTo>
                  <a:pt x="117500" y="295910"/>
                </a:lnTo>
                <a:lnTo>
                  <a:pt x="117055" y="294640"/>
                </a:lnTo>
                <a:lnTo>
                  <a:pt x="116166" y="292100"/>
                </a:lnTo>
                <a:lnTo>
                  <a:pt x="115277" y="289560"/>
                </a:lnTo>
                <a:lnTo>
                  <a:pt x="119888" y="292100"/>
                </a:lnTo>
                <a:lnTo>
                  <a:pt x="118948" y="289560"/>
                </a:lnTo>
                <a:lnTo>
                  <a:pt x="124383" y="285750"/>
                </a:lnTo>
                <a:lnTo>
                  <a:pt x="122250" y="281940"/>
                </a:lnTo>
                <a:lnTo>
                  <a:pt x="125336" y="280670"/>
                </a:lnTo>
                <a:lnTo>
                  <a:pt x="125526" y="278130"/>
                </a:lnTo>
                <a:lnTo>
                  <a:pt x="128549" y="280670"/>
                </a:lnTo>
                <a:lnTo>
                  <a:pt x="128041" y="274320"/>
                </a:lnTo>
                <a:lnTo>
                  <a:pt x="132816" y="274320"/>
                </a:lnTo>
                <a:lnTo>
                  <a:pt x="133032" y="278130"/>
                </a:lnTo>
                <a:lnTo>
                  <a:pt x="134188" y="271780"/>
                </a:lnTo>
                <a:lnTo>
                  <a:pt x="135229" y="274320"/>
                </a:lnTo>
                <a:lnTo>
                  <a:pt x="135470" y="271780"/>
                </a:lnTo>
                <a:lnTo>
                  <a:pt x="135851" y="267970"/>
                </a:lnTo>
                <a:lnTo>
                  <a:pt x="137248" y="269240"/>
                </a:lnTo>
                <a:lnTo>
                  <a:pt x="138417" y="267970"/>
                </a:lnTo>
                <a:lnTo>
                  <a:pt x="138341" y="264160"/>
                </a:lnTo>
                <a:lnTo>
                  <a:pt x="140423" y="264160"/>
                </a:lnTo>
                <a:lnTo>
                  <a:pt x="145300" y="262890"/>
                </a:lnTo>
                <a:lnTo>
                  <a:pt x="149161" y="260350"/>
                </a:lnTo>
                <a:lnTo>
                  <a:pt x="151091" y="259080"/>
                </a:lnTo>
                <a:lnTo>
                  <a:pt x="157683" y="252730"/>
                </a:lnTo>
                <a:lnTo>
                  <a:pt x="164973" y="248920"/>
                </a:lnTo>
                <a:lnTo>
                  <a:pt x="160997" y="246380"/>
                </a:lnTo>
                <a:lnTo>
                  <a:pt x="159004" y="245110"/>
                </a:lnTo>
                <a:lnTo>
                  <a:pt x="170434" y="248920"/>
                </a:lnTo>
                <a:lnTo>
                  <a:pt x="168033" y="245110"/>
                </a:lnTo>
                <a:lnTo>
                  <a:pt x="167233" y="243840"/>
                </a:lnTo>
                <a:lnTo>
                  <a:pt x="168732" y="245110"/>
                </a:lnTo>
                <a:lnTo>
                  <a:pt x="170357" y="245110"/>
                </a:lnTo>
                <a:lnTo>
                  <a:pt x="170091" y="246380"/>
                </a:lnTo>
                <a:lnTo>
                  <a:pt x="172821" y="242570"/>
                </a:lnTo>
                <a:lnTo>
                  <a:pt x="177444" y="243840"/>
                </a:lnTo>
                <a:lnTo>
                  <a:pt x="177368" y="242570"/>
                </a:lnTo>
                <a:lnTo>
                  <a:pt x="177215" y="240030"/>
                </a:lnTo>
                <a:lnTo>
                  <a:pt x="177126" y="238760"/>
                </a:lnTo>
                <a:lnTo>
                  <a:pt x="178625" y="238760"/>
                </a:lnTo>
                <a:lnTo>
                  <a:pt x="177863" y="241300"/>
                </a:lnTo>
                <a:lnTo>
                  <a:pt x="178892" y="241300"/>
                </a:lnTo>
                <a:lnTo>
                  <a:pt x="179158" y="238760"/>
                </a:lnTo>
                <a:lnTo>
                  <a:pt x="181216" y="240030"/>
                </a:lnTo>
                <a:lnTo>
                  <a:pt x="180517" y="241300"/>
                </a:lnTo>
                <a:lnTo>
                  <a:pt x="180378" y="242570"/>
                </a:lnTo>
                <a:lnTo>
                  <a:pt x="184061" y="238760"/>
                </a:lnTo>
                <a:lnTo>
                  <a:pt x="181216" y="234950"/>
                </a:lnTo>
                <a:lnTo>
                  <a:pt x="178460" y="229870"/>
                </a:lnTo>
                <a:lnTo>
                  <a:pt x="182664" y="229870"/>
                </a:lnTo>
                <a:lnTo>
                  <a:pt x="182486" y="228600"/>
                </a:lnTo>
                <a:lnTo>
                  <a:pt x="182118" y="226060"/>
                </a:lnTo>
                <a:lnTo>
                  <a:pt x="185991" y="226060"/>
                </a:lnTo>
                <a:lnTo>
                  <a:pt x="183908" y="228600"/>
                </a:lnTo>
                <a:lnTo>
                  <a:pt x="185420" y="228600"/>
                </a:lnTo>
                <a:lnTo>
                  <a:pt x="189585" y="226060"/>
                </a:lnTo>
                <a:lnTo>
                  <a:pt x="193751" y="223520"/>
                </a:lnTo>
                <a:lnTo>
                  <a:pt x="191477" y="220980"/>
                </a:lnTo>
                <a:lnTo>
                  <a:pt x="192519" y="220980"/>
                </a:lnTo>
                <a:lnTo>
                  <a:pt x="193573" y="219710"/>
                </a:lnTo>
                <a:lnTo>
                  <a:pt x="193662" y="218440"/>
                </a:lnTo>
                <a:lnTo>
                  <a:pt x="196875" y="215900"/>
                </a:lnTo>
                <a:lnTo>
                  <a:pt x="197370" y="215900"/>
                </a:lnTo>
                <a:lnTo>
                  <a:pt x="200177" y="213360"/>
                </a:lnTo>
                <a:lnTo>
                  <a:pt x="198945" y="213360"/>
                </a:lnTo>
                <a:lnTo>
                  <a:pt x="197256" y="209550"/>
                </a:lnTo>
                <a:lnTo>
                  <a:pt x="200825" y="210820"/>
                </a:lnTo>
                <a:lnTo>
                  <a:pt x="201891" y="209550"/>
                </a:lnTo>
                <a:lnTo>
                  <a:pt x="202958" y="208280"/>
                </a:lnTo>
                <a:lnTo>
                  <a:pt x="203174" y="208280"/>
                </a:lnTo>
                <a:lnTo>
                  <a:pt x="210921" y="207010"/>
                </a:lnTo>
                <a:lnTo>
                  <a:pt x="204635" y="205740"/>
                </a:lnTo>
                <a:lnTo>
                  <a:pt x="212585" y="204470"/>
                </a:lnTo>
                <a:lnTo>
                  <a:pt x="210515" y="201930"/>
                </a:lnTo>
                <a:lnTo>
                  <a:pt x="207200" y="196850"/>
                </a:lnTo>
                <a:lnTo>
                  <a:pt x="217728" y="200660"/>
                </a:lnTo>
                <a:lnTo>
                  <a:pt x="219519" y="196850"/>
                </a:lnTo>
                <a:lnTo>
                  <a:pt x="217322" y="195580"/>
                </a:lnTo>
                <a:lnTo>
                  <a:pt x="217805" y="193040"/>
                </a:lnTo>
                <a:lnTo>
                  <a:pt x="227457" y="198120"/>
                </a:lnTo>
                <a:lnTo>
                  <a:pt x="230441" y="198120"/>
                </a:lnTo>
                <a:lnTo>
                  <a:pt x="229666" y="199326"/>
                </a:lnTo>
                <a:lnTo>
                  <a:pt x="236245" y="198120"/>
                </a:lnTo>
                <a:lnTo>
                  <a:pt x="227622" y="195580"/>
                </a:lnTo>
                <a:lnTo>
                  <a:pt x="230593" y="193040"/>
                </a:lnTo>
                <a:lnTo>
                  <a:pt x="232473" y="194310"/>
                </a:lnTo>
                <a:lnTo>
                  <a:pt x="232930" y="196850"/>
                </a:lnTo>
                <a:lnTo>
                  <a:pt x="235496" y="195580"/>
                </a:lnTo>
                <a:lnTo>
                  <a:pt x="237667" y="195580"/>
                </a:lnTo>
                <a:lnTo>
                  <a:pt x="238302" y="185420"/>
                </a:lnTo>
                <a:lnTo>
                  <a:pt x="243865" y="185420"/>
                </a:lnTo>
                <a:lnTo>
                  <a:pt x="240550" y="184150"/>
                </a:lnTo>
                <a:lnTo>
                  <a:pt x="241477" y="181610"/>
                </a:lnTo>
                <a:lnTo>
                  <a:pt x="242544" y="180340"/>
                </a:lnTo>
                <a:lnTo>
                  <a:pt x="243611" y="179070"/>
                </a:lnTo>
                <a:lnTo>
                  <a:pt x="251828" y="181610"/>
                </a:lnTo>
                <a:lnTo>
                  <a:pt x="251548" y="179070"/>
                </a:lnTo>
                <a:lnTo>
                  <a:pt x="251117" y="175260"/>
                </a:lnTo>
                <a:lnTo>
                  <a:pt x="251714" y="176530"/>
                </a:lnTo>
                <a:lnTo>
                  <a:pt x="252323" y="176530"/>
                </a:lnTo>
                <a:lnTo>
                  <a:pt x="253479" y="173990"/>
                </a:lnTo>
                <a:lnTo>
                  <a:pt x="256032" y="171450"/>
                </a:lnTo>
                <a:lnTo>
                  <a:pt x="257302" y="170180"/>
                </a:lnTo>
                <a:lnTo>
                  <a:pt x="257162" y="168910"/>
                </a:lnTo>
                <a:lnTo>
                  <a:pt x="256870" y="166370"/>
                </a:lnTo>
                <a:lnTo>
                  <a:pt x="261645" y="167640"/>
                </a:lnTo>
                <a:lnTo>
                  <a:pt x="262775" y="166370"/>
                </a:lnTo>
                <a:lnTo>
                  <a:pt x="265023" y="163830"/>
                </a:lnTo>
                <a:lnTo>
                  <a:pt x="267982" y="160020"/>
                </a:lnTo>
                <a:lnTo>
                  <a:pt x="271449" y="161290"/>
                </a:lnTo>
                <a:lnTo>
                  <a:pt x="272872" y="160020"/>
                </a:lnTo>
                <a:lnTo>
                  <a:pt x="274281" y="158750"/>
                </a:lnTo>
                <a:lnTo>
                  <a:pt x="277114" y="156210"/>
                </a:lnTo>
                <a:lnTo>
                  <a:pt x="277520" y="157480"/>
                </a:lnTo>
                <a:lnTo>
                  <a:pt x="281686" y="154940"/>
                </a:lnTo>
                <a:lnTo>
                  <a:pt x="281800" y="148590"/>
                </a:lnTo>
                <a:lnTo>
                  <a:pt x="283044" y="148590"/>
                </a:lnTo>
                <a:lnTo>
                  <a:pt x="282905" y="149860"/>
                </a:lnTo>
                <a:lnTo>
                  <a:pt x="283121" y="151130"/>
                </a:lnTo>
                <a:lnTo>
                  <a:pt x="287578" y="148590"/>
                </a:lnTo>
                <a:lnTo>
                  <a:pt x="289801" y="147320"/>
                </a:lnTo>
                <a:lnTo>
                  <a:pt x="290093" y="147320"/>
                </a:lnTo>
                <a:lnTo>
                  <a:pt x="291452" y="142240"/>
                </a:lnTo>
                <a:lnTo>
                  <a:pt x="292138" y="139700"/>
                </a:lnTo>
                <a:lnTo>
                  <a:pt x="294360" y="142240"/>
                </a:lnTo>
                <a:lnTo>
                  <a:pt x="294640" y="139700"/>
                </a:lnTo>
                <a:lnTo>
                  <a:pt x="305193" y="139700"/>
                </a:lnTo>
                <a:lnTo>
                  <a:pt x="305777" y="138430"/>
                </a:lnTo>
                <a:lnTo>
                  <a:pt x="308686" y="132080"/>
                </a:lnTo>
                <a:lnTo>
                  <a:pt x="309054" y="133350"/>
                </a:lnTo>
                <a:lnTo>
                  <a:pt x="308851" y="134620"/>
                </a:lnTo>
                <a:lnTo>
                  <a:pt x="312051" y="132080"/>
                </a:lnTo>
                <a:lnTo>
                  <a:pt x="313651" y="130810"/>
                </a:lnTo>
                <a:lnTo>
                  <a:pt x="319773" y="128270"/>
                </a:lnTo>
                <a:lnTo>
                  <a:pt x="324370" y="125730"/>
                </a:lnTo>
                <a:lnTo>
                  <a:pt x="324586" y="119380"/>
                </a:lnTo>
                <a:lnTo>
                  <a:pt x="325247" y="118110"/>
                </a:lnTo>
                <a:lnTo>
                  <a:pt x="327215" y="114300"/>
                </a:lnTo>
                <a:lnTo>
                  <a:pt x="321348" y="118110"/>
                </a:lnTo>
                <a:lnTo>
                  <a:pt x="324688" y="111760"/>
                </a:lnTo>
                <a:lnTo>
                  <a:pt x="325348" y="110490"/>
                </a:lnTo>
                <a:lnTo>
                  <a:pt x="322122" y="110490"/>
                </a:lnTo>
                <a:lnTo>
                  <a:pt x="323875" y="107950"/>
                </a:lnTo>
                <a:lnTo>
                  <a:pt x="329463" y="109220"/>
                </a:lnTo>
                <a:lnTo>
                  <a:pt x="327164" y="111760"/>
                </a:lnTo>
                <a:lnTo>
                  <a:pt x="326453" y="111760"/>
                </a:lnTo>
                <a:lnTo>
                  <a:pt x="328688" y="116840"/>
                </a:lnTo>
                <a:lnTo>
                  <a:pt x="334276" y="107950"/>
                </a:lnTo>
                <a:lnTo>
                  <a:pt x="336296" y="111760"/>
                </a:lnTo>
                <a:lnTo>
                  <a:pt x="341147" y="107950"/>
                </a:lnTo>
                <a:lnTo>
                  <a:pt x="342760" y="106680"/>
                </a:lnTo>
                <a:lnTo>
                  <a:pt x="344373" y="105410"/>
                </a:lnTo>
                <a:lnTo>
                  <a:pt x="352767" y="101600"/>
                </a:lnTo>
                <a:lnTo>
                  <a:pt x="354850" y="100330"/>
                </a:lnTo>
                <a:lnTo>
                  <a:pt x="361111" y="96520"/>
                </a:lnTo>
                <a:lnTo>
                  <a:pt x="362699" y="95758"/>
                </a:lnTo>
                <a:close/>
              </a:path>
              <a:path extrusionOk="0" h="419100" w="526415">
                <a:moveTo>
                  <a:pt x="376580" y="88900"/>
                </a:moveTo>
                <a:lnTo>
                  <a:pt x="375843" y="88900"/>
                </a:lnTo>
                <a:lnTo>
                  <a:pt x="376555" y="86360"/>
                </a:lnTo>
                <a:lnTo>
                  <a:pt x="373138" y="91440"/>
                </a:lnTo>
                <a:lnTo>
                  <a:pt x="374700" y="90170"/>
                </a:lnTo>
                <a:lnTo>
                  <a:pt x="376580" y="88900"/>
                </a:lnTo>
                <a:close/>
              </a:path>
              <a:path extrusionOk="0" h="419100" w="526415">
                <a:moveTo>
                  <a:pt x="378206" y="83820"/>
                </a:moveTo>
                <a:lnTo>
                  <a:pt x="376021" y="84772"/>
                </a:lnTo>
                <a:lnTo>
                  <a:pt x="376542" y="86321"/>
                </a:lnTo>
                <a:lnTo>
                  <a:pt x="378206" y="83820"/>
                </a:lnTo>
                <a:close/>
              </a:path>
              <a:path extrusionOk="0" h="419100" w="526415">
                <a:moveTo>
                  <a:pt x="381939" y="59448"/>
                </a:moveTo>
                <a:lnTo>
                  <a:pt x="377913" y="57150"/>
                </a:lnTo>
                <a:lnTo>
                  <a:pt x="378091" y="63500"/>
                </a:lnTo>
                <a:lnTo>
                  <a:pt x="381939" y="59448"/>
                </a:lnTo>
                <a:close/>
              </a:path>
              <a:path extrusionOk="0" h="419100" w="526415">
                <a:moveTo>
                  <a:pt x="384581" y="60960"/>
                </a:moveTo>
                <a:lnTo>
                  <a:pt x="383921" y="57365"/>
                </a:lnTo>
                <a:lnTo>
                  <a:pt x="381939" y="59448"/>
                </a:lnTo>
                <a:lnTo>
                  <a:pt x="384581" y="60960"/>
                </a:lnTo>
                <a:close/>
              </a:path>
              <a:path extrusionOk="0" h="419100" w="526415">
                <a:moveTo>
                  <a:pt x="425526" y="58420"/>
                </a:moveTo>
                <a:lnTo>
                  <a:pt x="421932" y="55791"/>
                </a:lnTo>
                <a:lnTo>
                  <a:pt x="421525" y="55880"/>
                </a:lnTo>
                <a:lnTo>
                  <a:pt x="425526" y="58420"/>
                </a:lnTo>
                <a:close/>
              </a:path>
              <a:path extrusionOk="0" h="419100" w="526415">
                <a:moveTo>
                  <a:pt x="470750" y="10756"/>
                </a:moveTo>
                <a:lnTo>
                  <a:pt x="469595" y="11430"/>
                </a:lnTo>
                <a:lnTo>
                  <a:pt x="468845" y="10160"/>
                </a:lnTo>
                <a:lnTo>
                  <a:pt x="467614" y="10160"/>
                </a:lnTo>
                <a:lnTo>
                  <a:pt x="467233" y="12700"/>
                </a:lnTo>
                <a:lnTo>
                  <a:pt x="468706" y="12700"/>
                </a:lnTo>
                <a:lnTo>
                  <a:pt x="469061" y="12700"/>
                </a:lnTo>
                <a:lnTo>
                  <a:pt x="470166" y="11430"/>
                </a:lnTo>
                <a:lnTo>
                  <a:pt x="470750" y="10756"/>
                </a:lnTo>
                <a:close/>
              </a:path>
              <a:path extrusionOk="0" h="419100" w="526415">
                <a:moveTo>
                  <a:pt x="471792" y="10160"/>
                </a:moveTo>
                <a:lnTo>
                  <a:pt x="471576" y="9829"/>
                </a:lnTo>
                <a:lnTo>
                  <a:pt x="470750" y="10756"/>
                </a:lnTo>
                <a:lnTo>
                  <a:pt x="471792" y="10160"/>
                </a:lnTo>
                <a:close/>
              </a:path>
              <a:path extrusionOk="0" h="419100" w="526415">
                <a:moveTo>
                  <a:pt x="498309" y="2146"/>
                </a:moveTo>
                <a:lnTo>
                  <a:pt x="497674" y="2540"/>
                </a:lnTo>
                <a:lnTo>
                  <a:pt x="498157" y="2946"/>
                </a:lnTo>
                <a:lnTo>
                  <a:pt x="498309" y="2146"/>
                </a:lnTo>
                <a:close/>
              </a:path>
              <a:path extrusionOk="0" h="419100" w="526415">
                <a:moveTo>
                  <a:pt x="499732" y="1270"/>
                </a:moveTo>
                <a:lnTo>
                  <a:pt x="498729" y="0"/>
                </a:lnTo>
                <a:lnTo>
                  <a:pt x="498309" y="2146"/>
                </a:lnTo>
                <a:lnTo>
                  <a:pt x="499732" y="1270"/>
                </a:lnTo>
                <a:close/>
              </a:path>
              <a:path extrusionOk="0" h="419100" w="526415">
                <a:moveTo>
                  <a:pt x="517258" y="7620"/>
                </a:moveTo>
                <a:lnTo>
                  <a:pt x="514591" y="6350"/>
                </a:lnTo>
                <a:lnTo>
                  <a:pt x="514070" y="2540"/>
                </a:lnTo>
                <a:lnTo>
                  <a:pt x="513727" y="0"/>
                </a:lnTo>
                <a:lnTo>
                  <a:pt x="512559" y="2540"/>
                </a:lnTo>
                <a:lnTo>
                  <a:pt x="509943" y="1270"/>
                </a:lnTo>
                <a:lnTo>
                  <a:pt x="504063" y="0"/>
                </a:lnTo>
                <a:lnTo>
                  <a:pt x="500964" y="0"/>
                </a:lnTo>
                <a:lnTo>
                  <a:pt x="499211" y="3810"/>
                </a:lnTo>
                <a:lnTo>
                  <a:pt x="498157" y="2946"/>
                </a:lnTo>
                <a:lnTo>
                  <a:pt x="497992" y="3810"/>
                </a:lnTo>
                <a:lnTo>
                  <a:pt x="491058" y="3810"/>
                </a:lnTo>
                <a:lnTo>
                  <a:pt x="489178" y="5080"/>
                </a:lnTo>
                <a:lnTo>
                  <a:pt x="485609" y="5080"/>
                </a:lnTo>
                <a:lnTo>
                  <a:pt x="483984" y="6350"/>
                </a:lnTo>
                <a:lnTo>
                  <a:pt x="475183" y="6350"/>
                </a:lnTo>
                <a:lnTo>
                  <a:pt x="470065" y="7620"/>
                </a:lnTo>
                <a:lnTo>
                  <a:pt x="473494" y="7620"/>
                </a:lnTo>
                <a:lnTo>
                  <a:pt x="517258" y="7620"/>
                </a:lnTo>
                <a:close/>
              </a:path>
              <a:path extrusionOk="0" h="419100" w="526415">
                <a:moveTo>
                  <a:pt x="522605" y="10160"/>
                </a:moveTo>
                <a:lnTo>
                  <a:pt x="521906" y="9829"/>
                </a:lnTo>
                <a:lnTo>
                  <a:pt x="473303" y="9829"/>
                </a:lnTo>
                <a:lnTo>
                  <a:pt x="473062" y="12700"/>
                </a:lnTo>
                <a:lnTo>
                  <a:pt x="469061" y="12700"/>
                </a:lnTo>
                <a:lnTo>
                  <a:pt x="468731" y="13081"/>
                </a:lnTo>
                <a:lnTo>
                  <a:pt x="467169" y="13081"/>
                </a:lnTo>
                <a:lnTo>
                  <a:pt x="458571" y="15240"/>
                </a:lnTo>
                <a:lnTo>
                  <a:pt x="454507" y="13970"/>
                </a:lnTo>
                <a:lnTo>
                  <a:pt x="451383" y="15240"/>
                </a:lnTo>
                <a:lnTo>
                  <a:pt x="456730" y="16510"/>
                </a:lnTo>
                <a:lnTo>
                  <a:pt x="453618" y="17780"/>
                </a:lnTo>
                <a:lnTo>
                  <a:pt x="452081" y="16510"/>
                </a:lnTo>
                <a:lnTo>
                  <a:pt x="452234" y="19050"/>
                </a:lnTo>
                <a:lnTo>
                  <a:pt x="450062" y="19050"/>
                </a:lnTo>
                <a:lnTo>
                  <a:pt x="448119" y="17780"/>
                </a:lnTo>
                <a:lnTo>
                  <a:pt x="447433" y="16510"/>
                </a:lnTo>
                <a:lnTo>
                  <a:pt x="447992" y="16510"/>
                </a:lnTo>
                <a:lnTo>
                  <a:pt x="448665" y="15240"/>
                </a:lnTo>
                <a:lnTo>
                  <a:pt x="449135" y="15240"/>
                </a:lnTo>
                <a:lnTo>
                  <a:pt x="445579" y="13970"/>
                </a:lnTo>
                <a:lnTo>
                  <a:pt x="442150" y="19050"/>
                </a:lnTo>
                <a:lnTo>
                  <a:pt x="444334" y="19050"/>
                </a:lnTo>
                <a:lnTo>
                  <a:pt x="438137" y="22860"/>
                </a:lnTo>
                <a:lnTo>
                  <a:pt x="431419" y="25400"/>
                </a:lnTo>
                <a:lnTo>
                  <a:pt x="430568" y="25908"/>
                </a:lnTo>
                <a:lnTo>
                  <a:pt x="430568" y="49530"/>
                </a:lnTo>
                <a:lnTo>
                  <a:pt x="429882" y="50901"/>
                </a:lnTo>
                <a:lnTo>
                  <a:pt x="427723" y="49530"/>
                </a:lnTo>
                <a:lnTo>
                  <a:pt x="430568" y="49530"/>
                </a:lnTo>
                <a:lnTo>
                  <a:pt x="430568" y="25908"/>
                </a:lnTo>
                <a:lnTo>
                  <a:pt x="424980" y="29210"/>
                </a:lnTo>
                <a:lnTo>
                  <a:pt x="419646" y="34290"/>
                </a:lnTo>
                <a:lnTo>
                  <a:pt x="420865" y="35560"/>
                </a:lnTo>
                <a:lnTo>
                  <a:pt x="416140" y="40640"/>
                </a:lnTo>
                <a:lnTo>
                  <a:pt x="415417" y="36830"/>
                </a:lnTo>
                <a:lnTo>
                  <a:pt x="409511" y="41910"/>
                </a:lnTo>
                <a:lnTo>
                  <a:pt x="409587" y="40640"/>
                </a:lnTo>
                <a:lnTo>
                  <a:pt x="408978" y="43180"/>
                </a:lnTo>
                <a:lnTo>
                  <a:pt x="407606" y="44450"/>
                </a:lnTo>
                <a:lnTo>
                  <a:pt x="405803" y="45720"/>
                </a:lnTo>
                <a:lnTo>
                  <a:pt x="406222" y="44450"/>
                </a:lnTo>
                <a:lnTo>
                  <a:pt x="406641" y="43180"/>
                </a:lnTo>
                <a:lnTo>
                  <a:pt x="401281" y="44450"/>
                </a:lnTo>
                <a:lnTo>
                  <a:pt x="402551" y="41910"/>
                </a:lnTo>
                <a:lnTo>
                  <a:pt x="397548" y="48260"/>
                </a:lnTo>
                <a:lnTo>
                  <a:pt x="400443" y="45720"/>
                </a:lnTo>
                <a:lnTo>
                  <a:pt x="398780" y="52070"/>
                </a:lnTo>
                <a:lnTo>
                  <a:pt x="396722" y="50800"/>
                </a:lnTo>
                <a:lnTo>
                  <a:pt x="396316" y="53340"/>
                </a:lnTo>
                <a:lnTo>
                  <a:pt x="396735" y="54610"/>
                </a:lnTo>
                <a:lnTo>
                  <a:pt x="393865" y="55880"/>
                </a:lnTo>
                <a:lnTo>
                  <a:pt x="394677" y="54610"/>
                </a:lnTo>
                <a:lnTo>
                  <a:pt x="395490" y="53340"/>
                </a:lnTo>
                <a:lnTo>
                  <a:pt x="390144" y="54610"/>
                </a:lnTo>
                <a:lnTo>
                  <a:pt x="391782" y="50800"/>
                </a:lnTo>
                <a:lnTo>
                  <a:pt x="382727" y="50800"/>
                </a:lnTo>
                <a:lnTo>
                  <a:pt x="383921" y="57365"/>
                </a:lnTo>
                <a:lnTo>
                  <a:pt x="385330" y="55880"/>
                </a:lnTo>
                <a:lnTo>
                  <a:pt x="384327" y="58420"/>
                </a:lnTo>
                <a:lnTo>
                  <a:pt x="386765" y="59690"/>
                </a:lnTo>
                <a:lnTo>
                  <a:pt x="384213" y="63500"/>
                </a:lnTo>
                <a:lnTo>
                  <a:pt x="381863" y="64770"/>
                </a:lnTo>
                <a:lnTo>
                  <a:pt x="379730" y="66040"/>
                </a:lnTo>
                <a:lnTo>
                  <a:pt x="377520" y="63500"/>
                </a:lnTo>
                <a:lnTo>
                  <a:pt x="374205" y="59690"/>
                </a:lnTo>
                <a:lnTo>
                  <a:pt x="369519" y="63157"/>
                </a:lnTo>
                <a:lnTo>
                  <a:pt x="369900" y="62230"/>
                </a:lnTo>
                <a:lnTo>
                  <a:pt x="367131" y="62230"/>
                </a:lnTo>
                <a:lnTo>
                  <a:pt x="367220" y="67310"/>
                </a:lnTo>
                <a:lnTo>
                  <a:pt x="363486" y="66040"/>
                </a:lnTo>
                <a:lnTo>
                  <a:pt x="364134" y="69850"/>
                </a:lnTo>
                <a:lnTo>
                  <a:pt x="361657" y="69024"/>
                </a:lnTo>
                <a:lnTo>
                  <a:pt x="361734" y="68580"/>
                </a:lnTo>
                <a:lnTo>
                  <a:pt x="362216" y="66040"/>
                </a:lnTo>
                <a:lnTo>
                  <a:pt x="359765" y="66040"/>
                </a:lnTo>
                <a:lnTo>
                  <a:pt x="358838" y="71120"/>
                </a:lnTo>
                <a:lnTo>
                  <a:pt x="361264" y="71120"/>
                </a:lnTo>
                <a:lnTo>
                  <a:pt x="361378" y="70497"/>
                </a:lnTo>
                <a:lnTo>
                  <a:pt x="362458" y="72390"/>
                </a:lnTo>
                <a:lnTo>
                  <a:pt x="365226" y="69850"/>
                </a:lnTo>
                <a:lnTo>
                  <a:pt x="366610" y="68580"/>
                </a:lnTo>
                <a:lnTo>
                  <a:pt x="364566" y="71120"/>
                </a:lnTo>
                <a:lnTo>
                  <a:pt x="365023" y="77470"/>
                </a:lnTo>
                <a:lnTo>
                  <a:pt x="359003" y="77470"/>
                </a:lnTo>
                <a:lnTo>
                  <a:pt x="359321" y="76200"/>
                </a:lnTo>
                <a:lnTo>
                  <a:pt x="359638" y="74930"/>
                </a:lnTo>
                <a:lnTo>
                  <a:pt x="360172" y="73660"/>
                </a:lnTo>
                <a:lnTo>
                  <a:pt x="358482" y="73660"/>
                </a:lnTo>
                <a:lnTo>
                  <a:pt x="358724" y="74930"/>
                </a:lnTo>
                <a:lnTo>
                  <a:pt x="358140" y="74510"/>
                </a:lnTo>
                <a:lnTo>
                  <a:pt x="358178" y="76200"/>
                </a:lnTo>
                <a:lnTo>
                  <a:pt x="356057" y="76200"/>
                </a:lnTo>
                <a:lnTo>
                  <a:pt x="354063" y="71551"/>
                </a:lnTo>
                <a:lnTo>
                  <a:pt x="351701" y="69850"/>
                </a:lnTo>
                <a:lnTo>
                  <a:pt x="350939" y="76200"/>
                </a:lnTo>
                <a:lnTo>
                  <a:pt x="349631" y="73660"/>
                </a:lnTo>
                <a:lnTo>
                  <a:pt x="349313" y="74930"/>
                </a:lnTo>
                <a:lnTo>
                  <a:pt x="348907" y="77470"/>
                </a:lnTo>
                <a:lnTo>
                  <a:pt x="347865" y="77470"/>
                </a:lnTo>
                <a:lnTo>
                  <a:pt x="347687" y="73660"/>
                </a:lnTo>
                <a:lnTo>
                  <a:pt x="346608" y="77470"/>
                </a:lnTo>
                <a:lnTo>
                  <a:pt x="343636" y="76174"/>
                </a:lnTo>
                <a:lnTo>
                  <a:pt x="342150" y="80010"/>
                </a:lnTo>
                <a:lnTo>
                  <a:pt x="345668" y="80010"/>
                </a:lnTo>
                <a:lnTo>
                  <a:pt x="342265" y="82550"/>
                </a:lnTo>
                <a:lnTo>
                  <a:pt x="338937" y="82550"/>
                </a:lnTo>
                <a:lnTo>
                  <a:pt x="335419" y="81356"/>
                </a:lnTo>
                <a:lnTo>
                  <a:pt x="334530" y="83820"/>
                </a:lnTo>
                <a:lnTo>
                  <a:pt x="332727" y="83820"/>
                </a:lnTo>
                <a:lnTo>
                  <a:pt x="330860" y="84747"/>
                </a:lnTo>
                <a:lnTo>
                  <a:pt x="330860" y="86360"/>
                </a:lnTo>
                <a:lnTo>
                  <a:pt x="329653" y="88900"/>
                </a:lnTo>
                <a:lnTo>
                  <a:pt x="326631" y="87858"/>
                </a:lnTo>
                <a:lnTo>
                  <a:pt x="327266" y="87630"/>
                </a:lnTo>
                <a:lnTo>
                  <a:pt x="330860" y="86360"/>
                </a:lnTo>
                <a:lnTo>
                  <a:pt x="330860" y="84747"/>
                </a:lnTo>
                <a:lnTo>
                  <a:pt x="330149" y="85090"/>
                </a:lnTo>
                <a:lnTo>
                  <a:pt x="328434" y="83820"/>
                </a:lnTo>
                <a:lnTo>
                  <a:pt x="323672" y="88900"/>
                </a:lnTo>
                <a:lnTo>
                  <a:pt x="326186" y="88011"/>
                </a:lnTo>
                <a:lnTo>
                  <a:pt x="327952" y="91440"/>
                </a:lnTo>
                <a:lnTo>
                  <a:pt x="326364" y="93980"/>
                </a:lnTo>
                <a:lnTo>
                  <a:pt x="324726" y="91440"/>
                </a:lnTo>
                <a:lnTo>
                  <a:pt x="317868" y="95250"/>
                </a:lnTo>
                <a:lnTo>
                  <a:pt x="320040" y="95250"/>
                </a:lnTo>
                <a:lnTo>
                  <a:pt x="363766" y="95250"/>
                </a:lnTo>
                <a:lnTo>
                  <a:pt x="366407" y="93980"/>
                </a:lnTo>
                <a:lnTo>
                  <a:pt x="369062" y="92710"/>
                </a:lnTo>
                <a:lnTo>
                  <a:pt x="365518" y="90170"/>
                </a:lnTo>
                <a:lnTo>
                  <a:pt x="367360" y="88900"/>
                </a:lnTo>
                <a:lnTo>
                  <a:pt x="369201" y="87630"/>
                </a:lnTo>
                <a:lnTo>
                  <a:pt x="370674" y="87630"/>
                </a:lnTo>
                <a:lnTo>
                  <a:pt x="372287" y="90170"/>
                </a:lnTo>
                <a:lnTo>
                  <a:pt x="369658" y="91440"/>
                </a:lnTo>
                <a:lnTo>
                  <a:pt x="372313" y="92710"/>
                </a:lnTo>
                <a:lnTo>
                  <a:pt x="372668" y="87630"/>
                </a:lnTo>
                <a:lnTo>
                  <a:pt x="372757" y="86360"/>
                </a:lnTo>
                <a:lnTo>
                  <a:pt x="372338" y="86360"/>
                </a:lnTo>
                <a:lnTo>
                  <a:pt x="375272" y="85090"/>
                </a:lnTo>
                <a:lnTo>
                  <a:pt x="376021" y="84772"/>
                </a:lnTo>
                <a:lnTo>
                  <a:pt x="375704" y="83820"/>
                </a:lnTo>
                <a:lnTo>
                  <a:pt x="378841" y="82550"/>
                </a:lnTo>
                <a:lnTo>
                  <a:pt x="380834" y="82550"/>
                </a:lnTo>
                <a:lnTo>
                  <a:pt x="381901" y="81356"/>
                </a:lnTo>
                <a:lnTo>
                  <a:pt x="381927" y="82550"/>
                </a:lnTo>
                <a:lnTo>
                  <a:pt x="381215" y="82550"/>
                </a:lnTo>
                <a:lnTo>
                  <a:pt x="381254" y="83820"/>
                </a:lnTo>
                <a:lnTo>
                  <a:pt x="383311" y="83820"/>
                </a:lnTo>
                <a:lnTo>
                  <a:pt x="387997" y="81280"/>
                </a:lnTo>
                <a:lnTo>
                  <a:pt x="384378" y="78740"/>
                </a:lnTo>
                <a:lnTo>
                  <a:pt x="384937" y="77470"/>
                </a:lnTo>
                <a:lnTo>
                  <a:pt x="385495" y="76200"/>
                </a:lnTo>
                <a:lnTo>
                  <a:pt x="388734" y="76200"/>
                </a:lnTo>
                <a:lnTo>
                  <a:pt x="384606" y="74930"/>
                </a:lnTo>
                <a:lnTo>
                  <a:pt x="390067" y="74930"/>
                </a:lnTo>
                <a:lnTo>
                  <a:pt x="396265" y="71120"/>
                </a:lnTo>
                <a:lnTo>
                  <a:pt x="399973" y="68580"/>
                </a:lnTo>
                <a:lnTo>
                  <a:pt x="401840" y="67310"/>
                </a:lnTo>
                <a:lnTo>
                  <a:pt x="405460" y="66040"/>
                </a:lnTo>
                <a:lnTo>
                  <a:pt x="407035" y="62230"/>
                </a:lnTo>
                <a:lnTo>
                  <a:pt x="409879" y="60960"/>
                </a:lnTo>
                <a:lnTo>
                  <a:pt x="413512" y="59690"/>
                </a:lnTo>
                <a:lnTo>
                  <a:pt x="412292" y="59690"/>
                </a:lnTo>
                <a:lnTo>
                  <a:pt x="409867" y="55880"/>
                </a:lnTo>
                <a:lnTo>
                  <a:pt x="413118" y="54610"/>
                </a:lnTo>
                <a:lnTo>
                  <a:pt x="415899" y="62230"/>
                </a:lnTo>
                <a:lnTo>
                  <a:pt x="420306" y="54610"/>
                </a:lnTo>
                <a:lnTo>
                  <a:pt x="421932" y="55791"/>
                </a:lnTo>
                <a:lnTo>
                  <a:pt x="427621" y="54610"/>
                </a:lnTo>
                <a:lnTo>
                  <a:pt x="433705" y="53340"/>
                </a:lnTo>
                <a:lnTo>
                  <a:pt x="432587" y="52628"/>
                </a:lnTo>
                <a:lnTo>
                  <a:pt x="434809" y="49530"/>
                </a:lnTo>
                <a:lnTo>
                  <a:pt x="436638" y="46990"/>
                </a:lnTo>
                <a:lnTo>
                  <a:pt x="446328" y="48260"/>
                </a:lnTo>
                <a:lnTo>
                  <a:pt x="448094" y="46990"/>
                </a:lnTo>
                <a:lnTo>
                  <a:pt x="453390" y="43180"/>
                </a:lnTo>
                <a:lnTo>
                  <a:pt x="453059" y="41910"/>
                </a:lnTo>
                <a:lnTo>
                  <a:pt x="451104" y="41910"/>
                </a:lnTo>
                <a:lnTo>
                  <a:pt x="451586" y="40640"/>
                </a:lnTo>
                <a:lnTo>
                  <a:pt x="452069" y="39370"/>
                </a:lnTo>
                <a:lnTo>
                  <a:pt x="458266" y="41910"/>
                </a:lnTo>
                <a:lnTo>
                  <a:pt x="459536" y="40640"/>
                </a:lnTo>
                <a:lnTo>
                  <a:pt x="458939" y="39370"/>
                </a:lnTo>
                <a:lnTo>
                  <a:pt x="457149" y="35560"/>
                </a:lnTo>
                <a:lnTo>
                  <a:pt x="461416" y="38100"/>
                </a:lnTo>
                <a:lnTo>
                  <a:pt x="459536" y="36830"/>
                </a:lnTo>
                <a:lnTo>
                  <a:pt x="460425" y="35560"/>
                </a:lnTo>
                <a:lnTo>
                  <a:pt x="469011" y="34290"/>
                </a:lnTo>
                <a:lnTo>
                  <a:pt x="476199" y="30480"/>
                </a:lnTo>
                <a:lnTo>
                  <a:pt x="483958" y="26670"/>
                </a:lnTo>
                <a:lnTo>
                  <a:pt x="487807" y="25400"/>
                </a:lnTo>
                <a:lnTo>
                  <a:pt x="491680" y="22860"/>
                </a:lnTo>
                <a:lnTo>
                  <a:pt x="495846" y="22860"/>
                </a:lnTo>
                <a:lnTo>
                  <a:pt x="499999" y="21590"/>
                </a:lnTo>
                <a:lnTo>
                  <a:pt x="504317" y="21590"/>
                </a:lnTo>
                <a:lnTo>
                  <a:pt x="508812" y="22860"/>
                </a:lnTo>
                <a:lnTo>
                  <a:pt x="506183" y="21590"/>
                </a:lnTo>
                <a:lnTo>
                  <a:pt x="507530" y="21590"/>
                </a:lnTo>
                <a:lnTo>
                  <a:pt x="509130" y="20320"/>
                </a:lnTo>
                <a:lnTo>
                  <a:pt x="507949" y="20320"/>
                </a:lnTo>
                <a:lnTo>
                  <a:pt x="508495" y="17780"/>
                </a:lnTo>
                <a:lnTo>
                  <a:pt x="507936" y="16510"/>
                </a:lnTo>
                <a:lnTo>
                  <a:pt x="509841" y="17780"/>
                </a:lnTo>
                <a:lnTo>
                  <a:pt x="511746" y="17780"/>
                </a:lnTo>
                <a:lnTo>
                  <a:pt x="515518" y="19050"/>
                </a:lnTo>
                <a:lnTo>
                  <a:pt x="515747" y="16510"/>
                </a:lnTo>
                <a:lnTo>
                  <a:pt x="515861" y="15240"/>
                </a:lnTo>
                <a:lnTo>
                  <a:pt x="522554" y="17780"/>
                </a:lnTo>
                <a:lnTo>
                  <a:pt x="522554" y="13970"/>
                </a:lnTo>
                <a:lnTo>
                  <a:pt x="520547" y="15240"/>
                </a:lnTo>
                <a:lnTo>
                  <a:pt x="522605" y="10160"/>
                </a:lnTo>
                <a:close/>
              </a:path>
              <a:path extrusionOk="0" h="419100" w="526415">
                <a:moveTo>
                  <a:pt x="523113" y="22669"/>
                </a:moveTo>
                <a:lnTo>
                  <a:pt x="521220" y="20993"/>
                </a:lnTo>
                <a:lnTo>
                  <a:pt x="520547" y="21932"/>
                </a:lnTo>
                <a:lnTo>
                  <a:pt x="523113" y="22669"/>
                </a:lnTo>
                <a:close/>
              </a:path>
              <a:path extrusionOk="0" h="419100" w="526415">
                <a:moveTo>
                  <a:pt x="526288" y="16446"/>
                </a:moveTo>
                <a:lnTo>
                  <a:pt x="524789" y="17297"/>
                </a:lnTo>
                <a:lnTo>
                  <a:pt x="524230" y="16522"/>
                </a:lnTo>
                <a:lnTo>
                  <a:pt x="525449" y="20218"/>
                </a:lnTo>
                <a:lnTo>
                  <a:pt x="526288" y="16446"/>
                </a:lnTo>
                <a:close/>
              </a:path>
            </a:pathLst>
          </a:custGeom>
          <a:solidFill>
            <a:srgbClr val="FEE74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nvGrpSpPr>
          <p:cNvPr id="3220" name="Google Shape;3220;g2b5c250f245_0_522"/>
          <p:cNvGrpSpPr/>
          <p:nvPr/>
        </p:nvGrpSpPr>
        <p:grpSpPr>
          <a:xfrm>
            <a:off x="7500918" y="250480"/>
            <a:ext cx="4381062" cy="6483674"/>
            <a:chOff x="11252503" y="375701"/>
            <a:chExt cx="6572250" cy="9725024"/>
          </a:xfrm>
        </p:grpSpPr>
        <p:pic>
          <p:nvPicPr>
            <p:cNvPr id="3221" name="Google Shape;3221;g2b5c250f245_0_522"/>
            <p:cNvPicPr preferRelativeResize="0"/>
            <p:nvPr/>
          </p:nvPicPr>
          <p:blipFill rotWithShape="1">
            <a:blip r:embed="rId5">
              <a:alphaModFix/>
            </a:blip>
            <a:srcRect b="0" l="0" r="0" t="0"/>
            <a:stretch/>
          </p:blipFill>
          <p:spPr>
            <a:xfrm>
              <a:off x="11252503" y="375701"/>
              <a:ext cx="6572250" cy="9725024"/>
            </a:xfrm>
            <a:prstGeom prst="rect">
              <a:avLst/>
            </a:prstGeom>
            <a:noFill/>
            <a:ln>
              <a:noFill/>
            </a:ln>
          </p:spPr>
        </p:pic>
        <p:sp>
          <p:nvSpPr>
            <p:cNvPr id="3222" name="Google Shape;3222;g2b5c250f245_0_522"/>
            <p:cNvSpPr/>
            <p:nvPr/>
          </p:nvSpPr>
          <p:spPr>
            <a:xfrm>
              <a:off x="11256265" y="6436445"/>
              <a:ext cx="3282950" cy="3149600"/>
            </a:xfrm>
            <a:custGeom>
              <a:rect b="b" l="l" r="r" t="t"/>
              <a:pathLst>
                <a:path extrusionOk="0" h="3149600" w="3282950">
                  <a:moveTo>
                    <a:pt x="724" y="3073399"/>
                  </a:moveTo>
                  <a:lnTo>
                    <a:pt x="0" y="3047999"/>
                  </a:lnTo>
                  <a:lnTo>
                    <a:pt x="5024" y="3035299"/>
                  </a:lnTo>
                  <a:lnTo>
                    <a:pt x="16499" y="3035299"/>
                  </a:lnTo>
                  <a:lnTo>
                    <a:pt x="35126" y="3022599"/>
                  </a:lnTo>
                  <a:lnTo>
                    <a:pt x="54687" y="3022599"/>
                  </a:lnTo>
                  <a:lnTo>
                    <a:pt x="63732" y="3009899"/>
                  </a:lnTo>
                  <a:lnTo>
                    <a:pt x="65204" y="2997199"/>
                  </a:lnTo>
                  <a:lnTo>
                    <a:pt x="62049" y="2984499"/>
                  </a:lnTo>
                  <a:lnTo>
                    <a:pt x="58964" y="2946399"/>
                  </a:lnTo>
                  <a:lnTo>
                    <a:pt x="56440" y="2920999"/>
                  </a:lnTo>
                  <a:lnTo>
                    <a:pt x="54477" y="2882899"/>
                  </a:lnTo>
                  <a:lnTo>
                    <a:pt x="53075" y="2857499"/>
                  </a:lnTo>
                  <a:lnTo>
                    <a:pt x="50727" y="2806699"/>
                  </a:lnTo>
                  <a:lnTo>
                    <a:pt x="45783" y="2717799"/>
                  </a:lnTo>
                  <a:lnTo>
                    <a:pt x="43435" y="2666999"/>
                  </a:lnTo>
                  <a:lnTo>
                    <a:pt x="41337" y="2616199"/>
                  </a:lnTo>
                  <a:lnTo>
                    <a:pt x="39613" y="2565399"/>
                  </a:lnTo>
                  <a:lnTo>
                    <a:pt x="38418" y="2527299"/>
                  </a:lnTo>
                  <a:lnTo>
                    <a:pt x="37381" y="2476499"/>
                  </a:lnTo>
                  <a:lnTo>
                    <a:pt x="36474" y="2425699"/>
                  </a:lnTo>
                  <a:lnTo>
                    <a:pt x="35671" y="2374899"/>
                  </a:lnTo>
                  <a:lnTo>
                    <a:pt x="34948" y="2324099"/>
                  </a:lnTo>
                  <a:lnTo>
                    <a:pt x="34276" y="2285999"/>
                  </a:lnTo>
                  <a:lnTo>
                    <a:pt x="33631" y="2235199"/>
                  </a:lnTo>
                  <a:lnTo>
                    <a:pt x="32578" y="2184399"/>
                  </a:lnTo>
                  <a:lnTo>
                    <a:pt x="31309" y="2133599"/>
                  </a:lnTo>
                  <a:lnTo>
                    <a:pt x="29969" y="2082799"/>
                  </a:lnTo>
                  <a:lnTo>
                    <a:pt x="28701" y="2031999"/>
                  </a:lnTo>
                  <a:lnTo>
                    <a:pt x="27648" y="1981199"/>
                  </a:lnTo>
                  <a:lnTo>
                    <a:pt x="23276" y="1498599"/>
                  </a:lnTo>
                  <a:lnTo>
                    <a:pt x="23271" y="1142999"/>
                  </a:lnTo>
                  <a:lnTo>
                    <a:pt x="23394" y="1092199"/>
                  </a:lnTo>
                  <a:lnTo>
                    <a:pt x="23814" y="965199"/>
                  </a:lnTo>
                  <a:lnTo>
                    <a:pt x="24422" y="800099"/>
                  </a:lnTo>
                  <a:lnTo>
                    <a:pt x="24545" y="749299"/>
                  </a:lnTo>
                  <a:lnTo>
                    <a:pt x="24601" y="634999"/>
                  </a:lnTo>
                  <a:lnTo>
                    <a:pt x="24435" y="596899"/>
                  </a:lnTo>
                  <a:lnTo>
                    <a:pt x="23881" y="546099"/>
                  </a:lnTo>
                  <a:lnTo>
                    <a:pt x="22440" y="431799"/>
                  </a:lnTo>
                  <a:lnTo>
                    <a:pt x="21886" y="380999"/>
                  </a:lnTo>
                  <a:lnTo>
                    <a:pt x="21831" y="368299"/>
                  </a:lnTo>
                  <a:lnTo>
                    <a:pt x="21753" y="292099"/>
                  </a:lnTo>
                  <a:lnTo>
                    <a:pt x="21864" y="266699"/>
                  </a:lnTo>
                  <a:lnTo>
                    <a:pt x="22108" y="228599"/>
                  </a:lnTo>
                  <a:lnTo>
                    <a:pt x="22600" y="177799"/>
                  </a:lnTo>
                  <a:lnTo>
                    <a:pt x="23216" y="126999"/>
                  </a:lnTo>
                  <a:lnTo>
                    <a:pt x="23915" y="76199"/>
                  </a:lnTo>
                  <a:lnTo>
                    <a:pt x="24656" y="25399"/>
                  </a:lnTo>
                  <a:lnTo>
                    <a:pt x="26058" y="12699"/>
                  </a:lnTo>
                  <a:lnTo>
                    <a:pt x="28022" y="12699"/>
                  </a:lnTo>
                  <a:lnTo>
                    <a:pt x="30546" y="0"/>
                  </a:lnTo>
                  <a:lnTo>
                    <a:pt x="33631" y="0"/>
                  </a:lnTo>
                  <a:lnTo>
                    <a:pt x="75511" y="25399"/>
                  </a:lnTo>
                  <a:lnTo>
                    <a:pt x="120383" y="25399"/>
                  </a:lnTo>
                  <a:lnTo>
                    <a:pt x="121248" y="38099"/>
                  </a:lnTo>
                  <a:lnTo>
                    <a:pt x="121692" y="50799"/>
                  </a:lnTo>
                  <a:lnTo>
                    <a:pt x="121855" y="63499"/>
                  </a:lnTo>
                  <a:lnTo>
                    <a:pt x="121879" y="76199"/>
                  </a:lnTo>
                  <a:lnTo>
                    <a:pt x="122440" y="76199"/>
                  </a:lnTo>
                  <a:lnTo>
                    <a:pt x="126366" y="88899"/>
                  </a:lnTo>
                  <a:lnTo>
                    <a:pt x="245301" y="88899"/>
                  </a:lnTo>
                  <a:lnTo>
                    <a:pt x="295650" y="101599"/>
                  </a:lnTo>
                  <a:lnTo>
                    <a:pt x="917609" y="101599"/>
                  </a:lnTo>
                  <a:lnTo>
                    <a:pt x="967609" y="114299"/>
                  </a:lnTo>
                  <a:lnTo>
                    <a:pt x="1267610" y="114299"/>
                  </a:lnTo>
                  <a:lnTo>
                    <a:pt x="1316969" y="126999"/>
                  </a:lnTo>
                  <a:lnTo>
                    <a:pt x="1672080" y="126999"/>
                  </a:lnTo>
                  <a:lnTo>
                    <a:pt x="1781257" y="139699"/>
                  </a:lnTo>
                  <a:lnTo>
                    <a:pt x="1888777" y="139699"/>
                  </a:lnTo>
                  <a:lnTo>
                    <a:pt x="1941671" y="152399"/>
                  </a:lnTo>
                  <a:lnTo>
                    <a:pt x="2153598" y="152399"/>
                  </a:lnTo>
                  <a:lnTo>
                    <a:pt x="2259281" y="165099"/>
                  </a:lnTo>
                  <a:lnTo>
                    <a:pt x="2980224" y="177799"/>
                  </a:lnTo>
                  <a:lnTo>
                    <a:pt x="3091913" y="177799"/>
                  </a:lnTo>
                  <a:lnTo>
                    <a:pt x="3128302" y="190499"/>
                  </a:lnTo>
                  <a:lnTo>
                    <a:pt x="121879" y="190499"/>
                  </a:lnTo>
                  <a:lnTo>
                    <a:pt x="121826" y="546099"/>
                  </a:lnTo>
                  <a:lnTo>
                    <a:pt x="121194" y="927099"/>
                  </a:lnTo>
                  <a:lnTo>
                    <a:pt x="121077" y="1015999"/>
                  </a:lnTo>
                  <a:lnTo>
                    <a:pt x="121165" y="1333499"/>
                  </a:lnTo>
                  <a:lnTo>
                    <a:pt x="121445" y="1435099"/>
                  </a:lnTo>
                  <a:lnTo>
                    <a:pt x="121587" y="1473199"/>
                  </a:lnTo>
                  <a:lnTo>
                    <a:pt x="122096" y="1574799"/>
                  </a:lnTo>
                  <a:lnTo>
                    <a:pt x="122517" y="1638299"/>
                  </a:lnTo>
                  <a:lnTo>
                    <a:pt x="122909" y="1689099"/>
                  </a:lnTo>
                  <a:lnTo>
                    <a:pt x="123234" y="1727199"/>
                  </a:lnTo>
                  <a:lnTo>
                    <a:pt x="123725" y="1777999"/>
                  </a:lnTo>
                  <a:lnTo>
                    <a:pt x="124278" y="1828799"/>
                  </a:lnTo>
                  <a:lnTo>
                    <a:pt x="124894" y="1879599"/>
                  </a:lnTo>
                  <a:lnTo>
                    <a:pt x="125578" y="1930399"/>
                  </a:lnTo>
                  <a:lnTo>
                    <a:pt x="126331" y="1981199"/>
                  </a:lnTo>
                  <a:lnTo>
                    <a:pt x="127158" y="2031999"/>
                  </a:lnTo>
                  <a:lnTo>
                    <a:pt x="128060" y="2082799"/>
                  </a:lnTo>
                  <a:lnTo>
                    <a:pt x="129042" y="2133599"/>
                  </a:lnTo>
                  <a:lnTo>
                    <a:pt x="130106" y="2184399"/>
                  </a:lnTo>
                  <a:lnTo>
                    <a:pt x="131255" y="2247899"/>
                  </a:lnTo>
                  <a:lnTo>
                    <a:pt x="132493" y="2298699"/>
                  </a:lnTo>
                  <a:lnTo>
                    <a:pt x="133821" y="2349499"/>
                  </a:lnTo>
                  <a:lnTo>
                    <a:pt x="135244" y="2400299"/>
                  </a:lnTo>
                  <a:lnTo>
                    <a:pt x="136764" y="2451099"/>
                  </a:lnTo>
                  <a:lnTo>
                    <a:pt x="138385" y="2501899"/>
                  </a:lnTo>
                  <a:lnTo>
                    <a:pt x="140108" y="2552699"/>
                  </a:lnTo>
                  <a:lnTo>
                    <a:pt x="141938" y="2603499"/>
                  </a:lnTo>
                  <a:lnTo>
                    <a:pt x="143878" y="2654299"/>
                  </a:lnTo>
                  <a:lnTo>
                    <a:pt x="145929" y="2705099"/>
                  </a:lnTo>
                  <a:lnTo>
                    <a:pt x="148096" y="2755899"/>
                  </a:lnTo>
                  <a:lnTo>
                    <a:pt x="150382" y="2806699"/>
                  </a:lnTo>
                  <a:lnTo>
                    <a:pt x="152789" y="2857499"/>
                  </a:lnTo>
                  <a:lnTo>
                    <a:pt x="155320" y="2908299"/>
                  </a:lnTo>
                  <a:lnTo>
                    <a:pt x="157979" y="2959099"/>
                  </a:lnTo>
                  <a:lnTo>
                    <a:pt x="160768" y="3009899"/>
                  </a:lnTo>
                  <a:lnTo>
                    <a:pt x="3281720" y="3009899"/>
                  </a:lnTo>
                  <a:lnTo>
                    <a:pt x="3282361" y="3047999"/>
                  </a:lnTo>
                  <a:lnTo>
                    <a:pt x="3282128" y="3060699"/>
                  </a:lnTo>
                  <a:lnTo>
                    <a:pt x="18673" y="3060699"/>
                  </a:lnTo>
                  <a:lnTo>
                    <a:pt x="724" y="3073399"/>
                  </a:lnTo>
                  <a:close/>
                </a:path>
                <a:path extrusionOk="0" h="3149600" w="3282950">
                  <a:moveTo>
                    <a:pt x="120383" y="25399"/>
                  </a:moveTo>
                  <a:lnTo>
                    <a:pt x="75511" y="25399"/>
                  </a:lnTo>
                  <a:lnTo>
                    <a:pt x="78503" y="0"/>
                  </a:lnTo>
                  <a:lnTo>
                    <a:pt x="84486" y="0"/>
                  </a:lnTo>
                  <a:lnTo>
                    <a:pt x="91964" y="12699"/>
                  </a:lnTo>
                  <a:lnTo>
                    <a:pt x="118303" y="12699"/>
                  </a:lnTo>
                  <a:lnTo>
                    <a:pt x="120383" y="25399"/>
                  </a:lnTo>
                  <a:close/>
                </a:path>
                <a:path extrusionOk="0" h="3149600" w="3282950">
                  <a:moveTo>
                    <a:pt x="118303" y="12699"/>
                  </a:moveTo>
                  <a:lnTo>
                    <a:pt x="94956" y="12699"/>
                  </a:lnTo>
                  <a:lnTo>
                    <a:pt x="106291" y="0"/>
                  </a:lnTo>
                  <a:lnTo>
                    <a:pt x="113839" y="0"/>
                  </a:lnTo>
                  <a:lnTo>
                    <a:pt x="118303" y="12699"/>
                  </a:lnTo>
                  <a:close/>
                </a:path>
                <a:path extrusionOk="0" h="3149600" w="3282950">
                  <a:moveTo>
                    <a:pt x="3135780" y="203199"/>
                  </a:moveTo>
                  <a:lnTo>
                    <a:pt x="567607" y="203199"/>
                  </a:lnTo>
                  <a:lnTo>
                    <a:pt x="394102" y="190499"/>
                  </a:lnTo>
                  <a:lnTo>
                    <a:pt x="3134284" y="190499"/>
                  </a:lnTo>
                  <a:lnTo>
                    <a:pt x="3135780" y="203199"/>
                  </a:lnTo>
                  <a:close/>
                </a:path>
                <a:path extrusionOk="0" h="3149600" w="3282950">
                  <a:moveTo>
                    <a:pt x="3281720" y="3009899"/>
                  </a:moveTo>
                  <a:lnTo>
                    <a:pt x="160768" y="3009899"/>
                  </a:lnTo>
                  <a:lnTo>
                    <a:pt x="234620" y="2997199"/>
                  </a:lnTo>
                  <a:lnTo>
                    <a:pt x="3179157" y="2997199"/>
                  </a:lnTo>
                  <a:lnTo>
                    <a:pt x="3180652" y="2984499"/>
                  </a:lnTo>
                  <a:lnTo>
                    <a:pt x="3180652" y="2857499"/>
                  </a:lnTo>
                  <a:lnTo>
                    <a:pt x="3180015" y="2806699"/>
                  </a:lnTo>
                  <a:lnTo>
                    <a:pt x="3178769" y="2641599"/>
                  </a:lnTo>
                  <a:lnTo>
                    <a:pt x="3178298" y="2590799"/>
                  </a:lnTo>
                  <a:lnTo>
                    <a:pt x="3177017" y="2489199"/>
                  </a:lnTo>
                  <a:lnTo>
                    <a:pt x="3175978" y="2387599"/>
                  </a:lnTo>
                  <a:lnTo>
                    <a:pt x="3175334" y="2349499"/>
                  </a:lnTo>
                  <a:lnTo>
                    <a:pt x="3174441" y="2298699"/>
                  </a:lnTo>
                  <a:lnTo>
                    <a:pt x="3173174" y="2247899"/>
                  </a:lnTo>
                  <a:lnTo>
                    <a:pt x="3171075" y="2209799"/>
                  </a:lnTo>
                  <a:lnTo>
                    <a:pt x="3168791" y="2158999"/>
                  </a:lnTo>
                  <a:lnTo>
                    <a:pt x="3166360" y="2108199"/>
                  </a:lnTo>
                  <a:lnTo>
                    <a:pt x="3163818" y="2057399"/>
                  </a:lnTo>
                  <a:lnTo>
                    <a:pt x="3161202" y="2006599"/>
                  </a:lnTo>
                  <a:lnTo>
                    <a:pt x="3155896" y="1917699"/>
                  </a:lnTo>
                  <a:lnTo>
                    <a:pt x="3153280" y="1866899"/>
                  </a:lnTo>
                  <a:lnTo>
                    <a:pt x="3150738" y="1816099"/>
                  </a:lnTo>
                  <a:lnTo>
                    <a:pt x="3148722" y="1765299"/>
                  </a:lnTo>
                  <a:lnTo>
                    <a:pt x="3147081" y="1727199"/>
                  </a:lnTo>
                  <a:lnTo>
                    <a:pt x="3145689" y="1676399"/>
                  </a:lnTo>
                  <a:lnTo>
                    <a:pt x="3143155" y="1587499"/>
                  </a:lnTo>
                  <a:lnTo>
                    <a:pt x="3141763" y="1536699"/>
                  </a:lnTo>
                  <a:lnTo>
                    <a:pt x="3128302" y="1117599"/>
                  </a:lnTo>
                  <a:lnTo>
                    <a:pt x="3119327" y="723899"/>
                  </a:lnTo>
                  <a:lnTo>
                    <a:pt x="3110353" y="368299"/>
                  </a:lnTo>
                  <a:lnTo>
                    <a:pt x="3108974" y="342899"/>
                  </a:lnTo>
                  <a:lnTo>
                    <a:pt x="3107174" y="304799"/>
                  </a:lnTo>
                  <a:lnTo>
                    <a:pt x="3105094" y="266699"/>
                  </a:lnTo>
                  <a:lnTo>
                    <a:pt x="3102874" y="241299"/>
                  </a:lnTo>
                  <a:lnTo>
                    <a:pt x="1759610" y="241299"/>
                  </a:lnTo>
                  <a:lnTo>
                    <a:pt x="1708725" y="228599"/>
                  </a:lnTo>
                  <a:lnTo>
                    <a:pt x="1514406" y="228599"/>
                  </a:lnTo>
                  <a:lnTo>
                    <a:pt x="1466543" y="215899"/>
                  </a:lnTo>
                  <a:lnTo>
                    <a:pt x="1014954" y="215899"/>
                  </a:lnTo>
                  <a:lnTo>
                    <a:pt x="963976" y="203199"/>
                  </a:lnTo>
                  <a:lnTo>
                    <a:pt x="3141763" y="203199"/>
                  </a:lnTo>
                  <a:lnTo>
                    <a:pt x="3197105" y="190499"/>
                  </a:lnTo>
                  <a:lnTo>
                    <a:pt x="3200424" y="203199"/>
                  </a:lnTo>
                  <a:lnTo>
                    <a:pt x="3203462" y="228599"/>
                  </a:lnTo>
                  <a:lnTo>
                    <a:pt x="3205939" y="241299"/>
                  </a:lnTo>
                  <a:lnTo>
                    <a:pt x="3207575" y="266699"/>
                  </a:lnTo>
                  <a:lnTo>
                    <a:pt x="3208953" y="304799"/>
                  </a:lnTo>
                  <a:lnTo>
                    <a:pt x="3210124" y="355599"/>
                  </a:lnTo>
                  <a:lnTo>
                    <a:pt x="3211128" y="406399"/>
                  </a:lnTo>
                  <a:lnTo>
                    <a:pt x="3212007" y="444499"/>
                  </a:lnTo>
                  <a:lnTo>
                    <a:pt x="3212803" y="495299"/>
                  </a:lnTo>
                  <a:lnTo>
                    <a:pt x="3213558" y="546099"/>
                  </a:lnTo>
                  <a:lnTo>
                    <a:pt x="3214204" y="596899"/>
                  </a:lnTo>
                  <a:lnTo>
                    <a:pt x="3214875" y="634999"/>
                  </a:lnTo>
                  <a:lnTo>
                    <a:pt x="3215599" y="685799"/>
                  </a:lnTo>
                  <a:lnTo>
                    <a:pt x="3216401" y="736599"/>
                  </a:lnTo>
                  <a:lnTo>
                    <a:pt x="3217308" y="787399"/>
                  </a:lnTo>
                  <a:lnTo>
                    <a:pt x="3218346" y="825499"/>
                  </a:lnTo>
                  <a:lnTo>
                    <a:pt x="3219541" y="876299"/>
                  </a:lnTo>
                  <a:lnTo>
                    <a:pt x="3220984" y="927099"/>
                  </a:lnTo>
                  <a:lnTo>
                    <a:pt x="3222663" y="965199"/>
                  </a:lnTo>
                  <a:lnTo>
                    <a:pt x="3224447" y="1015999"/>
                  </a:lnTo>
                  <a:lnTo>
                    <a:pt x="3226204" y="1066799"/>
                  </a:lnTo>
                  <a:lnTo>
                    <a:pt x="3227805" y="1117599"/>
                  </a:lnTo>
                  <a:lnTo>
                    <a:pt x="3229117" y="1168399"/>
                  </a:lnTo>
                  <a:lnTo>
                    <a:pt x="3230011" y="1206499"/>
                  </a:lnTo>
                  <a:lnTo>
                    <a:pt x="3230198" y="1257299"/>
                  </a:lnTo>
                  <a:lnTo>
                    <a:pt x="3228328" y="1333499"/>
                  </a:lnTo>
                  <a:lnTo>
                    <a:pt x="3228515" y="1384299"/>
                  </a:lnTo>
                  <a:lnTo>
                    <a:pt x="3229473" y="1409699"/>
                  </a:lnTo>
                  <a:lnTo>
                    <a:pt x="3231694" y="1435099"/>
                  </a:lnTo>
                  <a:lnTo>
                    <a:pt x="3234194" y="1473199"/>
                  </a:lnTo>
                  <a:lnTo>
                    <a:pt x="3235994" y="1498599"/>
                  </a:lnTo>
                  <a:lnTo>
                    <a:pt x="3237770" y="1549399"/>
                  </a:lnTo>
                  <a:lnTo>
                    <a:pt x="3240201" y="1638299"/>
                  </a:lnTo>
                  <a:lnTo>
                    <a:pt x="3241977" y="1689099"/>
                  </a:lnTo>
                  <a:lnTo>
                    <a:pt x="3250054" y="1828799"/>
                  </a:lnTo>
                  <a:lnTo>
                    <a:pt x="3255438" y="1930399"/>
                  </a:lnTo>
                  <a:lnTo>
                    <a:pt x="3264413" y="2146299"/>
                  </a:lnTo>
                  <a:lnTo>
                    <a:pt x="3266249" y="2197099"/>
                  </a:lnTo>
                  <a:lnTo>
                    <a:pt x="3267927" y="2247899"/>
                  </a:lnTo>
                  <a:lnTo>
                    <a:pt x="3269475" y="2298699"/>
                  </a:lnTo>
                  <a:lnTo>
                    <a:pt x="3270919" y="2336799"/>
                  </a:lnTo>
                  <a:lnTo>
                    <a:pt x="3272284" y="2387599"/>
                  </a:lnTo>
                  <a:lnTo>
                    <a:pt x="3273596" y="2438399"/>
                  </a:lnTo>
                  <a:lnTo>
                    <a:pt x="3274883" y="2476499"/>
                  </a:lnTo>
                  <a:lnTo>
                    <a:pt x="3275520" y="2527299"/>
                  </a:lnTo>
                  <a:lnTo>
                    <a:pt x="3275991" y="2578099"/>
                  </a:lnTo>
                  <a:lnTo>
                    <a:pt x="3276766" y="2679699"/>
                  </a:lnTo>
                  <a:lnTo>
                    <a:pt x="3277237" y="2730499"/>
                  </a:lnTo>
                  <a:lnTo>
                    <a:pt x="3277874" y="2781299"/>
                  </a:lnTo>
                  <a:lnTo>
                    <a:pt x="3281720" y="3009899"/>
                  </a:lnTo>
                  <a:close/>
                </a:path>
                <a:path extrusionOk="0" h="3149600" w="3282950">
                  <a:moveTo>
                    <a:pt x="3084551" y="279399"/>
                  </a:moveTo>
                  <a:lnTo>
                    <a:pt x="3044540" y="279399"/>
                  </a:lnTo>
                  <a:lnTo>
                    <a:pt x="2405863" y="266699"/>
                  </a:lnTo>
                  <a:lnTo>
                    <a:pt x="2259468" y="266699"/>
                  </a:lnTo>
                  <a:lnTo>
                    <a:pt x="2210670" y="253999"/>
                  </a:lnTo>
                  <a:lnTo>
                    <a:pt x="2015477" y="253999"/>
                  </a:lnTo>
                  <a:lnTo>
                    <a:pt x="1912947" y="241299"/>
                  </a:lnTo>
                  <a:lnTo>
                    <a:pt x="3095395" y="241299"/>
                  </a:lnTo>
                  <a:lnTo>
                    <a:pt x="3091235" y="266699"/>
                  </a:lnTo>
                  <a:lnTo>
                    <a:pt x="3084551" y="279399"/>
                  </a:lnTo>
                  <a:close/>
                </a:path>
                <a:path extrusionOk="0" h="3149600" w="3282950">
                  <a:moveTo>
                    <a:pt x="796080" y="2997199"/>
                  </a:moveTo>
                  <a:lnTo>
                    <a:pt x="604393" y="2997199"/>
                  </a:lnTo>
                  <a:lnTo>
                    <a:pt x="654360" y="2984499"/>
                  </a:lnTo>
                  <a:lnTo>
                    <a:pt x="754574" y="2984499"/>
                  </a:lnTo>
                  <a:lnTo>
                    <a:pt x="796080" y="2997199"/>
                  </a:lnTo>
                  <a:close/>
                </a:path>
                <a:path extrusionOk="0" h="3149600" w="3282950">
                  <a:moveTo>
                    <a:pt x="1803199" y="2997199"/>
                  </a:moveTo>
                  <a:lnTo>
                    <a:pt x="920600" y="2997199"/>
                  </a:lnTo>
                  <a:lnTo>
                    <a:pt x="967973" y="2984499"/>
                  </a:lnTo>
                  <a:lnTo>
                    <a:pt x="1691627" y="2984499"/>
                  </a:lnTo>
                  <a:lnTo>
                    <a:pt x="1803199" y="2997199"/>
                  </a:lnTo>
                  <a:close/>
                </a:path>
                <a:path extrusionOk="0" h="3149600" w="3282950">
                  <a:moveTo>
                    <a:pt x="2437273" y="2997199"/>
                  </a:moveTo>
                  <a:lnTo>
                    <a:pt x="2055861" y="2997199"/>
                  </a:lnTo>
                  <a:lnTo>
                    <a:pt x="2374452" y="2984499"/>
                  </a:lnTo>
                  <a:lnTo>
                    <a:pt x="2422199" y="2984499"/>
                  </a:lnTo>
                  <a:lnTo>
                    <a:pt x="2437273" y="2997199"/>
                  </a:lnTo>
                  <a:close/>
                </a:path>
                <a:path extrusionOk="0" h="3149600" w="3282950">
                  <a:moveTo>
                    <a:pt x="3162704" y="2997199"/>
                  </a:moveTo>
                  <a:lnTo>
                    <a:pt x="2437273" y="2997199"/>
                  </a:lnTo>
                  <a:lnTo>
                    <a:pt x="2444261" y="2984499"/>
                  </a:lnTo>
                  <a:lnTo>
                    <a:pt x="3004180" y="2984499"/>
                  </a:lnTo>
                  <a:lnTo>
                    <a:pt x="3162704" y="2997199"/>
                  </a:lnTo>
                  <a:close/>
                </a:path>
                <a:path extrusionOk="0" h="3149600" w="3282950">
                  <a:moveTo>
                    <a:pt x="172530" y="3111499"/>
                  </a:moveTo>
                  <a:lnTo>
                    <a:pt x="11194" y="3111499"/>
                  </a:lnTo>
                  <a:lnTo>
                    <a:pt x="18673" y="3060699"/>
                  </a:lnTo>
                  <a:lnTo>
                    <a:pt x="3282128" y="3060699"/>
                  </a:lnTo>
                  <a:lnTo>
                    <a:pt x="3281785" y="3073399"/>
                  </a:lnTo>
                  <a:lnTo>
                    <a:pt x="1201797" y="3073399"/>
                  </a:lnTo>
                  <a:lnTo>
                    <a:pt x="1153186" y="3086099"/>
                  </a:lnTo>
                  <a:lnTo>
                    <a:pt x="427569" y="3086099"/>
                  </a:lnTo>
                  <a:lnTo>
                    <a:pt x="373106" y="3098799"/>
                  </a:lnTo>
                  <a:lnTo>
                    <a:pt x="218215" y="3098799"/>
                  </a:lnTo>
                  <a:lnTo>
                    <a:pt x="172530" y="3111499"/>
                  </a:lnTo>
                  <a:close/>
                </a:path>
                <a:path extrusionOk="0" h="3149600" w="3282950">
                  <a:moveTo>
                    <a:pt x="2512035" y="3086099"/>
                  </a:moveTo>
                  <a:lnTo>
                    <a:pt x="1397351" y="3086099"/>
                  </a:lnTo>
                  <a:lnTo>
                    <a:pt x="1348379" y="3073399"/>
                  </a:lnTo>
                  <a:lnTo>
                    <a:pt x="2562519" y="3073399"/>
                  </a:lnTo>
                  <a:lnTo>
                    <a:pt x="2512035" y="3086099"/>
                  </a:lnTo>
                  <a:close/>
                </a:path>
                <a:path extrusionOk="0" h="3149600" w="3282950">
                  <a:moveTo>
                    <a:pt x="3221387" y="3149599"/>
                  </a:moveTo>
                  <a:lnTo>
                    <a:pt x="3203017" y="3149599"/>
                  </a:lnTo>
                  <a:lnTo>
                    <a:pt x="3194300" y="3136899"/>
                  </a:lnTo>
                  <a:lnTo>
                    <a:pt x="3188107" y="3124199"/>
                  </a:lnTo>
                  <a:lnTo>
                    <a:pt x="3185139" y="3124199"/>
                  </a:lnTo>
                  <a:lnTo>
                    <a:pt x="3185139" y="3111499"/>
                  </a:lnTo>
                  <a:lnTo>
                    <a:pt x="3186635" y="3111499"/>
                  </a:lnTo>
                  <a:lnTo>
                    <a:pt x="3186284" y="3098799"/>
                  </a:lnTo>
                  <a:lnTo>
                    <a:pt x="3182708" y="3098799"/>
                  </a:lnTo>
                  <a:lnTo>
                    <a:pt x="3175487" y="3086099"/>
                  </a:lnTo>
                  <a:lnTo>
                    <a:pt x="2948813" y="3086099"/>
                  </a:lnTo>
                  <a:lnTo>
                    <a:pt x="2900957" y="3073399"/>
                  </a:lnTo>
                  <a:lnTo>
                    <a:pt x="3281785" y="3073399"/>
                  </a:lnTo>
                  <a:lnTo>
                    <a:pt x="3281099" y="3098799"/>
                  </a:lnTo>
                  <a:lnTo>
                    <a:pt x="3280866" y="3111499"/>
                  </a:lnTo>
                  <a:lnTo>
                    <a:pt x="3278178" y="3124199"/>
                  </a:lnTo>
                  <a:lnTo>
                    <a:pt x="3271704" y="3136899"/>
                  </a:lnTo>
                  <a:lnTo>
                    <a:pt x="3229076" y="3136899"/>
                  </a:lnTo>
                  <a:lnTo>
                    <a:pt x="3221387" y="3149599"/>
                  </a:lnTo>
                  <a:close/>
                </a:path>
                <a:path extrusionOk="0" h="3149600" w="3282950">
                  <a:moveTo>
                    <a:pt x="81661" y="3124199"/>
                  </a:moveTo>
                  <a:lnTo>
                    <a:pt x="21664" y="3124199"/>
                  </a:lnTo>
                  <a:lnTo>
                    <a:pt x="15588" y="3111499"/>
                  </a:lnTo>
                  <a:lnTo>
                    <a:pt x="126988" y="3111499"/>
                  </a:lnTo>
                  <a:lnTo>
                    <a:pt x="81661" y="3124199"/>
                  </a:lnTo>
                  <a:close/>
                </a:path>
              </a:pathLst>
            </a:custGeom>
            <a:solidFill>
              <a:srgbClr val="E637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sp>
        <p:nvSpPr>
          <p:cNvPr id="3223" name="Google Shape;3223;g2b5c250f245_0_522"/>
          <p:cNvSpPr txBox="1"/>
          <p:nvPr>
            <p:ph type="title"/>
          </p:nvPr>
        </p:nvSpPr>
        <p:spPr>
          <a:xfrm>
            <a:off x="935783" y="131503"/>
            <a:ext cx="6298500" cy="2071200"/>
          </a:xfrm>
          <a:prstGeom prst="rect">
            <a:avLst/>
          </a:prstGeom>
          <a:noFill/>
          <a:ln>
            <a:noFill/>
          </a:ln>
        </p:spPr>
        <p:txBody>
          <a:bodyPr anchorCtr="0" anchor="t" bIns="0" lIns="0" spcFirstLastPara="1" rIns="0" wrap="square" tIns="8475">
            <a:spAutoFit/>
          </a:bodyPr>
          <a:lstStyle/>
          <a:p>
            <a:pPr indent="0" lvl="0" marL="12700" rtl="0" algn="l">
              <a:lnSpc>
                <a:spcPct val="100000"/>
              </a:lnSpc>
              <a:spcBef>
                <a:spcPts val="0"/>
              </a:spcBef>
              <a:spcAft>
                <a:spcPts val="0"/>
              </a:spcAft>
              <a:buSzPts val="900"/>
              <a:buNone/>
            </a:pPr>
            <a:r>
              <a:rPr b="1" lang="en-US" sz="6700">
                <a:latin typeface="Arial"/>
                <a:ea typeface="Arial"/>
                <a:cs typeface="Arial"/>
                <a:sym typeface="Arial"/>
              </a:rPr>
              <a:t>Submit Application</a:t>
            </a:r>
            <a:endParaRPr sz="6700">
              <a:latin typeface="Arial"/>
              <a:ea typeface="Arial"/>
              <a:cs typeface="Arial"/>
              <a:sym typeface="Arial"/>
            </a:endParaRPr>
          </a:p>
        </p:txBody>
      </p:sp>
      <p:sp>
        <p:nvSpPr>
          <p:cNvPr id="3224" name="Google Shape;3224;g2b5c250f245_0_522"/>
          <p:cNvSpPr txBox="1"/>
          <p:nvPr/>
        </p:nvSpPr>
        <p:spPr>
          <a:xfrm>
            <a:off x="9682527" y="3882974"/>
            <a:ext cx="1504800" cy="809400"/>
          </a:xfrm>
          <a:prstGeom prst="rect">
            <a:avLst/>
          </a:prstGeom>
          <a:noFill/>
          <a:ln>
            <a:noFill/>
          </a:ln>
        </p:spPr>
        <p:txBody>
          <a:bodyPr anchorCtr="0" anchor="t" bIns="0" lIns="0" spcFirstLastPara="1" rIns="0" wrap="square" tIns="8875">
            <a:spAutoFit/>
          </a:bodyPr>
          <a:lstStyle/>
          <a:p>
            <a:pPr indent="0" lvl="0" marL="12700" marR="0" rtl="0" algn="l">
              <a:lnSpc>
                <a:spcPct val="100000"/>
              </a:lnSpc>
              <a:spcBef>
                <a:spcPts val="0"/>
              </a:spcBef>
              <a:spcAft>
                <a:spcPts val="0"/>
              </a:spcAft>
              <a:buClr>
                <a:srgbClr val="000000"/>
              </a:buClr>
              <a:buSzPts val="2600"/>
              <a:buFont typeface="Arial"/>
              <a:buNone/>
            </a:pPr>
            <a:r>
              <a:rPr b="0" i="0" lang="en-US" sz="2600" u="none" cap="none" strike="noStrike">
                <a:solidFill>
                  <a:srgbClr val="E6372E"/>
                </a:solidFill>
                <a:latin typeface="Cambria"/>
                <a:ea typeface="Cambria"/>
                <a:cs typeface="Cambria"/>
                <a:sym typeface="Cambria"/>
              </a:rPr>
              <a:t>5-20 people</a:t>
            </a:r>
            <a:endParaRPr b="0" i="0" sz="2600" u="none" cap="none" strike="noStrike">
              <a:solidFill>
                <a:srgbClr val="000000"/>
              </a:solidFill>
              <a:latin typeface="Cambria"/>
              <a:ea typeface="Cambria"/>
              <a:cs typeface="Cambria"/>
              <a:sym typeface="Cambria"/>
            </a:endParaRPr>
          </a:p>
        </p:txBody>
      </p:sp>
      <p:pic>
        <p:nvPicPr>
          <p:cNvPr id="3225" name="Google Shape;3225;g2b5c250f245_0_522"/>
          <p:cNvPicPr preferRelativeResize="0"/>
          <p:nvPr/>
        </p:nvPicPr>
        <p:blipFill>
          <a:blip r:embed="rId6">
            <a:alphaModFix/>
          </a:blip>
          <a:stretch>
            <a:fillRect/>
          </a:stretch>
        </p:blipFill>
        <p:spPr>
          <a:xfrm>
            <a:off x="938736" y="2214833"/>
            <a:ext cx="6184872" cy="4513291"/>
          </a:xfrm>
          <a:prstGeom prst="rect">
            <a:avLst/>
          </a:prstGeom>
          <a:noFill/>
          <a:ln>
            <a:noFill/>
          </a:ln>
        </p:spPr>
      </p:pic>
      <p:sp>
        <p:nvSpPr>
          <p:cNvPr id="3226" name="Google Shape;3226;g2b5c250f245_0_522"/>
          <p:cNvSpPr/>
          <p:nvPr/>
        </p:nvSpPr>
        <p:spPr>
          <a:xfrm>
            <a:off x="3778032" y="5866429"/>
            <a:ext cx="3350209" cy="768887"/>
          </a:xfrm>
          <a:custGeom>
            <a:rect b="b" l="l" r="r" t="t"/>
            <a:pathLst>
              <a:path extrusionOk="0" h="1151890" w="5019040">
                <a:moveTo>
                  <a:pt x="60109" y="212496"/>
                </a:moveTo>
                <a:lnTo>
                  <a:pt x="59766" y="212496"/>
                </a:lnTo>
                <a:lnTo>
                  <a:pt x="59766" y="180682"/>
                </a:lnTo>
                <a:lnTo>
                  <a:pt x="59486" y="180682"/>
                </a:lnTo>
                <a:lnTo>
                  <a:pt x="59486" y="212496"/>
                </a:lnTo>
                <a:lnTo>
                  <a:pt x="59499" y="244309"/>
                </a:lnTo>
                <a:lnTo>
                  <a:pt x="59524" y="277393"/>
                </a:lnTo>
                <a:lnTo>
                  <a:pt x="59537" y="316839"/>
                </a:lnTo>
                <a:lnTo>
                  <a:pt x="59740" y="316839"/>
                </a:lnTo>
                <a:lnTo>
                  <a:pt x="59740" y="277393"/>
                </a:lnTo>
                <a:lnTo>
                  <a:pt x="60045" y="277393"/>
                </a:lnTo>
                <a:lnTo>
                  <a:pt x="60045" y="244309"/>
                </a:lnTo>
                <a:lnTo>
                  <a:pt x="60109" y="212496"/>
                </a:lnTo>
                <a:close/>
              </a:path>
              <a:path extrusionOk="0" h="1151890" w="5019040">
                <a:moveTo>
                  <a:pt x="60134" y="85255"/>
                </a:moveTo>
                <a:lnTo>
                  <a:pt x="60121" y="59804"/>
                </a:lnTo>
                <a:lnTo>
                  <a:pt x="59778" y="59804"/>
                </a:lnTo>
                <a:lnTo>
                  <a:pt x="59778" y="85255"/>
                </a:lnTo>
                <a:lnTo>
                  <a:pt x="59994" y="85255"/>
                </a:lnTo>
                <a:lnTo>
                  <a:pt x="59994" y="131064"/>
                </a:lnTo>
                <a:lnTo>
                  <a:pt x="60134" y="131064"/>
                </a:lnTo>
                <a:lnTo>
                  <a:pt x="60134" y="85255"/>
                </a:lnTo>
                <a:close/>
              </a:path>
              <a:path extrusionOk="0" h="1151890" w="5019040">
                <a:moveTo>
                  <a:pt x="62280" y="1091730"/>
                </a:moveTo>
                <a:lnTo>
                  <a:pt x="59855" y="1091730"/>
                </a:lnTo>
                <a:lnTo>
                  <a:pt x="59855" y="1081544"/>
                </a:lnTo>
                <a:lnTo>
                  <a:pt x="60007" y="1081544"/>
                </a:lnTo>
                <a:lnTo>
                  <a:pt x="60007" y="1031925"/>
                </a:lnTo>
                <a:lnTo>
                  <a:pt x="60159" y="1031925"/>
                </a:lnTo>
                <a:lnTo>
                  <a:pt x="60159" y="1020470"/>
                </a:lnTo>
                <a:lnTo>
                  <a:pt x="60210" y="1011567"/>
                </a:lnTo>
                <a:lnTo>
                  <a:pt x="60261" y="1003935"/>
                </a:lnTo>
                <a:lnTo>
                  <a:pt x="60312" y="992479"/>
                </a:lnTo>
                <a:lnTo>
                  <a:pt x="60350" y="986116"/>
                </a:lnTo>
                <a:lnTo>
                  <a:pt x="60388" y="979754"/>
                </a:lnTo>
                <a:lnTo>
                  <a:pt x="60413" y="975944"/>
                </a:lnTo>
                <a:lnTo>
                  <a:pt x="60236" y="975944"/>
                </a:lnTo>
                <a:lnTo>
                  <a:pt x="60236" y="979754"/>
                </a:lnTo>
                <a:lnTo>
                  <a:pt x="59880" y="979754"/>
                </a:lnTo>
                <a:lnTo>
                  <a:pt x="59880" y="986116"/>
                </a:lnTo>
                <a:lnTo>
                  <a:pt x="59626" y="986116"/>
                </a:lnTo>
                <a:lnTo>
                  <a:pt x="59626" y="992479"/>
                </a:lnTo>
                <a:lnTo>
                  <a:pt x="59461" y="992479"/>
                </a:lnTo>
                <a:lnTo>
                  <a:pt x="59461" y="1003935"/>
                </a:lnTo>
                <a:lnTo>
                  <a:pt x="59359" y="1011567"/>
                </a:lnTo>
                <a:lnTo>
                  <a:pt x="59334" y="1020470"/>
                </a:lnTo>
                <a:lnTo>
                  <a:pt x="59309" y="1031925"/>
                </a:lnTo>
                <a:lnTo>
                  <a:pt x="59321" y="1081544"/>
                </a:lnTo>
                <a:lnTo>
                  <a:pt x="59359" y="1091730"/>
                </a:lnTo>
                <a:lnTo>
                  <a:pt x="59423" y="1093000"/>
                </a:lnTo>
                <a:lnTo>
                  <a:pt x="62280" y="1093000"/>
                </a:lnTo>
                <a:lnTo>
                  <a:pt x="62280" y="1091730"/>
                </a:lnTo>
                <a:close/>
              </a:path>
              <a:path extrusionOk="0" h="1151890" w="5019040">
                <a:moveTo>
                  <a:pt x="563841" y="1092581"/>
                </a:moveTo>
                <a:lnTo>
                  <a:pt x="501167" y="1092174"/>
                </a:lnTo>
                <a:lnTo>
                  <a:pt x="450100" y="1092047"/>
                </a:lnTo>
                <a:lnTo>
                  <a:pt x="410616" y="1092212"/>
                </a:lnTo>
                <a:lnTo>
                  <a:pt x="382727" y="1092669"/>
                </a:lnTo>
                <a:lnTo>
                  <a:pt x="563841" y="1092581"/>
                </a:lnTo>
                <a:close/>
              </a:path>
              <a:path extrusionOk="0" h="1151890" w="5019040">
                <a:moveTo>
                  <a:pt x="1072032" y="1093266"/>
                </a:moveTo>
                <a:lnTo>
                  <a:pt x="1021549" y="1092746"/>
                </a:lnTo>
                <a:lnTo>
                  <a:pt x="974763" y="1092517"/>
                </a:lnTo>
                <a:lnTo>
                  <a:pt x="931697" y="1092581"/>
                </a:lnTo>
                <a:lnTo>
                  <a:pt x="892327" y="1092923"/>
                </a:lnTo>
                <a:lnTo>
                  <a:pt x="1072032" y="1093266"/>
                </a:lnTo>
                <a:close/>
              </a:path>
              <a:path extrusionOk="0" h="1151890" w="5019040">
                <a:moveTo>
                  <a:pt x="5018608" y="0"/>
                </a:moveTo>
                <a:lnTo>
                  <a:pt x="4973320" y="0"/>
                </a:lnTo>
                <a:lnTo>
                  <a:pt x="4973320" y="1098550"/>
                </a:lnTo>
                <a:lnTo>
                  <a:pt x="4968557" y="1098550"/>
                </a:lnTo>
                <a:lnTo>
                  <a:pt x="4969522" y="975360"/>
                </a:lnTo>
                <a:lnTo>
                  <a:pt x="4972418" y="998220"/>
                </a:lnTo>
                <a:lnTo>
                  <a:pt x="4972596" y="1016000"/>
                </a:lnTo>
                <a:lnTo>
                  <a:pt x="4973066" y="1079500"/>
                </a:lnTo>
                <a:lnTo>
                  <a:pt x="4973320" y="1098550"/>
                </a:lnTo>
                <a:lnTo>
                  <a:pt x="4973320" y="0"/>
                </a:lnTo>
                <a:lnTo>
                  <a:pt x="4965865" y="0"/>
                </a:lnTo>
                <a:lnTo>
                  <a:pt x="4965865" y="1098550"/>
                </a:lnTo>
                <a:lnTo>
                  <a:pt x="4950028" y="1097280"/>
                </a:lnTo>
                <a:lnTo>
                  <a:pt x="4943703" y="1097280"/>
                </a:lnTo>
                <a:lnTo>
                  <a:pt x="4921288" y="1094740"/>
                </a:lnTo>
                <a:lnTo>
                  <a:pt x="4914633" y="1093470"/>
                </a:lnTo>
                <a:lnTo>
                  <a:pt x="4916906" y="1093470"/>
                </a:lnTo>
                <a:lnTo>
                  <a:pt x="4918151" y="1092200"/>
                </a:lnTo>
                <a:lnTo>
                  <a:pt x="4907356" y="1092200"/>
                </a:lnTo>
                <a:lnTo>
                  <a:pt x="4886630" y="1090930"/>
                </a:lnTo>
                <a:lnTo>
                  <a:pt x="4695152" y="1090930"/>
                </a:lnTo>
                <a:lnTo>
                  <a:pt x="3448989" y="1092200"/>
                </a:lnTo>
                <a:lnTo>
                  <a:pt x="1790103" y="1092200"/>
                </a:lnTo>
                <a:lnTo>
                  <a:pt x="1764842" y="1093470"/>
                </a:lnTo>
                <a:lnTo>
                  <a:pt x="1709572" y="1093470"/>
                </a:lnTo>
                <a:lnTo>
                  <a:pt x="1680502" y="1092200"/>
                </a:lnTo>
                <a:lnTo>
                  <a:pt x="1331137" y="1092200"/>
                </a:lnTo>
                <a:lnTo>
                  <a:pt x="1335265" y="1093470"/>
                </a:lnTo>
                <a:lnTo>
                  <a:pt x="1188123" y="1093470"/>
                </a:lnTo>
                <a:lnTo>
                  <a:pt x="1225778" y="1092200"/>
                </a:lnTo>
                <a:lnTo>
                  <a:pt x="1154823" y="1092200"/>
                </a:lnTo>
                <a:lnTo>
                  <a:pt x="1151318" y="1093470"/>
                </a:lnTo>
                <a:lnTo>
                  <a:pt x="58293" y="1093470"/>
                </a:lnTo>
                <a:lnTo>
                  <a:pt x="58686" y="434340"/>
                </a:lnTo>
                <a:lnTo>
                  <a:pt x="58775" y="58420"/>
                </a:lnTo>
                <a:lnTo>
                  <a:pt x="466458" y="58420"/>
                </a:lnTo>
                <a:lnTo>
                  <a:pt x="472782" y="59690"/>
                </a:lnTo>
                <a:lnTo>
                  <a:pt x="496773" y="59690"/>
                </a:lnTo>
                <a:lnTo>
                  <a:pt x="523074" y="58420"/>
                </a:lnTo>
                <a:lnTo>
                  <a:pt x="865593" y="58420"/>
                </a:lnTo>
                <a:lnTo>
                  <a:pt x="913396" y="59690"/>
                </a:lnTo>
                <a:lnTo>
                  <a:pt x="961364" y="59690"/>
                </a:lnTo>
                <a:lnTo>
                  <a:pt x="1009523" y="58420"/>
                </a:lnTo>
                <a:lnTo>
                  <a:pt x="2074583" y="58420"/>
                </a:lnTo>
                <a:lnTo>
                  <a:pt x="2731897" y="59690"/>
                </a:lnTo>
                <a:lnTo>
                  <a:pt x="4043299" y="59690"/>
                </a:lnTo>
                <a:lnTo>
                  <a:pt x="4960455" y="58420"/>
                </a:lnTo>
                <a:lnTo>
                  <a:pt x="4960925" y="779780"/>
                </a:lnTo>
                <a:lnTo>
                  <a:pt x="4961052" y="882650"/>
                </a:lnTo>
                <a:lnTo>
                  <a:pt x="4961229" y="932180"/>
                </a:lnTo>
                <a:lnTo>
                  <a:pt x="4961496" y="975360"/>
                </a:lnTo>
                <a:lnTo>
                  <a:pt x="4961902" y="1017270"/>
                </a:lnTo>
                <a:lnTo>
                  <a:pt x="4962398" y="980440"/>
                </a:lnTo>
                <a:lnTo>
                  <a:pt x="4962525" y="900430"/>
                </a:lnTo>
                <a:lnTo>
                  <a:pt x="4962626" y="882650"/>
                </a:lnTo>
                <a:lnTo>
                  <a:pt x="4963325" y="853440"/>
                </a:lnTo>
                <a:lnTo>
                  <a:pt x="4963947" y="1017270"/>
                </a:lnTo>
                <a:lnTo>
                  <a:pt x="4964328" y="1041400"/>
                </a:lnTo>
                <a:lnTo>
                  <a:pt x="4964976" y="1049020"/>
                </a:lnTo>
                <a:lnTo>
                  <a:pt x="4965573" y="1060450"/>
                </a:lnTo>
                <a:lnTo>
                  <a:pt x="4965865" y="1098550"/>
                </a:lnTo>
                <a:lnTo>
                  <a:pt x="4965865" y="0"/>
                </a:lnTo>
                <a:lnTo>
                  <a:pt x="4806937" y="0"/>
                </a:lnTo>
                <a:lnTo>
                  <a:pt x="4514278" y="927"/>
                </a:lnTo>
                <a:lnTo>
                  <a:pt x="3169221" y="0"/>
                </a:lnTo>
                <a:lnTo>
                  <a:pt x="304" y="0"/>
                </a:lnTo>
                <a:lnTo>
                  <a:pt x="0" y="1151890"/>
                </a:lnTo>
                <a:lnTo>
                  <a:pt x="3851757" y="1151890"/>
                </a:lnTo>
                <a:lnTo>
                  <a:pt x="4003865" y="1150620"/>
                </a:lnTo>
                <a:lnTo>
                  <a:pt x="4569726" y="1149350"/>
                </a:lnTo>
                <a:lnTo>
                  <a:pt x="4578121" y="1149350"/>
                </a:lnTo>
                <a:lnTo>
                  <a:pt x="4601451" y="1148080"/>
                </a:lnTo>
                <a:lnTo>
                  <a:pt x="4767758" y="1146810"/>
                </a:lnTo>
                <a:lnTo>
                  <a:pt x="4681486" y="1146810"/>
                </a:lnTo>
                <a:lnTo>
                  <a:pt x="4678616" y="1145540"/>
                </a:lnTo>
                <a:lnTo>
                  <a:pt x="4826241" y="1145540"/>
                </a:lnTo>
                <a:lnTo>
                  <a:pt x="4702175" y="1144270"/>
                </a:lnTo>
                <a:lnTo>
                  <a:pt x="4833683" y="1140460"/>
                </a:lnTo>
                <a:lnTo>
                  <a:pt x="4762665" y="1139190"/>
                </a:lnTo>
                <a:lnTo>
                  <a:pt x="4838331" y="1137920"/>
                </a:lnTo>
                <a:lnTo>
                  <a:pt x="4859248" y="1137920"/>
                </a:lnTo>
                <a:lnTo>
                  <a:pt x="4886503" y="1136650"/>
                </a:lnTo>
                <a:lnTo>
                  <a:pt x="4906607" y="1136650"/>
                </a:lnTo>
                <a:lnTo>
                  <a:pt x="4913084" y="1135380"/>
                </a:lnTo>
                <a:lnTo>
                  <a:pt x="4899482" y="1135380"/>
                </a:lnTo>
                <a:lnTo>
                  <a:pt x="4885271" y="1134110"/>
                </a:lnTo>
                <a:lnTo>
                  <a:pt x="4892751" y="1134110"/>
                </a:lnTo>
                <a:lnTo>
                  <a:pt x="4884839" y="1132840"/>
                </a:lnTo>
                <a:lnTo>
                  <a:pt x="4886680" y="1131570"/>
                </a:lnTo>
                <a:lnTo>
                  <a:pt x="4872787" y="1130300"/>
                </a:lnTo>
                <a:lnTo>
                  <a:pt x="4855692" y="1129030"/>
                </a:lnTo>
                <a:lnTo>
                  <a:pt x="4848491" y="1127760"/>
                </a:lnTo>
                <a:lnTo>
                  <a:pt x="4843729" y="1126490"/>
                </a:lnTo>
                <a:lnTo>
                  <a:pt x="4833975" y="1125220"/>
                </a:lnTo>
                <a:lnTo>
                  <a:pt x="4847666" y="1125220"/>
                </a:lnTo>
                <a:lnTo>
                  <a:pt x="4876533" y="1123950"/>
                </a:lnTo>
                <a:lnTo>
                  <a:pt x="4812182" y="1123950"/>
                </a:lnTo>
                <a:lnTo>
                  <a:pt x="4844529" y="1117600"/>
                </a:lnTo>
                <a:lnTo>
                  <a:pt x="4844059" y="1115060"/>
                </a:lnTo>
                <a:lnTo>
                  <a:pt x="4810684" y="1113790"/>
                </a:lnTo>
                <a:lnTo>
                  <a:pt x="4970208" y="1112520"/>
                </a:lnTo>
                <a:lnTo>
                  <a:pt x="4819383" y="1111250"/>
                </a:lnTo>
                <a:lnTo>
                  <a:pt x="4922355" y="1109980"/>
                </a:lnTo>
                <a:lnTo>
                  <a:pt x="4905299" y="1108710"/>
                </a:lnTo>
                <a:lnTo>
                  <a:pt x="4877066" y="1108710"/>
                </a:lnTo>
                <a:lnTo>
                  <a:pt x="4875949" y="1107440"/>
                </a:lnTo>
                <a:lnTo>
                  <a:pt x="4872317" y="1107440"/>
                </a:lnTo>
                <a:lnTo>
                  <a:pt x="4849380" y="1106170"/>
                </a:lnTo>
                <a:lnTo>
                  <a:pt x="4882134" y="1106170"/>
                </a:lnTo>
                <a:lnTo>
                  <a:pt x="4871542" y="1104900"/>
                </a:lnTo>
                <a:lnTo>
                  <a:pt x="4884115" y="1104900"/>
                </a:lnTo>
                <a:lnTo>
                  <a:pt x="4892891" y="1103630"/>
                </a:lnTo>
                <a:lnTo>
                  <a:pt x="4890808" y="1102360"/>
                </a:lnTo>
                <a:lnTo>
                  <a:pt x="4880991" y="1102360"/>
                </a:lnTo>
                <a:lnTo>
                  <a:pt x="4866564" y="1101090"/>
                </a:lnTo>
                <a:lnTo>
                  <a:pt x="4965979" y="1099820"/>
                </a:lnTo>
                <a:lnTo>
                  <a:pt x="4968456" y="1111250"/>
                </a:lnTo>
                <a:lnTo>
                  <a:pt x="4968545" y="1099820"/>
                </a:lnTo>
                <a:lnTo>
                  <a:pt x="4973345" y="1099820"/>
                </a:lnTo>
                <a:lnTo>
                  <a:pt x="4973548" y="1109980"/>
                </a:lnTo>
                <a:lnTo>
                  <a:pt x="4973815" y="1115060"/>
                </a:lnTo>
                <a:lnTo>
                  <a:pt x="4974221" y="1112520"/>
                </a:lnTo>
                <a:lnTo>
                  <a:pt x="4974285" y="1099820"/>
                </a:lnTo>
                <a:lnTo>
                  <a:pt x="4979543" y="1099820"/>
                </a:lnTo>
                <a:lnTo>
                  <a:pt x="4974285" y="1098550"/>
                </a:lnTo>
                <a:lnTo>
                  <a:pt x="4974628" y="1023620"/>
                </a:lnTo>
                <a:lnTo>
                  <a:pt x="4975860" y="1037590"/>
                </a:lnTo>
                <a:lnTo>
                  <a:pt x="4976812" y="1050290"/>
                </a:lnTo>
                <a:lnTo>
                  <a:pt x="4977257" y="1054100"/>
                </a:lnTo>
                <a:lnTo>
                  <a:pt x="4979543" y="1099820"/>
                </a:lnTo>
                <a:lnTo>
                  <a:pt x="4980838" y="1112520"/>
                </a:lnTo>
                <a:lnTo>
                  <a:pt x="4982210" y="1118870"/>
                </a:lnTo>
                <a:lnTo>
                  <a:pt x="4983619" y="1122680"/>
                </a:lnTo>
                <a:lnTo>
                  <a:pt x="4984826" y="1099820"/>
                </a:lnTo>
                <a:lnTo>
                  <a:pt x="4985296" y="1090930"/>
                </a:lnTo>
                <a:lnTo>
                  <a:pt x="4985740" y="1084580"/>
                </a:lnTo>
                <a:lnTo>
                  <a:pt x="4986198" y="1084580"/>
                </a:lnTo>
                <a:lnTo>
                  <a:pt x="4987150" y="1083310"/>
                </a:lnTo>
                <a:lnTo>
                  <a:pt x="4988064" y="1076960"/>
                </a:lnTo>
                <a:lnTo>
                  <a:pt x="4988928" y="1061720"/>
                </a:lnTo>
                <a:lnTo>
                  <a:pt x="4989779" y="1035050"/>
                </a:lnTo>
                <a:lnTo>
                  <a:pt x="4990490" y="1023620"/>
                </a:lnTo>
                <a:lnTo>
                  <a:pt x="4990566" y="1022350"/>
                </a:lnTo>
                <a:lnTo>
                  <a:pt x="4991722" y="1021080"/>
                </a:lnTo>
                <a:lnTo>
                  <a:pt x="4992878" y="1031240"/>
                </a:lnTo>
                <a:lnTo>
                  <a:pt x="4993665" y="1054100"/>
                </a:lnTo>
                <a:lnTo>
                  <a:pt x="4994148" y="1074420"/>
                </a:lnTo>
                <a:lnTo>
                  <a:pt x="4994668" y="1085850"/>
                </a:lnTo>
                <a:lnTo>
                  <a:pt x="4995215" y="1089660"/>
                </a:lnTo>
                <a:lnTo>
                  <a:pt x="4995799" y="1089660"/>
                </a:lnTo>
                <a:lnTo>
                  <a:pt x="4999075" y="1021080"/>
                </a:lnTo>
                <a:lnTo>
                  <a:pt x="4999774" y="998220"/>
                </a:lnTo>
                <a:lnTo>
                  <a:pt x="5000536" y="975360"/>
                </a:lnTo>
                <a:lnTo>
                  <a:pt x="5000625" y="972820"/>
                </a:lnTo>
                <a:lnTo>
                  <a:pt x="5000917" y="960120"/>
                </a:lnTo>
                <a:lnTo>
                  <a:pt x="5002085" y="962660"/>
                </a:lnTo>
                <a:lnTo>
                  <a:pt x="5002987" y="969010"/>
                </a:lnTo>
                <a:lnTo>
                  <a:pt x="5003812" y="974090"/>
                </a:lnTo>
                <a:lnTo>
                  <a:pt x="5003978" y="960120"/>
                </a:lnTo>
                <a:lnTo>
                  <a:pt x="5004663" y="900430"/>
                </a:lnTo>
                <a:lnTo>
                  <a:pt x="5005476" y="857250"/>
                </a:lnTo>
                <a:lnTo>
                  <a:pt x="5005705" y="853440"/>
                </a:lnTo>
                <a:lnTo>
                  <a:pt x="5006556" y="839470"/>
                </a:lnTo>
                <a:lnTo>
                  <a:pt x="5008207" y="839470"/>
                </a:lnTo>
                <a:lnTo>
                  <a:pt x="5008918" y="758190"/>
                </a:lnTo>
                <a:lnTo>
                  <a:pt x="5009477" y="725170"/>
                </a:lnTo>
                <a:lnTo>
                  <a:pt x="5010353" y="708660"/>
                </a:lnTo>
                <a:lnTo>
                  <a:pt x="5011407" y="779780"/>
                </a:lnTo>
                <a:lnTo>
                  <a:pt x="5011877" y="708660"/>
                </a:lnTo>
                <a:lnTo>
                  <a:pt x="5012944" y="546100"/>
                </a:lnTo>
                <a:lnTo>
                  <a:pt x="5014036" y="604520"/>
                </a:lnTo>
                <a:lnTo>
                  <a:pt x="5014214" y="546100"/>
                </a:lnTo>
                <a:lnTo>
                  <a:pt x="5014569" y="434340"/>
                </a:lnTo>
                <a:lnTo>
                  <a:pt x="5014722" y="417830"/>
                </a:lnTo>
                <a:lnTo>
                  <a:pt x="5015382" y="408940"/>
                </a:lnTo>
                <a:lnTo>
                  <a:pt x="5015547" y="386080"/>
                </a:lnTo>
                <a:lnTo>
                  <a:pt x="5015344" y="322580"/>
                </a:lnTo>
                <a:lnTo>
                  <a:pt x="5016754" y="303530"/>
                </a:lnTo>
                <a:lnTo>
                  <a:pt x="5017694" y="271780"/>
                </a:lnTo>
                <a:lnTo>
                  <a:pt x="5018240" y="219710"/>
                </a:lnTo>
                <a:lnTo>
                  <a:pt x="5018481" y="143510"/>
                </a:lnTo>
                <a:lnTo>
                  <a:pt x="5018557" y="58420"/>
                </a:lnTo>
                <a:lnTo>
                  <a:pt x="5018608" y="1270"/>
                </a:lnTo>
                <a:lnTo>
                  <a:pt x="5018608" y="0"/>
                </a:lnTo>
                <a:close/>
              </a:path>
            </a:pathLst>
          </a:custGeom>
          <a:solidFill>
            <a:srgbClr val="E6372E"/>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3230" name="Shape 3230"/>
        <p:cNvGrpSpPr/>
        <p:nvPr/>
      </p:nvGrpSpPr>
      <p:grpSpPr>
        <a:xfrm>
          <a:off x="0" y="0"/>
          <a:ext cx="0" cy="0"/>
          <a:chOff x="0" y="0"/>
          <a:chExt cx="0" cy="0"/>
        </a:xfrm>
      </p:grpSpPr>
      <p:sp>
        <p:nvSpPr>
          <p:cNvPr id="3231" name="Google Shape;3231;p242"/>
          <p:cNvSpPr/>
          <p:nvPr/>
        </p:nvSpPr>
        <p:spPr>
          <a:xfrm>
            <a:off x="-5722" y="-6429"/>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01582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232" name="Google Shape;3232;p242"/>
          <p:cNvPicPr preferRelativeResize="0"/>
          <p:nvPr/>
        </p:nvPicPr>
        <p:blipFill rotWithShape="1">
          <a:blip r:embed="rId3">
            <a:alphaModFix/>
          </a:blip>
          <a:srcRect b="0" l="0" r="0" t="0"/>
          <a:stretch/>
        </p:blipFill>
        <p:spPr>
          <a:xfrm>
            <a:off x="7191906" y="1394871"/>
            <a:ext cx="4474382" cy="4474382"/>
          </a:xfrm>
          <a:prstGeom prst="rect">
            <a:avLst/>
          </a:prstGeom>
          <a:noFill/>
          <a:ln>
            <a:noFill/>
          </a:ln>
        </p:spPr>
      </p:pic>
      <p:sp>
        <p:nvSpPr>
          <p:cNvPr id="3233" name="Google Shape;3233;p242"/>
          <p:cNvSpPr/>
          <p:nvPr/>
        </p:nvSpPr>
        <p:spPr>
          <a:xfrm>
            <a:off x="7421434" y="6137716"/>
            <a:ext cx="412219" cy="234465"/>
          </a:xfrm>
          <a:custGeom>
            <a:rect b="b" l="l" r="r" t="t"/>
            <a:pathLst>
              <a:path extrusionOk="0" h="351790" w="618490">
                <a:moveTo>
                  <a:pt x="117950" y="351425"/>
                </a:moveTo>
                <a:lnTo>
                  <a:pt x="65108" y="338603"/>
                </a:lnTo>
                <a:lnTo>
                  <a:pt x="34576" y="313833"/>
                </a:lnTo>
                <a:lnTo>
                  <a:pt x="18669" y="281198"/>
                </a:lnTo>
                <a:lnTo>
                  <a:pt x="0" y="208670"/>
                </a:lnTo>
                <a:lnTo>
                  <a:pt x="40227" y="187453"/>
                </a:lnTo>
                <a:lnTo>
                  <a:pt x="78019" y="161290"/>
                </a:lnTo>
                <a:lnTo>
                  <a:pt x="118576" y="142117"/>
                </a:lnTo>
                <a:lnTo>
                  <a:pt x="183804" y="141897"/>
                </a:lnTo>
                <a:lnTo>
                  <a:pt x="194917" y="134744"/>
                </a:lnTo>
                <a:lnTo>
                  <a:pt x="249186" y="83314"/>
                </a:lnTo>
                <a:lnTo>
                  <a:pt x="289052" y="61644"/>
                </a:lnTo>
                <a:lnTo>
                  <a:pt x="331297" y="45171"/>
                </a:lnTo>
                <a:lnTo>
                  <a:pt x="418792" y="19216"/>
                </a:lnTo>
                <a:lnTo>
                  <a:pt x="461973" y="5439"/>
                </a:lnTo>
                <a:lnTo>
                  <a:pt x="496672" y="0"/>
                </a:lnTo>
                <a:lnTo>
                  <a:pt x="530515" y="5175"/>
                </a:lnTo>
                <a:lnTo>
                  <a:pt x="597477" y="24426"/>
                </a:lnTo>
                <a:lnTo>
                  <a:pt x="604596" y="53104"/>
                </a:lnTo>
                <a:lnTo>
                  <a:pt x="613888" y="82442"/>
                </a:lnTo>
                <a:lnTo>
                  <a:pt x="618309" y="114416"/>
                </a:lnTo>
                <a:lnTo>
                  <a:pt x="610816" y="151006"/>
                </a:lnTo>
                <a:lnTo>
                  <a:pt x="561823" y="134780"/>
                </a:lnTo>
                <a:lnTo>
                  <a:pt x="513512" y="129024"/>
                </a:lnTo>
                <a:lnTo>
                  <a:pt x="466449" y="132722"/>
                </a:lnTo>
                <a:lnTo>
                  <a:pt x="421200" y="144859"/>
                </a:lnTo>
                <a:lnTo>
                  <a:pt x="378331" y="164419"/>
                </a:lnTo>
                <a:lnTo>
                  <a:pt x="338406" y="190386"/>
                </a:lnTo>
                <a:lnTo>
                  <a:pt x="303424" y="210009"/>
                </a:lnTo>
                <a:lnTo>
                  <a:pt x="264365" y="223542"/>
                </a:lnTo>
                <a:lnTo>
                  <a:pt x="224373" y="235317"/>
                </a:lnTo>
                <a:lnTo>
                  <a:pt x="186591" y="249662"/>
                </a:lnTo>
                <a:lnTo>
                  <a:pt x="154164" y="270909"/>
                </a:lnTo>
                <a:lnTo>
                  <a:pt x="130236" y="303386"/>
                </a:lnTo>
                <a:lnTo>
                  <a:pt x="117950" y="35142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34" name="Google Shape;3234;p242"/>
          <p:cNvSpPr/>
          <p:nvPr/>
        </p:nvSpPr>
        <p:spPr>
          <a:xfrm>
            <a:off x="8599701" y="6558011"/>
            <a:ext cx="373706" cy="243353"/>
          </a:xfrm>
          <a:custGeom>
            <a:rect b="b" l="l" r="r" t="t"/>
            <a:pathLst>
              <a:path extrusionOk="0" h="365125" w="560705">
                <a:moveTo>
                  <a:pt x="393871" y="364973"/>
                </a:moveTo>
                <a:lnTo>
                  <a:pt x="361232" y="321444"/>
                </a:lnTo>
                <a:lnTo>
                  <a:pt x="325274" y="284164"/>
                </a:lnTo>
                <a:lnTo>
                  <a:pt x="286679" y="251955"/>
                </a:lnTo>
                <a:lnTo>
                  <a:pt x="246129" y="223642"/>
                </a:lnTo>
                <a:lnTo>
                  <a:pt x="204307" y="198045"/>
                </a:lnTo>
                <a:lnTo>
                  <a:pt x="119576" y="150295"/>
                </a:lnTo>
                <a:lnTo>
                  <a:pt x="78032" y="125787"/>
                </a:lnTo>
                <a:lnTo>
                  <a:pt x="37946" y="99287"/>
                </a:lnTo>
                <a:lnTo>
                  <a:pt x="0" y="69619"/>
                </a:lnTo>
                <a:lnTo>
                  <a:pt x="20360" y="0"/>
                </a:lnTo>
                <a:lnTo>
                  <a:pt x="120030" y="28851"/>
                </a:lnTo>
                <a:lnTo>
                  <a:pt x="168698" y="44896"/>
                </a:lnTo>
                <a:lnTo>
                  <a:pt x="216503" y="62274"/>
                </a:lnTo>
                <a:lnTo>
                  <a:pt x="263381" y="81175"/>
                </a:lnTo>
                <a:lnTo>
                  <a:pt x="309269" y="101791"/>
                </a:lnTo>
                <a:lnTo>
                  <a:pt x="354105" y="124311"/>
                </a:lnTo>
                <a:lnTo>
                  <a:pt x="397823" y="148927"/>
                </a:lnTo>
                <a:lnTo>
                  <a:pt x="440362" y="175827"/>
                </a:lnTo>
                <a:lnTo>
                  <a:pt x="481658" y="205204"/>
                </a:lnTo>
                <a:lnTo>
                  <a:pt x="521647" y="237247"/>
                </a:lnTo>
                <a:lnTo>
                  <a:pt x="560266" y="272147"/>
                </a:lnTo>
                <a:lnTo>
                  <a:pt x="537838" y="309075"/>
                </a:lnTo>
                <a:lnTo>
                  <a:pt x="507559" y="328923"/>
                </a:lnTo>
                <a:lnTo>
                  <a:pt x="471853" y="339589"/>
                </a:lnTo>
                <a:lnTo>
                  <a:pt x="433149" y="348973"/>
                </a:lnTo>
                <a:lnTo>
                  <a:pt x="393871" y="364973"/>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35" name="Google Shape;3235;p242"/>
          <p:cNvSpPr/>
          <p:nvPr/>
        </p:nvSpPr>
        <p:spPr>
          <a:xfrm>
            <a:off x="11445693" y="6528484"/>
            <a:ext cx="184949" cy="232773"/>
          </a:xfrm>
          <a:custGeom>
            <a:rect b="b" l="l" r="r" t="t"/>
            <a:pathLst>
              <a:path extrusionOk="0" h="349250" w="277494">
                <a:moveTo>
                  <a:pt x="132321" y="349194"/>
                </a:moveTo>
                <a:lnTo>
                  <a:pt x="91973" y="346689"/>
                </a:lnTo>
                <a:lnTo>
                  <a:pt x="40721" y="334734"/>
                </a:lnTo>
                <a:lnTo>
                  <a:pt x="13251" y="292101"/>
                </a:lnTo>
                <a:lnTo>
                  <a:pt x="10213" y="268774"/>
                </a:lnTo>
                <a:lnTo>
                  <a:pt x="0" y="248941"/>
                </a:lnTo>
                <a:lnTo>
                  <a:pt x="25703" y="218249"/>
                </a:lnTo>
                <a:lnTo>
                  <a:pt x="40217" y="181567"/>
                </a:lnTo>
                <a:lnTo>
                  <a:pt x="48947" y="141513"/>
                </a:lnTo>
                <a:lnTo>
                  <a:pt x="57297" y="100710"/>
                </a:lnTo>
                <a:lnTo>
                  <a:pt x="70669" y="61777"/>
                </a:lnTo>
                <a:lnTo>
                  <a:pt x="94468" y="27333"/>
                </a:lnTo>
                <a:lnTo>
                  <a:pt x="134098" y="0"/>
                </a:lnTo>
                <a:lnTo>
                  <a:pt x="164573" y="24491"/>
                </a:lnTo>
                <a:lnTo>
                  <a:pt x="198866" y="45094"/>
                </a:lnTo>
                <a:lnTo>
                  <a:pt x="238161" y="60026"/>
                </a:lnTo>
                <a:lnTo>
                  <a:pt x="277465" y="66493"/>
                </a:lnTo>
                <a:lnTo>
                  <a:pt x="277465" y="113999"/>
                </a:lnTo>
                <a:lnTo>
                  <a:pt x="272059" y="143018"/>
                </a:lnTo>
                <a:lnTo>
                  <a:pt x="260343" y="172234"/>
                </a:lnTo>
                <a:lnTo>
                  <a:pt x="239412" y="196902"/>
                </a:lnTo>
                <a:lnTo>
                  <a:pt x="224240" y="211538"/>
                </a:lnTo>
                <a:lnTo>
                  <a:pt x="210714" y="228547"/>
                </a:lnTo>
                <a:lnTo>
                  <a:pt x="199426" y="247139"/>
                </a:lnTo>
                <a:lnTo>
                  <a:pt x="190968" y="266521"/>
                </a:lnTo>
                <a:lnTo>
                  <a:pt x="171945" y="316230"/>
                </a:lnTo>
                <a:lnTo>
                  <a:pt x="155688" y="341415"/>
                </a:lnTo>
                <a:lnTo>
                  <a:pt x="132321" y="349194"/>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36" name="Google Shape;3236;p242"/>
          <p:cNvSpPr/>
          <p:nvPr/>
        </p:nvSpPr>
        <p:spPr>
          <a:xfrm>
            <a:off x="10430269" y="6118846"/>
            <a:ext cx="321649" cy="228117"/>
          </a:xfrm>
          <a:custGeom>
            <a:rect b="b" l="l" r="r" t="t"/>
            <a:pathLst>
              <a:path extrusionOk="0" h="342265" w="482600">
                <a:moveTo>
                  <a:pt x="101597" y="337668"/>
                </a:moveTo>
                <a:lnTo>
                  <a:pt x="74048" y="315659"/>
                </a:lnTo>
                <a:lnTo>
                  <a:pt x="44231" y="292365"/>
                </a:lnTo>
                <a:lnTo>
                  <a:pt x="18100" y="264587"/>
                </a:lnTo>
                <a:lnTo>
                  <a:pt x="0" y="227844"/>
                </a:lnTo>
                <a:lnTo>
                  <a:pt x="13679" y="185233"/>
                </a:lnTo>
                <a:lnTo>
                  <a:pt x="38351" y="150138"/>
                </a:lnTo>
                <a:lnTo>
                  <a:pt x="70000" y="119262"/>
                </a:lnTo>
                <a:lnTo>
                  <a:pt x="104611" y="89309"/>
                </a:lnTo>
                <a:lnTo>
                  <a:pt x="143588" y="66355"/>
                </a:lnTo>
                <a:lnTo>
                  <a:pt x="186316" y="51247"/>
                </a:lnTo>
                <a:lnTo>
                  <a:pt x="227333" y="32842"/>
                </a:lnTo>
                <a:lnTo>
                  <a:pt x="261176" y="0"/>
                </a:lnTo>
                <a:lnTo>
                  <a:pt x="310059" y="4382"/>
                </a:lnTo>
                <a:lnTo>
                  <a:pt x="357020" y="14638"/>
                </a:lnTo>
                <a:lnTo>
                  <a:pt x="401656" y="32758"/>
                </a:lnTo>
                <a:lnTo>
                  <a:pt x="443562" y="60736"/>
                </a:lnTo>
                <a:lnTo>
                  <a:pt x="482334" y="100561"/>
                </a:lnTo>
                <a:lnTo>
                  <a:pt x="429101" y="102378"/>
                </a:lnTo>
                <a:lnTo>
                  <a:pt x="378981" y="108769"/>
                </a:lnTo>
                <a:lnTo>
                  <a:pt x="332054" y="119877"/>
                </a:lnTo>
                <a:lnTo>
                  <a:pt x="288400" y="135845"/>
                </a:lnTo>
                <a:lnTo>
                  <a:pt x="248100" y="156818"/>
                </a:lnTo>
                <a:lnTo>
                  <a:pt x="211233" y="182939"/>
                </a:lnTo>
                <a:lnTo>
                  <a:pt x="177878" y="214351"/>
                </a:lnTo>
                <a:lnTo>
                  <a:pt x="148118" y="251197"/>
                </a:lnTo>
                <a:lnTo>
                  <a:pt x="122030" y="293621"/>
                </a:lnTo>
                <a:lnTo>
                  <a:pt x="101597" y="337668"/>
                </a:lnTo>
                <a:close/>
              </a:path>
              <a:path extrusionOk="0" h="342265" w="482600">
                <a:moveTo>
                  <a:pt x="99696" y="341766"/>
                </a:moveTo>
                <a:lnTo>
                  <a:pt x="101597" y="337668"/>
                </a:lnTo>
                <a:lnTo>
                  <a:pt x="103206" y="338953"/>
                </a:lnTo>
                <a:lnTo>
                  <a:pt x="99696" y="341766"/>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37" name="Google Shape;3237;p242"/>
          <p:cNvSpPr/>
          <p:nvPr/>
        </p:nvSpPr>
        <p:spPr>
          <a:xfrm>
            <a:off x="10903821" y="5911212"/>
            <a:ext cx="296678" cy="209919"/>
          </a:xfrm>
          <a:custGeom>
            <a:rect b="b" l="l" r="r" t="t"/>
            <a:pathLst>
              <a:path extrusionOk="0" h="314959" w="445134">
                <a:moveTo>
                  <a:pt x="397963" y="314527"/>
                </a:moveTo>
                <a:lnTo>
                  <a:pt x="376582" y="313022"/>
                </a:lnTo>
                <a:lnTo>
                  <a:pt x="358756" y="303210"/>
                </a:lnTo>
                <a:lnTo>
                  <a:pt x="346129" y="281992"/>
                </a:lnTo>
                <a:lnTo>
                  <a:pt x="322578" y="234657"/>
                </a:lnTo>
                <a:lnTo>
                  <a:pt x="290164" y="202376"/>
                </a:lnTo>
                <a:lnTo>
                  <a:pt x="250639" y="182652"/>
                </a:lnTo>
                <a:lnTo>
                  <a:pt x="205756" y="172987"/>
                </a:lnTo>
                <a:lnTo>
                  <a:pt x="157267" y="170883"/>
                </a:lnTo>
                <a:lnTo>
                  <a:pt x="95984" y="171068"/>
                </a:lnTo>
                <a:lnTo>
                  <a:pt x="54554" y="166273"/>
                </a:lnTo>
                <a:lnTo>
                  <a:pt x="28610" y="151632"/>
                </a:lnTo>
                <a:lnTo>
                  <a:pt x="13781" y="122282"/>
                </a:lnTo>
                <a:lnTo>
                  <a:pt x="5701" y="73359"/>
                </a:lnTo>
                <a:lnTo>
                  <a:pt x="0" y="0"/>
                </a:lnTo>
                <a:lnTo>
                  <a:pt x="51401" y="10322"/>
                </a:lnTo>
                <a:lnTo>
                  <a:pt x="101636" y="23425"/>
                </a:lnTo>
                <a:lnTo>
                  <a:pt x="150914" y="38730"/>
                </a:lnTo>
                <a:lnTo>
                  <a:pt x="199442" y="55659"/>
                </a:lnTo>
                <a:lnTo>
                  <a:pt x="342619" y="110406"/>
                </a:lnTo>
                <a:lnTo>
                  <a:pt x="375661" y="131623"/>
                </a:lnTo>
                <a:lnTo>
                  <a:pt x="416470" y="195155"/>
                </a:lnTo>
                <a:lnTo>
                  <a:pt x="435294" y="227844"/>
                </a:lnTo>
                <a:lnTo>
                  <a:pt x="444553" y="249710"/>
                </a:lnTo>
                <a:lnTo>
                  <a:pt x="444070" y="270917"/>
                </a:lnTo>
                <a:lnTo>
                  <a:pt x="435689" y="291332"/>
                </a:lnTo>
                <a:lnTo>
                  <a:pt x="421253" y="310824"/>
                </a:lnTo>
                <a:lnTo>
                  <a:pt x="397963" y="314527"/>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38" name="Google Shape;3238;p242"/>
          <p:cNvSpPr/>
          <p:nvPr/>
        </p:nvSpPr>
        <p:spPr>
          <a:xfrm>
            <a:off x="10460692" y="6466148"/>
            <a:ext cx="162518" cy="225578"/>
          </a:xfrm>
          <a:custGeom>
            <a:rect b="b" l="l" r="r" t="t"/>
            <a:pathLst>
              <a:path extrusionOk="0" h="338454" w="243840">
                <a:moveTo>
                  <a:pt x="211624" y="173443"/>
                </a:moveTo>
                <a:lnTo>
                  <a:pt x="156554" y="166664"/>
                </a:lnTo>
                <a:lnTo>
                  <a:pt x="34638" y="166664"/>
                </a:lnTo>
                <a:lnTo>
                  <a:pt x="31912" y="154016"/>
                </a:lnTo>
                <a:lnTo>
                  <a:pt x="21051" y="104077"/>
                </a:lnTo>
                <a:lnTo>
                  <a:pt x="41181" y="75354"/>
                </a:lnTo>
                <a:lnTo>
                  <a:pt x="72040" y="55730"/>
                </a:lnTo>
                <a:lnTo>
                  <a:pt x="100925" y="34260"/>
                </a:lnTo>
                <a:lnTo>
                  <a:pt x="115131" y="0"/>
                </a:lnTo>
                <a:lnTo>
                  <a:pt x="163345" y="5131"/>
                </a:lnTo>
                <a:lnTo>
                  <a:pt x="204384" y="17316"/>
                </a:lnTo>
                <a:lnTo>
                  <a:pt x="232917" y="42819"/>
                </a:lnTo>
                <a:lnTo>
                  <a:pt x="243613" y="87903"/>
                </a:lnTo>
                <a:lnTo>
                  <a:pt x="243833" y="121866"/>
                </a:lnTo>
                <a:lnTo>
                  <a:pt x="236944" y="154445"/>
                </a:lnTo>
                <a:lnTo>
                  <a:pt x="220660" y="166664"/>
                </a:lnTo>
                <a:lnTo>
                  <a:pt x="38604" y="166664"/>
                </a:lnTo>
                <a:lnTo>
                  <a:pt x="34724" y="167060"/>
                </a:lnTo>
                <a:lnTo>
                  <a:pt x="220131" y="167060"/>
                </a:lnTo>
                <a:lnTo>
                  <a:pt x="211624" y="173443"/>
                </a:lnTo>
                <a:close/>
              </a:path>
              <a:path extrusionOk="0" h="338454" w="243840">
                <a:moveTo>
                  <a:pt x="38963" y="169631"/>
                </a:moveTo>
                <a:lnTo>
                  <a:pt x="35093" y="168773"/>
                </a:lnTo>
                <a:lnTo>
                  <a:pt x="34724" y="167060"/>
                </a:lnTo>
                <a:lnTo>
                  <a:pt x="38604" y="166664"/>
                </a:lnTo>
                <a:lnTo>
                  <a:pt x="38963" y="169631"/>
                </a:lnTo>
                <a:close/>
              </a:path>
              <a:path extrusionOk="0" h="338454" w="243840">
                <a:moveTo>
                  <a:pt x="177098" y="203451"/>
                </a:moveTo>
                <a:lnTo>
                  <a:pt x="64965" y="203451"/>
                </a:lnTo>
                <a:lnTo>
                  <a:pt x="86346" y="192683"/>
                </a:lnTo>
                <a:lnTo>
                  <a:pt x="75770" y="180541"/>
                </a:lnTo>
                <a:lnTo>
                  <a:pt x="62826" y="174663"/>
                </a:lnTo>
                <a:lnTo>
                  <a:pt x="48828" y="171817"/>
                </a:lnTo>
                <a:lnTo>
                  <a:pt x="38963" y="169631"/>
                </a:lnTo>
                <a:lnTo>
                  <a:pt x="38604" y="166664"/>
                </a:lnTo>
                <a:lnTo>
                  <a:pt x="156554" y="166664"/>
                </a:lnTo>
                <a:lnTo>
                  <a:pt x="177098" y="203451"/>
                </a:lnTo>
                <a:close/>
              </a:path>
              <a:path extrusionOk="0" h="338454" w="243840">
                <a:moveTo>
                  <a:pt x="75814" y="338250"/>
                </a:moveTo>
                <a:lnTo>
                  <a:pt x="55991" y="303880"/>
                </a:lnTo>
                <a:lnTo>
                  <a:pt x="36234" y="270037"/>
                </a:lnTo>
                <a:lnTo>
                  <a:pt x="17661" y="236195"/>
                </a:lnTo>
                <a:lnTo>
                  <a:pt x="1393" y="201825"/>
                </a:lnTo>
                <a:lnTo>
                  <a:pt x="0" y="187727"/>
                </a:lnTo>
                <a:lnTo>
                  <a:pt x="7097" y="176069"/>
                </a:lnTo>
                <a:lnTo>
                  <a:pt x="20645" y="168499"/>
                </a:lnTo>
                <a:lnTo>
                  <a:pt x="34724" y="167060"/>
                </a:lnTo>
                <a:lnTo>
                  <a:pt x="35093" y="168773"/>
                </a:lnTo>
                <a:lnTo>
                  <a:pt x="38963" y="169631"/>
                </a:lnTo>
                <a:lnTo>
                  <a:pt x="41423" y="189914"/>
                </a:lnTo>
                <a:lnTo>
                  <a:pt x="50100" y="202352"/>
                </a:lnTo>
                <a:lnTo>
                  <a:pt x="64965" y="203451"/>
                </a:lnTo>
                <a:lnTo>
                  <a:pt x="177098" y="203451"/>
                </a:lnTo>
                <a:lnTo>
                  <a:pt x="223253" y="286915"/>
                </a:lnTo>
                <a:lnTo>
                  <a:pt x="222829" y="287618"/>
                </a:lnTo>
                <a:lnTo>
                  <a:pt x="117237" y="287618"/>
                </a:lnTo>
                <a:lnTo>
                  <a:pt x="107803" y="298892"/>
                </a:lnTo>
                <a:lnTo>
                  <a:pt x="87618" y="323812"/>
                </a:lnTo>
                <a:lnTo>
                  <a:pt x="75814" y="338250"/>
                </a:lnTo>
                <a:close/>
              </a:path>
              <a:path extrusionOk="0" h="338454" w="243840">
                <a:moveTo>
                  <a:pt x="187095" y="317065"/>
                </a:moveTo>
                <a:lnTo>
                  <a:pt x="156116" y="309759"/>
                </a:lnTo>
                <a:lnTo>
                  <a:pt x="117237" y="287618"/>
                </a:lnTo>
                <a:lnTo>
                  <a:pt x="222829" y="287618"/>
                </a:lnTo>
                <a:lnTo>
                  <a:pt x="209650" y="309473"/>
                </a:lnTo>
                <a:lnTo>
                  <a:pt x="187095" y="31706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39" name="Google Shape;3239;p242"/>
          <p:cNvSpPr/>
          <p:nvPr/>
        </p:nvSpPr>
        <p:spPr>
          <a:xfrm>
            <a:off x="11377375" y="6136656"/>
            <a:ext cx="181139" cy="240814"/>
          </a:xfrm>
          <a:custGeom>
            <a:rect b="b" l="l" r="r" t="t"/>
            <a:pathLst>
              <a:path extrusionOk="0" h="361315" w="271780">
                <a:moveTo>
                  <a:pt x="233279" y="360951"/>
                </a:moveTo>
                <a:lnTo>
                  <a:pt x="199129" y="357765"/>
                </a:lnTo>
                <a:lnTo>
                  <a:pt x="169323" y="340074"/>
                </a:lnTo>
                <a:lnTo>
                  <a:pt x="143928" y="297463"/>
                </a:lnTo>
                <a:lnTo>
                  <a:pt x="129337" y="261896"/>
                </a:lnTo>
                <a:lnTo>
                  <a:pt x="112509" y="224943"/>
                </a:lnTo>
                <a:lnTo>
                  <a:pt x="92785" y="188387"/>
                </a:lnTo>
                <a:lnTo>
                  <a:pt x="69506" y="154006"/>
                </a:lnTo>
                <a:lnTo>
                  <a:pt x="50648" y="118372"/>
                </a:lnTo>
                <a:lnTo>
                  <a:pt x="38702" y="78849"/>
                </a:lnTo>
                <a:lnTo>
                  <a:pt x="24781" y="38402"/>
                </a:lnTo>
                <a:lnTo>
                  <a:pt x="0" y="0"/>
                </a:lnTo>
                <a:lnTo>
                  <a:pt x="53501" y="8877"/>
                </a:lnTo>
                <a:lnTo>
                  <a:pt x="98565" y="19025"/>
                </a:lnTo>
                <a:lnTo>
                  <a:pt x="136084" y="31611"/>
                </a:lnTo>
                <a:lnTo>
                  <a:pt x="192056" y="68763"/>
                </a:lnTo>
                <a:lnTo>
                  <a:pt x="228557" y="129665"/>
                </a:lnTo>
                <a:lnTo>
                  <a:pt x="241737" y="171939"/>
                </a:lnTo>
                <a:lnTo>
                  <a:pt x="252727" y="223650"/>
                </a:lnTo>
                <a:lnTo>
                  <a:pt x="262420" y="285965"/>
                </a:lnTo>
                <a:lnTo>
                  <a:pt x="271708" y="360050"/>
                </a:lnTo>
                <a:lnTo>
                  <a:pt x="233279" y="360951"/>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0" name="Google Shape;3240;p242"/>
          <p:cNvSpPr/>
          <p:nvPr/>
        </p:nvSpPr>
        <p:spPr>
          <a:xfrm>
            <a:off x="11005832" y="6508331"/>
            <a:ext cx="204840" cy="204416"/>
          </a:xfrm>
          <a:custGeom>
            <a:rect b="b" l="l" r="r" t="t"/>
            <a:pathLst>
              <a:path extrusionOk="0" h="306704" w="307340">
                <a:moveTo>
                  <a:pt x="89165" y="306605"/>
                </a:moveTo>
                <a:lnTo>
                  <a:pt x="65557" y="283618"/>
                </a:lnTo>
                <a:lnTo>
                  <a:pt x="47215" y="256149"/>
                </a:lnTo>
                <a:lnTo>
                  <a:pt x="27556" y="231052"/>
                </a:lnTo>
                <a:lnTo>
                  <a:pt x="0" y="215186"/>
                </a:lnTo>
                <a:lnTo>
                  <a:pt x="28150" y="176334"/>
                </a:lnTo>
                <a:lnTo>
                  <a:pt x="54178" y="136099"/>
                </a:lnTo>
                <a:lnTo>
                  <a:pt x="77645" y="93770"/>
                </a:lnTo>
                <a:lnTo>
                  <a:pt x="98112" y="48640"/>
                </a:lnTo>
                <a:lnTo>
                  <a:pt x="115142" y="0"/>
                </a:lnTo>
                <a:lnTo>
                  <a:pt x="163788" y="9850"/>
                </a:lnTo>
                <a:lnTo>
                  <a:pt x="207582" y="22941"/>
                </a:lnTo>
                <a:lnTo>
                  <a:pt x="246219" y="41163"/>
                </a:lnTo>
                <a:lnTo>
                  <a:pt x="279397" y="66406"/>
                </a:lnTo>
                <a:lnTo>
                  <a:pt x="306812" y="100560"/>
                </a:lnTo>
                <a:lnTo>
                  <a:pt x="291180" y="143490"/>
                </a:lnTo>
                <a:lnTo>
                  <a:pt x="258105" y="166576"/>
                </a:lnTo>
                <a:lnTo>
                  <a:pt x="222002" y="182145"/>
                </a:lnTo>
                <a:lnTo>
                  <a:pt x="197286" y="202528"/>
                </a:lnTo>
                <a:lnTo>
                  <a:pt x="174863" y="236294"/>
                </a:lnTo>
                <a:lnTo>
                  <a:pt x="149018" y="262741"/>
                </a:lnTo>
                <a:lnTo>
                  <a:pt x="120276" y="285102"/>
                </a:lnTo>
                <a:lnTo>
                  <a:pt x="89165" y="30660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1" name="Google Shape;3241;p242"/>
          <p:cNvSpPr/>
          <p:nvPr/>
        </p:nvSpPr>
        <p:spPr>
          <a:xfrm>
            <a:off x="8151885" y="6229868"/>
            <a:ext cx="265360" cy="118926"/>
          </a:xfrm>
          <a:custGeom>
            <a:rect b="b" l="l" r="r" t="t"/>
            <a:pathLst>
              <a:path extrusionOk="0" h="178434" w="398145">
                <a:moveTo>
                  <a:pt x="379127" y="178003"/>
                </a:moveTo>
                <a:lnTo>
                  <a:pt x="334698" y="176904"/>
                </a:lnTo>
                <a:lnTo>
                  <a:pt x="291717" y="170795"/>
                </a:lnTo>
                <a:lnTo>
                  <a:pt x="251369" y="155456"/>
                </a:lnTo>
                <a:lnTo>
                  <a:pt x="214839" y="126668"/>
                </a:lnTo>
                <a:lnTo>
                  <a:pt x="174732" y="136853"/>
                </a:lnTo>
                <a:lnTo>
                  <a:pt x="133045" y="131151"/>
                </a:lnTo>
                <a:lnTo>
                  <a:pt x="90832" y="127953"/>
                </a:lnTo>
                <a:lnTo>
                  <a:pt x="49146" y="145655"/>
                </a:lnTo>
                <a:lnTo>
                  <a:pt x="13208" y="80684"/>
                </a:lnTo>
                <a:lnTo>
                  <a:pt x="2808" y="59862"/>
                </a:lnTo>
                <a:lnTo>
                  <a:pt x="987" y="53478"/>
                </a:lnTo>
                <a:lnTo>
                  <a:pt x="0" y="31029"/>
                </a:lnTo>
                <a:lnTo>
                  <a:pt x="52272" y="4735"/>
                </a:lnTo>
                <a:lnTo>
                  <a:pt x="110140" y="0"/>
                </a:lnTo>
                <a:lnTo>
                  <a:pt x="210001" y="20448"/>
                </a:lnTo>
                <a:lnTo>
                  <a:pt x="388254" y="69707"/>
                </a:lnTo>
                <a:lnTo>
                  <a:pt x="397590" y="95726"/>
                </a:lnTo>
                <a:lnTo>
                  <a:pt x="395012" y="121745"/>
                </a:lnTo>
                <a:lnTo>
                  <a:pt x="386773" y="148819"/>
                </a:lnTo>
                <a:lnTo>
                  <a:pt x="379127" y="178003"/>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2" name="Google Shape;3242;p242"/>
          <p:cNvSpPr/>
          <p:nvPr/>
        </p:nvSpPr>
        <p:spPr>
          <a:xfrm>
            <a:off x="10707287" y="6703010"/>
            <a:ext cx="208649" cy="154477"/>
          </a:xfrm>
          <a:custGeom>
            <a:rect b="b" l="l" r="r" t="t"/>
            <a:pathLst>
              <a:path extrusionOk="0" h="231775" w="313055">
                <a:moveTo>
                  <a:pt x="256949" y="231207"/>
                </a:moveTo>
                <a:lnTo>
                  <a:pt x="99053" y="231207"/>
                </a:lnTo>
                <a:lnTo>
                  <a:pt x="81876" y="213349"/>
                </a:lnTo>
                <a:lnTo>
                  <a:pt x="58254" y="177011"/>
                </a:lnTo>
                <a:lnTo>
                  <a:pt x="40123" y="137573"/>
                </a:lnTo>
                <a:lnTo>
                  <a:pt x="25614" y="96068"/>
                </a:lnTo>
                <a:lnTo>
                  <a:pt x="12862" y="53530"/>
                </a:lnTo>
                <a:lnTo>
                  <a:pt x="0" y="10992"/>
                </a:lnTo>
                <a:lnTo>
                  <a:pt x="47382" y="0"/>
                </a:lnTo>
                <a:lnTo>
                  <a:pt x="87890" y="7268"/>
                </a:lnTo>
                <a:lnTo>
                  <a:pt x="123241" y="26081"/>
                </a:lnTo>
                <a:lnTo>
                  <a:pt x="155155" y="49720"/>
                </a:lnTo>
                <a:lnTo>
                  <a:pt x="185351" y="71470"/>
                </a:lnTo>
                <a:lnTo>
                  <a:pt x="264160" y="110586"/>
                </a:lnTo>
                <a:lnTo>
                  <a:pt x="297114" y="139803"/>
                </a:lnTo>
                <a:lnTo>
                  <a:pt x="312429" y="186095"/>
                </a:lnTo>
                <a:lnTo>
                  <a:pt x="294187" y="217310"/>
                </a:lnTo>
                <a:lnTo>
                  <a:pt x="266429" y="230242"/>
                </a:lnTo>
                <a:lnTo>
                  <a:pt x="256949" y="231207"/>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243" name="Google Shape;3243;p242"/>
          <p:cNvPicPr preferRelativeResize="0"/>
          <p:nvPr/>
        </p:nvPicPr>
        <p:blipFill rotWithShape="1">
          <a:blip r:embed="rId4">
            <a:alphaModFix/>
          </a:blip>
          <a:srcRect b="0" l="0" r="0" t="0"/>
          <a:stretch/>
        </p:blipFill>
        <p:spPr>
          <a:xfrm>
            <a:off x="10939517" y="6299760"/>
            <a:ext cx="151011" cy="119516"/>
          </a:xfrm>
          <a:prstGeom prst="rect">
            <a:avLst/>
          </a:prstGeom>
          <a:noFill/>
          <a:ln>
            <a:noFill/>
          </a:ln>
        </p:spPr>
      </p:pic>
      <p:sp>
        <p:nvSpPr>
          <p:cNvPr id="3244" name="Google Shape;3244;p242"/>
          <p:cNvSpPr/>
          <p:nvPr/>
        </p:nvSpPr>
        <p:spPr>
          <a:xfrm>
            <a:off x="10496716" y="6344754"/>
            <a:ext cx="14389" cy="18622"/>
          </a:xfrm>
          <a:custGeom>
            <a:rect b="b" l="l" r="r" t="t"/>
            <a:pathLst>
              <a:path extrusionOk="0" h="27940" w="21590">
                <a:moveTo>
                  <a:pt x="4066" y="5664"/>
                </a:moveTo>
                <a:lnTo>
                  <a:pt x="0" y="2812"/>
                </a:lnTo>
                <a:lnTo>
                  <a:pt x="3510" y="0"/>
                </a:lnTo>
                <a:lnTo>
                  <a:pt x="4066" y="5664"/>
                </a:lnTo>
                <a:close/>
              </a:path>
              <a:path extrusionOk="0" h="27940" w="21590">
                <a:moveTo>
                  <a:pt x="14140" y="27667"/>
                </a:moveTo>
                <a:lnTo>
                  <a:pt x="8425" y="24612"/>
                </a:lnTo>
                <a:lnTo>
                  <a:pt x="5781" y="20173"/>
                </a:lnTo>
                <a:lnTo>
                  <a:pt x="4651" y="13888"/>
                </a:lnTo>
                <a:lnTo>
                  <a:pt x="4179" y="6812"/>
                </a:lnTo>
                <a:lnTo>
                  <a:pt x="4066" y="5664"/>
                </a:lnTo>
                <a:lnTo>
                  <a:pt x="7020" y="7735"/>
                </a:lnTo>
                <a:lnTo>
                  <a:pt x="17552" y="10548"/>
                </a:lnTo>
                <a:lnTo>
                  <a:pt x="20360" y="17580"/>
                </a:lnTo>
                <a:lnTo>
                  <a:pt x="21358" y="23228"/>
                </a:lnTo>
                <a:lnTo>
                  <a:pt x="18868" y="26898"/>
                </a:lnTo>
                <a:lnTo>
                  <a:pt x="14140" y="27667"/>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5" name="Google Shape;3245;p242"/>
          <p:cNvSpPr/>
          <p:nvPr/>
        </p:nvSpPr>
        <p:spPr>
          <a:xfrm>
            <a:off x="1836068" y="6773372"/>
            <a:ext cx="24124" cy="83798"/>
          </a:xfrm>
          <a:custGeom>
            <a:rect b="b" l="l" r="r" t="t"/>
            <a:pathLst>
              <a:path extrusionOk="0" h="125729" w="36194">
                <a:moveTo>
                  <a:pt x="4989" y="125636"/>
                </a:moveTo>
                <a:lnTo>
                  <a:pt x="0" y="125636"/>
                </a:lnTo>
                <a:lnTo>
                  <a:pt x="1341" y="117620"/>
                </a:lnTo>
                <a:lnTo>
                  <a:pt x="17782" y="53341"/>
                </a:lnTo>
                <a:lnTo>
                  <a:pt x="30969" y="13672"/>
                </a:lnTo>
                <a:lnTo>
                  <a:pt x="35993" y="0"/>
                </a:lnTo>
                <a:lnTo>
                  <a:pt x="34831" y="3520"/>
                </a:lnTo>
                <a:lnTo>
                  <a:pt x="31556" y="13885"/>
                </a:lnTo>
                <a:lnTo>
                  <a:pt x="26479" y="30803"/>
                </a:lnTo>
                <a:lnTo>
                  <a:pt x="19916" y="53980"/>
                </a:lnTo>
                <a:lnTo>
                  <a:pt x="12601" y="83264"/>
                </a:lnTo>
                <a:lnTo>
                  <a:pt x="5947" y="118482"/>
                </a:lnTo>
                <a:lnTo>
                  <a:pt x="4989" y="12563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6" name="Google Shape;3246;p242"/>
          <p:cNvSpPr/>
          <p:nvPr/>
        </p:nvSpPr>
        <p:spPr>
          <a:xfrm>
            <a:off x="205733" y="6839268"/>
            <a:ext cx="8465" cy="11428"/>
          </a:xfrm>
          <a:custGeom>
            <a:rect b="b" l="l" r="r" t="t"/>
            <a:pathLst>
              <a:path extrusionOk="0" h="17145" w="12700">
                <a:moveTo>
                  <a:pt x="3627" y="16549"/>
                </a:moveTo>
                <a:lnTo>
                  <a:pt x="0" y="16194"/>
                </a:lnTo>
                <a:lnTo>
                  <a:pt x="995" y="9091"/>
                </a:lnTo>
                <a:lnTo>
                  <a:pt x="1897" y="6534"/>
                </a:lnTo>
                <a:lnTo>
                  <a:pt x="3272" y="2485"/>
                </a:lnTo>
                <a:lnTo>
                  <a:pt x="6473" y="497"/>
                </a:lnTo>
                <a:lnTo>
                  <a:pt x="10243" y="0"/>
                </a:lnTo>
                <a:lnTo>
                  <a:pt x="8092" y="1737"/>
                </a:lnTo>
                <a:lnTo>
                  <a:pt x="9736" y="3888"/>
                </a:lnTo>
                <a:lnTo>
                  <a:pt x="11633" y="4095"/>
                </a:lnTo>
                <a:lnTo>
                  <a:pt x="12400" y="4095"/>
                </a:lnTo>
                <a:lnTo>
                  <a:pt x="12427" y="6676"/>
                </a:lnTo>
                <a:lnTo>
                  <a:pt x="10314" y="9943"/>
                </a:lnTo>
                <a:lnTo>
                  <a:pt x="3627" y="16549"/>
                </a:lnTo>
                <a:close/>
              </a:path>
              <a:path extrusionOk="0" h="17145" w="12700">
                <a:moveTo>
                  <a:pt x="11633" y="4095"/>
                </a:moveTo>
                <a:lnTo>
                  <a:pt x="9736" y="3888"/>
                </a:lnTo>
                <a:lnTo>
                  <a:pt x="8092" y="1737"/>
                </a:lnTo>
                <a:lnTo>
                  <a:pt x="10243" y="0"/>
                </a:lnTo>
                <a:lnTo>
                  <a:pt x="11633" y="4095"/>
                </a:lnTo>
                <a:close/>
              </a:path>
              <a:path extrusionOk="0" h="17145" w="12700">
                <a:moveTo>
                  <a:pt x="12400" y="4095"/>
                </a:moveTo>
                <a:lnTo>
                  <a:pt x="11633" y="4095"/>
                </a:lnTo>
                <a:lnTo>
                  <a:pt x="10243" y="0"/>
                </a:lnTo>
                <a:lnTo>
                  <a:pt x="12377" y="3622"/>
                </a:lnTo>
                <a:lnTo>
                  <a:pt x="12400" y="409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7" name="Google Shape;3247;p242"/>
          <p:cNvSpPr/>
          <p:nvPr/>
        </p:nvSpPr>
        <p:spPr>
          <a:xfrm>
            <a:off x="256750" y="6814131"/>
            <a:ext cx="9734" cy="10158"/>
          </a:xfrm>
          <a:custGeom>
            <a:rect b="b" l="l" r="r" t="t"/>
            <a:pathLst>
              <a:path extrusionOk="0" h="15240" w="14604">
                <a:moveTo>
                  <a:pt x="4061" y="14628"/>
                </a:moveTo>
                <a:lnTo>
                  <a:pt x="0" y="14063"/>
                </a:lnTo>
                <a:lnTo>
                  <a:pt x="4339" y="3977"/>
                </a:lnTo>
                <a:lnTo>
                  <a:pt x="14511" y="0"/>
                </a:lnTo>
                <a:lnTo>
                  <a:pt x="8291" y="12421"/>
                </a:lnTo>
                <a:lnTo>
                  <a:pt x="4061" y="14628"/>
                </a:lnTo>
                <a:close/>
              </a:path>
              <a:path extrusionOk="0" h="15240" w="14604">
                <a:moveTo>
                  <a:pt x="8143" y="12716"/>
                </a:moveTo>
                <a:lnTo>
                  <a:pt x="8291" y="12421"/>
                </a:lnTo>
                <a:lnTo>
                  <a:pt x="8820" y="12145"/>
                </a:lnTo>
                <a:lnTo>
                  <a:pt x="8143" y="12716"/>
                </a:lnTo>
                <a:close/>
              </a:path>
              <a:path extrusionOk="0" h="15240" w="14604">
                <a:moveTo>
                  <a:pt x="5619" y="14844"/>
                </a:moveTo>
                <a:lnTo>
                  <a:pt x="4061" y="14628"/>
                </a:lnTo>
                <a:lnTo>
                  <a:pt x="8291" y="12421"/>
                </a:lnTo>
                <a:lnTo>
                  <a:pt x="8143" y="12716"/>
                </a:lnTo>
                <a:lnTo>
                  <a:pt x="5619" y="14844"/>
                </a:lnTo>
                <a:close/>
              </a:path>
              <a:path extrusionOk="0" h="15240" w="14604">
                <a:moveTo>
                  <a:pt x="5619" y="14844"/>
                </a:moveTo>
                <a:lnTo>
                  <a:pt x="8143" y="12716"/>
                </a:lnTo>
                <a:lnTo>
                  <a:pt x="5619" y="1484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8" name="Google Shape;3248;p242"/>
          <p:cNvSpPr/>
          <p:nvPr/>
        </p:nvSpPr>
        <p:spPr>
          <a:xfrm>
            <a:off x="299371" y="6847788"/>
            <a:ext cx="5925" cy="9311"/>
          </a:xfrm>
          <a:custGeom>
            <a:rect b="b" l="l" r="r" t="t"/>
            <a:pathLst>
              <a:path extrusionOk="0" h="13970" w="8890">
                <a:moveTo>
                  <a:pt x="4096" y="11309"/>
                </a:moveTo>
                <a:lnTo>
                  <a:pt x="2916" y="9233"/>
                </a:lnTo>
                <a:lnTo>
                  <a:pt x="0" y="2770"/>
                </a:lnTo>
                <a:lnTo>
                  <a:pt x="497" y="0"/>
                </a:lnTo>
                <a:lnTo>
                  <a:pt x="2987" y="497"/>
                </a:lnTo>
                <a:lnTo>
                  <a:pt x="4481" y="2059"/>
                </a:lnTo>
                <a:lnTo>
                  <a:pt x="6544" y="4048"/>
                </a:lnTo>
                <a:lnTo>
                  <a:pt x="7468" y="9020"/>
                </a:lnTo>
                <a:lnTo>
                  <a:pt x="7113" y="9020"/>
                </a:lnTo>
                <a:lnTo>
                  <a:pt x="4096" y="11309"/>
                </a:lnTo>
                <a:close/>
              </a:path>
              <a:path extrusionOk="0" h="13970" w="8890">
                <a:moveTo>
                  <a:pt x="8820" y="13850"/>
                </a:moveTo>
                <a:lnTo>
                  <a:pt x="5975" y="13495"/>
                </a:lnTo>
                <a:lnTo>
                  <a:pt x="4410" y="11861"/>
                </a:lnTo>
                <a:lnTo>
                  <a:pt x="4096" y="11309"/>
                </a:lnTo>
                <a:lnTo>
                  <a:pt x="7113" y="9020"/>
                </a:lnTo>
                <a:lnTo>
                  <a:pt x="8820" y="13850"/>
                </a:lnTo>
                <a:close/>
              </a:path>
              <a:path extrusionOk="0" h="13970" w="8890">
                <a:moveTo>
                  <a:pt x="8820" y="13850"/>
                </a:moveTo>
                <a:lnTo>
                  <a:pt x="7113" y="9020"/>
                </a:lnTo>
                <a:lnTo>
                  <a:pt x="7468" y="9020"/>
                </a:lnTo>
                <a:lnTo>
                  <a:pt x="7824" y="10938"/>
                </a:lnTo>
                <a:lnTo>
                  <a:pt x="8820" y="13850"/>
                </a:lnTo>
                <a:close/>
              </a:path>
              <a:path extrusionOk="0" h="13970" w="8890">
                <a:moveTo>
                  <a:pt x="8820" y="13850"/>
                </a:moveTo>
                <a:lnTo>
                  <a:pt x="1778" y="13068"/>
                </a:lnTo>
                <a:lnTo>
                  <a:pt x="4096" y="11309"/>
                </a:lnTo>
                <a:lnTo>
                  <a:pt x="4410" y="11861"/>
                </a:lnTo>
                <a:lnTo>
                  <a:pt x="5975" y="13495"/>
                </a:lnTo>
                <a:lnTo>
                  <a:pt x="8820" y="1385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49" name="Google Shape;3249;p242"/>
          <p:cNvSpPr/>
          <p:nvPr/>
        </p:nvSpPr>
        <p:spPr>
          <a:xfrm>
            <a:off x="165766" y="6792970"/>
            <a:ext cx="7195" cy="11428"/>
          </a:xfrm>
          <a:custGeom>
            <a:rect b="b" l="l" r="r" t="t"/>
            <a:pathLst>
              <a:path extrusionOk="0" h="17145" w="10795">
                <a:moveTo>
                  <a:pt x="4481" y="17046"/>
                </a:moveTo>
                <a:lnTo>
                  <a:pt x="0" y="12855"/>
                </a:lnTo>
                <a:lnTo>
                  <a:pt x="10101" y="0"/>
                </a:lnTo>
                <a:lnTo>
                  <a:pt x="6757" y="4261"/>
                </a:lnTo>
                <a:lnTo>
                  <a:pt x="9355" y="7013"/>
                </a:lnTo>
                <a:lnTo>
                  <a:pt x="4481" y="17046"/>
                </a:lnTo>
                <a:close/>
              </a:path>
              <a:path extrusionOk="0" h="17145" w="10795">
                <a:moveTo>
                  <a:pt x="9355" y="7013"/>
                </a:moveTo>
                <a:lnTo>
                  <a:pt x="6757" y="4261"/>
                </a:lnTo>
                <a:lnTo>
                  <a:pt x="10101" y="0"/>
                </a:lnTo>
                <a:lnTo>
                  <a:pt x="10195" y="5283"/>
                </a:lnTo>
                <a:lnTo>
                  <a:pt x="9355" y="7013"/>
                </a:lnTo>
                <a:close/>
              </a:path>
              <a:path extrusionOk="0" h="17145" w="10795">
                <a:moveTo>
                  <a:pt x="10195" y="5283"/>
                </a:moveTo>
                <a:lnTo>
                  <a:pt x="10101" y="0"/>
                </a:lnTo>
                <a:lnTo>
                  <a:pt x="10218" y="4261"/>
                </a:lnTo>
                <a:lnTo>
                  <a:pt x="10195" y="5283"/>
                </a:lnTo>
                <a:close/>
              </a:path>
              <a:path extrusionOk="0" h="17145" w="10795">
                <a:moveTo>
                  <a:pt x="10243" y="7955"/>
                </a:moveTo>
                <a:lnTo>
                  <a:pt x="9355" y="7013"/>
                </a:lnTo>
                <a:lnTo>
                  <a:pt x="10195" y="5283"/>
                </a:lnTo>
                <a:lnTo>
                  <a:pt x="10243" y="795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0" name="Google Shape;3250;p242"/>
          <p:cNvSpPr/>
          <p:nvPr/>
        </p:nvSpPr>
        <p:spPr>
          <a:xfrm>
            <a:off x="447863" y="6813090"/>
            <a:ext cx="8041" cy="6348"/>
          </a:xfrm>
          <a:custGeom>
            <a:rect b="b" l="l" r="r" t="t"/>
            <a:pathLst>
              <a:path extrusionOk="0" h="9525" w="12065">
                <a:moveTo>
                  <a:pt x="4481" y="9446"/>
                </a:moveTo>
                <a:lnTo>
                  <a:pt x="1812" y="3927"/>
                </a:lnTo>
                <a:lnTo>
                  <a:pt x="3129" y="2272"/>
                </a:lnTo>
                <a:lnTo>
                  <a:pt x="6971" y="852"/>
                </a:lnTo>
                <a:lnTo>
                  <a:pt x="11666" y="0"/>
                </a:lnTo>
                <a:lnTo>
                  <a:pt x="9930" y="3927"/>
                </a:lnTo>
                <a:lnTo>
                  <a:pt x="8038" y="8381"/>
                </a:lnTo>
                <a:lnTo>
                  <a:pt x="4481" y="9446"/>
                </a:lnTo>
                <a:close/>
              </a:path>
              <a:path extrusionOk="0" h="9525" w="12065">
                <a:moveTo>
                  <a:pt x="981" y="4971"/>
                </a:moveTo>
                <a:lnTo>
                  <a:pt x="1493" y="3267"/>
                </a:lnTo>
                <a:lnTo>
                  <a:pt x="1812" y="3927"/>
                </a:lnTo>
                <a:lnTo>
                  <a:pt x="981" y="4971"/>
                </a:lnTo>
                <a:close/>
              </a:path>
              <a:path extrusionOk="0" h="9525" w="12065">
                <a:moveTo>
                  <a:pt x="4481" y="9446"/>
                </a:moveTo>
                <a:lnTo>
                  <a:pt x="0" y="8239"/>
                </a:lnTo>
                <a:lnTo>
                  <a:pt x="981" y="4971"/>
                </a:lnTo>
                <a:lnTo>
                  <a:pt x="1812" y="3927"/>
                </a:lnTo>
                <a:lnTo>
                  <a:pt x="4481" y="9446"/>
                </a:lnTo>
                <a:close/>
              </a:path>
              <a:path extrusionOk="0" h="9525" w="12065">
                <a:moveTo>
                  <a:pt x="0" y="8239"/>
                </a:moveTo>
                <a:lnTo>
                  <a:pt x="924" y="5042"/>
                </a:lnTo>
                <a:lnTo>
                  <a:pt x="0" y="823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1" name="Google Shape;3251;p242"/>
          <p:cNvSpPr/>
          <p:nvPr/>
        </p:nvSpPr>
        <p:spPr>
          <a:xfrm>
            <a:off x="138740" y="6843437"/>
            <a:ext cx="27509" cy="12696"/>
          </a:xfrm>
          <a:custGeom>
            <a:rect b="b" l="l" r="r" t="t"/>
            <a:pathLst>
              <a:path extrusionOk="0" h="19050" w="41275">
                <a:moveTo>
                  <a:pt x="6972" y="8166"/>
                </a:moveTo>
                <a:lnTo>
                  <a:pt x="4978" y="5537"/>
                </a:lnTo>
                <a:lnTo>
                  <a:pt x="3200" y="3060"/>
                </a:lnTo>
                <a:lnTo>
                  <a:pt x="927" y="0"/>
                </a:lnTo>
                <a:lnTo>
                  <a:pt x="0" y="9093"/>
                </a:lnTo>
                <a:lnTo>
                  <a:pt x="6972" y="8166"/>
                </a:lnTo>
                <a:close/>
              </a:path>
              <a:path extrusionOk="0" h="19050" w="41275">
                <a:moveTo>
                  <a:pt x="40970" y="12788"/>
                </a:moveTo>
                <a:lnTo>
                  <a:pt x="39852" y="12077"/>
                </a:lnTo>
                <a:lnTo>
                  <a:pt x="36487" y="9944"/>
                </a:lnTo>
                <a:lnTo>
                  <a:pt x="35775" y="12077"/>
                </a:lnTo>
                <a:lnTo>
                  <a:pt x="34290" y="11722"/>
                </a:lnTo>
                <a:lnTo>
                  <a:pt x="33578" y="18605"/>
                </a:lnTo>
                <a:lnTo>
                  <a:pt x="37198" y="17754"/>
                </a:lnTo>
                <a:lnTo>
                  <a:pt x="39979" y="17183"/>
                </a:lnTo>
                <a:lnTo>
                  <a:pt x="40970" y="1278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2" name="Google Shape;3252;p242"/>
          <p:cNvSpPr/>
          <p:nvPr/>
        </p:nvSpPr>
        <p:spPr>
          <a:xfrm>
            <a:off x="93511" y="6803906"/>
            <a:ext cx="3810" cy="7618"/>
          </a:xfrm>
          <a:custGeom>
            <a:rect b="b" l="l" r="r" t="t"/>
            <a:pathLst>
              <a:path extrusionOk="0" h="11429" w="5714">
                <a:moveTo>
                  <a:pt x="4339" y="11009"/>
                </a:moveTo>
                <a:lnTo>
                  <a:pt x="640" y="6747"/>
                </a:lnTo>
                <a:lnTo>
                  <a:pt x="0" y="2912"/>
                </a:lnTo>
                <a:lnTo>
                  <a:pt x="5335" y="0"/>
                </a:lnTo>
                <a:lnTo>
                  <a:pt x="4694" y="7599"/>
                </a:lnTo>
                <a:lnTo>
                  <a:pt x="4339" y="1100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3" name="Google Shape;3253;p242"/>
          <p:cNvSpPr/>
          <p:nvPr/>
        </p:nvSpPr>
        <p:spPr>
          <a:xfrm>
            <a:off x="157091" y="6810817"/>
            <a:ext cx="5502" cy="7618"/>
          </a:xfrm>
          <a:custGeom>
            <a:rect b="b" l="l" r="r" t="t"/>
            <a:pathLst>
              <a:path extrusionOk="0" h="11429" w="8254">
                <a:moveTo>
                  <a:pt x="5833" y="11080"/>
                </a:moveTo>
                <a:lnTo>
                  <a:pt x="3414" y="9020"/>
                </a:lnTo>
                <a:lnTo>
                  <a:pt x="0" y="6392"/>
                </a:lnTo>
                <a:lnTo>
                  <a:pt x="1493" y="5540"/>
                </a:lnTo>
                <a:lnTo>
                  <a:pt x="7540" y="0"/>
                </a:lnTo>
                <a:lnTo>
                  <a:pt x="7786" y="3835"/>
                </a:lnTo>
                <a:lnTo>
                  <a:pt x="7113" y="7528"/>
                </a:lnTo>
                <a:lnTo>
                  <a:pt x="5833" y="11080"/>
                </a:lnTo>
                <a:close/>
              </a:path>
              <a:path extrusionOk="0" h="11429" w="8254">
                <a:moveTo>
                  <a:pt x="7113" y="7528"/>
                </a:moveTo>
                <a:lnTo>
                  <a:pt x="7753" y="3835"/>
                </a:lnTo>
                <a:lnTo>
                  <a:pt x="7896" y="5540"/>
                </a:lnTo>
                <a:lnTo>
                  <a:pt x="7113" y="7528"/>
                </a:lnTo>
                <a:close/>
              </a:path>
              <a:path extrusionOk="0" h="11429" w="8254">
                <a:moveTo>
                  <a:pt x="7896" y="5540"/>
                </a:moveTo>
                <a:lnTo>
                  <a:pt x="7753" y="3835"/>
                </a:lnTo>
                <a:lnTo>
                  <a:pt x="7896" y="5540"/>
                </a:lnTo>
                <a:close/>
              </a:path>
              <a:path extrusionOk="0" h="11429" w="8254">
                <a:moveTo>
                  <a:pt x="7155" y="7528"/>
                </a:moveTo>
                <a:lnTo>
                  <a:pt x="7896" y="5540"/>
                </a:lnTo>
                <a:lnTo>
                  <a:pt x="7155" y="752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4" name="Google Shape;3254;p242"/>
          <p:cNvSpPr/>
          <p:nvPr/>
        </p:nvSpPr>
        <p:spPr>
          <a:xfrm>
            <a:off x="189856" y="6827720"/>
            <a:ext cx="40630" cy="29625"/>
          </a:xfrm>
          <a:custGeom>
            <a:rect b="b" l="l" r="r" t="t"/>
            <a:pathLst>
              <a:path extrusionOk="0" h="44450" w="60960">
                <a:moveTo>
                  <a:pt x="9004" y="44107"/>
                </a:moveTo>
                <a:lnTo>
                  <a:pt x="8902" y="42189"/>
                </a:lnTo>
                <a:lnTo>
                  <a:pt x="8877" y="41833"/>
                </a:lnTo>
                <a:lnTo>
                  <a:pt x="6934" y="40576"/>
                </a:lnTo>
                <a:lnTo>
                  <a:pt x="5245" y="39497"/>
                </a:lnTo>
                <a:lnTo>
                  <a:pt x="5067" y="41300"/>
                </a:lnTo>
                <a:lnTo>
                  <a:pt x="0" y="44107"/>
                </a:lnTo>
                <a:lnTo>
                  <a:pt x="9004" y="44107"/>
                </a:lnTo>
                <a:close/>
              </a:path>
              <a:path extrusionOk="0" h="44450" w="60960">
                <a:moveTo>
                  <a:pt x="60591" y="12433"/>
                </a:moveTo>
                <a:lnTo>
                  <a:pt x="59004" y="6400"/>
                </a:lnTo>
                <a:lnTo>
                  <a:pt x="57924" y="2273"/>
                </a:lnTo>
                <a:lnTo>
                  <a:pt x="57391" y="0"/>
                </a:lnTo>
                <a:lnTo>
                  <a:pt x="56896" y="2273"/>
                </a:lnTo>
                <a:lnTo>
                  <a:pt x="49999" y="10591"/>
                </a:lnTo>
                <a:lnTo>
                  <a:pt x="55905" y="11645"/>
                </a:lnTo>
                <a:lnTo>
                  <a:pt x="60591" y="1243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5" name="Google Shape;3255;p242"/>
          <p:cNvSpPr/>
          <p:nvPr/>
        </p:nvSpPr>
        <p:spPr>
          <a:xfrm>
            <a:off x="146755" y="6798273"/>
            <a:ext cx="7195" cy="7618"/>
          </a:xfrm>
          <a:custGeom>
            <a:rect b="b" l="l" r="r" t="t"/>
            <a:pathLst>
              <a:path extrusionOk="0" h="11429" w="10795">
                <a:moveTo>
                  <a:pt x="6823" y="8097"/>
                </a:moveTo>
                <a:lnTo>
                  <a:pt x="3699" y="8097"/>
                </a:lnTo>
                <a:lnTo>
                  <a:pt x="4623" y="0"/>
                </a:lnTo>
                <a:lnTo>
                  <a:pt x="10314" y="3977"/>
                </a:lnTo>
                <a:lnTo>
                  <a:pt x="6823" y="8097"/>
                </a:lnTo>
                <a:close/>
              </a:path>
              <a:path extrusionOk="0" h="11429" w="10795">
                <a:moveTo>
                  <a:pt x="4054" y="11364"/>
                </a:moveTo>
                <a:lnTo>
                  <a:pt x="0" y="4474"/>
                </a:lnTo>
                <a:lnTo>
                  <a:pt x="2489" y="8665"/>
                </a:lnTo>
                <a:lnTo>
                  <a:pt x="6342" y="8665"/>
                </a:lnTo>
                <a:lnTo>
                  <a:pt x="4054" y="11364"/>
                </a:lnTo>
                <a:close/>
              </a:path>
              <a:path extrusionOk="0" h="11429" w="10795">
                <a:moveTo>
                  <a:pt x="4197" y="8665"/>
                </a:moveTo>
                <a:lnTo>
                  <a:pt x="2489" y="8665"/>
                </a:lnTo>
                <a:lnTo>
                  <a:pt x="0" y="4474"/>
                </a:lnTo>
                <a:lnTo>
                  <a:pt x="4197" y="8665"/>
                </a:lnTo>
                <a:close/>
              </a:path>
              <a:path extrusionOk="0" h="11429" w="10795">
                <a:moveTo>
                  <a:pt x="6342" y="8665"/>
                </a:moveTo>
                <a:lnTo>
                  <a:pt x="4197" y="8665"/>
                </a:lnTo>
                <a:lnTo>
                  <a:pt x="0" y="4474"/>
                </a:lnTo>
                <a:lnTo>
                  <a:pt x="3699" y="8097"/>
                </a:lnTo>
                <a:lnTo>
                  <a:pt x="6823" y="8097"/>
                </a:lnTo>
                <a:lnTo>
                  <a:pt x="6342" y="866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6" name="Google Shape;3256;p242"/>
          <p:cNvSpPr/>
          <p:nvPr/>
        </p:nvSpPr>
        <p:spPr>
          <a:xfrm>
            <a:off x="371722" y="6794768"/>
            <a:ext cx="4232" cy="6771"/>
          </a:xfrm>
          <a:custGeom>
            <a:rect b="b" l="l" r="r" t="t"/>
            <a:pathLst>
              <a:path extrusionOk="0" h="10159" w="6350">
                <a:moveTo>
                  <a:pt x="5406" y="9801"/>
                </a:moveTo>
                <a:lnTo>
                  <a:pt x="924" y="7884"/>
                </a:lnTo>
                <a:lnTo>
                  <a:pt x="0" y="0"/>
                </a:lnTo>
                <a:lnTo>
                  <a:pt x="6188" y="1136"/>
                </a:lnTo>
                <a:lnTo>
                  <a:pt x="6062" y="3622"/>
                </a:lnTo>
                <a:lnTo>
                  <a:pt x="5814" y="6747"/>
                </a:lnTo>
                <a:lnTo>
                  <a:pt x="5788" y="7457"/>
                </a:lnTo>
                <a:lnTo>
                  <a:pt x="5406" y="9801"/>
                </a:lnTo>
                <a:close/>
              </a:path>
              <a:path extrusionOk="0" h="10159" w="6350">
                <a:moveTo>
                  <a:pt x="5761" y="7457"/>
                </a:moveTo>
                <a:lnTo>
                  <a:pt x="6046" y="3622"/>
                </a:lnTo>
                <a:lnTo>
                  <a:pt x="5904" y="6747"/>
                </a:lnTo>
                <a:lnTo>
                  <a:pt x="5761" y="7457"/>
                </a:lnTo>
                <a:close/>
              </a:path>
              <a:path extrusionOk="0" h="10159" w="6350">
                <a:moveTo>
                  <a:pt x="5904" y="6747"/>
                </a:moveTo>
                <a:lnTo>
                  <a:pt x="6046" y="3622"/>
                </a:lnTo>
                <a:lnTo>
                  <a:pt x="5904" y="6747"/>
                </a:lnTo>
                <a:close/>
              </a:path>
              <a:path extrusionOk="0" h="10159" w="6350">
                <a:moveTo>
                  <a:pt x="5788" y="7457"/>
                </a:moveTo>
                <a:lnTo>
                  <a:pt x="5904" y="6747"/>
                </a:lnTo>
                <a:lnTo>
                  <a:pt x="5788" y="745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7" name="Google Shape;3257;p242"/>
          <p:cNvSpPr/>
          <p:nvPr/>
        </p:nvSpPr>
        <p:spPr>
          <a:xfrm>
            <a:off x="230808" y="6808125"/>
            <a:ext cx="14389" cy="29625"/>
          </a:xfrm>
          <a:custGeom>
            <a:rect b="b" l="l" r="r" t="t"/>
            <a:pathLst>
              <a:path extrusionOk="0" h="44450" w="21589">
                <a:moveTo>
                  <a:pt x="6261" y="7175"/>
                </a:moveTo>
                <a:lnTo>
                  <a:pt x="6121" y="3556"/>
                </a:lnTo>
                <a:lnTo>
                  <a:pt x="6121" y="5473"/>
                </a:lnTo>
                <a:lnTo>
                  <a:pt x="6261" y="7175"/>
                </a:lnTo>
                <a:close/>
              </a:path>
              <a:path extrusionOk="0" h="44450" w="21589">
                <a:moveTo>
                  <a:pt x="6413" y="10083"/>
                </a:moveTo>
                <a:lnTo>
                  <a:pt x="6121" y="5473"/>
                </a:lnTo>
                <a:lnTo>
                  <a:pt x="6057" y="2197"/>
                </a:lnTo>
                <a:lnTo>
                  <a:pt x="1638" y="0"/>
                </a:lnTo>
                <a:lnTo>
                  <a:pt x="876" y="3556"/>
                </a:lnTo>
                <a:lnTo>
                  <a:pt x="0" y="7239"/>
                </a:lnTo>
                <a:lnTo>
                  <a:pt x="6413" y="10083"/>
                </a:lnTo>
                <a:close/>
              </a:path>
              <a:path extrusionOk="0" h="44450" w="21589">
                <a:moveTo>
                  <a:pt x="20993" y="41617"/>
                </a:moveTo>
                <a:lnTo>
                  <a:pt x="20561" y="33096"/>
                </a:lnTo>
                <a:lnTo>
                  <a:pt x="16230" y="34442"/>
                </a:lnTo>
                <a:lnTo>
                  <a:pt x="16294" y="36296"/>
                </a:lnTo>
                <a:lnTo>
                  <a:pt x="16370" y="38709"/>
                </a:lnTo>
                <a:lnTo>
                  <a:pt x="16408" y="39674"/>
                </a:lnTo>
                <a:lnTo>
                  <a:pt x="16433" y="40132"/>
                </a:lnTo>
                <a:lnTo>
                  <a:pt x="16649" y="44246"/>
                </a:lnTo>
                <a:lnTo>
                  <a:pt x="20993" y="4161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8" name="Google Shape;3258;p242"/>
          <p:cNvSpPr/>
          <p:nvPr/>
        </p:nvSpPr>
        <p:spPr>
          <a:xfrm>
            <a:off x="124377" y="6810863"/>
            <a:ext cx="5502" cy="8465"/>
          </a:xfrm>
          <a:custGeom>
            <a:rect b="b" l="l" r="r" t="t"/>
            <a:pathLst>
              <a:path extrusionOk="0" h="12700" w="8255">
                <a:moveTo>
                  <a:pt x="0" y="12074"/>
                </a:moveTo>
                <a:lnTo>
                  <a:pt x="3058" y="568"/>
                </a:lnTo>
                <a:lnTo>
                  <a:pt x="2987" y="0"/>
                </a:lnTo>
                <a:lnTo>
                  <a:pt x="3983" y="1988"/>
                </a:lnTo>
                <a:lnTo>
                  <a:pt x="7824" y="7741"/>
                </a:lnTo>
                <a:lnTo>
                  <a:pt x="0" y="1207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59" name="Google Shape;3259;p242"/>
          <p:cNvSpPr/>
          <p:nvPr/>
        </p:nvSpPr>
        <p:spPr>
          <a:xfrm>
            <a:off x="148889" y="6808015"/>
            <a:ext cx="54596" cy="44861"/>
          </a:xfrm>
          <a:custGeom>
            <a:rect b="b" l="l" r="r" t="t"/>
            <a:pathLst>
              <a:path extrusionOk="0" h="67309" w="81914">
                <a:moveTo>
                  <a:pt x="6045" y="20193"/>
                </a:moveTo>
                <a:lnTo>
                  <a:pt x="1778" y="19062"/>
                </a:lnTo>
                <a:lnTo>
                  <a:pt x="1270" y="23037"/>
                </a:lnTo>
                <a:lnTo>
                  <a:pt x="0" y="25590"/>
                </a:lnTo>
                <a:lnTo>
                  <a:pt x="2628" y="24955"/>
                </a:lnTo>
                <a:lnTo>
                  <a:pt x="5537" y="24599"/>
                </a:lnTo>
                <a:lnTo>
                  <a:pt x="6045" y="20193"/>
                </a:lnTo>
                <a:close/>
              </a:path>
              <a:path extrusionOk="0" h="67309" w="81914">
                <a:moveTo>
                  <a:pt x="51422" y="1371"/>
                </a:moveTo>
                <a:lnTo>
                  <a:pt x="46710" y="0"/>
                </a:lnTo>
                <a:lnTo>
                  <a:pt x="45631" y="1828"/>
                </a:lnTo>
                <a:lnTo>
                  <a:pt x="47447" y="3416"/>
                </a:lnTo>
                <a:lnTo>
                  <a:pt x="51422" y="1371"/>
                </a:lnTo>
                <a:close/>
              </a:path>
              <a:path extrusionOk="0" h="67309" w="81914">
                <a:moveTo>
                  <a:pt x="81368" y="63449"/>
                </a:moveTo>
                <a:lnTo>
                  <a:pt x="78600" y="62166"/>
                </a:lnTo>
                <a:lnTo>
                  <a:pt x="77812" y="59829"/>
                </a:lnTo>
                <a:lnTo>
                  <a:pt x="74612" y="63233"/>
                </a:lnTo>
                <a:lnTo>
                  <a:pt x="77317" y="65087"/>
                </a:lnTo>
                <a:lnTo>
                  <a:pt x="80518" y="66929"/>
                </a:lnTo>
                <a:lnTo>
                  <a:pt x="81368" y="6344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0" name="Google Shape;3260;p242"/>
          <p:cNvSpPr/>
          <p:nvPr/>
        </p:nvSpPr>
        <p:spPr>
          <a:xfrm>
            <a:off x="341515" y="6811391"/>
            <a:ext cx="38090" cy="11850"/>
          </a:xfrm>
          <a:custGeom>
            <a:rect b="b" l="l" r="r" t="t"/>
            <a:pathLst>
              <a:path extrusionOk="0" h="17779" w="57150">
                <a:moveTo>
                  <a:pt x="5626" y="12077"/>
                </a:moveTo>
                <a:lnTo>
                  <a:pt x="3200" y="11569"/>
                </a:lnTo>
                <a:lnTo>
                  <a:pt x="0" y="10858"/>
                </a:lnTo>
                <a:lnTo>
                  <a:pt x="1003" y="17538"/>
                </a:lnTo>
                <a:lnTo>
                  <a:pt x="2146" y="17373"/>
                </a:lnTo>
                <a:lnTo>
                  <a:pt x="2997" y="17259"/>
                </a:lnTo>
                <a:lnTo>
                  <a:pt x="5130" y="16548"/>
                </a:lnTo>
                <a:lnTo>
                  <a:pt x="5626" y="12077"/>
                </a:lnTo>
                <a:close/>
              </a:path>
              <a:path extrusionOk="0" h="17779" w="57150">
                <a:moveTo>
                  <a:pt x="56845" y="1346"/>
                </a:moveTo>
                <a:lnTo>
                  <a:pt x="53682" y="419"/>
                </a:lnTo>
                <a:lnTo>
                  <a:pt x="52247" y="0"/>
                </a:lnTo>
                <a:lnTo>
                  <a:pt x="50368" y="355"/>
                </a:lnTo>
                <a:lnTo>
                  <a:pt x="48234" y="774"/>
                </a:lnTo>
                <a:lnTo>
                  <a:pt x="50444" y="5816"/>
                </a:lnTo>
                <a:lnTo>
                  <a:pt x="56845" y="134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1" name="Google Shape;3261;p242"/>
          <p:cNvSpPr/>
          <p:nvPr/>
        </p:nvSpPr>
        <p:spPr>
          <a:xfrm>
            <a:off x="180558" y="6843292"/>
            <a:ext cx="3810" cy="4232"/>
          </a:xfrm>
          <a:custGeom>
            <a:rect b="b" l="l" r="r" t="t"/>
            <a:pathLst>
              <a:path extrusionOk="0" h="6350" w="5714">
                <a:moveTo>
                  <a:pt x="2916" y="5966"/>
                </a:moveTo>
                <a:lnTo>
                  <a:pt x="426" y="5966"/>
                </a:lnTo>
                <a:lnTo>
                  <a:pt x="0" y="0"/>
                </a:lnTo>
                <a:lnTo>
                  <a:pt x="2418" y="142"/>
                </a:lnTo>
                <a:lnTo>
                  <a:pt x="4908" y="213"/>
                </a:lnTo>
                <a:lnTo>
                  <a:pt x="5335" y="5540"/>
                </a:lnTo>
                <a:lnTo>
                  <a:pt x="2916" y="596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2" name="Google Shape;3262;p242"/>
          <p:cNvSpPr/>
          <p:nvPr/>
        </p:nvSpPr>
        <p:spPr>
          <a:xfrm>
            <a:off x="121056" y="6808268"/>
            <a:ext cx="17352" cy="24970"/>
          </a:xfrm>
          <a:custGeom>
            <a:rect b="b" l="l" r="r" t="t"/>
            <a:pathLst>
              <a:path extrusionOk="0" h="37465" w="26035">
                <a:moveTo>
                  <a:pt x="7835" y="3873"/>
                </a:moveTo>
                <a:lnTo>
                  <a:pt x="6616" y="3543"/>
                </a:lnTo>
                <a:lnTo>
                  <a:pt x="0" y="0"/>
                </a:lnTo>
                <a:lnTo>
                  <a:pt x="3340" y="9791"/>
                </a:lnTo>
                <a:lnTo>
                  <a:pt x="6680" y="4546"/>
                </a:lnTo>
                <a:lnTo>
                  <a:pt x="7835" y="3873"/>
                </a:lnTo>
                <a:close/>
              </a:path>
              <a:path extrusionOk="0" h="37465" w="26035">
                <a:moveTo>
                  <a:pt x="8039" y="3759"/>
                </a:moveTo>
                <a:lnTo>
                  <a:pt x="7835" y="3873"/>
                </a:lnTo>
                <a:lnTo>
                  <a:pt x="7962" y="3898"/>
                </a:lnTo>
                <a:lnTo>
                  <a:pt x="8039" y="3759"/>
                </a:lnTo>
                <a:close/>
              </a:path>
              <a:path extrusionOk="0" h="37465" w="26035">
                <a:moveTo>
                  <a:pt x="25882" y="33731"/>
                </a:moveTo>
                <a:lnTo>
                  <a:pt x="24104" y="35788"/>
                </a:lnTo>
                <a:lnTo>
                  <a:pt x="20980" y="32461"/>
                </a:lnTo>
                <a:lnTo>
                  <a:pt x="18275" y="35153"/>
                </a:lnTo>
                <a:lnTo>
                  <a:pt x="21831" y="36855"/>
                </a:lnTo>
                <a:lnTo>
                  <a:pt x="24104" y="37071"/>
                </a:lnTo>
                <a:lnTo>
                  <a:pt x="25882" y="3373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3" name="Google Shape;3263;p242"/>
          <p:cNvSpPr/>
          <p:nvPr/>
        </p:nvSpPr>
        <p:spPr>
          <a:xfrm>
            <a:off x="225269" y="6815029"/>
            <a:ext cx="5502" cy="5925"/>
          </a:xfrm>
          <a:custGeom>
            <a:rect b="b" l="l" r="r" t="t"/>
            <a:pathLst>
              <a:path extrusionOk="0" h="8890" w="8254">
                <a:moveTo>
                  <a:pt x="0" y="8594"/>
                </a:moveTo>
                <a:lnTo>
                  <a:pt x="210" y="3054"/>
                </a:lnTo>
                <a:lnTo>
                  <a:pt x="426" y="0"/>
                </a:lnTo>
                <a:lnTo>
                  <a:pt x="6184" y="1136"/>
                </a:lnTo>
                <a:lnTo>
                  <a:pt x="5121" y="1136"/>
                </a:lnTo>
                <a:lnTo>
                  <a:pt x="4410" y="3054"/>
                </a:lnTo>
                <a:lnTo>
                  <a:pt x="5605" y="3054"/>
                </a:lnTo>
                <a:lnTo>
                  <a:pt x="0" y="8594"/>
                </a:lnTo>
                <a:close/>
              </a:path>
              <a:path extrusionOk="0" h="8890" w="8254">
                <a:moveTo>
                  <a:pt x="4410" y="3054"/>
                </a:moveTo>
                <a:lnTo>
                  <a:pt x="5121" y="1136"/>
                </a:lnTo>
                <a:lnTo>
                  <a:pt x="6342" y="1167"/>
                </a:lnTo>
                <a:lnTo>
                  <a:pt x="6544" y="1207"/>
                </a:lnTo>
                <a:lnTo>
                  <a:pt x="7896" y="1207"/>
                </a:lnTo>
                <a:lnTo>
                  <a:pt x="4410" y="3054"/>
                </a:lnTo>
                <a:close/>
              </a:path>
              <a:path extrusionOk="0" h="8890" w="8254">
                <a:moveTo>
                  <a:pt x="6342" y="1167"/>
                </a:moveTo>
                <a:lnTo>
                  <a:pt x="5121" y="1136"/>
                </a:lnTo>
                <a:lnTo>
                  <a:pt x="6184" y="1136"/>
                </a:lnTo>
                <a:lnTo>
                  <a:pt x="6342" y="1167"/>
                </a:lnTo>
                <a:close/>
              </a:path>
              <a:path extrusionOk="0" h="8890" w="8254">
                <a:moveTo>
                  <a:pt x="7896" y="1207"/>
                </a:moveTo>
                <a:lnTo>
                  <a:pt x="6544" y="1207"/>
                </a:lnTo>
                <a:lnTo>
                  <a:pt x="6342" y="1167"/>
                </a:lnTo>
                <a:lnTo>
                  <a:pt x="7896" y="1207"/>
                </a:lnTo>
                <a:close/>
              </a:path>
              <a:path extrusionOk="0" h="8890" w="8254">
                <a:moveTo>
                  <a:pt x="5605" y="3054"/>
                </a:moveTo>
                <a:lnTo>
                  <a:pt x="4410" y="3054"/>
                </a:lnTo>
                <a:lnTo>
                  <a:pt x="7896" y="1207"/>
                </a:lnTo>
                <a:lnTo>
                  <a:pt x="6971" y="1704"/>
                </a:lnTo>
                <a:lnTo>
                  <a:pt x="5605" y="305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4" name="Google Shape;3264;p242"/>
          <p:cNvSpPr/>
          <p:nvPr/>
        </p:nvSpPr>
        <p:spPr>
          <a:xfrm>
            <a:off x="56911" y="6797041"/>
            <a:ext cx="2963" cy="4655"/>
          </a:xfrm>
          <a:custGeom>
            <a:rect b="b" l="l" r="r" t="t"/>
            <a:pathLst>
              <a:path extrusionOk="0" h="6984" w="4444">
                <a:moveTo>
                  <a:pt x="0" y="6960"/>
                </a:moveTo>
                <a:lnTo>
                  <a:pt x="640" y="2912"/>
                </a:lnTo>
                <a:lnTo>
                  <a:pt x="1067" y="0"/>
                </a:lnTo>
                <a:lnTo>
                  <a:pt x="4268" y="71"/>
                </a:lnTo>
                <a:lnTo>
                  <a:pt x="4128" y="1065"/>
                </a:lnTo>
                <a:lnTo>
                  <a:pt x="3623" y="3835"/>
                </a:lnTo>
                <a:lnTo>
                  <a:pt x="2347" y="5682"/>
                </a:lnTo>
                <a:lnTo>
                  <a:pt x="0" y="6960"/>
                </a:lnTo>
                <a:close/>
              </a:path>
              <a:path extrusionOk="0" h="6984" w="4444">
                <a:moveTo>
                  <a:pt x="3629" y="3825"/>
                </a:moveTo>
                <a:lnTo>
                  <a:pt x="4125" y="1065"/>
                </a:lnTo>
                <a:lnTo>
                  <a:pt x="3770" y="3622"/>
                </a:lnTo>
                <a:lnTo>
                  <a:pt x="3629" y="3825"/>
                </a:lnTo>
                <a:close/>
              </a:path>
              <a:path extrusionOk="0" h="6984" w="4444">
                <a:moveTo>
                  <a:pt x="3770" y="3622"/>
                </a:moveTo>
                <a:lnTo>
                  <a:pt x="4125" y="1065"/>
                </a:lnTo>
                <a:lnTo>
                  <a:pt x="3770" y="362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5" name="Google Shape;3265;p242"/>
          <p:cNvSpPr/>
          <p:nvPr/>
        </p:nvSpPr>
        <p:spPr>
          <a:xfrm>
            <a:off x="268506" y="6820057"/>
            <a:ext cx="2540" cy="2540"/>
          </a:xfrm>
          <a:custGeom>
            <a:rect b="b" l="l" r="r" t="t"/>
            <a:pathLst>
              <a:path extrusionOk="0" h="3809" w="3810">
                <a:moveTo>
                  <a:pt x="686" y="3555"/>
                </a:moveTo>
                <a:lnTo>
                  <a:pt x="0" y="1831"/>
                </a:lnTo>
                <a:lnTo>
                  <a:pt x="1127" y="0"/>
                </a:lnTo>
                <a:lnTo>
                  <a:pt x="3627" y="1618"/>
                </a:lnTo>
                <a:lnTo>
                  <a:pt x="686" y="355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6" name="Google Shape;3266;p242"/>
          <p:cNvSpPr/>
          <p:nvPr/>
        </p:nvSpPr>
        <p:spPr>
          <a:xfrm>
            <a:off x="234607" y="6827055"/>
            <a:ext cx="3386" cy="5078"/>
          </a:xfrm>
          <a:custGeom>
            <a:rect b="b" l="l" r="r" t="t"/>
            <a:pathLst>
              <a:path extrusionOk="0" h="7620" w="5079">
                <a:moveTo>
                  <a:pt x="1991" y="7528"/>
                </a:moveTo>
                <a:lnTo>
                  <a:pt x="0" y="3764"/>
                </a:lnTo>
                <a:lnTo>
                  <a:pt x="853" y="1775"/>
                </a:lnTo>
                <a:lnTo>
                  <a:pt x="3414" y="0"/>
                </a:lnTo>
                <a:lnTo>
                  <a:pt x="5050" y="3267"/>
                </a:lnTo>
                <a:lnTo>
                  <a:pt x="2418" y="4616"/>
                </a:lnTo>
                <a:lnTo>
                  <a:pt x="1991" y="752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7" name="Google Shape;3267;p242"/>
          <p:cNvSpPr/>
          <p:nvPr/>
        </p:nvSpPr>
        <p:spPr>
          <a:xfrm>
            <a:off x="390543" y="6792069"/>
            <a:ext cx="4655" cy="3386"/>
          </a:xfrm>
          <a:custGeom>
            <a:rect b="b" l="l" r="r" t="t"/>
            <a:pathLst>
              <a:path extrusionOk="0" h="5079" w="6984">
                <a:moveTo>
                  <a:pt x="1778" y="4900"/>
                </a:moveTo>
                <a:lnTo>
                  <a:pt x="0" y="2201"/>
                </a:lnTo>
                <a:lnTo>
                  <a:pt x="1849" y="284"/>
                </a:lnTo>
                <a:lnTo>
                  <a:pt x="3627" y="0"/>
                </a:lnTo>
                <a:lnTo>
                  <a:pt x="6971" y="2912"/>
                </a:lnTo>
                <a:lnTo>
                  <a:pt x="3983" y="4048"/>
                </a:lnTo>
                <a:lnTo>
                  <a:pt x="1778" y="490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8" name="Google Shape;3268;p242"/>
          <p:cNvSpPr/>
          <p:nvPr/>
        </p:nvSpPr>
        <p:spPr>
          <a:xfrm>
            <a:off x="252291" y="6817965"/>
            <a:ext cx="2540" cy="5502"/>
          </a:xfrm>
          <a:custGeom>
            <a:rect b="b" l="l" r="r" t="t"/>
            <a:pathLst>
              <a:path extrusionOk="0" h="8254" w="3810">
                <a:moveTo>
                  <a:pt x="1302" y="4823"/>
                </a:moveTo>
                <a:lnTo>
                  <a:pt x="0" y="426"/>
                </a:lnTo>
                <a:lnTo>
                  <a:pt x="3556" y="0"/>
                </a:lnTo>
                <a:lnTo>
                  <a:pt x="3138" y="4758"/>
                </a:lnTo>
                <a:lnTo>
                  <a:pt x="1302" y="4823"/>
                </a:lnTo>
                <a:close/>
              </a:path>
              <a:path extrusionOk="0" h="8254" w="3810">
                <a:moveTo>
                  <a:pt x="2845" y="8097"/>
                </a:moveTo>
                <a:lnTo>
                  <a:pt x="1493" y="5469"/>
                </a:lnTo>
                <a:lnTo>
                  <a:pt x="1302" y="4823"/>
                </a:lnTo>
                <a:lnTo>
                  <a:pt x="3129" y="4758"/>
                </a:lnTo>
                <a:lnTo>
                  <a:pt x="2845" y="8097"/>
                </a:lnTo>
                <a:close/>
              </a:path>
              <a:path extrusionOk="0" h="8254" w="3810">
                <a:moveTo>
                  <a:pt x="2845" y="8097"/>
                </a:moveTo>
                <a:lnTo>
                  <a:pt x="3129" y="4758"/>
                </a:lnTo>
                <a:lnTo>
                  <a:pt x="2845" y="8097"/>
                </a:lnTo>
                <a:close/>
              </a:path>
              <a:path extrusionOk="0" h="8254" w="3810">
                <a:moveTo>
                  <a:pt x="2845" y="8097"/>
                </a:moveTo>
                <a:lnTo>
                  <a:pt x="1138" y="4829"/>
                </a:lnTo>
                <a:lnTo>
                  <a:pt x="1304" y="4829"/>
                </a:lnTo>
                <a:lnTo>
                  <a:pt x="1493" y="5469"/>
                </a:lnTo>
                <a:lnTo>
                  <a:pt x="2845" y="809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69" name="Google Shape;3269;p242"/>
          <p:cNvSpPr/>
          <p:nvPr/>
        </p:nvSpPr>
        <p:spPr>
          <a:xfrm>
            <a:off x="306152" y="6824972"/>
            <a:ext cx="2963" cy="5502"/>
          </a:xfrm>
          <a:custGeom>
            <a:rect b="b" l="l" r="r" t="t"/>
            <a:pathLst>
              <a:path extrusionOk="0" h="8254" w="4445">
                <a:moveTo>
                  <a:pt x="1778" y="8168"/>
                </a:moveTo>
                <a:lnTo>
                  <a:pt x="0" y="2059"/>
                </a:lnTo>
                <a:lnTo>
                  <a:pt x="2276" y="0"/>
                </a:lnTo>
                <a:lnTo>
                  <a:pt x="3701" y="1917"/>
                </a:lnTo>
                <a:lnTo>
                  <a:pt x="4076" y="3835"/>
                </a:lnTo>
                <a:lnTo>
                  <a:pt x="4125" y="4332"/>
                </a:lnTo>
                <a:lnTo>
                  <a:pt x="1778" y="8168"/>
                </a:lnTo>
                <a:close/>
              </a:path>
              <a:path extrusionOk="0" h="8254" w="4445">
                <a:moveTo>
                  <a:pt x="4076" y="3835"/>
                </a:moveTo>
                <a:lnTo>
                  <a:pt x="3627" y="1917"/>
                </a:lnTo>
                <a:lnTo>
                  <a:pt x="3912" y="2201"/>
                </a:lnTo>
                <a:lnTo>
                  <a:pt x="4076" y="3835"/>
                </a:lnTo>
                <a:close/>
              </a:path>
              <a:path extrusionOk="0" h="8254" w="4445">
                <a:moveTo>
                  <a:pt x="3912" y="2201"/>
                </a:moveTo>
                <a:lnTo>
                  <a:pt x="3627" y="1917"/>
                </a:lnTo>
                <a:lnTo>
                  <a:pt x="3912" y="2201"/>
                </a:lnTo>
                <a:close/>
              </a:path>
              <a:path extrusionOk="0" h="8254" w="4445">
                <a:moveTo>
                  <a:pt x="4125" y="4048"/>
                </a:moveTo>
                <a:lnTo>
                  <a:pt x="4076" y="3835"/>
                </a:lnTo>
                <a:lnTo>
                  <a:pt x="3912" y="2201"/>
                </a:lnTo>
                <a:lnTo>
                  <a:pt x="4125" y="404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0" name="Google Shape;3270;p242"/>
          <p:cNvSpPr/>
          <p:nvPr/>
        </p:nvSpPr>
        <p:spPr>
          <a:xfrm>
            <a:off x="247787" y="6829990"/>
            <a:ext cx="3810" cy="5078"/>
          </a:xfrm>
          <a:custGeom>
            <a:rect b="b" l="l" r="r" t="t"/>
            <a:pathLst>
              <a:path extrusionOk="0" h="7620" w="5714">
                <a:moveTo>
                  <a:pt x="5192" y="7031"/>
                </a:moveTo>
                <a:lnTo>
                  <a:pt x="782" y="4261"/>
                </a:lnTo>
                <a:lnTo>
                  <a:pt x="0" y="3622"/>
                </a:lnTo>
                <a:lnTo>
                  <a:pt x="1920" y="1278"/>
                </a:lnTo>
                <a:lnTo>
                  <a:pt x="2489" y="0"/>
                </a:lnTo>
                <a:lnTo>
                  <a:pt x="3699" y="3054"/>
                </a:lnTo>
                <a:lnTo>
                  <a:pt x="5192" y="703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1" name="Google Shape;3271;p242"/>
          <p:cNvSpPr/>
          <p:nvPr/>
        </p:nvSpPr>
        <p:spPr>
          <a:xfrm>
            <a:off x="174632" y="6829516"/>
            <a:ext cx="3810" cy="5502"/>
          </a:xfrm>
          <a:custGeom>
            <a:rect b="b" l="l" r="r" t="t"/>
            <a:pathLst>
              <a:path extrusionOk="0" h="8254" w="5714">
                <a:moveTo>
                  <a:pt x="0" y="8239"/>
                </a:moveTo>
                <a:lnTo>
                  <a:pt x="3201" y="0"/>
                </a:lnTo>
                <a:lnTo>
                  <a:pt x="2489" y="1846"/>
                </a:lnTo>
                <a:lnTo>
                  <a:pt x="3916" y="1846"/>
                </a:lnTo>
                <a:lnTo>
                  <a:pt x="5264" y="5327"/>
                </a:lnTo>
                <a:lnTo>
                  <a:pt x="0" y="8239"/>
                </a:lnTo>
                <a:close/>
              </a:path>
              <a:path extrusionOk="0" h="8254" w="5714">
                <a:moveTo>
                  <a:pt x="2489" y="1846"/>
                </a:moveTo>
                <a:lnTo>
                  <a:pt x="3201" y="0"/>
                </a:lnTo>
                <a:lnTo>
                  <a:pt x="3673" y="1220"/>
                </a:lnTo>
                <a:lnTo>
                  <a:pt x="2489" y="1846"/>
                </a:lnTo>
                <a:close/>
              </a:path>
              <a:path extrusionOk="0" h="8254" w="5714">
                <a:moveTo>
                  <a:pt x="3673" y="1220"/>
                </a:moveTo>
                <a:lnTo>
                  <a:pt x="3201" y="0"/>
                </a:lnTo>
                <a:lnTo>
                  <a:pt x="3699" y="1207"/>
                </a:lnTo>
                <a:close/>
              </a:path>
              <a:path extrusionOk="0" h="8254" w="5714">
                <a:moveTo>
                  <a:pt x="3916" y="1846"/>
                </a:moveTo>
                <a:lnTo>
                  <a:pt x="2489" y="1846"/>
                </a:lnTo>
                <a:lnTo>
                  <a:pt x="3673" y="1220"/>
                </a:lnTo>
                <a:lnTo>
                  <a:pt x="3916" y="184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2" name="Google Shape;3272;p242"/>
          <p:cNvSpPr/>
          <p:nvPr/>
        </p:nvSpPr>
        <p:spPr>
          <a:xfrm>
            <a:off x="355176" y="6811668"/>
            <a:ext cx="2963" cy="3810"/>
          </a:xfrm>
          <a:custGeom>
            <a:rect b="b" l="l" r="r" t="t"/>
            <a:pathLst>
              <a:path extrusionOk="0" h="5715" w="4445">
                <a:moveTo>
                  <a:pt x="0" y="5611"/>
                </a:moveTo>
                <a:lnTo>
                  <a:pt x="284" y="2556"/>
                </a:lnTo>
                <a:lnTo>
                  <a:pt x="355" y="1349"/>
                </a:lnTo>
                <a:lnTo>
                  <a:pt x="3556" y="0"/>
                </a:lnTo>
                <a:lnTo>
                  <a:pt x="4196" y="3693"/>
                </a:lnTo>
                <a:lnTo>
                  <a:pt x="4268" y="4261"/>
                </a:lnTo>
                <a:lnTo>
                  <a:pt x="0" y="5611"/>
                </a:lnTo>
                <a:close/>
              </a:path>
              <a:path extrusionOk="0" h="5715" w="4445">
                <a:moveTo>
                  <a:pt x="4196" y="3693"/>
                </a:moveTo>
                <a:lnTo>
                  <a:pt x="3556" y="71"/>
                </a:lnTo>
                <a:lnTo>
                  <a:pt x="4054" y="2343"/>
                </a:lnTo>
                <a:lnTo>
                  <a:pt x="4196" y="3693"/>
                </a:lnTo>
                <a:close/>
              </a:path>
              <a:path extrusionOk="0" h="5715" w="4445">
                <a:moveTo>
                  <a:pt x="4054" y="2343"/>
                </a:moveTo>
                <a:lnTo>
                  <a:pt x="3556" y="71"/>
                </a:lnTo>
                <a:lnTo>
                  <a:pt x="4054" y="23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3" name="Google Shape;3273;p242"/>
          <p:cNvSpPr/>
          <p:nvPr/>
        </p:nvSpPr>
        <p:spPr>
          <a:xfrm>
            <a:off x="294061" y="6816120"/>
            <a:ext cx="3810" cy="5078"/>
          </a:xfrm>
          <a:custGeom>
            <a:rect b="b" l="l" r="r" t="t"/>
            <a:pathLst>
              <a:path extrusionOk="0" h="7620" w="5715">
                <a:moveTo>
                  <a:pt x="882" y="1355"/>
                </a:moveTo>
                <a:lnTo>
                  <a:pt x="1138" y="0"/>
                </a:lnTo>
                <a:lnTo>
                  <a:pt x="882" y="1355"/>
                </a:lnTo>
                <a:close/>
              </a:path>
              <a:path extrusionOk="0" h="7620" w="5715">
                <a:moveTo>
                  <a:pt x="2106" y="1627"/>
                </a:moveTo>
                <a:lnTo>
                  <a:pt x="883" y="1349"/>
                </a:lnTo>
                <a:lnTo>
                  <a:pt x="1138" y="0"/>
                </a:lnTo>
                <a:lnTo>
                  <a:pt x="2106" y="1627"/>
                </a:lnTo>
                <a:close/>
              </a:path>
              <a:path extrusionOk="0" h="7620" w="5715">
                <a:moveTo>
                  <a:pt x="2134" y="1633"/>
                </a:moveTo>
                <a:lnTo>
                  <a:pt x="1138" y="0"/>
                </a:lnTo>
                <a:lnTo>
                  <a:pt x="2134" y="1633"/>
                </a:lnTo>
                <a:close/>
              </a:path>
              <a:path extrusionOk="0" h="7620" w="5715">
                <a:moveTo>
                  <a:pt x="5406" y="7173"/>
                </a:moveTo>
                <a:lnTo>
                  <a:pt x="0" y="6037"/>
                </a:lnTo>
                <a:lnTo>
                  <a:pt x="882" y="1355"/>
                </a:lnTo>
                <a:lnTo>
                  <a:pt x="2110" y="1633"/>
                </a:lnTo>
                <a:lnTo>
                  <a:pt x="5406" y="717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4" name="Google Shape;3274;p242"/>
          <p:cNvSpPr/>
          <p:nvPr/>
        </p:nvSpPr>
        <p:spPr>
          <a:xfrm>
            <a:off x="401876" y="6802343"/>
            <a:ext cx="4232" cy="4232"/>
          </a:xfrm>
          <a:custGeom>
            <a:rect b="b" l="l" r="r" t="t"/>
            <a:pathLst>
              <a:path extrusionOk="0" h="6350" w="6350">
                <a:moveTo>
                  <a:pt x="1067" y="6250"/>
                </a:moveTo>
                <a:lnTo>
                  <a:pt x="0" y="0"/>
                </a:lnTo>
                <a:lnTo>
                  <a:pt x="3803" y="2075"/>
                </a:lnTo>
                <a:lnTo>
                  <a:pt x="4623" y="4190"/>
                </a:lnTo>
                <a:lnTo>
                  <a:pt x="1067" y="6250"/>
                </a:lnTo>
                <a:close/>
              </a:path>
              <a:path extrusionOk="0" h="6350" w="6350">
                <a:moveTo>
                  <a:pt x="6117" y="3338"/>
                </a:moveTo>
                <a:lnTo>
                  <a:pt x="3803" y="2075"/>
                </a:lnTo>
                <a:lnTo>
                  <a:pt x="6117" y="3338"/>
                </a:lnTo>
                <a:close/>
              </a:path>
              <a:path extrusionOk="0" h="6350" w="6350">
                <a:moveTo>
                  <a:pt x="4623" y="4190"/>
                </a:moveTo>
                <a:lnTo>
                  <a:pt x="3803" y="2075"/>
                </a:lnTo>
                <a:lnTo>
                  <a:pt x="6117" y="3338"/>
                </a:lnTo>
                <a:lnTo>
                  <a:pt x="4623" y="4190"/>
                </a:lnTo>
                <a:close/>
              </a:path>
              <a:path extrusionOk="0" h="6350" w="6350">
                <a:moveTo>
                  <a:pt x="4639" y="4190"/>
                </a:moveTo>
                <a:lnTo>
                  <a:pt x="6117" y="3338"/>
                </a:lnTo>
                <a:lnTo>
                  <a:pt x="4639" y="419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5" name="Google Shape;3275;p242"/>
          <p:cNvSpPr/>
          <p:nvPr/>
        </p:nvSpPr>
        <p:spPr>
          <a:xfrm>
            <a:off x="330427" y="6802769"/>
            <a:ext cx="4232" cy="4232"/>
          </a:xfrm>
          <a:custGeom>
            <a:rect b="b" l="l" r="r" t="t"/>
            <a:pathLst>
              <a:path extrusionOk="0" h="6350" w="6350">
                <a:moveTo>
                  <a:pt x="1138" y="6250"/>
                </a:moveTo>
                <a:lnTo>
                  <a:pt x="0" y="0"/>
                </a:lnTo>
                <a:lnTo>
                  <a:pt x="3856" y="2059"/>
                </a:lnTo>
                <a:lnTo>
                  <a:pt x="4615" y="4167"/>
                </a:lnTo>
                <a:lnTo>
                  <a:pt x="1138" y="6250"/>
                </a:lnTo>
                <a:close/>
              </a:path>
              <a:path extrusionOk="0" h="6350" w="6350">
                <a:moveTo>
                  <a:pt x="4615" y="4167"/>
                </a:moveTo>
                <a:lnTo>
                  <a:pt x="3841" y="2059"/>
                </a:lnTo>
                <a:lnTo>
                  <a:pt x="6117" y="3267"/>
                </a:lnTo>
                <a:lnTo>
                  <a:pt x="4615" y="4167"/>
                </a:lnTo>
                <a:close/>
              </a:path>
              <a:path extrusionOk="0" h="6350" w="6350">
                <a:moveTo>
                  <a:pt x="4623" y="4190"/>
                </a:moveTo>
                <a:lnTo>
                  <a:pt x="6117" y="3267"/>
                </a:lnTo>
                <a:lnTo>
                  <a:pt x="4623" y="419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6" name="Google Shape;3276;p242"/>
          <p:cNvSpPr/>
          <p:nvPr/>
        </p:nvSpPr>
        <p:spPr>
          <a:xfrm>
            <a:off x="136179" y="6808813"/>
            <a:ext cx="2116" cy="2540"/>
          </a:xfrm>
          <a:custGeom>
            <a:rect b="b" l="l" r="r" t="t"/>
            <a:pathLst>
              <a:path extrusionOk="0" h="3809" w="3175">
                <a:moveTo>
                  <a:pt x="2100" y="3356"/>
                </a:moveTo>
                <a:lnTo>
                  <a:pt x="403" y="2064"/>
                </a:lnTo>
                <a:lnTo>
                  <a:pt x="0" y="0"/>
                </a:lnTo>
                <a:lnTo>
                  <a:pt x="2719" y="472"/>
                </a:lnTo>
                <a:lnTo>
                  <a:pt x="2807" y="1104"/>
                </a:lnTo>
                <a:lnTo>
                  <a:pt x="2100" y="3356"/>
                </a:lnTo>
                <a:close/>
              </a:path>
              <a:path extrusionOk="0" h="3809" w="3175">
                <a:moveTo>
                  <a:pt x="2991" y="519"/>
                </a:moveTo>
                <a:lnTo>
                  <a:pt x="2719" y="472"/>
                </a:lnTo>
                <a:lnTo>
                  <a:pt x="2991" y="519"/>
                </a:lnTo>
                <a:close/>
              </a:path>
              <a:path extrusionOk="0" h="3809" w="3175">
                <a:moveTo>
                  <a:pt x="2807" y="1104"/>
                </a:moveTo>
                <a:lnTo>
                  <a:pt x="2719" y="472"/>
                </a:lnTo>
                <a:lnTo>
                  <a:pt x="2991" y="519"/>
                </a:lnTo>
                <a:lnTo>
                  <a:pt x="2807" y="1104"/>
                </a:lnTo>
                <a:close/>
              </a:path>
              <a:path extrusionOk="0" h="3809" w="3175">
                <a:moveTo>
                  <a:pt x="3062" y="2934"/>
                </a:moveTo>
                <a:lnTo>
                  <a:pt x="2807" y="1104"/>
                </a:lnTo>
                <a:lnTo>
                  <a:pt x="2991" y="519"/>
                </a:lnTo>
                <a:lnTo>
                  <a:pt x="3062" y="293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7" name="Google Shape;3277;p242"/>
          <p:cNvSpPr/>
          <p:nvPr/>
        </p:nvSpPr>
        <p:spPr>
          <a:xfrm>
            <a:off x="284485" y="6792166"/>
            <a:ext cx="4232" cy="4232"/>
          </a:xfrm>
          <a:custGeom>
            <a:rect b="b" l="l" r="r" t="t"/>
            <a:pathLst>
              <a:path extrusionOk="0" h="6350" w="6350">
                <a:moveTo>
                  <a:pt x="1067" y="6179"/>
                </a:moveTo>
                <a:lnTo>
                  <a:pt x="0" y="0"/>
                </a:lnTo>
                <a:lnTo>
                  <a:pt x="3849" y="2011"/>
                </a:lnTo>
                <a:lnTo>
                  <a:pt x="4611" y="4085"/>
                </a:lnTo>
                <a:lnTo>
                  <a:pt x="1067" y="6179"/>
                </a:lnTo>
                <a:close/>
              </a:path>
              <a:path extrusionOk="0" h="6350" w="6350">
                <a:moveTo>
                  <a:pt x="6117" y="3196"/>
                </a:moveTo>
                <a:lnTo>
                  <a:pt x="3849" y="2011"/>
                </a:lnTo>
                <a:lnTo>
                  <a:pt x="6117" y="3196"/>
                </a:lnTo>
                <a:close/>
              </a:path>
              <a:path extrusionOk="0" h="6350" w="6350">
                <a:moveTo>
                  <a:pt x="4611" y="4085"/>
                </a:moveTo>
                <a:lnTo>
                  <a:pt x="3849" y="2011"/>
                </a:lnTo>
                <a:lnTo>
                  <a:pt x="6117" y="3196"/>
                </a:lnTo>
                <a:lnTo>
                  <a:pt x="4611" y="4085"/>
                </a:lnTo>
                <a:close/>
              </a:path>
              <a:path extrusionOk="0" h="6350" w="6350">
                <a:moveTo>
                  <a:pt x="4623" y="4119"/>
                </a:moveTo>
                <a:lnTo>
                  <a:pt x="6117" y="3196"/>
                </a:lnTo>
                <a:lnTo>
                  <a:pt x="4623" y="411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8" name="Google Shape;3278;p242"/>
          <p:cNvSpPr/>
          <p:nvPr/>
        </p:nvSpPr>
        <p:spPr>
          <a:xfrm>
            <a:off x="142536" y="6803241"/>
            <a:ext cx="2963" cy="2116"/>
          </a:xfrm>
          <a:custGeom>
            <a:rect b="b" l="l" r="r" t="t"/>
            <a:pathLst>
              <a:path extrusionOk="0" h="3175" w="4445">
                <a:moveTo>
                  <a:pt x="0" y="2841"/>
                </a:moveTo>
                <a:lnTo>
                  <a:pt x="3556" y="0"/>
                </a:lnTo>
                <a:lnTo>
                  <a:pt x="4268" y="2556"/>
                </a:lnTo>
                <a:lnTo>
                  <a:pt x="0" y="28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79" name="Google Shape;3279;p242"/>
          <p:cNvSpPr/>
          <p:nvPr/>
        </p:nvSpPr>
        <p:spPr>
          <a:xfrm>
            <a:off x="206493" y="6785963"/>
            <a:ext cx="3810" cy="6771"/>
          </a:xfrm>
          <a:custGeom>
            <a:rect b="b" l="l" r="r" t="t"/>
            <a:pathLst>
              <a:path extrusionOk="0" h="10159" w="5714">
                <a:moveTo>
                  <a:pt x="5619" y="9943"/>
                </a:moveTo>
                <a:lnTo>
                  <a:pt x="0" y="7031"/>
                </a:lnTo>
                <a:lnTo>
                  <a:pt x="4694" y="0"/>
                </a:lnTo>
                <a:lnTo>
                  <a:pt x="5619" y="99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80" name="Google Shape;3280;p242"/>
          <p:cNvSpPr/>
          <p:nvPr/>
        </p:nvSpPr>
        <p:spPr>
          <a:xfrm>
            <a:off x="1307822" y="6751407"/>
            <a:ext cx="591242" cy="104959"/>
          </a:xfrm>
          <a:custGeom>
            <a:rect b="b" l="l" r="r" t="t"/>
            <a:pathLst>
              <a:path extrusionOk="0" h="157479" w="887094">
                <a:moveTo>
                  <a:pt x="735378" y="48260"/>
                </a:moveTo>
                <a:lnTo>
                  <a:pt x="595884" y="48260"/>
                </a:lnTo>
                <a:lnTo>
                  <a:pt x="600793" y="46990"/>
                </a:lnTo>
                <a:lnTo>
                  <a:pt x="667687" y="34290"/>
                </a:lnTo>
                <a:lnTo>
                  <a:pt x="698801" y="27940"/>
                </a:lnTo>
                <a:lnTo>
                  <a:pt x="729975" y="22860"/>
                </a:lnTo>
                <a:lnTo>
                  <a:pt x="750709" y="20320"/>
                </a:lnTo>
                <a:lnTo>
                  <a:pt x="771491" y="16510"/>
                </a:lnTo>
                <a:lnTo>
                  <a:pt x="813061" y="11430"/>
                </a:lnTo>
                <a:lnTo>
                  <a:pt x="829653" y="7620"/>
                </a:lnTo>
                <a:lnTo>
                  <a:pt x="846246" y="5080"/>
                </a:lnTo>
                <a:lnTo>
                  <a:pt x="881920" y="0"/>
                </a:lnTo>
                <a:lnTo>
                  <a:pt x="883272" y="1270"/>
                </a:lnTo>
                <a:lnTo>
                  <a:pt x="886662" y="1270"/>
                </a:lnTo>
                <a:lnTo>
                  <a:pt x="886757" y="3810"/>
                </a:lnTo>
                <a:lnTo>
                  <a:pt x="886899" y="5080"/>
                </a:lnTo>
                <a:lnTo>
                  <a:pt x="884339" y="7620"/>
                </a:lnTo>
                <a:lnTo>
                  <a:pt x="848802" y="24130"/>
                </a:lnTo>
                <a:lnTo>
                  <a:pt x="783286" y="39370"/>
                </a:lnTo>
                <a:lnTo>
                  <a:pt x="735378" y="48260"/>
                </a:lnTo>
                <a:close/>
              </a:path>
              <a:path extrusionOk="0" h="157479" w="887094">
                <a:moveTo>
                  <a:pt x="886662" y="1270"/>
                </a:moveTo>
                <a:lnTo>
                  <a:pt x="883272" y="1270"/>
                </a:lnTo>
                <a:lnTo>
                  <a:pt x="886615" y="0"/>
                </a:lnTo>
                <a:lnTo>
                  <a:pt x="886662" y="1270"/>
                </a:lnTo>
                <a:close/>
              </a:path>
              <a:path extrusionOk="0" h="157479" w="887094">
                <a:moveTo>
                  <a:pt x="673702" y="60960"/>
                </a:moveTo>
                <a:lnTo>
                  <a:pt x="531720" y="60960"/>
                </a:lnTo>
                <a:lnTo>
                  <a:pt x="533143" y="59690"/>
                </a:lnTo>
                <a:lnTo>
                  <a:pt x="534708" y="58420"/>
                </a:lnTo>
                <a:lnTo>
                  <a:pt x="539616" y="55880"/>
                </a:lnTo>
                <a:lnTo>
                  <a:pt x="550642" y="55880"/>
                </a:lnTo>
                <a:lnTo>
                  <a:pt x="557867" y="54610"/>
                </a:lnTo>
                <a:lnTo>
                  <a:pt x="565011" y="54610"/>
                </a:lnTo>
                <a:lnTo>
                  <a:pt x="578954" y="49530"/>
                </a:lnTo>
                <a:lnTo>
                  <a:pt x="583009" y="48260"/>
                </a:lnTo>
                <a:lnTo>
                  <a:pt x="586637" y="46990"/>
                </a:lnTo>
                <a:lnTo>
                  <a:pt x="595884" y="48260"/>
                </a:lnTo>
                <a:lnTo>
                  <a:pt x="735378" y="48260"/>
                </a:lnTo>
                <a:lnTo>
                  <a:pt x="728534" y="49530"/>
                </a:lnTo>
                <a:lnTo>
                  <a:pt x="673702" y="60960"/>
                </a:lnTo>
                <a:close/>
              </a:path>
              <a:path extrusionOk="0" h="157479" w="887094">
                <a:moveTo>
                  <a:pt x="632518" y="68580"/>
                </a:moveTo>
                <a:lnTo>
                  <a:pt x="510949" y="68580"/>
                </a:lnTo>
                <a:lnTo>
                  <a:pt x="516497" y="64770"/>
                </a:lnTo>
                <a:lnTo>
                  <a:pt x="521761" y="60960"/>
                </a:lnTo>
                <a:lnTo>
                  <a:pt x="524393" y="59690"/>
                </a:lnTo>
                <a:lnTo>
                  <a:pt x="526812" y="58420"/>
                </a:lnTo>
                <a:lnTo>
                  <a:pt x="529728" y="59690"/>
                </a:lnTo>
                <a:lnTo>
                  <a:pt x="531720" y="60960"/>
                </a:lnTo>
                <a:lnTo>
                  <a:pt x="673702" y="60960"/>
                </a:lnTo>
                <a:lnTo>
                  <a:pt x="632518" y="68580"/>
                </a:lnTo>
                <a:close/>
              </a:path>
              <a:path extrusionOk="0" h="157479" w="887094">
                <a:moveTo>
                  <a:pt x="604287" y="73660"/>
                </a:moveTo>
                <a:lnTo>
                  <a:pt x="477017" y="73660"/>
                </a:lnTo>
                <a:lnTo>
                  <a:pt x="480147" y="71120"/>
                </a:lnTo>
                <a:lnTo>
                  <a:pt x="486549" y="67310"/>
                </a:lnTo>
                <a:lnTo>
                  <a:pt x="493591" y="66040"/>
                </a:lnTo>
                <a:lnTo>
                  <a:pt x="500420" y="63500"/>
                </a:lnTo>
                <a:lnTo>
                  <a:pt x="504617" y="63500"/>
                </a:lnTo>
                <a:lnTo>
                  <a:pt x="510949" y="68580"/>
                </a:lnTo>
                <a:lnTo>
                  <a:pt x="632518" y="68580"/>
                </a:lnTo>
                <a:lnTo>
                  <a:pt x="604287" y="73660"/>
                </a:lnTo>
                <a:close/>
              </a:path>
              <a:path extrusionOk="0" h="157479" w="887094">
                <a:moveTo>
                  <a:pt x="576962" y="81280"/>
                </a:moveTo>
                <a:lnTo>
                  <a:pt x="570133" y="80010"/>
                </a:lnTo>
                <a:lnTo>
                  <a:pt x="447282" y="80010"/>
                </a:lnTo>
                <a:lnTo>
                  <a:pt x="452191" y="77470"/>
                </a:lnTo>
                <a:lnTo>
                  <a:pt x="461652" y="71120"/>
                </a:lnTo>
                <a:lnTo>
                  <a:pt x="466418" y="68580"/>
                </a:lnTo>
                <a:lnTo>
                  <a:pt x="472749" y="67310"/>
                </a:lnTo>
                <a:lnTo>
                  <a:pt x="474100" y="66040"/>
                </a:lnTo>
                <a:lnTo>
                  <a:pt x="474456" y="72390"/>
                </a:lnTo>
                <a:lnTo>
                  <a:pt x="477017" y="73660"/>
                </a:lnTo>
                <a:lnTo>
                  <a:pt x="604287" y="73660"/>
                </a:lnTo>
                <a:lnTo>
                  <a:pt x="597072" y="76200"/>
                </a:lnTo>
                <a:lnTo>
                  <a:pt x="589838" y="77470"/>
                </a:lnTo>
                <a:lnTo>
                  <a:pt x="583222" y="77470"/>
                </a:lnTo>
                <a:lnTo>
                  <a:pt x="576962" y="81280"/>
                </a:lnTo>
                <a:close/>
              </a:path>
              <a:path extrusionOk="0" h="157479" w="887094">
                <a:moveTo>
                  <a:pt x="447282" y="80010"/>
                </a:moveTo>
                <a:lnTo>
                  <a:pt x="424306" y="80010"/>
                </a:lnTo>
                <a:lnTo>
                  <a:pt x="428218" y="77470"/>
                </a:lnTo>
                <a:lnTo>
                  <a:pt x="431917" y="74930"/>
                </a:lnTo>
                <a:lnTo>
                  <a:pt x="435616" y="73660"/>
                </a:lnTo>
                <a:lnTo>
                  <a:pt x="438675" y="73660"/>
                </a:lnTo>
                <a:lnTo>
                  <a:pt x="441449" y="74930"/>
                </a:lnTo>
                <a:lnTo>
                  <a:pt x="447282" y="80010"/>
                </a:lnTo>
                <a:close/>
              </a:path>
              <a:path extrusionOk="0" h="157479" w="887094">
                <a:moveTo>
                  <a:pt x="513865" y="92710"/>
                </a:moveTo>
                <a:lnTo>
                  <a:pt x="510451" y="92710"/>
                </a:lnTo>
                <a:lnTo>
                  <a:pt x="504546" y="91440"/>
                </a:lnTo>
                <a:lnTo>
                  <a:pt x="393290" y="91440"/>
                </a:lnTo>
                <a:lnTo>
                  <a:pt x="394998" y="88900"/>
                </a:lnTo>
                <a:lnTo>
                  <a:pt x="395425" y="88900"/>
                </a:lnTo>
                <a:lnTo>
                  <a:pt x="401542" y="82550"/>
                </a:lnTo>
                <a:lnTo>
                  <a:pt x="410292" y="81280"/>
                </a:lnTo>
                <a:lnTo>
                  <a:pt x="417832" y="77470"/>
                </a:lnTo>
                <a:lnTo>
                  <a:pt x="419397" y="77470"/>
                </a:lnTo>
                <a:lnTo>
                  <a:pt x="424306" y="80010"/>
                </a:lnTo>
                <a:lnTo>
                  <a:pt x="570133" y="80010"/>
                </a:lnTo>
                <a:lnTo>
                  <a:pt x="566007" y="81280"/>
                </a:lnTo>
                <a:lnTo>
                  <a:pt x="415840" y="81280"/>
                </a:lnTo>
                <a:lnTo>
                  <a:pt x="414702" y="82550"/>
                </a:lnTo>
                <a:lnTo>
                  <a:pt x="414275" y="83820"/>
                </a:lnTo>
                <a:lnTo>
                  <a:pt x="416054" y="86360"/>
                </a:lnTo>
                <a:lnTo>
                  <a:pt x="511802" y="86360"/>
                </a:lnTo>
                <a:lnTo>
                  <a:pt x="514648" y="90170"/>
                </a:lnTo>
                <a:lnTo>
                  <a:pt x="513865" y="92710"/>
                </a:lnTo>
                <a:close/>
              </a:path>
              <a:path extrusionOk="0" h="157479" w="887094">
                <a:moveTo>
                  <a:pt x="525887" y="90170"/>
                </a:moveTo>
                <a:lnTo>
                  <a:pt x="519414" y="90170"/>
                </a:lnTo>
                <a:lnTo>
                  <a:pt x="511802" y="86360"/>
                </a:lnTo>
                <a:lnTo>
                  <a:pt x="417903" y="86360"/>
                </a:lnTo>
                <a:lnTo>
                  <a:pt x="419539" y="85090"/>
                </a:lnTo>
                <a:lnTo>
                  <a:pt x="420322" y="83820"/>
                </a:lnTo>
                <a:lnTo>
                  <a:pt x="417690" y="81280"/>
                </a:lnTo>
                <a:lnTo>
                  <a:pt x="566007" y="81280"/>
                </a:lnTo>
                <a:lnTo>
                  <a:pt x="562308" y="83820"/>
                </a:lnTo>
                <a:lnTo>
                  <a:pt x="557898" y="83820"/>
                </a:lnTo>
                <a:lnTo>
                  <a:pt x="553701" y="85090"/>
                </a:lnTo>
                <a:lnTo>
                  <a:pt x="546445" y="85090"/>
                </a:lnTo>
                <a:lnTo>
                  <a:pt x="539189" y="86360"/>
                </a:lnTo>
                <a:lnTo>
                  <a:pt x="532076" y="88900"/>
                </a:lnTo>
                <a:lnTo>
                  <a:pt x="525887" y="90170"/>
                </a:lnTo>
                <a:close/>
              </a:path>
              <a:path extrusionOk="0" h="157479" w="887094">
                <a:moveTo>
                  <a:pt x="480254" y="97790"/>
                </a:moveTo>
                <a:lnTo>
                  <a:pt x="359857" y="97790"/>
                </a:lnTo>
                <a:lnTo>
                  <a:pt x="363912" y="96520"/>
                </a:lnTo>
                <a:lnTo>
                  <a:pt x="367113" y="95250"/>
                </a:lnTo>
                <a:lnTo>
                  <a:pt x="368891" y="91440"/>
                </a:lnTo>
                <a:lnTo>
                  <a:pt x="370812" y="87630"/>
                </a:lnTo>
                <a:lnTo>
                  <a:pt x="374866" y="86360"/>
                </a:lnTo>
                <a:lnTo>
                  <a:pt x="381411" y="88900"/>
                </a:lnTo>
                <a:lnTo>
                  <a:pt x="385323" y="88900"/>
                </a:lnTo>
                <a:lnTo>
                  <a:pt x="391370" y="91440"/>
                </a:lnTo>
                <a:lnTo>
                  <a:pt x="504546" y="91440"/>
                </a:lnTo>
                <a:lnTo>
                  <a:pt x="500865" y="95250"/>
                </a:lnTo>
                <a:lnTo>
                  <a:pt x="491315" y="95250"/>
                </a:lnTo>
                <a:lnTo>
                  <a:pt x="488754" y="96520"/>
                </a:lnTo>
                <a:lnTo>
                  <a:pt x="483135" y="96520"/>
                </a:lnTo>
                <a:lnTo>
                  <a:pt x="480254" y="97790"/>
                </a:lnTo>
                <a:close/>
              </a:path>
              <a:path extrusionOk="0" h="157479" w="887094">
                <a:moveTo>
                  <a:pt x="460395" y="101600"/>
                </a:moveTo>
                <a:lnTo>
                  <a:pt x="330905" y="101600"/>
                </a:lnTo>
                <a:lnTo>
                  <a:pt x="335528" y="100330"/>
                </a:lnTo>
                <a:lnTo>
                  <a:pt x="338374" y="99060"/>
                </a:lnTo>
                <a:lnTo>
                  <a:pt x="340864" y="97790"/>
                </a:lnTo>
                <a:lnTo>
                  <a:pt x="342713" y="95250"/>
                </a:lnTo>
                <a:lnTo>
                  <a:pt x="345132" y="92710"/>
                </a:lnTo>
                <a:lnTo>
                  <a:pt x="348902" y="91440"/>
                </a:lnTo>
                <a:lnTo>
                  <a:pt x="352814" y="91440"/>
                </a:lnTo>
                <a:lnTo>
                  <a:pt x="356656" y="92710"/>
                </a:lnTo>
                <a:lnTo>
                  <a:pt x="358932" y="93980"/>
                </a:lnTo>
                <a:lnTo>
                  <a:pt x="355589" y="97790"/>
                </a:lnTo>
                <a:lnTo>
                  <a:pt x="480254" y="97790"/>
                </a:lnTo>
                <a:lnTo>
                  <a:pt x="477373" y="99060"/>
                </a:lnTo>
                <a:lnTo>
                  <a:pt x="464568" y="100330"/>
                </a:lnTo>
                <a:lnTo>
                  <a:pt x="461225" y="100330"/>
                </a:lnTo>
                <a:lnTo>
                  <a:pt x="460395" y="101600"/>
                </a:lnTo>
                <a:close/>
              </a:path>
              <a:path extrusionOk="0" h="157479" w="887094">
                <a:moveTo>
                  <a:pt x="499638" y="96520"/>
                </a:moveTo>
                <a:lnTo>
                  <a:pt x="493591" y="95250"/>
                </a:lnTo>
                <a:lnTo>
                  <a:pt x="500865" y="95250"/>
                </a:lnTo>
                <a:lnTo>
                  <a:pt x="499638" y="96520"/>
                </a:lnTo>
                <a:close/>
              </a:path>
              <a:path extrusionOk="0" h="157479" w="887094">
                <a:moveTo>
                  <a:pt x="424875" y="107950"/>
                </a:moveTo>
                <a:lnTo>
                  <a:pt x="306719" y="107950"/>
                </a:lnTo>
                <a:lnTo>
                  <a:pt x="307288" y="106680"/>
                </a:lnTo>
                <a:lnTo>
                  <a:pt x="307714" y="102870"/>
                </a:lnTo>
                <a:lnTo>
                  <a:pt x="309066" y="101600"/>
                </a:lnTo>
                <a:lnTo>
                  <a:pt x="313263" y="100330"/>
                </a:lnTo>
                <a:lnTo>
                  <a:pt x="317176" y="99060"/>
                </a:lnTo>
                <a:lnTo>
                  <a:pt x="326210" y="101600"/>
                </a:lnTo>
                <a:lnTo>
                  <a:pt x="460395" y="101600"/>
                </a:lnTo>
                <a:lnTo>
                  <a:pt x="459565" y="102870"/>
                </a:lnTo>
                <a:lnTo>
                  <a:pt x="446855" y="102870"/>
                </a:lnTo>
                <a:lnTo>
                  <a:pt x="439600" y="106680"/>
                </a:lnTo>
                <a:lnTo>
                  <a:pt x="431988" y="106680"/>
                </a:lnTo>
                <a:lnTo>
                  <a:pt x="424875" y="107950"/>
                </a:lnTo>
                <a:close/>
              </a:path>
              <a:path extrusionOk="0" h="157479" w="887094">
                <a:moveTo>
                  <a:pt x="342855" y="124460"/>
                </a:moveTo>
                <a:lnTo>
                  <a:pt x="225766" y="124460"/>
                </a:lnTo>
                <a:lnTo>
                  <a:pt x="227545" y="123190"/>
                </a:lnTo>
                <a:lnTo>
                  <a:pt x="298325" y="123190"/>
                </a:lnTo>
                <a:lnTo>
                  <a:pt x="299178" y="121920"/>
                </a:lnTo>
                <a:lnTo>
                  <a:pt x="299534" y="119380"/>
                </a:lnTo>
                <a:lnTo>
                  <a:pt x="258204" y="119380"/>
                </a:lnTo>
                <a:lnTo>
                  <a:pt x="262188" y="116840"/>
                </a:lnTo>
                <a:lnTo>
                  <a:pt x="265673" y="116840"/>
                </a:lnTo>
                <a:lnTo>
                  <a:pt x="264678" y="114300"/>
                </a:lnTo>
                <a:lnTo>
                  <a:pt x="278976" y="114300"/>
                </a:lnTo>
                <a:lnTo>
                  <a:pt x="279972" y="106680"/>
                </a:lnTo>
                <a:lnTo>
                  <a:pt x="285093" y="102870"/>
                </a:lnTo>
                <a:lnTo>
                  <a:pt x="289219" y="104140"/>
                </a:lnTo>
                <a:lnTo>
                  <a:pt x="290927" y="105410"/>
                </a:lnTo>
                <a:lnTo>
                  <a:pt x="290927" y="106680"/>
                </a:lnTo>
                <a:lnTo>
                  <a:pt x="290713" y="107950"/>
                </a:lnTo>
                <a:lnTo>
                  <a:pt x="290429" y="109220"/>
                </a:lnTo>
                <a:lnTo>
                  <a:pt x="290286" y="110490"/>
                </a:lnTo>
                <a:lnTo>
                  <a:pt x="294412" y="111760"/>
                </a:lnTo>
                <a:lnTo>
                  <a:pt x="397772" y="111760"/>
                </a:lnTo>
                <a:lnTo>
                  <a:pt x="396563" y="113030"/>
                </a:lnTo>
                <a:lnTo>
                  <a:pt x="396041" y="115570"/>
                </a:lnTo>
                <a:lnTo>
                  <a:pt x="384754" y="115570"/>
                </a:lnTo>
                <a:lnTo>
                  <a:pt x="382549" y="116840"/>
                </a:lnTo>
                <a:lnTo>
                  <a:pt x="379561" y="118110"/>
                </a:lnTo>
                <a:lnTo>
                  <a:pt x="349329" y="118110"/>
                </a:lnTo>
                <a:lnTo>
                  <a:pt x="347479" y="120650"/>
                </a:lnTo>
                <a:lnTo>
                  <a:pt x="344847" y="123190"/>
                </a:lnTo>
                <a:lnTo>
                  <a:pt x="342855" y="124460"/>
                </a:lnTo>
                <a:close/>
              </a:path>
              <a:path extrusionOk="0" h="157479" w="887094">
                <a:moveTo>
                  <a:pt x="458735" y="104140"/>
                </a:moveTo>
                <a:lnTo>
                  <a:pt x="446855" y="102870"/>
                </a:lnTo>
                <a:lnTo>
                  <a:pt x="459565" y="102870"/>
                </a:lnTo>
                <a:lnTo>
                  <a:pt x="458735" y="104140"/>
                </a:lnTo>
                <a:close/>
              </a:path>
              <a:path extrusionOk="0" h="157479" w="887094">
                <a:moveTo>
                  <a:pt x="397772" y="111760"/>
                </a:moveTo>
                <a:lnTo>
                  <a:pt x="294412" y="111760"/>
                </a:lnTo>
                <a:lnTo>
                  <a:pt x="293914" y="109220"/>
                </a:lnTo>
                <a:lnTo>
                  <a:pt x="296546" y="105410"/>
                </a:lnTo>
                <a:lnTo>
                  <a:pt x="299676" y="106680"/>
                </a:lnTo>
                <a:lnTo>
                  <a:pt x="306719" y="107950"/>
                </a:lnTo>
                <a:lnTo>
                  <a:pt x="424875" y="107950"/>
                </a:lnTo>
                <a:lnTo>
                  <a:pt x="423132" y="109220"/>
                </a:lnTo>
                <a:lnTo>
                  <a:pt x="408727" y="109220"/>
                </a:lnTo>
                <a:lnTo>
                  <a:pt x="407707" y="110490"/>
                </a:lnTo>
                <a:lnTo>
                  <a:pt x="398981" y="110490"/>
                </a:lnTo>
                <a:lnTo>
                  <a:pt x="397772" y="111760"/>
                </a:lnTo>
                <a:close/>
              </a:path>
              <a:path extrusionOk="0" h="157479" w="887094">
                <a:moveTo>
                  <a:pt x="277553" y="114300"/>
                </a:moveTo>
                <a:lnTo>
                  <a:pt x="261548" y="114300"/>
                </a:lnTo>
                <a:lnTo>
                  <a:pt x="263255" y="111760"/>
                </a:lnTo>
                <a:lnTo>
                  <a:pt x="264606" y="109220"/>
                </a:lnTo>
                <a:lnTo>
                  <a:pt x="270155" y="107950"/>
                </a:lnTo>
                <a:lnTo>
                  <a:pt x="272360" y="109220"/>
                </a:lnTo>
                <a:lnTo>
                  <a:pt x="275206" y="111760"/>
                </a:lnTo>
                <a:lnTo>
                  <a:pt x="277553" y="114300"/>
                </a:lnTo>
                <a:close/>
              </a:path>
              <a:path extrusionOk="0" h="157479" w="887094">
                <a:moveTo>
                  <a:pt x="417903" y="113030"/>
                </a:moveTo>
                <a:lnTo>
                  <a:pt x="410292" y="109220"/>
                </a:lnTo>
                <a:lnTo>
                  <a:pt x="423132" y="109220"/>
                </a:lnTo>
                <a:lnTo>
                  <a:pt x="417903" y="113030"/>
                </a:lnTo>
                <a:close/>
              </a:path>
              <a:path extrusionOk="0" h="157479" w="887094">
                <a:moveTo>
                  <a:pt x="402680" y="114300"/>
                </a:moveTo>
                <a:lnTo>
                  <a:pt x="398981" y="110490"/>
                </a:lnTo>
                <a:lnTo>
                  <a:pt x="407707" y="110490"/>
                </a:lnTo>
                <a:lnTo>
                  <a:pt x="405668" y="113030"/>
                </a:lnTo>
                <a:lnTo>
                  <a:pt x="402680" y="114300"/>
                </a:lnTo>
                <a:close/>
              </a:path>
              <a:path extrusionOk="0" h="157479" w="887094">
                <a:moveTo>
                  <a:pt x="238571" y="121920"/>
                </a:moveTo>
                <a:lnTo>
                  <a:pt x="212948" y="121920"/>
                </a:lnTo>
                <a:lnTo>
                  <a:pt x="233805" y="118110"/>
                </a:lnTo>
                <a:lnTo>
                  <a:pt x="236294" y="118110"/>
                </a:lnTo>
                <a:lnTo>
                  <a:pt x="237646" y="115570"/>
                </a:lnTo>
                <a:lnTo>
                  <a:pt x="239424" y="114300"/>
                </a:lnTo>
                <a:lnTo>
                  <a:pt x="243195" y="113030"/>
                </a:lnTo>
                <a:lnTo>
                  <a:pt x="245542" y="114300"/>
                </a:lnTo>
                <a:lnTo>
                  <a:pt x="243195" y="115570"/>
                </a:lnTo>
                <a:lnTo>
                  <a:pt x="243835" y="116840"/>
                </a:lnTo>
                <a:lnTo>
                  <a:pt x="254339" y="116840"/>
                </a:lnTo>
                <a:lnTo>
                  <a:pt x="255786" y="118110"/>
                </a:lnTo>
                <a:lnTo>
                  <a:pt x="258204" y="119380"/>
                </a:lnTo>
                <a:lnTo>
                  <a:pt x="238002" y="119380"/>
                </a:lnTo>
                <a:lnTo>
                  <a:pt x="236366" y="120650"/>
                </a:lnTo>
                <a:lnTo>
                  <a:pt x="238571" y="121920"/>
                </a:lnTo>
                <a:close/>
              </a:path>
              <a:path extrusionOk="0" h="157479" w="887094">
                <a:moveTo>
                  <a:pt x="254339" y="116840"/>
                </a:moveTo>
                <a:lnTo>
                  <a:pt x="247747" y="116840"/>
                </a:lnTo>
                <a:lnTo>
                  <a:pt x="251446" y="114300"/>
                </a:lnTo>
                <a:lnTo>
                  <a:pt x="254339" y="116840"/>
                </a:lnTo>
                <a:close/>
              </a:path>
              <a:path extrusionOk="0" h="157479" w="887094">
                <a:moveTo>
                  <a:pt x="395780" y="116840"/>
                </a:moveTo>
                <a:lnTo>
                  <a:pt x="392650" y="116840"/>
                </a:lnTo>
                <a:lnTo>
                  <a:pt x="389876" y="115570"/>
                </a:lnTo>
                <a:lnTo>
                  <a:pt x="396041" y="115570"/>
                </a:lnTo>
                <a:lnTo>
                  <a:pt x="395780" y="116840"/>
                </a:lnTo>
                <a:close/>
              </a:path>
              <a:path extrusionOk="0" h="157479" w="887094">
                <a:moveTo>
                  <a:pt x="356656" y="123190"/>
                </a:moveTo>
                <a:lnTo>
                  <a:pt x="352103" y="123190"/>
                </a:lnTo>
                <a:lnTo>
                  <a:pt x="349329" y="118110"/>
                </a:lnTo>
                <a:lnTo>
                  <a:pt x="371594" y="118110"/>
                </a:lnTo>
                <a:lnTo>
                  <a:pt x="363912" y="119380"/>
                </a:lnTo>
                <a:lnTo>
                  <a:pt x="356656" y="123190"/>
                </a:lnTo>
                <a:close/>
              </a:path>
              <a:path extrusionOk="0" h="157479" w="887094">
                <a:moveTo>
                  <a:pt x="338872" y="127000"/>
                </a:moveTo>
                <a:lnTo>
                  <a:pt x="268163" y="127000"/>
                </a:lnTo>
                <a:lnTo>
                  <a:pt x="262757" y="125730"/>
                </a:lnTo>
                <a:lnTo>
                  <a:pt x="196957" y="125730"/>
                </a:lnTo>
                <a:lnTo>
                  <a:pt x="199660" y="124460"/>
                </a:lnTo>
                <a:lnTo>
                  <a:pt x="201794" y="123190"/>
                </a:lnTo>
                <a:lnTo>
                  <a:pt x="205777" y="121920"/>
                </a:lnTo>
                <a:lnTo>
                  <a:pt x="240136" y="121920"/>
                </a:lnTo>
                <a:lnTo>
                  <a:pt x="242056" y="120650"/>
                </a:lnTo>
                <a:lnTo>
                  <a:pt x="239424" y="119380"/>
                </a:lnTo>
                <a:lnTo>
                  <a:pt x="296404" y="119380"/>
                </a:lnTo>
                <a:lnTo>
                  <a:pt x="295266" y="120650"/>
                </a:lnTo>
                <a:lnTo>
                  <a:pt x="296333" y="121920"/>
                </a:lnTo>
                <a:lnTo>
                  <a:pt x="298325" y="123190"/>
                </a:lnTo>
                <a:lnTo>
                  <a:pt x="222423" y="123190"/>
                </a:lnTo>
                <a:lnTo>
                  <a:pt x="223063" y="124460"/>
                </a:lnTo>
                <a:lnTo>
                  <a:pt x="342855" y="124460"/>
                </a:lnTo>
                <a:lnTo>
                  <a:pt x="338872" y="127000"/>
                </a:lnTo>
                <a:close/>
              </a:path>
              <a:path extrusionOk="0" h="157479" w="887094">
                <a:moveTo>
                  <a:pt x="118352" y="157480"/>
                </a:moveTo>
                <a:lnTo>
                  <a:pt x="34240" y="157480"/>
                </a:lnTo>
                <a:lnTo>
                  <a:pt x="50849" y="154940"/>
                </a:lnTo>
                <a:lnTo>
                  <a:pt x="98651" y="144780"/>
                </a:lnTo>
                <a:lnTo>
                  <a:pt x="146481" y="135890"/>
                </a:lnTo>
                <a:lnTo>
                  <a:pt x="194325" y="125730"/>
                </a:lnTo>
                <a:lnTo>
                  <a:pt x="262757" y="125730"/>
                </a:lnTo>
                <a:lnTo>
                  <a:pt x="262513" y="127000"/>
                </a:lnTo>
                <a:lnTo>
                  <a:pt x="257564" y="127000"/>
                </a:lnTo>
                <a:lnTo>
                  <a:pt x="255163" y="130810"/>
                </a:lnTo>
                <a:lnTo>
                  <a:pt x="187211" y="130810"/>
                </a:lnTo>
                <a:lnTo>
                  <a:pt x="167222" y="134620"/>
                </a:lnTo>
                <a:lnTo>
                  <a:pt x="167435" y="135890"/>
                </a:lnTo>
                <a:lnTo>
                  <a:pt x="219827" y="135890"/>
                </a:lnTo>
                <a:lnTo>
                  <a:pt x="218226" y="138430"/>
                </a:lnTo>
                <a:lnTo>
                  <a:pt x="145597" y="138430"/>
                </a:lnTo>
                <a:lnTo>
                  <a:pt x="143676" y="139700"/>
                </a:lnTo>
                <a:lnTo>
                  <a:pt x="199304" y="139700"/>
                </a:lnTo>
                <a:lnTo>
                  <a:pt x="198095" y="140970"/>
                </a:lnTo>
                <a:lnTo>
                  <a:pt x="255885" y="140970"/>
                </a:lnTo>
                <a:lnTo>
                  <a:pt x="254306" y="142240"/>
                </a:lnTo>
                <a:lnTo>
                  <a:pt x="180453" y="142240"/>
                </a:lnTo>
                <a:lnTo>
                  <a:pt x="177732" y="146050"/>
                </a:lnTo>
                <a:lnTo>
                  <a:pt x="171846" y="146050"/>
                </a:lnTo>
                <a:lnTo>
                  <a:pt x="176161" y="148590"/>
                </a:lnTo>
                <a:lnTo>
                  <a:pt x="157690" y="148590"/>
                </a:lnTo>
                <a:lnTo>
                  <a:pt x="156512" y="149190"/>
                </a:lnTo>
                <a:lnTo>
                  <a:pt x="150781" y="149860"/>
                </a:lnTo>
                <a:lnTo>
                  <a:pt x="140694" y="152400"/>
                </a:lnTo>
                <a:lnTo>
                  <a:pt x="134215" y="156210"/>
                </a:lnTo>
                <a:lnTo>
                  <a:pt x="122549" y="156210"/>
                </a:lnTo>
                <a:lnTo>
                  <a:pt x="118352" y="157480"/>
                </a:lnTo>
                <a:close/>
              </a:path>
              <a:path extrusionOk="0" h="157479" w="887094">
                <a:moveTo>
                  <a:pt x="292278" y="134620"/>
                </a:moveTo>
                <a:lnTo>
                  <a:pt x="261050" y="134620"/>
                </a:lnTo>
                <a:lnTo>
                  <a:pt x="262757" y="125730"/>
                </a:lnTo>
                <a:lnTo>
                  <a:pt x="268163" y="127000"/>
                </a:lnTo>
                <a:lnTo>
                  <a:pt x="338872" y="127000"/>
                </a:lnTo>
                <a:lnTo>
                  <a:pt x="335351" y="128270"/>
                </a:lnTo>
                <a:lnTo>
                  <a:pt x="316678" y="128270"/>
                </a:lnTo>
                <a:lnTo>
                  <a:pt x="315113" y="129540"/>
                </a:lnTo>
                <a:lnTo>
                  <a:pt x="296902" y="129540"/>
                </a:lnTo>
                <a:lnTo>
                  <a:pt x="294199" y="133350"/>
                </a:lnTo>
                <a:lnTo>
                  <a:pt x="292278" y="134620"/>
                </a:lnTo>
                <a:close/>
              </a:path>
              <a:path extrusionOk="0" h="157479" w="887094">
                <a:moveTo>
                  <a:pt x="331829" y="129540"/>
                </a:moveTo>
                <a:lnTo>
                  <a:pt x="324289" y="129540"/>
                </a:lnTo>
                <a:lnTo>
                  <a:pt x="320305" y="128270"/>
                </a:lnTo>
                <a:lnTo>
                  <a:pt x="335351" y="128270"/>
                </a:lnTo>
                <a:lnTo>
                  <a:pt x="331829" y="129540"/>
                </a:lnTo>
                <a:close/>
              </a:path>
              <a:path extrusionOk="0" h="157479" w="887094">
                <a:moveTo>
                  <a:pt x="310418" y="133350"/>
                </a:moveTo>
                <a:lnTo>
                  <a:pt x="306861" y="132080"/>
                </a:lnTo>
                <a:lnTo>
                  <a:pt x="303802" y="130810"/>
                </a:lnTo>
                <a:lnTo>
                  <a:pt x="300032" y="129540"/>
                </a:lnTo>
                <a:lnTo>
                  <a:pt x="315113" y="129540"/>
                </a:lnTo>
                <a:lnTo>
                  <a:pt x="310418" y="133350"/>
                </a:lnTo>
                <a:close/>
              </a:path>
              <a:path extrusionOk="0" h="157479" w="887094">
                <a:moveTo>
                  <a:pt x="219827" y="135890"/>
                </a:moveTo>
                <a:lnTo>
                  <a:pt x="167435" y="135890"/>
                </a:lnTo>
                <a:lnTo>
                  <a:pt x="187567" y="132080"/>
                </a:lnTo>
                <a:lnTo>
                  <a:pt x="187211" y="130810"/>
                </a:lnTo>
                <a:lnTo>
                  <a:pt x="241630" y="130810"/>
                </a:lnTo>
                <a:lnTo>
                  <a:pt x="241914" y="133350"/>
                </a:lnTo>
                <a:lnTo>
                  <a:pt x="221427" y="133350"/>
                </a:lnTo>
                <a:lnTo>
                  <a:pt x="219827" y="135890"/>
                </a:lnTo>
                <a:close/>
              </a:path>
              <a:path extrusionOk="0" h="157479" w="887094">
                <a:moveTo>
                  <a:pt x="269728" y="140970"/>
                </a:moveTo>
                <a:lnTo>
                  <a:pt x="267594" y="140970"/>
                </a:lnTo>
                <a:lnTo>
                  <a:pt x="262970" y="137160"/>
                </a:lnTo>
                <a:lnTo>
                  <a:pt x="244262" y="137160"/>
                </a:lnTo>
                <a:lnTo>
                  <a:pt x="245186" y="133350"/>
                </a:lnTo>
                <a:lnTo>
                  <a:pt x="247676" y="133350"/>
                </a:lnTo>
                <a:lnTo>
                  <a:pt x="245400" y="130810"/>
                </a:lnTo>
                <a:lnTo>
                  <a:pt x="255163" y="130810"/>
                </a:lnTo>
                <a:lnTo>
                  <a:pt x="254363" y="132080"/>
                </a:lnTo>
                <a:lnTo>
                  <a:pt x="261050" y="134620"/>
                </a:lnTo>
                <a:lnTo>
                  <a:pt x="287085" y="134620"/>
                </a:lnTo>
                <a:lnTo>
                  <a:pt x="283315" y="138430"/>
                </a:lnTo>
                <a:lnTo>
                  <a:pt x="273783" y="138430"/>
                </a:lnTo>
                <a:lnTo>
                  <a:pt x="269728" y="140970"/>
                </a:lnTo>
                <a:close/>
              </a:path>
              <a:path extrusionOk="0" h="157479" w="887094">
                <a:moveTo>
                  <a:pt x="226336" y="134620"/>
                </a:moveTo>
                <a:lnTo>
                  <a:pt x="221427" y="133350"/>
                </a:lnTo>
                <a:lnTo>
                  <a:pt x="230390" y="133350"/>
                </a:lnTo>
                <a:lnTo>
                  <a:pt x="226336" y="134620"/>
                </a:lnTo>
                <a:close/>
              </a:path>
              <a:path extrusionOk="0" h="157479" w="887094">
                <a:moveTo>
                  <a:pt x="255885" y="140970"/>
                </a:moveTo>
                <a:lnTo>
                  <a:pt x="198095" y="140970"/>
                </a:lnTo>
                <a:lnTo>
                  <a:pt x="201296" y="139700"/>
                </a:lnTo>
                <a:lnTo>
                  <a:pt x="226478" y="139700"/>
                </a:lnTo>
                <a:lnTo>
                  <a:pt x="230035" y="138430"/>
                </a:lnTo>
                <a:lnTo>
                  <a:pt x="231884" y="134620"/>
                </a:lnTo>
                <a:lnTo>
                  <a:pt x="230390" y="133350"/>
                </a:lnTo>
                <a:lnTo>
                  <a:pt x="241914" y="133350"/>
                </a:lnTo>
                <a:lnTo>
                  <a:pt x="242056" y="134620"/>
                </a:lnTo>
                <a:lnTo>
                  <a:pt x="244262" y="137160"/>
                </a:lnTo>
                <a:lnTo>
                  <a:pt x="260623" y="137160"/>
                </a:lnTo>
                <a:lnTo>
                  <a:pt x="255885" y="140970"/>
                </a:lnTo>
                <a:close/>
              </a:path>
              <a:path extrusionOk="0" h="157479" w="887094">
                <a:moveTo>
                  <a:pt x="222850" y="139700"/>
                </a:moveTo>
                <a:lnTo>
                  <a:pt x="147660" y="139700"/>
                </a:lnTo>
                <a:lnTo>
                  <a:pt x="149794" y="138430"/>
                </a:lnTo>
                <a:lnTo>
                  <a:pt x="218226" y="138430"/>
                </a:lnTo>
                <a:lnTo>
                  <a:pt x="222850" y="139700"/>
                </a:lnTo>
                <a:close/>
              </a:path>
              <a:path extrusionOk="0" h="157479" w="887094">
                <a:moveTo>
                  <a:pt x="208765" y="149860"/>
                </a:moveTo>
                <a:lnTo>
                  <a:pt x="178319" y="149860"/>
                </a:lnTo>
                <a:lnTo>
                  <a:pt x="180524" y="148590"/>
                </a:lnTo>
                <a:lnTo>
                  <a:pt x="185504" y="143510"/>
                </a:lnTo>
                <a:lnTo>
                  <a:pt x="180453" y="142240"/>
                </a:lnTo>
                <a:lnTo>
                  <a:pt x="240563" y="142240"/>
                </a:lnTo>
                <a:lnTo>
                  <a:pt x="237290" y="143510"/>
                </a:lnTo>
                <a:lnTo>
                  <a:pt x="236472" y="144780"/>
                </a:lnTo>
                <a:lnTo>
                  <a:pt x="219364" y="144780"/>
                </a:lnTo>
                <a:lnTo>
                  <a:pt x="212180" y="146050"/>
                </a:lnTo>
                <a:lnTo>
                  <a:pt x="208765" y="149860"/>
                </a:lnTo>
                <a:close/>
              </a:path>
              <a:path extrusionOk="0" h="157479" w="887094">
                <a:moveTo>
                  <a:pt x="247036" y="144780"/>
                </a:moveTo>
                <a:lnTo>
                  <a:pt x="240563" y="142240"/>
                </a:lnTo>
                <a:lnTo>
                  <a:pt x="254306" y="142240"/>
                </a:lnTo>
                <a:lnTo>
                  <a:pt x="252727" y="143510"/>
                </a:lnTo>
                <a:lnTo>
                  <a:pt x="247036" y="144780"/>
                </a:lnTo>
                <a:close/>
              </a:path>
              <a:path extrusionOk="0" h="157479" w="887094">
                <a:moveTo>
                  <a:pt x="15356" y="157480"/>
                </a:moveTo>
                <a:lnTo>
                  <a:pt x="0" y="157480"/>
                </a:lnTo>
                <a:lnTo>
                  <a:pt x="7505" y="156210"/>
                </a:lnTo>
                <a:lnTo>
                  <a:pt x="33345" y="151130"/>
                </a:lnTo>
                <a:lnTo>
                  <a:pt x="60661" y="146050"/>
                </a:lnTo>
                <a:lnTo>
                  <a:pt x="62013" y="144780"/>
                </a:lnTo>
                <a:lnTo>
                  <a:pt x="64645" y="146050"/>
                </a:lnTo>
                <a:lnTo>
                  <a:pt x="58141" y="148590"/>
                </a:lnTo>
                <a:lnTo>
                  <a:pt x="15356" y="157480"/>
                </a:lnTo>
                <a:close/>
              </a:path>
              <a:path extrusionOk="0" h="157479" w="887094">
                <a:moveTo>
                  <a:pt x="224842" y="149860"/>
                </a:moveTo>
                <a:lnTo>
                  <a:pt x="221071" y="146050"/>
                </a:lnTo>
                <a:lnTo>
                  <a:pt x="219364" y="144780"/>
                </a:lnTo>
                <a:lnTo>
                  <a:pt x="236472" y="144780"/>
                </a:lnTo>
                <a:lnTo>
                  <a:pt x="235654" y="146050"/>
                </a:lnTo>
                <a:lnTo>
                  <a:pt x="233378" y="147320"/>
                </a:lnTo>
                <a:lnTo>
                  <a:pt x="227403" y="147320"/>
                </a:lnTo>
                <a:lnTo>
                  <a:pt x="224842" y="149860"/>
                </a:lnTo>
                <a:close/>
              </a:path>
              <a:path extrusionOk="0" h="157479" w="887094">
                <a:moveTo>
                  <a:pt x="176825" y="147320"/>
                </a:moveTo>
                <a:lnTo>
                  <a:pt x="171846" y="146050"/>
                </a:lnTo>
                <a:lnTo>
                  <a:pt x="177732" y="146050"/>
                </a:lnTo>
                <a:lnTo>
                  <a:pt x="176825" y="147320"/>
                </a:lnTo>
                <a:close/>
              </a:path>
              <a:path extrusionOk="0" h="157479" w="887094">
                <a:moveTo>
                  <a:pt x="156512" y="149190"/>
                </a:moveTo>
                <a:lnTo>
                  <a:pt x="157690" y="148590"/>
                </a:lnTo>
                <a:lnTo>
                  <a:pt x="158304" y="148981"/>
                </a:lnTo>
                <a:lnTo>
                  <a:pt x="156512" y="149190"/>
                </a:lnTo>
                <a:close/>
              </a:path>
              <a:path extrusionOk="0" h="157479" w="887094">
                <a:moveTo>
                  <a:pt x="158304" y="148981"/>
                </a:moveTo>
                <a:lnTo>
                  <a:pt x="157690" y="148590"/>
                </a:lnTo>
                <a:lnTo>
                  <a:pt x="161654" y="148590"/>
                </a:lnTo>
                <a:lnTo>
                  <a:pt x="158304" y="148981"/>
                </a:lnTo>
                <a:close/>
              </a:path>
              <a:path extrusionOk="0" h="157479" w="887094">
                <a:moveTo>
                  <a:pt x="202363" y="153670"/>
                </a:moveTo>
                <a:lnTo>
                  <a:pt x="163452" y="153670"/>
                </a:lnTo>
                <a:lnTo>
                  <a:pt x="166439" y="151130"/>
                </a:lnTo>
                <a:lnTo>
                  <a:pt x="170494" y="149860"/>
                </a:lnTo>
                <a:lnTo>
                  <a:pt x="161654" y="148590"/>
                </a:lnTo>
                <a:lnTo>
                  <a:pt x="176161" y="148590"/>
                </a:lnTo>
                <a:lnTo>
                  <a:pt x="178319" y="149860"/>
                </a:lnTo>
                <a:lnTo>
                  <a:pt x="208765" y="149860"/>
                </a:lnTo>
                <a:lnTo>
                  <a:pt x="205706" y="152400"/>
                </a:lnTo>
                <a:lnTo>
                  <a:pt x="202363" y="153670"/>
                </a:lnTo>
                <a:close/>
              </a:path>
              <a:path extrusionOk="0" h="157479" w="887094">
                <a:moveTo>
                  <a:pt x="184437" y="157480"/>
                </a:moveTo>
                <a:lnTo>
                  <a:pt x="180311" y="157480"/>
                </a:lnTo>
                <a:lnTo>
                  <a:pt x="176612" y="156210"/>
                </a:lnTo>
                <a:lnTo>
                  <a:pt x="144387" y="156210"/>
                </a:lnTo>
                <a:lnTo>
                  <a:pt x="148087" y="152400"/>
                </a:lnTo>
                <a:lnTo>
                  <a:pt x="155200" y="149860"/>
                </a:lnTo>
                <a:lnTo>
                  <a:pt x="156512" y="149190"/>
                </a:lnTo>
                <a:lnTo>
                  <a:pt x="158304" y="148981"/>
                </a:lnTo>
                <a:lnTo>
                  <a:pt x="159682" y="149860"/>
                </a:lnTo>
                <a:lnTo>
                  <a:pt x="163452" y="153670"/>
                </a:lnTo>
                <a:lnTo>
                  <a:pt x="188491" y="153670"/>
                </a:lnTo>
                <a:lnTo>
                  <a:pt x="184437" y="157480"/>
                </a:lnTo>
                <a:close/>
              </a:path>
              <a:path extrusionOk="0" h="157479" w="887094">
                <a:moveTo>
                  <a:pt x="135922" y="157480"/>
                </a:moveTo>
                <a:lnTo>
                  <a:pt x="126532" y="157480"/>
                </a:lnTo>
                <a:lnTo>
                  <a:pt x="122549" y="156210"/>
                </a:lnTo>
                <a:lnTo>
                  <a:pt x="134215" y="156210"/>
                </a:lnTo>
                <a:lnTo>
                  <a:pt x="135922" y="157480"/>
                </a:lnTo>
                <a:close/>
              </a:path>
              <a:path extrusionOk="0" h="157479" w="887094">
                <a:moveTo>
                  <a:pt x="173268" y="157480"/>
                </a:moveTo>
                <a:lnTo>
                  <a:pt x="137558" y="157480"/>
                </a:lnTo>
                <a:lnTo>
                  <a:pt x="139266" y="156210"/>
                </a:lnTo>
                <a:lnTo>
                  <a:pt x="176612" y="156210"/>
                </a:lnTo>
                <a:lnTo>
                  <a:pt x="173268" y="15748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281" name="Google Shape;3281;p242"/>
          <p:cNvGrpSpPr/>
          <p:nvPr/>
        </p:nvGrpSpPr>
        <p:grpSpPr>
          <a:xfrm>
            <a:off x="16042" y="6720414"/>
            <a:ext cx="886582" cy="136700"/>
            <a:chOff x="22877" y="10081907"/>
            <a:chExt cx="1330219" cy="205104"/>
          </a:xfrm>
        </p:grpSpPr>
        <p:pic>
          <p:nvPicPr>
            <p:cNvPr id="3282" name="Google Shape;3282;p242"/>
            <p:cNvPicPr preferRelativeResize="0"/>
            <p:nvPr/>
          </p:nvPicPr>
          <p:blipFill rotWithShape="1">
            <a:blip r:embed="rId5">
              <a:alphaModFix/>
            </a:blip>
            <a:srcRect b="0" l="0" r="0" t="0"/>
            <a:stretch/>
          </p:blipFill>
          <p:spPr>
            <a:xfrm>
              <a:off x="22877" y="10095805"/>
              <a:ext cx="76328" cy="191194"/>
            </a:xfrm>
            <a:prstGeom prst="rect">
              <a:avLst/>
            </a:prstGeom>
            <a:noFill/>
            <a:ln>
              <a:noFill/>
            </a:ln>
          </p:spPr>
        </p:pic>
        <p:sp>
          <p:nvSpPr>
            <p:cNvPr id="3283" name="Google Shape;3283;p242"/>
            <p:cNvSpPr/>
            <p:nvPr/>
          </p:nvSpPr>
          <p:spPr>
            <a:xfrm>
              <a:off x="97701" y="10081907"/>
              <a:ext cx="1255395" cy="205104"/>
            </a:xfrm>
            <a:custGeom>
              <a:rect b="b" l="l" r="r" t="t"/>
              <a:pathLst>
                <a:path extrusionOk="0" h="205104" w="1255395">
                  <a:moveTo>
                    <a:pt x="157073" y="69088"/>
                  </a:moveTo>
                  <a:lnTo>
                    <a:pt x="155930" y="67818"/>
                  </a:lnTo>
                  <a:lnTo>
                    <a:pt x="151384" y="67525"/>
                  </a:lnTo>
                  <a:lnTo>
                    <a:pt x="139890" y="66535"/>
                  </a:lnTo>
                  <a:lnTo>
                    <a:pt x="135813" y="66179"/>
                  </a:lnTo>
                  <a:lnTo>
                    <a:pt x="120345" y="64160"/>
                  </a:lnTo>
                  <a:lnTo>
                    <a:pt x="104902" y="61912"/>
                  </a:lnTo>
                  <a:lnTo>
                    <a:pt x="89420" y="59931"/>
                  </a:lnTo>
                  <a:lnTo>
                    <a:pt x="58432" y="86334"/>
                  </a:lnTo>
                  <a:lnTo>
                    <a:pt x="52666" y="100622"/>
                  </a:lnTo>
                  <a:lnTo>
                    <a:pt x="46469" y="114681"/>
                  </a:lnTo>
                  <a:lnTo>
                    <a:pt x="38417" y="127825"/>
                  </a:lnTo>
                  <a:lnTo>
                    <a:pt x="38011" y="129959"/>
                  </a:lnTo>
                  <a:lnTo>
                    <a:pt x="38112" y="133654"/>
                  </a:lnTo>
                  <a:lnTo>
                    <a:pt x="38303" y="136766"/>
                  </a:lnTo>
                  <a:lnTo>
                    <a:pt x="38328" y="139192"/>
                  </a:lnTo>
                  <a:lnTo>
                    <a:pt x="37287" y="146456"/>
                  </a:lnTo>
                  <a:lnTo>
                    <a:pt x="35267" y="154216"/>
                  </a:lnTo>
                  <a:lnTo>
                    <a:pt x="33159" y="161645"/>
                  </a:lnTo>
                  <a:lnTo>
                    <a:pt x="29400" y="174345"/>
                  </a:lnTo>
                  <a:lnTo>
                    <a:pt x="26047" y="186804"/>
                  </a:lnTo>
                  <a:lnTo>
                    <a:pt x="24371" y="199504"/>
                  </a:lnTo>
                  <a:lnTo>
                    <a:pt x="24930" y="205105"/>
                  </a:lnTo>
                  <a:lnTo>
                    <a:pt x="32512" y="205105"/>
                  </a:lnTo>
                  <a:lnTo>
                    <a:pt x="32867" y="203187"/>
                  </a:lnTo>
                  <a:lnTo>
                    <a:pt x="34150" y="195237"/>
                  </a:lnTo>
                  <a:lnTo>
                    <a:pt x="35293" y="190550"/>
                  </a:lnTo>
                  <a:lnTo>
                    <a:pt x="36360" y="180174"/>
                  </a:lnTo>
                  <a:lnTo>
                    <a:pt x="36918" y="174993"/>
                  </a:lnTo>
                  <a:lnTo>
                    <a:pt x="43040" y="172580"/>
                  </a:lnTo>
                  <a:lnTo>
                    <a:pt x="44373" y="169595"/>
                  </a:lnTo>
                  <a:lnTo>
                    <a:pt x="44462" y="169379"/>
                  </a:lnTo>
                  <a:lnTo>
                    <a:pt x="42329" y="168960"/>
                  </a:lnTo>
                  <a:lnTo>
                    <a:pt x="40627" y="169595"/>
                  </a:lnTo>
                  <a:lnTo>
                    <a:pt x="40271" y="168452"/>
                  </a:lnTo>
                  <a:lnTo>
                    <a:pt x="43040" y="161645"/>
                  </a:lnTo>
                  <a:lnTo>
                    <a:pt x="41046" y="154330"/>
                  </a:lnTo>
                  <a:lnTo>
                    <a:pt x="47244" y="150063"/>
                  </a:lnTo>
                  <a:lnTo>
                    <a:pt x="47523" y="148640"/>
                  </a:lnTo>
                  <a:lnTo>
                    <a:pt x="44818" y="145084"/>
                  </a:lnTo>
                  <a:lnTo>
                    <a:pt x="47739" y="141820"/>
                  </a:lnTo>
                  <a:lnTo>
                    <a:pt x="48133" y="139192"/>
                  </a:lnTo>
                  <a:lnTo>
                    <a:pt x="48806" y="134937"/>
                  </a:lnTo>
                  <a:lnTo>
                    <a:pt x="50939" y="131737"/>
                  </a:lnTo>
                  <a:lnTo>
                    <a:pt x="52222" y="124777"/>
                  </a:lnTo>
                  <a:lnTo>
                    <a:pt x="50444" y="119875"/>
                  </a:lnTo>
                  <a:lnTo>
                    <a:pt x="55778" y="126199"/>
                  </a:lnTo>
                  <a:lnTo>
                    <a:pt x="59194" y="126123"/>
                  </a:lnTo>
                  <a:lnTo>
                    <a:pt x="61112" y="124917"/>
                  </a:lnTo>
                  <a:lnTo>
                    <a:pt x="62509" y="126339"/>
                  </a:lnTo>
                  <a:lnTo>
                    <a:pt x="63309" y="127469"/>
                  </a:lnTo>
                  <a:lnTo>
                    <a:pt x="64528" y="129247"/>
                  </a:lnTo>
                  <a:lnTo>
                    <a:pt x="62674" y="130390"/>
                  </a:lnTo>
                  <a:lnTo>
                    <a:pt x="61683" y="131381"/>
                  </a:lnTo>
                  <a:lnTo>
                    <a:pt x="58839" y="133515"/>
                  </a:lnTo>
                  <a:lnTo>
                    <a:pt x="58191" y="134937"/>
                  </a:lnTo>
                  <a:lnTo>
                    <a:pt x="56489" y="136067"/>
                  </a:lnTo>
                  <a:lnTo>
                    <a:pt x="58483" y="137629"/>
                  </a:lnTo>
                  <a:lnTo>
                    <a:pt x="60401" y="139192"/>
                  </a:lnTo>
                  <a:lnTo>
                    <a:pt x="61328" y="137706"/>
                  </a:lnTo>
                  <a:lnTo>
                    <a:pt x="62395" y="136499"/>
                  </a:lnTo>
                  <a:lnTo>
                    <a:pt x="64731" y="133654"/>
                  </a:lnTo>
                  <a:lnTo>
                    <a:pt x="66370" y="129959"/>
                  </a:lnTo>
                  <a:lnTo>
                    <a:pt x="70993" y="130962"/>
                  </a:lnTo>
                  <a:lnTo>
                    <a:pt x="71132" y="129959"/>
                  </a:lnTo>
                  <a:lnTo>
                    <a:pt x="71285" y="128828"/>
                  </a:lnTo>
                  <a:lnTo>
                    <a:pt x="70015" y="127825"/>
                  </a:lnTo>
                  <a:lnTo>
                    <a:pt x="70053" y="124917"/>
                  </a:lnTo>
                  <a:lnTo>
                    <a:pt x="70116" y="123571"/>
                  </a:lnTo>
                  <a:lnTo>
                    <a:pt x="70180" y="122148"/>
                  </a:lnTo>
                  <a:lnTo>
                    <a:pt x="70218" y="121513"/>
                  </a:lnTo>
                  <a:lnTo>
                    <a:pt x="67792" y="120154"/>
                  </a:lnTo>
                  <a:lnTo>
                    <a:pt x="65455" y="120116"/>
                  </a:lnTo>
                  <a:lnTo>
                    <a:pt x="65455" y="122859"/>
                  </a:lnTo>
                  <a:lnTo>
                    <a:pt x="63957" y="123571"/>
                  </a:lnTo>
                  <a:lnTo>
                    <a:pt x="63106" y="123075"/>
                  </a:lnTo>
                  <a:lnTo>
                    <a:pt x="63817" y="122148"/>
                  </a:lnTo>
                  <a:lnTo>
                    <a:pt x="65455" y="122859"/>
                  </a:lnTo>
                  <a:lnTo>
                    <a:pt x="65455" y="120116"/>
                  </a:lnTo>
                  <a:lnTo>
                    <a:pt x="60401" y="120015"/>
                  </a:lnTo>
                  <a:lnTo>
                    <a:pt x="59575" y="119875"/>
                  </a:lnTo>
                  <a:lnTo>
                    <a:pt x="56705" y="119380"/>
                  </a:lnTo>
                  <a:lnTo>
                    <a:pt x="54495" y="117538"/>
                  </a:lnTo>
                  <a:lnTo>
                    <a:pt x="52641" y="116039"/>
                  </a:lnTo>
                  <a:lnTo>
                    <a:pt x="55346" y="113055"/>
                  </a:lnTo>
                  <a:lnTo>
                    <a:pt x="55994" y="110782"/>
                  </a:lnTo>
                  <a:lnTo>
                    <a:pt x="58407" y="104749"/>
                  </a:lnTo>
                  <a:lnTo>
                    <a:pt x="61442" y="99009"/>
                  </a:lnTo>
                  <a:lnTo>
                    <a:pt x="64541" y="93306"/>
                  </a:lnTo>
                  <a:lnTo>
                    <a:pt x="67157" y="87350"/>
                  </a:lnTo>
                  <a:lnTo>
                    <a:pt x="68935" y="82156"/>
                  </a:lnTo>
                  <a:lnTo>
                    <a:pt x="72136" y="77406"/>
                  </a:lnTo>
                  <a:lnTo>
                    <a:pt x="73609" y="73418"/>
                  </a:lnTo>
                  <a:lnTo>
                    <a:pt x="75768" y="67818"/>
                  </a:lnTo>
                  <a:lnTo>
                    <a:pt x="78397" y="66535"/>
                  </a:lnTo>
                  <a:lnTo>
                    <a:pt x="82740" y="67310"/>
                  </a:lnTo>
                  <a:lnTo>
                    <a:pt x="89852" y="68453"/>
                  </a:lnTo>
                  <a:lnTo>
                    <a:pt x="96964" y="69380"/>
                  </a:lnTo>
                  <a:lnTo>
                    <a:pt x="138010" y="75907"/>
                  </a:lnTo>
                  <a:lnTo>
                    <a:pt x="139928" y="76263"/>
                  </a:lnTo>
                  <a:lnTo>
                    <a:pt x="142494" y="76555"/>
                  </a:lnTo>
                  <a:lnTo>
                    <a:pt x="126060" y="115620"/>
                  </a:lnTo>
                  <a:lnTo>
                    <a:pt x="124345" y="117817"/>
                  </a:lnTo>
                  <a:lnTo>
                    <a:pt x="121145" y="117957"/>
                  </a:lnTo>
                  <a:lnTo>
                    <a:pt x="119087" y="121373"/>
                  </a:lnTo>
                  <a:lnTo>
                    <a:pt x="115455" y="120802"/>
                  </a:lnTo>
                  <a:lnTo>
                    <a:pt x="119367" y="123850"/>
                  </a:lnTo>
                  <a:lnTo>
                    <a:pt x="123139" y="124421"/>
                  </a:lnTo>
                  <a:lnTo>
                    <a:pt x="122758" y="125907"/>
                  </a:lnTo>
                  <a:lnTo>
                    <a:pt x="121983" y="129247"/>
                  </a:lnTo>
                  <a:lnTo>
                    <a:pt x="119380" y="138061"/>
                  </a:lnTo>
                  <a:lnTo>
                    <a:pt x="112788" y="155359"/>
                  </a:lnTo>
                  <a:lnTo>
                    <a:pt x="110121" y="164198"/>
                  </a:lnTo>
                  <a:lnTo>
                    <a:pt x="109689" y="166116"/>
                  </a:lnTo>
                  <a:lnTo>
                    <a:pt x="105422" y="164477"/>
                  </a:lnTo>
                  <a:lnTo>
                    <a:pt x="107708" y="167398"/>
                  </a:lnTo>
                  <a:lnTo>
                    <a:pt x="109194" y="169379"/>
                  </a:lnTo>
                  <a:lnTo>
                    <a:pt x="108267" y="171157"/>
                  </a:lnTo>
                  <a:lnTo>
                    <a:pt x="104571" y="187642"/>
                  </a:lnTo>
                  <a:lnTo>
                    <a:pt x="102793" y="194957"/>
                  </a:lnTo>
                  <a:lnTo>
                    <a:pt x="102438" y="196519"/>
                  </a:lnTo>
                  <a:lnTo>
                    <a:pt x="102933" y="198437"/>
                  </a:lnTo>
                  <a:lnTo>
                    <a:pt x="97891" y="197866"/>
                  </a:lnTo>
                  <a:lnTo>
                    <a:pt x="96888" y="200774"/>
                  </a:lnTo>
                  <a:lnTo>
                    <a:pt x="99161" y="202412"/>
                  </a:lnTo>
                  <a:lnTo>
                    <a:pt x="101307" y="203898"/>
                  </a:lnTo>
                  <a:lnTo>
                    <a:pt x="102298" y="205105"/>
                  </a:lnTo>
                  <a:lnTo>
                    <a:pt x="112293" y="205105"/>
                  </a:lnTo>
                  <a:lnTo>
                    <a:pt x="113677" y="198437"/>
                  </a:lnTo>
                  <a:lnTo>
                    <a:pt x="116903" y="182295"/>
                  </a:lnTo>
                  <a:lnTo>
                    <a:pt x="120662" y="167538"/>
                  </a:lnTo>
                  <a:lnTo>
                    <a:pt x="121196" y="166116"/>
                  </a:lnTo>
                  <a:lnTo>
                    <a:pt x="126060" y="153187"/>
                  </a:lnTo>
                  <a:lnTo>
                    <a:pt x="126123" y="151625"/>
                  </a:lnTo>
                  <a:lnTo>
                    <a:pt x="123850" y="148996"/>
                  </a:lnTo>
                  <a:lnTo>
                    <a:pt x="125844" y="146583"/>
                  </a:lnTo>
                  <a:lnTo>
                    <a:pt x="126415" y="144094"/>
                  </a:lnTo>
                  <a:lnTo>
                    <a:pt x="128549" y="136766"/>
                  </a:lnTo>
                  <a:lnTo>
                    <a:pt x="131254" y="129654"/>
                  </a:lnTo>
                  <a:lnTo>
                    <a:pt x="134886" y="121373"/>
                  </a:lnTo>
                  <a:lnTo>
                    <a:pt x="137439" y="115684"/>
                  </a:lnTo>
                  <a:lnTo>
                    <a:pt x="141744" y="105092"/>
                  </a:lnTo>
                  <a:lnTo>
                    <a:pt x="145770" y="94399"/>
                  </a:lnTo>
                  <a:lnTo>
                    <a:pt x="149974" y="83781"/>
                  </a:lnTo>
                  <a:lnTo>
                    <a:pt x="154800" y="73418"/>
                  </a:lnTo>
                  <a:lnTo>
                    <a:pt x="157073" y="69088"/>
                  </a:lnTo>
                  <a:close/>
                </a:path>
                <a:path extrusionOk="0" h="205104" w="1255395">
                  <a:moveTo>
                    <a:pt x="273088" y="81165"/>
                  </a:moveTo>
                  <a:lnTo>
                    <a:pt x="272796" y="80670"/>
                  </a:lnTo>
                  <a:lnTo>
                    <a:pt x="272376" y="79959"/>
                  </a:lnTo>
                  <a:lnTo>
                    <a:pt x="269201" y="79463"/>
                  </a:lnTo>
                  <a:lnTo>
                    <a:pt x="263207" y="78613"/>
                  </a:lnTo>
                  <a:lnTo>
                    <a:pt x="257517" y="79463"/>
                  </a:lnTo>
                  <a:lnTo>
                    <a:pt x="252183" y="78257"/>
                  </a:lnTo>
                  <a:lnTo>
                    <a:pt x="238391" y="75831"/>
                  </a:lnTo>
                  <a:lnTo>
                    <a:pt x="210591" y="72415"/>
                  </a:lnTo>
                  <a:lnTo>
                    <a:pt x="196761" y="70154"/>
                  </a:lnTo>
                  <a:lnTo>
                    <a:pt x="192709" y="69303"/>
                  </a:lnTo>
                  <a:lnTo>
                    <a:pt x="190004" y="70294"/>
                  </a:lnTo>
                  <a:lnTo>
                    <a:pt x="188175" y="74104"/>
                  </a:lnTo>
                  <a:lnTo>
                    <a:pt x="185470" y="79387"/>
                  </a:lnTo>
                  <a:lnTo>
                    <a:pt x="182054" y="85712"/>
                  </a:lnTo>
                  <a:lnTo>
                    <a:pt x="179108" y="91452"/>
                  </a:lnTo>
                  <a:lnTo>
                    <a:pt x="176568" y="97358"/>
                  </a:lnTo>
                  <a:lnTo>
                    <a:pt x="173723" y="105168"/>
                  </a:lnTo>
                  <a:lnTo>
                    <a:pt x="167665" y="111633"/>
                  </a:lnTo>
                  <a:lnTo>
                    <a:pt x="167030" y="120307"/>
                  </a:lnTo>
                  <a:lnTo>
                    <a:pt x="165963" y="122783"/>
                  </a:lnTo>
                  <a:lnTo>
                    <a:pt x="161061" y="129540"/>
                  </a:lnTo>
                  <a:lnTo>
                    <a:pt x="156222" y="145300"/>
                  </a:lnTo>
                  <a:lnTo>
                    <a:pt x="154787" y="151549"/>
                  </a:lnTo>
                  <a:lnTo>
                    <a:pt x="153885" y="157924"/>
                  </a:lnTo>
                  <a:lnTo>
                    <a:pt x="152768" y="164249"/>
                  </a:lnTo>
                  <a:lnTo>
                    <a:pt x="150736" y="170370"/>
                  </a:lnTo>
                  <a:lnTo>
                    <a:pt x="148043" y="176415"/>
                  </a:lnTo>
                  <a:lnTo>
                    <a:pt x="145757" y="182524"/>
                  </a:lnTo>
                  <a:lnTo>
                    <a:pt x="144627" y="189052"/>
                  </a:lnTo>
                  <a:lnTo>
                    <a:pt x="144195" y="191820"/>
                  </a:lnTo>
                  <a:lnTo>
                    <a:pt x="143624" y="194170"/>
                  </a:lnTo>
                  <a:lnTo>
                    <a:pt x="140360" y="195160"/>
                  </a:lnTo>
                  <a:lnTo>
                    <a:pt x="137934" y="195948"/>
                  </a:lnTo>
                  <a:lnTo>
                    <a:pt x="138010" y="198640"/>
                  </a:lnTo>
                  <a:lnTo>
                    <a:pt x="139141" y="200139"/>
                  </a:lnTo>
                  <a:lnTo>
                    <a:pt x="141922" y="203682"/>
                  </a:lnTo>
                  <a:lnTo>
                    <a:pt x="141427" y="205105"/>
                  </a:lnTo>
                  <a:lnTo>
                    <a:pt x="152107" y="205105"/>
                  </a:lnTo>
                  <a:lnTo>
                    <a:pt x="153581" y="195948"/>
                  </a:lnTo>
                  <a:lnTo>
                    <a:pt x="153936" y="193319"/>
                  </a:lnTo>
                  <a:lnTo>
                    <a:pt x="154368" y="190550"/>
                  </a:lnTo>
                  <a:lnTo>
                    <a:pt x="161061" y="190550"/>
                  </a:lnTo>
                  <a:lnTo>
                    <a:pt x="158064" y="187782"/>
                  </a:lnTo>
                  <a:lnTo>
                    <a:pt x="158496" y="186715"/>
                  </a:lnTo>
                  <a:lnTo>
                    <a:pt x="160553" y="186220"/>
                  </a:lnTo>
                  <a:lnTo>
                    <a:pt x="161556" y="187426"/>
                  </a:lnTo>
                  <a:lnTo>
                    <a:pt x="162763" y="188201"/>
                  </a:lnTo>
                  <a:lnTo>
                    <a:pt x="165608" y="187134"/>
                  </a:lnTo>
                  <a:lnTo>
                    <a:pt x="165328" y="186220"/>
                  </a:lnTo>
                  <a:lnTo>
                    <a:pt x="164820" y="184505"/>
                  </a:lnTo>
                  <a:lnTo>
                    <a:pt x="166179" y="182308"/>
                  </a:lnTo>
                  <a:lnTo>
                    <a:pt x="166268" y="180822"/>
                  </a:lnTo>
                  <a:lnTo>
                    <a:pt x="166319" y="179959"/>
                  </a:lnTo>
                  <a:lnTo>
                    <a:pt x="164465" y="177546"/>
                  </a:lnTo>
                  <a:lnTo>
                    <a:pt x="162902" y="179044"/>
                  </a:lnTo>
                  <a:lnTo>
                    <a:pt x="161417" y="180822"/>
                  </a:lnTo>
                  <a:lnTo>
                    <a:pt x="159423" y="178549"/>
                  </a:lnTo>
                  <a:lnTo>
                    <a:pt x="159639" y="176771"/>
                  </a:lnTo>
                  <a:lnTo>
                    <a:pt x="160274" y="175069"/>
                  </a:lnTo>
                  <a:lnTo>
                    <a:pt x="160705" y="173355"/>
                  </a:lnTo>
                  <a:lnTo>
                    <a:pt x="163296" y="164338"/>
                  </a:lnTo>
                  <a:lnTo>
                    <a:pt x="165963" y="155346"/>
                  </a:lnTo>
                  <a:lnTo>
                    <a:pt x="168363" y="146278"/>
                  </a:lnTo>
                  <a:lnTo>
                    <a:pt x="170167" y="137071"/>
                  </a:lnTo>
                  <a:lnTo>
                    <a:pt x="170446" y="135432"/>
                  </a:lnTo>
                  <a:lnTo>
                    <a:pt x="170662" y="133159"/>
                  </a:lnTo>
                  <a:lnTo>
                    <a:pt x="172440" y="132372"/>
                  </a:lnTo>
                  <a:lnTo>
                    <a:pt x="175209" y="131241"/>
                  </a:lnTo>
                  <a:lnTo>
                    <a:pt x="174853" y="129679"/>
                  </a:lnTo>
                  <a:lnTo>
                    <a:pt x="173367" y="123494"/>
                  </a:lnTo>
                  <a:lnTo>
                    <a:pt x="176491" y="120726"/>
                  </a:lnTo>
                  <a:lnTo>
                    <a:pt x="177634" y="117386"/>
                  </a:lnTo>
                  <a:lnTo>
                    <a:pt x="178485" y="114973"/>
                  </a:lnTo>
                  <a:lnTo>
                    <a:pt x="180263" y="116674"/>
                  </a:lnTo>
                  <a:lnTo>
                    <a:pt x="181686" y="116967"/>
                  </a:lnTo>
                  <a:lnTo>
                    <a:pt x="183324" y="116039"/>
                  </a:lnTo>
                  <a:lnTo>
                    <a:pt x="182676" y="114973"/>
                  </a:lnTo>
                  <a:lnTo>
                    <a:pt x="182321" y="114401"/>
                  </a:lnTo>
                  <a:lnTo>
                    <a:pt x="180619" y="113842"/>
                  </a:lnTo>
                  <a:lnTo>
                    <a:pt x="179336" y="113271"/>
                  </a:lnTo>
                  <a:lnTo>
                    <a:pt x="180619" y="111074"/>
                  </a:lnTo>
                  <a:lnTo>
                    <a:pt x="183705" y="105168"/>
                  </a:lnTo>
                  <a:lnTo>
                    <a:pt x="186944" y="98920"/>
                  </a:lnTo>
                  <a:lnTo>
                    <a:pt x="190360" y="92976"/>
                  </a:lnTo>
                  <a:lnTo>
                    <a:pt x="194348" y="87350"/>
                  </a:lnTo>
                  <a:lnTo>
                    <a:pt x="194348" y="83159"/>
                  </a:lnTo>
                  <a:lnTo>
                    <a:pt x="195630" y="80670"/>
                  </a:lnTo>
                  <a:lnTo>
                    <a:pt x="197472" y="81241"/>
                  </a:lnTo>
                  <a:lnTo>
                    <a:pt x="197408" y="84505"/>
                  </a:lnTo>
                  <a:lnTo>
                    <a:pt x="194348" y="87350"/>
                  </a:lnTo>
                  <a:lnTo>
                    <a:pt x="194068" y="90538"/>
                  </a:lnTo>
                  <a:lnTo>
                    <a:pt x="199047" y="92392"/>
                  </a:lnTo>
                  <a:lnTo>
                    <a:pt x="195059" y="96939"/>
                  </a:lnTo>
                  <a:lnTo>
                    <a:pt x="198615" y="95516"/>
                  </a:lnTo>
                  <a:lnTo>
                    <a:pt x="200672" y="94665"/>
                  </a:lnTo>
                  <a:lnTo>
                    <a:pt x="203161" y="93662"/>
                  </a:lnTo>
                  <a:lnTo>
                    <a:pt x="199110" y="90182"/>
                  </a:lnTo>
                  <a:lnTo>
                    <a:pt x="199047" y="86918"/>
                  </a:lnTo>
                  <a:lnTo>
                    <a:pt x="202882" y="83870"/>
                  </a:lnTo>
                  <a:lnTo>
                    <a:pt x="204800" y="82308"/>
                  </a:lnTo>
                  <a:lnTo>
                    <a:pt x="252399" y="89763"/>
                  </a:lnTo>
                  <a:lnTo>
                    <a:pt x="254812" y="91186"/>
                  </a:lnTo>
                  <a:lnTo>
                    <a:pt x="253936" y="93662"/>
                  </a:lnTo>
                  <a:lnTo>
                    <a:pt x="254000" y="94665"/>
                  </a:lnTo>
                  <a:lnTo>
                    <a:pt x="254889" y="97650"/>
                  </a:lnTo>
                  <a:lnTo>
                    <a:pt x="252603" y="99847"/>
                  </a:lnTo>
                  <a:lnTo>
                    <a:pt x="248196" y="104178"/>
                  </a:lnTo>
                  <a:lnTo>
                    <a:pt x="246341" y="109296"/>
                  </a:lnTo>
                  <a:lnTo>
                    <a:pt x="244703" y="114973"/>
                  </a:lnTo>
                  <a:lnTo>
                    <a:pt x="241782" y="124498"/>
                  </a:lnTo>
                  <a:lnTo>
                    <a:pt x="239014" y="133159"/>
                  </a:lnTo>
                  <a:lnTo>
                    <a:pt x="236131" y="143103"/>
                  </a:lnTo>
                  <a:lnTo>
                    <a:pt x="234111" y="152615"/>
                  </a:lnTo>
                  <a:lnTo>
                    <a:pt x="232448" y="159410"/>
                  </a:lnTo>
                  <a:lnTo>
                    <a:pt x="230022" y="165938"/>
                  </a:lnTo>
                  <a:lnTo>
                    <a:pt x="227431" y="172415"/>
                  </a:lnTo>
                  <a:lnTo>
                    <a:pt x="225285" y="179044"/>
                  </a:lnTo>
                  <a:lnTo>
                    <a:pt x="222300" y="191820"/>
                  </a:lnTo>
                  <a:lnTo>
                    <a:pt x="219773" y="204736"/>
                  </a:lnTo>
                  <a:lnTo>
                    <a:pt x="219722" y="205105"/>
                  </a:lnTo>
                  <a:lnTo>
                    <a:pt x="233514" y="205105"/>
                  </a:lnTo>
                  <a:lnTo>
                    <a:pt x="233730" y="203987"/>
                  </a:lnTo>
                  <a:lnTo>
                    <a:pt x="237020" y="188201"/>
                  </a:lnTo>
                  <a:lnTo>
                    <a:pt x="240842" y="170840"/>
                  </a:lnTo>
                  <a:lnTo>
                    <a:pt x="244563" y="154330"/>
                  </a:lnTo>
                  <a:lnTo>
                    <a:pt x="246278" y="146862"/>
                  </a:lnTo>
                  <a:lnTo>
                    <a:pt x="250329" y="140474"/>
                  </a:lnTo>
                  <a:lnTo>
                    <a:pt x="252933" y="133769"/>
                  </a:lnTo>
                  <a:lnTo>
                    <a:pt x="257492" y="121132"/>
                  </a:lnTo>
                  <a:lnTo>
                    <a:pt x="261670" y="108661"/>
                  </a:lnTo>
                  <a:lnTo>
                    <a:pt x="266153" y="96304"/>
                  </a:lnTo>
                  <a:lnTo>
                    <a:pt x="271437" y="84505"/>
                  </a:lnTo>
                  <a:lnTo>
                    <a:pt x="272669" y="82016"/>
                  </a:lnTo>
                  <a:lnTo>
                    <a:pt x="273088" y="81165"/>
                  </a:lnTo>
                  <a:close/>
                </a:path>
                <a:path extrusionOk="0" h="205104" w="1255395">
                  <a:moveTo>
                    <a:pt x="501611" y="88900"/>
                  </a:moveTo>
                  <a:lnTo>
                    <a:pt x="494106" y="88900"/>
                  </a:lnTo>
                  <a:lnTo>
                    <a:pt x="499300" y="90170"/>
                  </a:lnTo>
                  <a:lnTo>
                    <a:pt x="501611" y="88900"/>
                  </a:lnTo>
                  <a:close/>
                </a:path>
                <a:path extrusionOk="0" h="205104" w="1255395">
                  <a:moveTo>
                    <a:pt x="670166" y="87630"/>
                  </a:moveTo>
                  <a:lnTo>
                    <a:pt x="667537" y="86360"/>
                  </a:lnTo>
                  <a:lnTo>
                    <a:pt x="658456" y="85090"/>
                  </a:lnTo>
                  <a:lnTo>
                    <a:pt x="649414" y="85090"/>
                  </a:lnTo>
                  <a:lnTo>
                    <a:pt x="631405" y="82550"/>
                  </a:lnTo>
                  <a:lnTo>
                    <a:pt x="626706" y="82550"/>
                  </a:lnTo>
                  <a:lnTo>
                    <a:pt x="619734" y="78740"/>
                  </a:lnTo>
                  <a:lnTo>
                    <a:pt x="616826" y="80010"/>
                  </a:lnTo>
                  <a:lnTo>
                    <a:pt x="612482" y="85090"/>
                  </a:lnTo>
                  <a:lnTo>
                    <a:pt x="611555" y="86360"/>
                  </a:lnTo>
                  <a:lnTo>
                    <a:pt x="609282" y="86360"/>
                  </a:lnTo>
                  <a:lnTo>
                    <a:pt x="610273" y="85090"/>
                  </a:lnTo>
                  <a:lnTo>
                    <a:pt x="611276" y="83820"/>
                  </a:lnTo>
                  <a:lnTo>
                    <a:pt x="609561" y="81280"/>
                  </a:lnTo>
                  <a:lnTo>
                    <a:pt x="607860" y="80010"/>
                  </a:lnTo>
                  <a:lnTo>
                    <a:pt x="606221" y="77470"/>
                  </a:lnTo>
                  <a:lnTo>
                    <a:pt x="604583" y="77470"/>
                  </a:lnTo>
                  <a:lnTo>
                    <a:pt x="602742" y="80010"/>
                  </a:lnTo>
                  <a:lnTo>
                    <a:pt x="597687" y="80010"/>
                  </a:lnTo>
                  <a:lnTo>
                    <a:pt x="590689" y="76200"/>
                  </a:lnTo>
                  <a:lnTo>
                    <a:pt x="583374" y="74930"/>
                  </a:lnTo>
                  <a:lnTo>
                    <a:pt x="575919" y="74930"/>
                  </a:lnTo>
                  <a:lnTo>
                    <a:pt x="560984" y="72390"/>
                  </a:lnTo>
                  <a:lnTo>
                    <a:pt x="552945" y="73660"/>
                  </a:lnTo>
                  <a:lnTo>
                    <a:pt x="546252" y="71120"/>
                  </a:lnTo>
                  <a:lnTo>
                    <a:pt x="539572" y="68580"/>
                  </a:lnTo>
                  <a:lnTo>
                    <a:pt x="537146" y="68580"/>
                  </a:lnTo>
                  <a:lnTo>
                    <a:pt x="530821" y="71120"/>
                  </a:lnTo>
                  <a:lnTo>
                    <a:pt x="527075" y="68580"/>
                  </a:lnTo>
                  <a:lnTo>
                    <a:pt x="525195" y="67310"/>
                  </a:lnTo>
                  <a:lnTo>
                    <a:pt x="511683" y="67310"/>
                  </a:lnTo>
                  <a:lnTo>
                    <a:pt x="503720" y="66040"/>
                  </a:lnTo>
                  <a:lnTo>
                    <a:pt x="496633" y="63500"/>
                  </a:lnTo>
                  <a:lnTo>
                    <a:pt x="489559" y="60960"/>
                  </a:lnTo>
                  <a:lnTo>
                    <a:pt x="482231" y="63500"/>
                  </a:lnTo>
                  <a:lnTo>
                    <a:pt x="473202" y="60960"/>
                  </a:lnTo>
                  <a:lnTo>
                    <a:pt x="469214" y="59690"/>
                  </a:lnTo>
                  <a:lnTo>
                    <a:pt x="471703" y="64770"/>
                  </a:lnTo>
                  <a:lnTo>
                    <a:pt x="471068" y="66040"/>
                  </a:lnTo>
                  <a:lnTo>
                    <a:pt x="469430" y="66040"/>
                  </a:lnTo>
                  <a:lnTo>
                    <a:pt x="468668" y="64770"/>
                  </a:lnTo>
                  <a:lnTo>
                    <a:pt x="466369" y="60960"/>
                  </a:lnTo>
                  <a:lnTo>
                    <a:pt x="455917" y="58420"/>
                  </a:lnTo>
                  <a:lnTo>
                    <a:pt x="449554" y="57150"/>
                  </a:lnTo>
                  <a:lnTo>
                    <a:pt x="436664" y="57150"/>
                  </a:lnTo>
                  <a:lnTo>
                    <a:pt x="430237" y="55880"/>
                  </a:lnTo>
                  <a:lnTo>
                    <a:pt x="423265" y="53340"/>
                  </a:lnTo>
                  <a:lnTo>
                    <a:pt x="415937" y="53340"/>
                  </a:lnTo>
                  <a:lnTo>
                    <a:pt x="408533" y="52070"/>
                  </a:lnTo>
                  <a:lnTo>
                    <a:pt x="401993" y="52070"/>
                  </a:lnTo>
                  <a:lnTo>
                    <a:pt x="395465" y="50800"/>
                  </a:lnTo>
                  <a:lnTo>
                    <a:pt x="388962" y="50800"/>
                  </a:lnTo>
                  <a:lnTo>
                    <a:pt x="380657" y="49530"/>
                  </a:lnTo>
                  <a:lnTo>
                    <a:pt x="378802" y="48260"/>
                  </a:lnTo>
                  <a:lnTo>
                    <a:pt x="369341" y="48260"/>
                  </a:lnTo>
                  <a:lnTo>
                    <a:pt x="354609" y="45720"/>
                  </a:lnTo>
                  <a:lnTo>
                    <a:pt x="325348" y="43180"/>
                  </a:lnTo>
                  <a:lnTo>
                    <a:pt x="86144" y="11430"/>
                  </a:lnTo>
                  <a:lnTo>
                    <a:pt x="74485" y="8890"/>
                  </a:lnTo>
                  <a:lnTo>
                    <a:pt x="74625" y="8890"/>
                  </a:lnTo>
                  <a:lnTo>
                    <a:pt x="184670" y="0"/>
                  </a:lnTo>
                  <a:lnTo>
                    <a:pt x="142773" y="0"/>
                  </a:lnTo>
                  <a:lnTo>
                    <a:pt x="94830" y="3810"/>
                  </a:lnTo>
                  <a:lnTo>
                    <a:pt x="78028" y="3810"/>
                  </a:lnTo>
                  <a:lnTo>
                    <a:pt x="27609" y="7620"/>
                  </a:lnTo>
                  <a:lnTo>
                    <a:pt x="12522" y="7620"/>
                  </a:lnTo>
                  <a:lnTo>
                    <a:pt x="2133" y="8890"/>
                  </a:lnTo>
                  <a:lnTo>
                    <a:pt x="0" y="10160"/>
                  </a:lnTo>
                  <a:lnTo>
                    <a:pt x="927" y="12700"/>
                  </a:lnTo>
                  <a:lnTo>
                    <a:pt x="1498" y="13970"/>
                  </a:lnTo>
                  <a:lnTo>
                    <a:pt x="16510" y="17780"/>
                  </a:lnTo>
                  <a:lnTo>
                    <a:pt x="24053" y="19050"/>
                  </a:lnTo>
                  <a:lnTo>
                    <a:pt x="41465" y="22860"/>
                  </a:lnTo>
                  <a:lnTo>
                    <a:pt x="94335" y="30480"/>
                  </a:lnTo>
                  <a:lnTo>
                    <a:pt x="105981" y="31750"/>
                  </a:lnTo>
                  <a:lnTo>
                    <a:pt x="117589" y="34290"/>
                  </a:lnTo>
                  <a:lnTo>
                    <a:pt x="129171" y="35560"/>
                  </a:lnTo>
                  <a:lnTo>
                    <a:pt x="140779" y="38100"/>
                  </a:lnTo>
                  <a:lnTo>
                    <a:pt x="179044" y="45720"/>
                  </a:lnTo>
                  <a:lnTo>
                    <a:pt x="191858" y="46990"/>
                  </a:lnTo>
                  <a:lnTo>
                    <a:pt x="222973" y="50800"/>
                  </a:lnTo>
                  <a:lnTo>
                    <a:pt x="233260" y="53340"/>
                  </a:lnTo>
                  <a:lnTo>
                    <a:pt x="262356" y="58420"/>
                  </a:lnTo>
                  <a:lnTo>
                    <a:pt x="276910" y="59690"/>
                  </a:lnTo>
                  <a:lnTo>
                    <a:pt x="299275" y="63500"/>
                  </a:lnTo>
                  <a:lnTo>
                    <a:pt x="303187" y="64770"/>
                  </a:lnTo>
                  <a:lnTo>
                    <a:pt x="307517" y="63500"/>
                  </a:lnTo>
                  <a:lnTo>
                    <a:pt x="309587" y="59690"/>
                  </a:lnTo>
                  <a:lnTo>
                    <a:pt x="312864" y="59690"/>
                  </a:lnTo>
                  <a:lnTo>
                    <a:pt x="316915" y="58420"/>
                  </a:lnTo>
                  <a:lnTo>
                    <a:pt x="315137" y="62230"/>
                  </a:lnTo>
                  <a:lnTo>
                    <a:pt x="315201" y="64770"/>
                  </a:lnTo>
                  <a:lnTo>
                    <a:pt x="321818" y="67310"/>
                  </a:lnTo>
                  <a:lnTo>
                    <a:pt x="326732" y="68580"/>
                  </a:lnTo>
                  <a:lnTo>
                    <a:pt x="331990" y="64770"/>
                  </a:lnTo>
                  <a:lnTo>
                    <a:pt x="332701" y="66040"/>
                  </a:lnTo>
                  <a:lnTo>
                    <a:pt x="333984" y="66040"/>
                  </a:lnTo>
                  <a:lnTo>
                    <a:pt x="339610" y="67310"/>
                  </a:lnTo>
                  <a:lnTo>
                    <a:pt x="344792" y="69850"/>
                  </a:lnTo>
                  <a:lnTo>
                    <a:pt x="351205" y="69850"/>
                  </a:lnTo>
                  <a:lnTo>
                    <a:pt x="356184" y="68580"/>
                  </a:lnTo>
                  <a:lnTo>
                    <a:pt x="362153" y="68580"/>
                  </a:lnTo>
                  <a:lnTo>
                    <a:pt x="369341" y="74930"/>
                  </a:lnTo>
                  <a:lnTo>
                    <a:pt x="379082" y="74930"/>
                  </a:lnTo>
                  <a:lnTo>
                    <a:pt x="383425" y="73660"/>
                  </a:lnTo>
                  <a:lnTo>
                    <a:pt x="387261" y="74930"/>
                  </a:lnTo>
                  <a:lnTo>
                    <a:pt x="396062" y="76200"/>
                  </a:lnTo>
                  <a:lnTo>
                    <a:pt x="405003" y="76200"/>
                  </a:lnTo>
                  <a:lnTo>
                    <a:pt x="413829" y="77470"/>
                  </a:lnTo>
                  <a:lnTo>
                    <a:pt x="422262" y="81280"/>
                  </a:lnTo>
                  <a:lnTo>
                    <a:pt x="435140" y="81280"/>
                  </a:lnTo>
                  <a:lnTo>
                    <a:pt x="446811" y="83820"/>
                  </a:lnTo>
                  <a:lnTo>
                    <a:pt x="447878" y="83820"/>
                  </a:lnTo>
                  <a:lnTo>
                    <a:pt x="454888" y="82550"/>
                  </a:lnTo>
                  <a:lnTo>
                    <a:pt x="469125" y="82550"/>
                  </a:lnTo>
                  <a:lnTo>
                    <a:pt x="476186" y="81280"/>
                  </a:lnTo>
                  <a:lnTo>
                    <a:pt x="479031" y="81280"/>
                  </a:lnTo>
                  <a:lnTo>
                    <a:pt x="479742" y="83820"/>
                  </a:lnTo>
                  <a:lnTo>
                    <a:pt x="477113" y="85090"/>
                  </a:lnTo>
                  <a:lnTo>
                    <a:pt x="473265" y="82550"/>
                  </a:lnTo>
                  <a:lnTo>
                    <a:pt x="470916" y="85090"/>
                  </a:lnTo>
                  <a:lnTo>
                    <a:pt x="471919" y="87630"/>
                  </a:lnTo>
                  <a:lnTo>
                    <a:pt x="480377" y="87630"/>
                  </a:lnTo>
                  <a:lnTo>
                    <a:pt x="503923" y="87630"/>
                  </a:lnTo>
                  <a:lnTo>
                    <a:pt x="670166" y="87630"/>
                  </a:lnTo>
                  <a:close/>
                </a:path>
                <a:path extrusionOk="0" h="205104" w="1255395">
                  <a:moveTo>
                    <a:pt x="938568" y="128270"/>
                  </a:moveTo>
                  <a:close/>
                </a:path>
                <a:path extrusionOk="0" h="205104" w="1255395">
                  <a:moveTo>
                    <a:pt x="1255331" y="175260"/>
                  </a:moveTo>
                  <a:lnTo>
                    <a:pt x="1253553" y="172720"/>
                  </a:lnTo>
                  <a:lnTo>
                    <a:pt x="1250429" y="172720"/>
                  </a:lnTo>
                  <a:lnTo>
                    <a:pt x="1243660" y="171450"/>
                  </a:lnTo>
                  <a:lnTo>
                    <a:pt x="1240256" y="171450"/>
                  </a:lnTo>
                  <a:lnTo>
                    <a:pt x="1197317" y="166370"/>
                  </a:lnTo>
                  <a:lnTo>
                    <a:pt x="1175854" y="162560"/>
                  </a:lnTo>
                  <a:lnTo>
                    <a:pt x="1154391" y="160020"/>
                  </a:lnTo>
                  <a:lnTo>
                    <a:pt x="1116190" y="154940"/>
                  </a:lnTo>
                  <a:lnTo>
                    <a:pt x="1072946" y="149860"/>
                  </a:lnTo>
                  <a:lnTo>
                    <a:pt x="1057960" y="147320"/>
                  </a:lnTo>
                  <a:lnTo>
                    <a:pt x="1054239" y="146050"/>
                  </a:lnTo>
                  <a:lnTo>
                    <a:pt x="1050518" y="144780"/>
                  </a:lnTo>
                  <a:lnTo>
                    <a:pt x="1042924" y="144780"/>
                  </a:lnTo>
                  <a:lnTo>
                    <a:pt x="1038872" y="143510"/>
                  </a:lnTo>
                  <a:lnTo>
                    <a:pt x="1034605" y="146050"/>
                  </a:lnTo>
                  <a:lnTo>
                    <a:pt x="1032586" y="144780"/>
                  </a:lnTo>
                  <a:lnTo>
                    <a:pt x="1026566" y="140970"/>
                  </a:lnTo>
                  <a:lnTo>
                    <a:pt x="1022794" y="137160"/>
                  </a:lnTo>
                  <a:lnTo>
                    <a:pt x="1017663" y="142240"/>
                  </a:lnTo>
                  <a:lnTo>
                    <a:pt x="1015111" y="142240"/>
                  </a:lnTo>
                  <a:lnTo>
                    <a:pt x="992136" y="138430"/>
                  </a:lnTo>
                  <a:lnTo>
                    <a:pt x="969225" y="135890"/>
                  </a:lnTo>
                  <a:lnTo>
                    <a:pt x="953516" y="133350"/>
                  </a:lnTo>
                  <a:lnTo>
                    <a:pt x="945845" y="132080"/>
                  </a:lnTo>
                  <a:lnTo>
                    <a:pt x="938530" y="128295"/>
                  </a:lnTo>
                  <a:lnTo>
                    <a:pt x="932027" y="132080"/>
                  </a:lnTo>
                  <a:lnTo>
                    <a:pt x="925474" y="129540"/>
                  </a:lnTo>
                  <a:lnTo>
                    <a:pt x="922629" y="129540"/>
                  </a:lnTo>
                  <a:lnTo>
                    <a:pt x="918718" y="129540"/>
                  </a:lnTo>
                  <a:lnTo>
                    <a:pt x="920000" y="127000"/>
                  </a:lnTo>
                  <a:lnTo>
                    <a:pt x="922629" y="129540"/>
                  </a:lnTo>
                  <a:lnTo>
                    <a:pt x="923277" y="127000"/>
                  </a:lnTo>
                  <a:lnTo>
                    <a:pt x="917371" y="119380"/>
                  </a:lnTo>
                  <a:lnTo>
                    <a:pt x="910463" y="116840"/>
                  </a:lnTo>
                  <a:lnTo>
                    <a:pt x="904494" y="120650"/>
                  </a:lnTo>
                  <a:lnTo>
                    <a:pt x="904913" y="121920"/>
                  </a:lnTo>
                  <a:lnTo>
                    <a:pt x="907770" y="121920"/>
                  </a:lnTo>
                  <a:lnTo>
                    <a:pt x="908265" y="124460"/>
                  </a:lnTo>
                  <a:lnTo>
                    <a:pt x="903287" y="125730"/>
                  </a:lnTo>
                  <a:lnTo>
                    <a:pt x="898512" y="127000"/>
                  </a:lnTo>
                  <a:lnTo>
                    <a:pt x="894499" y="125730"/>
                  </a:lnTo>
                  <a:lnTo>
                    <a:pt x="890473" y="124460"/>
                  </a:lnTo>
                  <a:lnTo>
                    <a:pt x="887425" y="123190"/>
                  </a:lnTo>
                  <a:lnTo>
                    <a:pt x="888339" y="120650"/>
                  </a:lnTo>
                  <a:lnTo>
                    <a:pt x="889342" y="118110"/>
                  </a:lnTo>
                  <a:lnTo>
                    <a:pt x="892683" y="119380"/>
                  </a:lnTo>
                  <a:lnTo>
                    <a:pt x="894892" y="120650"/>
                  </a:lnTo>
                  <a:lnTo>
                    <a:pt x="895819" y="121920"/>
                  </a:lnTo>
                  <a:lnTo>
                    <a:pt x="899299" y="123190"/>
                  </a:lnTo>
                  <a:lnTo>
                    <a:pt x="900087" y="120650"/>
                  </a:lnTo>
                  <a:lnTo>
                    <a:pt x="900798" y="119380"/>
                  </a:lnTo>
                  <a:lnTo>
                    <a:pt x="900112" y="118110"/>
                  </a:lnTo>
                  <a:lnTo>
                    <a:pt x="899439" y="116840"/>
                  </a:lnTo>
                  <a:lnTo>
                    <a:pt x="890409" y="116840"/>
                  </a:lnTo>
                  <a:lnTo>
                    <a:pt x="883716" y="114300"/>
                  </a:lnTo>
                  <a:lnTo>
                    <a:pt x="882434" y="114300"/>
                  </a:lnTo>
                  <a:lnTo>
                    <a:pt x="882434" y="123190"/>
                  </a:lnTo>
                  <a:lnTo>
                    <a:pt x="879944" y="124460"/>
                  </a:lnTo>
                  <a:lnTo>
                    <a:pt x="877671" y="123190"/>
                  </a:lnTo>
                  <a:lnTo>
                    <a:pt x="874115" y="121920"/>
                  </a:lnTo>
                  <a:lnTo>
                    <a:pt x="877963" y="120650"/>
                  </a:lnTo>
                  <a:lnTo>
                    <a:pt x="880097" y="123190"/>
                  </a:lnTo>
                  <a:lnTo>
                    <a:pt x="882434" y="123190"/>
                  </a:lnTo>
                  <a:lnTo>
                    <a:pt x="882434" y="114300"/>
                  </a:lnTo>
                  <a:lnTo>
                    <a:pt x="869772" y="114300"/>
                  </a:lnTo>
                  <a:lnTo>
                    <a:pt x="863015" y="111760"/>
                  </a:lnTo>
                  <a:lnTo>
                    <a:pt x="855980" y="111760"/>
                  </a:lnTo>
                  <a:lnTo>
                    <a:pt x="855408" y="111544"/>
                  </a:lnTo>
                  <a:lnTo>
                    <a:pt x="855408" y="129540"/>
                  </a:lnTo>
                  <a:lnTo>
                    <a:pt x="854125" y="130810"/>
                  </a:lnTo>
                  <a:lnTo>
                    <a:pt x="852779" y="130810"/>
                  </a:lnTo>
                  <a:lnTo>
                    <a:pt x="850861" y="129540"/>
                  </a:lnTo>
                  <a:lnTo>
                    <a:pt x="852462" y="128295"/>
                  </a:lnTo>
                  <a:lnTo>
                    <a:pt x="853770" y="127000"/>
                  </a:lnTo>
                  <a:lnTo>
                    <a:pt x="855332" y="128270"/>
                  </a:lnTo>
                  <a:lnTo>
                    <a:pt x="855408" y="129540"/>
                  </a:lnTo>
                  <a:lnTo>
                    <a:pt x="855408" y="111544"/>
                  </a:lnTo>
                  <a:lnTo>
                    <a:pt x="852639" y="110490"/>
                  </a:lnTo>
                  <a:lnTo>
                    <a:pt x="846874" y="107950"/>
                  </a:lnTo>
                  <a:lnTo>
                    <a:pt x="846086" y="115570"/>
                  </a:lnTo>
                  <a:lnTo>
                    <a:pt x="843381" y="116840"/>
                  </a:lnTo>
                  <a:lnTo>
                    <a:pt x="832853" y="116840"/>
                  </a:lnTo>
                  <a:lnTo>
                    <a:pt x="832078" y="115570"/>
                  </a:lnTo>
                  <a:lnTo>
                    <a:pt x="831430" y="113030"/>
                  </a:lnTo>
                  <a:lnTo>
                    <a:pt x="834847" y="114300"/>
                  </a:lnTo>
                  <a:lnTo>
                    <a:pt x="834567" y="113030"/>
                  </a:lnTo>
                  <a:lnTo>
                    <a:pt x="834275" y="111760"/>
                  </a:lnTo>
                  <a:lnTo>
                    <a:pt x="825893" y="111760"/>
                  </a:lnTo>
                  <a:lnTo>
                    <a:pt x="829805" y="107950"/>
                  </a:lnTo>
                  <a:lnTo>
                    <a:pt x="827100" y="107950"/>
                  </a:lnTo>
                  <a:lnTo>
                    <a:pt x="825677" y="107683"/>
                  </a:lnTo>
                  <a:lnTo>
                    <a:pt x="825677" y="115570"/>
                  </a:lnTo>
                  <a:lnTo>
                    <a:pt x="822045" y="116840"/>
                  </a:lnTo>
                  <a:lnTo>
                    <a:pt x="818667" y="115570"/>
                  </a:lnTo>
                  <a:lnTo>
                    <a:pt x="815289" y="114300"/>
                  </a:lnTo>
                  <a:lnTo>
                    <a:pt x="822325" y="114300"/>
                  </a:lnTo>
                  <a:lnTo>
                    <a:pt x="825677" y="115570"/>
                  </a:lnTo>
                  <a:lnTo>
                    <a:pt x="825677" y="107683"/>
                  </a:lnTo>
                  <a:lnTo>
                    <a:pt x="820394" y="106680"/>
                  </a:lnTo>
                  <a:lnTo>
                    <a:pt x="813904" y="106680"/>
                  </a:lnTo>
                  <a:lnTo>
                    <a:pt x="808748" y="107734"/>
                  </a:lnTo>
                  <a:lnTo>
                    <a:pt x="808748" y="121920"/>
                  </a:lnTo>
                  <a:lnTo>
                    <a:pt x="805548" y="124460"/>
                  </a:lnTo>
                  <a:lnTo>
                    <a:pt x="803833" y="127000"/>
                  </a:lnTo>
                  <a:lnTo>
                    <a:pt x="800138" y="125730"/>
                  </a:lnTo>
                  <a:lnTo>
                    <a:pt x="796582" y="125730"/>
                  </a:lnTo>
                  <a:lnTo>
                    <a:pt x="796721" y="121920"/>
                  </a:lnTo>
                  <a:lnTo>
                    <a:pt x="798144" y="120650"/>
                  </a:lnTo>
                  <a:lnTo>
                    <a:pt x="800354" y="120650"/>
                  </a:lnTo>
                  <a:lnTo>
                    <a:pt x="802982" y="121920"/>
                  </a:lnTo>
                  <a:lnTo>
                    <a:pt x="808748" y="121920"/>
                  </a:lnTo>
                  <a:lnTo>
                    <a:pt x="808748" y="107734"/>
                  </a:lnTo>
                  <a:lnTo>
                    <a:pt x="807669" y="107950"/>
                  </a:lnTo>
                  <a:lnTo>
                    <a:pt x="801776" y="111760"/>
                  </a:lnTo>
                  <a:lnTo>
                    <a:pt x="798360" y="114300"/>
                  </a:lnTo>
                  <a:lnTo>
                    <a:pt x="798715" y="113030"/>
                  </a:lnTo>
                  <a:lnTo>
                    <a:pt x="799426" y="110490"/>
                  </a:lnTo>
                  <a:lnTo>
                    <a:pt x="797864" y="110490"/>
                  </a:lnTo>
                  <a:lnTo>
                    <a:pt x="800849" y="109220"/>
                  </a:lnTo>
                  <a:lnTo>
                    <a:pt x="803617" y="109220"/>
                  </a:lnTo>
                  <a:lnTo>
                    <a:pt x="805548" y="107950"/>
                  </a:lnTo>
                  <a:lnTo>
                    <a:pt x="800061" y="105410"/>
                  </a:lnTo>
                  <a:lnTo>
                    <a:pt x="792759" y="104140"/>
                  </a:lnTo>
                  <a:lnTo>
                    <a:pt x="785380" y="104140"/>
                  </a:lnTo>
                  <a:lnTo>
                    <a:pt x="779653" y="106680"/>
                  </a:lnTo>
                  <a:lnTo>
                    <a:pt x="781431" y="109220"/>
                  </a:lnTo>
                  <a:lnTo>
                    <a:pt x="784987" y="107950"/>
                  </a:lnTo>
                  <a:lnTo>
                    <a:pt x="787615" y="110490"/>
                  </a:lnTo>
                  <a:lnTo>
                    <a:pt x="783348" y="110490"/>
                  </a:lnTo>
                  <a:lnTo>
                    <a:pt x="779081" y="113030"/>
                  </a:lnTo>
                  <a:lnTo>
                    <a:pt x="778649" y="110490"/>
                  </a:lnTo>
                  <a:lnTo>
                    <a:pt x="778230" y="107950"/>
                  </a:lnTo>
                  <a:lnTo>
                    <a:pt x="778014" y="106680"/>
                  </a:lnTo>
                  <a:lnTo>
                    <a:pt x="777760" y="105410"/>
                  </a:lnTo>
                  <a:lnTo>
                    <a:pt x="777519" y="104140"/>
                  </a:lnTo>
                  <a:lnTo>
                    <a:pt x="777011" y="101600"/>
                  </a:lnTo>
                  <a:lnTo>
                    <a:pt x="773963" y="100330"/>
                  </a:lnTo>
                  <a:lnTo>
                    <a:pt x="762076" y="100330"/>
                  </a:lnTo>
                  <a:lnTo>
                    <a:pt x="760018" y="99060"/>
                  </a:lnTo>
                  <a:lnTo>
                    <a:pt x="759523" y="98755"/>
                  </a:lnTo>
                  <a:lnTo>
                    <a:pt x="759523" y="106680"/>
                  </a:lnTo>
                  <a:lnTo>
                    <a:pt x="758456" y="107950"/>
                  </a:lnTo>
                  <a:lnTo>
                    <a:pt x="757313" y="106680"/>
                  </a:lnTo>
                  <a:lnTo>
                    <a:pt x="759523" y="106680"/>
                  </a:lnTo>
                  <a:lnTo>
                    <a:pt x="759523" y="98755"/>
                  </a:lnTo>
                  <a:lnTo>
                    <a:pt x="755891" y="96520"/>
                  </a:lnTo>
                  <a:lnTo>
                    <a:pt x="748703" y="97790"/>
                  </a:lnTo>
                  <a:lnTo>
                    <a:pt x="745934" y="99060"/>
                  </a:lnTo>
                  <a:lnTo>
                    <a:pt x="742378" y="97790"/>
                  </a:lnTo>
                  <a:lnTo>
                    <a:pt x="737679" y="99542"/>
                  </a:lnTo>
                  <a:lnTo>
                    <a:pt x="737679" y="113030"/>
                  </a:lnTo>
                  <a:lnTo>
                    <a:pt x="726719" y="113030"/>
                  </a:lnTo>
                  <a:lnTo>
                    <a:pt x="721182" y="111760"/>
                  </a:lnTo>
                  <a:lnTo>
                    <a:pt x="721321" y="110490"/>
                  </a:lnTo>
                  <a:lnTo>
                    <a:pt x="726871" y="110490"/>
                  </a:lnTo>
                  <a:lnTo>
                    <a:pt x="737679" y="113030"/>
                  </a:lnTo>
                  <a:lnTo>
                    <a:pt x="737679" y="99542"/>
                  </a:lnTo>
                  <a:lnTo>
                    <a:pt x="735545" y="100330"/>
                  </a:lnTo>
                  <a:lnTo>
                    <a:pt x="732269" y="100330"/>
                  </a:lnTo>
                  <a:lnTo>
                    <a:pt x="729208" y="96520"/>
                  </a:lnTo>
                  <a:lnTo>
                    <a:pt x="726160" y="93980"/>
                  </a:lnTo>
                  <a:lnTo>
                    <a:pt x="722096" y="92710"/>
                  </a:lnTo>
                  <a:lnTo>
                    <a:pt x="717829" y="93980"/>
                  </a:lnTo>
                  <a:lnTo>
                    <a:pt x="713282" y="93980"/>
                  </a:lnTo>
                  <a:lnTo>
                    <a:pt x="709434" y="92710"/>
                  </a:lnTo>
                  <a:lnTo>
                    <a:pt x="705307" y="91440"/>
                  </a:lnTo>
                  <a:lnTo>
                    <a:pt x="691438" y="88900"/>
                  </a:lnTo>
                  <a:lnTo>
                    <a:pt x="690308" y="88900"/>
                  </a:lnTo>
                  <a:lnTo>
                    <a:pt x="690308" y="106680"/>
                  </a:lnTo>
                  <a:lnTo>
                    <a:pt x="684974" y="106680"/>
                  </a:lnTo>
                  <a:lnTo>
                    <a:pt x="682688" y="105410"/>
                  </a:lnTo>
                  <a:lnTo>
                    <a:pt x="685253" y="105410"/>
                  </a:lnTo>
                  <a:lnTo>
                    <a:pt x="690308" y="106680"/>
                  </a:lnTo>
                  <a:lnTo>
                    <a:pt x="690308" y="88900"/>
                  </a:lnTo>
                  <a:lnTo>
                    <a:pt x="684390" y="88900"/>
                  </a:lnTo>
                  <a:lnTo>
                    <a:pt x="677291" y="90170"/>
                  </a:lnTo>
                  <a:lnTo>
                    <a:pt x="674649" y="91440"/>
                  </a:lnTo>
                  <a:lnTo>
                    <a:pt x="671588" y="91440"/>
                  </a:lnTo>
                  <a:lnTo>
                    <a:pt x="670648" y="88900"/>
                  </a:lnTo>
                  <a:lnTo>
                    <a:pt x="584314" y="88900"/>
                  </a:lnTo>
                  <a:lnTo>
                    <a:pt x="584314" y="97790"/>
                  </a:lnTo>
                  <a:lnTo>
                    <a:pt x="583742" y="99060"/>
                  </a:lnTo>
                  <a:lnTo>
                    <a:pt x="581037" y="101600"/>
                  </a:lnTo>
                  <a:lnTo>
                    <a:pt x="578688" y="100330"/>
                  </a:lnTo>
                  <a:lnTo>
                    <a:pt x="577837" y="99060"/>
                  </a:lnTo>
                  <a:lnTo>
                    <a:pt x="576135" y="96520"/>
                  </a:lnTo>
                  <a:lnTo>
                    <a:pt x="579551" y="96520"/>
                  </a:lnTo>
                  <a:lnTo>
                    <a:pt x="581825" y="93980"/>
                  </a:lnTo>
                  <a:lnTo>
                    <a:pt x="584314" y="97790"/>
                  </a:lnTo>
                  <a:lnTo>
                    <a:pt x="584314" y="88900"/>
                  </a:lnTo>
                  <a:lnTo>
                    <a:pt x="506171" y="88900"/>
                  </a:lnTo>
                  <a:lnTo>
                    <a:pt x="510692" y="91440"/>
                  </a:lnTo>
                  <a:lnTo>
                    <a:pt x="510044" y="93980"/>
                  </a:lnTo>
                  <a:lnTo>
                    <a:pt x="512533" y="93980"/>
                  </a:lnTo>
                  <a:lnTo>
                    <a:pt x="519366" y="95250"/>
                  </a:lnTo>
                  <a:lnTo>
                    <a:pt x="526122" y="93980"/>
                  </a:lnTo>
                  <a:lnTo>
                    <a:pt x="538568" y="92710"/>
                  </a:lnTo>
                  <a:lnTo>
                    <a:pt x="544550" y="92710"/>
                  </a:lnTo>
                  <a:lnTo>
                    <a:pt x="549452" y="96520"/>
                  </a:lnTo>
                  <a:lnTo>
                    <a:pt x="552297" y="100330"/>
                  </a:lnTo>
                  <a:lnTo>
                    <a:pt x="556006" y="101600"/>
                  </a:lnTo>
                  <a:lnTo>
                    <a:pt x="563968" y="100330"/>
                  </a:lnTo>
                  <a:lnTo>
                    <a:pt x="567740" y="99060"/>
                  </a:lnTo>
                  <a:lnTo>
                    <a:pt x="570801" y="100330"/>
                  </a:lnTo>
                  <a:lnTo>
                    <a:pt x="578053" y="102870"/>
                  </a:lnTo>
                  <a:lnTo>
                    <a:pt x="592937" y="102870"/>
                  </a:lnTo>
                  <a:lnTo>
                    <a:pt x="600392" y="104140"/>
                  </a:lnTo>
                  <a:lnTo>
                    <a:pt x="603300" y="104140"/>
                  </a:lnTo>
                  <a:lnTo>
                    <a:pt x="607504" y="102870"/>
                  </a:lnTo>
                  <a:lnTo>
                    <a:pt x="608317" y="101600"/>
                  </a:lnTo>
                  <a:lnTo>
                    <a:pt x="609142" y="100330"/>
                  </a:lnTo>
                  <a:lnTo>
                    <a:pt x="611987" y="96520"/>
                  </a:lnTo>
                  <a:lnTo>
                    <a:pt x="613117" y="99060"/>
                  </a:lnTo>
                  <a:lnTo>
                    <a:pt x="614832" y="100330"/>
                  </a:lnTo>
                  <a:lnTo>
                    <a:pt x="618172" y="104140"/>
                  </a:lnTo>
                  <a:lnTo>
                    <a:pt x="622719" y="105410"/>
                  </a:lnTo>
                  <a:lnTo>
                    <a:pt x="629551" y="110490"/>
                  </a:lnTo>
                  <a:lnTo>
                    <a:pt x="636168" y="110490"/>
                  </a:lnTo>
                  <a:lnTo>
                    <a:pt x="643496" y="105410"/>
                  </a:lnTo>
                  <a:lnTo>
                    <a:pt x="646341" y="104140"/>
                  </a:lnTo>
                  <a:lnTo>
                    <a:pt x="650189" y="105410"/>
                  </a:lnTo>
                  <a:lnTo>
                    <a:pt x="653529" y="106680"/>
                  </a:lnTo>
                  <a:lnTo>
                    <a:pt x="655942" y="106680"/>
                  </a:lnTo>
                  <a:lnTo>
                    <a:pt x="652526" y="109220"/>
                  </a:lnTo>
                  <a:lnTo>
                    <a:pt x="654519" y="110490"/>
                  </a:lnTo>
                  <a:lnTo>
                    <a:pt x="657796" y="113030"/>
                  </a:lnTo>
                  <a:lnTo>
                    <a:pt x="662343" y="114300"/>
                  </a:lnTo>
                  <a:lnTo>
                    <a:pt x="666902" y="114300"/>
                  </a:lnTo>
                  <a:lnTo>
                    <a:pt x="673303" y="111760"/>
                  </a:lnTo>
                  <a:lnTo>
                    <a:pt x="675005" y="110490"/>
                  </a:lnTo>
                  <a:lnTo>
                    <a:pt x="677075" y="110490"/>
                  </a:lnTo>
                  <a:lnTo>
                    <a:pt x="692010" y="113030"/>
                  </a:lnTo>
                  <a:lnTo>
                    <a:pt x="703821" y="119380"/>
                  </a:lnTo>
                  <a:lnTo>
                    <a:pt x="709587" y="118110"/>
                  </a:lnTo>
                  <a:lnTo>
                    <a:pt x="714844" y="119380"/>
                  </a:lnTo>
                  <a:lnTo>
                    <a:pt x="714946" y="118110"/>
                  </a:lnTo>
                  <a:lnTo>
                    <a:pt x="715060" y="116840"/>
                  </a:lnTo>
                  <a:lnTo>
                    <a:pt x="713066" y="116840"/>
                  </a:lnTo>
                  <a:lnTo>
                    <a:pt x="718680" y="114300"/>
                  </a:lnTo>
                  <a:lnTo>
                    <a:pt x="718616" y="115570"/>
                  </a:lnTo>
                  <a:lnTo>
                    <a:pt x="723239" y="116840"/>
                  </a:lnTo>
                  <a:lnTo>
                    <a:pt x="729640" y="119380"/>
                  </a:lnTo>
                  <a:lnTo>
                    <a:pt x="732917" y="116840"/>
                  </a:lnTo>
                  <a:lnTo>
                    <a:pt x="736333" y="116840"/>
                  </a:lnTo>
                  <a:lnTo>
                    <a:pt x="736180" y="120650"/>
                  </a:lnTo>
                  <a:lnTo>
                    <a:pt x="737247" y="123190"/>
                  </a:lnTo>
                  <a:lnTo>
                    <a:pt x="741311" y="124460"/>
                  </a:lnTo>
                  <a:lnTo>
                    <a:pt x="747280" y="123190"/>
                  </a:lnTo>
                  <a:lnTo>
                    <a:pt x="751903" y="119380"/>
                  </a:lnTo>
                  <a:lnTo>
                    <a:pt x="753325" y="119380"/>
                  </a:lnTo>
                  <a:lnTo>
                    <a:pt x="754900" y="120650"/>
                  </a:lnTo>
                  <a:lnTo>
                    <a:pt x="757593" y="123190"/>
                  </a:lnTo>
                  <a:lnTo>
                    <a:pt x="762508" y="127000"/>
                  </a:lnTo>
                  <a:lnTo>
                    <a:pt x="767765" y="127000"/>
                  </a:lnTo>
                  <a:lnTo>
                    <a:pt x="771182" y="120650"/>
                  </a:lnTo>
                  <a:lnTo>
                    <a:pt x="772388" y="119380"/>
                  </a:lnTo>
                  <a:lnTo>
                    <a:pt x="773252" y="116840"/>
                  </a:lnTo>
                  <a:lnTo>
                    <a:pt x="773671" y="115570"/>
                  </a:lnTo>
                  <a:lnTo>
                    <a:pt x="777011" y="119380"/>
                  </a:lnTo>
                  <a:lnTo>
                    <a:pt x="780643" y="123190"/>
                  </a:lnTo>
                  <a:lnTo>
                    <a:pt x="784339" y="127000"/>
                  </a:lnTo>
                  <a:lnTo>
                    <a:pt x="790244" y="127000"/>
                  </a:lnTo>
                  <a:lnTo>
                    <a:pt x="794156" y="125730"/>
                  </a:lnTo>
                  <a:lnTo>
                    <a:pt x="792670" y="129540"/>
                  </a:lnTo>
                  <a:lnTo>
                    <a:pt x="800201" y="129540"/>
                  </a:lnTo>
                  <a:lnTo>
                    <a:pt x="809104" y="129540"/>
                  </a:lnTo>
                  <a:lnTo>
                    <a:pt x="812939" y="127000"/>
                  </a:lnTo>
                  <a:lnTo>
                    <a:pt x="816787" y="124460"/>
                  </a:lnTo>
                  <a:lnTo>
                    <a:pt x="821474" y="125730"/>
                  </a:lnTo>
                  <a:lnTo>
                    <a:pt x="830719" y="127000"/>
                  </a:lnTo>
                  <a:lnTo>
                    <a:pt x="837984" y="127000"/>
                  </a:lnTo>
                  <a:lnTo>
                    <a:pt x="840536" y="125730"/>
                  </a:lnTo>
                  <a:lnTo>
                    <a:pt x="842886" y="127000"/>
                  </a:lnTo>
                  <a:lnTo>
                    <a:pt x="846378" y="127000"/>
                  </a:lnTo>
                  <a:lnTo>
                    <a:pt x="843381" y="128270"/>
                  </a:lnTo>
                  <a:lnTo>
                    <a:pt x="841603" y="129540"/>
                  </a:lnTo>
                  <a:lnTo>
                    <a:pt x="835139" y="129540"/>
                  </a:lnTo>
                  <a:lnTo>
                    <a:pt x="830516" y="128270"/>
                  </a:lnTo>
                  <a:lnTo>
                    <a:pt x="825893" y="128270"/>
                  </a:lnTo>
                  <a:lnTo>
                    <a:pt x="823252" y="127000"/>
                  </a:lnTo>
                  <a:lnTo>
                    <a:pt x="820978" y="127000"/>
                  </a:lnTo>
                  <a:lnTo>
                    <a:pt x="819632" y="130810"/>
                  </a:lnTo>
                  <a:lnTo>
                    <a:pt x="833920" y="130810"/>
                  </a:lnTo>
                  <a:lnTo>
                    <a:pt x="841324" y="135890"/>
                  </a:lnTo>
                  <a:lnTo>
                    <a:pt x="844092" y="134620"/>
                  </a:lnTo>
                  <a:lnTo>
                    <a:pt x="853211" y="134620"/>
                  </a:lnTo>
                  <a:lnTo>
                    <a:pt x="859650" y="133350"/>
                  </a:lnTo>
                  <a:lnTo>
                    <a:pt x="866000" y="133350"/>
                  </a:lnTo>
                  <a:lnTo>
                    <a:pt x="872121" y="130810"/>
                  </a:lnTo>
                  <a:lnTo>
                    <a:pt x="881799" y="130810"/>
                  </a:lnTo>
                  <a:lnTo>
                    <a:pt x="888555" y="135890"/>
                  </a:lnTo>
                  <a:lnTo>
                    <a:pt x="896670" y="133350"/>
                  </a:lnTo>
                  <a:lnTo>
                    <a:pt x="903071" y="133350"/>
                  </a:lnTo>
                  <a:lnTo>
                    <a:pt x="905979" y="135890"/>
                  </a:lnTo>
                  <a:lnTo>
                    <a:pt x="901433" y="134620"/>
                  </a:lnTo>
                  <a:lnTo>
                    <a:pt x="897445" y="138430"/>
                  </a:lnTo>
                  <a:lnTo>
                    <a:pt x="891971" y="137160"/>
                  </a:lnTo>
                  <a:lnTo>
                    <a:pt x="895604" y="140970"/>
                  </a:lnTo>
                  <a:lnTo>
                    <a:pt x="899223" y="142240"/>
                  </a:lnTo>
                  <a:lnTo>
                    <a:pt x="902576" y="140970"/>
                  </a:lnTo>
                  <a:lnTo>
                    <a:pt x="906983" y="138430"/>
                  </a:lnTo>
                  <a:lnTo>
                    <a:pt x="911606" y="138430"/>
                  </a:lnTo>
                  <a:lnTo>
                    <a:pt x="920927" y="135890"/>
                  </a:lnTo>
                  <a:lnTo>
                    <a:pt x="925766" y="135890"/>
                  </a:lnTo>
                  <a:lnTo>
                    <a:pt x="929246" y="140970"/>
                  </a:lnTo>
                  <a:lnTo>
                    <a:pt x="930389" y="142240"/>
                  </a:lnTo>
                  <a:lnTo>
                    <a:pt x="932942" y="142240"/>
                  </a:lnTo>
                  <a:lnTo>
                    <a:pt x="936498" y="140970"/>
                  </a:lnTo>
                  <a:lnTo>
                    <a:pt x="934224" y="139700"/>
                  </a:lnTo>
                  <a:lnTo>
                    <a:pt x="934440" y="138430"/>
                  </a:lnTo>
                  <a:lnTo>
                    <a:pt x="938276" y="139700"/>
                  </a:lnTo>
                  <a:lnTo>
                    <a:pt x="941984" y="139700"/>
                  </a:lnTo>
                  <a:lnTo>
                    <a:pt x="945324" y="142240"/>
                  </a:lnTo>
                  <a:lnTo>
                    <a:pt x="949312" y="142240"/>
                  </a:lnTo>
                  <a:lnTo>
                    <a:pt x="952652" y="139700"/>
                  </a:lnTo>
                  <a:lnTo>
                    <a:pt x="956284" y="140970"/>
                  </a:lnTo>
                  <a:lnTo>
                    <a:pt x="966101" y="143510"/>
                  </a:lnTo>
                  <a:lnTo>
                    <a:pt x="973632" y="142240"/>
                  </a:lnTo>
                  <a:lnTo>
                    <a:pt x="979322" y="147320"/>
                  </a:lnTo>
                  <a:lnTo>
                    <a:pt x="984948" y="148590"/>
                  </a:lnTo>
                  <a:lnTo>
                    <a:pt x="988428" y="144780"/>
                  </a:lnTo>
                  <a:lnTo>
                    <a:pt x="991984" y="147320"/>
                  </a:lnTo>
                  <a:lnTo>
                    <a:pt x="1003731" y="147320"/>
                  </a:lnTo>
                  <a:lnTo>
                    <a:pt x="1011047" y="149860"/>
                  </a:lnTo>
                  <a:lnTo>
                    <a:pt x="1019162" y="149860"/>
                  </a:lnTo>
                  <a:lnTo>
                    <a:pt x="1050099" y="153670"/>
                  </a:lnTo>
                  <a:lnTo>
                    <a:pt x="1060424" y="156210"/>
                  </a:lnTo>
                  <a:lnTo>
                    <a:pt x="1090612" y="158750"/>
                  </a:lnTo>
                  <a:lnTo>
                    <a:pt x="1120749" y="163830"/>
                  </a:lnTo>
                  <a:lnTo>
                    <a:pt x="1163955" y="168910"/>
                  </a:lnTo>
                  <a:lnTo>
                    <a:pt x="1238770" y="179070"/>
                  </a:lnTo>
                  <a:lnTo>
                    <a:pt x="1249286" y="180340"/>
                  </a:lnTo>
                  <a:lnTo>
                    <a:pt x="1251343" y="180340"/>
                  </a:lnTo>
                  <a:lnTo>
                    <a:pt x="1254188" y="181610"/>
                  </a:lnTo>
                  <a:lnTo>
                    <a:pt x="1254836" y="177800"/>
                  </a:lnTo>
                  <a:lnTo>
                    <a:pt x="1255331" y="17526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sp>
        <p:nvSpPr>
          <p:cNvPr id="3284" name="Google Shape;3284;p242"/>
          <p:cNvSpPr/>
          <p:nvPr/>
        </p:nvSpPr>
        <p:spPr>
          <a:xfrm>
            <a:off x="946727" y="6841351"/>
            <a:ext cx="118926" cy="16083"/>
          </a:xfrm>
          <a:custGeom>
            <a:rect b="b" l="l" r="r" t="t"/>
            <a:pathLst>
              <a:path extrusionOk="0" h="24129" w="178434">
                <a:moveTo>
                  <a:pt x="178409" y="23641"/>
                </a:moveTo>
                <a:lnTo>
                  <a:pt x="119983" y="23641"/>
                </a:lnTo>
                <a:lnTo>
                  <a:pt x="2703" y="8168"/>
                </a:lnTo>
                <a:lnTo>
                  <a:pt x="25" y="8168"/>
                </a:lnTo>
                <a:lnTo>
                  <a:pt x="995" y="0"/>
                </a:lnTo>
                <a:lnTo>
                  <a:pt x="3414" y="639"/>
                </a:lnTo>
                <a:lnTo>
                  <a:pt x="6331" y="1065"/>
                </a:lnTo>
                <a:lnTo>
                  <a:pt x="60919" y="8168"/>
                </a:lnTo>
                <a:lnTo>
                  <a:pt x="2703" y="8168"/>
                </a:lnTo>
                <a:lnTo>
                  <a:pt x="0" y="8381"/>
                </a:lnTo>
                <a:lnTo>
                  <a:pt x="62557" y="8381"/>
                </a:lnTo>
                <a:lnTo>
                  <a:pt x="178409" y="236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85" name="Google Shape;3285;p242"/>
          <p:cNvSpPr/>
          <p:nvPr/>
        </p:nvSpPr>
        <p:spPr>
          <a:xfrm>
            <a:off x="1738733" y="6735122"/>
            <a:ext cx="158708" cy="13543"/>
          </a:xfrm>
          <a:custGeom>
            <a:rect b="b" l="l" r="r" t="t"/>
            <a:pathLst>
              <a:path extrusionOk="0" h="20320" w="238125">
                <a:moveTo>
                  <a:pt x="237521" y="20100"/>
                </a:moveTo>
                <a:lnTo>
                  <a:pt x="189819" y="18392"/>
                </a:lnTo>
                <a:lnTo>
                  <a:pt x="142225" y="15500"/>
                </a:lnTo>
                <a:lnTo>
                  <a:pt x="94731" y="11452"/>
                </a:lnTo>
                <a:lnTo>
                  <a:pt x="47326" y="6277"/>
                </a:lnTo>
                <a:lnTo>
                  <a:pt x="0" y="0"/>
                </a:lnTo>
                <a:lnTo>
                  <a:pt x="47702" y="1824"/>
                </a:lnTo>
                <a:lnTo>
                  <a:pt x="95295" y="4743"/>
                </a:lnTo>
                <a:lnTo>
                  <a:pt x="142789" y="8760"/>
                </a:lnTo>
                <a:lnTo>
                  <a:pt x="190194" y="13878"/>
                </a:lnTo>
                <a:lnTo>
                  <a:pt x="237521" y="2010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86" name="Google Shape;3286;p242"/>
          <p:cNvSpPr/>
          <p:nvPr/>
        </p:nvSpPr>
        <p:spPr>
          <a:xfrm>
            <a:off x="685394" y="6802761"/>
            <a:ext cx="30472" cy="8465"/>
          </a:xfrm>
          <a:custGeom>
            <a:rect b="b" l="l" r="r" t="t"/>
            <a:pathLst>
              <a:path extrusionOk="0" h="12700" w="45719">
                <a:moveTo>
                  <a:pt x="35212" y="12652"/>
                </a:moveTo>
                <a:lnTo>
                  <a:pt x="25324" y="5905"/>
                </a:lnTo>
                <a:lnTo>
                  <a:pt x="19206" y="5692"/>
                </a:lnTo>
                <a:lnTo>
                  <a:pt x="12804" y="5905"/>
                </a:lnTo>
                <a:lnTo>
                  <a:pt x="9034" y="5763"/>
                </a:lnTo>
                <a:lnTo>
                  <a:pt x="6402" y="4129"/>
                </a:lnTo>
                <a:lnTo>
                  <a:pt x="2703" y="4839"/>
                </a:lnTo>
                <a:lnTo>
                  <a:pt x="0" y="2282"/>
                </a:lnTo>
                <a:lnTo>
                  <a:pt x="1351" y="294"/>
                </a:lnTo>
                <a:lnTo>
                  <a:pt x="12486" y="0"/>
                </a:lnTo>
                <a:lnTo>
                  <a:pt x="19740" y="160"/>
                </a:lnTo>
                <a:lnTo>
                  <a:pt x="26940" y="921"/>
                </a:lnTo>
                <a:lnTo>
                  <a:pt x="34073" y="2566"/>
                </a:lnTo>
                <a:lnTo>
                  <a:pt x="35710" y="3064"/>
                </a:lnTo>
                <a:lnTo>
                  <a:pt x="37203" y="2566"/>
                </a:lnTo>
                <a:lnTo>
                  <a:pt x="40760" y="2709"/>
                </a:lnTo>
                <a:lnTo>
                  <a:pt x="43108" y="2922"/>
                </a:lnTo>
                <a:lnTo>
                  <a:pt x="41898" y="8604"/>
                </a:lnTo>
                <a:lnTo>
                  <a:pt x="45526" y="8817"/>
                </a:lnTo>
                <a:lnTo>
                  <a:pt x="45313" y="12084"/>
                </a:lnTo>
                <a:lnTo>
                  <a:pt x="40547" y="11090"/>
                </a:lnTo>
                <a:lnTo>
                  <a:pt x="35212" y="1265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87" name="Google Shape;3287;p242"/>
          <p:cNvSpPr/>
          <p:nvPr/>
        </p:nvSpPr>
        <p:spPr>
          <a:xfrm>
            <a:off x="173301" y="6782704"/>
            <a:ext cx="45285" cy="70255"/>
          </a:xfrm>
          <a:custGeom>
            <a:rect b="b" l="l" r="r" t="t"/>
            <a:pathLst>
              <a:path extrusionOk="0" h="105409" w="67945">
                <a:moveTo>
                  <a:pt x="14020" y="97663"/>
                </a:moveTo>
                <a:lnTo>
                  <a:pt x="12242" y="95885"/>
                </a:lnTo>
                <a:lnTo>
                  <a:pt x="11239" y="91757"/>
                </a:lnTo>
                <a:lnTo>
                  <a:pt x="8470" y="90627"/>
                </a:lnTo>
                <a:lnTo>
                  <a:pt x="7112" y="92684"/>
                </a:lnTo>
                <a:lnTo>
                  <a:pt x="8534" y="97307"/>
                </a:lnTo>
                <a:lnTo>
                  <a:pt x="6045" y="98437"/>
                </a:lnTo>
                <a:lnTo>
                  <a:pt x="2133" y="98653"/>
                </a:lnTo>
                <a:lnTo>
                  <a:pt x="0" y="100850"/>
                </a:lnTo>
                <a:lnTo>
                  <a:pt x="1066" y="102349"/>
                </a:lnTo>
                <a:lnTo>
                  <a:pt x="3695" y="101346"/>
                </a:lnTo>
                <a:lnTo>
                  <a:pt x="3200" y="102908"/>
                </a:lnTo>
                <a:lnTo>
                  <a:pt x="3416" y="104546"/>
                </a:lnTo>
                <a:lnTo>
                  <a:pt x="5981" y="105117"/>
                </a:lnTo>
                <a:lnTo>
                  <a:pt x="7899" y="101777"/>
                </a:lnTo>
                <a:lnTo>
                  <a:pt x="12446" y="101282"/>
                </a:lnTo>
                <a:lnTo>
                  <a:pt x="14020" y="97663"/>
                </a:lnTo>
                <a:close/>
              </a:path>
              <a:path extrusionOk="0" h="105409" w="67945">
                <a:moveTo>
                  <a:pt x="52857" y="53263"/>
                </a:moveTo>
                <a:lnTo>
                  <a:pt x="49936" y="51066"/>
                </a:lnTo>
                <a:lnTo>
                  <a:pt x="41617" y="54406"/>
                </a:lnTo>
                <a:lnTo>
                  <a:pt x="40259" y="58242"/>
                </a:lnTo>
                <a:lnTo>
                  <a:pt x="41757" y="59651"/>
                </a:lnTo>
                <a:lnTo>
                  <a:pt x="43103" y="56388"/>
                </a:lnTo>
                <a:lnTo>
                  <a:pt x="44894" y="58445"/>
                </a:lnTo>
                <a:lnTo>
                  <a:pt x="42964" y="59867"/>
                </a:lnTo>
                <a:lnTo>
                  <a:pt x="40690" y="61074"/>
                </a:lnTo>
                <a:lnTo>
                  <a:pt x="39979" y="63487"/>
                </a:lnTo>
                <a:lnTo>
                  <a:pt x="40335" y="66967"/>
                </a:lnTo>
                <a:lnTo>
                  <a:pt x="43675" y="66268"/>
                </a:lnTo>
                <a:lnTo>
                  <a:pt x="46380" y="62496"/>
                </a:lnTo>
                <a:lnTo>
                  <a:pt x="49441" y="59093"/>
                </a:lnTo>
                <a:lnTo>
                  <a:pt x="52781" y="55892"/>
                </a:lnTo>
                <a:lnTo>
                  <a:pt x="52857" y="53263"/>
                </a:lnTo>
                <a:close/>
              </a:path>
              <a:path extrusionOk="0" h="105409" w="67945">
                <a:moveTo>
                  <a:pt x="57759" y="88417"/>
                </a:moveTo>
                <a:lnTo>
                  <a:pt x="56489" y="85445"/>
                </a:lnTo>
                <a:lnTo>
                  <a:pt x="52006" y="84086"/>
                </a:lnTo>
                <a:lnTo>
                  <a:pt x="50228" y="83591"/>
                </a:lnTo>
                <a:lnTo>
                  <a:pt x="50228" y="81318"/>
                </a:lnTo>
                <a:lnTo>
                  <a:pt x="50368" y="79616"/>
                </a:lnTo>
                <a:lnTo>
                  <a:pt x="50787" y="77838"/>
                </a:lnTo>
                <a:lnTo>
                  <a:pt x="48450" y="77698"/>
                </a:lnTo>
                <a:lnTo>
                  <a:pt x="46101" y="77482"/>
                </a:lnTo>
                <a:lnTo>
                  <a:pt x="47307" y="80327"/>
                </a:lnTo>
                <a:lnTo>
                  <a:pt x="46024" y="81254"/>
                </a:lnTo>
                <a:lnTo>
                  <a:pt x="44678" y="82524"/>
                </a:lnTo>
                <a:lnTo>
                  <a:pt x="44742" y="87147"/>
                </a:lnTo>
                <a:lnTo>
                  <a:pt x="44742" y="91757"/>
                </a:lnTo>
                <a:lnTo>
                  <a:pt x="44818" y="98221"/>
                </a:lnTo>
                <a:lnTo>
                  <a:pt x="45097" y="100139"/>
                </a:lnTo>
                <a:lnTo>
                  <a:pt x="47091" y="100850"/>
                </a:lnTo>
                <a:lnTo>
                  <a:pt x="48945" y="101638"/>
                </a:lnTo>
                <a:lnTo>
                  <a:pt x="50076" y="100139"/>
                </a:lnTo>
                <a:lnTo>
                  <a:pt x="53073" y="97091"/>
                </a:lnTo>
                <a:lnTo>
                  <a:pt x="54991" y="95237"/>
                </a:lnTo>
                <a:lnTo>
                  <a:pt x="56057" y="92684"/>
                </a:lnTo>
                <a:lnTo>
                  <a:pt x="57759" y="88417"/>
                </a:lnTo>
                <a:close/>
              </a:path>
              <a:path extrusionOk="0" h="105409" w="67945">
                <a:moveTo>
                  <a:pt x="67513" y="774"/>
                </a:moveTo>
                <a:lnTo>
                  <a:pt x="66230" y="139"/>
                </a:lnTo>
                <a:lnTo>
                  <a:pt x="64592" y="0"/>
                </a:lnTo>
                <a:lnTo>
                  <a:pt x="59334" y="5600"/>
                </a:lnTo>
                <a:lnTo>
                  <a:pt x="59334" y="7378"/>
                </a:lnTo>
                <a:lnTo>
                  <a:pt x="58978" y="9652"/>
                </a:lnTo>
                <a:lnTo>
                  <a:pt x="59474" y="12065"/>
                </a:lnTo>
                <a:lnTo>
                  <a:pt x="61607" y="12776"/>
                </a:lnTo>
                <a:lnTo>
                  <a:pt x="63385" y="13423"/>
                </a:lnTo>
                <a:lnTo>
                  <a:pt x="66230" y="11925"/>
                </a:lnTo>
                <a:lnTo>
                  <a:pt x="66509" y="10502"/>
                </a:lnTo>
                <a:lnTo>
                  <a:pt x="67297" y="7454"/>
                </a:lnTo>
                <a:lnTo>
                  <a:pt x="66446" y="4038"/>
                </a:lnTo>
                <a:lnTo>
                  <a:pt x="67513" y="77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88" name="Google Shape;3288;p242"/>
          <p:cNvSpPr/>
          <p:nvPr/>
        </p:nvSpPr>
        <p:spPr>
          <a:xfrm>
            <a:off x="255375" y="6815312"/>
            <a:ext cx="6348" cy="8465"/>
          </a:xfrm>
          <a:custGeom>
            <a:rect b="b" l="l" r="r" t="t"/>
            <a:pathLst>
              <a:path extrusionOk="0" h="12700" w="9525">
                <a:moveTo>
                  <a:pt x="2276" y="12429"/>
                </a:moveTo>
                <a:lnTo>
                  <a:pt x="426" y="9943"/>
                </a:lnTo>
                <a:lnTo>
                  <a:pt x="0" y="6321"/>
                </a:lnTo>
                <a:lnTo>
                  <a:pt x="1351" y="3338"/>
                </a:lnTo>
                <a:lnTo>
                  <a:pt x="3912" y="852"/>
                </a:lnTo>
                <a:lnTo>
                  <a:pt x="7326" y="0"/>
                </a:lnTo>
                <a:lnTo>
                  <a:pt x="9034" y="710"/>
                </a:lnTo>
                <a:lnTo>
                  <a:pt x="8678" y="2272"/>
                </a:lnTo>
                <a:lnTo>
                  <a:pt x="8607" y="3693"/>
                </a:lnTo>
                <a:lnTo>
                  <a:pt x="7967" y="6534"/>
                </a:lnTo>
                <a:lnTo>
                  <a:pt x="6686" y="9020"/>
                </a:lnTo>
                <a:lnTo>
                  <a:pt x="4979" y="11364"/>
                </a:lnTo>
                <a:lnTo>
                  <a:pt x="2276" y="1242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89" name="Google Shape;3289;p242"/>
          <p:cNvSpPr/>
          <p:nvPr/>
        </p:nvSpPr>
        <p:spPr>
          <a:xfrm>
            <a:off x="296479" y="6847977"/>
            <a:ext cx="5925" cy="9311"/>
          </a:xfrm>
          <a:custGeom>
            <a:rect b="b" l="l" r="r" t="t"/>
            <a:pathLst>
              <a:path extrusionOk="0" h="13970" w="8890">
                <a:moveTo>
                  <a:pt x="7398" y="13779"/>
                </a:moveTo>
                <a:lnTo>
                  <a:pt x="5761" y="12571"/>
                </a:lnTo>
                <a:lnTo>
                  <a:pt x="2418" y="10156"/>
                </a:lnTo>
                <a:lnTo>
                  <a:pt x="924" y="6463"/>
                </a:lnTo>
                <a:lnTo>
                  <a:pt x="0" y="2556"/>
                </a:lnTo>
                <a:lnTo>
                  <a:pt x="1422" y="0"/>
                </a:lnTo>
                <a:lnTo>
                  <a:pt x="5192" y="1491"/>
                </a:lnTo>
                <a:lnTo>
                  <a:pt x="7326" y="4332"/>
                </a:lnTo>
                <a:lnTo>
                  <a:pt x="7896" y="7670"/>
                </a:lnTo>
                <a:lnTo>
                  <a:pt x="8820" y="11080"/>
                </a:lnTo>
                <a:lnTo>
                  <a:pt x="8891" y="13637"/>
                </a:lnTo>
                <a:lnTo>
                  <a:pt x="7398" y="1377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0" name="Google Shape;3290;p242"/>
          <p:cNvSpPr/>
          <p:nvPr/>
        </p:nvSpPr>
        <p:spPr>
          <a:xfrm>
            <a:off x="117882" y="6808732"/>
            <a:ext cx="7618" cy="8465"/>
          </a:xfrm>
          <a:custGeom>
            <a:rect b="b" l="l" r="r" t="t"/>
            <a:pathLst>
              <a:path extrusionOk="0" h="12700" w="11430">
                <a:moveTo>
                  <a:pt x="8820" y="12358"/>
                </a:moveTo>
                <a:lnTo>
                  <a:pt x="6828" y="11719"/>
                </a:lnTo>
                <a:lnTo>
                  <a:pt x="7255" y="9872"/>
                </a:lnTo>
                <a:lnTo>
                  <a:pt x="7042" y="8381"/>
                </a:lnTo>
                <a:lnTo>
                  <a:pt x="5975" y="5966"/>
                </a:lnTo>
                <a:lnTo>
                  <a:pt x="426" y="7315"/>
                </a:lnTo>
                <a:lnTo>
                  <a:pt x="1991" y="1917"/>
                </a:lnTo>
                <a:lnTo>
                  <a:pt x="0" y="0"/>
                </a:lnTo>
                <a:lnTo>
                  <a:pt x="5121" y="355"/>
                </a:lnTo>
                <a:lnTo>
                  <a:pt x="9674" y="1349"/>
                </a:lnTo>
                <a:lnTo>
                  <a:pt x="11097" y="6960"/>
                </a:lnTo>
                <a:lnTo>
                  <a:pt x="11097" y="11506"/>
                </a:lnTo>
                <a:lnTo>
                  <a:pt x="8820" y="1235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1" name="Google Shape;3291;p242"/>
          <p:cNvSpPr/>
          <p:nvPr/>
        </p:nvSpPr>
        <p:spPr>
          <a:xfrm>
            <a:off x="444878" y="6812853"/>
            <a:ext cx="7618" cy="6348"/>
          </a:xfrm>
          <a:custGeom>
            <a:rect b="b" l="l" r="r" t="t"/>
            <a:pathLst>
              <a:path extrusionOk="0" h="9525" w="11429">
                <a:moveTo>
                  <a:pt x="3841" y="9091"/>
                </a:moveTo>
                <a:lnTo>
                  <a:pt x="2205" y="8949"/>
                </a:lnTo>
                <a:lnTo>
                  <a:pt x="0" y="9091"/>
                </a:lnTo>
                <a:lnTo>
                  <a:pt x="497" y="6747"/>
                </a:lnTo>
                <a:lnTo>
                  <a:pt x="1351" y="3196"/>
                </a:lnTo>
                <a:lnTo>
                  <a:pt x="3912" y="923"/>
                </a:lnTo>
                <a:lnTo>
                  <a:pt x="7611" y="284"/>
                </a:lnTo>
                <a:lnTo>
                  <a:pt x="9389" y="0"/>
                </a:lnTo>
                <a:lnTo>
                  <a:pt x="11097" y="781"/>
                </a:lnTo>
                <a:lnTo>
                  <a:pt x="10812" y="2841"/>
                </a:lnTo>
                <a:lnTo>
                  <a:pt x="10243" y="6676"/>
                </a:lnTo>
                <a:lnTo>
                  <a:pt x="7540" y="8523"/>
                </a:lnTo>
                <a:lnTo>
                  <a:pt x="3841" y="909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2" name="Google Shape;3292;p242"/>
          <p:cNvSpPr/>
          <p:nvPr/>
        </p:nvSpPr>
        <p:spPr>
          <a:xfrm>
            <a:off x="111245" y="6841540"/>
            <a:ext cx="8888" cy="11004"/>
          </a:xfrm>
          <a:custGeom>
            <a:rect b="b" l="l" r="r" t="t"/>
            <a:pathLst>
              <a:path extrusionOk="0" h="16509" w="13335">
                <a:moveTo>
                  <a:pt x="9887" y="16123"/>
                </a:moveTo>
                <a:lnTo>
                  <a:pt x="8393" y="14986"/>
                </a:lnTo>
                <a:lnTo>
                  <a:pt x="7326" y="13068"/>
                </a:lnTo>
                <a:lnTo>
                  <a:pt x="5192" y="9091"/>
                </a:lnTo>
                <a:lnTo>
                  <a:pt x="0" y="5824"/>
                </a:lnTo>
                <a:lnTo>
                  <a:pt x="4410" y="0"/>
                </a:lnTo>
                <a:lnTo>
                  <a:pt x="6117" y="1065"/>
                </a:lnTo>
                <a:lnTo>
                  <a:pt x="5975" y="2414"/>
                </a:lnTo>
                <a:lnTo>
                  <a:pt x="4766" y="6676"/>
                </a:lnTo>
                <a:lnTo>
                  <a:pt x="5050" y="7741"/>
                </a:lnTo>
                <a:lnTo>
                  <a:pt x="8891" y="7031"/>
                </a:lnTo>
                <a:lnTo>
                  <a:pt x="13231" y="6321"/>
                </a:lnTo>
                <a:lnTo>
                  <a:pt x="10741" y="11790"/>
                </a:lnTo>
                <a:lnTo>
                  <a:pt x="13302" y="13353"/>
                </a:lnTo>
                <a:lnTo>
                  <a:pt x="12164" y="15697"/>
                </a:lnTo>
                <a:lnTo>
                  <a:pt x="9887" y="1612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3" name="Google Shape;3293;p242"/>
          <p:cNvSpPr/>
          <p:nvPr/>
        </p:nvSpPr>
        <p:spPr>
          <a:xfrm>
            <a:off x="759973" y="6810863"/>
            <a:ext cx="11004" cy="5925"/>
          </a:xfrm>
          <a:custGeom>
            <a:rect b="b" l="l" r="r" t="t"/>
            <a:pathLst>
              <a:path extrusionOk="0" h="8890" w="16509">
                <a:moveTo>
                  <a:pt x="9816" y="8452"/>
                </a:moveTo>
                <a:lnTo>
                  <a:pt x="5477" y="6676"/>
                </a:lnTo>
                <a:lnTo>
                  <a:pt x="1280" y="3551"/>
                </a:lnTo>
                <a:lnTo>
                  <a:pt x="0" y="852"/>
                </a:lnTo>
                <a:lnTo>
                  <a:pt x="2845" y="0"/>
                </a:lnTo>
                <a:lnTo>
                  <a:pt x="7184" y="923"/>
                </a:lnTo>
                <a:lnTo>
                  <a:pt x="11381" y="2272"/>
                </a:lnTo>
                <a:lnTo>
                  <a:pt x="15934" y="5469"/>
                </a:lnTo>
                <a:lnTo>
                  <a:pt x="9816" y="845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4" name="Google Shape;3294;p242"/>
          <p:cNvSpPr/>
          <p:nvPr/>
        </p:nvSpPr>
        <p:spPr>
          <a:xfrm>
            <a:off x="112478" y="6812283"/>
            <a:ext cx="8888" cy="8041"/>
          </a:xfrm>
          <a:custGeom>
            <a:rect b="b" l="l" r="r" t="t"/>
            <a:pathLst>
              <a:path extrusionOk="0" h="12065" w="13335">
                <a:moveTo>
                  <a:pt x="5264" y="11932"/>
                </a:moveTo>
                <a:lnTo>
                  <a:pt x="3841" y="9162"/>
                </a:lnTo>
                <a:lnTo>
                  <a:pt x="0" y="7955"/>
                </a:lnTo>
                <a:lnTo>
                  <a:pt x="1778" y="3551"/>
                </a:lnTo>
                <a:lnTo>
                  <a:pt x="3272" y="0"/>
                </a:lnTo>
                <a:lnTo>
                  <a:pt x="4694" y="639"/>
                </a:lnTo>
                <a:lnTo>
                  <a:pt x="6829" y="2272"/>
                </a:lnTo>
                <a:lnTo>
                  <a:pt x="9674" y="5255"/>
                </a:lnTo>
                <a:lnTo>
                  <a:pt x="12875" y="6605"/>
                </a:lnTo>
                <a:lnTo>
                  <a:pt x="11879" y="8097"/>
                </a:lnTo>
                <a:lnTo>
                  <a:pt x="7398" y="9233"/>
                </a:lnTo>
                <a:lnTo>
                  <a:pt x="6757" y="11080"/>
                </a:lnTo>
                <a:lnTo>
                  <a:pt x="5264" y="1193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5" name="Google Shape;3295;p242"/>
          <p:cNvSpPr/>
          <p:nvPr/>
        </p:nvSpPr>
        <p:spPr>
          <a:xfrm>
            <a:off x="821845" y="6820427"/>
            <a:ext cx="14813" cy="4232"/>
          </a:xfrm>
          <a:custGeom>
            <a:rect b="b" l="l" r="r" t="t"/>
            <a:pathLst>
              <a:path extrusionOk="0" h="6350" w="22225">
                <a:moveTo>
                  <a:pt x="6615" y="5966"/>
                </a:moveTo>
                <a:lnTo>
                  <a:pt x="0" y="568"/>
                </a:lnTo>
                <a:lnTo>
                  <a:pt x="7469" y="0"/>
                </a:lnTo>
                <a:lnTo>
                  <a:pt x="14511" y="1988"/>
                </a:lnTo>
                <a:lnTo>
                  <a:pt x="21625" y="4190"/>
                </a:lnTo>
                <a:lnTo>
                  <a:pt x="14298" y="3835"/>
                </a:lnTo>
                <a:lnTo>
                  <a:pt x="6615" y="596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6" name="Google Shape;3296;p242"/>
          <p:cNvSpPr/>
          <p:nvPr/>
        </p:nvSpPr>
        <p:spPr>
          <a:xfrm>
            <a:off x="162211" y="6792923"/>
            <a:ext cx="7618" cy="8888"/>
          </a:xfrm>
          <a:custGeom>
            <a:rect b="b" l="l" r="r" t="t"/>
            <a:pathLst>
              <a:path extrusionOk="0" h="13334" w="11429">
                <a:moveTo>
                  <a:pt x="1778" y="13068"/>
                </a:moveTo>
                <a:lnTo>
                  <a:pt x="0" y="11719"/>
                </a:lnTo>
                <a:lnTo>
                  <a:pt x="1707" y="10512"/>
                </a:lnTo>
                <a:lnTo>
                  <a:pt x="2418" y="9517"/>
                </a:lnTo>
                <a:lnTo>
                  <a:pt x="4837" y="6250"/>
                </a:lnTo>
                <a:lnTo>
                  <a:pt x="7398" y="3196"/>
                </a:lnTo>
                <a:lnTo>
                  <a:pt x="9887" y="0"/>
                </a:lnTo>
                <a:lnTo>
                  <a:pt x="11310" y="5398"/>
                </a:lnTo>
                <a:lnTo>
                  <a:pt x="8963" y="9162"/>
                </a:lnTo>
                <a:lnTo>
                  <a:pt x="5619" y="12500"/>
                </a:lnTo>
                <a:lnTo>
                  <a:pt x="1778" y="1306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7" name="Google Shape;3297;p242"/>
          <p:cNvSpPr/>
          <p:nvPr/>
        </p:nvSpPr>
        <p:spPr>
          <a:xfrm>
            <a:off x="731051" y="6807457"/>
            <a:ext cx="13120" cy="4232"/>
          </a:xfrm>
          <a:custGeom>
            <a:rect b="b" l="l" r="r" t="t"/>
            <a:pathLst>
              <a:path extrusionOk="0" h="6350" w="19684">
                <a:moveTo>
                  <a:pt x="5761" y="6108"/>
                </a:moveTo>
                <a:lnTo>
                  <a:pt x="0" y="1491"/>
                </a:lnTo>
                <a:lnTo>
                  <a:pt x="213" y="0"/>
                </a:lnTo>
                <a:lnTo>
                  <a:pt x="6615" y="994"/>
                </a:lnTo>
                <a:lnTo>
                  <a:pt x="19491" y="2841"/>
                </a:lnTo>
                <a:lnTo>
                  <a:pt x="19206" y="4474"/>
                </a:lnTo>
                <a:lnTo>
                  <a:pt x="12662" y="4332"/>
                </a:lnTo>
                <a:lnTo>
                  <a:pt x="5761" y="610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8" name="Google Shape;3298;p242"/>
          <p:cNvSpPr/>
          <p:nvPr/>
        </p:nvSpPr>
        <p:spPr>
          <a:xfrm>
            <a:off x="176577" y="6832356"/>
            <a:ext cx="8888" cy="5502"/>
          </a:xfrm>
          <a:custGeom>
            <a:rect b="b" l="l" r="r" t="t"/>
            <a:pathLst>
              <a:path extrusionOk="0" h="8254" w="13335">
                <a:moveTo>
                  <a:pt x="1636" y="7741"/>
                </a:moveTo>
                <a:lnTo>
                  <a:pt x="0" y="71"/>
                </a:lnTo>
                <a:lnTo>
                  <a:pt x="8038" y="0"/>
                </a:lnTo>
                <a:lnTo>
                  <a:pt x="11737" y="1917"/>
                </a:lnTo>
                <a:lnTo>
                  <a:pt x="12804" y="7173"/>
                </a:lnTo>
                <a:lnTo>
                  <a:pt x="8820" y="4190"/>
                </a:lnTo>
                <a:lnTo>
                  <a:pt x="1636" y="77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299" name="Google Shape;3299;p242"/>
          <p:cNvSpPr/>
          <p:nvPr/>
        </p:nvSpPr>
        <p:spPr>
          <a:xfrm>
            <a:off x="104839" y="6823698"/>
            <a:ext cx="11004" cy="7618"/>
          </a:xfrm>
          <a:custGeom>
            <a:rect b="b" l="l" r="r" t="t"/>
            <a:pathLst>
              <a:path extrusionOk="0" h="11429" w="16510">
                <a:moveTo>
                  <a:pt x="7467" y="7099"/>
                </a:moveTo>
                <a:lnTo>
                  <a:pt x="6692" y="4762"/>
                </a:lnTo>
                <a:lnTo>
                  <a:pt x="6477" y="850"/>
                </a:lnTo>
                <a:lnTo>
                  <a:pt x="3911" y="711"/>
                </a:lnTo>
                <a:lnTo>
                  <a:pt x="0" y="571"/>
                </a:lnTo>
                <a:lnTo>
                  <a:pt x="4267" y="3975"/>
                </a:lnTo>
                <a:lnTo>
                  <a:pt x="2921" y="5461"/>
                </a:lnTo>
                <a:lnTo>
                  <a:pt x="2209" y="6883"/>
                </a:lnTo>
                <a:lnTo>
                  <a:pt x="2984" y="11290"/>
                </a:lnTo>
                <a:lnTo>
                  <a:pt x="5473" y="11290"/>
                </a:lnTo>
                <a:lnTo>
                  <a:pt x="7112" y="10363"/>
                </a:lnTo>
                <a:lnTo>
                  <a:pt x="7467" y="8877"/>
                </a:lnTo>
                <a:lnTo>
                  <a:pt x="7467" y="7099"/>
                </a:lnTo>
                <a:close/>
              </a:path>
              <a:path extrusionOk="0" h="11429" w="16510">
                <a:moveTo>
                  <a:pt x="16497" y="355"/>
                </a:moveTo>
                <a:lnTo>
                  <a:pt x="14363" y="139"/>
                </a:lnTo>
                <a:lnTo>
                  <a:pt x="10312" y="279"/>
                </a:lnTo>
                <a:lnTo>
                  <a:pt x="8255" y="0"/>
                </a:lnTo>
                <a:lnTo>
                  <a:pt x="8890" y="1841"/>
                </a:lnTo>
                <a:lnTo>
                  <a:pt x="9601" y="5397"/>
                </a:lnTo>
                <a:lnTo>
                  <a:pt x="8178" y="8801"/>
                </a:lnTo>
                <a:lnTo>
                  <a:pt x="12026" y="8801"/>
                </a:lnTo>
                <a:lnTo>
                  <a:pt x="15786" y="8877"/>
                </a:lnTo>
                <a:lnTo>
                  <a:pt x="14935" y="4902"/>
                </a:lnTo>
                <a:lnTo>
                  <a:pt x="15646" y="2768"/>
                </a:lnTo>
                <a:lnTo>
                  <a:pt x="16497" y="35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0" name="Google Shape;3300;p242"/>
          <p:cNvSpPr/>
          <p:nvPr/>
        </p:nvSpPr>
        <p:spPr>
          <a:xfrm>
            <a:off x="187801" y="6853989"/>
            <a:ext cx="5078" cy="3386"/>
          </a:xfrm>
          <a:custGeom>
            <a:rect b="b" l="l" r="r" t="t"/>
            <a:pathLst>
              <a:path extrusionOk="0" h="5079" w="7620">
                <a:moveTo>
                  <a:pt x="7078" y="4677"/>
                </a:moveTo>
                <a:lnTo>
                  <a:pt x="0" y="4677"/>
                </a:lnTo>
                <a:lnTo>
                  <a:pt x="660" y="2272"/>
                </a:lnTo>
                <a:lnTo>
                  <a:pt x="2083" y="568"/>
                </a:lnTo>
                <a:lnTo>
                  <a:pt x="4430" y="0"/>
                </a:lnTo>
                <a:lnTo>
                  <a:pt x="6493" y="994"/>
                </a:lnTo>
                <a:lnTo>
                  <a:pt x="7276" y="2770"/>
                </a:lnTo>
                <a:lnTo>
                  <a:pt x="7078" y="467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1" name="Google Shape;3301;p242"/>
          <p:cNvSpPr/>
          <p:nvPr/>
        </p:nvSpPr>
        <p:spPr>
          <a:xfrm>
            <a:off x="109586" y="6851955"/>
            <a:ext cx="6348" cy="6348"/>
          </a:xfrm>
          <a:custGeom>
            <a:rect b="b" l="l" r="r" t="t"/>
            <a:pathLst>
              <a:path extrusionOk="0" h="9525" w="9525">
                <a:moveTo>
                  <a:pt x="7967" y="9304"/>
                </a:moveTo>
                <a:lnTo>
                  <a:pt x="4410" y="6747"/>
                </a:lnTo>
                <a:lnTo>
                  <a:pt x="2987" y="7173"/>
                </a:lnTo>
                <a:lnTo>
                  <a:pt x="213" y="9162"/>
                </a:lnTo>
                <a:lnTo>
                  <a:pt x="1636" y="4403"/>
                </a:lnTo>
                <a:lnTo>
                  <a:pt x="0" y="0"/>
                </a:lnTo>
                <a:lnTo>
                  <a:pt x="6188" y="639"/>
                </a:lnTo>
                <a:lnTo>
                  <a:pt x="9389" y="852"/>
                </a:lnTo>
                <a:lnTo>
                  <a:pt x="8749" y="4048"/>
                </a:lnTo>
                <a:lnTo>
                  <a:pt x="8465" y="5184"/>
                </a:lnTo>
                <a:lnTo>
                  <a:pt x="7967" y="930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2" name="Google Shape;3302;p242"/>
          <p:cNvSpPr/>
          <p:nvPr/>
        </p:nvSpPr>
        <p:spPr>
          <a:xfrm>
            <a:off x="188715" y="6825444"/>
            <a:ext cx="7618" cy="6771"/>
          </a:xfrm>
          <a:custGeom>
            <a:rect b="b" l="l" r="r" t="t"/>
            <a:pathLst>
              <a:path extrusionOk="0" h="10159" w="11429">
                <a:moveTo>
                  <a:pt x="7398" y="10085"/>
                </a:moveTo>
                <a:lnTo>
                  <a:pt x="6615" y="6179"/>
                </a:lnTo>
                <a:lnTo>
                  <a:pt x="4552" y="3551"/>
                </a:lnTo>
                <a:lnTo>
                  <a:pt x="0" y="1917"/>
                </a:lnTo>
                <a:lnTo>
                  <a:pt x="3912" y="426"/>
                </a:lnTo>
                <a:lnTo>
                  <a:pt x="6900" y="0"/>
                </a:lnTo>
                <a:lnTo>
                  <a:pt x="9034" y="2343"/>
                </a:lnTo>
                <a:lnTo>
                  <a:pt x="11381" y="4971"/>
                </a:lnTo>
                <a:lnTo>
                  <a:pt x="8749" y="7457"/>
                </a:lnTo>
                <a:lnTo>
                  <a:pt x="7398" y="1008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3" name="Google Shape;3303;p242"/>
          <p:cNvSpPr/>
          <p:nvPr/>
        </p:nvSpPr>
        <p:spPr>
          <a:xfrm>
            <a:off x="780548" y="6813608"/>
            <a:ext cx="9311" cy="3810"/>
          </a:xfrm>
          <a:custGeom>
            <a:rect b="b" l="l" r="r" t="t"/>
            <a:pathLst>
              <a:path extrusionOk="0" h="5715" w="13969">
                <a:moveTo>
                  <a:pt x="7967" y="5682"/>
                </a:moveTo>
                <a:lnTo>
                  <a:pt x="3983" y="3977"/>
                </a:lnTo>
                <a:lnTo>
                  <a:pt x="0" y="1988"/>
                </a:lnTo>
                <a:lnTo>
                  <a:pt x="4623" y="0"/>
                </a:lnTo>
                <a:lnTo>
                  <a:pt x="8678" y="852"/>
                </a:lnTo>
                <a:lnTo>
                  <a:pt x="13942" y="3622"/>
                </a:lnTo>
                <a:lnTo>
                  <a:pt x="7967" y="568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4" name="Google Shape;3304;p242"/>
          <p:cNvSpPr/>
          <p:nvPr/>
        </p:nvSpPr>
        <p:spPr>
          <a:xfrm>
            <a:off x="154339" y="6812288"/>
            <a:ext cx="37667" cy="13543"/>
          </a:xfrm>
          <a:custGeom>
            <a:rect b="b" l="l" r="r" t="t"/>
            <a:pathLst>
              <a:path extrusionOk="0" h="20320" w="56514">
                <a:moveTo>
                  <a:pt x="7823" y="2908"/>
                </a:moveTo>
                <a:lnTo>
                  <a:pt x="7747" y="1346"/>
                </a:lnTo>
                <a:lnTo>
                  <a:pt x="7175" y="0"/>
                </a:lnTo>
                <a:lnTo>
                  <a:pt x="5397" y="139"/>
                </a:lnTo>
                <a:lnTo>
                  <a:pt x="3124" y="355"/>
                </a:lnTo>
                <a:lnTo>
                  <a:pt x="558" y="1143"/>
                </a:lnTo>
                <a:lnTo>
                  <a:pt x="203" y="3695"/>
                </a:lnTo>
                <a:lnTo>
                  <a:pt x="0" y="5473"/>
                </a:lnTo>
                <a:lnTo>
                  <a:pt x="2273" y="6388"/>
                </a:lnTo>
                <a:lnTo>
                  <a:pt x="6400" y="6743"/>
                </a:lnTo>
                <a:lnTo>
                  <a:pt x="7251" y="4902"/>
                </a:lnTo>
                <a:lnTo>
                  <a:pt x="7823" y="2908"/>
                </a:lnTo>
                <a:close/>
              </a:path>
              <a:path extrusionOk="0" h="20320" w="56514">
                <a:moveTo>
                  <a:pt x="56337" y="14986"/>
                </a:moveTo>
                <a:lnTo>
                  <a:pt x="54559" y="14274"/>
                </a:lnTo>
                <a:lnTo>
                  <a:pt x="52641" y="14211"/>
                </a:lnTo>
                <a:lnTo>
                  <a:pt x="50076" y="13995"/>
                </a:lnTo>
                <a:lnTo>
                  <a:pt x="48361" y="15773"/>
                </a:lnTo>
                <a:lnTo>
                  <a:pt x="48082" y="17691"/>
                </a:lnTo>
                <a:lnTo>
                  <a:pt x="47726" y="19888"/>
                </a:lnTo>
                <a:lnTo>
                  <a:pt x="50152" y="19456"/>
                </a:lnTo>
                <a:lnTo>
                  <a:pt x="51638" y="19672"/>
                </a:lnTo>
                <a:lnTo>
                  <a:pt x="53416" y="19392"/>
                </a:lnTo>
                <a:lnTo>
                  <a:pt x="55905" y="20104"/>
                </a:lnTo>
                <a:lnTo>
                  <a:pt x="56121" y="17259"/>
                </a:lnTo>
                <a:lnTo>
                  <a:pt x="56337" y="1498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5" name="Google Shape;3305;p242"/>
          <p:cNvSpPr/>
          <p:nvPr/>
        </p:nvSpPr>
        <p:spPr>
          <a:xfrm>
            <a:off x="97826" y="6814982"/>
            <a:ext cx="7195" cy="7195"/>
          </a:xfrm>
          <a:custGeom>
            <a:rect b="b" l="l" r="r" t="t"/>
            <a:pathLst>
              <a:path extrusionOk="0" h="10795" w="10794">
                <a:moveTo>
                  <a:pt x="5477" y="10796"/>
                </a:moveTo>
                <a:lnTo>
                  <a:pt x="4908" y="8807"/>
                </a:lnTo>
                <a:lnTo>
                  <a:pt x="4197" y="6960"/>
                </a:lnTo>
                <a:lnTo>
                  <a:pt x="3983" y="6747"/>
                </a:lnTo>
                <a:lnTo>
                  <a:pt x="2774" y="5327"/>
                </a:lnTo>
                <a:lnTo>
                  <a:pt x="0" y="4261"/>
                </a:lnTo>
                <a:lnTo>
                  <a:pt x="1991" y="2059"/>
                </a:lnTo>
                <a:lnTo>
                  <a:pt x="3912" y="0"/>
                </a:lnTo>
                <a:lnTo>
                  <a:pt x="5192" y="2343"/>
                </a:lnTo>
                <a:lnTo>
                  <a:pt x="6046" y="3764"/>
                </a:lnTo>
                <a:lnTo>
                  <a:pt x="7042" y="5256"/>
                </a:lnTo>
                <a:lnTo>
                  <a:pt x="10385" y="4474"/>
                </a:lnTo>
                <a:lnTo>
                  <a:pt x="9745" y="7528"/>
                </a:lnTo>
                <a:lnTo>
                  <a:pt x="8109" y="9233"/>
                </a:lnTo>
                <a:lnTo>
                  <a:pt x="5477" y="1079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6" name="Google Shape;3306;p242"/>
          <p:cNvSpPr/>
          <p:nvPr/>
        </p:nvSpPr>
        <p:spPr>
          <a:xfrm>
            <a:off x="201990" y="6786342"/>
            <a:ext cx="5502" cy="8041"/>
          </a:xfrm>
          <a:custGeom>
            <a:rect b="b" l="l" r="r" t="t"/>
            <a:pathLst>
              <a:path extrusionOk="0" h="12065" w="8254">
                <a:moveTo>
                  <a:pt x="5264" y="11506"/>
                </a:moveTo>
                <a:lnTo>
                  <a:pt x="5406" y="9801"/>
                </a:lnTo>
                <a:lnTo>
                  <a:pt x="4837" y="8736"/>
                </a:lnTo>
                <a:lnTo>
                  <a:pt x="3556" y="6037"/>
                </a:lnTo>
                <a:lnTo>
                  <a:pt x="0" y="4474"/>
                </a:lnTo>
                <a:lnTo>
                  <a:pt x="853" y="0"/>
                </a:lnTo>
                <a:lnTo>
                  <a:pt x="4268" y="1988"/>
                </a:lnTo>
                <a:lnTo>
                  <a:pt x="6473" y="3977"/>
                </a:lnTo>
                <a:lnTo>
                  <a:pt x="7824" y="6960"/>
                </a:lnTo>
                <a:lnTo>
                  <a:pt x="7184" y="10583"/>
                </a:lnTo>
                <a:lnTo>
                  <a:pt x="5264" y="1150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7" name="Google Shape;3307;p242"/>
          <p:cNvSpPr/>
          <p:nvPr/>
        </p:nvSpPr>
        <p:spPr>
          <a:xfrm>
            <a:off x="133196" y="6783550"/>
            <a:ext cx="5078" cy="5502"/>
          </a:xfrm>
          <a:custGeom>
            <a:rect b="b" l="l" r="r" t="t"/>
            <a:pathLst>
              <a:path extrusionOk="0" h="8254" w="7620">
                <a:moveTo>
                  <a:pt x="6900" y="8097"/>
                </a:moveTo>
                <a:lnTo>
                  <a:pt x="4196" y="7102"/>
                </a:lnTo>
                <a:lnTo>
                  <a:pt x="2703" y="7955"/>
                </a:lnTo>
                <a:lnTo>
                  <a:pt x="0" y="6676"/>
                </a:lnTo>
                <a:lnTo>
                  <a:pt x="355" y="4332"/>
                </a:lnTo>
                <a:lnTo>
                  <a:pt x="995" y="923"/>
                </a:lnTo>
                <a:lnTo>
                  <a:pt x="3129" y="497"/>
                </a:lnTo>
                <a:lnTo>
                  <a:pt x="5406" y="0"/>
                </a:lnTo>
                <a:lnTo>
                  <a:pt x="5406" y="3906"/>
                </a:lnTo>
                <a:lnTo>
                  <a:pt x="7326" y="4758"/>
                </a:lnTo>
                <a:lnTo>
                  <a:pt x="6900" y="809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8" name="Google Shape;3308;p242"/>
          <p:cNvSpPr/>
          <p:nvPr/>
        </p:nvSpPr>
        <p:spPr>
          <a:xfrm>
            <a:off x="369114" y="6795479"/>
            <a:ext cx="4232" cy="5078"/>
          </a:xfrm>
          <a:custGeom>
            <a:rect b="b" l="l" r="r" t="t"/>
            <a:pathLst>
              <a:path extrusionOk="0" h="7620" w="6350">
                <a:moveTo>
                  <a:pt x="5192" y="7102"/>
                </a:moveTo>
                <a:lnTo>
                  <a:pt x="3485" y="6889"/>
                </a:lnTo>
                <a:lnTo>
                  <a:pt x="1209" y="6747"/>
                </a:lnTo>
                <a:lnTo>
                  <a:pt x="0" y="5256"/>
                </a:lnTo>
                <a:lnTo>
                  <a:pt x="0" y="1278"/>
                </a:lnTo>
                <a:lnTo>
                  <a:pt x="640" y="0"/>
                </a:lnTo>
                <a:lnTo>
                  <a:pt x="2489" y="71"/>
                </a:lnTo>
                <a:lnTo>
                  <a:pt x="4979" y="142"/>
                </a:lnTo>
                <a:lnTo>
                  <a:pt x="5548" y="2130"/>
                </a:lnTo>
                <a:lnTo>
                  <a:pt x="5975" y="3693"/>
                </a:lnTo>
                <a:lnTo>
                  <a:pt x="5904" y="5753"/>
                </a:lnTo>
                <a:lnTo>
                  <a:pt x="5192" y="710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09" name="Google Shape;3309;p242"/>
          <p:cNvSpPr/>
          <p:nvPr/>
        </p:nvSpPr>
        <p:spPr>
          <a:xfrm>
            <a:off x="91427" y="6838888"/>
            <a:ext cx="4232" cy="6771"/>
          </a:xfrm>
          <a:custGeom>
            <a:rect b="b" l="l" r="r" t="t"/>
            <a:pathLst>
              <a:path extrusionOk="0" h="10159" w="6350">
                <a:moveTo>
                  <a:pt x="5192" y="9659"/>
                </a:moveTo>
                <a:lnTo>
                  <a:pt x="3201" y="9162"/>
                </a:lnTo>
                <a:lnTo>
                  <a:pt x="853" y="8665"/>
                </a:lnTo>
                <a:lnTo>
                  <a:pt x="497" y="5895"/>
                </a:lnTo>
                <a:lnTo>
                  <a:pt x="782" y="3480"/>
                </a:lnTo>
                <a:lnTo>
                  <a:pt x="142" y="1846"/>
                </a:lnTo>
                <a:lnTo>
                  <a:pt x="0" y="0"/>
                </a:lnTo>
                <a:lnTo>
                  <a:pt x="2347" y="71"/>
                </a:lnTo>
                <a:lnTo>
                  <a:pt x="5690" y="142"/>
                </a:lnTo>
                <a:lnTo>
                  <a:pt x="4908" y="3267"/>
                </a:lnTo>
                <a:lnTo>
                  <a:pt x="5406" y="5256"/>
                </a:lnTo>
                <a:lnTo>
                  <a:pt x="5761" y="6960"/>
                </a:lnTo>
                <a:lnTo>
                  <a:pt x="5192" y="965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0" name="Google Shape;3310;p242"/>
          <p:cNvSpPr/>
          <p:nvPr/>
        </p:nvSpPr>
        <p:spPr>
          <a:xfrm>
            <a:off x="170364" y="6840974"/>
            <a:ext cx="15659" cy="16506"/>
          </a:xfrm>
          <a:custGeom>
            <a:rect b="b" l="l" r="r" t="t"/>
            <a:pathLst>
              <a:path extrusionOk="0" h="24765" w="23495">
                <a:moveTo>
                  <a:pt x="5905" y="18681"/>
                </a:moveTo>
                <a:lnTo>
                  <a:pt x="5689" y="17043"/>
                </a:lnTo>
                <a:lnTo>
                  <a:pt x="495" y="17259"/>
                </a:lnTo>
                <a:lnTo>
                  <a:pt x="711" y="20383"/>
                </a:lnTo>
                <a:lnTo>
                  <a:pt x="0" y="22656"/>
                </a:lnTo>
                <a:lnTo>
                  <a:pt x="1562" y="24714"/>
                </a:lnTo>
                <a:lnTo>
                  <a:pt x="4191" y="24511"/>
                </a:lnTo>
                <a:lnTo>
                  <a:pt x="5765" y="23088"/>
                </a:lnTo>
                <a:lnTo>
                  <a:pt x="5689" y="20459"/>
                </a:lnTo>
                <a:lnTo>
                  <a:pt x="5905" y="18681"/>
                </a:lnTo>
                <a:close/>
              </a:path>
              <a:path extrusionOk="0" h="24765" w="23495">
                <a:moveTo>
                  <a:pt x="23050" y="5689"/>
                </a:moveTo>
                <a:lnTo>
                  <a:pt x="22694" y="2057"/>
                </a:lnTo>
                <a:lnTo>
                  <a:pt x="20345" y="0"/>
                </a:lnTo>
                <a:lnTo>
                  <a:pt x="19342" y="431"/>
                </a:lnTo>
                <a:lnTo>
                  <a:pt x="17068" y="355"/>
                </a:lnTo>
                <a:lnTo>
                  <a:pt x="19342" y="5041"/>
                </a:lnTo>
                <a:lnTo>
                  <a:pt x="17284" y="6540"/>
                </a:lnTo>
                <a:lnTo>
                  <a:pt x="16649" y="8458"/>
                </a:lnTo>
                <a:lnTo>
                  <a:pt x="18427" y="10236"/>
                </a:lnTo>
                <a:lnTo>
                  <a:pt x="20701" y="7962"/>
                </a:lnTo>
                <a:lnTo>
                  <a:pt x="23050" y="568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1" name="Google Shape;3311;p242"/>
          <p:cNvSpPr/>
          <p:nvPr/>
        </p:nvSpPr>
        <p:spPr>
          <a:xfrm>
            <a:off x="238447" y="6830937"/>
            <a:ext cx="3810" cy="5078"/>
          </a:xfrm>
          <a:custGeom>
            <a:rect b="b" l="l" r="r" t="t"/>
            <a:pathLst>
              <a:path extrusionOk="0" h="7620" w="5714">
                <a:moveTo>
                  <a:pt x="640" y="7244"/>
                </a:moveTo>
                <a:lnTo>
                  <a:pt x="142" y="5611"/>
                </a:lnTo>
                <a:lnTo>
                  <a:pt x="71" y="4119"/>
                </a:lnTo>
                <a:lnTo>
                  <a:pt x="0" y="2201"/>
                </a:lnTo>
                <a:lnTo>
                  <a:pt x="711" y="639"/>
                </a:lnTo>
                <a:lnTo>
                  <a:pt x="2774" y="0"/>
                </a:lnTo>
                <a:lnTo>
                  <a:pt x="4623" y="142"/>
                </a:lnTo>
                <a:lnTo>
                  <a:pt x="5406" y="1420"/>
                </a:lnTo>
                <a:lnTo>
                  <a:pt x="5406" y="2912"/>
                </a:lnTo>
                <a:lnTo>
                  <a:pt x="5477" y="4900"/>
                </a:lnTo>
                <a:lnTo>
                  <a:pt x="4908" y="7031"/>
                </a:lnTo>
                <a:lnTo>
                  <a:pt x="2418" y="7173"/>
                </a:lnTo>
                <a:lnTo>
                  <a:pt x="640" y="724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2" name="Google Shape;3312;p242"/>
          <p:cNvSpPr/>
          <p:nvPr/>
        </p:nvSpPr>
        <p:spPr>
          <a:xfrm>
            <a:off x="120064" y="6793964"/>
            <a:ext cx="5078" cy="3810"/>
          </a:xfrm>
          <a:custGeom>
            <a:rect b="b" l="l" r="r" t="t"/>
            <a:pathLst>
              <a:path extrusionOk="0" h="5715" w="7619">
                <a:moveTo>
                  <a:pt x="1707" y="5540"/>
                </a:moveTo>
                <a:lnTo>
                  <a:pt x="0" y="5113"/>
                </a:lnTo>
                <a:lnTo>
                  <a:pt x="142" y="2983"/>
                </a:lnTo>
                <a:lnTo>
                  <a:pt x="213" y="1207"/>
                </a:lnTo>
                <a:lnTo>
                  <a:pt x="1351" y="71"/>
                </a:lnTo>
                <a:lnTo>
                  <a:pt x="3272" y="0"/>
                </a:lnTo>
                <a:lnTo>
                  <a:pt x="5121" y="284"/>
                </a:lnTo>
                <a:lnTo>
                  <a:pt x="7042" y="852"/>
                </a:lnTo>
                <a:lnTo>
                  <a:pt x="6971" y="3054"/>
                </a:lnTo>
                <a:lnTo>
                  <a:pt x="6971" y="5042"/>
                </a:lnTo>
                <a:lnTo>
                  <a:pt x="5121" y="5398"/>
                </a:lnTo>
                <a:lnTo>
                  <a:pt x="1707" y="554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3" name="Google Shape;3313;p242"/>
          <p:cNvSpPr/>
          <p:nvPr/>
        </p:nvSpPr>
        <p:spPr>
          <a:xfrm>
            <a:off x="471474" y="6788426"/>
            <a:ext cx="6771" cy="4232"/>
          </a:xfrm>
          <a:custGeom>
            <a:rect b="b" l="l" r="r" t="t"/>
            <a:pathLst>
              <a:path extrusionOk="0" h="6350" w="10159">
                <a:moveTo>
                  <a:pt x="9105" y="6108"/>
                </a:moveTo>
                <a:lnTo>
                  <a:pt x="6046" y="5469"/>
                </a:lnTo>
                <a:lnTo>
                  <a:pt x="835" y="5469"/>
                </a:lnTo>
                <a:lnTo>
                  <a:pt x="1849" y="2556"/>
                </a:lnTo>
                <a:lnTo>
                  <a:pt x="0" y="852"/>
                </a:lnTo>
                <a:lnTo>
                  <a:pt x="4054" y="0"/>
                </a:lnTo>
                <a:lnTo>
                  <a:pt x="6757" y="1846"/>
                </a:lnTo>
                <a:lnTo>
                  <a:pt x="9663" y="2556"/>
                </a:lnTo>
                <a:lnTo>
                  <a:pt x="9205" y="5469"/>
                </a:lnTo>
                <a:lnTo>
                  <a:pt x="6046" y="5469"/>
                </a:lnTo>
                <a:lnTo>
                  <a:pt x="711" y="5824"/>
                </a:lnTo>
                <a:lnTo>
                  <a:pt x="9149" y="5824"/>
                </a:lnTo>
                <a:lnTo>
                  <a:pt x="9105" y="610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4" name="Google Shape;3314;p242"/>
          <p:cNvSpPr/>
          <p:nvPr/>
        </p:nvSpPr>
        <p:spPr>
          <a:xfrm>
            <a:off x="122852" y="6787673"/>
            <a:ext cx="14389" cy="13120"/>
          </a:xfrm>
          <a:custGeom>
            <a:rect b="b" l="l" r="r" t="t"/>
            <a:pathLst>
              <a:path extrusionOk="0" h="19684" w="21589">
                <a:moveTo>
                  <a:pt x="8966" y="2273"/>
                </a:moveTo>
                <a:lnTo>
                  <a:pt x="8686" y="419"/>
                </a:lnTo>
                <a:lnTo>
                  <a:pt x="7048" y="1485"/>
                </a:lnTo>
                <a:lnTo>
                  <a:pt x="5981" y="1270"/>
                </a:lnTo>
                <a:lnTo>
                  <a:pt x="1066" y="0"/>
                </a:lnTo>
                <a:lnTo>
                  <a:pt x="0" y="1701"/>
                </a:lnTo>
                <a:lnTo>
                  <a:pt x="1930" y="6032"/>
                </a:lnTo>
                <a:lnTo>
                  <a:pt x="2641" y="7531"/>
                </a:lnTo>
                <a:lnTo>
                  <a:pt x="4203" y="6324"/>
                </a:lnTo>
                <a:lnTo>
                  <a:pt x="4343" y="3759"/>
                </a:lnTo>
                <a:lnTo>
                  <a:pt x="6769" y="3759"/>
                </a:lnTo>
                <a:lnTo>
                  <a:pt x="8966" y="2273"/>
                </a:lnTo>
                <a:close/>
              </a:path>
              <a:path extrusionOk="0" h="19684" w="21589">
                <a:moveTo>
                  <a:pt x="21272" y="16827"/>
                </a:moveTo>
                <a:lnTo>
                  <a:pt x="18364" y="12001"/>
                </a:lnTo>
                <a:lnTo>
                  <a:pt x="16370" y="12636"/>
                </a:lnTo>
                <a:lnTo>
                  <a:pt x="17716" y="15481"/>
                </a:lnTo>
                <a:lnTo>
                  <a:pt x="15367" y="15481"/>
                </a:lnTo>
                <a:lnTo>
                  <a:pt x="12877" y="17475"/>
                </a:lnTo>
                <a:lnTo>
                  <a:pt x="13309" y="19177"/>
                </a:lnTo>
                <a:lnTo>
                  <a:pt x="15087" y="19037"/>
                </a:lnTo>
                <a:lnTo>
                  <a:pt x="20637" y="19037"/>
                </a:lnTo>
                <a:lnTo>
                  <a:pt x="21272" y="1682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5" name="Google Shape;3315;p242"/>
          <p:cNvSpPr/>
          <p:nvPr/>
        </p:nvSpPr>
        <p:spPr>
          <a:xfrm>
            <a:off x="119303" y="6849492"/>
            <a:ext cx="6771" cy="6771"/>
          </a:xfrm>
          <a:custGeom>
            <a:rect b="b" l="l" r="r" t="t"/>
            <a:pathLst>
              <a:path extrusionOk="0" h="10159" w="10160">
                <a:moveTo>
                  <a:pt x="1707" y="9872"/>
                </a:moveTo>
                <a:lnTo>
                  <a:pt x="0" y="5753"/>
                </a:lnTo>
                <a:lnTo>
                  <a:pt x="1636" y="3480"/>
                </a:lnTo>
                <a:lnTo>
                  <a:pt x="9887" y="0"/>
                </a:lnTo>
                <a:lnTo>
                  <a:pt x="7113" y="3338"/>
                </a:lnTo>
                <a:lnTo>
                  <a:pt x="4410" y="6676"/>
                </a:lnTo>
                <a:lnTo>
                  <a:pt x="1707" y="987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6" name="Google Shape;3316;p242"/>
          <p:cNvSpPr/>
          <p:nvPr/>
        </p:nvSpPr>
        <p:spPr>
          <a:xfrm>
            <a:off x="1565443" y="6807504"/>
            <a:ext cx="5925" cy="4232"/>
          </a:xfrm>
          <a:custGeom>
            <a:rect b="b" l="l" r="r" t="t"/>
            <a:pathLst>
              <a:path extrusionOk="0" h="6350" w="8889">
                <a:moveTo>
                  <a:pt x="640" y="5753"/>
                </a:moveTo>
                <a:lnTo>
                  <a:pt x="0" y="3906"/>
                </a:lnTo>
                <a:lnTo>
                  <a:pt x="1991" y="1136"/>
                </a:lnTo>
                <a:lnTo>
                  <a:pt x="3770" y="71"/>
                </a:lnTo>
                <a:lnTo>
                  <a:pt x="5264" y="0"/>
                </a:lnTo>
                <a:lnTo>
                  <a:pt x="6402" y="2059"/>
                </a:lnTo>
                <a:lnTo>
                  <a:pt x="8891" y="4900"/>
                </a:lnTo>
                <a:lnTo>
                  <a:pt x="8465" y="5398"/>
                </a:lnTo>
                <a:lnTo>
                  <a:pt x="4196" y="5398"/>
                </a:lnTo>
                <a:lnTo>
                  <a:pt x="2632" y="5327"/>
                </a:lnTo>
                <a:lnTo>
                  <a:pt x="640" y="575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7" name="Google Shape;3317;p242"/>
          <p:cNvSpPr/>
          <p:nvPr/>
        </p:nvSpPr>
        <p:spPr>
          <a:xfrm>
            <a:off x="200423" y="6833161"/>
            <a:ext cx="3810" cy="4655"/>
          </a:xfrm>
          <a:custGeom>
            <a:rect b="b" l="l" r="r" t="t"/>
            <a:pathLst>
              <a:path extrusionOk="0" h="6984" w="5714">
                <a:moveTo>
                  <a:pt x="3983" y="6818"/>
                </a:moveTo>
                <a:lnTo>
                  <a:pt x="142" y="5824"/>
                </a:lnTo>
                <a:lnTo>
                  <a:pt x="1493" y="3835"/>
                </a:lnTo>
                <a:lnTo>
                  <a:pt x="0" y="1491"/>
                </a:lnTo>
                <a:lnTo>
                  <a:pt x="1564" y="0"/>
                </a:lnTo>
                <a:lnTo>
                  <a:pt x="4552" y="923"/>
                </a:lnTo>
                <a:lnTo>
                  <a:pt x="5335" y="5540"/>
                </a:lnTo>
                <a:lnTo>
                  <a:pt x="3983" y="681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8" name="Google Shape;3318;p242"/>
          <p:cNvSpPr/>
          <p:nvPr/>
        </p:nvSpPr>
        <p:spPr>
          <a:xfrm>
            <a:off x="221951" y="6778390"/>
            <a:ext cx="5078" cy="6348"/>
          </a:xfrm>
          <a:custGeom>
            <a:rect b="b" l="l" r="r" t="t"/>
            <a:pathLst>
              <a:path extrusionOk="0" h="9525" w="7620">
                <a:moveTo>
                  <a:pt x="5050" y="9375"/>
                </a:moveTo>
                <a:lnTo>
                  <a:pt x="1991" y="7741"/>
                </a:lnTo>
                <a:lnTo>
                  <a:pt x="0" y="2627"/>
                </a:lnTo>
                <a:lnTo>
                  <a:pt x="2489" y="0"/>
                </a:lnTo>
                <a:lnTo>
                  <a:pt x="4694" y="4119"/>
                </a:lnTo>
                <a:lnTo>
                  <a:pt x="7469" y="3835"/>
                </a:lnTo>
                <a:lnTo>
                  <a:pt x="5477" y="5469"/>
                </a:lnTo>
                <a:lnTo>
                  <a:pt x="5050" y="937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19" name="Google Shape;3319;p242"/>
          <p:cNvSpPr/>
          <p:nvPr/>
        </p:nvSpPr>
        <p:spPr>
          <a:xfrm>
            <a:off x="185396" y="6827715"/>
            <a:ext cx="5502" cy="3810"/>
          </a:xfrm>
          <a:custGeom>
            <a:rect b="b" l="l" r="r" t="t"/>
            <a:pathLst>
              <a:path extrusionOk="0" h="5715" w="8254">
                <a:moveTo>
                  <a:pt x="2062" y="5540"/>
                </a:moveTo>
                <a:lnTo>
                  <a:pt x="1564" y="2841"/>
                </a:lnTo>
                <a:lnTo>
                  <a:pt x="0" y="1846"/>
                </a:lnTo>
                <a:lnTo>
                  <a:pt x="71" y="0"/>
                </a:lnTo>
                <a:lnTo>
                  <a:pt x="4339" y="568"/>
                </a:lnTo>
                <a:lnTo>
                  <a:pt x="7896" y="2485"/>
                </a:lnTo>
                <a:lnTo>
                  <a:pt x="4552" y="4900"/>
                </a:lnTo>
                <a:lnTo>
                  <a:pt x="2062" y="554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0" name="Google Shape;3320;p242"/>
          <p:cNvSpPr/>
          <p:nvPr/>
        </p:nvSpPr>
        <p:spPr>
          <a:xfrm>
            <a:off x="99061" y="6825160"/>
            <a:ext cx="4232" cy="4655"/>
          </a:xfrm>
          <a:custGeom>
            <a:rect b="b" l="l" r="r" t="t"/>
            <a:pathLst>
              <a:path extrusionOk="0" h="6984" w="6350">
                <a:moveTo>
                  <a:pt x="3699" y="6676"/>
                </a:moveTo>
                <a:lnTo>
                  <a:pt x="1209" y="6321"/>
                </a:lnTo>
                <a:lnTo>
                  <a:pt x="71" y="4687"/>
                </a:lnTo>
                <a:lnTo>
                  <a:pt x="0" y="2272"/>
                </a:lnTo>
                <a:lnTo>
                  <a:pt x="1920" y="0"/>
                </a:lnTo>
                <a:lnTo>
                  <a:pt x="3414" y="1278"/>
                </a:lnTo>
                <a:lnTo>
                  <a:pt x="5264" y="2485"/>
                </a:lnTo>
                <a:lnTo>
                  <a:pt x="5904" y="4474"/>
                </a:lnTo>
                <a:lnTo>
                  <a:pt x="3699" y="667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1" name="Google Shape;3321;p242"/>
          <p:cNvSpPr/>
          <p:nvPr/>
        </p:nvSpPr>
        <p:spPr>
          <a:xfrm>
            <a:off x="861339" y="6823882"/>
            <a:ext cx="6348" cy="2963"/>
          </a:xfrm>
          <a:custGeom>
            <a:rect b="b" l="l" r="r" t="t"/>
            <a:pathLst>
              <a:path extrusionOk="0" h="4445" w="9525">
                <a:moveTo>
                  <a:pt x="6971" y="3906"/>
                </a:moveTo>
                <a:lnTo>
                  <a:pt x="4481" y="3338"/>
                </a:lnTo>
                <a:lnTo>
                  <a:pt x="2134" y="3196"/>
                </a:lnTo>
                <a:lnTo>
                  <a:pt x="0" y="1491"/>
                </a:lnTo>
                <a:lnTo>
                  <a:pt x="2560" y="0"/>
                </a:lnTo>
                <a:lnTo>
                  <a:pt x="4766" y="213"/>
                </a:lnTo>
                <a:lnTo>
                  <a:pt x="6971" y="710"/>
                </a:lnTo>
                <a:lnTo>
                  <a:pt x="9176" y="1065"/>
                </a:lnTo>
                <a:lnTo>
                  <a:pt x="6971" y="390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2" name="Google Shape;3322;p242"/>
          <p:cNvSpPr/>
          <p:nvPr/>
        </p:nvSpPr>
        <p:spPr>
          <a:xfrm>
            <a:off x="34668" y="6745537"/>
            <a:ext cx="15236" cy="33435"/>
          </a:xfrm>
          <a:custGeom>
            <a:rect b="b" l="l" r="r" t="t"/>
            <a:pathLst>
              <a:path extrusionOk="0" h="50165" w="22859">
                <a:moveTo>
                  <a:pt x="6337" y="48590"/>
                </a:moveTo>
                <a:lnTo>
                  <a:pt x="6121" y="44462"/>
                </a:lnTo>
                <a:lnTo>
                  <a:pt x="5689" y="43053"/>
                </a:lnTo>
                <a:lnTo>
                  <a:pt x="3987" y="43611"/>
                </a:lnTo>
                <a:lnTo>
                  <a:pt x="1917" y="44323"/>
                </a:lnTo>
                <a:lnTo>
                  <a:pt x="431" y="45961"/>
                </a:lnTo>
                <a:lnTo>
                  <a:pt x="0" y="48234"/>
                </a:lnTo>
                <a:lnTo>
                  <a:pt x="2489" y="49860"/>
                </a:lnTo>
                <a:lnTo>
                  <a:pt x="3987" y="49009"/>
                </a:lnTo>
                <a:lnTo>
                  <a:pt x="6337" y="48590"/>
                </a:lnTo>
                <a:close/>
              </a:path>
              <a:path extrusionOk="0" h="50165" w="22859">
                <a:moveTo>
                  <a:pt x="22694" y="0"/>
                </a:moveTo>
                <a:lnTo>
                  <a:pt x="20281" y="2349"/>
                </a:lnTo>
                <a:lnTo>
                  <a:pt x="17780" y="4686"/>
                </a:lnTo>
                <a:lnTo>
                  <a:pt x="16929" y="9169"/>
                </a:lnTo>
                <a:lnTo>
                  <a:pt x="22555" y="7607"/>
                </a:lnTo>
                <a:lnTo>
                  <a:pt x="22694" y="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3" name="Google Shape;3323;p242"/>
          <p:cNvSpPr/>
          <p:nvPr/>
        </p:nvSpPr>
        <p:spPr>
          <a:xfrm>
            <a:off x="719245" y="6806034"/>
            <a:ext cx="5925" cy="3810"/>
          </a:xfrm>
          <a:custGeom>
            <a:rect b="b" l="l" r="r" t="t"/>
            <a:pathLst>
              <a:path extrusionOk="0" h="5715" w="8890">
                <a:moveTo>
                  <a:pt x="5619" y="5327"/>
                </a:moveTo>
                <a:lnTo>
                  <a:pt x="2987" y="3906"/>
                </a:lnTo>
                <a:lnTo>
                  <a:pt x="0" y="2770"/>
                </a:lnTo>
                <a:lnTo>
                  <a:pt x="569" y="1562"/>
                </a:lnTo>
                <a:lnTo>
                  <a:pt x="3272" y="0"/>
                </a:lnTo>
                <a:lnTo>
                  <a:pt x="5904" y="142"/>
                </a:lnTo>
                <a:lnTo>
                  <a:pt x="8536" y="1633"/>
                </a:lnTo>
                <a:lnTo>
                  <a:pt x="8607" y="3409"/>
                </a:lnTo>
                <a:lnTo>
                  <a:pt x="5619" y="532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4" name="Google Shape;3324;p242"/>
          <p:cNvSpPr/>
          <p:nvPr/>
        </p:nvSpPr>
        <p:spPr>
          <a:xfrm>
            <a:off x="179080" y="6817967"/>
            <a:ext cx="18622" cy="11850"/>
          </a:xfrm>
          <a:custGeom>
            <a:rect b="b" l="l" r="r" t="t"/>
            <a:pathLst>
              <a:path extrusionOk="0" h="17779" w="27939">
                <a:moveTo>
                  <a:pt x="6972" y="14770"/>
                </a:moveTo>
                <a:lnTo>
                  <a:pt x="6553" y="12293"/>
                </a:lnTo>
                <a:lnTo>
                  <a:pt x="4279" y="13004"/>
                </a:lnTo>
                <a:lnTo>
                  <a:pt x="2705" y="12649"/>
                </a:lnTo>
                <a:lnTo>
                  <a:pt x="0" y="11798"/>
                </a:lnTo>
                <a:lnTo>
                  <a:pt x="76" y="14846"/>
                </a:lnTo>
                <a:lnTo>
                  <a:pt x="1282" y="16840"/>
                </a:lnTo>
                <a:lnTo>
                  <a:pt x="2921" y="17335"/>
                </a:lnTo>
                <a:lnTo>
                  <a:pt x="5054" y="16332"/>
                </a:lnTo>
                <a:lnTo>
                  <a:pt x="6972" y="14770"/>
                </a:lnTo>
                <a:close/>
              </a:path>
              <a:path extrusionOk="0" h="17779" w="27939">
                <a:moveTo>
                  <a:pt x="27470" y="4330"/>
                </a:moveTo>
                <a:lnTo>
                  <a:pt x="25895" y="3200"/>
                </a:lnTo>
                <a:lnTo>
                  <a:pt x="26682" y="0"/>
                </a:lnTo>
                <a:lnTo>
                  <a:pt x="23698" y="76"/>
                </a:lnTo>
                <a:lnTo>
                  <a:pt x="22199" y="76"/>
                </a:lnTo>
                <a:lnTo>
                  <a:pt x="21488" y="850"/>
                </a:lnTo>
                <a:lnTo>
                  <a:pt x="22694" y="4470"/>
                </a:lnTo>
                <a:lnTo>
                  <a:pt x="22771" y="6959"/>
                </a:lnTo>
                <a:lnTo>
                  <a:pt x="25476" y="7175"/>
                </a:lnTo>
                <a:lnTo>
                  <a:pt x="27470" y="433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5" name="Google Shape;3325;p242"/>
          <p:cNvSpPr/>
          <p:nvPr/>
        </p:nvSpPr>
        <p:spPr>
          <a:xfrm>
            <a:off x="748121" y="6809585"/>
            <a:ext cx="6348" cy="3386"/>
          </a:xfrm>
          <a:custGeom>
            <a:rect b="b" l="l" r="r" t="t"/>
            <a:pathLst>
              <a:path extrusionOk="0" h="5079" w="9525">
                <a:moveTo>
                  <a:pt x="5975" y="4687"/>
                </a:moveTo>
                <a:lnTo>
                  <a:pt x="3129" y="4545"/>
                </a:lnTo>
                <a:lnTo>
                  <a:pt x="0" y="1704"/>
                </a:lnTo>
                <a:lnTo>
                  <a:pt x="3699" y="0"/>
                </a:lnTo>
                <a:lnTo>
                  <a:pt x="6402" y="1562"/>
                </a:lnTo>
                <a:lnTo>
                  <a:pt x="9034" y="2912"/>
                </a:lnTo>
                <a:lnTo>
                  <a:pt x="5975" y="468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6" name="Google Shape;3326;p242"/>
          <p:cNvSpPr/>
          <p:nvPr/>
        </p:nvSpPr>
        <p:spPr>
          <a:xfrm>
            <a:off x="100577" y="6848072"/>
            <a:ext cx="4232" cy="3810"/>
          </a:xfrm>
          <a:custGeom>
            <a:rect b="b" l="l" r="r" t="t"/>
            <a:pathLst>
              <a:path extrusionOk="0" h="5715" w="6350">
                <a:moveTo>
                  <a:pt x="2560" y="5184"/>
                </a:moveTo>
                <a:lnTo>
                  <a:pt x="71" y="2201"/>
                </a:lnTo>
                <a:lnTo>
                  <a:pt x="0" y="284"/>
                </a:lnTo>
                <a:lnTo>
                  <a:pt x="1564" y="142"/>
                </a:lnTo>
                <a:lnTo>
                  <a:pt x="2987" y="0"/>
                </a:lnTo>
                <a:lnTo>
                  <a:pt x="5833" y="1562"/>
                </a:lnTo>
                <a:lnTo>
                  <a:pt x="5548" y="3054"/>
                </a:lnTo>
                <a:lnTo>
                  <a:pt x="4552" y="5113"/>
                </a:lnTo>
                <a:lnTo>
                  <a:pt x="2560" y="518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7" name="Google Shape;3327;p242"/>
          <p:cNvSpPr/>
          <p:nvPr/>
        </p:nvSpPr>
        <p:spPr>
          <a:xfrm>
            <a:off x="128503" y="6804805"/>
            <a:ext cx="4232" cy="5078"/>
          </a:xfrm>
          <a:custGeom>
            <a:rect b="b" l="l" r="r" t="t"/>
            <a:pathLst>
              <a:path extrusionOk="0" h="7620" w="6350">
                <a:moveTo>
                  <a:pt x="4125" y="7031"/>
                </a:moveTo>
                <a:lnTo>
                  <a:pt x="569" y="6818"/>
                </a:lnTo>
                <a:lnTo>
                  <a:pt x="1067" y="5327"/>
                </a:lnTo>
                <a:lnTo>
                  <a:pt x="1493" y="3764"/>
                </a:lnTo>
                <a:lnTo>
                  <a:pt x="2205" y="2699"/>
                </a:lnTo>
                <a:lnTo>
                  <a:pt x="0" y="0"/>
                </a:lnTo>
                <a:lnTo>
                  <a:pt x="2774" y="213"/>
                </a:lnTo>
                <a:lnTo>
                  <a:pt x="5264" y="355"/>
                </a:lnTo>
                <a:lnTo>
                  <a:pt x="4766" y="3338"/>
                </a:lnTo>
                <a:lnTo>
                  <a:pt x="5192" y="5042"/>
                </a:lnTo>
                <a:lnTo>
                  <a:pt x="5761" y="6889"/>
                </a:lnTo>
                <a:lnTo>
                  <a:pt x="4125" y="703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8" name="Google Shape;3328;p242"/>
          <p:cNvSpPr/>
          <p:nvPr/>
        </p:nvSpPr>
        <p:spPr>
          <a:xfrm>
            <a:off x="753382" y="6813279"/>
            <a:ext cx="6771" cy="2963"/>
          </a:xfrm>
          <a:custGeom>
            <a:rect b="b" l="l" r="r" t="t"/>
            <a:pathLst>
              <a:path extrusionOk="0" h="4445" w="10159">
                <a:moveTo>
                  <a:pt x="7611" y="3977"/>
                </a:moveTo>
                <a:lnTo>
                  <a:pt x="5264" y="2983"/>
                </a:lnTo>
                <a:lnTo>
                  <a:pt x="2489" y="2770"/>
                </a:lnTo>
                <a:lnTo>
                  <a:pt x="0" y="0"/>
                </a:lnTo>
                <a:lnTo>
                  <a:pt x="3414" y="284"/>
                </a:lnTo>
                <a:lnTo>
                  <a:pt x="6046" y="284"/>
                </a:lnTo>
                <a:lnTo>
                  <a:pt x="8465" y="1278"/>
                </a:lnTo>
                <a:lnTo>
                  <a:pt x="9816" y="3196"/>
                </a:lnTo>
                <a:lnTo>
                  <a:pt x="7611" y="397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29" name="Google Shape;3329;p242"/>
          <p:cNvSpPr/>
          <p:nvPr/>
        </p:nvSpPr>
        <p:spPr>
          <a:xfrm>
            <a:off x="196726" y="6848025"/>
            <a:ext cx="3386" cy="4232"/>
          </a:xfrm>
          <a:custGeom>
            <a:rect b="b" l="l" r="r" t="t"/>
            <a:pathLst>
              <a:path extrusionOk="0" h="6350" w="5079">
                <a:moveTo>
                  <a:pt x="3343" y="6037"/>
                </a:moveTo>
                <a:lnTo>
                  <a:pt x="1422" y="5611"/>
                </a:lnTo>
                <a:lnTo>
                  <a:pt x="213" y="4403"/>
                </a:lnTo>
                <a:lnTo>
                  <a:pt x="0" y="2414"/>
                </a:lnTo>
                <a:lnTo>
                  <a:pt x="1493" y="0"/>
                </a:lnTo>
                <a:lnTo>
                  <a:pt x="3841" y="213"/>
                </a:lnTo>
                <a:lnTo>
                  <a:pt x="3983" y="2556"/>
                </a:lnTo>
                <a:lnTo>
                  <a:pt x="4766" y="3835"/>
                </a:lnTo>
                <a:lnTo>
                  <a:pt x="3343" y="603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0" name="Google Shape;3330;p242"/>
          <p:cNvSpPr/>
          <p:nvPr/>
        </p:nvSpPr>
        <p:spPr>
          <a:xfrm>
            <a:off x="96263" y="6833917"/>
            <a:ext cx="4232" cy="3386"/>
          </a:xfrm>
          <a:custGeom>
            <a:rect b="b" l="l" r="r" t="t"/>
            <a:pathLst>
              <a:path extrusionOk="0" h="5079" w="6350">
                <a:moveTo>
                  <a:pt x="3272" y="4616"/>
                </a:moveTo>
                <a:lnTo>
                  <a:pt x="1636" y="4332"/>
                </a:lnTo>
                <a:lnTo>
                  <a:pt x="71" y="3764"/>
                </a:lnTo>
                <a:lnTo>
                  <a:pt x="0" y="1775"/>
                </a:lnTo>
                <a:lnTo>
                  <a:pt x="2205" y="0"/>
                </a:lnTo>
                <a:lnTo>
                  <a:pt x="4268" y="142"/>
                </a:lnTo>
                <a:lnTo>
                  <a:pt x="5050" y="1775"/>
                </a:lnTo>
                <a:lnTo>
                  <a:pt x="5833" y="3338"/>
                </a:lnTo>
                <a:lnTo>
                  <a:pt x="3272" y="461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1" name="Google Shape;3331;p242"/>
          <p:cNvSpPr/>
          <p:nvPr/>
        </p:nvSpPr>
        <p:spPr>
          <a:xfrm>
            <a:off x="791731" y="6816072"/>
            <a:ext cx="15659" cy="4655"/>
          </a:xfrm>
          <a:custGeom>
            <a:rect b="b" l="l" r="r" t="t"/>
            <a:pathLst>
              <a:path extrusionOk="0" h="6984" w="23494">
                <a:moveTo>
                  <a:pt x="9817" y="3200"/>
                </a:moveTo>
                <a:lnTo>
                  <a:pt x="7048" y="1219"/>
                </a:lnTo>
                <a:lnTo>
                  <a:pt x="4203" y="0"/>
                </a:lnTo>
                <a:lnTo>
                  <a:pt x="0" y="2489"/>
                </a:lnTo>
                <a:lnTo>
                  <a:pt x="4127" y="3987"/>
                </a:lnTo>
                <a:lnTo>
                  <a:pt x="6972" y="3416"/>
                </a:lnTo>
                <a:lnTo>
                  <a:pt x="9817" y="3200"/>
                </a:lnTo>
                <a:close/>
              </a:path>
              <a:path extrusionOk="0" h="6984" w="23494">
                <a:moveTo>
                  <a:pt x="23266" y="5194"/>
                </a:moveTo>
                <a:lnTo>
                  <a:pt x="22910" y="2984"/>
                </a:lnTo>
                <a:lnTo>
                  <a:pt x="20777" y="3136"/>
                </a:lnTo>
                <a:lnTo>
                  <a:pt x="19075" y="2921"/>
                </a:lnTo>
                <a:lnTo>
                  <a:pt x="16941" y="4483"/>
                </a:lnTo>
                <a:lnTo>
                  <a:pt x="17437" y="6184"/>
                </a:lnTo>
                <a:lnTo>
                  <a:pt x="19278" y="6324"/>
                </a:lnTo>
                <a:lnTo>
                  <a:pt x="20916" y="6540"/>
                </a:lnTo>
                <a:lnTo>
                  <a:pt x="23266" y="519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2" name="Google Shape;3332;p242"/>
          <p:cNvSpPr/>
          <p:nvPr/>
        </p:nvSpPr>
        <p:spPr>
          <a:xfrm>
            <a:off x="339144" y="6810916"/>
            <a:ext cx="36397" cy="11850"/>
          </a:xfrm>
          <a:custGeom>
            <a:rect b="b" l="l" r="r" t="t"/>
            <a:pathLst>
              <a:path extrusionOk="0" h="17779" w="54609">
                <a:moveTo>
                  <a:pt x="4559" y="13284"/>
                </a:moveTo>
                <a:lnTo>
                  <a:pt x="4051" y="12001"/>
                </a:lnTo>
                <a:lnTo>
                  <a:pt x="2273" y="11785"/>
                </a:lnTo>
                <a:lnTo>
                  <a:pt x="76" y="14135"/>
                </a:lnTo>
                <a:lnTo>
                  <a:pt x="0" y="15557"/>
                </a:lnTo>
                <a:lnTo>
                  <a:pt x="431" y="16827"/>
                </a:lnTo>
                <a:lnTo>
                  <a:pt x="2133" y="17259"/>
                </a:lnTo>
                <a:lnTo>
                  <a:pt x="4343" y="14846"/>
                </a:lnTo>
                <a:lnTo>
                  <a:pt x="4559" y="13284"/>
                </a:lnTo>
                <a:close/>
              </a:path>
              <a:path extrusionOk="0" h="17779" w="54609">
                <a:moveTo>
                  <a:pt x="54140" y="927"/>
                </a:moveTo>
                <a:lnTo>
                  <a:pt x="52641" y="495"/>
                </a:lnTo>
                <a:lnTo>
                  <a:pt x="51142" y="0"/>
                </a:lnTo>
                <a:lnTo>
                  <a:pt x="48729" y="1981"/>
                </a:lnTo>
                <a:lnTo>
                  <a:pt x="51003" y="4470"/>
                </a:lnTo>
                <a:lnTo>
                  <a:pt x="53848" y="2768"/>
                </a:lnTo>
                <a:lnTo>
                  <a:pt x="54140" y="92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3" name="Google Shape;3333;p242"/>
          <p:cNvSpPr/>
          <p:nvPr/>
        </p:nvSpPr>
        <p:spPr>
          <a:xfrm>
            <a:off x="228017" y="6784829"/>
            <a:ext cx="4655" cy="5078"/>
          </a:xfrm>
          <a:custGeom>
            <a:rect b="b" l="l" r="r" t="t"/>
            <a:pathLst>
              <a:path extrusionOk="0" h="7620" w="6985">
                <a:moveTo>
                  <a:pt x="1209" y="7457"/>
                </a:moveTo>
                <a:lnTo>
                  <a:pt x="0" y="142"/>
                </a:lnTo>
                <a:lnTo>
                  <a:pt x="71" y="0"/>
                </a:lnTo>
                <a:lnTo>
                  <a:pt x="6971" y="1491"/>
                </a:lnTo>
                <a:lnTo>
                  <a:pt x="4339" y="2699"/>
                </a:lnTo>
                <a:lnTo>
                  <a:pt x="3058" y="4616"/>
                </a:lnTo>
                <a:lnTo>
                  <a:pt x="1209" y="745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4" name="Google Shape;3334;p242"/>
          <p:cNvSpPr/>
          <p:nvPr/>
        </p:nvSpPr>
        <p:spPr>
          <a:xfrm>
            <a:off x="130919" y="6829846"/>
            <a:ext cx="4655" cy="3386"/>
          </a:xfrm>
          <a:custGeom>
            <a:rect b="b" l="l" r="r" t="t"/>
            <a:pathLst>
              <a:path extrusionOk="0" h="5079" w="6985">
                <a:moveTo>
                  <a:pt x="2560" y="4545"/>
                </a:moveTo>
                <a:lnTo>
                  <a:pt x="284" y="3196"/>
                </a:lnTo>
                <a:lnTo>
                  <a:pt x="0" y="1491"/>
                </a:lnTo>
                <a:lnTo>
                  <a:pt x="1849" y="0"/>
                </a:lnTo>
                <a:lnTo>
                  <a:pt x="3912" y="426"/>
                </a:lnTo>
                <a:lnTo>
                  <a:pt x="6544" y="1562"/>
                </a:lnTo>
                <a:lnTo>
                  <a:pt x="4552" y="4332"/>
                </a:lnTo>
                <a:lnTo>
                  <a:pt x="2560" y="454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5" name="Google Shape;3335;p242"/>
          <p:cNvSpPr/>
          <p:nvPr/>
        </p:nvSpPr>
        <p:spPr>
          <a:xfrm>
            <a:off x="30407" y="6785917"/>
            <a:ext cx="3386" cy="6348"/>
          </a:xfrm>
          <a:custGeom>
            <a:rect b="b" l="l" r="r" t="t"/>
            <a:pathLst>
              <a:path extrusionOk="0" h="9525" w="5079">
                <a:moveTo>
                  <a:pt x="3201" y="9091"/>
                </a:moveTo>
                <a:lnTo>
                  <a:pt x="0" y="8310"/>
                </a:lnTo>
                <a:lnTo>
                  <a:pt x="1280" y="5398"/>
                </a:lnTo>
                <a:lnTo>
                  <a:pt x="3556" y="0"/>
                </a:lnTo>
                <a:lnTo>
                  <a:pt x="4481" y="142"/>
                </a:lnTo>
                <a:lnTo>
                  <a:pt x="4694" y="1775"/>
                </a:lnTo>
                <a:lnTo>
                  <a:pt x="4837" y="3480"/>
                </a:lnTo>
                <a:lnTo>
                  <a:pt x="5050" y="5113"/>
                </a:lnTo>
                <a:lnTo>
                  <a:pt x="4837" y="5398"/>
                </a:lnTo>
                <a:lnTo>
                  <a:pt x="3627" y="6747"/>
                </a:lnTo>
                <a:lnTo>
                  <a:pt x="3201" y="909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6" name="Google Shape;3336;p242"/>
          <p:cNvSpPr/>
          <p:nvPr/>
        </p:nvSpPr>
        <p:spPr>
          <a:xfrm>
            <a:off x="129354" y="6846699"/>
            <a:ext cx="3386" cy="4655"/>
          </a:xfrm>
          <a:custGeom>
            <a:rect b="b" l="l" r="r" t="t"/>
            <a:pathLst>
              <a:path extrusionOk="0" h="6984" w="5080">
                <a:moveTo>
                  <a:pt x="1564" y="6463"/>
                </a:moveTo>
                <a:lnTo>
                  <a:pt x="0" y="4261"/>
                </a:lnTo>
                <a:lnTo>
                  <a:pt x="853" y="2699"/>
                </a:lnTo>
                <a:lnTo>
                  <a:pt x="1209" y="426"/>
                </a:lnTo>
                <a:lnTo>
                  <a:pt x="3343" y="0"/>
                </a:lnTo>
                <a:lnTo>
                  <a:pt x="4481" y="2272"/>
                </a:lnTo>
                <a:lnTo>
                  <a:pt x="3627" y="3551"/>
                </a:lnTo>
                <a:lnTo>
                  <a:pt x="3912" y="6037"/>
                </a:lnTo>
                <a:lnTo>
                  <a:pt x="1564" y="646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7" name="Google Shape;3337;p242"/>
          <p:cNvSpPr/>
          <p:nvPr/>
        </p:nvSpPr>
        <p:spPr>
          <a:xfrm>
            <a:off x="249542" y="6818059"/>
            <a:ext cx="3386" cy="4655"/>
          </a:xfrm>
          <a:custGeom>
            <a:rect b="b" l="l" r="r" t="t"/>
            <a:pathLst>
              <a:path extrusionOk="0" h="6984" w="5079">
                <a:moveTo>
                  <a:pt x="2845" y="6960"/>
                </a:moveTo>
                <a:lnTo>
                  <a:pt x="426" y="4616"/>
                </a:lnTo>
                <a:lnTo>
                  <a:pt x="0" y="2556"/>
                </a:lnTo>
                <a:lnTo>
                  <a:pt x="1422" y="284"/>
                </a:lnTo>
                <a:lnTo>
                  <a:pt x="3129" y="0"/>
                </a:lnTo>
                <a:lnTo>
                  <a:pt x="4552" y="2272"/>
                </a:lnTo>
                <a:lnTo>
                  <a:pt x="3058" y="4261"/>
                </a:lnTo>
                <a:lnTo>
                  <a:pt x="2845" y="696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8" name="Google Shape;3338;p242"/>
          <p:cNvSpPr/>
          <p:nvPr/>
        </p:nvSpPr>
        <p:spPr>
          <a:xfrm>
            <a:off x="103232" y="6820001"/>
            <a:ext cx="4655" cy="4232"/>
          </a:xfrm>
          <a:custGeom>
            <a:rect b="b" l="l" r="r" t="t"/>
            <a:pathLst>
              <a:path extrusionOk="0" h="6350" w="6985">
                <a:moveTo>
                  <a:pt x="4481" y="5966"/>
                </a:moveTo>
                <a:lnTo>
                  <a:pt x="2916" y="4332"/>
                </a:lnTo>
                <a:lnTo>
                  <a:pt x="1636" y="3622"/>
                </a:lnTo>
                <a:lnTo>
                  <a:pt x="0" y="1704"/>
                </a:lnTo>
                <a:lnTo>
                  <a:pt x="1636" y="0"/>
                </a:lnTo>
                <a:lnTo>
                  <a:pt x="3699" y="355"/>
                </a:lnTo>
                <a:lnTo>
                  <a:pt x="5335" y="923"/>
                </a:lnTo>
                <a:lnTo>
                  <a:pt x="6686" y="2059"/>
                </a:lnTo>
                <a:lnTo>
                  <a:pt x="4481" y="596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39" name="Google Shape;3339;p242"/>
          <p:cNvSpPr/>
          <p:nvPr/>
        </p:nvSpPr>
        <p:spPr>
          <a:xfrm>
            <a:off x="303451" y="6825443"/>
            <a:ext cx="2963" cy="3386"/>
          </a:xfrm>
          <a:custGeom>
            <a:rect b="b" l="l" r="r" t="t"/>
            <a:pathLst>
              <a:path extrusionOk="0" h="5079" w="4445">
                <a:moveTo>
                  <a:pt x="1707" y="4829"/>
                </a:moveTo>
                <a:lnTo>
                  <a:pt x="0" y="2414"/>
                </a:lnTo>
                <a:lnTo>
                  <a:pt x="2276" y="0"/>
                </a:lnTo>
                <a:lnTo>
                  <a:pt x="3983" y="2201"/>
                </a:lnTo>
                <a:lnTo>
                  <a:pt x="1707" y="482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0" name="Google Shape;3340;p242"/>
          <p:cNvSpPr/>
          <p:nvPr/>
        </p:nvSpPr>
        <p:spPr>
          <a:xfrm>
            <a:off x="101903" y="6854748"/>
            <a:ext cx="3810" cy="2963"/>
          </a:xfrm>
          <a:custGeom>
            <a:rect b="b" l="l" r="r" t="t"/>
            <a:pathLst>
              <a:path extrusionOk="0" h="4445" w="5714">
                <a:moveTo>
                  <a:pt x="3343" y="4261"/>
                </a:moveTo>
                <a:lnTo>
                  <a:pt x="1849" y="4261"/>
                </a:lnTo>
                <a:lnTo>
                  <a:pt x="0" y="2414"/>
                </a:lnTo>
                <a:lnTo>
                  <a:pt x="355" y="1278"/>
                </a:lnTo>
                <a:lnTo>
                  <a:pt x="853" y="0"/>
                </a:lnTo>
                <a:lnTo>
                  <a:pt x="2560" y="142"/>
                </a:lnTo>
                <a:lnTo>
                  <a:pt x="3414" y="852"/>
                </a:lnTo>
                <a:lnTo>
                  <a:pt x="5335" y="426"/>
                </a:lnTo>
                <a:lnTo>
                  <a:pt x="5050" y="2201"/>
                </a:lnTo>
                <a:lnTo>
                  <a:pt x="4837" y="3977"/>
                </a:lnTo>
                <a:lnTo>
                  <a:pt x="3343" y="426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1" name="Google Shape;3341;p242"/>
          <p:cNvSpPr/>
          <p:nvPr/>
        </p:nvSpPr>
        <p:spPr>
          <a:xfrm>
            <a:off x="106266" y="6790176"/>
            <a:ext cx="2963" cy="3386"/>
          </a:xfrm>
          <a:custGeom>
            <a:rect b="b" l="l" r="r" t="t"/>
            <a:pathLst>
              <a:path extrusionOk="0" h="5079" w="4444">
                <a:moveTo>
                  <a:pt x="2276" y="4971"/>
                </a:moveTo>
                <a:lnTo>
                  <a:pt x="0" y="2414"/>
                </a:lnTo>
                <a:lnTo>
                  <a:pt x="1564" y="0"/>
                </a:lnTo>
                <a:lnTo>
                  <a:pt x="4125" y="2343"/>
                </a:lnTo>
                <a:lnTo>
                  <a:pt x="2276" y="497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2" name="Google Shape;3342;p242"/>
          <p:cNvSpPr/>
          <p:nvPr/>
        </p:nvSpPr>
        <p:spPr>
          <a:xfrm>
            <a:off x="38041" y="6765514"/>
            <a:ext cx="2963" cy="4232"/>
          </a:xfrm>
          <a:custGeom>
            <a:rect b="b" l="l" r="r" t="t"/>
            <a:pathLst>
              <a:path extrusionOk="0" h="6350" w="4444">
                <a:moveTo>
                  <a:pt x="1920" y="5895"/>
                </a:moveTo>
                <a:lnTo>
                  <a:pt x="71" y="4829"/>
                </a:lnTo>
                <a:lnTo>
                  <a:pt x="0" y="2627"/>
                </a:lnTo>
                <a:lnTo>
                  <a:pt x="1067" y="994"/>
                </a:lnTo>
                <a:lnTo>
                  <a:pt x="3485" y="0"/>
                </a:lnTo>
                <a:lnTo>
                  <a:pt x="4268" y="2699"/>
                </a:lnTo>
                <a:lnTo>
                  <a:pt x="3770" y="4545"/>
                </a:lnTo>
                <a:lnTo>
                  <a:pt x="1920" y="589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3" name="Google Shape;3343;p242"/>
          <p:cNvSpPr/>
          <p:nvPr/>
        </p:nvSpPr>
        <p:spPr>
          <a:xfrm>
            <a:off x="198811" y="6826771"/>
            <a:ext cx="36397" cy="5502"/>
          </a:xfrm>
          <a:custGeom>
            <a:rect b="b" l="l" r="r" t="t"/>
            <a:pathLst>
              <a:path extrusionOk="0" h="8254" w="54610">
                <a:moveTo>
                  <a:pt x="5334" y="7670"/>
                </a:moveTo>
                <a:lnTo>
                  <a:pt x="5118" y="5905"/>
                </a:lnTo>
                <a:lnTo>
                  <a:pt x="4267" y="5118"/>
                </a:lnTo>
                <a:lnTo>
                  <a:pt x="3835" y="3479"/>
                </a:lnTo>
                <a:lnTo>
                  <a:pt x="2057" y="3771"/>
                </a:lnTo>
                <a:lnTo>
                  <a:pt x="0" y="5753"/>
                </a:lnTo>
                <a:lnTo>
                  <a:pt x="3124" y="8026"/>
                </a:lnTo>
                <a:lnTo>
                  <a:pt x="4051" y="8102"/>
                </a:lnTo>
                <a:lnTo>
                  <a:pt x="5334" y="7670"/>
                </a:lnTo>
                <a:close/>
              </a:path>
              <a:path extrusionOk="0" h="8254" w="54610">
                <a:moveTo>
                  <a:pt x="54267" y="2781"/>
                </a:moveTo>
                <a:lnTo>
                  <a:pt x="52425" y="0"/>
                </a:lnTo>
                <a:lnTo>
                  <a:pt x="49720" y="2070"/>
                </a:lnTo>
                <a:lnTo>
                  <a:pt x="48933" y="3987"/>
                </a:lnTo>
                <a:lnTo>
                  <a:pt x="51422" y="7251"/>
                </a:lnTo>
                <a:lnTo>
                  <a:pt x="53136" y="4622"/>
                </a:lnTo>
                <a:lnTo>
                  <a:pt x="54267" y="278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4" name="Google Shape;3344;p242"/>
          <p:cNvSpPr/>
          <p:nvPr/>
        </p:nvSpPr>
        <p:spPr>
          <a:xfrm>
            <a:off x="708247" y="6816449"/>
            <a:ext cx="4232" cy="3386"/>
          </a:xfrm>
          <a:custGeom>
            <a:rect b="b" l="l" r="r" t="t"/>
            <a:pathLst>
              <a:path extrusionOk="0" h="5079" w="6350">
                <a:moveTo>
                  <a:pt x="2774" y="4616"/>
                </a:moveTo>
                <a:lnTo>
                  <a:pt x="1351" y="3551"/>
                </a:lnTo>
                <a:lnTo>
                  <a:pt x="0" y="1136"/>
                </a:lnTo>
                <a:lnTo>
                  <a:pt x="2560" y="0"/>
                </a:lnTo>
                <a:lnTo>
                  <a:pt x="4410" y="426"/>
                </a:lnTo>
                <a:lnTo>
                  <a:pt x="5761" y="2272"/>
                </a:lnTo>
                <a:lnTo>
                  <a:pt x="4908" y="3906"/>
                </a:lnTo>
                <a:lnTo>
                  <a:pt x="2774" y="461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5" name="Google Shape;3345;p242"/>
          <p:cNvSpPr/>
          <p:nvPr/>
        </p:nvSpPr>
        <p:spPr>
          <a:xfrm>
            <a:off x="54019" y="6797276"/>
            <a:ext cx="2963" cy="3386"/>
          </a:xfrm>
          <a:custGeom>
            <a:rect b="b" l="l" r="r" t="t"/>
            <a:pathLst>
              <a:path extrusionOk="0" h="5079" w="4444">
                <a:moveTo>
                  <a:pt x="1707" y="4545"/>
                </a:moveTo>
                <a:lnTo>
                  <a:pt x="0" y="2556"/>
                </a:lnTo>
                <a:lnTo>
                  <a:pt x="2134" y="0"/>
                </a:lnTo>
                <a:lnTo>
                  <a:pt x="3983" y="1988"/>
                </a:lnTo>
                <a:lnTo>
                  <a:pt x="1707" y="454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6" name="Google Shape;3346;p242"/>
          <p:cNvSpPr/>
          <p:nvPr/>
        </p:nvSpPr>
        <p:spPr>
          <a:xfrm>
            <a:off x="191600" y="6832739"/>
            <a:ext cx="8041" cy="4232"/>
          </a:xfrm>
          <a:custGeom>
            <a:rect b="b" l="l" r="r" t="t"/>
            <a:pathLst>
              <a:path extrusionOk="0" h="6350" w="12064">
                <a:moveTo>
                  <a:pt x="3556" y="2628"/>
                </a:moveTo>
                <a:lnTo>
                  <a:pt x="1422" y="0"/>
                </a:lnTo>
                <a:lnTo>
                  <a:pt x="0" y="1562"/>
                </a:lnTo>
                <a:lnTo>
                  <a:pt x="1993" y="4267"/>
                </a:lnTo>
                <a:lnTo>
                  <a:pt x="3556" y="2628"/>
                </a:lnTo>
                <a:close/>
              </a:path>
              <a:path extrusionOk="0" h="6350" w="12064">
                <a:moveTo>
                  <a:pt x="12026" y="4406"/>
                </a:moveTo>
                <a:lnTo>
                  <a:pt x="11595" y="2552"/>
                </a:lnTo>
                <a:lnTo>
                  <a:pt x="9321" y="1422"/>
                </a:lnTo>
                <a:lnTo>
                  <a:pt x="8394" y="3911"/>
                </a:lnTo>
                <a:lnTo>
                  <a:pt x="6756" y="4686"/>
                </a:lnTo>
                <a:lnTo>
                  <a:pt x="8686" y="5613"/>
                </a:lnTo>
                <a:lnTo>
                  <a:pt x="10528" y="6032"/>
                </a:lnTo>
                <a:lnTo>
                  <a:pt x="12026" y="440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7" name="Google Shape;3347;p242"/>
          <p:cNvSpPr/>
          <p:nvPr/>
        </p:nvSpPr>
        <p:spPr>
          <a:xfrm>
            <a:off x="388316" y="6791739"/>
            <a:ext cx="2963" cy="2963"/>
          </a:xfrm>
          <a:custGeom>
            <a:rect b="b" l="l" r="r" t="t"/>
            <a:pathLst>
              <a:path extrusionOk="0" h="4445" w="4445">
                <a:moveTo>
                  <a:pt x="2205" y="4190"/>
                </a:moveTo>
                <a:lnTo>
                  <a:pt x="0" y="1846"/>
                </a:lnTo>
                <a:lnTo>
                  <a:pt x="1920" y="0"/>
                </a:lnTo>
                <a:lnTo>
                  <a:pt x="4268" y="2485"/>
                </a:lnTo>
                <a:lnTo>
                  <a:pt x="2205" y="419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8" name="Google Shape;3348;p242"/>
          <p:cNvSpPr/>
          <p:nvPr/>
        </p:nvSpPr>
        <p:spPr>
          <a:xfrm>
            <a:off x="180510" y="6822889"/>
            <a:ext cx="3810" cy="2963"/>
          </a:xfrm>
          <a:custGeom>
            <a:rect b="b" l="l" r="r" t="t"/>
            <a:pathLst>
              <a:path extrusionOk="0" h="4445" w="5714">
                <a:moveTo>
                  <a:pt x="3627" y="3977"/>
                </a:moveTo>
                <a:lnTo>
                  <a:pt x="1920" y="3764"/>
                </a:lnTo>
                <a:lnTo>
                  <a:pt x="0" y="3054"/>
                </a:lnTo>
                <a:lnTo>
                  <a:pt x="1209" y="0"/>
                </a:lnTo>
                <a:lnTo>
                  <a:pt x="2916" y="284"/>
                </a:lnTo>
                <a:lnTo>
                  <a:pt x="4552" y="1136"/>
                </a:lnTo>
                <a:lnTo>
                  <a:pt x="5192" y="2912"/>
                </a:lnTo>
                <a:lnTo>
                  <a:pt x="3627" y="397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49" name="Google Shape;3349;p242"/>
          <p:cNvSpPr/>
          <p:nvPr/>
        </p:nvSpPr>
        <p:spPr>
          <a:xfrm>
            <a:off x="205402" y="6785300"/>
            <a:ext cx="3386" cy="2540"/>
          </a:xfrm>
          <a:custGeom>
            <a:rect b="b" l="l" r="r" t="t"/>
            <a:pathLst>
              <a:path extrusionOk="0" h="3809" w="5079">
                <a:moveTo>
                  <a:pt x="1920" y="3267"/>
                </a:moveTo>
                <a:lnTo>
                  <a:pt x="0" y="1917"/>
                </a:lnTo>
                <a:lnTo>
                  <a:pt x="71" y="0"/>
                </a:lnTo>
                <a:lnTo>
                  <a:pt x="2062" y="639"/>
                </a:lnTo>
                <a:lnTo>
                  <a:pt x="3058" y="0"/>
                </a:lnTo>
                <a:lnTo>
                  <a:pt x="4694" y="1562"/>
                </a:lnTo>
                <a:lnTo>
                  <a:pt x="1920" y="326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0" name="Google Shape;3350;p242"/>
          <p:cNvSpPr/>
          <p:nvPr/>
        </p:nvSpPr>
        <p:spPr>
          <a:xfrm>
            <a:off x="352473" y="6811857"/>
            <a:ext cx="2963" cy="2540"/>
          </a:xfrm>
          <a:custGeom>
            <a:rect b="b" l="l" r="r" t="t"/>
            <a:pathLst>
              <a:path extrusionOk="0" h="3809" w="4445">
                <a:moveTo>
                  <a:pt x="1778" y="3693"/>
                </a:moveTo>
                <a:lnTo>
                  <a:pt x="0" y="1633"/>
                </a:lnTo>
                <a:lnTo>
                  <a:pt x="2276" y="0"/>
                </a:lnTo>
                <a:lnTo>
                  <a:pt x="3841" y="1988"/>
                </a:lnTo>
                <a:lnTo>
                  <a:pt x="1778" y="369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1" name="Google Shape;3351;p242"/>
          <p:cNvSpPr/>
          <p:nvPr/>
        </p:nvSpPr>
        <p:spPr>
          <a:xfrm>
            <a:off x="116883" y="6803053"/>
            <a:ext cx="25817" cy="31742"/>
          </a:xfrm>
          <a:custGeom>
            <a:rect b="b" l="l" r="r" t="t"/>
            <a:pathLst>
              <a:path extrusionOk="0" h="47625" w="38735">
                <a:moveTo>
                  <a:pt x="4406" y="46037"/>
                </a:moveTo>
                <a:lnTo>
                  <a:pt x="2489" y="44043"/>
                </a:lnTo>
                <a:lnTo>
                  <a:pt x="0" y="45529"/>
                </a:lnTo>
                <a:lnTo>
                  <a:pt x="1917" y="47447"/>
                </a:lnTo>
                <a:lnTo>
                  <a:pt x="4406" y="46037"/>
                </a:lnTo>
                <a:close/>
              </a:path>
              <a:path extrusionOk="0" h="47625" w="38735">
                <a:moveTo>
                  <a:pt x="27673" y="9804"/>
                </a:moveTo>
                <a:lnTo>
                  <a:pt x="25895" y="7670"/>
                </a:lnTo>
                <a:lnTo>
                  <a:pt x="24257" y="9169"/>
                </a:lnTo>
                <a:lnTo>
                  <a:pt x="26174" y="11442"/>
                </a:lnTo>
                <a:lnTo>
                  <a:pt x="27673" y="9804"/>
                </a:lnTo>
                <a:close/>
              </a:path>
              <a:path extrusionOk="0" h="47625" w="38735">
                <a:moveTo>
                  <a:pt x="38201" y="1917"/>
                </a:moveTo>
                <a:lnTo>
                  <a:pt x="36703" y="0"/>
                </a:lnTo>
                <a:lnTo>
                  <a:pt x="34213" y="2273"/>
                </a:lnTo>
                <a:lnTo>
                  <a:pt x="36423" y="4051"/>
                </a:lnTo>
                <a:lnTo>
                  <a:pt x="38201" y="191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2" name="Google Shape;3352;p242"/>
          <p:cNvSpPr/>
          <p:nvPr/>
        </p:nvSpPr>
        <p:spPr>
          <a:xfrm>
            <a:off x="206778" y="6828996"/>
            <a:ext cx="2963" cy="2963"/>
          </a:xfrm>
          <a:custGeom>
            <a:rect b="b" l="l" r="r" t="t"/>
            <a:pathLst>
              <a:path extrusionOk="0" h="4445" w="4445">
                <a:moveTo>
                  <a:pt x="2703" y="3977"/>
                </a:moveTo>
                <a:lnTo>
                  <a:pt x="0" y="1846"/>
                </a:lnTo>
                <a:lnTo>
                  <a:pt x="1422" y="0"/>
                </a:lnTo>
                <a:lnTo>
                  <a:pt x="4054" y="2841"/>
                </a:lnTo>
                <a:lnTo>
                  <a:pt x="2703" y="397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3" name="Google Shape;3353;p242"/>
          <p:cNvSpPr/>
          <p:nvPr/>
        </p:nvSpPr>
        <p:spPr>
          <a:xfrm>
            <a:off x="1606926" y="6799549"/>
            <a:ext cx="2540" cy="2116"/>
          </a:xfrm>
          <a:custGeom>
            <a:rect b="b" l="l" r="r" t="t"/>
            <a:pathLst>
              <a:path extrusionOk="0" h="3175" w="3810">
                <a:moveTo>
                  <a:pt x="1564" y="3054"/>
                </a:moveTo>
                <a:lnTo>
                  <a:pt x="0" y="1988"/>
                </a:lnTo>
                <a:lnTo>
                  <a:pt x="1849" y="0"/>
                </a:lnTo>
                <a:lnTo>
                  <a:pt x="3770" y="1349"/>
                </a:lnTo>
                <a:lnTo>
                  <a:pt x="1564" y="305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4" name="Google Shape;3354;p242"/>
          <p:cNvSpPr/>
          <p:nvPr/>
        </p:nvSpPr>
        <p:spPr>
          <a:xfrm>
            <a:off x="196962" y="6808071"/>
            <a:ext cx="3386" cy="3386"/>
          </a:xfrm>
          <a:custGeom>
            <a:rect b="b" l="l" r="r" t="t"/>
            <a:pathLst>
              <a:path extrusionOk="0" h="5079" w="5079">
                <a:moveTo>
                  <a:pt x="3912" y="4474"/>
                </a:moveTo>
                <a:lnTo>
                  <a:pt x="1564" y="4403"/>
                </a:lnTo>
                <a:lnTo>
                  <a:pt x="0" y="2699"/>
                </a:lnTo>
                <a:lnTo>
                  <a:pt x="497" y="0"/>
                </a:lnTo>
                <a:lnTo>
                  <a:pt x="2703" y="1420"/>
                </a:lnTo>
                <a:lnTo>
                  <a:pt x="4214" y="1420"/>
                </a:lnTo>
                <a:lnTo>
                  <a:pt x="4552" y="3054"/>
                </a:lnTo>
                <a:lnTo>
                  <a:pt x="3912" y="4474"/>
                </a:lnTo>
                <a:close/>
              </a:path>
              <a:path extrusionOk="0" h="5079" w="5079">
                <a:moveTo>
                  <a:pt x="4214" y="1420"/>
                </a:moveTo>
                <a:lnTo>
                  <a:pt x="2703" y="1420"/>
                </a:lnTo>
                <a:lnTo>
                  <a:pt x="4143" y="1078"/>
                </a:lnTo>
                <a:lnTo>
                  <a:pt x="4214" y="142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5" name="Google Shape;3355;p242"/>
          <p:cNvSpPr/>
          <p:nvPr/>
        </p:nvSpPr>
        <p:spPr>
          <a:xfrm>
            <a:off x="106029" y="6836616"/>
            <a:ext cx="2963" cy="3810"/>
          </a:xfrm>
          <a:custGeom>
            <a:rect b="b" l="l" r="r" t="t"/>
            <a:pathLst>
              <a:path extrusionOk="0" h="5715" w="4444">
                <a:moveTo>
                  <a:pt x="2916" y="5398"/>
                </a:moveTo>
                <a:lnTo>
                  <a:pt x="1067" y="5113"/>
                </a:lnTo>
                <a:lnTo>
                  <a:pt x="0" y="3196"/>
                </a:lnTo>
                <a:lnTo>
                  <a:pt x="1778" y="2130"/>
                </a:lnTo>
                <a:lnTo>
                  <a:pt x="2703" y="0"/>
                </a:lnTo>
                <a:lnTo>
                  <a:pt x="4410" y="2414"/>
                </a:lnTo>
                <a:lnTo>
                  <a:pt x="4196" y="4048"/>
                </a:lnTo>
                <a:lnTo>
                  <a:pt x="2916" y="539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6" name="Google Shape;3356;p242"/>
          <p:cNvSpPr/>
          <p:nvPr/>
        </p:nvSpPr>
        <p:spPr>
          <a:xfrm>
            <a:off x="134997" y="6800449"/>
            <a:ext cx="2963" cy="3386"/>
          </a:xfrm>
          <a:custGeom>
            <a:rect b="b" l="l" r="r" t="t"/>
            <a:pathLst>
              <a:path extrusionOk="0" h="5079" w="4445">
                <a:moveTo>
                  <a:pt x="1209" y="4829"/>
                </a:moveTo>
                <a:lnTo>
                  <a:pt x="0" y="3480"/>
                </a:lnTo>
                <a:lnTo>
                  <a:pt x="0" y="1420"/>
                </a:lnTo>
                <a:lnTo>
                  <a:pt x="1351" y="568"/>
                </a:lnTo>
                <a:lnTo>
                  <a:pt x="3841" y="0"/>
                </a:lnTo>
                <a:lnTo>
                  <a:pt x="3414" y="2485"/>
                </a:lnTo>
                <a:lnTo>
                  <a:pt x="3201" y="4261"/>
                </a:lnTo>
                <a:lnTo>
                  <a:pt x="1209" y="482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7" name="Google Shape;3357;p242"/>
          <p:cNvSpPr/>
          <p:nvPr/>
        </p:nvSpPr>
        <p:spPr>
          <a:xfrm>
            <a:off x="199796" y="6807076"/>
            <a:ext cx="2963" cy="3386"/>
          </a:xfrm>
          <a:custGeom>
            <a:rect b="b" l="l" r="r" t="t"/>
            <a:pathLst>
              <a:path extrusionOk="0" h="5079" w="4445">
                <a:moveTo>
                  <a:pt x="2224" y="4971"/>
                </a:moveTo>
                <a:lnTo>
                  <a:pt x="1228" y="3125"/>
                </a:lnTo>
                <a:lnTo>
                  <a:pt x="26" y="2556"/>
                </a:lnTo>
                <a:lnTo>
                  <a:pt x="0" y="2201"/>
                </a:lnTo>
                <a:lnTo>
                  <a:pt x="303" y="142"/>
                </a:lnTo>
                <a:lnTo>
                  <a:pt x="1939" y="0"/>
                </a:lnTo>
                <a:lnTo>
                  <a:pt x="4144" y="2201"/>
                </a:lnTo>
                <a:lnTo>
                  <a:pt x="4002" y="3622"/>
                </a:lnTo>
                <a:lnTo>
                  <a:pt x="2224" y="497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8" name="Google Shape;3358;p242"/>
          <p:cNvSpPr/>
          <p:nvPr/>
        </p:nvSpPr>
        <p:spPr>
          <a:xfrm>
            <a:off x="245130" y="6819627"/>
            <a:ext cx="22854" cy="13543"/>
          </a:xfrm>
          <a:custGeom>
            <a:rect b="b" l="l" r="r" t="t"/>
            <a:pathLst>
              <a:path extrusionOk="0" h="20320" w="34289">
                <a:moveTo>
                  <a:pt x="3695" y="18821"/>
                </a:moveTo>
                <a:lnTo>
                  <a:pt x="2057" y="16471"/>
                </a:lnTo>
                <a:lnTo>
                  <a:pt x="0" y="18326"/>
                </a:lnTo>
                <a:lnTo>
                  <a:pt x="1917" y="20307"/>
                </a:lnTo>
                <a:lnTo>
                  <a:pt x="3695" y="18821"/>
                </a:lnTo>
                <a:close/>
              </a:path>
              <a:path extrusionOk="0" h="20320" w="34289">
                <a:moveTo>
                  <a:pt x="34150" y="1485"/>
                </a:moveTo>
                <a:lnTo>
                  <a:pt x="32219" y="0"/>
                </a:lnTo>
                <a:lnTo>
                  <a:pt x="30518" y="2336"/>
                </a:lnTo>
                <a:lnTo>
                  <a:pt x="32296" y="3695"/>
                </a:lnTo>
                <a:lnTo>
                  <a:pt x="34150" y="148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59" name="Google Shape;3359;p242"/>
          <p:cNvSpPr/>
          <p:nvPr/>
        </p:nvSpPr>
        <p:spPr>
          <a:xfrm>
            <a:off x="841946" y="6822651"/>
            <a:ext cx="3810" cy="2540"/>
          </a:xfrm>
          <a:custGeom>
            <a:rect b="b" l="l" r="r" t="t"/>
            <a:pathLst>
              <a:path extrusionOk="0" h="3809" w="5715">
                <a:moveTo>
                  <a:pt x="2774" y="3196"/>
                </a:moveTo>
                <a:lnTo>
                  <a:pt x="0" y="1420"/>
                </a:lnTo>
                <a:lnTo>
                  <a:pt x="1991" y="0"/>
                </a:lnTo>
                <a:lnTo>
                  <a:pt x="3699" y="71"/>
                </a:lnTo>
                <a:lnTo>
                  <a:pt x="5548" y="1491"/>
                </a:lnTo>
                <a:lnTo>
                  <a:pt x="2774" y="319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0" name="Google Shape;3360;p242"/>
          <p:cNvSpPr/>
          <p:nvPr/>
        </p:nvSpPr>
        <p:spPr>
          <a:xfrm>
            <a:off x="190467" y="6788803"/>
            <a:ext cx="3386" cy="3386"/>
          </a:xfrm>
          <a:custGeom>
            <a:rect b="b" l="l" r="r" t="t"/>
            <a:pathLst>
              <a:path extrusionOk="0" h="5079" w="5079">
                <a:moveTo>
                  <a:pt x="3272" y="4971"/>
                </a:moveTo>
                <a:lnTo>
                  <a:pt x="1849" y="4900"/>
                </a:lnTo>
                <a:lnTo>
                  <a:pt x="0" y="3409"/>
                </a:lnTo>
                <a:lnTo>
                  <a:pt x="640" y="1988"/>
                </a:lnTo>
                <a:lnTo>
                  <a:pt x="2134" y="0"/>
                </a:lnTo>
                <a:lnTo>
                  <a:pt x="3201" y="1846"/>
                </a:lnTo>
                <a:lnTo>
                  <a:pt x="4481" y="3125"/>
                </a:lnTo>
                <a:lnTo>
                  <a:pt x="3272" y="497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1" name="Google Shape;3361;p242"/>
          <p:cNvSpPr/>
          <p:nvPr/>
        </p:nvSpPr>
        <p:spPr>
          <a:xfrm>
            <a:off x="115267" y="6784829"/>
            <a:ext cx="16083" cy="10581"/>
          </a:xfrm>
          <a:custGeom>
            <a:rect b="b" l="l" r="r" t="t"/>
            <a:pathLst>
              <a:path extrusionOk="0" h="15875" w="24130">
                <a:moveTo>
                  <a:pt x="3911" y="2705"/>
                </a:moveTo>
                <a:lnTo>
                  <a:pt x="3771" y="1003"/>
                </a:lnTo>
                <a:lnTo>
                  <a:pt x="2133" y="0"/>
                </a:lnTo>
                <a:lnTo>
                  <a:pt x="0" y="2057"/>
                </a:lnTo>
                <a:lnTo>
                  <a:pt x="1358" y="3276"/>
                </a:lnTo>
                <a:lnTo>
                  <a:pt x="2565" y="3060"/>
                </a:lnTo>
                <a:lnTo>
                  <a:pt x="3911" y="2705"/>
                </a:lnTo>
                <a:close/>
              </a:path>
              <a:path extrusionOk="0" h="15875" w="24130">
                <a:moveTo>
                  <a:pt x="23761" y="12217"/>
                </a:moveTo>
                <a:lnTo>
                  <a:pt x="22618" y="10591"/>
                </a:lnTo>
                <a:lnTo>
                  <a:pt x="19634" y="10655"/>
                </a:lnTo>
                <a:lnTo>
                  <a:pt x="20916" y="12153"/>
                </a:lnTo>
                <a:lnTo>
                  <a:pt x="21196" y="14490"/>
                </a:lnTo>
                <a:lnTo>
                  <a:pt x="23761" y="15417"/>
                </a:lnTo>
                <a:lnTo>
                  <a:pt x="23761" y="1221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2" name="Google Shape;3362;p242"/>
          <p:cNvSpPr/>
          <p:nvPr/>
        </p:nvSpPr>
        <p:spPr>
          <a:xfrm>
            <a:off x="222850" y="6805371"/>
            <a:ext cx="2116" cy="2540"/>
          </a:xfrm>
          <a:custGeom>
            <a:rect b="b" l="l" r="r" t="t"/>
            <a:pathLst>
              <a:path extrusionOk="0" h="3809" w="3175">
                <a:moveTo>
                  <a:pt x="1920" y="3196"/>
                </a:moveTo>
                <a:lnTo>
                  <a:pt x="0" y="1846"/>
                </a:lnTo>
                <a:lnTo>
                  <a:pt x="995" y="0"/>
                </a:lnTo>
                <a:lnTo>
                  <a:pt x="3058" y="1349"/>
                </a:lnTo>
                <a:lnTo>
                  <a:pt x="1920" y="319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3" name="Google Shape;3363;p242"/>
          <p:cNvSpPr/>
          <p:nvPr/>
        </p:nvSpPr>
        <p:spPr>
          <a:xfrm>
            <a:off x="33820" y="6781041"/>
            <a:ext cx="2116" cy="2963"/>
          </a:xfrm>
          <a:custGeom>
            <a:rect b="b" l="l" r="r" t="t"/>
            <a:pathLst>
              <a:path extrusionOk="0" h="4445" w="3175">
                <a:moveTo>
                  <a:pt x="1280" y="4261"/>
                </a:moveTo>
                <a:lnTo>
                  <a:pt x="0" y="3764"/>
                </a:lnTo>
                <a:lnTo>
                  <a:pt x="1991" y="0"/>
                </a:lnTo>
                <a:lnTo>
                  <a:pt x="3058" y="2201"/>
                </a:lnTo>
                <a:lnTo>
                  <a:pt x="2632" y="3409"/>
                </a:lnTo>
                <a:lnTo>
                  <a:pt x="1280" y="426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4" name="Google Shape;3364;p242"/>
          <p:cNvSpPr/>
          <p:nvPr/>
        </p:nvSpPr>
        <p:spPr>
          <a:xfrm>
            <a:off x="54586" y="6731855"/>
            <a:ext cx="2540" cy="2963"/>
          </a:xfrm>
          <a:custGeom>
            <a:rect b="b" l="l" r="r" t="t"/>
            <a:pathLst>
              <a:path extrusionOk="0" h="4445" w="3809">
                <a:moveTo>
                  <a:pt x="1351" y="4119"/>
                </a:moveTo>
                <a:lnTo>
                  <a:pt x="284" y="3267"/>
                </a:lnTo>
                <a:lnTo>
                  <a:pt x="0" y="1420"/>
                </a:lnTo>
                <a:lnTo>
                  <a:pt x="853" y="355"/>
                </a:lnTo>
                <a:lnTo>
                  <a:pt x="2987" y="0"/>
                </a:lnTo>
                <a:lnTo>
                  <a:pt x="3556" y="2201"/>
                </a:lnTo>
                <a:lnTo>
                  <a:pt x="3129" y="3551"/>
                </a:lnTo>
                <a:lnTo>
                  <a:pt x="1351" y="411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5" name="Google Shape;3365;p242"/>
          <p:cNvSpPr/>
          <p:nvPr/>
        </p:nvSpPr>
        <p:spPr>
          <a:xfrm>
            <a:off x="29222" y="6794296"/>
            <a:ext cx="2116" cy="2963"/>
          </a:xfrm>
          <a:custGeom>
            <a:rect b="b" l="l" r="r" t="t"/>
            <a:pathLst>
              <a:path extrusionOk="0" h="4445" w="3175">
                <a:moveTo>
                  <a:pt x="1493" y="4048"/>
                </a:moveTo>
                <a:lnTo>
                  <a:pt x="0" y="2343"/>
                </a:lnTo>
                <a:lnTo>
                  <a:pt x="1564" y="0"/>
                </a:lnTo>
                <a:lnTo>
                  <a:pt x="3129" y="1704"/>
                </a:lnTo>
                <a:lnTo>
                  <a:pt x="1493" y="404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6" name="Google Shape;3366;p242"/>
          <p:cNvSpPr/>
          <p:nvPr/>
        </p:nvSpPr>
        <p:spPr>
          <a:xfrm>
            <a:off x="788229" y="6818439"/>
            <a:ext cx="2540" cy="1693"/>
          </a:xfrm>
          <a:custGeom>
            <a:rect b="b" l="l" r="r" t="t"/>
            <a:pathLst>
              <a:path extrusionOk="0" h="2540" w="3809">
                <a:moveTo>
                  <a:pt x="2062" y="1988"/>
                </a:moveTo>
                <a:lnTo>
                  <a:pt x="782" y="1917"/>
                </a:lnTo>
                <a:lnTo>
                  <a:pt x="0" y="284"/>
                </a:lnTo>
                <a:lnTo>
                  <a:pt x="3556" y="0"/>
                </a:lnTo>
                <a:lnTo>
                  <a:pt x="3414" y="1278"/>
                </a:lnTo>
                <a:lnTo>
                  <a:pt x="2062" y="198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7" name="Google Shape;3367;p242"/>
          <p:cNvSpPr/>
          <p:nvPr/>
        </p:nvSpPr>
        <p:spPr>
          <a:xfrm>
            <a:off x="98396" y="6819480"/>
            <a:ext cx="2963" cy="2963"/>
          </a:xfrm>
          <a:custGeom>
            <a:rect b="b" l="l" r="r" t="t"/>
            <a:pathLst>
              <a:path extrusionOk="0" h="4445" w="4444">
                <a:moveTo>
                  <a:pt x="1778" y="4048"/>
                </a:moveTo>
                <a:lnTo>
                  <a:pt x="640" y="3125"/>
                </a:lnTo>
                <a:lnTo>
                  <a:pt x="0" y="994"/>
                </a:lnTo>
                <a:lnTo>
                  <a:pt x="1351" y="355"/>
                </a:lnTo>
                <a:lnTo>
                  <a:pt x="3129" y="0"/>
                </a:lnTo>
                <a:lnTo>
                  <a:pt x="3343" y="213"/>
                </a:lnTo>
                <a:lnTo>
                  <a:pt x="3058" y="1633"/>
                </a:lnTo>
                <a:lnTo>
                  <a:pt x="4268" y="3622"/>
                </a:lnTo>
                <a:lnTo>
                  <a:pt x="1778" y="404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8" name="Google Shape;3368;p242"/>
          <p:cNvSpPr/>
          <p:nvPr/>
        </p:nvSpPr>
        <p:spPr>
          <a:xfrm>
            <a:off x="208769" y="6813847"/>
            <a:ext cx="4232" cy="2963"/>
          </a:xfrm>
          <a:custGeom>
            <a:rect b="b" l="l" r="r" t="t"/>
            <a:pathLst>
              <a:path extrusionOk="0" h="4445" w="6350">
                <a:moveTo>
                  <a:pt x="3343" y="4332"/>
                </a:moveTo>
                <a:lnTo>
                  <a:pt x="2418" y="2201"/>
                </a:lnTo>
                <a:lnTo>
                  <a:pt x="0" y="1633"/>
                </a:lnTo>
                <a:lnTo>
                  <a:pt x="3414" y="0"/>
                </a:lnTo>
                <a:lnTo>
                  <a:pt x="4694" y="994"/>
                </a:lnTo>
                <a:lnTo>
                  <a:pt x="5761" y="3196"/>
                </a:lnTo>
                <a:lnTo>
                  <a:pt x="3343" y="433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69" name="Google Shape;3369;p242"/>
          <p:cNvSpPr/>
          <p:nvPr/>
        </p:nvSpPr>
        <p:spPr>
          <a:xfrm>
            <a:off x="423066" y="6783879"/>
            <a:ext cx="3386" cy="2540"/>
          </a:xfrm>
          <a:custGeom>
            <a:rect b="b" l="l" r="r" t="t"/>
            <a:pathLst>
              <a:path extrusionOk="0" h="3809" w="5079">
                <a:moveTo>
                  <a:pt x="2560" y="3480"/>
                </a:moveTo>
                <a:lnTo>
                  <a:pt x="1280" y="3196"/>
                </a:lnTo>
                <a:lnTo>
                  <a:pt x="0" y="1349"/>
                </a:lnTo>
                <a:lnTo>
                  <a:pt x="1849" y="142"/>
                </a:lnTo>
                <a:lnTo>
                  <a:pt x="3272" y="0"/>
                </a:lnTo>
                <a:lnTo>
                  <a:pt x="4552" y="1420"/>
                </a:lnTo>
                <a:lnTo>
                  <a:pt x="4054" y="2699"/>
                </a:lnTo>
                <a:lnTo>
                  <a:pt x="2560" y="348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0" name="Google Shape;3370;p242"/>
          <p:cNvSpPr/>
          <p:nvPr/>
        </p:nvSpPr>
        <p:spPr>
          <a:xfrm>
            <a:off x="771161" y="6816733"/>
            <a:ext cx="3386" cy="2540"/>
          </a:xfrm>
          <a:custGeom>
            <a:rect b="b" l="l" r="r" t="t"/>
            <a:pathLst>
              <a:path extrusionOk="0" h="3809" w="5080">
                <a:moveTo>
                  <a:pt x="2774" y="3267"/>
                </a:moveTo>
                <a:lnTo>
                  <a:pt x="1493" y="2628"/>
                </a:lnTo>
                <a:lnTo>
                  <a:pt x="142" y="1775"/>
                </a:lnTo>
                <a:lnTo>
                  <a:pt x="0" y="0"/>
                </a:lnTo>
                <a:lnTo>
                  <a:pt x="1138" y="71"/>
                </a:lnTo>
                <a:lnTo>
                  <a:pt x="2134" y="284"/>
                </a:lnTo>
                <a:lnTo>
                  <a:pt x="4481" y="1420"/>
                </a:lnTo>
                <a:lnTo>
                  <a:pt x="2774" y="326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1" name="Google Shape;3371;p242"/>
          <p:cNvSpPr/>
          <p:nvPr/>
        </p:nvSpPr>
        <p:spPr>
          <a:xfrm>
            <a:off x="183783" y="6848923"/>
            <a:ext cx="2116" cy="2540"/>
          </a:xfrm>
          <a:custGeom>
            <a:rect b="b" l="l" r="r" t="t"/>
            <a:pathLst>
              <a:path extrusionOk="0" h="3809" w="3175">
                <a:moveTo>
                  <a:pt x="1991" y="3693"/>
                </a:moveTo>
                <a:lnTo>
                  <a:pt x="0" y="1136"/>
                </a:lnTo>
                <a:lnTo>
                  <a:pt x="1351" y="0"/>
                </a:lnTo>
                <a:lnTo>
                  <a:pt x="3129" y="2272"/>
                </a:lnTo>
                <a:lnTo>
                  <a:pt x="1991" y="369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2" name="Google Shape;3372;p242"/>
          <p:cNvSpPr/>
          <p:nvPr/>
        </p:nvSpPr>
        <p:spPr>
          <a:xfrm>
            <a:off x="108394" y="6839696"/>
            <a:ext cx="19891" cy="8041"/>
          </a:xfrm>
          <a:custGeom>
            <a:rect b="b" l="l" r="r" t="t"/>
            <a:pathLst>
              <a:path extrusionOk="0" h="12065" w="29844">
                <a:moveTo>
                  <a:pt x="3911" y="3340"/>
                </a:moveTo>
                <a:lnTo>
                  <a:pt x="3771" y="1778"/>
                </a:lnTo>
                <a:lnTo>
                  <a:pt x="2844" y="0"/>
                </a:lnTo>
                <a:lnTo>
                  <a:pt x="2273" y="1498"/>
                </a:lnTo>
                <a:lnTo>
                  <a:pt x="0" y="2984"/>
                </a:lnTo>
                <a:lnTo>
                  <a:pt x="2425" y="5041"/>
                </a:lnTo>
                <a:lnTo>
                  <a:pt x="3911" y="3340"/>
                </a:lnTo>
                <a:close/>
              </a:path>
              <a:path extrusionOk="0" h="12065" w="29844">
                <a:moveTo>
                  <a:pt x="25679" y="6400"/>
                </a:moveTo>
                <a:lnTo>
                  <a:pt x="24752" y="5397"/>
                </a:lnTo>
                <a:lnTo>
                  <a:pt x="22910" y="5334"/>
                </a:lnTo>
                <a:lnTo>
                  <a:pt x="21983" y="6400"/>
                </a:lnTo>
                <a:lnTo>
                  <a:pt x="21691" y="8661"/>
                </a:lnTo>
                <a:lnTo>
                  <a:pt x="23761" y="8521"/>
                </a:lnTo>
                <a:lnTo>
                  <a:pt x="25184" y="8166"/>
                </a:lnTo>
                <a:lnTo>
                  <a:pt x="25679" y="6400"/>
                </a:lnTo>
                <a:close/>
              </a:path>
              <a:path extrusionOk="0" h="12065" w="29844">
                <a:moveTo>
                  <a:pt x="29591" y="9944"/>
                </a:moveTo>
                <a:lnTo>
                  <a:pt x="27952" y="8521"/>
                </a:lnTo>
                <a:lnTo>
                  <a:pt x="26390" y="10160"/>
                </a:lnTo>
                <a:lnTo>
                  <a:pt x="28308" y="11722"/>
                </a:lnTo>
                <a:lnTo>
                  <a:pt x="29591" y="994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3" name="Google Shape;3373;p242"/>
          <p:cNvSpPr/>
          <p:nvPr/>
        </p:nvSpPr>
        <p:spPr>
          <a:xfrm>
            <a:off x="223704" y="6785349"/>
            <a:ext cx="2963" cy="2963"/>
          </a:xfrm>
          <a:custGeom>
            <a:rect b="b" l="l" r="r" t="t"/>
            <a:pathLst>
              <a:path extrusionOk="0" h="4445" w="4445">
                <a:moveTo>
                  <a:pt x="1351" y="4190"/>
                </a:moveTo>
                <a:lnTo>
                  <a:pt x="995" y="2627"/>
                </a:lnTo>
                <a:lnTo>
                  <a:pt x="0" y="1065"/>
                </a:lnTo>
                <a:lnTo>
                  <a:pt x="2062" y="568"/>
                </a:lnTo>
                <a:lnTo>
                  <a:pt x="3556" y="0"/>
                </a:lnTo>
                <a:lnTo>
                  <a:pt x="4125" y="1988"/>
                </a:lnTo>
                <a:lnTo>
                  <a:pt x="3058" y="4119"/>
                </a:lnTo>
                <a:lnTo>
                  <a:pt x="1351" y="419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4" name="Google Shape;3374;p242"/>
          <p:cNvSpPr/>
          <p:nvPr/>
        </p:nvSpPr>
        <p:spPr>
          <a:xfrm>
            <a:off x="775050" y="6813608"/>
            <a:ext cx="2963" cy="2540"/>
          </a:xfrm>
          <a:custGeom>
            <a:rect b="b" l="l" r="r" t="t"/>
            <a:pathLst>
              <a:path extrusionOk="0" h="3809" w="4444">
                <a:moveTo>
                  <a:pt x="2845" y="3480"/>
                </a:moveTo>
                <a:lnTo>
                  <a:pt x="1636" y="2983"/>
                </a:lnTo>
                <a:lnTo>
                  <a:pt x="0" y="1633"/>
                </a:lnTo>
                <a:lnTo>
                  <a:pt x="2062" y="0"/>
                </a:lnTo>
                <a:lnTo>
                  <a:pt x="3201" y="568"/>
                </a:lnTo>
                <a:lnTo>
                  <a:pt x="4410" y="2130"/>
                </a:lnTo>
                <a:lnTo>
                  <a:pt x="2845" y="348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5" name="Google Shape;3375;p242"/>
          <p:cNvSpPr/>
          <p:nvPr/>
        </p:nvSpPr>
        <p:spPr>
          <a:xfrm>
            <a:off x="40933" y="6757845"/>
            <a:ext cx="4232" cy="7195"/>
          </a:xfrm>
          <a:custGeom>
            <a:rect b="b" l="l" r="r" t="t"/>
            <a:pathLst>
              <a:path extrusionOk="0" h="10795" w="6350">
                <a:moveTo>
                  <a:pt x="2057" y="5969"/>
                </a:moveTo>
                <a:lnTo>
                  <a:pt x="139" y="6972"/>
                </a:lnTo>
                <a:lnTo>
                  <a:pt x="0" y="8242"/>
                </a:lnTo>
                <a:lnTo>
                  <a:pt x="1270" y="10375"/>
                </a:lnTo>
                <a:lnTo>
                  <a:pt x="2057" y="5969"/>
                </a:lnTo>
                <a:close/>
              </a:path>
              <a:path extrusionOk="0" h="10795" w="6350">
                <a:moveTo>
                  <a:pt x="5753" y="1282"/>
                </a:moveTo>
                <a:lnTo>
                  <a:pt x="4406" y="0"/>
                </a:lnTo>
                <a:lnTo>
                  <a:pt x="2908" y="1854"/>
                </a:lnTo>
                <a:lnTo>
                  <a:pt x="4191" y="3136"/>
                </a:lnTo>
                <a:lnTo>
                  <a:pt x="5753" y="128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6" name="Google Shape;3376;p242"/>
          <p:cNvSpPr/>
          <p:nvPr/>
        </p:nvSpPr>
        <p:spPr>
          <a:xfrm>
            <a:off x="329050" y="6803717"/>
            <a:ext cx="2540" cy="1693"/>
          </a:xfrm>
          <a:custGeom>
            <a:rect b="b" l="l" r="r" t="t"/>
            <a:pathLst>
              <a:path extrusionOk="0" h="2540" w="3809">
                <a:moveTo>
                  <a:pt x="1564" y="2414"/>
                </a:moveTo>
                <a:lnTo>
                  <a:pt x="0" y="923"/>
                </a:lnTo>
                <a:lnTo>
                  <a:pt x="1564" y="0"/>
                </a:lnTo>
                <a:lnTo>
                  <a:pt x="3201" y="1562"/>
                </a:lnTo>
                <a:lnTo>
                  <a:pt x="1564" y="24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7" name="Google Shape;3377;p242"/>
          <p:cNvSpPr/>
          <p:nvPr/>
        </p:nvSpPr>
        <p:spPr>
          <a:xfrm>
            <a:off x="134474" y="6831882"/>
            <a:ext cx="2540" cy="3386"/>
          </a:xfrm>
          <a:custGeom>
            <a:rect b="b" l="l" r="r" t="t"/>
            <a:pathLst>
              <a:path extrusionOk="0" h="5079" w="3810">
                <a:moveTo>
                  <a:pt x="924" y="4971"/>
                </a:moveTo>
                <a:lnTo>
                  <a:pt x="0" y="2912"/>
                </a:lnTo>
                <a:lnTo>
                  <a:pt x="640" y="1420"/>
                </a:lnTo>
                <a:lnTo>
                  <a:pt x="2489" y="0"/>
                </a:lnTo>
                <a:lnTo>
                  <a:pt x="3699" y="2556"/>
                </a:lnTo>
                <a:lnTo>
                  <a:pt x="1920" y="3622"/>
                </a:lnTo>
                <a:lnTo>
                  <a:pt x="924" y="497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8" name="Google Shape;3378;p242"/>
          <p:cNvSpPr/>
          <p:nvPr/>
        </p:nvSpPr>
        <p:spPr>
          <a:xfrm>
            <a:off x="215689" y="6823219"/>
            <a:ext cx="2540" cy="2116"/>
          </a:xfrm>
          <a:custGeom>
            <a:rect b="b" l="l" r="r" t="t"/>
            <a:pathLst>
              <a:path extrusionOk="0" h="3175" w="3810">
                <a:moveTo>
                  <a:pt x="1920" y="2556"/>
                </a:moveTo>
                <a:lnTo>
                  <a:pt x="0" y="1491"/>
                </a:lnTo>
                <a:lnTo>
                  <a:pt x="1351" y="0"/>
                </a:lnTo>
                <a:lnTo>
                  <a:pt x="3272" y="1349"/>
                </a:lnTo>
                <a:lnTo>
                  <a:pt x="1920" y="255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79" name="Google Shape;3379;p242"/>
          <p:cNvSpPr/>
          <p:nvPr/>
        </p:nvSpPr>
        <p:spPr>
          <a:xfrm>
            <a:off x="95407" y="6855221"/>
            <a:ext cx="3810" cy="2116"/>
          </a:xfrm>
          <a:custGeom>
            <a:rect b="b" l="l" r="r" t="t"/>
            <a:pathLst>
              <a:path extrusionOk="0" h="3175" w="5714">
                <a:moveTo>
                  <a:pt x="4054" y="3125"/>
                </a:moveTo>
                <a:lnTo>
                  <a:pt x="2489" y="2983"/>
                </a:lnTo>
                <a:lnTo>
                  <a:pt x="0" y="2414"/>
                </a:lnTo>
                <a:lnTo>
                  <a:pt x="2276" y="355"/>
                </a:lnTo>
                <a:lnTo>
                  <a:pt x="3770" y="0"/>
                </a:lnTo>
                <a:lnTo>
                  <a:pt x="5690" y="1988"/>
                </a:lnTo>
                <a:lnTo>
                  <a:pt x="4054" y="312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0" name="Google Shape;3380;p242"/>
          <p:cNvSpPr/>
          <p:nvPr/>
        </p:nvSpPr>
        <p:spPr>
          <a:xfrm>
            <a:off x="111006" y="6796282"/>
            <a:ext cx="2116" cy="2116"/>
          </a:xfrm>
          <a:custGeom>
            <a:rect b="b" l="l" r="r" t="t"/>
            <a:pathLst>
              <a:path extrusionOk="0" h="3175" w="3175">
                <a:moveTo>
                  <a:pt x="1564" y="2841"/>
                </a:moveTo>
                <a:lnTo>
                  <a:pt x="0" y="1917"/>
                </a:lnTo>
                <a:lnTo>
                  <a:pt x="1493" y="0"/>
                </a:lnTo>
                <a:lnTo>
                  <a:pt x="3129" y="1065"/>
                </a:lnTo>
                <a:lnTo>
                  <a:pt x="1564" y="28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1" name="Google Shape;3381;p242"/>
          <p:cNvSpPr/>
          <p:nvPr/>
        </p:nvSpPr>
        <p:spPr>
          <a:xfrm>
            <a:off x="400451" y="6803336"/>
            <a:ext cx="2540" cy="2116"/>
          </a:xfrm>
          <a:custGeom>
            <a:rect b="b" l="l" r="r" t="t"/>
            <a:pathLst>
              <a:path extrusionOk="0" h="3175" w="3809">
                <a:moveTo>
                  <a:pt x="924" y="3125"/>
                </a:moveTo>
                <a:lnTo>
                  <a:pt x="0" y="1136"/>
                </a:lnTo>
                <a:lnTo>
                  <a:pt x="1493" y="0"/>
                </a:lnTo>
                <a:lnTo>
                  <a:pt x="3201" y="1420"/>
                </a:lnTo>
                <a:lnTo>
                  <a:pt x="924" y="312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2" name="Google Shape;3382;p242"/>
          <p:cNvSpPr/>
          <p:nvPr/>
        </p:nvSpPr>
        <p:spPr>
          <a:xfrm>
            <a:off x="283061" y="6793018"/>
            <a:ext cx="2540" cy="1693"/>
          </a:xfrm>
          <a:custGeom>
            <a:rect b="b" l="l" r="r" t="t"/>
            <a:pathLst>
              <a:path extrusionOk="0" h="2540" w="3809">
                <a:moveTo>
                  <a:pt x="1564" y="2414"/>
                </a:moveTo>
                <a:lnTo>
                  <a:pt x="0" y="1278"/>
                </a:lnTo>
                <a:lnTo>
                  <a:pt x="1636" y="0"/>
                </a:lnTo>
                <a:lnTo>
                  <a:pt x="3272" y="1491"/>
                </a:lnTo>
                <a:lnTo>
                  <a:pt x="1564" y="24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3" name="Google Shape;3383;p242"/>
          <p:cNvSpPr/>
          <p:nvPr/>
        </p:nvSpPr>
        <p:spPr>
          <a:xfrm>
            <a:off x="138172" y="6776923"/>
            <a:ext cx="17352" cy="18622"/>
          </a:xfrm>
          <a:custGeom>
            <a:rect b="b" l="l" r="r" t="t"/>
            <a:pathLst>
              <a:path extrusionOk="0" h="27940" w="26035">
                <a:moveTo>
                  <a:pt x="3124" y="2628"/>
                </a:moveTo>
                <a:lnTo>
                  <a:pt x="1778" y="1562"/>
                </a:lnTo>
                <a:lnTo>
                  <a:pt x="0" y="3276"/>
                </a:lnTo>
                <a:lnTo>
                  <a:pt x="1346" y="4330"/>
                </a:lnTo>
                <a:lnTo>
                  <a:pt x="3124" y="2628"/>
                </a:lnTo>
                <a:close/>
              </a:path>
              <a:path extrusionOk="0" h="27940" w="26035">
                <a:moveTo>
                  <a:pt x="14643" y="25996"/>
                </a:moveTo>
                <a:lnTo>
                  <a:pt x="13220" y="24790"/>
                </a:lnTo>
                <a:lnTo>
                  <a:pt x="12090" y="26289"/>
                </a:lnTo>
                <a:lnTo>
                  <a:pt x="13512" y="27419"/>
                </a:lnTo>
                <a:lnTo>
                  <a:pt x="14643" y="25996"/>
                </a:lnTo>
                <a:close/>
              </a:path>
              <a:path extrusionOk="0" h="27940" w="26035">
                <a:moveTo>
                  <a:pt x="25882" y="1003"/>
                </a:moveTo>
                <a:lnTo>
                  <a:pt x="24320" y="0"/>
                </a:lnTo>
                <a:lnTo>
                  <a:pt x="23469" y="1206"/>
                </a:lnTo>
                <a:lnTo>
                  <a:pt x="24752" y="2413"/>
                </a:lnTo>
                <a:lnTo>
                  <a:pt x="25882" y="100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4" name="Google Shape;3384;p242"/>
          <p:cNvSpPr/>
          <p:nvPr/>
        </p:nvSpPr>
        <p:spPr>
          <a:xfrm>
            <a:off x="201460" y="6779675"/>
            <a:ext cx="27086" cy="5078"/>
          </a:xfrm>
          <a:custGeom>
            <a:rect b="b" l="l" r="r" t="t"/>
            <a:pathLst>
              <a:path extrusionOk="0" h="7620" w="40639">
                <a:moveTo>
                  <a:pt x="2565" y="1346"/>
                </a:moveTo>
                <a:lnTo>
                  <a:pt x="1422" y="0"/>
                </a:lnTo>
                <a:lnTo>
                  <a:pt x="0" y="1066"/>
                </a:lnTo>
                <a:lnTo>
                  <a:pt x="850" y="2552"/>
                </a:lnTo>
                <a:lnTo>
                  <a:pt x="2565" y="1346"/>
                </a:lnTo>
                <a:close/>
              </a:path>
              <a:path extrusionOk="0" h="7620" w="40639">
                <a:moveTo>
                  <a:pt x="40119" y="6172"/>
                </a:moveTo>
                <a:lnTo>
                  <a:pt x="39204" y="4546"/>
                </a:lnTo>
                <a:lnTo>
                  <a:pt x="37782" y="5753"/>
                </a:lnTo>
                <a:lnTo>
                  <a:pt x="38696" y="7315"/>
                </a:lnTo>
                <a:lnTo>
                  <a:pt x="40119" y="617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5" name="Google Shape;3385;p242"/>
          <p:cNvSpPr/>
          <p:nvPr/>
        </p:nvSpPr>
        <p:spPr>
          <a:xfrm>
            <a:off x="116791" y="6855553"/>
            <a:ext cx="1693" cy="1693"/>
          </a:xfrm>
          <a:custGeom>
            <a:rect b="b" l="l" r="r" t="t"/>
            <a:pathLst>
              <a:path extrusionOk="0" h="2540" w="2539">
                <a:moveTo>
                  <a:pt x="924" y="2414"/>
                </a:moveTo>
                <a:lnTo>
                  <a:pt x="0" y="1349"/>
                </a:lnTo>
                <a:lnTo>
                  <a:pt x="1351" y="0"/>
                </a:lnTo>
                <a:lnTo>
                  <a:pt x="2276" y="1420"/>
                </a:lnTo>
                <a:lnTo>
                  <a:pt x="924" y="24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6" name="Google Shape;3386;p242"/>
          <p:cNvSpPr/>
          <p:nvPr/>
        </p:nvSpPr>
        <p:spPr>
          <a:xfrm>
            <a:off x="202227" y="6804805"/>
            <a:ext cx="1693" cy="1693"/>
          </a:xfrm>
          <a:custGeom>
            <a:rect b="b" l="l" r="r" t="t"/>
            <a:pathLst>
              <a:path extrusionOk="0" h="2540" w="2539">
                <a:moveTo>
                  <a:pt x="782" y="2343"/>
                </a:moveTo>
                <a:lnTo>
                  <a:pt x="0" y="710"/>
                </a:lnTo>
                <a:lnTo>
                  <a:pt x="1707" y="0"/>
                </a:lnTo>
                <a:lnTo>
                  <a:pt x="2489" y="1704"/>
                </a:lnTo>
                <a:lnTo>
                  <a:pt x="782" y="23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7" name="Google Shape;3387;p242"/>
          <p:cNvSpPr/>
          <p:nvPr/>
        </p:nvSpPr>
        <p:spPr>
          <a:xfrm>
            <a:off x="111620" y="6810492"/>
            <a:ext cx="16083" cy="3386"/>
          </a:xfrm>
          <a:custGeom>
            <a:rect b="b" l="l" r="r" t="t"/>
            <a:pathLst>
              <a:path extrusionOk="0" h="5079" w="24130">
                <a:moveTo>
                  <a:pt x="2628" y="1130"/>
                </a:moveTo>
                <a:lnTo>
                  <a:pt x="1206" y="0"/>
                </a:lnTo>
                <a:lnTo>
                  <a:pt x="0" y="1485"/>
                </a:lnTo>
                <a:lnTo>
                  <a:pt x="1422" y="2616"/>
                </a:lnTo>
                <a:lnTo>
                  <a:pt x="2628" y="1130"/>
                </a:lnTo>
                <a:close/>
              </a:path>
              <a:path extrusionOk="0" h="5079" w="24130">
                <a:moveTo>
                  <a:pt x="23977" y="3759"/>
                </a:moveTo>
                <a:lnTo>
                  <a:pt x="22758" y="1625"/>
                </a:lnTo>
                <a:lnTo>
                  <a:pt x="21551" y="2971"/>
                </a:lnTo>
                <a:lnTo>
                  <a:pt x="23114" y="4749"/>
                </a:lnTo>
                <a:lnTo>
                  <a:pt x="23977" y="375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8" name="Google Shape;3388;p242"/>
          <p:cNvSpPr/>
          <p:nvPr/>
        </p:nvSpPr>
        <p:spPr>
          <a:xfrm>
            <a:off x="292023" y="6816402"/>
            <a:ext cx="1270" cy="2540"/>
          </a:xfrm>
          <a:custGeom>
            <a:rect b="b" l="l" r="r" t="t"/>
            <a:pathLst>
              <a:path extrusionOk="0" h="3809" w="1904">
                <a:moveTo>
                  <a:pt x="426" y="3480"/>
                </a:moveTo>
                <a:lnTo>
                  <a:pt x="0" y="0"/>
                </a:lnTo>
                <a:lnTo>
                  <a:pt x="1636" y="3125"/>
                </a:lnTo>
                <a:lnTo>
                  <a:pt x="426" y="348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89" name="Google Shape;3389;p242"/>
          <p:cNvSpPr/>
          <p:nvPr/>
        </p:nvSpPr>
        <p:spPr>
          <a:xfrm>
            <a:off x="110959" y="6818154"/>
            <a:ext cx="2116" cy="2116"/>
          </a:xfrm>
          <a:custGeom>
            <a:rect b="b" l="l" r="r" t="t"/>
            <a:pathLst>
              <a:path extrusionOk="0" h="3175" w="3175">
                <a:moveTo>
                  <a:pt x="1138" y="2770"/>
                </a:moveTo>
                <a:lnTo>
                  <a:pt x="0" y="710"/>
                </a:lnTo>
                <a:lnTo>
                  <a:pt x="1138" y="0"/>
                </a:lnTo>
                <a:lnTo>
                  <a:pt x="2632" y="1704"/>
                </a:lnTo>
                <a:lnTo>
                  <a:pt x="1138" y="277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0" name="Google Shape;3390;p242"/>
          <p:cNvSpPr/>
          <p:nvPr/>
        </p:nvSpPr>
        <p:spPr>
          <a:xfrm>
            <a:off x="849153" y="6823740"/>
            <a:ext cx="2116" cy="1693"/>
          </a:xfrm>
          <a:custGeom>
            <a:rect b="b" l="l" r="r" t="t"/>
            <a:pathLst>
              <a:path extrusionOk="0" h="2540" w="3175">
                <a:moveTo>
                  <a:pt x="1280" y="1917"/>
                </a:moveTo>
                <a:lnTo>
                  <a:pt x="0" y="568"/>
                </a:lnTo>
                <a:lnTo>
                  <a:pt x="1351" y="0"/>
                </a:lnTo>
                <a:lnTo>
                  <a:pt x="2845" y="994"/>
                </a:lnTo>
                <a:lnTo>
                  <a:pt x="1280" y="191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1" name="Google Shape;3391;p242"/>
          <p:cNvSpPr/>
          <p:nvPr/>
        </p:nvSpPr>
        <p:spPr>
          <a:xfrm>
            <a:off x="119399" y="6836573"/>
            <a:ext cx="2963" cy="4232"/>
          </a:xfrm>
          <a:custGeom>
            <a:rect b="b" l="l" r="r" t="t"/>
            <a:pathLst>
              <a:path extrusionOk="0" h="6350" w="4444">
                <a:moveTo>
                  <a:pt x="2336" y="4622"/>
                </a:moveTo>
                <a:lnTo>
                  <a:pt x="850" y="3759"/>
                </a:lnTo>
                <a:lnTo>
                  <a:pt x="0" y="4978"/>
                </a:lnTo>
                <a:lnTo>
                  <a:pt x="1270" y="6184"/>
                </a:lnTo>
                <a:lnTo>
                  <a:pt x="2336" y="4622"/>
                </a:lnTo>
                <a:close/>
              </a:path>
              <a:path extrusionOk="0" h="6350" w="4444">
                <a:moveTo>
                  <a:pt x="4191" y="1282"/>
                </a:moveTo>
                <a:lnTo>
                  <a:pt x="3124" y="0"/>
                </a:lnTo>
                <a:lnTo>
                  <a:pt x="1562" y="1066"/>
                </a:lnTo>
                <a:lnTo>
                  <a:pt x="1422" y="1841"/>
                </a:lnTo>
                <a:lnTo>
                  <a:pt x="1841" y="2273"/>
                </a:lnTo>
                <a:lnTo>
                  <a:pt x="3759" y="2489"/>
                </a:lnTo>
                <a:lnTo>
                  <a:pt x="4191" y="128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2" name="Google Shape;3392;p242"/>
          <p:cNvSpPr/>
          <p:nvPr/>
        </p:nvSpPr>
        <p:spPr>
          <a:xfrm>
            <a:off x="207868" y="6832641"/>
            <a:ext cx="2116" cy="1693"/>
          </a:xfrm>
          <a:custGeom>
            <a:rect b="b" l="l" r="r" t="t"/>
            <a:pathLst>
              <a:path extrusionOk="0" h="2540" w="3175">
                <a:moveTo>
                  <a:pt x="1636" y="2343"/>
                </a:moveTo>
                <a:lnTo>
                  <a:pt x="0" y="1491"/>
                </a:lnTo>
                <a:lnTo>
                  <a:pt x="1707" y="0"/>
                </a:lnTo>
                <a:lnTo>
                  <a:pt x="3058" y="1136"/>
                </a:lnTo>
                <a:lnTo>
                  <a:pt x="1636" y="23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3" name="Google Shape;3393;p242"/>
          <p:cNvSpPr/>
          <p:nvPr/>
        </p:nvSpPr>
        <p:spPr>
          <a:xfrm>
            <a:off x="98820" y="6839746"/>
            <a:ext cx="8465" cy="7195"/>
          </a:xfrm>
          <a:custGeom>
            <a:rect b="b" l="l" r="r" t="t"/>
            <a:pathLst>
              <a:path extrusionOk="0" h="10795" w="12700">
                <a:moveTo>
                  <a:pt x="2628" y="1270"/>
                </a:moveTo>
                <a:lnTo>
                  <a:pt x="1701" y="0"/>
                </a:lnTo>
                <a:lnTo>
                  <a:pt x="0" y="850"/>
                </a:lnTo>
                <a:lnTo>
                  <a:pt x="774" y="2273"/>
                </a:lnTo>
                <a:lnTo>
                  <a:pt x="2628" y="1270"/>
                </a:lnTo>
                <a:close/>
              </a:path>
              <a:path extrusionOk="0" h="10795" w="12700">
                <a:moveTo>
                  <a:pt x="12509" y="9372"/>
                </a:moveTo>
                <a:lnTo>
                  <a:pt x="11303" y="8242"/>
                </a:lnTo>
                <a:lnTo>
                  <a:pt x="9601" y="9093"/>
                </a:lnTo>
                <a:lnTo>
                  <a:pt x="10883" y="10439"/>
                </a:lnTo>
                <a:lnTo>
                  <a:pt x="12509" y="937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4" name="Google Shape;3394;p242"/>
          <p:cNvSpPr/>
          <p:nvPr/>
        </p:nvSpPr>
        <p:spPr>
          <a:xfrm>
            <a:off x="50890" y="6741133"/>
            <a:ext cx="1693" cy="2116"/>
          </a:xfrm>
          <a:custGeom>
            <a:rect b="b" l="l" r="r" t="t"/>
            <a:pathLst>
              <a:path extrusionOk="0" h="3175" w="2540">
                <a:moveTo>
                  <a:pt x="640" y="2556"/>
                </a:moveTo>
                <a:lnTo>
                  <a:pt x="0" y="1278"/>
                </a:lnTo>
                <a:lnTo>
                  <a:pt x="1209" y="0"/>
                </a:lnTo>
                <a:lnTo>
                  <a:pt x="2205" y="1491"/>
                </a:lnTo>
                <a:lnTo>
                  <a:pt x="640" y="255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5" name="Google Shape;3395;p242"/>
          <p:cNvSpPr/>
          <p:nvPr/>
        </p:nvSpPr>
        <p:spPr>
          <a:xfrm>
            <a:off x="209623" y="6806887"/>
            <a:ext cx="1693" cy="2116"/>
          </a:xfrm>
          <a:custGeom>
            <a:rect b="b" l="l" r="r" t="t"/>
            <a:pathLst>
              <a:path extrusionOk="0" h="3175" w="2539">
                <a:moveTo>
                  <a:pt x="995" y="2770"/>
                </a:moveTo>
                <a:lnTo>
                  <a:pt x="0" y="1207"/>
                </a:lnTo>
                <a:lnTo>
                  <a:pt x="1280" y="0"/>
                </a:lnTo>
                <a:lnTo>
                  <a:pt x="2347" y="1633"/>
                </a:lnTo>
                <a:lnTo>
                  <a:pt x="995" y="277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6" name="Google Shape;3396;p242"/>
          <p:cNvSpPr/>
          <p:nvPr/>
        </p:nvSpPr>
        <p:spPr>
          <a:xfrm>
            <a:off x="120676" y="6802208"/>
            <a:ext cx="19467" cy="14813"/>
          </a:xfrm>
          <a:custGeom>
            <a:rect b="b" l="l" r="r" t="t"/>
            <a:pathLst>
              <a:path extrusionOk="0" h="22225" w="29210">
                <a:moveTo>
                  <a:pt x="2349" y="2057"/>
                </a:moveTo>
                <a:lnTo>
                  <a:pt x="1066" y="0"/>
                </a:lnTo>
                <a:lnTo>
                  <a:pt x="0" y="774"/>
                </a:lnTo>
                <a:lnTo>
                  <a:pt x="1282" y="2768"/>
                </a:lnTo>
                <a:lnTo>
                  <a:pt x="2349" y="2057"/>
                </a:lnTo>
                <a:close/>
              </a:path>
              <a:path extrusionOk="0" h="22225" w="29210">
                <a:moveTo>
                  <a:pt x="29159" y="19888"/>
                </a:moveTo>
                <a:lnTo>
                  <a:pt x="26174" y="21450"/>
                </a:lnTo>
                <a:lnTo>
                  <a:pt x="28308" y="21666"/>
                </a:lnTo>
                <a:lnTo>
                  <a:pt x="29159" y="1988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7" name="Google Shape;3397;p242"/>
          <p:cNvSpPr/>
          <p:nvPr/>
        </p:nvSpPr>
        <p:spPr>
          <a:xfrm>
            <a:off x="735366" y="6811052"/>
            <a:ext cx="2116" cy="2116"/>
          </a:xfrm>
          <a:custGeom>
            <a:rect b="b" l="l" r="r" t="t"/>
            <a:pathLst>
              <a:path extrusionOk="0" h="3175" w="3175">
                <a:moveTo>
                  <a:pt x="1636" y="2841"/>
                </a:moveTo>
                <a:lnTo>
                  <a:pt x="0" y="1136"/>
                </a:lnTo>
                <a:lnTo>
                  <a:pt x="1422" y="0"/>
                </a:lnTo>
                <a:lnTo>
                  <a:pt x="2987" y="1775"/>
                </a:lnTo>
                <a:lnTo>
                  <a:pt x="1636" y="28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8" name="Google Shape;3398;p242"/>
          <p:cNvSpPr/>
          <p:nvPr/>
        </p:nvSpPr>
        <p:spPr>
          <a:xfrm>
            <a:off x="140213" y="6787053"/>
            <a:ext cx="1693" cy="1693"/>
          </a:xfrm>
          <a:custGeom>
            <a:rect b="b" l="l" r="r" t="t"/>
            <a:pathLst>
              <a:path extrusionOk="0" h="2540" w="2539">
                <a:moveTo>
                  <a:pt x="1209" y="2485"/>
                </a:moveTo>
                <a:lnTo>
                  <a:pt x="0" y="1065"/>
                </a:lnTo>
                <a:lnTo>
                  <a:pt x="782" y="0"/>
                </a:lnTo>
                <a:lnTo>
                  <a:pt x="2062" y="1562"/>
                </a:lnTo>
                <a:lnTo>
                  <a:pt x="1209" y="248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399" name="Google Shape;3399;p242"/>
          <p:cNvSpPr/>
          <p:nvPr/>
        </p:nvSpPr>
        <p:spPr>
          <a:xfrm>
            <a:off x="123997" y="6856736"/>
            <a:ext cx="2116" cy="1693"/>
          </a:xfrm>
          <a:custGeom>
            <a:rect b="b" l="l" r="r" t="t"/>
            <a:pathLst>
              <a:path extrusionOk="0" h="2540" w="3175">
                <a:moveTo>
                  <a:pt x="1564" y="2343"/>
                </a:moveTo>
                <a:lnTo>
                  <a:pt x="0" y="1562"/>
                </a:lnTo>
                <a:lnTo>
                  <a:pt x="1138" y="0"/>
                </a:lnTo>
                <a:lnTo>
                  <a:pt x="2774" y="781"/>
                </a:lnTo>
                <a:lnTo>
                  <a:pt x="1564" y="23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0" name="Google Shape;3400;p242"/>
          <p:cNvSpPr/>
          <p:nvPr/>
        </p:nvSpPr>
        <p:spPr>
          <a:xfrm>
            <a:off x="1311840" y="6512249"/>
            <a:ext cx="11428" cy="29202"/>
          </a:xfrm>
          <a:custGeom>
            <a:rect b="b" l="l" r="r" t="t"/>
            <a:pathLst>
              <a:path extrusionOk="0" h="43815" w="17144">
                <a:moveTo>
                  <a:pt x="16805" y="43521"/>
                </a:moveTo>
                <a:lnTo>
                  <a:pt x="15465" y="41830"/>
                </a:lnTo>
                <a:lnTo>
                  <a:pt x="0" y="2770"/>
                </a:lnTo>
                <a:lnTo>
                  <a:pt x="640" y="0"/>
                </a:lnTo>
                <a:lnTo>
                  <a:pt x="9903" y="24144"/>
                </a:lnTo>
                <a:lnTo>
                  <a:pt x="16805" y="43521"/>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1" name="Google Shape;3401;p242"/>
          <p:cNvSpPr/>
          <p:nvPr/>
        </p:nvSpPr>
        <p:spPr>
          <a:xfrm>
            <a:off x="1309088" y="6503352"/>
            <a:ext cx="79143" cy="281443"/>
          </a:xfrm>
          <a:custGeom>
            <a:rect b="b" l="l" r="r" t="t"/>
            <a:pathLst>
              <a:path extrusionOk="0" h="422275" w="118744">
                <a:moveTo>
                  <a:pt x="40665" y="159372"/>
                </a:moveTo>
                <a:lnTo>
                  <a:pt x="39928" y="153504"/>
                </a:lnTo>
                <a:lnTo>
                  <a:pt x="37769" y="140284"/>
                </a:lnTo>
                <a:lnTo>
                  <a:pt x="34810" y="125234"/>
                </a:lnTo>
                <a:lnTo>
                  <a:pt x="33680" y="120510"/>
                </a:lnTo>
                <a:lnTo>
                  <a:pt x="34315" y="125704"/>
                </a:lnTo>
                <a:lnTo>
                  <a:pt x="36639" y="140423"/>
                </a:lnTo>
                <a:lnTo>
                  <a:pt x="39674" y="155727"/>
                </a:lnTo>
                <a:lnTo>
                  <a:pt x="40665" y="159372"/>
                </a:lnTo>
                <a:close/>
              </a:path>
              <a:path extrusionOk="0" h="422275" w="118744">
                <a:moveTo>
                  <a:pt x="41224" y="230898"/>
                </a:moveTo>
                <a:lnTo>
                  <a:pt x="40970" y="213017"/>
                </a:lnTo>
                <a:lnTo>
                  <a:pt x="40487" y="225450"/>
                </a:lnTo>
                <a:lnTo>
                  <a:pt x="38976" y="253072"/>
                </a:lnTo>
                <a:lnTo>
                  <a:pt x="39535" y="250685"/>
                </a:lnTo>
                <a:lnTo>
                  <a:pt x="40513" y="243370"/>
                </a:lnTo>
                <a:lnTo>
                  <a:pt x="41224" y="230898"/>
                </a:lnTo>
                <a:close/>
              </a:path>
              <a:path extrusionOk="0" h="422275" w="118744">
                <a:moveTo>
                  <a:pt x="41402" y="310642"/>
                </a:moveTo>
                <a:lnTo>
                  <a:pt x="40208" y="316903"/>
                </a:lnTo>
                <a:lnTo>
                  <a:pt x="39916" y="319760"/>
                </a:lnTo>
                <a:lnTo>
                  <a:pt x="41402" y="310642"/>
                </a:lnTo>
                <a:close/>
              </a:path>
              <a:path extrusionOk="0" h="422275" w="118744">
                <a:moveTo>
                  <a:pt x="42887" y="301447"/>
                </a:moveTo>
                <a:lnTo>
                  <a:pt x="41402" y="310642"/>
                </a:lnTo>
                <a:lnTo>
                  <a:pt x="42265" y="306070"/>
                </a:lnTo>
                <a:lnTo>
                  <a:pt x="42824" y="302425"/>
                </a:lnTo>
                <a:lnTo>
                  <a:pt x="42887" y="301447"/>
                </a:lnTo>
                <a:close/>
              </a:path>
              <a:path extrusionOk="0" h="422275" w="118744">
                <a:moveTo>
                  <a:pt x="45097" y="41554"/>
                </a:moveTo>
                <a:lnTo>
                  <a:pt x="44170" y="39916"/>
                </a:lnTo>
                <a:lnTo>
                  <a:pt x="44932" y="41414"/>
                </a:lnTo>
                <a:lnTo>
                  <a:pt x="45097" y="41554"/>
                </a:lnTo>
                <a:close/>
              </a:path>
              <a:path extrusionOk="0" h="422275" w="118744">
                <a:moveTo>
                  <a:pt x="47523" y="235178"/>
                </a:moveTo>
                <a:lnTo>
                  <a:pt x="45415" y="252069"/>
                </a:lnTo>
                <a:lnTo>
                  <a:pt x="44665" y="254355"/>
                </a:lnTo>
                <a:lnTo>
                  <a:pt x="44678" y="249948"/>
                </a:lnTo>
                <a:lnTo>
                  <a:pt x="44818" y="246748"/>
                </a:lnTo>
                <a:lnTo>
                  <a:pt x="44665" y="245402"/>
                </a:lnTo>
                <a:lnTo>
                  <a:pt x="45046" y="240588"/>
                </a:lnTo>
                <a:lnTo>
                  <a:pt x="45567" y="233680"/>
                </a:lnTo>
                <a:lnTo>
                  <a:pt x="45885" y="229628"/>
                </a:lnTo>
                <a:lnTo>
                  <a:pt x="45237" y="233680"/>
                </a:lnTo>
                <a:lnTo>
                  <a:pt x="45313" y="231762"/>
                </a:lnTo>
                <a:lnTo>
                  <a:pt x="43903" y="240588"/>
                </a:lnTo>
                <a:lnTo>
                  <a:pt x="43751" y="239064"/>
                </a:lnTo>
                <a:lnTo>
                  <a:pt x="44056" y="233680"/>
                </a:lnTo>
                <a:lnTo>
                  <a:pt x="44107" y="230060"/>
                </a:lnTo>
                <a:lnTo>
                  <a:pt x="44221" y="225158"/>
                </a:lnTo>
                <a:lnTo>
                  <a:pt x="44551" y="213715"/>
                </a:lnTo>
                <a:lnTo>
                  <a:pt x="44780" y="209473"/>
                </a:lnTo>
                <a:lnTo>
                  <a:pt x="44881" y="217982"/>
                </a:lnTo>
                <a:lnTo>
                  <a:pt x="45097" y="225793"/>
                </a:lnTo>
                <a:lnTo>
                  <a:pt x="45313" y="225158"/>
                </a:lnTo>
                <a:lnTo>
                  <a:pt x="45529" y="220256"/>
                </a:lnTo>
                <a:lnTo>
                  <a:pt x="45669" y="227507"/>
                </a:lnTo>
                <a:lnTo>
                  <a:pt x="45948" y="228066"/>
                </a:lnTo>
                <a:lnTo>
                  <a:pt x="46304" y="220256"/>
                </a:lnTo>
                <a:lnTo>
                  <a:pt x="46329" y="209473"/>
                </a:lnTo>
                <a:lnTo>
                  <a:pt x="46355" y="200609"/>
                </a:lnTo>
                <a:lnTo>
                  <a:pt x="46380" y="191274"/>
                </a:lnTo>
                <a:lnTo>
                  <a:pt x="46126" y="189217"/>
                </a:lnTo>
                <a:lnTo>
                  <a:pt x="45593" y="184886"/>
                </a:lnTo>
                <a:lnTo>
                  <a:pt x="45173" y="182829"/>
                </a:lnTo>
                <a:lnTo>
                  <a:pt x="45529" y="189217"/>
                </a:lnTo>
                <a:lnTo>
                  <a:pt x="45097" y="185953"/>
                </a:lnTo>
                <a:lnTo>
                  <a:pt x="44742" y="183896"/>
                </a:lnTo>
                <a:lnTo>
                  <a:pt x="44907" y="194551"/>
                </a:lnTo>
                <a:lnTo>
                  <a:pt x="45008" y="200609"/>
                </a:lnTo>
                <a:lnTo>
                  <a:pt x="44196" y="189496"/>
                </a:lnTo>
                <a:lnTo>
                  <a:pt x="43954" y="186372"/>
                </a:lnTo>
                <a:lnTo>
                  <a:pt x="43815" y="186372"/>
                </a:lnTo>
                <a:lnTo>
                  <a:pt x="43954" y="189496"/>
                </a:lnTo>
                <a:lnTo>
                  <a:pt x="43815" y="189077"/>
                </a:lnTo>
                <a:lnTo>
                  <a:pt x="43700" y="194551"/>
                </a:lnTo>
                <a:lnTo>
                  <a:pt x="43624" y="200609"/>
                </a:lnTo>
                <a:lnTo>
                  <a:pt x="43675" y="230835"/>
                </a:lnTo>
                <a:lnTo>
                  <a:pt x="43243" y="232333"/>
                </a:lnTo>
                <a:lnTo>
                  <a:pt x="42849" y="235178"/>
                </a:lnTo>
                <a:lnTo>
                  <a:pt x="42392" y="239064"/>
                </a:lnTo>
                <a:lnTo>
                  <a:pt x="42113" y="240068"/>
                </a:lnTo>
                <a:lnTo>
                  <a:pt x="37350" y="279920"/>
                </a:lnTo>
                <a:lnTo>
                  <a:pt x="37274" y="279349"/>
                </a:lnTo>
                <a:lnTo>
                  <a:pt x="36918" y="280695"/>
                </a:lnTo>
                <a:lnTo>
                  <a:pt x="36563" y="282968"/>
                </a:lnTo>
                <a:lnTo>
                  <a:pt x="35140" y="289267"/>
                </a:lnTo>
                <a:lnTo>
                  <a:pt x="32080" y="308025"/>
                </a:lnTo>
                <a:lnTo>
                  <a:pt x="29883" y="323303"/>
                </a:lnTo>
                <a:lnTo>
                  <a:pt x="30949" y="319341"/>
                </a:lnTo>
                <a:lnTo>
                  <a:pt x="31927" y="316255"/>
                </a:lnTo>
                <a:lnTo>
                  <a:pt x="33731" y="306514"/>
                </a:lnTo>
                <a:lnTo>
                  <a:pt x="34556" y="302425"/>
                </a:lnTo>
                <a:lnTo>
                  <a:pt x="32512" y="316496"/>
                </a:lnTo>
                <a:lnTo>
                  <a:pt x="32791" y="315785"/>
                </a:lnTo>
                <a:lnTo>
                  <a:pt x="32296" y="318350"/>
                </a:lnTo>
                <a:lnTo>
                  <a:pt x="32181" y="319125"/>
                </a:lnTo>
                <a:lnTo>
                  <a:pt x="31724" y="321614"/>
                </a:lnTo>
                <a:lnTo>
                  <a:pt x="31102" y="321919"/>
                </a:lnTo>
                <a:lnTo>
                  <a:pt x="29667" y="327456"/>
                </a:lnTo>
                <a:lnTo>
                  <a:pt x="28067" y="334619"/>
                </a:lnTo>
                <a:lnTo>
                  <a:pt x="26962" y="339801"/>
                </a:lnTo>
                <a:lnTo>
                  <a:pt x="26111" y="342138"/>
                </a:lnTo>
                <a:lnTo>
                  <a:pt x="26136" y="332663"/>
                </a:lnTo>
                <a:lnTo>
                  <a:pt x="21539" y="349770"/>
                </a:lnTo>
                <a:lnTo>
                  <a:pt x="17068" y="370852"/>
                </a:lnTo>
                <a:lnTo>
                  <a:pt x="17462" y="373113"/>
                </a:lnTo>
                <a:lnTo>
                  <a:pt x="17500" y="373748"/>
                </a:lnTo>
                <a:lnTo>
                  <a:pt x="17856" y="373113"/>
                </a:lnTo>
                <a:lnTo>
                  <a:pt x="15862" y="381063"/>
                </a:lnTo>
                <a:lnTo>
                  <a:pt x="15074" y="383997"/>
                </a:lnTo>
                <a:lnTo>
                  <a:pt x="15074" y="386029"/>
                </a:lnTo>
                <a:lnTo>
                  <a:pt x="14706" y="387096"/>
                </a:lnTo>
                <a:lnTo>
                  <a:pt x="14757" y="386892"/>
                </a:lnTo>
                <a:lnTo>
                  <a:pt x="15074" y="386029"/>
                </a:lnTo>
                <a:lnTo>
                  <a:pt x="15074" y="383997"/>
                </a:lnTo>
                <a:lnTo>
                  <a:pt x="14160" y="387388"/>
                </a:lnTo>
                <a:lnTo>
                  <a:pt x="14439" y="387527"/>
                </a:lnTo>
                <a:lnTo>
                  <a:pt x="14681" y="387172"/>
                </a:lnTo>
                <a:lnTo>
                  <a:pt x="11455" y="396544"/>
                </a:lnTo>
                <a:lnTo>
                  <a:pt x="11455" y="396328"/>
                </a:lnTo>
                <a:lnTo>
                  <a:pt x="5689" y="410679"/>
                </a:lnTo>
                <a:lnTo>
                  <a:pt x="5829" y="409829"/>
                </a:lnTo>
                <a:lnTo>
                  <a:pt x="5410" y="409689"/>
                </a:lnTo>
                <a:lnTo>
                  <a:pt x="2844" y="415086"/>
                </a:lnTo>
                <a:lnTo>
                  <a:pt x="0" y="422109"/>
                </a:lnTo>
                <a:lnTo>
                  <a:pt x="3340" y="421614"/>
                </a:lnTo>
                <a:lnTo>
                  <a:pt x="6756" y="421195"/>
                </a:lnTo>
                <a:lnTo>
                  <a:pt x="10096" y="420839"/>
                </a:lnTo>
                <a:lnTo>
                  <a:pt x="13627" y="411848"/>
                </a:lnTo>
                <a:lnTo>
                  <a:pt x="14033" y="410679"/>
                </a:lnTo>
                <a:lnTo>
                  <a:pt x="15595" y="406222"/>
                </a:lnTo>
                <a:lnTo>
                  <a:pt x="17805" y="399338"/>
                </a:lnTo>
                <a:lnTo>
                  <a:pt x="18732" y="396544"/>
                </a:lnTo>
                <a:lnTo>
                  <a:pt x="22047" y="386600"/>
                </a:lnTo>
                <a:lnTo>
                  <a:pt x="19773" y="394487"/>
                </a:lnTo>
                <a:lnTo>
                  <a:pt x="18491" y="399808"/>
                </a:lnTo>
                <a:lnTo>
                  <a:pt x="21475" y="391858"/>
                </a:lnTo>
                <a:lnTo>
                  <a:pt x="21475" y="392493"/>
                </a:lnTo>
                <a:lnTo>
                  <a:pt x="21717" y="391858"/>
                </a:lnTo>
                <a:lnTo>
                  <a:pt x="23279" y="387527"/>
                </a:lnTo>
                <a:lnTo>
                  <a:pt x="23596" y="386600"/>
                </a:lnTo>
                <a:lnTo>
                  <a:pt x="23761" y="386029"/>
                </a:lnTo>
                <a:lnTo>
                  <a:pt x="26949" y="375081"/>
                </a:lnTo>
                <a:lnTo>
                  <a:pt x="27457" y="373113"/>
                </a:lnTo>
                <a:lnTo>
                  <a:pt x="29044" y="366928"/>
                </a:lnTo>
                <a:lnTo>
                  <a:pt x="29400" y="365506"/>
                </a:lnTo>
                <a:lnTo>
                  <a:pt x="29476" y="365239"/>
                </a:lnTo>
                <a:lnTo>
                  <a:pt x="28740" y="365506"/>
                </a:lnTo>
                <a:lnTo>
                  <a:pt x="28740" y="363867"/>
                </a:lnTo>
                <a:lnTo>
                  <a:pt x="28244" y="365150"/>
                </a:lnTo>
                <a:lnTo>
                  <a:pt x="27673" y="366928"/>
                </a:lnTo>
                <a:lnTo>
                  <a:pt x="31229" y="352196"/>
                </a:lnTo>
                <a:lnTo>
                  <a:pt x="33629" y="342138"/>
                </a:lnTo>
                <a:lnTo>
                  <a:pt x="34175" y="339801"/>
                </a:lnTo>
                <a:lnTo>
                  <a:pt x="35001" y="336245"/>
                </a:lnTo>
                <a:lnTo>
                  <a:pt x="35001" y="339090"/>
                </a:lnTo>
                <a:lnTo>
                  <a:pt x="35763" y="336245"/>
                </a:lnTo>
                <a:lnTo>
                  <a:pt x="36918" y="331978"/>
                </a:lnTo>
                <a:lnTo>
                  <a:pt x="37490" y="329565"/>
                </a:lnTo>
                <a:lnTo>
                  <a:pt x="35433" y="339725"/>
                </a:lnTo>
                <a:lnTo>
                  <a:pt x="34594" y="344157"/>
                </a:lnTo>
                <a:lnTo>
                  <a:pt x="34455" y="345262"/>
                </a:lnTo>
                <a:lnTo>
                  <a:pt x="34213" y="346760"/>
                </a:lnTo>
                <a:lnTo>
                  <a:pt x="37680" y="329565"/>
                </a:lnTo>
                <a:lnTo>
                  <a:pt x="39230" y="321919"/>
                </a:lnTo>
                <a:lnTo>
                  <a:pt x="40208" y="316903"/>
                </a:lnTo>
                <a:lnTo>
                  <a:pt x="40335" y="315785"/>
                </a:lnTo>
                <a:lnTo>
                  <a:pt x="40525" y="313956"/>
                </a:lnTo>
                <a:lnTo>
                  <a:pt x="40424" y="312737"/>
                </a:lnTo>
                <a:lnTo>
                  <a:pt x="40195" y="309892"/>
                </a:lnTo>
                <a:lnTo>
                  <a:pt x="39979" y="309892"/>
                </a:lnTo>
                <a:lnTo>
                  <a:pt x="39624" y="311035"/>
                </a:lnTo>
                <a:lnTo>
                  <a:pt x="39192" y="312737"/>
                </a:lnTo>
                <a:lnTo>
                  <a:pt x="39192" y="311454"/>
                </a:lnTo>
                <a:lnTo>
                  <a:pt x="40005" y="305422"/>
                </a:lnTo>
                <a:lnTo>
                  <a:pt x="40970" y="297815"/>
                </a:lnTo>
                <a:lnTo>
                  <a:pt x="40551" y="299669"/>
                </a:lnTo>
                <a:lnTo>
                  <a:pt x="39128" y="305422"/>
                </a:lnTo>
                <a:lnTo>
                  <a:pt x="39547" y="303568"/>
                </a:lnTo>
                <a:lnTo>
                  <a:pt x="39687" y="302425"/>
                </a:lnTo>
                <a:lnTo>
                  <a:pt x="39865" y="300875"/>
                </a:lnTo>
                <a:lnTo>
                  <a:pt x="39979" y="299948"/>
                </a:lnTo>
                <a:lnTo>
                  <a:pt x="40335" y="296468"/>
                </a:lnTo>
                <a:lnTo>
                  <a:pt x="39268" y="299948"/>
                </a:lnTo>
                <a:lnTo>
                  <a:pt x="39370" y="298462"/>
                </a:lnTo>
                <a:lnTo>
                  <a:pt x="39382" y="298272"/>
                </a:lnTo>
                <a:lnTo>
                  <a:pt x="39331" y="298462"/>
                </a:lnTo>
                <a:lnTo>
                  <a:pt x="39166" y="297738"/>
                </a:lnTo>
                <a:lnTo>
                  <a:pt x="38417" y="300875"/>
                </a:lnTo>
                <a:lnTo>
                  <a:pt x="38773" y="298272"/>
                </a:lnTo>
                <a:lnTo>
                  <a:pt x="38887" y="296329"/>
                </a:lnTo>
                <a:lnTo>
                  <a:pt x="38950" y="296913"/>
                </a:lnTo>
                <a:lnTo>
                  <a:pt x="39649" y="291896"/>
                </a:lnTo>
                <a:lnTo>
                  <a:pt x="39039" y="296329"/>
                </a:lnTo>
                <a:lnTo>
                  <a:pt x="39128" y="297611"/>
                </a:lnTo>
                <a:lnTo>
                  <a:pt x="39166" y="297738"/>
                </a:lnTo>
                <a:lnTo>
                  <a:pt x="39192" y="297611"/>
                </a:lnTo>
                <a:lnTo>
                  <a:pt x="39293" y="298272"/>
                </a:lnTo>
                <a:lnTo>
                  <a:pt x="39331" y="298462"/>
                </a:lnTo>
                <a:lnTo>
                  <a:pt x="39319" y="297815"/>
                </a:lnTo>
                <a:lnTo>
                  <a:pt x="39382" y="298272"/>
                </a:lnTo>
                <a:lnTo>
                  <a:pt x="39903" y="296329"/>
                </a:lnTo>
                <a:lnTo>
                  <a:pt x="40474" y="292773"/>
                </a:lnTo>
                <a:lnTo>
                  <a:pt x="40474" y="293268"/>
                </a:lnTo>
                <a:lnTo>
                  <a:pt x="40551" y="292773"/>
                </a:lnTo>
                <a:lnTo>
                  <a:pt x="40690" y="291896"/>
                </a:lnTo>
                <a:lnTo>
                  <a:pt x="42519" y="279920"/>
                </a:lnTo>
                <a:lnTo>
                  <a:pt x="42900" y="277444"/>
                </a:lnTo>
                <a:lnTo>
                  <a:pt x="42799" y="279349"/>
                </a:lnTo>
                <a:lnTo>
                  <a:pt x="42189" y="284746"/>
                </a:lnTo>
                <a:lnTo>
                  <a:pt x="41897" y="290004"/>
                </a:lnTo>
                <a:lnTo>
                  <a:pt x="42176" y="288226"/>
                </a:lnTo>
                <a:lnTo>
                  <a:pt x="42468" y="288721"/>
                </a:lnTo>
                <a:lnTo>
                  <a:pt x="42532" y="288226"/>
                </a:lnTo>
                <a:lnTo>
                  <a:pt x="43395" y="281266"/>
                </a:lnTo>
                <a:lnTo>
                  <a:pt x="43395" y="285927"/>
                </a:lnTo>
                <a:lnTo>
                  <a:pt x="43992" y="281266"/>
                </a:lnTo>
                <a:lnTo>
                  <a:pt x="44488" y="277444"/>
                </a:lnTo>
                <a:lnTo>
                  <a:pt x="45085" y="272846"/>
                </a:lnTo>
                <a:lnTo>
                  <a:pt x="46304" y="261454"/>
                </a:lnTo>
                <a:lnTo>
                  <a:pt x="46558" y="259041"/>
                </a:lnTo>
                <a:lnTo>
                  <a:pt x="45885" y="261454"/>
                </a:lnTo>
                <a:lnTo>
                  <a:pt x="46062" y="259435"/>
                </a:lnTo>
                <a:lnTo>
                  <a:pt x="46380" y="254355"/>
                </a:lnTo>
                <a:lnTo>
                  <a:pt x="47523" y="235178"/>
                </a:lnTo>
                <a:close/>
              </a:path>
              <a:path extrusionOk="0" h="422275" w="118744">
                <a:moveTo>
                  <a:pt x="50012" y="214858"/>
                </a:moveTo>
                <a:lnTo>
                  <a:pt x="49720" y="209638"/>
                </a:lnTo>
                <a:lnTo>
                  <a:pt x="49085" y="206146"/>
                </a:lnTo>
                <a:lnTo>
                  <a:pt x="48450" y="207022"/>
                </a:lnTo>
                <a:lnTo>
                  <a:pt x="48158" y="214858"/>
                </a:lnTo>
                <a:lnTo>
                  <a:pt x="48361" y="224205"/>
                </a:lnTo>
                <a:lnTo>
                  <a:pt x="48971" y="227431"/>
                </a:lnTo>
                <a:lnTo>
                  <a:pt x="49644" y="224370"/>
                </a:lnTo>
                <a:lnTo>
                  <a:pt x="50012" y="214858"/>
                </a:lnTo>
                <a:close/>
              </a:path>
              <a:path extrusionOk="0" h="422275" w="118744">
                <a:moveTo>
                  <a:pt x="70713" y="415366"/>
                </a:moveTo>
                <a:lnTo>
                  <a:pt x="70281" y="415505"/>
                </a:lnTo>
                <a:lnTo>
                  <a:pt x="69215" y="417995"/>
                </a:lnTo>
                <a:lnTo>
                  <a:pt x="69850" y="417995"/>
                </a:lnTo>
                <a:lnTo>
                  <a:pt x="70713" y="415366"/>
                </a:lnTo>
                <a:close/>
              </a:path>
              <a:path extrusionOk="0" h="422275" w="118744">
                <a:moveTo>
                  <a:pt x="87782" y="395198"/>
                </a:moveTo>
                <a:lnTo>
                  <a:pt x="86829" y="397281"/>
                </a:lnTo>
                <a:lnTo>
                  <a:pt x="85877" y="400215"/>
                </a:lnTo>
                <a:lnTo>
                  <a:pt x="87782" y="395198"/>
                </a:lnTo>
                <a:close/>
              </a:path>
              <a:path extrusionOk="0" h="422275" w="118744">
                <a:moveTo>
                  <a:pt x="96888" y="337591"/>
                </a:moveTo>
                <a:lnTo>
                  <a:pt x="96532" y="337947"/>
                </a:lnTo>
                <a:lnTo>
                  <a:pt x="96862" y="337680"/>
                </a:lnTo>
                <a:close/>
              </a:path>
              <a:path extrusionOk="0" h="422275" w="118744">
                <a:moveTo>
                  <a:pt x="97459" y="45021"/>
                </a:moveTo>
                <a:lnTo>
                  <a:pt x="85826" y="11849"/>
                </a:lnTo>
                <a:lnTo>
                  <a:pt x="87566" y="18122"/>
                </a:lnTo>
                <a:lnTo>
                  <a:pt x="95465" y="40271"/>
                </a:lnTo>
                <a:lnTo>
                  <a:pt x="97459" y="45021"/>
                </a:lnTo>
                <a:close/>
              </a:path>
              <a:path extrusionOk="0" h="422275" w="118744">
                <a:moveTo>
                  <a:pt x="101727" y="291566"/>
                </a:moveTo>
                <a:lnTo>
                  <a:pt x="101079" y="294055"/>
                </a:lnTo>
                <a:lnTo>
                  <a:pt x="100304" y="298170"/>
                </a:lnTo>
                <a:lnTo>
                  <a:pt x="92036" y="347091"/>
                </a:lnTo>
                <a:lnTo>
                  <a:pt x="91084" y="355866"/>
                </a:lnTo>
                <a:lnTo>
                  <a:pt x="93472" y="345274"/>
                </a:lnTo>
                <a:lnTo>
                  <a:pt x="95250" y="336105"/>
                </a:lnTo>
                <a:lnTo>
                  <a:pt x="95250" y="337731"/>
                </a:lnTo>
                <a:lnTo>
                  <a:pt x="95821" y="335457"/>
                </a:lnTo>
                <a:lnTo>
                  <a:pt x="95821" y="335749"/>
                </a:lnTo>
                <a:lnTo>
                  <a:pt x="98742" y="320751"/>
                </a:lnTo>
                <a:lnTo>
                  <a:pt x="100622" y="309359"/>
                </a:lnTo>
                <a:lnTo>
                  <a:pt x="101384" y="303187"/>
                </a:lnTo>
                <a:lnTo>
                  <a:pt x="100939" y="303860"/>
                </a:lnTo>
                <a:lnTo>
                  <a:pt x="100863" y="303364"/>
                </a:lnTo>
                <a:lnTo>
                  <a:pt x="99656" y="308140"/>
                </a:lnTo>
                <a:lnTo>
                  <a:pt x="98234" y="315633"/>
                </a:lnTo>
                <a:lnTo>
                  <a:pt x="96037" y="329704"/>
                </a:lnTo>
                <a:lnTo>
                  <a:pt x="96100" y="327723"/>
                </a:lnTo>
                <a:lnTo>
                  <a:pt x="101727" y="291566"/>
                </a:lnTo>
                <a:close/>
              </a:path>
              <a:path extrusionOk="0" h="422275" w="118744">
                <a:moveTo>
                  <a:pt x="102438" y="315429"/>
                </a:moveTo>
                <a:close/>
              </a:path>
              <a:path extrusionOk="0" h="422275" w="118744">
                <a:moveTo>
                  <a:pt x="105905" y="247497"/>
                </a:moveTo>
                <a:lnTo>
                  <a:pt x="104838" y="255676"/>
                </a:lnTo>
                <a:lnTo>
                  <a:pt x="102501" y="282613"/>
                </a:lnTo>
                <a:lnTo>
                  <a:pt x="102006" y="290855"/>
                </a:lnTo>
                <a:lnTo>
                  <a:pt x="102362" y="290360"/>
                </a:lnTo>
                <a:lnTo>
                  <a:pt x="103212" y="282689"/>
                </a:lnTo>
                <a:lnTo>
                  <a:pt x="105448" y="256895"/>
                </a:lnTo>
                <a:lnTo>
                  <a:pt x="105905" y="247497"/>
                </a:lnTo>
                <a:close/>
              </a:path>
              <a:path extrusionOk="0" h="422275" w="118744">
                <a:moveTo>
                  <a:pt x="110083" y="312813"/>
                </a:moveTo>
                <a:lnTo>
                  <a:pt x="109601" y="315074"/>
                </a:lnTo>
                <a:lnTo>
                  <a:pt x="104495" y="339775"/>
                </a:lnTo>
                <a:lnTo>
                  <a:pt x="104000" y="343281"/>
                </a:lnTo>
                <a:lnTo>
                  <a:pt x="110083" y="312813"/>
                </a:lnTo>
                <a:close/>
              </a:path>
              <a:path extrusionOk="0" h="422275" w="118744">
                <a:moveTo>
                  <a:pt x="116928" y="179209"/>
                </a:moveTo>
                <a:lnTo>
                  <a:pt x="116827" y="176441"/>
                </a:lnTo>
                <a:lnTo>
                  <a:pt x="116306" y="169684"/>
                </a:lnTo>
                <a:lnTo>
                  <a:pt x="115951" y="167055"/>
                </a:lnTo>
                <a:lnTo>
                  <a:pt x="116624" y="176568"/>
                </a:lnTo>
                <a:lnTo>
                  <a:pt x="116928" y="179209"/>
                </a:lnTo>
                <a:close/>
              </a:path>
              <a:path extrusionOk="0" h="422275" w="118744">
                <a:moveTo>
                  <a:pt x="117005" y="251587"/>
                </a:moveTo>
                <a:lnTo>
                  <a:pt x="116840" y="247688"/>
                </a:lnTo>
                <a:lnTo>
                  <a:pt x="115989" y="251815"/>
                </a:lnTo>
                <a:lnTo>
                  <a:pt x="114744" y="263652"/>
                </a:lnTo>
                <a:lnTo>
                  <a:pt x="113906" y="275856"/>
                </a:lnTo>
                <a:lnTo>
                  <a:pt x="114058" y="279819"/>
                </a:lnTo>
                <a:lnTo>
                  <a:pt x="114922" y="275717"/>
                </a:lnTo>
                <a:lnTo>
                  <a:pt x="116166" y="263791"/>
                </a:lnTo>
                <a:lnTo>
                  <a:pt x="117005" y="251587"/>
                </a:lnTo>
                <a:close/>
              </a:path>
              <a:path extrusionOk="0" h="422275" w="118744">
                <a:moveTo>
                  <a:pt x="118122" y="225818"/>
                </a:moveTo>
                <a:lnTo>
                  <a:pt x="117157" y="227507"/>
                </a:lnTo>
                <a:lnTo>
                  <a:pt x="117602" y="202831"/>
                </a:lnTo>
                <a:lnTo>
                  <a:pt x="116573" y="183680"/>
                </a:lnTo>
                <a:lnTo>
                  <a:pt x="115874" y="170421"/>
                </a:lnTo>
                <a:lnTo>
                  <a:pt x="113588" y="141897"/>
                </a:lnTo>
                <a:lnTo>
                  <a:pt x="112395" y="128841"/>
                </a:lnTo>
                <a:lnTo>
                  <a:pt x="110718" y="118262"/>
                </a:lnTo>
                <a:lnTo>
                  <a:pt x="110718" y="184823"/>
                </a:lnTo>
                <a:lnTo>
                  <a:pt x="110020" y="209143"/>
                </a:lnTo>
                <a:lnTo>
                  <a:pt x="109994" y="206997"/>
                </a:lnTo>
                <a:lnTo>
                  <a:pt x="109410" y="203923"/>
                </a:lnTo>
                <a:lnTo>
                  <a:pt x="108750" y="207162"/>
                </a:lnTo>
                <a:lnTo>
                  <a:pt x="108559" y="211493"/>
                </a:lnTo>
                <a:lnTo>
                  <a:pt x="107556" y="209105"/>
                </a:lnTo>
                <a:lnTo>
                  <a:pt x="107429" y="204177"/>
                </a:lnTo>
                <a:lnTo>
                  <a:pt x="107861" y="209778"/>
                </a:lnTo>
                <a:lnTo>
                  <a:pt x="109054" y="189712"/>
                </a:lnTo>
                <a:lnTo>
                  <a:pt x="109118" y="188506"/>
                </a:lnTo>
                <a:lnTo>
                  <a:pt x="109601" y="187452"/>
                </a:lnTo>
                <a:lnTo>
                  <a:pt x="110109" y="198132"/>
                </a:lnTo>
                <a:lnTo>
                  <a:pt x="110693" y="184886"/>
                </a:lnTo>
                <a:lnTo>
                  <a:pt x="110718" y="118262"/>
                </a:lnTo>
                <a:lnTo>
                  <a:pt x="110426" y="116408"/>
                </a:lnTo>
                <a:lnTo>
                  <a:pt x="110490" y="116052"/>
                </a:lnTo>
                <a:lnTo>
                  <a:pt x="111887" y="123837"/>
                </a:lnTo>
                <a:lnTo>
                  <a:pt x="113322" y="130759"/>
                </a:lnTo>
                <a:lnTo>
                  <a:pt x="113385" y="131114"/>
                </a:lnTo>
                <a:lnTo>
                  <a:pt x="113385" y="130759"/>
                </a:lnTo>
                <a:lnTo>
                  <a:pt x="114312" y="136309"/>
                </a:lnTo>
                <a:lnTo>
                  <a:pt x="116090" y="145326"/>
                </a:lnTo>
                <a:lnTo>
                  <a:pt x="115874" y="139712"/>
                </a:lnTo>
                <a:lnTo>
                  <a:pt x="116459" y="139801"/>
                </a:lnTo>
                <a:lnTo>
                  <a:pt x="115125" y="127787"/>
                </a:lnTo>
                <a:lnTo>
                  <a:pt x="113030" y="113487"/>
                </a:lnTo>
                <a:lnTo>
                  <a:pt x="112903" y="112991"/>
                </a:lnTo>
                <a:lnTo>
                  <a:pt x="112026" y="109524"/>
                </a:lnTo>
                <a:lnTo>
                  <a:pt x="111328" y="106756"/>
                </a:lnTo>
                <a:lnTo>
                  <a:pt x="111188" y="106756"/>
                </a:lnTo>
                <a:lnTo>
                  <a:pt x="111391" y="109524"/>
                </a:lnTo>
                <a:lnTo>
                  <a:pt x="108813" y="98907"/>
                </a:lnTo>
                <a:lnTo>
                  <a:pt x="108813" y="172148"/>
                </a:lnTo>
                <a:lnTo>
                  <a:pt x="108419" y="171970"/>
                </a:lnTo>
                <a:lnTo>
                  <a:pt x="107911" y="169329"/>
                </a:lnTo>
                <a:lnTo>
                  <a:pt x="107721" y="171665"/>
                </a:lnTo>
                <a:lnTo>
                  <a:pt x="106768" y="171246"/>
                </a:lnTo>
                <a:lnTo>
                  <a:pt x="106680" y="167690"/>
                </a:lnTo>
                <a:lnTo>
                  <a:pt x="106489" y="159842"/>
                </a:lnTo>
                <a:lnTo>
                  <a:pt x="106184" y="149796"/>
                </a:lnTo>
                <a:lnTo>
                  <a:pt x="105702" y="136994"/>
                </a:lnTo>
                <a:lnTo>
                  <a:pt x="105143" y="125691"/>
                </a:lnTo>
                <a:lnTo>
                  <a:pt x="106286" y="134302"/>
                </a:lnTo>
                <a:lnTo>
                  <a:pt x="108813" y="172148"/>
                </a:lnTo>
                <a:lnTo>
                  <a:pt x="108813" y="98907"/>
                </a:lnTo>
                <a:lnTo>
                  <a:pt x="106464" y="89217"/>
                </a:lnTo>
                <a:lnTo>
                  <a:pt x="105854" y="86728"/>
                </a:lnTo>
                <a:lnTo>
                  <a:pt x="105422" y="84378"/>
                </a:lnTo>
                <a:lnTo>
                  <a:pt x="105473" y="81686"/>
                </a:lnTo>
                <a:lnTo>
                  <a:pt x="105498" y="80975"/>
                </a:lnTo>
                <a:lnTo>
                  <a:pt x="105333" y="80327"/>
                </a:lnTo>
                <a:lnTo>
                  <a:pt x="102514" y="80327"/>
                </a:lnTo>
                <a:lnTo>
                  <a:pt x="102171" y="78841"/>
                </a:lnTo>
                <a:lnTo>
                  <a:pt x="104965" y="78841"/>
                </a:lnTo>
                <a:lnTo>
                  <a:pt x="102641" y="69532"/>
                </a:lnTo>
                <a:lnTo>
                  <a:pt x="102616" y="68237"/>
                </a:lnTo>
                <a:lnTo>
                  <a:pt x="102362" y="67119"/>
                </a:lnTo>
                <a:lnTo>
                  <a:pt x="102565" y="67475"/>
                </a:lnTo>
                <a:lnTo>
                  <a:pt x="102717" y="67767"/>
                </a:lnTo>
                <a:lnTo>
                  <a:pt x="102844" y="68173"/>
                </a:lnTo>
                <a:lnTo>
                  <a:pt x="102933" y="67614"/>
                </a:lnTo>
                <a:lnTo>
                  <a:pt x="103035" y="68821"/>
                </a:lnTo>
                <a:lnTo>
                  <a:pt x="109486" y="91211"/>
                </a:lnTo>
                <a:lnTo>
                  <a:pt x="105956" y="77152"/>
                </a:lnTo>
                <a:lnTo>
                  <a:pt x="103263" y="67614"/>
                </a:lnTo>
                <a:lnTo>
                  <a:pt x="103124" y="67119"/>
                </a:lnTo>
                <a:lnTo>
                  <a:pt x="98425" y="50495"/>
                </a:lnTo>
                <a:lnTo>
                  <a:pt x="96989" y="46596"/>
                </a:lnTo>
                <a:lnTo>
                  <a:pt x="93878" y="38138"/>
                </a:lnTo>
                <a:lnTo>
                  <a:pt x="93573" y="37287"/>
                </a:lnTo>
                <a:lnTo>
                  <a:pt x="93256" y="36436"/>
                </a:lnTo>
                <a:lnTo>
                  <a:pt x="93395" y="37287"/>
                </a:lnTo>
                <a:lnTo>
                  <a:pt x="92621" y="35369"/>
                </a:lnTo>
                <a:lnTo>
                  <a:pt x="92329" y="35306"/>
                </a:lnTo>
                <a:lnTo>
                  <a:pt x="93040" y="38138"/>
                </a:lnTo>
                <a:lnTo>
                  <a:pt x="92113" y="35369"/>
                </a:lnTo>
                <a:lnTo>
                  <a:pt x="89623" y="28270"/>
                </a:lnTo>
                <a:lnTo>
                  <a:pt x="88493" y="25222"/>
                </a:lnTo>
                <a:lnTo>
                  <a:pt x="88633" y="25425"/>
                </a:lnTo>
                <a:lnTo>
                  <a:pt x="88557" y="25222"/>
                </a:lnTo>
                <a:lnTo>
                  <a:pt x="88176" y="24117"/>
                </a:lnTo>
                <a:lnTo>
                  <a:pt x="88176" y="46723"/>
                </a:lnTo>
                <a:lnTo>
                  <a:pt x="87083" y="43510"/>
                </a:lnTo>
                <a:lnTo>
                  <a:pt x="86385" y="42341"/>
                </a:lnTo>
                <a:lnTo>
                  <a:pt x="87960" y="46824"/>
                </a:lnTo>
                <a:lnTo>
                  <a:pt x="82727" y="49225"/>
                </a:lnTo>
                <a:lnTo>
                  <a:pt x="82969" y="47726"/>
                </a:lnTo>
                <a:lnTo>
                  <a:pt x="84696" y="36614"/>
                </a:lnTo>
                <a:lnTo>
                  <a:pt x="85953" y="39992"/>
                </a:lnTo>
                <a:lnTo>
                  <a:pt x="88176" y="46723"/>
                </a:lnTo>
                <a:lnTo>
                  <a:pt x="88176" y="24117"/>
                </a:lnTo>
                <a:lnTo>
                  <a:pt x="85305" y="15697"/>
                </a:lnTo>
                <a:lnTo>
                  <a:pt x="83705" y="11315"/>
                </a:lnTo>
                <a:lnTo>
                  <a:pt x="83070" y="9550"/>
                </a:lnTo>
                <a:lnTo>
                  <a:pt x="82461" y="8026"/>
                </a:lnTo>
                <a:lnTo>
                  <a:pt x="81229" y="4978"/>
                </a:lnTo>
                <a:lnTo>
                  <a:pt x="79095" y="0"/>
                </a:lnTo>
                <a:lnTo>
                  <a:pt x="75971" y="711"/>
                </a:lnTo>
                <a:lnTo>
                  <a:pt x="77749" y="4978"/>
                </a:lnTo>
                <a:lnTo>
                  <a:pt x="76758" y="3479"/>
                </a:lnTo>
                <a:lnTo>
                  <a:pt x="77749" y="6108"/>
                </a:lnTo>
                <a:lnTo>
                  <a:pt x="78384" y="8026"/>
                </a:lnTo>
                <a:lnTo>
                  <a:pt x="77114" y="5181"/>
                </a:lnTo>
                <a:lnTo>
                  <a:pt x="76758" y="4051"/>
                </a:lnTo>
                <a:lnTo>
                  <a:pt x="76288" y="3124"/>
                </a:lnTo>
                <a:lnTo>
                  <a:pt x="75184" y="927"/>
                </a:lnTo>
                <a:lnTo>
                  <a:pt x="73202" y="1422"/>
                </a:lnTo>
                <a:lnTo>
                  <a:pt x="73837" y="3124"/>
                </a:lnTo>
                <a:lnTo>
                  <a:pt x="73050" y="1422"/>
                </a:lnTo>
                <a:lnTo>
                  <a:pt x="72275" y="1562"/>
                </a:lnTo>
                <a:lnTo>
                  <a:pt x="76771" y="11315"/>
                </a:lnTo>
                <a:lnTo>
                  <a:pt x="76441" y="10744"/>
                </a:lnTo>
                <a:lnTo>
                  <a:pt x="73888" y="5626"/>
                </a:lnTo>
                <a:lnTo>
                  <a:pt x="71704" y="1701"/>
                </a:lnTo>
                <a:lnTo>
                  <a:pt x="73914" y="7950"/>
                </a:lnTo>
                <a:lnTo>
                  <a:pt x="79336" y="22034"/>
                </a:lnTo>
                <a:lnTo>
                  <a:pt x="80530" y="25298"/>
                </a:lnTo>
                <a:lnTo>
                  <a:pt x="73571" y="29057"/>
                </a:lnTo>
                <a:lnTo>
                  <a:pt x="66509" y="37401"/>
                </a:lnTo>
                <a:lnTo>
                  <a:pt x="66509" y="55333"/>
                </a:lnTo>
                <a:lnTo>
                  <a:pt x="65582" y="58737"/>
                </a:lnTo>
                <a:lnTo>
                  <a:pt x="64300" y="62153"/>
                </a:lnTo>
                <a:lnTo>
                  <a:pt x="63093" y="65557"/>
                </a:lnTo>
                <a:lnTo>
                  <a:pt x="60896" y="62293"/>
                </a:lnTo>
                <a:lnTo>
                  <a:pt x="62814" y="60020"/>
                </a:lnTo>
                <a:lnTo>
                  <a:pt x="66509" y="55333"/>
                </a:lnTo>
                <a:lnTo>
                  <a:pt x="66509" y="37401"/>
                </a:lnTo>
                <a:lnTo>
                  <a:pt x="57759" y="47726"/>
                </a:lnTo>
                <a:lnTo>
                  <a:pt x="58610" y="45885"/>
                </a:lnTo>
                <a:lnTo>
                  <a:pt x="61556" y="39420"/>
                </a:lnTo>
                <a:lnTo>
                  <a:pt x="64770" y="31076"/>
                </a:lnTo>
                <a:lnTo>
                  <a:pt x="64833" y="30822"/>
                </a:lnTo>
                <a:lnTo>
                  <a:pt x="66967" y="22783"/>
                </a:lnTo>
                <a:lnTo>
                  <a:pt x="67716" y="14630"/>
                </a:lnTo>
                <a:lnTo>
                  <a:pt x="64274" y="11404"/>
                </a:lnTo>
                <a:lnTo>
                  <a:pt x="56337" y="19189"/>
                </a:lnTo>
                <a:lnTo>
                  <a:pt x="52006" y="24726"/>
                </a:lnTo>
                <a:lnTo>
                  <a:pt x="52006" y="33870"/>
                </a:lnTo>
                <a:lnTo>
                  <a:pt x="47942" y="44107"/>
                </a:lnTo>
                <a:lnTo>
                  <a:pt x="47942" y="131902"/>
                </a:lnTo>
                <a:lnTo>
                  <a:pt x="44107" y="139141"/>
                </a:lnTo>
                <a:lnTo>
                  <a:pt x="42164" y="146240"/>
                </a:lnTo>
                <a:lnTo>
                  <a:pt x="31254" y="93916"/>
                </a:lnTo>
                <a:lnTo>
                  <a:pt x="32283" y="96634"/>
                </a:lnTo>
                <a:lnTo>
                  <a:pt x="41135" y="118605"/>
                </a:lnTo>
                <a:lnTo>
                  <a:pt x="47942" y="131902"/>
                </a:lnTo>
                <a:lnTo>
                  <a:pt x="47942" y="44107"/>
                </a:lnTo>
                <a:lnTo>
                  <a:pt x="47231" y="45885"/>
                </a:lnTo>
                <a:lnTo>
                  <a:pt x="44932" y="41414"/>
                </a:lnTo>
                <a:lnTo>
                  <a:pt x="43103" y="39776"/>
                </a:lnTo>
                <a:lnTo>
                  <a:pt x="44361" y="38290"/>
                </a:lnTo>
                <a:lnTo>
                  <a:pt x="48171" y="33769"/>
                </a:lnTo>
                <a:lnTo>
                  <a:pt x="51727" y="30822"/>
                </a:lnTo>
                <a:lnTo>
                  <a:pt x="52006" y="33870"/>
                </a:lnTo>
                <a:lnTo>
                  <a:pt x="52006" y="24726"/>
                </a:lnTo>
                <a:lnTo>
                  <a:pt x="47396" y="30607"/>
                </a:lnTo>
                <a:lnTo>
                  <a:pt x="40906" y="38290"/>
                </a:lnTo>
                <a:lnTo>
                  <a:pt x="39624" y="38138"/>
                </a:lnTo>
                <a:lnTo>
                  <a:pt x="41173" y="33870"/>
                </a:lnTo>
                <a:lnTo>
                  <a:pt x="44488" y="24930"/>
                </a:lnTo>
                <a:lnTo>
                  <a:pt x="46926" y="17830"/>
                </a:lnTo>
                <a:lnTo>
                  <a:pt x="48590" y="12941"/>
                </a:lnTo>
                <a:lnTo>
                  <a:pt x="50647" y="4622"/>
                </a:lnTo>
                <a:lnTo>
                  <a:pt x="48691" y="1981"/>
                </a:lnTo>
                <a:lnTo>
                  <a:pt x="42240" y="6057"/>
                </a:lnTo>
                <a:lnTo>
                  <a:pt x="32600" y="13893"/>
                </a:lnTo>
                <a:lnTo>
                  <a:pt x="21120" y="22517"/>
                </a:lnTo>
                <a:lnTo>
                  <a:pt x="17995" y="24650"/>
                </a:lnTo>
                <a:lnTo>
                  <a:pt x="17360" y="32029"/>
                </a:lnTo>
                <a:lnTo>
                  <a:pt x="22910" y="28409"/>
                </a:lnTo>
                <a:lnTo>
                  <a:pt x="36423" y="17830"/>
                </a:lnTo>
                <a:lnTo>
                  <a:pt x="39903" y="20955"/>
                </a:lnTo>
                <a:lnTo>
                  <a:pt x="37846" y="24930"/>
                </a:lnTo>
                <a:lnTo>
                  <a:pt x="33909" y="33553"/>
                </a:lnTo>
                <a:lnTo>
                  <a:pt x="30137" y="40944"/>
                </a:lnTo>
                <a:lnTo>
                  <a:pt x="28600" y="41198"/>
                </a:lnTo>
                <a:lnTo>
                  <a:pt x="28308" y="43472"/>
                </a:lnTo>
                <a:lnTo>
                  <a:pt x="23977" y="48399"/>
                </a:lnTo>
                <a:lnTo>
                  <a:pt x="21031" y="53670"/>
                </a:lnTo>
                <a:lnTo>
                  <a:pt x="19888" y="59385"/>
                </a:lnTo>
                <a:lnTo>
                  <a:pt x="20904" y="65557"/>
                </a:lnTo>
                <a:lnTo>
                  <a:pt x="24485" y="75730"/>
                </a:lnTo>
                <a:lnTo>
                  <a:pt x="31140" y="93599"/>
                </a:lnTo>
                <a:lnTo>
                  <a:pt x="39763" y="136652"/>
                </a:lnTo>
                <a:lnTo>
                  <a:pt x="42341" y="155562"/>
                </a:lnTo>
                <a:lnTo>
                  <a:pt x="43637" y="161048"/>
                </a:lnTo>
                <a:lnTo>
                  <a:pt x="43840" y="157937"/>
                </a:lnTo>
                <a:lnTo>
                  <a:pt x="43180" y="151079"/>
                </a:lnTo>
                <a:lnTo>
                  <a:pt x="42519" y="147942"/>
                </a:lnTo>
                <a:lnTo>
                  <a:pt x="49720" y="149796"/>
                </a:lnTo>
                <a:lnTo>
                  <a:pt x="45085" y="163664"/>
                </a:lnTo>
                <a:lnTo>
                  <a:pt x="47129" y="170472"/>
                </a:lnTo>
                <a:lnTo>
                  <a:pt x="53098" y="171411"/>
                </a:lnTo>
                <a:lnTo>
                  <a:pt x="60185" y="167690"/>
                </a:lnTo>
                <a:lnTo>
                  <a:pt x="56095" y="178955"/>
                </a:lnTo>
                <a:lnTo>
                  <a:pt x="54089" y="189699"/>
                </a:lnTo>
                <a:lnTo>
                  <a:pt x="55968" y="196900"/>
                </a:lnTo>
                <a:lnTo>
                  <a:pt x="63525" y="197523"/>
                </a:lnTo>
                <a:lnTo>
                  <a:pt x="52133" y="222872"/>
                </a:lnTo>
                <a:lnTo>
                  <a:pt x="51841" y="234188"/>
                </a:lnTo>
                <a:lnTo>
                  <a:pt x="58343" y="235077"/>
                </a:lnTo>
                <a:lnTo>
                  <a:pt x="67360" y="229133"/>
                </a:lnTo>
                <a:lnTo>
                  <a:pt x="60007" y="241871"/>
                </a:lnTo>
                <a:lnTo>
                  <a:pt x="52933" y="256413"/>
                </a:lnTo>
                <a:lnTo>
                  <a:pt x="50342" y="268224"/>
                </a:lnTo>
                <a:lnTo>
                  <a:pt x="56476" y="272821"/>
                </a:lnTo>
                <a:lnTo>
                  <a:pt x="44767" y="295833"/>
                </a:lnTo>
                <a:lnTo>
                  <a:pt x="45021" y="304927"/>
                </a:lnTo>
                <a:lnTo>
                  <a:pt x="51384" y="304800"/>
                </a:lnTo>
                <a:lnTo>
                  <a:pt x="58051" y="300164"/>
                </a:lnTo>
                <a:lnTo>
                  <a:pt x="46139" y="325488"/>
                </a:lnTo>
                <a:lnTo>
                  <a:pt x="43230" y="338442"/>
                </a:lnTo>
                <a:lnTo>
                  <a:pt x="45999" y="342188"/>
                </a:lnTo>
                <a:lnTo>
                  <a:pt x="51142" y="339864"/>
                </a:lnTo>
                <a:lnTo>
                  <a:pt x="61239" y="330263"/>
                </a:lnTo>
                <a:lnTo>
                  <a:pt x="35356" y="367004"/>
                </a:lnTo>
                <a:lnTo>
                  <a:pt x="33629" y="371856"/>
                </a:lnTo>
                <a:lnTo>
                  <a:pt x="34467" y="375754"/>
                </a:lnTo>
                <a:lnTo>
                  <a:pt x="37439" y="377164"/>
                </a:lnTo>
                <a:lnTo>
                  <a:pt x="42113" y="374599"/>
                </a:lnTo>
                <a:lnTo>
                  <a:pt x="46113" y="370268"/>
                </a:lnTo>
                <a:lnTo>
                  <a:pt x="58356" y="356057"/>
                </a:lnTo>
                <a:lnTo>
                  <a:pt x="65163" y="348526"/>
                </a:lnTo>
                <a:lnTo>
                  <a:pt x="52628" y="367347"/>
                </a:lnTo>
                <a:lnTo>
                  <a:pt x="41376" y="388505"/>
                </a:lnTo>
                <a:lnTo>
                  <a:pt x="36322" y="402551"/>
                </a:lnTo>
                <a:lnTo>
                  <a:pt x="42392" y="400024"/>
                </a:lnTo>
                <a:lnTo>
                  <a:pt x="45745" y="386384"/>
                </a:lnTo>
                <a:lnTo>
                  <a:pt x="71462" y="357263"/>
                </a:lnTo>
                <a:lnTo>
                  <a:pt x="77368" y="348526"/>
                </a:lnTo>
                <a:lnTo>
                  <a:pt x="89217" y="331038"/>
                </a:lnTo>
                <a:lnTo>
                  <a:pt x="91186" y="324739"/>
                </a:lnTo>
                <a:lnTo>
                  <a:pt x="93586" y="317055"/>
                </a:lnTo>
                <a:lnTo>
                  <a:pt x="79171" y="324739"/>
                </a:lnTo>
                <a:lnTo>
                  <a:pt x="82740" y="318604"/>
                </a:lnTo>
                <a:lnTo>
                  <a:pt x="83616" y="317080"/>
                </a:lnTo>
                <a:lnTo>
                  <a:pt x="93205" y="300164"/>
                </a:lnTo>
                <a:lnTo>
                  <a:pt x="93345" y="299910"/>
                </a:lnTo>
                <a:lnTo>
                  <a:pt x="97307" y="292912"/>
                </a:lnTo>
                <a:lnTo>
                  <a:pt x="89776" y="289013"/>
                </a:lnTo>
                <a:lnTo>
                  <a:pt x="83654" y="294474"/>
                </a:lnTo>
                <a:lnTo>
                  <a:pt x="73342" y="299910"/>
                </a:lnTo>
                <a:lnTo>
                  <a:pt x="86817" y="277926"/>
                </a:lnTo>
                <a:lnTo>
                  <a:pt x="101206" y="251599"/>
                </a:lnTo>
                <a:lnTo>
                  <a:pt x="93611" y="244055"/>
                </a:lnTo>
                <a:lnTo>
                  <a:pt x="100418" y="234188"/>
                </a:lnTo>
                <a:lnTo>
                  <a:pt x="103632" y="229133"/>
                </a:lnTo>
                <a:lnTo>
                  <a:pt x="106883" y="224015"/>
                </a:lnTo>
                <a:lnTo>
                  <a:pt x="108432" y="219811"/>
                </a:lnTo>
                <a:lnTo>
                  <a:pt x="108673" y="228003"/>
                </a:lnTo>
                <a:lnTo>
                  <a:pt x="109283" y="227634"/>
                </a:lnTo>
                <a:lnTo>
                  <a:pt x="107416" y="250278"/>
                </a:lnTo>
                <a:lnTo>
                  <a:pt x="105625" y="266268"/>
                </a:lnTo>
                <a:lnTo>
                  <a:pt x="105638" y="274942"/>
                </a:lnTo>
                <a:lnTo>
                  <a:pt x="104863" y="282600"/>
                </a:lnTo>
                <a:lnTo>
                  <a:pt x="104305" y="288493"/>
                </a:lnTo>
                <a:lnTo>
                  <a:pt x="102438" y="301675"/>
                </a:lnTo>
                <a:lnTo>
                  <a:pt x="102438" y="315429"/>
                </a:lnTo>
                <a:lnTo>
                  <a:pt x="101676" y="319786"/>
                </a:lnTo>
                <a:lnTo>
                  <a:pt x="100330" y="327825"/>
                </a:lnTo>
                <a:lnTo>
                  <a:pt x="99148" y="335940"/>
                </a:lnTo>
                <a:lnTo>
                  <a:pt x="98882" y="340575"/>
                </a:lnTo>
                <a:lnTo>
                  <a:pt x="97599" y="346900"/>
                </a:lnTo>
                <a:lnTo>
                  <a:pt x="97243" y="347040"/>
                </a:lnTo>
                <a:lnTo>
                  <a:pt x="94818" y="356057"/>
                </a:lnTo>
                <a:lnTo>
                  <a:pt x="94818" y="355701"/>
                </a:lnTo>
                <a:lnTo>
                  <a:pt x="94665" y="355638"/>
                </a:lnTo>
                <a:lnTo>
                  <a:pt x="94754" y="355473"/>
                </a:lnTo>
                <a:lnTo>
                  <a:pt x="97231" y="344131"/>
                </a:lnTo>
                <a:lnTo>
                  <a:pt x="102362" y="315074"/>
                </a:lnTo>
                <a:lnTo>
                  <a:pt x="102438" y="315429"/>
                </a:lnTo>
                <a:lnTo>
                  <a:pt x="102438" y="301675"/>
                </a:lnTo>
                <a:lnTo>
                  <a:pt x="102209" y="303288"/>
                </a:lnTo>
                <a:lnTo>
                  <a:pt x="96901" y="337591"/>
                </a:lnTo>
                <a:lnTo>
                  <a:pt x="93865" y="348145"/>
                </a:lnTo>
                <a:lnTo>
                  <a:pt x="93865" y="357339"/>
                </a:lnTo>
                <a:lnTo>
                  <a:pt x="92760" y="360603"/>
                </a:lnTo>
                <a:lnTo>
                  <a:pt x="90843" y="367284"/>
                </a:lnTo>
                <a:lnTo>
                  <a:pt x="90271" y="368350"/>
                </a:lnTo>
                <a:lnTo>
                  <a:pt x="90487" y="366293"/>
                </a:lnTo>
                <a:lnTo>
                  <a:pt x="87998" y="374383"/>
                </a:lnTo>
                <a:lnTo>
                  <a:pt x="88074" y="373964"/>
                </a:lnTo>
                <a:lnTo>
                  <a:pt x="92265" y="358825"/>
                </a:lnTo>
                <a:lnTo>
                  <a:pt x="93040" y="356273"/>
                </a:lnTo>
                <a:lnTo>
                  <a:pt x="92760" y="358470"/>
                </a:lnTo>
                <a:lnTo>
                  <a:pt x="92684" y="359829"/>
                </a:lnTo>
                <a:lnTo>
                  <a:pt x="93865" y="357339"/>
                </a:lnTo>
                <a:lnTo>
                  <a:pt x="93865" y="348145"/>
                </a:lnTo>
                <a:lnTo>
                  <a:pt x="91554" y="356196"/>
                </a:lnTo>
                <a:lnTo>
                  <a:pt x="92379" y="351878"/>
                </a:lnTo>
                <a:lnTo>
                  <a:pt x="88900" y="363613"/>
                </a:lnTo>
                <a:lnTo>
                  <a:pt x="84264" y="379768"/>
                </a:lnTo>
                <a:lnTo>
                  <a:pt x="81661" y="388658"/>
                </a:lnTo>
                <a:lnTo>
                  <a:pt x="71780" y="412457"/>
                </a:lnTo>
                <a:lnTo>
                  <a:pt x="74904" y="411670"/>
                </a:lnTo>
                <a:lnTo>
                  <a:pt x="81089" y="409829"/>
                </a:lnTo>
                <a:lnTo>
                  <a:pt x="82372" y="406273"/>
                </a:lnTo>
                <a:lnTo>
                  <a:pt x="82016" y="407835"/>
                </a:lnTo>
                <a:lnTo>
                  <a:pt x="82727" y="406273"/>
                </a:lnTo>
                <a:lnTo>
                  <a:pt x="86829" y="397281"/>
                </a:lnTo>
                <a:lnTo>
                  <a:pt x="89649" y="388658"/>
                </a:lnTo>
                <a:lnTo>
                  <a:pt x="94335" y="374383"/>
                </a:lnTo>
                <a:lnTo>
                  <a:pt x="94475" y="373964"/>
                </a:lnTo>
                <a:lnTo>
                  <a:pt x="94678" y="373367"/>
                </a:lnTo>
                <a:lnTo>
                  <a:pt x="94322" y="373964"/>
                </a:lnTo>
                <a:lnTo>
                  <a:pt x="94754" y="372402"/>
                </a:lnTo>
                <a:lnTo>
                  <a:pt x="96037" y="368350"/>
                </a:lnTo>
                <a:lnTo>
                  <a:pt x="96672" y="366356"/>
                </a:lnTo>
                <a:lnTo>
                  <a:pt x="97383" y="363867"/>
                </a:lnTo>
                <a:lnTo>
                  <a:pt x="95326" y="372960"/>
                </a:lnTo>
                <a:lnTo>
                  <a:pt x="96951" y="370332"/>
                </a:lnTo>
                <a:lnTo>
                  <a:pt x="98882" y="363867"/>
                </a:lnTo>
                <a:lnTo>
                  <a:pt x="99593" y="361530"/>
                </a:lnTo>
                <a:lnTo>
                  <a:pt x="100545" y="358470"/>
                </a:lnTo>
                <a:lnTo>
                  <a:pt x="101053" y="356057"/>
                </a:lnTo>
                <a:lnTo>
                  <a:pt x="102514" y="349173"/>
                </a:lnTo>
                <a:lnTo>
                  <a:pt x="104114" y="341566"/>
                </a:lnTo>
                <a:lnTo>
                  <a:pt x="104495" y="339775"/>
                </a:lnTo>
                <a:lnTo>
                  <a:pt x="105397" y="333387"/>
                </a:lnTo>
                <a:lnTo>
                  <a:pt x="105537" y="329768"/>
                </a:lnTo>
                <a:lnTo>
                  <a:pt x="104635" y="332473"/>
                </a:lnTo>
                <a:lnTo>
                  <a:pt x="102857" y="341566"/>
                </a:lnTo>
                <a:lnTo>
                  <a:pt x="102857" y="338937"/>
                </a:lnTo>
                <a:lnTo>
                  <a:pt x="102362" y="342214"/>
                </a:lnTo>
                <a:lnTo>
                  <a:pt x="100228" y="349097"/>
                </a:lnTo>
                <a:lnTo>
                  <a:pt x="100723" y="347395"/>
                </a:lnTo>
                <a:lnTo>
                  <a:pt x="101434" y="344131"/>
                </a:lnTo>
                <a:lnTo>
                  <a:pt x="112877" y="278879"/>
                </a:lnTo>
                <a:lnTo>
                  <a:pt x="115735" y="251371"/>
                </a:lnTo>
                <a:lnTo>
                  <a:pt x="117017" y="244500"/>
                </a:lnTo>
                <a:lnTo>
                  <a:pt x="117944" y="233730"/>
                </a:lnTo>
                <a:lnTo>
                  <a:pt x="118084" y="227507"/>
                </a:lnTo>
                <a:lnTo>
                  <a:pt x="118122" y="225818"/>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2" name="Google Shape;3402;p242"/>
          <p:cNvSpPr/>
          <p:nvPr/>
        </p:nvSpPr>
        <p:spPr>
          <a:xfrm>
            <a:off x="1900405" y="6407013"/>
            <a:ext cx="94379" cy="276788"/>
          </a:xfrm>
          <a:custGeom>
            <a:rect b="b" l="l" r="r" t="t"/>
            <a:pathLst>
              <a:path extrusionOk="0" h="415290" w="141605">
                <a:moveTo>
                  <a:pt x="121980" y="83820"/>
                </a:moveTo>
                <a:lnTo>
                  <a:pt x="107343" y="83820"/>
                </a:lnTo>
                <a:lnTo>
                  <a:pt x="107058" y="80010"/>
                </a:lnTo>
                <a:lnTo>
                  <a:pt x="105280" y="76200"/>
                </a:lnTo>
                <a:lnTo>
                  <a:pt x="88919" y="27940"/>
                </a:lnTo>
                <a:lnTo>
                  <a:pt x="81734" y="15240"/>
                </a:lnTo>
                <a:lnTo>
                  <a:pt x="79671" y="11430"/>
                </a:lnTo>
                <a:lnTo>
                  <a:pt x="77324" y="8890"/>
                </a:lnTo>
                <a:lnTo>
                  <a:pt x="73127" y="8890"/>
                </a:lnTo>
                <a:lnTo>
                  <a:pt x="55128" y="7620"/>
                </a:lnTo>
                <a:lnTo>
                  <a:pt x="37017" y="5080"/>
                </a:lnTo>
                <a:lnTo>
                  <a:pt x="0" y="1270"/>
                </a:lnTo>
                <a:lnTo>
                  <a:pt x="2489" y="0"/>
                </a:lnTo>
                <a:lnTo>
                  <a:pt x="83228" y="0"/>
                </a:lnTo>
                <a:lnTo>
                  <a:pt x="84935" y="2540"/>
                </a:lnTo>
                <a:lnTo>
                  <a:pt x="86571" y="5080"/>
                </a:lnTo>
                <a:lnTo>
                  <a:pt x="95584" y="17780"/>
                </a:lnTo>
                <a:lnTo>
                  <a:pt x="103190" y="31750"/>
                </a:lnTo>
                <a:lnTo>
                  <a:pt x="109689" y="46990"/>
                </a:lnTo>
                <a:lnTo>
                  <a:pt x="115381" y="62230"/>
                </a:lnTo>
                <a:lnTo>
                  <a:pt x="119922" y="76200"/>
                </a:lnTo>
                <a:lnTo>
                  <a:pt x="121980" y="83820"/>
                </a:lnTo>
                <a:close/>
              </a:path>
              <a:path extrusionOk="0" h="415290" w="141605">
                <a:moveTo>
                  <a:pt x="126532" y="102870"/>
                </a:moveTo>
                <a:lnTo>
                  <a:pt x="109975" y="102870"/>
                </a:lnTo>
                <a:lnTo>
                  <a:pt x="110971" y="100330"/>
                </a:lnTo>
                <a:lnTo>
                  <a:pt x="110402" y="97790"/>
                </a:lnTo>
                <a:lnTo>
                  <a:pt x="105565" y="93980"/>
                </a:lnTo>
                <a:lnTo>
                  <a:pt x="100158" y="93980"/>
                </a:lnTo>
                <a:lnTo>
                  <a:pt x="99518" y="91440"/>
                </a:lnTo>
                <a:lnTo>
                  <a:pt x="99731" y="90170"/>
                </a:lnTo>
                <a:lnTo>
                  <a:pt x="100016" y="87630"/>
                </a:lnTo>
                <a:lnTo>
                  <a:pt x="99874" y="85090"/>
                </a:lnTo>
                <a:lnTo>
                  <a:pt x="98309" y="83820"/>
                </a:lnTo>
                <a:lnTo>
                  <a:pt x="96388" y="82550"/>
                </a:lnTo>
                <a:lnTo>
                  <a:pt x="97811" y="81280"/>
                </a:lnTo>
                <a:lnTo>
                  <a:pt x="98878" y="80010"/>
                </a:lnTo>
                <a:lnTo>
                  <a:pt x="101723" y="81280"/>
                </a:lnTo>
                <a:lnTo>
                  <a:pt x="102719" y="83820"/>
                </a:lnTo>
                <a:lnTo>
                  <a:pt x="121980" y="83820"/>
                </a:lnTo>
                <a:lnTo>
                  <a:pt x="123009" y="87630"/>
                </a:lnTo>
                <a:lnTo>
                  <a:pt x="107485" y="87630"/>
                </a:lnTo>
                <a:lnTo>
                  <a:pt x="105422" y="88900"/>
                </a:lnTo>
                <a:lnTo>
                  <a:pt x="105138" y="91440"/>
                </a:lnTo>
                <a:lnTo>
                  <a:pt x="123979" y="91440"/>
                </a:lnTo>
                <a:lnTo>
                  <a:pt x="126532" y="102870"/>
                </a:lnTo>
                <a:close/>
              </a:path>
              <a:path extrusionOk="0" h="415290" w="141605">
                <a:moveTo>
                  <a:pt x="123979" y="91440"/>
                </a:moveTo>
                <a:lnTo>
                  <a:pt x="108837" y="91440"/>
                </a:lnTo>
                <a:lnTo>
                  <a:pt x="108908" y="90170"/>
                </a:lnTo>
                <a:lnTo>
                  <a:pt x="109406" y="87630"/>
                </a:lnTo>
                <a:lnTo>
                  <a:pt x="123009" y="87630"/>
                </a:lnTo>
                <a:lnTo>
                  <a:pt x="123695" y="90170"/>
                </a:lnTo>
                <a:lnTo>
                  <a:pt x="123979" y="91440"/>
                </a:lnTo>
                <a:close/>
              </a:path>
              <a:path extrusionOk="0" h="415290" w="141605">
                <a:moveTo>
                  <a:pt x="108837" y="91440"/>
                </a:moveTo>
                <a:lnTo>
                  <a:pt x="105138" y="91440"/>
                </a:lnTo>
                <a:lnTo>
                  <a:pt x="107841" y="90170"/>
                </a:lnTo>
                <a:lnTo>
                  <a:pt x="108837" y="91440"/>
                </a:lnTo>
                <a:close/>
              </a:path>
              <a:path extrusionOk="0" h="415290" w="141605">
                <a:moveTo>
                  <a:pt x="131812" y="134620"/>
                </a:moveTo>
                <a:lnTo>
                  <a:pt x="115523" y="134620"/>
                </a:lnTo>
                <a:lnTo>
                  <a:pt x="115879" y="129540"/>
                </a:lnTo>
                <a:lnTo>
                  <a:pt x="115666" y="129540"/>
                </a:lnTo>
                <a:lnTo>
                  <a:pt x="111682" y="128270"/>
                </a:lnTo>
                <a:lnTo>
                  <a:pt x="110331" y="127000"/>
                </a:lnTo>
                <a:lnTo>
                  <a:pt x="107130" y="125730"/>
                </a:lnTo>
                <a:lnTo>
                  <a:pt x="108054" y="121920"/>
                </a:lnTo>
                <a:lnTo>
                  <a:pt x="107272" y="119380"/>
                </a:lnTo>
                <a:lnTo>
                  <a:pt x="109762" y="118110"/>
                </a:lnTo>
                <a:lnTo>
                  <a:pt x="112180" y="118110"/>
                </a:lnTo>
                <a:lnTo>
                  <a:pt x="113532" y="116840"/>
                </a:lnTo>
                <a:lnTo>
                  <a:pt x="113318" y="115570"/>
                </a:lnTo>
                <a:lnTo>
                  <a:pt x="112963" y="113030"/>
                </a:lnTo>
                <a:lnTo>
                  <a:pt x="114172" y="109220"/>
                </a:lnTo>
                <a:lnTo>
                  <a:pt x="110402" y="107950"/>
                </a:lnTo>
                <a:lnTo>
                  <a:pt x="105707" y="106680"/>
                </a:lnTo>
                <a:lnTo>
                  <a:pt x="103430" y="105410"/>
                </a:lnTo>
                <a:lnTo>
                  <a:pt x="103359" y="102870"/>
                </a:lnTo>
                <a:lnTo>
                  <a:pt x="104782" y="101600"/>
                </a:lnTo>
                <a:lnTo>
                  <a:pt x="106205" y="99060"/>
                </a:lnTo>
                <a:lnTo>
                  <a:pt x="107414" y="100330"/>
                </a:lnTo>
                <a:lnTo>
                  <a:pt x="108125" y="101600"/>
                </a:lnTo>
                <a:lnTo>
                  <a:pt x="109975" y="102870"/>
                </a:lnTo>
                <a:lnTo>
                  <a:pt x="126532" y="102870"/>
                </a:lnTo>
                <a:lnTo>
                  <a:pt x="126815" y="104140"/>
                </a:lnTo>
                <a:lnTo>
                  <a:pt x="129395" y="119380"/>
                </a:lnTo>
                <a:lnTo>
                  <a:pt x="129854" y="121920"/>
                </a:lnTo>
                <a:lnTo>
                  <a:pt x="114101" y="121920"/>
                </a:lnTo>
                <a:lnTo>
                  <a:pt x="111469" y="124460"/>
                </a:lnTo>
                <a:lnTo>
                  <a:pt x="130313" y="124460"/>
                </a:lnTo>
                <a:lnTo>
                  <a:pt x="130542" y="125730"/>
                </a:lnTo>
                <a:lnTo>
                  <a:pt x="131812" y="134620"/>
                </a:lnTo>
                <a:close/>
              </a:path>
              <a:path extrusionOk="0" h="415290" w="141605">
                <a:moveTo>
                  <a:pt x="130313" y="124460"/>
                </a:moveTo>
                <a:lnTo>
                  <a:pt x="113959" y="124460"/>
                </a:lnTo>
                <a:lnTo>
                  <a:pt x="114528" y="123190"/>
                </a:lnTo>
                <a:lnTo>
                  <a:pt x="114101" y="121920"/>
                </a:lnTo>
                <a:lnTo>
                  <a:pt x="129854" y="121920"/>
                </a:lnTo>
                <a:lnTo>
                  <a:pt x="130313" y="124460"/>
                </a:lnTo>
                <a:close/>
              </a:path>
              <a:path extrusionOk="0" h="415290" w="141605">
                <a:moveTo>
                  <a:pt x="135797" y="177800"/>
                </a:moveTo>
                <a:lnTo>
                  <a:pt x="118938" y="177800"/>
                </a:lnTo>
                <a:lnTo>
                  <a:pt x="119365" y="175260"/>
                </a:lnTo>
                <a:lnTo>
                  <a:pt x="111611" y="172720"/>
                </a:lnTo>
                <a:lnTo>
                  <a:pt x="114954" y="170180"/>
                </a:lnTo>
                <a:lnTo>
                  <a:pt x="111469" y="166370"/>
                </a:lnTo>
                <a:lnTo>
                  <a:pt x="112536" y="158750"/>
                </a:lnTo>
                <a:lnTo>
                  <a:pt x="111184" y="156210"/>
                </a:lnTo>
                <a:lnTo>
                  <a:pt x="114101" y="154940"/>
                </a:lnTo>
                <a:lnTo>
                  <a:pt x="113247" y="152400"/>
                </a:lnTo>
                <a:lnTo>
                  <a:pt x="110757" y="148590"/>
                </a:lnTo>
                <a:lnTo>
                  <a:pt x="109477" y="146050"/>
                </a:lnTo>
                <a:lnTo>
                  <a:pt x="109335" y="143510"/>
                </a:lnTo>
                <a:lnTo>
                  <a:pt x="116946" y="143510"/>
                </a:lnTo>
                <a:lnTo>
                  <a:pt x="116946" y="142240"/>
                </a:lnTo>
                <a:lnTo>
                  <a:pt x="116591" y="139700"/>
                </a:lnTo>
                <a:lnTo>
                  <a:pt x="110971" y="139700"/>
                </a:lnTo>
                <a:lnTo>
                  <a:pt x="108410" y="135890"/>
                </a:lnTo>
                <a:lnTo>
                  <a:pt x="111184" y="134620"/>
                </a:lnTo>
                <a:lnTo>
                  <a:pt x="115168" y="132080"/>
                </a:lnTo>
                <a:lnTo>
                  <a:pt x="115026" y="133350"/>
                </a:lnTo>
                <a:lnTo>
                  <a:pt x="115523" y="134620"/>
                </a:lnTo>
                <a:lnTo>
                  <a:pt x="131812" y="134620"/>
                </a:lnTo>
                <a:lnTo>
                  <a:pt x="132516" y="139700"/>
                </a:lnTo>
                <a:lnTo>
                  <a:pt x="116591" y="139700"/>
                </a:lnTo>
                <a:lnTo>
                  <a:pt x="113674" y="140970"/>
                </a:lnTo>
                <a:lnTo>
                  <a:pt x="132612" y="140970"/>
                </a:lnTo>
                <a:lnTo>
                  <a:pt x="132998" y="146050"/>
                </a:lnTo>
                <a:lnTo>
                  <a:pt x="133023" y="151130"/>
                </a:lnTo>
                <a:lnTo>
                  <a:pt x="136153" y="151130"/>
                </a:lnTo>
                <a:lnTo>
                  <a:pt x="138571" y="156210"/>
                </a:lnTo>
                <a:lnTo>
                  <a:pt x="133379" y="156210"/>
                </a:lnTo>
                <a:lnTo>
                  <a:pt x="134517" y="160020"/>
                </a:lnTo>
                <a:lnTo>
                  <a:pt x="139496" y="163830"/>
                </a:lnTo>
                <a:lnTo>
                  <a:pt x="134446" y="168910"/>
                </a:lnTo>
                <a:lnTo>
                  <a:pt x="135797" y="175260"/>
                </a:lnTo>
                <a:lnTo>
                  <a:pt x="135797" y="177800"/>
                </a:lnTo>
                <a:close/>
              </a:path>
              <a:path extrusionOk="0" h="415290" w="141605">
                <a:moveTo>
                  <a:pt x="136864" y="217170"/>
                </a:moveTo>
                <a:lnTo>
                  <a:pt x="114954" y="217170"/>
                </a:lnTo>
                <a:lnTo>
                  <a:pt x="114385" y="213360"/>
                </a:lnTo>
                <a:lnTo>
                  <a:pt x="118369" y="212090"/>
                </a:lnTo>
                <a:lnTo>
                  <a:pt x="116235" y="210820"/>
                </a:lnTo>
                <a:lnTo>
                  <a:pt x="114314" y="209550"/>
                </a:lnTo>
                <a:lnTo>
                  <a:pt x="112607" y="207010"/>
                </a:lnTo>
                <a:lnTo>
                  <a:pt x="110331" y="205740"/>
                </a:lnTo>
                <a:lnTo>
                  <a:pt x="113247" y="203200"/>
                </a:lnTo>
                <a:lnTo>
                  <a:pt x="112678" y="200660"/>
                </a:lnTo>
                <a:lnTo>
                  <a:pt x="112465" y="198120"/>
                </a:lnTo>
                <a:lnTo>
                  <a:pt x="114172" y="193040"/>
                </a:lnTo>
                <a:lnTo>
                  <a:pt x="112465" y="189230"/>
                </a:lnTo>
                <a:lnTo>
                  <a:pt x="111469" y="184150"/>
                </a:lnTo>
                <a:lnTo>
                  <a:pt x="112109" y="181610"/>
                </a:lnTo>
                <a:lnTo>
                  <a:pt x="114599" y="179070"/>
                </a:lnTo>
                <a:lnTo>
                  <a:pt x="116306" y="177800"/>
                </a:lnTo>
                <a:lnTo>
                  <a:pt x="117942" y="175260"/>
                </a:lnTo>
                <a:lnTo>
                  <a:pt x="118227" y="177800"/>
                </a:lnTo>
                <a:lnTo>
                  <a:pt x="135797" y="177800"/>
                </a:lnTo>
                <a:lnTo>
                  <a:pt x="136366" y="179070"/>
                </a:lnTo>
                <a:lnTo>
                  <a:pt x="136864" y="180340"/>
                </a:lnTo>
                <a:lnTo>
                  <a:pt x="140421" y="182880"/>
                </a:lnTo>
                <a:lnTo>
                  <a:pt x="135868" y="184150"/>
                </a:lnTo>
                <a:lnTo>
                  <a:pt x="136153" y="185420"/>
                </a:lnTo>
                <a:lnTo>
                  <a:pt x="119151" y="185420"/>
                </a:lnTo>
                <a:lnTo>
                  <a:pt x="117515" y="187960"/>
                </a:lnTo>
                <a:lnTo>
                  <a:pt x="116875" y="189230"/>
                </a:lnTo>
                <a:lnTo>
                  <a:pt x="117088" y="190500"/>
                </a:lnTo>
                <a:lnTo>
                  <a:pt x="135892" y="190500"/>
                </a:lnTo>
                <a:lnTo>
                  <a:pt x="135015" y="191770"/>
                </a:lnTo>
                <a:lnTo>
                  <a:pt x="140065" y="191770"/>
                </a:lnTo>
                <a:lnTo>
                  <a:pt x="140919" y="193040"/>
                </a:lnTo>
                <a:lnTo>
                  <a:pt x="140919" y="194310"/>
                </a:lnTo>
                <a:lnTo>
                  <a:pt x="137220" y="196850"/>
                </a:lnTo>
                <a:lnTo>
                  <a:pt x="135015" y="199390"/>
                </a:lnTo>
                <a:lnTo>
                  <a:pt x="135228" y="201930"/>
                </a:lnTo>
                <a:lnTo>
                  <a:pt x="137291" y="204470"/>
                </a:lnTo>
                <a:lnTo>
                  <a:pt x="139425" y="205740"/>
                </a:lnTo>
                <a:lnTo>
                  <a:pt x="141346" y="207010"/>
                </a:lnTo>
                <a:lnTo>
                  <a:pt x="137149" y="209550"/>
                </a:lnTo>
                <a:lnTo>
                  <a:pt x="134517" y="212090"/>
                </a:lnTo>
                <a:lnTo>
                  <a:pt x="134872" y="214630"/>
                </a:lnTo>
                <a:lnTo>
                  <a:pt x="136864" y="217170"/>
                </a:lnTo>
                <a:close/>
              </a:path>
              <a:path extrusionOk="0" h="415290" w="141605">
                <a:moveTo>
                  <a:pt x="135892" y="190500"/>
                </a:moveTo>
                <a:lnTo>
                  <a:pt x="117088" y="190500"/>
                </a:lnTo>
                <a:lnTo>
                  <a:pt x="118440" y="189230"/>
                </a:lnTo>
                <a:lnTo>
                  <a:pt x="120218" y="189230"/>
                </a:lnTo>
                <a:lnTo>
                  <a:pt x="119151" y="185420"/>
                </a:lnTo>
                <a:lnTo>
                  <a:pt x="136153" y="185420"/>
                </a:lnTo>
                <a:lnTo>
                  <a:pt x="136437" y="186690"/>
                </a:lnTo>
                <a:lnTo>
                  <a:pt x="137647" y="187960"/>
                </a:lnTo>
                <a:lnTo>
                  <a:pt x="135892" y="190500"/>
                </a:lnTo>
                <a:close/>
              </a:path>
              <a:path extrusionOk="0" h="415290" w="141605">
                <a:moveTo>
                  <a:pt x="113318" y="224790"/>
                </a:moveTo>
                <a:lnTo>
                  <a:pt x="110686" y="224790"/>
                </a:lnTo>
                <a:lnTo>
                  <a:pt x="111896" y="222250"/>
                </a:lnTo>
                <a:lnTo>
                  <a:pt x="110117" y="220980"/>
                </a:lnTo>
                <a:lnTo>
                  <a:pt x="111113" y="217170"/>
                </a:lnTo>
                <a:lnTo>
                  <a:pt x="111967" y="214630"/>
                </a:lnTo>
                <a:lnTo>
                  <a:pt x="114954" y="217170"/>
                </a:lnTo>
                <a:lnTo>
                  <a:pt x="136864" y="217170"/>
                </a:lnTo>
                <a:lnTo>
                  <a:pt x="138571" y="218440"/>
                </a:lnTo>
                <a:lnTo>
                  <a:pt x="138073" y="220980"/>
                </a:lnTo>
                <a:lnTo>
                  <a:pt x="138500" y="222250"/>
                </a:lnTo>
                <a:lnTo>
                  <a:pt x="116591" y="222250"/>
                </a:lnTo>
                <a:lnTo>
                  <a:pt x="113318" y="224790"/>
                </a:lnTo>
                <a:close/>
              </a:path>
              <a:path extrusionOk="0" h="415290" w="141605">
                <a:moveTo>
                  <a:pt x="135513" y="231140"/>
                </a:moveTo>
                <a:lnTo>
                  <a:pt x="119649" y="231140"/>
                </a:lnTo>
                <a:lnTo>
                  <a:pt x="121855" y="227330"/>
                </a:lnTo>
                <a:lnTo>
                  <a:pt x="119436" y="224790"/>
                </a:lnTo>
                <a:lnTo>
                  <a:pt x="116591" y="222250"/>
                </a:lnTo>
                <a:lnTo>
                  <a:pt x="138500" y="222250"/>
                </a:lnTo>
                <a:lnTo>
                  <a:pt x="138927" y="223520"/>
                </a:lnTo>
                <a:lnTo>
                  <a:pt x="138145" y="224790"/>
                </a:lnTo>
                <a:lnTo>
                  <a:pt x="134374" y="226060"/>
                </a:lnTo>
                <a:lnTo>
                  <a:pt x="135584" y="228600"/>
                </a:lnTo>
                <a:lnTo>
                  <a:pt x="135513" y="231140"/>
                </a:lnTo>
                <a:close/>
              </a:path>
              <a:path extrusionOk="0" h="415290" w="141605">
                <a:moveTo>
                  <a:pt x="90199" y="388620"/>
                </a:moveTo>
                <a:lnTo>
                  <a:pt x="88563" y="387350"/>
                </a:lnTo>
                <a:lnTo>
                  <a:pt x="89275" y="386080"/>
                </a:lnTo>
                <a:lnTo>
                  <a:pt x="89061" y="384810"/>
                </a:lnTo>
                <a:lnTo>
                  <a:pt x="92912" y="330200"/>
                </a:lnTo>
                <a:lnTo>
                  <a:pt x="98713" y="303530"/>
                </a:lnTo>
                <a:lnTo>
                  <a:pt x="100763" y="293370"/>
                </a:lnTo>
                <a:lnTo>
                  <a:pt x="102706" y="284480"/>
                </a:lnTo>
                <a:lnTo>
                  <a:pt x="104355" y="274320"/>
                </a:lnTo>
                <a:lnTo>
                  <a:pt x="104995" y="270510"/>
                </a:lnTo>
                <a:lnTo>
                  <a:pt x="105067" y="266700"/>
                </a:lnTo>
                <a:lnTo>
                  <a:pt x="106347" y="262890"/>
                </a:lnTo>
                <a:lnTo>
                  <a:pt x="107414" y="259080"/>
                </a:lnTo>
                <a:lnTo>
                  <a:pt x="106845" y="255270"/>
                </a:lnTo>
                <a:lnTo>
                  <a:pt x="107201" y="252730"/>
                </a:lnTo>
                <a:lnTo>
                  <a:pt x="107414" y="250190"/>
                </a:lnTo>
                <a:lnTo>
                  <a:pt x="108908" y="248920"/>
                </a:lnTo>
                <a:lnTo>
                  <a:pt x="112180" y="247650"/>
                </a:lnTo>
                <a:lnTo>
                  <a:pt x="107343" y="247650"/>
                </a:lnTo>
                <a:lnTo>
                  <a:pt x="106774" y="245110"/>
                </a:lnTo>
                <a:lnTo>
                  <a:pt x="107983" y="242570"/>
                </a:lnTo>
                <a:lnTo>
                  <a:pt x="109264" y="240030"/>
                </a:lnTo>
                <a:lnTo>
                  <a:pt x="109441" y="238760"/>
                </a:lnTo>
                <a:lnTo>
                  <a:pt x="109548" y="233680"/>
                </a:lnTo>
                <a:lnTo>
                  <a:pt x="109335" y="229870"/>
                </a:lnTo>
                <a:lnTo>
                  <a:pt x="111042" y="228600"/>
                </a:lnTo>
                <a:lnTo>
                  <a:pt x="114172" y="227330"/>
                </a:lnTo>
                <a:lnTo>
                  <a:pt x="117444" y="226060"/>
                </a:lnTo>
                <a:lnTo>
                  <a:pt x="118796" y="228600"/>
                </a:lnTo>
                <a:lnTo>
                  <a:pt x="119649" y="231140"/>
                </a:lnTo>
                <a:lnTo>
                  <a:pt x="135513" y="231140"/>
                </a:lnTo>
                <a:lnTo>
                  <a:pt x="135513" y="233680"/>
                </a:lnTo>
                <a:lnTo>
                  <a:pt x="138998" y="234950"/>
                </a:lnTo>
                <a:lnTo>
                  <a:pt x="135015" y="237490"/>
                </a:lnTo>
                <a:lnTo>
                  <a:pt x="135015" y="238760"/>
                </a:lnTo>
                <a:lnTo>
                  <a:pt x="136757" y="240030"/>
                </a:lnTo>
                <a:lnTo>
                  <a:pt x="119934" y="240030"/>
                </a:lnTo>
                <a:lnTo>
                  <a:pt x="119317" y="242570"/>
                </a:lnTo>
                <a:lnTo>
                  <a:pt x="115168" y="242570"/>
                </a:lnTo>
                <a:lnTo>
                  <a:pt x="113816" y="243840"/>
                </a:lnTo>
                <a:lnTo>
                  <a:pt x="115026" y="245110"/>
                </a:lnTo>
                <a:lnTo>
                  <a:pt x="117586" y="245110"/>
                </a:lnTo>
                <a:lnTo>
                  <a:pt x="118084" y="250190"/>
                </a:lnTo>
                <a:lnTo>
                  <a:pt x="114243" y="250190"/>
                </a:lnTo>
                <a:lnTo>
                  <a:pt x="112465" y="252730"/>
                </a:lnTo>
                <a:lnTo>
                  <a:pt x="133972" y="252730"/>
                </a:lnTo>
                <a:lnTo>
                  <a:pt x="134020" y="255270"/>
                </a:lnTo>
                <a:lnTo>
                  <a:pt x="116946" y="255270"/>
                </a:lnTo>
                <a:lnTo>
                  <a:pt x="115879" y="257810"/>
                </a:lnTo>
                <a:lnTo>
                  <a:pt x="115310" y="259080"/>
                </a:lnTo>
                <a:lnTo>
                  <a:pt x="113318" y="260350"/>
                </a:lnTo>
                <a:lnTo>
                  <a:pt x="112038" y="261620"/>
                </a:lnTo>
                <a:lnTo>
                  <a:pt x="110331" y="262890"/>
                </a:lnTo>
                <a:lnTo>
                  <a:pt x="112678" y="262890"/>
                </a:lnTo>
                <a:lnTo>
                  <a:pt x="113247" y="267970"/>
                </a:lnTo>
                <a:lnTo>
                  <a:pt x="133062" y="267970"/>
                </a:lnTo>
                <a:lnTo>
                  <a:pt x="132353" y="271780"/>
                </a:lnTo>
                <a:lnTo>
                  <a:pt x="112820" y="271780"/>
                </a:lnTo>
                <a:lnTo>
                  <a:pt x="109690" y="274320"/>
                </a:lnTo>
                <a:lnTo>
                  <a:pt x="111682" y="276860"/>
                </a:lnTo>
                <a:lnTo>
                  <a:pt x="115381" y="276860"/>
                </a:lnTo>
                <a:lnTo>
                  <a:pt x="118369" y="278130"/>
                </a:lnTo>
                <a:lnTo>
                  <a:pt x="131440" y="278130"/>
                </a:lnTo>
                <a:lnTo>
                  <a:pt x="131102" y="280670"/>
                </a:lnTo>
                <a:lnTo>
                  <a:pt x="130675" y="284480"/>
                </a:lnTo>
                <a:lnTo>
                  <a:pt x="116093" y="284480"/>
                </a:lnTo>
                <a:lnTo>
                  <a:pt x="116164" y="285750"/>
                </a:lnTo>
                <a:lnTo>
                  <a:pt x="130533" y="285750"/>
                </a:lnTo>
                <a:lnTo>
                  <a:pt x="130249" y="288290"/>
                </a:lnTo>
                <a:lnTo>
                  <a:pt x="129288" y="294640"/>
                </a:lnTo>
                <a:lnTo>
                  <a:pt x="128221" y="302260"/>
                </a:lnTo>
                <a:lnTo>
                  <a:pt x="127047" y="309880"/>
                </a:lnTo>
                <a:lnTo>
                  <a:pt x="110971" y="309880"/>
                </a:lnTo>
                <a:lnTo>
                  <a:pt x="107912" y="311150"/>
                </a:lnTo>
                <a:lnTo>
                  <a:pt x="126778" y="311150"/>
                </a:lnTo>
                <a:lnTo>
                  <a:pt x="125703" y="316230"/>
                </a:lnTo>
                <a:lnTo>
                  <a:pt x="124238" y="323850"/>
                </a:lnTo>
                <a:lnTo>
                  <a:pt x="123452" y="327660"/>
                </a:lnTo>
                <a:lnTo>
                  <a:pt x="104497" y="327660"/>
                </a:lnTo>
                <a:lnTo>
                  <a:pt x="103928" y="332740"/>
                </a:lnTo>
                <a:lnTo>
                  <a:pt x="122388" y="332740"/>
                </a:lnTo>
                <a:lnTo>
                  <a:pt x="121556" y="336550"/>
                </a:lnTo>
                <a:lnTo>
                  <a:pt x="98309" y="336550"/>
                </a:lnTo>
                <a:lnTo>
                  <a:pt x="99305" y="341630"/>
                </a:lnTo>
                <a:lnTo>
                  <a:pt x="120258" y="341630"/>
                </a:lnTo>
                <a:lnTo>
                  <a:pt x="119144" y="345440"/>
                </a:lnTo>
                <a:lnTo>
                  <a:pt x="110046" y="345440"/>
                </a:lnTo>
                <a:lnTo>
                  <a:pt x="108766" y="346710"/>
                </a:lnTo>
                <a:lnTo>
                  <a:pt x="101225" y="346710"/>
                </a:lnTo>
                <a:lnTo>
                  <a:pt x="100016" y="347980"/>
                </a:lnTo>
                <a:lnTo>
                  <a:pt x="98522" y="349250"/>
                </a:lnTo>
                <a:lnTo>
                  <a:pt x="99589" y="353060"/>
                </a:lnTo>
                <a:lnTo>
                  <a:pt x="107058" y="353060"/>
                </a:lnTo>
                <a:lnTo>
                  <a:pt x="105209" y="355600"/>
                </a:lnTo>
                <a:lnTo>
                  <a:pt x="103430" y="359410"/>
                </a:lnTo>
                <a:lnTo>
                  <a:pt x="102221" y="361950"/>
                </a:lnTo>
                <a:lnTo>
                  <a:pt x="103359" y="364490"/>
                </a:lnTo>
                <a:lnTo>
                  <a:pt x="102435" y="369570"/>
                </a:lnTo>
                <a:lnTo>
                  <a:pt x="99731" y="374650"/>
                </a:lnTo>
                <a:lnTo>
                  <a:pt x="96601" y="381000"/>
                </a:lnTo>
                <a:lnTo>
                  <a:pt x="93116" y="386080"/>
                </a:lnTo>
                <a:lnTo>
                  <a:pt x="90199" y="388620"/>
                </a:lnTo>
                <a:close/>
              </a:path>
              <a:path extrusionOk="0" h="415290" w="141605">
                <a:moveTo>
                  <a:pt x="133972" y="252730"/>
                </a:moveTo>
                <a:lnTo>
                  <a:pt x="118796" y="252730"/>
                </a:lnTo>
                <a:lnTo>
                  <a:pt x="118938" y="247650"/>
                </a:lnTo>
                <a:lnTo>
                  <a:pt x="119720" y="243840"/>
                </a:lnTo>
                <a:lnTo>
                  <a:pt x="119934" y="240030"/>
                </a:lnTo>
                <a:lnTo>
                  <a:pt x="136757" y="240030"/>
                </a:lnTo>
                <a:lnTo>
                  <a:pt x="138500" y="241300"/>
                </a:lnTo>
                <a:lnTo>
                  <a:pt x="136580" y="245110"/>
                </a:lnTo>
                <a:lnTo>
                  <a:pt x="134517" y="247650"/>
                </a:lnTo>
                <a:lnTo>
                  <a:pt x="133948" y="251460"/>
                </a:lnTo>
                <a:lnTo>
                  <a:pt x="133972" y="252730"/>
                </a:lnTo>
                <a:close/>
              </a:path>
              <a:path extrusionOk="0" h="415290" w="141605">
                <a:moveTo>
                  <a:pt x="119009" y="243840"/>
                </a:moveTo>
                <a:lnTo>
                  <a:pt x="115168" y="242570"/>
                </a:lnTo>
                <a:lnTo>
                  <a:pt x="119317" y="242570"/>
                </a:lnTo>
                <a:lnTo>
                  <a:pt x="119009" y="243840"/>
                </a:lnTo>
                <a:close/>
              </a:path>
              <a:path extrusionOk="0" h="415290" w="141605">
                <a:moveTo>
                  <a:pt x="117586" y="245110"/>
                </a:moveTo>
                <a:lnTo>
                  <a:pt x="115026" y="245110"/>
                </a:lnTo>
                <a:lnTo>
                  <a:pt x="117444" y="243840"/>
                </a:lnTo>
                <a:lnTo>
                  <a:pt x="117586" y="245110"/>
                </a:lnTo>
                <a:close/>
              </a:path>
              <a:path extrusionOk="0" h="415290" w="141605">
                <a:moveTo>
                  <a:pt x="118796" y="252730"/>
                </a:moveTo>
                <a:lnTo>
                  <a:pt x="112465" y="252730"/>
                </a:lnTo>
                <a:lnTo>
                  <a:pt x="114599" y="251460"/>
                </a:lnTo>
                <a:lnTo>
                  <a:pt x="118796" y="252730"/>
                </a:lnTo>
                <a:close/>
              </a:path>
              <a:path extrusionOk="0" h="415290" w="141605">
                <a:moveTo>
                  <a:pt x="133062" y="267970"/>
                </a:moveTo>
                <a:lnTo>
                  <a:pt x="113247" y="267970"/>
                </a:lnTo>
                <a:lnTo>
                  <a:pt x="118725" y="262890"/>
                </a:lnTo>
                <a:lnTo>
                  <a:pt x="118369" y="259080"/>
                </a:lnTo>
                <a:lnTo>
                  <a:pt x="116946" y="255270"/>
                </a:lnTo>
                <a:lnTo>
                  <a:pt x="134020" y="255270"/>
                </a:lnTo>
                <a:lnTo>
                  <a:pt x="134093" y="259080"/>
                </a:lnTo>
                <a:lnTo>
                  <a:pt x="133298" y="266700"/>
                </a:lnTo>
                <a:lnTo>
                  <a:pt x="133062" y="267970"/>
                </a:lnTo>
                <a:close/>
              </a:path>
              <a:path extrusionOk="0" h="415290" w="141605">
                <a:moveTo>
                  <a:pt x="131440" y="278130"/>
                </a:moveTo>
                <a:lnTo>
                  <a:pt x="118369" y="278130"/>
                </a:lnTo>
                <a:lnTo>
                  <a:pt x="117160" y="274320"/>
                </a:lnTo>
                <a:lnTo>
                  <a:pt x="112820" y="271780"/>
                </a:lnTo>
                <a:lnTo>
                  <a:pt x="132353" y="271780"/>
                </a:lnTo>
                <a:lnTo>
                  <a:pt x="132117" y="273050"/>
                </a:lnTo>
                <a:lnTo>
                  <a:pt x="131440" y="278130"/>
                </a:lnTo>
                <a:close/>
              </a:path>
              <a:path extrusionOk="0" h="415290" w="141605">
                <a:moveTo>
                  <a:pt x="130533" y="285750"/>
                </a:moveTo>
                <a:lnTo>
                  <a:pt x="117160" y="285750"/>
                </a:lnTo>
                <a:lnTo>
                  <a:pt x="116875" y="284480"/>
                </a:lnTo>
                <a:lnTo>
                  <a:pt x="130675" y="284480"/>
                </a:lnTo>
                <a:lnTo>
                  <a:pt x="130533" y="285750"/>
                </a:lnTo>
                <a:close/>
              </a:path>
              <a:path extrusionOk="0" h="415290" w="141605">
                <a:moveTo>
                  <a:pt x="126778" y="311150"/>
                </a:moveTo>
                <a:lnTo>
                  <a:pt x="107912" y="311150"/>
                </a:lnTo>
                <a:lnTo>
                  <a:pt x="110971" y="309880"/>
                </a:lnTo>
                <a:lnTo>
                  <a:pt x="127047" y="309880"/>
                </a:lnTo>
                <a:lnTo>
                  <a:pt x="126778" y="311150"/>
                </a:lnTo>
                <a:close/>
              </a:path>
              <a:path extrusionOk="0" h="415290" w="141605">
                <a:moveTo>
                  <a:pt x="122388" y="332740"/>
                </a:moveTo>
                <a:lnTo>
                  <a:pt x="106134" y="332740"/>
                </a:lnTo>
                <a:lnTo>
                  <a:pt x="107699" y="331470"/>
                </a:lnTo>
                <a:lnTo>
                  <a:pt x="104497" y="327660"/>
                </a:lnTo>
                <a:lnTo>
                  <a:pt x="123452" y="327660"/>
                </a:lnTo>
                <a:lnTo>
                  <a:pt x="122388" y="332740"/>
                </a:lnTo>
                <a:close/>
              </a:path>
              <a:path extrusionOk="0" h="415290" w="141605">
                <a:moveTo>
                  <a:pt x="99945" y="337820"/>
                </a:moveTo>
                <a:lnTo>
                  <a:pt x="98309" y="336550"/>
                </a:lnTo>
                <a:lnTo>
                  <a:pt x="101865" y="336550"/>
                </a:lnTo>
                <a:lnTo>
                  <a:pt x="99945" y="337820"/>
                </a:lnTo>
                <a:close/>
              </a:path>
              <a:path extrusionOk="0" h="415290" w="141605">
                <a:moveTo>
                  <a:pt x="120258" y="341630"/>
                </a:moveTo>
                <a:lnTo>
                  <a:pt x="99305" y="341630"/>
                </a:lnTo>
                <a:lnTo>
                  <a:pt x="101581" y="337820"/>
                </a:lnTo>
                <a:lnTo>
                  <a:pt x="103573" y="337820"/>
                </a:lnTo>
                <a:lnTo>
                  <a:pt x="101865" y="336550"/>
                </a:lnTo>
                <a:lnTo>
                  <a:pt x="121556" y="336550"/>
                </a:lnTo>
                <a:lnTo>
                  <a:pt x="121001" y="339090"/>
                </a:lnTo>
                <a:lnTo>
                  <a:pt x="120258" y="341630"/>
                </a:lnTo>
                <a:close/>
              </a:path>
              <a:path extrusionOk="0" h="415290" w="141605">
                <a:moveTo>
                  <a:pt x="87994" y="415290"/>
                </a:moveTo>
                <a:lnTo>
                  <a:pt x="95131" y="397510"/>
                </a:lnTo>
                <a:lnTo>
                  <a:pt x="101234" y="381000"/>
                </a:lnTo>
                <a:lnTo>
                  <a:pt x="106230" y="363220"/>
                </a:lnTo>
                <a:lnTo>
                  <a:pt x="110046" y="345440"/>
                </a:lnTo>
                <a:lnTo>
                  <a:pt x="119144" y="345440"/>
                </a:lnTo>
                <a:lnTo>
                  <a:pt x="101484" y="392430"/>
                </a:lnTo>
                <a:lnTo>
                  <a:pt x="90199" y="414020"/>
                </a:lnTo>
                <a:lnTo>
                  <a:pt x="87994" y="415290"/>
                </a:lnTo>
                <a:close/>
              </a:path>
              <a:path extrusionOk="0" h="415290" w="141605">
                <a:moveTo>
                  <a:pt x="107058" y="353060"/>
                </a:moveTo>
                <a:lnTo>
                  <a:pt x="101296" y="353060"/>
                </a:lnTo>
                <a:lnTo>
                  <a:pt x="102933" y="351790"/>
                </a:lnTo>
                <a:lnTo>
                  <a:pt x="101296" y="350520"/>
                </a:lnTo>
                <a:lnTo>
                  <a:pt x="102435" y="347980"/>
                </a:lnTo>
                <a:lnTo>
                  <a:pt x="101225" y="346710"/>
                </a:lnTo>
                <a:lnTo>
                  <a:pt x="108766" y="346710"/>
                </a:lnTo>
                <a:lnTo>
                  <a:pt x="106276" y="347980"/>
                </a:lnTo>
                <a:lnTo>
                  <a:pt x="107699" y="350520"/>
                </a:lnTo>
                <a:lnTo>
                  <a:pt x="107983" y="351790"/>
                </a:lnTo>
                <a:lnTo>
                  <a:pt x="107058" y="35306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3" name="Google Shape;3403;p242"/>
          <p:cNvSpPr/>
          <p:nvPr/>
        </p:nvSpPr>
        <p:spPr>
          <a:xfrm>
            <a:off x="1080946" y="6839598"/>
            <a:ext cx="19046" cy="2116"/>
          </a:xfrm>
          <a:custGeom>
            <a:rect b="b" l="l" r="r" t="t"/>
            <a:pathLst>
              <a:path extrusionOk="0" h="3175" w="28575">
                <a:moveTo>
                  <a:pt x="26391" y="3125"/>
                </a:moveTo>
                <a:lnTo>
                  <a:pt x="711" y="3125"/>
                </a:lnTo>
                <a:lnTo>
                  <a:pt x="0" y="71"/>
                </a:lnTo>
                <a:lnTo>
                  <a:pt x="3058" y="1775"/>
                </a:lnTo>
                <a:lnTo>
                  <a:pt x="6188" y="2272"/>
                </a:lnTo>
                <a:lnTo>
                  <a:pt x="14725" y="568"/>
                </a:lnTo>
                <a:lnTo>
                  <a:pt x="19846" y="1349"/>
                </a:lnTo>
                <a:lnTo>
                  <a:pt x="26746" y="0"/>
                </a:lnTo>
                <a:lnTo>
                  <a:pt x="28454" y="781"/>
                </a:lnTo>
                <a:lnTo>
                  <a:pt x="26391" y="312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4" name="Google Shape;3404;p242"/>
          <p:cNvSpPr/>
          <p:nvPr/>
        </p:nvSpPr>
        <p:spPr>
          <a:xfrm>
            <a:off x="1430889" y="6481573"/>
            <a:ext cx="528605" cy="206533"/>
          </a:xfrm>
          <a:custGeom>
            <a:rect b="b" l="l" r="r" t="t"/>
            <a:pathLst>
              <a:path extrusionOk="0" h="309879" w="793114">
                <a:moveTo>
                  <a:pt x="693143" y="8890"/>
                </a:moveTo>
                <a:lnTo>
                  <a:pt x="690369" y="8890"/>
                </a:lnTo>
                <a:lnTo>
                  <a:pt x="688022" y="2540"/>
                </a:lnTo>
                <a:lnTo>
                  <a:pt x="692432" y="1270"/>
                </a:lnTo>
                <a:lnTo>
                  <a:pt x="695349" y="0"/>
                </a:lnTo>
                <a:lnTo>
                  <a:pt x="698692" y="0"/>
                </a:lnTo>
                <a:lnTo>
                  <a:pt x="698977" y="1270"/>
                </a:lnTo>
                <a:lnTo>
                  <a:pt x="699901" y="5080"/>
                </a:lnTo>
                <a:lnTo>
                  <a:pt x="699972" y="7620"/>
                </a:lnTo>
                <a:lnTo>
                  <a:pt x="694068" y="7620"/>
                </a:lnTo>
                <a:lnTo>
                  <a:pt x="693143" y="8890"/>
                </a:lnTo>
                <a:close/>
              </a:path>
              <a:path extrusionOk="0" h="309879" w="793114">
                <a:moveTo>
                  <a:pt x="713382" y="11430"/>
                </a:moveTo>
                <a:lnTo>
                  <a:pt x="704881" y="11430"/>
                </a:lnTo>
                <a:lnTo>
                  <a:pt x="707086" y="10160"/>
                </a:lnTo>
                <a:lnTo>
                  <a:pt x="707299" y="7620"/>
                </a:lnTo>
                <a:lnTo>
                  <a:pt x="706659" y="5080"/>
                </a:lnTo>
                <a:lnTo>
                  <a:pt x="708651" y="3810"/>
                </a:lnTo>
                <a:lnTo>
                  <a:pt x="707086" y="0"/>
                </a:lnTo>
                <a:lnTo>
                  <a:pt x="711710" y="0"/>
                </a:lnTo>
                <a:lnTo>
                  <a:pt x="714128" y="1270"/>
                </a:lnTo>
                <a:lnTo>
                  <a:pt x="722522" y="1270"/>
                </a:lnTo>
                <a:lnTo>
                  <a:pt x="723589" y="2540"/>
                </a:lnTo>
                <a:lnTo>
                  <a:pt x="724656" y="5080"/>
                </a:lnTo>
                <a:lnTo>
                  <a:pt x="725724" y="6350"/>
                </a:lnTo>
                <a:lnTo>
                  <a:pt x="724799" y="7620"/>
                </a:lnTo>
                <a:lnTo>
                  <a:pt x="713915" y="7620"/>
                </a:lnTo>
                <a:lnTo>
                  <a:pt x="713382" y="11430"/>
                </a:lnTo>
                <a:close/>
              </a:path>
              <a:path extrusionOk="0" h="309879" w="793114">
                <a:moveTo>
                  <a:pt x="722522" y="1270"/>
                </a:moveTo>
                <a:lnTo>
                  <a:pt x="716476" y="1270"/>
                </a:lnTo>
                <a:lnTo>
                  <a:pt x="721384" y="0"/>
                </a:lnTo>
                <a:lnTo>
                  <a:pt x="722522" y="1270"/>
                </a:lnTo>
                <a:close/>
              </a:path>
              <a:path extrusionOk="0" h="309879" w="793114">
                <a:moveTo>
                  <a:pt x="768832" y="20320"/>
                </a:moveTo>
                <a:lnTo>
                  <a:pt x="767907" y="13970"/>
                </a:lnTo>
                <a:lnTo>
                  <a:pt x="768974" y="12700"/>
                </a:lnTo>
                <a:lnTo>
                  <a:pt x="769401" y="11430"/>
                </a:lnTo>
                <a:lnTo>
                  <a:pt x="770041" y="8890"/>
                </a:lnTo>
                <a:lnTo>
                  <a:pt x="776159" y="8890"/>
                </a:lnTo>
                <a:lnTo>
                  <a:pt x="775732" y="6350"/>
                </a:lnTo>
                <a:lnTo>
                  <a:pt x="774949" y="5080"/>
                </a:lnTo>
                <a:lnTo>
                  <a:pt x="773313" y="2540"/>
                </a:lnTo>
                <a:lnTo>
                  <a:pt x="775732" y="2540"/>
                </a:lnTo>
                <a:lnTo>
                  <a:pt x="777012" y="1270"/>
                </a:lnTo>
                <a:lnTo>
                  <a:pt x="779075" y="1270"/>
                </a:lnTo>
                <a:lnTo>
                  <a:pt x="778791" y="3810"/>
                </a:lnTo>
                <a:lnTo>
                  <a:pt x="776301" y="5080"/>
                </a:lnTo>
                <a:lnTo>
                  <a:pt x="777937" y="6350"/>
                </a:lnTo>
                <a:lnTo>
                  <a:pt x="779217" y="13970"/>
                </a:lnTo>
                <a:lnTo>
                  <a:pt x="780231" y="17780"/>
                </a:lnTo>
                <a:lnTo>
                  <a:pt x="773811" y="17780"/>
                </a:lnTo>
                <a:lnTo>
                  <a:pt x="771464" y="19050"/>
                </a:lnTo>
                <a:lnTo>
                  <a:pt x="768832" y="20320"/>
                </a:lnTo>
                <a:close/>
              </a:path>
              <a:path extrusionOk="0" h="309879" w="793114">
                <a:moveTo>
                  <a:pt x="684536" y="16510"/>
                </a:moveTo>
                <a:lnTo>
                  <a:pt x="677423" y="16510"/>
                </a:lnTo>
                <a:lnTo>
                  <a:pt x="679770" y="13970"/>
                </a:lnTo>
                <a:lnTo>
                  <a:pt x="681122" y="11430"/>
                </a:lnTo>
                <a:lnTo>
                  <a:pt x="682829" y="10160"/>
                </a:lnTo>
                <a:lnTo>
                  <a:pt x="685817" y="6350"/>
                </a:lnTo>
                <a:lnTo>
                  <a:pt x="687595" y="5080"/>
                </a:lnTo>
                <a:lnTo>
                  <a:pt x="690369" y="8890"/>
                </a:lnTo>
                <a:lnTo>
                  <a:pt x="693143" y="8890"/>
                </a:lnTo>
                <a:lnTo>
                  <a:pt x="694282" y="10160"/>
                </a:lnTo>
                <a:lnTo>
                  <a:pt x="699403" y="10160"/>
                </a:lnTo>
                <a:lnTo>
                  <a:pt x="701395" y="11430"/>
                </a:lnTo>
                <a:lnTo>
                  <a:pt x="713382" y="11430"/>
                </a:lnTo>
                <a:lnTo>
                  <a:pt x="713204" y="12700"/>
                </a:lnTo>
                <a:lnTo>
                  <a:pt x="712848" y="13970"/>
                </a:lnTo>
                <a:lnTo>
                  <a:pt x="687239" y="13970"/>
                </a:lnTo>
                <a:lnTo>
                  <a:pt x="684536" y="15240"/>
                </a:lnTo>
                <a:lnTo>
                  <a:pt x="684536" y="16510"/>
                </a:lnTo>
                <a:close/>
              </a:path>
              <a:path extrusionOk="0" h="309879" w="793114">
                <a:moveTo>
                  <a:pt x="699403" y="10160"/>
                </a:moveTo>
                <a:lnTo>
                  <a:pt x="694282" y="10160"/>
                </a:lnTo>
                <a:lnTo>
                  <a:pt x="695135" y="8890"/>
                </a:lnTo>
                <a:lnTo>
                  <a:pt x="694068" y="7620"/>
                </a:lnTo>
                <a:lnTo>
                  <a:pt x="699972" y="7620"/>
                </a:lnTo>
                <a:lnTo>
                  <a:pt x="699403" y="10160"/>
                </a:lnTo>
                <a:close/>
              </a:path>
              <a:path extrusionOk="0" h="309879" w="793114">
                <a:moveTo>
                  <a:pt x="704881" y="11430"/>
                </a:moveTo>
                <a:lnTo>
                  <a:pt x="701395" y="11430"/>
                </a:lnTo>
                <a:lnTo>
                  <a:pt x="703529" y="7620"/>
                </a:lnTo>
                <a:lnTo>
                  <a:pt x="704881" y="11430"/>
                </a:lnTo>
                <a:close/>
              </a:path>
              <a:path extrusionOk="0" h="309879" w="793114">
                <a:moveTo>
                  <a:pt x="721171" y="11430"/>
                </a:moveTo>
                <a:lnTo>
                  <a:pt x="718752" y="10160"/>
                </a:lnTo>
                <a:lnTo>
                  <a:pt x="716760" y="8890"/>
                </a:lnTo>
                <a:lnTo>
                  <a:pt x="713915" y="7620"/>
                </a:lnTo>
                <a:lnTo>
                  <a:pt x="724799" y="7620"/>
                </a:lnTo>
                <a:lnTo>
                  <a:pt x="723874" y="8890"/>
                </a:lnTo>
                <a:lnTo>
                  <a:pt x="721171" y="11430"/>
                </a:lnTo>
                <a:close/>
              </a:path>
              <a:path extrusionOk="0" h="309879" w="793114">
                <a:moveTo>
                  <a:pt x="645838" y="21590"/>
                </a:moveTo>
                <a:lnTo>
                  <a:pt x="623288" y="21590"/>
                </a:lnTo>
                <a:lnTo>
                  <a:pt x="623573" y="20320"/>
                </a:lnTo>
                <a:lnTo>
                  <a:pt x="623858" y="16510"/>
                </a:lnTo>
                <a:lnTo>
                  <a:pt x="624213" y="13970"/>
                </a:lnTo>
                <a:lnTo>
                  <a:pt x="631825" y="11430"/>
                </a:lnTo>
                <a:lnTo>
                  <a:pt x="636662" y="8890"/>
                </a:lnTo>
                <a:lnTo>
                  <a:pt x="645838" y="13970"/>
                </a:lnTo>
                <a:lnTo>
                  <a:pt x="653450" y="13970"/>
                </a:lnTo>
                <a:lnTo>
                  <a:pt x="651956" y="17780"/>
                </a:lnTo>
                <a:lnTo>
                  <a:pt x="646479" y="19050"/>
                </a:lnTo>
                <a:lnTo>
                  <a:pt x="645340" y="20320"/>
                </a:lnTo>
                <a:lnTo>
                  <a:pt x="645838" y="21590"/>
                </a:lnTo>
                <a:close/>
              </a:path>
              <a:path extrusionOk="0" h="309879" w="793114">
                <a:moveTo>
                  <a:pt x="653450" y="13970"/>
                </a:moveTo>
                <a:lnTo>
                  <a:pt x="645838" y="13970"/>
                </a:lnTo>
                <a:lnTo>
                  <a:pt x="649253" y="12700"/>
                </a:lnTo>
                <a:lnTo>
                  <a:pt x="652881" y="10160"/>
                </a:lnTo>
                <a:lnTo>
                  <a:pt x="656722" y="8890"/>
                </a:lnTo>
                <a:lnTo>
                  <a:pt x="657149" y="8890"/>
                </a:lnTo>
                <a:lnTo>
                  <a:pt x="653948" y="12700"/>
                </a:lnTo>
                <a:lnTo>
                  <a:pt x="653450" y="13970"/>
                </a:lnTo>
                <a:close/>
              </a:path>
              <a:path extrusionOk="0" h="309879" w="793114">
                <a:moveTo>
                  <a:pt x="725955" y="20320"/>
                </a:moveTo>
                <a:lnTo>
                  <a:pt x="715765" y="20320"/>
                </a:lnTo>
                <a:lnTo>
                  <a:pt x="714484" y="15240"/>
                </a:lnTo>
                <a:lnTo>
                  <a:pt x="713915" y="12700"/>
                </a:lnTo>
                <a:lnTo>
                  <a:pt x="718610" y="12700"/>
                </a:lnTo>
                <a:lnTo>
                  <a:pt x="720531" y="13970"/>
                </a:lnTo>
                <a:lnTo>
                  <a:pt x="722238" y="15240"/>
                </a:lnTo>
                <a:lnTo>
                  <a:pt x="726648" y="15240"/>
                </a:lnTo>
                <a:lnTo>
                  <a:pt x="726150" y="17780"/>
                </a:lnTo>
                <a:lnTo>
                  <a:pt x="726079" y="19050"/>
                </a:lnTo>
                <a:lnTo>
                  <a:pt x="725955" y="20320"/>
                </a:lnTo>
                <a:close/>
              </a:path>
              <a:path extrusionOk="0" h="309879" w="793114">
                <a:moveTo>
                  <a:pt x="684180" y="24130"/>
                </a:moveTo>
                <a:lnTo>
                  <a:pt x="657576" y="24130"/>
                </a:lnTo>
                <a:lnTo>
                  <a:pt x="661559" y="21590"/>
                </a:lnTo>
                <a:lnTo>
                  <a:pt x="663053" y="15240"/>
                </a:lnTo>
                <a:lnTo>
                  <a:pt x="668388" y="13970"/>
                </a:lnTo>
                <a:lnTo>
                  <a:pt x="671874" y="15240"/>
                </a:lnTo>
                <a:lnTo>
                  <a:pt x="674506" y="16510"/>
                </a:lnTo>
                <a:lnTo>
                  <a:pt x="684536" y="16510"/>
                </a:lnTo>
                <a:lnTo>
                  <a:pt x="684465" y="20320"/>
                </a:lnTo>
                <a:lnTo>
                  <a:pt x="681406" y="20320"/>
                </a:lnTo>
                <a:lnTo>
                  <a:pt x="679770" y="21590"/>
                </a:lnTo>
                <a:lnTo>
                  <a:pt x="680481" y="22860"/>
                </a:lnTo>
                <a:lnTo>
                  <a:pt x="682260" y="22860"/>
                </a:lnTo>
                <a:lnTo>
                  <a:pt x="684180" y="24130"/>
                </a:lnTo>
                <a:close/>
              </a:path>
              <a:path extrusionOk="0" h="309879" w="793114">
                <a:moveTo>
                  <a:pt x="701964" y="22860"/>
                </a:moveTo>
                <a:lnTo>
                  <a:pt x="691934" y="22860"/>
                </a:lnTo>
                <a:lnTo>
                  <a:pt x="694068" y="20320"/>
                </a:lnTo>
                <a:lnTo>
                  <a:pt x="694211" y="15240"/>
                </a:lnTo>
                <a:lnTo>
                  <a:pt x="691934" y="13970"/>
                </a:lnTo>
                <a:lnTo>
                  <a:pt x="705165" y="13970"/>
                </a:lnTo>
                <a:lnTo>
                  <a:pt x="701751" y="15240"/>
                </a:lnTo>
                <a:lnTo>
                  <a:pt x="704881" y="16510"/>
                </a:lnTo>
                <a:lnTo>
                  <a:pt x="697269" y="16510"/>
                </a:lnTo>
                <a:lnTo>
                  <a:pt x="698408" y="20320"/>
                </a:lnTo>
                <a:lnTo>
                  <a:pt x="701680" y="20320"/>
                </a:lnTo>
                <a:lnTo>
                  <a:pt x="701964" y="22860"/>
                </a:lnTo>
                <a:close/>
              </a:path>
              <a:path extrusionOk="0" h="309879" w="793114">
                <a:moveTo>
                  <a:pt x="626276" y="39370"/>
                </a:moveTo>
                <a:lnTo>
                  <a:pt x="589997" y="39370"/>
                </a:lnTo>
                <a:lnTo>
                  <a:pt x="590851" y="38100"/>
                </a:lnTo>
                <a:lnTo>
                  <a:pt x="589713" y="36830"/>
                </a:lnTo>
                <a:lnTo>
                  <a:pt x="598391" y="36830"/>
                </a:lnTo>
                <a:lnTo>
                  <a:pt x="600241" y="35560"/>
                </a:lnTo>
                <a:lnTo>
                  <a:pt x="601663" y="34290"/>
                </a:lnTo>
                <a:lnTo>
                  <a:pt x="605789" y="29210"/>
                </a:lnTo>
                <a:lnTo>
                  <a:pt x="610200" y="24130"/>
                </a:lnTo>
                <a:lnTo>
                  <a:pt x="616815" y="19050"/>
                </a:lnTo>
                <a:lnTo>
                  <a:pt x="618878" y="16510"/>
                </a:lnTo>
                <a:lnTo>
                  <a:pt x="620941" y="20320"/>
                </a:lnTo>
                <a:lnTo>
                  <a:pt x="621297" y="21590"/>
                </a:lnTo>
                <a:lnTo>
                  <a:pt x="645838" y="21590"/>
                </a:lnTo>
                <a:lnTo>
                  <a:pt x="646230" y="22860"/>
                </a:lnTo>
                <a:lnTo>
                  <a:pt x="622008" y="22860"/>
                </a:lnTo>
                <a:lnTo>
                  <a:pt x="620443" y="25400"/>
                </a:lnTo>
                <a:lnTo>
                  <a:pt x="621581" y="27940"/>
                </a:lnTo>
                <a:lnTo>
                  <a:pt x="622221" y="30480"/>
                </a:lnTo>
                <a:lnTo>
                  <a:pt x="612262" y="30480"/>
                </a:lnTo>
                <a:lnTo>
                  <a:pt x="611978" y="33020"/>
                </a:lnTo>
                <a:lnTo>
                  <a:pt x="612120" y="35560"/>
                </a:lnTo>
                <a:lnTo>
                  <a:pt x="613899" y="38100"/>
                </a:lnTo>
                <a:lnTo>
                  <a:pt x="628410" y="38100"/>
                </a:lnTo>
                <a:lnTo>
                  <a:pt x="626276" y="39370"/>
                </a:lnTo>
                <a:close/>
              </a:path>
              <a:path extrusionOk="0" h="309879" w="793114">
                <a:moveTo>
                  <a:pt x="701680" y="20320"/>
                </a:moveTo>
                <a:lnTo>
                  <a:pt x="698408" y="20320"/>
                </a:lnTo>
                <a:lnTo>
                  <a:pt x="698834" y="19050"/>
                </a:lnTo>
                <a:lnTo>
                  <a:pt x="700542" y="17780"/>
                </a:lnTo>
                <a:lnTo>
                  <a:pt x="698834" y="16510"/>
                </a:lnTo>
                <a:lnTo>
                  <a:pt x="704881" y="16510"/>
                </a:lnTo>
                <a:lnTo>
                  <a:pt x="707655" y="17780"/>
                </a:lnTo>
                <a:lnTo>
                  <a:pt x="701395" y="17780"/>
                </a:lnTo>
                <a:lnTo>
                  <a:pt x="701680" y="20320"/>
                </a:lnTo>
                <a:close/>
              </a:path>
              <a:path extrusionOk="0" h="309879" w="793114">
                <a:moveTo>
                  <a:pt x="730988" y="27940"/>
                </a:moveTo>
                <a:lnTo>
                  <a:pt x="701040" y="27940"/>
                </a:lnTo>
                <a:lnTo>
                  <a:pt x="699261" y="26670"/>
                </a:lnTo>
                <a:lnTo>
                  <a:pt x="693641" y="26670"/>
                </a:lnTo>
                <a:lnTo>
                  <a:pt x="694922" y="25400"/>
                </a:lnTo>
                <a:lnTo>
                  <a:pt x="692859" y="24130"/>
                </a:lnTo>
                <a:lnTo>
                  <a:pt x="720246" y="24130"/>
                </a:lnTo>
                <a:lnTo>
                  <a:pt x="719037" y="22860"/>
                </a:lnTo>
                <a:lnTo>
                  <a:pt x="707726" y="22860"/>
                </a:lnTo>
                <a:lnTo>
                  <a:pt x="711283" y="21590"/>
                </a:lnTo>
                <a:lnTo>
                  <a:pt x="709433" y="20320"/>
                </a:lnTo>
                <a:lnTo>
                  <a:pt x="706019" y="19050"/>
                </a:lnTo>
                <a:lnTo>
                  <a:pt x="701395" y="17780"/>
                </a:lnTo>
                <a:lnTo>
                  <a:pt x="712208" y="17780"/>
                </a:lnTo>
                <a:lnTo>
                  <a:pt x="715765" y="20320"/>
                </a:lnTo>
                <a:lnTo>
                  <a:pt x="725955" y="20320"/>
                </a:lnTo>
                <a:lnTo>
                  <a:pt x="725581" y="24130"/>
                </a:lnTo>
                <a:lnTo>
                  <a:pt x="730988" y="27940"/>
                </a:lnTo>
                <a:close/>
              </a:path>
              <a:path extrusionOk="0" h="309879" w="793114">
                <a:moveTo>
                  <a:pt x="776870" y="26670"/>
                </a:moveTo>
                <a:lnTo>
                  <a:pt x="769756" y="26670"/>
                </a:lnTo>
                <a:lnTo>
                  <a:pt x="770823" y="25400"/>
                </a:lnTo>
                <a:lnTo>
                  <a:pt x="773242" y="22860"/>
                </a:lnTo>
                <a:lnTo>
                  <a:pt x="774096" y="21590"/>
                </a:lnTo>
                <a:lnTo>
                  <a:pt x="776159" y="20320"/>
                </a:lnTo>
                <a:lnTo>
                  <a:pt x="776301" y="17780"/>
                </a:lnTo>
                <a:lnTo>
                  <a:pt x="780231" y="17780"/>
                </a:lnTo>
                <a:lnTo>
                  <a:pt x="780569" y="19050"/>
                </a:lnTo>
                <a:lnTo>
                  <a:pt x="780925" y="24130"/>
                </a:lnTo>
                <a:lnTo>
                  <a:pt x="779929" y="25400"/>
                </a:lnTo>
                <a:lnTo>
                  <a:pt x="776870" y="26670"/>
                </a:lnTo>
                <a:close/>
              </a:path>
              <a:path extrusionOk="0" h="309879" w="793114">
                <a:moveTo>
                  <a:pt x="657576" y="24130"/>
                </a:moveTo>
                <a:lnTo>
                  <a:pt x="646621" y="24130"/>
                </a:lnTo>
                <a:lnTo>
                  <a:pt x="648328" y="22860"/>
                </a:lnTo>
                <a:lnTo>
                  <a:pt x="651102" y="21590"/>
                </a:lnTo>
                <a:lnTo>
                  <a:pt x="657362" y="19050"/>
                </a:lnTo>
                <a:lnTo>
                  <a:pt x="657576" y="24130"/>
                </a:lnTo>
                <a:close/>
              </a:path>
              <a:path extrusionOk="0" h="309879" w="793114">
                <a:moveTo>
                  <a:pt x="702107" y="24130"/>
                </a:moveTo>
                <a:lnTo>
                  <a:pt x="684180" y="24130"/>
                </a:lnTo>
                <a:lnTo>
                  <a:pt x="684252" y="21590"/>
                </a:lnTo>
                <a:lnTo>
                  <a:pt x="683469" y="20320"/>
                </a:lnTo>
                <a:lnTo>
                  <a:pt x="684465" y="20320"/>
                </a:lnTo>
                <a:lnTo>
                  <a:pt x="685674" y="22860"/>
                </a:lnTo>
                <a:lnTo>
                  <a:pt x="701964" y="22860"/>
                </a:lnTo>
                <a:lnTo>
                  <a:pt x="702107" y="24130"/>
                </a:lnTo>
                <a:close/>
              </a:path>
              <a:path extrusionOk="0" h="309879" w="793114">
                <a:moveTo>
                  <a:pt x="724941" y="34290"/>
                </a:moveTo>
                <a:lnTo>
                  <a:pt x="722522" y="31750"/>
                </a:lnTo>
                <a:lnTo>
                  <a:pt x="720175" y="30480"/>
                </a:lnTo>
                <a:lnTo>
                  <a:pt x="769258" y="30480"/>
                </a:lnTo>
                <a:lnTo>
                  <a:pt x="768191" y="29210"/>
                </a:lnTo>
                <a:lnTo>
                  <a:pt x="753395" y="29210"/>
                </a:lnTo>
                <a:lnTo>
                  <a:pt x="756810" y="27940"/>
                </a:lnTo>
                <a:lnTo>
                  <a:pt x="758873" y="26670"/>
                </a:lnTo>
                <a:lnTo>
                  <a:pt x="760722" y="24130"/>
                </a:lnTo>
                <a:lnTo>
                  <a:pt x="765204" y="21590"/>
                </a:lnTo>
                <a:lnTo>
                  <a:pt x="767765" y="20320"/>
                </a:lnTo>
                <a:lnTo>
                  <a:pt x="769756" y="26670"/>
                </a:lnTo>
                <a:lnTo>
                  <a:pt x="776870" y="26670"/>
                </a:lnTo>
                <a:lnTo>
                  <a:pt x="776657" y="29210"/>
                </a:lnTo>
                <a:lnTo>
                  <a:pt x="777083" y="31750"/>
                </a:lnTo>
                <a:lnTo>
                  <a:pt x="727360" y="31750"/>
                </a:lnTo>
                <a:lnTo>
                  <a:pt x="724941" y="34290"/>
                </a:lnTo>
                <a:close/>
              </a:path>
              <a:path extrusionOk="0" h="309879" w="793114">
                <a:moveTo>
                  <a:pt x="719464" y="24130"/>
                </a:moveTo>
                <a:lnTo>
                  <a:pt x="702107" y="24130"/>
                </a:lnTo>
                <a:lnTo>
                  <a:pt x="704952" y="21590"/>
                </a:lnTo>
                <a:lnTo>
                  <a:pt x="707726" y="22860"/>
                </a:lnTo>
                <a:lnTo>
                  <a:pt x="718183" y="22860"/>
                </a:lnTo>
                <a:lnTo>
                  <a:pt x="719464" y="24130"/>
                </a:lnTo>
                <a:close/>
              </a:path>
              <a:path extrusionOk="0" h="309879" w="793114">
                <a:moveTo>
                  <a:pt x="753182" y="25400"/>
                </a:moveTo>
                <a:lnTo>
                  <a:pt x="745357" y="25400"/>
                </a:lnTo>
                <a:lnTo>
                  <a:pt x="747704" y="24130"/>
                </a:lnTo>
                <a:lnTo>
                  <a:pt x="749767" y="21590"/>
                </a:lnTo>
                <a:lnTo>
                  <a:pt x="753111" y="21590"/>
                </a:lnTo>
                <a:lnTo>
                  <a:pt x="753182" y="25400"/>
                </a:lnTo>
                <a:close/>
              </a:path>
              <a:path extrusionOk="0" h="309879" w="793114">
                <a:moveTo>
                  <a:pt x="661417" y="35560"/>
                </a:moveTo>
                <a:lnTo>
                  <a:pt x="623004" y="35560"/>
                </a:lnTo>
                <a:lnTo>
                  <a:pt x="624213" y="31750"/>
                </a:lnTo>
                <a:lnTo>
                  <a:pt x="627201" y="27940"/>
                </a:lnTo>
                <a:lnTo>
                  <a:pt x="625992" y="22860"/>
                </a:lnTo>
                <a:lnTo>
                  <a:pt x="646230" y="22860"/>
                </a:lnTo>
                <a:lnTo>
                  <a:pt x="646621" y="24130"/>
                </a:lnTo>
                <a:lnTo>
                  <a:pt x="633817" y="24130"/>
                </a:lnTo>
                <a:lnTo>
                  <a:pt x="633034" y="25400"/>
                </a:lnTo>
                <a:lnTo>
                  <a:pt x="633390" y="26670"/>
                </a:lnTo>
                <a:lnTo>
                  <a:pt x="659876" y="26670"/>
                </a:lnTo>
                <a:lnTo>
                  <a:pt x="658785" y="27940"/>
                </a:lnTo>
                <a:lnTo>
                  <a:pt x="654304" y="29210"/>
                </a:lnTo>
                <a:lnTo>
                  <a:pt x="653379" y="33020"/>
                </a:lnTo>
                <a:lnTo>
                  <a:pt x="662532" y="33020"/>
                </a:lnTo>
                <a:lnTo>
                  <a:pt x="662271" y="34290"/>
                </a:lnTo>
                <a:lnTo>
                  <a:pt x="661417" y="35560"/>
                </a:lnTo>
                <a:close/>
              </a:path>
              <a:path extrusionOk="0" h="309879" w="793114">
                <a:moveTo>
                  <a:pt x="745357" y="25400"/>
                </a:moveTo>
                <a:lnTo>
                  <a:pt x="736821" y="25400"/>
                </a:lnTo>
                <a:lnTo>
                  <a:pt x="738670" y="24130"/>
                </a:lnTo>
                <a:lnTo>
                  <a:pt x="740306" y="22860"/>
                </a:lnTo>
                <a:lnTo>
                  <a:pt x="745357" y="25400"/>
                </a:lnTo>
                <a:close/>
              </a:path>
              <a:path extrusionOk="0" h="309879" w="793114">
                <a:moveTo>
                  <a:pt x="659876" y="26670"/>
                </a:moveTo>
                <a:lnTo>
                  <a:pt x="633390" y="26670"/>
                </a:lnTo>
                <a:lnTo>
                  <a:pt x="634457" y="25400"/>
                </a:lnTo>
                <a:lnTo>
                  <a:pt x="633817" y="24130"/>
                </a:lnTo>
                <a:lnTo>
                  <a:pt x="662057" y="24130"/>
                </a:lnTo>
                <a:lnTo>
                  <a:pt x="659876" y="26670"/>
                </a:lnTo>
                <a:close/>
              </a:path>
              <a:path extrusionOk="0" h="309879" w="793114">
                <a:moveTo>
                  <a:pt x="693641" y="26670"/>
                </a:moveTo>
                <a:lnTo>
                  <a:pt x="667535" y="26670"/>
                </a:lnTo>
                <a:lnTo>
                  <a:pt x="666966" y="24130"/>
                </a:lnTo>
                <a:lnTo>
                  <a:pt x="692859" y="24130"/>
                </a:lnTo>
                <a:lnTo>
                  <a:pt x="691579" y="25400"/>
                </a:lnTo>
                <a:lnTo>
                  <a:pt x="693641" y="26670"/>
                </a:lnTo>
                <a:close/>
              </a:path>
              <a:path extrusionOk="0" h="309879" w="793114">
                <a:moveTo>
                  <a:pt x="753395" y="29210"/>
                </a:moveTo>
                <a:lnTo>
                  <a:pt x="675146" y="29210"/>
                </a:lnTo>
                <a:lnTo>
                  <a:pt x="677636" y="27940"/>
                </a:lnTo>
                <a:lnTo>
                  <a:pt x="730988" y="27940"/>
                </a:lnTo>
                <a:lnTo>
                  <a:pt x="735754" y="26670"/>
                </a:lnTo>
                <a:lnTo>
                  <a:pt x="736963" y="24130"/>
                </a:lnTo>
                <a:lnTo>
                  <a:pt x="736821" y="25400"/>
                </a:lnTo>
                <a:lnTo>
                  <a:pt x="753182" y="25400"/>
                </a:lnTo>
                <a:lnTo>
                  <a:pt x="751261" y="26670"/>
                </a:lnTo>
                <a:lnTo>
                  <a:pt x="752115" y="27940"/>
                </a:lnTo>
                <a:lnTo>
                  <a:pt x="753395" y="29210"/>
                </a:lnTo>
                <a:close/>
              </a:path>
              <a:path extrusionOk="0" h="309879" w="793114">
                <a:moveTo>
                  <a:pt x="682509" y="41910"/>
                </a:moveTo>
                <a:lnTo>
                  <a:pt x="668531" y="41910"/>
                </a:lnTo>
                <a:lnTo>
                  <a:pt x="671803" y="31750"/>
                </a:lnTo>
                <a:lnTo>
                  <a:pt x="667250" y="30480"/>
                </a:lnTo>
                <a:lnTo>
                  <a:pt x="665116" y="27940"/>
                </a:lnTo>
                <a:lnTo>
                  <a:pt x="665116" y="26670"/>
                </a:lnTo>
                <a:lnTo>
                  <a:pt x="699261" y="26670"/>
                </a:lnTo>
                <a:lnTo>
                  <a:pt x="698550" y="27940"/>
                </a:lnTo>
                <a:lnTo>
                  <a:pt x="677636" y="27940"/>
                </a:lnTo>
                <a:lnTo>
                  <a:pt x="675146" y="29210"/>
                </a:lnTo>
                <a:lnTo>
                  <a:pt x="711994" y="29210"/>
                </a:lnTo>
                <a:lnTo>
                  <a:pt x="709611" y="30480"/>
                </a:lnTo>
                <a:lnTo>
                  <a:pt x="696771" y="30480"/>
                </a:lnTo>
                <a:lnTo>
                  <a:pt x="696131" y="33020"/>
                </a:lnTo>
                <a:lnTo>
                  <a:pt x="703529" y="33020"/>
                </a:lnTo>
                <a:lnTo>
                  <a:pt x="704169" y="34290"/>
                </a:lnTo>
                <a:lnTo>
                  <a:pt x="687808" y="34290"/>
                </a:lnTo>
                <a:lnTo>
                  <a:pt x="691152" y="35560"/>
                </a:lnTo>
                <a:lnTo>
                  <a:pt x="695331" y="35560"/>
                </a:lnTo>
                <a:lnTo>
                  <a:pt x="691436" y="39370"/>
                </a:lnTo>
                <a:lnTo>
                  <a:pt x="687595" y="40640"/>
                </a:lnTo>
                <a:lnTo>
                  <a:pt x="680268" y="40640"/>
                </a:lnTo>
                <a:lnTo>
                  <a:pt x="682509" y="41910"/>
                </a:lnTo>
                <a:close/>
              </a:path>
              <a:path extrusionOk="0" h="309879" w="793114">
                <a:moveTo>
                  <a:pt x="716903" y="50800"/>
                </a:moveTo>
                <a:lnTo>
                  <a:pt x="707442" y="50800"/>
                </a:lnTo>
                <a:lnTo>
                  <a:pt x="709576" y="49530"/>
                </a:lnTo>
                <a:lnTo>
                  <a:pt x="711496" y="41910"/>
                </a:lnTo>
                <a:lnTo>
                  <a:pt x="712635" y="38100"/>
                </a:lnTo>
                <a:lnTo>
                  <a:pt x="715480" y="35560"/>
                </a:lnTo>
                <a:lnTo>
                  <a:pt x="715267" y="30480"/>
                </a:lnTo>
                <a:lnTo>
                  <a:pt x="711994" y="29210"/>
                </a:lnTo>
                <a:lnTo>
                  <a:pt x="767480" y="29210"/>
                </a:lnTo>
                <a:lnTo>
                  <a:pt x="768547" y="30480"/>
                </a:lnTo>
                <a:lnTo>
                  <a:pt x="720175" y="30480"/>
                </a:lnTo>
                <a:lnTo>
                  <a:pt x="719392" y="34290"/>
                </a:lnTo>
                <a:lnTo>
                  <a:pt x="721313" y="38100"/>
                </a:lnTo>
                <a:lnTo>
                  <a:pt x="719890" y="40640"/>
                </a:lnTo>
                <a:lnTo>
                  <a:pt x="716689" y="43180"/>
                </a:lnTo>
                <a:lnTo>
                  <a:pt x="715338" y="44450"/>
                </a:lnTo>
                <a:lnTo>
                  <a:pt x="714769" y="45720"/>
                </a:lnTo>
                <a:lnTo>
                  <a:pt x="715693" y="48260"/>
                </a:lnTo>
                <a:lnTo>
                  <a:pt x="716903" y="50800"/>
                </a:lnTo>
                <a:close/>
              </a:path>
              <a:path extrusionOk="0" h="309879" w="793114">
                <a:moveTo>
                  <a:pt x="628410" y="38100"/>
                </a:moveTo>
                <a:lnTo>
                  <a:pt x="613899" y="38100"/>
                </a:lnTo>
                <a:lnTo>
                  <a:pt x="616175" y="34290"/>
                </a:lnTo>
                <a:lnTo>
                  <a:pt x="613472" y="33020"/>
                </a:lnTo>
                <a:lnTo>
                  <a:pt x="612262" y="30480"/>
                </a:lnTo>
                <a:lnTo>
                  <a:pt x="622221" y="30480"/>
                </a:lnTo>
                <a:lnTo>
                  <a:pt x="621866" y="31750"/>
                </a:lnTo>
                <a:lnTo>
                  <a:pt x="620016" y="33020"/>
                </a:lnTo>
                <a:lnTo>
                  <a:pt x="619945" y="35560"/>
                </a:lnTo>
                <a:lnTo>
                  <a:pt x="649111" y="35560"/>
                </a:lnTo>
                <a:lnTo>
                  <a:pt x="645981" y="36830"/>
                </a:lnTo>
                <a:lnTo>
                  <a:pt x="630260" y="36830"/>
                </a:lnTo>
                <a:lnTo>
                  <a:pt x="628410" y="38100"/>
                </a:lnTo>
                <a:close/>
              </a:path>
              <a:path extrusionOk="0" h="309879" w="793114">
                <a:moveTo>
                  <a:pt x="662532" y="33020"/>
                </a:moveTo>
                <a:lnTo>
                  <a:pt x="656366" y="33020"/>
                </a:lnTo>
                <a:lnTo>
                  <a:pt x="657362" y="31750"/>
                </a:lnTo>
                <a:lnTo>
                  <a:pt x="658501" y="30480"/>
                </a:lnTo>
                <a:lnTo>
                  <a:pt x="663053" y="30480"/>
                </a:lnTo>
                <a:lnTo>
                  <a:pt x="662532" y="33020"/>
                </a:lnTo>
                <a:close/>
              </a:path>
              <a:path extrusionOk="0" h="309879" w="793114">
                <a:moveTo>
                  <a:pt x="704596" y="33020"/>
                </a:moveTo>
                <a:lnTo>
                  <a:pt x="702249" y="31750"/>
                </a:lnTo>
                <a:lnTo>
                  <a:pt x="699972" y="30480"/>
                </a:lnTo>
                <a:lnTo>
                  <a:pt x="709611" y="30480"/>
                </a:lnTo>
                <a:lnTo>
                  <a:pt x="707228" y="31750"/>
                </a:lnTo>
                <a:lnTo>
                  <a:pt x="704596" y="33020"/>
                </a:lnTo>
                <a:close/>
              </a:path>
              <a:path extrusionOk="0" h="309879" w="793114">
                <a:moveTo>
                  <a:pt x="748771" y="64770"/>
                </a:moveTo>
                <a:lnTo>
                  <a:pt x="739026" y="64770"/>
                </a:lnTo>
                <a:lnTo>
                  <a:pt x="740306" y="63500"/>
                </a:lnTo>
                <a:lnTo>
                  <a:pt x="739382" y="62230"/>
                </a:lnTo>
                <a:lnTo>
                  <a:pt x="721100" y="62230"/>
                </a:lnTo>
                <a:lnTo>
                  <a:pt x="724087" y="60960"/>
                </a:lnTo>
                <a:lnTo>
                  <a:pt x="728427" y="60960"/>
                </a:lnTo>
                <a:lnTo>
                  <a:pt x="725510" y="58420"/>
                </a:lnTo>
                <a:lnTo>
                  <a:pt x="727502" y="55880"/>
                </a:lnTo>
                <a:lnTo>
                  <a:pt x="729849" y="52070"/>
                </a:lnTo>
                <a:lnTo>
                  <a:pt x="731486" y="49530"/>
                </a:lnTo>
                <a:lnTo>
                  <a:pt x="725012" y="46990"/>
                </a:lnTo>
                <a:lnTo>
                  <a:pt x="726008" y="44450"/>
                </a:lnTo>
                <a:lnTo>
                  <a:pt x="727644" y="40640"/>
                </a:lnTo>
                <a:lnTo>
                  <a:pt x="728853" y="38100"/>
                </a:lnTo>
                <a:lnTo>
                  <a:pt x="728782" y="34290"/>
                </a:lnTo>
                <a:lnTo>
                  <a:pt x="730347" y="31750"/>
                </a:lnTo>
                <a:lnTo>
                  <a:pt x="777083" y="31750"/>
                </a:lnTo>
                <a:lnTo>
                  <a:pt x="777297" y="33020"/>
                </a:lnTo>
                <a:lnTo>
                  <a:pt x="752115" y="33020"/>
                </a:lnTo>
                <a:lnTo>
                  <a:pt x="751048" y="34290"/>
                </a:lnTo>
                <a:lnTo>
                  <a:pt x="736465" y="34290"/>
                </a:lnTo>
                <a:lnTo>
                  <a:pt x="735113" y="36830"/>
                </a:lnTo>
                <a:lnTo>
                  <a:pt x="735896" y="38100"/>
                </a:lnTo>
                <a:lnTo>
                  <a:pt x="736607" y="39370"/>
                </a:lnTo>
                <a:lnTo>
                  <a:pt x="747562" y="39370"/>
                </a:lnTo>
                <a:lnTo>
                  <a:pt x="742725" y="43180"/>
                </a:lnTo>
                <a:lnTo>
                  <a:pt x="742938" y="46990"/>
                </a:lnTo>
                <a:lnTo>
                  <a:pt x="744930" y="48260"/>
                </a:lnTo>
                <a:lnTo>
                  <a:pt x="752044" y="48260"/>
                </a:lnTo>
                <a:lnTo>
                  <a:pt x="753324" y="50800"/>
                </a:lnTo>
                <a:lnTo>
                  <a:pt x="751617" y="54610"/>
                </a:lnTo>
                <a:lnTo>
                  <a:pt x="738243" y="54610"/>
                </a:lnTo>
                <a:lnTo>
                  <a:pt x="738243" y="55880"/>
                </a:lnTo>
                <a:lnTo>
                  <a:pt x="735754" y="55880"/>
                </a:lnTo>
                <a:lnTo>
                  <a:pt x="735611" y="57150"/>
                </a:lnTo>
                <a:lnTo>
                  <a:pt x="738884" y="57150"/>
                </a:lnTo>
                <a:lnTo>
                  <a:pt x="740093" y="58420"/>
                </a:lnTo>
                <a:lnTo>
                  <a:pt x="749945" y="58420"/>
                </a:lnTo>
                <a:lnTo>
                  <a:pt x="749554" y="59690"/>
                </a:lnTo>
                <a:lnTo>
                  <a:pt x="748558" y="63500"/>
                </a:lnTo>
                <a:lnTo>
                  <a:pt x="748771" y="64770"/>
                </a:lnTo>
                <a:close/>
              </a:path>
              <a:path extrusionOk="0" h="309879" w="793114">
                <a:moveTo>
                  <a:pt x="563938" y="64770"/>
                </a:moveTo>
                <a:lnTo>
                  <a:pt x="554429" y="64770"/>
                </a:lnTo>
                <a:lnTo>
                  <a:pt x="557061" y="63500"/>
                </a:lnTo>
                <a:lnTo>
                  <a:pt x="559124" y="62230"/>
                </a:lnTo>
                <a:lnTo>
                  <a:pt x="556990" y="58420"/>
                </a:lnTo>
                <a:lnTo>
                  <a:pt x="557986" y="54610"/>
                </a:lnTo>
                <a:lnTo>
                  <a:pt x="559338" y="53340"/>
                </a:lnTo>
                <a:lnTo>
                  <a:pt x="566578" y="49530"/>
                </a:lnTo>
                <a:lnTo>
                  <a:pt x="580125" y="39370"/>
                </a:lnTo>
                <a:lnTo>
                  <a:pt x="587365" y="35560"/>
                </a:lnTo>
                <a:lnTo>
                  <a:pt x="593412" y="33020"/>
                </a:lnTo>
                <a:lnTo>
                  <a:pt x="596684" y="35560"/>
                </a:lnTo>
                <a:lnTo>
                  <a:pt x="598391" y="36830"/>
                </a:lnTo>
                <a:lnTo>
                  <a:pt x="589713" y="36830"/>
                </a:lnTo>
                <a:lnTo>
                  <a:pt x="588503" y="38100"/>
                </a:lnTo>
                <a:lnTo>
                  <a:pt x="589997" y="39370"/>
                </a:lnTo>
                <a:lnTo>
                  <a:pt x="626276" y="39370"/>
                </a:lnTo>
                <a:lnTo>
                  <a:pt x="624142" y="40640"/>
                </a:lnTo>
                <a:lnTo>
                  <a:pt x="602659" y="40640"/>
                </a:lnTo>
                <a:lnTo>
                  <a:pt x="601236" y="41910"/>
                </a:lnTo>
                <a:lnTo>
                  <a:pt x="600952" y="45720"/>
                </a:lnTo>
                <a:lnTo>
                  <a:pt x="603015" y="49530"/>
                </a:lnTo>
                <a:lnTo>
                  <a:pt x="602641" y="50800"/>
                </a:lnTo>
                <a:lnTo>
                  <a:pt x="571431" y="50800"/>
                </a:lnTo>
                <a:lnTo>
                  <a:pt x="569723" y="52070"/>
                </a:lnTo>
                <a:lnTo>
                  <a:pt x="563606" y="52070"/>
                </a:lnTo>
                <a:lnTo>
                  <a:pt x="563108" y="54610"/>
                </a:lnTo>
                <a:lnTo>
                  <a:pt x="562894" y="55880"/>
                </a:lnTo>
                <a:lnTo>
                  <a:pt x="566024" y="59690"/>
                </a:lnTo>
                <a:lnTo>
                  <a:pt x="582457" y="59690"/>
                </a:lnTo>
                <a:lnTo>
                  <a:pt x="580678" y="60960"/>
                </a:lnTo>
                <a:lnTo>
                  <a:pt x="578402" y="60960"/>
                </a:lnTo>
                <a:lnTo>
                  <a:pt x="577122" y="62230"/>
                </a:lnTo>
                <a:lnTo>
                  <a:pt x="564317" y="62230"/>
                </a:lnTo>
                <a:lnTo>
                  <a:pt x="563938" y="64770"/>
                </a:lnTo>
                <a:close/>
              </a:path>
              <a:path extrusionOk="0" h="309879" w="793114">
                <a:moveTo>
                  <a:pt x="777403" y="35560"/>
                </a:moveTo>
                <a:lnTo>
                  <a:pt x="753893" y="35560"/>
                </a:lnTo>
                <a:lnTo>
                  <a:pt x="752115" y="33020"/>
                </a:lnTo>
                <a:lnTo>
                  <a:pt x="777297" y="33020"/>
                </a:lnTo>
                <a:lnTo>
                  <a:pt x="777652" y="34290"/>
                </a:lnTo>
                <a:lnTo>
                  <a:pt x="777403" y="35560"/>
                </a:lnTo>
                <a:close/>
              </a:path>
              <a:path extrusionOk="0" h="309879" w="793114">
                <a:moveTo>
                  <a:pt x="668246" y="38100"/>
                </a:moveTo>
                <a:lnTo>
                  <a:pt x="662982" y="38100"/>
                </a:lnTo>
                <a:lnTo>
                  <a:pt x="664262" y="34290"/>
                </a:lnTo>
                <a:lnTo>
                  <a:pt x="666183" y="35560"/>
                </a:lnTo>
                <a:lnTo>
                  <a:pt x="668246" y="38100"/>
                </a:lnTo>
                <a:close/>
              </a:path>
              <a:path extrusionOk="0" h="309879" w="793114">
                <a:moveTo>
                  <a:pt x="695331" y="35560"/>
                </a:moveTo>
                <a:lnTo>
                  <a:pt x="691152" y="35560"/>
                </a:lnTo>
                <a:lnTo>
                  <a:pt x="687808" y="34290"/>
                </a:lnTo>
                <a:lnTo>
                  <a:pt x="696629" y="34290"/>
                </a:lnTo>
                <a:lnTo>
                  <a:pt x="695331" y="35560"/>
                </a:lnTo>
                <a:close/>
              </a:path>
              <a:path extrusionOk="0" h="309879" w="793114">
                <a:moveTo>
                  <a:pt x="704241" y="45720"/>
                </a:moveTo>
                <a:lnTo>
                  <a:pt x="701182" y="44450"/>
                </a:lnTo>
                <a:lnTo>
                  <a:pt x="700186" y="41910"/>
                </a:lnTo>
                <a:lnTo>
                  <a:pt x="699617" y="39370"/>
                </a:lnTo>
                <a:lnTo>
                  <a:pt x="698692" y="38100"/>
                </a:lnTo>
                <a:lnTo>
                  <a:pt x="697981" y="35560"/>
                </a:lnTo>
                <a:lnTo>
                  <a:pt x="696629" y="34290"/>
                </a:lnTo>
                <a:lnTo>
                  <a:pt x="704169" y="34290"/>
                </a:lnTo>
                <a:lnTo>
                  <a:pt x="704810" y="35560"/>
                </a:lnTo>
                <a:lnTo>
                  <a:pt x="706161" y="38100"/>
                </a:lnTo>
                <a:lnTo>
                  <a:pt x="707655" y="41910"/>
                </a:lnTo>
                <a:lnTo>
                  <a:pt x="703102" y="41910"/>
                </a:lnTo>
                <a:lnTo>
                  <a:pt x="703672" y="43180"/>
                </a:lnTo>
                <a:lnTo>
                  <a:pt x="705877" y="43180"/>
                </a:lnTo>
                <a:lnTo>
                  <a:pt x="705237" y="44450"/>
                </a:lnTo>
                <a:lnTo>
                  <a:pt x="704241" y="45720"/>
                </a:lnTo>
                <a:close/>
              </a:path>
              <a:path extrusionOk="0" h="309879" w="793114">
                <a:moveTo>
                  <a:pt x="762501" y="44450"/>
                </a:moveTo>
                <a:lnTo>
                  <a:pt x="755316" y="44450"/>
                </a:lnTo>
                <a:lnTo>
                  <a:pt x="756454" y="43180"/>
                </a:lnTo>
                <a:lnTo>
                  <a:pt x="753964" y="41910"/>
                </a:lnTo>
                <a:lnTo>
                  <a:pt x="751475" y="41910"/>
                </a:lnTo>
                <a:lnTo>
                  <a:pt x="749198" y="40640"/>
                </a:lnTo>
                <a:lnTo>
                  <a:pt x="747562" y="39370"/>
                </a:lnTo>
                <a:lnTo>
                  <a:pt x="738315" y="39370"/>
                </a:lnTo>
                <a:lnTo>
                  <a:pt x="739453" y="38100"/>
                </a:lnTo>
                <a:lnTo>
                  <a:pt x="738812" y="36830"/>
                </a:lnTo>
                <a:lnTo>
                  <a:pt x="737745" y="35560"/>
                </a:lnTo>
                <a:lnTo>
                  <a:pt x="736465" y="34290"/>
                </a:lnTo>
                <a:lnTo>
                  <a:pt x="751048" y="34290"/>
                </a:lnTo>
                <a:lnTo>
                  <a:pt x="752826" y="35560"/>
                </a:lnTo>
                <a:lnTo>
                  <a:pt x="777403" y="35560"/>
                </a:lnTo>
                <a:lnTo>
                  <a:pt x="777154" y="36830"/>
                </a:lnTo>
                <a:lnTo>
                  <a:pt x="772317" y="38100"/>
                </a:lnTo>
                <a:lnTo>
                  <a:pt x="772460" y="39370"/>
                </a:lnTo>
                <a:lnTo>
                  <a:pt x="773882" y="40640"/>
                </a:lnTo>
                <a:lnTo>
                  <a:pt x="762856" y="40640"/>
                </a:lnTo>
                <a:lnTo>
                  <a:pt x="762501" y="44450"/>
                </a:lnTo>
                <a:close/>
              </a:path>
              <a:path extrusionOk="0" h="309879" w="793114">
                <a:moveTo>
                  <a:pt x="660421" y="38100"/>
                </a:moveTo>
                <a:lnTo>
                  <a:pt x="647261" y="38100"/>
                </a:lnTo>
                <a:lnTo>
                  <a:pt x="650320" y="36830"/>
                </a:lnTo>
                <a:lnTo>
                  <a:pt x="649111" y="35560"/>
                </a:lnTo>
                <a:lnTo>
                  <a:pt x="659923" y="35560"/>
                </a:lnTo>
                <a:lnTo>
                  <a:pt x="660421" y="38100"/>
                </a:lnTo>
                <a:close/>
              </a:path>
              <a:path extrusionOk="0" h="309879" w="793114">
                <a:moveTo>
                  <a:pt x="660172" y="53340"/>
                </a:moveTo>
                <a:lnTo>
                  <a:pt x="626774" y="53340"/>
                </a:lnTo>
                <a:lnTo>
                  <a:pt x="628126" y="52070"/>
                </a:lnTo>
                <a:lnTo>
                  <a:pt x="628979" y="49530"/>
                </a:lnTo>
                <a:lnTo>
                  <a:pt x="627841" y="48260"/>
                </a:lnTo>
                <a:lnTo>
                  <a:pt x="635595" y="48260"/>
                </a:lnTo>
                <a:lnTo>
                  <a:pt x="636022" y="46990"/>
                </a:lnTo>
                <a:lnTo>
                  <a:pt x="635381" y="45720"/>
                </a:lnTo>
                <a:lnTo>
                  <a:pt x="638867" y="45720"/>
                </a:lnTo>
                <a:lnTo>
                  <a:pt x="639934" y="44450"/>
                </a:lnTo>
                <a:lnTo>
                  <a:pt x="638369" y="43180"/>
                </a:lnTo>
                <a:lnTo>
                  <a:pt x="629620" y="43180"/>
                </a:lnTo>
                <a:lnTo>
                  <a:pt x="630971" y="41910"/>
                </a:lnTo>
                <a:lnTo>
                  <a:pt x="632678" y="39370"/>
                </a:lnTo>
                <a:lnTo>
                  <a:pt x="631896" y="36830"/>
                </a:lnTo>
                <a:lnTo>
                  <a:pt x="645981" y="36830"/>
                </a:lnTo>
                <a:lnTo>
                  <a:pt x="647261" y="38100"/>
                </a:lnTo>
                <a:lnTo>
                  <a:pt x="668246" y="38100"/>
                </a:lnTo>
                <a:lnTo>
                  <a:pt x="663765" y="39370"/>
                </a:lnTo>
                <a:lnTo>
                  <a:pt x="664262" y="41910"/>
                </a:lnTo>
                <a:lnTo>
                  <a:pt x="682509" y="41910"/>
                </a:lnTo>
                <a:lnTo>
                  <a:pt x="684750" y="43180"/>
                </a:lnTo>
                <a:lnTo>
                  <a:pt x="685817" y="44450"/>
                </a:lnTo>
                <a:lnTo>
                  <a:pt x="670309" y="44450"/>
                </a:lnTo>
                <a:lnTo>
                  <a:pt x="670522" y="45720"/>
                </a:lnTo>
                <a:lnTo>
                  <a:pt x="670864" y="49530"/>
                </a:lnTo>
                <a:lnTo>
                  <a:pt x="660279" y="49530"/>
                </a:lnTo>
                <a:lnTo>
                  <a:pt x="660172" y="53340"/>
                </a:lnTo>
                <a:close/>
              </a:path>
              <a:path extrusionOk="0" h="309879" w="793114">
                <a:moveTo>
                  <a:pt x="549236" y="55880"/>
                </a:moveTo>
                <a:lnTo>
                  <a:pt x="519929" y="55880"/>
                </a:lnTo>
                <a:lnTo>
                  <a:pt x="521422" y="54610"/>
                </a:lnTo>
                <a:lnTo>
                  <a:pt x="528536" y="54610"/>
                </a:lnTo>
                <a:lnTo>
                  <a:pt x="529176" y="53340"/>
                </a:lnTo>
                <a:lnTo>
                  <a:pt x="530172" y="50800"/>
                </a:lnTo>
                <a:lnTo>
                  <a:pt x="526615" y="50800"/>
                </a:lnTo>
                <a:lnTo>
                  <a:pt x="525975" y="46990"/>
                </a:lnTo>
                <a:lnTo>
                  <a:pt x="525406" y="41910"/>
                </a:lnTo>
                <a:lnTo>
                  <a:pt x="527825" y="39370"/>
                </a:lnTo>
                <a:lnTo>
                  <a:pt x="531453" y="38100"/>
                </a:lnTo>
                <a:lnTo>
                  <a:pt x="532875" y="45720"/>
                </a:lnTo>
                <a:lnTo>
                  <a:pt x="534725" y="48260"/>
                </a:lnTo>
                <a:lnTo>
                  <a:pt x="542621" y="48260"/>
                </a:lnTo>
                <a:lnTo>
                  <a:pt x="544826" y="49530"/>
                </a:lnTo>
                <a:lnTo>
                  <a:pt x="549236" y="55880"/>
                </a:lnTo>
                <a:close/>
              </a:path>
              <a:path extrusionOk="0" h="309879" w="793114">
                <a:moveTo>
                  <a:pt x="660137" y="54610"/>
                </a:moveTo>
                <a:lnTo>
                  <a:pt x="608990" y="54610"/>
                </a:lnTo>
                <a:lnTo>
                  <a:pt x="604153" y="50800"/>
                </a:lnTo>
                <a:lnTo>
                  <a:pt x="605931" y="46990"/>
                </a:lnTo>
                <a:lnTo>
                  <a:pt x="603726" y="43180"/>
                </a:lnTo>
                <a:lnTo>
                  <a:pt x="604295" y="40640"/>
                </a:lnTo>
                <a:lnTo>
                  <a:pt x="621368" y="40640"/>
                </a:lnTo>
                <a:lnTo>
                  <a:pt x="621866" y="43180"/>
                </a:lnTo>
                <a:lnTo>
                  <a:pt x="624640" y="45720"/>
                </a:lnTo>
                <a:lnTo>
                  <a:pt x="635381" y="45720"/>
                </a:lnTo>
                <a:lnTo>
                  <a:pt x="634599" y="46990"/>
                </a:lnTo>
                <a:lnTo>
                  <a:pt x="635595" y="48260"/>
                </a:lnTo>
                <a:lnTo>
                  <a:pt x="625423" y="48260"/>
                </a:lnTo>
                <a:lnTo>
                  <a:pt x="623644" y="49530"/>
                </a:lnTo>
                <a:lnTo>
                  <a:pt x="622791" y="52070"/>
                </a:lnTo>
                <a:lnTo>
                  <a:pt x="624000" y="53340"/>
                </a:lnTo>
                <a:lnTo>
                  <a:pt x="660172" y="53340"/>
                </a:lnTo>
                <a:lnTo>
                  <a:pt x="660137" y="54610"/>
                </a:lnTo>
                <a:close/>
              </a:path>
              <a:path extrusionOk="0" h="309879" w="793114">
                <a:moveTo>
                  <a:pt x="623288" y="41910"/>
                </a:moveTo>
                <a:lnTo>
                  <a:pt x="621368" y="40640"/>
                </a:lnTo>
                <a:lnTo>
                  <a:pt x="624142" y="40640"/>
                </a:lnTo>
                <a:lnTo>
                  <a:pt x="623288" y="41910"/>
                </a:lnTo>
                <a:close/>
              </a:path>
              <a:path extrusionOk="0" h="309879" w="793114">
                <a:moveTo>
                  <a:pt x="753324" y="66040"/>
                </a:moveTo>
                <a:lnTo>
                  <a:pt x="748985" y="66040"/>
                </a:lnTo>
                <a:lnTo>
                  <a:pt x="751261" y="64770"/>
                </a:lnTo>
                <a:lnTo>
                  <a:pt x="753822" y="60960"/>
                </a:lnTo>
                <a:lnTo>
                  <a:pt x="758304" y="59690"/>
                </a:lnTo>
                <a:lnTo>
                  <a:pt x="759371" y="57150"/>
                </a:lnTo>
                <a:lnTo>
                  <a:pt x="760580" y="53340"/>
                </a:lnTo>
                <a:lnTo>
                  <a:pt x="762003" y="48260"/>
                </a:lnTo>
                <a:lnTo>
                  <a:pt x="764706" y="48260"/>
                </a:lnTo>
                <a:lnTo>
                  <a:pt x="765986" y="44450"/>
                </a:lnTo>
                <a:lnTo>
                  <a:pt x="767053" y="44450"/>
                </a:lnTo>
                <a:lnTo>
                  <a:pt x="768191" y="43180"/>
                </a:lnTo>
                <a:lnTo>
                  <a:pt x="766555" y="41910"/>
                </a:lnTo>
                <a:lnTo>
                  <a:pt x="762856" y="40640"/>
                </a:lnTo>
                <a:lnTo>
                  <a:pt x="773882" y="40640"/>
                </a:lnTo>
                <a:lnTo>
                  <a:pt x="777652" y="45720"/>
                </a:lnTo>
                <a:lnTo>
                  <a:pt x="777368" y="50800"/>
                </a:lnTo>
                <a:lnTo>
                  <a:pt x="772815" y="50800"/>
                </a:lnTo>
                <a:lnTo>
                  <a:pt x="771606" y="52070"/>
                </a:lnTo>
                <a:lnTo>
                  <a:pt x="772886" y="53340"/>
                </a:lnTo>
                <a:lnTo>
                  <a:pt x="763781" y="53340"/>
                </a:lnTo>
                <a:lnTo>
                  <a:pt x="762856" y="54610"/>
                </a:lnTo>
                <a:lnTo>
                  <a:pt x="764066" y="57150"/>
                </a:lnTo>
                <a:lnTo>
                  <a:pt x="767996" y="57150"/>
                </a:lnTo>
                <a:lnTo>
                  <a:pt x="766982" y="60960"/>
                </a:lnTo>
                <a:lnTo>
                  <a:pt x="764350" y="63500"/>
                </a:lnTo>
                <a:lnTo>
                  <a:pt x="759584" y="64770"/>
                </a:lnTo>
                <a:lnTo>
                  <a:pt x="755031" y="64770"/>
                </a:lnTo>
                <a:lnTo>
                  <a:pt x="753324" y="66040"/>
                </a:lnTo>
                <a:close/>
              </a:path>
              <a:path extrusionOk="0" h="309879" w="793114">
                <a:moveTo>
                  <a:pt x="466933" y="59690"/>
                </a:moveTo>
                <a:lnTo>
                  <a:pt x="454057" y="59690"/>
                </a:lnTo>
                <a:lnTo>
                  <a:pt x="451710" y="54610"/>
                </a:lnTo>
                <a:lnTo>
                  <a:pt x="454271" y="53340"/>
                </a:lnTo>
                <a:lnTo>
                  <a:pt x="456760" y="50800"/>
                </a:lnTo>
                <a:lnTo>
                  <a:pt x="459819" y="48260"/>
                </a:lnTo>
                <a:lnTo>
                  <a:pt x="462949" y="45720"/>
                </a:lnTo>
                <a:lnTo>
                  <a:pt x="466577" y="44450"/>
                </a:lnTo>
                <a:lnTo>
                  <a:pt x="468924" y="44450"/>
                </a:lnTo>
                <a:lnTo>
                  <a:pt x="471343" y="41910"/>
                </a:lnTo>
                <a:lnTo>
                  <a:pt x="473193" y="45720"/>
                </a:lnTo>
                <a:lnTo>
                  <a:pt x="476180" y="46990"/>
                </a:lnTo>
                <a:lnTo>
                  <a:pt x="479808" y="46990"/>
                </a:lnTo>
                <a:lnTo>
                  <a:pt x="480164" y="48260"/>
                </a:lnTo>
                <a:lnTo>
                  <a:pt x="465652" y="48260"/>
                </a:lnTo>
                <a:lnTo>
                  <a:pt x="463163" y="49530"/>
                </a:lnTo>
                <a:lnTo>
                  <a:pt x="460459" y="49530"/>
                </a:lnTo>
                <a:lnTo>
                  <a:pt x="458894" y="55880"/>
                </a:lnTo>
                <a:lnTo>
                  <a:pt x="461953" y="55880"/>
                </a:lnTo>
                <a:lnTo>
                  <a:pt x="465795" y="58420"/>
                </a:lnTo>
                <a:lnTo>
                  <a:pt x="466933" y="59690"/>
                </a:lnTo>
                <a:close/>
              </a:path>
              <a:path extrusionOk="0" h="309879" w="793114">
                <a:moveTo>
                  <a:pt x="638867" y="45720"/>
                </a:moveTo>
                <a:lnTo>
                  <a:pt x="624640" y="45720"/>
                </a:lnTo>
                <a:lnTo>
                  <a:pt x="627272" y="44450"/>
                </a:lnTo>
                <a:lnTo>
                  <a:pt x="627983" y="43180"/>
                </a:lnTo>
                <a:lnTo>
                  <a:pt x="638369" y="43180"/>
                </a:lnTo>
                <a:lnTo>
                  <a:pt x="637373" y="44450"/>
                </a:lnTo>
                <a:lnTo>
                  <a:pt x="638867" y="45720"/>
                </a:lnTo>
                <a:close/>
              </a:path>
              <a:path extrusionOk="0" h="309879" w="793114">
                <a:moveTo>
                  <a:pt x="764706" y="48260"/>
                </a:moveTo>
                <a:lnTo>
                  <a:pt x="752542" y="48260"/>
                </a:lnTo>
                <a:lnTo>
                  <a:pt x="752044" y="45720"/>
                </a:lnTo>
                <a:lnTo>
                  <a:pt x="751475" y="43180"/>
                </a:lnTo>
                <a:lnTo>
                  <a:pt x="755316" y="44450"/>
                </a:lnTo>
                <a:lnTo>
                  <a:pt x="762501" y="44450"/>
                </a:lnTo>
                <a:lnTo>
                  <a:pt x="762999" y="45720"/>
                </a:lnTo>
                <a:lnTo>
                  <a:pt x="763070" y="46990"/>
                </a:lnTo>
                <a:lnTo>
                  <a:pt x="764706" y="48260"/>
                </a:lnTo>
                <a:close/>
              </a:path>
              <a:path extrusionOk="0" h="309879" w="793114">
                <a:moveTo>
                  <a:pt x="697981" y="52070"/>
                </a:moveTo>
                <a:lnTo>
                  <a:pt x="671091" y="52070"/>
                </a:lnTo>
                <a:lnTo>
                  <a:pt x="671042" y="51519"/>
                </a:lnTo>
                <a:lnTo>
                  <a:pt x="672372" y="50800"/>
                </a:lnTo>
                <a:lnTo>
                  <a:pt x="674506" y="48260"/>
                </a:lnTo>
                <a:lnTo>
                  <a:pt x="676853" y="46990"/>
                </a:lnTo>
                <a:lnTo>
                  <a:pt x="680766" y="45720"/>
                </a:lnTo>
                <a:lnTo>
                  <a:pt x="677565" y="44450"/>
                </a:lnTo>
                <a:lnTo>
                  <a:pt x="685817" y="44450"/>
                </a:lnTo>
                <a:lnTo>
                  <a:pt x="682687" y="46990"/>
                </a:lnTo>
                <a:lnTo>
                  <a:pt x="682473" y="49530"/>
                </a:lnTo>
                <a:lnTo>
                  <a:pt x="684180" y="50800"/>
                </a:lnTo>
                <a:lnTo>
                  <a:pt x="698052" y="50800"/>
                </a:lnTo>
                <a:lnTo>
                  <a:pt x="697981" y="52070"/>
                </a:lnTo>
                <a:close/>
              </a:path>
              <a:path extrusionOk="0" h="309879" w="793114">
                <a:moveTo>
                  <a:pt x="479808" y="46990"/>
                </a:moveTo>
                <a:lnTo>
                  <a:pt x="476180" y="46990"/>
                </a:lnTo>
                <a:lnTo>
                  <a:pt x="477959" y="45720"/>
                </a:lnTo>
                <a:lnTo>
                  <a:pt x="479453" y="45720"/>
                </a:lnTo>
                <a:lnTo>
                  <a:pt x="479808" y="46990"/>
                </a:lnTo>
                <a:close/>
              </a:path>
              <a:path extrusionOk="0" h="309879" w="793114">
                <a:moveTo>
                  <a:pt x="698052" y="50800"/>
                </a:moveTo>
                <a:lnTo>
                  <a:pt x="684180" y="50800"/>
                </a:lnTo>
                <a:lnTo>
                  <a:pt x="683682" y="48260"/>
                </a:lnTo>
                <a:lnTo>
                  <a:pt x="686670" y="45720"/>
                </a:lnTo>
                <a:lnTo>
                  <a:pt x="692361" y="45720"/>
                </a:lnTo>
                <a:lnTo>
                  <a:pt x="695064" y="46990"/>
                </a:lnTo>
                <a:lnTo>
                  <a:pt x="698265" y="46990"/>
                </a:lnTo>
                <a:lnTo>
                  <a:pt x="698052" y="50800"/>
                </a:lnTo>
                <a:close/>
              </a:path>
              <a:path extrusionOk="0" h="309879" w="793114">
                <a:moveTo>
                  <a:pt x="362008" y="57150"/>
                </a:moveTo>
                <a:lnTo>
                  <a:pt x="348990" y="57150"/>
                </a:lnTo>
                <a:lnTo>
                  <a:pt x="350840" y="54610"/>
                </a:lnTo>
                <a:lnTo>
                  <a:pt x="350199" y="53340"/>
                </a:lnTo>
                <a:lnTo>
                  <a:pt x="349844" y="50800"/>
                </a:lnTo>
                <a:lnTo>
                  <a:pt x="349132" y="46990"/>
                </a:lnTo>
                <a:lnTo>
                  <a:pt x="350911" y="46990"/>
                </a:lnTo>
                <a:lnTo>
                  <a:pt x="353898" y="48260"/>
                </a:lnTo>
                <a:lnTo>
                  <a:pt x="358593" y="49530"/>
                </a:lnTo>
                <a:lnTo>
                  <a:pt x="361154" y="53340"/>
                </a:lnTo>
                <a:lnTo>
                  <a:pt x="362008" y="57150"/>
                </a:lnTo>
                <a:close/>
              </a:path>
              <a:path extrusionOk="0" h="309879" w="793114">
                <a:moveTo>
                  <a:pt x="487443" y="49530"/>
                </a:moveTo>
                <a:lnTo>
                  <a:pt x="483223" y="49530"/>
                </a:lnTo>
                <a:lnTo>
                  <a:pt x="488060" y="46990"/>
                </a:lnTo>
                <a:lnTo>
                  <a:pt x="487443" y="49530"/>
                </a:lnTo>
                <a:close/>
              </a:path>
              <a:path extrusionOk="0" h="309879" w="793114">
                <a:moveTo>
                  <a:pt x="480057" y="62230"/>
                </a:moveTo>
                <a:lnTo>
                  <a:pt x="473477" y="62230"/>
                </a:lnTo>
                <a:lnTo>
                  <a:pt x="474117" y="60960"/>
                </a:lnTo>
                <a:lnTo>
                  <a:pt x="476323" y="54610"/>
                </a:lnTo>
                <a:lnTo>
                  <a:pt x="474776" y="51837"/>
                </a:lnTo>
                <a:lnTo>
                  <a:pt x="473548" y="49530"/>
                </a:lnTo>
                <a:lnTo>
                  <a:pt x="471130" y="48260"/>
                </a:lnTo>
                <a:lnTo>
                  <a:pt x="480164" y="48260"/>
                </a:lnTo>
                <a:lnTo>
                  <a:pt x="483223" y="49530"/>
                </a:lnTo>
                <a:lnTo>
                  <a:pt x="487443" y="49530"/>
                </a:lnTo>
                <a:lnTo>
                  <a:pt x="487135" y="50800"/>
                </a:lnTo>
                <a:lnTo>
                  <a:pt x="487420" y="52070"/>
                </a:lnTo>
                <a:lnTo>
                  <a:pt x="481373" y="52070"/>
                </a:lnTo>
                <a:lnTo>
                  <a:pt x="481160" y="58420"/>
                </a:lnTo>
                <a:lnTo>
                  <a:pt x="480057" y="62230"/>
                </a:lnTo>
                <a:close/>
              </a:path>
              <a:path extrusionOk="0" h="309879" w="793114">
                <a:moveTo>
                  <a:pt x="526189" y="90170"/>
                </a:moveTo>
                <a:lnTo>
                  <a:pt x="487989" y="90170"/>
                </a:lnTo>
                <a:lnTo>
                  <a:pt x="490336" y="87630"/>
                </a:lnTo>
                <a:lnTo>
                  <a:pt x="491546" y="85090"/>
                </a:lnTo>
                <a:lnTo>
                  <a:pt x="494391" y="82550"/>
                </a:lnTo>
                <a:lnTo>
                  <a:pt x="489198" y="81280"/>
                </a:lnTo>
                <a:lnTo>
                  <a:pt x="488985" y="78740"/>
                </a:lnTo>
                <a:lnTo>
                  <a:pt x="491617" y="72390"/>
                </a:lnTo>
                <a:lnTo>
                  <a:pt x="493395" y="66040"/>
                </a:lnTo>
                <a:lnTo>
                  <a:pt x="499299" y="62230"/>
                </a:lnTo>
                <a:lnTo>
                  <a:pt x="504848" y="57150"/>
                </a:lnTo>
                <a:lnTo>
                  <a:pt x="510610" y="54610"/>
                </a:lnTo>
                <a:lnTo>
                  <a:pt x="516443" y="50800"/>
                </a:lnTo>
                <a:lnTo>
                  <a:pt x="518648" y="49530"/>
                </a:lnTo>
                <a:lnTo>
                  <a:pt x="521067" y="48260"/>
                </a:lnTo>
                <a:lnTo>
                  <a:pt x="526615" y="50800"/>
                </a:lnTo>
                <a:lnTo>
                  <a:pt x="521067" y="50800"/>
                </a:lnTo>
                <a:lnTo>
                  <a:pt x="520284" y="52070"/>
                </a:lnTo>
                <a:lnTo>
                  <a:pt x="519004" y="53340"/>
                </a:lnTo>
                <a:lnTo>
                  <a:pt x="517225" y="54610"/>
                </a:lnTo>
                <a:lnTo>
                  <a:pt x="519929" y="55880"/>
                </a:lnTo>
                <a:lnTo>
                  <a:pt x="549236" y="55880"/>
                </a:lnTo>
                <a:lnTo>
                  <a:pt x="548312" y="57150"/>
                </a:lnTo>
                <a:lnTo>
                  <a:pt x="533160" y="57150"/>
                </a:lnTo>
                <a:lnTo>
                  <a:pt x="531951" y="58420"/>
                </a:lnTo>
                <a:lnTo>
                  <a:pt x="530314" y="58420"/>
                </a:lnTo>
                <a:lnTo>
                  <a:pt x="528180" y="59690"/>
                </a:lnTo>
                <a:lnTo>
                  <a:pt x="530883" y="59690"/>
                </a:lnTo>
                <a:lnTo>
                  <a:pt x="531453" y="62230"/>
                </a:lnTo>
                <a:lnTo>
                  <a:pt x="518293" y="62230"/>
                </a:lnTo>
                <a:lnTo>
                  <a:pt x="518719" y="63500"/>
                </a:lnTo>
                <a:lnTo>
                  <a:pt x="520355" y="64770"/>
                </a:lnTo>
                <a:lnTo>
                  <a:pt x="511890" y="64770"/>
                </a:lnTo>
                <a:lnTo>
                  <a:pt x="511179" y="66040"/>
                </a:lnTo>
                <a:lnTo>
                  <a:pt x="517581" y="66040"/>
                </a:lnTo>
                <a:lnTo>
                  <a:pt x="514451" y="67310"/>
                </a:lnTo>
                <a:lnTo>
                  <a:pt x="510254" y="68580"/>
                </a:lnTo>
                <a:lnTo>
                  <a:pt x="509827" y="71120"/>
                </a:lnTo>
                <a:lnTo>
                  <a:pt x="511819" y="76200"/>
                </a:lnTo>
                <a:lnTo>
                  <a:pt x="514665" y="80010"/>
                </a:lnTo>
                <a:lnTo>
                  <a:pt x="517605" y="82550"/>
                </a:lnTo>
                <a:lnTo>
                  <a:pt x="509045" y="82550"/>
                </a:lnTo>
                <a:lnTo>
                  <a:pt x="508191" y="83820"/>
                </a:lnTo>
                <a:lnTo>
                  <a:pt x="509401" y="85090"/>
                </a:lnTo>
                <a:lnTo>
                  <a:pt x="523877" y="85090"/>
                </a:lnTo>
                <a:lnTo>
                  <a:pt x="523414" y="87630"/>
                </a:lnTo>
                <a:lnTo>
                  <a:pt x="522987" y="88900"/>
                </a:lnTo>
                <a:lnTo>
                  <a:pt x="526189" y="90170"/>
                </a:lnTo>
                <a:close/>
              </a:path>
              <a:path extrusionOk="0" h="309879" w="793114">
                <a:moveTo>
                  <a:pt x="781778" y="53340"/>
                </a:moveTo>
                <a:lnTo>
                  <a:pt x="772886" y="53340"/>
                </a:lnTo>
                <a:lnTo>
                  <a:pt x="774949" y="52070"/>
                </a:lnTo>
                <a:lnTo>
                  <a:pt x="772815" y="50800"/>
                </a:lnTo>
                <a:lnTo>
                  <a:pt x="777368" y="50800"/>
                </a:lnTo>
                <a:lnTo>
                  <a:pt x="788750" y="48260"/>
                </a:lnTo>
                <a:lnTo>
                  <a:pt x="792947" y="52070"/>
                </a:lnTo>
                <a:lnTo>
                  <a:pt x="783841" y="52070"/>
                </a:lnTo>
                <a:lnTo>
                  <a:pt x="781778" y="53340"/>
                </a:lnTo>
                <a:close/>
              </a:path>
              <a:path extrusionOk="0" h="309879" w="793114">
                <a:moveTo>
                  <a:pt x="348279" y="55880"/>
                </a:moveTo>
                <a:lnTo>
                  <a:pt x="336470" y="55880"/>
                </a:lnTo>
                <a:lnTo>
                  <a:pt x="337680" y="54610"/>
                </a:lnTo>
                <a:lnTo>
                  <a:pt x="338178" y="52070"/>
                </a:lnTo>
                <a:lnTo>
                  <a:pt x="337466" y="49530"/>
                </a:lnTo>
                <a:lnTo>
                  <a:pt x="343157" y="49530"/>
                </a:lnTo>
                <a:lnTo>
                  <a:pt x="345362" y="50800"/>
                </a:lnTo>
                <a:lnTo>
                  <a:pt x="346856" y="53340"/>
                </a:lnTo>
                <a:lnTo>
                  <a:pt x="348279" y="55880"/>
                </a:lnTo>
                <a:close/>
              </a:path>
              <a:path extrusionOk="0" h="309879" w="793114">
                <a:moveTo>
                  <a:pt x="414790" y="68580"/>
                </a:moveTo>
                <a:lnTo>
                  <a:pt x="396935" y="68580"/>
                </a:lnTo>
                <a:lnTo>
                  <a:pt x="399425" y="66040"/>
                </a:lnTo>
                <a:lnTo>
                  <a:pt x="403836" y="63500"/>
                </a:lnTo>
                <a:lnTo>
                  <a:pt x="408388" y="59690"/>
                </a:lnTo>
                <a:lnTo>
                  <a:pt x="413083" y="57150"/>
                </a:lnTo>
                <a:lnTo>
                  <a:pt x="416142" y="55880"/>
                </a:lnTo>
                <a:lnTo>
                  <a:pt x="418987" y="53340"/>
                </a:lnTo>
                <a:lnTo>
                  <a:pt x="424678" y="53340"/>
                </a:lnTo>
                <a:lnTo>
                  <a:pt x="426314" y="50800"/>
                </a:lnTo>
                <a:lnTo>
                  <a:pt x="430867" y="50800"/>
                </a:lnTo>
                <a:lnTo>
                  <a:pt x="433143" y="49530"/>
                </a:lnTo>
                <a:lnTo>
                  <a:pt x="435918" y="54610"/>
                </a:lnTo>
                <a:lnTo>
                  <a:pt x="437269" y="55880"/>
                </a:lnTo>
                <a:lnTo>
                  <a:pt x="435064" y="58420"/>
                </a:lnTo>
                <a:lnTo>
                  <a:pt x="434258" y="59690"/>
                </a:lnTo>
                <a:lnTo>
                  <a:pt x="417920" y="59690"/>
                </a:lnTo>
                <a:lnTo>
                  <a:pt x="416711" y="63500"/>
                </a:lnTo>
                <a:lnTo>
                  <a:pt x="414790" y="66040"/>
                </a:lnTo>
                <a:lnTo>
                  <a:pt x="414364" y="66040"/>
                </a:lnTo>
                <a:lnTo>
                  <a:pt x="414790" y="68580"/>
                </a:lnTo>
                <a:close/>
              </a:path>
              <a:path extrusionOk="0" h="309879" w="793114">
                <a:moveTo>
                  <a:pt x="670454" y="51837"/>
                </a:moveTo>
                <a:lnTo>
                  <a:pt x="667606" y="50800"/>
                </a:lnTo>
                <a:lnTo>
                  <a:pt x="663907" y="50800"/>
                </a:lnTo>
                <a:lnTo>
                  <a:pt x="662128" y="49530"/>
                </a:lnTo>
                <a:lnTo>
                  <a:pt x="670864" y="49530"/>
                </a:lnTo>
                <a:lnTo>
                  <a:pt x="671042" y="51519"/>
                </a:lnTo>
                <a:lnTo>
                  <a:pt x="670454" y="51837"/>
                </a:lnTo>
                <a:close/>
              </a:path>
              <a:path extrusionOk="0" h="309879" w="793114">
                <a:moveTo>
                  <a:pt x="721569" y="52070"/>
                </a:moveTo>
                <a:lnTo>
                  <a:pt x="697981" y="52070"/>
                </a:lnTo>
                <a:lnTo>
                  <a:pt x="700044" y="49530"/>
                </a:lnTo>
                <a:lnTo>
                  <a:pt x="702107" y="49530"/>
                </a:lnTo>
                <a:lnTo>
                  <a:pt x="704241" y="50800"/>
                </a:lnTo>
                <a:lnTo>
                  <a:pt x="720943" y="50800"/>
                </a:lnTo>
                <a:lnTo>
                  <a:pt x="721569" y="52070"/>
                </a:lnTo>
                <a:close/>
              </a:path>
              <a:path extrusionOk="0" h="309879" w="793114">
                <a:moveTo>
                  <a:pt x="720943" y="50800"/>
                </a:moveTo>
                <a:lnTo>
                  <a:pt x="716903" y="50800"/>
                </a:lnTo>
                <a:lnTo>
                  <a:pt x="720317" y="49530"/>
                </a:lnTo>
                <a:lnTo>
                  <a:pt x="720943" y="50800"/>
                </a:lnTo>
                <a:close/>
              </a:path>
              <a:path extrusionOk="0" h="309879" w="793114">
                <a:moveTo>
                  <a:pt x="338723" y="115570"/>
                </a:moveTo>
                <a:lnTo>
                  <a:pt x="306736" y="115570"/>
                </a:lnTo>
                <a:lnTo>
                  <a:pt x="309083" y="114300"/>
                </a:lnTo>
                <a:lnTo>
                  <a:pt x="311359" y="107950"/>
                </a:lnTo>
                <a:lnTo>
                  <a:pt x="305242" y="99060"/>
                </a:lnTo>
                <a:lnTo>
                  <a:pt x="313422" y="99060"/>
                </a:lnTo>
                <a:lnTo>
                  <a:pt x="314845" y="96520"/>
                </a:lnTo>
                <a:lnTo>
                  <a:pt x="315343" y="95250"/>
                </a:lnTo>
                <a:lnTo>
                  <a:pt x="316126" y="90170"/>
                </a:lnTo>
                <a:lnTo>
                  <a:pt x="314418" y="85090"/>
                </a:lnTo>
                <a:lnTo>
                  <a:pt x="322599" y="82550"/>
                </a:lnTo>
                <a:lnTo>
                  <a:pt x="322812" y="81280"/>
                </a:lnTo>
                <a:lnTo>
                  <a:pt x="320892" y="78740"/>
                </a:lnTo>
                <a:lnTo>
                  <a:pt x="316908" y="77470"/>
                </a:lnTo>
                <a:lnTo>
                  <a:pt x="311929" y="74930"/>
                </a:lnTo>
                <a:lnTo>
                  <a:pt x="311786" y="74930"/>
                </a:lnTo>
                <a:lnTo>
                  <a:pt x="315485" y="71120"/>
                </a:lnTo>
                <a:lnTo>
                  <a:pt x="320323" y="64770"/>
                </a:lnTo>
                <a:lnTo>
                  <a:pt x="325089" y="59690"/>
                </a:lnTo>
                <a:lnTo>
                  <a:pt x="333625" y="50800"/>
                </a:lnTo>
                <a:lnTo>
                  <a:pt x="334265" y="50800"/>
                </a:lnTo>
                <a:lnTo>
                  <a:pt x="336470" y="55880"/>
                </a:lnTo>
                <a:lnTo>
                  <a:pt x="348279" y="55880"/>
                </a:lnTo>
                <a:lnTo>
                  <a:pt x="348990" y="57150"/>
                </a:lnTo>
                <a:lnTo>
                  <a:pt x="362008" y="57150"/>
                </a:lnTo>
                <a:lnTo>
                  <a:pt x="362364" y="59690"/>
                </a:lnTo>
                <a:lnTo>
                  <a:pt x="362364" y="62230"/>
                </a:lnTo>
                <a:lnTo>
                  <a:pt x="362506" y="63500"/>
                </a:lnTo>
                <a:lnTo>
                  <a:pt x="363431" y="64770"/>
                </a:lnTo>
                <a:lnTo>
                  <a:pt x="335190" y="64770"/>
                </a:lnTo>
                <a:lnTo>
                  <a:pt x="333838" y="66040"/>
                </a:lnTo>
                <a:lnTo>
                  <a:pt x="328788" y="66040"/>
                </a:lnTo>
                <a:lnTo>
                  <a:pt x="325515" y="67310"/>
                </a:lnTo>
                <a:lnTo>
                  <a:pt x="324022" y="71120"/>
                </a:lnTo>
                <a:lnTo>
                  <a:pt x="329641" y="71120"/>
                </a:lnTo>
                <a:lnTo>
                  <a:pt x="334692" y="76200"/>
                </a:lnTo>
                <a:lnTo>
                  <a:pt x="333874" y="78740"/>
                </a:lnTo>
                <a:lnTo>
                  <a:pt x="328076" y="78740"/>
                </a:lnTo>
                <a:lnTo>
                  <a:pt x="327578" y="81280"/>
                </a:lnTo>
                <a:lnTo>
                  <a:pt x="329641" y="83820"/>
                </a:lnTo>
                <a:lnTo>
                  <a:pt x="328076" y="85090"/>
                </a:lnTo>
                <a:lnTo>
                  <a:pt x="326298" y="86360"/>
                </a:lnTo>
                <a:lnTo>
                  <a:pt x="323097" y="88900"/>
                </a:lnTo>
                <a:lnTo>
                  <a:pt x="322955" y="90170"/>
                </a:lnTo>
                <a:lnTo>
                  <a:pt x="330210" y="95250"/>
                </a:lnTo>
                <a:lnTo>
                  <a:pt x="327934" y="97790"/>
                </a:lnTo>
                <a:lnTo>
                  <a:pt x="326084" y="100330"/>
                </a:lnTo>
                <a:lnTo>
                  <a:pt x="324591" y="100330"/>
                </a:lnTo>
                <a:lnTo>
                  <a:pt x="324306" y="102870"/>
                </a:lnTo>
                <a:lnTo>
                  <a:pt x="336921" y="102870"/>
                </a:lnTo>
                <a:lnTo>
                  <a:pt x="337537" y="104140"/>
                </a:lnTo>
                <a:lnTo>
                  <a:pt x="334550" y="105410"/>
                </a:lnTo>
                <a:lnTo>
                  <a:pt x="332416" y="106680"/>
                </a:lnTo>
                <a:lnTo>
                  <a:pt x="333127" y="109220"/>
                </a:lnTo>
                <a:lnTo>
                  <a:pt x="334941" y="109220"/>
                </a:lnTo>
                <a:lnTo>
                  <a:pt x="334550" y="111760"/>
                </a:lnTo>
                <a:lnTo>
                  <a:pt x="338391" y="113030"/>
                </a:lnTo>
                <a:lnTo>
                  <a:pt x="338723" y="115570"/>
                </a:lnTo>
                <a:close/>
              </a:path>
              <a:path extrusionOk="0" h="309879" w="793114">
                <a:moveTo>
                  <a:pt x="525833" y="54610"/>
                </a:moveTo>
                <a:lnTo>
                  <a:pt x="522987" y="54610"/>
                </a:lnTo>
                <a:lnTo>
                  <a:pt x="523628" y="52070"/>
                </a:lnTo>
                <a:lnTo>
                  <a:pt x="522845" y="50800"/>
                </a:lnTo>
                <a:lnTo>
                  <a:pt x="527113" y="50800"/>
                </a:lnTo>
                <a:lnTo>
                  <a:pt x="526758" y="52070"/>
                </a:lnTo>
                <a:lnTo>
                  <a:pt x="525833" y="54610"/>
                </a:lnTo>
                <a:close/>
              </a:path>
              <a:path extrusionOk="0" h="309879" w="793114">
                <a:moveTo>
                  <a:pt x="582457" y="59690"/>
                </a:moveTo>
                <a:lnTo>
                  <a:pt x="569297" y="59690"/>
                </a:lnTo>
                <a:lnTo>
                  <a:pt x="571502" y="57150"/>
                </a:lnTo>
                <a:lnTo>
                  <a:pt x="573209" y="55880"/>
                </a:lnTo>
                <a:lnTo>
                  <a:pt x="571858" y="54610"/>
                </a:lnTo>
                <a:lnTo>
                  <a:pt x="571431" y="50800"/>
                </a:lnTo>
                <a:lnTo>
                  <a:pt x="602641" y="50800"/>
                </a:lnTo>
                <a:lnTo>
                  <a:pt x="601521" y="54610"/>
                </a:lnTo>
                <a:lnTo>
                  <a:pt x="692005" y="54610"/>
                </a:lnTo>
                <a:lnTo>
                  <a:pt x="690796" y="55880"/>
                </a:lnTo>
                <a:lnTo>
                  <a:pt x="625992" y="55880"/>
                </a:lnTo>
                <a:lnTo>
                  <a:pt x="625067" y="57150"/>
                </a:lnTo>
                <a:lnTo>
                  <a:pt x="626418" y="58420"/>
                </a:lnTo>
                <a:lnTo>
                  <a:pt x="583666" y="58420"/>
                </a:lnTo>
                <a:lnTo>
                  <a:pt x="582457" y="59690"/>
                </a:lnTo>
                <a:close/>
              </a:path>
              <a:path extrusionOk="0" h="309879" w="793114">
                <a:moveTo>
                  <a:pt x="671091" y="52070"/>
                </a:moveTo>
                <a:lnTo>
                  <a:pt x="670454" y="51837"/>
                </a:lnTo>
                <a:lnTo>
                  <a:pt x="671042" y="51519"/>
                </a:lnTo>
                <a:lnTo>
                  <a:pt x="671091" y="52070"/>
                </a:lnTo>
                <a:close/>
              </a:path>
              <a:path extrusionOk="0" h="309879" w="793114">
                <a:moveTo>
                  <a:pt x="685034" y="68580"/>
                </a:moveTo>
                <a:lnTo>
                  <a:pt x="683113" y="68580"/>
                </a:lnTo>
                <a:lnTo>
                  <a:pt x="681762" y="67310"/>
                </a:lnTo>
                <a:lnTo>
                  <a:pt x="681762" y="64770"/>
                </a:lnTo>
                <a:lnTo>
                  <a:pt x="683113" y="63500"/>
                </a:lnTo>
                <a:lnTo>
                  <a:pt x="682829" y="62230"/>
                </a:lnTo>
                <a:lnTo>
                  <a:pt x="679059" y="60960"/>
                </a:lnTo>
                <a:lnTo>
                  <a:pt x="674719" y="58420"/>
                </a:lnTo>
                <a:lnTo>
                  <a:pt x="691294" y="58420"/>
                </a:lnTo>
                <a:lnTo>
                  <a:pt x="693997" y="55880"/>
                </a:lnTo>
                <a:lnTo>
                  <a:pt x="692005" y="54610"/>
                </a:lnTo>
                <a:lnTo>
                  <a:pt x="667250" y="54610"/>
                </a:lnTo>
                <a:lnTo>
                  <a:pt x="670024" y="52070"/>
                </a:lnTo>
                <a:lnTo>
                  <a:pt x="670454" y="51837"/>
                </a:lnTo>
                <a:lnTo>
                  <a:pt x="671091" y="52070"/>
                </a:lnTo>
                <a:lnTo>
                  <a:pt x="721569" y="52070"/>
                </a:lnTo>
                <a:lnTo>
                  <a:pt x="723447" y="55880"/>
                </a:lnTo>
                <a:lnTo>
                  <a:pt x="724585" y="55880"/>
                </a:lnTo>
                <a:lnTo>
                  <a:pt x="723020" y="57150"/>
                </a:lnTo>
                <a:lnTo>
                  <a:pt x="719890" y="57150"/>
                </a:lnTo>
                <a:lnTo>
                  <a:pt x="720531" y="59690"/>
                </a:lnTo>
                <a:lnTo>
                  <a:pt x="721100" y="62230"/>
                </a:lnTo>
                <a:lnTo>
                  <a:pt x="709291" y="62230"/>
                </a:lnTo>
                <a:lnTo>
                  <a:pt x="709007" y="63500"/>
                </a:lnTo>
                <a:lnTo>
                  <a:pt x="710287" y="64770"/>
                </a:lnTo>
                <a:lnTo>
                  <a:pt x="687026" y="64770"/>
                </a:lnTo>
                <a:lnTo>
                  <a:pt x="685034" y="68580"/>
                </a:lnTo>
                <a:close/>
              </a:path>
              <a:path extrusionOk="0" h="309879" w="793114">
                <a:moveTo>
                  <a:pt x="487704" y="53340"/>
                </a:moveTo>
                <a:lnTo>
                  <a:pt x="482511" y="52070"/>
                </a:lnTo>
                <a:lnTo>
                  <a:pt x="487420" y="52070"/>
                </a:lnTo>
                <a:lnTo>
                  <a:pt x="487704" y="53340"/>
                </a:lnTo>
                <a:close/>
              </a:path>
              <a:path extrusionOk="0" h="309879" w="793114">
                <a:moveTo>
                  <a:pt x="567447" y="53340"/>
                </a:moveTo>
                <a:lnTo>
                  <a:pt x="563606" y="52070"/>
                </a:lnTo>
                <a:lnTo>
                  <a:pt x="569723" y="52070"/>
                </a:lnTo>
                <a:lnTo>
                  <a:pt x="567447" y="53340"/>
                </a:lnTo>
                <a:close/>
              </a:path>
              <a:path extrusionOk="0" h="309879" w="793114">
                <a:moveTo>
                  <a:pt x="724585" y="55880"/>
                </a:moveTo>
                <a:lnTo>
                  <a:pt x="723447" y="55880"/>
                </a:lnTo>
                <a:lnTo>
                  <a:pt x="725297" y="52070"/>
                </a:lnTo>
                <a:lnTo>
                  <a:pt x="727360" y="52070"/>
                </a:lnTo>
                <a:lnTo>
                  <a:pt x="727502" y="54610"/>
                </a:lnTo>
                <a:lnTo>
                  <a:pt x="726079" y="54610"/>
                </a:lnTo>
                <a:lnTo>
                  <a:pt x="724585" y="55880"/>
                </a:lnTo>
                <a:close/>
              </a:path>
              <a:path extrusionOk="0" h="309879" w="793114">
                <a:moveTo>
                  <a:pt x="790030" y="59690"/>
                </a:moveTo>
                <a:lnTo>
                  <a:pt x="787825" y="58420"/>
                </a:lnTo>
                <a:lnTo>
                  <a:pt x="787540" y="57150"/>
                </a:lnTo>
                <a:lnTo>
                  <a:pt x="785264" y="53340"/>
                </a:lnTo>
                <a:lnTo>
                  <a:pt x="783841" y="52070"/>
                </a:lnTo>
                <a:lnTo>
                  <a:pt x="792947" y="52070"/>
                </a:lnTo>
                <a:lnTo>
                  <a:pt x="790030" y="59690"/>
                </a:lnTo>
                <a:close/>
              </a:path>
              <a:path extrusionOk="0" h="309879" w="793114">
                <a:moveTo>
                  <a:pt x="767996" y="57150"/>
                </a:moveTo>
                <a:lnTo>
                  <a:pt x="764066" y="57150"/>
                </a:lnTo>
                <a:lnTo>
                  <a:pt x="764919" y="55880"/>
                </a:lnTo>
                <a:lnTo>
                  <a:pt x="763781" y="53340"/>
                </a:lnTo>
                <a:lnTo>
                  <a:pt x="779858" y="53340"/>
                </a:lnTo>
                <a:lnTo>
                  <a:pt x="780498" y="54610"/>
                </a:lnTo>
                <a:lnTo>
                  <a:pt x="780261" y="55880"/>
                </a:lnTo>
                <a:lnTo>
                  <a:pt x="768334" y="55880"/>
                </a:lnTo>
                <a:lnTo>
                  <a:pt x="767996" y="57150"/>
                </a:lnTo>
                <a:close/>
              </a:path>
              <a:path extrusionOk="0" h="309879" w="793114">
                <a:moveTo>
                  <a:pt x="749945" y="58420"/>
                </a:moveTo>
                <a:lnTo>
                  <a:pt x="740093" y="58420"/>
                </a:lnTo>
                <a:lnTo>
                  <a:pt x="740947" y="57150"/>
                </a:lnTo>
                <a:lnTo>
                  <a:pt x="740093" y="54610"/>
                </a:lnTo>
                <a:lnTo>
                  <a:pt x="751617" y="54610"/>
                </a:lnTo>
                <a:lnTo>
                  <a:pt x="750336" y="57150"/>
                </a:lnTo>
                <a:lnTo>
                  <a:pt x="749945" y="58420"/>
                </a:lnTo>
                <a:close/>
              </a:path>
              <a:path extrusionOk="0" h="309879" w="793114">
                <a:moveTo>
                  <a:pt x="283708" y="80010"/>
                </a:moveTo>
                <a:lnTo>
                  <a:pt x="273658" y="80010"/>
                </a:lnTo>
                <a:lnTo>
                  <a:pt x="275721" y="78740"/>
                </a:lnTo>
                <a:lnTo>
                  <a:pt x="275721" y="76200"/>
                </a:lnTo>
                <a:lnTo>
                  <a:pt x="281198" y="76200"/>
                </a:lnTo>
                <a:lnTo>
                  <a:pt x="281483" y="73660"/>
                </a:lnTo>
                <a:lnTo>
                  <a:pt x="281127" y="72390"/>
                </a:lnTo>
                <a:lnTo>
                  <a:pt x="280202" y="71120"/>
                </a:lnTo>
                <a:lnTo>
                  <a:pt x="276788" y="69850"/>
                </a:lnTo>
                <a:lnTo>
                  <a:pt x="255945" y="69850"/>
                </a:lnTo>
                <a:lnTo>
                  <a:pt x="258861" y="67310"/>
                </a:lnTo>
                <a:lnTo>
                  <a:pt x="258435" y="64770"/>
                </a:lnTo>
                <a:lnTo>
                  <a:pt x="259217" y="63500"/>
                </a:lnTo>
                <a:lnTo>
                  <a:pt x="259644" y="62230"/>
                </a:lnTo>
                <a:lnTo>
                  <a:pt x="261209" y="59690"/>
                </a:lnTo>
                <a:lnTo>
                  <a:pt x="263485" y="55880"/>
                </a:lnTo>
                <a:lnTo>
                  <a:pt x="265121" y="62230"/>
                </a:lnTo>
                <a:lnTo>
                  <a:pt x="269010" y="62230"/>
                </a:lnTo>
                <a:lnTo>
                  <a:pt x="268749" y="63500"/>
                </a:lnTo>
                <a:lnTo>
                  <a:pt x="272164" y="67310"/>
                </a:lnTo>
                <a:lnTo>
                  <a:pt x="278779" y="67310"/>
                </a:lnTo>
                <a:lnTo>
                  <a:pt x="281198" y="68580"/>
                </a:lnTo>
                <a:lnTo>
                  <a:pt x="283474" y="68580"/>
                </a:lnTo>
                <a:lnTo>
                  <a:pt x="283830" y="71120"/>
                </a:lnTo>
                <a:lnTo>
                  <a:pt x="283708" y="80010"/>
                </a:lnTo>
                <a:close/>
              </a:path>
              <a:path extrusionOk="0" h="309879" w="793114">
                <a:moveTo>
                  <a:pt x="366561" y="63500"/>
                </a:moveTo>
                <a:lnTo>
                  <a:pt x="366205" y="60960"/>
                </a:lnTo>
                <a:lnTo>
                  <a:pt x="371611" y="57150"/>
                </a:lnTo>
                <a:lnTo>
                  <a:pt x="377587" y="55880"/>
                </a:lnTo>
                <a:lnTo>
                  <a:pt x="384487" y="57150"/>
                </a:lnTo>
                <a:lnTo>
                  <a:pt x="389395" y="57150"/>
                </a:lnTo>
                <a:lnTo>
                  <a:pt x="392952" y="60960"/>
                </a:lnTo>
                <a:lnTo>
                  <a:pt x="387261" y="60960"/>
                </a:lnTo>
                <a:lnTo>
                  <a:pt x="385411" y="62230"/>
                </a:lnTo>
                <a:lnTo>
                  <a:pt x="369619" y="62230"/>
                </a:lnTo>
                <a:lnTo>
                  <a:pt x="366561" y="63500"/>
                </a:lnTo>
                <a:close/>
              </a:path>
              <a:path extrusionOk="0" h="309879" w="793114">
                <a:moveTo>
                  <a:pt x="470525" y="59690"/>
                </a:moveTo>
                <a:lnTo>
                  <a:pt x="466933" y="59690"/>
                </a:lnTo>
                <a:lnTo>
                  <a:pt x="469565" y="55880"/>
                </a:lnTo>
                <a:lnTo>
                  <a:pt x="469992" y="58420"/>
                </a:lnTo>
                <a:lnTo>
                  <a:pt x="470525" y="59690"/>
                </a:lnTo>
                <a:close/>
              </a:path>
              <a:path extrusionOk="0" h="309879" w="793114">
                <a:moveTo>
                  <a:pt x="640076" y="58420"/>
                </a:moveTo>
                <a:lnTo>
                  <a:pt x="626418" y="58420"/>
                </a:lnTo>
                <a:lnTo>
                  <a:pt x="627414" y="57150"/>
                </a:lnTo>
                <a:lnTo>
                  <a:pt x="625992" y="55880"/>
                </a:lnTo>
                <a:lnTo>
                  <a:pt x="640717" y="55880"/>
                </a:lnTo>
                <a:lnTo>
                  <a:pt x="639081" y="57150"/>
                </a:lnTo>
                <a:lnTo>
                  <a:pt x="640076" y="58420"/>
                </a:lnTo>
                <a:close/>
              </a:path>
              <a:path extrusionOk="0" h="309879" w="793114">
                <a:moveTo>
                  <a:pt x="647048" y="59690"/>
                </a:moveTo>
                <a:lnTo>
                  <a:pt x="635951" y="59690"/>
                </a:lnTo>
                <a:lnTo>
                  <a:pt x="634741" y="58420"/>
                </a:lnTo>
                <a:lnTo>
                  <a:pt x="640076" y="58420"/>
                </a:lnTo>
                <a:lnTo>
                  <a:pt x="641784" y="57150"/>
                </a:lnTo>
                <a:lnTo>
                  <a:pt x="640717" y="55880"/>
                </a:lnTo>
                <a:lnTo>
                  <a:pt x="658145" y="55880"/>
                </a:lnTo>
                <a:lnTo>
                  <a:pt x="654801" y="57150"/>
                </a:lnTo>
                <a:lnTo>
                  <a:pt x="647048" y="57150"/>
                </a:lnTo>
                <a:lnTo>
                  <a:pt x="647048" y="59690"/>
                </a:lnTo>
                <a:close/>
              </a:path>
              <a:path extrusionOk="0" h="309879" w="793114">
                <a:moveTo>
                  <a:pt x="662911" y="62230"/>
                </a:moveTo>
                <a:lnTo>
                  <a:pt x="661061" y="59690"/>
                </a:lnTo>
                <a:lnTo>
                  <a:pt x="659354" y="58420"/>
                </a:lnTo>
                <a:lnTo>
                  <a:pt x="658145" y="55880"/>
                </a:lnTo>
                <a:lnTo>
                  <a:pt x="678418" y="55880"/>
                </a:lnTo>
                <a:lnTo>
                  <a:pt x="678703" y="57150"/>
                </a:lnTo>
                <a:lnTo>
                  <a:pt x="689587" y="57150"/>
                </a:lnTo>
                <a:lnTo>
                  <a:pt x="691294" y="58420"/>
                </a:lnTo>
                <a:lnTo>
                  <a:pt x="674719" y="58420"/>
                </a:lnTo>
                <a:lnTo>
                  <a:pt x="672016" y="59690"/>
                </a:lnTo>
                <a:lnTo>
                  <a:pt x="663836" y="59690"/>
                </a:lnTo>
                <a:lnTo>
                  <a:pt x="662911" y="62230"/>
                </a:lnTo>
                <a:close/>
              </a:path>
              <a:path extrusionOk="0" h="309879" w="793114">
                <a:moveTo>
                  <a:pt x="689587" y="57150"/>
                </a:moveTo>
                <a:lnTo>
                  <a:pt x="679983" y="57150"/>
                </a:lnTo>
                <a:lnTo>
                  <a:pt x="679414" y="55880"/>
                </a:lnTo>
                <a:lnTo>
                  <a:pt x="690796" y="55880"/>
                </a:lnTo>
                <a:lnTo>
                  <a:pt x="689587" y="57150"/>
                </a:lnTo>
                <a:close/>
              </a:path>
              <a:path extrusionOk="0" h="309879" w="793114">
                <a:moveTo>
                  <a:pt x="737817" y="57150"/>
                </a:moveTo>
                <a:lnTo>
                  <a:pt x="735754" y="55880"/>
                </a:lnTo>
                <a:lnTo>
                  <a:pt x="738243" y="55880"/>
                </a:lnTo>
                <a:lnTo>
                  <a:pt x="737817" y="57150"/>
                </a:lnTo>
                <a:close/>
              </a:path>
              <a:path extrusionOk="0" h="309879" w="793114">
                <a:moveTo>
                  <a:pt x="770966" y="64770"/>
                </a:moveTo>
                <a:lnTo>
                  <a:pt x="768832" y="64770"/>
                </a:lnTo>
                <a:lnTo>
                  <a:pt x="767907" y="60960"/>
                </a:lnTo>
                <a:lnTo>
                  <a:pt x="768334" y="55880"/>
                </a:lnTo>
                <a:lnTo>
                  <a:pt x="780261" y="55880"/>
                </a:lnTo>
                <a:lnTo>
                  <a:pt x="779075" y="62230"/>
                </a:lnTo>
                <a:lnTo>
                  <a:pt x="780427" y="63500"/>
                </a:lnTo>
                <a:lnTo>
                  <a:pt x="773242" y="63500"/>
                </a:lnTo>
                <a:lnTo>
                  <a:pt x="770966" y="64770"/>
                </a:lnTo>
                <a:close/>
              </a:path>
              <a:path extrusionOk="0" h="309879" w="793114">
                <a:moveTo>
                  <a:pt x="269010" y="62230"/>
                </a:moveTo>
                <a:lnTo>
                  <a:pt x="265121" y="62230"/>
                </a:lnTo>
                <a:lnTo>
                  <a:pt x="267184" y="59690"/>
                </a:lnTo>
                <a:lnTo>
                  <a:pt x="270385" y="57150"/>
                </a:lnTo>
                <a:lnTo>
                  <a:pt x="273444" y="57150"/>
                </a:lnTo>
                <a:lnTo>
                  <a:pt x="269532" y="59690"/>
                </a:lnTo>
                <a:lnTo>
                  <a:pt x="269010" y="62230"/>
                </a:lnTo>
                <a:close/>
              </a:path>
              <a:path extrusionOk="0" h="309879" w="793114">
                <a:moveTo>
                  <a:pt x="451105" y="72390"/>
                </a:moveTo>
                <a:lnTo>
                  <a:pt x="446019" y="72390"/>
                </a:lnTo>
                <a:lnTo>
                  <a:pt x="448366" y="69850"/>
                </a:lnTo>
                <a:lnTo>
                  <a:pt x="450287" y="67310"/>
                </a:lnTo>
                <a:lnTo>
                  <a:pt x="452563" y="66040"/>
                </a:lnTo>
                <a:lnTo>
                  <a:pt x="446944" y="62230"/>
                </a:lnTo>
                <a:lnTo>
                  <a:pt x="447797" y="60960"/>
                </a:lnTo>
                <a:lnTo>
                  <a:pt x="449433" y="57150"/>
                </a:lnTo>
                <a:lnTo>
                  <a:pt x="450856" y="57150"/>
                </a:lnTo>
                <a:lnTo>
                  <a:pt x="454057" y="59690"/>
                </a:lnTo>
                <a:lnTo>
                  <a:pt x="470525" y="59690"/>
                </a:lnTo>
                <a:lnTo>
                  <a:pt x="471059" y="60960"/>
                </a:lnTo>
                <a:lnTo>
                  <a:pt x="471912" y="62230"/>
                </a:lnTo>
                <a:lnTo>
                  <a:pt x="480057" y="62230"/>
                </a:lnTo>
                <a:lnTo>
                  <a:pt x="478955" y="66040"/>
                </a:lnTo>
                <a:lnTo>
                  <a:pt x="484147" y="66040"/>
                </a:lnTo>
                <a:lnTo>
                  <a:pt x="483436" y="67310"/>
                </a:lnTo>
                <a:lnTo>
                  <a:pt x="453488" y="67310"/>
                </a:lnTo>
                <a:lnTo>
                  <a:pt x="450643" y="71120"/>
                </a:lnTo>
                <a:lnTo>
                  <a:pt x="451105" y="72390"/>
                </a:lnTo>
                <a:close/>
              </a:path>
              <a:path extrusionOk="0" h="309879" w="793114">
                <a:moveTo>
                  <a:pt x="519146" y="77470"/>
                </a:moveTo>
                <a:lnTo>
                  <a:pt x="517368" y="76200"/>
                </a:lnTo>
                <a:lnTo>
                  <a:pt x="518293" y="73660"/>
                </a:lnTo>
                <a:lnTo>
                  <a:pt x="519146" y="68580"/>
                </a:lnTo>
                <a:lnTo>
                  <a:pt x="517581" y="66040"/>
                </a:lnTo>
                <a:lnTo>
                  <a:pt x="512744" y="66040"/>
                </a:lnTo>
                <a:lnTo>
                  <a:pt x="513455" y="64770"/>
                </a:lnTo>
                <a:lnTo>
                  <a:pt x="541127" y="64770"/>
                </a:lnTo>
                <a:lnTo>
                  <a:pt x="541838" y="63500"/>
                </a:lnTo>
                <a:lnTo>
                  <a:pt x="532946" y="63500"/>
                </a:lnTo>
                <a:lnTo>
                  <a:pt x="534298" y="60960"/>
                </a:lnTo>
                <a:lnTo>
                  <a:pt x="531951" y="58420"/>
                </a:lnTo>
                <a:lnTo>
                  <a:pt x="533160" y="57150"/>
                </a:lnTo>
                <a:lnTo>
                  <a:pt x="532164" y="58420"/>
                </a:lnTo>
                <a:lnTo>
                  <a:pt x="547547" y="58420"/>
                </a:lnTo>
                <a:lnTo>
                  <a:pt x="545253" y="62230"/>
                </a:lnTo>
                <a:lnTo>
                  <a:pt x="544897" y="64770"/>
                </a:lnTo>
                <a:lnTo>
                  <a:pt x="546391" y="68580"/>
                </a:lnTo>
                <a:lnTo>
                  <a:pt x="541340" y="68580"/>
                </a:lnTo>
                <a:lnTo>
                  <a:pt x="538851" y="69850"/>
                </a:lnTo>
                <a:lnTo>
                  <a:pt x="539882" y="71120"/>
                </a:lnTo>
                <a:lnTo>
                  <a:pt x="528892" y="71120"/>
                </a:lnTo>
                <a:lnTo>
                  <a:pt x="528287" y="72390"/>
                </a:lnTo>
                <a:lnTo>
                  <a:pt x="522063" y="72390"/>
                </a:lnTo>
                <a:lnTo>
                  <a:pt x="521707" y="74930"/>
                </a:lnTo>
                <a:lnTo>
                  <a:pt x="520782" y="76200"/>
                </a:lnTo>
                <a:lnTo>
                  <a:pt x="519146" y="77470"/>
                </a:lnTo>
                <a:close/>
              </a:path>
              <a:path extrusionOk="0" h="309879" w="793114">
                <a:moveTo>
                  <a:pt x="547547" y="58420"/>
                </a:moveTo>
                <a:lnTo>
                  <a:pt x="532164" y="58420"/>
                </a:lnTo>
                <a:lnTo>
                  <a:pt x="533160" y="57150"/>
                </a:lnTo>
                <a:lnTo>
                  <a:pt x="548312" y="57150"/>
                </a:lnTo>
                <a:lnTo>
                  <a:pt x="547547" y="58420"/>
                </a:lnTo>
                <a:close/>
              </a:path>
              <a:path extrusionOk="0" h="309879" w="793114">
                <a:moveTo>
                  <a:pt x="653806" y="63500"/>
                </a:moveTo>
                <a:lnTo>
                  <a:pt x="651387" y="63500"/>
                </a:lnTo>
                <a:lnTo>
                  <a:pt x="652098" y="60960"/>
                </a:lnTo>
                <a:lnTo>
                  <a:pt x="651529" y="58420"/>
                </a:lnTo>
                <a:lnTo>
                  <a:pt x="650676" y="57150"/>
                </a:lnTo>
                <a:lnTo>
                  <a:pt x="654801" y="57150"/>
                </a:lnTo>
                <a:lnTo>
                  <a:pt x="655086" y="58420"/>
                </a:lnTo>
                <a:lnTo>
                  <a:pt x="655513" y="59690"/>
                </a:lnTo>
                <a:lnTo>
                  <a:pt x="657860" y="59690"/>
                </a:lnTo>
                <a:lnTo>
                  <a:pt x="656651" y="62230"/>
                </a:lnTo>
                <a:lnTo>
                  <a:pt x="653806" y="63500"/>
                </a:lnTo>
                <a:close/>
              </a:path>
              <a:path extrusionOk="0" h="309879" w="793114">
                <a:moveTo>
                  <a:pt x="624996" y="68580"/>
                </a:moveTo>
                <a:lnTo>
                  <a:pt x="599814" y="68580"/>
                </a:lnTo>
                <a:lnTo>
                  <a:pt x="597680" y="66040"/>
                </a:lnTo>
                <a:lnTo>
                  <a:pt x="594550" y="63500"/>
                </a:lnTo>
                <a:lnTo>
                  <a:pt x="593127" y="59690"/>
                </a:lnTo>
                <a:lnTo>
                  <a:pt x="585942" y="59690"/>
                </a:lnTo>
                <a:lnTo>
                  <a:pt x="583666" y="58420"/>
                </a:lnTo>
                <a:lnTo>
                  <a:pt x="620941" y="58420"/>
                </a:lnTo>
                <a:lnTo>
                  <a:pt x="617455" y="59690"/>
                </a:lnTo>
                <a:lnTo>
                  <a:pt x="618451" y="60960"/>
                </a:lnTo>
                <a:lnTo>
                  <a:pt x="604722" y="60960"/>
                </a:lnTo>
                <a:lnTo>
                  <a:pt x="603299" y="64770"/>
                </a:lnTo>
                <a:lnTo>
                  <a:pt x="606003" y="67310"/>
                </a:lnTo>
                <a:lnTo>
                  <a:pt x="621795" y="67310"/>
                </a:lnTo>
                <a:lnTo>
                  <a:pt x="624996" y="68580"/>
                </a:lnTo>
                <a:close/>
              </a:path>
              <a:path extrusionOk="0" h="309879" w="793114">
                <a:moveTo>
                  <a:pt x="622079" y="82550"/>
                </a:moveTo>
                <a:lnTo>
                  <a:pt x="613827" y="82550"/>
                </a:lnTo>
                <a:lnTo>
                  <a:pt x="614183" y="81280"/>
                </a:lnTo>
                <a:lnTo>
                  <a:pt x="613187" y="78740"/>
                </a:lnTo>
                <a:lnTo>
                  <a:pt x="611551" y="77470"/>
                </a:lnTo>
                <a:lnTo>
                  <a:pt x="609204" y="76200"/>
                </a:lnTo>
                <a:lnTo>
                  <a:pt x="617100" y="76200"/>
                </a:lnTo>
                <a:lnTo>
                  <a:pt x="617882" y="74930"/>
                </a:lnTo>
                <a:lnTo>
                  <a:pt x="616886" y="73660"/>
                </a:lnTo>
                <a:lnTo>
                  <a:pt x="605007" y="73660"/>
                </a:lnTo>
                <a:lnTo>
                  <a:pt x="604936" y="72390"/>
                </a:lnTo>
                <a:lnTo>
                  <a:pt x="603584" y="68580"/>
                </a:lnTo>
                <a:lnTo>
                  <a:pt x="624996" y="68580"/>
                </a:lnTo>
                <a:lnTo>
                  <a:pt x="624498" y="64770"/>
                </a:lnTo>
                <a:lnTo>
                  <a:pt x="624782" y="62230"/>
                </a:lnTo>
                <a:lnTo>
                  <a:pt x="623573" y="60960"/>
                </a:lnTo>
                <a:lnTo>
                  <a:pt x="622577" y="58420"/>
                </a:lnTo>
                <a:lnTo>
                  <a:pt x="634741" y="58420"/>
                </a:lnTo>
                <a:lnTo>
                  <a:pt x="634314" y="59690"/>
                </a:lnTo>
                <a:lnTo>
                  <a:pt x="647048" y="59690"/>
                </a:lnTo>
                <a:lnTo>
                  <a:pt x="647137" y="60960"/>
                </a:lnTo>
                <a:lnTo>
                  <a:pt x="639436" y="60960"/>
                </a:lnTo>
                <a:lnTo>
                  <a:pt x="633603" y="62230"/>
                </a:lnTo>
                <a:lnTo>
                  <a:pt x="630046" y="71120"/>
                </a:lnTo>
                <a:lnTo>
                  <a:pt x="628268" y="74930"/>
                </a:lnTo>
                <a:lnTo>
                  <a:pt x="623431" y="76200"/>
                </a:lnTo>
                <a:lnTo>
                  <a:pt x="620301" y="77470"/>
                </a:lnTo>
                <a:lnTo>
                  <a:pt x="621652" y="80010"/>
                </a:lnTo>
                <a:lnTo>
                  <a:pt x="622079" y="82550"/>
                </a:lnTo>
                <a:close/>
              </a:path>
              <a:path extrusionOk="0" h="309879" w="793114">
                <a:moveTo>
                  <a:pt x="453061" y="77470"/>
                </a:moveTo>
                <a:lnTo>
                  <a:pt x="432432" y="77470"/>
                </a:lnTo>
                <a:lnTo>
                  <a:pt x="432645" y="74930"/>
                </a:lnTo>
                <a:lnTo>
                  <a:pt x="431934" y="72390"/>
                </a:lnTo>
                <a:lnTo>
                  <a:pt x="429444" y="71120"/>
                </a:lnTo>
                <a:lnTo>
                  <a:pt x="427666" y="69850"/>
                </a:lnTo>
                <a:lnTo>
                  <a:pt x="426314" y="67310"/>
                </a:lnTo>
                <a:lnTo>
                  <a:pt x="425461" y="66040"/>
                </a:lnTo>
                <a:lnTo>
                  <a:pt x="424465" y="63500"/>
                </a:lnTo>
                <a:lnTo>
                  <a:pt x="424180" y="59690"/>
                </a:lnTo>
                <a:lnTo>
                  <a:pt x="434258" y="59690"/>
                </a:lnTo>
                <a:lnTo>
                  <a:pt x="432645" y="62230"/>
                </a:lnTo>
                <a:lnTo>
                  <a:pt x="428946" y="62230"/>
                </a:lnTo>
                <a:lnTo>
                  <a:pt x="429302" y="63500"/>
                </a:lnTo>
                <a:lnTo>
                  <a:pt x="432942" y="63500"/>
                </a:lnTo>
                <a:lnTo>
                  <a:pt x="434424" y="69850"/>
                </a:lnTo>
                <a:lnTo>
                  <a:pt x="439119" y="74930"/>
                </a:lnTo>
                <a:lnTo>
                  <a:pt x="452030" y="74930"/>
                </a:lnTo>
                <a:lnTo>
                  <a:pt x="452492" y="76200"/>
                </a:lnTo>
                <a:lnTo>
                  <a:pt x="453061" y="77470"/>
                </a:lnTo>
                <a:close/>
              </a:path>
              <a:path extrusionOk="0" h="309879" w="793114">
                <a:moveTo>
                  <a:pt x="669313" y="60960"/>
                </a:moveTo>
                <a:lnTo>
                  <a:pt x="664689" y="59690"/>
                </a:lnTo>
                <a:lnTo>
                  <a:pt x="672016" y="59690"/>
                </a:lnTo>
                <a:lnTo>
                  <a:pt x="669313" y="60960"/>
                </a:lnTo>
                <a:close/>
              </a:path>
              <a:path extrusionOk="0" h="309879" w="793114">
                <a:moveTo>
                  <a:pt x="278353" y="67310"/>
                </a:moveTo>
                <a:lnTo>
                  <a:pt x="274440" y="67310"/>
                </a:lnTo>
                <a:lnTo>
                  <a:pt x="274796" y="66040"/>
                </a:lnTo>
                <a:lnTo>
                  <a:pt x="273444" y="62230"/>
                </a:lnTo>
                <a:lnTo>
                  <a:pt x="275578" y="62230"/>
                </a:lnTo>
                <a:lnTo>
                  <a:pt x="279775" y="60960"/>
                </a:lnTo>
                <a:lnTo>
                  <a:pt x="281269" y="62230"/>
                </a:lnTo>
                <a:lnTo>
                  <a:pt x="279846" y="64770"/>
                </a:lnTo>
                <a:lnTo>
                  <a:pt x="278353" y="67310"/>
                </a:lnTo>
                <a:close/>
              </a:path>
              <a:path extrusionOk="0" h="309879" w="793114">
                <a:moveTo>
                  <a:pt x="394706" y="66040"/>
                </a:moveTo>
                <a:lnTo>
                  <a:pt x="391600" y="66040"/>
                </a:lnTo>
                <a:lnTo>
                  <a:pt x="389964" y="62230"/>
                </a:lnTo>
                <a:lnTo>
                  <a:pt x="387261" y="60960"/>
                </a:lnTo>
                <a:lnTo>
                  <a:pt x="392952" y="60960"/>
                </a:lnTo>
                <a:lnTo>
                  <a:pt x="394706" y="66040"/>
                </a:lnTo>
                <a:close/>
              </a:path>
              <a:path extrusionOk="0" h="309879" w="793114">
                <a:moveTo>
                  <a:pt x="560120" y="69850"/>
                </a:moveTo>
                <a:lnTo>
                  <a:pt x="548596" y="69850"/>
                </a:lnTo>
                <a:lnTo>
                  <a:pt x="548810" y="67310"/>
                </a:lnTo>
                <a:lnTo>
                  <a:pt x="549236" y="66040"/>
                </a:lnTo>
                <a:lnTo>
                  <a:pt x="549592" y="64770"/>
                </a:lnTo>
                <a:lnTo>
                  <a:pt x="547316" y="63500"/>
                </a:lnTo>
                <a:lnTo>
                  <a:pt x="553362" y="60960"/>
                </a:lnTo>
                <a:lnTo>
                  <a:pt x="552864" y="64770"/>
                </a:lnTo>
                <a:lnTo>
                  <a:pt x="563938" y="64770"/>
                </a:lnTo>
                <a:lnTo>
                  <a:pt x="563748" y="66040"/>
                </a:lnTo>
                <a:lnTo>
                  <a:pt x="566238" y="67310"/>
                </a:lnTo>
                <a:lnTo>
                  <a:pt x="568656" y="68580"/>
                </a:lnTo>
                <a:lnTo>
                  <a:pt x="561329" y="68580"/>
                </a:lnTo>
                <a:lnTo>
                  <a:pt x="560120" y="69850"/>
                </a:lnTo>
                <a:close/>
              </a:path>
              <a:path extrusionOk="0" h="309879" w="793114">
                <a:moveTo>
                  <a:pt x="621795" y="67310"/>
                </a:moveTo>
                <a:lnTo>
                  <a:pt x="606003" y="67310"/>
                </a:lnTo>
                <a:lnTo>
                  <a:pt x="607568" y="64770"/>
                </a:lnTo>
                <a:lnTo>
                  <a:pt x="607141" y="63500"/>
                </a:lnTo>
                <a:lnTo>
                  <a:pt x="606785" y="62230"/>
                </a:lnTo>
                <a:lnTo>
                  <a:pt x="604722" y="60960"/>
                </a:lnTo>
                <a:lnTo>
                  <a:pt x="618451" y="60960"/>
                </a:lnTo>
                <a:lnTo>
                  <a:pt x="619091" y="62230"/>
                </a:lnTo>
                <a:lnTo>
                  <a:pt x="620514" y="64770"/>
                </a:lnTo>
                <a:lnTo>
                  <a:pt x="621795" y="67310"/>
                </a:lnTo>
                <a:close/>
              </a:path>
              <a:path extrusionOk="0" h="309879" w="793114">
                <a:moveTo>
                  <a:pt x="647403" y="64770"/>
                </a:moveTo>
                <a:lnTo>
                  <a:pt x="645981" y="63500"/>
                </a:lnTo>
                <a:lnTo>
                  <a:pt x="639436" y="60960"/>
                </a:lnTo>
                <a:lnTo>
                  <a:pt x="647137" y="60960"/>
                </a:lnTo>
                <a:lnTo>
                  <a:pt x="647403" y="64770"/>
                </a:lnTo>
                <a:close/>
              </a:path>
              <a:path extrusionOk="0" h="309879" w="793114">
                <a:moveTo>
                  <a:pt x="670167" y="106680"/>
                </a:moveTo>
                <a:lnTo>
                  <a:pt x="658714" y="106680"/>
                </a:lnTo>
                <a:lnTo>
                  <a:pt x="659994" y="105410"/>
                </a:lnTo>
                <a:lnTo>
                  <a:pt x="660421" y="102870"/>
                </a:lnTo>
                <a:lnTo>
                  <a:pt x="661559" y="96520"/>
                </a:lnTo>
                <a:lnTo>
                  <a:pt x="656509" y="92710"/>
                </a:lnTo>
                <a:lnTo>
                  <a:pt x="654801" y="88900"/>
                </a:lnTo>
                <a:lnTo>
                  <a:pt x="653948" y="86360"/>
                </a:lnTo>
                <a:lnTo>
                  <a:pt x="653236" y="82550"/>
                </a:lnTo>
                <a:lnTo>
                  <a:pt x="652027" y="80010"/>
                </a:lnTo>
                <a:lnTo>
                  <a:pt x="648826" y="74930"/>
                </a:lnTo>
                <a:lnTo>
                  <a:pt x="660208" y="74930"/>
                </a:lnTo>
                <a:lnTo>
                  <a:pt x="661133" y="71120"/>
                </a:lnTo>
                <a:lnTo>
                  <a:pt x="661844" y="69850"/>
                </a:lnTo>
                <a:lnTo>
                  <a:pt x="662555" y="66040"/>
                </a:lnTo>
                <a:lnTo>
                  <a:pt x="666112" y="66040"/>
                </a:lnTo>
                <a:lnTo>
                  <a:pt x="670736" y="64770"/>
                </a:lnTo>
                <a:lnTo>
                  <a:pt x="674862" y="63500"/>
                </a:lnTo>
                <a:lnTo>
                  <a:pt x="678988" y="60960"/>
                </a:lnTo>
                <a:lnTo>
                  <a:pt x="681762" y="64770"/>
                </a:lnTo>
                <a:lnTo>
                  <a:pt x="679770" y="66040"/>
                </a:lnTo>
                <a:lnTo>
                  <a:pt x="681691" y="68580"/>
                </a:lnTo>
                <a:lnTo>
                  <a:pt x="683825" y="69850"/>
                </a:lnTo>
                <a:lnTo>
                  <a:pt x="685674" y="72390"/>
                </a:lnTo>
                <a:lnTo>
                  <a:pt x="683860" y="73660"/>
                </a:lnTo>
                <a:lnTo>
                  <a:pt x="668459" y="73660"/>
                </a:lnTo>
                <a:lnTo>
                  <a:pt x="664903" y="76200"/>
                </a:lnTo>
                <a:lnTo>
                  <a:pt x="664049" y="82550"/>
                </a:lnTo>
                <a:lnTo>
                  <a:pt x="672443" y="82550"/>
                </a:lnTo>
                <a:lnTo>
                  <a:pt x="673510" y="83820"/>
                </a:lnTo>
                <a:lnTo>
                  <a:pt x="685603" y="83820"/>
                </a:lnTo>
                <a:lnTo>
                  <a:pt x="683801" y="86360"/>
                </a:lnTo>
                <a:lnTo>
                  <a:pt x="666325" y="86360"/>
                </a:lnTo>
                <a:lnTo>
                  <a:pt x="665330" y="87630"/>
                </a:lnTo>
                <a:lnTo>
                  <a:pt x="664334" y="90170"/>
                </a:lnTo>
                <a:lnTo>
                  <a:pt x="665685" y="91440"/>
                </a:lnTo>
                <a:lnTo>
                  <a:pt x="670167" y="95250"/>
                </a:lnTo>
                <a:lnTo>
                  <a:pt x="683256" y="95250"/>
                </a:lnTo>
                <a:lnTo>
                  <a:pt x="677494" y="99060"/>
                </a:lnTo>
                <a:lnTo>
                  <a:pt x="675502" y="99060"/>
                </a:lnTo>
                <a:lnTo>
                  <a:pt x="674791" y="100330"/>
                </a:lnTo>
                <a:lnTo>
                  <a:pt x="675573" y="101600"/>
                </a:lnTo>
                <a:lnTo>
                  <a:pt x="677304" y="101600"/>
                </a:lnTo>
                <a:lnTo>
                  <a:pt x="677019" y="105410"/>
                </a:lnTo>
                <a:lnTo>
                  <a:pt x="671589" y="105410"/>
                </a:lnTo>
                <a:lnTo>
                  <a:pt x="670167" y="106680"/>
                </a:lnTo>
                <a:close/>
              </a:path>
              <a:path extrusionOk="0" h="309879" w="793114">
                <a:moveTo>
                  <a:pt x="383420" y="66040"/>
                </a:moveTo>
                <a:lnTo>
                  <a:pt x="364355" y="66040"/>
                </a:lnTo>
                <a:lnTo>
                  <a:pt x="368268" y="64770"/>
                </a:lnTo>
                <a:lnTo>
                  <a:pt x="369619" y="62230"/>
                </a:lnTo>
                <a:lnTo>
                  <a:pt x="385411" y="62230"/>
                </a:lnTo>
                <a:lnTo>
                  <a:pt x="382993" y="64770"/>
                </a:lnTo>
                <a:lnTo>
                  <a:pt x="383420" y="66040"/>
                </a:lnTo>
                <a:close/>
              </a:path>
              <a:path extrusionOk="0" h="309879" w="793114">
                <a:moveTo>
                  <a:pt x="373888" y="77470"/>
                </a:moveTo>
                <a:lnTo>
                  <a:pt x="372892" y="76200"/>
                </a:lnTo>
                <a:lnTo>
                  <a:pt x="371896" y="73660"/>
                </a:lnTo>
                <a:lnTo>
                  <a:pt x="370615" y="71120"/>
                </a:lnTo>
                <a:lnTo>
                  <a:pt x="368766" y="69850"/>
                </a:lnTo>
                <a:lnTo>
                  <a:pt x="384842" y="69850"/>
                </a:lnTo>
                <a:lnTo>
                  <a:pt x="386692" y="67310"/>
                </a:lnTo>
                <a:lnTo>
                  <a:pt x="386478" y="62230"/>
                </a:lnTo>
                <a:lnTo>
                  <a:pt x="391600" y="66040"/>
                </a:lnTo>
                <a:lnTo>
                  <a:pt x="394706" y="66040"/>
                </a:lnTo>
                <a:lnTo>
                  <a:pt x="395584" y="68580"/>
                </a:lnTo>
                <a:lnTo>
                  <a:pt x="414790" y="68580"/>
                </a:lnTo>
                <a:lnTo>
                  <a:pt x="417707" y="69850"/>
                </a:lnTo>
                <a:lnTo>
                  <a:pt x="418205" y="73660"/>
                </a:lnTo>
                <a:lnTo>
                  <a:pt x="422544" y="73660"/>
                </a:lnTo>
                <a:lnTo>
                  <a:pt x="417494" y="74930"/>
                </a:lnTo>
                <a:lnTo>
                  <a:pt x="375879" y="74930"/>
                </a:lnTo>
                <a:lnTo>
                  <a:pt x="373888" y="77470"/>
                </a:lnTo>
                <a:close/>
              </a:path>
              <a:path extrusionOk="0" h="309879" w="793114">
                <a:moveTo>
                  <a:pt x="432942" y="63500"/>
                </a:moveTo>
                <a:lnTo>
                  <a:pt x="430796" y="63500"/>
                </a:lnTo>
                <a:lnTo>
                  <a:pt x="430085" y="62230"/>
                </a:lnTo>
                <a:lnTo>
                  <a:pt x="432645" y="62230"/>
                </a:lnTo>
                <a:lnTo>
                  <a:pt x="432942" y="63500"/>
                </a:lnTo>
                <a:close/>
              </a:path>
              <a:path extrusionOk="0" h="309879" w="793114">
                <a:moveTo>
                  <a:pt x="539562" y="64770"/>
                </a:moveTo>
                <a:lnTo>
                  <a:pt x="520355" y="64770"/>
                </a:lnTo>
                <a:lnTo>
                  <a:pt x="518577" y="62230"/>
                </a:lnTo>
                <a:lnTo>
                  <a:pt x="531453" y="62230"/>
                </a:lnTo>
                <a:lnTo>
                  <a:pt x="532946" y="63500"/>
                </a:lnTo>
                <a:lnTo>
                  <a:pt x="540273" y="63500"/>
                </a:lnTo>
                <a:lnTo>
                  <a:pt x="539562" y="64770"/>
                </a:lnTo>
                <a:close/>
              </a:path>
              <a:path extrusionOk="0" h="309879" w="793114">
                <a:moveTo>
                  <a:pt x="571431" y="106680"/>
                </a:moveTo>
                <a:lnTo>
                  <a:pt x="567874" y="106680"/>
                </a:lnTo>
                <a:lnTo>
                  <a:pt x="564673" y="104140"/>
                </a:lnTo>
                <a:lnTo>
                  <a:pt x="562681" y="99060"/>
                </a:lnTo>
                <a:lnTo>
                  <a:pt x="564886" y="96520"/>
                </a:lnTo>
                <a:lnTo>
                  <a:pt x="568158" y="95250"/>
                </a:lnTo>
                <a:lnTo>
                  <a:pt x="569866" y="93980"/>
                </a:lnTo>
                <a:lnTo>
                  <a:pt x="570221" y="92710"/>
                </a:lnTo>
                <a:lnTo>
                  <a:pt x="570221" y="83820"/>
                </a:lnTo>
                <a:lnTo>
                  <a:pt x="573351" y="78740"/>
                </a:lnTo>
                <a:lnTo>
                  <a:pt x="571217" y="71120"/>
                </a:lnTo>
                <a:lnTo>
                  <a:pt x="569083" y="66040"/>
                </a:lnTo>
                <a:lnTo>
                  <a:pt x="567091" y="63500"/>
                </a:lnTo>
                <a:lnTo>
                  <a:pt x="564317" y="62230"/>
                </a:lnTo>
                <a:lnTo>
                  <a:pt x="577122" y="62230"/>
                </a:lnTo>
                <a:lnTo>
                  <a:pt x="575841" y="63500"/>
                </a:lnTo>
                <a:lnTo>
                  <a:pt x="579682" y="64770"/>
                </a:lnTo>
                <a:lnTo>
                  <a:pt x="579469" y="67310"/>
                </a:lnTo>
                <a:lnTo>
                  <a:pt x="578544" y="71120"/>
                </a:lnTo>
                <a:lnTo>
                  <a:pt x="579398" y="72390"/>
                </a:lnTo>
                <a:lnTo>
                  <a:pt x="578758" y="74930"/>
                </a:lnTo>
                <a:lnTo>
                  <a:pt x="578046" y="77470"/>
                </a:lnTo>
                <a:lnTo>
                  <a:pt x="586227" y="77470"/>
                </a:lnTo>
                <a:lnTo>
                  <a:pt x="587009" y="78740"/>
                </a:lnTo>
                <a:lnTo>
                  <a:pt x="607496" y="78740"/>
                </a:lnTo>
                <a:lnTo>
                  <a:pt x="607496" y="81280"/>
                </a:lnTo>
                <a:lnTo>
                  <a:pt x="601379" y="81280"/>
                </a:lnTo>
                <a:lnTo>
                  <a:pt x="600525" y="82550"/>
                </a:lnTo>
                <a:lnTo>
                  <a:pt x="622079" y="82550"/>
                </a:lnTo>
                <a:lnTo>
                  <a:pt x="622506" y="85090"/>
                </a:lnTo>
                <a:lnTo>
                  <a:pt x="623644" y="86360"/>
                </a:lnTo>
                <a:lnTo>
                  <a:pt x="639009" y="86360"/>
                </a:lnTo>
                <a:lnTo>
                  <a:pt x="639152" y="87630"/>
                </a:lnTo>
                <a:lnTo>
                  <a:pt x="597751" y="87630"/>
                </a:lnTo>
                <a:lnTo>
                  <a:pt x="598106" y="91440"/>
                </a:lnTo>
                <a:lnTo>
                  <a:pt x="620372" y="91440"/>
                </a:lnTo>
                <a:lnTo>
                  <a:pt x="618878" y="92710"/>
                </a:lnTo>
                <a:lnTo>
                  <a:pt x="584946" y="92710"/>
                </a:lnTo>
                <a:lnTo>
                  <a:pt x="584022" y="95250"/>
                </a:lnTo>
                <a:lnTo>
                  <a:pt x="584448" y="96520"/>
                </a:lnTo>
                <a:lnTo>
                  <a:pt x="584093" y="97790"/>
                </a:lnTo>
                <a:lnTo>
                  <a:pt x="599031" y="97790"/>
                </a:lnTo>
                <a:lnTo>
                  <a:pt x="598889" y="99060"/>
                </a:lnTo>
                <a:lnTo>
                  <a:pt x="603228" y="100330"/>
                </a:lnTo>
                <a:lnTo>
                  <a:pt x="571786" y="100330"/>
                </a:lnTo>
                <a:lnTo>
                  <a:pt x="571004" y="102870"/>
                </a:lnTo>
                <a:lnTo>
                  <a:pt x="571431" y="106680"/>
                </a:lnTo>
                <a:close/>
              </a:path>
              <a:path extrusionOk="0" h="309879" w="793114">
                <a:moveTo>
                  <a:pt x="748985" y="66040"/>
                </a:moveTo>
                <a:lnTo>
                  <a:pt x="714342" y="66040"/>
                </a:lnTo>
                <a:lnTo>
                  <a:pt x="714982" y="64770"/>
                </a:lnTo>
                <a:lnTo>
                  <a:pt x="712350" y="62230"/>
                </a:lnTo>
                <a:lnTo>
                  <a:pt x="739382" y="62230"/>
                </a:lnTo>
                <a:lnTo>
                  <a:pt x="738386" y="63500"/>
                </a:lnTo>
                <a:lnTo>
                  <a:pt x="739026" y="64770"/>
                </a:lnTo>
                <a:lnTo>
                  <a:pt x="748771" y="64770"/>
                </a:lnTo>
                <a:lnTo>
                  <a:pt x="748985" y="66040"/>
                </a:lnTo>
                <a:close/>
              </a:path>
              <a:path extrusionOk="0" h="309879" w="793114">
                <a:moveTo>
                  <a:pt x="589001" y="68580"/>
                </a:moveTo>
                <a:lnTo>
                  <a:pt x="586725" y="68580"/>
                </a:lnTo>
                <a:lnTo>
                  <a:pt x="587863" y="64770"/>
                </a:lnTo>
                <a:lnTo>
                  <a:pt x="591277" y="63500"/>
                </a:lnTo>
                <a:lnTo>
                  <a:pt x="589001" y="68580"/>
                </a:lnTo>
                <a:close/>
              </a:path>
              <a:path extrusionOk="0" h="309879" w="793114">
                <a:moveTo>
                  <a:pt x="788589" y="80010"/>
                </a:moveTo>
                <a:lnTo>
                  <a:pt x="773384" y="80010"/>
                </a:lnTo>
                <a:lnTo>
                  <a:pt x="771962" y="77470"/>
                </a:lnTo>
                <a:lnTo>
                  <a:pt x="772246" y="74930"/>
                </a:lnTo>
                <a:lnTo>
                  <a:pt x="773029" y="72390"/>
                </a:lnTo>
                <a:lnTo>
                  <a:pt x="773882" y="71120"/>
                </a:lnTo>
                <a:lnTo>
                  <a:pt x="776087" y="67310"/>
                </a:lnTo>
                <a:lnTo>
                  <a:pt x="774736" y="66040"/>
                </a:lnTo>
                <a:lnTo>
                  <a:pt x="773242" y="63500"/>
                </a:lnTo>
                <a:lnTo>
                  <a:pt x="780427" y="63500"/>
                </a:lnTo>
                <a:lnTo>
                  <a:pt x="783130" y="66040"/>
                </a:lnTo>
                <a:lnTo>
                  <a:pt x="786544" y="68580"/>
                </a:lnTo>
                <a:lnTo>
                  <a:pt x="790599" y="72390"/>
                </a:lnTo>
                <a:lnTo>
                  <a:pt x="789176" y="76200"/>
                </a:lnTo>
                <a:lnTo>
                  <a:pt x="788589" y="80010"/>
                </a:lnTo>
                <a:close/>
              </a:path>
              <a:path extrusionOk="0" h="309879" w="793114">
                <a:moveTo>
                  <a:pt x="384842" y="69850"/>
                </a:moveTo>
                <a:lnTo>
                  <a:pt x="336826" y="69850"/>
                </a:lnTo>
                <a:lnTo>
                  <a:pt x="338320" y="68580"/>
                </a:lnTo>
                <a:lnTo>
                  <a:pt x="340098" y="68580"/>
                </a:lnTo>
                <a:lnTo>
                  <a:pt x="340169" y="64770"/>
                </a:lnTo>
                <a:lnTo>
                  <a:pt x="363431" y="64770"/>
                </a:lnTo>
                <a:lnTo>
                  <a:pt x="364355" y="66040"/>
                </a:lnTo>
                <a:lnTo>
                  <a:pt x="383420" y="66040"/>
                </a:lnTo>
                <a:lnTo>
                  <a:pt x="383846" y="67310"/>
                </a:lnTo>
                <a:lnTo>
                  <a:pt x="384842" y="69850"/>
                </a:lnTo>
                <a:close/>
              </a:path>
              <a:path extrusionOk="0" h="309879" w="793114">
                <a:moveTo>
                  <a:pt x="786900" y="90170"/>
                </a:moveTo>
                <a:lnTo>
                  <a:pt x="777154" y="90170"/>
                </a:lnTo>
                <a:lnTo>
                  <a:pt x="779786" y="87630"/>
                </a:lnTo>
                <a:lnTo>
                  <a:pt x="777866" y="86360"/>
                </a:lnTo>
                <a:lnTo>
                  <a:pt x="715978" y="86360"/>
                </a:lnTo>
                <a:lnTo>
                  <a:pt x="715551" y="82550"/>
                </a:lnTo>
                <a:lnTo>
                  <a:pt x="713773" y="81280"/>
                </a:lnTo>
                <a:lnTo>
                  <a:pt x="685176" y="81280"/>
                </a:lnTo>
                <a:lnTo>
                  <a:pt x="687097" y="80010"/>
                </a:lnTo>
                <a:lnTo>
                  <a:pt x="689160" y="77470"/>
                </a:lnTo>
                <a:lnTo>
                  <a:pt x="690156" y="71120"/>
                </a:lnTo>
                <a:lnTo>
                  <a:pt x="688804" y="68580"/>
                </a:lnTo>
                <a:lnTo>
                  <a:pt x="687026" y="64770"/>
                </a:lnTo>
                <a:lnTo>
                  <a:pt x="710287" y="64770"/>
                </a:lnTo>
                <a:lnTo>
                  <a:pt x="711568" y="66040"/>
                </a:lnTo>
                <a:lnTo>
                  <a:pt x="753324" y="66040"/>
                </a:lnTo>
                <a:lnTo>
                  <a:pt x="754284" y="67310"/>
                </a:lnTo>
                <a:lnTo>
                  <a:pt x="725510" y="67310"/>
                </a:lnTo>
                <a:lnTo>
                  <a:pt x="725297" y="68580"/>
                </a:lnTo>
                <a:lnTo>
                  <a:pt x="699261" y="68580"/>
                </a:lnTo>
                <a:lnTo>
                  <a:pt x="693855" y="71120"/>
                </a:lnTo>
                <a:lnTo>
                  <a:pt x="697340" y="72390"/>
                </a:lnTo>
                <a:lnTo>
                  <a:pt x="696700" y="73660"/>
                </a:lnTo>
                <a:lnTo>
                  <a:pt x="694424" y="78740"/>
                </a:lnTo>
                <a:lnTo>
                  <a:pt x="702676" y="78740"/>
                </a:lnTo>
                <a:lnTo>
                  <a:pt x="704739" y="80010"/>
                </a:lnTo>
                <a:lnTo>
                  <a:pt x="726791" y="80010"/>
                </a:lnTo>
                <a:lnTo>
                  <a:pt x="728356" y="82550"/>
                </a:lnTo>
                <a:lnTo>
                  <a:pt x="782490" y="82550"/>
                </a:lnTo>
                <a:lnTo>
                  <a:pt x="781138" y="83820"/>
                </a:lnTo>
                <a:lnTo>
                  <a:pt x="781423" y="88900"/>
                </a:lnTo>
                <a:lnTo>
                  <a:pt x="784766" y="88900"/>
                </a:lnTo>
                <a:lnTo>
                  <a:pt x="786900" y="90170"/>
                </a:lnTo>
                <a:close/>
              </a:path>
              <a:path extrusionOk="0" h="309879" w="793114">
                <a:moveTo>
                  <a:pt x="355677" y="119380"/>
                </a:moveTo>
                <a:lnTo>
                  <a:pt x="343228" y="119380"/>
                </a:lnTo>
                <a:lnTo>
                  <a:pt x="342303" y="116840"/>
                </a:lnTo>
                <a:lnTo>
                  <a:pt x="342517" y="115570"/>
                </a:lnTo>
                <a:lnTo>
                  <a:pt x="343015" y="113030"/>
                </a:lnTo>
                <a:lnTo>
                  <a:pt x="341379" y="110490"/>
                </a:lnTo>
                <a:lnTo>
                  <a:pt x="344793" y="107950"/>
                </a:lnTo>
                <a:lnTo>
                  <a:pt x="345291" y="107950"/>
                </a:lnTo>
                <a:lnTo>
                  <a:pt x="347496" y="104140"/>
                </a:lnTo>
                <a:lnTo>
                  <a:pt x="343655" y="99060"/>
                </a:lnTo>
                <a:lnTo>
                  <a:pt x="342232" y="96520"/>
                </a:lnTo>
                <a:lnTo>
                  <a:pt x="339671" y="96520"/>
                </a:lnTo>
                <a:lnTo>
                  <a:pt x="336826" y="92710"/>
                </a:lnTo>
                <a:lnTo>
                  <a:pt x="339600" y="91440"/>
                </a:lnTo>
                <a:lnTo>
                  <a:pt x="342232" y="90170"/>
                </a:lnTo>
                <a:lnTo>
                  <a:pt x="343797" y="85090"/>
                </a:lnTo>
                <a:lnTo>
                  <a:pt x="338391" y="78740"/>
                </a:lnTo>
                <a:lnTo>
                  <a:pt x="336043" y="72390"/>
                </a:lnTo>
                <a:lnTo>
                  <a:pt x="328788" y="66040"/>
                </a:lnTo>
                <a:lnTo>
                  <a:pt x="333838" y="66040"/>
                </a:lnTo>
                <a:lnTo>
                  <a:pt x="333909" y="68580"/>
                </a:lnTo>
                <a:lnTo>
                  <a:pt x="335332" y="69850"/>
                </a:lnTo>
                <a:lnTo>
                  <a:pt x="362079" y="69850"/>
                </a:lnTo>
                <a:lnTo>
                  <a:pt x="360621" y="71120"/>
                </a:lnTo>
                <a:lnTo>
                  <a:pt x="343015" y="71120"/>
                </a:lnTo>
                <a:lnTo>
                  <a:pt x="343513" y="72390"/>
                </a:lnTo>
                <a:lnTo>
                  <a:pt x="359162" y="72390"/>
                </a:lnTo>
                <a:lnTo>
                  <a:pt x="356886" y="76200"/>
                </a:lnTo>
                <a:lnTo>
                  <a:pt x="353898" y="80010"/>
                </a:lnTo>
                <a:lnTo>
                  <a:pt x="355108" y="81280"/>
                </a:lnTo>
                <a:lnTo>
                  <a:pt x="356459" y="83820"/>
                </a:lnTo>
                <a:lnTo>
                  <a:pt x="365422" y="83820"/>
                </a:lnTo>
                <a:lnTo>
                  <a:pt x="366418" y="86360"/>
                </a:lnTo>
                <a:lnTo>
                  <a:pt x="366881" y="87630"/>
                </a:lnTo>
                <a:lnTo>
                  <a:pt x="361439" y="87630"/>
                </a:lnTo>
                <a:lnTo>
                  <a:pt x="361083" y="88900"/>
                </a:lnTo>
                <a:lnTo>
                  <a:pt x="361723" y="90170"/>
                </a:lnTo>
                <a:lnTo>
                  <a:pt x="363786" y="92710"/>
                </a:lnTo>
                <a:lnTo>
                  <a:pt x="376377" y="92710"/>
                </a:lnTo>
                <a:lnTo>
                  <a:pt x="373532" y="93980"/>
                </a:lnTo>
                <a:lnTo>
                  <a:pt x="373982" y="95250"/>
                </a:lnTo>
                <a:lnTo>
                  <a:pt x="349915" y="95250"/>
                </a:lnTo>
                <a:lnTo>
                  <a:pt x="347639" y="97790"/>
                </a:lnTo>
                <a:lnTo>
                  <a:pt x="350484" y="100330"/>
                </a:lnTo>
                <a:lnTo>
                  <a:pt x="401061" y="100330"/>
                </a:lnTo>
                <a:lnTo>
                  <a:pt x="399888" y="101600"/>
                </a:lnTo>
                <a:lnTo>
                  <a:pt x="394303" y="101600"/>
                </a:lnTo>
                <a:lnTo>
                  <a:pt x="393919" y="105410"/>
                </a:lnTo>
                <a:lnTo>
                  <a:pt x="377302" y="105410"/>
                </a:lnTo>
                <a:lnTo>
                  <a:pt x="375097" y="106680"/>
                </a:lnTo>
                <a:lnTo>
                  <a:pt x="373532" y="109220"/>
                </a:lnTo>
                <a:lnTo>
                  <a:pt x="374030" y="111760"/>
                </a:lnTo>
                <a:lnTo>
                  <a:pt x="374243" y="114300"/>
                </a:lnTo>
                <a:lnTo>
                  <a:pt x="374931" y="115570"/>
                </a:lnTo>
                <a:lnTo>
                  <a:pt x="355535" y="115570"/>
                </a:lnTo>
                <a:lnTo>
                  <a:pt x="355677" y="119380"/>
                </a:lnTo>
                <a:close/>
              </a:path>
              <a:path extrusionOk="0" h="309879" w="793114">
                <a:moveTo>
                  <a:pt x="762750" y="72390"/>
                </a:moveTo>
                <a:lnTo>
                  <a:pt x="758304" y="72390"/>
                </a:lnTo>
                <a:lnTo>
                  <a:pt x="757806" y="66040"/>
                </a:lnTo>
                <a:lnTo>
                  <a:pt x="762358" y="68580"/>
                </a:lnTo>
                <a:lnTo>
                  <a:pt x="765061" y="68580"/>
                </a:lnTo>
                <a:lnTo>
                  <a:pt x="764919" y="71120"/>
                </a:lnTo>
                <a:lnTo>
                  <a:pt x="763070" y="71120"/>
                </a:lnTo>
                <a:lnTo>
                  <a:pt x="762750" y="72390"/>
                </a:lnTo>
                <a:close/>
              </a:path>
              <a:path extrusionOk="0" h="309879" w="793114">
                <a:moveTo>
                  <a:pt x="468924" y="73660"/>
                </a:moveTo>
                <a:lnTo>
                  <a:pt x="468213" y="71120"/>
                </a:lnTo>
                <a:lnTo>
                  <a:pt x="466221" y="67310"/>
                </a:lnTo>
                <a:lnTo>
                  <a:pt x="483436" y="67310"/>
                </a:lnTo>
                <a:lnTo>
                  <a:pt x="482013" y="69850"/>
                </a:lnTo>
                <a:lnTo>
                  <a:pt x="479453" y="71120"/>
                </a:lnTo>
                <a:lnTo>
                  <a:pt x="476749" y="71120"/>
                </a:lnTo>
                <a:lnTo>
                  <a:pt x="471841" y="72390"/>
                </a:lnTo>
                <a:lnTo>
                  <a:pt x="470489" y="72390"/>
                </a:lnTo>
                <a:lnTo>
                  <a:pt x="468924" y="73660"/>
                </a:lnTo>
                <a:close/>
              </a:path>
              <a:path extrusionOk="0" h="309879" w="793114">
                <a:moveTo>
                  <a:pt x="607496" y="78740"/>
                </a:moveTo>
                <a:lnTo>
                  <a:pt x="587009" y="78740"/>
                </a:lnTo>
                <a:lnTo>
                  <a:pt x="588076" y="74930"/>
                </a:lnTo>
                <a:lnTo>
                  <a:pt x="587721" y="71120"/>
                </a:lnTo>
                <a:lnTo>
                  <a:pt x="583879" y="71120"/>
                </a:lnTo>
                <a:lnTo>
                  <a:pt x="582386" y="69850"/>
                </a:lnTo>
                <a:lnTo>
                  <a:pt x="583239" y="67310"/>
                </a:lnTo>
                <a:lnTo>
                  <a:pt x="586725" y="68580"/>
                </a:lnTo>
                <a:lnTo>
                  <a:pt x="589001" y="68580"/>
                </a:lnTo>
                <a:lnTo>
                  <a:pt x="588645" y="72390"/>
                </a:lnTo>
                <a:lnTo>
                  <a:pt x="594194" y="73660"/>
                </a:lnTo>
                <a:lnTo>
                  <a:pt x="616886" y="73660"/>
                </a:lnTo>
                <a:lnTo>
                  <a:pt x="616175" y="74930"/>
                </a:lnTo>
                <a:lnTo>
                  <a:pt x="617100" y="76200"/>
                </a:lnTo>
                <a:lnTo>
                  <a:pt x="609204" y="76200"/>
                </a:lnTo>
                <a:lnTo>
                  <a:pt x="607496" y="78740"/>
                </a:lnTo>
                <a:close/>
              </a:path>
              <a:path extrusionOk="0" h="309879" w="793114">
                <a:moveTo>
                  <a:pt x="788038" y="82550"/>
                </a:moveTo>
                <a:lnTo>
                  <a:pt x="728356" y="82550"/>
                </a:lnTo>
                <a:lnTo>
                  <a:pt x="733122" y="73660"/>
                </a:lnTo>
                <a:lnTo>
                  <a:pt x="731912" y="68580"/>
                </a:lnTo>
                <a:lnTo>
                  <a:pt x="725510" y="67310"/>
                </a:lnTo>
                <a:lnTo>
                  <a:pt x="754284" y="67310"/>
                </a:lnTo>
                <a:lnTo>
                  <a:pt x="755245" y="68580"/>
                </a:lnTo>
                <a:lnTo>
                  <a:pt x="755387" y="71120"/>
                </a:lnTo>
                <a:lnTo>
                  <a:pt x="758304" y="72390"/>
                </a:lnTo>
                <a:lnTo>
                  <a:pt x="762750" y="72390"/>
                </a:lnTo>
                <a:lnTo>
                  <a:pt x="762429" y="73660"/>
                </a:lnTo>
                <a:lnTo>
                  <a:pt x="761789" y="74930"/>
                </a:lnTo>
                <a:lnTo>
                  <a:pt x="761789" y="76200"/>
                </a:lnTo>
                <a:lnTo>
                  <a:pt x="765631" y="80010"/>
                </a:lnTo>
                <a:lnTo>
                  <a:pt x="788589" y="80010"/>
                </a:lnTo>
                <a:lnTo>
                  <a:pt x="788394" y="81280"/>
                </a:lnTo>
                <a:lnTo>
                  <a:pt x="788038" y="82550"/>
                </a:lnTo>
                <a:close/>
              </a:path>
              <a:path extrusionOk="0" h="309879" w="793114">
                <a:moveTo>
                  <a:pt x="158442" y="77470"/>
                </a:moveTo>
                <a:lnTo>
                  <a:pt x="142413" y="77470"/>
                </a:lnTo>
                <a:lnTo>
                  <a:pt x="142982" y="76200"/>
                </a:lnTo>
                <a:lnTo>
                  <a:pt x="143622" y="73660"/>
                </a:lnTo>
                <a:lnTo>
                  <a:pt x="145400" y="69850"/>
                </a:lnTo>
                <a:lnTo>
                  <a:pt x="149242" y="68580"/>
                </a:lnTo>
                <a:lnTo>
                  <a:pt x="154221" y="68580"/>
                </a:lnTo>
                <a:lnTo>
                  <a:pt x="158134" y="69850"/>
                </a:lnTo>
                <a:lnTo>
                  <a:pt x="158845" y="72390"/>
                </a:lnTo>
                <a:lnTo>
                  <a:pt x="158063" y="76200"/>
                </a:lnTo>
                <a:lnTo>
                  <a:pt x="158442" y="77470"/>
                </a:lnTo>
                <a:close/>
              </a:path>
              <a:path extrusionOk="0" h="309879" w="793114">
                <a:moveTo>
                  <a:pt x="452030" y="74930"/>
                </a:moveTo>
                <a:lnTo>
                  <a:pt x="440613" y="74930"/>
                </a:lnTo>
                <a:lnTo>
                  <a:pt x="441537" y="72390"/>
                </a:lnTo>
                <a:lnTo>
                  <a:pt x="442818" y="68580"/>
                </a:lnTo>
                <a:lnTo>
                  <a:pt x="444098" y="72390"/>
                </a:lnTo>
                <a:lnTo>
                  <a:pt x="451105" y="72390"/>
                </a:lnTo>
                <a:lnTo>
                  <a:pt x="452030" y="74930"/>
                </a:lnTo>
                <a:close/>
              </a:path>
              <a:path extrusionOk="0" h="309879" w="793114">
                <a:moveTo>
                  <a:pt x="559267" y="72390"/>
                </a:moveTo>
                <a:lnTo>
                  <a:pt x="540914" y="72390"/>
                </a:lnTo>
                <a:lnTo>
                  <a:pt x="543190" y="71120"/>
                </a:lnTo>
                <a:lnTo>
                  <a:pt x="541340" y="68580"/>
                </a:lnTo>
                <a:lnTo>
                  <a:pt x="546391" y="68580"/>
                </a:lnTo>
                <a:lnTo>
                  <a:pt x="546889" y="69850"/>
                </a:lnTo>
                <a:lnTo>
                  <a:pt x="560120" y="69850"/>
                </a:lnTo>
                <a:lnTo>
                  <a:pt x="558484" y="71120"/>
                </a:lnTo>
                <a:lnTo>
                  <a:pt x="559267" y="72390"/>
                </a:lnTo>
                <a:close/>
              </a:path>
              <a:path extrusionOk="0" h="309879" w="793114">
                <a:moveTo>
                  <a:pt x="552295" y="85090"/>
                </a:moveTo>
                <a:lnTo>
                  <a:pt x="551584" y="85090"/>
                </a:lnTo>
                <a:lnTo>
                  <a:pt x="552722" y="82550"/>
                </a:lnTo>
                <a:lnTo>
                  <a:pt x="553362" y="80010"/>
                </a:lnTo>
                <a:lnTo>
                  <a:pt x="553931" y="78740"/>
                </a:lnTo>
                <a:lnTo>
                  <a:pt x="550944" y="72390"/>
                </a:lnTo>
                <a:lnTo>
                  <a:pt x="560974" y="72390"/>
                </a:lnTo>
                <a:lnTo>
                  <a:pt x="561187" y="71120"/>
                </a:lnTo>
                <a:lnTo>
                  <a:pt x="561329" y="68580"/>
                </a:lnTo>
                <a:lnTo>
                  <a:pt x="568656" y="68580"/>
                </a:lnTo>
                <a:lnTo>
                  <a:pt x="568585" y="71120"/>
                </a:lnTo>
                <a:lnTo>
                  <a:pt x="567447" y="71120"/>
                </a:lnTo>
                <a:lnTo>
                  <a:pt x="564886" y="73660"/>
                </a:lnTo>
                <a:lnTo>
                  <a:pt x="565384" y="77470"/>
                </a:lnTo>
                <a:lnTo>
                  <a:pt x="560120" y="80010"/>
                </a:lnTo>
                <a:lnTo>
                  <a:pt x="562112" y="80010"/>
                </a:lnTo>
                <a:lnTo>
                  <a:pt x="564815" y="83820"/>
                </a:lnTo>
                <a:lnTo>
                  <a:pt x="554287" y="83820"/>
                </a:lnTo>
                <a:lnTo>
                  <a:pt x="552295" y="85090"/>
                </a:lnTo>
                <a:close/>
              </a:path>
              <a:path extrusionOk="0" h="309879" w="793114">
                <a:moveTo>
                  <a:pt x="726791" y="80010"/>
                </a:moveTo>
                <a:lnTo>
                  <a:pt x="704739" y="80010"/>
                </a:lnTo>
                <a:lnTo>
                  <a:pt x="705379" y="77470"/>
                </a:lnTo>
                <a:lnTo>
                  <a:pt x="703600" y="73660"/>
                </a:lnTo>
                <a:lnTo>
                  <a:pt x="702604" y="72390"/>
                </a:lnTo>
                <a:lnTo>
                  <a:pt x="700968" y="71120"/>
                </a:lnTo>
                <a:lnTo>
                  <a:pt x="699261" y="68580"/>
                </a:lnTo>
                <a:lnTo>
                  <a:pt x="725297" y="68580"/>
                </a:lnTo>
                <a:lnTo>
                  <a:pt x="726933" y="69850"/>
                </a:lnTo>
                <a:lnTo>
                  <a:pt x="727715" y="72390"/>
                </a:lnTo>
                <a:lnTo>
                  <a:pt x="728000" y="74930"/>
                </a:lnTo>
                <a:lnTo>
                  <a:pt x="726791" y="76200"/>
                </a:lnTo>
                <a:lnTo>
                  <a:pt x="726791" y="80010"/>
                </a:lnTo>
                <a:close/>
              </a:path>
              <a:path extrusionOk="0" h="309879" w="793114">
                <a:moveTo>
                  <a:pt x="252459" y="93980"/>
                </a:moveTo>
                <a:lnTo>
                  <a:pt x="250894" y="91440"/>
                </a:lnTo>
                <a:lnTo>
                  <a:pt x="245488" y="88900"/>
                </a:lnTo>
                <a:lnTo>
                  <a:pt x="243994" y="86360"/>
                </a:lnTo>
                <a:lnTo>
                  <a:pt x="243923" y="80010"/>
                </a:lnTo>
                <a:lnTo>
                  <a:pt x="243496" y="77470"/>
                </a:lnTo>
                <a:lnTo>
                  <a:pt x="247480" y="77470"/>
                </a:lnTo>
                <a:lnTo>
                  <a:pt x="249258" y="76200"/>
                </a:lnTo>
                <a:lnTo>
                  <a:pt x="249827" y="69850"/>
                </a:lnTo>
                <a:lnTo>
                  <a:pt x="266544" y="69850"/>
                </a:lnTo>
                <a:lnTo>
                  <a:pt x="266758" y="71120"/>
                </a:lnTo>
                <a:lnTo>
                  <a:pt x="265619" y="72390"/>
                </a:lnTo>
                <a:lnTo>
                  <a:pt x="276005" y="72390"/>
                </a:lnTo>
                <a:lnTo>
                  <a:pt x="275863" y="73660"/>
                </a:lnTo>
                <a:lnTo>
                  <a:pt x="275507" y="74930"/>
                </a:lnTo>
                <a:lnTo>
                  <a:pt x="262845" y="74930"/>
                </a:lnTo>
                <a:lnTo>
                  <a:pt x="260284" y="76200"/>
                </a:lnTo>
                <a:lnTo>
                  <a:pt x="256443" y="77470"/>
                </a:lnTo>
                <a:lnTo>
                  <a:pt x="253811" y="82550"/>
                </a:lnTo>
                <a:lnTo>
                  <a:pt x="255162" y="88900"/>
                </a:lnTo>
                <a:lnTo>
                  <a:pt x="257225" y="90170"/>
                </a:lnTo>
                <a:lnTo>
                  <a:pt x="252459" y="93980"/>
                </a:lnTo>
                <a:close/>
              </a:path>
              <a:path extrusionOk="0" h="309879" w="793114">
                <a:moveTo>
                  <a:pt x="276005" y="72390"/>
                </a:moveTo>
                <a:lnTo>
                  <a:pt x="267540" y="72390"/>
                </a:lnTo>
                <a:lnTo>
                  <a:pt x="267113" y="69850"/>
                </a:lnTo>
                <a:lnTo>
                  <a:pt x="276788" y="69850"/>
                </a:lnTo>
                <a:lnTo>
                  <a:pt x="276147" y="71120"/>
                </a:lnTo>
                <a:lnTo>
                  <a:pt x="276005" y="72390"/>
                </a:lnTo>
                <a:close/>
              </a:path>
              <a:path extrusionOk="0" h="309879" w="793114">
                <a:moveTo>
                  <a:pt x="602232" y="73660"/>
                </a:moveTo>
                <a:lnTo>
                  <a:pt x="597466" y="73660"/>
                </a:lnTo>
                <a:lnTo>
                  <a:pt x="597893" y="71120"/>
                </a:lnTo>
                <a:lnTo>
                  <a:pt x="598035" y="69850"/>
                </a:lnTo>
                <a:lnTo>
                  <a:pt x="601165" y="69850"/>
                </a:lnTo>
                <a:lnTo>
                  <a:pt x="602232" y="73660"/>
                </a:lnTo>
                <a:close/>
              </a:path>
              <a:path extrusionOk="0" h="309879" w="793114">
                <a:moveTo>
                  <a:pt x="359162" y="72390"/>
                </a:moveTo>
                <a:lnTo>
                  <a:pt x="345149" y="72390"/>
                </a:lnTo>
                <a:lnTo>
                  <a:pt x="343655" y="71120"/>
                </a:lnTo>
                <a:lnTo>
                  <a:pt x="360621" y="71120"/>
                </a:lnTo>
                <a:lnTo>
                  <a:pt x="359162" y="72390"/>
                </a:lnTo>
                <a:close/>
              </a:path>
              <a:path extrusionOk="0" h="309879" w="793114">
                <a:moveTo>
                  <a:pt x="479702" y="85090"/>
                </a:moveTo>
                <a:lnTo>
                  <a:pt x="478386" y="85090"/>
                </a:lnTo>
                <a:lnTo>
                  <a:pt x="478386" y="77470"/>
                </a:lnTo>
                <a:lnTo>
                  <a:pt x="478172" y="72390"/>
                </a:lnTo>
                <a:lnTo>
                  <a:pt x="476749" y="71120"/>
                </a:lnTo>
                <a:lnTo>
                  <a:pt x="479453" y="71120"/>
                </a:lnTo>
                <a:lnTo>
                  <a:pt x="482085" y="74930"/>
                </a:lnTo>
                <a:lnTo>
                  <a:pt x="481515" y="78740"/>
                </a:lnTo>
                <a:lnTo>
                  <a:pt x="480235" y="82550"/>
                </a:lnTo>
                <a:lnTo>
                  <a:pt x="479702" y="85090"/>
                </a:lnTo>
                <a:close/>
              </a:path>
              <a:path extrusionOk="0" h="309879" w="793114">
                <a:moveTo>
                  <a:pt x="561614" y="111760"/>
                </a:moveTo>
                <a:lnTo>
                  <a:pt x="548454" y="111760"/>
                </a:lnTo>
                <a:lnTo>
                  <a:pt x="553007" y="107950"/>
                </a:lnTo>
                <a:lnTo>
                  <a:pt x="554003" y="102870"/>
                </a:lnTo>
                <a:lnTo>
                  <a:pt x="552295" y="93980"/>
                </a:lnTo>
                <a:lnTo>
                  <a:pt x="552438" y="92710"/>
                </a:lnTo>
                <a:lnTo>
                  <a:pt x="542692" y="92710"/>
                </a:lnTo>
                <a:lnTo>
                  <a:pt x="545039" y="87630"/>
                </a:lnTo>
                <a:lnTo>
                  <a:pt x="545822" y="86360"/>
                </a:lnTo>
                <a:lnTo>
                  <a:pt x="538495" y="86360"/>
                </a:lnTo>
                <a:lnTo>
                  <a:pt x="537499" y="83820"/>
                </a:lnTo>
                <a:lnTo>
                  <a:pt x="534085" y="81280"/>
                </a:lnTo>
                <a:lnTo>
                  <a:pt x="532235" y="80010"/>
                </a:lnTo>
                <a:lnTo>
                  <a:pt x="534511" y="77470"/>
                </a:lnTo>
                <a:lnTo>
                  <a:pt x="531666" y="76200"/>
                </a:lnTo>
                <a:lnTo>
                  <a:pt x="528892" y="71120"/>
                </a:lnTo>
                <a:lnTo>
                  <a:pt x="539882" y="71120"/>
                </a:lnTo>
                <a:lnTo>
                  <a:pt x="540914" y="72390"/>
                </a:lnTo>
                <a:lnTo>
                  <a:pt x="545609" y="72390"/>
                </a:lnTo>
                <a:lnTo>
                  <a:pt x="547458" y="76200"/>
                </a:lnTo>
                <a:lnTo>
                  <a:pt x="546178" y="77470"/>
                </a:lnTo>
                <a:lnTo>
                  <a:pt x="545893" y="80010"/>
                </a:lnTo>
                <a:lnTo>
                  <a:pt x="545893" y="81280"/>
                </a:lnTo>
                <a:lnTo>
                  <a:pt x="546533" y="83820"/>
                </a:lnTo>
                <a:lnTo>
                  <a:pt x="551584" y="85090"/>
                </a:lnTo>
                <a:lnTo>
                  <a:pt x="552295" y="85090"/>
                </a:lnTo>
                <a:lnTo>
                  <a:pt x="551940" y="86360"/>
                </a:lnTo>
                <a:lnTo>
                  <a:pt x="542621" y="86360"/>
                </a:lnTo>
                <a:lnTo>
                  <a:pt x="540060" y="87630"/>
                </a:lnTo>
                <a:lnTo>
                  <a:pt x="562894" y="87630"/>
                </a:lnTo>
                <a:lnTo>
                  <a:pt x="562254" y="88900"/>
                </a:lnTo>
                <a:lnTo>
                  <a:pt x="563250" y="92710"/>
                </a:lnTo>
                <a:lnTo>
                  <a:pt x="560191" y="96520"/>
                </a:lnTo>
                <a:lnTo>
                  <a:pt x="559124" y="97790"/>
                </a:lnTo>
                <a:lnTo>
                  <a:pt x="557986" y="99060"/>
                </a:lnTo>
                <a:lnTo>
                  <a:pt x="562752" y="101600"/>
                </a:lnTo>
                <a:lnTo>
                  <a:pt x="563321" y="104140"/>
                </a:lnTo>
                <a:lnTo>
                  <a:pt x="564459" y="106680"/>
                </a:lnTo>
                <a:lnTo>
                  <a:pt x="554998" y="106680"/>
                </a:lnTo>
                <a:lnTo>
                  <a:pt x="553860" y="107950"/>
                </a:lnTo>
                <a:lnTo>
                  <a:pt x="554998" y="109220"/>
                </a:lnTo>
                <a:lnTo>
                  <a:pt x="565503" y="109220"/>
                </a:lnTo>
                <a:lnTo>
                  <a:pt x="566024" y="110490"/>
                </a:lnTo>
                <a:lnTo>
                  <a:pt x="561614" y="111760"/>
                </a:lnTo>
                <a:close/>
              </a:path>
              <a:path extrusionOk="0" h="309879" w="793114">
                <a:moveTo>
                  <a:pt x="524108" y="83820"/>
                </a:moveTo>
                <a:lnTo>
                  <a:pt x="519075" y="83820"/>
                </a:lnTo>
                <a:lnTo>
                  <a:pt x="518933" y="81280"/>
                </a:lnTo>
                <a:lnTo>
                  <a:pt x="522561" y="80010"/>
                </a:lnTo>
                <a:lnTo>
                  <a:pt x="523557" y="77470"/>
                </a:lnTo>
                <a:lnTo>
                  <a:pt x="523912" y="73660"/>
                </a:lnTo>
                <a:lnTo>
                  <a:pt x="522063" y="72390"/>
                </a:lnTo>
                <a:lnTo>
                  <a:pt x="528287" y="72390"/>
                </a:lnTo>
                <a:lnTo>
                  <a:pt x="527682" y="73660"/>
                </a:lnTo>
                <a:lnTo>
                  <a:pt x="523770" y="78740"/>
                </a:lnTo>
                <a:lnTo>
                  <a:pt x="524339" y="82550"/>
                </a:lnTo>
                <a:lnTo>
                  <a:pt x="524108" y="83820"/>
                </a:lnTo>
                <a:close/>
              </a:path>
              <a:path extrusionOk="0" h="309879" w="793114">
                <a:moveTo>
                  <a:pt x="111469" y="124460"/>
                </a:moveTo>
                <a:lnTo>
                  <a:pt x="86073" y="124460"/>
                </a:lnTo>
                <a:lnTo>
                  <a:pt x="87567" y="123190"/>
                </a:lnTo>
                <a:lnTo>
                  <a:pt x="86358" y="121920"/>
                </a:lnTo>
                <a:lnTo>
                  <a:pt x="99945" y="121920"/>
                </a:lnTo>
                <a:lnTo>
                  <a:pt x="99874" y="119380"/>
                </a:lnTo>
                <a:lnTo>
                  <a:pt x="98878" y="118110"/>
                </a:lnTo>
                <a:lnTo>
                  <a:pt x="96388" y="113030"/>
                </a:lnTo>
                <a:lnTo>
                  <a:pt x="97384" y="109220"/>
                </a:lnTo>
                <a:lnTo>
                  <a:pt x="101083" y="105410"/>
                </a:lnTo>
                <a:lnTo>
                  <a:pt x="101937" y="105410"/>
                </a:lnTo>
                <a:lnTo>
                  <a:pt x="108090" y="102870"/>
                </a:lnTo>
                <a:lnTo>
                  <a:pt x="118262" y="93980"/>
                </a:lnTo>
                <a:lnTo>
                  <a:pt x="124415" y="91440"/>
                </a:lnTo>
                <a:lnTo>
                  <a:pt x="127190" y="91440"/>
                </a:lnTo>
                <a:lnTo>
                  <a:pt x="127332" y="88900"/>
                </a:lnTo>
                <a:lnTo>
                  <a:pt x="125269" y="87630"/>
                </a:lnTo>
                <a:lnTo>
                  <a:pt x="123491" y="86360"/>
                </a:lnTo>
                <a:lnTo>
                  <a:pt x="122566" y="85090"/>
                </a:lnTo>
                <a:lnTo>
                  <a:pt x="141203" y="85090"/>
                </a:lnTo>
                <a:lnTo>
                  <a:pt x="142413" y="83820"/>
                </a:lnTo>
                <a:lnTo>
                  <a:pt x="140350" y="82550"/>
                </a:lnTo>
                <a:lnTo>
                  <a:pt x="139425" y="81280"/>
                </a:lnTo>
                <a:lnTo>
                  <a:pt x="138287" y="80010"/>
                </a:lnTo>
                <a:lnTo>
                  <a:pt x="137647" y="78740"/>
                </a:lnTo>
                <a:lnTo>
                  <a:pt x="134232" y="78740"/>
                </a:lnTo>
                <a:lnTo>
                  <a:pt x="135726" y="76200"/>
                </a:lnTo>
                <a:lnTo>
                  <a:pt x="137078" y="73660"/>
                </a:lnTo>
                <a:lnTo>
                  <a:pt x="138643" y="76200"/>
                </a:lnTo>
                <a:lnTo>
                  <a:pt x="140136" y="76200"/>
                </a:lnTo>
                <a:lnTo>
                  <a:pt x="142413" y="77470"/>
                </a:lnTo>
                <a:lnTo>
                  <a:pt x="158442" y="77470"/>
                </a:lnTo>
                <a:lnTo>
                  <a:pt x="159201" y="80010"/>
                </a:lnTo>
                <a:lnTo>
                  <a:pt x="159770" y="83820"/>
                </a:lnTo>
                <a:lnTo>
                  <a:pt x="157422" y="87630"/>
                </a:lnTo>
                <a:lnTo>
                  <a:pt x="156711" y="91440"/>
                </a:lnTo>
                <a:lnTo>
                  <a:pt x="156379" y="93980"/>
                </a:lnTo>
                <a:lnTo>
                  <a:pt x="135513" y="93980"/>
                </a:lnTo>
                <a:lnTo>
                  <a:pt x="135939" y="95250"/>
                </a:lnTo>
                <a:lnTo>
                  <a:pt x="128755" y="95250"/>
                </a:lnTo>
                <a:lnTo>
                  <a:pt x="126692" y="97790"/>
                </a:lnTo>
                <a:lnTo>
                  <a:pt x="123491" y="102870"/>
                </a:lnTo>
                <a:lnTo>
                  <a:pt x="120432" y="105410"/>
                </a:lnTo>
                <a:lnTo>
                  <a:pt x="122210" y="109220"/>
                </a:lnTo>
                <a:lnTo>
                  <a:pt x="123135" y="111760"/>
                </a:lnTo>
                <a:lnTo>
                  <a:pt x="118867" y="114300"/>
                </a:lnTo>
                <a:lnTo>
                  <a:pt x="106560" y="114300"/>
                </a:lnTo>
                <a:lnTo>
                  <a:pt x="105565" y="116840"/>
                </a:lnTo>
                <a:lnTo>
                  <a:pt x="104640" y="119380"/>
                </a:lnTo>
                <a:lnTo>
                  <a:pt x="107983" y="119380"/>
                </a:lnTo>
                <a:lnTo>
                  <a:pt x="110686" y="120650"/>
                </a:lnTo>
                <a:lnTo>
                  <a:pt x="113034" y="120650"/>
                </a:lnTo>
                <a:lnTo>
                  <a:pt x="112465" y="121920"/>
                </a:lnTo>
                <a:lnTo>
                  <a:pt x="111469" y="124460"/>
                </a:lnTo>
                <a:close/>
              </a:path>
              <a:path extrusionOk="0" h="309879" w="793114">
                <a:moveTo>
                  <a:pt x="448153" y="92710"/>
                </a:moveTo>
                <a:lnTo>
                  <a:pt x="438194" y="92710"/>
                </a:lnTo>
                <a:lnTo>
                  <a:pt x="441537" y="90170"/>
                </a:lnTo>
                <a:lnTo>
                  <a:pt x="444667" y="83820"/>
                </a:lnTo>
                <a:lnTo>
                  <a:pt x="443885" y="78740"/>
                </a:lnTo>
                <a:lnTo>
                  <a:pt x="420624" y="78740"/>
                </a:lnTo>
                <a:lnTo>
                  <a:pt x="424323" y="76200"/>
                </a:lnTo>
                <a:lnTo>
                  <a:pt x="427879" y="73660"/>
                </a:lnTo>
                <a:lnTo>
                  <a:pt x="432432" y="77470"/>
                </a:lnTo>
                <a:lnTo>
                  <a:pt x="453061" y="77470"/>
                </a:lnTo>
                <a:lnTo>
                  <a:pt x="453630" y="78740"/>
                </a:lnTo>
                <a:lnTo>
                  <a:pt x="457258" y="80010"/>
                </a:lnTo>
                <a:lnTo>
                  <a:pt x="455978" y="83820"/>
                </a:lnTo>
                <a:lnTo>
                  <a:pt x="456831" y="85090"/>
                </a:lnTo>
                <a:lnTo>
                  <a:pt x="460459" y="85090"/>
                </a:lnTo>
                <a:lnTo>
                  <a:pt x="462665" y="87630"/>
                </a:lnTo>
                <a:lnTo>
                  <a:pt x="465225" y="90170"/>
                </a:lnTo>
                <a:lnTo>
                  <a:pt x="478148" y="90170"/>
                </a:lnTo>
                <a:lnTo>
                  <a:pt x="477639" y="91440"/>
                </a:lnTo>
                <a:lnTo>
                  <a:pt x="449291" y="91440"/>
                </a:lnTo>
                <a:lnTo>
                  <a:pt x="448153" y="92710"/>
                </a:lnTo>
                <a:close/>
              </a:path>
              <a:path extrusionOk="0" h="309879" w="793114">
                <a:moveTo>
                  <a:pt x="714057" y="86360"/>
                </a:moveTo>
                <a:lnTo>
                  <a:pt x="689373" y="86360"/>
                </a:lnTo>
                <a:lnTo>
                  <a:pt x="685603" y="83820"/>
                </a:lnTo>
                <a:lnTo>
                  <a:pt x="673510" y="83820"/>
                </a:lnTo>
                <a:lnTo>
                  <a:pt x="675573" y="82550"/>
                </a:lnTo>
                <a:lnTo>
                  <a:pt x="676996" y="80010"/>
                </a:lnTo>
                <a:lnTo>
                  <a:pt x="676996" y="77470"/>
                </a:lnTo>
                <a:lnTo>
                  <a:pt x="675715" y="77470"/>
                </a:lnTo>
                <a:lnTo>
                  <a:pt x="673937" y="76200"/>
                </a:lnTo>
                <a:lnTo>
                  <a:pt x="668459" y="73660"/>
                </a:lnTo>
                <a:lnTo>
                  <a:pt x="683860" y="73660"/>
                </a:lnTo>
                <a:lnTo>
                  <a:pt x="682046" y="74930"/>
                </a:lnTo>
                <a:lnTo>
                  <a:pt x="680481" y="76200"/>
                </a:lnTo>
                <a:lnTo>
                  <a:pt x="679414" y="77470"/>
                </a:lnTo>
                <a:lnTo>
                  <a:pt x="681264" y="80010"/>
                </a:lnTo>
                <a:lnTo>
                  <a:pt x="683113" y="81280"/>
                </a:lnTo>
                <a:lnTo>
                  <a:pt x="710145" y="81280"/>
                </a:lnTo>
                <a:lnTo>
                  <a:pt x="711425" y="83820"/>
                </a:lnTo>
                <a:lnTo>
                  <a:pt x="714057" y="86360"/>
                </a:lnTo>
                <a:close/>
              </a:path>
              <a:path extrusionOk="0" h="309879" w="793114">
                <a:moveTo>
                  <a:pt x="273871" y="92710"/>
                </a:moveTo>
                <a:lnTo>
                  <a:pt x="261778" y="92710"/>
                </a:lnTo>
                <a:lnTo>
                  <a:pt x="263770" y="91440"/>
                </a:lnTo>
                <a:lnTo>
                  <a:pt x="264339" y="90170"/>
                </a:lnTo>
                <a:lnTo>
                  <a:pt x="263485" y="87630"/>
                </a:lnTo>
                <a:lnTo>
                  <a:pt x="261991" y="85090"/>
                </a:lnTo>
                <a:lnTo>
                  <a:pt x="261991" y="81280"/>
                </a:lnTo>
                <a:lnTo>
                  <a:pt x="263201" y="78740"/>
                </a:lnTo>
                <a:lnTo>
                  <a:pt x="264339" y="74930"/>
                </a:lnTo>
                <a:lnTo>
                  <a:pt x="275507" y="74930"/>
                </a:lnTo>
                <a:lnTo>
                  <a:pt x="276574" y="76200"/>
                </a:lnTo>
                <a:lnTo>
                  <a:pt x="272662" y="76200"/>
                </a:lnTo>
                <a:lnTo>
                  <a:pt x="270670" y="77470"/>
                </a:lnTo>
                <a:lnTo>
                  <a:pt x="271026" y="78740"/>
                </a:lnTo>
                <a:lnTo>
                  <a:pt x="272022" y="80010"/>
                </a:lnTo>
                <a:lnTo>
                  <a:pt x="283708" y="80010"/>
                </a:lnTo>
                <a:lnTo>
                  <a:pt x="283688" y="81280"/>
                </a:lnTo>
                <a:lnTo>
                  <a:pt x="281625" y="85090"/>
                </a:lnTo>
                <a:lnTo>
                  <a:pt x="269318" y="85090"/>
                </a:lnTo>
                <a:lnTo>
                  <a:pt x="269176" y="88900"/>
                </a:lnTo>
                <a:lnTo>
                  <a:pt x="270457" y="91440"/>
                </a:lnTo>
                <a:lnTo>
                  <a:pt x="274013" y="91440"/>
                </a:lnTo>
                <a:lnTo>
                  <a:pt x="273871" y="92710"/>
                </a:lnTo>
                <a:close/>
              </a:path>
              <a:path extrusionOk="0" h="309879" w="793114">
                <a:moveTo>
                  <a:pt x="393165" y="100330"/>
                </a:moveTo>
                <a:lnTo>
                  <a:pt x="378725" y="100330"/>
                </a:lnTo>
                <a:lnTo>
                  <a:pt x="380503" y="99060"/>
                </a:lnTo>
                <a:lnTo>
                  <a:pt x="380717" y="96520"/>
                </a:lnTo>
                <a:lnTo>
                  <a:pt x="380859" y="93980"/>
                </a:lnTo>
                <a:lnTo>
                  <a:pt x="394232" y="93980"/>
                </a:lnTo>
                <a:lnTo>
                  <a:pt x="399852" y="88900"/>
                </a:lnTo>
                <a:lnTo>
                  <a:pt x="401275" y="86360"/>
                </a:lnTo>
                <a:lnTo>
                  <a:pt x="401915" y="82550"/>
                </a:lnTo>
                <a:lnTo>
                  <a:pt x="402199" y="80010"/>
                </a:lnTo>
                <a:lnTo>
                  <a:pt x="402199" y="78740"/>
                </a:lnTo>
                <a:lnTo>
                  <a:pt x="397789" y="77470"/>
                </a:lnTo>
                <a:lnTo>
                  <a:pt x="377444" y="77470"/>
                </a:lnTo>
                <a:lnTo>
                  <a:pt x="378511" y="74930"/>
                </a:lnTo>
                <a:lnTo>
                  <a:pt x="413012" y="74930"/>
                </a:lnTo>
                <a:lnTo>
                  <a:pt x="413652" y="81280"/>
                </a:lnTo>
                <a:lnTo>
                  <a:pt x="411020" y="83820"/>
                </a:lnTo>
                <a:lnTo>
                  <a:pt x="407321" y="86360"/>
                </a:lnTo>
                <a:lnTo>
                  <a:pt x="404191" y="88900"/>
                </a:lnTo>
                <a:lnTo>
                  <a:pt x="401346" y="91440"/>
                </a:lnTo>
                <a:lnTo>
                  <a:pt x="403907" y="95250"/>
                </a:lnTo>
                <a:lnTo>
                  <a:pt x="403409" y="97790"/>
                </a:lnTo>
                <a:lnTo>
                  <a:pt x="402235" y="99060"/>
                </a:lnTo>
                <a:lnTo>
                  <a:pt x="394303" y="99060"/>
                </a:lnTo>
                <a:lnTo>
                  <a:pt x="393165" y="100330"/>
                </a:lnTo>
                <a:close/>
              </a:path>
              <a:path extrusionOk="0" h="309879" w="793114">
                <a:moveTo>
                  <a:pt x="586227" y="77470"/>
                </a:moveTo>
                <a:lnTo>
                  <a:pt x="581247" y="77470"/>
                </a:lnTo>
                <a:lnTo>
                  <a:pt x="583879" y="74930"/>
                </a:lnTo>
                <a:lnTo>
                  <a:pt x="585444" y="76200"/>
                </a:lnTo>
                <a:lnTo>
                  <a:pt x="586227" y="77470"/>
                </a:lnTo>
                <a:close/>
              </a:path>
              <a:path extrusionOk="0" h="309879" w="793114">
                <a:moveTo>
                  <a:pt x="639009" y="86360"/>
                </a:moveTo>
                <a:lnTo>
                  <a:pt x="628552" y="86360"/>
                </a:lnTo>
                <a:lnTo>
                  <a:pt x="629904" y="85090"/>
                </a:lnTo>
                <a:lnTo>
                  <a:pt x="630402" y="82550"/>
                </a:lnTo>
                <a:lnTo>
                  <a:pt x="630829" y="81280"/>
                </a:lnTo>
                <a:lnTo>
                  <a:pt x="632536" y="80010"/>
                </a:lnTo>
                <a:lnTo>
                  <a:pt x="633745" y="78740"/>
                </a:lnTo>
                <a:lnTo>
                  <a:pt x="636520" y="76200"/>
                </a:lnTo>
                <a:lnTo>
                  <a:pt x="638298" y="80010"/>
                </a:lnTo>
                <a:lnTo>
                  <a:pt x="639009" y="86360"/>
                </a:lnTo>
                <a:close/>
              </a:path>
              <a:path extrusionOk="0" h="309879" w="793114">
                <a:moveTo>
                  <a:pt x="132134" y="82550"/>
                </a:moveTo>
                <a:lnTo>
                  <a:pt x="128328" y="82550"/>
                </a:lnTo>
                <a:lnTo>
                  <a:pt x="128257" y="78740"/>
                </a:lnTo>
                <a:lnTo>
                  <a:pt x="129751" y="77470"/>
                </a:lnTo>
                <a:lnTo>
                  <a:pt x="131742" y="81280"/>
                </a:lnTo>
                <a:lnTo>
                  <a:pt x="132134" y="82550"/>
                </a:lnTo>
                <a:close/>
              </a:path>
              <a:path extrusionOk="0" h="309879" w="793114">
                <a:moveTo>
                  <a:pt x="390320" y="88900"/>
                </a:moveTo>
                <a:lnTo>
                  <a:pt x="369121" y="88900"/>
                </a:lnTo>
                <a:lnTo>
                  <a:pt x="371611" y="86360"/>
                </a:lnTo>
                <a:lnTo>
                  <a:pt x="374457" y="85090"/>
                </a:lnTo>
                <a:lnTo>
                  <a:pt x="374599" y="80010"/>
                </a:lnTo>
                <a:lnTo>
                  <a:pt x="374670" y="78740"/>
                </a:lnTo>
                <a:lnTo>
                  <a:pt x="374812" y="77470"/>
                </a:lnTo>
                <a:lnTo>
                  <a:pt x="397789" y="77470"/>
                </a:lnTo>
                <a:lnTo>
                  <a:pt x="397647" y="78740"/>
                </a:lnTo>
                <a:lnTo>
                  <a:pt x="390320" y="78740"/>
                </a:lnTo>
                <a:lnTo>
                  <a:pt x="385483" y="82550"/>
                </a:lnTo>
                <a:lnTo>
                  <a:pt x="385483" y="86360"/>
                </a:lnTo>
                <a:lnTo>
                  <a:pt x="390320" y="88900"/>
                </a:lnTo>
                <a:close/>
              </a:path>
              <a:path extrusionOk="0" h="309879" w="793114">
                <a:moveTo>
                  <a:pt x="478148" y="90170"/>
                </a:moveTo>
                <a:lnTo>
                  <a:pt x="465225" y="90170"/>
                </a:lnTo>
                <a:lnTo>
                  <a:pt x="464443" y="85090"/>
                </a:lnTo>
                <a:lnTo>
                  <a:pt x="461028" y="83820"/>
                </a:lnTo>
                <a:lnTo>
                  <a:pt x="458183" y="81280"/>
                </a:lnTo>
                <a:lnTo>
                  <a:pt x="460175" y="78740"/>
                </a:lnTo>
                <a:lnTo>
                  <a:pt x="462309" y="77470"/>
                </a:lnTo>
                <a:lnTo>
                  <a:pt x="463874" y="78740"/>
                </a:lnTo>
                <a:lnTo>
                  <a:pt x="466933" y="81280"/>
                </a:lnTo>
                <a:lnTo>
                  <a:pt x="470916" y="81280"/>
                </a:lnTo>
                <a:lnTo>
                  <a:pt x="478101" y="85090"/>
                </a:lnTo>
                <a:lnTo>
                  <a:pt x="479702" y="85090"/>
                </a:lnTo>
                <a:lnTo>
                  <a:pt x="479168" y="87630"/>
                </a:lnTo>
                <a:lnTo>
                  <a:pt x="478148" y="90170"/>
                </a:lnTo>
                <a:close/>
              </a:path>
              <a:path extrusionOk="0" h="309879" w="793114">
                <a:moveTo>
                  <a:pt x="292793" y="104140"/>
                </a:moveTo>
                <a:lnTo>
                  <a:pt x="290090" y="104140"/>
                </a:lnTo>
                <a:lnTo>
                  <a:pt x="290446" y="101600"/>
                </a:lnTo>
                <a:lnTo>
                  <a:pt x="300831" y="88900"/>
                </a:lnTo>
                <a:lnTo>
                  <a:pt x="306095" y="82550"/>
                </a:lnTo>
                <a:lnTo>
                  <a:pt x="307020" y="81280"/>
                </a:lnTo>
                <a:lnTo>
                  <a:pt x="308016" y="78740"/>
                </a:lnTo>
                <a:lnTo>
                  <a:pt x="309723" y="80010"/>
                </a:lnTo>
                <a:lnTo>
                  <a:pt x="311217" y="81280"/>
                </a:lnTo>
                <a:lnTo>
                  <a:pt x="314276" y="82550"/>
                </a:lnTo>
                <a:lnTo>
                  <a:pt x="312924" y="86360"/>
                </a:lnTo>
                <a:lnTo>
                  <a:pt x="310790" y="92710"/>
                </a:lnTo>
                <a:lnTo>
                  <a:pt x="311146" y="92710"/>
                </a:lnTo>
                <a:lnTo>
                  <a:pt x="313422" y="99060"/>
                </a:lnTo>
                <a:lnTo>
                  <a:pt x="305242" y="99060"/>
                </a:lnTo>
                <a:lnTo>
                  <a:pt x="297844" y="100330"/>
                </a:lnTo>
                <a:lnTo>
                  <a:pt x="295354" y="100330"/>
                </a:lnTo>
                <a:lnTo>
                  <a:pt x="294216" y="102870"/>
                </a:lnTo>
                <a:lnTo>
                  <a:pt x="292793" y="104140"/>
                </a:lnTo>
                <a:close/>
              </a:path>
              <a:path extrusionOk="0" h="309879" w="793114">
                <a:moveTo>
                  <a:pt x="333056" y="81280"/>
                </a:moveTo>
                <a:lnTo>
                  <a:pt x="330922" y="78740"/>
                </a:lnTo>
                <a:lnTo>
                  <a:pt x="333874" y="78740"/>
                </a:lnTo>
                <a:lnTo>
                  <a:pt x="333056" y="81280"/>
                </a:lnTo>
                <a:close/>
              </a:path>
              <a:path extrusionOk="0" h="309879" w="793114">
                <a:moveTo>
                  <a:pt x="390320" y="88900"/>
                </a:moveTo>
                <a:lnTo>
                  <a:pt x="392810" y="82550"/>
                </a:lnTo>
                <a:lnTo>
                  <a:pt x="390747" y="78740"/>
                </a:lnTo>
                <a:lnTo>
                  <a:pt x="397647" y="78740"/>
                </a:lnTo>
                <a:lnTo>
                  <a:pt x="397504" y="80010"/>
                </a:lnTo>
                <a:lnTo>
                  <a:pt x="396011" y="85090"/>
                </a:lnTo>
                <a:lnTo>
                  <a:pt x="394232" y="87630"/>
                </a:lnTo>
                <a:lnTo>
                  <a:pt x="390320" y="88900"/>
                </a:lnTo>
                <a:close/>
              </a:path>
              <a:path extrusionOk="0" h="309879" w="793114">
                <a:moveTo>
                  <a:pt x="429444" y="106680"/>
                </a:moveTo>
                <a:lnTo>
                  <a:pt x="408104" y="106680"/>
                </a:lnTo>
                <a:lnTo>
                  <a:pt x="412514" y="104140"/>
                </a:lnTo>
                <a:lnTo>
                  <a:pt x="415929" y="102870"/>
                </a:lnTo>
                <a:lnTo>
                  <a:pt x="419628" y="101600"/>
                </a:lnTo>
                <a:lnTo>
                  <a:pt x="415359" y="93980"/>
                </a:lnTo>
                <a:lnTo>
                  <a:pt x="410238" y="86360"/>
                </a:lnTo>
                <a:lnTo>
                  <a:pt x="415573" y="85090"/>
                </a:lnTo>
                <a:lnTo>
                  <a:pt x="419770" y="83820"/>
                </a:lnTo>
                <a:lnTo>
                  <a:pt x="419414" y="81280"/>
                </a:lnTo>
                <a:lnTo>
                  <a:pt x="420695" y="78740"/>
                </a:lnTo>
                <a:lnTo>
                  <a:pt x="421619" y="80010"/>
                </a:lnTo>
                <a:lnTo>
                  <a:pt x="420197" y="83820"/>
                </a:lnTo>
                <a:lnTo>
                  <a:pt x="425959" y="83820"/>
                </a:lnTo>
                <a:lnTo>
                  <a:pt x="423540" y="87630"/>
                </a:lnTo>
                <a:lnTo>
                  <a:pt x="426741" y="90170"/>
                </a:lnTo>
                <a:lnTo>
                  <a:pt x="425247" y="92710"/>
                </a:lnTo>
                <a:lnTo>
                  <a:pt x="426457" y="96520"/>
                </a:lnTo>
                <a:lnTo>
                  <a:pt x="451603" y="96520"/>
                </a:lnTo>
                <a:lnTo>
                  <a:pt x="451994" y="97790"/>
                </a:lnTo>
                <a:lnTo>
                  <a:pt x="477034" y="97790"/>
                </a:lnTo>
                <a:lnTo>
                  <a:pt x="477935" y="99060"/>
                </a:lnTo>
                <a:lnTo>
                  <a:pt x="430867" y="99060"/>
                </a:lnTo>
                <a:lnTo>
                  <a:pt x="428875" y="100330"/>
                </a:lnTo>
                <a:lnTo>
                  <a:pt x="426883" y="100330"/>
                </a:lnTo>
                <a:lnTo>
                  <a:pt x="426243" y="102870"/>
                </a:lnTo>
                <a:lnTo>
                  <a:pt x="425461" y="105410"/>
                </a:lnTo>
                <a:lnTo>
                  <a:pt x="428520" y="105410"/>
                </a:lnTo>
                <a:lnTo>
                  <a:pt x="429444" y="106680"/>
                </a:lnTo>
                <a:close/>
              </a:path>
              <a:path extrusionOk="0" h="309879" w="793114">
                <a:moveTo>
                  <a:pt x="434282" y="88900"/>
                </a:moveTo>
                <a:lnTo>
                  <a:pt x="432930" y="88900"/>
                </a:lnTo>
                <a:lnTo>
                  <a:pt x="432645" y="86360"/>
                </a:lnTo>
                <a:lnTo>
                  <a:pt x="431792" y="81280"/>
                </a:lnTo>
                <a:lnTo>
                  <a:pt x="430867" y="80010"/>
                </a:lnTo>
                <a:lnTo>
                  <a:pt x="423682" y="80010"/>
                </a:lnTo>
                <a:lnTo>
                  <a:pt x="422331" y="78740"/>
                </a:lnTo>
                <a:lnTo>
                  <a:pt x="443885" y="78740"/>
                </a:lnTo>
                <a:lnTo>
                  <a:pt x="442178" y="80010"/>
                </a:lnTo>
                <a:lnTo>
                  <a:pt x="441608" y="81280"/>
                </a:lnTo>
                <a:lnTo>
                  <a:pt x="440613" y="82550"/>
                </a:lnTo>
                <a:lnTo>
                  <a:pt x="439048" y="85090"/>
                </a:lnTo>
                <a:lnTo>
                  <a:pt x="437625" y="86360"/>
                </a:lnTo>
                <a:lnTo>
                  <a:pt x="434282" y="88900"/>
                </a:lnTo>
                <a:close/>
              </a:path>
              <a:path extrusionOk="0" h="309879" w="793114">
                <a:moveTo>
                  <a:pt x="672443" y="82550"/>
                </a:moveTo>
                <a:lnTo>
                  <a:pt x="664049" y="82550"/>
                </a:lnTo>
                <a:lnTo>
                  <a:pt x="666183" y="81280"/>
                </a:lnTo>
                <a:lnTo>
                  <a:pt x="667890" y="78740"/>
                </a:lnTo>
                <a:lnTo>
                  <a:pt x="669527" y="78740"/>
                </a:lnTo>
                <a:lnTo>
                  <a:pt x="671447" y="81280"/>
                </a:lnTo>
                <a:lnTo>
                  <a:pt x="672443" y="82550"/>
                </a:lnTo>
                <a:close/>
              </a:path>
              <a:path extrusionOk="0" h="309879" w="793114">
                <a:moveTo>
                  <a:pt x="134161" y="85090"/>
                </a:moveTo>
                <a:lnTo>
                  <a:pt x="120005" y="85090"/>
                </a:lnTo>
                <a:lnTo>
                  <a:pt x="120930" y="82550"/>
                </a:lnTo>
                <a:lnTo>
                  <a:pt x="121641" y="81280"/>
                </a:lnTo>
                <a:lnTo>
                  <a:pt x="125056" y="81280"/>
                </a:lnTo>
                <a:lnTo>
                  <a:pt x="128328" y="82550"/>
                </a:lnTo>
                <a:lnTo>
                  <a:pt x="132134" y="82550"/>
                </a:lnTo>
                <a:lnTo>
                  <a:pt x="132525" y="83820"/>
                </a:lnTo>
                <a:lnTo>
                  <a:pt x="134161" y="85090"/>
                </a:lnTo>
                <a:close/>
              </a:path>
              <a:path extrusionOk="0" h="309879" w="793114">
                <a:moveTo>
                  <a:pt x="612618" y="82550"/>
                </a:moveTo>
                <a:lnTo>
                  <a:pt x="602161" y="82550"/>
                </a:lnTo>
                <a:lnTo>
                  <a:pt x="601379" y="81280"/>
                </a:lnTo>
                <a:lnTo>
                  <a:pt x="609346" y="81280"/>
                </a:lnTo>
                <a:lnTo>
                  <a:pt x="612618" y="82550"/>
                </a:lnTo>
                <a:close/>
              </a:path>
              <a:path extrusionOk="0" h="309879" w="793114">
                <a:moveTo>
                  <a:pt x="186588" y="100330"/>
                </a:moveTo>
                <a:lnTo>
                  <a:pt x="181822" y="99060"/>
                </a:lnTo>
                <a:lnTo>
                  <a:pt x="184952" y="92710"/>
                </a:lnTo>
                <a:lnTo>
                  <a:pt x="189362" y="87630"/>
                </a:lnTo>
                <a:lnTo>
                  <a:pt x="195053" y="83820"/>
                </a:lnTo>
                <a:lnTo>
                  <a:pt x="196831" y="82550"/>
                </a:lnTo>
                <a:lnTo>
                  <a:pt x="201811" y="85090"/>
                </a:lnTo>
                <a:lnTo>
                  <a:pt x="214188" y="85090"/>
                </a:lnTo>
                <a:lnTo>
                  <a:pt x="215327" y="86360"/>
                </a:lnTo>
                <a:lnTo>
                  <a:pt x="215469" y="88900"/>
                </a:lnTo>
                <a:lnTo>
                  <a:pt x="215753" y="91440"/>
                </a:lnTo>
                <a:lnTo>
                  <a:pt x="215398" y="93980"/>
                </a:lnTo>
                <a:lnTo>
                  <a:pt x="216002" y="96520"/>
                </a:lnTo>
                <a:lnTo>
                  <a:pt x="200957" y="96520"/>
                </a:lnTo>
                <a:lnTo>
                  <a:pt x="198894" y="97790"/>
                </a:lnTo>
                <a:lnTo>
                  <a:pt x="195124" y="97790"/>
                </a:lnTo>
                <a:lnTo>
                  <a:pt x="186588" y="100330"/>
                </a:lnTo>
                <a:close/>
              </a:path>
              <a:path extrusionOk="0" h="309879" w="793114">
                <a:moveTo>
                  <a:pt x="365422" y="83820"/>
                </a:moveTo>
                <a:lnTo>
                  <a:pt x="359234" y="83820"/>
                </a:lnTo>
                <a:lnTo>
                  <a:pt x="363715" y="82550"/>
                </a:lnTo>
                <a:lnTo>
                  <a:pt x="364924" y="82550"/>
                </a:lnTo>
                <a:lnTo>
                  <a:pt x="365422" y="83820"/>
                </a:lnTo>
                <a:close/>
              </a:path>
              <a:path extrusionOk="0" h="309879" w="793114">
                <a:moveTo>
                  <a:pt x="425959" y="83820"/>
                </a:moveTo>
                <a:lnTo>
                  <a:pt x="420197" y="83820"/>
                </a:lnTo>
                <a:lnTo>
                  <a:pt x="424251" y="82550"/>
                </a:lnTo>
                <a:lnTo>
                  <a:pt x="425959" y="83820"/>
                </a:lnTo>
                <a:close/>
              </a:path>
              <a:path extrusionOk="0" h="309879" w="793114">
                <a:moveTo>
                  <a:pt x="523877" y="85090"/>
                </a:moveTo>
                <a:lnTo>
                  <a:pt x="509401" y="85090"/>
                </a:lnTo>
                <a:lnTo>
                  <a:pt x="510325" y="83820"/>
                </a:lnTo>
                <a:lnTo>
                  <a:pt x="509045" y="82550"/>
                </a:lnTo>
                <a:lnTo>
                  <a:pt x="517605" y="82550"/>
                </a:lnTo>
                <a:lnTo>
                  <a:pt x="519075" y="83820"/>
                </a:lnTo>
                <a:lnTo>
                  <a:pt x="524108" y="83820"/>
                </a:lnTo>
                <a:lnTo>
                  <a:pt x="523877" y="85090"/>
                </a:lnTo>
                <a:close/>
              </a:path>
              <a:path extrusionOk="0" h="309879" w="793114">
                <a:moveTo>
                  <a:pt x="549236" y="147320"/>
                </a:moveTo>
                <a:lnTo>
                  <a:pt x="529888" y="147320"/>
                </a:lnTo>
                <a:lnTo>
                  <a:pt x="531666" y="146050"/>
                </a:lnTo>
                <a:lnTo>
                  <a:pt x="532377" y="144780"/>
                </a:lnTo>
                <a:lnTo>
                  <a:pt x="534013" y="139700"/>
                </a:lnTo>
                <a:lnTo>
                  <a:pt x="535365" y="135890"/>
                </a:lnTo>
                <a:lnTo>
                  <a:pt x="536930" y="132080"/>
                </a:lnTo>
                <a:lnTo>
                  <a:pt x="537641" y="129540"/>
                </a:lnTo>
                <a:lnTo>
                  <a:pt x="537712" y="128270"/>
                </a:lnTo>
                <a:lnTo>
                  <a:pt x="531245" y="124515"/>
                </a:lnTo>
                <a:lnTo>
                  <a:pt x="529318" y="123190"/>
                </a:lnTo>
                <a:lnTo>
                  <a:pt x="528994" y="122913"/>
                </a:lnTo>
                <a:lnTo>
                  <a:pt x="529105" y="121920"/>
                </a:lnTo>
                <a:lnTo>
                  <a:pt x="533515" y="116840"/>
                </a:lnTo>
                <a:lnTo>
                  <a:pt x="527184" y="116840"/>
                </a:lnTo>
                <a:lnTo>
                  <a:pt x="530741" y="115570"/>
                </a:lnTo>
                <a:lnTo>
                  <a:pt x="534938" y="110490"/>
                </a:lnTo>
                <a:lnTo>
                  <a:pt x="526189" y="110490"/>
                </a:lnTo>
                <a:lnTo>
                  <a:pt x="519075" y="105410"/>
                </a:lnTo>
                <a:lnTo>
                  <a:pt x="515732" y="102870"/>
                </a:lnTo>
                <a:lnTo>
                  <a:pt x="437696" y="102870"/>
                </a:lnTo>
                <a:lnTo>
                  <a:pt x="441466" y="101600"/>
                </a:lnTo>
                <a:lnTo>
                  <a:pt x="479737" y="101600"/>
                </a:lnTo>
                <a:lnTo>
                  <a:pt x="481942" y="96520"/>
                </a:lnTo>
                <a:lnTo>
                  <a:pt x="483934" y="91440"/>
                </a:lnTo>
                <a:lnTo>
                  <a:pt x="486068" y="86360"/>
                </a:lnTo>
                <a:lnTo>
                  <a:pt x="488416" y="83820"/>
                </a:lnTo>
                <a:lnTo>
                  <a:pt x="490123" y="85090"/>
                </a:lnTo>
                <a:lnTo>
                  <a:pt x="488558" y="86360"/>
                </a:lnTo>
                <a:lnTo>
                  <a:pt x="488131" y="87630"/>
                </a:lnTo>
                <a:lnTo>
                  <a:pt x="487989" y="90170"/>
                </a:lnTo>
                <a:lnTo>
                  <a:pt x="530172" y="90170"/>
                </a:lnTo>
                <a:lnTo>
                  <a:pt x="530386" y="91440"/>
                </a:lnTo>
                <a:lnTo>
                  <a:pt x="530670" y="92710"/>
                </a:lnTo>
                <a:lnTo>
                  <a:pt x="498232" y="92710"/>
                </a:lnTo>
                <a:lnTo>
                  <a:pt x="496454" y="93980"/>
                </a:lnTo>
                <a:lnTo>
                  <a:pt x="497450" y="95250"/>
                </a:lnTo>
                <a:lnTo>
                  <a:pt x="503994" y="95250"/>
                </a:lnTo>
                <a:lnTo>
                  <a:pt x="503876" y="96520"/>
                </a:lnTo>
                <a:lnTo>
                  <a:pt x="486779" y="96520"/>
                </a:lnTo>
                <a:lnTo>
                  <a:pt x="486353" y="97790"/>
                </a:lnTo>
                <a:lnTo>
                  <a:pt x="487918" y="97790"/>
                </a:lnTo>
                <a:lnTo>
                  <a:pt x="489340" y="99060"/>
                </a:lnTo>
                <a:lnTo>
                  <a:pt x="503639" y="99060"/>
                </a:lnTo>
                <a:lnTo>
                  <a:pt x="505417" y="100330"/>
                </a:lnTo>
                <a:lnTo>
                  <a:pt x="540273" y="100330"/>
                </a:lnTo>
                <a:lnTo>
                  <a:pt x="542052" y="102870"/>
                </a:lnTo>
                <a:lnTo>
                  <a:pt x="545395" y="106680"/>
                </a:lnTo>
                <a:lnTo>
                  <a:pt x="546818" y="109220"/>
                </a:lnTo>
                <a:lnTo>
                  <a:pt x="548454" y="111760"/>
                </a:lnTo>
                <a:lnTo>
                  <a:pt x="561614" y="111760"/>
                </a:lnTo>
                <a:lnTo>
                  <a:pt x="560191" y="114300"/>
                </a:lnTo>
                <a:lnTo>
                  <a:pt x="562681" y="115570"/>
                </a:lnTo>
                <a:lnTo>
                  <a:pt x="614930" y="115570"/>
                </a:lnTo>
                <a:lnTo>
                  <a:pt x="613827" y="116840"/>
                </a:lnTo>
                <a:lnTo>
                  <a:pt x="614562" y="118110"/>
                </a:lnTo>
                <a:lnTo>
                  <a:pt x="554145" y="118110"/>
                </a:lnTo>
                <a:lnTo>
                  <a:pt x="553896" y="119380"/>
                </a:lnTo>
                <a:lnTo>
                  <a:pt x="537357" y="119380"/>
                </a:lnTo>
                <a:lnTo>
                  <a:pt x="535365" y="121920"/>
                </a:lnTo>
                <a:lnTo>
                  <a:pt x="536961" y="124515"/>
                </a:lnTo>
                <a:lnTo>
                  <a:pt x="538353" y="127000"/>
                </a:lnTo>
                <a:lnTo>
                  <a:pt x="541056" y="128270"/>
                </a:lnTo>
                <a:lnTo>
                  <a:pt x="600952" y="128270"/>
                </a:lnTo>
                <a:lnTo>
                  <a:pt x="596613" y="129540"/>
                </a:lnTo>
                <a:lnTo>
                  <a:pt x="597039" y="130810"/>
                </a:lnTo>
                <a:lnTo>
                  <a:pt x="554429" y="130810"/>
                </a:lnTo>
                <a:lnTo>
                  <a:pt x="554145" y="134620"/>
                </a:lnTo>
                <a:lnTo>
                  <a:pt x="554358" y="135890"/>
                </a:lnTo>
                <a:lnTo>
                  <a:pt x="544115" y="135890"/>
                </a:lnTo>
                <a:lnTo>
                  <a:pt x="542336" y="138430"/>
                </a:lnTo>
                <a:lnTo>
                  <a:pt x="543972" y="142240"/>
                </a:lnTo>
                <a:lnTo>
                  <a:pt x="554643" y="142240"/>
                </a:lnTo>
                <a:lnTo>
                  <a:pt x="553149" y="144780"/>
                </a:lnTo>
                <a:lnTo>
                  <a:pt x="549236" y="147320"/>
                </a:lnTo>
                <a:close/>
              </a:path>
              <a:path extrusionOk="0" h="309879" w="793114">
                <a:moveTo>
                  <a:pt x="562894" y="87630"/>
                </a:moveTo>
                <a:lnTo>
                  <a:pt x="551584" y="87630"/>
                </a:lnTo>
                <a:lnTo>
                  <a:pt x="553576" y="86360"/>
                </a:lnTo>
                <a:lnTo>
                  <a:pt x="554216" y="86360"/>
                </a:lnTo>
                <a:lnTo>
                  <a:pt x="554287" y="83820"/>
                </a:lnTo>
                <a:lnTo>
                  <a:pt x="564815" y="83820"/>
                </a:lnTo>
                <a:lnTo>
                  <a:pt x="562894" y="87630"/>
                </a:lnTo>
                <a:close/>
              </a:path>
              <a:path extrusionOk="0" h="309879" w="793114">
                <a:moveTo>
                  <a:pt x="47660" y="125730"/>
                </a:moveTo>
                <a:lnTo>
                  <a:pt x="30659" y="125730"/>
                </a:lnTo>
                <a:lnTo>
                  <a:pt x="30872" y="124460"/>
                </a:lnTo>
                <a:lnTo>
                  <a:pt x="36705" y="121920"/>
                </a:lnTo>
                <a:lnTo>
                  <a:pt x="37417" y="119380"/>
                </a:lnTo>
                <a:lnTo>
                  <a:pt x="38982" y="118110"/>
                </a:lnTo>
                <a:lnTo>
                  <a:pt x="40333" y="116840"/>
                </a:lnTo>
                <a:lnTo>
                  <a:pt x="68503" y="116840"/>
                </a:lnTo>
                <a:lnTo>
                  <a:pt x="71491" y="115570"/>
                </a:lnTo>
                <a:lnTo>
                  <a:pt x="69072" y="114300"/>
                </a:lnTo>
                <a:lnTo>
                  <a:pt x="59824" y="114300"/>
                </a:lnTo>
                <a:lnTo>
                  <a:pt x="62812" y="111760"/>
                </a:lnTo>
                <a:lnTo>
                  <a:pt x="65302" y="107950"/>
                </a:lnTo>
                <a:lnTo>
                  <a:pt x="68147" y="105410"/>
                </a:lnTo>
                <a:lnTo>
                  <a:pt x="72131" y="101600"/>
                </a:lnTo>
                <a:lnTo>
                  <a:pt x="75830" y="97790"/>
                </a:lnTo>
                <a:lnTo>
                  <a:pt x="81094" y="95250"/>
                </a:lnTo>
                <a:lnTo>
                  <a:pt x="82588" y="92710"/>
                </a:lnTo>
                <a:lnTo>
                  <a:pt x="83726" y="85090"/>
                </a:lnTo>
                <a:lnTo>
                  <a:pt x="91622" y="88900"/>
                </a:lnTo>
                <a:lnTo>
                  <a:pt x="94823" y="88900"/>
                </a:lnTo>
                <a:lnTo>
                  <a:pt x="93258" y="90170"/>
                </a:lnTo>
                <a:lnTo>
                  <a:pt x="94325" y="91440"/>
                </a:lnTo>
                <a:lnTo>
                  <a:pt x="96957" y="92710"/>
                </a:lnTo>
                <a:lnTo>
                  <a:pt x="101083" y="95250"/>
                </a:lnTo>
                <a:lnTo>
                  <a:pt x="98309" y="97790"/>
                </a:lnTo>
                <a:lnTo>
                  <a:pt x="97242" y="100330"/>
                </a:lnTo>
                <a:lnTo>
                  <a:pt x="88634" y="100330"/>
                </a:lnTo>
                <a:lnTo>
                  <a:pt x="86429" y="102870"/>
                </a:lnTo>
                <a:lnTo>
                  <a:pt x="87923" y="104140"/>
                </a:lnTo>
                <a:lnTo>
                  <a:pt x="89701" y="104140"/>
                </a:lnTo>
                <a:lnTo>
                  <a:pt x="91480" y="105410"/>
                </a:lnTo>
                <a:lnTo>
                  <a:pt x="94681" y="105410"/>
                </a:lnTo>
                <a:lnTo>
                  <a:pt x="94752" y="110490"/>
                </a:lnTo>
                <a:lnTo>
                  <a:pt x="92974" y="115570"/>
                </a:lnTo>
                <a:lnTo>
                  <a:pt x="78960" y="115570"/>
                </a:lnTo>
                <a:lnTo>
                  <a:pt x="76897" y="116840"/>
                </a:lnTo>
                <a:lnTo>
                  <a:pt x="74976" y="120650"/>
                </a:lnTo>
                <a:lnTo>
                  <a:pt x="67720" y="120650"/>
                </a:lnTo>
                <a:lnTo>
                  <a:pt x="66796" y="121920"/>
                </a:lnTo>
                <a:lnTo>
                  <a:pt x="67578" y="123190"/>
                </a:lnTo>
                <a:lnTo>
                  <a:pt x="45526" y="123190"/>
                </a:lnTo>
                <a:lnTo>
                  <a:pt x="47660" y="125730"/>
                </a:lnTo>
                <a:close/>
              </a:path>
              <a:path extrusionOk="0" h="309879" w="793114">
                <a:moveTo>
                  <a:pt x="274013" y="91440"/>
                </a:moveTo>
                <a:lnTo>
                  <a:pt x="270457" y="91440"/>
                </a:lnTo>
                <a:lnTo>
                  <a:pt x="272093" y="90170"/>
                </a:lnTo>
                <a:lnTo>
                  <a:pt x="271808" y="87630"/>
                </a:lnTo>
                <a:lnTo>
                  <a:pt x="270030" y="85090"/>
                </a:lnTo>
                <a:lnTo>
                  <a:pt x="281625" y="85090"/>
                </a:lnTo>
                <a:lnTo>
                  <a:pt x="280629" y="87630"/>
                </a:lnTo>
                <a:lnTo>
                  <a:pt x="279704" y="90170"/>
                </a:lnTo>
                <a:lnTo>
                  <a:pt x="274156" y="90170"/>
                </a:lnTo>
                <a:lnTo>
                  <a:pt x="274013" y="91440"/>
                </a:lnTo>
                <a:close/>
              </a:path>
              <a:path extrusionOk="0" h="309879" w="793114">
                <a:moveTo>
                  <a:pt x="530172" y="90170"/>
                </a:moveTo>
                <a:lnTo>
                  <a:pt x="527754" y="90170"/>
                </a:lnTo>
                <a:lnTo>
                  <a:pt x="527184" y="87630"/>
                </a:lnTo>
                <a:lnTo>
                  <a:pt x="529247" y="85090"/>
                </a:lnTo>
                <a:lnTo>
                  <a:pt x="529674" y="87630"/>
                </a:lnTo>
                <a:lnTo>
                  <a:pt x="529959" y="88900"/>
                </a:lnTo>
                <a:lnTo>
                  <a:pt x="530172" y="90170"/>
                </a:lnTo>
                <a:close/>
              </a:path>
              <a:path extrusionOk="0" h="309879" w="793114">
                <a:moveTo>
                  <a:pt x="94823" y="88900"/>
                </a:moveTo>
                <a:lnTo>
                  <a:pt x="91622" y="88900"/>
                </a:lnTo>
                <a:lnTo>
                  <a:pt x="95392" y="86360"/>
                </a:lnTo>
                <a:lnTo>
                  <a:pt x="96815" y="86360"/>
                </a:lnTo>
                <a:lnTo>
                  <a:pt x="96388" y="87630"/>
                </a:lnTo>
                <a:lnTo>
                  <a:pt x="94823" y="88900"/>
                </a:lnTo>
                <a:close/>
              </a:path>
              <a:path extrusionOk="0" h="309879" w="793114">
                <a:moveTo>
                  <a:pt x="679841" y="88900"/>
                </a:moveTo>
                <a:lnTo>
                  <a:pt x="676284" y="88900"/>
                </a:lnTo>
                <a:lnTo>
                  <a:pt x="669527" y="86360"/>
                </a:lnTo>
                <a:lnTo>
                  <a:pt x="683801" y="86360"/>
                </a:lnTo>
                <a:lnTo>
                  <a:pt x="682900" y="87630"/>
                </a:lnTo>
                <a:lnTo>
                  <a:pt x="679841" y="88900"/>
                </a:lnTo>
                <a:close/>
              </a:path>
              <a:path extrusionOk="0" h="309879" w="793114">
                <a:moveTo>
                  <a:pt x="706873" y="96520"/>
                </a:moveTo>
                <a:lnTo>
                  <a:pt x="692574" y="96520"/>
                </a:lnTo>
                <a:lnTo>
                  <a:pt x="693072" y="93980"/>
                </a:lnTo>
                <a:lnTo>
                  <a:pt x="691152" y="92710"/>
                </a:lnTo>
                <a:lnTo>
                  <a:pt x="692290" y="91440"/>
                </a:lnTo>
                <a:lnTo>
                  <a:pt x="695562" y="87630"/>
                </a:lnTo>
                <a:lnTo>
                  <a:pt x="695206" y="86360"/>
                </a:lnTo>
                <a:lnTo>
                  <a:pt x="777866" y="86360"/>
                </a:lnTo>
                <a:lnTo>
                  <a:pt x="776479" y="87630"/>
                </a:lnTo>
                <a:lnTo>
                  <a:pt x="744361" y="87630"/>
                </a:lnTo>
                <a:lnTo>
                  <a:pt x="742085" y="88900"/>
                </a:lnTo>
                <a:lnTo>
                  <a:pt x="740449" y="90170"/>
                </a:lnTo>
                <a:lnTo>
                  <a:pt x="710074" y="90170"/>
                </a:lnTo>
                <a:lnTo>
                  <a:pt x="708651" y="91440"/>
                </a:lnTo>
                <a:lnTo>
                  <a:pt x="707869" y="92710"/>
                </a:lnTo>
                <a:lnTo>
                  <a:pt x="699688" y="92710"/>
                </a:lnTo>
                <a:lnTo>
                  <a:pt x="701680" y="95250"/>
                </a:lnTo>
                <a:lnTo>
                  <a:pt x="707205" y="95250"/>
                </a:lnTo>
                <a:lnTo>
                  <a:pt x="706873" y="96520"/>
                </a:lnTo>
                <a:close/>
              </a:path>
              <a:path extrusionOk="0" h="309879" w="793114">
                <a:moveTo>
                  <a:pt x="394232" y="93980"/>
                </a:moveTo>
                <a:lnTo>
                  <a:pt x="378085" y="93980"/>
                </a:lnTo>
                <a:lnTo>
                  <a:pt x="376377" y="92710"/>
                </a:lnTo>
                <a:lnTo>
                  <a:pt x="363786" y="92710"/>
                </a:lnTo>
                <a:lnTo>
                  <a:pt x="363857" y="88900"/>
                </a:lnTo>
                <a:lnTo>
                  <a:pt x="361439" y="87630"/>
                </a:lnTo>
                <a:lnTo>
                  <a:pt x="366881" y="87630"/>
                </a:lnTo>
                <a:lnTo>
                  <a:pt x="367343" y="88900"/>
                </a:lnTo>
                <a:lnTo>
                  <a:pt x="390320" y="88900"/>
                </a:lnTo>
                <a:lnTo>
                  <a:pt x="391316" y="92710"/>
                </a:lnTo>
                <a:lnTo>
                  <a:pt x="394232" y="93980"/>
                </a:lnTo>
                <a:close/>
              </a:path>
              <a:path extrusionOk="0" h="309879" w="793114">
                <a:moveTo>
                  <a:pt x="620372" y="91440"/>
                </a:moveTo>
                <a:lnTo>
                  <a:pt x="602232" y="91440"/>
                </a:lnTo>
                <a:lnTo>
                  <a:pt x="604793" y="90170"/>
                </a:lnTo>
                <a:lnTo>
                  <a:pt x="604651" y="87630"/>
                </a:lnTo>
                <a:lnTo>
                  <a:pt x="639152" y="87630"/>
                </a:lnTo>
                <a:lnTo>
                  <a:pt x="639436" y="90170"/>
                </a:lnTo>
                <a:lnTo>
                  <a:pt x="621795" y="90170"/>
                </a:lnTo>
                <a:lnTo>
                  <a:pt x="620372" y="91440"/>
                </a:lnTo>
                <a:close/>
              </a:path>
              <a:path extrusionOk="0" h="309879" w="793114">
                <a:moveTo>
                  <a:pt x="760722" y="100330"/>
                </a:moveTo>
                <a:lnTo>
                  <a:pt x="724799" y="100330"/>
                </a:lnTo>
                <a:lnTo>
                  <a:pt x="728142" y="99060"/>
                </a:lnTo>
                <a:lnTo>
                  <a:pt x="729280" y="97790"/>
                </a:lnTo>
                <a:lnTo>
                  <a:pt x="731130" y="95250"/>
                </a:lnTo>
                <a:lnTo>
                  <a:pt x="743792" y="95250"/>
                </a:lnTo>
                <a:lnTo>
                  <a:pt x="746566" y="93980"/>
                </a:lnTo>
                <a:lnTo>
                  <a:pt x="747918" y="90170"/>
                </a:lnTo>
                <a:lnTo>
                  <a:pt x="747633" y="87630"/>
                </a:lnTo>
                <a:lnTo>
                  <a:pt x="776479" y="87630"/>
                </a:lnTo>
                <a:lnTo>
                  <a:pt x="775092" y="88900"/>
                </a:lnTo>
                <a:lnTo>
                  <a:pt x="767338" y="88900"/>
                </a:lnTo>
                <a:lnTo>
                  <a:pt x="765133" y="90170"/>
                </a:lnTo>
                <a:lnTo>
                  <a:pt x="762643" y="91440"/>
                </a:lnTo>
                <a:lnTo>
                  <a:pt x="762821" y="92710"/>
                </a:lnTo>
                <a:lnTo>
                  <a:pt x="750336" y="92710"/>
                </a:lnTo>
                <a:lnTo>
                  <a:pt x="749554" y="95250"/>
                </a:lnTo>
                <a:lnTo>
                  <a:pt x="750692" y="96520"/>
                </a:lnTo>
                <a:lnTo>
                  <a:pt x="755583" y="96520"/>
                </a:lnTo>
                <a:lnTo>
                  <a:pt x="755600" y="97790"/>
                </a:lnTo>
                <a:lnTo>
                  <a:pt x="757165" y="99060"/>
                </a:lnTo>
                <a:lnTo>
                  <a:pt x="760722" y="100330"/>
                </a:lnTo>
                <a:close/>
              </a:path>
              <a:path extrusionOk="0" h="309879" w="793114">
                <a:moveTo>
                  <a:pt x="260782" y="101600"/>
                </a:moveTo>
                <a:lnTo>
                  <a:pt x="244350" y="101600"/>
                </a:lnTo>
                <a:lnTo>
                  <a:pt x="244421" y="100330"/>
                </a:lnTo>
                <a:lnTo>
                  <a:pt x="242287" y="99060"/>
                </a:lnTo>
                <a:lnTo>
                  <a:pt x="238446" y="96520"/>
                </a:lnTo>
                <a:lnTo>
                  <a:pt x="240935" y="92710"/>
                </a:lnTo>
                <a:lnTo>
                  <a:pt x="241718" y="90170"/>
                </a:lnTo>
                <a:lnTo>
                  <a:pt x="242429" y="88900"/>
                </a:lnTo>
                <a:lnTo>
                  <a:pt x="244421" y="90170"/>
                </a:lnTo>
                <a:lnTo>
                  <a:pt x="246057" y="93980"/>
                </a:lnTo>
                <a:lnTo>
                  <a:pt x="246484" y="95250"/>
                </a:lnTo>
                <a:lnTo>
                  <a:pt x="248262" y="100330"/>
                </a:lnTo>
                <a:lnTo>
                  <a:pt x="260426" y="100330"/>
                </a:lnTo>
                <a:lnTo>
                  <a:pt x="260782" y="101600"/>
                </a:lnTo>
                <a:close/>
              </a:path>
              <a:path extrusionOk="0" h="309879" w="793114">
                <a:moveTo>
                  <a:pt x="683256" y="95250"/>
                </a:moveTo>
                <a:lnTo>
                  <a:pt x="672941" y="95250"/>
                </a:lnTo>
                <a:lnTo>
                  <a:pt x="676284" y="91440"/>
                </a:lnTo>
                <a:lnTo>
                  <a:pt x="680126" y="88900"/>
                </a:lnTo>
                <a:lnTo>
                  <a:pt x="682189" y="88900"/>
                </a:lnTo>
                <a:lnTo>
                  <a:pt x="686528" y="92710"/>
                </a:lnTo>
                <a:lnTo>
                  <a:pt x="685176" y="93980"/>
                </a:lnTo>
                <a:lnTo>
                  <a:pt x="683256" y="95250"/>
                </a:lnTo>
                <a:close/>
              </a:path>
              <a:path extrusionOk="0" h="309879" w="793114">
                <a:moveTo>
                  <a:pt x="774380" y="102870"/>
                </a:moveTo>
                <a:lnTo>
                  <a:pt x="771748" y="101600"/>
                </a:lnTo>
                <a:lnTo>
                  <a:pt x="768832" y="101600"/>
                </a:lnTo>
                <a:lnTo>
                  <a:pt x="767693" y="97790"/>
                </a:lnTo>
                <a:lnTo>
                  <a:pt x="768974" y="95250"/>
                </a:lnTo>
                <a:lnTo>
                  <a:pt x="769685" y="93980"/>
                </a:lnTo>
                <a:lnTo>
                  <a:pt x="770468" y="92710"/>
                </a:lnTo>
                <a:lnTo>
                  <a:pt x="772388" y="91440"/>
                </a:lnTo>
                <a:lnTo>
                  <a:pt x="771108" y="88900"/>
                </a:lnTo>
                <a:lnTo>
                  <a:pt x="775092" y="88900"/>
                </a:lnTo>
                <a:lnTo>
                  <a:pt x="777154" y="90170"/>
                </a:lnTo>
                <a:lnTo>
                  <a:pt x="786900" y="90170"/>
                </a:lnTo>
                <a:lnTo>
                  <a:pt x="786829" y="95250"/>
                </a:lnTo>
                <a:lnTo>
                  <a:pt x="779146" y="95250"/>
                </a:lnTo>
                <a:lnTo>
                  <a:pt x="776870" y="97790"/>
                </a:lnTo>
                <a:lnTo>
                  <a:pt x="776230" y="99060"/>
                </a:lnTo>
                <a:lnTo>
                  <a:pt x="775376" y="100330"/>
                </a:lnTo>
                <a:lnTo>
                  <a:pt x="774380" y="102870"/>
                </a:lnTo>
                <a:close/>
              </a:path>
              <a:path extrusionOk="0" h="309879" w="793114">
                <a:moveTo>
                  <a:pt x="280985" y="97790"/>
                </a:moveTo>
                <a:lnTo>
                  <a:pt x="279064" y="97790"/>
                </a:lnTo>
                <a:lnTo>
                  <a:pt x="277570" y="96520"/>
                </a:lnTo>
                <a:lnTo>
                  <a:pt x="277783" y="93980"/>
                </a:lnTo>
                <a:lnTo>
                  <a:pt x="275934" y="91440"/>
                </a:lnTo>
                <a:lnTo>
                  <a:pt x="274156" y="90170"/>
                </a:lnTo>
                <a:lnTo>
                  <a:pt x="279704" y="90170"/>
                </a:lnTo>
                <a:lnTo>
                  <a:pt x="281411" y="91440"/>
                </a:lnTo>
                <a:lnTo>
                  <a:pt x="282692" y="93980"/>
                </a:lnTo>
                <a:lnTo>
                  <a:pt x="282265" y="96520"/>
                </a:lnTo>
                <a:lnTo>
                  <a:pt x="280985" y="97790"/>
                </a:lnTo>
                <a:close/>
              </a:path>
              <a:path extrusionOk="0" h="309879" w="793114">
                <a:moveTo>
                  <a:pt x="451603" y="96520"/>
                </a:moveTo>
                <a:lnTo>
                  <a:pt x="426457" y="96520"/>
                </a:lnTo>
                <a:lnTo>
                  <a:pt x="428448" y="95250"/>
                </a:lnTo>
                <a:lnTo>
                  <a:pt x="428733" y="92710"/>
                </a:lnTo>
                <a:lnTo>
                  <a:pt x="429160" y="90170"/>
                </a:lnTo>
                <a:lnTo>
                  <a:pt x="431934" y="90170"/>
                </a:lnTo>
                <a:lnTo>
                  <a:pt x="433784" y="91440"/>
                </a:lnTo>
                <a:lnTo>
                  <a:pt x="435704" y="92710"/>
                </a:lnTo>
                <a:lnTo>
                  <a:pt x="448153" y="92710"/>
                </a:lnTo>
                <a:lnTo>
                  <a:pt x="448437" y="93980"/>
                </a:lnTo>
                <a:lnTo>
                  <a:pt x="451212" y="95250"/>
                </a:lnTo>
                <a:lnTo>
                  <a:pt x="451603" y="96520"/>
                </a:lnTo>
                <a:close/>
              </a:path>
              <a:path extrusionOk="0" h="309879" w="793114">
                <a:moveTo>
                  <a:pt x="629691" y="104140"/>
                </a:moveTo>
                <a:lnTo>
                  <a:pt x="617313" y="104140"/>
                </a:lnTo>
                <a:lnTo>
                  <a:pt x="617669" y="99060"/>
                </a:lnTo>
                <a:lnTo>
                  <a:pt x="622648" y="96520"/>
                </a:lnTo>
                <a:lnTo>
                  <a:pt x="625920" y="93980"/>
                </a:lnTo>
                <a:lnTo>
                  <a:pt x="628197" y="93980"/>
                </a:lnTo>
                <a:lnTo>
                  <a:pt x="627983" y="92710"/>
                </a:lnTo>
                <a:lnTo>
                  <a:pt x="625920" y="90170"/>
                </a:lnTo>
                <a:lnTo>
                  <a:pt x="639436" y="90170"/>
                </a:lnTo>
                <a:lnTo>
                  <a:pt x="639578" y="91440"/>
                </a:lnTo>
                <a:lnTo>
                  <a:pt x="635951" y="97790"/>
                </a:lnTo>
                <a:lnTo>
                  <a:pt x="629122" y="97790"/>
                </a:lnTo>
                <a:lnTo>
                  <a:pt x="627130" y="99060"/>
                </a:lnTo>
                <a:lnTo>
                  <a:pt x="629691" y="104140"/>
                </a:lnTo>
                <a:close/>
              </a:path>
              <a:path extrusionOk="0" h="309879" w="793114">
                <a:moveTo>
                  <a:pt x="737888" y="95250"/>
                </a:moveTo>
                <a:lnTo>
                  <a:pt x="719250" y="95250"/>
                </a:lnTo>
                <a:lnTo>
                  <a:pt x="720459" y="93980"/>
                </a:lnTo>
                <a:lnTo>
                  <a:pt x="721598" y="92710"/>
                </a:lnTo>
                <a:lnTo>
                  <a:pt x="721953" y="91440"/>
                </a:lnTo>
                <a:lnTo>
                  <a:pt x="717045" y="91440"/>
                </a:lnTo>
                <a:lnTo>
                  <a:pt x="710074" y="90170"/>
                </a:lnTo>
                <a:lnTo>
                  <a:pt x="740449" y="90170"/>
                </a:lnTo>
                <a:lnTo>
                  <a:pt x="739773" y="91440"/>
                </a:lnTo>
                <a:lnTo>
                  <a:pt x="721953" y="91440"/>
                </a:lnTo>
                <a:lnTo>
                  <a:pt x="718468" y="92710"/>
                </a:lnTo>
                <a:lnTo>
                  <a:pt x="739097" y="92710"/>
                </a:lnTo>
                <a:lnTo>
                  <a:pt x="737888" y="95250"/>
                </a:lnTo>
                <a:close/>
              </a:path>
              <a:path extrusionOk="0" h="309879" w="793114">
                <a:moveTo>
                  <a:pt x="450927" y="93980"/>
                </a:moveTo>
                <a:lnTo>
                  <a:pt x="450714" y="91440"/>
                </a:lnTo>
                <a:lnTo>
                  <a:pt x="477639" y="91440"/>
                </a:lnTo>
                <a:lnTo>
                  <a:pt x="477129" y="92710"/>
                </a:lnTo>
                <a:lnTo>
                  <a:pt x="454271" y="92710"/>
                </a:lnTo>
                <a:lnTo>
                  <a:pt x="450927" y="93980"/>
                </a:lnTo>
                <a:close/>
              </a:path>
              <a:path extrusionOk="0" h="309879" w="793114">
                <a:moveTo>
                  <a:pt x="260426" y="100330"/>
                </a:moveTo>
                <a:lnTo>
                  <a:pt x="248262" y="100330"/>
                </a:lnTo>
                <a:lnTo>
                  <a:pt x="249472" y="99060"/>
                </a:lnTo>
                <a:lnTo>
                  <a:pt x="251961" y="99060"/>
                </a:lnTo>
                <a:lnTo>
                  <a:pt x="256229" y="97790"/>
                </a:lnTo>
                <a:lnTo>
                  <a:pt x="257652" y="92710"/>
                </a:lnTo>
                <a:lnTo>
                  <a:pt x="273444" y="92710"/>
                </a:lnTo>
                <a:lnTo>
                  <a:pt x="271026" y="93980"/>
                </a:lnTo>
                <a:lnTo>
                  <a:pt x="264268" y="93980"/>
                </a:lnTo>
                <a:lnTo>
                  <a:pt x="261422" y="95250"/>
                </a:lnTo>
                <a:lnTo>
                  <a:pt x="259359" y="96520"/>
                </a:lnTo>
                <a:lnTo>
                  <a:pt x="260426" y="100330"/>
                </a:lnTo>
                <a:close/>
              </a:path>
              <a:path extrusionOk="0" h="309879" w="793114">
                <a:moveTo>
                  <a:pt x="450074" y="120650"/>
                </a:moveTo>
                <a:lnTo>
                  <a:pt x="448722" y="120650"/>
                </a:lnTo>
                <a:lnTo>
                  <a:pt x="446730" y="119380"/>
                </a:lnTo>
                <a:lnTo>
                  <a:pt x="444454" y="116840"/>
                </a:lnTo>
                <a:lnTo>
                  <a:pt x="446161" y="115570"/>
                </a:lnTo>
                <a:lnTo>
                  <a:pt x="447726" y="115570"/>
                </a:lnTo>
                <a:lnTo>
                  <a:pt x="447797" y="113030"/>
                </a:lnTo>
                <a:lnTo>
                  <a:pt x="446303" y="111760"/>
                </a:lnTo>
                <a:lnTo>
                  <a:pt x="401417" y="111760"/>
                </a:lnTo>
                <a:lnTo>
                  <a:pt x="402413" y="110490"/>
                </a:lnTo>
                <a:lnTo>
                  <a:pt x="400990" y="106680"/>
                </a:lnTo>
                <a:lnTo>
                  <a:pt x="403693" y="104140"/>
                </a:lnTo>
                <a:lnTo>
                  <a:pt x="405258" y="101600"/>
                </a:lnTo>
                <a:lnTo>
                  <a:pt x="406396" y="100330"/>
                </a:lnTo>
                <a:lnTo>
                  <a:pt x="407677" y="97790"/>
                </a:lnTo>
                <a:lnTo>
                  <a:pt x="406823" y="95250"/>
                </a:lnTo>
                <a:lnTo>
                  <a:pt x="406112" y="93980"/>
                </a:lnTo>
                <a:lnTo>
                  <a:pt x="407321" y="92710"/>
                </a:lnTo>
                <a:lnTo>
                  <a:pt x="409100" y="93980"/>
                </a:lnTo>
                <a:lnTo>
                  <a:pt x="411874" y="95250"/>
                </a:lnTo>
                <a:lnTo>
                  <a:pt x="413297" y="96520"/>
                </a:lnTo>
                <a:lnTo>
                  <a:pt x="411874" y="99060"/>
                </a:lnTo>
                <a:lnTo>
                  <a:pt x="410807" y="101600"/>
                </a:lnTo>
                <a:lnTo>
                  <a:pt x="409669" y="102870"/>
                </a:lnTo>
                <a:lnTo>
                  <a:pt x="408104" y="106680"/>
                </a:lnTo>
                <a:lnTo>
                  <a:pt x="429444" y="106680"/>
                </a:lnTo>
                <a:lnTo>
                  <a:pt x="430369" y="107950"/>
                </a:lnTo>
                <a:lnTo>
                  <a:pt x="475042" y="107950"/>
                </a:lnTo>
                <a:lnTo>
                  <a:pt x="476678" y="110490"/>
                </a:lnTo>
                <a:lnTo>
                  <a:pt x="453132" y="110490"/>
                </a:lnTo>
                <a:lnTo>
                  <a:pt x="452208" y="113030"/>
                </a:lnTo>
                <a:lnTo>
                  <a:pt x="451496" y="114300"/>
                </a:lnTo>
                <a:lnTo>
                  <a:pt x="450074" y="120650"/>
                </a:lnTo>
                <a:close/>
              </a:path>
              <a:path extrusionOk="0" h="309879" w="793114">
                <a:moveTo>
                  <a:pt x="461811" y="97790"/>
                </a:moveTo>
                <a:lnTo>
                  <a:pt x="455266" y="97790"/>
                </a:lnTo>
                <a:lnTo>
                  <a:pt x="456049" y="95250"/>
                </a:lnTo>
                <a:lnTo>
                  <a:pt x="455409" y="93980"/>
                </a:lnTo>
                <a:lnTo>
                  <a:pt x="454271" y="92710"/>
                </a:lnTo>
                <a:lnTo>
                  <a:pt x="477129" y="92710"/>
                </a:lnTo>
                <a:lnTo>
                  <a:pt x="476619" y="93980"/>
                </a:lnTo>
                <a:lnTo>
                  <a:pt x="460673" y="93980"/>
                </a:lnTo>
                <a:lnTo>
                  <a:pt x="458966" y="95250"/>
                </a:lnTo>
                <a:lnTo>
                  <a:pt x="461811" y="97790"/>
                </a:lnTo>
                <a:close/>
              </a:path>
              <a:path extrusionOk="0" h="309879" w="793114">
                <a:moveTo>
                  <a:pt x="508191" y="97790"/>
                </a:moveTo>
                <a:lnTo>
                  <a:pt x="506271" y="95250"/>
                </a:lnTo>
                <a:lnTo>
                  <a:pt x="497450" y="95250"/>
                </a:lnTo>
                <a:lnTo>
                  <a:pt x="499299" y="93980"/>
                </a:lnTo>
                <a:lnTo>
                  <a:pt x="498232" y="92710"/>
                </a:lnTo>
                <a:lnTo>
                  <a:pt x="530670" y="92710"/>
                </a:lnTo>
                <a:lnTo>
                  <a:pt x="531239" y="95250"/>
                </a:lnTo>
                <a:lnTo>
                  <a:pt x="532069" y="96520"/>
                </a:lnTo>
                <a:lnTo>
                  <a:pt x="510396" y="96520"/>
                </a:lnTo>
                <a:lnTo>
                  <a:pt x="508191" y="97790"/>
                </a:lnTo>
                <a:close/>
              </a:path>
              <a:path extrusionOk="0" h="309879" w="793114">
                <a:moveTo>
                  <a:pt x="599031" y="97790"/>
                </a:moveTo>
                <a:lnTo>
                  <a:pt x="586085" y="97790"/>
                </a:lnTo>
                <a:lnTo>
                  <a:pt x="587507" y="96520"/>
                </a:lnTo>
                <a:lnTo>
                  <a:pt x="584946" y="92710"/>
                </a:lnTo>
                <a:lnTo>
                  <a:pt x="618878" y="92710"/>
                </a:lnTo>
                <a:lnTo>
                  <a:pt x="616886" y="93980"/>
                </a:lnTo>
                <a:lnTo>
                  <a:pt x="610697" y="95250"/>
                </a:lnTo>
                <a:lnTo>
                  <a:pt x="606643" y="95250"/>
                </a:lnTo>
                <a:lnTo>
                  <a:pt x="602588" y="96520"/>
                </a:lnTo>
                <a:lnTo>
                  <a:pt x="599174" y="96520"/>
                </a:lnTo>
                <a:lnTo>
                  <a:pt x="599031" y="97790"/>
                </a:lnTo>
                <a:close/>
              </a:path>
              <a:path extrusionOk="0" h="309879" w="793114">
                <a:moveTo>
                  <a:pt x="707205" y="95250"/>
                </a:moveTo>
                <a:lnTo>
                  <a:pt x="701680" y="95250"/>
                </a:lnTo>
                <a:lnTo>
                  <a:pt x="702249" y="93980"/>
                </a:lnTo>
                <a:lnTo>
                  <a:pt x="700470" y="92710"/>
                </a:lnTo>
                <a:lnTo>
                  <a:pt x="707869" y="92710"/>
                </a:lnTo>
                <a:lnTo>
                  <a:pt x="707205" y="95250"/>
                </a:lnTo>
                <a:close/>
              </a:path>
              <a:path extrusionOk="0" h="309879" w="793114">
                <a:moveTo>
                  <a:pt x="728213" y="104140"/>
                </a:moveTo>
                <a:lnTo>
                  <a:pt x="714982" y="104140"/>
                </a:lnTo>
                <a:lnTo>
                  <a:pt x="715267" y="95250"/>
                </a:lnTo>
                <a:lnTo>
                  <a:pt x="718539" y="92710"/>
                </a:lnTo>
                <a:lnTo>
                  <a:pt x="719250" y="95250"/>
                </a:lnTo>
                <a:lnTo>
                  <a:pt x="731130" y="95250"/>
                </a:lnTo>
                <a:lnTo>
                  <a:pt x="727929" y="96520"/>
                </a:lnTo>
                <a:lnTo>
                  <a:pt x="726079" y="96520"/>
                </a:lnTo>
                <a:lnTo>
                  <a:pt x="724799" y="100330"/>
                </a:lnTo>
                <a:lnTo>
                  <a:pt x="738030" y="100330"/>
                </a:lnTo>
                <a:lnTo>
                  <a:pt x="738812" y="101600"/>
                </a:lnTo>
                <a:lnTo>
                  <a:pt x="731130" y="101600"/>
                </a:lnTo>
                <a:lnTo>
                  <a:pt x="728213" y="104140"/>
                </a:lnTo>
                <a:close/>
              </a:path>
              <a:path extrusionOk="0" h="309879" w="793114">
                <a:moveTo>
                  <a:pt x="754902" y="93204"/>
                </a:moveTo>
                <a:lnTo>
                  <a:pt x="753822" y="92710"/>
                </a:lnTo>
                <a:lnTo>
                  <a:pt x="755529" y="92710"/>
                </a:lnTo>
                <a:lnTo>
                  <a:pt x="754902" y="93204"/>
                </a:lnTo>
                <a:close/>
              </a:path>
              <a:path extrusionOk="0" h="309879" w="793114">
                <a:moveTo>
                  <a:pt x="755540" y="93496"/>
                </a:moveTo>
                <a:lnTo>
                  <a:pt x="754902" y="93204"/>
                </a:lnTo>
                <a:lnTo>
                  <a:pt x="755529" y="92710"/>
                </a:lnTo>
                <a:lnTo>
                  <a:pt x="755540" y="93496"/>
                </a:lnTo>
                <a:close/>
              </a:path>
              <a:path extrusionOk="0" h="309879" w="793114">
                <a:moveTo>
                  <a:pt x="763568" y="104140"/>
                </a:moveTo>
                <a:lnTo>
                  <a:pt x="750123" y="104140"/>
                </a:lnTo>
                <a:lnTo>
                  <a:pt x="751190" y="102870"/>
                </a:lnTo>
                <a:lnTo>
                  <a:pt x="749483" y="101600"/>
                </a:lnTo>
                <a:lnTo>
                  <a:pt x="738812" y="101600"/>
                </a:lnTo>
                <a:lnTo>
                  <a:pt x="739879" y="100330"/>
                </a:lnTo>
                <a:lnTo>
                  <a:pt x="760722" y="100330"/>
                </a:lnTo>
                <a:lnTo>
                  <a:pt x="762145" y="96520"/>
                </a:lnTo>
                <a:lnTo>
                  <a:pt x="755540" y="93496"/>
                </a:lnTo>
                <a:lnTo>
                  <a:pt x="755529" y="92710"/>
                </a:lnTo>
                <a:lnTo>
                  <a:pt x="762821" y="92710"/>
                </a:lnTo>
                <a:lnTo>
                  <a:pt x="762999" y="93980"/>
                </a:lnTo>
                <a:lnTo>
                  <a:pt x="763141" y="96520"/>
                </a:lnTo>
                <a:lnTo>
                  <a:pt x="763568" y="99060"/>
                </a:lnTo>
                <a:lnTo>
                  <a:pt x="766911" y="101600"/>
                </a:lnTo>
                <a:lnTo>
                  <a:pt x="766626" y="102870"/>
                </a:lnTo>
                <a:lnTo>
                  <a:pt x="763141" y="102870"/>
                </a:lnTo>
                <a:lnTo>
                  <a:pt x="763568" y="104140"/>
                </a:lnTo>
                <a:close/>
              </a:path>
              <a:path extrusionOk="0" h="309879" w="793114">
                <a:moveTo>
                  <a:pt x="755583" y="96520"/>
                </a:moveTo>
                <a:lnTo>
                  <a:pt x="750692" y="96520"/>
                </a:lnTo>
                <a:lnTo>
                  <a:pt x="754902" y="93204"/>
                </a:lnTo>
                <a:lnTo>
                  <a:pt x="755540" y="93496"/>
                </a:lnTo>
                <a:lnTo>
                  <a:pt x="755583" y="96520"/>
                </a:lnTo>
                <a:close/>
              </a:path>
              <a:path extrusionOk="0" h="309879" w="793114">
                <a:moveTo>
                  <a:pt x="137149" y="111760"/>
                </a:moveTo>
                <a:lnTo>
                  <a:pt x="134943" y="110490"/>
                </a:lnTo>
                <a:lnTo>
                  <a:pt x="134090" y="107950"/>
                </a:lnTo>
                <a:lnTo>
                  <a:pt x="132454" y="106680"/>
                </a:lnTo>
                <a:lnTo>
                  <a:pt x="129679" y="106680"/>
                </a:lnTo>
                <a:lnTo>
                  <a:pt x="131316" y="102870"/>
                </a:lnTo>
                <a:lnTo>
                  <a:pt x="132454" y="101600"/>
                </a:lnTo>
                <a:lnTo>
                  <a:pt x="133663" y="99060"/>
                </a:lnTo>
                <a:lnTo>
                  <a:pt x="131244" y="97790"/>
                </a:lnTo>
                <a:lnTo>
                  <a:pt x="128755" y="95250"/>
                </a:lnTo>
                <a:lnTo>
                  <a:pt x="135939" y="95250"/>
                </a:lnTo>
                <a:lnTo>
                  <a:pt x="137220" y="93980"/>
                </a:lnTo>
                <a:lnTo>
                  <a:pt x="156379" y="93980"/>
                </a:lnTo>
                <a:lnTo>
                  <a:pt x="156023" y="96520"/>
                </a:lnTo>
                <a:lnTo>
                  <a:pt x="135939" y="96520"/>
                </a:lnTo>
                <a:lnTo>
                  <a:pt x="135228" y="97790"/>
                </a:lnTo>
                <a:lnTo>
                  <a:pt x="136011" y="99060"/>
                </a:lnTo>
                <a:lnTo>
                  <a:pt x="155644" y="99060"/>
                </a:lnTo>
                <a:lnTo>
                  <a:pt x="152016" y="102870"/>
                </a:lnTo>
                <a:lnTo>
                  <a:pt x="151038" y="109220"/>
                </a:lnTo>
                <a:lnTo>
                  <a:pt x="139496" y="109220"/>
                </a:lnTo>
                <a:lnTo>
                  <a:pt x="137149" y="111760"/>
                </a:lnTo>
                <a:close/>
              </a:path>
              <a:path extrusionOk="0" h="309879" w="793114">
                <a:moveTo>
                  <a:pt x="477034" y="97790"/>
                </a:moveTo>
                <a:lnTo>
                  <a:pt x="461811" y="97790"/>
                </a:lnTo>
                <a:lnTo>
                  <a:pt x="463305" y="96520"/>
                </a:lnTo>
                <a:lnTo>
                  <a:pt x="460673" y="93980"/>
                </a:lnTo>
                <a:lnTo>
                  <a:pt x="476619" y="93980"/>
                </a:lnTo>
                <a:lnTo>
                  <a:pt x="476109" y="95250"/>
                </a:lnTo>
                <a:lnTo>
                  <a:pt x="477034" y="97790"/>
                </a:lnTo>
                <a:close/>
              </a:path>
              <a:path extrusionOk="0" h="309879" w="793114">
                <a:moveTo>
                  <a:pt x="376377" y="100330"/>
                </a:moveTo>
                <a:lnTo>
                  <a:pt x="350484" y="100330"/>
                </a:lnTo>
                <a:lnTo>
                  <a:pt x="352333" y="97790"/>
                </a:lnTo>
                <a:lnTo>
                  <a:pt x="352191" y="96520"/>
                </a:lnTo>
                <a:lnTo>
                  <a:pt x="351622" y="95250"/>
                </a:lnTo>
                <a:lnTo>
                  <a:pt x="373982" y="95250"/>
                </a:lnTo>
                <a:lnTo>
                  <a:pt x="374883" y="97790"/>
                </a:lnTo>
                <a:lnTo>
                  <a:pt x="373603" y="99060"/>
                </a:lnTo>
                <a:lnTo>
                  <a:pt x="376377" y="100330"/>
                </a:lnTo>
                <a:close/>
              </a:path>
              <a:path extrusionOk="0" h="309879" w="793114">
                <a:moveTo>
                  <a:pt x="694495" y="100330"/>
                </a:moveTo>
                <a:lnTo>
                  <a:pt x="690938" y="100330"/>
                </a:lnTo>
                <a:lnTo>
                  <a:pt x="690440" y="95250"/>
                </a:lnTo>
                <a:lnTo>
                  <a:pt x="692574" y="96520"/>
                </a:lnTo>
                <a:lnTo>
                  <a:pt x="706873" y="96520"/>
                </a:lnTo>
                <a:lnTo>
                  <a:pt x="708495" y="99060"/>
                </a:lnTo>
                <a:lnTo>
                  <a:pt x="696060" y="99060"/>
                </a:lnTo>
                <a:lnTo>
                  <a:pt x="694495" y="100330"/>
                </a:lnTo>
                <a:close/>
              </a:path>
              <a:path extrusionOk="0" h="309879" w="793114">
                <a:moveTo>
                  <a:pt x="784268" y="104140"/>
                </a:moveTo>
                <a:lnTo>
                  <a:pt x="780498" y="104140"/>
                </a:lnTo>
                <a:lnTo>
                  <a:pt x="778435" y="102870"/>
                </a:lnTo>
                <a:lnTo>
                  <a:pt x="779644" y="101600"/>
                </a:lnTo>
                <a:lnTo>
                  <a:pt x="780071" y="97790"/>
                </a:lnTo>
                <a:lnTo>
                  <a:pt x="779146" y="95250"/>
                </a:lnTo>
                <a:lnTo>
                  <a:pt x="786829" y="95250"/>
                </a:lnTo>
                <a:lnTo>
                  <a:pt x="786615" y="99060"/>
                </a:lnTo>
                <a:lnTo>
                  <a:pt x="784908" y="102870"/>
                </a:lnTo>
                <a:lnTo>
                  <a:pt x="784268" y="104140"/>
                </a:lnTo>
                <a:close/>
              </a:path>
              <a:path extrusionOk="0" h="309879" w="793114">
                <a:moveTo>
                  <a:pt x="155644" y="99060"/>
                </a:moveTo>
                <a:lnTo>
                  <a:pt x="136011" y="99060"/>
                </a:lnTo>
                <a:lnTo>
                  <a:pt x="137078" y="97790"/>
                </a:lnTo>
                <a:lnTo>
                  <a:pt x="135939" y="96520"/>
                </a:lnTo>
                <a:lnTo>
                  <a:pt x="156023" y="96520"/>
                </a:lnTo>
                <a:lnTo>
                  <a:pt x="155644" y="99060"/>
                </a:lnTo>
                <a:close/>
              </a:path>
              <a:path extrusionOk="0" h="309879" w="793114">
                <a:moveTo>
                  <a:pt x="215469" y="104140"/>
                </a:moveTo>
                <a:lnTo>
                  <a:pt x="207288" y="104140"/>
                </a:lnTo>
                <a:lnTo>
                  <a:pt x="206435" y="101600"/>
                </a:lnTo>
                <a:lnTo>
                  <a:pt x="205866" y="100330"/>
                </a:lnTo>
                <a:lnTo>
                  <a:pt x="204941" y="97790"/>
                </a:lnTo>
                <a:lnTo>
                  <a:pt x="200957" y="96520"/>
                </a:lnTo>
                <a:lnTo>
                  <a:pt x="216002" y="96520"/>
                </a:lnTo>
                <a:lnTo>
                  <a:pt x="216305" y="97790"/>
                </a:lnTo>
                <a:lnTo>
                  <a:pt x="209280" y="97790"/>
                </a:lnTo>
                <a:lnTo>
                  <a:pt x="213192" y="101600"/>
                </a:lnTo>
                <a:lnTo>
                  <a:pt x="215255" y="102870"/>
                </a:lnTo>
                <a:lnTo>
                  <a:pt x="215469" y="104140"/>
                </a:lnTo>
                <a:close/>
              </a:path>
              <a:path extrusionOk="0" h="309879" w="793114">
                <a:moveTo>
                  <a:pt x="503639" y="99060"/>
                </a:moveTo>
                <a:lnTo>
                  <a:pt x="489340" y="99060"/>
                </a:lnTo>
                <a:lnTo>
                  <a:pt x="492257" y="97790"/>
                </a:lnTo>
                <a:lnTo>
                  <a:pt x="489767" y="97790"/>
                </a:lnTo>
                <a:lnTo>
                  <a:pt x="488273" y="96520"/>
                </a:lnTo>
                <a:lnTo>
                  <a:pt x="503876" y="96520"/>
                </a:lnTo>
                <a:lnTo>
                  <a:pt x="503639" y="99060"/>
                </a:lnTo>
                <a:close/>
              </a:path>
              <a:path extrusionOk="0" h="309879" w="793114">
                <a:moveTo>
                  <a:pt x="533729" y="99060"/>
                </a:moveTo>
                <a:lnTo>
                  <a:pt x="511108" y="99060"/>
                </a:lnTo>
                <a:lnTo>
                  <a:pt x="512744" y="96520"/>
                </a:lnTo>
                <a:lnTo>
                  <a:pt x="532069" y="96520"/>
                </a:lnTo>
                <a:lnTo>
                  <a:pt x="533729" y="99060"/>
                </a:lnTo>
                <a:close/>
              </a:path>
              <a:path extrusionOk="0" h="309879" w="793114">
                <a:moveTo>
                  <a:pt x="704027" y="106680"/>
                </a:moveTo>
                <a:lnTo>
                  <a:pt x="689302" y="106680"/>
                </a:lnTo>
                <a:lnTo>
                  <a:pt x="690014" y="104140"/>
                </a:lnTo>
                <a:lnTo>
                  <a:pt x="689729" y="102870"/>
                </a:lnTo>
                <a:lnTo>
                  <a:pt x="688022" y="101600"/>
                </a:lnTo>
                <a:lnTo>
                  <a:pt x="685888" y="101600"/>
                </a:lnTo>
                <a:lnTo>
                  <a:pt x="685105" y="99060"/>
                </a:lnTo>
                <a:lnTo>
                  <a:pt x="685532" y="96520"/>
                </a:lnTo>
                <a:lnTo>
                  <a:pt x="688093" y="97790"/>
                </a:lnTo>
                <a:lnTo>
                  <a:pt x="690938" y="100330"/>
                </a:lnTo>
                <a:lnTo>
                  <a:pt x="702320" y="100330"/>
                </a:lnTo>
                <a:lnTo>
                  <a:pt x="702676" y="105410"/>
                </a:lnTo>
                <a:lnTo>
                  <a:pt x="704027" y="106680"/>
                </a:lnTo>
                <a:close/>
              </a:path>
              <a:path extrusionOk="0" h="309879" w="793114">
                <a:moveTo>
                  <a:pt x="190607" y="104140"/>
                </a:moveTo>
                <a:lnTo>
                  <a:pt x="182533" y="104140"/>
                </a:lnTo>
                <a:lnTo>
                  <a:pt x="184809" y="102870"/>
                </a:lnTo>
                <a:lnTo>
                  <a:pt x="187086" y="102870"/>
                </a:lnTo>
                <a:lnTo>
                  <a:pt x="192492" y="100330"/>
                </a:lnTo>
                <a:lnTo>
                  <a:pt x="195124" y="97790"/>
                </a:lnTo>
                <a:lnTo>
                  <a:pt x="198894" y="97790"/>
                </a:lnTo>
                <a:lnTo>
                  <a:pt x="200957" y="101600"/>
                </a:lnTo>
                <a:lnTo>
                  <a:pt x="195266" y="101600"/>
                </a:lnTo>
                <a:lnTo>
                  <a:pt x="192777" y="102870"/>
                </a:lnTo>
                <a:lnTo>
                  <a:pt x="190607" y="104140"/>
                </a:lnTo>
                <a:close/>
              </a:path>
              <a:path extrusionOk="0" h="309879" w="793114">
                <a:moveTo>
                  <a:pt x="216607" y="99060"/>
                </a:moveTo>
                <a:lnTo>
                  <a:pt x="209280" y="97790"/>
                </a:lnTo>
                <a:lnTo>
                  <a:pt x="216305" y="97790"/>
                </a:lnTo>
                <a:lnTo>
                  <a:pt x="216607" y="99060"/>
                </a:lnTo>
                <a:close/>
              </a:path>
              <a:path extrusionOk="0" h="309879" w="793114">
                <a:moveTo>
                  <a:pt x="232612" y="107950"/>
                </a:moveTo>
                <a:lnTo>
                  <a:pt x="218314" y="107950"/>
                </a:lnTo>
                <a:lnTo>
                  <a:pt x="218599" y="106680"/>
                </a:lnTo>
                <a:lnTo>
                  <a:pt x="217887" y="104140"/>
                </a:lnTo>
                <a:lnTo>
                  <a:pt x="218030" y="101600"/>
                </a:lnTo>
                <a:lnTo>
                  <a:pt x="221658" y="97790"/>
                </a:lnTo>
                <a:lnTo>
                  <a:pt x="223792" y="97790"/>
                </a:lnTo>
                <a:lnTo>
                  <a:pt x="223223" y="100330"/>
                </a:lnTo>
                <a:lnTo>
                  <a:pt x="224645" y="100330"/>
                </a:lnTo>
                <a:lnTo>
                  <a:pt x="227348" y="101600"/>
                </a:lnTo>
                <a:lnTo>
                  <a:pt x="227775" y="105410"/>
                </a:lnTo>
                <a:lnTo>
                  <a:pt x="229838" y="106680"/>
                </a:lnTo>
                <a:lnTo>
                  <a:pt x="232612" y="107950"/>
                </a:lnTo>
                <a:close/>
              </a:path>
              <a:path extrusionOk="0" h="309879" w="793114">
                <a:moveTo>
                  <a:pt x="336921" y="102870"/>
                </a:moveTo>
                <a:lnTo>
                  <a:pt x="324306" y="102870"/>
                </a:lnTo>
                <a:lnTo>
                  <a:pt x="330495" y="99060"/>
                </a:lnTo>
                <a:lnTo>
                  <a:pt x="334265" y="97790"/>
                </a:lnTo>
                <a:lnTo>
                  <a:pt x="335688" y="100330"/>
                </a:lnTo>
                <a:lnTo>
                  <a:pt x="336921" y="102870"/>
                </a:lnTo>
                <a:close/>
              </a:path>
              <a:path extrusionOk="0" h="309879" w="793114">
                <a:moveTo>
                  <a:pt x="633105" y="101600"/>
                </a:moveTo>
                <a:lnTo>
                  <a:pt x="631113" y="101600"/>
                </a:lnTo>
                <a:lnTo>
                  <a:pt x="632465" y="97790"/>
                </a:lnTo>
                <a:lnTo>
                  <a:pt x="635951" y="97790"/>
                </a:lnTo>
                <a:lnTo>
                  <a:pt x="635097" y="99060"/>
                </a:lnTo>
                <a:lnTo>
                  <a:pt x="635097" y="100330"/>
                </a:lnTo>
                <a:lnTo>
                  <a:pt x="633105" y="101600"/>
                </a:lnTo>
                <a:close/>
              </a:path>
              <a:path extrusionOk="0" h="309879" w="793114">
                <a:moveTo>
                  <a:pt x="401061" y="100330"/>
                </a:moveTo>
                <a:lnTo>
                  <a:pt x="395868" y="100330"/>
                </a:lnTo>
                <a:lnTo>
                  <a:pt x="394303" y="99060"/>
                </a:lnTo>
                <a:lnTo>
                  <a:pt x="402235" y="99060"/>
                </a:lnTo>
                <a:lnTo>
                  <a:pt x="401061" y="100330"/>
                </a:lnTo>
                <a:close/>
              </a:path>
              <a:path extrusionOk="0" h="309879" w="793114">
                <a:moveTo>
                  <a:pt x="475042" y="107950"/>
                </a:moveTo>
                <a:lnTo>
                  <a:pt x="430369" y="107950"/>
                </a:lnTo>
                <a:lnTo>
                  <a:pt x="430085" y="104140"/>
                </a:lnTo>
                <a:lnTo>
                  <a:pt x="432005" y="104140"/>
                </a:lnTo>
                <a:lnTo>
                  <a:pt x="432788" y="101600"/>
                </a:lnTo>
                <a:lnTo>
                  <a:pt x="432930" y="99060"/>
                </a:lnTo>
                <a:lnTo>
                  <a:pt x="436842" y="99060"/>
                </a:lnTo>
                <a:lnTo>
                  <a:pt x="437340" y="102870"/>
                </a:lnTo>
                <a:lnTo>
                  <a:pt x="481800" y="102870"/>
                </a:lnTo>
                <a:lnTo>
                  <a:pt x="478883" y="104140"/>
                </a:lnTo>
                <a:lnTo>
                  <a:pt x="476749" y="105410"/>
                </a:lnTo>
                <a:lnTo>
                  <a:pt x="475042" y="107950"/>
                </a:lnTo>
                <a:close/>
              </a:path>
              <a:path extrusionOk="0" h="309879" w="793114">
                <a:moveTo>
                  <a:pt x="479737" y="101600"/>
                </a:moveTo>
                <a:lnTo>
                  <a:pt x="439901" y="101600"/>
                </a:lnTo>
                <a:lnTo>
                  <a:pt x="438621" y="100330"/>
                </a:lnTo>
                <a:lnTo>
                  <a:pt x="436842" y="99060"/>
                </a:lnTo>
                <a:lnTo>
                  <a:pt x="477935" y="99060"/>
                </a:lnTo>
                <a:lnTo>
                  <a:pt x="479737" y="101600"/>
                </a:lnTo>
                <a:close/>
              </a:path>
              <a:path extrusionOk="0" h="309879" w="793114">
                <a:moveTo>
                  <a:pt x="540273" y="100330"/>
                </a:moveTo>
                <a:lnTo>
                  <a:pt x="505417" y="100330"/>
                </a:lnTo>
                <a:lnTo>
                  <a:pt x="508120" y="99060"/>
                </a:lnTo>
                <a:lnTo>
                  <a:pt x="536930" y="99060"/>
                </a:lnTo>
                <a:lnTo>
                  <a:pt x="540273" y="100330"/>
                </a:lnTo>
                <a:close/>
              </a:path>
              <a:path extrusionOk="0" h="309879" w="793114">
                <a:moveTo>
                  <a:pt x="614930" y="115570"/>
                </a:moveTo>
                <a:lnTo>
                  <a:pt x="601948" y="115570"/>
                </a:lnTo>
                <a:lnTo>
                  <a:pt x="603086" y="109220"/>
                </a:lnTo>
                <a:lnTo>
                  <a:pt x="606429" y="109220"/>
                </a:lnTo>
                <a:lnTo>
                  <a:pt x="610626" y="104140"/>
                </a:lnTo>
                <a:lnTo>
                  <a:pt x="612903" y="101600"/>
                </a:lnTo>
                <a:lnTo>
                  <a:pt x="611195" y="99060"/>
                </a:lnTo>
                <a:lnTo>
                  <a:pt x="615321" y="99060"/>
                </a:lnTo>
                <a:lnTo>
                  <a:pt x="616673" y="100330"/>
                </a:lnTo>
                <a:lnTo>
                  <a:pt x="617313" y="104140"/>
                </a:lnTo>
                <a:lnTo>
                  <a:pt x="629691" y="104140"/>
                </a:lnTo>
                <a:lnTo>
                  <a:pt x="629264" y="105410"/>
                </a:lnTo>
                <a:lnTo>
                  <a:pt x="629797" y="107950"/>
                </a:lnTo>
                <a:lnTo>
                  <a:pt x="619234" y="107950"/>
                </a:lnTo>
                <a:lnTo>
                  <a:pt x="615890" y="110490"/>
                </a:lnTo>
                <a:lnTo>
                  <a:pt x="616033" y="114300"/>
                </a:lnTo>
                <a:lnTo>
                  <a:pt x="614930" y="115570"/>
                </a:lnTo>
                <a:close/>
              </a:path>
              <a:path extrusionOk="0" h="309879" w="793114">
                <a:moveTo>
                  <a:pt x="677304" y="101600"/>
                </a:moveTo>
                <a:lnTo>
                  <a:pt x="675573" y="101600"/>
                </a:lnTo>
                <a:lnTo>
                  <a:pt x="676284" y="100330"/>
                </a:lnTo>
                <a:lnTo>
                  <a:pt x="675502" y="99060"/>
                </a:lnTo>
                <a:lnTo>
                  <a:pt x="677494" y="99060"/>
                </a:lnTo>
                <a:lnTo>
                  <a:pt x="677304" y="101600"/>
                </a:lnTo>
                <a:close/>
              </a:path>
              <a:path extrusionOk="0" h="309879" w="793114">
                <a:moveTo>
                  <a:pt x="728996" y="111760"/>
                </a:moveTo>
                <a:lnTo>
                  <a:pt x="706375" y="111760"/>
                </a:lnTo>
                <a:lnTo>
                  <a:pt x="708153" y="110490"/>
                </a:lnTo>
                <a:lnTo>
                  <a:pt x="709860" y="110490"/>
                </a:lnTo>
                <a:lnTo>
                  <a:pt x="710785" y="109220"/>
                </a:lnTo>
                <a:lnTo>
                  <a:pt x="709220" y="106680"/>
                </a:lnTo>
                <a:lnTo>
                  <a:pt x="707442" y="105410"/>
                </a:lnTo>
                <a:lnTo>
                  <a:pt x="705308" y="102870"/>
                </a:lnTo>
                <a:lnTo>
                  <a:pt x="702320" y="100330"/>
                </a:lnTo>
                <a:lnTo>
                  <a:pt x="695704" y="100330"/>
                </a:lnTo>
                <a:lnTo>
                  <a:pt x="696060" y="99060"/>
                </a:lnTo>
                <a:lnTo>
                  <a:pt x="708495" y="99060"/>
                </a:lnTo>
                <a:lnTo>
                  <a:pt x="710927" y="102870"/>
                </a:lnTo>
                <a:lnTo>
                  <a:pt x="714982" y="104140"/>
                </a:lnTo>
                <a:lnTo>
                  <a:pt x="728213" y="104140"/>
                </a:lnTo>
                <a:lnTo>
                  <a:pt x="729067" y="106680"/>
                </a:lnTo>
                <a:lnTo>
                  <a:pt x="720957" y="106680"/>
                </a:lnTo>
                <a:lnTo>
                  <a:pt x="719962" y="109220"/>
                </a:lnTo>
                <a:lnTo>
                  <a:pt x="733691" y="109220"/>
                </a:lnTo>
                <a:lnTo>
                  <a:pt x="728996" y="111760"/>
                </a:lnTo>
                <a:close/>
              </a:path>
              <a:path extrusionOk="0" h="309879" w="793114">
                <a:moveTo>
                  <a:pt x="94681" y="105410"/>
                </a:moveTo>
                <a:lnTo>
                  <a:pt x="91480" y="105410"/>
                </a:lnTo>
                <a:lnTo>
                  <a:pt x="93614" y="104140"/>
                </a:lnTo>
                <a:lnTo>
                  <a:pt x="92547" y="101600"/>
                </a:lnTo>
                <a:lnTo>
                  <a:pt x="90484" y="101600"/>
                </a:lnTo>
                <a:lnTo>
                  <a:pt x="88634" y="100330"/>
                </a:lnTo>
                <a:lnTo>
                  <a:pt x="97242" y="100330"/>
                </a:lnTo>
                <a:lnTo>
                  <a:pt x="94681" y="105410"/>
                </a:lnTo>
                <a:close/>
              </a:path>
              <a:path extrusionOk="0" h="309879" w="793114">
                <a:moveTo>
                  <a:pt x="237663" y="107950"/>
                </a:moveTo>
                <a:lnTo>
                  <a:pt x="232612" y="107950"/>
                </a:lnTo>
                <a:lnTo>
                  <a:pt x="233680" y="105410"/>
                </a:lnTo>
                <a:lnTo>
                  <a:pt x="233466" y="100330"/>
                </a:lnTo>
                <a:lnTo>
                  <a:pt x="240722" y="101600"/>
                </a:lnTo>
                <a:lnTo>
                  <a:pt x="260782" y="101600"/>
                </a:lnTo>
                <a:lnTo>
                  <a:pt x="261138" y="102870"/>
                </a:lnTo>
                <a:lnTo>
                  <a:pt x="252175" y="102870"/>
                </a:lnTo>
                <a:lnTo>
                  <a:pt x="248405" y="105410"/>
                </a:lnTo>
                <a:lnTo>
                  <a:pt x="248405" y="106680"/>
                </a:lnTo>
                <a:lnTo>
                  <a:pt x="237307" y="106680"/>
                </a:lnTo>
                <a:lnTo>
                  <a:pt x="237663" y="107950"/>
                </a:lnTo>
                <a:close/>
              </a:path>
              <a:path extrusionOk="0" h="309879" w="793114">
                <a:moveTo>
                  <a:pt x="601948" y="115570"/>
                </a:moveTo>
                <a:lnTo>
                  <a:pt x="567447" y="115570"/>
                </a:lnTo>
                <a:lnTo>
                  <a:pt x="569723" y="111760"/>
                </a:lnTo>
                <a:lnTo>
                  <a:pt x="566380" y="109220"/>
                </a:lnTo>
                <a:lnTo>
                  <a:pt x="570293" y="107950"/>
                </a:lnTo>
                <a:lnTo>
                  <a:pt x="571431" y="106680"/>
                </a:lnTo>
                <a:lnTo>
                  <a:pt x="573422" y="104140"/>
                </a:lnTo>
                <a:lnTo>
                  <a:pt x="574063" y="101600"/>
                </a:lnTo>
                <a:lnTo>
                  <a:pt x="571786" y="100330"/>
                </a:lnTo>
                <a:lnTo>
                  <a:pt x="603228" y="100330"/>
                </a:lnTo>
                <a:lnTo>
                  <a:pt x="606714" y="102870"/>
                </a:lnTo>
                <a:lnTo>
                  <a:pt x="606003" y="105410"/>
                </a:lnTo>
                <a:lnTo>
                  <a:pt x="598533" y="105410"/>
                </a:lnTo>
                <a:lnTo>
                  <a:pt x="597680" y="107950"/>
                </a:lnTo>
                <a:lnTo>
                  <a:pt x="597039" y="109220"/>
                </a:lnTo>
                <a:lnTo>
                  <a:pt x="597182" y="111760"/>
                </a:lnTo>
                <a:lnTo>
                  <a:pt x="599671" y="114300"/>
                </a:lnTo>
                <a:lnTo>
                  <a:pt x="601948" y="115570"/>
                </a:lnTo>
                <a:close/>
              </a:path>
              <a:path extrusionOk="0" h="309879" w="793114">
                <a:moveTo>
                  <a:pt x="659994" y="115570"/>
                </a:moveTo>
                <a:lnTo>
                  <a:pt x="632323" y="115570"/>
                </a:lnTo>
                <a:lnTo>
                  <a:pt x="633959" y="113030"/>
                </a:lnTo>
                <a:lnTo>
                  <a:pt x="637018" y="110490"/>
                </a:lnTo>
                <a:lnTo>
                  <a:pt x="631256" y="106680"/>
                </a:lnTo>
                <a:lnTo>
                  <a:pt x="632109" y="104140"/>
                </a:lnTo>
                <a:lnTo>
                  <a:pt x="642068" y="104140"/>
                </a:lnTo>
                <a:lnTo>
                  <a:pt x="643206" y="102870"/>
                </a:lnTo>
                <a:lnTo>
                  <a:pt x="648542" y="102870"/>
                </a:lnTo>
                <a:lnTo>
                  <a:pt x="653236" y="100330"/>
                </a:lnTo>
                <a:lnTo>
                  <a:pt x="657220" y="104140"/>
                </a:lnTo>
                <a:lnTo>
                  <a:pt x="658714" y="106680"/>
                </a:lnTo>
                <a:lnTo>
                  <a:pt x="670167" y="106680"/>
                </a:lnTo>
                <a:lnTo>
                  <a:pt x="668744" y="107950"/>
                </a:lnTo>
                <a:lnTo>
                  <a:pt x="666823" y="110490"/>
                </a:lnTo>
                <a:lnTo>
                  <a:pt x="667392" y="111760"/>
                </a:lnTo>
                <a:lnTo>
                  <a:pt x="663409" y="111760"/>
                </a:lnTo>
                <a:lnTo>
                  <a:pt x="661133" y="113030"/>
                </a:lnTo>
                <a:lnTo>
                  <a:pt x="659994" y="115570"/>
                </a:lnTo>
                <a:close/>
              </a:path>
              <a:path extrusionOk="0" h="309879" w="793114">
                <a:moveTo>
                  <a:pt x="202878" y="113030"/>
                </a:moveTo>
                <a:lnTo>
                  <a:pt x="201526" y="107950"/>
                </a:lnTo>
                <a:lnTo>
                  <a:pt x="201099" y="106680"/>
                </a:lnTo>
                <a:lnTo>
                  <a:pt x="199037" y="105410"/>
                </a:lnTo>
                <a:lnTo>
                  <a:pt x="197472" y="104140"/>
                </a:lnTo>
                <a:lnTo>
                  <a:pt x="195266" y="101600"/>
                </a:lnTo>
                <a:lnTo>
                  <a:pt x="200957" y="101600"/>
                </a:lnTo>
                <a:lnTo>
                  <a:pt x="204372" y="104140"/>
                </a:lnTo>
                <a:lnTo>
                  <a:pt x="215469" y="104140"/>
                </a:lnTo>
                <a:lnTo>
                  <a:pt x="215682" y="105410"/>
                </a:lnTo>
                <a:lnTo>
                  <a:pt x="216038" y="107950"/>
                </a:lnTo>
                <a:lnTo>
                  <a:pt x="248405" y="107950"/>
                </a:lnTo>
                <a:lnTo>
                  <a:pt x="249898" y="109220"/>
                </a:lnTo>
                <a:lnTo>
                  <a:pt x="211699" y="109220"/>
                </a:lnTo>
                <a:lnTo>
                  <a:pt x="210738" y="110490"/>
                </a:lnTo>
                <a:lnTo>
                  <a:pt x="206933" y="110490"/>
                </a:lnTo>
                <a:lnTo>
                  <a:pt x="202878" y="113030"/>
                </a:lnTo>
                <a:close/>
              </a:path>
              <a:path extrusionOk="0" h="309879" w="793114">
                <a:moveTo>
                  <a:pt x="272840" y="104140"/>
                </a:moveTo>
                <a:lnTo>
                  <a:pt x="263414" y="104140"/>
                </a:lnTo>
                <a:lnTo>
                  <a:pt x="266615" y="102870"/>
                </a:lnTo>
                <a:lnTo>
                  <a:pt x="268820" y="101600"/>
                </a:lnTo>
                <a:lnTo>
                  <a:pt x="271168" y="101600"/>
                </a:lnTo>
                <a:lnTo>
                  <a:pt x="272306" y="102870"/>
                </a:lnTo>
                <a:lnTo>
                  <a:pt x="272840" y="104140"/>
                </a:lnTo>
                <a:close/>
              </a:path>
              <a:path extrusionOk="0" h="309879" w="793114">
                <a:moveTo>
                  <a:pt x="398714" y="102870"/>
                </a:moveTo>
                <a:lnTo>
                  <a:pt x="394303" y="101600"/>
                </a:lnTo>
                <a:lnTo>
                  <a:pt x="399888" y="101600"/>
                </a:lnTo>
                <a:lnTo>
                  <a:pt x="398714" y="102870"/>
                </a:lnTo>
                <a:close/>
              </a:path>
              <a:path extrusionOk="0" h="309879" w="793114">
                <a:moveTo>
                  <a:pt x="642068" y="104140"/>
                </a:moveTo>
                <a:lnTo>
                  <a:pt x="634314" y="104140"/>
                </a:lnTo>
                <a:lnTo>
                  <a:pt x="636377" y="102870"/>
                </a:lnTo>
                <a:lnTo>
                  <a:pt x="638654" y="102870"/>
                </a:lnTo>
                <a:lnTo>
                  <a:pt x="640788" y="101600"/>
                </a:lnTo>
                <a:lnTo>
                  <a:pt x="641641" y="101600"/>
                </a:lnTo>
                <a:lnTo>
                  <a:pt x="642068" y="104140"/>
                </a:lnTo>
                <a:close/>
              </a:path>
              <a:path extrusionOk="0" h="309879" w="793114">
                <a:moveTo>
                  <a:pt x="736252" y="107950"/>
                </a:moveTo>
                <a:lnTo>
                  <a:pt x="735042" y="107950"/>
                </a:lnTo>
                <a:lnTo>
                  <a:pt x="736252" y="104140"/>
                </a:lnTo>
                <a:lnTo>
                  <a:pt x="734971" y="101600"/>
                </a:lnTo>
                <a:lnTo>
                  <a:pt x="744646" y="101600"/>
                </a:lnTo>
                <a:lnTo>
                  <a:pt x="743223" y="102870"/>
                </a:lnTo>
                <a:lnTo>
                  <a:pt x="744432" y="104140"/>
                </a:lnTo>
                <a:lnTo>
                  <a:pt x="766449" y="104140"/>
                </a:lnTo>
                <a:lnTo>
                  <a:pt x="766271" y="105410"/>
                </a:lnTo>
                <a:lnTo>
                  <a:pt x="765915" y="106680"/>
                </a:lnTo>
                <a:lnTo>
                  <a:pt x="738884" y="106680"/>
                </a:lnTo>
                <a:lnTo>
                  <a:pt x="736252" y="107950"/>
                </a:lnTo>
                <a:close/>
              </a:path>
              <a:path extrusionOk="0" h="309879" w="793114">
                <a:moveTo>
                  <a:pt x="750123" y="104140"/>
                </a:moveTo>
                <a:lnTo>
                  <a:pt x="744432" y="104140"/>
                </a:lnTo>
                <a:lnTo>
                  <a:pt x="745855" y="102870"/>
                </a:lnTo>
                <a:lnTo>
                  <a:pt x="744646" y="101600"/>
                </a:lnTo>
                <a:lnTo>
                  <a:pt x="749483" y="101600"/>
                </a:lnTo>
                <a:lnTo>
                  <a:pt x="748416" y="102870"/>
                </a:lnTo>
                <a:lnTo>
                  <a:pt x="750123" y="104140"/>
                </a:lnTo>
                <a:close/>
              </a:path>
              <a:path extrusionOk="0" h="309879" w="793114">
                <a:moveTo>
                  <a:pt x="153296" y="179070"/>
                </a:moveTo>
                <a:lnTo>
                  <a:pt x="148957" y="179070"/>
                </a:lnTo>
                <a:lnTo>
                  <a:pt x="151234" y="177800"/>
                </a:lnTo>
                <a:lnTo>
                  <a:pt x="151731" y="175260"/>
                </a:lnTo>
                <a:lnTo>
                  <a:pt x="152229" y="171450"/>
                </a:lnTo>
                <a:lnTo>
                  <a:pt x="150664" y="170180"/>
                </a:lnTo>
                <a:lnTo>
                  <a:pt x="156569" y="170180"/>
                </a:lnTo>
                <a:lnTo>
                  <a:pt x="157778" y="168910"/>
                </a:lnTo>
                <a:lnTo>
                  <a:pt x="157209" y="165100"/>
                </a:lnTo>
                <a:lnTo>
                  <a:pt x="158276" y="163830"/>
                </a:lnTo>
                <a:lnTo>
                  <a:pt x="156284" y="162560"/>
                </a:lnTo>
                <a:lnTo>
                  <a:pt x="151234" y="162560"/>
                </a:lnTo>
                <a:lnTo>
                  <a:pt x="155715" y="157480"/>
                </a:lnTo>
                <a:lnTo>
                  <a:pt x="152016" y="154940"/>
                </a:lnTo>
                <a:lnTo>
                  <a:pt x="151162" y="152400"/>
                </a:lnTo>
                <a:lnTo>
                  <a:pt x="150439" y="150051"/>
                </a:lnTo>
                <a:lnTo>
                  <a:pt x="150323" y="149756"/>
                </a:lnTo>
                <a:lnTo>
                  <a:pt x="146894" y="143510"/>
                </a:lnTo>
                <a:lnTo>
                  <a:pt x="147108" y="143510"/>
                </a:lnTo>
                <a:lnTo>
                  <a:pt x="155075" y="134620"/>
                </a:lnTo>
                <a:lnTo>
                  <a:pt x="157565" y="129540"/>
                </a:lnTo>
                <a:lnTo>
                  <a:pt x="160679" y="125663"/>
                </a:lnTo>
                <a:lnTo>
                  <a:pt x="164873" y="120650"/>
                </a:lnTo>
                <a:lnTo>
                  <a:pt x="177767" y="102870"/>
                </a:lnTo>
                <a:lnTo>
                  <a:pt x="180257" y="102870"/>
                </a:lnTo>
                <a:lnTo>
                  <a:pt x="182533" y="104140"/>
                </a:lnTo>
                <a:lnTo>
                  <a:pt x="190607" y="104140"/>
                </a:lnTo>
                <a:lnTo>
                  <a:pt x="188437" y="105410"/>
                </a:lnTo>
                <a:lnTo>
                  <a:pt x="186730" y="107950"/>
                </a:lnTo>
                <a:lnTo>
                  <a:pt x="186659" y="113030"/>
                </a:lnTo>
                <a:lnTo>
                  <a:pt x="191212" y="113030"/>
                </a:lnTo>
                <a:lnTo>
                  <a:pt x="190785" y="115570"/>
                </a:lnTo>
                <a:lnTo>
                  <a:pt x="180684" y="115570"/>
                </a:lnTo>
                <a:lnTo>
                  <a:pt x="181253" y="116840"/>
                </a:lnTo>
                <a:lnTo>
                  <a:pt x="188544" y="116840"/>
                </a:lnTo>
                <a:lnTo>
                  <a:pt x="188011" y="118110"/>
                </a:lnTo>
                <a:lnTo>
                  <a:pt x="188153" y="120650"/>
                </a:lnTo>
                <a:lnTo>
                  <a:pt x="190856" y="120650"/>
                </a:lnTo>
                <a:lnTo>
                  <a:pt x="191994" y="121920"/>
                </a:lnTo>
                <a:lnTo>
                  <a:pt x="167097" y="121920"/>
                </a:lnTo>
                <a:lnTo>
                  <a:pt x="169231" y="124460"/>
                </a:lnTo>
                <a:lnTo>
                  <a:pt x="171436" y="124460"/>
                </a:lnTo>
                <a:lnTo>
                  <a:pt x="173323" y="125663"/>
                </a:lnTo>
                <a:lnTo>
                  <a:pt x="173432" y="125791"/>
                </a:lnTo>
                <a:lnTo>
                  <a:pt x="173617" y="128270"/>
                </a:lnTo>
                <a:lnTo>
                  <a:pt x="160125" y="128270"/>
                </a:lnTo>
                <a:lnTo>
                  <a:pt x="158916" y="129540"/>
                </a:lnTo>
                <a:lnTo>
                  <a:pt x="159106" y="132080"/>
                </a:lnTo>
                <a:lnTo>
                  <a:pt x="159058" y="135890"/>
                </a:lnTo>
                <a:lnTo>
                  <a:pt x="178052" y="135890"/>
                </a:lnTo>
                <a:lnTo>
                  <a:pt x="175989" y="137160"/>
                </a:lnTo>
                <a:lnTo>
                  <a:pt x="171009" y="139700"/>
                </a:lnTo>
                <a:lnTo>
                  <a:pt x="170582" y="144780"/>
                </a:lnTo>
                <a:lnTo>
                  <a:pt x="168749" y="148557"/>
                </a:lnTo>
                <a:lnTo>
                  <a:pt x="169729" y="149860"/>
                </a:lnTo>
                <a:lnTo>
                  <a:pt x="173143" y="151130"/>
                </a:lnTo>
                <a:lnTo>
                  <a:pt x="174210" y="153670"/>
                </a:lnTo>
                <a:lnTo>
                  <a:pt x="175491" y="156210"/>
                </a:lnTo>
                <a:lnTo>
                  <a:pt x="199392" y="156210"/>
                </a:lnTo>
                <a:lnTo>
                  <a:pt x="199001" y="157480"/>
                </a:lnTo>
                <a:lnTo>
                  <a:pt x="165959" y="157480"/>
                </a:lnTo>
                <a:lnTo>
                  <a:pt x="164465" y="158750"/>
                </a:lnTo>
                <a:lnTo>
                  <a:pt x="163987" y="164844"/>
                </a:lnTo>
                <a:lnTo>
                  <a:pt x="163184" y="165100"/>
                </a:lnTo>
                <a:lnTo>
                  <a:pt x="162449" y="166793"/>
                </a:lnTo>
                <a:lnTo>
                  <a:pt x="160552" y="168910"/>
                </a:lnTo>
                <a:lnTo>
                  <a:pt x="155430" y="172720"/>
                </a:lnTo>
                <a:lnTo>
                  <a:pt x="154435" y="173990"/>
                </a:lnTo>
                <a:lnTo>
                  <a:pt x="153296" y="179070"/>
                </a:lnTo>
                <a:close/>
              </a:path>
              <a:path extrusionOk="0" h="309879" w="793114">
                <a:moveTo>
                  <a:pt x="267718" y="111760"/>
                </a:moveTo>
                <a:lnTo>
                  <a:pt x="256870" y="111760"/>
                </a:lnTo>
                <a:lnTo>
                  <a:pt x="255803" y="110490"/>
                </a:lnTo>
                <a:lnTo>
                  <a:pt x="255732" y="109220"/>
                </a:lnTo>
                <a:lnTo>
                  <a:pt x="257012" y="105410"/>
                </a:lnTo>
                <a:lnTo>
                  <a:pt x="256301" y="104140"/>
                </a:lnTo>
                <a:lnTo>
                  <a:pt x="254309" y="102870"/>
                </a:lnTo>
                <a:lnTo>
                  <a:pt x="261138" y="102870"/>
                </a:lnTo>
                <a:lnTo>
                  <a:pt x="263414" y="104140"/>
                </a:lnTo>
                <a:lnTo>
                  <a:pt x="272840" y="104140"/>
                </a:lnTo>
                <a:lnTo>
                  <a:pt x="273373" y="105410"/>
                </a:lnTo>
                <a:lnTo>
                  <a:pt x="271310" y="106680"/>
                </a:lnTo>
                <a:lnTo>
                  <a:pt x="269532" y="107950"/>
                </a:lnTo>
                <a:lnTo>
                  <a:pt x="266331" y="110490"/>
                </a:lnTo>
                <a:lnTo>
                  <a:pt x="267718" y="111760"/>
                </a:lnTo>
                <a:close/>
              </a:path>
              <a:path extrusionOk="0" h="309879" w="793114">
                <a:moveTo>
                  <a:pt x="492328" y="132080"/>
                </a:moveTo>
                <a:lnTo>
                  <a:pt x="469636" y="132080"/>
                </a:lnTo>
                <a:lnTo>
                  <a:pt x="475184" y="128270"/>
                </a:lnTo>
                <a:lnTo>
                  <a:pt x="477461" y="125730"/>
                </a:lnTo>
                <a:lnTo>
                  <a:pt x="480733" y="125730"/>
                </a:lnTo>
                <a:lnTo>
                  <a:pt x="481444" y="121920"/>
                </a:lnTo>
                <a:lnTo>
                  <a:pt x="477461" y="119380"/>
                </a:lnTo>
                <a:lnTo>
                  <a:pt x="477816" y="114300"/>
                </a:lnTo>
                <a:lnTo>
                  <a:pt x="476749" y="110490"/>
                </a:lnTo>
                <a:lnTo>
                  <a:pt x="479453" y="109220"/>
                </a:lnTo>
                <a:lnTo>
                  <a:pt x="482156" y="109220"/>
                </a:lnTo>
                <a:lnTo>
                  <a:pt x="486424" y="107950"/>
                </a:lnTo>
                <a:lnTo>
                  <a:pt x="487349" y="106680"/>
                </a:lnTo>
                <a:lnTo>
                  <a:pt x="487206" y="104140"/>
                </a:lnTo>
                <a:lnTo>
                  <a:pt x="484503" y="104140"/>
                </a:lnTo>
                <a:lnTo>
                  <a:pt x="481800" y="102870"/>
                </a:lnTo>
                <a:lnTo>
                  <a:pt x="502074" y="102870"/>
                </a:lnTo>
                <a:lnTo>
                  <a:pt x="500082" y="105410"/>
                </a:lnTo>
                <a:lnTo>
                  <a:pt x="513064" y="105410"/>
                </a:lnTo>
                <a:lnTo>
                  <a:pt x="511961" y="106680"/>
                </a:lnTo>
                <a:lnTo>
                  <a:pt x="511143" y="107950"/>
                </a:lnTo>
                <a:lnTo>
                  <a:pt x="492968" y="107950"/>
                </a:lnTo>
                <a:lnTo>
                  <a:pt x="491261" y="109220"/>
                </a:lnTo>
                <a:lnTo>
                  <a:pt x="488487" y="110490"/>
                </a:lnTo>
                <a:lnTo>
                  <a:pt x="486637" y="111760"/>
                </a:lnTo>
                <a:lnTo>
                  <a:pt x="487135" y="115570"/>
                </a:lnTo>
                <a:lnTo>
                  <a:pt x="494747" y="119380"/>
                </a:lnTo>
                <a:lnTo>
                  <a:pt x="501173" y="119380"/>
                </a:lnTo>
                <a:lnTo>
                  <a:pt x="500580" y="120650"/>
                </a:lnTo>
                <a:lnTo>
                  <a:pt x="498944" y="123190"/>
                </a:lnTo>
                <a:lnTo>
                  <a:pt x="497948" y="124460"/>
                </a:lnTo>
                <a:lnTo>
                  <a:pt x="490123" y="124460"/>
                </a:lnTo>
                <a:lnTo>
                  <a:pt x="489247" y="125663"/>
                </a:lnTo>
                <a:lnTo>
                  <a:pt x="489246" y="125791"/>
                </a:lnTo>
                <a:lnTo>
                  <a:pt x="490194" y="127000"/>
                </a:lnTo>
                <a:lnTo>
                  <a:pt x="498019" y="127000"/>
                </a:lnTo>
                <a:lnTo>
                  <a:pt x="504635" y="130810"/>
                </a:lnTo>
                <a:lnTo>
                  <a:pt x="493182" y="130810"/>
                </a:lnTo>
                <a:lnTo>
                  <a:pt x="492328" y="132080"/>
                </a:lnTo>
                <a:close/>
              </a:path>
              <a:path extrusionOk="0" h="309879" w="793114">
                <a:moveTo>
                  <a:pt x="513064" y="105410"/>
                </a:moveTo>
                <a:lnTo>
                  <a:pt x="504563" y="105410"/>
                </a:lnTo>
                <a:lnTo>
                  <a:pt x="506199" y="102870"/>
                </a:lnTo>
                <a:lnTo>
                  <a:pt x="515732" y="102870"/>
                </a:lnTo>
                <a:lnTo>
                  <a:pt x="514167" y="104140"/>
                </a:lnTo>
                <a:lnTo>
                  <a:pt x="513064" y="105410"/>
                </a:lnTo>
                <a:close/>
              </a:path>
              <a:path extrusionOk="0" h="309879" w="793114">
                <a:moveTo>
                  <a:pt x="766449" y="104140"/>
                </a:moveTo>
                <a:lnTo>
                  <a:pt x="763568" y="104140"/>
                </a:lnTo>
                <a:lnTo>
                  <a:pt x="764706" y="102870"/>
                </a:lnTo>
                <a:lnTo>
                  <a:pt x="766626" y="102870"/>
                </a:lnTo>
                <a:lnTo>
                  <a:pt x="766449" y="104140"/>
                </a:lnTo>
                <a:close/>
              </a:path>
              <a:path extrusionOk="0" h="309879" w="793114">
                <a:moveTo>
                  <a:pt x="67151" y="116840"/>
                </a:moveTo>
                <a:lnTo>
                  <a:pt x="44601" y="116840"/>
                </a:lnTo>
                <a:lnTo>
                  <a:pt x="42965" y="113030"/>
                </a:lnTo>
                <a:lnTo>
                  <a:pt x="41756" y="110490"/>
                </a:lnTo>
                <a:lnTo>
                  <a:pt x="41329" y="109220"/>
                </a:lnTo>
                <a:lnTo>
                  <a:pt x="47020" y="105410"/>
                </a:lnTo>
                <a:lnTo>
                  <a:pt x="49794" y="104140"/>
                </a:lnTo>
                <a:lnTo>
                  <a:pt x="53067" y="106680"/>
                </a:lnTo>
                <a:lnTo>
                  <a:pt x="56054" y="107950"/>
                </a:lnTo>
                <a:lnTo>
                  <a:pt x="58544" y="110490"/>
                </a:lnTo>
                <a:lnTo>
                  <a:pt x="59824" y="114300"/>
                </a:lnTo>
                <a:lnTo>
                  <a:pt x="65942" y="114300"/>
                </a:lnTo>
                <a:lnTo>
                  <a:pt x="67151" y="116840"/>
                </a:lnTo>
                <a:close/>
              </a:path>
              <a:path extrusionOk="0" h="309879" w="793114">
                <a:moveTo>
                  <a:pt x="408459" y="118110"/>
                </a:moveTo>
                <a:lnTo>
                  <a:pt x="376306" y="118110"/>
                </a:lnTo>
                <a:lnTo>
                  <a:pt x="377871" y="116840"/>
                </a:lnTo>
                <a:lnTo>
                  <a:pt x="377444" y="113030"/>
                </a:lnTo>
                <a:lnTo>
                  <a:pt x="376306" y="111760"/>
                </a:lnTo>
                <a:lnTo>
                  <a:pt x="374741" y="110490"/>
                </a:lnTo>
                <a:lnTo>
                  <a:pt x="377729" y="109220"/>
                </a:lnTo>
                <a:lnTo>
                  <a:pt x="377302" y="105410"/>
                </a:lnTo>
                <a:lnTo>
                  <a:pt x="393919" y="105410"/>
                </a:lnTo>
                <a:lnTo>
                  <a:pt x="393663" y="107950"/>
                </a:lnTo>
                <a:lnTo>
                  <a:pt x="398975" y="107950"/>
                </a:lnTo>
                <a:lnTo>
                  <a:pt x="399212" y="110490"/>
                </a:lnTo>
                <a:lnTo>
                  <a:pt x="399639" y="110490"/>
                </a:lnTo>
                <a:lnTo>
                  <a:pt x="401417" y="111760"/>
                </a:lnTo>
                <a:lnTo>
                  <a:pt x="444454" y="111760"/>
                </a:lnTo>
                <a:lnTo>
                  <a:pt x="443102" y="113030"/>
                </a:lnTo>
                <a:lnTo>
                  <a:pt x="426528" y="113030"/>
                </a:lnTo>
                <a:lnTo>
                  <a:pt x="425688" y="114300"/>
                </a:lnTo>
                <a:lnTo>
                  <a:pt x="410095" y="114300"/>
                </a:lnTo>
                <a:lnTo>
                  <a:pt x="408388" y="115570"/>
                </a:lnTo>
                <a:lnTo>
                  <a:pt x="408459" y="118110"/>
                </a:lnTo>
                <a:close/>
              </a:path>
              <a:path extrusionOk="0" h="309879" w="793114">
                <a:moveTo>
                  <a:pt x="603584" y="106680"/>
                </a:moveTo>
                <a:lnTo>
                  <a:pt x="600312" y="106680"/>
                </a:lnTo>
                <a:lnTo>
                  <a:pt x="598533" y="105410"/>
                </a:lnTo>
                <a:lnTo>
                  <a:pt x="606003" y="105410"/>
                </a:lnTo>
                <a:lnTo>
                  <a:pt x="603584" y="106680"/>
                </a:lnTo>
                <a:close/>
              </a:path>
              <a:path extrusionOk="0" h="309879" w="793114">
                <a:moveTo>
                  <a:pt x="713844" y="151130"/>
                </a:moveTo>
                <a:lnTo>
                  <a:pt x="679414" y="151130"/>
                </a:lnTo>
                <a:lnTo>
                  <a:pt x="684109" y="147320"/>
                </a:lnTo>
                <a:lnTo>
                  <a:pt x="687239" y="146050"/>
                </a:lnTo>
                <a:lnTo>
                  <a:pt x="684963" y="142240"/>
                </a:lnTo>
                <a:lnTo>
                  <a:pt x="683327" y="139700"/>
                </a:lnTo>
                <a:lnTo>
                  <a:pt x="683825" y="138430"/>
                </a:lnTo>
                <a:lnTo>
                  <a:pt x="685674" y="135890"/>
                </a:lnTo>
                <a:lnTo>
                  <a:pt x="686030" y="133350"/>
                </a:lnTo>
                <a:lnTo>
                  <a:pt x="674791" y="133350"/>
                </a:lnTo>
                <a:lnTo>
                  <a:pt x="675217" y="129540"/>
                </a:lnTo>
                <a:lnTo>
                  <a:pt x="673795" y="127000"/>
                </a:lnTo>
                <a:lnTo>
                  <a:pt x="672728" y="124460"/>
                </a:lnTo>
                <a:lnTo>
                  <a:pt x="672016" y="123190"/>
                </a:lnTo>
                <a:lnTo>
                  <a:pt x="671518" y="121920"/>
                </a:lnTo>
                <a:lnTo>
                  <a:pt x="673937" y="120650"/>
                </a:lnTo>
                <a:lnTo>
                  <a:pt x="676142" y="119380"/>
                </a:lnTo>
                <a:lnTo>
                  <a:pt x="676569" y="118110"/>
                </a:lnTo>
                <a:lnTo>
                  <a:pt x="675004" y="113030"/>
                </a:lnTo>
                <a:lnTo>
                  <a:pt x="674079" y="110490"/>
                </a:lnTo>
                <a:lnTo>
                  <a:pt x="673937" y="107950"/>
                </a:lnTo>
                <a:lnTo>
                  <a:pt x="671589" y="105410"/>
                </a:lnTo>
                <a:lnTo>
                  <a:pt x="677019" y="105410"/>
                </a:lnTo>
                <a:lnTo>
                  <a:pt x="676925" y="106680"/>
                </a:lnTo>
                <a:lnTo>
                  <a:pt x="683896" y="113030"/>
                </a:lnTo>
                <a:lnTo>
                  <a:pt x="686314" y="114300"/>
                </a:lnTo>
                <a:lnTo>
                  <a:pt x="690298" y="114300"/>
                </a:lnTo>
                <a:lnTo>
                  <a:pt x="688733" y="115570"/>
                </a:lnTo>
                <a:lnTo>
                  <a:pt x="679272" y="115570"/>
                </a:lnTo>
                <a:lnTo>
                  <a:pt x="679912" y="119380"/>
                </a:lnTo>
                <a:lnTo>
                  <a:pt x="682260" y="120650"/>
                </a:lnTo>
                <a:lnTo>
                  <a:pt x="684536" y="121920"/>
                </a:lnTo>
                <a:lnTo>
                  <a:pt x="691579" y="121920"/>
                </a:lnTo>
                <a:lnTo>
                  <a:pt x="692646" y="128270"/>
                </a:lnTo>
                <a:lnTo>
                  <a:pt x="684963" y="128270"/>
                </a:lnTo>
                <a:lnTo>
                  <a:pt x="684038" y="129540"/>
                </a:lnTo>
                <a:lnTo>
                  <a:pt x="692859" y="129540"/>
                </a:lnTo>
                <a:lnTo>
                  <a:pt x="692859" y="130810"/>
                </a:lnTo>
                <a:lnTo>
                  <a:pt x="690938" y="134620"/>
                </a:lnTo>
                <a:lnTo>
                  <a:pt x="693499" y="135890"/>
                </a:lnTo>
                <a:lnTo>
                  <a:pt x="707655" y="135890"/>
                </a:lnTo>
                <a:lnTo>
                  <a:pt x="707442" y="139700"/>
                </a:lnTo>
                <a:lnTo>
                  <a:pt x="694495" y="139700"/>
                </a:lnTo>
                <a:lnTo>
                  <a:pt x="694922" y="140970"/>
                </a:lnTo>
                <a:lnTo>
                  <a:pt x="695278" y="143510"/>
                </a:lnTo>
                <a:lnTo>
                  <a:pt x="709054" y="143510"/>
                </a:lnTo>
                <a:lnTo>
                  <a:pt x="709007" y="146050"/>
                </a:lnTo>
                <a:lnTo>
                  <a:pt x="710216" y="147320"/>
                </a:lnTo>
                <a:lnTo>
                  <a:pt x="693428" y="147320"/>
                </a:lnTo>
                <a:lnTo>
                  <a:pt x="692646" y="148590"/>
                </a:lnTo>
                <a:lnTo>
                  <a:pt x="711425" y="148590"/>
                </a:lnTo>
                <a:lnTo>
                  <a:pt x="713844" y="151130"/>
                </a:lnTo>
                <a:close/>
              </a:path>
              <a:path extrusionOk="0" h="309879" w="793114">
                <a:moveTo>
                  <a:pt x="691223" y="114300"/>
                </a:moveTo>
                <a:lnTo>
                  <a:pt x="686314" y="114300"/>
                </a:lnTo>
                <a:lnTo>
                  <a:pt x="686030" y="111760"/>
                </a:lnTo>
                <a:lnTo>
                  <a:pt x="684536" y="110490"/>
                </a:lnTo>
                <a:lnTo>
                  <a:pt x="683896" y="106680"/>
                </a:lnTo>
                <a:lnTo>
                  <a:pt x="686812" y="105410"/>
                </a:lnTo>
                <a:lnTo>
                  <a:pt x="687879" y="106680"/>
                </a:lnTo>
                <a:lnTo>
                  <a:pt x="704027" y="106680"/>
                </a:lnTo>
                <a:lnTo>
                  <a:pt x="704418" y="107950"/>
                </a:lnTo>
                <a:lnTo>
                  <a:pt x="693428" y="107950"/>
                </a:lnTo>
                <a:lnTo>
                  <a:pt x="691650" y="109220"/>
                </a:lnTo>
                <a:lnTo>
                  <a:pt x="691365" y="111760"/>
                </a:lnTo>
                <a:lnTo>
                  <a:pt x="691223" y="114300"/>
                </a:lnTo>
                <a:close/>
              </a:path>
              <a:path extrusionOk="0" h="309879" w="793114">
                <a:moveTo>
                  <a:pt x="733691" y="109220"/>
                </a:moveTo>
                <a:lnTo>
                  <a:pt x="721527" y="109220"/>
                </a:lnTo>
                <a:lnTo>
                  <a:pt x="722451" y="107950"/>
                </a:lnTo>
                <a:lnTo>
                  <a:pt x="720957" y="106680"/>
                </a:lnTo>
                <a:lnTo>
                  <a:pt x="729067" y="106680"/>
                </a:lnTo>
                <a:lnTo>
                  <a:pt x="731699" y="105410"/>
                </a:lnTo>
                <a:lnTo>
                  <a:pt x="733050" y="107950"/>
                </a:lnTo>
                <a:lnTo>
                  <a:pt x="735113" y="107950"/>
                </a:lnTo>
                <a:lnTo>
                  <a:pt x="733691" y="109220"/>
                </a:lnTo>
                <a:close/>
              </a:path>
              <a:path extrusionOk="0" h="309879" w="793114">
                <a:moveTo>
                  <a:pt x="784837" y="110490"/>
                </a:moveTo>
                <a:lnTo>
                  <a:pt x="782063" y="110490"/>
                </a:lnTo>
                <a:lnTo>
                  <a:pt x="781565" y="105410"/>
                </a:lnTo>
                <a:lnTo>
                  <a:pt x="783628" y="105410"/>
                </a:lnTo>
                <a:lnTo>
                  <a:pt x="785335" y="109220"/>
                </a:lnTo>
                <a:lnTo>
                  <a:pt x="784837" y="110490"/>
                </a:lnTo>
                <a:close/>
              </a:path>
              <a:path extrusionOk="0" h="309879" w="793114">
                <a:moveTo>
                  <a:pt x="248405" y="107950"/>
                </a:moveTo>
                <a:lnTo>
                  <a:pt x="237663" y="107950"/>
                </a:lnTo>
                <a:lnTo>
                  <a:pt x="238730" y="106680"/>
                </a:lnTo>
                <a:lnTo>
                  <a:pt x="248405" y="106680"/>
                </a:lnTo>
                <a:lnTo>
                  <a:pt x="248405" y="107950"/>
                </a:lnTo>
                <a:close/>
              </a:path>
              <a:path extrusionOk="0" h="309879" w="793114">
                <a:moveTo>
                  <a:pt x="262987" y="123190"/>
                </a:moveTo>
                <a:lnTo>
                  <a:pt x="244777" y="123190"/>
                </a:lnTo>
                <a:lnTo>
                  <a:pt x="245346" y="119380"/>
                </a:lnTo>
                <a:lnTo>
                  <a:pt x="242714" y="118110"/>
                </a:lnTo>
                <a:lnTo>
                  <a:pt x="279420" y="118110"/>
                </a:lnTo>
                <a:lnTo>
                  <a:pt x="280913" y="113030"/>
                </a:lnTo>
                <a:lnTo>
                  <a:pt x="285110" y="113030"/>
                </a:lnTo>
                <a:lnTo>
                  <a:pt x="283617" y="110490"/>
                </a:lnTo>
                <a:lnTo>
                  <a:pt x="284541" y="109220"/>
                </a:lnTo>
                <a:lnTo>
                  <a:pt x="287102" y="106680"/>
                </a:lnTo>
                <a:lnTo>
                  <a:pt x="288596" y="109220"/>
                </a:lnTo>
                <a:lnTo>
                  <a:pt x="290801" y="111760"/>
                </a:lnTo>
                <a:lnTo>
                  <a:pt x="292153" y="114300"/>
                </a:lnTo>
                <a:lnTo>
                  <a:pt x="288240" y="116840"/>
                </a:lnTo>
                <a:lnTo>
                  <a:pt x="288952" y="120650"/>
                </a:lnTo>
                <a:lnTo>
                  <a:pt x="279704" y="120650"/>
                </a:lnTo>
                <a:lnTo>
                  <a:pt x="276930" y="121920"/>
                </a:lnTo>
                <a:lnTo>
                  <a:pt x="262205" y="121920"/>
                </a:lnTo>
                <a:lnTo>
                  <a:pt x="262987" y="123190"/>
                </a:lnTo>
                <a:close/>
              </a:path>
              <a:path extrusionOk="0" h="309879" w="793114">
                <a:moveTo>
                  <a:pt x="334941" y="109220"/>
                </a:moveTo>
                <a:lnTo>
                  <a:pt x="333127" y="109220"/>
                </a:lnTo>
                <a:lnTo>
                  <a:pt x="335332" y="106680"/>
                </a:lnTo>
                <a:lnTo>
                  <a:pt x="334941" y="109220"/>
                </a:lnTo>
                <a:close/>
              </a:path>
              <a:path extrusionOk="0" h="309879" w="793114">
                <a:moveTo>
                  <a:pt x="398975" y="107950"/>
                </a:moveTo>
                <a:lnTo>
                  <a:pt x="393663" y="107950"/>
                </a:lnTo>
                <a:lnTo>
                  <a:pt x="398856" y="106680"/>
                </a:lnTo>
                <a:lnTo>
                  <a:pt x="398975" y="107950"/>
                </a:lnTo>
                <a:close/>
              </a:path>
              <a:path extrusionOk="0" h="309879" w="793114">
                <a:moveTo>
                  <a:pt x="565503" y="109220"/>
                </a:moveTo>
                <a:lnTo>
                  <a:pt x="554998" y="109220"/>
                </a:lnTo>
                <a:lnTo>
                  <a:pt x="556279" y="106680"/>
                </a:lnTo>
                <a:lnTo>
                  <a:pt x="564459" y="106680"/>
                </a:lnTo>
                <a:lnTo>
                  <a:pt x="565503" y="109220"/>
                </a:lnTo>
                <a:close/>
              </a:path>
              <a:path extrusionOk="0" h="309879" w="793114">
                <a:moveTo>
                  <a:pt x="767409" y="119380"/>
                </a:moveTo>
                <a:lnTo>
                  <a:pt x="744646" y="119380"/>
                </a:lnTo>
                <a:lnTo>
                  <a:pt x="740875" y="116840"/>
                </a:lnTo>
                <a:lnTo>
                  <a:pt x="737319" y="115570"/>
                </a:lnTo>
                <a:lnTo>
                  <a:pt x="738315" y="109220"/>
                </a:lnTo>
                <a:lnTo>
                  <a:pt x="738884" y="106680"/>
                </a:lnTo>
                <a:lnTo>
                  <a:pt x="765915" y="106680"/>
                </a:lnTo>
                <a:lnTo>
                  <a:pt x="765559" y="107950"/>
                </a:lnTo>
                <a:lnTo>
                  <a:pt x="777795" y="107950"/>
                </a:lnTo>
                <a:lnTo>
                  <a:pt x="779502" y="109220"/>
                </a:lnTo>
                <a:lnTo>
                  <a:pt x="782063" y="110490"/>
                </a:lnTo>
                <a:lnTo>
                  <a:pt x="784837" y="110490"/>
                </a:lnTo>
                <a:lnTo>
                  <a:pt x="779004" y="111760"/>
                </a:lnTo>
                <a:lnTo>
                  <a:pt x="742298" y="111760"/>
                </a:lnTo>
                <a:lnTo>
                  <a:pt x="742796" y="115570"/>
                </a:lnTo>
                <a:lnTo>
                  <a:pt x="745784" y="116840"/>
                </a:lnTo>
                <a:lnTo>
                  <a:pt x="775518" y="116840"/>
                </a:lnTo>
                <a:lnTo>
                  <a:pt x="775234" y="118110"/>
                </a:lnTo>
                <a:lnTo>
                  <a:pt x="769685" y="118110"/>
                </a:lnTo>
                <a:lnTo>
                  <a:pt x="767409" y="119380"/>
                </a:lnTo>
                <a:close/>
              </a:path>
              <a:path extrusionOk="0" h="309879" w="793114">
                <a:moveTo>
                  <a:pt x="777795" y="107950"/>
                </a:moveTo>
                <a:lnTo>
                  <a:pt x="772957" y="107950"/>
                </a:lnTo>
                <a:lnTo>
                  <a:pt x="776087" y="106680"/>
                </a:lnTo>
                <a:lnTo>
                  <a:pt x="777795" y="107950"/>
                </a:lnTo>
                <a:close/>
              </a:path>
              <a:path extrusionOk="0" h="309879" w="793114">
                <a:moveTo>
                  <a:pt x="28952" y="179070"/>
                </a:moveTo>
                <a:lnTo>
                  <a:pt x="23545" y="173990"/>
                </a:lnTo>
                <a:lnTo>
                  <a:pt x="21696" y="171450"/>
                </a:lnTo>
                <a:lnTo>
                  <a:pt x="18246" y="171450"/>
                </a:lnTo>
                <a:lnTo>
                  <a:pt x="17855" y="170180"/>
                </a:lnTo>
                <a:lnTo>
                  <a:pt x="16218" y="167640"/>
                </a:lnTo>
                <a:lnTo>
                  <a:pt x="14938" y="166370"/>
                </a:lnTo>
                <a:lnTo>
                  <a:pt x="12235" y="165100"/>
                </a:lnTo>
                <a:lnTo>
                  <a:pt x="10030" y="162560"/>
                </a:lnTo>
                <a:lnTo>
                  <a:pt x="6686" y="161290"/>
                </a:lnTo>
                <a:lnTo>
                  <a:pt x="5548" y="156210"/>
                </a:lnTo>
                <a:lnTo>
                  <a:pt x="10030" y="154940"/>
                </a:lnTo>
                <a:lnTo>
                  <a:pt x="9852" y="152400"/>
                </a:lnTo>
                <a:lnTo>
                  <a:pt x="9768" y="149756"/>
                </a:lnTo>
                <a:lnTo>
                  <a:pt x="15436" y="143510"/>
                </a:lnTo>
                <a:lnTo>
                  <a:pt x="15792" y="137160"/>
                </a:lnTo>
                <a:lnTo>
                  <a:pt x="21056" y="133350"/>
                </a:lnTo>
                <a:lnTo>
                  <a:pt x="21482" y="129540"/>
                </a:lnTo>
                <a:lnTo>
                  <a:pt x="22976" y="127000"/>
                </a:lnTo>
                <a:lnTo>
                  <a:pt x="24114" y="123190"/>
                </a:lnTo>
                <a:lnTo>
                  <a:pt x="28525" y="120650"/>
                </a:lnTo>
                <a:lnTo>
                  <a:pt x="28667" y="119380"/>
                </a:lnTo>
                <a:lnTo>
                  <a:pt x="28738" y="114300"/>
                </a:lnTo>
                <a:lnTo>
                  <a:pt x="30588" y="110490"/>
                </a:lnTo>
                <a:lnTo>
                  <a:pt x="33006" y="107950"/>
                </a:lnTo>
                <a:lnTo>
                  <a:pt x="37559" y="107950"/>
                </a:lnTo>
                <a:lnTo>
                  <a:pt x="37772" y="111760"/>
                </a:lnTo>
                <a:lnTo>
                  <a:pt x="35567" y="115570"/>
                </a:lnTo>
                <a:lnTo>
                  <a:pt x="33149" y="119380"/>
                </a:lnTo>
                <a:lnTo>
                  <a:pt x="30872" y="124460"/>
                </a:lnTo>
                <a:lnTo>
                  <a:pt x="27316" y="125730"/>
                </a:lnTo>
                <a:lnTo>
                  <a:pt x="72700" y="125730"/>
                </a:lnTo>
                <a:lnTo>
                  <a:pt x="72202" y="127000"/>
                </a:lnTo>
                <a:lnTo>
                  <a:pt x="61745" y="127000"/>
                </a:lnTo>
                <a:lnTo>
                  <a:pt x="60607" y="129540"/>
                </a:lnTo>
                <a:lnTo>
                  <a:pt x="61176" y="130810"/>
                </a:lnTo>
                <a:lnTo>
                  <a:pt x="62101" y="132080"/>
                </a:lnTo>
                <a:lnTo>
                  <a:pt x="64093" y="132080"/>
                </a:lnTo>
                <a:lnTo>
                  <a:pt x="68930" y="133350"/>
                </a:lnTo>
                <a:lnTo>
                  <a:pt x="59326" y="133350"/>
                </a:lnTo>
                <a:lnTo>
                  <a:pt x="58686" y="137160"/>
                </a:lnTo>
                <a:lnTo>
                  <a:pt x="51644" y="137160"/>
                </a:lnTo>
                <a:lnTo>
                  <a:pt x="51004" y="138430"/>
                </a:lnTo>
                <a:lnTo>
                  <a:pt x="20842" y="138430"/>
                </a:lnTo>
                <a:lnTo>
                  <a:pt x="22194" y="142240"/>
                </a:lnTo>
                <a:lnTo>
                  <a:pt x="24470" y="143510"/>
                </a:lnTo>
                <a:lnTo>
                  <a:pt x="16930" y="143510"/>
                </a:lnTo>
                <a:lnTo>
                  <a:pt x="22763" y="147320"/>
                </a:lnTo>
                <a:lnTo>
                  <a:pt x="28596" y="147320"/>
                </a:lnTo>
                <a:lnTo>
                  <a:pt x="27071" y="148557"/>
                </a:lnTo>
                <a:lnTo>
                  <a:pt x="27102" y="153670"/>
                </a:lnTo>
                <a:lnTo>
                  <a:pt x="29094" y="154940"/>
                </a:lnTo>
                <a:lnTo>
                  <a:pt x="31370" y="154940"/>
                </a:lnTo>
                <a:lnTo>
                  <a:pt x="33575" y="156210"/>
                </a:lnTo>
                <a:lnTo>
                  <a:pt x="24186" y="156210"/>
                </a:lnTo>
                <a:lnTo>
                  <a:pt x="23640" y="157480"/>
                </a:lnTo>
                <a:lnTo>
                  <a:pt x="16574" y="157480"/>
                </a:lnTo>
                <a:lnTo>
                  <a:pt x="15792" y="158750"/>
                </a:lnTo>
                <a:lnTo>
                  <a:pt x="16218" y="160020"/>
                </a:lnTo>
                <a:lnTo>
                  <a:pt x="17143" y="162560"/>
                </a:lnTo>
                <a:lnTo>
                  <a:pt x="17570" y="166370"/>
                </a:lnTo>
                <a:lnTo>
                  <a:pt x="22692" y="166370"/>
                </a:lnTo>
                <a:lnTo>
                  <a:pt x="23403" y="168910"/>
                </a:lnTo>
                <a:lnTo>
                  <a:pt x="41187" y="168910"/>
                </a:lnTo>
                <a:lnTo>
                  <a:pt x="39337" y="170180"/>
                </a:lnTo>
                <a:lnTo>
                  <a:pt x="38768" y="171450"/>
                </a:lnTo>
                <a:lnTo>
                  <a:pt x="21696" y="171450"/>
                </a:lnTo>
                <a:lnTo>
                  <a:pt x="18637" y="172720"/>
                </a:lnTo>
                <a:lnTo>
                  <a:pt x="38199" y="172720"/>
                </a:lnTo>
                <a:lnTo>
                  <a:pt x="37203" y="173990"/>
                </a:lnTo>
                <a:lnTo>
                  <a:pt x="31441" y="173990"/>
                </a:lnTo>
                <a:lnTo>
                  <a:pt x="28952" y="179070"/>
                </a:lnTo>
                <a:close/>
              </a:path>
              <a:path extrusionOk="0" h="309879" w="793114">
                <a:moveTo>
                  <a:pt x="501173" y="119380"/>
                </a:moveTo>
                <a:lnTo>
                  <a:pt x="496810" y="119380"/>
                </a:lnTo>
                <a:lnTo>
                  <a:pt x="494106" y="115570"/>
                </a:lnTo>
                <a:lnTo>
                  <a:pt x="497308" y="111760"/>
                </a:lnTo>
                <a:lnTo>
                  <a:pt x="494106" y="109220"/>
                </a:lnTo>
                <a:lnTo>
                  <a:pt x="492968" y="107950"/>
                </a:lnTo>
                <a:lnTo>
                  <a:pt x="511143" y="107950"/>
                </a:lnTo>
                <a:lnTo>
                  <a:pt x="510325" y="109220"/>
                </a:lnTo>
                <a:lnTo>
                  <a:pt x="510823" y="111760"/>
                </a:lnTo>
                <a:lnTo>
                  <a:pt x="520000" y="111760"/>
                </a:lnTo>
                <a:lnTo>
                  <a:pt x="521138" y="114300"/>
                </a:lnTo>
                <a:lnTo>
                  <a:pt x="504137" y="114300"/>
                </a:lnTo>
                <a:lnTo>
                  <a:pt x="502358" y="116840"/>
                </a:lnTo>
                <a:lnTo>
                  <a:pt x="501173" y="119380"/>
                </a:lnTo>
                <a:close/>
              </a:path>
              <a:path extrusionOk="0" h="309879" w="793114">
                <a:moveTo>
                  <a:pt x="621012" y="137160"/>
                </a:moveTo>
                <a:lnTo>
                  <a:pt x="618309" y="133350"/>
                </a:lnTo>
                <a:lnTo>
                  <a:pt x="617811" y="129540"/>
                </a:lnTo>
                <a:lnTo>
                  <a:pt x="622150" y="119380"/>
                </a:lnTo>
                <a:lnTo>
                  <a:pt x="621226" y="114300"/>
                </a:lnTo>
                <a:lnTo>
                  <a:pt x="619234" y="107950"/>
                </a:lnTo>
                <a:lnTo>
                  <a:pt x="629797" y="107950"/>
                </a:lnTo>
                <a:lnTo>
                  <a:pt x="630331" y="110490"/>
                </a:lnTo>
                <a:lnTo>
                  <a:pt x="630046" y="113030"/>
                </a:lnTo>
                <a:lnTo>
                  <a:pt x="632323" y="115570"/>
                </a:lnTo>
                <a:lnTo>
                  <a:pt x="659994" y="115570"/>
                </a:lnTo>
                <a:lnTo>
                  <a:pt x="660919" y="116840"/>
                </a:lnTo>
                <a:lnTo>
                  <a:pt x="651529" y="116840"/>
                </a:lnTo>
                <a:lnTo>
                  <a:pt x="650711" y="118110"/>
                </a:lnTo>
                <a:lnTo>
                  <a:pt x="635097" y="118110"/>
                </a:lnTo>
                <a:lnTo>
                  <a:pt x="633105" y="119380"/>
                </a:lnTo>
                <a:lnTo>
                  <a:pt x="631256" y="120650"/>
                </a:lnTo>
                <a:lnTo>
                  <a:pt x="630473" y="120650"/>
                </a:lnTo>
                <a:lnTo>
                  <a:pt x="628979" y="121920"/>
                </a:lnTo>
                <a:lnTo>
                  <a:pt x="627841" y="121920"/>
                </a:lnTo>
                <a:lnTo>
                  <a:pt x="627829" y="124515"/>
                </a:lnTo>
                <a:lnTo>
                  <a:pt x="629122" y="125730"/>
                </a:lnTo>
                <a:lnTo>
                  <a:pt x="667962" y="125730"/>
                </a:lnTo>
                <a:lnTo>
                  <a:pt x="668886" y="127000"/>
                </a:lnTo>
                <a:lnTo>
                  <a:pt x="670967" y="130810"/>
                </a:lnTo>
                <a:lnTo>
                  <a:pt x="632109" y="130810"/>
                </a:lnTo>
                <a:lnTo>
                  <a:pt x="624640" y="134620"/>
                </a:lnTo>
                <a:lnTo>
                  <a:pt x="622862" y="135890"/>
                </a:lnTo>
                <a:lnTo>
                  <a:pt x="621012" y="137160"/>
                </a:lnTo>
                <a:close/>
              </a:path>
              <a:path extrusionOk="0" h="309879" w="793114">
                <a:moveTo>
                  <a:pt x="710785" y="120650"/>
                </a:moveTo>
                <a:lnTo>
                  <a:pt x="692005" y="120650"/>
                </a:lnTo>
                <a:lnTo>
                  <a:pt x="692646" y="118110"/>
                </a:lnTo>
                <a:lnTo>
                  <a:pt x="695491" y="111760"/>
                </a:lnTo>
                <a:lnTo>
                  <a:pt x="697056" y="107950"/>
                </a:lnTo>
                <a:lnTo>
                  <a:pt x="704418" y="107950"/>
                </a:lnTo>
                <a:lnTo>
                  <a:pt x="704810" y="109220"/>
                </a:lnTo>
                <a:lnTo>
                  <a:pt x="705379" y="111760"/>
                </a:lnTo>
                <a:lnTo>
                  <a:pt x="728996" y="111760"/>
                </a:lnTo>
                <a:lnTo>
                  <a:pt x="724087" y="114300"/>
                </a:lnTo>
                <a:lnTo>
                  <a:pt x="699830" y="114300"/>
                </a:lnTo>
                <a:lnTo>
                  <a:pt x="700186" y="115570"/>
                </a:lnTo>
                <a:lnTo>
                  <a:pt x="713488" y="115570"/>
                </a:lnTo>
                <a:lnTo>
                  <a:pt x="710714" y="118110"/>
                </a:lnTo>
                <a:lnTo>
                  <a:pt x="710785" y="120650"/>
                </a:lnTo>
                <a:close/>
              </a:path>
              <a:path extrusionOk="0" h="309879" w="793114">
                <a:moveTo>
                  <a:pt x="142342" y="111760"/>
                </a:moveTo>
                <a:lnTo>
                  <a:pt x="139496" y="109220"/>
                </a:lnTo>
                <a:lnTo>
                  <a:pt x="151038" y="109220"/>
                </a:lnTo>
                <a:lnTo>
                  <a:pt x="150842" y="110490"/>
                </a:lnTo>
                <a:lnTo>
                  <a:pt x="144689" y="110490"/>
                </a:lnTo>
                <a:lnTo>
                  <a:pt x="142342" y="111760"/>
                </a:lnTo>
                <a:close/>
              </a:path>
              <a:path extrusionOk="0" h="309879" w="793114">
                <a:moveTo>
                  <a:pt x="219879" y="116840"/>
                </a:moveTo>
                <a:lnTo>
                  <a:pt x="215896" y="113030"/>
                </a:lnTo>
                <a:lnTo>
                  <a:pt x="211699" y="109220"/>
                </a:lnTo>
                <a:lnTo>
                  <a:pt x="252602" y="109220"/>
                </a:lnTo>
                <a:lnTo>
                  <a:pt x="254380" y="110490"/>
                </a:lnTo>
                <a:lnTo>
                  <a:pt x="256870" y="111760"/>
                </a:lnTo>
                <a:lnTo>
                  <a:pt x="267718" y="111760"/>
                </a:lnTo>
                <a:lnTo>
                  <a:pt x="269105" y="113030"/>
                </a:lnTo>
                <a:lnTo>
                  <a:pt x="267753" y="115570"/>
                </a:lnTo>
                <a:lnTo>
                  <a:pt x="226424" y="115570"/>
                </a:lnTo>
                <a:lnTo>
                  <a:pt x="219879" y="116840"/>
                </a:lnTo>
                <a:close/>
              </a:path>
              <a:path extrusionOk="0" h="309879" w="793114">
                <a:moveTo>
                  <a:pt x="520000" y="111760"/>
                </a:moveTo>
                <a:lnTo>
                  <a:pt x="510823" y="111760"/>
                </a:lnTo>
                <a:lnTo>
                  <a:pt x="512317" y="110490"/>
                </a:lnTo>
                <a:lnTo>
                  <a:pt x="515803" y="110490"/>
                </a:lnTo>
                <a:lnTo>
                  <a:pt x="518719" y="109220"/>
                </a:lnTo>
                <a:lnTo>
                  <a:pt x="520000" y="111760"/>
                </a:lnTo>
                <a:close/>
              </a:path>
              <a:path extrusionOk="0" h="309879" w="793114">
                <a:moveTo>
                  <a:pt x="148543" y="119380"/>
                </a:moveTo>
                <a:lnTo>
                  <a:pt x="139567" y="119380"/>
                </a:lnTo>
                <a:lnTo>
                  <a:pt x="141559" y="118110"/>
                </a:lnTo>
                <a:lnTo>
                  <a:pt x="142342" y="115570"/>
                </a:lnTo>
                <a:lnTo>
                  <a:pt x="142911" y="114300"/>
                </a:lnTo>
                <a:lnTo>
                  <a:pt x="143409" y="113030"/>
                </a:lnTo>
                <a:lnTo>
                  <a:pt x="145685" y="113030"/>
                </a:lnTo>
                <a:lnTo>
                  <a:pt x="146752" y="110490"/>
                </a:lnTo>
                <a:lnTo>
                  <a:pt x="150842" y="110490"/>
                </a:lnTo>
                <a:lnTo>
                  <a:pt x="150451" y="113030"/>
                </a:lnTo>
                <a:lnTo>
                  <a:pt x="148543" y="119380"/>
                </a:lnTo>
                <a:close/>
              </a:path>
              <a:path extrusionOk="0" h="309879" w="793114">
                <a:moveTo>
                  <a:pt x="209778" y="111760"/>
                </a:moveTo>
                <a:lnTo>
                  <a:pt x="206933" y="110490"/>
                </a:lnTo>
                <a:lnTo>
                  <a:pt x="210738" y="110490"/>
                </a:lnTo>
                <a:lnTo>
                  <a:pt x="209778" y="111760"/>
                </a:lnTo>
                <a:close/>
              </a:path>
              <a:path extrusionOk="0" h="309879" w="793114">
                <a:moveTo>
                  <a:pt x="453950" y="148590"/>
                </a:moveTo>
                <a:lnTo>
                  <a:pt x="442818" y="148590"/>
                </a:lnTo>
                <a:lnTo>
                  <a:pt x="445379" y="142240"/>
                </a:lnTo>
                <a:lnTo>
                  <a:pt x="444169" y="135890"/>
                </a:lnTo>
                <a:lnTo>
                  <a:pt x="442035" y="128270"/>
                </a:lnTo>
                <a:lnTo>
                  <a:pt x="449505" y="128270"/>
                </a:lnTo>
                <a:lnTo>
                  <a:pt x="451852" y="121920"/>
                </a:lnTo>
                <a:lnTo>
                  <a:pt x="456476" y="118110"/>
                </a:lnTo>
                <a:lnTo>
                  <a:pt x="458112" y="115570"/>
                </a:lnTo>
                <a:lnTo>
                  <a:pt x="457329" y="114300"/>
                </a:lnTo>
                <a:lnTo>
                  <a:pt x="457258" y="111760"/>
                </a:lnTo>
                <a:lnTo>
                  <a:pt x="455195" y="110490"/>
                </a:lnTo>
                <a:lnTo>
                  <a:pt x="474900" y="110490"/>
                </a:lnTo>
                <a:lnTo>
                  <a:pt x="474046" y="111760"/>
                </a:lnTo>
                <a:lnTo>
                  <a:pt x="466506" y="111760"/>
                </a:lnTo>
                <a:lnTo>
                  <a:pt x="465795" y="116840"/>
                </a:lnTo>
                <a:lnTo>
                  <a:pt x="468427" y="119380"/>
                </a:lnTo>
                <a:lnTo>
                  <a:pt x="463020" y="124460"/>
                </a:lnTo>
                <a:lnTo>
                  <a:pt x="468427" y="125730"/>
                </a:lnTo>
                <a:lnTo>
                  <a:pt x="468355" y="129540"/>
                </a:lnTo>
                <a:lnTo>
                  <a:pt x="464158" y="129540"/>
                </a:lnTo>
                <a:lnTo>
                  <a:pt x="462451" y="130810"/>
                </a:lnTo>
                <a:lnTo>
                  <a:pt x="463945" y="132080"/>
                </a:lnTo>
                <a:lnTo>
                  <a:pt x="492328" y="132080"/>
                </a:lnTo>
                <a:lnTo>
                  <a:pt x="491474" y="133350"/>
                </a:lnTo>
                <a:lnTo>
                  <a:pt x="454840" y="133350"/>
                </a:lnTo>
                <a:lnTo>
                  <a:pt x="450785" y="135890"/>
                </a:lnTo>
                <a:lnTo>
                  <a:pt x="454199" y="135890"/>
                </a:lnTo>
                <a:lnTo>
                  <a:pt x="453986" y="137160"/>
                </a:lnTo>
                <a:lnTo>
                  <a:pt x="453860" y="138470"/>
                </a:lnTo>
                <a:lnTo>
                  <a:pt x="456547" y="139700"/>
                </a:lnTo>
                <a:lnTo>
                  <a:pt x="507124" y="139700"/>
                </a:lnTo>
                <a:lnTo>
                  <a:pt x="506982" y="140970"/>
                </a:lnTo>
                <a:lnTo>
                  <a:pt x="452706" y="140970"/>
                </a:lnTo>
                <a:lnTo>
                  <a:pt x="455053" y="147320"/>
                </a:lnTo>
                <a:lnTo>
                  <a:pt x="453950" y="148590"/>
                </a:lnTo>
                <a:close/>
              </a:path>
              <a:path extrusionOk="0" h="309879" w="793114">
                <a:moveTo>
                  <a:pt x="122495" y="153670"/>
                </a:moveTo>
                <a:lnTo>
                  <a:pt x="116804" y="153670"/>
                </a:lnTo>
                <a:lnTo>
                  <a:pt x="114908" y="149756"/>
                </a:lnTo>
                <a:lnTo>
                  <a:pt x="113816" y="147320"/>
                </a:lnTo>
                <a:lnTo>
                  <a:pt x="117017" y="142240"/>
                </a:lnTo>
                <a:lnTo>
                  <a:pt x="118298" y="139700"/>
                </a:lnTo>
                <a:lnTo>
                  <a:pt x="126336" y="139700"/>
                </a:lnTo>
                <a:lnTo>
                  <a:pt x="127617" y="137160"/>
                </a:lnTo>
                <a:lnTo>
                  <a:pt x="122139" y="130810"/>
                </a:lnTo>
                <a:lnTo>
                  <a:pt x="122353" y="128270"/>
                </a:lnTo>
                <a:lnTo>
                  <a:pt x="123846" y="124460"/>
                </a:lnTo>
                <a:lnTo>
                  <a:pt x="125198" y="121920"/>
                </a:lnTo>
                <a:lnTo>
                  <a:pt x="126194" y="118110"/>
                </a:lnTo>
                <a:lnTo>
                  <a:pt x="126976" y="115570"/>
                </a:lnTo>
                <a:lnTo>
                  <a:pt x="127688" y="113030"/>
                </a:lnTo>
                <a:lnTo>
                  <a:pt x="128755" y="111760"/>
                </a:lnTo>
                <a:lnTo>
                  <a:pt x="132809" y="115570"/>
                </a:lnTo>
                <a:lnTo>
                  <a:pt x="134943" y="116840"/>
                </a:lnTo>
                <a:lnTo>
                  <a:pt x="139567" y="119380"/>
                </a:lnTo>
                <a:lnTo>
                  <a:pt x="148543" y="119380"/>
                </a:lnTo>
                <a:lnTo>
                  <a:pt x="147017" y="124460"/>
                </a:lnTo>
                <a:lnTo>
                  <a:pt x="129608" y="124460"/>
                </a:lnTo>
                <a:lnTo>
                  <a:pt x="129679" y="127000"/>
                </a:lnTo>
                <a:lnTo>
                  <a:pt x="129182" y="128270"/>
                </a:lnTo>
                <a:lnTo>
                  <a:pt x="128470" y="129540"/>
                </a:lnTo>
                <a:lnTo>
                  <a:pt x="128328" y="132080"/>
                </a:lnTo>
                <a:lnTo>
                  <a:pt x="129822" y="133350"/>
                </a:lnTo>
                <a:lnTo>
                  <a:pt x="141150" y="133350"/>
                </a:lnTo>
                <a:lnTo>
                  <a:pt x="140563" y="137160"/>
                </a:lnTo>
                <a:lnTo>
                  <a:pt x="126510" y="151191"/>
                </a:lnTo>
                <a:lnTo>
                  <a:pt x="124344" y="152400"/>
                </a:lnTo>
                <a:lnTo>
                  <a:pt x="122495" y="153670"/>
                </a:lnTo>
                <a:close/>
              </a:path>
              <a:path extrusionOk="0" h="309879" w="793114">
                <a:moveTo>
                  <a:pt x="191212" y="113030"/>
                </a:moveTo>
                <a:lnTo>
                  <a:pt x="186659" y="113030"/>
                </a:lnTo>
                <a:lnTo>
                  <a:pt x="189931" y="111760"/>
                </a:lnTo>
                <a:lnTo>
                  <a:pt x="191212" y="113030"/>
                </a:lnTo>
                <a:close/>
              </a:path>
              <a:path extrusionOk="0" h="309879" w="793114">
                <a:moveTo>
                  <a:pt x="274938" y="115570"/>
                </a:moveTo>
                <a:lnTo>
                  <a:pt x="269816" y="115570"/>
                </a:lnTo>
                <a:lnTo>
                  <a:pt x="271666" y="111760"/>
                </a:lnTo>
                <a:lnTo>
                  <a:pt x="274938" y="115570"/>
                </a:lnTo>
                <a:close/>
              </a:path>
              <a:path extrusionOk="0" h="309879" w="793114">
                <a:moveTo>
                  <a:pt x="471130" y="118110"/>
                </a:moveTo>
                <a:lnTo>
                  <a:pt x="469138" y="118110"/>
                </a:lnTo>
                <a:lnTo>
                  <a:pt x="467288" y="116840"/>
                </a:lnTo>
                <a:lnTo>
                  <a:pt x="468711" y="114300"/>
                </a:lnTo>
                <a:lnTo>
                  <a:pt x="467502" y="113030"/>
                </a:lnTo>
                <a:lnTo>
                  <a:pt x="466506" y="111760"/>
                </a:lnTo>
                <a:lnTo>
                  <a:pt x="474046" y="111760"/>
                </a:lnTo>
                <a:lnTo>
                  <a:pt x="471628" y="114300"/>
                </a:lnTo>
                <a:lnTo>
                  <a:pt x="471130" y="118110"/>
                </a:lnTo>
                <a:close/>
              </a:path>
              <a:path extrusionOk="0" h="309879" w="793114">
                <a:moveTo>
                  <a:pt x="662911" y="116840"/>
                </a:moveTo>
                <a:lnTo>
                  <a:pt x="663338" y="114300"/>
                </a:lnTo>
                <a:lnTo>
                  <a:pt x="663409" y="111760"/>
                </a:lnTo>
                <a:lnTo>
                  <a:pt x="667392" y="111760"/>
                </a:lnTo>
                <a:lnTo>
                  <a:pt x="670451" y="113030"/>
                </a:lnTo>
                <a:lnTo>
                  <a:pt x="673652" y="114300"/>
                </a:lnTo>
                <a:lnTo>
                  <a:pt x="673581" y="115570"/>
                </a:lnTo>
                <a:lnTo>
                  <a:pt x="666325" y="115570"/>
                </a:lnTo>
                <a:lnTo>
                  <a:pt x="662911" y="116840"/>
                </a:lnTo>
                <a:close/>
              </a:path>
              <a:path extrusionOk="0" h="309879" w="793114">
                <a:moveTo>
                  <a:pt x="775518" y="116840"/>
                </a:moveTo>
                <a:lnTo>
                  <a:pt x="745784" y="116840"/>
                </a:lnTo>
                <a:lnTo>
                  <a:pt x="745713" y="114300"/>
                </a:lnTo>
                <a:lnTo>
                  <a:pt x="744646" y="113030"/>
                </a:lnTo>
                <a:lnTo>
                  <a:pt x="742298" y="111760"/>
                </a:lnTo>
                <a:lnTo>
                  <a:pt x="762999" y="111760"/>
                </a:lnTo>
                <a:lnTo>
                  <a:pt x="761505" y="113030"/>
                </a:lnTo>
                <a:lnTo>
                  <a:pt x="762785" y="114300"/>
                </a:lnTo>
                <a:lnTo>
                  <a:pt x="765773" y="115570"/>
                </a:lnTo>
                <a:lnTo>
                  <a:pt x="775803" y="115570"/>
                </a:lnTo>
                <a:lnTo>
                  <a:pt x="775518" y="116840"/>
                </a:lnTo>
                <a:close/>
              </a:path>
              <a:path extrusionOk="0" h="309879" w="793114">
                <a:moveTo>
                  <a:pt x="775803" y="115570"/>
                </a:moveTo>
                <a:lnTo>
                  <a:pt x="765773" y="115570"/>
                </a:lnTo>
                <a:lnTo>
                  <a:pt x="768049" y="114300"/>
                </a:lnTo>
                <a:lnTo>
                  <a:pt x="770254" y="111760"/>
                </a:lnTo>
                <a:lnTo>
                  <a:pt x="776372" y="111760"/>
                </a:lnTo>
                <a:lnTo>
                  <a:pt x="775803" y="115570"/>
                </a:lnTo>
                <a:close/>
              </a:path>
              <a:path extrusionOk="0" h="309879" w="793114">
                <a:moveTo>
                  <a:pt x="320465" y="127000"/>
                </a:moveTo>
                <a:lnTo>
                  <a:pt x="290303" y="127000"/>
                </a:lnTo>
                <a:lnTo>
                  <a:pt x="293860" y="124460"/>
                </a:lnTo>
                <a:lnTo>
                  <a:pt x="297701" y="123190"/>
                </a:lnTo>
                <a:lnTo>
                  <a:pt x="301614" y="116840"/>
                </a:lnTo>
                <a:lnTo>
                  <a:pt x="302894" y="113030"/>
                </a:lnTo>
                <a:lnTo>
                  <a:pt x="306736" y="115570"/>
                </a:lnTo>
                <a:lnTo>
                  <a:pt x="338723" y="115570"/>
                </a:lnTo>
                <a:lnTo>
                  <a:pt x="338889" y="116840"/>
                </a:lnTo>
                <a:lnTo>
                  <a:pt x="313920" y="116840"/>
                </a:lnTo>
                <a:lnTo>
                  <a:pt x="309083" y="119380"/>
                </a:lnTo>
                <a:lnTo>
                  <a:pt x="307874" y="120650"/>
                </a:lnTo>
                <a:lnTo>
                  <a:pt x="309794" y="121920"/>
                </a:lnTo>
                <a:lnTo>
                  <a:pt x="315556" y="121920"/>
                </a:lnTo>
                <a:lnTo>
                  <a:pt x="316410" y="123190"/>
                </a:lnTo>
                <a:lnTo>
                  <a:pt x="320465" y="127000"/>
                </a:lnTo>
                <a:close/>
              </a:path>
              <a:path extrusionOk="0" h="309879" w="793114">
                <a:moveTo>
                  <a:pt x="434851" y="121920"/>
                </a:moveTo>
                <a:lnTo>
                  <a:pt x="432503" y="119380"/>
                </a:lnTo>
                <a:lnTo>
                  <a:pt x="428306" y="113030"/>
                </a:lnTo>
                <a:lnTo>
                  <a:pt x="437554" y="113030"/>
                </a:lnTo>
                <a:lnTo>
                  <a:pt x="434851" y="121920"/>
                </a:lnTo>
                <a:close/>
              </a:path>
              <a:path extrusionOk="0" h="309879" w="793114">
                <a:moveTo>
                  <a:pt x="442818" y="114300"/>
                </a:moveTo>
                <a:lnTo>
                  <a:pt x="437554" y="113030"/>
                </a:lnTo>
                <a:lnTo>
                  <a:pt x="443102" y="113030"/>
                </a:lnTo>
                <a:lnTo>
                  <a:pt x="442818" y="114300"/>
                </a:lnTo>
                <a:close/>
              </a:path>
              <a:path extrusionOk="0" h="309879" w="793114">
                <a:moveTo>
                  <a:pt x="115595" y="118110"/>
                </a:moveTo>
                <a:lnTo>
                  <a:pt x="114243" y="116840"/>
                </a:lnTo>
                <a:lnTo>
                  <a:pt x="112891" y="116840"/>
                </a:lnTo>
                <a:lnTo>
                  <a:pt x="111682" y="115570"/>
                </a:lnTo>
                <a:lnTo>
                  <a:pt x="109477" y="114300"/>
                </a:lnTo>
                <a:lnTo>
                  <a:pt x="118867" y="114300"/>
                </a:lnTo>
                <a:lnTo>
                  <a:pt x="117017" y="116840"/>
                </a:lnTo>
                <a:lnTo>
                  <a:pt x="115595" y="118110"/>
                </a:lnTo>
                <a:close/>
              </a:path>
              <a:path extrusionOk="0" h="309879" w="793114">
                <a:moveTo>
                  <a:pt x="226708" y="121920"/>
                </a:moveTo>
                <a:lnTo>
                  <a:pt x="222582" y="120650"/>
                </a:lnTo>
                <a:lnTo>
                  <a:pt x="225357" y="118110"/>
                </a:lnTo>
                <a:lnTo>
                  <a:pt x="226424" y="115570"/>
                </a:lnTo>
                <a:lnTo>
                  <a:pt x="274938" y="115570"/>
                </a:lnTo>
                <a:lnTo>
                  <a:pt x="277143" y="114300"/>
                </a:lnTo>
                <a:lnTo>
                  <a:pt x="279420" y="118110"/>
                </a:lnTo>
                <a:lnTo>
                  <a:pt x="240509" y="118110"/>
                </a:lnTo>
                <a:lnTo>
                  <a:pt x="238517" y="119380"/>
                </a:lnTo>
                <a:lnTo>
                  <a:pt x="228700" y="119380"/>
                </a:lnTo>
                <a:lnTo>
                  <a:pt x="227775" y="120650"/>
                </a:lnTo>
                <a:lnTo>
                  <a:pt x="226708" y="121920"/>
                </a:lnTo>
                <a:close/>
              </a:path>
              <a:path extrusionOk="0" h="309879" w="793114">
                <a:moveTo>
                  <a:pt x="414790" y="121920"/>
                </a:moveTo>
                <a:lnTo>
                  <a:pt x="410380" y="121920"/>
                </a:lnTo>
                <a:lnTo>
                  <a:pt x="414435" y="120650"/>
                </a:lnTo>
                <a:lnTo>
                  <a:pt x="414862" y="119380"/>
                </a:lnTo>
                <a:lnTo>
                  <a:pt x="414862" y="118110"/>
                </a:lnTo>
                <a:lnTo>
                  <a:pt x="414435" y="114300"/>
                </a:lnTo>
                <a:lnTo>
                  <a:pt x="425688" y="114300"/>
                </a:lnTo>
                <a:lnTo>
                  <a:pt x="422331" y="119380"/>
                </a:lnTo>
                <a:lnTo>
                  <a:pt x="421619" y="120650"/>
                </a:lnTo>
                <a:lnTo>
                  <a:pt x="416427" y="120650"/>
                </a:lnTo>
                <a:lnTo>
                  <a:pt x="414790" y="121920"/>
                </a:lnTo>
                <a:close/>
              </a:path>
              <a:path extrusionOk="0" h="309879" w="793114">
                <a:moveTo>
                  <a:pt x="506271" y="118110"/>
                </a:moveTo>
                <a:lnTo>
                  <a:pt x="505630" y="114300"/>
                </a:lnTo>
                <a:lnTo>
                  <a:pt x="510894" y="114300"/>
                </a:lnTo>
                <a:lnTo>
                  <a:pt x="508334" y="115570"/>
                </a:lnTo>
                <a:lnTo>
                  <a:pt x="506271" y="118110"/>
                </a:lnTo>
                <a:close/>
              </a:path>
              <a:path extrusionOk="0" h="309879" w="793114">
                <a:moveTo>
                  <a:pt x="513740" y="123190"/>
                </a:moveTo>
                <a:lnTo>
                  <a:pt x="511748" y="121920"/>
                </a:lnTo>
                <a:lnTo>
                  <a:pt x="510325" y="121920"/>
                </a:lnTo>
                <a:lnTo>
                  <a:pt x="510966" y="118110"/>
                </a:lnTo>
                <a:lnTo>
                  <a:pt x="510894" y="114300"/>
                </a:lnTo>
                <a:lnTo>
                  <a:pt x="521138" y="114300"/>
                </a:lnTo>
                <a:lnTo>
                  <a:pt x="522276" y="116840"/>
                </a:lnTo>
                <a:lnTo>
                  <a:pt x="520711" y="120650"/>
                </a:lnTo>
                <a:lnTo>
                  <a:pt x="515874" y="121920"/>
                </a:lnTo>
                <a:lnTo>
                  <a:pt x="513740" y="123190"/>
                </a:lnTo>
                <a:close/>
              </a:path>
              <a:path extrusionOk="0" h="309879" w="793114">
                <a:moveTo>
                  <a:pt x="522774" y="137160"/>
                </a:moveTo>
                <a:lnTo>
                  <a:pt x="495458" y="137160"/>
                </a:lnTo>
                <a:lnTo>
                  <a:pt x="497948" y="135890"/>
                </a:lnTo>
                <a:lnTo>
                  <a:pt x="496454" y="133350"/>
                </a:lnTo>
                <a:lnTo>
                  <a:pt x="493182" y="130810"/>
                </a:lnTo>
                <a:lnTo>
                  <a:pt x="504635" y="130810"/>
                </a:lnTo>
                <a:lnTo>
                  <a:pt x="514593" y="129540"/>
                </a:lnTo>
                <a:lnTo>
                  <a:pt x="520142" y="124460"/>
                </a:lnTo>
                <a:lnTo>
                  <a:pt x="523628" y="123190"/>
                </a:lnTo>
                <a:lnTo>
                  <a:pt x="522916" y="120650"/>
                </a:lnTo>
                <a:lnTo>
                  <a:pt x="522489" y="118110"/>
                </a:lnTo>
                <a:lnTo>
                  <a:pt x="523130" y="116840"/>
                </a:lnTo>
                <a:lnTo>
                  <a:pt x="522703" y="114300"/>
                </a:lnTo>
                <a:lnTo>
                  <a:pt x="527184" y="116840"/>
                </a:lnTo>
                <a:lnTo>
                  <a:pt x="527825" y="116840"/>
                </a:lnTo>
                <a:lnTo>
                  <a:pt x="526402" y="119380"/>
                </a:lnTo>
                <a:lnTo>
                  <a:pt x="525193" y="120650"/>
                </a:lnTo>
                <a:lnTo>
                  <a:pt x="527825" y="121920"/>
                </a:lnTo>
                <a:lnTo>
                  <a:pt x="528994" y="122913"/>
                </a:lnTo>
                <a:lnTo>
                  <a:pt x="528963" y="123190"/>
                </a:lnTo>
                <a:lnTo>
                  <a:pt x="531245" y="124515"/>
                </a:lnTo>
                <a:lnTo>
                  <a:pt x="531524" y="127000"/>
                </a:lnTo>
                <a:lnTo>
                  <a:pt x="530955" y="128270"/>
                </a:lnTo>
                <a:lnTo>
                  <a:pt x="529674" y="130810"/>
                </a:lnTo>
                <a:lnTo>
                  <a:pt x="530528" y="134620"/>
                </a:lnTo>
                <a:lnTo>
                  <a:pt x="529461" y="135890"/>
                </a:lnTo>
                <a:lnTo>
                  <a:pt x="525904" y="135890"/>
                </a:lnTo>
                <a:lnTo>
                  <a:pt x="522774" y="137160"/>
                </a:lnTo>
                <a:close/>
              </a:path>
              <a:path extrusionOk="0" h="309879" w="793114">
                <a:moveTo>
                  <a:pt x="712421" y="128270"/>
                </a:moveTo>
                <a:lnTo>
                  <a:pt x="706873" y="128270"/>
                </a:lnTo>
                <a:lnTo>
                  <a:pt x="709576" y="123190"/>
                </a:lnTo>
                <a:lnTo>
                  <a:pt x="704952" y="123190"/>
                </a:lnTo>
                <a:lnTo>
                  <a:pt x="702747" y="121920"/>
                </a:lnTo>
                <a:lnTo>
                  <a:pt x="696131" y="120650"/>
                </a:lnTo>
                <a:lnTo>
                  <a:pt x="710785" y="120650"/>
                </a:lnTo>
                <a:lnTo>
                  <a:pt x="712279" y="119380"/>
                </a:lnTo>
                <a:lnTo>
                  <a:pt x="713204" y="118110"/>
                </a:lnTo>
                <a:lnTo>
                  <a:pt x="713488" y="115570"/>
                </a:lnTo>
                <a:lnTo>
                  <a:pt x="701182" y="115570"/>
                </a:lnTo>
                <a:lnTo>
                  <a:pt x="700542" y="114300"/>
                </a:lnTo>
                <a:lnTo>
                  <a:pt x="724087" y="114300"/>
                </a:lnTo>
                <a:lnTo>
                  <a:pt x="724429" y="118110"/>
                </a:lnTo>
                <a:lnTo>
                  <a:pt x="717116" y="118110"/>
                </a:lnTo>
                <a:lnTo>
                  <a:pt x="715480" y="120650"/>
                </a:lnTo>
                <a:lnTo>
                  <a:pt x="711852" y="123190"/>
                </a:lnTo>
                <a:lnTo>
                  <a:pt x="709576" y="123190"/>
                </a:lnTo>
                <a:lnTo>
                  <a:pt x="706944" y="124460"/>
                </a:lnTo>
                <a:lnTo>
                  <a:pt x="711994" y="124460"/>
                </a:lnTo>
                <a:lnTo>
                  <a:pt x="712421" y="128270"/>
                </a:lnTo>
                <a:close/>
              </a:path>
              <a:path extrusionOk="0" h="309879" w="793114">
                <a:moveTo>
                  <a:pt x="85149" y="123190"/>
                </a:moveTo>
                <a:lnTo>
                  <a:pt x="81307" y="123190"/>
                </a:lnTo>
                <a:lnTo>
                  <a:pt x="82232" y="119380"/>
                </a:lnTo>
                <a:lnTo>
                  <a:pt x="84224" y="118110"/>
                </a:lnTo>
                <a:lnTo>
                  <a:pt x="78960" y="115570"/>
                </a:lnTo>
                <a:lnTo>
                  <a:pt x="92974" y="115570"/>
                </a:lnTo>
                <a:lnTo>
                  <a:pt x="91835" y="119380"/>
                </a:lnTo>
                <a:lnTo>
                  <a:pt x="95463" y="120650"/>
                </a:lnTo>
                <a:lnTo>
                  <a:pt x="99945" y="121920"/>
                </a:lnTo>
                <a:lnTo>
                  <a:pt x="86358" y="121920"/>
                </a:lnTo>
                <a:lnTo>
                  <a:pt x="85149" y="123190"/>
                </a:lnTo>
                <a:close/>
              </a:path>
              <a:path extrusionOk="0" h="309879" w="793114">
                <a:moveTo>
                  <a:pt x="188544" y="116840"/>
                </a:moveTo>
                <a:lnTo>
                  <a:pt x="181253" y="116840"/>
                </a:lnTo>
                <a:lnTo>
                  <a:pt x="182177" y="115570"/>
                </a:lnTo>
                <a:lnTo>
                  <a:pt x="189078" y="115570"/>
                </a:lnTo>
                <a:lnTo>
                  <a:pt x="188544" y="116840"/>
                </a:lnTo>
                <a:close/>
              </a:path>
              <a:path extrusionOk="0" h="309879" w="793114">
                <a:moveTo>
                  <a:pt x="401915" y="158750"/>
                </a:moveTo>
                <a:lnTo>
                  <a:pt x="354965" y="158750"/>
                </a:lnTo>
                <a:lnTo>
                  <a:pt x="357242" y="156210"/>
                </a:lnTo>
                <a:lnTo>
                  <a:pt x="358467" y="149756"/>
                </a:lnTo>
                <a:lnTo>
                  <a:pt x="359234" y="144780"/>
                </a:lnTo>
                <a:lnTo>
                  <a:pt x="358309" y="142240"/>
                </a:lnTo>
                <a:lnTo>
                  <a:pt x="355392" y="137160"/>
                </a:lnTo>
                <a:lnTo>
                  <a:pt x="354112" y="135890"/>
                </a:lnTo>
                <a:lnTo>
                  <a:pt x="355748" y="134620"/>
                </a:lnTo>
                <a:lnTo>
                  <a:pt x="360301" y="130810"/>
                </a:lnTo>
                <a:lnTo>
                  <a:pt x="360372" y="120650"/>
                </a:lnTo>
                <a:lnTo>
                  <a:pt x="355535" y="115570"/>
                </a:lnTo>
                <a:lnTo>
                  <a:pt x="374931" y="115570"/>
                </a:lnTo>
                <a:lnTo>
                  <a:pt x="376306" y="118110"/>
                </a:lnTo>
                <a:lnTo>
                  <a:pt x="408459" y="118110"/>
                </a:lnTo>
                <a:lnTo>
                  <a:pt x="408530" y="120650"/>
                </a:lnTo>
                <a:lnTo>
                  <a:pt x="380717" y="120650"/>
                </a:lnTo>
                <a:lnTo>
                  <a:pt x="381214" y="121920"/>
                </a:lnTo>
                <a:lnTo>
                  <a:pt x="390711" y="121920"/>
                </a:lnTo>
                <a:lnTo>
                  <a:pt x="388648" y="124460"/>
                </a:lnTo>
                <a:lnTo>
                  <a:pt x="369335" y="124460"/>
                </a:lnTo>
                <a:lnTo>
                  <a:pt x="367920" y="125663"/>
                </a:lnTo>
                <a:lnTo>
                  <a:pt x="367877" y="125791"/>
                </a:lnTo>
                <a:lnTo>
                  <a:pt x="369335" y="128270"/>
                </a:lnTo>
                <a:lnTo>
                  <a:pt x="387214" y="128270"/>
                </a:lnTo>
                <a:lnTo>
                  <a:pt x="388257" y="130810"/>
                </a:lnTo>
                <a:lnTo>
                  <a:pt x="389039" y="132080"/>
                </a:lnTo>
                <a:lnTo>
                  <a:pt x="390960" y="133350"/>
                </a:lnTo>
                <a:lnTo>
                  <a:pt x="426480" y="133350"/>
                </a:lnTo>
                <a:lnTo>
                  <a:pt x="429515" y="135890"/>
                </a:lnTo>
                <a:lnTo>
                  <a:pt x="385838" y="135890"/>
                </a:lnTo>
                <a:lnTo>
                  <a:pt x="386265" y="137160"/>
                </a:lnTo>
                <a:lnTo>
                  <a:pt x="431033" y="137160"/>
                </a:lnTo>
                <a:lnTo>
                  <a:pt x="434068" y="139700"/>
                </a:lnTo>
                <a:lnTo>
                  <a:pt x="361368" y="139700"/>
                </a:lnTo>
                <a:lnTo>
                  <a:pt x="362933" y="142240"/>
                </a:lnTo>
                <a:lnTo>
                  <a:pt x="421975" y="142240"/>
                </a:lnTo>
                <a:lnTo>
                  <a:pt x="421940" y="143510"/>
                </a:lnTo>
                <a:lnTo>
                  <a:pt x="390320" y="143510"/>
                </a:lnTo>
                <a:lnTo>
                  <a:pt x="388826" y="144780"/>
                </a:lnTo>
                <a:lnTo>
                  <a:pt x="390106" y="146050"/>
                </a:lnTo>
                <a:lnTo>
                  <a:pt x="421868" y="146050"/>
                </a:lnTo>
                <a:lnTo>
                  <a:pt x="421833" y="147320"/>
                </a:lnTo>
                <a:lnTo>
                  <a:pt x="422473" y="148590"/>
                </a:lnTo>
                <a:lnTo>
                  <a:pt x="370046" y="148590"/>
                </a:lnTo>
                <a:lnTo>
                  <a:pt x="370343" y="151191"/>
                </a:lnTo>
                <a:lnTo>
                  <a:pt x="370829" y="153670"/>
                </a:lnTo>
                <a:lnTo>
                  <a:pt x="405507" y="153670"/>
                </a:lnTo>
                <a:lnTo>
                  <a:pt x="404333" y="154940"/>
                </a:lnTo>
                <a:lnTo>
                  <a:pt x="400065" y="156210"/>
                </a:lnTo>
                <a:lnTo>
                  <a:pt x="400421" y="157480"/>
                </a:lnTo>
                <a:lnTo>
                  <a:pt x="401915" y="158750"/>
                </a:lnTo>
                <a:close/>
              </a:path>
              <a:path extrusionOk="0" h="309879" w="793114">
                <a:moveTo>
                  <a:pt x="671874" y="119380"/>
                </a:moveTo>
                <a:lnTo>
                  <a:pt x="670096" y="119380"/>
                </a:lnTo>
                <a:lnTo>
                  <a:pt x="668957" y="118110"/>
                </a:lnTo>
                <a:lnTo>
                  <a:pt x="668317" y="116840"/>
                </a:lnTo>
                <a:lnTo>
                  <a:pt x="666325" y="115570"/>
                </a:lnTo>
                <a:lnTo>
                  <a:pt x="673581" y="115570"/>
                </a:lnTo>
                <a:lnTo>
                  <a:pt x="673510" y="116840"/>
                </a:lnTo>
                <a:lnTo>
                  <a:pt x="671874" y="119380"/>
                </a:lnTo>
                <a:close/>
              </a:path>
              <a:path extrusionOk="0" h="309879" w="793114">
                <a:moveTo>
                  <a:pt x="691579" y="121920"/>
                </a:moveTo>
                <a:lnTo>
                  <a:pt x="684536" y="121920"/>
                </a:lnTo>
                <a:lnTo>
                  <a:pt x="683469" y="119380"/>
                </a:lnTo>
                <a:lnTo>
                  <a:pt x="682473" y="116840"/>
                </a:lnTo>
                <a:lnTo>
                  <a:pt x="679272" y="115570"/>
                </a:lnTo>
                <a:lnTo>
                  <a:pt x="685674" y="115570"/>
                </a:lnTo>
                <a:lnTo>
                  <a:pt x="686243" y="118110"/>
                </a:lnTo>
                <a:lnTo>
                  <a:pt x="689089" y="120650"/>
                </a:lnTo>
                <a:lnTo>
                  <a:pt x="691365" y="120650"/>
                </a:lnTo>
                <a:lnTo>
                  <a:pt x="691579" y="121920"/>
                </a:lnTo>
                <a:close/>
              </a:path>
              <a:path extrusionOk="0" h="309879" w="793114">
                <a:moveTo>
                  <a:pt x="206897" y="123190"/>
                </a:moveTo>
                <a:lnTo>
                  <a:pt x="193132" y="123190"/>
                </a:lnTo>
                <a:lnTo>
                  <a:pt x="196547" y="120650"/>
                </a:lnTo>
                <a:lnTo>
                  <a:pt x="201099" y="116840"/>
                </a:lnTo>
                <a:lnTo>
                  <a:pt x="205937" y="119380"/>
                </a:lnTo>
                <a:lnTo>
                  <a:pt x="206897" y="123190"/>
                </a:lnTo>
                <a:close/>
              </a:path>
              <a:path extrusionOk="0" h="309879" w="793114">
                <a:moveTo>
                  <a:pt x="318900" y="121920"/>
                </a:moveTo>
                <a:lnTo>
                  <a:pt x="316268" y="119380"/>
                </a:lnTo>
                <a:lnTo>
                  <a:pt x="313920" y="116840"/>
                </a:lnTo>
                <a:lnTo>
                  <a:pt x="338889" y="116840"/>
                </a:lnTo>
                <a:lnTo>
                  <a:pt x="341165" y="119380"/>
                </a:lnTo>
                <a:lnTo>
                  <a:pt x="355677" y="119380"/>
                </a:lnTo>
                <a:lnTo>
                  <a:pt x="354005" y="120650"/>
                </a:lnTo>
                <a:lnTo>
                  <a:pt x="322457" y="120650"/>
                </a:lnTo>
                <a:lnTo>
                  <a:pt x="318900" y="121920"/>
                </a:lnTo>
                <a:close/>
              </a:path>
              <a:path extrusionOk="0" h="309879" w="793114">
                <a:moveTo>
                  <a:pt x="661666" y="124460"/>
                </a:moveTo>
                <a:lnTo>
                  <a:pt x="652739" y="124460"/>
                </a:lnTo>
                <a:lnTo>
                  <a:pt x="654730" y="120650"/>
                </a:lnTo>
                <a:lnTo>
                  <a:pt x="654588" y="119380"/>
                </a:lnTo>
                <a:lnTo>
                  <a:pt x="654090" y="116840"/>
                </a:lnTo>
                <a:lnTo>
                  <a:pt x="660919" y="116840"/>
                </a:lnTo>
                <a:lnTo>
                  <a:pt x="663409" y="119380"/>
                </a:lnTo>
                <a:lnTo>
                  <a:pt x="661559" y="123190"/>
                </a:lnTo>
                <a:lnTo>
                  <a:pt x="661666" y="124460"/>
                </a:lnTo>
                <a:close/>
              </a:path>
              <a:path extrusionOk="0" h="309879" w="793114">
                <a:moveTo>
                  <a:pt x="737888" y="133350"/>
                </a:moveTo>
                <a:lnTo>
                  <a:pt x="734758" y="133350"/>
                </a:lnTo>
                <a:lnTo>
                  <a:pt x="733050" y="132080"/>
                </a:lnTo>
                <a:lnTo>
                  <a:pt x="731130" y="129540"/>
                </a:lnTo>
                <a:lnTo>
                  <a:pt x="731157" y="125791"/>
                </a:lnTo>
                <a:lnTo>
                  <a:pt x="731272" y="120650"/>
                </a:lnTo>
                <a:lnTo>
                  <a:pt x="730632" y="116840"/>
                </a:lnTo>
                <a:lnTo>
                  <a:pt x="735540" y="120650"/>
                </a:lnTo>
                <a:lnTo>
                  <a:pt x="745215" y="120650"/>
                </a:lnTo>
                <a:lnTo>
                  <a:pt x="746922" y="121920"/>
                </a:lnTo>
                <a:lnTo>
                  <a:pt x="760580" y="121920"/>
                </a:lnTo>
                <a:lnTo>
                  <a:pt x="759584" y="124460"/>
                </a:lnTo>
                <a:lnTo>
                  <a:pt x="751475" y="124460"/>
                </a:lnTo>
                <a:lnTo>
                  <a:pt x="750262" y="125663"/>
                </a:lnTo>
                <a:lnTo>
                  <a:pt x="750156" y="125791"/>
                </a:lnTo>
                <a:lnTo>
                  <a:pt x="749412" y="127000"/>
                </a:lnTo>
                <a:lnTo>
                  <a:pt x="749981" y="129540"/>
                </a:lnTo>
                <a:lnTo>
                  <a:pt x="762821" y="129540"/>
                </a:lnTo>
                <a:lnTo>
                  <a:pt x="761434" y="130810"/>
                </a:lnTo>
                <a:lnTo>
                  <a:pt x="740093" y="130810"/>
                </a:lnTo>
                <a:lnTo>
                  <a:pt x="737888" y="133350"/>
                </a:lnTo>
                <a:close/>
              </a:path>
              <a:path extrusionOk="0" h="309879" w="793114">
                <a:moveTo>
                  <a:pt x="616033" y="120650"/>
                </a:moveTo>
                <a:lnTo>
                  <a:pt x="556492" y="120650"/>
                </a:lnTo>
                <a:lnTo>
                  <a:pt x="557204" y="118110"/>
                </a:lnTo>
                <a:lnTo>
                  <a:pt x="614562" y="118110"/>
                </a:lnTo>
                <a:lnTo>
                  <a:pt x="616033" y="120650"/>
                </a:lnTo>
                <a:close/>
              </a:path>
              <a:path extrusionOk="0" h="309879" w="793114">
                <a:moveTo>
                  <a:pt x="652739" y="124460"/>
                </a:moveTo>
                <a:lnTo>
                  <a:pt x="637089" y="124460"/>
                </a:lnTo>
                <a:lnTo>
                  <a:pt x="635168" y="123190"/>
                </a:lnTo>
                <a:lnTo>
                  <a:pt x="639578" y="120650"/>
                </a:lnTo>
                <a:lnTo>
                  <a:pt x="635097" y="118110"/>
                </a:lnTo>
                <a:lnTo>
                  <a:pt x="650711" y="118110"/>
                </a:lnTo>
                <a:lnTo>
                  <a:pt x="649893" y="119380"/>
                </a:lnTo>
                <a:lnTo>
                  <a:pt x="650320" y="120650"/>
                </a:lnTo>
                <a:lnTo>
                  <a:pt x="650107" y="123190"/>
                </a:lnTo>
                <a:lnTo>
                  <a:pt x="652739" y="124460"/>
                </a:lnTo>
                <a:close/>
              </a:path>
              <a:path extrusionOk="0" h="309879" w="793114">
                <a:moveTo>
                  <a:pt x="722665" y="123190"/>
                </a:moveTo>
                <a:lnTo>
                  <a:pt x="718681" y="120650"/>
                </a:lnTo>
                <a:lnTo>
                  <a:pt x="718112" y="120650"/>
                </a:lnTo>
                <a:lnTo>
                  <a:pt x="718752" y="118110"/>
                </a:lnTo>
                <a:lnTo>
                  <a:pt x="724429" y="118110"/>
                </a:lnTo>
                <a:lnTo>
                  <a:pt x="724656" y="120650"/>
                </a:lnTo>
                <a:lnTo>
                  <a:pt x="722665" y="123190"/>
                </a:lnTo>
                <a:close/>
              </a:path>
              <a:path extrusionOk="0" h="309879" w="793114">
                <a:moveTo>
                  <a:pt x="745215" y="120650"/>
                </a:moveTo>
                <a:lnTo>
                  <a:pt x="735540" y="120650"/>
                </a:lnTo>
                <a:lnTo>
                  <a:pt x="741800" y="118110"/>
                </a:lnTo>
                <a:lnTo>
                  <a:pt x="745215" y="120650"/>
                </a:lnTo>
                <a:close/>
              </a:path>
              <a:path extrusionOk="0" h="309879" w="793114">
                <a:moveTo>
                  <a:pt x="780036" y="137076"/>
                </a:moveTo>
                <a:lnTo>
                  <a:pt x="775518" y="135890"/>
                </a:lnTo>
                <a:lnTo>
                  <a:pt x="772317" y="135890"/>
                </a:lnTo>
                <a:lnTo>
                  <a:pt x="773384" y="133350"/>
                </a:lnTo>
                <a:lnTo>
                  <a:pt x="774167" y="129540"/>
                </a:lnTo>
                <a:lnTo>
                  <a:pt x="775234" y="125730"/>
                </a:lnTo>
                <a:lnTo>
                  <a:pt x="768974" y="125730"/>
                </a:lnTo>
                <a:lnTo>
                  <a:pt x="769970" y="123190"/>
                </a:lnTo>
                <a:lnTo>
                  <a:pt x="772957" y="123190"/>
                </a:lnTo>
                <a:lnTo>
                  <a:pt x="769685" y="118110"/>
                </a:lnTo>
                <a:lnTo>
                  <a:pt x="775234" y="118110"/>
                </a:lnTo>
                <a:lnTo>
                  <a:pt x="776799" y="120650"/>
                </a:lnTo>
                <a:lnTo>
                  <a:pt x="779431" y="121920"/>
                </a:lnTo>
                <a:lnTo>
                  <a:pt x="781038" y="125663"/>
                </a:lnTo>
                <a:lnTo>
                  <a:pt x="781005" y="125791"/>
                </a:lnTo>
                <a:lnTo>
                  <a:pt x="779786" y="127000"/>
                </a:lnTo>
                <a:lnTo>
                  <a:pt x="780284" y="129540"/>
                </a:lnTo>
                <a:lnTo>
                  <a:pt x="779786" y="133350"/>
                </a:lnTo>
                <a:lnTo>
                  <a:pt x="780264" y="136545"/>
                </a:lnTo>
                <a:lnTo>
                  <a:pt x="780036" y="137076"/>
                </a:lnTo>
                <a:close/>
              </a:path>
              <a:path extrusionOk="0" h="309879" w="793114">
                <a:moveTo>
                  <a:pt x="94361" y="129540"/>
                </a:moveTo>
                <a:lnTo>
                  <a:pt x="78391" y="129540"/>
                </a:lnTo>
                <a:lnTo>
                  <a:pt x="81236" y="128270"/>
                </a:lnTo>
                <a:lnTo>
                  <a:pt x="80240" y="124460"/>
                </a:lnTo>
                <a:lnTo>
                  <a:pt x="78746" y="123190"/>
                </a:lnTo>
                <a:lnTo>
                  <a:pt x="77324" y="121920"/>
                </a:lnTo>
                <a:lnTo>
                  <a:pt x="78320" y="119380"/>
                </a:lnTo>
                <a:lnTo>
                  <a:pt x="81307" y="123190"/>
                </a:lnTo>
                <a:lnTo>
                  <a:pt x="85149" y="123190"/>
                </a:lnTo>
                <a:lnTo>
                  <a:pt x="86073" y="124460"/>
                </a:lnTo>
                <a:lnTo>
                  <a:pt x="111469" y="124460"/>
                </a:lnTo>
                <a:lnTo>
                  <a:pt x="110722" y="125730"/>
                </a:lnTo>
                <a:lnTo>
                  <a:pt x="93329" y="125730"/>
                </a:lnTo>
                <a:lnTo>
                  <a:pt x="94183" y="128270"/>
                </a:lnTo>
                <a:lnTo>
                  <a:pt x="94361" y="129540"/>
                </a:lnTo>
                <a:close/>
              </a:path>
              <a:path extrusionOk="0" h="309879" w="793114">
                <a:moveTo>
                  <a:pt x="236738" y="124460"/>
                </a:moveTo>
                <a:lnTo>
                  <a:pt x="225783" y="124460"/>
                </a:lnTo>
                <a:lnTo>
                  <a:pt x="226708" y="121920"/>
                </a:lnTo>
                <a:lnTo>
                  <a:pt x="229625" y="120650"/>
                </a:lnTo>
                <a:lnTo>
                  <a:pt x="231830" y="120650"/>
                </a:lnTo>
                <a:lnTo>
                  <a:pt x="228700" y="119380"/>
                </a:lnTo>
                <a:lnTo>
                  <a:pt x="238517" y="119380"/>
                </a:lnTo>
                <a:lnTo>
                  <a:pt x="236525" y="120650"/>
                </a:lnTo>
                <a:lnTo>
                  <a:pt x="236667" y="121920"/>
                </a:lnTo>
                <a:lnTo>
                  <a:pt x="236738" y="124460"/>
                </a:lnTo>
                <a:close/>
              </a:path>
              <a:path extrusionOk="0" h="309879" w="793114">
                <a:moveTo>
                  <a:pt x="582386" y="128270"/>
                </a:moveTo>
                <a:lnTo>
                  <a:pt x="541056" y="128270"/>
                </a:lnTo>
                <a:lnTo>
                  <a:pt x="544684" y="127000"/>
                </a:lnTo>
                <a:lnTo>
                  <a:pt x="545466" y="124460"/>
                </a:lnTo>
                <a:lnTo>
                  <a:pt x="542834" y="123190"/>
                </a:lnTo>
                <a:lnTo>
                  <a:pt x="540131" y="120650"/>
                </a:lnTo>
                <a:lnTo>
                  <a:pt x="537357" y="119380"/>
                </a:lnTo>
                <a:lnTo>
                  <a:pt x="553896" y="119380"/>
                </a:lnTo>
                <a:lnTo>
                  <a:pt x="553647" y="120650"/>
                </a:lnTo>
                <a:lnTo>
                  <a:pt x="616033" y="120650"/>
                </a:lnTo>
                <a:lnTo>
                  <a:pt x="615962" y="121920"/>
                </a:lnTo>
                <a:lnTo>
                  <a:pt x="614159" y="124460"/>
                </a:lnTo>
                <a:lnTo>
                  <a:pt x="583168" y="124460"/>
                </a:lnTo>
                <a:lnTo>
                  <a:pt x="582386" y="128270"/>
                </a:lnTo>
                <a:close/>
              </a:path>
              <a:path extrusionOk="0" h="309879" w="793114">
                <a:moveTo>
                  <a:pt x="760580" y="121920"/>
                </a:moveTo>
                <a:lnTo>
                  <a:pt x="746922" y="121920"/>
                </a:lnTo>
                <a:lnTo>
                  <a:pt x="746637" y="119380"/>
                </a:lnTo>
                <a:lnTo>
                  <a:pt x="765631" y="119380"/>
                </a:lnTo>
                <a:lnTo>
                  <a:pt x="763141" y="120650"/>
                </a:lnTo>
                <a:lnTo>
                  <a:pt x="760580" y="121920"/>
                </a:lnTo>
                <a:close/>
              </a:path>
              <a:path extrusionOk="0" h="309879" w="793114">
                <a:moveTo>
                  <a:pt x="72700" y="125730"/>
                </a:moveTo>
                <a:lnTo>
                  <a:pt x="47660" y="125730"/>
                </a:lnTo>
                <a:lnTo>
                  <a:pt x="48514" y="124460"/>
                </a:lnTo>
                <a:lnTo>
                  <a:pt x="45526" y="123190"/>
                </a:lnTo>
                <a:lnTo>
                  <a:pt x="70779" y="123190"/>
                </a:lnTo>
                <a:lnTo>
                  <a:pt x="70139" y="121920"/>
                </a:lnTo>
                <a:lnTo>
                  <a:pt x="69570" y="120650"/>
                </a:lnTo>
                <a:lnTo>
                  <a:pt x="74976" y="120650"/>
                </a:lnTo>
                <a:lnTo>
                  <a:pt x="73696" y="123190"/>
                </a:lnTo>
                <a:lnTo>
                  <a:pt x="72700" y="125730"/>
                </a:lnTo>
                <a:close/>
              </a:path>
              <a:path extrusionOk="0" h="309879" w="793114">
                <a:moveTo>
                  <a:pt x="338604" y="128270"/>
                </a:moveTo>
                <a:lnTo>
                  <a:pt x="277641" y="128270"/>
                </a:lnTo>
                <a:lnTo>
                  <a:pt x="277997" y="123190"/>
                </a:lnTo>
                <a:lnTo>
                  <a:pt x="281554" y="121920"/>
                </a:lnTo>
                <a:lnTo>
                  <a:pt x="281696" y="120650"/>
                </a:lnTo>
                <a:lnTo>
                  <a:pt x="288952" y="120650"/>
                </a:lnTo>
                <a:lnTo>
                  <a:pt x="291584" y="121920"/>
                </a:lnTo>
                <a:lnTo>
                  <a:pt x="291626" y="124515"/>
                </a:lnTo>
                <a:lnTo>
                  <a:pt x="290303" y="127000"/>
                </a:lnTo>
                <a:lnTo>
                  <a:pt x="342090" y="127000"/>
                </a:lnTo>
                <a:lnTo>
                  <a:pt x="338604" y="128270"/>
                </a:lnTo>
                <a:close/>
              </a:path>
              <a:path extrusionOk="0" h="309879" w="793114">
                <a:moveTo>
                  <a:pt x="315556" y="121920"/>
                </a:moveTo>
                <a:lnTo>
                  <a:pt x="312071" y="121920"/>
                </a:lnTo>
                <a:lnTo>
                  <a:pt x="314703" y="120650"/>
                </a:lnTo>
                <a:lnTo>
                  <a:pt x="315556" y="121920"/>
                </a:lnTo>
                <a:close/>
              </a:path>
              <a:path extrusionOk="0" h="309879" w="793114">
                <a:moveTo>
                  <a:pt x="351195" y="132080"/>
                </a:moveTo>
                <a:lnTo>
                  <a:pt x="350199" y="132080"/>
                </a:lnTo>
                <a:lnTo>
                  <a:pt x="349630" y="130810"/>
                </a:lnTo>
                <a:lnTo>
                  <a:pt x="348350" y="127000"/>
                </a:lnTo>
                <a:lnTo>
                  <a:pt x="320465" y="127000"/>
                </a:lnTo>
                <a:lnTo>
                  <a:pt x="326654" y="120650"/>
                </a:lnTo>
                <a:lnTo>
                  <a:pt x="354005" y="120650"/>
                </a:lnTo>
                <a:lnTo>
                  <a:pt x="352333" y="121920"/>
                </a:lnTo>
                <a:lnTo>
                  <a:pt x="353871" y="125663"/>
                </a:lnTo>
                <a:lnTo>
                  <a:pt x="353878" y="125791"/>
                </a:lnTo>
                <a:lnTo>
                  <a:pt x="352191" y="130810"/>
                </a:lnTo>
                <a:lnTo>
                  <a:pt x="351195" y="132080"/>
                </a:lnTo>
                <a:close/>
              </a:path>
              <a:path extrusionOk="0" h="309879" w="793114">
                <a:moveTo>
                  <a:pt x="390711" y="121920"/>
                </a:moveTo>
                <a:lnTo>
                  <a:pt x="381214" y="121920"/>
                </a:lnTo>
                <a:lnTo>
                  <a:pt x="382495" y="120650"/>
                </a:lnTo>
                <a:lnTo>
                  <a:pt x="391743" y="120650"/>
                </a:lnTo>
                <a:lnTo>
                  <a:pt x="390711" y="121920"/>
                </a:lnTo>
                <a:close/>
              </a:path>
              <a:path extrusionOk="0" h="309879" w="793114">
                <a:moveTo>
                  <a:pt x="387674" y="125776"/>
                </a:moveTo>
                <a:lnTo>
                  <a:pt x="391743" y="120650"/>
                </a:lnTo>
                <a:lnTo>
                  <a:pt x="387674" y="125776"/>
                </a:lnTo>
                <a:close/>
              </a:path>
              <a:path extrusionOk="0" h="309879" w="793114">
                <a:moveTo>
                  <a:pt x="426480" y="133350"/>
                </a:moveTo>
                <a:lnTo>
                  <a:pt x="390960" y="133350"/>
                </a:lnTo>
                <a:lnTo>
                  <a:pt x="393805" y="132080"/>
                </a:lnTo>
                <a:lnTo>
                  <a:pt x="390747" y="128270"/>
                </a:lnTo>
                <a:lnTo>
                  <a:pt x="387692" y="125791"/>
                </a:lnTo>
                <a:lnTo>
                  <a:pt x="387765" y="125663"/>
                </a:lnTo>
                <a:lnTo>
                  <a:pt x="389751" y="123190"/>
                </a:lnTo>
                <a:lnTo>
                  <a:pt x="391743" y="120650"/>
                </a:lnTo>
                <a:lnTo>
                  <a:pt x="408530" y="120650"/>
                </a:lnTo>
                <a:lnTo>
                  <a:pt x="410380" y="121920"/>
                </a:lnTo>
                <a:lnTo>
                  <a:pt x="414790" y="121920"/>
                </a:lnTo>
                <a:lnTo>
                  <a:pt x="411518" y="124460"/>
                </a:lnTo>
                <a:lnTo>
                  <a:pt x="413723" y="125730"/>
                </a:lnTo>
                <a:lnTo>
                  <a:pt x="416996" y="125730"/>
                </a:lnTo>
                <a:lnTo>
                  <a:pt x="417209" y="129540"/>
                </a:lnTo>
                <a:lnTo>
                  <a:pt x="402271" y="129540"/>
                </a:lnTo>
                <a:lnTo>
                  <a:pt x="403124" y="130810"/>
                </a:lnTo>
                <a:lnTo>
                  <a:pt x="421406" y="130810"/>
                </a:lnTo>
                <a:lnTo>
                  <a:pt x="424963" y="132080"/>
                </a:lnTo>
                <a:lnTo>
                  <a:pt x="426480" y="133350"/>
                </a:lnTo>
                <a:close/>
              </a:path>
              <a:path extrusionOk="0" h="309879" w="793114">
                <a:moveTo>
                  <a:pt x="421477" y="121920"/>
                </a:moveTo>
                <a:lnTo>
                  <a:pt x="419414" y="120650"/>
                </a:lnTo>
                <a:lnTo>
                  <a:pt x="421619" y="120650"/>
                </a:lnTo>
                <a:lnTo>
                  <a:pt x="421477" y="121920"/>
                </a:lnTo>
                <a:close/>
              </a:path>
              <a:path extrusionOk="0" h="309879" w="793114">
                <a:moveTo>
                  <a:pt x="180086" y="132080"/>
                </a:moveTo>
                <a:lnTo>
                  <a:pt x="175704" y="132080"/>
                </a:lnTo>
                <a:lnTo>
                  <a:pt x="176273" y="130810"/>
                </a:lnTo>
                <a:lnTo>
                  <a:pt x="175633" y="128270"/>
                </a:lnTo>
                <a:lnTo>
                  <a:pt x="174922" y="127000"/>
                </a:lnTo>
                <a:lnTo>
                  <a:pt x="173432" y="125791"/>
                </a:lnTo>
                <a:lnTo>
                  <a:pt x="173323" y="125663"/>
                </a:lnTo>
                <a:lnTo>
                  <a:pt x="172076" y="123190"/>
                </a:lnTo>
                <a:lnTo>
                  <a:pt x="170725" y="121920"/>
                </a:lnTo>
                <a:lnTo>
                  <a:pt x="191994" y="121920"/>
                </a:lnTo>
                <a:lnTo>
                  <a:pt x="193132" y="123190"/>
                </a:lnTo>
                <a:lnTo>
                  <a:pt x="206897" y="123190"/>
                </a:lnTo>
                <a:lnTo>
                  <a:pt x="207223" y="124515"/>
                </a:lnTo>
                <a:lnTo>
                  <a:pt x="207359" y="125730"/>
                </a:lnTo>
                <a:lnTo>
                  <a:pt x="182177" y="125730"/>
                </a:lnTo>
                <a:lnTo>
                  <a:pt x="180541" y="127000"/>
                </a:lnTo>
                <a:lnTo>
                  <a:pt x="180086" y="132080"/>
                </a:lnTo>
                <a:close/>
              </a:path>
              <a:path extrusionOk="0" h="309879" w="793114">
                <a:moveTo>
                  <a:pt x="237734" y="134620"/>
                </a:moveTo>
                <a:lnTo>
                  <a:pt x="235956" y="134620"/>
                </a:lnTo>
                <a:lnTo>
                  <a:pt x="231119" y="132080"/>
                </a:lnTo>
                <a:lnTo>
                  <a:pt x="228487" y="129540"/>
                </a:lnTo>
                <a:lnTo>
                  <a:pt x="225499" y="128270"/>
                </a:lnTo>
                <a:lnTo>
                  <a:pt x="222938" y="127000"/>
                </a:lnTo>
                <a:lnTo>
                  <a:pt x="223436" y="124460"/>
                </a:lnTo>
                <a:lnTo>
                  <a:pt x="236738" y="124460"/>
                </a:lnTo>
                <a:lnTo>
                  <a:pt x="238090" y="123190"/>
                </a:lnTo>
                <a:lnTo>
                  <a:pt x="262987" y="123190"/>
                </a:lnTo>
                <a:lnTo>
                  <a:pt x="264054" y="121920"/>
                </a:lnTo>
                <a:lnTo>
                  <a:pt x="276930" y="121920"/>
                </a:lnTo>
                <a:lnTo>
                  <a:pt x="275262" y="124515"/>
                </a:lnTo>
                <a:lnTo>
                  <a:pt x="274559" y="125730"/>
                </a:lnTo>
                <a:lnTo>
                  <a:pt x="241931" y="125730"/>
                </a:lnTo>
                <a:lnTo>
                  <a:pt x="239584" y="130810"/>
                </a:lnTo>
                <a:lnTo>
                  <a:pt x="237734" y="134620"/>
                </a:lnTo>
                <a:close/>
              </a:path>
              <a:path extrusionOk="0" h="309879" w="793114">
                <a:moveTo>
                  <a:pt x="531245" y="124515"/>
                </a:moveTo>
                <a:lnTo>
                  <a:pt x="528963" y="123190"/>
                </a:lnTo>
                <a:lnTo>
                  <a:pt x="528994" y="122913"/>
                </a:lnTo>
                <a:lnTo>
                  <a:pt x="529318" y="123190"/>
                </a:lnTo>
                <a:lnTo>
                  <a:pt x="531239" y="124460"/>
                </a:lnTo>
                <a:close/>
              </a:path>
              <a:path extrusionOk="0" h="309879" w="793114">
                <a:moveTo>
                  <a:pt x="661773" y="125730"/>
                </a:moveTo>
                <a:lnTo>
                  <a:pt x="629122" y="125730"/>
                </a:lnTo>
                <a:lnTo>
                  <a:pt x="632749" y="124460"/>
                </a:lnTo>
                <a:lnTo>
                  <a:pt x="634172" y="123190"/>
                </a:lnTo>
                <a:lnTo>
                  <a:pt x="635310" y="124460"/>
                </a:lnTo>
                <a:lnTo>
                  <a:pt x="661666" y="124460"/>
                </a:lnTo>
                <a:lnTo>
                  <a:pt x="661773" y="125730"/>
                </a:lnTo>
                <a:close/>
              </a:path>
              <a:path extrusionOk="0" h="309879" w="793114">
                <a:moveTo>
                  <a:pt x="667962" y="125730"/>
                </a:moveTo>
                <a:lnTo>
                  <a:pt x="661773" y="125730"/>
                </a:lnTo>
                <a:lnTo>
                  <a:pt x="666112" y="123190"/>
                </a:lnTo>
                <a:lnTo>
                  <a:pt x="667962" y="125730"/>
                </a:lnTo>
                <a:close/>
              </a:path>
              <a:path extrusionOk="0" h="309879" w="793114">
                <a:moveTo>
                  <a:pt x="707655" y="135890"/>
                </a:moveTo>
                <a:lnTo>
                  <a:pt x="696202" y="135890"/>
                </a:lnTo>
                <a:lnTo>
                  <a:pt x="696202" y="130810"/>
                </a:lnTo>
                <a:lnTo>
                  <a:pt x="696629" y="127000"/>
                </a:lnTo>
                <a:lnTo>
                  <a:pt x="697198" y="124460"/>
                </a:lnTo>
                <a:lnTo>
                  <a:pt x="697767" y="123190"/>
                </a:lnTo>
                <a:lnTo>
                  <a:pt x="700338" y="125791"/>
                </a:lnTo>
                <a:lnTo>
                  <a:pt x="703600" y="128270"/>
                </a:lnTo>
                <a:lnTo>
                  <a:pt x="712421" y="128270"/>
                </a:lnTo>
                <a:lnTo>
                  <a:pt x="712137" y="129540"/>
                </a:lnTo>
                <a:lnTo>
                  <a:pt x="715978" y="129540"/>
                </a:lnTo>
                <a:lnTo>
                  <a:pt x="714769" y="130810"/>
                </a:lnTo>
                <a:lnTo>
                  <a:pt x="710429" y="133350"/>
                </a:lnTo>
                <a:lnTo>
                  <a:pt x="713488" y="134620"/>
                </a:lnTo>
                <a:lnTo>
                  <a:pt x="707726" y="134620"/>
                </a:lnTo>
                <a:lnTo>
                  <a:pt x="707655" y="135890"/>
                </a:lnTo>
                <a:close/>
              </a:path>
              <a:path extrusionOk="0" h="309879" w="793114">
                <a:moveTo>
                  <a:pt x="141150" y="133350"/>
                </a:moveTo>
                <a:lnTo>
                  <a:pt x="131031" y="133350"/>
                </a:lnTo>
                <a:lnTo>
                  <a:pt x="133023" y="132080"/>
                </a:lnTo>
                <a:lnTo>
                  <a:pt x="132596" y="130810"/>
                </a:lnTo>
                <a:lnTo>
                  <a:pt x="132881" y="128270"/>
                </a:lnTo>
                <a:lnTo>
                  <a:pt x="132596" y="127000"/>
                </a:lnTo>
                <a:lnTo>
                  <a:pt x="133521" y="124460"/>
                </a:lnTo>
                <a:lnTo>
                  <a:pt x="147017" y="124460"/>
                </a:lnTo>
                <a:lnTo>
                  <a:pt x="146254" y="127000"/>
                </a:lnTo>
                <a:lnTo>
                  <a:pt x="145472" y="128270"/>
                </a:lnTo>
                <a:lnTo>
                  <a:pt x="142768" y="129540"/>
                </a:lnTo>
                <a:lnTo>
                  <a:pt x="141346" y="132080"/>
                </a:lnTo>
                <a:lnTo>
                  <a:pt x="141150" y="133350"/>
                </a:lnTo>
                <a:close/>
              </a:path>
              <a:path extrusionOk="0" h="309879" w="793114">
                <a:moveTo>
                  <a:pt x="387214" y="128270"/>
                </a:moveTo>
                <a:lnTo>
                  <a:pt x="369335" y="128270"/>
                </a:lnTo>
                <a:lnTo>
                  <a:pt x="370758" y="127000"/>
                </a:lnTo>
                <a:lnTo>
                  <a:pt x="369335" y="124460"/>
                </a:lnTo>
                <a:lnTo>
                  <a:pt x="388648" y="124460"/>
                </a:lnTo>
                <a:lnTo>
                  <a:pt x="387671" y="125663"/>
                </a:lnTo>
                <a:lnTo>
                  <a:pt x="387662" y="125791"/>
                </a:lnTo>
                <a:lnTo>
                  <a:pt x="386692" y="127000"/>
                </a:lnTo>
                <a:lnTo>
                  <a:pt x="387214" y="128270"/>
                </a:lnTo>
                <a:close/>
              </a:path>
              <a:path extrusionOk="0" h="309879" w="793114">
                <a:moveTo>
                  <a:pt x="416996" y="125730"/>
                </a:moveTo>
                <a:lnTo>
                  <a:pt x="413723" y="125730"/>
                </a:lnTo>
                <a:lnTo>
                  <a:pt x="416924" y="124460"/>
                </a:lnTo>
                <a:lnTo>
                  <a:pt x="416996" y="125730"/>
                </a:lnTo>
                <a:close/>
              </a:path>
              <a:path extrusionOk="0" h="309879" w="793114">
                <a:moveTo>
                  <a:pt x="498019" y="127000"/>
                </a:moveTo>
                <a:lnTo>
                  <a:pt x="490194" y="127000"/>
                </a:lnTo>
                <a:lnTo>
                  <a:pt x="491548" y="125791"/>
                </a:lnTo>
                <a:lnTo>
                  <a:pt x="491538" y="125663"/>
                </a:lnTo>
                <a:lnTo>
                  <a:pt x="490123" y="124460"/>
                </a:lnTo>
                <a:lnTo>
                  <a:pt x="497948" y="124460"/>
                </a:lnTo>
                <a:lnTo>
                  <a:pt x="498019" y="127000"/>
                </a:lnTo>
                <a:close/>
              </a:path>
              <a:path extrusionOk="0" h="309879" w="793114">
                <a:moveTo>
                  <a:pt x="610697" y="132080"/>
                </a:moveTo>
                <a:lnTo>
                  <a:pt x="601521" y="132080"/>
                </a:lnTo>
                <a:lnTo>
                  <a:pt x="603513" y="129540"/>
                </a:lnTo>
                <a:lnTo>
                  <a:pt x="600952" y="128270"/>
                </a:lnTo>
                <a:lnTo>
                  <a:pt x="585302" y="128270"/>
                </a:lnTo>
                <a:lnTo>
                  <a:pt x="587223" y="127000"/>
                </a:lnTo>
                <a:lnTo>
                  <a:pt x="587863" y="124460"/>
                </a:lnTo>
                <a:lnTo>
                  <a:pt x="614159" y="124460"/>
                </a:lnTo>
                <a:lnTo>
                  <a:pt x="613306" y="125663"/>
                </a:lnTo>
                <a:lnTo>
                  <a:pt x="613265" y="125791"/>
                </a:lnTo>
                <a:lnTo>
                  <a:pt x="613685" y="129540"/>
                </a:lnTo>
                <a:lnTo>
                  <a:pt x="610697" y="132080"/>
                </a:lnTo>
                <a:close/>
              </a:path>
              <a:path extrusionOk="0" h="309879" w="793114">
                <a:moveTo>
                  <a:pt x="762821" y="129540"/>
                </a:moveTo>
                <a:lnTo>
                  <a:pt x="749981" y="129540"/>
                </a:lnTo>
                <a:lnTo>
                  <a:pt x="750977" y="128270"/>
                </a:lnTo>
                <a:lnTo>
                  <a:pt x="752826" y="127000"/>
                </a:lnTo>
                <a:lnTo>
                  <a:pt x="751475" y="124460"/>
                </a:lnTo>
                <a:lnTo>
                  <a:pt x="759584" y="124460"/>
                </a:lnTo>
                <a:lnTo>
                  <a:pt x="760936" y="125730"/>
                </a:lnTo>
                <a:lnTo>
                  <a:pt x="763532" y="125730"/>
                </a:lnTo>
                <a:lnTo>
                  <a:pt x="763781" y="127000"/>
                </a:lnTo>
                <a:lnTo>
                  <a:pt x="764208" y="128270"/>
                </a:lnTo>
                <a:lnTo>
                  <a:pt x="762821" y="129540"/>
                </a:lnTo>
                <a:close/>
              </a:path>
              <a:path extrusionOk="0" h="309879" w="793114">
                <a:moveTo>
                  <a:pt x="763532" y="125730"/>
                </a:moveTo>
                <a:lnTo>
                  <a:pt x="760936" y="125730"/>
                </a:lnTo>
                <a:lnTo>
                  <a:pt x="763283" y="124460"/>
                </a:lnTo>
                <a:lnTo>
                  <a:pt x="763532" y="125730"/>
                </a:lnTo>
                <a:close/>
              </a:path>
              <a:path extrusionOk="0" h="309879" w="793114">
                <a:moveTo>
                  <a:pt x="105067" y="132080"/>
                </a:moveTo>
                <a:lnTo>
                  <a:pt x="97313" y="132080"/>
                </a:lnTo>
                <a:lnTo>
                  <a:pt x="97597" y="130810"/>
                </a:lnTo>
                <a:lnTo>
                  <a:pt x="97882" y="128270"/>
                </a:lnTo>
                <a:lnTo>
                  <a:pt x="95819" y="127000"/>
                </a:lnTo>
                <a:lnTo>
                  <a:pt x="93329" y="125730"/>
                </a:lnTo>
                <a:lnTo>
                  <a:pt x="110722" y="125730"/>
                </a:lnTo>
                <a:lnTo>
                  <a:pt x="109975" y="127000"/>
                </a:lnTo>
                <a:lnTo>
                  <a:pt x="106845" y="128270"/>
                </a:lnTo>
                <a:lnTo>
                  <a:pt x="101296" y="128270"/>
                </a:lnTo>
                <a:lnTo>
                  <a:pt x="105067" y="132080"/>
                </a:lnTo>
                <a:close/>
              </a:path>
              <a:path extrusionOk="0" h="309879" w="793114">
                <a:moveTo>
                  <a:pt x="190073" y="135890"/>
                </a:moveTo>
                <a:lnTo>
                  <a:pt x="185805" y="134620"/>
                </a:lnTo>
                <a:lnTo>
                  <a:pt x="184596" y="133350"/>
                </a:lnTo>
                <a:lnTo>
                  <a:pt x="184809" y="132080"/>
                </a:lnTo>
                <a:lnTo>
                  <a:pt x="186872" y="130810"/>
                </a:lnTo>
                <a:lnTo>
                  <a:pt x="188722" y="129540"/>
                </a:lnTo>
                <a:lnTo>
                  <a:pt x="182177" y="125730"/>
                </a:lnTo>
                <a:lnTo>
                  <a:pt x="207359" y="125730"/>
                </a:lnTo>
                <a:lnTo>
                  <a:pt x="207786" y="129540"/>
                </a:lnTo>
                <a:lnTo>
                  <a:pt x="208142" y="130810"/>
                </a:lnTo>
                <a:lnTo>
                  <a:pt x="208284" y="133350"/>
                </a:lnTo>
                <a:lnTo>
                  <a:pt x="212766" y="134620"/>
                </a:lnTo>
                <a:lnTo>
                  <a:pt x="192208" y="134620"/>
                </a:lnTo>
                <a:lnTo>
                  <a:pt x="190073" y="135890"/>
                </a:lnTo>
                <a:close/>
              </a:path>
              <a:path extrusionOk="0" h="309879" w="793114">
                <a:moveTo>
                  <a:pt x="253028" y="140970"/>
                </a:moveTo>
                <a:lnTo>
                  <a:pt x="246697" y="140970"/>
                </a:lnTo>
                <a:lnTo>
                  <a:pt x="248191" y="139700"/>
                </a:lnTo>
                <a:lnTo>
                  <a:pt x="249400" y="135890"/>
                </a:lnTo>
                <a:lnTo>
                  <a:pt x="250467" y="133350"/>
                </a:lnTo>
                <a:lnTo>
                  <a:pt x="248120" y="129540"/>
                </a:lnTo>
                <a:lnTo>
                  <a:pt x="245061" y="125730"/>
                </a:lnTo>
                <a:lnTo>
                  <a:pt x="274559" y="125730"/>
                </a:lnTo>
                <a:lnTo>
                  <a:pt x="273824" y="127000"/>
                </a:lnTo>
                <a:lnTo>
                  <a:pt x="265548" y="127000"/>
                </a:lnTo>
                <a:lnTo>
                  <a:pt x="262987" y="129540"/>
                </a:lnTo>
                <a:lnTo>
                  <a:pt x="253171" y="129540"/>
                </a:lnTo>
                <a:lnTo>
                  <a:pt x="251108" y="130810"/>
                </a:lnTo>
                <a:lnTo>
                  <a:pt x="250823" y="139700"/>
                </a:lnTo>
                <a:lnTo>
                  <a:pt x="253028" y="140970"/>
                </a:lnTo>
                <a:close/>
              </a:path>
              <a:path extrusionOk="0" h="309879" w="793114">
                <a:moveTo>
                  <a:pt x="92333" y="152400"/>
                </a:moveTo>
                <a:lnTo>
                  <a:pt x="89630" y="149860"/>
                </a:lnTo>
                <a:lnTo>
                  <a:pt x="87496" y="143510"/>
                </a:lnTo>
                <a:lnTo>
                  <a:pt x="83939" y="142240"/>
                </a:lnTo>
                <a:lnTo>
                  <a:pt x="67294" y="142240"/>
                </a:lnTo>
                <a:lnTo>
                  <a:pt x="70068" y="140970"/>
                </a:lnTo>
                <a:lnTo>
                  <a:pt x="72202" y="139700"/>
                </a:lnTo>
                <a:lnTo>
                  <a:pt x="72096" y="136545"/>
                </a:lnTo>
                <a:lnTo>
                  <a:pt x="71846" y="132080"/>
                </a:lnTo>
                <a:lnTo>
                  <a:pt x="69712" y="130810"/>
                </a:lnTo>
                <a:lnTo>
                  <a:pt x="67792" y="130810"/>
                </a:lnTo>
                <a:lnTo>
                  <a:pt x="66511" y="128270"/>
                </a:lnTo>
                <a:lnTo>
                  <a:pt x="65160" y="127000"/>
                </a:lnTo>
                <a:lnTo>
                  <a:pt x="72202" y="127000"/>
                </a:lnTo>
                <a:lnTo>
                  <a:pt x="73767" y="128270"/>
                </a:lnTo>
                <a:lnTo>
                  <a:pt x="76043" y="129540"/>
                </a:lnTo>
                <a:lnTo>
                  <a:pt x="94361" y="129540"/>
                </a:lnTo>
                <a:lnTo>
                  <a:pt x="94539" y="130810"/>
                </a:lnTo>
                <a:lnTo>
                  <a:pt x="95036" y="132080"/>
                </a:lnTo>
                <a:lnTo>
                  <a:pt x="105067" y="132080"/>
                </a:lnTo>
                <a:lnTo>
                  <a:pt x="104711" y="133350"/>
                </a:lnTo>
                <a:lnTo>
                  <a:pt x="79458" y="133350"/>
                </a:lnTo>
                <a:lnTo>
                  <a:pt x="81094" y="135890"/>
                </a:lnTo>
                <a:lnTo>
                  <a:pt x="102909" y="135890"/>
                </a:lnTo>
                <a:lnTo>
                  <a:pt x="102008" y="137160"/>
                </a:lnTo>
                <a:lnTo>
                  <a:pt x="98736" y="140970"/>
                </a:lnTo>
                <a:lnTo>
                  <a:pt x="93898" y="142240"/>
                </a:lnTo>
                <a:lnTo>
                  <a:pt x="90697" y="143510"/>
                </a:lnTo>
                <a:lnTo>
                  <a:pt x="92902" y="144780"/>
                </a:lnTo>
                <a:lnTo>
                  <a:pt x="94894" y="147320"/>
                </a:lnTo>
                <a:lnTo>
                  <a:pt x="93187" y="149860"/>
                </a:lnTo>
                <a:lnTo>
                  <a:pt x="94823" y="151130"/>
                </a:lnTo>
                <a:lnTo>
                  <a:pt x="92333" y="152400"/>
                </a:lnTo>
                <a:close/>
              </a:path>
              <a:path extrusionOk="0" h="309879" w="793114">
                <a:moveTo>
                  <a:pt x="199819" y="151130"/>
                </a:moveTo>
                <a:lnTo>
                  <a:pt x="191567" y="151130"/>
                </a:lnTo>
                <a:lnTo>
                  <a:pt x="193630" y="149860"/>
                </a:lnTo>
                <a:lnTo>
                  <a:pt x="192990" y="144780"/>
                </a:lnTo>
                <a:lnTo>
                  <a:pt x="192705" y="142240"/>
                </a:lnTo>
                <a:lnTo>
                  <a:pt x="191923" y="139700"/>
                </a:lnTo>
                <a:lnTo>
                  <a:pt x="193061" y="137160"/>
                </a:lnTo>
                <a:lnTo>
                  <a:pt x="192208" y="134620"/>
                </a:lnTo>
                <a:lnTo>
                  <a:pt x="212766" y="134620"/>
                </a:lnTo>
                <a:lnTo>
                  <a:pt x="214686" y="133350"/>
                </a:lnTo>
                <a:lnTo>
                  <a:pt x="216465" y="132080"/>
                </a:lnTo>
                <a:lnTo>
                  <a:pt x="218457" y="130810"/>
                </a:lnTo>
                <a:lnTo>
                  <a:pt x="219666" y="128270"/>
                </a:lnTo>
                <a:lnTo>
                  <a:pt x="222369" y="127000"/>
                </a:lnTo>
                <a:lnTo>
                  <a:pt x="222298" y="132080"/>
                </a:lnTo>
                <a:lnTo>
                  <a:pt x="226353" y="132080"/>
                </a:lnTo>
                <a:lnTo>
                  <a:pt x="228344" y="134620"/>
                </a:lnTo>
                <a:lnTo>
                  <a:pt x="230194" y="137160"/>
                </a:lnTo>
                <a:lnTo>
                  <a:pt x="230227" y="138470"/>
                </a:lnTo>
                <a:lnTo>
                  <a:pt x="225428" y="143510"/>
                </a:lnTo>
                <a:lnTo>
                  <a:pt x="200104" y="143510"/>
                </a:lnTo>
                <a:lnTo>
                  <a:pt x="200744" y="144780"/>
                </a:lnTo>
                <a:lnTo>
                  <a:pt x="224218" y="144780"/>
                </a:lnTo>
                <a:lnTo>
                  <a:pt x="222654" y="147320"/>
                </a:lnTo>
                <a:lnTo>
                  <a:pt x="200673" y="147320"/>
                </a:lnTo>
                <a:lnTo>
                  <a:pt x="199819" y="151130"/>
                </a:lnTo>
                <a:close/>
              </a:path>
              <a:path extrusionOk="0" h="309879" w="793114">
                <a:moveTo>
                  <a:pt x="272662" y="140970"/>
                </a:moveTo>
                <a:lnTo>
                  <a:pt x="253028" y="140970"/>
                </a:lnTo>
                <a:lnTo>
                  <a:pt x="258292" y="139700"/>
                </a:lnTo>
                <a:lnTo>
                  <a:pt x="263343" y="138430"/>
                </a:lnTo>
                <a:lnTo>
                  <a:pt x="264481" y="133350"/>
                </a:lnTo>
                <a:lnTo>
                  <a:pt x="266402" y="129540"/>
                </a:lnTo>
                <a:lnTo>
                  <a:pt x="266971" y="128270"/>
                </a:lnTo>
                <a:lnTo>
                  <a:pt x="267469" y="127000"/>
                </a:lnTo>
                <a:lnTo>
                  <a:pt x="273824" y="127000"/>
                </a:lnTo>
                <a:lnTo>
                  <a:pt x="273089" y="128270"/>
                </a:lnTo>
                <a:lnTo>
                  <a:pt x="338604" y="128270"/>
                </a:lnTo>
                <a:lnTo>
                  <a:pt x="338106" y="130810"/>
                </a:lnTo>
                <a:lnTo>
                  <a:pt x="339814" y="130810"/>
                </a:lnTo>
                <a:lnTo>
                  <a:pt x="343939" y="133350"/>
                </a:lnTo>
                <a:lnTo>
                  <a:pt x="280273" y="133350"/>
                </a:lnTo>
                <a:lnTo>
                  <a:pt x="279420" y="134620"/>
                </a:lnTo>
                <a:lnTo>
                  <a:pt x="349488" y="134620"/>
                </a:lnTo>
                <a:lnTo>
                  <a:pt x="351480" y="135890"/>
                </a:lnTo>
                <a:lnTo>
                  <a:pt x="289023" y="135890"/>
                </a:lnTo>
                <a:lnTo>
                  <a:pt x="288027" y="138430"/>
                </a:lnTo>
                <a:lnTo>
                  <a:pt x="288667" y="139700"/>
                </a:lnTo>
                <a:lnTo>
                  <a:pt x="273515" y="139700"/>
                </a:lnTo>
                <a:lnTo>
                  <a:pt x="272662" y="140970"/>
                </a:lnTo>
                <a:close/>
              </a:path>
              <a:path extrusionOk="0" h="309879" w="793114">
                <a:moveTo>
                  <a:pt x="104711" y="129540"/>
                </a:moveTo>
                <a:lnTo>
                  <a:pt x="101296" y="128270"/>
                </a:lnTo>
                <a:lnTo>
                  <a:pt x="106845" y="128270"/>
                </a:lnTo>
                <a:lnTo>
                  <a:pt x="104711" y="129540"/>
                </a:lnTo>
                <a:close/>
              </a:path>
              <a:path extrusionOk="0" h="309879" w="793114">
                <a:moveTo>
                  <a:pt x="179688" y="135890"/>
                </a:moveTo>
                <a:lnTo>
                  <a:pt x="163753" y="135890"/>
                </a:lnTo>
                <a:lnTo>
                  <a:pt x="165461" y="133350"/>
                </a:lnTo>
                <a:lnTo>
                  <a:pt x="165532" y="129540"/>
                </a:lnTo>
                <a:lnTo>
                  <a:pt x="163611" y="129540"/>
                </a:lnTo>
                <a:lnTo>
                  <a:pt x="162117" y="128270"/>
                </a:lnTo>
                <a:lnTo>
                  <a:pt x="173617" y="128270"/>
                </a:lnTo>
                <a:lnTo>
                  <a:pt x="173712" y="129540"/>
                </a:lnTo>
                <a:lnTo>
                  <a:pt x="173997" y="132080"/>
                </a:lnTo>
                <a:lnTo>
                  <a:pt x="180086" y="132080"/>
                </a:lnTo>
                <a:lnTo>
                  <a:pt x="179972" y="133350"/>
                </a:lnTo>
                <a:lnTo>
                  <a:pt x="179688" y="135890"/>
                </a:lnTo>
                <a:close/>
              </a:path>
              <a:path extrusionOk="0" h="309879" w="793114">
                <a:moveTo>
                  <a:pt x="692859" y="129540"/>
                </a:moveTo>
                <a:lnTo>
                  <a:pt x="685532" y="129540"/>
                </a:lnTo>
                <a:lnTo>
                  <a:pt x="684963" y="128270"/>
                </a:lnTo>
                <a:lnTo>
                  <a:pt x="692646" y="128270"/>
                </a:lnTo>
                <a:lnTo>
                  <a:pt x="692859" y="129540"/>
                </a:lnTo>
                <a:close/>
              </a:path>
              <a:path extrusionOk="0" h="309879" w="793114">
                <a:moveTo>
                  <a:pt x="261351" y="134620"/>
                </a:moveTo>
                <a:lnTo>
                  <a:pt x="256727" y="130810"/>
                </a:lnTo>
                <a:lnTo>
                  <a:pt x="253171" y="129540"/>
                </a:lnTo>
                <a:lnTo>
                  <a:pt x="262987" y="129540"/>
                </a:lnTo>
                <a:lnTo>
                  <a:pt x="261351" y="134620"/>
                </a:lnTo>
                <a:close/>
              </a:path>
              <a:path extrusionOk="0" h="309879" w="793114">
                <a:moveTo>
                  <a:pt x="417280" y="130810"/>
                </a:moveTo>
                <a:lnTo>
                  <a:pt x="404049" y="130810"/>
                </a:lnTo>
                <a:lnTo>
                  <a:pt x="403622" y="129540"/>
                </a:lnTo>
                <a:lnTo>
                  <a:pt x="417209" y="129540"/>
                </a:lnTo>
                <a:lnTo>
                  <a:pt x="417280" y="130810"/>
                </a:lnTo>
                <a:close/>
              </a:path>
              <a:path extrusionOk="0" h="309879" w="793114">
                <a:moveTo>
                  <a:pt x="469636" y="132080"/>
                </a:moveTo>
                <a:lnTo>
                  <a:pt x="465723" y="132080"/>
                </a:lnTo>
                <a:lnTo>
                  <a:pt x="464158" y="129540"/>
                </a:lnTo>
                <a:lnTo>
                  <a:pt x="468355" y="129540"/>
                </a:lnTo>
                <a:lnTo>
                  <a:pt x="468355" y="130810"/>
                </a:lnTo>
                <a:lnTo>
                  <a:pt x="469636" y="132080"/>
                </a:lnTo>
                <a:close/>
              </a:path>
              <a:path extrusionOk="0" h="309879" w="793114">
                <a:moveTo>
                  <a:pt x="784304" y="137160"/>
                </a:moveTo>
                <a:lnTo>
                  <a:pt x="780356" y="137160"/>
                </a:lnTo>
                <a:lnTo>
                  <a:pt x="780264" y="136545"/>
                </a:lnTo>
                <a:lnTo>
                  <a:pt x="781636" y="133350"/>
                </a:lnTo>
                <a:lnTo>
                  <a:pt x="781992" y="130810"/>
                </a:lnTo>
                <a:lnTo>
                  <a:pt x="784055" y="129540"/>
                </a:lnTo>
                <a:lnTo>
                  <a:pt x="788678" y="133350"/>
                </a:lnTo>
                <a:lnTo>
                  <a:pt x="784304" y="137160"/>
                </a:lnTo>
                <a:close/>
              </a:path>
              <a:path extrusionOk="0" h="309879" w="793114">
                <a:moveTo>
                  <a:pt x="565384" y="139700"/>
                </a:moveTo>
                <a:lnTo>
                  <a:pt x="548098" y="139700"/>
                </a:lnTo>
                <a:lnTo>
                  <a:pt x="549592" y="137160"/>
                </a:lnTo>
                <a:lnTo>
                  <a:pt x="555710" y="137160"/>
                </a:lnTo>
                <a:lnTo>
                  <a:pt x="558271" y="134620"/>
                </a:lnTo>
                <a:lnTo>
                  <a:pt x="556208" y="130810"/>
                </a:lnTo>
                <a:lnTo>
                  <a:pt x="568870" y="130810"/>
                </a:lnTo>
                <a:lnTo>
                  <a:pt x="566593" y="133350"/>
                </a:lnTo>
                <a:lnTo>
                  <a:pt x="565313" y="135890"/>
                </a:lnTo>
                <a:lnTo>
                  <a:pt x="565384" y="139700"/>
                </a:lnTo>
                <a:close/>
              </a:path>
              <a:path extrusionOk="0" h="309879" w="793114">
                <a:moveTo>
                  <a:pt x="557275" y="153670"/>
                </a:moveTo>
                <a:lnTo>
                  <a:pt x="556990" y="151130"/>
                </a:lnTo>
                <a:lnTo>
                  <a:pt x="556265" y="150051"/>
                </a:lnTo>
                <a:lnTo>
                  <a:pt x="556163" y="149756"/>
                </a:lnTo>
                <a:lnTo>
                  <a:pt x="556777" y="147320"/>
                </a:lnTo>
                <a:lnTo>
                  <a:pt x="558057" y="147320"/>
                </a:lnTo>
                <a:lnTo>
                  <a:pt x="559836" y="146050"/>
                </a:lnTo>
                <a:lnTo>
                  <a:pt x="556919" y="143510"/>
                </a:lnTo>
                <a:lnTo>
                  <a:pt x="554643" y="142240"/>
                </a:lnTo>
                <a:lnTo>
                  <a:pt x="543972" y="142240"/>
                </a:lnTo>
                <a:lnTo>
                  <a:pt x="545039" y="139700"/>
                </a:lnTo>
                <a:lnTo>
                  <a:pt x="565384" y="139700"/>
                </a:lnTo>
                <a:lnTo>
                  <a:pt x="568585" y="137160"/>
                </a:lnTo>
                <a:lnTo>
                  <a:pt x="569723" y="134620"/>
                </a:lnTo>
                <a:lnTo>
                  <a:pt x="568870" y="130810"/>
                </a:lnTo>
                <a:lnTo>
                  <a:pt x="597039" y="130810"/>
                </a:lnTo>
                <a:lnTo>
                  <a:pt x="597466" y="132080"/>
                </a:lnTo>
                <a:lnTo>
                  <a:pt x="610697" y="132080"/>
                </a:lnTo>
                <a:lnTo>
                  <a:pt x="617029" y="137160"/>
                </a:lnTo>
                <a:lnTo>
                  <a:pt x="592416" y="137160"/>
                </a:lnTo>
                <a:lnTo>
                  <a:pt x="591775" y="138430"/>
                </a:lnTo>
                <a:lnTo>
                  <a:pt x="601236" y="138430"/>
                </a:lnTo>
                <a:lnTo>
                  <a:pt x="601023" y="140970"/>
                </a:lnTo>
                <a:lnTo>
                  <a:pt x="569723" y="140970"/>
                </a:lnTo>
                <a:lnTo>
                  <a:pt x="568087" y="143510"/>
                </a:lnTo>
                <a:lnTo>
                  <a:pt x="562112" y="143510"/>
                </a:lnTo>
                <a:lnTo>
                  <a:pt x="560618" y="146050"/>
                </a:lnTo>
                <a:lnTo>
                  <a:pt x="561258" y="147320"/>
                </a:lnTo>
                <a:lnTo>
                  <a:pt x="561226" y="151191"/>
                </a:lnTo>
                <a:lnTo>
                  <a:pt x="559195" y="152400"/>
                </a:lnTo>
                <a:lnTo>
                  <a:pt x="557275" y="153670"/>
                </a:lnTo>
                <a:close/>
              </a:path>
              <a:path extrusionOk="0" h="309879" w="793114">
                <a:moveTo>
                  <a:pt x="642353" y="144780"/>
                </a:moveTo>
                <a:lnTo>
                  <a:pt x="630829" y="144780"/>
                </a:lnTo>
                <a:lnTo>
                  <a:pt x="632607" y="143510"/>
                </a:lnTo>
                <a:lnTo>
                  <a:pt x="634314" y="142240"/>
                </a:lnTo>
                <a:lnTo>
                  <a:pt x="634343" y="137160"/>
                </a:lnTo>
                <a:lnTo>
                  <a:pt x="634172" y="132080"/>
                </a:lnTo>
                <a:lnTo>
                  <a:pt x="632109" y="130810"/>
                </a:lnTo>
                <a:lnTo>
                  <a:pt x="670967" y="130810"/>
                </a:lnTo>
                <a:lnTo>
                  <a:pt x="671661" y="132080"/>
                </a:lnTo>
                <a:lnTo>
                  <a:pt x="656082" y="132080"/>
                </a:lnTo>
                <a:lnTo>
                  <a:pt x="655904" y="133350"/>
                </a:lnTo>
                <a:lnTo>
                  <a:pt x="641997" y="133350"/>
                </a:lnTo>
                <a:lnTo>
                  <a:pt x="636875" y="135890"/>
                </a:lnTo>
                <a:lnTo>
                  <a:pt x="638013" y="137160"/>
                </a:lnTo>
                <a:lnTo>
                  <a:pt x="641357" y="137160"/>
                </a:lnTo>
                <a:lnTo>
                  <a:pt x="641062" y="138470"/>
                </a:lnTo>
                <a:lnTo>
                  <a:pt x="640432" y="140970"/>
                </a:lnTo>
                <a:lnTo>
                  <a:pt x="641997" y="142240"/>
                </a:lnTo>
                <a:lnTo>
                  <a:pt x="642353" y="144780"/>
                </a:lnTo>
                <a:close/>
              </a:path>
              <a:path extrusionOk="0" h="309879" w="793114">
                <a:moveTo>
                  <a:pt x="790812" y="146050"/>
                </a:moveTo>
                <a:lnTo>
                  <a:pt x="739595" y="146050"/>
                </a:lnTo>
                <a:lnTo>
                  <a:pt x="744361" y="142240"/>
                </a:lnTo>
                <a:lnTo>
                  <a:pt x="748131" y="140970"/>
                </a:lnTo>
                <a:lnTo>
                  <a:pt x="745144" y="137160"/>
                </a:lnTo>
                <a:lnTo>
                  <a:pt x="743436" y="135890"/>
                </a:lnTo>
                <a:lnTo>
                  <a:pt x="739879" y="134620"/>
                </a:lnTo>
                <a:lnTo>
                  <a:pt x="742583" y="130810"/>
                </a:lnTo>
                <a:lnTo>
                  <a:pt x="761434" y="130810"/>
                </a:lnTo>
                <a:lnTo>
                  <a:pt x="759726" y="132080"/>
                </a:lnTo>
                <a:lnTo>
                  <a:pt x="758232" y="133350"/>
                </a:lnTo>
                <a:lnTo>
                  <a:pt x="757165" y="135890"/>
                </a:lnTo>
                <a:lnTo>
                  <a:pt x="757592" y="139700"/>
                </a:lnTo>
                <a:lnTo>
                  <a:pt x="772637" y="139700"/>
                </a:lnTo>
                <a:lnTo>
                  <a:pt x="772957" y="140970"/>
                </a:lnTo>
                <a:lnTo>
                  <a:pt x="783889" y="140970"/>
                </a:lnTo>
                <a:lnTo>
                  <a:pt x="784410" y="142240"/>
                </a:lnTo>
                <a:lnTo>
                  <a:pt x="789319" y="142240"/>
                </a:lnTo>
                <a:lnTo>
                  <a:pt x="790812" y="146050"/>
                </a:lnTo>
                <a:close/>
              </a:path>
              <a:path extrusionOk="0" h="309879" w="793114">
                <a:moveTo>
                  <a:pt x="673581" y="140970"/>
                </a:moveTo>
                <a:lnTo>
                  <a:pt x="652169" y="140970"/>
                </a:lnTo>
                <a:lnTo>
                  <a:pt x="654730" y="139700"/>
                </a:lnTo>
                <a:lnTo>
                  <a:pt x="657291" y="134620"/>
                </a:lnTo>
                <a:lnTo>
                  <a:pt x="656082" y="132080"/>
                </a:lnTo>
                <a:lnTo>
                  <a:pt x="671661" y="132080"/>
                </a:lnTo>
                <a:lnTo>
                  <a:pt x="674791" y="133350"/>
                </a:lnTo>
                <a:lnTo>
                  <a:pt x="661844" y="133350"/>
                </a:lnTo>
                <a:lnTo>
                  <a:pt x="661737" y="135890"/>
                </a:lnTo>
                <a:lnTo>
                  <a:pt x="661662" y="138470"/>
                </a:lnTo>
                <a:lnTo>
                  <a:pt x="662626" y="139700"/>
                </a:lnTo>
                <a:lnTo>
                  <a:pt x="673866" y="139700"/>
                </a:lnTo>
                <a:lnTo>
                  <a:pt x="673581" y="140970"/>
                </a:lnTo>
                <a:close/>
              </a:path>
              <a:path extrusionOk="0" h="309879" w="793114">
                <a:moveTo>
                  <a:pt x="66867" y="138430"/>
                </a:moveTo>
                <a:lnTo>
                  <a:pt x="63950" y="135890"/>
                </a:lnTo>
                <a:lnTo>
                  <a:pt x="59824" y="133350"/>
                </a:lnTo>
                <a:lnTo>
                  <a:pt x="68930" y="133350"/>
                </a:lnTo>
                <a:lnTo>
                  <a:pt x="71491" y="134620"/>
                </a:lnTo>
                <a:lnTo>
                  <a:pt x="70281" y="135890"/>
                </a:lnTo>
                <a:lnTo>
                  <a:pt x="69926" y="137160"/>
                </a:lnTo>
                <a:lnTo>
                  <a:pt x="66867" y="138430"/>
                </a:lnTo>
                <a:close/>
              </a:path>
              <a:path extrusionOk="0" h="309879" w="793114">
                <a:moveTo>
                  <a:pt x="94396" y="135890"/>
                </a:moveTo>
                <a:lnTo>
                  <a:pt x="81094" y="135890"/>
                </a:lnTo>
                <a:lnTo>
                  <a:pt x="79458" y="133350"/>
                </a:lnTo>
                <a:lnTo>
                  <a:pt x="104711" y="133350"/>
                </a:lnTo>
                <a:lnTo>
                  <a:pt x="103810" y="134620"/>
                </a:lnTo>
                <a:lnTo>
                  <a:pt x="96673" y="134620"/>
                </a:lnTo>
                <a:lnTo>
                  <a:pt x="94396" y="135890"/>
                </a:lnTo>
                <a:close/>
              </a:path>
              <a:path extrusionOk="0" h="309879" w="793114">
                <a:moveTo>
                  <a:pt x="349488" y="134620"/>
                </a:moveTo>
                <a:lnTo>
                  <a:pt x="280629" y="134620"/>
                </a:lnTo>
                <a:lnTo>
                  <a:pt x="281411" y="133350"/>
                </a:lnTo>
                <a:lnTo>
                  <a:pt x="347496" y="133350"/>
                </a:lnTo>
                <a:lnTo>
                  <a:pt x="349488" y="134620"/>
                </a:lnTo>
                <a:close/>
              </a:path>
              <a:path extrusionOk="0" h="309879" w="793114">
                <a:moveTo>
                  <a:pt x="507124" y="139700"/>
                </a:moveTo>
                <a:lnTo>
                  <a:pt x="456547" y="139700"/>
                </a:lnTo>
                <a:lnTo>
                  <a:pt x="455764" y="135890"/>
                </a:lnTo>
                <a:lnTo>
                  <a:pt x="454840" y="133350"/>
                </a:lnTo>
                <a:lnTo>
                  <a:pt x="491474" y="133350"/>
                </a:lnTo>
                <a:lnTo>
                  <a:pt x="488060" y="135890"/>
                </a:lnTo>
                <a:lnTo>
                  <a:pt x="491403" y="135890"/>
                </a:lnTo>
                <a:lnTo>
                  <a:pt x="493111" y="137160"/>
                </a:lnTo>
                <a:lnTo>
                  <a:pt x="522774" y="137160"/>
                </a:lnTo>
                <a:lnTo>
                  <a:pt x="523236" y="138430"/>
                </a:lnTo>
                <a:lnTo>
                  <a:pt x="507693" y="138430"/>
                </a:lnTo>
                <a:lnTo>
                  <a:pt x="507124" y="139700"/>
                </a:lnTo>
                <a:close/>
              </a:path>
              <a:path extrusionOk="0" h="309879" w="793114">
                <a:moveTo>
                  <a:pt x="588241" y="158902"/>
                </a:moveTo>
                <a:lnTo>
                  <a:pt x="588148" y="158750"/>
                </a:lnTo>
                <a:lnTo>
                  <a:pt x="586314" y="156567"/>
                </a:lnTo>
                <a:lnTo>
                  <a:pt x="585302" y="152400"/>
                </a:lnTo>
                <a:lnTo>
                  <a:pt x="580323" y="151130"/>
                </a:lnTo>
                <a:lnTo>
                  <a:pt x="595403" y="151130"/>
                </a:lnTo>
                <a:lnTo>
                  <a:pt x="596309" y="148641"/>
                </a:lnTo>
                <a:lnTo>
                  <a:pt x="594621" y="147320"/>
                </a:lnTo>
                <a:lnTo>
                  <a:pt x="643847" y="147320"/>
                </a:lnTo>
                <a:lnTo>
                  <a:pt x="646550" y="144780"/>
                </a:lnTo>
                <a:lnTo>
                  <a:pt x="648470" y="142240"/>
                </a:lnTo>
                <a:lnTo>
                  <a:pt x="645981" y="140970"/>
                </a:lnTo>
                <a:lnTo>
                  <a:pt x="642851" y="133350"/>
                </a:lnTo>
                <a:lnTo>
                  <a:pt x="655904" y="133350"/>
                </a:lnTo>
                <a:lnTo>
                  <a:pt x="655726" y="134620"/>
                </a:lnTo>
                <a:lnTo>
                  <a:pt x="655762" y="135890"/>
                </a:lnTo>
                <a:lnTo>
                  <a:pt x="652525" y="135890"/>
                </a:lnTo>
                <a:lnTo>
                  <a:pt x="650747" y="138430"/>
                </a:lnTo>
                <a:lnTo>
                  <a:pt x="652169" y="140970"/>
                </a:lnTo>
                <a:lnTo>
                  <a:pt x="673581" y="140970"/>
                </a:lnTo>
                <a:lnTo>
                  <a:pt x="673297" y="142240"/>
                </a:lnTo>
                <a:lnTo>
                  <a:pt x="661204" y="142240"/>
                </a:lnTo>
                <a:lnTo>
                  <a:pt x="661559" y="146050"/>
                </a:lnTo>
                <a:lnTo>
                  <a:pt x="673972" y="146050"/>
                </a:lnTo>
                <a:lnTo>
                  <a:pt x="675217" y="147320"/>
                </a:lnTo>
                <a:lnTo>
                  <a:pt x="675834" y="148590"/>
                </a:lnTo>
                <a:lnTo>
                  <a:pt x="618096" y="148590"/>
                </a:lnTo>
                <a:lnTo>
                  <a:pt x="616815" y="149860"/>
                </a:lnTo>
                <a:lnTo>
                  <a:pt x="634670" y="149860"/>
                </a:lnTo>
                <a:lnTo>
                  <a:pt x="632821" y="151130"/>
                </a:lnTo>
                <a:lnTo>
                  <a:pt x="632465" y="153670"/>
                </a:lnTo>
                <a:lnTo>
                  <a:pt x="593340" y="153670"/>
                </a:lnTo>
                <a:lnTo>
                  <a:pt x="588241" y="158902"/>
                </a:lnTo>
                <a:close/>
              </a:path>
              <a:path extrusionOk="0" h="309879" w="793114">
                <a:moveTo>
                  <a:pt x="673866" y="139700"/>
                </a:moveTo>
                <a:lnTo>
                  <a:pt x="665899" y="139700"/>
                </a:lnTo>
                <a:lnTo>
                  <a:pt x="666752" y="138430"/>
                </a:lnTo>
                <a:lnTo>
                  <a:pt x="666610" y="137160"/>
                </a:lnTo>
                <a:lnTo>
                  <a:pt x="666112" y="135890"/>
                </a:lnTo>
                <a:lnTo>
                  <a:pt x="665614" y="133350"/>
                </a:lnTo>
                <a:lnTo>
                  <a:pt x="683540" y="133350"/>
                </a:lnTo>
                <a:lnTo>
                  <a:pt x="680695" y="134620"/>
                </a:lnTo>
                <a:lnTo>
                  <a:pt x="681050" y="135890"/>
                </a:lnTo>
                <a:lnTo>
                  <a:pt x="672159" y="135890"/>
                </a:lnTo>
                <a:lnTo>
                  <a:pt x="673866" y="139700"/>
                </a:lnTo>
                <a:close/>
              </a:path>
              <a:path extrusionOk="0" h="309879" w="793114">
                <a:moveTo>
                  <a:pt x="102909" y="135890"/>
                </a:moveTo>
                <a:lnTo>
                  <a:pt x="95748" y="135890"/>
                </a:lnTo>
                <a:lnTo>
                  <a:pt x="96673" y="134620"/>
                </a:lnTo>
                <a:lnTo>
                  <a:pt x="103810" y="134620"/>
                </a:lnTo>
                <a:lnTo>
                  <a:pt x="102909" y="135890"/>
                </a:lnTo>
                <a:close/>
              </a:path>
              <a:path extrusionOk="0" h="309879" w="793114">
                <a:moveTo>
                  <a:pt x="454199" y="135890"/>
                </a:moveTo>
                <a:lnTo>
                  <a:pt x="450785" y="135890"/>
                </a:lnTo>
                <a:lnTo>
                  <a:pt x="454413" y="134620"/>
                </a:lnTo>
                <a:lnTo>
                  <a:pt x="454199" y="135890"/>
                </a:lnTo>
                <a:close/>
              </a:path>
              <a:path extrusionOk="0" h="309879" w="793114">
                <a:moveTo>
                  <a:pt x="709054" y="143510"/>
                </a:moveTo>
                <a:lnTo>
                  <a:pt x="698194" y="143510"/>
                </a:lnTo>
                <a:lnTo>
                  <a:pt x="699617" y="142240"/>
                </a:lnTo>
                <a:lnTo>
                  <a:pt x="699190" y="140970"/>
                </a:lnTo>
                <a:lnTo>
                  <a:pt x="699048" y="139700"/>
                </a:lnTo>
                <a:lnTo>
                  <a:pt x="707584" y="139700"/>
                </a:lnTo>
                <a:lnTo>
                  <a:pt x="711568" y="138430"/>
                </a:lnTo>
                <a:lnTo>
                  <a:pt x="707726" y="134620"/>
                </a:lnTo>
                <a:lnTo>
                  <a:pt x="713488" y="134620"/>
                </a:lnTo>
                <a:lnTo>
                  <a:pt x="715409" y="135890"/>
                </a:lnTo>
                <a:lnTo>
                  <a:pt x="717899" y="135890"/>
                </a:lnTo>
                <a:lnTo>
                  <a:pt x="717037" y="138470"/>
                </a:lnTo>
                <a:lnTo>
                  <a:pt x="716547" y="140970"/>
                </a:lnTo>
                <a:lnTo>
                  <a:pt x="709931" y="140970"/>
                </a:lnTo>
                <a:lnTo>
                  <a:pt x="709078" y="142240"/>
                </a:lnTo>
                <a:lnTo>
                  <a:pt x="709054" y="143510"/>
                </a:lnTo>
                <a:close/>
              </a:path>
              <a:path extrusionOk="0" h="309879" w="793114">
                <a:moveTo>
                  <a:pt x="767765" y="139700"/>
                </a:moveTo>
                <a:lnTo>
                  <a:pt x="757592" y="139700"/>
                </a:lnTo>
                <a:lnTo>
                  <a:pt x="760722" y="138430"/>
                </a:lnTo>
                <a:lnTo>
                  <a:pt x="762714" y="137160"/>
                </a:lnTo>
                <a:lnTo>
                  <a:pt x="764635" y="134620"/>
                </a:lnTo>
                <a:lnTo>
                  <a:pt x="772317" y="135890"/>
                </a:lnTo>
                <a:lnTo>
                  <a:pt x="775518" y="135890"/>
                </a:lnTo>
                <a:lnTo>
                  <a:pt x="772317" y="138430"/>
                </a:lnTo>
                <a:lnTo>
                  <a:pt x="766626" y="138430"/>
                </a:lnTo>
                <a:lnTo>
                  <a:pt x="767765" y="139700"/>
                </a:lnTo>
                <a:close/>
              </a:path>
              <a:path extrusionOk="0" h="309879" w="793114">
                <a:moveTo>
                  <a:pt x="305811" y="154940"/>
                </a:moveTo>
                <a:lnTo>
                  <a:pt x="294856" y="154940"/>
                </a:lnTo>
                <a:lnTo>
                  <a:pt x="296777" y="153670"/>
                </a:lnTo>
                <a:lnTo>
                  <a:pt x="300618" y="153670"/>
                </a:lnTo>
                <a:lnTo>
                  <a:pt x="299551" y="151130"/>
                </a:lnTo>
                <a:lnTo>
                  <a:pt x="300169" y="149756"/>
                </a:lnTo>
                <a:lnTo>
                  <a:pt x="301329" y="147320"/>
                </a:lnTo>
                <a:lnTo>
                  <a:pt x="298911" y="147320"/>
                </a:lnTo>
                <a:lnTo>
                  <a:pt x="295567" y="146050"/>
                </a:lnTo>
                <a:lnTo>
                  <a:pt x="293504" y="144780"/>
                </a:lnTo>
                <a:lnTo>
                  <a:pt x="292793" y="139700"/>
                </a:lnTo>
                <a:lnTo>
                  <a:pt x="291655" y="137160"/>
                </a:lnTo>
                <a:lnTo>
                  <a:pt x="289023" y="135890"/>
                </a:lnTo>
                <a:lnTo>
                  <a:pt x="351480" y="135890"/>
                </a:lnTo>
                <a:lnTo>
                  <a:pt x="348706" y="137160"/>
                </a:lnTo>
                <a:lnTo>
                  <a:pt x="321816" y="137160"/>
                </a:lnTo>
                <a:lnTo>
                  <a:pt x="321769" y="138430"/>
                </a:lnTo>
                <a:lnTo>
                  <a:pt x="308016" y="138430"/>
                </a:lnTo>
                <a:lnTo>
                  <a:pt x="306451" y="140970"/>
                </a:lnTo>
                <a:lnTo>
                  <a:pt x="306664" y="142240"/>
                </a:lnTo>
                <a:lnTo>
                  <a:pt x="307376" y="143510"/>
                </a:lnTo>
                <a:lnTo>
                  <a:pt x="314276" y="143510"/>
                </a:lnTo>
                <a:lnTo>
                  <a:pt x="314489" y="147320"/>
                </a:lnTo>
                <a:lnTo>
                  <a:pt x="314462" y="148641"/>
                </a:lnTo>
                <a:lnTo>
                  <a:pt x="312142" y="149860"/>
                </a:lnTo>
                <a:lnTo>
                  <a:pt x="309083" y="149860"/>
                </a:lnTo>
                <a:lnTo>
                  <a:pt x="307234" y="151130"/>
                </a:lnTo>
                <a:lnTo>
                  <a:pt x="306522" y="153670"/>
                </a:lnTo>
                <a:lnTo>
                  <a:pt x="305811" y="154940"/>
                </a:lnTo>
                <a:close/>
              </a:path>
              <a:path extrusionOk="0" h="309879" w="793114">
                <a:moveTo>
                  <a:pt x="431033" y="137160"/>
                </a:moveTo>
                <a:lnTo>
                  <a:pt x="388826" y="137160"/>
                </a:lnTo>
                <a:lnTo>
                  <a:pt x="385838" y="135890"/>
                </a:lnTo>
                <a:lnTo>
                  <a:pt x="429515" y="135890"/>
                </a:lnTo>
                <a:lnTo>
                  <a:pt x="431033" y="137160"/>
                </a:lnTo>
                <a:close/>
              </a:path>
              <a:path extrusionOk="0" h="309879" w="793114">
                <a:moveTo>
                  <a:pt x="554003" y="137160"/>
                </a:moveTo>
                <a:lnTo>
                  <a:pt x="546747" y="137160"/>
                </a:lnTo>
                <a:lnTo>
                  <a:pt x="544115" y="135890"/>
                </a:lnTo>
                <a:lnTo>
                  <a:pt x="554358" y="135890"/>
                </a:lnTo>
                <a:lnTo>
                  <a:pt x="554003" y="137160"/>
                </a:lnTo>
                <a:close/>
              </a:path>
              <a:path extrusionOk="0" h="309879" w="793114">
                <a:moveTo>
                  <a:pt x="641357" y="137160"/>
                </a:moveTo>
                <a:lnTo>
                  <a:pt x="638013" y="137160"/>
                </a:lnTo>
                <a:lnTo>
                  <a:pt x="641641" y="135890"/>
                </a:lnTo>
                <a:lnTo>
                  <a:pt x="641357" y="137160"/>
                </a:lnTo>
                <a:close/>
              </a:path>
              <a:path extrusionOk="0" h="309879" w="793114">
                <a:moveTo>
                  <a:pt x="655797" y="137160"/>
                </a:moveTo>
                <a:lnTo>
                  <a:pt x="652525" y="135890"/>
                </a:lnTo>
                <a:lnTo>
                  <a:pt x="655762" y="135890"/>
                </a:lnTo>
                <a:lnTo>
                  <a:pt x="655797" y="137160"/>
                </a:lnTo>
                <a:close/>
              </a:path>
              <a:path extrusionOk="0" h="309879" w="793114">
                <a:moveTo>
                  <a:pt x="680979" y="142240"/>
                </a:moveTo>
                <a:lnTo>
                  <a:pt x="677067" y="142240"/>
                </a:lnTo>
                <a:lnTo>
                  <a:pt x="677280" y="140970"/>
                </a:lnTo>
                <a:lnTo>
                  <a:pt x="676284" y="139700"/>
                </a:lnTo>
                <a:lnTo>
                  <a:pt x="675146" y="138430"/>
                </a:lnTo>
                <a:lnTo>
                  <a:pt x="674791" y="135890"/>
                </a:lnTo>
                <a:lnTo>
                  <a:pt x="681050" y="135890"/>
                </a:lnTo>
                <a:lnTo>
                  <a:pt x="681406" y="137160"/>
                </a:lnTo>
                <a:lnTo>
                  <a:pt x="680606" y="138470"/>
                </a:lnTo>
                <a:lnTo>
                  <a:pt x="680055" y="139700"/>
                </a:lnTo>
                <a:lnTo>
                  <a:pt x="680979" y="142240"/>
                </a:lnTo>
                <a:close/>
              </a:path>
              <a:path extrusionOk="0" h="309879" w="793114">
                <a:moveTo>
                  <a:pt x="780356" y="137160"/>
                </a:moveTo>
                <a:lnTo>
                  <a:pt x="780036" y="137076"/>
                </a:lnTo>
                <a:lnTo>
                  <a:pt x="780264" y="136545"/>
                </a:lnTo>
                <a:lnTo>
                  <a:pt x="780356" y="137160"/>
                </a:lnTo>
                <a:close/>
              </a:path>
              <a:path extrusionOk="0" h="309879" w="793114">
                <a:moveTo>
                  <a:pt x="783889" y="140970"/>
                </a:moveTo>
                <a:lnTo>
                  <a:pt x="772957" y="140970"/>
                </a:lnTo>
                <a:lnTo>
                  <a:pt x="776657" y="139700"/>
                </a:lnTo>
                <a:lnTo>
                  <a:pt x="779146" y="139700"/>
                </a:lnTo>
                <a:lnTo>
                  <a:pt x="780036" y="137076"/>
                </a:lnTo>
                <a:lnTo>
                  <a:pt x="780356" y="137160"/>
                </a:lnTo>
                <a:lnTo>
                  <a:pt x="784304" y="137160"/>
                </a:lnTo>
                <a:lnTo>
                  <a:pt x="782845" y="138430"/>
                </a:lnTo>
                <a:lnTo>
                  <a:pt x="783889" y="140970"/>
                </a:lnTo>
                <a:close/>
              </a:path>
              <a:path extrusionOk="0" h="309879" w="793114">
                <a:moveTo>
                  <a:pt x="30090" y="162560"/>
                </a:moveTo>
                <a:lnTo>
                  <a:pt x="22478" y="162560"/>
                </a:lnTo>
                <a:lnTo>
                  <a:pt x="24328" y="161290"/>
                </a:lnTo>
                <a:lnTo>
                  <a:pt x="25893" y="158750"/>
                </a:lnTo>
                <a:lnTo>
                  <a:pt x="24186" y="156210"/>
                </a:lnTo>
                <a:lnTo>
                  <a:pt x="33575" y="156210"/>
                </a:lnTo>
                <a:lnTo>
                  <a:pt x="33530" y="151191"/>
                </a:lnTo>
                <a:lnTo>
                  <a:pt x="33433" y="148590"/>
                </a:lnTo>
                <a:lnTo>
                  <a:pt x="28596" y="147320"/>
                </a:lnTo>
                <a:lnTo>
                  <a:pt x="22763" y="147320"/>
                </a:lnTo>
                <a:lnTo>
                  <a:pt x="24257" y="146050"/>
                </a:lnTo>
                <a:lnTo>
                  <a:pt x="21411" y="146050"/>
                </a:lnTo>
                <a:lnTo>
                  <a:pt x="20629" y="143510"/>
                </a:lnTo>
                <a:lnTo>
                  <a:pt x="53920" y="143510"/>
                </a:lnTo>
                <a:lnTo>
                  <a:pt x="53636" y="142240"/>
                </a:lnTo>
                <a:lnTo>
                  <a:pt x="53565" y="139700"/>
                </a:lnTo>
                <a:lnTo>
                  <a:pt x="53280" y="137160"/>
                </a:lnTo>
                <a:lnTo>
                  <a:pt x="58686" y="137160"/>
                </a:lnTo>
                <a:lnTo>
                  <a:pt x="58473" y="138430"/>
                </a:lnTo>
                <a:lnTo>
                  <a:pt x="55841" y="140970"/>
                </a:lnTo>
                <a:lnTo>
                  <a:pt x="54347" y="144780"/>
                </a:lnTo>
                <a:lnTo>
                  <a:pt x="53007" y="148557"/>
                </a:lnTo>
                <a:lnTo>
                  <a:pt x="51146" y="151130"/>
                </a:lnTo>
                <a:lnTo>
                  <a:pt x="49154" y="153670"/>
                </a:lnTo>
                <a:lnTo>
                  <a:pt x="48585" y="156210"/>
                </a:lnTo>
                <a:lnTo>
                  <a:pt x="45242" y="157480"/>
                </a:lnTo>
                <a:lnTo>
                  <a:pt x="44744" y="158750"/>
                </a:lnTo>
                <a:lnTo>
                  <a:pt x="30659" y="158750"/>
                </a:lnTo>
                <a:lnTo>
                  <a:pt x="27813" y="160020"/>
                </a:lnTo>
                <a:lnTo>
                  <a:pt x="30090" y="162560"/>
                </a:lnTo>
                <a:close/>
              </a:path>
              <a:path extrusionOk="0" h="309879" w="793114">
                <a:moveTo>
                  <a:pt x="78604" y="144780"/>
                </a:moveTo>
                <a:lnTo>
                  <a:pt x="61389" y="144780"/>
                </a:lnTo>
                <a:lnTo>
                  <a:pt x="59611" y="142240"/>
                </a:lnTo>
                <a:lnTo>
                  <a:pt x="57833" y="140970"/>
                </a:lnTo>
                <a:lnTo>
                  <a:pt x="58473" y="138430"/>
                </a:lnTo>
                <a:lnTo>
                  <a:pt x="59824" y="137160"/>
                </a:lnTo>
                <a:lnTo>
                  <a:pt x="63097" y="137160"/>
                </a:lnTo>
                <a:lnTo>
                  <a:pt x="65160" y="139700"/>
                </a:lnTo>
                <a:lnTo>
                  <a:pt x="67294" y="142240"/>
                </a:lnTo>
                <a:lnTo>
                  <a:pt x="83939" y="142240"/>
                </a:lnTo>
                <a:lnTo>
                  <a:pt x="78604" y="144780"/>
                </a:lnTo>
                <a:close/>
              </a:path>
              <a:path extrusionOk="0" h="309879" w="793114">
                <a:moveTo>
                  <a:pt x="347567" y="142240"/>
                </a:moveTo>
                <a:lnTo>
                  <a:pt x="326582" y="142240"/>
                </a:lnTo>
                <a:lnTo>
                  <a:pt x="328005" y="140970"/>
                </a:lnTo>
                <a:lnTo>
                  <a:pt x="328076" y="138430"/>
                </a:lnTo>
                <a:lnTo>
                  <a:pt x="326440" y="137160"/>
                </a:lnTo>
                <a:lnTo>
                  <a:pt x="348706" y="137160"/>
                </a:lnTo>
                <a:lnTo>
                  <a:pt x="348208" y="139700"/>
                </a:lnTo>
                <a:lnTo>
                  <a:pt x="347567" y="142240"/>
                </a:lnTo>
                <a:close/>
              </a:path>
              <a:path extrusionOk="0" h="309879" w="793114">
                <a:moveTo>
                  <a:pt x="601236" y="138430"/>
                </a:moveTo>
                <a:lnTo>
                  <a:pt x="592985" y="138430"/>
                </a:lnTo>
                <a:lnTo>
                  <a:pt x="592416" y="137160"/>
                </a:lnTo>
                <a:lnTo>
                  <a:pt x="602375" y="137160"/>
                </a:lnTo>
                <a:lnTo>
                  <a:pt x="601236" y="138430"/>
                </a:lnTo>
                <a:close/>
              </a:path>
              <a:path extrusionOk="0" h="309879" w="793114">
                <a:moveTo>
                  <a:pt x="618736" y="146050"/>
                </a:moveTo>
                <a:lnTo>
                  <a:pt x="608563" y="146050"/>
                </a:lnTo>
                <a:lnTo>
                  <a:pt x="606145" y="142240"/>
                </a:lnTo>
                <a:lnTo>
                  <a:pt x="607710" y="140970"/>
                </a:lnTo>
                <a:lnTo>
                  <a:pt x="608279" y="138430"/>
                </a:lnTo>
                <a:lnTo>
                  <a:pt x="606856" y="137160"/>
                </a:lnTo>
                <a:lnTo>
                  <a:pt x="621083" y="137160"/>
                </a:lnTo>
                <a:lnTo>
                  <a:pt x="620728" y="139700"/>
                </a:lnTo>
                <a:lnTo>
                  <a:pt x="619163" y="140970"/>
                </a:lnTo>
                <a:lnTo>
                  <a:pt x="619091" y="143510"/>
                </a:lnTo>
                <a:lnTo>
                  <a:pt x="618380" y="144780"/>
                </a:lnTo>
                <a:lnTo>
                  <a:pt x="618736" y="146050"/>
                </a:lnTo>
                <a:close/>
              </a:path>
              <a:path extrusionOk="0" h="309879" w="793114">
                <a:moveTo>
                  <a:pt x="52142" y="143510"/>
                </a:moveTo>
                <a:lnTo>
                  <a:pt x="28240" y="143510"/>
                </a:lnTo>
                <a:lnTo>
                  <a:pt x="25679" y="142240"/>
                </a:lnTo>
                <a:lnTo>
                  <a:pt x="24043" y="139700"/>
                </a:lnTo>
                <a:lnTo>
                  <a:pt x="20842" y="138430"/>
                </a:lnTo>
                <a:lnTo>
                  <a:pt x="51004" y="138430"/>
                </a:lnTo>
                <a:lnTo>
                  <a:pt x="50363" y="139700"/>
                </a:lnTo>
                <a:lnTo>
                  <a:pt x="52142" y="143510"/>
                </a:lnTo>
                <a:close/>
              </a:path>
              <a:path extrusionOk="0" h="309879" w="793114">
                <a:moveTo>
                  <a:pt x="237307" y="149860"/>
                </a:moveTo>
                <a:lnTo>
                  <a:pt x="235671" y="146050"/>
                </a:lnTo>
                <a:lnTo>
                  <a:pt x="233964" y="144780"/>
                </a:lnTo>
                <a:lnTo>
                  <a:pt x="231332" y="144780"/>
                </a:lnTo>
                <a:lnTo>
                  <a:pt x="231901" y="142240"/>
                </a:lnTo>
                <a:lnTo>
                  <a:pt x="232541" y="139700"/>
                </a:lnTo>
                <a:lnTo>
                  <a:pt x="233537" y="138430"/>
                </a:lnTo>
                <a:lnTo>
                  <a:pt x="239441" y="142240"/>
                </a:lnTo>
                <a:lnTo>
                  <a:pt x="241576" y="142240"/>
                </a:lnTo>
                <a:lnTo>
                  <a:pt x="240793" y="144780"/>
                </a:lnTo>
                <a:lnTo>
                  <a:pt x="233964" y="144780"/>
                </a:lnTo>
                <a:lnTo>
                  <a:pt x="231332" y="146050"/>
                </a:lnTo>
                <a:lnTo>
                  <a:pt x="240129" y="146050"/>
                </a:lnTo>
                <a:lnTo>
                  <a:pt x="238818" y="148557"/>
                </a:lnTo>
                <a:lnTo>
                  <a:pt x="237307" y="149860"/>
                </a:lnTo>
                <a:close/>
              </a:path>
              <a:path extrusionOk="0" h="309879" w="793114">
                <a:moveTo>
                  <a:pt x="322955" y="168910"/>
                </a:moveTo>
                <a:lnTo>
                  <a:pt x="321816" y="168910"/>
                </a:lnTo>
                <a:lnTo>
                  <a:pt x="318046" y="162560"/>
                </a:lnTo>
                <a:lnTo>
                  <a:pt x="321887" y="161290"/>
                </a:lnTo>
                <a:lnTo>
                  <a:pt x="325017" y="158750"/>
                </a:lnTo>
                <a:lnTo>
                  <a:pt x="322385" y="157480"/>
                </a:lnTo>
                <a:lnTo>
                  <a:pt x="319255" y="157480"/>
                </a:lnTo>
                <a:lnTo>
                  <a:pt x="315556" y="156210"/>
                </a:lnTo>
                <a:lnTo>
                  <a:pt x="312498" y="156210"/>
                </a:lnTo>
                <a:lnTo>
                  <a:pt x="314489" y="152400"/>
                </a:lnTo>
                <a:lnTo>
                  <a:pt x="316384" y="148641"/>
                </a:lnTo>
                <a:lnTo>
                  <a:pt x="314276" y="143510"/>
                </a:lnTo>
                <a:lnTo>
                  <a:pt x="309297" y="143510"/>
                </a:lnTo>
                <a:lnTo>
                  <a:pt x="310933" y="140970"/>
                </a:lnTo>
                <a:lnTo>
                  <a:pt x="310577" y="139700"/>
                </a:lnTo>
                <a:lnTo>
                  <a:pt x="309723" y="138430"/>
                </a:lnTo>
                <a:lnTo>
                  <a:pt x="321769" y="138430"/>
                </a:lnTo>
                <a:lnTo>
                  <a:pt x="321674" y="140970"/>
                </a:lnTo>
                <a:lnTo>
                  <a:pt x="323381" y="142240"/>
                </a:lnTo>
                <a:lnTo>
                  <a:pt x="347567" y="142240"/>
                </a:lnTo>
                <a:lnTo>
                  <a:pt x="346927" y="144780"/>
                </a:lnTo>
                <a:lnTo>
                  <a:pt x="346714" y="146050"/>
                </a:lnTo>
                <a:lnTo>
                  <a:pt x="342872" y="146050"/>
                </a:lnTo>
                <a:lnTo>
                  <a:pt x="341201" y="147320"/>
                </a:lnTo>
                <a:lnTo>
                  <a:pt x="325658" y="147320"/>
                </a:lnTo>
                <a:lnTo>
                  <a:pt x="321745" y="151130"/>
                </a:lnTo>
                <a:lnTo>
                  <a:pt x="321674" y="152400"/>
                </a:lnTo>
                <a:lnTo>
                  <a:pt x="325089" y="154940"/>
                </a:lnTo>
                <a:lnTo>
                  <a:pt x="328645" y="158750"/>
                </a:lnTo>
                <a:lnTo>
                  <a:pt x="328503" y="165100"/>
                </a:lnTo>
                <a:lnTo>
                  <a:pt x="324946" y="167640"/>
                </a:lnTo>
                <a:lnTo>
                  <a:pt x="322955" y="168910"/>
                </a:lnTo>
                <a:close/>
              </a:path>
              <a:path extrusionOk="0" h="309879" w="793114">
                <a:moveTo>
                  <a:pt x="551157" y="153670"/>
                </a:moveTo>
                <a:lnTo>
                  <a:pt x="494035" y="153670"/>
                </a:lnTo>
                <a:lnTo>
                  <a:pt x="497094" y="151130"/>
                </a:lnTo>
                <a:lnTo>
                  <a:pt x="496873" y="150051"/>
                </a:lnTo>
                <a:lnTo>
                  <a:pt x="497023" y="149860"/>
                </a:lnTo>
                <a:lnTo>
                  <a:pt x="496812" y="149756"/>
                </a:lnTo>
                <a:lnTo>
                  <a:pt x="496312" y="147320"/>
                </a:lnTo>
                <a:lnTo>
                  <a:pt x="498090" y="143510"/>
                </a:lnTo>
                <a:lnTo>
                  <a:pt x="508191" y="143510"/>
                </a:lnTo>
                <a:lnTo>
                  <a:pt x="508476" y="140970"/>
                </a:lnTo>
                <a:lnTo>
                  <a:pt x="509116" y="139700"/>
                </a:lnTo>
                <a:lnTo>
                  <a:pt x="507693" y="138430"/>
                </a:lnTo>
                <a:lnTo>
                  <a:pt x="523236" y="138430"/>
                </a:lnTo>
                <a:lnTo>
                  <a:pt x="523699" y="139700"/>
                </a:lnTo>
                <a:lnTo>
                  <a:pt x="517083" y="139700"/>
                </a:lnTo>
                <a:lnTo>
                  <a:pt x="515874" y="140970"/>
                </a:lnTo>
                <a:lnTo>
                  <a:pt x="517439" y="142240"/>
                </a:lnTo>
                <a:lnTo>
                  <a:pt x="523699" y="142240"/>
                </a:lnTo>
                <a:lnTo>
                  <a:pt x="523628" y="144780"/>
                </a:lnTo>
                <a:lnTo>
                  <a:pt x="525975" y="146050"/>
                </a:lnTo>
                <a:lnTo>
                  <a:pt x="528109" y="147320"/>
                </a:lnTo>
                <a:lnTo>
                  <a:pt x="549236" y="147320"/>
                </a:lnTo>
                <a:lnTo>
                  <a:pt x="546604" y="149860"/>
                </a:lnTo>
                <a:lnTo>
                  <a:pt x="543190" y="149860"/>
                </a:lnTo>
                <a:lnTo>
                  <a:pt x="540914" y="151130"/>
                </a:lnTo>
                <a:lnTo>
                  <a:pt x="542052" y="152400"/>
                </a:lnTo>
                <a:lnTo>
                  <a:pt x="549450" y="152400"/>
                </a:lnTo>
                <a:lnTo>
                  <a:pt x="551157" y="153670"/>
                </a:lnTo>
                <a:close/>
              </a:path>
              <a:path extrusionOk="0" h="309879" w="793114">
                <a:moveTo>
                  <a:pt x="623777" y="138470"/>
                </a:moveTo>
                <a:close/>
              </a:path>
              <a:path extrusionOk="0" h="309879" w="793114">
                <a:moveTo>
                  <a:pt x="772637" y="139700"/>
                </a:moveTo>
                <a:lnTo>
                  <a:pt x="767765" y="139700"/>
                </a:lnTo>
                <a:lnTo>
                  <a:pt x="768974" y="138430"/>
                </a:lnTo>
                <a:lnTo>
                  <a:pt x="772317" y="138430"/>
                </a:lnTo>
                <a:lnTo>
                  <a:pt x="772637" y="139700"/>
                </a:lnTo>
                <a:close/>
              </a:path>
              <a:path extrusionOk="0" h="309879" w="793114">
                <a:moveTo>
                  <a:pt x="643847" y="147320"/>
                </a:moveTo>
                <a:lnTo>
                  <a:pt x="619091" y="147320"/>
                </a:lnTo>
                <a:lnTo>
                  <a:pt x="621581" y="146050"/>
                </a:lnTo>
                <a:lnTo>
                  <a:pt x="622577" y="143510"/>
                </a:lnTo>
                <a:lnTo>
                  <a:pt x="623777" y="138470"/>
                </a:lnTo>
                <a:lnTo>
                  <a:pt x="629548" y="142240"/>
                </a:lnTo>
                <a:lnTo>
                  <a:pt x="630829" y="144780"/>
                </a:lnTo>
                <a:lnTo>
                  <a:pt x="642353" y="144780"/>
                </a:lnTo>
                <a:lnTo>
                  <a:pt x="643847" y="147320"/>
                </a:lnTo>
                <a:close/>
              </a:path>
              <a:path extrusionOk="0" h="309879" w="793114">
                <a:moveTo>
                  <a:pt x="273942" y="142240"/>
                </a:moveTo>
                <a:lnTo>
                  <a:pt x="239441" y="142240"/>
                </a:lnTo>
                <a:lnTo>
                  <a:pt x="243069" y="139700"/>
                </a:lnTo>
                <a:lnTo>
                  <a:pt x="246697" y="140970"/>
                </a:lnTo>
                <a:lnTo>
                  <a:pt x="272662" y="140970"/>
                </a:lnTo>
                <a:lnTo>
                  <a:pt x="273942" y="142240"/>
                </a:lnTo>
                <a:close/>
              </a:path>
              <a:path extrusionOk="0" h="309879" w="793114">
                <a:moveTo>
                  <a:pt x="285822" y="154940"/>
                </a:moveTo>
                <a:lnTo>
                  <a:pt x="251037" y="154940"/>
                </a:lnTo>
                <a:lnTo>
                  <a:pt x="250420" y="150051"/>
                </a:lnTo>
                <a:lnTo>
                  <a:pt x="250315" y="149756"/>
                </a:lnTo>
                <a:lnTo>
                  <a:pt x="247409" y="146050"/>
                </a:lnTo>
                <a:lnTo>
                  <a:pt x="243852" y="143510"/>
                </a:lnTo>
                <a:lnTo>
                  <a:pt x="241576" y="142240"/>
                </a:lnTo>
                <a:lnTo>
                  <a:pt x="273942" y="142240"/>
                </a:lnTo>
                <a:lnTo>
                  <a:pt x="274796" y="140970"/>
                </a:lnTo>
                <a:lnTo>
                  <a:pt x="273515" y="139700"/>
                </a:lnTo>
                <a:lnTo>
                  <a:pt x="288667" y="139700"/>
                </a:lnTo>
                <a:lnTo>
                  <a:pt x="289877" y="140970"/>
                </a:lnTo>
                <a:lnTo>
                  <a:pt x="291228" y="143510"/>
                </a:lnTo>
                <a:lnTo>
                  <a:pt x="289948" y="146050"/>
                </a:lnTo>
                <a:lnTo>
                  <a:pt x="252957" y="146050"/>
                </a:lnTo>
                <a:lnTo>
                  <a:pt x="252317" y="147320"/>
                </a:lnTo>
                <a:lnTo>
                  <a:pt x="252032" y="149860"/>
                </a:lnTo>
                <a:lnTo>
                  <a:pt x="253455" y="151130"/>
                </a:lnTo>
                <a:lnTo>
                  <a:pt x="287316" y="151130"/>
                </a:lnTo>
                <a:lnTo>
                  <a:pt x="287031" y="152400"/>
                </a:lnTo>
                <a:lnTo>
                  <a:pt x="285822" y="154940"/>
                </a:lnTo>
                <a:close/>
              </a:path>
              <a:path extrusionOk="0" h="309879" w="793114">
                <a:moveTo>
                  <a:pt x="421975" y="142240"/>
                </a:moveTo>
                <a:lnTo>
                  <a:pt x="362933" y="142240"/>
                </a:lnTo>
                <a:lnTo>
                  <a:pt x="362364" y="139700"/>
                </a:lnTo>
                <a:lnTo>
                  <a:pt x="434068" y="139700"/>
                </a:lnTo>
                <a:lnTo>
                  <a:pt x="435544" y="140970"/>
                </a:lnTo>
                <a:lnTo>
                  <a:pt x="423042" y="140970"/>
                </a:lnTo>
                <a:lnTo>
                  <a:pt x="421975" y="142240"/>
                </a:lnTo>
                <a:close/>
              </a:path>
              <a:path extrusionOk="0" h="309879" w="793114">
                <a:moveTo>
                  <a:pt x="523699" y="142240"/>
                </a:moveTo>
                <a:lnTo>
                  <a:pt x="517439" y="142240"/>
                </a:lnTo>
                <a:lnTo>
                  <a:pt x="518506" y="140970"/>
                </a:lnTo>
                <a:lnTo>
                  <a:pt x="517083" y="139700"/>
                </a:lnTo>
                <a:lnTo>
                  <a:pt x="523699" y="139700"/>
                </a:lnTo>
                <a:lnTo>
                  <a:pt x="523699" y="142240"/>
                </a:lnTo>
                <a:close/>
              </a:path>
              <a:path extrusionOk="0" h="309879" w="793114">
                <a:moveTo>
                  <a:pt x="736536" y="146050"/>
                </a:moveTo>
                <a:lnTo>
                  <a:pt x="716832" y="146050"/>
                </a:lnTo>
                <a:lnTo>
                  <a:pt x="720744" y="143510"/>
                </a:lnTo>
                <a:lnTo>
                  <a:pt x="724799" y="142240"/>
                </a:lnTo>
                <a:lnTo>
                  <a:pt x="728356" y="140970"/>
                </a:lnTo>
                <a:lnTo>
                  <a:pt x="730561" y="139700"/>
                </a:lnTo>
                <a:lnTo>
                  <a:pt x="731272" y="139700"/>
                </a:lnTo>
                <a:lnTo>
                  <a:pt x="736536" y="146050"/>
                </a:lnTo>
                <a:close/>
              </a:path>
              <a:path extrusionOk="0" h="309879" w="793114">
                <a:moveTo>
                  <a:pt x="789319" y="142240"/>
                </a:moveTo>
                <a:lnTo>
                  <a:pt x="786473" y="142240"/>
                </a:lnTo>
                <a:lnTo>
                  <a:pt x="786687" y="139700"/>
                </a:lnTo>
                <a:lnTo>
                  <a:pt x="788323" y="139700"/>
                </a:lnTo>
                <a:lnTo>
                  <a:pt x="789319" y="142240"/>
                </a:lnTo>
                <a:close/>
              </a:path>
              <a:path extrusionOk="0" h="309879" w="793114">
                <a:moveTo>
                  <a:pt x="82374" y="157480"/>
                </a:moveTo>
                <a:lnTo>
                  <a:pt x="59326" y="157480"/>
                </a:lnTo>
                <a:lnTo>
                  <a:pt x="56837" y="154940"/>
                </a:lnTo>
                <a:lnTo>
                  <a:pt x="52497" y="154940"/>
                </a:lnTo>
                <a:lnTo>
                  <a:pt x="51098" y="151191"/>
                </a:lnTo>
                <a:lnTo>
                  <a:pt x="54560" y="151130"/>
                </a:lnTo>
                <a:lnTo>
                  <a:pt x="52958" y="148641"/>
                </a:lnTo>
                <a:lnTo>
                  <a:pt x="56125" y="147320"/>
                </a:lnTo>
                <a:lnTo>
                  <a:pt x="55983" y="140970"/>
                </a:lnTo>
                <a:lnTo>
                  <a:pt x="61389" y="144780"/>
                </a:lnTo>
                <a:lnTo>
                  <a:pt x="78604" y="144780"/>
                </a:lnTo>
                <a:lnTo>
                  <a:pt x="80098" y="146050"/>
                </a:lnTo>
                <a:lnTo>
                  <a:pt x="71917" y="146050"/>
                </a:lnTo>
                <a:lnTo>
                  <a:pt x="71064" y="147320"/>
                </a:lnTo>
                <a:lnTo>
                  <a:pt x="85860" y="147320"/>
                </a:lnTo>
                <a:lnTo>
                  <a:pt x="85860" y="148590"/>
                </a:lnTo>
                <a:lnTo>
                  <a:pt x="75545" y="148590"/>
                </a:lnTo>
                <a:lnTo>
                  <a:pt x="75467" y="151191"/>
                </a:lnTo>
                <a:lnTo>
                  <a:pt x="75332" y="152400"/>
                </a:lnTo>
                <a:lnTo>
                  <a:pt x="61603" y="152400"/>
                </a:lnTo>
                <a:lnTo>
                  <a:pt x="59824" y="153670"/>
                </a:lnTo>
                <a:lnTo>
                  <a:pt x="61887" y="156210"/>
                </a:lnTo>
                <a:lnTo>
                  <a:pt x="82090" y="156210"/>
                </a:lnTo>
                <a:lnTo>
                  <a:pt x="82374" y="157480"/>
                </a:lnTo>
                <a:close/>
              </a:path>
              <a:path extrusionOk="0" h="309879" w="793114">
                <a:moveTo>
                  <a:pt x="430369" y="149860"/>
                </a:moveTo>
                <a:lnTo>
                  <a:pt x="428520" y="143510"/>
                </a:lnTo>
                <a:lnTo>
                  <a:pt x="428022" y="140970"/>
                </a:lnTo>
                <a:lnTo>
                  <a:pt x="435544" y="140970"/>
                </a:lnTo>
                <a:lnTo>
                  <a:pt x="439972" y="144780"/>
                </a:lnTo>
                <a:lnTo>
                  <a:pt x="439546" y="147320"/>
                </a:lnTo>
                <a:lnTo>
                  <a:pt x="436700" y="147320"/>
                </a:lnTo>
                <a:lnTo>
                  <a:pt x="430369" y="149860"/>
                </a:lnTo>
                <a:close/>
              </a:path>
              <a:path extrusionOk="0" h="309879" w="793114">
                <a:moveTo>
                  <a:pt x="459392" y="146050"/>
                </a:moveTo>
                <a:lnTo>
                  <a:pt x="457187" y="142240"/>
                </a:lnTo>
                <a:lnTo>
                  <a:pt x="452706" y="140970"/>
                </a:lnTo>
                <a:lnTo>
                  <a:pt x="487064" y="140970"/>
                </a:lnTo>
                <a:lnTo>
                  <a:pt x="484219" y="142240"/>
                </a:lnTo>
                <a:lnTo>
                  <a:pt x="480591" y="142240"/>
                </a:lnTo>
                <a:lnTo>
                  <a:pt x="480804" y="144780"/>
                </a:lnTo>
                <a:lnTo>
                  <a:pt x="463376" y="144780"/>
                </a:lnTo>
                <a:lnTo>
                  <a:pt x="459392" y="146050"/>
                </a:lnTo>
                <a:close/>
              </a:path>
              <a:path extrusionOk="0" h="309879" w="793114">
                <a:moveTo>
                  <a:pt x="533729" y="157480"/>
                </a:moveTo>
                <a:lnTo>
                  <a:pt x="476607" y="157480"/>
                </a:lnTo>
                <a:lnTo>
                  <a:pt x="482013" y="153670"/>
                </a:lnTo>
                <a:lnTo>
                  <a:pt x="486424" y="146050"/>
                </a:lnTo>
                <a:lnTo>
                  <a:pt x="487064" y="140970"/>
                </a:lnTo>
                <a:lnTo>
                  <a:pt x="506982" y="140970"/>
                </a:lnTo>
                <a:lnTo>
                  <a:pt x="508191" y="143510"/>
                </a:lnTo>
                <a:lnTo>
                  <a:pt x="491048" y="143510"/>
                </a:lnTo>
                <a:lnTo>
                  <a:pt x="491830" y="147320"/>
                </a:lnTo>
                <a:lnTo>
                  <a:pt x="496812" y="149756"/>
                </a:lnTo>
                <a:lnTo>
                  <a:pt x="496873" y="150051"/>
                </a:lnTo>
                <a:lnTo>
                  <a:pt x="494035" y="153670"/>
                </a:lnTo>
                <a:lnTo>
                  <a:pt x="551157" y="153670"/>
                </a:lnTo>
                <a:lnTo>
                  <a:pt x="552366" y="156210"/>
                </a:lnTo>
                <a:lnTo>
                  <a:pt x="532804" y="156210"/>
                </a:lnTo>
                <a:lnTo>
                  <a:pt x="533729" y="157480"/>
                </a:lnTo>
                <a:close/>
              </a:path>
              <a:path extrusionOk="0" h="309879" w="793114">
                <a:moveTo>
                  <a:pt x="594763" y="182880"/>
                </a:moveTo>
                <a:lnTo>
                  <a:pt x="582528" y="182880"/>
                </a:lnTo>
                <a:lnTo>
                  <a:pt x="581390" y="181610"/>
                </a:lnTo>
                <a:lnTo>
                  <a:pt x="590780" y="181610"/>
                </a:lnTo>
                <a:lnTo>
                  <a:pt x="589215" y="176530"/>
                </a:lnTo>
                <a:lnTo>
                  <a:pt x="584804" y="173990"/>
                </a:lnTo>
                <a:lnTo>
                  <a:pt x="587080" y="167640"/>
                </a:lnTo>
                <a:lnTo>
                  <a:pt x="582457" y="167640"/>
                </a:lnTo>
                <a:lnTo>
                  <a:pt x="582528" y="165100"/>
                </a:lnTo>
                <a:lnTo>
                  <a:pt x="569154" y="165100"/>
                </a:lnTo>
                <a:lnTo>
                  <a:pt x="571502" y="158750"/>
                </a:lnTo>
                <a:lnTo>
                  <a:pt x="573849" y="158750"/>
                </a:lnTo>
                <a:lnTo>
                  <a:pt x="578331" y="157480"/>
                </a:lnTo>
                <a:lnTo>
                  <a:pt x="577619" y="152400"/>
                </a:lnTo>
                <a:lnTo>
                  <a:pt x="570933" y="152400"/>
                </a:lnTo>
                <a:lnTo>
                  <a:pt x="569880" y="150051"/>
                </a:lnTo>
                <a:lnTo>
                  <a:pt x="569881" y="149756"/>
                </a:lnTo>
                <a:lnTo>
                  <a:pt x="571929" y="147320"/>
                </a:lnTo>
                <a:lnTo>
                  <a:pt x="572782" y="144780"/>
                </a:lnTo>
                <a:lnTo>
                  <a:pt x="569723" y="140970"/>
                </a:lnTo>
                <a:lnTo>
                  <a:pt x="601023" y="140970"/>
                </a:lnTo>
                <a:lnTo>
                  <a:pt x="600667" y="143510"/>
                </a:lnTo>
                <a:lnTo>
                  <a:pt x="602873" y="146050"/>
                </a:lnTo>
                <a:lnTo>
                  <a:pt x="618736" y="146050"/>
                </a:lnTo>
                <a:lnTo>
                  <a:pt x="619091" y="147320"/>
                </a:lnTo>
                <a:lnTo>
                  <a:pt x="591847" y="147320"/>
                </a:lnTo>
                <a:lnTo>
                  <a:pt x="590993" y="151130"/>
                </a:lnTo>
                <a:lnTo>
                  <a:pt x="580323" y="151130"/>
                </a:lnTo>
                <a:lnTo>
                  <a:pt x="583524" y="153670"/>
                </a:lnTo>
                <a:lnTo>
                  <a:pt x="586013" y="156210"/>
                </a:lnTo>
                <a:lnTo>
                  <a:pt x="586314" y="156567"/>
                </a:lnTo>
                <a:lnTo>
                  <a:pt x="587152" y="160020"/>
                </a:lnTo>
                <a:lnTo>
                  <a:pt x="588930" y="160020"/>
                </a:lnTo>
                <a:lnTo>
                  <a:pt x="592700" y="162560"/>
                </a:lnTo>
                <a:lnTo>
                  <a:pt x="601806" y="162560"/>
                </a:lnTo>
                <a:lnTo>
                  <a:pt x="598996" y="163830"/>
                </a:lnTo>
                <a:lnTo>
                  <a:pt x="590068" y="163830"/>
                </a:lnTo>
                <a:lnTo>
                  <a:pt x="589428" y="165100"/>
                </a:lnTo>
                <a:lnTo>
                  <a:pt x="590637" y="166370"/>
                </a:lnTo>
                <a:lnTo>
                  <a:pt x="596186" y="166370"/>
                </a:lnTo>
                <a:lnTo>
                  <a:pt x="596186" y="168910"/>
                </a:lnTo>
                <a:lnTo>
                  <a:pt x="636591" y="168910"/>
                </a:lnTo>
                <a:lnTo>
                  <a:pt x="637160" y="170180"/>
                </a:lnTo>
                <a:lnTo>
                  <a:pt x="607070" y="170180"/>
                </a:lnTo>
                <a:lnTo>
                  <a:pt x="604864" y="171450"/>
                </a:lnTo>
                <a:lnTo>
                  <a:pt x="604343" y="173990"/>
                </a:lnTo>
                <a:lnTo>
                  <a:pt x="593483" y="173990"/>
                </a:lnTo>
                <a:lnTo>
                  <a:pt x="593127" y="176530"/>
                </a:lnTo>
                <a:lnTo>
                  <a:pt x="594479" y="177800"/>
                </a:lnTo>
                <a:lnTo>
                  <a:pt x="596542" y="179070"/>
                </a:lnTo>
                <a:lnTo>
                  <a:pt x="597111" y="181610"/>
                </a:lnTo>
                <a:lnTo>
                  <a:pt x="594763" y="182880"/>
                </a:lnTo>
                <a:close/>
              </a:path>
              <a:path extrusionOk="0" h="309879" w="793114">
                <a:moveTo>
                  <a:pt x="724870" y="163830"/>
                </a:moveTo>
                <a:lnTo>
                  <a:pt x="717472" y="163830"/>
                </a:lnTo>
                <a:lnTo>
                  <a:pt x="719535" y="162560"/>
                </a:lnTo>
                <a:lnTo>
                  <a:pt x="719392" y="161290"/>
                </a:lnTo>
                <a:lnTo>
                  <a:pt x="715338" y="160020"/>
                </a:lnTo>
                <a:lnTo>
                  <a:pt x="715124" y="154940"/>
                </a:lnTo>
                <a:lnTo>
                  <a:pt x="712066" y="152400"/>
                </a:lnTo>
                <a:lnTo>
                  <a:pt x="717899" y="152400"/>
                </a:lnTo>
                <a:lnTo>
                  <a:pt x="713488" y="149860"/>
                </a:lnTo>
                <a:lnTo>
                  <a:pt x="711070" y="146050"/>
                </a:lnTo>
                <a:lnTo>
                  <a:pt x="711283" y="142240"/>
                </a:lnTo>
                <a:lnTo>
                  <a:pt x="709931" y="140970"/>
                </a:lnTo>
                <a:lnTo>
                  <a:pt x="716547" y="140970"/>
                </a:lnTo>
                <a:lnTo>
                  <a:pt x="715195" y="143510"/>
                </a:lnTo>
                <a:lnTo>
                  <a:pt x="716832" y="146050"/>
                </a:lnTo>
                <a:lnTo>
                  <a:pt x="790812" y="146050"/>
                </a:lnTo>
                <a:lnTo>
                  <a:pt x="791310" y="147320"/>
                </a:lnTo>
                <a:lnTo>
                  <a:pt x="757379" y="147320"/>
                </a:lnTo>
                <a:lnTo>
                  <a:pt x="757966" y="148590"/>
                </a:lnTo>
                <a:lnTo>
                  <a:pt x="736323" y="148590"/>
                </a:lnTo>
                <a:lnTo>
                  <a:pt x="733762" y="151130"/>
                </a:lnTo>
                <a:lnTo>
                  <a:pt x="730205" y="151130"/>
                </a:lnTo>
                <a:lnTo>
                  <a:pt x="729067" y="152400"/>
                </a:lnTo>
                <a:lnTo>
                  <a:pt x="729778" y="153670"/>
                </a:lnTo>
                <a:lnTo>
                  <a:pt x="733548" y="153670"/>
                </a:lnTo>
                <a:lnTo>
                  <a:pt x="732837" y="154940"/>
                </a:lnTo>
                <a:lnTo>
                  <a:pt x="732055" y="156210"/>
                </a:lnTo>
                <a:lnTo>
                  <a:pt x="732126" y="158750"/>
                </a:lnTo>
                <a:lnTo>
                  <a:pt x="725724" y="158750"/>
                </a:lnTo>
                <a:lnTo>
                  <a:pt x="723661" y="160020"/>
                </a:lnTo>
                <a:lnTo>
                  <a:pt x="724087" y="161290"/>
                </a:lnTo>
                <a:lnTo>
                  <a:pt x="724870" y="163830"/>
                </a:lnTo>
                <a:close/>
              </a:path>
              <a:path extrusionOk="0" h="309879" w="793114">
                <a:moveTo>
                  <a:pt x="673972" y="146050"/>
                </a:moveTo>
                <a:lnTo>
                  <a:pt x="662698" y="146050"/>
                </a:lnTo>
                <a:lnTo>
                  <a:pt x="663338" y="144780"/>
                </a:lnTo>
                <a:lnTo>
                  <a:pt x="663053" y="143510"/>
                </a:lnTo>
                <a:lnTo>
                  <a:pt x="661204" y="142240"/>
                </a:lnTo>
                <a:lnTo>
                  <a:pt x="673297" y="142240"/>
                </a:lnTo>
                <a:lnTo>
                  <a:pt x="672728" y="144780"/>
                </a:lnTo>
                <a:lnTo>
                  <a:pt x="673972" y="146050"/>
                </a:lnTo>
                <a:close/>
              </a:path>
              <a:path extrusionOk="0" h="309879" w="793114">
                <a:moveTo>
                  <a:pt x="224218" y="144780"/>
                </a:moveTo>
                <a:lnTo>
                  <a:pt x="200744" y="144780"/>
                </a:lnTo>
                <a:lnTo>
                  <a:pt x="201669" y="143510"/>
                </a:lnTo>
                <a:lnTo>
                  <a:pt x="225428" y="143510"/>
                </a:lnTo>
                <a:lnTo>
                  <a:pt x="224218" y="144780"/>
                </a:lnTo>
                <a:close/>
              </a:path>
              <a:path extrusionOk="0" h="309879" w="793114">
                <a:moveTo>
                  <a:pt x="421868" y="146050"/>
                </a:moveTo>
                <a:lnTo>
                  <a:pt x="390106" y="146050"/>
                </a:lnTo>
                <a:lnTo>
                  <a:pt x="391600" y="144780"/>
                </a:lnTo>
                <a:lnTo>
                  <a:pt x="390320" y="143510"/>
                </a:lnTo>
                <a:lnTo>
                  <a:pt x="421940" y="143510"/>
                </a:lnTo>
                <a:lnTo>
                  <a:pt x="421868" y="146050"/>
                </a:lnTo>
                <a:close/>
              </a:path>
              <a:path extrusionOk="0" h="309879" w="793114">
                <a:moveTo>
                  <a:pt x="566451" y="146050"/>
                </a:moveTo>
                <a:lnTo>
                  <a:pt x="562112" y="143510"/>
                </a:lnTo>
                <a:lnTo>
                  <a:pt x="568087" y="143510"/>
                </a:lnTo>
                <a:lnTo>
                  <a:pt x="566451" y="146050"/>
                </a:lnTo>
                <a:close/>
              </a:path>
              <a:path extrusionOk="0" h="309879" w="793114">
                <a:moveTo>
                  <a:pt x="85860" y="147320"/>
                </a:moveTo>
                <a:lnTo>
                  <a:pt x="72771" y="147320"/>
                </a:lnTo>
                <a:lnTo>
                  <a:pt x="71917" y="146050"/>
                </a:lnTo>
                <a:lnTo>
                  <a:pt x="80098" y="146050"/>
                </a:lnTo>
                <a:lnTo>
                  <a:pt x="82019" y="144780"/>
                </a:lnTo>
                <a:lnTo>
                  <a:pt x="83797" y="146050"/>
                </a:lnTo>
                <a:lnTo>
                  <a:pt x="85860" y="147320"/>
                </a:lnTo>
                <a:close/>
              </a:path>
              <a:path extrusionOk="0" h="309879" w="793114">
                <a:moveTo>
                  <a:pt x="475327" y="172720"/>
                </a:moveTo>
                <a:lnTo>
                  <a:pt x="473904" y="171450"/>
                </a:lnTo>
                <a:lnTo>
                  <a:pt x="472552" y="170180"/>
                </a:lnTo>
                <a:lnTo>
                  <a:pt x="498446" y="170180"/>
                </a:lnTo>
                <a:lnTo>
                  <a:pt x="500153" y="168910"/>
                </a:lnTo>
                <a:lnTo>
                  <a:pt x="500366" y="167640"/>
                </a:lnTo>
                <a:lnTo>
                  <a:pt x="498588" y="166370"/>
                </a:lnTo>
                <a:lnTo>
                  <a:pt x="461100" y="166370"/>
                </a:lnTo>
                <a:lnTo>
                  <a:pt x="461242" y="163830"/>
                </a:lnTo>
                <a:lnTo>
                  <a:pt x="460317" y="160020"/>
                </a:lnTo>
                <a:lnTo>
                  <a:pt x="459748" y="158750"/>
                </a:lnTo>
                <a:lnTo>
                  <a:pt x="458396" y="156210"/>
                </a:lnTo>
                <a:lnTo>
                  <a:pt x="455195" y="152400"/>
                </a:lnTo>
                <a:lnTo>
                  <a:pt x="455622" y="151130"/>
                </a:lnTo>
                <a:lnTo>
                  <a:pt x="459882" y="148557"/>
                </a:lnTo>
                <a:lnTo>
                  <a:pt x="462238" y="147320"/>
                </a:lnTo>
                <a:lnTo>
                  <a:pt x="463376" y="144780"/>
                </a:lnTo>
                <a:lnTo>
                  <a:pt x="480804" y="144780"/>
                </a:lnTo>
                <a:lnTo>
                  <a:pt x="480946" y="148590"/>
                </a:lnTo>
                <a:lnTo>
                  <a:pt x="471130" y="148590"/>
                </a:lnTo>
                <a:lnTo>
                  <a:pt x="474046" y="149860"/>
                </a:lnTo>
                <a:lnTo>
                  <a:pt x="478172" y="151130"/>
                </a:lnTo>
                <a:lnTo>
                  <a:pt x="476607" y="157480"/>
                </a:lnTo>
                <a:lnTo>
                  <a:pt x="533729" y="157480"/>
                </a:lnTo>
                <a:lnTo>
                  <a:pt x="534511" y="158750"/>
                </a:lnTo>
                <a:lnTo>
                  <a:pt x="508262" y="158750"/>
                </a:lnTo>
                <a:lnTo>
                  <a:pt x="506555" y="161290"/>
                </a:lnTo>
                <a:lnTo>
                  <a:pt x="493893" y="161290"/>
                </a:lnTo>
                <a:lnTo>
                  <a:pt x="490123" y="162560"/>
                </a:lnTo>
                <a:lnTo>
                  <a:pt x="490123" y="165100"/>
                </a:lnTo>
                <a:lnTo>
                  <a:pt x="516301" y="165100"/>
                </a:lnTo>
                <a:lnTo>
                  <a:pt x="517795" y="166370"/>
                </a:lnTo>
                <a:lnTo>
                  <a:pt x="515803" y="167640"/>
                </a:lnTo>
                <a:lnTo>
                  <a:pt x="513598" y="167640"/>
                </a:lnTo>
                <a:lnTo>
                  <a:pt x="511464" y="168910"/>
                </a:lnTo>
                <a:lnTo>
                  <a:pt x="510536" y="171274"/>
                </a:lnTo>
                <a:lnTo>
                  <a:pt x="510183" y="171450"/>
                </a:lnTo>
                <a:lnTo>
                  <a:pt x="477461" y="171450"/>
                </a:lnTo>
                <a:lnTo>
                  <a:pt x="475327" y="172720"/>
                </a:lnTo>
                <a:close/>
              </a:path>
              <a:path extrusionOk="0" h="309879" w="793114">
                <a:moveTo>
                  <a:pt x="287316" y="151130"/>
                </a:moveTo>
                <a:lnTo>
                  <a:pt x="254807" y="151130"/>
                </a:lnTo>
                <a:lnTo>
                  <a:pt x="257315" y="148641"/>
                </a:lnTo>
                <a:lnTo>
                  <a:pt x="254736" y="146050"/>
                </a:lnTo>
                <a:lnTo>
                  <a:pt x="289948" y="146050"/>
                </a:lnTo>
                <a:lnTo>
                  <a:pt x="289307" y="147320"/>
                </a:lnTo>
                <a:lnTo>
                  <a:pt x="292224" y="149860"/>
                </a:lnTo>
                <a:lnTo>
                  <a:pt x="287600" y="149860"/>
                </a:lnTo>
                <a:lnTo>
                  <a:pt x="287316" y="151130"/>
                </a:lnTo>
                <a:close/>
              </a:path>
              <a:path extrusionOk="0" h="309879" w="793114">
                <a:moveTo>
                  <a:pt x="346500" y="147320"/>
                </a:moveTo>
                <a:lnTo>
                  <a:pt x="342872" y="146050"/>
                </a:lnTo>
                <a:lnTo>
                  <a:pt x="346714" y="146050"/>
                </a:lnTo>
                <a:lnTo>
                  <a:pt x="346500" y="147320"/>
                </a:lnTo>
                <a:close/>
              </a:path>
              <a:path extrusionOk="0" h="309879" w="793114">
                <a:moveTo>
                  <a:pt x="214188" y="156210"/>
                </a:moveTo>
                <a:lnTo>
                  <a:pt x="213050" y="156210"/>
                </a:lnTo>
                <a:lnTo>
                  <a:pt x="209636" y="152400"/>
                </a:lnTo>
                <a:lnTo>
                  <a:pt x="207715" y="149860"/>
                </a:lnTo>
                <a:lnTo>
                  <a:pt x="202593" y="147320"/>
                </a:lnTo>
                <a:lnTo>
                  <a:pt x="222654" y="147320"/>
                </a:lnTo>
                <a:lnTo>
                  <a:pt x="221089" y="149860"/>
                </a:lnTo>
                <a:lnTo>
                  <a:pt x="216322" y="154940"/>
                </a:lnTo>
                <a:lnTo>
                  <a:pt x="214188" y="156210"/>
                </a:lnTo>
                <a:close/>
              </a:path>
              <a:path extrusionOk="0" h="309879" w="793114">
                <a:moveTo>
                  <a:pt x="350745" y="179070"/>
                </a:moveTo>
                <a:lnTo>
                  <a:pt x="334763" y="179070"/>
                </a:lnTo>
                <a:lnTo>
                  <a:pt x="335474" y="177800"/>
                </a:lnTo>
                <a:lnTo>
                  <a:pt x="335901" y="173990"/>
                </a:lnTo>
                <a:lnTo>
                  <a:pt x="337680" y="171450"/>
                </a:lnTo>
                <a:lnTo>
                  <a:pt x="333554" y="170180"/>
                </a:lnTo>
                <a:lnTo>
                  <a:pt x="332131" y="167640"/>
                </a:lnTo>
                <a:lnTo>
                  <a:pt x="334407" y="158750"/>
                </a:lnTo>
                <a:lnTo>
                  <a:pt x="328432" y="153670"/>
                </a:lnTo>
                <a:lnTo>
                  <a:pt x="325658" y="147320"/>
                </a:lnTo>
                <a:lnTo>
                  <a:pt x="341201" y="147320"/>
                </a:lnTo>
                <a:lnTo>
                  <a:pt x="339572" y="148557"/>
                </a:lnTo>
                <a:lnTo>
                  <a:pt x="338889" y="149860"/>
                </a:lnTo>
                <a:lnTo>
                  <a:pt x="340525" y="149860"/>
                </a:lnTo>
                <a:lnTo>
                  <a:pt x="341521" y="151130"/>
                </a:lnTo>
                <a:lnTo>
                  <a:pt x="342801" y="151130"/>
                </a:lnTo>
                <a:lnTo>
                  <a:pt x="344437" y="152400"/>
                </a:lnTo>
                <a:lnTo>
                  <a:pt x="344224" y="153670"/>
                </a:lnTo>
                <a:lnTo>
                  <a:pt x="344034" y="156210"/>
                </a:lnTo>
                <a:lnTo>
                  <a:pt x="339458" y="156210"/>
                </a:lnTo>
                <a:lnTo>
                  <a:pt x="338747" y="158750"/>
                </a:lnTo>
                <a:lnTo>
                  <a:pt x="401915" y="158750"/>
                </a:lnTo>
                <a:lnTo>
                  <a:pt x="403409" y="160020"/>
                </a:lnTo>
                <a:lnTo>
                  <a:pt x="362079" y="160020"/>
                </a:lnTo>
                <a:lnTo>
                  <a:pt x="357597" y="162560"/>
                </a:lnTo>
                <a:lnTo>
                  <a:pt x="361368" y="166370"/>
                </a:lnTo>
                <a:lnTo>
                  <a:pt x="360917" y="167640"/>
                </a:lnTo>
                <a:lnTo>
                  <a:pt x="352903" y="167640"/>
                </a:lnTo>
                <a:lnTo>
                  <a:pt x="350697" y="172720"/>
                </a:lnTo>
                <a:lnTo>
                  <a:pt x="354942" y="172720"/>
                </a:lnTo>
                <a:lnTo>
                  <a:pt x="354183" y="175260"/>
                </a:lnTo>
                <a:lnTo>
                  <a:pt x="344224" y="175260"/>
                </a:lnTo>
                <a:lnTo>
                  <a:pt x="343868" y="177800"/>
                </a:lnTo>
                <a:lnTo>
                  <a:pt x="351693" y="177800"/>
                </a:lnTo>
                <a:lnTo>
                  <a:pt x="350745" y="179070"/>
                </a:lnTo>
                <a:close/>
              </a:path>
              <a:path extrusionOk="0" h="309879" w="793114">
                <a:moveTo>
                  <a:pt x="448630" y="179035"/>
                </a:moveTo>
                <a:lnTo>
                  <a:pt x="448295" y="177800"/>
                </a:lnTo>
                <a:lnTo>
                  <a:pt x="446161" y="177800"/>
                </a:lnTo>
                <a:lnTo>
                  <a:pt x="444027" y="176530"/>
                </a:lnTo>
                <a:lnTo>
                  <a:pt x="439972" y="176530"/>
                </a:lnTo>
                <a:lnTo>
                  <a:pt x="440968" y="175260"/>
                </a:lnTo>
                <a:lnTo>
                  <a:pt x="444454" y="175260"/>
                </a:lnTo>
                <a:lnTo>
                  <a:pt x="443671" y="172720"/>
                </a:lnTo>
                <a:lnTo>
                  <a:pt x="442818" y="168910"/>
                </a:lnTo>
                <a:lnTo>
                  <a:pt x="442604" y="165100"/>
                </a:lnTo>
                <a:lnTo>
                  <a:pt x="439048" y="163830"/>
                </a:lnTo>
                <a:lnTo>
                  <a:pt x="437340" y="160020"/>
                </a:lnTo>
                <a:lnTo>
                  <a:pt x="436700" y="147320"/>
                </a:lnTo>
                <a:lnTo>
                  <a:pt x="439546" y="147320"/>
                </a:lnTo>
                <a:lnTo>
                  <a:pt x="442818" y="148590"/>
                </a:lnTo>
                <a:lnTo>
                  <a:pt x="453950" y="148590"/>
                </a:lnTo>
                <a:lnTo>
                  <a:pt x="450643" y="152400"/>
                </a:lnTo>
                <a:lnTo>
                  <a:pt x="447655" y="156210"/>
                </a:lnTo>
                <a:lnTo>
                  <a:pt x="442960" y="162560"/>
                </a:lnTo>
                <a:lnTo>
                  <a:pt x="443173" y="165100"/>
                </a:lnTo>
                <a:lnTo>
                  <a:pt x="449860" y="168910"/>
                </a:lnTo>
                <a:lnTo>
                  <a:pt x="452208" y="170180"/>
                </a:lnTo>
                <a:lnTo>
                  <a:pt x="452208" y="172720"/>
                </a:lnTo>
                <a:lnTo>
                  <a:pt x="451283" y="175260"/>
                </a:lnTo>
                <a:lnTo>
                  <a:pt x="450856" y="176530"/>
                </a:lnTo>
                <a:lnTo>
                  <a:pt x="444027" y="176530"/>
                </a:lnTo>
                <a:lnTo>
                  <a:pt x="442035" y="177800"/>
                </a:lnTo>
                <a:lnTo>
                  <a:pt x="448224" y="177800"/>
                </a:lnTo>
                <a:lnTo>
                  <a:pt x="447299" y="178397"/>
                </a:lnTo>
                <a:lnTo>
                  <a:pt x="449560" y="178397"/>
                </a:lnTo>
                <a:lnTo>
                  <a:pt x="448630" y="179035"/>
                </a:lnTo>
                <a:close/>
              </a:path>
              <a:path extrusionOk="0" h="309879" w="793114">
                <a:moveTo>
                  <a:pt x="711425" y="148590"/>
                </a:moveTo>
                <a:lnTo>
                  <a:pt x="693784" y="148590"/>
                </a:lnTo>
                <a:lnTo>
                  <a:pt x="694851" y="147320"/>
                </a:lnTo>
                <a:lnTo>
                  <a:pt x="710216" y="147320"/>
                </a:lnTo>
                <a:lnTo>
                  <a:pt x="711425" y="148590"/>
                </a:lnTo>
                <a:close/>
              </a:path>
              <a:path extrusionOk="0" h="309879" w="793114">
                <a:moveTo>
                  <a:pt x="771250" y="158750"/>
                </a:moveTo>
                <a:lnTo>
                  <a:pt x="760793" y="158750"/>
                </a:lnTo>
                <a:lnTo>
                  <a:pt x="762287" y="156210"/>
                </a:lnTo>
                <a:lnTo>
                  <a:pt x="763923" y="154940"/>
                </a:lnTo>
                <a:lnTo>
                  <a:pt x="765702" y="152400"/>
                </a:lnTo>
                <a:lnTo>
                  <a:pt x="766544" y="148641"/>
                </a:lnTo>
                <a:lnTo>
                  <a:pt x="763212" y="147320"/>
                </a:lnTo>
                <a:lnTo>
                  <a:pt x="793018" y="147320"/>
                </a:lnTo>
                <a:lnTo>
                  <a:pt x="786971" y="153670"/>
                </a:lnTo>
                <a:lnTo>
                  <a:pt x="785335" y="154940"/>
                </a:lnTo>
                <a:lnTo>
                  <a:pt x="784410" y="157480"/>
                </a:lnTo>
                <a:lnTo>
                  <a:pt x="772815" y="157480"/>
                </a:lnTo>
                <a:lnTo>
                  <a:pt x="771250" y="158750"/>
                </a:lnTo>
                <a:close/>
              </a:path>
              <a:path extrusionOk="0" h="309879" w="793114">
                <a:moveTo>
                  <a:pt x="85860" y="149860"/>
                </a:moveTo>
                <a:lnTo>
                  <a:pt x="84437" y="148590"/>
                </a:lnTo>
                <a:lnTo>
                  <a:pt x="85860" y="148590"/>
                </a:lnTo>
                <a:lnTo>
                  <a:pt x="85860" y="149860"/>
                </a:lnTo>
                <a:close/>
              </a:path>
              <a:path extrusionOk="0" h="309879" w="793114">
                <a:moveTo>
                  <a:pt x="199392" y="156210"/>
                </a:moveTo>
                <a:lnTo>
                  <a:pt x="176202" y="156210"/>
                </a:lnTo>
                <a:lnTo>
                  <a:pt x="176700" y="154940"/>
                </a:lnTo>
                <a:lnTo>
                  <a:pt x="176487" y="149860"/>
                </a:lnTo>
                <a:lnTo>
                  <a:pt x="178194" y="148590"/>
                </a:lnTo>
                <a:lnTo>
                  <a:pt x="182675" y="149860"/>
                </a:lnTo>
                <a:lnTo>
                  <a:pt x="186659" y="151130"/>
                </a:lnTo>
                <a:lnTo>
                  <a:pt x="199819" y="151130"/>
                </a:lnTo>
                <a:lnTo>
                  <a:pt x="199392" y="153670"/>
                </a:lnTo>
                <a:lnTo>
                  <a:pt x="199392" y="156210"/>
                </a:lnTo>
                <a:close/>
              </a:path>
              <a:path extrusionOk="0" h="309879" w="793114">
                <a:moveTo>
                  <a:pt x="219239" y="189230"/>
                </a:moveTo>
                <a:lnTo>
                  <a:pt x="217176" y="189230"/>
                </a:lnTo>
                <a:lnTo>
                  <a:pt x="216678" y="187960"/>
                </a:lnTo>
                <a:lnTo>
                  <a:pt x="217176" y="184150"/>
                </a:lnTo>
                <a:lnTo>
                  <a:pt x="220377" y="181610"/>
                </a:lnTo>
                <a:lnTo>
                  <a:pt x="221017" y="179070"/>
                </a:lnTo>
                <a:lnTo>
                  <a:pt x="223934" y="177800"/>
                </a:lnTo>
                <a:lnTo>
                  <a:pt x="221231" y="175260"/>
                </a:lnTo>
                <a:lnTo>
                  <a:pt x="222725" y="172720"/>
                </a:lnTo>
                <a:lnTo>
                  <a:pt x="225570" y="161290"/>
                </a:lnTo>
                <a:lnTo>
                  <a:pt x="229625" y="154940"/>
                </a:lnTo>
                <a:lnTo>
                  <a:pt x="240580" y="149860"/>
                </a:lnTo>
                <a:lnTo>
                  <a:pt x="243496" y="148590"/>
                </a:lnTo>
                <a:lnTo>
                  <a:pt x="246270" y="156210"/>
                </a:lnTo>
                <a:lnTo>
                  <a:pt x="252957" y="156210"/>
                </a:lnTo>
                <a:lnTo>
                  <a:pt x="251250" y="158750"/>
                </a:lnTo>
                <a:lnTo>
                  <a:pt x="248618" y="161290"/>
                </a:lnTo>
                <a:lnTo>
                  <a:pt x="252104" y="163830"/>
                </a:lnTo>
                <a:lnTo>
                  <a:pt x="254380" y="166370"/>
                </a:lnTo>
                <a:lnTo>
                  <a:pt x="252459" y="167640"/>
                </a:lnTo>
                <a:lnTo>
                  <a:pt x="242571" y="167640"/>
                </a:lnTo>
                <a:lnTo>
                  <a:pt x="241220" y="171450"/>
                </a:lnTo>
                <a:lnTo>
                  <a:pt x="225641" y="171450"/>
                </a:lnTo>
                <a:lnTo>
                  <a:pt x="224432" y="173990"/>
                </a:lnTo>
                <a:lnTo>
                  <a:pt x="225001" y="176530"/>
                </a:lnTo>
                <a:lnTo>
                  <a:pt x="226353" y="177800"/>
                </a:lnTo>
                <a:lnTo>
                  <a:pt x="227562" y="179070"/>
                </a:lnTo>
                <a:lnTo>
                  <a:pt x="228842" y="180340"/>
                </a:lnTo>
                <a:lnTo>
                  <a:pt x="233608" y="180340"/>
                </a:lnTo>
                <a:lnTo>
                  <a:pt x="234533" y="182880"/>
                </a:lnTo>
                <a:lnTo>
                  <a:pt x="233708" y="185420"/>
                </a:lnTo>
                <a:lnTo>
                  <a:pt x="221089" y="185420"/>
                </a:lnTo>
                <a:lnTo>
                  <a:pt x="219239" y="189230"/>
                </a:lnTo>
                <a:close/>
              </a:path>
              <a:path extrusionOk="0" h="309879" w="793114">
                <a:moveTo>
                  <a:pt x="373390" y="149860"/>
                </a:moveTo>
                <a:lnTo>
                  <a:pt x="372607" y="149860"/>
                </a:lnTo>
                <a:lnTo>
                  <a:pt x="370046" y="148590"/>
                </a:lnTo>
                <a:lnTo>
                  <a:pt x="375879" y="148590"/>
                </a:lnTo>
                <a:lnTo>
                  <a:pt x="373390" y="149860"/>
                </a:lnTo>
                <a:close/>
              </a:path>
              <a:path extrusionOk="0" h="309879" w="793114">
                <a:moveTo>
                  <a:pt x="406681" y="152400"/>
                </a:moveTo>
                <a:lnTo>
                  <a:pt x="375168" y="152400"/>
                </a:lnTo>
                <a:lnTo>
                  <a:pt x="375026" y="151130"/>
                </a:lnTo>
                <a:lnTo>
                  <a:pt x="375879" y="148590"/>
                </a:lnTo>
                <a:lnTo>
                  <a:pt x="422473" y="148590"/>
                </a:lnTo>
                <a:lnTo>
                  <a:pt x="423113" y="149860"/>
                </a:lnTo>
                <a:lnTo>
                  <a:pt x="413368" y="149860"/>
                </a:lnTo>
                <a:lnTo>
                  <a:pt x="412443" y="151130"/>
                </a:lnTo>
                <a:lnTo>
                  <a:pt x="408317" y="151130"/>
                </a:lnTo>
                <a:lnTo>
                  <a:pt x="406681" y="152400"/>
                </a:lnTo>
                <a:close/>
              </a:path>
              <a:path extrusionOk="0" h="309879" w="793114">
                <a:moveTo>
                  <a:pt x="477959" y="149860"/>
                </a:moveTo>
                <a:lnTo>
                  <a:pt x="475042" y="149860"/>
                </a:lnTo>
                <a:lnTo>
                  <a:pt x="472979" y="148590"/>
                </a:lnTo>
                <a:lnTo>
                  <a:pt x="480946" y="148590"/>
                </a:lnTo>
                <a:lnTo>
                  <a:pt x="477959" y="149860"/>
                </a:lnTo>
                <a:close/>
              </a:path>
              <a:path extrusionOk="0" h="309879" w="793114">
                <a:moveTo>
                  <a:pt x="643349" y="156210"/>
                </a:moveTo>
                <a:lnTo>
                  <a:pt x="634101" y="156210"/>
                </a:lnTo>
                <a:lnTo>
                  <a:pt x="635879" y="153670"/>
                </a:lnTo>
                <a:lnTo>
                  <a:pt x="636022" y="152400"/>
                </a:lnTo>
                <a:lnTo>
                  <a:pt x="635239" y="149860"/>
                </a:lnTo>
                <a:lnTo>
                  <a:pt x="618522" y="149860"/>
                </a:lnTo>
                <a:lnTo>
                  <a:pt x="618096" y="148590"/>
                </a:lnTo>
                <a:lnTo>
                  <a:pt x="675834" y="148590"/>
                </a:lnTo>
                <a:lnTo>
                  <a:pt x="677067" y="151130"/>
                </a:lnTo>
                <a:lnTo>
                  <a:pt x="713844" y="151130"/>
                </a:lnTo>
                <a:lnTo>
                  <a:pt x="717899" y="152400"/>
                </a:lnTo>
                <a:lnTo>
                  <a:pt x="712066" y="152400"/>
                </a:lnTo>
                <a:lnTo>
                  <a:pt x="711828" y="154940"/>
                </a:lnTo>
                <a:lnTo>
                  <a:pt x="644131" y="154940"/>
                </a:lnTo>
                <a:lnTo>
                  <a:pt x="643349" y="156210"/>
                </a:lnTo>
                <a:close/>
              </a:path>
              <a:path extrusionOk="0" h="309879" w="793114">
                <a:moveTo>
                  <a:pt x="764635" y="176530"/>
                </a:moveTo>
                <a:lnTo>
                  <a:pt x="760936" y="176530"/>
                </a:lnTo>
                <a:lnTo>
                  <a:pt x="760082" y="173990"/>
                </a:lnTo>
                <a:lnTo>
                  <a:pt x="727858" y="173990"/>
                </a:lnTo>
                <a:lnTo>
                  <a:pt x="725937" y="172720"/>
                </a:lnTo>
                <a:lnTo>
                  <a:pt x="725652" y="172720"/>
                </a:lnTo>
                <a:lnTo>
                  <a:pt x="731841" y="168910"/>
                </a:lnTo>
                <a:lnTo>
                  <a:pt x="727217" y="168910"/>
                </a:lnTo>
                <a:lnTo>
                  <a:pt x="725226" y="167640"/>
                </a:lnTo>
                <a:lnTo>
                  <a:pt x="751688" y="167640"/>
                </a:lnTo>
                <a:lnTo>
                  <a:pt x="749767" y="165100"/>
                </a:lnTo>
                <a:lnTo>
                  <a:pt x="747064" y="165100"/>
                </a:lnTo>
                <a:lnTo>
                  <a:pt x="745784" y="162560"/>
                </a:lnTo>
                <a:lnTo>
                  <a:pt x="761931" y="162560"/>
                </a:lnTo>
                <a:lnTo>
                  <a:pt x="762643" y="161290"/>
                </a:lnTo>
                <a:lnTo>
                  <a:pt x="761789" y="160020"/>
                </a:lnTo>
                <a:lnTo>
                  <a:pt x="738884" y="160020"/>
                </a:lnTo>
                <a:lnTo>
                  <a:pt x="740022" y="157480"/>
                </a:lnTo>
                <a:lnTo>
                  <a:pt x="741018" y="154940"/>
                </a:lnTo>
                <a:lnTo>
                  <a:pt x="740022" y="153670"/>
                </a:lnTo>
                <a:lnTo>
                  <a:pt x="736109" y="152400"/>
                </a:lnTo>
                <a:lnTo>
                  <a:pt x="735540" y="151130"/>
                </a:lnTo>
                <a:lnTo>
                  <a:pt x="736323" y="148590"/>
                </a:lnTo>
                <a:lnTo>
                  <a:pt x="742654" y="148590"/>
                </a:lnTo>
                <a:lnTo>
                  <a:pt x="741543" y="149756"/>
                </a:lnTo>
                <a:lnTo>
                  <a:pt x="741423" y="150051"/>
                </a:lnTo>
                <a:lnTo>
                  <a:pt x="741160" y="152400"/>
                </a:lnTo>
                <a:lnTo>
                  <a:pt x="759726" y="152400"/>
                </a:lnTo>
                <a:lnTo>
                  <a:pt x="758304" y="154940"/>
                </a:lnTo>
                <a:lnTo>
                  <a:pt x="758292" y="157509"/>
                </a:lnTo>
                <a:lnTo>
                  <a:pt x="760793" y="158750"/>
                </a:lnTo>
                <a:lnTo>
                  <a:pt x="771250" y="158750"/>
                </a:lnTo>
                <a:lnTo>
                  <a:pt x="769970" y="161290"/>
                </a:lnTo>
                <a:lnTo>
                  <a:pt x="768832" y="162560"/>
                </a:lnTo>
                <a:lnTo>
                  <a:pt x="765133" y="165100"/>
                </a:lnTo>
                <a:lnTo>
                  <a:pt x="763141" y="167640"/>
                </a:lnTo>
                <a:lnTo>
                  <a:pt x="763425" y="168910"/>
                </a:lnTo>
                <a:lnTo>
                  <a:pt x="766342" y="170180"/>
                </a:lnTo>
                <a:lnTo>
                  <a:pt x="775803" y="170180"/>
                </a:lnTo>
                <a:lnTo>
                  <a:pt x="774736" y="171450"/>
                </a:lnTo>
                <a:lnTo>
                  <a:pt x="763923" y="171450"/>
                </a:lnTo>
                <a:lnTo>
                  <a:pt x="762999" y="172720"/>
                </a:lnTo>
                <a:lnTo>
                  <a:pt x="725937" y="172720"/>
                </a:lnTo>
                <a:lnTo>
                  <a:pt x="727858" y="173990"/>
                </a:lnTo>
                <a:lnTo>
                  <a:pt x="762074" y="173990"/>
                </a:lnTo>
                <a:lnTo>
                  <a:pt x="762074" y="175260"/>
                </a:lnTo>
                <a:lnTo>
                  <a:pt x="763283" y="175260"/>
                </a:lnTo>
                <a:lnTo>
                  <a:pt x="764635" y="176530"/>
                </a:lnTo>
                <a:close/>
              </a:path>
              <a:path extrusionOk="0" h="309879" w="793114">
                <a:moveTo>
                  <a:pt x="759726" y="152400"/>
                </a:moveTo>
                <a:lnTo>
                  <a:pt x="741160" y="152400"/>
                </a:lnTo>
                <a:lnTo>
                  <a:pt x="743294" y="151130"/>
                </a:lnTo>
                <a:lnTo>
                  <a:pt x="744148" y="151130"/>
                </a:lnTo>
                <a:lnTo>
                  <a:pt x="744646" y="148590"/>
                </a:lnTo>
                <a:lnTo>
                  <a:pt x="750265" y="148590"/>
                </a:lnTo>
                <a:lnTo>
                  <a:pt x="751261" y="149860"/>
                </a:lnTo>
                <a:lnTo>
                  <a:pt x="758553" y="149860"/>
                </a:lnTo>
                <a:lnTo>
                  <a:pt x="759726" y="152400"/>
                </a:lnTo>
                <a:close/>
              </a:path>
              <a:path extrusionOk="0" h="309879" w="793114">
                <a:moveTo>
                  <a:pt x="758553" y="149860"/>
                </a:moveTo>
                <a:lnTo>
                  <a:pt x="751973" y="149860"/>
                </a:lnTo>
                <a:lnTo>
                  <a:pt x="751048" y="148590"/>
                </a:lnTo>
                <a:lnTo>
                  <a:pt x="757966" y="148590"/>
                </a:lnTo>
                <a:lnTo>
                  <a:pt x="758553" y="149860"/>
                </a:lnTo>
                <a:close/>
              </a:path>
              <a:path extrusionOk="0" h="309879" w="793114">
                <a:moveTo>
                  <a:pt x="496873" y="150051"/>
                </a:moveTo>
                <a:lnTo>
                  <a:pt x="496812" y="149756"/>
                </a:lnTo>
                <a:lnTo>
                  <a:pt x="497023" y="149860"/>
                </a:lnTo>
                <a:lnTo>
                  <a:pt x="496873" y="150051"/>
                </a:lnTo>
                <a:close/>
              </a:path>
              <a:path extrusionOk="0" h="309879" w="793114">
                <a:moveTo>
                  <a:pt x="123704" y="171450"/>
                </a:moveTo>
                <a:lnTo>
                  <a:pt x="111540" y="171450"/>
                </a:lnTo>
                <a:lnTo>
                  <a:pt x="111896" y="168910"/>
                </a:lnTo>
                <a:lnTo>
                  <a:pt x="111896" y="167640"/>
                </a:lnTo>
                <a:lnTo>
                  <a:pt x="107130" y="165100"/>
                </a:lnTo>
                <a:lnTo>
                  <a:pt x="106845" y="163830"/>
                </a:lnTo>
                <a:lnTo>
                  <a:pt x="109477" y="160020"/>
                </a:lnTo>
                <a:lnTo>
                  <a:pt x="110046" y="157480"/>
                </a:lnTo>
                <a:lnTo>
                  <a:pt x="110900" y="154940"/>
                </a:lnTo>
                <a:lnTo>
                  <a:pt x="111896" y="152400"/>
                </a:lnTo>
                <a:lnTo>
                  <a:pt x="112820" y="149860"/>
                </a:lnTo>
                <a:lnTo>
                  <a:pt x="116804" y="153670"/>
                </a:lnTo>
                <a:lnTo>
                  <a:pt x="122495" y="153670"/>
                </a:lnTo>
                <a:lnTo>
                  <a:pt x="121926" y="156210"/>
                </a:lnTo>
                <a:lnTo>
                  <a:pt x="134042" y="156210"/>
                </a:lnTo>
                <a:lnTo>
                  <a:pt x="133930" y="157509"/>
                </a:lnTo>
                <a:lnTo>
                  <a:pt x="133201" y="158750"/>
                </a:lnTo>
                <a:lnTo>
                  <a:pt x="128826" y="158750"/>
                </a:lnTo>
                <a:lnTo>
                  <a:pt x="127688" y="161290"/>
                </a:lnTo>
                <a:lnTo>
                  <a:pt x="128897" y="162560"/>
                </a:lnTo>
                <a:lnTo>
                  <a:pt x="131600" y="162560"/>
                </a:lnTo>
                <a:lnTo>
                  <a:pt x="131031" y="163830"/>
                </a:lnTo>
                <a:lnTo>
                  <a:pt x="116093" y="163830"/>
                </a:lnTo>
                <a:lnTo>
                  <a:pt x="115097" y="165100"/>
                </a:lnTo>
                <a:lnTo>
                  <a:pt x="115950" y="166370"/>
                </a:lnTo>
                <a:lnTo>
                  <a:pt x="122708" y="166370"/>
                </a:lnTo>
                <a:lnTo>
                  <a:pt x="122068" y="167640"/>
                </a:lnTo>
                <a:lnTo>
                  <a:pt x="120859" y="168910"/>
                </a:lnTo>
                <a:lnTo>
                  <a:pt x="122353" y="170180"/>
                </a:lnTo>
                <a:lnTo>
                  <a:pt x="123704" y="171450"/>
                </a:lnTo>
                <a:close/>
              </a:path>
              <a:path extrusionOk="0" h="309879" w="793114">
                <a:moveTo>
                  <a:pt x="305100" y="156210"/>
                </a:moveTo>
                <a:lnTo>
                  <a:pt x="290161" y="156210"/>
                </a:lnTo>
                <a:lnTo>
                  <a:pt x="292437" y="152400"/>
                </a:lnTo>
                <a:lnTo>
                  <a:pt x="288169" y="151130"/>
                </a:lnTo>
                <a:lnTo>
                  <a:pt x="287600" y="149860"/>
                </a:lnTo>
                <a:lnTo>
                  <a:pt x="292224" y="149860"/>
                </a:lnTo>
                <a:lnTo>
                  <a:pt x="293576" y="152400"/>
                </a:lnTo>
                <a:lnTo>
                  <a:pt x="294856" y="154940"/>
                </a:lnTo>
                <a:lnTo>
                  <a:pt x="305811" y="154940"/>
                </a:lnTo>
                <a:lnTo>
                  <a:pt x="305100" y="156210"/>
                </a:lnTo>
                <a:close/>
              </a:path>
              <a:path extrusionOk="0" h="309879" w="793114">
                <a:moveTo>
                  <a:pt x="312498" y="156210"/>
                </a:moveTo>
                <a:lnTo>
                  <a:pt x="310221" y="156210"/>
                </a:lnTo>
                <a:lnTo>
                  <a:pt x="311146" y="154940"/>
                </a:lnTo>
                <a:lnTo>
                  <a:pt x="309083" y="149860"/>
                </a:lnTo>
                <a:lnTo>
                  <a:pt x="312142" y="149860"/>
                </a:lnTo>
                <a:lnTo>
                  <a:pt x="309723" y="151130"/>
                </a:lnTo>
                <a:lnTo>
                  <a:pt x="312498" y="156210"/>
                </a:lnTo>
                <a:close/>
              </a:path>
              <a:path extrusionOk="0" h="309879" w="793114">
                <a:moveTo>
                  <a:pt x="422985" y="168910"/>
                </a:moveTo>
                <a:lnTo>
                  <a:pt x="417351" y="168910"/>
                </a:lnTo>
                <a:lnTo>
                  <a:pt x="420054" y="167640"/>
                </a:lnTo>
                <a:lnTo>
                  <a:pt x="419841" y="165100"/>
                </a:lnTo>
                <a:lnTo>
                  <a:pt x="418205" y="163830"/>
                </a:lnTo>
                <a:lnTo>
                  <a:pt x="415857" y="161290"/>
                </a:lnTo>
                <a:lnTo>
                  <a:pt x="419059" y="157480"/>
                </a:lnTo>
                <a:lnTo>
                  <a:pt x="417067" y="154940"/>
                </a:lnTo>
                <a:lnTo>
                  <a:pt x="414079" y="153670"/>
                </a:lnTo>
                <a:lnTo>
                  <a:pt x="414933" y="151130"/>
                </a:lnTo>
                <a:lnTo>
                  <a:pt x="413368" y="149860"/>
                </a:lnTo>
                <a:lnTo>
                  <a:pt x="423113" y="149860"/>
                </a:lnTo>
                <a:lnTo>
                  <a:pt x="423753" y="151130"/>
                </a:lnTo>
                <a:lnTo>
                  <a:pt x="426314" y="151130"/>
                </a:lnTo>
                <a:lnTo>
                  <a:pt x="430867" y="153670"/>
                </a:lnTo>
                <a:lnTo>
                  <a:pt x="430705" y="156567"/>
                </a:lnTo>
                <a:lnTo>
                  <a:pt x="430679" y="157509"/>
                </a:lnTo>
                <a:lnTo>
                  <a:pt x="433926" y="161290"/>
                </a:lnTo>
                <a:lnTo>
                  <a:pt x="426955" y="161290"/>
                </a:lnTo>
                <a:lnTo>
                  <a:pt x="423540" y="165100"/>
                </a:lnTo>
                <a:lnTo>
                  <a:pt x="422985" y="168910"/>
                </a:lnTo>
                <a:close/>
              </a:path>
              <a:path extrusionOk="0" h="309879" w="793114">
                <a:moveTo>
                  <a:pt x="549450" y="152400"/>
                </a:moveTo>
                <a:lnTo>
                  <a:pt x="542052" y="152400"/>
                </a:lnTo>
                <a:lnTo>
                  <a:pt x="544186" y="151130"/>
                </a:lnTo>
                <a:lnTo>
                  <a:pt x="543190" y="149860"/>
                </a:lnTo>
                <a:lnTo>
                  <a:pt x="546604" y="149860"/>
                </a:lnTo>
                <a:lnTo>
                  <a:pt x="545111" y="151130"/>
                </a:lnTo>
                <a:lnTo>
                  <a:pt x="549450" y="152400"/>
                </a:lnTo>
                <a:close/>
              </a:path>
              <a:path extrusionOk="0" h="309879" w="793114">
                <a:moveTo>
                  <a:pt x="51098" y="151191"/>
                </a:moveTo>
                <a:close/>
              </a:path>
              <a:path extrusionOk="0" h="309879" w="793114">
                <a:moveTo>
                  <a:pt x="82446" y="154940"/>
                </a:moveTo>
                <a:lnTo>
                  <a:pt x="76328" y="154940"/>
                </a:lnTo>
                <a:lnTo>
                  <a:pt x="78462" y="153670"/>
                </a:lnTo>
                <a:lnTo>
                  <a:pt x="79316" y="152400"/>
                </a:lnTo>
                <a:lnTo>
                  <a:pt x="80454" y="151130"/>
                </a:lnTo>
                <a:lnTo>
                  <a:pt x="82161" y="152400"/>
                </a:lnTo>
                <a:lnTo>
                  <a:pt x="84722" y="153670"/>
                </a:lnTo>
                <a:lnTo>
                  <a:pt x="82446" y="154940"/>
                </a:lnTo>
                <a:close/>
              </a:path>
              <a:path extrusionOk="0" h="309879" w="793114">
                <a:moveTo>
                  <a:pt x="134042" y="156210"/>
                </a:moveTo>
                <a:lnTo>
                  <a:pt x="121926" y="156210"/>
                </a:lnTo>
                <a:lnTo>
                  <a:pt x="124344" y="154940"/>
                </a:lnTo>
                <a:lnTo>
                  <a:pt x="125980" y="152400"/>
                </a:lnTo>
                <a:lnTo>
                  <a:pt x="127901" y="151130"/>
                </a:lnTo>
                <a:lnTo>
                  <a:pt x="134232" y="153670"/>
                </a:lnTo>
                <a:lnTo>
                  <a:pt x="134042" y="156210"/>
                </a:lnTo>
                <a:close/>
              </a:path>
              <a:path extrusionOk="0" h="309879" w="793114">
                <a:moveTo>
                  <a:pt x="405507" y="153670"/>
                </a:moveTo>
                <a:lnTo>
                  <a:pt x="370829" y="153670"/>
                </a:lnTo>
                <a:lnTo>
                  <a:pt x="373816" y="151130"/>
                </a:lnTo>
                <a:lnTo>
                  <a:pt x="375168" y="152400"/>
                </a:lnTo>
                <a:lnTo>
                  <a:pt x="406681" y="152400"/>
                </a:lnTo>
                <a:lnTo>
                  <a:pt x="405507" y="153670"/>
                </a:lnTo>
                <a:close/>
              </a:path>
              <a:path extrusionOk="0" h="309879" w="793114">
                <a:moveTo>
                  <a:pt x="411234" y="153670"/>
                </a:moveTo>
                <a:lnTo>
                  <a:pt x="408317" y="151130"/>
                </a:lnTo>
                <a:lnTo>
                  <a:pt x="412443" y="151130"/>
                </a:lnTo>
                <a:lnTo>
                  <a:pt x="411234" y="153670"/>
                </a:lnTo>
                <a:close/>
              </a:path>
              <a:path extrusionOk="0" h="309879" w="793114">
                <a:moveTo>
                  <a:pt x="733548" y="153670"/>
                </a:moveTo>
                <a:lnTo>
                  <a:pt x="729778" y="153670"/>
                </a:lnTo>
                <a:lnTo>
                  <a:pt x="730988" y="152400"/>
                </a:lnTo>
                <a:lnTo>
                  <a:pt x="730205" y="151130"/>
                </a:lnTo>
                <a:lnTo>
                  <a:pt x="733762" y="151130"/>
                </a:lnTo>
                <a:lnTo>
                  <a:pt x="733548" y="153670"/>
                </a:lnTo>
                <a:close/>
              </a:path>
              <a:path extrusionOk="0" h="309879" w="793114">
                <a:moveTo>
                  <a:pt x="82090" y="156210"/>
                </a:moveTo>
                <a:lnTo>
                  <a:pt x="61887" y="156210"/>
                </a:lnTo>
                <a:lnTo>
                  <a:pt x="63523" y="153670"/>
                </a:lnTo>
                <a:lnTo>
                  <a:pt x="61603" y="152400"/>
                </a:lnTo>
                <a:lnTo>
                  <a:pt x="75332" y="152400"/>
                </a:lnTo>
                <a:lnTo>
                  <a:pt x="76328" y="154940"/>
                </a:lnTo>
                <a:lnTo>
                  <a:pt x="81805" y="154940"/>
                </a:lnTo>
                <a:lnTo>
                  <a:pt x="82090" y="156210"/>
                </a:lnTo>
                <a:close/>
              </a:path>
              <a:path extrusionOk="0" h="309879" w="793114">
                <a:moveTo>
                  <a:pt x="287529" y="156210"/>
                </a:moveTo>
                <a:lnTo>
                  <a:pt x="246270" y="156210"/>
                </a:lnTo>
                <a:lnTo>
                  <a:pt x="248902" y="152400"/>
                </a:lnTo>
                <a:lnTo>
                  <a:pt x="251037" y="154940"/>
                </a:lnTo>
                <a:lnTo>
                  <a:pt x="285822" y="154940"/>
                </a:lnTo>
                <a:lnTo>
                  <a:pt x="287529" y="156210"/>
                </a:lnTo>
                <a:close/>
              </a:path>
              <a:path extrusionOk="0" h="309879" w="793114">
                <a:moveTo>
                  <a:pt x="91195" y="162560"/>
                </a:moveTo>
                <a:lnTo>
                  <a:pt x="89630" y="162560"/>
                </a:lnTo>
                <a:lnTo>
                  <a:pt x="88705" y="157480"/>
                </a:lnTo>
                <a:lnTo>
                  <a:pt x="82374" y="157480"/>
                </a:lnTo>
                <a:lnTo>
                  <a:pt x="85220" y="156210"/>
                </a:lnTo>
                <a:lnTo>
                  <a:pt x="86429" y="156210"/>
                </a:lnTo>
                <a:lnTo>
                  <a:pt x="87140" y="153670"/>
                </a:lnTo>
                <a:lnTo>
                  <a:pt x="89203" y="153670"/>
                </a:lnTo>
                <a:lnTo>
                  <a:pt x="90270" y="154940"/>
                </a:lnTo>
                <a:lnTo>
                  <a:pt x="90982" y="157480"/>
                </a:lnTo>
                <a:lnTo>
                  <a:pt x="93472" y="160020"/>
                </a:lnTo>
                <a:lnTo>
                  <a:pt x="93756" y="161290"/>
                </a:lnTo>
                <a:lnTo>
                  <a:pt x="91195" y="162560"/>
                </a:lnTo>
                <a:close/>
              </a:path>
              <a:path extrusionOk="0" h="309879" w="793114">
                <a:moveTo>
                  <a:pt x="562645" y="160020"/>
                </a:moveTo>
                <a:lnTo>
                  <a:pt x="558626" y="160020"/>
                </a:lnTo>
                <a:lnTo>
                  <a:pt x="560049" y="156210"/>
                </a:lnTo>
                <a:lnTo>
                  <a:pt x="560618" y="153670"/>
                </a:lnTo>
                <a:lnTo>
                  <a:pt x="563037" y="153670"/>
                </a:lnTo>
                <a:lnTo>
                  <a:pt x="566238" y="156210"/>
                </a:lnTo>
                <a:lnTo>
                  <a:pt x="564602" y="158750"/>
                </a:lnTo>
                <a:lnTo>
                  <a:pt x="562645" y="160020"/>
                </a:lnTo>
                <a:close/>
              </a:path>
              <a:path extrusionOk="0" h="309879" w="793114">
                <a:moveTo>
                  <a:pt x="652525" y="162560"/>
                </a:moveTo>
                <a:lnTo>
                  <a:pt x="592700" y="162560"/>
                </a:lnTo>
                <a:lnTo>
                  <a:pt x="594550" y="161290"/>
                </a:lnTo>
                <a:lnTo>
                  <a:pt x="597111" y="158750"/>
                </a:lnTo>
                <a:lnTo>
                  <a:pt x="592202" y="157480"/>
                </a:lnTo>
                <a:lnTo>
                  <a:pt x="593340" y="153670"/>
                </a:lnTo>
                <a:lnTo>
                  <a:pt x="632465" y="153670"/>
                </a:lnTo>
                <a:lnTo>
                  <a:pt x="632678" y="154940"/>
                </a:lnTo>
                <a:lnTo>
                  <a:pt x="634101" y="156210"/>
                </a:lnTo>
                <a:lnTo>
                  <a:pt x="643349" y="156210"/>
                </a:lnTo>
                <a:lnTo>
                  <a:pt x="642566" y="157480"/>
                </a:lnTo>
                <a:lnTo>
                  <a:pt x="643420" y="158750"/>
                </a:lnTo>
                <a:lnTo>
                  <a:pt x="616317" y="158750"/>
                </a:lnTo>
                <a:lnTo>
                  <a:pt x="615464" y="160020"/>
                </a:lnTo>
                <a:lnTo>
                  <a:pt x="617526" y="161290"/>
                </a:lnTo>
                <a:lnTo>
                  <a:pt x="650889" y="161290"/>
                </a:lnTo>
                <a:lnTo>
                  <a:pt x="652525" y="162560"/>
                </a:lnTo>
                <a:close/>
              </a:path>
              <a:path extrusionOk="0" h="309879" w="793114">
                <a:moveTo>
                  <a:pt x="213050" y="160020"/>
                </a:moveTo>
                <a:lnTo>
                  <a:pt x="202522" y="160020"/>
                </a:lnTo>
                <a:lnTo>
                  <a:pt x="203803" y="158750"/>
                </a:lnTo>
                <a:lnTo>
                  <a:pt x="204870" y="157480"/>
                </a:lnTo>
                <a:lnTo>
                  <a:pt x="206790" y="154940"/>
                </a:lnTo>
                <a:lnTo>
                  <a:pt x="208355" y="154940"/>
                </a:lnTo>
                <a:lnTo>
                  <a:pt x="209730" y="157509"/>
                </a:lnTo>
                <a:lnTo>
                  <a:pt x="210703" y="158750"/>
                </a:lnTo>
                <a:lnTo>
                  <a:pt x="213050" y="160020"/>
                </a:lnTo>
                <a:close/>
              </a:path>
              <a:path extrusionOk="0" h="309879" w="793114">
                <a:moveTo>
                  <a:pt x="651031" y="160020"/>
                </a:moveTo>
                <a:lnTo>
                  <a:pt x="644273" y="160020"/>
                </a:lnTo>
                <a:lnTo>
                  <a:pt x="645625" y="157480"/>
                </a:lnTo>
                <a:lnTo>
                  <a:pt x="644131" y="154940"/>
                </a:lnTo>
                <a:lnTo>
                  <a:pt x="711828" y="154940"/>
                </a:lnTo>
                <a:lnTo>
                  <a:pt x="711710" y="156210"/>
                </a:lnTo>
                <a:lnTo>
                  <a:pt x="713986" y="157480"/>
                </a:lnTo>
                <a:lnTo>
                  <a:pt x="650960" y="157480"/>
                </a:lnTo>
                <a:lnTo>
                  <a:pt x="651031" y="160020"/>
                </a:lnTo>
                <a:close/>
              </a:path>
              <a:path extrusionOk="0" h="309879" w="793114">
                <a:moveTo>
                  <a:pt x="257794" y="165100"/>
                </a:moveTo>
                <a:lnTo>
                  <a:pt x="254167" y="161290"/>
                </a:lnTo>
                <a:lnTo>
                  <a:pt x="255376" y="158750"/>
                </a:lnTo>
                <a:lnTo>
                  <a:pt x="252957" y="156210"/>
                </a:lnTo>
                <a:lnTo>
                  <a:pt x="315556" y="156210"/>
                </a:lnTo>
                <a:lnTo>
                  <a:pt x="315023" y="157480"/>
                </a:lnTo>
                <a:lnTo>
                  <a:pt x="280060" y="157480"/>
                </a:lnTo>
                <a:lnTo>
                  <a:pt x="281554" y="158750"/>
                </a:lnTo>
                <a:lnTo>
                  <a:pt x="282123" y="160020"/>
                </a:lnTo>
                <a:lnTo>
                  <a:pt x="273587" y="160020"/>
                </a:lnTo>
                <a:lnTo>
                  <a:pt x="272116" y="161290"/>
                </a:lnTo>
                <a:lnTo>
                  <a:pt x="259217" y="161290"/>
                </a:lnTo>
                <a:lnTo>
                  <a:pt x="257794" y="165100"/>
                </a:lnTo>
                <a:close/>
              </a:path>
              <a:path extrusionOk="0" h="309879" w="793114">
                <a:moveTo>
                  <a:pt x="354965" y="158750"/>
                </a:moveTo>
                <a:lnTo>
                  <a:pt x="338747" y="158750"/>
                </a:lnTo>
                <a:lnTo>
                  <a:pt x="340596" y="156210"/>
                </a:lnTo>
                <a:lnTo>
                  <a:pt x="344034" y="156210"/>
                </a:lnTo>
                <a:lnTo>
                  <a:pt x="343939" y="157480"/>
                </a:lnTo>
                <a:lnTo>
                  <a:pt x="348065" y="157480"/>
                </a:lnTo>
                <a:lnTo>
                  <a:pt x="354965" y="158750"/>
                </a:lnTo>
                <a:close/>
              </a:path>
              <a:path extrusionOk="0" h="309879" w="793114">
                <a:moveTo>
                  <a:pt x="348065" y="157480"/>
                </a:moveTo>
                <a:lnTo>
                  <a:pt x="343939" y="157480"/>
                </a:lnTo>
                <a:lnTo>
                  <a:pt x="346145" y="156210"/>
                </a:lnTo>
                <a:lnTo>
                  <a:pt x="348065" y="157480"/>
                </a:lnTo>
                <a:close/>
              </a:path>
              <a:path extrusionOk="0" h="309879" w="793114">
                <a:moveTo>
                  <a:pt x="537392" y="168910"/>
                </a:moveTo>
                <a:lnTo>
                  <a:pt x="524268" y="168910"/>
                </a:lnTo>
                <a:lnTo>
                  <a:pt x="526117" y="167640"/>
                </a:lnTo>
                <a:lnTo>
                  <a:pt x="528465" y="165100"/>
                </a:lnTo>
                <a:lnTo>
                  <a:pt x="526829" y="161290"/>
                </a:lnTo>
                <a:lnTo>
                  <a:pt x="523983" y="160020"/>
                </a:lnTo>
                <a:lnTo>
                  <a:pt x="521067" y="158750"/>
                </a:lnTo>
                <a:lnTo>
                  <a:pt x="536219" y="158750"/>
                </a:lnTo>
                <a:lnTo>
                  <a:pt x="536859" y="157480"/>
                </a:lnTo>
                <a:lnTo>
                  <a:pt x="536005" y="156210"/>
                </a:lnTo>
                <a:lnTo>
                  <a:pt x="552366" y="156210"/>
                </a:lnTo>
                <a:lnTo>
                  <a:pt x="553757" y="157509"/>
                </a:lnTo>
                <a:lnTo>
                  <a:pt x="557061" y="160020"/>
                </a:lnTo>
                <a:lnTo>
                  <a:pt x="562645" y="160020"/>
                </a:lnTo>
                <a:lnTo>
                  <a:pt x="560689" y="161290"/>
                </a:lnTo>
                <a:lnTo>
                  <a:pt x="564886" y="162560"/>
                </a:lnTo>
                <a:lnTo>
                  <a:pt x="539206" y="162560"/>
                </a:lnTo>
                <a:lnTo>
                  <a:pt x="534867" y="165100"/>
                </a:lnTo>
                <a:lnTo>
                  <a:pt x="537072" y="167640"/>
                </a:lnTo>
                <a:lnTo>
                  <a:pt x="537392" y="168910"/>
                </a:lnTo>
                <a:close/>
              </a:path>
              <a:path extrusionOk="0" h="309879" w="793114">
                <a:moveTo>
                  <a:pt x="587152" y="160020"/>
                </a:moveTo>
                <a:lnTo>
                  <a:pt x="586314" y="156567"/>
                </a:lnTo>
                <a:lnTo>
                  <a:pt x="588148" y="158750"/>
                </a:lnTo>
                <a:lnTo>
                  <a:pt x="588241" y="158902"/>
                </a:lnTo>
                <a:lnTo>
                  <a:pt x="587152" y="160020"/>
                </a:lnTo>
                <a:close/>
              </a:path>
              <a:path extrusionOk="0" h="309879" w="793114">
                <a:moveTo>
                  <a:pt x="22549" y="160020"/>
                </a:moveTo>
                <a:lnTo>
                  <a:pt x="20487" y="157480"/>
                </a:lnTo>
                <a:lnTo>
                  <a:pt x="23640" y="157480"/>
                </a:lnTo>
                <a:lnTo>
                  <a:pt x="22549" y="160020"/>
                </a:lnTo>
                <a:close/>
              </a:path>
              <a:path extrusionOk="0" h="309879" w="793114">
                <a:moveTo>
                  <a:pt x="60251" y="162560"/>
                </a:moveTo>
                <a:lnTo>
                  <a:pt x="58331" y="162560"/>
                </a:lnTo>
                <a:lnTo>
                  <a:pt x="57619" y="161290"/>
                </a:lnTo>
                <a:lnTo>
                  <a:pt x="55485" y="160020"/>
                </a:lnTo>
                <a:lnTo>
                  <a:pt x="54276" y="160020"/>
                </a:lnTo>
                <a:lnTo>
                  <a:pt x="56481" y="157480"/>
                </a:lnTo>
                <a:lnTo>
                  <a:pt x="59326" y="157480"/>
                </a:lnTo>
                <a:lnTo>
                  <a:pt x="60251" y="162560"/>
                </a:lnTo>
                <a:close/>
              </a:path>
              <a:path extrusionOk="0" h="309879" w="793114">
                <a:moveTo>
                  <a:pt x="59403" y="157509"/>
                </a:moveTo>
                <a:close/>
              </a:path>
              <a:path extrusionOk="0" h="309879" w="793114">
                <a:moveTo>
                  <a:pt x="82466" y="168910"/>
                </a:moveTo>
                <a:lnTo>
                  <a:pt x="58829" y="168910"/>
                </a:lnTo>
                <a:lnTo>
                  <a:pt x="62456" y="166370"/>
                </a:lnTo>
                <a:lnTo>
                  <a:pt x="60607" y="165100"/>
                </a:lnTo>
                <a:lnTo>
                  <a:pt x="59824" y="163830"/>
                </a:lnTo>
                <a:lnTo>
                  <a:pt x="60322" y="162560"/>
                </a:lnTo>
                <a:lnTo>
                  <a:pt x="61176" y="161290"/>
                </a:lnTo>
                <a:lnTo>
                  <a:pt x="62599" y="158750"/>
                </a:lnTo>
                <a:lnTo>
                  <a:pt x="59403" y="157509"/>
                </a:lnTo>
                <a:lnTo>
                  <a:pt x="88705" y="157480"/>
                </a:lnTo>
                <a:lnTo>
                  <a:pt x="86998" y="161290"/>
                </a:lnTo>
                <a:lnTo>
                  <a:pt x="85433" y="163830"/>
                </a:lnTo>
                <a:lnTo>
                  <a:pt x="88705" y="163830"/>
                </a:lnTo>
                <a:lnTo>
                  <a:pt x="89844" y="165100"/>
                </a:lnTo>
                <a:lnTo>
                  <a:pt x="90342" y="166370"/>
                </a:lnTo>
                <a:lnTo>
                  <a:pt x="81450" y="166370"/>
                </a:lnTo>
                <a:lnTo>
                  <a:pt x="82466" y="168910"/>
                </a:lnTo>
                <a:close/>
              </a:path>
              <a:path extrusionOk="0" h="309879" w="793114">
                <a:moveTo>
                  <a:pt x="136082" y="166370"/>
                </a:moveTo>
                <a:lnTo>
                  <a:pt x="133379" y="165100"/>
                </a:lnTo>
                <a:lnTo>
                  <a:pt x="134588" y="161290"/>
                </a:lnTo>
                <a:lnTo>
                  <a:pt x="136793" y="160020"/>
                </a:lnTo>
                <a:lnTo>
                  <a:pt x="138500" y="157480"/>
                </a:lnTo>
                <a:lnTo>
                  <a:pt x="140279" y="157480"/>
                </a:lnTo>
                <a:lnTo>
                  <a:pt x="140634" y="158750"/>
                </a:lnTo>
                <a:lnTo>
                  <a:pt x="143409" y="161290"/>
                </a:lnTo>
                <a:lnTo>
                  <a:pt x="149277" y="161290"/>
                </a:lnTo>
                <a:lnTo>
                  <a:pt x="151234" y="162560"/>
                </a:lnTo>
                <a:lnTo>
                  <a:pt x="154221" y="162560"/>
                </a:lnTo>
                <a:lnTo>
                  <a:pt x="154648" y="163830"/>
                </a:lnTo>
                <a:lnTo>
                  <a:pt x="139212" y="163830"/>
                </a:lnTo>
                <a:lnTo>
                  <a:pt x="136082" y="166370"/>
                </a:lnTo>
                <a:close/>
              </a:path>
              <a:path extrusionOk="0" h="309879" w="793114">
                <a:moveTo>
                  <a:pt x="169444" y="180340"/>
                </a:moveTo>
                <a:lnTo>
                  <a:pt x="157991" y="180340"/>
                </a:lnTo>
                <a:lnTo>
                  <a:pt x="162117" y="179070"/>
                </a:lnTo>
                <a:lnTo>
                  <a:pt x="163896" y="177800"/>
                </a:lnTo>
                <a:lnTo>
                  <a:pt x="160979" y="170180"/>
                </a:lnTo>
                <a:lnTo>
                  <a:pt x="162449" y="166793"/>
                </a:lnTo>
                <a:lnTo>
                  <a:pt x="163967" y="165100"/>
                </a:lnTo>
                <a:lnTo>
                  <a:pt x="163987" y="164844"/>
                </a:lnTo>
                <a:lnTo>
                  <a:pt x="171151" y="162560"/>
                </a:lnTo>
                <a:lnTo>
                  <a:pt x="168733" y="160020"/>
                </a:lnTo>
                <a:lnTo>
                  <a:pt x="168946" y="157480"/>
                </a:lnTo>
                <a:lnTo>
                  <a:pt x="190998" y="157480"/>
                </a:lnTo>
                <a:lnTo>
                  <a:pt x="189220" y="158750"/>
                </a:lnTo>
                <a:lnTo>
                  <a:pt x="186446" y="158750"/>
                </a:lnTo>
                <a:lnTo>
                  <a:pt x="186481" y="160020"/>
                </a:lnTo>
                <a:lnTo>
                  <a:pt x="173214" y="160020"/>
                </a:lnTo>
                <a:lnTo>
                  <a:pt x="172645" y="162560"/>
                </a:lnTo>
                <a:lnTo>
                  <a:pt x="173214" y="163830"/>
                </a:lnTo>
                <a:lnTo>
                  <a:pt x="175562" y="166370"/>
                </a:lnTo>
                <a:lnTo>
                  <a:pt x="170653" y="166370"/>
                </a:lnTo>
                <a:lnTo>
                  <a:pt x="170867" y="170180"/>
                </a:lnTo>
                <a:lnTo>
                  <a:pt x="171365" y="172720"/>
                </a:lnTo>
                <a:lnTo>
                  <a:pt x="173499" y="175260"/>
                </a:lnTo>
                <a:lnTo>
                  <a:pt x="168591" y="176530"/>
                </a:lnTo>
                <a:lnTo>
                  <a:pt x="167879" y="177800"/>
                </a:lnTo>
                <a:lnTo>
                  <a:pt x="169444" y="180340"/>
                </a:lnTo>
                <a:close/>
              </a:path>
              <a:path extrusionOk="0" h="309879" w="793114">
                <a:moveTo>
                  <a:pt x="208818" y="163830"/>
                </a:moveTo>
                <a:lnTo>
                  <a:pt x="195978" y="163830"/>
                </a:lnTo>
                <a:lnTo>
                  <a:pt x="196547" y="162560"/>
                </a:lnTo>
                <a:lnTo>
                  <a:pt x="197116" y="160020"/>
                </a:lnTo>
                <a:lnTo>
                  <a:pt x="195835" y="158750"/>
                </a:lnTo>
                <a:lnTo>
                  <a:pt x="194342" y="157480"/>
                </a:lnTo>
                <a:lnTo>
                  <a:pt x="199001" y="157480"/>
                </a:lnTo>
                <a:lnTo>
                  <a:pt x="198610" y="158750"/>
                </a:lnTo>
                <a:lnTo>
                  <a:pt x="202522" y="160020"/>
                </a:lnTo>
                <a:lnTo>
                  <a:pt x="213050" y="160020"/>
                </a:lnTo>
                <a:lnTo>
                  <a:pt x="210134" y="162560"/>
                </a:lnTo>
                <a:lnTo>
                  <a:pt x="208818" y="163830"/>
                </a:lnTo>
                <a:close/>
              </a:path>
              <a:path extrusionOk="0" h="309879" w="793114">
                <a:moveTo>
                  <a:pt x="286035" y="170180"/>
                </a:moveTo>
                <a:lnTo>
                  <a:pt x="275223" y="170180"/>
                </a:lnTo>
                <a:lnTo>
                  <a:pt x="276361" y="167640"/>
                </a:lnTo>
                <a:lnTo>
                  <a:pt x="273871" y="166370"/>
                </a:lnTo>
                <a:lnTo>
                  <a:pt x="274796" y="163830"/>
                </a:lnTo>
                <a:lnTo>
                  <a:pt x="273587" y="160020"/>
                </a:lnTo>
                <a:lnTo>
                  <a:pt x="284399" y="160020"/>
                </a:lnTo>
                <a:lnTo>
                  <a:pt x="283830" y="158750"/>
                </a:lnTo>
                <a:lnTo>
                  <a:pt x="280060" y="157480"/>
                </a:lnTo>
                <a:lnTo>
                  <a:pt x="315023" y="157480"/>
                </a:lnTo>
                <a:lnTo>
                  <a:pt x="314489" y="158750"/>
                </a:lnTo>
                <a:lnTo>
                  <a:pt x="315983" y="161290"/>
                </a:lnTo>
                <a:lnTo>
                  <a:pt x="314987" y="163830"/>
                </a:lnTo>
                <a:lnTo>
                  <a:pt x="313659" y="165100"/>
                </a:lnTo>
                <a:lnTo>
                  <a:pt x="313067" y="165100"/>
                </a:lnTo>
                <a:lnTo>
                  <a:pt x="313133" y="165603"/>
                </a:lnTo>
                <a:lnTo>
                  <a:pt x="312332" y="166370"/>
                </a:lnTo>
                <a:lnTo>
                  <a:pt x="290944" y="166370"/>
                </a:lnTo>
                <a:lnTo>
                  <a:pt x="287742" y="168910"/>
                </a:lnTo>
                <a:lnTo>
                  <a:pt x="286035" y="170180"/>
                </a:lnTo>
                <a:close/>
              </a:path>
              <a:path extrusionOk="0" h="309879" w="793114">
                <a:moveTo>
                  <a:pt x="662935" y="163830"/>
                </a:moveTo>
                <a:lnTo>
                  <a:pt x="655868" y="163830"/>
                </a:lnTo>
                <a:lnTo>
                  <a:pt x="655655" y="161290"/>
                </a:lnTo>
                <a:lnTo>
                  <a:pt x="655086" y="160020"/>
                </a:lnTo>
                <a:lnTo>
                  <a:pt x="654873" y="157480"/>
                </a:lnTo>
                <a:lnTo>
                  <a:pt x="659496" y="157480"/>
                </a:lnTo>
                <a:lnTo>
                  <a:pt x="659639" y="158750"/>
                </a:lnTo>
                <a:lnTo>
                  <a:pt x="714022" y="158750"/>
                </a:lnTo>
                <a:lnTo>
                  <a:pt x="714057" y="160020"/>
                </a:lnTo>
                <a:lnTo>
                  <a:pt x="668744" y="160020"/>
                </a:lnTo>
                <a:lnTo>
                  <a:pt x="665756" y="161290"/>
                </a:lnTo>
                <a:lnTo>
                  <a:pt x="662413" y="162560"/>
                </a:lnTo>
                <a:lnTo>
                  <a:pt x="662935" y="163830"/>
                </a:lnTo>
                <a:close/>
              </a:path>
              <a:path extrusionOk="0" h="309879" w="793114">
                <a:moveTo>
                  <a:pt x="714022" y="158750"/>
                </a:moveTo>
                <a:lnTo>
                  <a:pt x="659639" y="158750"/>
                </a:lnTo>
                <a:lnTo>
                  <a:pt x="662555" y="157480"/>
                </a:lnTo>
                <a:lnTo>
                  <a:pt x="713986" y="157480"/>
                </a:lnTo>
                <a:lnTo>
                  <a:pt x="714022" y="158750"/>
                </a:lnTo>
                <a:close/>
              </a:path>
              <a:path extrusionOk="0" h="309879" w="793114">
                <a:moveTo>
                  <a:pt x="781849" y="175260"/>
                </a:moveTo>
                <a:lnTo>
                  <a:pt x="780996" y="175260"/>
                </a:lnTo>
                <a:lnTo>
                  <a:pt x="779298" y="174850"/>
                </a:lnTo>
                <a:lnTo>
                  <a:pt x="777866" y="172720"/>
                </a:lnTo>
                <a:lnTo>
                  <a:pt x="775803" y="170180"/>
                </a:lnTo>
                <a:lnTo>
                  <a:pt x="773242" y="170180"/>
                </a:lnTo>
                <a:lnTo>
                  <a:pt x="776870" y="168910"/>
                </a:lnTo>
                <a:lnTo>
                  <a:pt x="780213" y="167640"/>
                </a:lnTo>
                <a:lnTo>
                  <a:pt x="782134" y="165100"/>
                </a:lnTo>
                <a:lnTo>
                  <a:pt x="780782" y="161290"/>
                </a:lnTo>
                <a:lnTo>
                  <a:pt x="778293" y="160020"/>
                </a:lnTo>
                <a:lnTo>
                  <a:pt x="775234" y="158750"/>
                </a:lnTo>
                <a:lnTo>
                  <a:pt x="772815" y="157480"/>
                </a:lnTo>
                <a:lnTo>
                  <a:pt x="784410" y="157480"/>
                </a:lnTo>
                <a:lnTo>
                  <a:pt x="786971" y="163830"/>
                </a:lnTo>
                <a:lnTo>
                  <a:pt x="784481" y="168910"/>
                </a:lnTo>
                <a:lnTo>
                  <a:pt x="783059" y="172720"/>
                </a:lnTo>
                <a:lnTo>
                  <a:pt x="781849" y="175260"/>
                </a:lnTo>
                <a:close/>
              </a:path>
              <a:path extrusionOk="0" h="309879" w="793114">
                <a:moveTo>
                  <a:pt x="41187" y="168910"/>
                </a:moveTo>
                <a:lnTo>
                  <a:pt x="25110" y="168910"/>
                </a:lnTo>
                <a:lnTo>
                  <a:pt x="24826" y="166370"/>
                </a:lnTo>
                <a:lnTo>
                  <a:pt x="21696" y="166370"/>
                </a:lnTo>
                <a:lnTo>
                  <a:pt x="20060" y="162560"/>
                </a:lnTo>
                <a:lnTo>
                  <a:pt x="35140" y="162560"/>
                </a:lnTo>
                <a:lnTo>
                  <a:pt x="34287" y="160020"/>
                </a:lnTo>
                <a:lnTo>
                  <a:pt x="32793" y="158750"/>
                </a:lnTo>
                <a:lnTo>
                  <a:pt x="44744" y="158750"/>
                </a:lnTo>
                <a:lnTo>
                  <a:pt x="44246" y="160020"/>
                </a:lnTo>
                <a:lnTo>
                  <a:pt x="45313" y="163830"/>
                </a:lnTo>
                <a:lnTo>
                  <a:pt x="41187" y="168910"/>
                </a:lnTo>
                <a:close/>
              </a:path>
              <a:path extrusionOk="0" h="309879" w="793114">
                <a:moveTo>
                  <a:pt x="131600" y="162560"/>
                </a:moveTo>
                <a:lnTo>
                  <a:pt x="128897" y="162560"/>
                </a:lnTo>
                <a:lnTo>
                  <a:pt x="130249" y="160020"/>
                </a:lnTo>
                <a:lnTo>
                  <a:pt x="128826" y="158750"/>
                </a:lnTo>
                <a:lnTo>
                  <a:pt x="133201" y="158750"/>
                </a:lnTo>
                <a:lnTo>
                  <a:pt x="132454" y="160020"/>
                </a:lnTo>
                <a:lnTo>
                  <a:pt x="131600" y="162560"/>
                </a:lnTo>
                <a:close/>
              </a:path>
              <a:path extrusionOk="0" h="309879" w="793114">
                <a:moveTo>
                  <a:pt x="149277" y="161290"/>
                </a:moveTo>
                <a:lnTo>
                  <a:pt x="143409" y="161290"/>
                </a:lnTo>
                <a:lnTo>
                  <a:pt x="143693" y="160020"/>
                </a:lnTo>
                <a:lnTo>
                  <a:pt x="143693" y="158750"/>
                </a:lnTo>
                <a:lnTo>
                  <a:pt x="144262" y="158750"/>
                </a:lnTo>
                <a:lnTo>
                  <a:pt x="147321" y="160020"/>
                </a:lnTo>
                <a:lnTo>
                  <a:pt x="149277" y="161290"/>
                </a:lnTo>
                <a:close/>
              </a:path>
              <a:path extrusionOk="0" h="309879" w="793114">
                <a:moveTo>
                  <a:pt x="514807" y="163830"/>
                </a:moveTo>
                <a:lnTo>
                  <a:pt x="509329" y="163830"/>
                </a:lnTo>
                <a:lnTo>
                  <a:pt x="510610" y="162560"/>
                </a:lnTo>
                <a:lnTo>
                  <a:pt x="510468" y="160020"/>
                </a:lnTo>
                <a:lnTo>
                  <a:pt x="510041" y="158750"/>
                </a:lnTo>
                <a:lnTo>
                  <a:pt x="516016" y="158750"/>
                </a:lnTo>
                <a:lnTo>
                  <a:pt x="515305" y="160020"/>
                </a:lnTo>
                <a:lnTo>
                  <a:pt x="514451" y="160020"/>
                </a:lnTo>
                <a:lnTo>
                  <a:pt x="514807" y="163830"/>
                </a:lnTo>
                <a:close/>
              </a:path>
              <a:path extrusionOk="0" h="309879" w="793114">
                <a:moveTo>
                  <a:pt x="650889" y="161290"/>
                </a:moveTo>
                <a:lnTo>
                  <a:pt x="617526" y="161290"/>
                </a:lnTo>
                <a:lnTo>
                  <a:pt x="618451" y="158750"/>
                </a:lnTo>
                <a:lnTo>
                  <a:pt x="643420" y="158750"/>
                </a:lnTo>
                <a:lnTo>
                  <a:pt x="644273" y="160020"/>
                </a:lnTo>
                <a:lnTo>
                  <a:pt x="651031" y="160020"/>
                </a:lnTo>
                <a:lnTo>
                  <a:pt x="650889" y="161290"/>
                </a:lnTo>
                <a:close/>
              </a:path>
              <a:path extrusionOk="0" h="309879" w="793114">
                <a:moveTo>
                  <a:pt x="737603" y="165100"/>
                </a:moveTo>
                <a:lnTo>
                  <a:pt x="730418" y="165100"/>
                </a:lnTo>
                <a:lnTo>
                  <a:pt x="732837" y="162560"/>
                </a:lnTo>
                <a:lnTo>
                  <a:pt x="732268" y="160020"/>
                </a:lnTo>
                <a:lnTo>
                  <a:pt x="729849" y="158750"/>
                </a:lnTo>
                <a:lnTo>
                  <a:pt x="734473" y="158750"/>
                </a:lnTo>
                <a:lnTo>
                  <a:pt x="736678" y="160020"/>
                </a:lnTo>
                <a:lnTo>
                  <a:pt x="761789" y="160020"/>
                </a:lnTo>
                <a:lnTo>
                  <a:pt x="761220" y="161290"/>
                </a:lnTo>
                <a:lnTo>
                  <a:pt x="738741" y="161290"/>
                </a:lnTo>
                <a:lnTo>
                  <a:pt x="735754" y="162560"/>
                </a:lnTo>
                <a:lnTo>
                  <a:pt x="737603" y="165100"/>
                </a:lnTo>
                <a:close/>
              </a:path>
              <a:path extrusionOk="0" h="309879" w="793114">
                <a:moveTo>
                  <a:pt x="588930" y="160020"/>
                </a:moveTo>
                <a:lnTo>
                  <a:pt x="587152" y="160020"/>
                </a:lnTo>
                <a:lnTo>
                  <a:pt x="588241" y="158902"/>
                </a:lnTo>
                <a:lnTo>
                  <a:pt x="588930" y="160020"/>
                </a:lnTo>
                <a:close/>
              </a:path>
              <a:path extrusionOk="0" h="309879" w="793114">
                <a:moveTo>
                  <a:pt x="57833" y="177800"/>
                </a:moveTo>
                <a:lnTo>
                  <a:pt x="47731" y="177800"/>
                </a:lnTo>
                <a:lnTo>
                  <a:pt x="48300" y="176530"/>
                </a:lnTo>
                <a:lnTo>
                  <a:pt x="42112" y="171450"/>
                </a:lnTo>
                <a:lnTo>
                  <a:pt x="47447" y="165100"/>
                </a:lnTo>
                <a:lnTo>
                  <a:pt x="47233" y="161290"/>
                </a:lnTo>
                <a:lnTo>
                  <a:pt x="52000" y="160020"/>
                </a:lnTo>
                <a:lnTo>
                  <a:pt x="55485" y="160020"/>
                </a:lnTo>
                <a:lnTo>
                  <a:pt x="54845" y="163830"/>
                </a:lnTo>
                <a:lnTo>
                  <a:pt x="53351" y="165100"/>
                </a:lnTo>
                <a:lnTo>
                  <a:pt x="56339" y="165100"/>
                </a:lnTo>
                <a:lnTo>
                  <a:pt x="58829" y="168910"/>
                </a:lnTo>
                <a:lnTo>
                  <a:pt x="82466" y="168910"/>
                </a:lnTo>
                <a:lnTo>
                  <a:pt x="83990" y="172720"/>
                </a:lnTo>
                <a:lnTo>
                  <a:pt x="81450" y="172720"/>
                </a:lnTo>
                <a:lnTo>
                  <a:pt x="78889" y="173990"/>
                </a:lnTo>
                <a:lnTo>
                  <a:pt x="56339" y="173990"/>
                </a:lnTo>
                <a:lnTo>
                  <a:pt x="56623" y="176530"/>
                </a:lnTo>
                <a:lnTo>
                  <a:pt x="57833" y="177800"/>
                </a:lnTo>
                <a:close/>
              </a:path>
              <a:path extrusionOk="0" h="309879" w="793114">
                <a:moveTo>
                  <a:pt x="205379" y="170180"/>
                </a:moveTo>
                <a:lnTo>
                  <a:pt x="199321" y="170180"/>
                </a:lnTo>
                <a:lnTo>
                  <a:pt x="201242" y="168910"/>
                </a:lnTo>
                <a:lnTo>
                  <a:pt x="200388" y="167640"/>
                </a:lnTo>
                <a:lnTo>
                  <a:pt x="199463" y="166370"/>
                </a:lnTo>
                <a:lnTo>
                  <a:pt x="175562" y="166370"/>
                </a:lnTo>
                <a:lnTo>
                  <a:pt x="176131" y="162560"/>
                </a:lnTo>
                <a:lnTo>
                  <a:pt x="174637" y="161290"/>
                </a:lnTo>
                <a:lnTo>
                  <a:pt x="173214" y="160020"/>
                </a:lnTo>
                <a:lnTo>
                  <a:pt x="186481" y="160020"/>
                </a:lnTo>
                <a:lnTo>
                  <a:pt x="186517" y="161290"/>
                </a:lnTo>
                <a:lnTo>
                  <a:pt x="189433" y="162560"/>
                </a:lnTo>
                <a:lnTo>
                  <a:pt x="190571" y="162560"/>
                </a:lnTo>
                <a:lnTo>
                  <a:pt x="191638" y="163830"/>
                </a:lnTo>
                <a:lnTo>
                  <a:pt x="208818" y="163830"/>
                </a:lnTo>
                <a:lnTo>
                  <a:pt x="207502" y="165100"/>
                </a:lnTo>
                <a:lnTo>
                  <a:pt x="206150" y="168910"/>
                </a:lnTo>
                <a:lnTo>
                  <a:pt x="205379" y="170180"/>
                </a:lnTo>
                <a:close/>
              </a:path>
              <a:path extrusionOk="0" h="309879" w="793114">
                <a:moveTo>
                  <a:pt x="372180" y="177800"/>
                </a:moveTo>
                <a:lnTo>
                  <a:pt x="368552" y="176530"/>
                </a:lnTo>
                <a:lnTo>
                  <a:pt x="363146" y="173990"/>
                </a:lnTo>
                <a:lnTo>
                  <a:pt x="362221" y="173990"/>
                </a:lnTo>
                <a:lnTo>
                  <a:pt x="362897" y="171274"/>
                </a:lnTo>
                <a:lnTo>
                  <a:pt x="363644" y="167640"/>
                </a:lnTo>
                <a:lnTo>
                  <a:pt x="362435" y="163830"/>
                </a:lnTo>
                <a:lnTo>
                  <a:pt x="362079" y="160020"/>
                </a:lnTo>
                <a:lnTo>
                  <a:pt x="403409" y="160020"/>
                </a:lnTo>
                <a:lnTo>
                  <a:pt x="404784" y="161290"/>
                </a:lnTo>
                <a:lnTo>
                  <a:pt x="375595" y="161290"/>
                </a:lnTo>
                <a:lnTo>
                  <a:pt x="372465" y="163830"/>
                </a:lnTo>
                <a:lnTo>
                  <a:pt x="372109" y="166370"/>
                </a:lnTo>
                <a:lnTo>
                  <a:pt x="372892" y="168910"/>
                </a:lnTo>
                <a:lnTo>
                  <a:pt x="404476" y="168910"/>
                </a:lnTo>
                <a:lnTo>
                  <a:pt x="402199" y="170180"/>
                </a:lnTo>
                <a:lnTo>
                  <a:pt x="381214" y="170180"/>
                </a:lnTo>
                <a:lnTo>
                  <a:pt x="372180" y="177800"/>
                </a:lnTo>
                <a:close/>
              </a:path>
              <a:path extrusionOk="0" h="309879" w="793114">
                <a:moveTo>
                  <a:pt x="672159" y="166370"/>
                </a:moveTo>
                <a:lnTo>
                  <a:pt x="670096" y="165100"/>
                </a:lnTo>
                <a:lnTo>
                  <a:pt x="667962" y="163830"/>
                </a:lnTo>
                <a:lnTo>
                  <a:pt x="668744" y="160020"/>
                </a:lnTo>
                <a:lnTo>
                  <a:pt x="670167" y="160020"/>
                </a:lnTo>
                <a:lnTo>
                  <a:pt x="672159" y="166370"/>
                </a:lnTo>
                <a:close/>
              </a:path>
              <a:path extrusionOk="0" h="309879" w="793114">
                <a:moveTo>
                  <a:pt x="688306" y="167640"/>
                </a:moveTo>
                <a:lnTo>
                  <a:pt x="687737" y="161290"/>
                </a:lnTo>
                <a:lnTo>
                  <a:pt x="685319" y="160020"/>
                </a:lnTo>
                <a:lnTo>
                  <a:pt x="714057" y="160020"/>
                </a:lnTo>
                <a:lnTo>
                  <a:pt x="714057" y="161290"/>
                </a:lnTo>
                <a:lnTo>
                  <a:pt x="697198" y="161290"/>
                </a:lnTo>
                <a:lnTo>
                  <a:pt x="695349" y="162560"/>
                </a:lnTo>
                <a:lnTo>
                  <a:pt x="691721" y="162560"/>
                </a:lnTo>
                <a:lnTo>
                  <a:pt x="688306" y="167640"/>
                </a:lnTo>
                <a:close/>
              </a:path>
              <a:path extrusionOk="0" h="309879" w="793114">
                <a:moveTo>
                  <a:pt x="267255" y="171450"/>
                </a:moveTo>
                <a:lnTo>
                  <a:pt x="257083" y="171450"/>
                </a:lnTo>
                <a:lnTo>
                  <a:pt x="261067" y="165100"/>
                </a:lnTo>
                <a:lnTo>
                  <a:pt x="261280" y="162560"/>
                </a:lnTo>
                <a:lnTo>
                  <a:pt x="259217" y="161290"/>
                </a:lnTo>
                <a:lnTo>
                  <a:pt x="272116" y="161290"/>
                </a:lnTo>
                <a:lnTo>
                  <a:pt x="269176" y="163830"/>
                </a:lnTo>
                <a:lnTo>
                  <a:pt x="272875" y="166370"/>
                </a:lnTo>
                <a:lnTo>
                  <a:pt x="268038" y="166370"/>
                </a:lnTo>
                <a:lnTo>
                  <a:pt x="266900" y="168910"/>
                </a:lnTo>
                <a:lnTo>
                  <a:pt x="267255" y="171450"/>
                </a:lnTo>
                <a:close/>
              </a:path>
              <a:path extrusionOk="0" h="309879" w="793114">
                <a:moveTo>
                  <a:pt x="406752" y="167640"/>
                </a:moveTo>
                <a:lnTo>
                  <a:pt x="396864" y="167640"/>
                </a:lnTo>
                <a:lnTo>
                  <a:pt x="397433" y="166370"/>
                </a:lnTo>
                <a:lnTo>
                  <a:pt x="396295" y="165100"/>
                </a:lnTo>
                <a:lnTo>
                  <a:pt x="377658" y="165100"/>
                </a:lnTo>
                <a:lnTo>
                  <a:pt x="379578" y="163830"/>
                </a:lnTo>
                <a:lnTo>
                  <a:pt x="378085" y="162560"/>
                </a:lnTo>
                <a:lnTo>
                  <a:pt x="375595" y="161290"/>
                </a:lnTo>
                <a:lnTo>
                  <a:pt x="404784" y="161290"/>
                </a:lnTo>
                <a:lnTo>
                  <a:pt x="407535" y="163830"/>
                </a:lnTo>
                <a:lnTo>
                  <a:pt x="406752" y="167640"/>
                </a:lnTo>
                <a:close/>
              </a:path>
              <a:path extrusionOk="0" h="309879" w="793114">
                <a:moveTo>
                  <a:pt x="516301" y="165100"/>
                </a:moveTo>
                <a:lnTo>
                  <a:pt x="492115" y="165100"/>
                </a:lnTo>
                <a:lnTo>
                  <a:pt x="493324" y="163830"/>
                </a:lnTo>
                <a:lnTo>
                  <a:pt x="493893" y="161290"/>
                </a:lnTo>
                <a:lnTo>
                  <a:pt x="506555" y="161290"/>
                </a:lnTo>
                <a:lnTo>
                  <a:pt x="506697" y="162560"/>
                </a:lnTo>
                <a:lnTo>
                  <a:pt x="507409" y="163830"/>
                </a:lnTo>
                <a:lnTo>
                  <a:pt x="514807" y="163830"/>
                </a:lnTo>
                <a:lnTo>
                  <a:pt x="516301" y="165100"/>
                </a:lnTo>
                <a:close/>
              </a:path>
              <a:path extrusionOk="0" h="309879" w="793114">
                <a:moveTo>
                  <a:pt x="685176" y="180340"/>
                </a:moveTo>
                <a:lnTo>
                  <a:pt x="668175" y="180340"/>
                </a:lnTo>
                <a:lnTo>
                  <a:pt x="667250" y="179070"/>
                </a:lnTo>
                <a:lnTo>
                  <a:pt x="668033" y="176530"/>
                </a:lnTo>
                <a:lnTo>
                  <a:pt x="670238" y="176530"/>
                </a:lnTo>
                <a:lnTo>
                  <a:pt x="671589" y="175260"/>
                </a:lnTo>
                <a:lnTo>
                  <a:pt x="674150" y="172720"/>
                </a:lnTo>
                <a:lnTo>
                  <a:pt x="677494" y="171450"/>
                </a:lnTo>
                <a:lnTo>
                  <a:pt x="676356" y="163830"/>
                </a:lnTo>
                <a:lnTo>
                  <a:pt x="679557" y="163830"/>
                </a:lnTo>
                <a:lnTo>
                  <a:pt x="681762" y="162560"/>
                </a:lnTo>
                <a:lnTo>
                  <a:pt x="684536" y="161290"/>
                </a:lnTo>
                <a:lnTo>
                  <a:pt x="684180" y="163830"/>
                </a:lnTo>
                <a:lnTo>
                  <a:pt x="684821" y="166370"/>
                </a:lnTo>
                <a:lnTo>
                  <a:pt x="685959" y="168910"/>
                </a:lnTo>
                <a:lnTo>
                  <a:pt x="687026" y="171450"/>
                </a:lnTo>
                <a:lnTo>
                  <a:pt x="694211" y="172720"/>
                </a:lnTo>
                <a:lnTo>
                  <a:pt x="700399" y="172720"/>
                </a:lnTo>
                <a:lnTo>
                  <a:pt x="700257" y="173990"/>
                </a:lnTo>
                <a:lnTo>
                  <a:pt x="690014" y="173990"/>
                </a:lnTo>
                <a:lnTo>
                  <a:pt x="688235" y="177800"/>
                </a:lnTo>
                <a:lnTo>
                  <a:pt x="687239" y="179070"/>
                </a:lnTo>
                <a:lnTo>
                  <a:pt x="685176" y="180340"/>
                </a:lnTo>
                <a:close/>
              </a:path>
              <a:path extrusionOk="0" h="309879" w="793114">
                <a:moveTo>
                  <a:pt x="700399" y="172720"/>
                </a:moveTo>
                <a:lnTo>
                  <a:pt x="694211" y="172720"/>
                </a:lnTo>
                <a:lnTo>
                  <a:pt x="696273" y="170180"/>
                </a:lnTo>
                <a:lnTo>
                  <a:pt x="697910" y="167640"/>
                </a:lnTo>
                <a:lnTo>
                  <a:pt x="698408" y="162560"/>
                </a:lnTo>
                <a:lnTo>
                  <a:pt x="697198" y="161290"/>
                </a:lnTo>
                <a:lnTo>
                  <a:pt x="714057" y="161290"/>
                </a:lnTo>
                <a:lnTo>
                  <a:pt x="714057" y="162560"/>
                </a:lnTo>
                <a:lnTo>
                  <a:pt x="715693" y="162560"/>
                </a:lnTo>
                <a:lnTo>
                  <a:pt x="717472" y="163830"/>
                </a:lnTo>
                <a:lnTo>
                  <a:pt x="727858" y="163830"/>
                </a:lnTo>
                <a:lnTo>
                  <a:pt x="730418" y="165100"/>
                </a:lnTo>
                <a:lnTo>
                  <a:pt x="746353" y="165100"/>
                </a:lnTo>
                <a:lnTo>
                  <a:pt x="748131" y="166370"/>
                </a:lnTo>
                <a:lnTo>
                  <a:pt x="709362" y="166370"/>
                </a:lnTo>
                <a:lnTo>
                  <a:pt x="700542" y="171450"/>
                </a:lnTo>
                <a:lnTo>
                  <a:pt x="700399" y="172720"/>
                </a:lnTo>
                <a:close/>
              </a:path>
              <a:path extrusionOk="0" h="309879" w="793114">
                <a:moveTo>
                  <a:pt x="746353" y="165100"/>
                </a:moveTo>
                <a:lnTo>
                  <a:pt x="739310" y="165100"/>
                </a:lnTo>
                <a:lnTo>
                  <a:pt x="740306" y="163830"/>
                </a:lnTo>
                <a:lnTo>
                  <a:pt x="740591" y="162560"/>
                </a:lnTo>
                <a:lnTo>
                  <a:pt x="738741" y="161290"/>
                </a:lnTo>
                <a:lnTo>
                  <a:pt x="761220" y="161290"/>
                </a:lnTo>
                <a:lnTo>
                  <a:pt x="761931" y="162560"/>
                </a:lnTo>
                <a:lnTo>
                  <a:pt x="745784" y="162560"/>
                </a:lnTo>
                <a:lnTo>
                  <a:pt x="746353" y="165100"/>
                </a:lnTo>
                <a:close/>
              </a:path>
              <a:path extrusionOk="0" h="309879" w="793114">
                <a:moveTo>
                  <a:pt x="195978" y="163830"/>
                </a:moveTo>
                <a:lnTo>
                  <a:pt x="191638" y="163830"/>
                </a:lnTo>
                <a:lnTo>
                  <a:pt x="193346" y="162560"/>
                </a:lnTo>
                <a:lnTo>
                  <a:pt x="194128" y="162560"/>
                </a:lnTo>
                <a:lnTo>
                  <a:pt x="195978" y="163830"/>
                </a:lnTo>
                <a:close/>
              </a:path>
              <a:path extrusionOk="0" h="309879" w="793114">
                <a:moveTo>
                  <a:pt x="413083" y="168910"/>
                </a:moveTo>
                <a:lnTo>
                  <a:pt x="411305" y="168910"/>
                </a:lnTo>
                <a:lnTo>
                  <a:pt x="411376" y="166370"/>
                </a:lnTo>
                <a:lnTo>
                  <a:pt x="411803" y="165100"/>
                </a:lnTo>
                <a:lnTo>
                  <a:pt x="412443" y="162560"/>
                </a:lnTo>
                <a:lnTo>
                  <a:pt x="416355" y="162560"/>
                </a:lnTo>
                <a:lnTo>
                  <a:pt x="415908" y="164844"/>
                </a:lnTo>
                <a:lnTo>
                  <a:pt x="415942" y="165603"/>
                </a:lnTo>
                <a:lnTo>
                  <a:pt x="416071" y="166370"/>
                </a:lnTo>
                <a:lnTo>
                  <a:pt x="416711" y="167640"/>
                </a:lnTo>
                <a:lnTo>
                  <a:pt x="413368" y="167640"/>
                </a:lnTo>
                <a:lnTo>
                  <a:pt x="413083" y="168910"/>
                </a:lnTo>
                <a:close/>
              </a:path>
              <a:path extrusionOk="0" h="309879" w="793114">
                <a:moveTo>
                  <a:pt x="580714" y="173990"/>
                </a:moveTo>
                <a:lnTo>
                  <a:pt x="559978" y="173990"/>
                </a:lnTo>
                <a:lnTo>
                  <a:pt x="562468" y="171450"/>
                </a:lnTo>
                <a:lnTo>
                  <a:pt x="559053" y="170180"/>
                </a:lnTo>
                <a:lnTo>
                  <a:pt x="560049" y="167640"/>
                </a:lnTo>
                <a:lnTo>
                  <a:pt x="541056" y="167640"/>
                </a:lnTo>
                <a:lnTo>
                  <a:pt x="539206" y="162560"/>
                </a:lnTo>
                <a:lnTo>
                  <a:pt x="546676" y="162560"/>
                </a:lnTo>
                <a:lnTo>
                  <a:pt x="546178" y="163830"/>
                </a:lnTo>
                <a:lnTo>
                  <a:pt x="546818" y="165100"/>
                </a:lnTo>
                <a:lnTo>
                  <a:pt x="580892" y="165100"/>
                </a:lnTo>
                <a:lnTo>
                  <a:pt x="578900" y="167640"/>
                </a:lnTo>
                <a:lnTo>
                  <a:pt x="576197" y="168910"/>
                </a:lnTo>
                <a:lnTo>
                  <a:pt x="578971" y="171450"/>
                </a:lnTo>
                <a:lnTo>
                  <a:pt x="580714" y="173990"/>
                </a:lnTo>
                <a:close/>
              </a:path>
              <a:path extrusionOk="0" h="309879" w="793114">
                <a:moveTo>
                  <a:pt x="569154" y="165100"/>
                </a:moveTo>
                <a:lnTo>
                  <a:pt x="546818" y="165100"/>
                </a:lnTo>
                <a:lnTo>
                  <a:pt x="547458" y="163830"/>
                </a:lnTo>
                <a:lnTo>
                  <a:pt x="546676" y="162560"/>
                </a:lnTo>
                <a:lnTo>
                  <a:pt x="564886" y="162560"/>
                </a:lnTo>
                <a:lnTo>
                  <a:pt x="569154" y="165100"/>
                </a:lnTo>
                <a:close/>
              </a:path>
              <a:path extrusionOk="0" h="309879" w="793114">
                <a:moveTo>
                  <a:pt x="664476" y="171450"/>
                </a:moveTo>
                <a:lnTo>
                  <a:pt x="661844" y="171450"/>
                </a:lnTo>
                <a:lnTo>
                  <a:pt x="659425" y="170180"/>
                </a:lnTo>
                <a:lnTo>
                  <a:pt x="657007" y="167640"/>
                </a:lnTo>
                <a:lnTo>
                  <a:pt x="648257" y="167640"/>
                </a:lnTo>
                <a:lnTo>
                  <a:pt x="647901" y="166370"/>
                </a:lnTo>
                <a:lnTo>
                  <a:pt x="600596" y="166370"/>
                </a:lnTo>
                <a:lnTo>
                  <a:pt x="601806" y="162560"/>
                </a:lnTo>
                <a:lnTo>
                  <a:pt x="653663" y="162560"/>
                </a:lnTo>
                <a:lnTo>
                  <a:pt x="655868" y="163830"/>
                </a:lnTo>
                <a:lnTo>
                  <a:pt x="662935" y="163830"/>
                </a:lnTo>
                <a:lnTo>
                  <a:pt x="663978" y="166370"/>
                </a:lnTo>
                <a:lnTo>
                  <a:pt x="663693" y="168910"/>
                </a:lnTo>
                <a:lnTo>
                  <a:pt x="663978" y="170180"/>
                </a:lnTo>
                <a:lnTo>
                  <a:pt x="664476" y="171450"/>
                </a:lnTo>
                <a:close/>
              </a:path>
              <a:path extrusionOk="0" h="309879" w="793114">
                <a:moveTo>
                  <a:pt x="122708" y="166370"/>
                </a:moveTo>
                <a:lnTo>
                  <a:pt x="115950" y="166370"/>
                </a:lnTo>
                <a:lnTo>
                  <a:pt x="116733" y="165100"/>
                </a:lnTo>
                <a:lnTo>
                  <a:pt x="116093" y="163830"/>
                </a:lnTo>
                <a:lnTo>
                  <a:pt x="125411" y="163830"/>
                </a:lnTo>
                <a:lnTo>
                  <a:pt x="123348" y="165100"/>
                </a:lnTo>
                <a:lnTo>
                  <a:pt x="122708" y="166370"/>
                </a:lnTo>
                <a:close/>
              </a:path>
              <a:path extrusionOk="0" h="309879" w="793114">
                <a:moveTo>
                  <a:pt x="127617" y="166370"/>
                </a:moveTo>
                <a:lnTo>
                  <a:pt x="125411" y="163830"/>
                </a:lnTo>
                <a:lnTo>
                  <a:pt x="131031" y="163830"/>
                </a:lnTo>
                <a:lnTo>
                  <a:pt x="130249" y="165100"/>
                </a:lnTo>
                <a:lnTo>
                  <a:pt x="127617" y="166370"/>
                </a:lnTo>
                <a:close/>
              </a:path>
              <a:path extrusionOk="0" h="309879" w="793114">
                <a:moveTo>
                  <a:pt x="140421" y="167640"/>
                </a:moveTo>
                <a:lnTo>
                  <a:pt x="139212" y="163830"/>
                </a:lnTo>
                <a:lnTo>
                  <a:pt x="154648" y="163830"/>
                </a:lnTo>
                <a:lnTo>
                  <a:pt x="155075" y="165100"/>
                </a:lnTo>
                <a:lnTo>
                  <a:pt x="143622" y="165100"/>
                </a:lnTo>
                <a:lnTo>
                  <a:pt x="140421" y="167640"/>
                </a:lnTo>
                <a:close/>
              </a:path>
              <a:path extrusionOk="0" h="309879" w="793114">
                <a:moveTo>
                  <a:pt x="404476" y="168910"/>
                </a:moveTo>
                <a:lnTo>
                  <a:pt x="372892" y="168910"/>
                </a:lnTo>
                <a:lnTo>
                  <a:pt x="374955" y="167640"/>
                </a:lnTo>
                <a:lnTo>
                  <a:pt x="375524" y="166370"/>
                </a:lnTo>
                <a:lnTo>
                  <a:pt x="375595" y="163830"/>
                </a:lnTo>
                <a:lnTo>
                  <a:pt x="377658" y="165100"/>
                </a:lnTo>
                <a:lnTo>
                  <a:pt x="390391" y="165100"/>
                </a:lnTo>
                <a:lnTo>
                  <a:pt x="389751" y="166370"/>
                </a:lnTo>
                <a:lnTo>
                  <a:pt x="390178" y="167640"/>
                </a:lnTo>
                <a:lnTo>
                  <a:pt x="406752" y="167640"/>
                </a:lnTo>
                <a:lnTo>
                  <a:pt x="404476" y="168910"/>
                </a:lnTo>
                <a:close/>
              </a:path>
              <a:path extrusionOk="0" h="309879" w="793114">
                <a:moveTo>
                  <a:pt x="596186" y="166370"/>
                </a:moveTo>
                <a:lnTo>
                  <a:pt x="590637" y="166370"/>
                </a:lnTo>
                <a:lnTo>
                  <a:pt x="591704" y="165100"/>
                </a:lnTo>
                <a:lnTo>
                  <a:pt x="590068" y="163830"/>
                </a:lnTo>
                <a:lnTo>
                  <a:pt x="598996" y="163830"/>
                </a:lnTo>
                <a:lnTo>
                  <a:pt x="596186" y="165100"/>
                </a:lnTo>
                <a:lnTo>
                  <a:pt x="596186" y="166370"/>
                </a:lnTo>
                <a:close/>
              </a:path>
              <a:path extrusionOk="0" h="309879" w="793114">
                <a:moveTo>
                  <a:pt x="162449" y="166793"/>
                </a:moveTo>
                <a:lnTo>
                  <a:pt x="163184" y="165100"/>
                </a:lnTo>
                <a:lnTo>
                  <a:pt x="163987" y="164844"/>
                </a:lnTo>
                <a:lnTo>
                  <a:pt x="163967" y="165100"/>
                </a:lnTo>
                <a:lnTo>
                  <a:pt x="162449" y="166793"/>
                </a:lnTo>
                <a:close/>
              </a:path>
              <a:path extrusionOk="0" h="309879" w="793114">
                <a:moveTo>
                  <a:pt x="154150" y="170180"/>
                </a:moveTo>
                <a:lnTo>
                  <a:pt x="147534" y="170180"/>
                </a:lnTo>
                <a:lnTo>
                  <a:pt x="145827" y="168910"/>
                </a:lnTo>
                <a:lnTo>
                  <a:pt x="144476" y="167640"/>
                </a:lnTo>
                <a:lnTo>
                  <a:pt x="143622" y="165100"/>
                </a:lnTo>
                <a:lnTo>
                  <a:pt x="155075" y="165100"/>
                </a:lnTo>
                <a:lnTo>
                  <a:pt x="154972" y="166793"/>
                </a:lnTo>
                <a:lnTo>
                  <a:pt x="154150" y="170180"/>
                </a:lnTo>
                <a:close/>
              </a:path>
              <a:path extrusionOk="0" h="309879" w="793114">
                <a:moveTo>
                  <a:pt x="313133" y="165603"/>
                </a:moveTo>
                <a:lnTo>
                  <a:pt x="313067" y="165100"/>
                </a:lnTo>
                <a:lnTo>
                  <a:pt x="313659" y="165100"/>
                </a:lnTo>
                <a:lnTo>
                  <a:pt x="313133" y="165603"/>
                </a:lnTo>
                <a:close/>
              </a:path>
              <a:path extrusionOk="0" h="309879" w="793114">
                <a:moveTo>
                  <a:pt x="322101" y="171450"/>
                </a:moveTo>
                <a:lnTo>
                  <a:pt x="312569" y="171450"/>
                </a:lnTo>
                <a:lnTo>
                  <a:pt x="313565" y="168910"/>
                </a:lnTo>
                <a:lnTo>
                  <a:pt x="313133" y="165603"/>
                </a:lnTo>
                <a:lnTo>
                  <a:pt x="313659" y="165100"/>
                </a:lnTo>
                <a:lnTo>
                  <a:pt x="315130" y="165100"/>
                </a:lnTo>
                <a:lnTo>
                  <a:pt x="317264" y="167640"/>
                </a:lnTo>
                <a:lnTo>
                  <a:pt x="321461" y="170180"/>
                </a:lnTo>
                <a:lnTo>
                  <a:pt x="322101" y="171450"/>
                </a:lnTo>
                <a:close/>
              </a:path>
              <a:path extrusionOk="0" h="309879" w="793114">
                <a:moveTo>
                  <a:pt x="396864" y="167640"/>
                </a:moveTo>
                <a:lnTo>
                  <a:pt x="390178" y="167640"/>
                </a:lnTo>
                <a:lnTo>
                  <a:pt x="391031" y="166370"/>
                </a:lnTo>
                <a:lnTo>
                  <a:pt x="390391" y="165100"/>
                </a:lnTo>
                <a:lnTo>
                  <a:pt x="396295" y="165100"/>
                </a:lnTo>
                <a:lnTo>
                  <a:pt x="395513" y="166370"/>
                </a:lnTo>
                <a:lnTo>
                  <a:pt x="396864" y="167640"/>
                </a:lnTo>
                <a:close/>
              </a:path>
              <a:path extrusionOk="0" h="309879" w="793114">
                <a:moveTo>
                  <a:pt x="190287" y="193040"/>
                </a:moveTo>
                <a:lnTo>
                  <a:pt x="190287" y="189230"/>
                </a:lnTo>
                <a:lnTo>
                  <a:pt x="189433" y="185420"/>
                </a:lnTo>
                <a:lnTo>
                  <a:pt x="183102" y="181610"/>
                </a:lnTo>
                <a:lnTo>
                  <a:pt x="174495" y="181610"/>
                </a:lnTo>
                <a:lnTo>
                  <a:pt x="176842" y="180340"/>
                </a:lnTo>
                <a:lnTo>
                  <a:pt x="176807" y="179035"/>
                </a:lnTo>
                <a:lnTo>
                  <a:pt x="174210" y="176530"/>
                </a:lnTo>
                <a:lnTo>
                  <a:pt x="175348" y="173990"/>
                </a:lnTo>
                <a:lnTo>
                  <a:pt x="174495" y="168910"/>
                </a:lnTo>
                <a:lnTo>
                  <a:pt x="173072" y="167640"/>
                </a:lnTo>
                <a:lnTo>
                  <a:pt x="170653" y="166370"/>
                </a:lnTo>
                <a:lnTo>
                  <a:pt x="197756" y="166370"/>
                </a:lnTo>
                <a:lnTo>
                  <a:pt x="197329" y="167640"/>
                </a:lnTo>
                <a:lnTo>
                  <a:pt x="198183" y="168910"/>
                </a:lnTo>
                <a:lnTo>
                  <a:pt x="199321" y="170180"/>
                </a:lnTo>
                <a:lnTo>
                  <a:pt x="205379" y="170180"/>
                </a:lnTo>
                <a:lnTo>
                  <a:pt x="204609" y="171450"/>
                </a:lnTo>
                <a:lnTo>
                  <a:pt x="191496" y="171450"/>
                </a:lnTo>
                <a:lnTo>
                  <a:pt x="191638" y="172720"/>
                </a:lnTo>
                <a:lnTo>
                  <a:pt x="203838" y="172720"/>
                </a:lnTo>
                <a:lnTo>
                  <a:pt x="203068" y="173990"/>
                </a:lnTo>
                <a:lnTo>
                  <a:pt x="184311" y="173990"/>
                </a:lnTo>
                <a:lnTo>
                  <a:pt x="185521" y="177800"/>
                </a:lnTo>
                <a:lnTo>
                  <a:pt x="189291" y="177800"/>
                </a:lnTo>
                <a:lnTo>
                  <a:pt x="190500" y="180340"/>
                </a:lnTo>
                <a:lnTo>
                  <a:pt x="192208" y="184150"/>
                </a:lnTo>
                <a:lnTo>
                  <a:pt x="195741" y="184150"/>
                </a:lnTo>
                <a:lnTo>
                  <a:pt x="195124" y="186690"/>
                </a:lnTo>
                <a:lnTo>
                  <a:pt x="193275" y="189230"/>
                </a:lnTo>
                <a:lnTo>
                  <a:pt x="190287" y="193040"/>
                </a:lnTo>
                <a:close/>
              </a:path>
              <a:path extrusionOk="0" h="309879" w="793114">
                <a:moveTo>
                  <a:pt x="281305" y="173990"/>
                </a:moveTo>
                <a:lnTo>
                  <a:pt x="267540" y="173990"/>
                </a:lnTo>
                <a:lnTo>
                  <a:pt x="268251" y="171450"/>
                </a:lnTo>
                <a:lnTo>
                  <a:pt x="269532" y="170180"/>
                </a:lnTo>
                <a:lnTo>
                  <a:pt x="268038" y="166370"/>
                </a:lnTo>
                <a:lnTo>
                  <a:pt x="272875" y="166370"/>
                </a:lnTo>
                <a:lnTo>
                  <a:pt x="273373" y="170180"/>
                </a:lnTo>
                <a:lnTo>
                  <a:pt x="284115" y="170180"/>
                </a:lnTo>
                <a:lnTo>
                  <a:pt x="281909" y="171450"/>
                </a:lnTo>
                <a:lnTo>
                  <a:pt x="279989" y="172720"/>
                </a:lnTo>
                <a:lnTo>
                  <a:pt x="281305" y="173990"/>
                </a:lnTo>
                <a:close/>
              </a:path>
              <a:path extrusionOk="0" h="309879" w="793114">
                <a:moveTo>
                  <a:pt x="310364" y="170180"/>
                </a:moveTo>
                <a:lnTo>
                  <a:pt x="293576" y="170180"/>
                </a:lnTo>
                <a:lnTo>
                  <a:pt x="296777" y="168910"/>
                </a:lnTo>
                <a:lnTo>
                  <a:pt x="297488" y="167640"/>
                </a:lnTo>
                <a:lnTo>
                  <a:pt x="294429" y="166370"/>
                </a:lnTo>
                <a:lnTo>
                  <a:pt x="312332" y="166370"/>
                </a:lnTo>
                <a:lnTo>
                  <a:pt x="311004" y="167640"/>
                </a:lnTo>
                <a:lnTo>
                  <a:pt x="310364" y="170180"/>
                </a:lnTo>
                <a:close/>
              </a:path>
              <a:path extrusionOk="0" h="309879" w="793114">
                <a:moveTo>
                  <a:pt x="452279" y="186690"/>
                </a:moveTo>
                <a:lnTo>
                  <a:pt x="454413" y="182880"/>
                </a:lnTo>
                <a:lnTo>
                  <a:pt x="455148" y="179916"/>
                </a:lnTo>
                <a:lnTo>
                  <a:pt x="455907" y="176530"/>
                </a:lnTo>
                <a:lnTo>
                  <a:pt x="457827" y="172720"/>
                </a:lnTo>
                <a:lnTo>
                  <a:pt x="453702" y="167640"/>
                </a:lnTo>
                <a:lnTo>
                  <a:pt x="454769" y="167640"/>
                </a:lnTo>
                <a:lnTo>
                  <a:pt x="456689" y="166370"/>
                </a:lnTo>
                <a:lnTo>
                  <a:pt x="463234" y="166370"/>
                </a:lnTo>
                <a:lnTo>
                  <a:pt x="461384" y="167640"/>
                </a:lnTo>
                <a:lnTo>
                  <a:pt x="459819" y="168910"/>
                </a:lnTo>
                <a:lnTo>
                  <a:pt x="459179" y="170180"/>
                </a:lnTo>
                <a:lnTo>
                  <a:pt x="460744" y="171450"/>
                </a:lnTo>
                <a:lnTo>
                  <a:pt x="465723" y="171450"/>
                </a:lnTo>
                <a:lnTo>
                  <a:pt x="466506" y="172720"/>
                </a:lnTo>
                <a:lnTo>
                  <a:pt x="467306" y="176530"/>
                </a:lnTo>
                <a:lnTo>
                  <a:pt x="463660" y="176530"/>
                </a:lnTo>
                <a:lnTo>
                  <a:pt x="467929" y="180340"/>
                </a:lnTo>
                <a:lnTo>
                  <a:pt x="469138" y="182880"/>
                </a:lnTo>
                <a:lnTo>
                  <a:pt x="457614" y="182880"/>
                </a:lnTo>
                <a:lnTo>
                  <a:pt x="452279" y="186690"/>
                </a:lnTo>
                <a:close/>
              </a:path>
              <a:path extrusionOk="0" h="309879" w="793114">
                <a:moveTo>
                  <a:pt x="465723" y="171450"/>
                </a:moveTo>
                <a:lnTo>
                  <a:pt x="462522" y="171450"/>
                </a:lnTo>
                <a:lnTo>
                  <a:pt x="464158" y="170180"/>
                </a:lnTo>
                <a:lnTo>
                  <a:pt x="464372" y="167640"/>
                </a:lnTo>
                <a:lnTo>
                  <a:pt x="463234" y="166370"/>
                </a:lnTo>
                <a:lnTo>
                  <a:pt x="496952" y="166370"/>
                </a:lnTo>
                <a:lnTo>
                  <a:pt x="494818" y="167640"/>
                </a:lnTo>
                <a:lnTo>
                  <a:pt x="496881" y="170180"/>
                </a:lnTo>
                <a:lnTo>
                  <a:pt x="467360" y="170180"/>
                </a:lnTo>
                <a:lnTo>
                  <a:pt x="465723" y="171450"/>
                </a:lnTo>
                <a:close/>
              </a:path>
              <a:path extrusionOk="0" h="309879" w="793114">
                <a:moveTo>
                  <a:pt x="533018" y="179070"/>
                </a:moveTo>
                <a:lnTo>
                  <a:pt x="521067" y="179070"/>
                </a:lnTo>
                <a:lnTo>
                  <a:pt x="523557" y="177800"/>
                </a:lnTo>
                <a:lnTo>
                  <a:pt x="526331" y="176530"/>
                </a:lnTo>
                <a:lnTo>
                  <a:pt x="521992" y="176530"/>
                </a:lnTo>
                <a:lnTo>
                  <a:pt x="521067" y="172720"/>
                </a:lnTo>
                <a:lnTo>
                  <a:pt x="520853" y="170180"/>
                </a:lnTo>
                <a:lnTo>
                  <a:pt x="520640" y="166370"/>
                </a:lnTo>
                <a:lnTo>
                  <a:pt x="524268" y="168910"/>
                </a:lnTo>
                <a:lnTo>
                  <a:pt x="537392" y="168910"/>
                </a:lnTo>
                <a:lnTo>
                  <a:pt x="537712" y="170180"/>
                </a:lnTo>
                <a:lnTo>
                  <a:pt x="535863" y="172720"/>
                </a:lnTo>
                <a:lnTo>
                  <a:pt x="533018" y="179070"/>
                </a:lnTo>
                <a:close/>
              </a:path>
              <a:path extrusionOk="0" h="309879" w="793114">
                <a:moveTo>
                  <a:pt x="636591" y="168910"/>
                </a:moveTo>
                <a:lnTo>
                  <a:pt x="596186" y="168910"/>
                </a:lnTo>
                <a:lnTo>
                  <a:pt x="597324" y="166370"/>
                </a:lnTo>
                <a:lnTo>
                  <a:pt x="647901" y="166370"/>
                </a:lnTo>
                <a:lnTo>
                  <a:pt x="646905" y="167640"/>
                </a:lnTo>
                <a:lnTo>
                  <a:pt x="638013" y="167640"/>
                </a:lnTo>
                <a:lnTo>
                  <a:pt x="636591" y="168910"/>
                </a:lnTo>
                <a:close/>
              </a:path>
              <a:path extrusionOk="0" h="309879" w="793114">
                <a:moveTo>
                  <a:pt x="737959" y="184150"/>
                </a:moveTo>
                <a:lnTo>
                  <a:pt x="710358" y="184150"/>
                </a:lnTo>
                <a:lnTo>
                  <a:pt x="713630" y="181610"/>
                </a:lnTo>
                <a:lnTo>
                  <a:pt x="714200" y="175260"/>
                </a:lnTo>
                <a:lnTo>
                  <a:pt x="711904" y="171274"/>
                </a:lnTo>
                <a:lnTo>
                  <a:pt x="709362" y="166370"/>
                </a:lnTo>
                <a:lnTo>
                  <a:pt x="748131" y="166370"/>
                </a:lnTo>
                <a:lnTo>
                  <a:pt x="751688" y="167640"/>
                </a:lnTo>
                <a:lnTo>
                  <a:pt x="725226" y="167640"/>
                </a:lnTo>
                <a:lnTo>
                  <a:pt x="722665" y="168910"/>
                </a:lnTo>
                <a:lnTo>
                  <a:pt x="721811" y="171450"/>
                </a:lnTo>
                <a:lnTo>
                  <a:pt x="724016" y="172720"/>
                </a:lnTo>
                <a:lnTo>
                  <a:pt x="725652" y="172720"/>
                </a:lnTo>
                <a:lnTo>
                  <a:pt x="727858" y="173990"/>
                </a:lnTo>
                <a:lnTo>
                  <a:pt x="756881" y="173990"/>
                </a:lnTo>
                <a:lnTo>
                  <a:pt x="755494" y="175260"/>
                </a:lnTo>
                <a:lnTo>
                  <a:pt x="749910" y="175260"/>
                </a:lnTo>
                <a:lnTo>
                  <a:pt x="752613" y="179070"/>
                </a:lnTo>
                <a:lnTo>
                  <a:pt x="756312" y="180340"/>
                </a:lnTo>
                <a:lnTo>
                  <a:pt x="756241" y="181610"/>
                </a:lnTo>
                <a:lnTo>
                  <a:pt x="739026" y="181610"/>
                </a:lnTo>
                <a:lnTo>
                  <a:pt x="737674" y="182880"/>
                </a:lnTo>
                <a:lnTo>
                  <a:pt x="737959" y="184150"/>
                </a:lnTo>
                <a:close/>
              </a:path>
              <a:path extrusionOk="0" h="309879" w="793114">
                <a:moveTo>
                  <a:pt x="317050" y="214630"/>
                </a:moveTo>
                <a:lnTo>
                  <a:pt x="301116" y="214630"/>
                </a:lnTo>
                <a:lnTo>
                  <a:pt x="304317" y="213360"/>
                </a:lnTo>
                <a:lnTo>
                  <a:pt x="306024" y="210820"/>
                </a:lnTo>
                <a:lnTo>
                  <a:pt x="306380" y="207010"/>
                </a:lnTo>
                <a:lnTo>
                  <a:pt x="306664" y="205740"/>
                </a:lnTo>
                <a:lnTo>
                  <a:pt x="303392" y="205740"/>
                </a:lnTo>
                <a:lnTo>
                  <a:pt x="304388" y="203200"/>
                </a:lnTo>
                <a:lnTo>
                  <a:pt x="306380" y="201930"/>
                </a:lnTo>
                <a:lnTo>
                  <a:pt x="305313" y="199390"/>
                </a:lnTo>
                <a:lnTo>
                  <a:pt x="303037" y="196850"/>
                </a:lnTo>
                <a:lnTo>
                  <a:pt x="285182" y="196850"/>
                </a:lnTo>
                <a:lnTo>
                  <a:pt x="284470" y="191770"/>
                </a:lnTo>
                <a:lnTo>
                  <a:pt x="281198" y="190500"/>
                </a:lnTo>
                <a:lnTo>
                  <a:pt x="280913" y="187960"/>
                </a:lnTo>
                <a:lnTo>
                  <a:pt x="283830" y="181610"/>
                </a:lnTo>
                <a:lnTo>
                  <a:pt x="286391" y="175260"/>
                </a:lnTo>
                <a:lnTo>
                  <a:pt x="291299" y="167640"/>
                </a:lnTo>
                <a:lnTo>
                  <a:pt x="292366" y="170180"/>
                </a:lnTo>
                <a:lnTo>
                  <a:pt x="310364" y="170180"/>
                </a:lnTo>
                <a:lnTo>
                  <a:pt x="312569" y="171450"/>
                </a:lnTo>
                <a:lnTo>
                  <a:pt x="322101" y="171450"/>
                </a:lnTo>
                <a:lnTo>
                  <a:pt x="322741" y="172720"/>
                </a:lnTo>
                <a:lnTo>
                  <a:pt x="299195" y="172720"/>
                </a:lnTo>
                <a:lnTo>
                  <a:pt x="297417" y="173990"/>
                </a:lnTo>
                <a:lnTo>
                  <a:pt x="296990" y="176530"/>
                </a:lnTo>
                <a:lnTo>
                  <a:pt x="298128" y="177800"/>
                </a:lnTo>
                <a:lnTo>
                  <a:pt x="314134" y="177800"/>
                </a:lnTo>
                <a:lnTo>
                  <a:pt x="314347" y="180340"/>
                </a:lnTo>
                <a:lnTo>
                  <a:pt x="314205" y="181610"/>
                </a:lnTo>
                <a:lnTo>
                  <a:pt x="307589" y="181610"/>
                </a:lnTo>
                <a:lnTo>
                  <a:pt x="306023" y="184174"/>
                </a:lnTo>
                <a:lnTo>
                  <a:pt x="305882" y="187960"/>
                </a:lnTo>
                <a:lnTo>
                  <a:pt x="307234" y="190500"/>
                </a:lnTo>
                <a:lnTo>
                  <a:pt x="311786" y="193040"/>
                </a:lnTo>
                <a:lnTo>
                  <a:pt x="313878" y="193040"/>
                </a:lnTo>
                <a:lnTo>
                  <a:pt x="312000" y="196850"/>
                </a:lnTo>
                <a:lnTo>
                  <a:pt x="314845" y="198120"/>
                </a:lnTo>
                <a:lnTo>
                  <a:pt x="338960" y="198120"/>
                </a:lnTo>
                <a:lnTo>
                  <a:pt x="339387" y="199390"/>
                </a:lnTo>
                <a:lnTo>
                  <a:pt x="331277" y="199390"/>
                </a:lnTo>
                <a:lnTo>
                  <a:pt x="331562" y="201930"/>
                </a:lnTo>
                <a:lnTo>
                  <a:pt x="316908" y="201930"/>
                </a:lnTo>
                <a:lnTo>
                  <a:pt x="315343" y="204470"/>
                </a:lnTo>
                <a:lnTo>
                  <a:pt x="315770" y="205740"/>
                </a:lnTo>
                <a:lnTo>
                  <a:pt x="306664" y="205740"/>
                </a:lnTo>
                <a:lnTo>
                  <a:pt x="304104" y="207010"/>
                </a:lnTo>
                <a:lnTo>
                  <a:pt x="334834" y="207010"/>
                </a:lnTo>
                <a:lnTo>
                  <a:pt x="333056" y="208280"/>
                </a:lnTo>
                <a:lnTo>
                  <a:pt x="326227" y="208280"/>
                </a:lnTo>
                <a:lnTo>
                  <a:pt x="326867" y="209550"/>
                </a:lnTo>
                <a:lnTo>
                  <a:pt x="332297" y="209550"/>
                </a:lnTo>
                <a:lnTo>
                  <a:pt x="330779" y="212090"/>
                </a:lnTo>
                <a:lnTo>
                  <a:pt x="335545" y="212090"/>
                </a:lnTo>
                <a:lnTo>
                  <a:pt x="339031" y="213360"/>
                </a:lnTo>
                <a:lnTo>
                  <a:pt x="315201" y="213360"/>
                </a:lnTo>
                <a:lnTo>
                  <a:pt x="317050" y="214630"/>
                </a:lnTo>
                <a:close/>
              </a:path>
              <a:path extrusionOk="0" h="309879" w="793114">
                <a:moveTo>
                  <a:pt x="360016" y="170180"/>
                </a:moveTo>
                <a:lnTo>
                  <a:pt x="357028" y="170180"/>
                </a:lnTo>
                <a:lnTo>
                  <a:pt x="352903" y="167640"/>
                </a:lnTo>
                <a:lnTo>
                  <a:pt x="360917" y="167640"/>
                </a:lnTo>
                <a:lnTo>
                  <a:pt x="360016" y="170180"/>
                </a:lnTo>
                <a:close/>
              </a:path>
              <a:path extrusionOk="0" h="309879" w="793114">
                <a:moveTo>
                  <a:pt x="420837" y="177800"/>
                </a:moveTo>
                <a:lnTo>
                  <a:pt x="416782" y="177800"/>
                </a:lnTo>
                <a:lnTo>
                  <a:pt x="413723" y="173990"/>
                </a:lnTo>
                <a:lnTo>
                  <a:pt x="414292" y="170180"/>
                </a:lnTo>
                <a:lnTo>
                  <a:pt x="415004" y="167640"/>
                </a:lnTo>
                <a:lnTo>
                  <a:pt x="416711" y="167640"/>
                </a:lnTo>
                <a:lnTo>
                  <a:pt x="417351" y="168910"/>
                </a:lnTo>
                <a:lnTo>
                  <a:pt x="422985" y="168910"/>
                </a:lnTo>
                <a:lnTo>
                  <a:pt x="422615" y="171450"/>
                </a:lnTo>
                <a:lnTo>
                  <a:pt x="423309" y="175260"/>
                </a:lnTo>
                <a:lnTo>
                  <a:pt x="421121" y="175260"/>
                </a:lnTo>
                <a:lnTo>
                  <a:pt x="420837" y="177800"/>
                </a:lnTo>
                <a:close/>
              </a:path>
              <a:path extrusionOk="0" h="309879" w="793114">
                <a:moveTo>
                  <a:pt x="591704" y="186690"/>
                </a:moveTo>
                <a:lnTo>
                  <a:pt x="558413" y="186690"/>
                </a:lnTo>
                <a:lnTo>
                  <a:pt x="559693" y="185420"/>
                </a:lnTo>
                <a:lnTo>
                  <a:pt x="539847" y="185420"/>
                </a:lnTo>
                <a:lnTo>
                  <a:pt x="539349" y="182880"/>
                </a:lnTo>
                <a:lnTo>
                  <a:pt x="542977" y="180340"/>
                </a:lnTo>
                <a:lnTo>
                  <a:pt x="535507" y="177800"/>
                </a:lnTo>
                <a:lnTo>
                  <a:pt x="536645" y="176530"/>
                </a:lnTo>
                <a:lnTo>
                  <a:pt x="544186" y="173990"/>
                </a:lnTo>
                <a:lnTo>
                  <a:pt x="544613" y="171450"/>
                </a:lnTo>
                <a:lnTo>
                  <a:pt x="541269" y="167640"/>
                </a:lnTo>
                <a:lnTo>
                  <a:pt x="552295" y="167640"/>
                </a:lnTo>
                <a:lnTo>
                  <a:pt x="551157" y="168910"/>
                </a:lnTo>
                <a:lnTo>
                  <a:pt x="559480" y="168910"/>
                </a:lnTo>
                <a:lnTo>
                  <a:pt x="558911" y="170180"/>
                </a:lnTo>
                <a:lnTo>
                  <a:pt x="556279" y="170180"/>
                </a:lnTo>
                <a:lnTo>
                  <a:pt x="558057" y="172720"/>
                </a:lnTo>
                <a:lnTo>
                  <a:pt x="559978" y="173990"/>
                </a:lnTo>
                <a:lnTo>
                  <a:pt x="580714" y="173990"/>
                </a:lnTo>
                <a:lnTo>
                  <a:pt x="581585" y="175260"/>
                </a:lnTo>
                <a:lnTo>
                  <a:pt x="554998" y="175260"/>
                </a:lnTo>
                <a:lnTo>
                  <a:pt x="552935" y="176530"/>
                </a:lnTo>
                <a:lnTo>
                  <a:pt x="548383" y="176530"/>
                </a:lnTo>
                <a:lnTo>
                  <a:pt x="547821" y="179035"/>
                </a:lnTo>
                <a:lnTo>
                  <a:pt x="547885" y="180340"/>
                </a:lnTo>
                <a:lnTo>
                  <a:pt x="549877" y="182880"/>
                </a:lnTo>
                <a:lnTo>
                  <a:pt x="594763" y="182880"/>
                </a:lnTo>
                <a:lnTo>
                  <a:pt x="593981" y="185420"/>
                </a:lnTo>
                <a:lnTo>
                  <a:pt x="591704" y="186690"/>
                </a:lnTo>
                <a:close/>
              </a:path>
              <a:path extrusionOk="0" h="309879" w="793114">
                <a:moveTo>
                  <a:pt x="559480" y="168910"/>
                </a:moveTo>
                <a:lnTo>
                  <a:pt x="553078" y="168910"/>
                </a:lnTo>
                <a:lnTo>
                  <a:pt x="552295" y="167640"/>
                </a:lnTo>
                <a:lnTo>
                  <a:pt x="560049" y="167640"/>
                </a:lnTo>
                <a:lnTo>
                  <a:pt x="559480" y="168910"/>
                </a:lnTo>
                <a:close/>
              </a:path>
              <a:path extrusionOk="0" h="309879" w="793114">
                <a:moveTo>
                  <a:pt x="582528" y="172720"/>
                </a:moveTo>
                <a:lnTo>
                  <a:pt x="579042" y="168910"/>
                </a:lnTo>
                <a:lnTo>
                  <a:pt x="581319" y="167640"/>
                </a:lnTo>
                <a:lnTo>
                  <a:pt x="587080" y="167640"/>
                </a:lnTo>
                <a:lnTo>
                  <a:pt x="585373" y="168910"/>
                </a:lnTo>
                <a:lnTo>
                  <a:pt x="584022" y="170180"/>
                </a:lnTo>
                <a:lnTo>
                  <a:pt x="582528" y="172720"/>
                </a:lnTo>
                <a:close/>
              </a:path>
              <a:path extrusionOk="0" h="309879" w="793114">
                <a:moveTo>
                  <a:pt x="651529" y="177800"/>
                </a:moveTo>
                <a:lnTo>
                  <a:pt x="650391" y="173990"/>
                </a:lnTo>
                <a:lnTo>
                  <a:pt x="644060" y="173990"/>
                </a:lnTo>
                <a:lnTo>
                  <a:pt x="641855" y="172720"/>
                </a:lnTo>
                <a:lnTo>
                  <a:pt x="639294" y="168910"/>
                </a:lnTo>
                <a:lnTo>
                  <a:pt x="638013" y="167640"/>
                </a:lnTo>
                <a:lnTo>
                  <a:pt x="657007" y="167640"/>
                </a:lnTo>
                <a:lnTo>
                  <a:pt x="656864" y="170180"/>
                </a:lnTo>
                <a:lnTo>
                  <a:pt x="658216" y="175260"/>
                </a:lnTo>
                <a:lnTo>
                  <a:pt x="658240" y="176530"/>
                </a:lnTo>
                <a:lnTo>
                  <a:pt x="655442" y="176530"/>
                </a:lnTo>
                <a:lnTo>
                  <a:pt x="651529" y="177800"/>
                </a:lnTo>
                <a:close/>
              </a:path>
              <a:path extrusionOk="0" h="309879" w="793114">
                <a:moveTo>
                  <a:pt x="128456" y="177800"/>
                </a:moveTo>
                <a:lnTo>
                  <a:pt x="109192" y="177800"/>
                </a:lnTo>
                <a:lnTo>
                  <a:pt x="109477" y="176530"/>
                </a:lnTo>
                <a:lnTo>
                  <a:pt x="107058" y="173990"/>
                </a:lnTo>
                <a:lnTo>
                  <a:pt x="102719" y="173990"/>
                </a:lnTo>
                <a:lnTo>
                  <a:pt x="104149" y="171274"/>
                </a:lnTo>
                <a:lnTo>
                  <a:pt x="105209" y="168910"/>
                </a:lnTo>
                <a:lnTo>
                  <a:pt x="106916" y="168910"/>
                </a:lnTo>
                <a:lnTo>
                  <a:pt x="108623" y="170180"/>
                </a:lnTo>
                <a:lnTo>
                  <a:pt x="111540" y="171450"/>
                </a:lnTo>
                <a:lnTo>
                  <a:pt x="123704" y="171450"/>
                </a:lnTo>
                <a:lnTo>
                  <a:pt x="125696" y="172720"/>
                </a:lnTo>
                <a:lnTo>
                  <a:pt x="135726" y="172720"/>
                </a:lnTo>
                <a:lnTo>
                  <a:pt x="137611" y="175260"/>
                </a:lnTo>
                <a:lnTo>
                  <a:pt x="129964" y="175260"/>
                </a:lnTo>
                <a:lnTo>
                  <a:pt x="128456" y="177800"/>
                </a:lnTo>
                <a:close/>
              </a:path>
              <a:path extrusionOk="0" h="309879" w="793114">
                <a:moveTo>
                  <a:pt x="135726" y="172720"/>
                </a:moveTo>
                <a:lnTo>
                  <a:pt x="127688" y="172720"/>
                </a:lnTo>
                <a:lnTo>
                  <a:pt x="129110" y="170180"/>
                </a:lnTo>
                <a:lnTo>
                  <a:pt x="130818" y="168910"/>
                </a:lnTo>
                <a:lnTo>
                  <a:pt x="135726" y="172720"/>
                </a:lnTo>
                <a:close/>
              </a:path>
              <a:path extrusionOk="0" h="309879" w="793114">
                <a:moveTo>
                  <a:pt x="516206" y="171450"/>
                </a:moveTo>
                <a:lnTo>
                  <a:pt x="510468" y="171450"/>
                </a:lnTo>
                <a:lnTo>
                  <a:pt x="510536" y="171274"/>
                </a:lnTo>
                <a:lnTo>
                  <a:pt x="515305" y="168910"/>
                </a:lnTo>
                <a:lnTo>
                  <a:pt x="516206" y="171450"/>
                </a:lnTo>
                <a:close/>
              </a:path>
              <a:path extrusionOk="0" h="309879" w="793114">
                <a:moveTo>
                  <a:pt x="284399" y="177800"/>
                </a:moveTo>
                <a:lnTo>
                  <a:pt x="247195" y="177800"/>
                </a:lnTo>
                <a:lnTo>
                  <a:pt x="247124" y="175260"/>
                </a:lnTo>
                <a:lnTo>
                  <a:pt x="250396" y="173990"/>
                </a:lnTo>
                <a:lnTo>
                  <a:pt x="248760" y="172720"/>
                </a:lnTo>
                <a:lnTo>
                  <a:pt x="249116" y="170180"/>
                </a:lnTo>
                <a:lnTo>
                  <a:pt x="251748" y="170180"/>
                </a:lnTo>
                <a:lnTo>
                  <a:pt x="254736" y="171450"/>
                </a:lnTo>
                <a:lnTo>
                  <a:pt x="264837" y="171450"/>
                </a:lnTo>
                <a:lnTo>
                  <a:pt x="264623" y="173990"/>
                </a:lnTo>
                <a:lnTo>
                  <a:pt x="281305" y="173990"/>
                </a:lnTo>
                <a:lnTo>
                  <a:pt x="282621" y="175260"/>
                </a:lnTo>
                <a:lnTo>
                  <a:pt x="284399" y="177800"/>
                </a:lnTo>
                <a:close/>
              </a:path>
              <a:path extrusionOk="0" h="309879" w="793114">
                <a:moveTo>
                  <a:pt x="354942" y="172720"/>
                </a:moveTo>
                <a:lnTo>
                  <a:pt x="352903" y="172720"/>
                </a:lnTo>
                <a:lnTo>
                  <a:pt x="353827" y="170180"/>
                </a:lnTo>
                <a:lnTo>
                  <a:pt x="355321" y="171450"/>
                </a:lnTo>
                <a:lnTo>
                  <a:pt x="354942" y="172720"/>
                </a:lnTo>
                <a:close/>
              </a:path>
              <a:path extrusionOk="0" h="309879" w="793114">
                <a:moveTo>
                  <a:pt x="407748" y="181610"/>
                </a:moveTo>
                <a:lnTo>
                  <a:pt x="379578" y="181610"/>
                </a:lnTo>
                <a:lnTo>
                  <a:pt x="383277" y="180340"/>
                </a:lnTo>
                <a:lnTo>
                  <a:pt x="388755" y="180340"/>
                </a:lnTo>
                <a:lnTo>
                  <a:pt x="390391" y="179070"/>
                </a:lnTo>
                <a:lnTo>
                  <a:pt x="391102" y="179070"/>
                </a:lnTo>
                <a:lnTo>
                  <a:pt x="389822" y="176530"/>
                </a:lnTo>
                <a:lnTo>
                  <a:pt x="385909" y="171450"/>
                </a:lnTo>
                <a:lnTo>
                  <a:pt x="381214" y="170180"/>
                </a:lnTo>
                <a:lnTo>
                  <a:pt x="402199" y="170180"/>
                </a:lnTo>
                <a:lnTo>
                  <a:pt x="400990" y="171450"/>
                </a:lnTo>
                <a:lnTo>
                  <a:pt x="399141" y="171450"/>
                </a:lnTo>
                <a:lnTo>
                  <a:pt x="398358" y="172720"/>
                </a:lnTo>
                <a:lnTo>
                  <a:pt x="399710" y="175260"/>
                </a:lnTo>
                <a:lnTo>
                  <a:pt x="395797" y="175260"/>
                </a:lnTo>
                <a:lnTo>
                  <a:pt x="394730" y="176530"/>
                </a:lnTo>
                <a:lnTo>
                  <a:pt x="396011" y="177800"/>
                </a:lnTo>
                <a:lnTo>
                  <a:pt x="400848" y="177800"/>
                </a:lnTo>
                <a:lnTo>
                  <a:pt x="408673" y="179070"/>
                </a:lnTo>
                <a:lnTo>
                  <a:pt x="407748" y="181610"/>
                </a:lnTo>
                <a:close/>
              </a:path>
              <a:path extrusionOk="0" h="309879" w="793114">
                <a:moveTo>
                  <a:pt x="649039" y="199390"/>
                </a:moveTo>
                <a:lnTo>
                  <a:pt x="614823" y="199390"/>
                </a:lnTo>
                <a:lnTo>
                  <a:pt x="617811" y="196850"/>
                </a:lnTo>
                <a:lnTo>
                  <a:pt x="617029" y="193040"/>
                </a:lnTo>
                <a:lnTo>
                  <a:pt x="620514" y="190500"/>
                </a:lnTo>
                <a:lnTo>
                  <a:pt x="626205" y="185420"/>
                </a:lnTo>
                <a:lnTo>
                  <a:pt x="622293" y="181610"/>
                </a:lnTo>
                <a:lnTo>
                  <a:pt x="624853" y="179070"/>
                </a:lnTo>
                <a:lnTo>
                  <a:pt x="625423" y="177800"/>
                </a:lnTo>
                <a:lnTo>
                  <a:pt x="625707" y="173990"/>
                </a:lnTo>
                <a:lnTo>
                  <a:pt x="624569" y="171450"/>
                </a:lnTo>
                <a:lnTo>
                  <a:pt x="611765" y="171450"/>
                </a:lnTo>
                <a:lnTo>
                  <a:pt x="607070" y="170180"/>
                </a:lnTo>
                <a:lnTo>
                  <a:pt x="637160" y="170180"/>
                </a:lnTo>
                <a:lnTo>
                  <a:pt x="637729" y="171450"/>
                </a:lnTo>
                <a:lnTo>
                  <a:pt x="624569" y="171450"/>
                </a:lnTo>
                <a:lnTo>
                  <a:pt x="616246" y="172720"/>
                </a:lnTo>
                <a:lnTo>
                  <a:pt x="638298" y="172720"/>
                </a:lnTo>
                <a:lnTo>
                  <a:pt x="641286" y="173990"/>
                </a:lnTo>
                <a:lnTo>
                  <a:pt x="632536" y="173990"/>
                </a:lnTo>
                <a:lnTo>
                  <a:pt x="633461" y="175260"/>
                </a:lnTo>
                <a:lnTo>
                  <a:pt x="630615" y="175260"/>
                </a:lnTo>
                <a:lnTo>
                  <a:pt x="628908" y="177800"/>
                </a:lnTo>
                <a:lnTo>
                  <a:pt x="628055" y="180340"/>
                </a:lnTo>
                <a:lnTo>
                  <a:pt x="627414" y="182880"/>
                </a:lnTo>
                <a:lnTo>
                  <a:pt x="626981" y="184174"/>
                </a:lnTo>
                <a:lnTo>
                  <a:pt x="625920" y="187960"/>
                </a:lnTo>
                <a:lnTo>
                  <a:pt x="624498" y="189230"/>
                </a:lnTo>
                <a:lnTo>
                  <a:pt x="626561" y="190500"/>
                </a:lnTo>
                <a:lnTo>
                  <a:pt x="644345" y="190500"/>
                </a:lnTo>
                <a:lnTo>
                  <a:pt x="644131" y="191770"/>
                </a:lnTo>
                <a:lnTo>
                  <a:pt x="644060" y="193040"/>
                </a:lnTo>
                <a:lnTo>
                  <a:pt x="642068" y="193040"/>
                </a:lnTo>
                <a:lnTo>
                  <a:pt x="642033" y="194310"/>
                </a:lnTo>
                <a:lnTo>
                  <a:pt x="625280" y="194310"/>
                </a:lnTo>
                <a:lnTo>
                  <a:pt x="623217" y="195580"/>
                </a:lnTo>
                <a:lnTo>
                  <a:pt x="625209" y="198120"/>
                </a:lnTo>
                <a:lnTo>
                  <a:pt x="646407" y="198120"/>
                </a:lnTo>
                <a:lnTo>
                  <a:pt x="649039" y="199390"/>
                </a:lnTo>
                <a:close/>
              </a:path>
              <a:path extrusionOk="0" h="309879" w="793114">
                <a:moveTo>
                  <a:pt x="521067" y="179070"/>
                </a:moveTo>
                <a:lnTo>
                  <a:pt x="510752" y="179070"/>
                </a:lnTo>
                <a:lnTo>
                  <a:pt x="512388" y="176530"/>
                </a:lnTo>
                <a:lnTo>
                  <a:pt x="511606" y="175260"/>
                </a:lnTo>
                <a:lnTo>
                  <a:pt x="510183" y="171450"/>
                </a:lnTo>
                <a:lnTo>
                  <a:pt x="510536" y="171274"/>
                </a:lnTo>
                <a:lnTo>
                  <a:pt x="510468" y="171450"/>
                </a:lnTo>
                <a:lnTo>
                  <a:pt x="516206" y="171450"/>
                </a:lnTo>
                <a:lnTo>
                  <a:pt x="516656" y="172720"/>
                </a:lnTo>
                <a:lnTo>
                  <a:pt x="518577" y="173990"/>
                </a:lnTo>
                <a:lnTo>
                  <a:pt x="519857" y="175260"/>
                </a:lnTo>
                <a:lnTo>
                  <a:pt x="521067" y="179070"/>
                </a:lnTo>
                <a:close/>
              </a:path>
              <a:path extrusionOk="0" h="309879" w="793114">
                <a:moveTo>
                  <a:pt x="203838" y="172720"/>
                </a:moveTo>
                <a:lnTo>
                  <a:pt x="192705" y="172720"/>
                </a:lnTo>
                <a:lnTo>
                  <a:pt x="192279" y="171450"/>
                </a:lnTo>
                <a:lnTo>
                  <a:pt x="204609" y="171450"/>
                </a:lnTo>
                <a:lnTo>
                  <a:pt x="203838" y="172720"/>
                </a:lnTo>
                <a:close/>
              </a:path>
              <a:path extrusionOk="0" h="309879" w="793114">
                <a:moveTo>
                  <a:pt x="231403" y="175260"/>
                </a:moveTo>
                <a:lnTo>
                  <a:pt x="227989" y="171450"/>
                </a:lnTo>
                <a:lnTo>
                  <a:pt x="238517" y="171450"/>
                </a:lnTo>
                <a:lnTo>
                  <a:pt x="234960" y="172720"/>
                </a:lnTo>
                <a:lnTo>
                  <a:pt x="231403" y="175260"/>
                </a:lnTo>
                <a:close/>
              </a:path>
              <a:path extrusionOk="0" h="309879" w="793114">
                <a:moveTo>
                  <a:pt x="247480" y="185420"/>
                </a:moveTo>
                <a:lnTo>
                  <a:pt x="244990" y="184150"/>
                </a:lnTo>
                <a:lnTo>
                  <a:pt x="242429" y="181610"/>
                </a:lnTo>
                <a:lnTo>
                  <a:pt x="239228" y="181610"/>
                </a:lnTo>
                <a:lnTo>
                  <a:pt x="236952" y="180340"/>
                </a:lnTo>
                <a:lnTo>
                  <a:pt x="236312" y="179070"/>
                </a:lnTo>
                <a:lnTo>
                  <a:pt x="237165" y="176530"/>
                </a:lnTo>
                <a:lnTo>
                  <a:pt x="237805" y="175260"/>
                </a:lnTo>
                <a:lnTo>
                  <a:pt x="238730" y="173990"/>
                </a:lnTo>
                <a:lnTo>
                  <a:pt x="238517" y="171450"/>
                </a:lnTo>
                <a:lnTo>
                  <a:pt x="241220" y="171450"/>
                </a:lnTo>
                <a:lnTo>
                  <a:pt x="241504" y="173990"/>
                </a:lnTo>
                <a:lnTo>
                  <a:pt x="243567" y="173990"/>
                </a:lnTo>
                <a:lnTo>
                  <a:pt x="244563" y="176530"/>
                </a:lnTo>
                <a:lnTo>
                  <a:pt x="245132" y="177800"/>
                </a:lnTo>
                <a:lnTo>
                  <a:pt x="284399" y="177800"/>
                </a:lnTo>
                <a:lnTo>
                  <a:pt x="282727" y="180340"/>
                </a:lnTo>
                <a:lnTo>
                  <a:pt x="250467" y="180340"/>
                </a:lnTo>
                <a:lnTo>
                  <a:pt x="247480" y="185420"/>
                </a:lnTo>
                <a:close/>
              </a:path>
              <a:path extrusionOk="0" h="309879" w="793114">
                <a:moveTo>
                  <a:pt x="314134" y="177800"/>
                </a:moveTo>
                <a:lnTo>
                  <a:pt x="300191" y="177800"/>
                </a:lnTo>
                <a:lnTo>
                  <a:pt x="301187" y="176530"/>
                </a:lnTo>
                <a:lnTo>
                  <a:pt x="300689" y="173990"/>
                </a:lnTo>
                <a:lnTo>
                  <a:pt x="299195" y="172720"/>
                </a:lnTo>
                <a:lnTo>
                  <a:pt x="324022" y="172720"/>
                </a:lnTo>
                <a:lnTo>
                  <a:pt x="329214" y="171450"/>
                </a:lnTo>
                <a:lnTo>
                  <a:pt x="331064" y="172720"/>
                </a:lnTo>
                <a:lnTo>
                  <a:pt x="331562" y="176530"/>
                </a:lnTo>
                <a:lnTo>
                  <a:pt x="316410" y="176530"/>
                </a:lnTo>
                <a:lnTo>
                  <a:pt x="314134" y="177800"/>
                </a:lnTo>
                <a:close/>
              </a:path>
              <a:path extrusionOk="0" h="309879" w="793114">
                <a:moveTo>
                  <a:pt x="492044" y="186690"/>
                </a:moveTo>
                <a:lnTo>
                  <a:pt x="486495" y="185420"/>
                </a:lnTo>
                <a:lnTo>
                  <a:pt x="479524" y="185420"/>
                </a:lnTo>
                <a:lnTo>
                  <a:pt x="472410" y="182880"/>
                </a:lnTo>
                <a:lnTo>
                  <a:pt x="471912" y="182880"/>
                </a:lnTo>
                <a:lnTo>
                  <a:pt x="474473" y="176530"/>
                </a:lnTo>
                <a:lnTo>
                  <a:pt x="475327" y="175260"/>
                </a:lnTo>
                <a:lnTo>
                  <a:pt x="476251" y="173990"/>
                </a:lnTo>
                <a:lnTo>
                  <a:pt x="477461" y="171450"/>
                </a:lnTo>
                <a:lnTo>
                  <a:pt x="486353" y="171450"/>
                </a:lnTo>
                <a:lnTo>
                  <a:pt x="485499" y="172720"/>
                </a:lnTo>
                <a:lnTo>
                  <a:pt x="485784" y="173990"/>
                </a:lnTo>
                <a:lnTo>
                  <a:pt x="507053" y="173990"/>
                </a:lnTo>
                <a:lnTo>
                  <a:pt x="507195" y="176530"/>
                </a:lnTo>
                <a:lnTo>
                  <a:pt x="507480" y="177800"/>
                </a:lnTo>
                <a:lnTo>
                  <a:pt x="490194" y="177800"/>
                </a:lnTo>
                <a:lnTo>
                  <a:pt x="489340" y="180340"/>
                </a:lnTo>
                <a:lnTo>
                  <a:pt x="490423" y="184174"/>
                </a:lnTo>
                <a:lnTo>
                  <a:pt x="492044" y="186690"/>
                </a:lnTo>
                <a:close/>
              </a:path>
              <a:path extrusionOk="0" h="309879" w="793114">
                <a:moveTo>
                  <a:pt x="507053" y="173990"/>
                </a:moveTo>
                <a:lnTo>
                  <a:pt x="487918" y="173990"/>
                </a:lnTo>
                <a:lnTo>
                  <a:pt x="488060" y="172720"/>
                </a:lnTo>
                <a:lnTo>
                  <a:pt x="488060" y="171450"/>
                </a:lnTo>
                <a:lnTo>
                  <a:pt x="508476" y="171450"/>
                </a:lnTo>
                <a:lnTo>
                  <a:pt x="505417" y="172720"/>
                </a:lnTo>
                <a:lnTo>
                  <a:pt x="507053" y="173990"/>
                </a:lnTo>
                <a:close/>
              </a:path>
              <a:path extrusionOk="0" h="309879" w="793114">
                <a:moveTo>
                  <a:pt x="740520" y="199390"/>
                </a:moveTo>
                <a:lnTo>
                  <a:pt x="736607" y="199390"/>
                </a:lnTo>
                <a:lnTo>
                  <a:pt x="734189" y="198120"/>
                </a:lnTo>
                <a:lnTo>
                  <a:pt x="734046" y="194310"/>
                </a:lnTo>
                <a:lnTo>
                  <a:pt x="733975" y="193040"/>
                </a:lnTo>
                <a:lnTo>
                  <a:pt x="732908" y="191770"/>
                </a:lnTo>
                <a:lnTo>
                  <a:pt x="734758" y="187960"/>
                </a:lnTo>
                <a:lnTo>
                  <a:pt x="759442" y="187960"/>
                </a:lnTo>
                <a:lnTo>
                  <a:pt x="762287" y="186690"/>
                </a:lnTo>
                <a:lnTo>
                  <a:pt x="763568" y="185420"/>
                </a:lnTo>
                <a:lnTo>
                  <a:pt x="763354" y="179070"/>
                </a:lnTo>
                <a:lnTo>
                  <a:pt x="758873" y="179070"/>
                </a:lnTo>
                <a:lnTo>
                  <a:pt x="758944" y="176530"/>
                </a:lnTo>
                <a:lnTo>
                  <a:pt x="764635" y="176530"/>
                </a:lnTo>
                <a:lnTo>
                  <a:pt x="766911" y="173990"/>
                </a:lnTo>
                <a:lnTo>
                  <a:pt x="766698" y="172720"/>
                </a:lnTo>
                <a:lnTo>
                  <a:pt x="765346" y="171450"/>
                </a:lnTo>
                <a:lnTo>
                  <a:pt x="774736" y="171450"/>
                </a:lnTo>
                <a:lnTo>
                  <a:pt x="773598" y="172720"/>
                </a:lnTo>
                <a:lnTo>
                  <a:pt x="775732" y="173990"/>
                </a:lnTo>
                <a:lnTo>
                  <a:pt x="779298" y="174850"/>
                </a:lnTo>
                <a:lnTo>
                  <a:pt x="779573" y="175260"/>
                </a:lnTo>
                <a:lnTo>
                  <a:pt x="780996" y="175260"/>
                </a:lnTo>
                <a:lnTo>
                  <a:pt x="781565" y="176530"/>
                </a:lnTo>
                <a:lnTo>
                  <a:pt x="780284" y="181610"/>
                </a:lnTo>
                <a:lnTo>
                  <a:pt x="778435" y="189230"/>
                </a:lnTo>
                <a:lnTo>
                  <a:pt x="777788" y="191770"/>
                </a:lnTo>
                <a:lnTo>
                  <a:pt x="762216" y="191770"/>
                </a:lnTo>
                <a:lnTo>
                  <a:pt x="760615" y="194310"/>
                </a:lnTo>
                <a:lnTo>
                  <a:pt x="741729" y="194310"/>
                </a:lnTo>
                <a:lnTo>
                  <a:pt x="740306" y="198120"/>
                </a:lnTo>
                <a:lnTo>
                  <a:pt x="740520" y="199390"/>
                </a:lnTo>
                <a:close/>
              </a:path>
              <a:path extrusionOk="0" h="309879" w="793114">
                <a:moveTo>
                  <a:pt x="82730" y="176530"/>
                </a:moveTo>
                <a:lnTo>
                  <a:pt x="81450" y="172720"/>
                </a:lnTo>
                <a:lnTo>
                  <a:pt x="83990" y="172720"/>
                </a:lnTo>
                <a:lnTo>
                  <a:pt x="85006" y="175260"/>
                </a:lnTo>
                <a:lnTo>
                  <a:pt x="82730" y="176530"/>
                </a:lnTo>
                <a:close/>
              </a:path>
              <a:path extrusionOk="0" h="309879" w="793114">
                <a:moveTo>
                  <a:pt x="35781" y="179070"/>
                </a:moveTo>
                <a:lnTo>
                  <a:pt x="33647" y="177800"/>
                </a:lnTo>
                <a:lnTo>
                  <a:pt x="31797" y="177800"/>
                </a:lnTo>
                <a:lnTo>
                  <a:pt x="33220" y="175260"/>
                </a:lnTo>
                <a:lnTo>
                  <a:pt x="31441" y="173990"/>
                </a:lnTo>
                <a:lnTo>
                  <a:pt x="37203" y="173990"/>
                </a:lnTo>
                <a:lnTo>
                  <a:pt x="35212" y="176530"/>
                </a:lnTo>
                <a:lnTo>
                  <a:pt x="35781" y="179070"/>
                </a:lnTo>
                <a:close/>
              </a:path>
              <a:path extrusionOk="0" h="309879" w="793114">
                <a:moveTo>
                  <a:pt x="82232" y="179070"/>
                </a:moveTo>
                <a:lnTo>
                  <a:pt x="80383" y="177800"/>
                </a:lnTo>
                <a:lnTo>
                  <a:pt x="59042" y="177800"/>
                </a:lnTo>
                <a:lnTo>
                  <a:pt x="60678" y="176530"/>
                </a:lnTo>
                <a:lnTo>
                  <a:pt x="61176" y="175260"/>
                </a:lnTo>
                <a:lnTo>
                  <a:pt x="59682" y="173990"/>
                </a:lnTo>
                <a:lnTo>
                  <a:pt x="78889" y="173990"/>
                </a:lnTo>
                <a:lnTo>
                  <a:pt x="79173" y="176530"/>
                </a:lnTo>
                <a:lnTo>
                  <a:pt x="82197" y="176530"/>
                </a:lnTo>
                <a:lnTo>
                  <a:pt x="82446" y="177800"/>
                </a:lnTo>
                <a:lnTo>
                  <a:pt x="82232" y="179070"/>
                </a:lnTo>
                <a:close/>
              </a:path>
              <a:path extrusionOk="0" h="309879" w="793114">
                <a:moveTo>
                  <a:pt x="198467" y="179070"/>
                </a:moveTo>
                <a:lnTo>
                  <a:pt x="193701" y="179070"/>
                </a:lnTo>
                <a:lnTo>
                  <a:pt x="191354" y="177800"/>
                </a:lnTo>
                <a:lnTo>
                  <a:pt x="187441" y="173990"/>
                </a:lnTo>
                <a:lnTo>
                  <a:pt x="203068" y="173990"/>
                </a:lnTo>
                <a:lnTo>
                  <a:pt x="201526" y="176530"/>
                </a:lnTo>
                <a:lnTo>
                  <a:pt x="198467" y="179070"/>
                </a:lnTo>
                <a:close/>
              </a:path>
              <a:path extrusionOk="0" h="309879" w="793114">
                <a:moveTo>
                  <a:pt x="613116" y="199390"/>
                </a:moveTo>
                <a:lnTo>
                  <a:pt x="600312" y="199390"/>
                </a:lnTo>
                <a:lnTo>
                  <a:pt x="601236" y="196850"/>
                </a:lnTo>
                <a:lnTo>
                  <a:pt x="601094" y="195580"/>
                </a:lnTo>
                <a:lnTo>
                  <a:pt x="601948" y="194310"/>
                </a:lnTo>
                <a:lnTo>
                  <a:pt x="605789" y="189230"/>
                </a:lnTo>
                <a:lnTo>
                  <a:pt x="606145" y="186690"/>
                </a:lnTo>
                <a:lnTo>
                  <a:pt x="603609" y="184174"/>
                </a:lnTo>
                <a:lnTo>
                  <a:pt x="603625" y="184016"/>
                </a:lnTo>
                <a:lnTo>
                  <a:pt x="605149" y="179070"/>
                </a:lnTo>
                <a:lnTo>
                  <a:pt x="603015" y="177800"/>
                </a:lnTo>
                <a:lnTo>
                  <a:pt x="601948" y="177800"/>
                </a:lnTo>
                <a:lnTo>
                  <a:pt x="600241" y="175260"/>
                </a:lnTo>
                <a:lnTo>
                  <a:pt x="593483" y="173990"/>
                </a:lnTo>
                <a:lnTo>
                  <a:pt x="604343" y="173990"/>
                </a:lnTo>
                <a:lnTo>
                  <a:pt x="604082" y="175260"/>
                </a:lnTo>
                <a:lnTo>
                  <a:pt x="608065" y="180340"/>
                </a:lnTo>
                <a:lnTo>
                  <a:pt x="616388" y="180340"/>
                </a:lnTo>
                <a:lnTo>
                  <a:pt x="618665" y="182880"/>
                </a:lnTo>
                <a:lnTo>
                  <a:pt x="616033" y="184150"/>
                </a:lnTo>
                <a:lnTo>
                  <a:pt x="614717" y="186690"/>
                </a:lnTo>
                <a:lnTo>
                  <a:pt x="608919" y="186690"/>
                </a:lnTo>
                <a:lnTo>
                  <a:pt x="609346" y="187960"/>
                </a:lnTo>
                <a:lnTo>
                  <a:pt x="614059" y="187960"/>
                </a:lnTo>
                <a:lnTo>
                  <a:pt x="613401" y="189230"/>
                </a:lnTo>
                <a:lnTo>
                  <a:pt x="611053" y="193040"/>
                </a:lnTo>
                <a:lnTo>
                  <a:pt x="612974" y="196850"/>
                </a:lnTo>
                <a:lnTo>
                  <a:pt x="613401" y="198120"/>
                </a:lnTo>
                <a:lnTo>
                  <a:pt x="613116" y="199390"/>
                </a:lnTo>
                <a:close/>
              </a:path>
              <a:path extrusionOk="0" h="309879" w="793114">
                <a:moveTo>
                  <a:pt x="655157" y="189230"/>
                </a:moveTo>
                <a:lnTo>
                  <a:pt x="653592" y="186690"/>
                </a:lnTo>
                <a:lnTo>
                  <a:pt x="637942" y="186690"/>
                </a:lnTo>
                <a:lnTo>
                  <a:pt x="641042" y="184174"/>
                </a:lnTo>
                <a:lnTo>
                  <a:pt x="640982" y="184016"/>
                </a:lnTo>
                <a:lnTo>
                  <a:pt x="640219" y="182880"/>
                </a:lnTo>
                <a:lnTo>
                  <a:pt x="639792" y="180340"/>
                </a:lnTo>
                <a:lnTo>
                  <a:pt x="638725" y="177800"/>
                </a:lnTo>
                <a:lnTo>
                  <a:pt x="638298" y="176530"/>
                </a:lnTo>
                <a:lnTo>
                  <a:pt x="638583" y="173990"/>
                </a:lnTo>
                <a:lnTo>
                  <a:pt x="641286" y="173990"/>
                </a:lnTo>
                <a:lnTo>
                  <a:pt x="644202" y="176530"/>
                </a:lnTo>
                <a:lnTo>
                  <a:pt x="646407" y="179070"/>
                </a:lnTo>
                <a:lnTo>
                  <a:pt x="647901" y="180340"/>
                </a:lnTo>
                <a:lnTo>
                  <a:pt x="648186" y="184150"/>
                </a:lnTo>
                <a:lnTo>
                  <a:pt x="655228" y="184150"/>
                </a:lnTo>
                <a:lnTo>
                  <a:pt x="655442" y="185420"/>
                </a:lnTo>
                <a:lnTo>
                  <a:pt x="656011" y="187960"/>
                </a:lnTo>
                <a:lnTo>
                  <a:pt x="655157" y="189230"/>
                </a:lnTo>
                <a:close/>
              </a:path>
              <a:path extrusionOk="0" h="309879" w="793114">
                <a:moveTo>
                  <a:pt x="699403" y="179070"/>
                </a:moveTo>
                <a:lnTo>
                  <a:pt x="699261" y="179070"/>
                </a:lnTo>
                <a:lnTo>
                  <a:pt x="694993" y="176530"/>
                </a:lnTo>
                <a:lnTo>
                  <a:pt x="692219" y="173990"/>
                </a:lnTo>
                <a:lnTo>
                  <a:pt x="700257" y="173990"/>
                </a:lnTo>
                <a:lnTo>
                  <a:pt x="699403" y="179070"/>
                </a:lnTo>
                <a:close/>
              </a:path>
              <a:path extrusionOk="0" h="309879" w="793114">
                <a:moveTo>
                  <a:pt x="780996" y="175260"/>
                </a:moveTo>
                <a:lnTo>
                  <a:pt x="779573" y="175260"/>
                </a:lnTo>
                <a:lnTo>
                  <a:pt x="779298" y="174850"/>
                </a:lnTo>
                <a:lnTo>
                  <a:pt x="780996" y="175260"/>
                </a:lnTo>
                <a:close/>
              </a:path>
              <a:path extrusionOk="0" h="309879" w="793114">
                <a:moveTo>
                  <a:pt x="47731" y="177800"/>
                </a:moveTo>
                <a:lnTo>
                  <a:pt x="44317" y="177800"/>
                </a:lnTo>
                <a:lnTo>
                  <a:pt x="46309" y="175260"/>
                </a:lnTo>
                <a:lnTo>
                  <a:pt x="47731" y="177800"/>
                </a:lnTo>
                <a:close/>
              </a:path>
              <a:path extrusionOk="0" h="309879" w="793114">
                <a:moveTo>
                  <a:pt x="82197" y="176530"/>
                </a:moveTo>
                <a:lnTo>
                  <a:pt x="79173" y="176530"/>
                </a:lnTo>
                <a:lnTo>
                  <a:pt x="81948" y="175260"/>
                </a:lnTo>
                <a:lnTo>
                  <a:pt x="82197" y="176530"/>
                </a:lnTo>
                <a:close/>
              </a:path>
              <a:path extrusionOk="0" h="309879" w="793114">
                <a:moveTo>
                  <a:pt x="121214" y="203200"/>
                </a:moveTo>
                <a:lnTo>
                  <a:pt x="122566" y="199390"/>
                </a:lnTo>
                <a:lnTo>
                  <a:pt x="126834" y="195580"/>
                </a:lnTo>
                <a:lnTo>
                  <a:pt x="118653" y="191770"/>
                </a:lnTo>
                <a:lnTo>
                  <a:pt x="114954" y="190500"/>
                </a:lnTo>
                <a:lnTo>
                  <a:pt x="113176" y="190500"/>
                </a:lnTo>
                <a:lnTo>
                  <a:pt x="121357" y="189230"/>
                </a:lnTo>
                <a:lnTo>
                  <a:pt x="131173" y="182880"/>
                </a:lnTo>
                <a:lnTo>
                  <a:pt x="131616" y="179916"/>
                </a:lnTo>
                <a:lnTo>
                  <a:pt x="131726" y="179035"/>
                </a:lnTo>
                <a:lnTo>
                  <a:pt x="129964" y="175260"/>
                </a:lnTo>
                <a:lnTo>
                  <a:pt x="137611" y="175260"/>
                </a:lnTo>
                <a:lnTo>
                  <a:pt x="139496" y="177800"/>
                </a:lnTo>
                <a:lnTo>
                  <a:pt x="145898" y="177800"/>
                </a:lnTo>
                <a:lnTo>
                  <a:pt x="148957" y="179070"/>
                </a:lnTo>
                <a:lnTo>
                  <a:pt x="153296" y="179070"/>
                </a:lnTo>
                <a:lnTo>
                  <a:pt x="153012" y="180340"/>
                </a:lnTo>
                <a:lnTo>
                  <a:pt x="141986" y="180340"/>
                </a:lnTo>
                <a:lnTo>
                  <a:pt x="140919" y="181610"/>
                </a:lnTo>
                <a:lnTo>
                  <a:pt x="141772" y="182880"/>
                </a:lnTo>
                <a:lnTo>
                  <a:pt x="152443" y="182880"/>
                </a:lnTo>
                <a:lnTo>
                  <a:pt x="145685" y="187960"/>
                </a:lnTo>
                <a:lnTo>
                  <a:pt x="143167" y="191770"/>
                </a:lnTo>
                <a:lnTo>
                  <a:pt x="134374" y="191770"/>
                </a:lnTo>
                <a:lnTo>
                  <a:pt x="131956" y="193040"/>
                </a:lnTo>
                <a:lnTo>
                  <a:pt x="130889" y="195580"/>
                </a:lnTo>
                <a:lnTo>
                  <a:pt x="129751" y="199390"/>
                </a:lnTo>
                <a:lnTo>
                  <a:pt x="132240" y="199390"/>
                </a:lnTo>
                <a:lnTo>
                  <a:pt x="134517" y="200660"/>
                </a:lnTo>
                <a:lnTo>
                  <a:pt x="129822" y="200660"/>
                </a:lnTo>
                <a:lnTo>
                  <a:pt x="125909" y="201930"/>
                </a:lnTo>
                <a:lnTo>
                  <a:pt x="121214" y="203200"/>
                </a:lnTo>
                <a:close/>
              </a:path>
              <a:path extrusionOk="0" h="309879" w="793114">
                <a:moveTo>
                  <a:pt x="351693" y="177800"/>
                </a:moveTo>
                <a:lnTo>
                  <a:pt x="343868" y="177800"/>
                </a:lnTo>
                <a:lnTo>
                  <a:pt x="344224" y="175260"/>
                </a:lnTo>
                <a:lnTo>
                  <a:pt x="354183" y="175260"/>
                </a:lnTo>
                <a:lnTo>
                  <a:pt x="351693" y="177800"/>
                </a:lnTo>
                <a:close/>
              </a:path>
              <a:path extrusionOk="0" h="309879" w="793114">
                <a:moveTo>
                  <a:pt x="400848" y="177800"/>
                </a:moveTo>
                <a:lnTo>
                  <a:pt x="396011" y="177800"/>
                </a:lnTo>
                <a:lnTo>
                  <a:pt x="396651" y="176530"/>
                </a:lnTo>
                <a:lnTo>
                  <a:pt x="395797" y="175260"/>
                </a:lnTo>
                <a:lnTo>
                  <a:pt x="399710" y="175260"/>
                </a:lnTo>
                <a:lnTo>
                  <a:pt x="400848" y="177800"/>
                </a:lnTo>
                <a:close/>
              </a:path>
              <a:path extrusionOk="0" h="309879" w="793114">
                <a:moveTo>
                  <a:pt x="428875" y="181610"/>
                </a:moveTo>
                <a:lnTo>
                  <a:pt x="414719" y="181610"/>
                </a:lnTo>
                <a:lnTo>
                  <a:pt x="410878" y="180340"/>
                </a:lnTo>
                <a:lnTo>
                  <a:pt x="410309" y="177800"/>
                </a:lnTo>
                <a:lnTo>
                  <a:pt x="412585" y="175260"/>
                </a:lnTo>
                <a:lnTo>
                  <a:pt x="414506" y="175260"/>
                </a:lnTo>
                <a:lnTo>
                  <a:pt x="414079" y="177800"/>
                </a:lnTo>
                <a:lnTo>
                  <a:pt x="424749" y="177800"/>
                </a:lnTo>
                <a:lnTo>
                  <a:pt x="425959" y="179070"/>
                </a:lnTo>
                <a:lnTo>
                  <a:pt x="428875" y="181610"/>
                </a:lnTo>
                <a:close/>
              </a:path>
              <a:path extrusionOk="0" h="309879" w="793114">
                <a:moveTo>
                  <a:pt x="424749" y="177800"/>
                </a:moveTo>
                <a:lnTo>
                  <a:pt x="421691" y="177800"/>
                </a:lnTo>
                <a:lnTo>
                  <a:pt x="422117" y="176530"/>
                </a:lnTo>
                <a:lnTo>
                  <a:pt x="421121" y="175260"/>
                </a:lnTo>
                <a:lnTo>
                  <a:pt x="423309" y="175260"/>
                </a:lnTo>
                <a:lnTo>
                  <a:pt x="423540" y="176530"/>
                </a:lnTo>
                <a:lnTo>
                  <a:pt x="424749" y="177800"/>
                </a:lnTo>
                <a:close/>
              </a:path>
              <a:path extrusionOk="0" h="309879" w="793114">
                <a:moveTo>
                  <a:pt x="581034" y="182880"/>
                </a:moveTo>
                <a:lnTo>
                  <a:pt x="551584" y="182880"/>
                </a:lnTo>
                <a:lnTo>
                  <a:pt x="552722" y="181610"/>
                </a:lnTo>
                <a:lnTo>
                  <a:pt x="554014" y="179035"/>
                </a:lnTo>
                <a:lnTo>
                  <a:pt x="554429" y="177800"/>
                </a:lnTo>
                <a:lnTo>
                  <a:pt x="554998" y="175260"/>
                </a:lnTo>
                <a:lnTo>
                  <a:pt x="581585" y="175260"/>
                </a:lnTo>
                <a:lnTo>
                  <a:pt x="582457" y="176530"/>
                </a:lnTo>
                <a:lnTo>
                  <a:pt x="572569" y="176530"/>
                </a:lnTo>
                <a:lnTo>
                  <a:pt x="570862" y="177800"/>
                </a:lnTo>
                <a:lnTo>
                  <a:pt x="570435" y="180340"/>
                </a:lnTo>
                <a:lnTo>
                  <a:pt x="571288" y="181610"/>
                </a:lnTo>
                <a:lnTo>
                  <a:pt x="580180" y="181610"/>
                </a:lnTo>
                <a:lnTo>
                  <a:pt x="581034" y="182880"/>
                </a:lnTo>
                <a:close/>
              </a:path>
              <a:path extrusionOk="0" h="309879" w="793114">
                <a:moveTo>
                  <a:pt x="633603" y="179070"/>
                </a:moveTo>
                <a:lnTo>
                  <a:pt x="630615" y="175260"/>
                </a:lnTo>
                <a:lnTo>
                  <a:pt x="633461" y="175260"/>
                </a:lnTo>
                <a:lnTo>
                  <a:pt x="634386" y="176530"/>
                </a:lnTo>
                <a:lnTo>
                  <a:pt x="633603" y="179070"/>
                </a:lnTo>
                <a:close/>
              </a:path>
              <a:path extrusionOk="0" h="309879" w="793114">
                <a:moveTo>
                  <a:pt x="754107" y="176530"/>
                </a:moveTo>
                <a:lnTo>
                  <a:pt x="749910" y="175260"/>
                </a:lnTo>
                <a:lnTo>
                  <a:pt x="755494" y="175260"/>
                </a:lnTo>
                <a:lnTo>
                  <a:pt x="754107" y="176530"/>
                </a:lnTo>
                <a:close/>
              </a:path>
              <a:path extrusionOk="0" h="309879" w="793114">
                <a:moveTo>
                  <a:pt x="59255" y="189230"/>
                </a:moveTo>
                <a:lnTo>
                  <a:pt x="49510" y="189230"/>
                </a:lnTo>
                <a:lnTo>
                  <a:pt x="50150" y="187960"/>
                </a:lnTo>
                <a:lnTo>
                  <a:pt x="48443" y="187960"/>
                </a:lnTo>
                <a:lnTo>
                  <a:pt x="50221" y="185420"/>
                </a:lnTo>
                <a:lnTo>
                  <a:pt x="48229" y="184150"/>
                </a:lnTo>
                <a:lnTo>
                  <a:pt x="45811" y="184150"/>
                </a:lnTo>
                <a:lnTo>
                  <a:pt x="43606" y="182880"/>
                </a:lnTo>
                <a:lnTo>
                  <a:pt x="41187" y="182880"/>
                </a:lnTo>
                <a:lnTo>
                  <a:pt x="38982" y="181610"/>
                </a:lnTo>
                <a:lnTo>
                  <a:pt x="38484" y="181610"/>
                </a:lnTo>
                <a:lnTo>
                  <a:pt x="38839" y="179070"/>
                </a:lnTo>
                <a:lnTo>
                  <a:pt x="39266" y="176530"/>
                </a:lnTo>
                <a:lnTo>
                  <a:pt x="42396" y="176530"/>
                </a:lnTo>
                <a:lnTo>
                  <a:pt x="44317" y="177800"/>
                </a:lnTo>
                <a:lnTo>
                  <a:pt x="80383" y="177800"/>
                </a:lnTo>
                <a:lnTo>
                  <a:pt x="79671" y="179070"/>
                </a:lnTo>
                <a:lnTo>
                  <a:pt x="83939" y="179070"/>
                </a:lnTo>
                <a:lnTo>
                  <a:pt x="84129" y="180340"/>
                </a:lnTo>
                <a:lnTo>
                  <a:pt x="75190" y="180340"/>
                </a:lnTo>
                <a:lnTo>
                  <a:pt x="72415" y="181610"/>
                </a:lnTo>
                <a:lnTo>
                  <a:pt x="70980" y="184174"/>
                </a:lnTo>
                <a:lnTo>
                  <a:pt x="69712" y="186690"/>
                </a:lnTo>
                <a:lnTo>
                  <a:pt x="58971" y="186690"/>
                </a:lnTo>
                <a:lnTo>
                  <a:pt x="59255" y="189230"/>
                </a:lnTo>
                <a:close/>
              </a:path>
              <a:path extrusionOk="0" h="309879" w="793114">
                <a:moveTo>
                  <a:pt x="86643" y="208280"/>
                </a:moveTo>
                <a:lnTo>
                  <a:pt x="101154" y="176530"/>
                </a:lnTo>
                <a:lnTo>
                  <a:pt x="104000" y="176530"/>
                </a:lnTo>
                <a:lnTo>
                  <a:pt x="106205" y="177800"/>
                </a:lnTo>
                <a:lnTo>
                  <a:pt x="128456" y="177800"/>
                </a:lnTo>
                <a:lnTo>
                  <a:pt x="126194" y="181610"/>
                </a:lnTo>
                <a:lnTo>
                  <a:pt x="109121" y="181610"/>
                </a:lnTo>
                <a:lnTo>
                  <a:pt x="106560" y="184150"/>
                </a:lnTo>
                <a:lnTo>
                  <a:pt x="108197" y="186690"/>
                </a:lnTo>
                <a:lnTo>
                  <a:pt x="109833" y="186690"/>
                </a:lnTo>
                <a:lnTo>
                  <a:pt x="108766" y="189230"/>
                </a:lnTo>
                <a:lnTo>
                  <a:pt x="104142" y="189230"/>
                </a:lnTo>
                <a:lnTo>
                  <a:pt x="104995" y="191770"/>
                </a:lnTo>
                <a:lnTo>
                  <a:pt x="113745" y="191770"/>
                </a:lnTo>
                <a:lnTo>
                  <a:pt x="111326" y="194310"/>
                </a:lnTo>
                <a:lnTo>
                  <a:pt x="114456" y="195580"/>
                </a:lnTo>
                <a:lnTo>
                  <a:pt x="110473" y="205740"/>
                </a:lnTo>
                <a:lnTo>
                  <a:pt x="90342" y="205740"/>
                </a:lnTo>
                <a:lnTo>
                  <a:pt x="86643" y="208280"/>
                </a:lnTo>
                <a:close/>
              </a:path>
              <a:path extrusionOk="0" h="309879" w="793114">
                <a:moveTo>
                  <a:pt x="338960" y="198120"/>
                </a:moveTo>
                <a:lnTo>
                  <a:pt x="317193" y="198120"/>
                </a:lnTo>
                <a:lnTo>
                  <a:pt x="320892" y="196850"/>
                </a:lnTo>
                <a:lnTo>
                  <a:pt x="322243" y="194310"/>
                </a:lnTo>
                <a:lnTo>
                  <a:pt x="322172" y="189230"/>
                </a:lnTo>
                <a:lnTo>
                  <a:pt x="321105" y="185420"/>
                </a:lnTo>
                <a:lnTo>
                  <a:pt x="320465" y="182880"/>
                </a:lnTo>
                <a:lnTo>
                  <a:pt x="323524" y="180340"/>
                </a:lnTo>
                <a:lnTo>
                  <a:pt x="319469" y="179070"/>
                </a:lnTo>
                <a:lnTo>
                  <a:pt x="319113" y="177800"/>
                </a:lnTo>
                <a:lnTo>
                  <a:pt x="316410" y="176530"/>
                </a:lnTo>
                <a:lnTo>
                  <a:pt x="331775" y="176530"/>
                </a:lnTo>
                <a:lnTo>
                  <a:pt x="331526" y="177800"/>
                </a:lnTo>
                <a:lnTo>
                  <a:pt x="328076" y="177800"/>
                </a:lnTo>
                <a:lnTo>
                  <a:pt x="326725" y="179070"/>
                </a:lnTo>
                <a:lnTo>
                  <a:pt x="327294" y="180340"/>
                </a:lnTo>
                <a:lnTo>
                  <a:pt x="349796" y="180340"/>
                </a:lnTo>
                <a:lnTo>
                  <a:pt x="348848" y="181610"/>
                </a:lnTo>
                <a:lnTo>
                  <a:pt x="348065" y="182880"/>
                </a:lnTo>
                <a:lnTo>
                  <a:pt x="348990" y="184150"/>
                </a:lnTo>
                <a:lnTo>
                  <a:pt x="351124" y="185420"/>
                </a:lnTo>
                <a:lnTo>
                  <a:pt x="372927" y="185420"/>
                </a:lnTo>
                <a:lnTo>
                  <a:pt x="372323" y="186690"/>
                </a:lnTo>
                <a:lnTo>
                  <a:pt x="371398" y="187960"/>
                </a:lnTo>
                <a:lnTo>
                  <a:pt x="371931" y="191770"/>
                </a:lnTo>
                <a:lnTo>
                  <a:pt x="348990" y="191770"/>
                </a:lnTo>
                <a:lnTo>
                  <a:pt x="348065" y="194310"/>
                </a:lnTo>
                <a:lnTo>
                  <a:pt x="348990" y="195580"/>
                </a:lnTo>
                <a:lnTo>
                  <a:pt x="341307" y="195580"/>
                </a:lnTo>
                <a:lnTo>
                  <a:pt x="339742" y="196850"/>
                </a:lnTo>
                <a:lnTo>
                  <a:pt x="338960" y="198120"/>
                </a:lnTo>
                <a:close/>
              </a:path>
              <a:path extrusionOk="0" h="309879" w="793114">
                <a:moveTo>
                  <a:pt x="449670" y="182880"/>
                </a:moveTo>
                <a:lnTo>
                  <a:pt x="436344" y="182880"/>
                </a:lnTo>
                <a:lnTo>
                  <a:pt x="438052" y="177800"/>
                </a:lnTo>
                <a:lnTo>
                  <a:pt x="439972" y="176530"/>
                </a:lnTo>
                <a:lnTo>
                  <a:pt x="442320" y="181610"/>
                </a:lnTo>
                <a:lnTo>
                  <a:pt x="449327" y="181610"/>
                </a:lnTo>
                <a:lnTo>
                  <a:pt x="449670" y="182880"/>
                </a:lnTo>
                <a:close/>
              </a:path>
              <a:path extrusionOk="0" h="309879" w="793114">
                <a:moveTo>
                  <a:pt x="467573" y="177800"/>
                </a:moveTo>
                <a:lnTo>
                  <a:pt x="465510" y="176530"/>
                </a:lnTo>
                <a:lnTo>
                  <a:pt x="467306" y="176530"/>
                </a:lnTo>
                <a:lnTo>
                  <a:pt x="467573" y="177800"/>
                </a:lnTo>
                <a:close/>
              </a:path>
              <a:path extrusionOk="0" h="309879" w="793114">
                <a:moveTo>
                  <a:pt x="586867" y="181610"/>
                </a:moveTo>
                <a:lnTo>
                  <a:pt x="571288" y="181610"/>
                </a:lnTo>
                <a:lnTo>
                  <a:pt x="573209" y="180340"/>
                </a:lnTo>
                <a:lnTo>
                  <a:pt x="573494" y="179070"/>
                </a:lnTo>
                <a:lnTo>
                  <a:pt x="572569" y="176530"/>
                </a:lnTo>
                <a:lnTo>
                  <a:pt x="582457" y="176530"/>
                </a:lnTo>
                <a:lnTo>
                  <a:pt x="586867" y="181610"/>
                </a:lnTo>
                <a:close/>
              </a:path>
              <a:path extrusionOk="0" h="309879" w="793114">
                <a:moveTo>
                  <a:pt x="655228" y="184150"/>
                </a:moveTo>
                <a:lnTo>
                  <a:pt x="648186" y="184150"/>
                </a:lnTo>
                <a:lnTo>
                  <a:pt x="653877" y="182880"/>
                </a:lnTo>
                <a:lnTo>
                  <a:pt x="654161" y="180340"/>
                </a:lnTo>
                <a:lnTo>
                  <a:pt x="655442" y="176530"/>
                </a:lnTo>
                <a:lnTo>
                  <a:pt x="658240" y="176530"/>
                </a:lnTo>
                <a:lnTo>
                  <a:pt x="658145" y="182880"/>
                </a:lnTo>
                <a:lnTo>
                  <a:pt x="655015" y="182880"/>
                </a:lnTo>
                <a:lnTo>
                  <a:pt x="655228" y="184150"/>
                </a:lnTo>
                <a:close/>
              </a:path>
              <a:path extrusionOk="0" h="309879" w="793114">
                <a:moveTo>
                  <a:pt x="233608" y="180340"/>
                </a:moveTo>
                <a:lnTo>
                  <a:pt x="228842" y="180340"/>
                </a:lnTo>
                <a:lnTo>
                  <a:pt x="230265" y="177800"/>
                </a:lnTo>
                <a:lnTo>
                  <a:pt x="232257" y="177800"/>
                </a:lnTo>
                <a:lnTo>
                  <a:pt x="233608" y="180340"/>
                </a:lnTo>
                <a:close/>
              </a:path>
              <a:path extrusionOk="0" h="309879" w="793114">
                <a:moveTo>
                  <a:pt x="349796" y="180340"/>
                </a:moveTo>
                <a:lnTo>
                  <a:pt x="327294" y="180340"/>
                </a:lnTo>
                <a:lnTo>
                  <a:pt x="329072" y="179070"/>
                </a:lnTo>
                <a:lnTo>
                  <a:pt x="328076" y="177800"/>
                </a:lnTo>
                <a:lnTo>
                  <a:pt x="331526" y="177800"/>
                </a:lnTo>
                <a:lnTo>
                  <a:pt x="331277" y="179070"/>
                </a:lnTo>
                <a:lnTo>
                  <a:pt x="350745" y="179070"/>
                </a:lnTo>
                <a:lnTo>
                  <a:pt x="349796" y="180340"/>
                </a:lnTo>
                <a:close/>
              </a:path>
              <a:path extrusionOk="0" h="309879" w="793114">
                <a:moveTo>
                  <a:pt x="372927" y="185420"/>
                </a:moveTo>
                <a:lnTo>
                  <a:pt x="353472" y="185420"/>
                </a:lnTo>
                <a:lnTo>
                  <a:pt x="353489" y="182880"/>
                </a:lnTo>
                <a:lnTo>
                  <a:pt x="353756" y="179070"/>
                </a:lnTo>
                <a:lnTo>
                  <a:pt x="357313" y="177800"/>
                </a:lnTo>
                <a:lnTo>
                  <a:pt x="360870" y="182880"/>
                </a:lnTo>
                <a:lnTo>
                  <a:pt x="377017" y="182880"/>
                </a:lnTo>
                <a:lnTo>
                  <a:pt x="373532" y="184150"/>
                </a:lnTo>
                <a:lnTo>
                  <a:pt x="372927" y="185420"/>
                </a:lnTo>
                <a:close/>
              </a:path>
              <a:path extrusionOk="0" h="309879" w="793114">
                <a:moveTo>
                  <a:pt x="379578" y="181610"/>
                </a:moveTo>
                <a:lnTo>
                  <a:pt x="372109" y="181610"/>
                </a:lnTo>
                <a:lnTo>
                  <a:pt x="375452" y="177800"/>
                </a:lnTo>
                <a:lnTo>
                  <a:pt x="379578" y="181610"/>
                </a:lnTo>
                <a:close/>
              </a:path>
              <a:path extrusionOk="0" h="309879" w="793114">
                <a:moveTo>
                  <a:pt x="448580" y="179070"/>
                </a:moveTo>
                <a:lnTo>
                  <a:pt x="447299" y="178397"/>
                </a:lnTo>
                <a:lnTo>
                  <a:pt x="448224" y="177800"/>
                </a:lnTo>
                <a:lnTo>
                  <a:pt x="448630" y="179035"/>
                </a:lnTo>
                <a:close/>
              </a:path>
              <a:path extrusionOk="0" h="309879" w="793114">
                <a:moveTo>
                  <a:pt x="511250" y="201930"/>
                </a:moveTo>
                <a:lnTo>
                  <a:pt x="485855" y="201930"/>
                </a:lnTo>
                <a:lnTo>
                  <a:pt x="488344" y="199390"/>
                </a:lnTo>
                <a:lnTo>
                  <a:pt x="489696" y="195580"/>
                </a:lnTo>
                <a:lnTo>
                  <a:pt x="490905" y="191770"/>
                </a:lnTo>
                <a:lnTo>
                  <a:pt x="495031" y="189230"/>
                </a:lnTo>
                <a:lnTo>
                  <a:pt x="495458" y="187960"/>
                </a:lnTo>
                <a:lnTo>
                  <a:pt x="493253" y="185420"/>
                </a:lnTo>
                <a:lnTo>
                  <a:pt x="494604" y="181610"/>
                </a:lnTo>
                <a:lnTo>
                  <a:pt x="493537" y="179070"/>
                </a:lnTo>
                <a:lnTo>
                  <a:pt x="490194" y="177800"/>
                </a:lnTo>
                <a:lnTo>
                  <a:pt x="507480" y="177800"/>
                </a:lnTo>
                <a:lnTo>
                  <a:pt x="508831" y="179070"/>
                </a:lnTo>
                <a:lnTo>
                  <a:pt x="533018" y="179070"/>
                </a:lnTo>
                <a:lnTo>
                  <a:pt x="533492" y="180340"/>
                </a:lnTo>
                <a:lnTo>
                  <a:pt x="501220" y="180340"/>
                </a:lnTo>
                <a:lnTo>
                  <a:pt x="499228" y="181610"/>
                </a:lnTo>
                <a:lnTo>
                  <a:pt x="499270" y="184174"/>
                </a:lnTo>
                <a:lnTo>
                  <a:pt x="501362" y="185420"/>
                </a:lnTo>
                <a:lnTo>
                  <a:pt x="512033" y="185420"/>
                </a:lnTo>
                <a:lnTo>
                  <a:pt x="510966" y="190500"/>
                </a:lnTo>
                <a:lnTo>
                  <a:pt x="509401" y="193040"/>
                </a:lnTo>
                <a:lnTo>
                  <a:pt x="506057" y="194310"/>
                </a:lnTo>
                <a:lnTo>
                  <a:pt x="502998" y="195580"/>
                </a:lnTo>
                <a:lnTo>
                  <a:pt x="503710" y="196850"/>
                </a:lnTo>
                <a:lnTo>
                  <a:pt x="494960" y="196850"/>
                </a:lnTo>
                <a:lnTo>
                  <a:pt x="494462" y="198120"/>
                </a:lnTo>
                <a:lnTo>
                  <a:pt x="495245" y="199390"/>
                </a:lnTo>
                <a:lnTo>
                  <a:pt x="495956" y="200660"/>
                </a:lnTo>
                <a:lnTo>
                  <a:pt x="508867" y="200660"/>
                </a:lnTo>
                <a:lnTo>
                  <a:pt x="511250" y="201930"/>
                </a:lnTo>
                <a:close/>
              </a:path>
              <a:path extrusionOk="0" h="309879" w="793114">
                <a:moveTo>
                  <a:pt x="600976" y="179916"/>
                </a:moveTo>
                <a:lnTo>
                  <a:pt x="601806" y="177800"/>
                </a:lnTo>
                <a:lnTo>
                  <a:pt x="601948" y="177800"/>
                </a:lnTo>
                <a:lnTo>
                  <a:pt x="600976" y="179916"/>
                </a:lnTo>
                <a:close/>
              </a:path>
              <a:path extrusionOk="0" h="309879" w="793114">
                <a:moveTo>
                  <a:pt x="449327" y="181610"/>
                </a:moveTo>
                <a:lnTo>
                  <a:pt x="442320" y="181610"/>
                </a:lnTo>
                <a:lnTo>
                  <a:pt x="447299" y="178397"/>
                </a:lnTo>
                <a:lnTo>
                  <a:pt x="448514" y="179035"/>
                </a:lnTo>
                <a:lnTo>
                  <a:pt x="449327" y="181610"/>
                </a:lnTo>
                <a:close/>
              </a:path>
              <a:path extrusionOk="0" h="309879" w="793114">
                <a:moveTo>
                  <a:pt x="448639" y="179070"/>
                </a:moveTo>
                <a:close/>
              </a:path>
              <a:path extrusionOk="0" h="309879" w="793114">
                <a:moveTo>
                  <a:pt x="601165" y="187960"/>
                </a:moveTo>
                <a:lnTo>
                  <a:pt x="599458" y="186690"/>
                </a:lnTo>
                <a:lnTo>
                  <a:pt x="599035" y="184174"/>
                </a:lnTo>
                <a:lnTo>
                  <a:pt x="599093" y="184016"/>
                </a:lnTo>
                <a:lnTo>
                  <a:pt x="600976" y="179916"/>
                </a:lnTo>
                <a:lnTo>
                  <a:pt x="600810" y="180340"/>
                </a:lnTo>
                <a:lnTo>
                  <a:pt x="602659" y="181610"/>
                </a:lnTo>
                <a:lnTo>
                  <a:pt x="603371" y="182880"/>
                </a:lnTo>
                <a:lnTo>
                  <a:pt x="603625" y="184016"/>
                </a:lnTo>
                <a:lnTo>
                  <a:pt x="603609" y="184174"/>
                </a:lnTo>
                <a:lnTo>
                  <a:pt x="601308" y="185420"/>
                </a:lnTo>
                <a:lnTo>
                  <a:pt x="600667" y="185420"/>
                </a:lnTo>
                <a:lnTo>
                  <a:pt x="601165" y="187960"/>
                </a:lnTo>
                <a:close/>
              </a:path>
              <a:path extrusionOk="0" h="309879" w="793114">
                <a:moveTo>
                  <a:pt x="82374" y="184150"/>
                </a:moveTo>
                <a:lnTo>
                  <a:pt x="80311" y="182880"/>
                </a:lnTo>
                <a:lnTo>
                  <a:pt x="75190" y="180340"/>
                </a:lnTo>
                <a:lnTo>
                  <a:pt x="84129" y="180340"/>
                </a:lnTo>
                <a:lnTo>
                  <a:pt x="84508" y="182880"/>
                </a:lnTo>
                <a:lnTo>
                  <a:pt x="82374" y="184150"/>
                </a:lnTo>
                <a:close/>
              </a:path>
              <a:path extrusionOk="0" h="309879" w="793114">
                <a:moveTo>
                  <a:pt x="152443" y="182880"/>
                </a:moveTo>
                <a:lnTo>
                  <a:pt x="141772" y="182880"/>
                </a:lnTo>
                <a:lnTo>
                  <a:pt x="142840" y="181610"/>
                </a:lnTo>
                <a:lnTo>
                  <a:pt x="141986" y="180340"/>
                </a:lnTo>
                <a:lnTo>
                  <a:pt x="153012" y="180340"/>
                </a:lnTo>
                <a:lnTo>
                  <a:pt x="152443" y="182880"/>
                </a:lnTo>
                <a:close/>
              </a:path>
              <a:path extrusionOk="0" h="309879" w="793114">
                <a:moveTo>
                  <a:pt x="167026" y="198120"/>
                </a:moveTo>
                <a:lnTo>
                  <a:pt x="155004" y="198120"/>
                </a:lnTo>
                <a:lnTo>
                  <a:pt x="153581" y="195580"/>
                </a:lnTo>
                <a:lnTo>
                  <a:pt x="159556" y="195580"/>
                </a:lnTo>
                <a:lnTo>
                  <a:pt x="158418" y="190500"/>
                </a:lnTo>
                <a:lnTo>
                  <a:pt x="160481" y="186690"/>
                </a:lnTo>
                <a:lnTo>
                  <a:pt x="156213" y="182880"/>
                </a:lnTo>
                <a:lnTo>
                  <a:pt x="154292" y="181610"/>
                </a:lnTo>
                <a:lnTo>
                  <a:pt x="156213" y="180340"/>
                </a:lnTo>
                <a:lnTo>
                  <a:pt x="172005" y="180340"/>
                </a:lnTo>
                <a:lnTo>
                  <a:pt x="174495" y="181610"/>
                </a:lnTo>
                <a:lnTo>
                  <a:pt x="183102" y="181610"/>
                </a:lnTo>
                <a:lnTo>
                  <a:pt x="181039" y="185420"/>
                </a:lnTo>
                <a:lnTo>
                  <a:pt x="177980" y="185420"/>
                </a:lnTo>
                <a:lnTo>
                  <a:pt x="177269" y="187960"/>
                </a:lnTo>
                <a:lnTo>
                  <a:pt x="180328" y="187960"/>
                </a:lnTo>
                <a:lnTo>
                  <a:pt x="180328" y="189230"/>
                </a:lnTo>
                <a:lnTo>
                  <a:pt x="170013" y="189230"/>
                </a:lnTo>
                <a:lnTo>
                  <a:pt x="166314" y="196850"/>
                </a:lnTo>
                <a:lnTo>
                  <a:pt x="167026" y="198120"/>
                </a:lnTo>
                <a:close/>
              </a:path>
              <a:path extrusionOk="0" h="309879" w="793114">
                <a:moveTo>
                  <a:pt x="269959" y="194310"/>
                </a:moveTo>
                <a:lnTo>
                  <a:pt x="266402" y="193040"/>
                </a:lnTo>
                <a:lnTo>
                  <a:pt x="263272" y="193040"/>
                </a:lnTo>
                <a:lnTo>
                  <a:pt x="263556" y="185420"/>
                </a:lnTo>
                <a:lnTo>
                  <a:pt x="262276" y="182880"/>
                </a:lnTo>
                <a:lnTo>
                  <a:pt x="257866" y="181610"/>
                </a:lnTo>
                <a:lnTo>
                  <a:pt x="251535" y="180340"/>
                </a:lnTo>
                <a:lnTo>
                  <a:pt x="282727" y="180340"/>
                </a:lnTo>
                <a:lnTo>
                  <a:pt x="281056" y="182880"/>
                </a:lnTo>
                <a:lnTo>
                  <a:pt x="275721" y="182880"/>
                </a:lnTo>
                <a:lnTo>
                  <a:pt x="277357" y="185420"/>
                </a:lnTo>
                <a:lnTo>
                  <a:pt x="279704" y="187960"/>
                </a:lnTo>
                <a:lnTo>
                  <a:pt x="274440" y="187960"/>
                </a:lnTo>
                <a:lnTo>
                  <a:pt x="272804" y="189230"/>
                </a:lnTo>
                <a:lnTo>
                  <a:pt x="272235" y="193040"/>
                </a:lnTo>
                <a:lnTo>
                  <a:pt x="269959" y="194310"/>
                </a:lnTo>
                <a:close/>
              </a:path>
              <a:path extrusionOk="0" h="309879" w="793114">
                <a:moveTo>
                  <a:pt x="406565" y="185420"/>
                </a:moveTo>
                <a:lnTo>
                  <a:pt x="395228" y="185420"/>
                </a:lnTo>
                <a:lnTo>
                  <a:pt x="394517" y="184150"/>
                </a:lnTo>
                <a:lnTo>
                  <a:pt x="380005" y="184150"/>
                </a:lnTo>
                <a:lnTo>
                  <a:pt x="377017" y="182880"/>
                </a:lnTo>
                <a:lnTo>
                  <a:pt x="362933" y="182880"/>
                </a:lnTo>
                <a:lnTo>
                  <a:pt x="366205" y="180340"/>
                </a:lnTo>
                <a:lnTo>
                  <a:pt x="369050" y="181610"/>
                </a:lnTo>
                <a:lnTo>
                  <a:pt x="407748" y="181610"/>
                </a:lnTo>
                <a:lnTo>
                  <a:pt x="406818" y="184174"/>
                </a:lnTo>
                <a:lnTo>
                  <a:pt x="406565" y="185420"/>
                </a:lnTo>
                <a:close/>
              </a:path>
              <a:path extrusionOk="0" h="309879" w="793114">
                <a:moveTo>
                  <a:pt x="502572" y="181610"/>
                </a:moveTo>
                <a:lnTo>
                  <a:pt x="501220" y="180340"/>
                </a:lnTo>
                <a:lnTo>
                  <a:pt x="505275" y="180340"/>
                </a:lnTo>
                <a:lnTo>
                  <a:pt x="502572" y="181610"/>
                </a:lnTo>
                <a:close/>
              </a:path>
              <a:path extrusionOk="0" h="309879" w="793114">
                <a:moveTo>
                  <a:pt x="512033" y="185420"/>
                </a:moveTo>
                <a:lnTo>
                  <a:pt x="503070" y="185420"/>
                </a:lnTo>
                <a:lnTo>
                  <a:pt x="504919" y="182880"/>
                </a:lnTo>
                <a:lnTo>
                  <a:pt x="505275" y="180340"/>
                </a:lnTo>
                <a:lnTo>
                  <a:pt x="528251" y="180340"/>
                </a:lnTo>
                <a:lnTo>
                  <a:pt x="526473" y="182880"/>
                </a:lnTo>
                <a:lnTo>
                  <a:pt x="526900" y="184150"/>
                </a:lnTo>
                <a:lnTo>
                  <a:pt x="513384" y="184150"/>
                </a:lnTo>
                <a:lnTo>
                  <a:pt x="512033" y="185420"/>
                </a:lnTo>
                <a:close/>
              </a:path>
              <a:path extrusionOk="0" h="309879" w="793114">
                <a:moveTo>
                  <a:pt x="518008" y="214630"/>
                </a:moveTo>
                <a:lnTo>
                  <a:pt x="518933" y="210820"/>
                </a:lnTo>
                <a:lnTo>
                  <a:pt x="517297" y="207010"/>
                </a:lnTo>
                <a:lnTo>
                  <a:pt x="523628" y="205740"/>
                </a:lnTo>
                <a:lnTo>
                  <a:pt x="523557" y="203200"/>
                </a:lnTo>
                <a:lnTo>
                  <a:pt x="519644" y="198120"/>
                </a:lnTo>
                <a:lnTo>
                  <a:pt x="522063" y="195580"/>
                </a:lnTo>
                <a:lnTo>
                  <a:pt x="525050" y="189230"/>
                </a:lnTo>
                <a:lnTo>
                  <a:pt x="525406" y="189230"/>
                </a:lnTo>
                <a:lnTo>
                  <a:pt x="523130" y="185420"/>
                </a:lnTo>
                <a:lnTo>
                  <a:pt x="529318" y="185420"/>
                </a:lnTo>
                <a:lnTo>
                  <a:pt x="531271" y="184174"/>
                </a:lnTo>
                <a:lnTo>
                  <a:pt x="531239" y="182880"/>
                </a:lnTo>
                <a:lnTo>
                  <a:pt x="531168" y="181610"/>
                </a:lnTo>
                <a:lnTo>
                  <a:pt x="529959" y="180340"/>
                </a:lnTo>
                <a:lnTo>
                  <a:pt x="533492" y="180340"/>
                </a:lnTo>
                <a:lnTo>
                  <a:pt x="534440" y="182880"/>
                </a:lnTo>
                <a:lnTo>
                  <a:pt x="533373" y="186690"/>
                </a:lnTo>
                <a:lnTo>
                  <a:pt x="533373" y="190500"/>
                </a:lnTo>
                <a:lnTo>
                  <a:pt x="529888" y="190500"/>
                </a:lnTo>
                <a:lnTo>
                  <a:pt x="529532" y="191770"/>
                </a:lnTo>
                <a:lnTo>
                  <a:pt x="529461" y="193040"/>
                </a:lnTo>
                <a:lnTo>
                  <a:pt x="530670" y="196850"/>
                </a:lnTo>
                <a:lnTo>
                  <a:pt x="538637" y="196850"/>
                </a:lnTo>
                <a:lnTo>
                  <a:pt x="538282" y="199390"/>
                </a:lnTo>
                <a:lnTo>
                  <a:pt x="540558" y="200660"/>
                </a:lnTo>
                <a:lnTo>
                  <a:pt x="548430" y="200660"/>
                </a:lnTo>
                <a:lnTo>
                  <a:pt x="548881" y="203200"/>
                </a:lnTo>
                <a:lnTo>
                  <a:pt x="529532" y="203200"/>
                </a:lnTo>
                <a:lnTo>
                  <a:pt x="527540" y="204470"/>
                </a:lnTo>
                <a:lnTo>
                  <a:pt x="524410" y="207010"/>
                </a:lnTo>
                <a:lnTo>
                  <a:pt x="522267" y="209566"/>
                </a:lnTo>
                <a:lnTo>
                  <a:pt x="520213" y="213360"/>
                </a:lnTo>
                <a:lnTo>
                  <a:pt x="518008" y="214630"/>
                </a:lnTo>
                <a:close/>
              </a:path>
              <a:path extrusionOk="0" h="309879" w="793114">
                <a:moveTo>
                  <a:pt x="730276" y="189230"/>
                </a:moveTo>
                <a:lnTo>
                  <a:pt x="693926" y="189230"/>
                </a:lnTo>
                <a:lnTo>
                  <a:pt x="693428" y="186690"/>
                </a:lnTo>
                <a:lnTo>
                  <a:pt x="692646" y="185420"/>
                </a:lnTo>
                <a:lnTo>
                  <a:pt x="690654" y="184150"/>
                </a:lnTo>
                <a:lnTo>
                  <a:pt x="693784" y="181610"/>
                </a:lnTo>
                <a:lnTo>
                  <a:pt x="696202" y="180340"/>
                </a:lnTo>
                <a:lnTo>
                  <a:pt x="697696" y="181610"/>
                </a:lnTo>
                <a:lnTo>
                  <a:pt x="700399" y="184150"/>
                </a:lnTo>
                <a:lnTo>
                  <a:pt x="737959" y="184150"/>
                </a:lnTo>
                <a:lnTo>
                  <a:pt x="742512" y="185420"/>
                </a:lnTo>
                <a:lnTo>
                  <a:pt x="756027" y="185420"/>
                </a:lnTo>
                <a:lnTo>
                  <a:pt x="756170" y="187960"/>
                </a:lnTo>
                <a:lnTo>
                  <a:pt x="734758" y="187960"/>
                </a:lnTo>
                <a:lnTo>
                  <a:pt x="730276" y="189230"/>
                </a:lnTo>
                <a:close/>
              </a:path>
              <a:path extrusionOk="0" h="309879" w="793114">
                <a:moveTo>
                  <a:pt x="109833" y="186690"/>
                </a:moveTo>
                <a:lnTo>
                  <a:pt x="108197" y="186690"/>
                </a:lnTo>
                <a:lnTo>
                  <a:pt x="111085" y="184174"/>
                </a:lnTo>
                <a:lnTo>
                  <a:pt x="111008" y="184016"/>
                </a:lnTo>
                <a:lnTo>
                  <a:pt x="109121" y="181610"/>
                </a:lnTo>
                <a:lnTo>
                  <a:pt x="126194" y="181610"/>
                </a:lnTo>
                <a:lnTo>
                  <a:pt x="123526" y="185420"/>
                </a:lnTo>
                <a:lnTo>
                  <a:pt x="112322" y="185420"/>
                </a:lnTo>
                <a:lnTo>
                  <a:pt x="109833" y="186690"/>
                </a:lnTo>
                <a:close/>
              </a:path>
              <a:path extrusionOk="0" h="309879" w="793114">
                <a:moveTo>
                  <a:pt x="313878" y="193040"/>
                </a:moveTo>
                <a:lnTo>
                  <a:pt x="311786" y="193040"/>
                </a:lnTo>
                <a:lnTo>
                  <a:pt x="310079" y="189230"/>
                </a:lnTo>
                <a:lnTo>
                  <a:pt x="307945" y="187960"/>
                </a:lnTo>
                <a:lnTo>
                  <a:pt x="309794" y="185420"/>
                </a:lnTo>
                <a:lnTo>
                  <a:pt x="307589" y="181610"/>
                </a:lnTo>
                <a:lnTo>
                  <a:pt x="314205" y="181610"/>
                </a:lnTo>
                <a:lnTo>
                  <a:pt x="313991" y="185420"/>
                </a:lnTo>
                <a:lnTo>
                  <a:pt x="313944" y="186765"/>
                </a:lnTo>
                <a:lnTo>
                  <a:pt x="315130" y="190500"/>
                </a:lnTo>
                <a:lnTo>
                  <a:pt x="313878" y="193040"/>
                </a:lnTo>
                <a:close/>
              </a:path>
              <a:path extrusionOk="0" h="309879" w="793114">
                <a:moveTo>
                  <a:pt x="420446" y="199390"/>
                </a:moveTo>
                <a:lnTo>
                  <a:pt x="414933" y="199390"/>
                </a:lnTo>
                <a:lnTo>
                  <a:pt x="418134" y="195580"/>
                </a:lnTo>
                <a:lnTo>
                  <a:pt x="420126" y="193040"/>
                </a:lnTo>
                <a:lnTo>
                  <a:pt x="426385" y="193040"/>
                </a:lnTo>
                <a:lnTo>
                  <a:pt x="426599" y="190500"/>
                </a:lnTo>
                <a:lnTo>
                  <a:pt x="425461" y="189230"/>
                </a:lnTo>
                <a:lnTo>
                  <a:pt x="421833" y="186690"/>
                </a:lnTo>
                <a:lnTo>
                  <a:pt x="419912" y="181610"/>
                </a:lnTo>
                <a:lnTo>
                  <a:pt x="432432" y="181610"/>
                </a:lnTo>
                <a:lnTo>
                  <a:pt x="436344" y="182880"/>
                </a:lnTo>
                <a:lnTo>
                  <a:pt x="449670" y="182880"/>
                </a:lnTo>
                <a:lnTo>
                  <a:pt x="450014" y="184150"/>
                </a:lnTo>
                <a:lnTo>
                  <a:pt x="438621" y="184150"/>
                </a:lnTo>
                <a:lnTo>
                  <a:pt x="432788" y="189230"/>
                </a:lnTo>
                <a:lnTo>
                  <a:pt x="433072" y="191770"/>
                </a:lnTo>
                <a:lnTo>
                  <a:pt x="433855" y="195580"/>
                </a:lnTo>
                <a:lnTo>
                  <a:pt x="421335" y="195580"/>
                </a:lnTo>
                <a:lnTo>
                  <a:pt x="420979" y="198120"/>
                </a:lnTo>
                <a:lnTo>
                  <a:pt x="420446" y="199390"/>
                </a:lnTo>
                <a:close/>
              </a:path>
              <a:path extrusionOk="0" h="309879" w="793114">
                <a:moveTo>
                  <a:pt x="644345" y="190500"/>
                </a:moveTo>
                <a:lnTo>
                  <a:pt x="626561" y="190500"/>
                </a:lnTo>
                <a:lnTo>
                  <a:pt x="629975" y="189230"/>
                </a:lnTo>
                <a:lnTo>
                  <a:pt x="631113" y="185420"/>
                </a:lnTo>
                <a:lnTo>
                  <a:pt x="631540" y="181610"/>
                </a:lnTo>
                <a:lnTo>
                  <a:pt x="633390" y="181610"/>
                </a:lnTo>
                <a:lnTo>
                  <a:pt x="635737" y="184150"/>
                </a:lnTo>
                <a:lnTo>
                  <a:pt x="637018" y="184150"/>
                </a:lnTo>
                <a:lnTo>
                  <a:pt x="637942" y="186690"/>
                </a:lnTo>
                <a:lnTo>
                  <a:pt x="653592" y="186690"/>
                </a:lnTo>
                <a:lnTo>
                  <a:pt x="653379" y="187960"/>
                </a:lnTo>
                <a:lnTo>
                  <a:pt x="653646" y="189230"/>
                </a:lnTo>
                <a:lnTo>
                  <a:pt x="644487" y="189230"/>
                </a:lnTo>
                <a:lnTo>
                  <a:pt x="644345" y="190500"/>
                </a:lnTo>
                <a:close/>
              </a:path>
              <a:path extrusionOk="0" h="309879" w="793114">
                <a:moveTo>
                  <a:pt x="756027" y="185420"/>
                </a:moveTo>
                <a:lnTo>
                  <a:pt x="744788" y="185420"/>
                </a:lnTo>
                <a:lnTo>
                  <a:pt x="746566" y="184150"/>
                </a:lnTo>
                <a:lnTo>
                  <a:pt x="745001" y="182880"/>
                </a:lnTo>
                <a:lnTo>
                  <a:pt x="740875" y="182880"/>
                </a:lnTo>
                <a:lnTo>
                  <a:pt x="739026" y="181610"/>
                </a:lnTo>
                <a:lnTo>
                  <a:pt x="756241" y="181610"/>
                </a:lnTo>
                <a:lnTo>
                  <a:pt x="756027" y="185420"/>
                </a:lnTo>
                <a:close/>
              </a:path>
              <a:path extrusionOk="0" h="309879" w="793114">
                <a:moveTo>
                  <a:pt x="42515" y="201930"/>
                </a:moveTo>
                <a:lnTo>
                  <a:pt x="30943" y="201930"/>
                </a:lnTo>
                <a:lnTo>
                  <a:pt x="31228" y="199390"/>
                </a:lnTo>
                <a:lnTo>
                  <a:pt x="28596" y="199390"/>
                </a:lnTo>
                <a:lnTo>
                  <a:pt x="31441" y="198120"/>
                </a:lnTo>
                <a:lnTo>
                  <a:pt x="33860" y="196850"/>
                </a:lnTo>
                <a:lnTo>
                  <a:pt x="30517" y="190500"/>
                </a:lnTo>
                <a:lnTo>
                  <a:pt x="37132" y="182880"/>
                </a:lnTo>
                <a:lnTo>
                  <a:pt x="42610" y="184150"/>
                </a:lnTo>
                <a:lnTo>
                  <a:pt x="46593" y="184150"/>
                </a:lnTo>
                <a:lnTo>
                  <a:pt x="48016" y="189230"/>
                </a:lnTo>
                <a:lnTo>
                  <a:pt x="59255" y="189230"/>
                </a:lnTo>
                <a:lnTo>
                  <a:pt x="59540" y="191770"/>
                </a:lnTo>
                <a:lnTo>
                  <a:pt x="63808" y="193040"/>
                </a:lnTo>
                <a:lnTo>
                  <a:pt x="58686" y="193040"/>
                </a:lnTo>
                <a:lnTo>
                  <a:pt x="57904" y="194310"/>
                </a:lnTo>
                <a:lnTo>
                  <a:pt x="38839" y="194310"/>
                </a:lnTo>
                <a:lnTo>
                  <a:pt x="36634" y="195580"/>
                </a:lnTo>
                <a:lnTo>
                  <a:pt x="42894" y="195580"/>
                </a:lnTo>
                <a:lnTo>
                  <a:pt x="43890" y="196850"/>
                </a:lnTo>
                <a:lnTo>
                  <a:pt x="44744" y="198120"/>
                </a:lnTo>
                <a:lnTo>
                  <a:pt x="38413" y="198120"/>
                </a:lnTo>
                <a:lnTo>
                  <a:pt x="40760" y="199390"/>
                </a:lnTo>
                <a:lnTo>
                  <a:pt x="28881" y="199390"/>
                </a:lnTo>
                <a:lnTo>
                  <a:pt x="28539" y="199898"/>
                </a:lnTo>
                <a:lnTo>
                  <a:pt x="41111" y="199898"/>
                </a:lnTo>
                <a:lnTo>
                  <a:pt x="42515" y="201930"/>
                </a:lnTo>
                <a:close/>
              </a:path>
              <a:path extrusionOk="0" h="309879" w="793114">
                <a:moveTo>
                  <a:pt x="195741" y="184150"/>
                </a:moveTo>
                <a:lnTo>
                  <a:pt x="192279" y="184150"/>
                </a:lnTo>
                <a:lnTo>
                  <a:pt x="196049" y="182880"/>
                </a:lnTo>
                <a:lnTo>
                  <a:pt x="195741" y="184150"/>
                </a:lnTo>
                <a:close/>
              </a:path>
              <a:path extrusionOk="0" h="309879" w="793114">
                <a:moveTo>
                  <a:pt x="475398" y="191770"/>
                </a:moveTo>
                <a:lnTo>
                  <a:pt x="455836" y="191770"/>
                </a:lnTo>
                <a:lnTo>
                  <a:pt x="455907" y="187960"/>
                </a:lnTo>
                <a:lnTo>
                  <a:pt x="456974" y="187960"/>
                </a:lnTo>
                <a:lnTo>
                  <a:pt x="458752" y="186690"/>
                </a:lnTo>
                <a:lnTo>
                  <a:pt x="460317" y="185420"/>
                </a:lnTo>
                <a:lnTo>
                  <a:pt x="457614" y="182880"/>
                </a:lnTo>
                <a:lnTo>
                  <a:pt x="469138" y="182880"/>
                </a:lnTo>
                <a:lnTo>
                  <a:pt x="470347" y="185420"/>
                </a:lnTo>
                <a:lnTo>
                  <a:pt x="473548" y="189230"/>
                </a:lnTo>
                <a:lnTo>
                  <a:pt x="475398" y="191770"/>
                </a:lnTo>
                <a:close/>
              </a:path>
              <a:path extrusionOk="0" h="309879" w="793114">
                <a:moveTo>
                  <a:pt x="704122" y="207010"/>
                </a:moveTo>
                <a:lnTo>
                  <a:pt x="678418" y="207010"/>
                </a:lnTo>
                <a:lnTo>
                  <a:pt x="680766" y="205740"/>
                </a:lnTo>
                <a:lnTo>
                  <a:pt x="682758" y="204470"/>
                </a:lnTo>
                <a:lnTo>
                  <a:pt x="681050" y="201930"/>
                </a:lnTo>
                <a:lnTo>
                  <a:pt x="676711" y="200660"/>
                </a:lnTo>
                <a:lnTo>
                  <a:pt x="678988" y="198120"/>
                </a:lnTo>
                <a:lnTo>
                  <a:pt x="679912" y="195580"/>
                </a:lnTo>
                <a:lnTo>
                  <a:pt x="680553" y="194310"/>
                </a:lnTo>
                <a:lnTo>
                  <a:pt x="682615" y="194310"/>
                </a:lnTo>
                <a:lnTo>
                  <a:pt x="682900" y="191770"/>
                </a:lnTo>
                <a:lnTo>
                  <a:pt x="678561" y="190500"/>
                </a:lnTo>
                <a:lnTo>
                  <a:pt x="679485" y="187960"/>
                </a:lnTo>
                <a:lnTo>
                  <a:pt x="679983" y="185420"/>
                </a:lnTo>
                <a:lnTo>
                  <a:pt x="678916" y="184150"/>
                </a:lnTo>
                <a:lnTo>
                  <a:pt x="680837" y="182880"/>
                </a:lnTo>
                <a:lnTo>
                  <a:pt x="683185" y="182880"/>
                </a:lnTo>
                <a:lnTo>
                  <a:pt x="685265" y="184174"/>
                </a:lnTo>
                <a:lnTo>
                  <a:pt x="687879" y="187960"/>
                </a:lnTo>
                <a:lnTo>
                  <a:pt x="689018" y="189230"/>
                </a:lnTo>
                <a:lnTo>
                  <a:pt x="730276" y="189230"/>
                </a:lnTo>
                <a:lnTo>
                  <a:pt x="723020" y="191770"/>
                </a:lnTo>
                <a:lnTo>
                  <a:pt x="722238" y="191770"/>
                </a:lnTo>
                <a:lnTo>
                  <a:pt x="722078" y="193040"/>
                </a:lnTo>
                <a:lnTo>
                  <a:pt x="699830" y="193040"/>
                </a:lnTo>
                <a:lnTo>
                  <a:pt x="700115" y="195580"/>
                </a:lnTo>
                <a:lnTo>
                  <a:pt x="701253" y="195580"/>
                </a:lnTo>
                <a:lnTo>
                  <a:pt x="703600" y="198120"/>
                </a:lnTo>
                <a:lnTo>
                  <a:pt x="689231" y="198120"/>
                </a:lnTo>
                <a:lnTo>
                  <a:pt x="687595" y="200660"/>
                </a:lnTo>
                <a:lnTo>
                  <a:pt x="687524" y="201930"/>
                </a:lnTo>
                <a:lnTo>
                  <a:pt x="687951" y="203200"/>
                </a:lnTo>
                <a:lnTo>
                  <a:pt x="703956" y="203200"/>
                </a:lnTo>
                <a:lnTo>
                  <a:pt x="703672" y="205740"/>
                </a:lnTo>
                <a:lnTo>
                  <a:pt x="704122" y="207010"/>
                </a:lnTo>
                <a:close/>
              </a:path>
              <a:path extrusionOk="0" h="309879" w="793114">
                <a:moveTo>
                  <a:pt x="385198" y="191770"/>
                </a:moveTo>
                <a:lnTo>
                  <a:pt x="383135" y="191770"/>
                </a:lnTo>
                <a:lnTo>
                  <a:pt x="381286" y="190500"/>
                </a:lnTo>
                <a:lnTo>
                  <a:pt x="381072" y="189230"/>
                </a:lnTo>
                <a:lnTo>
                  <a:pt x="380930" y="187960"/>
                </a:lnTo>
                <a:lnTo>
                  <a:pt x="380859" y="186690"/>
                </a:lnTo>
                <a:lnTo>
                  <a:pt x="381641" y="184150"/>
                </a:lnTo>
                <a:lnTo>
                  <a:pt x="393379" y="184150"/>
                </a:lnTo>
                <a:lnTo>
                  <a:pt x="393805" y="185420"/>
                </a:lnTo>
                <a:lnTo>
                  <a:pt x="406565" y="185420"/>
                </a:lnTo>
                <a:lnTo>
                  <a:pt x="406308" y="186690"/>
                </a:lnTo>
                <a:lnTo>
                  <a:pt x="386905" y="186690"/>
                </a:lnTo>
                <a:lnTo>
                  <a:pt x="385696" y="189230"/>
                </a:lnTo>
                <a:lnTo>
                  <a:pt x="385056" y="190500"/>
                </a:lnTo>
                <a:lnTo>
                  <a:pt x="385198" y="191770"/>
                </a:lnTo>
                <a:close/>
              </a:path>
              <a:path extrusionOk="0" h="309879" w="793114">
                <a:moveTo>
                  <a:pt x="458290" y="196850"/>
                </a:moveTo>
                <a:lnTo>
                  <a:pt x="442889" y="196850"/>
                </a:lnTo>
                <a:lnTo>
                  <a:pt x="444098" y="195580"/>
                </a:lnTo>
                <a:lnTo>
                  <a:pt x="443316" y="193040"/>
                </a:lnTo>
                <a:lnTo>
                  <a:pt x="442889" y="190500"/>
                </a:lnTo>
                <a:lnTo>
                  <a:pt x="444027" y="186690"/>
                </a:lnTo>
                <a:lnTo>
                  <a:pt x="440399" y="185420"/>
                </a:lnTo>
                <a:lnTo>
                  <a:pt x="438621" y="184150"/>
                </a:lnTo>
                <a:lnTo>
                  <a:pt x="450014" y="184150"/>
                </a:lnTo>
                <a:lnTo>
                  <a:pt x="450358" y="185420"/>
                </a:lnTo>
                <a:lnTo>
                  <a:pt x="450967" y="186765"/>
                </a:lnTo>
                <a:lnTo>
                  <a:pt x="451603" y="187960"/>
                </a:lnTo>
                <a:lnTo>
                  <a:pt x="445165" y="187960"/>
                </a:lnTo>
                <a:lnTo>
                  <a:pt x="446659" y="190500"/>
                </a:lnTo>
                <a:lnTo>
                  <a:pt x="453844" y="190500"/>
                </a:lnTo>
                <a:lnTo>
                  <a:pt x="455836" y="191770"/>
                </a:lnTo>
                <a:lnTo>
                  <a:pt x="475398" y="191770"/>
                </a:lnTo>
                <a:lnTo>
                  <a:pt x="474829" y="193040"/>
                </a:lnTo>
                <a:lnTo>
                  <a:pt x="471912" y="194310"/>
                </a:lnTo>
                <a:lnTo>
                  <a:pt x="468853" y="194310"/>
                </a:lnTo>
                <a:lnTo>
                  <a:pt x="465795" y="195580"/>
                </a:lnTo>
                <a:lnTo>
                  <a:pt x="459535" y="195580"/>
                </a:lnTo>
                <a:lnTo>
                  <a:pt x="458290" y="196850"/>
                </a:lnTo>
                <a:close/>
              </a:path>
              <a:path extrusionOk="0" h="309879" w="793114">
                <a:moveTo>
                  <a:pt x="522489" y="189230"/>
                </a:moveTo>
                <a:lnTo>
                  <a:pt x="520782" y="189230"/>
                </a:lnTo>
                <a:lnTo>
                  <a:pt x="518079" y="186690"/>
                </a:lnTo>
                <a:lnTo>
                  <a:pt x="517652" y="185420"/>
                </a:lnTo>
                <a:lnTo>
                  <a:pt x="517368" y="184150"/>
                </a:lnTo>
                <a:lnTo>
                  <a:pt x="526900" y="184150"/>
                </a:lnTo>
                <a:lnTo>
                  <a:pt x="527469" y="185420"/>
                </a:lnTo>
                <a:lnTo>
                  <a:pt x="523130" y="185420"/>
                </a:lnTo>
                <a:lnTo>
                  <a:pt x="521992" y="186690"/>
                </a:lnTo>
                <a:lnTo>
                  <a:pt x="521707" y="187960"/>
                </a:lnTo>
                <a:lnTo>
                  <a:pt x="522489" y="189230"/>
                </a:lnTo>
                <a:close/>
              </a:path>
              <a:path extrusionOk="0" h="309879" w="793114">
                <a:moveTo>
                  <a:pt x="122637" y="186690"/>
                </a:moveTo>
                <a:lnTo>
                  <a:pt x="112322" y="185420"/>
                </a:lnTo>
                <a:lnTo>
                  <a:pt x="123526" y="185420"/>
                </a:lnTo>
                <a:lnTo>
                  <a:pt x="122637" y="186690"/>
                </a:lnTo>
                <a:close/>
              </a:path>
              <a:path extrusionOk="0" h="309879" w="793114">
                <a:moveTo>
                  <a:pt x="223578" y="190500"/>
                </a:moveTo>
                <a:lnTo>
                  <a:pt x="221089" y="185420"/>
                </a:lnTo>
                <a:lnTo>
                  <a:pt x="233708" y="185420"/>
                </a:lnTo>
                <a:lnTo>
                  <a:pt x="232470" y="189230"/>
                </a:lnTo>
                <a:lnTo>
                  <a:pt x="225855" y="189230"/>
                </a:lnTo>
                <a:lnTo>
                  <a:pt x="223578" y="190500"/>
                </a:lnTo>
                <a:close/>
              </a:path>
              <a:path extrusionOk="0" h="309879" w="793114">
                <a:moveTo>
                  <a:pt x="473311" y="207010"/>
                </a:moveTo>
                <a:lnTo>
                  <a:pt x="470774" y="207010"/>
                </a:lnTo>
                <a:lnTo>
                  <a:pt x="472624" y="204470"/>
                </a:lnTo>
                <a:lnTo>
                  <a:pt x="471628" y="198120"/>
                </a:lnTo>
                <a:lnTo>
                  <a:pt x="476038" y="194310"/>
                </a:lnTo>
                <a:lnTo>
                  <a:pt x="479310" y="191770"/>
                </a:lnTo>
                <a:lnTo>
                  <a:pt x="480662" y="191770"/>
                </a:lnTo>
                <a:lnTo>
                  <a:pt x="482369" y="190500"/>
                </a:lnTo>
                <a:lnTo>
                  <a:pt x="481373" y="185420"/>
                </a:lnTo>
                <a:lnTo>
                  <a:pt x="486495" y="185420"/>
                </a:lnTo>
                <a:lnTo>
                  <a:pt x="485784" y="186690"/>
                </a:lnTo>
                <a:lnTo>
                  <a:pt x="487918" y="190500"/>
                </a:lnTo>
                <a:lnTo>
                  <a:pt x="483721" y="193040"/>
                </a:lnTo>
                <a:lnTo>
                  <a:pt x="484361" y="196850"/>
                </a:lnTo>
                <a:lnTo>
                  <a:pt x="484361" y="198120"/>
                </a:lnTo>
                <a:lnTo>
                  <a:pt x="476465" y="198120"/>
                </a:lnTo>
                <a:lnTo>
                  <a:pt x="476358" y="200750"/>
                </a:lnTo>
                <a:lnTo>
                  <a:pt x="474971" y="201930"/>
                </a:lnTo>
                <a:lnTo>
                  <a:pt x="474260" y="204470"/>
                </a:lnTo>
                <a:lnTo>
                  <a:pt x="473311" y="207010"/>
                </a:lnTo>
                <a:close/>
              </a:path>
              <a:path extrusionOk="0" h="309879" w="793114">
                <a:moveTo>
                  <a:pt x="548667" y="187960"/>
                </a:moveTo>
                <a:lnTo>
                  <a:pt x="546889" y="187960"/>
                </a:lnTo>
                <a:lnTo>
                  <a:pt x="545039" y="186690"/>
                </a:lnTo>
                <a:lnTo>
                  <a:pt x="540558" y="185420"/>
                </a:lnTo>
                <a:lnTo>
                  <a:pt x="550944" y="185420"/>
                </a:lnTo>
                <a:lnTo>
                  <a:pt x="548667" y="187960"/>
                </a:lnTo>
                <a:close/>
              </a:path>
              <a:path extrusionOk="0" h="309879" w="793114">
                <a:moveTo>
                  <a:pt x="577086" y="210820"/>
                </a:moveTo>
                <a:lnTo>
                  <a:pt x="558128" y="210820"/>
                </a:lnTo>
                <a:lnTo>
                  <a:pt x="558128" y="207010"/>
                </a:lnTo>
                <a:lnTo>
                  <a:pt x="557702" y="204470"/>
                </a:lnTo>
                <a:lnTo>
                  <a:pt x="554714" y="201930"/>
                </a:lnTo>
                <a:lnTo>
                  <a:pt x="552580" y="199390"/>
                </a:lnTo>
                <a:lnTo>
                  <a:pt x="552224" y="194310"/>
                </a:lnTo>
                <a:lnTo>
                  <a:pt x="548667" y="190500"/>
                </a:lnTo>
                <a:lnTo>
                  <a:pt x="550944" y="185420"/>
                </a:lnTo>
                <a:lnTo>
                  <a:pt x="556777" y="185420"/>
                </a:lnTo>
                <a:lnTo>
                  <a:pt x="558413" y="186690"/>
                </a:lnTo>
                <a:lnTo>
                  <a:pt x="591633" y="186690"/>
                </a:lnTo>
                <a:lnTo>
                  <a:pt x="587934" y="189230"/>
                </a:lnTo>
                <a:lnTo>
                  <a:pt x="587223" y="190500"/>
                </a:lnTo>
                <a:lnTo>
                  <a:pt x="559764" y="190500"/>
                </a:lnTo>
                <a:lnTo>
                  <a:pt x="557204" y="191770"/>
                </a:lnTo>
                <a:lnTo>
                  <a:pt x="555852" y="193040"/>
                </a:lnTo>
                <a:lnTo>
                  <a:pt x="554856" y="198120"/>
                </a:lnTo>
                <a:lnTo>
                  <a:pt x="554358" y="199390"/>
                </a:lnTo>
                <a:lnTo>
                  <a:pt x="556919" y="200660"/>
                </a:lnTo>
                <a:lnTo>
                  <a:pt x="560262" y="203200"/>
                </a:lnTo>
                <a:lnTo>
                  <a:pt x="573494" y="203200"/>
                </a:lnTo>
                <a:lnTo>
                  <a:pt x="575699" y="204470"/>
                </a:lnTo>
                <a:lnTo>
                  <a:pt x="582457" y="204470"/>
                </a:lnTo>
                <a:lnTo>
                  <a:pt x="583097" y="205740"/>
                </a:lnTo>
                <a:lnTo>
                  <a:pt x="582030" y="207010"/>
                </a:lnTo>
                <a:lnTo>
                  <a:pt x="576339" y="207010"/>
                </a:lnTo>
                <a:lnTo>
                  <a:pt x="576588" y="208280"/>
                </a:lnTo>
                <a:lnTo>
                  <a:pt x="565313" y="208280"/>
                </a:lnTo>
                <a:lnTo>
                  <a:pt x="565740" y="209550"/>
                </a:lnTo>
                <a:lnTo>
                  <a:pt x="576837" y="209550"/>
                </a:lnTo>
                <a:lnTo>
                  <a:pt x="577086" y="210820"/>
                </a:lnTo>
                <a:close/>
              </a:path>
              <a:path extrusionOk="0" h="309879" w="793114">
                <a:moveTo>
                  <a:pt x="670878" y="212090"/>
                </a:moveTo>
                <a:lnTo>
                  <a:pt x="659141" y="212090"/>
                </a:lnTo>
                <a:lnTo>
                  <a:pt x="661061" y="209550"/>
                </a:lnTo>
                <a:lnTo>
                  <a:pt x="659994" y="207010"/>
                </a:lnTo>
                <a:lnTo>
                  <a:pt x="663195" y="199390"/>
                </a:lnTo>
                <a:lnTo>
                  <a:pt x="660421" y="194310"/>
                </a:lnTo>
                <a:lnTo>
                  <a:pt x="656082" y="187960"/>
                </a:lnTo>
                <a:lnTo>
                  <a:pt x="657931" y="187960"/>
                </a:lnTo>
                <a:lnTo>
                  <a:pt x="658358" y="186690"/>
                </a:lnTo>
                <a:lnTo>
                  <a:pt x="659568" y="185420"/>
                </a:lnTo>
                <a:lnTo>
                  <a:pt x="661061" y="186690"/>
                </a:lnTo>
                <a:lnTo>
                  <a:pt x="662200" y="189230"/>
                </a:lnTo>
                <a:lnTo>
                  <a:pt x="663622" y="190500"/>
                </a:lnTo>
                <a:lnTo>
                  <a:pt x="667108" y="194310"/>
                </a:lnTo>
                <a:lnTo>
                  <a:pt x="673581" y="194310"/>
                </a:lnTo>
                <a:lnTo>
                  <a:pt x="672159" y="195580"/>
                </a:lnTo>
                <a:lnTo>
                  <a:pt x="669455" y="196850"/>
                </a:lnTo>
                <a:lnTo>
                  <a:pt x="666681" y="198120"/>
                </a:lnTo>
                <a:lnTo>
                  <a:pt x="663338" y="199390"/>
                </a:lnTo>
                <a:lnTo>
                  <a:pt x="667962" y="200660"/>
                </a:lnTo>
                <a:lnTo>
                  <a:pt x="663907" y="203200"/>
                </a:lnTo>
                <a:lnTo>
                  <a:pt x="664974" y="204470"/>
                </a:lnTo>
                <a:lnTo>
                  <a:pt x="671803" y="204470"/>
                </a:lnTo>
                <a:lnTo>
                  <a:pt x="674221" y="205740"/>
                </a:lnTo>
                <a:lnTo>
                  <a:pt x="676356" y="207010"/>
                </a:lnTo>
                <a:lnTo>
                  <a:pt x="704122" y="207010"/>
                </a:lnTo>
                <a:lnTo>
                  <a:pt x="705023" y="209550"/>
                </a:lnTo>
                <a:lnTo>
                  <a:pt x="687737" y="209550"/>
                </a:lnTo>
                <a:lnTo>
                  <a:pt x="686919" y="210820"/>
                </a:lnTo>
                <a:lnTo>
                  <a:pt x="671803" y="210820"/>
                </a:lnTo>
                <a:lnTo>
                  <a:pt x="670878" y="212090"/>
                </a:lnTo>
                <a:close/>
              </a:path>
              <a:path extrusionOk="0" h="309879" w="793114">
                <a:moveTo>
                  <a:pt x="74905" y="196850"/>
                </a:moveTo>
                <a:lnTo>
                  <a:pt x="71420" y="195580"/>
                </a:lnTo>
                <a:lnTo>
                  <a:pt x="67863" y="191770"/>
                </a:lnTo>
                <a:lnTo>
                  <a:pt x="62812" y="190500"/>
                </a:lnTo>
                <a:lnTo>
                  <a:pt x="58971" y="186690"/>
                </a:lnTo>
                <a:lnTo>
                  <a:pt x="69712" y="186690"/>
                </a:lnTo>
                <a:lnTo>
                  <a:pt x="69926" y="190500"/>
                </a:lnTo>
                <a:lnTo>
                  <a:pt x="73198" y="191770"/>
                </a:lnTo>
                <a:lnTo>
                  <a:pt x="74976" y="193040"/>
                </a:lnTo>
                <a:lnTo>
                  <a:pt x="74905" y="196850"/>
                </a:lnTo>
                <a:close/>
              </a:path>
              <a:path extrusionOk="0" h="309879" w="793114">
                <a:moveTo>
                  <a:pt x="180328" y="187960"/>
                </a:moveTo>
                <a:lnTo>
                  <a:pt x="177269" y="187960"/>
                </a:lnTo>
                <a:lnTo>
                  <a:pt x="180328" y="186690"/>
                </a:lnTo>
                <a:lnTo>
                  <a:pt x="180328" y="187960"/>
                </a:lnTo>
                <a:close/>
              </a:path>
              <a:path extrusionOk="0" h="309879" w="793114">
                <a:moveTo>
                  <a:pt x="389253" y="187960"/>
                </a:moveTo>
                <a:lnTo>
                  <a:pt x="386905" y="186690"/>
                </a:lnTo>
                <a:lnTo>
                  <a:pt x="390889" y="186690"/>
                </a:lnTo>
                <a:lnTo>
                  <a:pt x="389253" y="187960"/>
                </a:lnTo>
                <a:close/>
              </a:path>
              <a:path extrusionOk="0" h="309879" w="793114">
                <a:moveTo>
                  <a:pt x="403551" y="203200"/>
                </a:moveTo>
                <a:lnTo>
                  <a:pt x="395228" y="199390"/>
                </a:lnTo>
                <a:lnTo>
                  <a:pt x="381570" y="199390"/>
                </a:lnTo>
                <a:lnTo>
                  <a:pt x="389253" y="195580"/>
                </a:lnTo>
                <a:lnTo>
                  <a:pt x="390249" y="190500"/>
                </a:lnTo>
                <a:lnTo>
                  <a:pt x="390889" y="186690"/>
                </a:lnTo>
                <a:lnTo>
                  <a:pt x="406308" y="186690"/>
                </a:lnTo>
                <a:lnTo>
                  <a:pt x="404760" y="194310"/>
                </a:lnTo>
                <a:lnTo>
                  <a:pt x="405898" y="196850"/>
                </a:lnTo>
                <a:lnTo>
                  <a:pt x="408993" y="198120"/>
                </a:lnTo>
                <a:lnTo>
                  <a:pt x="404831" y="198120"/>
                </a:lnTo>
                <a:lnTo>
                  <a:pt x="403551" y="203200"/>
                </a:lnTo>
                <a:close/>
              </a:path>
              <a:path extrusionOk="0" h="309879" w="793114">
                <a:moveTo>
                  <a:pt x="591592" y="186765"/>
                </a:moveTo>
                <a:close/>
              </a:path>
              <a:path extrusionOk="0" h="309879" w="793114">
                <a:moveTo>
                  <a:pt x="582457" y="204470"/>
                </a:moveTo>
                <a:lnTo>
                  <a:pt x="575699" y="204470"/>
                </a:lnTo>
                <a:lnTo>
                  <a:pt x="577548" y="201930"/>
                </a:lnTo>
                <a:lnTo>
                  <a:pt x="577548" y="199390"/>
                </a:lnTo>
                <a:lnTo>
                  <a:pt x="577637" y="198120"/>
                </a:lnTo>
                <a:lnTo>
                  <a:pt x="577264" y="194310"/>
                </a:lnTo>
                <a:lnTo>
                  <a:pt x="576481" y="191770"/>
                </a:lnTo>
                <a:lnTo>
                  <a:pt x="587436" y="191770"/>
                </a:lnTo>
                <a:lnTo>
                  <a:pt x="589570" y="190500"/>
                </a:lnTo>
                <a:lnTo>
                  <a:pt x="591592" y="186765"/>
                </a:lnTo>
                <a:lnTo>
                  <a:pt x="594692" y="186690"/>
                </a:lnTo>
                <a:lnTo>
                  <a:pt x="594882" y="190500"/>
                </a:lnTo>
                <a:lnTo>
                  <a:pt x="594977" y="193040"/>
                </a:lnTo>
                <a:lnTo>
                  <a:pt x="596328" y="195580"/>
                </a:lnTo>
                <a:lnTo>
                  <a:pt x="598178" y="198120"/>
                </a:lnTo>
                <a:lnTo>
                  <a:pt x="583168" y="198120"/>
                </a:lnTo>
                <a:lnTo>
                  <a:pt x="580892" y="199390"/>
                </a:lnTo>
                <a:lnTo>
                  <a:pt x="581816" y="201930"/>
                </a:lnTo>
                <a:lnTo>
                  <a:pt x="582457" y="204470"/>
                </a:lnTo>
                <a:close/>
              </a:path>
              <a:path extrusionOk="0" h="309879" w="793114">
                <a:moveTo>
                  <a:pt x="614059" y="187960"/>
                </a:moveTo>
                <a:lnTo>
                  <a:pt x="610342" y="187960"/>
                </a:lnTo>
                <a:lnTo>
                  <a:pt x="609630" y="186690"/>
                </a:lnTo>
                <a:lnTo>
                  <a:pt x="614717" y="186690"/>
                </a:lnTo>
                <a:lnTo>
                  <a:pt x="614059" y="187960"/>
                </a:lnTo>
                <a:close/>
              </a:path>
              <a:path extrusionOk="0" h="309879" w="793114">
                <a:moveTo>
                  <a:pt x="453844" y="190500"/>
                </a:moveTo>
                <a:lnTo>
                  <a:pt x="446659" y="190500"/>
                </a:lnTo>
                <a:lnTo>
                  <a:pt x="447442" y="189230"/>
                </a:lnTo>
                <a:lnTo>
                  <a:pt x="445948" y="187960"/>
                </a:lnTo>
                <a:lnTo>
                  <a:pt x="451603" y="187960"/>
                </a:lnTo>
                <a:lnTo>
                  <a:pt x="452279" y="189230"/>
                </a:lnTo>
                <a:lnTo>
                  <a:pt x="453844" y="190500"/>
                </a:lnTo>
                <a:close/>
              </a:path>
              <a:path extrusionOk="0" h="309879" w="793114">
                <a:moveTo>
                  <a:pt x="113745" y="191770"/>
                </a:moveTo>
                <a:lnTo>
                  <a:pt x="104995" y="191770"/>
                </a:lnTo>
                <a:lnTo>
                  <a:pt x="106703" y="190500"/>
                </a:lnTo>
                <a:lnTo>
                  <a:pt x="105707" y="189230"/>
                </a:lnTo>
                <a:lnTo>
                  <a:pt x="108766" y="189230"/>
                </a:lnTo>
                <a:lnTo>
                  <a:pt x="113176" y="190500"/>
                </a:lnTo>
                <a:lnTo>
                  <a:pt x="114954" y="190500"/>
                </a:lnTo>
                <a:lnTo>
                  <a:pt x="113745" y="191770"/>
                </a:lnTo>
                <a:close/>
              </a:path>
              <a:path extrusionOk="0" h="309879" w="793114">
                <a:moveTo>
                  <a:pt x="129251" y="260317"/>
                </a:moveTo>
                <a:lnTo>
                  <a:pt x="132694" y="219710"/>
                </a:lnTo>
                <a:lnTo>
                  <a:pt x="150309" y="189230"/>
                </a:lnTo>
                <a:lnTo>
                  <a:pt x="152585" y="189230"/>
                </a:lnTo>
                <a:lnTo>
                  <a:pt x="157280" y="193040"/>
                </a:lnTo>
                <a:lnTo>
                  <a:pt x="159556" y="195580"/>
                </a:lnTo>
                <a:lnTo>
                  <a:pt x="153581" y="195580"/>
                </a:lnTo>
                <a:lnTo>
                  <a:pt x="152301" y="196850"/>
                </a:lnTo>
                <a:lnTo>
                  <a:pt x="153723" y="198120"/>
                </a:lnTo>
                <a:lnTo>
                  <a:pt x="167026" y="198120"/>
                </a:lnTo>
                <a:lnTo>
                  <a:pt x="167737" y="199390"/>
                </a:lnTo>
                <a:lnTo>
                  <a:pt x="169871" y="200660"/>
                </a:lnTo>
                <a:lnTo>
                  <a:pt x="179261" y="200660"/>
                </a:lnTo>
                <a:lnTo>
                  <a:pt x="177482" y="204470"/>
                </a:lnTo>
                <a:lnTo>
                  <a:pt x="177577" y="207010"/>
                </a:lnTo>
                <a:lnTo>
                  <a:pt x="157067" y="207010"/>
                </a:lnTo>
                <a:lnTo>
                  <a:pt x="155573" y="209550"/>
                </a:lnTo>
                <a:lnTo>
                  <a:pt x="148530" y="212090"/>
                </a:lnTo>
                <a:lnTo>
                  <a:pt x="146396" y="213360"/>
                </a:lnTo>
                <a:lnTo>
                  <a:pt x="145827" y="213360"/>
                </a:lnTo>
                <a:lnTo>
                  <a:pt x="144191" y="214630"/>
                </a:lnTo>
                <a:lnTo>
                  <a:pt x="138500" y="217170"/>
                </a:lnTo>
                <a:lnTo>
                  <a:pt x="136651" y="217170"/>
                </a:lnTo>
                <a:lnTo>
                  <a:pt x="137220" y="219710"/>
                </a:lnTo>
                <a:lnTo>
                  <a:pt x="140421" y="222250"/>
                </a:lnTo>
                <a:lnTo>
                  <a:pt x="160623" y="222250"/>
                </a:lnTo>
                <a:lnTo>
                  <a:pt x="160386" y="223520"/>
                </a:lnTo>
                <a:lnTo>
                  <a:pt x="150522" y="223520"/>
                </a:lnTo>
                <a:lnTo>
                  <a:pt x="150522" y="227330"/>
                </a:lnTo>
                <a:lnTo>
                  <a:pt x="151091" y="229870"/>
                </a:lnTo>
                <a:lnTo>
                  <a:pt x="145756" y="229870"/>
                </a:lnTo>
                <a:lnTo>
                  <a:pt x="145116" y="231140"/>
                </a:lnTo>
                <a:lnTo>
                  <a:pt x="151376" y="231140"/>
                </a:lnTo>
                <a:lnTo>
                  <a:pt x="151234" y="236220"/>
                </a:lnTo>
                <a:lnTo>
                  <a:pt x="156782" y="240030"/>
                </a:lnTo>
                <a:lnTo>
                  <a:pt x="155288" y="241300"/>
                </a:lnTo>
                <a:lnTo>
                  <a:pt x="149028" y="241300"/>
                </a:lnTo>
                <a:lnTo>
                  <a:pt x="149341" y="243840"/>
                </a:lnTo>
                <a:lnTo>
                  <a:pt x="144120" y="243840"/>
                </a:lnTo>
                <a:lnTo>
                  <a:pt x="143480" y="245110"/>
                </a:lnTo>
                <a:lnTo>
                  <a:pt x="149498" y="245110"/>
                </a:lnTo>
                <a:lnTo>
                  <a:pt x="149811" y="247650"/>
                </a:lnTo>
                <a:lnTo>
                  <a:pt x="131956" y="247650"/>
                </a:lnTo>
                <a:lnTo>
                  <a:pt x="129679" y="248920"/>
                </a:lnTo>
                <a:lnTo>
                  <a:pt x="127190" y="248920"/>
                </a:lnTo>
                <a:lnTo>
                  <a:pt x="128826" y="251460"/>
                </a:lnTo>
                <a:lnTo>
                  <a:pt x="128968" y="252730"/>
                </a:lnTo>
                <a:lnTo>
                  <a:pt x="129251" y="260317"/>
                </a:lnTo>
                <a:close/>
              </a:path>
              <a:path extrusionOk="0" h="309879" w="793114">
                <a:moveTo>
                  <a:pt x="177625" y="194310"/>
                </a:moveTo>
                <a:lnTo>
                  <a:pt x="175704" y="194310"/>
                </a:lnTo>
                <a:lnTo>
                  <a:pt x="174068" y="191770"/>
                </a:lnTo>
                <a:lnTo>
                  <a:pt x="173997" y="190500"/>
                </a:lnTo>
                <a:lnTo>
                  <a:pt x="174353" y="189230"/>
                </a:lnTo>
                <a:lnTo>
                  <a:pt x="180328" y="189230"/>
                </a:lnTo>
                <a:lnTo>
                  <a:pt x="180257" y="191770"/>
                </a:lnTo>
                <a:lnTo>
                  <a:pt x="178834" y="193040"/>
                </a:lnTo>
                <a:lnTo>
                  <a:pt x="177625" y="194310"/>
                </a:lnTo>
                <a:close/>
              </a:path>
              <a:path extrusionOk="0" h="309879" w="793114">
                <a:moveTo>
                  <a:pt x="230052" y="199390"/>
                </a:moveTo>
                <a:lnTo>
                  <a:pt x="228842" y="198120"/>
                </a:lnTo>
                <a:lnTo>
                  <a:pt x="225689" y="198120"/>
                </a:lnTo>
                <a:lnTo>
                  <a:pt x="225783" y="195580"/>
                </a:lnTo>
                <a:lnTo>
                  <a:pt x="225926" y="194310"/>
                </a:lnTo>
                <a:lnTo>
                  <a:pt x="225997" y="191770"/>
                </a:lnTo>
                <a:lnTo>
                  <a:pt x="225855" y="189230"/>
                </a:lnTo>
                <a:lnTo>
                  <a:pt x="232470" y="189230"/>
                </a:lnTo>
                <a:lnTo>
                  <a:pt x="233964" y="191770"/>
                </a:lnTo>
                <a:lnTo>
                  <a:pt x="236809" y="193040"/>
                </a:lnTo>
                <a:lnTo>
                  <a:pt x="239939" y="195580"/>
                </a:lnTo>
                <a:lnTo>
                  <a:pt x="232897" y="195580"/>
                </a:lnTo>
                <a:lnTo>
                  <a:pt x="232115" y="198120"/>
                </a:lnTo>
                <a:lnTo>
                  <a:pt x="228842" y="198120"/>
                </a:lnTo>
                <a:lnTo>
                  <a:pt x="225641" y="199390"/>
                </a:lnTo>
                <a:lnTo>
                  <a:pt x="230052" y="199390"/>
                </a:lnTo>
                <a:close/>
              </a:path>
              <a:path extrusionOk="0" h="309879" w="793114">
                <a:moveTo>
                  <a:pt x="241789" y="204470"/>
                </a:moveTo>
                <a:lnTo>
                  <a:pt x="239228" y="199390"/>
                </a:lnTo>
                <a:lnTo>
                  <a:pt x="237165" y="198120"/>
                </a:lnTo>
                <a:lnTo>
                  <a:pt x="235387" y="196850"/>
                </a:lnTo>
                <a:lnTo>
                  <a:pt x="234035" y="195580"/>
                </a:lnTo>
                <a:lnTo>
                  <a:pt x="239939" y="195580"/>
                </a:lnTo>
                <a:lnTo>
                  <a:pt x="241860" y="194310"/>
                </a:lnTo>
                <a:lnTo>
                  <a:pt x="243354" y="191770"/>
                </a:lnTo>
                <a:lnTo>
                  <a:pt x="246199" y="189230"/>
                </a:lnTo>
                <a:lnTo>
                  <a:pt x="246484" y="193040"/>
                </a:lnTo>
                <a:lnTo>
                  <a:pt x="244136" y="196850"/>
                </a:lnTo>
                <a:lnTo>
                  <a:pt x="244652" y="200813"/>
                </a:lnTo>
                <a:lnTo>
                  <a:pt x="244777" y="201930"/>
                </a:lnTo>
                <a:lnTo>
                  <a:pt x="241789" y="204470"/>
                </a:lnTo>
                <a:close/>
              </a:path>
              <a:path extrusionOk="0" h="309879" w="793114">
                <a:moveTo>
                  <a:pt x="659141" y="200660"/>
                </a:moveTo>
                <a:lnTo>
                  <a:pt x="657433" y="200660"/>
                </a:lnTo>
                <a:lnTo>
                  <a:pt x="655513" y="199390"/>
                </a:lnTo>
                <a:lnTo>
                  <a:pt x="649039" y="199390"/>
                </a:lnTo>
                <a:lnTo>
                  <a:pt x="651031" y="198120"/>
                </a:lnTo>
                <a:lnTo>
                  <a:pt x="650960" y="194310"/>
                </a:lnTo>
                <a:lnTo>
                  <a:pt x="651031" y="193040"/>
                </a:lnTo>
                <a:lnTo>
                  <a:pt x="651316" y="190500"/>
                </a:lnTo>
                <a:lnTo>
                  <a:pt x="648542" y="190500"/>
                </a:lnTo>
                <a:lnTo>
                  <a:pt x="646834" y="189230"/>
                </a:lnTo>
                <a:lnTo>
                  <a:pt x="653646" y="189230"/>
                </a:lnTo>
                <a:lnTo>
                  <a:pt x="654446" y="193040"/>
                </a:lnTo>
                <a:lnTo>
                  <a:pt x="658074" y="194310"/>
                </a:lnTo>
                <a:lnTo>
                  <a:pt x="658074" y="196850"/>
                </a:lnTo>
                <a:lnTo>
                  <a:pt x="659141" y="200660"/>
                </a:lnTo>
                <a:close/>
              </a:path>
              <a:path extrusionOk="0" h="309879" w="793114">
                <a:moveTo>
                  <a:pt x="531666" y="191770"/>
                </a:moveTo>
                <a:lnTo>
                  <a:pt x="529888" y="190500"/>
                </a:lnTo>
                <a:lnTo>
                  <a:pt x="533373" y="190500"/>
                </a:lnTo>
                <a:lnTo>
                  <a:pt x="531666" y="191770"/>
                </a:lnTo>
                <a:close/>
              </a:path>
              <a:path extrusionOk="0" h="309879" w="793114">
                <a:moveTo>
                  <a:pt x="573494" y="203200"/>
                </a:moveTo>
                <a:lnTo>
                  <a:pt x="560262" y="203200"/>
                </a:lnTo>
                <a:lnTo>
                  <a:pt x="561258" y="201930"/>
                </a:lnTo>
                <a:lnTo>
                  <a:pt x="561152" y="199390"/>
                </a:lnTo>
                <a:lnTo>
                  <a:pt x="561045" y="191770"/>
                </a:lnTo>
                <a:lnTo>
                  <a:pt x="559764" y="190500"/>
                </a:lnTo>
                <a:lnTo>
                  <a:pt x="587223" y="190500"/>
                </a:lnTo>
                <a:lnTo>
                  <a:pt x="586511" y="191770"/>
                </a:lnTo>
                <a:lnTo>
                  <a:pt x="572284" y="191770"/>
                </a:lnTo>
                <a:lnTo>
                  <a:pt x="570435" y="194310"/>
                </a:lnTo>
                <a:lnTo>
                  <a:pt x="572498" y="196850"/>
                </a:lnTo>
                <a:lnTo>
                  <a:pt x="572308" y="199390"/>
                </a:lnTo>
                <a:lnTo>
                  <a:pt x="572291" y="200813"/>
                </a:lnTo>
                <a:lnTo>
                  <a:pt x="573494" y="203200"/>
                </a:lnTo>
                <a:close/>
              </a:path>
              <a:path extrusionOk="0" h="309879" w="793114">
                <a:moveTo>
                  <a:pt x="673581" y="194310"/>
                </a:moveTo>
                <a:lnTo>
                  <a:pt x="668531" y="194310"/>
                </a:lnTo>
                <a:lnTo>
                  <a:pt x="672372" y="190500"/>
                </a:lnTo>
                <a:lnTo>
                  <a:pt x="673937" y="190500"/>
                </a:lnTo>
                <a:lnTo>
                  <a:pt x="674933" y="191770"/>
                </a:lnTo>
                <a:lnTo>
                  <a:pt x="674791" y="193040"/>
                </a:lnTo>
                <a:lnTo>
                  <a:pt x="673581" y="194310"/>
                </a:lnTo>
                <a:close/>
              </a:path>
              <a:path extrusionOk="0" h="309879" w="793114">
                <a:moveTo>
                  <a:pt x="140065" y="196850"/>
                </a:moveTo>
                <a:lnTo>
                  <a:pt x="138785" y="195580"/>
                </a:lnTo>
                <a:lnTo>
                  <a:pt x="134374" y="191770"/>
                </a:lnTo>
                <a:lnTo>
                  <a:pt x="143167" y="191770"/>
                </a:lnTo>
                <a:lnTo>
                  <a:pt x="141488" y="194310"/>
                </a:lnTo>
                <a:lnTo>
                  <a:pt x="140065" y="196850"/>
                </a:lnTo>
                <a:close/>
              </a:path>
              <a:path extrusionOk="0" h="309879" w="793114">
                <a:moveTo>
                  <a:pt x="371967" y="207010"/>
                </a:moveTo>
                <a:lnTo>
                  <a:pt x="346714" y="207010"/>
                </a:lnTo>
                <a:lnTo>
                  <a:pt x="350271" y="205740"/>
                </a:lnTo>
                <a:lnTo>
                  <a:pt x="352974" y="201930"/>
                </a:lnTo>
                <a:lnTo>
                  <a:pt x="353685" y="200660"/>
                </a:lnTo>
                <a:lnTo>
                  <a:pt x="353898" y="198120"/>
                </a:lnTo>
                <a:lnTo>
                  <a:pt x="348421" y="198120"/>
                </a:lnTo>
                <a:lnTo>
                  <a:pt x="346998" y="196850"/>
                </a:lnTo>
                <a:lnTo>
                  <a:pt x="345433" y="195580"/>
                </a:lnTo>
                <a:lnTo>
                  <a:pt x="351409" y="195580"/>
                </a:lnTo>
                <a:lnTo>
                  <a:pt x="352049" y="194310"/>
                </a:lnTo>
                <a:lnTo>
                  <a:pt x="353187" y="193040"/>
                </a:lnTo>
                <a:lnTo>
                  <a:pt x="350626" y="191770"/>
                </a:lnTo>
                <a:lnTo>
                  <a:pt x="371931" y="191770"/>
                </a:lnTo>
                <a:lnTo>
                  <a:pt x="372109" y="193040"/>
                </a:lnTo>
                <a:lnTo>
                  <a:pt x="358238" y="193040"/>
                </a:lnTo>
                <a:lnTo>
                  <a:pt x="358024" y="195580"/>
                </a:lnTo>
                <a:lnTo>
                  <a:pt x="357455" y="196850"/>
                </a:lnTo>
                <a:lnTo>
                  <a:pt x="360016" y="199390"/>
                </a:lnTo>
                <a:lnTo>
                  <a:pt x="395228" y="199390"/>
                </a:lnTo>
                <a:lnTo>
                  <a:pt x="394126" y="200660"/>
                </a:lnTo>
                <a:lnTo>
                  <a:pt x="373176" y="200660"/>
                </a:lnTo>
                <a:lnTo>
                  <a:pt x="370971" y="201930"/>
                </a:lnTo>
                <a:lnTo>
                  <a:pt x="369193" y="201930"/>
                </a:lnTo>
                <a:lnTo>
                  <a:pt x="368979" y="204470"/>
                </a:lnTo>
                <a:lnTo>
                  <a:pt x="371967" y="207010"/>
                </a:lnTo>
                <a:close/>
              </a:path>
              <a:path extrusionOk="0" h="309879" w="793114">
                <a:moveTo>
                  <a:pt x="538637" y="196850"/>
                </a:moveTo>
                <a:lnTo>
                  <a:pt x="530670" y="196850"/>
                </a:lnTo>
                <a:lnTo>
                  <a:pt x="533302" y="194310"/>
                </a:lnTo>
                <a:lnTo>
                  <a:pt x="535863" y="191770"/>
                </a:lnTo>
                <a:lnTo>
                  <a:pt x="537855" y="195580"/>
                </a:lnTo>
                <a:lnTo>
                  <a:pt x="538637" y="196850"/>
                </a:lnTo>
                <a:close/>
              </a:path>
              <a:path extrusionOk="0" h="309879" w="793114">
                <a:moveTo>
                  <a:pt x="771250" y="194310"/>
                </a:moveTo>
                <a:lnTo>
                  <a:pt x="769614" y="194310"/>
                </a:lnTo>
                <a:lnTo>
                  <a:pt x="767480" y="193040"/>
                </a:lnTo>
                <a:lnTo>
                  <a:pt x="764848" y="191770"/>
                </a:lnTo>
                <a:lnTo>
                  <a:pt x="773029" y="191770"/>
                </a:lnTo>
                <a:lnTo>
                  <a:pt x="771250" y="194310"/>
                </a:lnTo>
                <a:close/>
              </a:path>
              <a:path extrusionOk="0" h="309879" w="793114">
                <a:moveTo>
                  <a:pt x="773171" y="205740"/>
                </a:moveTo>
                <a:lnTo>
                  <a:pt x="771677" y="203200"/>
                </a:lnTo>
                <a:lnTo>
                  <a:pt x="772175" y="199390"/>
                </a:lnTo>
                <a:lnTo>
                  <a:pt x="772815" y="195580"/>
                </a:lnTo>
                <a:lnTo>
                  <a:pt x="773029" y="191770"/>
                </a:lnTo>
                <a:lnTo>
                  <a:pt x="777788" y="191770"/>
                </a:lnTo>
                <a:lnTo>
                  <a:pt x="774878" y="203200"/>
                </a:lnTo>
                <a:lnTo>
                  <a:pt x="773171" y="205740"/>
                </a:lnTo>
                <a:close/>
              </a:path>
              <a:path extrusionOk="0" h="309879" w="793114">
                <a:moveTo>
                  <a:pt x="62812" y="196850"/>
                </a:moveTo>
                <a:lnTo>
                  <a:pt x="57833" y="196850"/>
                </a:lnTo>
                <a:lnTo>
                  <a:pt x="58686" y="193040"/>
                </a:lnTo>
                <a:lnTo>
                  <a:pt x="63808" y="193040"/>
                </a:lnTo>
                <a:lnTo>
                  <a:pt x="65326" y="195580"/>
                </a:lnTo>
                <a:lnTo>
                  <a:pt x="63310" y="195580"/>
                </a:lnTo>
                <a:lnTo>
                  <a:pt x="62812" y="196850"/>
                </a:lnTo>
                <a:close/>
              </a:path>
              <a:path extrusionOk="0" h="309879" w="793114">
                <a:moveTo>
                  <a:pt x="381570" y="199390"/>
                </a:moveTo>
                <a:lnTo>
                  <a:pt x="360016" y="199390"/>
                </a:lnTo>
                <a:lnTo>
                  <a:pt x="361723" y="198120"/>
                </a:lnTo>
                <a:lnTo>
                  <a:pt x="362364" y="198120"/>
                </a:lnTo>
                <a:lnTo>
                  <a:pt x="361794" y="195580"/>
                </a:lnTo>
                <a:lnTo>
                  <a:pt x="361439" y="195580"/>
                </a:lnTo>
                <a:lnTo>
                  <a:pt x="362221" y="193040"/>
                </a:lnTo>
                <a:lnTo>
                  <a:pt x="372109" y="193040"/>
                </a:lnTo>
                <a:lnTo>
                  <a:pt x="373532" y="194310"/>
                </a:lnTo>
                <a:lnTo>
                  <a:pt x="377160" y="195580"/>
                </a:lnTo>
                <a:lnTo>
                  <a:pt x="381570" y="199390"/>
                </a:lnTo>
                <a:close/>
              </a:path>
              <a:path extrusionOk="0" h="309879" w="793114">
                <a:moveTo>
                  <a:pt x="548430" y="200660"/>
                </a:moveTo>
                <a:lnTo>
                  <a:pt x="540558" y="200660"/>
                </a:lnTo>
                <a:lnTo>
                  <a:pt x="541625" y="196850"/>
                </a:lnTo>
                <a:lnTo>
                  <a:pt x="542052" y="194310"/>
                </a:lnTo>
                <a:lnTo>
                  <a:pt x="543403" y="193040"/>
                </a:lnTo>
                <a:lnTo>
                  <a:pt x="548169" y="193040"/>
                </a:lnTo>
                <a:lnTo>
                  <a:pt x="547529" y="195580"/>
                </a:lnTo>
                <a:lnTo>
                  <a:pt x="548430" y="200660"/>
                </a:lnTo>
                <a:close/>
              </a:path>
              <a:path extrusionOk="0" h="309879" w="793114">
                <a:moveTo>
                  <a:pt x="643989" y="194310"/>
                </a:moveTo>
                <a:lnTo>
                  <a:pt x="642068" y="193040"/>
                </a:lnTo>
                <a:lnTo>
                  <a:pt x="644060" y="193040"/>
                </a:lnTo>
                <a:lnTo>
                  <a:pt x="643989" y="194310"/>
                </a:lnTo>
                <a:close/>
              </a:path>
              <a:path extrusionOk="0" h="309879" w="793114">
                <a:moveTo>
                  <a:pt x="718983" y="213360"/>
                </a:moveTo>
                <a:lnTo>
                  <a:pt x="710714" y="213360"/>
                </a:lnTo>
                <a:lnTo>
                  <a:pt x="710898" y="209566"/>
                </a:lnTo>
                <a:lnTo>
                  <a:pt x="711070" y="204470"/>
                </a:lnTo>
                <a:lnTo>
                  <a:pt x="709291" y="200660"/>
                </a:lnTo>
                <a:lnTo>
                  <a:pt x="711425" y="198120"/>
                </a:lnTo>
                <a:lnTo>
                  <a:pt x="711710" y="196850"/>
                </a:lnTo>
                <a:lnTo>
                  <a:pt x="711568" y="194310"/>
                </a:lnTo>
                <a:lnTo>
                  <a:pt x="701111" y="194310"/>
                </a:lnTo>
                <a:lnTo>
                  <a:pt x="699830" y="193040"/>
                </a:lnTo>
                <a:lnTo>
                  <a:pt x="722078" y="193040"/>
                </a:lnTo>
                <a:lnTo>
                  <a:pt x="721598" y="196850"/>
                </a:lnTo>
                <a:lnTo>
                  <a:pt x="717543" y="199390"/>
                </a:lnTo>
                <a:lnTo>
                  <a:pt x="714342" y="201930"/>
                </a:lnTo>
                <a:lnTo>
                  <a:pt x="712635" y="204470"/>
                </a:lnTo>
                <a:lnTo>
                  <a:pt x="713844" y="205740"/>
                </a:lnTo>
                <a:lnTo>
                  <a:pt x="721171" y="209550"/>
                </a:lnTo>
                <a:lnTo>
                  <a:pt x="718983" y="213360"/>
                </a:lnTo>
                <a:close/>
              </a:path>
              <a:path extrusionOk="0" h="309879" w="793114">
                <a:moveTo>
                  <a:pt x="45953" y="214630"/>
                </a:moveTo>
                <a:lnTo>
                  <a:pt x="36279" y="214630"/>
                </a:lnTo>
                <a:lnTo>
                  <a:pt x="39978" y="212090"/>
                </a:lnTo>
                <a:lnTo>
                  <a:pt x="40902" y="207010"/>
                </a:lnTo>
                <a:lnTo>
                  <a:pt x="42396" y="203200"/>
                </a:lnTo>
                <a:lnTo>
                  <a:pt x="43392" y="203200"/>
                </a:lnTo>
                <a:lnTo>
                  <a:pt x="45455" y="198120"/>
                </a:lnTo>
                <a:lnTo>
                  <a:pt x="46664" y="195580"/>
                </a:lnTo>
                <a:lnTo>
                  <a:pt x="42823" y="195580"/>
                </a:lnTo>
                <a:lnTo>
                  <a:pt x="40902" y="194310"/>
                </a:lnTo>
                <a:lnTo>
                  <a:pt x="57904" y="194310"/>
                </a:lnTo>
                <a:lnTo>
                  <a:pt x="57121" y="195580"/>
                </a:lnTo>
                <a:lnTo>
                  <a:pt x="57833" y="196850"/>
                </a:lnTo>
                <a:lnTo>
                  <a:pt x="62812" y="196850"/>
                </a:lnTo>
                <a:lnTo>
                  <a:pt x="62314" y="198120"/>
                </a:lnTo>
                <a:lnTo>
                  <a:pt x="62528" y="198120"/>
                </a:lnTo>
                <a:lnTo>
                  <a:pt x="64448" y="199390"/>
                </a:lnTo>
                <a:lnTo>
                  <a:pt x="66582" y="200660"/>
                </a:lnTo>
                <a:lnTo>
                  <a:pt x="52213" y="200660"/>
                </a:lnTo>
                <a:lnTo>
                  <a:pt x="49510" y="201930"/>
                </a:lnTo>
                <a:lnTo>
                  <a:pt x="67294" y="201930"/>
                </a:lnTo>
                <a:lnTo>
                  <a:pt x="68005" y="203200"/>
                </a:lnTo>
                <a:lnTo>
                  <a:pt x="69072" y="207010"/>
                </a:lnTo>
                <a:lnTo>
                  <a:pt x="61958" y="207010"/>
                </a:lnTo>
                <a:lnTo>
                  <a:pt x="64946" y="209550"/>
                </a:lnTo>
                <a:lnTo>
                  <a:pt x="61721" y="212090"/>
                </a:lnTo>
                <a:lnTo>
                  <a:pt x="46735" y="212090"/>
                </a:lnTo>
                <a:lnTo>
                  <a:pt x="45953" y="214630"/>
                </a:lnTo>
                <a:close/>
              </a:path>
              <a:path extrusionOk="0" h="309879" w="793114">
                <a:moveTo>
                  <a:pt x="646407" y="198120"/>
                </a:moveTo>
                <a:lnTo>
                  <a:pt x="625209" y="198120"/>
                </a:lnTo>
                <a:lnTo>
                  <a:pt x="627059" y="196850"/>
                </a:lnTo>
                <a:lnTo>
                  <a:pt x="625280" y="194310"/>
                </a:lnTo>
                <a:lnTo>
                  <a:pt x="642033" y="194310"/>
                </a:lnTo>
                <a:lnTo>
                  <a:pt x="641997" y="195580"/>
                </a:lnTo>
                <a:lnTo>
                  <a:pt x="643775" y="195580"/>
                </a:lnTo>
                <a:lnTo>
                  <a:pt x="645412" y="196850"/>
                </a:lnTo>
                <a:lnTo>
                  <a:pt x="646407" y="198120"/>
                </a:lnTo>
                <a:close/>
              </a:path>
              <a:path extrusionOk="0" h="309879" w="793114">
                <a:moveTo>
                  <a:pt x="703956" y="203200"/>
                </a:moveTo>
                <a:lnTo>
                  <a:pt x="692290" y="203200"/>
                </a:lnTo>
                <a:lnTo>
                  <a:pt x="692432" y="200660"/>
                </a:lnTo>
                <a:lnTo>
                  <a:pt x="691934" y="199390"/>
                </a:lnTo>
                <a:lnTo>
                  <a:pt x="690938" y="198120"/>
                </a:lnTo>
                <a:lnTo>
                  <a:pt x="703600" y="198120"/>
                </a:lnTo>
                <a:lnTo>
                  <a:pt x="702747" y="194310"/>
                </a:lnTo>
                <a:lnTo>
                  <a:pt x="708651" y="194310"/>
                </a:lnTo>
                <a:lnTo>
                  <a:pt x="708295" y="195580"/>
                </a:lnTo>
                <a:lnTo>
                  <a:pt x="707299" y="199390"/>
                </a:lnTo>
                <a:lnTo>
                  <a:pt x="699546" y="199390"/>
                </a:lnTo>
                <a:lnTo>
                  <a:pt x="698123" y="200660"/>
                </a:lnTo>
                <a:lnTo>
                  <a:pt x="699546" y="201930"/>
                </a:lnTo>
                <a:lnTo>
                  <a:pt x="706304" y="201930"/>
                </a:lnTo>
                <a:lnTo>
                  <a:pt x="703956" y="203200"/>
                </a:lnTo>
                <a:close/>
              </a:path>
              <a:path extrusionOk="0" h="309879" w="793114">
                <a:moveTo>
                  <a:pt x="740733" y="223520"/>
                </a:moveTo>
                <a:lnTo>
                  <a:pt x="738884" y="222250"/>
                </a:lnTo>
                <a:lnTo>
                  <a:pt x="737247" y="222250"/>
                </a:lnTo>
                <a:lnTo>
                  <a:pt x="736678" y="219710"/>
                </a:lnTo>
                <a:lnTo>
                  <a:pt x="737100" y="218167"/>
                </a:lnTo>
                <a:lnTo>
                  <a:pt x="738884" y="210820"/>
                </a:lnTo>
                <a:lnTo>
                  <a:pt x="739737" y="205740"/>
                </a:lnTo>
                <a:lnTo>
                  <a:pt x="741444" y="198120"/>
                </a:lnTo>
                <a:lnTo>
                  <a:pt x="741729" y="194310"/>
                </a:lnTo>
                <a:lnTo>
                  <a:pt x="752044" y="194310"/>
                </a:lnTo>
                <a:lnTo>
                  <a:pt x="751261" y="196850"/>
                </a:lnTo>
                <a:lnTo>
                  <a:pt x="752968" y="199390"/>
                </a:lnTo>
                <a:lnTo>
                  <a:pt x="757308" y="200660"/>
                </a:lnTo>
                <a:lnTo>
                  <a:pt x="760936" y="200660"/>
                </a:lnTo>
                <a:lnTo>
                  <a:pt x="762287" y="203200"/>
                </a:lnTo>
                <a:lnTo>
                  <a:pt x="768263" y="203200"/>
                </a:lnTo>
                <a:lnTo>
                  <a:pt x="769258" y="204470"/>
                </a:lnTo>
                <a:lnTo>
                  <a:pt x="770681" y="208280"/>
                </a:lnTo>
                <a:lnTo>
                  <a:pt x="771677" y="209550"/>
                </a:lnTo>
                <a:lnTo>
                  <a:pt x="771641" y="212090"/>
                </a:lnTo>
                <a:lnTo>
                  <a:pt x="750763" y="212090"/>
                </a:lnTo>
                <a:lnTo>
                  <a:pt x="747847" y="217170"/>
                </a:lnTo>
                <a:lnTo>
                  <a:pt x="743152" y="217170"/>
                </a:lnTo>
                <a:lnTo>
                  <a:pt x="741658" y="218440"/>
                </a:lnTo>
                <a:lnTo>
                  <a:pt x="740662" y="220980"/>
                </a:lnTo>
                <a:lnTo>
                  <a:pt x="740733" y="223520"/>
                </a:lnTo>
                <a:close/>
              </a:path>
              <a:path extrusionOk="0" h="309879" w="793114">
                <a:moveTo>
                  <a:pt x="759015" y="196850"/>
                </a:moveTo>
                <a:lnTo>
                  <a:pt x="757023" y="196850"/>
                </a:lnTo>
                <a:lnTo>
                  <a:pt x="753537" y="195580"/>
                </a:lnTo>
                <a:lnTo>
                  <a:pt x="752044" y="194310"/>
                </a:lnTo>
                <a:lnTo>
                  <a:pt x="760615" y="194310"/>
                </a:lnTo>
                <a:lnTo>
                  <a:pt x="759015" y="196850"/>
                </a:lnTo>
                <a:close/>
              </a:path>
              <a:path extrusionOk="0" h="309879" w="793114">
                <a:moveTo>
                  <a:pt x="65088" y="198120"/>
                </a:moveTo>
                <a:lnTo>
                  <a:pt x="63310" y="195580"/>
                </a:lnTo>
                <a:lnTo>
                  <a:pt x="65326" y="195580"/>
                </a:lnTo>
                <a:lnTo>
                  <a:pt x="66084" y="196850"/>
                </a:lnTo>
                <a:lnTo>
                  <a:pt x="65088" y="198120"/>
                </a:lnTo>
                <a:close/>
              </a:path>
              <a:path extrusionOk="0" h="309879" w="793114">
                <a:moveTo>
                  <a:pt x="287529" y="215900"/>
                </a:moveTo>
                <a:lnTo>
                  <a:pt x="275080" y="215900"/>
                </a:lnTo>
                <a:lnTo>
                  <a:pt x="274654" y="214630"/>
                </a:lnTo>
                <a:lnTo>
                  <a:pt x="268705" y="213423"/>
                </a:lnTo>
                <a:lnTo>
                  <a:pt x="268581" y="213268"/>
                </a:lnTo>
                <a:lnTo>
                  <a:pt x="271026" y="208280"/>
                </a:lnTo>
                <a:lnTo>
                  <a:pt x="272306" y="205740"/>
                </a:lnTo>
                <a:lnTo>
                  <a:pt x="274369" y="203200"/>
                </a:lnTo>
                <a:lnTo>
                  <a:pt x="275578" y="199390"/>
                </a:lnTo>
                <a:lnTo>
                  <a:pt x="277072" y="195580"/>
                </a:lnTo>
                <a:lnTo>
                  <a:pt x="280344" y="199390"/>
                </a:lnTo>
                <a:lnTo>
                  <a:pt x="281874" y="199390"/>
                </a:lnTo>
                <a:lnTo>
                  <a:pt x="280842" y="200660"/>
                </a:lnTo>
                <a:lnTo>
                  <a:pt x="287648" y="200660"/>
                </a:lnTo>
                <a:lnTo>
                  <a:pt x="287316" y="203200"/>
                </a:lnTo>
                <a:lnTo>
                  <a:pt x="279135" y="203200"/>
                </a:lnTo>
                <a:lnTo>
                  <a:pt x="277570" y="204470"/>
                </a:lnTo>
                <a:lnTo>
                  <a:pt x="277855" y="205740"/>
                </a:lnTo>
                <a:lnTo>
                  <a:pt x="278353" y="208280"/>
                </a:lnTo>
                <a:lnTo>
                  <a:pt x="284257" y="208280"/>
                </a:lnTo>
                <a:lnTo>
                  <a:pt x="282976" y="212090"/>
                </a:lnTo>
                <a:lnTo>
                  <a:pt x="286106" y="213360"/>
                </a:lnTo>
                <a:lnTo>
                  <a:pt x="287529" y="215900"/>
                </a:lnTo>
                <a:close/>
              </a:path>
              <a:path extrusionOk="0" h="309879" w="793114">
                <a:moveTo>
                  <a:pt x="430156" y="212090"/>
                </a:moveTo>
                <a:lnTo>
                  <a:pt x="428164" y="212090"/>
                </a:lnTo>
                <a:lnTo>
                  <a:pt x="426741" y="199390"/>
                </a:lnTo>
                <a:lnTo>
                  <a:pt x="426101" y="198120"/>
                </a:lnTo>
                <a:lnTo>
                  <a:pt x="421335" y="195580"/>
                </a:lnTo>
                <a:lnTo>
                  <a:pt x="440541" y="195580"/>
                </a:lnTo>
                <a:lnTo>
                  <a:pt x="442889" y="196850"/>
                </a:lnTo>
                <a:lnTo>
                  <a:pt x="458290" y="196850"/>
                </a:lnTo>
                <a:lnTo>
                  <a:pt x="457045" y="198120"/>
                </a:lnTo>
                <a:lnTo>
                  <a:pt x="433357" y="198120"/>
                </a:lnTo>
                <a:lnTo>
                  <a:pt x="432076" y="199390"/>
                </a:lnTo>
                <a:lnTo>
                  <a:pt x="433499" y="201930"/>
                </a:lnTo>
                <a:lnTo>
                  <a:pt x="444952" y="201930"/>
                </a:lnTo>
                <a:lnTo>
                  <a:pt x="444525" y="203200"/>
                </a:lnTo>
                <a:lnTo>
                  <a:pt x="445165" y="204470"/>
                </a:lnTo>
                <a:lnTo>
                  <a:pt x="447370" y="205740"/>
                </a:lnTo>
                <a:lnTo>
                  <a:pt x="449718" y="207010"/>
                </a:lnTo>
                <a:lnTo>
                  <a:pt x="454780" y="207010"/>
                </a:lnTo>
                <a:lnTo>
                  <a:pt x="454769" y="208280"/>
                </a:lnTo>
                <a:lnTo>
                  <a:pt x="437625" y="208280"/>
                </a:lnTo>
                <a:lnTo>
                  <a:pt x="434851" y="209550"/>
                </a:lnTo>
                <a:lnTo>
                  <a:pt x="434602" y="210820"/>
                </a:lnTo>
                <a:lnTo>
                  <a:pt x="432076" y="210820"/>
                </a:lnTo>
                <a:lnTo>
                  <a:pt x="430156" y="212090"/>
                </a:lnTo>
                <a:close/>
              </a:path>
              <a:path extrusionOk="0" h="309879" w="793114">
                <a:moveTo>
                  <a:pt x="456334" y="205740"/>
                </a:moveTo>
                <a:lnTo>
                  <a:pt x="456120" y="201930"/>
                </a:lnTo>
                <a:lnTo>
                  <a:pt x="454838" y="200813"/>
                </a:lnTo>
                <a:lnTo>
                  <a:pt x="454840" y="200660"/>
                </a:lnTo>
                <a:lnTo>
                  <a:pt x="460175" y="200660"/>
                </a:lnTo>
                <a:lnTo>
                  <a:pt x="462522" y="198120"/>
                </a:lnTo>
                <a:lnTo>
                  <a:pt x="462238" y="196850"/>
                </a:lnTo>
                <a:lnTo>
                  <a:pt x="461455" y="195580"/>
                </a:lnTo>
                <a:lnTo>
                  <a:pt x="465795" y="195580"/>
                </a:lnTo>
                <a:lnTo>
                  <a:pt x="466648" y="199390"/>
                </a:lnTo>
                <a:lnTo>
                  <a:pt x="464870" y="201930"/>
                </a:lnTo>
                <a:lnTo>
                  <a:pt x="463091" y="203200"/>
                </a:lnTo>
                <a:lnTo>
                  <a:pt x="460886" y="203200"/>
                </a:lnTo>
                <a:lnTo>
                  <a:pt x="458894" y="204470"/>
                </a:lnTo>
                <a:lnTo>
                  <a:pt x="456334" y="205740"/>
                </a:lnTo>
                <a:close/>
              </a:path>
              <a:path extrusionOk="0" h="309879" w="793114">
                <a:moveTo>
                  <a:pt x="179261" y="200660"/>
                </a:moveTo>
                <a:lnTo>
                  <a:pt x="172147" y="200660"/>
                </a:lnTo>
                <a:lnTo>
                  <a:pt x="170440" y="198120"/>
                </a:lnTo>
                <a:lnTo>
                  <a:pt x="171863" y="196850"/>
                </a:lnTo>
                <a:lnTo>
                  <a:pt x="174922" y="198120"/>
                </a:lnTo>
                <a:lnTo>
                  <a:pt x="178336" y="199390"/>
                </a:lnTo>
                <a:lnTo>
                  <a:pt x="179261" y="200660"/>
                </a:lnTo>
                <a:close/>
              </a:path>
              <a:path extrusionOk="0" h="309879" w="793114">
                <a:moveTo>
                  <a:pt x="294714" y="207010"/>
                </a:moveTo>
                <a:lnTo>
                  <a:pt x="293576" y="204470"/>
                </a:lnTo>
                <a:lnTo>
                  <a:pt x="291868" y="203200"/>
                </a:lnTo>
                <a:lnTo>
                  <a:pt x="291441" y="199390"/>
                </a:lnTo>
                <a:lnTo>
                  <a:pt x="291157" y="198120"/>
                </a:lnTo>
                <a:lnTo>
                  <a:pt x="290374" y="196850"/>
                </a:lnTo>
                <a:lnTo>
                  <a:pt x="303037" y="196850"/>
                </a:lnTo>
                <a:lnTo>
                  <a:pt x="301685" y="198120"/>
                </a:lnTo>
                <a:lnTo>
                  <a:pt x="303321" y="201930"/>
                </a:lnTo>
                <a:lnTo>
                  <a:pt x="300405" y="201930"/>
                </a:lnTo>
                <a:lnTo>
                  <a:pt x="297559" y="203200"/>
                </a:lnTo>
                <a:lnTo>
                  <a:pt x="296136" y="204470"/>
                </a:lnTo>
                <a:lnTo>
                  <a:pt x="294927" y="205740"/>
                </a:lnTo>
                <a:lnTo>
                  <a:pt x="294714" y="207010"/>
                </a:lnTo>
                <a:close/>
              </a:path>
              <a:path extrusionOk="0" h="309879" w="793114">
                <a:moveTo>
                  <a:pt x="508867" y="200660"/>
                </a:moveTo>
                <a:lnTo>
                  <a:pt x="495956" y="200660"/>
                </a:lnTo>
                <a:lnTo>
                  <a:pt x="497023" y="198120"/>
                </a:lnTo>
                <a:lnTo>
                  <a:pt x="494960" y="196850"/>
                </a:lnTo>
                <a:lnTo>
                  <a:pt x="503710" y="196850"/>
                </a:lnTo>
                <a:lnTo>
                  <a:pt x="504421" y="198120"/>
                </a:lnTo>
                <a:lnTo>
                  <a:pt x="506484" y="199390"/>
                </a:lnTo>
                <a:lnTo>
                  <a:pt x="508867" y="200660"/>
                </a:lnTo>
                <a:close/>
              </a:path>
              <a:path extrusionOk="0" h="309879" w="793114">
                <a:moveTo>
                  <a:pt x="281874" y="199390"/>
                </a:moveTo>
                <a:lnTo>
                  <a:pt x="280344" y="199390"/>
                </a:lnTo>
                <a:lnTo>
                  <a:pt x="282905" y="198120"/>
                </a:lnTo>
                <a:lnTo>
                  <a:pt x="281874" y="199390"/>
                </a:lnTo>
                <a:close/>
              </a:path>
              <a:path extrusionOk="0" h="309879" w="793114">
                <a:moveTo>
                  <a:pt x="404831" y="204470"/>
                </a:moveTo>
                <a:lnTo>
                  <a:pt x="404831" y="198120"/>
                </a:lnTo>
                <a:lnTo>
                  <a:pt x="408993" y="198120"/>
                </a:lnTo>
                <a:lnTo>
                  <a:pt x="412087" y="199390"/>
                </a:lnTo>
                <a:lnTo>
                  <a:pt x="420446" y="199390"/>
                </a:lnTo>
                <a:lnTo>
                  <a:pt x="419912" y="200660"/>
                </a:lnTo>
                <a:lnTo>
                  <a:pt x="420872" y="203200"/>
                </a:lnTo>
                <a:lnTo>
                  <a:pt x="414079" y="203200"/>
                </a:lnTo>
                <a:lnTo>
                  <a:pt x="404831" y="204470"/>
                </a:lnTo>
                <a:close/>
              </a:path>
              <a:path extrusionOk="0" h="309879" w="793114">
                <a:moveTo>
                  <a:pt x="444952" y="201930"/>
                </a:moveTo>
                <a:lnTo>
                  <a:pt x="433499" y="201930"/>
                </a:lnTo>
                <a:lnTo>
                  <a:pt x="434851" y="199390"/>
                </a:lnTo>
                <a:lnTo>
                  <a:pt x="433357" y="198120"/>
                </a:lnTo>
                <a:lnTo>
                  <a:pt x="438123" y="198120"/>
                </a:lnTo>
                <a:lnTo>
                  <a:pt x="437411" y="199390"/>
                </a:lnTo>
                <a:lnTo>
                  <a:pt x="438194" y="200660"/>
                </a:lnTo>
                <a:lnTo>
                  <a:pt x="445379" y="200660"/>
                </a:lnTo>
                <a:lnTo>
                  <a:pt x="444952" y="201930"/>
                </a:lnTo>
                <a:close/>
              </a:path>
              <a:path extrusionOk="0" h="309879" w="793114">
                <a:moveTo>
                  <a:pt x="445379" y="200660"/>
                </a:moveTo>
                <a:lnTo>
                  <a:pt x="438194" y="200660"/>
                </a:lnTo>
                <a:lnTo>
                  <a:pt x="438834" y="199390"/>
                </a:lnTo>
                <a:lnTo>
                  <a:pt x="438123" y="198120"/>
                </a:lnTo>
                <a:lnTo>
                  <a:pt x="457045" y="198120"/>
                </a:lnTo>
                <a:lnTo>
                  <a:pt x="457116" y="199390"/>
                </a:lnTo>
                <a:lnTo>
                  <a:pt x="453204" y="199390"/>
                </a:lnTo>
                <a:lnTo>
                  <a:pt x="445379" y="200660"/>
                </a:lnTo>
                <a:close/>
              </a:path>
              <a:path extrusionOk="0" h="309879" w="793114">
                <a:moveTo>
                  <a:pt x="481587" y="220980"/>
                </a:moveTo>
                <a:lnTo>
                  <a:pt x="477745" y="208280"/>
                </a:lnTo>
                <a:lnTo>
                  <a:pt x="478457" y="207010"/>
                </a:lnTo>
                <a:lnTo>
                  <a:pt x="478172" y="204470"/>
                </a:lnTo>
                <a:lnTo>
                  <a:pt x="481373" y="204470"/>
                </a:lnTo>
                <a:lnTo>
                  <a:pt x="483436" y="203200"/>
                </a:lnTo>
                <a:lnTo>
                  <a:pt x="483578" y="201930"/>
                </a:lnTo>
                <a:lnTo>
                  <a:pt x="481729" y="200660"/>
                </a:lnTo>
                <a:lnTo>
                  <a:pt x="480306" y="199390"/>
                </a:lnTo>
                <a:lnTo>
                  <a:pt x="478741" y="198120"/>
                </a:lnTo>
                <a:lnTo>
                  <a:pt x="484361" y="198120"/>
                </a:lnTo>
                <a:lnTo>
                  <a:pt x="484076" y="200660"/>
                </a:lnTo>
                <a:lnTo>
                  <a:pt x="485855" y="201930"/>
                </a:lnTo>
                <a:lnTo>
                  <a:pt x="511250" y="201930"/>
                </a:lnTo>
                <a:lnTo>
                  <a:pt x="510041" y="204470"/>
                </a:lnTo>
                <a:lnTo>
                  <a:pt x="508867" y="205740"/>
                </a:lnTo>
                <a:lnTo>
                  <a:pt x="491261" y="205740"/>
                </a:lnTo>
                <a:lnTo>
                  <a:pt x="484930" y="207010"/>
                </a:lnTo>
                <a:lnTo>
                  <a:pt x="483934" y="209550"/>
                </a:lnTo>
                <a:lnTo>
                  <a:pt x="484717" y="219710"/>
                </a:lnTo>
                <a:lnTo>
                  <a:pt x="481587" y="220980"/>
                </a:lnTo>
                <a:close/>
              </a:path>
              <a:path extrusionOk="0" h="309879" w="793114">
                <a:moveTo>
                  <a:pt x="606216" y="205740"/>
                </a:moveTo>
                <a:lnTo>
                  <a:pt x="583808" y="205740"/>
                </a:lnTo>
                <a:lnTo>
                  <a:pt x="584733" y="201930"/>
                </a:lnTo>
                <a:lnTo>
                  <a:pt x="583666" y="200660"/>
                </a:lnTo>
                <a:lnTo>
                  <a:pt x="583168" y="198120"/>
                </a:lnTo>
                <a:lnTo>
                  <a:pt x="598178" y="198120"/>
                </a:lnTo>
                <a:lnTo>
                  <a:pt x="600312" y="199390"/>
                </a:lnTo>
                <a:lnTo>
                  <a:pt x="655513" y="199390"/>
                </a:lnTo>
                <a:lnTo>
                  <a:pt x="655122" y="200660"/>
                </a:lnTo>
                <a:lnTo>
                  <a:pt x="604793" y="200660"/>
                </a:lnTo>
                <a:lnTo>
                  <a:pt x="605007" y="203200"/>
                </a:lnTo>
                <a:lnTo>
                  <a:pt x="605149" y="204470"/>
                </a:lnTo>
                <a:lnTo>
                  <a:pt x="606216" y="205740"/>
                </a:lnTo>
                <a:close/>
              </a:path>
              <a:path extrusionOk="0" h="309879" w="793114">
                <a:moveTo>
                  <a:pt x="28454" y="200660"/>
                </a:moveTo>
                <a:lnTo>
                  <a:pt x="28539" y="199898"/>
                </a:lnTo>
                <a:lnTo>
                  <a:pt x="28881" y="199390"/>
                </a:lnTo>
                <a:lnTo>
                  <a:pt x="29517" y="200173"/>
                </a:lnTo>
                <a:lnTo>
                  <a:pt x="28454" y="200660"/>
                </a:lnTo>
                <a:close/>
              </a:path>
              <a:path extrusionOk="0" h="309879" w="793114">
                <a:moveTo>
                  <a:pt x="29517" y="200173"/>
                </a:moveTo>
                <a:lnTo>
                  <a:pt x="28881" y="199390"/>
                </a:lnTo>
                <a:lnTo>
                  <a:pt x="31228" y="199390"/>
                </a:lnTo>
                <a:lnTo>
                  <a:pt x="29517" y="200173"/>
                </a:lnTo>
                <a:close/>
              </a:path>
              <a:path extrusionOk="0" h="309879" w="793114">
                <a:moveTo>
                  <a:pt x="287648" y="200660"/>
                </a:moveTo>
                <a:lnTo>
                  <a:pt x="283617" y="200660"/>
                </a:lnTo>
                <a:lnTo>
                  <a:pt x="285822" y="199390"/>
                </a:lnTo>
                <a:lnTo>
                  <a:pt x="287814" y="199390"/>
                </a:lnTo>
                <a:lnTo>
                  <a:pt x="287648" y="200660"/>
                </a:lnTo>
                <a:close/>
              </a:path>
              <a:path extrusionOk="0" h="309879" w="793114">
                <a:moveTo>
                  <a:pt x="334834" y="207010"/>
                </a:moveTo>
                <a:lnTo>
                  <a:pt x="318473" y="207010"/>
                </a:lnTo>
                <a:lnTo>
                  <a:pt x="320251" y="205740"/>
                </a:lnTo>
                <a:lnTo>
                  <a:pt x="320109" y="203200"/>
                </a:lnTo>
                <a:lnTo>
                  <a:pt x="318686" y="203200"/>
                </a:lnTo>
                <a:lnTo>
                  <a:pt x="316908" y="201930"/>
                </a:lnTo>
                <a:lnTo>
                  <a:pt x="331562" y="201930"/>
                </a:lnTo>
                <a:lnTo>
                  <a:pt x="332842" y="200660"/>
                </a:lnTo>
                <a:lnTo>
                  <a:pt x="332344" y="199390"/>
                </a:lnTo>
                <a:lnTo>
                  <a:pt x="339387" y="199390"/>
                </a:lnTo>
                <a:lnTo>
                  <a:pt x="339742" y="200660"/>
                </a:lnTo>
                <a:lnTo>
                  <a:pt x="336115" y="200660"/>
                </a:lnTo>
                <a:lnTo>
                  <a:pt x="336613" y="205740"/>
                </a:lnTo>
                <a:lnTo>
                  <a:pt x="334834" y="207010"/>
                </a:lnTo>
                <a:close/>
              </a:path>
              <a:path extrusionOk="0" h="309879" w="793114">
                <a:moveTo>
                  <a:pt x="347069" y="201930"/>
                </a:moveTo>
                <a:lnTo>
                  <a:pt x="340098" y="201930"/>
                </a:lnTo>
                <a:lnTo>
                  <a:pt x="341877" y="200660"/>
                </a:lnTo>
                <a:lnTo>
                  <a:pt x="343157" y="200660"/>
                </a:lnTo>
                <a:lnTo>
                  <a:pt x="345007" y="199390"/>
                </a:lnTo>
                <a:lnTo>
                  <a:pt x="346216" y="200660"/>
                </a:lnTo>
                <a:lnTo>
                  <a:pt x="347069" y="201930"/>
                </a:lnTo>
                <a:close/>
              </a:path>
              <a:path extrusionOk="0" h="309879" w="793114">
                <a:moveTo>
                  <a:pt x="454766" y="200750"/>
                </a:moveTo>
                <a:lnTo>
                  <a:pt x="453204" y="199390"/>
                </a:lnTo>
                <a:lnTo>
                  <a:pt x="457116" y="199390"/>
                </a:lnTo>
                <a:lnTo>
                  <a:pt x="458610" y="200660"/>
                </a:lnTo>
                <a:lnTo>
                  <a:pt x="454840" y="200660"/>
                </a:lnTo>
                <a:close/>
              </a:path>
              <a:path extrusionOk="0" h="309879" w="793114">
                <a:moveTo>
                  <a:pt x="706304" y="201930"/>
                </a:moveTo>
                <a:lnTo>
                  <a:pt x="699546" y="201930"/>
                </a:lnTo>
                <a:lnTo>
                  <a:pt x="700897" y="200660"/>
                </a:lnTo>
                <a:lnTo>
                  <a:pt x="699546" y="199390"/>
                </a:lnTo>
                <a:lnTo>
                  <a:pt x="707299" y="199390"/>
                </a:lnTo>
                <a:lnTo>
                  <a:pt x="706304" y="201930"/>
                </a:lnTo>
                <a:close/>
              </a:path>
              <a:path extrusionOk="0" h="309879" w="793114">
                <a:moveTo>
                  <a:pt x="768263" y="203200"/>
                </a:moveTo>
                <a:lnTo>
                  <a:pt x="764421" y="203200"/>
                </a:lnTo>
                <a:lnTo>
                  <a:pt x="767693" y="199390"/>
                </a:lnTo>
                <a:lnTo>
                  <a:pt x="768263" y="203200"/>
                </a:lnTo>
                <a:close/>
              </a:path>
              <a:path extrusionOk="0" h="309879" w="793114">
                <a:moveTo>
                  <a:pt x="7611" y="285750"/>
                </a:moveTo>
                <a:lnTo>
                  <a:pt x="6615" y="284480"/>
                </a:lnTo>
                <a:lnTo>
                  <a:pt x="6188" y="279400"/>
                </a:lnTo>
                <a:lnTo>
                  <a:pt x="5833" y="274320"/>
                </a:lnTo>
                <a:lnTo>
                  <a:pt x="7398" y="269240"/>
                </a:lnTo>
                <a:lnTo>
                  <a:pt x="2347" y="266700"/>
                </a:lnTo>
                <a:lnTo>
                  <a:pt x="0" y="264160"/>
                </a:lnTo>
                <a:lnTo>
                  <a:pt x="426" y="261620"/>
                </a:lnTo>
                <a:lnTo>
                  <a:pt x="1209" y="259080"/>
                </a:lnTo>
                <a:lnTo>
                  <a:pt x="4169" y="251460"/>
                </a:lnTo>
                <a:lnTo>
                  <a:pt x="7442" y="243840"/>
                </a:lnTo>
                <a:lnTo>
                  <a:pt x="10942" y="234950"/>
                </a:lnTo>
                <a:lnTo>
                  <a:pt x="14612" y="227253"/>
                </a:lnTo>
                <a:lnTo>
                  <a:pt x="16076" y="223520"/>
                </a:lnTo>
                <a:lnTo>
                  <a:pt x="19419" y="223520"/>
                </a:lnTo>
                <a:lnTo>
                  <a:pt x="22621" y="222250"/>
                </a:lnTo>
                <a:lnTo>
                  <a:pt x="26106" y="220980"/>
                </a:lnTo>
                <a:lnTo>
                  <a:pt x="26960" y="219710"/>
                </a:lnTo>
                <a:lnTo>
                  <a:pt x="25395" y="218440"/>
                </a:lnTo>
                <a:lnTo>
                  <a:pt x="24186" y="218440"/>
                </a:lnTo>
                <a:lnTo>
                  <a:pt x="21504" y="215984"/>
                </a:lnTo>
                <a:lnTo>
                  <a:pt x="21387" y="215820"/>
                </a:lnTo>
                <a:lnTo>
                  <a:pt x="20629" y="213360"/>
                </a:lnTo>
                <a:lnTo>
                  <a:pt x="22692" y="212090"/>
                </a:lnTo>
                <a:lnTo>
                  <a:pt x="24826" y="209550"/>
                </a:lnTo>
                <a:lnTo>
                  <a:pt x="24114" y="205740"/>
                </a:lnTo>
                <a:lnTo>
                  <a:pt x="26462" y="203200"/>
                </a:lnTo>
                <a:lnTo>
                  <a:pt x="28027" y="200660"/>
                </a:lnTo>
                <a:lnTo>
                  <a:pt x="28539" y="199898"/>
                </a:lnTo>
                <a:lnTo>
                  <a:pt x="28454" y="200660"/>
                </a:lnTo>
                <a:lnTo>
                  <a:pt x="29912" y="200660"/>
                </a:lnTo>
                <a:lnTo>
                  <a:pt x="30943" y="201930"/>
                </a:lnTo>
                <a:lnTo>
                  <a:pt x="42515" y="201930"/>
                </a:lnTo>
                <a:lnTo>
                  <a:pt x="43392" y="203200"/>
                </a:lnTo>
                <a:lnTo>
                  <a:pt x="37132" y="203200"/>
                </a:lnTo>
                <a:lnTo>
                  <a:pt x="34927" y="204470"/>
                </a:lnTo>
                <a:lnTo>
                  <a:pt x="35140" y="207010"/>
                </a:lnTo>
                <a:lnTo>
                  <a:pt x="37132" y="207010"/>
                </a:lnTo>
                <a:lnTo>
                  <a:pt x="38199" y="208280"/>
                </a:lnTo>
                <a:lnTo>
                  <a:pt x="37346" y="210820"/>
                </a:lnTo>
                <a:lnTo>
                  <a:pt x="32864" y="210820"/>
                </a:lnTo>
                <a:lnTo>
                  <a:pt x="36279" y="214630"/>
                </a:lnTo>
                <a:lnTo>
                  <a:pt x="45953" y="214630"/>
                </a:lnTo>
                <a:lnTo>
                  <a:pt x="45028" y="215900"/>
                </a:lnTo>
                <a:lnTo>
                  <a:pt x="42823" y="217170"/>
                </a:lnTo>
                <a:lnTo>
                  <a:pt x="39764" y="219710"/>
                </a:lnTo>
                <a:lnTo>
                  <a:pt x="37488" y="222250"/>
                </a:lnTo>
                <a:lnTo>
                  <a:pt x="39480" y="224790"/>
                </a:lnTo>
                <a:lnTo>
                  <a:pt x="28667" y="224790"/>
                </a:lnTo>
                <a:lnTo>
                  <a:pt x="27387" y="226060"/>
                </a:lnTo>
                <a:lnTo>
                  <a:pt x="27031" y="232410"/>
                </a:lnTo>
                <a:lnTo>
                  <a:pt x="26746" y="234950"/>
                </a:lnTo>
                <a:lnTo>
                  <a:pt x="25608" y="238760"/>
                </a:lnTo>
                <a:lnTo>
                  <a:pt x="24470" y="241300"/>
                </a:lnTo>
                <a:lnTo>
                  <a:pt x="43819" y="241300"/>
                </a:lnTo>
                <a:lnTo>
                  <a:pt x="43036" y="242570"/>
                </a:lnTo>
                <a:lnTo>
                  <a:pt x="39337" y="242570"/>
                </a:lnTo>
                <a:lnTo>
                  <a:pt x="41471" y="245110"/>
                </a:lnTo>
                <a:lnTo>
                  <a:pt x="16361" y="245110"/>
                </a:lnTo>
                <a:lnTo>
                  <a:pt x="16930" y="246380"/>
                </a:lnTo>
                <a:lnTo>
                  <a:pt x="16787" y="248920"/>
                </a:lnTo>
                <a:lnTo>
                  <a:pt x="11950" y="248920"/>
                </a:lnTo>
                <a:lnTo>
                  <a:pt x="10528" y="250190"/>
                </a:lnTo>
                <a:lnTo>
                  <a:pt x="9674" y="250190"/>
                </a:lnTo>
                <a:lnTo>
                  <a:pt x="9816" y="252730"/>
                </a:lnTo>
                <a:lnTo>
                  <a:pt x="35710" y="252730"/>
                </a:lnTo>
                <a:lnTo>
                  <a:pt x="34180" y="254000"/>
                </a:lnTo>
                <a:lnTo>
                  <a:pt x="19348" y="254000"/>
                </a:lnTo>
                <a:lnTo>
                  <a:pt x="18210" y="255270"/>
                </a:lnTo>
                <a:lnTo>
                  <a:pt x="18708" y="256540"/>
                </a:lnTo>
                <a:lnTo>
                  <a:pt x="20629" y="257810"/>
                </a:lnTo>
                <a:lnTo>
                  <a:pt x="30979" y="257810"/>
                </a:lnTo>
                <a:lnTo>
                  <a:pt x="29307" y="260350"/>
                </a:lnTo>
                <a:lnTo>
                  <a:pt x="23545" y="262890"/>
                </a:lnTo>
                <a:lnTo>
                  <a:pt x="26889" y="267970"/>
                </a:lnTo>
                <a:lnTo>
                  <a:pt x="26462" y="270510"/>
                </a:lnTo>
                <a:lnTo>
                  <a:pt x="22549" y="275590"/>
                </a:lnTo>
                <a:lnTo>
                  <a:pt x="17855" y="280670"/>
                </a:lnTo>
                <a:lnTo>
                  <a:pt x="11595" y="283210"/>
                </a:lnTo>
                <a:lnTo>
                  <a:pt x="7611" y="285750"/>
                </a:lnTo>
                <a:close/>
              </a:path>
              <a:path extrusionOk="0" h="309879" w="793114">
                <a:moveTo>
                  <a:pt x="29912" y="200660"/>
                </a:moveTo>
                <a:lnTo>
                  <a:pt x="28454" y="200660"/>
                </a:lnTo>
                <a:lnTo>
                  <a:pt x="29517" y="200173"/>
                </a:lnTo>
                <a:lnTo>
                  <a:pt x="29912" y="200660"/>
                </a:lnTo>
                <a:close/>
              </a:path>
              <a:path extrusionOk="0" h="309879" w="793114">
                <a:moveTo>
                  <a:pt x="67294" y="201930"/>
                </a:moveTo>
                <a:lnTo>
                  <a:pt x="52497" y="201930"/>
                </a:lnTo>
                <a:lnTo>
                  <a:pt x="52213" y="200660"/>
                </a:lnTo>
                <a:lnTo>
                  <a:pt x="66582" y="200660"/>
                </a:lnTo>
                <a:lnTo>
                  <a:pt x="67294" y="201930"/>
                </a:lnTo>
                <a:close/>
              </a:path>
              <a:path extrusionOk="0" h="309879" w="793114">
                <a:moveTo>
                  <a:pt x="133734" y="204470"/>
                </a:moveTo>
                <a:lnTo>
                  <a:pt x="129822" y="200660"/>
                </a:lnTo>
                <a:lnTo>
                  <a:pt x="134517" y="200660"/>
                </a:lnTo>
                <a:lnTo>
                  <a:pt x="136011" y="201930"/>
                </a:lnTo>
                <a:lnTo>
                  <a:pt x="133734" y="204470"/>
                </a:lnTo>
                <a:close/>
              </a:path>
              <a:path extrusionOk="0" h="309879" w="793114">
                <a:moveTo>
                  <a:pt x="368410" y="213360"/>
                </a:moveTo>
                <a:lnTo>
                  <a:pt x="339031" y="213360"/>
                </a:lnTo>
                <a:lnTo>
                  <a:pt x="336115" y="208280"/>
                </a:lnTo>
                <a:lnTo>
                  <a:pt x="339742" y="204470"/>
                </a:lnTo>
                <a:lnTo>
                  <a:pt x="336115" y="200660"/>
                </a:lnTo>
                <a:lnTo>
                  <a:pt x="339742" y="200660"/>
                </a:lnTo>
                <a:lnTo>
                  <a:pt x="340098" y="201930"/>
                </a:lnTo>
                <a:lnTo>
                  <a:pt x="347069" y="201930"/>
                </a:lnTo>
                <a:lnTo>
                  <a:pt x="347923" y="203200"/>
                </a:lnTo>
                <a:lnTo>
                  <a:pt x="345860" y="204470"/>
                </a:lnTo>
                <a:lnTo>
                  <a:pt x="344864" y="204470"/>
                </a:lnTo>
                <a:lnTo>
                  <a:pt x="344011" y="205740"/>
                </a:lnTo>
                <a:lnTo>
                  <a:pt x="342872" y="205740"/>
                </a:lnTo>
                <a:lnTo>
                  <a:pt x="341165" y="207010"/>
                </a:lnTo>
                <a:lnTo>
                  <a:pt x="353685" y="207010"/>
                </a:lnTo>
                <a:lnTo>
                  <a:pt x="354539" y="209550"/>
                </a:lnTo>
                <a:lnTo>
                  <a:pt x="356317" y="209550"/>
                </a:lnTo>
                <a:lnTo>
                  <a:pt x="358024" y="210820"/>
                </a:lnTo>
                <a:lnTo>
                  <a:pt x="359660" y="212090"/>
                </a:lnTo>
                <a:lnTo>
                  <a:pt x="364924" y="212090"/>
                </a:lnTo>
                <a:lnTo>
                  <a:pt x="368410" y="213360"/>
                </a:lnTo>
                <a:close/>
              </a:path>
              <a:path extrusionOk="0" h="309879" w="793114">
                <a:moveTo>
                  <a:pt x="368908" y="215900"/>
                </a:moveTo>
                <a:lnTo>
                  <a:pt x="347710" y="215900"/>
                </a:lnTo>
                <a:lnTo>
                  <a:pt x="350199" y="214630"/>
                </a:lnTo>
                <a:lnTo>
                  <a:pt x="348065" y="213360"/>
                </a:lnTo>
                <a:lnTo>
                  <a:pt x="368410" y="213360"/>
                </a:lnTo>
                <a:lnTo>
                  <a:pt x="367272" y="210820"/>
                </a:lnTo>
                <a:lnTo>
                  <a:pt x="365565" y="209550"/>
                </a:lnTo>
                <a:lnTo>
                  <a:pt x="363431" y="207010"/>
                </a:lnTo>
                <a:lnTo>
                  <a:pt x="374101" y="207010"/>
                </a:lnTo>
                <a:lnTo>
                  <a:pt x="375168" y="205740"/>
                </a:lnTo>
                <a:lnTo>
                  <a:pt x="375310" y="203200"/>
                </a:lnTo>
                <a:lnTo>
                  <a:pt x="373176" y="200660"/>
                </a:lnTo>
                <a:lnTo>
                  <a:pt x="394126" y="200660"/>
                </a:lnTo>
                <a:lnTo>
                  <a:pt x="393023" y="201930"/>
                </a:lnTo>
                <a:lnTo>
                  <a:pt x="381143" y="201930"/>
                </a:lnTo>
                <a:lnTo>
                  <a:pt x="379721" y="204470"/>
                </a:lnTo>
                <a:lnTo>
                  <a:pt x="380361" y="209550"/>
                </a:lnTo>
                <a:lnTo>
                  <a:pt x="380432" y="214630"/>
                </a:lnTo>
                <a:lnTo>
                  <a:pt x="370473" y="214630"/>
                </a:lnTo>
                <a:lnTo>
                  <a:pt x="368908" y="215900"/>
                </a:lnTo>
                <a:close/>
              </a:path>
              <a:path extrusionOk="0" h="309879" w="793114">
                <a:moveTo>
                  <a:pt x="619910" y="222250"/>
                </a:moveTo>
                <a:lnTo>
                  <a:pt x="611053" y="222250"/>
                </a:lnTo>
                <a:lnTo>
                  <a:pt x="612262" y="220980"/>
                </a:lnTo>
                <a:lnTo>
                  <a:pt x="612618" y="219710"/>
                </a:lnTo>
                <a:lnTo>
                  <a:pt x="612760" y="218440"/>
                </a:lnTo>
                <a:lnTo>
                  <a:pt x="618878" y="218440"/>
                </a:lnTo>
                <a:lnTo>
                  <a:pt x="615179" y="214630"/>
                </a:lnTo>
                <a:lnTo>
                  <a:pt x="614894" y="212090"/>
                </a:lnTo>
                <a:lnTo>
                  <a:pt x="614610" y="210820"/>
                </a:lnTo>
                <a:lnTo>
                  <a:pt x="614468" y="205740"/>
                </a:lnTo>
                <a:lnTo>
                  <a:pt x="609844" y="205740"/>
                </a:lnTo>
                <a:lnTo>
                  <a:pt x="610413" y="204470"/>
                </a:lnTo>
                <a:lnTo>
                  <a:pt x="610626" y="203200"/>
                </a:lnTo>
                <a:lnTo>
                  <a:pt x="610769" y="201930"/>
                </a:lnTo>
                <a:lnTo>
                  <a:pt x="609773" y="200660"/>
                </a:lnTo>
                <a:lnTo>
                  <a:pt x="655122" y="200660"/>
                </a:lnTo>
                <a:lnTo>
                  <a:pt x="654730" y="201930"/>
                </a:lnTo>
                <a:lnTo>
                  <a:pt x="615535" y="201930"/>
                </a:lnTo>
                <a:lnTo>
                  <a:pt x="616033" y="203200"/>
                </a:lnTo>
                <a:lnTo>
                  <a:pt x="615962" y="204470"/>
                </a:lnTo>
                <a:lnTo>
                  <a:pt x="615392" y="207010"/>
                </a:lnTo>
                <a:lnTo>
                  <a:pt x="629833" y="207010"/>
                </a:lnTo>
                <a:lnTo>
                  <a:pt x="628126" y="208280"/>
                </a:lnTo>
                <a:lnTo>
                  <a:pt x="628126" y="210820"/>
                </a:lnTo>
                <a:lnTo>
                  <a:pt x="629497" y="213268"/>
                </a:lnTo>
                <a:lnTo>
                  <a:pt x="629720" y="213551"/>
                </a:lnTo>
                <a:lnTo>
                  <a:pt x="630687" y="214630"/>
                </a:lnTo>
                <a:lnTo>
                  <a:pt x="643491" y="214630"/>
                </a:lnTo>
                <a:lnTo>
                  <a:pt x="644131" y="215900"/>
                </a:lnTo>
                <a:lnTo>
                  <a:pt x="619732" y="215900"/>
                </a:lnTo>
                <a:lnTo>
                  <a:pt x="619153" y="218487"/>
                </a:lnTo>
                <a:lnTo>
                  <a:pt x="618665" y="220980"/>
                </a:lnTo>
                <a:lnTo>
                  <a:pt x="619910" y="222250"/>
                </a:lnTo>
                <a:close/>
              </a:path>
              <a:path extrusionOk="0" h="309879" w="793114">
                <a:moveTo>
                  <a:pt x="454780" y="207010"/>
                </a:moveTo>
                <a:lnTo>
                  <a:pt x="449718" y="207010"/>
                </a:lnTo>
                <a:lnTo>
                  <a:pt x="454766" y="200750"/>
                </a:lnTo>
                <a:lnTo>
                  <a:pt x="454780" y="207010"/>
                </a:lnTo>
                <a:close/>
              </a:path>
              <a:path extrusionOk="0" h="309879" w="793114">
                <a:moveTo>
                  <a:pt x="390533" y="208280"/>
                </a:moveTo>
                <a:lnTo>
                  <a:pt x="386763" y="207010"/>
                </a:lnTo>
                <a:lnTo>
                  <a:pt x="383515" y="207010"/>
                </a:lnTo>
                <a:lnTo>
                  <a:pt x="383420" y="204470"/>
                </a:lnTo>
                <a:lnTo>
                  <a:pt x="381143" y="201930"/>
                </a:lnTo>
                <a:lnTo>
                  <a:pt x="393023" y="201930"/>
                </a:lnTo>
                <a:lnTo>
                  <a:pt x="391245" y="204470"/>
                </a:lnTo>
                <a:lnTo>
                  <a:pt x="390604" y="205740"/>
                </a:lnTo>
                <a:lnTo>
                  <a:pt x="390569" y="207010"/>
                </a:lnTo>
                <a:lnTo>
                  <a:pt x="386763" y="207010"/>
                </a:lnTo>
                <a:lnTo>
                  <a:pt x="383562" y="208280"/>
                </a:lnTo>
                <a:lnTo>
                  <a:pt x="390533" y="208280"/>
                </a:lnTo>
                <a:close/>
              </a:path>
              <a:path extrusionOk="0" h="309879" w="793114">
                <a:moveTo>
                  <a:pt x="629833" y="207010"/>
                </a:moveTo>
                <a:lnTo>
                  <a:pt x="618167" y="207010"/>
                </a:lnTo>
                <a:lnTo>
                  <a:pt x="619945" y="205740"/>
                </a:lnTo>
                <a:lnTo>
                  <a:pt x="620087" y="203200"/>
                </a:lnTo>
                <a:lnTo>
                  <a:pt x="619376" y="201930"/>
                </a:lnTo>
                <a:lnTo>
                  <a:pt x="654730" y="201930"/>
                </a:lnTo>
                <a:lnTo>
                  <a:pt x="655133" y="203200"/>
                </a:lnTo>
                <a:lnTo>
                  <a:pt x="633532" y="203200"/>
                </a:lnTo>
                <a:lnTo>
                  <a:pt x="631398" y="204470"/>
                </a:lnTo>
                <a:lnTo>
                  <a:pt x="629833" y="207010"/>
                </a:lnTo>
                <a:close/>
              </a:path>
              <a:path extrusionOk="0" h="309879" w="793114">
                <a:moveTo>
                  <a:pt x="39409" y="204470"/>
                </a:moveTo>
                <a:lnTo>
                  <a:pt x="37132" y="203200"/>
                </a:lnTo>
                <a:lnTo>
                  <a:pt x="42396" y="203200"/>
                </a:lnTo>
                <a:lnTo>
                  <a:pt x="39409" y="204470"/>
                </a:lnTo>
                <a:close/>
              </a:path>
              <a:path extrusionOk="0" h="309879" w="793114">
                <a:moveTo>
                  <a:pt x="284257" y="208280"/>
                </a:moveTo>
                <a:lnTo>
                  <a:pt x="279989" y="208280"/>
                </a:lnTo>
                <a:lnTo>
                  <a:pt x="281483" y="205740"/>
                </a:lnTo>
                <a:lnTo>
                  <a:pt x="279135" y="203200"/>
                </a:lnTo>
                <a:lnTo>
                  <a:pt x="287316" y="203200"/>
                </a:lnTo>
                <a:lnTo>
                  <a:pt x="287031" y="205740"/>
                </a:lnTo>
                <a:lnTo>
                  <a:pt x="285537" y="205740"/>
                </a:lnTo>
                <a:lnTo>
                  <a:pt x="284257" y="208280"/>
                </a:lnTo>
                <a:close/>
              </a:path>
              <a:path extrusionOk="0" h="309879" w="793114">
                <a:moveTo>
                  <a:pt x="412799" y="210820"/>
                </a:moveTo>
                <a:lnTo>
                  <a:pt x="414079" y="203200"/>
                </a:lnTo>
                <a:lnTo>
                  <a:pt x="420872" y="203200"/>
                </a:lnTo>
                <a:lnTo>
                  <a:pt x="421833" y="205740"/>
                </a:lnTo>
                <a:lnTo>
                  <a:pt x="421050" y="208280"/>
                </a:lnTo>
                <a:lnTo>
                  <a:pt x="418845" y="209550"/>
                </a:lnTo>
                <a:lnTo>
                  <a:pt x="412799" y="210820"/>
                </a:lnTo>
                <a:close/>
              </a:path>
              <a:path extrusionOk="0" h="309879" w="793114">
                <a:moveTo>
                  <a:pt x="544613" y="213360"/>
                </a:moveTo>
                <a:lnTo>
                  <a:pt x="535507" y="213360"/>
                </a:lnTo>
                <a:lnTo>
                  <a:pt x="533160" y="210820"/>
                </a:lnTo>
                <a:lnTo>
                  <a:pt x="531666" y="209550"/>
                </a:lnTo>
                <a:lnTo>
                  <a:pt x="532448" y="205740"/>
                </a:lnTo>
                <a:lnTo>
                  <a:pt x="532946" y="203200"/>
                </a:lnTo>
                <a:lnTo>
                  <a:pt x="548881" y="203200"/>
                </a:lnTo>
                <a:lnTo>
                  <a:pt x="553007" y="207010"/>
                </a:lnTo>
                <a:lnTo>
                  <a:pt x="548312" y="207010"/>
                </a:lnTo>
                <a:lnTo>
                  <a:pt x="544613" y="213360"/>
                </a:lnTo>
                <a:close/>
              </a:path>
              <a:path extrusionOk="0" h="309879" w="793114">
                <a:moveTo>
                  <a:pt x="668459" y="234950"/>
                </a:moveTo>
                <a:lnTo>
                  <a:pt x="634243" y="234950"/>
                </a:lnTo>
                <a:lnTo>
                  <a:pt x="634528" y="229870"/>
                </a:lnTo>
                <a:lnTo>
                  <a:pt x="634243" y="228600"/>
                </a:lnTo>
                <a:lnTo>
                  <a:pt x="628979" y="228600"/>
                </a:lnTo>
                <a:lnTo>
                  <a:pt x="625565" y="226060"/>
                </a:lnTo>
                <a:lnTo>
                  <a:pt x="652881" y="226060"/>
                </a:lnTo>
                <a:lnTo>
                  <a:pt x="654659" y="224790"/>
                </a:lnTo>
                <a:lnTo>
                  <a:pt x="655584" y="223520"/>
                </a:lnTo>
                <a:lnTo>
                  <a:pt x="654873" y="220980"/>
                </a:lnTo>
                <a:lnTo>
                  <a:pt x="654019" y="219710"/>
                </a:lnTo>
                <a:lnTo>
                  <a:pt x="655299" y="215900"/>
                </a:lnTo>
                <a:lnTo>
                  <a:pt x="647119" y="215900"/>
                </a:lnTo>
                <a:lnTo>
                  <a:pt x="644914" y="212090"/>
                </a:lnTo>
                <a:lnTo>
                  <a:pt x="644060" y="207010"/>
                </a:lnTo>
                <a:lnTo>
                  <a:pt x="631896" y="207010"/>
                </a:lnTo>
                <a:lnTo>
                  <a:pt x="637302" y="203200"/>
                </a:lnTo>
                <a:lnTo>
                  <a:pt x="655133" y="203200"/>
                </a:lnTo>
                <a:lnTo>
                  <a:pt x="655940" y="205740"/>
                </a:lnTo>
                <a:lnTo>
                  <a:pt x="657433" y="207010"/>
                </a:lnTo>
                <a:lnTo>
                  <a:pt x="657789" y="208280"/>
                </a:lnTo>
                <a:lnTo>
                  <a:pt x="657291" y="210820"/>
                </a:lnTo>
                <a:lnTo>
                  <a:pt x="659141" y="212090"/>
                </a:lnTo>
                <a:lnTo>
                  <a:pt x="670878" y="212090"/>
                </a:lnTo>
                <a:lnTo>
                  <a:pt x="669835" y="213551"/>
                </a:lnTo>
                <a:lnTo>
                  <a:pt x="668437" y="215820"/>
                </a:lnTo>
                <a:lnTo>
                  <a:pt x="668469" y="215984"/>
                </a:lnTo>
                <a:lnTo>
                  <a:pt x="669598" y="217170"/>
                </a:lnTo>
                <a:lnTo>
                  <a:pt x="671945" y="217170"/>
                </a:lnTo>
                <a:lnTo>
                  <a:pt x="677280" y="218440"/>
                </a:lnTo>
                <a:lnTo>
                  <a:pt x="674648" y="223520"/>
                </a:lnTo>
                <a:lnTo>
                  <a:pt x="673510" y="226060"/>
                </a:lnTo>
                <a:lnTo>
                  <a:pt x="673652" y="227330"/>
                </a:lnTo>
                <a:lnTo>
                  <a:pt x="640646" y="227330"/>
                </a:lnTo>
                <a:lnTo>
                  <a:pt x="638156" y="231140"/>
                </a:lnTo>
                <a:lnTo>
                  <a:pt x="644321" y="231140"/>
                </a:lnTo>
                <a:lnTo>
                  <a:pt x="646977" y="233680"/>
                </a:lnTo>
                <a:lnTo>
                  <a:pt x="668436" y="233680"/>
                </a:lnTo>
                <a:lnTo>
                  <a:pt x="668459" y="234950"/>
                </a:lnTo>
                <a:close/>
              </a:path>
              <a:path extrusionOk="0" h="309879" w="793114">
                <a:moveTo>
                  <a:pt x="671803" y="204470"/>
                </a:moveTo>
                <a:lnTo>
                  <a:pt x="664974" y="204470"/>
                </a:lnTo>
                <a:lnTo>
                  <a:pt x="669313" y="203200"/>
                </a:lnTo>
                <a:lnTo>
                  <a:pt x="671803" y="204470"/>
                </a:lnTo>
                <a:close/>
              </a:path>
              <a:path extrusionOk="0" h="309879" w="793114">
                <a:moveTo>
                  <a:pt x="466933" y="228600"/>
                </a:moveTo>
                <a:lnTo>
                  <a:pt x="465083" y="227330"/>
                </a:lnTo>
                <a:lnTo>
                  <a:pt x="465083" y="226060"/>
                </a:lnTo>
                <a:lnTo>
                  <a:pt x="465581" y="220980"/>
                </a:lnTo>
                <a:lnTo>
                  <a:pt x="466719" y="217170"/>
                </a:lnTo>
                <a:lnTo>
                  <a:pt x="462167" y="214630"/>
                </a:lnTo>
                <a:lnTo>
                  <a:pt x="460680" y="213423"/>
                </a:lnTo>
                <a:lnTo>
                  <a:pt x="460553" y="213268"/>
                </a:lnTo>
                <a:lnTo>
                  <a:pt x="459250" y="210820"/>
                </a:lnTo>
                <a:lnTo>
                  <a:pt x="456334" y="209550"/>
                </a:lnTo>
                <a:lnTo>
                  <a:pt x="460886" y="209550"/>
                </a:lnTo>
                <a:lnTo>
                  <a:pt x="463945" y="204470"/>
                </a:lnTo>
                <a:lnTo>
                  <a:pt x="470774" y="207010"/>
                </a:lnTo>
                <a:lnTo>
                  <a:pt x="473311" y="207010"/>
                </a:lnTo>
                <a:lnTo>
                  <a:pt x="472837" y="208280"/>
                </a:lnTo>
                <a:lnTo>
                  <a:pt x="477674" y="208280"/>
                </a:lnTo>
                <a:lnTo>
                  <a:pt x="476251" y="212090"/>
                </a:lnTo>
                <a:lnTo>
                  <a:pt x="472629" y="215820"/>
                </a:lnTo>
                <a:lnTo>
                  <a:pt x="472570" y="215984"/>
                </a:lnTo>
                <a:lnTo>
                  <a:pt x="474117" y="223520"/>
                </a:lnTo>
                <a:lnTo>
                  <a:pt x="466790" y="223520"/>
                </a:lnTo>
                <a:lnTo>
                  <a:pt x="468427" y="227330"/>
                </a:lnTo>
                <a:lnTo>
                  <a:pt x="466933" y="228600"/>
                </a:lnTo>
                <a:close/>
              </a:path>
              <a:path extrusionOk="0" h="309879" w="793114">
                <a:moveTo>
                  <a:pt x="102079" y="212090"/>
                </a:moveTo>
                <a:lnTo>
                  <a:pt x="94396" y="212090"/>
                </a:lnTo>
                <a:lnTo>
                  <a:pt x="91693" y="208280"/>
                </a:lnTo>
                <a:lnTo>
                  <a:pt x="90342" y="205740"/>
                </a:lnTo>
                <a:lnTo>
                  <a:pt x="110473" y="205740"/>
                </a:lnTo>
                <a:lnTo>
                  <a:pt x="111042" y="207010"/>
                </a:lnTo>
                <a:lnTo>
                  <a:pt x="103288" y="207010"/>
                </a:lnTo>
                <a:lnTo>
                  <a:pt x="102150" y="209550"/>
                </a:lnTo>
                <a:lnTo>
                  <a:pt x="102079" y="212090"/>
                </a:lnTo>
                <a:close/>
              </a:path>
              <a:path extrusionOk="0" h="309879" w="793114">
                <a:moveTo>
                  <a:pt x="116591" y="231140"/>
                </a:moveTo>
                <a:lnTo>
                  <a:pt x="115879" y="231140"/>
                </a:lnTo>
                <a:lnTo>
                  <a:pt x="113959" y="229870"/>
                </a:lnTo>
                <a:lnTo>
                  <a:pt x="108410" y="227330"/>
                </a:lnTo>
                <a:lnTo>
                  <a:pt x="107414" y="222250"/>
                </a:lnTo>
                <a:lnTo>
                  <a:pt x="107912" y="214630"/>
                </a:lnTo>
                <a:lnTo>
                  <a:pt x="107058" y="212090"/>
                </a:lnTo>
                <a:lnTo>
                  <a:pt x="106418" y="209550"/>
                </a:lnTo>
                <a:lnTo>
                  <a:pt x="103288" y="207010"/>
                </a:lnTo>
                <a:lnTo>
                  <a:pt x="116377" y="207010"/>
                </a:lnTo>
                <a:lnTo>
                  <a:pt x="118227" y="205740"/>
                </a:lnTo>
                <a:lnTo>
                  <a:pt x="118227" y="207010"/>
                </a:lnTo>
                <a:lnTo>
                  <a:pt x="119223" y="210820"/>
                </a:lnTo>
                <a:lnTo>
                  <a:pt x="119080" y="214630"/>
                </a:lnTo>
                <a:lnTo>
                  <a:pt x="127659" y="214630"/>
                </a:lnTo>
                <a:lnTo>
                  <a:pt x="126706" y="215984"/>
                </a:lnTo>
                <a:lnTo>
                  <a:pt x="116591" y="231140"/>
                </a:lnTo>
                <a:close/>
              </a:path>
              <a:path extrusionOk="0" h="309879" w="793114">
                <a:moveTo>
                  <a:pt x="288169" y="209550"/>
                </a:moveTo>
                <a:lnTo>
                  <a:pt x="285537" y="205740"/>
                </a:lnTo>
                <a:lnTo>
                  <a:pt x="290161" y="205740"/>
                </a:lnTo>
                <a:lnTo>
                  <a:pt x="290303" y="208280"/>
                </a:lnTo>
                <a:lnTo>
                  <a:pt x="288169" y="209550"/>
                </a:lnTo>
                <a:close/>
              </a:path>
              <a:path extrusionOk="0" h="309879" w="793114">
                <a:moveTo>
                  <a:pt x="499584" y="213360"/>
                </a:moveTo>
                <a:lnTo>
                  <a:pt x="497521" y="212090"/>
                </a:lnTo>
                <a:lnTo>
                  <a:pt x="495743" y="209550"/>
                </a:lnTo>
                <a:lnTo>
                  <a:pt x="491119" y="209550"/>
                </a:lnTo>
                <a:lnTo>
                  <a:pt x="491972" y="205740"/>
                </a:lnTo>
                <a:lnTo>
                  <a:pt x="508867" y="205740"/>
                </a:lnTo>
                <a:lnTo>
                  <a:pt x="507693" y="207010"/>
                </a:lnTo>
                <a:lnTo>
                  <a:pt x="507106" y="210820"/>
                </a:lnTo>
                <a:lnTo>
                  <a:pt x="504350" y="210820"/>
                </a:lnTo>
                <a:lnTo>
                  <a:pt x="499584" y="213360"/>
                </a:lnTo>
                <a:close/>
              </a:path>
              <a:path extrusionOk="0" h="309879" w="793114">
                <a:moveTo>
                  <a:pt x="591135" y="209550"/>
                </a:moveTo>
                <a:lnTo>
                  <a:pt x="588503" y="205740"/>
                </a:lnTo>
                <a:lnTo>
                  <a:pt x="596328" y="205740"/>
                </a:lnTo>
                <a:lnTo>
                  <a:pt x="594407" y="207010"/>
                </a:lnTo>
                <a:lnTo>
                  <a:pt x="591135" y="209550"/>
                </a:lnTo>
                <a:close/>
              </a:path>
              <a:path extrusionOk="0" h="309879" w="793114">
                <a:moveTo>
                  <a:pt x="598604" y="207010"/>
                </a:moveTo>
                <a:lnTo>
                  <a:pt x="596328" y="205740"/>
                </a:lnTo>
                <a:lnTo>
                  <a:pt x="600525" y="205740"/>
                </a:lnTo>
                <a:lnTo>
                  <a:pt x="598604" y="207010"/>
                </a:lnTo>
                <a:close/>
              </a:path>
              <a:path extrusionOk="0" h="309879" w="793114">
                <a:moveTo>
                  <a:pt x="610769" y="210820"/>
                </a:moveTo>
                <a:lnTo>
                  <a:pt x="608777" y="210820"/>
                </a:lnTo>
                <a:lnTo>
                  <a:pt x="607070" y="209550"/>
                </a:lnTo>
                <a:lnTo>
                  <a:pt x="604509" y="209550"/>
                </a:lnTo>
                <a:lnTo>
                  <a:pt x="603513" y="207010"/>
                </a:lnTo>
                <a:lnTo>
                  <a:pt x="600525" y="205740"/>
                </a:lnTo>
                <a:lnTo>
                  <a:pt x="614468" y="205740"/>
                </a:lnTo>
                <a:lnTo>
                  <a:pt x="610769" y="210820"/>
                </a:lnTo>
                <a:close/>
              </a:path>
              <a:path extrusionOk="0" h="309879" w="793114">
                <a:moveTo>
                  <a:pt x="127659" y="214630"/>
                </a:moveTo>
                <a:lnTo>
                  <a:pt x="119080" y="214630"/>
                </a:lnTo>
                <a:lnTo>
                  <a:pt x="120076" y="208280"/>
                </a:lnTo>
                <a:lnTo>
                  <a:pt x="123917" y="207010"/>
                </a:lnTo>
                <a:lnTo>
                  <a:pt x="132027" y="207010"/>
                </a:lnTo>
                <a:lnTo>
                  <a:pt x="131233" y="209566"/>
                </a:lnTo>
                <a:lnTo>
                  <a:pt x="127659" y="214630"/>
                </a:lnTo>
                <a:close/>
              </a:path>
              <a:path extrusionOk="0" h="309879" w="793114">
                <a:moveTo>
                  <a:pt x="167737" y="232410"/>
                </a:moveTo>
                <a:lnTo>
                  <a:pt x="165887" y="229870"/>
                </a:lnTo>
                <a:lnTo>
                  <a:pt x="166741" y="226060"/>
                </a:lnTo>
                <a:lnTo>
                  <a:pt x="170511" y="223520"/>
                </a:lnTo>
                <a:lnTo>
                  <a:pt x="169515" y="219710"/>
                </a:lnTo>
                <a:lnTo>
                  <a:pt x="166883" y="212090"/>
                </a:lnTo>
                <a:lnTo>
                  <a:pt x="164607" y="209550"/>
                </a:lnTo>
                <a:lnTo>
                  <a:pt x="160339" y="208280"/>
                </a:lnTo>
                <a:lnTo>
                  <a:pt x="157067" y="207010"/>
                </a:lnTo>
                <a:lnTo>
                  <a:pt x="177577" y="207010"/>
                </a:lnTo>
                <a:lnTo>
                  <a:pt x="177625" y="208280"/>
                </a:lnTo>
                <a:lnTo>
                  <a:pt x="180826" y="210820"/>
                </a:lnTo>
                <a:lnTo>
                  <a:pt x="178579" y="213423"/>
                </a:lnTo>
                <a:lnTo>
                  <a:pt x="174424" y="219710"/>
                </a:lnTo>
                <a:lnTo>
                  <a:pt x="171934" y="224790"/>
                </a:lnTo>
                <a:lnTo>
                  <a:pt x="169160" y="228600"/>
                </a:lnTo>
                <a:lnTo>
                  <a:pt x="168448" y="229870"/>
                </a:lnTo>
                <a:lnTo>
                  <a:pt x="167737" y="232410"/>
                </a:lnTo>
                <a:close/>
              </a:path>
              <a:path extrusionOk="0" h="309879" w="793114">
                <a:moveTo>
                  <a:pt x="295923" y="215900"/>
                </a:moveTo>
                <a:lnTo>
                  <a:pt x="287529" y="215900"/>
                </a:lnTo>
                <a:lnTo>
                  <a:pt x="287478" y="213268"/>
                </a:lnTo>
                <a:lnTo>
                  <a:pt x="287742" y="212090"/>
                </a:lnTo>
                <a:lnTo>
                  <a:pt x="292295" y="210820"/>
                </a:lnTo>
                <a:lnTo>
                  <a:pt x="294683" y="209566"/>
                </a:lnTo>
                <a:lnTo>
                  <a:pt x="294714" y="207010"/>
                </a:lnTo>
                <a:lnTo>
                  <a:pt x="296136" y="210820"/>
                </a:lnTo>
                <a:lnTo>
                  <a:pt x="301116" y="210820"/>
                </a:lnTo>
                <a:lnTo>
                  <a:pt x="301116" y="213360"/>
                </a:lnTo>
                <a:lnTo>
                  <a:pt x="295425" y="213360"/>
                </a:lnTo>
                <a:lnTo>
                  <a:pt x="294571" y="214630"/>
                </a:lnTo>
                <a:lnTo>
                  <a:pt x="295923" y="215900"/>
                </a:lnTo>
                <a:close/>
              </a:path>
              <a:path extrusionOk="0" h="309879" w="793114">
                <a:moveTo>
                  <a:pt x="364924" y="212090"/>
                </a:moveTo>
                <a:lnTo>
                  <a:pt x="359660" y="212090"/>
                </a:lnTo>
                <a:lnTo>
                  <a:pt x="360372" y="210820"/>
                </a:lnTo>
                <a:lnTo>
                  <a:pt x="356459" y="207010"/>
                </a:lnTo>
                <a:lnTo>
                  <a:pt x="363431" y="207010"/>
                </a:lnTo>
                <a:lnTo>
                  <a:pt x="364924" y="212090"/>
                </a:lnTo>
                <a:close/>
              </a:path>
              <a:path extrusionOk="0" h="309879" w="793114">
                <a:moveTo>
                  <a:pt x="584235" y="217170"/>
                </a:moveTo>
                <a:lnTo>
                  <a:pt x="557702" y="217170"/>
                </a:lnTo>
                <a:lnTo>
                  <a:pt x="556772" y="215984"/>
                </a:lnTo>
                <a:lnTo>
                  <a:pt x="556679" y="215820"/>
                </a:lnTo>
                <a:lnTo>
                  <a:pt x="556279" y="214630"/>
                </a:lnTo>
                <a:lnTo>
                  <a:pt x="558271" y="213360"/>
                </a:lnTo>
                <a:lnTo>
                  <a:pt x="556137" y="212090"/>
                </a:lnTo>
                <a:lnTo>
                  <a:pt x="553078" y="212090"/>
                </a:lnTo>
                <a:lnTo>
                  <a:pt x="553789" y="209550"/>
                </a:lnTo>
                <a:lnTo>
                  <a:pt x="550019" y="209550"/>
                </a:lnTo>
                <a:lnTo>
                  <a:pt x="548312" y="207010"/>
                </a:lnTo>
                <a:lnTo>
                  <a:pt x="553007" y="207010"/>
                </a:lnTo>
                <a:lnTo>
                  <a:pt x="558128" y="210820"/>
                </a:lnTo>
                <a:lnTo>
                  <a:pt x="577086" y="210820"/>
                </a:lnTo>
                <a:lnTo>
                  <a:pt x="577335" y="212090"/>
                </a:lnTo>
                <a:lnTo>
                  <a:pt x="577406" y="213360"/>
                </a:lnTo>
                <a:lnTo>
                  <a:pt x="583595" y="214630"/>
                </a:lnTo>
                <a:lnTo>
                  <a:pt x="584235" y="217170"/>
                </a:lnTo>
                <a:close/>
              </a:path>
              <a:path extrusionOk="0" h="309879" w="793114">
                <a:moveTo>
                  <a:pt x="643491" y="214630"/>
                </a:moveTo>
                <a:lnTo>
                  <a:pt x="634243" y="214630"/>
                </a:lnTo>
                <a:lnTo>
                  <a:pt x="635239" y="212090"/>
                </a:lnTo>
                <a:lnTo>
                  <a:pt x="631825" y="207010"/>
                </a:lnTo>
                <a:lnTo>
                  <a:pt x="644060" y="207010"/>
                </a:lnTo>
                <a:lnTo>
                  <a:pt x="641773" y="209566"/>
                </a:lnTo>
                <a:lnTo>
                  <a:pt x="640930" y="210820"/>
                </a:lnTo>
                <a:lnTo>
                  <a:pt x="642210" y="212090"/>
                </a:lnTo>
                <a:lnTo>
                  <a:pt x="643491" y="214630"/>
                </a:lnTo>
                <a:close/>
              </a:path>
              <a:path extrusionOk="0" h="309879" w="793114">
                <a:moveTo>
                  <a:pt x="722273" y="219710"/>
                </a:moveTo>
                <a:lnTo>
                  <a:pt x="717045" y="219710"/>
                </a:lnTo>
                <a:lnTo>
                  <a:pt x="717614" y="217170"/>
                </a:lnTo>
                <a:lnTo>
                  <a:pt x="720459" y="214630"/>
                </a:lnTo>
                <a:lnTo>
                  <a:pt x="723020" y="213360"/>
                </a:lnTo>
                <a:lnTo>
                  <a:pt x="726293" y="212090"/>
                </a:lnTo>
                <a:lnTo>
                  <a:pt x="724656" y="209550"/>
                </a:lnTo>
                <a:lnTo>
                  <a:pt x="723874" y="207010"/>
                </a:lnTo>
                <a:lnTo>
                  <a:pt x="724159" y="207010"/>
                </a:lnTo>
                <a:lnTo>
                  <a:pt x="727715" y="209550"/>
                </a:lnTo>
                <a:lnTo>
                  <a:pt x="734943" y="209550"/>
                </a:lnTo>
                <a:lnTo>
                  <a:pt x="731414" y="214630"/>
                </a:lnTo>
                <a:lnTo>
                  <a:pt x="725866" y="218440"/>
                </a:lnTo>
                <a:lnTo>
                  <a:pt x="722273" y="219710"/>
                </a:lnTo>
                <a:close/>
              </a:path>
              <a:path extrusionOk="0" h="309879" w="793114">
                <a:moveTo>
                  <a:pt x="734943" y="209550"/>
                </a:moveTo>
                <a:lnTo>
                  <a:pt x="727715" y="209550"/>
                </a:lnTo>
                <a:lnTo>
                  <a:pt x="731486" y="207010"/>
                </a:lnTo>
                <a:lnTo>
                  <a:pt x="735825" y="208280"/>
                </a:lnTo>
                <a:lnTo>
                  <a:pt x="734943" y="209550"/>
                </a:lnTo>
                <a:close/>
              </a:path>
              <a:path extrusionOk="0" h="309879" w="793114">
                <a:moveTo>
                  <a:pt x="332297" y="209550"/>
                </a:moveTo>
                <a:lnTo>
                  <a:pt x="327863" y="209550"/>
                </a:lnTo>
                <a:lnTo>
                  <a:pt x="327152" y="208280"/>
                </a:lnTo>
                <a:lnTo>
                  <a:pt x="333056" y="208280"/>
                </a:lnTo>
                <a:lnTo>
                  <a:pt x="332297" y="209550"/>
                </a:lnTo>
                <a:close/>
              </a:path>
              <a:path extrusionOk="0" h="309879" w="793114">
                <a:moveTo>
                  <a:pt x="459037" y="226060"/>
                </a:moveTo>
                <a:lnTo>
                  <a:pt x="447157" y="226060"/>
                </a:lnTo>
                <a:lnTo>
                  <a:pt x="447157" y="224790"/>
                </a:lnTo>
                <a:lnTo>
                  <a:pt x="446303" y="222250"/>
                </a:lnTo>
                <a:lnTo>
                  <a:pt x="446446" y="220980"/>
                </a:lnTo>
                <a:lnTo>
                  <a:pt x="441182" y="217170"/>
                </a:lnTo>
                <a:lnTo>
                  <a:pt x="440541" y="214630"/>
                </a:lnTo>
                <a:lnTo>
                  <a:pt x="443600" y="212090"/>
                </a:lnTo>
                <a:lnTo>
                  <a:pt x="443814" y="209550"/>
                </a:lnTo>
                <a:lnTo>
                  <a:pt x="442320" y="208280"/>
                </a:lnTo>
                <a:lnTo>
                  <a:pt x="454769" y="208280"/>
                </a:lnTo>
                <a:lnTo>
                  <a:pt x="454769" y="212090"/>
                </a:lnTo>
                <a:lnTo>
                  <a:pt x="457187" y="214630"/>
                </a:lnTo>
                <a:lnTo>
                  <a:pt x="454128" y="218440"/>
                </a:lnTo>
                <a:lnTo>
                  <a:pt x="454413" y="222250"/>
                </a:lnTo>
                <a:lnTo>
                  <a:pt x="459037" y="226060"/>
                </a:lnTo>
                <a:close/>
              </a:path>
              <a:path extrusionOk="0" h="309879" w="793114">
                <a:moveTo>
                  <a:pt x="576837" y="209550"/>
                </a:moveTo>
                <a:lnTo>
                  <a:pt x="565740" y="209550"/>
                </a:lnTo>
                <a:lnTo>
                  <a:pt x="566593" y="208280"/>
                </a:lnTo>
                <a:lnTo>
                  <a:pt x="576588" y="208280"/>
                </a:lnTo>
                <a:lnTo>
                  <a:pt x="576837" y="209550"/>
                </a:lnTo>
                <a:close/>
              </a:path>
              <a:path extrusionOk="0" h="309879" w="793114">
                <a:moveTo>
                  <a:pt x="301116" y="210820"/>
                </a:moveTo>
                <a:lnTo>
                  <a:pt x="296136" y="210820"/>
                </a:lnTo>
                <a:lnTo>
                  <a:pt x="301116" y="209550"/>
                </a:lnTo>
                <a:lnTo>
                  <a:pt x="301116" y="210820"/>
                </a:lnTo>
                <a:close/>
              </a:path>
              <a:path extrusionOk="0" h="309879" w="793114">
                <a:moveTo>
                  <a:pt x="386834" y="214630"/>
                </a:moveTo>
                <a:lnTo>
                  <a:pt x="386884" y="213268"/>
                </a:lnTo>
                <a:lnTo>
                  <a:pt x="388897" y="209550"/>
                </a:lnTo>
                <a:lnTo>
                  <a:pt x="386834" y="214630"/>
                </a:lnTo>
                <a:close/>
              </a:path>
              <a:path extrusionOk="0" h="309879" w="793114">
                <a:moveTo>
                  <a:pt x="418768" y="209566"/>
                </a:moveTo>
                <a:close/>
              </a:path>
              <a:path extrusionOk="0" h="309879" w="793114">
                <a:moveTo>
                  <a:pt x="426172" y="215900"/>
                </a:moveTo>
                <a:lnTo>
                  <a:pt x="416924" y="215900"/>
                </a:lnTo>
                <a:lnTo>
                  <a:pt x="417849" y="212090"/>
                </a:lnTo>
                <a:lnTo>
                  <a:pt x="418768" y="209566"/>
                </a:lnTo>
                <a:lnTo>
                  <a:pt x="421904" y="209550"/>
                </a:lnTo>
                <a:lnTo>
                  <a:pt x="426172" y="215900"/>
                </a:lnTo>
                <a:close/>
              </a:path>
              <a:path extrusionOk="0" h="309879" w="793114">
                <a:moveTo>
                  <a:pt x="696487" y="219710"/>
                </a:moveTo>
                <a:lnTo>
                  <a:pt x="693499" y="218440"/>
                </a:lnTo>
                <a:lnTo>
                  <a:pt x="691792" y="218440"/>
                </a:lnTo>
                <a:lnTo>
                  <a:pt x="691816" y="215820"/>
                </a:lnTo>
                <a:lnTo>
                  <a:pt x="692515" y="213551"/>
                </a:lnTo>
                <a:lnTo>
                  <a:pt x="692561" y="213268"/>
                </a:lnTo>
                <a:lnTo>
                  <a:pt x="692005" y="209550"/>
                </a:lnTo>
                <a:lnTo>
                  <a:pt x="705023" y="209550"/>
                </a:lnTo>
                <a:lnTo>
                  <a:pt x="704881" y="210820"/>
                </a:lnTo>
                <a:lnTo>
                  <a:pt x="705450" y="212090"/>
                </a:lnTo>
                <a:lnTo>
                  <a:pt x="710714" y="213360"/>
                </a:lnTo>
                <a:lnTo>
                  <a:pt x="718983" y="213360"/>
                </a:lnTo>
                <a:lnTo>
                  <a:pt x="718254" y="214630"/>
                </a:lnTo>
                <a:lnTo>
                  <a:pt x="702178" y="214630"/>
                </a:lnTo>
                <a:lnTo>
                  <a:pt x="701514" y="215900"/>
                </a:lnTo>
                <a:lnTo>
                  <a:pt x="693997" y="215900"/>
                </a:lnTo>
                <a:lnTo>
                  <a:pt x="696487" y="219710"/>
                </a:lnTo>
                <a:close/>
              </a:path>
              <a:path extrusionOk="0" h="309879" w="793114">
                <a:moveTo>
                  <a:pt x="35638" y="212090"/>
                </a:moveTo>
                <a:lnTo>
                  <a:pt x="32864" y="210820"/>
                </a:lnTo>
                <a:lnTo>
                  <a:pt x="37346" y="210820"/>
                </a:lnTo>
                <a:lnTo>
                  <a:pt x="35638" y="212090"/>
                </a:lnTo>
                <a:close/>
              </a:path>
              <a:path extrusionOk="0" h="309879" w="793114">
                <a:moveTo>
                  <a:pt x="260355" y="232410"/>
                </a:moveTo>
                <a:lnTo>
                  <a:pt x="260853" y="229870"/>
                </a:lnTo>
                <a:lnTo>
                  <a:pt x="262257" y="227253"/>
                </a:lnTo>
                <a:lnTo>
                  <a:pt x="263912" y="224790"/>
                </a:lnTo>
                <a:lnTo>
                  <a:pt x="263485" y="219710"/>
                </a:lnTo>
                <a:lnTo>
                  <a:pt x="267967" y="219710"/>
                </a:lnTo>
                <a:lnTo>
                  <a:pt x="266615" y="210820"/>
                </a:lnTo>
                <a:lnTo>
                  <a:pt x="268581" y="213268"/>
                </a:lnTo>
                <a:lnTo>
                  <a:pt x="268394" y="213360"/>
                </a:lnTo>
                <a:lnTo>
                  <a:pt x="268705" y="213423"/>
                </a:lnTo>
                <a:lnTo>
                  <a:pt x="272733" y="218440"/>
                </a:lnTo>
                <a:lnTo>
                  <a:pt x="323879" y="218440"/>
                </a:lnTo>
                <a:lnTo>
                  <a:pt x="325373" y="220980"/>
                </a:lnTo>
                <a:lnTo>
                  <a:pt x="324697" y="222250"/>
                </a:lnTo>
                <a:lnTo>
                  <a:pt x="298484" y="222250"/>
                </a:lnTo>
                <a:lnTo>
                  <a:pt x="296243" y="226060"/>
                </a:lnTo>
                <a:lnTo>
                  <a:pt x="284612" y="226060"/>
                </a:lnTo>
                <a:lnTo>
                  <a:pt x="281625" y="227330"/>
                </a:lnTo>
                <a:lnTo>
                  <a:pt x="284755" y="227330"/>
                </a:lnTo>
                <a:lnTo>
                  <a:pt x="285182" y="231140"/>
                </a:lnTo>
                <a:lnTo>
                  <a:pt x="264339" y="231140"/>
                </a:lnTo>
                <a:lnTo>
                  <a:pt x="260355" y="232410"/>
                </a:lnTo>
                <a:close/>
              </a:path>
              <a:path extrusionOk="0" h="309879" w="793114">
                <a:moveTo>
                  <a:pt x="427026" y="226060"/>
                </a:moveTo>
                <a:lnTo>
                  <a:pt x="425674" y="224790"/>
                </a:lnTo>
                <a:lnTo>
                  <a:pt x="424607" y="223520"/>
                </a:lnTo>
                <a:lnTo>
                  <a:pt x="425176" y="222250"/>
                </a:lnTo>
                <a:lnTo>
                  <a:pt x="425247" y="219710"/>
                </a:lnTo>
                <a:lnTo>
                  <a:pt x="431223" y="219710"/>
                </a:lnTo>
                <a:lnTo>
                  <a:pt x="432503" y="218440"/>
                </a:lnTo>
                <a:lnTo>
                  <a:pt x="433641" y="217170"/>
                </a:lnTo>
                <a:lnTo>
                  <a:pt x="434452" y="213551"/>
                </a:lnTo>
                <a:lnTo>
                  <a:pt x="434408" y="213268"/>
                </a:lnTo>
                <a:lnTo>
                  <a:pt x="432076" y="210820"/>
                </a:lnTo>
                <a:lnTo>
                  <a:pt x="434602" y="210820"/>
                </a:lnTo>
                <a:lnTo>
                  <a:pt x="434353" y="212090"/>
                </a:lnTo>
                <a:lnTo>
                  <a:pt x="436060" y="213360"/>
                </a:lnTo>
                <a:lnTo>
                  <a:pt x="439972" y="213360"/>
                </a:lnTo>
                <a:lnTo>
                  <a:pt x="440386" y="215820"/>
                </a:lnTo>
                <a:lnTo>
                  <a:pt x="440323" y="218487"/>
                </a:lnTo>
                <a:lnTo>
                  <a:pt x="440186" y="219710"/>
                </a:lnTo>
                <a:lnTo>
                  <a:pt x="438407" y="220980"/>
                </a:lnTo>
                <a:lnTo>
                  <a:pt x="435277" y="220980"/>
                </a:lnTo>
                <a:lnTo>
                  <a:pt x="433214" y="223520"/>
                </a:lnTo>
                <a:lnTo>
                  <a:pt x="430511" y="224790"/>
                </a:lnTo>
                <a:lnTo>
                  <a:pt x="427026" y="226060"/>
                </a:lnTo>
                <a:close/>
              </a:path>
              <a:path extrusionOk="0" h="309879" w="793114">
                <a:moveTo>
                  <a:pt x="505346" y="218440"/>
                </a:moveTo>
                <a:lnTo>
                  <a:pt x="504782" y="214664"/>
                </a:lnTo>
                <a:lnTo>
                  <a:pt x="504350" y="210820"/>
                </a:lnTo>
                <a:lnTo>
                  <a:pt x="507106" y="210820"/>
                </a:lnTo>
                <a:lnTo>
                  <a:pt x="506911" y="212090"/>
                </a:lnTo>
                <a:lnTo>
                  <a:pt x="510041" y="214630"/>
                </a:lnTo>
                <a:lnTo>
                  <a:pt x="507622" y="215900"/>
                </a:lnTo>
                <a:lnTo>
                  <a:pt x="505346" y="218440"/>
                </a:lnTo>
                <a:close/>
              </a:path>
              <a:path extrusionOk="0" h="309879" w="793114">
                <a:moveTo>
                  <a:pt x="684109" y="226060"/>
                </a:moveTo>
                <a:lnTo>
                  <a:pt x="684109" y="223520"/>
                </a:lnTo>
                <a:lnTo>
                  <a:pt x="683256" y="222250"/>
                </a:lnTo>
                <a:lnTo>
                  <a:pt x="681050" y="220980"/>
                </a:lnTo>
                <a:lnTo>
                  <a:pt x="679165" y="218487"/>
                </a:lnTo>
                <a:lnTo>
                  <a:pt x="679115" y="218167"/>
                </a:lnTo>
                <a:lnTo>
                  <a:pt x="678774" y="212090"/>
                </a:lnTo>
                <a:lnTo>
                  <a:pt x="671803" y="210820"/>
                </a:lnTo>
                <a:lnTo>
                  <a:pt x="686919" y="210820"/>
                </a:lnTo>
                <a:lnTo>
                  <a:pt x="686101" y="212090"/>
                </a:lnTo>
                <a:lnTo>
                  <a:pt x="684623" y="213423"/>
                </a:lnTo>
                <a:lnTo>
                  <a:pt x="682473" y="215900"/>
                </a:lnTo>
                <a:lnTo>
                  <a:pt x="687737" y="215900"/>
                </a:lnTo>
                <a:lnTo>
                  <a:pt x="687356" y="218167"/>
                </a:lnTo>
                <a:lnTo>
                  <a:pt x="687322" y="218487"/>
                </a:lnTo>
                <a:lnTo>
                  <a:pt x="687951" y="220980"/>
                </a:lnTo>
                <a:lnTo>
                  <a:pt x="688377" y="222250"/>
                </a:lnTo>
                <a:lnTo>
                  <a:pt x="687737" y="224790"/>
                </a:lnTo>
                <a:lnTo>
                  <a:pt x="686030" y="224790"/>
                </a:lnTo>
                <a:lnTo>
                  <a:pt x="684109" y="226060"/>
                </a:lnTo>
                <a:close/>
              </a:path>
              <a:path extrusionOk="0" h="309879" w="793114">
                <a:moveTo>
                  <a:pt x="54703" y="222250"/>
                </a:moveTo>
                <a:lnTo>
                  <a:pt x="52284" y="219710"/>
                </a:lnTo>
                <a:lnTo>
                  <a:pt x="49225" y="219710"/>
                </a:lnTo>
                <a:lnTo>
                  <a:pt x="51799" y="215984"/>
                </a:lnTo>
                <a:lnTo>
                  <a:pt x="51773" y="215820"/>
                </a:lnTo>
                <a:lnTo>
                  <a:pt x="49154" y="213360"/>
                </a:lnTo>
                <a:lnTo>
                  <a:pt x="46735" y="212090"/>
                </a:lnTo>
                <a:lnTo>
                  <a:pt x="61721" y="212090"/>
                </a:lnTo>
                <a:lnTo>
                  <a:pt x="60225" y="213268"/>
                </a:lnTo>
                <a:lnTo>
                  <a:pt x="60226" y="213423"/>
                </a:lnTo>
                <a:lnTo>
                  <a:pt x="62456" y="214630"/>
                </a:lnTo>
                <a:lnTo>
                  <a:pt x="55841" y="214630"/>
                </a:lnTo>
                <a:lnTo>
                  <a:pt x="56435" y="218167"/>
                </a:lnTo>
                <a:lnTo>
                  <a:pt x="56531" y="218487"/>
                </a:lnTo>
                <a:lnTo>
                  <a:pt x="57833" y="219710"/>
                </a:lnTo>
                <a:lnTo>
                  <a:pt x="54703" y="222250"/>
                </a:lnTo>
                <a:close/>
              </a:path>
              <a:path extrusionOk="0" h="309879" w="793114">
                <a:moveTo>
                  <a:pt x="534417" y="224790"/>
                </a:moveTo>
                <a:lnTo>
                  <a:pt x="526758" y="224790"/>
                </a:lnTo>
                <a:lnTo>
                  <a:pt x="525975" y="214630"/>
                </a:lnTo>
                <a:lnTo>
                  <a:pt x="528038" y="212090"/>
                </a:lnTo>
                <a:lnTo>
                  <a:pt x="535507" y="213360"/>
                </a:lnTo>
                <a:lnTo>
                  <a:pt x="544613" y="213360"/>
                </a:lnTo>
                <a:lnTo>
                  <a:pt x="543048" y="217170"/>
                </a:lnTo>
                <a:lnTo>
                  <a:pt x="542194" y="219710"/>
                </a:lnTo>
                <a:lnTo>
                  <a:pt x="536930" y="219710"/>
                </a:lnTo>
                <a:lnTo>
                  <a:pt x="535080" y="220980"/>
                </a:lnTo>
                <a:lnTo>
                  <a:pt x="534440" y="223520"/>
                </a:lnTo>
                <a:lnTo>
                  <a:pt x="534417" y="224790"/>
                </a:lnTo>
                <a:close/>
              </a:path>
              <a:path extrusionOk="0" h="309879" w="793114">
                <a:moveTo>
                  <a:pt x="554358" y="223520"/>
                </a:moveTo>
                <a:lnTo>
                  <a:pt x="553078" y="223520"/>
                </a:lnTo>
                <a:lnTo>
                  <a:pt x="552438" y="220980"/>
                </a:lnTo>
                <a:lnTo>
                  <a:pt x="548241" y="215984"/>
                </a:lnTo>
                <a:lnTo>
                  <a:pt x="548261" y="215820"/>
                </a:lnTo>
                <a:lnTo>
                  <a:pt x="552580" y="212090"/>
                </a:lnTo>
                <a:lnTo>
                  <a:pt x="554785" y="212090"/>
                </a:lnTo>
                <a:lnTo>
                  <a:pt x="553789" y="214630"/>
                </a:lnTo>
                <a:lnTo>
                  <a:pt x="555212" y="214630"/>
                </a:lnTo>
                <a:lnTo>
                  <a:pt x="556679" y="215820"/>
                </a:lnTo>
                <a:lnTo>
                  <a:pt x="556706" y="217170"/>
                </a:lnTo>
                <a:lnTo>
                  <a:pt x="584235" y="217170"/>
                </a:lnTo>
                <a:lnTo>
                  <a:pt x="584377" y="219710"/>
                </a:lnTo>
                <a:lnTo>
                  <a:pt x="584994" y="220980"/>
                </a:lnTo>
                <a:lnTo>
                  <a:pt x="554785" y="220980"/>
                </a:lnTo>
                <a:lnTo>
                  <a:pt x="554358" y="223520"/>
                </a:lnTo>
                <a:close/>
              </a:path>
              <a:path extrusionOk="0" h="309879" w="793114">
                <a:moveTo>
                  <a:pt x="766698" y="215900"/>
                </a:moveTo>
                <a:lnTo>
                  <a:pt x="753111" y="215900"/>
                </a:lnTo>
                <a:lnTo>
                  <a:pt x="750763" y="212090"/>
                </a:lnTo>
                <a:lnTo>
                  <a:pt x="771641" y="212090"/>
                </a:lnTo>
                <a:lnTo>
                  <a:pt x="771624" y="213360"/>
                </a:lnTo>
                <a:lnTo>
                  <a:pt x="766342" y="213360"/>
                </a:lnTo>
                <a:lnTo>
                  <a:pt x="766698" y="215900"/>
                </a:lnTo>
                <a:close/>
              </a:path>
              <a:path extrusionOk="0" h="309879" w="793114">
                <a:moveTo>
                  <a:pt x="268705" y="213423"/>
                </a:moveTo>
                <a:lnTo>
                  <a:pt x="268394" y="213360"/>
                </a:lnTo>
                <a:lnTo>
                  <a:pt x="268536" y="213360"/>
                </a:lnTo>
                <a:lnTo>
                  <a:pt x="268705" y="213423"/>
                </a:lnTo>
                <a:close/>
              </a:path>
              <a:path extrusionOk="0" h="309879" w="793114">
                <a:moveTo>
                  <a:pt x="144185" y="214664"/>
                </a:moveTo>
                <a:lnTo>
                  <a:pt x="145827" y="213360"/>
                </a:lnTo>
                <a:lnTo>
                  <a:pt x="146074" y="213551"/>
                </a:lnTo>
                <a:lnTo>
                  <a:pt x="144185" y="214664"/>
                </a:lnTo>
                <a:close/>
              </a:path>
              <a:path extrusionOk="0" h="309879" w="793114">
                <a:moveTo>
                  <a:pt x="146074" y="213551"/>
                </a:moveTo>
                <a:lnTo>
                  <a:pt x="145827" y="213360"/>
                </a:lnTo>
                <a:lnTo>
                  <a:pt x="146396" y="213360"/>
                </a:lnTo>
                <a:lnTo>
                  <a:pt x="146074" y="213551"/>
                </a:lnTo>
                <a:close/>
              </a:path>
              <a:path extrusionOk="0" h="309879" w="793114">
                <a:moveTo>
                  <a:pt x="160837" y="218440"/>
                </a:moveTo>
                <a:lnTo>
                  <a:pt x="151945" y="218440"/>
                </a:lnTo>
                <a:lnTo>
                  <a:pt x="153937" y="215900"/>
                </a:lnTo>
                <a:lnTo>
                  <a:pt x="155857" y="214630"/>
                </a:lnTo>
                <a:lnTo>
                  <a:pt x="158845" y="213360"/>
                </a:lnTo>
                <a:lnTo>
                  <a:pt x="160775" y="215820"/>
                </a:lnTo>
                <a:lnTo>
                  <a:pt x="160837" y="218440"/>
                </a:lnTo>
                <a:close/>
              </a:path>
              <a:path extrusionOk="0" h="309879" w="793114">
                <a:moveTo>
                  <a:pt x="323879" y="218440"/>
                </a:moveTo>
                <a:lnTo>
                  <a:pt x="272733" y="218440"/>
                </a:lnTo>
                <a:lnTo>
                  <a:pt x="274440" y="215900"/>
                </a:lnTo>
                <a:lnTo>
                  <a:pt x="297132" y="215900"/>
                </a:lnTo>
                <a:lnTo>
                  <a:pt x="295425" y="213360"/>
                </a:lnTo>
                <a:lnTo>
                  <a:pt x="301116" y="213360"/>
                </a:lnTo>
                <a:lnTo>
                  <a:pt x="301116" y="214630"/>
                </a:lnTo>
                <a:lnTo>
                  <a:pt x="317050" y="214630"/>
                </a:lnTo>
                <a:lnTo>
                  <a:pt x="318188" y="217170"/>
                </a:lnTo>
                <a:lnTo>
                  <a:pt x="325871" y="217170"/>
                </a:lnTo>
                <a:lnTo>
                  <a:pt x="323879" y="218440"/>
                </a:lnTo>
                <a:close/>
              </a:path>
              <a:path extrusionOk="0" h="309879" w="793114">
                <a:moveTo>
                  <a:pt x="333056" y="218440"/>
                </a:moveTo>
                <a:lnTo>
                  <a:pt x="329712" y="218440"/>
                </a:lnTo>
                <a:lnTo>
                  <a:pt x="325871" y="217170"/>
                </a:lnTo>
                <a:lnTo>
                  <a:pt x="318188" y="217170"/>
                </a:lnTo>
                <a:lnTo>
                  <a:pt x="320465" y="215900"/>
                </a:lnTo>
                <a:lnTo>
                  <a:pt x="320820" y="214630"/>
                </a:lnTo>
                <a:lnTo>
                  <a:pt x="319398" y="213360"/>
                </a:lnTo>
                <a:lnTo>
                  <a:pt x="344437" y="213360"/>
                </a:lnTo>
                <a:lnTo>
                  <a:pt x="345255" y="214630"/>
                </a:lnTo>
                <a:lnTo>
                  <a:pt x="337608" y="214630"/>
                </a:lnTo>
                <a:lnTo>
                  <a:pt x="336470" y="215900"/>
                </a:lnTo>
                <a:lnTo>
                  <a:pt x="333056" y="218440"/>
                </a:lnTo>
                <a:close/>
              </a:path>
              <a:path extrusionOk="0" h="309879" w="793114">
                <a:moveTo>
                  <a:pt x="428377" y="232410"/>
                </a:moveTo>
                <a:lnTo>
                  <a:pt x="420268" y="232410"/>
                </a:lnTo>
                <a:lnTo>
                  <a:pt x="421121" y="231140"/>
                </a:lnTo>
                <a:lnTo>
                  <a:pt x="420197" y="228600"/>
                </a:lnTo>
                <a:lnTo>
                  <a:pt x="403480" y="228600"/>
                </a:lnTo>
                <a:lnTo>
                  <a:pt x="402145" y="226091"/>
                </a:lnTo>
                <a:lnTo>
                  <a:pt x="402199" y="222250"/>
                </a:lnTo>
                <a:lnTo>
                  <a:pt x="399639" y="220980"/>
                </a:lnTo>
                <a:lnTo>
                  <a:pt x="396935" y="217170"/>
                </a:lnTo>
                <a:lnTo>
                  <a:pt x="395342" y="215984"/>
                </a:lnTo>
                <a:lnTo>
                  <a:pt x="395339" y="215820"/>
                </a:lnTo>
                <a:lnTo>
                  <a:pt x="397007" y="214630"/>
                </a:lnTo>
                <a:lnTo>
                  <a:pt x="398714" y="213360"/>
                </a:lnTo>
                <a:lnTo>
                  <a:pt x="400848" y="213360"/>
                </a:lnTo>
                <a:lnTo>
                  <a:pt x="402199" y="214630"/>
                </a:lnTo>
                <a:lnTo>
                  <a:pt x="403551" y="219710"/>
                </a:lnTo>
                <a:lnTo>
                  <a:pt x="403836" y="220980"/>
                </a:lnTo>
                <a:lnTo>
                  <a:pt x="404974" y="222250"/>
                </a:lnTo>
                <a:lnTo>
                  <a:pt x="413937" y="222250"/>
                </a:lnTo>
                <a:lnTo>
                  <a:pt x="416569" y="224790"/>
                </a:lnTo>
                <a:lnTo>
                  <a:pt x="422829" y="224790"/>
                </a:lnTo>
                <a:lnTo>
                  <a:pt x="421121" y="228600"/>
                </a:lnTo>
                <a:lnTo>
                  <a:pt x="426457" y="229870"/>
                </a:lnTo>
                <a:lnTo>
                  <a:pt x="428377" y="232410"/>
                </a:lnTo>
                <a:close/>
              </a:path>
              <a:path extrusionOk="0" h="309879" w="793114">
                <a:moveTo>
                  <a:pt x="413937" y="222250"/>
                </a:moveTo>
                <a:lnTo>
                  <a:pt x="409100" y="222250"/>
                </a:lnTo>
                <a:lnTo>
                  <a:pt x="409669" y="220980"/>
                </a:lnTo>
                <a:lnTo>
                  <a:pt x="410380" y="217170"/>
                </a:lnTo>
                <a:lnTo>
                  <a:pt x="409849" y="215984"/>
                </a:lnTo>
                <a:lnTo>
                  <a:pt x="409853" y="215820"/>
                </a:lnTo>
                <a:lnTo>
                  <a:pt x="411162" y="213360"/>
                </a:lnTo>
                <a:lnTo>
                  <a:pt x="414577" y="215900"/>
                </a:lnTo>
                <a:lnTo>
                  <a:pt x="426172" y="215900"/>
                </a:lnTo>
                <a:lnTo>
                  <a:pt x="427310" y="217170"/>
                </a:lnTo>
                <a:lnTo>
                  <a:pt x="429302" y="218440"/>
                </a:lnTo>
                <a:lnTo>
                  <a:pt x="416569" y="218440"/>
                </a:lnTo>
                <a:lnTo>
                  <a:pt x="417209" y="220980"/>
                </a:lnTo>
                <a:lnTo>
                  <a:pt x="413937" y="222250"/>
                </a:lnTo>
                <a:close/>
              </a:path>
              <a:path extrusionOk="0" h="309879" w="793114">
                <a:moveTo>
                  <a:pt x="769970" y="215900"/>
                </a:moveTo>
                <a:lnTo>
                  <a:pt x="769401" y="213360"/>
                </a:lnTo>
                <a:lnTo>
                  <a:pt x="771624" y="213360"/>
                </a:lnTo>
                <a:lnTo>
                  <a:pt x="771562" y="214664"/>
                </a:lnTo>
                <a:lnTo>
                  <a:pt x="769970" y="215900"/>
                </a:lnTo>
                <a:close/>
              </a:path>
              <a:path extrusionOk="0" h="309879" w="793114">
                <a:moveTo>
                  <a:pt x="160623" y="222250"/>
                </a:moveTo>
                <a:lnTo>
                  <a:pt x="142768" y="222250"/>
                </a:lnTo>
                <a:lnTo>
                  <a:pt x="144185" y="214664"/>
                </a:lnTo>
                <a:lnTo>
                  <a:pt x="146074" y="213551"/>
                </a:lnTo>
                <a:lnTo>
                  <a:pt x="149194" y="215984"/>
                </a:lnTo>
                <a:lnTo>
                  <a:pt x="151945" y="218440"/>
                </a:lnTo>
                <a:lnTo>
                  <a:pt x="160837" y="218440"/>
                </a:lnTo>
                <a:lnTo>
                  <a:pt x="160908" y="219710"/>
                </a:lnTo>
                <a:lnTo>
                  <a:pt x="160623" y="222250"/>
                </a:lnTo>
                <a:close/>
              </a:path>
              <a:path extrusionOk="0" h="309879" w="793114">
                <a:moveTo>
                  <a:pt x="61887" y="217170"/>
                </a:moveTo>
                <a:lnTo>
                  <a:pt x="61034" y="215900"/>
                </a:lnTo>
                <a:lnTo>
                  <a:pt x="59682" y="214630"/>
                </a:lnTo>
                <a:lnTo>
                  <a:pt x="62456" y="214630"/>
                </a:lnTo>
                <a:lnTo>
                  <a:pt x="64804" y="215900"/>
                </a:lnTo>
                <a:lnTo>
                  <a:pt x="61887" y="217170"/>
                </a:lnTo>
                <a:close/>
              </a:path>
              <a:path extrusionOk="0" h="309879" w="793114">
                <a:moveTo>
                  <a:pt x="334976" y="227330"/>
                </a:moveTo>
                <a:lnTo>
                  <a:pt x="333625" y="227330"/>
                </a:lnTo>
                <a:lnTo>
                  <a:pt x="334052" y="220980"/>
                </a:lnTo>
                <a:lnTo>
                  <a:pt x="337039" y="219710"/>
                </a:lnTo>
                <a:lnTo>
                  <a:pt x="340383" y="217170"/>
                </a:lnTo>
                <a:lnTo>
                  <a:pt x="339387" y="215900"/>
                </a:lnTo>
                <a:lnTo>
                  <a:pt x="337608" y="214630"/>
                </a:lnTo>
                <a:lnTo>
                  <a:pt x="345255" y="214630"/>
                </a:lnTo>
                <a:lnTo>
                  <a:pt x="346074" y="215900"/>
                </a:lnTo>
                <a:lnTo>
                  <a:pt x="368908" y="215900"/>
                </a:lnTo>
                <a:lnTo>
                  <a:pt x="369406" y="217170"/>
                </a:lnTo>
                <a:lnTo>
                  <a:pt x="371611" y="218440"/>
                </a:lnTo>
                <a:lnTo>
                  <a:pt x="392122" y="218440"/>
                </a:lnTo>
                <a:lnTo>
                  <a:pt x="395157" y="220980"/>
                </a:lnTo>
                <a:lnTo>
                  <a:pt x="395370" y="222250"/>
                </a:lnTo>
                <a:lnTo>
                  <a:pt x="393912" y="223520"/>
                </a:lnTo>
                <a:lnTo>
                  <a:pt x="353898" y="223520"/>
                </a:lnTo>
                <a:lnTo>
                  <a:pt x="352333" y="226060"/>
                </a:lnTo>
                <a:lnTo>
                  <a:pt x="335474" y="226060"/>
                </a:lnTo>
                <a:lnTo>
                  <a:pt x="334976" y="227330"/>
                </a:lnTo>
                <a:close/>
              </a:path>
              <a:path extrusionOk="0" h="309879" w="793114">
                <a:moveTo>
                  <a:pt x="383135" y="218440"/>
                </a:moveTo>
                <a:lnTo>
                  <a:pt x="373461" y="218440"/>
                </a:lnTo>
                <a:lnTo>
                  <a:pt x="375310" y="215900"/>
                </a:lnTo>
                <a:lnTo>
                  <a:pt x="372536" y="214630"/>
                </a:lnTo>
                <a:lnTo>
                  <a:pt x="380432" y="214630"/>
                </a:lnTo>
                <a:lnTo>
                  <a:pt x="383135" y="218440"/>
                </a:lnTo>
                <a:close/>
              </a:path>
              <a:path extrusionOk="0" h="309879" w="793114">
                <a:moveTo>
                  <a:pt x="392122" y="218440"/>
                </a:moveTo>
                <a:lnTo>
                  <a:pt x="383135" y="218440"/>
                </a:lnTo>
                <a:lnTo>
                  <a:pt x="386711" y="215984"/>
                </a:lnTo>
                <a:lnTo>
                  <a:pt x="386834" y="214630"/>
                </a:lnTo>
                <a:lnTo>
                  <a:pt x="390604" y="217170"/>
                </a:lnTo>
                <a:lnTo>
                  <a:pt x="392122" y="218440"/>
                </a:lnTo>
                <a:close/>
              </a:path>
              <a:path extrusionOk="0" h="309879" w="793114">
                <a:moveTo>
                  <a:pt x="651031" y="226060"/>
                </a:moveTo>
                <a:lnTo>
                  <a:pt x="600027" y="226060"/>
                </a:lnTo>
                <a:lnTo>
                  <a:pt x="600810" y="223520"/>
                </a:lnTo>
                <a:lnTo>
                  <a:pt x="602232" y="219710"/>
                </a:lnTo>
                <a:lnTo>
                  <a:pt x="605149" y="214630"/>
                </a:lnTo>
                <a:lnTo>
                  <a:pt x="607923" y="214630"/>
                </a:lnTo>
                <a:lnTo>
                  <a:pt x="612832" y="218440"/>
                </a:lnTo>
                <a:lnTo>
                  <a:pt x="611480" y="218440"/>
                </a:lnTo>
                <a:lnTo>
                  <a:pt x="608279" y="220980"/>
                </a:lnTo>
                <a:lnTo>
                  <a:pt x="609346" y="222250"/>
                </a:lnTo>
                <a:lnTo>
                  <a:pt x="619910" y="222250"/>
                </a:lnTo>
                <a:lnTo>
                  <a:pt x="621154" y="223520"/>
                </a:lnTo>
                <a:lnTo>
                  <a:pt x="627130" y="223520"/>
                </a:lnTo>
                <a:lnTo>
                  <a:pt x="630829" y="224790"/>
                </a:lnTo>
                <a:lnTo>
                  <a:pt x="650861" y="224790"/>
                </a:lnTo>
                <a:lnTo>
                  <a:pt x="651031" y="226060"/>
                </a:lnTo>
                <a:close/>
              </a:path>
              <a:path extrusionOk="0" h="309879" w="793114">
                <a:moveTo>
                  <a:pt x="687737" y="215900"/>
                </a:moveTo>
                <a:lnTo>
                  <a:pt x="682473" y="215900"/>
                </a:lnTo>
                <a:lnTo>
                  <a:pt x="687951" y="214630"/>
                </a:lnTo>
                <a:lnTo>
                  <a:pt x="687737" y="215900"/>
                </a:lnTo>
                <a:close/>
              </a:path>
              <a:path extrusionOk="0" h="309879" w="793114">
                <a:moveTo>
                  <a:pt x="717614" y="217170"/>
                </a:moveTo>
                <a:lnTo>
                  <a:pt x="702462" y="217170"/>
                </a:lnTo>
                <a:lnTo>
                  <a:pt x="702178" y="214630"/>
                </a:lnTo>
                <a:lnTo>
                  <a:pt x="718254" y="214630"/>
                </a:lnTo>
                <a:lnTo>
                  <a:pt x="717614" y="217170"/>
                </a:lnTo>
                <a:close/>
              </a:path>
              <a:path extrusionOk="0" h="309879" w="793114">
                <a:moveTo>
                  <a:pt x="627130" y="223520"/>
                </a:moveTo>
                <a:lnTo>
                  <a:pt x="621154" y="223520"/>
                </a:lnTo>
                <a:lnTo>
                  <a:pt x="623360" y="222250"/>
                </a:lnTo>
                <a:lnTo>
                  <a:pt x="624071" y="219710"/>
                </a:lnTo>
                <a:lnTo>
                  <a:pt x="622719" y="217170"/>
                </a:lnTo>
                <a:lnTo>
                  <a:pt x="619732" y="215900"/>
                </a:lnTo>
                <a:lnTo>
                  <a:pt x="629122" y="215900"/>
                </a:lnTo>
                <a:lnTo>
                  <a:pt x="628481" y="217170"/>
                </a:lnTo>
                <a:lnTo>
                  <a:pt x="629335" y="219710"/>
                </a:lnTo>
                <a:lnTo>
                  <a:pt x="626916" y="220980"/>
                </a:lnTo>
                <a:lnTo>
                  <a:pt x="627130" y="223520"/>
                </a:lnTo>
                <a:close/>
              </a:path>
              <a:path extrusionOk="0" h="309879" w="793114">
                <a:moveTo>
                  <a:pt x="650861" y="224790"/>
                </a:moveTo>
                <a:lnTo>
                  <a:pt x="634528" y="224790"/>
                </a:lnTo>
                <a:lnTo>
                  <a:pt x="638085" y="223520"/>
                </a:lnTo>
                <a:lnTo>
                  <a:pt x="639578" y="220980"/>
                </a:lnTo>
                <a:lnTo>
                  <a:pt x="637800" y="218440"/>
                </a:lnTo>
                <a:lnTo>
                  <a:pt x="634528" y="218440"/>
                </a:lnTo>
                <a:lnTo>
                  <a:pt x="632038" y="217170"/>
                </a:lnTo>
                <a:lnTo>
                  <a:pt x="629122" y="215900"/>
                </a:lnTo>
                <a:lnTo>
                  <a:pt x="644131" y="215900"/>
                </a:lnTo>
                <a:lnTo>
                  <a:pt x="644771" y="217170"/>
                </a:lnTo>
                <a:lnTo>
                  <a:pt x="650178" y="219710"/>
                </a:lnTo>
                <a:lnTo>
                  <a:pt x="650861" y="224790"/>
                </a:lnTo>
                <a:close/>
              </a:path>
              <a:path extrusionOk="0" h="309879" w="793114">
                <a:moveTo>
                  <a:pt x="697554" y="219710"/>
                </a:moveTo>
                <a:lnTo>
                  <a:pt x="698265" y="215900"/>
                </a:lnTo>
                <a:lnTo>
                  <a:pt x="701514" y="215900"/>
                </a:lnTo>
                <a:lnTo>
                  <a:pt x="700328" y="218167"/>
                </a:lnTo>
                <a:lnTo>
                  <a:pt x="700088" y="218487"/>
                </a:lnTo>
                <a:lnTo>
                  <a:pt x="697554" y="219710"/>
                </a:lnTo>
                <a:close/>
              </a:path>
              <a:path extrusionOk="0" h="309879" w="793114">
                <a:moveTo>
                  <a:pt x="761007" y="223520"/>
                </a:moveTo>
                <a:lnTo>
                  <a:pt x="756596" y="223520"/>
                </a:lnTo>
                <a:lnTo>
                  <a:pt x="754889" y="222250"/>
                </a:lnTo>
                <a:lnTo>
                  <a:pt x="755956" y="220980"/>
                </a:lnTo>
                <a:lnTo>
                  <a:pt x="756312" y="219710"/>
                </a:lnTo>
                <a:lnTo>
                  <a:pt x="756791" y="218487"/>
                </a:lnTo>
                <a:lnTo>
                  <a:pt x="757450" y="215900"/>
                </a:lnTo>
                <a:lnTo>
                  <a:pt x="768903" y="215900"/>
                </a:lnTo>
                <a:lnTo>
                  <a:pt x="770966" y="217170"/>
                </a:lnTo>
                <a:lnTo>
                  <a:pt x="770055" y="219710"/>
                </a:lnTo>
                <a:lnTo>
                  <a:pt x="764563" y="219710"/>
                </a:lnTo>
                <a:lnTo>
                  <a:pt x="763568" y="220980"/>
                </a:lnTo>
                <a:lnTo>
                  <a:pt x="762856" y="222250"/>
                </a:lnTo>
                <a:lnTo>
                  <a:pt x="761007" y="223520"/>
                </a:lnTo>
                <a:close/>
              </a:path>
              <a:path extrusionOk="0" h="309879" w="793114">
                <a:moveTo>
                  <a:pt x="705237" y="234950"/>
                </a:moveTo>
                <a:lnTo>
                  <a:pt x="703529" y="234950"/>
                </a:lnTo>
                <a:lnTo>
                  <a:pt x="700542" y="231140"/>
                </a:lnTo>
                <a:lnTo>
                  <a:pt x="697269" y="227330"/>
                </a:lnTo>
                <a:lnTo>
                  <a:pt x="697981" y="222250"/>
                </a:lnTo>
                <a:lnTo>
                  <a:pt x="700088" y="218487"/>
                </a:lnTo>
                <a:lnTo>
                  <a:pt x="700328" y="218167"/>
                </a:lnTo>
                <a:lnTo>
                  <a:pt x="701111" y="217170"/>
                </a:lnTo>
                <a:lnTo>
                  <a:pt x="712990" y="217170"/>
                </a:lnTo>
                <a:lnTo>
                  <a:pt x="711496" y="218440"/>
                </a:lnTo>
                <a:lnTo>
                  <a:pt x="712919" y="219710"/>
                </a:lnTo>
                <a:lnTo>
                  <a:pt x="722273" y="219710"/>
                </a:lnTo>
                <a:lnTo>
                  <a:pt x="718681" y="220980"/>
                </a:lnTo>
                <a:lnTo>
                  <a:pt x="715693" y="222250"/>
                </a:lnTo>
                <a:lnTo>
                  <a:pt x="713844" y="223520"/>
                </a:lnTo>
                <a:lnTo>
                  <a:pt x="712393" y="226091"/>
                </a:lnTo>
                <a:lnTo>
                  <a:pt x="711283" y="227330"/>
                </a:lnTo>
                <a:lnTo>
                  <a:pt x="709718" y="229870"/>
                </a:lnTo>
                <a:lnTo>
                  <a:pt x="708224" y="231140"/>
                </a:lnTo>
                <a:lnTo>
                  <a:pt x="705237" y="234950"/>
                </a:lnTo>
                <a:close/>
              </a:path>
              <a:path extrusionOk="0" h="309879" w="793114">
                <a:moveTo>
                  <a:pt x="714769" y="218440"/>
                </a:moveTo>
                <a:lnTo>
                  <a:pt x="712990" y="217170"/>
                </a:lnTo>
                <a:lnTo>
                  <a:pt x="716191" y="217170"/>
                </a:lnTo>
                <a:lnTo>
                  <a:pt x="714769" y="218440"/>
                </a:lnTo>
                <a:close/>
              </a:path>
              <a:path extrusionOk="0" h="309879" w="793114">
                <a:moveTo>
                  <a:pt x="700088" y="218487"/>
                </a:moveTo>
                <a:lnTo>
                  <a:pt x="700328" y="218167"/>
                </a:lnTo>
                <a:lnTo>
                  <a:pt x="700186" y="218440"/>
                </a:lnTo>
                <a:close/>
              </a:path>
              <a:path extrusionOk="0" h="309879" w="793114">
                <a:moveTo>
                  <a:pt x="422829" y="224790"/>
                </a:moveTo>
                <a:lnTo>
                  <a:pt x="416569" y="224790"/>
                </a:lnTo>
                <a:lnTo>
                  <a:pt x="419699" y="223520"/>
                </a:lnTo>
                <a:lnTo>
                  <a:pt x="420837" y="220980"/>
                </a:lnTo>
                <a:lnTo>
                  <a:pt x="418347" y="219710"/>
                </a:lnTo>
                <a:lnTo>
                  <a:pt x="416569" y="218440"/>
                </a:lnTo>
                <a:lnTo>
                  <a:pt x="429302" y="218440"/>
                </a:lnTo>
                <a:lnTo>
                  <a:pt x="431223" y="219710"/>
                </a:lnTo>
                <a:lnTo>
                  <a:pt x="424251" y="219710"/>
                </a:lnTo>
                <a:lnTo>
                  <a:pt x="422829" y="220980"/>
                </a:lnTo>
                <a:lnTo>
                  <a:pt x="422829" y="224790"/>
                </a:lnTo>
                <a:close/>
              </a:path>
              <a:path extrusionOk="0" h="309879" w="793114">
                <a:moveTo>
                  <a:pt x="537926" y="232410"/>
                </a:moveTo>
                <a:lnTo>
                  <a:pt x="537143" y="229870"/>
                </a:lnTo>
                <a:lnTo>
                  <a:pt x="539989" y="227330"/>
                </a:lnTo>
                <a:lnTo>
                  <a:pt x="538068" y="224790"/>
                </a:lnTo>
                <a:lnTo>
                  <a:pt x="538139" y="220980"/>
                </a:lnTo>
                <a:lnTo>
                  <a:pt x="538637" y="219710"/>
                </a:lnTo>
                <a:lnTo>
                  <a:pt x="542194" y="219710"/>
                </a:lnTo>
                <a:lnTo>
                  <a:pt x="540914" y="223520"/>
                </a:lnTo>
                <a:lnTo>
                  <a:pt x="541909" y="224790"/>
                </a:lnTo>
                <a:lnTo>
                  <a:pt x="549521" y="224790"/>
                </a:lnTo>
                <a:lnTo>
                  <a:pt x="549521" y="226060"/>
                </a:lnTo>
                <a:lnTo>
                  <a:pt x="543759" y="226060"/>
                </a:lnTo>
                <a:lnTo>
                  <a:pt x="541767" y="228600"/>
                </a:lnTo>
                <a:lnTo>
                  <a:pt x="543474" y="229870"/>
                </a:lnTo>
                <a:lnTo>
                  <a:pt x="549450" y="229870"/>
                </a:lnTo>
                <a:lnTo>
                  <a:pt x="549521" y="231140"/>
                </a:lnTo>
                <a:lnTo>
                  <a:pt x="542407" y="231140"/>
                </a:lnTo>
                <a:lnTo>
                  <a:pt x="537926" y="232410"/>
                </a:lnTo>
                <a:close/>
              </a:path>
              <a:path extrusionOk="0" h="309879" w="793114">
                <a:moveTo>
                  <a:pt x="768689" y="223520"/>
                </a:moveTo>
                <a:lnTo>
                  <a:pt x="764563" y="219710"/>
                </a:lnTo>
                <a:lnTo>
                  <a:pt x="770055" y="219710"/>
                </a:lnTo>
                <a:lnTo>
                  <a:pt x="768689" y="223520"/>
                </a:lnTo>
                <a:close/>
              </a:path>
              <a:path extrusionOk="0" h="309879" w="793114">
                <a:moveTo>
                  <a:pt x="560618" y="224790"/>
                </a:moveTo>
                <a:lnTo>
                  <a:pt x="556065" y="224790"/>
                </a:lnTo>
                <a:lnTo>
                  <a:pt x="556137" y="222250"/>
                </a:lnTo>
                <a:lnTo>
                  <a:pt x="557346" y="220980"/>
                </a:lnTo>
                <a:lnTo>
                  <a:pt x="572355" y="220980"/>
                </a:lnTo>
                <a:lnTo>
                  <a:pt x="570221" y="222250"/>
                </a:lnTo>
                <a:lnTo>
                  <a:pt x="561472" y="222250"/>
                </a:lnTo>
                <a:lnTo>
                  <a:pt x="559764" y="223520"/>
                </a:lnTo>
                <a:lnTo>
                  <a:pt x="560618" y="224790"/>
                </a:lnTo>
                <a:close/>
              </a:path>
              <a:path extrusionOk="0" h="309879" w="793114">
                <a:moveTo>
                  <a:pt x="619020" y="233680"/>
                </a:moveTo>
                <a:lnTo>
                  <a:pt x="570719" y="233680"/>
                </a:lnTo>
                <a:lnTo>
                  <a:pt x="570506" y="231140"/>
                </a:lnTo>
                <a:lnTo>
                  <a:pt x="570435" y="229870"/>
                </a:lnTo>
                <a:lnTo>
                  <a:pt x="573209" y="227330"/>
                </a:lnTo>
                <a:lnTo>
                  <a:pt x="574490" y="224790"/>
                </a:lnTo>
                <a:lnTo>
                  <a:pt x="572355" y="220980"/>
                </a:lnTo>
                <a:lnTo>
                  <a:pt x="584994" y="220980"/>
                </a:lnTo>
                <a:lnTo>
                  <a:pt x="586227" y="223520"/>
                </a:lnTo>
                <a:lnTo>
                  <a:pt x="577619" y="223520"/>
                </a:lnTo>
                <a:lnTo>
                  <a:pt x="575699" y="227330"/>
                </a:lnTo>
                <a:lnTo>
                  <a:pt x="578544" y="227330"/>
                </a:lnTo>
                <a:lnTo>
                  <a:pt x="580749" y="228600"/>
                </a:lnTo>
                <a:lnTo>
                  <a:pt x="624142" y="228600"/>
                </a:lnTo>
                <a:lnTo>
                  <a:pt x="623431" y="229870"/>
                </a:lnTo>
                <a:lnTo>
                  <a:pt x="621652" y="232410"/>
                </a:lnTo>
                <a:lnTo>
                  <a:pt x="619020" y="233680"/>
                </a:lnTo>
                <a:close/>
              </a:path>
              <a:path extrusionOk="0" h="309879" w="793114">
                <a:moveTo>
                  <a:pt x="305740" y="250190"/>
                </a:moveTo>
                <a:lnTo>
                  <a:pt x="300760" y="250190"/>
                </a:lnTo>
                <a:lnTo>
                  <a:pt x="301187" y="248920"/>
                </a:lnTo>
                <a:lnTo>
                  <a:pt x="300333" y="247650"/>
                </a:lnTo>
                <a:lnTo>
                  <a:pt x="299195" y="246380"/>
                </a:lnTo>
                <a:lnTo>
                  <a:pt x="295638" y="246380"/>
                </a:lnTo>
                <a:lnTo>
                  <a:pt x="294714" y="245110"/>
                </a:lnTo>
                <a:lnTo>
                  <a:pt x="295852" y="243840"/>
                </a:lnTo>
                <a:lnTo>
                  <a:pt x="296990" y="241300"/>
                </a:lnTo>
                <a:lnTo>
                  <a:pt x="292366" y="241300"/>
                </a:lnTo>
                <a:lnTo>
                  <a:pt x="289877" y="238760"/>
                </a:lnTo>
                <a:lnTo>
                  <a:pt x="290801" y="236220"/>
                </a:lnTo>
                <a:lnTo>
                  <a:pt x="290019" y="233680"/>
                </a:lnTo>
                <a:lnTo>
                  <a:pt x="293789" y="232410"/>
                </a:lnTo>
                <a:lnTo>
                  <a:pt x="296919" y="231140"/>
                </a:lnTo>
                <a:lnTo>
                  <a:pt x="297630" y="227330"/>
                </a:lnTo>
                <a:lnTo>
                  <a:pt x="300049" y="226060"/>
                </a:lnTo>
                <a:lnTo>
                  <a:pt x="298484" y="222250"/>
                </a:lnTo>
                <a:lnTo>
                  <a:pt x="324697" y="222250"/>
                </a:lnTo>
                <a:lnTo>
                  <a:pt x="324022" y="223520"/>
                </a:lnTo>
                <a:lnTo>
                  <a:pt x="324662" y="226060"/>
                </a:lnTo>
                <a:lnTo>
                  <a:pt x="311502" y="226060"/>
                </a:lnTo>
                <a:lnTo>
                  <a:pt x="309510" y="227330"/>
                </a:lnTo>
                <a:lnTo>
                  <a:pt x="307518" y="229870"/>
                </a:lnTo>
                <a:lnTo>
                  <a:pt x="305953" y="232410"/>
                </a:lnTo>
                <a:lnTo>
                  <a:pt x="299409" y="238760"/>
                </a:lnTo>
                <a:lnTo>
                  <a:pt x="301898" y="241300"/>
                </a:lnTo>
                <a:lnTo>
                  <a:pt x="304602" y="245110"/>
                </a:lnTo>
                <a:lnTo>
                  <a:pt x="305865" y="247484"/>
                </a:lnTo>
                <a:lnTo>
                  <a:pt x="305740" y="250190"/>
                </a:lnTo>
                <a:close/>
              </a:path>
              <a:path extrusionOk="0" h="309879" w="793114">
                <a:moveTo>
                  <a:pt x="328361" y="233680"/>
                </a:moveTo>
                <a:lnTo>
                  <a:pt x="322314" y="233680"/>
                </a:lnTo>
                <a:lnTo>
                  <a:pt x="319184" y="231140"/>
                </a:lnTo>
                <a:lnTo>
                  <a:pt x="317477" y="228600"/>
                </a:lnTo>
                <a:lnTo>
                  <a:pt x="320394" y="226060"/>
                </a:lnTo>
                <a:lnTo>
                  <a:pt x="324662" y="226060"/>
                </a:lnTo>
                <a:lnTo>
                  <a:pt x="327792" y="222250"/>
                </a:lnTo>
                <a:lnTo>
                  <a:pt x="330566" y="222250"/>
                </a:lnTo>
                <a:lnTo>
                  <a:pt x="333625" y="227330"/>
                </a:lnTo>
                <a:lnTo>
                  <a:pt x="334976" y="227330"/>
                </a:lnTo>
                <a:lnTo>
                  <a:pt x="333981" y="229870"/>
                </a:lnTo>
                <a:lnTo>
                  <a:pt x="331846" y="231140"/>
                </a:lnTo>
                <a:lnTo>
                  <a:pt x="328361" y="233680"/>
                </a:lnTo>
                <a:close/>
              </a:path>
              <a:path extrusionOk="0" h="309879" w="793114">
                <a:moveTo>
                  <a:pt x="526900" y="232410"/>
                </a:moveTo>
                <a:lnTo>
                  <a:pt x="523841" y="232410"/>
                </a:lnTo>
                <a:lnTo>
                  <a:pt x="525335" y="229870"/>
                </a:lnTo>
                <a:lnTo>
                  <a:pt x="525193" y="227330"/>
                </a:lnTo>
                <a:lnTo>
                  <a:pt x="521864" y="226091"/>
                </a:lnTo>
                <a:lnTo>
                  <a:pt x="521351" y="224790"/>
                </a:lnTo>
                <a:lnTo>
                  <a:pt x="519573" y="223520"/>
                </a:lnTo>
                <a:lnTo>
                  <a:pt x="521636" y="222250"/>
                </a:lnTo>
                <a:lnTo>
                  <a:pt x="524837" y="223520"/>
                </a:lnTo>
                <a:lnTo>
                  <a:pt x="526758" y="224790"/>
                </a:lnTo>
                <a:lnTo>
                  <a:pt x="534417" y="224790"/>
                </a:lnTo>
                <a:lnTo>
                  <a:pt x="534369" y="227330"/>
                </a:lnTo>
                <a:lnTo>
                  <a:pt x="533871" y="229870"/>
                </a:lnTo>
                <a:lnTo>
                  <a:pt x="529745" y="231140"/>
                </a:lnTo>
                <a:lnTo>
                  <a:pt x="526900" y="231140"/>
                </a:lnTo>
                <a:lnTo>
                  <a:pt x="526900" y="232410"/>
                </a:lnTo>
                <a:close/>
              </a:path>
              <a:path extrusionOk="0" h="309879" w="793114">
                <a:moveTo>
                  <a:pt x="549521" y="224790"/>
                </a:moveTo>
                <a:lnTo>
                  <a:pt x="544470" y="224790"/>
                </a:lnTo>
                <a:lnTo>
                  <a:pt x="545893" y="223520"/>
                </a:lnTo>
                <a:lnTo>
                  <a:pt x="547245" y="223520"/>
                </a:lnTo>
                <a:lnTo>
                  <a:pt x="549521" y="222250"/>
                </a:lnTo>
                <a:lnTo>
                  <a:pt x="549521" y="224790"/>
                </a:lnTo>
                <a:close/>
              </a:path>
              <a:path extrusionOk="0" h="309879" w="793114">
                <a:moveTo>
                  <a:pt x="563819" y="226060"/>
                </a:moveTo>
                <a:lnTo>
                  <a:pt x="561472" y="222250"/>
                </a:lnTo>
                <a:lnTo>
                  <a:pt x="566167" y="222250"/>
                </a:lnTo>
                <a:lnTo>
                  <a:pt x="563819" y="226060"/>
                </a:lnTo>
                <a:close/>
              </a:path>
              <a:path extrusionOk="0" h="309879" w="793114">
                <a:moveTo>
                  <a:pt x="624142" y="228600"/>
                </a:moveTo>
                <a:lnTo>
                  <a:pt x="580749" y="228600"/>
                </a:lnTo>
                <a:lnTo>
                  <a:pt x="582670" y="226060"/>
                </a:lnTo>
                <a:lnTo>
                  <a:pt x="581888" y="224790"/>
                </a:lnTo>
                <a:lnTo>
                  <a:pt x="579611" y="223520"/>
                </a:lnTo>
                <a:lnTo>
                  <a:pt x="586227" y="223520"/>
                </a:lnTo>
                <a:lnTo>
                  <a:pt x="589997" y="222250"/>
                </a:lnTo>
                <a:lnTo>
                  <a:pt x="592487" y="223520"/>
                </a:lnTo>
                <a:lnTo>
                  <a:pt x="597324" y="226060"/>
                </a:lnTo>
                <a:lnTo>
                  <a:pt x="625565" y="226060"/>
                </a:lnTo>
                <a:lnTo>
                  <a:pt x="624142" y="228600"/>
                </a:lnTo>
                <a:close/>
              </a:path>
              <a:path extrusionOk="0" h="309879" w="793114">
                <a:moveTo>
                  <a:pt x="159912" y="226060"/>
                </a:moveTo>
                <a:lnTo>
                  <a:pt x="158063" y="226060"/>
                </a:lnTo>
                <a:lnTo>
                  <a:pt x="154506" y="224790"/>
                </a:lnTo>
                <a:lnTo>
                  <a:pt x="150522" y="223520"/>
                </a:lnTo>
                <a:lnTo>
                  <a:pt x="160386" y="223520"/>
                </a:lnTo>
                <a:lnTo>
                  <a:pt x="159912" y="226060"/>
                </a:lnTo>
                <a:close/>
              </a:path>
              <a:path extrusionOk="0" h="309879" w="793114">
                <a:moveTo>
                  <a:pt x="357953" y="228600"/>
                </a:moveTo>
                <a:lnTo>
                  <a:pt x="355392" y="227330"/>
                </a:lnTo>
                <a:lnTo>
                  <a:pt x="353898" y="223520"/>
                </a:lnTo>
                <a:lnTo>
                  <a:pt x="393912" y="223520"/>
                </a:lnTo>
                <a:lnTo>
                  <a:pt x="392454" y="224790"/>
                </a:lnTo>
                <a:lnTo>
                  <a:pt x="390604" y="226060"/>
                </a:lnTo>
                <a:lnTo>
                  <a:pt x="383918" y="226060"/>
                </a:lnTo>
                <a:lnTo>
                  <a:pt x="386550" y="227330"/>
                </a:lnTo>
                <a:lnTo>
                  <a:pt x="361652" y="227330"/>
                </a:lnTo>
                <a:lnTo>
                  <a:pt x="357953" y="228600"/>
                </a:lnTo>
                <a:close/>
              </a:path>
              <a:path extrusionOk="0" h="309879" w="793114">
                <a:moveTo>
                  <a:pt x="486851" y="231140"/>
                </a:moveTo>
                <a:lnTo>
                  <a:pt x="471912" y="231140"/>
                </a:lnTo>
                <a:lnTo>
                  <a:pt x="473121" y="226060"/>
                </a:lnTo>
                <a:lnTo>
                  <a:pt x="472197" y="224790"/>
                </a:lnTo>
                <a:lnTo>
                  <a:pt x="470134" y="223520"/>
                </a:lnTo>
                <a:lnTo>
                  <a:pt x="474117" y="223520"/>
                </a:lnTo>
                <a:lnTo>
                  <a:pt x="479310" y="226060"/>
                </a:lnTo>
                <a:lnTo>
                  <a:pt x="484645" y="226060"/>
                </a:lnTo>
                <a:lnTo>
                  <a:pt x="484574" y="227330"/>
                </a:lnTo>
                <a:lnTo>
                  <a:pt x="485286" y="228600"/>
                </a:lnTo>
                <a:lnTo>
                  <a:pt x="486851" y="231140"/>
                </a:lnTo>
                <a:close/>
              </a:path>
              <a:path extrusionOk="0" h="309879" w="793114">
                <a:moveTo>
                  <a:pt x="484645" y="226060"/>
                </a:moveTo>
                <a:lnTo>
                  <a:pt x="481444" y="226060"/>
                </a:lnTo>
                <a:lnTo>
                  <a:pt x="484788" y="223520"/>
                </a:lnTo>
                <a:lnTo>
                  <a:pt x="484645" y="226060"/>
                </a:lnTo>
                <a:close/>
              </a:path>
              <a:path extrusionOk="0" h="309879" w="793114">
                <a:moveTo>
                  <a:pt x="554145" y="232410"/>
                </a:moveTo>
                <a:lnTo>
                  <a:pt x="553007" y="229870"/>
                </a:lnTo>
                <a:lnTo>
                  <a:pt x="551157" y="227330"/>
                </a:lnTo>
                <a:lnTo>
                  <a:pt x="553078" y="223520"/>
                </a:lnTo>
                <a:lnTo>
                  <a:pt x="556065" y="224790"/>
                </a:lnTo>
                <a:lnTo>
                  <a:pt x="560618" y="224790"/>
                </a:lnTo>
                <a:lnTo>
                  <a:pt x="563890" y="227330"/>
                </a:lnTo>
                <a:lnTo>
                  <a:pt x="568443" y="229870"/>
                </a:lnTo>
                <a:lnTo>
                  <a:pt x="558413" y="229870"/>
                </a:lnTo>
                <a:lnTo>
                  <a:pt x="554145" y="232410"/>
                </a:lnTo>
                <a:close/>
              </a:path>
              <a:path extrusionOk="0" h="309879" w="793114">
                <a:moveTo>
                  <a:pt x="35354" y="231140"/>
                </a:moveTo>
                <a:lnTo>
                  <a:pt x="33362" y="228600"/>
                </a:lnTo>
                <a:lnTo>
                  <a:pt x="31495" y="227253"/>
                </a:lnTo>
                <a:lnTo>
                  <a:pt x="28667" y="224790"/>
                </a:lnTo>
                <a:lnTo>
                  <a:pt x="39480" y="224790"/>
                </a:lnTo>
                <a:lnTo>
                  <a:pt x="40476" y="226060"/>
                </a:lnTo>
                <a:lnTo>
                  <a:pt x="36919" y="226060"/>
                </a:lnTo>
                <a:lnTo>
                  <a:pt x="35354" y="231140"/>
                </a:lnTo>
                <a:close/>
              </a:path>
              <a:path extrusionOk="0" h="309879" w="793114">
                <a:moveTo>
                  <a:pt x="439901" y="228600"/>
                </a:moveTo>
                <a:lnTo>
                  <a:pt x="437056" y="228600"/>
                </a:lnTo>
                <a:lnTo>
                  <a:pt x="439048" y="226060"/>
                </a:lnTo>
                <a:lnTo>
                  <a:pt x="440968" y="224790"/>
                </a:lnTo>
                <a:lnTo>
                  <a:pt x="442818" y="224790"/>
                </a:lnTo>
                <a:lnTo>
                  <a:pt x="444596" y="226060"/>
                </a:lnTo>
                <a:lnTo>
                  <a:pt x="459037" y="226060"/>
                </a:lnTo>
                <a:lnTo>
                  <a:pt x="459108" y="227330"/>
                </a:lnTo>
                <a:lnTo>
                  <a:pt x="441893" y="227330"/>
                </a:lnTo>
                <a:lnTo>
                  <a:pt x="439901" y="228600"/>
                </a:lnTo>
                <a:close/>
              </a:path>
              <a:path extrusionOk="0" h="309879" w="793114">
                <a:moveTo>
                  <a:pt x="680268" y="237490"/>
                </a:moveTo>
                <a:lnTo>
                  <a:pt x="674008" y="237490"/>
                </a:lnTo>
                <a:lnTo>
                  <a:pt x="676213" y="234950"/>
                </a:lnTo>
                <a:lnTo>
                  <a:pt x="678988" y="233680"/>
                </a:lnTo>
                <a:lnTo>
                  <a:pt x="678134" y="229870"/>
                </a:lnTo>
                <a:lnTo>
                  <a:pt x="677636" y="228600"/>
                </a:lnTo>
                <a:lnTo>
                  <a:pt x="676782" y="226060"/>
                </a:lnTo>
                <a:lnTo>
                  <a:pt x="678490" y="224790"/>
                </a:lnTo>
                <a:lnTo>
                  <a:pt x="681020" y="226091"/>
                </a:lnTo>
                <a:lnTo>
                  <a:pt x="682615" y="227330"/>
                </a:lnTo>
                <a:lnTo>
                  <a:pt x="684536" y="228600"/>
                </a:lnTo>
                <a:lnTo>
                  <a:pt x="681193" y="228600"/>
                </a:lnTo>
                <a:lnTo>
                  <a:pt x="679699" y="231140"/>
                </a:lnTo>
                <a:lnTo>
                  <a:pt x="680481" y="232410"/>
                </a:lnTo>
                <a:lnTo>
                  <a:pt x="682687" y="233680"/>
                </a:lnTo>
                <a:lnTo>
                  <a:pt x="682758" y="236220"/>
                </a:lnTo>
                <a:lnTo>
                  <a:pt x="680268" y="237490"/>
                </a:lnTo>
                <a:close/>
              </a:path>
              <a:path extrusionOk="0" h="309879" w="793114">
                <a:moveTo>
                  <a:pt x="36919" y="232410"/>
                </a:moveTo>
                <a:lnTo>
                  <a:pt x="35923" y="229870"/>
                </a:lnTo>
                <a:lnTo>
                  <a:pt x="36919" y="226060"/>
                </a:lnTo>
                <a:lnTo>
                  <a:pt x="40476" y="226060"/>
                </a:lnTo>
                <a:lnTo>
                  <a:pt x="41471" y="227330"/>
                </a:lnTo>
                <a:lnTo>
                  <a:pt x="43036" y="229870"/>
                </a:lnTo>
                <a:lnTo>
                  <a:pt x="40404" y="231140"/>
                </a:lnTo>
                <a:lnTo>
                  <a:pt x="36919" y="232410"/>
                </a:lnTo>
                <a:close/>
              </a:path>
              <a:path extrusionOk="0" h="309879" w="793114">
                <a:moveTo>
                  <a:pt x="284612" y="227330"/>
                </a:moveTo>
                <a:lnTo>
                  <a:pt x="281625" y="227330"/>
                </a:lnTo>
                <a:lnTo>
                  <a:pt x="284612" y="226060"/>
                </a:lnTo>
                <a:lnTo>
                  <a:pt x="284746" y="227253"/>
                </a:lnTo>
                <a:lnTo>
                  <a:pt x="284612" y="227330"/>
                </a:lnTo>
                <a:close/>
              </a:path>
              <a:path extrusionOk="0" h="309879" w="793114">
                <a:moveTo>
                  <a:pt x="284746" y="227253"/>
                </a:moveTo>
                <a:lnTo>
                  <a:pt x="284612" y="226060"/>
                </a:lnTo>
                <a:lnTo>
                  <a:pt x="286818" y="226060"/>
                </a:lnTo>
                <a:lnTo>
                  <a:pt x="284746" y="227253"/>
                </a:lnTo>
                <a:close/>
              </a:path>
              <a:path extrusionOk="0" h="309879" w="793114">
                <a:moveTo>
                  <a:pt x="291655" y="228600"/>
                </a:moveTo>
                <a:lnTo>
                  <a:pt x="286818" y="226060"/>
                </a:lnTo>
                <a:lnTo>
                  <a:pt x="296243" y="226060"/>
                </a:lnTo>
                <a:lnTo>
                  <a:pt x="295496" y="227330"/>
                </a:lnTo>
                <a:lnTo>
                  <a:pt x="291655" y="228600"/>
                </a:lnTo>
                <a:close/>
              </a:path>
              <a:path extrusionOk="0" h="309879" w="793114">
                <a:moveTo>
                  <a:pt x="340810" y="228600"/>
                </a:moveTo>
                <a:lnTo>
                  <a:pt x="339245" y="228600"/>
                </a:lnTo>
                <a:lnTo>
                  <a:pt x="335474" y="226060"/>
                </a:lnTo>
                <a:lnTo>
                  <a:pt x="342872" y="226060"/>
                </a:lnTo>
                <a:lnTo>
                  <a:pt x="340810" y="228600"/>
                </a:lnTo>
                <a:close/>
              </a:path>
              <a:path extrusionOk="0" h="309879" w="793114">
                <a:moveTo>
                  <a:pt x="358807" y="256540"/>
                </a:moveTo>
                <a:lnTo>
                  <a:pt x="356957" y="256540"/>
                </a:lnTo>
                <a:lnTo>
                  <a:pt x="356175" y="252730"/>
                </a:lnTo>
                <a:lnTo>
                  <a:pt x="355037" y="247650"/>
                </a:lnTo>
                <a:lnTo>
                  <a:pt x="356175" y="246380"/>
                </a:lnTo>
                <a:lnTo>
                  <a:pt x="359589" y="246380"/>
                </a:lnTo>
                <a:lnTo>
                  <a:pt x="358949" y="245110"/>
                </a:lnTo>
                <a:lnTo>
                  <a:pt x="358451" y="241300"/>
                </a:lnTo>
                <a:lnTo>
                  <a:pt x="357669" y="236220"/>
                </a:lnTo>
                <a:lnTo>
                  <a:pt x="356388" y="233680"/>
                </a:lnTo>
                <a:lnTo>
                  <a:pt x="350413" y="233680"/>
                </a:lnTo>
                <a:lnTo>
                  <a:pt x="349346" y="231140"/>
                </a:lnTo>
                <a:lnTo>
                  <a:pt x="351693" y="229870"/>
                </a:lnTo>
                <a:lnTo>
                  <a:pt x="364000" y="229870"/>
                </a:lnTo>
                <a:lnTo>
                  <a:pt x="364000" y="228600"/>
                </a:lnTo>
                <a:lnTo>
                  <a:pt x="361652" y="227330"/>
                </a:lnTo>
                <a:lnTo>
                  <a:pt x="386550" y="227330"/>
                </a:lnTo>
                <a:lnTo>
                  <a:pt x="383918" y="226060"/>
                </a:lnTo>
                <a:lnTo>
                  <a:pt x="390604" y="226060"/>
                </a:lnTo>
                <a:lnTo>
                  <a:pt x="391600" y="227330"/>
                </a:lnTo>
                <a:lnTo>
                  <a:pt x="395442" y="228600"/>
                </a:lnTo>
                <a:lnTo>
                  <a:pt x="400990" y="228600"/>
                </a:lnTo>
                <a:lnTo>
                  <a:pt x="400563" y="231140"/>
                </a:lnTo>
                <a:lnTo>
                  <a:pt x="370331" y="231140"/>
                </a:lnTo>
                <a:lnTo>
                  <a:pt x="367841" y="233680"/>
                </a:lnTo>
                <a:lnTo>
                  <a:pt x="365209" y="234950"/>
                </a:lnTo>
                <a:lnTo>
                  <a:pt x="364996" y="237490"/>
                </a:lnTo>
                <a:lnTo>
                  <a:pt x="367556" y="242570"/>
                </a:lnTo>
                <a:lnTo>
                  <a:pt x="368339" y="243840"/>
                </a:lnTo>
                <a:lnTo>
                  <a:pt x="399994" y="243840"/>
                </a:lnTo>
                <a:lnTo>
                  <a:pt x="399283" y="245110"/>
                </a:lnTo>
                <a:lnTo>
                  <a:pt x="402824" y="247085"/>
                </a:lnTo>
                <a:lnTo>
                  <a:pt x="402982" y="247650"/>
                </a:lnTo>
                <a:lnTo>
                  <a:pt x="380290" y="247650"/>
                </a:lnTo>
                <a:lnTo>
                  <a:pt x="377444" y="248920"/>
                </a:lnTo>
                <a:lnTo>
                  <a:pt x="378156" y="250190"/>
                </a:lnTo>
                <a:lnTo>
                  <a:pt x="381997" y="251460"/>
                </a:lnTo>
                <a:lnTo>
                  <a:pt x="377017" y="251460"/>
                </a:lnTo>
                <a:lnTo>
                  <a:pt x="375547" y="252730"/>
                </a:lnTo>
                <a:lnTo>
                  <a:pt x="367059" y="252730"/>
                </a:lnTo>
                <a:lnTo>
                  <a:pt x="362221" y="254000"/>
                </a:lnTo>
                <a:lnTo>
                  <a:pt x="358807" y="256540"/>
                </a:lnTo>
                <a:close/>
              </a:path>
              <a:path extrusionOk="0" h="309879" w="793114">
                <a:moveTo>
                  <a:pt x="516443" y="240030"/>
                </a:moveTo>
                <a:lnTo>
                  <a:pt x="514522" y="240030"/>
                </a:lnTo>
                <a:lnTo>
                  <a:pt x="514770" y="238924"/>
                </a:lnTo>
                <a:lnTo>
                  <a:pt x="514878" y="234950"/>
                </a:lnTo>
                <a:lnTo>
                  <a:pt x="517297" y="232410"/>
                </a:lnTo>
                <a:lnTo>
                  <a:pt x="515447" y="229870"/>
                </a:lnTo>
                <a:lnTo>
                  <a:pt x="514593" y="228600"/>
                </a:lnTo>
                <a:lnTo>
                  <a:pt x="515234" y="227330"/>
                </a:lnTo>
                <a:lnTo>
                  <a:pt x="517368" y="226060"/>
                </a:lnTo>
                <a:lnTo>
                  <a:pt x="521778" y="226060"/>
                </a:lnTo>
                <a:lnTo>
                  <a:pt x="522418" y="227330"/>
                </a:lnTo>
                <a:lnTo>
                  <a:pt x="521209" y="231140"/>
                </a:lnTo>
                <a:lnTo>
                  <a:pt x="523841" y="232410"/>
                </a:lnTo>
                <a:lnTo>
                  <a:pt x="526900" y="232410"/>
                </a:lnTo>
                <a:lnTo>
                  <a:pt x="526900" y="236220"/>
                </a:lnTo>
                <a:lnTo>
                  <a:pt x="530030" y="236220"/>
                </a:lnTo>
                <a:lnTo>
                  <a:pt x="532022" y="237490"/>
                </a:lnTo>
                <a:lnTo>
                  <a:pt x="531666" y="238760"/>
                </a:lnTo>
                <a:lnTo>
                  <a:pt x="518435" y="238760"/>
                </a:lnTo>
                <a:lnTo>
                  <a:pt x="516443" y="240030"/>
                </a:lnTo>
                <a:close/>
              </a:path>
              <a:path extrusionOk="0" h="309879" w="793114">
                <a:moveTo>
                  <a:pt x="521864" y="226091"/>
                </a:moveTo>
                <a:close/>
              </a:path>
              <a:path extrusionOk="0" h="309879" w="793114">
                <a:moveTo>
                  <a:pt x="549450" y="229870"/>
                </a:moveTo>
                <a:lnTo>
                  <a:pt x="544826" y="229870"/>
                </a:lnTo>
                <a:lnTo>
                  <a:pt x="547031" y="228600"/>
                </a:lnTo>
                <a:lnTo>
                  <a:pt x="545039" y="227330"/>
                </a:lnTo>
                <a:lnTo>
                  <a:pt x="543759" y="226060"/>
                </a:lnTo>
                <a:lnTo>
                  <a:pt x="549521" y="226060"/>
                </a:lnTo>
                <a:lnTo>
                  <a:pt x="549450" y="227330"/>
                </a:lnTo>
                <a:lnTo>
                  <a:pt x="549450" y="229870"/>
                </a:lnTo>
                <a:close/>
              </a:path>
              <a:path extrusionOk="0" h="309879" w="793114">
                <a:moveTo>
                  <a:pt x="284755" y="227330"/>
                </a:moveTo>
                <a:lnTo>
                  <a:pt x="284612" y="227330"/>
                </a:lnTo>
                <a:lnTo>
                  <a:pt x="284746" y="227253"/>
                </a:lnTo>
                <a:close/>
              </a:path>
              <a:path extrusionOk="0" h="309879" w="793114">
                <a:moveTo>
                  <a:pt x="428306" y="254000"/>
                </a:moveTo>
                <a:lnTo>
                  <a:pt x="426457" y="254000"/>
                </a:lnTo>
                <a:lnTo>
                  <a:pt x="426101" y="251460"/>
                </a:lnTo>
                <a:lnTo>
                  <a:pt x="426528" y="250190"/>
                </a:lnTo>
                <a:lnTo>
                  <a:pt x="428306" y="250190"/>
                </a:lnTo>
                <a:lnTo>
                  <a:pt x="431152" y="248920"/>
                </a:lnTo>
                <a:lnTo>
                  <a:pt x="433428" y="247650"/>
                </a:lnTo>
                <a:lnTo>
                  <a:pt x="435064" y="245110"/>
                </a:lnTo>
                <a:lnTo>
                  <a:pt x="436558" y="243840"/>
                </a:lnTo>
                <a:lnTo>
                  <a:pt x="436202" y="242570"/>
                </a:lnTo>
                <a:lnTo>
                  <a:pt x="433357" y="240030"/>
                </a:lnTo>
                <a:lnTo>
                  <a:pt x="431025" y="239244"/>
                </a:lnTo>
                <a:lnTo>
                  <a:pt x="434922" y="236220"/>
                </a:lnTo>
                <a:lnTo>
                  <a:pt x="437554" y="234950"/>
                </a:lnTo>
                <a:lnTo>
                  <a:pt x="439901" y="232410"/>
                </a:lnTo>
                <a:lnTo>
                  <a:pt x="443316" y="232410"/>
                </a:lnTo>
                <a:lnTo>
                  <a:pt x="444738" y="229870"/>
                </a:lnTo>
                <a:lnTo>
                  <a:pt x="441893" y="227330"/>
                </a:lnTo>
                <a:lnTo>
                  <a:pt x="459108" y="227330"/>
                </a:lnTo>
                <a:lnTo>
                  <a:pt x="455124" y="232410"/>
                </a:lnTo>
                <a:lnTo>
                  <a:pt x="453417" y="234950"/>
                </a:lnTo>
                <a:lnTo>
                  <a:pt x="456974" y="236220"/>
                </a:lnTo>
                <a:lnTo>
                  <a:pt x="457685" y="237490"/>
                </a:lnTo>
                <a:lnTo>
                  <a:pt x="449718" y="237490"/>
                </a:lnTo>
                <a:lnTo>
                  <a:pt x="448309" y="241300"/>
                </a:lnTo>
                <a:lnTo>
                  <a:pt x="440755" y="241300"/>
                </a:lnTo>
                <a:lnTo>
                  <a:pt x="438763" y="242570"/>
                </a:lnTo>
                <a:lnTo>
                  <a:pt x="441324" y="245110"/>
                </a:lnTo>
                <a:lnTo>
                  <a:pt x="446754" y="245110"/>
                </a:lnTo>
                <a:lnTo>
                  <a:pt x="445521" y="247650"/>
                </a:lnTo>
                <a:lnTo>
                  <a:pt x="447797" y="247650"/>
                </a:lnTo>
                <a:lnTo>
                  <a:pt x="446944" y="248920"/>
                </a:lnTo>
                <a:lnTo>
                  <a:pt x="440826" y="248920"/>
                </a:lnTo>
                <a:lnTo>
                  <a:pt x="437554" y="250190"/>
                </a:lnTo>
                <a:lnTo>
                  <a:pt x="436131" y="252730"/>
                </a:lnTo>
                <a:lnTo>
                  <a:pt x="431436" y="252730"/>
                </a:lnTo>
                <a:lnTo>
                  <a:pt x="428306" y="254000"/>
                </a:lnTo>
                <a:close/>
              </a:path>
              <a:path extrusionOk="0" h="309879" w="793114">
                <a:moveTo>
                  <a:pt x="671926" y="232248"/>
                </a:moveTo>
                <a:lnTo>
                  <a:pt x="668388" y="231140"/>
                </a:lnTo>
                <a:lnTo>
                  <a:pt x="647759" y="231140"/>
                </a:lnTo>
                <a:lnTo>
                  <a:pt x="644842" y="229870"/>
                </a:lnTo>
                <a:lnTo>
                  <a:pt x="642353" y="227330"/>
                </a:lnTo>
                <a:lnTo>
                  <a:pt x="673652" y="227330"/>
                </a:lnTo>
                <a:lnTo>
                  <a:pt x="673083" y="229870"/>
                </a:lnTo>
                <a:lnTo>
                  <a:pt x="672546" y="232002"/>
                </a:lnTo>
                <a:lnTo>
                  <a:pt x="671926" y="232248"/>
                </a:lnTo>
                <a:close/>
              </a:path>
              <a:path extrusionOk="0" h="309879" w="793114">
                <a:moveTo>
                  <a:pt x="361154" y="229870"/>
                </a:moveTo>
                <a:lnTo>
                  <a:pt x="354823" y="229870"/>
                </a:lnTo>
                <a:lnTo>
                  <a:pt x="358095" y="228600"/>
                </a:lnTo>
                <a:lnTo>
                  <a:pt x="361154" y="229870"/>
                </a:lnTo>
                <a:close/>
              </a:path>
              <a:path extrusionOk="0" h="309879" w="793114">
                <a:moveTo>
                  <a:pt x="421762" y="238760"/>
                </a:moveTo>
                <a:lnTo>
                  <a:pt x="417483" y="236409"/>
                </a:lnTo>
                <a:lnTo>
                  <a:pt x="417494" y="236220"/>
                </a:lnTo>
                <a:lnTo>
                  <a:pt x="402128" y="236220"/>
                </a:lnTo>
                <a:lnTo>
                  <a:pt x="404760" y="232410"/>
                </a:lnTo>
                <a:lnTo>
                  <a:pt x="405827" y="231140"/>
                </a:lnTo>
                <a:lnTo>
                  <a:pt x="409171" y="228600"/>
                </a:lnTo>
                <a:lnTo>
                  <a:pt x="417707" y="228600"/>
                </a:lnTo>
                <a:lnTo>
                  <a:pt x="415715" y="232410"/>
                </a:lnTo>
                <a:lnTo>
                  <a:pt x="428377" y="232410"/>
                </a:lnTo>
                <a:lnTo>
                  <a:pt x="430369" y="233680"/>
                </a:lnTo>
                <a:lnTo>
                  <a:pt x="430298" y="234950"/>
                </a:lnTo>
                <a:lnTo>
                  <a:pt x="421904" y="234950"/>
                </a:lnTo>
                <a:lnTo>
                  <a:pt x="421762" y="238760"/>
                </a:lnTo>
                <a:close/>
              </a:path>
              <a:path extrusionOk="0" h="309879" w="793114">
                <a:moveTo>
                  <a:pt x="682687" y="233680"/>
                </a:moveTo>
                <a:lnTo>
                  <a:pt x="682613" y="232002"/>
                </a:lnTo>
                <a:lnTo>
                  <a:pt x="682971" y="229870"/>
                </a:lnTo>
                <a:lnTo>
                  <a:pt x="681193" y="228600"/>
                </a:lnTo>
                <a:lnTo>
                  <a:pt x="684536" y="228600"/>
                </a:lnTo>
                <a:lnTo>
                  <a:pt x="683682" y="231140"/>
                </a:lnTo>
                <a:lnTo>
                  <a:pt x="682687" y="233680"/>
                </a:lnTo>
                <a:close/>
              </a:path>
              <a:path extrusionOk="0" h="309879" w="793114">
                <a:moveTo>
                  <a:pt x="151376" y="231140"/>
                </a:moveTo>
                <a:lnTo>
                  <a:pt x="146183" y="231140"/>
                </a:lnTo>
                <a:lnTo>
                  <a:pt x="145756" y="229870"/>
                </a:lnTo>
                <a:lnTo>
                  <a:pt x="151091" y="229870"/>
                </a:lnTo>
                <a:lnTo>
                  <a:pt x="151376" y="231140"/>
                </a:lnTo>
                <a:close/>
              </a:path>
              <a:path extrusionOk="0" h="309879" w="793114">
                <a:moveTo>
                  <a:pt x="470418" y="252730"/>
                </a:moveTo>
                <a:lnTo>
                  <a:pt x="468853" y="251460"/>
                </a:lnTo>
                <a:lnTo>
                  <a:pt x="466008" y="251460"/>
                </a:lnTo>
                <a:lnTo>
                  <a:pt x="464870" y="250190"/>
                </a:lnTo>
                <a:lnTo>
                  <a:pt x="466506" y="246380"/>
                </a:lnTo>
                <a:lnTo>
                  <a:pt x="461028" y="246380"/>
                </a:lnTo>
                <a:lnTo>
                  <a:pt x="460317" y="245110"/>
                </a:lnTo>
                <a:lnTo>
                  <a:pt x="464870" y="240030"/>
                </a:lnTo>
                <a:lnTo>
                  <a:pt x="464158" y="236220"/>
                </a:lnTo>
                <a:lnTo>
                  <a:pt x="462095" y="232410"/>
                </a:lnTo>
                <a:lnTo>
                  <a:pt x="462024" y="229870"/>
                </a:lnTo>
                <a:lnTo>
                  <a:pt x="465297" y="229870"/>
                </a:lnTo>
                <a:lnTo>
                  <a:pt x="467431" y="231140"/>
                </a:lnTo>
                <a:lnTo>
                  <a:pt x="479026" y="231140"/>
                </a:lnTo>
                <a:lnTo>
                  <a:pt x="479381" y="234950"/>
                </a:lnTo>
                <a:lnTo>
                  <a:pt x="477888" y="237490"/>
                </a:lnTo>
                <a:lnTo>
                  <a:pt x="477354" y="238760"/>
                </a:lnTo>
                <a:lnTo>
                  <a:pt x="471628" y="238760"/>
                </a:lnTo>
                <a:lnTo>
                  <a:pt x="471983" y="241300"/>
                </a:lnTo>
                <a:lnTo>
                  <a:pt x="474686" y="243840"/>
                </a:lnTo>
                <a:lnTo>
                  <a:pt x="474686" y="247650"/>
                </a:lnTo>
                <a:lnTo>
                  <a:pt x="471912" y="251460"/>
                </a:lnTo>
                <a:lnTo>
                  <a:pt x="470418" y="252730"/>
                </a:lnTo>
                <a:close/>
              </a:path>
              <a:path extrusionOk="0" h="309879" w="793114">
                <a:moveTo>
                  <a:pt x="581105" y="270510"/>
                </a:moveTo>
                <a:lnTo>
                  <a:pt x="570150" y="270510"/>
                </a:lnTo>
                <a:lnTo>
                  <a:pt x="564673" y="266700"/>
                </a:lnTo>
                <a:lnTo>
                  <a:pt x="561756" y="264160"/>
                </a:lnTo>
                <a:lnTo>
                  <a:pt x="560903" y="262890"/>
                </a:lnTo>
                <a:lnTo>
                  <a:pt x="560476" y="261620"/>
                </a:lnTo>
                <a:lnTo>
                  <a:pt x="564673" y="257810"/>
                </a:lnTo>
                <a:lnTo>
                  <a:pt x="564673" y="254000"/>
                </a:lnTo>
                <a:lnTo>
                  <a:pt x="562183" y="250190"/>
                </a:lnTo>
                <a:lnTo>
                  <a:pt x="560476" y="247650"/>
                </a:lnTo>
                <a:lnTo>
                  <a:pt x="560618" y="246380"/>
                </a:lnTo>
                <a:lnTo>
                  <a:pt x="567091" y="242570"/>
                </a:lnTo>
                <a:lnTo>
                  <a:pt x="567163" y="241300"/>
                </a:lnTo>
                <a:lnTo>
                  <a:pt x="563464" y="238760"/>
                </a:lnTo>
                <a:lnTo>
                  <a:pt x="559409" y="237490"/>
                </a:lnTo>
                <a:lnTo>
                  <a:pt x="559124" y="236220"/>
                </a:lnTo>
                <a:lnTo>
                  <a:pt x="561329" y="232410"/>
                </a:lnTo>
                <a:lnTo>
                  <a:pt x="562254" y="229870"/>
                </a:lnTo>
                <a:lnTo>
                  <a:pt x="568443" y="229870"/>
                </a:lnTo>
                <a:lnTo>
                  <a:pt x="570719" y="233680"/>
                </a:lnTo>
                <a:lnTo>
                  <a:pt x="619020" y="233680"/>
                </a:lnTo>
                <a:lnTo>
                  <a:pt x="617100" y="234950"/>
                </a:lnTo>
                <a:lnTo>
                  <a:pt x="616199" y="236220"/>
                </a:lnTo>
                <a:lnTo>
                  <a:pt x="602801" y="236220"/>
                </a:lnTo>
                <a:lnTo>
                  <a:pt x="602564" y="237490"/>
                </a:lnTo>
                <a:lnTo>
                  <a:pt x="593696" y="237490"/>
                </a:lnTo>
                <a:lnTo>
                  <a:pt x="592985" y="238760"/>
                </a:lnTo>
                <a:lnTo>
                  <a:pt x="592949" y="240030"/>
                </a:lnTo>
                <a:lnTo>
                  <a:pt x="578402" y="240030"/>
                </a:lnTo>
                <a:lnTo>
                  <a:pt x="576552" y="242570"/>
                </a:lnTo>
                <a:lnTo>
                  <a:pt x="578189" y="243840"/>
                </a:lnTo>
                <a:lnTo>
                  <a:pt x="584875" y="243840"/>
                </a:lnTo>
                <a:lnTo>
                  <a:pt x="585338" y="245110"/>
                </a:lnTo>
                <a:lnTo>
                  <a:pt x="569581" y="245110"/>
                </a:lnTo>
                <a:lnTo>
                  <a:pt x="567234" y="246380"/>
                </a:lnTo>
                <a:lnTo>
                  <a:pt x="567091" y="254000"/>
                </a:lnTo>
                <a:lnTo>
                  <a:pt x="592914" y="254000"/>
                </a:lnTo>
                <a:lnTo>
                  <a:pt x="592842" y="255270"/>
                </a:lnTo>
                <a:lnTo>
                  <a:pt x="594336" y="261620"/>
                </a:lnTo>
                <a:lnTo>
                  <a:pt x="592060" y="264160"/>
                </a:lnTo>
                <a:lnTo>
                  <a:pt x="588148" y="264160"/>
                </a:lnTo>
                <a:lnTo>
                  <a:pt x="586156" y="265430"/>
                </a:lnTo>
                <a:lnTo>
                  <a:pt x="581105" y="270510"/>
                </a:lnTo>
                <a:close/>
              </a:path>
              <a:path extrusionOk="0" h="309879" w="793114">
                <a:moveTo>
                  <a:pt x="644321" y="231140"/>
                </a:moveTo>
                <a:lnTo>
                  <a:pt x="640503" y="231140"/>
                </a:lnTo>
                <a:lnTo>
                  <a:pt x="642993" y="229870"/>
                </a:lnTo>
                <a:lnTo>
                  <a:pt x="644321" y="231140"/>
                </a:lnTo>
                <a:close/>
              </a:path>
              <a:path extrusionOk="0" h="309879" w="793114">
                <a:moveTo>
                  <a:pt x="43819" y="241300"/>
                </a:moveTo>
                <a:lnTo>
                  <a:pt x="28311" y="241300"/>
                </a:lnTo>
                <a:lnTo>
                  <a:pt x="31015" y="240030"/>
                </a:lnTo>
                <a:lnTo>
                  <a:pt x="33718" y="240030"/>
                </a:lnTo>
                <a:lnTo>
                  <a:pt x="36421" y="238760"/>
                </a:lnTo>
                <a:lnTo>
                  <a:pt x="42823" y="238760"/>
                </a:lnTo>
                <a:lnTo>
                  <a:pt x="41116" y="233680"/>
                </a:lnTo>
                <a:lnTo>
                  <a:pt x="42183" y="231140"/>
                </a:lnTo>
                <a:lnTo>
                  <a:pt x="45455" y="233680"/>
                </a:lnTo>
                <a:lnTo>
                  <a:pt x="46949" y="236220"/>
                </a:lnTo>
                <a:lnTo>
                  <a:pt x="43819" y="241300"/>
                </a:lnTo>
                <a:close/>
              </a:path>
              <a:path extrusionOk="0" h="309879" w="793114">
                <a:moveTo>
                  <a:pt x="278406" y="250190"/>
                </a:moveTo>
                <a:lnTo>
                  <a:pt x="257154" y="250190"/>
                </a:lnTo>
                <a:lnTo>
                  <a:pt x="257581" y="248920"/>
                </a:lnTo>
                <a:lnTo>
                  <a:pt x="256656" y="247650"/>
                </a:lnTo>
                <a:lnTo>
                  <a:pt x="263841" y="247650"/>
                </a:lnTo>
                <a:lnTo>
                  <a:pt x="264979" y="246380"/>
                </a:lnTo>
                <a:lnTo>
                  <a:pt x="264623" y="243840"/>
                </a:lnTo>
                <a:lnTo>
                  <a:pt x="263628" y="241300"/>
                </a:lnTo>
                <a:lnTo>
                  <a:pt x="263343" y="236220"/>
                </a:lnTo>
                <a:lnTo>
                  <a:pt x="261493" y="233680"/>
                </a:lnTo>
                <a:lnTo>
                  <a:pt x="265975" y="233680"/>
                </a:lnTo>
                <a:lnTo>
                  <a:pt x="266615" y="232410"/>
                </a:lnTo>
                <a:lnTo>
                  <a:pt x="264339" y="231140"/>
                </a:lnTo>
                <a:lnTo>
                  <a:pt x="285182" y="231140"/>
                </a:lnTo>
                <a:lnTo>
                  <a:pt x="284043" y="233680"/>
                </a:lnTo>
                <a:lnTo>
                  <a:pt x="277072" y="237490"/>
                </a:lnTo>
                <a:lnTo>
                  <a:pt x="277499" y="238760"/>
                </a:lnTo>
                <a:lnTo>
                  <a:pt x="280913" y="240030"/>
                </a:lnTo>
                <a:lnTo>
                  <a:pt x="280629" y="243840"/>
                </a:lnTo>
                <a:lnTo>
                  <a:pt x="278139" y="248920"/>
                </a:lnTo>
                <a:lnTo>
                  <a:pt x="278406" y="250190"/>
                </a:lnTo>
                <a:close/>
              </a:path>
              <a:path extrusionOk="0" h="309879" w="793114">
                <a:moveTo>
                  <a:pt x="400279" y="236220"/>
                </a:moveTo>
                <a:lnTo>
                  <a:pt x="380432" y="236220"/>
                </a:lnTo>
                <a:lnTo>
                  <a:pt x="379507" y="234950"/>
                </a:lnTo>
                <a:lnTo>
                  <a:pt x="377089" y="232410"/>
                </a:lnTo>
                <a:lnTo>
                  <a:pt x="375452" y="231140"/>
                </a:lnTo>
                <a:lnTo>
                  <a:pt x="395655" y="231140"/>
                </a:lnTo>
                <a:lnTo>
                  <a:pt x="395015" y="232410"/>
                </a:lnTo>
                <a:lnTo>
                  <a:pt x="400350" y="232410"/>
                </a:lnTo>
                <a:lnTo>
                  <a:pt x="400279" y="236220"/>
                </a:lnTo>
                <a:close/>
              </a:path>
              <a:path extrusionOk="0" h="309879" w="793114">
                <a:moveTo>
                  <a:pt x="400350" y="232410"/>
                </a:moveTo>
                <a:lnTo>
                  <a:pt x="396366" y="232410"/>
                </a:lnTo>
                <a:lnTo>
                  <a:pt x="395655" y="231140"/>
                </a:lnTo>
                <a:lnTo>
                  <a:pt x="400563" y="231140"/>
                </a:lnTo>
                <a:lnTo>
                  <a:pt x="400350" y="232410"/>
                </a:lnTo>
                <a:close/>
              </a:path>
              <a:path extrusionOk="0" h="309879" w="793114">
                <a:moveTo>
                  <a:pt x="556492" y="241300"/>
                </a:moveTo>
                <a:lnTo>
                  <a:pt x="550019" y="241300"/>
                </a:lnTo>
                <a:lnTo>
                  <a:pt x="545466" y="238760"/>
                </a:lnTo>
                <a:lnTo>
                  <a:pt x="544044" y="231140"/>
                </a:lnTo>
                <a:lnTo>
                  <a:pt x="549521" y="231140"/>
                </a:lnTo>
                <a:lnTo>
                  <a:pt x="549628" y="232410"/>
                </a:lnTo>
                <a:lnTo>
                  <a:pt x="549663" y="236220"/>
                </a:lnTo>
                <a:lnTo>
                  <a:pt x="556314" y="236220"/>
                </a:lnTo>
                <a:lnTo>
                  <a:pt x="556635" y="237490"/>
                </a:lnTo>
                <a:lnTo>
                  <a:pt x="555994" y="240030"/>
                </a:lnTo>
                <a:lnTo>
                  <a:pt x="556492" y="241300"/>
                </a:lnTo>
                <a:close/>
              </a:path>
              <a:path extrusionOk="0" h="309879" w="793114">
                <a:moveTo>
                  <a:pt x="668436" y="233680"/>
                </a:moveTo>
                <a:lnTo>
                  <a:pt x="648684" y="233680"/>
                </a:lnTo>
                <a:lnTo>
                  <a:pt x="650320" y="231140"/>
                </a:lnTo>
                <a:lnTo>
                  <a:pt x="668388" y="231140"/>
                </a:lnTo>
                <a:lnTo>
                  <a:pt x="668436" y="233680"/>
                </a:lnTo>
                <a:close/>
              </a:path>
              <a:path extrusionOk="0" h="309879" w="793114">
                <a:moveTo>
                  <a:pt x="674577" y="232410"/>
                </a:moveTo>
                <a:lnTo>
                  <a:pt x="672443" y="232410"/>
                </a:lnTo>
                <a:lnTo>
                  <a:pt x="672546" y="232002"/>
                </a:lnTo>
                <a:lnTo>
                  <a:pt x="674719" y="231140"/>
                </a:lnTo>
                <a:lnTo>
                  <a:pt x="674577" y="232410"/>
                </a:lnTo>
                <a:close/>
              </a:path>
              <a:path extrusionOk="0" h="309879" w="793114">
                <a:moveTo>
                  <a:pt x="672443" y="232410"/>
                </a:moveTo>
                <a:lnTo>
                  <a:pt x="671926" y="232248"/>
                </a:lnTo>
                <a:lnTo>
                  <a:pt x="672546" y="232002"/>
                </a:lnTo>
                <a:lnTo>
                  <a:pt x="672443" y="232410"/>
                </a:lnTo>
                <a:close/>
              </a:path>
              <a:path extrusionOk="0" h="309879" w="793114">
                <a:moveTo>
                  <a:pt x="660848" y="247650"/>
                </a:moveTo>
                <a:lnTo>
                  <a:pt x="652667" y="247650"/>
                </a:lnTo>
                <a:lnTo>
                  <a:pt x="654375" y="246380"/>
                </a:lnTo>
                <a:lnTo>
                  <a:pt x="653165" y="245110"/>
                </a:lnTo>
                <a:lnTo>
                  <a:pt x="650462" y="243840"/>
                </a:lnTo>
                <a:lnTo>
                  <a:pt x="634528" y="243840"/>
                </a:lnTo>
                <a:lnTo>
                  <a:pt x="632536" y="242570"/>
                </a:lnTo>
                <a:lnTo>
                  <a:pt x="638725" y="242570"/>
                </a:lnTo>
                <a:lnTo>
                  <a:pt x="639792" y="241300"/>
                </a:lnTo>
                <a:lnTo>
                  <a:pt x="640646" y="240030"/>
                </a:lnTo>
                <a:lnTo>
                  <a:pt x="641428" y="238760"/>
                </a:lnTo>
                <a:lnTo>
                  <a:pt x="640859" y="237490"/>
                </a:lnTo>
                <a:lnTo>
                  <a:pt x="639152" y="236220"/>
                </a:lnTo>
                <a:lnTo>
                  <a:pt x="637160" y="234950"/>
                </a:lnTo>
                <a:lnTo>
                  <a:pt x="668459" y="234950"/>
                </a:lnTo>
                <a:lnTo>
                  <a:pt x="671518" y="232410"/>
                </a:lnTo>
                <a:lnTo>
                  <a:pt x="671926" y="232248"/>
                </a:lnTo>
                <a:lnTo>
                  <a:pt x="672443" y="232410"/>
                </a:lnTo>
                <a:lnTo>
                  <a:pt x="674577" y="232410"/>
                </a:lnTo>
                <a:lnTo>
                  <a:pt x="674150" y="236220"/>
                </a:lnTo>
                <a:lnTo>
                  <a:pt x="649822" y="236220"/>
                </a:lnTo>
                <a:lnTo>
                  <a:pt x="649111" y="237490"/>
                </a:lnTo>
                <a:lnTo>
                  <a:pt x="646407" y="237490"/>
                </a:lnTo>
                <a:lnTo>
                  <a:pt x="646052" y="238760"/>
                </a:lnTo>
                <a:lnTo>
                  <a:pt x="647546" y="241300"/>
                </a:lnTo>
                <a:lnTo>
                  <a:pt x="663693" y="241300"/>
                </a:lnTo>
                <a:lnTo>
                  <a:pt x="662200" y="245110"/>
                </a:lnTo>
                <a:lnTo>
                  <a:pt x="660848" y="247650"/>
                </a:lnTo>
                <a:close/>
              </a:path>
              <a:path extrusionOk="0" h="309879" w="793114">
                <a:moveTo>
                  <a:pt x="430075" y="238924"/>
                </a:moveTo>
                <a:lnTo>
                  <a:pt x="425674" y="237490"/>
                </a:lnTo>
                <a:lnTo>
                  <a:pt x="421904" y="234950"/>
                </a:lnTo>
                <a:lnTo>
                  <a:pt x="430298" y="234950"/>
                </a:lnTo>
                <a:lnTo>
                  <a:pt x="430075" y="238924"/>
                </a:lnTo>
                <a:close/>
              </a:path>
              <a:path extrusionOk="0" h="309879" w="793114">
                <a:moveTo>
                  <a:pt x="530030" y="236220"/>
                </a:moveTo>
                <a:lnTo>
                  <a:pt x="526900" y="236220"/>
                </a:lnTo>
                <a:lnTo>
                  <a:pt x="528749" y="234950"/>
                </a:lnTo>
                <a:lnTo>
                  <a:pt x="530030" y="236220"/>
                </a:lnTo>
                <a:close/>
              </a:path>
              <a:path extrusionOk="0" h="309879" w="793114">
                <a:moveTo>
                  <a:pt x="556314" y="236220"/>
                </a:moveTo>
                <a:lnTo>
                  <a:pt x="554145" y="236220"/>
                </a:lnTo>
                <a:lnTo>
                  <a:pt x="555994" y="234950"/>
                </a:lnTo>
                <a:lnTo>
                  <a:pt x="556314" y="236220"/>
                </a:lnTo>
                <a:close/>
              </a:path>
              <a:path extrusionOk="0" h="309879" w="793114">
                <a:moveTo>
                  <a:pt x="399994" y="243840"/>
                </a:moveTo>
                <a:lnTo>
                  <a:pt x="384416" y="243840"/>
                </a:lnTo>
                <a:lnTo>
                  <a:pt x="384558" y="240030"/>
                </a:lnTo>
                <a:lnTo>
                  <a:pt x="386194" y="236220"/>
                </a:lnTo>
                <a:lnTo>
                  <a:pt x="417138" y="236220"/>
                </a:lnTo>
                <a:lnTo>
                  <a:pt x="417483" y="236409"/>
                </a:lnTo>
                <a:lnTo>
                  <a:pt x="417209" y="241300"/>
                </a:lnTo>
                <a:lnTo>
                  <a:pt x="417173" y="242570"/>
                </a:lnTo>
                <a:lnTo>
                  <a:pt x="400421" y="242570"/>
                </a:lnTo>
                <a:lnTo>
                  <a:pt x="399994" y="243840"/>
                </a:lnTo>
                <a:close/>
              </a:path>
              <a:path extrusionOk="0" h="309879" w="793114">
                <a:moveTo>
                  <a:pt x="417483" y="236409"/>
                </a:moveTo>
                <a:lnTo>
                  <a:pt x="417138" y="236220"/>
                </a:lnTo>
                <a:lnTo>
                  <a:pt x="417494" y="236220"/>
                </a:lnTo>
                <a:lnTo>
                  <a:pt x="417483" y="236409"/>
                </a:lnTo>
                <a:close/>
              </a:path>
              <a:path extrusionOk="0" h="309879" w="793114">
                <a:moveTo>
                  <a:pt x="629904" y="247650"/>
                </a:moveTo>
                <a:lnTo>
                  <a:pt x="594692" y="247650"/>
                </a:lnTo>
                <a:lnTo>
                  <a:pt x="598604" y="246380"/>
                </a:lnTo>
                <a:lnTo>
                  <a:pt x="602446" y="243840"/>
                </a:lnTo>
                <a:lnTo>
                  <a:pt x="603513" y="241300"/>
                </a:lnTo>
                <a:lnTo>
                  <a:pt x="604936" y="237490"/>
                </a:lnTo>
                <a:lnTo>
                  <a:pt x="604224" y="236220"/>
                </a:lnTo>
                <a:lnTo>
                  <a:pt x="616199" y="236220"/>
                </a:lnTo>
                <a:lnTo>
                  <a:pt x="614397" y="238760"/>
                </a:lnTo>
                <a:lnTo>
                  <a:pt x="614397" y="241300"/>
                </a:lnTo>
                <a:lnTo>
                  <a:pt x="615108" y="245110"/>
                </a:lnTo>
                <a:lnTo>
                  <a:pt x="630876" y="245110"/>
                </a:lnTo>
                <a:lnTo>
                  <a:pt x="630046" y="246380"/>
                </a:lnTo>
                <a:lnTo>
                  <a:pt x="629904" y="247650"/>
                </a:lnTo>
                <a:close/>
              </a:path>
              <a:path extrusionOk="0" h="309879" w="793114">
                <a:moveTo>
                  <a:pt x="677920" y="238760"/>
                </a:moveTo>
                <a:lnTo>
                  <a:pt x="649466" y="238760"/>
                </a:lnTo>
                <a:lnTo>
                  <a:pt x="650960" y="236220"/>
                </a:lnTo>
                <a:lnTo>
                  <a:pt x="674150" y="236220"/>
                </a:lnTo>
                <a:lnTo>
                  <a:pt x="674008" y="237490"/>
                </a:lnTo>
                <a:lnTo>
                  <a:pt x="680268" y="237490"/>
                </a:lnTo>
                <a:lnTo>
                  <a:pt x="677920" y="238760"/>
                </a:lnTo>
                <a:close/>
              </a:path>
              <a:path extrusionOk="0" h="309879" w="793114">
                <a:moveTo>
                  <a:pt x="456689" y="243840"/>
                </a:moveTo>
                <a:lnTo>
                  <a:pt x="455693" y="242570"/>
                </a:lnTo>
                <a:lnTo>
                  <a:pt x="454769" y="242570"/>
                </a:lnTo>
                <a:lnTo>
                  <a:pt x="449931" y="237490"/>
                </a:lnTo>
                <a:lnTo>
                  <a:pt x="457685" y="237490"/>
                </a:lnTo>
                <a:lnTo>
                  <a:pt x="458396" y="238760"/>
                </a:lnTo>
                <a:lnTo>
                  <a:pt x="457258" y="241300"/>
                </a:lnTo>
                <a:lnTo>
                  <a:pt x="456689" y="243840"/>
                </a:lnTo>
                <a:close/>
              </a:path>
              <a:path extrusionOk="0" h="309879" w="793114">
                <a:moveTo>
                  <a:pt x="602090" y="240030"/>
                </a:moveTo>
                <a:lnTo>
                  <a:pt x="599102" y="240030"/>
                </a:lnTo>
                <a:lnTo>
                  <a:pt x="596826" y="238760"/>
                </a:lnTo>
                <a:lnTo>
                  <a:pt x="593696" y="237490"/>
                </a:lnTo>
                <a:lnTo>
                  <a:pt x="602564" y="237490"/>
                </a:lnTo>
                <a:lnTo>
                  <a:pt x="602090" y="240030"/>
                </a:lnTo>
                <a:close/>
              </a:path>
              <a:path extrusionOk="0" h="309879" w="793114">
                <a:moveTo>
                  <a:pt x="630876" y="245110"/>
                </a:moveTo>
                <a:lnTo>
                  <a:pt x="615108" y="245110"/>
                </a:lnTo>
                <a:lnTo>
                  <a:pt x="620771" y="240030"/>
                </a:lnTo>
                <a:lnTo>
                  <a:pt x="625520" y="237490"/>
                </a:lnTo>
                <a:lnTo>
                  <a:pt x="630523" y="238760"/>
                </a:lnTo>
                <a:lnTo>
                  <a:pt x="636946" y="241300"/>
                </a:lnTo>
                <a:lnTo>
                  <a:pt x="638725" y="242570"/>
                </a:lnTo>
                <a:lnTo>
                  <a:pt x="632536" y="242570"/>
                </a:lnTo>
                <a:lnTo>
                  <a:pt x="630876" y="245110"/>
                </a:lnTo>
                <a:close/>
              </a:path>
              <a:path extrusionOk="0" h="309879" w="793114">
                <a:moveTo>
                  <a:pt x="663693" y="241300"/>
                </a:moveTo>
                <a:lnTo>
                  <a:pt x="647546" y="241300"/>
                </a:lnTo>
                <a:lnTo>
                  <a:pt x="646407" y="237490"/>
                </a:lnTo>
                <a:lnTo>
                  <a:pt x="649111" y="237490"/>
                </a:lnTo>
                <a:lnTo>
                  <a:pt x="649466" y="238760"/>
                </a:lnTo>
                <a:lnTo>
                  <a:pt x="676569" y="238760"/>
                </a:lnTo>
                <a:lnTo>
                  <a:pt x="674577" y="240030"/>
                </a:lnTo>
                <a:lnTo>
                  <a:pt x="664760" y="240030"/>
                </a:lnTo>
                <a:lnTo>
                  <a:pt x="663693" y="241300"/>
                </a:lnTo>
                <a:close/>
              </a:path>
              <a:path extrusionOk="0" h="309879" w="793114">
                <a:moveTo>
                  <a:pt x="263788" y="293370"/>
                </a:moveTo>
                <a:lnTo>
                  <a:pt x="247551" y="293370"/>
                </a:lnTo>
                <a:lnTo>
                  <a:pt x="248120" y="290830"/>
                </a:lnTo>
                <a:lnTo>
                  <a:pt x="248760" y="289560"/>
                </a:lnTo>
                <a:lnTo>
                  <a:pt x="251108" y="288290"/>
                </a:lnTo>
                <a:lnTo>
                  <a:pt x="249045" y="287020"/>
                </a:lnTo>
                <a:lnTo>
                  <a:pt x="247480" y="284480"/>
                </a:lnTo>
                <a:lnTo>
                  <a:pt x="246484" y="283210"/>
                </a:lnTo>
                <a:lnTo>
                  <a:pt x="247409" y="281940"/>
                </a:lnTo>
                <a:lnTo>
                  <a:pt x="246697" y="279400"/>
                </a:lnTo>
                <a:lnTo>
                  <a:pt x="242073" y="278130"/>
                </a:lnTo>
                <a:lnTo>
                  <a:pt x="244065" y="274320"/>
                </a:lnTo>
                <a:lnTo>
                  <a:pt x="245061" y="270510"/>
                </a:lnTo>
                <a:lnTo>
                  <a:pt x="247448" y="264160"/>
                </a:lnTo>
                <a:lnTo>
                  <a:pt x="250014" y="256540"/>
                </a:lnTo>
                <a:lnTo>
                  <a:pt x="252754" y="248920"/>
                </a:lnTo>
                <a:lnTo>
                  <a:pt x="256158" y="241300"/>
                </a:lnTo>
                <a:lnTo>
                  <a:pt x="256229" y="238760"/>
                </a:lnTo>
                <a:lnTo>
                  <a:pt x="259644" y="240030"/>
                </a:lnTo>
                <a:lnTo>
                  <a:pt x="259004" y="241300"/>
                </a:lnTo>
                <a:lnTo>
                  <a:pt x="259146" y="242570"/>
                </a:lnTo>
                <a:lnTo>
                  <a:pt x="259359" y="246380"/>
                </a:lnTo>
                <a:lnTo>
                  <a:pt x="262561" y="246380"/>
                </a:lnTo>
                <a:lnTo>
                  <a:pt x="263841" y="247650"/>
                </a:lnTo>
                <a:lnTo>
                  <a:pt x="256656" y="247650"/>
                </a:lnTo>
                <a:lnTo>
                  <a:pt x="256372" y="248920"/>
                </a:lnTo>
                <a:lnTo>
                  <a:pt x="257154" y="250190"/>
                </a:lnTo>
                <a:lnTo>
                  <a:pt x="278406" y="250190"/>
                </a:lnTo>
                <a:lnTo>
                  <a:pt x="279206" y="254000"/>
                </a:lnTo>
                <a:lnTo>
                  <a:pt x="283901" y="256540"/>
                </a:lnTo>
                <a:lnTo>
                  <a:pt x="301329" y="256540"/>
                </a:lnTo>
                <a:lnTo>
                  <a:pt x="300476" y="257810"/>
                </a:lnTo>
                <a:lnTo>
                  <a:pt x="270883" y="257810"/>
                </a:lnTo>
                <a:lnTo>
                  <a:pt x="269603" y="260350"/>
                </a:lnTo>
                <a:lnTo>
                  <a:pt x="270670" y="261620"/>
                </a:lnTo>
                <a:lnTo>
                  <a:pt x="272662" y="262890"/>
                </a:lnTo>
                <a:lnTo>
                  <a:pt x="300808" y="262890"/>
                </a:lnTo>
                <a:lnTo>
                  <a:pt x="301827" y="264160"/>
                </a:lnTo>
                <a:lnTo>
                  <a:pt x="278993" y="264160"/>
                </a:lnTo>
                <a:lnTo>
                  <a:pt x="279491" y="266700"/>
                </a:lnTo>
                <a:lnTo>
                  <a:pt x="279348" y="267970"/>
                </a:lnTo>
                <a:lnTo>
                  <a:pt x="277357" y="267970"/>
                </a:lnTo>
                <a:lnTo>
                  <a:pt x="274867" y="269240"/>
                </a:lnTo>
                <a:lnTo>
                  <a:pt x="274938" y="270510"/>
                </a:lnTo>
                <a:lnTo>
                  <a:pt x="248902" y="270510"/>
                </a:lnTo>
                <a:lnTo>
                  <a:pt x="249187" y="274320"/>
                </a:lnTo>
                <a:lnTo>
                  <a:pt x="249543" y="278130"/>
                </a:lnTo>
                <a:lnTo>
                  <a:pt x="253669" y="278130"/>
                </a:lnTo>
                <a:lnTo>
                  <a:pt x="256941" y="279400"/>
                </a:lnTo>
                <a:lnTo>
                  <a:pt x="268536" y="279400"/>
                </a:lnTo>
                <a:lnTo>
                  <a:pt x="266473" y="280670"/>
                </a:lnTo>
                <a:lnTo>
                  <a:pt x="264339" y="281940"/>
                </a:lnTo>
                <a:lnTo>
                  <a:pt x="261138" y="284480"/>
                </a:lnTo>
                <a:lnTo>
                  <a:pt x="260924" y="288290"/>
                </a:lnTo>
                <a:lnTo>
                  <a:pt x="263272" y="290830"/>
                </a:lnTo>
                <a:lnTo>
                  <a:pt x="263912" y="292100"/>
                </a:lnTo>
                <a:lnTo>
                  <a:pt x="263788" y="293370"/>
                </a:lnTo>
                <a:close/>
              </a:path>
              <a:path extrusionOk="0" h="309879" w="793114">
                <a:moveTo>
                  <a:pt x="476038" y="243840"/>
                </a:moveTo>
                <a:lnTo>
                  <a:pt x="473548" y="238760"/>
                </a:lnTo>
                <a:lnTo>
                  <a:pt x="477354" y="238760"/>
                </a:lnTo>
                <a:lnTo>
                  <a:pt x="476821" y="240030"/>
                </a:lnTo>
                <a:lnTo>
                  <a:pt x="476038" y="243840"/>
                </a:lnTo>
                <a:close/>
              </a:path>
              <a:path extrusionOk="0" h="309879" w="793114">
                <a:moveTo>
                  <a:pt x="527327" y="242570"/>
                </a:moveTo>
                <a:lnTo>
                  <a:pt x="524552" y="242570"/>
                </a:lnTo>
                <a:lnTo>
                  <a:pt x="522134" y="240030"/>
                </a:lnTo>
                <a:lnTo>
                  <a:pt x="520142" y="238760"/>
                </a:lnTo>
                <a:lnTo>
                  <a:pt x="531666" y="238760"/>
                </a:lnTo>
                <a:lnTo>
                  <a:pt x="527327" y="242570"/>
                </a:lnTo>
                <a:close/>
              </a:path>
              <a:path extrusionOk="0" h="309879" w="793114">
                <a:moveTo>
                  <a:pt x="430013" y="240030"/>
                </a:moveTo>
                <a:lnTo>
                  <a:pt x="430075" y="238924"/>
                </a:lnTo>
                <a:lnTo>
                  <a:pt x="431025" y="239244"/>
                </a:lnTo>
                <a:lnTo>
                  <a:pt x="430013" y="240030"/>
                </a:lnTo>
                <a:close/>
              </a:path>
              <a:path extrusionOk="0" h="309879" w="793114">
                <a:moveTo>
                  <a:pt x="584875" y="243840"/>
                </a:moveTo>
                <a:lnTo>
                  <a:pt x="578189" y="243840"/>
                </a:lnTo>
                <a:lnTo>
                  <a:pt x="579469" y="242570"/>
                </a:lnTo>
                <a:lnTo>
                  <a:pt x="578402" y="240030"/>
                </a:lnTo>
                <a:lnTo>
                  <a:pt x="585444" y="240030"/>
                </a:lnTo>
                <a:lnTo>
                  <a:pt x="584164" y="242570"/>
                </a:lnTo>
                <a:lnTo>
                  <a:pt x="584875" y="243840"/>
                </a:lnTo>
                <a:close/>
              </a:path>
              <a:path extrusionOk="0" h="309879" w="793114">
                <a:moveTo>
                  <a:pt x="592771" y="246380"/>
                </a:moveTo>
                <a:lnTo>
                  <a:pt x="585800" y="246380"/>
                </a:lnTo>
                <a:lnTo>
                  <a:pt x="587792" y="245110"/>
                </a:lnTo>
                <a:lnTo>
                  <a:pt x="589855" y="243840"/>
                </a:lnTo>
                <a:lnTo>
                  <a:pt x="587223" y="243840"/>
                </a:lnTo>
                <a:lnTo>
                  <a:pt x="587152" y="241300"/>
                </a:lnTo>
                <a:lnTo>
                  <a:pt x="587507" y="240030"/>
                </a:lnTo>
                <a:lnTo>
                  <a:pt x="592949" y="240030"/>
                </a:lnTo>
                <a:lnTo>
                  <a:pt x="592771" y="246380"/>
                </a:lnTo>
                <a:close/>
              </a:path>
              <a:path extrusionOk="0" h="309879" w="793114">
                <a:moveTo>
                  <a:pt x="670807" y="248920"/>
                </a:moveTo>
                <a:lnTo>
                  <a:pt x="666894" y="246380"/>
                </a:lnTo>
                <a:lnTo>
                  <a:pt x="665756" y="245110"/>
                </a:lnTo>
                <a:lnTo>
                  <a:pt x="668388" y="245110"/>
                </a:lnTo>
                <a:lnTo>
                  <a:pt x="670238" y="243840"/>
                </a:lnTo>
                <a:lnTo>
                  <a:pt x="669242" y="242570"/>
                </a:lnTo>
                <a:lnTo>
                  <a:pt x="667890" y="241300"/>
                </a:lnTo>
                <a:lnTo>
                  <a:pt x="666468" y="240030"/>
                </a:lnTo>
                <a:lnTo>
                  <a:pt x="674577" y="240030"/>
                </a:lnTo>
                <a:lnTo>
                  <a:pt x="675431" y="241300"/>
                </a:lnTo>
                <a:lnTo>
                  <a:pt x="677494" y="246380"/>
                </a:lnTo>
                <a:lnTo>
                  <a:pt x="673154" y="246380"/>
                </a:lnTo>
                <a:lnTo>
                  <a:pt x="670807" y="248920"/>
                </a:lnTo>
                <a:close/>
              </a:path>
              <a:path extrusionOk="0" h="309879" w="793114">
                <a:moveTo>
                  <a:pt x="446754" y="245110"/>
                </a:moveTo>
                <a:lnTo>
                  <a:pt x="441324" y="245110"/>
                </a:lnTo>
                <a:lnTo>
                  <a:pt x="443245" y="242570"/>
                </a:lnTo>
                <a:lnTo>
                  <a:pt x="443173" y="241300"/>
                </a:lnTo>
                <a:lnTo>
                  <a:pt x="448309" y="241300"/>
                </a:lnTo>
                <a:lnTo>
                  <a:pt x="447370" y="243840"/>
                </a:lnTo>
                <a:lnTo>
                  <a:pt x="446754" y="245110"/>
                </a:lnTo>
                <a:close/>
              </a:path>
              <a:path extrusionOk="0" h="309879" w="793114">
                <a:moveTo>
                  <a:pt x="262561" y="246380"/>
                </a:moveTo>
                <a:lnTo>
                  <a:pt x="259359" y="246380"/>
                </a:lnTo>
                <a:lnTo>
                  <a:pt x="262134" y="242570"/>
                </a:lnTo>
                <a:lnTo>
                  <a:pt x="262774" y="243840"/>
                </a:lnTo>
                <a:lnTo>
                  <a:pt x="262561" y="246380"/>
                </a:lnTo>
                <a:close/>
              </a:path>
              <a:path extrusionOk="0" h="309879" w="793114">
                <a:moveTo>
                  <a:pt x="377089" y="243840"/>
                </a:moveTo>
                <a:lnTo>
                  <a:pt x="368339" y="243840"/>
                </a:lnTo>
                <a:lnTo>
                  <a:pt x="373674" y="242570"/>
                </a:lnTo>
                <a:lnTo>
                  <a:pt x="377089" y="243840"/>
                </a:lnTo>
                <a:close/>
              </a:path>
              <a:path extrusionOk="0" h="309879" w="793114">
                <a:moveTo>
                  <a:pt x="403539" y="247484"/>
                </a:moveTo>
                <a:lnTo>
                  <a:pt x="402824" y="247085"/>
                </a:lnTo>
                <a:lnTo>
                  <a:pt x="402271" y="245110"/>
                </a:lnTo>
                <a:lnTo>
                  <a:pt x="400421" y="242570"/>
                </a:lnTo>
                <a:lnTo>
                  <a:pt x="417173" y="242570"/>
                </a:lnTo>
                <a:lnTo>
                  <a:pt x="417138" y="243840"/>
                </a:lnTo>
                <a:lnTo>
                  <a:pt x="416284" y="246380"/>
                </a:lnTo>
                <a:lnTo>
                  <a:pt x="407250" y="246380"/>
                </a:lnTo>
                <a:lnTo>
                  <a:pt x="403539" y="247484"/>
                </a:lnTo>
                <a:close/>
              </a:path>
              <a:path extrusionOk="0" h="309879" w="793114">
                <a:moveTo>
                  <a:pt x="149498" y="245110"/>
                </a:moveTo>
                <a:lnTo>
                  <a:pt x="144333" y="245110"/>
                </a:lnTo>
                <a:lnTo>
                  <a:pt x="145187" y="243840"/>
                </a:lnTo>
                <a:lnTo>
                  <a:pt x="149341" y="243840"/>
                </a:lnTo>
                <a:lnTo>
                  <a:pt x="149498" y="245110"/>
                </a:lnTo>
                <a:close/>
              </a:path>
              <a:path extrusionOk="0" h="309879" w="793114">
                <a:moveTo>
                  <a:pt x="660350" y="248920"/>
                </a:moveTo>
                <a:lnTo>
                  <a:pt x="633674" y="248920"/>
                </a:lnTo>
                <a:lnTo>
                  <a:pt x="635486" y="246432"/>
                </a:lnTo>
                <a:lnTo>
                  <a:pt x="635595" y="245110"/>
                </a:lnTo>
                <a:lnTo>
                  <a:pt x="635666" y="243840"/>
                </a:lnTo>
                <a:lnTo>
                  <a:pt x="647759" y="243840"/>
                </a:lnTo>
                <a:lnTo>
                  <a:pt x="645483" y="247650"/>
                </a:lnTo>
                <a:lnTo>
                  <a:pt x="660848" y="247650"/>
                </a:lnTo>
                <a:lnTo>
                  <a:pt x="660350" y="248920"/>
                </a:lnTo>
                <a:close/>
              </a:path>
              <a:path extrusionOk="0" h="309879" w="793114">
                <a:moveTo>
                  <a:pt x="35710" y="252730"/>
                </a:moveTo>
                <a:lnTo>
                  <a:pt x="9816" y="252730"/>
                </a:lnTo>
                <a:lnTo>
                  <a:pt x="11523" y="251460"/>
                </a:lnTo>
                <a:lnTo>
                  <a:pt x="12306" y="250190"/>
                </a:lnTo>
                <a:lnTo>
                  <a:pt x="11950" y="248920"/>
                </a:lnTo>
                <a:lnTo>
                  <a:pt x="16787" y="248920"/>
                </a:lnTo>
                <a:lnTo>
                  <a:pt x="18779" y="247650"/>
                </a:lnTo>
                <a:lnTo>
                  <a:pt x="16361" y="245110"/>
                </a:lnTo>
                <a:lnTo>
                  <a:pt x="41471" y="245110"/>
                </a:lnTo>
                <a:lnTo>
                  <a:pt x="42254" y="247650"/>
                </a:lnTo>
                <a:lnTo>
                  <a:pt x="36705" y="248920"/>
                </a:lnTo>
                <a:lnTo>
                  <a:pt x="36990" y="250190"/>
                </a:lnTo>
                <a:lnTo>
                  <a:pt x="36421" y="251460"/>
                </a:lnTo>
                <a:lnTo>
                  <a:pt x="35710" y="252730"/>
                </a:lnTo>
                <a:close/>
              </a:path>
              <a:path extrusionOk="0" h="309879" w="793114">
                <a:moveTo>
                  <a:pt x="158134" y="248920"/>
                </a:moveTo>
                <a:lnTo>
                  <a:pt x="134730" y="248920"/>
                </a:lnTo>
                <a:lnTo>
                  <a:pt x="135584" y="247650"/>
                </a:lnTo>
                <a:lnTo>
                  <a:pt x="149811" y="247650"/>
                </a:lnTo>
                <a:lnTo>
                  <a:pt x="152514" y="245110"/>
                </a:lnTo>
                <a:lnTo>
                  <a:pt x="158347" y="245110"/>
                </a:lnTo>
                <a:lnTo>
                  <a:pt x="158134" y="248920"/>
                </a:lnTo>
                <a:close/>
              </a:path>
              <a:path extrusionOk="0" h="309879" w="793114">
                <a:moveTo>
                  <a:pt x="447797" y="247650"/>
                </a:moveTo>
                <a:lnTo>
                  <a:pt x="445521" y="247650"/>
                </a:lnTo>
                <a:lnTo>
                  <a:pt x="447584" y="246380"/>
                </a:lnTo>
                <a:lnTo>
                  <a:pt x="449220" y="245110"/>
                </a:lnTo>
                <a:lnTo>
                  <a:pt x="451852" y="246380"/>
                </a:lnTo>
                <a:lnTo>
                  <a:pt x="447797" y="247650"/>
                </a:lnTo>
                <a:close/>
              </a:path>
              <a:path extrusionOk="0" h="309879" w="793114">
                <a:moveTo>
                  <a:pt x="594905" y="252730"/>
                </a:moveTo>
                <a:lnTo>
                  <a:pt x="571075" y="252730"/>
                </a:lnTo>
                <a:lnTo>
                  <a:pt x="571288" y="251460"/>
                </a:lnTo>
                <a:lnTo>
                  <a:pt x="571431" y="248920"/>
                </a:lnTo>
                <a:lnTo>
                  <a:pt x="571217" y="247650"/>
                </a:lnTo>
                <a:lnTo>
                  <a:pt x="571573" y="245110"/>
                </a:lnTo>
                <a:lnTo>
                  <a:pt x="585338" y="245110"/>
                </a:lnTo>
                <a:lnTo>
                  <a:pt x="585800" y="246380"/>
                </a:lnTo>
                <a:lnTo>
                  <a:pt x="592771" y="246380"/>
                </a:lnTo>
                <a:lnTo>
                  <a:pt x="594692" y="247650"/>
                </a:lnTo>
                <a:lnTo>
                  <a:pt x="632323" y="247650"/>
                </a:lnTo>
                <a:lnTo>
                  <a:pt x="633674" y="248920"/>
                </a:lnTo>
                <a:lnTo>
                  <a:pt x="660350" y="248920"/>
                </a:lnTo>
                <a:lnTo>
                  <a:pt x="659852" y="250190"/>
                </a:lnTo>
                <a:lnTo>
                  <a:pt x="597111" y="250190"/>
                </a:lnTo>
                <a:lnTo>
                  <a:pt x="594905" y="252730"/>
                </a:lnTo>
                <a:close/>
              </a:path>
              <a:path extrusionOk="0" h="309879" w="793114">
                <a:moveTo>
                  <a:pt x="295661" y="246396"/>
                </a:moveTo>
                <a:close/>
              </a:path>
              <a:path extrusionOk="0" h="309879" w="793114">
                <a:moveTo>
                  <a:pt x="300760" y="250190"/>
                </a:moveTo>
                <a:lnTo>
                  <a:pt x="295638" y="250190"/>
                </a:lnTo>
                <a:lnTo>
                  <a:pt x="296848" y="248920"/>
                </a:lnTo>
                <a:lnTo>
                  <a:pt x="297346" y="247650"/>
                </a:lnTo>
                <a:lnTo>
                  <a:pt x="295709" y="246432"/>
                </a:lnTo>
                <a:lnTo>
                  <a:pt x="299195" y="246380"/>
                </a:lnTo>
                <a:lnTo>
                  <a:pt x="300760" y="250190"/>
                </a:lnTo>
                <a:close/>
              </a:path>
              <a:path extrusionOk="0" h="309879" w="793114">
                <a:moveTo>
                  <a:pt x="414364" y="259080"/>
                </a:moveTo>
                <a:lnTo>
                  <a:pt x="414150" y="259080"/>
                </a:lnTo>
                <a:lnTo>
                  <a:pt x="412941" y="255270"/>
                </a:lnTo>
                <a:lnTo>
                  <a:pt x="411376" y="255270"/>
                </a:lnTo>
                <a:lnTo>
                  <a:pt x="410949" y="254000"/>
                </a:lnTo>
                <a:lnTo>
                  <a:pt x="411732" y="251460"/>
                </a:lnTo>
                <a:lnTo>
                  <a:pt x="412870" y="248920"/>
                </a:lnTo>
                <a:lnTo>
                  <a:pt x="410736" y="246380"/>
                </a:lnTo>
                <a:lnTo>
                  <a:pt x="416284" y="246380"/>
                </a:lnTo>
                <a:lnTo>
                  <a:pt x="416000" y="248920"/>
                </a:lnTo>
                <a:lnTo>
                  <a:pt x="415929" y="251460"/>
                </a:lnTo>
                <a:lnTo>
                  <a:pt x="418561" y="255270"/>
                </a:lnTo>
                <a:lnTo>
                  <a:pt x="416071" y="256540"/>
                </a:lnTo>
                <a:lnTo>
                  <a:pt x="414364" y="259080"/>
                </a:lnTo>
                <a:close/>
              </a:path>
              <a:path extrusionOk="0" h="309879" w="793114">
                <a:moveTo>
                  <a:pt x="301329" y="256540"/>
                </a:moveTo>
                <a:lnTo>
                  <a:pt x="283901" y="256540"/>
                </a:lnTo>
                <a:lnTo>
                  <a:pt x="288098" y="248920"/>
                </a:lnTo>
                <a:lnTo>
                  <a:pt x="295661" y="246396"/>
                </a:lnTo>
                <a:lnTo>
                  <a:pt x="295638" y="250190"/>
                </a:lnTo>
                <a:lnTo>
                  <a:pt x="305740" y="250190"/>
                </a:lnTo>
                <a:lnTo>
                  <a:pt x="306167" y="252730"/>
                </a:lnTo>
                <a:lnTo>
                  <a:pt x="302468" y="252730"/>
                </a:lnTo>
                <a:lnTo>
                  <a:pt x="301329" y="256540"/>
                </a:lnTo>
                <a:close/>
              </a:path>
              <a:path extrusionOk="0" h="309879" w="793114">
                <a:moveTo>
                  <a:pt x="402982" y="247650"/>
                </a:moveTo>
                <a:lnTo>
                  <a:pt x="402824" y="247085"/>
                </a:lnTo>
                <a:lnTo>
                  <a:pt x="403539" y="247484"/>
                </a:lnTo>
                <a:lnTo>
                  <a:pt x="402982" y="247650"/>
                </a:lnTo>
                <a:close/>
              </a:path>
              <a:path extrusionOk="0" h="309879" w="793114">
                <a:moveTo>
                  <a:pt x="389680" y="252730"/>
                </a:moveTo>
                <a:lnTo>
                  <a:pt x="386621" y="251460"/>
                </a:lnTo>
                <a:lnTo>
                  <a:pt x="384060" y="247650"/>
                </a:lnTo>
                <a:lnTo>
                  <a:pt x="402982" y="247650"/>
                </a:lnTo>
                <a:lnTo>
                  <a:pt x="403539" y="247484"/>
                </a:lnTo>
                <a:lnTo>
                  <a:pt x="403836" y="247650"/>
                </a:lnTo>
                <a:lnTo>
                  <a:pt x="404618" y="248920"/>
                </a:lnTo>
                <a:lnTo>
                  <a:pt x="393023" y="248920"/>
                </a:lnTo>
                <a:lnTo>
                  <a:pt x="389680" y="252730"/>
                </a:lnTo>
                <a:close/>
              </a:path>
              <a:path extrusionOk="0" h="309879" w="793114">
                <a:moveTo>
                  <a:pt x="143266" y="261620"/>
                </a:moveTo>
                <a:lnTo>
                  <a:pt x="142626" y="261620"/>
                </a:lnTo>
                <a:lnTo>
                  <a:pt x="139496" y="259080"/>
                </a:lnTo>
                <a:lnTo>
                  <a:pt x="136864" y="259080"/>
                </a:lnTo>
                <a:lnTo>
                  <a:pt x="134730" y="256540"/>
                </a:lnTo>
                <a:lnTo>
                  <a:pt x="133876" y="252730"/>
                </a:lnTo>
                <a:lnTo>
                  <a:pt x="133094" y="250190"/>
                </a:lnTo>
                <a:lnTo>
                  <a:pt x="131956" y="247650"/>
                </a:lnTo>
                <a:lnTo>
                  <a:pt x="134161" y="247650"/>
                </a:lnTo>
                <a:lnTo>
                  <a:pt x="134730" y="248920"/>
                </a:lnTo>
                <a:lnTo>
                  <a:pt x="158134" y="248920"/>
                </a:lnTo>
                <a:lnTo>
                  <a:pt x="157778" y="250190"/>
                </a:lnTo>
                <a:lnTo>
                  <a:pt x="151020" y="250190"/>
                </a:lnTo>
                <a:lnTo>
                  <a:pt x="151589" y="252730"/>
                </a:lnTo>
                <a:lnTo>
                  <a:pt x="144476" y="252730"/>
                </a:lnTo>
                <a:lnTo>
                  <a:pt x="145472" y="259080"/>
                </a:lnTo>
                <a:lnTo>
                  <a:pt x="143266" y="261620"/>
                </a:lnTo>
                <a:close/>
              </a:path>
              <a:path extrusionOk="0" h="309879" w="793114">
                <a:moveTo>
                  <a:pt x="314169" y="255270"/>
                </a:moveTo>
                <a:lnTo>
                  <a:pt x="310221" y="255270"/>
                </a:lnTo>
                <a:lnTo>
                  <a:pt x="310861" y="254000"/>
                </a:lnTo>
                <a:lnTo>
                  <a:pt x="311644" y="251460"/>
                </a:lnTo>
                <a:lnTo>
                  <a:pt x="308514" y="251460"/>
                </a:lnTo>
                <a:lnTo>
                  <a:pt x="310292" y="250190"/>
                </a:lnTo>
                <a:lnTo>
                  <a:pt x="312000" y="248920"/>
                </a:lnTo>
                <a:lnTo>
                  <a:pt x="313991" y="250190"/>
                </a:lnTo>
                <a:lnTo>
                  <a:pt x="314205" y="251460"/>
                </a:lnTo>
                <a:lnTo>
                  <a:pt x="311644" y="251460"/>
                </a:lnTo>
                <a:lnTo>
                  <a:pt x="308870" y="252730"/>
                </a:lnTo>
                <a:lnTo>
                  <a:pt x="314418" y="252730"/>
                </a:lnTo>
                <a:lnTo>
                  <a:pt x="314632" y="254000"/>
                </a:lnTo>
                <a:lnTo>
                  <a:pt x="314169" y="255270"/>
                </a:lnTo>
                <a:close/>
              </a:path>
              <a:path extrusionOk="0" h="309879" w="793114">
                <a:moveTo>
                  <a:pt x="379792" y="259080"/>
                </a:moveTo>
                <a:lnTo>
                  <a:pt x="376520" y="259080"/>
                </a:lnTo>
                <a:lnTo>
                  <a:pt x="377017" y="251460"/>
                </a:lnTo>
                <a:lnTo>
                  <a:pt x="381997" y="251460"/>
                </a:lnTo>
                <a:lnTo>
                  <a:pt x="384771" y="248920"/>
                </a:lnTo>
                <a:lnTo>
                  <a:pt x="385554" y="251460"/>
                </a:lnTo>
                <a:lnTo>
                  <a:pt x="386621" y="252730"/>
                </a:lnTo>
                <a:lnTo>
                  <a:pt x="388043" y="255270"/>
                </a:lnTo>
                <a:lnTo>
                  <a:pt x="386550" y="256540"/>
                </a:lnTo>
                <a:lnTo>
                  <a:pt x="384558" y="257810"/>
                </a:lnTo>
                <a:lnTo>
                  <a:pt x="382282" y="257810"/>
                </a:lnTo>
                <a:lnTo>
                  <a:pt x="379792" y="259080"/>
                </a:lnTo>
                <a:close/>
              </a:path>
              <a:path extrusionOk="0" h="309879" w="793114">
                <a:moveTo>
                  <a:pt x="392596" y="255270"/>
                </a:moveTo>
                <a:lnTo>
                  <a:pt x="394517" y="251460"/>
                </a:lnTo>
                <a:lnTo>
                  <a:pt x="393023" y="248920"/>
                </a:lnTo>
                <a:lnTo>
                  <a:pt x="404618" y="248920"/>
                </a:lnTo>
                <a:lnTo>
                  <a:pt x="405401" y="250190"/>
                </a:lnTo>
                <a:lnTo>
                  <a:pt x="407179" y="251460"/>
                </a:lnTo>
                <a:lnTo>
                  <a:pt x="408530" y="252730"/>
                </a:lnTo>
                <a:lnTo>
                  <a:pt x="409313" y="254000"/>
                </a:lnTo>
                <a:lnTo>
                  <a:pt x="396793" y="254000"/>
                </a:lnTo>
                <a:lnTo>
                  <a:pt x="392596" y="255270"/>
                </a:lnTo>
                <a:close/>
              </a:path>
              <a:path extrusionOk="0" h="309879" w="793114">
                <a:moveTo>
                  <a:pt x="445236" y="251460"/>
                </a:moveTo>
                <a:lnTo>
                  <a:pt x="440826" y="248920"/>
                </a:lnTo>
                <a:lnTo>
                  <a:pt x="446944" y="248920"/>
                </a:lnTo>
                <a:lnTo>
                  <a:pt x="445236" y="251460"/>
                </a:lnTo>
                <a:close/>
              </a:path>
              <a:path extrusionOk="0" h="309879" w="793114">
                <a:moveTo>
                  <a:pt x="157422" y="251460"/>
                </a:moveTo>
                <a:lnTo>
                  <a:pt x="153937" y="251460"/>
                </a:lnTo>
                <a:lnTo>
                  <a:pt x="152514" y="250190"/>
                </a:lnTo>
                <a:lnTo>
                  <a:pt x="157778" y="250190"/>
                </a:lnTo>
                <a:lnTo>
                  <a:pt x="157422" y="251460"/>
                </a:lnTo>
                <a:close/>
              </a:path>
              <a:path extrusionOk="0" h="309879" w="793114">
                <a:moveTo>
                  <a:pt x="604366" y="256540"/>
                </a:moveTo>
                <a:lnTo>
                  <a:pt x="602588" y="256540"/>
                </a:lnTo>
                <a:lnTo>
                  <a:pt x="600881" y="254000"/>
                </a:lnTo>
                <a:lnTo>
                  <a:pt x="599316" y="251460"/>
                </a:lnTo>
                <a:lnTo>
                  <a:pt x="597111" y="250190"/>
                </a:lnTo>
                <a:lnTo>
                  <a:pt x="659852" y="250190"/>
                </a:lnTo>
                <a:lnTo>
                  <a:pt x="659354" y="251460"/>
                </a:lnTo>
                <a:lnTo>
                  <a:pt x="658714" y="252730"/>
                </a:lnTo>
                <a:lnTo>
                  <a:pt x="608563" y="252730"/>
                </a:lnTo>
                <a:lnTo>
                  <a:pt x="606145" y="254000"/>
                </a:lnTo>
                <a:lnTo>
                  <a:pt x="604366" y="256540"/>
                </a:lnTo>
                <a:close/>
              </a:path>
              <a:path extrusionOk="0" h="309879" w="793114">
                <a:moveTo>
                  <a:pt x="150878" y="254000"/>
                </a:moveTo>
                <a:lnTo>
                  <a:pt x="144476" y="252730"/>
                </a:lnTo>
                <a:lnTo>
                  <a:pt x="151589" y="252730"/>
                </a:lnTo>
                <a:lnTo>
                  <a:pt x="150878" y="254000"/>
                </a:lnTo>
                <a:close/>
              </a:path>
              <a:path extrusionOk="0" h="309879" w="793114">
                <a:moveTo>
                  <a:pt x="312142" y="257810"/>
                </a:moveTo>
                <a:lnTo>
                  <a:pt x="306522" y="257810"/>
                </a:lnTo>
                <a:lnTo>
                  <a:pt x="304032" y="256540"/>
                </a:lnTo>
                <a:lnTo>
                  <a:pt x="302468" y="252730"/>
                </a:lnTo>
                <a:lnTo>
                  <a:pt x="306167" y="252730"/>
                </a:lnTo>
                <a:lnTo>
                  <a:pt x="307589" y="254000"/>
                </a:lnTo>
                <a:lnTo>
                  <a:pt x="308727" y="254000"/>
                </a:lnTo>
                <a:lnTo>
                  <a:pt x="310221" y="255270"/>
                </a:lnTo>
                <a:lnTo>
                  <a:pt x="314169" y="255270"/>
                </a:lnTo>
                <a:lnTo>
                  <a:pt x="313707" y="256540"/>
                </a:lnTo>
                <a:lnTo>
                  <a:pt x="312142" y="257810"/>
                </a:lnTo>
                <a:close/>
              </a:path>
              <a:path extrusionOk="0" h="309879" w="793114">
                <a:moveTo>
                  <a:pt x="368197" y="259080"/>
                </a:moveTo>
                <a:lnTo>
                  <a:pt x="367059" y="252730"/>
                </a:lnTo>
                <a:lnTo>
                  <a:pt x="375547" y="252730"/>
                </a:lnTo>
                <a:lnTo>
                  <a:pt x="368197" y="259080"/>
                </a:lnTo>
                <a:close/>
              </a:path>
              <a:path extrusionOk="0" h="309879" w="793114">
                <a:moveTo>
                  <a:pt x="435420" y="254000"/>
                </a:moveTo>
                <a:lnTo>
                  <a:pt x="431436" y="252730"/>
                </a:lnTo>
                <a:lnTo>
                  <a:pt x="436131" y="252730"/>
                </a:lnTo>
                <a:lnTo>
                  <a:pt x="435420" y="254000"/>
                </a:lnTo>
                <a:close/>
              </a:path>
              <a:path extrusionOk="0" h="309879" w="793114">
                <a:moveTo>
                  <a:pt x="592914" y="254000"/>
                </a:moveTo>
                <a:lnTo>
                  <a:pt x="567091" y="254000"/>
                </a:lnTo>
                <a:lnTo>
                  <a:pt x="569154" y="252730"/>
                </a:lnTo>
                <a:lnTo>
                  <a:pt x="592985" y="252730"/>
                </a:lnTo>
                <a:lnTo>
                  <a:pt x="592914" y="254000"/>
                </a:lnTo>
                <a:close/>
              </a:path>
              <a:path extrusionOk="0" h="309879" w="793114">
                <a:moveTo>
                  <a:pt x="610342" y="257810"/>
                </a:moveTo>
                <a:lnTo>
                  <a:pt x="608492" y="256540"/>
                </a:lnTo>
                <a:lnTo>
                  <a:pt x="606785" y="255270"/>
                </a:lnTo>
                <a:lnTo>
                  <a:pt x="608919" y="254000"/>
                </a:lnTo>
                <a:lnTo>
                  <a:pt x="608563" y="252730"/>
                </a:lnTo>
                <a:lnTo>
                  <a:pt x="619305" y="252730"/>
                </a:lnTo>
                <a:lnTo>
                  <a:pt x="617740" y="254000"/>
                </a:lnTo>
                <a:lnTo>
                  <a:pt x="614112" y="256540"/>
                </a:lnTo>
                <a:lnTo>
                  <a:pt x="612334" y="256540"/>
                </a:lnTo>
                <a:lnTo>
                  <a:pt x="610342" y="257810"/>
                </a:lnTo>
                <a:close/>
              </a:path>
              <a:path extrusionOk="0" h="309879" w="793114">
                <a:moveTo>
                  <a:pt x="633461" y="279400"/>
                </a:moveTo>
                <a:lnTo>
                  <a:pt x="631398" y="279400"/>
                </a:lnTo>
                <a:lnTo>
                  <a:pt x="631754" y="276860"/>
                </a:lnTo>
                <a:lnTo>
                  <a:pt x="633888" y="274320"/>
                </a:lnTo>
                <a:lnTo>
                  <a:pt x="633034" y="273050"/>
                </a:lnTo>
                <a:lnTo>
                  <a:pt x="628410" y="270510"/>
                </a:lnTo>
                <a:lnTo>
                  <a:pt x="627983" y="269240"/>
                </a:lnTo>
                <a:lnTo>
                  <a:pt x="628268" y="267970"/>
                </a:lnTo>
                <a:lnTo>
                  <a:pt x="628695" y="264160"/>
                </a:lnTo>
                <a:lnTo>
                  <a:pt x="627557" y="262890"/>
                </a:lnTo>
                <a:lnTo>
                  <a:pt x="621652" y="260350"/>
                </a:lnTo>
                <a:lnTo>
                  <a:pt x="618807" y="260350"/>
                </a:lnTo>
                <a:lnTo>
                  <a:pt x="621012" y="254000"/>
                </a:lnTo>
                <a:lnTo>
                  <a:pt x="619305" y="252730"/>
                </a:lnTo>
                <a:lnTo>
                  <a:pt x="658714" y="252730"/>
                </a:lnTo>
                <a:lnTo>
                  <a:pt x="657433" y="255270"/>
                </a:lnTo>
                <a:lnTo>
                  <a:pt x="656841" y="256540"/>
                </a:lnTo>
                <a:lnTo>
                  <a:pt x="643278" y="256540"/>
                </a:lnTo>
                <a:lnTo>
                  <a:pt x="643491" y="257810"/>
                </a:lnTo>
                <a:lnTo>
                  <a:pt x="656248" y="257810"/>
                </a:lnTo>
                <a:lnTo>
                  <a:pt x="655655" y="259080"/>
                </a:lnTo>
                <a:lnTo>
                  <a:pt x="646336" y="259080"/>
                </a:lnTo>
                <a:lnTo>
                  <a:pt x="644202" y="261620"/>
                </a:lnTo>
                <a:lnTo>
                  <a:pt x="646692" y="265430"/>
                </a:lnTo>
                <a:lnTo>
                  <a:pt x="643206" y="265430"/>
                </a:lnTo>
                <a:lnTo>
                  <a:pt x="642068" y="266700"/>
                </a:lnTo>
                <a:lnTo>
                  <a:pt x="640076" y="267970"/>
                </a:lnTo>
                <a:lnTo>
                  <a:pt x="637444" y="269240"/>
                </a:lnTo>
                <a:lnTo>
                  <a:pt x="634101" y="270510"/>
                </a:lnTo>
                <a:lnTo>
                  <a:pt x="634812" y="273050"/>
                </a:lnTo>
                <a:lnTo>
                  <a:pt x="635381" y="275590"/>
                </a:lnTo>
                <a:lnTo>
                  <a:pt x="640219" y="275590"/>
                </a:lnTo>
                <a:lnTo>
                  <a:pt x="639223" y="276860"/>
                </a:lnTo>
                <a:lnTo>
                  <a:pt x="636235" y="278130"/>
                </a:lnTo>
                <a:lnTo>
                  <a:pt x="633461" y="279400"/>
                </a:lnTo>
                <a:close/>
              </a:path>
              <a:path extrusionOk="0" h="309879" w="793114">
                <a:moveTo>
                  <a:pt x="30979" y="257810"/>
                </a:moveTo>
                <a:lnTo>
                  <a:pt x="22549" y="257810"/>
                </a:lnTo>
                <a:lnTo>
                  <a:pt x="21482" y="256540"/>
                </a:lnTo>
                <a:lnTo>
                  <a:pt x="21980" y="254000"/>
                </a:lnTo>
                <a:lnTo>
                  <a:pt x="34180" y="254000"/>
                </a:lnTo>
                <a:lnTo>
                  <a:pt x="32651" y="255270"/>
                </a:lnTo>
                <a:lnTo>
                  <a:pt x="30979" y="257810"/>
                </a:lnTo>
                <a:close/>
              </a:path>
              <a:path extrusionOk="0" h="309879" w="793114">
                <a:moveTo>
                  <a:pt x="401204" y="261620"/>
                </a:moveTo>
                <a:lnTo>
                  <a:pt x="397718" y="261620"/>
                </a:lnTo>
                <a:lnTo>
                  <a:pt x="396203" y="260317"/>
                </a:lnTo>
                <a:lnTo>
                  <a:pt x="394588" y="257810"/>
                </a:lnTo>
                <a:lnTo>
                  <a:pt x="396935" y="255270"/>
                </a:lnTo>
                <a:lnTo>
                  <a:pt x="396793" y="254000"/>
                </a:lnTo>
                <a:lnTo>
                  <a:pt x="409313" y="254000"/>
                </a:lnTo>
                <a:lnTo>
                  <a:pt x="408175" y="255270"/>
                </a:lnTo>
                <a:lnTo>
                  <a:pt x="407712" y="256540"/>
                </a:lnTo>
                <a:lnTo>
                  <a:pt x="401132" y="256540"/>
                </a:lnTo>
                <a:lnTo>
                  <a:pt x="400136" y="257810"/>
                </a:lnTo>
                <a:lnTo>
                  <a:pt x="401204" y="261620"/>
                </a:lnTo>
                <a:close/>
              </a:path>
              <a:path extrusionOk="0" h="309879" w="793114">
                <a:moveTo>
                  <a:pt x="402413" y="260350"/>
                </a:moveTo>
                <a:lnTo>
                  <a:pt x="403195" y="256540"/>
                </a:lnTo>
                <a:lnTo>
                  <a:pt x="407712" y="256540"/>
                </a:lnTo>
                <a:lnTo>
                  <a:pt x="407250" y="257810"/>
                </a:lnTo>
                <a:lnTo>
                  <a:pt x="406610" y="259080"/>
                </a:lnTo>
                <a:lnTo>
                  <a:pt x="402413" y="260350"/>
                </a:lnTo>
                <a:close/>
              </a:path>
              <a:path extrusionOk="0" h="309879" w="793114">
                <a:moveTo>
                  <a:pt x="656248" y="257810"/>
                </a:moveTo>
                <a:lnTo>
                  <a:pt x="644700" y="257810"/>
                </a:lnTo>
                <a:lnTo>
                  <a:pt x="644273" y="256540"/>
                </a:lnTo>
                <a:lnTo>
                  <a:pt x="656841" y="256540"/>
                </a:lnTo>
                <a:lnTo>
                  <a:pt x="656248" y="257810"/>
                </a:lnTo>
                <a:close/>
              </a:path>
              <a:path extrusionOk="0" h="309879" w="793114">
                <a:moveTo>
                  <a:pt x="295212" y="260350"/>
                </a:moveTo>
                <a:lnTo>
                  <a:pt x="272235" y="260350"/>
                </a:lnTo>
                <a:lnTo>
                  <a:pt x="270883" y="257810"/>
                </a:lnTo>
                <a:lnTo>
                  <a:pt x="300476" y="257810"/>
                </a:lnTo>
                <a:lnTo>
                  <a:pt x="299622" y="259080"/>
                </a:lnTo>
                <a:lnTo>
                  <a:pt x="294500" y="259080"/>
                </a:lnTo>
                <a:lnTo>
                  <a:pt x="295212" y="260350"/>
                </a:lnTo>
                <a:close/>
              </a:path>
              <a:path extrusionOk="0" h="309879" w="793114">
                <a:moveTo>
                  <a:pt x="300808" y="262890"/>
                </a:moveTo>
                <a:lnTo>
                  <a:pt x="276076" y="262890"/>
                </a:lnTo>
                <a:lnTo>
                  <a:pt x="276645" y="260350"/>
                </a:lnTo>
                <a:lnTo>
                  <a:pt x="295212" y="260350"/>
                </a:lnTo>
                <a:lnTo>
                  <a:pt x="295994" y="259080"/>
                </a:lnTo>
                <a:lnTo>
                  <a:pt x="299622" y="259080"/>
                </a:lnTo>
                <a:lnTo>
                  <a:pt x="298768" y="260350"/>
                </a:lnTo>
                <a:lnTo>
                  <a:pt x="300808" y="262890"/>
                </a:lnTo>
                <a:close/>
              </a:path>
              <a:path extrusionOk="0" h="309879" w="793114">
                <a:moveTo>
                  <a:pt x="651387" y="266700"/>
                </a:moveTo>
                <a:lnTo>
                  <a:pt x="646977" y="262890"/>
                </a:lnTo>
                <a:lnTo>
                  <a:pt x="651031" y="262890"/>
                </a:lnTo>
                <a:lnTo>
                  <a:pt x="650533" y="260350"/>
                </a:lnTo>
                <a:lnTo>
                  <a:pt x="646336" y="259080"/>
                </a:lnTo>
                <a:lnTo>
                  <a:pt x="655655" y="259080"/>
                </a:lnTo>
                <a:lnTo>
                  <a:pt x="652596" y="264160"/>
                </a:lnTo>
                <a:lnTo>
                  <a:pt x="651387" y="266700"/>
                </a:lnTo>
                <a:close/>
              </a:path>
              <a:path extrusionOk="0" h="309879" w="793114">
                <a:moveTo>
                  <a:pt x="129324" y="260350"/>
                </a:moveTo>
                <a:close/>
              </a:path>
              <a:path extrusionOk="0" h="309879" w="793114">
                <a:moveTo>
                  <a:pt x="293433" y="271780"/>
                </a:moveTo>
                <a:lnTo>
                  <a:pt x="282905" y="271780"/>
                </a:lnTo>
                <a:lnTo>
                  <a:pt x="282407" y="270510"/>
                </a:lnTo>
                <a:lnTo>
                  <a:pt x="282585" y="269240"/>
                </a:lnTo>
                <a:lnTo>
                  <a:pt x="282692" y="265430"/>
                </a:lnTo>
                <a:lnTo>
                  <a:pt x="280985" y="265430"/>
                </a:lnTo>
                <a:lnTo>
                  <a:pt x="278993" y="264160"/>
                </a:lnTo>
                <a:lnTo>
                  <a:pt x="291086" y="264160"/>
                </a:lnTo>
                <a:lnTo>
                  <a:pt x="289307" y="265430"/>
                </a:lnTo>
                <a:lnTo>
                  <a:pt x="290090" y="266700"/>
                </a:lnTo>
                <a:lnTo>
                  <a:pt x="288098" y="270510"/>
                </a:lnTo>
                <a:lnTo>
                  <a:pt x="293433" y="271780"/>
                </a:lnTo>
                <a:close/>
              </a:path>
              <a:path extrusionOk="0" h="309879" w="793114">
                <a:moveTo>
                  <a:pt x="268109" y="288290"/>
                </a:moveTo>
                <a:lnTo>
                  <a:pt x="266188" y="287020"/>
                </a:lnTo>
                <a:lnTo>
                  <a:pt x="263770" y="283210"/>
                </a:lnTo>
                <a:lnTo>
                  <a:pt x="266117" y="283210"/>
                </a:lnTo>
                <a:lnTo>
                  <a:pt x="267398" y="281940"/>
                </a:lnTo>
                <a:lnTo>
                  <a:pt x="270812" y="280670"/>
                </a:lnTo>
                <a:lnTo>
                  <a:pt x="273231" y="280670"/>
                </a:lnTo>
                <a:lnTo>
                  <a:pt x="274369" y="279400"/>
                </a:lnTo>
                <a:lnTo>
                  <a:pt x="274938" y="274320"/>
                </a:lnTo>
                <a:lnTo>
                  <a:pt x="276930" y="271780"/>
                </a:lnTo>
                <a:lnTo>
                  <a:pt x="293433" y="271780"/>
                </a:lnTo>
                <a:lnTo>
                  <a:pt x="292224" y="267970"/>
                </a:lnTo>
                <a:lnTo>
                  <a:pt x="293647" y="265430"/>
                </a:lnTo>
                <a:lnTo>
                  <a:pt x="291086" y="264160"/>
                </a:lnTo>
                <a:lnTo>
                  <a:pt x="301827" y="264160"/>
                </a:lnTo>
                <a:lnTo>
                  <a:pt x="303392" y="266700"/>
                </a:lnTo>
                <a:lnTo>
                  <a:pt x="301898" y="266700"/>
                </a:lnTo>
                <a:lnTo>
                  <a:pt x="300689" y="267970"/>
                </a:lnTo>
                <a:lnTo>
                  <a:pt x="299409" y="270510"/>
                </a:lnTo>
                <a:lnTo>
                  <a:pt x="307340" y="270510"/>
                </a:lnTo>
                <a:lnTo>
                  <a:pt x="307589" y="271780"/>
                </a:lnTo>
                <a:lnTo>
                  <a:pt x="305171" y="273050"/>
                </a:lnTo>
                <a:lnTo>
                  <a:pt x="303179" y="273050"/>
                </a:lnTo>
                <a:lnTo>
                  <a:pt x="299907" y="275590"/>
                </a:lnTo>
                <a:lnTo>
                  <a:pt x="289023" y="275590"/>
                </a:lnTo>
                <a:lnTo>
                  <a:pt x="288809" y="276860"/>
                </a:lnTo>
                <a:lnTo>
                  <a:pt x="288312" y="280670"/>
                </a:lnTo>
                <a:lnTo>
                  <a:pt x="286035" y="281940"/>
                </a:lnTo>
                <a:lnTo>
                  <a:pt x="283190" y="283210"/>
                </a:lnTo>
                <a:lnTo>
                  <a:pt x="284861" y="285750"/>
                </a:lnTo>
                <a:lnTo>
                  <a:pt x="271808" y="285750"/>
                </a:lnTo>
                <a:lnTo>
                  <a:pt x="270030" y="287020"/>
                </a:lnTo>
                <a:lnTo>
                  <a:pt x="268109" y="288290"/>
                </a:lnTo>
                <a:close/>
              </a:path>
              <a:path extrusionOk="0" h="309879" w="793114">
                <a:moveTo>
                  <a:pt x="307340" y="270510"/>
                </a:moveTo>
                <a:lnTo>
                  <a:pt x="304246" y="270510"/>
                </a:lnTo>
                <a:lnTo>
                  <a:pt x="307091" y="269240"/>
                </a:lnTo>
                <a:lnTo>
                  <a:pt x="307340" y="270510"/>
                </a:lnTo>
                <a:close/>
              </a:path>
              <a:path extrusionOk="0" h="309879" w="793114">
                <a:moveTo>
                  <a:pt x="268536" y="279400"/>
                </a:moveTo>
                <a:lnTo>
                  <a:pt x="262276" y="279400"/>
                </a:lnTo>
                <a:lnTo>
                  <a:pt x="261565" y="273050"/>
                </a:lnTo>
                <a:lnTo>
                  <a:pt x="258292" y="271780"/>
                </a:lnTo>
                <a:lnTo>
                  <a:pt x="252957" y="271780"/>
                </a:lnTo>
                <a:lnTo>
                  <a:pt x="248902" y="270510"/>
                </a:lnTo>
                <a:lnTo>
                  <a:pt x="274938" y="270510"/>
                </a:lnTo>
                <a:lnTo>
                  <a:pt x="275080" y="273050"/>
                </a:lnTo>
                <a:lnTo>
                  <a:pt x="273017" y="274320"/>
                </a:lnTo>
                <a:lnTo>
                  <a:pt x="270314" y="274320"/>
                </a:lnTo>
                <a:lnTo>
                  <a:pt x="268465" y="275590"/>
                </a:lnTo>
                <a:lnTo>
                  <a:pt x="268536" y="279400"/>
                </a:lnTo>
                <a:close/>
              </a:path>
              <a:path extrusionOk="0" h="309879" w="793114">
                <a:moveTo>
                  <a:pt x="640219" y="275590"/>
                </a:moveTo>
                <a:lnTo>
                  <a:pt x="635381" y="275590"/>
                </a:lnTo>
                <a:lnTo>
                  <a:pt x="638796" y="273050"/>
                </a:lnTo>
                <a:lnTo>
                  <a:pt x="641215" y="274320"/>
                </a:lnTo>
                <a:lnTo>
                  <a:pt x="640219" y="275590"/>
                </a:lnTo>
                <a:close/>
              </a:path>
              <a:path extrusionOk="0" h="309879" w="793114">
                <a:moveTo>
                  <a:pt x="296492" y="278130"/>
                </a:moveTo>
                <a:lnTo>
                  <a:pt x="292224" y="275590"/>
                </a:lnTo>
                <a:lnTo>
                  <a:pt x="299907" y="275590"/>
                </a:lnTo>
                <a:lnTo>
                  <a:pt x="296492" y="278130"/>
                </a:lnTo>
                <a:close/>
              </a:path>
              <a:path extrusionOk="0" h="309879" w="793114">
                <a:moveTo>
                  <a:pt x="262276" y="279400"/>
                </a:moveTo>
                <a:lnTo>
                  <a:pt x="256941" y="279400"/>
                </a:lnTo>
                <a:lnTo>
                  <a:pt x="258933" y="278130"/>
                </a:lnTo>
                <a:lnTo>
                  <a:pt x="262276" y="279400"/>
                </a:lnTo>
                <a:close/>
              </a:path>
              <a:path extrusionOk="0" h="309879" w="793114">
                <a:moveTo>
                  <a:pt x="278993" y="300990"/>
                </a:moveTo>
                <a:lnTo>
                  <a:pt x="278139" y="300990"/>
                </a:lnTo>
                <a:lnTo>
                  <a:pt x="272235" y="297180"/>
                </a:lnTo>
                <a:lnTo>
                  <a:pt x="263414" y="297180"/>
                </a:lnTo>
                <a:lnTo>
                  <a:pt x="263539" y="295910"/>
                </a:lnTo>
                <a:lnTo>
                  <a:pt x="270954" y="295910"/>
                </a:lnTo>
                <a:lnTo>
                  <a:pt x="272804" y="292100"/>
                </a:lnTo>
                <a:lnTo>
                  <a:pt x="279491" y="292100"/>
                </a:lnTo>
                <a:lnTo>
                  <a:pt x="279159" y="289560"/>
                </a:lnTo>
                <a:lnTo>
                  <a:pt x="279064" y="287020"/>
                </a:lnTo>
                <a:lnTo>
                  <a:pt x="279135" y="285750"/>
                </a:lnTo>
                <a:lnTo>
                  <a:pt x="284861" y="285750"/>
                </a:lnTo>
                <a:lnTo>
                  <a:pt x="286533" y="288290"/>
                </a:lnTo>
                <a:lnTo>
                  <a:pt x="284043" y="298450"/>
                </a:lnTo>
                <a:lnTo>
                  <a:pt x="278993" y="300990"/>
                </a:lnTo>
                <a:close/>
              </a:path>
              <a:path extrusionOk="0" h="309879" w="793114">
                <a:moveTo>
                  <a:pt x="241860" y="308610"/>
                </a:moveTo>
                <a:lnTo>
                  <a:pt x="236240" y="307340"/>
                </a:lnTo>
                <a:lnTo>
                  <a:pt x="237592" y="303530"/>
                </a:lnTo>
                <a:lnTo>
                  <a:pt x="237734" y="300990"/>
                </a:lnTo>
                <a:lnTo>
                  <a:pt x="237876" y="299720"/>
                </a:lnTo>
                <a:lnTo>
                  <a:pt x="238374" y="298450"/>
                </a:lnTo>
                <a:lnTo>
                  <a:pt x="239299" y="293370"/>
                </a:lnTo>
                <a:lnTo>
                  <a:pt x="241078" y="290830"/>
                </a:lnTo>
                <a:lnTo>
                  <a:pt x="244990" y="292100"/>
                </a:lnTo>
                <a:lnTo>
                  <a:pt x="246697" y="293370"/>
                </a:lnTo>
                <a:lnTo>
                  <a:pt x="263788" y="293370"/>
                </a:lnTo>
                <a:lnTo>
                  <a:pt x="263539" y="295910"/>
                </a:lnTo>
                <a:lnTo>
                  <a:pt x="263414" y="297180"/>
                </a:lnTo>
                <a:lnTo>
                  <a:pt x="272235" y="297180"/>
                </a:lnTo>
                <a:lnTo>
                  <a:pt x="271893" y="299720"/>
                </a:lnTo>
                <a:lnTo>
                  <a:pt x="258861" y="299720"/>
                </a:lnTo>
                <a:lnTo>
                  <a:pt x="257866" y="302260"/>
                </a:lnTo>
                <a:lnTo>
                  <a:pt x="256905" y="303530"/>
                </a:lnTo>
                <a:lnTo>
                  <a:pt x="243141" y="303530"/>
                </a:lnTo>
                <a:lnTo>
                  <a:pt x="240722" y="304800"/>
                </a:lnTo>
                <a:lnTo>
                  <a:pt x="241860" y="308610"/>
                </a:lnTo>
                <a:close/>
              </a:path>
              <a:path extrusionOk="0" h="309879" w="793114">
                <a:moveTo>
                  <a:pt x="263414" y="297180"/>
                </a:moveTo>
                <a:lnTo>
                  <a:pt x="263414" y="295910"/>
                </a:lnTo>
                <a:lnTo>
                  <a:pt x="263414" y="297180"/>
                </a:lnTo>
                <a:close/>
              </a:path>
              <a:path extrusionOk="0" h="309879" w="793114">
                <a:moveTo>
                  <a:pt x="264268" y="309880"/>
                </a:moveTo>
                <a:lnTo>
                  <a:pt x="260284" y="309880"/>
                </a:lnTo>
                <a:lnTo>
                  <a:pt x="260782" y="307340"/>
                </a:lnTo>
                <a:lnTo>
                  <a:pt x="262134" y="306070"/>
                </a:lnTo>
                <a:lnTo>
                  <a:pt x="263058" y="303530"/>
                </a:lnTo>
                <a:lnTo>
                  <a:pt x="261209" y="302260"/>
                </a:lnTo>
                <a:lnTo>
                  <a:pt x="258861" y="299720"/>
                </a:lnTo>
                <a:lnTo>
                  <a:pt x="271893" y="299720"/>
                </a:lnTo>
                <a:lnTo>
                  <a:pt x="271381" y="303530"/>
                </a:lnTo>
                <a:lnTo>
                  <a:pt x="264268" y="309880"/>
                </a:lnTo>
                <a:close/>
              </a:path>
              <a:path extrusionOk="0" h="309879" w="793114">
                <a:moveTo>
                  <a:pt x="246626" y="308610"/>
                </a:moveTo>
                <a:lnTo>
                  <a:pt x="244777" y="306070"/>
                </a:lnTo>
                <a:lnTo>
                  <a:pt x="243141" y="303530"/>
                </a:lnTo>
                <a:lnTo>
                  <a:pt x="250396" y="303530"/>
                </a:lnTo>
                <a:lnTo>
                  <a:pt x="249543" y="304800"/>
                </a:lnTo>
                <a:lnTo>
                  <a:pt x="246626" y="308610"/>
                </a:lnTo>
                <a:close/>
              </a:path>
              <a:path extrusionOk="0" h="309879" w="793114">
                <a:moveTo>
                  <a:pt x="255945" y="304800"/>
                </a:moveTo>
                <a:lnTo>
                  <a:pt x="255234" y="304800"/>
                </a:lnTo>
                <a:lnTo>
                  <a:pt x="255376" y="303530"/>
                </a:lnTo>
                <a:lnTo>
                  <a:pt x="256905" y="303530"/>
                </a:lnTo>
                <a:lnTo>
                  <a:pt x="255945" y="30480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5" name="Google Shape;3405;p242"/>
          <p:cNvSpPr/>
          <p:nvPr/>
        </p:nvSpPr>
        <p:spPr>
          <a:xfrm>
            <a:off x="1141490" y="6547374"/>
            <a:ext cx="192143" cy="215844"/>
          </a:xfrm>
          <a:custGeom>
            <a:rect b="b" l="l" r="r" t="t"/>
            <a:pathLst>
              <a:path extrusionOk="0" h="323850" w="288289">
                <a:moveTo>
                  <a:pt x="164133" y="74930"/>
                </a:moveTo>
                <a:lnTo>
                  <a:pt x="156995" y="74930"/>
                </a:lnTo>
                <a:lnTo>
                  <a:pt x="158774" y="73660"/>
                </a:lnTo>
                <a:lnTo>
                  <a:pt x="160979" y="72390"/>
                </a:lnTo>
                <a:lnTo>
                  <a:pt x="154854" y="70202"/>
                </a:lnTo>
                <a:lnTo>
                  <a:pt x="155288" y="69850"/>
                </a:lnTo>
                <a:lnTo>
                  <a:pt x="156284" y="68580"/>
                </a:lnTo>
                <a:lnTo>
                  <a:pt x="156789" y="68129"/>
                </a:lnTo>
                <a:lnTo>
                  <a:pt x="160339" y="66040"/>
                </a:lnTo>
                <a:lnTo>
                  <a:pt x="159058" y="62230"/>
                </a:lnTo>
                <a:lnTo>
                  <a:pt x="156355" y="62230"/>
                </a:lnTo>
                <a:lnTo>
                  <a:pt x="150878" y="49530"/>
                </a:lnTo>
                <a:lnTo>
                  <a:pt x="155217" y="43180"/>
                </a:lnTo>
                <a:lnTo>
                  <a:pt x="161904" y="39370"/>
                </a:lnTo>
                <a:lnTo>
                  <a:pt x="167666" y="36830"/>
                </a:lnTo>
                <a:lnTo>
                  <a:pt x="165816" y="33020"/>
                </a:lnTo>
                <a:lnTo>
                  <a:pt x="165389" y="29210"/>
                </a:lnTo>
                <a:lnTo>
                  <a:pt x="165745" y="26670"/>
                </a:lnTo>
                <a:lnTo>
                  <a:pt x="169658" y="22860"/>
                </a:lnTo>
                <a:lnTo>
                  <a:pt x="170653" y="17780"/>
                </a:lnTo>
                <a:lnTo>
                  <a:pt x="174779" y="13970"/>
                </a:lnTo>
                <a:lnTo>
                  <a:pt x="177554" y="12700"/>
                </a:lnTo>
                <a:lnTo>
                  <a:pt x="178692" y="8890"/>
                </a:lnTo>
                <a:lnTo>
                  <a:pt x="182747" y="3810"/>
                </a:lnTo>
                <a:lnTo>
                  <a:pt x="185307" y="1270"/>
                </a:lnTo>
                <a:lnTo>
                  <a:pt x="189576" y="1270"/>
                </a:lnTo>
                <a:lnTo>
                  <a:pt x="193417" y="0"/>
                </a:lnTo>
                <a:lnTo>
                  <a:pt x="196120" y="1270"/>
                </a:lnTo>
                <a:lnTo>
                  <a:pt x="195693" y="3810"/>
                </a:lnTo>
                <a:lnTo>
                  <a:pt x="193701" y="5080"/>
                </a:lnTo>
                <a:lnTo>
                  <a:pt x="192492" y="6350"/>
                </a:lnTo>
                <a:lnTo>
                  <a:pt x="185805" y="6350"/>
                </a:lnTo>
                <a:lnTo>
                  <a:pt x="184311" y="7620"/>
                </a:lnTo>
                <a:lnTo>
                  <a:pt x="183102" y="11430"/>
                </a:lnTo>
                <a:lnTo>
                  <a:pt x="208320" y="11430"/>
                </a:lnTo>
                <a:lnTo>
                  <a:pt x="208284" y="13970"/>
                </a:lnTo>
                <a:lnTo>
                  <a:pt x="190358" y="13970"/>
                </a:lnTo>
                <a:lnTo>
                  <a:pt x="188331" y="15240"/>
                </a:lnTo>
                <a:lnTo>
                  <a:pt x="181822" y="15240"/>
                </a:lnTo>
                <a:lnTo>
                  <a:pt x="180114" y="16510"/>
                </a:lnTo>
                <a:lnTo>
                  <a:pt x="180684" y="19050"/>
                </a:lnTo>
                <a:lnTo>
                  <a:pt x="187228" y="19050"/>
                </a:lnTo>
                <a:lnTo>
                  <a:pt x="187797" y="21590"/>
                </a:lnTo>
                <a:lnTo>
                  <a:pt x="207347" y="21590"/>
                </a:lnTo>
                <a:lnTo>
                  <a:pt x="206878" y="25400"/>
                </a:lnTo>
                <a:lnTo>
                  <a:pt x="174637" y="25400"/>
                </a:lnTo>
                <a:lnTo>
                  <a:pt x="173357" y="26670"/>
                </a:lnTo>
                <a:lnTo>
                  <a:pt x="171436" y="27940"/>
                </a:lnTo>
                <a:lnTo>
                  <a:pt x="184311" y="27940"/>
                </a:lnTo>
                <a:lnTo>
                  <a:pt x="184525" y="30480"/>
                </a:lnTo>
                <a:lnTo>
                  <a:pt x="184240" y="31750"/>
                </a:lnTo>
                <a:lnTo>
                  <a:pt x="184596" y="33020"/>
                </a:lnTo>
                <a:lnTo>
                  <a:pt x="192634" y="33020"/>
                </a:lnTo>
                <a:lnTo>
                  <a:pt x="191781" y="34290"/>
                </a:lnTo>
                <a:lnTo>
                  <a:pt x="193346" y="34290"/>
                </a:lnTo>
                <a:lnTo>
                  <a:pt x="196760" y="35560"/>
                </a:lnTo>
                <a:lnTo>
                  <a:pt x="170013" y="35560"/>
                </a:lnTo>
                <a:lnTo>
                  <a:pt x="168021" y="36830"/>
                </a:lnTo>
                <a:lnTo>
                  <a:pt x="169160" y="41910"/>
                </a:lnTo>
                <a:lnTo>
                  <a:pt x="171294" y="43180"/>
                </a:lnTo>
                <a:lnTo>
                  <a:pt x="183671" y="43180"/>
                </a:lnTo>
                <a:lnTo>
                  <a:pt x="185165" y="44450"/>
                </a:lnTo>
                <a:lnTo>
                  <a:pt x="204087" y="44450"/>
                </a:lnTo>
                <a:lnTo>
                  <a:pt x="203803" y="46990"/>
                </a:lnTo>
                <a:lnTo>
                  <a:pt x="165887" y="46990"/>
                </a:lnTo>
                <a:lnTo>
                  <a:pt x="165105" y="48260"/>
                </a:lnTo>
                <a:lnTo>
                  <a:pt x="177269" y="48260"/>
                </a:lnTo>
                <a:lnTo>
                  <a:pt x="172005" y="58420"/>
                </a:lnTo>
                <a:lnTo>
                  <a:pt x="166030" y="58420"/>
                </a:lnTo>
                <a:lnTo>
                  <a:pt x="164322" y="59690"/>
                </a:lnTo>
                <a:lnTo>
                  <a:pt x="166030" y="60960"/>
                </a:lnTo>
                <a:lnTo>
                  <a:pt x="170689" y="60960"/>
                </a:lnTo>
                <a:lnTo>
                  <a:pt x="170031" y="62230"/>
                </a:lnTo>
                <a:lnTo>
                  <a:pt x="159058" y="62230"/>
                </a:lnTo>
                <a:lnTo>
                  <a:pt x="155781" y="63221"/>
                </a:lnTo>
                <a:lnTo>
                  <a:pt x="169517" y="63221"/>
                </a:lnTo>
                <a:lnTo>
                  <a:pt x="169373" y="63500"/>
                </a:lnTo>
                <a:lnTo>
                  <a:pt x="168519" y="64770"/>
                </a:lnTo>
                <a:lnTo>
                  <a:pt x="168021" y="66040"/>
                </a:lnTo>
                <a:lnTo>
                  <a:pt x="163469" y="66040"/>
                </a:lnTo>
                <a:lnTo>
                  <a:pt x="162942" y="68129"/>
                </a:lnTo>
                <a:lnTo>
                  <a:pt x="162871" y="68677"/>
                </a:lnTo>
                <a:lnTo>
                  <a:pt x="165034" y="73660"/>
                </a:lnTo>
                <a:lnTo>
                  <a:pt x="164133" y="74930"/>
                </a:lnTo>
                <a:close/>
              </a:path>
              <a:path extrusionOk="0" h="323850" w="288289">
                <a:moveTo>
                  <a:pt x="208320" y="11430"/>
                </a:moveTo>
                <a:lnTo>
                  <a:pt x="196476" y="11430"/>
                </a:lnTo>
                <a:lnTo>
                  <a:pt x="202238" y="7620"/>
                </a:lnTo>
                <a:lnTo>
                  <a:pt x="201953" y="5080"/>
                </a:lnTo>
                <a:lnTo>
                  <a:pt x="197329" y="5080"/>
                </a:lnTo>
                <a:lnTo>
                  <a:pt x="200530" y="0"/>
                </a:lnTo>
                <a:lnTo>
                  <a:pt x="207146" y="0"/>
                </a:lnTo>
                <a:lnTo>
                  <a:pt x="208996" y="1270"/>
                </a:lnTo>
                <a:lnTo>
                  <a:pt x="208462" y="7620"/>
                </a:lnTo>
                <a:lnTo>
                  <a:pt x="208337" y="10160"/>
                </a:lnTo>
                <a:lnTo>
                  <a:pt x="208320" y="11430"/>
                </a:lnTo>
                <a:close/>
              </a:path>
              <a:path extrusionOk="0" h="323850" w="288289">
                <a:moveTo>
                  <a:pt x="95440" y="22860"/>
                </a:moveTo>
                <a:lnTo>
                  <a:pt x="82943" y="22860"/>
                </a:lnTo>
                <a:lnTo>
                  <a:pt x="85078" y="17780"/>
                </a:lnTo>
                <a:lnTo>
                  <a:pt x="87923" y="13970"/>
                </a:lnTo>
                <a:lnTo>
                  <a:pt x="94112" y="11430"/>
                </a:lnTo>
                <a:lnTo>
                  <a:pt x="92760" y="3810"/>
                </a:lnTo>
                <a:lnTo>
                  <a:pt x="95036" y="2540"/>
                </a:lnTo>
                <a:lnTo>
                  <a:pt x="96744" y="5080"/>
                </a:lnTo>
                <a:lnTo>
                  <a:pt x="96744" y="7620"/>
                </a:lnTo>
                <a:lnTo>
                  <a:pt x="96530" y="8890"/>
                </a:lnTo>
                <a:lnTo>
                  <a:pt x="96317" y="12700"/>
                </a:lnTo>
                <a:lnTo>
                  <a:pt x="96032" y="16510"/>
                </a:lnTo>
                <a:lnTo>
                  <a:pt x="95440" y="22860"/>
                </a:lnTo>
                <a:close/>
              </a:path>
              <a:path extrusionOk="0" h="323850" w="288289">
                <a:moveTo>
                  <a:pt x="191283" y="7620"/>
                </a:moveTo>
                <a:lnTo>
                  <a:pt x="188793" y="7620"/>
                </a:lnTo>
                <a:lnTo>
                  <a:pt x="185805" y="6350"/>
                </a:lnTo>
                <a:lnTo>
                  <a:pt x="192492" y="6350"/>
                </a:lnTo>
                <a:lnTo>
                  <a:pt x="191283" y="7620"/>
                </a:lnTo>
                <a:close/>
              </a:path>
              <a:path extrusionOk="0" h="323850" w="288289">
                <a:moveTo>
                  <a:pt x="112305" y="46990"/>
                </a:moveTo>
                <a:lnTo>
                  <a:pt x="94681" y="46990"/>
                </a:lnTo>
                <a:lnTo>
                  <a:pt x="96459" y="43180"/>
                </a:lnTo>
                <a:lnTo>
                  <a:pt x="97455" y="40640"/>
                </a:lnTo>
                <a:lnTo>
                  <a:pt x="98593" y="38100"/>
                </a:lnTo>
                <a:lnTo>
                  <a:pt x="94254" y="38100"/>
                </a:lnTo>
                <a:lnTo>
                  <a:pt x="92831" y="36830"/>
                </a:lnTo>
                <a:lnTo>
                  <a:pt x="98736" y="35560"/>
                </a:lnTo>
                <a:lnTo>
                  <a:pt x="102648" y="31750"/>
                </a:lnTo>
                <a:lnTo>
                  <a:pt x="104497" y="25400"/>
                </a:lnTo>
                <a:lnTo>
                  <a:pt x="105351" y="21590"/>
                </a:lnTo>
                <a:lnTo>
                  <a:pt x="107272" y="19050"/>
                </a:lnTo>
                <a:lnTo>
                  <a:pt x="108694" y="11430"/>
                </a:lnTo>
                <a:lnTo>
                  <a:pt x="111896" y="10160"/>
                </a:lnTo>
                <a:lnTo>
                  <a:pt x="115808" y="8890"/>
                </a:lnTo>
                <a:lnTo>
                  <a:pt x="113887" y="16510"/>
                </a:lnTo>
                <a:lnTo>
                  <a:pt x="110971" y="22860"/>
                </a:lnTo>
                <a:lnTo>
                  <a:pt x="112963" y="29210"/>
                </a:lnTo>
                <a:lnTo>
                  <a:pt x="122037" y="29210"/>
                </a:lnTo>
                <a:lnTo>
                  <a:pt x="119294" y="36830"/>
                </a:lnTo>
                <a:lnTo>
                  <a:pt x="119223" y="40640"/>
                </a:lnTo>
                <a:lnTo>
                  <a:pt x="119080" y="41910"/>
                </a:lnTo>
                <a:lnTo>
                  <a:pt x="101510" y="41910"/>
                </a:lnTo>
                <a:lnTo>
                  <a:pt x="100585" y="43180"/>
                </a:lnTo>
                <a:lnTo>
                  <a:pt x="101510" y="44450"/>
                </a:lnTo>
                <a:lnTo>
                  <a:pt x="118796" y="44450"/>
                </a:lnTo>
                <a:lnTo>
                  <a:pt x="120076" y="45720"/>
                </a:lnTo>
                <a:lnTo>
                  <a:pt x="112963" y="45720"/>
                </a:lnTo>
                <a:lnTo>
                  <a:pt x="112305" y="46990"/>
                </a:lnTo>
                <a:close/>
              </a:path>
              <a:path extrusionOk="0" h="323850" w="288289">
                <a:moveTo>
                  <a:pt x="122037" y="29210"/>
                </a:moveTo>
                <a:lnTo>
                  <a:pt x="116591" y="29210"/>
                </a:lnTo>
                <a:lnTo>
                  <a:pt x="119507" y="24130"/>
                </a:lnTo>
                <a:lnTo>
                  <a:pt x="118298" y="20320"/>
                </a:lnTo>
                <a:lnTo>
                  <a:pt x="116875" y="15240"/>
                </a:lnTo>
                <a:lnTo>
                  <a:pt x="116519" y="12700"/>
                </a:lnTo>
                <a:lnTo>
                  <a:pt x="117302" y="11430"/>
                </a:lnTo>
                <a:lnTo>
                  <a:pt x="119009" y="11430"/>
                </a:lnTo>
                <a:lnTo>
                  <a:pt x="120788" y="10160"/>
                </a:lnTo>
                <a:lnTo>
                  <a:pt x="122708" y="10160"/>
                </a:lnTo>
                <a:lnTo>
                  <a:pt x="126123" y="11430"/>
                </a:lnTo>
                <a:lnTo>
                  <a:pt x="125198" y="13970"/>
                </a:lnTo>
                <a:lnTo>
                  <a:pt x="124487" y="15240"/>
                </a:lnTo>
                <a:lnTo>
                  <a:pt x="124344" y="16510"/>
                </a:lnTo>
                <a:lnTo>
                  <a:pt x="128328" y="22860"/>
                </a:lnTo>
                <a:lnTo>
                  <a:pt x="122495" y="27940"/>
                </a:lnTo>
                <a:lnTo>
                  <a:pt x="122037" y="29210"/>
                </a:lnTo>
                <a:close/>
              </a:path>
              <a:path extrusionOk="0" h="323850" w="288289">
                <a:moveTo>
                  <a:pt x="264466" y="19050"/>
                </a:moveTo>
                <a:lnTo>
                  <a:pt x="250823" y="19050"/>
                </a:lnTo>
                <a:lnTo>
                  <a:pt x="252317" y="17780"/>
                </a:lnTo>
                <a:lnTo>
                  <a:pt x="254095" y="15240"/>
                </a:lnTo>
                <a:lnTo>
                  <a:pt x="258364" y="11430"/>
                </a:lnTo>
                <a:lnTo>
                  <a:pt x="262205" y="11430"/>
                </a:lnTo>
                <a:lnTo>
                  <a:pt x="263983" y="17780"/>
                </a:lnTo>
                <a:lnTo>
                  <a:pt x="264466" y="19050"/>
                </a:lnTo>
                <a:close/>
              </a:path>
              <a:path extrusionOk="0" h="323850" w="288289">
                <a:moveTo>
                  <a:pt x="207347" y="21590"/>
                </a:moveTo>
                <a:lnTo>
                  <a:pt x="189078" y="21590"/>
                </a:lnTo>
                <a:lnTo>
                  <a:pt x="191781" y="19050"/>
                </a:lnTo>
                <a:lnTo>
                  <a:pt x="194342" y="16510"/>
                </a:lnTo>
                <a:lnTo>
                  <a:pt x="198041" y="16510"/>
                </a:lnTo>
                <a:lnTo>
                  <a:pt x="197756" y="13970"/>
                </a:lnTo>
                <a:lnTo>
                  <a:pt x="208284" y="13970"/>
                </a:lnTo>
                <a:lnTo>
                  <a:pt x="207347" y="21590"/>
                </a:lnTo>
                <a:close/>
              </a:path>
              <a:path extrusionOk="0" h="323850" w="288289">
                <a:moveTo>
                  <a:pt x="278708" y="59690"/>
                </a:moveTo>
                <a:lnTo>
                  <a:pt x="276290" y="58420"/>
                </a:lnTo>
                <a:lnTo>
                  <a:pt x="275792" y="55880"/>
                </a:lnTo>
                <a:lnTo>
                  <a:pt x="274156" y="54610"/>
                </a:lnTo>
                <a:lnTo>
                  <a:pt x="226993" y="54610"/>
                </a:lnTo>
                <a:lnTo>
                  <a:pt x="225855" y="49530"/>
                </a:lnTo>
                <a:lnTo>
                  <a:pt x="225428" y="46990"/>
                </a:lnTo>
                <a:lnTo>
                  <a:pt x="227918" y="44450"/>
                </a:lnTo>
                <a:lnTo>
                  <a:pt x="229127" y="41910"/>
                </a:lnTo>
                <a:lnTo>
                  <a:pt x="224076" y="40640"/>
                </a:lnTo>
                <a:lnTo>
                  <a:pt x="223436" y="39370"/>
                </a:lnTo>
                <a:lnTo>
                  <a:pt x="225428" y="36830"/>
                </a:lnTo>
                <a:lnTo>
                  <a:pt x="227846" y="35560"/>
                </a:lnTo>
                <a:lnTo>
                  <a:pt x="231403" y="35560"/>
                </a:lnTo>
                <a:lnTo>
                  <a:pt x="232541" y="34290"/>
                </a:lnTo>
                <a:lnTo>
                  <a:pt x="228771" y="29210"/>
                </a:lnTo>
                <a:lnTo>
                  <a:pt x="229483" y="27940"/>
                </a:lnTo>
                <a:lnTo>
                  <a:pt x="230692" y="26670"/>
                </a:lnTo>
                <a:lnTo>
                  <a:pt x="234747" y="21590"/>
                </a:lnTo>
                <a:lnTo>
                  <a:pt x="239797" y="17780"/>
                </a:lnTo>
                <a:lnTo>
                  <a:pt x="245346" y="15240"/>
                </a:lnTo>
                <a:lnTo>
                  <a:pt x="246768" y="13970"/>
                </a:lnTo>
                <a:lnTo>
                  <a:pt x="248333" y="13970"/>
                </a:lnTo>
                <a:lnTo>
                  <a:pt x="249187" y="15240"/>
                </a:lnTo>
                <a:lnTo>
                  <a:pt x="250823" y="19050"/>
                </a:lnTo>
                <a:lnTo>
                  <a:pt x="264466" y="19050"/>
                </a:lnTo>
                <a:lnTo>
                  <a:pt x="265915" y="22860"/>
                </a:lnTo>
                <a:lnTo>
                  <a:pt x="252246" y="22860"/>
                </a:lnTo>
                <a:lnTo>
                  <a:pt x="248831" y="24130"/>
                </a:lnTo>
                <a:lnTo>
                  <a:pt x="246199" y="24130"/>
                </a:lnTo>
                <a:lnTo>
                  <a:pt x="246911" y="27940"/>
                </a:lnTo>
                <a:lnTo>
                  <a:pt x="267923" y="27940"/>
                </a:lnTo>
                <a:lnTo>
                  <a:pt x="269043" y="30480"/>
                </a:lnTo>
                <a:lnTo>
                  <a:pt x="258790" y="30480"/>
                </a:lnTo>
                <a:lnTo>
                  <a:pt x="258790" y="33020"/>
                </a:lnTo>
                <a:lnTo>
                  <a:pt x="244421" y="33020"/>
                </a:lnTo>
                <a:lnTo>
                  <a:pt x="244418" y="33246"/>
                </a:lnTo>
                <a:lnTo>
                  <a:pt x="241789" y="34290"/>
                </a:lnTo>
                <a:lnTo>
                  <a:pt x="240366" y="36830"/>
                </a:lnTo>
                <a:lnTo>
                  <a:pt x="242856" y="39370"/>
                </a:lnTo>
                <a:lnTo>
                  <a:pt x="268322" y="39370"/>
                </a:lnTo>
                <a:lnTo>
                  <a:pt x="269603" y="40640"/>
                </a:lnTo>
                <a:lnTo>
                  <a:pt x="273440" y="40640"/>
                </a:lnTo>
                <a:lnTo>
                  <a:pt x="273979" y="41910"/>
                </a:lnTo>
                <a:lnTo>
                  <a:pt x="250752" y="41910"/>
                </a:lnTo>
                <a:lnTo>
                  <a:pt x="249400" y="44450"/>
                </a:lnTo>
                <a:lnTo>
                  <a:pt x="249116" y="46990"/>
                </a:lnTo>
                <a:lnTo>
                  <a:pt x="248902" y="49530"/>
                </a:lnTo>
                <a:lnTo>
                  <a:pt x="276737" y="49530"/>
                </a:lnTo>
                <a:lnTo>
                  <a:pt x="278002" y="53370"/>
                </a:lnTo>
                <a:lnTo>
                  <a:pt x="278424" y="55880"/>
                </a:lnTo>
                <a:lnTo>
                  <a:pt x="279064" y="57150"/>
                </a:lnTo>
                <a:lnTo>
                  <a:pt x="278708" y="59690"/>
                </a:lnTo>
                <a:close/>
              </a:path>
              <a:path extrusionOk="0" h="323850" w="288289">
                <a:moveTo>
                  <a:pt x="186303" y="16510"/>
                </a:moveTo>
                <a:lnTo>
                  <a:pt x="181822" y="15240"/>
                </a:lnTo>
                <a:lnTo>
                  <a:pt x="188331" y="15240"/>
                </a:lnTo>
                <a:lnTo>
                  <a:pt x="186303" y="16510"/>
                </a:lnTo>
                <a:close/>
              </a:path>
              <a:path extrusionOk="0" h="323850" w="288289">
                <a:moveTo>
                  <a:pt x="72060" y="33020"/>
                </a:moveTo>
                <a:lnTo>
                  <a:pt x="69855" y="31750"/>
                </a:lnTo>
                <a:lnTo>
                  <a:pt x="67792" y="30480"/>
                </a:lnTo>
                <a:lnTo>
                  <a:pt x="69214" y="29210"/>
                </a:lnTo>
                <a:lnTo>
                  <a:pt x="69783" y="27940"/>
                </a:lnTo>
                <a:lnTo>
                  <a:pt x="70922" y="24130"/>
                </a:lnTo>
                <a:lnTo>
                  <a:pt x="74905" y="16510"/>
                </a:lnTo>
                <a:lnTo>
                  <a:pt x="76541" y="16510"/>
                </a:lnTo>
                <a:lnTo>
                  <a:pt x="81094" y="22860"/>
                </a:lnTo>
                <a:lnTo>
                  <a:pt x="95440" y="22860"/>
                </a:lnTo>
                <a:lnTo>
                  <a:pt x="95321" y="24130"/>
                </a:lnTo>
                <a:lnTo>
                  <a:pt x="95250" y="26670"/>
                </a:lnTo>
                <a:lnTo>
                  <a:pt x="90270" y="27940"/>
                </a:lnTo>
                <a:lnTo>
                  <a:pt x="87638" y="27940"/>
                </a:lnTo>
                <a:lnTo>
                  <a:pt x="86002" y="29210"/>
                </a:lnTo>
                <a:lnTo>
                  <a:pt x="71562" y="29210"/>
                </a:lnTo>
                <a:lnTo>
                  <a:pt x="72060" y="33020"/>
                </a:lnTo>
                <a:close/>
              </a:path>
              <a:path extrusionOk="0" h="323850" w="288289">
                <a:moveTo>
                  <a:pt x="187228" y="19050"/>
                </a:moveTo>
                <a:lnTo>
                  <a:pt x="183742" y="19050"/>
                </a:lnTo>
                <a:lnTo>
                  <a:pt x="186944" y="17780"/>
                </a:lnTo>
                <a:lnTo>
                  <a:pt x="187228" y="19050"/>
                </a:lnTo>
                <a:close/>
              </a:path>
              <a:path extrusionOk="0" h="323850" w="288289">
                <a:moveTo>
                  <a:pt x="267923" y="27940"/>
                </a:moveTo>
                <a:lnTo>
                  <a:pt x="252530" y="27940"/>
                </a:lnTo>
                <a:lnTo>
                  <a:pt x="252246" y="22860"/>
                </a:lnTo>
                <a:lnTo>
                  <a:pt x="265915" y="22860"/>
                </a:lnTo>
                <a:lnTo>
                  <a:pt x="267363" y="26670"/>
                </a:lnTo>
                <a:lnTo>
                  <a:pt x="267923" y="27940"/>
                </a:lnTo>
                <a:close/>
              </a:path>
              <a:path extrusionOk="0" h="323850" w="288289">
                <a:moveTo>
                  <a:pt x="184311" y="27940"/>
                </a:moveTo>
                <a:lnTo>
                  <a:pt x="176487" y="27940"/>
                </a:lnTo>
                <a:lnTo>
                  <a:pt x="174637" y="25400"/>
                </a:lnTo>
                <a:lnTo>
                  <a:pt x="206878" y="25400"/>
                </a:lnTo>
                <a:lnTo>
                  <a:pt x="206699" y="26670"/>
                </a:lnTo>
                <a:lnTo>
                  <a:pt x="184596" y="26670"/>
                </a:lnTo>
                <a:lnTo>
                  <a:pt x="184311" y="27940"/>
                </a:lnTo>
                <a:close/>
              </a:path>
              <a:path extrusionOk="0" h="323850" w="288289">
                <a:moveTo>
                  <a:pt x="192634" y="33020"/>
                </a:moveTo>
                <a:lnTo>
                  <a:pt x="189220" y="33020"/>
                </a:lnTo>
                <a:lnTo>
                  <a:pt x="188011" y="29210"/>
                </a:lnTo>
                <a:lnTo>
                  <a:pt x="188864" y="27940"/>
                </a:lnTo>
                <a:lnTo>
                  <a:pt x="187086" y="26670"/>
                </a:lnTo>
                <a:lnTo>
                  <a:pt x="206699" y="26670"/>
                </a:lnTo>
                <a:lnTo>
                  <a:pt x="206161" y="30480"/>
                </a:lnTo>
                <a:lnTo>
                  <a:pt x="194342" y="30480"/>
                </a:lnTo>
                <a:lnTo>
                  <a:pt x="192634" y="33020"/>
                </a:lnTo>
                <a:close/>
              </a:path>
              <a:path extrusionOk="0" h="323850" w="288289">
                <a:moveTo>
                  <a:pt x="252530" y="27940"/>
                </a:moveTo>
                <a:lnTo>
                  <a:pt x="246911" y="27940"/>
                </a:lnTo>
                <a:lnTo>
                  <a:pt x="250396" y="26670"/>
                </a:lnTo>
                <a:lnTo>
                  <a:pt x="252530" y="27940"/>
                </a:lnTo>
                <a:close/>
              </a:path>
              <a:path extrusionOk="0" h="323850" w="288289">
                <a:moveTo>
                  <a:pt x="43606" y="71120"/>
                </a:moveTo>
                <a:lnTo>
                  <a:pt x="40049" y="71120"/>
                </a:lnTo>
                <a:lnTo>
                  <a:pt x="40120" y="69850"/>
                </a:lnTo>
                <a:lnTo>
                  <a:pt x="43190" y="59690"/>
                </a:lnTo>
                <a:lnTo>
                  <a:pt x="45437" y="52070"/>
                </a:lnTo>
                <a:lnTo>
                  <a:pt x="47605" y="44450"/>
                </a:lnTo>
                <a:lnTo>
                  <a:pt x="49652" y="36830"/>
                </a:lnTo>
                <a:lnTo>
                  <a:pt x="50506" y="33020"/>
                </a:lnTo>
                <a:lnTo>
                  <a:pt x="54205" y="33020"/>
                </a:lnTo>
                <a:lnTo>
                  <a:pt x="54347" y="29210"/>
                </a:lnTo>
                <a:lnTo>
                  <a:pt x="56623" y="30480"/>
                </a:lnTo>
                <a:lnTo>
                  <a:pt x="58259" y="33020"/>
                </a:lnTo>
                <a:lnTo>
                  <a:pt x="59967" y="34290"/>
                </a:lnTo>
                <a:lnTo>
                  <a:pt x="60465" y="36830"/>
                </a:lnTo>
                <a:lnTo>
                  <a:pt x="58331" y="39370"/>
                </a:lnTo>
                <a:lnTo>
                  <a:pt x="59398" y="41910"/>
                </a:lnTo>
                <a:lnTo>
                  <a:pt x="49581" y="54610"/>
                </a:lnTo>
                <a:lnTo>
                  <a:pt x="49510" y="55880"/>
                </a:lnTo>
                <a:lnTo>
                  <a:pt x="52426" y="59690"/>
                </a:lnTo>
                <a:lnTo>
                  <a:pt x="53493" y="60960"/>
                </a:lnTo>
                <a:lnTo>
                  <a:pt x="53565" y="63500"/>
                </a:lnTo>
                <a:lnTo>
                  <a:pt x="56268" y="63500"/>
                </a:lnTo>
                <a:lnTo>
                  <a:pt x="56410" y="64770"/>
                </a:lnTo>
                <a:lnTo>
                  <a:pt x="62314" y="66040"/>
                </a:lnTo>
                <a:lnTo>
                  <a:pt x="69152" y="66040"/>
                </a:lnTo>
                <a:lnTo>
                  <a:pt x="68539" y="69850"/>
                </a:lnTo>
                <a:lnTo>
                  <a:pt x="48158" y="69850"/>
                </a:lnTo>
                <a:lnTo>
                  <a:pt x="43606" y="71120"/>
                </a:lnTo>
                <a:close/>
              </a:path>
              <a:path extrusionOk="0" h="323850" w="288289">
                <a:moveTo>
                  <a:pt x="62528" y="45720"/>
                </a:moveTo>
                <a:lnTo>
                  <a:pt x="62456" y="40640"/>
                </a:lnTo>
                <a:lnTo>
                  <a:pt x="65586" y="35560"/>
                </a:lnTo>
                <a:lnTo>
                  <a:pt x="70922" y="34290"/>
                </a:lnTo>
                <a:lnTo>
                  <a:pt x="73838" y="33020"/>
                </a:lnTo>
                <a:lnTo>
                  <a:pt x="73269" y="31750"/>
                </a:lnTo>
                <a:lnTo>
                  <a:pt x="73340" y="29210"/>
                </a:lnTo>
                <a:lnTo>
                  <a:pt x="86002" y="29210"/>
                </a:lnTo>
                <a:lnTo>
                  <a:pt x="84366" y="30480"/>
                </a:lnTo>
                <a:lnTo>
                  <a:pt x="86301" y="35560"/>
                </a:lnTo>
                <a:lnTo>
                  <a:pt x="75047" y="35560"/>
                </a:lnTo>
                <a:lnTo>
                  <a:pt x="74265" y="43180"/>
                </a:lnTo>
                <a:lnTo>
                  <a:pt x="73091" y="44450"/>
                </a:lnTo>
                <a:lnTo>
                  <a:pt x="66013" y="44450"/>
                </a:lnTo>
                <a:lnTo>
                  <a:pt x="62528" y="45720"/>
                </a:lnTo>
                <a:close/>
              </a:path>
              <a:path extrusionOk="0" h="323850" w="288289">
                <a:moveTo>
                  <a:pt x="204087" y="44450"/>
                </a:moveTo>
                <a:lnTo>
                  <a:pt x="185165" y="44450"/>
                </a:lnTo>
                <a:lnTo>
                  <a:pt x="185805" y="41910"/>
                </a:lnTo>
                <a:lnTo>
                  <a:pt x="189149" y="39370"/>
                </a:lnTo>
                <a:lnTo>
                  <a:pt x="183458" y="36830"/>
                </a:lnTo>
                <a:lnTo>
                  <a:pt x="177980" y="36830"/>
                </a:lnTo>
                <a:lnTo>
                  <a:pt x="172574" y="35560"/>
                </a:lnTo>
                <a:lnTo>
                  <a:pt x="196760" y="35560"/>
                </a:lnTo>
                <a:lnTo>
                  <a:pt x="194555" y="30480"/>
                </a:lnTo>
                <a:lnTo>
                  <a:pt x="206161" y="30480"/>
                </a:lnTo>
                <a:lnTo>
                  <a:pt x="204087" y="44450"/>
                </a:lnTo>
                <a:close/>
              </a:path>
              <a:path extrusionOk="0" h="323850" w="288289">
                <a:moveTo>
                  <a:pt x="273440" y="40640"/>
                </a:moveTo>
                <a:lnTo>
                  <a:pt x="269603" y="40640"/>
                </a:lnTo>
                <a:lnTo>
                  <a:pt x="270528" y="39370"/>
                </a:lnTo>
                <a:lnTo>
                  <a:pt x="269105" y="38100"/>
                </a:lnTo>
                <a:lnTo>
                  <a:pt x="261565" y="38100"/>
                </a:lnTo>
                <a:lnTo>
                  <a:pt x="263414" y="34290"/>
                </a:lnTo>
                <a:lnTo>
                  <a:pt x="262845" y="30480"/>
                </a:lnTo>
                <a:lnTo>
                  <a:pt x="269043" y="30480"/>
                </a:lnTo>
                <a:lnTo>
                  <a:pt x="271283" y="35560"/>
                </a:lnTo>
                <a:lnTo>
                  <a:pt x="273440" y="40640"/>
                </a:lnTo>
                <a:close/>
              </a:path>
              <a:path extrusionOk="0" h="323850" w="288289">
                <a:moveTo>
                  <a:pt x="244418" y="33246"/>
                </a:moveTo>
                <a:lnTo>
                  <a:pt x="244421" y="33020"/>
                </a:lnTo>
                <a:lnTo>
                  <a:pt x="244676" y="33144"/>
                </a:lnTo>
                <a:lnTo>
                  <a:pt x="244418" y="33246"/>
                </a:lnTo>
                <a:close/>
              </a:path>
              <a:path extrusionOk="0" h="323850" w="288289">
                <a:moveTo>
                  <a:pt x="244676" y="33144"/>
                </a:moveTo>
                <a:lnTo>
                  <a:pt x="244421" y="33020"/>
                </a:lnTo>
                <a:lnTo>
                  <a:pt x="244990" y="33020"/>
                </a:lnTo>
                <a:lnTo>
                  <a:pt x="244676" y="33144"/>
                </a:lnTo>
                <a:close/>
              </a:path>
              <a:path extrusionOk="0" h="323850" w="288289">
                <a:moveTo>
                  <a:pt x="259502" y="35560"/>
                </a:moveTo>
                <a:lnTo>
                  <a:pt x="249614" y="35560"/>
                </a:lnTo>
                <a:lnTo>
                  <a:pt x="252602" y="33020"/>
                </a:lnTo>
                <a:lnTo>
                  <a:pt x="258790" y="33020"/>
                </a:lnTo>
                <a:lnTo>
                  <a:pt x="259359" y="34290"/>
                </a:lnTo>
                <a:lnTo>
                  <a:pt x="259502" y="35560"/>
                </a:lnTo>
                <a:close/>
              </a:path>
              <a:path extrusionOk="0" h="323850" w="288289">
                <a:moveTo>
                  <a:pt x="268322" y="39370"/>
                </a:moveTo>
                <a:lnTo>
                  <a:pt x="244350" y="39370"/>
                </a:lnTo>
                <a:lnTo>
                  <a:pt x="244418" y="33246"/>
                </a:lnTo>
                <a:lnTo>
                  <a:pt x="244676" y="33144"/>
                </a:lnTo>
                <a:lnTo>
                  <a:pt x="249614" y="35560"/>
                </a:lnTo>
                <a:lnTo>
                  <a:pt x="259502" y="35560"/>
                </a:lnTo>
                <a:lnTo>
                  <a:pt x="259644" y="36830"/>
                </a:lnTo>
                <a:lnTo>
                  <a:pt x="261565" y="38100"/>
                </a:lnTo>
                <a:lnTo>
                  <a:pt x="269105" y="38100"/>
                </a:lnTo>
                <a:lnTo>
                  <a:pt x="268322" y="39370"/>
                </a:lnTo>
                <a:close/>
              </a:path>
              <a:path extrusionOk="0" h="323850" w="288289">
                <a:moveTo>
                  <a:pt x="141403" y="60960"/>
                </a:moveTo>
                <a:lnTo>
                  <a:pt x="85789" y="60960"/>
                </a:lnTo>
                <a:lnTo>
                  <a:pt x="88350" y="59690"/>
                </a:lnTo>
                <a:lnTo>
                  <a:pt x="86856" y="57150"/>
                </a:lnTo>
                <a:lnTo>
                  <a:pt x="84224" y="54610"/>
                </a:lnTo>
                <a:lnTo>
                  <a:pt x="82303" y="49530"/>
                </a:lnTo>
                <a:lnTo>
                  <a:pt x="83513" y="46990"/>
                </a:lnTo>
                <a:lnTo>
                  <a:pt x="83513" y="44450"/>
                </a:lnTo>
                <a:lnTo>
                  <a:pt x="81734" y="41910"/>
                </a:lnTo>
                <a:lnTo>
                  <a:pt x="79885" y="39370"/>
                </a:lnTo>
                <a:lnTo>
                  <a:pt x="77893" y="36830"/>
                </a:lnTo>
                <a:lnTo>
                  <a:pt x="76755" y="35560"/>
                </a:lnTo>
                <a:lnTo>
                  <a:pt x="86301" y="35560"/>
                </a:lnTo>
                <a:lnTo>
                  <a:pt x="86785" y="36830"/>
                </a:lnTo>
                <a:lnTo>
                  <a:pt x="85006" y="38100"/>
                </a:lnTo>
                <a:lnTo>
                  <a:pt x="85931" y="40640"/>
                </a:lnTo>
                <a:lnTo>
                  <a:pt x="90768" y="40640"/>
                </a:lnTo>
                <a:lnTo>
                  <a:pt x="90270" y="43180"/>
                </a:lnTo>
                <a:lnTo>
                  <a:pt x="89417" y="45720"/>
                </a:lnTo>
                <a:lnTo>
                  <a:pt x="94681" y="46990"/>
                </a:lnTo>
                <a:lnTo>
                  <a:pt x="112305" y="46990"/>
                </a:lnTo>
                <a:lnTo>
                  <a:pt x="110989" y="49530"/>
                </a:lnTo>
                <a:lnTo>
                  <a:pt x="102435" y="49530"/>
                </a:lnTo>
                <a:lnTo>
                  <a:pt x="101652" y="50800"/>
                </a:lnTo>
                <a:lnTo>
                  <a:pt x="110331" y="50800"/>
                </a:lnTo>
                <a:lnTo>
                  <a:pt x="110117" y="55880"/>
                </a:lnTo>
                <a:lnTo>
                  <a:pt x="92974" y="55880"/>
                </a:lnTo>
                <a:lnTo>
                  <a:pt x="92476" y="57150"/>
                </a:lnTo>
                <a:lnTo>
                  <a:pt x="95321" y="58420"/>
                </a:lnTo>
                <a:lnTo>
                  <a:pt x="127830" y="58420"/>
                </a:lnTo>
                <a:lnTo>
                  <a:pt x="129679" y="59690"/>
                </a:lnTo>
                <a:lnTo>
                  <a:pt x="141175" y="59690"/>
                </a:lnTo>
                <a:lnTo>
                  <a:pt x="141403" y="60960"/>
                </a:lnTo>
                <a:close/>
              </a:path>
              <a:path extrusionOk="0" h="323850" w="288289">
                <a:moveTo>
                  <a:pt x="90768" y="40640"/>
                </a:moveTo>
                <a:lnTo>
                  <a:pt x="85931" y="40640"/>
                </a:lnTo>
                <a:lnTo>
                  <a:pt x="88065" y="39370"/>
                </a:lnTo>
                <a:lnTo>
                  <a:pt x="90413" y="38100"/>
                </a:lnTo>
                <a:lnTo>
                  <a:pt x="90768" y="40640"/>
                </a:lnTo>
                <a:close/>
              </a:path>
              <a:path extrusionOk="0" h="323850" w="288289">
                <a:moveTo>
                  <a:pt x="183671" y="43180"/>
                </a:moveTo>
                <a:lnTo>
                  <a:pt x="171294" y="43180"/>
                </a:lnTo>
                <a:lnTo>
                  <a:pt x="176629" y="40640"/>
                </a:lnTo>
                <a:lnTo>
                  <a:pt x="179261" y="41910"/>
                </a:lnTo>
                <a:lnTo>
                  <a:pt x="183671" y="43180"/>
                </a:lnTo>
                <a:close/>
              </a:path>
              <a:path extrusionOk="0" h="323850" w="288289">
                <a:moveTo>
                  <a:pt x="113105" y="44450"/>
                </a:moveTo>
                <a:lnTo>
                  <a:pt x="101510" y="44450"/>
                </a:lnTo>
                <a:lnTo>
                  <a:pt x="102435" y="43180"/>
                </a:lnTo>
                <a:lnTo>
                  <a:pt x="101510" y="41910"/>
                </a:lnTo>
                <a:lnTo>
                  <a:pt x="119080" y="41910"/>
                </a:lnTo>
                <a:lnTo>
                  <a:pt x="118938" y="43180"/>
                </a:lnTo>
                <a:lnTo>
                  <a:pt x="113745" y="43180"/>
                </a:lnTo>
                <a:lnTo>
                  <a:pt x="113105" y="44450"/>
                </a:lnTo>
                <a:close/>
              </a:path>
              <a:path extrusionOk="0" h="323850" w="288289">
                <a:moveTo>
                  <a:pt x="129039" y="54610"/>
                </a:moveTo>
                <a:lnTo>
                  <a:pt x="121641" y="54610"/>
                </a:lnTo>
                <a:lnTo>
                  <a:pt x="122139" y="52070"/>
                </a:lnTo>
                <a:lnTo>
                  <a:pt x="125625" y="46990"/>
                </a:lnTo>
                <a:lnTo>
                  <a:pt x="129324" y="43180"/>
                </a:lnTo>
                <a:lnTo>
                  <a:pt x="136011" y="41910"/>
                </a:lnTo>
                <a:lnTo>
                  <a:pt x="137860" y="41910"/>
                </a:lnTo>
                <a:lnTo>
                  <a:pt x="140065" y="43180"/>
                </a:lnTo>
                <a:lnTo>
                  <a:pt x="137647" y="45720"/>
                </a:lnTo>
                <a:lnTo>
                  <a:pt x="135157" y="48260"/>
                </a:lnTo>
                <a:lnTo>
                  <a:pt x="134019" y="50800"/>
                </a:lnTo>
                <a:lnTo>
                  <a:pt x="127617" y="50800"/>
                </a:lnTo>
                <a:lnTo>
                  <a:pt x="129039" y="54610"/>
                </a:lnTo>
                <a:close/>
              </a:path>
              <a:path extrusionOk="0" h="323850" w="288289">
                <a:moveTo>
                  <a:pt x="276737" y="49530"/>
                </a:moveTo>
                <a:lnTo>
                  <a:pt x="256585" y="49530"/>
                </a:lnTo>
                <a:lnTo>
                  <a:pt x="256656" y="46990"/>
                </a:lnTo>
                <a:lnTo>
                  <a:pt x="257937" y="44450"/>
                </a:lnTo>
                <a:lnTo>
                  <a:pt x="257368" y="41910"/>
                </a:lnTo>
                <a:lnTo>
                  <a:pt x="273979" y="41910"/>
                </a:lnTo>
                <a:lnTo>
                  <a:pt x="275057" y="44450"/>
                </a:lnTo>
                <a:lnTo>
                  <a:pt x="263130" y="44450"/>
                </a:lnTo>
                <a:lnTo>
                  <a:pt x="262276" y="46990"/>
                </a:lnTo>
                <a:lnTo>
                  <a:pt x="264054" y="48260"/>
                </a:lnTo>
                <a:lnTo>
                  <a:pt x="276317" y="48260"/>
                </a:lnTo>
                <a:lnTo>
                  <a:pt x="276737" y="49530"/>
                </a:lnTo>
                <a:close/>
              </a:path>
              <a:path extrusionOk="0" h="323850" w="288289">
                <a:moveTo>
                  <a:pt x="118796" y="44450"/>
                </a:moveTo>
                <a:lnTo>
                  <a:pt x="113105" y="44450"/>
                </a:lnTo>
                <a:lnTo>
                  <a:pt x="115381" y="43180"/>
                </a:lnTo>
                <a:lnTo>
                  <a:pt x="118938" y="43180"/>
                </a:lnTo>
                <a:lnTo>
                  <a:pt x="118796" y="44450"/>
                </a:lnTo>
                <a:close/>
              </a:path>
              <a:path extrusionOk="0" h="323850" w="288289">
                <a:moveTo>
                  <a:pt x="71917" y="45720"/>
                </a:moveTo>
                <a:lnTo>
                  <a:pt x="66013" y="44450"/>
                </a:lnTo>
                <a:lnTo>
                  <a:pt x="73091" y="44450"/>
                </a:lnTo>
                <a:lnTo>
                  <a:pt x="71917" y="45720"/>
                </a:lnTo>
                <a:close/>
              </a:path>
              <a:path extrusionOk="0" h="323850" w="288289">
                <a:moveTo>
                  <a:pt x="276317" y="48260"/>
                </a:moveTo>
                <a:lnTo>
                  <a:pt x="264054" y="48260"/>
                </a:lnTo>
                <a:lnTo>
                  <a:pt x="265193" y="46990"/>
                </a:lnTo>
                <a:lnTo>
                  <a:pt x="263130" y="44450"/>
                </a:lnTo>
                <a:lnTo>
                  <a:pt x="275057" y="44450"/>
                </a:lnTo>
                <a:lnTo>
                  <a:pt x="276317" y="48260"/>
                </a:lnTo>
                <a:close/>
              </a:path>
              <a:path extrusionOk="0" h="323850" w="288289">
                <a:moveTo>
                  <a:pt x="121357" y="50800"/>
                </a:moveTo>
                <a:lnTo>
                  <a:pt x="115737" y="45720"/>
                </a:lnTo>
                <a:lnTo>
                  <a:pt x="120076" y="45720"/>
                </a:lnTo>
                <a:lnTo>
                  <a:pt x="124060" y="46990"/>
                </a:lnTo>
                <a:lnTo>
                  <a:pt x="122281" y="49530"/>
                </a:lnTo>
                <a:lnTo>
                  <a:pt x="121357" y="50800"/>
                </a:lnTo>
                <a:close/>
              </a:path>
              <a:path extrusionOk="0" h="323850" w="288289">
                <a:moveTo>
                  <a:pt x="141175" y="59690"/>
                </a:moveTo>
                <a:lnTo>
                  <a:pt x="131529" y="59690"/>
                </a:lnTo>
                <a:lnTo>
                  <a:pt x="134019" y="58420"/>
                </a:lnTo>
                <a:lnTo>
                  <a:pt x="134801" y="53340"/>
                </a:lnTo>
                <a:lnTo>
                  <a:pt x="141061" y="52070"/>
                </a:lnTo>
                <a:lnTo>
                  <a:pt x="142768" y="46990"/>
                </a:lnTo>
                <a:lnTo>
                  <a:pt x="145543" y="52070"/>
                </a:lnTo>
                <a:lnTo>
                  <a:pt x="144689" y="53340"/>
                </a:lnTo>
                <a:lnTo>
                  <a:pt x="140492" y="55880"/>
                </a:lnTo>
                <a:lnTo>
                  <a:pt x="141175" y="59690"/>
                </a:lnTo>
                <a:close/>
              </a:path>
              <a:path extrusionOk="0" h="323850" w="288289">
                <a:moveTo>
                  <a:pt x="163113" y="124460"/>
                </a:moveTo>
                <a:lnTo>
                  <a:pt x="159912" y="124460"/>
                </a:lnTo>
                <a:lnTo>
                  <a:pt x="159343" y="123190"/>
                </a:lnTo>
                <a:lnTo>
                  <a:pt x="160623" y="120650"/>
                </a:lnTo>
                <a:lnTo>
                  <a:pt x="163896" y="114300"/>
                </a:lnTo>
                <a:lnTo>
                  <a:pt x="163113" y="106680"/>
                </a:lnTo>
                <a:lnTo>
                  <a:pt x="168377" y="100330"/>
                </a:lnTo>
                <a:lnTo>
                  <a:pt x="168733" y="99060"/>
                </a:lnTo>
                <a:lnTo>
                  <a:pt x="170102" y="87630"/>
                </a:lnTo>
                <a:lnTo>
                  <a:pt x="172752" y="74930"/>
                </a:lnTo>
                <a:lnTo>
                  <a:pt x="175615" y="63500"/>
                </a:lnTo>
                <a:lnTo>
                  <a:pt x="177396" y="53370"/>
                </a:lnTo>
                <a:lnTo>
                  <a:pt x="177506" y="50800"/>
                </a:lnTo>
                <a:lnTo>
                  <a:pt x="177269" y="48260"/>
                </a:lnTo>
                <a:lnTo>
                  <a:pt x="167026" y="48260"/>
                </a:lnTo>
                <a:lnTo>
                  <a:pt x="165887" y="46990"/>
                </a:lnTo>
                <a:lnTo>
                  <a:pt x="203803" y="46990"/>
                </a:lnTo>
                <a:lnTo>
                  <a:pt x="204301" y="48260"/>
                </a:lnTo>
                <a:lnTo>
                  <a:pt x="201953" y="49530"/>
                </a:lnTo>
                <a:lnTo>
                  <a:pt x="201242" y="50800"/>
                </a:lnTo>
                <a:lnTo>
                  <a:pt x="204087" y="53340"/>
                </a:lnTo>
                <a:lnTo>
                  <a:pt x="197756" y="53340"/>
                </a:lnTo>
                <a:lnTo>
                  <a:pt x="197685" y="55880"/>
                </a:lnTo>
                <a:lnTo>
                  <a:pt x="195907" y="58420"/>
                </a:lnTo>
                <a:lnTo>
                  <a:pt x="194270" y="58420"/>
                </a:lnTo>
                <a:lnTo>
                  <a:pt x="194555" y="60960"/>
                </a:lnTo>
                <a:lnTo>
                  <a:pt x="225535" y="60960"/>
                </a:lnTo>
                <a:lnTo>
                  <a:pt x="226139" y="62230"/>
                </a:lnTo>
                <a:lnTo>
                  <a:pt x="209991" y="62230"/>
                </a:lnTo>
                <a:lnTo>
                  <a:pt x="210489" y="63500"/>
                </a:lnTo>
                <a:lnTo>
                  <a:pt x="180186" y="63500"/>
                </a:lnTo>
                <a:lnTo>
                  <a:pt x="180755" y="64770"/>
                </a:lnTo>
                <a:lnTo>
                  <a:pt x="193844" y="64770"/>
                </a:lnTo>
                <a:lnTo>
                  <a:pt x="190358" y="67310"/>
                </a:lnTo>
                <a:lnTo>
                  <a:pt x="190457" y="70202"/>
                </a:lnTo>
                <a:lnTo>
                  <a:pt x="191425" y="73660"/>
                </a:lnTo>
                <a:lnTo>
                  <a:pt x="177127" y="73660"/>
                </a:lnTo>
                <a:lnTo>
                  <a:pt x="175420" y="74930"/>
                </a:lnTo>
                <a:lnTo>
                  <a:pt x="175348" y="76200"/>
                </a:lnTo>
                <a:lnTo>
                  <a:pt x="176344" y="78740"/>
                </a:lnTo>
                <a:lnTo>
                  <a:pt x="238481" y="78740"/>
                </a:lnTo>
                <a:lnTo>
                  <a:pt x="241647" y="81280"/>
                </a:lnTo>
                <a:lnTo>
                  <a:pt x="245595" y="81280"/>
                </a:lnTo>
                <a:lnTo>
                  <a:pt x="245559" y="82550"/>
                </a:lnTo>
                <a:lnTo>
                  <a:pt x="251108" y="82550"/>
                </a:lnTo>
                <a:lnTo>
                  <a:pt x="252625" y="83396"/>
                </a:lnTo>
                <a:lnTo>
                  <a:pt x="253242" y="83820"/>
                </a:lnTo>
                <a:lnTo>
                  <a:pt x="280700" y="83820"/>
                </a:lnTo>
                <a:lnTo>
                  <a:pt x="280830" y="85090"/>
                </a:lnTo>
                <a:lnTo>
                  <a:pt x="219452" y="85090"/>
                </a:lnTo>
                <a:lnTo>
                  <a:pt x="215042" y="87630"/>
                </a:lnTo>
                <a:lnTo>
                  <a:pt x="217389" y="88900"/>
                </a:lnTo>
                <a:lnTo>
                  <a:pt x="217389" y="90170"/>
                </a:lnTo>
                <a:lnTo>
                  <a:pt x="215967" y="92710"/>
                </a:lnTo>
                <a:lnTo>
                  <a:pt x="212268" y="95250"/>
                </a:lnTo>
                <a:lnTo>
                  <a:pt x="215255" y="96520"/>
                </a:lnTo>
                <a:lnTo>
                  <a:pt x="185450" y="96520"/>
                </a:lnTo>
                <a:lnTo>
                  <a:pt x="183529" y="97790"/>
                </a:lnTo>
                <a:lnTo>
                  <a:pt x="186303" y="100330"/>
                </a:lnTo>
                <a:lnTo>
                  <a:pt x="203020" y="100330"/>
                </a:lnTo>
                <a:lnTo>
                  <a:pt x="204941" y="102870"/>
                </a:lnTo>
                <a:lnTo>
                  <a:pt x="217069" y="102870"/>
                </a:lnTo>
                <a:lnTo>
                  <a:pt x="217247" y="104140"/>
                </a:lnTo>
                <a:lnTo>
                  <a:pt x="181608" y="104140"/>
                </a:lnTo>
                <a:lnTo>
                  <a:pt x="181182" y="106680"/>
                </a:lnTo>
                <a:lnTo>
                  <a:pt x="179830" y="107950"/>
                </a:lnTo>
                <a:lnTo>
                  <a:pt x="181466" y="109220"/>
                </a:lnTo>
                <a:lnTo>
                  <a:pt x="216678" y="109220"/>
                </a:lnTo>
                <a:lnTo>
                  <a:pt x="217959" y="111760"/>
                </a:lnTo>
                <a:lnTo>
                  <a:pt x="172218" y="111760"/>
                </a:lnTo>
                <a:lnTo>
                  <a:pt x="169586" y="114300"/>
                </a:lnTo>
                <a:lnTo>
                  <a:pt x="169658" y="115570"/>
                </a:lnTo>
                <a:lnTo>
                  <a:pt x="217413" y="115570"/>
                </a:lnTo>
                <a:lnTo>
                  <a:pt x="216820" y="116840"/>
                </a:lnTo>
                <a:lnTo>
                  <a:pt x="190002" y="116840"/>
                </a:lnTo>
                <a:lnTo>
                  <a:pt x="189576" y="118110"/>
                </a:lnTo>
                <a:lnTo>
                  <a:pt x="189398" y="119380"/>
                </a:lnTo>
                <a:lnTo>
                  <a:pt x="163611" y="119380"/>
                </a:lnTo>
                <a:lnTo>
                  <a:pt x="161904" y="120650"/>
                </a:lnTo>
                <a:lnTo>
                  <a:pt x="163967" y="123190"/>
                </a:lnTo>
                <a:lnTo>
                  <a:pt x="163113" y="124460"/>
                </a:lnTo>
                <a:close/>
              </a:path>
              <a:path extrusionOk="0" h="323850" w="288289">
                <a:moveTo>
                  <a:pt x="110331" y="50800"/>
                </a:moveTo>
                <a:lnTo>
                  <a:pt x="103786" y="50800"/>
                </a:lnTo>
                <a:lnTo>
                  <a:pt x="102435" y="49530"/>
                </a:lnTo>
                <a:lnTo>
                  <a:pt x="110989" y="49530"/>
                </a:lnTo>
                <a:lnTo>
                  <a:pt x="110331" y="50800"/>
                </a:lnTo>
                <a:close/>
              </a:path>
              <a:path extrusionOk="0" h="323850" w="288289">
                <a:moveTo>
                  <a:pt x="143878" y="69850"/>
                </a:moveTo>
                <a:lnTo>
                  <a:pt x="127047" y="69850"/>
                </a:lnTo>
                <a:lnTo>
                  <a:pt x="128470" y="68580"/>
                </a:lnTo>
                <a:lnTo>
                  <a:pt x="129110" y="66040"/>
                </a:lnTo>
                <a:lnTo>
                  <a:pt x="127403" y="64770"/>
                </a:lnTo>
                <a:lnTo>
                  <a:pt x="68408" y="64770"/>
                </a:lnTo>
                <a:lnTo>
                  <a:pt x="67649" y="63500"/>
                </a:lnTo>
                <a:lnTo>
                  <a:pt x="63381" y="62230"/>
                </a:lnTo>
                <a:lnTo>
                  <a:pt x="59753" y="62230"/>
                </a:lnTo>
                <a:lnTo>
                  <a:pt x="59540" y="58420"/>
                </a:lnTo>
                <a:lnTo>
                  <a:pt x="58971" y="57150"/>
                </a:lnTo>
                <a:lnTo>
                  <a:pt x="58544" y="55880"/>
                </a:lnTo>
                <a:lnTo>
                  <a:pt x="60536" y="53340"/>
                </a:lnTo>
                <a:lnTo>
                  <a:pt x="64306" y="50800"/>
                </a:lnTo>
                <a:lnTo>
                  <a:pt x="66582" y="50800"/>
                </a:lnTo>
                <a:lnTo>
                  <a:pt x="68432" y="52070"/>
                </a:lnTo>
                <a:lnTo>
                  <a:pt x="71135" y="54610"/>
                </a:lnTo>
                <a:lnTo>
                  <a:pt x="73127" y="58420"/>
                </a:lnTo>
                <a:lnTo>
                  <a:pt x="80383" y="58420"/>
                </a:lnTo>
                <a:lnTo>
                  <a:pt x="81948" y="59690"/>
                </a:lnTo>
                <a:lnTo>
                  <a:pt x="83655" y="60960"/>
                </a:lnTo>
                <a:lnTo>
                  <a:pt x="141403" y="60960"/>
                </a:lnTo>
                <a:lnTo>
                  <a:pt x="141630" y="62230"/>
                </a:lnTo>
                <a:lnTo>
                  <a:pt x="143266" y="64770"/>
                </a:lnTo>
                <a:lnTo>
                  <a:pt x="69357" y="64770"/>
                </a:lnTo>
                <a:lnTo>
                  <a:pt x="68500" y="64924"/>
                </a:lnTo>
                <a:lnTo>
                  <a:pt x="143366" y="64924"/>
                </a:lnTo>
                <a:lnTo>
                  <a:pt x="144902" y="67310"/>
                </a:lnTo>
                <a:lnTo>
                  <a:pt x="139710" y="67310"/>
                </a:lnTo>
                <a:lnTo>
                  <a:pt x="140777" y="68580"/>
                </a:lnTo>
                <a:lnTo>
                  <a:pt x="144390" y="68580"/>
                </a:lnTo>
                <a:lnTo>
                  <a:pt x="143878" y="69850"/>
                </a:lnTo>
                <a:close/>
              </a:path>
              <a:path extrusionOk="0" h="323850" w="288289">
                <a:moveTo>
                  <a:pt x="131742" y="52070"/>
                </a:moveTo>
                <a:lnTo>
                  <a:pt x="127617" y="50800"/>
                </a:lnTo>
                <a:lnTo>
                  <a:pt x="134019" y="50800"/>
                </a:lnTo>
                <a:lnTo>
                  <a:pt x="131742" y="52070"/>
                </a:lnTo>
                <a:close/>
              </a:path>
              <a:path extrusionOk="0" h="323850" w="288289">
                <a:moveTo>
                  <a:pt x="127830" y="58420"/>
                </a:moveTo>
                <a:lnTo>
                  <a:pt x="95321" y="58420"/>
                </a:lnTo>
                <a:lnTo>
                  <a:pt x="92974" y="55880"/>
                </a:lnTo>
                <a:lnTo>
                  <a:pt x="110117" y="55880"/>
                </a:lnTo>
                <a:lnTo>
                  <a:pt x="114243" y="54610"/>
                </a:lnTo>
                <a:lnTo>
                  <a:pt x="115950" y="53340"/>
                </a:lnTo>
                <a:lnTo>
                  <a:pt x="117302" y="52070"/>
                </a:lnTo>
                <a:lnTo>
                  <a:pt x="119698" y="53370"/>
                </a:lnTo>
                <a:lnTo>
                  <a:pt x="121641" y="54610"/>
                </a:lnTo>
                <a:lnTo>
                  <a:pt x="129039" y="54610"/>
                </a:lnTo>
                <a:lnTo>
                  <a:pt x="127830" y="58420"/>
                </a:lnTo>
                <a:close/>
              </a:path>
              <a:path extrusionOk="0" h="323850" w="288289">
                <a:moveTo>
                  <a:pt x="201882" y="59690"/>
                </a:moveTo>
                <a:lnTo>
                  <a:pt x="200388" y="59690"/>
                </a:lnTo>
                <a:lnTo>
                  <a:pt x="200104" y="57150"/>
                </a:lnTo>
                <a:lnTo>
                  <a:pt x="200815" y="55880"/>
                </a:lnTo>
                <a:lnTo>
                  <a:pt x="200175" y="54610"/>
                </a:lnTo>
                <a:lnTo>
                  <a:pt x="197756" y="53340"/>
                </a:lnTo>
                <a:lnTo>
                  <a:pt x="204087" y="53340"/>
                </a:lnTo>
                <a:lnTo>
                  <a:pt x="201455" y="55880"/>
                </a:lnTo>
                <a:lnTo>
                  <a:pt x="201882" y="59690"/>
                </a:lnTo>
                <a:close/>
              </a:path>
              <a:path extrusionOk="0" h="323850" w="288289">
                <a:moveTo>
                  <a:pt x="208562" y="53370"/>
                </a:moveTo>
                <a:close/>
              </a:path>
              <a:path extrusionOk="0" h="323850" w="288289">
                <a:moveTo>
                  <a:pt x="278993" y="67310"/>
                </a:moveTo>
                <a:lnTo>
                  <a:pt x="230976" y="67310"/>
                </a:lnTo>
                <a:lnTo>
                  <a:pt x="231047" y="62230"/>
                </a:lnTo>
                <a:lnTo>
                  <a:pt x="229625" y="59690"/>
                </a:lnTo>
                <a:lnTo>
                  <a:pt x="201882" y="59690"/>
                </a:lnTo>
                <a:lnTo>
                  <a:pt x="204585" y="58420"/>
                </a:lnTo>
                <a:lnTo>
                  <a:pt x="205439" y="54610"/>
                </a:lnTo>
                <a:lnTo>
                  <a:pt x="208562" y="53370"/>
                </a:lnTo>
                <a:lnTo>
                  <a:pt x="208284" y="54610"/>
                </a:lnTo>
                <a:lnTo>
                  <a:pt x="207786" y="55880"/>
                </a:lnTo>
                <a:lnTo>
                  <a:pt x="215042" y="55880"/>
                </a:lnTo>
                <a:lnTo>
                  <a:pt x="217318" y="57150"/>
                </a:lnTo>
                <a:lnTo>
                  <a:pt x="273207" y="57150"/>
                </a:lnTo>
                <a:lnTo>
                  <a:pt x="272733" y="58420"/>
                </a:lnTo>
                <a:lnTo>
                  <a:pt x="273515" y="59690"/>
                </a:lnTo>
                <a:lnTo>
                  <a:pt x="276645" y="60960"/>
                </a:lnTo>
                <a:lnTo>
                  <a:pt x="264908" y="60960"/>
                </a:lnTo>
                <a:lnTo>
                  <a:pt x="262916" y="62230"/>
                </a:lnTo>
                <a:lnTo>
                  <a:pt x="262489" y="64770"/>
                </a:lnTo>
                <a:lnTo>
                  <a:pt x="264695" y="66040"/>
                </a:lnTo>
                <a:lnTo>
                  <a:pt x="279918" y="66040"/>
                </a:lnTo>
                <a:lnTo>
                  <a:pt x="278993" y="67310"/>
                </a:lnTo>
                <a:close/>
              </a:path>
              <a:path extrusionOk="0" h="323850" w="288289">
                <a:moveTo>
                  <a:pt x="215042" y="55880"/>
                </a:moveTo>
                <a:lnTo>
                  <a:pt x="209636" y="55880"/>
                </a:lnTo>
                <a:lnTo>
                  <a:pt x="212552" y="54610"/>
                </a:lnTo>
                <a:lnTo>
                  <a:pt x="215042" y="55880"/>
                </a:lnTo>
                <a:close/>
              </a:path>
              <a:path extrusionOk="0" h="323850" w="288289">
                <a:moveTo>
                  <a:pt x="273207" y="57150"/>
                </a:moveTo>
                <a:lnTo>
                  <a:pt x="220235" y="57150"/>
                </a:lnTo>
                <a:lnTo>
                  <a:pt x="222654" y="54610"/>
                </a:lnTo>
                <a:lnTo>
                  <a:pt x="274156" y="54610"/>
                </a:lnTo>
                <a:lnTo>
                  <a:pt x="273207" y="57150"/>
                </a:lnTo>
                <a:close/>
              </a:path>
              <a:path extrusionOk="0" h="323850" w="288289">
                <a:moveTo>
                  <a:pt x="80383" y="58420"/>
                </a:moveTo>
                <a:lnTo>
                  <a:pt x="73127" y="58420"/>
                </a:lnTo>
                <a:lnTo>
                  <a:pt x="77608" y="55880"/>
                </a:lnTo>
                <a:lnTo>
                  <a:pt x="80383" y="58420"/>
                </a:lnTo>
                <a:close/>
              </a:path>
              <a:path extrusionOk="0" h="323850" w="288289">
                <a:moveTo>
                  <a:pt x="170689" y="60960"/>
                </a:moveTo>
                <a:lnTo>
                  <a:pt x="166030" y="60960"/>
                </a:lnTo>
                <a:lnTo>
                  <a:pt x="167452" y="59690"/>
                </a:lnTo>
                <a:lnTo>
                  <a:pt x="166030" y="58420"/>
                </a:lnTo>
                <a:lnTo>
                  <a:pt x="172005" y="58420"/>
                </a:lnTo>
                <a:lnTo>
                  <a:pt x="170689" y="60960"/>
                </a:lnTo>
                <a:close/>
              </a:path>
              <a:path extrusionOk="0" h="323850" w="288289">
                <a:moveTo>
                  <a:pt x="225535" y="60960"/>
                </a:moveTo>
                <a:lnTo>
                  <a:pt x="194555" y="60960"/>
                </a:lnTo>
                <a:lnTo>
                  <a:pt x="197756" y="59690"/>
                </a:lnTo>
                <a:lnTo>
                  <a:pt x="224930" y="59690"/>
                </a:lnTo>
                <a:lnTo>
                  <a:pt x="225535" y="60960"/>
                </a:lnTo>
                <a:close/>
              </a:path>
              <a:path extrusionOk="0" h="323850" w="288289">
                <a:moveTo>
                  <a:pt x="58544" y="63500"/>
                </a:moveTo>
                <a:lnTo>
                  <a:pt x="54205" y="63500"/>
                </a:lnTo>
                <a:lnTo>
                  <a:pt x="55770" y="60960"/>
                </a:lnTo>
                <a:lnTo>
                  <a:pt x="57904" y="62230"/>
                </a:lnTo>
                <a:lnTo>
                  <a:pt x="58544" y="63500"/>
                </a:lnTo>
                <a:close/>
              </a:path>
              <a:path extrusionOk="0" h="323850" w="288289">
                <a:moveTo>
                  <a:pt x="279918" y="66040"/>
                </a:moveTo>
                <a:lnTo>
                  <a:pt x="266615" y="66040"/>
                </a:lnTo>
                <a:lnTo>
                  <a:pt x="267967" y="64770"/>
                </a:lnTo>
                <a:lnTo>
                  <a:pt x="268536" y="62230"/>
                </a:lnTo>
                <a:lnTo>
                  <a:pt x="266900" y="60960"/>
                </a:lnTo>
                <a:lnTo>
                  <a:pt x="279918" y="60960"/>
                </a:lnTo>
                <a:lnTo>
                  <a:pt x="280700" y="63500"/>
                </a:lnTo>
                <a:lnTo>
                  <a:pt x="279918" y="66040"/>
                </a:lnTo>
                <a:close/>
              </a:path>
              <a:path extrusionOk="0" h="323850" w="288289">
                <a:moveTo>
                  <a:pt x="277570" y="72390"/>
                </a:moveTo>
                <a:lnTo>
                  <a:pt x="204229" y="72390"/>
                </a:lnTo>
                <a:lnTo>
                  <a:pt x="204443" y="69850"/>
                </a:lnTo>
                <a:lnTo>
                  <a:pt x="204585" y="68580"/>
                </a:lnTo>
                <a:lnTo>
                  <a:pt x="200673" y="64770"/>
                </a:lnTo>
                <a:lnTo>
                  <a:pt x="212410" y="64770"/>
                </a:lnTo>
                <a:lnTo>
                  <a:pt x="209991" y="62230"/>
                </a:lnTo>
                <a:lnTo>
                  <a:pt x="226139" y="62230"/>
                </a:lnTo>
                <a:lnTo>
                  <a:pt x="227918" y="64770"/>
                </a:lnTo>
                <a:lnTo>
                  <a:pt x="230976" y="67310"/>
                </a:lnTo>
                <a:lnTo>
                  <a:pt x="278993" y="67310"/>
                </a:lnTo>
                <a:lnTo>
                  <a:pt x="283332" y="71120"/>
                </a:lnTo>
                <a:lnTo>
                  <a:pt x="277570" y="72390"/>
                </a:lnTo>
                <a:close/>
              </a:path>
              <a:path extrusionOk="0" h="323850" w="288289">
                <a:moveTo>
                  <a:pt x="155289" y="64072"/>
                </a:moveTo>
                <a:lnTo>
                  <a:pt x="154861" y="63500"/>
                </a:lnTo>
                <a:lnTo>
                  <a:pt x="155781" y="63221"/>
                </a:lnTo>
                <a:lnTo>
                  <a:pt x="155289" y="64072"/>
                </a:lnTo>
                <a:close/>
              </a:path>
              <a:path extrusionOk="0" h="323850" w="288289">
                <a:moveTo>
                  <a:pt x="210916" y="64770"/>
                </a:moveTo>
                <a:lnTo>
                  <a:pt x="181537" y="64770"/>
                </a:lnTo>
                <a:lnTo>
                  <a:pt x="181182" y="63500"/>
                </a:lnTo>
                <a:lnTo>
                  <a:pt x="210489" y="63500"/>
                </a:lnTo>
                <a:lnTo>
                  <a:pt x="210916" y="64770"/>
                </a:lnTo>
                <a:close/>
              </a:path>
              <a:path extrusionOk="0" h="323850" w="288289">
                <a:moveTo>
                  <a:pt x="156758" y="66040"/>
                </a:moveTo>
                <a:lnTo>
                  <a:pt x="154150" y="66040"/>
                </a:lnTo>
                <a:lnTo>
                  <a:pt x="155289" y="64072"/>
                </a:lnTo>
                <a:lnTo>
                  <a:pt x="156758" y="66040"/>
                </a:lnTo>
                <a:close/>
              </a:path>
              <a:path extrusionOk="0" h="323850" w="288289">
                <a:moveTo>
                  <a:pt x="69155" y="66020"/>
                </a:moveTo>
                <a:lnTo>
                  <a:pt x="68500" y="64924"/>
                </a:lnTo>
                <a:lnTo>
                  <a:pt x="69357" y="64770"/>
                </a:lnTo>
                <a:lnTo>
                  <a:pt x="69155" y="66020"/>
                </a:lnTo>
                <a:close/>
              </a:path>
              <a:path extrusionOk="0" h="323850" w="288289">
                <a:moveTo>
                  <a:pt x="73127" y="74930"/>
                </a:moveTo>
                <a:lnTo>
                  <a:pt x="70566" y="74930"/>
                </a:lnTo>
                <a:lnTo>
                  <a:pt x="70708" y="72390"/>
                </a:lnTo>
                <a:lnTo>
                  <a:pt x="69926" y="67310"/>
                </a:lnTo>
                <a:lnTo>
                  <a:pt x="69155" y="66020"/>
                </a:lnTo>
                <a:lnTo>
                  <a:pt x="69357" y="64770"/>
                </a:lnTo>
                <a:lnTo>
                  <a:pt x="80311" y="64770"/>
                </a:lnTo>
                <a:lnTo>
                  <a:pt x="81663" y="67310"/>
                </a:lnTo>
                <a:lnTo>
                  <a:pt x="97384" y="67310"/>
                </a:lnTo>
                <a:lnTo>
                  <a:pt x="95961" y="69850"/>
                </a:lnTo>
                <a:lnTo>
                  <a:pt x="94602" y="72390"/>
                </a:lnTo>
                <a:lnTo>
                  <a:pt x="74549" y="72390"/>
                </a:lnTo>
                <a:lnTo>
                  <a:pt x="73127" y="74930"/>
                </a:lnTo>
                <a:close/>
              </a:path>
              <a:path extrusionOk="0" h="323850" w="288289">
                <a:moveTo>
                  <a:pt x="97384" y="67310"/>
                </a:moveTo>
                <a:lnTo>
                  <a:pt x="81663" y="67310"/>
                </a:lnTo>
                <a:lnTo>
                  <a:pt x="85860" y="66040"/>
                </a:lnTo>
                <a:lnTo>
                  <a:pt x="83441" y="64770"/>
                </a:lnTo>
                <a:lnTo>
                  <a:pt x="95036" y="64770"/>
                </a:lnTo>
                <a:lnTo>
                  <a:pt x="97384" y="67310"/>
                </a:lnTo>
                <a:close/>
              </a:path>
              <a:path extrusionOk="0" h="323850" w="288289">
                <a:moveTo>
                  <a:pt x="142342" y="73660"/>
                </a:moveTo>
                <a:lnTo>
                  <a:pt x="101865" y="73660"/>
                </a:lnTo>
                <a:lnTo>
                  <a:pt x="101937" y="71120"/>
                </a:lnTo>
                <a:lnTo>
                  <a:pt x="100870" y="69850"/>
                </a:lnTo>
                <a:lnTo>
                  <a:pt x="99294" y="68677"/>
                </a:lnTo>
                <a:lnTo>
                  <a:pt x="99162" y="68580"/>
                </a:lnTo>
                <a:lnTo>
                  <a:pt x="98720" y="66020"/>
                </a:lnTo>
                <a:lnTo>
                  <a:pt x="97740" y="64770"/>
                </a:lnTo>
                <a:lnTo>
                  <a:pt x="122993" y="64770"/>
                </a:lnTo>
                <a:lnTo>
                  <a:pt x="122637" y="67310"/>
                </a:lnTo>
                <a:lnTo>
                  <a:pt x="125056" y="69850"/>
                </a:lnTo>
                <a:lnTo>
                  <a:pt x="143878" y="69850"/>
                </a:lnTo>
                <a:lnTo>
                  <a:pt x="142342" y="73660"/>
                </a:lnTo>
                <a:close/>
              </a:path>
              <a:path extrusionOk="0" h="323850" w="288289">
                <a:moveTo>
                  <a:pt x="147226" y="73660"/>
                </a:moveTo>
                <a:lnTo>
                  <a:pt x="142342" y="73660"/>
                </a:lnTo>
                <a:lnTo>
                  <a:pt x="144191" y="72390"/>
                </a:lnTo>
                <a:lnTo>
                  <a:pt x="144120" y="71120"/>
                </a:lnTo>
                <a:lnTo>
                  <a:pt x="144547" y="69850"/>
                </a:lnTo>
                <a:lnTo>
                  <a:pt x="145756" y="67310"/>
                </a:lnTo>
                <a:lnTo>
                  <a:pt x="146041" y="64770"/>
                </a:lnTo>
                <a:lnTo>
                  <a:pt x="150309" y="66040"/>
                </a:lnTo>
                <a:lnTo>
                  <a:pt x="156758" y="66040"/>
                </a:lnTo>
                <a:lnTo>
                  <a:pt x="157707" y="67310"/>
                </a:lnTo>
                <a:lnTo>
                  <a:pt x="156789" y="68129"/>
                </a:lnTo>
                <a:lnTo>
                  <a:pt x="156023" y="68580"/>
                </a:lnTo>
                <a:lnTo>
                  <a:pt x="149313" y="68580"/>
                </a:lnTo>
                <a:lnTo>
                  <a:pt x="146610" y="71120"/>
                </a:lnTo>
                <a:lnTo>
                  <a:pt x="147226" y="73660"/>
                </a:lnTo>
                <a:close/>
              </a:path>
              <a:path extrusionOk="0" h="323850" w="288289">
                <a:moveTo>
                  <a:pt x="69152" y="66040"/>
                </a:moveTo>
                <a:lnTo>
                  <a:pt x="62314" y="66040"/>
                </a:lnTo>
                <a:lnTo>
                  <a:pt x="68500" y="64924"/>
                </a:lnTo>
                <a:lnTo>
                  <a:pt x="69152" y="66040"/>
                </a:lnTo>
                <a:close/>
              </a:path>
              <a:path extrusionOk="0" h="323850" w="288289">
                <a:moveTo>
                  <a:pt x="144390" y="68580"/>
                </a:moveTo>
                <a:lnTo>
                  <a:pt x="140777" y="68580"/>
                </a:lnTo>
                <a:lnTo>
                  <a:pt x="141132" y="67310"/>
                </a:lnTo>
                <a:lnTo>
                  <a:pt x="144902" y="67310"/>
                </a:lnTo>
                <a:lnTo>
                  <a:pt x="144390" y="68580"/>
                </a:lnTo>
                <a:close/>
              </a:path>
              <a:path extrusionOk="0" h="323850" w="288289">
                <a:moveTo>
                  <a:pt x="154854" y="70202"/>
                </a:moveTo>
                <a:lnTo>
                  <a:pt x="153866" y="69850"/>
                </a:lnTo>
                <a:lnTo>
                  <a:pt x="156789" y="68129"/>
                </a:lnTo>
                <a:lnTo>
                  <a:pt x="156284" y="68580"/>
                </a:lnTo>
                <a:lnTo>
                  <a:pt x="155288" y="69850"/>
                </a:lnTo>
                <a:lnTo>
                  <a:pt x="154854" y="70202"/>
                </a:lnTo>
                <a:close/>
              </a:path>
              <a:path extrusionOk="0" h="323850" w="288289">
                <a:moveTo>
                  <a:pt x="55485" y="189230"/>
                </a:moveTo>
                <a:lnTo>
                  <a:pt x="53493" y="187960"/>
                </a:lnTo>
                <a:lnTo>
                  <a:pt x="51444" y="185520"/>
                </a:lnTo>
                <a:lnTo>
                  <a:pt x="52640" y="181610"/>
                </a:lnTo>
                <a:lnTo>
                  <a:pt x="54987" y="175260"/>
                </a:lnTo>
                <a:lnTo>
                  <a:pt x="57477" y="168910"/>
                </a:lnTo>
                <a:lnTo>
                  <a:pt x="59896" y="162560"/>
                </a:lnTo>
                <a:lnTo>
                  <a:pt x="62243" y="157480"/>
                </a:lnTo>
                <a:lnTo>
                  <a:pt x="65800" y="152400"/>
                </a:lnTo>
                <a:lnTo>
                  <a:pt x="69357" y="140970"/>
                </a:lnTo>
                <a:lnTo>
                  <a:pt x="72487" y="134620"/>
                </a:lnTo>
                <a:lnTo>
                  <a:pt x="77751" y="123190"/>
                </a:lnTo>
                <a:lnTo>
                  <a:pt x="80525" y="116840"/>
                </a:lnTo>
                <a:lnTo>
                  <a:pt x="83797" y="110490"/>
                </a:lnTo>
                <a:lnTo>
                  <a:pt x="86216" y="105410"/>
                </a:lnTo>
                <a:lnTo>
                  <a:pt x="86287" y="99060"/>
                </a:lnTo>
                <a:lnTo>
                  <a:pt x="90768" y="96520"/>
                </a:lnTo>
                <a:lnTo>
                  <a:pt x="91124" y="93980"/>
                </a:lnTo>
                <a:lnTo>
                  <a:pt x="89986" y="91440"/>
                </a:lnTo>
                <a:lnTo>
                  <a:pt x="91053" y="90170"/>
                </a:lnTo>
                <a:lnTo>
                  <a:pt x="91551" y="88900"/>
                </a:lnTo>
                <a:lnTo>
                  <a:pt x="94965" y="77470"/>
                </a:lnTo>
                <a:lnTo>
                  <a:pt x="97242" y="71120"/>
                </a:lnTo>
                <a:lnTo>
                  <a:pt x="97313" y="68580"/>
                </a:lnTo>
                <a:lnTo>
                  <a:pt x="99162" y="68580"/>
                </a:lnTo>
                <a:lnTo>
                  <a:pt x="99294" y="68677"/>
                </a:lnTo>
                <a:lnTo>
                  <a:pt x="100016" y="69850"/>
                </a:lnTo>
                <a:lnTo>
                  <a:pt x="99589" y="72390"/>
                </a:lnTo>
                <a:lnTo>
                  <a:pt x="101865" y="73660"/>
                </a:lnTo>
                <a:lnTo>
                  <a:pt x="147226" y="73660"/>
                </a:lnTo>
                <a:lnTo>
                  <a:pt x="147534" y="74930"/>
                </a:lnTo>
                <a:lnTo>
                  <a:pt x="164133" y="74930"/>
                </a:lnTo>
                <a:lnTo>
                  <a:pt x="162331" y="77470"/>
                </a:lnTo>
                <a:lnTo>
                  <a:pt x="113389" y="77470"/>
                </a:lnTo>
                <a:lnTo>
                  <a:pt x="113532" y="78740"/>
                </a:lnTo>
                <a:lnTo>
                  <a:pt x="113959" y="81280"/>
                </a:lnTo>
                <a:lnTo>
                  <a:pt x="113389" y="83820"/>
                </a:lnTo>
                <a:lnTo>
                  <a:pt x="106205" y="83820"/>
                </a:lnTo>
                <a:lnTo>
                  <a:pt x="104426" y="86360"/>
                </a:lnTo>
                <a:lnTo>
                  <a:pt x="109548" y="88900"/>
                </a:lnTo>
                <a:lnTo>
                  <a:pt x="158311" y="88900"/>
                </a:lnTo>
                <a:lnTo>
                  <a:pt x="157636" y="90170"/>
                </a:lnTo>
                <a:lnTo>
                  <a:pt x="120859" y="90170"/>
                </a:lnTo>
                <a:lnTo>
                  <a:pt x="117729" y="91440"/>
                </a:lnTo>
                <a:lnTo>
                  <a:pt x="115950" y="92710"/>
                </a:lnTo>
                <a:lnTo>
                  <a:pt x="115310" y="95250"/>
                </a:lnTo>
                <a:lnTo>
                  <a:pt x="116164" y="97790"/>
                </a:lnTo>
                <a:lnTo>
                  <a:pt x="154406" y="97790"/>
                </a:lnTo>
                <a:lnTo>
                  <a:pt x="153937" y="99060"/>
                </a:lnTo>
                <a:lnTo>
                  <a:pt x="149242" y="99060"/>
                </a:lnTo>
                <a:lnTo>
                  <a:pt x="149251" y="100330"/>
                </a:lnTo>
                <a:lnTo>
                  <a:pt x="98736" y="100330"/>
                </a:lnTo>
                <a:lnTo>
                  <a:pt x="97259" y="101600"/>
                </a:lnTo>
                <a:lnTo>
                  <a:pt x="88207" y="101600"/>
                </a:lnTo>
                <a:lnTo>
                  <a:pt x="87638" y="104140"/>
                </a:lnTo>
                <a:lnTo>
                  <a:pt x="86714" y="105410"/>
                </a:lnTo>
                <a:lnTo>
                  <a:pt x="87496" y="106680"/>
                </a:lnTo>
                <a:lnTo>
                  <a:pt x="101332" y="106680"/>
                </a:lnTo>
                <a:lnTo>
                  <a:pt x="102719" y="107950"/>
                </a:lnTo>
                <a:lnTo>
                  <a:pt x="100514" y="110490"/>
                </a:lnTo>
                <a:lnTo>
                  <a:pt x="99020" y="114300"/>
                </a:lnTo>
                <a:lnTo>
                  <a:pt x="109335" y="114300"/>
                </a:lnTo>
                <a:lnTo>
                  <a:pt x="109477" y="115570"/>
                </a:lnTo>
                <a:lnTo>
                  <a:pt x="112465" y="116840"/>
                </a:lnTo>
                <a:lnTo>
                  <a:pt x="107272" y="116840"/>
                </a:lnTo>
                <a:lnTo>
                  <a:pt x="106205" y="118110"/>
                </a:lnTo>
                <a:lnTo>
                  <a:pt x="105991" y="120650"/>
                </a:lnTo>
                <a:lnTo>
                  <a:pt x="105849" y="121920"/>
                </a:lnTo>
                <a:lnTo>
                  <a:pt x="86643" y="121920"/>
                </a:lnTo>
                <a:lnTo>
                  <a:pt x="82730" y="123190"/>
                </a:lnTo>
                <a:lnTo>
                  <a:pt x="84082" y="123190"/>
                </a:lnTo>
                <a:lnTo>
                  <a:pt x="84864" y="125730"/>
                </a:lnTo>
                <a:lnTo>
                  <a:pt x="90448" y="125730"/>
                </a:lnTo>
                <a:lnTo>
                  <a:pt x="90555" y="127000"/>
                </a:lnTo>
                <a:lnTo>
                  <a:pt x="104308" y="127000"/>
                </a:lnTo>
                <a:lnTo>
                  <a:pt x="102079" y="129540"/>
                </a:lnTo>
                <a:lnTo>
                  <a:pt x="80952" y="129540"/>
                </a:lnTo>
                <a:lnTo>
                  <a:pt x="77110" y="133350"/>
                </a:lnTo>
                <a:lnTo>
                  <a:pt x="86145" y="135890"/>
                </a:lnTo>
                <a:lnTo>
                  <a:pt x="91124" y="138430"/>
                </a:lnTo>
                <a:lnTo>
                  <a:pt x="98664" y="138430"/>
                </a:lnTo>
                <a:lnTo>
                  <a:pt x="98949" y="139700"/>
                </a:lnTo>
                <a:lnTo>
                  <a:pt x="96957" y="142240"/>
                </a:lnTo>
                <a:lnTo>
                  <a:pt x="88705" y="142240"/>
                </a:lnTo>
                <a:lnTo>
                  <a:pt x="87354" y="143510"/>
                </a:lnTo>
                <a:lnTo>
                  <a:pt x="88492" y="144780"/>
                </a:lnTo>
                <a:lnTo>
                  <a:pt x="94859" y="144780"/>
                </a:lnTo>
                <a:lnTo>
                  <a:pt x="92760" y="147320"/>
                </a:lnTo>
                <a:lnTo>
                  <a:pt x="91693" y="151130"/>
                </a:lnTo>
                <a:lnTo>
                  <a:pt x="90128" y="154940"/>
                </a:lnTo>
                <a:lnTo>
                  <a:pt x="86334" y="162560"/>
                </a:lnTo>
                <a:lnTo>
                  <a:pt x="85778" y="163830"/>
                </a:lnTo>
                <a:lnTo>
                  <a:pt x="75119" y="163830"/>
                </a:lnTo>
                <a:lnTo>
                  <a:pt x="76186" y="165100"/>
                </a:lnTo>
                <a:lnTo>
                  <a:pt x="61958" y="165100"/>
                </a:lnTo>
                <a:lnTo>
                  <a:pt x="61247" y="166370"/>
                </a:lnTo>
                <a:lnTo>
                  <a:pt x="62172" y="167640"/>
                </a:lnTo>
                <a:lnTo>
                  <a:pt x="84112" y="167640"/>
                </a:lnTo>
                <a:lnTo>
                  <a:pt x="82446" y="171450"/>
                </a:lnTo>
                <a:lnTo>
                  <a:pt x="67223" y="171450"/>
                </a:lnTo>
                <a:lnTo>
                  <a:pt x="65586" y="172720"/>
                </a:lnTo>
                <a:lnTo>
                  <a:pt x="81882" y="172720"/>
                </a:lnTo>
                <a:lnTo>
                  <a:pt x="80753" y="175260"/>
                </a:lnTo>
                <a:lnTo>
                  <a:pt x="69214" y="175260"/>
                </a:lnTo>
                <a:lnTo>
                  <a:pt x="70068" y="176530"/>
                </a:lnTo>
                <a:lnTo>
                  <a:pt x="80189" y="176530"/>
                </a:lnTo>
                <a:lnTo>
                  <a:pt x="79061" y="179070"/>
                </a:lnTo>
                <a:lnTo>
                  <a:pt x="59469" y="179070"/>
                </a:lnTo>
                <a:lnTo>
                  <a:pt x="59896" y="180340"/>
                </a:lnTo>
                <a:lnTo>
                  <a:pt x="78497" y="180340"/>
                </a:lnTo>
                <a:lnTo>
                  <a:pt x="77369" y="182880"/>
                </a:lnTo>
                <a:lnTo>
                  <a:pt x="65231" y="182880"/>
                </a:lnTo>
                <a:lnTo>
                  <a:pt x="65017" y="186690"/>
                </a:lnTo>
                <a:lnTo>
                  <a:pt x="58188" y="186690"/>
                </a:lnTo>
                <a:lnTo>
                  <a:pt x="55485" y="189230"/>
                </a:lnTo>
                <a:close/>
              </a:path>
              <a:path extrusionOk="0" h="323850" w="288289">
                <a:moveTo>
                  <a:pt x="99294" y="68677"/>
                </a:moveTo>
                <a:lnTo>
                  <a:pt x="99162" y="68580"/>
                </a:lnTo>
                <a:lnTo>
                  <a:pt x="99294" y="68677"/>
                </a:lnTo>
                <a:close/>
              </a:path>
              <a:path extrusionOk="0" h="323850" w="288289">
                <a:moveTo>
                  <a:pt x="154577" y="72390"/>
                </a:moveTo>
                <a:lnTo>
                  <a:pt x="152870" y="72390"/>
                </a:lnTo>
                <a:lnTo>
                  <a:pt x="152087" y="71120"/>
                </a:lnTo>
                <a:lnTo>
                  <a:pt x="152443" y="68580"/>
                </a:lnTo>
                <a:lnTo>
                  <a:pt x="156023" y="68580"/>
                </a:lnTo>
                <a:lnTo>
                  <a:pt x="153866" y="69850"/>
                </a:lnTo>
                <a:lnTo>
                  <a:pt x="154854" y="70202"/>
                </a:lnTo>
                <a:lnTo>
                  <a:pt x="153723" y="71120"/>
                </a:lnTo>
                <a:lnTo>
                  <a:pt x="154577" y="72390"/>
                </a:lnTo>
                <a:close/>
              </a:path>
              <a:path extrusionOk="0" h="323850" w="288289">
                <a:moveTo>
                  <a:pt x="281066" y="80010"/>
                </a:moveTo>
                <a:lnTo>
                  <a:pt x="263912" y="80010"/>
                </a:lnTo>
                <a:lnTo>
                  <a:pt x="264481" y="77470"/>
                </a:lnTo>
                <a:lnTo>
                  <a:pt x="264837" y="74930"/>
                </a:lnTo>
                <a:lnTo>
                  <a:pt x="262916" y="73660"/>
                </a:lnTo>
                <a:lnTo>
                  <a:pt x="191425" y="73660"/>
                </a:lnTo>
                <a:lnTo>
                  <a:pt x="193773" y="72390"/>
                </a:lnTo>
                <a:lnTo>
                  <a:pt x="195835" y="68580"/>
                </a:lnTo>
                <a:lnTo>
                  <a:pt x="198467" y="68580"/>
                </a:lnTo>
                <a:lnTo>
                  <a:pt x="201811" y="71120"/>
                </a:lnTo>
                <a:lnTo>
                  <a:pt x="202664" y="71120"/>
                </a:lnTo>
                <a:lnTo>
                  <a:pt x="204229" y="72390"/>
                </a:lnTo>
                <a:lnTo>
                  <a:pt x="281625" y="72390"/>
                </a:lnTo>
                <a:lnTo>
                  <a:pt x="281554" y="74930"/>
                </a:lnTo>
                <a:lnTo>
                  <a:pt x="281066" y="80010"/>
                </a:lnTo>
                <a:close/>
              </a:path>
              <a:path extrusionOk="0" h="323850" w="288289">
                <a:moveTo>
                  <a:pt x="75403" y="81280"/>
                </a:moveTo>
                <a:lnTo>
                  <a:pt x="56481" y="81280"/>
                </a:lnTo>
                <a:lnTo>
                  <a:pt x="57904" y="80010"/>
                </a:lnTo>
                <a:lnTo>
                  <a:pt x="58402" y="78740"/>
                </a:lnTo>
                <a:lnTo>
                  <a:pt x="48158" y="69850"/>
                </a:lnTo>
                <a:lnTo>
                  <a:pt x="68539" y="69850"/>
                </a:lnTo>
                <a:lnTo>
                  <a:pt x="67720" y="74930"/>
                </a:lnTo>
                <a:lnTo>
                  <a:pt x="73127" y="74930"/>
                </a:lnTo>
                <a:lnTo>
                  <a:pt x="72949" y="78740"/>
                </a:lnTo>
                <a:lnTo>
                  <a:pt x="72913" y="80010"/>
                </a:lnTo>
                <a:lnTo>
                  <a:pt x="75403" y="81280"/>
                </a:lnTo>
                <a:close/>
              </a:path>
              <a:path extrusionOk="0" h="323850" w="288289">
                <a:moveTo>
                  <a:pt x="156995" y="74930"/>
                </a:moveTo>
                <a:lnTo>
                  <a:pt x="147534" y="74930"/>
                </a:lnTo>
                <a:lnTo>
                  <a:pt x="150878" y="71120"/>
                </a:lnTo>
                <a:lnTo>
                  <a:pt x="152870" y="72390"/>
                </a:lnTo>
                <a:lnTo>
                  <a:pt x="154577" y="72390"/>
                </a:lnTo>
                <a:lnTo>
                  <a:pt x="155430" y="73660"/>
                </a:lnTo>
                <a:lnTo>
                  <a:pt x="156995" y="74930"/>
                </a:lnTo>
                <a:close/>
              </a:path>
              <a:path extrusionOk="0" h="323850" w="288289">
                <a:moveTo>
                  <a:pt x="87283" y="81280"/>
                </a:moveTo>
                <a:lnTo>
                  <a:pt x="80169" y="81280"/>
                </a:lnTo>
                <a:lnTo>
                  <a:pt x="83584" y="80010"/>
                </a:lnTo>
                <a:lnTo>
                  <a:pt x="83868" y="74930"/>
                </a:lnTo>
                <a:lnTo>
                  <a:pt x="80881" y="73660"/>
                </a:lnTo>
                <a:lnTo>
                  <a:pt x="74549" y="72390"/>
                </a:lnTo>
                <a:lnTo>
                  <a:pt x="94602" y="72390"/>
                </a:lnTo>
                <a:lnTo>
                  <a:pt x="93242" y="74930"/>
                </a:lnTo>
                <a:lnTo>
                  <a:pt x="89203" y="74930"/>
                </a:lnTo>
                <a:lnTo>
                  <a:pt x="86927" y="77470"/>
                </a:lnTo>
                <a:lnTo>
                  <a:pt x="87283" y="81280"/>
                </a:lnTo>
                <a:close/>
              </a:path>
              <a:path extrusionOk="0" h="323850" w="288289">
                <a:moveTo>
                  <a:pt x="238481" y="78740"/>
                </a:moveTo>
                <a:lnTo>
                  <a:pt x="176344" y="78740"/>
                </a:lnTo>
                <a:lnTo>
                  <a:pt x="178123" y="77470"/>
                </a:lnTo>
                <a:lnTo>
                  <a:pt x="178763" y="76200"/>
                </a:lnTo>
                <a:lnTo>
                  <a:pt x="178265" y="73660"/>
                </a:lnTo>
                <a:lnTo>
                  <a:pt x="244492" y="73660"/>
                </a:lnTo>
                <a:lnTo>
                  <a:pt x="244528" y="74930"/>
                </a:lnTo>
                <a:lnTo>
                  <a:pt x="238517" y="74930"/>
                </a:lnTo>
                <a:lnTo>
                  <a:pt x="235316" y="76200"/>
                </a:lnTo>
                <a:lnTo>
                  <a:pt x="238481" y="78740"/>
                </a:lnTo>
                <a:close/>
              </a:path>
              <a:path extrusionOk="0" h="323850" w="288289">
                <a:moveTo>
                  <a:pt x="261138" y="77470"/>
                </a:moveTo>
                <a:lnTo>
                  <a:pt x="247195" y="77470"/>
                </a:lnTo>
                <a:lnTo>
                  <a:pt x="244492" y="73660"/>
                </a:lnTo>
                <a:lnTo>
                  <a:pt x="262916" y="73660"/>
                </a:lnTo>
                <a:lnTo>
                  <a:pt x="262489" y="76200"/>
                </a:lnTo>
                <a:lnTo>
                  <a:pt x="261138" y="77470"/>
                </a:lnTo>
                <a:close/>
              </a:path>
              <a:path extrusionOk="0" h="323850" w="288289">
                <a:moveTo>
                  <a:pt x="29948" y="120650"/>
                </a:moveTo>
                <a:lnTo>
                  <a:pt x="26035" y="120650"/>
                </a:lnTo>
                <a:lnTo>
                  <a:pt x="24186" y="119380"/>
                </a:lnTo>
                <a:lnTo>
                  <a:pt x="25751" y="116840"/>
                </a:lnTo>
                <a:lnTo>
                  <a:pt x="26391" y="115570"/>
                </a:lnTo>
                <a:lnTo>
                  <a:pt x="28169" y="114300"/>
                </a:lnTo>
                <a:lnTo>
                  <a:pt x="29876" y="110490"/>
                </a:lnTo>
                <a:lnTo>
                  <a:pt x="35496" y="107950"/>
                </a:lnTo>
                <a:lnTo>
                  <a:pt x="31299" y="101600"/>
                </a:lnTo>
                <a:lnTo>
                  <a:pt x="29592" y="100330"/>
                </a:lnTo>
                <a:lnTo>
                  <a:pt x="34927" y="90170"/>
                </a:lnTo>
                <a:lnTo>
                  <a:pt x="38484" y="88900"/>
                </a:lnTo>
                <a:lnTo>
                  <a:pt x="42539" y="87630"/>
                </a:lnTo>
                <a:lnTo>
                  <a:pt x="45099" y="83820"/>
                </a:lnTo>
                <a:lnTo>
                  <a:pt x="51146" y="82550"/>
                </a:lnTo>
                <a:lnTo>
                  <a:pt x="52782" y="81280"/>
                </a:lnTo>
                <a:lnTo>
                  <a:pt x="87283" y="81280"/>
                </a:lnTo>
                <a:lnTo>
                  <a:pt x="89346" y="78740"/>
                </a:lnTo>
                <a:lnTo>
                  <a:pt x="90199" y="77470"/>
                </a:lnTo>
                <a:lnTo>
                  <a:pt x="89203" y="74930"/>
                </a:lnTo>
                <a:lnTo>
                  <a:pt x="93242" y="74930"/>
                </a:lnTo>
                <a:lnTo>
                  <a:pt x="89844" y="81280"/>
                </a:lnTo>
                <a:lnTo>
                  <a:pt x="87976" y="85090"/>
                </a:lnTo>
                <a:lnTo>
                  <a:pt x="82161" y="85090"/>
                </a:lnTo>
                <a:lnTo>
                  <a:pt x="80881" y="86360"/>
                </a:lnTo>
                <a:lnTo>
                  <a:pt x="87354" y="86360"/>
                </a:lnTo>
                <a:lnTo>
                  <a:pt x="85540" y="90170"/>
                </a:lnTo>
                <a:lnTo>
                  <a:pt x="42396" y="90170"/>
                </a:lnTo>
                <a:lnTo>
                  <a:pt x="41471" y="91440"/>
                </a:lnTo>
                <a:lnTo>
                  <a:pt x="41116" y="93980"/>
                </a:lnTo>
                <a:lnTo>
                  <a:pt x="56766" y="93980"/>
                </a:lnTo>
                <a:lnTo>
                  <a:pt x="54418" y="95250"/>
                </a:lnTo>
                <a:lnTo>
                  <a:pt x="43961" y="95250"/>
                </a:lnTo>
                <a:lnTo>
                  <a:pt x="43890" y="96520"/>
                </a:lnTo>
                <a:lnTo>
                  <a:pt x="43321" y="97790"/>
                </a:lnTo>
                <a:lnTo>
                  <a:pt x="36777" y="97790"/>
                </a:lnTo>
                <a:lnTo>
                  <a:pt x="35069" y="99060"/>
                </a:lnTo>
                <a:lnTo>
                  <a:pt x="37203" y="104140"/>
                </a:lnTo>
                <a:lnTo>
                  <a:pt x="46593" y="104140"/>
                </a:lnTo>
                <a:lnTo>
                  <a:pt x="45455" y="107950"/>
                </a:lnTo>
                <a:lnTo>
                  <a:pt x="44886" y="109220"/>
                </a:lnTo>
                <a:lnTo>
                  <a:pt x="39622" y="109220"/>
                </a:lnTo>
                <a:lnTo>
                  <a:pt x="37986" y="110490"/>
                </a:lnTo>
                <a:lnTo>
                  <a:pt x="36136" y="115570"/>
                </a:lnTo>
                <a:lnTo>
                  <a:pt x="32224" y="115570"/>
                </a:lnTo>
                <a:lnTo>
                  <a:pt x="29948" y="120650"/>
                </a:lnTo>
                <a:close/>
              </a:path>
              <a:path extrusionOk="0" h="323850" w="288289">
                <a:moveTo>
                  <a:pt x="245595" y="81280"/>
                </a:moveTo>
                <a:lnTo>
                  <a:pt x="241647" y="81280"/>
                </a:lnTo>
                <a:lnTo>
                  <a:pt x="243069" y="80010"/>
                </a:lnTo>
                <a:lnTo>
                  <a:pt x="242287" y="77470"/>
                </a:lnTo>
                <a:lnTo>
                  <a:pt x="240580" y="76200"/>
                </a:lnTo>
                <a:lnTo>
                  <a:pt x="238517" y="74930"/>
                </a:lnTo>
                <a:lnTo>
                  <a:pt x="244528" y="74930"/>
                </a:lnTo>
                <a:lnTo>
                  <a:pt x="244563" y="76200"/>
                </a:lnTo>
                <a:lnTo>
                  <a:pt x="245773" y="77470"/>
                </a:lnTo>
                <a:lnTo>
                  <a:pt x="247195" y="77470"/>
                </a:lnTo>
                <a:lnTo>
                  <a:pt x="248689" y="80010"/>
                </a:lnTo>
                <a:lnTo>
                  <a:pt x="245630" y="80010"/>
                </a:lnTo>
                <a:lnTo>
                  <a:pt x="245595" y="81280"/>
                </a:lnTo>
                <a:close/>
              </a:path>
              <a:path extrusionOk="0" h="323850" w="288289">
                <a:moveTo>
                  <a:pt x="158311" y="88900"/>
                </a:moveTo>
                <a:lnTo>
                  <a:pt x="114670" y="88900"/>
                </a:lnTo>
                <a:lnTo>
                  <a:pt x="116093" y="86360"/>
                </a:lnTo>
                <a:lnTo>
                  <a:pt x="117444" y="83820"/>
                </a:lnTo>
                <a:lnTo>
                  <a:pt x="116093" y="78740"/>
                </a:lnTo>
                <a:lnTo>
                  <a:pt x="113389" y="77470"/>
                </a:lnTo>
                <a:lnTo>
                  <a:pt x="162331" y="77470"/>
                </a:lnTo>
                <a:lnTo>
                  <a:pt x="158987" y="87630"/>
                </a:lnTo>
                <a:lnTo>
                  <a:pt x="158311" y="88900"/>
                </a:lnTo>
                <a:close/>
              </a:path>
              <a:path extrusionOk="0" h="323850" w="288289">
                <a:moveTo>
                  <a:pt x="247299" y="77527"/>
                </a:moveTo>
                <a:close/>
              </a:path>
              <a:path extrusionOk="0" h="323850" w="288289">
                <a:moveTo>
                  <a:pt x="253306" y="83776"/>
                </a:moveTo>
                <a:lnTo>
                  <a:pt x="252625" y="83396"/>
                </a:lnTo>
                <a:lnTo>
                  <a:pt x="250989" y="82272"/>
                </a:lnTo>
                <a:lnTo>
                  <a:pt x="249472" y="78740"/>
                </a:lnTo>
                <a:lnTo>
                  <a:pt x="247299" y="77527"/>
                </a:lnTo>
                <a:lnTo>
                  <a:pt x="262276" y="77470"/>
                </a:lnTo>
                <a:lnTo>
                  <a:pt x="263912" y="80010"/>
                </a:lnTo>
                <a:lnTo>
                  <a:pt x="281066" y="80010"/>
                </a:lnTo>
                <a:lnTo>
                  <a:pt x="280944" y="81280"/>
                </a:lnTo>
                <a:lnTo>
                  <a:pt x="256941" y="81280"/>
                </a:lnTo>
                <a:lnTo>
                  <a:pt x="253306" y="83776"/>
                </a:lnTo>
                <a:close/>
              </a:path>
              <a:path extrusionOk="0" h="323850" w="288289">
                <a:moveTo>
                  <a:pt x="251108" y="82550"/>
                </a:moveTo>
                <a:lnTo>
                  <a:pt x="245559" y="82550"/>
                </a:lnTo>
                <a:lnTo>
                  <a:pt x="249543" y="81280"/>
                </a:lnTo>
                <a:lnTo>
                  <a:pt x="250989" y="82272"/>
                </a:lnTo>
                <a:lnTo>
                  <a:pt x="251108" y="82550"/>
                </a:lnTo>
                <a:close/>
              </a:path>
              <a:path extrusionOk="0" h="323850" w="288289">
                <a:moveTo>
                  <a:pt x="253384" y="83820"/>
                </a:moveTo>
                <a:lnTo>
                  <a:pt x="256941" y="81280"/>
                </a:lnTo>
                <a:lnTo>
                  <a:pt x="253384" y="83820"/>
                </a:lnTo>
                <a:close/>
              </a:path>
              <a:path extrusionOk="0" h="323850" w="288289">
                <a:moveTo>
                  <a:pt x="280700" y="83820"/>
                </a:moveTo>
                <a:lnTo>
                  <a:pt x="253384" y="83820"/>
                </a:lnTo>
                <a:lnTo>
                  <a:pt x="256941" y="81280"/>
                </a:lnTo>
                <a:lnTo>
                  <a:pt x="280944" y="81280"/>
                </a:lnTo>
                <a:lnTo>
                  <a:pt x="280700" y="83820"/>
                </a:lnTo>
                <a:close/>
              </a:path>
              <a:path extrusionOk="0" h="323850" w="288289">
                <a:moveTo>
                  <a:pt x="252625" y="83396"/>
                </a:moveTo>
                <a:lnTo>
                  <a:pt x="251108" y="82550"/>
                </a:lnTo>
                <a:lnTo>
                  <a:pt x="250989" y="82272"/>
                </a:lnTo>
                <a:lnTo>
                  <a:pt x="252625" y="83396"/>
                </a:lnTo>
                <a:close/>
              </a:path>
              <a:path extrusionOk="0" h="323850" w="288289">
                <a:moveTo>
                  <a:pt x="253384" y="83820"/>
                </a:moveTo>
                <a:lnTo>
                  <a:pt x="253242" y="83820"/>
                </a:lnTo>
                <a:lnTo>
                  <a:pt x="253384" y="83820"/>
                </a:lnTo>
                <a:close/>
              </a:path>
              <a:path extrusionOk="0" h="323850" w="288289">
                <a:moveTo>
                  <a:pt x="113674" y="87630"/>
                </a:moveTo>
                <a:lnTo>
                  <a:pt x="109904" y="85090"/>
                </a:lnTo>
                <a:lnTo>
                  <a:pt x="108197" y="83820"/>
                </a:lnTo>
                <a:lnTo>
                  <a:pt x="113389" y="83820"/>
                </a:lnTo>
                <a:lnTo>
                  <a:pt x="113674" y="87630"/>
                </a:lnTo>
                <a:close/>
              </a:path>
              <a:path extrusionOk="0" h="323850" w="288289">
                <a:moveTo>
                  <a:pt x="87354" y="86360"/>
                </a:moveTo>
                <a:lnTo>
                  <a:pt x="83015" y="86360"/>
                </a:lnTo>
                <a:lnTo>
                  <a:pt x="82161" y="85090"/>
                </a:lnTo>
                <a:lnTo>
                  <a:pt x="87976" y="85090"/>
                </a:lnTo>
                <a:lnTo>
                  <a:pt x="87354" y="86360"/>
                </a:lnTo>
                <a:close/>
              </a:path>
              <a:path extrusionOk="0" h="323850" w="288289">
                <a:moveTo>
                  <a:pt x="282208" y="95250"/>
                </a:moveTo>
                <a:lnTo>
                  <a:pt x="221444" y="95250"/>
                </a:lnTo>
                <a:lnTo>
                  <a:pt x="218954" y="91440"/>
                </a:lnTo>
                <a:lnTo>
                  <a:pt x="221017" y="88900"/>
                </a:lnTo>
                <a:lnTo>
                  <a:pt x="223507" y="86360"/>
                </a:lnTo>
                <a:lnTo>
                  <a:pt x="221302" y="85090"/>
                </a:lnTo>
                <a:lnTo>
                  <a:pt x="280830" y="85090"/>
                </a:lnTo>
                <a:lnTo>
                  <a:pt x="281483" y="91440"/>
                </a:lnTo>
                <a:lnTo>
                  <a:pt x="282208" y="95250"/>
                </a:lnTo>
                <a:close/>
              </a:path>
              <a:path extrusionOk="0" h="323850" w="288289">
                <a:moveTo>
                  <a:pt x="74052" y="116840"/>
                </a:moveTo>
                <a:lnTo>
                  <a:pt x="68147" y="116840"/>
                </a:lnTo>
                <a:lnTo>
                  <a:pt x="67436" y="114300"/>
                </a:lnTo>
                <a:lnTo>
                  <a:pt x="63097" y="114300"/>
                </a:lnTo>
                <a:lnTo>
                  <a:pt x="64417" y="112992"/>
                </a:lnTo>
                <a:lnTo>
                  <a:pt x="65729" y="111760"/>
                </a:lnTo>
                <a:lnTo>
                  <a:pt x="62954" y="110490"/>
                </a:lnTo>
                <a:lnTo>
                  <a:pt x="53351" y="110490"/>
                </a:lnTo>
                <a:lnTo>
                  <a:pt x="47091" y="106680"/>
                </a:lnTo>
                <a:lnTo>
                  <a:pt x="50079" y="105410"/>
                </a:lnTo>
                <a:lnTo>
                  <a:pt x="55912" y="101600"/>
                </a:lnTo>
                <a:lnTo>
                  <a:pt x="57264" y="99060"/>
                </a:lnTo>
                <a:lnTo>
                  <a:pt x="57975" y="96520"/>
                </a:lnTo>
                <a:lnTo>
                  <a:pt x="56766" y="93980"/>
                </a:lnTo>
                <a:lnTo>
                  <a:pt x="41116" y="93980"/>
                </a:lnTo>
                <a:lnTo>
                  <a:pt x="43250" y="92710"/>
                </a:lnTo>
                <a:lnTo>
                  <a:pt x="44815" y="92710"/>
                </a:lnTo>
                <a:lnTo>
                  <a:pt x="45313" y="90170"/>
                </a:lnTo>
                <a:lnTo>
                  <a:pt x="85540" y="90170"/>
                </a:lnTo>
                <a:lnTo>
                  <a:pt x="84935" y="91440"/>
                </a:lnTo>
                <a:lnTo>
                  <a:pt x="83683" y="96520"/>
                </a:lnTo>
                <a:lnTo>
                  <a:pt x="74763" y="96520"/>
                </a:lnTo>
                <a:lnTo>
                  <a:pt x="74976" y="97790"/>
                </a:lnTo>
                <a:lnTo>
                  <a:pt x="75545" y="99060"/>
                </a:lnTo>
                <a:lnTo>
                  <a:pt x="77608" y="100330"/>
                </a:lnTo>
                <a:lnTo>
                  <a:pt x="81419" y="100330"/>
                </a:lnTo>
                <a:lnTo>
                  <a:pt x="76541" y="106680"/>
                </a:lnTo>
                <a:lnTo>
                  <a:pt x="76186" y="111760"/>
                </a:lnTo>
                <a:lnTo>
                  <a:pt x="74052" y="116840"/>
                </a:lnTo>
                <a:close/>
              </a:path>
              <a:path extrusionOk="0" h="323850" w="288289">
                <a:moveTo>
                  <a:pt x="154406" y="97790"/>
                </a:moveTo>
                <a:lnTo>
                  <a:pt x="116164" y="97790"/>
                </a:lnTo>
                <a:lnTo>
                  <a:pt x="118084" y="96520"/>
                </a:lnTo>
                <a:lnTo>
                  <a:pt x="118013" y="93980"/>
                </a:lnTo>
                <a:lnTo>
                  <a:pt x="119934" y="92710"/>
                </a:lnTo>
                <a:lnTo>
                  <a:pt x="120859" y="90170"/>
                </a:lnTo>
                <a:lnTo>
                  <a:pt x="157636" y="90170"/>
                </a:lnTo>
                <a:lnTo>
                  <a:pt x="156284" y="92710"/>
                </a:lnTo>
                <a:lnTo>
                  <a:pt x="154406" y="97790"/>
                </a:lnTo>
                <a:close/>
              </a:path>
              <a:path extrusionOk="0" h="323850" w="288289">
                <a:moveTo>
                  <a:pt x="244634" y="102870"/>
                </a:moveTo>
                <a:lnTo>
                  <a:pt x="231474" y="102870"/>
                </a:lnTo>
                <a:lnTo>
                  <a:pt x="233751" y="101600"/>
                </a:lnTo>
                <a:lnTo>
                  <a:pt x="234747" y="99060"/>
                </a:lnTo>
                <a:lnTo>
                  <a:pt x="234106" y="96520"/>
                </a:lnTo>
                <a:lnTo>
                  <a:pt x="215255" y="96520"/>
                </a:lnTo>
                <a:lnTo>
                  <a:pt x="215967" y="92710"/>
                </a:lnTo>
                <a:lnTo>
                  <a:pt x="217816" y="92710"/>
                </a:lnTo>
                <a:lnTo>
                  <a:pt x="219595" y="93980"/>
                </a:lnTo>
                <a:lnTo>
                  <a:pt x="221444" y="95250"/>
                </a:lnTo>
                <a:lnTo>
                  <a:pt x="282208" y="95250"/>
                </a:lnTo>
                <a:lnTo>
                  <a:pt x="282922" y="99060"/>
                </a:lnTo>
                <a:lnTo>
                  <a:pt x="240793" y="99060"/>
                </a:lnTo>
                <a:lnTo>
                  <a:pt x="240224" y="100330"/>
                </a:lnTo>
                <a:lnTo>
                  <a:pt x="241006" y="101600"/>
                </a:lnTo>
                <a:lnTo>
                  <a:pt x="244990" y="101600"/>
                </a:lnTo>
                <a:lnTo>
                  <a:pt x="244634" y="102870"/>
                </a:lnTo>
                <a:close/>
              </a:path>
              <a:path extrusionOk="0" h="323850" w="288289">
                <a:moveTo>
                  <a:pt x="50363" y="101600"/>
                </a:moveTo>
                <a:lnTo>
                  <a:pt x="49865" y="99060"/>
                </a:lnTo>
                <a:lnTo>
                  <a:pt x="49368" y="97790"/>
                </a:lnTo>
                <a:lnTo>
                  <a:pt x="48372" y="96520"/>
                </a:lnTo>
                <a:lnTo>
                  <a:pt x="46380" y="95250"/>
                </a:lnTo>
                <a:lnTo>
                  <a:pt x="54418" y="95250"/>
                </a:lnTo>
                <a:lnTo>
                  <a:pt x="52995" y="97790"/>
                </a:lnTo>
                <a:lnTo>
                  <a:pt x="52924" y="100330"/>
                </a:lnTo>
                <a:lnTo>
                  <a:pt x="50363" y="101600"/>
                </a:lnTo>
                <a:close/>
              </a:path>
              <a:path extrusionOk="0" h="323850" w="288289">
                <a:moveTo>
                  <a:pt x="81419" y="100330"/>
                </a:moveTo>
                <a:lnTo>
                  <a:pt x="77608" y="100330"/>
                </a:lnTo>
                <a:lnTo>
                  <a:pt x="77039" y="97790"/>
                </a:lnTo>
                <a:lnTo>
                  <a:pt x="76612" y="96520"/>
                </a:lnTo>
                <a:lnTo>
                  <a:pt x="83683" y="96520"/>
                </a:lnTo>
                <a:lnTo>
                  <a:pt x="83370" y="97790"/>
                </a:lnTo>
                <a:lnTo>
                  <a:pt x="81419" y="100330"/>
                </a:lnTo>
                <a:close/>
              </a:path>
              <a:path extrusionOk="0" h="323850" w="288289">
                <a:moveTo>
                  <a:pt x="217069" y="102870"/>
                </a:moveTo>
                <a:lnTo>
                  <a:pt x="204941" y="102870"/>
                </a:lnTo>
                <a:lnTo>
                  <a:pt x="204372" y="100330"/>
                </a:lnTo>
                <a:lnTo>
                  <a:pt x="186303" y="100330"/>
                </a:lnTo>
                <a:lnTo>
                  <a:pt x="187797" y="99060"/>
                </a:lnTo>
                <a:lnTo>
                  <a:pt x="185450" y="96520"/>
                </a:lnTo>
                <a:lnTo>
                  <a:pt x="231403" y="96520"/>
                </a:lnTo>
                <a:lnTo>
                  <a:pt x="228985" y="97790"/>
                </a:lnTo>
                <a:lnTo>
                  <a:pt x="231545" y="100330"/>
                </a:lnTo>
                <a:lnTo>
                  <a:pt x="231510" y="101600"/>
                </a:lnTo>
                <a:lnTo>
                  <a:pt x="216892" y="101600"/>
                </a:lnTo>
                <a:lnTo>
                  <a:pt x="217069" y="102870"/>
                </a:lnTo>
                <a:close/>
              </a:path>
              <a:path extrusionOk="0" h="323850" w="288289">
                <a:moveTo>
                  <a:pt x="42183" y="100330"/>
                </a:moveTo>
                <a:lnTo>
                  <a:pt x="38626" y="100330"/>
                </a:lnTo>
                <a:lnTo>
                  <a:pt x="37559" y="99060"/>
                </a:lnTo>
                <a:lnTo>
                  <a:pt x="36777" y="97790"/>
                </a:lnTo>
                <a:lnTo>
                  <a:pt x="43321" y="97790"/>
                </a:lnTo>
                <a:lnTo>
                  <a:pt x="42183" y="100330"/>
                </a:lnTo>
                <a:close/>
              </a:path>
              <a:path extrusionOk="0" h="323850" w="288289">
                <a:moveTo>
                  <a:pt x="152016" y="104140"/>
                </a:moveTo>
                <a:lnTo>
                  <a:pt x="149242" y="99060"/>
                </a:lnTo>
                <a:lnTo>
                  <a:pt x="153937" y="99060"/>
                </a:lnTo>
                <a:lnTo>
                  <a:pt x="152941" y="101600"/>
                </a:lnTo>
                <a:lnTo>
                  <a:pt x="152016" y="104140"/>
                </a:lnTo>
                <a:close/>
              </a:path>
              <a:path extrusionOk="0" h="323850" w="288289">
                <a:moveTo>
                  <a:pt x="244990" y="101600"/>
                </a:moveTo>
                <a:lnTo>
                  <a:pt x="241006" y="101600"/>
                </a:lnTo>
                <a:lnTo>
                  <a:pt x="241931" y="100330"/>
                </a:lnTo>
                <a:lnTo>
                  <a:pt x="240793" y="99060"/>
                </a:lnTo>
                <a:lnTo>
                  <a:pt x="282922" y="99060"/>
                </a:lnTo>
                <a:lnTo>
                  <a:pt x="283152" y="100330"/>
                </a:lnTo>
                <a:lnTo>
                  <a:pt x="247338" y="100330"/>
                </a:lnTo>
                <a:lnTo>
                  <a:pt x="244990" y="101600"/>
                </a:lnTo>
                <a:close/>
              </a:path>
              <a:path extrusionOk="0" h="323850" w="288289">
                <a:moveTo>
                  <a:pt x="109335" y="114300"/>
                </a:moveTo>
                <a:lnTo>
                  <a:pt x="103430" y="114300"/>
                </a:lnTo>
                <a:lnTo>
                  <a:pt x="105991" y="113030"/>
                </a:lnTo>
                <a:lnTo>
                  <a:pt x="105209" y="111760"/>
                </a:lnTo>
                <a:lnTo>
                  <a:pt x="104071" y="110490"/>
                </a:lnTo>
                <a:lnTo>
                  <a:pt x="103786" y="109220"/>
                </a:lnTo>
                <a:lnTo>
                  <a:pt x="102363" y="101600"/>
                </a:lnTo>
                <a:lnTo>
                  <a:pt x="98736" y="100330"/>
                </a:lnTo>
                <a:lnTo>
                  <a:pt x="149251" y="100330"/>
                </a:lnTo>
                <a:lnTo>
                  <a:pt x="149261" y="101600"/>
                </a:lnTo>
                <a:lnTo>
                  <a:pt x="131173" y="101600"/>
                </a:lnTo>
                <a:lnTo>
                  <a:pt x="128541" y="105410"/>
                </a:lnTo>
                <a:lnTo>
                  <a:pt x="129751" y="106680"/>
                </a:lnTo>
                <a:lnTo>
                  <a:pt x="136793" y="106680"/>
                </a:lnTo>
                <a:lnTo>
                  <a:pt x="134517" y="107950"/>
                </a:lnTo>
                <a:lnTo>
                  <a:pt x="119649" y="107950"/>
                </a:lnTo>
                <a:lnTo>
                  <a:pt x="118369" y="110490"/>
                </a:lnTo>
                <a:lnTo>
                  <a:pt x="117978" y="111760"/>
                </a:lnTo>
                <a:lnTo>
                  <a:pt x="113176" y="111760"/>
                </a:lnTo>
                <a:lnTo>
                  <a:pt x="110259" y="113030"/>
                </a:lnTo>
                <a:lnTo>
                  <a:pt x="109335" y="114300"/>
                </a:lnTo>
                <a:close/>
              </a:path>
              <a:path extrusionOk="0" h="323850" w="288289">
                <a:moveTo>
                  <a:pt x="284140" y="106680"/>
                </a:moveTo>
                <a:lnTo>
                  <a:pt x="247835" y="106680"/>
                </a:lnTo>
                <a:lnTo>
                  <a:pt x="249543" y="105410"/>
                </a:lnTo>
                <a:lnTo>
                  <a:pt x="247693" y="102870"/>
                </a:lnTo>
                <a:lnTo>
                  <a:pt x="247338" y="100330"/>
                </a:lnTo>
                <a:lnTo>
                  <a:pt x="283152" y="100330"/>
                </a:lnTo>
                <a:lnTo>
                  <a:pt x="283841" y="104140"/>
                </a:lnTo>
                <a:lnTo>
                  <a:pt x="284140" y="106680"/>
                </a:lnTo>
                <a:close/>
              </a:path>
              <a:path extrusionOk="0" h="323850" w="288289">
                <a:moveTo>
                  <a:pt x="95606" y="106680"/>
                </a:moveTo>
                <a:lnTo>
                  <a:pt x="87496" y="106680"/>
                </a:lnTo>
                <a:lnTo>
                  <a:pt x="89203" y="105410"/>
                </a:lnTo>
                <a:lnTo>
                  <a:pt x="89275" y="104140"/>
                </a:lnTo>
                <a:lnTo>
                  <a:pt x="88207" y="101600"/>
                </a:lnTo>
                <a:lnTo>
                  <a:pt x="97259" y="101600"/>
                </a:lnTo>
                <a:lnTo>
                  <a:pt x="92831" y="105410"/>
                </a:lnTo>
                <a:lnTo>
                  <a:pt x="95606" y="106680"/>
                </a:lnTo>
                <a:close/>
              </a:path>
              <a:path extrusionOk="0" h="323850" w="288289">
                <a:moveTo>
                  <a:pt x="101332" y="106680"/>
                </a:moveTo>
                <a:lnTo>
                  <a:pt x="95606" y="106680"/>
                </a:lnTo>
                <a:lnTo>
                  <a:pt x="97526" y="101600"/>
                </a:lnTo>
                <a:lnTo>
                  <a:pt x="99945" y="105410"/>
                </a:lnTo>
                <a:lnTo>
                  <a:pt x="101332" y="106680"/>
                </a:lnTo>
                <a:close/>
              </a:path>
              <a:path extrusionOk="0" h="323850" w="288289">
                <a:moveTo>
                  <a:pt x="141417" y="110490"/>
                </a:moveTo>
                <a:lnTo>
                  <a:pt x="139710" y="109220"/>
                </a:lnTo>
                <a:lnTo>
                  <a:pt x="136793" y="106680"/>
                </a:lnTo>
                <a:lnTo>
                  <a:pt x="131244" y="106680"/>
                </a:lnTo>
                <a:lnTo>
                  <a:pt x="132596" y="105410"/>
                </a:lnTo>
                <a:lnTo>
                  <a:pt x="132881" y="104140"/>
                </a:lnTo>
                <a:lnTo>
                  <a:pt x="131173" y="101600"/>
                </a:lnTo>
                <a:lnTo>
                  <a:pt x="141275" y="101600"/>
                </a:lnTo>
                <a:lnTo>
                  <a:pt x="140705" y="105410"/>
                </a:lnTo>
                <a:lnTo>
                  <a:pt x="142982" y="106680"/>
                </a:lnTo>
                <a:lnTo>
                  <a:pt x="144049" y="109220"/>
                </a:lnTo>
                <a:lnTo>
                  <a:pt x="141417" y="110490"/>
                </a:lnTo>
                <a:close/>
              </a:path>
              <a:path extrusionOk="0" h="323850" w="288289">
                <a:moveTo>
                  <a:pt x="147341" y="114300"/>
                </a:moveTo>
                <a:lnTo>
                  <a:pt x="137362" y="114300"/>
                </a:lnTo>
                <a:lnTo>
                  <a:pt x="144405" y="111760"/>
                </a:lnTo>
                <a:lnTo>
                  <a:pt x="145187" y="110490"/>
                </a:lnTo>
                <a:lnTo>
                  <a:pt x="146823" y="106680"/>
                </a:lnTo>
                <a:lnTo>
                  <a:pt x="144120" y="104140"/>
                </a:lnTo>
                <a:lnTo>
                  <a:pt x="143480" y="101600"/>
                </a:lnTo>
                <a:lnTo>
                  <a:pt x="149261" y="101600"/>
                </a:lnTo>
                <a:lnTo>
                  <a:pt x="149308" y="107950"/>
                </a:lnTo>
                <a:lnTo>
                  <a:pt x="147341" y="114300"/>
                </a:lnTo>
                <a:close/>
              </a:path>
              <a:path extrusionOk="0" h="323850" w="288289">
                <a:moveTo>
                  <a:pt x="262916" y="119380"/>
                </a:moveTo>
                <a:lnTo>
                  <a:pt x="218741" y="119380"/>
                </a:lnTo>
                <a:lnTo>
                  <a:pt x="221302" y="118110"/>
                </a:lnTo>
                <a:lnTo>
                  <a:pt x="222938" y="115570"/>
                </a:lnTo>
                <a:lnTo>
                  <a:pt x="224290" y="111760"/>
                </a:lnTo>
                <a:lnTo>
                  <a:pt x="222298" y="109220"/>
                </a:lnTo>
                <a:lnTo>
                  <a:pt x="222369" y="107950"/>
                </a:lnTo>
                <a:lnTo>
                  <a:pt x="222440" y="104140"/>
                </a:lnTo>
                <a:lnTo>
                  <a:pt x="221089" y="101600"/>
                </a:lnTo>
                <a:lnTo>
                  <a:pt x="231510" y="101600"/>
                </a:lnTo>
                <a:lnTo>
                  <a:pt x="231474" y="102870"/>
                </a:lnTo>
                <a:lnTo>
                  <a:pt x="244634" y="102870"/>
                </a:lnTo>
                <a:lnTo>
                  <a:pt x="244279" y="104140"/>
                </a:lnTo>
                <a:lnTo>
                  <a:pt x="245275" y="105410"/>
                </a:lnTo>
                <a:lnTo>
                  <a:pt x="247835" y="106680"/>
                </a:lnTo>
                <a:lnTo>
                  <a:pt x="284140" y="106680"/>
                </a:lnTo>
                <a:lnTo>
                  <a:pt x="284438" y="109220"/>
                </a:lnTo>
                <a:lnTo>
                  <a:pt x="269887" y="109220"/>
                </a:lnTo>
                <a:lnTo>
                  <a:pt x="268465" y="110490"/>
                </a:lnTo>
                <a:lnTo>
                  <a:pt x="284588" y="110490"/>
                </a:lnTo>
                <a:lnTo>
                  <a:pt x="284900" y="113030"/>
                </a:lnTo>
                <a:lnTo>
                  <a:pt x="237948" y="113030"/>
                </a:lnTo>
                <a:lnTo>
                  <a:pt x="237450" y="114300"/>
                </a:lnTo>
                <a:lnTo>
                  <a:pt x="280629" y="114300"/>
                </a:lnTo>
                <a:lnTo>
                  <a:pt x="277926" y="115570"/>
                </a:lnTo>
                <a:lnTo>
                  <a:pt x="277428" y="116840"/>
                </a:lnTo>
                <a:lnTo>
                  <a:pt x="278210" y="118110"/>
                </a:lnTo>
                <a:lnTo>
                  <a:pt x="262916" y="118110"/>
                </a:lnTo>
                <a:lnTo>
                  <a:pt x="262916" y="119380"/>
                </a:lnTo>
                <a:close/>
              </a:path>
              <a:path extrusionOk="0" h="323850" w="288289">
                <a:moveTo>
                  <a:pt x="46593" y="104140"/>
                </a:moveTo>
                <a:lnTo>
                  <a:pt x="37203" y="104140"/>
                </a:lnTo>
                <a:lnTo>
                  <a:pt x="42396" y="102870"/>
                </a:lnTo>
                <a:lnTo>
                  <a:pt x="46593" y="104140"/>
                </a:lnTo>
                <a:close/>
              </a:path>
              <a:path extrusionOk="0" h="323850" w="288289">
                <a:moveTo>
                  <a:pt x="216678" y="109220"/>
                </a:moveTo>
                <a:lnTo>
                  <a:pt x="183031" y="109220"/>
                </a:lnTo>
                <a:lnTo>
                  <a:pt x="183742" y="107950"/>
                </a:lnTo>
                <a:lnTo>
                  <a:pt x="181608" y="104140"/>
                </a:lnTo>
                <a:lnTo>
                  <a:pt x="217247" y="104140"/>
                </a:lnTo>
                <a:lnTo>
                  <a:pt x="217034" y="105410"/>
                </a:lnTo>
                <a:lnTo>
                  <a:pt x="216678" y="109220"/>
                </a:lnTo>
                <a:close/>
              </a:path>
              <a:path extrusionOk="0" h="323850" w="288289">
                <a:moveTo>
                  <a:pt x="127100" y="112992"/>
                </a:moveTo>
                <a:lnTo>
                  <a:pt x="125340" y="111760"/>
                </a:lnTo>
                <a:lnTo>
                  <a:pt x="120574" y="110490"/>
                </a:lnTo>
                <a:lnTo>
                  <a:pt x="119649" y="107950"/>
                </a:lnTo>
                <a:lnTo>
                  <a:pt x="134517" y="107950"/>
                </a:lnTo>
                <a:lnTo>
                  <a:pt x="131188" y="111760"/>
                </a:lnTo>
                <a:lnTo>
                  <a:pt x="128043" y="111760"/>
                </a:lnTo>
                <a:lnTo>
                  <a:pt x="127100" y="112992"/>
                </a:lnTo>
                <a:close/>
              </a:path>
              <a:path extrusionOk="0" h="323850" w="288289">
                <a:moveTo>
                  <a:pt x="69712" y="127000"/>
                </a:moveTo>
                <a:lnTo>
                  <a:pt x="34927" y="127000"/>
                </a:lnTo>
                <a:lnTo>
                  <a:pt x="35923" y="120650"/>
                </a:lnTo>
                <a:lnTo>
                  <a:pt x="40689" y="114300"/>
                </a:lnTo>
                <a:lnTo>
                  <a:pt x="42752" y="111760"/>
                </a:lnTo>
                <a:lnTo>
                  <a:pt x="45028" y="109220"/>
                </a:lnTo>
                <a:lnTo>
                  <a:pt x="47518" y="109220"/>
                </a:lnTo>
                <a:lnTo>
                  <a:pt x="49794" y="110490"/>
                </a:lnTo>
                <a:lnTo>
                  <a:pt x="62954" y="110490"/>
                </a:lnTo>
                <a:lnTo>
                  <a:pt x="61674" y="111760"/>
                </a:lnTo>
                <a:lnTo>
                  <a:pt x="60891" y="114300"/>
                </a:lnTo>
                <a:lnTo>
                  <a:pt x="67436" y="114300"/>
                </a:lnTo>
                <a:lnTo>
                  <a:pt x="68147" y="116840"/>
                </a:lnTo>
                <a:lnTo>
                  <a:pt x="74052" y="116840"/>
                </a:lnTo>
                <a:lnTo>
                  <a:pt x="72238" y="120650"/>
                </a:lnTo>
                <a:lnTo>
                  <a:pt x="51288" y="120650"/>
                </a:lnTo>
                <a:lnTo>
                  <a:pt x="49225" y="121920"/>
                </a:lnTo>
                <a:lnTo>
                  <a:pt x="50577" y="123190"/>
                </a:lnTo>
                <a:lnTo>
                  <a:pt x="71153" y="123190"/>
                </a:lnTo>
                <a:lnTo>
                  <a:pt x="69712" y="127000"/>
                </a:lnTo>
                <a:close/>
              </a:path>
              <a:path extrusionOk="0" h="323850" w="288289">
                <a:moveTo>
                  <a:pt x="284588" y="110490"/>
                </a:moveTo>
                <a:lnTo>
                  <a:pt x="271950" y="110490"/>
                </a:lnTo>
                <a:lnTo>
                  <a:pt x="269887" y="109220"/>
                </a:lnTo>
                <a:lnTo>
                  <a:pt x="284438" y="109220"/>
                </a:lnTo>
                <a:lnTo>
                  <a:pt x="284588" y="110490"/>
                </a:lnTo>
                <a:close/>
              </a:path>
              <a:path extrusionOk="0" h="323850" w="288289">
                <a:moveTo>
                  <a:pt x="117586" y="113030"/>
                </a:moveTo>
                <a:lnTo>
                  <a:pt x="115239" y="113030"/>
                </a:lnTo>
                <a:lnTo>
                  <a:pt x="113176" y="111760"/>
                </a:lnTo>
                <a:lnTo>
                  <a:pt x="117978" y="111760"/>
                </a:lnTo>
                <a:lnTo>
                  <a:pt x="117586" y="113030"/>
                </a:lnTo>
                <a:close/>
              </a:path>
              <a:path extrusionOk="0" h="323850" w="288289">
                <a:moveTo>
                  <a:pt x="128968" y="114300"/>
                </a:moveTo>
                <a:lnTo>
                  <a:pt x="127100" y="112992"/>
                </a:lnTo>
                <a:lnTo>
                  <a:pt x="128043" y="111760"/>
                </a:lnTo>
                <a:lnTo>
                  <a:pt x="130483" y="112566"/>
                </a:lnTo>
                <a:lnTo>
                  <a:pt x="128968" y="114300"/>
                </a:lnTo>
                <a:close/>
              </a:path>
              <a:path extrusionOk="0" h="323850" w="288289">
                <a:moveTo>
                  <a:pt x="130483" y="112566"/>
                </a:moveTo>
                <a:lnTo>
                  <a:pt x="128043" y="111760"/>
                </a:lnTo>
                <a:lnTo>
                  <a:pt x="131188" y="111760"/>
                </a:lnTo>
                <a:lnTo>
                  <a:pt x="130483" y="112566"/>
                </a:lnTo>
                <a:close/>
              </a:path>
              <a:path extrusionOk="0" h="323850" w="288289">
                <a:moveTo>
                  <a:pt x="217413" y="115570"/>
                </a:moveTo>
                <a:lnTo>
                  <a:pt x="175277" y="115570"/>
                </a:lnTo>
                <a:lnTo>
                  <a:pt x="174993" y="111760"/>
                </a:lnTo>
                <a:lnTo>
                  <a:pt x="217959" y="111760"/>
                </a:lnTo>
                <a:lnTo>
                  <a:pt x="218599" y="113030"/>
                </a:lnTo>
                <a:lnTo>
                  <a:pt x="217413" y="115570"/>
                </a:lnTo>
                <a:close/>
              </a:path>
              <a:path extrusionOk="0" h="323850" w="288289">
                <a:moveTo>
                  <a:pt x="137362" y="114300"/>
                </a:moveTo>
                <a:lnTo>
                  <a:pt x="128968" y="114300"/>
                </a:lnTo>
                <a:lnTo>
                  <a:pt x="130483" y="112566"/>
                </a:lnTo>
                <a:lnTo>
                  <a:pt x="131885" y="113030"/>
                </a:lnTo>
                <a:lnTo>
                  <a:pt x="135584" y="113030"/>
                </a:lnTo>
                <a:lnTo>
                  <a:pt x="137362" y="114300"/>
                </a:lnTo>
                <a:close/>
              </a:path>
              <a:path extrusionOk="0" h="323850" w="288289">
                <a:moveTo>
                  <a:pt x="132809" y="116840"/>
                </a:moveTo>
                <a:lnTo>
                  <a:pt x="122708" y="116840"/>
                </a:lnTo>
                <a:lnTo>
                  <a:pt x="125127" y="115570"/>
                </a:lnTo>
                <a:lnTo>
                  <a:pt x="127100" y="112992"/>
                </a:lnTo>
                <a:lnTo>
                  <a:pt x="128968" y="114300"/>
                </a:lnTo>
                <a:lnTo>
                  <a:pt x="147341" y="114300"/>
                </a:lnTo>
                <a:lnTo>
                  <a:pt x="146948" y="115570"/>
                </a:lnTo>
                <a:lnTo>
                  <a:pt x="133450" y="115570"/>
                </a:lnTo>
                <a:lnTo>
                  <a:pt x="132809" y="116840"/>
                </a:lnTo>
                <a:close/>
              </a:path>
              <a:path extrusionOk="0" h="323850" w="288289">
                <a:moveTo>
                  <a:pt x="103430" y="114300"/>
                </a:moveTo>
                <a:lnTo>
                  <a:pt x="99020" y="114300"/>
                </a:lnTo>
                <a:lnTo>
                  <a:pt x="101225" y="113030"/>
                </a:lnTo>
                <a:lnTo>
                  <a:pt x="103430" y="114300"/>
                </a:lnTo>
                <a:close/>
              </a:path>
              <a:path extrusionOk="0" h="323850" w="288289">
                <a:moveTo>
                  <a:pt x="286007" y="121920"/>
                </a:moveTo>
                <a:lnTo>
                  <a:pt x="248831" y="121920"/>
                </a:lnTo>
                <a:lnTo>
                  <a:pt x="250610" y="120650"/>
                </a:lnTo>
                <a:lnTo>
                  <a:pt x="248618" y="119380"/>
                </a:lnTo>
                <a:lnTo>
                  <a:pt x="279562" y="119380"/>
                </a:lnTo>
                <a:lnTo>
                  <a:pt x="281554" y="118110"/>
                </a:lnTo>
                <a:lnTo>
                  <a:pt x="280985" y="116840"/>
                </a:lnTo>
                <a:lnTo>
                  <a:pt x="280629" y="114300"/>
                </a:lnTo>
                <a:lnTo>
                  <a:pt x="239370" y="114300"/>
                </a:lnTo>
                <a:lnTo>
                  <a:pt x="237948" y="113030"/>
                </a:lnTo>
                <a:lnTo>
                  <a:pt x="284900" y="113030"/>
                </a:lnTo>
                <a:lnTo>
                  <a:pt x="285553" y="118110"/>
                </a:lnTo>
                <a:lnTo>
                  <a:pt x="286007" y="121920"/>
                </a:lnTo>
                <a:close/>
              </a:path>
              <a:path extrusionOk="0" h="323850" w="288289">
                <a:moveTo>
                  <a:pt x="119151" y="152400"/>
                </a:moveTo>
                <a:lnTo>
                  <a:pt x="99376" y="152400"/>
                </a:lnTo>
                <a:lnTo>
                  <a:pt x="100016" y="149860"/>
                </a:lnTo>
                <a:lnTo>
                  <a:pt x="98166" y="147320"/>
                </a:lnTo>
                <a:lnTo>
                  <a:pt x="98949" y="146050"/>
                </a:lnTo>
                <a:lnTo>
                  <a:pt x="99782" y="143384"/>
                </a:lnTo>
                <a:lnTo>
                  <a:pt x="101794" y="138430"/>
                </a:lnTo>
                <a:lnTo>
                  <a:pt x="103816" y="133259"/>
                </a:lnTo>
                <a:lnTo>
                  <a:pt x="105849" y="127000"/>
                </a:lnTo>
                <a:lnTo>
                  <a:pt x="106418" y="125730"/>
                </a:lnTo>
                <a:lnTo>
                  <a:pt x="107272" y="124460"/>
                </a:lnTo>
                <a:lnTo>
                  <a:pt x="115168" y="120650"/>
                </a:lnTo>
                <a:lnTo>
                  <a:pt x="115381" y="114300"/>
                </a:lnTo>
                <a:lnTo>
                  <a:pt x="117444" y="116840"/>
                </a:lnTo>
                <a:lnTo>
                  <a:pt x="132809" y="116840"/>
                </a:lnTo>
                <a:lnTo>
                  <a:pt x="132169" y="118110"/>
                </a:lnTo>
                <a:lnTo>
                  <a:pt x="131956" y="121920"/>
                </a:lnTo>
                <a:lnTo>
                  <a:pt x="131814" y="123190"/>
                </a:lnTo>
                <a:lnTo>
                  <a:pt x="129537" y="123190"/>
                </a:lnTo>
                <a:lnTo>
                  <a:pt x="129537" y="125730"/>
                </a:lnTo>
                <a:lnTo>
                  <a:pt x="142315" y="125730"/>
                </a:lnTo>
                <a:lnTo>
                  <a:pt x="140065" y="130810"/>
                </a:lnTo>
                <a:lnTo>
                  <a:pt x="139171" y="133350"/>
                </a:lnTo>
                <a:lnTo>
                  <a:pt x="113532" y="133350"/>
                </a:lnTo>
                <a:lnTo>
                  <a:pt x="114954" y="135890"/>
                </a:lnTo>
                <a:lnTo>
                  <a:pt x="112891" y="138430"/>
                </a:lnTo>
                <a:lnTo>
                  <a:pt x="115523" y="139700"/>
                </a:lnTo>
                <a:lnTo>
                  <a:pt x="121878" y="139700"/>
                </a:lnTo>
                <a:lnTo>
                  <a:pt x="120503" y="140970"/>
                </a:lnTo>
                <a:lnTo>
                  <a:pt x="129573" y="140970"/>
                </a:lnTo>
                <a:lnTo>
                  <a:pt x="129822" y="142240"/>
                </a:lnTo>
                <a:lnTo>
                  <a:pt x="135594" y="142240"/>
                </a:lnTo>
                <a:lnTo>
                  <a:pt x="134309" y="144962"/>
                </a:lnTo>
                <a:lnTo>
                  <a:pt x="131192" y="151130"/>
                </a:lnTo>
                <a:lnTo>
                  <a:pt x="118440" y="151130"/>
                </a:lnTo>
                <a:lnTo>
                  <a:pt x="119151" y="152400"/>
                </a:lnTo>
                <a:close/>
              </a:path>
              <a:path extrusionOk="0" h="323850" w="288289">
                <a:moveTo>
                  <a:pt x="35212" y="118110"/>
                </a:moveTo>
                <a:lnTo>
                  <a:pt x="32224" y="115570"/>
                </a:lnTo>
                <a:lnTo>
                  <a:pt x="36136" y="115570"/>
                </a:lnTo>
                <a:lnTo>
                  <a:pt x="35212" y="118110"/>
                </a:lnTo>
                <a:close/>
              </a:path>
              <a:path extrusionOk="0" h="323850" w="288289">
                <a:moveTo>
                  <a:pt x="122708" y="116840"/>
                </a:moveTo>
                <a:lnTo>
                  <a:pt x="117444" y="116840"/>
                </a:lnTo>
                <a:lnTo>
                  <a:pt x="120361" y="115570"/>
                </a:lnTo>
                <a:lnTo>
                  <a:pt x="122708" y="116840"/>
                </a:lnTo>
                <a:close/>
              </a:path>
              <a:path extrusionOk="0" h="323850" w="288289">
                <a:moveTo>
                  <a:pt x="139354" y="120650"/>
                </a:moveTo>
                <a:lnTo>
                  <a:pt x="137291" y="119380"/>
                </a:lnTo>
                <a:lnTo>
                  <a:pt x="133450" y="115570"/>
                </a:lnTo>
                <a:lnTo>
                  <a:pt x="146948" y="115570"/>
                </a:lnTo>
                <a:lnTo>
                  <a:pt x="145778" y="118110"/>
                </a:lnTo>
                <a:lnTo>
                  <a:pt x="140350" y="118110"/>
                </a:lnTo>
                <a:lnTo>
                  <a:pt x="139354" y="120650"/>
                </a:lnTo>
                <a:close/>
              </a:path>
              <a:path extrusionOk="0" h="323850" w="288289">
                <a:moveTo>
                  <a:pt x="112109" y="121920"/>
                </a:moveTo>
                <a:lnTo>
                  <a:pt x="110544" y="119380"/>
                </a:lnTo>
                <a:lnTo>
                  <a:pt x="107272" y="116840"/>
                </a:lnTo>
                <a:lnTo>
                  <a:pt x="114883" y="116840"/>
                </a:lnTo>
                <a:lnTo>
                  <a:pt x="113389" y="119380"/>
                </a:lnTo>
                <a:lnTo>
                  <a:pt x="112109" y="121920"/>
                </a:lnTo>
                <a:close/>
              </a:path>
              <a:path extrusionOk="0" h="323850" w="288289">
                <a:moveTo>
                  <a:pt x="208106" y="120650"/>
                </a:moveTo>
                <a:lnTo>
                  <a:pt x="189220" y="120650"/>
                </a:lnTo>
                <a:lnTo>
                  <a:pt x="191212" y="119380"/>
                </a:lnTo>
                <a:lnTo>
                  <a:pt x="192421" y="118110"/>
                </a:lnTo>
                <a:lnTo>
                  <a:pt x="192208" y="116840"/>
                </a:lnTo>
                <a:lnTo>
                  <a:pt x="216820" y="116840"/>
                </a:lnTo>
                <a:lnTo>
                  <a:pt x="218741" y="119380"/>
                </a:lnTo>
                <a:lnTo>
                  <a:pt x="207573" y="119380"/>
                </a:lnTo>
                <a:lnTo>
                  <a:pt x="208106" y="120650"/>
                </a:lnTo>
                <a:close/>
              </a:path>
              <a:path extrusionOk="0" h="323850" w="288289">
                <a:moveTo>
                  <a:pt x="142315" y="125730"/>
                </a:moveTo>
                <a:lnTo>
                  <a:pt x="129537" y="125730"/>
                </a:lnTo>
                <a:lnTo>
                  <a:pt x="131814" y="124460"/>
                </a:lnTo>
                <a:lnTo>
                  <a:pt x="134019" y="123190"/>
                </a:lnTo>
                <a:lnTo>
                  <a:pt x="141275" y="123190"/>
                </a:lnTo>
                <a:lnTo>
                  <a:pt x="141772" y="118110"/>
                </a:lnTo>
                <a:lnTo>
                  <a:pt x="145778" y="118110"/>
                </a:lnTo>
                <a:lnTo>
                  <a:pt x="143440" y="123190"/>
                </a:lnTo>
                <a:lnTo>
                  <a:pt x="142315" y="125730"/>
                </a:lnTo>
                <a:close/>
              </a:path>
              <a:path extrusionOk="0" h="323850" w="288289">
                <a:moveTo>
                  <a:pt x="279562" y="119380"/>
                </a:moveTo>
                <a:lnTo>
                  <a:pt x="265477" y="119380"/>
                </a:lnTo>
                <a:lnTo>
                  <a:pt x="262916" y="118110"/>
                </a:lnTo>
                <a:lnTo>
                  <a:pt x="278210" y="118110"/>
                </a:lnTo>
                <a:lnTo>
                  <a:pt x="279562" y="119380"/>
                </a:lnTo>
                <a:close/>
              </a:path>
              <a:path extrusionOk="0" h="323850" w="288289">
                <a:moveTo>
                  <a:pt x="189078" y="129540"/>
                </a:moveTo>
                <a:lnTo>
                  <a:pt x="167808" y="129540"/>
                </a:lnTo>
                <a:lnTo>
                  <a:pt x="168377" y="124460"/>
                </a:lnTo>
                <a:lnTo>
                  <a:pt x="165887" y="121920"/>
                </a:lnTo>
                <a:lnTo>
                  <a:pt x="163611" y="119380"/>
                </a:lnTo>
                <a:lnTo>
                  <a:pt x="189398" y="119380"/>
                </a:lnTo>
                <a:lnTo>
                  <a:pt x="189220" y="120650"/>
                </a:lnTo>
                <a:lnTo>
                  <a:pt x="208106" y="120650"/>
                </a:lnTo>
                <a:lnTo>
                  <a:pt x="208640" y="121920"/>
                </a:lnTo>
                <a:lnTo>
                  <a:pt x="198894" y="121920"/>
                </a:lnTo>
                <a:lnTo>
                  <a:pt x="196725" y="123190"/>
                </a:lnTo>
                <a:lnTo>
                  <a:pt x="175277" y="123190"/>
                </a:lnTo>
                <a:lnTo>
                  <a:pt x="174993" y="127000"/>
                </a:lnTo>
                <a:lnTo>
                  <a:pt x="188011" y="127000"/>
                </a:lnTo>
                <a:lnTo>
                  <a:pt x="189078" y="129540"/>
                </a:lnTo>
                <a:close/>
              </a:path>
              <a:path extrusionOk="0" h="323850" w="288289">
                <a:moveTo>
                  <a:pt x="225214" y="135890"/>
                </a:moveTo>
                <a:lnTo>
                  <a:pt x="204158" y="135890"/>
                </a:lnTo>
                <a:lnTo>
                  <a:pt x="210632" y="133350"/>
                </a:lnTo>
                <a:lnTo>
                  <a:pt x="209351" y="127000"/>
                </a:lnTo>
                <a:lnTo>
                  <a:pt x="211485" y="120650"/>
                </a:lnTo>
                <a:lnTo>
                  <a:pt x="210134" y="119380"/>
                </a:lnTo>
                <a:lnTo>
                  <a:pt x="247338" y="119380"/>
                </a:lnTo>
                <a:lnTo>
                  <a:pt x="246057" y="120650"/>
                </a:lnTo>
                <a:lnTo>
                  <a:pt x="235458" y="120650"/>
                </a:lnTo>
                <a:lnTo>
                  <a:pt x="235849" y="123190"/>
                </a:lnTo>
                <a:lnTo>
                  <a:pt x="220519" y="123190"/>
                </a:lnTo>
                <a:lnTo>
                  <a:pt x="219950" y="124460"/>
                </a:lnTo>
                <a:lnTo>
                  <a:pt x="214188" y="124460"/>
                </a:lnTo>
                <a:lnTo>
                  <a:pt x="213192" y="125730"/>
                </a:lnTo>
                <a:lnTo>
                  <a:pt x="214260" y="127000"/>
                </a:lnTo>
                <a:lnTo>
                  <a:pt x="228842" y="127000"/>
                </a:lnTo>
                <a:lnTo>
                  <a:pt x="228202" y="128270"/>
                </a:lnTo>
                <a:lnTo>
                  <a:pt x="228771" y="129540"/>
                </a:lnTo>
                <a:lnTo>
                  <a:pt x="232755" y="129540"/>
                </a:lnTo>
                <a:lnTo>
                  <a:pt x="231617" y="130810"/>
                </a:lnTo>
                <a:lnTo>
                  <a:pt x="240580" y="130810"/>
                </a:lnTo>
                <a:lnTo>
                  <a:pt x="241291" y="132080"/>
                </a:lnTo>
                <a:lnTo>
                  <a:pt x="219950" y="132080"/>
                </a:lnTo>
                <a:lnTo>
                  <a:pt x="220875" y="134620"/>
                </a:lnTo>
                <a:lnTo>
                  <a:pt x="226779" y="134620"/>
                </a:lnTo>
                <a:lnTo>
                  <a:pt x="225214" y="135890"/>
                </a:lnTo>
                <a:close/>
              </a:path>
              <a:path extrusionOk="0" h="323850" w="288289">
                <a:moveTo>
                  <a:pt x="71153" y="123190"/>
                </a:moveTo>
                <a:lnTo>
                  <a:pt x="50577" y="123190"/>
                </a:lnTo>
                <a:lnTo>
                  <a:pt x="52640" y="121920"/>
                </a:lnTo>
                <a:lnTo>
                  <a:pt x="51288" y="120650"/>
                </a:lnTo>
                <a:lnTo>
                  <a:pt x="72238" y="120650"/>
                </a:lnTo>
                <a:lnTo>
                  <a:pt x="71633" y="121920"/>
                </a:lnTo>
                <a:lnTo>
                  <a:pt x="71153" y="123190"/>
                </a:lnTo>
                <a:close/>
              </a:path>
              <a:path extrusionOk="0" h="323850" w="288289">
                <a:moveTo>
                  <a:pt x="240580" y="130810"/>
                </a:moveTo>
                <a:lnTo>
                  <a:pt x="231617" y="130810"/>
                </a:lnTo>
                <a:lnTo>
                  <a:pt x="239655" y="129540"/>
                </a:lnTo>
                <a:lnTo>
                  <a:pt x="240082" y="128270"/>
                </a:lnTo>
                <a:lnTo>
                  <a:pt x="235458" y="120650"/>
                </a:lnTo>
                <a:lnTo>
                  <a:pt x="246057" y="120650"/>
                </a:lnTo>
                <a:lnTo>
                  <a:pt x="247551" y="121920"/>
                </a:lnTo>
                <a:lnTo>
                  <a:pt x="286007" y="121920"/>
                </a:lnTo>
                <a:lnTo>
                  <a:pt x="286310" y="124460"/>
                </a:lnTo>
                <a:lnTo>
                  <a:pt x="247266" y="124460"/>
                </a:lnTo>
                <a:lnTo>
                  <a:pt x="247978" y="125730"/>
                </a:lnTo>
                <a:lnTo>
                  <a:pt x="250965" y="125730"/>
                </a:lnTo>
                <a:lnTo>
                  <a:pt x="252175" y="127000"/>
                </a:lnTo>
                <a:lnTo>
                  <a:pt x="240153" y="127000"/>
                </a:lnTo>
                <a:lnTo>
                  <a:pt x="240580" y="130810"/>
                </a:lnTo>
                <a:close/>
              </a:path>
              <a:path extrusionOk="0" h="323850" w="288289">
                <a:moveTo>
                  <a:pt x="90448" y="125730"/>
                </a:moveTo>
                <a:lnTo>
                  <a:pt x="84864" y="125730"/>
                </a:lnTo>
                <a:lnTo>
                  <a:pt x="86429" y="123190"/>
                </a:lnTo>
                <a:lnTo>
                  <a:pt x="86643" y="121920"/>
                </a:lnTo>
                <a:lnTo>
                  <a:pt x="90270" y="121920"/>
                </a:lnTo>
                <a:lnTo>
                  <a:pt x="90342" y="124460"/>
                </a:lnTo>
                <a:lnTo>
                  <a:pt x="90448" y="125730"/>
                </a:lnTo>
                <a:close/>
              </a:path>
              <a:path extrusionOk="0" h="323850" w="288289">
                <a:moveTo>
                  <a:pt x="104308" y="127000"/>
                </a:moveTo>
                <a:lnTo>
                  <a:pt x="93187" y="127000"/>
                </a:lnTo>
                <a:lnTo>
                  <a:pt x="92333" y="125730"/>
                </a:lnTo>
                <a:lnTo>
                  <a:pt x="93045" y="123190"/>
                </a:lnTo>
                <a:lnTo>
                  <a:pt x="90270" y="121920"/>
                </a:lnTo>
                <a:lnTo>
                  <a:pt x="105849" y="121920"/>
                </a:lnTo>
                <a:lnTo>
                  <a:pt x="105422" y="125730"/>
                </a:lnTo>
                <a:lnTo>
                  <a:pt x="104308" y="127000"/>
                </a:lnTo>
                <a:close/>
              </a:path>
              <a:path extrusionOk="0" h="323850" w="288289">
                <a:moveTo>
                  <a:pt x="203091" y="129540"/>
                </a:moveTo>
                <a:lnTo>
                  <a:pt x="201740" y="127000"/>
                </a:lnTo>
                <a:lnTo>
                  <a:pt x="198894" y="121920"/>
                </a:lnTo>
                <a:lnTo>
                  <a:pt x="208640" y="121920"/>
                </a:lnTo>
                <a:lnTo>
                  <a:pt x="208284" y="124460"/>
                </a:lnTo>
                <a:lnTo>
                  <a:pt x="204941" y="125730"/>
                </a:lnTo>
                <a:lnTo>
                  <a:pt x="203376" y="125730"/>
                </a:lnTo>
                <a:lnTo>
                  <a:pt x="203020" y="128270"/>
                </a:lnTo>
                <a:lnTo>
                  <a:pt x="203091" y="129540"/>
                </a:lnTo>
                <a:close/>
              </a:path>
              <a:path extrusionOk="0" h="323850" w="288289">
                <a:moveTo>
                  <a:pt x="28311" y="149860"/>
                </a:moveTo>
                <a:lnTo>
                  <a:pt x="23901" y="149860"/>
                </a:lnTo>
                <a:lnTo>
                  <a:pt x="24968" y="147320"/>
                </a:lnTo>
                <a:lnTo>
                  <a:pt x="26960" y="144780"/>
                </a:lnTo>
                <a:lnTo>
                  <a:pt x="18068" y="140970"/>
                </a:lnTo>
                <a:lnTo>
                  <a:pt x="21056" y="132080"/>
                </a:lnTo>
                <a:lnTo>
                  <a:pt x="22194" y="128270"/>
                </a:lnTo>
                <a:lnTo>
                  <a:pt x="21909" y="123190"/>
                </a:lnTo>
                <a:lnTo>
                  <a:pt x="28240" y="123190"/>
                </a:lnTo>
                <a:lnTo>
                  <a:pt x="34927" y="127000"/>
                </a:lnTo>
                <a:lnTo>
                  <a:pt x="69712" y="127000"/>
                </a:lnTo>
                <a:lnTo>
                  <a:pt x="69179" y="128270"/>
                </a:lnTo>
                <a:lnTo>
                  <a:pt x="55627" y="128270"/>
                </a:lnTo>
                <a:lnTo>
                  <a:pt x="56623" y="130810"/>
                </a:lnTo>
                <a:lnTo>
                  <a:pt x="55627" y="134620"/>
                </a:lnTo>
                <a:lnTo>
                  <a:pt x="42183" y="134620"/>
                </a:lnTo>
                <a:lnTo>
                  <a:pt x="40547" y="138430"/>
                </a:lnTo>
                <a:lnTo>
                  <a:pt x="38839" y="142240"/>
                </a:lnTo>
                <a:lnTo>
                  <a:pt x="36350" y="148590"/>
                </a:lnTo>
                <a:lnTo>
                  <a:pt x="29023" y="148590"/>
                </a:lnTo>
                <a:lnTo>
                  <a:pt x="28311" y="149860"/>
                </a:lnTo>
                <a:close/>
              </a:path>
              <a:path extrusionOk="0" h="323850" w="288289">
                <a:moveTo>
                  <a:pt x="188011" y="127000"/>
                </a:moveTo>
                <a:lnTo>
                  <a:pt x="176344" y="127000"/>
                </a:lnTo>
                <a:lnTo>
                  <a:pt x="179688" y="125730"/>
                </a:lnTo>
                <a:lnTo>
                  <a:pt x="175277" y="123190"/>
                </a:lnTo>
                <a:lnTo>
                  <a:pt x="196725" y="123190"/>
                </a:lnTo>
                <a:lnTo>
                  <a:pt x="194555" y="124460"/>
                </a:lnTo>
                <a:lnTo>
                  <a:pt x="196191" y="125730"/>
                </a:lnTo>
                <a:lnTo>
                  <a:pt x="189931" y="125730"/>
                </a:lnTo>
                <a:lnTo>
                  <a:pt x="188011" y="127000"/>
                </a:lnTo>
                <a:close/>
              </a:path>
              <a:path extrusionOk="0" h="323850" w="288289">
                <a:moveTo>
                  <a:pt x="232755" y="129540"/>
                </a:moveTo>
                <a:lnTo>
                  <a:pt x="228771" y="129540"/>
                </a:lnTo>
                <a:lnTo>
                  <a:pt x="229411" y="128270"/>
                </a:lnTo>
                <a:lnTo>
                  <a:pt x="228842" y="127000"/>
                </a:lnTo>
                <a:lnTo>
                  <a:pt x="221871" y="127000"/>
                </a:lnTo>
                <a:lnTo>
                  <a:pt x="223223" y="125730"/>
                </a:lnTo>
                <a:lnTo>
                  <a:pt x="220519" y="123190"/>
                </a:lnTo>
                <a:lnTo>
                  <a:pt x="235849" y="123190"/>
                </a:lnTo>
                <a:lnTo>
                  <a:pt x="236240" y="125730"/>
                </a:lnTo>
                <a:lnTo>
                  <a:pt x="233893" y="128270"/>
                </a:lnTo>
                <a:lnTo>
                  <a:pt x="232755" y="129540"/>
                </a:lnTo>
                <a:close/>
              </a:path>
              <a:path extrusionOk="0" h="323850" w="288289">
                <a:moveTo>
                  <a:pt x="221871" y="127000"/>
                </a:moveTo>
                <a:lnTo>
                  <a:pt x="214260" y="127000"/>
                </a:lnTo>
                <a:lnTo>
                  <a:pt x="215042" y="125730"/>
                </a:lnTo>
                <a:lnTo>
                  <a:pt x="214188" y="124460"/>
                </a:lnTo>
                <a:lnTo>
                  <a:pt x="219950" y="124460"/>
                </a:lnTo>
                <a:lnTo>
                  <a:pt x="219381" y="125730"/>
                </a:lnTo>
                <a:lnTo>
                  <a:pt x="221871" y="127000"/>
                </a:lnTo>
                <a:close/>
              </a:path>
              <a:path extrusionOk="0" h="323850" w="288289">
                <a:moveTo>
                  <a:pt x="286936" y="130810"/>
                </a:moveTo>
                <a:lnTo>
                  <a:pt x="258221" y="130810"/>
                </a:lnTo>
                <a:lnTo>
                  <a:pt x="259857" y="128270"/>
                </a:lnTo>
                <a:lnTo>
                  <a:pt x="259502" y="127000"/>
                </a:lnTo>
                <a:lnTo>
                  <a:pt x="260498" y="125730"/>
                </a:lnTo>
                <a:lnTo>
                  <a:pt x="247978" y="125730"/>
                </a:lnTo>
                <a:lnTo>
                  <a:pt x="249045" y="124460"/>
                </a:lnTo>
                <a:lnTo>
                  <a:pt x="272377" y="124460"/>
                </a:lnTo>
                <a:lnTo>
                  <a:pt x="267896" y="125730"/>
                </a:lnTo>
                <a:lnTo>
                  <a:pt x="266473" y="128270"/>
                </a:lnTo>
                <a:lnTo>
                  <a:pt x="275365" y="128270"/>
                </a:lnTo>
                <a:lnTo>
                  <a:pt x="276147" y="129540"/>
                </a:lnTo>
                <a:lnTo>
                  <a:pt x="286818" y="129540"/>
                </a:lnTo>
                <a:lnTo>
                  <a:pt x="286936" y="130810"/>
                </a:lnTo>
                <a:close/>
              </a:path>
              <a:path extrusionOk="0" h="323850" w="288289">
                <a:moveTo>
                  <a:pt x="275365" y="128270"/>
                </a:moveTo>
                <a:lnTo>
                  <a:pt x="269247" y="128270"/>
                </a:lnTo>
                <a:lnTo>
                  <a:pt x="270812" y="127000"/>
                </a:lnTo>
                <a:lnTo>
                  <a:pt x="272377" y="124460"/>
                </a:lnTo>
                <a:lnTo>
                  <a:pt x="286310" y="124460"/>
                </a:lnTo>
                <a:lnTo>
                  <a:pt x="286462" y="125730"/>
                </a:lnTo>
                <a:lnTo>
                  <a:pt x="286747" y="127000"/>
                </a:lnTo>
                <a:lnTo>
                  <a:pt x="276361" y="127000"/>
                </a:lnTo>
                <a:lnTo>
                  <a:pt x="275365" y="128270"/>
                </a:lnTo>
                <a:close/>
              </a:path>
              <a:path extrusionOk="0" h="323850" w="288289">
                <a:moveTo>
                  <a:pt x="198539" y="129540"/>
                </a:moveTo>
                <a:lnTo>
                  <a:pt x="190927" y="129540"/>
                </a:lnTo>
                <a:lnTo>
                  <a:pt x="191638" y="128270"/>
                </a:lnTo>
                <a:lnTo>
                  <a:pt x="191141" y="127000"/>
                </a:lnTo>
                <a:lnTo>
                  <a:pt x="189931" y="125730"/>
                </a:lnTo>
                <a:lnTo>
                  <a:pt x="196191" y="125730"/>
                </a:lnTo>
                <a:lnTo>
                  <a:pt x="197827" y="127000"/>
                </a:lnTo>
                <a:lnTo>
                  <a:pt x="198539" y="129540"/>
                </a:lnTo>
                <a:close/>
              </a:path>
              <a:path extrusionOk="0" h="323850" w="288289">
                <a:moveTo>
                  <a:pt x="248974" y="137160"/>
                </a:moveTo>
                <a:lnTo>
                  <a:pt x="243496" y="137160"/>
                </a:lnTo>
                <a:lnTo>
                  <a:pt x="242002" y="133350"/>
                </a:lnTo>
                <a:lnTo>
                  <a:pt x="245701" y="129540"/>
                </a:lnTo>
                <a:lnTo>
                  <a:pt x="240153" y="127000"/>
                </a:lnTo>
                <a:lnTo>
                  <a:pt x="252175" y="127000"/>
                </a:lnTo>
                <a:lnTo>
                  <a:pt x="253171" y="125730"/>
                </a:lnTo>
                <a:lnTo>
                  <a:pt x="258506" y="125730"/>
                </a:lnTo>
                <a:lnTo>
                  <a:pt x="256656" y="128270"/>
                </a:lnTo>
                <a:lnTo>
                  <a:pt x="258221" y="130810"/>
                </a:lnTo>
                <a:lnTo>
                  <a:pt x="286936" y="130810"/>
                </a:lnTo>
                <a:lnTo>
                  <a:pt x="287173" y="133350"/>
                </a:lnTo>
                <a:lnTo>
                  <a:pt x="287245" y="135890"/>
                </a:lnTo>
                <a:lnTo>
                  <a:pt x="250610" y="135890"/>
                </a:lnTo>
                <a:lnTo>
                  <a:pt x="248974" y="137160"/>
                </a:lnTo>
                <a:close/>
              </a:path>
              <a:path extrusionOk="0" h="323850" w="288289">
                <a:moveTo>
                  <a:pt x="286818" y="129540"/>
                </a:moveTo>
                <a:lnTo>
                  <a:pt x="276147" y="129540"/>
                </a:lnTo>
                <a:lnTo>
                  <a:pt x="277214" y="128270"/>
                </a:lnTo>
                <a:lnTo>
                  <a:pt x="276361" y="127000"/>
                </a:lnTo>
                <a:lnTo>
                  <a:pt x="286747" y="127000"/>
                </a:lnTo>
                <a:lnTo>
                  <a:pt x="286818" y="129540"/>
                </a:lnTo>
                <a:close/>
              </a:path>
              <a:path extrusionOk="0" h="323850" w="288289">
                <a:moveTo>
                  <a:pt x="66013" y="137160"/>
                </a:moveTo>
                <a:lnTo>
                  <a:pt x="63097" y="137160"/>
                </a:lnTo>
                <a:lnTo>
                  <a:pt x="63381" y="134620"/>
                </a:lnTo>
                <a:lnTo>
                  <a:pt x="64377" y="133350"/>
                </a:lnTo>
                <a:lnTo>
                  <a:pt x="64519" y="130810"/>
                </a:lnTo>
                <a:lnTo>
                  <a:pt x="61745" y="128270"/>
                </a:lnTo>
                <a:lnTo>
                  <a:pt x="69179" y="128270"/>
                </a:lnTo>
                <a:lnTo>
                  <a:pt x="66511" y="134620"/>
                </a:lnTo>
                <a:lnTo>
                  <a:pt x="66013" y="137160"/>
                </a:lnTo>
                <a:close/>
              </a:path>
              <a:path extrusionOk="0" h="323850" w="288289">
                <a:moveTo>
                  <a:pt x="176913" y="132080"/>
                </a:moveTo>
                <a:lnTo>
                  <a:pt x="162473" y="132080"/>
                </a:lnTo>
                <a:lnTo>
                  <a:pt x="164322" y="130810"/>
                </a:lnTo>
                <a:lnTo>
                  <a:pt x="165389" y="128270"/>
                </a:lnTo>
                <a:lnTo>
                  <a:pt x="167808" y="129540"/>
                </a:lnTo>
                <a:lnTo>
                  <a:pt x="198539" y="129540"/>
                </a:lnTo>
                <a:lnTo>
                  <a:pt x="198859" y="130810"/>
                </a:lnTo>
                <a:lnTo>
                  <a:pt x="178407" y="130810"/>
                </a:lnTo>
                <a:lnTo>
                  <a:pt x="176913" y="132080"/>
                </a:lnTo>
                <a:close/>
              </a:path>
              <a:path extrusionOk="0" h="323850" w="288289">
                <a:moveTo>
                  <a:pt x="98664" y="138430"/>
                </a:moveTo>
                <a:lnTo>
                  <a:pt x="91124" y="138430"/>
                </a:lnTo>
                <a:lnTo>
                  <a:pt x="90270" y="134620"/>
                </a:lnTo>
                <a:lnTo>
                  <a:pt x="87567" y="133350"/>
                </a:lnTo>
                <a:lnTo>
                  <a:pt x="85789" y="132080"/>
                </a:lnTo>
                <a:lnTo>
                  <a:pt x="81663" y="129540"/>
                </a:lnTo>
                <a:lnTo>
                  <a:pt x="102079" y="129540"/>
                </a:lnTo>
                <a:lnTo>
                  <a:pt x="98807" y="134620"/>
                </a:lnTo>
                <a:lnTo>
                  <a:pt x="98095" y="135890"/>
                </a:lnTo>
                <a:lnTo>
                  <a:pt x="98664" y="138430"/>
                </a:lnTo>
                <a:close/>
              </a:path>
              <a:path extrusionOk="0" h="323850" w="288289">
                <a:moveTo>
                  <a:pt x="147534" y="172720"/>
                </a:moveTo>
                <a:lnTo>
                  <a:pt x="145543" y="172720"/>
                </a:lnTo>
                <a:lnTo>
                  <a:pt x="143337" y="171450"/>
                </a:lnTo>
                <a:lnTo>
                  <a:pt x="145849" y="162560"/>
                </a:lnTo>
                <a:lnTo>
                  <a:pt x="148708" y="154940"/>
                </a:lnTo>
                <a:lnTo>
                  <a:pt x="151780" y="146050"/>
                </a:lnTo>
                <a:lnTo>
                  <a:pt x="154933" y="138430"/>
                </a:lnTo>
                <a:lnTo>
                  <a:pt x="156071" y="135890"/>
                </a:lnTo>
                <a:lnTo>
                  <a:pt x="158063" y="129540"/>
                </a:lnTo>
                <a:lnTo>
                  <a:pt x="159485" y="130810"/>
                </a:lnTo>
                <a:lnTo>
                  <a:pt x="160766" y="132080"/>
                </a:lnTo>
                <a:lnTo>
                  <a:pt x="176913" y="132080"/>
                </a:lnTo>
                <a:lnTo>
                  <a:pt x="178194" y="133350"/>
                </a:lnTo>
                <a:lnTo>
                  <a:pt x="202878" y="133350"/>
                </a:lnTo>
                <a:lnTo>
                  <a:pt x="203518" y="134620"/>
                </a:lnTo>
                <a:lnTo>
                  <a:pt x="162331" y="134620"/>
                </a:lnTo>
                <a:lnTo>
                  <a:pt x="163255" y="135890"/>
                </a:lnTo>
                <a:lnTo>
                  <a:pt x="225214" y="135890"/>
                </a:lnTo>
                <a:lnTo>
                  <a:pt x="223649" y="137160"/>
                </a:lnTo>
                <a:lnTo>
                  <a:pt x="173926" y="137160"/>
                </a:lnTo>
                <a:lnTo>
                  <a:pt x="173428" y="139700"/>
                </a:lnTo>
                <a:lnTo>
                  <a:pt x="172076" y="140970"/>
                </a:lnTo>
                <a:lnTo>
                  <a:pt x="171578" y="142240"/>
                </a:lnTo>
                <a:lnTo>
                  <a:pt x="177554" y="142240"/>
                </a:lnTo>
                <a:lnTo>
                  <a:pt x="177127" y="144780"/>
                </a:lnTo>
                <a:lnTo>
                  <a:pt x="172716" y="146050"/>
                </a:lnTo>
                <a:lnTo>
                  <a:pt x="171649" y="147320"/>
                </a:lnTo>
                <a:lnTo>
                  <a:pt x="169942" y="147320"/>
                </a:lnTo>
                <a:lnTo>
                  <a:pt x="170867" y="149860"/>
                </a:lnTo>
                <a:lnTo>
                  <a:pt x="171792" y="151130"/>
                </a:lnTo>
                <a:lnTo>
                  <a:pt x="162473" y="151130"/>
                </a:lnTo>
                <a:lnTo>
                  <a:pt x="161121" y="152400"/>
                </a:lnTo>
                <a:lnTo>
                  <a:pt x="162259" y="153670"/>
                </a:lnTo>
                <a:lnTo>
                  <a:pt x="177340" y="153670"/>
                </a:lnTo>
                <a:lnTo>
                  <a:pt x="176913" y="154940"/>
                </a:lnTo>
                <a:lnTo>
                  <a:pt x="176842" y="156210"/>
                </a:lnTo>
                <a:lnTo>
                  <a:pt x="176431" y="158750"/>
                </a:lnTo>
                <a:lnTo>
                  <a:pt x="150309" y="158750"/>
                </a:lnTo>
                <a:lnTo>
                  <a:pt x="154008" y="160020"/>
                </a:lnTo>
                <a:lnTo>
                  <a:pt x="170867" y="160020"/>
                </a:lnTo>
                <a:lnTo>
                  <a:pt x="169658" y="162560"/>
                </a:lnTo>
                <a:lnTo>
                  <a:pt x="169729" y="166370"/>
                </a:lnTo>
                <a:lnTo>
                  <a:pt x="149526" y="166370"/>
                </a:lnTo>
                <a:lnTo>
                  <a:pt x="149242" y="167640"/>
                </a:lnTo>
                <a:lnTo>
                  <a:pt x="149384" y="168910"/>
                </a:lnTo>
                <a:lnTo>
                  <a:pt x="148957" y="168910"/>
                </a:lnTo>
                <a:lnTo>
                  <a:pt x="147534" y="172720"/>
                </a:lnTo>
                <a:close/>
              </a:path>
              <a:path extrusionOk="0" h="323850" w="288289">
                <a:moveTo>
                  <a:pt x="204229" y="132080"/>
                </a:moveTo>
                <a:lnTo>
                  <a:pt x="199179" y="132080"/>
                </a:lnTo>
                <a:lnTo>
                  <a:pt x="203091" y="129540"/>
                </a:lnTo>
                <a:lnTo>
                  <a:pt x="205581" y="130810"/>
                </a:lnTo>
                <a:lnTo>
                  <a:pt x="204229" y="132080"/>
                </a:lnTo>
                <a:close/>
              </a:path>
              <a:path extrusionOk="0" h="323850" w="288289">
                <a:moveTo>
                  <a:pt x="202878" y="133350"/>
                </a:moveTo>
                <a:lnTo>
                  <a:pt x="178194" y="133350"/>
                </a:lnTo>
                <a:lnTo>
                  <a:pt x="180043" y="132080"/>
                </a:lnTo>
                <a:lnTo>
                  <a:pt x="178407" y="130810"/>
                </a:lnTo>
                <a:lnTo>
                  <a:pt x="198859" y="130810"/>
                </a:lnTo>
                <a:lnTo>
                  <a:pt x="199179" y="132080"/>
                </a:lnTo>
                <a:lnTo>
                  <a:pt x="204229" y="132080"/>
                </a:lnTo>
                <a:lnTo>
                  <a:pt x="202878" y="133350"/>
                </a:lnTo>
                <a:close/>
              </a:path>
              <a:path extrusionOk="0" h="323850" w="288289">
                <a:moveTo>
                  <a:pt x="226779" y="134620"/>
                </a:moveTo>
                <a:lnTo>
                  <a:pt x="222227" y="134620"/>
                </a:lnTo>
                <a:lnTo>
                  <a:pt x="224574" y="133350"/>
                </a:lnTo>
                <a:lnTo>
                  <a:pt x="223223" y="132080"/>
                </a:lnTo>
                <a:lnTo>
                  <a:pt x="241291" y="132080"/>
                </a:lnTo>
                <a:lnTo>
                  <a:pt x="241952" y="133259"/>
                </a:lnTo>
                <a:lnTo>
                  <a:pt x="228344" y="133350"/>
                </a:lnTo>
                <a:lnTo>
                  <a:pt x="226779" y="134620"/>
                </a:lnTo>
                <a:close/>
              </a:path>
              <a:path extrusionOk="0" h="323850" w="288289">
                <a:moveTo>
                  <a:pt x="243496" y="137160"/>
                </a:moveTo>
                <a:lnTo>
                  <a:pt x="241860" y="133350"/>
                </a:lnTo>
                <a:lnTo>
                  <a:pt x="242002" y="133350"/>
                </a:lnTo>
                <a:lnTo>
                  <a:pt x="243496" y="137160"/>
                </a:lnTo>
                <a:close/>
              </a:path>
              <a:path extrusionOk="0" h="323850" w="288289">
                <a:moveTo>
                  <a:pt x="121878" y="139700"/>
                </a:moveTo>
                <a:lnTo>
                  <a:pt x="115523" y="139700"/>
                </a:lnTo>
                <a:lnTo>
                  <a:pt x="116875" y="138430"/>
                </a:lnTo>
                <a:lnTo>
                  <a:pt x="117160" y="135890"/>
                </a:lnTo>
                <a:lnTo>
                  <a:pt x="115666" y="134620"/>
                </a:lnTo>
                <a:lnTo>
                  <a:pt x="113532" y="133350"/>
                </a:lnTo>
                <a:lnTo>
                  <a:pt x="139171" y="133350"/>
                </a:lnTo>
                <a:lnTo>
                  <a:pt x="138724" y="134620"/>
                </a:lnTo>
                <a:lnTo>
                  <a:pt x="130462" y="134620"/>
                </a:lnTo>
                <a:lnTo>
                  <a:pt x="130249" y="137160"/>
                </a:lnTo>
                <a:lnTo>
                  <a:pt x="124629" y="137160"/>
                </a:lnTo>
                <a:lnTo>
                  <a:pt x="121878" y="139700"/>
                </a:lnTo>
                <a:close/>
              </a:path>
              <a:path extrusionOk="0" h="323850" w="288289">
                <a:moveTo>
                  <a:pt x="233964" y="137160"/>
                </a:moveTo>
                <a:lnTo>
                  <a:pt x="228344" y="133350"/>
                </a:lnTo>
                <a:lnTo>
                  <a:pt x="238944" y="133350"/>
                </a:lnTo>
                <a:lnTo>
                  <a:pt x="233964" y="137160"/>
                </a:lnTo>
                <a:close/>
              </a:path>
              <a:path extrusionOk="0" h="323850" w="288289">
                <a:moveTo>
                  <a:pt x="287062" y="142240"/>
                </a:moveTo>
                <a:lnTo>
                  <a:pt x="235244" y="142240"/>
                </a:lnTo>
                <a:lnTo>
                  <a:pt x="235102" y="138430"/>
                </a:lnTo>
                <a:lnTo>
                  <a:pt x="237734" y="137160"/>
                </a:lnTo>
                <a:lnTo>
                  <a:pt x="238944" y="133350"/>
                </a:lnTo>
                <a:lnTo>
                  <a:pt x="241860" y="133350"/>
                </a:lnTo>
                <a:lnTo>
                  <a:pt x="243496" y="137160"/>
                </a:lnTo>
                <a:lnTo>
                  <a:pt x="246128" y="137160"/>
                </a:lnTo>
                <a:lnTo>
                  <a:pt x="244208" y="140970"/>
                </a:lnTo>
                <a:lnTo>
                  <a:pt x="286112" y="140970"/>
                </a:lnTo>
                <a:lnTo>
                  <a:pt x="287062" y="142240"/>
                </a:lnTo>
                <a:close/>
              </a:path>
              <a:path extrusionOk="0" h="323850" w="288289">
                <a:moveTo>
                  <a:pt x="36563" y="160020"/>
                </a:moveTo>
                <a:lnTo>
                  <a:pt x="36279" y="157480"/>
                </a:lnTo>
                <a:lnTo>
                  <a:pt x="35923" y="154940"/>
                </a:lnTo>
                <a:lnTo>
                  <a:pt x="37559" y="153670"/>
                </a:lnTo>
                <a:lnTo>
                  <a:pt x="40476" y="152400"/>
                </a:lnTo>
                <a:lnTo>
                  <a:pt x="42681" y="151130"/>
                </a:lnTo>
                <a:lnTo>
                  <a:pt x="40689" y="149860"/>
                </a:lnTo>
                <a:lnTo>
                  <a:pt x="38555" y="148590"/>
                </a:lnTo>
                <a:lnTo>
                  <a:pt x="39195" y="147320"/>
                </a:lnTo>
                <a:lnTo>
                  <a:pt x="39480" y="146050"/>
                </a:lnTo>
                <a:lnTo>
                  <a:pt x="39978" y="143510"/>
                </a:lnTo>
                <a:lnTo>
                  <a:pt x="40618" y="142240"/>
                </a:lnTo>
                <a:lnTo>
                  <a:pt x="41187" y="139700"/>
                </a:lnTo>
                <a:lnTo>
                  <a:pt x="42325" y="137160"/>
                </a:lnTo>
                <a:lnTo>
                  <a:pt x="42183" y="134620"/>
                </a:lnTo>
                <a:lnTo>
                  <a:pt x="55627" y="134620"/>
                </a:lnTo>
                <a:lnTo>
                  <a:pt x="55414" y="138430"/>
                </a:lnTo>
                <a:lnTo>
                  <a:pt x="51857" y="139700"/>
                </a:lnTo>
                <a:lnTo>
                  <a:pt x="53920" y="139700"/>
                </a:lnTo>
                <a:lnTo>
                  <a:pt x="55485" y="140970"/>
                </a:lnTo>
                <a:lnTo>
                  <a:pt x="60820" y="140970"/>
                </a:lnTo>
                <a:lnTo>
                  <a:pt x="61069" y="142240"/>
                </a:lnTo>
                <a:lnTo>
                  <a:pt x="49296" y="142240"/>
                </a:lnTo>
                <a:lnTo>
                  <a:pt x="46949" y="143510"/>
                </a:lnTo>
                <a:lnTo>
                  <a:pt x="48727" y="146050"/>
                </a:lnTo>
                <a:lnTo>
                  <a:pt x="62385" y="146050"/>
                </a:lnTo>
                <a:lnTo>
                  <a:pt x="57690" y="147320"/>
                </a:lnTo>
                <a:lnTo>
                  <a:pt x="57690" y="148590"/>
                </a:lnTo>
                <a:lnTo>
                  <a:pt x="59113" y="153670"/>
                </a:lnTo>
                <a:lnTo>
                  <a:pt x="58900" y="156210"/>
                </a:lnTo>
                <a:lnTo>
                  <a:pt x="55533" y="158750"/>
                </a:lnTo>
                <a:lnTo>
                  <a:pt x="39551" y="158750"/>
                </a:lnTo>
                <a:lnTo>
                  <a:pt x="36563" y="160020"/>
                </a:lnTo>
                <a:close/>
              </a:path>
              <a:path extrusionOk="0" h="323850" w="288289">
                <a:moveTo>
                  <a:pt x="135594" y="142240"/>
                </a:moveTo>
                <a:lnTo>
                  <a:pt x="131031" y="142240"/>
                </a:lnTo>
                <a:lnTo>
                  <a:pt x="133023" y="140970"/>
                </a:lnTo>
                <a:lnTo>
                  <a:pt x="132667" y="135890"/>
                </a:lnTo>
                <a:lnTo>
                  <a:pt x="130462" y="134620"/>
                </a:lnTo>
                <a:lnTo>
                  <a:pt x="138724" y="134620"/>
                </a:lnTo>
                <a:lnTo>
                  <a:pt x="137383" y="138430"/>
                </a:lnTo>
                <a:lnTo>
                  <a:pt x="135594" y="142240"/>
                </a:lnTo>
                <a:close/>
              </a:path>
              <a:path extrusionOk="0" h="323850" w="288289">
                <a:moveTo>
                  <a:pt x="204158" y="135890"/>
                </a:moveTo>
                <a:lnTo>
                  <a:pt x="163255" y="135890"/>
                </a:lnTo>
                <a:lnTo>
                  <a:pt x="163896" y="134620"/>
                </a:lnTo>
                <a:lnTo>
                  <a:pt x="203518" y="134620"/>
                </a:lnTo>
                <a:lnTo>
                  <a:pt x="204158" y="135890"/>
                </a:lnTo>
                <a:close/>
              </a:path>
              <a:path extrusionOk="0" h="323850" w="288289">
                <a:moveTo>
                  <a:pt x="177554" y="142240"/>
                </a:moveTo>
                <a:lnTo>
                  <a:pt x="174424" y="142240"/>
                </a:lnTo>
                <a:lnTo>
                  <a:pt x="175775" y="140970"/>
                </a:lnTo>
                <a:lnTo>
                  <a:pt x="176842" y="139700"/>
                </a:lnTo>
                <a:lnTo>
                  <a:pt x="176131" y="137160"/>
                </a:lnTo>
                <a:lnTo>
                  <a:pt x="223649" y="137160"/>
                </a:lnTo>
                <a:lnTo>
                  <a:pt x="229269" y="135890"/>
                </a:lnTo>
                <a:lnTo>
                  <a:pt x="227989" y="138430"/>
                </a:lnTo>
                <a:lnTo>
                  <a:pt x="186517" y="138430"/>
                </a:lnTo>
                <a:lnTo>
                  <a:pt x="183102" y="140970"/>
                </a:lnTo>
                <a:lnTo>
                  <a:pt x="177767" y="140970"/>
                </a:lnTo>
                <a:lnTo>
                  <a:pt x="177554" y="142240"/>
                </a:lnTo>
                <a:close/>
              </a:path>
              <a:path extrusionOk="0" h="323850" w="288289">
                <a:moveTo>
                  <a:pt x="281767" y="140970"/>
                </a:moveTo>
                <a:lnTo>
                  <a:pt x="244208" y="140970"/>
                </a:lnTo>
                <a:lnTo>
                  <a:pt x="247764" y="139700"/>
                </a:lnTo>
                <a:lnTo>
                  <a:pt x="250254" y="138430"/>
                </a:lnTo>
                <a:lnTo>
                  <a:pt x="250610" y="135890"/>
                </a:lnTo>
                <a:lnTo>
                  <a:pt x="279704" y="135890"/>
                </a:lnTo>
                <a:lnTo>
                  <a:pt x="280558" y="137160"/>
                </a:lnTo>
                <a:lnTo>
                  <a:pt x="281056" y="139700"/>
                </a:lnTo>
                <a:lnTo>
                  <a:pt x="281767" y="140970"/>
                </a:lnTo>
                <a:close/>
              </a:path>
              <a:path extrusionOk="0" h="323850" w="288289">
                <a:moveTo>
                  <a:pt x="286112" y="140970"/>
                </a:moveTo>
                <a:lnTo>
                  <a:pt x="281767" y="140970"/>
                </a:lnTo>
                <a:lnTo>
                  <a:pt x="281980" y="138430"/>
                </a:lnTo>
                <a:lnTo>
                  <a:pt x="282194" y="137160"/>
                </a:lnTo>
                <a:lnTo>
                  <a:pt x="279704" y="135890"/>
                </a:lnTo>
                <a:lnTo>
                  <a:pt x="287245" y="135890"/>
                </a:lnTo>
                <a:lnTo>
                  <a:pt x="283261" y="137160"/>
                </a:lnTo>
                <a:lnTo>
                  <a:pt x="286112" y="140970"/>
                </a:lnTo>
                <a:close/>
              </a:path>
              <a:path extrusionOk="0" h="323850" w="288289">
                <a:moveTo>
                  <a:pt x="129573" y="140970"/>
                </a:moveTo>
                <a:lnTo>
                  <a:pt x="125127" y="140970"/>
                </a:lnTo>
                <a:lnTo>
                  <a:pt x="124629" y="137160"/>
                </a:lnTo>
                <a:lnTo>
                  <a:pt x="130249" y="137160"/>
                </a:lnTo>
                <a:lnTo>
                  <a:pt x="129324" y="139700"/>
                </a:lnTo>
                <a:lnTo>
                  <a:pt x="129573" y="140970"/>
                </a:lnTo>
                <a:close/>
              </a:path>
              <a:path extrusionOk="0" h="323850" w="288289">
                <a:moveTo>
                  <a:pt x="60820" y="140970"/>
                </a:moveTo>
                <a:lnTo>
                  <a:pt x="58473" y="140970"/>
                </a:lnTo>
                <a:lnTo>
                  <a:pt x="60180" y="138430"/>
                </a:lnTo>
                <a:lnTo>
                  <a:pt x="60820" y="140970"/>
                </a:lnTo>
                <a:close/>
              </a:path>
              <a:path extrusionOk="0" h="323850" w="288289">
                <a:moveTo>
                  <a:pt x="181039" y="160020"/>
                </a:moveTo>
                <a:lnTo>
                  <a:pt x="180470" y="160020"/>
                </a:lnTo>
                <a:lnTo>
                  <a:pt x="181395" y="156210"/>
                </a:lnTo>
                <a:lnTo>
                  <a:pt x="186517" y="138430"/>
                </a:lnTo>
                <a:lnTo>
                  <a:pt x="190145" y="138430"/>
                </a:lnTo>
                <a:lnTo>
                  <a:pt x="188651" y="139700"/>
                </a:lnTo>
                <a:lnTo>
                  <a:pt x="189647" y="140970"/>
                </a:lnTo>
                <a:lnTo>
                  <a:pt x="215825" y="140970"/>
                </a:lnTo>
                <a:lnTo>
                  <a:pt x="218439" y="143384"/>
                </a:lnTo>
                <a:lnTo>
                  <a:pt x="219026" y="144780"/>
                </a:lnTo>
                <a:lnTo>
                  <a:pt x="219153" y="144962"/>
                </a:lnTo>
                <a:lnTo>
                  <a:pt x="214402" y="146050"/>
                </a:lnTo>
                <a:lnTo>
                  <a:pt x="216465" y="147320"/>
                </a:lnTo>
                <a:lnTo>
                  <a:pt x="203589" y="147320"/>
                </a:lnTo>
                <a:lnTo>
                  <a:pt x="204229" y="148590"/>
                </a:lnTo>
                <a:lnTo>
                  <a:pt x="218954" y="148590"/>
                </a:lnTo>
                <a:lnTo>
                  <a:pt x="220946" y="149860"/>
                </a:lnTo>
                <a:lnTo>
                  <a:pt x="198823" y="149860"/>
                </a:lnTo>
                <a:lnTo>
                  <a:pt x="196120" y="153670"/>
                </a:lnTo>
                <a:lnTo>
                  <a:pt x="198823" y="156210"/>
                </a:lnTo>
                <a:lnTo>
                  <a:pt x="198539" y="157480"/>
                </a:lnTo>
                <a:lnTo>
                  <a:pt x="190073" y="157480"/>
                </a:lnTo>
                <a:lnTo>
                  <a:pt x="189291" y="158750"/>
                </a:lnTo>
                <a:lnTo>
                  <a:pt x="184311" y="158750"/>
                </a:lnTo>
                <a:lnTo>
                  <a:pt x="181039" y="160020"/>
                </a:lnTo>
                <a:close/>
              </a:path>
              <a:path extrusionOk="0" h="323850" w="288289">
                <a:moveTo>
                  <a:pt x="212268" y="140970"/>
                </a:moveTo>
                <a:lnTo>
                  <a:pt x="189647" y="140970"/>
                </a:lnTo>
                <a:lnTo>
                  <a:pt x="191141" y="139700"/>
                </a:lnTo>
                <a:lnTo>
                  <a:pt x="190145" y="138430"/>
                </a:lnTo>
                <a:lnTo>
                  <a:pt x="217959" y="138430"/>
                </a:lnTo>
                <a:lnTo>
                  <a:pt x="216892" y="139700"/>
                </a:lnTo>
                <a:lnTo>
                  <a:pt x="213904" y="139700"/>
                </a:lnTo>
                <a:lnTo>
                  <a:pt x="212268" y="140970"/>
                </a:lnTo>
                <a:close/>
              </a:path>
              <a:path extrusionOk="0" h="323850" w="288289">
                <a:moveTo>
                  <a:pt x="287762" y="157480"/>
                </a:moveTo>
                <a:lnTo>
                  <a:pt x="219381" y="157480"/>
                </a:lnTo>
                <a:lnTo>
                  <a:pt x="221302" y="156210"/>
                </a:lnTo>
                <a:lnTo>
                  <a:pt x="218172" y="152400"/>
                </a:lnTo>
                <a:lnTo>
                  <a:pt x="216963" y="149860"/>
                </a:lnTo>
                <a:lnTo>
                  <a:pt x="220946" y="149860"/>
                </a:lnTo>
                <a:lnTo>
                  <a:pt x="220804" y="147320"/>
                </a:lnTo>
                <a:lnTo>
                  <a:pt x="219153" y="144962"/>
                </a:lnTo>
                <a:lnTo>
                  <a:pt x="219950" y="144780"/>
                </a:lnTo>
                <a:lnTo>
                  <a:pt x="218439" y="143384"/>
                </a:lnTo>
                <a:lnTo>
                  <a:pt x="217959" y="142240"/>
                </a:lnTo>
                <a:lnTo>
                  <a:pt x="217959" y="138430"/>
                </a:lnTo>
                <a:lnTo>
                  <a:pt x="227989" y="138430"/>
                </a:lnTo>
                <a:lnTo>
                  <a:pt x="227348" y="139700"/>
                </a:lnTo>
                <a:lnTo>
                  <a:pt x="228060" y="142240"/>
                </a:lnTo>
                <a:lnTo>
                  <a:pt x="287062" y="142240"/>
                </a:lnTo>
                <a:lnTo>
                  <a:pt x="287462" y="144780"/>
                </a:lnTo>
                <a:lnTo>
                  <a:pt x="232755" y="144780"/>
                </a:lnTo>
                <a:lnTo>
                  <a:pt x="231759" y="146050"/>
                </a:lnTo>
                <a:lnTo>
                  <a:pt x="274824" y="146050"/>
                </a:lnTo>
                <a:lnTo>
                  <a:pt x="274782" y="147320"/>
                </a:lnTo>
                <a:lnTo>
                  <a:pt x="259146" y="147320"/>
                </a:lnTo>
                <a:lnTo>
                  <a:pt x="260426" y="149860"/>
                </a:lnTo>
                <a:lnTo>
                  <a:pt x="260142" y="152400"/>
                </a:lnTo>
                <a:lnTo>
                  <a:pt x="248547" y="152400"/>
                </a:lnTo>
                <a:lnTo>
                  <a:pt x="247622" y="153670"/>
                </a:lnTo>
                <a:lnTo>
                  <a:pt x="247124" y="156210"/>
                </a:lnTo>
                <a:lnTo>
                  <a:pt x="287772" y="156210"/>
                </a:lnTo>
                <a:lnTo>
                  <a:pt x="287762" y="157480"/>
                </a:lnTo>
                <a:close/>
              </a:path>
              <a:path extrusionOk="0" h="323850" w="288289">
                <a:moveTo>
                  <a:pt x="215825" y="140970"/>
                </a:moveTo>
                <a:lnTo>
                  <a:pt x="213477" y="140970"/>
                </a:lnTo>
                <a:lnTo>
                  <a:pt x="213904" y="139700"/>
                </a:lnTo>
                <a:lnTo>
                  <a:pt x="216892" y="139700"/>
                </a:lnTo>
                <a:lnTo>
                  <a:pt x="215825" y="140970"/>
                </a:lnTo>
                <a:close/>
              </a:path>
              <a:path extrusionOk="0" h="323850" w="288289">
                <a:moveTo>
                  <a:pt x="235244" y="142240"/>
                </a:moveTo>
                <a:lnTo>
                  <a:pt x="228060" y="142240"/>
                </a:lnTo>
                <a:lnTo>
                  <a:pt x="230265" y="139700"/>
                </a:lnTo>
                <a:lnTo>
                  <a:pt x="232541" y="139700"/>
                </a:lnTo>
                <a:lnTo>
                  <a:pt x="235244" y="142240"/>
                </a:lnTo>
                <a:close/>
              </a:path>
              <a:path extrusionOk="0" h="323850" w="288289">
                <a:moveTo>
                  <a:pt x="62385" y="146050"/>
                </a:moveTo>
                <a:lnTo>
                  <a:pt x="50861" y="146050"/>
                </a:lnTo>
                <a:lnTo>
                  <a:pt x="51075" y="144780"/>
                </a:lnTo>
                <a:lnTo>
                  <a:pt x="49296" y="142240"/>
                </a:lnTo>
                <a:lnTo>
                  <a:pt x="61069" y="142240"/>
                </a:lnTo>
                <a:lnTo>
                  <a:pt x="61318" y="143510"/>
                </a:lnTo>
                <a:lnTo>
                  <a:pt x="62385" y="146050"/>
                </a:lnTo>
                <a:close/>
              </a:path>
              <a:path extrusionOk="0" h="323850" w="288289">
                <a:moveTo>
                  <a:pt x="94859" y="144780"/>
                </a:moveTo>
                <a:lnTo>
                  <a:pt x="88492" y="144780"/>
                </a:lnTo>
                <a:lnTo>
                  <a:pt x="89559" y="143510"/>
                </a:lnTo>
                <a:lnTo>
                  <a:pt x="88705" y="142240"/>
                </a:lnTo>
                <a:lnTo>
                  <a:pt x="96957" y="142240"/>
                </a:lnTo>
                <a:lnTo>
                  <a:pt x="94859" y="144780"/>
                </a:lnTo>
                <a:close/>
              </a:path>
              <a:path extrusionOk="0" h="323850" w="288289">
                <a:moveTo>
                  <a:pt x="219153" y="144962"/>
                </a:moveTo>
                <a:lnTo>
                  <a:pt x="219026" y="144780"/>
                </a:lnTo>
                <a:lnTo>
                  <a:pt x="218439" y="143384"/>
                </a:lnTo>
                <a:lnTo>
                  <a:pt x="219950" y="144780"/>
                </a:lnTo>
                <a:lnTo>
                  <a:pt x="219153" y="144962"/>
                </a:lnTo>
                <a:close/>
              </a:path>
              <a:path extrusionOk="0" h="323850" w="288289">
                <a:moveTo>
                  <a:pt x="26132" y="172720"/>
                </a:moveTo>
                <a:lnTo>
                  <a:pt x="23688" y="172720"/>
                </a:lnTo>
                <a:lnTo>
                  <a:pt x="24826" y="170180"/>
                </a:lnTo>
                <a:lnTo>
                  <a:pt x="23332" y="168910"/>
                </a:lnTo>
                <a:lnTo>
                  <a:pt x="17926" y="166370"/>
                </a:lnTo>
                <a:lnTo>
                  <a:pt x="17001" y="162560"/>
                </a:lnTo>
                <a:lnTo>
                  <a:pt x="13586" y="160020"/>
                </a:lnTo>
                <a:lnTo>
                  <a:pt x="12804" y="157480"/>
                </a:lnTo>
                <a:lnTo>
                  <a:pt x="14582" y="153670"/>
                </a:lnTo>
                <a:lnTo>
                  <a:pt x="16432" y="149860"/>
                </a:lnTo>
                <a:lnTo>
                  <a:pt x="18352" y="144780"/>
                </a:lnTo>
                <a:lnTo>
                  <a:pt x="20558" y="146050"/>
                </a:lnTo>
                <a:lnTo>
                  <a:pt x="19846" y="148590"/>
                </a:lnTo>
                <a:lnTo>
                  <a:pt x="20913" y="149860"/>
                </a:lnTo>
                <a:lnTo>
                  <a:pt x="28311" y="149860"/>
                </a:lnTo>
                <a:lnTo>
                  <a:pt x="27600" y="151130"/>
                </a:lnTo>
                <a:lnTo>
                  <a:pt x="29734" y="152400"/>
                </a:lnTo>
                <a:lnTo>
                  <a:pt x="33243" y="152400"/>
                </a:lnTo>
                <a:lnTo>
                  <a:pt x="32295" y="154940"/>
                </a:lnTo>
                <a:lnTo>
                  <a:pt x="32580" y="156210"/>
                </a:lnTo>
                <a:lnTo>
                  <a:pt x="33077" y="157480"/>
                </a:lnTo>
                <a:lnTo>
                  <a:pt x="32864" y="160020"/>
                </a:lnTo>
                <a:lnTo>
                  <a:pt x="30445" y="160020"/>
                </a:lnTo>
                <a:lnTo>
                  <a:pt x="28240" y="161290"/>
                </a:lnTo>
                <a:lnTo>
                  <a:pt x="27813" y="161290"/>
                </a:lnTo>
                <a:lnTo>
                  <a:pt x="28738" y="162560"/>
                </a:lnTo>
                <a:lnTo>
                  <a:pt x="29948" y="163830"/>
                </a:lnTo>
                <a:lnTo>
                  <a:pt x="29450" y="165100"/>
                </a:lnTo>
                <a:lnTo>
                  <a:pt x="28667" y="167640"/>
                </a:lnTo>
                <a:lnTo>
                  <a:pt x="26132" y="172720"/>
                </a:lnTo>
                <a:close/>
              </a:path>
              <a:path extrusionOk="0" h="323850" w="288289">
                <a:moveTo>
                  <a:pt x="274824" y="146050"/>
                </a:moveTo>
                <a:lnTo>
                  <a:pt x="233680" y="146050"/>
                </a:lnTo>
                <a:lnTo>
                  <a:pt x="232755" y="144780"/>
                </a:lnTo>
                <a:lnTo>
                  <a:pt x="274867" y="144780"/>
                </a:lnTo>
                <a:lnTo>
                  <a:pt x="274824" y="146050"/>
                </a:lnTo>
                <a:close/>
              </a:path>
              <a:path extrusionOk="0" h="323850" w="288289">
                <a:moveTo>
                  <a:pt x="287772" y="156210"/>
                </a:moveTo>
                <a:lnTo>
                  <a:pt x="247124" y="156210"/>
                </a:lnTo>
                <a:lnTo>
                  <a:pt x="249116" y="154940"/>
                </a:lnTo>
                <a:lnTo>
                  <a:pt x="275009" y="154940"/>
                </a:lnTo>
                <a:lnTo>
                  <a:pt x="276503" y="152400"/>
                </a:lnTo>
                <a:lnTo>
                  <a:pt x="276716" y="151130"/>
                </a:lnTo>
                <a:lnTo>
                  <a:pt x="276219" y="148590"/>
                </a:lnTo>
                <a:lnTo>
                  <a:pt x="277783" y="147320"/>
                </a:lnTo>
                <a:lnTo>
                  <a:pt x="276503" y="144780"/>
                </a:lnTo>
                <a:lnTo>
                  <a:pt x="287462" y="144780"/>
                </a:lnTo>
                <a:lnTo>
                  <a:pt x="287863" y="147320"/>
                </a:lnTo>
                <a:lnTo>
                  <a:pt x="283119" y="147320"/>
                </a:lnTo>
                <a:lnTo>
                  <a:pt x="281625" y="149860"/>
                </a:lnTo>
                <a:lnTo>
                  <a:pt x="284186" y="151130"/>
                </a:lnTo>
                <a:lnTo>
                  <a:pt x="287951" y="151130"/>
                </a:lnTo>
                <a:lnTo>
                  <a:pt x="287838" y="153670"/>
                </a:lnTo>
                <a:lnTo>
                  <a:pt x="287772" y="156210"/>
                </a:lnTo>
                <a:close/>
              </a:path>
              <a:path extrusionOk="0" h="323850" w="288289">
                <a:moveTo>
                  <a:pt x="182177" y="149860"/>
                </a:moveTo>
                <a:lnTo>
                  <a:pt x="174353" y="149860"/>
                </a:lnTo>
                <a:lnTo>
                  <a:pt x="176558" y="148590"/>
                </a:lnTo>
                <a:lnTo>
                  <a:pt x="178123" y="148590"/>
                </a:lnTo>
                <a:lnTo>
                  <a:pt x="179972" y="146050"/>
                </a:lnTo>
                <a:lnTo>
                  <a:pt x="181110" y="148590"/>
                </a:lnTo>
                <a:lnTo>
                  <a:pt x="182177" y="149860"/>
                </a:lnTo>
                <a:close/>
              </a:path>
              <a:path extrusionOk="0" h="323850" w="288289">
                <a:moveTo>
                  <a:pt x="217816" y="148590"/>
                </a:moveTo>
                <a:lnTo>
                  <a:pt x="204870" y="148590"/>
                </a:lnTo>
                <a:lnTo>
                  <a:pt x="204301" y="147320"/>
                </a:lnTo>
                <a:lnTo>
                  <a:pt x="216465" y="147320"/>
                </a:lnTo>
                <a:lnTo>
                  <a:pt x="217816" y="148590"/>
                </a:lnTo>
                <a:close/>
              </a:path>
              <a:path extrusionOk="0" h="323850" w="288289">
                <a:moveTo>
                  <a:pt x="261778" y="153670"/>
                </a:moveTo>
                <a:lnTo>
                  <a:pt x="261636" y="148590"/>
                </a:lnTo>
                <a:lnTo>
                  <a:pt x="259146" y="147320"/>
                </a:lnTo>
                <a:lnTo>
                  <a:pt x="267967" y="147320"/>
                </a:lnTo>
                <a:lnTo>
                  <a:pt x="268109" y="149860"/>
                </a:lnTo>
                <a:lnTo>
                  <a:pt x="268394" y="151130"/>
                </a:lnTo>
                <a:lnTo>
                  <a:pt x="261778" y="153670"/>
                </a:lnTo>
                <a:close/>
              </a:path>
              <a:path extrusionOk="0" h="323850" w="288289">
                <a:moveTo>
                  <a:pt x="274654" y="151130"/>
                </a:moveTo>
                <a:lnTo>
                  <a:pt x="270670" y="147320"/>
                </a:lnTo>
                <a:lnTo>
                  <a:pt x="274782" y="147320"/>
                </a:lnTo>
                <a:lnTo>
                  <a:pt x="274654" y="151130"/>
                </a:lnTo>
                <a:close/>
              </a:path>
              <a:path extrusionOk="0" h="323850" w="288289">
                <a:moveTo>
                  <a:pt x="287951" y="151130"/>
                </a:moveTo>
                <a:lnTo>
                  <a:pt x="284186" y="151130"/>
                </a:lnTo>
                <a:lnTo>
                  <a:pt x="286035" y="149860"/>
                </a:lnTo>
                <a:lnTo>
                  <a:pt x="283119" y="147320"/>
                </a:lnTo>
                <a:lnTo>
                  <a:pt x="287863" y="147320"/>
                </a:lnTo>
                <a:lnTo>
                  <a:pt x="288063" y="148590"/>
                </a:lnTo>
                <a:lnTo>
                  <a:pt x="287951" y="151130"/>
                </a:lnTo>
                <a:close/>
              </a:path>
              <a:path extrusionOk="0" h="323850" w="288289">
                <a:moveTo>
                  <a:pt x="35069" y="151130"/>
                </a:moveTo>
                <a:lnTo>
                  <a:pt x="32010" y="148590"/>
                </a:lnTo>
                <a:lnTo>
                  <a:pt x="36350" y="148590"/>
                </a:lnTo>
                <a:lnTo>
                  <a:pt x="35069" y="151130"/>
                </a:lnTo>
                <a:close/>
              </a:path>
              <a:path extrusionOk="0" h="323850" w="288289">
                <a:moveTo>
                  <a:pt x="177340" y="153670"/>
                </a:moveTo>
                <a:lnTo>
                  <a:pt x="162259" y="153670"/>
                </a:lnTo>
                <a:lnTo>
                  <a:pt x="163824" y="152400"/>
                </a:lnTo>
                <a:lnTo>
                  <a:pt x="162473" y="151130"/>
                </a:lnTo>
                <a:lnTo>
                  <a:pt x="171792" y="151130"/>
                </a:lnTo>
                <a:lnTo>
                  <a:pt x="173214" y="149860"/>
                </a:lnTo>
                <a:lnTo>
                  <a:pt x="180043" y="149860"/>
                </a:lnTo>
                <a:lnTo>
                  <a:pt x="179047" y="151130"/>
                </a:lnTo>
                <a:lnTo>
                  <a:pt x="177767" y="152400"/>
                </a:lnTo>
                <a:lnTo>
                  <a:pt x="177340" y="153670"/>
                </a:lnTo>
                <a:close/>
              </a:path>
              <a:path extrusionOk="0" h="323850" w="288289">
                <a:moveTo>
                  <a:pt x="241789" y="163830"/>
                </a:moveTo>
                <a:lnTo>
                  <a:pt x="202451" y="163830"/>
                </a:lnTo>
                <a:lnTo>
                  <a:pt x="205652" y="162560"/>
                </a:lnTo>
                <a:lnTo>
                  <a:pt x="205510" y="160020"/>
                </a:lnTo>
                <a:lnTo>
                  <a:pt x="204870" y="157480"/>
                </a:lnTo>
                <a:lnTo>
                  <a:pt x="198823" y="157480"/>
                </a:lnTo>
                <a:lnTo>
                  <a:pt x="200246" y="153670"/>
                </a:lnTo>
                <a:lnTo>
                  <a:pt x="198823" y="149860"/>
                </a:lnTo>
                <a:lnTo>
                  <a:pt x="216963" y="149860"/>
                </a:lnTo>
                <a:lnTo>
                  <a:pt x="214260" y="151130"/>
                </a:lnTo>
                <a:lnTo>
                  <a:pt x="211699" y="152400"/>
                </a:lnTo>
                <a:lnTo>
                  <a:pt x="209067" y="153670"/>
                </a:lnTo>
                <a:lnTo>
                  <a:pt x="210134" y="156210"/>
                </a:lnTo>
                <a:lnTo>
                  <a:pt x="211770" y="160020"/>
                </a:lnTo>
                <a:lnTo>
                  <a:pt x="214260" y="162560"/>
                </a:lnTo>
                <a:lnTo>
                  <a:pt x="241908" y="162560"/>
                </a:lnTo>
                <a:lnTo>
                  <a:pt x="241789" y="163830"/>
                </a:lnTo>
                <a:close/>
              </a:path>
              <a:path extrusionOk="0" h="323850" w="288289">
                <a:moveTo>
                  <a:pt x="33243" y="152400"/>
                </a:moveTo>
                <a:lnTo>
                  <a:pt x="29734" y="152400"/>
                </a:lnTo>
                <a:lnTo>
                  <a:pt x="33718" y="151130"/>
                </a:lnTo>
                <a:lnTo>
                  <a:pt x="33243" y="152400"/>
                </a:lnTo>
                <a:close/>
              </a:path>
              <a:path extrusionOk="0" h="323850" w="288289">
                <a:moveTo>
                  <a:pt x="127144" y="158750"/>
                </a:moveTo>
                <a:lnTo>
                  <a:pt x="110331" y="158750"/>
                </a:lnTo>
                <a:lnTo>
                  <a:pt x="111896" y="156210"/>
                </a:lnTo>
                <a:lnTo>
                  <a:pt x="114385" y="156210"/>
                </a:lnTo>
                <a:lnTo>
                  <a:pt x="111896" y="154940"/>
                </a:lnTo>
                <a:lnTo>
                  <a:pt x="110971" y="152400"/>
                </a:lnTo>
                <a:lnTo>
                  <a:pt x="120503" y="152400"/>
                </a:lnTo>
                <a:lnTo>
                  <a:pt x="119151" y="151130"/>
                </a:lnTo>
                <a:lnTo>
                  <a:pt x="131192" y="151130"/>
                </a:lnTo>
                <a:lnTo>
                  <a:pt x="127144" y="158750"/>
                </a:lnTo>
                <a:close/>
              </a:path>
              <a:path extrusionOk="0" h="323850" w="288289">
                <a:moveTo>
                  <a:pt x="102197" y="158750"/>
                </a:moveTo>
                <a:lnTo>
                  <a:pt x="97811" y="158750"/>
                </a:lnTo>
                <a:lnTo>
                  <a:pt x="96032" y="154940"/>
                </a:lnTo>
                <a:lnTo>
                  <a:pt x="94823" y="152400"/>
                </a:lnTo>
                <a:lnTo>
                  <a:pt x="107699" y="152400"/>
                </a:lnTo>
                <a:lnTo>
                  <a:pt x="107485" y="154940"/>
                </a:lnTo>
                <a:lnTo>
                  <a:pt x="106632" y="156210"/>
                </a:lnTo>
                <a:lnTo>
                  <a:pt x="101723" y="156210"/>
                </a:lnTo>
                <a:lnTo>
                  <a:pt x="102197" y="158750"/>
                </a:lnTo>
                <a:close/>
              </a:path>
              <a:path extrusionOk="0" h="323850" w="288289">
                <a:moveTo>
                  <a:pt x="263556" y="154940"/>
                </a:moveTo>
                <a:lnTo>
                  <a:pt x="251108" y="154940"/>
                </a:lnTo>
                <a:lnTo>
                  <a:pt x="251179" y="153670"/>
                </a:lnTo>
                <a:lnTo>
                  <a:pt x="250396" y="152400"/>
                </a:lnTo>
                <a:lnTo>
                  <a:pt x="260142" y="152400"/>
                </a:lnTo>
                <a:lnTo>
                  <a:pt x="260000" y="153670"/>
                </a:lnTo>
                <a:lnTo>
                  <a:pt x="263556" y="154940"/>
                </a:lnTo>
                <a:close/>
              </a:path>
              <a:path extrusionOk="0" h="323850" w="288289">
                <a:moveTo>
                  <a:pt x="102719" y="177800"/>
                </a:moveTo>
                <a:lnTo>
                  <a:pt x="90484" y="177800"/>
                </a:lnTo>
                <a:lnTo>
                  <a:pt x="87923" y="176530"/>
                </a:lnTo>
                <a:lnTo>
                  <a:pt x="86002" y="175260"/>
                </a:lnTo>
                <a:lnTo>
                  <a:pt x="87496" y="172720"/>
                </a:lnTo>
                <a:lnTo>
                  <a:pt x="89488" y="167640"/>
                </a:lnTo>
                <a:lnTo>
                  <a:pt x="93329" y="160020"/>
                </a:lnTo>
                <a:lnTo>
                  <a:pt x="94041" y="157480"/>
                </a:lnTo>
                <a:lnTo>
                  <a:pt x="94752" y="156210"/>
                </a:lnTo>
                <a:lnTo>
                  <a:pt x="97811" y="158750"/>
                </a:lnTo>
                <a:lnTo>
                  <a:pt x="102197" y="158750"/>
                </a:lnTo>
                <a:lnTo>
                  <a:pt x="102435" y="160020"/>
                </a:lnTo>
                <a:lnTo>
                  <a:pt x="103715" y="166370"/>
                </a:lnTo>
                <a:lnTo>
                  <a:pt x="123175" y="166370"/>
                </a:lnTo>
                <a:lnTo>
                  <a:pt x="122579" y="167640"/>
                </a:lnTo>
                <a:lnTo>
                  <a:pt x="95677" y="167640"/>
                </a:lnTo>
                <a:lnTo>
                  <a:pt x="94254" y="170180"/>
                </a:lnTo>
                <a:lnTo>
                  <a:pt x="121388" y="170180"/>
                </a:lnTo>
                <a:lnTo>
                  <a:pt x="120792" y="171450"/>
                </a:lnTo>
                <a:lnTo>
                  <a:pt x="99874" y="171450"/>
                </a:lnTo>
                <a:lnTo>
                  <a:pt x="99518" y="173990"/>
                </a:lnTo>
                <a:lnTo>
                  <a:pt x="100798" y="175260"/>
                </a:lnTo>
                <a:lnTo>
                  <a:pt x="101794" y="175260"/>
                </a:lnTo>
                <a:lnTo>
                  <a:pt x="102719" y="177800"/>
                </a:lnTo>
                <a:close/>
              </a:path>
              <a:path extrusionOk="0" h="323850" w="288289">
                <a:moveTo>
                  <a:pt x="123175" y="166370"/>
                </a:moveTo>
                <a:lnTo>
                  <a:pt x="103715" y="166370"/>
                </a:lnTo>
                <a:lnTo>
                  <a:pt x="104640" y="158750"/>
                </a:lnTo>
                <a:lnTo>
                  <a:pt x="101723" y="156210"/>
                </a:lnTo>
                <a:lnTo>
                  <a:pt x="106632" y="156210"/>
                </a:lnTo>
                <a:lnTo>
                  <a:pt x="108410" y="157480"/>
                </a:lnTo>
                <a:lnTo>
                  <a:pt x="110331" y="158750"/>
                </a:lnTo>
                <a:lnTo>
                  <a:pt x="127144" y="158750"/>
                </a:lnTo>
                <a:lnTo>
                  <a:pt x="123771" y="165100"/>
                </a:lnTo>
                <a:lnTo>
                  <a:pt x="123175" y="166370"/>
                </a:lnTo>
                <a:close/>
              </a:path>
              <a:path extrusionOk="0" h="323850" w="288289">
                <a:moveTo>
                  <a:pt x="286249" y="162560"/>
                </a:moveTo>
                <a:lnTo>
                  <a:pt x="285537" y="162560"/>
                </a:lnTo>
                <a:lnTo>
                  <a:pt x="283901" y="158750"/>
                </a:lnTo>
                <a:lnTo>
                  <a:pt x="215825" y="158750"/>
                </a:lnTo>
                <a:lnTo>
                  <a:pt x="215896" y="157480"/>
                </a:lnTo>
                <a:lnTo>
                  <a:pt x="217247" y="156210"/>
                </a:lnTo>
                <a:lnTo>
                  <a:pt x="219381" y="157480"/>
                </a:lnTo>
                <a:lnTo>
                  <a:pt x="287762" y="157480"/>
                </a:lnTo>
                <a:lnTo>
                  <a:pt x="287752" y="158750"/>
                </a:lnTo>
                <a:lnTo>
                  <a:pt x="218314" y="158750"/>
                </a:lnTo>
                <a:lnTo>
                  <a:pt x="215753" y="160020"/>
                </a:lnTo>
                <a:lnTo>
                  <a:pt x="287742" y="160020"/>
                </a:lnTo>
                <a:lnTo>
                  <a:pt x="286249" y="162560"/>
                </a:lnTo>
                <a:close/>
              </a:path>
              <a:path extrusionOk="0" h="323850" w="288289">
                <a:moveTo>
                  <a:pt x="199392" y="162560"/>
                </a:moveTo>
                <a:lnTo>
                  <a:pt x="194626" y="162560"/>
                </a:lnTo>
                <a:lnTo>
                  <a:pt x="196618" y="161290"/>
                </a:lnTo>
                <a:lnTo>
                  <a:pt x="192065" y="160020"/>
                </a:lnTo>
                <a:lnTo>
                  <a:pt x="190073" y="157480"/>
                </a:lnTo>
                <a:lnTo>
                  <a:pt x="198539" y="157480"/>
                </a:lnTo>
                <a:lnTo>
                  <a:pt x="198254" y="158750"/>
                </a:lnTo>
                <a:lnTo>
                  <a:pt x="199392" y="162560"/>
                </a:lnTo>
                <a:close/>
              </a:path>
              <a:path extrusionOk="0" h="323850" w="288289">
                <a:moveTo>
                  <a:pt x="49771" y="177800"/>
                </a:moveTo>
                <a:lnTo>
                  <a:pt x="40333" y="177800"/>
                </a:lnTo>
                <a:lnTo>
                  <a:pt x="43677" y="173990"/>
                </a:lnTo>
                <a:lnTo>
                  <a:pt x="43677" y="170180"/>
                </a:lnTo>
                <a:lnTo>
                  <a:pt x="39835" y="163830"/>
                </a:lnTo>
                <a:lnTo>
                  <a:pt x="38270" y="161290"/>
                </a:lnTo>
                <a:lnTo>
                  <a:pt x="38342" y="160020"/>
                </a:lnTo>
                <a:lnTo>
                  <a:pt x="41543" y="160020"/>
                </a:lnTo>
                <a:lnTo>
                  <a:pt x="39551" y="158750"/>
                </a:lnTo>
                <a:lnTo>
                  <a:pt x="48229" y="158750"/>
                </a:lnTo>
                <a:lnTo>
                  <a:pt x="48016" y="160020"/>
                </a:lnTo>
                <a:lnTo>
                  <a:pt x="49368" y="161290"/>
                </a:lnTo>
                <a:lnTo>
                  <a:pt x="50292" y="162560"/>
                </a:lnTo>
                <a:lnTo>
                  <a:pt x="52284" y="165100"/>
                </a:lnTo>
                <a:lnTo>
                  <a:pt x="55770" y="167640"/>
                </a:lnTo>
                <a:lnTo>
                  <a:pt x="50435" y="170180"/>
                </a:lnTo>
                <a:lnTo>
                  <a:pt x="49937" y="171450"/>
                </a:lnTo>
                <a:lnTo>
                  <a:pt x="52284" y="175260"/>
                </a:lnTo>
                <a:lnTo>
                  <a:pt x="49771" y="177800"/>
                </a:lnTo>
                <a:close/>
              </a:path>
              <a:path extrusionOk="0" h="323850" w="288289">
                <a:moveTo>
                  <a:pt x="53849" y="160020"/>
                </a:moveTo>
                <a:lnTo>
                  <a:pt x="51075" y="160020"/>
                </a:lnTo>
                <a:lnTo>
                  <a:pt x="48229" y="158750"/>
                </a:lnTo>
                <a:lnTo>
                  <a:pt x="55533" y="158750"/>
                </a:lnTo>
                <a:lnTo>
                  <a:pt x="53849" y="160020"/>
                </a:lnTo>
                <a:close/>
              </a:path>
              <a:path extrusionOk="0" h="323850" w="288289">
                <a:moveTo>
                  <a:pt x="173517" y="170180"/>
                </a:moveTo>
                <a:lnTo>
                  <a:pt x="167737" y="170180"/>
                </a:lnTo>
                <a:lnTo>
                  <a:pt x="170298" y="168910"/>
                </a:lnTo>
                <a:lnTo>
                  <a:pt x="172218" y="166370"/>
                </a:lnTo>
                <a:lnTo>
                  <a:pt x="171649" y="163830"/>
                </a:lnTo>
                <a:lnTo>
                  <a:pt x="170867" y="160020"/>
                </a:lnTo>
                <a:lnTo>
                  <a:pt x="154008" y="160020"/>
                </a:lnTo>
                <a:lnTo>
                  <a:pt x="150309" y="158750"/>
                </a:lnTo>
                <a:lnTo>
                  <a:pt x="176431" y="158750"/>
                </a:lnTo>
                <a:lnTo>
                  <a:pt x="175607" y="163830"/>
                </a:lnTo>
                <a:lnTo>
                  <a:pt x="173517" y="170180"/>
                </a:lnTo>
                <a:close/>
              </a:path>
              <a:path extrusionOk="0" h="323850" w="288289">
                <a:moveTo>
                  <a:pt x="212588" y="176530"/>
                </a:moveTo>
                <a:lnTo>
                  <a:pt x="183031" y="176530"/>
                </a:lnTo>
                <a:lnTo>
                  <a:pt x="180612" y="172720"/>
                </a:lnTo>
                <a:lnTo>
                  <a:pt x="177696" y="168910"/>
                </a:lnTo>
                <a:lnTo>
                  <a:pt x="179119" y="163830"/>
                </a:lnTo>
                <a:lnTo>
                  <a:pt x="183529" y="161290"/>
                </a:lnTo>
                <a:lnTo>
                  <a:pt x="185165" y="160020"/>
                </a:lnTo>
                <a:lnTo>
                  <a:pt x="186517" y="158750"/>
                </a:lnTo>
                <a:lnTo>
                  <a:pt x="189291" y="158750"/>
                </a:lnTo>
                <a:lnTo>
                  <a:pt x="192065" y="160020"/>
                </a:lnTo>
                <a:lnTo>
                  <a:pt x="193275" y="161290"/>
                </a:lnTo>
                <a:lnTo>
                  <a:pt x="194626" y="162560"/>
                </a:lnTo>
                <a:lnTo>
                  <a:pt x="199392" y="162560"/>
                </a:lnTo>
                <a:lnTo>
                  <a:pt x="202451" y="163830"/>
                </a:lnTo>
                <a:lnTo>
                  <a:pt x="241789" y="163830"/>
                </a:lnTo>
                <a:lnTo>
                  <a:pt x="244492" y="165100"/>
                </a:lnTo>
                <a:lnTo>
                  <a:pt x="246768" y="166370"/>
                </a:lnTo>
                <a:lnTo>
                  <a:pt x="263343" y="166370"/>
                </a:lnTo>
                <a:lnTo>
                  <a:pt x="264268" y="167640"/>
                </a:lnTo>
                <a:lnTo>
                  <a:pt x="229696" y="167640"/>
                </a:lnTo>
                <a:lnTo>
                  <a:pt x="228060" y="170180"/>
                </a:lnTo>
                <a:lnTo>
                  <a:pt x="229838" y="171450"/>
                </a:lnTo>
                <a:lnTo>
                  <a:pt x="266082" y="171450"/>
                </a:lnTo>
                <a:lnTo>
                  <a:pt x="266686" y="172720"/>
                </a:lnTo>
                <a:lnTo>
                  <a:pt x="283759" y="172720"/>
                </a:lnTo>
                <a:lnTo>
                  <a:pt x="283688" y="173990"/>
                </a:lnTo>
                <a:lnTo>
                  <a:pt x="216109" y="173990"/>
                </a:lnTo>
                <a:lnTo>
                  <a:pt x="213192" y="175260"/>
                </a:lnTo>
                <a:lnTo>
                  <a:pt x="212588" y="176530"/>
                </a:lnTo>
                <a:close/>
              </a:path>
              <a:path extrusionOk="0" h="323850" w="288289">
                <a:moveTo>
                  <a:pt x="241908" y="162560"/>
                </a:moveTo>
                <a:lnTo>
                  <a:pt x="214260" y="162560"/>
                </a:lnTo>
                <a:lnTo>
                  <a:pt x="218812" y="160020"/>
                </a:lnTo>
                <a:lnTo>
                  <a:pt x="218314" y="158750"/>
                </a:lnTo>
                <a:lnTo>
                  <a:pt x="273871" y="158750"/>
                </a:lnTo>
                <a:lnTo>
                  <a:pt x="272519" y="160020"/>
                </a:lnTo>
                <a:lnTo>
                  <a:pt x="242145" y="160020"/>
                </a:lnTo>
                <a:lnTo>
                  <a:pt x="241908" y="162560"/>
                </a:lnTo>
                <a:close/>
              </a:path>
              <a:path extrusionOk="0" h="323850" w="288289">
                <a:moveTo>
                  <a:pt x="281056" y="161290"/>
                </a:moveTo>
                <a:lnTo>
                  <a:pt x="273942" y="161290"/>
                </a:lnTo>
                <a:lnTo>
                  <a:pt x="275294" y="160020"/>
                </a:lnTo>
                <a:lnTo>
                  <a:pt x="273871" y="158750"/>
                </a:lnTo>
                <a:lnTo>
                  <a:pt x="283901" y="158750"/>
                </a:lnTo>
                <a:lnTo>
                  <a:pt x="282336" y="160020"/>
                </a:lnTo>
                <a:lnTo>
                  <a:pt x="281056" y="161290"/>
                </a:lnTo>
                <a:close/>
              </a:path>
              <a:path extrusionOk="0" h="323850" w="288289">
                <a:moveTo>
                  <a:pt x="245630" y="162560"/>
                </a:moveTo>
                <a:lnTo>
                  <a:pt x="244208" y="161290"/>
                </a:lnTo>
                <a:lnTo>
                  <a:pt x="242145" y="160020"/>
                </a:lnTo>
                <a:lnTo>
                  <a:pt x="272519" y="160020"/>
                </a:lnTo>
                <a:lnTo>
                  <a:pt x="273942" y="161290"/>
                </a:lnTo>
                <a:lnTo>
                  <a:pt x="248902" y="161290"/>
                </a:lnTo>
                <a:lnTo>
                  <a:pt x="245630" y="162560"/>
                </a:lnTo>
                <a:close/>
              </a:path>
              <a:path extrusionOk="0" h="323850" w="288289">
                <a:moveTo>
                  <a:pt x="261280" y="166370"/>
                </a:moveTo>
                <a:lnTo>
                  <a:pt x="246768" y="166370"/>
                </a:lnTo>
                <a:lnTo>
                  <a:pt x="251108" y="165100"/>
                </a:lnTo>
                <a:lnTo>
                  <a:pt x="251321" y="162560"/>
                </a:lnTo>
                <a:lnTo>
                  <a:pt x="250325" y="161290"/>
                </a:lnTo>
                <a:lnTo>
                  <a:pt x="262703" y="161290"/>
                </a:lnTo>
                <a:lnTo>
                  <a:pt x="260284" y="165100"/>
                </a:lnTo>
                <a:lnTo>
                  <a:pt x="261280" y="166370"/>
                </a:lnTo>
                <a:close/>
              </a:path>
              <a:path extrusionOk="0" h="323850" w="288289">
                <a:moveTo>
                  <a:pt x="270172" y="170180"/>
                </a:moveTo>
                <a:lnTo>
                  <a:pt x="269887" y="165100"/>
                </a:lnTo>
                <a:lnTo>
                  <a:pt x="264837" y="165100"/>
                </a:lnTo>
                <a:lnTo>
                  <a:pt x="262703" y="161290"/>
                </a:lnTo>
                <a:lnTo>
                  <a:pt x="279206" y="161290"/>
                </a:lnTo>
                <a:lnTo>
                  <a:pt x="279846" y="166370"/>
                </a:lnTo>
                <a:lnTo>
                  <a:pt x="281198" y="167640"/>
                </a:lnTo>
                <a:lnTo>
                  <a:pt x="273942" y="167640"/>
                </a:lnTo>
                <a:lnTo>
                  <a:pt x="270172" y="170180"/>
                </a:lnTo>
                <a:close/>
              </a:path>
              <a:path extrusionOk="0" h="323850" w="288289">
                <a:moveTo>
                  <a:pt x="32935" y="204470"/>
                </a:moveTo>
                <a:lnTo>
                  <a:pt x="26462" y="204470"/>
                </a:lnTo>
                <a:lnTo>
                  <a:pt x="26248" y="201930"/>
                </a:lnTo>
                <a:lnTo>
                  <a:pt x="24062" y="198151"/>
                </a:lnTo>
                <a:lnTo>
                  <a:pt x="23830" y="193040"/>
                </a:lnTo>
                <a:lnTo>
                  <a:pt x="26177" y="189230"/>
                </a:lnTo>
                <a:lnTo>
                  <a:pt x="30232" y="181610"/>
                </a:lnTo>
                <a:lnTo>
                  <a:pt x="30346" y="172447"/>
                </a:lnTo>
                <a:lnTo>
                  <a:pt x="33931" y="163830"/>
                </a:lnTo>
                <a:lnTo>
                  <a:pt x="33789" y="162560"/>
                </a:lnTo>
                <a:lnTo>
                  <a:pt x="35638" y="162560"/>
                </a:lnTo>
                <a:lnTo>
                  <a:pt x="38484" y="165100"/>
                </a:lnTo>
                <a:lnTo>
                  <a:pt x="37274" y="168910"/>
                </a:lnTo>
                <a:lnTo>
                  <a:pt x="32935" y="171450"/>
                </a:lnTo>
                <a:lnTo>
                  <a:pt x="36492" y="173990"/>
                </a:lnTo>
                <a:lnTo>
                  <a:pt x="36207" y="177800"/>
                </a:lnTo>
                <a:lnTo>
                  <a:pt x="49771" y="177800"/>
                </a:lnTo>
                <a:lnTo>
                  <a:pt x="48514" y="179070"/>
                </a:lnTo>
                <a:lnTo>
                  <a:pt x="47091" y="186690"/>
                </a:lnTo>
                <a:lnTo>
                  <a:pt x="42539" y="189230"/>
                </a:lnTo>
                <a:lnTo>
                  <a:pt x="42795" y="190500"/>
                </a:lnTo>
                <a:lnTo>
                  <a:pt x="40191" y="190500"/>
                </a:lnTo>
                <a:lnTo>
                  <a:pt x="36990" y="194310"/>
                </a:lnTo>
                <a:lnTo>
                  <a:pt x="36919" y="195580"/>
                </a:lnTo>
                <a:lnTo>
                  <a:pt x="39978" y="199390"/>
                </a:lnTo>
                <a:lnTo>
                  <a:pt x="43997" y="199390"/>
                </a:lnTo>
                <a:lnTo>
                  <a:pt x="43677" y="201930"/>
                </a:lnTo>
                <a:lnTo>
                  <a:pt x="37630" y="201930"/>
                </a:lnTo>
                <a:lnTo>
                  <a:pt x="36065" y="203200"/>
                </a:lnTo>
                <a:lnTo>
                  <a:pt x="32935" y="204470"/>
                </a:lnTo>
                <a:close/>
              </a:path>
              <a:path extrusionOk="0" h="323850" w="288289">
                <a:moveTo>
                  <a:pt x="84112" y="167640"/>
                </a:moveTo>
                <a:lnTo>
                  <a:pt x="62172" y="167640"/>
                </a:lnTo>
                <a:lnTo>
                  <a:pt x="62954" y="166370"/>
                </a:lnTo>
                <a:lnTo>
                  <a:pt x="61958" y="165100"/>
                </a:lnTo>
                <a:lnTo>
                  <a:pt x="76186" y="165100"/>
                </a:lnTo>
                <a:lnTo>
                  <a:pt x="78035" y="163830"/>
                </a:lnTo>
                <a:lnTo>
                  <a:pt x="85778" y="163830"/>
                </a:lnTo>
                <a:lnTo>
                  <a:pt x="84112" y="167640"/>
                </a:lnTo>
                <a:close/>
              </a:path>
              <a:path extrusionOk="0" h="323850" w="288289">
                <a:moveTo>
                  <a:pt x="172581" y="172720"/>
                </a:moveTo>
                <a:lnTo>
                  <a:pt x="155644" y="172720"/>
                </a:lnTo>
                <a:lnTo>
                  <a:pt x="158560" y="171450"/>
                </a:lnTo>
                <a:lnTo>
                  <a:pt x="150736" y="171450"/>
                </a:lnTo>
                <a:lnTo>
                  <a:pt x="150949" y="168910"/>
                </a:lnTo>
                <a:lnTo>
                  <a:pt x="150807" y="167640"/>
                </a:lnTo>
                <a:lnTo>
                  <a:pt x="149526" y="166370"/>
                </a:lnTo>
                <a:lnTo>
                  <a:pt x="169729" y="166370"/>
                </a:lnTo>
                <a:lnTo>
                  <a:pt x="167950" y="167640"/>
                </a:lnTo>
                <a:lnTo>
                  <a:pt x="167737" y="170180"/>
                </a:lnTo>
                <a:lnTo>
                  <a:pt x="173517" y="170180"/>
                </a:lnTo>
                <a:lnTo>
                  <a:pt x="173099" y="171450"/>
                </a:lnTo>
                <a:lnTo>
                  <a:pt x="172581" y="172720"/>
                </a:lnTo>
                <a:close/>
              </a:path>
              <a:path extrusionOk="0" h="323850" w="288289">
                <a:moveTo>
                  <a:pt x="121388" y="170180"/>
                </a:moveTo>
                <a:lnTo>
                  <a:pt x="95250" y="170180"/>
                </a:lnTo>
                <a:lnTo>
                  <a:pt x="95677" y="167640"/>
                </a:lnTo>
                <a:lnTo>
                  <a:pt x="122579" y="167640"/>
                </a:lnTo>
                <a:lnTo>
                  <a:pt x="121388" y="170180"/>
                </a:lnTo>
                <a:close/>
              </a:path>
              <a:path extrusionOk="0" h="323850" w="288289">
                <a:moveTo>
                  <a:pt x="266082" y="171450"/>
                </a:moveTo>
                <a:lnTo>
                  <a:pt x="231119" y="171450"/>
                </a:lnTo>
                <a:lnTo>
                  <a:pt x="232328" y="170180"/>
                </a:lnTo>
                <a:lnTo>
                  <a:pt x="231047" y="170180"/>
                </a:lnTo>
                <a:lnTo>
                  <a:pt x="229696" y="167640"/>
                </a:lnTo>
                <a:lnTo>
                  <a:pt x="264268" y="167640"/>
                </a:lnTo>
                <a:lnTo>
                  <a:pt x="266082" y="171450"/>
                </a:lnTo>
                <a:close/>
              </a:path>
              <a:path extrusionOk="0" h="323850" w="288289">
                <a:moveTo>
                  <a:pt x="283759" y="172720"/>
                </a:moveTo>
                <a:lnTo>
                  <a:pt x="269674" y="172720"/>
                </a:lnTo>
                <a:lnTo>
                  <a:pt x="273942" y="167640"/>
                </a:lnTo>
                <a:lnTo>
                  <a:pt x="281198" y="167640"/>
                </a:lnTo>
                <a:lnTo>
                  <a:pt x="283901" y="170180"/>
                </a:lnTo>
                <a:lnTo>
                  <a:pt x="283759" y="172720"/>
                </a:lnTo>
                <a:close/>
              </a:path>
              <a:path extrusionOk="0" h="323850" w="288289">
                <a:moveTo>
                  <a:pt x="287520" y="176530"/>
                </a:moveTo>
                <a:lnTo>
                  <a:pt x="283545" y="176530"/>
                </a:lnTo>
                <a:lnTo>
                  <a:pt x="285751" y="172720"/>
                </a:lnTo>
                <a:lnTo>
                  <a:pt x="284399" y="170180"/>
                </a:lnTo>
                <a:lnTo>
                  <a:pt x="286960" y="167640"/>
                </a:lnTo>
                <a:lnTo>
                  <a:pt x="287814" y="170180"/>
                </a:lnTo>
                <a:lnTo>
                  <a:pt x="287520" y="176530"/>
                </a:lnTo>
                <a:close/>
              </a:path>
              <a:path extrusionOk="0" h="323850" w="288289">
                <a:moveTo>
                  <a:pt x="151216" y="172720"/>
                </a:moveTo>
                <a:lnTo>
                  <a:pt x="147534" y="172720"/>
                </a:lnTo>
                <a:lnTo>
                  <a:pt x="150024" y="170180"/>
                </a:lnTo>
                <a:lnTo>
                  <a:pt x="150736" y="171450"/>
                </a:lnTo>
                <a:lnTo>
                  <a:pt x="151803" y="171450"/>
                </a:lnTo>
                <a:lnTo>
                  <a:pt x="151216" y="172720"/>
                </a:lnTo>
                <a:close/>
              </a:path>
              <a:path extrusionOk="0" h="323850" w="288289">
                <a:moveTo>
                  <a:pt x="21127" y="182880"/>
                </a:moveTo>
                <a:lnTo>
                  <a:pt x="12875" y="182880"/>
                </a:lnTo>
                <a:lnTo>
                  <a:pt x="13515" y="180340"/>
                </a:lnTo>
                <a:lnTo>
                  <a:pt x="13658" y="177800"/>
                </a:lnTo>
                <a:lnTo>
                  <a:pt x="15436" y="172720"/>
                </a:lnTo>
                <a:lnTo>
                  <a:pt x="16290" y="171450"/>
                </a:lnTo>
                <a:lnTo>
                  <a:pt x="19633" y="172720"/>
                </a:lnTo>
                <a:lnTo>
                  <a:pt x="26132" y="172720"/>
                </a:lnTo>
                <a:lnTo>
                  <a:pt x="21696" y="181610"/>
                </a:lnTo>
                <a:lnTo>
                  <a:pt x="21127" y="182880"/>
                </a:lnTo>
                <a:close/>
              </a:path>
              <a:path extrusionOk="0" h="323850" w="288289">
                <a:moveTo>
                  <a:pt x="81882" y="172720"/>
                </a:moveTo>
                <a:lnTo>
                  <a:pt x="65586" y="172720"/>
                </a:lnTo>
                <a:lnTo>
                  <a:pt x="67223" y="171450"/>
                </a:lnTo>
                <a:lnTo>
                  <a:pt x="82446" y="171450"/>
                </a:lnTo>
                <a:lnTo>
                  <a:pt x="81882" y="172720"/>
                </a:lnTo>
                <a:close/>
              </a:path>
              <a:path extrusionOk="0" h="323850" w="288289">
                <a:moveTo>
                  <a:pt x="115349" y="182880"/>
                </a:moveTo>
                <a:lnTo>
                  <a:pt x="106489" y="182880"/>
                </a:lnTo>
                <a:lnTo>
                  <a:pt x="106134" y="181610"/>
                </a:lnTo>
                <a:lnTo>
                  <a:pt x="105351" y="176530"/>
                </a:lnTo>
                <a:lnTo>
                  <a:pt x="104000" y="173990"/>
                </a:lnTo>
                <a:lnTo>
                  <a:pt x="99874" y="171450"/>
                </a:lnTo>
                <a:lnTo>
                  <a:pt x="120792" y="171450"/>
                </a:lnTo>
                <a:lnTo>
                  <a:pt x="120196" y="172720"/>
                </a:lnTo>
                <a:lnTo>
                  <a:pt x="106987" y="172720"/>
                </a:lnTo>
                <a:lnTo>
                  <a:pt x="106062" y="173990"/>
                </a:lnTo>
                <a:lnTo>
                  <a:pt x="106987" y="175260"/>
                </a:lnTo>
                <a:lnTo>
                  <a:pt x="119005" y="175260"/>
                </a:lnTo>
                <a:lnTo>
                  <a:pt x="116026" y="181610"/>
                </a:lnTo>
                <a:lnTo>
                  <a:pt x="115349" y="182880"/>
                </a:lnTo>
                <a:close/>
              </a:path>
              <a:path extrusionOk="0" h="323850" w="288289">
                <a:moveTo>
                  <a:pt x="120005" y="241300"/>
                </a:moveTo>
                <a:lnTo>
                  <a:pt x="118440" y="241300"/>
                </a:lnTo>
                <a:lnTo>
                  <a:pt x="115239" y="234950"/>
                </a:lnTo>
                <a:lnTo>
                  <a:pt x="119151" y="229870"/>
                </a:lnTo>
                <a:lnTo>
                  <a:pt x="121143" y="224790"/>
                </a:lnTo>
                <a:lnTo>
                  <a:pt x="124926" y="215900"/>
                </a:lnTo>
                <a:lnTo>
                  <a:pt x="128781" y="205740"/>
                </a:lnTo>
                <a:lnTo>
                  <a:pt x="136580" y="187960"/>
                </a:lnTo>
                <a:lnTo>
                  <a:pt x="138358" y="184150"/>
                </a:lnTo>
                <a:lnTo>
                  <a:pt x="142128" y="181610"/>
                </a:lnTo>
                <a:lnTo>
                  <a:pt x="143480" y="179070"/>
                </a:lnTo>
                <a:lnTo>
                  <a:pt x="142128" y="175260"/>
                </a:lnTo>
                <a:lnTo>
                  <a:pt x="143337" y="171450"/>
                </a:lnTo>
                <a:lnTo>
                  <a:pt x="144760" y="172720"/>
                </a:lnTo>
                <a:lnTo>
                  <a:pt x="151216" y="172720"/>
                </a:lnTo>
                <a:lnTo>
                  <a:pt x="149455" y="176530"/>
                </a:lnTo>
                <a:lnTo>
                  <a:pt x="148104" y="179070"/>
                </a:lnTo>
                <a:lnTo>
                  <a:pt x="146183" y="180340"/>
                </a:lnTo>
                <a:lnTo>
                  <a:pt x="144760" y="181610"/>
                </a:lnTo>
                <a:lnTo>
                  <a:pt x="143978" y="182880"/>
                </a:lnTo>
                <a:lnTo>
                  <a:pt x="150522" y="184150"/>
                </a:lnTo>
                <a:lnTo>
                  <a:pt x="150024" y="186690"/>
                </a:lnTo>
                <a:lnTo>
                  <a:pt x="148459" y="190500"/>
                </a:lnTo>
                <a:lnTo>
                  <a:pt x="155288" y="190500"/>
                </a:lnTo>
                <a:lnTo>
                  <a:pt x="155644" y="191770"/>
                </a:lnTo>
                <a:lnTo>
                  <a:pt x="165283" y="191770"/>
                </a:lnTo>
                <a:lnTo>
                  <a:pt x="164963" y="195580"/>
                </a:lnTo>
                <a:lnTo>
                  <a:pt x="162722" y="196850"/>
                </a:lnTo>
                <a:lnTo>
                  <a:pt x="136437" y="196850"/>
                </a:lnTo>
                <a:lnTo>
                  <a:pt x="134730" y="198120"/>
                </a:lnTo>
                <a:lnTo>
                  <a:pt x="135584" y="200660"/>
                </a:lnTo>
                <a:lnTo>
                  <a:pt x="138571" y="200660"/>
                </a:lnTo>
                <a:lnTo>
                  <a:pt x="134019" y="203200"/>
                </a:lnTo>
                <a:lnTo>
                  <a:pt x="131671" y="207010"/>
                </a:lnTo>
                <a:lnTo>
                  <a:pt x="134374" y="208280"/>
                </a:lnTo>
                <a:lnTo>
                  <a:pt x="144025" y="208280"/>
                </a:lnTo>
                <a:lnTo>
                  <a:pt x="143835" y="210820"/>
                </a:lnTo>
                <a:lnTo>
                  <a:pt x="156355" y="210820"/>
                </a:lnTo>
                <a:lnTo>
                  <a:pt x="155430" y="212090"/>
                </a:lnTo>
                <a:lnTo>
                  <a:pt x="127474" y="212090"/>
                </a:lnTo>
                <a:lnTo>
                  <a:pt x="130035" y="217170"/>
                </a:lnTo>
                <a:lnTo>
                  <a:pt x="153628" y="217170"/>
                </a:lnTo>
                <a:lnTo>
                  <a:pt x="153178" y="218440"/>
                </a:lnTo>
                <a:lnTo>
                  <a:pt x="126478" y="218440"/>
                </a:lnTo>
                <a:lnTo>
                  <a:pt x="127545" y="219710"/>
                </a:lnTo>
                <a:lnTo>
                  <a:pt x="137220" y="219710"/>
                </a:lnTo>
                <a:lnTo>
                  <a:pt x="137718" y="220980"/>
                </a:lnTo>
                <a:lnTo>
                  <a:pt x="138856" y="222250"/>
                </a:lnTo>
                <a:lnTo>
                  <a:pt x="133734" y="222250"/>
                </a:lnTo>
                <a:lnTo>
                  <a:pt x="132881" y="223520"/>
                </a:lnTo>
                <a:lnTo>
                  <a:pt x="129822" y="223520"/>
                </a:lnTo>
                <a:lnTo>
                  <a:pt x="128755" y="226060"/>
                </a:lnTo>
                <a:lnTo>
                  <a:pt x="128684" y="228600"/>
                </a:lnTo>
                <a:lnTo>
                  <a:pt x="129822" y="231140"/>
                </a:lnTo>
                <a:lnTo>
                  <a:pt x="126621" y="232410"/>
                </a:lnTo>
                <a:lnTo>
                  <a:pt x="131742" y="234950"/>
                </a:lnTo>
                <a:lnTo>
                  <a:pt x="122993" y="234950"/>
                </a:lnTo>
                <a:lnTo>
                  <a:pt x="123277" y="237490"/>
                </a:lnTo>
                <a:lnTo>
                  <a:pt x="122068" y="237490"/>
                </a:lnTo>
                <a:lnTo>
                  <a:pt x="120574" y="238760"/>
                </a:lnTo>
                <a:lnTo>
                  <a:pt x="120005" y="241300"/>
                </a:lnTo>
                <a:close/>
              </a:path>
              <a:path extrusionOk="0" h="323850" w="288289">
                <a:moveTo>
                  <a:pt x="154818" y="172447"/>
                </a:moveTo>
                <a:lnTo>
                  <a:pt x="151803" y="171450"/>
                </a:lnTo>
                <a:lnTo>
                  <a:pt x="158560" y="171450"/>
                </a:lnTo>
                <a:lnTo>
                  <a:pt x="154818" y="172447"/>
                </a:lnTo>
                <a:close/>
              </a:path>
              <a:path extrusionOk="0" h="323850" w="288289">
                <a:moveTo>
                  <a:pt x="155644" y="172720"/>
                </a:moveTo>
                <a:lnTo>
                  <a:pt x="154818" y="172447"/>
                </a:lnTo>
                <a:lnTo>
                  <a:pt x="158560" y="171450"/>
                </a:lnTo>
                <a:lnTo>
                  <a:pt x="155644" y="172720"/>
                </a:lnTo>
                <a:close/>
              </a:path>
              <a:path extrusionOk="0" h="323850" w="288289">
                <a:moveTo>
                  <a:pt x="165283" y="191770"/>
                </a:moveTo>
                <a:lnTo>
                  <a:pt x="156640" y="191770"/>
                </a:lnTo>
                <a:lnTo>
                  <a:pt x="158418" y="190500"/>
                </a:lnTo>
                <a:lnTo>
                  <a:pt x="148459" y="190500"/>
                </a:lnTo>
                <a:lnTo>
                  <a:pt x="154008" y="187960"/>
                </a:lnTo>
                <a:lnTo>
                  <a:pt x="150095" y="182880"/>
                </a:lnTo>
                <a:lnTo>
                  <a:pt x="147463" y="180340"/>
                </a:lnTo>
                <a:lnTo>
                  <a:pt x="149597" y="179070"/>
                </a:lnTo>
                <a:lnTo>
                  <a:pt x="153368" y="177800"/>
                </a:lnTo>
                <a:lnTo>
                  <a:pt x="153794" y="172720"/>
                </a:lnTo>
                <a:lnTo>
                  <a:pt x="154818" y="172447"/>
                </a:lnTo>
                <a:lnTo>
                  <a:pt x="155644" y="172720"/>
                </a:lnTo>
                <a:lnTo>
                  <a:pt x="172581" y="172720"/>
                </a:lnTo>
                <a:lnTo>
                  <a:pt x="169990" y="179070"/>
                </a:lnTo>
                <a:lnTo>
                  <a:pt x="167966" y="184150"/>
                </a:lnTo>
                <a:lnTo>
                  <a:pt x="157849" y="184150"/>
                </a:lnTo>
                <a:lnTo>
                  <a:pt x="160197" y="185420"/>
                </a:lnTo>
                <a:lnTo>
                  <a:pt x="167460" y="185420"/>
                </a:lnTo>
                <a:lnTo>
                  <a:pt x="165389" y="190500"/>
                </a:lnTo>
                <a:lnTo>
                  <a:pt x="165283" y="191770"/>
                </a:lnTo>
                <a:close/>
              </a:path>
              <a:path extrusionOk="0" h="323850" w="288289">
                <a:moveTo>
                  <a:pt x="119005" y="175260"/>
                </a:moveTo>
                <a:lnTo>
                  <a:pt x="106987" y="175260"/>
                </a:lnTo>
                <a:lnTo>
                  <a:pt x="108197" y="173990"/>
                </a:lnTo>
                <a:lnTo>
                  <a:pt x="106987" y="172720"/>
                </a:lnTo>
                <a:lnTo>
                  <a:pt x="120196" y="172720"/>
                </a:lnTo>
                <a:lnTo>
                  <a:pt x="119005" y="175260"/>
                </a:lnTo>
                <a:close/>
              </a:path>
              <a:path extrusionOk="0" h="323850" w="288289">
                <a:moveTo>
                  <a:pt x="163327" y="262890"/>
                </a:moveTo>
                <a:lnTo>
                  <a:pt x="148886" y="262890"/>
                </a:lnTo>
                <a:lnTo>
                  <a:pt x="149882" y="260350"/>
                </a:lnTo>
                <a:lnTo>
                  <a:pt x="150736" y="257810"/>
                </a:lnTo>
                <a:lnTo>
                  <a:pt x="152585" y="255270"/>
                </a:lnTo>
                <a:lnTo>
                  <a:pt x="154363" y="254000"/>
                </a:lnTo>
                <a:lnTo>
                  <a:pt x="153368" y="251460"/>
                </a:lnTo>
                <a:lnTo>
                  <a:pt x="149028" y="251460"/>
                </a:lnTo>
                <a:lnTo>
                  <a:pt x="151898" y="245110"/>
                </a:lnTo>
                <a:lnTo>
                  <a:pt x="153901" y="238760"/>
                </a:lnTo>
                <a:lnTo>
                  <a:pt x="155691" y="232410"/>
                </a:lnTo>
                <a:lnTo>
                  <a:pt x="157920" y="226060"/>
                </a:lnTo>
                <a:lnTo>
                  <a:pt x="160566" y="219710"/>
                </a:lnTo>
                <a:lnTo>
                  <a:pt x="163050" y="211875"/>
                </a:lnTo>
                <a:lnTo>
                  <a:pt x="165323" y="205740"/>
                </a:lnTo>
                <a:lnTo>
                  <a:pt x="167808" y="199390"/>
                </a:lnTo>
                <a:lnTo>
                  <a:pt x="170178" y="191770"/>
                </a:lnTo>
                <a:lnTo>
                  <a:pt x="174330" y="179070"/>
                </a:lnTo>
                <a:lnTo>
                  <a:pt x="176700" y="172720"/>
                </a:lnTo>
                <a:lnTo>
                  <a:pt x="179688" y="173990"/>
                </a:lnTo>
                <a:lnTo>
                  <a:pt x="177056" y="175260"/>
                </a:lnTo>
                <a:lnTo>
                  <a:pt x="178478" y="176530"/>
                </a:lnTo>
                <a:lnTo>
                  <a:pt x="212588" y="176530"/>
                </a:lnTo>
                <a:lnTo>
                  <a:pt x="211379" y="179070"/>
                </a:lnTo>
                <a:lnTo>
                  <a:pt x="203447" y="179070"/>
                </a:lnTo>
                <a:lnTo>
                  <a:pt x="203257" y="181610"/>
                </a:lnTo>
                <a:lnTo>
                  <a:pt x="203218" y="183045"/>
                </a:lnTo>
                <a:lnTo>
                  <a:pt x="203589" y="184150"/>
                </a:lnTo>
                <a:lnTo>
                  <a:pt x="188437" y="184150"/>
                </a:lnTo>
                <a:lnTo>
                  <a:pt x="190927" y="187960"/>
                </a:lnTo>
                <a:lnTo>
                  <a:pt x="187868" y="189230"/>
                </a:lnTo>
                <a:lnTo>
                  <a:pt x="185379" y="191770"/>
                </a:lnTo>
                <a:lnTo>
                  <a:pt x="180755" y="195580"/>
                </a:lnTo>
                <a:lnTo>
                  <a:pt x="180826" y="196850"/>
                </a:lnTo>
                <a:lnTo>
                  <a:pt x="183671" y="201930"/>
                </a:lnTo>
                <a:lnTo>
                  <a:pt x="184952" y="203200"/>
                </a:lnTo>
                <a:lnTo>
                  <a:pt x="186019" y="204470"/>
                </a:lnTo>
                <a:lnTo>
                  <a:pt x="209209" y="204470"/>
                </a:lnTo>
                <a:lnTo>
                  <a:pt x="209351" y="205740"/>
                </a:lnTo>
                <a:lnTo>
                  <a:pt x="168164" y="205740"/>
                </a:lnTo>
                <a:lnTo>
                  <a:pt x="167239" y="209550"/>
                </a:lnTo>
                <a:lnTo>
                  <a:pt x="190607" y="209550"/>
                </a:lnTo>
                <a:lnTo>
                  <a:pt x="189433" y="210820"/>
                </a:lnTo>
                <a:lnTo>
                  <a:pt x="187441" y="214630"/>
                </a:lnTo>
                <a:lnTo>
                  <a:pt x="186410" y="215900"/>
                </a:lnTo>
                <a:lnTo>
                  <a:pt x="177127" y="215900"/>
                </a:lnTo>
                <a:lnTo>
                  <a:pt x="175562" y="219710"/>
                </a:lnTo>
                <a:lnTo>
                  <a:pt x="176771" y="222250"/>
                </a:lnTo>
                <a:lnTo>
                  <a:pt x="212908" y="222250"/>
                </a:lnTo>
                <a:lnTo>
                  <a:pt x="212481" y="223520"/>
                </a:lnTo>
                <a:lnTo>
                  <a:pt x="210347" y="226060"/>
                </a:lnTo>
                <a:lnTo>
                  <a:pt x="208675" y="227330"/>
                </a:lnTo>
                <a:lnTo>
                  <a:pt x="179901" y="227330"/>
                </a:lnTo>
                <a:lnTo>
                  <a:pt x="180114" y="228600"/>
                </a:lnTo>
                <a:lnTo>
                  <a:pt x="163113" y="228600"/>
                </a:lnTo>
                <a:lnTo>
                  <a:pt x="163327" y="231140"/>
                </a:lnTo>
                <a:lnTo>
                  <a:pt x="159912" y="232410"/>
                </a:lnTo>
                <a:lnTo>
                  <a:pt x="161975" y="234950"/>
                </a:lnTo>
                <a:lnTo>
                  <a:pt x="210672" y="234950"/>
                </a:lnTo>
                <a:lnTo>
                  <a:pt x="208721" y="237490"/>
                </a:lnTo>
                <a:lnTo>
                  <a:pt x="177056" y="237490"/>
                </a:lnTo>
                <a:lnTo>
                  <a:pt x="176771" y="238760"/>
                </a:lnTo>
                <a:lnTo>
                  <a:pt x="177554" y="240030"/>
                </a:lnTo>
                <a:lnTo>
                  <a:pt x="159058" y="240030"/>
                </a:lnTo>
                <a:lnTo>
                  <a:pt x="158276" y="241300"/>
                </a:lnTo>
                <a:lnTo>
                  <a:pt x="205794" y="241300"/>
                </a:lnTo>
                <a:lnTo>
                  <a:pt x="205605" y="243840"/>
                </a:lnTo>
                <a:lnTo>
                  <a:pt x="195764" y="243840"/>
                </a:lnTo>
                <a:lnTo>
                  <a:pt x="194057" y="245110"/>
                </a:lnTo>
                <a:lnTo>
                  <a:pt x="175775" y="245110"/>
                </a:lnTo>
                <a:lnTo>
                  <a:pt x="174566" y="246380"/>
                </a:lnTo>
                <a:lnTo>
                  <a:pt x="176202" y="247650"/>
                </a:lnTo>
                <a:lnTo>
                  <a:pt x="189504" y="247650"/>
                </a:lnTo>
                <a:lnTo>
                  <a:pt x="187086" y="248920"/>
                </a:lnTo>
                <a:lnTo>
                  <a:pt x="179190" y="248920"/>
                </a:lnTo>
                <a:lnTo>
                  <a:pt x="177127" y="251460"/>
                </a:lnTo>
                <a:lnTo>
                  <a:pt x="153368" y="251460"/>
                </a:lnTo>
                <a:lnTo>
                  <a:pt x="151020" y="252730"/>
                </a:lnTo>
                <a:lnTo>
                  <a:pt x="164749" y="252730"/>
                </a:lnTo>
                <a:lnTo>
                  <a:pt x="163753" y="254000"/>
                </a:lnTo>
                <a:lnTo>
                  <a:pt x="162686" y="255270"/>
                </a:lnTo>
                <a:lnTo>
                  <a:pt x="159627" y="256540"/>
                </a:lnTo>
                <a:lnTo>
                  <a:pt x="161548" y="260350"/>
                </a:lnTo>
                <a:lnTo>
                  <a:pt x="163327" y="262890"/>
                </a:lnTo>
                <a:close/>
              </a:path>
              <a:path extrusionOk="0" h="323850" w="288289">
                <a:moveTo>
                  <a:pt x="216536" y="185420"/>
                </a:moveTo>
                <a:lnTo>
                  <a:pt x="214900" y="181610"/>
                </a:lnTo>
                <a:lnTo>
                  <a:pt x="213904" y="179070"/>
                </a:lnTo>
                <a:lnTo>
                  <a:pt x="217389" y="177800"/>
                </a:lnTo>
                <a:lnTo>
                  <a:pt x="216109" y="173990"/>
                </a:lnTo>
                <a:lnTo>
                  <a:pt x="223080" y="173990"/>
                </a:lnTo>
                <a:lnTo>
                  <a:pt x="219808" y="175260"/>
                </a:lnTo>
                <a:lnTo>
                  <a:pt x="226566" y="179070"/>
                </a:lnTo>
                <a:lnTo>
                  <a:pt x="235956" y="179070"/>
                </a:lnTo>
                <a:lnTo>
                  <a:pt x="237876" y="180340"/>
                </a:lnTo>
                <a:lnTo>
                  <a:pt x="238054" y="181610"/>
                </a:lnTo>
                <a:lnTo>
                  <a:pt x="218812" y="181610"/>
                </a:lnTo>
                <a:lnTo>
                  <a:pt x="216536" y="185420"/>
                </a:lnTo>
                <a:close/>
              </a:path>
              <a:path extrusionOk="0" h="323850" w="288289">
                <a:moveTo>
                  <a:pt x="226637" y="177800"/>
                </a:moveTo>
                <a:lnTo>
                  <a:pt x="223080" y="173990"/>
                </a:lnTo>
                <a:lnTo>
                  <a:pt x="228202" y="173990"/>
                </a:lnTo>
                <a:lnTo>
                  <a:pt x="226637" y="177800"/>
                </a:lnTo>
                <a:close/>
              </a:path>
              <a:path extrusionOk="0" h="323850" w="288289">
                <a:moveTo>
                  <a:pt x="235956" y="179070"/>
                </a:moveTo>
                <a:lnTo>
                  <a:pt x="226566" y="179070"/>
                </a:lnTo>
                <a:lnTo>
                  <a:pt x="228202" y="173990"/>
                </a:lnTo>
                <a:lnTo>
                  <a:pt x="283688" y="173990"/>
                </a:lnTo>
                <a:lnTo>
                  <a:pt x="283617" y="175260"/>
                </a:lnTo>
                <a:lnTo>
                  <a:pt x="272804" y="175260"/>
                </a:lnTo>
                <a:lnTo>
                  <a:pt x="269105" y="177800"/>
                </a:lnTo>
                <a:lnTo>
                  <a:pt x="240295" y="177800"/>
                </a:lnTo>
                <a:lnTo>
                  <a:pt x="235956" y="179070"/>
                </a:lnTo>
                <a:close/>
              </a:path>
              <a:path extrusionOk="0" h="323850" w="288289">
                <a:moveTo>
                  <a:pt x="80189" y="176530"/>
                </a:moveTo>
                <a:lnTo>
                  <a:pt x="71277" y="176530"/>
                </a:lnTo>
                <a:lnTo>
                  <a:pt x="70352" y="175260"/>
                </a:lnTo>
                <a:lnTo>
                  <a:pt x="80753" y="175260"/>
                </a:lnTo>
                <a:lnTo>
                  <a:pt x="80189" y="176530"/>
                </a:lnTo>
                <a:close/>
              </a:path>
              <a:path extrusionOk="0" h="323850" w="288289">
                <a:moveTo>
                  <a:pt x="183031" y="176530"/>
                </a:moveTo>
                <a:lnTo>
                  <a:pt x="178478" y="176530"/>
                </a:lnTo>
                <a:lnTo>
                  <a:pt x="179901" y="175260"/>
                </a:lnTo>
                <a:lnTo>
                  <a:pt x="183031" y="176530"/>
                </a:lnTo>
                <a:close/>
              </a:path>
              <a:path extrusionOk="0" h="323850" w="288289">
                <a:moveTo>
                  <a:pt x="281518" y="182880"/>
                </a:moveTo>
                <a:lnTo>
                  <a:pt x="265050" y="182880"/>
                </a:lnTo>
                <a:lnTo>
                  <a:pt x="268678" y="179070"/>
                </a:lnTo>
                <a:lnTo>
                  <a:pt x="272662" y="179070"/>
                </a:lnTo>
                <a:lnTo>
                  <a:pt x="274298" y="176530"/>
                </a:lnTo>
                <a:lnTo>
                  <a:pt x="272804" y="175260"/>
                </a:lnTo>
                <a:lnTo>
                  <a:pt x="283617" y="175260"/>
                </a:lnTo>
                <a:lnTo>
                  <a:pt x="283545" y="176530"/>
                </a:lnTo>
                <a:lnTo>
                  <a:pt x="287520" y="176530"/>
                </a:lnTo>
                <a:lnTo>
                  <a:pt x="287461" y="177800"/>
                </a:lnTo>
                <a:lnTo>
                  <a:pt x="279348" y="177800"/>
                </a:lnTo>
                <a:lnTo>
                  <a:pt x="280416" y="181610"/>
                </a:lnTo>
                <a:lnTo>
                  <a:pt x="281518" y="182880"/>
                </a:lnTo>
                <a:close/>
              </a:path>
              <a:path extrusionOk="0" h="323850" w="288289">
                <a:moveTo>
                  <a:pt x="66938" y="223520"/>
                </a:moveTo>
                <a:lnTo>
                  <a:pt x="64519" y="222250"/>
                </a:lnTo>
                <a:lnTo>
                  <a:pt x="66369" y="217170"/>
                </a:lnTo>
                <a:lnTo>
                  <a:pt x="68930" y="212090"/>
                </a:lnTo>
                <a:lnTo>
                  <a:pt x="72060" y="207010"/>
                </a:lnTo>
                <a:lnTo>
                  <a:pt x="75261" y="203200"/>
                </a:lnTo>
                <a:lnTo>
                  <a:pt x="77523" y="198151"/>
                </a:lnTo>
                <a:lnTo>
                  <a:pt x="78746" y="191770"/>
                </a:lnTo>
                <a:lnTo>
                  <a:pt x="79885" y="186690"/>
                </a:lnTo>
                <a:lnTo>
                  <a:pt x="85433" y="182880"/>
                </a:lnTo>
                <a:lnTo>
                  <a:pt x="85149" y="176530"/>
                </a:lnTo>
                <a:lnTo>
                  <a:pt x="89346" y="181610"/>
                </a:lnTo>
                <a:lnTo>
                  <a:pt x="95392" y="181610"/>
                </a:lnTo>
                <a:lnTo>
                  <a:pt x="98238" y="182880"/>
                </a:lnTo>
                <a:lnTo>
                  <a:pt x="115349" y="182880"/>
                </a:lnTo>
                <a:lnTo>
                  <a:pt x="113320" y="186690"/>
                </a:lnTo>
                <a:lnTo>
                  <a:pt x="104142" y="186690"/>
                </a:lnTo>
                <a:lnTo>
                  <a:pt x="103288" y="187960"/>
                </a:lnTo>
                <a:lnTo>
                  <a:pt x="104142" y="189230"/>
                </a:lnTo>
                <a:lnTo>
                  <a:pt x="111967" y="189230"/>
                </a:lnTo>
                <a:lnTo>
                  <a:pt x="108674" y="195580"/>
                </a:lnTo>
                <a:lnTo>
                  <a:pt x="108037" y="196850"/>
                </a:lnTo>
                <a:lnTo>
                  <a:pt x="99233" y="196850"/>
                </a:lnTo>
                <a:lnTo>
                  <a:pt x="98925" y="198120"/>
                </a:lnTo>
                <a:lnTo>
                  <a:pt x="93685" y="198120"/>
                </a:lnTo>
                <a:lnTo>
                  <a:pt x="90697" y="201930"/>
                </a:lnTo>
                <a:lnTo>
                  <a:pt x="81734" y="201930"/>
                </a:lnTo>
                <a:lnTo>
                  <a:pt x="79600" y="205740"/>
                </a:lnTo>
                <a:lnTo>
                  <a:pt x="103578" y="205740"/>
                </a:lnTo>
                <a:lnTo>
                  <a:pt x="102303" y="208280"/>
                </a:lnTo>
                <a:lnTo>
                  <a:pt x="94681" y="208280"/>
                </a:lnTo>
                <a:lnTo>
                  <a:pt x="93614" y="209550"/>
                </a:lnTo>
                <a:lnTo>
                  <a:pt x="101649" y="209550"/>
                </a:lnTo>
                <a:lnTo>
                  <a:pt x="100342" y="212090"/>
                </a:lnTo>
                <a:lnTo>
                  <a:pt x="86856" y="212090"/>
                </a:lnTo>
                <a:lnTo>
                  <a:pt x="84793" y="214630"/>
                </a:lnTo>
                <a:lnTo>
                  <a:pt x="82659" y="214630"/>
                </a:lnTo>
                <a:lnTo>
                  <a:pt x="80738" y="217170"/>
                </a:lnTo>
                <a:lnTo>
                  <a:pt x="94444" y="217170"/>
                </a:lnTo>
                <a:lnTo>
                  <a:pt x="94759" y="217846"/>
                </a:lnTo>
                <a:lnTo>
                  <a:pt x="94610" y="218440"/>
                </a:lnTo>
                <a:lnTo>
                  <a:pt x="95036" y="218440"/>
                </a:lnTo>
                <a:lnTo>
                  <a:pt x="89986" y="220980"/>
                </a:lnTo>
                <a:lnTo>
                  <a:pt x="67507" y="220980"/>
                </a:lnTo>
                <a:lnTo>
                  <a:pt x="66938" y="223520"/>
                </a:lnTo>
                <a:close/>
              </a:path>
              <a:path extrusionOk="0" h="323850" w="288289">
                <a:moveTo>
                  <a:pt x="8109" y="201930"/>
                </a:moveTo>
                <a:lnTo>
                  <a:pt x="7968" y="198151"/>
                </a:lnTo>
                <a:lnTo>
                  <a:pt x="7854" y="198004"/>
                </a:lnTo>
                <a:lnTo>
                  <a:pt x="5477" y="195580"/>
                </a:lnTo>
                <a:lnTo>
                  <a:pt x="4410" y="193040"/>
                </a:lnTo>
                <a:lnTo>
                  <a:pt x="2845" y="187960"/>
                </a:lnTo>
                <a:lnTo>
                  <a:pt x="4268" y="184150"/>
                </a:lnTo>
                <a:lnTo>
                  <a:pt x="5975" y="177800"/>
                </a:lnTo>
                <a:lnTo>
                  <a:pt x="7611" y="177800"/>
                </a:lnTo>
                <a:lnTo>
                  <a:pt x="10456" y="181610"/>
                </a:lnTo>
                <a:lnTo>
                  <a:pt x="11168" y="182880"/>
                </a:lnTo>
                <a:lnTo>
                  <a:pt x="21127" y="182880"/>
                </a:lnTo>
                <a:lnTo>
                  <a:pt x="18850" y="187960"/>
                </a:lnTo>
                <a:lnTo>
                  <a:pt x="8607" y="187960"/>
                </a:lnTo>
                <a:lnTo>
                  <a:pt x="6757" y="190500"/>
                </a:lnTo>
                <a:lnTo>
                  <a:pt x="6829" y="193040"/>
                </a:lnTo>
                <a:lnTo>
                  <a:pt x="8465" y="193040"/>
                </a:lnTo>
                <a:lnTo>
                  <a:pt x="9674" y="194310"/>
                </a:lnTo>
                <a:lnTo>
                  <a:pt x="14511" y="194310"/>
                </a:lnTo>
                <a:lnTo>
                  <a:pt x="14084" y="196850"/>
                </a:lnTo>
                <a:lnTo>
                  <a:pt x="13729" y="199390"/>
                </a:lnTo>
                <a:lnTo>
                  <a:pt x="11168" y="200660"/>
                </a:lnTo>
                <a:lnTo>
                  <a:pt x="8109" y="201930"/>
                </a:lnTo>
                <a:close/>
              </a:path>
              <a:path extrusionOk="0" h="323850" w="288289">
                <a:moveTo>
                  <a:pt x="95392" y="181610"/>
                </a:moveTo>
                <a:lnTo>
                  <a:pt x="89346" y="181610"/>
                </a:lnTo>
                <a:lnTo>
                  <a:pt x="93258" y="177800"/>
                </a:lnTo>
                <a:lnTo>
                  <a:pt x="97597" y="177800"/>
                </a:lnTo>
                <a:lnTo>
                  <a:pt x="96246" y="179070"/>
                </a:lnTo>
                <a:lnTo>
                  <a:pt x="94894" y="179070"/>
                </a:lnTo>
                <a:lnTo>
                  <a:pt x="95392" y="181610"/>
                </a:lnTo>
                <a:close/>
              </a:path>
              <a:path extrusionOk="0" h="323850" w="288289">
                <a:moveTo>
                  <a:pt x="249614" y="184150"/>
                </a:moveTo>
                <a:lnTo>
                  <a:pt x="247764" y="184150"/>
                </a:lnTo>
                <a:lnTo>
                  <a:pt x="246982" y="182880"/>
                </a:lnTo>
                <a:lnTo>
                  <a:pt x="246342" y="181610"/>
                </a:lnTo>
                <a:lnTo>
                  <a:pt x="243994" y="177800"/>
                </a:lnTo>
                <a:lnTo>
                  <a:pt x="264339" y="177800"/>
                </a:lnTo>
                <a:lnTo>
                  <a:pt x="260213" y="180340"/>
                </a:lnTo>
                <a:lnTo>
                  <a:pt x="262632" y="181610"/>
                </a:lnTo>
                <a:lnTo>
                  <a:pt x="254949" y="181610"/>
                </a:lnTo>
                <a:lnTo>
                  <a:pt x="249614" y="184150"/>
                </a:lnTo>
                <a:close/>
              </a:path>
              <a:path extrusionOk="0" h="323850" w="288289">
                <a:moveTo>
                  <a:pt x="287006" y="184150"/>
                </a:moveTo>
                <a:lnTo>
                  <a:pt x="283474" y="184150"/>
                </a:lnTo>
                <a:lnTo>
                  <a:pt x="282478" y="180340"/>
                </a:lnTo>
                <a:lnTo>
                  <a:pt x="281269" y="179070"/>
                </a:lnTo>
                <a:lnTo>
                  <a:pt x="281127" y="177800"/>
                </a:lnTo>
                <a:lnTo>
                  <a:pt x="287461" y="177800"/>
                </a:lnTo>
                <a:lnTo>
                  <a:pt x="287006" y="184150"/>
                </a:lnTo>
                <a:close/>
              </a:path>
              <a:path extrusionOk="0" h="323850" w="288289">
                <a:moveTo>
                  <a:pt x="78497" y="180340"/>
                </a:moveTo>
                <a:lnTo>
                  <a:pt x="61176" y="180340"/>
                </a:lnTo>
                <a:lnTo>
                  <a:pt x="60180" y="179070"/>
                </a:lnTo>
                <a:lnTo>
                  <a:pt x="79061" y="179070"/>
                </a:lnTo>
                <a:lnTo>
                  <a:pt x="78497" y="180340"/>
                </a:lnTo>
                <a:close/>
              </a:path>
              <a:path extrusionOk="0" h="323850" w="288289">
                <a:moveTo>
                  <a:pt x="205794" y="184150"/>
                </a:moveTo>
                <a:lnTo>
                  <a:pt x="204941" y="180340"/>
                </a:lnTo>
                <a:lnTo>
                  <a:pt x="203447" y="179070"/>
                </a:lnTo>
                <a:lnTo>
                  <a:pt x="211379" y="179070"/>
                </a:lnTo>
                <a:lnTo>
                  <a:pt x="210774" y="180340"/>
                </a:lnTo>
                <a:lnTo>
                  <a:pt x="209351" y="181610"/>
                </a:lnTo>
                <a:lnTo>
                  <a:pt x="207573" y="182880"/>
                </a:lnTo>
                <a:lnTo>
                  <a:pt x="207146" y="182880"/>
                </a:lnTo>
                <a:lnTo>
                  <a:pt x="206708" y="183497"/>
                </a:lnTo>
                <a:lnTo>
                  <a:pt x="205794" y="184150"/>
                </a:lnTo>
                <a:close/>
              </a:path>
              <a:path extrusionOk="0" h="323850" w="288289">
                <a:moveTo>
                  <a:pt x="104000" y="182880"/>
                </a:moveTo>
                <a:lnTo>
                  <a:pt x="98238" y="182880"/>
                </a:lnTo>
                <a:lnTo>
                  <a:pt x="100229" y="181610"/>
                </a:lnTo>
                <a:lnTo>
                  <a:pt x="102079" y="181610"/>
                </a:lnTo>
                <a:lnTo>
                  <a:pt x="104000" y="182880"/>
                </a:lnTo>
                <a:close/>
              </a:path>
              <a:path extrusionOk="0" h="323850" w="288289">
                <a:moveTo>
                  <a:pt x="242500" y="195580"/>
                </a:moveTo>
                <a:lnTo>
                  <a:pt x="232186" y="195580"/>
                </a:lnTo>
                <a:lnTo>
                  <a:pt x="234889" y="194310"/>
                </a:lnTo>
                <a:lnTo>
                  <a:pt x="230763" y="191770"/>
                </a:lnTo>
                <a:lnTo>
                  <a:pt x="226637" y="190500"/>
                </a:lnTo>
                <a:lnTo>
                  <a:pt x="219595" y="187960"/>
                </a:lnTo>
                <a:lnTo>
                  <a:pt x="219097" y="186690"/>
                </a:lnTo>
                <a:lnTo>
                  <a:pt x="220306" y="184150"/>
                </a:lnTo>
                <a:lnTo>
                  <a:pt x="220733" y="182880"/>
                </a:lnTo>
                <a:lnTo>
                  <a:pt x="218812" y="181610"/>
                </a:lnTo>
                <a:lnTo>
                  <a:pt x="238054" y="181610"/>
                </a:lnTo>
                <a:lnTo>
                  <a:pt x="238232" y="182880"/>
                </a:lnTo>
                <a:lnTo>
                  <a:pt x="223649" y="182880"/>
                </a:lnTo>
                <a:lnTo>
                  <a:pt x="224147" y="185420"/>
                </a:lnTo>
                <a:lnTo>
                  <a:pt x="242358" y="185420"/>
                </a:lnTo>
                <a:lnTo>
                  <a:pt x="243638" y="187960"/>
                </a:lnTo>
                <a:lnTo>
                  <a:pt x="256912" y="187960"/>
                </a:lnTo>
                <a:lnTo>
                  <a:pt x="257567" y="189230"/>
                </a:lnTo>
                <a:lnTo>
                  <a:pt x="246982" y="189230"/>
                </a:lnTo>
                <a:lnTo>
                  <a:pt x="245132" y="190500"/>
                </a:lnTo>
                <a:lnTo>
                  <a:pt x="243567" y="190500"/>
                </a:lnTo>
                <a:lnTo>
                  <a:pt x="242145" y="191770"/>
                </a:lnTo>
                <a:lnTo>
                  <a:pt x="241433" y="194310"/>
                </a:lnTo>
                <a:lnTo>
                  <a:pt x="242500" y="195580"/>
                </a:lnTo>
                <a:close/>
              </a:path>
              <a:path extrusionOk="0" h="323850" w="288289">
                <a:moveTo>
                  <a:pt x="242358" y="185420"/>
                </a:moveTo>
                <a:lnTo>
                  <a:pt x="224147" y="185420"/>
                </a:lnTo>
                <a:lnTo>
                  <a:pt x="225357" y="182880"/>
                </a:lnTo>
                <a:lnTo>
                  <a:pt x="238801" y="182880"/>
                </a:lnTo>
                <a:lnTo>
                  <a:pt x="241931" y="181610"/>
                </a:lnTo>
                <a:lnTo>
                  <a:pt x="241718" y="184150"/>
                </a:lnTo>
                <a:lnTo>
                  <a:pt x="242358" y="185420"/>
                </a:lnTo>
                <a:close/>
              </a:path>
              <a:path extrusionOk="0" h="323850" w="288289">
                <a:moveTo>
                  <a:pt x="286401" y="190500"/>
                </a:moveTo>
                <a:lnTo>
                  <a:pt x="259004" y="190500"/>
                </a:lnTo>
                <a:lnTo>
                  <a:pt x="258577" y="184150"/>
                </a:lnTo>
                <a:lnTo>
                  <a:pt x="254949" y="181610"/>
                </a:lnTo>
                <a:lnTo>
                  <a:pt x="262632" y="181610"/>
                </a:lnTo>
                <a:lnTo>
                  <a:pt x="265050" y="182880"/>
                </a:lnTo>
                <a:lnTo>
                  <a:pt x="281518" y="182880"/>
                </a:lnTo>
                <a:lnTo>
                  <a:pt x="282621" y="184150"/>
                </a:lnTo>
                <a:lnTo>
                  <a:pt x="287006" y="184150"/>
                </a:lnTo>
                <a:lnTo>
                  <a:pt x="286905" y="185520"/>
                </a:lnTo>
                <a:lnTo>
                  <a:pt x="286401" y="190500"/>
                </a:lnTo>
                <a:close/>
              </a:path>
              <a:path extrusionOk="0" h="323850" w="288289">
                <a:moveTo>
                  <a:pt x="75113" y="187960"/>
                </a:moveTo>
                <a:lnTo>
                  <a:pt x="73625" y="187960"/>
                </a:lnTo>
                <a:lnTo>
                  <a:pt x="73482" y="182880"/>
                </a:lnTo>
                <a:lnTo>
                  <a:pt x="77369" y="182880"/>
                </a:lnTo>
                <a:lnTo>
                  <a:pt x="75113" y="187960"/>
                </a:lnTo>
                <a:close/>
              </a:path>
              <a:path extrusionOk="0" h="323850" w="288289">
                <a:moveTo>
                  <a:pt x="206708" y="183497"/>
                </a:moveTo>
                <a:lnTo>
                  <a:pt x="207146" y="182880"/>
                </a:lnTo>
                <a:lnTo>
                  <a:pt x="207341" y="183045"/>
                </a:lnTo>
                <a:lnTo>
                  <a:pt x="206708" y="183497"/>
                </a:lnTo>
                <a:close/>
              </a:path>
              <a:path extrusionOk="0" h="323850" w="288289">
                <a:moveTo>
                  <a:pt x="207341" y="183045"/>
                </a:moveTo>
                <a:lnTo>
                  <a:pt x="207146" y="182880"/>
                </a:lnTo>
                <a:lnTo>
                  <a:pt x="207573" y="182880"/>
                </a:lnTo>
                <a:lnTo>
                  <a:pt x="207341" y="183045"/>
                </a:lnTo>
                <a:close/>
              </a:path>
              <a:path extrusionOk="0" h="323850" w="288289">
                <a:moveTo>
                  <a:pt x="208000" y="186690"/>
                </a:moveTo>
                <a:lnTo>
                  <a:pt x="204443" y="186690"/>
                </a:lnTo>
                <a:lnTo>
                  <a:pt x="206708" y="183497"/>
                </a:lnTo>
                <a:lnTo>
                  <a:pt x="207341" y="183045"/>
                </a:lnTo>
                <a:lnTo>
                  <a:pt x="208640" y="184150"/>
                </a:lnTo>
                <a:lnTo>
                  <a:pt x="208000" y="186690"/>
                </a:lnTo>
                <a:close/>
              </a:path>
              <a:path extrusionOk="0" h="323850" w="288289">
                <a:moveTo>
                  <a:pt x="167460" y="185420"/>
                </a:moveTo>
                <a:lnTo>
                  <a:pt x="160197" y="185420"/>
                </a:lnTo>
                <a:lnTo>
                  <a:pt x="159627" y="184150"/>
                </a:lnTo>
                <a:lnTo>
                  <a:pt x="167966" y="184150"/>
                </a:lnTo>
                <a:lnTo>
                  <a:pt x="167460" y="185420"/>
                </a:lnTo>
                <a:close/>
              </a:path>
              <a:path extrusionOk="0" h="323850" w="288289">
                <a:moveTo>
                  <a:pt x="207039" y="201930"/>
                </a:moveTo>
                <a:lnTo>
                  <a:pt x="193488" y="201930"/>
                </a:lnTo>
                <a:lnTo>
                  <a:pt x="190002" y="196850"/>
                </a:lnTo>
                <a:lnTo>
                  <a:pt x="188722" y="195580"/>
                </a:lnTo>
                <a:lnTo>
                  <a:pt x="187441" y="193040"/>
                </a:lnTo>
                <a:lnTo>
                  <a:pt x="189433" y="191770"/>
                </a:lnTo>
                <a:lnTo>
                  <a:pt x="192777" y="187960"/>
                </a:lnTo>
                <a:lnTo>
                  <a:pt x="190927" y="186690"/>
                </a:lnTo>
                <a:lnTo>
                  <a:pt x="188437" y="184150"/>
                </a:lnTo>
                <a:lnTo>
                  <a:pt x="203589" y="184150"/>
                </a:lnTo>
                <a:lnTo>
                  <a:pt x="204443" y="186690"/>
                </a:lnTo>
                <a:lnTo>
                  <a:pt x="204656" y="186690"/>
                </a:lnTo>
                <a:lnTo>
                  <a:pt x="202736" y="187960"/>
                </a:lnTo>
                <a:lnTo>
                  <a:pt x="203660" y="189230"/>
                </a:lnTo>
                <a:lnTo>
                  <a:pt x="206577" y="190500"/>
                </a:lnTo>
                <a:lnTo>
                  <a:pt x="206684" y="191770"/>
                </a:lnTo>
                <a:lnTo>
                  <a:pt x="195978" y="191770"/>
                </a:lnTo>
                <a:lnTo>
                  <a:pt x="195124" y="193040"/>
                </a:lnTo>
                <a:lnTo>
                  <a:pt x="195551" y="194310"/>
                </a:lnTo>
                <a:lnTo>
                  <a:pt x="205866" y="194310"/>
                </a:lnTo>
                <a:lnTo>
                  <a:pt x="204941" y="195580"/>
                </a:lnTo>
                <a:lnTo>
                  <a:pt x="205012" y="200660"/>
                </a:lnTo>
                <a:lnTo>
                  <a:pt x="207039" y="201930"/>
                </a:lnTo>
                <a:close/>
              </a:path>
              <a:path extrusionOk="0" h="323850" w="288289">
                <a:moveTo>
                  <a:pt x="256912" y="187960"/>
                </a:moveTo>
                <a:lnTo>
                  <a:pt x="245630" y="187960"/>
                </a:lnTo>
                <a:lnTo>
                  <a:pt x="247764" y="186690"/>
                </a:lnTo>
                <a:lnTo>
                  <a:pt x="254949" y="184150"/>
                </a:lnTo>
                <a:lnTo>
                  <a:pt x="256912" y="187960"/>
                </a:lnTo>
                <a:close/>
              </a:path>
              <a:path extrusionOk="0" h="323850" w="288289">
                <a:moveTo>
                  <a:pt x="51406" y="185475"/>
                </a:moveTo>
                <a:close/>
              </a:path>
              <a:path extrusionOk="0" h="323850" w="288289">
                <a:moveTo>
                  <a:pt x="50008" y="226060"/>
                </a:moveTo>
                <a:lnTo>
                  <a:pt x="34429" y="226060"/>
                </a:lnTo>
                <a:lnTo>
                  <a:pt x="34856" y="224790"/>
                </a:lnTo>
                <a:lnTo>
                  <a:pt x="38768" y="218440"/>
                </a:lnTo>
                <a:lnTo>
                  <a:pt x="39978" y="210820"/>
                </a:lnTo>
                <a:lnTo>
                  <a:pt x="43036" y="204470"/>
                </a:lnTo>
                <a:lnTo>
                  <a:pt x="46002" y="198004"/>
                </a:lnTo>
                <a:lnTo>
                  <a:pt x="48656" y="191770"/>
                </a:lnTo>
                <a:lnTo>
                  <a:pt x="51406" y="185475"/>
                </a:lnTo>
                <a:lnTo>
                  <a:pt x="52284" y="191770"/>
                </a:lnTo>
                <a:lnTo>
                  <a:pt x="62101" y="191770"/>
                </a:lnTo>
                <a:lnTo>
                  <a:pt x="66084" y="193040"/>
                </a:lnTo>
                <a:lnTo>
                  <a:pt x="69712" y="194310"/>
                </a:lnTo>
                <a:lnTo>
                  <a:pt x="71846" y="194310"/>
                </a:lnTo>
                <a:lnTo>
                  <a:pt x="71420" y="195580"/>
                </a:lnTo>
                <a:lnTo>
                  <a:pt x="70694" y="198151"/>
                </a:lnTo>
                <a:lnTo>
                  <a:pt x="69570" y="200660"/>
                </a:lnTo>
                <a:lnTo>
                  <a:pt x="68361" y="203200"/>
                </a:lnTo>
                <a:lnTo>
                  <a:pt x="67223" y="205740"/>
                </a:lnTo>
                <a:lnTo>
                  <a:pt x="66618" y="207010"/>
                </a:lnTo>
                <a:lnTo>
                  <a:pt x="58473" y="207010"/>
                </a:lnTo>
                <a:lnTo>
                  <a:pt x="56837" y="209550"/>
                </a:lnTo>
                <a:lnTo>
                  <a:pt x="44459" y="209550"/>
                </a:lnTo>
                <a:lnTo>
                  <a:pt x="45171" y="213360"/>
                </a:lnTo>
                <a:lnTo>
                  <a:pt x="50221" y="213360"/>
                </a:lnTo>
                <a:lnTo>
                  <a:pt x="52355" y="214630"/>
                </a:lnTo>
                <a:lnTo>
                  <a:pt x="55699" y="214630"/>
                </a:lnTo>
                <a:lnTo>
                  <a:pt x="58971" y="217170"/>
                </a:lnTo>
                <a:lnTo>
                  <a:pt x="61532" y="217170"/>
                </a:lnTo>
                <a:lnTo>
                  <a:pt x="59967" y="218440"/>
                </a:lnTo>
                <a:lnTo>
                  <a:pt x="57975" y="219710"/>
                </a:lnTo>
                <a:lnTo>
                  <a:pt x="54703" y="219710"/>
                </a:lnTo>
                <a:lnTo>
                  <a:pt x="55272" y="222250"/>
                </a:lnTo>
                <a:lnTo>
                  <a:pt x="55912" y="224790"/>
                </a:lnTo>
                <a:lnTo>
                  <a:pt x="50292" y="224790"/>
                </a:lnTo>
                <a:lnTo>
                  <a:pt x="50008" y="226060"/>
                </a:lnTo>
                <a:close/>
              </a:path>
              <a:path extrusionOk="0" h="323850" w="288289">
                <a:moveTo>
                  <a:pt x="73696" y="191770"/>
                </a:moveTo>
                <a:lnTo>
                  <a:pt x="67507" y="189230"/>
                </a:lnTo>
                <a:lnTo>
                  <a:pt x="63239" y="189230"/>
                </a:lnTo>
                <a:lnTo>
                  <a:pt x="59967" y="186690"/>
                </a:lnTo>
                <a:lnTo>
                  <a:pt x="67223" y="186690"/>
                </a:lnTo>
                <a:lnTo>
                  <a:pt x="69001" y="187960"/>
                </a:lnTo>
                <a:lnTo>
                  <a:pt x="75113" y="187960"/>
                </a:lnTo>
                <a:lnTo>
                  <a:pt x="74549" y="189230"/>
                </a:lnTo>
                <a:lnTo>
                  <a:pt x="73838" y="190500"/>
                </a:lnTo>
                <a:lnTo>
                  <a:pt x="73696" y="191770"/>
                </a:lnTo>
                <a:close/>
              </a:path>
              <a:path extrusionOk="0" h="323850" w="288289">
                <a:moveTo>
                  <a:pt x="73625" y="187960"/>
                </a:moveTo>
                <a:lnTo>
                  <a:pt x="69001" y="187960"/>
                </a:lnTo>
                <a:lnTo>
                  <a:pt x="70352" y="186690"/>
                </a:lnTo>
                <a:lnTo>
                  <a:pt x="73625" y="187960"/>
                </a:lnTo>
                <a:close/>
              </a:path>
              <a:path extrusionOk="0" h="323850" w="288289">
                <a:moveTo>
                  <a:pt x="111967" y="189230"/>
                </a:moveTo>
                <a:lnTo>
                  <a:pt x="104142" y="189230"/>
                </a:lnTo>
                <a:lnTo>
                  <a:pt x="105280" y="187960"/>
                </a:lnTo>
                <a:lnTo>
                  <a:pt x="104142" y="186690"/>
                </a:lnTo>
                <a:lnTo>
                  <a:pt x="113320" y="186690"/>
                </a:lnTo>
                <a:lnTo>
                  <a:pt x="111967" y="189230"/>
                </a:lnTo>
                <a:close/>
              </a:path>
              <a:path extrusionOk="0" h="323850" w="288289">
                <a:moveTo>
                  <a:pt x="15365" y="193040"/>
                </a:moveTo>
                <a:lnTo>
                  <a:pt x="11950" y="187960"/>
                </a:lnTo>
                <a:lnTo>
                  <a:pt x="18850" y="187960"/>
                </a:lnTo>
                <a:lnTo>
                  <a:pt x="18281" y="189230"/>
                </a:lnTo>
                <a:lnTo>
                  <a:pt x="16859" y="191770"/>
                </a:lnTo>
                <a:lnTo>
                  <a:pt x="15365" y="193040"/>
                </a:lnTo>
                <a:close/>
              </a:path>
              <a:path extrusionOk="0" h="323850" w="288289">
                <a:moveTo>
                  <a:pt x="258435" y="196850"/>
                </a:moveTo>
                <a:lnTo>
                  <a:pt x="243567" y="196850"/>
                </a:lnTo>
                <a:lnTo>
                  <a:pt x="245559" y="194310"/>
                </a:lnTo>
                <a:lnTo>
                  <a:pt x="246057" y="193040"/>
                </a:lnTo>
                <a:lnTo>
                  <a:pt x="246413" y="191770"/>
                </a:lnTo>
                <a:lnTo>
                  <a:pt x="246982" y="189230"/>
                </a:lnTo>
                <a:lnTo>
                  <a:pt x="257567" y="189230"/>
                </a:lnTo>
                <a:lnTo>
                  <a:pt x="258221" y="190500"/>
                </a:lnTo>
                <a:lnTo>
                  <a:pt x="286401" y="190500"/>
                </a:lnTo>
                <a:lnTo>
                  <a:pt x="286143" y="193040"/>
                </a:lnTo>
                <a:lnTo>
                  <a:pt x="285969" y="194310"/>
                </a:lnTo>
                <a:lnTo>
                  <a:pt x="258008" y="194310"/>
                </a:lnTo>
                <a:lnTo>
                  <a:pt x="257225" y="195580"/>
                </a:lnTo>
                <a:lnTo>
                  <a:pt x="258435" y="196850"/>
                </a:lnTo>
                <a:close/>
              </a:path>
              <a:path extrusionOk="0" h="323850" w="288289">
                <a:moveTo>
                  <a:pt x="43997" y="199390"/>
                </a:moveTo>
                <a:lnTo>
                  <a:pt x="39978" y="199390"/>
                </a:lnTo>
                <a:lnTo>
                  <a:pt x="38626" y="196850"/>
                </a:lnTo>
                <a:lnTo>
                  <a:pt x="42254" y="194310"/>
                </a:lnTo>
                <a:lnTo>
                  <a:pt x="40191" y="190500"/>
                </a:lnTo>
                <a:lnTo>
                  <a:pt x="42795" y="190500"/>
                </a:lnTo>
                <a:lnTo>
                  <a:pt x="43819" y="195580"/>
                </a:lnTo>
                <a:lnTo>
                  <a:pt x="44317" y="196850"/>
                </a:lnTo>
                <a:lnTo>
                  <a:pt x="43997" y="199390"/>
                </a:lnTo>
                <a:close/>
              </a:path>
              <a:path extrusionOk="0" h="323850" w="288289">
                <a:moveTo>
                  <a:pt x="58473" y="191770"/>
                </a:moveTo>
                <a:lnTo>
                  <a:pt x="52284" y="191770"/>
                </a:lnTo>
                <a:lnTo>
                  <a:pt x="52426" y="190500"/>
                </a:lnTo>
                <a:lnTo>
                  <a:pt x="58473" y="191770"/>
                </a:lnTo>
                <a:close/>
              </a:path>
              <a:path extrusionOk="0" h="323850" w="288289">
                <a:moveTo>
                  <a:pt x="205866" y="194310"/>
                </a:moveTo>
                <a:lnTo>
                  <a:pt x="195551" y="194310"/>
                </a:lnTo>
                <a:lnTo>
                  <a:pt x="196618" y="193040"/>
                </a:lnTo>
                <a:lnTo>
                  <a:pt x="195978" y="191770"/>
                </a:lnTo>
                <a:lnTo>
                  <a:pt x="206684" y="191770"/>
                </a:lnTo>
                <a:lnTo>
                  <a:pt x="206790" y="193040"/>
                </a:lnTo>
                <a:lnTo>
                  <a:pt x="205866" y="194310"/>
                </a:lnTo>
                <a:close/>
              </a:path>
              <a:path extrusionOk="0" h="323850" w="288289">
                <a:moveTo>
                  <a:pt x="243567" y="196850"/>
                </a:moveTo>
                <a:lnTo>
                  <a:pt x="220164" y="196850"/>
                </a:lnTo>
                <a:lnTo>
                  <a:pt x="221160" y="195580"/>
                </a:lnTo>
                <a:lnTo>
                  <a:pt x="222084" y="193040"/>
                </a:lnTo>
                <a:lnTo>
                  <a:pt x="224076" y="191770"/>
                </a:lnTo>
                <a:lnTo>
                  <a:pt x="227846" y="193040"/>
                </a:lnTo>
                <a:lnTo>
                  <a:pt x="229980" y="194310"/>
                </a:lnTo>
                <a:lnTo>
                  <a:pt x="232186" y="195580"/>
                </a:lnTo>
                <a:lnTo>
                  <a:pt x="242500" y="195580"/>
                </a:lnTo>
                <a:lnTo>
                  <a:pt x="243567" y="196850"/>
                </a:lnTo>
                <a:close/>
              </a:path>
              <a:path extrusionOk="0" h="323850" w="288289">
                <a:moveTo>
                  <a:pt x="285275" y="199390"/>
                </a:moveTo>
                <a:lnTo>
                  <a:pt x="250112" y="199390"/>
                </a:lnTo>
                <a:lnTo>
                  <a:pt x="251083" y="198151"/>
                </a:lnTo>
                <a:lnTo>
                  <a:pt x="251037" y="198004"/>
                </a:lnTo>
                <a:lnTo>
                  <a:pt x="250325" y="196850"/>
                </a:lnTo>
                <a:lnTo>
                  <a:pt x="258435" y="196850"/>
                </a:lnTo>
                <a:lnTo>
                  <a:pt x="259359" y="195580"/>
                </a:lnTo>
                <a:lnTo>
                  <a:pt x="258008" y="194310"/>
                </a:lnTo>
                <a:lnTo>
                  <a:pt x="285969" y="194310"/>
                </a:lnTo>
                <a:lnTo>
                  <a:pt x="285275" y="199390"/>
                </a:lnTo>
                <a:close/>
              </a:path>
              <a:path extrusionOk="0" h="323850" w="288289">
                <a:moveTo>
                  <a:pt x="214331" y="231140"/>
                </a:moveTo>
                <a:lnTo>
                  <a:pt x="207928" y="231140"/>
                </a:lnTo>
                <a:lnTo>
                  <a:pt x="209707" y="229870"/>
                </a:lnTo>
                <a:lnTo>
                  <a:pt x="211201" y="229870"/>
                </a:lnTo>
                <a:lnTo>
                  <a:pt x="212766" y="228600"/>
                </a:lnTo>
                <a:lnTo>
                  <a:pt x="219168" y="227330"/>
                </a:lnTo>
                <a:lnTo>
                  <a:pt x="216820" y="220980"/>
                </a:lnTo>
                <a:lnTo>
                  <a:pt x="215398" y="218440"/>
                </a:lnTo>
                <a:lnTo>
                  <a:pt x="210418" y="218440"/>
                </a:lnTo>
                <a:lnTo>
                  <a:pt x="212410" y="215900"/>
                </a:lnTo>
                <a:lnTo>
                  <a:pt x="215896" y="210820"/>
                </a:lnTo>
                <a:lnTo>
                  <a:pt x="214473" y="204470"/>
                </a:lnTo>
                <a:lnTo>
                  <a:pt x="214117" y="198120"/>
                </a:lnTo>
                <a:lnTo>
                  <a:pt x="215967" y="196850"/>
                </a:lnTo>
                <a:lnTo>
                  <a:pt x="217674" y="195580"/>
                </a:lnTo>
                <a:lnTo>
                  <a:pt x="220164" y="196850"/>
                </a:lnTo>
                <a:lnTo>
                  <a:pt x="231261" y="196850"/>
                </a:lnTo>
                <a:lnTo>
                  <a:pt x="232425" y="198004"/>
                </a:lnTo>
                <a:lnTo>
                  <a:pt x="232525" y="198151"/>
                </a:lnTo>
                <a:lnTo>
                  <a:pt x="231901" y="199390"/>
                </a:lnTo>
                <a:lnTo>
                  <a:pt x="230763" y="200660"/>
                </a:lnTo>
                <a:lnTo>
                  <a:pt x="223721" y="200660"/>
                </a:lnTo>
                <a:lnTo>
                  <a:pt x="223294" y="203200"/>
                </a:lnTo>
                <a:lnTo>
                  <a:pt x="219310" y="205740"/>
                </a:lnTo>
                <a:lnTo>
                  <a:pt x="217389" y="208280"/>
                </a:lnTo>
                <a:lnTo>
                  <a:pt x="219737" y="210820"/>
                </a:lnTo>
                <a:lnTo>
                  <a:pt x="223792" y="213360"/>
                </a:lnTo>
                <a:lnTo>
                  <a:pt x="230905" y="213360"/>
                </a:lnTo>
                <a:lnTo>
                  <a:pt x="228985" y="214630"/>
                </a:lnTo>
                <a:lnTo>
                  <a:pt x="229269" y="217170"/>
                </a:lnTo>
                <a:lnTo>
                  <a:pt x="219381" y="217170"/>
                </a:lnTo>
                <a:lnTo>
                  <a:pt x="219879" y="219710"/>
                </a:lnTo>
                <a:lnTo>
                  <a:pt x="245275" y="219710"/>
                </a:lnTo>
                <a:lnTo>
                  <a:pt x="245026" y="220980"/>
                </a:lnTo>
                <a:lnTo>
                  <a:pt x="226922" y="220980"/>
                </a:lnTo>
                <a:lnTo>
                  <a:pt x="226495" y="224790"/>
                </a:lnTo>
                <a:lnTo>
                  <a:pt x="225143" y="227330"/>
                </a:lnTo>
                <a:lnTo>
                  <a:pt x="224645" y="228600"/>
                </a:lnTo>
                <a:lnTo>
                  <a:pt x="217745" y="228600"/>
                </a:lnTo>
                <a:lnTo>
                  <a:pt x="214331" y="231140"/>
                </a:lnTo>
                <a:close/>
              </a:path>
              <a:path extrusionOk="0" h="323850" w="288289">
                <a:moveTo>
                  <a:pt x="103578" y="205740"/>
                </a:moveTo>
                <a:lnTo>
                  <a:pt x="97811" y="205740"/>
                </a:lnTo>
                <a:lnTo>
                  <a:pt x="99518" y="203200"/>
                </a:lnTo>
                <a:lnTo>
                  <a:pt x="98309" y="200660"/>
                </a:lnTo>
                <a:lnTo>
                  <a:pt x="99091" y="199390"/>
                </a:lnTo>
                <a:lnTo>
                  <a:pt x="100201" y="198151"/>
                </a:lnTo>
                <a:lnTo>
                  <a:pt x="100139" y="198004"/>
                </a:lnTo>
                <a:lnTo>
                  <a:pt x="99233" y="196850"/>
                </a:lnTo>
                <a:lnTo>
                  <a:pt x="108037" y="196850"/>
                </a:lnTo>
                <a:lnTo>
                  <a:pt x="103578" y="205740"/>
                </a:lnTo>
                <a:close/>
              </a:path>
              <a:path extrusionOk="0" h="323850" w="288289">
                <a:moveTo>
                  <a:pt x="156355" y="210820"/>
                </a:moveTo>
                <a:lnTo>
                  <a:pt x="143835" y="210820"/>
                </a:lnTo>
                <a:lnTo>
                  <a:pt x="147677" y="209550"/>
                </a:lnTo>
                <a:lnTo>
                  <a:pt x="150522" y="209550"/>
                </a:lnTo>
                <a:lnTo>
                  <a:pt x="150166" y="207010"/>
                </a:lnTo>
                <a:lnTo>
                  <a:pt x="150593" y="205740"/>
                </a:lnTo>
                <a:lnTo>
                  <a:pt x="150095" y="203200"/>
                </a:lnTo>
                <a:lnTo>
                  <a:pt x="146752" y="203200"/>
                </a:lnTo>
                <a:lnTo>
                  <a:pt x="144262" y="201930"/>
                </a:lnTo>
                <a:lnTo>
                  <a:pt x="138571" y="200660"/>
                </a:lnTo>
                <a:lnTo>
                  <a:pt x="135584" y="200660"/>
                </a:lnTo>
                <a:lnTo>
                  <a:pt x="136793" y="199390"/>
                </a:lnTo>
                <a:lnTo>
                  <a:pt x="138287" y="199390"/>
                </a:lnTo>
                <a:lnTo>
                  <a:pt x="137504" y="196850"/>
                </a:lnTo>
                <a:lnTo>
                  <a:pt x="162722" y="196850"/>
                </a:lnTo>
                <a:lnTo>
                  <a:pt x="160481" y="198120"/>
                </a:lnTo>
                <a:lnTo>
                  <a:pt x="160054" y="205740"/>
                </a:lnTo>
                <a:lnTo>
                  <a:pt x="156355" y="210820"/>
                </a:lnTo>
                <a:close/>
              </a:path>
              <a:path extrusionOk="0" h="323850" w="288289">
                <a:moveTo>
                  <a:pt x="245844" y="213360"/>
                </a:moveTo>
                <a:lnTo>
                  <a:pt x="223792" y="213360"/>
                </a:lnTo>
                <a:lnTo>
                  <a:pt x="229625" y="210820"/>
                </a:lnTo>
                <a:lnTo>
                  <a:pt x="232257" y="207010"/>
                </a:lnTo>
                <a:lnTo>
                  <a:pt x="233751" y="204470"/>
                </a:lnTo>
                <a:lnTo>
                  <a:pt x="237094" y="201930"/>
                </a:lnTo>
                <a:lnTo>
                  <a:pt x="236881" y="200660"/>
                </a:lnTo>
                <a:lnTo>
                  <a:pt x="232525" y="198151"/>
                </a:lnTo>
                <a:lnTo>
                  <a:pt x="232425" y="198004"/>
                </a:lnTo>
                <a:lnTo>
                  <a:pt x="231972" y="196850"/>
                </a:lnTo>
                <a:lnTo>
                  <a:pt x="250325" y="196850"/>
                </a:lnTo>
                <a:lnTo>
                  <a:pt x="249614" y="198004"/>
                </a:lnTo>
                <a:lnTo>
                  <a:pt x="249557" y="198151"/>
                </a:lnTo>
                <a:lnTo>
                  <a:pt x="250112" y="199390"/>
                </a:lnTo>
                <a:lnTo>
                  <a:pt x="285275" y="199390"/>
                </a:lnTo>
                <a:lnTo>
                  <a:pt x="284928" y="201930"/>
                </a:lnTo>
                <a:lnTo>
                  <a:pt x="243141" y="201930"/>
                </a:lnTo>
                <a:lnTo>
                  <a:pt x="242358" y="204470"/>
                </a:lnTo>
                <a:lnTo>
                  <a:pt x="255234" y="204470"/>
                </a:lnTo>
                <a:lnTo>
                  <a:pt x="256016" y="207010"/>
                </a:lnTo>
                <a:lnTo>
                  <a:pt x="250254" y="207010"/>
                </a:lnTo>
                <a:lnTo>
                  <a:pt x="248405" y="208280"/>
                </a:lnTo>
                <a:lnTo>
                  <a:pt x="244777" y="208280"/>
                </a:lnTo>
                <a:lnTo>
                  <a:pt x="245026" y="209550"/>
                </a:lnTo>
                <a:lnTo>
                  <a:pt x="235316" y="209550"/>
                </a:lnTo>
                <a:lnTo>
                  <a:pt x="235956" y="210820"/>
                </a:lnTo>
                <a:lnTo>
                  <a:pt x="245275" y="210820"/>
                </a:lnTo>
                <a:lnTo>
                  <a:pt x="245844" y="213360"/>
                </a:lnTo>
                <a:close/>
              </a:path>
              <a:path extrusionOk="0" h="323850" w="288289">
                <a:moveTo>
                  <a:pt x="98309" y="200660"/>
                </a:moveTo>
                <a:lnTo>
                  <a:pt x="93685" y="198120"/>
                </a:lnTo>
                <a:lnTo>
                  <a:pt x="98925" y="198120"/>
                </a:lnTo>
                <a:lnTo>
                  <a:pt x="98309" y="200660"/>
                </a:lnTo>
                <a:close/>
              </a:path>
              <a:path extrusionOk="0" h="323850" w="288289">
                <a:moveTo>
                  <a:pt x="209209" y="204470"/>
                </a:moveTo>
                <a:lnTo>
                  <a:pt x="186019" y="204470"/>
                </a:lnTo>
                <a:lnTo>
                  <a:pt x="188224" y="200660"/>
                </a:lnTo>
                <a:lnTo>
                  <a:pt x="193488" y="201930"/>
                </a:lnTo>
                <a:lnTo>
                  <a:pt x="207039" y="201930"/>
                </a:lnTo>
                <a:lnTo>
                  <a:pt x="209067" y="203200"/>
                </a:lnTo>
                <a:lnTo>
                  <a:pt x="209209" y="204470"/>
                </a:lnTo>
                <a:close/>
              </a:path>
              <a:path extrusionOk="0" h="323850" w="288289">
                <a:moveTo>
                  <a:pt x="229909" y="207010"/>
                </a:moveTo>
                <a:lnTo>
                  <a:pt x="227846" y="207010"/>
                </a:lnTo>
                <a:lnTo>
                  <a:pt x="226922" y="205740"/>
                </a:lnTo>
                <a:lnTo>
                  <a:pt x="225428" y="204470"/>
                </a:lnTo>
                <a:lnTo>
                  <a:pt x="223721" y="200660"/>
                </a:lnTo>
                <a:lnTo>
                  <a:pt x="230763" y="200660"/>
                </a:lnTo>
                <a:lnTo>
                  <a:pt x="230976" y="204470"/>
                </a:lnTo>
                <a:lnTo>
                  <a:pt x="231830" y="205740"/>
                </a:lnTo>
                <a:lnTo>
                  <a:pt x="229909" y="207010"/>
                </a:lnTo>
                <a:close/>
              </a:path>
              <a:path extrusionOk="0" h="323850" w="288289">
                <a:moveTo>
                  <a:pt x="5690" y="273050"/>
                </a:moveTo>
                <a:lnTo>
                  <a:pt x="2703" y="271780"/>
                </a:lnTo>
                <a:lnTo>
                  <a:pt x="1422" y="267970"/>
                </a:lnTo>
                <a:lnTo>
                  <a:pt x="1138" y="264160"/>
                </a:lnTo>
                <a:lnTo>
                  <a:pt x="3699" y="260350"/>
                </a:lnTo>
                <a:lnTo>
                  <a:pt x="6117" y="257810"/>
                </a:lnTo>
                <a:lnTo>
                  <a:pt x="6188" y="254000"/>
                </a:lnTo>
                <a:lnTo>
                  <a:pt x="7326" y="245110"/>
                </a:lnTo>
                <a:lnTo>
                  <a:pt x="9034" y="241300"/>
                </a:lnTo>
                <a:lnTo>
                  <a:pt x="12590" y="241300"/>
                </a:lnTo>
                <a:lnTo>
                  <a:pt x="11737" y="236220"/>
                </a:lnTo>
                <a:lnTo>
                  <a:pt x="10243" y="232410"/>
                </a:lnTo>
                <a:lnTo>
                  <a:pt x="15507" y="227330"/>
                </a:lnTo>
                <a:lnTo>
                  <a:pt x="16432" y="223520"/>
                </a:lnTo>
                <a:lnTo>
                  <a:pt x="16560" y="219710"/>
                </a:lnTo>
                <a:lnTo>
                  <a:pt x="16787" y="214630"/>
                </a:lnTo>
                <a:lnTo>
                  <a:pt x="20060" y="209550"/>
                </a:lnTo>
                <a:lnTo>
                  <a:pt x="21838" y="201930"/>
                </a:lnTo>
                <a:lnTo>
                  <a:pt x="23759" y="203200"/>
                </a:lnTo>
                <a:lnTo>
                  <a:pt x="26462" y="204470"/>
                </a:lnTo>
                <a:lnTo>
                  <a:pt x="32935" y="204470"/>
                </a:lnTo>
                <a:lnTo>
                  <a:pt x="31086" y="205740"/>
                </a:lnTo>
                <a:lnTo>
                  <a:pt x="31513" y="207010"/>
                </a:lnTo>
                <a:lnTo>
                  <a:pt x="34287" y="209550"/>
                </a:lnTo>
                <a:lnTo>
                  <a:pt x="39480" y="209550"/>
                </a:lnTo>
                <a:lnTo>
                  <a:pt x="38626" y="212090"/>
                </a:lnTo>
                <a:lnTo>
                  <a:pt x="37844" y="214630"/>
                </a:lnTo>
                <a:lnTo>
                  <a:pt x="36848" y="217170"/>
                </a:lnTo>
                <a:lnTo>
                  <a:pt x="20700" y="217170"/>
                </a:lnTo>
                <a:lnTo>
                  <a:pt x="20629" y="219710"/>
                </a:lnTo>
                <a:lnTo>
                  <a:pt x="18993" y="220980"/>
                </a:lnTo>
                <a:lnTo>
                  <a:pt x="19917" y="223520"/>
                </a:lnTo>
                <a:lnTo>
                  <a:pt x="34963" y="223520"/>
                </a:lnTo>
                <a:lnTo>
                  <a:pt x="34856" y="224790"/>
                </a:lnTo>
                <a:lnTo>
                  <a:pt x="34002" y="226060"/>
                </a:lnTo>
                <a:lnTo>
                  <a:pt x="32793" y="226060"/>
                </a:lnTo>
                <a:lnTo>
                  <a:pt x="33149" y="227330"/>
                </a:lnTo>
                <a:lnTo>
                  <a:pt x="49723" y="227330"/>
                </a:lnTo>
                <a:lnTo>
                  <a:pt x="50150" y="228600"/>
                </a:lnTo>
                <a:lnTo>
                  <a:pt x="22692" y="228600"/>
                </a:lnTo>
                <a:lnTo>
                  <a:pt x="19989" y="229870"/>
                </a:lnTo>
                <a:lnTo>
                  <a:pt x="18993" y="232410"/>
                </a:lnTo>
                <a:lnTo>
                  <a:pt x="20415" y="233680"/>
                </a:lnTo>
                <a:lnTo>
                  <a:pt x="21340" y="234950"/>
                </a:lnTo>
                <a:lnTo>
                  <a:pt x="24257" y="236220"/>
                </a:lnTo>
                <a:lnTo>
                  <a:pt x="44744" y="236220"/>
                </a:lnTo>
                <a:lnTo>
                  <a:pt x="45455" y="237490"/>
                </a:lnTo>
                <a:lnTo>
                  <a:pt x="35567" y="237490"/>
                </a:lnTo>
                <a:lnTo>
                  <a:pt x="33931" y="238760"/>
                </a:lnTo>
                <a:lnTo>
                  <a:pt x="32544" y="240030"/>
                </a:lnTo>
                <a:lnTo>
                  <a:pt x="22549" y="240030"/>
                </a:lnTo>
                <a:lnTo>
                  <a:pt x="18922" y="241300"/>
                </a:lnTo>
                <a:lnTo>
                  <a:pt x="17783" y="247650"/>
                </a:lnTo>
                <a:lnTo>
                  <a:pt x="19917" y="248920"/>
                </a:lnTo>
                <a:lnTo>
                  <a:pt x="15151" y="248920"/>
                </a:lnTo>
                <a:lnTo>
                  <a:pt x="13729" y="250190"/>
                </a:lnTo>
                <a:lnTo>
                  <a:pt x="10741" y="250190"/>
                </a:lnTo>
                <a:lnTo>
                  <a:pt x="12306" y="251460"/>
                </a:lnTo>
                <a:lnTo>
                  <a:pt x="13800" y="252730"/>
                </a:lnTo>
                <a:lnTo>
                  <a:pt x="23403" y="252730"/>
                </a:lnTo>
                <a:lnTo>
                  <a:pt x="24755" y="255270"/>
                </a:lnTo>
                <a:lnTo>
                  <a:pt x="23759" y="255270"/>
                </a:lnTo>
                <a:lnTo>
                  <a:pt x="19989" y="257810"/>
                </a:lnTo>
                <a:lnTo>
                  <a:pt x="21696" y="260350"/>
                </a:lnTo>
                <a:lnTo>
                  <a:pt x="22300" y="261620"/>
                </a:lnTo>
                <a:lnTo>
                  <a:pt x="20344" y="261620"/>
                </a:lnTo>
                <a:lnTo>
                  <a:pt x="17783" y="262890"/>
                </a:lnTo>
                <a:lnTo>
                  <a:pt x="6971" y="262890"/>
                </a:lnTo>
                <a:lnTo>
                  <a:pt x="6615" y="264160"/>
                </a:lnTo>
                <a:lnTo>
                  <a:pt x="9704" y="267167"/>
                </a:lnTo>
                <a:lnTo>
                  <a:pt x="9958" y="267970"/>
                </a:lnTo>
                <a:lnTo>
                  <a:pt x="10013" y="268211"/>
                </a:lnTo>
                <a:lnTo>
                  <a:pt x="5121" y="270510"/>
                </a:lnTo>
                <a:lnTo>
                  <a:pt x="5690" y="273050"/>
                </a:lnTo>
                <a:close/>
              </a:path>
              <a:path extrusionOk="0" h="323850" w="288289">
                <a:moveTo>
                  <a:pt x="97811" y="205740"/>
                </a:moveTo>
                <a:lnTo>
                  <a:pt x="80881" y="205740"/>
                </a:lnTo>
                <a:lnTo>
                  <a:pt x="81948" y="204470"/>
                </a:lnTo>
                <a:lnTo>
                  <a:pt x="81734" y="201930"/>
                </a:lnTo>
                <a:lnTo>
                  <a:pt x="90697" y="201930"/>
                </a:lnTo>
                <a:lnTo>
                  <a:pt x="86785" y="203200"/>
                </a:lnTo>
                <a:lnTo>
                  <a:pt x="89488" y="204470"/>
                </a:lnTo>
                <a:lnTo>
                  <a:pt x="92191" y="204470"/>
                </a:lnTo>
                <a:lnTo>
                  <a:pt x="97811" y="205740"/>
                </a:lnTo>
                <a:close/>
              </a:path>
              <a:path extrusionOk="0" h="323850" w="288289">
                <a:moveTo>
                  <a:pt x="255234" y="204470"/>
                </a:moveTo>
                <a:lnTo>
                  <a:pt x="242358" y="204470"/>
                </a:lnTo>
                <a:lnTo>
                  <a:pt x="243141" y="201930"/>
                </a:lnTo>
                <a:lnTo>
                  <a:pt x="258008" y="201930"/>
                </a:lnTo>
                <a:lnTo>
                  <a:pt x="255945" y="203200"/>
                </a:lnTo>
                <a:lnTo>
                  <a:pt x="255234" y="204470"/>
                </a:lnTo>
                <a:close/>
              </a:path>
              <a:path extrusionOk="0" h="323850" w="288289">
                <a:moveTo>
                  <a:pt x="281364" y="220980"/>
                </a:moveTo>
                <a:lnTo>
                  <a:pt x="274867" y="220980"/>
                </a:lnTo>
                <a:lnTo>
                  <a:pt x="277712" y="219710"/>
                </a:lnTo>
                <a:lnTo>
                  <a:pt x="254522" y="219710"/>
                </a:lnTo>
                <a:lnTo>
                  <a:pt x="255732" y="217170"/>
                </a:lnTo>
                <a:lnTo>
                  <a:pt x="254736" y="214630"/>
                </a:lnTo>
                <a:lnTo>
                  <a:pt x="260355" y="212090"/>
                </a:lnTo>
                <a:lnTo>
                  <a:pt x="259857" y="205740"/>
                </a:lnTo>
                <a:lnTo>
                  <a:pt x="259822" y="203200"/>
                </a:lnTo>
                <a:lnTo>
                  <a:pt x="259929" y="201930"/>
                </a:lnTo>
                <a:lnTo>
                  <a:pt x="284928" y="201930"/>
                </a:lnTo>
                <a:lnTo>
                  <a:pt x="284755" y="203200"/>
                </a:lnTo>
                <a:lnTo>
                  <a:pt x="282692" y="205740"/>
                </a:lnTo>
                <a:lnTo>
                  <a:pt x="283759" y="208280"/>
                </a:lnTo>
                <a:lnTo>
                  <a:pt x="275080" y="208280"/>
                </a:lnTo>
                <a:lnTo>
                  <a:pt x="271950" y="209550"/>
                </a:lnTo>
                <a:lnTo>
                  <a:pt x="272662" y="212090"/>
                </a:lnTo>
                <a:lnTo>
                  <a:pt x="274511" y="213360"/>
                </a:lnTo>
                <a:lnTo>
                  <a:pt x="283095" y="213360"/>
                </a:lnTo>
                <a:lnTo>
                  <a:pt x="281625" y="215900"/>
                </a:lnTo>
                <a:lnTo>
                  <a:pt x="281554" y="218440"/>
                </a:lnTo>
                <a:lnTo>
                  <a:pt x="281364" y="220980"/>
                </a:lnTo>
                <a:close/>
              </a:path>
              <a:path extrusionOk="0" h="323850" w="288289">
                <a:moveTo>
                  <a:pt x="39480" y="209550"/>
                </a:moveTo>
                <a:lnTo>
                  <a:pt x="34287" y="209550"/>
                </a:lnTo>
                <a:lnTo>
                  <a:pt x="35852" y="208280"/>
                </a:lnTo>
                <a:lnTo>
                  <a:pt x="38342" y="208280"/>
                </a:lnTo>
                <a:lnTo>
                  <a:pt x="37630" y="205740"/>
                </a:lnTo>
                <a:lnTo>
                  <a:pt x="38982" y="204470"/>
                </a:lnTo>
                <a:lnTo>
                  <a:pt x="40191" y="207010"/>
                </a:lnTo>
                <a:lnTo>
                  <a:pt x="39480" y="209550"/>
                </a:lnTo>
                <a:close/>
              </a:path>
              <a:path extrusionOk="0" h="323850" w="288289">
                <a:moveTo>
                  <a:pt x="144025" y="208280"/>
                </a:moveTo>
                <a:lnTo>
                  <a:pt x="136935" y="208280"/>
                </a:lnTo>
                <a:lnTo>
                  <a:pt x="142626" y="205740"/>
                </a:lnTo>
                <a:lnTo>
                  <a:pt x="144120" y="207010"/>
                </a:lnTo>
                <a:lnTo>
                  <a:pt x="144025" y="208280"/>
                </a:lnTo>
                <a:close/>
              </a:path>
              <a:path extrusionOk="0" h="323850" w="288289">
                <a:moveTo>
                  <a:pt x="190607" y="209550"/>
                </a:moveTo>
                <a:lnTo>
                  <a:pt x="167239" y="209550"/>
                </a:lnTo>
                <a:lnTo>
                  <a:pt x="169373" y="207010"/>
                </a:lnTo>
                <a:lnTo>
                  <a:pt x="168164" y="205740"/>
                </a:lnTo>
                <a:lnTo>
                  <a:pt x="209351" y="205740"/>
                </a:lnTo>
                <a:lnTo>
                  <a:pt x="209493" y="207010"/>
                </a:lnTo>
                <a:lnTo>
                  <a:pt x="209750" y="208280"/>
                </a:lnTo>
                <a:lnTo>
                  <a:pt x="191781" y="208280"/>
                </a:lnTo>
                <a:lnTo>
                  <a:pt x="190607" y="209550"/>
                </a:lnTo>
                <a:close/>
              </a:path>
              <a:path extrusionOk="0" h="323850" w="288289">
                <a:moveTo>
                  <a:pt x="61674" y="210820"/>
                </a:moveTo>
                <a:lnTo>
                  <a:pt x="59540" y="210820"/>
                </a:lnTo>
                <a:lnTo>
                  <a:pt x="60251" y="208280"/>
                </a:lnTo>
                <a:lnTo>
                  <a:pt x="58473" y="207010"/>
                </a:lnTo>
                <a:lnTo>
                  <a:pt x="66618" y="207010"/>
                </a:lnTo>
                <a:lnTo>
                  <a:pt x="66013" y="208280"/>
                </a:lnTo>
                <a:lnTo>
                  <a:pt x="62314" y="208280"/>
                </a:lnTo>
                <a:lnTo>
                  <a:pt x="61674" y="210820"/>
                </a:lnTo>
                <a:close/>
              </a:path>
              <a:path extrusionOk="0" h="323850" w="288289">
                <a:moveTo>
                  <a:pt x="245275" y="219710"/>
                </a:moveTo>
                <a:lnTo>
                  <a:pt x="230407" y="219710"/>
                </a:lnTo>
                <a:lnTo>
                  <a:pt x="231759" y="218440"/>
                </a:lnTo>
                <a:lnTo>
                  <a:pt x="231332" y="215900"/>
                </a:lnTo>
                <a:lnTo>
                  <a:pt x="234035" y="215900"/>
                </a:lnTo>
                <a:lnTo>
                  <a:pt x="234604" y="213360"/>
                </a:lnTo>
                <a:lnTo>
                  <a:pt x="248120" y="213360"/>
                </a:lnTo>
                <a:lnTo>
                  <a:pt x="251606" y="212090"/>
                </a:lnTo>
                <a:lnTo>
                  <a:pt x="252744" y="209550"/>
                </a:lnTo>
                <a:lnTo>
                  <a:pt x="250681" y="208280"/>
                </a:lnTo>
                <a:lnTo>
                  <a:pt x="250254" y="207010"/>
                </a:lnTo>
                <a:lnTo>
                  <a:pt x="256016" y="207010"/>
                </a:lnTo>
                <a:lnTo>
                  <a:pt x="257225" y="209550"/>
                </a:lnTo>
                <a:lnTo>
                  <a:pt x="256087" y="210820"/>
                </a:lnTo>
                <a:lnTo>
                  <a:pt x="254878" y="212090"/>
                </a:lnTo>
                <a:lnTo>
                  <a:pt x="253526" y="214630"/>
                </a:lnTo>
                <a:lnTo>
                  <a:pt x="251606" y="215900"/>
                </a:lnTo>
                <a:lnTo>
                  <a:pt x="252578" y="217170"/>
                </a:lnTo>
                <a:lnTo>
                  <a:pt x="244848" y="217170"/>
                </a:lnTo>
                <a:lnTo>
                  <a:pt x="245275" y="219710"/>
                </a:lnTo>
                <a:close/>
              </a:path>
              <a:path extrusionOk="0" h="323850" w="288289">
                <a:moveTo>
                  <a:pt x="101649" y="209550"/>
                </a:moveTo>
                <a:lnTo>
                  <a:pt x="95036" y="209550"/>
                </a:lnTo>
                <a:lnTo>
                  <a:pt x="94681" y="208280"/>
                </a:lnTo>
                <a:lnTo>
                  <a:pt x="102303" y="208280"/>
                </a:lnTo>
                <a:lnTo>
                  <a:pt x="101649" y="209550"/>
                </a:lnTo>
                <a:close/>
              </a:path>
              <a:path extrusionOk="0" h="323850" w="288289">
                <a:moveTo>
                  <a:pt x="214366" y="219710"/>
                </a:moveTo>
                <a:lnTo>
                  <a:pt x="194768" y="219710"/>
                </a:lnTo>
                <a:lnTo>
                  <a:pt x="195551" y="214630"/>
                </a:lnTo>
                <a:lnTo>
                  <a:pt x="193346" y="212090"/>
                </a:lnTo>
                <a:lnTo>
                  <a:pt x="195409" y="209550"/>
                </a:lnTo>
                <a:lnTo>
                  <a:pt x="191781" y="208280"/>
                </a:lnTo>
                <a:lnTo>
                  <a:pt x="209750" y="208280"/>
                </a:lnTo>
                <a:lnTo>
                  <a:pt x="210774" y="213360"/>
                </a:lnTo>
                <a:lnTo>
                  <a:pt x="211485" y="214630"/>
                </a:lnTo>
                <a:lnTo>
                  <a:pt x="209707" y="214630"/>
                </a:lnTo>
                <a:lnTo>
                  <a:pt x="208711" y="215900"/>
                </a:lnTo>
                <a:lnTo>
                  <a:pt x="210418" y="218440"/>
                </a:lnTo>
                <a:lnTo>
                  <a:pt x="215398" y="218440"/>
                </a:lnTo>
                <a:lnTo>
                  <a:pt x="214366" y="219710"/>
                </a:lnTo>
                <a:close/>
              </a:path>
              <a:path extrusionOk="0" h="323850" w="288289">
                <a:moveTo>
                  <a:pt x="250041" y="210820"/>
                </a:moveTo>
                <a:lnTo>
                  <a:pt x="246555" y="210820"/>
                </a:lnTo>
                <a:lnTo>
                  <a:pt x="246697" y="208280"/>
                </a:lnTo>
                <a:lnTo>
                  <a:pt x="248405" y="208280"/>
                </a:lnTo>
                <a:lnTo>
                  <a:pt x="250041" y="210820"/>
                </a:lnTo>
                <a:close/>
              </a:path>
              <a:path extrusionOk="0" h="323850" w="288289">
                <a:moveTo>
                  <a:pt x="283095" y="213360"/>
                </a:moveTo>
                <a:lnTo>
                  <a:pt x="277286" y="213360"/>
                </a:lnTo>
                <a:lnTo>
                  <a:pt x="276503" y="210820"/>
                </a:lnTo>
                <a:lnTo>
                  <a:pt x="275080" y="208280"/>
                </a:lnTo>
                <a:lnTo>
                  <a:pt x="283759" y="208280"/>
                </a:lnTo>
                <a:lnTo>
                  <a:pt x="284328" y="209550"/>
                </a:lnTo>
                <a:lnTo>
                  <a:pt x="283688" y="210820"/>
                </a:lnTo>
                <a:lnTo>
                  <a:pt x="279846" y="210820"/>
                </a:lnTo>
                <a:lnTo>
                  <a:pt x="283048" y="212090"/>
                </a:lnTo>
                <a:lnTo>
                  <a:pt x="283830" y="212090"/>
                </a:lnTo>
                <a:lnTo>
                  <a:pt x="283095" y="213360"/>
                </a:lnTo>
                <a:close/>
              </a:path>
              <a:path extrusionOk="0" h="323850" w="288289">
                <a:moveTo>
                  <a:pt x="50221" y="213360"/>
                </a:moveTo>
                <a:lnTo>
                  <a:pt x="45171" y="213360"/>
                </a:lnTo>
                <a:lnTo>
                  <a:pt x="45811" y="212090"/>
                </a:lnTo>
                <a:lnTo>
                  <a:pt x="46593" y="210820"/>
                </a:lnTo>
                <a:lnTo>
                  <a:pt x="44459" y="209550"/>
                </a:lnTo>
                <a:lnTo>
                  <a:pt x="56837" y="209550"/>
                </a:lnTo>
                <a:lnTo>
                  <a:pt x="55912" y="212090"/>
                </a:lnTo>
                <a:lnTo>
                  <a:pt x="52071" y="212090"/>
                </a:lnTo>
                <a:lnTo>
                  <a:pt x="50221" y="213360"/>
                </a:lnTo>
                <a:close/>
              </a:path>
              <a:path extrusionOk="0" h="323850" w="288289">
                <a:moveTo>
                  <a:pt x="245275" y="210820"/>
                </a:moveTo>
                <a:lnTo>
                  <a:pt x="235956" y="210820"/>
                </a:lnTo>
                <a:lnTo>
                  <a:pt x="237094" y="209550"/>
                </a:lnTo>
                <a:lnTo>
                  <a:pt x="245026" y="209550"/>
                </a:lnTo>
                <a:lnTo>
                  <a:pt x="245275" y="210820"/>
                </a:lnTo>
                <a:close/>
              </a:path>
              <a:path extrusionOk="0" h="323850" w="288289">
                <a:moveTo>
                  <a:pt x="283048" y="212090"/>
                </a:moveTo>
                <a:lnTo>
                  <a:pt x="279846" y="210820"/>
                </a:lnTo>
                <a:lnTo>
                  <a:pt x="283156" y="211875"/>
                </a:lnTo>
                <a:lnTo>
                  <a:pt x="283048" y="212090"/>
                </a:lnTo>
                <a:close/>
              </a:path>
              <a:path extrusionOk="0" h="323850" w="288289">
                <a:moveTo>
                  <a:pt x="283156" y="211875"/>
                </a:moveTo>
                <a:lnTo>
                  <a:pt x="279846" y="210820"/>
                </a:lnTo>
                <a:lnTo>
                  <a:pt x="283688" y="210820"/>
                </a:lnTo>
                <a:lnTo>
                  <a:pt x="283156" y="211875"/>
                </a:lnTo>
                <a:close/>
              </a:path>
              <a:path extrusionOk="0" h="323850" w="288289">
                <a:moveTo>
                  <a:pt x="283830" y="212090"/>
                </a:moveTo>
                <a:lnTo>
                  <a:pt x="283048" y="212090"/>
                </a:lnTo>
                <a:lnTo>
                  <a:pt x="283156" y="211875"/>
                </a:lnTo>
                <a:lnTo>
                  <a:pt x="283830" y="212090"/>
                </a:lnTo>
                <a:close/>
              </a:path>
              <a:path extrusionOk="0" h="323850" w="288289">
                <a:moveTo>
                  <a:pt x="94444" y="217170"/>
                </a:moveTo>
                <a:lnTo>
                  <a:pt x="84153" y="217170"/>
                </a:lnTo>
                <a:lnTo>
                  <a:pt x="85647" y="215900"/>
                </a:lnTo>
                <a:lnTo>
                  <a:pt x="87567" y="215900"/>
                </a:lnTo>
                <a:lnTo>
                  <a:pt x="89772" y="214630"/>
                </a:lnTo>
                <a:lnTo>
                  <a:pt x="86856" y="212090"/>
                </a:lnTo>
                <a:lnTo>
                  <a:pt x="100342" y="212090"/>
                </a:lnTo>
                <a:lnTo>
                  <a:pt x="99034" y="214630"/>
                </a:lnTo>
                <a:lnTo>
                  <a:pt x="93258" y="214630"/>
                </a:lnTo>
                <a:lnTo>
                  <a:pt x="94444" y="217170"/>
                </a:lnTo>
                <a:close/>
              </a:path>
              <a:path extrusionOk="0" h="323850" w="288289">
                <a:moveTo>
                  <a:pt x="153628" y="217170"/>
                </a:moveTo>
                <a:lnTo>
                  <a:pt x="130035" y="217170"/>
                </a:lnTo>
                <a:lnTo>
                  <a:pt x="130249" y="214630"/>
                </a:lnTo>
                <a:lnTo>
                  <a:pt x="130889" y="213360"/>
                </a:lnTo>
                <a:lnTo>
                  <a:pt x="132169" y="212090"/>
                </a:lnTo>
                <a:lnTo>
                  <a:pt x="155430" y="212090"/>
                </a:lnTo>
                <a:lnTo>
                  <a:pt x="153628" y="217170"/>
                </a:lnTo>
                <a:close/>
              </a:path>
              <a:path extrusionOk="0" h="323850" w="288289">
                <a:moveTo>
                  <a:pt x="61532" y="217170"/>
                </a:moveTo>
                <a:lnTo>
                  <a:pt x="58971" y="217170"/>
                </a:lnTo>
                <a:lnTo>
                  <a:pt x="62456" y="214630"/>
                </a:lnTo>
                <a:lnTo>
                  <a:pt x="61532" y="217170"/>
                </a:lnTo>
                <a:close/>
              </a:path>
              <a:path extrusionOk="0" h="323850" w="288289">
                <a:moveTo>
                  <a:pt x="98095" y="218440"/>
                </a:moveTo>
                <a:lnTo>
                  <a:pt x="95036" y="218440"/>
                </a:lnTo>
                <a:lnTo>
                  <a:pt x="94759" y="217846"/>
                </a:lnTo>
                <a:lnTo>
                  <a:pt x="95250" y="215900"/>
                </a:lnTo>
                <a:lnTo>
                  <a:pt x="93258" y="214630"/>
                </a:lnTo>
                <a:lnTo>
                  <a:pt x="99034" y="214630"/>
                </a:lnTo>
                <a:lnTo>
                  <a:pt x="98380" y="215900"/>
                </a:lnTo>
                <a:lnTo>
                  <a:pt x="98095" y="218440"/>
                </a:lnTo>
                <a:close/>
              </a:path>
              <a:path extrusionOk="0" h="323850" w="288289">
                <a:moveTo>
                  <a:pt x="212908" y="222250"/>
                </a:moveTo>
                <a:lnTo>
                  <a:pt x="181110" y="222250"/>
                </a:lnTo>
                <a:lnTo>
                  <a:pt x="178478" y="218440"/>
                </a:lnTo>
                <a:lnTo>
                  <a:pt x="177127" y="215900"/>
                </a:lnTo>
                <a:lnTo>
                  <a:pt x="186410" y="215900"/>
                </a:lnTo>
                <a:lnTo>
                  <a:pt x="185379" y="217170"/>
                </a:lnTo>
                <a:lnTo>
                  <a:pt x="185592" y="218440"/>
                </a:lnTo>
                <a:lnTo>
                  <a:pt x="189718" y="218440"/>
                </a:lnTo>
                <a:lnTo>
                  <a:pt x="190998" y="219710"/>
                </a:lnTo>
                <a:lnTo>
                  <a:pt x="214366" y="219710"/>
                </a:lnTo>
                <a:lnTo>
                  <a:pt x="213335" y="220980"/>
                </a:lnTo>
                <a:lnTo>
                  <a:pt x="212908" y="222250"/>
                </a:lnTo>
                <a:close/>
              </a:path>
              <a:path extrusionOk="0" h="323850" w="288289">
                <a:moveTo>
                  <a:pt x="189718" y="218440"/>
                </a:moveTo>
                <a:lnTo>
                  <a:pt x="187513" y="218440"/>
                </a:lnTo>
                <a:lnTo>
                  <a:pt x="188437" y="217170"/>
                </a:lnTo>
                <a:lnTo>
                  <a:pt x="189789" y="215900"/>
                </a:lnTo>
                <a:lnTo>
                  <a:pt x="189718" y="218440"/>
                </a:lnTo>
                <a:close/>
              </a:path>
              <a:path extrusionOk="0" h="323850" w="288289">
                <a:moveTo>
                  <a:pt x="34963" y="223520"/>
                </a:moveTo>
                <a:lnTo>
                  <a:pt x="19917" y="223520"/>
                </a:lnTo>
                <a:lnTo>
                  <a:pt x="22692" y="222250"/>
                </a:lnTo>
                <a:lnTo>
                  <a:pt x="21554" y="219710"/>
                </a:lnTo>
                <a:lnTo>
                  <a:pt x="20700" y="217170"/>
                </a:lnTo>
                <a:lnTo>
                  <a:pt x="36848" y="217170"/>
                </a:lnTo>
                <a:lnTo>
                  <a:pt x="36563" y="220980"/>
                </a:lnTo>
                <a:lnTo>
                  <a:pt x="32224" y="220980"/>
                </a:lnTo>
                <a:lnTo>
                  <a:pt x="32722" y="222250"/>
                </a:lnTo>
                <a:lnTo>
                  <a:pt x="35069" y="222250"/>
                </a:lnTo>
                <a:lnTo>
                  <a:pt x="34963" y="223520"/>
                </a:lnTo>
                <a:close/>
              </a:path>
              <a:path extrusionOk="0" h="323850" w="288289">
                <a:moveTo>
                  <a:pt x="230407" y="219710"/>
                </a:moveTo>
                <a:lnTo>
                  <a:pt x="222440" y="219710"/>
                </a:lnTo>
                <a:lnTo>
                  <a:pt x="222369" y="218440"/>
                </a:lnTo>
                <a:lnTo>
                  <a:pt x="221444" y="217170"/>
                </a:lnTo>
                <a:lnTo>
                  <a:pt x="229269" y="217170"/>
                </a:lnTo>
                <a:lnTo>
                  <a:pt x="229411" y="218440"/>
                </a:lnTo>
                <a:lnTo>
                  <a:pt x="230407" y="219710"/>
                </a:lnTo>
                <a:close/>
              </a:path>
              <a:path extrusionOk="0" h="323850" w="288289">
                <a:moveTo>
                  <a:pt x="254522" y="219710"/>
                </a:moveTo>
                <a:lnTo>
                  <a:pt x="249898" y="219710"/>
                </a:lnTo>
                <a:lnTo>
                  <a:pt x="247907" y="218440"/>
                </a:lnTo>
                <a:lnTo>
                  <a:pt x="244848" y="217170"/>
                </a:lnTo>
                <a:lnTo>
                  <a:pt x="252578" y="217170"/>
                </a:lnTo>
                <a:lnTo>
                  <a:pt x="254522" y="219710"/>
                </a:lnTo>
                <a:close/>
              </a:path>
              <a:path extrusionOk="0" h="323850" w="288289">
                <a:moveTo>
                  <a:pt x="95036" y="218440"/>
                </a:moveTo>
                <a:lnTo>
                  <a:pt x="94610" y="218440"/>
                </a:lnTo>
                <a:lnTo>
                  <a:pt x="94759" y="217846"/>
                </a:lnTo>
                <a:lnTo>
                  <a:pt x="95036" y="218440"/>
                </a:lnTo>
                <a:close/>
              </a:path>
              <a:path extrusionOk="0" h="323850" w="288289">
                <a:moveTo>
                  <a:pt x="137220" y="219710"/>
                </a:moveTo>
                <a:lnTo>
                  <a:pt x="127545" y="219710"/>
                </a:lnTo>
                <a:lnTo>
                  <a:pt x="128968" y="218440"/>
                </a:lnTo>
                <a:lnTo>
                  <a:pt x="138145" y="218440"/>
                </a:lnTo>
                <a:lnTo>
                  <a:pt x="137220" y="219710"/>
                </a:lnTo>
                <a:close/>
              </a:path>
              <a:path extrusionOk="0" h="323850" w="288289">
                <a:moveTo>
                  <a:pt x="152727" y="224790"/>
                </a:moveTo>
                <a:lnTo>
                  <a:pt x="148459" y="222250"/>
                </a:lnTo>
                <a:lnTo>
                  <a:pt x="138856" y="222250"/>
                </a:lnTo>
                <a:lnTo>
                  <a:pt x="139354" y="220980"/>
                </a:lnTo>
                <a:lnTo>
                  <a:pt x="139994" y="219710"/>
                </a:lnTo>
                <a:lnTo>
                  <a:pt x="138145" y="218440"/>
                </a:lnTo>
                <a:lnTo>
                  <a:pt x="153178" y="218440"/>
                </a:lnTo>
                <a:lnTo>
                  <a:pt x="152727" y="219710"/>
                </a:lnTo>
                <a:lnTo>
                  <a:pt x="152158" y="220980"/>
                </a:lnTo>
                <a:lnTo>
                  <a:pt x="152727" y="224790"/>
                </a:lnTo>
                <a:close/>
              </a:path>
              <a:path extrusionOk="0" h="323850" w="288289">
                <a:moveTo>
                  <a:pt x="194768" y="219710"/>
                </a:moveTo>
                <a:lnTo>
                  <a:pt x="190998" y="219710"/>
                </a:lnTo>
                <a:lnTo>
                  <a:pt x="192208" y="218440"/>
                </a:lnTo>
                <a:lnTo>
                  <a:pt x="194768" y="219710"/>
                </a:lnTo>
                <a:close/>
              </a:path>
              <a:path extrusionOk="0" h="323850" w="288289">
                <a:moveTo>
                  <a:pt x="56908" y="220980"/>
                </a:moveTo>
                <a:lnTo>
                  <a:pt x="54703" y="219710"/>
                </a:lnTo>
                <a:lnTo>
                  <a:pt x="57975" y="219710"/>
                </a:lnTo>
                <a:lnTo>
                  <a:pt x="56908" y="220980"/>
                </a:lnTo>
                <a:close/>
              </a:path>
              <a:path extrusionOk="0" h="323850" w="288289">
                <a:moveTo>
                  <a:pt x="277096" y="236220"/>
                </a:moveTo>
                <a:lnTo>
                  <a:pt x="264339" y="236220"/>
                </a:lnTo>
                <a:lnTo>
                  <a:pt x="265619" y="234950"/>
                </a:lnTo>
                <a:lnTo>
                  <a:pt x="266402" y="234950"/>
                </a:lnTo>
                <a:lnTo>
                  <a:pt x="265833" y="232410"/>
                </a:lnTo>
                <a:lnTo>
                  <a:pt x="260711" y="232410"/>
                </a:lnTo>
                <a:lnTo>
                  <a:pt x="262418" y="231140"/>
                </a:lnTo>
                <a:lnTo>
                  <a:pt x="263272" y="228600"/>
                </a:lnTo>
                <a:lnTo>
                  <a:pt x="259857" y="226060"/>
                </a:lnTo>
                <a:lnTo>
                  <a:pt x="256585" y="226060"/>
                </a:lnTo>
                <a:lnTo>
                  <a:pt x="253882" y="224790"/>
                </a:lnTo>
                <a:lnTo>
                  <a:pt x="250894" y="223520"/>
                </a:lnTo>
                <a:lnTo>
                  <a:pt x="253028" y="219710"/>
                </a:lnTo>
                <a:lnTo>
                  <a:pt x="275863" y="219710"/>
                </a:lnTo>
                <a:lnTo>
                  <a:pt x="274867" y="220980"/>
                </a:lnTo>
                <a:lnTo>
                  <a:pt x="281364" y="220980"/>
                </a:lnTo>
                <a:lnTo>
                  <a:pt x="281269" y="222250"/>
                </a:lnTo>
                <a:lnTo>
                  <a:pt x="281056" y="227330"/>
                </a:lnTo>
                <a:lnTo>
                  <a:pt x="277286" y="229870"/>
                </a:lnTo>
                <a:lnTo>
                  <a:pt x="276574" y="231140"/>
                </a:lnTo>
                <a:lnTo>
                  <a:pt x="277096" y="236220"/>
                </a:lnTo>
                <a:close/>
              </a:path>
              <a:path extrusionOk="0" h="323850" w="288289">
                <a:moveTo>
                  <a:pt x="74194" y="228600"/>
                </a:moveTo>
                <a:lnTo>
                  <a:pt x="70637" y="228600"/>
                </a:lnTo>
                <a:lnTo>
                  <a:pt x="68859" y="226060"/>
                </a:lnTo>
                <a:lnTo>
                  <a:pt x="68930" y="224790"/>
                </a:lnTo>
                <a:lnTo>
                  <a:pt x="69855" y="223520"/>
                </a:lnTo>
                <a:lnTo>
                  <a:pt x="69285" y="220980"/>
                </a:lnTo>
                <a:lnTo>
                  <a:pt x="89986" y="220980"/>
                </a:lnTo>
                <a:lnTo>
                  <a:pt x="93969" y="223520"/>
                </a:lnTo>
                <a:lnTo>
                  <a:pt x="95179" y="224790"/>
                </a:lnTo>
                <a:lnTo>
                  <a:pt x="77110" y="224790"/>
                </a:lnTo>
                <a:lnTo>
                  <a:pt x="76612" y="227330"/>
                </a:lnTo>
                <a:lnTo>
                  <a:pt x="74194" y="228600"/>
                </a:lnTo>
                <a:close/>
              </a:path>
              <a:path extrusionOk="0" h="323850" w="288289">
                <a:moveTo>
                  <a:pt x="233324" y="224790"/>
                </a:moveTo>
                <a:lnTo>
                  <a:pt x="228131" y="224790"/>
                </a:lnTo>
                <a:lnTo>
                  <a:pt x="226922" y="220980"/>
                </a:lnTo>
                <a:lnTo>
                  <a:pt x="245026" y="220980"/>
                </a:lnTo>
                <a:lnTo>
                  <a:pt x="244777" y="222250"/>
                </a:lnTo>
                <a:lnTo>
                  <a:pt x="243425" y="223520"/>
                </a:lnTo>
                <a:lnTo>
                  <a:pt x="237379" y="223520"/>
                </a:lnTo>
                <a:lnTo>
                  <a:pt x="233324" y="224790"/>
                </a:lnTo>
                <a:close/>
              </a:path>
              <a:path extrusionOk="0" h="323850" w="288289">
                <a:moveTo>
                  <a:pt x="44744" y="236220"/>
                </a:moveTo>
                <a:lnTo>
                  <a:pt x="24257" y="236220"/>
                </a:lnTo>
                <a:lnTo>
                  <a:pt x="25110" y="234950"/>
                </a:lnTo>
                <a:lnTo>
                  <a:pt x="24541" y="232410"/>
                </a:lnTo>
                <a:lnTo>
                  <a:pt x="49083" y="232410"/>
                </a:lnTo>
                <a:lnTo>
                  <a:pt x="51715" y="231140"/>
                </a:lnTo>
                <a:lnTo>
                  <a:pt x="51857" y="231140"/>
                </a:lnTo>
                <a:lnTo>
                  <a:pt x="52711" y="228600"/>
                </a:lnTo>
                <a:lnTo>
                  <a:pt x="52000" y="227330"/>
                </a:lnTo>
                <a:lnTo>
                  <a:pt x="50292" y="224790"/>
                </a:lnTo>
                <a:lnTo>
                  <a:pt x="55912" y="224790"/>
                </a:lnTo>
                <a:lnTo>
                  <a:pt x="57833" y="222250"/>
                </a:lnTo>
                <a:lnTo>
                  <a:pt x="59469" y="222250"/>
                </a:lnTo>
                <a:lnTo>
                  <a:pt x="56268" y="227330"/>
                </a:lnTo>
                <a:lnTo>
                  <a:pt x="55841" y="232410"/>
                </a:lnTo>
                <a:lnTo>
                  <a:pt x="54589" y="234950"/>
                </a:lnTo>
                <a:lnTo>
                  <a:pt x="44032" y="234950"/>
                </a:lnTo>
                <a:lnTo>
                  <a:pt x="44744" y="236220"/>
                </a:lnTo>
                <a:close/>
              </a:path>
              <a:path extrusionOk="0" h="323850" w="288289">
                <a:moveTo>
                  <a:pt x="149835" y="227330"/>
                </a:moveTo>
                <a:lnTo>
                  <a:pt x="134659" y="227330"/>
                </a:lnTo>
                <a:lnTo>
                  <a:pt x="135868" y="226060"/>
                </a:lnTo>
                <a:lnTo>
                  <a:pt x="135441" y="223520"/>
                </a:lnTo>
                <a:lnTo>
                  <a:pt x="133734" y="222250"/>
                </a:lnTo>
                <a:lnTo>
                  <a:pt x="148459" y="222250"/>
                </a:lnTo>
                <a:lnTo>
                  <a:pt x="147463" y="224790"/>
                </a:lnTo>
                <a:lnTo>
                  <a:pt x="149835" y="227330"/>
                </a:lnTo>
                <a:close/>
              </a:path>
              <a:path extrusionOk="0" h="323850" w="288289">
                <a:moveTo>
                  <a:pt x="132027" y="224790"/>
                </a:moveTo>
                <a:lnTo>
                  <a:pt x="129822" y="223520"/>
                </a:lnTo>
                <a:lnTo>
                  <a:pt x="132881" y="223520"/>
                </a:lnTo>
                <a:lnTo>
                  <a:pt x="132027" y="224790"/>
                </a:lnTo>
                <a:close/>
              </a:path>
              <a:path extrusionOk="0" h="323850" w="288289">
                <a:moveTo>
                  <a:pt x="241931" y="224790"/>
                </a:moveTo>
                <a:lnTo>
                  <a:pt x="239513" y="224790"/>
                </a:lnTo>
                <a:lnTo>
                  <a:pt x="237379" y="223520"/>
                </a:lnTo>
                <a:lnTo>
                  <a:pt x="243425" y="223520"/>
                </a:lnTo>
                <a:lnTo>
                  <a:pt x="241931" y="224790"/>
                </a:lnTo>
                <a:close/>
              </a:path>
              <a:path extrusionOk="0" h="323850" w="288289">
                <a:moveTo>
                  <a:pt x="256443" y="234950"/>
                </a:moveTo>
                <a:lnTo>
                  <a:pt x="248831" y="234950"/>
                </a:lnTo>
                <a:lnTo>
                  <a:pt x="248120" y="231140"/>
                </a:lnTo>
                <a:lnTo>
                  <a:pt x="244421" y="231140"/>
                </a:lnTo>
                <a:lnTo>
                  <a:pt x="243212" y="227330"/>
                </a:lnTo>
                <a:lnTo>
                  <a:pt x="246626" y="227330"/>
                </a:lnTo>
                <a:lnTo>
                  <a:pt x="248476" y="224790"/>
                </a:lnTo>
                <a:lnTo>
                  <a:pt x="250894" y="223520"/>
                </a:lnTo>
                <a:lnTo>
                  <a:pt x="252317" y="227330"/>
                </a:lnTo>
                <a:lnTo>
                  <a:pt x="255305" y="228600"/>
                </a:lnTo>
                <a:lnTo>
                  <a:pt x="259075" y="229870"/>
                </a:lnTo>
                <a:lnTo>
                  <a:pt x="260213" y="229870"/>
                </a:lnTo>
                <a:lnTo>
                  <a:pt x="260711" y="232410"/>
                </a:lnTo>
                <a:lnTo>
                  <a:pt x="258221" y="232410"/>
                </a:lnTo>
                <a:lnTo>
                  <a:pt x="255589" y="233680"/>
                </a:lnTo>
                <a:lnTo>
                  <a:pt x="256443" y="234950"/>
                </a:lnTo>
                <a:close/>
              </a:path>
              <a:path extrusionOk="0" h="323850" w="288289">
                <a:moveTo>
                  <a:pt x="49723" y="227330"/>
                </a:moveTo>
                <a:lnTo>
                  <a:pt x="33149" y="227330"/>
                </a:lnTo>
                <a:lnTo>
                  <a:pt x="34856" y="224790"/>
                </a:lnTo>
                <a:lnTo>
                  <a:pt x="34429" y="226060"/>
                </a:lnTo>
                <a:lnTo>
                  <a:pt x="50008" y="226060"/>
                </a:lnTo>
                <a:lnTo>
                  <a:pt x="49723" y="227330"/>
                </a:lnTo>
                <a:close/>
              </a:path>
              <a:path extrusionOk="0" h="323850" w="288289">
                <a:moveTo>
                  <a:pt x="85326" y="231140"/>
                </a:moveTo>
                <a:lnTo>
                  <a:pt x="75617" y="231140"/>
                </a:lnTo>
                <a:lnTo>
                  <a:pt x="77181" y="228600"/>
                </a:lnTo>
                <a:lnTo>
                  <a:pt x="79600" y="228600"/>
                </a:lnTo>
                <a:lnTo>
                  <a:pt x="77110" y="224790"/>
                </a:lnTo>
                <a:lnTo>
                  <a:pt x="84437" y="224790"/>
                </a:lnTo>
                <a:lnTo>
                  <a:pt x="83584" y="227330"/>
                </a:lnTo>
                <a:lnTo>
                  <a:pt x="85078" y="229870"/>
                </a:lnTo>
                <a:lnTo>
                  <a:pt x="85326" y="231140"/>
                </a:lnTo>
                <a:close/>
              </a:path>
              <a:path extrusionOk="0" h="323850" w="288289">
                <a:moveTo>
                  <a:pt x="89346" y="229870"/>
                </a:moveTo>
                <a:lnTo>
                  <a:pt x="86145" y="229870"/>
                </a:lnTo>
                <a:lnTo>
                  <a:pt x="85860" y="224790"/>
                </a:lnTo>
                <a:lnTo>
                  <a:pt x="95179" y="224790"/>
                </a:lnTo>
                <a:lnTo>
                  <a:pt x="93400" y="228600"/>
                </a:lnTo>
                <a:lnTo>
                  <a:pt x="91124" y="228600"/>
                </a:lnTo>
                <a:lnTo>
                  <a:pt x="89346" y="229870"/>
                </a:lnTo>
                <a:close/>
              </a:path>
              <a:path extrusionOk="0" h="323850" w="288289">
                <a:moveTo>
                  <a:pt x="130249" y="242570"/>
                </a:moveTo>
                <a:lnTo>
                  <a:pt x="121428" y="242570"/>
                </a:lnTo>
                <a:lnTo>
                  <a:pt x="123064" y="241300"/>
                </a:lnTo>
                <a:lnTo>
                  <a:pt x="123135" y="238760"/>
                </a:lnTo>
                <a:lnTo>
                  <a:pt x="125056" y="237490"/>
                </a:lnTo>
                <a:lnTo>
                  <a:pt x="122993" y="234950"/>
                </a:lnTo>
                <a:lnTo>
                  <a:pt x="131742" y="234950"/>
                </a:lnTo>
                <a:lnTo>
                  <a:pt x="132667" y="233680"/>
                </a:lnTo>
                <a:lnTo>
                  <a:pt x="131885" y="226060"/>
                </a:lnTo>
                <a:lnTo>
                  <a:pt x="133450" y="224790"/>
                </a:lnTo>
                <a:lnTo>
                  <a:pt x="134659" y="227330"/>
                </a:lnTo>
                <a:lnTo>
                  <a:pt x="149835" y="227330"/>
                </a:lnTo>
                <a:lnTo>
                  <a:pt x="151020" y="228600"/>
                </a:lnTo>
                <a:lnTo>
                  <a:pt x="147179" y="231140"/>
                </a:lnTo>
                <a:lnTo>
                  <a:pt x="138500" y="231140"/>
                </a:lnTo>
                <a:lnTo>
                  <a:pt x="135939" y="232410"/>
                </a:lnTo>
                <a:lnTo>
                  <a:pt x="134943" y="232410"/>
                </a:lnTo>
                <a:lnTo>
                  <a:pt x="133165" y="234950"/>
                </a:lnTo>
                <a:lnTo>
                  <a:pt x="131600" y="236220"/>
                </a:lnTo>
                <a:lnTo>
                  <a:pt x="127545" y="237490"/>
                </a:lnTo>
                <a:lnTo>
                  <a:pt x="130249" y="242570"/>
                </a:lnTo>
                <a:close/>
              </a:path>
              <a:path extrusionOk="0" h="323850" w="288289">
                <a:moveTo>
                  <a:pt x="206577" y="229870"/>
                </a:moveTo>
                <a:lnTo>
                  <a:pt x="182462" y="229870"/>
                </a:lnTo>
                <a:lnTo>
                  <a:pt x="183102" y="227330"/>
                </a:lnTo>
                <a:lnTo>
                  <a:pt x="208675" y="227330"/>
                </a:lnTo>
                <a:lnTo>
                  <a:pt x="207004" y="228600"/>
                </a:lnTo>
                <a:lnTo>
                  <a:pt x="206577" y="229870"/>
                </a:lnTo>
                <a:close/>
              </a:path>
              <a:path extrusionOk="0" h="323850" w="288289">
                <a:moveTo>
                  <a:pt x="235742" y="229870"/>
                </a:moveTo>
                <a:lnTo>
                  <a:pt x="230550" y="229870"/>
                </a:lnTo>
                <a:lnTo>
                  <a:pt x="233182" y="227330"/>
                </a:lnTo>
                <a:lnTo>
                  <a:pt x="235742" y="229870"/>
                </a:lnTo>
                <a:close/>
              </a:path>
              <a:path extrusionOk="0" h="323850" w="288289">
                <a:moveTo>
                  <a:pt x="49083" y="232410"/>
                </a:moveTo>
                <a:lnTo>
                  <a:pt x="27885" y="232410"/>
                </a:lnTo>
                <a:lnTo>
                  <a:pt x="29592" y="229870"/>
                </a:lnTo>
                <a:lnTo>
                  <a:pt x="27316" y="228600"/>
                </a:lnTo>
                <a:lnTo>
                  <a:pt x="50150" y="228600"/>
                </a:lnTo>
                <a:lnTo>
                  <a:pt x="49723" y="229870"/>
                </a:lnTo>
                <a:lnTo>
                  <a:pt x="49083" y="232410"/>
                </a:lnTo>
                <a:close/>
              </a:path>
              <a:path extrusionOk="0" h="323850" w="288289">
                <a:moveTo>
                  <a:pt x="55627" y="243840"/>
                </a:moveTo>
                <a:lnTo>
                  <a:pt x="55867" y="240635"/>
                </a:lnTo>
                <a:lnTo>
                  <a:pt x="55969" y="239907"/>
                </a:lnTo>
                <a:lnTo>
                  <a:pt x="57690" y="236220"/>
                </a:lnTo>
                <a:lnTo>
                  <a:pt x="61674" y="228600"/>
                </a:lnTo>
                <a:lnTo>
                  <a:pt x="64804" y="234950"/>
                </a:lnTo>
                <a:lnTo>
                  <a:pt x="69143" y="238760"/>
                </a:lnTo>
                <a:lnTo>
                  <a:pt x="77893" y="238760"/>
                </a:lnTo>
                <a:lnTo>
                  <a:pt x="77395" y="240030"/>
                </a:lnTo>
                <a:lnTo>
                  <a:pt x="76648" y="241300"/>
                </a:lnTo>
                <a:lnTo>
                  <a:pt x="62243" y="241300"/>
                </a:lnTo>
                <a:lnTo>
                  <a:pt x="60038" y="242570"/>
                </a:lnTo>
                <a:lnTo>
                  <a:pt x="58402" y="242570"/>
                </a:lnTo>
                <a:lnTo>
                  <a:pt x="55627" y="243840"/>
                </a:lnTo>
                <a:close/>
              </a:path>
              <a:path extrusionOk="0" h="323850" w="288289">
                <a:moveTo>
                  <a:pt x="205937" y="234950"/>
                </a:moveTo>
                <a:lnTo>
                  <a:pt x="164394" y="234950"/>
                </a:lnTo>
                <a:lnTo>
                  <a:pt x="165887" y="232410"/>
                </a:lnTo>
                <a:lnTo>
                  <a:pt x="164607" y="229870"/>
                </a:lnTo>
                <a:lnTo>
                  <a:pt x="163113" y="228600"/>
                </a:lnTo>
                <a:lnTo>
                  <a:pt x="180114" y="228600"/>
                </a:lnTo>
                <a:lnTo>
                  <a:pt x="181395" y="229870"/>
                </a:lnTo>
                <a:lnTo>
                  <a:pt x="206577" y="229870"/>
                </a:lnTo>
                <a:lnTo>
                  <a:pt x="207928" y="231140"/>
                </a:lnTo>
                <a:lnTo>
                  <a:pt x="214331" y="231140"/>
                </a:lnTo>
                <a:lnTo>
                  <a:pt x="212623" y="232410"/>
                </a:lnTo>
                <a:lnTo>
                  <a:pt x="205652" y="232410"/>
                </a:lnTo>
                <a:lnTo>
                  <a:pt x="204727" y="233680"/>
                </a:lnTo>
                <a:lnTo>
                  <a:pt x="205937" y="234950"/>
                </a:lnTo>
                <a:close/>
              </a:path>
              <a:path extrusionOk="0" h="323850" w="288289">
                <a:moveTo>
                  <a:pt x="232043" y="233680"/>
                </a:moveTo>
                <a:lnTo>
                  <a:pt x="229340" y="233680"/>
                </a:lnTo>
                <a:lnTo>
                  <a:pt x="226566" y="232410"/>
                </a:lnTo>
                <a:lnTo>
                  <a:pt x="217745" y="228600"/>
                </a:lnTo>
                <a:lnTo>
                  <a:pt x="224645" y="228600"/>
                </a:lnTo>
                <a:lnTo>
                  <a:pt x="224147" y="229870"/>
                </a:lnTo>
                <a:lnTo>
                  <a:pt x="235742" y="229870"/>
                </a:lnTo>
                <a:lnTo>
                  <a:pt x="234391" y="231140"/>
                </a:lnTo>
                <a:lnTo>
                  <a:pt x="232043" y="233680"/>
                </a:lnTo>
                <a:close/>
              </a:path>
              <a:path extrusionOk="0" h="323850" w="288289">
                <a:moveTo>
                  <a:pt x="230550" y="229870"/>
                </a:moveTo>
                <a:lnTo>
                  <a:pt x="224147" y="229870"/>
                </a:lnTo>
                <a:lnTo>
                  <a:pt x="227206" y="228600"/>
                </a:lnTo>
                <a:lnTo>
                  <a:pt x="230550" y="229870"/>
                </a:lnTo>
                <a:close/>
              </a:path>
              <a:path extrusionOk="0" h="323850" w="288289">
                <a:moveTo>
                  <a:pt x="77893" y="238760"/>
                </a:moveTo>
                <a:lnTo>
                  <a:pt x="69143" y="238760"/>
                </a:lnTo>
                <a:lnTo>
                  <a:pt x="77181" y="236220"/>
                </a:lnTo>
                <a:lnTo>
                  <a:pt x="75403" y="234950"/>
                </a:lnTo>
                <a:lnTo>
                  <a:pt x="73625" y="234950"/>
                </a:lnTo>
                <a:lnTo>
                  <a:pt x="73340" y="232410"/>
                </a:lnTo>
                <a:lnTo>
                  <a:pt x="72913" y="229870"/>
                </a:lnTo>
                <a:lnTo>
                  <a:pt x="75617" y="231140"/>
                </a:lnTo>
                <a:lnTo>
                  <a:pt x="85326" y="231140"/>
                </a:lnTo>
                <a:lnTo>
                  <a:pt x="85575" y="232410"/>
                </a:lnTo>
                <a:lnTo>
                  <a:pt x="82232" y="236220"/>
                </a:lnTo>
                <a:lnTo>
                  <a:pt x="81521" y="237490"/>
                </a:lnTo>
                <a:lnTo>
                  <a:pt x="78391" y="237490"/>
                </a:lnTo>
                <a:lnTo>
                  <a:pt x="77893" y="238760"/>
                </a:lnTo>
                <a:close/>
              </a:path>
              <a:path extrusionOk="0" h="323850" w="288289">
                <a:moveTo>
                  <a:pt x="146515" y="233680"/>
                </a:moveTo>
                <a:lnTo>
                  <a:pt x="139710" y="233680"/>
                </a:lnTo>
                <a:lnTo>
                  <a:pt x="138500" y="231140"/>
                </a:lnTo>
                <a:lnTo>
                  <a:pt x="147179" y="231140"/>
                </a:lnTo>
                <a:lnTo>
                  <a:pt x="146515" y="233680"/>
                </a:lnTo>
                <a:close/>
              </a:path>
              <a:path extrusionOk="0" h="323850" w="288289">
                <a:moveTo>
                  <a:pt x="141132" y="240030"/>
                </a:moveTo>
                <a:lnTo>
                  <a:pt x="139638" y="240030"/>
                </a:lnTo>
                <a:lnTo>
                  <a:pt x="137362" y="237490"/>
                </a:lnTo>
                <a:lnTo>
                  <a:pt x="136082" y="236220"/>
                </a:lnTo>
                <a:lnTo>
                  <a:pt x="134943" y="232410"/>
                </a:lnTo>
                <a:lnTo>
                  <a:pt x="135939" y="232410"/>
                </a:lnTo>
                <a:lnTo>
                  <a:pt x="137078" y="233680"/>
                </a:lnTo>
                <a:lnTo>
                  <a:pt x="146515" y="233680"/>
                </a:lnTo>
                <a:lnTo>
                  <a:pt x="146183" y="234950"/>
                </a:lnTo>
                <a:lnTo>
                  <a:pt x="145543" y="236220"/>
                </a:lnTo>
                <a:lnTo>
                  <a:pt x="144974" y="237490"/>
                </a:lnTo>
                <a:lnTo>
                  <a:pt x="140208" y="237490"/>
                </a:lnTo>
                <a:lnTo>
                  <a:pt x="141291" y="239907"/>
                </a:lnTo>
                <a:lnTo>
                  <a:pt x="141132" y="240030"/>
                </a:lnTo>
                <a:close/>
              </a:path>
              <a:path extrusionOk="0" h="323850" w="288289">
                <a:moveTo>
                  <a:pt x="210672" y="234950"/>
                </a:moveTo>
                <a:lnTo>
                  <a:pt x="205937" y="234950"/>
                </a:lnTo>
                <a:lnTo>
                  <a:pt x="207004" y="233680"/>
                </a:lnTo>
                <a:lnTo>
                  <a:pt x="205652" y="232410"/>
                </a:lnTo>
                <a:lnTo>
                  <a:pt x="212623" y="232410"/>
                </a:lnTo>
                <a:lnTo>
                  <a:pt x="210672" y="234950"/>
                </a:lnTo>
                <a:close/>
              </a:path>
              <a:path extrusionOk="0" h="323850" w="288289">
                <a:moveTo>
                  <a:pt x="264339" y="236220"/>
                </a:moveTo>
                <a:lnTo>
                  <a:pt x="258150" y="236220"/>
                </a:lnTo>
                <a:lnTo>
                  <a:pt x="258221" y="232410"/>
                </a:lnTo>
                <a:lnTo>
                  <a:pt x="265833" y="232410"/>
                </a:lnTo>
                <a:lnTo>
                  <a:pt x="263983" y="233680"/>
                </a:lnTo>
                <a:lnTo>
                  <a:pt x="263770" y="234950"/>
                </a:lnTo>
                <a:lnTo>
                  <a:pt x="264339" y="236220"/>
                </a:lnTo>
                <a:close/>
              </a:path>
              <a:path extrusionOk="0" h="323850" w="288289">
                <a:moveTo>
                  <a:pt x="238730" y="248920"/>
                </a:moveTo>
                <a:lnTo>
                  <a:pt x="223578" y="248920"/>
                </a:lnTo>
                <a:lnTo>
                  <a:pt x="227633" y="247650"/>
                </a:lnTo>
                <a:lnTo>
                  <a:pt x="231474" y="247650"/>
                </a:lnTo>
                <a:lnTo>
                  <a:pt x="231901" y="246380"/>
                </a:lnTo>
                <a:lnTo>
                  <a:pt x="232470" y="243840"/>
                </a:lnTo>
                <a:lnTo>
                  <a:pt x="229625" y="243840"/>
                </a:lnTo>
                <a:lnTo>
                  <a:pt x="228273" y="242570"/>
                </a:lnTo>
                <a:lnTo>
                  <a:pt x="232576" y="238760"/>
                </a:lnTo>
                <a:lnTo>
                  <a:pt x="237032" y="234950"/>
                </a:lnTo>
                <a:lnTo>
                  <a:pt x="242248" y="233680"/>
                </a:lnTo>
                <a:lnTo>
                  <a:pt x="248831" y="234950"/>
                </a:lnTo>
                <a:lnTo>
                  <a:pt x="256443" y="234950"/>
                </a:lnTo>
                <a:lnTo>
                  <a:pt x="258150" y="236220"/>
                </a:lnTo>
                <a:lnTo>
                  <a:pt x="277096" y="236220"/>
                </a:lnTo>
                <a:lnTo>
                  <a:pt x="277357" y="238760"/>
                </a:lnTo>
                <a:lnTo>
                  <a:pt x="275365" y="241300"/>
                </a:lnTo>
                <a:lnTo>
                  <a:pt x="242216" y="241300"/>
                </a:lnTo>
                <a:lnTo>
                  <a:pt x="239939" y="242570"/>
                </a:lnTo>
                <a:lnTo>
                  <a:pt x="239015" y="243840"/>
                </a:lnTo>
                <a:lnTo>
                  <a:pt x="237734" y="246380"/>
                </a:lnTo>
                <a:lnTo>
                  <a:pt x="238730" y="248920"/>
                </a:lnTo>
                <a:close/>
              </a:path>
              <a:path extrusionOk="0" h="323850" w="288289">
                <a:moveTo>
                  <a:pt x="51786" y="241300"/>
                </a:moveTo>
                <a:lnTo>
                  <a:pt x="49652" y="240030"/>
                </a:lnTo>
                <a:lnTo>
                  <a:pt x="47233" y="240030"/>
                </a:lnTo>
                <a:lnTo>
                  <a:pt x="49296" y="237490"/>
                </a:lnTo>
                <a:lnTo>
                  <a:pt x="48941" y="236220"/>
                </a:lnTo>
                <a:lnTo>
                  <a:pt x="47376" y="236220"/>
                </a:lnTo>
                <a:lnTo>
                  <a:pt x="45882" y="234950"/>
                </a:lnTo>
                <a:lnTo>
                  <a:pt x="54589" y="234950"/>
                </a:lnTo>
                <a:lnTo>
                  <a:pt x="52711" y="238760"/>
                </a:lnTo>
                <a:lnTo>
                  <a:pt x="51786" y="241300"/>
                </a:lnTo>
                <a:close/>
              </a:path>
              <a:path extrusionOk="0" h="323850" w="288289">
                <a:moveTo>
                  <a:pt x="47233" y="242570"/>
                </a:moveTo>
                <a:lnTo>
                  <a:pt x="33718" y="242570"/>
                </a:lnTo>
                <a:lnTo>
                  <a:pt x="39195" y="241300"/>
                </a:lnTo>
                <a:lnTo>
                  <a:pt x="36919" y="240030"/>
                </a:lnTo>
                <a:lnTo>
                  <a:pt x="35567" y="237490"/>
                </a:lnTo>
                <a:lnTo>
                  <a:pt x="45455" y="237490"/>
                </a:lnTo>
                <a:lnTo>
                  <a:pt x="46166" y="238760"/>
                </a:lnTo>
                <a:lnTo>
                  <a:pt x="47233" y="242570"/>
                </a:lnTo>
                <a:close/>
              </a:path>
              <a:path extrusionOk="0" h="323850" w="288289">
                <a:moveTo>
                  <a:pt x="83868" y="240030"/>
                </a:moveTo>
                <a:lnTo>
                  <a:pt x="81592" y="240030"/>
                </a:lnTo>
                <a:lnTo>
                  <a:pt x="78391" y="237490"/>
                </a:lnTo>
                <a:lnTo>
                  <a:pt x="83513" y="237490"/>
                </a:lnTo>
                <a:lnTo>
                  <a:pt x="83868" y="240030"/>
                </a:lnTo>
                <a:close/>
              </a:path>
              <a:path extrusionOk="0" h="323850" w="288289">
                <a:moveTo>
                  <a:pt x="143551" y="240030"/>
                </a:moveTo>
                <a:lnTo>
                  <a:pt x="141346" y="240030"/>
                </a:lnTo>
                <a:lnTo>
                  <a:pt x="142768" y="238760"/>
                </a:lnTo>
                <a:lnTo>
                  <a:pt x="141488" y="237490"/>
                </a:lnTo>
                <a:lnTo>
                  <a:pt x="144974" y="237490"/>
                </a:lnTo>
                <a:lnTo>
                  <a:pt x="144405" y="238760"/>
                </a:lnTo>
                <a:lnTo>
                  <a:pt x="143551" y="240030"/>
                </a:lnTo>
                <a:close/>
              </a:path>
              <a:path extrusionOk="0" h="323850" w="288289">
                <a:moveTo>
                  <a:pt x="205794" y="241300"/>
                </a:moveTo>
                <a:lnTo>
                  <a:pt x="160339" y="241300"/>
                </a:lnTo>
                <a:lnTo>
                  <a:pt x="159058" y="240030"/>
                </a:lnTo>
                <a:lnTo>
                  <a:pt x="177554" y="240030"/>
                </a:lnTo>
                <a:lnTo>
                  <a:pt x="177980" y="237490"/>
                </a:lnTo>
                <a:lnTo>
                  <a:pt x="208721" y="237490"/>
                </a:lnTo>
                <a:lnTo>
                  <a:pt x="205794" y="241300"/>
                </a:lnTo>
                <a:close/>
              </a:path>
              <a:path extrusionOk="0" h="323850" w="288289">
                <a:moveTo>
                  <a:pt x="141346" y="240030"/>
                </a:moveTo>
                <a:lnTo>
                  <a:pt x="141132" y="240030"/>
                </a:lnTo>
                <a:lnTo>
                  <a:pt x="141291" y="239907"/>
                </a:lnTo>
                <a:close/>
              </a:path>
              <a:path extrusionOk="0" h="323850" w="288289">
                <a:moveTo>
                  <a:pt x="26780" y="240635"/>
                </a:moveTo>
                <a:lnTo>
                  <a:pt x="25253" y="240030"/>
                </a:lnTo>
                <a:lnTo>
                  <a:pt x="27031" y="240030"/>
                </a:lnTo>
                <a:lnTo>
                  <a:pt x="26780" y="240635"/>
                </a:lnTo>
                <a:close/>
              </a:path>
              <a:path extrusionOk="0" h="323850" w="288289">
                <a:moveTo>
                  <a:pt x="30374" y="241300"/>
                </a:moveTo>
                <a:lnTo>
                  <a:pt x="28454" y="241300"/>
                </a:lnTo>
                <a:lnTo>
                  <a:pt x="26780" y="240635"/>
                </a:lnTo>
                <a:lnTo>
                  <a:pt x="27031" y="240030"/>
                </a:lnTo>
                <a:lnTo>
                  <a:pt x="30374" y="241300"/>
                </a:lnTo>
                <a:close/>
              </a:path>
              <a:path extrusionOk="0" h="323850" w="288289">
                <a:moveTo>
                  <a:pt x="31157" y="241300"/>
                </a:moveTo>
                <a:lnTo>
                  <a:pt x="30374" y="241300"/>
                </a:lnTo>
                <a:lnTo>
                  <a:pt x="27031" y="240030"/>
                </a:lnTo>
                <a:lnTo>
                  <a:pt x="32544" y="240030"/>
                </a:lnTo>
                <a:lnTo>
                  <a:pt x="31157" y="241300"/>
                </a:lnTo>
                <a:close/>
              </a:path>
              <a:path extrusionOk="0" h="323850" w="288289">
                <a:moveTo>
                  <a:pt x="94681" y="289560"/>
                </a:moveTo>
                <a:lnTo>
                  <a:pt x="94041" y="287020"/>
                </a:lnTo>
                <a:lnTo>
                  <a:pt x="95606" y="284480"/>
                </a:lnTo>
                <a:lnTo>
                  <a:pt x="96459" y="283210"/>
                </a:lnTo>
                <a:lnTo>
                  <a:pt x="100941" y="271780"/>
                </a:lnTo>
                <a:lnTo>
                  <a:pt x="104142" y="266700"/>
                </a:lnTo>
                <a:lnTo>
                  <a:pt x="106205" y="264160"/>
                </a:lnTo>
                <a:lnTo>
                  <a:pt x="108197" y="261620"/>
                </a:lnTo>
                <a:lnTo>
                  <a:pt x="110971" y="259080"/>
                </a:lnTo>
                <a:lnTo>
                  <a:pt x="108339" y="254000"/>
                </a:lnTo>
                <a:lnTo>
                  <a:pt x="109762" y="251460"/>
                </a:lnTo>
                <a:lnTo>
                  <a:pt x="110829" y="248920"/>
                </a:lnTo>
                <a:lnTo>
                  <a:pt x="112038" y="247650"/>
                </a:lnTo>
                <a:lnTo>
                  <a:pt x="114954" y="246380"/>
                </a:lnTo>
                <a:lnTo>
                  <a:pt x="114030" y="242570"/>
                </a:lnTo>
                <a:lnTo>
                  <a:pt x="113389" y="240030"/>
                </a:lnTo>
                <a:lnTo>
                  <a:pt x="116235" y="241300"/>
                </a:lnTo>
                <a:lnTo>
                  <a:pt x="120005" y="241300"/>
                </a:lnTo>
                <a:lnTo>
                  <a:pt x="121428" y="242570"/>
                </a:lnTo>
                <a:lnTo>
                  <a:pt x="130249" y="242570"/>
                </a:lnTo>
                <a:lnTo>
                  <a:pt x="131387" y="243840"/>
                </a:lnTo>
                <a:lnTo>
                  <a:pt x="132027" y="245110"/>
                </a:lnTo>
                <a:lnTo>
                  <a:pt x="135299" y="245110"/>
                </a:lnTo>
                <a:lnTo>
                  <a:pt x="136437" y="246380"/>
                </a:lnTo>
                <a:lnTo>
                  <a:pt x="125554" y="246380"/>
                </a:lnTo>
                <a:lnTo>
                  <a:pt x="124771" y="247650"/>
                </a:lnTo>
                <a:lnTo>
                  <a:pt x="124558" y="250190"/>
                </a:lnTo>
                <a:lnTo>
                  <a:pt x="139069" y="250190"/>
                </a:lnTo>
                <a:lnTo>
                  <a:pt x="137991" y="252730"/>
                </a:lnTo>
                <a:lnTo>
                  <a:pt x="112678" y="252730"/>
                </a:lnTo>
                <a:lnTo>
                  <a:pt x="111469" y="255270"/>
                </a:lnTo>
                <a:lnTo>
                  <a:pt x="118653" y="255270"/>
                </a:lnTo>
                <a:lnTo>
                  <a:pt x="120432" y="256540"/>
                </a:lnTo>
                <a:lnTo>
                  <a:pt x="113816" y="256540"/>
                </a:lnTo>
                <a:lnTo>
                  <a:pt x="113603" y="259080"/>
                </a:lnTo>
                <a:lnTo>
                  <a:pt x="113176" y="261620"/>
                </a:lnTo>
                <a:lnTo>
                  <a:pt x="114030" y="262890"/>
                </a:lnTo>
                <a:lnTo>
                  <a:pt x="113176" y="265430"/>
                </a:lnTo>
                <a:lnTo>
                  <a:pt x="132618" y="265430"/>
                </a:lnTo>
                <a:lnTo>
                  <a:pt x="131404" y="267970"/>
                </a:lnTo>
                <a:lnTo>
                  <a:pt x="122637" y="267970"/>
                </a:lnTo>
                <a:lnTo>
                  <a:pt x="123206" y="269240"/>
                </a:lnTo>
                <a:lnTo>
                  <a:pt x="130797" y="269240"/>
                </a:lnTo>
                <a:lnTo>
                  <a:pt x="128709" y="271780"/>
                </a:lnTo>
                <a:lnTo>
                  <a:pt x="117871" y="271780"/>
                </a:lnTo>
                <a:lnTo>
                  <a:pt x="116448" y="274320"/>
                </a:lnTo>
                <a:lnTo>
                  <a:pt x="126621" y="274320"/>
                </a:lnTo>
                <a:lnTo>
                  <a:pt x="126123" y="275590"/>
                </a:lnTo>
                <a:lnTo>
                  <a:pt x="126336" y="276860"/>
                </a:lnTo>
                <a:lnTo>
                  <a:pt x="111113" y="276860"/>
                </a:lnTo>
                <a:lnTo>
                  <a:pt x="113034" y="279400"/>
                </a:lnTo>
                <a:lnTo>
                  <a:pt x="113816" y="281940"/>
                </a:lnTo>
                <a:lnTo>
                  <a:pt x="122139" y="281940"/>
                </a:lnTo>
                <a:lnTo>
                  <a:pt x="121285" y="284480"/>
                </a:lnTo>
                <a:lnTo>
                  <a:pt x="105636" y="284480"/>
                </a:lnTo>
                <a:lnTo>
                  <a:pt x="100727" y="287020"/>
                </a:lnTo>
                <a:lnTo>
                  <a:pt x="97882" y="288290"/>
                </a:lnTo>
                <a:lnTo>
                  <a:pt x="94681" y="289560"/>
                </a:lnTo>
                <a:close/>
              </a:path>
              <a:path extrusionOk="0" h="323850" w="288289">
                <a:moveTo>
                  <a:pt x="47589" y="250190"/>
                </a:moveTo>
                <a:lnTo>
                  <a:pt x="37630" y="250190"/>
                </a:lnTo>
                <a:lnTo>
                  <a:pt x="39551" y="246380"/>
                </a:lnTo>
                <a:lnTo>
                  <a:pt x="24399" y="246380"/>
                </a:lnTo>
                <a:lnTo>
                  <a:pt x="26780" y="240635"/>
                </a:lnTo>
                <a:lnTo>
                  <a:pt x="28454" y="241300"/>
                </a:lnTo>
                <a:lnTo>
                  <a:pt x="30374" y="241300"/>
                </a:lnTo>
                <a:lnTo>
                  <a:pt x="33718" y="242570"/>
                </a:lnTo>
                <a:lnTo>
                  <a:pt x="47233" y="242570"/>
                </a:lnTo>
                <a:lnTo>
                  <a:pt x="47376" y="246380"/>
                </a:lnTo>
                <a:lnTo>
                  <a:pt x="28240" y="246380"/>
                </a:lnTo>
                <a:lnTo>
                  <a:pt x="26320" y="247650"/>
                </a:lnTo>
                <a:lnTo>
                  <a:pt x="47447" y="247650"/>
                </a:lnTo>
                <a:lnTo>
                  <a:pt x="47589" y="250190"/>
                </a:lnTo>
                <a:close/>
              </a:path>
              <a:path extrusionOk="0" h="323850" w="288289">
                <a:moveTo>
                  <a:pt x="61200" y="252730"/>
                </a:moveTo>
                <a:lnTo>
                  <a:pt x="57121" y="252730"/>
                </a:lnTo>
                <a:lnTo>
                  <a:pt x="57192" y="250190"/>
                </a:lnTo>
                <a:lnTo>
                  <a:pt x="56268" y="247650"/>
                </a:lnTo>
                <a:lnTo>
                  <a:pt x="59113" y="247650"/>
                </a:lnTo>
                <a:lnTo>
                  <a:pt x="59967" y="246380"/>
                </a:lnTo>
                <a:lnTo>
                  <a:pt x="60678" y="245110"/>
                </a:lnTo>
                <a:lnTo>
                  <a:pt x="64306" y="245110"/>
                </a:lnTo>
                <a:lnTo>
                  <a:pt x="63239" y="242570"/>
                </a:lnTo>
                <a:lnTo>
                  <a:pt x="62243" y="241300"/>
                </a:lnTo>
                <a:lnTo>
                  <a:pt x="76648" y="241300"/>
                </a:lnTo>
                <a:lnTo>
                  <a:pt x="75901" y="242570"/>
                </a:lnTo>
                <a:lnTo>
                  <a:pt x="78320" y="242570"/>
                </a:lnTo>
                <a:lnTo>
                  <a:pt x="81378" y="243840"/>
                </a:lnTo>
                <a:lnTo>
                  <a:pt x="82446" y="246380"/>
                </a:lnTo>
                <a:lnTo>
                  <a:pt x="81267" y="248920"/>
                </a:lnTo>
                <a:lnTo>
                  <a:pt x="67080" y="248920"/>
                </a:lnTo>
                <a:lnTo>
                  <a:pt x="65942" y="250190"/>
                </a:lnTo>
                <a:lnTo>
                  <a:pt x="67365" y="251460"/>
                </a:lnTo>
                <a:lnTo>
                  <a:pt x="61034" y="251460"/>
                </a:lnTo>
                <a:lnTo>
                  <a:pt x="61200" y="252730"/>
                </a:lnTo>
                <a:close/>
              </a:path>
              <a:path extrusionOk="0" h="323850" w="288289">
                <a:moveTo>
                  <a:pt x="139567" y="246380"/>
                </a:moveTo>
                <a:lnTo>
                  <a:pt x="137504" y="245110"/>
                </a:lnTo>
                <a:lnTo>
                  <a:pt x="132027" y="245110"/>
                </a:lnTo>
                <a:lnTo>
                  <a:pt x="134090" y="243840"/>
                </a:lnTo>
                <a:lnTo>
                  <a:pt x="136508" y="241300"/>
                </a:lnTo>
                <a:lnTo>
                  <a:pt x="138571" y="242570"/>
                </a:lnTo>
                <a:lnTo>
                  <a:pt x="141061" y="243840"/>
                </a:lnTo>
                <a:lnTo>
                  <a:pt x="139567" y="246380"/>
                </a:lnTo>
                <a:close/>
              </a:path>
              <a:path extrusionOk="0" h="323850" w="288289">
                <a:moveTo>
                  <a:pt x="270585" y="248920"/>
                </a:moveTo>
                <a:lnTo>
                  <a:pt x="238730" y="248920"/>
                </a:lnTo>
                <a:lnTo>
                  <a:pt x="241220" y="247650"/>
                </a:lnTo>
                <a:lnTo>
                  <a:pt x="242002" y="246380"/>
                </a:lnTo>
                <a:lnTo>
                  <a:pt x="242856" y="243840"/>
                </a:lnTo>
                <a:lnTo>
                  <a:pt x="242216" y="241300"/>
                </a:lnTo>
                <a:lnTo>
                  <a:pt x="275365" y="241300"/>
                </a:lnTo>
                <a:lnTo>
                  <a:pt x="272377" y="245110"/>
                </a:lnTo>
                <a:lnTo>
                  <a:pt x="257012" y="245110"/>
                </a:lnTo>
                <a:lnTo>
                  <a:pt x="255660" y="246380"/>
                </a:lnTo>
                <a:lnTo>
                  <a:pt x="256443" y="247650"/>
                </a:lnTo>
                <a:lnTo>
                  <a:pt x="271182" y="247650"/>
                </a:lnTo>
                <a:lnTo>
                  <a:pt x="270585" y="248920"/>
                </a:lnTo>
                <a:close/>
              </a:path>
              <a:path extrusionOk="0" h="323850" w="288289">
                <a:moveTo>
                  <a:pt x="200388" y="247650"/>
                </a:moveTo>
                <a:lnTo>
                  <a:pt x="198112" y="247650"/>
                </a:lnTo>
                <a:lnTo>
                  <a:pt x="196191" y="245110"/>
                </a:lnTo>
                <a:lnTo>
                  <a:pt x="195764" y="243840"/>
                </a:lnTo>
                <a:lnTo>
                  <a:pt x="201811" y="243840"/>
                </a:lnTo>
                <a:lnTo>
                  <a:pt x="201171" y="245110"/>
                </a:lnTo>
                <a:lnTo>
                  <a:pt x="200388" y="247650"/>
                </a:lnTo>
                <a:close/>
              </a:path>
              <a:path extrusionOk="0" h="323850" w="288289">
                <a:moveTo>
                  <a:pt x="205510" y="245110"/>
                </a:moveTo>
                <a:lnTo>
                  <a:pt x="201811" y="243840"/>
                </a:lnTo>
                <a:lnTo>
                  <a:pt x="205605" y="243840"/>
                </a:lnTo>
                <a:lnTo>
                  <a:pt x="205510" y="245110"/>
                </a:lnTo>
                <a:close/>
              </a:path>
              <a:path extrusionOk="0" h="323850" w="288289">
                <a:moveTo>
                  <a:pt x="190145" y="252730"/>
                </a:moveTo>
                <a:lnTo>
                  <a:pt x="189362" y="251460"/>
                </a:lnTo>
                <a:lnTo>
                  <a:pt x="188864" y="250190"/>
                </a:lnTo>
                <a:lnTo>
                  <a:pt x="189504" y="247650"/>
                </a:lnTo>
                <a:lnTo>
                  <a:pt x="176202" y="247650"/>
                </a:lnTo>
                <a:lnTo>
                  <a:pt x="177625" y="246380"/>
                </a:lnTo>
                <a:lnTo>
                  <a:pt x="175775" y="245110"/>
                </a:lnTo>
                <a:lnTo>
                  <a:pt x="194057" y="245110"/>
                </a:lnTo>
                <a:lnTo>
                  <a:pt x="193061" y="246380"/>
                </a:lnTo>
                <a:lnTo>
                  <a:pt x="190785" y="246380"/>
                </a:lnTo>
                <a:lnTo>
                  <a:pt x="191567" y="247650"/>
                </a:lnTo>
                <a:lnTo>
                  <a:pt x="192279" y="250190"/>
                </a:lnTo>
                <a:lnTo>
                  <a:pt x="194342" y="251460"/>
                </a:lnTo>
                <a:lnTo>
                  <a:pt x="190145" y="252730"/>
                </a:lnTo>
                <a:close/>
              </a:path>
              <a:path extrusionOk="0" h="323850" w="288289">
                <a:moveTo>
                  <a:pt x="271182" y="247650"/>
                </a:moveTo>
                <a:lnTo>
                  <a:pt x="256443" y="247650"/>
                </a:lnTo>
                <a:lnTo>
                  <a:pt x="257510" y="246380"/>
                </a:lnTo>
                <a:lnTo>
                  <a:pt x="257012" y="245110"/>
                </a:lnTo>
                <a:lnTo>
                  <a:pt x="272377" y="245110"/>
                </a:lnTo>
                <a:lnTo>
                  <a:pt x="271182" y="247650"/>
                </a:lnTo>
                <a:close/>
              </a:path>
              <a:path extrusionOk="0" h="323850" w="288289">
                <a:moveTo>
                  <a:pt x="40689" y="252730"/>
                </a:moveTo>
                <a:lnTo>
                  <a:pt x="28169" y="252730"/>
                </a:lnTo>
                <a:lnTo>
                  <a:pt x="29948" y="251460"/>
                </a:lnTo>
                <a:lnTo>
                  <a:pt x="26889" y="248920"/>
                </a:lnTo>
                <a:lnTo>
                  <a:pt x="30445" y="247650"/>
                </a:lnTo>
                <a:lnTo>
                  <a:pt x="28240" y="246380"/>
                </a:lnTo>
                <a:lnTo>
                  <a:pt x="32864" y="246380"/>
                </a:lnTo>
                <a:lnTo>
                  <a:pt x="33789" y="247650"/>
                </a:lnTo>
                <a:lnTo>
                  <a:pt x="37630" y="250190"/>
                </a:lnTo>
                <a:lnTo>
                  <a:pt x="47589" y="250190"/>
                </a:lnTo>
                <a:lnTo>
                  <a:pt x="47660" y="251460"/>
                </a:lnTo>
                <a:lnTo>
                  <a:pt x="41116" y="251460"/>
                </a:lnTo>
                <a:lnTo>
                  <a:pt x="40689" y="252730"/>
                </a:lnTo>
                <a:close/>
              </a:path>
              <a:path extrusionOk="0" h="323850" w="288289">
                <a:moveTo>
                  <a:pt x="36136" y="247650"/>
                </a:moveTo>
                <a:lnTo>
                  <a:pt x="35069" y="246380"/>
                </a:lnTo>
                <a:lnTo>
                  <a:pt x="37559" y="246380"/>
                </a:lnTo>
                <a:lnTo>
                  <a:pt x="36136" y="247650"/>
                </a:lnTo>
                <a:close/>
              </a:path>
              <a:path extrusionOk="0" h="323850" w="288289">
                <a:moveTo>
                  <a:pt x="139069" y="250190"/>
                </a:moveTo>
                <a:lnTo>
                  <a:pt x="126976" y="250190"/>
                </a:lnTo>
                <a:lnTo>
                  <a:pt x="128114" y="248920"/>
                </a:lnTo>
                <a:lnTo>
                  <a:pt x="128186" y="247650"/>
                </a:lnTo>
                <a:lnTo>
                  <a:pt x="127474" y="246380"/>
                </a:lnTo>
                <a:lnTo>
                  <a:pt x="136437" y="246380"/>
                </a:lnTo>
                <a:lnTo>
                  <a:pt x="135015" y="248920"/>
                </a:lnTo>
                <a:lnTo>
                  <a:pt x="138216" y="248920"/>
                </a:lnTo>
                <a:lnTo>
                  <a:pt x="139069" y="250190"/>
                </a:lnTo>
                <a:close/>
              </a:path>
              <a:path extrusionOk="0" h="323850" w="288289">
                <a:moveTo>
                  <a:pt x="37986" y="306070"/>
                </a:moveTo>
                <a:lnTo>
                  <a:pt x="33504" y="303530"/>
                </a:lnTo>
                <a:lnTo>
                  <a:pt x="34073" y="298450"/>
                </a:lnTo>
                <a:lnTo>
                  <a:pt x="34571" y="293370"/>
                </a:lnTo>
                <a:lnTo>
                  <a:pt x="35567" y="288290"/>
                </a:lnTo>
                <a:lnTo>
                  <a:pt x="38839" y="284480"/>
                </a:lnTo>
                <a:lnTo>
                  <a:pt x="40120" y="283210"/>
                </a:lnTo>
                <a:lnTo>
                  <a:pt x="38839" y="280670"/>
                </a:lnTo>
                <a:lnTo>
                  <a:pt x="39693" y="279400"/>
                </a:lnTo>
                <a:lnTo>
                  <a:pt x="43179" y="271780"/>
                </a:lnTo>
                <a:lnTo>
                  <a:pt x="44246" y="264160"/>
                </a:lnTo>
                <a:lnTo>
                  <a:pt x="49723" y="257810"/>
                </a:lnTo>
                <a:lnTo>
                  <a:pt x="51359" y="251460"/>
                </a:lnTo>
                <a:lnTo>
                  <a:pt x="51430" y="248920"/>
                </a:lnTo>
                <a:lnTo>
                  <a:pt x="53209" y="247650"/>
                </a:lnTo>
                <a:lnTo>
                  <a:pt x="55841" y="248920"/>
                </a:lnTo>
                <a:lnTo>
                  <a:pt x="54347" y="252730"/>
                </a:lnTo>
                <a:lnTo>
                  <a:pt x="61200" y="252730"/>
                </a:lnTo>
                <a:lnTo>
                  <a:pt x="61532" y="255270"/>
                </a:lnTo>
                <a:lnTo>
                  <a:pt x="60322" y="255270"/>
                </a:lnTo>
                <a:lnTo>
                  <a:pt x="61176" y="256540"/>
                </a:lnTo>
                <a:lnTo>
                  <a:pt x="64093" y="256540"/>
                </a:lnTo>
                <a:lnTo>
                  <a:pt x="64448" y="257810"/>
                </a:lnTo>
                <a:lnTo>
                  <a:pt x="77110" y="257810"/>
                </a:lnTo>
                <a:lnTo>
                  <a:pt x="75901" y="260350"/>
                </a:lnTo>
                <a:lnTo>
                  <a:pt x="63310" y="260350"/>
                </a:lnTo>
                <a:lnTo>
                  <a:pt x="61958" y="261620"/>
                </a:lnTo>
                <a:lnTo>
                  <a:pt x="54276" y="261620"/>
                </a:lnTo>
                <a:lnTo>
                  <a:pt x="51644" y="262890"/>
                </a:lnTo>
                <a:lnTo>
                  <a:pt x="74514" y="262890"/>
                </a:lnTo>
                <a:lnTo>
                  <a:pt x="73820" y="264160"/>
                </a:lnTo>
                <a:lnTo>
                  <a:pt x="61318" y="264160"/>
                </a:lnTo>
                <a:lnTo>
                  <a:pt x="52924" y="269240"/>
                </a:lnTo>
                <a:lnTo>
                  <a:pt x="47731" y="273050"/>
                </a:lnTo>
                <a:lnTo>
                  <a:pt x="44032" y="279400"/>
                </a:lnTo>
                <a:lnTo>
                  <a:pt x="46807" y="283210"/>
                </a:lnTo>
                <a:lnTo>
                  <a:pt x="43250" y="287020"/>
                </a:lnTo>
                <a:lnTo>
                  <a:pt x="44957" y="289560"/>
                </a:lnTo>
                <a:lnTo>
                  <a:pt x="47162" y="292100"/>
                </a:lnTo>
                <a:lnTo>
                  <a:pt x="48229" y="292100"/>
                </a:lnTo>
                <a:lnTo>
                  <a:pt x="46522" y="295910"/>
                </a:lnTo>
                <a:lnTo>
                  <a:pt x="49154" y="298450"/>
                </a:lnTo>
                <a:lnTo>
                  <a:pt x="50719" y="299720"/>
                </a:lnTo>
                <a:lnTo>
                  <a:pt x="39693" y="299720"/>
                </a:lnTo>
                <a:lnTo>
                  <a:pt x="38911" y="300990"/>
                </a:lnTo>
                <a:lnTo>
                  <a:pt x="49012" y="300990"/>
                </a:lnTo>
                <a:lnTo>
                  <a:pt x="46878" y="302260"/>
                </a:lnTo>
                <a:lnTo>
                  <a:pt x="45028" y="303530"/>
                </a:lnTo>
                <a:lnTo>
                  <a:pt x="42894" y="304800"/>
                </a:lnTo>
                <a:lnTo>
                  <a:pt x="37986" y="306070"/>
                </a:lnTo>
                <a:close/>
              </a:path>
              <a:path extrusionOk="0" h="323850" w="288289">
                <a:moveTo>
                  <a:pt x="222938" y="265430"/>
                </a:moveTo>
                <a:lnTo>
                  <a:pt x="220377" y="264160"/>
                </a:lnTo>
                <a:lnTo>
                  <a:pt x="217247" y="262890"/>
                </a:lnTo>
                <a:lnTo>
                  <a:pt x="212268" y="262890"/>
                </a:lnTo>
                <a:lnTo>
                  <a:pt x="211367" y="258884"/>
                </a:lnTo>
                <a:lnTo>
                  <a:pt x="210489" y="255270"/>
                </a:lnTo>
                <a:lnTo>
                  <a:pt x="215896" y="254000"/>
                </a:lnTo>
                <a:lnTo>
                  <a:pt x="217176" y="250190"/>
                </a:lnTo>
                <a:lnTo>
                  <a:pt x="217816" y="247650"/>
                </a:lnTo>
                <a:lnTo>
                  <a:pt x="221373" y="248920"/>
                </a:lnTo>
                <a:lnTo>
                  <a:pt x="270585" y="248920"/>
                </a:lnTo>
                <a:lnTo>
                  <a:pt x="269987" y="250190"/>
                </a:lnTo>
                <a:lnTo>
                  <a:pt x="263414" y="250190"/>
                </a:lnTo>
                <a:lnTo>
                  <a:pt x="261920" y="251460"/>
                </a:lnTo>
                <a:lnTo>
                  <a:pt x="260426" y="254000"/>
                </a:lnTo>
                <a:lnTo>
                  <a:pt x="226281" y="254000"/>
                </a:lnTo>
                <a:lnTo>
                  <a:pt x="227064" y="256540"/>
                </a:lnTo>
                <a:lnTo>
                  <a:pt x="228705" y="258884"/>
                </a:lnTo>
                <a:lnTo>
                  <a:pt x="228330" y="259841"/>
                </a:lnTo>
                <a:lnTo>
                  <a:pt x="227989" y="260350"/>
                </a:lnTo>
                <a:lnTo>
                  <a:pt x="226566" y="261620"/>
                </a:lnTo>
                <a:lnTo>
                  <a:pt x="224930" y="264160"/>
                </a:lnTo>
                <a:lnTo>
                  <a:pt x="222938" y="265430"/>
                </a:lnTo>
                <a:close/>
              </a:path>
              <a:path extrusionOk="0" h="323850" w="288289">
                <a:moveTo>
                  <a:pt x="23403" y="252730"/>
                </a:moveTo>
                <a:lnTo>
                  <a:pt x="16218" y="252730"/>
                </a:lnTo>
                <a:lnTo>
                  <a:pt x="15151" y="248920"/>
                </a:lnTo>
                <a:lnTo>
                  <a:pt x="19917" y="248920"/>
                </a:lnTo>
                <a:lnTo>
                  <a:pt x="22052" y="250190"/>
                </a:lnTo>
                <a:lnTo>
                  <a:pt x="23403" y="252730"/>
                </a:lnTo>
                <a:close/>
              </a:path>
              <a:path extrusionOk="0" h="323850" w="288289">
                <a:moveTo>
                  <a:pt x="77110" y="257810"/>
                </a:moveTo>
                <a:lnTo>
                  <a:pt x="64448" y="257810"/>
                </a:lnTo>
                <a:lnTo>
                  <a:pt x="66298" y="256540"/>
                </a:lnTo>
                <a:lnTo>
                  <a:pt x="66155" y="255270"/>
                </a:lnTo>
                <a:lnTo>
                  <a:pt x="64946" y="254000"/>
                </a:lnTo>
                <a:lnTo>
                  <a:pt x="64093" y="252730"/>
                </a:lnTo>
                <a:lnTo>
                  <a:pt x="61034" y="251460"/>
                </a:lnTo>
                <a:lnTo>
                  <a:pt x="67365" y="251460"/>
                </a:lnTo>
                <a:lnTo>
                  <a:pt x="68503" y="250190"/>
                </a:lnTo>
                <a:lnTo>
                  <a:pt x="67080" y="248920"/>
                </a:lnTo>
                <a:lnTo>
                  <a:pt x="81267" y="248920"/>
                </a:lnTo>
                <a:lnTo>
                  <a:pt x="79498" y="252730"/>
                </a:lnTo>
                <a:lnTo>
                  <a:pt x="74265" y="252730"/>
                </a:lnTo>
                <a:lnTo>
                  <a:pt x="73340" y="254000"/>
                </a:lnTo>
                <a:lnTo>
                  <a:pt x="74692" y="255270"/>
                </a:lnTo>
                <a:lnTo>
                  <a:pt x="78320" y="255270"/>
                </a:lnTo>
                <a:lnTo>
                  <a:pt x="77110" y="257810"/>
                </a:lnTo>
                <a:close/>
              </a:path>
              <a:path extrusionOk="0" h="323850" w="288289">
                <a:moveTo>
                  <a:pt x="176629" y="270510"/>
                </a:moveTo>
                <a:lnTo>
                  <a:pt x="174637" y="270510"/>
                </a:lnTo>
                <a:lnTo>
                  <a:pt x="175206" y="267970"/>
                </a:lnTo>
                <a:lnTo>
                  <a:pt x="177696" y="262890"/>
                </a:lnTo>
                <a:lnTo>
                  <a:pt x="177767" y="260350"/>
                </a:lnTo>
                <a:lnTo>
                  <a:pt x="171507" y="259080"/>
                </a:lnTo>
                <a:lnTo>
                  <a:pt x="170084" y="259080"/>
                </a:lnTo>
                <a:lnTo>
                  <a:pt x="168164" y="257810"/>
                </a:lnTo>
                <a:lnTo>
                  <a:pt x="170796" y="255270"/>
                </a:lnTo>
                <a:lnTo>
                  <a:pt x="168519" y="254000"/>
                </a:lnTo>
                <a:lnTo>
                  <a:pt x="167026" y="252730"/>
                </a:lnTo>
                <a:lnTo>
                  <a:pt x="178763" y="252730"/>
                </a:lnTo>
                <a:lnTo>
                  <a:pt x="180684" y="250190"/>
                </a:lnTo>
                <a:lnTo>
                  <a:pt x="179190" y="248920"/>
                </a:lnTo>
                <a:lnTo>
                  <a:pt x="185236" y="248920"/>
                </a:lnTo>
                <a:lnTo>
                  <a:pt x="184098" y="250190"/>
                </a:lnTo>
                <a:lnTo>
                  <a:pt x="183387" y="252730"/>
                </a:lnTo>
                <a:lnTo>
                  <a:pt x="181253" y="257810"/>
                </a:lnTo>
                <a:lnTo>
                  <a:pt x="178692" y="264160"/>
                </a:lnTo>
                <a:lnTo>
                  <a:pt x="176629" y="270510"/>
                </a:lnTo>
                <a:close/>
              </a:path>
              <a:path extrusionOk="0" h="323850" w="288289">
                <a:moveTo>
                  <a:pt x="201953" y="251460"/>
                </a:moveTo>
                <a:lnTo>
                  <a:pt x="194342" y="251460"/>
                </a:lnTo>
                <a:lnTo>
                  <a:pt x="198823" y="248920"/>
                </a:lnTo>
                <a:lnTo>
                  <a:pt x="201953" y="251460"/>
                </a:lnTo>
                <a:close/>
              </a:path>
              <a:path extrusionOk="0" h="323850" w="288289">
                <a:moveTo>
                  <a:pt x="206719" y="270510"/>
                </a:moveTo>
                <a:lnTo>
                  <a:pt x="204727" y="269240"/>
                </a:lnTo>
                <a:lnTo>
                  <a:pt x="200459" y="262890"/>
                </a:lnTo>
                <a:lnTo>
                  <a:pt x="193701" y="261620"/>
                </a:lnTo>
                <a:lnTo>
                  <a:pt x="189789" y="261620"/>
                </a:lnTo>
                <a:lnTo>
                  <a:pt x="192705" y="257810"/>
                </a:lnTo>
                <a:lnTo>
                  <a:pt x="196760" y="257810"/>
                </a:lnTo>
                <a:lnTo>
                  <a:pt x="193986" y="256540"/>
                </a:lnTo>
                <a:lnTo>
                  <a:pt x="194413" y="251460"/>
                </a:lnTo>
                <a:lnTo>
                  <a:pt x="201953" y="251460"/>
                </a:lnTo>
                <a:lnTo>
                  <a:pt x="205368" y="250190"/>
                </a:lnTo>
                <a:lnTo>
                  <a:pt x="207502" y="248920"/>
                </a:lnTo>
                <a:lnTo>
                  <a:pt x="209351" y="251460"/>
                </a:lnTo>
                <a:lnTo>
                  <a:pt x="208284" y="254000"/>
                </a:lnTo>
                <a:lnTo>
                  <a:pt x="207004" y="257810"/>
                </a:lnTo>
                <a:lnTo>
                  <a:pt x="208284" y="261620"/>
                </a:lnTo>
                <a:lnTo>
                  <a:pt x="207857" y="264160"/>
                </a:lnTo>
                <a:lnTo>
                  <a:pt x="207813" y="268211"/>
                </a:lnTo>
                <a:lnTo>
                  <a:pt x="206719" y="270510"/>
                </a:lnTo>
                <a:close/>
              </a:path>
              <a:path extrusionOk="0" h="323850" w="288289">
                <a:moveTo>
                  <a:pt x="12306" y="251460"/>
                </a:moveTo>
                <a:lnTo>
                  <a:pt x="10741" y="250190"/>
                </a:lnTo>
                <a:lnTo>
                  <a:pt x="13729" y="250190"/>
                </a:lnTo>
                <a:lnTo>
                  <a:pt x="12306" y="251460"/>
                </a:lnTo>
                <a:close/>
              </a:path>
              <a:path extrusionOk="0" h="323850" w="288289">
                <a:moveTo>
                  <a:pt x="268607" y="254000"/>
                </a:moveTo>
                <a:lnTo>
                  <a:pt x="267255" y="254000"/>
                </a:lnTo>
                <a:lnTo>
                  <a:pt x="263414" y="250190"/>
                </a:lnTo>
                <a:lnTo>
                  <a:pt x="269987" y="250190"/>
                </a:lnTo>
                <a:lnTo>
                  <a:pt x="269390" y="251460"/>
                </a:lnTo>
                <a:lnTo>
                  <a:pt x="268607" y="254000"/>
                </a:lnTo>
                <a:close/>
              </a:path>
              <a:path extrusionOk="0" h="323850" w="288289">
                <a:moveTo>
                  <a:pt x="27885" y="264160"/>
                </a:moveTo>
                <a:lnTo>
                  <a:pt x="27778" y="260350"/>
                </a:lnTo>
                <a:lnTo>
                  <a:pt x="27956" y="256540"/>
                </a:lnTo>
                <a:lnTo>
                  <a:pt x="25679" y="256540"/>
                </a:lnTo>
                <a:lnTo>
                  <a:pt x="23759" y="255270"/>
                </a:lnTo>
                <a:lnTo>
                  <a:pt x="24755" y="255270"/>
                </a:lnTo>
                <a:lnTo>
                  <a:pt x="26533" y="251460"/>
                </a:lnTo>
                <a:lnTo>
                  <a:pt x="28169" y="252730"/>
                </a:lnTo>
                <a:lnTo>
                  <a:pt x="40689" y="252730"/>
                </a:lnTo>
                <a:lnTo>
                  <a:pt x="39835" y="255270"/>
                </a:lnTo>
                <a:lnTo>
                  <a:pt x="43677" y="257810"/>
                </a:lnTo>
                <a:lnTo>
                  <a:pt x="42633" y="260350"/>
                </a:lnTo>
                <a:lnTo>
                  <a:pt x="33647" y="260350"/>
                </a:lnTo>
                <a:lnTo>
                  <a:pt x="31584" y="261620"/>
                </a:lnTo>
                <a:lnTo>
                  <a:pt x="27885" y="264160"/>
                </a:lnTo>
                <a:close/>
              </a:path>
              <a:path extrusionOk="0" h="323850" w="288289">
                <a:moveTo>
                  <a:pt x="45668" y="252730"/>
                </a:moveTo>
                <a:lnTo>
                  <a:pt x="41116" y="251460"/>
                </a:lnTo>
                <a:lnTo>
                  <a:pt x="47660" y="251460"/>
                </a:lnTo>
                <a:lnTo>
                  <a:pt x="45668" y="252730"/>
                </a:lnTo>
                <a:close/>
              </a:path>
              <a:path extrusionOk="0" h="323850" w="288289">
                <a:moveTo>
                  <a:pt x="78320" y="255270"/>
                </a:moveTo>
                <a:lnTo>
                  <a:pt x="74692" y="255270"/>
                </a:lnTo>
                <a:lnTo>
                  <a:pt x="75474" y="254000"/>
                </a:lnTo>
                <a:lnTo>
                  <a:pt x="74265" y="252730"/>
                </a:lnTo>
                <a:lnTo>
                  <a:pt x="79498" y="252730"/>
                </a:lnTo>
                <a:lnTo>
                  <a:pt x="78320" y="255270"/>
                </a:lnTo>
                <a:close/>
              </a:path>
              <a:path extrusionOk="0" h="323850" w="288289">
                <a:moveTo>
                  <a:pt x="117160" y="255270"/>
                </a:moveTo>
                <a:lnTo>
                  <a:pt x="112038" y="255270"/>
                </a:lnTo>
                <a:lnTo>
                  <a:pt x="112678" y="252730"/>
                </a:lnTo>
                <a:lnTo>
                  <a:pt x="116377" y="252730"/>
                </a:lnTo>
                <a:lnTo>
                  <a:pt x="117160" y="255270"/>
                </a:lnTo>
                <a:close/>
              </a:path>
              <a:path extrusionOk="0" h="323850" w="288289">
                <a:moveTo>
                  <a:pt x="127617" y="265430"/>
                </a:moveTo>
                <a:lnTo>
                  <a:pt x="113176" y="265430"/>
                </a:lnTo>
                <a:lnTo>
                  <a:pt x="115950" y="264160"/>
                </a:lnTo>
                <a:lnTo>
                  <a:pt x="121072" y="264160"/>
                </a:lnTo>
                <a:lnTo>
                  <a:pt x="120716" y="261620"/>
                </a:lnTo>
                <a:lnTo>
                  <a:pt x="120503" y="259080"/>
                </a:lnTo>
                <a:lnTo>
                  <a:pt x="118440" y="256540"/>
                </a:lnTo>
                <a:lnTo>
                  <a:pt x="120432" y="256540"/>
                </a:lnTo>
                <a:lnTo>
                  <a:pt x="120076" y="252730"/>
                </a:lnTo>
                <a:lnTo>
                  <a:pt x="137991" y="252730"/>
                </a:lnTo>
                <a:lnTo>
                  <a:pt x="136913" y="255270"/>
                </a:lnTo>
                <a:lnTo>
                  <a:pt x="128755" y="255270"/>
                </a:lnTo>
                <a:lnTo>
                  <a:pt x="124629" y="257810"/>
                </a:lnTo>
                <a:lnTo>
                  <a:pt x="123917" y="257810"/>
                </a:lnTo>
                <a:lnTo>
                  <a:pt x="124913" y="260350"/>
                </a:lnTo>
                <a:lnTo>
                  <a:pt x="127617" y="265430"/>
                </a:lnTo>
                <a:close/>
              </a:path>
              <a:path extrusionOk="0" h="323850" w="288289">
                <a:moveTo>
                  <a:pt x="228131" y="260350"/>
                </a:moveTo>
                <a:lnTo>
                  <a:pt x="228330" y="259841"/>
                </a:lnTo>
                <a:lnTo>
                  <a:pt x="228842" y="259080"/>
                </a:lnTo>
                <a:lnTo>
                  <a:pt x="228705" y="258884"/>
                </a:lnTo>
                <a:lnTo>
                  <a:pt x="229625" y="256540"/>
                </a:lnTo>
                <a:lnTo>
                  <a:pt x="228842" y="254000"/>
                </a:lnTo>
                <a:lnTo>
                  <a:pt x="260426" y="254000"/>
                </a:lnTo>
                <a:lnTo>
                  <a:pt x="259608" y="255270"/>
                </a:lnTo>
                <a:lnTo>
                  <a:pt x="245417" y="255270"/>
                </a:lnTo>
                <a:lnTo>
                  <a:pt x="242500" y="257810"/>
                </a:lnTo>
                <a:lnTo>
                  <a:pt x="241398" y="259080"/>
                </a:lnTo>
                <a:lnTo>
                  <a:pt x="230336" y="259080"/>
                </a:lnTo>
                <a:lnTo>
                  <a:pt x="228131" y="260350"/>
                </a:lnTo>
                <a:close/>
              </a:path>
              <a:path extrusionOk="0" h="323850" w="288289">
                <a:moveTo>
                  <a:pt x="64093" y="256540"/>
                </a:moveTo>
                <a:lnTo>
                  <a:pt x="61176" y="256540"/>
                </a:lnTo>
                <a:lnTo>
                  <a:pt x="62172" y="255270"/>
                </a:lnTo>
                <a:lnTo>
                  <a:pt x="63737" y="255270"/>
                </a:lnTo>
                <a:lnTo>
                  <a:pt x="64093" y="256540"/>
                </a:lnTo>
                <a:close/>
              </a:path>
              <a:path extrusionOk="0" h="323850" w="288289">
                <a:moveTo>
                  <a:pt x="132618" y="265430"/>
                </a:moveTo>
                <a:lnTo>
                  <a:pt x="127617" y="265430"/>
                </a:lnTo>
                <a:lnTo>
                  <a:pt x="128755" y="259080"/>
                </a:lnTo>
                <a:lnTo>
                  <a:pt x="131316" y="259080"/>
                </a:lnTo>
                <a:lnTo>
                  <a:pt x="129608" y="257810"/>
                </a:lnTo>
                <a:lnTo>
                  <a:pt x="128755" y="255270"/>
                </a:lnTo>
                <a:lnTo>
                  <a:pt x="136913" y="255270"/>
                </a:lnTo>
                <a:lnTo>
                  <a:pt x="136374" y="256540"/>
                </a:lnTo>
                <a:lnTo>
                  <a:pt x="133832" y="262890"/>
                </a:lnTo>
                <a:lnTo>
                  <a:pt x="132618" y="265430"/>
                </a:lnTo>
                <a:close/>
              </a:path>
              <a:path extrusionOk="0" h="323850" w="288289">
                <a:moveTo>
                  <a:pt x="240651" y="299720"/>
                </a:moveTo>
                <a:lnTo>
                  <a:pt x="238303" y="298450"/>
                </a:lnTo>
                <a:lnTo>
                  <a:pt x="234391" y="297180"/>
                </a:lnTo>
                <a:lnTo>
                  <a:pt x="236027" y="294640"/>
                </a:lnTo>
                <a:lnTo>
                  <a:pt x="236312" y="292100"/>
                </a:lnTo>
                <a:lnTo>
                  <a:pt x="238517" y="287020"/>
                </a:lnTo>
                <a:lnTo>
                  <a:pt x="234675" y="285750"/>
                </a:lnTo>
                <a:lnTo>
                  <a:pt x="234889" y="280670"/>
                </a:lnTo>
                <a:lnTo>
                  <a:pt x="228842" y="278130"/>
                </a:lnTo>
                <a:lnTo>
                  <a:pt x="224645" y="278130"/>
                </a:lnTo>
                <a:lnTo>
                  <a:pt x="226353" y="271780"/>
                </a:lnTo>
                <a:lnTo>
                  <a:pt x="239299" y="271780"/>
                </a:lnTo>
                <a:lnTo>
                  <a:pt x="244706" y="269240"/>
                </a:lnTo>
                <a:lnTo>
                  <a:pt x="249472" y="265430"/>
                </a:lnTo>
                <a:lnTo>
                  <a:pt x="253313" y="262890"/>
                </a:lnTo>
                <a:lnTo>
                  <a:pt x="254309" y="260350"/>
                </a:lnTo>
                <a:lnTo>
                  <a:pt x="252388" y="257810"/>
                </a:lnTo>
                <a:lnTo>
                  <a:pt x="250396" y="255270"/>
                </a:lnTo>
                <a:lnTo>
                  <a:pt x="259608" y="255270"/>
                </a:lnTo>
                <a:lnTo>
                  <a:pt x="258790" y="256540"/>
                </a:lnTo>
                <a:lnTo>
                  <a:pt x="260498" y="256540"/>
                </a:lnTo>
                <a:lnTo>
                  <a:pt x="262347" y="257810"/>
                </a:lnTo>
                <a:lnTo>
                  <a:pt x="264481" y="259080"/>
                </a:lnTo>
                <a:lnTo>
                  <a:pt x="263556" y="260350"/>
                </a:lnTo>
                <a:lnTo>
                  <a:pt x="262418" y="260350"/>
                </a:lnTo>
                <a:lnTo>
                  <a:pt x="254807" y="265430"/>
                </a:lnTo>
                <a:lnTo>
                  <a:pt x="255376" y="273050"/>
                </a:lnTo>
                <a:lnTo>
                  <a:pt x="253953" y="280670"/>
                </a:lnTo>
                <a:lnTo>
                  <a:pt x="253313" y="284480"/>
                </a:lnTo>
                <a:lnTo>
                  <a:pt x="252815" y="287020"/>
                </a:lnTo>
                <a:lnTo>
                  <a:pt x="249685" y="289560"/>
                </a:lnTo>
                <a:lnTo>
                  <a:pt x="248405" y="290830"/>
                </a:lnTo>
                <a:lnTo>
                  <a:pt x="247764" y="292100"/>
                </a:lnTo>
                <a:lnTo>
                  <a:pt x="248618" y="293370"/>
                </a:lnTo>
                <a:lnTo>
                  <a:pt x="249685" y="295910"/>
                </a:lnTo>
                <a:lnTo>
                  <a:pt x="247835" y="298450"/>
                </a:lnTo>
                <a:lnTo>
                  <a:pt x="243496" y="298450"/>
                </a:lnTo>
                <a:lnTo>
                  <a:pt x="240651" y="299720"/>
                </a:lnTo>
                <a:close/>
              </a:path>
              <a:path extrusionOk="0" h="323850" w="288289">
                <a:moveTo>
                  <a:pt x="228330" y="259841"/>
                </a:moveTo>
                <a:lnTo>
                  <a:pt x="228705" y="258884"/>
                </a:lnTo>
                <a:lnTo>
                  <a:pt x="228842" y="259080"/>
                </a:lnTo>
                <a:lnTo>
                  <a:pt x="228330" y="259841"/>
                </a:lnTo>
                <a:close/>
              </a:path>
              <a:path extrusionOk="0" h="323850" w="288289">
                <a:moveTo>
                  <a:pt x="238730" y="262890"/>
                </a:moveTo>
                <a:lnTo>
                  <a:pt x="236098" y="259080"/>
                </a:lnTo>
                <a:lnTo>
                  <a:pt x="241398" y="259080"/>
                </a:lnTo>
                <a:lnTo>
                  <a:pt x="240295" y="260350"/>
                </a:lnTo>
                <a:lnTo>
                  <a:pt x="238730" y="262890"/>
                </a:lnTo>
                <a:close/>
              </a:path>
              <a:path extrusionOk="0" h="323850" w="288289">
                <a:moveTo>
                  <a:pt x="36988" y="275590"/>
                </a:moveTo>
                <a:lnTo>
                  <a:pt x="25822" y="275590"/>
                </a:lnTo>
                <a:lnTo>
                  <a:pt x="29663" y="270510"/>
                </a:lnTo>
                <a:lnTo>
                  <a:pt x="33575" y="267970"/>
                </a:lnTo>
                <a:lnTo>
                  <a:pt x="36421" y="267970"/>
                </a:lnTo>
                <a:lnTo>
                  <a:pt x="36634" y="266700"/>
                </a:lnTo>
                <a:lnTo>
                  <a:pt x="35069" y="261620"/>
                </a:lnTo>
                <a:lnTo>
                  <a:pt x="33647" y="260350"/>
                </a:lnTo>
                <a:lnTo>
                  <a:pt x="42633" y="260350"/>
                </a:lnTo>
                <a:lnTo>
                  <a:pt x="42112" y="261620"/>
                </a:lnTo>
                <a:lnTo>
                  <a:pt x="41543" y="262890"/>
                </a:lnTo>
                <a:lnTo>
                  <a:pt x="41614" y="265430"/>
                </a:lnTo>
                <a:lnTo>
                  <a:pt x="40831" y="266700"/>
                </a:lnTo>
                <a:lnTo>
                  <a:pt x="36988" y="275590"/>
                </a:lnTo>
                <a:close/>
              </a:path>
              <a:path extrusionOk="0" h="323850" w="288289">
                <a:moveTo>
                  <a:pt x="74514" y="262890"/>
                </a:moveTo>
                <a:lnTo>
                  <a:pt x="62385" y="262890"/>
                </a:lnTo>
                <a:lnTo>
                  <a:pt x="64021" y="261620"/>
                </a:lnTo>
                <a:lnTo>
                  <a:pt x="63310" y="260350"/>
                </a:lnTo>
                <a:lnTo>
                  <a:pt x="75901" y="260350"/>
                </a:lnTo>
                <a:lnTo>
                  <a:pt x="74514" y="262890"/>
                </a:lnTo>
                <a:close/>
              </a:path>
              <a:path extrusionOk="0" h="323850" w="288289">
                <a:moveTo>
                  <a:pt x="187086" y="293370"/>
                </a:moveTo>
                <a:lnTo>
                  <a:pt x="182391" y="293370"/>
                </a:lnTo>
                <a:lnTo>
                  <a:pt x="180043" y="292100"/>
                </a:lnTo>
                <a:lnTo>
                  <a:pt x="175775" y="292100"/>
                </a:lnTo>
                <a:lnTo>
                  <a:pt x="175918" y="288290"/>
                </a:lnTo>
                <a:lnTo>
                  <a:pt x="182106" y="285750"/>
                </a:lnTo>
                <a:lnTo>
                  <a:pt x="178834" y="279400"/>
                </a:lnTo>
                <a:lnTo>
                  <a:pt x="176985" y="275590"/>
                </a:lnTo>
                <a:lnTo>
                  <a:pt x="180541" y="270510"/>
                </a:lnTo>
                <a:lnTo>
                  <a:pt x="181679" y="261620"/>
                </a:lnTo>
                <a:lnTo>
                  <a:pt x="183387" y="260350"/>
                </a:lnTo>
                <a:lnTo>
                  <a:pt x="185805" y="261620"/>
                </a:lnTo>
                <a:lnTo>
                  <a:pt x="193701" y="261620"/>
                </a:lnTo>
                <a:lnTo>
                  <a:pt x="187228" y="266700"/>
                </a:lnTo>
                <a:lnTo>
                  <a:pt x="186446" y="267970"/>
                </a:lnTo>
                <a:lnTo>
                  <a:pt x="188793" y="269240"/>
                </a:lnTo>
                <a:lnTo>
                  <a:pt x="191638" y="269240"/>
                </a:lnTo>
                <a:lnTo>
                  <a:pt x="192350" y="271780"/>
                </a:lnTo>
                <a:lnTo>
                  <a:pt x="190714" y="274320"/>
                </a:lnTo>
                <a:lnTo>
                  <a:pt x="190073" y="275590"/>
                </a:lnTo>
                <a:lnTo>
                  <a:pt x="191638" y="276860"/>
                </a:lnTo>
                <a:lnTo>
                  <a:pt x="183742" y="276860"/>
                </a:lnTo>
                <a:lnTo>
                  <a:pt x="184311" y="278130"/>
                </a:lnTo>
                <a:lnTo>
                  <a:pt x="190951" y="278130"/>
                </a:lnTo>
                <a:lnTo>
                  <a:pt x="189576" y="280670"/>
                </a:lnTo>
                <a:lnTo>
                  <a:pt x="192065" y="281940"/>
                </a:lnTo>
                <a:lnTo>
                  <a:pt x="195337" y="281940"/>
                </a:lnTo>
                <a:lnTo>
                  <a:pt x="193986" y="284480"/>
                </a:lnTo>
                <a:lnTo>
                  <a:pt x="191212" y="285750"/>
                </a:lnTo>
                <a:lnTo>
                  <a:pt x="190571" y="288290"/>
                </a:lnTo>
                <a:lnTo>
                  <a:pt x="189789" y="290830"/>
                </a:lnTo>
                <a:lnTo>
                  <a:pt x="189078" y="292100"/>
                </a:lnTo>
                <a:lnTo>
                  <a:pt x="187086" y="293370"/>
                </a:lnTo>
                <a:close/>
              </a:path>
              <a:path extrusionOk="0" h="323850" w="288289">
                <a:moveTo>
                  <a:pt x="22905" y="262890"/>
                </a:moveTo>
                <a:lnTo>
                  <a:pt x="20344" y="261620"/>
                </a:lnTo>
                <a:lnTo>
                  <a:pt x="22300" y="261620"/>
                </a:lnTo>
                <a:lnTo>
                  <a:pt x="22905" y="262890"/>
                </a:lnTo>
                <a:close/>
              </a:path>
              <a:path extrusionOk="0" h="323850" w="288289">
                <a:moveTo>
                  <a:pt x="62385" y="262890"/>
                </a:moveTo>
                <a:lnTo>
                  <a:pt x="51644" y="262890"/>
                </a:lnTo>
                <a:lnTo>
                  <a:pt x="54276" y="261620"/>
                </a:lnTo>
                <a:lnTo>
                  <a:pt x="61958" y="261620"/>
                </a:lnTo>
                <a:lnTo>
                  <a:pt x="62385" y="262890"/>
                </a:lnTo>
                <a:close/>
              </a:path>
              <a:path extrusionOk="0" h="323850" w="288289">
                <a:moveTo>
                  <a:pt x="11950" y="271780"/>
                </a:moveTo>
                <a:lnTo>
                  <a:pt x="10954" y="271780"/>
                </a:lnTo>
                <a:lnTo>
                  <a:pt x="10528" y="270510"/>
                </a:lnTo>
                <a:lnTo>
                  <a:pt x="10013" y="268211"/>
                </a:lnTo>
                <a:lnTo>
                  <a:pt x="10528" y="267970"/>
                </a:lnTo>
                <a:lnTo>
                  <a:pt x="9704" y="267167"/>
                </a:lnTo>
                <a:lnTo>
                  <a:pt x="8749" y="264160"/>
                </a:lnTo>
                <a:lnTo>
                  <a:pt x="6971" y="262890"/>
                </a:lnTo>
                <a:lnTo>
                  <a:pt x="15151" y="262890"/>
                </a:lnTo>
                <a:lnTo>
                  <a:pt x="15151" y="264160"/>
                </a:lnTo>
                <a:lnTo>
                  <a:pt x="18637" y="265430"/>
                </a:lnTo>
                <a:lnTo>
                  <a:pt x="17570" y="267970"/>
                </a:lnTo>
                <a:lnTo>
                  <a:pt x="16859" y="269240"/>
                </a:lnTo>
                <a:lnTo>
                  <a:pt x="15080" y="270510"/>
                </a:lnTo>
                <a:lnTo>
                  <a:pt x="11950" y="271780"/>
                </a:lnTo>
                <a:close/>
              </a:path>
              <a:path extrusionOk="0" h="323850" w="288289">
                <a:moveTo>
                  <a:pt x="158063" y="271780"/>
                </a:moveTo>
                <a:lnTo>
                  <a:pt x="154648" y="271780"/>
                </a:lnTo>
                <a:lnTo>
                  <a:pt x="154150" y="269240"/>
                </a:lnTo>
                <a:lnTo>
                  <a:pt x="154933" y="265430"/>
                </a:lnTo>
                <a:lnTo>
                  <a:pt x="154933" y="262890"/>
                </a:lnTo>
                <a:lnTo>
                  <a:pt x="158987" y="262890"/>
                </a:lnTo>
                <a:lnTo>
                  <a:pt x="156640" y="265430"/>
                </a:lnTo>
                <a:lnTo>
                  <a:pt x="158063" y="266700"/>
                </a:lnTo>
                <a:lnTo>
                  <a:pt x="160837" y="266700"/>
                </a:lnTo>
                <a:lnTo>
                  <a:pt x="160979" y="269240"/>
                </a:lnTo>
                <a:lnTo>
                  <a:pt x="159343" y="270510"/>
                </a:lnTo>
                <a:lnTo>
                  <a:pt x="158063" y="271780"/>
                </a:lnTo>
                <a:close/>
              </a:path>
              <a:path extrusionOk="0" h="323850" w="288289">
                <a:moveTo>
                  <a:pt x="71064" y="270510"/>
                </a:moveTo>
                <a:lnTo>
                  <a:pt x="67934" y="269240"/>
                </a:lnTo>
                <a:lnTo>
                  <a:pt x="65088" y="266700"/>
                </a:lnTo>
                <a:lnTo>
                  <a:pt x="64093" y="265430"/>
                </a:lnTo>
                <a:lnTo>
                  <a:pt x="61318" y="264160"/>
                </a:lnTo>
                <a:lnTo>
                  <a:pt x="73820" y="264160"/>
                </a:lnTo>
                <a:lnTo>
                  <a:pt x="73127" y="265430"/>
                </a:lnTo>
                <a:lnTo>
                  <a:pt x="71064" y="270510"/>
                </a:lnTo>
                <a:close/>
              </a:path>
              <a:path extrusionOk="0" h="323850" w="288289">
                <a:moveTo>
                  <a:pt x="160837" y="266700"/>
                </a:moveTo>
                <a:lnTo>
                  <a:pt x="158063" y="266700"/>
                </a:lnTo>
                <a:lnTo>
                  <a:pt x="160766" y="265430"/>
                </a:lnTo>
                <a:lnTo>
                  <a:pt x="160837" y="266700"/>
                </a:lnTo>
                <a:close/>
              </a:path>
              <a:path extrusionOk="0" h="323850" w="288289">
                <a:moveTo>
                  <a:pt x="10013" y="268211"/>
                </a:moveTo>
                <a:lnTo>
                  <a:pt x="9958" y="267970"/>
                </a:lnTo>
                <a:lnTo>
                  <a:pt x="9704" y="267167"/>
                </a:lnTo>
                <a:lnTo>
                  <a:pt x="10528" y="267970"/>
                </a:lnTo>
                <a:lnTo>
                  <a:pt x="10013" y="268211"/>
                </a:lnTo>
                <a:close/>
              </a:path>
              <a:path extrusionOk="0" h="323850" w="288289">
                <a:moveTo>
                  <a:pt x="130797" y="269240"/>
                </a:moveTo>
                <a:lnTo>
                  <a:pt x="123704" y="269240"/>
                </a:lnTo>
                <a:lnTo>
                  <a:pt x="123135" y="267970"/>
                </a:lnTo>
                <a:lnTo>
                  <a:pt x="131404" y="267970"/>
                </a:lnTo>
                <a:lnTo>
                  <a:pt x="130797" y="269240"/>
                </a:lnTo>
                <a:close/>
              </a:path>
              <a:path extrusionOk="0" h="323850" w="288289">
                <a:moveTo>
                  <a:pt x="174637" y="270510"/>
                </a:moveTo>
                <a:lnTo>
                  <a:pt x="168377" y="270510"/>
                </a:lnTo>
                <a:lnTo>
                  <a:pt x="171365" y="267970"/>
                </a:lnTo>
                <a:lnTo>
                  <a:pt x="174637" y="270510"/>
                </a:lnTo>
                <a:close/>
              </a:path>
              <a:path extrusionOk="0" h="323850" w="288289">
                <a:moveTo>
                  <a:pt x="191638" y="269240"/>
                </a:moveTo>
                <a:lnTo>
                  <a:pt x="188793" y="269240"/>
                </a:lnTo>
                <a:lnTo>
                  <a:pt x="191283" y="267970"/>
                </a:lnTo>
                <a:lnTo>
                  <a:pt x="191638" y="269240"/>
                </a:lnTo>
                <a:close/>
              </a:path>
              <a:path extrusionOk="0" h="323850" w="288289">
                <a:moveTo>
                  <a:pt x="166812" y="275590"/>
                </a:moveTo>
                <a:lnTo>
                  <a:pt x="165887" y="271780"/>
                </a:lnTo>
                <a:lnTo>
                  <a:pt x="165105" y="269240"/>
                </a:lnTo>
                <a:lnTo>
                  <a:pt x="168377" y="270510"/>
                </a:lnTo>
                <a:lnTo>
                  <a:pt x="176629" y="270510"/>
                </a:lnTo>
                <a:lnTo>
                  <a:pt x="175206" y="274320"/>
                </a:lnTo>
                <a:lnTo>
                  <a:pt x="168804" y="274320"/>
                </a:lnTo>
                <a:lnTo>
                  <a:pt x="166812" y="275590"/>
                </a:lnTo>
                <a:close/>
              </a:path>
              <a:path extrusionOk="0" h="323850" w="288289">
                <a:moveTo>
                  <a:pt x="24477" y="304800"/>
                </a:moveTo>
                <a:lnTo>
                  <a:pt x="7042" y="304800"/>
                </a:lnTo>
                <a:lnTo>
                  <a:pt x="4196" y="303530"/>
                </a:lnTo>
                <a:lnTo>
                  <a:pt x="3841" y="302260"/>
                </a:lnTo>
                <a:lnTo>
                  <a:pt x="4623" y="300990"/>
                </a:lnTo>
                <a:lnTo>
                  <a:pt x="10021" y="287020"/>
                </a:lnTo>
                <a:lnTo>
                  <a:pt x="15365" y="274320"/>
                </a:lnTo>
                <a:lnTo>
                  <a:pt x="16218" y="271780"/>
                </a:lnTo>
                <a:lnTo>
                  <a:pt x="17499" y="271780"/>
                </a:lnTo>
                <a:lnTo>
                  <a:pt x="25751" y="275590"/>
                </a:lnTo>
                <a:lnTo>
                  <a:pt x="36988" y="275590"/>
                </a:lnTo>
                <a:lnTo>
                  <a:pt x="35341" y="279400"/>
                </a:lnTo>
                <a:lnTo>
                  <a:pt x="26391" y="279400"/>
                </a:lnTo>
                <a:lnTo>
                  <a:pt x="29805" y="280670"/>
                </a:lnTo>
                <a:lnTo>
                  <a:pt x="34792" y="280670"/>
                </a:lnTo>
                <a:lnTo>
                  <a:pt x="27654" y="297180"/>
                </a:lnTo>
                <a:lnTo>
                  <a:pt x="20913" y="297180"/>
                </a:lnTo>
                <a:lnTo>
                  <a:pt x="20913" y="300990"/>
                </a:lnTo>
                <a:lnTo>
                  <a:pt x="26036" y="300990"/>
                </a:lnTo>
                <a:lnTo>
                  <a:pt x="24477" y="304800"/>
                </a:lnTo>
                <a:close/>
              </a:path>
              <a:path extrusionOk="0" h="323850" w="288289">
                <a:moveTo>
                  <a:pt x="126621" y="274320"/>
                </a:moveTo>
                <a:lnTo>
                  <a:pt x="116448" y="274320"/>
                </a:lnTo>
                <a:lnTo>
                  <a:pt x="118369" y="273050"/>
                </a:lnTo>
                <a:lnTo>
                  <a:pt x="117871" y="271780"/>
                </a:lnTo>
                <a:lnTo>
                  <a:pt x="128709" y="271780"/>
                </a:lnTo>
                <a:lnTo>
                  <a:pt x="126621" y="274320"/>
                </a:lnTo>
                <a:close/>
              </a:path>
              <a:path extrusionOk="0" h="323850" w="288289">
                <a:moveTo>
                  <a:pt x="126692" y="280670"/>
                </a:moveTo>
                <a:lnTo>
                  <a:pt x="119080" y="279400"/>
                </a:lnTo>
                <a:lnTo>
                  <a:pt x="115381" y="279400"/>
                </a:lnTo>
                <a:lnTo>
                  <a:pt x="111113" y="276860"/>
                </a:lnTo>
                <a:lnTo>
                  <a:pt x="126336" y="276860"/>
                </a:lnTo>
                <a:lnTo>
                  <a:pt x="126763" y="279400"/>
                </a:lnTo>
                <a:lnTo>
                  <a:pt x="126692" y="280670"/>
                </a:lnTo>
                <a:close/>
              </a:path>
              <a:path extrusionOk="0" h="323850" w="288289">
                <a:moveTo>
                  <a:pt x="190951" y="278130"/>
                </a:moveTo>
                <a:lnTo>
                  <a:pt x="184311" y="278130"/>
                </a:lnTo>
                <a:lnTo>
                  <a:pt x="185236" y="276860"/>
                </a:lnTo>
                <a:lnTo>
                  <a:pt x="191638" y="276860"/>
                </a:lnTo>
                <a:lnTo>
                  <a:pt x="190951" y="278130"/>
                </a:lnTo>
                <a:close/>
              </a:path>
              <a:path extrusionOk="0" h="323850" w="288289">
                <a:moveTo>
                  <a:pt x="195337" y="281940"/>
                </a:moveTo>
                <a:lnTo>
                  <a:pt x="192065" y="281940"/>
                </a:lnTo>
                <a:lnTo>
                  <a:pt x="192634" y="279400"/>
                </a:lnTo>
                <a:lnTo>
                  <a:pt x="193346" y="278130"/>
                </a:lnTo>
                <a:lnTo>
                  <a:pt x="195480" y="278130"/>
                </a:lnTo>
                <a:lnTo>
                  <a:pt x="196689" y="279400"/>
                </a:lnTo>
                <a:lnTo>
                  <a:pt x="195337" y="281940"/>
                </a:lnTo>
                <a:close/>
              </a:path>
              <a:path extrusionOk="0" h="323850" w="288289">
                <a:moveTo>
                  <a:pt x="34792" y="280670"/>
                </a:moveTo>
                <a:lnTo>
                  <a:pt x="29805" y="280670"/>
                </a:lnTo>
                <a:lnTo>
                  <a:pt x="30161" y="279400"/>
                </a:lnTo>
                <a:lnTo>
                  <a:pt x="35341" y="279400"/>
                </a:lnTo>
                <a:lnTo>
                  <a:pt x="34792" y="280670"/>
                </a:lnTo>
                <a:close/>
              </a:path>
              <a:path extrusionOk="0" h="323850" w="288289">
                <a:moveTo>
                  <a:pt x="122139" y="281940"/>
                </a:moveTo>
                <a:lnTo>
                  <a:pt x="113816" y="281940"/>
                </a:lnTo>
                <a:lnTo>
                  <a:pt x="116946" y="280670"/>
                </a:lnTo>
                <a:lnTo>
                  <a:pt x="119080" y="280670"/>
                </a:lnTo>
                <a:lnTo>
                  <a:pt x="122139" y="281940"/>
                </a:lnTo>
                <a:close/>
              </a:path>
              <a:path extrusionOk="0" h="323850" w="288289">
                <a:moveTo>
                  <a:pt x="116946" y="294640"/>
                </a:moveTo>
                <a:lnTo>
                  <a:pt x="115452" y="293370"/>
                </a:lnTo>
                <a:lnTo>
                  <a:pt x="113247" y="290830"/>
                </a:lnTo>
                <a:lnTo>
                  <a:pt x="109406" y="290830"/>
                </a:lnTo>
                <a:lnTo>
                  <a:pt x="108410" y="287020"/>
                </a:lnTo>
                <a:lnTo>
                  <a:pt x="107556" y="284480"/>
                </a:lnTo>
                <a:lnTo>
                  <a:pt x="111824" y="284480"/>
                </a:lnTo>
                <a:lnTo>
                  <a:pt x="110188" y="285750"/>
                </a:lnTo>
                <a:lnTo>
                  <a:pt x="111967" y="287020"/>
                </a:lnTo>
                <a:lnTo>
                  <a:pt x="120901" y="287020"/>
                </a:lnTo>
                <a:lnTo>
                  <a:pt x="121072" y="292100"/>
                </a:lnTo>
                <a:lnTo>
                  <a:pt x="116946" y="294640"/>
                </a:lnTo>
                <a:close/>
              </a:path>
              <a:path extrusionOk="0" h="323850" w="288289">
                <a:moveTo>
                  <a:pt x="120901" y="287020"/>
                </a:moveTo>
                <a:lnTo>
                  <a:pt x="111967" y="287020"/>
                </a:lnTo>
                <a:lnTo>
                  <a:pt x="113318" y="285750"/>
                </a:lnTo>
                <a:lnTo>
                  <a:pt x="111824" y="284480"/>
                </a:lnTo>
                <a:lnTo>
                  <a:pt x="121285" y="284480"/>
                </a:lnTo>
                <a:lnTo>
                  <a:pt x="120859" y="285750"/>
                </a:lnTo>
                <a:lnTo>
                  <a:pt x="120901" y="287020"/>
                </a:lnTo>
                <a:close/>
              </a:path>
              <a:path extrusionOk="0" h="323850" w="288289">
                <a:moveTo>
                  <a:pt x="177838" y="294640"/>
                </a:moveTo>
                <a:lnTo>
                  <a:pt x="175704" y="292100"/>
                </a:lnTo>
                <a:lnTo>
                  <a:pt x="180043" y="292100"/>
                </a:lnTo>
                <a:lnTo>
                  <a:pt x="177838" y="294640"/>
                </a:lnTo>
                <a:close/>
              </a:path>
              <a:path extrusionOk="0" h="323850" w="288289">
                <a:moveTo>
                  <a:pt x="26036" y="300990"/>
                </a:moveTo>
                <a:lnTo>
                  <a:pt x="20913" y="300990"/>
                </a:lnTo>
                <a:lnTo>
                  <a:pt x="20913" y="297180"/>
                </a:lnTo>
                <a:lnTo>
                  <a:pt x="27654" y="297180"/>
                </a:lnTo>
                <a:lnTo>
                  <a:pt x="26556" y="299720"/>
                </a:lnTo>
                <a:lnTo>
                  <a:pt x="26036" y="300990"/>
                </a:lnTo>
                <a:close/>
              </a:path>
              <a:path extrusionOk="0" h="323850" w="288289">
                <a:moveTo>
                  <a:pt x="52000" y="300990"/>
                </a:moveTo>
                <a:lnTo>
                  <a:pt x="38911" y="300990"/>
                </a:lnTo>
                <a:lnTo>
                  <a:pt x="42041" y="299720"/>
                </a:lnTo>
                <a:lnTo>
                  <a:pt x="50719" y="299720"/>
                </a:lnTo>
                <a:lnTo>
                  <a:pt x="52000" y="300990"/>
                </a:lnTo>
                <a:close/>
              </a:path>
              <a:path extrusionOk="0" h="323850" w="288289">
                <a:moveTo>
                  <a:pt x="8963" y="323850"/>
                </a:moveTo>
                <a:lnTo>
                  <a:pt x="8333" y="321353"/>
                </a:lnTo>
                <a:lnTo>
                  <a:pt x="11950" y="321310"/>
                </a:lnTo>
                <a:lnTo>
                  <a:pt x="9745" y="318770"/>
                </a:lnTo>
                <a:lnTo>
                  <a:pt x="1493" y="318770"/>
                </a:lnTo>
                <a:lnTo>
                  <a:pt x="426" y="314960"/>
                </a:lnTo>
                <a:lnTo>
                  <a:pt x="0" y="312420"/>
                </a:lnTo>
                <a:lnTo>
                  <a:pt x="2418" y="306070"/>
                </a:lnTo>
                <a:lnTo>
                  <a:pt x="2916" y="303530"/>
                </a:lnTo>
                <a:lnTo>
                  <a:pt x="7042" y="304800"/>
                </a:lnTo>
                <a:lnTo>
                  <a:pt x="24477" y="304800"/>
                </a:lnTo>
                <a:lnTo>
                  <a:pt x="19277" y="317500"/>
                </a:lnTo>
                <a:lnTo>
                  <a:pt x="13800" y="320040"/>
                </a:lnTo>
                <a:lnTo>
                  <a:pt x="8963" y="323850"/>
                </a:lnTo>
                <a:close/>
              </a:path>
              <a:path extrusionOk="0" h="323850" w="288289">
                <a:moveTo>
                  <a:pt x="6615" y="322580"/>
                </a:moveTo>
                <a:lnTo>
                  <a:pt x="4268" y="320040"/>
                </a:lnTo>
                <a:lnTo>
                  <a:pt x="2134" y="318770"/>
                </a:lnTo>
                <a:lnTo>
                  <a:pt x="9745" y="318770"/>
                </a:lnTo>
                <a:lnTo>
                  <a:pt x="8393" y="321310"/>
                </a:lnTo>
                <a:lnTo>
                  <a:pt x="6615" y="322580"/>
                </a:lnTo>
                <a:close/>
              </a:path>
              <a:path extrusionOk="0" h="323850" w="288289">
                <a:moveTo>
                  <a:pt x="8333" y="321353"/>
                </a:move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6" name="Google Shape;3406;p242"/>
          <p:cNvSpPr/>
          <p:nvPr/>
        </p:nvSpPr>
        <p:spPr>
          <a:xfrm>
            <a:off x="210476" y="6423110"/>
            <a:ext cx="877765" cy="113424"/>
          </a:xfrm>
          <a:custGeom>
            <a:rect b="b" l="l" r="r" t="t"/>
            <a:pathLst>
              <a:path extrusionOk="0" h="170179" w="1316989">
                <a:moveTo>
                  <a:pt x="80809" y="3810"/>
                </a:moveTo>
                <a:lnTo>
                  <a:pt x="14725" y="3810"/>
                </a:lnTo>
                <a:lnTo>
                  <a:pt x="18708" y="0"/>
                </a:lnTo>
                <a:lnTo>
                  <a:pt x="23119" y="0"/>
                </a:lnTo>
                <a:lnTo>
                  <a:pt x="51991" y="2540"/>
                </a:lnTo>
                <a:lnTo>
                  <a:pt x="80809" y="3810"/>
                </a:lnTo>
                <a:close/>
              </a:path>
              <a:path extrusionOk="0" h="170179" w="1316989">
                <a:moveTo>
                  <a:pt x="111309" y="5080"/>
                </a:moveTo>
                <a:lnTo>
                  <a:pt x="88136" y="5080"/>
                </a:lnTo>
                <a:lnTo>
                  <a:pt x="103146" y="2540"/>
                </a:lnTo>
                <a:lnTo>
                  <a:pt x="141559" y="0"/>
                </a:lnTo>
                <a:lnTo>
                  <a:pt x="146041" y="0"/>
                </a:lnTo>
                <a:lnTo>
                  <a:pt x="134579" y="2540"/>
                </a:lnTo>
                <a:lnTo>
                  <a:pt x="111309" y="5080"/>
                </a:lnTo>
                <a:close/>
              </a:path>
              <a:path extrusionOk="0" h="170179" w="1316989">
                <a:moveTo>
                  <a:pt x="34642" y="20320"/>
                </a:moveTo>
                <a:lnTo>
                  <a:pt x="355" y="20320"/>
                </a:lnTo>
                <a:lnTo>
                  <a:pt x="260" y="16510"/>
                </a:lnTo>
                <a:lnTo>
                  <a:pt x="0" y="11430"/>
                </a:lnTo>
                <a:lnTo>
                  <a:pt x="711" y="5080"/>
                </a:lnTo>
                <a:lnTo>
                  <a:pt x="2205" y="2540"/>
                </a:lnTo>
                <a:lnTo>
                  <a:pt x="10385" y="3810"/>
                </a:lnTo>
                <a:lnTo>
                  <a:pt x="80809" y="3810"/>
                </a:lnTo>
                <a:lnTo>
                  <a:pt x="88136" y="5080"/>
                </a:lnTo>
                <a:lnTo>
                  <a:pt x="111309" y="5080"/>
                </a:lnTo>
                <a:lnTo>
                  <a:pt x="99447" y="6350"/>
                </a:lnTo>
                <a:lnTo>
                  <a:pt x="132881" y="10160"/>
                </a:lnTo>
                <a:lnTo>
                  <a:pt x="135655" y="10160"/>
                </a:lnTo>
                <a:lnTo>
                  <a:pt x="138073" y="11430"/>
                </a:lnTo>
                <a:lnTo>
                  <a:pt x="48300" y="11430"/>
                </a:lnTo>
                <a:lnTo>
                  <a:pt x="44673" y="13970"/>
                </a:lnTo>
                <a:lnTo>
                  <a:pt x="49937" y="13970"/>
                </a:lnTo>
                <a:lnTo>
                  <a:pt x="52000" y="15240"/>
                </a:lnTo>
                <a:lnTo>
                  <a:pt x="5690" y="15240"/>
                </a:lnTo>
                <a:lnTo>
                  <a:pt x="1636" y="17780"/>
                </a:lnTo>
                <a:lnTo>
                  <a:pt x="7896" y="17780"/>
                </a:lnTo>
                <a:lnTo>
                  <a:pt x="10456" y="19050"/>
                </a:lnTo>
                <a:lnTo>
                  <a:pt x="38697" y="19050"/>
                </a:lnTo>
                <a:lnTo>
                  <a:pt x="34642" y="20320"/>
                </a:lnTo>
                <a:close/>
              </a:path>
              <a:path extrusionOk="0" h="170179" w="1316989">
                <a:moveTo>
                  <a:pt x="155502" y="15240"/>
                </a:moveTo>
                <a:lnTo>
                  <a:pt x="138216" y="15240"/>
                </a:lnTo>
                <a:lnTo>
                  <a:pt x="139354" y="11430"/>
                </a:lnTo>
                <a:lnTo>
                  <a:pt x="143622" y="8890"/>
                </a:lnTo>
                <a:lnTo>
                  <a:pt x="147037" y="11430"/>
                </a:lnTo>
                <a:lnTo>
                  <a:pt x="149811" y="13970"/>
                </a:lnTo>
                <a:lnTo>
                  <a:pt x="155128" y="13970"/>
                </a:lnTo>
                <a:lnTo>
                  <a:pt x="155502" y="15240"/>
                </a:lnTo>
                <a:close/>
              </a:path>
              <a:path extrusionOk="0" h="170179" w="1316989">
                <a:moveTo>
                  <a:pt x="155128" y="13970"/>
                </a:moveTo>
                <a:lnTo>
                  <a:pt x="149811" y="13970"/>
                </a:lnTo>
                <a:lnTo>
                  <a:pt x="154008" y="10160"/>
                </a:lnTo>
                <a:lnTo>
                  <a:pt x="155128" y="13970"/>
                </a:lnTo>
                <a:close/>
              </a:path>
              <a:path extrusionOk="0" h="170179" w="1316989">
                <a:moveTo>
                  <a:pt x="61816" y="15240"/>
                </a:moveTo>
                <a:lnTo>
                  <a:pt x="52000" y="15240"/>
                </a:lnTo>
                <a:lnTo>
                  <a:pt x="52426" y="13970"/>
                </a:lnTo>
                <a:lnTo>
                  <a:pt x="50150" y="13970"/>
                </a:lnTo>
                <a:lnTo>
                  <a:pt x="48300" y="11430"/>
                </a:lnTo>
                <a:lnTo>
                  <a:pt x="59967" y="11430"/>
                </a:lnTo>
                <a:lnTo>
                  <a:pt x="62314" y="12700"/>
                </a:lnTo>
                <a:lnTo>
                  <a:pt x="61816" y="15240"/>
                </a:lnTo>
                <a:close/>
              </a:path>
              <a:path extrusionOk="0" h="170179" w="1316989">
                <a:moveTo>
                  <a:pt x="138216" y="15240"/>
                </a:moveTo>
                <a:lnTo>
                  <a:pt x="64662" y="15240"/>
                </a:lnTo>
                <a:lnTo>
                  <a:pt x="63310" y="13970"/>
                </a:lnTo>
                <a:lnTo>
                  <a:pt x="63879" y="11430"/>
                </a:lnTo>
                <a:lnTo>
                  <a:pt x="138073" y="11430"/>
                </a:lnTo>
                <a:lnTo>
                  <a:pt x="138216" y="15240"/>
                </a:lnTo>
                <a:close/>
              </a:path>
              <a:path extrusionOk="0" h="170179" w="1316989">
                <a:moveTo>
                  <a:pt x="170227" y="17780"/>
                </a:moveTo>
                <a:lnTo>
                  <a:pt x="95392" y="17780"/>
                </a:lnTo>
                <a:lnTo>
                  <a:pt x="96246" y="16510"/>
                </a:lnTo>
                <a:lnTo>
                  <a:pt x="70993" y="16510"/>
                </a:lnTo>
                <a:lnTo>
                  <a:pt x="71846" y="15240"/>
                </a:lnTo>
                <a:lnTo>
                  <a:pt x="155502" y="15240"/>
                </a:lnTo>
                <a:lnTo>
                  <a:pt x="157493" y="11430"/>
                </a:lnTo>
                <a:lnTo>
                  <a:pt x="159770" y="13970"/>
                </a:lnTo>
                <a:lnTo>
                  <a:pt x="167168" y="13970"/>
                </a:lnTo>
                <a:lnTo>
                  <a:pt x="170227" y="17780"/>
                </a:lnTo>
                <a:close/>
              </a:path>
              <a:path extrusionOk="0" h="170179" w="1316989">
                <a:moveTo>
                  <a:pt x="182177" y="17780"/>
                </a:moveTo>
                <a:lnTo>
                  <a:pt x="170227" y="17780"/>
                </a:lnTo>
                <a:lnTo>
                  <a:pt x="170298" y="13970"/>
                </a:lnTo>
                <a:lnTo>
                  <a:pt x="173214" y="12700"/>
                </a:lnTo>
                <a:lnTo>
                  <a:pt x="182177" y="17780"/>
                </a:lnTo>
                <a:close/>
              </a:path>
              <a:path extrusionOk="0" h="170179" w="1316989">
                <a:moveTo>
                  <a:pt x="150546" y="24130"/>
                </a:moveTo>
                <a:lnTo>
                  <a:pt x="136580" y="24130"/>
                </a:lnTo>
                <a:lnTo>
                  <a:pt x="138500" y="22860"/>
                </a:lnTo>
                <a:lnTo>
                  <a:pt x="140848" y="22860"/>
                </a:lnTo>
                <a:lnTo>
                  <a:pt x="139212" y="21590"/>
                </a:lnTo>
                <a:lnTo>
                  <a:pt x="138358" y="19050"/>
                </a:lnTo>
                <a:lnTo>
                  <a:pt x="10456" y="19050"/>
                </a:lnTo>
                <a:lnTo>
                  <a:pt x="8038" y="17780"/>
                </a:lnTo>
                <a:lnTo>
                  <a:pt x="5690" y="15240"/>
                </a:lnTo>
                <a:lnTo>
                  <a:pt x="70281" y="15240"/>
                </a:lnTo>
                <a:lnTo>
                  <a:pt x="69783" y="16510"/>
                </a:lnTo>
                <a:lnTo>
                  <a:pt x="95534" y="16510"/>
                </a:lnTo>
                <a:lnTo>
                  <a:pt x="94681" y="17780"/>
                </a:lnTo>
                <a:lnTo>
                  <a:pt x="206975" y="17780"/>
                </a:lnTo>
                <a:lnTo>
                  <a:pt x="230516" y="20320"/>
                </a:lnTo>
                <a:lnTo>
                  <a:pt x="194128" y="20320"/>
                </a:lnTo>
                <a:lnTo>
                  <a:pt x="195835" y="21590"/>
                </a:lnTo>
                <a:lnTo>
                  <a:pt x="148032" y="21590"/>
                </a:lnTo>
                <a:lnTo>
                  <a:pt x="150546" y="24130"/>
                </a:lnTo>
                <a:close/>
              </a:path>
              <a:path extrusionOk="0" h="170179" w="1316989">
                <a:moveTo>
                  <a:pt x="195195" y="17780"/>
                </a:moveTo>
                <a:lnTo>
                  <a:pt x="182177" y="17780"/>
                </a:lnTo>
                <a:lnTo>
                  <a:pt x="188864" y="16510"/>
                </a:lnTo>
                <a:lnTo>
                  <a:pt x="195195" y="17780"/>
                </a:lnTo>
                <a:close/>
              </a:path>
              <a:path extrusionOk="0" h="170179" w="1316989">
                <a:moveTo>
                  <a:pt x="41756" y="21590"/>
                </a:moveTo>
                <a:lnTo>
                  <a:pt x="38697" y="19050"/>
                </a:lnTo>
                <a:lnTo>
                  <a:pt x="138358" y="19050"/>
                </a:lnTo>
                <a:lnTo>
                  <a:pt x="135868" y="20320"/>
                </a:lnTo>
                <a:lnTo>
                  <a:pt x="44886" y="20320"/>
                </a:lnTo>
                <a:lnTo>
                  <a:pt x="41756" y="21590"/>
                </a:lnTo>
                <a:close/>
              </a:path>
              <a:path extrusionOk="0" h="170179" w="1316989">
                <a:moveTo>
                  <a:pt x="124629" y="39370"/>
                </a:moveTo>
                <a:lnTo>
                  <a:pt x="121143" y="36830"/>
                </a:lnTo>
                <a:lnTo>
                  <a:pt x="118582" y="36830"/>
                </a:lnTo>
                <a:lnTo>
                  <a:pt x="102381" y="31750"/>
                </a:lnTo>
                <a:lnTo>
                  <a:pt x="85967" y="30480"/>
                </a:lnTo>
                <a:lnTo>
                  <a:pt x="69445" y="27940"/>
                </a:lnTo>
                <a:lnTo>
                  <a:pt x="52924" y="26670"/>
                </a:lnTo>
                <a:lnTo>
                  <a:pt x="28125" y="24130"/>
                </a:lnTo>
                <a:lnTo>
                  <a:pt x="3272" y="20320"/>
                </a:lnTo>
                <a:lnTo>
                  <a:pt x="38626" y="20320"/>
                </a:lnTo>
                <a:lnTo>
                  <a:pt x="41756" y="21590"/>
                </a:lnTo>
                <a:lnTo>
                  <a:pt x="135370" y="21590"/>
                </a:lnTo>
                <a:lnTo>
                  <a:pt x="136580" y="24130"/>
                </a:lnTo>
                <a:lnTo>
                  <a:pt x="150546" y="24130"/>
                </a:lnTo>
                <a:lnTo>
                  <a:pt x="151803" y="25400"/>
                </a:lnTo>
                <a:lnTo>
                  <a:pt x="156213" y="26670"/>
                </a:lnTo>
                <a:lnTo>
                  <a:pt x="113959" y="26670"/>
                </a:lnTo>
                <a:lnTo>
                  <a:pt x="115737" y="27940"/>
                </a:lnTo>
                <a:lnTo>
                  <a:pt x="116946" y="29210"/>
                </a:lnTo>
                <a:lnTo>
                  <a:pt x="134801" y="29210"/>
                </a:lnTo>
                <a:lnTo>
                  <a:pt x="135726" y="30480"/>
                </a:lnTo>
                <a:lnTo>
                  <a:pt x="156640" y="30480"/>
                </a:lnTo>
                <a:lnTo>
                  <a:pt x="155857" y="31750"/>
                </a:lnTo>
                <a:lnTo>
                  <a:pt x="173001" y="31750"/>
                </a:lnTo>
                <a:lnTo>
                  <a:pt x="172076" y="33020"/>
                </a:lnTo>
                <a:lnTo>
                  <a:pt x="173001" y="34290"/>
                </a:lnTo>
                <a:lnTo>
                  <a:pt x="129964" y="34290"/>
                </a:lnTo>
                <a:lnTo>
                  <a:pt x="126834" y="35560"/>
                </a:lnTo>
                <a:lnTo>
                  <a:pt x="124629" y="39370"/>
                </a:lnTo>
                <a:close/>
              </a:path>
              <a:path extrusionOk="0" h="170179" w="1316989">
                <a:moveTo>
                  <a:pt x="135370" y="21590"/>
                </a:moveTo>
                <a:lnTo>
                  <a:pt x="41756" y="21590"/>
                </a:lnTo>
                <a:lnTo>
                  <a:pt x="44886" y="20320"/>
                </a:lnTo>
                <a:lnTo>
                  <a:pt x="135868" y="20320"/>
                </a:lnTo>
                <a:lnTo>
                  <a:pt x="135370" y="21590"/>
                </a:lnTo>
                <a:close/>
              </a:path>
              <a:path extrusionOk="0" h="170179" w="1316989">
                <a:moveTo>
                  <a:pt x="206363" y="29210"/>
                </a:moveTo>
                <a:lnTo>
                  <a:pt x="199748" y="29210"/>
                </a:lnTo>
                <a:lnTo>
                  <a:pt x="196760" y="24130"/>
                </a:lnTo>
                <a:lnTo>
                  <a:pt x="212766" y="24130"/>
                </a:lnTo>
                <a:lnTo>
                  <a:pt x="215113" y="21590"/>
                </a:lnTo>
                <a:lnTo>
                  <a:pt x="195835" y="21590"/>
                </a:lnTo>
                <a:lnTo>
                  <a:pt x="196902" y="20320"/>
                </a:lnTo>
                <a:lnTo>
                  <a:pt x="230516" y="20320"/>
                </a:lnTo>
                <a:lnTo>
                  <a:pt x="264872" y="24130"/>
                </a:lnTo>
                <a:lnTo>
                  <a:pt x="287458" y="25400"/>
                </a:lnTo>
                <a:lnTo>
                  <a:pt x="313707" y="27940"/>
                </a:lnTo>
                <a:lnTo>
                  <a:pt x="207075" y="27940"/>
                </a:lnTo>
                <a:lnTo>
                  <a:pt x="206363" y="29210"/>
                </a:lnTo>
                <a:close/>
              </a:path>
              <a:path extrusionOk="0" h="170179" w="1316989">
                <a:moveTo>
                  <a:pt x="174353" y="26670"/>
                </a:moveTo>
                <a:lnTo>
                  <a:pt x="156213" y="26670"/>
                </a:lnTo>
                <a:lnTo>
                  <a:pt x="160552" y="24130"/>
                </a:lnTo>
                <a:lnTo>
                  <a:pt x="156640" y="21590"/>
                </a:lnTo>
                <a:lnTo>
                  <a:pt x="210703" y="21590"/>
                </a:lnTo>
                <a:lnTo>
                  <a:pt x="211734" y="22860"/>
                </a:lnTo>
                <a:lnTo>
                  <a:pt x="165816" y="22860"/>
                </a:lnTo>
                <a:lnTo>
                  <a:pt x="165461" y="24130"/>
                </a:lnTo>
                <a:lnTo>
                  <a:pt x="167524" y="25400"/>
                </a:lnTo>
                <a:lnTo>
                  <a:pt x="171009" y="25400"/>
                </a:lnTo>
                <a:lnTo>
                  <a:pt x="174353" y="26670"/>
                </a:lnTo>
                <a:close/>
              </a:path>
              <a:path extrusionOk="0" h="170179" w="1316989">
                <a:moveTo>
                  <a:pt x="171649" y="25400"/>
                </a:moveTo>
                <a:lnTo>
                  <a:pt x="170084" y="24130"/>
                </a:lnTo>
                <a:lnTo>
                  <a:pt x="168306" y="24130"/>
                </a:lnTo>
                <a:lnTo>
                  <a:pt x="165816" y="22860"/>
                </a:lnTo>
                <a:lnTo>
                  <a:pt x="176131" y="22860"/>
                </a:lnTo>
                <a:lnTo>
                  <a:pt x="174139" y="24130"/>
                </a:lnTo>
                <a:lnTo>
                  <a:pt x="171649" y="25400"/>
                </a:lnTo>
                <a:close/>
              </a:path>
              <a:path extrusionOk="0" h="170179" w="1316989">
                <a:moveTo>
                  <a:pt x="134801" y="29210"/>
                </a:moveTo>
                <a:lnTo>
                  <a:pt x="116946" y="29210"/>
                </a:lnTo>
                <a:lnTo>
                  <a:pt x="118582" y="27940"/>
                </a:lnTo>
                <a:lnTo>
                  <a:pt x="117444" y="26670"/>
                </a:lnTo>
                <a:lnTo>
                  <a:pt x="176131" y="26670"/>
                </a:lnTo>
                <a:lnTo>
                  <a:pt x="176131" y="22860"/>
                </a:lnTo>
                <a:lnTo>
                  <a:pt x="211734" y="22860"/>
                </a:lnTo>
                <a:lnTo>
                  <a:pt x="212766" y="24130"/>
                </a:lnTo>
                <a:lnTo>
                  <a:pt x="196760" y="24130"/>
                </a:lnTo>
                <a:lnTo>
                  <a:pt x="196020" y="25400"/>
                </a:lnTo>
                <a:lnTo>
                  <a:pt x="193915" y="25400"/>
                </a:lnTo>
                <a:lnTo>
                  <a:pt x="189931" y="27940"/>
                </a:lnTo>
                <a:lnTo>
                  <a:pt x="135370" y="27940"/>
                </a:lnTo>
                <a:lnTo>
                  <a:pt x="134801" y="29210"/>
                </a:lnTo>
                <a:close/>
              </a:path>
              <a:path extrusionOk="0" h="170179" w="1316989">
                <a:moveTo>
                  <a:pt x="209493" y="30480"/>
                </a:moveTo>
                <a:lnTo>
                  <a:pt x="193061" y="30480"/>
                </a:lnTo>
                <a:lnTo>
                  <a:pt x="196760" y="24130"/>
                </a:lnTo>
                <a:lnTo>
                  <a:pt x="197507" y="25400"/>
                </a:lnTo>
                <a:lnTo>
                  <a:pt x="197045" y="25400"/>
                </a:lnTo>
                <a:lnTo>
                  <a:pt x="199748" y="29210"/>
                </a:lnTo>
                <a:lnTo>
                  <a:pt x="206363" y="29210"/>
                </a:lnTo>
                <a:lnTo>
                  <a:pt x="209493" y="30480"/>
                </a:lnTo>
                <a:close/>
              </a:path>
              <a:path extrusionOk="0" h="170179" w="1316989">
                <a:moveTo>
                  <a:pt x="199748" y="29210"/>
                </a:moveTo>
                <a:lnTo>
                  <a:pt x="197045" y="25400"/>
                </a:lnTo>
                <a:lnTo>
                  <a:pt x="197507" y="25400"/>
                </a:lnTo>
                <a:lnTo>
                  <a:pt x="199748" y="29210"/>
                </a:lnTo>
                <a:close/>
              </a:path>
              <a:path extrusionOk="0" h="170179" w="1316989">
                <a:moveTo>
                  <a:pt x="193061" y="30480"/>
                </a:moveTo>
                <a:lnTo>
                  <a:pt x="135726" y="30480"/>
                </a:lnTo>
                <a:lnTo>
                  <a:pt x="136224" y="29210"/>
                </a:lnTo>
                <a:lnTo>
                  <a:pt x="135370" y="27940"/>
                </a:lnTo>
                <a:lnTo>
                  <a:pt x="189931" y="27940"/>
                </a:lnTo>
                <a:lnTo>
                  <a:pt x="193061" y="30480"/>
                </a:lnTo>
                <a:close/>
              </a:path>
              <a:path extrusionOk="0" h="170179" w="1316989">
                <a:moveTo>
                  <a:pt x="402194" y="36830"/>
                </a:moveTo>
                <a:lnTo>
                  <a:pt x="205723" y="36830"/>
                </a:lnTo>
                <a:lnTo>
                  <a:pt x="207502" y="35560"/>
                </a:lnTo>
                <a:lnTo>
                  <a:pt x="132311" y="35560"/>
                </a:lnTo>
                <a:lnTo>
                  <a:pt x="129964" y="34290"/>
                </a:lnTo>
                <a:lnTo>
                  <a:pt x="241433" y="34290"/>
                </a:lnTo>
                <a:lnTo>
                  <a:pt x="242856" y="33020"/>
                </a:lnTo>
                <a:lnTo>
                  <a:pt x="240722" y="30480"/>
                </a:lnTo>
                <a:lnTo>
                  <a:pt x="209493" y="30480"/>
                </a:lnTo>
                <a:lnTo>
                  <a:pt x="207075" y="27940"/>
                </a:lnTo>
                <a:lnTo>
                  <a:pt x="313707" y="27940"/>
                </a:lnTo>
                <a:lnTo>
                  <a:pt x="339956" y="31750"/>
                </a:lnTo>
                <a:lnTo>
                  <a:pt x="251179" y="31750"/>
                </a:lnTo>
                <a:lnTo>
                  <a:pt x="249614" y="33020"/>
                </a:lnTo>
                <a:lnTo>
                  <a:pt x="358812" y="33020"/>
                </a:lnTo>
                <a:lnTo>
                  <a:pt x="377669" y="34290"/>
                </a:lnTo>
                <a:lnTo>
                  <a:pt x="402194" y="36830"/>
                </a:lnTo>
                <a:close/>
              </a:path>
              <a:path extrusionOk="0" h="170179" w="1316989">
                <a:moveTo>
                  <a:pt x="226068" y="31750"/>
                </a:moveTo>
                <a:lnTo>
                  <a:pt x="157636" y="31750"/>
                </a:lnTo>
                <a:lnTo>
                  <a:pt x="156640" y="30480"/>
                </a:lnTo>
                <a:lnTo>
                  <a:pt x="226566" y="30480"/>
                </a:lnTo>
                <a:lnTo>
                  <a:pt x="226068" y="31750"/>
                </a:lnTo>
                <a:close/>
              </a:path>
              <a:path extrusionOk="0" h="170179" w="1316989">
                <a:moveTo>
                  <a:pt x="238588" y="34290"/>
                </a:moveTo>
                <a:lnTo>
                  <a:pt x="173001" y="34290"/>
                </a:lnTo>
                <a:lnTo>
                  <a:pt x="174139" y="33020"/>
                </a:lnTo>
                <a:lnTo>
                  <a:pt x="173001" y="31750"/>
                </a:lnTo>
                <a:lnTo>
                  <a:pt x="226779" y="31750"/>
                </a:lnTo>
                <a:lnTo>
                  <a:pt x="227206" y="30480"/>
                </a:lnTo>
                <a:lnTo>
                  <a:pt x="240722" y="30480"/>
                </a:lnTo>
                <a:lnTo>
                  <a:pt x="238588" y="31750"/>
                </a:lnTo>
                <a:lnTo>
                  <a:pt x="238588" y="34290"/>
                </a:lnTo>
                <a:close/>
              </a:path>
              <a:path extrusionOk="0" h="170179" w="1316989">
                <a:moveTo>
                  <a:pt x="358812" y="33020"/>
                </a:moveTo>
                <a:lnTo>
                  <a:pt x="254807" y="33020"/>
                </a:lnTo>
                <a:lnTo>
                  <a:pt x="253028" y="31750"/>
                </a:lnTo>
                <a:lnTo>
                  <a:pt x="339956" y="31750"/>
                </a:lnTo>
                <a:lnTo>
                  <a:pt x="358812" y="33020"/>
                </a:lnTo>
                <a:close/>
              </a:path>
              <a:path extrusionOk="0" h="170179" w="1316989">
                <a:moveTo>
                  <a:pt x="241433" y="34290"/>
                </a:moveTo>
                <a:lnTo>
                  <a:pt x="238588" y="34290"/>
                </a:lnTo>
                <a:lnTo>
                  <a:pt x="240366" y="33020"/>
                </a:lnTo>
                <a:lnTo>
                  <a:pt x="241433" y="34290"/>
                </a:lnTo>
                <a:close/>
              </a:path>
              <a:path extrusionOk="0" h="170179" w="1316989">
                <a:moveTo>
                  <a:pt x="140563" y="39370"/>
                </a:moveTo>
                <a:lnTo>
                  <a:pt x="135513" y="35560"/>
                </a:lnTo>
                <a:lnTo>
                  <a:pt x="150807" y="35560"/>
                </a:lnTo>
                <a:lnTo>
                  <a:pt x="147250" y="36830"/>
                </a:lnTo>
                <a:lnTo>
                  <a:pt x="143551" y="38100"/>
                </a:lnTo>
                <a:lnTo>
                  <a:pt x="140563" y="39370"/>
                </a:lnTo>
                <a:close/>
              </a:path>
              <a:path extrusionOk="0" h="170179" w="1316989">
                <a:moveTo>
                  <a:pt x="155786" y="43180"/>
                </a:moveTo>
                <a:lnTo>
                  <a:pt x="152727" y="43180"/>
                </a:lnTo>
                <a:lnTo>
                  <a:pt x="152514" y="40640"/>
                </a:lnTo>
                <a:lnTo>
                  <a:pt x="153012" y="38100"/>
                </a:lnTo>
                <a:lnTo>
                  <a:pt x="150807" y="35560"/>
                </a:lnTo>
                <a:lnTo>
                  <a:pt x="204016" y="35560"/>
                </a:lnTo>
                <a:lnTo>
                  <a:pt x="202238" y="36830"/>
                </a:lnTo>
                <a:lnTo>
                  <a:pt x="402194" y="36830"/>
                </a:lnTo>
                <a:lnTo>
                  <a:pt x="414457" y="38100"/>
                </a:lnTo>
                <a:lnTo>
                  <a:pt x="169658" y="38100"/>
                </a:lnTo>
                <a:lnTo>
                  <a:pt x="167571" y="40640"/>
                </a:lnTo>
                <a:lnTo>
                  <a:pt x="157991" y="40640"/>
                </a:lnTo>
                <a:lnTo>
                  <a:pt x="155786" y="43180"/>
                </a:lnTo>
                <a:close/>
              </a:path>
              <a:path extrusionOk="0" h="170179" w="1316989">
                <a:moveTo>
                  <a:pt x="175989" y="46990"/>
                </a:moveTo>
                <a:lnTo>
                  <a:pt x="173997" y="46990"/>
                </a:lnTo>
                <a:lnTo>
                  <a:pt x="170582" y="40640"/>
                </a:lnTo>
                <a:lnTo>
                  <a:pt x="169658" y="38100"/>
                </a:lnTo>
                <a:lnTo>
                  <a:pt x="293931" y="38100"/>
                </a:lnTo>
                <a:lnTo>
                  <a:pt x="294714" y="39370"/>
                </a:lnTo>
                <a:lnTo>
                  <a:pt x="183956" y="39370"/>
                </a:lnTo>
                <a:lnTo>
                  <a:pt x="182391" y="41910"/>
                </a:lnTo>
                <a:lnTo>
                  <a:pt x="179332" y="44450"/>
                </a:lnTo>
                <a:lnTo>
                  <a:pt x="175989" y="46990"/>
                </a:lnTo>
                <a:close/>
              </a:path>
              <a:path extrusionOk="0" h="170179" w="1316989">
                <a:moveTo>
                  <a:pt x="299409" y="39370"/>
                </a:moveTo>
                <a:lnTo>
                  <a:pt x="294714" y="39370"/>
                </a:lnTo>
                <a:lnTo>
                  <a:pt x="295212" y="38100"/>
                </a:lnTo>
                <a:lnTo>
                  <a:pt x="302112" y="38100"/>
                </a:lnTo>
                <a:lnTo>
                  <a:pt x="299409" y="39370"/>
                </a:lnTo>
                <a:close/>
              </a:path>
              <a:path extrusionOk="0" h="170179" w="1316989">
                <a:moveTo>
                  <a:pt x="343370" y="44450"/>
                </a:moveTo>
                <a:lnTo>
                  <a:pt x="331420" y="44450"/>
                </a:lnTo>
                <a:lnTo>
                  <a:pt x="334478" y="41910"/>
                </a:lnTo>
                <a:lnTo>
                  <a:pt x="316126" y="41910"/>
                </a:lnTo>
                <a:lnTo>
                  <a:pt x="318544" y="40640"/>
                </a:lnTo>
                <a:lnTo>
                  <a:pt x="308301" y="40640"/>
                </a:lnTo>
                <a:lnTo>
                  <a:pt x="304602" y="38100"/>
                </a:lnTo>
                <a:lnTo>
                  <a:pt x="414457" y="38100"/>
                </a:lnTo>
                <a:lnTo>
                  <a:pt x="463507" y="43180"/>
                </a:lnTo>
                <a:lnTo>
                  <a:pt x="341450" y="43180"/>
                </a:lnTo>
                <a:lnTo>
                  <a:pt x="343370" y="44450"/>
                </a:lnTo>
                <a:close/>
              </a:path>
              <a:path extrusionOk="0" h="170179" w="1316989">
                <a:moveTo>
                  <a:pt x="190571" y="44450"/>
                </a:moveTo>
                <a:lnTo>
                  <a:pt x="187086" y="40640"/>
                </a:lnTo>
                <a:lnTo>
                  <a:pt x="183956" y="39370"/>
                </a:lnTo>
                <a:lnTo>
                  <a:pt x="301970" y="39370"/>
                </a:lnTo>
                <a:lnTo>
                  <a:pt x="304317" y="40640"/>
                </a:lnTo>
                <a:lnTo>
                  <a:pt x="316979" y="40640"/>
                </a:lnTo>
                <a:lnTo>
                  <a:pt x="316126" y="41910"/>
                </a:lnTo>
                <a:lnTo>
                  <a:pt x="195622" y="41910"/>
                </a:lnTo>
                <a:lnTo>
                  <a:pt x="193132" y="43180"/>
                </a:lnTo>
                <a:lnTo>
                  <a:pt x="190571" y="44450"/>
                </a:lnTo>
                <a:close/>
              </a:path>
              <a:path extrusionOk="0" h="170179" w="1316989">
                <a:moveTo>
                  <a:pt x="166528" y="41910"/>
                </a:moveTo>
                <a:lnTo>
                  <a:pt x="162971" y="41910"/>
                </a:lnTo>
                <a:lnTo>
                  <a:pt x="160268" y="40640"/>
                </a:lnTo>
                <a:lnTo>
                  <a:pt x="167571" y="40640"/>
                </a:lnTo>
                <a:lnTo>
                  <a:pt x="166528" y="41910"/>
                </a:lnTo>
                <a:close/>
              </a:path>
              <a:path extrusionOk="0" h="170179" w="1316989">
                <a:moveTo>
                  <a:pt x="205652" y="46990"/>
                </a:moveTo>
                <a:lnTo>
                  <a:pt x="192919" y="46990"/>
                </a:lnTo>
                <a:lnTo>
                  <a:pt x="196760" y="45720"/>
                </a:lnTo>
                <a:lnTo>
                  <a:pt x="199961" y="45720"/>
                </a:lnTo>
                <a:lnTo>
                  <a:pt x="199179" y="43180"/>
                </a:lnTo>
                <a:lnTo>
                  <a:pt x="195622" y="41910"/>
                </a:lnTo>
                <a:lnTo>
                  <a:pt x="325515" y="41910"/>
                </a:lnTo>
                <a:lnTo>
                  <a:pt x="328432" y="43180"/>
                </a:lnTo>
                <a:lnTo>
                  <a:pt x="207217" y="43180"/>
                </a:lnTo>
                <a:lnTo>
                  <a:pt x="206150" y="44450"/>
                </a:lnTo>
                <a:lnTo>
                  <a:pt x="205652" y="46990"/>
                </a:lnTo>
                <a:close/>
              </a:path>
              <a:path extrusionOk="0" h="170179" w="1316989">
                <a:moveTo>
                  <a:pt x="219310" y="48260"/>
                </a:moveTo>
                <a:lnTo>
                  <a:pt x="213192" y="48260"/>
                </a:lnTo>
                <a:lnTo>
                  <a:pt x="214686" y="46990"/>
                </a:lnTo>
                <a:lnTo>
                  <a:pt x="214686" y="44450"/>
                </a:lnTo>
                <a:lnTo>
                  <a:pt x="213264" y="43180"/>
                </a:lnTo>
                <a:lnTo>
                  <a:pt x="328432" y="43180"/>
                </a:lnTo>
                <a:lnTo>
                  <a:pt x="331420" y="44450"/>
                </a:lnTo>
                <a:lnTo>
                  <a:pt x="221373" y="44450"/>
                </a:lnTo>
                <a:lnTo>
                  <a:pt x="219026" y="45720"/>
                </a:lnTo>
                <a:lnTo>
                  <a:pt x="219310" y="48260"/>
                </a:lnTo>
                <a:close/>
              </a:path>
              <a:path extrusionOk="0" h="170179" w="1316989">
                <a:moveTo>
                  <a:pt x="233182" y="49530"/>
                </a:moveTo>
                <a:lnTo>
                  <a:pt x="226495" y="49530"/>
                </a:lnTo>
                <a:lnTo>
                  <a:pt x="226353" y="46990"/>
                </a:lnTo>
                <a:lnTo>
                  <a:pt x="225997" y="44450"/>
                </a:lnTo>
                <a:lnTo>
                  <a:pt x="346714" y="44450"/>
                </a:lnTo>
                <a:lnTo>
                  <a:pt x="345078" y="43180"/>
                </a:lnTo>
                <a:lnTo>
                  <a:pt x="463507" y="43180"/>
                </a:lnTo>
                <a:lnTo>
                  <a:pt x="488640" y="45720"/>
                </a:lnTo>
                <a:lnTo>
                  <a:pt x="231119" y="45720"/>
                </a:lnTo>
                <a:lnTo>
                  <a:pt x="230763" y="46990"/>
                </a:lnTo>
                <a:lnTo>
                  <a:pt x="231688" y="48260"/>
                </a:lnTo>
                <a:lnTo>
                  <a:pt x="233182" y="49530"/>
                </a:lnTo>
                <a:close/>
              </a:path>
              <a:path extrusionOk="0" h="170179" w="1316989">
                <a:moveTo>
                  <a:pt x="242287" y="52070"/>
                </a:moveTo>
                <a:lnTo>
                  <a:pt x="218523" y="52070"/>
                </a:lnTo>
                <a:lnTo>
                  <a:pt x="204732" y="49530"/>
                </a:lnTo>
                <a:lnTo>
                  <a:pt x="233182" y="49530"/>
                </a:lnTo>
                <a:lnTo>
                  <a:pt x="232968" y="48260"/>
                </a:lnTo>
                <a:lnTo>
                  <a:pt x="233039" y="46990"/>
                </a:lnTo>
                <a:lnTo>
                  <a:pt x="231119" y="45720"/>
                </a:lnTo>
                <a:lnTo>
                  <a:pt x="488640" y="45720"/>
                </a:lnTo>
                <a:lnTo>
                  <a:pt x="502292" y="46990"/>
                </a:lnTo>
                <a:lnTo>
                  <a:pt x="241433" y="46990"/>
                </a:lnTo>
                <a:lnTo>
                  <a:pt x="239370" y="49530"/>
                </a:lnTo>
                <a:lnTo>
                  <a:pt x="242287" y="52070"/>
                </a:lnTo>
                <a:close/>
              </a:path>
              <a:path extrusionOk="0" h="170179" w="1316989">
                <a:moveTo>
                  <a:pt x="226495" y="49530"/>
                </a:moveTo>
                <a:lnTo>
                  <a:pt x="195124" y="49530"/>
                </a:lnTo>
                <a:lnTo>
                  <a:pt x="194840" y="46990"/>
                </a:lnTo>
                <a:lnTo>
                  <a:pt x="209565" y="46990"/>
                </a:lnTo>
                <a:lnTo>
                  <a:pt x="211414" y="48260"/>
                </a:lnTo>
                <a:lnTo>
                  <a:pt x="224788" y="48260"/>
                </a:lnTo>
                <a:lnTo>
                  <a:pt x="226495" y="49530"/>
                </a:lnTo>
                <a:close/>
              </a:path>
              <a:path extrusionOk="0" h="170179" w="1316989">
                <a:moveTo>
                  <a:pt x="259715" y="52070"/>
                </a:moveTo>
                <a:lnTo>
                  <a:pt x="254380" y="52070"/>
                </a:lnTo>
                <a:lnTo>
                  <a:pt x="256158" y="49530"/>
                </a:lnTo>
                <a:lnTo>
                  <a:pt x="254024" y="48260"/>
                </a:lnTo>
                <a:lnTo>
                  <a:pt x="249045" y="48260"/>
                </a:lnTo>
                <a:lnTo>
                  <a:pt x="246697" y="46990"/>
                </a:lnTo>
                <a:lnTo>
                  <a:pt x="260142" y="46990"/>
                </a:lnTo>
                <a:lnTo>
                  <a:pt x="260035" y="48260"/>
                </a:lnTo>
                <a:lnTo>
                  <a:pt x="254024" y="48260"/>
                </a:lnTo>
                <a:lnTo>
                  <a:pt x="251250" y="49530"/>
                </a:lnTo>
                <a:lnTo>
                  <a:pt x="259928" y="49530"/>
                </a:lnTo>
                <a:lnTo>
                  <a:pt x="259715" y="52070"/>
                </a:lnTo>
                <a:close/>
              </a:path>
              <a:path extrusionOk="0" h="170179" w="1316989">
                <a:moveTo>
                  <a:pt x="283972" y="54610"/>
                </a:moveTo>
                <a:lnTo>
                  <a:pt x="239584" y="54610"/>
                </a:lnTo>
                <a:lnTo>
                  <a:pt x="235102" y="52070"/>
                </a:lnTo>
                <a:lnTo>
                  <a:pt x="259715" y="52070"/>
                </a:lnTo>
                <a:lnTo>
                  <a:pt x="261565" y="50800"/>
                </a:lnTo>
                <a:lnTo>
                  <a:pt x="263414" y="50800"/>
                </a:lnTo>
                <a:lnTo>
                  <a:pt x="264339" y="49530"/>
                </a:lnTo>
                <a:lnTo>
                  <a:pt x="262205" y="48260"/>
                </a:lnTo>
                <a:lnTo>
                  <a:pt x="260142" y="46990"/>
                </a:lnTo>
                <a:lnTo>
                  <a:pt x="502292" y="46990"/>
                </a:lnTo>
                <a:lnTo>
                  <a:pt x="530661" y="49530"/>
                </a:lnTo>
                <a:lnTo>
                  <a:pt x="271026" y="49530"/>
                </a:lnTo>
                <a:lnTo>
                  <a:pt x="267896" y="52070"/>
                </a:lnTo>
                <a:lnTo>
                  <a:pt x="269176" y="53340"/>
                </a:lnTo>
                <a:lnTo>
                  <a:pt x="276574" y="53340"/>
                </a:lnTo>
                <a:lnTo>
                  <a:pt x="283972" y="54610"/>
                </a:lnTo>
                <a:close/>
              </a:path>
              <a:path extrusionOk="0" h="170179" w="1316989">
                <a:moveTo>
                  <a:pt x="251250" y="52070"/>
                </a:moveTo>
                <a:lnTo>
                  <a:pt x="242287" y="52070"/>
                </a:lnTo>
                <a:lnTo>
                  <a:pt x="244421" y="48260"/>
                </a:lnTo>
                <a:lnTo>
                  <a:pt x="249472" y="49530"/>
                </a:lnTo>
                <a:lnTo>
                  <a:pt x="251250" y="52070"/>
                </a:lnTo>
                <a:close/>
              </a:path>
              <a:path extrusionOk="0" h="170179" w="1316989">
                <a:moveTo>
                  <a:pt x="316410" y="55880"/>
                </a:moveTo>
                <a:lnTo>
                  <a:pt x="313778" y="54610"/>
                </a:lnTo>
                <a:lnTo>
                  <a:pt x="286659" y="50800"/>
                </a:lnTo>
                <a:lnTo>
                  <a:pt x="277570" y="50800"/>
                </a:lnTo>
                <a:lnTo>
                  <a:pt x="274511" y="49530"/>
                </a:lnTo>
                <a:lnTo>
                  <a:pt x="530661" y="49530"/>
                </a:lnTo>
                <a:lnTo>
                  <a:pt x="560049" y="53340"/>
                </a:lnTo>
                <a:lnTo>
                  <a:pt x="319113" y="53340"/>
                </a:lnTo>
                <a:lnTo>
                  <a:pt x="316410" y="55880"/>
                </a:lnTo>
                <a:close/>
              </a:path>
              <a:path extrusionOk="0" h="170179" w="1316989">
                <a:moveTo>
                  <a:pt x="230905" y="54610"/>
                </a:moveTo>
                <a:lnTo>
                  <a:pt x="228842" y="53340"/>
                </a:lnTo>
                <a:lnTo>
                  <a:pt x="225499" y="52070"/>
                </a:lnTo>
                <a:lnTo>
                  <a:pt x="235102" y="52070"/>
                </a:lnTo>
                <a:lnTo>
                  <a:pt x="230905" y="54610"/>
                </a:lnTo>
                <a:close/>
              </a:path>
              <a:path extrusionOk="0" h="170179" w="1316989">
                <a:moveTo>
                  <a:pt x="262699" y="57150"/>
                </a:moveTo>
                <a:lnTo>
                  <a:pt x="250297" y="54610"/>
                </a:lnTo>
                <a:lnTo>
                  <a:pt x="291513" y="54610"/>
                </a:lnTo>
                <a:lnTo>
                  <a:pt x="295141" y="53340"/>
                </a:lnTo>
                <a:lnTo>
                  <a:pt x="297654" y="55880"/>
                </a:lnTo>
                <a:lnTo>
                  <a:pt x="269034" y="55880"/>
                </a:lnTo>
                <a:lnTo>
                  <a:pt x="262699" y="57150"/>
                </a:lnTo>
                <a:close/>
              </a:path>
              <a:path extrusionOk="0" h="170179" w="1316989">
                <a:moveTo>
                  <a:pt x="331562" y="58420"/>
                </a:moveTo>
                <a:lnTo>
                  <a:pt x="326867" y="58420"/>
                </a:lnTo>
                <a:lnTo>
                  <a:pt x="325444" y="55880"/>
                </a:lnTo>
                <a:lnTo>
                  <a:pt x="323737" y="54610"/>
                </a:lnTo>
                <a:lnTo>
                  <a:pt x="319113" y="53340"/>
                </a:lnTo>
                <a:lnTo>
                  <a:pt x="560049" y="53340"/>
                </a:lnTo>
                <a:lnTo>
                  <a:pt x="588388" y="55880"/>
                </a:lnTo>
                <a:lnTo>
                  <a:pt x="330068" y="55880"/>
                </a:lnTo>
                <a:lnTo>
                  <a:pt x="329143" y="57150"/>
                </a:lnTo>
                <a:lnTo>
                  <a:pt x="331562" y="58420"/>
                </a:lnTo>
                <a:close/>
              </a:path>
              <a:path extrusionOk="0" h="170179" w="1316989">
                <a:moveTo>
                  <a:pt x="275934" y="59690"/>
                </a:moveTo>
                <a:lnTo>
                  <a:pt x="273871" y="59690"/>
                </a:lnTo>
                <a:lnTo>
                  <a:pt x="272662" y="58420"/>
                </a:lnTo>
                <a:lnTo>
                  <a:pt x="269034" y="55880"/>
                </a:lnTo>
                <a:lnTo>
                  <a:pt x="297654" y="55880"/>
                </a:lnTo>
                <a:lnTo>
                  <a:pt x="298911" y="57150"/>
                </a:lnTo>
                <a:lnTo>
                  <a:pt x="281198" y="57150"/>
                </a:lnTo>
                <a:lnTo>
                  <a:pt x="277855" y="58420"/>
                </a:lnTo>
                <a:lnTo>
                  <a:pt x="275934" y="59690"/>
                </a:lnTo>
                <a:close/>
              </a:path>
              <a:path extrusionOk="0" h="170179" w="1316989">
                <a:moveTo>
                  <a:pt x="308158" y="57150"/>
                </a:moveTo>
                <a:lnTo>
                  <a:pt x="298911" y="57150"/>
                </a:lnTo>
                <a:lnTo>
                  <a:pt x="303819" y="55880"/>
                </a:lnTo>
                <a:lnTo>
                  <a:pt x="308158" y="57150"/>
                </a:lnTo>
                <a:close/>
              </a:path>
              <a:path extrusionOk="0" h="170179" w="1316989">
                <a:moveTo>
                  <a:pt x="340027" y="58420"/>
                </a:moveTo>
                <a:lnTo>
                  <a:pt x="335759" y="58420"/>
                </a:lnTo>
                <a:lnTo>
                  <a:pt x="336186" y="57150"/>
                </a:lnTo>
                <a:lnTo>
                  <a:pt x="335545" y="55880"/>
                </a:lnTo>
                <a:lnTo>
                  <a:pt x="588388" y="55880"/>
                </a:lnTo>
                <a:lnTo>
                  <a:pt x="600639" y="57150"/>
                </a:lnTo>
                <a:lnTo>
                  <a:pt x="341165" y="57150"/>
                </a:lnTo>
                <a:lnTo>
                  <a:pt x="340027" y="58420"/>
                </a:lnTo>
                <a:close/>
              </a:path>
              <a:path extrusionOk="0" h="170179" w="1316989">
                <a:moveTo>
                  <a:pt x="355321" y="60960"/>
                </a:moveTo>
                <a:lnTo>
                  <a:pt x="305384" y="60960"/>
                </a:lnTo>
                <a:lnTo>
                  <a:pt x="281198" y="57150"/>
                </a:lnTo>
                <a:lnTo>
                  <a:pt x="320180" y="57150"/>
                </a:lnTo>
                <a:lnTo>
                  <a:pt x="326867" y="58420"/>
                </a:lnTo>
                <a:lnTo>
                  <a:pt x="340027" y="58420"/>
                </a:lnTo>
                <a:lnTo>
                  <a:pt x="341236" y="59690"/>
                </a:lnTo>
                <a:lnTo>
                  <a:pt x="355321" y="60960"/>
                </a:lnTo>
                <a:close/>
              </a:path>
              <a:path extrusionOk="0" h="170179" w="1316989">
                <a:moveTo>
                  <a:pt x="623360" y="93980"/>
                </a:moveTo>
                <a:lnTo>
                  <a:pt x="617526" y="92710"/>
                </a:lnTo>
                <a:lnTo>
                  <a:pt x="600986" y="91440"/>
                </a:lnTo>
                <a:lnTo>
                  <a:pt x="567879" y="87630"/>
                </a:lnTo>
                <a:lnTo>
                  <a:pt x="494870" y="80010"/>
                </a:lnTo>
                <a:lnTo>
                  <a:pt x="461644" y="76200"/>
                </a:lnTo>
                <a:lnTo>
                  <a:pt x="418489" y="72390"/>
                </a:lnTo>
                <a:lnTo>
                  <a:pt x="401950" y="71120"/>
                </a:lnTo>
                <a:lnTo>
                  <a:pt x="315841" y="60960"/>
                </a:lnTo>
                <a:lnTo>
                  <a:pt x="355321" y="60960"/>
                </a:lnTo>
                <a:lnTo>
                  <a:pt x="357669" y="59690"/>
                </a:lnTo>
                <a:lnTo>
                  <a:pt x="355179" y="58420"/>
                </a:lnTo>
                <a:lnTo>
                  <a:pt x="351836" y="57150"/>
                </a:lnTo>
                <a:lnTo>
                  <a:pt x="600639" y="57150"/>
                </a:lnTo>
                <a:lnTo>
                  <a:pt x="612891" y="58420"/>
                </a:lnTo>
                <a:lnTo>
                  <a:pt x="362933" y="58420"/>
                </a:lnTo>
                <a:lnTo>
                  <a:pt x="361652" y="59690"/>
                </a:lnTo>
                <a:lnTo>
                  <a:pt x="361083" y="60960"/>
                </a:lnTo>
                <a:lnTo>
                  <a:pt x="367770" y="63500"/>
                </a:lnTo>
                <a:lnTo>
                  <a:pt x="381712" y="63500"/>
                </a:lnTo>
                <a:lnTo>
                  <a:pt x="396835" y="64770"/>
                </a:lnTo>
                <a:lnTo>
                  <a:pt x="411998" y="67310"/>
                </a:lnTo>
                <a:lnTo>
                  <a:pt x="442391" y="69850"/>
                </a:lnTo>
                <a:lnTo>
                  <a:pt x="632998" y="88900"/>
                </a:lnTo>
                <a:lnTo>
                  <a:pt x="655015" y="91440"/>
                </a:lnTo>
                <a:lnTo>
                  <a:pt x="661844" y="91440"/>
                </a:lnTo>
                <a:lnTo>
                  <a:pt x="663836" y="92710"/>
                </a:lnTo>
                <a:lnTo>
                  <a:pt x="629620" y="92710"/>
                </a:lnTo>
                <a:lnTo>
                  <a:pt x="623360" y="93980"/>
                </a:lnTo>
                <a:close/>
              </a:path>
              <a:path extrusionOk="0" h="170179" w="1316989">
                <a:moveTo>
                  <a:pt x="813931" y="87630"/>
                </a:moveTo>
                <a:lnTo>
                  <a:pt x="642353" y="87630"/>
                </a:lnTo>
                <a:lnTo>
                  <a:pt x="404927" y="63500"/>
                </a:lnTo>
                <a:lnTo>
                  <a:pt x="362933" y="58420"/>
                </a:lnTo>
                <a:lnTo>
                  <a:pt x="612891" y="58420"/>
                </a:lnTo>
                <a:lnTo>
                  <a:pt x="661898" y="63500"/>
                </a:lnTo>
                <a:lnTo>
                  <a:pt x="616886" y="63500"/>
                </a:lnTo>
                <a:lnTo>
                  <a:pt x="614752" y="64770"/>
                </a:lnTo>
                <a:lnTo>
                  <a:pt x="620941" y="64770"/>
                </a:lnTo>
                <a:lnTo>
                  <a:pt x="627135" y="65245"/>
                </a:lnTo>
                <a:lnTo>
                  <a:pt x="651609" y="68580"/>
                </a:lnTo>
                <a:lnTo>
                  <a:pt x="679628" y="71120"/>
                </a:lnTo>
                <a:lnTo>
                  <a:pt x="707677" y="74930"/>
                </a:lnTo>
                <a:lnTo>
                  <a:pt x="718681" y="77470"/>
                </a:lnTo>
                <a:lnTo>
                  <a:pt x="729114" y="77470"/>
                </a:lnTo>
                <a:lnTo>
                  <a:pt x="729992" y="78740"/>
                </a:lnTo>
                <a:lnTo>
                  <a:pt x="736374" y="78740"/>
                </a:lnTo>
                <a:lnTo>
                  <a:pt x="742743" y="80010"/>
                </a:lnTo>
                <a:lnTo>
                  <a:pt x="759655" y="80010"/>
                </a:lnTo>
                <a:lnTo>
                  <a:pt x="763923" y="83820"/>
                </a:lnTo>
                <a:lnTo>
                  <a:pt x="778364" y="83820"/>
                </a:lnTo>
                <a:lnTo>
                  <a:pt x="795890" y="85090"/>
                </a:lnTo>
                <a:lnTo>
                  <a:pt x="803498" y="86360"/>
                </a:lnTo>
                <a:lnTo>
                  <a:pt x="811086" y="86360"/>
                </a:lnTo>
                <a:lnTo>
                  <a:pt x="813931" y="87630"/>
                </a:lnTo>
                <a:close/>
              </a:path>
              <a:path extrusionOk="0" h="170179" w="1316989">
                <a:moveTo>
                  <a:pt x="307376" y="63500"/>
                </a:moveTo>
                <a:lnTo>
                  <a:pt x="307020" y="60960"/>
                </a:lnTo>
                <a:lnTo>
                  <a:pt x="311502" y="60960"/>
                </a:lnTo>
                <a:lnTo>
                  <a:pt x="307376" y="63500"/>
                </a:lnTo>
                <a:close/>
              </a:path>
              <a:path extrusionOk="0" h="170179" w="1316989">
                <a:moveTo>
                  <a:pt x="381712" y="63500"/>
                </a:moveTo>
                <a:lnTo>
                  <a:pt x="367770" y="63500"/>
                </a:lnTo>
                <a:lnTo>
                  <a:pt x="374883" y="62230"/>
                </a:lnTo>
                <a:lnTo>
                  <a:pt x="381712" y="63500"/>
                </a:lnTo>
                <a:close/>
              </a:path>
              <a:path extrusionOk="0" h="170179" w="1316989">
                <a:moveTo>
                  <a:pt x="729114" y="77470"/>
                </a:moveTo>
                <a:lnTo>
                  <a:pt x="722238" y="77470"/>
                </a:lnTo>
                <a:lnTo>
                  <a:pt x="721313" y="74930"/>
                </a:lnTo>
                <a:lnTo>
                  <a:pt x="719890" y="73660"/>
                </a:lnTo>
                <a:lnTo>
                  <a:pt x="709985" y="73660"/>
                </a:lnTo>
                <a:lnTo>
                  <a:pt x="702356" y="72390"/>
                </a:lnTo>
                <a:lnTo>
                  <a:pt x="687097" y="71120"/>
                </a:lnTo>
                <a:lnTo>
                  <a:pt x="637480" y="66040"/>
                </a:lnTo>
                <a:lnTo>
                  <a:pt x="627135" y="65245"/>
                </a:lnTo>
                <a:lnTo>
                  <a:pt x="623644" y="64770"/>
                </a:lnTo>
                <a:lnTo>
                  <a:pt x="620941" y="64770"/>
                </a:lnTo>
                <a:lnTo>
                  <a:pt x="618949" y="63500"/>
                </a:lnTo>
                <a:lnTo>
                  <a:pt x="661898" y="63500"/>
                </a:lnTo>
                <a:lnTo>
                  <a:pt x="674150" y="64770"/>
                </a:lnTo>
                <a:lnTo>
                  <a:pt x="623644" y="64770"/>
                </a:lnTo>
                <a:lnTo>
                  <a:pt x="627135" y="65245"/>
                </a:lnTo>
                <a:lnTo>
                  <a:pt x="678128" y="65245"/>
                </a:lnTo>
                <a:lnTo>
                  <a:pt x="716635" y="69850"/>
                </a:lnTo>
                <a:lnTo>
                  <a:pt x="759050" y="73660"/>
                </a:lnTo>
                <a:lnTo>
                  <a:pt x="768476" y="74930"/>
                </a:lnTo>
                <a:lnTo>
                  <a:pt x="727360" y="74930"/>
                </a:lnTo>
                <a:lnTo>
                  <a:pt x="729114" y="77470"/>
                </a:lnTo>
                <a:close/>
              </a:path>
              <a:path extrusionOk="0" h="170179" w="1316989">
                <a:moveTo>
                  <a:pt x="778364" y="83820"/>
                </a:moveTo>
                <a:lnTo>
                  <a:pt x="775020" y="83820"/>
                </a:lnTo>
                <a:lnTo>
                  <a:pt x="767994" y="80010"/>
                </a:lnTo>
                <a:lnTo>
                  <a:pt x="754978" y="77470"/>
                </a:lnTo>
                <a:lnTo>
                  <a:pt x="740068" y="76200"/>
                </a:lnTo>
                <a:lnTo>
                  <a:pt x="727360" y="74930"/>
                </a:lnTo>
                <a:lnTo>
                  <a:pt x="768476" y="74930"/>
                </a:lnTo>
                <a:lnTo>
                  <a:pt x="787327" y="77470"/>
                </a:lnTo>
                <a:lnTo>
                  <a:pt x="814678" y="80010"/>
                </a:lnTo>
                <a:lnTo>
                  <a:pt x="776372" y="80010"/>
                </a:lnTo>
                <a:lnTo>
                  <a:pt x="776799" y="82550"/>
                </a:lnTo>
                <a:lnTo>
                  <a:pt x="778364" y="83820"/>
                </a:lnTo>
                <a:close/>
              </a:path>
              <a:path extrusionOk="0" h="170179" w="1316989">
                <a:moveTo>
                  <a:pt x="759655" y="80010"/>
                </a:moveTo>
                <a:lnTo>
                  <a:pt x="749138" y="80010"/>
                </a:lnTo>
                <a:lnTo>
                  <a:pt x="755600" y="78740"/>
                </a:lnTo>
                <a:lnTo>
                  <a:pt x="759655" y="80010"/>
                </a:lnTo>
                <a:close/>
              </a:path>
              <a:path extrusionOk="0" h="170179" w="1316989">
                <a:moveTo>
                  <a:pt x="781067" y="81280"/>
                </a:moveTo>
                <a:lnTo>
                  <a:pt x="776372" y="80010"/>
                </a:lnTo>
                <a:lnTo>
                  <a:pt x="785833" y="80010"/>
                </a:lnTo>
                <a:lnTo>
                  <a:pt x="781067" y="81280"/>
                </a:lnTo>
                <a:close/>
              </a:path>
              <a:path extrusionOk="0" h="170179" w="1316989">
                <a:moveTo>
                  <a:pt x="793729" y="82550"/>
                </a:moveTo>
                <a:lnTo>
                  <a:pt x="789745" y="82550"/>
                </a:lnTo>
                <a:lnTo>
                  <a:pt x="785833" y="80010"/>
                </a:lnTo>
                <a:lnTo>
                  <a:pt x="800843" y="80010"/>
                </a:lnTo>
                <a:lnTo>
                  <a:pt x="793729" y="82550"/>
                </a:lnTo>
                <a:close/>
              </a:path>
              <a:path extrusionOk="0" h="170179" w="1316989">
                <a:moveTo>
                  <a:pt x="845516" y="90170"/>
                </a:moveTo>
                <a:lnTo>
                  <a:pt x="841959" y="86360"/>
                </a:lnTo>
                <a:lnTo>
                  <a:pt x="838118" y="83820"/>
                </a:lnTo>
                <a:lnTo>
                  <a:pt x="807672" y="83820"/>
                </a:lnTo>
                <a:lnTo>
                  <a:pt x="800843" y="80010"/>
                </a:lnTo>
                <a:lnTo>
                  <a:pt x="814678" y="80010"/>
                </a:lnTo>
                <a:lnTo>
                  <a:pt x="842030" y="82550"/>
                </a:lnTo>
                <a:lnTo>
                  <a:pt x="850068" y="82550"/>
                </a:lnTo>
                <a:lnTo>
                  <a:pt x="857324" y="85090"/>
                </a:lnTo>
                <a:lnTo>
                  <a:pt x="865362" y="86360"/>
                </a:lnTo>
                <a:lnTo>
                  <a:pt x="864509" y="87630"/>
                </a:lnTo>
                <a:lnTo>
                  <a:pt x="852060" y="87630"/>
                </a:lnTo>
                <a:lnTo>
                  <a:pt x="848859" y="88900"/>
                </a:lnTo>
                <a:lnTo>
                  <a:pt x="845516" y="90170"/>
                </a:lnTo>
                <a:close/>
              </a:path>
              <a:path extrusionOk="0" h="170179" w="1316989">
                <a:moveTo>
                  <a:pt x="775020" y="83820"/>
                </a:moveTo>
                <a:lnTo>
                  <a:pt x="763923" y="83820"/>
                </a:lnTo>
                <a:lnTo>
                  <a:pt x="769116" y="82550"/>
                </a:lnTo>
                <a:lnTo>
                  <a:pt x="775020" y="83820"/>
                </a:lnTo>
                <a:close/>
              </a:path>
              <a:path extrusionOk="0" h="170179" w="1316989">
                <a:moveTo>
                  <a:pt x="827609" y="88377"/>
                </a:moveTo>
                <a:lnTo>
                  <a:pt x="825754" y="88138"/>
                </a:lnTo>
                <a:lnTo>
                  <a:pt x="824531" y="87630"/>
                </a:lnTo>
                <a:lnTo>
                  <a:pt x="813931" y="87630"/>
                </a:lnTo>
                <a:lnTo>
                  <a:pt x="814501" y="86360"/>
                </a:lnTo>
                <a:lnTo>
                  <a:pt x="814856" y="83820"/>
                </a:lnTo>
                <a:lnTo>
                  <a:pt x="838118" y="83820"/>
                </a:lnTo>
                <a:lnTo>
                  <a:pt x="835272" y="85090"/>
                </a:lnTo>
                <a:lnTo>
                  <a:pt x="827732" y="85090"/>
                </a:lnTo>
                <a:lnTo>
                  <a:pt x="827609" y="88377"/>
                </a:lnTo>
                <a:close/>
              </a:path>
              <a:path extrusionOk="0" h="170179" w="1316989">
                <a:moveTo>
                  <a:pt x="832427" y="86360"/>
                </a:moveTo>
                <a:lnTo>
                  <a:pt x="827732" y="85090"/>
                </a:lnTo>
                <a:lnTo>
                  <a:pt x="835272" y="85090"/>
                </a:lnTo>
                <a:lnTo>
                  <a:pt x="832427" y="86360"/>
                </a:lnTo>
                <a:close/>
              </a:path>
              <a:path extrusionOk="0" h="170179" w="1316989">
                <a:moveTo>
                  <a:pt x="874326" y="92710"/>
                </a:moveTo>
                <a:lnTo>
                  <a:pt x="864082" y="92710"/>
                </a:lnTo>
                <a:lnTo>
                  <a:pt x="866572" y="91440"/>
                </a:lnTo>
                <a:lnTo>
                  <a:pt x="867781" y="86360"/>
                </a:lnTo>
                <a:lnTo>
                  <a:pt x="868990" y="85090"/>
                </a:lnTo>
                <a:lnTo>
                  <a:pt x="871907" y="86360"/>
                </a:lnTo>
                <a:lnTo>
                  <a:pt x="873187" y="86360"/>
                </a:lnTo>
                <a:lnTo>
                  <a:pt x="873472" y="87630"/>
                </a:lnTo>
                <a:lnTo>
                  <a:pt x="874183" y="91440"/>
                </a:lnTo>
                <a:lnTo>
                  <a:pt x="874326" y="92710"/>
                </a:lnTo>
                <a:close/>
              </a:path>
              <a:path extrusionOk="0" h="170179" w="1316989">
                <a:moveTo>
                  <a:pt x="661844" y="91440"/>
                </a:moveTo>
                <a:lnTo>
                  <a:pt x="657362" y="91440"/>
                </a:lnTo>
                <a:lnTo>
                  <a:pt x="659710" y="88900"/>
                </a:lnTo>
                <a:lnTo>
                  <a:pt x="647901" y="87630"/>
                </a:lnTo>
                <a:lnTo>
                  <a:pt x="821828" y="87630"/>
                </a:lnTo>
                <a:lnTo>
                  <a:pt x="825754" y="88138"/>
                </a:lnTo>
                <a:lnTo>
                  <a:pt x="827590" y="88900"/>
                </a:lnTo>
                <a:lnTo>
                  <a:pt x="663195" y="88900"/>
                </a:lnTo>
                <a:lnTo>
                  <a:pt x="661844" y="91440"/>
                </a:lnTo>
                <a:close/>
              </a:path>
              <a:path extrusionOk="0" h="170179" w="1316989">
                <a:moveTo>
                  <a:pt x="827590" y="88900"/>
                </a:moveTo>
                <a:lnTo>
                  <a:pt x="825754" y="88138"/>
                </a:lnTo>
                <a:lnTo>
                  <a:pt x="827609" y="88377"/>
                </a:lnTo>
                <a:lnTo>
                  <a:pt x="827590" y="88900"/>
                </a:lnTo>
                <a:close/>
              </a:path>
              <a:path extrusionOk="0" h="170179" w="1316989">
                <a:moveTo>
                  <a:pt x="637018" y="97790"/>
                </a:moveTo>
                <a:lnTo>
                  <a:pt x="634528" y="97790"/>
                </a:lnTo>
                <a:lnTo>
                  <a:pt x="629620" y="92710"/>
                </a:lnTo>
                <a:lnTo>
                  <a:pt x="665330" y="92710"/>
                </a:lnTo>
                <a:lnTo>
                  <a:pt x="666468" y="90170"/>
                </a:lnTo>
                <a:lnTo>
                  <a:pt x="664689" y="90170"/>
                </a:lnTo>
                <a:lnTo>
                  <a:pt x="663195" y="88900"/>
                </a:lnTo>
                <a:lnTo>
                  <a:pt x="827590" y="88900"/>
                </a:lnTo>
                <a:lnTo>
                  <a:pt x="827609" y="88377"/>
                </a:lnTo>
                <a:lnTo>
                  <a:pt x="851278" y="91440"/>
                </a:lnTo>
                <a:lnTo>
                  <a:pt x="669242" y="91440"/>
                </a:lnTo>
                <a:lnTo>
                  <a:pt x="676725" y="93980"/>
                </a:lnTo>
                <a:lnTo>
                  <a:pt x="639081" y="93980"/>
                </a:lnTo>
                <a:lnTo>
                  <a:pt x="637018" y="97790"/>
                </a:lnTo>
                <a:close/>
              </a:path>
              <a:path extrusionOk="0" h="170179" w="1316989">
                <a:moveTo>
                  <a:pt x="777297" y="102870"/>
                </a:moveTo>
                <a:lnTo>
                  <a:pt x="761291" y="102870"/>
                </a:lnTo>
                <a:lnTo>
                  <a:pt x="767124" y="101600"/>
                </a:lnTo>
                <a:lnTo>
                  <a:pt x="761789" y="99060"/>
                </a:lnTo>
                <a:lnTo>
                  <a:pt x="923551" y="99060"/>
                </a:lnTo>
                <a:lnTo>
                  <a:pt x="923196" y="97790"/>
                </a:lnTo>
                <a:lnTo>
                  <a:pt x="922057" y="95250"/>
                </a:lnTo>
                <a:lnTo>
                  <a:pt x="919354" y="93980"/>
                </a:lnTo>
                <a:lnTo>
                  <a:pt x="920990" y="91440"/>
                </a:lnTo>
                <a:lnTo>
                  <a:pt x="923124" y="88900"/>
                </a:lnTo>
                <a:lnTo>
                  <a:pt x="927179" y="90170"/>
                </a:lnTo>
                <a:lnTo>
                  <a:pt x="929313" y="92710"/>
                </a:lnTo>
                <a:lnTo>
                  <a:pt x="930523" y="95250"/>
                </a:lnTo>
                <a:lnTo>
                  <a:pt x="931803" y="100330"/>
                </a:lnTo>
                <a:lnTo>
                  <a:pt x="779573" y="100330"/>
                </a:lnTo>
                <a:lnTo>
                  <a:pt x="777297" y="101600"/>
                </a:lnTo>
                <a:lnTo>
                  <a:pt x="777297" y="102870"/>
                </a:lnTo>
                <a:close/>
              </a:path>
              <a:path extrusionOk="0" h="170179" w="1316989">
                <a:moveTo>
                  <a:pt x="903349" y="96520"/>
                </a:moveTo>
                <a:lnTo>
                  <a:pt x="893532" y="96520"/>
                </a:lnTo>
                <a:lnTo>
                  <a:pt x="895097" y="93980"/>
                </a:lnTo>
                <a:lnTo>
                  <a:pt x="897160" y="91440"/>
                </a:lnTo>
                <a:lnTo>
                  <a:pt x="901215" y="91440"/>
                </a:lnTo>
                <a:lnTo>
                  <a:pt x="904345" y="90170"/>
                </a:lnTo>
                <a:lnTo>
                  <a:pt x="904629" y="92710"/>
                </a:lnTo>
                <a:lnTo>
                  <a:pt x="903349" y="96520"/>
                </a:lnTo>
                <a:close/>
              </a:path>
              <a:path extrusionOk="0" h="170179" w="1316989">
                <a:moveTo>
                  <a:pt x="709149" y="95250"/>
                </a:moveTo>
                <a:lnTo>
                  <a:pt x="698692" y="95250"/>
                </a:lnTo>
                <a:lnTo>
                  <a:pt x="693730" y="93980"/>
                </a:lnTo>
                <a:lnTo>
                  <a:pt x="685087" y="91440"/>
                </a:lnTo>
                <a:lnTo>
                  <a:pt x="860881" y="91440"/>
                </a:lnTo>
                <a:lnTo>
                  <a:pt x="864082" y="92710"/>
                </a:lnTo>
                <a:lnTo>
                  <a:pt x="874326" y="92710"/>
                </a:lnTo>
                <a:lnTo>
                  <a:pt x="874468" y="93980"/>
                </a:lnTo>
                <a:lnTo>
                  <a:pt x="711212" y="93980"/>
                </a:lnTo>
                <a:lnTo>
                  <a:pt x="709149" y="95250"/>
                </a:lnTo>
                <a:close/>
              </a:path>
              <a:path extrusionOk="0" h="170179" w="1316989">
                <a:moveTo>
                  <a:pt x="923551" y="99060"/>
                </a:moveTo>
                <a:lnTo>
                  <a:pt x="755956" y="99060"/>
                </a:lnTo>
                <a:lnTo>
                  <a:pt x="750336" y="97790"/>
                </a:lnTo>
                <a:lnTo>
                  <a:pt x="912525" y="97790"/>
                </a:lnTo>
                <a:lnTo>
                  <a:pt x="912098" y="96520"/>
                </a:lnTo>
                <a:lnTo>
                  <a:pt x="912098" y="91440"/>
                </a:lnTo>
                <a:lnTo>
                  <a:pt x="913735" y="91440"/>
                </a:lnTo>
                <a:lnTo>
                  <a:pt x="915869" y="92710"/>
                </a:lnTo>
                <a:lnTo>
                  <a:pt x="918501" y="95250"/>
                </a:lnTo>
                <a:lnTo>
                  <a:pt x="920990" y="97790"/>
                </a:lnTo>
                <a:lnTo>
                  <a:pt x="923551" y="99060"/>
                </a:lnTo>
                <a:close/>
              </a:path>
              <a:path extrusionOk="0" h="170179" w="1316989">
                <a:moveTo>
                  <a:pt x="726648" y="96520"/>
                </a:moveTo>
                <a:lnTo>
                  <a:pt x="713417" y="96520"/>
                </a:lnTo>
                <a:lnTo>
                  <a:pt x="712492" y="93980"/>
                </a:lnTo>
                <a:lnTo>
                  <a:pt x="879945" y="93980"/>
                </a:lnTo>
                <a:lnTo>
                  <a:pt x="882719" y="92710"/>
                </a:lnTo>
                <a:lnTo>
                  <a:pt x="886703" y="93980"/>
                </a:lnTo>
                <a:lnTo>
                  <a:pt x="890046" y="95250"/>
                </a:lnTo>
                <a:lnTo>
                  <a:pt x="733193" y="95250"/>
                </a:lnTo>
                <a:lnTo>
                  <a:pt x="726648" y="96520"/>
                </a:lnTo>
                <a:close/>
              </a:path>
              <a:path extrusionOk="0" h="170179" w="1316989">
                <a:moveTo>
                  <a:pt x="954377" y="96520"/>
                </a:moveTo>
                <a:lnTo>
                  <a:pt x="948662" y="96520"/>
                </a:lnTo>
                <a:lnTo>
                  <a:pt x="951152" y="92710"/>
                </a:lnTo>
                <a:lnTo>
                  <a:pt x="953855" y="95250"/>
                </a:lnTo>
                <a:lnTo>
                  <a:pt x="954377" y="96520"/>
                </a:lnTo>
                <a:close/>
              </a:path>
              <a:path extrusionOk="0" h="170179" w="1316989">
                <a:moveTo>
                  <a:pt x="646621" y="100330"/>
                </a:moveTo>
                <a:lnTo>
                  <a:pt x="644416" y="100330"/>
                </a:lnTo>
                <a:lnTo>
                  <a:pt x="642210" y="97790"/>
                </a:lnTo>
                <a:lnTo>
                  <a:pt x="640930" y="96520"/>
                </a:lnTo>
                <a:lnTo>
                  <a:pt x="639081" y="93980"/>
                </a:lnTo>
                <a:lnTo>
                  <a:pt x="684020" y="93980"/>
                </a:lnTo>
                <a:lnTo>
                  <a:pt x="691290" y="95250"/>
                </a:lnTo>
                <a:lnTo>
                  <a:pt x="709149" y="95250"/>
                </a:lnTo>
                <a:lnTo>
                  <a:pt x="710145" y="96520"/>
                </a:lnTo>
                <a:lnTo>
                  <a:pt x="653236" y="96520"/>
                </a:lnTo>
                <a:lnTo>
                  <a:pt x="648897" y="99060"/>
                </a:lnTo>
                <a:lnTo>
                  <a:pt x="646621" y="100330"/>
                </a:lnTo>
                <a:close/>
              </a:path>
              <a:path extrusionOk="0" h="170179" w="1316989">
                <a:moveTo>
                  <a:pt x="750052" y="100330"/>
                </a:moveTo>
                <a:lnTo>
                  <a:pt x="735754" y="100330"/>
                </a:lnTo>
                <a:lnTo>
                  <a:pt x="739737" y="97790"/>
                </a:lnTo>
                <a:lnTo>
                  <a:pt x="733193" y="95250"/>
                </a:lnTo>
                <a:lnTo>
                  <a:pt x="891967" y="95250"/>
                </a:lnTo>
                <a:lnTo>
                  <a:pt x="893532" y="96520"/>
                </a:lnTo>
                <a:lnTo>
                  <a:pt x="903349" y="96520"/>
                </a:lnTo>
                <a:lnTo>
                  <a:pt x="905412" y="97790"/>
                </a:lnTo>
                <a:lnTo>
                  <a:pt x="750336" y="97790"/>
                </a:lnTo>
                <a:lnTo>
                  <a:pt x="748843" y="99060"/>
                </a:lnTo>
                <a:lnTo>
                  <a:pt x="750052" y="100330"/>
                </a:lnTo>
                <a:close/>
              </a:path>
              <a:path extrusionOk="0" h="170179" w="1316989">
                <a:moveTo>
                  <a:pt x="955171" y="106680"/>
                </a:moveTo>
                <a:lnTo>
                  <a:pt x="940339" y="106680"/>
                </a:lnTo>
                <a:lnTo>
                  <a:pt x="943540" y="104140"/>
                </a:lnTo>
                <a:lnTo>
                  <a:pt x="940481" y="102870"/>
                </a:lnTo>
                <a:lnTo>
                  <a:pt x="946670" y="102870"/>
                </a:lnTo>
                <a:lnTo>
                  <a:pt x="944963" y="97790"/>
                </a:lnTo>
                <a:lnTo>
                  <a:pt x="946030" y="95250"/>
                </a:lnTo>
                <a:lnTo>
                  <a:pt x="948662" y="96520"/>
                </a:lnTo>
                <a:lnTo>
                  <a:pt x="954377" y="96520"/>
                </a:lnTo>
                <a:lnTo>
                  <a:pt x="955420" y="99060"/>
                </a:lnTo>
                <a:lnTo>
                  <a:pt x="955278" y="100330"/>
                </a:lnTo>
                <a:lnTo>
                  <a:pt x="952646" y="100330"/>
                </a:lnTo>
                <a:lnTo>
                  <a:pt x="951294" y="101600"/>
                </a:lnTo>
                <a:lnTo>
                  <a:pt x="954139" y="104140"/>
                </a:lnTo>
                <a:lnTo>
                  <a:pt x="956487" y="104140"/>
                </a:lnTo>
                <a:lnTo>
                  <a:pt x="954139" y="105410"/>
                </a:lnTo>
                <a:lnTo>
                  <a:pt x="955171" y="106680"/>
                </a:lnTo>
                <a:close/>
              </a:path>
              <a:path extrusionOk="0" h="170179" w="1316989">
                <a:moveTo>
                  <a:pt x="693428" y="105410"/>
                </a:moveTo>
                <a:lnTo>
                  <a:pt x="691578" y="104140"/>
                </a:lnTo>
                <a:lnTo>
                  <a:pt x="685888" y="99060"/>
                </a:lnTo>
                <a:lnTo>
                  <a:pt x="678632" y="97790"/>
                </a:lnTo>
                <a:lnTo>
                  <a:pt x="662200" y="97790"/>
                </a:lnTo>
                <a:lnTo>
                  <a:pt x="657718" y="96520"/>
                </a:lnTo>
                <a:lnTo>
                  <a:pt x="720246" y="96520"/>
                </a:lnTo>
                <a:lnTo>
                  <a:pt x="735754" y="100330"/>
                </a:lnTo>
                <a:lnTo>
                  <a:pt x="750052" y="100330"/>
                </a:lnTo>
                <a:lnTo>
                  <a:pt x="755743" y="101600"/>
                </a:lnTo>
                <a:lnTo>
                  <a:pt x="694993" y="101600"/>
                </a:lnTo>
                <a:lnTo>
                  <a:pt x="694566" y="104140"/>
                </a:lnTo>
                <a:lnTo>
                  <a:pt x="693428" y="105410"/>
                </a:lnTo>
                <a:close/>
              </a:path>
              <a:path extrusionOk="0" h="170179" w="1316989">
                <a:moveTo>
                  <a:pt x="666681" y="99060"/>
                </a:moveTo>
                <a:lnTo>
                  <a:pt x="664476" y="97790"/>
                </a:lnTo>
                <a:lnTo>
                  <a:pt x="668957" y="97790"/>
                </a:lnTo>
                <a:lnTo>
                  <a:pt x="666681" y="99060"/>
                </a:lnTo>
                <a:close/>
              </a:path>
              <a:path extrusionOk="0" h="170179" w="1316989">
                <a:moveTo>
                  <a:pt x="671447" y="101600"/>
                </a:moveTo>
                <a:lnTo>
                  <a:pt x="668459" y="101600"/>
                </a:lnTo>
                <a:lnTo>
                  <a:pt x="668957" y="97790"/>
                </a:lnTo>
                <a:lnTo>
                  <a:pt x="678632" y="97790"/>
                </a:lnTo>
                <a:lnTo>
                  <a:pt x="671447" y="101600"/>
                </a:lnTo>
                <a:close/>
              </a:path>
              <a:path extrusionOk="0" h="170179" w="1316989">
                <a:moveTo>
                  <a:pt x="980531" y="109220"/>
                </a:moveTo>
                <a:lnTo>
                  <a:pt x="960826" y="109220"/>
                </a:lnTo>
                <a:lnTo>
                  <a:pt x="967015" y="104140"/>
                </a:lnTo>
                <a:lnTo>
                  <a:pt x="969505" y="102870"/>
                </a:lnTo>
                <a:lnTo>
                  <a:pt x="971497" y="100330"/>
                </a:lnTo>
                <a:lnTo>
                  <a:pt x="974413" y="97790"/>
                </a:lnTo>
                <a:lnTo>
                  <a:pt x="977259" y="99060"/>
                </a:lnTo>
                <a:lnTo>
                  <a:pt x="984443" y="99060"/>
                </a:lnTo>
                <a:lnTo>
                  <a:pt x="986079" y="100330"/>
                </a:lnTo>
                <a:lnTo>
                  <a:pt x="986720" y="101600"/>
                </a:lnTo>
                <a:lnTo>
                  <a:pt x="985439" y="102870"/>
                </a:lnTo>
                <a:lnTo>
                  <a:pt x="978895" y="102870"/>
                </a:lnTo>
                <a:lnTo>
                  <a:pt x="978752" y="107950"/>
                </a:lnTo>
                <a:lnTo>
                  <a:pt x="980531" y="109220"/>
                </a:lnTo>
                <a:close/>
              </a:path>
              <a:path extrusionOk="0" h="170179" w="1316989">
                <a:moveTo>
                  <a:pt x="984443" y="99060"/>
                </a:moveTo>
                <a:lnTo>
                  <a:pt x="979962" y="99060"/>
                </a:lnTo>
                <a:lnTo>
                  <a:pt x="982807" y="97790"/>
                </a:lnTo>
                <a:lnTo>
                  <a:pt x="984443" y="99060"/>
                </a:lnTo>
                <a:close/>
              </a:path>
              <a:path extrusionOk="0" h="170179" w="1316989">
                <a:moveTo>
                  <a:pt x="905341" y="101600"/>
                </a:moveTo>
                <a:lnTo>
                  <a:pt x="781565" y="101600"/>
                </a:lnTo>
                <a:lnTo>
                  <a:pt x="779573" y="100330"/>
                </a:lnTo>
                <a:lnTo>
                  <a:pt x="906479" y="100330"/>
                </a:lnTo>
                <a:lnTo>
                  <a:pt x="905341" y="101600"/>
                </a:lnTo>
                <a:close/>
              </a:path>
              <a:path extrusionOk="0" h="170179" w="1316989">
                <a:moveTo>
                  <a:pt x="946670" y="102870"/>
                </a:moveTo>
                <a:lnTo>
                  <a:pt x="920208" y="102870"/>
                </a:lnTo>
                <a:lnTo>
                  <a:pt x="921844" y="101600"/>
                </a:lnTo>
                <a:lnTo>
                  <a:pt x="907759" y="101600"/>
                </a:lnTo>
                <a:lnTo>
                  <a:pt x="906479" y="100330"/>
                </a:lnTo>
                <a:lnTo>
                  <a:pt x="935787" y="100330"/>
                </a:lnTo>
                <a:lnTo>
                  <a:pt x="942971" y="101600"/>
                </a:lnTo>
                <a:lnTo>
                  <a:pt x="946670" y="102870"/>
                </a:lnTo>
                <a:close/>
              </a:path>
              <a:path extrusionOk="0" h="170179" w="1316989">
                <a:moveTo>
                  <a:pt x="955135" y="101600"/>
                </a:moveTo>
                <a:lnTo>
                  <a:pt x="952646" y="100330"/>
                </a:lnTo>
                <a:lnTo>
                  <a:pt x="955278" y="100330"/>
                </a:lnTo>
                <a:lnTo>
                  <a:pt x="955135" y="101600"/>
                </a:lnTo>
                <a:close/>
              </a:path>
              <a:path extrusionOk="0" h="170179" w="1316989">
                <a:moveTo>
                  <a:pt x="698479" y="104140"/>
                </a:moveTo>
                <a:lnTo>
                  <a:pt x="694993" y="101600"/>
                </a:lnTo>
                <a:lnTo>
                  <a:pt x="717614" y="101600"/>
                </a:lnTo>
                <a:lnTo>
                  <a:pt x="716885" y="102870"/>
                </a:lnTo>
                <a:lnTo>
                  <a:pt x="704454" y="102870"/>
                </a:lnTo>
                <a:lnTo>
                  <a:pt x="698479" y="104140"/>
                </a:lnTo>
                <a:close/>
              </a:path>
              <a:path extrusionOk="0" h="170179" w="1316989">
                <a:moveTo>
                  <a:pt x="779217" y="104140"/>
                </a:moveTo>
                <a:lnTo>
                  <a:pt x="721171" y="104140"/>
                </a:lnTo>
                <a:lnTo>
                  <a:pt x="717614" y="101600"/>
                </a:lnTo>
                <a:lnTo>
                  <a:pt x="755743" y="101600"/>
                </a:lnTo>
                <a:lnTo>
                  <a:pt x="761291" y="102870"/>
                </a:lnTo>
                <a:lnTo>
                  <a:pt x="777297" y="102870"/>
                </a:lnTo>
                <a:lnTo>
                  <a:pt x="779217" y="104140"/>
                </a:lnTo>
                <a:close/>
              </a:path>
              <a:path extrusionOk="0" h="170179" w="1316989">
                <a:moveTo>
                  <a:pt x="738741" y="111760"/>
                </a:moveTo>
                <a:lnTo>
                  <a:pt x="733833" y="109220"/>
                </a:lnTo>
                <a:lnTo>
                  <a:pt x="732908" y="107950"/>
                </a:lnTo>
                <a:lnTo>
                  <a:pt x="730561" y="104140"/>
                </a:lnTo>
                <a:lnTo>
                  <a:pt x="781351" y="104140"/>
                </a:lnTo>
                <a:lnTo>
                  <a:pt x="783486" y="102870"/>
                </a:lnTo>
                <a:lnTo>
                  <a:pt x="783983" y="101600"/>
                </a:lnTo>
                <a:lnTo>
                  <a:pt x="916580" y="101600"/>
                </a:lnTo>
                <a:lnTo>
                  <a:pt x="918430" y="102870"/>
                </a:lnTo>
                <a:lnTo>
                  <a:pt x="795081" y="102870"/>
                </a:lnTo>
                <a:lnTo>
                  <a:pt x="795294" y="104140"/>
                </a:lnTo>
                <a:lnTo>
                  <a:pt x="795792" y="105410"/>
                </a:lnTo>
                <a:lnTo>
                  <a:pt x="743579" y="105410"/>
                </a:lnTo>
                <a:lnTo>
                  <a:pt x="742014" y="107950"/>
                </a:lnTo>
                <a:lnTo>
                  <a:pt x="738741" y="111760"/>
                </a:lnTo>
                <a:close/>
              </a:path>
              <a:path extrusionOk="0" h="170179" w="1316989">
                <a:moveTo>
                  <a:pt x="959048" y="105410"/>
                </a:moveTo>
                <a:lnTo>
                  <a:pt x="956487" y="104140"/>
                </a:lnTo>
                <a:lnTo>
                  <a:pt x="954139" y="104140"/>
                </a:lnTo>
                <a:lnTo>
                  <a:pt x="958550" y="101600"/>
                </a:lnTo>
                <a:lnTo>
                  <a:pt x="961609" y="104140"/>
                </a:lnTo>
                <a:lnTo>
                  <a:pt x="959048" y="105410"/>
                </a:lnTo>
                <a:close/>
              </a:path>
              <a:path extrusionOk="0" h="170179" w="1316989">
                <a:moveTo>
                  <a:pt x="713630" y="107950"/>
                </a:moveTo>
                <a:lnTo>
                  <a:pt x="710074" y="107950"/>
                </a:lnTo>
                <a:lnTo>
                  <a:pt x="708295" y="106680"/>
                </a:lnTo>
                <a:lnTo>
                  <a:pt x="704454" y="102870"/>
                </a:lnTo>
                <a:lnTo>
                  <a:pt x="716885" y="102870"/>
                </a:lnTo>
                <a:lnTo>
                  <a:pt x="714698" y="106680"/>
                </a:lnTo>
                <a:lnTo>
                  <a:pt x="713630" y="107950"/>
                </a:lnTo>
                <a:close/>
              </a:path>
              <a:path extrusionOk="0" h="170179" w="1316989">
                <a:moveTo>
                  <a:pt x="934079" y="104140"/>
                </a:moveTo>
                <a:lnTo>
                  <a:pt x="807458" y="104140"/>
                </a:lnTo>
                <a:lnTo>
                  <a:pt x="801223" y="102870"/>
                </a:lnTo>
                <a:lnTo>
                  <a:pt x="937352" y="102870"/>
                </a:lnTo>
                <a:lnTo>
                  <a:pt x="934079" y="104140"/>
                </a:lnTo>
                <a:close/>
              </a:path>
              <a:path extrusionOk="0" h="170179" w="1316989">
                <a:moveTo>
                  <a:pt x="1030824" y="113030"/>
                </a:moveTo>
                <a:lnTo>
                  <a:pt x="1004290" y="113030"/>
                </a:lnTo>
                <a:lnTo>
                  <a:pt x="1006637" y="110490"/>
                </a:lnTo>
                <a:lnTo>
                  <a:pt x="1008558" y="105410"/>
                </a:lnTo>
                <a:lnTo>
                  <a:pt x="1013395" y="105410"/>
                </a:lnTo>
                <a:lnTo>
                  <a:pt x="1017806" y="102870"/>
                </a:lnTo>
                <a:lnTo>
                  <a:pt x="1023141" y="102870"/>
                </a:lnTo>
                <a:lnTo>
                  <a:pt x="1026484" y="109220"/>
                </a:lnTo>
                <a:lnTo>
                  <a:pt x="1028405" y="111760"/>
                </a:lnTo>
                <a:lnTo>
                  <a:pt x="1030824" y="113030"/>
                </a:lnTo>
                <a:close/>
              </a:path>
              <a:path extrusionOk="0" h="170179" w="1316989">
                <a:moveTo>
                  <a:pt x="956202" y="107950"/>
                </a:moveTo>
                <a:lnTo>
                  <a:pt x="818626" y="107950"/>
                </a:lnTo>
                <a:lnTo>
                  <a:pt x="820049" y="106680"/>
                </a:lnTo>
                <a:lnTo>
                  <a:pt x="813747" y="104140"/>
                </a:lnTo>
                <a:lnTo>
                  <a:pt x="937209" y="104140"/>
                </a:lnTo>
                <a:lnTo>
                  <a:pt x="940339" y="106680"/>
                </a:lnTo>
                <a:lnTo>
                  <a:pt x="955171" y="106680"/>
                </a:lnTo>
                <a:lnTo>
                  <a:pt x="956202" y="107950"/>
                </a:lnTo>
                <a:close/>
              </a:path>
              <a:path extrusionOk="0" h="170179" w="1316989">
                <a:moveTo>
                  <a:pt x="749127" y="111760"/>
                </a:moveTo>
                <a:lnTo>
                  <a:pt x="747847" y="110490"/>
                </a:lnTo>
                <a:lnTo>
                  <a:pt x="747206" y="107950"/>
                </a:lnTo>
                <a:lnTo>
                  <a:pt x="745997" y="105410"/>
                </a:lnTo>
                <a:lnTo>
                  <a:pt x="796930" y="105410"/>
                </a:lnTo>
                <a:lnTo>
                  <a:pt x="801412" y="106680"/>
                </a:lnTo>
                <a:lnTo>
                  <a:pt x="765488" y="106680"/>
                </a:lnTo>
                <a:lnTo>
                  <a:pt x="763141" y="107950"/>
                </a:lnTo>
                <a:lnTo>
                  <a:pt x="760936" y="109220"/>
                </a:lnTo>
                <a:lnTo>
                  <a:pt x="751048" y="109220"/>
                </a:lnTo>
                <a:lnTo>
                  <a:pt x="749127" y="111760"/>
                </a:lnTo>
                <a:close/>
              </a:path>
              <a:path extrusionOk="0" h="170179" w="1316989">
                <a:moveTo>
                  <a:pt x="818626" y="107950"/>
                </a:moveTo>
                <a:lnTo>
                  <a:pt x="806320" y="107950"/>
                </a:lnTo>
                <a:lnTo>
                  <a:pt x="810375" y="106680"/>
                </a:lnTo>
                <a:lnTo>
                  <a:pt x="813931" y="105410"/>
                </a:lnTo>
                <a:lnTo>
                  <a:pt x="816066" y="106680"/>
                </a:lnTo>
                <a:lnTo>
                  <a:pt x="818626" y="107950"/>
                </a:lnTo>
                <a:close/>
              </a:path>
              <a:path extrusionOk="0" h="170179" w="1316989">
                <a:moveTo>
                  <a:pt x="995967" y="109220"/>
                </a:moveTo>
                <a:lnTo>
                  <a:pt x="982167" y="109220"/>
                </a:lnTo>
                <a:lnTo>
                  <a:pt x="985439" y="107950"/>
                </a:lnTo>
                <a:lnTo>
                  <a:pt x="987644" y="105410"/>
                </a:lnTo>
                <a:lnTo>
                  <a:pt x="991486" y="105410"/>
                </a:lnTo>
                <a:lnTo>
                  <a:pt x="997532" y="106680"/>
                </a:lnTo>
                <a:lnTo>
                  <a:pt x="995967" y="109220"/>
                </a:lnTo>
                <a:close/>
              </a:path>
              <a:path extrusionOk="0" h="170179" w="1316989">
                <a:moveTo>
                  <a:pt x="771819" y="114300"/>
                </a:moveTo>
                <a:lnTo>
                  <a:pt x="767693" y="114300"/>
                </a:lnTo>
                <a:lnTo>
                  <a:pt x="767693" y="111760"/>
                </a:lnTo>
                <a:lnTo>
                  <a:pt x="767053" y="110490"/>
                </a:lnTo>
                <a:lnTo>
                  <a:pt x="765488" y="106680"/>
                </a:lnTo>
                <a:lnTo>
                  <a:pt x="801412" y="106680"/>
                </a:lnTo>
                <a:lnTo>
                  <a:pt x="806320" y="107950"/>
                </a:lnTo>
                <a:lnTo>
                  <a:pt x="956202" y="107950"/>
                </a:lnTo>
                <a:lnTo>
                  <a:pt x="960826" y="109220"/>
                </a:lnTo>
                <a:lnTo>
                  <a:pt x="995967" y="109220"/>
                </a:lnTo>
                <a:lnTo>
                  <a:pt x="995327" y="110490"/>
                </a:lnTo>
                <a:lnTo>
                  <a:pt x="773100" y="110490"/>
                </a:lnTo>
                <a:lnTo>
                  <a:pt x="772246" y="111760"/>
                </a:lnTo>
                <a:lnTo>
                  <a:pt x="771819" y="114300"/>
                </a:lnTo>
                <a:close/>
              </a:path>
              <a:path extrusionOk="0" h="170179" w="1316989">
                <a:moveTo>
                  <a:pt x="1057499" y="111760"/>
                </a:moveTo>
                <a:lnTo>
                  <a:pt x="1048963" y="111760"/>
                </a:lnTo>
                <a:lnTo>
                  <a:pt x="1050884" y="109220"/>
                </a:lnTo>
                <a:lnTo>
                  <a:pt x="1053302" y="106680"/>
                </a:lnTo>
                <a:lnTo>
                  <a:pt x="1056361" y="106680"/>
                </a:lnTo>
                <a:lnTo>
                  <a:pt x="1060060" y="107950"/>
                </a:lnTo>
                <a:lnTo>
                  <a:pt x="1057499" y="111760"/>
                </a:lnTo>
                <a:close/>
              </a:path>
              <a:path extrusionOk="0" h="170179" w="1316989">
                <a:moveTo>
                  <a:pt x="900077" y="130810"/>
                </a:moveTo>
                <a:lnTo>
                  <a:pt x="897089" y="127000"/>
                </a:lnTo>
                <a:lnTo>
                  <a:pt x="893674" y="124460"/>
                </a:lnTo>
                <a:lnTo>
                  <a:pt x="890402" y="121920"/>
                </a:lnTo>
                <a:lnTo>
                  <a:pt x="884782" y="119380"/>
                </a:lnTo>
                <a:lnTo>
                  <a:pt x="935431" y="119380"/>
                </a:lnTo>
                <a:lnTo>
                  <a:pt x="936640" y="115570"/>
                </a:lnTo>
                <a:lnTo>
                  <a:pt x="936284" y="114300"/>
                </a:lnTo>
                <a:lnTo>
                  <a:pt x="1033313" y="114300"/>
                </a:lnTo>
                <a:lnTo>
                  <a:pt x="1033527" y="111760"/>
                </a:lnTo>
                <a:lnTo>
                  <a:pt x="1032602" y="109220"/>
                </a:lnTo>
                <a:lnTo>
                  <a:pt x="1034451" y="109220"/>
                </a:lnTo>
                <a:lnTo>
                  <a:pt x="1038933" y="107950"/>
                </a:lnTo>
                <a:lnTo>
                  <a:pt x="1044979" y="110490"/>
                </a:lnTo>
                <a:lnTo>
                  <a:pt x="1047185" y="110490"/>
                </a:lnTo>
                <a:lnTo>
                  <a:pt x="1048963" y="111760"/>
                </a:lnTo>
                <a:lnTo>
                  <a:pt x="1057499" y="111760"/>
                </a:lnTo>
                <a:lnTo>
                  <a:pt x="1057499" y="114300"/>
                </a:lnTo>
                <a:lnTo>
                  <a:pt x="1058709" y="116840"/>
                </a:lnTo>
                <a:lnTo>
                  <a:pt x="961680" y="116840"/>
                </a:lnTo>
                <a:lnTo>
                  <a:pt x="959190" y="118110"/>
                </a:lnTo>
                <a:lnTo>
                  <a:pt x="956487" y="119380"/>
                </a:lnTo>
                <a:lnTo>
                  <a:pt x="960969" y="120650"/>
                </a:lnTo>
                <a:lnTo>
                  <a:pt x="962960" y="123190"/>
                </a:lnTo>
                <a:lnTo>
                  <a:pt x="931590" y="123190"/>
                </a:lnTo>
                <a:lnTo>
                  <a:pt x="926841" y="127000"/>
                </a:lnTo>
                <a:lnTo>
                  <a:pt x="905198" y="127000"/>
                </a:lnTo>
                <a:lnTo>
                  <a:pt x="900077" y="130810"/>
                </a:lnTo>
                <a:close/>
              </a:path>
              <a:path extrusionOk="0" h="170179" w="1316989">
                <a:moveTo>
                  <a:pt x="755814" y="113030"/>
                </a:moveTo>
                <a:lnTo>
                  <a:pt x="752968" y="109220"/>
                </a:lnTo>
                <a:lnTo>
                  <a:pt x="760936" y="109220"/>
                </a:lnTo>
                <a:lnTo>
                  <a:pt x="758232" y="110490"/>
                </a:lnTo>
                <a:lnTo>
                  <a:pt x="755814" y="113030"/>
                </a:lnTo>
                <a:close/>
              </a:path>
              <a:path extrusionOk="0" h="170179" w="1316989">
                <a:moveTo>
                  <a:pt x="779644" y="116840"/>
                </a:moveTo>
                <a:lnTo>
                  <a:pt x="775874" y="114300"/>
                </a:lnTo>
                <a:lnTo>
                  <a:pt x="773100" y="110490"/>
                </a:lnTo>
                <a:lnTo>
                  <a:pt x="786189" y="110490"/>
                </a:lnTo>
                <a:lnTo>
                  <a:pt x="781636" y="114300"/>
                </a:lnTo>
                <a:lnTo>
                  <a:pt x="779644" y="116840"/>
                </a:lnTo>
                <a:close/>
              </a:path>
              <a:path extrusionOk="0" h="170179" w="1316989">
                <a:moveTo>
                  <a:pt x="874397" y="111760"/>
                </a:moveTo>
                <a:lnTo>
                  <a:pt x="798922" y="111760"/>
                </a:lnTo>
                <a:lnTo>
                  <a:pt x="786189" y="110490"/>
                </a:lnTo>
                <a:lnTo>
                  <a:pt x="872689" y="110490"/>
                </a:lnTo>
                <a:lnTo>
                  <a:pt x="874397" y="111760"/>
                </a:lnTo>
                <a:close/>
              </a:path>
              <a:path extrusionOk="0" h="170179" w="1316989">
                <a:moveTo>
                  <a:pt x="892536" y="111760"/>
                </a:moveTo>
                <a:lnTo>
                  <a:pt x="875250" y="111760"/>
                </a:lnTo>
                <a:lnTo>
                  <a:pt x="873330" y="110490"/>
                </a:lnTo>
                <a:lnTo>
                  <a:pt x="897018" y="110490"/>
                </a:lnTo>
                <a:lnTo>
                  <a:pt x="892536" y="111760"/>
                </a:lnTo>
                <a:close/>
              </a:path>
              <a:path extrusionOk="0" h="170179" w="1316989">
                <a:moveTo>
                  <a:pt x="867923" y="124460"/>
                </a:moveTo>
                <a:lnTo>
                  <a:pt x="863086" y="123190"/>
                </a:lnTo>
                <a:lnTo>
                  <a:pt x="859245" y="121920"/>
                </a:lnTo>
                <a:lnTo>
                  <a:pt x="846440" y="121920"/>
                </a:lnTo>
                <a:lnTo>
                  <a:pt x="844875" y="119380"/>
                </a:lnTo>
                <a:lnTo>
                  <a:pt x="841461" y="115570"/>
                </a:lnTo>
                <a:lnTo>
                  <a:pt x="894599" y="115570"/>
                </a:lnTo>
                <a:lnTo>
                  <a:pt x="897018" y="110490"/>
                </a:lnTo>
                <a:lnTo>
                  <a:pt x="995327" y="110490"/>
                </a:lnTo>
                <a:lnTo>
                  <a:pt x="994687" y="111760"/>
                </a:lnTo>
                <a:lnTo>
                  <a:pt x="906265" y="111760"/>
                </a:lnTo>
                <a:lnTo>
                  <a:pt x="904558" y="113030"/>
                </a:lnTo>
                <a:lnTo>
                  <a:pt x="904629" y="114300"/>
                </a:lnTo>
                <a:lnTo>
                  <a:pt x="907332" y="116840"/>
                </a:lnTo>
                <a:lnTo>
                  <a:pt x="909538" y="116840"/>
                </a:lnTo>
                <a:lnTo>
                  <a:pt x="911743" y="118110"/>
                </a:lnTo>
                <a:lnTo>
                  <a:pt x="930025" y="118110"/>
                </a:lnTo>
                <a:lnTo>
                  <a:pt x="932159" y="119380"/>
                </a:lnTo>
                <a:lnTo>
                  <a:pt x="884782" y="119380"/>
                </a:lnTo>
                <a:lnTo>
                  <a:pt x="881581" y="120650"/>
                </a:lnTo>
                <a:lnTo>
                  <a:pt x="871409" y="120650"/>
                </a:lnTo>
                <a:lnTo>
                  <a:pt x="870247" y="121920"/>
                </a:lnTo>
                <a:lnTo>
                  <a:pt x="855190" y="121920"/>
                </a:lnTo>
                <a:lnTo>
                  <a:pt x="848219" y="123190"/>
                </a:lnTo>
                <a:lnTo>
                  <a:pt x="869085" y="123190"/>
                </a:lnTo>
                <a:lnTo>
                  <a:pt x="867923" y="124460"/>
                </a:lnTo>
                <a:close/>
              </a:path>
              <a:path extrusionOk="0" h="170179" w="1316989">
                <a:moveTo>
                  <a:pt x="807387" y="119380"/>
                </a:moveTo>
                <a:lnTo>
                  <a:pt x="801554" y="118110"/>
                </a:lnTo>
                <a:lnTo>
                  <a:pt x="800700" y="114300"/>
                </a:lnTo>
                <a:lnTo>
                  <a:pt x="800202" y="111760"/>
                </a:lnTo>
                <a:lnTo>
                  <a:pt x="890402" y="111760"/>
                </a:lnTo>
                <a:lnTo>
                  <a:pt x="892323" y="113030"/>
                </a:lnTo>
                <a:lnTo>
                  <a:pt x="810588" y="113030"/>
                </a:lnTo>
                <a:lnTo>
                  <a:pt x="808596" y="116840"/>
                </a:lnTo>
                <a:lnTo>
                  <a:pt x="807387" y="119380"/>
                </a:lnTo>
                <a:close/>
              </a:path>
              <a:path extrusionOk="0" h="170179" w="1316989">
                <a:moveTo>
                  <a:pt x="930025" y="118110"/>
                </a:moveTo>
                <a:lnTo>
                  <a:pt x="911743" y="118110"/>
                </a:lnTo>
                <a:lnTo>
                  <a:pt x="914659" y="116840"/>
                </a:lnTo>
                <a:lnTo>
                  <a:pt x="912668" y="114300"/>
                </a:lnTo>
                <a:lnTo>
                  <a:pt x="911529" y="111760"/>
                </a:lnTo>
                <a:lnTo>
                  <a:pt x="994687" y="111760"/>
                </a:lnTo>
                <a:lnTo>
                  <a:pt x="997888" y="113030"/>
                </a:lnTo>
                <a:lnTo>
                  <a:pt x="1030824" y="113030"/>
                </a:lnTo>
                <a:lnTo>
                  <a:pt x="1033313" y="114300"/>
                </a:lnTo>
                <a:lnTo>
                  <a:pt x="927748" y="114300"/>
                </a:lnTo>
                <a:lnTo>
                  <a:pt x="924974" y="116840"/>
                </a:lnTo>
                <a:lnTo>
                  <a:pt x="927748" y="116840"/>
                </a:lnTo>
                <a:lnTo>
                  <a:pt x="930025" y="118110"/>
                </a:lnTo>
                <a:close/>
              </a:path>
              <a:path extrusionOk="0" h="170179" w="1316989">
                <a:moveTo>
                  <a:pt x="1004290" y="113030"/>
                </a:moveTo>
                <a:lnTo>
                  <a:pt x="997888" y="113030"/>
                </a:lnTo>
                <a:lnTo>
                  <a:pt x="1001160" y="111760"/>
                </a:lnTo>
                <a:lnTo>
                  <a:pt x="1004290" y="113030"/>
                </a:lnTo>
                <a:close/>
              </a:path>
              <a:path extrusionOk="0" h="170179" w="1316989">
                <a:moveTo>
                  <a:pt x="831644" y="121920"/>
                </a:moveTo>
                <a:lnTo>
                  <a:pt x="826238" y="120650"/>
                </a:lnTo>
                <a:lnTo>
                  <a:pt x="819196" y="120650"/>
                </a:lnTo>
                <a:lnTo>
                  <a:pt x="819267" y="119380"/>
                </a:lnTo>
                <a:lnTo>
                  <a:pt x="819978" y="116840"/>
                </a:lnTo>
                <a:lnTo>
                  <a:pt x="821401" y="114300"/>
                </a:lnTo>
                <a:lnTo>
                  <a:pt x="820689" y="114300"/>
                </a:lnTo>
                <a:lnTo>
                  <a:pt x="813647" y="113030"/>
                </a:lnTo>
                <a:lnTo>
                  <a:pt x="892323" y="113030"/>
                </a:lnTo>
                <a:lnTo>
                  <a:pt x="893532" y="114300"/>
                </a:lnTo>
                <a:lnTo>
                  <a:pt x="894599" y="115570"/>
                </a:lnTo>
                <a:lnTo>
                  <a:pt x="840607" y="115570"/>
                </a:lnTo>
                <a:lnTo>
                  <a:pt x="831644" y="121920"/>
                </a:lnTo>
                <a:close/>
              </a:path>
              <a:path extrusionOk="0" h="170179" w="1316989">
                <a:moveTo>
                  <a:pt x="1079694" y="116840"/>
                </a:moveTo>
                <a:lnTo>
                  <a:pt x="1072580" y="116840"/>
                </a:lnTo>
                <a:lnTo>
                  <a:pt x="1076208" y="114300"/>
                </a:lnTo>
                <a:lnTo>
                  <a:pt x="1079694" y="116840"/>
                </a:lnTo>
                <a:close/>
              </a:path>
              <a:path extrusionOk="0" h="170179" w="1316989">
                <a:moveTo>
                  <a:pt x="1025417" y="129540"/>
                </a:moveTo>
                <a:lnTo>
                  <a:pt x="1023995" y="128270"/>
                </a:lnTo>
                <a:lnTo>
                  <a:pt x="1021007" y="128270"/>
                </a:lnTo>
                <a:lnTo>
                  <a:pt x="1020936" y="120650"/>
                </a:lnTo>
                <a:lnTo>
                  <a:pt x="1062052" y="120650"/>
                </a:lnTo>
                <a:lnTo>
                  <a:pt x="1067103" y="115570"/>
                </a:lnTo>
                <a:lnTo>
                  <a:pt x="1072580" y="116840"/>
                </a:lnTo>
                <a:lnTo>
                  <a:pt x="1079694" y="116840"/>
                </a:lnTo>
                <a:lnTo>
                  <a:pt x="1083179" y="119380"/>
                </a:lnTo>
                <a:lnTo>
                  <a:pt x="1083037" y="121920"/>
                </a:lnTo>
                <a:lnTo>
                  <a:pt x="1084886" y="123190"/>
                </a:lnTo>
                <a:lnTo>
                  <a:pt x="1086167" y="125730"/>
                </a:lnTo>
                <a:lnTo>
                  <a:pt x="1087092" y="127000"/>
                </a:lnTo>
                <a:lnTo>
                  <a:pt x="1034878" y="127000"/>
                </a:lnTo>
                <a:lnTo>
                  <a:pt x="1030397" y="128270"/>
                </a:lnTo>
                <a:lnTo>
                  <a:pt x="1025417" y="129540"/>
                </a:lnTo>
                <a:close/>
              </a:path>
              <a:path extrusionOk="0" h="170179" w="1316989">
                <a:moveTo>
                  <a:pt x="1113554" y="127000"/>
                </a:moveTo>
                <a:lnTo>
                  <a:pt x="1099398" y="127000"/>
                </a:lnTo>
                <a:lnTo>
                  <a:pt x="1099327" y="124460"/>
                </a:lnTo>
                <a:lnTo>
                  <a:pt x="1101319" y="121920"/>
                </a:lnTo>
                <a:lnTo>
                  <a:pt x="1103382" y="120650"/>
                </a:lnTo>
                <a:lnTo>
                  <a:pt x="1104662" y="119380"/>
                </a:lnTo>
                <a:lnTo>
                  <a:pt x="1104378" y="115570"/>
                </a:lnTo>
                <a:lnTo>
                  <a:pt x="1112203" y="118110"/>
                </a:lnTo>
                <a:lnTo>
                  <a:pt x="1117751" y="118110"/>
                </a:lnTo>
                <a:lnTo>
                  <a:pt x="1122588" y="120650"/>
                </a:lnTo>
                <a:lnTo>
                  <a:pt x="1123869" y="121920"/>
                </a:lnTo>
                <a:lnTo>
                  <a:pt x="1121877" y="123190"/>
                </a:lnTo>
                <a:lnTo>
                  <a:pt x="1115475" y="123190"/>
                </a:lnTo>
                <a:lnTo>
                  <a:pt x="1112629" y="125730"/>
                </a:lnTo>
                <a:lnTo>
                  <a:pt x="1113554" y="127000"/>
                </a:lnTo>
                <a:close/>
              </a:path>
              <a:path extrusionOk="0" h="170179" w="1316989">
                <a:moveTo>
                  <a:pt x="977614" y="124460"/>
                </a:moveTo>
                <a:lnTo>
                  <a:pt x="963956" y="124460"/>
                </a:lnTo>
                <a:lnTo>
                  <a:pt x="969505" y="121920"/>
                </a:lnTo>
                <a:lnTo>
                  <a:pt x="966019" y="121920"/>
                </a:lnTo>
                <a:lnTo>
                  <a:pt x="968438" y="116840"/>
                </a:lnTo>
                <a:lnTo>
                  <a:pt x="1058709" y="116840"/>
                </a:lnTo>
                <a:lnTo>
                  <a:pt x="1059847" y="120650"/>
                </a:lnTo>
                <a:lnTo>
                  <a:pt x="976263" y="120650"/>
                </a:lnTo>
                <a:lnTo>
                  <a:pt x="977614" y="124460"/>
                </a:lnTo>
                <a:close/>
              </a:path>
              <a:path extrusionOk="0" h="170179" w="1316989">
                <a:moveTo>
                  <a:pt x="1121023" y="135890"/>
                </a:moveTo>
                <a:lnTo>
                  <a:pt x="1102813" y="135890"/>
                </a:lnTo>
                <a:lnTo>
                  <a:pt x="1104378" y="134620"/>
                </a:lnTo>
                <a:lnTo>
                  <a:pt x="1106298" y="133350"/>
                </a:lnTo>
                <a:lnTo>
                  <a:pt x="1104876" y="132080"/>
                </a:lnTo>
                <a:lnTo>
                  <a:pt x="1103524" y="130810"/>
                </a:lnTo>
                <a:lnTo>
                  <a:pt x="1124011" y="130810"/>
                </a:lnTo>
                <a:lnTo>
                  <a:pt x="1124722" y="125730"/>
                </a:lnTo>
                <a:lnTo>
                  <a:pt x="1125576" y="121920"/>
                </a:lnTo>
                <a:lnTo>
                  <a:pt x="1126501" y="119380"/>
                </a:lnTo>
                <a:lnTo>
                  <a:pt x="1127923" y="119380"/>
                </a:lnTo>
                <a:lnTo>
                  <a:pt x="1131622" y="123190"/>
                </a:lnTo>
                <a:lnTo>
                  <a:pt x="1141653" y="123190"/>
                </a:lnTo>
                <a:lnTo>
                  <a:pt x="1152394" y="125730"/>
                </a:lnTo>
                <a:lnTo>
                  <a:pt x="1153034" y="128270"/>
                </a:lnTo>
                <a:lnTo>
                  <a:pt x="1167119" y="128270"/>
                </a:lnTo>
                <a:lnTo>
                  <a:pt x="1167973" y="129540"/>
                </a:lnTo>
                <a:lnTo>
                  <a:pt x="1169609" y="133350"/>
                </a:lnTo>
                <a:lnTo>
                  <a:pt x="1204359" y="133350"/>
                </a:lnTo>
                <a:lnTo>
                  <a:pt x="1205319" y="134620"/>
                </a:lnTo>
                <a:lnTo>
                  <a:pt x="1122944" y="134620"/>
                </a:lnTo>
                <a:lnTo>
                  <a:pt x="1121023" y="135890"/>
                </a:lnTo>
                <a:close/>
              </a:path>
              <a:path extrusionOk="0" h="170179" w="1316989">
                <a:moveTo>
                  <a:pt x="879732" y="128270"/>
                </a:moveTo>
                <a:lnTo>
                  <a:pt x="877953" y="127000"/>
                </a:lnTo>
                <a:lnTo>
                  <a:pt x="876388" y="125730"/>
                </a:lnTo>
                <a:lnTo>
                  <a:pt x="873756" y="121920"/>
                </a:lnTo>
                <a:lnTo>
                  <a:pt x="871409" y="120650"/>
                </a:lnTo>
                <a:lnTo>
                  <a:pt x="881581" y="120650"/>
                </a:lnTo>
                <a:lnTo>
                  <a:pt x="879732" y="128270"/>
                </a:lnTo>
                <a:close/>
              </a:path>
              <a:path extrusionOk="0" h="170179" w="1316989">
                <a:moveTo>
                  <a:pt x="976350" y="120697"/>
                </a:moveTo>
                <a:close/>
              </a:path>
              <a:path extrusionOk="0" h="170179" w="1316989">
                <a:moveTo>
                  <a:pt x="986150" y="124460"/>
                </a:moveTo>
                <a:lnTo>
                  <a:pt x="982238" y="124460"/>
                </a:lnTo>
                <a:lnTo>
                  <a:pt x="978610" y="121920"/>
                </a:lnTo>
                <a:lnTo>
                  <a:pt x="976350" y="120697"/>
                </a:lnTo>
                <a:lnTo>
                  <a:pt x="984657" y="120650"/>
                </a:lnTo>
                <a:lnTo>
                  <a:pt x="986150" y="124460"/>
                </a:lnTo>
                <a:close/>
              </a:path>
              <a:path extrusionOk="0" h="170179" w="1316989">
                <a:moveTo>
                  <a:pt x="992624" y="123190"/>
                </a:moveTo>
                <a:lnTo>
                  <a:pt x="990561" y="121920"/>
                </a:lnTo>
                <a:lnTo>
                  <a:pt x="988213" y="120650"/>
                </a:lnTo>
                <a:lnTo>
                  <a:pt x="996536" y="120650"/>
                </a:lnTo>
                <a:lnTo>
                  <a:pt x="992624" y="123190"/>
                </a:lnTo>
                <a:close/>
              </a:path>
              <a:path extrusionOk="0" h="170179" w="1316989">
                <a:moveTo>
                  <a:pt x="961964" y="132080"/>
                </a:moveTo>
                <a:lnTo>
                  <a:pt x="961111" y="130810"/>
                </a:lnTo>
                <a:lnTo>
                  <a:pt x="959404" y="127000"/>
                </a:lnTo>
                <a:lnTo>
                  <a:pt x="956060" y="125730"/>
                </a:lnTo>
                <a:lnTo>
                  <a:pt x="998599" y="125730"/>
                </a:lnTo>
                <a:lnTo>
                  <a:pt x="998813" y="124460"/>
                </a:lnTo>
                <a:lnTo>
                  <a:pt x="998172" y="120650"/>
                </a:lnTo>
                <a:lnTo>
                  <a:pt x="1020936" y="120650"/>
                </a:lnTo>
                <a:lnTo>
                  <a:pt x="1017308" y="123190"/>
                </a:lnTo>
                <a:lnTo>
                  <a:pt x="1015387" y="123190"/>
                </a:lnTo>
                <a:lnTo>
                  <a:pt x="1013466" y="125730"/>
                </a:lnTo>
                <a:lnTo>
                  <a:pt x="1014498" y="127000"/>
                </a:lnTo>
                <a:lnTo>
                  <a:pt x="966375" y="127000"/>
                </a:lnTo>
                <a:lnTo>
                  <a:pt x="965521" y="130810"/>
                </a:lnTo>
                <a:lnTo>
                  <a:pt x="963103" y="130810"/>
                </a:lnTo>
                <a:lnTo>
                  <a:pt x="961964" y="132080"/>
                </a:lnTo>
                <a:close/>
              </a:path>
              <a:path extrusionOk="0" h="170179" w="1316989">
                <a:moveTo>
                  <a:pt x="947097" y="134620"/>
                </a:moveTo>
                <a:lnTo>
                  <a:pt x="944536" y="134620"/>
                </a:lnTo>
                <a:lnTo>
                  <a:pt x="932657" y="123190"/>
                </a:lnTo>
                <a:lnTo>
                  <a:pt x="962960" y="123190"/>
                </a:lnTo>
                <a:lnTo>
                  <a:pt x="963956" y="124460"/>
                </a:lnTo>
                <a:lnTo>
                  <a:pt x="986150" y="124460"/>
                </a:lnTo>
                <a:lnTo>
                  <a:pt x="988640" y="125730"/>
                </a:lnTo>
                <a:lnTo>
                  <a:pt x="956060" y="125730"/>
                </a:lnTo>
                <a:lnTo>
                  <a:pt x="947097" y="134620"/>
                </a:lnTo>
                <a:close/>
              </a:path>
              <a:path extrusionOk="0" h="170179" w="1316989">
                <a:moveTo>
                  <a:pt x="1122873" y="138430"/>
                </a:moveTo>
                <a:lnTo>
                  <a:pt x="1084886" y="138430"/>
                </a:lnTo>
                <a:lnTo>
                  <a:pt x="1088230" y="132080"/>
                </a:lnTo>
                <a:lnTo>
                  <a:pt x="1093138" y="130810"/>
                </a:lnTo>
                <a:lnTo>
                  <a:pt x="1090364" y="129540"/>
                </a:lnTo>
                <a:lnTo>
                  <a:pt x="1087661" y="128270"/>
                </a:lnTo>
                <a:lnTo>
                  <a:pt x="1089581" y="128270"/>
                </a:lnTo>
                <a:lnTo>
                  <a:pt x="1090577" y="124460"/>
                </a:lnTo>
                <a:lnTo>
                  <a:pt x="1091004" y="124460"/>
                </a:lnTo>
                <a:lnTo>
                  <a:pt x="1095486" y="127000"/>
                </a:lnTo>
                <a:lnTo>
                  <a:pt x="1113554" y="127000"/>
                </a:lnTo>
                <a:lnTo>
                  <a:pt x="1114479" y="128270"/>
                </a:lnTo>
                <a:lnTo>
                  <a:pt x="1118605" y="129540"/>
                </a:lnTo>
                <a:lnTo>
                  <a:pt x="1123940" y="130810"/>
                </a:lnTo>
                <a:lnTo>
                  <a:pt x="1103524" y="130810"/>
                </a:lnTo>
                <a:lnTo>
                  <a:pt x="1101532" y="132080"/>
                </a:lnTo>
                <a:lnTo>
                  <a:pt x="1101105" y="133350"/>
                </a:lnTo>
                <a:lnTo>
                  <a:pt x="1102813" y="135890"/>
                </a:lnTo>
                <a:lnTo>
                  <a:pt x="1121023" y="135890"/>
                </a:lnTo>
                <a:lnTo>
                  <a:pt x="1122873" y="138430"/>
                </a:lnTo>
                <a:close/>
              </a:path>
              <a:path extrusionOk="0" h="170179" w="1316989">
                <a:moveTo>
                  <a:pt x="1167119" y="128270"/>
                </a:moveTo>
                <a:lnTo>
                  <a:pt x="1153034" y="128270"/>
                </a:lnTo>
                <a:lnTo>
                  <a:pt x="1157160" y="125730"/>
                </a:lnTo>
                <a:lnTo>
                  <a:pt x="1161784" y="127000"/>
                </a:lnTo>
                <a:lnTo>
                  <a:pt x="1166265" y="127000"/>
                </a:lnTo>
                <a:lnTo>
                  <a:pt x="1167119" y="128270"/>
                </a:lnTo>
                <a:close/>
              </a:path>
              <a:path extrusionOk="0" h="170179" w="1316989">
                <a:moveTo>
                  <a:pt x="912312" y="130810"/>
                </a:moveTo>
                <a:lnTo>
                  <a:pt x="907332" y="128270"/>
                </a:lnTo>
                <a:lnTo>
                  <a:pt x="905198" y="127000"/>
                </a:lnTo>
                <a:lnTo>
                  <a:pt x="917789" y="127000"/>
                </a:lnTo>
                <a:lnTo>
                  <a:pt x="912312" y="130810"/>
                </a:lnTo>
                <a:close/>
              </a:path>
              <a:path extrusionOk="0" h="170179" w="1316989">
                <a:moveTo>
                  <a:pt x="922911" y="129540"/>
                </a:moveTo>
                <a:lnTo>
                  <a:pt x="917789" y="127000"/>
                </a:lnTo>
                <a:lnTo>
                  <a:pt x="926841" y="127000"/>
                </a:lnTo>
                <a:lnTo>
                  <a:pt x="925259" y="128270"/>
                </a:lnTo>
                <a:lnTo>
                  <a:pt x="922911" y="129540"/>
                </a:lnTo>
                <a:close/>
              </a:path>
              <a:path extrusionOk="0" h="170179" w="1316989">
                <a:moveTo>
                  <a:pt x="974342" y="137160"/>
                </a:moveTo>
                <a:lnTo>
                  <a:pt x="971425" y="137160"/>
                </a:lnTo>
                <a:lnTo>
                  <a:pt x="969789" y="134620"/>
                </a:lnTo>
                <a:lnTo>
                  <a:pt x="965308" y="134620"/>
                </a:lnTo>
                <a:lnTo>
                  <a:pt x="965308" y="133350"/>
                </a:lnTo>
                <a:lnTo>
                  <a:pt x="966019" y="132080"/>
                </a:lnTo>
                <a:lnTo>
                  <a:pt x="969149" y="130810"/>
                </a:lnTo>
                <a:lnTo>
                  <a:pt x="966375" y="127000"/>
                </a:lnTo>
                <a:lnTo>
                  <a:pt x="1014498" y="127000"/>
                </a:lnTo>
                <a:lnTo>
                  <a:pt x="1015529" y="128270"/>
                </a:lnTo>
                <a:lnTo>
                  <a:pt x="1018731" y="129540"/>
                </a:lnTo>
                <a:lnTo>
                  <a:pt x="984443" y="129540"/>
                </a:lnTo>
                <a:lnTo>
                  <a:pt x="981527" y="130810"/>
                </a:lnTo>
                <a:lnTo>
                  <a:pt x="982736" y="133350"/>
                </a:lnTo>
                <a:lnTo>
                  <a:pt x="976192" y="133350"/>
                </a:lnTo>
                <a:lnTo>
                  <a:pt x="974342" y="137160"/>
                </a:lnTo>
                <a:close/>
              </a:path>
              <a:path extrusionOk="0" h="170179" w="1316989">
                <a:moveTo>
                  <a:pt x="1051808" y="130810"/>
                </a:moveTo>
                <a:lnTo>
                  <a:pt x="1037937" y="130810"/>
                </a:lnTo>
                <a:lnTo>
                  <a:pt x="1036514" y="128270"/>
                </a:lnTo>
                <a:lnTo>
                  <a:pt x="1034878" y="127000"/>
                </a:lnTo>
                <a:lnTo>
                  <a:pt x="1087092" y="127000"/>
                </a:lnTo>
                <a:lnTo>
                  <a:pt x="1089581" y="128270"/>
                </a:lnTo>
                <a:lnTo>
                  <a:pt x="1058282" y="128270"/>
                </a:lnTo>
                <a:lnTo>
                  <a:pt x="1051808" y="130810"/>
                </a:lnTo>
                <a:close/>
              </a:path>
              <a:path extrusionOk="0" h="170179" w="1316989">
                <a:moveTo>
                  <a:pt x="1190452" y="133350"/>
                </a:moveTo>
                <a:lnTo>
                  <a:pt x="1174233" y="133350"/>
                </a:lnTo>
                <a:lnTo>
                  <a:pt x="1174090" y="128270"/>
                </a:lnTo>
                <a:lnTo>
                  <a:pt x="1176082" y="127000"/>
                </a:lnTo>
                <a:lnTo>
                  <a:pt x="1181346" y="128270"/>
                </a:lnTo>
                <a:lnTo>
                  <a:pt x="1184618" y="129540"/>
                </a:lnTo>
                <a:lnTo>
                  <a:pt x="1188744" y="129540"/>
                </a:lnTo>
                <a:lnTo>
                  <a:pt x="1190452" y="133350"/>
                </a:lnTo>
                <a:close/>
              </a:path>
              <a:path extrusionOk="0" h="170179" w="1316989">
                <a:moveTo>
                  <a:pt x="1025417" y="129540"/>
                </a:moveTo>
                <a:lnTo>
                  <a:pt x="1018731" y="129540"/>
                </a:lnTo>
                <a:lnTo>
                  <a:pt x="1022145" y="128270"/>
                </a:lnTo>
                <a:lnTo>
                  <a:pt x="1025417" y="129540"/>
                </a:lnTo>
                <a:close/>
              </a:path>
              <a:path extrusionOk="0" h="170179" w="1316989">
                <a:moveTo>
                  <a:pt x="1082112" y="134620"/>
                </a:moveTo>
                <a:lnTo>
                  <a:pt x="1078484" y="133350"/>
                </a:lnTo>
                <a:lnTo>
                  <a:pt x="1064328" y="133350"/>
                </a:lnTo>
                <a:lnTo>
                  <a:pt x="1058282" y="128270"/>
                </a:lnTo>
                <a:lnTo>
                  <a:pt x="1071228" y="128270"/>
                </a:lnTo>
                <a:lnTo>
                  <a:pt x="1070090" y="129540"/>
                </a:lnTo>
                <a:lnTo>
                  <a:pt x="1086594" y="129540"/>
                </a:lnTo>
                <a:lnTo>
                  <a:pt x="1085527" y="130810"/>
                </a:lnTo>
                <a:lnTo>
                  <a:pt x="1083962" y="133350"/>
                </a:lnTo>
                <a:lnTo>
                  <a:pt x="1082112" y="134620"/>
                </a:lnTo>
                <a:close/>
              </a:path>
              <a:path extrusionOk="0" h="170179" w="1316989">
                <a:moveTo>
                  <a:pt x="1086594" y="129540"/>
                </a:moveTo>
                <a:lnTo>
                  <a:pt x="1072082" y="129540"/>
                </a:lnTo>
                <a:lnTo>
                  <a:pt x="1071228" y="128270"/>
                </a:lnTo>
                <a:lnTo>
                  <a:pt x="1087661" y="128270"/>
                </a:lnTo>
                <a:lnTo>
                  <a:pt x="1086594" y="129540"/>
                </a:lnTo>
                <a:close/>
              </a:path>
              <a:path extrusionOk="0" h="170179" w="1316989">
                <a:moveTo>
                  <a:pt x="1025062" y="143510"/>
                </a:moveTo>
                <a:lnTo>
                  <a:pt x="1021078" y="143510"/>
                </a:lnTo>
                <a:lnTo>
                  <a:pt x="1013253" y="139700"/>
                </a:lnTo>
                <a:lnTo>
                  <a:pt x="993264" y="139700"/>
                </a:lnTo>
                <a:lnTo>
                  <a:pt x="991201" y="135890"/>
                </a:lnTo>
                <a:lnTo>
                  <a:pt x="990063" y="133350"/>
                </a:lnTo>
                <a:lnTo>
                  <a:pt x="988996" y="130810"/>
                </a:lnTo>
                <a:lnTo>
                  <a:pt x="987217" y="129540"/>
                </a:lnTo>
                <a:lnTo>
                  <a:pt x="1029401" y="129540"/>
                </a:lnTo>
                <a:lnTo>
                  <a:pt x="1033456" y="130810"/>
                </a:lnTo>
                <a:lnTo>
                  <a:pt x="1045406" y="130810"/>
                </a:lnTo>
                <a:lnTo>
                  <a:pt x="1051666" y="132080"/>
                </a:lnTo>
                <a:lnTo>
                  <a:pt x="1057855" y="132080"/>
                </a:lnTo>
                <a:lnTo>
                  <a:pt x="1064328" y="133350"/>
                </a:lnTo>
                <a:lnTo>
                  <a:pt x="1025133" y="133350"/>
                </a:lnTo>
                <a:lnTo>
                  <a:pt x="1021291" y="134620"/>
                </a:lnTo>
                <a:lnTo>
                  <a:pt x="997674" y="134620"/>
                </a:lnTo>
                <a:lnTo>
                  <a:pt x="996963" y="135890"/>
                </a:lnTo>
                <a:lnTo>
                  <a:pt x="1022252" y="135890"/>
                </a:lnTo>
                <a:lnTo>
                  <a:pt x="1023212" y="137160"/>
                </a:lnTo>
                <a:lnTo>
                  <a:pt x="1027551" y="137160"/>
                </a:lnTo>
                <a:lnTo>
                  <a:pt x="1027978" y="138430"/>
                </a:lnTo>
                <a:lnTo>
                  <a:pt x="1028761" y="142240"/>
                </a:lnTo>
                <a:lnTo>
                  <a:pt x="1025062" y="143510"/>
                </a:lnTo>
                <a:close/>
              </a:path>
              <a:path extrusionOk="0" h="170179" w="1316989">
                <a:moveTo>
                  <a:pt x="1204359" y="133350"/>
                </a:moveTo>
                <a:lnTo>
                  <a:pt x="1197209" y="133350"/>
                </a:lnTo>
                <a:lnTo>
                  <a:pt x="1199415" y="132080"/>
                </a:lnTo>
                <a:lnTo>
                  <a:pt x="1203398" y="132080"/>
                </a:lnTo>
                <a:lnTo>
                  <a:pt x="1204359" y="133350"/>
                </a:lnTo>
                <a:close/>
              </a:path>
              <a:path extrusionOk="0" h="170179" w="1316989">
                <a:moveTo>
                  <a:pt x="983732" y="137160"/>
                </a:moveTo>
                <a:lnTo>
                  <a:pt x="980033" y="135890"/>
                </a:lnTo>
                <a:lnTo>
                  <a:pt x="978041" y="135890"/>
                </a:lnTo>
                <a:lnTo>
                  <a:pt x="976192" y="133350"/>
                </a:lnTo>
                <a:lnTo>
                  <a:pt x="982736" y="133350"/>
                </a:lnTo>
                <a:lnTo>
                  <a:pt x="983732" y="137160"/>
                </a:lnTo>
                <a:close/>
              </a:path>
              <a:path extrusionOk="0" h="170179" w="1316989">
                <a:moveTo>
                  <a:pt x="1052093" y="147320"/>
                </a:moveTo>
                <a:lnTo>
                  <a:pt x="1047042" y="143510"/>
                </a:lnTo>
                <a:lnTo>
                  <a:pt x="1034309" y="143510"/>
                </a:lnTo>
                <a:lnTo>
                  <a:pt x="1028618" y="135890"/>
                </a:lnTo>
                <a:lnTo>
                  <a:pt x="1025133" y="133350"/>
                </a:lnTo>
                <a:lnTo>
                  <a:pt x="1078484" y="133350"/>
                </a:lnTo>
                <a:lnTo>
                  <a:pt x="1080085" y="134620"/>
                </a:lnTo>
                <a:lnTo>
                  <a:pt x="1039004" y="134620"/>
                </a:lnTo>
                <a:lnTo>
                  <a:pt x="1037297" y="135890"/>
                </a:lnTo>
                <a:lnTo>
                  <a:pt x="1035021" y="135890"/>
                </a:lnTo>
                <a:lnTo>
                  <a:pt x="1036514" y="137160"/>
                </a:lnTo>
                <a:lnTo>
                  <a:pt x="1037795" y="138430"/>
                </a:lnTo>
                <a:lnTo>
                  <a:pt x="1055721" y="138430"/>
                </a:lnTo>
                <a:lnTo>
                  <a:pt x="1057855" y="139700"/>
                </a:lnTo>
                <a:lnTo>
                  <a:pt x="1059420" y="140970"/>
                </a:lnTo>
                <a:lnTo>
                  <a:pt x="1061554" y="142240"/>
                </a:lnTo>
                <a:lnTo>
                  <a:pt x="1053089" y="142240"/>
                </a:lnTo>
                <a:lnTo>
                  <a:pt x="1052840" y="143510"/>
                </a:lnTo>
                <a:lnTo>
                  <a:pt x="1043130" y="143510"/>
                </a:lnTo>
                <a:lnTo>
                  <a:pt x="1038293" y="144780"/>
                </a:lnTo>
                <a:lnTo>
                  <a:pt x="1052591" y="144780"/>
                </a:lnTo>
                <a:lnTo>
                  <a:pt x="1052093" y="147320"/>
                </a:lnTo>
                <a:close/>
              </a:path>
              <a:path extrusionOk="0" h="170179" w="1316989">
                <a:moveTo>
                  <a:pt x="1022252" y="135890"/>
                </a:moveTo>
                <a:lnTo>
                  <a:pt x="998030" y="135890"/>
                </a:lnTo>
                <a:lnTo>
                  <a:pt x="998457" y="134620"/>
                </a:lnTo>
                <a:lnTo>
                  <a:pt x="1021291" y="134620"/>
                </a:lnTo>
                <a:lnTo>
                  <a:pt x="1022252" y="135890"/>
                </a:lnTo>
                <a:close/>
              </a:path>
              <a:path extrusionOk="0" h="170179" w="1316989">
                <a:moveTo>
                  <a:pt x="1027551" y="137160"/>
                </a:moveTo>
                <a:lnTo>
                  <a:pt x="1023212" y="137160"/>
                </a:lnTo>
                <a:lnTo>
                  <a:pt x="1026698" y="134620"/>
                </a:lnTo>
                <a:lnTo>
                  <a:pt x="1027551" y="137160"/>
                </a:lnTo>
                <a:close/>
              </a:path>
              <a:path extrusionOk="0" h="170179" w="1316989">
                <a:moveTo>
                  <a:pt x="1055721" y="138430"/>
                </a:moveTo>
                <a:lnTo>
                  <a:pt x="1037795" y="138430"/>
                </a:lnTo>
                <a:lnTo>
                  <a:pt x="1040142" y="137160"/>
                </a:lnTo>
                <a:lnTo>
                  <a:pt x="1039004" y="134620"/>
                </a:lnTo>
                <a:lnTo>
                  <a:pt x="1080085" y="134620"/>
                </a:lnTo>
                <a:lnTo>
                  <a:pt x="1083286" y="137160"/>
                </a:lnTo>
                <a:lnTo>
                  <a:pt x="1060274" y="137160"/>
                </a:lnTo>
                <a:lnTo>
                  <a:pt x="1055721" y="138430"/>
                </a:lnTo>
                <a:close/>
              </a:path>
              <a:path extrusionOk="0" h="170179" w="1316989">
                <a:moveTo>
                  <a:pt x="1145423" y="138430"/>
                </a:moveTo>
                <a:lnTo>
                  <a:pt x="1124651" y="138430"/>
                </a:lnTo>
                <a:lnTo>
                  <a:pt x="1127141" y="135890"/>
                </a:lnTo>
                <a:lnTo>
                  <a:pt x="1124722" y="134620"/>
                </a:lnTo>
                <a:lnTo>
                  <a:pt x="1205319" y="134620"/>
                </a:lnTo>
                <a:lnTo>
                  <a:pt x="1207239" y="137160"/>
                </a:lnTo>
                <a:lnTo>
                  <a:pt x="1144427" y="137160"/>
                </a:lnTo>
                <a:lnTo>
                  <a:pt x="1145423" y="138430"/>
                </a:lnTo>
                <a:close/>
              </a:path>
              <a:path extrusionOk="0" h="170179" w="1316989">
                <a:moveTo>
                  <a:pt x="1220969" y="137160"/>
                </a:moveTo>
                <a:lnTo>
                  <a:pt x="1207239" y="137160"/>
                </a:lnTo>
                <a:lnTo>
                  <a:pt x="1212859" y="134620"/>
                </a:lnTo>
                <a:lnTo>
                  <a:pt x="1220969" y="137160"/>
                </a:lnTo>
                <a:close/>
              </a:path>
              <a:path extrusionOk="0" h="170179" w="1316989">
                <a:moveTo>
                  <a:pt x="1059207" y="148590"/>
                </a:moveTo>
                <a:lnTo>
                  <a:pt x="1057073" y="146050"/>
                </a:lnTo>
                <a:lnTo>
                  <a:pt x="1055223" y="143510"/>
                </a:lnTo>
                <a:lnTo>
                  <a:pt x="1053089" y="142240"/>
                </a:lnTo>
                <a:lnTo>
                  <a:pt x="1061554" y="142240"/>
                </a:lnTo>
                <a:lnTo>
                  <a:pt x="1062692" y="137160"/>
                </a:lnTo>
                <a:lnTo>
                  <a:pt x="1083286" y="137160"/>
                </a:lnTo>
                <a:lnTo>
                  <a:pt x="1084886" y="138430"/>
                </a:lnTo>
                <a:lnTo>
                  <a:pt x="1138167" y="138430"/>
                </a:lnTo>
                <a:lnTo>
                  <a:pt x="1135677" y="139700"/>
                </a:lnTo>
                <a:lnTo>
                  <a:pt x="1080263" y="139700"/>
                </a:lnTo>
                <a:lnTo>
                  <a:pt x="1080903" y="140970"/>
                </a:lnTo>
                <a:lnTo>
                  <a:pt x="1082681" y="143510"/>
                </a:lnTo>
                <a:lnTo>
                  <a:pt x="1083464" y="144780"/>
                </a:lnTo>
                <a:lnTo>
                  <a:pt x="1083055" y="146050"/>
                </a:lnTo>
                <a:lnTo>
                  <a:pt x="1062906" y="146050"/>
                </a:lnTo>
                <a:lnTo>
                  <a:pt x="1059207" y="148590"/>
                </a:lnTo>
                <a:close/>
              </a:path>
              <a:path extrusionOk="0" h="170179" w="1316989">
                <a:moveTo>
                  <a:pt x="1194115" y="142240"/>
                </a:moveTo>
                <a:lnTo>
                  <a:pt x="1156307" y="142240"/>
                </a:lnTo>
                <a:lnTo>
                  <a:pt x="1157516" y="140970"/>
                </a:lnTo>
                <a:lnTo>
                  <a:pt x="1154742" y="138430"/>
                </a:lnTo>
                <a:lnTo>
                  <a:pt x="1145423" y="138430"/>
                </a:lnTo>
                <a:lnTo>
                  <a:pt x="1146276" y="137160"/>
                </a:lnTo>
                <a:lnTo>
                  <a:pt x="1194079" y="137160"/>
                </a:lnTo>
                <a:lnTo>
                  <a:pt x="1194435" y="140970"/>
                </a:lnTo>
                <a:lnTo>
                  <a:pt x="1194115" y="142240"/>
                </a:lnTo>
                <a:close/>
              </a:path>
              <a:path extrusionOk="0" h="170179" w="1316989">
                <a:moveTo>
                  <a:pt x="1207410" y="148590"/>
                </a:moveTo>
                <a:lnTo>
                  <a:pt x="1154670" y="148590"/>
                </a:lnTo>
                <a:lnTo>
                  <a:pt x="1153817" y="147320"/>
                </a:lnTo>
                <a:lnTo>
                  <a:pt x="1202616" y="147320"/>
                </a:lnTo>
                <a:lnTo>
                  <a:pt x="1198561" y="144780"/>
                </a:lnTo>
                <a:lnTo>
                  <a:pt x="1197209" y="140970"/>
                </a:lnTo>
                <a:lnTo>
                  <a:pt x="1194079" y="137160"/>
                </a:lnTo>
                <a:lnTo>
                  <a:pt x="1224312" y="137160"/>
                </a:lnTo>
                <a:lnTo>
                  <a:pt x="1227513" y="139700"/>
                </a:lnTo>
                <a:lnTo>
                  <a:pt x="1229718" y="139700"/>
                </a:lnTo>
                <a:lnTo>
                  <a:pt x="1231852" y="142240"/>
                </a:lnTo>
                <a:lnTo>
                  <a:pt x="1241029" y="142240"/>
                </a:lnTo>
                <a:lnTo>
                  <a:pt x="1239980" y="143510"/>
                </a:lnTo>
                <a:lnTo>
                  <a:pt x="1204323" y="143510"/>
                </a:lnTo>
                <a:lnTo>
                  <a:pt x="1207311" y="144780"/>
                </a:lnTo>
                <a:lnTo>
                  <a:pt x="1207709" y="144780"/>
                </a:lnTo>
                <a:lnTo>
                  <a:pt x="1207410" y="148590"/>
                </a:lnTo>
                <a:close/>
              </a:path>
              <a:path extrusionOk="0" h="170179" w="1316989">
                <a:moveTo>
                  <a:pt x="1154884" y="140970"/>
                </a:moveTo>
                <a:lnTo>
                  <a:pt x="1137100" y="140970"/>
                </a:lnTo>
                <a:lnTo>
                  <a:pt x="1139447" y="138430"/>
                </a:lnTo>
                <a:lnTo>
                  <a:pt x="1154742" y="138430"/>
                </a:lnTo>
                <a:lnTo>
                  <a:pt x="1153461" y="139700"/>
                </a:lnTo>
                <a:lnTo>
                  <a:pt x="1154884" y="140970"/>
                </a:lnTo>
                <a:close/>
              </a:path>
              <a:path extrusionOk="0" h="170179" w="1316989">
                <a:moveTo>
                  <a:pt x="1241171" y="142240"/>
                </a:moveTo>
                <a:lnTo>
                  <a:pt x="1231852" y="142240"/>
                </a:lnTo>
                <a:lnTo>
                  <a:pt x="1233702" y="138430"/>
                </a:lnTo>
                <a:lnTo>
                  <a:pt x="1236761" y="139700"/>
                </a:lnTo>
                <a:lnTo>
                  <a:pt x="1239037" y="140970"/>
                </a:lnTo>
                <a:lnTo>
                  <a:pt x="1241171" y="142240"/>
                </a:lnTo>
                <a:close/>
              </a:path>
              <a:path extrusionOk="0" h="170179" w="1316989">
                <a:moveTo>
                  <a:pt x="1207311" y="149860"/>
                </a:moveTo>
                <a:lnTo>
                  <a:pt x="1088372" y="149860"/>
                </a:lnTo>
                <a:lnTo>
                  <a:pt x="1084175" y="148590"/>
                </a:lnTo>
                <a:lnTo>
                  <a:pt x="1084175" y="140970"/>
                </a:lnTo>
                <a:lnTo>
                  <a:pt x="1082752" y="139700"/>
                </a:lnTo>
                <a:lnTo>
                  <a:pt x="1135677" y="139700"/>
                </a:lnTo>
                <a:lnTo>
                  <a:pt x="1137100" y="140970"/>
                </a:lnTo>
                <a:lnTo>
                  <a:pt x="1154884" y="140970"/>
                </a:lnTo>
                <a:lnTo>
                  <a:pt x="1156307" y="142240"/>
                </a:lnTo>
                <a:lnTo>
                  <a:pt x="1194115" y="142240"/>
                </a:lnTo>
                <a:lnTo>
                  <a:pt x="1193795" y="143510"/>
                </a:lnTo>
                <a:lnTo>
                  <a:pt x="1194506" y="146050"/>
                </a:lnTo>
                <a:lnTo>
                  <a:pt x="1195289" y="147320"/>
                </a:lnTo>
                <a:lnTo>
                  <a:pt x="1153817" y="147320"/>
                </a:lnTo>
                <a:lnTo>
                  <a:pt x="1153390" y="148590"/>
                </a:lnTo>
                <a:lnTo>
                  <a:pt x="1207410" y="148590"/>
                </a:lnTo>
                <a:lnTo>
                  <a:pt x="1207311" y="149860"/>
                </a:lnTo>
                <a:close/>
              </a:path>
              <a:path extrusionOk="0" h="170179" w="1316989">
                <a:moveTo>
                  <a:pt x="1249636" y="142240"/>
                </a:moveTo>
                <a:lnTo>
                  <a:pt x="1244870" y="142240"/>
                </a:lnTo>
                <a:lnTo>
                  <a:pt x="1246933" y="140970"/>
                </a:lnTo>
                <a:lnTo>
                  <a:pt x="1249636" y="142240"/>
                </a:lnTo>
                <a:close/>
              </a:path>
              <a:path extrusionOk="0" h="170179" w="1316989">
                <a:moveTo>
                  <a:pt x="1289685" y="143510"/>
                </a:moveTo>
                <a:lnTo>
                  <a:pt x="1259240" y="143510"/>
                </a:lnTo>
                <a:lnTo>
                  <a:pt x="1262369" y="140970"/>
                </a:lnTo>
                <a:lnTo>
                  <a:pt x="1265855" y="140970"/>
                </a:lnTo>
                <a:lnTo>
                  <a:pt x="1289685" y="143510"/>
                </a:lnTo>
                <a:close/>
              </a:path>
              <a:path extrusionOk="0" h="170179" w="1316989">
                <a:moveTo>
                  <a:pt x="1312876" y="151130"/>
                </a:moveTo>
                <a:lnTo>
                  <a:pt x="1242238" y="151130"/>
                </a:lnTo>
                <a:lnTo>
                  <a:pt x="1241385" y="149860"/>
                </a:lnTo>
                <a:lnTo>
                  <a:pt x="1241100" y="146050"/>
                </a:lnTo>
                <a:lnTo>
                  <a:pt x="1241029" y="142240"/>
                </a:lnTo>
                <a:lnTo>
                  <a:pt x="1251984" y="142240"/>
                </a:lnTo>
                <a:lnTo>
                  <a:pt x="1255683" y="143510"/>
                </a:lnTo>
                <a:lnTo>
                  <a:pt x="1289685" y="143510"/>
                </a:lnTo>
                <a:lnTo>
                  <a:pt x="1312876" y="151130"/>
                </a:lnTo>
                <a:close/>
              </a:path>
              <a:path extrusionOk="0" h="170179" w="1316989">
                <a:moveTo>
                  <a:pt x="1207709" y="144780"/>
                </a:moveTo>
                <a:lnTo>
                  <a:pt x="1207311" y="144780"/>
                </a:lnTo>
                <a:lnTo>
                  <a:pt x="1204323" y="143510"/>
                </a:lnTo>
                <a:lnTo>
                  <a:pt x="1207809" y="143510"/>
                </a:lnTo>
                <a:lnTo>
                  <a:pt x="1207709" y="144780"/>
                </a:lnTo>
                <a:close/>
              </a:path>
              <a:path extrusionOk="0" h="170179" w="1316989">
                <a:moveTo>
                  <a:pt x="1213223" y="153145"/>
                </a:moveTo>
                <a:lnTo>
                  <a:pt x="1210156" y="149860"/>
                </a:lnTo>
                <a:lnTo>
                  <a:pt x="1207311" y="149860"/>
                </a:lnTo>
                <a:lnTo>
                  <a:pt x="1212361" y="148590"/>
                </a:lnTo>
                <a:lnTo>
                  <a:pt x="1210156" y="144780"/>
                </a:lnTo>
                <a:lnTo>
                  <a:pt x="1207709" y="144780"/>
                </a:lnTo>
                <a:lnTo>
                  <a:pt x="1207809" y="143510"/>
                </a:lnTo>
                <a:lnTo>
                  <a:pt x="1239980" y="143510"/>
                </a:lnTo>
                <a:lnTo>
                  <a:pt x="1236832" y="147320"/>
                </a:lnTo>
                <a:lnTo>
                  <a:pt x="1229363" y="147320"/>
                </a:lnTo>
                <a:lnTo>
                  <a:pt x="1228011" y="148590"/>
                </a:lnTo>
                <a:lnTo>
                  <a:pt x="1232066" y="151130"/>
                </a:lnTo>
                <a:lnTo>
                  <a:pt x="1236192" y="152400"/>
                </a:lnTo>
                <a:lnTo>
                  <a:pt x="1213571" y="152400"/>
                </a:lnTo>
                <a:lnTo>
                  <a:pt x="1213223" y="153145"/>
                </a:lnTo>
                <a:close/>
              </a:path>
              <a:path extrusionOk="0" h="170179" w="1316989">
                <a:moveTo>
                  <a:pt x="1068454" y="149860"/>
                </a:moveTo>
                <a:lnTo>
                  <a:pt x="1065395" y="146050"/>
                </a:lnTo>
                <a:lnTo>
                  <a:pt x="1083055" y="146050"/>
                </a:lnTo>
                <a:lnTo>
                  <a:pt x="1082237" y="148590"/>
                </a:lnTo>
                <a:lnTo>
                  <a:pt x="1073007" y="148590"/>
                </a:lnTo>
                <a:lnTo>
                  <a:pt x="1068454" y="149860"/>
                </a:lnTo>
                <a:close/>
              </a:path>
              <a:path extrusionOk="0" h="170179" w="1316989">
                <a:moveTo>
                  <a:pt x="1081828" y="149860"/>
                </a:moveTo>
                <a:lnTo>
                  <a:pt x="1078911" y="149860"/>
                </a:lnTo>
                <a:lnTo>
                  <a:pt x="1073007" y="148590"/>
                </a:lnTo>
                <a:lnTo>
                  <a:pt x="1082237" y="148590"/>
                </a:lnTo>
                <a:lnTo>
                  <a:pt x="1081828" y="149860"/>
                </a:lnTo>
                <a:close/>
              </a:path>
              <a:path extrusionOk="0" h="170179" w="1316989">
                <a:moveTo>
                  <a:pt x="1284635" y="170180"/>
                </a:moveTo>
                <a:lnTo>
                  <a:pt x="1252028" y="166370"/>
                </a:lnTo>
                <a:lnTo>
                  <a:pt x="1163633" y="158750"/>
                </a:lnTo>
                <a:lnTo>
                  <a:pt x="1147320" y="156210"/>
                </a:lnTo>
                <a:lnTo>
                  <a:pt x="1131027" y="154940"/>
                </a:lnTo>
                <a:lnTo>
                  <a:pt x="1098473" y="151130"/>
                </a:lnTo>
                <a:lnTo>
                  <a:pt x="1096624" y="151130"/>
                </a:lnTo>
                <a:lnTo>
                  <a:pt x="1094845" y="149860"/>
                </a:lnTo>
                <a:lnTo>
                  <a:pt x="1210156" y="149860"/>
                </a:lnTo>
                <a:lnTo>
                  <a:pt x="1208449" y="154940"/>
                </a:lnTo>
                <a:lnTo>
                  <a:pt x="1211792" y="156210"/>
                </a:lnTo>
                <a:lnTo>
                  <a:pt x="1314921" y="156210"/>
                </a:lnTo>
                <a:lnTo>
                  <a:pt x="1311880" y="160020"/>
                </a:lnTo>
                <a:lnTo>
                  <a:pt x="1314583" y="161290"/>
                </a:lnTo>
                <a:lnTo>
                  <a:pt x="1303272" y="161290"/>
                </a:lnTo>
                <a:lnTo>
                  <a:pt x="1298720" y="162560"/>
                </a:lnTo>
                <a:lnTo>
                  <a:pt x="1294950" y="163830"/>
                </a:lnTo>
                <a:lnTo>
                  <a:pt x="1291464" y="166370"/>
                </a:lnTo>
                <a:lnTo>
                  <a:pt x="1287694" y="168910"/>
                </a:lnTo>
                <a:lnTo>
                  <a:pt x="1286129" y="168910"/>
                </a:lnTo>
                <a:lnTo>
                  <a:pt x="1284635" y="170180"/>
                </a:lnTo>
                <a:close/>
              </a:path>
              <a:path extrusionOk="0" h="170179" w="1316989">
                <a:moveTo>
                  <a:pt x="1257675" y="153670"/>
                </a:moveTo>
                <a:lnTo>
                  <a:pt x="1215491" y="153670"/>
                </a:lnTo>
                <a:lnTo>
                  <a:pt x="1213571" y="152400"/>
                </a:lnTo>
                <a:lnTo>
                  <a:pt x="1236192" y="152400"/>
                </a:lnTo>
                <a:lnTo>
                  <a:pt x="1240531" y="151130"/>
                </a:lnTo>
                <a:lnTo>
                  <a:pt x="1257675" y="151130"/>
                </a:lnTo>
                <a:lnTo>
                  <a:pt x="1256465" y="152400"/>
                </a:lnTo>
                <a:lnTo>
                  <a:pt x="1257675" y="153670"/>
                </a:lnTo>
                <a:close/>
              </a:path>
              <a:path extrusionOk="0" h="170179" w="1316989">
                <a:moveTo>
                  <a:pt x="1316219" y="153670"/>
                </a:moveTo>
                <a:lnTo>
                  <a:pt x="1257675" y="153670"/>
                </a:lnTo>
                <a:lnTo>
                  <a:pt x="1258955" y="152400"/>
                </a:lnTo>
                <a:lnTo>
                  <a:pt x="1257675" y="151130"/>
                </a:lnTo>
                <a:lnTo>
                  <a:pt x="1314867" y="151130"/>
                </a:lnTo>
                <a:lnTo>
                  <a:pt x="1316575" y="152400"/>
                </a:lnTo>
                <a:lnTo>
                  <a:pt x="1316219" y="153670"/>
                </a:lnTo>
                <a:close/>
              </a:path>
              <a:path extrusionOk="0" h="170179" w="1316989">
                <a:moveTo>
                  <a:pt x="1215491" y="153670"/>
                </a:moveTo>
                <a:lnTo>
                  <a:pt x="1213713" y="153670"/>
                </a:lnTo>
                <a:lnTo>
                  <a:pt x="1213223" y="153145"/>
                </a:lnTo>
                <a:lnTo>
                  <a:pt x="1213571" y="152400"/>
                </a:lnTo>
                <a:lnTo>
                  <a:pt x="1215491" y="153670"/>
                </a:lnTo>
                <a:close/>
              </a:path>
              <a:path extrusionOk="0" h="170179" w="1316989">
                <a:moveTo>
                  <a:pt x="1314921" y="156210"/>
                </a:moveTo>
                <a:lnTo>
                  <a:pt x="1211792" y="156210"/>
                </a:lnTo>
                <a:lnTo>
                  <a:pt x="1213223" y="153145"/>
                </a:lnTo>
                <a:lnTo>
                  <a:pt x="1213713" y="153670"/>
                </a:lnTo>
                <a:lnTo>
                  <a:pt x="1316219" y="153670"/>
                </a:lnTo>
                <a:lnTo>
                  <a:pt x="1315863" y="154940"/>
                </a:lnTo>
                <a:lnTo>
                  <a:pt x="1314921" y="15621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7" name="Google Shape;3407;p242"/>
          <p:cNvSpPr/>
          <p:nvPr/>
        </p:nvSpPr>
        <p:spPr>
          <a:xfrm>
            <a:off x="1088960" y="6687641"/>
            <a:ext cx="867184" cy="150667"/>
          </a:xfrm>
          <a:custGeom>
            <a:rect b="b" l="l" r="r" t="t"/>
            <a:pathLst>
              <a:path extrusionOk="0" h="226059" w="1301114">
                <a:moveTo>
                  <a:pt x="1293171" y="7620"/>
                </a:moveTo>
                <a:lnTo>
                  <a:pt x="1238183" y="7620"/>
                </a:lnTo>
                <a:lnTo>
                  <a:pt x="1242736" y="6350"/>
                </a:lnTo>
                <a:lnTo>
                  <a:pt x="1266709" y="3810"/>
                </a:lnTo>
                <a:lnTo>
                  <a:pt x="1278768" y="1270"/>
                </a:lnTo>
                <a:lnTo>
                  <a:pt x="1292958" y="1270"/>
                </a:lnTo>
                <a:lnTo>
                  <a:pt x="1296088" y="0"/>
                </a:lnTo>
                <a:lnTo>
                  <a:pt x="1297937" y="5080"/>
                </a:lnTo>
                <a:lnTo>
                  <a:pt x="1295163" y="6350"/>
                </a:lnTo>
                <a:lnTo>
                  <a:pt x="1293171" y="7620"/>
                </a:lnTo>
                <a:close/>
              </a:path>
              <a:path extrusionOk="0" h="226059" w="1301114">
                <a:moveTo>
                  <a:pt x="1217554" y="8890"/>
                </a:moveTo>
                <a:lnTo>
                  <a:pt x="1183836" y="8890"/>
                </a:lnTo>
                <a:lnTo>
                  <a:pt x="1190309" y="6350"/>
                </a:lnTo>
                <a:lnTo>
                  <a:pt x="1213767" y="2540"/>
                </a:lnTo>
                <a:lnTo>
                  <a:pt x="1221893" y="2540"/>
                </a:lnTo>
                <a:lnTo>
                  <a:pt x="1220826" y="5080"/>
                </a:lnTo>
                <a:lnTo>
                  <a:pt x="1217412" y="5080"/>
                </a:lnTo>
                <a:lnTo>
                  <a:pt x="1215989" y="6350"/>
                </a:lnTo>
                <a:lnTo>
                  <a:pt x="1217554" y="8890"/>
                </a:lnTo>
                <a:close/>
              </a:path>
              <a:path extrusionOk="0" h="226059" w="1301114">
                <a:moveTo>
                  <a:pt x="1248071" y="13970"/>
                </a:moveTo>
                <a:lnTo>
                  <a:pt x="1246577" y="12700"/>
                </a:lnTo>
                <a:lnTo>
                  <a:pt x="1160219" y="12700"/>
                </a:lnTo>
                <a:lnTo>
                  <a:pt x="1161428" y="11430"/>
                </a:lnTo>
                <a:lnTo>
                  <a:pt x="1164203" y="8890"/>
                </a:lnTo>
                <a:lnTo>
                  <a:pt x="1219190" y="8890"/>
                </a:lnTo>
                <a:lnTo>
                  <a:pt x="1221680" y="7620"/>
                </a:lnTo>
                <a:lnTo>
                  <a:pt x="1224099" y="5080"/>
                </a:lnTo>
                <a:lnTo>
                  <a:pt x="1226873" y="7620"/>
                </a:lnTo>
                <a:lnTo>
                  <a:pt x="1293171" y="7620"/>
                </a:lnTo>
                <a:lnTo>
                  <a:pt x="1291677" y="8890"/>
                </a:lnTo>
                <a:lnTo>
                  <a:pt x="1294380" y="10160"/>
                </a:lnTo>
                <a:lnTo>
                  <a:pt x="1249707" y="10160"/>
                </a:lnTo>
                <a:lnTo>
                  <a:pt x="1248071" y="13970"/>
                </a:lnTo>
                <a:close/>
              </a:path>
              <a:path extrusionOk="0" h="226059" w="1301114">
                <a:moveTo>
                  <a:pt x="1292460" y="13970"/>
                </a:moveTo>
                <a:lnTo>
                  <a:pt x="1250988" y="13970"/>
                </a:lnTo>
                <a:lnTo>
                  <a:pt x="1249707" y="10160"/>
                </a:lnTo>
                <a:lnTo>
                  <a:pt x="1294380" y="10160"/>
                </a:lnTo>
                <a:lnTo>
                  <a:pt x="1297012" y="8890"/>
                </a:lnTo>
                <a:lnTo>
                  <a:pt x="1300783" y="10160"/>
                </a:lnTo>
                <a:lnTo>
                  <a:pt x="1295519" y="11430"/>
                </a:lnTo>
                <a:lnTo>
                  <a:pt x="1292460" y="13970"/>
                </a:lnTo>
                <a:close/>
              </a:path>
              <a:path extrusionOk="0" h="226059" w="1301114">
                <a:moveTo>
                  <a:pt x="1197423" y="20320"/>
                </a:moveTo>
                <a:lnTo>
                  <a:pt x="1116969" y="20320"/>
                </a:lnTo>
                <a:lnTo>
                  <a:pt x="1118960" y="17780"/>
                </a:lnTo>
                <a:lnTo>
                  <a:pt x="1122659" y="16510"/>
                </a:lnTo>
                <a:lnTo>
                  <a:pt x="1128279" y="16510"/>
                </a:lnTo>
                <a:lnTo>
                  <a:pt x="1129986" y="12700"/>
                </a:lnTo>
                <a:lnTo>
                  <a:pt x="1133259" y="11430"/>
                </a:lnTo>
                <a:lnTo>
                  <a:pt x="1135037" y="12700"/>
                </a:lnTo>
                <a:lnTo>
                  <a:pt x="1133757" y="13970"/>
                </a:lnTo>
                <a:lnTo>
                  <a:pt x="1133614" y="16510"/>
                </a:lnTo>
                <a:lnTo>
                  <a:pt x="1134112" y="17780"/>
                </a:lnTo>
                <a:lnTo>
                  <a:pt x="1279056" y="17780"/>
                </a:lnTo>
                <a:lnTo>
                  <a:pt x="1274311" y="19050"/>
                </a:lnTo>
                <a:lnTo>
                  <a:pt x="1196996" y="19050"/>
                </a:lnTo>
                <a:lnTo>
                  <a:pt x="1197423" y="20320"/>
                </a:lnTo>
                <a:close/>
              </a:path>
              <a:path extrusionOk="0" h="226059" w="1301114">
                <a:moveTo>
                  <a:pt x="1279056" y="17780"/>
                </a:moveTo>
                <a:lnTo>
                  <a:pt x="1134112" y="17780"/>
                </a:lnTo>
                <a:lnTo>
                  <a:pt x="1142577" y="13970"/>
                </a:lnTo>
                <a:lnTo>
                  <a:pt x="1149122" y="12700"/>
                </a:lnTo>
                <a:lnTo>
                  <a:pt x="1246577" y="12700"/>
                </a:lnTo>
                <a:lnTo>
                  <a:pt x="1244159" y="13970"/>
                </a:lnTo>
                <a:lnTo>
                  <a:pt x="1292460" y="13970"/>
                </a:lnTo>
                <a:lnTo>
                  <a:pt x="1288547" y="15240"/>
                </a:lnTo>
                <a:lnTo>
                  <a:pt x="1222889" y="15240"/>
                </a:lnTo>
                <a:lnTo>
                  <a:pt x="1222676" y="16510"/>
                </a:lnTo>
                <a:lnTo>
                  <a:pt x="1283802" y="16510"/>
                </a:lnTo>
                <a:lnTo>
                  <a:pt x="1279056" y="17780"/>
                </a:lnTo>
                <a:close/>
              </a:path>
              <a:path extrusionOk="0" h="226059" w="1301114">
                <a:moveTo>
                  <a:pt x="1243856" y="25400"/>
                </a:moveTo>
                <a:lnTo>
                  <a:pt x="1089012" y="25400"/>
                </a:lnTo>
                <a:lnTo>
                  <a:pt x="1092569" y="22860"/>
                </a:lnTo>
                <a:lnTo>
                  <a:pt x="1096908" y="21590"/>
                </a:lnTo>
                <a:lnTo>
                  <a:pt x="1103097" y="20320"/>
                </a:lnTo>
                <a:lnTo>
                  <a:pt x="1104306" y="19050"/>
                </a:lnTo>
                <a:lnTo>
                  <a:pt x="1107863" y="15240"/>
                </a:lnTo>
                <a:lnTo>
                  <a:pt x="1110566" y="13970"/>
                </a:lnTo>
                <a:lnTo>
                  <a:pt x="1113412" y="17780"/>
                </a:lnTo>
                <a:lnTo>
                  <a:pt x="1115119" y="19050"/>
                </a:lnTo>
                <a:lnTo>
                  <a:pt x="1116969" y="20320"/>
                </a:lnTo>
                <a:lnTo>
                  <a:pt x="1197423" y="20320"/>
                </a:lnTo>
                <a:lnTo>
                  <a:pt x="1197921" y="21590"/>
                </a:lnTo>
                <a:lnTo>
                  <a:pt x="1198561" y="24130"/>
                </a:lnTo>
                <a:lnTo>
                  <a:pt x="1250330" y="24130"/>
                </a:lnTo>
                <a:lnTo>
                  <a:pt x="1243856" y="25400"/>
                </a:lnTo>
                <a:close/>
              </a:path>
              <a:path extrusionOk="0" h="226059" w="1301114">
                <a:moveTo>
                  <a:pt x="1283802" y="16510"/>
                </a:moveTo>
                <a:lnTo>
                  <a:pt x="1226233" y="16510"/>
                </a:lnTo>
                <a:lnTo>
                  <a:pt x="1222889" y="15240"/>
                </a:lnTo>
                <a:lnTo>
                  <a:pt x="1288547" y="15240"/>
                </a:lnTo>
                <a:lnTo>
                  <a:pt x="1283802" y="16510"/>
                </a:lnTo>
                <a:close/>
              </a:path>
              <a:path extrusionOk="0" h="226059" w="1301114">
                <a:moveTo>
                  <a:pt x="1250330" y="24130"/>
                </a:moveTo>
                <a:lnTo>
                  <a:pt x="1198561" y="24130"/>
                </a:lnTo>
                <a:lnTo>
                  <a:pt x="1200624" y="20320"/>
                </a:lnTo>
                <a:lnTo>
                  <a:pt x="1199201" y="20320"/>
                </a:lnTo>
                <a:lnTo>
                  <a:pt x="1196996" y="19050"/>
                </a:lnTo>
                <a:lnTo>
                  <a:pt x="1274311" y="19050"/>
                </a:lnTo>
                <a:lnTo>
                  <a:pt x="1269565" y="20320"/>
                </a:lnTo>
                <a:lnTo>
                  <a:pt x="1250330" y="24130"/>
                </a:lnTo>
                <a:close/>
              </a:path>
              <a:path extrusionOk="0" h="226059" w="1301114">
                <a:moveTo>
                  <a:pt x="1230908" y="27940"/>
                </a:moveTo>
                <a:lnTo>
                  <a:pt x="1068027" y="27940"/>
                </a:lnTo>
                <a:lnTo>
                  <a:pt x="1074643" y="26670"/>
                </a:lnTo>
                <a:lnTo>
                  <a:pt x="1078911" y="22860"/>
                </a:lnTo>
                <a:lnTo>
                  <a:pt x="1084389" y="20320"/>
                </a:lnTo>
                <a:lnTo>
                  <a:pt x="1088016" y="20320"/>
                </a:lnTo>
                <a:lnTo>
                  <a:pt x="1086380" y="24130"/>
                </a:lnTo>
                <a:lnTo>
                  <a:pt x="1089012" y="25400"/>
                </a:lnTo>
                <a:lnTo>
                  <a:pt x="1243856" y="25400"/>
                </a:lnTo>
                <a:lnTo>
                  <a:pt x="1230908" y="27940"/>
                </a:lnTo>
                <a:close/>
              </a:path>
              <a:path extrusionOk="0" h="226059" w="1301114">
                <a:moveTo>
                  <a:pt x="1221136" y="29210"/>
                </a:moveTo>
                <a:lnTo>
                  <a:pt x="1056290" y="29210"/>
                </a:lnTo>
                <a:lnTo>
                  <a:pt x="1064969" y="24130"/>
                </a:lnTo>
                <a:lnTo>
                  <a:pt x="1068596" y="24130"/>
                </a:lnTo>
                <a:lnTo>
                  <a:pt x="1069948" y="25400"/>
                </a:lnTo>
                <a:lnTo>
                  <a:pt x="1069806" y="26670"/>
                </a:lnTo>
                <a:lnTo>
                  <a:pt x="1068027" y="27940"/>
                </a:lnTo>
                <a:lnTo>
                  <a:pt x="1230908" y="27940"/>
                </a:lnTo>
                <a:lnTo>
                  <a:pt x="1221136" y="29210"/>
                </a:lnTo>
                <a:close/>
              </a:path>
              <a:path extrusionOk="0" h="226059" w="1301114">
                <a:moveTo>
                  <a:pt x="1056290" y="29210"/>
                </a:moveTo>
                <a:lnTo>
                  <a:pt x="1047612" y="29210"/>
                </a:lnTo>
                <a:lnTo>
                  <a:pt x="1050315" y="25400"/>
                </a:lnTo>
                <a:lnTo>
                  <a:pt x="1051168" y="25400"/>
                </a:lnTo>
                <a:lnTo>
                  <a:pt x="1056290" y="29210"/>
                </a:lnTo>
                <a:close/>
              </a:path>
              <a:path extrusionOk="0" h="226059" w="1301114">
                <a:moveTo>
                  <a:pt x="1170747" y="38100"/>
                </a:moveTo>
                <a:lnTo>
                  <a:pt x="1022643" y="38100"/>
                </a:lnTo>
                <a:lnTo>
                  <a:pt x="1026342" y="35560"/>
                </a:lnTo>
                <a:lnTo>
                  <a:pt x="1030041" y="34290"/>
                </a:lnTo>
                <a:lnTo>
                  <a:pt x="1033384" y="31750"/>
                </a:lnTo>
                <a:lnTo>
                  <a:pt x="1035803" y="27940"/>
                </a:lnTo>
                <a:lnTo>
                  <a:pt x="1043628" y="26670"/>
                </a:lnTo>
                <a:lnTo>
                  <a:pt x="1047612" y="29210"/>
                </a:lnTo>
                <a:lnTo>
                  <a:pt x="1221136" y="29210"/>
                </a:lnTo>
                <a:lnTo>
                  <a:pt x="1211365" y="30480"/>
                </a:lnTo>
                <a:lnTo>
                  <a:pt x="1135037" y="30480"/>
                </a:lnTo>
                <a:lnTo>
                  <a:pt x="1131765" y="31750"/>
                </a:lnTo>
                <a:lnTo>
                  <a:pt x="1200376" y="31750"/>
                </a:lnTo>
                <a:lnTo>
                  <a:pt x="1192151" y="33020"/>
                </a:lnTo>
                <a:lnTo>
                  <a:pt x="1039644" y="33020"/>
                </a:lnTo>
                <a:lnTo>
                  <a:pt x="1040569" y="34290"/>
                </a:lnTo>
                <a:lnTo>
                  <a:pt x="1183925" y="34290"/>
                </a:lnTo>
                <a:lnTo>
                  <a:pt x="1167475" y="36830"/>
                </a:lnTo>
                <a:lnTo>
                  <a:pt x="1170747" y="38100"/>
                </a:lnTo>
                <a:close/>
              </a:path>
              <a:path extrusionOk="0" h="226059" w="1301114">
                <a:moveTo>
                  <a:pt x="1008202" y="38100"/>
                </a:moveTo>
                <a:lnTo>
                  <a:pt x="1002796" y="38100"/>
                </a:lnTo>
                <a:lnTo>
                  <a:pt x="1005215" y="36830"/>
                </a:lnTo>
                <a:lnTo>
                  <a:pt x="1007064" y="35560"/>
                </a:lnTo>
                <a:lnTo>
                  <a:pt x="1010621" y="33020"/>
                </a:lnTo>
                <a:lnTo>
                  <a:pt x="1013680" y="29210"/>
                </a:lnTo>
                <a:lnTo>
                  <a:pt x="1019726" y="29210"/>
                </a:lnTo>
                <a:lnTo>
                  <a:pt x="1021718" y="30480"/>
                </a:lnTo>
                <a:lnTo>
                  <a:pt x="1016881" y="31750"/>
                </a:lnTo>
                <a:lnTo>
                  <a:pt x="1021505" y="34290"/>
                </a:lnTo>
                <a:lnTo>
                  <a:pt x="1021884" y="35560"/>
                </a:lnTo>
                <a:lnTo>
                  <a:pt x="1009910" y="35560"/>
                </a:lnTo>
                <a:lnTo>
                  <a:pt x="1008202" y="38100"/>
                </a:lnTo>
                <a:close/>
              </a:path>
              <a:path extrusionOk="0" h="226059" w="1301114">
                <a:moveTo>
                  <a:pt x="1200376" y="31750"/>
                </a:moveTo>
                <a:lnTo>
                  <a:pt x="1138665" y="31750"/>
                </a:lnTo>
                <a:lnTo>
                  <a:pt x="1142933" y="30480"/>
                </a:lnTo>
                <a:lnTo>
                  <a:pt x="1211365" y="30480"/>
                </a:lnTo>
                <a:lnTo>
                  <a:pt x="1200376" y="31750"/>
                </a:lnTo>
                <a:close/>
              </a:path>
              <a:path extrusionOk="0" h="226059" w="1301114">
                <a:moveTo>
                  <a:pt x="1158903" y="41910"/>
                </a:moveTo>
                <a:lnTo>
                  <a:pt x="992624" y="41910"/>
                </a:lnTo>
                <a:lnTo>
                  <a:pt x="992908" y="39370"/>
                </a:lnTo>
                <a:lnTo>
                  <a:pt x="996679" y="38100"/>
                </a:lnTo>
                <a:lnTo>
                  <a:pt x="996252" y="35560"/>
                </a:lnTo>
                <a:lnTo>
                  <a:pt x="996038" y="33020"/>
                </a:lnTo>
                <a:lnTo>
                  <a:pt x="999666" y="33020"/>
                </a:lnTo>
                <a:lnTo>
                  <a:pt x="1002156" y="34290"/>
                </a:lnTo>
                <a:lnTo>
                  <a:pt x="1002796" y="38100"/>
                </a:lnTo>
                <a:lnTo>
                  <a:pt x="1008202" y="38100"/>
                </a:lnTo>
                <a:lnTo>
                  <a:pt x="1012613" y="40640"/>
                </a:lnTo>
                <a:lnTo>
                  <a:pt x="1167048" y="40640"/>
                </a:lnTo>
                <a:lnTo>
                  <a:pt x="1158903" y="41910"/>
                </a:lnTo>
                <a:close/>
              </a:path>
              <a:path extrusionOk="0" h="226059" w="1301114">
                <a:moveTo>
                  <a:pt x="1183925" y="34290"/>
                </a:moveTo>
                <a:lnTo>
                  <a:pt x="1040569" y="34290"/>
                </a:lnTo>
                <a:lnTo>
                  <a:pt x="1041352" y="33020"/>
                </a:lnTo>
                <a:lnTo>
                  <a:pt x="1192151" y="33020"/>
                </a:lnTo>
                <a:lnTo>
                  <a:pt x="1183925" y="34290"/>
                </a:lnTo>
                <a:close/>
              </a:path>
              <a:path extrusionOk="0" h="226059" w="1301114">
                <a:moveTo>
                  <a:pt x="976049" y="44450"/>
                </a:moveTo>
                <a:lnTo>
                  <a:pt x="969505" y="44450"/>
                </a:lnTo>
                <a:lnTo>
                  <a:pt x="972208" y="43180"/>
                </a:lnTo>
                <a:lnTo>
                  <a:pt x="974057" y="41910"/>
                </a:lnTo>
                <a:lnTo>
                  <a:pt x="975409" y="39370"/>
                </a:lnTo>
                <a:lnTo>
                  <a:pt x="977543" y="36830"/>
                </a:lnTo>
                <a:lnTo>
                  <a:pt x="984941" y="34290"/>
                </a:lnTo>
                <a:lnTo>
                  <a:pt x="988996" y="36830"/>
                </a:lnTo>
                <a:lnTo>
                  <a:pt x="990774" y="38100"/>
                </a:lnTo>
                <a:lnTo>
                  <a:pt x="988996" y="39370"/>
                </a:lnTo>
                <a:lnTo>
                  <a:pt x="983021" y="39370"/>
                </a:lnTo>
                <a:lnTo>
                  <a:pt x="979464" y="41910"/>
                </a:lnTo>
                <a:lnTo>
                  <a:pt x="1158903" y="41910"/>
                </a:lnTo>
                <a:lnTo>
                  <a:pt x="1150758" y="43180"/>
                </a:lnTo>
                <a:lnTo>
                  <a:pt x="977401" y="43180"/>
                </a:lnTo>
                <a:lnTo>
                  <a:pt x="976049" y="44450"/>
                </a:lnTo>
                <a:close/>
              </a:path>
              <a:path extrusionOk="0" h="226059" w="1301114">
                <a:moveTo>
                  <a:pt x="1167048" y="40640"/>
                </a:moveTo>
                <a:lnTo>
                  <a:pt x="1012613" y="40640"/>
                </a:lnTo>
                <a:lnTo>
                  <a:pt x="1011973" y="35560"/>
                </a:lnTo>
                <a:lnTo>
                  <a:pt x="1021884" y="35560"/>
                </a:lnTo>
                <a:lnTo>
                  <a:pt x="1022643" y="38100"/>
                </a:lnTo>
                <a:lnTo>
                  <a:pt x="1170747" y="38100"/>
                </a:lnTo>
                <a:lnTo>
                  <a:pt x="1170107" y="39370"/>
                </a:lnTo>
                <a:lnTo>
                  <a:pt x="1168400" y="39370"/>
                </a:lnTo>
                <a:lnTo>
                  <a:pt x="1167048" y="40640"/>
                </a:lnTo>
                <a:close/>
              </a:path>
              <a:path extrusionOk="0" h="226059" w="1301114">
                <a:moveTo>
                  <a:pt x="979606" y="45720"/>
                </a:moveTo>
                <a:lnTo>
                  <a:pt x="962676" y="45720"/>
                </a:lnTo>
                <a:lnTo>
                  <a:pt x="966090" y="39370"/>
                </a:lnTo>
                <a:lnTo>
                  <a:pt x="971141" y="38100"/>
                </a:lnTo>
                <a:lnTo>
                  <a:pt x="971568" y="39370"/>
                </a:lnTo>
                <a:lnTo>
                  <a:pt x="971781" y="40640"/>
                </a:lnTo>
                <a:lnTo>
                  <a:pt x="970714" y="41910"/>
                </a:lnTo>
                <a:lnTo>
                  <a:pt x="969505" y="44450"/>
                </a:lnTo>
                <a:lnTo>
                  <a:pt x="977899" y="44450"/>
                </a:lnTo>
                <a:lnTo>
                  <a:pt x="979606" y="45720"/>
                </a:lnTo>
                <a:close/>
              </a:path>
              <a:path extrusionOk="0" h="226059" w="1301114">
                <a:moveTo>
                  <a:pt x="989850" y="41910"/>
                </a:moveTo>
                <a:lnTo>
                  <a:pt x="982878" y="41910"/>
                </a:lnTo>
                <a:lnTo>
                  <a:pt x="983021" y="39370"/>
                </a:lnTo>
                <a:lnTo>
                  <a:pt x="988996" y="39370"/>
                </a:lnTo>
                <a:lnTo>
                  <a:pt x="989850" y="41910"/>
                </a:lnTo>
                <a:close/>
              </a:path>
              <a:path extrusionOk="0" h="226059" w="1301114">
                <a:moveTo>
                  <a:pt x="982807" y="52070"/>
                </a:moveTo>
                <a:lnTo>
                  <a:pt x="935929" y="52070"/>
                </a:lnTo>
                <a:lnTo>
                  <a:pt x="934079" y="49530"/>
                </a:lnTo>
                <a:lnTo>
                  <a:pt x="935715" y="48260"/>
                </a:lnTo>
                <a:lnTo>
                  <a:pt x="940979" y="46990"/>
                </a:lnTo>
                <a:lnTo>
                  <a:pt x="945817" y="45720"/>
                </a:lnTo>
                <a:lnTo>
                  <a:pt x="949800" y="41910"/>
                </a:lnTo>
                <a:lnTo>
                  <a:pt x="953072" y="41910"/>
                </a:lnTo>
                <a:lnTo>
                  <a:pt x="954424" y="44450"/>
                </a:lnTo>
                <a:lnTo>
                  <a:pt x="951934" y="44450"/>
                </a:lnTo>
                <a:lnTo>
                  <a:pt x="951152" y="45720"/>
                </a:lnTo>
                <a:lnTo>
                  <a:pt x="946670" y="46990"/>
                </a:lnTo>
                <a:lnTo>
                  <a:pt x="944465" y="48260"/>
                </a:lnTo>
                <a:lnTo>
                  <a:pt x="1079480" y="48260"/>
                </a:lnTo>
                <a:lnTo>
                  <a:pt x="1077382" y="49530"/>
                </a:lnTo>
                <a:lnTo>
                  <a:pt x="1076706" y="49530"/>
                </a:lnTo>
                <a:lnTo>
                  <a:pt x="1075648" y="50579"/>
                </a:lnTo>
                <a:lnTo>
                  <a:pt x="1075283" y="50800"/>
                </a:lnTo>
                <a:lnTo>
                  <a:pt x="983732" y="50800"/>
                </a:lnTo>
                <a:lnTo>
                  <a:pt x="982807" y="52070"/>
                </a:lnTo>
                <a:close/>
              </a:path>
              <a:path extrusionOk="0" h="226059" w="1301114">
                <a:moveTo>
                  <a:pt x="962676" y="45720"/>
                </a:moveTo>
                <a:lnTo>
                  <a:pt x="954566" y="45720"/>
                </a:lnTo>
                <a:lnTo>
                  <a:pt x="955633" y="43180"/>
                </a:lnTo>
                <a:lnTo>
                  <a:pt x="956700" y="43180"/>
                </a:lnTo>
                <a:lnTo>
                  <a:pt x="962676" y="45720"/>
                </a:lnTo>
                <a:close/>
              </a:path>
              <a:path extrusionOk="0" h="226059" w="1301114">
                <a:moveTo>
                  <a:pt x="1134468" y="45720"/>
                </a:moveTo>
                <a:lnTo>
                  <a:pt x="979606" y="45720"/>
                </a:lnTo>
                <a:lnTo>
                  <a:pt x="978041" y="44450"/>
                </a:lnTo>
                <a:lnTo>
                  <a:pt x="977401" y="43180"/>
                </a:lnTo>
                <a:lnTo>
                  <a:pt x="1150758" y="43180"/>
                </a:lnTo>
                <a:lnTo>
                  <a:pt x="1134468" y="45720"/>
                </a:lnTo>
                <a:close/>
              </a:path>
              <a:path extrusionOk="0" h="226059" w="1301114">
                <a:moveTo>
                  <a:pt x="1098656" y="50800"/>
                </a:moveTo>
                <a:lnTo>
                  <a:pt x="1081116" y="50800"/>
                </a:lnTo>
                <a:lnTo>
                  <a:pt x="1084602" y="49530"/>
                </a:lnTo>
                <a:lnTo>
                  <a:pt x="1079480" y="48260"/>
                </a:lnTo>
                <a:lnTo>
                  <a:pt x="953855" y="48260"/>
                </a:lnTo>
                <a:lnTo>
                  <a:pt x="951507" y="46990"/>
                </a:lnTo>
                <a:lnTo>
                  <a:pt x="949800" y="46990"/>
                </a:lnTo>
                <a:lnTo>
                  <a:pt x="951152" y="45720"/>
                </a:lnTo>
                <a:lnTo>
                  <a:pt x="952788" y="44450"/>
                </a:lnTo>
                <a:lnTo>
                  <a:pt x="954566" y="45720"/>
                </a:lnTo>
                <a:lnTo>
                  <a:pt x="1122308" y="45720"/>
                </a:lnTo>
                <a:lnTo>
                  <a:pt x="1098656" y="50800"/>
                </a:lnTo>
                <a:close/>
              </a:path>
              <a:path extrusionOk="0" h="226059" w="1301114">
                <a:moveTo>
                  <a:pt x="1075648" y="50579"/>
                </a:moveTo>
                <a:lnTo>
                  <a:pt x="1076706" y="49530"/>
                </a:lnTo>
                <a:lnTo>
                  <a:pt x="1077164" y="49661"/>
                </a:lnTo>
                <a:lnTo>
                  <a:pt x="1075648" y="50579"/>
                </a:lnTo>
                <a:close/>
              </a:path>
              <a:path extrusionOk="0" h="226059" w="1301114">
                <a:moveTo>
                  <a:pt x="1077164" y="49661"/>
                </a:moveTo>
                <a:lnTo>
                  <a:pt x="1076706" y="49530"/>
                </a:lnTo>
                <a:lnTo>
                  <a:pt x="1077382" y="49530"/>
                </a:lnTo>
                <a:lnTo>
                  <a:pt x="1077164" y="49661"/>
                </a:lnTo>
                <a:close/>
              </a:path>
              <a:path extrusionOk="0" h="226059" w="1301114">
                <a:moveTo>
                  <a:pt x="1078129" y="53340"/>
                </a:moveTo>
                <a:lnTo>
                  <a:pt x="1072865" y="53340"/>
                </a:lnTo>
                <a:lnTo>
                  <a:pt x="1075648" y="50579"/>
                </a:lnTo>
                <a:lnTo>
                  <a:pt x="1077164" y="49661"/>
                </a:lnTo>
                <a:lnTo>
                  <a:pt x="1081116" y="50800"/>
                </a:lnTo>
                <a:lnTo>
                  <a:pt x="1098656" y="50800"/>
                </a:lnTo>
                <a:lnTo>
                  <a:pt x="1086736" y="52070"/>
                </a:lnTo>
                <a:lnTo>
                  <a:pt x="1082397" y="52070"/>
                </a:lnTo>
                <a:lnTo>
                  <a:pt x="1078129" y="53340"/>
                </a:lnTo>
                <a:close/>
              </a:path>
              <a:path extrusionOk="0" h="226059" w="1301114">
                <a:moveTo>
                  <a:pt x="1048441" y="57150"/>
                </a:moveTo>
                <a:lnTo>
                  <a:pt x="919994" y="57150"/>
                </a:lnTo>
                <a:lnTo>
                  <a:pt x="920564" y="50800"/>
                </a:lnTo>
                <a:lnTo>
                  <a:pt x="933439" y="50800"/>
                </a:lnTo>
                <a:lnTo>
                  <a:pt x="935929" y="52070"/>
                </a:lnTo>
                <a:lnTo>
                  <a:pt x="982807" y="52070"/>
                </a:lnTo>
                <a:lnTo>
                  <a:pt x="981882" y="53340"/>
                </a:lnTo>
                <a:lnTo>
                  <a:pt x="1059408" y="53340"/>
                </a:lnTo>
                <a:lnTo>
                  <a:pt x="1048441" y="57150"/>
                </a:lnTo>
                <a:close/>
              </a:path>
              <a:path extrusionOk="0" h="226059" w="1301114">
                <a:moveTo>
                  <a:pt x="1059408" y="53340"/>
                </a:moveTo>
                <a:lnTo>
                  <a:pt x="981882" y="53340"/>
                </a:lnTo>
                <a:lnTo>
                  <a:pt x="984016" y="52070"/>
                </a:lnTo>
                <a:lnTo>
                  <a:pt x="984870" y="52070"/>
                </a:lnTo>
                <a:lnTo>
                  <a:pt x="983732" y="50800"/>
                </a:lnTo>
                <a:lnTo>
                  <a:pt x="1070588" y="50800"/>
                </a:lnTo>
                <a:lnTo>
                  <a:pt x="1063063" y="52070"/>
                </a:lnTo>
                <a:lnTo>
                  <a:pt x="1059408" y="53340"/>
                </a:lnTo>
                <a:close/>
              </a:path>
              <a:path extrusionOk="0" h="226059" w="1301114">
                <a:moveTo>
                  <a:pt x="919994" y="57150"/>
                </a:moveTo>
                <a:lnTo>
                  <a:pt x="910533" y="57150"/>
                </a:lnTo>
                <a:lnTo>
                  <a:pt x="912098" y="55880"/>
                </a:lnTo>
                <a:lnTo>
                  <a:pt x="912312" y="53340"/>
                </a:lnTo>
                <a:lnTo>
                  <a:pt x="914233" y="53340"/>
                </a:lnTo>
                <a:lnTo>
                  <a:pt x="915442" y="54610"/>
                </a:lnTo>
                <a:lnTo>
                  <a:pt x="919994" y="57150"/>
                </a:lnTo>
                <a:close/>
              </a:path>
              <a:path extrusionOk="0" h="226059" w="1301114">
                <a:moveTo>
                  <a:pt x="1003010" y="64770"/>
                </a:moveTo>
                <a:lnTo>
                  <a:pt x="999808" y="64770"/>
                </a:lnTo>
                <a:lnTo>
                  <a:pt x="1000235" y="62230"/>
                </a:lnTo>
                <a:lnTo>
                  <a:pt x="900574" y="62230"/>
                </a:lnTo>
                <a:lnTo>
                  <a:pt x="904843" y="55880"/>
                </a:lnTo>
                <a:lnTo>
                  <a:pt x="910533" y="57150"/>
                </a:lnTo>
                <a:lnTo>
                  <a:pt x="1048441" y="57150"/>
                </a:lnTo>
                <a:lnTo>
                  <a:pt x="1040996" y="58420"/>
                </a:lnTo>
                <a:lnTo>
                  <a:pt x="1031499" y="60960"/>
                </a:lnTo>
                <a:lnTo>
                  <a:pt x="1003010" y="64770"/>
                </a:lnTo>
                <a:close/>
              </a:path>
              <a:path extrusionOk="0" h="226059" w="1301114">
                <a:moveTo>
                  <a:pt x="900574" y="62230"/>
                </a:moveTo>
                <a:lnTo>
                  <a:pt x="891754" y="62230"/>
                </a:lnTo>
                <a:lnTo>
                  <a:pt x="891967" y="58420"/>
                </a:lnTo>
                <a:lnTo>
                  <a:pt x="894599" y="59690"/>
                </a:lnTo>
                <a:lnTo>
                  <a:pt x="900574" y="62230"/>
                </a:lnTo>
                <a:close/>
              </a:path>
              <a:path extrusionOk="0" h="226059" w="1301114">
                <a:moveTo>
                  <a:pt x="870413" y="62230"/>
                </a:moveTo>
                <a:lnTo>
                  <a:pt x="866216" y="62230"/>
                </a:lnTo>
                <a:lnTo>
                  <a:pt x="867710" y="59690"/>
                </a:lnTo>
                <a:lnTo>
                  <a:pt x="870413" y="62230"/>
                </a:lnTo>
                <a:close/>
              </a:path>
              <a:path extrusionOk="0" h="226059" w="1301114">
                <a:moveTo>
                  <a:pt x="885138" y="62230"/>
                </a:moveTo>
                <a:lnTo>
                  <a:pt x="875606" y="62230"/>
                </a:lnTo>
                <a:lnTo>
                  <a:pt x="877740" y="60960"/>
                </a:lnTo>
                <a:lnTo>
                  <a:pt x="880799" y="59690"/>
                </a:lnTo>
                <a:lnTo>
                  <a:pt x="887201" y="59690"/>
                </a:lnTo>
                <a:lnTo>
                  <a:pt x="885138" y="62230"/>
                </a:lnTo>
                <a:close/>
              </a:path>
              <a:path extrusionOk="0" h="226059" w="1301114">
                <a:moveTo>
                  <a:pt x="858107" y="67310"/>
                </a:moveTo>
                <a:lnTo>
                  <a:pt x="841105" y="67310"/>
                </a:lnTo>
                <a:lnTo>
                  <a:pt x="845587" y="66040"/>
                </a:lnTo>
                <a:lnTo>
                  <a:pt x="850068" y="66040"/>
                </a:lnTo>
                <a:lnTo>
                  <a:pt x="853554" y="62230"/>
                </a:lnTo>
                <a:lnTo>
                  <a:pt x="855190" y="62230"/>
                </a:lnTo>
                <a:lnTo>
                  <a:pt x="858107" y="67310"/>
                </a:lnTo>
                <a:close/>
              </a:path>
              <a:path extrusionOk="0" h="226059" w="1301114">
                <a:moveTo>
                  <a:pt x="867568" y="67310"/>
                </a:moveTo>
                <a:lnTo>
                  <a:pt x="858107" y="67310"/>
                </a:lnTo>
                <a:lnTo>
                  <a:pt x="861237" y="62230"/>
                </a:lnTo>
                <a:lnTo>
                  <a:pt x="881652" y="62230"/>
                </a:lnTo>
                <a:lnTo>
                  <a:pt x="880159" y="63500"/>
                </a:lnTo>
                <a:lnTo>
                  <a:pt x="883929" y="64770"/>
                </a:lnTo>
                <a:lnTo>
                  <a:pt x="869844" y="64770"/>
                </a:lnTo>
                <a:lnTo>
                  <a:pt x="867283" y="66040"/>
                </a:lnTo>
                <a:lnTo>
                  <a:pt x="864651" y="66040"/>
                </a:lnTo>
                <a:lnTo>
                  <a:pt x="867568" y="67310"/>
                </a:lnTo>
                <a:close/>
              </a:path>
              <a:path extrusionOk="0" h="226059" w="1301114">
                <a:moveTo>
                  <a:pt x="973915" y="67310"/>
                </a:moveTo>
                <a:lnTo>
                  <a:pt x="867568" y="67310"/>
                </a:lnTo>
                <a:lnTo>
                  <a:pt x="870057" y="66040"/>
                </a:lnTo>
                <a:lnTo>
                  <a:pt x="872476" y="64770"/>
                </a:lnTo>
                <a:lnTo>
                  <a:pt x="883929" y="64770"/>
                </a:lnTo>
                <a:lnTo>
                  <a:pt x="887059" y="62230"/>
                </a:lnTo>
                <a:lnTo>
                  <a:pt x="1000235" y="62230"/>
                </a:lnTo>
                <a:lnTo>
                  <a:pt x="973915" y="67310"/>
                </a:lnTo>
                <a:close/>
              </a:path>
              <a:path extrusionOk="0" h="226059" w="1301114">
                <a:moveTo>
                  <a:pt x="841034" y="69850"/>
                </a:moveTo>
                <a:lnTo>
                  <a:pt x="836126" y="69850"/>
                </a:lnTo>
                <a:lnTo>
                  <a:pt x="837122" y="67310"/>
                </a:lnTo>
                <a:lnTo>
                  <a:pt x="978895" y="67310"/>
                </a:lnTo>
                <a:lnTo>
                  <a:pt x="977638" y="68580"/>
                </a:lnTo>
                <a:lnTo>
                  <a:pt x="849855" y="68580"/>
                </a:lnTo>
                <a:lnTo>
                  <a:pt x="841034" y="69850"/>
                </a:lnTo>
                <a:close/>
              </a:path>
              <a:path extrusionOk="0" h="226059" w="1301114">
                <a:moveTo>
                  <a:pt x="859580" y="91440"/>
                </a:moveTo>
                <a:lnTo>
                  <a:pt x="709505" y="91440"/>
                </a:lnTo>
                <a:lnTo>
                  <a:pt x="736252" y="86360"/>
                </a:lnTo>
                <a:lnTo>
                  <a:pt x="742654" y="86360"/>
                </a:lnTo>
                <a:lnTo>
                  <a:pt x="748202" y="85090"/>
                </a:lnTo>
                <a:lnTo>
                  <a:pt x="752186" y="81280"/>
                </a:lnTo>
                <a:lnTo>
                  <a:pt x="757877" y="80010"/>
                </a:lnTo>
                <a:lnTo>
                  <a:pt x="792760" y="74930"/>
                </a:lnTo>
                <a:lnTo>
                  <a:pt x="827590" y="68580"/>
                </a:lnTo>
                <a:lnTo>
                  <a:pt x="830364" y="69850"/>
                </a:lnTo>
                <a:lnTo>
                  <a:pt x="828408" y="71120"/>
                </a:lnTo>
                <a:lnTo>
                  <a:pt x="821685" y="71120"/>
                </a:lnTo>
                <a:lnTo>
                  <a:pt x="817488" y="72390"/>
                </a:lnTo>
                <a:lnTo>
                  <a:pt x="821187" y="76200"/>
                </a:lnTo>
                <a:lnTo>
                  <a:pt x="948042" y="76200"/>
                </a:lnTo>
                <a:lnTo>
                  <a:pt x="938124" y="78740"/>
                </a:lnTo>
                <a:lnTo>
                  <a:pt x="922975" y="81280"/>
                </a:lnTo>
                <a:lnTo>
                  <a:pt x="769685" y="81280"/>
                </a:lnTo>
                <a:lnTo>
                  <a:pt x="761434" y="83820"/>
                </a:lnTo>
                <a:lnTo>
                  <a:pt x="907827" y="83820"/>
                </a:lnTo>
                <a:lnTo>
                  <a:pt x="892678" y="86360"/>
                </a:lnTo>
                <a:lnTo>
                  <a:pt x="879475" y="88900"/>
                </a:lnTo>
                <a:lnTo>
                  <a:pt x="866225" y="90170"/>
                </a:lnTo>
                <a:lnTo>
                  <a:pt x="859580" y="91440"/>
                </a:lnTo>
                <a:close/>
              </a:path>
              <a:path extrusionOk="0" h="226059" w="1301114">
                <a:moveTo>
                  <a:pt x="955847" y="73660"/>
                </a:moveTo>
                <a:lnTo>
                  <a:pt x="837122" y="73660"/>
                </a:lnTo>
                <a:lnTo>
                  <a:pt x="841176" y="72390"/>
                </a:lnTo>
                <a:lnTo>
                  <a:pt x="845231" y="69850"/>
                </a:lnTo>
                <a:lnTo>
                  <a:pt x="849855" y="68580"/>
                </a:lnTo>
                <a:lnTo>
                  <a:pt x="977638" y="68580"/>
                </a:lnTo>
                <a:lnTo>
                  <a:pt x="975124" y="71120"/>
                </a:lnTo>
                <a:lnTo>
                  <a:pt x="971141" y="72390"/>
                </a:lnTo>
                <a:lnTo>
                  <a:pt x="958692" y="72390"/>
                </a:lnTo>
                <a:lnTo>
                  <a:pt x="955847" y="73660"/>
                </a:lnTo>
                <a:close/>
              </a:path>
              <a:path extrusionOk="0" h="226059" w="1301114">
                <a:moveTo>
                  <a:pt x="826451" y="72390"/>
                </a:moveTo>
                <a:lnTo>
                  <a:pt x="821685" y="71120"/>
                </a:lnTo>
                <a:lnTo>
                  <a:pt x="828408" y="71120"/>
                </a:lnTo>
                <a:lnTo>
                  <a:pt x="826451" y="72390"/>
                </a:lnTo>
                <a:close/>
              </a:path>
              <a:path extrusionOk="0" h="226059" w="1301114">
                <a:moveTo>
                  <a:pt x="948042" y="76200"/>
                </a:moveTo>
                <a:lnTo>
                  <a:pt x="826736" y="76200"/>
                </a:lnTo>
                <a:lnTo>
                  <a:pt x="830293" y="72390"/>
                </a:lnTo>
                <a:lnTo>
                  <a:pt x="832569" y="72390"/>
                </a:lnTo>
                <a:lnTo>
                  <a:pt x="837122" y="73660"/>
                </a:lnTo>
                <a:lnTo>
                  <a:pt x="955847" y="73660"/>
                </a:lnTo>
                <a:lnTo>
                  <a:pt x="953001" y="74930"/>
                </a:lnTo>
                <a:lnTo>
                  <a:pt x="948042" y="76200"/>
                </a:lnTo>
                <a:close/>
              </a:path>
              <a:path extrusionOk="0" h="226059" w="1301114">
                <a:moveTo>
                  <a:pt x="907827" y="83820"/>
                </a:moveTo>
                <a:lnTo>
                  <a:pt x="774007" y="83820"/>
                </a:lnTo>
                <a:lnTo>
                  <a:pt x="786473" y="81280"/>
                </a:lnTo>
                <a:lnTo>
                  <a:pt x="922975" y="81280"/>
                </a:lnTo>
                <a:lnTo>
                  <a:pt x="907827" y="83820"/>
                </a:lnTo>
                <a:close/>
              </a:path>
              <a:path extrusionOk="0" h="226059" w="1301114">
                <a:moveTo>
                  <a:pt x="665258" y="97790"/>
                </a:moveTo>
                <a:lnTo>
                  <a:pt x="664262" y="97790"/>
                </a:lnTo>
                <a:lnTo>
                  <a:pt x="665116" y="95250"/>
                </a:lnTo>
                <a:lnTo>
                  <a:pt x="668673" y="95250"/>
                </a:lnTo>
                <a:lnTo>
                  <a:pt x="678528" y="92710"/>
                </a:lnTo>
                <a:lnTo>
                  <a:pt x="708509" y="88900"/>
                </a:lnTo>
                <a:lnTo>
                  <a:pt x="710998" y="88900"/>
                </a:lnTo>
                <a:lnTo>
                  <a:pt x="709505" y="91440"/>
                </a:lnTo>
                <a:lnTo>
                  <a:pt x="859580" y="91440"/>
                </a:lnTo>
                <a:lnTo>
                  <a:pt x="852935" y="92710"/>
                </a:lnTo>
                <a:lnTo>
                  <a:pt x="839611" y="93980"/>
                </a:lnTo>
                <a:lnTo>
                  <a:pt x="827725" y="95250"/>
                </a:lnTo>
                <a:lnTo>
                  <a:pt x="821909" y="96520"/>
                </a:lnTo>
                <a:lnTo>
                  <a:pt x="671589" y="96520"/>
                </a:lnTo>
                <a:lnTo>
                  <a:pt x="665258" y="97790"/>
                </a:lnTo>
                <a:close/>
              </a:path>
              <a:path extrusionOk="0" h="226059" w="1301114">
                <a:moveTo>
                  <a:pt x="765194" y="106680"/>
                </a:moveTo>
                <a:lnTo>
                  <a:pt x="633461" y="106680"/>
                </a:lnTo>
                <a:lnTo>
                  <a:pt x="633532" y="105410"/>
                </a:lnTo>
                <a:lnTo>
                  <a:pt x="633105" y="105410"/>
                </a:lnTo>
                <a:lnTo>
                  <a:pt x="630687" y="104140"/>
                </a:lnTo>
                <a:lnTo>
                  <a:pt x="633959" y="104140"/>
                </a:lnTo>
                <a:lnTo>
                  <a:pt x="671589" y="96520"/>
                </a:lnTo>
                <a:lnTo>
                  <a:pt x="666894" y="97790"/>
                </a:lnTo>
                <a:lnTo>
                  <a:pt x="816092" y="97790"/>
                </a:lnTo>
                <a:lnTo>
                  <a:pt x="804459" y="100330"/>
                </a:lnTo>
                <a:lnTo>
                  <a:pt x="792733" y="101600"/>
                </a:lnTo>
                <a:lnTo>
                  <a:pt x="783536" y="102870"/>
                </a:lnTo>
                <a:lnTo>
                  <a:pt x="774371" y="105410"/>
                </a:lnTo>
                <a:lnTo>
                  <a:pt x="765194" y="106680"/>
                </a:lnTo>
                <a:close/>
              </a:path>
              <a:path extrusionOk="0" h="226059" w="1301114">
                <a:moveTo>
                  <a:pt x="816092" y="97790"/>
                </a:moveTo>
                <a:lnTo>
                  <a:pt x="666894" y="97790"/>
                </a:lnTo>
                <a:lnTo>
                  <a:pt x="671589" y="96520"/>
                </a:lnTo>
                <a:lnTo>
                  <a:pt x="821909" y="96520"/>
                </a:lnTo>
                <a:lnTo>
                  <a:pt x="816092" y="97790"/>
                </a:lnTo>
                <a:close/>
              </a:path>
              <a:path extrusionOk="0" h="226059" w="1301114">
                <a:moveTo>
                  <a:pt x="644131" y="128270"/>
                </a:moveTo>
                <a:lnTo>
                  <a:pt x="492613" y="128270"/>
                </a:lnTo>
                <a:lnTo>
                  <a:pt x="512362" y="124460"/>
                </a:lnTo>
                <a:lnTo>
                  <a:pt x="530314" y="121920"/>
                </a:lnTo>
                <a:lnTo>
                  <a:pt x="548321" y="118110"/>
                </a:lnTo>
                <a:lnTo>
                  <a:pt x="566380" y="115570"/>
                </a:lnTo>
                <a:lnTo>
                  <a:pt x="578352" y="114300"/>
                </a:lnTo>
                <a:lnTo>
                  <a:pt x="602162" y="109220"/>
                </a:lnTo>
                <a:lnTo>
                  <a:pt x="614254" y="107950"/>
                </a:lnTo>
                <a:lnTo>
                  <a:pt x="620656" y="107950"/>
                </a:lnTo>
                <a:lnTo>
                  <a:pt x="626988" y="106680"/>
                </a:lnTo>
                <a:lnTo>
                  <a:pt x="755956" y="106680"/>
                </a:lnTo>
                <a:lnTo>
                  <a:pt x="718325" y="111760"/>
                </a:lnTo>
                <a:lnTo>
                  <a:pt x="711509" y="113030"/>
                </a:lnTo>
                <a:lnTo>
                  <a:pt x="704765" y="115570"/>
                </a:lnTo>
                <a:lnTo>
                  <a:pt x="691152" y="118110"/>
                </a:lnTo>
                <a:lnTo>
                  <a:pt x="682971" y="119380"/>
                </a:lnTo>
                <a:lnTo>
                  <a:pt x="566593" y="119380"/>
                </a:lnTo>
                <a:lnTo>
                  <a:pt x="546457" y="123190"/>
                </a:lnTo>
                <a:lnTo>
                  <a:pt x="539704" y="123190"/>
                </a:lnTo>
                <a:lnTo>
                  <a:pt x="546677" y="124460"/>
                </a:lnTo>
                <a:lnTo>
                  <a:pt x="649011" y="124460"/>
                </a:lnTo>
                <a:lnTo>
                  <a:pt x="645532" y="125730"/>
                </a:lnTo>
                <a:lnTo>
                  <a:pt x="638654" y="127000"/>
                </a:lnTo>
                <a:lnTo>
                  <a:pt x="643847" y="127000"/>
                </a:lnTo>
                <a:lnTo>
                  <a:pt x="644131" y="128270"/>
                </a:lnTo>
                <a:close/>
              </a:path>
              <a:path extrusionOk="0" h="226059" w="1301114">
                <a:moveTo>
                  <a:pt x="649011" y="124460"/>
                </a:moveTo>
                <a:lnTo>
                  <a:pt x="546677" y="124460"/>
                </a:lnTo>
                <a:lnTo>
                  <a:pt x="553389" y="123190"/>
                </a:lnTo>
                <a:lnTo>
                  <a:pt x="559981" y="120650"/>
                </a:lnTo>
                <a:lnTo>
                  <a:pt x="566593" y="119380"/>
                </a:lnTo>
                <a:lnTo>
                  <a:pt x="682971" y="119380"/>
                </a:lnTo>
                <a:lnTo>
                  <a:pt x="674791" y="120650"/>
                </a:lnTo>
                <a:lnTo>
                  <a:pt x="666539" y="120650"/>
                </a:lnTo>
                <a:lnTo>
                  <a:pt x="652490" y="123190"/>
                </a:lnTo>
                <a:lnTo>
                  <a:pt x="649011" y="124460"/>
                </a:lnTo>
                <a:close/>
              </a:path>
              <a:path extrusionOk="0" h="226059" w="1301114">
                <a:moveTo>
                  <a:pt x="534227" y="146050"/>
                </a:moveTo>
                <a:lnTo>
                  <a:pt x="532235" y="146050"/>
                </a:lnTo>
                <a:lnTo>
                  <a:pt x="528892" y="144780"/>
                </a:lnTo>
                <a:lnTo>
                  <a:pt x="527256" y="143510"/>
                </a:lnTo>
                <a:lnTo>
                  <a:pt x="432005" y="143510"/>
                </a:lnTo>
                <a:lnTo>
                  <a:pt x="442182" y="139700"/>
                </a:lnTo>
                <a:lnTo>
                  <a:pt x="450109" y="137160"/>
                </a:lnTo>
                <a:lnTo>
                  <a:pt x="465510" y="129540"/>
                </a:lnTo>
                <a:lnTo>
                  <a:pt x="472410" y="124460"/>
                </a:lnTo>
                <a:lnTo>
                  <a:pt x="481160" y="124460"/>
                </a:lnTo>
                <a:lnTo>
                  <a:pt x="489198" y="127000"/>
                </a:lnTo>
                <a:lnTo>
                  <a:pt x="490976" y="128270"/>
                </a:lnTo>
                <a:lnTo>
                  <a:pt x="644131" y="128270"/>
                </a:lnTo>
                <a:lnTo>
                  <a:pt x="642282" y="129540"/>
                </a:lnTo>
                <a:lnTo>
                  <a:pt x="616993" y="134620"/>
                </a:lnTo>
                <a:lnTo>
                  <a:pt x="591277" y="137160"/>
                </a:lnTo>
                <a:lnTo>
                  <a:pt x="583706" y="137160"/>
                </a:lnTo>
                <a:lnTo>
                  <a:pt x="576268" y="138430"/>
                </a:lnTo>
                <a:lnTo>
                  <a:pt x="455266" y="138430"/>
                </a:lnTo>
                <a:lnTo>
                  <a:pt x="452563" y="139700"/>
                </a:lnTo>
                <a:lnTo>
                  <a:pt x="568990" y="139700"/>
                </a:lnTo>
                <a:lnTo>
                  <a:pt x="534227" y="146050"/>
                </a:lnTo>
                <a:close/>
              </a:path>
              <a:path extrusionOk="0" h="226059" w="1301114">
                <a:moveTo>
                  <a:pt x="568990" y="139700"/>
                </a:moveTo>
                <a:lnTo>
                  <a:pt x="452563" y="139700"/>
                </a:lnTo>
                <a:lnTo>
                  <a:pt x="455266" y="138430"/>
                </a:lnTo>
                <a:lnTo>
                  <a:pt x="576268" y="138430"/>
                </a:lnTo>
                <a:lnTo>
                  <a:pt x="568990" y="139700"/>
                </a:lnTo>
                <a:close/>
              </a:path>
              <a:path extrusionOk="0" h="226059" w="1301114">
                <a:moveTo>
                  <a:pt x="493573" y="151130"/>
                </a:moveTo>
                <a:lnTo>
                  <a:pt x="385269" y="151130"/>
                </a:lnTo>
                <a:lnTo>
                  <a:pt x="392837" y="149860"/>
                </a:lnTo>
                <a:lnTo>
                  <a:pt x="400466" y="149860"/>
                </a:lnTo>
                <a:lnTo>
                  <a:pt x="407947" y="147320"/>
                </a:lnTo>
                <a:lnTo>
                  <a:pt x="415075" y="144780"/>
                </a:lnTo>
                <a:lnTo>
                  <a:pt x="418489" y="142240"/>
                </a:lnTo>
                <a:lnTo>
                  <a:pt x="423256" y="140970"/>
                </a:lnTo>
                <a:lnTo>
                  <a:pt x="427808" y="143510"/>
                </a:lnTo>
                <a:lnTo>
                  <a:pt x="527256" y="143510"/>
                </a:lnTo>
                <a:lnTo>
                  <a:pt x="523414" y="144780"/>
                </a:lnTo>
                <a:lnTo>
                  <a:pt x="523059" y="146050"/>
                </a:lnTo>
                <a:lnTo>
                  <a:pt x="522205" y="147320"/>
                </a:lnTo>
                <a:lnTo>
                  <a:pt x="519502" y="147320"/>
                </a:lnTo>
                <a:lnTo>
                  <a:pt x="493573" y="151130"/>
                </a:lnTo>
                <a:close/>
              </a:path>
              <a:path extrusionOk="0" h="226059" w="1301114">
                <a:moveTo>
                  <a:pt x="465143" y="154940"/>
                </a:moveTo>
                <a:lnTo>
                  <a:pt x="340881" y="154940"/>
                </a:lnTo>
                <a:lnTo>
                  <a:pt x="345576" y="153670"/>
                </a:lnTo>
                <a:lnTo>
                  <a:pt x="364640" y="153670"/>
                </a:lnTo>
                <a:lnTo>
                  <a:pt x="370971" y="151130"/>
                </a:lnTo>
                <a:lnTo>
                  <a:pt x="377658" y="148590"/>
                </a:lnTo>
                <a:lnTo>
                  <a:pt x="380859" y="148590"/>
                </a:lnTo>
                <a:lnTo>
                  <a:pt x="380788" y="147320"/>
                </a:lnTo>
                <a:lnTo>
                  <a:pt x="382779" y="151130"/>
                </a:lnTo>
                <a:lnTo>
                  <a:pt x="493573" y="151130"/>
                </a:lnTo>
                <a:lnTo>
                  <a:pt x="484930" y="152400"/>
                </a:lnTo>
                <a:lnTo>
                  <a:pt x="476994" y="152400"/>
                </a:lnTo>
                <a:lnTo>
                  <a:pt x="469085" y="153670"/>
                </a:lnTo>
                <a:lnTo>
                  <a:pt x="465143" y="154940"/>
                </a:lnTo>
                <a:close/>
              </a:path>
              <a:path extrusionOk="0" h="226059" w="1301114">
                <a:moveTo>
                  <a:pt x="453346" y="157480"/>
                </a:moveTo>
                <a:lnTo>
                  <a:pt x="322812" y="157480"/>
                </a:lnTo>
                <a:lnTo>
                  <a:pt x="325089" y="153670"/>
                </a:lnTo>
                <a:lnTo>
                  <a:pt x="329072" y="152400"/>
                </a:lnTo>
                <a:lnTo>
                  <a:pt x="333909" y="152400"/>
                </a:lnTo>
                <a:lnTo>
                  <a:pt x="336613" y="153670"/>
                </a:lnTo>
                <a:lnTo>
                  <a:pt x="340881" y="154940"/>
                </a:lnTo>
                <a:lnTo>
                  <a:pt x="465143" y="154940"/>
                </a:lnTo>
                <a:lnTo>
                  <a:pt x="461202" y="156210"/>
                </a:lnTo>
                <a:lnTo>
                  <a:pt x="453346" y="157480"/>
                </a:lnTo>
                <a:close/>
              </a:path>
              <a:path extrusionOk="0" h="226059" w="1301114">
                <a:moveTo>
                  <a:pt x="435918" y="162560"/>
                </a:moveTo>
                <a:lnTo>
                  <a:pt x="294358" y="162560"/>
                </a:lnTo>
                <a:lnTo>
                  <a:pt x="299551" y="160020"/>
                </a:lnTo>
                <a:lnTo>
                  <a:pt x="309581" y="158750"/>
                </a:lnTo>
                <a:lnTo>
                  <a:pt x="314063" y="157480"/>
                </a:lnTo>
                <a:lnTo>
                  <a:pt x="450785" y="157480"/>
                </a:lnTo>
                <a:lnTo>
                  <a:pt x="448224" y="158750"/>
                </a:lnTo>
                <a:lnTo>
                  <a:pt x="440613" y="158750"/>
                </a:lnTo>
                <a:lnTo>
                  <a:pt x="438336" y="160020"/>
                </a:lnTo>
                <a:lnTo>
                  <a:pt x="435918" y="162560"/>
                </a:lnTo>
                <a:close/>
              </a:path>
              <a:path extrusionOk="0" h="226059" w="1301114">
                <a:moveTo>
                  <a:pt x="995" y="215900"/>
                </a:moveTo>
                <a:lnTo>
                  <a:pt x="2632" y="213360"/>
                </a:lnTo>
                <a:lnTo>
                  <a:pt x="7326" y="213360"/>
                </a:lnTo>
                <a:lnTo>
                  <a:pt x="27671" y="208280"/>
                </a:lnTo>
                <a:lnTo>
                  <a:pt x="155270" y="184150"/>
                </a:lnTo>
                <a:lnTo>
                  <a:pt x="188386" y="179070"/>
                </a:lnTo>
                <a:lnTo>
                  <a:pt x="221515" y="172720"/>
                </a:lnTo>
                <a:lnTo>
                  <a:pt x="251819" y="167640"/>
                </a:lnTo>
                <a:lnTo>
                  <a:pt x="255162" y="167640"/>
                </a:lnTo>
                <a:lnTo>
                  <a:pt x="257652" y="165100"/>
                </a:lnTo>
                <a:lnTo>
                  <a:pt x="267586" y="162560"/>
                </a:lnTo>
                <a:lnTo>
                  <a:pt x="281717" y="160020"/>
                </a:lnTo>
                <a:lnTo>
                  <a:pt x="289023" y="161290"/>
                </a:lnTo>
                <a:lnTo>
                  <a:pt x="294358" y="162560"/>
                </a:lnTo>
                <a:lnTo>
                  <a:pt x="432859" y="162560"/>
                </a:lnTo>
                <a:lnTo>
                  <a:pt x="419293" y="163830"/>
                </a:lnTo>
                <a:lnTo>
                  <a:pt x="397932" y="168910"/>
                </a:lnTo>
                <a:lnTo>
                  <a:pt x="387332" y="170180"/>
                </a:lnTo>
                <a:lnTo>
                  <a:pt x="374421" y="172720"/>
                </a:lnTo>
                <a:lnTo>
                  <a:pt x="330637" y="172720"/>
                </a:lnTo>
                <a:lnTo>
                  <a:pt x="328930" y="173990"/>
                </a:lnTo>
                <a:lnTo>
                  <a:pt x="329712" y="175260"/>
                </a:lnTo>
                <a:lnTo>
                  <a:pt x="359376" y="175260"/>
                </a:lnTo>
                <a:lnTo>
                  <a:pt x="360443" y="176530"/>
                </a:lnTo>
                <a:lnTo>
                  <a:pt x="229767" y="176530"/>
                </a:lnTo>
                <a:lnTo>
                  <a:pt x="225428" y="177800"/>
                </a:lnTo>
                <a:lnTo>
                  <a:pt x="221231" y="177800"/>
                </a:lnTo>
                <a:lnTo>
                  <a:pt x="217532" y="180340"/>
                </a:lnTo>
                <a:lnTo>
                  <a:pt x="349275" y="180340"/>
                </a:lnTo>
                <a:lnTo>
                  <a:pt x="340383" y="181610"/>
                </a:lnTo>
                <a:lnTo>
                  <a:pt x="331497" y="184150"/>
                </a:lnTo>
                <a:lnTo>
                  <a:pt x="322599" y="185420"/>
                </a:lnTo>
                <a:lnTo>
                  <a:pt x="182106" y="185420"/>
                </a:lnTo>
                <a:lnTo>
                  <a:pt x="169892" y="187960"/>
                </a:lnTo>
                <a:lnTo>
                  <a:pt x="157591" y="189230"/>
                </a:lnTo>
                <a:lnTo>
                  <a:pt x="145064" y="191770"/>
                </a:lnTo>
                <a:lnTo>
                  <a:pt x="132169" y="193040"/>
                </a:lnTo>
                <a:lnTo>
                  <a:pt x="280225" y="193040"/>
                </a:lnTo>
                <a:lnTo>
                  <a:pt x="271746" y="194310"/>
                </a:lnTo>
                <a:lnTo>
                  <a:pt x="265390" y="195580"/>
                </a:lnTo>
                <a:lnTo>
                  <a:pt x="120517" y="195580"/>
                </a:lnTo>
                <a:lnTo>
                  <a:pt x="95819" y="199390"/>
                </a:lnTo>
                <a:lnTo>
                  <a:pt x="95345" y="201930"/>
                </a:lnTo>
                <a:lnTo>
                  <a:pt x="90057" y="201930"/>
                </a:lnTo>
                <a:lnTo>
                  <a:pt x="85647" y="203200"/>
                </a:lnTo>
                <a:lnTo>
                  <a:pt x="80952" y="203200"/>
                </a:lnTo>
                <a:lnTo>
                  <a:pt x="76612" y="207010"/>
                </a:lnTo>
                <a:lnTo>
                  <a:pt x="71846" y="207010"/>
                </a:lnTo>
                <a:lnTo>
                  <a:pt x="18828" y="214630"/>
                </a:lnTo>
                <a:lnTo>
                  <a:pt x="995" y="215900"/>
                </a:lnTo>
                <a:close/>
              </a:path>
              <a:path extrusionOk="0" h="226059" w="1301114">
                <a:moveTo>
                  <a:pt x="359376" y="175260"/>
                </a:moveTo>
                <a:lnTo>
                  <a:pt x="329712" y="175260"/>
                </a:lnTo>
                <a:lnTo>
                  <a:pt x="331420" y="173990"/>
                </a:lnTo>
                <a:lnTo>
                  <a:pt x="330637" y="172720"/>
                </a:lnTo>
                <a:lnTo>
                  <a:pt x="374421" y="172720"/>
                </a:lnTo>
                <a:lnTo>
                  <a:pt x="367965" y="173990"/>
                </a:lnTo>
                <a:lnTo>
                  <a:pt x="358309" y="173990"/>
                </a:lnTo>
                <a:lnTo>
                  <a:pt x="359376" y="175260"/>
                </a:lnTo>
                <a:close/>
              </a:path>
              <a:path extrusionOk="0" h="226059" w="1301114">
                <a:moveTo>
                  <a:pt x="361510" y="175260"/>
                </a:moveTo>
                <a:lnTo>
                  <a:pt x="360443" y="175260"/>
                </a:lnTo>
                <a:lnTo>
                  <a:pt x="358309" y="173990"/>
                </a:lnTo>
                <a:lnTo>
                  <a:pt x="367965" y="173990"/>
                </a:lnTo>
                <a:lnTo>
                  <a:pt x="361510" y="175260"/>
                </a:lnTo>
                <a:close/>
              </a:path>
              <a:path extrusionOk="0" h="226059" w="1301114">
                <a:moveTo>
                  <a:pt x="349275" y="180340"/>
                </a:moveTo>
                <a:lnTo>
                  <a:pt x="226281" y="180340"/>
                </a:lnTo>
                <a:lnTo>
                  <a:pt x="229767" y="176530"/>
                </a:lnTo>
                <a:lnTo>
                  <a:pt x="360443" y="176530"/>
                </a:lnTo>
                <a:lnTo>
                  <a:pt x="358167" y="179070"/>
                </a:lnTo>
                <a:lnTo>
                  <a:pt x="349275" y="180340"/>
                </a:lnTo>
                <a:close/>
              </a:path>
              <a:path extrusionOk="0" h="226059" w="1301114">
                <a:moveTo>
                  <a:pt x="226281" y="180340"/>
                </a:moveTo>
                <a:lnTo>
                  <a:pt x="217532" y="180340"/>
                </a:lnTo>
                <a:lnTo>
                  <a:pt x="221586" y="179070"/>
                </a:lnTo>
                <a:lnTo>
                  <a:pt x="226281" y="180340"/>
                </a:lnTo>
                <a:close/>
              </a:path>
              <a:path extrusionOk="0" h="226059" w="1301114">
                <a:moveTo>
                  <a:pt x="280225" y="193040"/>
                </a:moveTo>
                <a:lnTo>
                  <a:pt x="141052" y="193040"/>
                </a:lnTo>
                <a:lnTo>
                  <a:pt x="156658" y="191770"/>
                </a:lnTo>
                <a:lnTo>
                  <a:pt x="172503" y="189230"/>
                </a:lnTo>
                <a:lnTo>
                  <a:pt x="182106" y="185420"/>
                </a:lnTo>
                <a:lnTo>
                  <a:pt x="322599" y="185420"/>
                </a:lnTo>
                <a:lnTo>
                  <a:pt x="297182" y="190500"/>
                </a:lnTo>
                <a:lnTo>
                  <a:pt x="280225" y="193040"/>
                </a:lnTo>
                <a:close/>
              </a:path>
              <a:path extrusionOk="0" h="226059" w="1301114">
                <a:moveTo>
                  <a:pt x="220946" y="203200"/>
                </a:moveTo>
                <a:lnTo>
                  <a:pt x="198894" y="203200"/>
                </a:lnTo>
                <a:lnTo>
                  <a:pt x="205581" y="200660"/>
                </a:lnTo>
                <a:lnTo>
                  <a:pt x="119436" y="200660"/>
                </a:lnTo>
                <a:lnTo>
                  <a:pt x="123846" y="198120"/>
                </a:lnTo>
                <a:lnTo>
                  <a:pt x="129395" y="196850"/>
                </a:lnTo>
                <a:lnTo>
                  <a:pt x="120517" y="195580"/>
                </a:lnTo>
                <a:lnTo>
                  <a:pt x="265390" y="195580"/>
                </a:lnTo>
                <a:lnTo>
                  <a:pt x="246323" y="199390"/>
                </a:lnTo>
                <a:lnTo>
                  <a:pt x="220946" y="203200"/>
                </a:lnTo>
                <a:close/>
              </a:path>
              <a:path extrusionOk="0" h="226059" w="1301114">
                <a:moveTo>
                  <a:pt x="198894" y="203200"/>
                </a:moveTo>
                <a:lnTo>
                  <a:pt x="183031" y="203200"/>
                </a:lnTo>
                <a:lnTo>
                  <a:pt x="189362" y="201930"/>
                </a:lnTo>
                <a:lnTo>
                  <a:pt x="109264" y="201930"/>
                </a:lnTo>
                <a:lnTo>
                  <a:pt x="110900" y="198120"/>
                </a:lnTo>
                <a:lnTo>
                  <a:pt x="114528" y="198120"/>
                </a:lnTo>
                <a:lnTo>
                  <a:pt x="119436" y="200660"/>
                </a:lnTo>
                <a:lnTo>
                  <a:pt x="194484" y="200660"/>
                </a:lnTo>
                <a:lnTo>
                  <a:pt x="198894" y="203200"/>
                </a:lnTo>
                <a:close/>
              </a:path>
              <a:path extrusionOk="0" h="226059" w="1301114">
                <a:moveTo>
                  <a:pt x="198823" y="201930"/>
                </a:moveTo>
                <a:lnTo>
                  <a:pt x="194484" y="200660"/>
                </a:lnTo>
                <a:lnTo>
                  <a:pt x="202167" y="200660"/>
                </a:lnTo>
                <a:lnTo>
                  <a:pt x="198823" y="201930"/>
                </a:lnTo>
                <a:close/>
              </a:path>
              <a:path extrusionOk="0" h="226059" w="1301114">
                <a:moveTo>
                  <a:pt x="95108" y="203200"/>
                </a:moveTo>
                <a:lnTo>
                  <a:pt x="92191" y="201930"/>
                </a:lnTo>
                <a:lnTo>
                  <a:pt x="95345" y="201930"/>
                </a:lnTo>
                <a:lnTo>
                  <a:pt x="95108" y="203200"/>
                </a:lnTo>
                <a:close/>
              </a:path>
              <a:path extrusionOk="0" h="226059" w="1301114">
                <a:moveTo>
                  <a:pt x="170938" y="207010"/>
                </a:moveTo>
                <a:lnTo>
                  <a:pt x="81450" y="207010"/>
                </a:lnTo>
                <a:lnTo>
                  <a:pt x="88919" y="205740"/>
                </a:lnTo>
                <a:lnTo>
                  <a:pt x="96388" y="203200"/>
                </a:lnTo>
                <a:lnTo>
                  <a:pt x="103857" y="201930"/>
                </a:lnTo>
                <a:lnTo>
                  <a:pt x="182889" y="201930"/>
                </a:lnTo>
                <a:lnTo>
                  <a:pt x="181591" y="203200"/>
                </a:lnTo>
                <a:lnTo>
                  <a:pt x="176415" y="203200"/>
                </a:lnTo>
                <a:lnTo>
                  <a:pt x="170938" y="207010"/>
                </a:lnTo>
                <a:close/>
              </a:path>
              <a:path extrusionOk="0" h="226059" w="1301114">
                <a:moveTo>
                  <a:pt x="206150" y="207010"/>
                </a:moveTo>
                <a:lnTo>
                  <a:pt x="177696" y="207010"/>
                </a:lnTo>
                <a:lnTo>
                  <a:pt x="182889" y="201930"/>
                </a:lnTo>
                <a:lnTo>
                  <a:pt x="189362" y="201930"/>
                </a:lnTo>
                <a:lnTo>
                  <a:pt x="183031" y="203200"/>
                </a:lnTo>
                <a:lnTo>
                  <a:pt x="220946" y="203200"/>
                </a:lnTo>
                <a:lnTo>
                  <a:pt x="213477" y="204470"/>
                </a:lnTo>
                <a:lnTo>
                  <a:pt x="206150" y="207010"/>
                </a:lnTo>
                <a:close/>
              </a:path>
              <a:path extrusionOk="0" h="226059" w="1301114">
                <a:moveTo>
                  <a:pt x="31299" y="222250"/>
                </a:moveTo>
                <a:lnTo>
                  <a:pt x="14148" y="222250"/>
                </a:lnTo>
                <a:lnTo>
                  <a:pt x="30120" y="219710"/>
                </a:lnTo>
                <a:lnTo>
                  <a:pt x="37986" y="217170"/>
                </a:lnTo>
                <a:lnTo>
                  <a:pt x="36990" y="215900"/>
                </a:lnTo>
                <a:lnTo>
                  <a:pt x="35781" y="214630"/>
                </a:lnTo>
                <a:lnTo>
                  <a:pt x="45177" y="214630"/>
                </a:lnTo>
                <a:lnTo>
                  <a:pt x="71846" y="207010"/>
                </a:lnTo>
                <a:lnTo>
                  <a:pt x="122993" y="207010"/>
                </a:lnTo>
                <a:lnTo>
                  <a:pt x="120930" y="208280"/>
                </a:lnTo>
                <a:lnTo>
                  <a:pt x="116306" y="208280"/>
                </a:lnTo>
                <a:lnTo>
                  <a:pt x="111753" y="209550"/>
                </a:lnTo>
                <a:lnTo>
                  <a:pt x="83370" y="209550"/>
                </a:lnTo>
                <a:lnTo>
                  <a:pt x="42894" y="219710"/>
                </a:lnTo>
                <a:lnTo>
                  <a:pt x="34998" y="220980"/>
                </a:lnTo>
                <a:lnTo>
                  <a:pt x="31299" y="222250"/>
                </a:lnTo>
                <a:close/>
              </a:path>
              <a:path extrusionOk="0" h="226059" w="1301114">
                <a:moveTo>
                  <a:pt x="136082" y="209550"/>
                </a:moveTo>
                <a:lnTo>
                  <a:pt x="123420" y="209550"/>
                </a:lnTo>
                <a:lnTo>
                  <a:pt x="124913" y="208280"/>
                </a:lnTo>
                <a:lnTo>
                  <a:pt x="124700" y="208280"/>
                </a:lnTo>
                <a:lnTo>
                  <a:pt x="122993" y="207010"/>
                </a:lnTo>
                <a:lnTo>
                  <a:pt x="141203" y="207010"/>
                </a:lnTo>
                <a:lnTo>
                  <a:pt x="136082" y="209550"/>
                </a:lnTo>
                <a:close/>
              </a:path>
              <a:path extrusionOk="0" h="226059" w="1301114">
                <a:moveTo>
                  <a:pt x="168164" y="213360"/>
                </a:moveTo>
                <a:lnTo>
                  <a:pt x="147890" y="213360"/>
                </a:lnTo>
                <a:lnTo>
                  <a:pt x="148530" y="212090"/>
                </a:lnTo>
                <a:lnTo>
                  <a:pt x="141203" y="207010"/>
                </a:lnTo>
                <a:lnTo>
                  <a:pt x="153154" y="207010"/>
                </a:lnTo>
                <a:lnTo>
                  <a:pt x="155217" y="208280"/>
                </a:lnTo>
                <a:lnTo>
                  <a:pt x="156498" y="209550"/>
                </a:lnTo>
                <a:lnTo>
                  <a:pt x="182462" y="209550"/>
                </a:lnTo>
                <a:lnTo>
                  <a:pt x="177482" y="210820"/>
                </a:lnTo>
                <a:lnTo>
                  <a:pt x="168164" y="213360"/>
                </a:lnTo>
                <a:close/>
              </a:path>
              <a:path extrusionOk="0" h="226059" w="1301114">
                <a:moveTo>
                  <a:pt x="191567" y="210820"/>
                </a:moveTo>
                <a:lnTo>
                  <a:pt x="189860" y="210820"/>
                </a:lnTo>
                <a:lnTo>
                  <a:pt x="182462" y="209550"/>
                </a:lnTo>
                <a:lnTo>
                  <a:pt x="157849" y="209550"/>
                </a:lnTo>
                <a:lnTo>
                  <a:pt x="161477" y="208280"/>
                </a:lnTo>
                <a:lnTo>
                  <a:pt x="161690" y="207010"/>
                </a:lnTo>
                <a:lnTo>
                  <a:pt x="194484" y="207010"/>
                </a:lnTo>
                <a:lnTo>
                  <a:pt x="193061" y="209550"/>
                </a:lnTo>
                <a:lnTo>
                  <a:pt x="191567" y="210820"/>
                </a:lnTo>
                <a:close/>
              </a:path>
              <a:path extrusionOk="0" h="226059" w="1301114">
                <a:moveTo>
                  <a:pt x="120218" y="217170"/>
                </a:moveTo>
                <a:lnTo>
                  <a:pt x="113461" y="217170"/>
                </a:lnTo>
                <a:lnTo>
                  <a:pt x="114456" y="215900"/>
                </a:lnTo>
                <a:lnTo>
                  <a:pt x="113674" y="214630"/>
                </a:lnTo>
                <a:lnTo>
                  <a:pt x="112607" y="212090"/>
                </a:lnTo>
                <a:lnTo>
                  <a:pt x="113318" y="210820"/>
                </a:lnTo>
                <a:lnTo>
                  <a:pt x="116306" y="208280"/>
                </a:lnTo>
                <a:lnTo>
                  <a:pt x="120930" y="208280"/>
                </a:lnTo>
                <a:lnTo>
                  <a:pt x="123420" y="209550"/>
                </a:lnTo>
                <a:lnTo>
                  <a:pt x="136082" y="209550"/>
                </a:lnTo>
                <a:lnTo>
                  <a:pt x="133521" y="210820"/>
                </a:lnTo>
                <a:lnTo>
                  <a:pt x="124202" y="210820"/>
                </a:lnTo>
                <a:lnTo>
                  <a:pt x="122566" y="213360"/>
                </a:lnTo>
                <a:lnTo>
                  <a:pt x="120218" y="217170"/>
                </a:lnTo>
                <a:close/>
              </a:path>
              <a:path extrusionOk="0" h="226059" w="1301114">
                <a:moveTo>
                  <a:pt x="86856" y="218440"/>
                </a:moveTo>
                <a:lnTo>
                  <a:pt x="83228" y="217170"/>
                </a:lnTo>
                <a:lnTo>
                  <a:pt x="84295" y="215900"/>
                </a:lnTo>
                <a:lnTo>
                  <a:pt x="90413" y="215900"/>
                </a:lnTo>
                <a:lnTo>
                  <a:pt x="90128" y="213360"/>
                </a:lnTo>
                <a:lnTo>
                  <a:pt x="89915" y="212090"/>
                </a:lnTo>
                <a:lnTo>
                  <a:pt x="80525" y="212090"/>
                </a:lnTo>
                <a:lnTo>
                  <a:pt x="80667" y="210820"/>
                </a:lnTo>
                <a:lnTo>
                  <a:pt x="82872" y="210820"/>
                </a:lnTo>
                <a:lnTo>
                  <a:pt x="83370" y="209550"/>
                </a:lnTo>
                <a:lnTo>
                  <a:pt x="108552" y="209550"/>
                </a:lnTo>
                <a:lnTo>
                  <a:pt x="102221" y="210820"/>
                </a:lnTo>
                <a:lnTo>
                  <a:pt x="100016" y="212090"/>
                </a:lnTo>
                <a:lnTo>
                  <a:pt x="85006" y="212090"/>
                </a:lnTo>
                <a:lnTo>
                  <a:pt x="82730" y="213360"/>
                </a:lnTo>
                <a:lnTo>
                  <a:pt x="99233" y="213360"/>
                </a:lnTo>
                <a:lnTo>
                  <a:pt x="98451" y="214630"/>
                </a:lnTo>
                <a:lnTo>
                  <a:pt x="96957" y="217170"/>
                </a:lnTo>
                <a:lnTo>
                  <a:pt x="86856" y="218440"/>
                </a:lnTo>
                <a:close/>
              </a:path>
              <a:path extrusionOk="0" h="226059" w="1301114">
                <a:moveTo>
                  <a:pt x="148673" y="217170"/>
                </a:moveTo>
                <a:lnTo>
                  <a:pt x="146041" y="214630"/>
                </a:lnTo>
                <a:lnTo>
                  <a:pt x="145614" y="212090"/>
                </a:lnTo>
                <a:lnTo>
                  <a:pt x="147890" y="213360"/>
                </a:lnTo>
                <a:lnTo>
                  <a:pt x="164180" y="213360"/>
                </a:lnTo>
                <a:lnTo>
                  <a:pt x="162295" y="214630"/>
                </a:lnTo>
                <a:lnTo>
                  <a:pt x="154719" y="214630"/>
                </a:lnTo>
                <a:lnTo>
                  <a:pt x="151945" y="215900"/>
                </a:lnTo>
                <a:lnTo>
                  <a:pt x="148673" y="217170"/>
                </a:lnTo>
                <a:close/>
              </a:path>
              <a:path extrusionOk="0" h="226059" w="1301114">
                <a:moveTo>
                  <a:pt x="117231" y="223520"/>
                </a:moveTo>
                <a:lnTo>
                  <a:pt x="107272" y="222250"/>
                </a:lnTo>
                <a:lnTo>
                  <a:pt x="106418" y="220980"/>
                </a:lnTo>
                <a:lnTo>
                  <a:pt x="104426" y="219710"/>
                </a:lnTo>
                <a:lnTo>
                  <a:pt x="106489" y="217170"/>
                </a:lnTo>
                <a:lnTo>
                  <a:pt x="108481" y="214630"/>
                </a:lnTo>
                <a:lnTo>
                  <a:pt x="113461" y="217170"/>
                </a:lnTo>
                <a:lnTo>
                  <a:pt x="120218" y="217170"/>
                </a:lnTo>
                <a:lnTo>
                  <a:pt x="119436" y="218440"/>
                </a:lnTo>
                <a:lnTo>
                  <a:pt x="117231" y="223520"/>
                </a:lnTo>
                <a:close/>
              </a:path>
              <a:path extrusionOk="0" h="226059" w="1301114">
                <a:moveTo>
                  <a:pt x="160410" y="215900"/>
                </a:moveTo>
                <a:lnTo>
                  <a:pt x="156498" y="215900"/>
                </a:lnTo>
                <a:lnTo>
                  <a:pt x="154719" y="214630"/>
                </a:lnTo>
                <a:lnTo>
                  <a:pt x="162295" y="214630"/>
                </a:lnTo>
                <a:lnTo>
                  <a:pt x="160410" y="215900"/>
                </a:lnTo>
                <a:close/>
              </a:path>
              <a:path extrusionOk="0" h="226059" w="1301114">
                <a:moveTo>
                  <a:pt x="13444" y="226060"/>
                </a:moveTo>
                <a:lnTo>
                  <a:pt x="7469" y="223520"/>
                </a:lnTo>
                <a:lnTo>
                  <a:pt x="0" y="223520"/>
                </a:lnTo>
                <a:lnTo>
                  <a:pt x="924" y="222250"/>
                </a:lnTo>
                <a:lnTo>
                  <a:pt x="5761" y="220980"/>
                </a:lnTo>
                <a:lnTo>
                  <a:pt x="14148" y="222250"/>
                </a:lnTo>
                <a:lnTo>
                  <a:pt x="31299" y="222250"/>
                </a:lnTo>
                <a:lnTo>
                  <a:pt x="27600" y="223520"/>
                </a:lnTo>
                <a:lnTo>
                  <a:pt x="7469" y="223520"/>
                </a:lnTo>
                <a:lnTo>
                  <a:pt x="1351" y="224790"/>
                </a:lnTo>
                <a:lnTo>
                  <a:pt x="19633" y="224790"/>
                </a:lnTo>
                <a:lnTo>
                  <a:pt x="13444" y="22606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8" name="Google Shape;3408;p242"/>
          <p:cNvSpPr/>
          <p:nvPr/>
        </p:nvSpPr>
        <p:spPr>
          <a:xfrm>
            <a:off x="219293" y="6710836"/>
            <a:ext cx="705090" cy="112577"/>
          </a:xfrm>
          <a:custGeom>
            <a:rect b="b" l="l" r="r" t="t"/>
            <a:pathLst>
              <a:path extrusionOk="0" h="168909" w="1057910">
                <a:moveTo>
                  <a:pt x="36065" y="3810"/>
                </a:moveTo>
                <a:lnTo>
                  <a:pt x="19917" y="3810"/>
                </a:lnTo>
                <a:lnTo>
                  <a:pt x="60721" y="0"/>
                </a:lnTo>
                <a:lnTo>
                  <a:pt x="74407" y="0"/>
                </a:lnTo>
                <a:lnTo>
                  <a:pt x="36065" y="3810"/>
                </a:lnTo>
                <a:close/>
              </a:path>
              <a:path extrusionOk="0" h="168909" w="1057910">
                <a:moveTo>
                  <a:pt x="52995" y="8890"/>
                </a:moveTo>
                <a:lnTo>
                  <a:pt x="142" y="8890"/>
                </a:lnTo>
                <a:lnTo>
                  <a:pt x="0" y="5080"/>
                </a:lnTo>
                <a:lnTo>
                  <a:pt x="2987" y="5080"/>
                </a:lnTo>
                <a:lnTo>
                  <a:pt x="8536" y="2540"/>
                </a:lnTo>
                <a:lnTo>
                  <a:pt x="14298" y="3810"/>
                </a:lnTo>
                <a:lnTo>
                  <a:pt x="36065" y="3810"/>
                </a:lnTo>
                <a:lnTo>
                  <a:pt x="40476" y="5080"/>
                </a:lnTo>
                <a:lnTo>
                  <a:pt x="44317" y="7620"/>
                </a:lnTo>
                <a:lnTo>
                  <a:pt x="52497" y="7620"/>
                </a:lnTo>
                <a:lnTo>
                  <a:pt x="52995" y="8890"/>
                </a:lnTo>
                <a:close/>
              </a:path>
              <a:path extrusionOk="0" h="168909" w="1057910">
                <a:moveTo>
                  <a:pt x="52497" y="7620"/>
                </a:moveTo>
                <a:lnTo>
                  <a:pt x="44317" y="7620"/>
                </a:lnTo>
                <a:lnTo>
                  <a:pt x="49083" y="6350"/>
                </a:lnTo>
                <a:lnTo>
                  <a:pt x="51502" y="5080"/>
                </a:lnTo>
                <a:lnTo>
                  <a:pt x="52497" y="7620"/>
                </a:lnTo>
                <a:close/>
              </a:path>
              <a:path extrusionOk="0" h="168909" w="1057910">
                <a:moveTo>
                  <a:pt x="6971" y="13970"/>
                </a:moveTo>
                <a:lnTo>
                  <a:pt x="5264" y="10160"/>
                </a:lnTo>
                <a:lnTo>
                  <a:pt x="2987" y="8890"/>
                </a:lnTo>
                <a:lnTo>
                  <a:pt x="52995" y="8890"/>
                </a:lnTo>
                <a:lnTo>
                  <a:pt x="56339" y="7620"/>
                </a:lnTo>
                <a:lnTo>
                  <a:pt x="61247" y="6350"/>
                </a:lnTo>
                <a:lnTo>
                  <a:pt x="67009" y="7620"/>
                </a:lnTo>
                <a:lnTo>
                  <a:pt x="71206" y="10160"/>
                </a:lnTo>
                <a:lnTo>
                  <a:pt x="12875" y="10160"/>
                </a:lnTo>
                <a:lnTo>
                  <a:pt x="9318" y="12700"/>
                </a:lnTo>
                <a:lnTo>
                  <a:pt x="6971" y="13970"/>
                </a:lnTo>
                <a:close/>
              </a:path>
              <a:path extrusionOk="0" h="168909" w="1057910">
                <a:moveTo>
                  <a:pt x="82517" y="11430"/>
                </a:moveTo>
                <a:lnTo>
                  <a:pt x="75190" y="11430"/>
                </a:lnTo>
                <a:lnTo>
                  <a:pt x="79173" y="8890"/>
                </a:lnTo>
                <a:lnTo>
                  <a:pt x="82517" y="11430"/>
                </a:lnTo>
                <a:close/>
              </a:path>
              <a:path extrusionOk="0" h="168909" w="1057910">
                <a:moveTo>
                  <a:pt x="44601" y="21590"/>
                </a:moveTo>
                <a:lnTo>
                  <a:pt x="39551" y="19050"/>
                </a:lnTo>
                <a:lnTo>
                  <a:pt x="34785" y="17780"/>
                </a:lnTo>
                <a:lnTo>
                  <a:pt x="29663" y="16510"/>
                </a:lnTo>
                <a:lnTo>
                  <a:pt x="16290" y="16510"/>
                </a:lnTo>
                <a:lnTo>
                  <a:pt x="14725" y="11430"/>
                </a:lnTo>
                <a:lnTo>
                  <a:pt x="14227" y="10160"/>
                </a:lnTo>
                <a:lnTo>
                  <a:pt x="71206" y="10160"/>
                </a:lnTo>
                <a:lnTo>
                  <a:pt x="75190" y="11430"/>
                </a:lnTo>
                <a:lnTo>
                  <a:pt x="95321" y="11430"/>
                </a:lnTo>
                <a:lnTo>
                  <a:pt x="94965" y="13970"/>
                </a:lnTo>
                <a:lnTo>
                  <a:pt x="38342" y="13970"/>
                </a:lnTo>
                <a:lnTo>
                  <a:pt x="37630" y="15240"/>
                </a:lnTo>
                <a:lnTo>
                  <a:pt x="106489" y="15240"/>
                </a:lnTo>
                <a:lnTo>
                  <a:pt x="107343" y="17780"/>
                </a:lnTo>
                <a:lnTo>
                  <a:pt x="118582" y="17780"/>
                </a:lnTo>
                <a:lnTo>
                  <a:pt x="120645" y="20320"/>
                </a:lnTo>
                <a:lnTo>
                  <a:pt x="50221" y="20320"/>
                </a:lnTo>
                <a:lnTo>
                  <a:pt x="44601" y="21590"/>
                </a:lnTo>
                <a:close/>
              </a:path>
              <a:path extrusionOk="0" h="168909" w="1057910">
                <a:moveTo>
                  <a:pt x="106489" y="15240"/>
                </a:moveTo>
                <a:lnTo>
                  <a:pt x="39195" y="15240"/>
                </a:lnTo>
                <a:lnTo>
                  <a:pt x="38342" y="13970"/>
                </a:lnTo>
                <a:lnTo>
                  <a:pt x="97811" y="13970"/>
                </a:lnTo>
                <a:lnTo>
                  <a:pt x="100301" y="11430"/>
                </a:lnTo>
                <a:lnTo>
                  <a:pt x="103502" y="12700"/>
                </a:lnTo>
                <a:lnTo>
                  <a:pt x="106062" y="13970"/>
                </a:lnTo>
                <a:lnTo>
                  <a:pt x="106489" y="15240"/>
                </a:lnTo>
                <a:close/>
              </a:path>
              <a:path extrusionOk="0" h="168909" w="1057910">
                <a:moveTo>
                  <a:pt x="118582" y="17780"/>
                </a:moveTo>
                <a:lnTo>
                  <a:pt x="107343" y="17780"/>
                </a:lnTo>
                <a:lnTo>
                  <a:pt x="110615" y="16510"/>
                </a:lnTo>
                <a:lnTo>
                  <a:pt x="113532" y="15240"/>
                </a:lnTo>
                <a:lnTo>
                  <a:pt x="116946" y="16510"/>
                </a:lnTo>
                <a:lnTo>
                  <a:pt x="118582" y="17780"/>
                </a:lnTo>
                <a:close/>
              </a:path>
              <a:path extrusionOk="0" h="168909" w="1057910">
                <a:moveTo>
                  <a:pt x="70281" y="29210"/>
                </a:moveTo>
                <a:lnTo>
                  <a:pt x="68503" y="25400"/>
                </a:lnTo>
                <a:lnTo>
                  <a:pt x="65586" y="24130"/>
                </a:lnTo>
                <a:lnTo>
                  <a:pt x="63452" y="22860"/>
                </a:lnTo>
                <a:lnTo>
                  <a:pt x="59896" y="20320"/>
                </a:lnTo>
                <a:lnTo>
                  <a:pt x="120645" y="20320"/>
                </a:lnTo>
                <a:lnTo>
                  <a:pt x="121570" y="15240"/>
                </a:lnTo>
                <a:lnTo>
                  <a:pt x="124060" y="15240"/>
                </a:lnTo>
                <a:lnTo>
                  <a:pt x="127047" y="19050"/>
                </a:lnTo>
                <a:lnTo>
                  <a:pt x="138536" y="19050"/>
                </a:lnTo>
                <a:lnTo>
                  <a:pt x="139318" y="21590"/>
                </a:lnTo>
                <a:lnTo>
                  <a:pt x="79885" y="21590"/>
                </a:lnTo>
                <a:lnTo>
                  <a:pt x="78675" y="25400"/>
                </a:lnTo>
                <a:lnTo>
                  <a:pt x="73909" y="25400"/>
                </a:lnTo>
                <a:lnTo>
                  <a:pt x="70281" y="29210"/>
                </a:lnTo>
                <a:close/>
              </a:path>
              <a:path extrusionOk="0" h="168909" w="1057910">
                <a:moveTo>
                  <a:pt x="138536" y="19050"/>
                </a:moveTo>
                <a:lnTo>
                  <a:pt x="127047" y="19050"/>
                </a:lnTo>
                <a:lnTo>
                  <a:pt x="130675" y="17780"/>
                </a:lnTo>
                <a:lnTo>
                  <a:pt x="135726" y="16510"/>
                </a:lnTo>
                <a:lnTo>
                  <a:pt x="137362" y="15240"/>
                </a:lnTo>
                <a:lnTo>
                  <a:pt x="138536" y="19050"/>
                </a:lnTo>
                <a:close/>
              </a:path>
              <a:path extrusionOk="0" h="168909" w="1057910">
                <a:moveTo>
                  <a:pt x="109406" y="27940"/>
                </a:moveTo>
                <a:lnTo>
                  <a:pt x="107130" y="22860"/>
                </a:lnTo>
                <a:lnTo>
                  <a:pt x="139710" y="22860"/>
                </a:lnTo>
                <a:lnTo>
                  <a:pt x="143551" y="21590"/>
                </a:lnTo>
                <a:lnTo>
                  <a:pt x="146396" y="20320"/>
                </a:lnTo>
                <a:lnTo>
                  <a:pt x="149384" y="19050"/>
                </a:lnTo>
                <a:lnTo>
                  <a:pt x="151731" y="17780"/>
                </a:lnTo>
                <a:lnTo>
                  <a:pt x="154008" y="21590"/>
                </a:lnTo>
                <a:lnTo>
                  <a:pt x="155075" y="24130"/>
                </a:lnTo>
                <a:lnTo>
                  <a:pt x="167737" y="24130"/>
                </a:lnTo>
                <a:lnTo>
                  <a:pt x="169658" y="25400"/>
                </a:lnTo>
                <a:lnTo>
                  <a:pt x="112536" y="25400"/>
                </a:lnTo>
                <a:lnTo>
                  <a:pt x="109406" y="27940"/>
                </a:lnTo>
                <a:close/>
              </a:path>
              <a:path extrusionOk="0" h="168909" w="1057910">
                <a:moveTo>
                  <a:pt x="57050" y="24130"/>
                </a:moveTo>
                <a:lnTo>
                  <a:pt x="54916" y="22860"/>
                </a:lnTo>
                <a:lnTo>
                  <a:pt x="50221" y="20320"/>
                </a:lnTo>
                <a:lnTo>
                  <a:pt x="59896" y="20320"/>
                </a:lnTo>
                <a:lnTo>
                  <a:pt x="57050" y="24130"/>
                </a:lnTo>
                <a:close/>
              </a:path>
              <a:path extrusionOk="0" h="168909" w="1057910">
                <a:moveTo>
                  <a:pt x="83299" y="30480"/>
                </a:moveTo>
                <a:lnTo>
                  <a:pt x="81521" y="26670"/>
                </a:lnTo>
                <a:lnTo>
                  <a:pt x="83086" y="25400"/>
                </a:lnTo>
                <a:lnTo>
                  <a:pt x="83939" y="24130"/>
                </a:lnTo>
                <a:lnTo>
                  <a:pt x="84722" y="21590"/>
                </a:lnTo>
                <a:lnTo>
                  <a:pt x="139318" y="21590"/>
                </a:lnTo>
                <a:lnTo>
                  <a:pt x="139710" y="22860"/>
                </a:lnTo>
                <a:lnTo>
                  <a:pt x="107130" y="22860"/>
                </a:lnTo>
                <a:lnTo>
                  <a:pt x="104142" y="24130"/>
                </a:lnTo>
                <a:lnTo>
                  <a:pt x="94041" y="24130"/>
                </a:lnTo>
                <a:lnTo>
                  <a:pt x="94325" y="26670"/>
                </a:lnTo>
                <a:lnTo>
                  <a:pt x="93969" y="26670"/>
                </a:lnTo>
                <a:lnTo>
                  <a:pt x="92404" y="27940"/>
                </a:lnTo>
                <a:lnTo>
                  <a:pt x="85149" y="27940"/>
                </a:lnTo>
                <a:lnTo>
                  <a:pt x="83299" y="30480"/>
                </a:lnTo>
                <a:close/>
              </a:path>
              <a:path extrusionOk="0" h="168909" w="1057910">
                <a:moveTo>
                  <a:pt x="163824" y="22860"/>
                </a:moveTo>
                <a:lnTo>
                  <a:pt x="160837" y="22860"/>
                </a:lnTo>
                <a:lnTo>
                  <a:pt x="162829" y="21590"/>
                </a:lnTo>
                <a:lnTo>
                  <a:pt x="163824" y="22860"/>
                </a:lnTo>
                <a:close/>
              </a:path>
              <a:path extrusionOk="0" h="168909" w="1057910">
                <a:moveTo>
                  <a:pt x="167737" y="24130"/>
                </a:moveTo>
                <a:lnTo>
                  <a:pt x="155075" y="24130"/>
                </a:lnTo>
                <a:lnTo>
                  <a:pt x="158489" y="22860"/>
                </a:lnTo>
                <a:lnTo>
                  <a:pt x="165816" y="22860"/>
                </a:lnTo>
                <a:lnTo>
                  <a:pt x="167737" y="24130"/>
                </a:lnTo>
                <a:close/>
              </a:path>
              <a:path extrusionOk="0" h="168909" w="1057910">
                <a:moveTo>
                  <a:pt x="183031" y="26670"/>
                </a:moveTo>
                <a:lnTo>
                  <a:pt x="174281" y="26670"/>
                </a:lnTo>
                <a:lnTo>
                  <a:pt x="178763" y="24130"/>
                </a:lnTo>
                <a:lnTo>
                  <a:pt x="180684" y="22860"/>
                </a:lnTo>
                <a:lnTo>
                  <a:pt x="180826" y="22860"/>
                </a:lnTo>
                <a:lnTo>
                  <a:pt x="180968" y="25400"/>
                </a:lnTo>
                <a:lnTo>
                  <a:pt x="183031" y="26670"/>
                </a:lnTo>
                <a:close/>
              </a:path>
              <a:path extrusionOk="0" h="168909" w="1057910">
                <a:moveTo>
                  <a:pt x="98807" y="31750"/>
                </a:moveTo>
                <a:lnTo>
                  <a:pt x="96317" y="31750"/>
                </a:lnTo>
                <a:lnTo>
                  <a:pt x="93969" y="26670"/>
                </a:lnTo>
                <a:lnTo>
                  <a:pt x="97384" y="26670"/>
                </a:lnTo>
                <a:lnTo>
                  <a:pt x="98522" y="24130"/>
                </a:lnTo>
                <a:lnTo>
                  <a:pt x="104142" y="24130"/>
                </a:lnTo>
                <a:lnTo>
                  <a:pt x="103928" y="26670"/>
                </a:lnTo>
                <a:lnTo>
                  <a:pt x="105351" y="27940"/>
                </a:lnTo>
                <a:lnTo>
                  <a:pt x="100727" y="27940"/>
                </a:lnTo>
                <a:lnTo>
                  <a:pt x="98807" y="31750"/>
                </a:lnTo>
                <a:close/>
              </a:path>
              <a:path extrusionOk="0" h="168909" w="1057910">
                <a:moveTo>
                  <a:pt x="122637" y="29210"/>
                </a:moveTo>
                <a:lnTo>
                  <a:pt x="120290" y="26670"/>
                </a:lnTo>
                <a:lnTo>
                  <a:pt x="186730" y="26670"/>
                </a:lnTo>
                <a:lnTo>
                  <a:pt x="190145" y="25400"/>
                </a:lnTo>
                <a:lnTo>
                  <a:pt x="195622" y="25400"/>
                </a:lnTo>
                <a:lnTo>
                  <a:pt x="197400" y="24130"/>
                </a:lnTo>
                <a:lnTo>
                  <a:pt x="198610" y="26670"/>
                </a:lnTo>
                <a:lnTo>
                  <a:pt x="199463" y="27940"/>
                </a:lnTo>
                <a:lnTo>
                  <a:pt x="127119" y="27940"/>
                </a:lnTo>
                <a:lnTo>
                  <a:pt x="122637" y="29210"/>
                </a:lnTo>
                <a:close/>
              </a:path>
              <a:path extrusionOk="0" h="168909" w="1057910">
                <a:moveTo>
                  <a:pt x="76755" y="27940"/>
                </a:moveTo>
                <a:lnTo>
                  <a:pt x="74905" y="25400"/>
                </a:lnTo>
                <a:lnTo>
                  <a:pt x="78675" y="25400"/>
                </a:lnTo>
                <a:lnTo>
                  <a:pt x="77751" y="26670"/>
                </a:lnTo>
                <a:lnTo>
                  <a:pt x="76755" y="27940"/>
                </a:lnTo>
                <a:close/>
              </a:path>
              <a:path extrusionOk="0" h="168909" w="1057910">
                <a:moveTo>
                  <a:pt x="117444" y="35560"/>
                </a:moveTo>
                <a:lnTo>
                  <a:pt x="115808" y="35560"/>
                </a:lnTo>
                <a:lnTo>
                  <a:pt x="115168" y="30480"/>
                </a:lnTo>
                <a:lnTo>
                  <a:pt x="112820" y="29210"/>
                </a:lnTo>
                <a:lnTo>
                  <a:pt x="113389" y="26670"/>
                </a:lnTo>
                <a:lnTo>
                  <a:pt x="112536" y="25400"/>
                </a:lnTo>
                <a:lnTo>
                  <a:pt x="169658" y="25400"/>
                </a:lnTo>
                <a:lnTo>
                  <a:pt x="174281" y="26670"/>
                </a:lnTo>
                <a:lnTo>
                  <a:pt x="117302" y="26670"/>
                </a:lnTo>
                <a:lnTo>
                  <a:pt x="118582" y="29210"/>
                </a:lnTo>
                <a:lnTo>
                  <a:pt x="122495" y="30480"/>
                </a:lnTo>
                <a:lnTo>
                  <a:pt x="120859" y="31750"/>
                </a:lnTo>
                <a:lnTo>
                  <a:pt x="117444" y="35560"/>
                </a:lnTo>
                <a:close/>
              </a:path>
              <a:path extrusionOk="0" h="168909" w="1057910">
                <a:moveTo>
                  <a:pt x="89275" y="30480"/>
                </a:moveTo>
                <a:lnTo>
                  <a:pt x="86073" y="29210"/>
                </a:lnTo>
                <a:lnTo>
                  <a:pt x="85149" y="27940"/>
                </a:lnTo>
                <a:lnTo>
                  <a:pt x="92404" y="27940"/>
                </a:lnTo>
                <a:lnTo>
                  <a:pt x="89275" y="30480"/>
                </a:lnTo>
                <a:close/>
              </a:path>
              <a:path extrusionOk="0" h="168909" w="1057910">
                <a:moveTo>
                  <a:pt x="106703" y="31750"/>
                </a:moveTo>
                <a:lnTo>
                  <a:pt x="103857" y="31750"/>
                </a:lnTo>
                <a:lnTo>
                  <a:pt x="102221" y="29210"/>
                </a:lnTo>
                <a:lnTo>
                  <a:pt x="100727" y="27940"/>
                </a:lnTo>
                <a:lnTo>
                  <a:pt x="105351" y="27940"/>
                </a:lnTo>
                <a:lnTo>
                  <a:pt x="106347" y="29210"/>
                </a:lnTo>
                <a:lnTo>
                  <a:pt x="106703" y="31750"/>
                </a:lnTo>
                <a:close/>
              </a:path>
              <a:path extrusionOk="0" h="168909" w="1057910">
                <a:moveTo>
                  <a:pt x="130462" y="38100"/>
                </a:moveTo>
                <a:lnTo>
                  <a:pt x="128257" y="36830"/>
                </a:lnTo>
                <a:lnTo>
                  <a:pt x="124913" y="36830"/>
                </a:lnTo>
                <a:lnTo>
                  <a:pt x="124344" y="34290"/>
                </a:lnTo>
                <a:lnTo>
                  <a:pt x="123917" y="33020"/>
                </a:lnTo>
                <a:lnTo>
                  <a:pt x="126336" y="31750"/>
                </a:lnTo>
                <a:lnTo>
                  <a:pt x="127972" y="30480"/>
                </a:lnTo>
                <a:lnTo>
                  <a:pt x="127119" y="27940"/>
                </a:lnTo>
                <a:lnTo>
                  <a:pt x="199463" y="27940"/>
                </a:lnTo>
                <a:lnTo>
                  <a:pt x="200317" y="29210"/>
                </a:lnTo>
                <a:lnTo>
                  <a:pt x="146823" y="29210"/>
                </a:lnTo>
                <a:lnTo>
                  <a:pt x="144974" y="30480"/>
                </a:lnTo>
                <a:lnTo>
                  <a:pt x="144831" y="31750"/>
                </a:lnTo>
                <a:lnTo>
                  <a:pt x="132881" y="31750"/>
                </a:lnTo>
                <a:lnTo>
                  <a:pt x="131742" y="33020"/>
                </a:lnTo>
                <a:lnTo>
                  <a:pt x="134161" y="34290"/>
                </a:lnTo>
                <a:lnTo>
                  <a:pt x="133734" y="35560"/>
                </a:lnTo>
                <a:lnTo>
                  <a:pt x="132027" y="36830"/>
                </a:lnTo>
                <a:lnTo>
                  <a:pt x="130462" y="38100"/>
                </a:lnTo>
                <a:close/>
              </a:path>
              <a:path extrusionOk="0" h="168909" w="1057910">
                <a:moveTo>
                  <a:pt x="157209" y="34290"/>
                </a:moveTo>
                <a:lnTo>
                  <a:pt x="147037" y="34290"/>
                </a:lnTo>
                <a:lnTo>
                  <a:pt x="146859" y="33020"/>
                </a:lnTo>
                <a:lnTo>
                  <a:pt x="146752" y="30480"/>
                </a:lnTo>
                <a:lnTo>
                  <a:pt x="146823" y="29210"/>
                </a:lnTo>
                <a:lnTo>
                  <a:pt x="202878" y="29210"/>
                </a:lnTo>
                <a:lnTo>
                  <a:pt x="207502" y="27940"/>
                </a:lnTo>
                <a:lnTo>
                  <a:pt x="208924" y="27940"/>
                </a:lnTo>
                <a:lnTo>
                  <a:pt x="210632" y="29210"/>
                </a:lnTo>
                <a:lnTo>
                  <a:pt x="216180" y="30480"/>
                </a:lnTo>
                <a:lnTo>
                  <a:pt x="158347" y="30480"/>
                </a:lnTo>
                <a:lnTo>
                  <a:pt x="158723" y="33831"/>
                </a:lnTo>
                <a:lnTo>
                  <a:pt x="157209" y="34290"/>
                </a:lnTo>
                <a:close/>
              </a:path>
              <a:path extrusionOk="0" h="168909" w="1057910">
                <a:moveTo>
                  <a:pt x="297346" y="39370"/>
                </a:moveTo>
                <a:lnTo>
                  <a:pt x="156853" y="39370"/>
                </a:lnTo>
                <a:lnTo>
                  <a:pt x="157565" y="38100"/>
                </a:lnTo>
                <a:lnTo>
                  <a:pt x="156995" y="36830"/>
                </a:lnTo>
                <a:lnTo>
                  <a:pt x="171151" y="36830"/>
                </a:lnTo>
                <a:lnTo>
                  <a:pt x="168875" y="34290"/>
                </a:lnTo>
                <a:lnTo>
                  <a:pt x="158774" y="34290"/>
                </a:lnTo>
                <a:lnTo>
                  <a:pt x="158723" y="33831"/>
                </a:lnTo>
                <a:lnTo>
                  <a:pt x="161406" y="33020"/>
                </a:lnTo>
                <a:lnTo>
                  <a:pt x="160623" y="31750"/>
                </a:lnTo>
                <a:lnTo>
                  <a:pt x="158347" y="30480"/>
                </a:lnTo>
                <a:lnTo>
                  <a:pt x="216180" y="30480"/>
                </a:lnTo>
                <a:lnTo>
                  <a:pt x="220377" y="29210"/>
                </a:lnTo>
                <a:lnTo>
                  <a:pt x="223721" y="30480"/>
                </a:lnTo>
                <a:lnTo>
                  <a:pt x="229767" y="33020"/>
                </a:lnTo>
                <a:lnTo>
                  <a:pt x="249258" y="33020"/>
                </a:lnTo>
                <a:lnTo>
                  <a:pt x="261263" y="35560"/>
                </a:lnTo>
                <a:lnTo>
                  <a:pt x="297346" y="39370"/>
                </a:lnTo>
                <a:close/>
              </a:path>
              <a:path extrusionOk="0" h="168909" w="1057910">
                <a:moveTo>
                  <a:pt x="244777" y="33020"/>
                </a:moveTo>
                <a:lnTo>
                  <a:pt x="232684" y="33020"/>
                </a:lnTo>
                <a:lnTo>
                  <a:pt x="240153" y="30480"/>
                </a:lnTo>
                <a:lnTo>
                  <a:pt x="244777" y="33020"/>
                </a:lnTo>
                <a:close/>
              </a:path>
              <a:path extrusionOk="0" h="168909" w="1057910">
                <a:moveTo>
                  <a:pt x="139212" y="40640"/>
                </a:moveTo>
                <a:lnTo>
                  <a:pt x="137291" y="39370"/>
                </a:lnTo>
                <a:lnTo>
                  <a:pt x="136580" y="34290"/>
                </a:lnTo>
                <a:lnTo>
                  <a:pt x="135726" y="31750"/>
                </a:lnTo>
                <a:lnTo>
                  <a:pt x="144831" y="31750"/>
                </a:lnTo>
                <a:lnTo>
                  <a:pt x="144333" y="33020"/>
                </a:lnTo>
                <a:lnTo>
                  <a:pt x="146183" y="33020"/>
                </a:lnTo>
                <a:lnTo>
                  <a:pt x="147037" y="34290"/>
                </a:lnTo>
                <a:lnTo>
                  <a:pt x="140563" y="34290"/>
                </a:lnTo>
                <a:lnTo>
                  <a:pt x="139710" y="35560"/>
                </a:lnTo>
                <a:lnTo>
                  <a:pt x="140563" y="36830"/>
                </a:lnTo>
                <a:lnTo>
                  <a:pt x="144689" y="36830"/>
                </a:lnTo>
                <a:lnTo>
                  <a:pt x="140563" y="39370"/>
                </a:lnTo>
                <a:lnTo>
                  <a:pt x="139212" y="40640"/>
                </a:lnTo>
                <a:close/>
              </a:path>
              <a:path extrusionOk="0" h="168909" w="1057910">
                <a:moveTo>
                  <a:pt x="158774" y="34290"/>
                </a:moveTo>
                <a:lnTo>
                  <a:pt x="157209" y="34290"/>
                </a:lnTo>
                <a:lnTo>
                  <a:pt x="158723" y="33831"/>
                </a:lnTo>
                <a:lnTo>
                  <a:pt x="158774" y="34290"/>
                </a:lnTo>
                <a:close/>
              </a:path>
              <a:path extrusionOk="0" h="168909" w="1057910">
                <a:moveTo>
                  <a:pt x="169515" y="36830"/>
                </a:moveTo>
                <a:lnTo>
                  <a:pt x="140563" y="36830"/>
                </a:lnTo>
                <a:lnTo>
                  <a:pt x="141630" y="35560"/>
                </a:lnTo>
                <a:lnTo>
                  <a:pt x="140563" y="34290"/>
                </a:lnTo>
                <a:lnTo>
                  <a:pt x="168875" y="34290"/>
                </a:lnTo>
                <a:lnTo>
                  <a:pt x="167239" y="35560"/>
                </a:lnTo>
                <a:lnTo>
                  <a:pt x="169515" y="36830"/>
                </a:lnTo>
                <a:close/>
              </a:path>
              <a:path extrusionOk="0" h="168909" w="1057910">
                <a:moveTo>
                  <a:pt x="159556" y="43180"/>
                </a:moveTo>
                <a:lnTo>
                  <a:pt x="151234" y="40640"/>
                </a:lnTo>
                <a:lnTo>
                  <a:pt x="147677" y="39370"/>
                </a:lnTo>
                <a:lnTo>
                  <a:pt x="144689" y="36830"/>
                </a:lnTo>
                <a:lnTo>
                  <a:pt x="156995" y="36830"/>
                </a:lnTo>
                <a:lnTo>
                  <a:pt x="156000" y="38100"/>
                </a:lnTo>
                <a:lnTo>
                  <a:pt x="156853" y="39370"/>
                </a:lnTo>
                <a:lnTo>
                  <a:pt x="297346" y="39370"/>
                </a:lnTo>
                <a:lnTo>
                  <a:pt x="303321" y="40640"/>
                </a:lnTo>
                <a:lnTo>
                  <a:pt x="163967" y="40640"/>
                </a:lnTo>
                <a:lnTo>
                  <a:pt x="159556" y="43180"/>
                </a:lnTo>
                <a:close/>
              </a:path>
              <a:path extrusionOk="0" h="168909" w="1057910">
                <a:moveTo>
                  <a:pt x="188580" y="46990"/>
                </a:moveTo>
                <a:lnTo>
                  <a:pt x="183885" y="45720"/>
                </a:lnTo>
                <a:lnTo>
                  <a:pt x="179119" y="45720"/>
                </a:lnTo>
                <a:lnTo>
                  <a:pt x="177340" y="44450"/>
                </a:lnTo>
                <a:lnTo>
                  <a:pt x="171365" y="44450"/>
                </a:lnTo>
                <a:lnTo>
                  <a:pt x="169942" y="41910"/>
                </a:lnTo>
                <a:lnTo>
                  <a:pt x="165816" y="40640"/>
                </a:lnTo>
                <a:lnTo>
                  <a:pt x="303321" y="40640"/>
                </a:lnTo>
                <a:lnTo>
                  <a:pt x="309937" y="39370"/>
                </a:lnTo>
                <a:lnTo>
                  <a:pt x="313494" y="41910"/>
                </a:lnTo>
                <a:lnTo>
                  <a:pt x="214117" y="41910"/>
                </a:lnTo>
                <a:lnTo>
                  <a:pt x="212410" y="43180"/>
                </a:lnTo>
                <a:lnTo>
                  <a:pt x="199606" y="43180"/>
                </a:lnTo>
                <a:lnTo>
                  <a:pt x="196476" y="44450"/>
                </a:lnTo>
                <a:lnTo>
                  <a:pt x="193773" y="45720"/>
                </a:lnTo>
                <a:lnTo>
                  <a:pt x="188580" y="46990"/>
                </a:lnTo>
                <a:close/>
              </a:path>
              <a:path extrusionOk="0" h="168909" w="1057910">
                <a:moveTo>
                  <a:pt x="324211" y="43180"/>
                </a:moveTo>
                <a:lnTo>
                  <a:pt x="315272" y="43180"/>
                </a:lnTo>
                <a:lnTo>
                  <a:pt x="320749" y="40640"/>
                </a:lnTo>
                <a:lnTo>
                  <a:pt x="324211" y="43180"/>
                </a:lnTo>
                <a:close/>
              </a:path>
              <a:path extrusionOk="0" h="168909" w="1057910">
                <a:moveTo>
                  <a:pt x="227846" y="53340"/>
                </a:moveTo>
                <a:lnTo>
                  <a:pt x="225499" y="52070"/>
                </a:lnTo>
                <a:lnTo>
                  <a:pt x="223009" y="45720"/>
                </a:lnTo>
                <a:lnTo>
                  <a:pt x="216607" y="41910"/>
                </a:lnTo>
                <a:lnTo>
                  <a:pt x="313494" y="41910"/>
                </a:lnTo>
                <a:lnTo>
                  <a:pt x="315272" y="43180"/>
                </a:lnTo>
                <a:lnTo>
                  <a:pt x="324211" y="43180"/>
                </a:lnTo>
                <a:lnTo>
                  <a:pt x="325942" y="44450"/>
                </a:lnTo>
                <a:lnTo>
                  <a:pt x="337395" y="44450"/>
                </a:lnTo>
                <a:lnTo>
                  <a:pt x="338640" y="45720"/>
                </a:lnTo>
                <a:lnTo>
                  <a:pt x="228344" y="45720"/>
                </a:lnTo>
                <a:lnTo>
                  <a:pt x="227277" y="46990"/>
                </a:lnTo>
                <a:lnTo>
                  <a:pt x="228842" y="48260"/>
                </a:lnTo>
                <a:lnTo>
                  <a:pt x="248974" y="48260"/>
                </a:lnTo>
                <a:lnTo>
                  <a:pt x="248262" y="49530"/>
                </a:lnTo>
                <a:lnTo>
                  <a:pt x="237521" y="49530"/>
                </a:lnTo>
                <a:lnTo>
                  <a:pt x="234604" y="50800"/>
                </a:lnTo>
                <a:lnTo>
                  <a:pt x="231617" y="50800"/>
                </a:lnTo>
                <a:lnTo>
                  <a:pt x="227846" y="53340"/>
                </a:lnTo>
                <a:close/>
              </a:path>
              <a:path extrusionOk="0" h="168909" w="1057910">
                <a:moveTo>
                  <a:pt x="216892" y="45720"/>
                </a:moveTo>
                <a:lnTo>
                  <a:pt x="202095" y="45720"/>
                </a:lnTo>
                <a:lnTo>
                  <a:pt x="203234" y="44450"/>
                </a:lnTo>
                <a:lnTo>
                  <a:pt x="199606" y="43180"/>
                </a:lnTo>
                <a:lnTo>
                  <a:pt x="212410" y="43180"/>
                </a:lnTo>
                <a:lnTo>
                  <a:pt x="213975" y="44450"/>
                </a:lnTo>
                <a:lnTo>
                  <a:pt x="216892" y="45720"/>
                </a:lnTo>
                <a:close/>
              </a:path>
              <a:path extrusionOk="0" h="168909" w="1057910">
                <a:moveTo>
                  <a:pt x="200104" y="49530"/>
                </a:moveTo>
                <a:lnTo>
                  <a:pt x="199392" y="45720"/>
                </a:lnTo>
                <a:lnTo>
                  <a:pt x="216892" y="45720"/>
                </a:lnTo>
                <a:lnTo>
                  <a:pt x="219950" y="44450"/>
                </a:lnTo>
                <a:lnTo>
                  <a:pt x="222013" y="46990"/>
                </a:lnTo>
                <a:lnTo>
                  <a:pt x="222416" y="48260"/>
                </a:lnTo>
                <a:lnTo>
                  <a:pt x="202380" y="48260"/>
                </a:lnTo>
                <a:lnTo>
                  <a:pt x="200104" y="49530"/>
                </a:lnTo>
                <a:close/>
              </a:path>
              <a:path extrusionOk="0" h="168909" w="1057910">
                <a:moveTo>
                  <a:pt x="351266" y="48260"/>
                </a:moveTo>
                <a:lnTo>
                  <a:pt x="228842" y="48260"/>
                </a:lnTo>
                <a:lnTo>
                  <a:pt x="230194" y="46990"/>
                </a:lnTo>
                <a:lnTo>
                  <a:pt x="228344" y="45720"/>
                </a:lnTo>
                <a:lnTo>
                  <a:pt x="338640" y="45720"/>
                </a:lnTo>
                <a:lnTo>
                  <a:pt x="339885" y="46990"/>
                </a:lnTo>
                <a:lnTo>
                  <a:pt x="348848" y="46990"/>
                </a:lnTo>
                <a:lnTo>
                  <a:pt x="351266" y="48260"/>
                </a:lnTo>
                <a:close/>
              </a:path>
              <a:path extrusionOk="0" h="168909" w="1057910">
                <a:moveTo>
                  <a:pt x="348848" y="46990"/>
                </a:moveTo>
                <a:lnTo>
                  <a:pt x="342588" y="46990"/>
                </a:lnTo>
                <a:lnTo>
                  <a:pt x="346429" y="45720"/>
                </a:lnTo>
                <a:lnTo>
                  <a:pt x="348848" y="46990"/>
                </a:lnTo>
                <a:close/>
              </a:path>
              <a:path extrusionOk="0" h="168909" w="1057910">
                <a:moveTo>
                  <a:pt x="260000" y="57150"/>
                </a:moveTo>
                <a:lnTo>
                  <a:pt x="257794" y="57150"/>
                </a:lnTo>
                <a:lnTo>
                  <a:pt x="255162" y="55880"/>
                </a:lnTo>
                <a:lnTo>
                  <a:pt x="253384" y="55880"/>
                </a:lnTo>
                <a:lnTo>
                  <a:pt x="249045" y="48260"/>
                </a:lnTo>
                <a:lnTo>
                  <a:pt x="351266" y="48260"/>
                </a:lnTo>
                <a:lnTo>
                  <a:pt x="357028" y="46990"/>
                </a:lnTo>
                <a:lnTo>
                  <a:pt x="361581" y="50800"/>
                </a:lnTo>
                <a:lnTo>
                  <a:pt x="373493" y="50800"/>
                </a:lnTo>
                <a:lnTo>
                  <a:pt x="377722" y="52070"/>
                </a:lnTo>
                <a:lnTo>
                  <a:pt x="386332" y="53340"/>
                </a:lnTo>
                <a:lnTo>
                  <a:pt x="260284" y="53340"/>
                </a:lnTo>
                <a:lnTo>
                  <a:pt x="259431" y="54610"/>
                </a:lnTo>
                <a:lnTo>
                  <a:pt x="260000" y="57150"/>
                </a:lnTo>
                <a:close/>
              </a:path>
              <a:path extrusionOk="0" h="168909" w="1057910">
                <a:moveTo>
                  <a:pt x="223223" y="50800"/>
                </a:moveTo>
                <a:lnTo>
                  <a:pt x="220235" y="50800"/>
                </a:lnTo>
                <a:lnTo>
                  <a:pt x="214900" y="49530"/>
                </a:lnTo>
                <a:lnTo>
                  <a:pt x="203945" y="49530"/>
                </a:lnTo>
                <a:lnTo>
                  <a:pt x="202380" y="48260"/>
                </a:lnTo>
                <a:lnTo>
                  <a:pt x="222416" y="48260"/>
                </a:lnTo>
                <a:lnTo>
                  <a:pt x="222820" y="49530"/>
                </a:lnTo>
                <a:lnTo>
                  <a:pt x="214900" y="49530"/>
                </a:lnTo>
                <a:lnTo>
                  <a:pt x="209280" y="50800"/>
                </a:lnTo>
                <a:lnTo>
                  <a:pt x="223223" y="50800"/>
                </a:lnTo>
                <a:close/>
              </a:path>
              <a:path extrusionOk="0" h="168909" w="1057910">
                <a:moveTo>
                  <a:pt x="244350" y="55880"/>
                </a:moveTo>
                <a:lnTo>
                  <a:pt x="241220" y="54610"/>
                </a:lnTo>
                <a:lnTo>
                  <a:pt x="237521" y="49530"/>
                </a:lnTo>
                <a:lnTo>
                  <a:pt x="248262" y="49530"/>
                </a:lnTo>
                <a:lnTo>
                  <a:pt x="246128" y="53340"/>
                </a:lnTo>
                <a:lnTo>
                  <a:pt x="244350" y="55880"/>
                </a:lnTo>
                <a:close/>
              </a:path>
              <a:path extrusionOk="0" h="168909" w="1057910">
                <a:moveTo>
                  <a:pt x="373493" y="50800"/>
                </a:moveTo>
                <a:lnTo>
                  <a:pt x="361581" y="50800"/>
                </a:lnTo>
                <a:lnTo>
                  <a:pt x="364711" y="49530"/>
                </a:lnTo>
                <a:lnTo>
                  <a:pt x="369264" y="49530"/>
                </a:lnTo>
                <a:lnTo>
                  <a:pt x="373493" y="50800"/>
                </a:lnTo>
                <a:close/>
              </a:path>
              <a:path extrusionOk="0" h="168909" w="1057910">
                <a:moveTo>
                  <a:pt x="264837" y="59690"/>
                </a:moveTo>
                <a:lnTo>
                  <a:pt x="260284" y="53340"/>
                </a:lnTo>
                <a:lnTo>
                  <a:pt x="386332" y="53340"/>
                </a:lnTo>
                <a:lnTo>
                  <a:pt x="394941" y="54610"/>
                </a:lnTo>
                <a:lnTo>
                  <a:pt x="270385" y="54610"/>
                </a:lnTo>
                <a:lnTo>
                  <a:pt x="264837" y="59690"/>
                </a:lnTo>
                <a:close/>
              </a:path>
              <a:path extrusionOk="0" h="168909" w="1057910">
                <a:moveTo>
                  <a:pt x="273089" y="58420"/>
                </a:moveTo>
                <a:lnTo>
                  <a:pt x="270528" y="58420"/>
                </a:lnTo>
                <a:lnTo>
                  <a:pt x="270385" y="54610"/>
                </a:lnTo>
                <a:lnTo>
                  <a:pt x="280771" y="54610"/>
                </a:lnTo>
                <a:lnTo>
                  <a:pt x="278566" y="57150"/>
                </a:lnTo>
                <a:lnTo>
                  <a:pt x="276076" y="57150"/>
                </a:lnTo>
                <a:lnTo>
                  <a:pt x="273089" y="58420"/>
                </a:lnTo>
                <a:close/>
              </a:path>
              <a:path extrusionOk="0" h="168909" w="1057910">
                <a:moveTo>
                  <a:pt x="288027" y="63500"/>
                </a:moveTo>
                <a:lnTo>
                  <a:pt x="283474" y="58420"/>
                </a:lnTo>
                <a:lnTo>
                  <a:pt x="283190" y="58420"/>
                </a:lnTo>
                <a:lnTo>
                  <a:pt x="283545" y="55880"/>
                </a:lnTo>
                <a:lnTo>
                  <a:pt x="280771" y="54610"/>
                </a:lnTo>
                <a:lnTo>
                  <a:pt x="394941" y="54610"/>
                </a:lnTo>
                <a:lnTo>
                  <a:pt x="403551" y="55880"/>
                </a:lnTo>
                <a:lnTo>
                  <a:pt x="288596" y="55880"/>
                </a:lnTo>
                <a:lnTo>
                  <a:pt x="288027" y="63500"/>
                </a:lnTo>
                <a:close/>
              </a:path>
              <a:path extrusionOk="0" h="168909" w="1057910">
                <a:moveTo>
                  <a:pt x="292580" y="60960"/>
                </a:moveTo>
                <a:lnTo>
                  <a:pt x="292437" y="57150"/>
                </a:lnTo>
                <a:lnTo>
                  <a:pt x="291370" y="55880"/>
                </a:lnTo>
                <a:lnTo>
                  <a:pt x="403551" y="55880"/>
                </a:lnTo>
                <a:lnTo>
                  <a:pt x="410701" y="57150"/>
                </a:lnTo>
                <a:lnTo>
                  <a:pt x="297915" y="57150"/>
                </a:lnTo>
                <a:lnTo>
                  <a:pt x="294927" y="59690"/>
                </a:lnTo>
                <a:lnTo>
                  <a:pt x="292580" y="60960"/>
                </a:lnTo>
                <a:close/>
              </a:path>
              <a:path extrusionOk="0" h="168909" w="1057910">
                <a:moveTo>
                  <a:pt x="280629" y="59690"/>
                </a:moveTo>
                <a:lnTo>
                  <a:pt x="280558" y="57150"/>
                </a:lnTo>
                <a:lnTo>
                  <a:pt x="283190" y="58420"/>
                </a:lnTo>
                <a:lnTo>
                  <a:pt x="283474" y="58420"/>
                </a:lnTo>
                <a:lnTo>
                  <a:pt x="280629" y="59690"/>
                </a:lnTo>
                <a:close/>
              </a:path>
              <a:path extrusionOk="0" h="168909" w="1057910">
                <a:moveTo>
                  <a:pt x="302396" y="64770"/>
                </a:moveTo>
                <a:lnTo>
                  <a:pt x="297915" y="57150"/>
                </a:lnTo>
                <a:lnTo>
                  <a:pt x="306024" y="57150"/>
                </a:lnTo>
                <a:lnTo>
                  <a:pt x="303108" y="58420"/>
                </a:lnTo>
                <a:lnTo>
                  <a:pt x="304032" y="59690"/>
                </a:lnTo>
                <a:lnTo>
                  <a:pt x="305953" y="59690"/>
                </a:lnTo>
                <a:lnTo>
                  <a:pt x="307091" y="60960"/>
                </a:lnTo>
                <a:lnTo>
                  <a:pt x="304602" y="63500"/>
                </a:lnTo>
                <a:lnTo>
                  <a:pt x="302396" y="64770"/>
                </a:lnTo>
                <a:close/>
              </a:path>
              <a:path extrusionOk="0" h="168909" w="1057910">
                <a:moveTo>
                  <a:pt x="313209" y="64770"/>
                </a:moveTo>
                <a:lnTo>
                  <a:pt x="310221" y="62230"/>
                </a:lnTo>
                <a:lnTo>
                  <a:pt x="307091" y="60960"/>
                </a:lnTo>
                <a:lnTo>
                  <a:pt x="306736" y="58420"/>
                </a:lnTo>
                <a:lnTo>
                  <a:pt x="306024" y="57150"/>
                </a:lnTo>
                <a:lnTo>
                  <a:pt x="410701" y="57150"/>
                </a:lnTo>
                <a:lnTo>
                  <a:pt x="417850" y="58420"/>
                </a:lnTo>
                <a:lnTo>
                  <a:pt x="432156" y="59690"/>
                </a:lnTo>
                <a:lnTo>
                  <a:pt x="441505" y="60960"/>
                </a:lnTo>
                <a:lnTo>
                  <a:pt x="329072" y="60960"/>
                </a:lnTo>
                <a:lnTo>
                  <a:pt x="327934" y="62230"/>
                </a:lnTo>
                <a:lnTo>
                  <a:pt x="316766" y="62230"/>
                </a:lnTo>
                <a:lnTo>
                  <a:pt x="313209" y="64770"/>
                </a:lnTo>
                <a:close/>
              </a:path>
              <a:path extrusionOk="0" h="168909" w="1057910">
                <a:moveTo>
                  <a:pt x="766555" y="105410"/>
                </a:moveTo>
                <a:lnTo>
                  <a:pt x="609346" y="105410"/>
                </a:lnTo>
                <a:lnTo>
                  <a:pt x="605007" y="104140"/>
                </a:lnTo>
                <a:lnTo>
                  <a:pt x="598462" y="104140"/>
                </a:lnTo>
                <a:lnTo>
                  <a:pt x="591989" y="101600"/>
                </a:lnTo>
                <a:lnTo>
                  <a:pt x="585231" y="101600"/>
                </a:lnTo>
                <a:lnTo>
                  <a:pt x="578615" y="100330"/>
                </a:lnTo>
                <a:lnTo>
                  <a:pt x="551741" y="96520"/>
                </a:lnTo>
                <a:lnTo>
                  <a:pt x="524739" y="91440"/>
                </a:lnTo>
                <a:lnTo>
                  <a:pt x="497698" y="88900"/>
                </a:lnTo>
                <a:lnTo>
                  <a:pt x="470703" y="85090"/>
                </a:lnTo>
                <a:lnTo>
                  <a:pt x="440719" y="80010"/>
                </a:lnTo>
                <a:lnTo>
                  <a:pt x="380752" y="72390"/>
                </a:lnTo>
                <a:lnTo>
                  <a:pt x="344722" y="67310"/>
                </a:lnTo>
                <a:lnTo>
                  <a:pt x="332771" y="64770"/>
                </a:lnTo>
                <a:lnTo>
                  <a:pt x="330708" y="63500"/>
                </a:lnTo>
                <a:lnTo>
                  <a:pt x="329214" y="60960"/>
                </a:lnTo>
                <a:lnTo>
                  <a:pt x="441505" y="60960"/>
                </a:lnTo>
                <a:lnTo>
                  <a:pt x="478900" y="66040"/>
                </a:lnTo>
                <a:lnTo>
                  <a:pt x="361652" y="66040"/>
                </a:lnTo>
                <a:lnTo>
                  <a:pt x="361510" y="67310"/>
                </a:lnTo>
                <a:lnTo>
                  <a:pt x="487932" y="67310"/>
                </a:lnTo>
                <a:lnTo>
                  <a:pt x="496963" y="68580"/>
                </a:lnTo>
                <a:lnTo>
                  <a:pt x="382993" y="68580"/>
                </a:lnTo>
                <a:lnTo>
                  <a:pt x="386621" y="69850"/>
                </a:lnTo>
                <a:lnTo>
                  <a:pt x="505994" y="69850"/>
                </a:lnTo>
                <a:lnTo>
                  <a:pt x="550481" y="76200"/>
                </a:lnTo>
                <a:lnTo>
                  <a:pt x="602659" y="82550"/>
                </a:lnTo>
                <a:lnTo>
                  <a:pt x="749483" y="102870"/>
                </a:lnTo>
                <a:lnTo>
                  <a:pt x="766555" y="105410"/>
                </a:lnTo>
                <a:close/>
              </a:path>
              <a:path extrusionOk="0" h="168909" w="1057910">
                <a:moveTo>
                  <a:pt x="324875" y="64770"/>
                </a:moveTo>
                <a:lnTo>
                  <a:pt x="320963" y="64770"/>
                </a:lnTo>
                <a:lnTo>
                  <a:pt x="319184" y="62230"/>
                </a:lnTo>
                <a:lnTo>
                  <a:pt x="327934" y="62230"/>
                </a:lnTo>
                <a:lnTo>
                  <a:pt x="326796" y="63500"/>
                </a:lnTo>
                <a:lnTo>
                  <a:pt x="324875" y="64770"/>
                </a:lnTo>
                <a:close/>
              </a:path>
              <a:path extrusionOk="0" h="168909" w="1057910">
                <a:moveTo>
                  <a:pt x="487932" y="67310"/>
                </a:moveTo>
                <a:lnTo>
                  <a:pt x="365778" y="67310"/>
                </a:lnTo>
                <a:lnTo>
                  <a:pt x="365849" y="66040"/>
                </a:lnTo>
                <a:lnTo>
                  <a:pt x="478900" y="66040"/>
                </a:lnTo>
                <a:lnTo>
                  <a:pt x="487932" y="67310"/>
                </a:lnTo>
                <a:close/>
              </a:path>
              <a:path extrusionOk="0" h="168909" w="1057910">
                <a:moveTo>
                  <a:pt x="505994" y="69850"/>
                </a:moveTo>
                <a:lnTo>
                  <a:pt x="386621" y="69850"/>
                </a:lnTo>
                <a:lnTo>
                  <a:pt x="382993" y="68580"/>
                </a:lnTo>
                <a:lnTo>
                  <a:pt x="496963" y="68580"/>
                </a:lnTo>
                <a:lnTo>
                  <a:pt x="505994" y="69850"/>
                </a:lnTo>
                <a:close/>
              </a:path>
              <a:path extrusionOk="0" h="168909" w="1057910">
                <a:moveTo>
                  <a:pt x="1050884" y="168910"/>
                </a:moveTo>
                <a:lnTo>
                  <a:pt x="998479" y="162560"/>
                </a:lnTo>
                <a:lnTo>
                  <a:pt x="946083" y="154940"/>
                </a:lnTo>
                <a:lnTo>
                  <a:pt x="893697" y="148590"/>
                </a:lnTo>
                <a:lnTo>
                  <a:pt x="841319" y="140970"/>
                </a:lnTo>
                <a:lnTo>
                  <a:pt x="788950" y="134620"/>
                </a:lnTo>
                <a:lnTo>
                  <a:pt x="684238" y="119380"/>
                </a:lnTo>
                <a:lnTo>
                  <a:pt x="631896" y="113030"/>
                </a:lnTo>
                <a:lnTo>
                  <a:pt x="422615" y="82550"/>
                </a:lnTo>
                <a:lnTo>
                  <a:pt x="426741" y="81280"/>
                </a:lnTo>
                <a:lnTo>
                  <a:pt x="430796" y="82550"/>
                </a:lnTo>
                <a:lnTo>
                  <a:pt x="457702" y="86360"/>
                </a:lnTo>
                <a:lnTo>
                  <a:pt x="526615" y="93980"/>
                </a:lnTo>
                <a:lnTo>
                  <a:pt x="542876" y="96520"/>
                </a:lnTo>
                <a:lnTo>
                  <a:pt x="591633" y="102870"/>
                </a:lnTo>
                <a:lnTo>
                  <a:pt x="593910" y="104140"/>
                </a:lnTo>
                <a:lnTo>
                  <a:pt x="598533" y="104140"/>
                </a:lnTo>
                <a:lnTo>
                  <a:pt x="600596" y="105410"/>
                </a:lnTo>
                <a:lnTo>
                  <a:pt x="766555" y="105410"/>
                </a:lnTo>
                <a:lnTo>
                  <a:pt x="826309" y="114300"/>
                </a:lnTo>
                <a:lnTo>
                  <a:pt x="871516" y="119380"/>
                </a:lnTo>
                <a:lnTo>
                  <a:pt x="957625" y="132080"/>
                </a:lnTo>
                <a:lnTo>
                  <a:pt x="998528" y="137160"/>
                </a:lnTo>
                <a:lnTo>
                  <a:pt x="1012239" y="139700"/>
                </a:lnTo>
                <a:lnTo>
                  <a:pt x="901855" y="139700"/>
                </a:lnTo>
                <a:lnTo>
                  <a:pt x="903918" y="140970"/>
                </a:lnTo>
                <a:lnTo>
                  <a:pt x="908328" y="140970"/>
                </a:lnTo>
                <a:lnTo>
                  <a:pt x="937558" y="144780"/>
                </a:lnTo>
                <a:lnTo>
                  <a:pt x="947239" y="147320"/>
                </a:lnTo>
                <a:lnTo>
                  <a:pt x="966078" y="149860"/>
                </a:lnTo>
                <a:lnTo>
                  <a:pt x="985003" y="153670"/>
                </a:lnTo>
                <a:lnTo>
                  <a:pt x="1022927" y="158750"/>
                </a:lnTo>
                <a:lnTo>
                  <a:pt x="1030301" y="160020"/>
                </a:lnTo>
                <a:lnTo>
                  <a:pt x="1009269" y="160020"/>
                </a:lnTo>
                <a:lnTo>
                  <a:pt x="1010763" y="161290"/>
                </a:lnTo>
                <a:lnTo>
                  <a:pt x="1018588" y="161290"/>
                </a:lnTo>
                <a:lnTo>
                  <a:pt x="1020651" y="162560"/>
                </a:lnTo>
                <a:lnTo>
                  <a:pt x="1025062" y="162560"/>
                </a:lnTo>
                <a:lnTo>
                  <a:pt x="1025319" y="162596"/>
                </a:lnTo>
                <a:lnTo>
                  <a:pt x="1051097" y="167640"/>
                </a:lnTo>
                <a:lnTo>
                  <a:pt x="1050884" y="168910"/>
                </a:lnTo>
                <a:close/>
              </a:path>
              <a:path extrusionOk="0" h="168909" w="1057910">
                <a:moveTo>
                  <a:pt x="604936" y="105410"/>
                </a:moveTo>
                <a:lnTo>
                  <a:pt x="600596" y="105410"/>
                </a:lnTo>
                <a:lnTo>
                  <a:pt x="602801" y="104140"/>
                </a:lnTo>
                <a:lnTo>
                  <a:pt x="604936" y="105410"/>
                </a:lnTo>
                <a:close/>
              </a:path>
              <a:path extrusionOk="0" h="168909" w="1057910">
                <a:moveTo>
                  <a:pt x="609346" y="105410"/>
                </a:moveTo>
                <a:lnTo>
                  <a:pt x="604936" y="105410"/>
                </a:lnTo>
                <a:lnTo>
                  <a:pt x="602873" y="104140"/>
                </a:lnTo>
                <a:lnTo>
                  <a:pt x="605007" y="104140"/>
                </a:lnTo>
                <a:lnTo>
                  <a:pt x="609346" y="105410"/>
                </a:lnTo>
                <a:close/>
              </a:path>
              <a:path extrusionOk="0" h="168909" w="1057910">
                <a:moveTo>
                  <a:pt x="1056006" y="161290"/>
                </a:moveTo>
                <a:lnTo>
                  <a:pt x="1053445" y="160020"/>
                </a:lnTo>
                <a:lnTo>
                  <a:pt x="1051951" y="160020"/>
                </a:lnTo>
                <a:lnTo>
                  <a:pt x="1019910" y="156210"/>
                </a:lnTo>
                <a:lnTo>
                  <a:pt x="970847" y="148590"/>
                </a:lnTo>
                <a:lnTo>
                  <a:pt x="932443" y="143510"/>
                </a:lnTo>
                <a:lnTo>
                  <a:pt x="916438" y="140970"/>
                </a:lnTo>
                <a:lnTo>
                  <a:pt x="908328" y="140970"/>
                </a:lnTo>
                <a:lnTo>
                  <a:pt x="906265" y="139700"/>
                </a:lnTo>
                <a:lnTo>
                  <a:pt x="1012239" y="139700"/>
                </a:lnTo>
                <a:lnTo>
                  <a:pt x="1039662" y="143510"/>
                </a:lnTo>
                <a:lnTo>
                  <a:pt x="1053373" y="146050"/>
                </a:lnTo>
                <a:lnTo>
                  <a:pt x="1056859" y="146050"/>
                </a:lnTo>
                <a:lnTo>
                  <a:pt x="1057357" y="148590"/>
                </a:lnTo>
                <a:lnTo>
                  <a:pt x="1057186" y="152400"/>
                </a:lnTo>
                <a:lnTo>
                  <a:pt x="1027978" y="152400"/>
                </a:lnTo>
                <a:lnTo>
                  <a:pt x="1052591" y="156210"/>
                </a:lnTo>
                <a:lnTo>
                  <a:pt x="1056788" y="156210"/>
                </a:lnTo>
                <a:lnTo>
                  <a:pt x="1056432" y="158750"/>
                </a:lnTo>
                <a:lnTo>
                  <a:pt x="1056006" y="161290"/>
                </a:lnTo>
                <a:close/>
              </a:path>
              <a:path extrusionOk="0" h="168909" w="1057910">
                <a:moveTo>
                  <a:pt x="1057073" y="154940"/>
                </a:moveTo>
                <a:lnTo>
                  <a:pt x="1052591" y="154940"/>
                </a:lnTo>
                <a:lnTo>
                  <a:pt x="1036230" y="152400"/>
                </a:lnTo>
                <a:lnTo>
                  <a:pt x="1057186" y="152400"/>
                </a:lnTo>
                <a:lnTo>
                  <a:pt x="1057073" y="154940"/>
                </a:lnTo>
                <a:close/>
              </a:path>
              <a:path extrusionOk="0" h="168909" w="1057910">
                <a:moveTo>
                  <a:pt x="1054014" y="162560"/>
                </a:moveTo>
                <a:lnTo>
                  <a:pt x="1025062" y="162560"/>
                </a:lnTo>
                <a:lnTo>
                  <a:pt x="1022999" y="161290"/>
                </a:lnTo>
                <a:lnTo>
                  <a:pt x="1012186" y="161290"/>
                </a:lnTo>
                <a:lnTo>
                  <a:pt x="1010763" y="160020"/>
                </a:lnTo>
                <a:lnTo>
                  <a:pt x="1030301" y="160020"/>
                </a:lnTo>
                <a:lnTo>
                  <a:pt x="1045075" y="161290"/>
                </a:lnTo>
                <a:lnTo>
                  <a:pt x="1054014" y="162560"/>
                </a:lnTo>
                <a:close/>
              </a:path>
              <a:path extrusionOk="0" h="168909" w="1057910">
                <a:moveTo>
                  <a:pt x="1020722" y="162560"/>
                </a:moveTo>
                <a:lnTo>
                  <a:pt x="1018588" y="161290"/>
                </a:lnTo>
                <a:lnTo>
                  <a:pt x="1022999" y="161290"/>
                </a:lnTo>
                <a:lnTo>
                  <a:pt x="1020722" y="162560"/>
                </a:lnTo>
                <a:close/>
              </a:path>
              <a:path extrusionOk="0" h="168909" w="1057910">
                <a:moveTo>
                  <a:pt x="1055792" y="167640"/>
                </a:moveTo>
                <a:lnTo>
                  <a:pt x="1053445" y="166370"/>
                </a:lnTo>
                <a:lnTo>
                  <a:pt x="1051951" y="166370"/>
                </a:lnTo>
                <a:lnTo>
                  <a:pt x="1025133" y="162560"/>
                </a:lnTo>
                <a:lnTo>
                  <a:pt x="1056503" y="162560"/>
                </a:lnTo>
                <a:lnTo>
                  <a:pt x="1055792" y="16764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09" name="Google Shape;3409;p242"/>
          <p:cNvSpPr/>
          <p:nvPr/>
        </p:nvSpPr>
        <p:spPr>
          <a:xfrm>
            <a:off x="970897" y="6467946"/>
            <a:ext cx="631448" cy="363972"/>
          </a:xfrm>
          <a:custGeom>
            <a:rect b="b" l="l" r="r" t="t"/>
            <a:pathLst>
              <a:path extrusionOk="0" h="546100" w="947419">
                <a:moveTo>
                  <a:pt x="157149" y="544703"/>
                </a:moveTo>
                <a:lnTo>
                  <a:pt x="431" y="520204"/>
                </a:lnTo>
                <a:lnTo>
                  <a:pt x="0" y="522046"/>
                </a:lnTo>
                <a:lnTo>
                  <a:pt x="152" y="528726"/>
                </a:lnTo>
                <a:lnTo>
                  <a:pt x="2489" y="528726"/>
                </a:lnTo>
                <a:lnTo>
                  <a:pt x="47167" y="533603"/>
                </a:lnTo>
                <a:lnTo>
                  <a:pt x="81991" y="536727"/>
                </a:lnTo>
                <a:lnTo>
                  <a:pt x="147751" y="544639"/>
                </a:lnTo>
                <a:lnTo>
                  <a:pt x="151803" y="545909"/>
                </a:lnTo>
                <a:lnTo>
                  <a:pt x="157149" y="544703"/>
                </a:lnTo>
                <a:close/>
              </a:path>
              <a:path extrusionOk="0" h="546100" w="947419">
                <a:moveTo>
                  <a:pt x="181470" y="81851"/>
                </a:moveTo>
                <a:lnTo>
                  <a:pt x="180479" y="81280"/>
                </a:lnTo>
                <a:lnTo>
                  <a:pt x="180555" y="82257"/>
                </a:lnTo>
                <a:lnTo>
                  <a:pt x="181470" y="81851"/>
                </a:lnTo>
                <a:close/>
              </a:path>
              <a:path extrusionOk="0" h="546100" w="947419">
                <a:moveTo>
                  <a:pt x="197065" y="144932"/>
                </a:moveTo>
                <a:lnTo>
                  <a:pt x="196824" y="144106"/>
                </a:lnTo>
                <a:lnTo>
                  <a:pt x="196697" y="144780"/>
                </a:lnTo>
                <a:lnTo>
                  <a:pt x="197065" y="144932"/>
                </a:lnTo>
                <a:close/>
              </a:path>
              <a:path extrusionOk="0" h="546100" w="947419">
                <a:moveTo>
                  <a:pt x="198183" y="137160"/>
                </a:moveTo>
                <a:lnTo>
                  <a:pt x="194348" y="134620"/>
                </a:lnTo>
                <a:lnTo>
                  <a:pt x="194208" y="135890"/>
                </a:lnTo>
                <a:lnTo>
                  <a:pt x="195910" y="140970"/>
                </a:lnTo>
                <a:lnTo>
                  <a:pt x="196824" y="144106"/>
                </a:lnTo>
                <a:lnTo>
                  <a:pt x="198183" y="137160"/>
                </a:lnTo>
                <a:close/>
              </a:path>
              <a:path extrusionOk="0" h="546100" w="947419">
                <a:moveTo>
                  <a:pt x="251117" y="313690"/>
                </a:moveTo>
                <a:lnTo>
                  <a:pt x="245071" y="308610"/>
                </a:lnTo>
                <a:lnTo>
                  <a:pt x="244360" y="307340"/>
                </a:lnTo>
                <a:lnTo>
                  <a:pt x="240093" y="307340"/>
                </a:lnTo>
                <a:lnTo>
                  <a:pt x="239801" y="304800"/>
                </a:lnTo>
                <a:lnTo>
                  <a:pt x="240652" y="303530"/>
                </a:lnTo>
                <a:lnTo>
                  <a:pt x="241681" y="302260"/>
                </a:lnTo>
                <a:lnTo>
                  <a:pt x="243713" y="299720"/>
                </a:lnTo>
                <a:lnTo>
                  <a:pt x="241795" y="297180"/>
                </a:lnTo>
                <a:lnTo>
                  <a:pt x="239877" y="294640"/>
                </a:lnTo>
                <a:lnTo>
                  <a:pt x="240093" y="293370"/>
                </a:lnTo>
                <a:lnTo>
                  <a:pt x="242646" y="292100"/>
                </a:lnTo>
                <a:lnTo>
                  <a:pt x="244856" y="294640"/>
                </a:lnTo>
                <a:lnTo>
                  <a:pt x="247840" y="294640"/>
                </a:lnTo>
                <a:lnTo>
                  <a:pt x="248691" y="293370"/>
                </a:lnTo>
                <a:lnTo>
                  <a:pt x="247840" y="292100"/>
                </a:lnTo>
                <a:lnTo>
                  <a:pt x="246989" y="290830"/>
                </a:lnTo>
                <a:lnTo>
                  <a:pt x="247040" y="289560"/>
                </a:lnTo>
                <a:lnTo>
                  <a:pt x="247078" y="288290"/>
                </a:lnTo>
                <a:lnTo>
                  <a:pt x="247129" y="287020"/>
                </a:lnTo>
                <a:lnTo>
                  <a:pt x="242785" y="287020"/>
                </a:lnTo>
                <a:lnTo>
                  <a:pt x="240233" y="285750"/>
                </a:lnTo>
                <a:lnTo>
                  <a:pt x="238594" y="285102"/>
                </a:lnTo>
                <a:lnTo>
                  <a:pt x="238594" y="368300"/>
                </a:lnTo>
                <a:lnTo>
                  <a:pt x="238023" y="370840"/>
                </a:lnTo>
                <a:lnTo>
                  <a:pt x="237528" y="372110"/>
                </a:lnTo>
                <a:lnTo>
                  <a:pt x="236169" y="371386"/>
                </a:lnTo>
                <a:lnTo>
                  <a:pt x="236169" y="398780"/>
                </a:lnTo>
                <a:lnTo>
                  <a:pt x="234467" y="398780"/>
                </a:lnTo>
                <a:lnTo>
                  <a:pt x="234467" y="415290"/>
                </a:lnTo>
                <a:lnTo>
                  <a:pt x="233476" y="417385"/>
                </a:lnTo>
                <a:lnTo>
                  <a:pt x="233476" y="424180"/>
                </a:lnTo>
                <a:lnTo>
                  <a:pt x="233476" y="434340"/>
                </a:lnTo>
                <a:lnTo>
                  <a:pt x="230695" y="438150"/>
                </a:lnTo>
                <a:lnTo>
                  <a:pt x="230060" y="441960"/>
                </a:lnTo>
                <a:lnTo>
                  <a:pt x="228828" y="440690"/>
                </a:lnTo>
                <a:lnTo>
                  <a:pt x="226364" y="438150"/>
                </a:lnTo>
                <a:lnTo>
                  <a:pt x="229920" y="434340"/>
                </a:lnTo>
                <a:lnTo>
                  <a:pt x="229895" y="433070"/>
                </a:lnTo>
                <a:lnTo>
                  <a:pt x="229844" y="430530"/>
                </a:lnTo>
                <a:lnTo>
                  <a:pt x="233476" y="434340"/>
                </a:lnTo>
                <a:lnTo>
                  <a:pt x="233476" y="424180"/>
                </a:lnTo>
                <a:lnTo>
                  <a:pt x="231838" y="426720"/>
                </a:lnTo>
                <a:lnTo>
                  <a:pt x="230479" y="424180"/>
                </a:lnTo>
                <a:lnTo>
                  <a:pt x="231482" y="421640"/>
                </a:lnTo>
                <a:lnTo>
                  <a:pt x="233476" y="424180"/>
                </a:lnTo>
                <a:lnTo>
                  <a:pt x="233476" y="417385"/>
                </a:lnTo>
                <a:lnTo>
                  <a:pt x="233260" y="417830"/>
                </a:lnTo>
                <a:lnTo>
                  <a:pt x="232117" y="416560"/>
                </a:lnTo>
                <a:lnTo>
                  <a:pt x="233260" y="414020"/>
                </a:lnTo>
                <a:lnTo>
                  <a:pt x="234467" y="415290"/>
                </a:lnTo>
                <a:lnTo>
                  <a:pt x="234467" y="398780"/>
                </a:lnTo>
                <a:lnTo>
                  <a:pt x="234251" y="398780"/>
                </a:lnTo>
                <a:lnTo>
                  <a:pt x="235394" y="397510"/>
                </a:lnTo>
                <a:lnTo>
                  <a:pt x="236169" y="398780"/>
                </a:lnTo>
                <a:lnTo>
                  <a:pt x="236169" y="371386"/>
                </a:lnTo>
                <a:lnTo>
                  <a:pt x="235178" y="370840"/>
                </a:lnTo>
                <a:lnTo>
                  <a:pt x="236105" y="368300"/>
                </a:lnTo>
                <a:lnTo>
                  <a:pt x="236524" y="365760"/>
                </a:lnTo>
                <a:lnTo>
                  <a:pt x="238594" y="368300"/>
                </a:lnTo>
                <a:lnTo>
                  <a:pt x="238594" y="285102"/>
                </a:lnTo>
                <a:lnTo>
                  <a:pt x="238023" y="284873"/>
                </a:lnTo>
                <a:lnTo>
                  <a:pt x="238023" y="356870"/>
                </a:lnTo>
                <a:lnTo>
                  <a:pt x="236956" y="358140"/>
                </a:lnTo>
                <a:lnTo>
                  <a:pt x="236105" y="356870"/>
                </a:lnTo>
                <a:lnTo>
                  <a:pt x="237388" y="355600"/>
                </a:lnTo>
                <a:lnTo>
                  <a:pt x="238023" y="356870"/>
                </a:lnTo>
                <a:lnTo>
                  <a:pt x="238023" y="284873"/>
                </a:lnTo>
                <a:lnTo>
                  <a:pt x="237883" y="284822"/>
                </a:lnTo>
                <a:lnTo>
                  <a:pt x="237883" y="351790"/>
                </a:lnTo>
                <a:lnTo>
                  <a:pt x="236956" y="353060"/>
                </a:lnTo>
                <a:lnTo>
                  <a:pt x="236524" y="351790"/>
                </a:lnTo>
                <a:lnTo>
                  <a:pt x="237883" y="351790"/>
                </a:lnTo>
                <a:lnTo>
                  <a:pt x="237883" y="284822"/>
                </a:lnTo>
                <a:lnTo>
                  <a:pt x="237236" y="284568"/>
                </a:lnTo>
                <a:lnTo>
                  <a:pt x="237236" y="332740"/>
                </a:lnTo>
                <a:lnTo>
                  <a:pt x="236461" y="334010"/>
                </a:lnTo>
                <a:lnTo>
                  <a:pt x="236029" y="332740"/>
                </a:lnTo>
                <a:lnTo>
                  <a:pt x="236524" y="331470"/>
                </a:lnTo>
                <a:lnTo>
                  <a:pt x="237236" y="332740"/>
                </a:lnTo>
                <a:lnTo>
                  <a:pt x="237236" y="284568"/>
                </a:lnTo>
                <a:lnTo>
                  <a:pt x="237032" y="284480"/>
                </a:lnTo>
                <a:lnTo>
                  <a:pt x="237388" y="281940"/>
                </a:lnTo>
                <a:lnTo>
                  <a:pt x="238023" y="279400"/>
                </a:lnTo>
                <a:lnTo>
                  <a:pt x="238810" y="275590"/>
                </a:lnTo>
                <a:lnTo>
                  <a:pt x="240372" y="278130"/>
                </a:lnTo>
                <a:lnTo>
                  <a:pt x="241871" y="278130"/>
                </a:lnTo>
                <a:lnTo>
                  <a:pt x="243433" y="279400"/>
                </a:lnTo>
                <a:lnTo>
                  <a:pt x="245706" y="278130"/>
                </a:lnTo>
                <a:lnTo>
                  <a:pt x="245986" y="275590"/>
                </a:lnTo>
                <a:lnTo>
                  <a:pt x="246138" y="274320"/>
                </a:lnTo>
                <a:lnTo>
                  <a:pt x="244640" y="273050"/>
                </a:lnTo>
                <a:lnTo>
                  <a:pt x="239445" y="273050"/>
                </a:lnTo>
                <a:lnTo>
                  <a:pt x="238099" y="274320"/>
                </a:lnTo>
                <a:lnTo>
                  <a:pt x="237096" y="274320"/>
                </a:lnTo>
                <a:lnTo>
                  <a:pt x="236740" y="271780"/>
                </a:lnTo>
                <a:lnTo>
                  <a:pt x="236321" y="270510"/>
                </a:lnTo>
                <a:lnTo>
                  <a:pt x="235394" y="267970"/>
                </a:lnTo>
                <a:lnTo>
                  <a:pt x="238810" y="266700"/>
                </a:lnTo>
                <a:lnTo>
                  <a:pt x="242722" y="264160"/>
                </a:lnTo>
                <a:lnTo>
                  <a:pt x="243611" y="262890"/>
                </a:lnTo>
                <a:lnTo>
                  <a:pt x="244500" y="261620"/>
                </a:lnTo>
                <a:lnTo>
                  <a:pt x="243573" y="260350"/>
                </a:lnTo>
                <a:lnTo>
                  <a:pt x="242582" y="259080"/>
                </a:lnTo>
                <a:lnTo>
                  <a:pt x="240512" y="259080"/>
                </a:lnTo>
                <a:lnTo>
                  <a:pt x="238467" y="260299"/>
                </a:lnTo>
                <a:lnTo>
                  <a:pt x="239395" y="257810"/>
                </a:lnTo>
                <a:lnTo>
                  <a:pt x="239877" y="256540"/>
                </a:lnTo>
                <a:lnTo>
                  <a:pt x="238379" y="255270"/>
                </a:lnTo>
                <a:lnTo>
                  <a:pt x="238379" y="260350"/>
                </a:lnTo>
                <a:lnTo>
                  <a:pt x="237744" y="261620"/>
                </a:lnTo>
                <a:lnTo>
                  <a:pt x="237236" y="262890"/>
                </a:lnTo>
                <a:lnTo>
                  <a:pt x="235178" y="262890"/>
                </a:lnTo>
                <a:lnTo>
                  <a:pt x="235178" y="304800"/>
                </a:lnTo>
                <a:lnTo>
                  <a:pt x="234543" y="304800"/>
                </a:lnTo>
                <a:lnTo>
                  <a:pt x="235038" y="302260"/>
                </a:lnTo>
                <a:lnTo>
                  <a:pt x="235178" y="304800"/>
                </a:lnTo>
                <a:lnTo>
                  <a:pt x="235178" y="262890"/>
                </a:lnTo>
                <a:lnTo>
                  <a:pt x="235394" y="261620"/>
                </a:lnTo>
                <a:lnTo>
                  <a:pt x="235673" y="260350"/>
                </a:lnTo>
                <a:lnTo>
                  <a:pt x="238379" y="260350"/>
                </a:lnTo>
                <a:lnTo>
                  <a:pt x="238379" y="255270"/>
                </a:lnTo>
                <a:lnTo>
                  <a:pt x="234327" y="256298"/>
                </a:lnTo>
                <a:lnTo>
                  <a:pt x="234327" y="289560"/>
                </a:lnTo>
                <a:lnTo>
                  <a:pt x="233476" y="289560"/>
                </a:lnTo>
                <a:lnTo>
                  <a:pt x="233121" y="288290"/>
                </a:lnTo>
                <a:lnTo>
                  <a:pt x="233756" y="288290"/>
                </a:lnTo>
                <a:lnTo>
                  <a:pt x="234327" y="289560"/>
                </a:lnTo>
                <a:lnTo>
                  <a:pt x="234327" y="256298"/>
                </a:lnTo>
                <a:lnTo>
                  <a:pt x="233324" y="256540"/>
                </a:lnTo>
                <a:lnTo>
                  <a:pt x="234188" y="252730"/>
                </a:lnTo>
                <a:lnTo>
                  <a:pt x="232689" y="248920"/>
                </a:lnTo>
                <a:lnTo>
                  <a:pt x="235458" y="251460"/>
                </a:lnTo>
                <a:lnTo>
                  <a:pt x="237388" y="251460"/>
                </a:lnTo>
                <a:lnTo>
                  <a:pt x="240233" y="250190"/>
                </a:lnTo>
                <a:lnTo>
                  <a:pt x="238315" y="248920"/>
                </a:lnTo>
                <a:lnTo>
                  <a:pt x="237667" y="246380"/>
                </a:lnTo>
                <a:lnTo>
                  <a:pt x="231978" y="246380"/>
                </a:lnTo>
                <a:lnTo>
                  <a:pt x="231978" y="267970"/>
                </a:lnTo>
                <a:lnTo>
                  <a:pt x="231343" y="271780"/>
                </a:lnTo>
                <a:lnTo>
                  <a:pt x="230276" y="269240"/>
                </a:lnTo>
                <a:lnTo>
                  <a:pt x="230276" y="267970"/>
                </a:lnTo>
                <a:lnTo>
                  <a:pt x="230632" y="266700"/>
                </a:lnTo>
                <a:lnTo>
                  <a:pt x="231978" y="267970"/>
                </a:lnTo>
                <a:lnTo>
                  <a:pt x="231978" y="246380"/>
                </a:lnTo>
                <a:lnTo>
                  <a:pt x="229920" y="246380"/>
                </a:lnTo>
                <a:lnTo>
                  <a:pt x="230327" y="245110"/>
                </a:lnTo>
                <a:lnTo>
                  <a:pt x="231546" y="241300"/>
                </a:lnTo>
                <a:lnTo>
                  <a:pt x="232194" y="240030"/>
                </a:lnTo>
                <a:lnTo>
                  <a:pt x="233045" y="237490"/>
                </a:lnTo>
                <a:lnTo>
                  <a:pt x="231762" y="237490"/>
                </a:lnTo>
                <a:lnTo>
                  <a:pt x="230632" y="234950"/>
                </a:lnTo>
                <a:lnTo>
                  <a:pt x="232549" y="234950"/>
                </a:lnTo>
                <a:lnTo>
                  <a:pt x="233756" y="233680"/>
                </a:lnTo>
                <a:lnTo>
                  <a:pt x="236524" y="233680"/>
                </a:lnTo>
                <a:lnTo>
                  <a:pt x="236435" y="231140"/>
                </a:lnTo>
                <a:lnTo>
                  <a:pt x="236385" y="229870"/>
                </a:lnTo>
                <a:lnTo>
                  <a:pt x="233832" y="231140"/>
                </a:lnTo>
                <a:lnTo>
                  <a:pt x="232473" y="229870"/>
                </a:lnTo>
                <a:lnTo>
                  <a:pt x="230339" y="228600"/>
                </a:lnTo>
                <a:lnTo>
                  <a:pt x="228854" y="228600"/>
                </a:lnTo>
                <a:lnTo>
                  <a:pt x="228498" y="226060"/>
                </a:lnTo>
                <a:lnTo>
                  <a:pt x="227850" y="222250"/>
                </a:lnTo>
                <a:lnTo>
                  <a:pt x="226783" y="218440"/>
                </a:lnTo>
                <a:lnTo>
                  <a:pt x="226009" y="214630"/>
                </a:lnTo>
                <a:lnTo>
                  <a:pt x="225640" y="212090"/>
                </a:lnTo>
                <a:lnTo>
                  <a:pt x="225221" y="210820"/>
                </a:lnTo>
                <a:lnTo>
                  <a:pt x="228282" y="207010"/>
                </a:lnTo>
                <a:lnTo>
                  <a:pt x="228244" y="205740"/>
                </a:lnTo>
                <a:lnTo>
                  <a:pt x="228206" y="204470"/>
                </a:lnTo>
                <a:lnTo>
                  <a:pt x="225082" y="202323"/>
                </a:lnTo>
                <a:lnTo>
                  <a:pt x="225082" y="229870"/>
                </a:lnTo>
                <a:lnTo>
                  <a:pt x="224510" y="231140"/>
                </a:lnTo>
                <a:lnTo>
                  <a:pt x="223227" y="228600"/>
                </a:lnTo>
                <a:lnTo>
                  <a:pt x="225082" y="229870"/>
                </a:lnTo>
                <a:lnTo>
                  <a:pt x="225082" y="202323"/>
                </a:lnTo>
                <a:lnTo>
                  <a:pt x="222300" y="200418"/>
                </a:lnTo>
                <a:lnTo>
                  <a:pt x="222300" y="214630"/>
                </a:lnTo>
                <a:lnTo>
                  <a:pt x="222021" y="218440"/>
                </a:lnTo>
                <a:lnTo>
                  <a:pt x="219951" y="215900"/>
                </a:lnTo>
                <a:lnTo>
                  <a:pt x="219456" y="213360"/>
                </a:lnTo>
                <a:lnTo>
                  <a:pt x="220306" y="210820"/>
                </a:lnTo>
                <a:lnTo>
                  <a:pt x="221729" y="213360"/>
                </a:lnTo>
                <a:lnTo>
                  <a:pt x="222300" y="214630"/>
                </a:lnTo>
                <a:lnTo>
                  <a:pt x="222300" y="200418"/>
                </a:lnTo>
                <a:lnTo>
                  <a:pt x="220814" y="199390"/>
                </a:lnTo>
                <a:lnTo>
                  <a:pt x="220243" y="195580"/>
                </a:lnTo>
                <a:lnTo>
                  <a:pt x="224294" y="190500"/>
                </a:lnTo>
                <a:lnTo>
                  <a:pt x="223088" y="187960"/>
                </a:lnTo>
                <a:lnTo>
                  <a:pt x="220167" y="188899"/>
                </a:lnTo>
                <a:lnTo>
                  <a:pt x="220167" y="203200"/>
                </a:lnTo>
                <a:lnTo>
                  <a:pt x="217462" y="205740"/>
                </a:lnTo>
                <a:lnTo>
                  <a:pt x="215188" y="200660"/>
                </a:lnTo>
                <a:lnTo>
                  <a:pt x="215265" y="194310"/>
                </a:lnTo>
                <a:lnTo>
                  <a:pt x="214299" y="191770"/>
                </a:lnTo>
                <a:lnTo>
                  <a:pt x="213906" y="190741"/>
                </a:lnTo>
                <a:lnTo>
                  <a:pt x="213906" y="245110"/>
                </a:lnTo>
                <a:lnTo>
                  <a:pt x="213055" y="246380"/>
                </a:lnTo>
                <a:lnTo>
                  <a:pt x="212483" y="245110"/>
                </a:lnTo>
                <a:lnTo>
                  <a:pt x="213906" y="245110"/>
                </a:lnTo>
                <a:lnTo>
                  <a:pt x="213906" y="190741"/>
                </a:lnTo>
                <a:lnTo>
                  <a:pt x="213334" y="189230"/>
                </a:lnTo>
                <a:lnTo>
                  <a:pt x="217614" y="191770"/>
                </a:lnTo>
                <a:lnTo>
                  <a:pt x="220167" y="203200"/>
                </a:lnTo>
                <a:lnTo>
                  <a:pt x="220167" y="188899"/>
                </a:lnTo>
                <a:lnTo>
                  <a:pt x="219100" y="189230"/>
                </a:lnTo>
                <a:lnTo>
                  <a:pt x="219036" y="187960"/>
                </a:lnTo>
                <a:lnTo>
                  <a:pt x="218884" y="185420"/>
                </a:lnTo>
                <a:lnTo>
                  <a:pt x="218681" y="181610"/>
                </a:lnTo>
                <a:lnTo>
                  <a:pt x="216687" y="177800"/>
                </a:lnTo>
                <a:lnTo>
                  <a:pt x="215544" y="173990"/>
                </a:lnTo>
                <a:lnTo>
                  <a:pt x="214972" y="172237"/>
                </a:lnTo>
                <a:lnTo>
                  <a:pt x="214972" y="181610"/>
                </a:lnTo>
                <a:lnTo>
                  <a:pt x="213842" y="185420"/>
                </a:lnTo>
                <a:lnTo>
                  <a:pt x="213271" y="181610"/>
                </a:lnTo>
                <a:lnTo>
                  <a:pt x="209638" y="180340"/>
                </a:lnTo>
                <a:lnTo>
                  <a:pt x="209931" y="177800"/>
                </a:lnTo>
                <a:lnTo>
                  <a:pt x="207937" y="171450"/>
                </a:lnTo>
                <a:lnTo>
                  <a:pt x="206870" y="167640"/>
                </a:lnTo>
                <a:lnTo>
                  <a:pt x="211353" y="168910"/>
                </a:lnTo>
                <a:lnTo>
                  <a:pt x="212204" y="171450"/>
                </a:lnTo>
                <a:lnTo>
                  <a:pt x="209931" y="177800"/>
                </a:lnTo>
                <a:lnTo>
                  <a:pt x="212267" y="179070"/>
                </a:lnTo>
                <a:lnTo>
                  <a:pt x="214972" y="181610"/>
                </a:lnTo>
                <a:lnTo>
                  <a:pt x="214972" y="172237"/>
                </a:lnTo>
                <a:lnTo>
                  <a:pt x="212648" y="165100"/>
                </a:lnTo>
                <a:lnTo>
                  <a:pt x="208940" y="153670"/>
                </a:lnTo>
                <a:lnTo>
                  <a:pt x="208508" y="152400"/>
                </a:lnTo>
                <a:lnTo>
                  <a:pt x="208508" y="163830"/>
                </a:lnTo>
                <a:lnTo>
                  <a:pt x="207086" y="165100"/>
                </a:lnTo>
                <a:lnTo>
                  <a:pt x="206514" y="165100"/>
                </a:lnTo>
                <a:lnTo>
                  <a:pt x="206514" y="190500"/>
                </a:lnTo>
                <a:lnTo>
                  <a:pt x="205663" y="191770"/>
                </a:lnTo>
                <a:lnTo>
                  <a:pt x="204025" y="190500"/>
                </a:lnTo>
                <a:lnTo>
                  <a:pt x="201676" y="191770"/>
                </a:lnTo>
                <a:lnTo>
                  <a:pt x="203454" y="189230"/>
                </a:lnTo>
                <a:lnTo>
                  <a:pt x="203809" y="187960"/>
                </a:lnTo>
                <a:lnTo>
                  <a:pt x="205803" y="187960"/>
                </a:lnTo>
                <a:lnTo>
                  <a:pt x="206514" y="190500"/>
                </a:lnTo>
                <a:lnTo>
                  <a:pt x="206514" y="165100"/>
                </a:lnTo>
                <a:lnTo>
                  <a:pt x="205232" y="165100"/>
                </a:lnTo>
                <a:lnTo>
                  <a:pt x="206578" y="163830"/>
                </a:lnTo>
                <a:lnTo>
                  <a:pt x="206578" y="162560"/>
                </a:lnTo>
                <a:lnTo>
                  <a:pt x="207289" y="161290"/>
                </a:lnTo>
                <a:lnTo>
                  <a:pt x="206019" y="160020"/>
                </a:lnTo>
                <a:lnTo>
                  <a:pt x="205016" y="158750"/>
                </a:lnTo>
                <a:lnTo>
                  <a:pt x="204266" y="157480"/>
                </a:lnTo>
                <a:lnTo>
                  <a:pt x="203530" y="156210"/>
                </a:lnTo>
                <a:lnTo>
                  <a:pt x="202603" y="154940"/>
                </a:lnTo>
                <a:lnTo>
                  <a:pt x="202095" y="152400"/>
                </a:lnTo>
                <a:lnTo>
                  <a:pt x="202603" y="149860"/>
                </a:lnTo>
                <a:lnTo>
                  <a:pt x="204736" y="151130"/>
                </a:lnTo>
                <a:lnTo>
                  <a:pt x="206082" y="154940"/>
                </a:lnTo>
                <a:lnTo>
                  <a:pt x="208508" y="163830"/>
                </a:lnTo>
                <a:lnTo>
                  <a:pt x="208508" y="152400"/>
                </a:lnTo>
                <a:lnTo>
                  <a:pt x="207645" y="149860"/>
                </a:lnTo>
                <a:lnTo>
                  <a:pt x="206794" y="147320"/>
                </a:lnTo>
                <a:lnTo>
                  <a:pt x="201650" y="132080"/>
                </a:lnTo>
                <a:lnTo>
                  <a:pt x="193497" y="111760"/>
                </a:lnTo>
                <a:lnTo>
                  <a:pt x="184251" y="91440"/>
                </a:lnTo>
                <a:lnTo>
                  <a:pt x="182473" y="88900"/>
                </a:lnTo>
                <a:lnTo>
                  <a:pt x="183540" y="87630"/>
                </a:lnTo>
                <a:lnTo>
                  <a:pt x="192290" y="87630"/>
                </a:lnTo>
                <a:lnTo>
                  <a:pt x="193598" y="86360"/>
                </a:lnTo>
                <a:lnTo>
                  <a:pt x="194919" y="85090"/>
                </a:lnTo>
                <a:lnTo>
                  <a:pt x="190931" y="83820"/>
                </a:lnTo>
                <a:lnTo>
                  <a:pt x="184607" y="86360"/>
                </a:lnTo>
                <a:lnTo>
                  <a:pt x="180835" y="86360"/>
                </a:lnTo>
                <a:lnTo>
                  <a:pt x="180695" y="83820"/>
                </a:lnTo>
                <a:lnTo>
                  <a:pt x="180581" y="82550"/>
                </a:lnTo>
                <a:lnTo>
                  <a:pt x="180555" y="82257"/>
                </a:lnTo>
                <a:lnTo>
                  <a:pt x="179908" y="82550"/>
                </a:lnTo>
                <a:lnTo>
                  <a:pt x="176631" y="78740"/>
                </a:lnTo>
                <a:lnTo>
                  <a:pt x="178346" y="83820"/>
                </a:lnTo>
                <a:lnTo>
                  <a:pt x="179057" y="86360"/>
                </a:lnTo>
                <a:lnTo>
                  <a:pt x="174929" y="87630"/>
                </a:lnTo>
                <a:lnTo>
                  <a:pt x="181190" y="87630"/>
                </a:lnTo>
                <a:lnTo>
                  <a:pt x="182473" y="92710"/>
                </a:lnTo>
                <a:lnTo>
                  <a:pt x="184391" y="96520"/>
                </a:lnTo>
                <a:lnTo>
                  <a:pt x="188239" y="106680"/>
                </a:lnTo>
                <a:lnTo>
                  <a:pt x="191960" y="115570"/>
                </a:lnTo>
                <a:lnTo>
                  <a:pt x="195503" y="124460"/>
                </a:lnTo>
                <a:lnTo>
                  <a:pt x="198831" y="133350"/>
                </a:lnTo>
                <a:lnTo>
                  <a:pt x="200177" y="138430"/>
                </a:lnTo>
                <a:lnTo>
                  <a:pt x="201955" y="142240"/>
                </a:lnTo>
                <a:lnTo>
                  <a:pt x="202882" y="147320"/>
                </a:lnTo>
                <a:lnTo>
                  <a:pt x="197065" y="144932"/>
                </a:lnTo>
                <a:lnTo>
                  <a:pt x="197764" y="147320"/>
                </a:lnTo>
                <a:lnTo>
                  <a:pt x="199466" y="152400"/>
                </a:lnTo>
                <a:lnTo>
                  <a:pt x="199821" y="153670"/>
                </a:lnTo>
                <a:lnTo>
                  <a:pt x="201383" y="156210"/>
                </a:lnTo>
                <a:lnTo>
                  <a:pt x="199542" y="157480"/>
                </a:lnTo>
                <a:lnTo>
                  <a:pt x="197827" y="157480"/>
                </a:lnTo>
                <a:lnTo>
                  <a:pt x="198043" y="154940"/>
                </a:lnTo>
                <a:lnTo>
                  <a:pt x="196202" y="154940"/>
                </a:lnTo>
                <a:lnTo>
                  <a:pt x="195414" y="157480"/>
                </a:lnTo>
                <a:lnTo>
                  <a:pt x="197053" y="160020"/>
                </a:lnTo>
                <a:lnTo>
                  <a:pt x="198970" y="161290"/>
                </a:lnTo>
                <a:lnTo>
                  <a:pt x="200609" y="163830"/>
                </a:lnTo>
                <a:lnTo>
                  <a:pt x="200533" y="165100"/>
                </a:lnTo>
                <a:lnTo>
                  <a:pt x="201028" y="166370"/>
                </a:lnTo>
                <a:lnTo>
                  <a:pt x="200253" y="167640"/>
                </a:lnTo>
                <a:lnTo>
                  <a:pt x="198615" y="167640"/>
                </a:lnTo>
                <a:lnTo>
                  <a:pt x="195986" y="165100"/>
                </a:lnTo>
                <a:lnTo>
                  <a:pt x="194208" y="167640"/>
                </a:lnTo>
                <a:lnTo>
                  <a:pt x="195554" y="171450"/>
                </a:lnTo>
                <a:lnTo>
                  <a:pt x="197053" y="172720"/>
                </a:lnTo>
                <a:lnTo>
                  <a:pt x="200253" y="172720"/>
                </a:lnTo>
                <a:lnTo>
                  <a:pt x="205092" y="173990"/>
                </a:lnTo>
                <a:lnTo>
                  <a:pt x="203314" y="177800"/>
                </a:lnTo>
                <a:lnTo>
                  <a:pt x="204381" y="180340"/>
                </a:lnTo>
                <a:lnTo>
                  <a:pt x="205511" y="182880"/>
                </a:lnTo>
                <a:lnTo>
                  <a:pt x="202819" y="184150"/>
                </a:lnTo>
                <a:lnTo>
                  <a:pt x="201244" y="184150"/>
                </a:lnTo>
                <a:lnTo>
                  <a:pt x="197904" y="185420"/>
                </a:lnTo>
                <a:lnTo>
                  <a:pt x="199682" y="189230"/>
                </a:lnTo>
                <a:lnTo>
                  <a:pt x="196621" y="193040"/>
                </a:lnTo>
                <a:lnTo>
                  <a:pt x="201460" y="194310"/>
                </a:lnTo>
                <a:lnTo>
                  <a:pt x="202819" y="195580"/>
                </a:lnTo>
                <a:lnTo>
                  <a:pt x="206298" y="196850"/>
                </a:lnTo>
                <a:lnTo>
                  <a:pt x="206578" y="198120"/>
                </a:lnTo>
                <a:lnTo>
                  <a:pt x="203949" y="201930"/>
                </a:lnTo>
                <a:lnTo>
                  <a:pt x="199466" y="205740"/>
                </a:lnTo>
                <a:lnTo>
                  <a:pt x="205016" y="208280"/>
                </a:lnTo>
                <a:lnTo>
                  <a:pt x="207225" y="208280"/>
                </a:lnTo>
                <a:lnTo>
                  <a:pt x="208000" y="210820"/>
                </a:lnTo>
                <a:lnTo>
                  <a:pt x="206438" y="212090"/>
                </a:lnTo>
                <a:lnTo>
                  <a:pt x="201180" y="213360"/>
                </a:lnTo>
                <a:lnTo>
                  <a:pt x="200748" y="214630"/>
                </a:lnTo>
                <a:lnTo>
                  <a:pt x="203669" y="218440"/>
                </a:lnTo>
                <a:lnTo>
                  <a:pt x="205663" y="220980"/>
                </a:lnTo>
                <a:lnTo>
                  <a:pt x="209359" y="223520"/>
                </a:lnTo>
                <a:lnTo>
                  <a:pt x="205016" y="227330"/>
                </a:lnTo>
                <a:lnTo>
                  <a:pt x="205130" y="231140"/>
                </a:lnTo>
                <a:lnTo>
                  <a:pt x="205155" y="233680"/>
                </a:lnTo>
                <a:lnTo>
                  <a:pt x="208927" y="238760"/>
                </a:lnTo>
                <a:lnTo>
                  <a:pt x="206438" y="243840"/>
                </a:lnTo>
                <a:lnTo>
                  <a:pt x="207086" y="245110"/>
                </a:lnTo>
                <a:lnTo>
                  <a:pt x="211201" y="246380"/>
                </a:lnTo>
                <a:lnTo>
                  <a:pt x="209575" y="250190"/>
                </a:lnTo>
                <a:lnTo>
                  <a:pt x="209143" y="251460"/>
                </a:lnTo>
                <a:lnTo>
                  <a:pt x="206730" y="255270"/>
                </a:lnTo>
                <a:lnTo>
                  <a:pt x="209283" y="259080"/>
                </a:lnTo>
                <a:lnTo>
                  <a:pt x="209423" y="265430"/>
                </a:lnTo>
                <a:lnTo>
                  <a:pt x="211912" y="267970"/>
                </a:lnTo>
                <a:lnTo>
                  <a:pt x="209638" y="270510"/>
                </a:lnTo>
                <a:lnTo>
                  <a:pt x="210566" y="274320"/>
                </a:lnTo>
                <a:lnTo>
                  <a:pt x="211201" y="275590"/>
                </a:lnTo>
                <a:lnTo>
                  <a:pt x="208572" y="278130"/>
                </a:lnTo>
                <a:lnTo>
                  <a:pt x="211556" y="280670"/>
                </a:lnTo>
                <a:lnTo>
                  <a:pt x="213271" y="284480"/>
                </a:lnTo>
                <a:lnTo>
                  <a:pt x="212623" y="285750"/>
                </a:lnTo>
                <a:lnTo>
                  <a:pt x="215328" y="288290"/>
                </a:lnTo>
                <a:lnTo>
                  <a:pt x="207441" y="290830"/>
                </a:lnTo>
                <a:lnTo>
                  <a:pt x="210921" y="295910"/>
                </a:lnTo>
                <a:lnTo>
                  <a:pt x="209994" y="298450"/>
                </a:lnTo>
                <a:lnTo>
                  <a:pt x="211493" y="300990"/>
                </a:lnTo>
                <a:lnTo>
                  <a:pt x="213271" y="297180"/>
                </a:lnTo>
                <a:lnTo>
                  <a:pt x="214198" y="299720"/>
                </a:lnTo>
                <a:lnTo>
                  <a:pt x="215125" y="300990"/>
                </a:lnTo>
                <a:lnTo>
                  <a:pt x="212979" y="302260"/>
                </a:lnTo>
                <a:lnTo>
                  <a:pt x="209715" y="304800"/>
                </a:lnTo>
                <a:lnTo>
                  <a:pt x="209359" y="306070"/>
                </a:lnTo>
                <a:lnTo>
                  <a:pt x="209854" y="311150"/>
                </a:lnTo>
                <a:lnTo>
                  <a:pt x="210997" y="313690"/>
                </a:lnTo>
                <a:lnTo>
                  <a:pt x="209219" y="317500"/>
                </a:lnTo>
                <a:lnTo>
                  <a:pt x="207086" y="321310"/>
                </a:lnTo>
                <a:lnTo>
                  <a:pt x="208572" y="323850"/>
                </a:lnTo>
                <a:lnTo>
                  <a:pt x="213487" y="323850"/>
                </a:lnTo>
                <a:lnTo>
                  <a:pt x="212915" y="324231"/>
                </a:lnTo>
                <a:lnTo>
                  <a:pt x="212915" y="477520"/>
                </a:lnTo>
                <a:lnTo>
                  <a:pt x="211988" y="478790"/>
                </a:lnTo>
                <a:lnTo>
                  <a:pt x="211277" y="477520"/>
                </a:lnTo>
                <a:lnTo>
                  <a:pt x="212204" y="476250"/>
                </a:lnTo>
                <a:lnTo>
                  <a:pt x="212915" y="477520"/>
                </a:lnTo>
                <a:lnTo>
                  <a:pt x="212915" y="324231"/>
                </a:lnTo>
                <a:lnTo>
                  <a:pt x="211556" y="325120"/>
                </a:lnTo>
                <a:lnTo>
                  <a:pt x="208153" y="326390"/>
                </a:lnTo>
                <a:lnTo>
                  <a:pt x="210134" y="328930"/>
                </a:lnTo>
                <a:lnTo>
                  <a:pt x="212344" y="332740"/>
                </a:lnTo>
                <a:lnTo>
                  <a:pt x="208000" y="335280"/>
                </a:lnTo>
                <a:lnTo>
                  <a:pt x="211277" y="337820"/>
                </a:lnTo>
                <a:lnTo>
                  <a:pt x="208292" y="339090"/>
                </a:lnTo>
                <a:lnTo>
                  <a:pt x="212699" y="340360"/>
                </a:lnTo>
                <a:lnTo>
                  <a:pt x="209067" y="345440"/>
                </a:lnTo>
                <a:lnTo>
                  <a:pt x="210489" y="347980"/>
                </a:lnTo>
                <a:lnTo>
                  <a:pt x="211201" y="351790"/>
                </a:lnTo>
                <a:lnTo>
                  <a:pt x="211848" y="353060"/>
                </a:lnTo>
                <a:lnTo>
                  <a:pt x="210781" y="354330"/>
                </a:lnTo>
                <a:lnTo>
                  <a:pt x="208648" y="358140"/>
                </a:lnTo>
                <a:lnTo>
                  <a:pt x="208508" y="361950"/>
                </a:lnTo>
                <a:lnTo>
                  <a:pt x="211556" y="364490"/>
                </a:lnTo>
                <a:lnTo>
                  <a:pt x="207149" y="367030"/>
                </a:lnTo>
                <a:lnTo>
                  <a:pt x="210705" y="369570"/>
                </a:lnTo>
                <a:lnTo>
                  <a:pt x="211709" y="372110"/>
                </a:lnTo>
                <a:lnTo>
                  <a:pt x="211632" y="402590"/>
                </a:lnTo>
                <a:lnTo>
                  <a:pt x="210566" y="405130"/>
                </a:lnTo>
                <a:lnTo>
                  <a:pt x="206933" y="405130"/>
                </a:lnTo>
                <a:lnTo>
                  <a:pt x="209359" y="402590"/>
                </a:lnTo>
                <a:lnTo>
                  <a:pt x="211632" y="402590"/>
                </a:lnTo>
                <a:lnTo>
                  <a:pt x="211632" y="372110"/>
                </a:lnTo>
                <a:lnTo>
                  <a:pt x="209715" y="372110"/>
                </a:lnTo>
                <a:lnTo>
                  <a:pt x="208508" y="373380"/>
                </a:lnTo>
                <a:lnTo>
                  <a:pt x="206730" y="372110"/>
                </a:lnTo>
                <a:lnTo>
                  <a:pt x="206159" y="373380"/>
                </a:lnTo>
                <a:lnTo>
                  <a:pt x="205663" y="375920"/>
                </a:lnTo>
                <a:lnTo>
                  <a:pt x="206514" y="377190"/>
                </a:lnTo>
                <a:lnTo>
                  <a:pt x="208000" y="378460"/>
                </a:lnTo>
                <a:lnTo>
                  <a:pt x="209423" y="381000"/>
                </a:lnTo>
                <a:lnTo>
                  <a:pt x="202171" y="382270"/>
                </a:lnTo>
                <a:lnTo>
                  <a:pt x="207086" y="389890"/>
                </a:lnTo>
                <a:lnTo>
                  <a:pt x="202819" y="392430"/>
                </a:lnTo>
                <a:lnTo>
                  <a:pt x="205727" y="394970"/>
                </a:lnTo>
                <a:lnTo>
                  <a:pt x="208788" y="393700"/>
                </a:lnTo>
                <a:lnTo>
                  <a:pt x="211493" y="396240"/>
                </a:lnTo>
                <a:lnTo>
                  <a:pt x="208508" y="394970"/>
                </a:lnTo>
                <a:lnTo>
                  <a:pt x="206654" y="397510"/>
                </a:lnTo>
                <a:lnTo>
                  <a:pt x="204660" y="397510"/>
                </a:lnTo>
                <a:lnTo>
                  <a:pt x="203530" y="398780"/>
                </a:lnTo>
                <a:lnTo>
                  <a:pt x="201320" y="398780"/>
                </a:lnTo>
                <a:lnTo>
                  <a:pt x="202171" y="402590"/>
                </a:lnTo>
                <a:lnTo>
                  <a:pt x="200748" y="405130"/>
                </a:lnTo>
                <a:lnTo>
                  <a:pt x="201891" y="407670"/>
                </a:lnTo>
                <a:lnTo>
                  <a:pt x="202311" y="408940"/>
                </a:lnTo>
                <a:lnTo>
                  <a:pt x="203098" y="408940"/>
                </a:lnTo>
                <a:lnTo>
                  <a:pt x="199758" y="410210"/>
                </a:lnTo>
                <a:lnTo>
                  <a:pt x="199682" y="411480"/>
                </a:lnTo>
                <a:lnTo>
                  <a:pt x="200825" y="412750"/>
                </a:lnTo>
                <a:lnTo>
                  <a:pt x="197548" y="415290"/>
                </a:lnTo>
                <a:lnTo>
                  <a:pt x="200037" y="416560"/>
                </a:lnTo>
                <a:lnTo>
                  <a:pt x="201180" y="416560"/>
                </a:lnTo>
                <a:lnTo>
                  <a:pt x="202311" y="417830"/>
                </a:lnTo>
                <a:lnTo>
                  <a:pt x="203809" y="419100"/>
                </a:lnTo>
                <a:lnTo>
                  <a:pt x="206222" y="420370"/>
                </a:lnTo>
                <a:lnTo>
                  <a:pt x="203593" y="420370"/>
                </a:lnTo>
                <a:lnTo>
                  <a:pt x="201320" y="421640"/>
                </a:lnTo>
                <a:lnTo>
                  <a:pt x="195554" y="421640"/>
                </a:lnTo>
                <a:lnTo>
                  <a:pt x="195986" y="425450"/>
                </a:lnTo>
                <a:lnTo>
                  <a:pt x="196202" y="426720"/>
                </a:lnTo>
                <a:lnTo>
                  <a:pt x="196481" y="429260"/>
                </a:lnTo>
                <a:lnTo>
                  <a:pt x="199186" y="427990"/>
                </a:lnTo>
                <a:lnTo>
                  <a:pt x="203949" y="427990"/>
                </a:lnTo>
                <a:lnTo>
                  <a:pt x="208153" y="426720"/>
                </a:lnTo>
                <a:lnTo>
                  <a:pt x="208153" y="433070"/>
                </a:lnTo>
                <a:lnTo>
                  <a:pt x="206870" y="431838"/>
                </a:lnTo>
                <a:lnTo>
                  <a:pt x="206870" y="443230"/>
                </a:lnTo>
                <a:lnTo>
                  <a:pt x="206730" y="444500"/>
                </a:lnTo>
                <a:lnTo>
                  <a:pt x="206654" y="447040"/>
                </a:lnTo>
                <a:lnTo>
                  <a:pt x="204800" y="447040"/>
                </a:lnTo>
                <a:lnTo>
                  <a:pt x="204800" y="454660"/>
                </a:lnTo>
                <a:lnTo>
                  <a:pt x="203174" y="456018"/>
                </a:lnTo>
                <a:lnTo>
                  <a:pt x="203174" y="463550"/>
                </a:lnTo>
                <a:lnTo>
                  <a:pt x="202526" y="464820"/>
                </a:lnTo>
                <a:lnTo>
                  <a:pt x="199605" y="464820"/>
                </a:lnTo>
                <a:lnTo>
                  <a:pt x="198335" y="463550"/>
                </a:lnTo>
                <a:lnTo>
                  <a:pt x="195338" y="461124"/>
                </a:lnTo>
                <a:lnTo>
                  <a:pt x="195338" y="501650"/>
                </a:lnTo>
                <a:lnTo>
                  <a:pt x="191503" y="501650"/>
                </a:lnTo>
                <a:lnTo>
                  <a:pt x="192570" y="500380"/>
                </a:lnTo>
                <a:lnTo>
                  <a:pt x="193560" y="499110"/>
                </a:lnTo>
                <a:lnTo>
                  <a:pt x="195338" y="501650"/>
                </a:lnTo>
                <a:lnTo>
                  <a:pt x="195338" y="461124"/>
                </a:lnTo>
                <a:lnTo>
                  <a:pt x="195199" y="461010"/>
                </a:lnTo>
                <a:lnTo>
                  <a:pt x="198335" y="461010"/>
                </a:lnTo>
                <a:lnTo>
                  <a:pt x="199821" y="463550"/>
                </a:lnTo>
                <a:lnTo>
                  <a:pt x="202095" y="462280"/>
                </a:lnTo>
                <a:lnTo>
                  <a:pt x="203174" y="463550"/>
                </a:lnTo>
                <a:lnTo>
                  <a:pt x="203174" y="456018"/>
                </a:lnTo>
                <a:lnTo>
                  <a:pt x="201739" y="457200"/>
                </a:lnTo>
                <a:lnTo>
                  <a:pt x="199250" y="457200"/>
                </a:lnTo>
                <a:lnTo>
                  <a:pt x="197472" y="455930"/>
                </a:lnTo>
                <a:lnTo>
                  <a:pt x="195770" y="453390"/>
                </a:lnTo>
                <a:lnTo>
                  <a:pt x="197827" y="453390"/>
                </a:lnTo>
                <a:lnTo>
                  <a:pt x="199605" y="452120"/>
                </a:lnTo>
                <a:lnTo>
                  <a:pt x="201320" y="452120"/>
                </a:lnTo>
                <a:lnTo>
                  <a:pt x="204444" y="450850"/>
                </a:lnTo>
                <a:lnTo>
                  <a:pt x="204800" y="454660"/>
                </a:lnTo>
                <a:lnTo>
                  <a:pt x="204800" y="447040"/>
                </a:lnTo>
                <a:lnTo>
                  <a:pt x="197548" y="447040"/>
                </a:lnTo>
                <a:lnTo>
                  <a:pt x="199250" y="445770"/>
                </a:lnTo>
                <a:lnTo>
                  <a:pt x="202311" y="445770"/>
                </a:lnTo>
                <a:lnTo>
                  <a:pt x="204876" y="443230"/>
                </a:lnTo>
                <a:lnTo>
                  <a:pt x="204800" y="441960"/>
                </a:lnTo>
                <a:lnTo>
                  <a:pt x="203530" y="441960"/>
                </a:lnTo>
                <a:lnTo>
                  <a:pt x="199047" y="441960"/>
                </a:lnTo>
                <a:lnTo>
                  <a:pt x="201320" y="440690"/>
                </a:lnTo>
                <a:lnTo>
                  <a:pt x="203530" y="441960"/>
                </a:lnTo>
                <a:lnTo>
                  <a:pt x="205587" y="440690"/>
                </a:lnTo>
                <a:lnTo>
                  <a:pt x="206870" y="443230"/>
                </a:lnTo>
                <a:lnTo>
                  <a:pt x="206870" y="431838"/>
                </a:lnTo>
                <a:lnTo>
                  <a:pt x="205511" y="430530"/>
                </a:lnTo>
                <a:lnTo>
                  <a:pt x="202387" y="429260"/>
                </a:lnTo>
                <a:lnTo>
                  <a:pt x="194132" y="430530"/>
                </a:lnTo>
                <a:lnTo>
                  <a:pt x="193497" y="433070"/>
                </a:lnTo>
                <a:lnTo>
                  <a:pt x="193421" y="436880"/>
                </a:lnTo>
                <a:lnTo>
                  <a:pt x="192925" y="438150"/>
                </a:lnTo>
                <a:lnTo>
                  <a:pt x="191782" y="439420"/>
                </a:lnTo>
                <a:lnTo>
                  <a:pt x="189433" y="439420"/>
                </a:lnTo>
                <a:lnTo>
                  <a:pt x="191008" y="441960"/>
                </a:lnTo>
                <a:lnTo>
                  <a:pt x="192138" y="443230"/>
                </a:lnTo>
                <a:lnTo>
                  <a:pt x="191071" y="443230"/>
                </a:lnTo>
                <a:lnTo>
                  <a:pt x="190715" y="444207"/>
                </a:lnTo>
                <a:lnTo>
                  <a:pt x="190715" y="513080"/>
                </a:lnTo>
                <a:lnTo>
                  <a:pt x="188582" y="514350"/>
                </a:lnTo>
                <a:lnTo>
                  <a:pt x="186880" y="513080"/>
                </a:lnTo>
                <a:lnTo>
                  <a:pt x="189153" y="510540"/>
                </a:lnTo>
                <a:lnTo>
                  <a:pt x="190715" y="513080"/>
                </a:lnTo>
                <a:lnTo>
                  <a:pt x="190715" y="444207"/>
                </a:lnTo>
                <a:lnTo>
                  <a:pt x="190144" y="445770"/>
                </a:lnTo>
                <a:lnTo>
                  <a:pt x="189585" y="447141"/>
                </a:lnTo>
                <a:lnTo>
                  <a:pt x="189585" y="504190"/>
                </a:lnTo>
                <a:lnTo>
                  <a:pt x="185521" y="506730"/>
                </a:lnTo>
                <a:lnTo>
                  <a:pt x="183464" y="501650"/>
                </a:lnTo>
                <a:lnTo>
                  <a:pt x="186524" y="504190"/>
                </a:lnTo>
                <a:lnTo>
                  <a:pt x="189585" y="504190"/>
                </a:lnTo>
                <a:lnTo>
                  <a:pt x="189585" y="447141"/>
                </a:lnTo>
                <a:lnTo>
                  <a:pt x="187020" y="453390"/>
                </a:lnTo>
                <a:lnTo>
                  <a:pt x="186232" y="457200"/>
                </a:lnTo>
                <a:lnTo>
                  <a:pt x="184886" y="462280"/>
                </a:lnTo>
                <a:lnTo>
                  <a:pt x="182257" y="468630"/>
                </a:lnTo>
                <a:lnTo>
                  <a:pt x="180479" y="474980"/>
                </a:lnTo>
                <a:lnTo>
                  <a:pt x="177203" y="485140"/>
                </a:lnTo>
                <a:lnTo>
                  <a:pt x="174193" y="496570"/>
                </a:lnTo>
                <a:lnTo>
                  <a:pt x="171970" y="506730"/>
                </a:lnTo>
                <a:lnTo>
                  <a:pt x="171018" y="518160"/>
                </a:lnTo>
                <a:lnTo>
                  <a:pt x="170942" y="520700"/>
                </a:lnTo>
                <a:lnTo>
                  <a:pt x="171373" y="523240"/>
                </a:lnTo>
                <a:lnTo>
                  <a:pt x="173367" y="525780"/>
                </a:lnTo>
                <a:lnTo>
                  <a:pt x="177838" y="529590"/>
                </a:lnTo>
                <a:lnTo>
                  <a:pt x="178549" y="534670"/>
                </a:lnTo>
                <a:lnTo>
                  <a:pt x="174002" y="539750"/>
                </a:lnTo>
                <a:lnTo>
                  <a:pt x="174142" y="541020"/>
                </a:lnTo>
                <a:lnTo>
                  <a:pt x="178701" y="535940"/>
                </a:lnTo>
                <a:lnTo>
                  <a:pt x="182257" y="539750"/>
                </a:lnTo>
                <a:lnTo>
                  <a:pt x="185242" y="539750"/>
                </a:lnTo>
                <a:lnTo>
                  <a:pt x="189585" y="537210"/>
                </a:lnTo>
                <a:lnTo>
                  <a:pt x="190855" y="535940"/>
                </a:lnTo>
                <a:lnTo>
                  <a:pt x="193421" y="533400"/>
                </a:lnTo>
                <a:lnTo>
                  <a:pt x="196405" y="529590"/>
                </a:lnTo>
                <a:lnTo>
                  <a:pt x="197548" y="528320"/>
                </a:lnTo>
                <a:lnTo>
                  <a:pt x="198259" y="527050"/>
                </a:lnTo>
                <a:lnTo>
                  <a:pt x="196557" y="524510"/>
                </a:lnTo>
                <a:lnTo>
                  <a:pt x="196557" y="518160"/>
                </a:lnTo>
                <a:lnTo>
                  <a:pt x="203377" y="519430"/>
                </a:lnTo>
                <a:lnTo>
                  <a:pt x="202615" y="518160"/>
                </a:lnTo>
                <a:lnTo>
                  <a:pt x="200317" y="514350"/>
                </a:lnTo>
                <a:lnTo>
                  <a:pt x="203377" y="513080"/>
                </a:lnTo>
                <a:lnTo>
                  <a:pt x="204000" y="510540"/>
                </a:lnTo>
                <a:lnTo>
                  <a:pt x="204304" y="509270"/>
                </a:lnTo>
                <a:lnTo>
                  <a:pt x="210705" y="508000"/>
                </a:lnTo>
                <a:lnTo>
                  <a:pt x="209499" y="506730"/>
                </a:lnTo>
                <a:lnTo>
                  <a:pt x="208292" y="505460"/>
                </a:lnTo>
                <a:lnTo>
                  <a:pt x="207365" y="502920"/>
                </a:lnTo>
                <a:lnTo>
                  <a:pt x="212267" y="502920"/>
                </a:lnTo>
                <a:lnTo>
                  <a:pt x="213194" y="500380"/>
                </a:lnTo>
                <a:lnTo>
                  <a:pt x="213728" y="499110"/>
                </a:lnTo>
                <a:lnTo>
                  <a:pt x="214261" y="497840"/>
                </a:lnTo>
                <a:lnTo>
                  <a:pt x="210845" y="497840"/>
                </a:lnTo>
                <a:lnTo>
                  <a:pt x="209854" y="495300"/>
                </a:lnTo>
                <a:lnTo>
                  <a:pt x="213334" y="496570"/>
                </a:lnTo>
                <a:lnTo>
                  <a:pt x="214972" y="495300"/>
                </a:lnTo>
                <a:lnTo>
                  <a:pt x="214833" y="491490"/>
                </a:lnTo>
                <a:lnTo>
                  <a:pt x="216547" y="488950"/>
                </a:lnTo>
                <a:lnTo>
                  <a:pt x="220306" y="485140"/>
                </a:lnTo>
                <a:lnTo>
                  <a:pt x="221018" y="481330"/>
                </a:lnTo>
                <a:lnTo>
                  <a:pt x="222872" y="478790"/>
                </a:lnTo>
                <a:lnTo>
                  <a:pt x="223799" y="477520"/>
                </a:lnTo>
                <a:lnTo>
                  <a:pt x="224929" y="476250"/>
                </a:lnTo>
                <a:lnTo>
                  <a:pt x="224434" y="474980"/>
                </a:lnTo>
                <a:lnTo>
                  <a:pt x="222796" y="473710"/>
                </a:lnTo>
                <a:lnTo>
                  <a:pt x="219176" y="473710"/>
                </a:lnTo>
                <a:lnTo>
                  <a:pt x="216471" y="472440"/>
                </a:lnTo>
                <a:lnTo>
                  <a:pt x="221729" y="468630"/>
                </a:lnTo>
                <a:lnTo>
                  <a:pt x="220243" y="464820"/>
                </a:lnTo>
                <a:lnTo>
                  <a:pt x="225221" y="467360"/>
                </a:lnTo>
                <a:lnTo>
                  <a:pt x="225933" y="464820"/>
                </a:lnTo>
                <a:lnTo>
                  <a:pt x="223227" y="462280"/>
                </a:lnTo>
                <a:lnTo>
                  <a:pt x="223177" y="461010"/>
                </a:lnTo>
                <a:lnTo>
                  <a:pt x="223088" y="458470"/>
                </a:lnTo>
                <a:lnTo>
                  <a:pt x="230987" y="458470"/>
                </a:lnTo>
                <a:lnTo>
                  <a:pt x="230517" y="457200"/>
                </a:lnTo>
                <a:lnTo>
                  <a:pt x="230060" y="455930"/>
                </a:lnTo>
                <a:lnTo>
                  <a:pt x="229057" y="455930"/>
                </a:lnTo>
                <a:lnTo>
                  <a:pt x="227139" y="454660"/>
                </a:lnTo>
                <a:lnTo>
                  <a:pt x="228066" y="453390"/>
                </a:lnTo>
                <a:lnTo>
                  <a:pt x="229273" y="450850"/>
                </a:lnTo>
                <a:lnTo>
                  <a:pt x="227495" y="449580"/>
                </a:lnTo>
                <a:lnTo>
                  <a:pt x="226568" y="448310"/>
                </a:lnTo>
                <a:lnTo>
                  <a:pt x="228422" y="447040"/>
                </a:lnTo>
                <a:lnTo>
                  <a:pt x="231406" y="447040"/>
                </a:lnTo>
                <a:lnTo>
                  <a:pt x="233184" y="445770"/>
                </a:lnTo>
                <a:lnTo>
                  <a:pt x="232613" y="441960"/>
                </a:lnTo>
                <a:lnTo>
                  <a:pt x="232054" y="438150"/>
                </a:lnTo>
                <a:lnTo>
                  <a:pt x="235610" y="433070"/>
                </a:lnTo>
                <a:lnTo>
                  <a:pt x="235800" y="430530"/>
                </a:lnTo>
                <a:lnTo>
                  <a:pt x="236524" y="421640"/>
                </a:lnTo>
                <a:lnTo>
                  <a:pt x="238188" y="417830"/>
                </a:lnTo>
                <a:lnTo>
                  <a:pt x="238734" y="416560"/>
                </a:lnTo>
                <a:lnTo>
                  <a:pt x="238848" y="414020"/>
                </a:lnTo>
                <a:lnTo>
                  <a:pt x="239229" y="405130"/>
                </a:lnTo>
                <a:lnTo>
                  <a:pt x="239712" y="402590"/>
                </a:lnTo>
                <a:lnTo>
                  <a:pt x="240652" y="397510"/>
                </a:lnTo>
                <a:lnTo>
                  <a:pt x="240639" y="396240"/>
                </a:lnTo>
                <a:lnTo>
                  <a:pt x="240626" y="393700"/>
                </a:lnTo>
                <a:lnTo>
                  <a:pt x="240512" y="386080"/>
                </a:lnTo>
                <a:lnTo>
                  <a:pt x="241515" y="382270"/>
                </a:lnTo>
                <a:lnTo>
                  <a:pt x="242506" y="374650"/>
                </a:lnTo>
                <a:lnTo>
                  <a:pt x="242951" y="373380"/>
                </a:lnTo>
                <a:lnTo>
                  <a:pt x="243852" y="370840"/>
                </a:lnTo>
                <a:lnTo>
                  <a:pt x="244919" y="367030"/>
                </a:lnTo>
                <a:lnTo>
                  <a:pt x="245783" y="365760"/>
                </a:lnTo>
                <a:lnTo>
                  <a:pt x="248119" y="361950"/>
                </a:lnTo>
                <a:lnTo>
                  <a:pt x="242862" y="359410"/>
                </a:lnTo>
                <a:lnTo>
                  <a:pt x="242366" y="358140"/>
                </a:lnTo>
                <a:lnTo>
                  <a:pt x="243306" y="355600"/>
                </a:lnTo>
                <a:lnTo>
                  <a:pt x="243789" y="354330"/>
                </a:lnTo>
                <a:lnTo>
                  <a:pt x="243293" y="353060"/>
                </a:lnTo>
                <a:lnTo>
                  <a:pt x="242785" y="351790"/>
                </a:lnTo>
                <a:lnTo>
                  <a:pt x="241795" y="349250"/>
                </a:lnTo>
                <a:lnTo>
                  <a:pt x="246494" y="345440"/>
                </a:lnTo>
                <a:lnTo>
                  <a:pt x="243357" y="342900"/>
                </a:lnTo>
                <a:lnTo>
                  <a:pt x="242646" y="341630"/>
                </a:lnTo>
                <a:lnTo>
                  <a:pt x="241160" y="337820"/>
                </a:lnTo>
                <a:lnTo>
                  <a:pt x="242722" y="335280"/>
                </a:lnTo>
                <a:lnTo>
                  <a:pt x="248119" y="335280"/>
                </a:lnTo>
                <a:lnTo>
                  <a:pt x="249478" y="336550"/>
                </a:lnTo>
                <a:lnTo>
                  <a:pt x="250190" y="335280"/>
                </a:lnTo>
                <a:lnTo>
                  <a:pt x="249643" y="334010"/>
                </a:lnTo>
                <a:lnTo>
                  <a:pt x="248551" y="331470"/>
                </a:lnTo>
                <a:lnTo>
                  <a:pt x="247129" y="330200"/>
                </a:lnTo>
                <a:lnTo>
                  <a:pt x="245491" y="330200"/>
                </a:lnTo>
                <a:lnTo>
                  <a:pt x="247624" y="323850"/>
                </a:lnTo>
                <a:lnTo>
                  <a:pt x="245783" y="321310"/>
                </a:lnTo>
                <a:lnTo>
                  <a:pt x="241655" y="321310"/>
                </a:lnTo>
                <a:lnTo>
                  <a:pt x="242785" y="318770"/>
                </a:lnTo>
                <a:lnTo>
                  <a:pt x="244424" y="318770"/>
                </a:lnTo>
                <a:lnTo>
                  <a:pt x="245846" y="317500"/>
                </a:lnTo>
                <a:lnTo>
                  <a:pt x="250977" y="314960"/>
                </a:lnTo>
                <a:lnTo>
                  <a:pt x="251117" y="313690"/>
                </a:lnTo>
                <a:close/>
              </a:path>
              <a:path extrusionOk="0" h="546100" w="947419">
                <a:moveTo>
                  <a:pt x="416153" y="429717"/>
                </a:moveTo>
                <a:lnTo>
                  <a:pt x="415442" y="429285"/>
                </a:lnTo>
                <a:lnTo>
                  <a:pt x="411734" y="428853"/>
                </a:lnTo>
                <a:lnTo>
                  <a:pt x="408393" y="429564"/>
                </a:lnTo>
                <a:lnTo>
                  <a:pt x="407111" y="430847"/>
                </a:lnTo>
                <a:lnTo>
                  <a:pt x="407111" y="435889"/>
                </a:lnTo>
                <a:lnTo>
                  <a:pt x="405904" y="436245"/>
                </a:lnTo>
                <a:lnTo>
                  <a:pt x="405409" y="434047"/>
                </a:lnTo>
                <a:lnTo>
                  <a:pt x="405599" y="433044"/>
                </a:lnTo>
                <a:lnTo>
                  <a:pt x="405752" y="432346"/>
                </a:lnTo>
                <a:lnTo>
                  <a:pt x="406755" y="433755"/>
                </a:lnTo>
                <a:lnTo>
                  <a:pt x="407111" y="435889"/>
                </a:lnTo>
                <a:lnTo>
                  <a:pt x="407111" y="430847"/>
                </a:lnTo>
                <a:lnTo>
                  <a:pt x="405701" y="432257"/>
                </a:lnTo>
                <a:lnTo>
                  <a:pt x="401713" y="431774"/>
                </a:lnTo>
                <a:lnTo>
                  <a:pt x="396443" y="433044"/>
                </a:lnTo>
                <a:lnTo>
                  <a:pt x="393242" y="428078"/>
                </a:lnTo>
                <a:lnTo>
                  <a:pt x="393242" y="435038"/>
                </a:lnTo>
                <a:lnTo>
                  <a:pt x="392455" y="436384"/>
                </a:lnTo>
                <a:lnTo>
                  <a:pt x="391960" y="437743"/>
                </a:lnTo>
                <a:lnTo>
                  <a:pt x="391566" y="436816"/>
                </a:lnTo>
                <a:lnTo>
                  <a:pt x="391388" y="436384"/>
                </a:lnTo>
                <a:lnTo>
                  <a:pt x="388835" y="436816"/>
                </a:lnTo>
                <a:lnTo>
                  <a:pt x="389280" y="435038"/>
                </a:lnTo>
                <a:lnTo>
                  <a:pt x="389331" y="434822"/>
                </a:lnTo>
                <a:lnTo>
                  <a:pt x="391604" y="433971"/>
                </a:lnTo>
                <a:lnTo>
                  <a:pt x="393242" y="435038"/>
                </a:lnTo>
                <a:lnTo>
                  <a:pt x="393242" y="428078"/>
                </a:lnTo>
                <a:lnTo>
                  <a:pt x="390042" y="423100"/>
                </a:lnTo>
                <a:lnTo>
                  <a:pt x="383717" y="429285"/>
                </a:lnTo>
                <a:lnTo>
                  <a:pt x="383590" y="429564"/>
                </a:lnTo>
                <a:lnTo>
                  <a:pt x="383209" y="431482"/>
                </a:lnTo>
                <a:lnTo>
                  <a:pt x="384848" y="433552"/>
                </a:lnTo>
                <a:lnTo>
                  <a:pt x="385279" y="435038"/>
                </a:lnTo>
                <a:lnTo>
                  <a:pt x="381571" y="434606"/>
                </a:lnTo>
                <a:lnTo>
                  <a:pt x="379653" y="436816"/>
                </a:lnTo>
                <a:lnTo>
                  <a:pt x="377952" y="440016"/>
                </a:lnTo>
                <a:lnTo>
                  <a:pt x="378231" y="443064"/>
                </a:lnTo>
                <a:lnTo>
                  <a:pt x="380657" y="446265"/>
                </a:lnTo>
                <a:lnTo>
                  <a:pt x="377736" y="444131"/>
                </a:lnTo>
                <a:lnTo>
                  <a:pt x="376313" y="444131"/>
                </a:lnTo>
                <a:lnTo>
                  <a:pt x="375818" y="447687"/>
                </a:lnTo>
                <a:lnTo>
                  <a:pt x="375526" y="449389"/>
                </a:lnTo>
                <a:lnTo>
                  <a:pt x="374459" y="451015"/>
                </a:lnTo>
                <a:lnTo>
                  <a:pt x="374180" y="452793"/>
                </a:lnTo>
                <a:lnTo>
                  <a:pt x="375031" y="457479"/>
                </a:lnTo>
                <a:lnTo>
                  <a:pt x="379298" y="456984"/>
                </a:lnTo>
                <a:lnTo>
                  <a:pt x="381076" y="456272"/>
                </a:lnTo>
                <a:lnTo>
                  <a:pt x="382435" y="454571"/>
                </a:lnTo>
                <a:lnTo>
                  <a:pt x="384568" y="454355"/>
                </a:lnTo>
                <a:lnTo>
                  <a:pt x="382358" y="461391"/>
                </a:lnTo>
                <a:lnTo>
                  <a:pt x="389191" y="464375"/>
                </a:lnTo>
                <a:lnTo>
                  <a:pt x="392391" y="465937"/>
                </a:lnTo>
                <a:lnTo>
                  <a:pt x="394944" y="466217"/>
                </a:lnTo>
                <a:lnTo>
                  <a:pt x="396087" y="463308"/>
                </a:lnTo>
                <a:lnTo>
                  <a:pt x="396113" y="462597"/>
                </a:lnTo>
                <a:lnTo>
                  <a:pt x="396125" y="462241"/>
                </a:lnTo>
                <a:lnTo>
                  <a:pt x="396163" y="461530"/>
                </a:lnTo>
                <a:lnTo>
                  <a:pt x="394665" y="462241"/>
                </a:lnTo>
                <a:lnTo>
                  <a:pt x="393738" y="462165"/>
                </a:lnTo>
                <a:lnTo>
                  <a:pt x="392455" y="462165"/>
                </a:lnTo>
                <a:lnTo>
                  <a:pt x="390969" y="462597"/>
                </a:lnTo>
                <a:lnTo>
                  <a:pt x="390321" y="460819"/>
                </a:lnTo>
                <a:lnTo>
                  <a:pt x="397370" y="454431"/>
                </a:lnTo>
                <a:lnTo>
                  <a:pt x="393026" y="449605"/>
                </a:lnTo>
                <a:lnTo>
                  <a:pt x="397370" y="449033"/>
                </a:lnTo>
                <a:lnTo>
                  <a:pt x="397510" y="449033"/>
                </a:lnTo>
                <a:lnTo>
                  <a:pt x="397725" y="452793"/>
                </a:lnTo>
                <a:lnTo>
                  <a:pt x="397789" y="454431"/>
                </a:lnTo>
                <a:lnTo>
                  <a:pt x="399427" y="455498"/>
                </a:lnTo>
                <a:lnTo>
                  <a:pt x="399072" y="457415"/>
                </a:lnTo>
                <a:lnTo>
                  <a:pt x="401281" y="458127"/>
                </a:lnTo>
                <a:lnTo>
                  <a:pt x="403415" y="457200"/>
                </a:lnTo>
                <a:lnTo>
                  <a:pt x="404914" y="450380"/>
                </a:lnTo>
                <a:lnTo>
                  <a:pt x="403301" y="449033"/>
                </a:lnTo>
                <a:lnTo>
                  <a:pt x="400075" y="446405"/>
                </a:lnTo>
                <a:lnTo>
                  <a:pt x="400685" y="446265"/>
                </a:lnTo>
                <a:lnTo>
                  <a:pt x="401916" y="445973"/>
                </a:lnTo>
                <a:lnTo>
                  <a:pt x="404202" y="445262"/>
                </a:lnTo>
                <a:lnTo>
                  <a:pt x="407327" y="444411"/>
                </a:lnTo>
                <a:lnTo>
                  <a:pt x="410603" y="443560"/>
                </a:lnTo>
                <a:lnTo>
                  <a:pt x="413270" y="437743"/>
                </a:lnTo>
                <a:lnTo>
                  <a:pt x="413664" y="436880"/>
                </a:lnTo>
                <a:lnTo>
                  <a:pt x="413854" y="436245"/>
                </a:lnTo>
                <a:lnTo>
                  <a:pt x="414794" y="433260"/>
                </a:lnTo>
                <a:lnTo>
                  <a:pt x="416153" y="429717"/>
                </a:lnTo>
                <a:close/>
              </a:path>
              <a:path extrusionOk="0" h="546100" w="947419">
                <a:moveTo>
                  <a:pt x="720966" y="200647"/>
                </a:moveTo>
                <a:lnTo>
                  <a:pt x="714349" y="197307"/>
                </a:lnTo>
                <a:lnTo>
                  <a:pt x="712431" y="197383"/>
                </a:lnTo>
                <a:lnTo>
                  <a:pt x="713676" y="195516"/>
                </a:lnTo>
                <a:lnTo>
                  <a:pt x="711212" y="194475"/>
                </a:lnTo>
                <a:lnTo>
                  <a:pt x="708799" y="193535"/>
                </a:lnTo>
                <a:lnTo>
                  <a:pt x="708799" y="211797"/>
                </a:lnTo>
                <a:lnTo>
                  <a:pt x="708088" y="212369"/>
                </a:lnTo>
                <a:lnTo>
                  <a:pt x="705954" y="212801"/>
                </a:lnTo>
                <a:lnTo>
                  <a:pt x="703872" y="209931"/>
                </a:lnTo>
                <a:lnTo>
                  <a:pt x="705815" y="210235"/>
                </a:lnTo>
                <a:lnTo>
                  <a:pt x="708799" y="211797"/>
                </a:lnTo>
                <a:lnTo>
                  <a:pt x="708799" y="193535"/>
                </a:lnTo>
                <a:lnTo>
                  <a:pt x="708660" y="193471"/>
                </a:lnTo>
                <a:lnTo>
                  <a:pt x="708088" y="193243"/>
                </a:lnTo>
                <a:lnTo>
                  <a:pt x="708088" y="199377"/>
                </a:lnTo>
                <a:lnTo>
                  <a:pt x="704456" y="198729"/>
                </a:lnTo>
                <a:lnTo>
                  <a:pt x="704240" y="198310"/>
                </a:lnTo>
                <a:lnTo>
                  <a:pt x="701116" y="192265"/>
                </a:lnTo>
                <a:lnTo>
                  <a:pt x="698982" y="199720"/>
                </a:lnTo>
                <a:lnTo>
                  <a:pt x="700620" y="200507"/>
                </a:lnTo>
                <a:lnTo>
                  <a:pt x="701040" y="198310"/>
                </a:lnTo>
                <a:lnTo>
                  <a:pt x="702818" y="199021"/>
                </a:lnTo>
                <a:lnTo>
                  <a:pt x="701255" y="200507"/>
                </a:lnTo>
                <a:lnTo>
                  <a:pt x="701001" y="201714"/>
                </a:lnTo>
                <a:lnTo>
                  <a:pt x="700989" y="202285"/>
                </a:lnTo>
                <a:lnTo>
                  <a:pt x="703326" y="204266"/>
                </a:lnTo>
                <a:lnTo>
                  <a:pt x="700481" y="203136"/>
                </a:lnTo>
                <a:lnTo>
                  <a:pt x="699998" y="202996"/>
                </a:lnTo>
                <a:lnTo>
                  <a:pt x="698550" y="202565"/>
                </a:lnTo>
                <a:lnTo>
                  <a:pt x="696849" y="201714"/>
                </a:lnTo>
                <a:lnTo>
                  <a:pt x="694499" y="200583"/>
                </a:lnTo>
                <a:lnTo>
                  <a:pt x="693153" y="198589"/>
                </a:lnTo>
                <a:lnTo>
                  <a:pt x="692899" y="196392"/>
                </a:lnTo>
                <a:lnTo>
                  <a:pt x="692912" y="195961"/>
                </a:lnTo>
                <a:lnTo>
                  <a:pt x="694791" y="193332"/>
                </a:lnTo>
                <a:lnTo>
                  <a:pt x="697484" y="193052"/>
                </a:lnTo>
                <a:lnTo>
                  <a:pt x="698322" y="192481"/>
                </a:lnTo>
                <a:lnTo>
                  <a:pt x="698525" y="192341"/>
                </a:lnTo>
                <a:lnTo>
                  <a:pt x="700405" y="191058"/>
                </a:lnTo>
                <a:lnTo>
                  <a:pt x="704532" y="195186"/>
                </a:lnTo>
                <a:lnTo>
                  <a:pt x="705954" y="196951"/>
                </a:lnTo>
                <a:lnTo>
                  <a:pt x="708088" y="199377"/>
                </a:lnTo>
                <a:lnTo>
                  <a:pt x="708088" y="193243"/>
                </a:lnTo>
                <a:lnTo>
                  <a:pt x="706094" y="192405"/>
                </a:lnTo>
                <a:lnTo>
                  <a:pt x="703110" y="191135"/>
                </a:lnTo>
                <a:lnTo>
                  <a:pt x="703237" y="191058"/>
                </a:lnTo>
                <a:lnTo>
                  <a:pt x="704748" y="190207"/>
                </a:lnTo>
                <a:lnTo>
                  <a:pt x="706386" y="189357"/>
                </a:lnTo>
                <a:lnTo>
                  <a:pt x="706031" y="188925"/>
                </a:lnTo>
                <a:lnTo>
                  <a:pt x="705104" y="187794"/>
                </a:lnTo>
                <a:lnTo>
                  <a:pt x="701192" y="188925"/>
                </a:lnTo>
                <a:lnTo>
                  <a:pt x="700900" y="188290"/>
                </a:lnTo>
                <a:lnTo>
                  <a:pt x="699058" y="184238"/>
                </a:lnTo>
                <a:lnTo>
                  <a:pt x="695502" y="184454"/>
                </a:lnTo>
                <a:lnTo>
                  <a:pt x="694855" y="186296"/>
                </a:lnTo>
                <a:lnTo>
                  <a:pt x="696277" y="187083"/>
                </a:lnTo>
                <a:lnTo>
                  <a:pt x="696772" y="188290"/>
                </a:lnTo>
                <a:lnTo>
                  <a:pt x="694004" y="187794"/>
                </a:lnTo>
                <a:lnTo>
                  <a:pt x="692708" y="186296"/>
                </a:lnTo>
                <a:lnTo>
                  <a:pt x="691375" y="184454"/>
                </a:lnTo>
                <a:lnTo>
                  <a:pt x="688594" y="183464"/>
                </a:lnTo>
                <a:lnTo>
                  <a:pt x="688378" y="186296"/>
                </a:lnTo>
                <a:lnTo>
                  <a:pt x="688886" y="188074"/>
                </a:lnTo>
                <a:lnTo>
                  <a:pt x="692581" y="188861"/>
                </a:lnTo>
                <a:lnTo>
                  <a:pt x="690664" y="190995"/>
                </a:lnTo>
                <a:lnTo>
                  <a:pt x="689381" y="192341"/>
                </a:lnTo>
                <a:lnTo>
                  <a:pt x="687527" y="189217"/>
                </a:lnTo>
                <a:lnTo>
                  <a:pt x="685533" y="189357"/>
                </a:lnTo>
                <a:lnTo>
                  <a:pt x="684758" y="189712"/>
                </a:lnTo>
                <a:lnTo>
                  <a:pt x="683971" y="193192"/>
                </a:lnTo>
                <a:lnTo>
                  <a:pt x="688594" y="192481"/>
                </a:lnTo>
                <a:lnTo>
                  <a:pt x="689241" y="195326"/>
                </a:lnTo>
                <a:lnTo>
                  <a:pt x="685825" y="196392"/>
                </a:lnTo>
                <a:lnTo>
                  <a:pt x="683399" y="193116"/>
                </a:lnTo>
                <a:lnTo>
                  <a:pt x="679843" y="194119"/>
                </a:lnTo>
                <a:lnTo>
                  <a:pt x="681697" y="195961"/>
                </a:lnTo>
                <a:lnTo>
                  <a:pt x="681202" y="199161"/>
                </a:lnTo>
                <a:lnTo>
                  <a:pt x="686676" y="200507"/>
                </a:lnTo>
                <a:lnTo>
                  <a:pt x="688454" y="201218"/>
                </a:lnTo>
                <a:lnTo>
                  <a:pt x="686714" y="204266"/>
                </a:lnTo>
                <a:lnTo>
                  <a:pt x="686765" y="204558"/>
                </a:lnTo>
                <a:lnTo>
                  <a:pt x="687603" y="206540"/>
                </a:lnTo>
                <a:lnTo>
                  <a:pt x="690867" y="203771"/>
                </a:lnTo>
                <a:lnTo>
                  <a:pt x="692365" y="209664"/>
                </a:lnTo>
                <a:lnTo>
                  <a:pt x="693153" y="211874"/>
                </a:lnTo>
                <a:lnTo>
                  <a:pt x="695566" y="213360"/>
                </a:lnTo>
                <a:lnTo>
                  <a:pt x="695286" y="216128"/>
                </a:lnTo>
                <a:lnTo>
                  <a:pt x="694994" y="216103"/>
                </a:lnTo>
                <a:lnTo>
                  <a:pt x="694994" y="223024"/>
                </a:lnTo>
                <a:lnTo>
                  <a:pt x="693077" y="223596"/>
                </a:lnTo>
                <a:lnTo>
                  <a:pt x="691654" y="222808"/>
                </a:lnTo>
                <a:lnTo>
                  <a:pt x="691438" y="220967"/>
                </a:lnTo>
                <a:lnTo>
                  <a:pt x="692721" y="220395"/>
                </a:lnTo>
                <a:lnTo>
                  <a:pt x="694791" y="219964"/>
                </a:lnTo>
                <a:lnTo>
                  <a:pt x="694245" y="221170"/>
                </a:lnTo>
                <a:lnTo>
                  <a:pt x="694258" y="221602"/>
                </a:lnTo>
                <a:lnTo>
                  <a:pt x="694994" y="223024"/>
                </a:lnTo>
                <a:lnTo>
                  <a:pt x="694994" y="216103"/>
                </a:lnTo>
                <a:lnTo>
                  <a:pt x="693153" y="215925"/>
                </a:lnTo>
                <a:lnTo>
                  <a:pt x="691159" y="216916"/>
                </a:lnTo>
                <a:lnTo>
                  <a:pt x="689381" y="215569"/>
                </a:lnTo>
                <a:lnTo>
                  <a:pt x="690714" y="213360"/>
                </a:lnTo>
                <a:lnTo>
                  <a:pt x="690753" y="213144"/>
                </a:lnTo>
                <a:lnTo>
                  <a:pt x="686955" y="208178"/>
                </a:lnTo>
                <a:lnTo>
                  <a:pt x="683475" y="206248"/>
                </a:lnTo>
                <a:lnTo>
                  <a:pt x="683475" y="227139"/>
                </a:lnTo>
                <a:lnTo>
                  <a:pt x="680059" y="227787"/>
                </a:lnTo>
                <a:lnTo>
                  <a:pt x="680910" y="225298"/>
                </a:lnTo>
                <a:lnTo>
                  <a:pt x="681977" y="225869"/>
                </a:lnTo>
                <a:lnTo>
                  <a:pt x="683475" y="227139"/>
                </a:lnTo>
                <a:lnTo>
                  <a:pt x="683475" y="206248"/>
                </a:lnTo>
                <a:lnTo>
                  <a:pt x="681977" y="205409"/>
                </a:lnTo>
                <a:lnTo>
                  <a:pt x="675513" y="205765"/>
                </a:lnTo>
                <a:lnTo>
                  <a:pt x="676579" y="207467"/>
                </a:lnTo>
                <a:lnTo>
                  <a:pt x="682053" y="211518"/>
                </a:lnTo>
                <a:lnTo>
                  <a:pt x="679411" y="217271"/>
                </a:lnTo>
                <a:lnTo>
                  <a:pt x="677887" y="220179"/>
                </a:lnTo>
                <a:lnTo>
                  <a:pt x="675220" y="224370"/>
                </a:lnTo>
                <a:lnTo>
                  <a:pt x="676643" y="231978"/>
                </a:lnTo>
                <a:lnTo>
                  <a:pt x="672833" y="231330"/>
                </a:lnTo>
                <a:lnTo>
                  <a:pt x="668185" y="230555"/>
                </a:lnTo>
                <a:lnTo>
                  <a:pt x="668896" y="233540"/>
                </a:lnTo>
                <a:lnTo>
                  <a:pt x="672515" y="231330"/>
                </a:lnTo>
                <a:lnTo>
                  <a:pt x="673227" y="233743"/>
                </a:lnTo>
                <a:lnTo>
                  <a:pt x="671664" y="235737"/>
                </a:lnTo>
                <a:lnTo>
                  <a:pt x="669886" y="233184"/>
                </a:lnTo>
                <a:lnTo>
                  <a:pt x="668388" y="234315"/>
                </a:lnTo>
                <a:lnTo>
                  <a:pt x="671957" y="239141"/>
                </a:lnTo>
                <a:lnTo>
                  <a:pt x="670026" y="240703"/>
                </a:lnTo>
                <a:lnTo>
                  <a:pt x="666546" y="243128"/>
                </a:lnTo>
                <a:lnTo>
                  <a:pt x="666546" y="244970"/>
                </a:lnTo>
                <a:lnTo>
                  <a:pt x="668820" y="243979"/>
                </a:lnTo>
                <a:lnTo>
                  <a:pt x="669391" y="245249"/>
                </a:lnTo>
                <a:lnTo>
                  <a:pt x="665835" y="247675"/>
                </a:lnTo>
                <a:lnTo>
                  <a:pt x="665543" y="251714"/>
                </a:lnTo>
                <a:lnTo>
                  <a:pt x="664197" y="255193"/>
                </a:lnTo>
                <a:lnTo>
                  <a:pt x="663486" y="256908"/>
                </a:lnTo>
                <a:lnTo>
                  <a:pt x="663917" y="258533"/>
                </a:lnTo>
                <a:lnTo>
                  <a:pt x="665835" y="259461"/>
                </a:lnTo>
                <a:lnTo>
                  <a:pt x="669175" y="258826"/>
                </a:lnTo>
                <a:lnTo>
                  <a:pt x="671309" y="256755"/>
                </a:lnTo>
                <a:lnTo>
                  <a:pt x="667258" y="256692"/>
                </a:lnTo>
                <a:lnTo>
                  <a:pt x="667969" y="254774"/>
                </a:lnTo>
                <a:lnTo>
                  <a:pt x="670890" y="256260"/>
                </a:lnTo>
                <a:lnTo>
                  <a:pt x="673163" y="255625"/>
                </a:lnTo>
                <a:lnTo>
                  <a:pt x="673747" y="254774"/>
                </a:lnTo>
                <a:lnTo>
                  <a:pt x="676783" y="250367"/>
                </a:lnTo>
                <a:lnTo>
                  <a:pt x="681202" y="250507"/>
                </a:lnTo>
                <a:lnTo>
                  <a:pt x="682764" y="253072"/>
                </a:lnTo>
                <a:lnTo>
                  <a:pt x="686396" y="258749"/>
                </a:lnTo>
                <a:lnTo>
                  <a:pt x="686676" y="258610"/>
                </a:lnTo>
                <a:lnTo>
                  <a:pt x="693724" y="253923"/>
                </a:lnTo>
                <a:lnTo>
                  <a:pt x="692365" y="253352"/>
                </a:lnTo>
                <a:lnTo>
                  <a:pt x="691159" y="252425"/>
                </a:lnTo>
                <a:lnTo>
                  <a:pt x="688594" y="250367"/>
                </a:lnTo>
                <a:lnTo>
                  <a:pt x="685330" y="250367"/>
                </a:lnTo>
                <a:lnTo>
                  <a:pt x="682193" y="249440"/>
                </a:lnTo>
                <a:lnTo>
                  <a:pt x="686892" y="246176"/>
                </a:lnTo>
                <a:lnTo>
                  <a:pt x="679704" y="244970"/>
                </a:lnTo>
                <a:lnTo>
                  <a:pt x="680275" y="243979"/>
                </a:lnTo>
                <a:lnTo>
                  <a:pt x="681558" y="241769"/>
                </a:lnTo>
                <a:lnTo>
                  <a:pt x="683475" y="243903"/>
                </a:lnTo>
                <a:lnTo>
                  <a:pt x="686676" y="243687"/>
                </a:lnTo>
                <a:lnTo>
                  <a:pt x="688733" y="249085"/>
                </a:lnTo>
                <a:lnTo>
                  <a:pt x="691375" y="249656"/>
                </a:lnTo>
                <a:lnTo>
                  <a:pt x="695502" y="249516"/>
                </a:lnTo>
                <a:lnTo>
                  <a:pt x="695147" y="248310"/>
                </a:lnTo>
                <a:lnTo>
                  <a:pt x="693724" y="247319"/>
                </a:lnTo>
                <a:lnTo>
                  <a:pt x="691578" y="244970"/>
                </a:lnTo>
                <a:lnTo>
                  <a:pt x="689432" y="243687"/>
                </a:lnTo>
                <a:lnTo>
                  <a:pt x="686269" y="241769"/>
                </a:lnTo>
                <a:lnTo>
                  <a:pt x="683552" y="240144"/>
                </a:lnTo>
                <a:lnTo>
                  <a:pt x="685965" y="236943"/>
                </a:lnTo>
                <a:lnTo>
                  <a:pt x="686244" y="236512"/>
                </a:lnTo>
                <a:lnTo>
                  <a:pt x="686231" y="235737"/>
                </a:lnTo>
                <a:lnTo>
                  <a:pt x="686181" y="232892"/>
                </a:lnTo>
                <a:lnTo>
                  <a:pt x="688149" y="231978"/>
                </a:lnTo>
                <a:lnTo>
                  <a:pt x="689660" y="231267"/>
                </a:lnTo>
                <a:lnTo>
                  <a:pt x="691019" y="228498"/>
                </a:lnTo>
                <a:lnTo>
                  <a:pt x="692150" y="228142"/>
                </a:lnTo>
                <a:lnTo>
                  <a:pt x="695147" y="229768"/>
                </a:lnTo>
                <a:lnTo>
                  <a:pt x="699058" y="229196"/>
                </a:lnTo>
                <a:lnTo>
                  <a:pt x="701408" y="231978"/>
                </a:lnTo>
                <a:lnTo>
                  <a:pt x="702818" y="233387"/>
                </a:lnTo>
                <a:lnTo>
                  <a:pt x="706170" y="233387"/>
                </a:lnTo>
                <a:lnTo>
                  <a:pt x="707237" y="231470"/>
                </a:lnTo>
                <a:lnTo>
                  <a:pt x="705523" y="230060"/>
                </a:lnTo>
                <a:lnTo>
                  <a:pt x="705116" y="229196"/>
                </a:lnTo>
                <a:lnTo>
                  <a:pt x="704596" y="228142"/>
                </a:lnTo>
                <a:lnTo>
                  <a:pt x="704532" y="227990"/>
                </a:lnTo>
                <a:lnTo>
                  <a:pt x="708367" y="228917"/>
                </a:lnTo>
                <a:lnTo>
                  <a:pt x="708621" y="227990"/>
                </a:lnTo>
                <a:lnTo>
                  <a:pt x="708672" y="227787"/>
                </a:lnTo>
                <a:lnTo>
                  <a:pt x="709079" y="226225"/>
                </a:lnTo>
                <a:lnTo>
                  <a:pt x="709244" y="225717"/>
                </a:lnTo>
                <a:lnTo>
                  <a:pt x="710222" y="222592"/>
                </a:lnTo>
                <a:lnTo>
                  <a:pt x="713346" y="221602"/>
                </a:lnTo>
                <a:lnTo>
                  <a:pt x="710145" y="220179"/>
                </a:lnTo>
                <a:lnTo>
                  <a:pt x="706945" y="217906"/>
                </a:lnTo>
                <a:lnTo>
                  <a:pt x="705459" y="219405"/>
                </a:lnTo>
                <a:lnTo>
                  <a:pt x="704532" y="222529"/>
                </a:lnTo>
                <a:lnTo>
                  <a:pt x="704176" y="223596"/>
                </a:lnTo>
                <a:lnTo>
                  <a:pt x="704532" y="225717"/>
                </a:lnTo>
                <a:lnTo>
                  <a:pt x="703326" y="225298"/>
                </a:lnTo>
                <a:lnTo>
                  <a:pt x="699833" y="224091"/>
                </a:lnTo>
                <a:lnTo>
                  <a:pt x="700354" y="223596"/>
                </a:lnTo>
                <a:lnTo>
                  <a:pt x="701395" y="222592"/>
                </a:lnTo>
                <a:lnTo>
                  <a:pt x="702081" y="219964"/>
                </a:lnTo>
                <a:lnTo>
                  <a:pt x="702259" y="219329"/>
                </a:lnTo>
                <a:lnTo>
                  <a:pt x="704392" y="218554"/>
                </a:lnTo>
                <a:lnTo>
                  <a:pt x="704430" y="217906"/>
                </a:lnTo>
                <a:lnTo>
                  <a:pt x="704469" y="216522"/>
                </a:lnTo>
                <a:lnTo>
                  <a:pt x="702183" y="215214"/>
                </a:lnTo>
                <a:lnTo>
                  <a:pt x="700189" y="216344"/>
                </a:lnTo>
                <a:lnTo>
                  <a:pt x="698550" y="217906"/>
                </a:lnTo>
                <a:lnTo>
                  <a:pt x="698550" y="216916"/>
                </a:lnTo>
                <a:lnTo>
                  <a:pt x="698550" y="216128"/>
                </a:lnTo>
                <a:lnTo>
                  <a:pt x="698550" y="215353"/>
                </a:lnTo>
                <a:lnTo>
                  <a:pt x="700328" y="213575"/>
                </a:lnTo>
                <a:lnTo>
                  <a:pt x="700684" y="212229"/>
                </a:lnTo>
                <a:lnTo>
                  <a:pt x="698055" y="210883"/>
                </a:lnTo>
                <a:lnTo>
                  <a:pt x="696988" y="208254"/>
                </a:lnTo>
                <a:lnTo>
                  <a:pt x="699554" y="208673"/>
                </a:lnTo>
                <a:lnTo>
                  <a:pt x="702614" y="209740"/>
                </a:lnTo>
                <a:lnTo>
                  <a:pt x="703491" y="209880"/>
                </a:lnTo>
                <a:lnTo>
                  <a:pt x="702259" y="211302"/>
                </a:lnTo>
                <a:lnTo>
                  <a:pt x="700684" y="213144"/>
                </a:lnTo>
                <a:lnTo>
                  <a:pt x="704672" y="214363"/>
                </a:lnTo>
                <a:lnTo>
                  <a:pt x="704557" y="215569"/>
                </a:lnTo>
                <a:lnTo>
                  <a:pt x="704519" y="216674"/>
                </a:lnTo>
                <a:lnTo>
                  <a:pt x="706386" y="218046"/>
                </a:lnTo>
                <a:lnTo>
                  <a:pt x="708939" y="217271"/>
                </a:lnTo>
                <a:lnTo>
                  <a:pt x="710933" y="218478"/>
                </a:lnTo>
                <a:lnTo>
                  <a:pt x="713994" y="218046"/>
                </a:lnTo>
                <a:lnTo>
                  <a:pt x="714883" y="217271"/>
                </a:lnTo>
                <a:lnTo>
                  <a:pt x="717410" y="215061"/>
                </a:lnTo>
                <a:lnTo>
                  <a:pt x="717384" y="212801"/>
                </a:lnTo>
                <a:lnTo>
                  <a:pt x="717359" y="209664"/>
                </a:lnTo>
                <a:lnTo>
                  <a:pt x="717346" y="208254"/>
                </a:lnTo>
                <a:lnTo>
                  <a:pt x="717334" y="206895"/>
                </a:lnTo>
                <a:lnTo>
                  <a:pt x="715213" y="204558"/>
                </a:lnTo>
                <a:lnTo>
                  <a:pt x="714946" y="204266"/>
                </a:lnTo>
                <a:lnTo>
                  <a:pt x="713917" y="203136"/>
                </a:lnTo>
                <a:lnTo>
                  <a:pt x="717473" y="205193"/>
                </a:lnTo>
                <a:lnTo>
                  <a:pt x="718337" y="203136"/>
                </a:lnTo>
                <a:lnTo>
                  <a:pt x="718693" y="202285"/>
                </a:lnTo>
                <a:lnTo>
                  <a:pt x="720966" y="200647"/>
                </a:lnTo>
                <a:close/>
              </a:path>
              <a:path extrusionOk="0" h="546100" w="947419">
                <a:moveTo>
                  <a:pt x="797140" y="259537"/>
                </a:moveTo>
                <a:lnTo>
                  <a:pt x="797052" y="258394"/>
                </a:lnTo>
                <a:lnTo>
                  <a:pt x="795515" y="255270"/>
                </a:lnTo>
                <a:lnTo>
                  <a:pt x="794308" y="253212"/>
                </a:lnTo>
                <a:lnTo>
                  <a:pt x="792099" y="252209"/>
                </a:lnTo>
                <a:lnTo>
                  <a:pt x="789686" y="254558"/>
                </a:lnTo>
                <a:lnTo>
                  <a:pt x="792949" y="256616"/>
                </a:lnTo>
                <a:lnTo>
                  <a:pt x="791603" y="259537"/>
                </a:lnTo>
                <a:lnTo>
                  <a:pt x="790536" y="256476"/>
                </a:lnTo>
                <a:lnTo>
                  <a:pt x="790397" y="256438"/>
                </a:lnTo>
                <a:lnTo>
                  <a:pt x="790397" y="271741"/>
                </a:lnTo>
                <a:lnTo>
                  <a:pt x="786841" y="273951"/>
                </a:lnTo>
                <a:lnTo>
                  <a:pt x="783424" y="273380"/>
                </a:lnTo>
                <a:lnTo>
                  <a:pt x="780859" y="275374"/>
                </a:lnTo>
                <a:lnTo>
                  <a:pt x="781075" y="274523"/>
                </a:lnTo>
                <a:lnTo>
                  <a:pt x="782091" y="270535"/>
                </a:lnTo>
                <a:lnTo>
                  <a:pt x="782142" y="270332"/>
                </a:lnTo>
                <a:lnTo>
                  <a:pt x="785761" y="271322"/>
                </a:lnTo>
                <a:lnTo>
                  <a:pt x="790397" y="271741"/>
                </a:lnTo>
                <a:lnTo>
                  <a:pt x="790397" y="256438"/>
                </a:lnTo>
                <a:lnTo>
                  <a:pt x="786625" y="255130"/>
                </a:lnTo>
                <a:lnTo>
                  <a:pt x="787412" y="253212"/>
                </a:lnTo>
                <a:lnTo>
                  <a:pt x="788441" y="250444"/>
                </a:lnTo>
                <a:lnTo>
                  <a:pt x="788543" y="246748"/>
                </a:lnTo>
                <a:lnTo>
                  <a:pt x="790397" y="244335"/>
                </a:lnTo>
                <a:lnTo>
                  <a:pt x="791603" y="242620"/>
                </a:lnTo>
                <a:lnTo>
                  <a:pt x="791108" y="241846"/>
                </a:lnTo>
                <a:lnTo>
                  <a:pt x="789825" y="240995"/>
                </a:lnTo>
                <a:lnTo>
                  <a:pt x="788416" y="239928"/>
                </a:lnTo>
                <a:lnTo>
                  <a:pt x="786688" y="238785"/>
                </a:lnTo>
                <a:lnTo>
                  <a:pt x="784961" y="239852"/>
                </a:lnTo>
                <a:lnTo>
                  <a:pt x="782777" y="241134"/>
                </a:lnTo>
                <a:lnTo>
                  <a:pt x="782002" y="243052"/>
                </a:lnTo>
                <a:lnTo>
                  <a:pt x="782421" y="248234"/>
                </a:lnTo>
                <a:lnTo>
                  <a:pt x="779437" y="250444"/>
                </a:lnTo>
                <a:lnTo>
                  <a:pt x="780478" y="253072"/>
                </a:lnTo>
                <a:lnTo>
                  <a:pt x="780567" y="253212"/>
                </a:lnTo>
                <a:lnTo>
                  <a:pt x="782066" y="255054"/>
                </a:lnTo>
                <a:lnTo>
                  <a:pt x="784694" y="258394"/>
                </a:lnTo>
                <a:lnTo>
                  <a:pt x="783488" y="261734"/>
                </a:lnTo>
                <a:lnTo>
                  <a:pt x="782916" y="265074"/>
                </a:lnTo>
                <a:lnTo>
                  <a:pt x="782421" y="268414"/>
                </a:lnTo>
                <a:lnTo>
                  <a:pt x="780224" y="270395"/>
                </a:lnTo>
                <a:lnTo>
                  <a:pt x="774674" y="270497"/>
                </a:lnTo>
                <a:lnTo>
                  <a:pt x="774674" y="287020"/>
                </a:lnTo>
                <a:lnTo>
                  <a:pt x="772388" y="287794"/>
                </a:lnTo>
                <a:lnTo>
                  <a:pt x="771474" y="286524"/>
                </a:lnTo>
                <a:lnTo>
                  <a:pt x="773671" y="285673"/>
                </a:lnTo>
                <a:lnTo>
                  <a:pt x="774674" y="287020"/>
                </a:lnTo>
                <a:lnTo>
                  <a:pt x="774674" y="270497"/>
                </a:lnTo>
                <a:lnTo>
                  <a:pt x="772033" y="270535"/>
                </a:lnTo>
                <a:lnTo>
                  <a:pt x="773493" y="268833"/>
                </a:lnTo>
                <a:lnTo>
                  <a:pt x="775309" y="266700"/>
                </a:lnTo>
                <a:lnTo>
                  <a:pt x="774026" y="265137"/>
                </a:lnTo>
                <a:lnTo>
                  <a:pt x="772541" y="265925"/>
                </a:lnTo>
                <a:lnTo>
                  <a:pt x="772109" y="268833"/>
                </a:lnTo>
                <a:lnTo>
                  <a:pt x="770051" y="267208"/>
                </a:lnTo>
                <a:lnTo>
                  <a:pt x="768477" y="265925"/>
                </a:lnTo>
                <a:lnTo>
                  <a:pt x="768197" y="263296"/>
                </a:lnTo>
                <a:lnTo>
                  <a:pt x="768146" y="298742"/>
                </a:lnTo>
                <a:lnTo>
                  <a:pt x="768057" y="299021"/>
                </a:lnTo>
                <a:lnTo>
                  <a:pt x="767626" y="299453"/>
                </a:lnTo>
                <a:lnTo>
                  <a:pt x="766800" y="298805"/>
                </a:lnTo>
                <a:lnTo>
                  <a:pt x="766889" y="298526"/>
                </a:lnTo>
                <a:lnTo>
                  <a:pt x="767207" y="298170"/>
                </a:lnTo>
                <a:lnTo>
                  <a:pt x="768146" y="298742"/>
                </a:lnTo>
                <a:lnTo>
                  <a:pt x="768146" y="263296"/>
                </a:lnTo>
                <a:lnTo>
                  <a:pt x="765708" y="262801"/>
                </a:lnTo>
                <a:lnTo>
                  <a:pt x="767626" y="257619"/>
                </a:lnTo>
                <a:lnTo>
                  <a:pt x="768985" y="260172"/>
                </a:lnTo>
                <a:lnTo>
                  <a:pt x="771537" y="261594"/>
                </a:lnTo>
                <a:lnTo>
                  <a:pt x="773671" y="261378"/>
                </a:lnTo>
                <a:lnTo>
                  <a:pt x="774598" y="259676"/>
                </a:lnTo>
                <a:lnTo>
                  <a:pt x="775601" y="258178"/>
                </a:lnTo>
                <a:lnTo>
                  <a:pt x="775474" y="257619"/>
                </a:lnTo>
                <a:lnTo>
                  <a:pt x="775093" y="255841"/>
                </a:lnTo>
                <a:lnTo>
                  <a:pt x="770521" y="253136"/>
                </a:lnTo>
                <a:lnTo>
                  <a:pt x="770432" y="252209"/>
                </a:lnTo>
                <a:lnTo>
                  <a:pt x="770547" y="249377"/>
                </a:lnTo>
                <a:lnTo>
                  <a:pt x="773099" y="245325"/>
                </a:lnTo>
                <a:lnTo>
                  <a:pt x="772541" y="242265"/>
                </a:lnTo>
                <a:lnTo>
                  <a:pt x="769759" y="243408"/>
                </a:lnTo>
                <a:lnTo>
                  <a:pt x="758837" y="265645"/>
                </a:lnTo>
                <a:lnTo>
                  <a:pt x="758837" y="276580"/>
                </a:lnTo>
                <a:lnTo>
                  <a:pt x="758799" y="276720"/>
                </a:lnTo>
                <a:lnTo>
                  <a:pt x="757809" y="277571"/>
                </a:lnTo>
                <a:lnTo>
                  <a:pt x="756386" y="275577"/>
                </a:lnTo>
                <a:lnTo>
                  <a:pt x="757529" y="274523"/>
                </a:lnTo>
                <a:lnTo>
                  <a:pt x="758837" y="276580"/>
                </a:lnTo>
                <a:lnTo>
                  <a:pt x="758837" y="265645"/>
                </a:lnTo>
                <a:lnTo>
                  <a:pt x="753465" y="276580"/>
                </a:lnTo>
                <a:lnTo>
                  <a:pt x="753364" y="278358"/>
                </a:lnTo>
                <a:lnTo>
                  <a:pt x="753325" y="279704"/>
                </a:lnTo>
                <a:lnTo>
                  <a:pt x="756818" y="279920"/>
                </a:lnTo>
                <a:lnTo>
                  <a:pt x="759447" y="278358"/>
                </a:lnTo>
                <a:lnTo>
                  <a:pt x="760730" y="279704"/>
                </a:lnTo>
                <a:lnTo>
                  <a:pt x="761580" y="282117"/>
                </a:lnTo>
                <a:lnTo>
                  <a:pt x="762723" y="285102"/>
                </a:lnTo>
                <a:lnTo>
                  <a:pt x="763282" y="289153"/>
                </a:lnTo>
                <a:lnTo>
                  <a:pt x="761504" y="290576"/>
                </a:lnTo>
                <a:lnTo>
                  <a:pt x="760437" y="288721"/>
                </a:lnTo>
                <a:lnTo>
                  <a:pt x="759193" y="287794"/>
                </a:lnTo>
                <a:lnTo>
                  <a:pt x="756958" y="286029"/>
                </a:lnTo>
                <a:lnTo>
                  <a:pt x="755535" y="283044"/>
                </a:lnTo>
                <a:lnTo>
                  <a:pt x="751484" y="283540"/>
                </a:lnTo>
                <a:lnTo>
                  <a:pt x="753186" y="286740"/>
                </a:lnTo>
                <a:lnTo>
                  <a:pt x="755535" y="288861"/>
                </a:lnTo>
                <a:lnTo>
                  <a:pt x="757237" y="290995"/>
                </a:lnTo>
                <a:lnTo>
                  <a:pt x="759371" y="293763"/>
                </a:lnTo>
                <a:lnTo>
                  <a:pt x="762431" y="295262"/>
                </a:lnTo>
                <a:lnTo>
                  <a:pt x="763651" y="298526"/>
                </a:lnTo>
                <a:lnTo>
                  <a:pt x="761225" y="299300"/>
                </a:lnTo>
                <a:lnTo>
                  <a:pt x="758952" y="299847"/>
                </a:lnTo>
                <a:lnTo>
                  <a:pt x="758952" y="310311"/>
                </a:lnTo>
                <a:lnTo>
                  <a:pt x="757809" y="311454"/>
                </a:lnTo>
                <a:lnTo>
                  <a:pt x="757580" y="311238"/>
                </a:lnTo>
                <a:lnTo>
                  <a:pt x="757351" y="311023"/>
                </a:lnTo>
                <a:lnTo>
                  <a:pt x="756678" y="310388"/>
                </a:lnTo>
                <a:lnTo>
                  <a:pt x="757593" y="309600"/>
                </a:lnTo>
                <a:lnTo>
                  <a:pt x="758952" y="310311"/>
                </a:lnTo>
                <a:lnTo>
                  <a:pt x="758952" y="299847"/>
                </a:lnTo>
                <a:lnTo>
                  <a:pt x="755180" y="300723"/>
                </a:lnTo>
                <a:lnTo>
                  <a:pt x="754468" y="300164"/>
                </a:lnTo>
                <a:lnTo>
                  <a:pt x="753122" y="296329"/>
                </a:lnTo>
                <a:lnTo>
                  <a:pt x="752475" y="294436"/>
                </a:lnTo>
                <a:lnTo>
                  <a:pt x="752475" y="311023"/>
                </a:lnTo>
                <a:lnTo>
                  <a:pt x="750620" y="310172"/>
                </a:lnTo>
                <a:lnTo>
                  <a:pt x="750836" y="308965"/>
                </a:lnTo>
                <a:lnTo>
                  <a:pt x="752475" y="311023"/>
                </a:lnTo>
                <a:lnTo>
                  <a:pt x="752475" y="294436"/>
                </a:lnTo>
                <a:lnTo>
                  <a:pt x="751624" y="291922"/>
                </a:lnTo>
                <a:lnTo>
                  <a:pt x="750341" y="289788"/>
                </a:lnTo>
                <a:lnTo>
                  <a:pt x="749058" y="287020"/>
                </a:lnTo>
                <a:lnTo>
                  <a:pt x="746506" y="290576"/>
                </a:lnTo>
                <a:lnTo>
                  <a:pt x="744537" y="293408"/>
                </a:lnTo>
                <a:lnTo>
                  <a:pt x="744423" y="293763"/>
                </a:lnTo>
                <a:lnTo>
                  <a:pt x="744181" y="296748"/>
                </a:lnTo>
                <a:lnTo>
                  <a:pt x="743940" y="299097"/>
                </a:lnTo>
                <a:lnTo>
                  <a:pt x="747420" y="296329"/>
                </a:lnTo>
                <a:lnTo>
                  <a:pt x="747890" y="298805"/>
                </a:lnTo>
                <a:lnTo>
                  <a:pt x="747852" y="299097"/>
                </a:lnTo>
                <a:lnTo>
                  <a:pt x="746290" y="300685"/>
                </a:lnTo>
                <a:lnTo>
                  <a:pt x="746290" y="324027"/>
                </a:lnTo>
                <a:lnTo>
                  <a:pt x="743864" y="324853"/>
                </a:lnTo>
                <a:lnTo>
                  <a:pt x="743864" y="331762"/>
                </a:lnTo>
                <a:lnTo>
                  <a:pt x="743724" y="333044"/>
                </a:lnTo>
                <a:lnTo>
                  <a:pt x="743635" y="336956"/>
                </a:lnTo>
                <a:lnTo>
                  <a:pt x="743369" y="338442"/>
                </a:lnTo>
                <a:lnTo>
                  <a:pt x="739457" y="338010"/>
                </a:lnTo>
                <a:lnTo>
                  <a:pt x="738124" y="336956"/>
                </a:lnTo>
                <a:lnTo>
                  <a:pt x="738047" y="336804"/>
                </a:lnTo>
                <a:lnTo>
                  <a:pt x="738466" y="333184"/>
                </a:lnTo>
                <a:lnTo>
                  <a:pt x="739813" y="331762"/>
                </a:lnTo>
                <a:lnTo>
                  <a:pt x="743864" y="331762"/>
                </a:lnTo>
                <a:lnTo>
                  <a:pt x="743864" y="324853"/>
                </a:lnTo>
                <a:lnTo>
                  <a:pt x="743585" y="324942"/>
                </a:lnTo>
                <a:lnTo>
                  <a:pt x="741375" y="324091"/>
                </a:lnTo>
                <a:lnTo>
                  <a:pt x="739889" y="322465"/>
                </a:lnTo>
                <a:lnTo>
                  <a:pt x="738530" y="320040"/>
                </a:lnTo>
                <a:lnTo>
                  <a:pt x="741311" y="319405"/>
                </a:lnTo>
                <a:lnTo>
                  <a:pt x="743585" y="320548"/>
                </a:lnTo>
                <a:lnTo>
                  <a:pt x="745858" y="321259"/>
                </a:lnTo>
                <a:lnTo>
                  <a:pt x="746290" y="324027"/>
                </a:lnTo>
                <a:lnTo>
                  <a:pt x="746290" y="300685"/>
                </a:lnTo>
                <a:lnTo>
                  <a:pt x="744220" y="302780"/>
                </a:lnTo>
                <a:lnTo>
                  <a:pt x="738111" y="304634"/>
                </a:lnTo>
                <a:lnTo>
                  <a:pt x="736968" y="311238"/>
                </a:lnTo>
                <a:lnTo>
                  <a:pt x="741883" y="311518"/>
                </a:lnTo>
                <a:lnTo>
                  <a:pt x="743305" y="311238"/>
                </a:lnTo>
                <a:lnTo>
                  <a:pt x="743940" y="313080"/>
                </a:lnTo>
                <a:lnTo>
                  <a:pt x="741375" y="314286"/>
                </a:lnTo>
                <a:lnTo>
                  <a:pt x="740308" y="319265"/>
                </a:lnTo>
                <a:lnTo>
                  <a:pt x="735901" y="315569"/>
                </a:lnTo>
                <a:lnTo>
                  <a:pt x="733628" y="316915"/>
                </a:lnTo>
                <a:lnTo>
                  <a:pt x="733552" y="317068"/>
                </a:lnTo>
                <a:lnTo>
                  <a:pt x="733552" y="328777"/>
                </a:lnTo>
                <a:lnTo>
                  <a:pt x="732421" y="329984"/>
                </a:lnTo>
                <a:lnTo>
                  <a:pt x="730923" y="328574"/>
                </a:lnTo>
                <a:lnTo>
                  <a:pt x="732269" y="327291"/>
                </a:lnTo>
                <a:lnTo>
                  <a:pt x="733552" y="328777"/>
                </a:lnTo>
                <a:lnTo>
                  <a:pt x="733552" y="317068"/>
                </a:lnTo>
                <a:lnTo>
                  <a:pt x="731710" y="320548"/>
                </a:lnTo>
                <a:lnTo>
                  <a:pt x="729284" y="324383"/>
                </a:lnTo>
                <a:lnTo>
                  <a:pt x="728141" y="328002"/>
                </a:lnTo>
                <a:lnTo>
                  <a:pt x="727151" y="330987"/>
                </a:lnTo>
                <a:lnTo>
                  <a:pt x="725512" y="334962"/>
                </a:lnTo>
                <a:lnTo>
                  <a:pt x="733132" y="335534"/>
                </a:lnTo>
                <a:lnTo>
                  <a:pt x="733907" y="336956"/>
                </a:lnTo>
                <a:lnTo>
                  <a:pt x="732624" y="340715"/>
                </a:lnTo>
                <a:lnTo>
                  <a:pt x="732485" y="342353"/>
                </a:lnTo>
                <a:lnTo>
                  <a:pt x="738174" y="344982"/>
                </a:lnTo>
                <a:lnTo>
                  <a:pt x="743445" y="342417"/>
                </a:lnTo>
                <a:lnTo>
                  <a:pt x="746506" y="338442"/>
                </a:lnTo>
                <a:lnTo>
                  <a:pt x="750125" y="333756"/>
                </a:lnTo>
                <a:lnTo>
                  <a:pt x="744296" y="329920"/>
                </a:lnTo>
                <a:lnTo>
                  <a:pt x="746150" y="329285"/>
                </a:lnTo>
                <a:lnTo>
                  <a:pt x="747991" y="328002"/>
                </a:lnTo>
                <a:lnTo>
                  <a:pt x="749846" y="328002"/>
                </a:lnTo>
                <a:lnTo>
                  <a:pt x="753402" y="328066"/>
                </a:lnTo>
                <a:lnTo>
                  <a:pt x="754240" y="327291"/>
                </a:lnTo>
                <a:lnTo>
                  <a:pt x="755319" y="326301"/>
                </a:lnTo>
                <a:lnTo>
                  <a:pt x="756246" y="324942"/>
                </a:lnTo>
                <a:lnTo>
                  <a:pt x="760082" y="319405"/>
                </a:lnTo>
                <a:lnTo>
                  <a:pt x="760171" y="319265"/>
                </a:lnTo>
                <a:lnTo>
                  <a:pt x="761657" y="317131"/>
                </a:lnTo>
                <a:lnTo>
                  <a:pt x="765797" y="311454"/>
                </a:lnTo>
                <a:lnTo>
                  <a:pt x="767130" y="309600"/>
                </a:lnTo>
                <a:lnTo>
                  <a:pt x="767588" y="308965"/>
                </a:lnTo>
                <a:lnTo>
                  <a:pt x="770712" y="304634"/>
                </a:lnTo>
                <a:lnTo>
                  <a:pt x="771969" y="302933"/>
                </a:lnTo>
                <a:lnTo>
                  <a:pt x="773252" y="301510"/>
                </a:lnTo>
                <a:lnTo>
                  <a:pt x="772541" y="300723"/>
                </a:lnTo>
                <a:lnTo>
                  <a:pt x="771372" y="299453"/>
                </a:lnTo>
                <a:lnTo>
                  <a:pt x="770534" y="298526"/>
                </a:lnTo>
                <a:lnTo>
                  <a:pt x="770496" y="298170"/>
                </a:lnTo>
                <a:lnTo>
                  <a:pt x="770610" y="296748"/>
                </a:lnTo>
                <a:lnTo>
                  <a:pt x="772744" y="297243"/>
                </a:lnTo>
                <a:lnTo>
                  <a:pt x="777735" y="298526"/>
                </a:lnTo>
                <a:lnTo>
                  <a:pt x="777303" y="296748"/>
                </a:lnTo>
                <a:lnTo>
                  <a:pt x="777227" y="296468"/>
                </a:lnTo>
                <a:lnTo>
                  <a:pt x="775093" y="293408"/>
                </a:lnTo>
                <a:lnTo>
                  <a:pt x="775030" y="291071"/>
                </a:lnTo>
                <a:lnTo>
                  <a:pt x="776808" y="290995"/>
                </a:lnTo>
                <a:lnTo>
                  <a:pt x="777519" y="295325"/>
                </a:lnTo>
                <a:lnTo>
                  <a:pt x="780008" y="290995"/>
                </a:lnTo>
                <a:lnTo>
                  <a:pt x="780237" y="290576"/>
                </a:lnTo>
                <a:lnTo>
                  <a:pt x="781799" y="287794"/>
                </a:lnTo>
                <a:lnTo>
                  <a:pt x="782002" y="287439"/>
                </a:lnTo>
                <a:lnTo>
                  <a:pt x="784872" y="285673"/>
                </a:lnTo>
                <a:lnTo>
                  <a:pt x="787400" y="284111"/>
                </a:lnTo>
                <a:lnTo>
                  <a:pt x="787082" y="278358"/>
                </a:lnTo>
                <a:lnTo>
                  <a:pt x="787146" y="277571"/>
                </a:lnTo>
                <a:lnTo>
                  <a:pt x="787857" y="276580"/>
                </a:lnTo>
                <a:lnTo>
                  <a:pt x="788162" y="276148"/>
                </a:lnTo>
                <a:lnTo>
                  <a:pt x="788263" y="276009"/>
                </a:lnTo>
                <a:lnTo>
                  <a:pt x="791997" y="275374"/>
                </a:lnTo>
                <a:lnTo>
                  <a:pt x="793661" y="275082"/>
                </a:lnTo>
                <a:lnTo>
                  <a:pt x="793661" y="273951"/>
                </a:lnTo>
                <a:lnTo>
                  <a:pt x="793661" y="270332"/>
                </a:lnTo>
                <a:lnTo>
                  <a:pt x="793661" y="269760"/>
                </a:lnTo>
                <a:lnTo>
                  <a:pt x="796721" y="266852"/>
                </a:lnTo>
                <a:lnTo>
                  <a:pt x="795655" y="265925"/>
                </a:lnTo>
                <a:lnTo>
                  <a:pt x="793877" y="265493"/>
                </a:lnTo>
                <a:lnTo>
                  <a:pt x="791603" y="265493"/>
                </a:lnTo>
                <a:lnTo>
                  <a:pt x="791464" y="260883"/>
                </a:lnTo>
                <a:lnTo>
                  <a:pt x="793597" y="260946"/>
                </a:lnTo>
                <a:lnTo>
                  <a:pt x="793940" y="260883"/>
                </a:lnTo>
                <a:lnTo>
                  <a:pt x="797077" y="260235"/>
                </a:lnTo>
                <a:lnTo>
                  <a:pt x="797140" y="259537"/>
                </a:lnTo>
                <a:close/>
              </a:path>
              <a:path extrusionOk="0" h="546100" w="947419">
                <a:moveTo>
                  <a:pt x="807961" y="345833"/>
                </a:moveTo>
                <a:lnTo>
                  <a:pt x="806691" y="342912"/>
                </a:lnTo>
                <a:lnTo>
                  <a:pt x="806030" y="341426"/>
                </a:lnTo>
                <a:lnTo>
                  <a:pt x="804189" y="337947"/>
                </a:lnTo>
                <a:lnTo>
                  <a:pt x="796442" y="337375"/>
                </a:lnTo>
                <a:lnTo>
                  <a:pt x="796150" y="336461"/>
                </a:lnTo>
                <a:lnTo>
                  <a:pt x="796150" y="354495"/>
                </a:lnTo>
                <a:lnTo>
                  <a:pt x="794232" y="353923"/>
                </a:lnTo>
                <a:lnTo>
                  <a:pt x="793026" y="353923"/>
                </a:lnTo>
                <a:lnTo>
                  <a:pt x="788974" y="353999"/>
                </a:lnTo>
                <a:lnTo>
                  <a:pt x="792099" y="357759"/>
                </a:lnTo>
                <a:lnTo>
                  <a:pt x="790244" y="359181"/>
                </a:lnTo>
                <a:lnTo>
                  <a:pt x="787476" y="355422"/>
                </a:lnTo>
                <a:lnTo>
                  <a:pt x="787285" y="352501"/>
                </a:lnTo>
                <a:lnTo>
                  <a:pt x="787184" y="350939"/>
                </a:lnTo>
                <a:lnTo>
                  <a:pt x="787120" y="349948"/>
                </a:lnTo>
                <a:lnTo>
                  <a:pt x="782205" y="347535"/>
                </a:lnTo>
                <a:lnTo>
                  <a:pt x="782878" y="345897"/>
                </a:lnTo>
                <a:lnTo>
                  <a:pt x="783132" y="345262"/>
                </a:lnTo>
                <a:lnTo>
                  <a:pt x="784555" y="344551"/>
                </a:lnTo>
                <a:lnTo>
                  <a:pt x="787527" y="343128"/>
                </a:lnTo>
                <a:lnTo>
                  <a:pt x="787971" y="342912"/>
                </a:lnTo>
                <a:lnTo>
                  <a:pt x="788047" y="346392"/>
                </a:lnTo>
                <a:lnTo>
                  <a:pt x="789254" y="348742"/>
                </a:lnTo>
                <a:lnTo>
                  <a:pt x="793089" y="348742"/>
                </a:lnTo>
                <a:lnTo>
                  <a:pt x="795083" y="348818"/>
                </a:lnTo>
                <a:lnTo>
                  <a:pt x="795794" y="350735"/>
                </a:lnTo>
                <a:lnTo>
                  <a:pt x="796150" y="354495"/>
                </a:lnTo>
                <a:lnTo>
                  <a:pt x="796150" y="336461"/>
                </a:lnTo>
                <a:lnTo>
                  <a:pt x="795515" y="334467"/>
                </a:lnTo>
                <a:lnTo>
                  <a:pt x="795248" y="332765"/>
                </a:lnTo>
                <a:lnTo>
                  <a:pt x="794943" y="330847"/>
                </a:lnTo>
                <a:lnTo>
                  <a:pt x="794232" y="330060"/>
                </a:lnTo>
                <a:lnTo>
                  <a:pt x="792454" y="331343"/>
                </a:lnTo>
                <a:lnTo>
                  <a:pt x="790676" y="332765"/>
                </a:lnTo>
                <a:lnTo>
                  <a:pt x="788758" y="330200"/>
                </a:lnTo>
                <a:lnTo>
                  <a:pt x="786333" y="328714"/>
                </a:lnTo>
                <a:lnTo>
                  <a:pt x="785558" y="331978"/>
                </a:lnTo>
                <a:lnTo>
                  <a:pt x="786409" y="334467"/>
                </a:lnTo>
                <a:lnTo>
                  <a:pt x="786447" y="337451"/>
                </a:lnTo>
                <a:lnTo>
                  <a:pt x="785342" y="340004"/>
                </a:lnTo>
                <a:lnTo>
                  <a:pt x="784898" y="341287"/>
                </a:lnTo>
                <a:lnTo>
                  <a:pt x="784136" y="343128"/>
                </a:lnTo>
                <a:lnTo>
                  <a:pt x="780427" y="341922"/>
                </a:lnTo>
                <a:lnTo>
                  <a:pt x="780935" y="340220"/>
                </a:lnTo>
                <a:lnTo>
                  <a:pt x="781532" y="338442"/>
                </a:lnTo>
                <a:lnTo>
                  <a:pt x="781964" y="337235"/>
                </a:lnTo>
                <a:lnTo>
                  <a:pt x="782358" y="336169"/>
                </a:lnTo>
                <a:lnTo>
                  <a:pt x="782142" y="333540"/>
                </a:lnTo>
                <a:lnTo>
                  <a:pt x="779716" y="328714"/>
                </a:lnTo>
                <a:lnTo>
                  <a:pt x="779081" y="328447"/>
                </a:lnTo>
                <a:lnTo>
                  <a:pt x="779081" y="337947"/>
                </a:lnTo>
                <a:lnTo>
                  <a:pt x="777735" y="338442"/>
                </a:lnTo>
                <a:lnTo>
                  <a:pt x="777087" y="338010"/>
                </a:lnTo>
                <a:lnTo>
                  <a:pt x="777735" y="337235"/>
                </a:lnTo>
                <a:lnTo>
                  <a:pt x="779081" y="337947"/>
                </a:lnTo>
                <a:lnTo>
                  <a:pt x="779081" y="328447"/>
                </a:lnTo>
                <a:lnTo>
                  <a:pt x="778370" y="328142"/>
                </a:lnTo>
                <a:lnTo>
                  <a:pt x="777405" y="330060"/>
                </a:lnTo>
                <a:lnTo>
                  <a:pt x="773709" y="337235"/>
                </a:lnTo>
                <a:lnTo>
                  <a:pt x="772744" y="339255"/>
                </a:lnTo>
                <a:lnTo>
                  <a:pt x="772744" y="347395"/>
                </a:lnTo>
                <a:lnTo>
                  <a:pt x="772388" y="348742"/>
                </a:lnTo>
                <a:lnTo>
                  <a:pt x="771677" y="350939"/>
                </a:lnTo>
                <a:lnTo>
                  <a:pt x="770763" y="348818"/>
                </a:lnTo>
                <a:lnTo>
                  <a:pt x="770763" y="347395"/>
                </a:lnTo>
                <a:lnTo>
                  <a:pt x="771613" y="345897"/>
                </a:lnTo>
                <a:lnTo>
                  <a:pt x="772744" y="347395"/>
                </a:lnTo>
                <a:lnTo>
                  <a:pt x="772744" y="339255"/>
                </a:lnTo>
                <a:lnTo>
                  <a:pt x="770331" y="344271"/>
                </a:lnTo>
                <a:lnTo>
                  <a:pt x="765276" y="354279"/>
                </a:lnTo>
                <a:lnTo>
                  <a:pt x="767702" y="356552"/>
                </a:lnTo>
                <a:lnTo>
                  <a:pt x="769048" y="358965"/>
                </a:lnTo>
                <a:lnTo>
                  <a:pt x="770902" y="359181"/>
                </a:lnTo>
                <a:lnTo>
                  <a:pt x="771677" y="355561"/>
                </a:lnTo>
                <a:lnTo>
                  <a:pt x="776097" y="356133"/>
                </a:lnTo>
                <a:lnTo>
                  <a:pt x="776351" y="355561"/>
                </a:lnTo>
                <a:lnTo>
                  <a:pt x="777443" y="353212"/>
                </a:lnTo>
                <a:lnTo>
                  <a:pt x="780999" y="352501"/>
                </a:lnTo>
                <a:lnTo>
                  <a:pt x="782713" y="353212"/>
                </a:lnTo>
                <a:lnTo>
                  <a:pt x="783844" y="354279"/>
                </a:lnTo>
                <a:lnTo>
                  <a:pt x="784059" y="356133"/>
                </a:lnTo>
                <a:lnTo>
                  <a:pt x="781850" y="358470"/>
                </a:lnTo>
                <a:lnTo>
                  <a:pt x="779792" y="361022"/>
                </a:lnTo>
                <a:lnTo>
                  <a:pt x="780008" y="364934"/>
                </a:lnTo>
                <a:lnTo>
                  <a:pt x="776160" y="365925"/>
                </a:lnTo>
                <a:lnTo>
                  <a:pt x="774382" y="368350"/>
                </a:lnTo>
                <a:lnTo>
                  <a:pt x="773811" y="369049"/>
                </a:lnTo>
                <a:lnTo>
                  <a:pt x="770610" y="369557"/>
                </a:lnTo>
                <a:lnTo>
                  <a:pt x="771182" y="367639"/>
                </a:lnTo>
                <a:lnTo>
                  <a:pt x="771906" y="365366"/>
                </a:lnTo>
                <a:lnTo>
                  <a:pt x="772185" y="364502"/>
                </a:lnTo>
                <a:lnTo>
                  <a:pt x="769975" y="365366"/>
                </a:lnTo>
                <a:lnTo>
                  <a:pt x="768769" y="364655"/>
                </a:lnTo>
                <a:lnTo>
                  <a:pt x="766775" y="363588"/>
                </a:lnTo>
                <a:lnTo>
                  <a:pt x="762723" y="363448"/>
                </a:lnTo>
                <a:lnTo>
                  <a:pt x="766279" y="359613"/>
                </a:lnTo>
                <a:lnTo>
                  <a:pt x="765708" y="357695"/>
                </a:lnTo>
                <a:lnTo>
                  <a:pt x="763790" y="359041"/>
                </a:lnTo>
                <a:lnTo>
                  <a:pt x="762571" y="363093"/>
                </a:lnTo>
                <a:lnTo>
                  <a:pt x="762368" y="367207"/>
                </a:lnTo>
                <a:lnTo>
                  <a:pt x="765708" y="373595"/>
                </a:lnTo>
                <a:lnTo>
                  <a:pt x="768477" y="376085"/>
                </a:lnTo>
                <a:lnTo>
                  <a:pt x="770966" y="374662"/>
                </a:lnTo>
                <a:lnTo>
                  <a:pt x="775169" y="372325"/>
                </a:lnTo>
                <a:lnTo>
                  <a:pt x="781710" y="377367"/>
                </a:lnTo>
                <a:lnTo>
                  <a:pt x="783450" y="372325"/>
                </a:lnTo>
                <a:lnTo>
                  <a:pt x="784136" y="370332"/>
                </a:lnTo>
                <a:lnTo>
                  <a:pt x="784987" y="370116"/>
                </a:lnTo>
                <a:lnTo>
                  <a:pt x="790232" y="369557"/>
                </a:lnTo>
                <a:lnTo>
                  <a:pt x="793521" y="369201"/>
                </a:lnTo>
                <a:lnTo>
                  <a:pt x="796442" y="362242"/>
                </a:lnTo>
                <a:lnTo>
                  <a:pt x="798245" y="359181"/>
                </a:lnTo>
                <a:lnTo>
                  <a:pt x="801014" y="354495"/>
                </a:lnTo>
                <a:lnTo>
                  <a:pt x="801839" y="353072"/>
                </a:lnTo>
                <a:lnTo>
                  <a:pt x="803973" y="351434"/>
                </a:lnTo>
                <a:lnTo>
                  <a:pt x="804405" y="349453"/>
                </a:lnTo>
                <a:lnTo>
                  <a:pt x="801916" y="346544"/>
                </a:lnTo>
                <a:lnTo>
                  <a:pt x="805472" y="347395"/>
                </a:lnTo>
                <a:lnTo>
                  <a:pt x="806831" y="346544"/>
                </a:lnTo>
                <a:lnTo>
                  <a:pt x="807961" y="345833"/>
                </a:lnTo>
                <a:close/>
              </a:path>
              <a:path extrusionOk="0" h="546100" w="947419">
                <a:moveTo>
                  <a:pt x="826604" y="303136"/>
                </a:moveTo>
                <a:lnTo>
                  <a:pt x="825157" y="299097"/>
                </a:lnTo>
                <a:lnTo>
                  <a:pt x="825195" y="298526"/>
                </a:lnTo>
                <a:lnTo>
                  <a:pt x="825792" y="295579"/>
                </a:lnTo>
                <a:lnTo>
                  <a:pt x="822401" y="296824"/>
                </a:lnTo>
                <a:lnTo>
                  <a:pt x="820343" y="299097"/>
                </a:lnTo>
                <a:lnTo>
                  <a:pt x="820191" y="302933"/>
                </a:lnTo>
                <a:lnTo>
                  <a:pt x="818705" y="305485"/>
                </a:lnTo>
                <a:lnTo>
                  <a:pt x="817143" y="304914"/>
                </a:lnTo>
                <a:lnTo>
                  <a:pt x="816584" y="301866"/>
                </a:lnTo>
                <a:lnTo>
                  <a:pt x="816216" y="299872"/>
                </a:lnTo>
                <a:lnTo>
                  <a:pt x="812444" y="301574"/>
                </a:lnTo>
                <a:lnTo>
                  <a:pt x="806043" y="301866"/>
                </a:lnTo>
                <a:lnTo>
                  <a:pt x="803770" y="301790"/>
                </a:lnTo>
                <a:lnTo>
                  <a:pt x="804125" y="297027"/>
                </a:lnTo>
                <a:lnTo>
                  <a:pt x="804329" y="293408"/>
                </a:lnTo>
                <a:lnTo>
                  <a:pt x="799998" y="293128"/>
                </a:lnTo>
                <a:lnTo>
                  <a:pt x="798499" y="292646"/>
                </a:lnTo>
                <a:lnTo>
                  <a:pt x="798499" y="313588"/>
                </a:lnTo>
                <a:lnTo>
                  <a:pt x="797293" y="316001"/>
                </a:lnTo>
                <a:lnTo>
                  <a:pt x="795083" y="317068"/>
                </a:lnTo>
                <a:lnTo>
                  <a:pt x="794435" y="315353"/>
                </a:lnTo>
                <a:lnTo>
                  <a:pt x="794423" y="314998"/>
                </a:lnTo>
                <a:lnTo>
                  <a:pt x="794943" y="312801"/>
                </a:lnTo>
                <a:lnTo>
                  <a:pt x="794727" y="310032"/>
                </a:lnTo>
                <a:lnTo>
                  <a:pt x="797572" y="307759"/>
                </a:lnTo>
                <a:lnTo>
                  <a:pt x="798093" y="310743"/>
                </a:lnTo>
                <a:lnTo>
                  <a:pt x="798499" y="313588"/>
                </a:lnTo>
                <a:lnTo>
                  <a:pt x="798499" y="292646"/>
                </a:lnTo>
                <a:lnTo>
                  <a:pt x="795655" y="291706"/>
                </a:lnTo>
                <a:lnTo>
                  <a:pt x="795655" y="294690"/>
                </a:lnTo>
                <a:lnTo>
                  <a:pt x="795159" y="296392"/>
                </a:lnTo>
                <a:lnTo>
                  <a:pt x="794588" y="298526"/>
                </a:lnTo>
                <a:lnTo>
                  <a:pt x="794943" y="301015"/>
                </a:lnTo>
                <a:lnTo>
                  <a:pt x="792886" y="302717"/>
                </a:lnTo>
                <a:lnTo>
                  <a:pt x="786688" y="307619"/>
                </a:lnTo>
                <a:lnTo>
                  <a:pt x="785406" y="315353"/>
                </a:lnTo>
                <a:lnTo>
                  <a:pt x="781431" y="321678"/>
                </a:lnTo>
                <a:lnTo>
                  <a:pt x="790105" y="324091"/>
                </a:lnTo>
                <a:lnTo>
                  <a:pt x="794016" y="321678"/>
                </a:lnTo>
                <a:lnTo>
                  <a:pt x="795578" y="324446"/>
                </a:lnTo>
                <a:lnTo>
                  <a:pt x="794588" y="327291"/>
                </a:lnTo>
                <a:lnTo>
                  <a:pt x="794245" y="329920"/>
                </a:lnTo>
                <a:lnTo>
                  <a:pt x="794359" y="330200"/>
                </a:lnTo>
                <a:lnTo>
                  <a:pt x="794943" y="330847"/>
                </a:lnTo>
                <a:lnTo>
                  <a:pt x="800061" y="330136"/>
                </a:lnTo>
                <a:lnTo>
                  <a:pt x="800925" y="328993"/>
                </a:lnTo>
                <a:lnTo>
                  <a:pt x="800506" y="324091"/>
                </a:lnTo>
                <a:lnTo>
                  <a:pt x="800404" y="322313"/>
                </a:lnTo>
                <a:lnTo>
                  <a:pt x="800277" y="321678"/>
                </a:lnTo>
                <a:lnTo>
                  <a:pt x="800061" y="320611"/>
                </a:lnTo>
                <a:lnTo>
                  <a:pt x="802132" y="319341"/>
                </a:lnTo>
                <a:lnTo>
                  <a:pt x="803973" y="322313"/>
                </a:lnTo>
                <a:lnTo>
                  <a:pt x="803694" y="328574"/>
                </a:lnTo>
                <a:lnTo>
                  <a:pt x="809663" y="324091"/>
                </a:lnTo>
                <a:lnTo>
                  <a:pt x="810310" y="327291"/>
                </a:lnTo>
                <a:lnTo>
                  <a:pt x="811098" y="329920"/>
                </a:lnTo>
                <a:lnTo>
                  <a:pt x="813943" y="331698"/>
                </a:lnTo>
                <a:lnTo>
                  <a:pt x="814578" y="330200"/>
                </a:lnTo>
                <a:lnTo>
                  <a:pt x="813371" y="328498"/>
                </a:lnTo>
                <a:lnTo>
                  <a:pt x="817562" y="327431"/>
                </a:lnTo>
                <a:lnTo>
                  <a:pt x="819124" y="324739"/>
                </a:lnTo>
                <a:lnTo>
                  <a:pt x="818845" y="324091"/>
                </a:lnTo>
                <a:lnTo>
                  <a:pt x="816711" y="319341"/>
                </a:lnTo>
                <a:lnTo>
                  <a:pt x="816140" y="318058"/>
                </a:lnTo>
                <a:lnTo>
                  <a:pt x="817232" y="317068"/>
                </a:lnTo>
                <a:lnTo>
                  <a:pt x="819480" y="314998"/>
                </a:lnTo>
                <a:lnTo>
                  <a:pt x="819988" y="310743"/>
                </a:lnTo>
                <a:lnTo>
                  <a:pt x="821766" y="312661"/>
                </a:lnTo>
                <a:lnTo>
                  <a:pt x="820051" y="314579"/>
                </a:lnTo>
                <a:lnTo>
                  <a:pt x="821258" y="316001"/>
                </a:lnTo>
                <a:lnTo>
                  <a:pt x="825741" y="313372"/>
                </a:lnTo>
                <a:lnTo>
                  <a:pt x="826033" y="311518"/>
                </a:lnTo>
                <a:lnTo>
                  <a:pt x="825131" y="310743"/>
                </a:lnTo>
                <a:lnTo>
                  <a:pt x="822617" y="308533"/>
                </a:lnTo>
                <a:lnTo>
                  <a:pt x="822540" y="307759"/>
                </a:lnTo>
                <a:lnTo>
                  <a:pt x="822337" y="305485"/>
                </a:lnTo>
                <a:lnTo>
                  <a:pt x="826604" y="303136"/>
                </a:lnTo>
                <a:close/>
              </a:path>
              <a:path extrusionOk="0" h="546100" w="947419">
                <a:moveTo>
                  <a:pt x="846239" y="0"/>
                </a:moveTo>
                <a:lnTo>
                  <a:pt x="843318" y="0"/>
                </a:lnTo>
                <a:lnTo>
                  <a:pt x="818388" y="1270"/>
                </a:lnTo>
                <a:lnTo>
                  <a:pt x="793445" y="3810"/>
                </a:lnTo>
                <a:lnTo>
                  <a:pt x="749338" y="7620"/>
                </a:lnTo>
                <a:lnTo>
                  <a:pt x="734555" y="7620"/>
                </a:lnTo>
                <a:lnTo>
                  <a:pt x="706932" y="10160"/>
                </a:lnTo>
                <a:lnTo>
                  <a:pt x="693191" y="12700"/>
                </a:lnTo>
                <a:lnTo>
                  <a:pt x="679424" y="13970"/>
                </a:lnTo>
                <a:lnTo>
                  <a:pt x="662774" y="15240"/>
                </a:lnTo>
                <a:lnTo>
                  <a:pt x="646125" y="17780"/>
                </a:lnTo>
                <a:lnTo>
                  <a:pt x="629488" y="19050"/>
                </a:lnTo>
                <a:lnTo>
                  <a:pt x="612838" y="21590"/>
                </a:lnTo>
                <a:lnTo>
                  <a:pt x="606005" y="21590"/>
                </a:lnTo>
                <a:lnTo>
                  <a:pt x="599249" y="22860"/>
                </a:lnTo>
                <a:lnTo>
                  <a:pt x="571004" y="22860"/>
                </a:lnTo>
                <a:lnTo>
                  <a:pt x="565670" y="21590"/>
                </a:lnTo>
                <a:lnTo>
                  <a:pt x="561187" y="26670"/>
                </a:lnTo>
                <a:lnTo>
                  <a:pt x="559269" y="27940"/>
                </a:lnTo>
                <a:lnTo>
                  <a:pt x="556209" y="27940"/>
                </a:lnTo>
                <a:lnTo>
                  <a:pt x="553720" y="25400"/>
                </a:lnTo>
                <a:lnTo>
                  <a:pt x="551370" y="25400"/>
                </a:lnTo>
                <a:lnTo>
                  <a:pt x="549744" y="30480"/>
                </a:lnTo>
                <a:lnTo>
                  <a:pt x="548170" y="27940"/>
                </a:lnTo>
                <a:lnTo>
                  <a:pt x="544258" y="25400"/>
                </a:lnTo>
                <a:lnTo>
                  <a:pt x="541705" y="24130"/>
                </a:lnTo>
                <a:lnTo>
                  <a:pt x="536790" y="26670"/>
                </a:lnTo>
                <a:lnTo>
                  <a:pt x="533311" y="26670"/>
                </a:lnTo>
                <a:lnTo>
                  <a:pt x="530529" y="29210"/>
                </a:lnTo>
                <a:lnTo>
                  <a:pt x="527900" y="31750"/>
                </a:lnTo>
                <a:lnTo>
                  <a:pt x="525411" y="30480"/>
                </a:lnTo>
                <a:lnTo>
                  <a:pt x="525335" y="22860"/>
                </a:lnTo>
                <a:lnTo>
                  <a:pt x="523062" y="24130"/>
                </a:lnTo>
                <a:lnTo>
                  <a:pt x="517867" y="27940"/>
                </a:lnTo>
                <a:lnTo>
                  <a:pt x="510336" y="27940"/>
                </a:lnTo>
                <a:lnTo>
                  <a:pt x="505993" y="29210"/>
                </a:lnTo>
                <a:lnTo>
                  <a:pt x="503504" y="33020"/>
                </a:lnTo>
                <a:lnTo>
                  <a:pt x="500938" y="30480"/>
                </a:lnTo>
                <a:lnTo>
                  <a:pt x="498449" y="29210"/>
                </a:lnTo>
                <a:lnTo>
                  <a:pt x="492760" y="26670"/>
                </a:lnTo>
                <a:lnTo>
                  <a:pt x="486283" y="29210"/>
                </a:lnTo>
                <a:lnTo>
                  <a:pt x="482587" y="34290"/>
                </a:lnTo>
                <a:lnTo>
                  <a:pt x="480021" y="38100"/>
                </a:lnTo>
                <a:lnTo>
                  <a:pt x="476186" y="38100"/>
                </a:lnTo>
                <a:lnTo>
                  <a:pt x="473697" y="34290"/>
                </a:lnTo>
                <a:lnTo>
                  <a:pt x="472351" y="33020"/>
                </a:lnTo>
                <a:lnTo>
                  <a:pt x="469849" y="33020"/>
                </a:lnTo>
                <a:lnTo>
                  <a:pt x="465302" y="35560"/>
                </a:lnTo>
                <a:lnTo>
                  <a:pt x="465226" y="39370"/>
                </a:lnTo>
                <a:lnTo>
                  <a:pt x="464553" y="38100"/>
                </a:lnTo>
                <a:lnTo>
                  <a:pt x="463880" y="36830"/>
                </a:lnTo>
                <a:lnTo>
                  <a:pt x="461606" y="36830"/>
                </a:lnTo>
                <a:lnTo>
                  <a:pt x="459828" y="35560"/>
                </a:lnTo>
                <a:lnTo>
                  <a:pt x="461962" y="34290"/>
                </a:lnTo>
                <a:lnTo>
                  <a:pt x="464451" y="31750"/>
                </a:lnTo>
                <a:lnTo>
                  <a:pt x="463956" y="30480"/>
                </a:lnTo>
                <a:lnTo>
                  <a:pt x="462241" y="31750"/>
                </a:lnTo>
                <a:lnTo>
                  <a:pt x="457758" y="31750"/>
                </a:lnTo>
                <a:lnTo>
                  <a:pt x="457758" y="38100"/>
                </a:lnTo>
                <a:lnTo>
                  <a:pt x="455269" y="40640"/>
                </a:lnTo>
                <a:lnTo>
                  <a:pt x="450938" y="40640"/>
                </a:lnTo>
                <a:lnTo>
                  <a:pt x="452996" y="39370"/>
                </a:lnTo>
                <a:lnTo>
                  <a:pt x="454774" y="38100"/>
                </a:lnTo>
                <a:lnTo>
                  <a:pt x="457758" y="38100"/>
                </a:lnTo>
                <a:lnTo>
                  <a:pt x="457758" y="31750"/>
                </a:lnTo>
                <a:lnTo>
                  <a:pt x="456552" y="31750"/>
                </a:lnTo>
                <a:lnTo>
                  <a:pt x="452780" y="33020"/>
                </a:lnTo>
                <a:lnTo>
                  <a:pt x="449516" y="36830"/>
                </a:lnTo>
                <a:lnTo>
                  <a:pt x="447802" y="38100"/>
                </a:lnTo>
                <a:lnTo>
                  <a:pt x="445592" y="39370"/>
                </a:lnTo>
                <a:lnTo>
                  <a:pt x="443458" y="40640"/>
                </a:lnTo>
                <a:lnTo>
                  <a:pt x="440550" y="41910"/>
                </a:lnTo>
                <a:lnTo>
                  <a:pt x="438124" y="40640"/>
                </a:lnTo>
                <a:lnTo>
                  <a:pt x="439191" y="38100"/>
                </a:lnTo>
                <a:lnTo>
                  <a:pt x="440118" y="35560"/>
                </a:lnTo>
                <a:lnTo>
                  <a:pt x="438696" y="35560"/>
                </a:lnTo>
                <a:lnTo>
                  <a:pt x="437705" y="34290"/>
                </a:lnTo>
                <a:lnTo>
                  <a:pt x="435063" y="34290"/>
                </a:lnTo>
                <a:lnTo>
                  <a:pt x="432219" y="35560"/>
                </a:lnTo>
                <a:lnTo>
                  <a:pt x="432219" y="39370"/>
                </a:lnTo>
                <a:lnTo>
                  <a:pt x="430593" y="41910"/>
                </a:lnTo>
                <a:lnTo>
                  <a:pt x="427456" y="44450"/>
                </a:lnTo>
                <a:lnTo>
                  <a:pt x="419849" y="44450"/>
                </a:lnTo>
                <a:lnTo>
                  <a:pt x="421055" y="43180"/>
                </a:lnTo>
                <a:lnTo>
                  <a:pt x="423405" y="43180"/>
                </a:lnTo>
                <a:lnTo>
                  <a:pt x="422046" y="40640"/>
                </a:lnTo>
                <a:lnTo>
                  <a:pt x="420204" y="38100"/>
                </a:lnTo>
                <a:lnTo>
                  <a:pt x="417499" y="36830"/>
                </a:lnTo>
                <a:lnTo>
                  <a:pt x="413308" y="38100"/>
                </a:lnTo>
                <a:lnTo>
                  <a:pt x="410032" y="38100"/>
                </a:lnTo>
                <a:lnTo>
                  <a:pt x="411238" y="40640"/>
                </a:lnTo>
                <a:lnTo>
                  <a:pt x="416153" y="41910"/>
                </a:lnTo>
                <a:lnTo>
                  <a:pt x="413092" y="43180"/>
                </a:lnTo>
                <a:lnTo>
                  <a:pt x="411949" y="45720"/>
                </a:lnTo>
                <a:lnTo>
                  <a:pt x="406971" y="45720"/>
                </a:lnTo>
                <a:lnTo>
                  <a:pt x="408609" y="43180"/>
                </a:lnTo>
                <a:lnTo>
                  <a:pt x="411022" y="44450"/>
                </a:lnTo>
                <a:lnTo>
                  <a:pt x="413092" y="43180"/>
                </a:lnTo>
                <a:lnTo>
                  <a:pt x="411238" y="40640"/>
                </a:lnTo>
                <a:lnTo>
                  <a:pt x="407758" y="40640"/>
                </a:lnTo>
                <a:lnTo>
                  <a:pt x="403771" y="39370"/>
                </a:lnTo>
                <a:lnTo>
                  <a:pt x="402348" y="43180"/>
                </a:lnTo>
                <a:lnTo>
                  <a:pt x="401637" y="45720"/>
                </a:lnTo>
                <a:lnTo>
                  <a:pt x="398360" y="45720"/>
                </a:lnTo>
                <a:lnTo>
                  <a:pt x="397649" y="48260"/>
                </a:lnTo>
                <a:lnTo>
                  <a:pt x="393674" y="48260"/>
                </a:lnTo>
                <a:lnTo>
                  <a:pt x="395376" y="46990"/>
                </a:lnTo>
                <a:lnTo>
                  <a:pt x="396722" y="45720"/>
                </a:lnTo>
                <a:lnTo>
                  <a:pt x="393598" y="45720"/>
                </a:lnTo>
                <a:lnTo>
                  <a:pt x="398856" y="43180"/>
                </a:lnTo>
                <a:lnTo>
                  <a:pt x="397294" y="40640"/>
                </a:lnTo>
                <a:lnTo>
                  <a:pt x="395452" y="41910"/>
                </a:lnTo>
                <a:lnTo>
                  <a:pt x="391541" y="41910"/>
                </a:lnTo>
                <a:lnTo>
                  <a:pt x="389394" y="45720"/>
                </a:lnTo>
                <a:lnTo>
                  <a:pt x="385991" y="46990"/>
                </a:lnTo>
                <a:lnTo>
                  <a:pt x="382790" y="48260"/>
                </a:lnTo>
                <a:lnTo>
                  <a:pt x="381012" y="46990"/>
                </a:lnTo>
                <a:lnTo>
                  <a:pt x="375462" y="45720"/>
                </a:lnTo>
                <a:lnTo>
                  <a:pt x="375818" y="50800"/>
                </a:lnTo>
                <a:lnTo>
                  <a:pt x="372110" y="49530"/>
                </a:lnTo>
                <a:lnTo>
                  <a:pt x="369125" y="50800"/>
                </a:lnTo>
                <a:lnTo>
                  <a:pt x="366928" y="53340"/>
                </a:lnTo>
                <a:lnTo>
                  <a:pt x="363867" y="52070"/>
                </a:lnTo>
                <a:lnTo>
                  <a:pt x="361226" y="53340"/>
                </a:lnTo>
                <a:lnTo>
                  <a:pt x="364578" y="50800"/>
                </a:lnTo>
                <a:lnTo>
                  <a:pt x="371335" y="48260"/>
                </a:lnTo>
                <a:lnTo>
                  <a:pt x="372973" y="46990"/>
                </a:lnTo>
                <a:lnTo>
                  <a:pt x="370979" y="44450"/>
                </a:lnTo>
                <a:lnTo>
                  <a:pt x="366928" y="45720"/>
                </a:lnTo>
                <a:lnTo>
                  <a:pt x="363435" y="49530"/>
                </a:lnTo>
                <a:lnTo>
                  <a:pt x="356184" y="50800"/>
                </a:lnTo>
                <a:lnTo>
                  <a:pt x="341591" y="55880"/>
                </a:lnTo>
                <a:lnTo>
                  <a:pt x="337616" y="57150"/>
                </a:lnTo>
                <a:lnTo>
                  <a:pt x="333565" y="55880"/>
                </a:lnTo>
                <a:lnTo>
                  <a:pt x="329641" y="55880"/>
                </a:lnTo>
                <a:lnTo>
                  <a:pt x="330644" y="53340"/>
                </a:lnTo>
                <a:lnTo>
                  <a:pt x="333565" y="55880"/>
                </a:lnTo>
                <a:lnTo>
                  <a:pt x="333794" y="53340"/>
                </a:lnTo>
                <a:lnTo>
                  <a:pt x="333921" y="52070"/>
                </a:lnTo>
                <a:lnTo>
                  <a:pt x="328726" y="52070"/>
                </a:lnTo>
                <a:lnTo>
                  <a:pt x="326237" y="53340"/>
                </a:lnTo>
                <a:lnTo>
                  <a:pt x="324739" y="55880"/>
                </a:lnTo>
                <a:lnTo>
                  <a:pt x="328295" y="58420"/>
                </a:lnTo>
                <a:lnTo>
                  <a:pt x="323532" y="58420"/>
                </a:lnTo>
                <a:lnTo>
                  <a:pt x="319049" y="59690"/>
                </a:lnTo>
                <a:lnTo>
                  <a:pt x="314350" y="59690"/>
                </a:lnTo>
                <a:lnTo>
                  <a:pt x="305676" y="62230"/>
                </a:lnTo>
                <a:lnTo>
                  <a:pt x="301269" y="59690"/>
                </a:lnTo>
                <a:lnTo>
                  <a:pt x="297421" y="60960"/>
                </a:lnTo>
                <a:lnTo>
                  <a:pt x="291871" y="64770"/>
                </a:lnTo>
                <a:lnTo>
                  <a:pt x="286397" y="63500"/>
                </a:lnTo>
                <a:lnTo>
                  <a:pt x="278930" y="62230"/>
                </a:lnTo>
                <a:lnTo>
                  <a:pt x="277368" y="62230"/>
                </a:lnTo>
                <a:lnTo>
                  <a:pt x="276085" y="63500"/>
                </a:lnTo>
                <a:lnTo>
                  <a:pt x="278930" y="64770"/>
                </a:lnTo>
                <a:lnTo>
                  <a:pt x="275158" y="66040"/>
                </a:lnTo>
                <a:lnTo>
                  <a:pt x="271526" y="67310"/>
                </a:lnTo>
                <a:lnTo>
                  <a:pt x="267754" y="66040"/>
                </a:lnTo>
                <a:lnTo>
                  <a:pt x="265620" y="66040"/>
                </a:lnTo>
                <a:lnTo>
                  <a:pt x="262001" y="68580"/>
                </a:lnTo>
                <a:lnTo>
                  <a:pt x="257225" y="67310"/>
                </a:lnTo>
                <a:lnTo>
                  <a:pt x="253111" y="68580"/>
                </a:lnTo>
                <a:lnTo>
                  <a:pt x="245211" y="71120"/>
                </a:lnTo>
                <a:lnTo>
                  <a:pt x="236816" y="71120"/>
                </a:lnTo>
                <a:lnTo>
                  <a:pt x="228638" y="73660"/>
                </a:lnTo>
                <a:lnTo>
                  <a:pt x="217932" y="74930"/>
                </a:lnTo>
                <a:lnTo>
                  <a:pt x="207111" y="77470"/>
                </a:lnTo>
                <a:lnTo>
                  <a:pt x="185381" y="80010"/>
                </a:lnTo>
                <a:lnTo>
                  <a:pt x="182753" y="81280"/>
                </a:lnTo>
                <a:lnTo>
                  <a:pt x="181470" y="81851"/>
                </a:lnTo>
                <a:lnTo>
                  <a:pt x="182676" y="82550"/>
                </a:lnTo>
                <a:lnTo>
                  <a:pt x="184035" y="82550"/>
                </a:lnTo>
                <a:lnTo>
                  <a:pt x="200533" y="81280"/>
                </a:lnTo>
                <a:lnTo>
                  <a:pt x="208749" y="80010"/>
                </a:lnTo>
                <a:lnTo>
                  <a:pt x="220103" y="80010"/>
                </a:lnTo>
                <a:lnTo>
                  <a:pt x="223583" y="77470"/>
                </a:lnTo>
                <a:lnTo>
                  <a:pt x="226009" y="81280"/>
                </a:lnTo>
                <a:lnTo>
                  <a:pt x="229920" y="82550"/>
                </a:lnTo>
                <a:lnTo>
                  <a:pt x="233184" y="81280"/>
                </a:lnTo>
                <a:lnTo>
                  <a:pt x="236677" y="80010"/>
                </a:lnTo>
                <a:lnTo>
                  <a:pt x="242227" y="80010"/>
                </a:lnTo>
                <a:lnTo>
                  <a:pt x="244640" y="81280"/>
                </a:lnTo>
                <a:lnTo>
                  <a:pt x="245795" y="80010"/>
                </a:lnTo>
                <a:lnTo>
                  <a:pt x="248107" y="77470"/>
                </a:lnTo>
                <a:lnTo>
                  <a:pt x="249262" y="76200"/>
                </a:lnTo>
                <a:lnTo>
                  <a:pt x="257441" y="76200"/>
                </a:lnTo>
                <a:lnTo>
                  <a:pt x="264414" y="77470"/>
                </a:lnTo>
                <a:lnTo>
                  <a:pt x="267550" y="76200"/>
                </a:lnTo>
                <a:lnTo>
                  <a:pt x="270675" y="74930"/>
                </a:lnTo>
                <a:lnTo>
                  <a:pt x="277291" y="74930"/>
                </a:lnTo>
                <a:lnTo>
                  <a:pt x="347548" y="67310"/>
                </a:lnTo>
                <a:lnTo>
                  <a:pt x="371335" y="64770"/>
                </a:lnTo>
                <a:lnTo>
                  <a:pt x="403491" y="62230"/>
                </a:lnTo>
                <a:lnTo>
                  <a:pt x="419569" y="59690"/>
                </a:lnTo>
                <a:lnTo>
                  <a:pt x="450456" y="57150"/>
                </a:lnTo>
                <a:lnTo>
                  <a:pt x="465264" y="54610"/>
                </a:lnTo>
                <a:lnTo>
                  <a:pt x="480085" y="53340"/>
                </a:lnTo>
                <a:lnTo>
                  <a:pt x="494893" y="52070"/>
                </a:lnTo>
                <a:lnTo>
                  <a:pt x="502754" y="50800"/>
                </a:lnTo>
                <a:lnTo>
                  <a:pt x="518477" y="48260"/>
                </a:lnTo>
                <a:lnTo>
                  <a:pt x="526478" y="49530"/>
                </a:lnTo>
                <a:lnTo>
                  <a:pt x="527621" y="49530"/>
                </a:lnTo>
                <a:lnTo>
                  <a:pt x="528612" y="45720"/>
                </a:lnTo>
                <a:lnTo>
                  <a:pt x="531241" y="46990"/>
                </a:lnTo>
                <a:lnTo>
                  <a:pt x="533095" y="46990"/>
                </a:lnTo>
                <a:lnTo>
                  <a:pt x="552437" y="44450"/>
                </a:lnTo>
                <a:lnTo>
                  <a:pt x="571792" y="41910"/>
                </a:lnTo>
                <a:lnTo>
                  <a:pt x="579259" y="40640"/>
                </a:lnTo>
                <a:lnTo>
                  <a:pt x="586511" y="39370"/>
                </a:lnTo>
                <a:lnTo>
                  <a:pt x="600557" y="39370"/>
                </a:lnTo>
                <a:lnTo>
                  <a:pt x="613384" y="38100"/>
                </a:lnTo>
                <a:lnTo>
                  <a:pt x="626402" y="38100"/>
                </a:lnTo>
                <a:lnTo>
                  <a:pt x="632866" y="36830"/>
                </a:lnTo>
                <a:lnTo>
                  <a:pt x="639292" y="36830"/>
                </a:lnTo>
                <a:lnTo>
                  <a:pt x="645706" y="35560"/>
                </a:lnTo>
                <a:lnTo>
                  <a:pt x="654177" y="33020"/>
                </a:lnTo>
                <a:lnTo>
                  <a:pt x="658418" y="31750"/>
                </a:lnTo>
                <a:lnTo>
                  <a:pt x="662660" y="30480"/>
                </a:lnTo>
                <a:lnTo>
                  <a:pt x="666902" y="29210"/>
                </a:lnTo>
                <a:lnTo>
                  <a:pt x="677557" y="27940"/>
                </a:lnTo>
                <a:lnTo>
                  <a:pt x="688314" y="25400"/>
                </a:lnTo>
                <a:lnTo>
                  <a:pt x="707529" y="22860"/>
                </a:lnTo>
                <a:lnTo>
                  <a:pt x="726757" y="20320"/>
                </a:lnTo>
                <a:lnTo>
                  <a:pt x="841895" y="1270"/>
                </a:lnTo>
                <a:lnTo>
                  <a:pt x="846239" y="0"/>
                </a:lnTo>
                <a:close/>
              </a:path>
              <a:path extrusionOk="0" h="546100" w="947419">
                <a:moveTo>
                  <a:pt x="883793" y="302856"/>
                </a:moveTo>
                <a:close/>
              </a:path>
              <a:path extrusionOk="0" h="546100" w="947419">
                <a:moveTo>
                  <a:pt x="886968" y="316585"/>
                </a:moveTo>
                <a:lnTo>
                  <a:pt x="886917" y="315988"/>
                </a:lnTo>
                <a:lnTo>
                  <a:pt x="886714" y="316496"/>
                </a:lnTo>
                <a:lnTo>
                  <a:pt x="886968" y="316585"/>
                </a:lnTo>
                <a:close/>
              </a:path>
              <a:path extrusionOk="0" h="546100" w="947419">
                <a:moveTo>
                  <a:pt x="893470" y="318985"/>
                </a:moveTo>
                <a:lnTo>
                  <a:pt x="893279" y="318909"/>
                </a:lnTo>
                <a:lnTo>
                  <a:pt x="886968" y="316585"/>
                </a:lnTo>
                <a:lnTo>
                  <a:pt x="887133" y="318554"/>
                </a:lnTo>
                <a:lnTo>
                  <a:pt x="884580" y="318909"/>
                </a:lnTo>
                <a:lnTo>
                  <a:pt x="883158" y="316776"/>
                </a:lnTo>
                <a:lnTo>
                  <a:pt x="883551" y="315150"/>
                </a:lnTo>
                <a:lnTo>
                  <a:pt x="883932" y="313588"/>
                </a:lnTo>
                <a:lnTo>
                  <a:pt x="882942" y="311873"/>
                </a:lnTo>
                <a:lnTo>
                  <a:pt x="881087" y="311645"/>
                </a:lnTo>
                <a:lnTo>
                  <a:pt x="881087" y="319900"/>
                </a:lnTo>
                <a:lnTo>
                  <a:pt x="878027" y="325018"/>
                </a:lnTo>
                <a:lnTo>
                  <a:pt x="874407" y="325653"/>
                </a:lnTo>
                <a:lnTo>
                  <a:pt x="872693" y="325513"/>
                </a:lnTo>
                <a:lnTo>
                  <a:pt x="872985" y="323100"/>
                </a:lnTo>
                <a:lnTo>
                  <a:pt x="874052" y="321614"/>
                </a:lnTo>
                <a:lnTo>
                  <a:pt x="875830" y="319620"/>
                </a:lnTo>
                <a:lnTo>
                  <a:pt x="879817" y="315290"/>
                </a:lnTo>
                <a:lnTo>
                  <a:pt x="879944" y="315150"/>
                </a:lnTo>
                <a:lnTo>
                  <a:pt x="881087" y="319900"/>
                </a:lnTo>
                <a:lnTo>
                  <a:pt x="881087" y="311645"/>
                </a:lnTo>
                <a:lnTo>
                  <a:pt x="879589" y="311454"/>
                </a:lnTo>
                <a:lnTo>
                  <a:pt x="878319" y="309105"/>
                </a:lnTo>
                <a:lnTo>
                  <a:pt x="880300" y="307187"/>
                </a:lnTo>
                <a:lnTo>
                  <a:pt x="880376" y="303568"/>
                </a:lnTo>
                <a:lnTo>
                  <a:pt x="883716" y="302869"/>
                </a:lnTo>
                <a:lnTo>
                  <a:pt x="883704" y="302361"/>
                </a:lnTo>
                <a:lnTo>
                  <a:pt x="883335" y="300164"/>
                </a:lnTo>
                <a:lnTo>
                  <a:pt x="883005" y="298246"/>
                </a:lnTo>
                <a:lnTo>
                  <a:pt x="879944" y="298246"/>
                </a:lnTo>
                <a:lnTo>
                  <a:pt x="875398" y="300164"/>
                </a:lnTo>
                <a:lnTo>
                  <a:pt x="877316" y="297180"/>
                </a:lnTo>
                <a:lnTo>
                  <a:pt x="877519" y="297103"/>
                </a:lnTo>
                <a:lnTo>
                  <a:pt x="879309" y="296468"/>
                </a:lnTo>
                <a:lnTo>
                  <a:pt x="881227" y="295681"/>
                </a:lnTo>
                <a:lnTo>
                  <a:pt x="883005" y="293547"/>
                </a:lnTo>
                <a:lnTo>
                  <a:pt x="882091" y="290715"/>
                </a:lnTo>
                <a:lnTo>
                  <a:pt x="880097" y="288302"/>
                </a:lnTo>
                <a:lnTo>
                  <a:pt x="875969" y="286448"/>
                </a:lnTo>
                <a:lnTo>
                  <a:pt x="873620" y="287375"/>
                </a:lnTo>
                <a:lnTo>
                  <a:pt x="873480" y="290068"/>
                </a:lnTo>
                <a:lnTo>
                  <a:pt x="873404" y="299872"/>
                </a:lnTo>
                <a:lnTo>
                  <a:pt x="872337" y="301739"/>
                </a:lnTo>
                <a:lnTo>
                  <a:pt x="872337" y="332549"/>
                </a:lnTo>
                <a:lnTo>
                  <a:pt x="871207" y="334251"/>
                </a:lnTo>
                <a:lnTo>
                  <a:pt x="869492" y="334251"/>
                </a:lnTo>
                <a:lnTo>
                  <a:pt x="869137" y="332765"/>
                </a:lnTo>
                <a:lnTo>
                  <a:pt x="868718" y="331546"/>
                </a:lnTo>
                <a:lnTo>
                  <a:pt x="869784" y="330060"/>
                </a:lnTo>
                <a:lnTo>
                  <a:pt x="872337" y="332549"/>
                </a:lnTo>
                <a:lnTo>
                  <a:pt x="872337" y="301739"/>
                </a:lnTo>
                <a:lnTo>
                  <a:pt x="871982" y="302361"/>
                </a:lnTo>
                <a:lnTo>
                  <a:pt x="869429" y="299021"/>
                </a:lnTo>
                <a:lnTo>
                  <a:pt x="870851" y="297103"/>
                </a:lnTo>
                <a:lnTo>
                  <a:pt x="873404" y="299872"/>
                </a:lnTo>
                <a:lnTo>
                  <a:pt x="873404" y="290106"/>
                </a:lnTo>
                <a:lnTo>
                  <a:pt x="871982" y="290715"/>
                </a:lnTo>
                <a:lnTo>
                  <a:pt x="869708" y="290220"/>
                </a:lnTo>
                <a:lnTo>
                  <a:pt x="868921" y="291782"/>
                </a:lnTo>
                <a:lnTo>
                  <a:pt x="868426" y="293408"/>
                </a:lnTo>
                <a:lnTo>
                  <a:pt x="867638" y="296392"/>
                </a:lnTo>
                <a:lnTo>
                  <a:pt x="866152" y="298945"/>
                </a:lnTo>
                <a:lnTo>
                  <a:pt x="864590" y="301510"/>
                </a:lnTo>
                <a:lnTo>
                  <a:pt x="862736" y="304342"/>
                </a:lnTo>
                <a:lnTo>
                  <a:pt x="862799" y="305701"/>
                </a:lnTo>
                <a:lnTo>
                  <a:pt x="862914" y="307187"/>
                </a:lnTo>
                <a:lnTo>
                  <a:pt x="865441" y="313080"/>
                </a:lnTo>
                <a:lnTo>
                  <a:pt x="863663" y="315290"/>
                </a:lnTo>
                <a:lnTo>
                  <a:pt x="860602" y="314794"/>
                </a:lnTo>
                <a:lnTo>
                  <a:pt x="858329" y="315214"/>
                </a:lnTo>
                <a:lnTo>
                  <a:pt x="851496" y="330415"/>
                </a:lnTo>
                <a:lnTo>
                  <a:pt x="853909" y="330911"/>
                </a:lnTo>
                <a:lnTo>
                  <a:pt x="854697" y="329628"/>
                </a:lnTo>
                <a:lnTo>
                  <a:pt x="855764" y="329209"/>
                </a:lnTo>
                <a:lnTo>
                  <a:pt x="860031" y="329704"/>
                </a:lnTo>
                <a:lnTo>
                  <a:pt x="861123" y="331546"/>
                </a:lnTo>
                <a:lnTo>
                  <a:pt x="861009" y="332765"/>
                </a:lnTo>
                <a:lnTo>
                  <a:pt x="860767" y="334251"/>
                </a:lnTo>
                <a:lnTo>
                  <a:pt x="860348" y="336092"/>
                </a:lnTo>
                <a:lnTo>
                  <a:pt x="859967" y="338086"/>
                </a:lnTo>
                <a:lnTo>
                  <a:pt x="858685" y="337451"/>
                </a:lnTo>
                <a:lnTo>
                  <a:pt x="857186" y="337235"/>
                </a:lnTo>
                <a:lnTo>
                  <a:pt x="853630" y="336880"/>
                </a:lnTo>
                <a:lnTo>
                  <a:pt x="852131" y="339788"/>
                </a:lnTo>
                <a:lnTo>
                  <a:pt x="853630" y="343623"/>
                </a:lnTo>
                <a:lnTo>
                  <a:pt x="850290" y="342493"/>
                </a:lnTo>
                <a:lnTo>
                  <a:pt x="850290" y="358051"/>
                </a:lnTo>
                <a:lnTo>
                  <a:pt x="848575" y="360032"/>
                </a:lnTo>
                <a:lnTo>
                  <a:pt x="846302" y="357695"/>
                </a:lnTo>
                <a:lnTo>
                  <a:pt x="847725" y="355841"/>
                </a:lnTo>
                <a:lnTo>
                  <a:pt x="850290" y="358051"/>
                </a:lnTo>
                <a:lnTo>
                  <a:pt x="850290" y="342493"/>
                </a:lnTo>
                <a:lnTo>
                  <a:pt x="848575" y="341909"/>
                </a:lnTo>
                <a:lnTo>
                  <a:pt x="848575" y="351790"/>
                </a:lnTo>
                <a:lnTo>
                  <a:pt x="847013" y="353783"/>
                </a:lnTo>
                <a:lnTo>
                  <a:pt x="844524" y="352361"/>
                </a:lnTo>
                <a:lnTo>
                  <a:pt x="844245" y="349732"/>
                </a:lnTo>
                <a:lnTo>
                  <a:pt x="847229" y="349237"/>
                </a:lnTo>
                <a:lnTo>
                  <a:pt x="848575" y="351790"/>
                </a:lnTo>
                <a:lnTo>
                  <a:pt x="848575" y="341909"/>
                </a:lnTo>
                <a:lnTo>
                  <a:pt x="846378" y="341147"/>
                </a:lnTo>
                <a:lnTo>
                  <a:pt x="845527" y="341706"/>
                </a:lnTo>
                <a:lnTo>
                  <a:pt x="844245" y="349669"/>
                </a:lnTo>
                <a:lnTo>
                  <a:pt x="839546" y="353568"/>
                </a:lnTo>
                <a:lnTo>
                  <a:pt x="842886" y="360464"/>
                </a:lnTo>
                <a:lnTo>
                  <a:pt x="838695" y="364578"/>
                </a:lnTo>
                <a:lnTo>
                  <a:pt x="839685" y="367423"/>
                </a:lnTo>
                <a:lnTo>
                  <a:pt x="843026" y="371259"/>
                </a:lnTo>
                <a:lnTo>
                  <a:pt x="850925" y="373037"/>
                </a:lnTo>
                <a:lnTo>
                  <a:pt x="855484" y="370763"/>
                </a:lnTo>
                <a:lnTo>
                  <a:pt x="857681" y="368554"/>
                </a:lnTo>
                <a:lnTo>
                  <a:pt x="861314" y="364655"/>
                </a:lnTo>
                <a:lnTo>
                  <a:pt x="857542" y="361886"/>
                </a:lnTo>
                <a:lnTo>
                  <a:pt x="856729" y="360032"/>
                </a:lnTo>
                <a:lnTo>
                  <a:pt x="854900" y="355841"/>
                </a:lnTo>
                <a:lnTo>
                  <a:pt x="854125" y="354063"/>
                </a:lnTo>
                <a:lnTo>
                  <a:pt x="854176" y="353783"/>
                </a:lnTo>
                <a:lnTo>
                  <a:pt x="854481" y="352145"/>
                </a:lnTo>
                <a:lnTo>
                  <a:pt x="858977" y="349237"/>
                </a:lnTo>
                <a:lnTo>
                  <a:pt x="861174" y="347814"/>
                </a:lnTo>
                <a:lnTo>
                  <a:pt x="861669" y="346468"/>
                </a:lnTo>
                <a:lnTo>
                  <a:pt x="858469" y="343700"/>
                </a:lnTo>
                <a:lnTo>
                  <a:pt x="858037" y="342201"/>
                </a:lnTo>
                <a:lnTo>
                  <a:pt x="859751" y="341845"/>
                </a:lnTo>
                <a:lnTo>
                  <a:pt x="863942" y="340931"/>
                </a:lnTo>
                <a:lnTo>
                  <a:pt x="867791" y="339217"/>
                </a:lnTo>
                <a:lnTo>
                  <a:pt x="870445" y="338086"/>
                </a:lnTo>
                <a:lnTo>
                  <a:pt x="871766" y="337515"/>
                </a:lnTo>
                <a:lnTo>
                  <a:pt x="869696" y="340004"/>
                </a:lnTo>
                <a:lnTo>
                  <a:pt x="867283" y="342201"/>
                </a:lnTo>
                <a:lnTo>
                  <a:pt x="865555" y="343623"/>
                </a:lnTo>
                <a:lnTo>
                  <a:pt x="863803" y="345122"/>
                </a:lnTo>
                <a:lnTo>
                  <a:pt x="862660" y="346468"/>
                </a:lnTo>
                <a:lnTo>
                  <a:pt x="868146" y="347319"/>
                </a:lnTo>
                <a:lnTo>
                  <a:pt x="871054" y="349732"/>
                </a:lnTo>
                <a:lnTo>
                  <a:pt x="875830" y="350024"/>
                </a:lnTo>
                <a:lnTo>
                  <a:pt x="877392" y="348742"/>
                </a:lnTo>
                <a:lnTo>
                  <a:pt x="877811" y="350659"/>
                </a:lnTo>
                <a:lnTo>
                  <a:pt x="876033" y="353644"/>
                </a:lnTo>
                <a:lnTo>
                  <a:pt x="873188" y="355066"/>
                </a:lnTo>
                <a:lnTo>
                  <a:pt x="874191" y="356412"/>
                </a:lnTo>
                <a:lnTo>
                  <a:pt x="875499" y="358051"/>
                </a:lnTo>
                <a:lnTo>
                  <a:pt x="877252" y="360032"/>
                </a:lnTo>
                <a:lnTo>
                  <a:pt x="878459" y="360032"/>
                </a:lnTo>
                <a:lnTo>
                  <a:pt x="880160" y="358330"/>
                </a:lnTo>
                <a:lnTo>
                  <a:pt x="881519" y="356908"/>
                </a:lnTo>
                <a:lnTo>
                  <a:pt x="882802" y="355422"/>
                </a:lnTo>
                <a:lnTo>
                  <a:pt x="884999" y="351434"/>
                </a:lnTo>
                <a:lnTo>
                  <a:pt x="886142" y="349732"/>
                </a:lnTo>
                <a:lnTo>
                  <a:pt x="879690" y="348742"/>
                </a:lnTo>
                <a:lnTo>
                  <a:pt x="878738" y="348602"/>
                </a:lnTo>
                <a:lnTo>
                  <a:pt x="877646" y="345122"/>
                </a:lnTo>
                <a:lnTo>
                  <a:pt x="877633" y="343623"/>
                </a:lnTo>
                <a:lnTo>
                  <a:pt x="877963" y="340004"/>
                </a:lnTo>
                <a:lnTo>
                  <a:pt x="881303" y="341287"/>
                </a:lnTo>
                <a:lnTo>
                  <a:pt x="883297" y="341490"/>
                </a:lnTo>
                <a:lnTo>
                  <a:pt x="884224" y="341642"/>
                </a:lnTo>
                <a:lnTo>
                  <a:pt x="887425" y="340931"/>
                </a:lnTo>
                <a:lnTo>
                  <a:pt x="887209" y="340004"/>
                </a:lnTo>
                <a:lnTo>
                  <a:pt x="886828" y="338366"/>
                </a:lnTo>
                <a:lnTo>
                  <a:pt x="886637" y="337515"/>
                </a:lnTo>
                <a:lnTo>
                  <a:pt x="883513" y="336664"/>
                </a:lnTo>
                <a:lnTo>
                  <a:pt x="881583" y="338366"/>
                </a:lnTo>
                <a:lnTo>
                  <a:pt x="880948" y="337654"/>
                </a:lnTo>
                <a:lnTo>
                  <a:pt x="879525" y="336092"/>
                </a:lnTo>
                <a:lnTo>
                  <a:pt x="877531" y="337654"/>
                </a:lnTo>
                <a:lnTo>
                  <a:pt x="877544" y="337515"/>
                </a:lnTo>
                <a:lnTo>
                  <a:pt x="877836" y="334251"/>
                </a:lnTo>
                <a:lnTo>
                  <a:pt x="877887" y="333616"/>
                </a:lnTo>
                <a:lnTo>
                  <a:pt x="878598" y="330695"/>
                </a:lnTo>
                <a:lnTo>
                  <a:pt x="883678" y="330060"/>
                </a:lnTo>
                <a:lnTo>
                  <a:pt x="884999" y="329920"/>
                </a:lnTo>
                <a:lnTo>
                  <a:pt x="885621" y="329209"/>
                </a:lnTo>
                <a:lnTo>
                  <a:pt x="886561" y="328142"/>
                </a:lnTo>
                <a:lnTo>
                  <a:pt x="887171" y="325653"/>
                </a:lnTo>
                <a:lnTo>
                  <a:pt x="887780" y="322961"/>
                </a:lnTo>
                <a:lnTo>
                  <a:pt x="889406" y="320687"/>
                </a:lnTo>
                <a:lnTo>
                  <a:pt x="893470" y="318985"/>
                </a:lnTo>
                <a:close/>
              </a:path>
              <a:path extrusionOk="0" h="546100" w="947419">
                <a:moveTo>
                  <a:pt x="894461" y="308114"/>
                </a:moveTo>
                <a:lnTo>
                  <a:pt x="885494" y="303136"/>
                </a:lnTo>
                <a:lnTo>
                  <a:pt x="883767" y="302869"/>
                </a:lnTo>
                <a:lnTo>
                  <a:pt x="883640" y="304495"/>
                </a:lnTo>
                <a:lnTo>
                  <a:pt x="883577" y="305701"/>
                </a:lnTo>
                <a:lnTo>
                  <a:pt x="886002" y="304914"/>
                </a:lnTo>
                <a:lnTo>
                  <a:pt x="887628" y="305409"/>
                </a:lnTo>
                <a:lnTo>
                  <a:pt x="886853" y="309041"/>
                </a:lnTo>
                <a:lnTo>
                  <a:pt x="884999" y="312445"/>
                </a:lnTo>
                <a:lnTo>
                  <a:pt x="886917" y="315988"/>
                </a:lnTo>
                <a:lnTo>
                  <a:pt x="887780" y="313944"/>
                </a:lnTo>
                <a:lnTo>
                  <a:pt x="891832" y="310451"/>
                </a:lnTo>
                <a:lnTo>
                  <a:pt x="894461" y="308114"/>
                </a:lnTo>
                <a:close/>
              </a:path>
              <a:path extrusionOk="0" h="546100" w="947419">
                <a:moveTo>
                  <a:pt x="907694" y="273456"/>
                </a:moveTo>
                <a:close/>
              </a:path>
              <a:path extrusionOk="0" h="546100" w="947419">
                <a:moveTo>
                  <a:pt x="908773" y="308686"/>
                </a:moveTo>
                <a:lnTo>
                  <a:pt x="902982" y="308686"/>
                </a:lnTo>
                <a:lnTo>
                  <a:pt x="904278" y="309041"/>
                </a:lnTo>
                <a:lnTo>
                  <a:pt x="903071" y="313156"/>
                </a:lnTo>
                <a:lnTo>
                  <a:pt x="901217" y="315645"/>
                </a:lnTo>
                <a:lnTo>
                  <a:pt x="898093" y="315074"/>
                </a:lnTo>
                <a:lnTo>
                  <a:pt x="895464" y="316064"/>
                </a:lnTo>
                <a:lnTo>
                  <a:pt x="899160" y="318554"/>
                </a:lnTo>
                <a:lnTo>
                  <a:pt x="903211" y="318274"/>
                </a:lnTo>
                <a:lnTo>
                  <a:pt x="904735" y="315645"/>
                </a:lnTo>
                <a:lnTo>
                  <a:pt x="908773" y="308686"/>
                </a:lnTo>
                <a:close/>
              </a:path>
              <a:path extrusionOk="0" h="546100" w="947419">
                <a:moveTo>
                  <a:pt x="947178" y="237655"/>
                </a:moveTo>
                <a:lnTo>
                  <a:pt x="945248" y="239001"/>
                </a:lnTo>
                <a:lnTo>
                  <a:pt x="943190" y="240004"/>
                </a:lnTo>
                <a:lnTo>
                  <a:pt x="941527" y="239217"/>
                </a:lnTo>
                <a:lnTo>
                  <a:pt x="940206" y="238582"/>
                </a:lnTo>
                <a:lnTo>
                  <a:pt x="939914" y="238429"/>
                </a:lnTo>
                <a:lnTo>
                  <a:pt x="939634" y="238290"/>
                </a:lnTo>
                <a:lnTo>
                  <a:pt x="938212" y="238391"/>
                </a:lnTo>
                <a:lnTo>
                  <a:pt x="938212" y="244538"/>
                </a:lnTo>
                <a:lnTo>
                  <a:pt x="936929" y="245541"/>
                </a:lnTo>
                <a:lnTo>
                  <a:pt x="935723" y="244538"/>
                </a:lnTo>
                <a:lnTo>
                  <a:pt x="937006" y="243547"/>
                </a:lnTo>
                <a:lnTo>
                  <a:pt x="938212" y="244538"/>
                </a:lnTo>
                <a:lnTo>
                  <a:pt x="938212" y="238391"/>
                </a:lnTo>
                <a:lnTo>
                  <a:pt x="937641" y="238429"/>
                </a:lnTo>
                <a:lnTo>
                  <a:pt x="937780" y="236588"/>
                </a:lnTo>
                <a:lnTo>
                  <a:pt x="938276" y="236232"/>
                </a:lnTo>
                <a:lnTo>
                  <a:pt x="940841" y="234391"/>
                </a:lnTo>
                <a:lnTo>
                  <a:pt x="944829" y="233540"/>
                </a:lnTo>
                <a:lnTo>
                  <a:pt x="946175" y="230416"/>
                </a:lnTo>
                <a:lnTo>
                  <a:pt x="945756" y="229412"/>
                </a:lnTo>
                <a:lnTo>
                  <a:pt x="944181" y="225653"/>
                </a:lnTo>
                <a:lnTo>
                  <a:pt x="942479" y="229412"/>
                </a:lnTo>
                <a:lnTo>
                  <a:pt x="940562" y="227431"/>
                </a:lnTo>
                <a:lnTo>
                  <a:pt x="937425" y="225437"/>
                </a:lnTo>
                <a:lnTo>
                  <a:pt x="936713" y="223024"/>
                </a:lnTo>
                <a:lnTo>
                  <a:pt x="933259" y="225653"/>
                </a:lnTo>
                <a:lnTo>
                  <a:pt x="933348" y="226428"/>
                </a:lnTo>
                <a:lnTo>
                  <a:pt x="933729" y="227850"/>
                </a:lnTo>
                <a:lnTo>
                  <a:pt x="934707" y="229057"/>
                </a:lnTo>
                <a:lnTo>
                  <a:pt x="937856" y="233108"/>
                </a:lnTo>
                <a:lnTo>
                  <a:pt x="935634" y="234391"/>
                </a:lnTo>
                <a:lnTo>
                  <a:pt x="933450" y="235407"/>
                </a:lnTo>
                <a:lnTo>
                  <a:pt x="933450" y="241058"/>
                </a:lnTo>
                <a:lnTo>
                  <a:pt x="933157" y="242201"/>
                </a:lnTo>
                <a:lnTo>
                  <a:pt x="931379" y="243268"/>
                </a:lnTo>
                <a:lnTo>
                  <a:pt x="930567" y="241566"/>
                </a:lnTo>
                <a:lnTo>
                  <a:pt x="931024" y="240563"/>
                </a:lnTo>
                <a:lnTo>
                  <a:pt x="931100" y="240423"/>
                </a:lnTo>
                <a:lnTo>
                  <a:pt x="932522" y="239217"/>
                </a:lnTo>
                <a:lnTo>
                  <a:pt x="933450" y="241058"/>
                </a:lnTo>
                <a:lnTo>
                  <a:pt x="933450" y="235407"/>
                </a:lnTo>
                <a:lnTo>
                  <a:pt x="931672" y="236232"/>
                </a:lnTo>
                <a:lnTo>
                  <a:pt x="933996" y="232892"/>
                </a:lnTo>
                <a:lnTo>
                  <a:pt x="934440" y="232257"/>
                </a:lnTo>
                <a:lnTo>
                  <a:pt x="931164" y="231114"/>
                </a:lnTo>
                <a:lnTo>
                  <a:pt x="930033" y="229057"/>
                </a:lnTo>
                <a:lnTo>
                  <a:pt x="928116" y="229984"/>
                </a:lnTo>
                <a:lnTo>
                  <a:pt x="929246" y="232892"/>
                </a:lnTo>
                <a:lnTo>
                  <a:pt x="926757" y="232752"/>
                </a:lnTo>
                <a:lnTo>
                  <a:pt x="924407" y="232676"/>
                </a:lnTo>
                <a:lnTo>
                  <a:pt x="924331" y="230416"/>
                </a:lnTo>
                <a:lnTo>
                  <a:pt x="924128" y="229196"/>
                </a:lnTo>
                <a:lnTo>
                  <a:pt x="923836" y="228282"/>
                </a:lnTo>
                <a:lnTo>
                  <a:pt x="918857" y="227634"/>
                </a:lnTo>
                <a:lnTo>
                  <a:pt x="917079" y="228841"/>
                </a:lnTo>
                <a:lnTo>
                  <a:pt x="919010" y="229984"/>
                </a:lnTo>
                <a:lnTo>
                  <a:pt x="919670" y="230759"/>
                </a:lnTo>
                <a:lnTo>
                  <a:pt x="923417" y="235026"/>
                </a:lnTo>
                <a:lnTo>
                  <a:pt x="922413" y="238582"/>
                </a:lnTo>
                <a:lnTo>
                  <a:pt x="920280" y="237515"/>
                </a:lnTo>
                <a:lnTo>
                  <a:pt x="920000" y="237375"/>
                </a:lnTo>
                <a:lnTo>
                  <a:pt x="919556" y="234099"/>
                </a:lnTo>
                <a:lnTo>
                  <a:pt x="919289" y="232117"/>
                </a:lnTo>
                <a:lnTo>
                  <a:pt x="913688" y="230911"/>
                </a:lnTo>
                <a:lnTo>
                  <a:pt x="913028" y="230759"/>
                </a:lnTo>
                <a:lnTo>
                  <a:pt x="912393" y="225717"/>
                </a:lnTo>
                <a:lnTo>
                  <a:pt x="910971" y="226072"/>
                </a:lnTo>
                <a:lnTo>
                  <a:pt x="910971" y="236308"/>
                </a:lnTo>
                <a:lnTo>
                  <a:pt x="910043" y="237515"/>
                </a:lnTo>
                <a:lnTo>
                  <a:pt x="908900" y="235026"/>
                </a:lnTo>
                <a:lnTo>
                  <a:pt x="910107" y="234099"/>
                </a:lnTo>
                <a:lnTo>
                  <a:pt x="910971" y="236308"/>
                </a:lnTo>
                <a:lnTo>
                  <a:pt x="910971" y="226072"/>
                </a:lnTo>
                <a:lnTo>
                  <a:pt x="909472" y="226428"/>
                </a:lnTo>
                <a:lnTo>
                  <a:pt x="910399" y="229489"/>
                </a:lnTo>
                <a:lnTo>
                  <a:pt x="908189" y="230911"/>
                </a:lnTo>
                <a:lnTo>
                  <a:pt x="908405" y="224586"/>
                </a:lnTo>
                <a:lnTo>
                  <a:pt x="911250" y="219405"/>
                </a:lnTo>
                <a:lnTo>
                  <a:pt x="912393" y="212940"/>
                </a:lnTo>
                <a:lnTo>
                  <a:pt x="907834" y="215493"/>
                </a:lnTo>
                <a:lnTo>
                  <a:pt x="905560" y="218897"/>
                </a:lnTo>
                <a:lnTo>
                  <a:pt x="902220" y="221246"/>
                </a:lnTo>
                <a:lnTo>
                  <a:pt x="898093" y="224091"/>
                </a:lnTo>
                <a:lnTo>
                  <a:pt x="900442" y="228638"/>
                </a:lnTo>
                <a:lnTo>
                  <a:pt x="903287" y="235102"/>
                </a:lnTo>
                <a:lnTo>
                  <a:pt x="902500" y="237083"/>
                </a:lnTo>
                <a:lnTo>
                  <a:pt x="900366" y="238785"/>
                </a:lnTo>
                <a:lnTo>
                  <a:pt x="898309" y="240563"/>
                </a:lnTo>
                <a:lnTo>
                  <a:pt x="896531" y="239712"/>
                </a:lnTo>
                <a:lnTo>
                  <a:pt x="894461" y="237515"/>
                </a:lnTo>
                <a:lnTo>
                  <a:pt x="894994" y="240004"/>
                </a:lnTo>
                <a:lnTo>
                  <a:pt x="895019" y="240563"/>
                </a:lnTo>
                <a:lnTo>
                  <a:pt x="893330" y="241922"/>
                </a:lnTo>
                <a:lnTo>
                  <a:pt x="892683" y="242735"/>
                </a:lnTo>
                <a:lnTo>
                  <a:pt x="892683" y="251358"/>
                </a:lnTo>
                <a:lnTo>
                  <a:pt x="892543" y="254482"/>
                </a:lnTo>
                <a:lnTo>
                  <a:pt x="889088" y="252564"/>
                </a:lnTo>
                <a:lnTo>
                  <a:pt x="888746" y="252374"/>
                </a:lnTo>
                <a:lnTo>
                  <a:pt x="892683" y="251358"/>
                </a:lnTo>
                <a:lnTo>
                  <a:pt x="892683" y="242735"/>
                </a:lnTo>
                <a:lnTo>
                  <a:pt x="892035" y="243547"/>
                </a:lnTo>
                <a:lnTo>
                  <a:pt x="890689" y="245325"/>
                </a:lnTo>
                <a:lnTo>
                  <a:pt x="890054" y="247459"/>
                </a:lnTo>
                <a:lnTo>
                  <a:pt x="888199" y="252069"/>
                </a:lnTo>
                <a:lnTo>
                  <a:pt x="886917" y="251358"/>
                </a:lnTo>
                <a:lnTo>
                  <a:pt x="886066" y="255765"/>
                </a:lnTo>
                <a:lnTo>
                  <a:pt x="884669" y="259181"/>
                </a:lnTo>
                <a:lnTo>
                  <a:pt x="884783" y="259676"/>
                </a:lnTo>
                <a:lnTo>
                  <a:pt x="885494" y="261874"/>
                </a:lnTo>
                <a:lnTo>
                  <a:pt x="887209" y="260451"/>
                </a:lnTo>
                <a:lnTo>
                  <a:pt x="888771" y="258749"/>
                </a:lnTo>
                <a:lnTo>
                  <a:pt x="890409" y="261162"/>
                </a:lnTo>
                <a:lnTo>
                  <a:pt x="890295" y="263296"/>
                </a:lnTo>
                <a:lnTo>
                  <a:pt x="890231" y="265252"/>
                </a:lnTo>
                <a:lnTo>
                  <a:pt x="893394" y="262864"/>
                </a:lnTo>
                <a:lnTo>
                  <a:pt x="894537" y="259676"/>
                </a:lnTo>
                <a:lnTo>
                  <a:pt x="896670" y="260032"/>
                </a:lnTo>
                <a:lnTo>
                  <a:pt x="899299" y="260388"/>
                </a:lnTo>
                <a:lnTo>
                  <a:pt x="900645" y="260591"/>
                </a:lnTo>
                <a:lnTo>
                  <a:pt x="902855" y="261950"/>
                </a:lnTo>
                <a:lnTo>
                  <a:pt x="903338" y="259676"/>
                </a:lnTo>
                <a:lnTo>
                  <a:pt x="903528" y="258749"/>
                </a:lnTo>
                <a:lnTo>
                  <a:pt x="903859" y="257187"/>
                </a:lnTo>
                <a:lnTo>
                  <a:pt x="903287" y="254838"/>
                </a:lnTo>
                <a:lnTo>
                  <a:pt x="902157" y="254482"/>
                </a:lnTo>
                <a:lnTo>
                  <a:pt x="895604" y="252425"/>
                </a:lnTo>
                <a:lnTo>
                  <a:pt x="896213" y="251358"/>
                </a:lnTo>
                <a:lnTo>
                  <a:pt x="898156" y="247954"/>
                </a:lnTo>
                <a:lnTo>
                  <a:pt x="898093" y="242417"/>
                </a:lnTo>
                <a:lnTo>
                  <a:pt x="900861" y="241566"/>
                </a:lnTo>
                <a:lnTo>
                  <a:pt x="903071" y="241846"/>
                </a:lnTo>
                <a:lnTo>
                  <a:pt x="905484" y="242201"/>
                </a:lnTo>
                <a:lnTo>
                  <a:pt x="905129" y="243624"/>
                </a:lnTo>
                <a:lnTo>
                  <a:pt x="904532" y="247954"/>
                </a:lnTo>
                <a:lnTo>
                  <a:pt x="904633" y="251714"/>
                </a:lnTo>
                <a:lnTo>
                  <a:pt x="906373" y="254774"/>
                </a:lnTo>
                <a:lnTo>
                  <a:pt x="909701" y="260388"/>
                </a:lnTo>
                <a:lnTo>
                  <a:pt x="909701" y="261162"/>
                </a:lnTo>
                <a:lnTo>
                  <a:pt x="908392" y="266915"/>
                </a:lnTo>
                <a:lnTo>
                  <a:pt x="908291" y="267627"/>
                </a:lnTo>
                <a:lnTo>
                  <a:pt x="907707" y="272745"/>
                </a:lnTo>
                <a:lnTo>
                  <a:pt x="907707" y="273507"/>
                </a:lnTo>
                <a:lnTo>
                  <a:pt x="908761" y="273240"/>
                </a:lnTo>
                <a:lnTo>
                  <a:pt x="910107" y="272529"/>
                </a:lnTo>
                <a:lnTo>
                  <a:pt x="910107" y="274662"/>
                </a:lnTo>
                <a:lnTo>
                  <a:pt x="909332" y="275932"/>
                </a:lnTo>
                <a:lnTo>
                  <a:pt x="908126" y="276072"/>
                </a:lnTo>
                <a:lnTo>
                  <a:pt x="908126" y="301434"/>
                </a:lnTo>
                <a:lnTo>
                  <a:pt x="907338" y="302996"/>
                </a:lnTo>
                <a:lnTo>
                  <a:pt x="906132" y="302996"/>
                </a:lnTo>
                <a:lnTo>
                  <a:pt x="904773" y="301650"/>
                </a:lnTo>
                <a:lnTo>
                  <a:pt x="906132" y="300367"/>
                </a:lnTo>
                <a:lnTo>
                  <a:pt x="905840" y="298030"/>
                </a:lnTo>
                <a:lnTo>
                  <a:pt x="907262" y="300228"/>
                </a:lnTo>
                <a:lnTo>
                  <a:pt x="908126" y="301434"/>
                </a:lnTo>
                <a:lnTo>
                  <a:pt x="908126" y="276072"/>
                </a:lnTo>
                <a:lnTo>
                  <a:pt x="907338" y="276148"/>
                </a:lnTo>
                <a:lnTo>
                  <a:pt x="907859" y="274662"/>
                </a:lnTo>
                <a:lnTo>
                  <a:pt x="907821" y="274091"/>
                </a:lnTo>
                <a:lnTo>
                  <a:pt x="907707" y="273519"/>
                </a:lnTo>
                <a:lnTo>
                  <a:pt x="904925" y="275513"/>
                </a:lnTo>
                <a:lnTo>
                  <a:pt x="902500" y="278358"/>
                </a:lnTo>
                <a:lnTo>
                  <a:pt x="896099" y="276999"/>
                </a:lnTo>
                <a:lnTo>
                  <a:pt x="894245" y="276364"/>
                </a:lnTo>
                <a:lnTo>
                  <a:pt x="895705" y="273519"/>
                </a:lnTo>
                <a:lnTo>
                  <a:pt x="896874" y="271106"/>
                </a:lnTo>
                <a:lnTo>
                  <a:pt x="897483" y="269824"/>
                </a:lnTo>
                <a:lnTo>
                  <a:pt x="897648" y="268554"/>
                </a:lnTo>
                <a:lnTo>
                  <a:pt x="897737" y="267627"/>
                </a:lnTo>
                <a:lnTo>
                  <a:pt x="897801" y="266915"/>
                </a:lnTo>
                <a:lnTo>
                  <a:pt x="892327" y="267627"/>
                </a:lnTo>
                <a:lnTo>
                  <a:pt x="892187" y="267474"/>
                </a:lnTo>
                <a:lnTo>
                  <a:pt x="892187" y="271106"/>
                </a:lnTo>
                <a:lnTo>
                  <a:pt x="891184" y="271043"/>
                </a:lnTo>
                <a:lnTo>
                  <a:pt x="891120" y="269900"/>
                </a:lnTo>
                <a:lnTo>
                  <a:pt x="891895" y="269824"/>
                </a:lnTo>
                <a:lnTo>
                  <a:pt x="892187" y="271106"/>
                </a:lnTo>
                <a:lnTo>
                  <a:pt x="892187" y="267474"/>
                </a:lnTo>
                <a:lnTo>
                  <a:pt x="890257" y="265290"/>
                </a:lnTo>
                <a:lnTo>
                  <a:pt x="888199" y="266915"/>
                </a:lnTo>
                <a:lnTo>
                  <a:pt x="886142" y="268554"/>
                </a:lnTo>
                <a:lnTo>
                  <a:pt x="881087" y="267055"/>
                </a:lnTo>
                <a:lnTo>
                  <a:pt x="880097" y="268414"/>
                </a:lnTo>
                <a:lnTo>
                  <a:pt x="879589" y="269760"/>
                </a:lnTo>
                <a:lnTo>
                  <a:pt x="878954" y="271538"/>
                </a:lnTo>
                <a:lnTo>
                  <a:pt x="877608" y="272745"/>
                </a:lnTo>
                <a:lnTo>
                  <a:pt x="879525" y="274523"/>
                </a:lnTo>
                <a:lnTo>
                  <a:pt x="885786" y="280123"/>
                </a:lnTo>
                <a:lnTo>
                  <a:pt x="885926" y="280416"/>
                </a:lnTo>
                <a:lnTo>
                  <a:pt x="888695" y="278498"/>
                </a:lnTo>
                <a:lnTo>
                  <a:pt x="890549" y="278561"/>
                </a:lnTo>
                <a:lnTo>
                  <a:pt x="891184" y="280416"/>
                </a:lnTo>
                <a:lnTo>
                  <a:pt x="895527" y="281190"/>
                </a:lnTo>
                <a:lnTo>
                  <a:pt x="892327" y="284391"/>
                </a:lnTo>
                <a:lnTo>
                  <a:pt x="893330" y="286385"/>
                </a:lnTo>
                <a:lnTo>
                  <a:pt x="896378" y="288150"/>
                </a:lnTo>
                <a:lnTo>
                  <a:pt x="898867" y="288150"/>
                </a:lnTo>
                <a:lnTo>
                  <a:pt x="899223" y="283184"/>
                </a:lnTo>
                <a:lnTo>
                  <a:pt x="900938" y="284962"/>
                </a:lnTo>
                <a:lnTo>
                  <a:pt x="902144" y="286169"/>
                </a:lnTo>
                <a:lnTo>
                  <a:pt x="905129" y="289788"/>
                </a:lnTo>
                <a:lnTo>
                  <a:pt x="905065" y="291134"/>
                </a:lnTo>
                <a:lnTo>
                  <a:pt x="901573" y="292061"/>
                </a:lnTo>
                <a:lnTo>
                  <a:pt x="898156" y="292912"/>
                </a:lnTo>
                <a:lnTo>
                  <a:pt x="894892" y="290576"/>
                </a:lnTo>
                <a:lnTo>
                  <a:pt x="891692" y="293052"/>
                </a:lnTo>
                <a:lnTo>
                  <a:pt x="894067" y="288366"/>
                </a:lnTo>
                <a:lnTo>
                  <a:pt x="894321" y="287870"/>
                </a:lnTo>
                <a:lnTo>
                  <a:pt x="890473" y="288366"/>
                </a:lnTo>
                <a:lnTo>
                  <a:pt x="887780" y="287235"/>
                </a:lnTo>
                <a:lnTo>
                  <a:pt x="887920" y="288861"/>
                </a:lnTo>
                <a:lnTo>
                  <a:pt x="888174" y="289788"/>
                </a:lnTo>
                <a:lnTo>
                  <a:pt x="888136" y="291274"/>
                </a:lnTo>
                <a:lnTo>
                  <a:pt x="887704" y="294055"/>
                </a:lnTo>
                <a:lnTo>
                  <a:pt x="888339" y="295109"/>
                </a:lnTo>
                <a:lnTo>
                  <a:pt x="895172" y="297243"/>
                </a:lnTo>
                <a:lnTo>
                  <a:pt x="896924" y="301434"/>
                </a:lnTo>
                <a:lnTo>
                  <a:pt x="896962" y="301650"/>
                </a:lnTo>
                <a:lnTo>
                  <a:pt x="897597" y="307975"/>
                </a:lnTo>
                <a:lnTo>
                  <a:pt x="900645" y="308038"/>
                </a:lnTo>
                <a:lnTo>
                  <a:pt x="909142" y="308038"/>
                </a:lnTo>
                <a:lnTo>
                  <a:pt x="912063" y="302996"/>
                </a:lnTo>
                <a:lnTo>
                  <a:pt x="914908" y="298030"/>
                </a:lnTo>
                <a:lnTo>
                  <a:pt x="917740" y="293052"/>
                </a:lnTo>
                <a:lnTo>
                  <a:pt x="917816" y="292912"/>
                </a:lnTo>
                <a:lnTo>
                  <a:pt x="918222" y="292201"/>
                </a:lnTo>
                <a:lnTo>
                  <a:pt x="919784" y="290639"/>
                </a:lnTo>
                <a:lnTo>
                  <a:pt x="918540" y="289433"/>
                </a:lnTo>
                <a:lnTo>
                  <a:pt x="915377" y="286385"/>
                </a:lnTo>
                <a:lnTo>
                  <a:pt x="913955" y="287870"/>
                </a:lnTo>
                <a:lnTo>
                  <a:pt x="912317" y="289433"/>
                </a:lnTo>
                <a:lnTo>
                  <a:pt x="910323" y="286169"/>
                </a:lnTo>
                <a:lnTo>
                  <a:pt x="910805" y="283184"/>
                </a:lnTo>
                <a:lnTo>
                  <a:pt x="911567" y="278498"/>
                </a:lnTo>
                <a:lnTo>
                  <a:pt x="911593" y="278358"/>
                </a:lnTo>
                <a:lnTo>
                  <a:pt x="916127" y="276148"/>
                </a:lnTo>
                <a:lnTo>
                  <a:pt x="916584" y="275932"/>
                </a:lnTo>
                <a:lnTo>
                  <a:pt x="919149" y="276364"/>
                </a:lnTo>
                <a:lnTo>
                  <a:pt x="923988" y="276936"/>
                </a:lnTo>
                <a:lnTo>
                  <a:pt x="921639" y="280200"/>
                </a:lnTo>
                <a:lnTo>
                  <a:pt x="923836" y="280974"/>
                </a:lnTo>
                <a:lnTo>
                  <a:pt x="925550" y="279768"/>
                </a:lnTo>
                <a:lnTo>
                  <a:pt x="926185" y="277926"/>
                </a:lnTo>
                <a:lnTo>
                  <a:pt x="926934" y="276364"/>
                </a:lnTo>
                <a:lnTo>
                  <a:pt x="926985" y="275932"/>
                </a:lnTo>
                <a:lnTo>
                  <a:pt x="926490" y="274091"/>
                </a:lnTo>
                <a:lnTo>
                  <a:pt x="926325" y="273519"/>
                </a:lnTo>
                <a:lnTo>
                  <a:pt x="921562" y="274091"/>
                </a:lnTo>
                <a:lnTo>
                  <a:pt x="921181" y="273519"/>
                </a:lnTo>
                <a:lnTo>
                  <a:pt x="919365" y="270827"/>
                </a:lnTo>
                <a:lnTo>
                  <a:pt x="916876" y="267982"/>
                </a:lnTo>
                <a:lnTo>
                  <a:pt x="916990" y="272529"/>
                </a:lnTo>
                <a:lnTo>
                  <a:pt x="917079" y="273519"/>
                </a:lnTo>
                <a:lnTo>
                  <a:pt x="912672" y="273304"/>
                </a:lnTo>
                <a:lnTo>
                  <a:pt x="913117" y="272529"/>
                </a:lnTo>
                <a:lnTo>
                  <a:pt x="913523" y="271818"/>
                </a:lnTo>
                <a:lnTo>
                  <a:pt x="915301" y="271183"/>
                </a:lnTo>
                <a:lnTo>
                  <a:pt x="914730" y="269049"/>
                </a:lnTo>
                <a:lnTo>
                  <a:pt x="916876" y="267982"/>
                </a:lnTo>
                <a:lnTo>
                  <a:pt x="916940" y="265988"/>
                </a:lnTo>
                <a:lnTo>
                  <a:pt x="917498" y="264223"/>
                </a:lnTo>
                <a:lnTo>
                  <a:pt x="917790" y="263296"/>
                </a:lnTo>
                <a:lnTo>
                  <a:pt x="914019" y="264223"/>
                </a:lnTo>
                <a:lnTo>
                  <a:pt x="912596" y="263017"/>
                </a:lnTo>
                <a:lnTo>
                  <a:pt x="913879" y="260946"/>
                </a:lnTo>
                <a:lnTo>
                  <a:pt x="917155" y="260883"/>
                </a:lnTo>
                <a:lnTo>
                  <a:pt x="916444" y="258470"/>
                </a:lnTo>
                <a:lnTo>
                  <a:pt x="919861" y="259181"/>
                </a:lnTo>
                <a:lnTo>
                  <a:pt x="920572" y="263156"/>
                </a:lnTo>
                <a:lnTo>
                  <a:pt x="923480" y="264426"/>
                </a:lnTo>
                <a:lnTo>
                  <a:pt x="925410" y="265137"/>
                </a:lnTo>
                <a:lnTo>
                  <a:pt x="926122" y="262724"/>
                </a:lnTo>
                <a:lnTo>
                  <a:pt x="925652" y="260591"/>
                </a:lnTo>
                <a:lnTo>
                  <a:pt x="925576" y="260388"/>
                </a:lnTo>
                <a:lnTo>
                  <a:pt x="924293" y="258470"/>
                </a:lnTo>
                <a:lnTo>
                  <a:pt x="922108" y="254838"/>
                </a:lnTo>
                <a:lnTo>
                  <a:pt x="920851" y="252996"/>
                </a:lnTo>
                <a:lnTo>
                  <a:pt x="920000" y="251002"/>
                </a:lnTo>
                <a:lnTo>
                  <a:pt x="920711" y="247815"/>
                </a:lnTo>
                <a:lnTo>
                  <a:pt x="923061" y="249301"/>
                </a:lnTo>
                <a:lnTo>
                  <a:pt x="924699" y="252145"/>
                </a:lnTo>
                <a:lnTo>
                  <a:pt x="926973" y="252501"/>
                </a:lnTo>
                <a:lnTo>
                  <a:pt x="932446" y="249237"/>
                </a:lnTo>
                <a:lnTo>
                  <a:pt x="934516" y="250088"/>
                </a:lnTo>
                <a:lnTo>
                  <a:pt x="936205" y="252374"/>
                </a:lnTo>
                <a:lnTo>
                  <a:pt x="938707" y="255346"/>
                </a:lnTo>
                <a:lnTo>
                  <a:pt x="942860" y="249237"/>
                </a:lnTo>
                <a:lnTo>
                  <a:pt x="943876" y="247815"/>
                </a:lnTo>
                <a:lnTo>
                  <a:pt x="945502" y="245541"/>
                </a:lnTo>
                <a:lnTo>
                  <a:pt x="946315" y="244398"/>
                </a:lnTo>
                <a:lnTo>
                  <a:pt x="946442" y="243547"/>
                </a:lnTo>
                <a:lnTo>
                  <a:pt x="946480" y="243268"/>
                </a:lnTo>
                <a:lnTo>
                  <a:pt x="946924" y="240004"/>
                </a:lnTo>
                <a:lnTo>
                  <a:pt x="947064" y="239001"/>
                </a:lnTo>
                <a:lnTo>
                  <a:pt x="947178" y="23765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0" name="Google Shape;3410;p242"/>
          <p:cNvSpPr/>
          <p:nvPr/>
        </p:nvSpPr>
        <p:spPr>
          <a:xfrm>
            <a:off x="1916333" y="6636042"/>
            <a:ext cx="23701" cy="24970"/>
          </a:xfrm>
          <a:custGeom>
            <a:rect b="b" l="l" r="r" t="t"/>
            <a:pathLst>
              <a:path extrusionOk="0" h="37465" w="35560">
                <a:moveTo>
                  <a:pt x="27767" y="2912"/>
                </a:moveTo>
                <a:lnTo>
                  <a:pt x="12093" y="2912"/>
                </a:lnTo>
                <a:lnTo>
                  <a:pt x="14582" y="2201"/>
                </a:lnTo>
                <a:lnTo>
                  <a:pt x="17072" y="1278"/>
                </a:lnTo>
                <a:lnTo>
                  <a:pt x="20629" y="0"/>
                </a:lnTo>
                <a:lnTo>
                  <a:pt x="24186" y="71"/>
                </a:lnTo>
                <a:lnTo>
                  <a:pt x="27885" y="1420"/>
                </a:lnTo>
                <a:lnTo>
                  <a:pt x="27767" y="2912"/>
                </a:lnTo>
                <a:close/>
              </a:path>
              <a:path extrusionOk="0" h="37465" w="35560">
                <a:moveTo>
                  <a:pt x="4623" y="36934"/>
                </a:moveTo>
                <a:lnTo>
                  <a:pt x="3983" y="35584"/>
                </a:lnTo>
                <a:lnTo>
                  <a:pt x="0" y="25640"/>
                </a:lnTo>
                <a:lnTo>
                  <a:pt x="397" y="21805"/>
                </a:lnTo>
                <a:lnTo>
                  <a:pt x="499" y="21450"/>
                </a:lnTo>
                <a:lnTo>
                  <a:pt x="4623" y="17401"/>
                </a:lnTo>
                <a:lnTo>
                  <a:pt x="5619" y="16336"/>
                </a:lnTo>
                <a:lnTo>
                  <a:pt x="5975" y="15483"/>
                </a:lnTo>
                <a:lnTo>
                  <a:pt x="4410" y="13779"/>
                </a:lnTo>
                <a:lnTo>
                  <a:pt x="1778" y="10796"/>
                </a:lnTo>
                <a:lnTo>
                  <a:pt x="4623" y="7244"/>
                </a:lnTo>
                <a:lnTo>
                  <a:pt x="5619" y="1562"/>
                </a:lnTo>
                <a:lnTo>
                  <a:pt x="7896" y="2699"/>
                </a:lnTo>
                <a:lnTo>
                  <a:pt x="12093" y="2912"/>
                </a:lnTo>
                <a:lnTo>
                  <a:pt x="27767" y="2912"/>
                </a:lnTo>
                <a:lnTo>
                  <a:pt x="27671" y="4119"/>
                </a:lnTo>
                <a:lnTo>
                  <a:pt x="24861" y="4616"/>
                </a:lnTo>
                <a:lnTo>
                  <a:pt x="16859" y="4616"/>
                </a:lnTo>
                <a:lnTo>
                  <a:pt x="14938" y="5398"/>
                </a:lnTo>
                <a:lnTo>
                  <a:pt x="14938" y="7457"/>
                </a:lnTo>
                <a:lnTo>
                  <a:pt x="14582" y="9801"/>
                </a:lnTo>
                <a:lnTo>
                  <a:pt x="26492" y="9801"/>
                </a:lnTo>
                <a:lnTo>
                  <a:pt x="30730" y="14276"/>
                </a:lnTo>
                <a:lnTo>
                  <a:pt x="34610" y="14276"/>
                </a:lnTo>
                <a:lnTo>
                  <a:pt x="34555" y="14560"/>
                </a:lnTo>
                <a:lnTo>
                  <a:pt x="27458" y="14560"/>
                </a:lnTo>
                <a:lnTo>
                  <a:pt x="27323" y="14702"/>
                </a:lnTo>
                <a:lnTo>
                  <a:pt x="17285" y="14702"/>
                </a:lnTo>
                <a:lnTo>
                  <a:pt x="16361" y="15341"/>
                </a:lnTo>
                <a:lnTo>
                  <a:pt x="17499" y="16904"/>
                </a:lnTo>
                <a:lnTo>
                  <a:pt x="25234" y="16904"/>
                </a:lnTo>
                <a:lnTo>
                  <a:pt x="24897" y="17259"/>
                </a:lnTo>
                <a:lnTo>
                  <a:pt x="26960" y="18253"/>
                </a:lnTo>
                <a:lnTo>
                  <a:pt x="33829" y="18253"/>
                </a:lnTo>
                <a:lnTo>
                  <a:pt x="33718" y="18822"/>
                </a:lnTo>
                <a:lnTo>
                  <a:pt x="31584" y="20810"/>
                </a:lnTo>
                <a:lnTo>
                  <a:pt x="25039" y="21450"/>
                </a:lnTo>
                <a:lnTo>
                  <a:pt x="12804" y="21450"/>
                </a:lnTo>
                <a:lnTo>
                  <a:pt x="12218" y="24504"/>
                </a:lnTo>
                <a:lnTo>
                  <a:pt x="12243" y="25640"/>
                </a:lnTo>
                <a:lnTo>
                  <a:pt x="12448" y="27842"/>
                </a:lnTo>
                <a:lnTo>
                  <a:pt x="12875" y="31393"/>
                </a:lnTo>
                <a:lnTo>
                  <a:pt x="20459" y="31393"/>
                </a:lnTo>
                <a:lnTo>
                  <a:pt x="18779" y="32246"/>
                </a:lnTo>
                <a:lnTo>
                  <a:pt x="16273" y="33595"/>
                </a:lnTo>
                <a:lnTo>
                  <a:pt x="8180" y="33595"/>
                </a:lnTo>
                <a:lnTo>
                  <a:pt x="4623" y="36934"/>
                </a:lnTo>
                <a:close/>
              </a:path>
              <a:path extrusionOk="0" h="37465" w="35560">
                <a:moveTo>
                  <a:pt x="26492" y="9801"/>
                </a:moveTo>
                <a:lnTo>
                  <a:pt x="14582" y="9801"/>
                </a:lnTo>
                <a:lnTo>
                  <a:pt x="17214" y="9588"/>
                </a:lnTo>
                <a:lnTo>
                  <a:pt x="18424" y="8523"/>
                </a:lnTo>
                <a:lnTo>
                  <a:pt x="18424" y="6321"/>
                </a:lnTo>
                <a:lnTo>
                  <a:pt x="16859" y="4616"/>
                </a:lnTo>
                <a:lnTo>
                  <a:pt x="24861" y="4616"/>
                </a:lnTo>
                <a:lnTo>
                  <a:pt x="22051" y="5113"/>
                </a:lnTo>
                <a:lnTo>
                  <a:pt x="26492" y="9801"/>
                </a:lnTo>
                <a:close/>
              </a:path>
              <a:path extrusionOk="0" h="37465" w="35560">
                <a:moveTo>
                  <a:pt x="34610" y="14276"/>
                </a:moveTo>
                <a:lnTo>
                  <a:pt x="30730" y="14276"/>
                </a:lnTo>
                <a:lnTo>
                  <a:pt x="35140" y="11577"/>
                </a:lnTo>
                <a:lnTo>
                  <a:pt x="34610" y="14276"/>
                </a:lnTo>
                <a:close/>
              </a:path>
              <a:path extrusionOk="0" h="37465" w="35560">
                <a:moveTo>
                  <a:pt x="33829" y="18253"/>
                </a:moveTo>
                <a:lnTo>
                  <a:pt x="26960" y="18253"/>
                </a:lnTo>
                <a:lnTo>
                  <a:pt x="29236" y="16052"/>
                </a:lnTo>
                <a:lnTo>
                  <a:pt x="27458" y="14560"/>
                </a:lnTo>
                <a:lnTo>
                  <a:pt x="34555" y="14560"/>
                </a:lnTo>
                <a:lnTo>
                  <a:pt x="33829" y="18253"/>
                </a:lnTo>
                <a:close/>
              </a:path>
              <a:path extrusionOk="0" h="37465" w="35560">
                <a:moveTo>
                  <a:pt x="25234" y="16904"/>
                </a:moveTo>
                <a:lnTo>
                  <a:pt x="17499" y="16904"/>
                </a:lnTo>
                <a:lnTo>
                  <a:pt x="18125" y="16336"/>
                </a:lnTo>
                <a:lnTo>
                  <a:pt x="18186" y="16052"/>
                </a:lnTo>
                <a:lnTo>
                  <a:pt x="17285" y="14702"/>
                </a:lnTo>
                <a:lnTo>
                  <a:pt x="27323" y="14702"/>
                </a:lnTo>
                <a:lnTo>
                  <a:pt x="25234" y="16904"/>
                </a:lnTo>
                <a:close/>
              </a:path>
              <a:path extrusionOk="0" h="37465" w="35560">
                <a:moveTo>
                  <a:pt x="20459" y="31393"/>
                </a:moveTo>
                <a:lnTo>
                  <a:pt x="12875" y="31393"/>
                </a:lnTo>
                <a:lnTo>
                  <a:pt x="16930" y="27061"/>
                </a:lnTo>
                <a:lnTo>
                  <a:pt x="16859" y="24504"/>
                </a:lnTo>
                <a:lnTo>
                  <a:pt x="12804" y="21450"/>
                </a:lnTo>
                <a:lnTo>
                  <a:pt x="25039" y="21450"/>
                </a:lnTo>
                <a:lnTo>
                  <a:pt x="23403" y="21663"/>
                </a:lnTo>
                <a:lnTo>
                  <a:pt x="21482" y="21805"/>
                </a:lnTo>
                <a:lnTo>
                  <a:pt x="22090" y="24788"/>
                </a:lnTo>
                <a:lnTo>
                  <a:pt x="23119" y="30044"/>
                </a:lnTo>
                <a:lnTo>
                  <a:pt x="20459" y="31393"/>
                </a:lnTo>
                <a:close/>
              </a:path>
              <a:path extrusionOk="0" h="37465" w="35560">
                <a:moveTo>
                  <a:pt x="10456" y="37147"/>
                </a:moveTo>
                <a:lnTo>
                  <a:pt x="7896" y="36792"/>
                </a:lnTo>
                <a:lnTo>
                  <a:pt x="8180" y="33595"/>
                </a:lnTo>
                <a:lnTo>
                  <a:pt x="16273" y="33595"/>
                </a:lnTo>
                <a:lnTo>
                  <a:pt x="12448" y="35655"/>
                </a:lnTo>
                <a:lnTo>
                  <a:pt x="10456" y="3714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1" name="Google Shape;3411;p242"/>
          <p:cNvSpPr/>
          <p:nvPr/>
        </p:nvSpPr>
        <p:spPr>
          <a:xfrm>
            <a:off x="1230767" y="6729679"/>
            <a:ext cx="26240" cy="24970"/>
          </a:xfrm>
          <a:custGeom>
            <a:rect b="b" l="l" r="r" t="t"/>
            <a:pathLst>
              <a:path extrusionOk="0" h="37465" w="39369">
                <a:moveTo>
                  <a:pt x="16503" y="5327"/>
                </a:moveTo>
                <a:lnTo>
                  <a:pt x="15863" y="2983"/>
                </a:lnTo>
                <a:lnTo>
                  <a:pt x="16859" y="639"/>
                </a:lnTo>
                <a:lnTo>
                  <a:pt x="18495" y="0"/>
                </a:lnTo>
                <a:lnTo>
                  <a:pt x="20202" y="781"/>
                </a:lnTo>
                <a:lnTo>
                  <a:pt x="21060" y="2130"/>
                </a:lnTo>
                <a:lnTo>
                  <a:pt x="22040" y="3551"/>
                </a:lnTo>
                <a:lnTo>
                  <a:pt x="18566" y="3551"/>
                </a:lnTo>
                <a:lnTo>
                  <a:pt x="16503" y="5327"/>
                </a:lnTo>
                <a:close/>
              </a:path>
              <a:path extrusionOk="0" h="37465" w="39369">
                <a:moveTo>
                  <a:pt x="38218" y="5113"/>
                </a:moveTo>
                <a:lnTo>
                  <a:pt x="23119" y="5113"/>
                </a:lnTo>
                <a:lnTo>
                  <a:pt x="25324" y="4758"/>
                </a:lnTo>
                <a:lnTo>
                  <a:pt x="28283" y="2983"/>
                </a:lnTo>
                <a:lnTo>
                  <a:pt x="29876" y="1988"/>
                </a:lnTo>
                <a:lnTo>
                  <a:pt x="32010" y="2130"/>
                </a:lnTo>
                <a:lnTo>
                  <a:pt x="37701" y="4048"/>
                </a:lnTo>
                <a:lnTo>
                  <a:pt x="38218" y="5113"/>
                </a:lnTo>
                <a:close/>
              </a:path>
              <a:path extrusionOk="0" h="37465" w="39369">
                <a:moveTo>
                  <a:pt x="13323" y="22018"/>
                </a:moveTo>
                <a:lnTo>
                  <a:pt x="11737" y="22018"/>
                </a:lnTo>
                <a:lnTo>
                  <a:pt x="15863" y="16904"/>
                </a:lnTo>
                <a:lnTo>
                  <a:pt x="14440" y="14276"/>
                </a:lnTo>
                <a:lnTo>
                  <a:pt x="11168" y="8523"/>
                </a:lnTo>
                <a:lnTo>
                  <a:pt x="16361" y="7812"/>
                </a:lnTo>
                <a:lnTo>
                  <a:pt x="18922" y="5540"/>
                </a:lnTo>
                <a:lnTo>
                  <a:pt x="20131" y="5042"/>
                </a:lnTo>
                <a:lnTo>
                  <a:pt x="19704" y="4190"/>
                </a:lnTo>
                <a:lnTo>
                  <a:pt x="18566" y="3551"/>
                </a:lnTo>
                <a:lnTo>
                  <a:pt x="22040" y="3551"/>
                </a:lnTo>
                <a:lnTo>
                  <a:pt x="23119" y="5113"/>
                </a:lnTo>
                <a:lnTo>
                  <a:pt x="38218" y="5113"/>
                </a:lnTo>
                <a:lnTo>
                  <a:pt x="38768" y="6250"/>
                </a:lnTo>
                <a:lnTo>
                  <a:pt x="37468" y="9872"/>
                </a:lnTo>
                <a:lnTo>
                  <a:pt x="23190" y="9872"/>
                </a:lnTo>
                <a:lnTo>
                  <a:pt x="21625" y="11790"/>
                </a:lnTo>
                <a:lnTo>
                  <a:pt x="24257" y="13637"/>
                </a:lnTo>
                <a:lnTo>
                  <a:pt x="36061" y="13637"/>
                </a:lnTo>
                <a:lnTo>
                  <a:pt x="34699" y="17259"/>
                </a:lnTo>
                <a:lnTo>
                  <a:pt x="22905" y="17259"/>
                </a:lnTo>
                <a:lnTo>
                  <a:pt x="21881" y="18964"/>
                </a:lnTo>
                <a:lnTo>
                  <a:pt x="21838" y="19106"/>
                </a:lnTo>
                <a:lnTo>
                  <a:pt x="14867" y="19106"/>
                </a:lnTo>
                <a:lnTo>
                  <a:pt x="13323" y="22018"/>
                </a:lnTo>
                <a:close/>
              </a:path>
              <a:path extrusionOk="0" h="37465" w="39369">
                <a:moveTo>
                  <a:pt x="36061" y="13637"/>
                </a:moveTo>
                <a:lnTo>
                  <a:pt x="24257" y="13637"/>
                </a:lnTo>
                <a:lnTo>
                  <a:pt x="25466" y="12145"/>
                </a:lnTo>
                <a:lnTo>
                  <a:pt x="23190" y="9872"/>
                </a:lnTo>
                <a:lnTo>
                  <a:pt x="37468" y="9872"/>
                </a:lnTo>
                <a:lnTo>
                  <a:pt x="36061" y="13637"/>
                </a:lnTo>
                <a:close/>
              </a:path>
              <a:path extrusionOk="0" h="37465" w="39369">
                <a:moveTo>
                  <a:pt x="26177" y="23509"/>
                </a:moveTo>
                <a:lnTo>
                  <a:pt x="24186" y="21947"/>
                </a:lnTo>
                <a:lnTo>
                  <a:pt x="24015" y="21095"/>
                </a:lnTo>
                <a:lnTo>
                  <a:pt x="23998" y="20100"/>
                </a:lnTo>
                <a:lnTo>
                  <a:pt x="24257" y="18964"/>
                </a:lnTo>
                <a:lnTo>
                  <a:pt x="22905" y="17259"/>
                </a:lnTo>
                <a:lnTo>
                  <a:pt x="34699" y="17259"/>
                </a:lnTo>
                <a:lnTo>
                  <a:pt x="34589" y="17543"/>
                </a:lnTo>
                <a:lnTo>
                  <a:pt x="26675" y="17543"/>
                </a:lnTo>
                <a:lnTo>
                  <a:pt x="26391" y="19532"/>
                </a:lnTo>
                <a:lnTo>
                  <a:pt x="27387" y="21024"/>
                </a:lnTo>
                <a:lnTo>
                  <a:pt x="26177" y="23509"/>
                </a:lnTo>
                <a:close/>
              </a:path>
              <a:path extrusionOk="0" h="37465" w="39369">
                <a:moveTo>
                  <a:pt x="26248" y="37005"/>
                </a:moveTo>
                <a:lnTo>
                  <a:pt x="25537" y="36578"/>
                </a:lnTo>
                <a:lnTo>
                  <a:pt x="24755" y="33950"/>
                </a:lnTo>
                <a:lnTo>
                  <a:pt x="21696" y="30044"/>
                </a:lnTo>
                <a:lnTo>
                  <a:pt x="22549" y="26990"/>
                </a:lnTo>
                <a:lnTo>
                  <a:pt x="27387" y="25001"/>
                </a:lnTo>
                <a:lnTo>
                  <a:pt x="29521" y="24078"/>
                </a:lnTo>
                <a:lnTo>
                  <a:pt x="30074" y="21095"/>
                </a:lnTo>
                <a:lnTo>
                  <a:pt x="30116" y="20100"/>
                </a:lnTo>
                <a:lnTo>
                  <a:pt x="28667" y="18324"/>
                </a:lnTo>
                <a:lnTo>
                  <a:pt x="26675" y="17543"/>
                </a:lnTo>
                <a:lnTo>
                  <a:pt x="34589" y="17543"/>
                </a:lnTo>
                <a:lnTo>
                  <a:pt x="32034" y="24078"/>
                </a:lnTo>
                <a:lnTo>
                  <a:pt x="29374" y="30390"/>
                </a:lnTo>
                <a:lnTo>
                  <a:pt x="26248" y="37005"/>
                </a:lnTo>
                <a:close/>
              </a:path>
              <a:path extrusionOk="0" h="37465" w="39369">
                <a:moveTo>
                  <a:pt x="21838" y="21095"/>
                </a:moveTo>
                <a:lnTo>
                  <a:pt x="18495" y="20100"/>
                </a:lnTo>
                <a:lnTo>
                  <a:pt x="14867" y="19106"/>
                </a:lnTo>
                <a:lnTo>
                  <a:pt x="21838" y="19106"/>
                </a:lnTo>
                <a:lnTo>
                  <a:pt x="21838" y="21095"/>
                </a:lnTo>
                <a:close/>
              </a:path>
              <a:path extrusionOk="0" h="37465" w="39369">
                <a:moveTo>
                  <a:pt x="8322" y="34945"/>
                </a:moveTo>
                <a:lnTo>
                  <a:pt x="6259" y="33879"/>
                </a:lnTo>
                <a:lnTo>
                  <a:pt x="3485" y="29121"/>
                </a:lnTo>
                <a:lnTo>
                  <a:pt x="0" y="24788"/>
                </a:lnTo>
                <a:lnTo>
                  <a:pt x="2703" y="22941"/>
                </a:lnTo>
                <a:lnTo>
                  <a:pt x="5335" y="21947"/>
                </a:lnTo>
                <a:lnTo>
                  <a:pt x="8536" y="21947"/>
                </a:lnTo>
                <a:lnTo>
                  <a:pt x="11737" y="22018"/>
                </a:lnTo>
                <a:lnTo>
                  <a:pt x="13323" y="22018"/>
                </a:lnTo>
                <a:lnTo>
                  <a:pt x="12447" y="23669"/>
                </a:lnTo>
                <a:lnTo>
                  <a:pt x="12407" y="24078"/>
                </a:lnTo>
                <a:lnTo>
                  <a:pt x="13216" y="25214"/>
                </a:lnTo>
                <a:lnTo>
                  <a:pt x="5619" y="25214"/>
                </a:lnTo>
                <a:lnTo>
                  <a:pt x="4694" y="25924"/>
                </a:lnTo>
                <a:lnTo>
                  <a:pt x="5335" y="26351"/>
                </a:lnTo>
                <a:lnTo>
                  <a:pt x="14026" y="26351"/>
                </a:lnTo>
                <a:lnTo>
                  <a:pt x="14481" y="26990"/>
                </a:lnTo>
                <a:lnTo>
                  <a:pt x="14582" y="29760"/>
                </a:lnTo>
                <a:lnTo>
                  <a:pt x="13367" y="32388"/>
                </a:lnTo>
                <a:lnTo>
                  <a:pt x="9816" y="32388"/>
                </a:lnTo>
                <a:lnTo>
                  <a:pt x="8322" y="34945"/>
                </a:lnTo>
                <a:close/>
              </a:path>
              <a:path extrusionOk="0" h="37465" w="39369">
                <a:moveTo>
                  <a:pt x="14026" y="26351"/>
                </a:moveTo>
                <a:lnTo>
                  <a:pt x="5335" y="26351"/>
                </a:lnTo>
                <a:lnTo>
                  <a:pt x="6402" y="25640"/>
                </a:lnTo>
                <a:lnTo>
                  <a:pt x="5619" y="25214"/>
                </a:lnTo>
                <a:lnTo>
                  <a:pt x="13216" y="25214"/>
                </a:lnTo>
                <a:lnTo>
                  <a:pt x="14026" y="26351"/>
                </a:lnTo>
                <a:close/>
              </a:path>
              <a:path extrusionOk="0" h="37465" w="39369">
                <a:moveTo>
                  <a:pt x="13302" y="32530"/>
                </a:moveTo>
                <a:lnTo>
                  <a:pt x="9816" y="32388"/>
                </a:lnTo>
                <a:lnTo>
                  <a:pt x="13367" y="32388"/>
                </a:lnTo>
                <a:lnTo>
                  <a:pt x="13302" y="3253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2" name="Google Shape;3412;p242"/>
          <p:cNvSpPr/>
          <p:nvPr/>
        </p:nvSpPr>
        <p:spPr>
          <a:xfrm>
            <a:off x="970954" y="6821041"/>
            <a:ext cx="107075" cy="16506"/>
          </a:xfrm>
          <a:custGeom>
            <a:rect b="b" l="l" r="r" t="t"/>
            <a:pathLst>
              <a:path extrusionOk="0" h="24765" w="160655">
                <a:moveTo>
                  <a:pt x="160268" y="24646"/>
                </a:moveTo>
                <a:lnTo>
                  <a:pt x="1991" y="4403"/>
                </a:lnTo>
                <a:lnTo>
                  <a:pt x="0" y="4474"/>
                </a:lnTo>
                <a:lnTo>
                  <a:pt x="569" y="0"/>
                </a:lnTo>
                <a:lnTo>
                  <a:pt x="2489" y="852"/>
                </a:lnTo>
                <a:lnTo>
                  <a:pt x="158916" y="22870"/>
                </a:lnTo>
                <a:lnTo>
                  <a:pt x="160268" y="2464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3" name="Google Shape;3413;p242"/>
          <p:cNvSpPr/>
          <p:nvPr/>
        </p:nvSpPr>
        <p:spPr>
          <a:xfrm>
            <a:off x="1276472" y="6735075"/>
            <a:ext cx="20314" cy="24124"/>
          </a:xfrm>
          <a:custGeom>
            <a:rect b="b" l="l" r="r" t="t"/>
            <a:pathLst>
              <a:path extrusionOk="0" h="36195" w="30480">
                <a:moveTo>
                  <a:pt x="16645" y="36152"/>
                </a:moveTo>
                <a:lnTo>
                  <a:pt x="14582" y="35513"/>
                </a:lnTo>
                <a:lnTo>
                  <a:pt x="8536" y="33240"/>
                </a:lnTo>
                <a:lnTo>
                  <a:pt x="6188" y="29760"/>
                </a:lnTo>
                <a:lnTo>
                  <a:pt x="6046" y="22302"/>
                </a:lnTo>
                <a:lnTo>
                  <a:pt x="9176" y="20313"/>
                </a:lnTo>
                <a:lnTo>
                  <a:pt x="12164" y="18751"/>
                </a:lnTo>
                <a:lnTo>
                  <a:pt x="9745" y="17259"/>
                </a:lnTo>
                <a:lnTo>
                  <a:pt x="5264" y="17117"/>
                </a:lnTo>
                <a:lnTo>
                  <a:pt x="5121" y="12571"/>
                </a:lnTo>
                <a:lnTo>
                  <a:pt x="3201" y="12926"/>
                </a:lnTo>
                <a:lnTo>
                  <a:pt x="2560" y="15625"/>
                </a:lnTo>
                <a:lnTo>
                  <a:pt x="213" y="15270"/>
                </a:lnTo>
                <a:lnTo>
                  <a:pt x="0" y="13424"/>
                </a:lnTo>
                <a:lnTo>
                  <a:pt x="1493" y="12855"/>
                </a:lnTo>
                <a:lnTo>
                  <a:pt x="2418" y="12003"/>
                </a:lnTo>
                <a:lnTo>
                  <a:pt x="3841" y="10867"/>
                </a:lnTo>
                <a:lnTo>
                  <a:pt x="4125" y="9659"/>
                </a:lnTo>
                <a:lnTo>
                  <a:pt x="2062" y="5327"/>
                </a:lnTo>
                <a:lnTo>
                  <a:pt x="1422" y="2699"/>
                </a:lnTo>
                <a:lnTo>
                  <a:pt x="9034" y="0"/>
                </a:lnTo>
                <a:lnTo>
                  <a:pt x="10030" y="2627"/>
                </a:lnTo>
                <a:lnTo>
                  <a:pt x="10954" y="5398"/>
                </a:lnTo>
                <a:lnTo>
                  <a:pt x="11879" y="7031"/>
                </a:lnTo>
                <a:lnTo>
                  <a:pt x="13302" y="2912"/>
                </a:lnTo>
                <a:lnTo>
                  <a:pt x="15222" y="1704"/>
                </a:lnTo>
                <a:lnTo>
                  <a:pt x="20700" y="5042"/>
                </a:lnTo>
                <a:lnTo>
                  <a:pt x="23332" y="4545"/>
                </a:lnTo>
                <a:lnTo>
                  <a:pt x="29521" y="5540"/>
                </a:lnTo>
                <a:lnTo>
                  <a:pt x="30303" y="7244"/>
                </a:lnTo>
                <a:lnTo>
                  <a:pt x="24470" y="13495"/>
                </a:lnTo>
                <a:lnTo>
                  <a:pt x="20700" y="16478"/>
                </a:lnTo>
                <a:lnTo>
                  <a:pt x="17214" y="19674"/>
                </a:lnTo>
                <a:lnTo>
                  <a:pt x="13515" y="23296"/>
                </a:lnTo>
                <a:lnTo>
                  <a:pt x="11737" y="25214"/>
                </a:lnTo>
                <a:lnTo>
                  <a:pt x="11381" y="27771"/>
                </a:lnTo>
                <a:lnTo>
                  <a:pt x="13871" y="28197"/>
                </a:lnTo>
                <a:lnTo>
                  <a:pt x="15578" y="27558"/>
                </a:lnTo>
                <a:lnTo>
                  <a:pt x="17428" y="26280"/>
                </a:lnTo>
                <a:lnTo>
                  <a:pt x="19775" y="30470"/>
                </a:lnTo>
                <a:lnTo>
                  <a:pt x="19491" y="32530"/>
                </a:lnTo>
                <a:lnTo>
                  <a:pt x="16645" y="3615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4" name="Google Shape;3414;p242"/>
          <p:cNvSpPr/>
          <p:nvPr/>
        </p:nvSpPr>
        <p:spPr>
          <a:xfrm>
            <a:off x="1640638" y="6651001"/>
            <a:ext cx="20314" cy="24124"/>
          </a:xfrm>
          <a:custGeom>
            <a:rect b="b" l="l" r="r" t="t"/>
            <a:pathLst>
              <a:path extrusionOk="0" h="36195" w="30480">
                <a:moveTo>
                  <a:pt x="22478" y="36010"/>
                </a:moveTo>
                <a:lnTo>
                  <a:pt x="21127" y="34306"/>
                </a:lnTo>
                <a:lnTo>
                  <a:pt x="22265" y="31180"/>
                </a:lnTo>
                <a:lnTo>
                  <a:pt x="23190" y="29050"/>
                </a:lnTo>
                <a:lnTo>
                  <a:pt x="23190" y="28055"/>
                </a:lnTo>
                <a:lnTo>
                  <a:pt x="16787" y="26493"/>
                </a:lnTo>
                <a:lnTo>
                  <a:pt x="13942" y="27984"/>
                </a:lnTo>
                <a:lnTo>
                  <a:pt x="6757" y="30896"/>
                </a:lnTo>
                <a:lnTo>
                  <a:pt x="5761" y="30186"/>
                </a:lnTo>
                <a:lnTo>
                  <a:pt x="6117" y="26066"/>
                </a:lnTo>
                <a:lnTo>
                  <a:pt x="4979" y="24007"/>
                </a:lnTo>
                <a:lnTo>
                  <a:pt x="0" y="23296"/>
                </a:lnTo>
                <a:lnTo>
                  <a:pt x="2845" y="21379"/>
                </a:lnTo>
                <a:lnTo>
                  <a:pt x="4268" y="19745"/>
                </a:lnTo>
                <a:lnTo>
                  <a:pt x="5192" y="20171"/>
                </a:lnTo>
                <a:lnTo>
                  <a:pt x="6757" y="21521"/>
                </a:lnTo>
                <a:lnTo>
                  <a:pt x="8038" y="19816"/>
                </a:lnTo>
                <a:lnTo>
                  <a:pt x="9958" y="20100"/>
                </a:lnTo>
                <a:lnTo>
                  <a:pt x="11239" y="19177"/>
                </a:lnTo>
                <a:lnTo>
                  <a:pt x="9958" y="16833"/>
                </a:lnTo>
                <a:lnTo>
                  <a:pt x="7682" y="15412"/>
                </a:lnTo>
                <a:lnTo>
                  <a:pt x="8963" y="13637"/>
                </a:lnTo>
                <a:lnTo>
                  <a:pt x="9318" y="11932"/>
                </a:lnTo>
                <a:lnTo>
                  <a:pt x="9816" y="10227"/>
                </a:lnTo>
                <a:lnTo>
                  <a:pt x="11310" y="9233"/>
                </a:lnTo>
                <a:lnTo>
                  <a:pt x="15578" y="10654"/>
                </a:lnTo>
                <a:lnTo>
                  <a:pt x="16218" y="8665"/>
                </a:lnTo>
                <a:lnTo>
                  <a:pt x="20344" y="5398"/>
                </a:lnTo>
                <a:lnTo>
                  <a:pt x="22976" y="3693"/>
                </a:lnTo>
                <a:lnTo>
                  <a:pt x="26391" y="0"/>
                </a:lnTo>
                <a:lnTo>
                  <a:pt x="26889" y="355"/>
                </a:lnTo>
                <a:lnTo>
                  <a:pt x="29450" y="1633"/>
                </a:lnTo>
                <a:lnTo>
                  <a:pt x="22194" y="7670"/>
                </a:lnTo>
                <a:lnTo>
                  <a:pt x="21625" y="13068"/>
                </a:lnTo>
                <a:lnTo>
                  <a:pt x="21340" y="16407"/>
                </a:lnTo>
                <a:lnTo>
                  <a:pt x="20558" y="16478"/>
                </a:lnTo>
                <a:lnTo>
                  <a:pt x="15863" y="14276"/>
                </a:lnTo>
                <a:lnTo>
                  <a:pt x="15222" y="16762"/>
                </a:lnTo>
                <a:lnTo>
                  <a:pt x="18352" y="16691"/>
                </a:lnTo>
                <a:lnTo>
                  <a:pt x="18566" y="18467"/>
                </a:lnTo>
                <a:lnTo>
                  <a:pt x="17997" y="18964"/>
                </a:lnTo>
                <a:lnTo>
                  <a:pt x="16503" y="19532"/>
                </a:lnTo>
                <a:lnTo>
                  <a:pt x="13942" y="16975"/>
                </a:lnTo>
                <a:lnTo>
                  <a:pt x="13160" y="22586"/>
                </a:lnTo>
                <a:lnTo>
                  <a:pt x="15649" y="23438"/>
                </a:lnTo>
                <a:lnTo>
                  <a:pt x="21340" y="23794"/>
                </a:lnTo>
                <a:lnTo>
                  <a:pt x="24257" y="26066"/>
                </a:lnTo>
                <a:lnTo>
                  <a:pt x="30374" y="27771"/>
                </a:lnTo>
                <a:lnTo>
                  <a:pt x="29805" y="29547"/>
                </a:lnTo>
                <a:lnTo>
                  <a:pt x="29876" y="31180"/>
                </a:lnTo>
                <a:lnTo>
                  <a:pt x="30090" y="33524"/>
                </a:lnTo>
                <a:lnTo>
                  <a:pt x="28881" y="35016"/>
                </a:lnTo>
                <a:lnTo>
                  <a:pt x="26675" y="35442"/>
                </a:lnTo>
                <a:lnTo>
                  <a:pt x="24612" y="35939"/>
                </a:lnTo>
                <a:lnTo>
                  <a:pt x="22478" y="3601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5" name="Google Shape;3415;p242"/>
          <p:cNvSpPr/>
          <p:nvPr/>
        </p:nvSpPr>
        <p:spPr>
          <a:xfrm>
            <a:off x="1834122" y="6655687"/>
            <a:ext cx="16506" cy="15659"/>
          </a:xfrm>
          <a:custGeom>
            <a:rect b="b" l="l" r="r" t="t"/>
            <a:pathLst>
              <a:path extrusionOk="0" h="23495" w="24764">
                <a:moveTo>
                  <a:pt x="5477" y="9588"/>
                </a:moveTo>
                <a:lnTo>
                  <a:pt x="569" y="6960"/>
                </a:lnTo>
                <a:lnTo>
                  <a:pt x="0" y="4616"/>
                </a:lnTo>
                <a:lnTo>
                  <a:pt x="2134" y="0"/>
                </a:lnTo>
                <a:lnTo>
                  <a:pt x="5050" y="2699"/>
                </a:lnTo>
                <a:lnTo>
                  <a:pt x="7469" y="5184"/>
                </a:lnTo>
                <a:lnTo>
                  <a:pt x="9887" y="6818"/>
                </a:lnTo>
                <a:lnTo>
                  <a:pt x="18338" y="6818"/>
                </a:lnTo>
                <a:lnTo>
                  <a:pt x="18422" y="6960"/>
                </a:lnTo>
                <a:lnTo>
                  <a:pt x="6971" y="6960"/>
                </a:lnTo>
                <a:lnTo>
                  <a:pt x="5477" y="9588"/>
                </a:lnTo>
                <a:close/>
              </a:path>
              <a:path extrusionOk="0" h="23495" w="24764">
                <a:moveTo>
                  <a:pt x="18338" y="6818"/>
                </a:moveTo>
                <a:lnTo>
                  <a:pt x="9887" y="6818"/>
                </a:lnTo>
                <a:lnTo>
                  <a:pt x="12306" y="2699"/>
                </a:lnTo>
                <a:lnTo>
                  <a:pt x="13444" y="852"/>
                </a:lnTo>
                <a:lnTo>
                  <a:pt x="14511" y="1633"/>
                </a:lnTo>
                <a:lnTo>
                  <a:pt x="15507" y="2912"/>
                </a:lnTo>
                <a:lnTo>
                  <a:pt x="17499" y="5398"/>
                </a:lnTo>
                <a:lnTo>
                  <a:pt x="18338" y="6818"/>
                </a:lnTo>
                <a:close/>
              </a:path>
              <a:path extrusionOk="0" h="23495" w="24764">
                <a:moveTo>
                  <a:pt x="8760" y="8368"/>
                </a:moveTo>
                <a:lnTo>
                  <a:pt x="8593" y="8310"/>
                </a:lnTo>
                <a:lnTo>
                  <a:pt x="6971" y="6960"/>
                </a:lnTo>
                <a:lnTo>
                  <a:pt x="18422" y="6960"/>
                </a:lnTo>
                <a:lnTo>
                  <a:pt x="18883" y="7741"/>
                </a:lnTo>
                <a:lnTo>
                  <a:pt x="12662" y="7741"/>
                </a:lnTo>
                <a:lnTo>
                  <a:pt x="9121" y="8310"/>
                </a:lnTo>
                <a:lnTo>
                  <a:pt x="8749" y="8310"/>
                </a:lnTo>
                <a:close/>
              </a:path>
              <a:path extrusionOk="0" h="23495" w="24764">
                <a:moveTo>
                  <a:pt x="24046" y="17401"/>
                </a:moveTo>
                <a:lnTo>
                  <a:pt x="10456" y="17401"/>
                </a:lnTo>
                <a:lnTo>
                  <a:pt x="12164" y="15341"/>
                </a:lnTo>
                <a:lnTo>
                  <a:pt x="13444" y="13850"/>
                </a:lnTo>
                <a:lnTo>
                  <a:pt x="14653" y="12358"/>
                </a:lnTo>
                <a:lnTo>
                  <a:pt x="16218" y="9304"/>
                </a:lnTo>
                <a:lnTo>
                  <a:pt x="12662" y="7741"/>
                </a:lnTo>
                <a:lnTo>
                  <a:pt x="18883" y="7741"/>
                </a:lnTo>
                <a:lnTo>
                  <a:pt x="19135" y="8168"/>
                </a:lnTo>
                <a:lnTo>
                  <a:pt x="20202" y="11222"/>
                </a:lnTo>
                <a:lnTo>
                  <a:pt x="22052" y="15341"/>
                </a:lnTo>
                <a:lnTo>
                  <a:pt x="23972" y="17188"/>
                </a:lnTo>
                <a:lnTo>
                  <a:pt x="24046" y="17401"/>
                </a:lnTo>
                <a:close/>
              </a:path>
              <a:path extrusionOk="0" h="23495" w="24764">
                <a:moveTo>
                  <a:pt x="8678" y="8381"/>
                </a:moveTo>
                <a:close/>
              </a:path>
              <a:path extrusionOk="0" h="23495" w="24764">
                <a:moveTo>
                  <a:pt x="8762" y="8381"/>
                </a:moveTo>
                <a:close/>
              </a:path>
              <a:path extrusionOk="0" h="23495" w="24764">
                <a:moveTo>
                  <a:pt x="9158" y="10583"/>
                </a:moveTo>
                <a:lnTo>
                  <a:pt x="5548" y="10583"/>
                </a:lnTo>
                <a:lnTo>
                  <a:pt x="7222" y="9304"/>
                </a:lnTo>
                <a:lnTo>
                  <a:pt x="8640" y="8381"/>
                </a:lnTo>
                <a:lnTo>
                  <a:pt x="9158" y="10583"/>
                </a:lnTo>
                <a:close/>
              </a:path>
              <a:path extrusionOk="0" h="23495" w="24764">
                <a:moveTo>
                  <a:pt x="9532" y="23154"/>
                </a:moveTo>
                <a:lnTo>
                  <a:pt x="3556" y="19177"/>
                </a:lnTo>
                <a:lnTo>
                  <a:pt x="1422" y="16762"/>
                </a:lnTo>
                <a:lnTo>
                  <a:pt x="782" y="11506"/>
                </a:lnTo>
                <a:lnTo>
                  <a:pt x="1707" y="10369"/>
                </a:lnTo>
                <a:lnTo>
                  <a:pt x="3343" y="10440"/>
                </a:lnTo>
                <a:lnTo>
                  <a:pt x="5548" y="10583"/>
                </a:lnTo>
                <a:lnTo>
                  <a:pt x="9158" y="10583"/>
                </a:lnTo>
                <a:lnTo>
                  <a:pt x="9745" y="13850"/>
                </a:lnTo>
                <a:lnTo>
                  <a:pt x="10456" y="17401"/>
                </a:lnTo>
                <a:lnTo>
                  <a:pt x="24046" y="17401"/>
                </a:lnTo>
                <a:lnTo>
                  <a:pt x="24541" y="18822"/>
                </a:lnTo>
                <a:lnTo>
                  <a:pt x="24043" y="19319"/>
                </a:lnTo>
                <a:lnTo>
                  <a:pt x="12875" y="19319"/>
                </a:lnTo>
                <a:lnTo>
                  <a:pt x="11168" y="21095"/>
                </a:lnTo>
                <a:lnTo>
                  <a:pt x="9532" y="23154"/>
                </a:lnTo>
                <a:close/>
              </a:path>
              <a:path extrusionOk="0" h="23495" w="24764">
                <a:moveTo>
                  <a:pt x="14582" y="22870"/>
                </a:moveTo>
                <a:lnTo>
                  <a:pt x="13515" y="21521"/>
                </a:lnTo>
                <a:lnTo>
                  <a:pt x="12875" y="19319"/>
                </a:lnTo>
                <a:lnTo>
                  <a:pt x="24043" y="19319"/>
                </a:lnTo>
                <a:lnTo>
                  <a:pt x="20913" y="22444"/>
                </a:lnTo>
                <a:lnTo>
                  <a:pt x="14582" y="228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6" name="Google Shape;3416;p242"/>
          <p:cNvSpPr/>
          <p:nvPr/>
        </p:nvSpPr>
        <p:spPr>
          <a:xfrm>
            <a:off x="1709572" y="6653745"/>
            <a:ext cx="19046" cy="19046"/>
          </a:xfrm>
          <a:custGeom>
            <a:rect b="b" l="l" r="r" t="t"/>
            <a:pathLst>
              <a:path extrusionOk="0" h="28575" w="28575">
                <a:moveTo>
                  <a:pt x="25822" y="28197"/>
                </a:moveTo>
                <a:lnTo>
                  <a:pt x="22265" y="26564"/>
                </a:lnTo>
                <a:lnTo>
                  <a:pt x="19989" y="23652"/>
                </a:lnTo>
                <a:lnTo>
                  <a:pt x="18139" y="21166"/>
                </a:lnTo>
                <a:lnTo>
                  <a:pt x="12875" y="18111"/>
                </a:lnTo>
                <a:lnTo>
                  <a:pt x="13942" y="21237"/>
                </a:lnTo>
                <a:lnTo>
                  <a:pt x="13658" y="27629"/>
                </a:lnTo>
                <a:lnTo>
                  <a:pt x="9532" y="21663"/>
                </a:lnTo>
                <a:lnTo>
                  <a:pt x="5833" y="15412"/>
                </a:lnTo>
                <a:lnTo>
                  <a:pt x="0" y="10227"/>
                </a:lnTo>
                <a:lnTo>
                  <a:pt x="3414" y="8807"/>
                </a:lnTo>
                <a:lnTo>
                  <a:pt x="6331" y="8097"/>
                </a:lnTo>
                <a:lnTo>
                  <a:pt x="7255" y="1420"/>
                </a:lnTo>
                <a:lnTo>
                  <a:pt x="9603" y="6321"/>
                </a:lnTo>
                <a:lnTo>
                  <a:pt x="11666" y="2556"/>
                </a:lnTo>
                <a:lnTo>
                  <a:pt x="10101" y="0"/>
                </a:lnTo>
                <a:lnTo>
                  <a:pt x="13017" y="0"/>
                </a:lnTo>
                <a:lnTo>
                  <a:pt x="14796" y="1633"/>
                </a:lnTo>
                <a:lnTo>
                  <a:pt x="14227" y="5682"/>
                </a:lnTo>
                <a:lnTo>
                  <a:pt x="13302" y="9162"/>
                </a:lnTo>
                <a:lnTo>
                  <a:pt x="12733" y="11932"/>
                </a:lnTo>
                <a:lnTo>
                  <a:pt x="16930" y="14489"/>
                </a:lnTo>
                <a:lnTo>
                  <a:pt x="18993" y="15696"/>
                </a:lnTo>
                <a:lnTo>
                  <a:pt x="20131" y="18324"/>
                </a:lnTo>
                <a:lnTo>
                  <a:pt x="23190" y="17685"/>
                </a:lnTo>
                <a:lnTo>
                  <a:pt x="24968" y="18964"/>
                </a:lnTo>
                <a:lnTo>
                  <a:pt x="25253" y="20739"/>
                </a:lnTo>
                <a:lnTo>
                  <a:pt x="24043" y="23794"/>
                </a:lnTo>
                <a:lnTo>
                  <a:pt x="28098" y="22018"/>
                </a:lnTo>
                <a:lnTo>
                  <a:pt x="27600" y="25640"/>
                </a:lnTo>
                <a:lnTo>
                  <a:pt x="26818" y="27203"/>
                </a:lnTo>
                <a:lnTo>
                  <a:pt x="25822" y="2819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7" name="Google Shape;3417;p242"/>
          <p:cNvSpPr/>
          <p:nvPr/>
        </p:nvSpPr>
        <p:spPr>
          <a:xfrm>
            <a:off x="1177288" y="6547139"/>
            <a:ext cx="10158" cy="18199"/>
          </a:xfrm>
          <a:custGeom>
            <a:rect b="b" l="l" r="r" t="t"/>
            <a:pathLst>
              <a:path extrusionOk="0" h="27304" w="15239">
                <a:moveTo>
                  <a:pt x="782" y="26990"/>
                </a:moveTo>
                <a:lnTo>
                  <a:pt x="0" y="26066"/>
                </a:lnTo>
                <a:lnTo>
                  <a:pt x="71" y="24078"/>
                </a:lnTo>
                <a:lnTo>
                  <a:pt x="284" y="22728"/>
                </a:lnTo>
                <a:lnTo>
                  <a:pt x="1493" y="17046"/>
                </a:lnTo>
                <a:lnTo>
                  <a:pt x="4979" y="12074"/>
                </a:lnTo>
                <a:lnTo>
                  <a:pt x="5050" y="4048"/>
                </a:lnTo>
                <a:lnTo>
                  <a:pt x="6829" y="2556"/>
                </a:lnTo>
                <a:lnTo>
                  <a:pt x="10243" y="355"/>
                </a:lnTo>
                <a:lnTo>
                  <a:pt x="12093" y="0"/>
                </a:lnTo>
                <a:lnTo>
                  <a:pt x="13729" y="1278"/>
                </a:lnTo>
                <a:lnTo>
                  <a:pt x="13800" y="5113"/>
                </a:lnTo>
                <a:lnTo>
                  <a:pt x="14725" y="10440"/>
                </a:lnTo>
                <a:lnTo>
                  <a:pt x="12093" y="14986"/>
                </a:lnTo>
                <a:lnTo>
                  <a:pt x="10456" y="24220"/>
                </a:lnTo>
                <a:lnTo>
                  <a:pt x="7042" y="26706"/>
                </a:lnTo>
                <a:lnTo>
                  <a:pt x="2845" y="26777"/>
                </a:lnTo>
                <a:lnTo>
                  <a:pt x="782" y="2699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8" name="Google Shape;3418;p242"/>
          <p:cNvSpPr/>
          <p:nvPr/>
        </p:nvSpPr>
        <p:spPr>
          <a:xfrm>
            <a:off x="1957059" y="6544060"/>
            <a:ext cx="13120" cy="16506"/>
          </a:xfrm>
          <a:custGeom>
            <a:rect b="b" l="l" r="r" t="t"/>
            <a:pathLst>
              <a:path extrusionOk="0" h="24765" w="19685">
                <a:moveTo>
                  <a:pt x="17657" y="8736"/>
                </a:moveTo>
                <a:lnTo>
                  <a:pt x="12946" y="8736"/>
                </a:lnTo>
                <a:lnTo>
                  <a:pt x="13160" y="7884"/>
                </a:lnTo>
                <a:lnTo>
                  <a:pt x="12093" y="6037"/>
                </a:lnTo>
                <a:lnTo>
                  <a:pt x="9816" y="4332"/>
                </a:lnTo>
                <a:lnTo>
                  <a:pt x="14725" y="0"/>
                </a:lnTo>
                <a:lnTo>
                  <a:pt x="15863" y="3622"/>
                </a:lnTo>
                <a:lnTo>
                  <a:pt x="17854" y="3693"/>
                </a:lnTo>
                <a:lnTo>
                  <a:pt x="19064" y="5184"/>
                </a:lnTo>
                <a:lnTo>
                  <a:pt x="17657" y="8736"/>
                </a:lnTo>
                <a:close/>
              </a:path>
              <a:path extrusionOk="0" h="24765" w="19685">
                <a:moveTo>
                  <a:pt x="1564" y="22231"/>
                </a:moveTo>
                <a:lnTo>
                  <a:pt x="0" y="20953"/>
                </a:lnTo>
                <a:lnTo>
                  <a:pt x="924" y="18396"/>
                </a:lnTo>
                <a:lnTo>
                  <a:pt x="2632" y="13495"/>
                </a:lnTo>
                <a:lnTo>
                  <a:pt x="4722" y="8736"/>
                </a:lnTo>
                <a:lnTo>
                  <a:pt x="6829" y="3267"/>
                </a:lnTo>
                <a:lnTo>
                  <a:pt x="10314" y="7884"/>
                </a:lnTo>
                <a:lnTo>
                  <a:pt x="12946" y="8736"/>
                </a:lnTo>
                <a:lnTo>
                  <a:pt x="17657" y="8736"/>
                </a:lnTo>
                <a:lnTo>
                  <a:pt x="16503" y="11648"/>
                </a:lnTo>
                <a:lnTo>
                  <a:pt x="15578" y="18822"/>
                </a:lnTo>
                <a:lnTo>
                  <a:pt x="14771" y="19816"/>
                </a:lnTo>
                <a:lnTo>
                  <a:pt x="10243" y="19816"/>
                </a:lnTo>
                <a:lnTo>
                  <a:pt x="8251" y="20455"/>
                </a:lnTo>
                <a:lnTo>
                  <a:pt x="6259" y="21379"/>
                </a:lnTo>
                <a:lnTo>
                  <a:pt x="4125" y="21734"/>
                </a:lnTo>
                <a:lnTo>
                  <a:pt x="1564" y="22231"/>
                </a:lnTo>
                <a:close/>
              </a:path>
              <a:path extrusionOk="0" h="24765" w="19685">
                <a:moveTo>
                  <a:pt x="10172" y="24646"/>
                </a:moveTo>
                <a:lnTo>
                  <a:pt x="8820" y="23012"/>
                </a:lnTo>
                <a:lnTo>
                  <a:pt x="11452" y="21592"/>
                </a:lnTo>
                <a:lnTo>
                  <a:pt x="10243" y="19816"/>
                </a:lnTo>
                <a:lnTo>
                  <a:pt x="14771" y="19816"/>
                </a:lnTo>
                <a:lnTo>
                  <a:pt x="11025" y="24433"/>
                </a:lnTo>
                <a:lnTo>
                  <a:pt x="10172" y="2464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19" name="Google Shape;3419;p242"/>
          <p:cNvSpPr/>
          <p:nvPr/>
        </p:nvSpPr>
        <p:spPr>
          <a:xfrm>
            <a:off x="1772630" y="6648539"/>
            <a:ext cx="19891" cy="10158"/>
          </a:xfrm>
          <a:custGeom>
            <a:rect b="b" l="l" r="r" t="t"/>
            <a:pathLst>
              <a:path extrusionOk="0" h="15240" w="29844">
                <a:moveTo>
                  <a:pt x="15934" y="15057"/>
                </a:moveTo>
                <a:lnTo>
                  <a:pt x="10243" y="12926"/>
                </a:lnTo>
                <a:lnTo>
                  <a:pt x="5335" y="13353"/>
                </a:lnTo>
                <a:lnTo>
                  <a:pt x="3414" y="14418"/>
                </a:lnTo>
                <a:lnTo>
                  <a:pt x="1280" y="14063"/>
                </a:lnTo>
                <a:lnTo>
                  <a:pt x="0" y="9588"/>
                </a:lnTo>
                <a:lnTo>
                  <a:pt x="2632" y="9446"/>
                </a:lnTo>
                <a:lnTo>
                  <a:pt x="6402" y="8523"/>
                </a:lnTo>
                <a:lnTo>
                  <a:pt x="8607" y="8168"/>
                </a:lnTo>
                <a:lnTo>
                  <a:pt x="12021" y="8665"/>
                </a:lnTo>
                <a:lnTo>
                  <a:pt x="9745" y="7173"/>
                </a:lnTo>
                <a:lnTo>
                  <a:pt x="8465" y="6463"/>
                </a:lnTo>
                <a:lnTo>
                  <a:pt x="7255" y="5611"/>
                </a:lnTo>
                <a:lnTo>
                  <a:pt x="6046" y="3125"/>
                </a:lnTo>
                <a:lnTo>
                  <a:pt x="8678" y="923"/>
                </a:lnTo>
                <a:lnTo>
                  <a:pt x="10670" y="3480"/>
                </a:lnTo>
                <a:lnTo>
                  <a:pt x="15222" y="0"/>
                </a:lnTo>
                <a:lnTo>
                  <a:pt x="16218" y="5398"/>
                </a:lnTo>
                <a:lnTo>
                  <a:pt x="18210" y="781"/>
                </a:lnTo>
                <a:lnTo>
                  <a:pt x="20131" y="852"/>
                </a:lnTo>
                <a:lnTo>
                  <a:pt x="24612" y="4758"/>
                </a:lnTo>
                <a:lnTo>
                  <a:pt x="27244" y="4900"/>
                </a:lnTo>
                <a:lnTo>
                  <a:pt x="29450" y="5611"/>
                </a:lnTo>
                <a:lnTo>
                  <a:pt x="26675" y="11009"/>
                </a:lnTo>
                <a:lnTo>
                  <a:pt x="15934" y="1505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0" name="Google Shape;3420;p242"/>
          <p:cNvSpPr/>
          <p:nvPr/>
        </p:nvSpPr>
        <p:spPr>
          <a:xfrm>
            <a:off x="1932927" y="6470402"/>
            <a:ext cx="17352" cy="14813"/>
          </a:xfrm>
          <a:custGeom>
            <a:rect b="b" l="l" r="r" t="t"/>
            <a:pathLst>
              <a:path extrusionOk="0" h="22225" w="26035">
                <a:moveTo>
                  <a:pt x="5548" y="21876"/>
                </a:moveTo>
                <a:lnTo>
                  <a:pt x="5121" y="20313"/>
                </a:lnTo>
                <a:lnTo>
                  <a:pt x="4962" y="18822"/>
                </a:lnTo>
                <a:lnTo>
                  <a:pt x="4766" y="16407"/>
                </a:lnTo>
                <a:lnTo>
                  <a:pt x="0" y="14347"/>
                </a:lnTo>
                <a:lnTo>
                  <a:pt x="4410" y="10796"/>
                </a:lnTo>
                <a:lnTo>
                  <a:pt x="6757" y="9020"/>
                </a:lnTo>
                <a:lnTo>
                  <a:pt x="8038" y="6037"/>
                </a:lnTo>
                <a:lnTo>
                  <a:pt x="11595" y="6037"/>
                </a:lnTo>
                <a:lnTo>
                  <a:pt x="13800" y="4616"/>
                </a:lnTo>
                <a:lnTo>
                  <a:pt x="15934" y="0"/>
                </a:lnTo>
                <a:lnTo>
                  <a:pt x="20265" y="4616"/>
                </a:lnTo>
                <a:lnTo>
                  <a:pt x="23047" y="7741"/>
                </a:lnTo>
                <a:lnTo>
                  <a:pt x="24123" y="9304"/>
                </a:lnTo>
                <a:lnTo>
                  <a:pt x="17855" y="9304"/>
                </a:lnTo>
                <a:lnTo>
                  <a:pt x="16986" y="10440"/>
                </a:lnTo>
                <a:lnTo>
                  <a:pt x="12875" y="10440"/>
                </a:lnTo>
                <a:lnTo>
                  <a:pt x="11879" y="11719"/>
                </a:lnTo>
                <a:lnTo>
                  <a:pt x="13017" y="12003"/>
                </a:lnTo>
                <a:lnTo>
                  <a:pt x="15793" y="12003"/>
                </a:lnTo>
                <a:lnTo>
                  <a:pt x="14653" y="13495"/>
                </a:lnTo>
                <a:lnTo>
                  <a:pt x="13302" y="15199"/>
                </a:lnTo>
                <a:lnTo>
                  <a:pt x="10528" y="15554"/>
                </a:lnTo>
                <a:lnTo>
                  <a:pt x="10883" y="18822"/>
                </a:lnTo>
                <a:lnTo>
                  <a:pt x="7540" y="21450"/>
                </a:lnTo>
                <a:lnTo>
                  <a:pt x="5548" y="21876"/>
                </a:lnTo>
                <a:close/>
              </a:path>
              <a:path extrusionOk="0" h="22225" w="26035">
                <a:moveTo>
                  <a:pt x="23688" y="16194"/>
                </a:moveTo>
                <a:lnTo>
                  <a:pt x="22336" y="14631"/>
                </a:lnTo>
                <a:lnTo>
                  <a:pt x="18637" y="14631"/>
                </a:lnTo>
                <a:lnTo>
                  <a:pt x="17855" y="9304"/>
                </a:lnTo>
                <a:lnTo>
                  <a:pt x="24123" y="9304"/>
                </a:lnTo>
                <a:lnTo>
                  <a:pt x="25395" y="11151"/>
                </a:lnTo>
                <a:lnTo>
                  <a:pt x="25822" y="15697"/>
                </a:lnTo>
                <a:lnTo>
                  <a:pt x="23688" y="16194"/>
                </a:lnTo>
                <a:close/>
              </a:path>
              <a:path extrusionOk="0" h="22225" w="26035">
                <a:moveTo>
                  <a:pt x="15793" y="12003"/>
                </a:moveTo>
                <a:lnTo>
                  <a:pt x="13017" y="12003"/>
                </a:lnTo>
                <a:lnTo>
                  <a:pt x="13800" y="10938"/>
                </a:lnTo>
                <a:lnTo>
                  <a:pt x="12875" y="10440"/>
                </a:lnTo>
                <a:lnTo>
                  <a:pt x="16986" y="10440"/>
                </a:lnTo>
                <a:lnTo>
                  <a:pt x="15793" y="1200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1" name="Google Shape;3421;p242"/>
          <p:cNvSpPr/>
          <p:nvPr/>
        </p:nvSpPr>
        <p:spPr>
          <a:xfrm>
            <a:off x="1723369" y="6654267"/>
            <a:ext cx="17352" cy="14813"/>
          </a:xfrm>
          <a:custGeom>
            <a:rect b="b" l="l" r="r" t="t"/>
            <a:pathLst>
              <a:path extrusionOk="0" h="22225" w="26035">
                <a:moveTo>
                  <a:pt x="15365" y="21876"/>
                </a:moveTo>
                <a:lnTo>
                  <a:pt x="11097" y="14347"/>
                </a:lnTo>
                <a:lnTo>
                  <a:pt x="6900" y="11151"/>
                </a:lnTo>
                <a:lnTo>
                  <a:pt x="0" y="12003"/>
                </a:lnTo>
                <a:lnTo>
                  <a:pt x="1351" y="8594"/>
                </a:lnTo>
                <a:lnTo>
                  <a:pt x="2916" y="7031"/>
                </a:lnTo>
                <a:lnTo>
                  <a:pt x="8251" y="9375"/>
                </a:lnTo>
                <a:lnTo>
                  <a:pt x="11168" y="6676"/>
                </a:lnTo>
                <a:lnTo>
                  <a:pt x="12946" y="9730"/>
                </a:lnTo>
                <a:lnTo>
                  <a:pt x="14013" y="8949"/>
                </a:lnTo>
                <a:lnTo>
                  <a:pt x="15151" y="4190"/>
                </a:lnTo>
                <a:lnTo>
                  <a:pt x="19348" y="2414"/>
                </a:lnTo>
                <a:lnTo>
                  <a:pt x="22834" y="0"/>
                </a:lnTo>
                <a:lnTo>
                  <a:pt x="23474" y="639"/>
                </a:lnTo>
                <a:lnTo>
                  <a:pt x="24684" y="1562"/>
                </a:lnTo>
                <a:lnTo>
                  <a:pt x="21980" y="4616"/>
                </a:lnTo>
                <a:lnTo>
                  <a:pt x="25679" y="4403"/>
                </a:lnTo>
                <a:lnTo>
                  <a:pt x="25751" y="6605"/>
                </a:lnTo>
                <a:lnTo>
                  <a:pt x="20344" y="15128"/>
                </a:lnTo>
                <a:lnTo>
                  <a:pt x="16716" y="20597"/>
                </a:lnTo>
                <a:lnTo>
                  <a:pt x="15365" y="2187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2" name="Google Shape;3422;p242"/>
          <p:cNvSpPr/>
          <p:nvPr/>
        </p:nvSpPr>
        <p:spPr>
          <a:xfrm>
            <a:off x="1126555" y="6830651"/>
            <a:ext cx="21161" cy="9734"/>
          </a:xfrm>
          <a:custGeom>
            <a:rect b="b" l="l" r="r" t="t"/>
            <a:pathLst>
              <a:path extrusionOk="0" h="14604" w="31750">
                <a:moveTo>
                  <a:pt x="6473" y="14134"/>
                </a:moveTo>
                <a:lnTo>
                  <a:pt x="2062" y="14063"/>
                </a:lnTo>
                <a:lnTo>
                  <a:pt x="0" y="9446"/>
                </a:lnTo>
                <a:lnTo>
                  <a:pt x="1636" y="8310"/>
                </a:lnTo>
                <a:lnTo>
                  <a:pt x="3699" y="8239"/>
                </a:lnTo>
                <a:lnTo>
                  <a:pt x="6900" y="8026"/>
                </a:lnTo>
                <a:lnTo>
                  <a:pt x="10172" y="8239"/>
                </a:lnTo>
                <a:lnTo>
                  <a:pt x="13373" y="8239"/>
                </a:lnTo>
                <a:lnTo>
                  <a:pt x="13800" y="8097"/>
                </a:lnTo>
                <a:lnTo>
                  <a:pt x="13729" y="7741"/>
                </a:lnTo>
                <a:lnTo>
                  <a:pt x="10812" y="6321"/>
                </a:lnTo>
                <a:lnTo>
                  <a:pt x="10670" y="4616"/>
                </a:lnTo>
                <a:lnTo>
                  <a:pt x="12519" y="4545"/>
                </a:lnTo>
                <a:lnTo>
                  <a:pt x="13302" y="3551"/>
                </a:lnTo>
                <a:lnTo>
                  <a:pt x="15863" y="0"/>
                </a:lnTo>
                <a:lnTo>
                  <a:pt x="18779" y="142"/>
                </a:lnTo>
                <a:lnTo>
                  <a:pt x="22692" y="5327"/>
                </a:lnTo>
                <a:lnTo>
                  <a:pt x="24541" y="5469"/>
                </a:lnTo>
                <a:lnTo>
                  <a:pt x="29023" y="5540"/>
                </a:lnTo>
                <a:lnTo>
                  <a:pt x="31513" y="6321"/>
                </a:lnTo>
                <a:lnTo>
                  <a:pt x="31655" y="12287"/>
                </a:lnTo>
                <a:lnTo>
                  <a:pt x="28525" y="11719"/>
                </a:lnTo>
                <a:lnTo>
                  <a:pt x="26818" y="12642"/>
                </a:lnTo>
                <a:lnTo>
                  <a:pt x="22763" y="12358"/>
                </a:lnTo>
                <a:lnTo>
                  <a:pt x="18424" y="10298"/>
                </a:lnTo>
                <a:lnTo>
                  <a:pt x="13729" y="13353"/>
                </a:lnTo>
                <a:lnTo>
                  <a:pt x="9389" y="11435"/>
                </a:lnTo>
                <a:lnTo>
                  <a:pt x="7824" y="12003"/>
                </a:lnTo>
                <a:lnTo>
                  <a:pt x="6473" y="1413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3" name="Google Shape;3423;p242"/>
          <p:cNvSpPr/>
          <p:nvPr/>
        </p:nvSpPr>
        <p:spPr>
          <a:xfrm>
            <a:off x="1963934" y="6528532"/>
            <a:ext cx="11850" cy="15236"/>
          </a:xfrm>
          <a:custGeom>
            <a:rect b="b" l="l" r="r" t="t"/>
            <a:pathLst>
              <a:path extrusionOk="0" h="22859" w="17780">
                <a:moveTo>
                  <a:pt x="7184" y="22373"/>
                </a:moveTo>
                <a:lnTo>
                  <a:pt x="4766" y="21095"/>
                </a:lnTo>
                <a:lnTo>
                  <a:pt x="2560" y="19958"/>
                </a:lnTo>
                <a:lnTo>
                  <a:pt x="0" y="17827"/>
                </a:lnTo>
                <a:lnTo>
                  <a:pt x="1422" y="14418"/>
                </a:lnTo>
                <a:lnTo>
                  <a:pt x="2560" y="11577"/>
                </a:lnTo>
                <a:lnTo>
                  <a:pt x="3414" y="8523"/>
                </a:lnTo>
                <a:lnTo>
                  <a:pt x="5121" y="6037"/>
                </a:lnTo>
                <a:lnTo>
                  <a:pt x="6829" y="3480"/>
                </a:lnTo>
                <a:lnTo>
                  <a:pt x="9034" y="0"/>
                </a:lnTo>
                <a:lnTo>
                  <a:pt x="13088" y="3480"/>
                </a:lnTo>
                <a:lnTo>
                  <a:pt x="16324" y="3480"/>
                </a:lnTo>
                <a:lnTo>
                  <a:pt x="17428" y="8807"/>
                </a:lnTo>
                <a:lnTo>
                  <a:pt x="14013" y="13921"/>
                </a:lnTo>
                <a:lnTo>
                  <a:pt x="11879" y="19177"/>
                </a:lnTo>
                <a:lnTo>
                  <a:pt x="10812" y="21876"/>
                </a:lnTo>
                <a:lnTo>
                  <a:pt x="7184" y="22373"/>
                </a:lnTo>
                <a:close/>
              </a:path>
              <a:path extrusionOk="0" h="22859" w="17780">
                <a:moveTo>
                  <a:pt x="16324" y="3480"/>
                </a:moveTo>
                <a:lnTo>
                  <a:pt x="13088" y="3480"/>
                </a:lnTo>
                <a:lnTo>
                  <a:pt x="16165" y="2712"/>
                </a:lnTo>
                <a:lnTo>
                  <a:pt x="16324" y="348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4" name="Google Shape;3424;p242"/>
          <p:cNvSpPr/>
          <p:nvPr/>
        </p:nvSpPr>
        <p:spPr>
          <a:xfrm>
            <a:off x="1195919" y="6748140"/>
            <a:ext cx="22007" cy="13543"/>
          </a:xfrm>
          <a:custGeom>
            <a:rect b="b" l="l" r="r" t="t"/>
            <a:pathLst>
              <a:path extrusionOk="0" h="20320" w="33019">
                <a:moveTo>
                  <a:pt x="21862" y="13211"/>
                </a:moveTo>
                <a:lnTo>
                  <a:pt x="8536" y="13211"/>
                </a:lnTo>
                <a:lnTo>
                  <a:pt x="7469" y="6250"/>
                </a:lnTo>
                <a:lnTo>
                  <a:pt x="11381" y="6179"/>
                </a:lnTo>
                <a:lnTo>
                  <a:pt x="13302" y="4403"/>
                </a:lnTo>
                <a:lnTo>
                  <a:pt x="17926" y="0"/>
                </a:lnTo>
                <a:lnTo>
                  <a:pt x="23830" y="852"/>
                </a:lnTo>
                <a:lnTo>
                  <a:pt x="31507" y="852"/>
                </a:lnTo>
                <a:lnTo>
                  <a:pt x="32580" y="1349"/>
                </a:lnTo>
                <a:lnTo>
                  <a:pt x="32671" y="2485"/>
                </a:lnTo>
                <a:lnTo>
                  <a:pt x="22478" y="2485"/>
                </a:lnTo>
                <a:lnTo>
                  <a:pt x="21554" y="3764"/>
                </a:lnTo>
                <a:lnTo>
                  <a:pt x="21319" y="6250"/>
                </a:lnTo>
                <a:lnTo>
                  <a:pt x="14155" y="6250"/>
                </a:lnTo>
                <a:lnTo>
                  <a:pt x="12946" y="8310"/>
                </a:lnTo>
                <a:lnTo>
                  <a:pt x="11239" y="8381"/>
                </a:lnTo>
                <a:lnTo>
                  <a:pt x="10528" y="10725"/>
                </a:lnTo>
                <a:lnTo>
                  <a:pt x="12804" y="12358"/>
                </a:lnTo>
                <a:lnTo>
                  <a:pt x="22431" y="12358"/>
                </a:lnTo>
                <a:lnTo>
                  <a:pt x="21862" y="13211"/>
                </a:lnTo>
                <a:close/>
              </a:path>
              <a:path extrusionOk="0" h="20320" w="33019">
                <a:moveTo>
                  <a:pt x="31507" y="852"/>
                </a:moveTo>
                <a:lnTo>
                  <a:pt x="23830" y="852"/>
                </a:lnTo>
                <a:lnTo>
                  <a:pt x="30588" y="426"/>
                </a:lnTo>
                <a:lnTo>
                  <a:pt x="31507" y="852"/>
                </a:lnTo>
                <a:close/>
              </a:path>
              <a:path extrusionOk="0" h="20320" w="33019">
                <a:moveTo>
                  <a:pt x="24114" y="9588"/>
                </a:moveTo>
                <a:lnTo>
                  <a:pt x="23830" y="3480"/>
                </a:lnTo>
                <a:lnTo>
                  <a:pt x="22478" y="2485"/>
                </a:lnTo>
                <a:lnTo>
                  <a:pt x="32671" y="2485"/>
                </a:lnTo>
                <a:lnTo>
                  <a:pt x="32864" y="4900"/>
                </a:lnTo>
                <a:lnTo>
                  <a:pt x="30943" y="5256"/>
                </a:lnTo>
                <a:lnTo>
                  <a:pt x="29805" y="5327"/>
                </a:lnTo>
                <a:lnTo>
                  <a:pt x="27671" y="5540"/>
                </a:lnTo>
                <a:lnTo>
                  <a:pt x="24114" y="9588"/>
                </a:lnTo>
                <a:close/>
              </a:path>
              <a:path extrusionOk="0" h="20320" w="33019">
                <a:moveTo>
                  <a:pt x="19348" y="8452"/>
                </a:moveTo>
                <a:lnTo>
                  <a:pt x="14155" y="6250"/>
                </a:lnTo>
                <a:lnTo>
                  <a:pt x="21319" y="6250"/>
                </a:lnTo>
                <a:lnTo>
                  <a:pt x="21198" y="7528"/>
                </a:lnTo>
                <a:lnTo>
                  <a:pt x="19348" y="8452"/>
                </a:lnTo>
                <a:close/>
              </a:path>
              <a:path extrusionOk="0" h="20320" w="33019">
                <a:moveTo>
                  <a:pt x="5690" y="19958"/>
                </a:moveTo>
                <a:lnTo>
                  <a:pt x="1778" y="19887"/>
                </a:lnTo>
                <a:lnTo>
                  <a:pt x="0" y="18822"/>
                </a:lnTo>
                <a:lnTo>
                  <a:pt x="2062" y="17756"/>
                </a:lnTo>
                <a:lnTo>
                  <a:pt x="1493" y="13708"/>
                </a:lnTo>
                <a:lnTo>
                  <a:pt x="2205" y="11080"/>
                </a:lnTo>
                <a:lnTo>
                  <a:pt x="3983" y="8736"/>
                </a:lnTo>
                <a:lnTo>
                  <a:pt x="5050" y="10369"/>
                </a:lnTo>
                <a:lnTo>
                  <a:pt x="6686" y="13140"/>
                </a:lnTo>
                <a:lnTo>
                  <a:pt x="8536" y="13211"/>
                </a:lnTo>
                <a:lnTo>
                  <a:pt x="21862" y="13211"/>
                </a:lnTo>
                <a:lnTo>
                  <a:pt x="21198" y="14205"/>
                </a:lnTo>
                <a:lnTo>
                  <a:pt x="19491" y="14418"/>
                </a:lnTo>
                <a:lnTo>
                  <a:pt x="18146" y="15057"/>
                </a:lnTo>
                <a:lnTo>
                  <a:pt x="5477" y="15057"/>
                </a:lnTo>
                <a:lnTo>
                  <a:pt x="4410" y="15554"/>
                </a:lnTo>
                <a:lnTo>
                  <a:pt x="4979" y="16549"/>
                </a:lnTo>
                <a:lnTo>
                  <a:pt x="8194" y="16549"/>
                </a:lnTo>
                <a:lnTo>
                  <a:pt x="5690" y="19958"/>
                </a:lnTo>
                <a:close/>
              </a:path>
              <a:path extrusionOk="0" h="20320" w="33019">
                <a:moveTo>
                  <a:pt x="22431" y="12358"/>
                </a:moveTo>
                <a:lnTo>
                  <a:pt x="12804" y="12358"/>
                </a:lnTo>
                <a:lnTo>
                  <a:pt x="18993" y="12074"/>
                </a:lnTo>
                <a:lnTo>
                  <a:pt x="22763" y="11861"/>
                </a:lnTo>
                <a:lnTo>
                  <a:pt x="22431" y="12358"/>
                </a:lnTo>
                <a:close/>
              </a:path>
              <a:path extrusionOk="0" h="20320" w="33019">
                <a:moveTo>
                  <a:pt x="8194" y="16549"/>
                </a:moveTo>
                <a:lnTo>
                  <a:pt x="4979" y="16549"/>
                </a:lnTo>
                <a:lnTo>
                  <a:pt x="5975" y="15696"/>
                </a:lnTo>
                <a:lnTo>
                  <a:pt x="5477" y="15057"/>
                </a:lnTo>
                <a:lnTo>
                  <a:pt x="18146" y="15057"/>
                </a:lnTo>
                <a:lnTo>
                  <a:pt x="16645" y="15696"/>
                </a:lnTo>
                <a:lnTo>
                  <a:pt x="8820" y="15696"/>
                </a:lnTo>
                <a:lnTo>
                  <a:pt x="8194" y="16549"/>
                </a:lnTo>
                <a:close/>
              </a:path>
              <a:path extrusionOk="0" h="20320" w="33019">
                <a:moveTo>
                  <a:pt x="13942" y="16833"/>
                </a:moveTo>
                <a:lnTo>
                  <a:pt x="8820" y="15696"/>
                </a:lnTo>
                <a:lnTo>
                  <a:pt x="16645" y="15696"/>
                </a:lnTo>
                <a:lnTo>
                  <a:pt x="13942" y="1683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5" name="Google Shape;3425;p242"/>
          <p:cNvSpPr/>
          <p:nvPr/>
        </p:nvSpPr>
        <p:spPr>
          <a:xfrm>
            <a:off x="1916952" y="6486686"/>
            <a:ext cx="12273" cy="11850"/>
          </a:xfrm>
          <a:custGeom>
            <a:rect b="b" l="l" r="r" t="t"/>
            <a:pathLst>
              <a:path extrusionOk="0" h="17779" w="18414">
                <a:moveTo>
                  <a:pt x="7569" y="17672"/>
                </a:moveTo>
                <a:lnTo>
                  <a:pt x="4054" y="17259"/>
                </a:lnTo>
                <a:lnTo>
                  <a:pt x="853" y="17046"/>
                </a:lnTo>
                <a:lnTo>
                  <a:pt x="0" y="15910"/>
                </a:lnTo>
                <a:lnTo>
                  <a:pt x="1920" y="12997"/>
                </a:lnTo>
                <a:lnTo>
                  <a:pt x="2768" y="9872"/>
                </a:lnTo>
                <a:lnTo>
                  <a:pt x="2845" y="5611"/>
                </a:lnTo>
                <a:lnTo>
                  <a:pt x="3770" y="2699"/>
                </a:lnTo>
                <a:lnTo>
                  <a:pt x="8536" y="2628"/>
                </a:lnTo>
                <a:lnTo>
                  <a:pt x="12306" y="71"/>
                </a:lnTo>
                <a:lnTo>
                  <a:pt x="16503" y="0"/>
                </a:lnTo>
                <a:lnTo>
                  <a:pt x="18281" y="1136"/>
                </a:lnTo>
                <a:lnTo>
                  <a:pt x="17072" y="2272"/>
                </a:lnTo>
                <a:lnTo>
                  <a:pt x="15222" y="6108"/>
                </a:lnTo>
                <a:lnTo>
                  <a:pt x="14440" y="8949"/>
                </a:lnTo>
                <a:lnTo>
                  <a:pt x="9247" y="9517"/>
                </a:lnTo>
                <a:lnTo>
                  <a:pt x="8577" y="9872"/>
                </a:lnTo>
                <a:lnTo>
                  <a:pt x="4694" y="9872"/>
                </a:lnTo>
                <a:lnTo>
                  <a:pt x="4196" y="11009"/>
                </a:lnTo>
                <a:lnTo>
                  <a:pt x="4694" y="11861"/>
                </a:lnTo>
                <a:lnTo>
                  <a:pt x="6225" y="11861"/>
                </a:lnTo>
                <a:lnTo>
                  <a:pt x="8678" y="14489"/>
                </a:lnTo>
                <a:lnTo>
                  <a:pt x="7569" y="17672"/>
                </a:lnTo>
                <a:close/>
              </a:path>
              <a:path extrusionOk="0" h="17779" w="18414">
                <a:moveTo>
                  <a:pt x="6225" y="11861"/>
                </a:moveTo>
                <a:lnTo>
                  <a:pt x="4694" y="11861"/>
                </a:lnTo>
                <a:lnTo>
                  <a:pt x="5477" y="10583"/>
                </a:lnTo>
                <a:lnTo>
                  <a:pt x="4694" y="9872"/>
                </a:lnTo>
                <a:lnTo>
                  <a:pt x="8577" y="9872"/>
                </a:lnTo>
                <a:lnTo>
                  <a:pt x="5761" y="11364"/>
                </a:lnTo>
                <a:lnTo>
                  <a:pt x="6225" y="11861"/>
                </a:lnTo>
                <a:close/>
              </a:path>
              <a:path extrusionOk="0" h="17779" w="18414">
                <a:moveTo>
                  <a:pt x="7540" y="17756"/>
                </a:moveTo>
                <a:lnTo>
                  <a:pt x="7682" y="17685"/>
                </a:lnTo>
                <a:lnTo>
                  <a:pt x="7540" y="1775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6" name="Google Shape;3426;p242"/>
          <p:cNvSpPr/>
          <p:nvPr/>
        </p:nvSpPr>
        <p:spPr>
          <a:xfrm>
            <a:off x="1672213" y="6663782"/>
            <a:ext cx="10581" cy="11004"/>
          </a:xfrm>
          <a:custGeom>
            <a:rect b="b" l="l" r="r" t="t"/>
            <a:pathLst>
              <a:path extrusionOk="0" h="16509" w="15875">
                <a:moveTo>
                  <a:pt x="5975" y="15981"/>
                </a:moveTo>
                <a:lnTo>
                  <a:pt x="284" y="13779"/>
                </a:lnTo>
                <a:lnTo>
                  <a:pt x="1636" y="12003"/>
                </a:lnTo>
                <a:lnTo>
                  <a:pt x="2845" y="10654"/>
                </a:lnTo>
                <a:lnTo>
                  <a:pt x="3841" y="9233"/>
                </a:lnTo>
                <a:lnTo>
                  <a:pt x="4766" y="7812"/>
                </a:lnTo>
                <a:lnTo>
                  <a:pt x="5121" y="6463"/>
                </a:lnTo>
                <a:lnTo>
                  <a:pt x="3129" y="5469"/>
                </a:lnTo>
                <a:lnTo>
                  <a:pt x="0" y="4048"/>
                </a:lnTo>
                <a:lnTo>
                  <a:pt x="1636" y="2912"/>
                </a:lnTo>
                <a:lnTo>
                  <a:pt x="3485" y="1917"/>
                </a:lnTo>
                <a:lnTo>
                  <a:pt x="6188" y="568"/>
                </a:lnTo>
                <a:lnTo>
                  <a:pt x="8891" y="0"/>
                </a:lnTo>
                <a:lnTo>
                  <a:pt x="13658" y="1988"/>
                </a:lnTo>
                <a:lnTo>
                  <a:pt x="14796" y="3267"/>
                </a:lnTo>
                <a:lnTo>
                  <a:pt x="15080" y="5255"/>
                </a:lnTo>
                <a:lnTo>
                  <a:pt x="15365" y="7670"/>
                </a:lnTo>
                <a:lnTo>
                  <a:pt x="13302" y="7244"/>
                </a:lnTo>
                <a:lnTo>
                  <a:pt x="12021" y="7741"/>
                </a:lnTo>
                <a:lnTo>
                  <a:pt x="9389" y="10654"/>
                </a:lnTo>
                <a:lnTo>
                  <a:pt x="6900" y="15696"/>
                </a:lnTo>
                <a:lnTo>
                  <a:pt x="5975" y="1598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7" name="Google Shape;3427;p242"/>
          <p:cNvSpPr/>
          <p:nvPr/>
        </p:nvSpPr>
        <p:spPr>
          <a:xfrm>
            <a:off x="1176339" y="6727596"/>
            <a:ext cx="11428" cy="10158"/>
          </a:xfrm>
          <a:custGeom>
            <a:rect b="b" l="l" r="r" t="t"/>
            <a:pathLst>
              <a:path extrusionOk="0" h="15240" w="17144">
                <a:moveTo>
                  <a:pt x="4196" y="14986"/>
                </a:moveTo>
                <a:lnTo>
                  <a:pt x="640" y="11435"/>
                </a:lnTo>
                <a:lnTo>
                  <a:pt x="0" y="8807"/>
                </a:lnTo>
                <a:lnTo>
                  <a:pt x="1138" y="4687"/>
                </a:lnTo>
                <a:lnTo>
                  <a:pt x="4054" y="4048"/>
                </a:lnTo>
                <a:lnTo>
                  <a:pt x="7326" y="4758"/>
                </a:lnTo>
                <a:lnTo>
                  <a:pt x="7967" y="5327"/>
                </a:lnTo>
                <a:lnTo>
                  <a:pt x="8322" y="3622"/>
                </a:lnTo>
                <a:lnTo>
                  <a:pt x="9176" y="284"/>
                </a:lnTo>
                <a:lnTo>
                  <a:pt x="12377" y="781"/>
                </a:lnTo>
                <a:lnTo>
                  <a:pt x="14653" y="0"/>
                </a:lnTo>
                <a:lnTo>
                  <a:pt x="17001" y="2130"/>
                </a:lnTo>
                <a:lnTo>
                  <a:pt x="14938" y="3977"/>
                </a:lnTo>
                <a:lnTo>
                  <a:pt x="10812" y="1846"/>
                </a:lnTo>
                <a:lnTo>
                  <a:pt x="11381" y="5966"/>
                </a:lnTo>
                <a:lnTo>
                  <a:pt x="9389" y="7883"/>
                </a:lnTo>
                <a:lnTo>
                  <a:pt x="11523" y="7741"/>
                </a:lnTo>
                <a:lnTo>
                  <a:pt x="13231" y="6676"/>
                </a:lnTo>
                <a:lnTo>
                  <a:pt x="13658" y="8807"/>
                </a:lnTo>
                <a:lnTo>
                  <a:pt x="13942" y="10725"/>
                </a:lnTo>
                <a:lnTo>
                  <a:pt x="12306" y="10725"/>
                </a:lnTo>
                <a:lnTo>
                  <a:pt x="10954" y="11080"/>
                </a:lnTo>
                <a:lnTo>
                  <a:pt x="7611" y="12500"/>
                </a:lnTo>
                <a:lnTo>
                  <a:pt x="5904" y="13637"/>
                </a:lnTo>
                <a:lnTo>
                  <a:pt x="4196" y="1498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8" name="Google Shape;3428;p242"/>
          <p:cNvSpPr/>
          <p:nvPr/>
        </p:nvSpPr>
        <p:spPr>
          <a:xfrm>
            <a:off x="1700708" y="6661272"/>
            <a:ext cx="11428" cy="8041"/>
          </a:xfrm>
          <a:custGeom>
            <a:rect b="b" l="l" r="r" t="t"/>
            <a:pathLst>
              <a:path extrusionOk="0" h="12065" w="17144">
                <a:moveTo>
                  <a:pt x="16716" y="11719"/>
                </a:moveTo>
                <a:lnTo>
                  <a:pt x="13658" y="10938"/>
                </a:lnTo>
                <a:lnTo>
                  <a:pt x="10528" y="10938"/>
                </a:lnTo>
                <a:lnTo>
                  <a:pt x="8536" y="5895"/>
                </a:lnTo>
                <a:lnTo>
                  <a:pt x="5904" y="5753"/>
                </a:lnTo>
                <a:lnTo>
                  <a:pt x="1067" y="5753"/>
                </a:lnTo>
                <a:lnTo>
                  <a:pt x="0" y="3338"/>
                </a:lnTo>
                <a:lnTo>
                  <a:pt x="355" y="1562"/>
                </a:lnTo>
                <a:lnTo>
                  <a:pt x="3770" y="0"/>
                </a:lnTo>
                <a:lnTo>
                  <a:pt x="6331" y="213"/>
                </a:lnTo>
                <a:lnTo>
                  <a:pt x="11523" y="923"/>
                </a:lnTo>
                <a:lnTo>
                  <a:pt x="13942" y="3054"/>
                </a:lnTo>
                <a:lnTo>
                  <a:pt x="13373" y="6108"/>
                </a:lnTo>
                <a:lnTo>
                  <a:pt x="14938" y="8523"/>
                </a:lnTo>
                <a:lnTo>
                  <a:pt x="16716" y="1171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29" name="Google Shape;3429;p242"/>
          <p:cNvSpPr/>
          <p:nvPr/>
        </p:nvSpPr>
        <p:spPr>
          <a:xfrm>
            <a:off x="1785859" y="6640775"/>
            <a:ext cx="7618" cy="10158"/>
          </a:xfrm>
          <a:custGeom>
            <a:rect b="b" l="l" r="r" t="t"/>
            <a:pathLst>
              <a:path extrusionOk="0" h="15240" w="11430">
                <a:moveTo>
                  <a:pt x="10385" y="14844"/>
                </a:moveTo>
                <a:lnTo>
                  <a:pt x="6686" y="13140"/>
                </a:lnTo>
                <a:lnTo>
                  <a:pt x="4054" y="12571"/>
                </a:lnTo>
                <a:lnTo>
                  <a:pt x="497" y="11648"/>
                </a:lnTo>
                <a:lnTo>
                  <a:pt x="0" y="10298"/>
                </a:lnTo>
                <a:lnTo>
                  <a:pt x="2347" y="7528"/>
                </a:lnTo>
                <a:lnTo>
                  <a:pt x="3699" y="5895"/>
                </a:lnTo>
                <a:lnTo>
                  <a:pt x="4481" y="4474"/>
                </a:lnTo>
                <a:lnTo>
                  <a:pt x="2134" y="3054"/>
                </a:lnTo>
                <a:lnTo>
                  <a:pt x="1138" y="0"/>
                </a:lnTo>
                <a:lnTo>
                  <a:pt x="3912" y="1136"/>
                </a:lnTo>
                <a:lnTo>
                  <a:pt x="4766" y="2485"/>
                </a:lnTo>
                <a:lnTo>
                  <a:pt x="5548" y="2983"/>
                </a:lnTo>
                <a:lnTo>
                  <a:pt x="10812" y="3764"/>
                </a:lnTo>
                <a:lnTo>
                  <a:pt x="10883" y="7244"/>
                </a:lnTo>
                <a:lnTo>
                  <a:pt x="11381" y="9588"/>
                </a:lnTo>
                <a:lnTo>
                  <a:pt x="11381" y="14205"/>
                </a:lnTo>
                <a:lnTo>
                  <a:pt x="10385" y="1484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0" name="Google Shape;3430;p242"/>
          <p:cNvSpPr/>
          <p:nvPr/>
        </p:nvSpPr>
        <p:spPr>
          <a:xfrm>
            <a:off x="1280500" y="6576961"/>
            <a:ext cx="11850" cy="7195"/>
          </a:xfrm>
          <a:custGeom>
            <a:rect b="b" l="l" r="r" t="t"/>
            <a:pathLst>
              <a:path extrusionOk="0" h="10795" w="17780">
                <a:moveTo>
                  <a:pt x="81" y="9843"/>
                </a:moveTo>
                <a:lnTo>
                  <a:pt x="2134" y="4261"/>
                </a:lnTo>
                <a:lnTo>
                  <a:pt x="8465" y="0"/>
                </a:lnTo>
                <a:lnTo>
                  <a:pt x="14227" y="426"/>
                </a:lnTo>
                <a:lnTo>
                  <a:pt x="16859" y="568"/>
                </a:lnTo>
                <a:lnTo>
                  <a:pt x="17712" y="1491"/>
                </a:lnTo>
                <a:lnTo>
                  <a:pt x="14369" y="6392"/>
                </a:lnTo>
                <a:lnTo>
                  <a:pt x="10741" y="7102"/>
                </a:lnTo>
                <a:lnTo>
                  <a:pt x="10175" y="8665"/>
                </a:lnTo>
                <a:lnTo>
                  <a:pt x="4766" y="8665"/>
                </a:lnTo>
                <a:lnTo>
                  <a:pt x="2418" y="9020"/>
                </a:lnTo>
                <a:lnTo>
                  <a:pt x="81" y="9843"/>
                </a:lnTo>
                <a:close/>
              </a:path>
              <a:path extrusionOk="0" h="10795" w="17780">
                <a:moveTo>
                  <a:pt x="9532" y="10440"/>
                </a:moveTo>
                <a:lnTo>
                  <a:pt x="7042" y="10227"/>
                </a:lnTo>
                <a:lnTo>
                  <a:pt x="4766" y="8665"/>
                </a:lnTo>
                <a:lnTo>
                  <a:pt x="10175" y="8665"/>
                </a:lnTo>
                <a:lnTo>
                  <a:pt x="9532" y="10440"/>
                </a:lnTo>
                <a:close/>
              </a:path>
              <a:path extrusionOk="0" h="10795" w="17780">
                <a:moveTo>
                  <a:pt x="71" y="9872"/>
                </a:move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1" name="Google Shape;3431;p242"/>
          <p:cNvSpPr/>
          <p:nvPr/>
        </p:nvSpPr>
        <p:spPr>
          <a:xfrm>
            <a:off x="1502764" y="6655687"/>
            <a:ext cx="8465" cy="7618"/>
          </a:xfrm>
          <a:custGeom>
            <a:rect b="b" l="l" r="r" t="t"/>
            <a:pathLst>
              <a:path extrusionOk="0" h="11429" w="12700">
                <a:moveTo>
                  <a:pt x="426" y="11293"/>
                </a:moveTo>
                <a:lnTo>
                  <a:pt x="0" y="3693"/>
                </a:lnTo>
                <a:lnTo>
                  <a:pt x="4766" y="0"/>
                </a:lnTo>
                <a:lnTo>
                  <a:pt x="8891" y="71"/>
                </a:lnTo>
                <a:lnTo>
                  <a:pt x="10812" y="142"/>
                </a:lnTo>
                <a:lnTo>
                  <a:pt x="12021" y="1278"/>
                </a:lnTo>
                <a:lnTo>
                  <a:pt x="12377" y="5895"/>
                </a:lnTo>
                <a:lnTo>
                  <a:pt x="8536" y="10085"/>
                </a:lnTo>
                <a:lnTo>
                  <a:pt x="5761" y="10014"/>
                </a:lnTo>
                <a:lnTo>
                  <a:pt x="4339" y="8523"/>
                </a:lnTo>
                <a:lnTo>
                  <a:pt x="426" y="112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2" name="Google Shape;3432;p242"/>
          <p:cNvSpPr/>
          <p:nvPr/>
        </p:nvSpPr>
        <p:spPr>
          <a:xfrm>
            <a:off x="1207914" y="6740423"/>
            <a:ext cx="8041" cy="7618"/>
          </a:xfrm>
          <a:custGeom>
            <a:rect b="b" l="l" r="r" t="t"/>
            <a:pathLst>
              <a:path extrusionOk="0" h="11429" w="12064">
                <a:moveTo>
                  <a:pt x="5050" y="11293"/>
                </a:moveTo>
                <a:lnTo>
                  <a:pt x="3201" y="10369"/>
                </a:lnTo>
                <a:lnTo>
                  <a:pt x="569" y="10512"/>
                </a:lnTo>
                <a:lnTo>
                  <a:pt x="0" y="5042"/>
                </a:lnTo>
                <a:lnTo>
                  <a:pt x="1636" y="2912"/>
                </a:lnTo>
                <a:lnTo>
                  <a:pt x="2489" y="497"/>
                </a:lnTo>
                <a:lnTo>
                  <a:pt x="5192" y="0"/>
                </a:lnTo>
                <a:lnTo>
                  <a:pt x="7824" y="1775"/>
                </a:lnTo>
                <a:lnTo>
                  <a:pt x="9603" y="2628"/>
                </a:lnTo>
                <a:lnTo>
                  <a:pt x="11808" y="3409"/>
                </a:lnTo>
                <a:lnTo>
                  <a:pt x="10599" y="8168"/>
                </a:lnTo>
                <a:lnTo>
                  <a:pt x="8109" y="5824"/>
                </a:lnTo>
                <a:lnTo>
                  <a:pt x="6757" y="7386"/>
                </a:lnTo>
                <a:lnTo>
                  <a:pt x="7967" y="11080"/>
                </a:lnTo>
                <a:lnTo>
                  <a:pt x="5050" y="112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3" name="Google Shape;3433;p242"/>
          <p:cNvSpPr/>
          <p:nvPr/>
        </p:nvSpPr>
        <p:spPr>
          <a:xfrm>
            <a:off x="1923446" y="6473052"/>
            <a:ext cx="10158" cy="6771"/>
          </a:xfrm>
          <a:custGeom>
            <a:rect b="b" l="l" r="r" t="t"/>
            <a:pathLst>
              <a:path extrusionOk="0" h="10159" w="15239">
                <a:moveTo>
                  <a:pt x="12235" y="10014"/>
                </a:moveTo>
                <a:lnTo>
                  <a:pt x="9958" y="9943"/>
                </a:lnTo>
                <a:lnTo>
                  <a:pt x="8322" y="9162"/>
                </a:lnTo>
                <a:lnTo>
                  <a:pt x="5904" y="8097"/>
                </a:lnTo>
                <a:lnTo>
                  <a:pt x="2845" y="10014"/>
                </a:lnTo>
                <a:lnTo>
                  <a:pt x="0" y="7741"/>
                </a:lnTo>
                <a:lnTo>
                  <a:pt x="995" y="5327"/>
                </a:lnTo>
                <a:lnTo>
                  <a:pt x="2632" y="3835"/>
                </a:lnTo>
                <a:lnTo>
                  <a:pt x="4908" y="3196"/>
                </a:lnTo>
                <a:lnTo>
                  <a:pt x="6757" y="2770"/>
                </a:lnTo>
                <a:lnTo>
                  <a:pt x="8393" y="2130"/>
                </a:lnTo>
                <a:lnTo>
                  <a:pt x="9674" y="639"/>
                </a:lnTo>
                <a:lnTo>
                  <a:pt x="12804" y="0"/>
                </a:lnTo>
                <a:lnTo>
                  <a:pt x="14653" y="2912"/>
                </a:lnTo>
                <a:lnTo>
                  <a:pt x="11666" y="5682"/>
                </a:lnTo>
                <a:lnTo>
                  <a:pt x="12093" y="8807"/>
                </a:lnTo>
                <a:lnTo>
                  <a:pt x="12235" y="1001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4" name="Google Shape;3434;p242"/>
          <p:cNvSpPr/>
          <p:nvPr/>
        </p:nvSpPr>
        <p:spPr>
          <a:xfrm>
            <a:off x="1095122" y="6564417"/>
            <a:ext cx="8465" cy="9734"/>
          </a:xfrm>
          <a:custGeom>
            <a:rect b="b" l="l" r="r" t="t"/>
            <a:pathLst>
              <a:path extrusionOk="0" h="14604" w="12700">
                <a:moveTo>
                  <a:pt x="7682" y="14276"/>
                </a:moveTo>
                <a:lnTo>
                  <a:pt x="5761" y="13992"/>
                </a:lnTo>
                <a:lnTo>
                  <a:pt x="3343" y="13566"/>
                </a:lnTo>
                <a:lnTo>
                  <a:pt x="3058" y="11435"/>
                </a:lnTo>
                <a:lnTo>
                  <a:pt x="3485" y="8594"/>
                </a:lnTo>
                <a:lnTo>
                  <a:pt x="3414" y="7244"/>
                </a:lnTo>
                <a:lnTo>
                  <a:pt x="3556" y="5255"/>
                </a:lnTo>
                <a:lnTo>
                  <a:pt x="1778" y="3693"/>
                </a:lnTo>
                <a:lnTo>
                  <a:pt x="0" y="2201"/>
                </a:lnTo>
                <a:lnTo>
                  <a:pt x="1351" y="923"/>
                </a:lnTo>
                <a:lnTo>
                  <a:pt x="2489" y="0"/>
                </a:lnTo>
                <a:lnTo>
                  <a:pt x="5477" y="1207"/>
                </a:lnTo>
                <a:lnTo>
                  <a:pt x="6331" y="2699"/>
                </a:lnTo>
                <a:lnTo>
                  <a:pt x="12164" y="3906"/>
                </a:lnTo>
                <a:lnTo>
                  <a:pt x="11737" y="6747"/>
                </a:lnTo>
                <a:lnTo>
                  <a:pt x="8963" y="10796"/>
                </a:lnTo>
                <a:lnTo>
                  <a:pt x="7967" y="12145"/>
                </a:lnTo>
                <a:lnTo>
                  <a:pt x="7682" y="1427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5" name="Google Shape;3435;p242"/>
          <p:cNvSpPr/>
          <p:nvPr/>
        </p:nvSpPr>
        <p:spPr>
          <a:xfrm>
            <a:off x="1260684" y="6746577"/>
            <a:ext cx="11004" cy="5925"/>
          </a:xfrm>
          <a:custGeom>
            <a:rect b="b" l="l" r="r" t="t"/>
            <a:pathLst>
              <a:path extrusionOk="0" h="8890" w="16510">
                <a:moveTo>
                  <a:pt x="995" y="8594"/>
                </a:moveTo>
                <a:lnTo>
                  <a:pt x="497" y="6463"/>
                </a:lnTo>
                <a:lnTo>
                  <a:pt x="0" y="4474"/>
                </a:lnTo>
                <a:lnTo>
                  <a:pt x="1067" y="2059"/>
                </a:lnTo>
                <a:lnTo>
                  <a:pt x="1920" y="0"/>
                </a:lnTo>
                <a:lnTo>
                  <a:pt x="4268" y="355"/>
                </a:lnTo>
                <a:lnTo>
                  <a:pt x="6615" y="2414"/>
                </a:lnTo>
                <a:lnTo>
                  <a:pt x="9247" y="2201"/>
                </a:lnTo>
                <a:lnTo>
                  <a:pt x="12021" y="1491"/>
                </a:lnTo>
                <a:lnTo>
                  <a:pt x="13515" y="1136"/>
                </a:lnTo>
                <a:lnTo>
                  <a:pt x="15365" y="639"/>
                </a:lnTo>
                <a:lnTo>
                  <a:pt x="16290" y="4403"/>
                </a:lnTo>
                <a:lnTo>
                  <a:pt x="14653" y="4971"/>
                </a:lnTo>
                <a:lnTo>
                  <a:pt x="13444" y="5540"/>
                </a:lnTo>
                <a:lnTo>
                  <a:pt x="8820" y="6747"/>
                </a:lnTo>
                <a:lnTo>
                  <a:pt x="5121" y="7031"/>
                </a:lnTo>
                <a:lnTo>
                  <a:pt x="3343" y="7955"/>
                </a:lnTo>
                <a:lnTo>
                  <a:pt x="995" y="859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6" name="Google Shape;3436;p242"/>
          <p:cNvSpPr/>
          <p:nvPr/>
        </p:nvSpPr>
        <p:spPr>
          <a:xfrm>
            <a:off x="1736218" y="6733369"/>
            <a:ext cx="21584" cy="4655"/>
          </a:xfrm>
          <a:custGeom>
            <a:rect b="b" l="l" r="r" t="t"/>
            <a:pathLst>
              <a:path extrusionOk="0" h="6984" w="32385">
                <a:moveTo>
                  <a:pt x="426" y="6889"/>
                </a:moveTo>
                <a:lnTo>
                  <a:pt x="0" y="3835"/>
                </a:lnTo>
                <a:lnTo>
                  <a:pt x="3983" y="2699"/>
                </a:lnTo>
                <a:lnTo>
                  <a:pt x="31797" y="0"/>
                </a:lnTo>
                <a:lnTo>
                  <a:pt x="29876" y="2201"/>
                </a:lnTo>
                <a:lnTo>
                  <a:pt x="27387" y="2770"/>
                </a:lnTo>
                <a:lnTo>
                  <a:pt x="11168" y="4900"/>
                </a:lnTo>
                <a:lnTo>
                  <a:pt x="2774" y="5753"/>
                </a:lnTo>
                <a:lnTo>
                  <a:pt x="426" y="688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7" name="Google Shape;3437;p242"/>
          <p:cNvSpPr/>
          <p:nvPr/>
        </p:nvSpPr>
        <p:spPr>
          <a:xfrm>
            <a:off x="1581373" y="6538711"/>
            <a:ext cx="10158" cy="6771"/>
          </a:xfrm>
          <a:custGeom>
            <a:rect b="b" l="l" r="r" t="t"/>
            <a:pathLst>
              <a:path extrusionOk="0" h="10159" w="15239">
                <a:moveTo>
                  <a:pt x="4908" y="9730"/>
                </a:moveTo>
                <a:lnTo>
                  <a:pt x="2703" y="8665"/>
                </a:lnTo>
                <a:lnTo>
                  <a:pt x="0" y="7812"/>
                </a:lnTo>
                <a:lnTo>
                  <a:pt x="3627" y="5113"/>
                </a:lnTo>
                <a:lnTo>
                  <a:pt x="4481" y="0"/>
                </a:lnTo>
                <a:lnTo>
                  <a:pt x="9318" y="142"/>
                </a:lnTo>
                <a:lnTo>
                  <a:pt x="14725" y="355"/>
                </a:lnTo>
                <a:lnTo>
                  <a:pt x="12662" y="5256"/>
                </a:lnTo>
                <a:lnTo>
                  <a:pt x="13302" y="8665"/>
                </a:lnTo>
                <a:lnTo>
                  <a:pt x="10883" y="5895"/>
                </a:lnTo>
                <a:lnTo>
                  <a:pt x="8963" y="5682"/>
                </a:lnTo>
                <a:lnTo>
                  <a:pt x="6331" y="8239"/>
                </a:lnTo>
                <a:lnTo>
                  <a:pt x="4908" y="973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8" name="Google Shape;3438;p242"/>
          <p:cNvSpPr/>
          <p:nvPr/>
        </p:nvSpPr>
        <p:spPr>
          <a:xfrm>
            <a:off x="1280501" y="6706104"/>
            <a:ext cx="8041" cy="7618"/>
          </a:xfrm>
          <a:custGeom>
            <a:rect b="b" l="l" r="r" t="t"/>
            <a:pathLst>
              <a:path extrusionOk="0" h="11429" w="12064">
                <a:moveTo>
                  <a:pt x="2632" y="11009"/>
                </a:moveTo>
                <a:lnTo>
                  <a:pt x="1564" y="9659"/>
                </a:lnTo>
                <a:lnTo>
                  <a:pt x="0" y="8168"/>
                </a:lnTo>
                <a:lnTo>
                  <a:pt x="4339" y="5184"/>
                </a:lnTo>
                <a:lnTo>
                  <a:pt x="4837" y="2699"/>
                </a:lnTo>
                <a:lnTo>
                  <a:pt x="6829" y="1349"/>
                </a:lnTo>
                <a:lnTo>
                  <a:pt x="8678" y="0"/>
                </a:lnTo>
                <a:lnTo>
                  <a:pt x="11808" y="2983"/>
                </a:lnTo>
                <a:lnTo>
                  <a:pt x="11168" y="6250"/>
                </a:lnTo>
                <a:lnTo>
                  <a:pt x="6544" y="10654"/>
                </a:lnTo>
                <a:lnTo>
                  <a:pt x="2632" y="1100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39" name="Google Shape;3439;p242"/>
          <p:cNvSpPr/>
          <p:nvPr/>
        </p:nvSpPr>
        <p:spPr>
          <a:xfrm>
            <a:off x="1660265" y="6659378"/>
            <a:ext cx="8041" cy="7195"/>
          </a:xfrm>
          <a:custGeom>
            <a:rect b="b" l="l" r="r" t="t"/>
            <a:pathLst>
              <a:path extrusionOk="0" h="10795" w="12064">
                <a:moveTo>
                  <a:pt x="2916" y="10298"/>
                </a:moveTo>
                <a:lnTo>
                  <a:pt x="355" y="8807"/>
                </a:lnTo>
                <a:lnTo>
                  <a:pt x="0" y="6392"/>
                </a:lnTo>
                <a:lnTo>
                  <a:pt x="3343" y="5398"/>
                </a:lnTo>
                <a:lnTo>
                  <a:pt x="4268" y="0"/>
                </a:lnTo>
                <a:lnTo>
                  <a:pt x="8607" y="1491"/>
                </a:lnTo>
                <a:lnTo>
                  <a:pt x="11452" y="2699"/>
                </a:lnTo>
                <a:lnTo>
                  <a:pt x="10741" y="5966"/>
                </a:lnTo>
                <a:lnTo>
                  <a:pt x="8536" y="8168"/>
                </a:lnTo>
                <a:lnTo>
                  <a:pt x="5406" y="8594"/>
                </a:lnTo>
                <a:lnTo>
                  <a:pt x="2916" y="1029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0" name="Google Shape;3440;p242"/>
          <p:cNvSpPr/>
          <p:nvPr/>
        </p:nvSpPr>
        <p:spPr>
          <a:xfrm>
            <a:off x="1516988" y="6659236"/>
            <a:ext cx="9311" cy="5925"/>
          </a:xfrm>
          <a:custGeom>
            <a:rect b="b" l="l" r="r" t="t"/>
            <a:pathLst>
              <a:path extrusionOk="0" h="8890" w="13969">
                <a:moveTo>
                  <a:pt x="0" y="8736"/>
                </a:moveTo>
                <a:lnTo>
                  <a:pt x="71" y="3551"/>
                </a:lnTo>
                <a:lnTo>
                  <a:pt x="3841" y="994"/>
                </a:lnTo>
                <a:lnTo>
                  <a:pt x="6971" y="497"/>
                </a:lnTo>
                <a:lnTo>
                  <a:pt x="10741" y="0"/>
                </a:lnTo>
                <a:lnTo>
                  <a:pt x="11026" y="5113"/>
                </a:lnTo>
                <a:lnTo>
                  <a:pt x="11283" y="5398"/>
                </a:lnTo>
                <a:lnTo>
                  <a:pt x="4623" y="5398"/>
                </a:lnTo>
                <a:lnTo>
                  <a:pt x="2489" y="6179"/>
                </a:lnTo>
                <a:lnTo>
                  <a:pt x="0" y="8736"/>
                </a:lnTo>
                <a:close/>
              </a:path>
              <a:path extrusionOk="0" h="8890" w="13969">
                <a:moveTo>
                  <a:pt x="6495" y="8444"/>
                </a:moveTo>
                <a:lnTo>
                  <a:pt x="4623" y="5398"/>
                </a:lnTo>
                <a:lnTo>
                  <a:pt x="11283" y="5398"/>
                </a:lnTo>
                <a:lnTo>
                  <a:pt x="13342" y="7670"/>
                </a:lnTo>
                <a:lnTo>
                  <a:pt x="8607" y="7670"/>
                </a:lnTo>
                <a:lnTo>
                  <a:pt x="6495" y="8444"/>
                </a:lnTo>
                <a:close/>
              </a:path>
              <a:path extrusionOk="0" h="8890" w="13969">
                <a:moveTo>
                  <a:pt x="10812" y="8168"/>
                </a:moveTo>
                <a:lnTo>
                  <a:pt x="8607" y="7670"/>
                </a:lnTo>
                <a:lnTo>
                  <a:pt x="13342" y="7670"/>
                </a:lnTo>
                <a:lnTo>
                  <a:pt x="13729" y="8097"/>
                </a:lnTo>
                <a:lnTo>
                  <a:pt x="10812" y="816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1" name="Google Shape;3441;p242"/>
          <p:cNvSpPr/>
          <p:nvPr/>
        </p:nvSpPr>
        <p:spPr>
          <a:xfrm>
            <a:off x="1171740" y="6829516"/>
            <a:ext cx="11428" cy="5502"/>
          </a:xfrm>
          <a:custGeom>
            <a:rect b="b" l="l" r="r" t="t"/>
            <a:pathLst>
              <a:path extrusionOk="0" h="8254" w="17144">
                <a:moveTo>
                  <a:pt x="3058" y="8026"/>
                </a:moveTo>
                <a:lnTo>
                  <a:pt x="0" y="7031"/>
                </a:lnTo>
                <a:lnTo>
                  <a:pt x="1280" y="4616"/>
                </a:lnTo>
                <a:lnTo>
                  <a:pt x="2916" y="3764"/>
                </a:lnTo>
                <a:lnTo>
                  <a:pt x="6402" y="2059"/>
                </a:lnTo>
                <a:lnTo>
                  <a:pt x="11381" y="4829"/>
                </a:lnTo>
                <a:lnTo>
                  <a:pt x="13942" y="0"/>
                </a:lnTo>
                <a:lnTo>
                  <a:pt x="16930" y="994"/>
                </a:lnTo>
                <a:lnTo>
                  <a:pt x="17143" y="2627"/>
                </a:lnTo>
                <a:lnTo>
                  <a:pt x="10954" y="7599"/>
                </a:lnTo>
                <a:lnTo>
                  <a:pt x="6829" y="6534"/>
                </a:lnTo>
                <a:lnTo>
                  <a:pt x="4908" y="5398"/>
                </a:lnTo>
                <a:lnTo>
                  <a:pt x="3058" y="802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2" name="Google Shape;3442;p242"/>
          <p:cNvSpPr/>
          <p:nvPr/>
        </p:nvSpPr>
        <p:spPr>
          <a:xfrm>
            <a:off x="1722421" y="6516557"/>
            <a:ext cx="5925" cy="8888"/>
          </a:xfrm>
          <a:custGeom>
            <a:rect b="b" l="l" r="r" t="t"/>
            <a:pathLst>
              <a:path extrusionOk="0" h="13334" w="8889">
                <a:moveTo>
                  <a:pt x="6331" y="13068"/>
                </a:moveTo>
                <a:lnTo>
                  <a:pt x="4979" y="12429"/>
                </a:lnTo>
                <a:lnTo>
                  <a:pt x="3627" y="11293"/>
                </a:lnTo>
                <a:lnTo>
                  <a:pt x="284" y="8168"/>
                </a:lnTo>
                <a:lnTo>
                  <a:pt x="0" y="4190"/>
                </a:lnTo>
                <a:lnTo>
                  <a:pt x="284" y="0"/>
                </a:lnTo>
                <a:lnTo>
                  <a:pt x="4766" y="994"/>
                </a:lnTo>
                <a:lnTo>
                  <a:pt x="8322" y="6747"/>
                </a:lnTo>
                <a:lnTo>
                  <a:pt x="7113" y="10654"/>
                </a:lnTo>
                <a:lnTo>
                  <a:pt x="6331" y="1306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3" name="Google Shape;3443;p242"/>
          <p:cNvSpPr/>
          <p:nvPr/>
        </p:nvSpPr>
        <p:spPr>
          <a:xfrm>
            <a:off x="1722897" y="6649012"/>
            <a:ext cx="9734" cy="7618"/>
          </a:xfrm>
          <a:custGeom>
            <a:rect b="b" l="l" r="r" t="t"/>
            <a:pathLst>
              <a:path extrusionOk="0" h="11429" w="14605">
                <a:moveTo>
                  <a:pt x="10741" y="11151"/>
                </a:moveTo>
                <a:lnTo>
                  <a:pt x="9674" y="10085"/>
                </a:lnTo>
                <a:lnTo>
                  <a:pt x="9674" y="8239"/>
                </a:lnTo>
                <a:lnTo>
                  <a:pt x="9603" y="4616"/>
                </a:lnTo>
                <a:lnTo>
                  <a:pt x="8180" y="3764"/>
                </a:lnTo>
                <a:lnTo>
                  <a:pt x="3841" y="7741"/>
                </a:lnTo>
                <a:lnTo>
                  <a:pt x="2276" y="6889"/>
                </a:lnTo>
                <a:lnTo>
                  <a:pt x="0" y="6889"/>
                </a:lnTo>
                <a:lnTo>
                  <a:pt x="1280" y="3480"/>
                </a:lnTo>
                <a:lnTo>
                  <a:pt x="1920" y="0"/>
                </a:lnTo>
                <a:lnTo>
                  <a:pt x="6473" y="2627"/>
                </a:lnTo>
                <a:lnTo>
                  <a:pt x="9105" y="2841"/>
                </a:lnTo>
                <a:lnTo>
                  <a:pt x="10314" y="2272"/>
                </a:lnTo>
                <a:lnTo>
                  <a:pt x="12093" y="639"/>
                </a:lnTo>
                <a:lnTo>
                  <a:pt x="13515" y="5113"/>
                </a:lnTo>
                <a:lnTo>
                  <a:pt x="14013" y="8026"/>
                </a:lnTo>
                <a:lnTo>
                  <a:pt x="10741" y="1115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4" name="Google Shape;3444;p242"/>
          <p:cNvSpPr/>
          <p:nvPr/>
        </p:nvSpPr>
        <p:spPr>
          <a:xfrm>
            <a:off x="1600574" y="6617388"/>
            <a:ext cx="8465" cy="9311"/>
          </a:xfrm>
          <a:custGeom>
            <a:rect b="b" l="l" r="r" t="t"/>
            <a:pathLst>
              <a:path extrusionOk="0" h="13970" w="12700">
                <a:moveTo>
                  <a:pt x="2489" y="13495"/>
                </a:moveTo>
                <a:lnTo>
                  <a:pt x="0" y="4900"/>
                </a:lnTo>
                <a:lnTo>
                  <a:pt x="3343" y="0"/>
                </a:lnTo>
                <a:lnTo>
                  <a:pt x="12662" y="852"/>
                </a:lnTo>
                <a:lnTo>
                  <a:pt x="6473" y="3764"/>
                </a:lnTo>
                <a:lnTo>
                  <a:pt x="7113" y="10440"/>
                </a:lnTo>
                <a:lnTo>
                  <a:pt x="2489" y="1349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5" name="Google Shape;3445;p242"/>
          <p:cNvSpPr/>
          <p:nvPr/>
        </p:nvSpPr>
        <p:spPr>
          <a:xfrm>
            <a:off x="1932598" y="6489195"/>
            <a:ext cx="5502" cy="5925"/>
          </a:xfrm>
          <a:custGeom>
            <a:rect b="b" l="l" r="r" t="t"/>
            <a:pathLst>
              <a:path extrusionOk="0" h="8890" w="8255">
                <a:moveTo>
                  <a:pt x="1778" y="8452"/>
                </a:moveTo>
                <a:lnTo>
                  <a:pt x="640" y="5540"/>
                </a:lnTo>
                <a:lnTo>
                  <a:pt x="71" y="142"/>
                </a:lnTo>
                <a:lnTo>
                  <a:pt x="5975" y="0"/>
                </a:lnTo>
                <a:lnTo>
                  <a:pt x="7824" y="0"/>
                </a:lnTo>
                <a:lnTo>
                  <a:pt x="6971" y="2485"/>
                </a:lnTo>
                <a:lnTo>
                  <a:pt x="6331" y="4545"/>
                </a:lnTo>
                <a:lnTo>
                  <a:pt x="5477" y="6463"/>
                </a:lnTo>
                <a:lnTo>
                  <a:pt x="1778" y="845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6" name="Google Shape;3446;p242"/>
          <p:cNvSpPr/>
          <p:nvPr/>
        </p:nvSpPr>
        <p:spPr>
          <a:xfrm>
            <a:off x="1540646" y="6712162"/>
            <a:ext cx="8465" cy="6771"/>
          </a:xfrm>
          <a:custGeom>
            <a:rect b="b" l="l" r="r" t="t"/>
            <a:pathLst>
              <a:path extrusionOk="0" h="10159" w="12700">
                <a:moveTo>
                  <a:pt x="3841" y="9943"/>
                </a:moveTo>
                <a:lnTo>
                  <a:pt x="640" y="9872"/>
                </a:lnTo>
                <a:lnTo>
                  <a:pt x="0" y="8452"/>
                </a:lnTo>
                <a:lnTo>
                  <a:pt x="853" y="7173"/>
                </a:lnTo>
                <a:lnTo>
                  <a:pt x="5050" y="6605"/>
                </a:lnTo>
                <a:lnTo>
                  <a:pt x="5833" y="5256"/>
                </a:lnTo>
                <a:lnTo>
                  <a:pt x="5335" y="2841"/>
                </a:lnTo>
                <a:lnTo>
                  <a:pt x="6259" y="0"/>
                </a:lnTo>
                <a:lnTo>
                  <a:pt x="8891" y="1136"/>
                </a:lnTo>
                <a:lnTo>
                  <a:pt x="10030" y="2414"/>
                </a:lnTo>
                <a:lnTo>
                  <a:pt x="12021" y="2912"/>
                </a:lnTo>
                <a:lnTo>
                  <a:pt x="12662" y="5256"/>
                </a:lnTo>
                <a:lnTo>
                  <a:pt x="8891" y="5327"/>
                </a:lnTo>
                <a:lnTo>
                  <a:pt x="7255" y="9162"/>
                </a:lnTo>
                <a:lnTo>
                  <a:pt x="3841" y="994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7" name="Google Shape;3447;p242"/>
          <p:cNvSpPr/>
          <p:nvPr/>
        </p:nvSpPr>
        <p:spPr>
          <a:xfrm>
            <a:off x="1653629" y="6639733"/>
            <a:ext cx="5078" cy="7618"/>
          </a:xfrm>
          <a:custGeom>
            <a:rect b="b" l="l" r="r" t="t"/>
            <a:pathLst>
              <a:path extrusionOk="0" h="11429" w="7619">
                <a:moveTo>
                  <a:pt x="4054" y="11364"/>
                </a:moveTo>
                <a:lnTo>
                  <a:pt x="2134" y="10369"/>
                </a:lnTo>
                <a:lnTo>
                  <a:pt x="0" y="3338"/>
                </a:lnTo>
                <a:lnTo>
                  <a:pt x="1067" y="1349"/>
                </a:lnTo>
                <a:lnTo>
                  <a:pt x="3699" y="0"/>
                </a:lnTo>
                <a:lnTo>
                  <a:pt x="6402" y="1207"/>
                </a:lnTo>
                <a:lnTo>
                  <a:pt x="5050" y="4332"/>
                </a:lnTo>
                <a:lnTo>
                  <a:pt x="7326" y="7670"/>
                </a:lnTo>
                <a:lnTo>
                  <a:pt x="5833" y="10796"/>
                </a:lnTo>
                <a:lnTo>
                  <a:pt x="4054" y="1136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8" name="Google Shape;3448;p242"/>
          <p:cNvSpPr/>
          <p:nvPr/>
        </p:nvSpPr>
        <p:spPr>
          <a:xfrm>
            <a:off x="1691937" y="6656017"/>
            <a:ext cx="7618" cy="6771"/>
          </a:xfrm>
          <a:custGeom>
            <a:rect b="b" l="l" r="r" t="t"/>
            <a:pathLst>
              <a:path extrusionOk="0" h="10159" w="11430">
                <a:moveTo>
                  <a:pt x="8963" y="9872"/>
                </a:moveTo>
                <a:lnTo>
                  <a:pt x="5548" y="9446"/>
                </a:lnTo>
                <a:lnTo>
                  <a:pt x="2703" y="8452"/>
                </a:lnTo>
                <a:lnTo>
                  <a:pt x="0" y="7599"/>
                </a:lnTo>
                <a:lnTo>
                  <a:pt x="1564" y="4829"/>
                </a:lnTo>
                <a:lnTo>
                  <a:pt x="1920" y="0"/>
                </a:lnTo>
                <a:lnTo>
                  <a:pt x="3841" y="71"/>
                </a:lnTo>
                <a:lnTo>
                  <a:pt x="5975" y="426"/>
                </a:lnTo>
                <a:lnTo>
                  <a:pt x="4339" y="1988"/>
                </a:lnTo>
                <a:lnTo>
                  <a:pt x="4339" y="3196"/>
                </a:lnTo>
                <a:lnTo>
                  <a:pt x="6544" y="4261"/>
                </a:lnTo>
                <a:lnTo>
                  <a:pt x="11168" y="6534"/>
                </a:lnTo>
                <a:lnTo>
                  <a:pt x="8963" y="987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49" name="Google Shape;3449;p242"/>
          <p:cNvSpPr/>
          <p:nvPr/>
        </p:nvSpPr>
        <p:spPr>
          <a:xfrm>
            <a:off x="1505278" y="6538995"/>
            <a:ext cx="5925" cy="5925"/>
          </a:xfrm>
          <a:custGeom>
            <a:rect b="b" l="l" r="r" t="t"/>
            <a:pathLst>
              <a:path extrusionOk="0" h="8890" w="8889">
                <a:moveTo>
                  <a:pt x="5192" y="8878"/>
                </a:moveTo>
                <a:lnTo>
                  <a:pt x="2347" y="8807"/>
                </a:lnTo>
                <a:lnTo>
                  <a:pt x="1493" y="8665"/>
                </a:lnTo>
                <a:lnTo>
                  <a:pt x="0" y="6818"/>
                </a:lnTo>
                <a:lnTo>
                  <a:pt x="6900" y="0"/>
                </a:lnTo>
                <a:lnTo>
                  <a:pt x="8607" y="2485"/>
                </a:lnTo>
                <a:lnTo>
                  <a:pt x="8607" y="5540"/>
                </a:lnTo>
                <a:lnTo>
                  <a:pt x="5192" y="887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0" name="Google Shape;3450;p242"/>
          <p:cNvSpPr/>
          <p:nvPr/>
        </p:nvSpPr>
        <p:spPr>
          <a:xfrm>
            <a:off x="1165008" y="6598879"/>
            <a:ext cx="5078" cy="8041"/>
          </a:xfrm>
          <a:custGeom>
            <a:rect b="b" l="l" r="r" t="t"/>
            <a:pathLst>
              <a:path extrusionOk="0" h="12065" w="7619">
                <a:moveTo>
                  <a:pt x="355" y="11506"/>
                </a:moveTo>
                <a:lnTo>
                  <a:pt x="0" y="7670"/>
                </a:lnTo>
                <a:lnTo>
                  <a:pt x="1920" y="4403"/>
                </a:lnTo>
                <a:lnTo>
                  <a:pt x="2845" y="994"/>
                </a:lnTo>
                <a:lnTo>
                  <a:pt x="4481" y="0"/>
                </a:lnTo>
                <a:lnTo>
                  <a:pt x="5833" y="1633"/>
                </a:lnTo>
                <a:lnTo>
                  <a:pt x="7113" y="5113"/>
                </a:lnTo>
                <a:lnTo>
                  <a:pt x="4339" y="10085"/>
                </a:lnTo>
                <a:lnTo>
                  <a:pt x="355" y="1150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1" name="Google Shape;3451;p242"/>
          <p:cNvSpPr/>
          <p:nvPr/>
        </p:nvSpPr>
        <p:spPr>
          <a:xfrm>
            <a:off x="1517035" y="6575779"/>
            <a:ext cx="7195" cy="5078"/>
          </a:xfrm>
          <a:custGeom>
            <a:rect b="b" l="l" r="r" t="t"/>
            <a:pathLst>
              <a:path extrusionOk="0" h="7620" w="10794">
                <a:moveTo>
                  <a:pt x="4552" y="7315"/>
                </a:moveTo>
                <a:lnTo>
                  <a:pt x="2062" y="6889"/>
                </a:lnTo>
                <a:lnTo>
                  <a:pt x="0" y="5255"/>
                </a:lnTo>
                <a:lnTo>
                  <a:pt x="1422" y="3125"/>
                </a:lnTo>
                <a:lnTo>
                  <a:pt x="4196" y="1633"/>
                </a:lnTo>
                <a:lnTo>
                  <a:pt x="7113" y="426"/>
                </a:lnTo>
                <a:lnTo>
                  <a:pt x="10385" y="0"/>
                </a:lnTo>
                <a:lnTo>
                  <a:pt x="9887" y="3125"/>
                </a:lnTo>
                <a:lnTo>
                  <a:pt x="4552" y="731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2" name="Google Shape;3452;p242"/>
          <p:cNvSpPr/>
          <p:nvPr/>
        </p:nvSpPr>
        <p:spPr>
          <a:xfrm>
            <a:off x="1641917" y="6641722"/>
            <a:ext cx="6771" cy="4232"/>
          </a:xfrm>
          <a:custGeom>
            <a:rect b="b" l="l" r="r" t="t"/>
            <a:pathLst>
              <a:path extrusionOk="0" h="6350" w="10160">
                <a:moveTo>
                  <a:pt x="9887" y="6250"/>
                </a:moveTo>
                <a:lnTo>
                  <a:pt x="7255" y="5256"/>
                </a:lnTo>
                <a:lnTo>
                  <a:pt x="6188" y="5753"/>
                </a:lnTo>
                <a:lnTo>
                  <a:pt x="3485" y="5469"/>
                </a:lnTo>
                <a:lnTo>
                  <a:pt x="497" y="5753"/>
                </a:lnTo>
                <a:lnTo>
                  <a:pt x="142" y="2201"/>
                </a:lnTo>
                <a:lnTo>
                  <a:pt x="0" y="497"/>
                </a:lnTo>
                <a:lnTo>
                  <a:pt x="1564" y="0"/>
                </a:lnTo>
                <a:lnTo>
                  <a:pt x="5690" y="781"/>
                </a:lnTo>
                <a:lnTo>
                  <a:pt x="8963" y="1136"/>
                </a:lnTo>
                <a:lnTo>
                  <a:pt x="9532" y="4190"/>
                </a:lnTo>
                <a:lnTo>
                  <a:pt x="9887" y="625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3" name="Google Shape;3453;p242"/>
          <p:cNvSpPr/>
          <p:nvPr/>
        </p:nvSpPr>
        <p:spPr>
          <a:xfrm>
            <a:off x="1432787" y="6625436"/>
            <a:ext cx="5502" cy="5925"/>
          </a:xfrm>
          <a:custGeom>
            <a:rect b="b" l="l" r="r" t="t"/>
            <a:pathLst>
              <a:path extrusionOk="0" h="8890" w="8255">
                <a:moveTo>
                  <a:pt x="5264" y="8381"/>
                </a:moveTo>
                <a:lnTo>
                  <a:pt x="3485" y="6037"/>
                </a:lnTo>
                <a:lnTo>
                  <a:pt x="1707" y="6108"/>
                </a:lnTo>
                <a:lnTo>
                  <a:pt x="355" y="4829"/>
                </a:lnTo>
                <a:lnTo>
                  <a:pt x="782" y="2983"/>
                </a:lnTo>
                <a:lnTo>
                  <a:pt x="0" y="0"/>
                </a:lnTo>
                <a:lnTo>
                  <a:pt x="3414" y="426"/>
                </a:lnTo>
                <a:lnTo>
                  <a:pt x="4979" y="568"/>
                </a:lnTo>
                <a:lnTo>
                  <a:pt x="7042" y="639"/>
                </a:lnTo>
                <a:lnTo>
                  <a:pt x="7682" y="2414"/>
                </a:lnTo>
                <a:lnTo>
                  <a:pt x="7113" y="6250"/>
                </a:lnTo>
                <a:lnTo>
                  <a:pt x="5264" y="838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4" name="Google Shape;3454;p242"/>
          <p:cNvSpPr/>
          <p:nvPr/>
        </p:nvSpPr>
        <p:spPr>
          <a:xfrm>
            <a:off x="1269975" y="6542167"/>
            <a:ext cx="9311" cy="4655"/>
          </a:xfrm>
          <a:custGeom>
            <a:rect b="b" l="l" r="r" t="t"/>
            <a:pathLst>
              <a:path extrusionOk="0" h="6984" w="13969">
                <a:moveTo>
                  <a:pt x="640" y="6747"/>
                </a:moveTo>
                <a:lnTo>
                  <a:pt x="0" y="2841"/>
                </a:lnTo>
                <a:lnTo>
                  <a:pt x="2703" y="2130"/>
                </a:lnTo>
                <a:lnTo>
                  <a:pt x="5121" y="1349"/>
                </a:lnTo>
                <a:lnTo>
                  <a:pt x="7753" y="426"/>
                </a:lnTo>
                <a:lnTo>
                  <a:pt x="10456" y="0"/>
                </a:lnTo>
                <a:lnTo>
                  <a:pt x="12875" y="2059"/>
                </a:lnTo>
                <a:lnTo>
                  <a:pt x="13373" y="3196"/>
                </a:lnTo>
                <a:lnTo>
                  <a:pt x="12093" y="4119"/>
                </a:lnTo>
                <a:lnTo>
                  <a:pt x="7611" y="1562"/>
                </a:lnTo>
                <a:lnTo>
                  <a:pt x="4410" y="5256"/>
                </a:lnTo>
                <a:lnTo>
                  <a:pt x="640" y="674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5" name="Google Shape;3455;p242"/>
          <p:cNvSpPr/>
          <p:nvPr/>
        </p:nvSpPr>
        <p:spPr>
          <a:xfrm>
            <a:off x="1702271" y="6654408"/>
            <a:ext cx="5925" cy="6771"/>
          </a:xfrm>
          <a:custGeom>
            <a:rect b="b" l="l" r="r" t="t"/>
            <a:pathLst>
              <a:path extrusionOk="0" h="10159" w="8889">
                <a:moveTo>
                  <a:pt x="6046" y="9659"/>
                </a:moveTo>
                <a:lnTo>
                  <a:pt x="4054" y="8736"/>
                </a:lnTo>
                <a:lnTo>
                  <a:pt x="2134" y="8310"/>
                </a:lnTo>
                <a:lnTo>
                  <a:pt x="0" y="7955"/>
                </a:lnTo>
                <a:lnTo>
                  <a:pt x="355" y="6179"/>
                </a:lnTo>
                <a:lnTo>
                  <a:pt x="995" y="4687"/>
                </a:lnTo>
                <a:lnTo>
                  <a:pt x="2134" y="2130"/>
                </a:lnTo>
                <a:lnTo>
                  <a:pt x="6971" y="0"/>
                </a:lnTo>
                <a:lnTo>
                  <a:pt x="7184" y="213"/>
                </a:lnTo>
                <a:lnTo>
                  <a:pt x="7398" y="2627"/>
                </a:lnTo>
                <a:lnTo>
                  <a:pt x="5833" y="4119"/>
                </a:lnTo>
                <a:lnTo>
                  <a:pt x="4552" y="5682"/>
                </a:lnTo>
                <a:lnTo>
                  <a:pt x="5192" y="7386"/>
                </a:lnTo>
                <a:lnTo>
                  <a:pt x="7824" y="6676"/>
                </a:lnTo>
                <a:lnTo>
                  <a:pt x="8322" y="8949"/>
                </a:lnTo>
                <a:lnTo>
                  <a:pt x="6046" y="965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6" name="Google Shape;3456;p242"/>
          <p:cNvSpPr/>
          <p:nvPr/>
        </p:nvSpPr>
        <p:spPr>
          <a:xfrm>
            <a:off x="829287" y="6506854"/>
            <a:ext cx="5925" cy="5502"/>
          </a:xfrm>
          <a:custGeom>
            <a:rect b="b" l="l" r="r" t="t"/>
            <a:pathLst>
              <a:path extrusionOk="0" h="8254" w="8890">
                <a:moveTo>
                  <a:pt x="2205" y="7670"/>
                </a:moveTo>
                <a:lnTo>
                  <a:pt x="0" y="4474"/>
                </a:lnTo>
                <a:lnTo>
                  <a:pt x="1138" y="1065"/>
                </a:lnTo>
                <a:lnTo>
                  <a:pt x="4837" y="0"/>
                </a:lnTo>
                <a:lnTo>
                  <a:pt x="6402" y="2699"/>
                </a:lnTo>
                <a:lnTo>
                  <a:pt x="8393" y="5469"/>
                </a:lnTo>
                <a:lnTo>
                  <a:pt x="5121" y="6392"/>
                </a:lnTo>
                <a:lnTo>
                  <a:pt x="2205" y="76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7" name="Google Shape;3457;p242"/>
          <p:cNvSpPr/>
          <p:nvPr/>
        </p:nvSpPr>
        <p:spPr>
          <a:xfrm>
            <a:off x="1197720" y="6770721"/>
            <a:ext cx="8465" cy="7618"/>
          </a:xfrm>
          <a:custGeom>
            <a:rect b="b" l="l" r="r" t="t"/>
            <a:pathLst>
              <a:path extrusionOk="0" h="11429" w="12700">
                <a:moveTo>
                  <a:pt x="7184" y="10938"/>
                </a:moveTo>
                <a:lnTo>
                  <a:pt x="0" y="7031"/>
                </a:lnTo>
                <a:lnTo>
                  <a:pt x="4979" y="6392"/>
                </a:lnTo>
                <a:lnTo>
                  <a:pt x="6757" y="0"/>
                </a:lnTo>
                <a:lnTo>
                  <a:pt x="12306" y="568"/>
                </a:lnTo>
                <a:lnTo>
                  <a:pt x="8251" y="2912"/>
                </a:lnTo>
                <a:lnTo>
                  <a:pt x="7184" y="1093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8" name="Google Shape;3458;p242"/>
          <p:cNvSpPr/>
          <p:nvPr/>
        </p:nvSpPr>
        <p:spPr>
          <a:xfrm>
            <a:off x="1771352" y="6644373"/>
            <a:ext cx="5502" cy="4232"/>
          </a:xfrm>
          <a:custGeom>
            <a:rect b="b" l="l" r="r" t="t"/>
            <a:pathLst>
              <a:path extrusionOk="0" h="6350" w="8255">
                <a:moveTo>
                  <a:pt x="2062" y="6037"/>
                </a:moveTo>
                <a:lnTo>
                  <a:pt x="0" y="3764"/>
                </a:lnTo>
                <a:lnTo>
                  <a:pt x="569" y="639"/>
                </a:lnTo>
                <a:lnTo>
                  <a:pt x="3201" y="639"/>
                </a:lnTo>
                <a:lnTo>
                  <a:pt x="6615" y="0"/>
                </a:lnTo>
                <a:lnTo>
                  <a:pt x="7753" y="1562"/>
                </a:lnTo>
                <a:lnTo>
                  <a:pt x="7042" y="4261"/>
                </a:lnTo>
                <a:lnTo>
                  <a:pt x="4694" y="5540"/>
                </a:lnTo>
                <a:lnTo>
                  <a:pt x="2062" y="603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59" name="Google Shape;3459;p242"/>
          <p:cNvSpPr/>
          <p:nvPr/>
        </p:nvSpPr>
        <p:spPr>
          <a:xfrm>
            <a:off x="1769737" y="6707806"/>
            <a:ext cx="5925" cy="4655"/>
          </a:xfrm>
          <a:custGeom>
            <a:rect b="b" l="l" r="r" t="t"/>
            <a:pathLst>
              <a:path extrusionOk="0" h="6984" w="8889">
                <a:moveTo>
                  <a:pt x="4908" y="6463"/>
                </a:moveTo>
                <a:lnTo>
                  <a:pt x="3201" y="5753"/>
                </a:lnTo>
                <a:lnTo>
                  <a:pt x="1991" y="4971"/>
                </a:lnTo>
                <a:lnTo>
                  <a:pt x="142" y="4474"/>
                </a:lnTo>
                <a:lnTo>
                  <a:pt x="0" y="2841"/>
                </a:lnTo>
                <a:lnTo>
                  <a:pt x="2418" y="1136"/>
                </a:lnTo>
                <a:lnTo>
                  <a:pt x="4196" y="284"/>
                </a:lnTo>
                <a:lnTo>
                  <a:pt x="5619" y="0"/>
                </a:lnTo>
                <a:lnTo>
                  <a:pt x="6900" y="2272"/>
                </a:lnTo>
                <a:lnTo>
                  <a:pt x="8607" y="4616"/>
                </a:lnTo>
                <a:lnTo>
                  <a:pt x="4908" y="646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0" name="Google Shape;3460;p242"/>
          <p:cNvSpPr/>
          <p:nvPr/>
        </p:nvSpPr>
        <p:spPr>
          <a:xfrm>
            <a:off x="1175960" y="6739525"/>
            <a:ext cx="5078" cy="6348"/>
          </a:xfrm>
          <a:custGeom>
            <a:rect b="b" l="l" r="r" t="t"/>
            <a:pathLst>
              <a:path extrusionOk="0" h="9525" w="7619">
                <a:moveTo>
                  <a:pt x="3485" y="9375"/>
                </a:moveTo>
                <a:lnTo>
                  <a:pt x="2987" y="6392"/>
                </a:lnTo>
                <a:lnTo>
                  <a:pt x="1564" y="4403"/>
                </a:lnTo>
                <a:lnTo>
                  <a:pt x="0" y="2485"/>
                </a:lnTo>
                <a:lnTo>
                  <a:pt x="71" y="0"/>
                </a:lnTo>
                <a:lnTo>
                  <a:pt x="2489" y="426"/>
                </a:lnTo>
                <a:lnTo>
                  <a:pt x="3912" y="1704"/>
                </a:lnTo>
                <a:lnTo>
                  <a:pt x="4766" y="3693"/>
                </a:lnTo>
                <a:lnTo>
                  <a:pt x="7051" y="3762"/>
                </a:lnTo>
                <a:lnTo>
                  <a:pt x="7398" y="6321"/>
                </a:lnTo>
                <a:lnTo>
                  <a:pt x="5761" y="7741"/>
                </a:lnTo>
                <a:lnTo>
                  <a:pt x="3485" y="937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1" name="Google Shape;3461;p242"/>
          <p:cNvSpPr/>
          <p:nvPr/>
        </p:nvSpPr>
        <p:spPr>
          <a:xfrm>
            <a:off x="1592753" y="6692231"/>
            <a:ext cx="9734" cy="3386"/>
          </a:xfrm>
          <a:custGeom>
            <a:rect b="b" l="l" r="r" t="t"/>
            <a:pathLst>
              <a:path extrusionOk="0" h="5079" w="14605">
                <a:moveTo>
                  <a:pt x="4268" y="4758"/>
                </a:moveTo>
                <a:lnTo>
                  <a:pt x="0" y="1704"/>
                </a:lnTo>
                <a:lnTo>
                  <a:pt x="4339" y="1491"/>
                </a:lnTo>
                <a:lnTo>
                  <a:pt x="8749" y="0"/>
                </a:lnTo>
                <a:lnTo>
                  <a:pt x="14013" y="2272"/>
                </a:lnTo>
                <a:lnTo>
                  <a:pt x="8607" y="4687"/>
                </a:lnTo>
                <a:lnTo>
                  <a:pt x="4268" y="475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2" name="Google Shape;3462;p242"/>
          <p:cNvSpPr/>
          <p:nvPr/>
        </p:nvSpPr>
        <p:spPr>
          <a:xfrm>
            <a:off x="1109158" y="6837467"/>
            <a:ext cx="6348" cy="3810"/>
          </a:xfrm>
          <a:custGeom>
            <a:rect b="b" l="l" r="r" t="t"/>
            <a:pathLst>
              <a:path extrusionOk="0" h="5715" w="9525">
                <a:moveTo>
                  <a:pt x="7611" y="5469"/>
                </a:moveTo>
                <a:lnTo>
                  <a:pt x="6757" y="5327"/>
                </a:lnTo>
                <a:lnTo>
                  <a:pt x="4481" y="5113"/>
                </a:lnTo>
                <a:lnTo>
                  <a:pt x="2134" y="4616"/>
                </a:lnTo>
                <a:lnTo>
                  <a:pt x="0" y="3906"/>
                </a:lnTo>
                <a:lnTo>
                  <a:pt x="142" y="1775"/>
                </a:lnTo>
                <a:lnTo>
                  <a:pt x="3272" y="0"/>
                </a:lnTo>
                <a:lnTo>
                  <a:pt x="5477" y="710"/>
                </a:lnTo>
                <a:lnTo>
                  <a:pt x="6331" y="3764"/>
                </a:lnTo>
                <a:lnTo>
                  <a:pt x="9247" y="3196"/>
                </a:lnTo>
                <a:lnTo>
                  <a:pt x="8891" y="4971"/>
                </a:lnTo>
                <a:lnTo>
                  <a:pt x="7611" y="546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3" name="Google Shape;3463;p242"/>
          <p:cNvSpPr/>
          <p:nvPr/>
        </p:nvSpPr>
        <p:spPr>
          <a:xfrm>
            <a:off x="1868590" y="6486307"/>
            <a:ext cx="6771" cy="4655"/>
          </a:xfrm>
          <a:custGeom>
            <a:rect b="b" l="l" r="r" t="t"/>
            <a:pathLst>
              <a:path extrusionOk="0" h="6984" w="10160">
                <a:moveTo>
                  <a:pt x="6046" y="6960"/>
                </a:moveTo>
                <a:lnTo>
                  <a:pt x="4339" y="5184"/>
                </a:lnTo>
                <a:lnTo>
                  <a:pt x="3841" y="3196"/>
                </a:lnTo>
                <a:lnTo>
                  <a:pt x="2134" y="2983"/>
                </a:lnTo>
                <a:lnTo>
                  <a:pt x="426" y="2983"/>
                </a:lnTo>
                <a:lnTo>
                  <a:pt x="0" y="2485"/>
                </a:lnTo>
                <a:lnTo>
                  <a:pt x="2632" y="1065"/>
                </a:lnTo>
                <a:lnTo>
                  <a:pt x="5264" y="0"/>
                </a:lnTo>
                <a:lnTo>
                  <a:pt x="8038" y="1846"/>
                </a:lnTo>
                <a:lnTo>
                  <a:pt x="9532" y="4403"/>
                </a:lnTo>
                <a:lnTo>
                  <a:pt x="6046" y="696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4" name="Google Shape;3464;p242"/>
          <p:cNvSpPr/>
          <p:nvPr/>
        </p:nvSpPr>
        <p:spPr>
          <a:xfrm>
            <a:off x="1547141" y="6706198"/>
            <a:ext cx="3810" cy="5502"/>
          </a:xfrm>
          <a:custGeom>
            <a:rect b="b" l="l" r="r" t="t"/>
            <a:pathLst>
              <a:path extrusionOk="0" h="8254" w="5714">
                <a:moveTo>
                  <a:pt x="5548" y="7955"/>
                </a:moveTo>
                <a:lnTo>
                  <a:pt x="3841" y="7599"/>
                </a:lnTo>
                <a:lnTo>
                  <a:pt x="1422" y="6960"/>
                </a:lnTo>
                <a:lnTo>
                  <a:pt x="355" y="4758"/>
                </a:lnTo>
                <a:lnTo>
                  <a:pt x="0" y="2485"/>
                </a:lnTo>
                <a:lnTo>
                  <a:pt x="1849" y="0"/>
                </a:lnTo>
                <a:lnTo>
                  <a:pt x="4410" y="568"/>
                </a:lnTo>
                <a:lnTo>
                  <a:pt x="5619" y="4971"/>
                </a:lnTo>
                <a:lnTo>
                  <a:pt x="5477" y="6321"/>
                </a:lnTo>
                <a:lnTo>
                  <a:pt x="5548" y="795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5" name="Google Shape;3465;p242"/>
          <p:cNvSpPr/>
          <p:nvPr/>
        </p:nvSpPr>
        <p:spPr>
          <a:xfrm>
            <a:off x="1202698" y="6763526"/>
            <a:ext cx="3386" cy="5502"/>
          </a:xfrm>
          <a:custGeom>
            <a:rect b="b" l="l" r="r" t="t"/>
            <a:pathLst>
              <a:path extrusionOk="0" h="8254" w="5080">
                <a:moveTo>
                  <a:pt x="3272" y="7884"/>
                </a:moveTo>
                <a:lnTo>
                  <a:pt x="1209" y="7528"/>
                </a:lnTo>
                <a:lnTo>
                  <a:pt x="640" y="5611"/>
                </a:lnTo>
                <a:lnTo>
                  <a:pt x="0" y="3977"/>
                </a:lnTo>
                <a:lnTo>
                  <a:pt x="924" y="0"/>
                </a:lnTo>
                <a:lnTo>
                  <a:pt x="3414" y="426"/>
                </a:lnTo>
                <a:lnTo>
                  <a:pt x="3201" y="2699"/>
                </a:lnTo>
                <a:lnTo>
                  <a:pt x="3556" y="4545"/>
                </a:lnTo>
                <a:lnTo>
                  <a:pt x="4979" y="5753"/>
                </a:lnTo>
                <a:lnTo>
                  <a:pt x="3272" y="788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6" name="Google Shape;3466;p242"/>
          <p:cNvSpPr/>
          <p:nvPr/>
        </p:nvSpPr>
        <p:spPr>
          <a:xfrm>
            <a:off x="1089433" y="6543918"/>
            <a:ext cx="4655" cy="8041"/>
          </a:xfrm>
          <a:custGeom>
            <a:rect b="b" l="l" r="r" t="t"/>
            <a:pathLst>
              <a:path extrusionOk="0" h="12065" w="6985">
                <a:moveTo>
                  <a:pt x="4908" y="11719"/>
                </a:moveTo>
                <a:lnTo>
                  <a:pt x="2560" y="10156"/>
                </a:lnTo>
                <a:lnTo>
                  <a:pt x="1636" y="6818"/>
                </a:lnTo>
                <a:lnTo>
                  <a:pt x="0" y="3551"/>
                </a:lnTo>
                <a:lnTo>
                  <a:pt x="1778" y="0"/>
                </a:lnTo>
                <a:lnTo>
                  <a:pt x="2916" y="2841"/>
                </a:lnTo>
                <a:lnTo>
                  <a:pt x="5619" y="9730"/>
                </a:lnTo>
                <a:lnTo>
                  <a:pt x="6544" y="11009"/>
                </a:lnTo>
                <a:lnTo>
                  <a:pt x="4908" y="1171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7" name="Google Shape;3467;p242"/>
          <p:cNvSpPr/>
          <p:nvPr/>
        </p:nvSpPr>
        <p:spPr>
          <a:xfrm>
            <a:off x="1434210" y="6621791"/>
            <a:ext cx="5502" cy="4655"/>
          </a:xfrm>
          <a:custGeom>
            <a:rect b="b" l="l" r="r" t="t"/>
            <a:pathLst>
              <a:path extrusionOk="0" h="6984" w="8255">
                <a:moveTo>
                  <a:pt x="8109" y="6463"/>
                </a:moveTo>
                <a:lnTo>
                  <a:pt x="5619" y="5540"/>
                </a:lnTo>
                <a:lnTo>
                  <a:pt x="3699" y="4758"/>
                </a:lnTo>
                <a:lnTo>
                  <a:pt x="782" y="5255"/>
                </a:lnTo>
                <a:lnTo>
                  <a:pt x="0" y="2485"/>
                </a:lnTo>
                <a:lnTo>
                  <a:pt x="569" y="0"/>
                </a:lnTo>
                <a:lnTo>
                  <a:pt x="2703" y="213"/>
                </a:lnTo>
                <a:lnTo>
                  <a:pt x="6331" y="1207"/>
                </a:lnTo>
                <a:lnTo>
                  <a:pt x="7682" y="2556"/>
                </a:lnTo>
                <a:lnTo>
                  <a:pt x="6971" y="3622"/>
                </a:lnTo>
                <a:lnTo>
                  <a:pt x="8109" y="646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8" name="Google Shape;3468;p242"/>
          <p:cNvSpPr/>
          <p:nvPr/>
        </p:nvSpPr>
        <p:spPr>
          <a:xfrm>
            <a:off x="1926290" y="6491516"/>
            <a:ext cx="4655" cy="5078"/>
          </a:xfrm>
          <a:custGeom>
            <a:rect b="b" l="l" r="r" t="t"/>
            <a:pathLst>
              <a:path extrusionOk="0" h="7620" w="6985">
                <a:moveTo>
                  <a:pt x="4694" y="7528"/>
                </a:moveTo>
                <a:lnTo>
                  <a:pt x="2489" y="6960"/>
                </a:lnTo>
                <a:lnTo>
                  <a:pt x="0" y="4758"/>
                </a:lnTo>
                <a:lnTo>
                  <a:pt x="2276" y="3196"/>
                </a:lnTo>
                <a:lnTo>
                  <a:pt x="3414" y="0"/>
                </a:lnTo>
                <a:lnTo>
                  <a:pt x="6686" y="1420"/>
                </a:lnTo>
                <a:lnTo>
                  <a:pt x="6829" y="4971"/>
                </a:lnTo>
                <a:lnTo>
                  <a:pt x="4694" y="752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69" name="Google Shape;3469;p242"/>
          <p:cNvSpPr/>
          <p:nvPr/>
        </p:nvSpPr>
        <p:spPr>
          <a:xfrm>
            <a:off x="1669891" y="6679308"/>
            <a:ext cx="5502" cy="3386"/>
          </a:xfrm>
          <a:custGeom>
            <a:rect b="b" l="l" r="r" t="t"/>
            <a:pathLst>
              <a:path extrusionOk="0" h="5079" w="8255">
                <a:moveTo>
                  <a:pt x="711" y="4616"/>
                </a:moveTo>
                <a:lnTo>
                  <a:pt x="0" y="3551"/>
                </a:lnTo>
                <a:lnTo>
                  <a:pt x="0" y="1491"/>
                </a:lnTo>
                <a:lnTo>
                  <a:pt x="1778" y="923"/>
                </a:lnTo>
                <a:lnTo>
                  <a:pt x="3129" y="142"/>
                </a:lnTo>
                <a:lnTo>
                  <a:pt x="7753" y="0"/>
                </a:lnTo>
                <a:lnTo>
                  <a:pt x="8180" y="923"/>
                </a:lnTo>
                <a:lnTo>
                  <a:pt x="711" y="461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0" name="Google Shape;3470;p242"/>
          <p:cNvSpPr/>
          <p:nvPr/>
        </p:nvSpPr>
        <p:spPr>
          <a:xfrm>
            <a:off x="1422308" y="6643189"/>
            <a:ext cx="4232" cy="4655"/>
          </a:xfrm>
          <a:custGeom>
            <a:rect b="b" l="l" r="r" t="t"/>
            <a:pathLst>
              <a:path extrusionOk="0" h="6984" w="6350">
                <a:moveTo>
                  <a:pt x="5690" y="6463"/>
                </a:moveTo>
                <a:lnTo>
                  <a:pt x="3556" y="6108"/>
                </a:lnTo>
                <a:lnTo>
                  <a:pt x="2276" y="5824"/>
                </a:lnTo>
                <a:lnTo>
                  <a:pt x="0" y="6179"/>
                </a:lnTo>
                <a:lnTo>
                  <a:pt x="711" y="3835"/>
                </a:lnTo>
                <a:lnTo>
                  <a:pt x="1138" y="2556"/>
                </a:lnTo>
                <a:lnTo>
                  <a:pt x="497" y="213"/>
                </a:lnTo>
                <a:lnTo>
                  <a:pt x="2916" y="0"/>
                </a:lnTo>
                <a:lnTo>
                  <a:pt x="4694" y="568"/>
                </a:lnTo>
                <a:lnTo>
                  <a:pt x="6259" y="1278"/>
                </a:lnTo>
                <a:lnTo>
                  <a:pt x="6259" y="3338"/>
                </a:lnTo>
                <a:lnTo>
                  <a:pt x="6188" y="4829"/>
                </a:lnTo>
                <a:lnTo>
                  <a:pt x="5690" y="646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1" name="Google Shape;3471;p242"/>
          <p:cNvSpPr/>
          <p:nvPr/>
        </p:nvSpPr>
        <p:spPr>
          <a:xfrm>
            <a:off x="1641822" y="6659899"/>
            <a:ext cx="3810" cy="4655"/>
          </a:xfrm>
          <a:custGeom>
            <a:rect b="b" l="l" r="r" t="t"/>
            <a:pathLst>
              <a:path extrusionOk="0" h="6984" w="5714">
                <a:moveTo>
                  <a:pt x="3414" y="6818"/>
                </a:moveTo>
                <a:lnTo>
                  <a:pt x="2489" y="6392"/>
                </a:lnTo>
                <a:lnTo>
                  <a:pt x="1351" y="5682"/>
                </a:lnTo>
                <a:lnTo>
                  <a:pt x="0" y="5184"/>
                </a:lnTo>
                <a:lnTo>
                  <a:pt x="213" y="3409"/>
                </a:lnTo>
                <a:lnTo>
                  <a:pt x="2062" y="0"/>
                </a:lnTo>
                <a:lnTo>
                  <a:pt x="4481" y="142"/>
                </a:lnTo>
                <a:lnTo>
                  <a:pt x="5264" y="3835"/>
                </a:lnTo>
                <a:lnTo>
                  <a:pt x="3414" y="681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2" name="Google Shape;3472;p242"/>
          <p:cNvSpPr/>
          <p:nvPr/>
        </p:nvSpPr>
        <p:spPr>
          <a:xfrm>
            <a:off x="1591425" y="6639782"/>
            <a:ext cx="4232" cy="5502"/>
          </a:xfrm>
          <a:custGeom>
            <a:rect b="b" l="l" r="r" t="t"/>
            <a:pathLst>
              <a:path extrusionOk="0" h="8254" w="6350">
                <a:moveTo>
                  <a:pt x="1138" y="7670"/>
                </a:moveTo>
                <a:lnTo>
                  <a:pt x="0" y="5255"/>
                </a:lnTo>
                <a:lnTo>
                  <a:pt x="355" y="3196"/>
                </a:lnTo>
                <a:lnTo>
                  <a:pt x="1280" y="1278"/>
                </a:lnTo>
                <a:lnTo>
                  <a:pt x="4268" y="0"/>
                </a:lnTo>
                <a:lnTo>
                  <a:pt x="5975" y="639"/>
                </a:lnTo>
                <a:lnTo>
                  <a:pt x="5477" y="1917"/>
                </a:lnTo>
                <a:lnTo>
                  <a:pt x="4837" y="2912"/>
                </a:lnTo>
                <a:lnTo>
                  <a:pt x="3841" y="4545"/>
                </a:lnTo>
                <a:lnTo>
                  <a:pt x="3485" y="6605"/>
                </a:lnTo>
                <a:lnTo>
                  <a:pt x="1138" y="76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3" name="Google Shape;3473;p242"/>
          <p:cNvSpPr/>
          <p:nvPr/>
        </p:nvSpPr>
        <p:spPr>
          <a:xfrm>
            <a:off x="1123427" y="6613271"/>
            <a:ext cx="3810" cy="4232"/>
          </a:xfrm>
          <a:custGeom>
            <a:rect b="b" l="l" r="r" t="t"/>
            <a:pathLst>
              <a:path extrusionOk="0" h="6350" w="5714">
                <a:moveTo>
                  <a:pt x="3343" y="5895"/>
                </a:moveTo>
                <a:lnTo>
                  <a:pt x="995" y="5611"/>
                </a:lnTo>
                <a:lnTo>
                  <a:pt x="569" y="3622"/>
                </a:lnTo>
                <a:lnTo>
                  <a:pt x="0" y="1704"/>
                </a:lnTo>
                <a:lnTo>
                  <a:pt x="1422" y="0"/>
                </a:lnTo>
                <a:lnTo>
                  <a:pt x="3770" y="0"/>
                </a:lnTo>
                <a:lnTo>
                  <a:pt x="5050" y="1349"/>
                </a:lnTo>
                <a:lnTo>
                  <a:pt x="5548" y="3480"/>
                </a:lnTo>
                <a:lnTo>
                  <a:pt x="3343" y="589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4" name="Google Shape;3474;p242"/>
          <p:cNvSpPr/>
          <p:nvPr/>
        </p:nvSpPr>
        <p:spPr>
          <a:xfrm>
            <a:off x="1657984" y="6657017"/>
            <a:ext cx="20738" cy="22854"/>
          </a:xfrm>
          <a:custGeom>
            <a:rect b="b" l="l" r="r" t="t"/>
            <a:pathLst>
              <a:path extrusionOk="0" h="34290" w="31114">
                <a:moveTo>
                  <a:pt x="5842" y="33807"/>
                </a:moveTo>
                <a:lnTo>
                  <a:pt x="5549" y="31673"/>
                </a:lnTo>
                <a:lnTo>
                  <a:pt x="5054" y="30403"/>
                </a:lnTo>
                <a:lnTo>
                  <a:pt x="4559" y="28549"/>
                </a:lnTo>
                <a:lnTo>
                  <a:pt x="2349" y="28765"/>
                </a:lnTo>
                <a:lnTo>
                  <a:pt x="0" y="31673"/>
                </a:lnTo>
                <a:lnTo>
                  <a:pt x="76" y="33743"/>
                </a:lnTo>
                <a:lnTo>
                  <a:pt x="1574" y="34099"/>
                </a:lnTo>
                <a:lnTo>
                  <a:pt x="3276" y="33947"/>
                </a:lnTo>
                <a:lnTo>
                  <a:pt x="5842" y="33807"/>
                </a:lnTo>
                <a:close/>
              </a:path>
              <a:path extrusionOk="0" h="34290" w="31114">
                <a:moveTo>
                  <a:pt x="30873" y="635"/>
                </a:moveTo>
                <a:lnTo>
                  <a:pt x="29387" y="495"/>
                </a:lnTo>
                <a:lnTo>
                  <a:pt x="28028" y="279"/>
                </a:lnTo>
                <a:lnTo>
                  <a:pt x="26111" y="0"/>
                </a:lnTo>
                <a:lnTo>
                  <a:pt x="25120" y="1282"/>
                </a:lnTo>
                <a:lnTo>
                  <a:pt x="25044" y="2908"/>
                </a:lnTo>
                <a:lnTo>
                  <a:pt x="24968" y="4114"/>
                </a:lnTo>
                <a:lnTo>
                  <a:pt x="25184" y="5829"/>
                </a:lnTo>
                <a:lnTo>
                  <a:pt x="27254" y="5676"/>
                </a:lnTo>
                <a:lnTo>
                  <a:pt x="29095" y="5537"/>
                </a:lnTo>
                <a:lnTo>
                  <a:pt x="30302" y="4622"/>
                </a:lnTo>
                <a:lnTo>
                  <a:pt x="30734" y="2552"/>
                </a:lnTo>
                <a:lnTo>
                  <a:pt x="30873" y="63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5" name="Google Shape;3475;p242"/>
          <p:cNvSpPr/>
          <p:nvPr/>
        </p:nvSpPr>
        <p:spPr>
          <a:xfrm>
            <a:off x="1101428" y="6585058"/>
            <a:ext cx="3810" cy="5078"/>
          </a:xfrm>
          <a:custGeom>
            <a:rect b="b" l="l" r="r" t="t"/>
            <a:pathLst>
              <a:path extrusionOk="0" h="7620" w="5714">
                <a:moveTo>
                  <a:pt x="5619" y="7031"/>
                </a:moveTo>
                <a:lnTo>
                  <a:pt x="4766" y="7031"/>
                </a:lnTo>
                <a:lnTo>
                  <a:pt x="3485" y="6747"/>
                </a:lnTo>
                <a:lnTo>
                  <a:pt x="0" y="5753"/>
                </a:lnTo>
                <a:lnTo>
                  <a:pt x="782" y="2485"/>
                </a:lnTo>
                <a:lnTo>
                  <a:pt x="284" y="142"/>
                </a:lnTo>
                <a:lnTo>
                  <a:pt x="2703" y="0"/>
                </a:lnTo>
                <a:lnTo>
                  <a:pt x="4196" y="1491"/>
                </a:lnTo>
                <a:lnTo>
                  <a:pt x="3699" y="4119"/>
                </a:lnTo>
                <a:lnTo>
                  <a:pt x="5690" y="5113"/>
                </a:lnTo>
                <a:lnTo>
                  <a:pt x="5619" y="703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6" name="Google Shape;3476;p242"/>
          <p:cNvSpPr/>
          <p:nvPr/>
        </p:nvSpPr>
        <p:spPr>
          <a:xfrm>
            <a:off x="1230720" y="6738579"/>
            <a:ext cx="4232" cy="5078"/>
          </a:xfrm>
          <a:custGeom>
            <a:rect b="b" l="l" r="r" t="t"/>
            <a:pathLst>
              <a:path extrusionOk="0" h="7620" w="6350">
                <a:moveTo>
                  <a:pt x="4908" y="7102"/>
                </a:moveTo>
                <a:lnTo>
                  <a:pt x="2703" y="6747"/>
                </a:lnTo>
                <a:lnTo>
                  <a:pt x="1280" y="6534"/>
                </a:lnTo>
                <a:lnTo>
                  <a:pt x="0" y="5327"/>
                </a:lnTo>
                <a:lnTo>
                  <a:pt x="426" y="3480"/>
                </a:lnTo>
                <a:lnTo>
                  <a:pt x="782" y="1633"/>
                </a:lnTo>
                <a:lnTo>
                  <a:pt x="1636" y="0"/>
                </a:lnTo>
                <a:lnTo>
                  <a:pt x="4054" y="568"/>
                </a:lnTo>
                <a:lnTo>
                  <a:pt x="5690" y="1349"/>
                </a:lnTo>
                <a:lnTo>
                  <a:pt x="5975" y="1633"/>
                </a:lnTo>
                <a:lnTo>
                  <a:pt x="5050" y="3693"/>
                </a:lnTo>
                <a:lnTo>
                  <a:pt x="4623" y="5042"/>
                </a:lnTo>
                <a:lnTo>
                  <a:pt x="4908" y="710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7" name="Google Shape;3477;p242"/>
          <p:cNvSpPr/>
          <p:nvPr/>
        </p:nvSpPr>
        <p:spPr>
          <a:xfrm>
            <a:off x="1959429" y="6440908"/>
            <a:ext cx="3386" cy="8465"/>
          </a:xfrm>
          <a:custGeom>
            <a:rect b="b" l="l" r="r" t="t"/>
            <a:pathLst>
              <a:path extrusionOk="0" h="12700" w="5080">
                <a:moveTo>
                  <a:pt x="4410" y="12145"/>
                </a:moveTo>
                <a:lnTo>
                  <a:pt x="2418" y="10725"/>
                </a:lnTo>
                <a:lnTo>
                  <a:pt x="1564" y="7670"/>
                </a:lnTo>
                <a:lnTo>
                  <a:pt x="0" y="4616"/>
                </a:lnTo>
                <a:lnTo>
                  <a:pt x="1280" y="0"/>
                </a:lnTo>
                <a:lnTo>
                  <a:pt x="2845" y="3906"/>
                </a:lnTo>
                <a:lnTo>
                  <a:pt x="3912" y="6676"/>
                </a:lnTo>
                <a:lnTo>
                  <a:pt x="4979" y="9517"/>
                </a:lnTo>
                <a:lnTo>
                  <a:pt x="4410" y="1214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8" name="Google Shape;3478;p242"/>
          <p:cNvSpPr/>
          <p:nvPr/>
        </p:nvSpPr>
        <p:spPr>
          <a:xfrm>
            <a:off x="1883526" y="6644845"/>
            <a:ext cx="5502" cy="3386"/>
          </a:xfrm>
          <a:custGeom>
            <a:rect b="b" l="l" r="r" t="t"/>
            <a:pathLst>
              <a:path extrusionOk="0" h="5079" w="8255">
                <a:moveTo>
                  <a:pt x="7398" y="4900"/>
                </a:moveTo>
                <a:lnTo>
                  <a:pt x="4979" y="3693"/>
                </a:lnTo>
                <a:lnTo>
                  <a:pt x="3343" y="3764"/>
                </a:lnTo>
                <a:lnTo>
                  <a:pt x="2134" y="3622"/>
                </a:lnTo>
                <a:lnTo>
                  <a:pt x="0" y="4900"/>
                </a:lnTo>
                <a:lnTo>
                  <a:pt x="213" y="2841"/>
                </a:lnTo>
                <a:lnTo>
                  <a:pt x="284" y="1491"/>
                </a:lnTo>
                <a:lnTo>
                  <a:pt x="2418" y="0"/>
                </a:lnTo>
                <a:lnTo>
                  <a:pt x="4268" y="142"/>
                </a:lnTo>
                <a:lnTo>
                  <a:pt x="7896" y="355"/>
                </a:lnTo>
                <a:lnTo>
                  <a:pt x="7398" y="490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79" name="Google Shape;3479;p242"/>
          <p:cNvSpPr/>
          <p:nvPr/>
        </p:nvSpPr>
        <p:spPr>
          <a:xfrm>
            <a:off x="1202224" y="6499704"/>
            <a:ext cx="5925" cy="3386"/>
          </a:xfrm>
          <a:custGeom>
            <a:rect b="b" l="l" r="r" t="t"/>
            <a:pathLst>
              <a:path extrusionOk="0" h="5079" w="8889">
                <a:moveTo>
                  <a:pt x="2987" y="4474"/>
                </a:moveTo>
                <a:lnTo>
                  <a:pt x="0" y="3551"/>
                </a:lnTo>
                <a:lnTo>
                  <a:pt x="1636" y="426"/>
                </a:lnTo>
                <a:lnTo>
                  <a:pt x="4410" y="497"/>
                </a:lnTo>
                <a:lnTo>
                  <a:pt x="6829" y="0"/>
                </a:lnTo>
                <a:lnTo>
                  <a:pt x="8536" y="1065"/>
                </a:lnTo>
                <a:lnTo>
                  <a:pt x="7255" y="2770"/>
                </a:lnTo>
                <a:lnTo>
                  <a:pt x="5121" y="3267"/>
                </a:lnTo>
                <a:lnTo>
                  <a:pt x="2987" y="447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0" name="Google Shape;3480;p242"/>
          <p:cNvSpPr/>
          <p:nvPr/>
        </p:nvSpPr>
        <p:spPr>
          <a:xfrm>
            <a:off x="1970809" y="6479679"/>
            <a:ext cx="3386" cy="4655"/>
          </a:xfrm>
          <a:custGeom>
            <a:rect b="b" l="l" r="r" t="t"/>
            <a:pathLst>
              <a:path extrusionOk="0" h="6984" w="5080">
                <a:moveTo>
                  <a:pt x="4766" y="6960"/>
                </a:moveTo>
                <a:lnTo>
                  <a:pt x="1636" y="5895"/>
                </a:lnTo>
                <a:lnTo>
                  <a:pt x="0" y="4616"/>
                </a:lnTo>
                <a:lnTo>
                  <a:pt x="711" y="2556"/>
                </a:lnTo>
                <a:lnTo>
                  <a:pt x="213" y="852"/>
                </a:lnTo>
                <a:lnTo>
                  <a:pt x="569" y="0"/>
                </a:lnTo>
                <a:lnTo>
                  <a:pt x="3841" y="426"/>
                </a:lnTo>
                <a:lnTo>
                  <a:pt x="3058" y="3267"/>
                </a:lnTo>
                <a:lnTo>
                  <a:pt x="4410" y="4545"/>
                </a:lnTo>
                <a:lnTo>
                  <a:pt x="4766" y="696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1" name="Google Shape;3481;p242"/>
          <p:cNvSpPr/>
          <p:nvPr/>
        </p:nvSpPr>
        <p:spPr>
          <a:xfrm>
            <a:off x="1421977" y="6639733"/>
            <a:ext cx="7618" cy="3386"/>
          </a:xfrm>
          <a:custGeom>
            <a:rect b="b" l="l" r="r" t="t"/>
            <a:pathLst>
              <a:path extrusionOk="0" h="5079" w="11430">
                <a:moveTo>
                  <a:pt x="11310" y="4829"/>
                </a:moveTo>
                <a:lnTo>
                  <a:pt x="7255" y="4474"/>
                </a:lnTo>
                <a:lnTo>
                  <a:pt x="4766" y="1846"/>
                </a:lnTo>
                <a:lnTo>
                  <a:pt x="1422" y="3054"/>
                </a:lnTo>
                <a:lnTo>
                  <a:pt x="0" y="1278"/>
                </a:lnTo>
                <a:lnTo>
                  <a:pt x="1422" y="0"/>
                </a:lnTo>
                <a:lnTo>
                  <a:pt x="4410" y="1562"/>
                </a:lnTo>
                <a:lnTo>
                  <a:pt x="8180" y="1420"/>
                </a:lnTo>
                <a:lnTo>
                  <a:pt x="11310" y="482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2" name="Google Shape;3482;p242"/>
          <p:cNvSpPr/>
          <p:nvPr/>
        </p:nvSpPr>
        <p:spPr>
          <a:xfrm>
            <a:off x="1523722" y="6583211"/>
            <a:ext cx="5078" cy="5078"/>
          </a:xfrm>
          <a:custGeom>
            <a:rect b="b" l="l" r="r" t="t"/>
            <a:pathLst>
              <a:path extrusionOk="0" h="7620" w="7619">
                <a:moveTo>
                  <a:pt x="4410" y="7102"/>
                </a:moveTo>
                <a:lnTo>
                  <a:pt x="3770" y="6463"/>
                </a:lnTo>
                <a:lnTo>
                  <a:pt x="2845" y="4829"/>
                </a:lnTo>
                <a:lnTo>
                  <a:pt x="0" y="3764"/>
                </a:lnTo>
                <a:lnTo>
                  <a:pt x="1991" y="1136"/>
                </a:lnTo>
                <a:lnTo>
                  <a:pt x="4766" y="0"/>
                </a:lnTo>
                <a:lnTo>
                  <a:pt x="7042" y="1704"/>
                </a:lnTo>
                <a:lnTo>
                  <a:pt x="5477" y="3835"/>
                </a:lnTo>
                <a:lnTo>
                  <a:pt x="5121" y="5824"/>
                </a:lnTo>
                <a:lnTo>
                  <a:pt x="4979" y="6747"/>
                </a:lnTo>
                <a:lnTo>
                  <a:pt x="4410" y="710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3" name="Google Shape;3483;p242"/>
          <p:cNvSpPr/>
          <p:nvPr/>
        </p:nvSpPr>
        <p:spPr>
          <a:xfrm>
            <a:off x="1738590" y="6650952"/>
            <a:ext cx="5078" cy="3810"/>
          </a:xfrm>
          <a:custGeom>
            <a:rect b="b" l="l" r="r" t="t"/>
            <a:pathLst>
              <a:path extrusionOk="0" h="5715" w="7619">
                <a:moveTo>
                  <a:pt x="640" y="5611"/>
                </a:moveTo>
                <a:lnTo>
                  <a:pt x="0" y="4971"/>
                </a:lnTo>
                <a:lnTo>
                  <a:pt x="1138" y="2983"/>
                </a:lnTo>
                <a:lnTo>
                  <a:pt x="2703" y="1349"/>
                </a:lnTo>
                <a:lnTo>
                  <a:pt x="4552" y="0"/>
                </a:lnTo>
                <a:lnTo>
                  <a:pt x="7398" y="0"/>
                </a:lnTo>
                <a:lnTo>
                  <a:pt x="6259" y="2983"/>
                </a:lnTo>
                <a:lnTo>
                  <a:pt x="4339" y="3764"/>
                </a:lnTo>
                <a:lnTo>
                  <a:pt x="2276" y="4190"/>
                </a:lnTo>
                <a:lnTo>
                  <a:pt x="640" y="561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4" name="Google Shape;3484;p242"/>
          <p:cNvSpPr/>
          <p:nvPr/>
        </p:nvSpPr>
        <p:spPr>
          <a:xfrm>
            <a:off x="1194450" y="6764567"/>
            <a:ext cx="4232" cy="2963"/>
          </a:xfrm>
          <a:custGeom>
            <a:rect b="b" l="l" r="r" t="t"/>
            <a:pathLst>
              <a:path extrusionOk="0" h="4445" w="6350">
                <a:moveTo>
                  <a:pt x="3556" y="3835"/>
                </a:moveTo>
                <a:lnTo>
                  <a:pt x="1920" y="3693"/>
                </a:lnTo>
                <a:lnTo>
                  <a:pt x="142" y="3480"/>
                </a:lnTo>
                <a:lnTo>
                  <a:pt x="0" y="1349"/>
                </a:lnTo>
                <a:lnTo>
                  <a:pt x="2134" y="0"/>
                </a:lnTo>
                <a:lnTo>
                  <a:pt x="3414" y="781"/>
                </a:lnTo>
                <a:lnTo>
                  <a:pt x="5761" y="568"/>
                </a:lnTo>
                <a:lnTo>
                  <a:pt x="6046" y="2699"/>
                </a:lnTo>
                <a:lnTo>
                  <a:pt x="3556" y="383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5" name="Google Shape;3485;p242"/>
          <p:cNvSpPr/>
          <p:nvPr/>
        </p:nvSpPr>
        <p:spPr>
          <a:xfrm>
            <a:off x="1612475" y="6553575"/>
            <a:ext cx="3386" cy="3810"/>
          </a:xfrm>
          <a:custGeom>
            <a:rect b="b" l="l" r="r" t="t"/>
            <a:pathLst>
              <a:path extrusionOk="0" h="5715" w="5080">
                <a:moveTo>
                  <a:pt x="1849" y="5327"/>
                </a:moveTo>
                <a:lnTo>
                  <a:pt x="0" y="3338"/>
                </a:lnTo>
                <a:lnTo>
                  <a:pt x="71" y="1704"/>
                </a:lnTo>
                <a:lnTo>
                  <a:pt x="853" y="426"/>
                </a:lnTo>
                <a:lnTo>
                  <a:pt x="2489" y="0"/>
                </a:lnTo>
                <a:lnTo>
                  <a:pt x="4552" y="1633"/>
                </a:lnTo>
                <a:lnTo>
                  <a:pt x="4481" y="3409"/>
                </a:lnTo>
                <a:lnTo>
                  <a:pt x="3556" y="4758"/>
                </a:lnTo>
                <a:lnTo>
                  <a:pt x="1849" y="532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6" name="Google Shape;3486;p242"/>
          <p:cNvSpPr/>
          <p:nvPr/>
        </p:nvSpPr>
        <p:spPr>
          <a:xfrm>
            <a:off x="1430368" y="6628466"/>
            <a:ext cx="5925" cy="4655"/>
          </a:xfrm>
          <a:custGeom>
            <a:rect b="b" l="l" r="r" t="t"/>
            <a:pathLst>
              <a:path extrusionOk="0" h="6984" w="8889">
                <a:moveTo>
                  <a:pt x="4339" y="6463"/>
                </a:moveTo>
                <a:lnTo>
                  <a:pt x="2205" y="4119"/>
                </a:lnTo>
                <a:lnTo>
                  <a:pt x="2987" y="2983"/>
                </a:lnTo>
                <a:lnTo>
                  <a:pt x="0" y="0"/>
                </a:lnTo>
                <a:lnTo>
                  <a:pt x="3983" y="284"/>
                </a:lnTo>
                <a:lnTo>
                  <a:pt x="5335" y="1562"/>
                </a:lnTo>
                <a:lnTo>
                  <a:pt x="8891" y="5682"/>
                </a:lnTo>
                <a:lnTo>
                  <a:pt x="4339" y="646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7" name="Google Shape;3487;p242"/>
          <p:cNvSpPr/>
          <p:nvPr/>
        </p:nvSpPr>
        <p:spPr>
          <a:xfrm>
            <a:off x="936485" y="6501741"/>
            <a:ext cx="2963" cy="5078"/>
          </a:xfrm>
          <a:custGeom>
            <a:rect b="b" l="l" r="r" t="t"/>
            <a:pathLst>
              <a:path extrusionOk="0" h="7620" w="4444">
                <a:moveTo>
                  <a:pt x="1280" y="7102"/>
                </a:moveTo>
                <a:lnTo>
                  <a:pt x="0" y="4758"/>
                </a:lnTo>
                <a:lnTo>
                  <a:pt x="355" y="0"/>
                </a:lnTo>
                <a:lnTo>
                  <a:pt x="2276" y="426"/>
                </a:lnTo>
                <a:lnTo>
                  <a:pt x="3343" y="1988"/>
                </a:lnTo>
                <a:lnTo>
                  <a:pt x="4125" y="3551"/>
                </a:lnTo>
                <a:lnTo>
                  <a:pt x="2774" y="5398"/>
                </a:lnTo>
                <a:lnTo>
                  <a:pt x="1707" y="6889"/>
                </a:lnTo>
                <a:lnTo>
                  <a:pt x="1280" y="710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8" name="Google Shape;3488;p242"/>
          <p:cNvSpPr/>
          <p:nvPr/>
        </p:nvSpPr>
        <p:spPr>
          <a:xfrm>
            <a:off x="1794201" y="6644184"/>
            <a:ext cx="2540" cy="5502"/>
          </a:xfrm>
          <a:custGeom>
            <a:rect b="b" l="l" r="r" t="t"/>
            <a:pathLst>
              <a:path extrusionOk="0" h="8254" w="3810">
                <a:moveTo>
                  <a:pt x="2632" y="8026"/>
                </a:moveTo>
                <a:lnTo>
                  <a:pt x="0" y="6676"/>
                </a:lnTo>
                <a:lnTo>
                  <a:pt x="1493" y="3480"/>
                </a:lnTo>
                <a:lnTo>
                  <a:pt x="71" y="1349"/>
                </a:lnTo>
                <a:lnTo>
                  <a:pt x="1138" y="0"/>
                </a:lnTo>
                <a:lnTo>
                  <a:pt x="3343" y="1278"/>
                </a:lnTo>
                <a:lnTo>
                  <a:pt x="3272" y="3764"/>
                </a:lnTo>
                <a:lnTo>
                  <a:pt x="3699" y="5895"/>
                </a:lnTo>
                <a:lnTo>
                  <a:pt x="2632" y="802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89" name="Google Shape;3489;p242"/>
          <p:cNvSpPr/>
          <p:nvPr/>
        </p:nvSpPr>
        <p:spPr>
          <a:xfrm>
            <a:off x="1662824" y="6666724"/>
            <a:ext cx="37667" cy="17352"/>
          </a:xfrm>
          <a:custGeom>
            <a:rect b="b" l="l" r="r" t="t"/>
            <a:pathLst>
              <a:path extrusionOk="0" h="26034" w="56514">
                <a:moveTo>
                  <a:pt x="6184" y="1765"/>
                </a:moveTo>
                <a:lnTo>
                  <a:pt x="4330" y="0"/>
                </a:lnTo>
                <a:lnTo>
                  <a:pt x="2336" y="774"/>
                </a:lnTo>
                <a:lnTo>
                  <a:pt x="0" y="2197"/>
                </a:lnTo>
                <a:lnTo>
                  <a:pt x="4191" y="4394"/>
                </a:lnTo>
                <a:lnTo>
                  <a:pt x="6184" y="1765"/>
                </a:lnTo>
                <a:close/>
              </a:path>
              <a:path extrusionOk="0" h="26034" w="56514">
                <a:moveTo>
                  <a:pt x="56337" y="23431"/>
                </a:moveTo>
                <a:lnTo>
                  <a:pt x="56045" y="21450"/>
                </a:lnTo>
                <a:lnTo>
                  <a:pt x="53911" y="18821"/>
                </a:lnTo>
                <a:lnTo>
                  <a:pt x="53848" y="20942"/>
                </a:lnTo>
                <a:lnTo>
                  <a:pt x="52349" y="21297"/>
                </a:lnTo>
                <a:lnTo>
                  <a:pt x="51917" y="22009"/>
                </a:lnTo>
                <a:lnTo>
                  <a:pt x="49936" y="25488"/>
                </a:lnTo>
                <a:lnTo>
                  <a:pt x="52285" y="25704"/>
                </a:lnTo>
                <a:lnTo>
                  <a:pt x="54483" y="24422"/>
                </a:lnTo>
                <a:lnTo>
                  <a:pt x="56337" y="2343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0" name="Google Shape;3490;p242"/>
          <p:cNvSpPr/>
          <p:nvPr/>
        </p:nvSpPr>
        <p:spPr>
          <a:xfrm>
            <a:off x="1107687" y="6522711"/>
            <a:ext cx="4655" cy="2963"/>
          </a:xfrm>
          <a:custGeom>
            <a:rect b="b" l="l" r="r" t="t"/>
            <a:pathLst>
              <a:path extrusionOk="0" h="4445" w="6985">
                <a:moveTo>
                  <a:pt x="4837" y="4403"/>
                </a:moveTo>
                <a:lnTo>
                  <a:pt x="2703" y="2556"/>
                </a:lnTo>
                <a:lnTo>
                  <a:pt x="924" y="2983"/>
                </a:lnTo>
                <a:lnTo>
                  <a:pt x="0" y="1704"/>
                </a:lnTo>
                <a:lnTo>
                  <a:pt x="1991" y="71"/>
                </a:lnTo>
                <a:lnTo>
                  <a:pt x="3699" y="0"/>
                </a:lnTo>
                <a:lnTo>
                  <a:pt x="6757" y="1846"/>
                </a:lnTo>
                <a:lnTo>
                  <a:pt x="4837" y="440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1" name="Google Shape;3491;p242"/>
          <p:cNvSpPr/>
          <p:nvPr/>
        </p:nvSpPr>
        <p:spPr>
          <a:xfrm>
            <a:off x="1650024" y="6647260"/>
            <a:ext cx="3810" cy="2963"/>
          </a:xfrm>
          <a:custGeom>
            <a:rect b="b" l="l" r="r" t="t"/>
            <a:pathLst>
              <a:path extrusionOk="0" h="4445" w="5714">
                <a:moveTo>
                  <a:pt x="4979" y="4261"/>
                </a:moveTo>
                <a:lnTo>
                  <a:pt x="2845" y="3125"/>
                </a:lnTo>
                <a:lnTo>
                  <a:pt x="1778" y="3764"/>
                </a:lnTo>
                <a:lnTo>
                  <a:pt x="0" y="2201"/>
                </a:lnTo>
                <a:lnTo>
                  <a:pt x="3058" y="0"/>
                </a:lnTo>
                <a:lnTo>
                  <a:pt x="5406" y="2201"/>
                </a:lnTo>
                <a:lnTo>
                  <a:pt x="4979" y="426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2" name="Google Shape;3492;p242"/>
          <p:cNvSpPr/>
          <p:nvPr/>
        </p:nvSpPr>
        <p:spPr>
          <a:xfrm>
            <a:off x="1684304" y="6724092"/>
            <a:ext cx="5502" cy="2963"/>
          </a:xfrm>
          <a:custGeom>
            <a:rect b="b" l="l" r="r" t="t"/>
            <a:pathLst>
              <a:path extrusionOk="0" h="4445" w="8255">
                <a:moveTo>
                  <a:pt x="3129" y="4332"/>
                </a:moveTo>
                <a:lnTo>
                  <a:pt x="0" y="3409"/>
                </a:lnTo>
                <a:lnTo>
                  <a:pt x="2205" y="1917"/>
                </a:lnTo>
                <a:lnTo>
                  <a:pt x="4410" y="497"/>
                </a:lnTo>
                <a:lnTo>
                  <a:pt x="7682" y="0"/>
                </a:lnTo>
                <a:lnTo>
                  <a:pt x="5833" y="4190"/>
                </a:lnTo>
                <a:lnTo>
                  <a:pt x="3129" y="433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3" name="Google Shape;3493;p242"/>
          <p:cNvSpPr/>
          <p:nvPr/>
        </p:nvSpPr>
        <p:spPr>
          <a:xfrm>
            <a:off x="1700564" y="6677983"/>
            <a:ext cx="3386" cy="4655"/>
          </a:xfrm>
          <a:custGeom>
            <a:rect b="b" l="l" r="r" t="t"/>
            <a:pathLst>
              <a:path extrusionOk="0" h="6984" w="5080">
                <a:moveTo>
                  <a:pt x="2418" y="6747"/>
                </a:moveTo>
                <a:lnTo>
                  <a:pt x="1920" y="4900"/>
                </a:lnTo>
                <a:lnTo>
                  <a:pt x="2276" y="3267"/>
                </a:lnTo>
                <a:lnTo>
                  <a:pt x="0" y="1491"/>
                </a:lnTo>
                <a:lnTo>
                  <a:pt x="2134" y="0"/>
                </a:lnTo>
                <a:lnTo>
                  <a:pt x="3983" y="639"/>
                </a:lnTo>
                <a:lnTo>
                  <a:pt x="4339" y="2556"/>
                </a:lnTo>
                <a:lnTo>
                  <a:pt x="4908" y="4616"/>
                </a:lnTo>
                <a:lnTo>
                  <a:pt x="2418" y="674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4" name="Google Shape;3494;p242"/>
          <p:cNvSpPr/>
          <p:nvPr/>
        </p:nvSpPr>
        <p:spPr>
          <a:xfrm>
            <a:off x="1418801" y="6612041"/>
            <a:ext cx="4232" cy="2963"/>
          </a:xfrm>
          <a:custGeom>
            <a:rect b="b" l="l" r="r" t="t"/>
            <a:pathLst>
              <a:path extrusionOk="0" h="4445" w="6350">
                <a:moveTo>
                  <a:pt x="5833" y="4048"/>
                </a:moveTo>
                <a:lnTo>
                  <a:pt x="1920" y="3338"/>
                </a:lnTo>
                <a:lnTo>
                  <a:pt x="0" y="1065"/>
                </a:lnTo>
                <a:lnTo>
                  <a:pt x="1209" y="0"/>
                </a:lnTo>
                <a:lnTo>
                  <a:pt x="3983" y="923"/>
                </a:lnTo>
                <a:lnTo>
                  <a:pt x="5833" y="404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5" name="Google Shape;3495;p242"/>
          <p:cNvSpPr/>
          <p:nvPr/>
        </p:nvSpPr>
        <p:spPr>
          <a:xfrm>
            <a:off x="1631438" y="6649060"/>
            <a:ext cx="15236" cy="27509"/>
          </a:xfrm>
          <a:custGeom>
            <a:rect b="b" l="l" r="r" t="t"/>
            <a:pathLst>
              <a:path extrusionOk="0" h="41275" w="22860">
                <a:moveTo>
                  <a:pt x="4406" y="38925"/>
                </a:moveTo>
                <a:lnTo>
                  <a:pt x="1917" y="36652"/>
                </a:lnTo>
                <a:lnTo>
                  <a:pt x="0" y="36436"/>
                </a:lnTo>
                <a:lnTo>
                  <a:pt x="635" y="38290"/>
                </a:lnTo>
                <a:lnTo>
                  <a:pt x="419" y="39281"/>
                </a:lnTo>
                <a:lnTo>
                  <a:pt x="2336" y="40919"/>
                </a:lnTo>
                <a:lnTo>
                  <a:pt x="4406" y="38925"/>
                </a:lnTo>
                <a:close/>
              </a:path>
              <a:path extrusionOk="0" h="41275" w="22860">
                <a:moveTo>
                  <a:pt x="22834" y="2489"/>
                </a:moveTo>
                <a:lnTo>
                  <a:pt x="22618" y="711"/>
                </a:lnTo>
                <a:lnTo>
                  <a:pt x="20485" y="0"/>
                </a:lnTo>
                <a:lnTo>
                  <a:pt x="18351" y="1778"/>
                </a:lnTo>
                <a:lnTo>
                  <a:pt x="17500" y="5549"/>
                </a:lnTo>
                <a:lnTo>
                  <a:pt x="21412" y="2705"/>
                </a:lnTo>
                <a:lnTo>
                  <a:pt x="21907" y="5334"/>
                </a:lnTo>
                <a:lnTo>
                  <a:pt x="22834" y="248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6" name="Google Shape;3496;p242"/>
          <p:cNvSpPr/>
          <p:nvPr/>
        </p:nvSpPr>
        <p:spPr>
          <a:xfrm>
            <a:off x="1093320" y="6555753"/>
            <a:ext cx="3386" cy="3386"/>
          </a:xfrm>
          <a:custGeom>
            <a:rect b="b" l="l" r="r" t="t"/>
            <a:pathLst>
              <a:path extrusionOk="0" h="5079" w="5080">
                <a:moveTo>
                  <a:pt x="1849" y="4971"/>
                </a:moveTo>
                <a:lnTo>
                  <a:pt x="426" y="3764"/>
                </a:lnTo>
                <a:lnTo>
                  <a:pt x="1280" y="2556"/>
                </a:lnTo>
                <a:lnTo>
                  <a:pt x="0" y="71"/>
                </a:lnTo>
                <a:lnTo>
                  <a:pt x="2560" y="0"/>
                </a:lnTo>
                <a:lnTo>
                  <a:pt x="4694" y="1278"/>
                </a:lnTo>
                <a:lnTo>
                  <a:pt x="1849" y="497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7" name="Google Shape;3497;p242"/>
          <p:cNvSpPr/>
          <p:nvPr/>
        </p:nvSpPr>
        <p:spPr>
          <a:xfrm>
            <a:off x="1788324" y="6505289"/>
            <a:ext cx="2963" cy="2540"/>
          </a:xfrm>
          <a:custGeom>
            <a:rect b="b" l="l" r="r" t="t"/>
            <a:pathLst>
              <a:path extrusionOk="0" h="3809" w="4444">
                <a:moveTo>
                  <a:pt x="1991" y="3480"/>
                </a:moveTo>
                <a:lnTo>
                  <a:pt x="0" y="1491"/>
                </a:lnTo>
                <a:lnTo>
                  <a:pt x="1920" y="0"/>
                </a:lnTo>
                <a:lnTo>
                  <a:pt x="4196" y="1846"/>
                </a:lnTo>
                <a:lnTo>
                  <a:pt x="1991" y="348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8" name="Google Shape;3498;p242"/>
          <p:cNvSpPr/>
          <p:nvPr/>
        </p:nvSpPr>
        <p:spPr>
          <a:xfrm>
            <a:off x="1910740" y="6615591"/>
            <a:ext cx="2963" cy="5078"/>
          </a:xfrm>
          <a:custGeom>
            <a:rect b="b" l="l" r="r" t="t"/>
            <a:pathLst>
              <a:path extrusionOk="0" h="7620" w="4444">
                <a:moveTo>
                  <a:pt x="3912" y="7102"/>
                </a:moveTo>
                <a:lnTo>
                  <a:pt x="2134" y="5895"/>
                </a:lnTo>
                <a:lnTo>
                  <a:pt x="1067" y="4048"/>
                </a:lnTo>
                <a:lnTo>
                  <a:pt x="0" y="2343"/>
                </a:lnTo>
                <a:lnTo>
                  <a:pt x="71" y="0"/>
                </a:lnTo>
                <a:lnTo>
                  <a:pt x="2276" y="1349"/>
                </a:lnTo>
                <a:lnTo>
                  <a:pt x="2987" y="3196"/>
                </a:lnTo>
                <a:lnTo>
                  <a:pt x="3556" y="5042"/>
                </a:lnTo>
                <a:lnTo>
                  <a:pt x="4196" y="6889"/>
                </a:lnTo>
                <a:lnTo>
                  <a:pt x="3912" y="710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499" name="Google Shape;3499;p242"/>
          <p:cNvSpPr/>
          <p:nvPr/>
        </p:nvSpPr>
        <p:spPr>
          <a:xfrm>
            <a:off x="1689518" y="6670787"/>
            <a:ext cx="2540" cy="3386"/>
          </a:xfrm>
          <a:custGeom>
            <a:rect b="b" l="l" r="r" t="t"/>
            <a:pathLst>
              <a:path extrusionOk="0" h="5079" w="3810">
                <a:moveTo>
                  <a:pt x="1422" y="4474"/>
                </a:moveTo>
                <a:lnTo>
                  <a:pt x="0" y="2627"/>
                </a:lnTo>
                <a:lnTo>
                  <a:pt x="1991" y="0"/>
                </a:lnTo>
                <a:lnTo>
                  <a:pt x="3343" y="1846"/>
                </a:lnTo>
                <a:lnTo>
                  <a:pt x="1422" y="447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0" name="Google Shape;3500;p242"/>
          <p:cNvSpPr/>
          <p:nvPr/>
        </p:nvSpPr>
        <p:spPr>
          <a:xfrm>
            <a:off x="1294015" y="6745772"/>
            <a:ext cx="2963" cy="3386"/>
          </a:xfrm>
          <a:custGeom>
            <a:rect b="b" l="l" r="r" t="t"/>
            <a:pathLst>
              <a:path extrusionOk="0" h="5079" w="4444">
                <a:moveTo>
                  <a:pt x="1351" y="4545"/>
                </a:moveTo>
                <a:lnTo>
                  <a:pt x="0" y="3196"/>
                </a:lnTo>
                <a:lnTo>
                  <a:pt x="2205" y="0"/>
                </a:lnTo>
                <a:lnTo>
                  <a:pt x="3841" y="1775"/>
                </a:lnTo>
                <a:lnTo>
                  <a:pt x="3912" y="3480"/>
                </a:lnTo>
                <a:lnTo>
                  <a:pt x="2845" y="4261"/>
                </a:lnTo>
                <a:lnTo>
                  <a:pt x="1351" y="454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1" name="Google Shape;3501;p242"/>
          <p:cNvSpPr/>
          <p:nvPr/>
        </p:nvSpPr>
        <p:spPr>
          <a:xfrm>
            <a:off x="1700801" y="6720162"/>
            <a:ext cx="4655" cy="2116"/>
          </a:xfrm>
          <a:custGeom>
            <a:rect b="b" l="l" r="r" t="t"/>
            <a:pathLst>
              <a:path extrusionOk="0" h="3175" w="6985">
                <a:moveTo>
                  <a:pt x="2560" y="2770"/>
                </a:moveTo>
                <a:lnTo>
                  <a:pt x="0" y="1633"/>
                </a:lnTo>
                <a:lnTo>
                  <a:pt x="1778" y="0"/>
                </a:lnTo>
                <a:lnTo>
                  <a:pt x="6544" y="0"/>
                </a:lnTo>
                <a:lnTo>
                  <a:pt x="5975" y="1988"/>
                </a:lnTo>
                <a:lnTo>
                  <a:pt x="4054" y="1349"/>
                </a:lnTo>
                <a:lnTo>
                  <a:pt x="3201" y="2272"/>
                </a:lnTo>
                <a:lnTo>
                  <a:pt x="2560"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2" name="Google Shape;3502;p242"/>
          <p:cNvSpPr/>
          <p:nvPr/>
        </p:nvSpPr>
        <p:spPr>
          <a:xfrm>
            <a:off x="1963224" y="6452885"/>
            <a:ext cx="2963" cy="3386"/>
          </a:xfrm>
          <a:custGeom>
            <a:rect b="b" l="l" r="r" t="t"/>
            <a:pathLst>
              <a:path extrusionOk="0" h="5079" w="4444">
                <a:moveTo>
                  <a:pt x="1493" y="4474"/>
                </a:moveTo>
                <a:lnTo>
                  <a:pt x="71" y="2912"/>
                </a:lnTo>
                <a:lnTo>
                  <a:pt x="355" y="1846"/>
                </a:lnTo>
                <a:lnTo>
                  <a:pt x="0" y="0"/>
                </a:lnTo>
                <a:lnTo>
                  <a:pt x="2062" y="0"/>
                </a:lnTo>
                <a:lnTo>
                  <a:pt x="4268" y="994"/>
                </a:lnTo>
                <a:lnTo>
                  <a:pt x="1493" y="447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3" name="Google Shape;3503;p242"/>
          <p:cNvSpPr/>
          <p:nvPr/>
        </p:nvSpPr>
        <p:spPr>
          <a:xfrm>
            <a:off x="1712088" y="6716990"/>
            <a:ext cx="4232" cy="2540"/>
          </a:xfrm>
          <a:custGeom>
            <a:rect b="b" l="l" r="r" t="t"/>
            <a:pathLst>
              <a:path extrusionOk="0" h="3809" w="6350">
                <a:moveTo>
                  <a:pt x="4552" y="3622"/>
                </a:moveTo>
                <a:lnTo>
                  <a:pt x="1991" y="2627"/>
                </a:lnTo>
                <a:lnTo>
                  <a:pt x="0" y="3196"/>
                </a:lnTo>
                <a:lnTo>
                  <a:pt x="853" y="0"/>
                </a:lnTo>
                <a:lnTo>
                  <a:pt x="3272" y="497"/>
                </a:lnTo>
                <a:lnTo>
                  <a:pt x="6259" y="71"/>
                </a:lnTo>
                <a:lnTo>
                  <a:pt x="4552" y="362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4" name="Google Shape;3504;p242"/>
          <p:cNvSpPr/>
          <p:nvPr/>
        </p:nvSpPr>
        <p:spPr>
          <a:xfrm>
            <a:off x="1418989" y="6607164"/>
            <a:ext cx="3386" cy="2963"/>
          </a:xfrm>
          <a:custGeom>
            <a:rect b="b" l="l" r="r" t="t"/>
            <a:pathLst>
              <a:path extrusionOk="0" h="4445" w="5080">
                <a:moveTo>
                  <a:pt x="3485" y="4190"/>
                </a:moveTo>
                <a:lnTo>
                  <a:pt x="1920" y="3764"/>
                </a:lnTo>
                <a:lnTo>
                  <a:pt x="497" y="2841"/>
                </a:lnTo>
                <a:lnTo>
                  <a:pt x="0" y="1207"/>
                </a:lnTo>
                <a:lnTo>
                  <a:pt x="1564" y="0"/>
                </a:lnTo>
                <a:lnTo>
                  <a:pt x="2916" y="497"/>
                </a:lnTo>
                <a:lnTo>
                  <a:pt x="4481" y="994"/>
                </a:lnTo>
                <a:lnTo>
                  <a:pt x="4694" y="2770"/>
                </a:lnTo>
                <a:lnTo>
                  <a:pt x="3485" y="419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5" name="Google Shape;3505;p242"/>
          <p:cNvSpPr/>
          <p:nvPr/>
        </p:nvSpPr>
        <p:spPr>
          <a:xfrm>
            <a:off x="1179941" y="6738955"/>
            <a:ext cx="2540" cy="3386"/>
          </a:xfrm>
          <a:custGeom>
            <a:rect b="b" l="l" r="r" t="t"/>
            <a:pathLst>
              <a:path extrusionOk="0" h="5079" w="3810">
                <a:moveTo>
                  <a:pt x="1093" y="4519"/>
                </a:moveTo>
                <a:lnTo>
                  <a:pt x="0" y="2130"/>
                </a:lnTo>
                <a:lnTo>
                  <a:pt x="711" y="0"/>
                </a:lnTo>
                <a:lnTo>
                  <a:pt x="3272" y="0"/>
                </a:lnTo>
                <a:lnTo>
                  <a:pt x="3272" y="2343"/>
                </a:lnTo>
                <a:lnTo>
                  <a:pt x="1093" y="451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6" name="Google Shape;3506;p242"/>
          <p:cNvSpPr/>
          <p:nvPr/>
        </p:nvSpPr>
        <p:spPr>
          <a:xfrm>
            <a:off x="1672965" y="6653418"/>
            <a:ext cx="19467" cy="6771"/>
          </a:xfrm>
          <a:custGeom>
            <a:rect b="b" l="l" r="r" t="t"/>
            <a:pathLst>
              <a:path extrusionOk="0" h="10159" w="29210">
                <a:moveTo>
                  <a:pt x="4203" y="3619"/>
                </a:moveTo>
                <a:lnTo>
                  <a:pt x="3911" y="1130"/>
                </a:lnTo>
                <a:lnTo>
                  <a:pt x="2209" y="0"/>
                </a:lnTo>
                <a:lnTo>
                  <a:pt x="0" y="355"/>
                </a:lnTo>
                <a:lnTo>
                  <a:pt x="215" y="2057"/>
                </a:lnTo>
                <a:lnTo>
                  <a:pt x="495" y="3911"/>
                </a:lnTo>
                <a:lnTo>
                  <a:pt x="1854" y="3124"/>
                </a:lnTo>
                <a:lnTo>
                  <a:pt x="4203" y="3619"/>
                </a:lnTo>
                <a:close/>
              </a:path>
              <a:path extrusionOk="0" h="10159" w="29210">
                <a:moveTo>
                  <a:pt x="28600" y="5257"/>
                </a:moveTo>
                <a:lnTo>
                  <a:pt x="26543" y="3340"/>
                </a:lnTo>
                <a:lnTo>
                  <a:pt x="25400" y="5613"/>
                </a:lnTo>
                <a:lnTo>
                  <a:pt x="24968" y="7454"/>
                </a:lnTo>
                <a:lnTo>
                  <a:pt x="27457" y="10020"/>
                </a:lnTo>
                <a:lnTo>
                  <a:pt x="28244" y="7099"/>
                </a:lnTo>
                <a:lnTo>
                  <a:pt x="28600" y="525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7" name="Google Shape;3507;p242"/>
          <p:cNvSpPr/>
          <p:nvPr/>
        </p:nvSpPr>
        <p:spPr>
          <a:xfrm>
            <a:off x="735128" y="6497859"/>
            <a:ext cx="3810" cy="2963"/>
          </a:xfrm>
          <a:custGeom>
            <a:rect b="b" l="l" r="r" t="t"/>
            <a:pathLst>
              <a:path extrusionOk="0" h="4445" w="5715">
                <a:moveTo>
                  <a:pt x="3556" y="4048"/>
                </a:moveTo>
                <a:lnTo>
                  <a:pt x="1280" y="3693"/>
                </a:lnTo>
                <a:lnTo>
                  <a:pt x="0" y="2201"/>
                </a:lnTo>
                <a:lnTo>
                  <a:pt x="853" y="0"/>
                </a:lnTo>
                <a:lnTo>
                  <a:pt x="2916" y="213"/>
                </a:lnTo>
                <a:lnTo>
                  <a:pt x="5406" y="0"/>
                </a:lnTo>
                <a:lnTo>
                  <a:pt x="4268" y="2343"/>
                </a:lnTo>
                <a:lnTo>
                  <a:pt x="3556" y="404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8" name="Google Shape;3508;p242"/>
          <p:cNvSpPr/>
          <p:nvPr/>
        </p:nvSpPr>
        <p:spPr>
          <a:xfrm>
            <a:off x="1734655" y="6625862"/>
            <a:ext cx="2963" cy="2540"/>
          </a:xfrm>
          <a:custGeom>
            <a:rect b="b" l="l" r="r" t="t"/>
            <a:pathLst>
              <a:path extrusionOk="0" h="3809" w="4444">
                <a:moveTo>
                  <a:pt x="2205" y="3693"/>
                </a:moveTo>
                <a:lnTo>
                  <a:pt x="0" y="2059"/>
                </a:lnTo>
                <a:lnTo>
                  <a:pt x="2062" y="0"/>
                </a:lnTo>
                <a:lnTo>
                  <a:pt x="3983" y="2201"/>
                </a:lnTo>
                <a:lnTo>
                  <a:pt x="2205" y="36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09" name="Google Shape;3509;p242"/>
          <p:cNvSpPr/>
          <p:nvPr/>
        </p:nvSpPr>
        <p:spPr>
          <a:xfrm>
            <a:off x="1526944" y="6658857"/>
            <a:ext cx="2540" cy="2540"/>
          </a:xfrm>
          <a:custGeom>
            <a:rect b="b" l="l" r="r" t="t"/>
            <a:pathLst>
              <a:path extrusionOk="0" h="3809" w="3810">
                <a:moveTo>
                  <a:pt x="1778" y="3480"/>
                </a:moveTo>
                <a:lnTo>
                  <a:pt x="0" y="1207"/>
                </a:lnTo>
                <a:lnTo>
                  <a:pt x="1849" y="0"/>
                </a:lnTo>
                <a:lnTo>
                  <a:pt x="3699" y="1420"/>
                </a:lnTo>
                <a:lnTo>
                  <a:pt x="1778" y="348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0" name="Google Shape;3510;p242"/>
          <p:cNvSpPr/>
          <p:nvPr/>
        </p:nvSpPr>
        <p:spPr>
          <a:xfrm>
            <a:off x="1624991" y="6670409"/>
            <a:ext cx="3810" cy="3386"/>
          </a:xfrm>
          <a:custGeom>
            <a:rect b="b" l="l" r="r" t="t"/>
            <a:pathLst>
              <a:path extrusionOk="0" h="5079" w="5714">
                <a:moveTo>
                  <a:pt x="2276" y="4687"/>
                </a:moveTo>
                <a:lnTo>
                  <a:pt x="71" y="3835"/>
                </a:lnTo>
                <a:lnTo>
                  <a:pt x="0" y="0"/>
                </a:lnTo>
                <a:lnTo>
                  <a:pt x="1280" y="2130"/>
                </a:lnTo>
                <a:lnTo>
                  <a:pt x="3627" y="2770"/>
                </a:lnTo>
                <a:lnTo>
                  <a:pt x="5548" y="4048"/>
                </a:lnTo>
                <a:lnTo>
                  <a:pt x="2276" y="468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1" name="Google Shape;3511;p242"/>
          <p:cNvSpPr/>
          <p:nvPr/>
        </p:nvSpPr>
        <p:spPr>
          <a:xfrm>
            <a:off x="878502" y="6491184"/>
            <a:ext cx="2963" cy="2963"/>
          </a:xfrm>
          <a:custGeom>
            <a:rect b="b" l="l" r="r" t="t"/>
            <a:pathLst>
              <a:path extrusionOk="0" h="4445" w="4444">
                <a:moveTo>
                  <a:pt x="1849" y="3906"/>
                </a:moveTo>
                <a:lnTo>
                  <a:pt x="0" y="1917"/>
                </a:lnTo>
                <a:lnTo>
                  <a:pt x="1920" y="0"/>
                </a:lnTo>
                <a:lnTo>
                  <a:pt x="3912" y="2130"/>
                </a:lnTo>
                <a:lnTo>
                  <a:pt x="1849" y="390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2" name="Google Shape;3512;p242"/>
          <p:cNvSpPr/>
          <p:nvPr/>
        </p:nvSpPr>
        <p:spPr>
          <a:xfrm>
            <a:off x="1676765" y="6725086"/>
            <a:ext cx="4655" cy="2963"/>
          </a:xfrm>
          <a:custGeom>
            <a:rect b="b" l="l" r="r" t="t"/>
            <a:pathLst>
              <a:path extrusionOk="0" h="4445" w="6985">
                <a:moveTo>
                  <a:pt x="4339" y="4119"/>
                </a:moveTo>
                <a:lnTo>
                  <a:pt x="2560" y="2272"/>
                </a:lnTo>
                <a:lnTo>
                  <a:pt x="0" y="923"/>
                </a:lnTo>
                <a:lnTo>
                  <a:pt x="2845" y="0"/>
                </a:lnTo>
                <a:lnTo>
                  <a:pt x="4837" y="213"/>
                </a:lnTo>
                <a:lnTo>
                  <a:pt x="6971" y="1633"/>
                </a:lnTo>
                <a:lnTo>
                  <a:pt x="4339" y="411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3" name="Google Shape;3513;p242"/>
          <p:cNvSpPr/>
          <p:nvPr/>
        </p:nvSpPr>
        <p:spPr>
          <a:xfrm>
            <a:off x="1590048" y="6689155"/>
            <a:ext cx="3810" cy="2116"/>
          </a:xfrm>
          <a:custGeom>
            <a:rect b="b" l="l" r="r" t="t"/>
            <a:pathLst>
              <a:path extrusionOk="0" h="3175" w="5714">
                <a:moveTo>
                  <a:pt x="3770" y="2699"/>
                </a:moveTo>
                <a:lnTo>
                  <a:pt x="0" y="1846"/>
                </a:lnTo>
                <a:lnTo>
                  <a:pt x="1920" y="0"/>
                </a:lnTo>
                <a:lnTo>
                  <a:pt x="3556" y="0"/>
                </a:lnTo>
                <a:lnTo>
                  <a:pt x="5548" y="497"/>
                </a:lnTo>
                <a:lnTo>
                  <a:pt x="3770" y="269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4" name="Google Shape;3514;p242"/>
          <p:cNvSpPr/>
          <p:nvPr/>
        </p:nvSpPr>
        <p:spPr>
          <a:xfrm>
            <a:off x="1172545" y="6505242"/>
            <a:ext cx="3810" cy="2540"/>
          </a:xfrm>
          <a:custGeom>
            <a:rect b="b" l="l" r="r" t="t"/>
            <a:pathLst>
              <a:path extrusionOk="0" h="3809" w="5714">
                <a:moveTo>
                  <a:pt x="4410" y="3551"/>
                </a:moveTo>
                <a:lnTo>
                  <a:pt x="2703" y="3196"/>
                </a:lnTo>
                <a:lnTo>
                  <a:pt x="0" y="3409"/>
                </a:lnTo>
                <a:lnTo>
                  <a:pt x="1849" y="1349"/>
                </a:lnTo>
                <a:lnTo>
                  <a:pt x="2845" y="0"/>
                </a:lnTo>
                <a:lnTo>
                  <a:pt x="4766" y="639"/>
                </a:lnTo>
                <a:lnTo>
                  <a:pt x="5406" y="1704"/>
                </a:lnTo>
                <a:lnTo>
                  <a:pt x="4410" y="355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5" name="Google Shape;3515;p242"/>
          <p:cNvSpPr/>
          <p:nvPr/>
        </p:nvSpPr>
        <p:spPr>
          <a:xfrm>
            <a:off x="1166666" y="6663024"/>
            <a:ext cx="2116" cy="3386"/>
          </a:xfrm>
          <a:custGeom>
            <a:rect b="b" l="l" r="r" t="t"/>
            <a:pathLst>
              <a:path extrusionOk="0" h="5079" w="3175">
                <a:moveTo>
                  <a:pt x="2575" y="4594"/>
                </a:moveTo>
                <a:lnTo>
                  <a:pt x="995" y="3977"/>
                </a:lnTo>
                <a:lnTo>
                  <a:pt x="0" y="852"/>
                </a:lnTo>
                <a:lnTo>
                  <a:pt x="1422" y="0"/>
                </a:lnTo>
                <a:lnTo>
                  <a:pt x="2845" y="2912"/>
                </a:lnTo>
                <a:lnTo>
                  <a:pt x="2575" y="459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6" name="Google Shape;3516;p242"/>
          <p:cNvSpPr/>
          <p:nvPr/>
        </p:nvSpPr>
        <p:spPr>
          <a:xfrm>
            <a:off x="1663584" y="6642241"/>
            <a:ext cx="4655" cy="3386"/>
          </a:xfrm>
          <a:custGeom>
            <a:rect b="b" l="l" r="r" t="t"/>
            <a:pathLst>
              <a:path extrusionOk="0" h="5079" w="6985">
                <a:moveTo>
                  <a:pt x="3129" y="4758"/>
                </a:moveTo>
                <a:lnTo>
                  <a:pt x="0" y="4545"/>
                </a:lnTo>
                <a:lnTo>
                  <a:pt x="2276" y="3267"/>
                </a:lnTo>
                <a:lnTo>
                  <a:pt x="3485" y="355"/>
                </a:lnTo>
                <a:lnTo>
                  <a:pt x="6971" y="0"/>
                </a:lnTo>
                <a:lnTo>
                  <a:pt x="5121" y="2983"/>
                </a:lnTo>
                <a:lnTo>
                  <a:pt x="3129" y="475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7" name="Google Shape;3517;p242"/>
          <p:cNvSpPr/>
          <p:nvPr/>
        </p:nvSpPr>
        <p:spPr>
          <a:xfrm>
            <a:off x="1217966" y="6744588"/>
            <a:ext cx="2963" cy="2540"/>
          </a:xfrm>
          <a:custGeom>
            <a:rect b="b" l="l" r="r" t="t"/>
            <a:pathLst>
              <a:path extrusionOk="0" h="3809" w="4444">
                <a:moveTo>
                  <a:pt x="2134" y="3409"/>
                </a:moveTo>
                <a:lnTo>
                  <a:pt x="0" y="1988"/>
                </a:lnTo>
                <a:lnTo>
                  <a:pt x="2703" y="0"/>
                </a:lnTo>
                <a:lnTo>
                  <a:pt x="4054" y="1349"/>
                </a:lnTo>
                <a:lnTo>
                  <a:pt x="2134" y="340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8" name="Google Shape;3518;p242"/>
          <p:cNvSpPr/>
          <p:nvPr/>
        </p:nvSpPr>
        <p:spPr>
          <a:xfrm>
            <a:off x="1488778" y="6644137"/>
            <a:ext cx="2540" cy="2963"/>
          </a:xfrm>
          <a:custGeom>
            <a:rect b="b" l="l" r="r" t="t"/>
            <a:pathLst>
              <a:path extrusionOk="0" h="4445" w="3810">
                <a:moveTo>
                  <a:pt x="1707" y="4332"/>
                </a:moveTo>
                <a:lnTo>
                  <a:pt x="0" y="1349"/>
                </a:lnTo>
                <a:lnTo>
                  <a:pt x="1920" y="0"/>
                </a:lnTo>
                <a:lnTo>
                  <a:pt x="3201" y="2556"/>
                </a:lnTo>
                <a:lnTo>
                  <a:pt x="1707" y="433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19" name="Google Shape;3519;p242"/>
          <p:cNvSpPr/>
          <p:nvPr/>
        </p:nvSpPr>
        <p:spPr>
          <a:xfrm>
            <a:off x="1134379" y="6670976"/>
            <a:ext cx="2540" cy="2116"/>
          </a:xfrm>
          <a:custGeom>
            <a:rect b="b" l="l" r="r" t="t"/>
            <a:pathLst>
              <a:path extrusionOk="0" h="3175" w="3810">
                <a:moveTo>
                  <a:pt x="1707" y="2699"/>
                </a:moveTo>
                <a:lnTo>
                  <a:pt x="0" y="1491"/>
                </a:lnTo>
                <a:lnTo>
                  <a:pt x="1849" y="0"/>
                </a:lnTo>
                <a:lnTo>
                  <a:pt x="3556" y="1136"/>
                </a:lnTo>
                <a:lnTo>
                  <a:pt x="1707" y="269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0" name="Google Shape;3520;p242"/>
          <p:cNvSpPr/>
          <p:nvPr/>
        </p:nvSpPr>
        <p:spPr>
          <a:xfrm>
            <a:off x="1637649" y="6665863"/>
            <a:ext cx="2540" cy="2540"/>
          </a:xfrm>
          <a:custGeom>
            <a:rect b="b" l="l" r="r" t="t"/>
            <a:pathLst>
              <a:path extrusionOk="0" h="3809" w="3810">
                <a:moveTo>
                  <a:pt x="1991" y="3551"/>
                </a:moveTo>
                <a:lnTo>
                  <a:pt x="0" y="1846"/>
                </a:lnTo>
                <a:lnTo>
                  <a:pt x="1564" y="0"/>
                </a:lnTo>
                <a:lnTo>
                  <a:pt x="3627" y="2201"/>
                </a:lnTo>
                <a:lnTo>
                  <a:pt x="1991" y="355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1" name="Google Shape;3521;p242"/>
          <p:cNvSpPr/>
          <p:nvPr/>
        </p:nvSpPr>
        <p:spPr>
          <a:xfrm>
            <a:off x="1481857" y="6605601"/>
            <a:ext cx="2116" cy="2540"/>
          </a:xfrm>
          <a:custGeom>
            <a:rect b="b" l="l" r="r" t="t"/>
            <a:pathLst>
              <a:path extrusionOk="0" h="3809" w="3175">
                <a:moveTo>
                  <a:pt x="1636" y="3480"/>
                </a:moveTo>
                <a:lnTo>
                  <a:pt x="0" y="1917"/>
                </a:lnTo>
                <a:lnTo>
                  <a:pt x="1422" y="0"/>
                </a:lnTo>
                <a:lnTo>
                  <a:pt x="3058" y="2343"/>
                </a:lnTo>
                <a:lnTo>
                  <a:pt x="1636" y="348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2" name="Google Shape;3522;p242"/>
          <p:cNvSpPr/>
          <p:nvPr/>
        </p:nvSpPr>
        <p:spPr>
          <a:xfrm>
            <a:off x="1756937" y="6623684"/>
            <a:ext cx="2116" cy="2540"/>
          </a:xfrm>
          <a:custGeom>
            <a:rect b="b" l="l" r="r" t="t"/>
            <a:pathLst>
              <a:path extrusionOk="0" h="3809" w="3175">
                <a:moveTo>
                  <a:pt x="1422" y="3693"/>
                </a:moveTo>
                <a:lnTo>
                  <a:pt x="0" y="2770"/>
                </a:lnTo>
                <a:lnTo>
                  <a:pt x="1707" y="0"/>
                </a:lnTo>
                <a:lnTo>
                  <a:pt x="2916" y="1491"/>
                </a:lnTo>
                <a:lnTo>
                  <a:pt x="1422" y="36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3" name="Google Shape;3523;p242"/>
          <p:cNvSpPr/>
          <p:nvPr/>
        </p:nvSpPr>
        <p:spPr>
          <a:xfrm>
            <a:off x="1356880" y="6784780"/>
            <a:ext cx="2540" cy="2116"/>
          </a:xfrm>
          <a:custGeom>
            <a:rect b="b" l="l" r="r" t="t"/>
            <a:pathLst>
              <a:path extrusionOk="0" h="3175" w="3810">
                <a:moveTo>
                  <a:pt x="1778" y="2770"/>
                </a:moveTo>
                <a:lnTo>
                  <a:pt x="0" y="1278"/>
                </a:lnTo>
                <a:lnTo>
                  <a:pt x="2062" y="0"/>
                </a:lnTo>
                <a:lnTo>
                  <a:pt x="3770" y="1207"/>
                </a:lnTo>
                <a:lnTo>
                  <a:pt x="1778"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4" name="Google Shape;3524;p242"/>
          <p:cNvSpPr/>
          <p:nvPr/>
        </p:nvSpPr>
        <p:spPr>
          <a:xfrm>
            <a:off x="1195493" y="6769583"/>
            <a:ext cx="2116" cy="2540"/>
          </a:xfrm>
          <a:custGeom>
            <a:rect b="b" l="l" r="r" t="t"/>
            <a:pathLst>
              <a:path extrusionOk="0" h="3809" w="3175">
                <a:moveTo>
                  <a:pt x="1351" y="3551"/>
                </a:moveTo>
                <a:lnTo>
                  <a:pt x="0" y="1633"/>
                </a:lnTo>
                <a:lnTo>
                  <a:pt x="1564" y="0"/>
                </a:lnTo>
                <a:lnTo>
                  <a:pt x="2916" y="1917"/>
                </a:lnTo>
                <a:lnTo>
                  <a:pt x="1351" y="355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5" name="Google Shape;3525;p242"/>
          <p:cNvSpPr/>
          <p:nvPr/>
        </p:nvSpPr>
        <p:spPr>
          <a:xfrm>
            <a:off x="1638028" y="6644087"/>
            <a:ext cx="2540" cy="2116"/>
          </a:xfrm>
          <a:custGeom>
            <a:rect b="b" l="l" r="r" t="t"/>
            <a:pathLst>
              <a:path extrusionOk="0" h="3175" w="3810">
                <a:moveTo>
                  <a:pt x="1778" y="3054"/>
                </a:moveTo>
                <a:lnTo>
                  <a:pt x="0" y="1420"/>
                </a:lnTo>
                <a:lnTo>
                  <a:pt x="1707" y="0"/>
                </a:lnTo>
                <a:lnTo>
                  <a:pt x="3201" y="1775"/>
                </a:lnTo>
                <a:lnTo>
                  <a:pt x="1778" y="305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6" name="Google Shape;3526;p242"/>
          <p:cNvSpPr/>
          <p:nvPr/>
        </p:nvSpPr>
        <p:spPr>
          <a:xfrm>
            <a:off x="1535763" y="6718552"/>
            <a:ext cx="2540" cy="2116"/>
          </a:xfrm>
          <a:custGeom>
            <a:rect b="b" l="l" r="r" t="t"/>
            <a:pathLst>
              <a:path extrusionOk="0" h="3175" w="3810">
                <a:moveTo>
                  <a:pt x="1351" y="2841"/>
                </a:moveTo>
                <a:lnTo>
                  <a:pt x="0" y="1491"/>
                </a:lnTo>
                <a:lnTo>
                  <a:pt x="1778" y="0"/>
                </a:lnTo>
                <a:lnTo>
                  <a:pt x="3627" y="1633"/>
                </a:lnTo>
                <a:lnTo>
                  <a:pt x="1351" y="284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7" name="Google Shape;3527;p242"/>
          <p:cNvSpPr/>
          <p:nvPr/>
        </p:nvSpPr>
        <p:spPr>
          <a:xfrm>
            <a:off x="1536332" y="6598215"/>
            <a:ext cx="2116" cy="2540"/>
          </a:xfrm>
          <a:custGeom>
            <a:rect b="b" l="l" r="r" t="t"/>
            <a:pathLst>
              <a:path extrusionOk="0" h="3809" w="3175">
                <a:moveTo>
                  <a:pt x="853" y="3693"/>
                </a:moveTo>
                <a:lnTo>
                  <a:pt x="0" y="2130"/>
                </a:lnTo>
                <a:lnTo>
                  <a:pt x="2062" y="0"/>
                </a:lnTo>
                <a:lnTo>
                  <a:pt x="3058" y="1775"/>
                </a:lnTo>
                <a:lnTo>
                  <a:pt x="853" y="36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8" name="Google Shape;3528;p242"/>
          <p:cNvSpPr/>
          <p:nvPr/>
        </p:nvSpPr>
        <p:spPr>
          <a:xfrm>
            <a:off x="1762296" y="6629412"/>
            <a:ext cx="2963" cy="2540"/>
          </a:xfrm>
          <a:custGeom>
            <a:rect b="b" l="l" r="r" t="t"/>
            <a:pathLst>
              <a:path extrusionOk="0" h="3809" w="4444">
                <a:moveTo>
                  <a:pt x="2205" y="3196"/>
                </a:moveTo>
                <a:lnTo>
                  <a:pt x="355" y="2770"/>
                </a:lnTo>
                <a:lnTo>
                  <a:pt x="0" y="1704"/>
                </a:lnTo>
                <a:lnTo>
                  <a:pt x="782" y="71"/>
                </a:lnTo>
                <a:lnTo>
                  <a:pt x="2205" y="71"/>
                </a:lnTo>
                <a:lnTo>
                  <a:pt x="4410" y="0"/>
                </a:lnTo>
                <a:lnTo>
                  <a:pt x="3272" y="2059"/>
                </a:lnTo>
                <a:lnTo>
                  <a:pt x="2205" y="319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29" name="Google Shape;3529;p242"/>
          <p:cNvSpPr/>
          <p:nvPr/>
        </p:nvSpPr>
        <p:spPr>
          <a:xfrm>
            <a:off x="752196" y="6499753"/>
            <a:ext cx="2540" cy="1693"/>
          </a:xfrm>
          <a:custGeom>
            <a:rect b="b" l="l" r="r" t="t"/>
            <a:pathLst>
              <a:path extrusionOk="0" h="2540" w="3809">
                <a:moveTo>
                  <a:pt x="2276" y="2485"/>
                </a:moveTo>
                <a:lnTo>
                  <a:pt x="0" y="1278"/>
                </a:lnTo>
                <a:lnTo>
                  <a:pt x="1280" y="0"/>
                </a:lnTo>
                <a:lnTo>
                  <a:pt x="3343" y="1349"/>
                </a:lnTo>
                <a:lnTo>
                  <a:pt x="2276" y="248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0" name="Google Shape;3530;p242"/>
          <p:cNvSpPr/>
          <p:nvPr/>
        </p:nvSpPr>
        <p:spPr>
          <a:xfrm>
            <a:off x="1694166" y="6670218"/>
            <a:ext cx="1693" cy="2540"/>
          </a:xfrm>
          <a:custGeom>
            <a:rect b="b" l="l" r="r" t="t"/>
            <a:pathLst>
              <a:path extrusionOk="0" h="3809" w="2539">
                <a:moveTo>
                  <a:pt x="2062" y="3693"/>
                </a:moveTo>
                <a:lnTo>
                  <a:pt x="0" y="3409"/>
                </a:lnTo>
                <a:lnTo>
                  <a:pt x="1422" y="0"/>
                </a:lnTo>
                <a:lnTo>
                  <a:pt x="2062" y="36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1" name="Google Shape;3531;p242"/>
          <p:cNvSpPr/>
          <p:nvPr/>
        </p:nvSpPr>
        <p:spPr>
          <a:xfrm>
            <a:off x="1603277" y="6637083"/>
            <a:ext cx="2540" cy="2963"/>
          </a:xfrm>
          <a:custGeom>
            <a:rect b="b" l="l" r="r" t="t"/>
            <a:pathLst>
              <a:path extrusionOk="0" h="4445" w="3810">
                <a:moveTo>
                  <a:pt x="213" y="3835"/>
                </a:moveTo>
                <a:lnTo>
                  <a:pt x="0" y="1988"/>
                </a:lnTo>
                <a:lnTo>
                  <a:pt x="426" y="639"/>
                </a:lnTo>
                <a:lnTo>
                  <a:pt x="1991" y="0"/>
                </a:lnTo>
                <a:lnTo>
                  <a:pt x="3343" y="852"/>
                </a:lnTo>
                <a:lnTo>
                  <a:pt x="3129" y="2556"/>
                </a:lnTo>
                <a:lnTo>
                  <a:pt x="1920" y="3267"/>
                </a:lnTo>
                <a:lnTo>
                  <a:pt x="213" y="383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2" name="Google Shape;3532;p242"/>
          <p:cNvSpPr/>
          <p:nvPr/>
        </p:nvSpPr>
        <p:spPr>
          <a:xfrm>
            <a:off x="1136704" y="6512723"/>
            <a:ext cx="2963" cy="1693"/>
          </a:xfrm>
          <a:custGeom>
            <a:rect b="b" l="l" r="r" t="t"/>
            <a:pathLst>
              <a:path extrusionOk="0" h="2540" w="4444">
                <a:moveTo>
                  <a:pt x="4289" y="2478"/>
                </a:moveTo>
                <a:lnTo>
                  <a:pt x="0" y="2201"/>
                </a:lnTo>
                <a:lnTo>
                  <a:pt x="2632" y="0"/>
                </a:lnTo>
                <a:lnTo>
                  <a:pt x="2774" y="71"/>
                </a:lnTo>
                <a:lnTo>
                  <a:pt x="4289" y="247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3" name="Google Shape;3533;p242"/>
          <p:cNvSpPr/>
          <p:nvPr/>
        </p:nvSpPr>
        <p:spPr>
          <a:xfrm>
            <a:off x="845596" y="6511348"/>
            <a:ext cx="2540" cy="2116"/>
          </a:xfrm>
          <a:custGeom>
            <a:rect b="b" l="l" r="r" t="t"/>
            <a:pathLst>
              <a:path extrusionOk="0" h="3175" w="3809">
                <a:moveTo>
                  <a:pt x="1636" y="2699"/>
                </a:moveTo>
                <a:lnTo>
                  <a:pt x="0" y="1349"/>
                </a:lnTo>
                <a:lnTo>
                  <a:pt x="1493" y="0"/>
                </a:lnTo>
                <a:lnTo>
                  <a:pt x="3201" y="1491"/>
                </a:lnTo>
                <a:lnTo>
                  <a:pt x="1636" y="269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4" name="Google Shape;3534;p242"/>
          <p:cNvSpPr/>
          <p:nvPr/>
        </p:nvSpPr>
        <p:spPr>
          <a:xfrm>
            <a:off x="1787945" y="6509408"/>
            <a:ext cx="2963" cy="2540"/>
          </a:xfrm>
          <a:custGeom>
            <a:rect b="b" l="l" r="r" t="t"/>
            <a:pathLst>
              <a:path extrusionOk="0" h="3809" w="4444">
                <a:moveTo>
                  <a:pt x="2347" y="3622"/>
                </a:moveTo>
                <a:lnTo>
                  <a:pt x="711" y="2912"/>
                </a:lnTo>
                <a:lnTo>
                  <a:pt x="0" y="1775"/>
                </a:lnTo>
                <a:lnTo>
                  <a:pt x="1280" y="0"/>
                </a:lnTo>
                <a:lnTo>
                  <a:pt x="2987" y="426"/>
                </a:lnTo>
                <a:lnTo>
                  <a:pt x="3912" y="1491"/>
                </a:lnTo>
                <a:lnTo>
                  <a:pt x="3485" y="3267"/>
                </a:lnTo>
                <a:lnTo>
                  <a:pt x="2347" y="362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5" name="Google Shape;3535;p242"/>
          <p:cNvSpPr/>
          <p:nvPr/>
        </p:nvSpPr>
        <p:spPr>
          <a:xfrm>
            <a:off x="801220" y="6505242"/>
            <a:ext cx="2116" cy="2540"/>
          </a:xfrm>
          <a:custGeom>
            <a:rect b="b" l="l" r="r" t="t"/>
            <a:pathLst>
              <a:path extrusionOk="0" h="3809" w="3175">
                <a:moveTo>
                  <a:pt x="1493" y="3267"/>
                </a:moveTo>
                <a:lnTo>
                  <a:pt x="0" y="1278"/>
                </a:lnTo>
                <a:lnTo>
                  <a:pt x="1351" y="0"/>
                </a:lnTo>
                <a:lnTo>
                  <a:pt x="2987" y="2201"/>
                </a:lnTo>
                <a:lnTo>
                  <a:pt x="1493" y="326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6" name="Google Shape;3536;p242"/>
          <p:cNvSpPr/>
          <p:nvPr/>
        </p:nvSpPr>
        <p:spPr>
          <a:xfrm>
            <a:off x="1561886" y="6666526"/>
            <a:ext cx="2116" cy="2116"/>
          </a:xfrm>
          <a:custGeom>
            <a:rect b="b" l="l" r="r" t="t"/>
            <a:pathLst>
              <a:path extrusionOk="0" h="3175" w="3175">
                <a:moveTo>
                  <a:pt x="853" y="2627"/>
                </a:moveTo>
                <a:lnTo>
                  <a:pt x="0" y="1278"/>
                </a:lnTo>
                <a:lnTo>
                  <a:pt x="1636" y="0"/>
                </a:lnTo>
                <a:lnTo>
                  <a:pt x="2632" y="1704"/>
                </a:lnTo>
                <a:lnTo>
                  <a:pt x="853" y="262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7" name="Google Shape;3537;p242"/>
          <p:cNvSpPr/>
          <p:nvPr/>
        </p:nvSpPr>
        <p:spPr>
          <a:xfrm>
            <a:off x="332654" y="6453122"/>
            <a:ext cx="2116" cy="2116"/>
          </a:xfrm>
          <a:custGeom>
            <a:rect b="b" l="l" r="r" t="t"/>
            <a:pathLst>
              <a:path extrusionOk="0" h="3175" w="3175">
                <a:moveTo>
                  <a:pt x="1564" y="2770"/>
                </a:moveTo>
                <a:lnTo>
                  <a:pt x="0" y="1349"/>
                </a:lnTo>
                <a:lnTo>
                  <a:pt x="924" y="0"/>
                </a:lnTo>
                <a:lnTo>
                  <a:pt x="2560" y="994"/>
                </a:lnTo>
                <a:lnTo>
                  <a:pt x="1564"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8" name="Google Shape;3538;p242"/>
          <p:cNvSpPr/>
          <p:nvPr/>
        </p:nvSpPr>
        <p:spPr>
          <a:xfrm>
            <a:off x="1198667" y="6548038"/>
            <a:ext cx="2540" cy="2116"/>
          </a:xfrm>
          <a:custGeom>
            <a:rect b="b" l="l" r="r" t="t"/>
            <a:pathLst>
              <a:path extrusionOk="0" h="3175" w="3810">
                <a:moveTo>
                  <a:pt x="1636" y="2699"/>
                </a:moveTo>
                <a:lnTo>
                  <a:pt x="0" y="1633"/>
                </a:lnTo>
                <a:lnTo>
                  <a:pt x="1707" y="0"/>
                </a:lnTo>
                <a:lnTo>
                  <a:pt x="3343" y="1065"/>
                </a:lnTo>
                <a:lnTo>
                  <a:pt x="1636" y="269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39" name="Google Shape;3539;p242"/>
          <p:cNvSpPr/>
          <p:nvPr/>
        </p:nvSpPr>
        <p:spPr>
          <a:xfrm>
            <a:off x="1465073" y="6633342"/>
            <a:ext cx="2116" cy="2116"/>
          </a:xfrm>
          <a:custGeom>
            <a:rect b="b" l="l" r="r" t="t"/>
            <a:pathLst>
              <a:path extrusionOk="0" h="3175" w="3175">
                <a:moveTo>
                  <a:pt x="1493" y="2770"/>
                </a:moveTo>
                <a:lnTo>
                  <a:pt x="0" y="1491"/>
                </a:lnTo>
                <a:lnTo>
                  <a:pt x="1138" y="0"/>
                </a:lnTo>
                <a:lnTo>
                  <a:pt x="2845" y="1207"/>
                </a:lnTo>
                <a:lnTo>
                  <a:pt x="1493"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0" name="Google Shape;3540;p242"/>
          <p:cNvSpPr/>
          <p:nvPr/>
        </p:nvSpPr>
        <p:spPr>
          <a:xfrm>
            <a:off x="1143198" y="6681391"/>
            <a:ext cx="2116" cy="2116"/>
          </a:xfrm>
          <a:custGeom>
            <a:rect b="b" l="l" r="r" t="t"/>
            <a:pathLst>
              <a:path extrusionOk="0" h="3175" w="3175">
                <a:moveTo>
                  <a:pt x="1422" y="3125"/>
                </a:moveTo>
                <a:lnTo>
                  <a:pt x="0" y="1704"/>
                </a:lnTo>
                <a:lnTo>
                  <a:pt x="1280" y="0"/>
                </a:lnTo>
                <a:lnTo>
                  <a:pt x="2632" y="1633"/>
                </a:lnTo>
                <a:lnTo>
                  <a:pt x="1422" y="312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1" name="Google Shape;3541;p242"/>
          <p:cNvSpPr/>
          <p:nvPr/>
        </p:nvSpPr>
        <p:spPr>
          <a:xfrm>
            <a:off x="1201323" y="6569386"/>
            <a:ext cx="2540" cy="3386"/>
          </a:xfrm>
          <a:custGeom>
            <a:rect b="b" l="l" r="r" t="t"/>
            <a:pathLst>
              <a:path extrusionOk="0" h="5079" w="3810">
                <a:moveTo>
                  <a:pt x="3004" y="4666"/>
                </a:moveTo>
                <a:lnTo>
                  <a:pt x="1067" y="3906"/>
                </a:lnTo>
                <a:lnTo>
                  <a:pt x="142" y="2485"/>
                </a:lnTo>
                <a:lnTo>
                  <a:pt x="0" y="0"/>
                </a:lnTo>
                <a:lnTo>
                  <a:pt x="2845" y="852"/>
                </a:lnTo>
                <a:lnTo>
                  <a:pt x="3414" y="2485"/>
                </a:lnTo>
                <a:lnTo>
                  <a:pt x="3004" y="466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2" name="Google Shape;3542;p242"/>
          <p:cNvSpPr/>
          <p:nvPr/>
        </p:nvSpPr>
        <p:spPr>
          <a:xfrm>
            <a:off x="1199095" y="6769490"/>
            <a:ext cx="2116" cy="2116"/>
          </a:xfrm>
          <a:custGeom>
            <a:rect b="b" l="l" r="r" t="t"/>
            <a:pathLst>
              <a:path extrusionOk="0" h="3175" w="3175">
                <a:moveTo>
                  <a:pt x="1280" y="2770"/>
                </a:moveTo>
                <a:lnTo>
                  <a:pt x="0" y="1278"/>
                </a:lnTo>
                <a:lnTo>
                  <a:pt x="1351" y="0"/>
                </a:lnTo>
                <a:lnTo>
                  <a:pt x="2774" y="1491"/>
                </a:lnTo>
                <a:lnTo>
                  <a:pt x="1280"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3" name="Google Shape;3543;p242"/>
          <p:cNvSpPr/>
          <p:nvPr/>
        </p:nvSpPr>
        <p:spPr>
          <a:xfrm>
            <a:off x="1499161" y="6631686"/>
            <a:ext cx="2116" cy="2963"/>
          </a:xfrm>
          <a:custGeom>
            <a:rect b="b" l="l" r="r" t="t"/>
            <a:pathLst>
              <a:path extrusionOk="0" h="4445" w="3175">
                <a:moveTo>
                  <a:pt x="3129" y="4261"/>
                </a:moveTo>
                <a:lnTo>
                  <a:pt x="853" y="3125"/>
                </a:lnTo>
                <a:lnTo>
                  <a:pt x="0" y="2059"/>
                </a:lnTo>
                <a:lnTo>
                  <a:pt x="284" y="0"/>
                </a:lnTo>
                <a:lnTo>
                  <a:pt x="2205" y="568"/>
                </a:lnTo>
                <a:lnTo>
                  <a:pt x="2774" y="1846"/>
                </a:lnTo>
                <a:lnTo>
                  <a:pt x="3129" y="426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4" name="Google Shape;3544;p242"/>
          <p:cNvSpPr/>
          <p:nvPr/>
        </p:nvSpPr>
        <p:spPr>
          <a:xfrm>
            <a:off x="1141585" y="6760163"/>
            <a:ext cx="2540" cy="2540"/>
          </a:xfrm>
          <a:custGeom>
            <a:rect b="b" l="l" r="r" t="t"/>
            <a:pathLst>
              <a:path extrusionOk="0" h="3809" w="3810">
                <a:moveTo>
                  <a:pt x="3485" y="3693"/>
                </a:moveTo>
                <a:lnTo>
                  <a:pt x="142" y="3054"/>
                </a:lnTo>
                <a:lnTo>
                  <a:pt x="0" y="2912"/>
                </a:lnTo>
                <a:lnTo>
                  <a:pt x="1351" y="0"/>
                </a:lnTo>
                <a:lnTo>
                  <a:pt x="1991" y="497"/>
                </a:lnTo>
                <a:lnTo>
                  <a:pt x="3485" y="36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5" name="Google Shape;3545;p242"/>
          <p:cNvSpPr/>
          <p:nvPr/>
        </p:nvSpPr>
        <p:spPr>
          <a:xfrm>
            <a:off x="1536901" y="6689867"/>
            <a:ext cx="2116" cy="2963"/>
          </a:xfrm>
          <a:custGeom>
            <a:rect b="b" l="l" r="r" t="t"/>
            <a:pathLst>
              <a:path extrusionOk="0" h="4445" w="3175">
                <a:moveTo>
                  <a:pt x="355" y="4403"/>
                </a:moveTo>
                <a:lnTo>
                  <a:pt x="0" y="2201"/>
                </a:lnTo>
                <a:lnTo>
                  <a:pt x="355" y="994"/>
                </a:lnTo>
                <a:lnTo>
                  <a:pt x="2347" y="0"/>
                </a:lnTo>
                <a:lnTo>
                  <a:pt x="2774" y="2059"/>
                </a:lnTo>
                <a:lnTo>
                  <a:pt x="2062" y="3125"/>
                </a:lnTo>
                <a:lnTo>
                  <a:pt x="355" y="440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6" name="Google Shape;3546;p242"/>
          <p:cNvSpPr/>
          <p:nvPr/>
        </p:nvSpPr>
        <p:spPr>
          <a:xfrm>
            <a:off x="1428092" y="6624822"/>
            <a:ext cx="2540" cy="2116"/>
          </a:xfrm>
          <a:custGeom>
            <a:rect b="b" l="l" r="r" t="t"/>
            <a:pathLst>
              <a:path extrusionOk="0" h="3175" w="3810">
                <a:moveTo>
                  <a:pt x="3414" y="2912"/>
                </a:moveTo>
                <a:lnTo>
                  <a:pt x="0" y="1562"/>
                </a:lnTo>
                <a:lnTo>
                  <a:pt x="284" y="1136"/>
                </a:lnTo>
                <a:lnTo>
                  <a:pt x="1564" y="355"/>
                </a:lnTo>
                <a:lnTo>
                  <a:pt x="2774" y="0"/>
                </a:lnTo>
                <a:lnTo>
                  <a:pt x="3556" y="1704"/>
                </a:lnTo>
                <a:lnTo>
                  <a:pt x="3414" y="291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7" name="Google Shape;3547;p242"/>
          <p:cNvSpPr/>
          <p:nvPr/>
        </p:nvSpPr>
        <p:spPr>
          <a:xfrm>
            <a:off x="1691603" y="6724565"/>
            <a:ext cx="2540" cy="1693"/>
          </a:xfrm>
          <a:custGeom>
            <a:rect b="b" l="l" r="r" t="t"/>
            <a:pathLst>
              <a:path extrusionOk="0" h="2540" w="3810">
                <a:moveTo>
                  <a:pt x="1707" y="2343"/>
                </a:moveTo>
                <a:lnTo>
                  <a:pt x="0" y="1207"/>
                </a:lnTo>
                <a:lnTo>
                  <a:pt x="1564" y="0"/>
                </a:lnTo>
                <a:lnTo>
                  <a:pt x="3201" y="1065"/>
                </a:lnTo>
                <a:lnTo>
                  <a:pt x="1707" y="234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8" name="Google Shape;3548;p242"/>
          <p:cNvSpPr/>
          <p:nvPr/>
        </p:nvSpPr>
        <p:spPr>
          <a:xfrm>
            <a:off x="1415767" y="6615305"/>
            <a:ext cx="2963" cy="2540"/>
          </a:xfrm>
          <a:custGeom>
            <a:rect b="b" l="l" r="r" t="t"/>
            <a:pathLst>
              <a:path extrusionOk="0" h="3809" w="4444">
                <a:moveTo>
                  <a:pt x="1422" y="3551"/>
                </a:moveTo>
                <a:lnTo>
                  <a:pt x="1138" y="1065"/>
                </a:lnTo>
                <a:lnTo>
                  <a:pt x="0" y="355"/>
                </a:lnTo>
                <a:lnTo>
                  <a:pt x="1920" y="0"/>
                </a:lnTo>
                <a:lnTo>
                  <a:pt x="3129" y="639"/>
                </a:lnTo>
                <a:lnTo>
                  <a:pt x="3983" y="2343"/>
                </a:lnTo>
                <a:lnTo>
                  <a:pt x="1422" y="355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49" name="Google Shape;3549;p242"/>
          <p:cNvSpPr/>
          <p:nvPr/>
        </p:nvSpPr>
        <p:spPr>
          <a:xfrm>
            <a:off x="1234512" y="6737819"/>
            <a:ext cx="2116" cy="2540"/>
          </a:xfrm>
          <a:custGeom>
            <a:rect b="b" l="l" r="r" t="t"/>
            <a:pathLst>
              <a:path extrusionOk="0" h="3809" w="3175">
                <a:moveTo>
                  <a:pt x="2774" y="3338"/>
                </a:moveTo>
                <a:lnTo>
                  <a:pt x="1351" y="2770"/>
                </a:lnTo>
                <a:lnTo>
                  <a:pt x="284" y="2770"/>
                </a:lnTo>
                <a:lnTo>
                  <a:pt x="0" y="2485"/>
                </a:lnTo>
                <a:lnTo>
                  <a:pt x="0" y="1207"/>
                </a:lnTo>
                <a:lnTo>
                  <a:pt x="142" y="0"/>
                </a:lnTo>
                <a:lnTo>
                  <a:pt x="1849" y="142"/>
                </a:lnTo>
                <a:lnTo>
                  <a:pt x="2774" y="1420"/>
                </a:lnTo>
                <a:lnTo>
                  <a:pt x="2774" y="333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0" name="Google Shape;3550;p242"/>
          <p:cNvSpPr/>
          <p:nvPr/>
        </p:nvSpPr>
        <p:spPr>
          <a:xfrm>
            <a:off x="1669368" y="6658337"/>
            <a:ext cx="2540" cy="2116"/>
          </a:xfrm>
          <a:custGeom>
            <a:rect b="b" l="l" r="r" t="t"/>
            <a:pathLst>
              <a:path extrusionOk="0" h="3175" w="3810">
                <a:moveTo>
                  <a:pt x="2276" y="2841"/>
                </a:moveTo>
                <a:lnTo>
                  <a:pt x="0" y="2699"/>
                </a:lnTo>
                <a:lnTo>
                  <a:pt x="853" y="1136"/>
                </a:lnTo>
                <a:lnTo>
                  <a:pt x="1636" y="284"/>
                </a:lnTo>
                <a:lnTo>
                  <a:pt x="3485" y="0"/>
                </a:lnTo>
                <a:lnTo>
                  <a:pt x="3272" y="2201"/>
                </a:lnTo>
                <a:lnTo>
                  <a:pt x="2276" y="284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1" name="Google Shape;3551;p242"/>
          <p:cNvSpPr/>
          <p:nvPr/>
        </p:nvSpPr>
        <p:spPr>
          <a:xfrm>
            <a:off x="1931173" y="6483800"/>
            <a:ext cx="2116" cy="1693"/>
          </a:xfrm>
          <a:custGeom>
            <a:rect b="b" l="l" r="r" t="t"/>
            <a:pathLst>
              <a:path extrusionOk="0" h="2540" w="3175">
                <a:moveTo>
                  <a:pt x="2703" y="2485"/>
                </a:moveTo>
                <a:lnTo>
                  <a:pt x="0" y="1065"/>
                </a:lnTo>
                <a:lnTo>
                  <a:pt x="853" y="0"/>
                </a:lnTo>
                <a:lnTo>
                  <a:pt x="2703" y="248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2" name="Google Shape;3552;p242"/>
          <p:cNvSpPr/>
          <p:nvPr/>
        </p:nvSpPr>
        <p:spPr>
          <a:xfrm>
            <a:off x="1821038" y="6699853"/>
            <a:ext cx="1693" cy="2116"/>
          </a:xfrm>
          <a:custGeom>
            <a:rect b="b" l="l" r="r" t="t"/>
            <a:pathLst>
              <a:path extrusionOk="0" h="3175" w="2539">
                <a:moveTo>
                  <a:pt x="1280" y="2627"/>
                </a:moveTo>
                <a:lnTo>
                  <a:pt x="0" y="1065"/>
                </a:lnTo>
                <a:lnTo>
                  <a:pt x="1209" y="0"/>
                </a:lnTo>
                <a:lnTo>
                  <a:pt x="2489" y="1562"/>
                </a:lnTo>
                <a:lnTo>
                  <a:pt x="1280" y="262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3" name="Google Shape;3553;p242"/>
          <p:cNvSpPr/>
          <p:nvPr/>
        </p:nvSpPr>
        <p:spPr>
          <a:xfrm>
            <a:off x="1117564" y="6834058"/>
            <a:ext cx="2963" cy="2540"/>
          </a:xfrm>
          <a:custGeom>
            <a:rect b="b" l="l" r="r" t="t"/>
            <a:pathLst>
              <a:path extrusionOk="0" h="3809" w="4444">
                <a:moveTo>
                  <a:pt x="3124" y="568"/>
                </a:moveTo>
                <a:lnTo>
                  <a:pt x="1116" y="568"/>
                </a:lnTo>
                <a:lnTo>
                  <a:pt x="2397" y="0"/>
                </a:lnTo>
                <a:lnTo>
                  <a:pt x="3124" y="568"/>
                </a:lnTo>
                <a:close/>
              </a:path>
              <a:path extrusionOk="0" h="3809" w="4444">
                <a:moveTo>
                  <a:pt x="832" y="3338"/>
                </a:moveTo>
                <a:lnTo>
                  <a:pt x="0" y="498"/>
                </a:lnTo>
                <a:lnTo>
                  <a:pt x="1116" y="568"/>
                </a:lnTo>
                <a:lnTo>
                  <a:pt x="3124" y="568"/>
                </a:lnTo>
                <a:lnTo>
                  <a:pt x="4033" y="1278"/>
                </a:lnTo>
                <a:lnTo>
                  <a:pt x="2112" y="2343"/>
                </a:lnTo>
                <a:lnTo>
                  <a:pt x="832" y="333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4" name="Google Shape;3554;p242"/>
          <p:cNvSpPr/>
          <p:nvPr/>
        </p:nvSpPr>
        <p:spPr>
          <a:xfrm>
            <a:off x="1671214" y="6721870"/>
            <a:ext cx="21584" cy="6771"/>
          </a:xfrm>
          <a:custGeom>
            <a:rect b="b" l="l" r="r" t="t"/>
            <a:pathLst>
              <a:path extrusionOk="0" h="10159" w="32385">
                <a:moveTo>
                  <a:pt x="2628" y="8102"/>
                </a:moveTo>
                <a:lnTo>
                  <a:pt x="1346" y="7315"/>
                </a:lnTo>
                <a:lnTo>
                  <a:pt x="0" y="8801"/>
                </a:lnTo>
                <a:lnTo>
                  <a:pt x="1282" y="9588"/>
                </a:lnTo>
                <a:lnTo>
                  <a:pt x="2628" y="8102"/>
                </a:lnTo>
                <a:close/>
              </a:path>
              <a:path extrusionOk="0" h="10159" w="32385">
                <a:moveTo>
                  <a:pt x="31800" y="1066"/>
                </a:moveTo>
                <a:lnTo>
                  <a:pt x="31369" y="0"/>
                </a:lnTo>
                <a:lnTo>
                  <a:pt x="28663" y="1562"/>
                </a:lnTo>
                <a:lnTo>
                  <a:pt x="31800" y="106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5" name="Google Shape;3555;p242"/>
          <p:cNvSpPr/>
          <p:nvPr/>
        </p:nvSpPr>
        <p:spPr>
          <a:xfrm>
            <a:off x="211520" y="6437596"/>
            <a:ext cx="2963" cy="1693"/>
          </a:xfrm>
          <a:custGeom>
            <a:rect b="b" l="l" r="r" t="t"/>
            <a:pathLst>
              <a:path extrusionOk="0" h="2540" w="4445">
                <a:moveTo>
                  <a:pt x="3272" y="2485"/>
                </a:moveTo>
                <a:lnTo>
                  <a:pt x="1991" y="1846"/>
                </a:lnTo>
                <a:lnTo>
                  <a:pt x="0" y="2130"/>
                </a:lnTo>
                <a:lnTo>
                  <a:pt x="1564" y="0"/>
                </a:lnTo>
                <a:lnTo>
                  <a:pt x="2632" y="284"/>
                </a:lnTo>
                <a:lnTo>
                  <a:pt x="3841" y="639"/>
                </a:lnTo>
                <a:lnTo>
                  <a:pt x="3272" y="248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6" name="Google Shape;3556;p242"/>
          <p:cNvSpPr/>
          <p:nvPr/>
        </p:nvSpPr>
        <p:spPr>
          <a:xfrm>
            <a:off x="1689945" y="6675712"/>
            <a:ext cx="2116" cy="1693"/>
          </a:xfrm>
          <a:custGeom>
            <a:rect b="b" l="l" r="r" t="t"/>
            <a:pathLst>
              <a:path extrusionOk="0" h="2540" w="3175">
                <a:moveTo>
                  <a:pt x="1422" y="1988"/>
                </a:moveTo>
                <a:lnTo>
                  <a:pt x="0" y="1136"/>
                </a:lnTo>
                <a:lnTo>
                  <a:pt x="1138" y="0"/>
                </a:lnTo>
                <a:lnTo>
                  <a:pt x="2774" y="1065"/>
                </a:lnTo>
                <a:lnTo>
                  <a:pt x="1422" y="198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7" name="Google Shape;3557;p242"/>
          <p:cNvSpPr/>
          <p:nvPr/>
        </p:nvSpPr>
        <p:spPr>
          <a:xfrm>
            <a:off x="1104416" y="6598026"/>
            <a:ext cx="1693" cy="2540"/>
          </a:xfrm>
          <a:custGeom>
            <a:rect b="b" l="l" r="r" t="t"/>
            <a:pathLst>
              <a:path extrusionOk="0" h="3809" w="2539">
                <a:moveTo>
                  <a:pt x="1991" y="3267"/>
                </a:moveTo>
                <a:lnTo>
                  <a:pt x="0" y="2556"/>
                </a:lnTo>
                <a:lnTo>
                  <a:pt x="1138" y="0"/>
                </a:lnTo>
                <a:lnTo>
                  <a:pt x="2489" y="1349"/>
                </a:lnTo>
                <a:lnTo>
                  <a:pt x="1991" y="326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8" name="Google Shape;3558;p242"/>
          <p:cNvSpPr/>
          <p:nvPr/>
        </p:nvSpPr>
        <p:spPr>
          <a:xfrm>
            <a:off x="1935015" y="6471160"/>
            <a:ext cx="1693" cy="1693"/>
          </a:xfrm>
          <a:custGeom>
            <a:rect b="b" l="l" r="r" t="t"/>
            <a:pathLst>
              <a:path extrusionOk="0" h="2540" w="2539">
                <a:moveTo>
                  <a:pt x="1067" y="2485"/>
                </a:moveTo>
                <a:lnTo>
                  <a:pt x="0" y="1278"/>
                </a:lnTo>
                <a:lnTo>
                  <a:pt x="1493" y="0"/>
                </a:lnTo>
                <a:lnTo>
                  <a:pt x="2276" y="923"/>
                </a:lnTo>
                <a:lnTo>
                  <a:pt x="1067" y="2485"/>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59" name="Google Shape;3559;p242"/>
          <p:cNvSpPr/>
          <p:nvPr/>
        </p:nvSpPr>
        <p:spPr>
          <a:xfrm>
            <a:off x="1627031" y="6557788"/>
            <a:ext cx="1693" cy="2116"/>
          </a:xfrm>
          <a:custGeom>
            <a:rect b="b" l="l" r="r" t="t"/>
            <a:pathLst>
              <a:path extrusionOk="0" h="3175" w="2539">
                <a:moveTo>
                  <a:pt x="924" y="2770"/>
                </a:moveTo>
                <a:lnTo>
                  <a:pt x="0" y="1420"/>
                </a:lnTo>
                <a:lnTo>
                  <a:pt x="1280" y="0"/>
                </a:lnTo>
                <a:lnTo>
                  <a:pt x="2347" y="1278"/>
                </a:lnTo>
                <a:lnTo>
                  <a:pt x="924"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0" name="Google Shape;3560;p242"/>
          <p:cNvSpPr/>
          <p:nvPr/>
        </p:nvSpPr>
        <p:spPr>
          <a:xfrm>
            <a:off x="1973749" y="6492271"/>
            <a:ext cx="1270" cy="2116"/>
          </a:xfrm>
          <a:custGeom>
            <a:rect b="b" l="l" r="r" t="t"/>
            <a:pathLst>
              <a:path extrusionOk="0" h="3175" w="1905">
                <a:moveTo>
                  <a:pt x="0" y="2627"/>
                </a:moveTo>
                <a:lnTo>
                  <a:pt x="284" y="0"/>
                </a:lnTo>
                <a:lnTo>
                  <a:pt x="1636" y="1278"/>
                </a:lnTo>
                <a:lnTo>
                  <a:pt x="0" y="262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1" name="Google Shape;3561;p242"/>
          <p:cNvSpPr/>
          <p:nvPr/>
        </p:nvSpPr>
        <p:spPr>
          <a:xfrm>
            <a:off x="1754141" y="6520959"/>
            <a:ext cx="1693" cy="2116"/>
          </a:xfrm>
          <a:custGeom>
            <a:rect b="b" l="l" r="r" t="t"/>
            <a:pathLst>
              <a:path extrusionOk="0" h="3175" w="2539">
                <a:moveTo>
                  <a:pt x="924" y="2699"/>
                </a:moveTo>
                <a:lnTo>
                  <a:pt x="0" y="1278"/>
                </a:lnTo>
                <a:lnTo>
                  <a:pt x="711" y="0"/>
                </a:lnTo>
                <a:lnTo>
                  <a:pt x="1920" y="1562"/>
                </a:lnTo>
                <a:lnTo>
                  <a:pt x="924" y="269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2" name="Google Shape;3562;p242"/>
          <p:cNvSpPr/>
          <p:nvPr/>
        </p:nvSpPr>
        <p:spPr>
          <a:xfrm>
            <a:off x="1476594" y="6615779"/>
            <a:ext cx="2116" cy="1270"/>
          </a:xfrm>
          <a:custGeom>
            <a:rect b="b" l="l" r="r" t="t"/>
            <a:pathLst>
              <a:path extrusionOk="0" h="1904" w="3175">
                <a:moveTo>
                  <a:pt x="2845" y="1633"/>
                </a:moveTo>
                <a:lnTo>
                  <a:pt x="0" y="994"/>
                </a:lnTo>
                <a:lnTo>
                  <a:pt x="426" y="0"/>
                </a:lnTo>
                <a:lnTo>
                  <a:pt x="2845" y="163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3" name="Google Shape;3563;p242"/>
          <p:cNvSpPr/>
          <p:nvPr/>
        </p:nvSpPr>
        <p:spPr>
          <a:xfrm>
            <a:off x="1289888" y="6488107"/>
            <a:ext cx="2116" cy="1693"/>
          </a:xfrm>
          <a:custGeom>
            <a:rect b="b" l="l" r="r" t="t"/>
            <a:pathLst>
              <a:path extrusionOk="0" h="2540" w="3175">
                <a:moveTo>
                  <a:pt x="1280" y="2130"/>
                </a:moveTo>
                <a:lnTo>
                  <a:pt x="0" y="1349"/>
                </a:lnTo>
                <a:lnTo>
                  <a:pt x="1280" y="0"/>
                </a:lnTo>
                <a:lnTo>
                  <a:pt x="2632" y="923"/>
                </a:lnTo>
                <a:lnTo>
                  <a:pt x="1280" y="213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4" name="Google Shape;3564;p242"/>
          <p:cNvSpPr/>
          <p:nvPr/>
        </p:nvSpPr>
        <p:spPr>
          <a:xfrm>
            <a:off x="1103372" y="6838605"/>
            <a:ext cx="2116" cy="847"/>
          </a:xfrm>
          <a:custGeom>
            <a:rect b="b" l="l" r="r" t="t"/>
            <a:pathLst>
              <a:path extrusionOk="0" h="1270" w="3175">
                <a:moveTo>
                  <a:pt x="1707" y="1136"/>
                </a:moveTo>
                <a:lnTo>
                  <a:pt x="0" y="781"/>
                </a:lnTo>
                <a:lnTo>
                  <a:pt x="2845" y="0"/>
                </a:lnTo>
                <a:lnTo>
                  <a:pt x="1707" y="1136"/>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5" name="Google Shape;3565;p242"/>
          <p:cNvSpPr/>
          <p:nvPr/>
        </p:nvSpPr>
        <p:spPr>
          <a:xfrm>
            <a:off x="1487261" y="6622027"/>
            <a:ext cx="1270" cy="2540"/>
          </a:xfrm>
          <a:custGeom>
            <a:rect b="b" l="l" r="r" t="t"/>
            <a:pathLst>
              <a:path extrusionOk="0" h="3809" w="1905">
                <a:moveTo>
                  <a:pt x="355" y="3693"/>
                </a:moveTo>
                <a:lnTo>
                  <a:pt x="0" y="2059"/>
                </a:lnTo>
                <a:lnTo>
                  <a:pt x="1067" y="0"/>
                </a:lnTo>
                <a:lnTo>
                  <a:pt x="1564" y="2485"/>
                </a:lnTo>
                <a:lnTo>
                  <a:pt x="1422" y="3622"/>
                </a:lnTo>
                <a:lnTo>
                  <a:pt x="355" y="369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6" name="Google Shape;3566;p242"/>
          <p:cNvSpPr/>
          <p:nvPr/>
        </p:nvSpPr>
        <p:spPr>
          <a:xfrm>
            <a:off x="1249589" y="6569482"/>
            <a:ext cx="1693" cy="1693"/>
          </a:xfrm>
          <a:custGeom>
            <a:rect b="b" l="l" r="r" t="t"/>
            <a:pathLst>
              <a:path extrusionOk="0" h="2540" w="2539">
                <a:moveTo>
                  <a:pt x="995" y="1988"/>
                </a:moveTo>
                <a:lnTo>
                  <a:pt x="0" y="1065"/>
                </a:lnTo>
                <a:lnTo>
                  <a:pt x="1209" y="0"/>
                </a:lnTo>
                <a:lnTo>
                  <a:pt x="2489" y="639"/>
                </a:lnTo>
                <a:lnTo>
                  <a:pt x="995" y="198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7" name="Google Shape;3567;p242"/>
          <p:cNvSpPr/>
          <p:nvPr/>
        </p:nvSpPr>
        <p:spPr>
          <a:xfrm>
            <a:off x="1246744" y="6632063"/>
            <a:ext cx="2116" cy="2540"/>
          </a:xfrm>
          <a:custGeom>
            <a:rect b="b" l="l" r="r" t="t"/>
            <a:pathLst>
              <a:path extrusionOk="0" h="3809" w="3175">
                <a:moveTo>
                  <a:pt x="142" y="3409"/>
                </a:moveTo>
                <a:lnTo>
                  <a:pt x="284" y="2130"/>
                </a:lnTo>
                <a:lnTo>
                  <a:pt x="0" y="710"/>
                </a:lnTo>
                <a:lnTo>
                  <a:pt x="1849" y="0"/>
                </a:lnTo>
                <a:lnTo>
                  <a:pt x="2845" y="1988"/>
                </a:lnTo>
                <a:lnTo>
                  <a:pt x="995" y="2485"/>
                </a:lnTo>
                <a:lnTo>
                  <a:pt x="142" y="340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8" name="Google Shape;3568;p242"/>
          <p:cNvSpPr/>
          <p:nvPr/>
        </p:nvSpPr>
        <p:spPr>
          <a:xfrm>
            <a:off x="1473986" y="6567495"/>
            <a:ext cx="2116" cy="1693"/>
          </a:xfrm>
          <a:custGeom>
            <a:rect b="b" l="l" r="r" t="t"/>
            <a:pathLst>
              <a:path extrusionOk="0" h="2540" w="3175">
                <a:moveTo>
                  <a:pt x="3129" y="2343"/>
                </a:moveTo>
                <a:lnTo>
                  <a:pt x="0" y="994"/>
                </a:lnTo>
                <a:lnTo>
                  <a:pt x="1849" y="0"/>
                </a:lnTo>
                <a:lnTo>
                  <a:pt x="3129" y="2343"/>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69" name="Google Shape;3569;p242"/>
          <p:cNvSpPr/>
          <p:nvPr/>
        </p:nvSpPr>
        <p:spPr>
          <a:xfrm>
            <a:off x="1855263" y="6526316"/>
            <a:ext cx="8465" cy="24547"/>
          </a:xfrm>
          <a:custGeom>
            <a:rect b="b" l="l" r="r" t="t"/>
            <a:pathLst>
              <a:path extrusionOk="0" h="36829" w="12700">
                <a:moveTo>
                  <a:pt x="12090" y="5816"/>
                </a:moveTo>
                <a:lnTo>
                  <a:pt x="9385" y="3835"/>
                </a:lnTo>
                <a:lnTo>
                  <a:pt x="7035" y="0"/>
                </a:lnTo>
                <a:lnTo>
                  <a:pt x="3556" y="1485"/>
                </a:lnTo>
                <a:lnTo>
                  <a:pt x="787" y="2768"/>
                </a:lnTo>
                <a:lnTo>
                  <a:pt x="2057" y="6248"/>
                </a:lnTo>
                <a:lnTo>
                  <a:pt x="3124" y="9652"/>
                </a:lnTo>
                <a:lnTo>
                  <a:pt x="5905" y="6667"/>
                </a:lnTo>
                <a:lnTo>
                  <a:pt x="8966" y="6388"/>
                </a:lnTo>
                <a:lnTo>
                  <a:pt x="12090" y="5816"/>
                </a:lnTo>
                <a:close/>
              </a:path>
              <a:path extrusionOk="0" h="36829" w="12700">
                <a:moveTo>
                  <a:pt x="12661" y="24930"/>
                </a:moveTo>
                <a:lnTo>
                  <a:pt x="11671" y="23571"/>
                </a:lnTo>
                <a:lnTo>
                  <a:pt x="7543" y="22225"/>
                </a:lnTo>
                <a:lnTo>
                  <a:pt x="6261" y="22580"/>
                </a:lnTo>
                <a:lnTo>
                  <a:pt x="6121" y="24993"/>
                </a:lnTo>
                <a:lnTo>
                  <a:pt x="5905" y="28054"/>
                </a:lnTo>
                <a:lnTo>
                  <a:pt x="4343" y="30746"/>
                </a:lnTo>
                <a:lnTo>
                  <a:pt x="0" y="36436"/>
                </a:lnTo>
                <a:lnTo>
                  <a:pt x="3556" y="34518"/>
                </a:lnTo>
                <a:lnTo>
                  <a:pt x="4051" y="35153"/>
                </a:lnTo>
                <a:lnTo>
                  <a:pt x="4902" y="35648"/>
                </a:lnTo>
                <a:lnTo>
                  <a:pt x="7035" y="32740"/>
                </a:lnTo>
                <a:lnTo>
                  <a:pt x="9321" y="29972"/>
                </a:lnTo>
                <a:lnTo>
                  <a:pt x="11315" y="26911"/>
                </a:lnTo>
                <a:lnTo>
                  <a:pt x="12661" y="2493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0" name="Google Shape;3570;p242"/>
          <p:cNvSpPr/>
          <p:nvPr/>
        </p:nvSpPr>
        <p:spPr>
          <a:xfrm>
            <a:off x="1712367" y="6560962"/>
            <a:ext cx="12696" cy="10158"/>
          </a:xfrm>
          <a:custGeom>
            <a:rect b="b" l="l" r="r" t="t"/>
            <a:pathLst>
              <a:path extrusionOk="0" h="15240" w="19050">
                <a:moveTo>
                  <a:pt x="6400" y="1638"/>
                </a:moveTo>
                <a:lnTo>
                  <a:pt x="5334" y="0"/>
                </a:lnTo>
                <a:lnTo>
                  <a:pt x="4267" y="1638"/>
                </a:lnTo>
                <a:lnTo>
                  <a:pt x="5334" y="2705"/>
                </a:lnTo>
                <a:lnTo>
                  <a:pt x="6400" y="1638"/>
                </a:lnTo>
                <a:close/>
              </a:path>
              <a:path extrusionOk="0" h="15240" w="19050">
                <a:moveTo>
                  <a:pt x="18567" y="13081"/>
                </a:moveTo>
                <a:lnTo>
                  <a:pt x="14871" y="9880"/>
                </a:lnTo>
                <a:lnTo>
                  <a:pt x="12522" y="6184"/>
                </a:lnTo>
                <a:lnTo>
                  <a:pt x="8458" y="6464"/>
                </a:lnTo>
                <a:lnTo>
                  <a:pt x="5765" y="6616"/>
                </a:lnTo>
                <a:lnTo>
                  <a:pt x="3124" y="6464"/>
                </a:lnTo>
                <a:lnTo>
                  <a:pt x="0" y="5905"/>
                </a:lnTo>
                <a:lnTo>
                  <a:pt x="2705" y="13081"/>
                </a:lnTo>
                <a:lnTo>
                  <a:pt x="4127" y="13995"/>
                </a:lnTo>
                <a:lnTo>
                  <a:pt x="10591" y="13423"/>
                </a:lnTo>
                <a:lnTo>
                  <a:pt x="12522" y="13284"/>
                </a:lnTo>
                <a:lnTo>
                  <a:pt x="14160" y="13779"/>
                </a:lnTo>
                <a:lnTo>
                  <a:pt x="15938" y="14211"/>
                </a:lnTo>
                <a:lnTo>
                  <a:pt x="17716" y="14706"/>
                </a:lnTo>
                <a:lnTo>
                  <a:pt x="18567" y="1308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1" name="Google Shape;3571;p242"/>
          <p:cNvSpPr/>
          <p:nvPr/>
        </p:nvSpPr>
        <p:spPr>
          <a:xfrm>
            <a:off x="1656805" y="6550640"/>
            <a:ext cx="2116" cy="2116"/>
          </a:xfrm>
          <a:custGeom>
            <a:rect b="b" l="l" r="r" t="t"/>
            <a:pathLst>
              <a:path extrusionOk="0" h="3175" w="3175">
                <a:moveTo>
                  <a:pt x="1138" y="2912"/>
                </a:moveTo>
                <a:lnTo>
                  <a:pt x="0" y="781"/>
                </a:lnTo>
                <a:lnTo>
                  <a:pt x="1209" y="0"/>
                </a:lnTo>
                <a:lnTo>
                  <a:pt x="2774" y="1846"/>
                </a:lnTo>
                <a:lnTo>
                  <a:pt x="1138" y="291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2" name="Google Shape;3572;p242"/>
          <p:cNvSpPr/>
          <p:nvPr/>
        </p:nvSpPr>
        <p:spPr>
          <a:xfrm>
            <a:off x="1715880" y="6595945"/>
            <a:ext cx="4232" cy="5078"/>
          </a:xfrm>
          <a:custGeom>
            <a:rect b="b" l="l" r="r" t="t"/>
            <a:pathLst>
              <a:path extrusionOk="0" h="7620" w="6350">
                <a:moveTo>
                  <a:pt x="4481" y="7102"/>
                </a:moveTo>
                <a:lnTo>
                  <a:pt x="426" y="6605"/>
                </a:lnTo>
                <a:lnTo>
                  <a:pt x="213" y="4687"/>
                </a:lnTo>
                <a:lnTo>
                  <a:pt x="213" y="2556"/>
                </a:lnTo>
                <a:lnTo>
                  <a:pt x="284" y="1633"/>
                </a:lnTo>
                <a:lnTo>
                  <a:pt x="0" y="0"/>
                </a:lnTo>
                <a:lnTo>
                  <a:pt x="1849" y="355"/>
                </a:lnTo>
                <a:lnTo>
                  <a:pt x="3841" y="781"/>
                </a:lnTo>
                <a:lnTo>
                  <a:pt x="5690" y="1988"/>
                </a:lnTo>
                <a:lnTo>
                  <a:pt x="5761" y="4190"/>
                </a:lnTo>
                <a:lnTo>
                  <a:pt x="5761" y="5753"/>
                </a:lnTo>
                <a:lnTo>
                  <a:pt x="4481" y="710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3" name="Google Shape;3573;p242"/>
          <p:cNvSpPr/>
          <p:nvPr/>
        </p:nvSpPr>
        <p:spPr>
          <a:xfrm>
            <a:off x="1662209" y="6581460"/>
            <a:ext cx="4655" cy="5502"/>
          </a:xfrm>
          <a:custGeom>
            <a:rect b="b" l="l" r="r" t="t"/>
            <a:pathLst>
              <a:path extrusionOk="0" h="8254" w="6985">
                <a:moveTo>
                  <a:pt x="995" y="7741"/>
                </a:moveTo>
                <a:lnTo>
                  <a:pt x="0" y="5255"/>
                </a:lnTo>
                <a:lnTo>
                  <a:pt x="3058" y="3196"/>
                </a:lnTo>
                <a:lnTo>
                  <a:pt x="1849" y="639"/>
                </a:lnTo>
                <a:lnTo>
                  <a:pt x="3770" y="0"/>
                </a:lnTo>
                <a:lnTo>
                  <a:pt x="6615" y="2201"/>
                </a:lnTo>
                <a:lnTo>
                  <a:pt x="5904" y="4545"/>
                </a:lnTo>
                <a:lnTo>
                  <a:pt x="2632" y="6676"/>
                </a:lnTo>
                <a:lnTo>
                  <a:pt x="995" y="76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4" name="Google Shape;3574;p242"/>
          <p:cNvSpPr/>
          <p:nvPr/>
        </p:nvSpPr>
        <p:spPr>
          <a:xfrm>
            <a:off x="1789793" y="6605366"/>
            <a:ext cx="1693" cy="4232"/>
          </a:xfrm>
          <a:custGeom>
            <a:rect b="b" l="l" r="r" t="t"/>
            <a:pathLst>
              <a:path extrusionOk="0" h="6350" w="2539">
                <a:moveTo>
                  <a:pt x="1067" y="5824"/>
                </a:moveTo>
                <a:lnTo>
                  <a:pt x="213" y="5682"/>
                </a:lnTo>
                <a:lnTo>
                  <a:pt x="0" y="3835"/>
                </a:lnTo>
                <a:lnTo>
                  <a:pt x="1351" y="0"/>
                </a:lnTo>
                <a:lnTo>
                  <a:pt x="2062" y="568"/>
                </a:lnTo>
                <a:lnTo>
                  <a:pt x="1991" y="4119"/>
                </a:lnTo>
                <a:lnTo>
                  <a:pt x="1067" y="582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5" name="Google Shape;3575;p242"/>
          <p:cNvSpPr/>
          <p:nvPr/>
        </p:nvSpPr>
        <p:spPr>
          <a:xfrm>
            <a:off x="1552737" y="6576724"/>
            <a:ext cx="4655" cy="4655"/>
          </a:xfrm>
          <a:custGeom>
            <a:rect b="b" l="l" r="r" t="t"/>
            <a:pathLst>
              <a:path extrusionOk="0" h="6984" w="6985">
                <a:moveTo>
                  <a:pt x="5975" y="6747"/>
                </a:moveTo>
                <a:lnTo>
                  <a:pt x="4196" y="6463"/>
                </a:lnTo>
                <a:lnTo>
                  <a:pt x="2489" y="6250"/>
                </a:lnTo>
                <a:lnTo>
                  <a:pt x="213" y="4403"/>
                </a:lnTo>
                <a:lnTo>
                  <a:pt x="142" y="2414"/>
                </a:lnTo>
                <a:lnTo>
                  <a:pt x="0" y="142"/>
                </a:lnTo>
                <a:lnTo>
                  <a:pt x="2703" y="1207"/>
                </a:lnTo>
                <a:lnTo>
                  <a:pt x="3841" y="497"/>
                </a:lnTo>
                <a:lnTo>
                  <a:pt x="5975" y="0"/>
                </a:lnTo>
                <a:lnTo>
                  <a:pt x="6473" y="1065"/>
                </a:lnTo>
                <a:lnTo>
                  <a:pt x="6402" y="2627"/>
                </a:lnTo>
                <a:lnTo>
                  <a:pt x="6259" y="4332"/>
                </a:lnTo>
                <a:lnTo>
                  <a:pt x="5975" y="674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6" name="Google Shape;3576;p242"/>
          <p:cNvSpPr/>
          <p:nvPr/>
        </p:nvSpPr>
        <p:spPr>
          <a:xfrm>
            <a:off x="1618116" y="6640207"/>
            <a:ext cx="3810" cy="3810"/>
          </a:xfrm>
          <a:custGeom>
            <a:rect b="b" l="l" r="r" t="t"/>
            <a:pathLst>
              <a:path extrusionOk="0" h="5715" w="5714">
                <a:moveTo>
                  <a:pt x="4339" y="5540"/>
                </a:moveTo>
                <a:lnTo>
                  <a:pt x="3201" y="4190"/>
                </a:lnTo>
                <a:lnTo>
                  <a:pt x="71" y="3125"/>
                </a:lnTo>
                <a:lnTo>
                  <a:pt x="1422" y="2130"/>
                </a:lnTo>
                <a:lnTo>
                  <a:pt x="2347" y="0"/>
                </a:lnTo>
                <a:lnTo>
                  <a:pt x="4552" y="1065"/>
                </a:lnTo>
                <a:lnTo>
                  <a:pt x="5548" y="3764"/>
                </a:lnTo>
                <a:lnTo>
                  <a:pt x="4339" y="554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7" name="Google Shape;3577;p242"/>
          <p:cNvSpPr/>
          <p:nvPr/>
        </p:nvSpPr>
        <p:spPr>
          <a:xfrm>
            <a:off x="1843605" y="6604512"/>
            <a:ext cx="1693" cy="2116"/>
          </a:xfrm>
          <a:custGeom>
            <a:rect b="b" l="l" r="r" t="t"/>
            <a:pathLst>
              <a:path extrusionOk="0" h="3175" w="2539">
                <a:moveTo>
                  <a:pt x="924" y="2627"/>
                </a:moveTo>
                <a:lnTo>
                  <a:pt x="0" y="923"/>
                </a:lnTo>
                <a:lnTo>
                  <a:pt x="1209" y="0"/>
                </a:lnTo>
                <a:lnTo>
                  <a:pt x="2205" y="1704"/>
                </a:lnTo>
                <a:lnTo>
                  <a:pt x="924" y="262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8" name="Google Shape;3578;p242"/>
          <p:cNvSpPr/>
          <p:nvPr/>
        </p:nvSpPr>
        <p:spPr>
          <a:xfrm>
            <a:off x="1784577" y="6567495"/>
            <a:ext cx="3386" cy="2963"/>
          </a:xfrm>
          <a:custGeom>
            <a:rect b="b" l="l" r="r" t="t"/>
            <a:pathLst>
              <a:path extrusionOk="0" h="4445" w="5080">
                <a:moveTo>
                  <a:pt x="2916" y="4261"/>
                </a:moveTo>
                <a:lnTo>
                  <a:pt x="1280" y="4119"/>
                </a:lnTo>
                <a:lnTo>
                  <a:pt x="0" y="3480"/>
                </a:lnTo>
                <a:lnTo>
                  <a:pt x="341" y="276"/>
                </a:lnTo>
                <a:lnTo>
                  <a:pt x="2418" y="0"/>
                </a:lnTo>
                <a:lnTo>
                  <a:pt x="4552" y="3125"/>
                </a:lnTo>
                <a:lnTo>
                  <a:pt x="2916" y="4261"/>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79" name="Google Shape;3579;p242"/>
          <p:cNvSpPr/>
          <p:nvPr/>
        </p:nvSpPr>
        <p:spPr>
          <a:xfrm>
            <a:off x="1681031" y="6640158"/>
            <a:ext cx="2540" cy="2540"/>
          </a:xfrm>
          <a:custGeom>
            <a:rect b="b" l="l" r="r" t="t"/>
            <a:pathLst>
              <a:path extrusionOk="0" h="3809" w="3810">
                <a:moveTo>
                  <a:pt x="1493" y="3267"/>
                </a:moveTo>
                <a:lnTo>
                  <a:pt x="0" y="1491"/>
                </a:lnTo>
                <a:lnTo>
                  <a:pt x="1920" y="0"/>
                </a:lnTo>
                <a:lnTo>
                  <a:pt x="3343" y="1775"/>
                </a:lnTo>
                <a:lnTo>
                  <a:pt x="1493" y="326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0" name="Google Shape;3580;p242"/>
          <p:cNvSpPr/>
          <p:nvPr/>
        </p:nvSpPr>
        <p:spPr>
          <a:xfrm>
            <a:off x="1280785" y="6677035"/>
            <a:ext cx="3810" cy="3386"/>
          </a:xfrm>
          <a:custGeom>
            <a:rect b="b" l="l" r="r" t="t"/>
            <a:pathLst>
              <a:path extrusionOk="0" h="5079" w="5714">
                <a:moveTo>
                  <a:pt x="5121" y="4758"/>
                </a:moveTo>
                <a:lnTo>
                  <a:pt x="3343" y="3835"/>
                </a:lnTo>
                <a:lnTo>
                  <a:pt x="1280" y="3267"/>
                </a:lnTo>
                <a:lnTo>
                  <a:pt x="0" y="1420"/>
                </a:lnTo>
                <a:lnTo>
                  <a:pt x="4410" y="0"/>
                </a:lnTo>
                <a:lnTo>
                  <a:pt x="4908" y="355"/>
                </a:lnTo>
                <a:lnTo>
                  <a:pt x="5121" y="475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1" name="Google Shape;3581;p242"/>
          <p:cNvSpPr/>
          <p:nvPr/>
        </p:nvSpPr>
        <p:spPr>
          <a:xfrm>
            <a:off x="1320990" y="6647402"/>
            <a:ext cx="2540" cy="2116"/>
          </a:xfrm>
          <a:custGeom>
            <a:rect b="b" l="l" r="r" t="t"/>
            <a:pathLst>
              <a:path extrusionOk="0" h="3175" w="3810">
                <a:moveTo>
                  <a:pt x="1067" y="2770"/>
                </a:moveTo>
                <a:lnTo>
                  <a:pt x="0" y="1207"/>
                </a:lnTo>
                <a:lnTo>
                  <a:pt x="1778" y="0"/>
                </a:lnTo>
                <a:lnTo>
                  <a:pt x="3201" y="1207"/>
                </a:lnTo>
                <a:lnTo>
                  <a:pt x="1067" y="277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2" name="Google Shape;3582;p242"/>
          <p:cNvSpPr/>
          <p:nvPr/>
        </p:nvSpPr>
        <p:spPr>
          <a:xfrm>
            <a:off x="1570420" y="6646834"/>
            <a:ext cx="3386" cy="4655"/>
          </a:xfrm>
          <a:custGeom>
            <a:rect b="b" l="l" r="r" t="t"/>
            <a:pathLst>
              <a:path extrusionOk="0" h="6984" w="5080">
                <a:moveTo>
                  <a:pt x="4196" y="6889"/>
                </a:moveTo>
                <a:lnTo>
                  <a:pt x="497" y="6605"/>
                </a:lnTo>
                <a:lnTo>
                  <a:pt x="71" y="4829"/>
                </a:lnTo>
                <a:lnTo>
                  <a:pt x="0" y="3267"/>
                </a:lnTo>
                <a:lnTo>
                  <a:pt x="0" y="1633"/>
                </a:lnTo>
                <a:lnTo>
                  <a:pt x="640" y="284"/>
                </a:lnTo>
                <a:lnTo>
                  <a:pt x="2489" y="0"/>
                </a:lnTo>
                <a:lnTo>
                  <a:pt x="4339" y="497"/>
                </a:lnTo>
                <a:lnTo>
                  <a:pt x="4694" y="1917"/>
                </a:lnTo>
                <a:lnTo>
                  <a:pt x="4552" y="5042"/>
                </a:lnTo>
                <a:lnTo>
                  <a:pt x="4196" y="688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3" name="Google Shape;3583;p242"/>
          <p:cNvSpPr/>
          <p:nvPr/>
        </p:nvSpPr>
        <p:spPr>
          <a:xfrm>
            <a:off x="899737" y="6641298"/>
            <a:ext cx="73640" cy="214997"/>
          </a:xfrm>
          <a:custGeom>
            <a:rect b="b" l="l" r="r" t="t"/>
            <a:pathLst>
              <a:path extrusionOk="0" h="322579" w="110490">
                <a:moveTo>
                  <a:pt x="4978" y="209245"/>
                </a:moveTo>
                <a:lnTo>
                  <a:pt x="3911" y="208114"/>
                </a:lnTo>
                <a:lnTo>
                  <a:pt x="2921" y="209181"/>
                </a:lnTo>
                <a:lnTo>
                  <a:pt x="4127" y="210248"/>
                </a:lnTo>
                <a:lnTo>
                  <a:pt x="4978" y="209245"/>
                </a:lnTo>
                <a:close/>
              </a:path>
              <a:path extrusionOk="0" h="322579" w="110490">
                <a:moveTo>
                  <a:pt x="42037" y="155625"/>
                </a:moveTo>
                <a:lnTo>
                  <a:pt x="38557" y="154419"/>
                </a:lnTo>
                <a:lnTo>
                  <a:pt x="37198" y="155841"/>
                </a:lnTo>
                <a:lnTo>
                  <a:pt x="39052" y="158965"/>
                </a:lnTo>
                <a:lnTo>
                  <a:pt x="40335" y="161163"/>
                </a:lnTo>
                <a:lnTo>
                  <a:pt x="41122" y="158038"/>
                </a:lnTo>
                <a:lnTo>
                  <a:pt x="42037" y="155625"/>
                </a:lnTo>
                <a:close/>
              </a:path>
              <a:path extrusionOk="0" h="322579" w="110490">
                <a:moveTo>
                  <a:pt x="49441" y="130556"/>
                </a:moveTo>
                <a:lnTo>
                  <a:pt x="48234" y="129273"/>
                </a:lnTo>
                <a:lnTo>
                  <a:pt x="47371" y="130340"/>
                </a:lnTo>
                <a:lnTo>
                  <a:pt x="48590" y="131610"/>
                </a:lnTo>
                <a:lnTo>
                  <a:pt x="49441" y="130556"/>
                </a:lnTo>
                <a:close/>
              </a:path>
              <a:path extrusionOk="0" h="322579" w="110490">
                <a:moveTo>
                  <a:pt x="55130" y="163220"/>
                </a:moveTo>
                <a:lnTo>
                  <a:pt x="54419" y="162941"/>
                </a:lnTo>
                <a:lnTo>
                  <a:pt x="53428" y="163791"/>
                </a:lnTo>
                <a:lnTo>
                  <a:pt x="54063" y="164503"/>
                </a:lnTo>
                <a:lnTo>
                  <a:pt x="55130" y="163220"/>
                </a:lnTo>
                <a:close/>
              </a:path>
              <a:path extrusionOk="0" h="322579" w="110490">
                <a:moveTo>
                  <a:pt x="60464" y="91135"/>
                </a:moveTo>
                <a:lnTo>
                  <a:pt x="58902" y="90347"/>
                </a:lnTo>
                <a:lnTo>
                  <a:pt x="58051" y="91414"/>
                </a:lnTo>
                <a:lnTo>
                  <a:pt x="59537" y="92125"/>
                </a:lnTo>
                <a:lnTo>
                  <a:pt x="60464" y="91135"/>
                </a:lnTo>
                <a:close/>
              </a:path>
              <a:path extrusionOk="0" h="322579" w="110490">
                <a:moveTo>
                  <a:pt x="61175" y="94475"/>
                </a:moveTo>
                <a:lnTo>
                  <a:pt x="60604" y="93764"/>
                </a:lnTo>
                <a:lnTo>
                  <a:pt x="59537" y="94754"/>
                </a:lnTo>
                <a:lnTo>
                  <a:pt x="60248" y="95465"/>
                </a:lnTo>
                <a:lnTo>
                  <a:pt x="61175" y="94475"/>
                </a:lnTo>
                <a:close/>
              </a:path>
              <a:path extrusionOk="0" h="322579" w="110490">
                <a:moveTo>
                  <a:pt x="65938" y="22872"/>
                </a:moveTo>
                <a:lnTo>
                  <a:pt x="65443" y="21590"/>
                </a:lnTo>
                <a:lnTo>
                  <a:pt x="63525" y="21386"/>
                </a:lnTo>
                <a:lnTo>
                  <a:pt x="62953" y="23088"/>
                </a:lnTo>
                <a:lnTo>
                  <a:pt x="61887" y="24155"/>
                </a:lnTo>
                <a:lnTo>
                  <a:pt x="61315" y="26136"/>
                </a:lnTo>
                <a:lnTo>
                  <a:pt x="62674" y="26289"/>
                </a:lnTo>
                <a:lnTo>
                  <a:pt x="64516" y="25857"/>
                </a:lnTo>
                <a:lnTo>
                  <a:pt x="65735" y="24790"/>
                </a:lnTo>
                <a:lnTo>
                  <a:pt x="65938" y="22872"/>
                </a:lnTo>
                <a:close/>
              </a:path>
              <a:path extrusionOk="0" h="322579" w="110490">
                <a:moveTo>
                  <a:pt x="110045" y="12700"/>
                </a:moveTo>
                <a:lnTo>
                  <a:pt x="107632" y="11430"/>
                </a:lnTo>
                <a:lnTo>
                  <a:pt x="105702" y="10160"/>
                </a:lnTo>
                <a:lnTo>
                  <a:pt x="105283" y="7620"/>
                </a:lnTo>
                <a:lnTo>
                  <a:pt x="104279" y="8890"/>
                </a:lnTo>
                <a:lnTo>
                  <a:pt x="102933" y="9639"/>
                </a:lnTo>
                <a:lnTo>
                  <a:pt x="102933" y="13970"/>
                </a:lnTo>
                <a:lnTo>
                  <a:pt x="101079" y="13970"/>
                </a:lnTo>
                <a:lnTo>
                  <a:pt x="96393" y="12700"/>
                </a:lnTo>
                <a:lnTo>
                  <a:pt x="101155" y="12700"/>
                </a:lnTo>
                <a:lnTo>
                  <a:pt x="102933" y="13970"/>
                </a:lnTo>
                <a:lnTo>
                  <a:pt x="102933" y="9639"/>
                </a:lnTo>
                <a:lnTo>
                  <a:pt x="99656" y="11430"/>
                </a:lnTo>
                <a:lnTo>
                  <a:pt x="97459" y="11430"/>
                </a:lnTo>
                <a:lnTo>
                  <a:pt x="95986" y="8890"/>
                </a:lnTo>
                <a:lnTo>
                  <a:pt x="95250" y="7620"/>
                </a:lnTo>
                <a:lnTo>
                  <a:pt x="94043" y="6350"/>
                </a:lnTo>
                <a:lnTo>
                  <a:pt x="93611" y="6591"/>
                </a:lnTo>
                <a:lnTo>
                  <a:pt x="93611" y="16510"/>
                </a:lnTo>
                <a:lnTo>
                  <a:pt x="90055" y="17780"/>
                </a:lnTo>
                <a:lnTo>
                  <a:pt x="89560" y="18110"/>
                </a:lnTo>
                <a:lnTo>
                  <a:pt x="89560" y="25400"/>
                </a:lnTo>
                <a:lnTo>
                  <a:pt x="89484" y="27940"/>
                </a:lnTo>
                <a:lnTo>
                  <a:pt x="88138" y="27940"/>
                </a:lnTo>
                <a:lnTo>
                  <a:pt x="86283" y="29210"/>
                </a:lnTo>
                <a:lnTo>
                  <a:pt x="87071" y="27940"/>
                </a:lnTo>
                <a:lnTo>
                  <a:pt x="86499" y="25400"/>
                </a:lnTo>
                <a:lnTo>
                  <a:pt x="89560" y="25400"/>
                </a:lnTo>
                <a:lnTo>
                  <a:pt x="89560" y="18110"/>
                </a:lnTo>
                <a:lnTo>
                  <a:pt x="88138" y="19050"/>
                </a:lnTo>
                <a:lnTo>
                  <a:pt x="86995" y="22860"/>
                </a:lnTo>
                <a:lnTo>
                  <a:pt x="84505" y="25400"/>
                </a:lnTo>
                <a:lnTo>
                  <a:pt x="83223" y="27940"/>
                </a:lnTo>
                <a:lnTo>
                  <a:pt x="80238" y="25400"/>
                </a:lnTo>
                <a:lnTo>
                  <a:pt x="79032" y="26670"/>
                </a:lnTo>
                <a:lnTo>
                  <a:pt x="78041" y="27940"/>
                </a:lnTo>
                <a:lnTo>
                  <a:pt x="82016" y="30480"/>
                </a:lnTo>
                <a:lnTo>
                  <a:pt x="79387" y="31750"/>
                </a:lnTo>
                <a:lnTo>
                  <a:pt x="78460" y="34290"/>
                </a:lnTo>
                <a:lnTo>
                  <a:pt x="77470" y="36525"/>
                </a:lnTo>
                <a:lnTo>
                  <a:pt x="77470" y="78740"/>
                </a:lnTo>
                <a:lnTo>
                  <a:pt x="77470" y="83820"/>
                </a:lnTo>
                <a:lnTo>
                  <a:pt x="77254" y="83820"/>
                </a:lnTo>
                <a:lnTo>
                  <a:pt x="77254" y="78740"/>
                </a:lnTo>
                <a:lnTo>
                  <a:pt x="77470" y="78740"/>
                </a:lnTo>
                <a:lnTo>
                  <a:pt x="77470" y="36525"/>
                </a:lnTo>
                <a:lnTo>
                  <a:pt x="77330" y="36830"/>
                </a:lnTo>
                <a:lnTo>
                  <a:pt x="76682" y="39370"/>
                </a:lnTo>
                <a:lnTo>
                  <a:pt x="75755" y="41910"/>
                </a:lnTo>
                <a:lnTo>
                  <a:pt x="73342" y="43180"/>
                </a:lnTo>
                <a:lnTo>
                  <a:pt x="70281" y="44450"/>
                </a:lnTo>
                <a:lnTo>
                  <a:pt x="70637" y="41910"/>
                </a:lnTo>
                <a:lnTo>
                  <a:pt x="73406" y="40640"/>
                </a:lnTo>
                <a:lnTo>
                  <a:pt x="69570" y="38100"/>
                </a:lnTo>
                <a:lnTo>
                  <a:pt x="68859" y="39370"/>
                </a:lnTo>
                <a:lnTo>
                  <a:pt x="68859" y="91440"/>
                </a:lnTo>
                <a:lnTo>
                  <a:pt x="67716" y="92062"/>
                </a:lnTo>
                <a:lnTo>
                  <a:pt x="67716" y="149860"/>
                </a:lnTo>
                <a:lnTo>
                  <a:pt x="67576" y="152400"/>
                </a:lnTo>
                <a:lnTo>
                  <a:pt x="66649" y="156210"/>
                </a:lnTo>
                <a:lnTo>
                  <a:pt x="66294" y="158750"/>
                </a:lnTo>
                <a:lnTo>
                  <a:pt x="64592" y="160134"/>
                </a:lnTo>
                <a:lnTo>
                  <a:pt x="64592" y="184150"/>
                </a:lnTo>
                <a:lnTo>
                  <a:pt x="63665" y="184150"/>
                </a:lnTo>
                <a:lnTo>
                  <a:pt x="63665" y="199390"/>
                </a:lnTo>
                <a:lnTo>
                  <a:pt x="62674" y="201930"/>
                </a:lnTo>
                <a:lnTo>
                  <a:pt x="61887" y="204470"/>
                </a:lnTo>
                <a:lnTo>
                  <a:pt x="61810" y="313690"/>
                </a:lnTo>
                <a:lnTo>
                  <a:pt x="61747" y="314960"/>
                </a:lnTo>
                <a:lnTo>
                  <a:pt x="61531" y="314960"/>
                </a:lnTo>
                <a:lnTo>
                  <a:pt x="61531" y="313690"/>
                </a:lnTo>
                <a:lnTo>
                  <a:pt x="61810" y="313690"/>
                </a:lnTo>
                <a:lnTo>
                  <a:pt x="61810" y="204419"/>
                </a:lnTo>
                <a:lnTo>
                  <a:pt x="60147" y="203200"/>
                </a:lnTo>
                <a:lnTo>
                  <a:pt x="59397" y="202653"/>
                </a:lnTo>
                <a:lnTo>
                  <a:pt x="59397" y="316230"/>
                </a:lnTo>
                <a:lnTo>
                  <a:pt x="58331" y="318770"/>
                </a:lnTo>
                <a:lnTo>
                  <a:pt x="56984" y="317500"/>
                </a:lnTo>
                <a:lnTo>
                  <a:pt x="57048" y="314960"/>
                </a:lnTo>
                <a:lnTo>
                  <a:pt x="59321" y="312420"/>
                </a:lnTo>
                <a:lnTo>
                  <a:pt x="59397" y="316230"/>
                </a:lnTo>
                <a:lnTo>
                  <a:pt x="59397" y="202653"/>
                </a:lnTo>
                <a:lnTo>
                  <a:pt x="58407" y="201930"/>
                </a:lnTo>
                <a:lnTo>
                  <a:pt x="59677" y="200660"/>
                </a:lnTo>
                <a:lnTo>
                  <a:pt x="62103" y="200660"/>
                </a:lnTo>
                <a:lnTo>
                  <a:pt x="63665" y="199390"/>
                </a:lnTo>
                <a:lnTo>
                  <a:pt x="63665" y="184150"/>
                </a:lnTo>
                <a:lnTo>
                  <a:pt x="62242" y="184150"/>
                </a:lnTo>
                <a:lnTo>
                  <a:pt x="60960" y="185039"/>
                </a:lnTo>
                <a:lnTo>
                  <a:pt x="60960" y="186690"/>
                </a:lnTo>
                <a:lnTo>
                  <a:pt x="60109" y="189230"/>
                </a:lnTo>
                <a:lnTo>
                  <a:pt x="52641" y="194310"/>
                </a:lnTo>
                <a:lnTo>
                  <a:pt x="47942" y="199390"/>
                </a:lnTo>
                <a:lnTo>
                  <a:pt x="41833" y="203200"/>
                </a:lnTo>
                <a:lnTo>
                  <a:pt x="60413" y="185470"/>
                </a:lnTo>
                <a:lnTo>
                  <a:pt x="60960" y="186690"/>
                </a:lnTo>
                <a:lnTo>
                  <a:pt x="60960" y="185039"/>
                </a:lnTo>
                <a:lnTo>
                  <a:pt x="60515" y="185331"/>
                </a:lnTo>
                <a:lnTo>
                  <a:pt x="63665" y="180340"/>
                </a:lnTo>
                <a:lnTo>
                  <a:pt x="64592" y="184150"/>
                </a:lnTo>
                <a:lnTo>
                  <a:pt x="64592" y="160134"/>
                </a:lnTo>
                <a:lnTo>
                  <a:pt x="61607" y="162560"/>
                </a:lnTo>
                <a:lnTo>
                  <a:pt x="57835" y="165100"/>
                </a:lnTo>
                <a:lnTo>
                  <a:pt x="56629" y="165506"/>
                </a:lnTo>
                <a:lnTo>
                  <a:pt x="56629" y="175260"/>
                </a:lnTo>
                <a:lnTo>
                  <a:pt x="49631" y="182880"/>
                </a:lnTo>
                <a:lnTo>
                  <a:pt x="42392" y="189230"/>
                </a:lnTo>
                <a:lnTo>
                  <a:pt x="37985" y="193751"/>
                </a:lnTo>
                <a:lnTo>
                  <a:pt x="37985" y="265430"/>
                </a:lnTo>
                <a:lnTo>
                  <a:pt x="36995" y="266700"/>
                </a:lnTo>
                <a:lnTo>
                  <a:pt x="36918" y="265430"/>
                </a:lnTo>
                <a:lnTo>
                  <a:pt x="37985" y="265430"/>
                </a:lnTo>
                <a:lnTo>
                  <a:pt x="37985" y="193751"/>
                </a:lnTo>
                <a:lnTo>
                  <a:pt x="37490" y="194259"/>
                </a:lnTo>
                <a:lnTo>
                  <a:pt x="37490" y="219710"/>
                </a:lnTo>
                <a:lnTo>
                  <a:pt x="34785" y="222250"/>
                </a:lnTo>
                <a:lnTo>
                  <a:pt x="33718" y="224790"/>
                </a:lnTo>
                <a:lnTo>
                  <a:pt x="33718" y="269240"/>
                </a:lnTo>
                <a:lnTo>
                  <a:pt x="30238" y="275590"/>
                </a:lnTo>
                <a:lnTo>
                  <a:pt x="30060" y="274320"/>
                </a:lnTo>
                <a:lnTo>
                  <a:pt x="29730" y="271780"/>
                </a:lnTo>
                <a:lnTo>
                  <a:pt x="31800" y="270510"/>
                </a:lnTo>
                <a:lnTo>
                  <a:pt x="33718" y="269240"/>
                </a:lnTo>
                <a:lnTo>
                  <a:pt x="33718" y="224790"/>
                </a:lnTo>
                <a:lnTo>
                  <a:pt x="32651" y="227330"/>
                </a:lnTo>
                <a:lnTo>
                  <a:pt x="29171" y="228600"/>
                </a:lnTo>
                <a:lnTo>
                  <a:pt x="28168" y="229222"/>
                </a:lnTo>
                <a:lnTo>
                  <a:pt x="28168" y="278130"/>
                </a:lnTo>
                <a:lnTo>
                  <a:pt x="25184" y="278130"/>
                </a:lnTo>
                <a:lnTo>
                  <a:pt x="22834" y="279400"/>
                </a:lnTo>
                <a:lnTo>
                  <a:pt x="25400" y="276860"/>
                </a:lnTo>
                <a:lnTo>
                  <a:pt x="28168" y="278130"/>
                </a:lnTo>
                <a:lnTo>
                  <a:pt x="28168" y="229222"/>
                </a:lnTo>
                <a:lnTo>
                  <a:pt x="25044" y="231140"/>
                </a:lnTo>
                <a:lnTo>
                  <a:pt x="21983" y="233680"/>
                </a:lnTo>
                <a:lnTo>
                  <a:pt x="21336" y="240030"/>
                </a:lnTo>
                <a:lnTo>
                  <a:pt x="20701" y="240665"/>
                </a:lnTo>
                <a:lnTo>
                  <a:pt x="20701" y="283210"/>
                </a:lnTo>
                <a:lnTo>
                  <a:pt x="19989" y="284480"/>
                </a:lnTo>
                <a:lnTo>
                  <a:pt x="19494" y="283210"/>
                </a:lnTo>
                <a:lnTo>
                  <a:pt x="20701" y="283210"/>
                </a:lnTo>
                <a:lnTo>
                  <a:pt x="20701" y="240665"/>
                </a:lnTo>
                <a:lnTo>
                  <a:pt x="19354" y="242011"/>
                </a:lnTo>
                <a:lnTo>
                  <a:pt x="19354" y="288290"/>
                </a:lnTo>
                <a:lnTo>
                  <a:pt x="18427" y="289560"/>
                </a:lnTo>
                <a:lnTo>
                  <a:pt x="16713" y="289560"/>
                </a:lnTo>
                <a:lnTo>
                  <a:pt x="15722" y="288290"/>
                </a:lnTo>
                <a:lnTo>
                  <a:pt x="17640" y="287020"/>
                </a:lnTo>
                <a:lnTo>
                  <a:pt x="19354" y="288290"/>
                </a:lnTo>
                <a:lnTo>
                  <a:pt x="19354" y="242011"/>
                </a:lnTo>
                <a:lnTo>
                  <a:pt x="18783" y="242570"/>
                </a:lnTo>
                <a:lnTo>
                  <a:pt x="16573" y="245110"/>
                </a:lnTo>
                <a:lnTo>
                  <a:pt x="17145" y="241300"/>
                </a:lnTo>
                <a:lnTo>
                  <a:pt x="18351" y="237490"/>
                </a:lnTo>
                <a:lnTo>
                  <a:pt x="18288" y="234950"/>
                </a:lnTo>
                <a:lnTo>
                  <a:pt x="20205" y="232410"/>
                </a:lnTo>
                <a:lnTo>
                  <a:pt x="36842" y="218440"/>
                </a:lnTo>
                <a:lnTo>
                  <a:pt x="37490" y="219710"/>
                </a:lnTo>
                <a:lnTo>
                  <a:pt x="37490" y="194259"/>
                </a:lnTo>
                <a:lnTo>
                  <a:pt x="34963" y="196850"/>
                </a:lnTo>
                <a:lnTo>
                  <a:pt x="27457" y="203200"/>
                </a:lnTo>
                <a:lnTo>
                  <a:pt x="24117" y="205740"/>
                </a:lnTo>
                <a:lnTo>
                  <a:pt x="22694" y="207010"/>
                </a:lnTo>
                <a:lnTo>
                  <a:pt x="21336" y="207010"/>
                </a:lnTo>
                <a:lnTo>
                  <a:pt x="20840" y="201930"/>
                </a:lnTo>
                <a:lnTo>
                  <a:pt x="21488" y="200660"/>
                </a:lnTo>
                <a:lnTo>
                  <a:pt x="22910" y="200660"/>
                </a:lnTo>
                <a:lnTo>
                  <a:pt x="25958" y="198120"/>
                </a:lnTo>
                <a:lnTo>
                  <a:pt x="27533" y="194310"/>
                </a:lnTo>
                <a:lnTo>
                  <a:pt x="32931" y="194310"/>
                </a:lnTo>
                <a:lnTo>
                  <a:pt x="35890" y="190500"/>
                </a:lnTo>
                <a:lnTo>
                  <a:pt x="37858" y="187960"/>
                </a:lnTo>
                <a:lnTo>
                  <a:pt x="43878" y="182880"/>
                </a:lnTo>
                <a:lnTo>
                  <a:pt x="48183" y="180340"/>
                </a:lnTo>
                <a:lnTo>
                  <a:pt x="50342" y="179070"/>
                </a:lnTo>
                <a:lnTo>
                  <a:pt x="52438" y="177800"/>
                </a:lnTo>
                <a:lnTo>
                  <a:pt x="54533" y="176530"/>
                </a:lnTo>
                <a:lnTo>
                  <a:pt x="56629" y="175260"/>
                </a:lnTo>
                <a:lnTo>
                  <a:pt x="56629" y="165506"/>
                </a:lnTo>
                <a:lnTo>
                  <a:pt x="54063" y="166370"/>
                </a:lnTo>
                <a:lnTo>
                  <a:pt x="52717" y="166370"/>
                </a:lnTo>
                <a:lnTo>
                  <a:pt x="50076" y="165100"/>
                </a:lnTo>
                <a:lnTo>
                  <a:pt x="48082" y="165100"/>
                </a:lnTo>
                <a:lnTo>
                  <a:pt x="49009" y="162560"/>
                </a:lnTo>
                <a:lnTo>
                  <a:pt x="61747" y="151130"/>
                </a:lnTo>
                <a:lnTo>
                  <a:pt x="62953" y="149860"/>
                </a:lnTo>
                <a:lnTo>
                  <a:pt x="64236" y="148590"/>
                </a:lnTo>
                <a:lnTo>
                  <a:pt x="65938" y="149860"/>
                </a:lnTo>
                <a:lnTo>
                  <a:pt x="67716" y="149860"/>
                </a:lnTo>
                <a:lnTo>
                  <a:pt x="67716" y="92062"/>
                </a:lnTo>
                <a:lnTo>
                  <a:pt x="67081" y="92405"/>
                </a:lnTo>
                <a:lnTo>
                  <a:pt x="67081" y="135890"/>
                </a:lnTo>
                <a:lnTo>
                  <a:pt x="63741" y="138430"/>
                </a:lnTo>
                <a:lnTo>
                  <a:pt x="61175" y="139700"/>
                </a:lnTo>
                <a:lnTo>
                  <a:pt x="58254" y="142240"/>
                </a:lnTo>
                <a:lnTo>
                  <a:pt x="55486" y="143510"/>
                </a:lnTo>
                <a:lnTo>
                  <a:pt x="53848" y="143510"/>
                </a:lnTo>
                <a:lnTo>
                  <a:pt x="53848" y="142240"/>
                </a:lnTo>
                <a:lnTo>
                  <a:pt x="53848" y="139700"/>
                </a:lnTo>
                <a:lnTo>
                  <a:pt x="56197" y="137160"/>
                </a:lnTo>
                <a:lnTo>
                  <a:pt x="62318" y="130810"/>
                </a:lnTo>
                <a:lnTo>
                  <a:pt x="63588" y="129540"/>
                </a:lnTo>
                <a:lnTo>
                  <a:pt x="63588" y="128270"/>
                </a:lnTo>
                <a:lnTo>
                  <a:pt x="61531" y="127000"/>
                </a:lnTo>
                <a:lnTo>
                  <a:pt x="59677" y="127000"/>
                </a:lnTo>
                <a:lnTo>
                  <a:pt x="52565" y="131584"/>
                </a:lnTo>
                <a:lnTo>
                  <a:pt x="52565" y="146050"/>
                </a:lnTo>
                <a:lnTo>
                  <a:pt x="50431" y="147320"/>
                </a:lnTo>
                <a:lnTo>
                  <a:pt x="48234" y="149860"/>
                </a:lnTo>
                <a:lnTo>
                  <a:pt x="46520" y="152400"/>
                </a:lnTo>
                <a:lnTo>
                  <a:pt x="46951" y="153670"/>
                </a:lnTo>
                <a:lnTo>
                  <a:pt x="50368" y="153670"/>
                </a:lnTo>
                <a:lnTo>
                  <a:pt x="47802" y="155803"/>
                </a:lnTo>
                <a:lnTo>
                  <a:pt x="47802" y="170180"/>
                </a:lnTo>
                <a:lnTo>
                  <a:pt x="46659" y="171450"/>
                </a:lnTo>
                <a:lnTo>
                  <a:pt x="45885" y="170180"/>
                </a:lnTo>
                <a:lnTo>
                  <a:pt x="46736" y="168910"/>
                </a:lnTo>
                <a:lnTo>
                  <a:pt x="47802" y="170180"/>
                </a:lnTo>
                <a:lnTo>
                  <a:pt x="47802" y="155803"/>
                </a:lnTo>
                <a:lnTo>
                  <a:pt x="40398" y="161950"/>
                </a:lnTo>
                <a:lnTo>
                  <a:pt x="40398" y="172720"/>
                </a:lnTo>
                <a:lnTo>
                  <a:pt x="39192" y="173990"/>
                </a:lnTo>
                <a:lnTo>
                  <a:pt x="38061" y="173990"/>
                </a:lnTo>
                <a:lnTo>
                  <a:pt x="39687" y="171450"/>
                </a:lnTo>
                <a:lnTo>
                  <a:pt x="40398" y="172720"/>
                </a:lnTo>
                <a:lnTo>
                  <a:pt x="40398" y="161950"/>
                </a:lnTo>
                <a:lnTo>
                  <a:pt x="38125" y="163830"/>
                </a:lnTo>
                <a:lnTo>
                  <a:pt x="35991" y="165836"/>
                </a:lnTo>
                <a:lnTo>
                  <a:pt x="35991" y="176530"/>
                </a:lnTo>
                <a:lnTo>
                  <a:pt x="35572" y="177800"/>
                </a:lnTo>
                <a:lnTo>
                  <a:pt x="34213" y="177800"/>
                </a:lnTo>
                <a:lnTo>
                  <a:pt x="34861" y="176530"/>
                </a:lnTo>
                <a:lnTo>
                  <a:pt x="35991" y="176530"/>
                </a:lnTo>
                <a:lnTo>
                  <a:pt x="35991" y="165836"/>
                </a:lnTo>
                <a:lnTo>
                  <a:pt x="35420" y="166370"/>
                </a:lnTo>
                <a:lnTo>
                  <a:pt x="33439" y="165100"/>
                </a:lnTo>
                <a:lnTo>
                  <a:pt x="33147" y="166370"/>
                </a:lnTo>
                <a:lnTo>
                  <a:pt x="33502" y="167640"/>
                </a:lnTo>
                <a:lnTo>
                  <a:pt x="32867" y="168910"/>
                </a:lnTo>
                <a:lnTo>
                  <a:pt x="31940" y="169875"/>
                </a:lnTo>
                <a:lnTo>
                  <a:pt x="31940" y="180340"/>
                </a:lnTo>
                <a:lnTo>
                  <a:pt x="31584" y="181610"/>
                </a:lnTo>
                <a:lnTo>
                  <a:pt x="28244" y="185420"/>
                </a:lnTo>
                <a:lnTo>
                  <a:pt x="21488" y="190500"/>
                </a:lnTo>
                <a:lnTo>
                  <a:pt x="20269" y="189230"/>
                </a:lnTo>
                <a:lnTo>
                  <a:pt x="23761" y="186690"/>
                </a:lnTo>
                <a:lnTo>
                  <a:pt x="27178" y="182880"/>
                </a:lnTo>
                <a:lnTo>
                  <a:pt x="30594" y="180340"/>
                </a:lnTo>
                <a:lnTo>
                  <a:pt x="31940" y="180340"/>
                </a:lnTo>
                <a:lnTo>
                  <a:pt x="31940" y="169875"/>
                </a:lnTo>
                <a:lnTo>
                  <a:pt x="25463" y="176530"/>
                </a:lnTo>
                <a:lnTo>
                  <a:pt x="21336" y="179070"/>
                </a:lnTo>
                <a:lnTo>
                  <a:pt x="21628" y="172720"/>
                </a:lnTo>
                <a:lnTo>
                  <a:pt x="18351" y="163830"/>
                </a:lnTo>
                <a:lnTo>
                  <a:pt x="27889" y="160020"/>
                </a:lnTo>
                <a:lnTo>
                  <a:pt x="26250" y="161290"/>
                </a:lnTo>
                <a:lnTo>
                  <a:pt x="25184" y="162560"/>
                </a:lnTo>
                <a:lnTo>
                  <a:pt x="24257" y="163830"/>
                </a:lnTo>
                <a:lnTo>
                  <a:pt x="22694" y="167640"/>
                </a:lnTo>
                <a:lnTo>
                  <a:pt x="26174" y="166370"/>
                </a:lnTo>
                <a:lnTo>
                  <a:pt x="29883" y="162560"/>
                </a:lnTo>
                <a:lnTo>
                  <a:pt x="34429" y="160020"/>
                </a:lnTo>
                <a:lnTo>
                  <a:pt x="36512" y="156210"/>
                </a:lnTo>
                <a:lnTo>
                  <a:pt x="37198" y="154940"/>
                </a:lnTo>
                <a:lnTo>
                  <a:pt x="38557" y="153670"/>
                </a:lnTo>
                <a:lnTo>
                  <a:pt x="41262" y="153670"/>
                </a:lnTo>
                <a:lnTo>
                  <a:pt x="44030" y="156210"/>
                </a:lnTo>
                <a:lnTo>
                  <a:pt x="44246" y="153670"/>
                </a:lnTo>
                <a:lnTo>
                  <a:pt x="44881" y="151130"/>
                </a:lnTo>
                <a:lnTo>
                  <a:pt x="45948" y="148590"/>
                </a:lnTo>
                <a:lnTo>
                  <a:pt x="47523" y="144780"/>
                </a:lnTo>
                <a:lnTo>
                  <a:pt x="50787" y="142240"/>
                </a:lnTo>
                <a:lnTo>
                  <a:pt x="52565" y="146050"/>
                </a:lnTo>
                <a:lnTo>
                  <a:pt x="52565" y="131584"/>
                </a:lnTo>
                <a:lnTo>
                  <a:pt x="51777" y="132080"/>
                </a:lnTo>
                <a:lnTo>
                  <a:pt x="45834" y="137160"/>
                </a:lnTo>
                <a:lnTo>
                  <a:pt x="39992" y="140970"/>
                </a:lnTo>
                <a:lnTo>
                  <a:pt x="32575" y="147320"/>
                </a:lnTo>
                <a:lnTo>
                  <a:pt x="31153" y="148590"/>
                </a:lnTo>
                <a:lnTo>
                  <a:pt x="28524" y="148590"/>
                </a:lnTo>
                <a:lnTo>
                  <a:pt x="26885" y="151130"/>
                </a:lnTo>
                <a:lnTo>
                  <a:pt x="26111" y="153670"/>
                </a:lnTo>
                <a:lnTo>
                  <a:pt x="23901" y="153670"/>
                </a:lnTo>
                <a:lnTo>
                  <a:pt x="21691" y="156210"/>
                </a:lnTo>
                <a:lnTo>
                  <a:pt x="20777" y="151130"/>
                </a:lnTo>
                <a:lnTo>
                  <a:pt x="20701" y="148590"/>
                </a:lnTo>
                <a:lnTo>
                  <a:pt x="23977" y="144780"/>
                </a:lnTo>
                <a:lnTo>
                  <a:pt x="30594" y="138430"/>
                </a:lnTo>
                <a:lnTo>
                  <a:pt x="33134" y="135890"/>
                </a:lnTo>
                <a:lnTo>
                  <a:pt x="36944" y="132080"/>
                </a:lnTo>
                <a:lnTo>
                  <a:pt x="41910" y="125730"/>
                </a:lnTo>
                <a:lnTo>
                  <a:pt x="42913" y="124460"/>
                </a:lnTo>
                <a:lnTo>
                  <a:pt x="43815" y="123190"/>
                </a:lnTo>
                <a:lnTo>
                  <a:pt x="45643" y="120650"/>
                </a:lnTo>
                <a:lnTo>
                  <a:pt x="47459" y="118110"/>
                </a:lnTo>
                <a:lnTo>
                  <a:pt x="48374" y="116840"/>
                </a:lnTo>
                <a:lnTo>
                  <a:pt x="50368" y="114300"/>
                </a:lnTo>
                <a:lnTo>
                  <a:pt x="52146" y="115570"/>
                </a:lnTo>
                <a:lnTo>
                  <a:pt x="53632" y="116840"/>
                </a:lnTo>
                <a:lnTo>
                  <a:pt x="55054" y="116840"/>
                </a:lnTo>
                <a:lnTo>
                  <a:pt x="54495" y="114300"/>
                </a:lnTo>
                <a:lnTo>
                  <a:pt x="53924" y="110490"/>
                </a:lnTo>
                <a:lnTo>
                  <a:pt x="55346" y="109220"/>
                </a:lnTo>
                <a:lnTo>
                  <a:pt x="57899" y="106680"/>
                </a:lnTo>
                <a:lnTo>
                  <a:pt x="60325" y="105410"/>
                </a:lnTo>
                <a:lnTo>
                  <a:pt x="62522" y="102870"/>
                </a:lnTo>
                <a:lnTo>
                  <a:pt x="63982" y="101600"/>
                </a:lnTo>
                <a:lnTo>
                  <a:pt x="65443" y="100330"/>
                </a:lnTo>
                <a:lnTo>
                  <a:pt x="65087" y="102870"/>
                </a:lnTo>
                <a:lnTo>
                  <a:pt x="63030" y="102870"/>
                </a:lnTo>
                <a:lnTo>
                  <a:pt x="63093" y="105410"/>
                </a:lnTo>
                <a:lnTo>
                  <a:pt x="66230" y="105410"/>
                </a:lnTo>
                <a:lnTo>
                  <a:pt x="65798" y="107950"/>
                </a:lnTo>
                <a:lnTo>
                  <a:pt x="65024" y="115570"/>
                </a:lnTo>
                <a:lnTo>
                  <a:pt x="64731" y="121920"/>
                </a:lnTo>
                <a:lnTo>
                  <a:pt x="63588" y="128270"/>
                </a:lnTo>
                <a:lnTo>
                  <a:pt x="66865" y="130810"/>
                </a:lnTo>
                <a:lnTo>
                  <a:pt x="67081" y="135890"/>
                </a:lnTo>
                <a:lnTo>
                  <a:pt x="67081" y="92405"/>
                </a:lnTo>
                <a:lnTo>
                  <a:pt x="66509" y="92710"/>
                </a:lnTo>
                <a:lnTo>
                  <a:pt x="63881" y="93980"/>
                </a:lnTo>
                <a:lnTo>
                  <a:pt x="59182" y="97790"/>
                </a:lnTo>
                <a:lnTo>
                  <a:pt x="57835" y="98844"/>
                </a:lnTo>
                <a:lnTo>
                  <a:pt x="57835" y="101600"/>
                </a:lnTo>
                <a:lnTo>
                  <a:pt x="54343" y="105410"/>
                </a:lnTo>
                <a:lnTo>
                  <a:pt x="54419" y="102870"/>
                </a:lnTo>
                <a:lnTo>
                  <a:pt x="56197" y="102870"/>
                </a:lnTo>
                <a:lnTo>
                  <a:pt x="57835" y="101600"/>
                </a:lnTo>
                <a:lnTo>
                  <a:pt x="57835" y="98844"/>
                </a:lnTo>
                <a:lnTo>
                  <a:pt x="57543" y="99060"/>
                </a:lnTo>
                <a:lnTo>
                  <a:pt x="56121" y="99060"/>
                </a:lnTo>
                <a:lnTo>
                  <a:pt x="54063" y="97790"/>
                </a:lnTo>
                <a:lnTo>
                  <a:pt x="49149" y="97790"/>
                </a:lnTo>
                <a:lnTo>
                  <a:pt x="47586" y="100330"/>
                </a:lnTo>
                <a:lnTo>
                  <a:pt x="48018" y="102870"/>
                </a:lnTo>
                <a:lnTo>
                  <a:pt x="49936" y="101600"/>
                </a:lnTo>
                <a:lnTo>
                  <a:pt x="51638" y="102870"/>
                </a:lnTo>
                <a:lnTo>
                  <a:pt x="48082" y="102870"/>
                </a:lnTo>
                <a:lnTo>
                  <a:pt x="45808" y="104140"/>
                </a:lnTo>
                <a:lnTo>
                  <a:pt x="43459" y="105410"/>
                </a:lnTo>
                <a:lnTo>
                  <a:pt x="41757" y="105410"/>
                </a:lnTo>
                <a:lnTo>
                  <a:pt x="37909" y="106680"/>
                </a:lnTo>
                <a:lnTo>
                  <a:pt x="35140" y="107835"/>
                </a:lnTo>
                <a:lnTo>
                  <a:pt x="35140" y="120650"/>
                </a:lnTo>
                <a:lnTo>
                  <a:pt x="34213" y="123190"/>
                </a:lnTo>
                <a:lnTo>
                  <a:pt x="32512" y="123190"/>
                </a:lnTo>
                <a:lnTo>
                  <a:pt x="32931" y="121920"/>
                </a:lnTo>
                <a:lnTo>
                  <a:pt x="33794" y="120650"/>
                </a:lnTo>
                <a:lnTo>
                  <a:pt x="35140" y="120650"/>
                </a:lnTo>
                <a:lnTo>
                  <a:pt x="35140" y="107835"/>
                </a:lnTo>
                <a:lnTo>
                  <a:pt x="34861" y="107950"/>
                </a:lnTo>
                <a:lnTo>
                  <a:pt x="32867" y="111760"/>
                </a:lnTo>
                <a:lnTo>
                  <a:pt x="29667" y="111760"/>
                </a:lnTo>
                <a:lnTo>
                  <a:pt x="29667" y="125730"/>
                </a:lnTo>
                <a:lnTo>
                  <a:pt x="29451" y="127000"/>
                </a:lnTo>
                <a:lnTo>
                  <a:pt x="27241" y="130810"/>
                </a:lnTo>
                <a:lnTo>
                  <a:pt x="24892" y="133350"/>
                </a:lnTo>
                <a:lnTo>
                  <a:pt x="22123" y="135890"/>
                </a:lnTo>
                <a:lnTo>
                  <a:pt x="20561" y="129540"/>
                </a:lnTo>
                <a:lnTo>
                  <a:pt x="25107" y="128270"/>
                </a:lnTo>
                <a:lnTo>
                  <a:pt x="27952" y="125730"/>
                </a:lnTo>
                <a:lnTo>
                  <a:pt x="29667" y="125730"/>
                </a:lnTo>
                <a:lnTo>
                  <a:pt x="29667" y="111760"/>
                </a:lnTo>
                <a:lnTo>
                  <a:pt x="28244" y="111760"/>
                </a:lnTo>
                <a:lnTo>
                  <a:pt x="26530" y="114300"/>
                </a:lnTo>
                <a:lnTo>
                  <a:pt x="25044" y="116840"/>
                </a:lnTo>
                <a:lnTo>
                  <a:pt x="22479" y="118110"/>
                </a:lnTo>
                <a:lnTo>
                  <a:pt x="21983" y="115570"/>
                </a:lnTo>
                <a:lnTo>
                  <a:pt x="23406" y="111760"/>
                </a:lnTo>
                <a:lnTo>
                  <a:pt x="26466" y="109220"/>
                </a:lnTo>
                <a:lnTo>
                  <a:pt x="30086" y="107950"/>
                </a:lnTo>
                <a:lnTo>
                  <a:pt x="33223" y="107950"/>
                </a:lnTo>
                <a:lnTo>
                  <a:pt x="33147" y="105410"/>
                </a:lnTo>
                <a:lnTo>
                  <a:pt x="33794" y="104140"/>
                </a:lnTo>
                <a:lnTo>
                  <a:pt x="44678" y="95250"/>
                </a:lnTo>
                <a:lnTo>
                  <a:pt x="51790" y="88900"/>
                </a:lnTo>
                <a:lnTo>
                  <a:pt x="52425" y="90170"/>
                </a:lnTo>
                <a:lnTo>
                  <a:pt x="53352" y="92710"/>
                </a:lnTo>
                <a:lnTo>
                  <a:pt x="52920" y="95250"/>
                </a:lnTo>
                <a:lnTo>
                  <a:pt x="54775" y="96520"/>
                </a:lnTo>
                <a:lnTo>
                  <a:pt x="56832" y="93980"/>
                </a:lnTo>
                <a:lnTo>
                  <a:pt x="56121" y="91440"/>
                </a:lnTo>
                <a:lnTo>
                  <a:pt x="54775" y="88900"/>
                </a:lnTo>
                <a:lnTo>
                  <a:pt x="53632" y="87630"/>
                </a:lnTo>
                <a:lnTo>
                  <a:pt x="53848" y="86360"/>
                </a:lnTo>
                <a:lnTo>
                  <a:pt x="55410" y="85090"/>
                </a:lnTo>
                <a:lnTo>
                  <a:pt x="57480" y="83820"/>
                </a:lnTo>
                <a:lnTo>
                  <a:pt x="59677" y="82550"/>
                </a:lnTo>
                <a:lnTo>
                  <a:pt x="61455" y="80010"/>
                </a:lnTo>
                <a:lnTo>
                  <a:pt x="63309" y="78740"/>
                </a:lnTo>
                <a:lnTo>
                  <a:pt x="64731" y="78740"/>
                </a:lnTo>
                <a:lnTo>
                  <a:pt x="66294" y="80010"/>
                </a:lnTo>
                <a:lnTo>
                  <a:pt x="67932" y="81280"/>
                </a:lnTo>
                <a:lnTo>
                  <a:pt x="68783" y="83820"/>
                </a:lnTo>
                <a:lnTo>
                  <a:pt x="67297" y="85090"/>
                </a:lnTo>
                <a:lnTo>
                  <a:pt x="66586" y="87630"/>
                </a:lnTo>
                <a:lnTo>
                  <a:pt x="68859" y="91440"/>
                </a:lnTo>
                <a:lnTo>
                  <a:pt x="68859" y="39370"/>
                </a:lnTo>
                <a:lnTo>
                  <a:pt x="68008" y="40132"/>
                </a:lnTo>
                <a:lnTo>
                  <a:pt x="68008" y="67310"/>
                </a:lnTo>
                <a:lnTo>
                  <a:pt x="66649" y="67310"/>
                </a:lnTo>
                <a:lnTo>
                  <a:pt x="67157" y="66040"/>
                </a:lnTo>
                <a:lnTo>
                  <a:pt x="68008" y="67310"/>
                </a:lnTo>
                <a:lnTo>
                  <a:pt x="68008" y="40132"/>
                </a:lnTo>
                <a:lnTo>
                  <a:pt x="67437" y="40640"/>
                </a:lnTo>
                <a:lnTo>
                  <a:pt x="68859" y="38100"/>
                </a:lnTo>
                <a:lnTo>
                  <a:pt x="68783" y="36830"/>
                </a:lnTo>
                <a:lnTo>
                  <a:pt x="68643" y="34290"/>
                </a:lnTo>
                <a:lnTo>
                  <a:pt x="72555" y="35560"/>
                </a:lnTo>
                <a:lnTo>
                  <a:pt x="74117" y="36830"/>
                </a:lnTo>
                <a:lnTo>
                  <a:pt x="75692" y="36830"/>
                </a:lnTo>
                <a:lnTo>
                  <a:pt x="76542" y="34290"/>
                </a:lnTo>
                <a:lnTo>
                  <a:pt x="79387" y="31750"/>
                </a:lnTo>
                <a:lnTo>
                  <a:pt x="77177" y="27940"/>
                </a:lnTo>
                <a:lnTo>
                  <a:pt x="76758" y="27940"/>
                </a:lnTo>
                <a:lnTo>
                  <a:pt x="72555" y="30480"/>
                </a:lnTo>
                <a:lnTo>
                  <a:pt x="70281" y="29210"/>
                </a:lnTo>
                <a:lnTo>
                  <a:pt x="70383" y="27940"/>
                </a:lnTo>
                <a:lnTo>
                  <a:pt x="70421" y="25400"/>
                </a:lnTo>
                <a:lnTo>
                  <a:pt x="67297" y="24460"/>
                </a:lnTo>
                <a:lnTo>
                  <a:pt x="67297" y="45720"/>
                </a:lnTo>
                <a:lnTo>
                  <a:pt x="65938" y="46990"/>
                </a:lnTo>
                <a:lnTo>
                  <a:pt x="64668" y="45720"/>
                </a:lnTo>
                <a:lnTo>
                  <a:pt x="66154" y="44450"/>
                </a:lnTo>
                <a:lnTo>
                  <a:pt x="67297" y="45720"/>
                </a:lnTo>
                <a:lnTo>
                  <a:pt x="67297" y="24460"/>
                </a:lnTo>
                <a:lnTo>
                  <a:pt x="66230" y="24130"/>
                </a:lnTo>
                <a:lnTo>
                  <a:pt x="65443" y="26670"/>
                </a:lnTo>
                <a:lnTo>
                  <a:pt x="64452" y="26670"/>
                </a:lnTo>
                <a:lnTo>
                  <a:pt x="62953" y="27152"/>
                </a:lnTo>
                <a:lnTo>
                  <a:pt x="62953" y="63500"/>
                </a:lnTo>
                <a:lnTo>
                  <a:pt x="59474" y="66040"/>
                </a:lnTo>
                <a:lnTo>
                  <a:pt x="61455" y="67310"/>
                </a:lnTo>
                <a:lnTo>
                  <a:pt x="62522" y="69850"/>
                </a:lnTo>
                <a:lnTo>
                  <a:pt x="58331" y="69850"/>
                </a:lnTo>
                <a:lnTo>
                  <a:pt x="56629" y="68580"/>
                </a:lnTo>
                <a:lnTo>
                  <a:pt x="57404" y="72390"/>
                </a:lnTo>
                <a:lnTo>
                  <a:pt x="53987" y="72390"/>
                </a:lnTo>
                <a:lnTo>
                  <a:pt x="54140" y="77470"/>
                </a:lnTo>
                <a:lnTo>
                  <a:pt x="53784" y="77368"/>
                </a:lnTo>
                <a:lnTo>
                  <a:pt x="53784" y="82550"/>
                </a:lnTo>
                <a:lnTo>
                  <a:pt x="51574" y="83820"/>
                </a:lnTo>
                <a:lnTo>
                  <a:pt x="51282" y="82550"/>
                </a:lnTo>
                <a:lnTo>
                  <a:pt x="53784" y="82550"/>
                </a:lnTo>
                <a:lnTo>
                  <a:pt x="53784" y="77368"/>
                </a:lnTo>
                <a:lnTo>
                  <a:pt x="49936" y="76200"/>
                </a:lnTo>
                <a:lnTo>
                  <a:pt x="48082" y="77381"/>
                </a:lnTo>
                <a:lnTo>
                  <a:pt x="48082" y="86360"/>
                </a:lnTo>
                <a:lnTo>
                  <a:pt x="47231" y="88900"/>
                </a:lnTo>
                <a:lnTo>
                  <a:pt x="44602" y="90170"/>
                </a:lnTo>
                <a:lnTo>
                  <a:pt x="42468" y="92710"/>
                </a:lnTo>
                <a:lnTo>
                  <a:pt x="38341" y="92710"/>
                </a:lnTo>
                <a:lnTo>
                  <a:pt x="35140" y="95250"/>
                </a:lnTo>
                <a:lnTo>
                  <a:pt x="37058" y="96520"/>
                </a:lnTo>
                <a:lnTo>
                  <a:pt x="32727" y="100330"/>
                </a:lnTo>
                <a:lnTo>
                  <a:pt x="28740" y="104140"/>
                </a:lnTo>
                <a:lnTo>
                  <a:pt x="22618" y="107950"/>
                </a:lnTo>
                <a:lnTo>
                  <a:pt x="21907" y="105410"/>
                </a:lnTo>
                <a:lnTo>
                  <a:pt x="21551" y="101600"/>
                </a:lnTo>
                <a:lnTo>
                  <a:pt x="23761" y="99060"/>
                </a:lnTo>
                <a:lnTo>
                  <a:pt x="30594" y="97790"/>
                </a:lnTo>
                <a:lnTo>
                  <a:pt x="32512" y="97790"/>
                </a:lnTo>
                <a:lnTo>
                  <a:pt x="32613" y="96520"/>
                </a:lnTo>
                <a:lnTo>
                  <a:pt x="32727" y="95250"/>
                </a:lnTo>
                <a:lnTo>
                  <a:pt x="33997" y="93980"/>
                </a:lnTo>
                <a:lnTo>
                  <a:pt x="37909" y="91440"/>
                </a:lnTo>
                <a:lnTo>
                  <a:pt x="41757" y="88900"/>
                </a:lnTo>
                <a:lnTo>
                  <a:pt x="45669" y="86360"/>
                </a:lnTo>
                <a:lnTo>
                  <a:pt x="48082" y="86360"/>
                </a:lnTo>
                <a:lnTo>
                  <a:pt x="48082" y="77381"/>
                </a:lnTo>
                <a:lnTo>
                  <a:pt x="47942" y="77470"/>
                </a:lnTo>
                <a:lnTo>
                  <a:pt x="47942" y="81280"/>
                </a:lnTo>
                <a:lnTo>
                  <a:pt x="45453" y="81280"/>
                </a:lnTo>
                <a:lnTo>
                  <a:pt x="43040" y="82550"/>
                </a:lnTo>
                <a:lnTo>
                  <a:pt x="42964" y="81280"/>
                </a:lnTo>
                <a:lnTo>
                  <a:pt x="42252" y="80010"/>
                </a:lnTo>
                <a:lnTo>
                  <a:pt x="39547" y="80010"/>
                </a:lnTo>
                <a:lnTo>
                  <a:pt x="46075" y="74930"/>
                </a:lnTo>
                <a:lnTo>
                  <a:pt x="49339" y="72390"/>
                </a:lnTo>
                <a:lnTo>
                  <a:pt x="62382" y="62230"/>
                </a:lnTo>
                <a:lnTo>
                  <a:pt x="62953" y="63500"/>
                </a:lnTo>
                <a:lnTo>
                  <a:pt x="62953" y="27152"/>
                </a:lnTo>
                <a:lnTo>
                  <a:pt x="60464" y="27940"/>
                </a:lnTo>
                <a:lnTo>
                  <a:pt x="59118" y="26670"/>
                </a:lnTo>
                <a:lnTo>
                  <a:pt x="57543" y="25400"/>
                </a:lnTo>
                <a:lnTo>
                  <a:pt x="57404" y="25400"/>
                </a:lnTo>
                <a:lnTo>
                  <a:pt x="57404" y="45720"/>
                </a:lnTo>
                <a:lnTo>
                  <a:pt x="55206" y="48260"/>
                </a:lnTo>
                <a:lnTo>
                  <a:pt x="56057" y="52070"/>
                </a:lnTo>
                <a:lnTo>
                  <a:pt x="53136" y="50800"/>
                </a:lnTo>
                <a:lnTo>
                  <a:pt x="52641" y="54610"/>
                </a:lnTo>
                <a:lnTo>
                  <a:pt x="51079" y="55880"/>
                </a:lnTo>
                <a:lnTo>
                  <a:pt x="44932" y="59690"/>
                </a:lnTo>
                <a:lnTo>
                  <a:pt x="38455" y="64770"/>
                </a:lnTo>
                <a:lnTo>
                  <a:pt x="37553" y="65290"/>
                </a:lnTo>
                <a:lnTo>
                  <a:pt x="37553" y="85090"/>
                </a:lnTo>
                <a:lnTo>
                  <a:pt x="36207" y="87630"/>
                </a:lnTo>
                <a:lnTo>
                  <a:pt x="24472" y="95250"/>
                </a:lnTo>
                <a:lnTo>
                  <a:pt x="22402" y="96520"/>
                </a:lnTo>
                <a:lnTo>
                  <a:pt x="22694" y="93980"/>
                </a:lnTo>
                <a:lnTo>
                  <a:pt x="26606" y="90170"/>
                </a:lnTo>
                <a:lnTo>
                  <a:pt x="30378" y="86360"/>
                </a:lnTo>
                <a:lnTo>
                  <a:pt x="34645" y="83820"/>
                </a:lnTo>
                <a:lnTo>
                  <a:pt x="36779" y="82550"/>
                </a:lnTo>
                <a:lnTo>
                  <a:pt x="36639" y="85090"/>
                </a:lnTo>
                <a:lnTo>
                  <a:pt x="37553" y="85090"/>
                </a:lnTo>
                <a:lnTo>
                  <a:pt x="37553" y="65290"/>
                </a:lnTo>
                <a:lnTo>
                  <a:pt x="37058" y="65582"/>
                </a:lnTo>
                <a:lnTo>
                  <a:pt x="37058" y="74930"/>
                </a:lnTo>
                <a:lnTo>
                  <a:pt x="34861" y="77470"/>
                </a:lnTo>
                <a:lnTo>
                  <a:pt x="32867" y="80010"/>
                </a:lnTo>
                <a:lnTo>
                  <a:pt x="29527" y="80010"/>
                </a:lnTo>
                <a:lnTo>
                  <a:pt x="31508" y="77470"/>
                </a:lnTo>
                <a:lnTo>
                  <a:pt x="34213" y="76200"/>
                </a:lnTo>
                <a:lnTo>
                  <a:pt x="37058" y="74930"/>
                </a:lnTo>
                <a:lnTo>
                  <a:pt x="37058" y="65582"/>
                </a:lnTo>
                <a:lnTo>
                  <a:pt x="25247" y="72390"/>
                </a:lnTo>
                <a:lnTo>
                  <a:pt x="27317" y="67310"/>
                </a:lnTo>
                <a:lnTo>
                  <a:pt x="28663" y="62230"/>
                </a:lnTo>
                <a:lnTo>
                  <a:pt x="33718" y="59690"/>
                </a:lnTo>
                <a:lnTo>
                  <a:pt x="35636" y="58420"/>
                </a:lnTo>
                <a:lnTo>
                  <a:pt x="39624" y="59690"/>
                </a:lnTo>
                <a:lnTo>
                  <a:pt x="40424" y="58420"/>
                </a:lnTo>
                <a:lnTo>
                  <a:pt x="42037" y="55880"/>
                </a:lnTo>
                <a:lnTo>
                  <a:pt x="48374" y="53340"/>
                </a:lnTo>
                <a:lnTo>
                  <a:pt x="49860" y="52070"/>
                </a:lnTo>
                <a:lnTo>
                  <a:pt x="50190" y="50800"/>
                </a:lnTo>
                <a:lnTo>
                  <a:pt x="50507" y="49530"/>
                </a:lnTo>
                <a:lnTo>
                  <a:pt x="51219" y="46990"/>
                </a:lnTo>
                <a:lnTo>
                  <a:pt x="52781" y="44450"/>
                </a:lnTo>
                <a:lnTo>
                  <a:pt x="55410" y="41910"/>
                </a:lnTo>
                <a:lnTo>
                  <a:pt x="57404" y="45720"/>
                </a:lnTo>
                <a:lnTo>
                  <a:pt x="57404" y="25400"/>
                </a:lnTo>
                <a:lnTo>
                  <a:pt x="55841" y="25400"/>
                </a:lnTo>
                <a:lnTo>
                  <a:pt x="52997" y="26670"/>
                </a:lnTo>
                <a:lnTo>
                  <a:pt x="52501" y="24130"/>
                </a:lnTo>
                <a:lnTo>
                  <a:pt x="51955" y="23164"/>
                </a:lnTo>
                <a:lnTo>
                  <a:pt x="57835" y="23583"/>
                </a:lnTo>
                <a:lnTo>
                  <a:pt x="59182" y="22733"/>
                </a:lnTo>
                <a:lnTo>
                  <a:pt x="59613" y="20535"/>
                </a:lnTo>
                <a:lnTo>
                  <a:pt x="60464" y="15773"/>
                </a:lnTo>
                <a:lnTo>
                  <a:pt x="56832" y="13423"/>
                </a:lnTo>
                <a:lnTo>
                  <a:pt x="55346" y="13208"/>
                </a:lnTo>
                <a:lnTo>
                  <a:pt x="54914" y="14986"/>
                </a:lnTo>
                <a:lnTo>
                  <a:pt x="54419" y="16903"/>
                </a:lnTo>
                <a:lnTo>
                  <a:pt x="52997" y="17691"/>
                </a:lnTo>
                <a:lnTo>
                  <a:pt x="49301" y="20243"/>
                </a:lnTo>
                <a:lnTo>
                  <a:pt x="49149" y="21805"/>
                </a:lnTo>
                <a:lnTo>
                  <a:pt x="51142" y="22860"/>
                </a:lnTo>
                <a:lnTo>
                  <a:pt x="47307" y="22860"/>
                </a:lnTo>
                <a:lnTo>
                  <a:pt x="46812" y="25400"/>
                </a:lnTo>
                <a:lnTo>
                  <a:pt x="46596" y="26670"/>
                </a:lnTo>
                <a:lnTo>
                  <a:pt x="45529" y="30480"/>
                </a:lnTo>
                <a:lnTo>
                  <a:pt x="43446" y="26670"/>
                </a:lnTo>
                <a:lnTo>
                  <a:pt x="42748" y="25400"/>
                </a:lnTo>
                <a:lnTo>
                  <a:pt x="40906" y="26670"/>
                </a:lnTo>
                <a:lnTo>
                  <a:pt x="39128" y="25400"/>
                </a:lnTo>
                <a:lnTo>
                  <a:pt x="58051" y="7620"/>
                </a:lnTo>
                <a:lnTo>
                  <a:pt x="59613" y="10160"/>
                </a:lnTo>
                <a:lnTo>
                  <a:pt x="61963" y="12700"/>
                </a:lnTo>
                <a:lnTo>
                  <a:pt x="63804" y="10160"/>
                </a:lnTo>
                <a:lnTo>
                  <a:pt x="65163" y="7620"/>
                </a:lnTo>
                <a:lnTo>
                  <a:pt x="68072" y="8890"/>
                </a:lnTo>
                <a:lnTo>
                  <a:pt x="69646" y="15240"/>
                </a:lnTo>
                <a:lnTo>
                  <a:pt x="76403" y="16510"/>
                </a:lnTo>
                <a:lnTo>
                  <a:pt x="78181" y="22860"/>
                </a:lnTo>
                <a:lnTo>
                  <a:pt x="80238" y="24130"/>
                </a:lnTo>
                <a:lnTo>
                  <a:pt x="82232" y="22860"/>
                </a:lnTo>
                <a:lnTo>
                  <a:pt x="83654" y="21590"/>
                </a:lnTo>
                <a:lnTo>
                  <a:pt x="84582" y="20320"/>
                </a:lnTo>
                <a:lnTo>
                  <a:pt x="83654" y="17780"/>
                </a:lnTo>
                <a:lnTo>
                  <a:pt x="82016" y="15240"/>
                </a:lnTo>
                <a:lnTo>
                  <a:pt x="90055" y="15240"/>
                </a:lnTo>
                <a:lnTo>
                  <a:pt x="93611" y="16510"/>
                </a:lnTo>
                <a:lnTo>
                  <a:pt x="93611" y="6591"/>
                </a:lnTo>
                <a:lnTo>
                  <a:pt x="91694" y="7620"/>
                </a:lnTo>
                <a:lnTo>
                  <a:pt x="90970" y="6350"/>
                </a:lnTo>
                <a:lnTo>
                  <a:pt x="88773" y="2540"/>
                </a:lnTo>
                <a:lnTo>
                  <a:pt x="88214" y="3975"/>
                </a:lnTo>
                <a:lnTo>
                  <a:pt x="88214" y="8890"/>
                </a:lnTo>
                <a:lnTo>
                  <a:pt x="87998" y="12700"/>
                </a:lnTo>
                <a:lnTo>
                  <a:pt x="83299" y="12700"/>
                </a:lnTo>
                <a:lnTo>
                  <a:pt x="80594" y="10160"/>
                </a:lnTo>
                <a:lnTo>
                  <a:pt x="80886" y="8890"/>
                </a:lnTo>
                <a:lnTo>
                  <a:pt x="82943" y="10160"/>
                </a:lnTo>
                <a:lnTo>
                  <a:pt x="84086" y="8890"/>
                </a:lnTo>
                <a:lnTo>
                  <a:pt x="85509" y="10160"/>
                </a:lnTo>
                <a:lnTo>
                  <a:pt x="88214" y="8890"/>
                </a:lnTo>
                <a:lnTo>
                  <a:pt x="88214" y="3975"/>
                </a:lnTo>
                <a:lnTo>
                  <a:pt x="87782" y="5080"/>
                </a:lnTo>
                <a:lnTo>
                  <a:pt x="86423" y="6350"/>
                </a:lnTo>
                <a:lnTo>
                  <a:pt x="82588" y="6350"/>
                </a:lnTo>
                <a:lnTo>
                  <a:pt x="75476" y="5080"/>
                </a:lnTo>
                <a:lnTo>
                  <a:pt x="68287" y="5080"/>
                </a:lnTo>
                <a:lnTo>
                  <a:pt x="59321" y="3810"/>
                </a:lnTo>
                <a:lnTo>
                  <a:pt x="58191" y="3810"/>
                </a:lnTo>
                <a:lnTo>
                  <a:pt x="56984" y="2540"/>
                </a:lnTo>
                <a:lnTo>
                  <a:pt x="54140" y="0"/>
                </a:lnTo>
                <a:lnTo>
                  <a:pt x="51574" y="0"/>
                </a:lnTo>
                <a:lnTo>
                  <a:pt x="37706" y="11734"/>
                </a:lnTo>
                <a:lnTo>
                  <a:pt x="37706" y="30480"/>
                </a:lnTo>
                <a:lnTo>
                  <a:pt x="36639" y="33020"/>
                </a:lnTo>
                <a:lnTo>
                  <a:pt x="35001" y="34290"/>
                </a:lnTo>
                <a:lnTo>
                  <a:pt x="33362" y="34290"/>
                </a:lnTo>
                <a:lnTo>
                  <a:pt x="30797" y="36830"/>
                </a:lnTo>
                <a:lnTo>
                  <a:pt x="32016" y="33020"/>
                </a:lnTo>
                <a:lnTo>
                  <a:pt x="33286" y="31750"/>
                </a:lnTo>
                <a:lnTo>
                  <a:pt x="34925" y="30480"/>
                </a:lnTo>
                <a:lnTo>
                  <a:pt x="37706" y="30480"/>
                </a:lnTo>
                <a:lnTo>
                  <a:pt x="37706" y="11734"/>
                </a:lnTo>
                <a:lnTo>
                  <a:pt x="36550" y="12700"/>
                </a:lnTo>
                <a:lnTo>
                  <a:pt x="30734" y="17780"/>
                </a:lnTo>
                <a:lnTo>
                  <a:pt x="30022" y="18592"/>
                </a:lnTo>
                <a:lnTo>
                  <a:pt x="30022" y="53340"/>
                </a:lnTo>
                <a:lnTo>
                  <a:pt x="28384" y="55880"/>
                </a:lnTo>
                <a:lnTo>
                  <a:pt x="26746" y="55880"/>
                </a:lnTo>
                <a:lnTo>
                  <a:pt x="24892" y="54610"/>
                </a:lnTo>
                <a:lnTo>
                  <a:pt x="24752" y="54292"/>
                </a:lnTo>
                <a:lnTo>
                  <a:pt x="24752" y="83820"/>
                </a:lnTo>
                <a:lnTo>
                  <a:pt x="22479" y="86360"/>
                </a:lnTo>
                <a:lnTo>
                  <a:pt x="23050" y="83820"/>
                </a:lnTo>
                <a:lnTo>
                  <a:pt x="24752" y="83820"/>
                </a:lnTo>
                <a:lnTo>
                  <a:pt x="24752" y="54292"/>
                </a:lnTo>
                <a:lnTo>
                  <a:pt x="24333" y="53340"/>
                </a:lnTo>
                <a:lnTo>
                  <a:pt x="26035" y="50800"/>
                </a:lnTo>
                <a:lnTo>
                  <a:pt x="27813" y="53340"/>
                </a:lnTo>
                <a:lnTo>
                  <a:pt x="30022" y="53340"/>
                </a:lnTo>
                <a:lnTo>
                  <a:pt x="30022" y="18592"/>
                </a:lnTo>
                <a:lnTo>
                  <a:pt x="25107" y="24130"/>
                </a:lnTo>
                <a:lnTo>
                  <a:pt x="11734" y="66040"/>
                </a:lnTo>
                <a:lnTo>
                  <a:pt x="10033" y="68580"/>
                </a:lnTo>
                <a:lnTo>
                  <a:pt x="8610" y="72390"/>
                </a:lnTo>
                <a:lnTo>
                  <a:pt x="7683" y="74930"/>
                </a:lnTo>
                <a:lnTo>
                  <a:pt x="8750" y="81280"/>
                </a:lnTo>
                <a:lnTo>
                  <a:pt x="7327" y="85090"/>
                </a:lnTo>
                <a:lnTo>
                  <a:pt x="8178" y="88900"/>
                </a:lnTo>
                <a:lnTo>
                  <a:pt x="9093" y="95250"/>
                </a:lnTo>
                <a:lnTo>
                  <a:pt x="8991" y="101600"/>
                </a:lnTo>
                <a:lnTo>
                  <a:pt x="8877" y="104140"/>
                </a:lnTo>
                <a:lnTo>
                  <a:pt x="8636" y="107950"/>
                </a:lnTo>
                <a:lnTo>
                  <a:pt x="8674" y="115570"/>
                </a:lnTo>
                <a:lnTo>
                  <a:pt x="9245" y="121920"/>
                </a:lnTo>
                <a:lnTo>
                  <a:pt x="9537" y="127000"/>
                </a:lnTo>
                <a:lnTo>
                  <a:pt x="8255" y="133350"/>
                </a:lnTo>
                <a:lnTo>
                  <a:pt x="7543" y="135890"/>
                </a:lnTo>
                <a:lnTo>
                  <a:pt x="7759" y="139700"/>
                </a:lnTo>
                <a:lnTo>
                  <a:pt x="8610" y="142240"/>
                </a:lnTo>
                <a:lnTo>
                  <a:pt x="9245" y="144780"/>
                </a:lnTo>
                <a:lnTo>
                  <a:pt x="9182" y="147320"/>
                </a:lnTo>
                <a:lnTo>
                  <a:pt x="8610" y="148590"/>
                </a:lnTo>
                <a:lnTo>
                  <a:pt x="7962" y="151130"/>
                </a:lnTo>
                <a:lnTo>
                  <a:pt x="7899" y="152400"/>
                </a:lnTo>
                <a:lnTo>
                  <a:pt x="7962" y="154940"/>
                </a:lnTo>
                <a:lnTo>
                  <a:pt x="8115" y="156210"/>
                </a:lnTo>
                <a:lnTo>
                  <a:pt x="8826" y="161290"/>
                </a:lnTo>
                <a:lnTo>
                  <a:pt x="8178" y="166370"/>
                </a:lnTo>
                <a:lnTo>
                  <a:pt x="8077" y="198120"/>
                </a:lnTo>
                <a:lnTo>
                  <a:pt x="7912" y="204470"/>
                </a:lnTo>
                <a:lnTo>
                  <a:pt x="7454" y="212090"/>
                </a:lnTo>
                <a:lnTo>
                  <a:pt x="6972" y="217779"/>
                </a:lnTo>
                <a:lnTo>
                  <a:pt x="6972" y="274320"/>
                </a:lnTo>
                <a:lnTo>
                  <a:pt x="6616" y="275590"/>
                </a:lnTo>
                <a:lnTo>
                  <a:pt x="6184" y="274320"/>
                </a:lnTo>
                <a:lnTo>
                  <a:pt x="6972" y="274320"/>
                </a:lnTo>
                <a:lnTo>
                  <a:pt x="6972" y="217779"/>
                </a:lnTo>
                <a:lnTo>
                  <a:pt x="6807" y="219710"/>
                </a:lnTo>
                <a:lnTo>
                  <a:pt x="5829" y="229870"/>
                </a:lnTo>
                <a:lnTo>
                  <a:pt x="5194" y="231140"/>
                </a:lnTo>
                <a:lnTo>
                  <a:pt x="1206" y="234950"/>
                </a:lnTo>
                <a:lnTo>
                  <a:pt x="0" y="237490"/>
                </a:lnTo>
                <a:lnTo>
                  <a:pt x="3200" y="238760"/>
                </a:lnTo>
                <a:lnTo>
                  <a:pt x="4343" y="242570"/>
                </a:lnTo>
                <a:lnTo>
                  <a:pt x="3695" y="250190"/>
                </a:lnTo>
                <a:lnTo>
                  <a:pt x="3200" y="256540"/>
                </a:lnTo>
                <a:lnTo>
                  <a:pt x="2413" y="262890"/>
                </a:lnTo>
                <a:lnTo>
                  <a:pt x="2044" y="266700"/>
                </a:lnTo>
                <a:lnTo>
                  <a:pt x="2057" y="271780"/>
                </a:lnTo>
                <a:lnTo>
                  <a:pt x="3911" y="275590"/>
                </a:lnTo>
                <a:lnTo>
                  <a:pt x="3632" y="279400"/>
                </a:lnTo>
                <a:lnTo>
                  <a:pt x="1498" y="281940"/>
                </a:lnTo>
                <a:lnTo>
                  <a:pt x="1346" y="284480"/>
                </a:lnTo>
                <a:lnTo>
                  <a:pt x="1460" y="287020"/>
                </a:lnTo>
                <a:lnTo>
                  <a:pt x="1638" y="288290"/>
                </a:lnTo>
                <a:lnTo>
                  <a:pt x="2209" y="294640"/>
                </a:lnTo>
                <a:lnTo>
                  <a:pt x="850" y="300990"/>
                </a:lnTo>
                <a:lnTo>
                  <a:pt x="1917" y="307340"/>
                </a:lnTo>
                <a:lnTo>
                  <a:pt x="2349" y="308610"/>
                </a:lnTo>
                <a:lnTo>
                  <a:pt x="3340" y="311150"/>
                </a:lnTo>
                <a:lnTo>
                  <a:pt x="4267" y="316230"/>
                </a:lnTo>
                <a:lnTo>
                  <a:pt x="4343" y="318770"/>
                </a:lnTo>
                <a:lnTo>
                  <a:pt x="3695" y="322580"/>
                </a:lnTo>
                <a:lnTo>
                  <a:pt x="50622" y="322580"/>
                </a:lnTo>
                <a:lnTo>
                  <a:pt x="51638" y="321310"/>
                </a:lnTo>
                <a:lnTo>
                  <a:pt x="53924" y="322580"/>
                </a:lnTo>
                <a:lnTo>
                  <a:pt x="73126" y="322580"/>
                </a:lnTo>
                <a:lnTo>
                  <a:pt x="73139" y="321310"/>
                </a:lnTo>
                <a:lnTo>
                  <a:pt x="73164" y="318770"/>
                </a:lnTo>
                <a:lnTo>
                  <a:pt x="73215" y="314960"/>
                </a:lnTo>
                <a:lnTo>
                  <a:pt x="73215" y="313690"/>
                </a:lnTo>
                <a:lnTo>
                  <a:pt x="73215" y="312420"/>
                </a:lnTo>
                <a:lnTo>
                  <a:pt x="73088" y="299720"/>
                </a:lnTo>
                <a:lnTo>
                  <a:pt x="72771" y="292100"/>
                </a:lnTo>
                <a:lnTo>
                  <a:pt x="72707" y="289560"/>
                </a:lnTo>
                <a:lnTo>
                  <a:pt x="72644" y="287020"/>
                </a:lnTo>
                <a:lnTo>
                  <a:pt x="72567" y="284480"/>
                </a:lnTo>
                <a:lnTo>
                  <a:pt x="72542" y="283210"/>
                </a:lnTo>
                <a:lnTo>
                  <a:pt x="72440" y="279400"/>
                </a:lnTo>
                <a:lnTo>
                  <a:pt x="72377" y="276860"/>
                </a:lnTo>
                <a:lnTo>
                  <a:pt x="72339" y="275590"/>
                </a:lnTo>
                <a:lnTo>
                  <a:pt x="72174" y="269240"/>
                </a:lnTo>
                <a:lnTo>
                  <a:pt x="72212" y="266700"/>
                </a:lnTo>
                <a:lnTo>
                  <a:pt x="72224" y="265430"/>
                </a:lnTo>
                <a:lnTo>
                  <a:pt x="72237" y="264160"/>
                </a:lnTo>
                <a:lnTo>
                  <a:pt x="72517" y="245110"/>
                </a:lnTo>
                <a:lnTo>
                  <a:pt x="73139" y="224790"/>
                </a:lnTo>
                <a:lnTo>
                  <a:pt x="73279" y="218440"/>
                </a:lnTo>
                <a:lnTo>
                  <a:pt x="73520" y="207010"/>
                </a:lnTo>
                <a:lnTo>
                  <a:pt x="73571" y="204470"/>
                </a:lnTo>
                <a:lnTo>
                  <a:pt x="73660" y="199390"/>
                </a:lnTo>
                <a:lnTo>
                  <a:pt x="73698" y="196850"/>
                </a:lnTo>
                <a:lnTo>
                  <a:pt x="75755" y="191770"/>
                </a:lnTo>
                <a:lnTo>
                  <a:pt x="75806" y="180340"/>
                </a:lnTo>
                <a:lnTo>
                  <a:pt x="75958" y="175260"/>
                </a:lnTo>
                <a:lnTo>
                  <a:pt x="75996" y="173990"/>
                </a:lnTo>
                <a:lnTo>
                  <a:pt x="76034" y="168910"/>
                </a:lnTo>
                <a:lnTo>
                  <a:pt x="76034" y="166370"/>
                </a:lnTo>
                <a:lnTo>
                  <a:pt x="75476" y="160020"/>
                </a:lnTo>
                <a:lnTo>
                  <a:pt x="74409" y="152400"/>
                </a:lnTo>
                <a:lnTo>
                  <a:pt x="75692" y="148590"/>
                </a:lnTo>
                <a:lnTo>
                  <a:pt x="76974" y="144780"/>
                </a:lnTo>
                <a:lnTo>
                  <a:pt x="77038" y="143510"/>
                </a:lnTo>
                <a:lnTo>
                  <a:pt x="77673" y="132080"/>
                </a:lnTo>
                <a:lnTo>
                  <a:pt x="77774" y="129540"/>
                </a:lnTo>
                <a:lnTo>
                  <a:pt x="77876" y="124460"/>
                </a:lnTo>
                <a:lnTo>
                  <a:pt x="77978" y="115570"/>
                </a:lnTo>
                <a:lnTo>
                  <a:pt x="78105" y="107950"/>
                </a:lnTo>
                <a:lnTo>
                  <a:pt x="77254" y="105410"/>
                </a:lnTo>
                <a:lnTo>
                  <a:pt x="79171" y="104140"/>
                </a:lnTo>
                <a:lnTo>
                  <a:pt x="79387" y="102870"/>
                </a:lnTo>
                <a:lnTo>
                  <a:pt x="79286" y="100330"/>
                </a:lnTo>
                <a:lnTo>
                  <a:pt x="79248" y="99060"/>
                </a:lnTo>
                <a:lnTo>
                  <a:pt x="79146" y="92710"/>
                </a:lnTo>
                <a:lnTo>
                  <a:pt x="79768" y="83820"/>
                </a:lnTo>
                <a:lnTo>
                  <a:pt x="80327" y="78740"/>
                </a:lnTo>
                <a:lnTo>
                  <a:pt x="80467" y="77470"/>
                </a:lnTo>
                <a:lnTo>
                  <a:pt x="80733" y="74930"/>
                </a:lnTo>
                <a:lnTo>
                  <a:pt x="80949" y="69850"/>
                </a:lnTo>
                <a:lnTo>
                  <a:pt x="81064" y="67310"/>
                </a:lnTo>
                <a:lnTo>
                  <a:pt x="81114" y="66040"/>
                </a:lnTo>
                <a:lnTo>
                  <a:pt x="81140" y="62230"/>
                </a:lnTo>
                <a:lnTo>
                  <a:pt x="81089" y="57150"/>
                </a:lnTo>
                <a:lnTo>
                  <a:pt x="82232" y="52070"/>
                </a:lnTo>
                <a:lnTo>
                  <a:pt x="82511" y="50800"/>
                </a:lnTo>
                <a:lnTo>
                  <a:pt x="84315" y="46990"/>
                </a:lnTo>
                <a:lnTo>
                  <a:pt x="85509" y="44450"/>
                </a:lnTo>
                <a:lnTo>
                  <a:pt x="107061" y="19050"/>
                </a:lnTo>
                <a:lnTo>
                  <a:pt x="107696" y="17780"/>
                </a:lnTo>
                <a:lnTo>
                  <a:pt x="104711" y="17780"/>
                </a:lnTo>
                <a:lnTo>
                  <a:pt x="104990" y="16510"/>
                </a:lnTo>
                <a:lnTo>
                  <a:pt x="106413" y="15240"/>
                </a:lnTo>
                <a:lnTo>
                  <a:pt x="107835" y="13970"/>
                </a:lnTo>
                <a:lnTo>
                  <a:pt x="109194" y="12700"/>
                </a:lnTo>
                <a:lnTo>
                  <a:pt x="110045" y="12700"/>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4" name="Google Shape;3584;p242"/>
          <p:cNvSpPr/>
          <p:nvPr/>
        </p:nvSpPr>
        <p:spPr>
          <a:xfrm>
            <a:off x="246551" y="6447207"/>
            <a:ext cx="664460" cy="352968"/>
          </a:xfrm>
          <a:custGeom>
            <a:rect b="b" l="l" r="r" t="t"/>
            <a:pathLst>
              <a:path extrusionOk="0" h="529590" w="996950">
                <a:moveTo>
                  <a:pt x="32143" y="74930"/>
                </a:moveTo>
                <a:lnTo>
                  <a:pt x="15316" y="24130"/>
                </a:lnTo>
                <a:lnTo>
                  <a:pt x="4051" y="0"/>
                </a:lnTo>
                <a:lnTo>
                  <a:pt x="6184" y="10160"/>
                </a:lnTo>
                <a:lnTo>
                  <a:pt x="7467" y="17780"/>
                </a:lnTo>
                <a:lnTo>
                  <a:pt x="9321" y="21590"/>
                </a:lnTo>
                <a:lnTo>
                  <a:pt x="7899" y="26670"/>
                </a:lnTo>
                <a:lnTo>
                  <a:pt x="8318" y="27940"/>
                </a:lnTo>
                <a:lnTo>
                  <a:pt x="10096" y="27940"/>
                </a:lnTo>
                <a:lnTo>
                  <a:pt x="9677" y="30480"/>
                </a:lnTo>
                <a:lnTo>
                  <a:pt x="11163" y="41910"/>
                </a:lnTo>
                <a:lnTo>
                  <a:pt x="11734" y="45720"/>
                </a:lnTo>
                <a:lnTo>
                  <a:pt x="12585" y="49530"/>
                </a:lnTo>
                <a:lnTo>
                  <a:pt x="13868" y="57150"/>
                </a:lnTo>
                <a:lnTo>
                  <a:pt x="14655" y="60960"/>
                </a:lnTo>
                <a:lnTo>
                  <a:pt x="12585" y="64770"/>
                </a:lnTo>
                <a:lnTo>
                  <a:pt x="12166" y="66040"/>
                </a:lnTo>
                <a:lnTo>
                  <a:pt x="12230" y="67310"/>
                </a:lnTo>
                <a:lnTo>
                  <a:pt x="15367" y="67310"/>
                </a:lnTo>
                <a:lnTo>
                  <a:pt x="15011" y="69850"/>
                </a:lnTo>
                <a:lnTo>
                  <a:pt x="13233" y="69850"/>
                </a:lnTo>
                <a:lnTo>
                  <a:pt x="13373" y="72390"/>
                </a:lnTo>
                <a:lnTo>
                  <a:pt x="14160" y="74930"/>
                </a:lnTo>
                <a:lnTo>
                  <a:pt x="16217" y="74930"/>
                </a:lnTo>
                <a:lnTo>
                  <a:pt x="32143" y="74930"/>
                </a:lnTo>
                <a:close/>
              </a:path>
              <a:path extrusionOk="0" h="529590" w="996950">
                <a:moveTo>
                  <a:pt x="41186" y="115570"/>
                </a:moveTo>
                <a:lnTo>
                  <a:pt x="40030" y="109220"/>
                </a:lnTo>
                <a:lnTo>
                  <a:pt x="35496" y="87630"/>
                </a:lnTo>
                <a:lnTo>
                  <a:pt x="32486" y="76200"/>
                </a:lnTo>
                <a:lnTo>
                  <a:pt x="16649" y="76200"/>
                </a:lnTo>
                <a:lnTo>
                  <a:pt x="16510" y="78740"/>
                </a:lnTo>
                <a:lnTo>
                  <a:pt x="18072" y="81280"/>
                </a:lnTo>
                <a:lnTo>
                  <a:pt x="18288" y="82550"/>
                </a:lnTo>
                <a:lnTo>
                  <a:pt x="16789" y="83820"/>
                </a:lnTo>
                <a:lnTo>
                  <a:pt x="15862" y="86360"/>
                </a:lnTo>
                <a:lnTo>
                  <a:pt x="17856" y="87630"/>
                </a:lnTo>
                <a:lnTo>
                  <a:pt x="16865" y="90170"/>
                </a:lnTo>
                <a:lnTo>
                  <a:pt x="16789" y="91440"/>
                </a:lnTo>
                <a:lnTo>
                  <a:pt x="17640" y="93980"/>
                </a:lnTo>
                <a:lnTo>
                  <a:pt x="20561" y="93980"/>
                </a:lnTo>
                <a:lnTo>
                  <a:pt x="19202" y="95250"/>
                </a:lnTo>
                <a:lnTo>
                  <a:pt x="18707" y="96520"/>
                </a:lnTo>
                <a:lnTo>
                  <a:pt x="18211" y="101600"/>
                </a:lnTo>
                <a:lnTo>
                  <a:pt x="19062" y="105410"/>
                </a:lnTo>
                <a:lnTo>
                  <a:pt x="19773" y="109220"/>
                </a:lnTo>
                <a:lnTo>
                  <a:pt x="19989" y="115570"/>
                </a:lnTo>
                <a:lnTo>
                  <a:pt x="23266" y="115570"/>
                </a:lnTo>
                <a:lnTo>
                  <a:pt x="25679" y="115570"/>
                </a:lnTo>
                <a:lnTo>
                  <a:pt x="41186" y="115570"/>
                </a:lnTo>
                <a:close/>
              </a:path>
              <a:path extrusionOk="0" h="529590" w="996950">
                <a:moveTo>
                  <a:pt x="94538" y="250190"/>
                </a:moveTo>
                <a:lnTo>
                  <a:pt x="94107" y="248920"/>
                </a:lnTo>
                <a:lnTo>
                  <a:pt x="91554" y="248920"/>
                </a:lnTo>
                <a:lnTo>
                  <a:pt x="86575" y="248259"/>
                </a:lnTo>
                <a:lnTo>
                  <a:pt x="86575" y="256540"/>
                </a:lnTo>
                <a:lnTo>
                  <a:pt x="84010" y="256540"/>
                </a:lnTo>
                <a:lnTo>
                  <a:pt x="84226" y="255270"/>
                </a:lnTo>
                <a:lnTo>
                  <a:pt x="84442" y="254000"/>
                </a:lnTo>
                <a:lnTo>
                  <a:pt x="85788" y="255270"/>
                </a:lnTo>
                <a:lnTo>
                  <a:pt x="86575" y="256540"/>
                </a:lnTo>
                <a:lnTo>
                  <a:pt x="86575" y="248259"/>
                </a:lnTo>
                <a:lnTo>
                  <a:pt x="82105" y="247650"/>
                </a:lnTo>
                <a:lnTo>
                  <a:pt x="72656" y="246380"/>
                </a:lnTo>
                <a:lnTo>
                  <a:pt x="63195" y="243840"/>
                </a:lnTo>
                <a:lnTo>
                  <a:pt x="58686" y="243243"/>
                </a:lnTo>
                <a:lnTo>
                  <a:pt x="58686" y="248920"/>
                </a:lnTo>
                <a:lnTo>
                  <a:pt x="55918" y="248920"/>
                </a:lnTo>
                <a:lnTo>
                  <a:pt x="55841" y="247650"/>
                </a:lnTo>
                <a:lnTo>
                  <a:pt x="58686" y="248920"/>
                </a:lnTo>
                <a:lnTo>
                  <a:pt x="58686" y="243243"/>
                </a:lnTo>
                <a:lnTo>
                  <a:pt x="53708" y="242570"/>
                </a:lnTo>
                <a:lnTo>
                  <a:pt x="50368" y="242570"/>
                </a:lnTo>
                <a:lnTo>
                  <a:pt x="46951" y="241300"/>
                </a:lnTo>
                <a:lnTo>
                  <a:pt x="43535" y="242570"/>
                </a:lnTo>
                <a:lnTo>
                  <a:pt x="43535" y="240030"/>
                </a:lnTo>
                <a:lnTo>
                  <a:pt x="44424" y="232410"/>
                </a:lnTo>
                <a:lnTo>
                  <a:pt x="45173" y="226060"/>
                </a:lnTo>
                <a:lnTo>
                  <a:pt x="45275" y="224790"/>
                </a:lnTo>
                <a:lnTo>
                  <a:pt x="45554" y="220980"/>
                </a:lnTo>
                <a:lnTo>
                  <a:pt x="46050" y="214630"/>
                </a:lnTo>
                <a:lnTo>
                  <a:pt x="46342" y="210820"/>
                </a:lnTo>
                <a:lnTo>
                  <a:pt x="46456" y="208280"/>
                </a:lnTo>
                <a:lnTo>
                  <a:pt x="47002" y="196850"/>
                </a:lnTo>
                <a:lnTo>
                  <a:pt x="47129" y="185420"/>
                </a:lnTo>
                <a:lnTo>
                  <a:pt x="45237" y="147320"/>
                </a:lnTo>
                <a:lnTo>
                  <a:pt x="46024" y="146050"/>
                </a:lnTo>
                <a:lnTo>
                  <a:pt x="48018" y="147320"/>
                </a:lnTo>
                <a:lnTo>
                  <a:pt x="52920" y="147320"/>
                </a:lnTo>
                <a:lnTo>
                  <a:pt x="57899" y="148590"/>
                </a:lnTo>
                <a:lnTo>
                  <a:pt x="62953" y="147320"/>
                </a:lnTo>
                <a:lnTo>
                  <a:pt x="67932" y="148590"/>
                </a:lnTo>
                <a:lnTo>
                  <a:pt x="70421" y="148590"/>
                </a:lnTo>
                <a:lnTo>
                  <a:pt x="72136" y="147320"/>
                </a:lnTo>
                <a:lnTo>
                  <a:pt x="73126" y="142240"/>
                </a:lnTo>
                <a:lnTo>
                  <a:pt x="72136" y="140970"/>
                </a:lnTo>
                <a:lnTo>
                  <a:pt x="69646" y="140970"/>
                </a:lnTo>
                <a:lnTo>
                  <a:pt x="68859" y="139700"/>
                </a:lnTo>
                <a:lnTo>
                  <a:pt x="65938" y="138430"/>
                </a:lnTo>
                <a:lnTo>
                  <a:pt x="61963" y="138430"/>
                </a:lnTo>
                <a:lnTo>
                  <a:pt x="57899" y="137160"/>
                </a:lnTo>
                <a:lnTo>
                  <a:pt x="53924" y="137160"/>
                </a:lnTo>
                <a:lnTo>
                  <a:pt x="52209" y="135890"/>
                </a:lnTo>
                <a:lnTo>
                  <a:pt x="51079" y="133350"/>
                </a:lnTo>
                <a:lnTo>
                  <a:pt x="44323" y="133350"/>
                </a:lnTo>
                <a:lnTo>
                  <a:pt x="43611" y="132080"/>
                </a:lnTo>
                <a:lnTo>
                  <a:pt x="43395" y="130810"/>
                </a:lnTo>
                <a:lnTo>
                  <a:pt x="41884" y="119380"/>
                </a:lnTo>
                <a:lnTo>
                  <a:pt x="41414" y="116840"/>
                </a:lnTo>
                <a:lnTo>
                  <a:pt x="25501" y="116840"/>
                </a:lnTo>
                <a:lnTo>
                  <a:pt x="25323" y="118110"/>
                </a:lnTo>
                <a:lnTo>
                  <a:pt x="22618" y="118110"/>
                </a:lnTo>
                <a:lnTo>
                  <a:pt x="23469" y="119380"/>
                </a:lnTo>
                <a:lnTo>
                  <a:pt x="24968" y="121920"/>
                </a:lnTo>
                <a:lnTo>
                  <a:pt x="26174" y="123190"/>
                </a:lnTo>
                <a:lnTo>
                  <a:pt x="25958" y="125730"/>
                </a:lnTo>
                <a:lnTo>
                  <a:pt x="25755" y="130810"/>
                </a:lnTo>
                <a:lnTo>
                  <a:pt x="26314" y="134620"/>
                </a:lnTo>
                <a:lnTo>
                  <a:pt x="31661" y="135890"/>
                </a:lnTo>
                <a:lnTo>
                  <a:pt x="32296" y="137160"/>
                </a:lnTo>
                <a:lnTo>
                  <a:pt x="30441" y="139700"/>
                </a:lnTo>
                <a:lnTo>
                  <a:pt x="30734" y="142240"/>
                </a:lnTo>
                <a:lnTo>
                  <a:pt x="33578" y="143510"/>
                </a:lnTo>
                <a:lnTo>
                  <a:pt x="31724" y="146050"/>
                </a:lnTo>
                <a:lnTo>
                  <a:pt x="31508" y="146050"/>
                </a:lnTo>
                <a:lnTo>
                  <a:pt x="31508" y="229870"/>
                </a:lnTo>
                <a:lnTo>
                  <a:pt x="28384" y="231140"/>
                </a:lnTo>
                <a:lnTo>
                  <a:pt x="27025" y="231140"/>
                </a:lnTo>
                <a:lnTo>
                  <a:pt x="26035" y="229870"/>
                </a:lnTo>
                <a:lnTo>
                  <a:pt x="24041" y="227330"/>
                </a:lnTo>
                <a:lnTo>
                  <a:pt x="24472" y="226060"/>
                </a:lnTo>
                <a:lnTo>
                  <a:pt x="26466" y="224790"/>
                </a:lnTo>
                <a:lnTo>
                  <a:pt x="28168" y="224790"/>
                </a:lnTo>
                <a:lnTo>
                  <a:pt x="29451" y="226060"/>
                </a:lnTo>
                <a:lnTo>
                  <a:pt x="27749" y="227330"/>
                </a:lnTo>
                <a:lnTo>
                  <a:pt x="31508" y="229870"/>
                </a:lnTo>
                <a:lnTo>
                  <a:pt x="31508" y="146050"/>
                </a:lnTo>
                <a:lnTo>
                  <a:pt x="30302" y="146050"/>
                </a:lnTo>
                <a:lnTo>
                  <a:pt x="30302" y="182880"/>
                </a:lnTo>
                <a:lnTo>
                  <a:pt x="29235" y="185420"/>
                </a:lnTo>
                <a:lnTo>
                  <a:pt x="27533" y="184150"/>
                </a:lnTo>
                <a:lnTo>
                  <a:pt x="26314" y="181610"/>
                </a:lnTo>
                <a:lnTo>
                  <a:pt x="25463" y="180340"/>
                </a:lnTo>
                <a:lnTo>
                  <a:pt x="25679" y="177800"/>
                </a:lnTo>
                <a:lnTo>
                  <a:pt x="27025" y="179070"/>
                </a:lnTo>
                <a:lnTo>
                  <a:pt x="27241" y="181610"/>
                </a:lnTo>
                <a:lnTo>
                  <a:pt x="30302" y="182880"/>
                </a:lnTo>
                <a:lnTo>
                  <a:pt x="30302" y="146050"/>
                </a:lnTo>
                <a:lnTo>
                  <a:pt x="29311" y="146050"/>
                </a:lnTo>
                <a:lnTo>
                  <a:pt x="27952" y="148590"/>
                </a:lnTo>
                <a:lnTo>
                  <a:pt x="27381" y="151130"/>
                </a:lnTo>
                <a:lnTo>
                  <a:pt x="26670" y="154940"/>
                </a:lnTo>
                <a:lnTo>
                  <a:pt x="25819" y="158750"/>
                </a:lnTo>
                <a:lnTo>
                  <a:pt x="25044" y="162560"/>
                </a:lnTo>
                <a:lnTo>
                  <a:pt x="25184" y="163830"/>
                </a:lnTo>
                <a:lnTo>
                  <a:pt x="26314" y="165100"/>
                </a:lnTo>
                <a:lnTo>
                  <a:pt x="27533" y="162560"/>
                </a:lnTo>
                <a:lnTo>
                  <a:pt x="28460" y="163830"/>
                </a:lnTo>
                <a:lnTo>
                  <a:pt x="27813" y="166370"/>
                </a:lnTo>
                <a:lnTo>
                  <a:pt x="26250" y="165100"/>
                </a:lnTo>
                <a:lnTo>
                  <a:pt x="24472" y="168910"/>
                </a:lnTo>
                <a:lnTo>
                  <a:pt x="23622" y="171450"/>
                </a:lnTo>
                <a:lnTo>
                  <a:pt x="26250" y="175260"/>
                </a:lnTo>
                <a:lnTo>
                  <a:pt x="23901" y="177800"/>
                </a:lnTo>
                <a:lnTo>
                  <a:pt x="27025" y="186690"/>
                </a:lnTo>
                <a:lnTo>
                  <a:pt x="27381" y="187960"/>
                </a:lnTo>
                <a:lnTo>
                  <a:pt x="27673" y="191770"/>
                </a:lnTo>
                <a:lnTo>
                  <a:pt x="26962" y="193040"/>
                </a:lnTo>
                <a:lnTo>
                  <a:pt x="23050" y="193040"/>
                </a:lnTo>
                <a:lnTo>
                  <a:pt x="23545" y="195580"/>
                </a:lnTo>
                <a:lnTo>
                  <a:pt x="25755" y="198120"/>
                </a:lnTo>
                <a:lnTo>
                  <a:pt x="27749" y="199390"/>
                </a:lnTo>
                <a:lnTo>
                  <a:pt x="28524" y="200660"/>
                </a:lnTo>
                <a:lnTo>
                  <a:pt x="26606" y="203200"/>
                </a:lnTo>
                <a:lnTo>
                  <a:pt x="27533" y="204470"/>
                </a:lnTo>
                <a:lnTo>
                  <a:pt x="28524" y="204470"/>
                </a:lnTo>
                <a:lnTo>
                  <a:pt x="29591" y="205740"/>
                </a:lnTo>
                <a:lnTo>
                  <a:pt x="29311" y="206984"/>
                </a:lnTo>
                <a:lnTo>
                  <a:pt x="29311" y="219710"/>
                </a:lnTo>
                <a:lnTo>
                  <a:pt x="24752" y="220980"/>
                </a:lnTo>
                <a:lnTo>
                  <a:pt x="22618" y="215900"/>
                </a:lnTo>
                <a:lnTo>
                  <a:pt x="24892" y="215900"/>
                </a:lnTo>
                <a:lnTo>
                  <a:pt x="27381" y="214630"/>
                </a:lnTo>
                <a:lnTo>
                  <a:pt x="27597" y="218440"/>
                </a:lnTo>
                <a:lnTo>
                  <a:pt x="29311" y="219710"/>
                </a:lnTo>
                <a:lnTo>
                  <a:pt x="29311" y="206984"/>
                </a:lnTo>
                <a:lnTo>
                  <a:pt x="29019" y="208280"/>
                </a:lnTo>
                <a:lnTo>
                  <a:pt x="27317" y="207010"/>
                </a:lnTo>
                <a:lnTo>
                  <a:pt x="26606" y="205740"/>
                </a:lnTo>
                <a:lnTo>
                  <a:pt x="24041" y="205740"/>
                </a:lnTo>
                <a:lnTo>
                  <a:pt x="23050" y="204470"/>
                </a:lnTo>
                <a:lnTo>
                  <a:pt x="22123" y="204470"/>
                </a:lnTo>
                <a:lnTo>
                  <a:pt x="22047" y="205740"/>
                </a:lnTo>
                <a:lnTo>
                  <a:pt x="24333" y="209550"/>
                </a:lnTo>
                <a:lnTo>
                  <a:pt x="25603" y="212090"/>
                </a:lnTo>
                <a:lnTo>
                  <a:pt x="25323" y="213360"/>
                </a:lnTo>
                <a:lnTo>
                  <a:pt x="21132" y="213360"/>
                </a:lnTo>
                <a:lnTo>
                  <a:pt x="19138" y="215900"/>
                </a:lnTo>
                <a:lnTo>
                  <a:pt x="18999" y="218440"/>
                </a:lnTo>
                <a:lnTo>
                  <a:pt x="21272" y="219710"/>
                </a:lnTo>
                <a:lnTo>
                  <a:pt x="19913" y="220980"/>
                </a:lnTo>
                <a:lnTo>
                  <a:pt x="20269" y="222250"/>
                </a:lnTo>
                <a:lnTo>
                  <a:pt x="23622" y="223520"/>
                </a:lnTo>
                <a:lnTo>
                  <a:pt x="22834" y="224790"/>
                </a:lnTo>
                <a:lnTo>
                  <a:pt x="22339" y="227330"/>
                </a:lnTo>
                <a:lnTo>
                  <a:pt x="20624" y="229870"/>
                </a:lnTo>
                <a:lnTo>
                  <a:pt x="18923" y="228600"/>
                </a:lnTo>
                <a:lnTo>
                  <a:pt x="17780" y="227330"/>
                </a:lnTo>
                <a:lnTo>
                  <a:pt x="17424" y="228600"/>
                </a:lnTo>
                <a:lnTo>
                  <a:pt x="18211" y="231140"/>
                </a:lnTo>
                <a:lnTo>
                  <a:pt x="19418" y="231140"/>
                </a:lnTo>
                <a:lnTo>
                  <a:pt x="21196" y="232410"/>
                </a:lnTo>
                <a:lnTo>
                  <a:pt x="22910" y="233680"/>
                </a:lnTo>
                <a:lnTo>
                  <a:pt x="22047" y="236220"/>
                </a:lnTo>
                <a:lnTo>
                  <a:pt x="22910" y="237490"/>
                </a:lnTo>
                <a:lnTo>
                  <a:pt x="27101" y="237490"/>
                </a:lnTo>
                <a:lnTo>
                  <a:pt x="27025" y="236220"/>
                </a:lnTo>
                <a:lnTo>
                  <a:pt x="28028" y="234950"/>
                </a:lnTo>
                <a:lnTo>
                  <a:pt x="29667" y="232410"/>
                </a:lnTo>
                <a:lnTo>
                  <a:pt x="28524" y="237490"/>
                </a:lnTo>
                <a:lnTo>
                  <a:pt x="28638" y="241300"/>
                </a:lnTo>
                <a:lnTo>
                  <a:pt x="28511" y="243840"/>
                </a:lnTo>
                <a:lnTo>
                  <a:pt x="27889" y="248920"/>
                </a:lnTo>
                <a:lnTo>
                  <a:pt x="27889" y="250190"/>
                </a:lnTo>
                <a:lnTo>
                  <a:pt x="25679" y="251460"/>
                </a:lnTo>
                <a:lnTo>
                  <a:pt x="25463" y="252730"/>
                </a:lnTo>
                <a:lnTo>
                  <a:pt x="28524" y="254000"/>
                </a:lnTo>
                <a:lnTo>
                  <a:pt x="26530" y="256540"/>
                </a:lnTo>
                <a:lnTo>
                  <a:pt x="26885" y="259080"/>
                </a:lnTo>
                <a:lnTo>
                  <a:pt x="24396" y="255270"/>
                </a:lnTo>
                <a:lnTo>
                  <a:pt x="21691" y="252730"/>
                </a:lnTo>
                <a:lnTo>
                  <a:pt x="18923" y="254000"/>
                </a:lnTo>
                <a:lnTo>
                  <a:pt x="16078" y="254000"/>
                </a:lnTo>
                <a:lnTo>
                  <a:pt x="14439" y="256540"/>
                </a:lnTo>
                <a:lnTo>
                  <a:pt x="17221" y="257810"/>
                </a:lnTo>
                <a:lnTo>
                  <a:pt x="19202" y="255270"/>
                </a:lnTo>
                <a:lnTo>
                  <a:pt x="20421" y="257810"/>
                </a:lnTo>
                <a:lnTo>
                  <a:pt x="21983" y="257810"/>
                </a:lnTo>
                <a:lnTo>
                  <a:pt x="21488" y="259080"/>
                </a:lnTo>
                <a:lnTo>
                  <a:pt x="19138" y="259080"/>
                </a:lnTo>
                <a:lnTo>
                  <a:pt x="17005" y="260350"/>
                </a:lnTo>
                <a:lnTo>
                  <a:pt x="19418" y="264160"/>
                </a:lnTo>
                <a:lnTo>
                  <a:pt x="22555" y="264160"/>
                </a:lnTo>
                <a:lnTo>
                  <a:pt x="25044" y="262890"/>
                </a:lnTo>
                <a:lnTo>
                  <a:pt x="25958" y="266700"/>
                </a:lnTo>
                <a:lnTo>
                  <a:pt x="25679" y="267970"/>
                </a:lnTo>
                <a:lnTo>
                  <a:pt x="25323" y="270510"/>
                </a:lnTo>
                <a:lnTo>
                  <a:pt x="24752" y="276860"/>
                </a:lnTo>
                <a:lnTo>
                  <a:pt x="23977" y="281940"/>
                </a:lnTo>
                <a:lnTo>
                  <a:pt x="25107" y="288290"/>
                </a:lnTo>
                <a:lnTo>
                  <a:pt x="24472" y="290830"/>
                </a:lnTo>
                <a:lnTo>
                  <a:pt x="22834" y="292100"/>
                </a:lnTo>
                <a:lnTo>
                  <a:pt x="19710" y="294640"/>
                </a:lnTo>
                <a:lnTo>
                  <a:pt x="17932" y="298450"/>
                </a:lnTo>
                <a:lnTo>
                  <a:pt x="16433" y="306070"/>
                </a:lnTo>
                <a:lnTo>
                  <a:pt x="15862" y="309880"/>
                </a:lnTo>
                <a:lnTo>
                  <a:pt x="14579" y="313690"/>
                </a:lnTo>
                <a:lnTo>
                  <a:pt x="11239" y="311150"/>
                </a:lnTo>
                <a:lnTo>
                  <a:pt x="8318" y="312420"/>
                </a:lnTo>
                <a:lnTo>
                  <a:pt x="9105" y="314960"/>
                </a:lnTo>
                <a:lnTo>
                  <a:pt x="11163" y="317500"/>
                </a:lnTo>
                <a:lnTo>
                  <a:pt x="10960" y="317500"/>
                </a:lnTo>
                <a:lnTo>
                  <a:pt x="8178" y="318770"/>
                </a:lnTo>
                <a:lnTo>
                  <a:pt x="5689" y="318770"/>
                </a:lnTo>
                <a:lnTo>
                  <a:pt x="6896" y="321310"/>
                </a:lnTo>
                <a:lnTo>
                  <a:pt x="8039" y="322580"/>
                </a:lnTo>
                <a:lnTo>
                  <a:pt x="7112" y="325120"/>
                </a:lnTo>
                <a:lnTo>
                  <a:pt x="3556" y="327660"/>
                </a:lnTo>
                <a:lnTo>
                  <a:pt x="3695" y="328930"/>
                </a:lnTo>
                <a:lnTo>
                  <a:pt x="5118" y="328930"/>
                </a:lnTo>
                <a:lnTo>
                  <a:pt x="7251" y="330200"/>
                </a:lnTo>
                <a:lnTo>
                  <a:pt x="7327" y="331470"/>
                </a:lnTo>
                <a:lnTo>
                  <a:pt x="5410" y="332740"/>
                </a:lnTo>
                <a:lnTo>
                  <a:pt x="5626" y="334010"/>
                </a:lnTo>
                <a:lnTo>
                  <a:pt x="6972" y="335280"/>
                </a:lnTo>
                <a:lnTo>
                  <a:pt x="6756" y="335673"/>
                </a:lnTo>
                <a:lnTo>
                  <a:pt x="6756" y="351790"/>
                </a:lnTo>
                <a:lnTo>
                  <a:pt x="6045" y="356870"/>
                </a:lnTo>
                <a:lnTo>
                  <a:pt x="5334" y="356870"/>
                </a:lnTo>
                <a:lnTo>
                  <a:pt x="4838" y="355600"/>
                </a:lnTo>
                <a:lnTo>
                  <a:pt x="5626" y="353060"/>
                </a:lnTo>
                <a:lnTo>
                  <a:pt x="6756" y="351790"/>
                </a:lnTo>
                <a:lnTo>
                  <a:pt x="6756" y="335673"/>
                </a:lnTo>
                <a:lnTo>
                  <a:pt x="6261" y="336550"/>
                </a:lnTo>
                <a:lnTo>
                  <a:pt x="3124" y="335280"/>
                </a:lnTo>
                <a:lnTo>
                  <a:pt x="3276" y="340360"/>
                </a:lnTo>
                <a:lnTo>
                  <a:pt x="4838" y="341630"/>
                </a:lnTo>
                <a:lnTo>
                  <a:pt x="6184" y="342900"/>
                </a:lnTo>
                <a:lnTo>
                  <a:pt x="4406" y="342900"/>
                </a:lnTo>
                <a:lnTo>
                  <a:pt x="2565" y="344170"/>
                </a:lnTo>
                <a:lnTo>
                  <a:pt x="2768" y="345440"/>
                </a:lnTo>
                <a:lnTo>
                  <a:pt x="2628" y="347980"/>
                </a:lnTo>
                <a:lnTo>
                  <a:pt x="2628" y="349250"/>
                </a:lnTo>
                <a:lnTo>
                  <a:pt x="1206" y="351790"/>
                </a:lnTo>
                <a:lnTo>
                  <a:pt x="2489" y="355600"/>
                </a:lnTo>
                <a:lnTo>
                  <a:pt x="2844" y="358140"/>
                </a:lnTo>
                <a:lnTo>
                  <a:pt x="2628" y="363220"/>
                </a:lnTo>
                <a:lnTo>
                  <a:pt x="3200" y="365760"/>
                </a:lnTo>
                <a:lnTo>
                  <a:pt x="4483" y="368300"/>
                </a:lnTo>
                <a:lnTo>
                  <a:pt x="3987" y="372110"/>
                </a:lnTo>
                <a:lnTo>
                  <a:pt x="3556" y="374650"/>
                </a:lnTo>
                <a:lnTo>
                  <a:pt x="3060" y="378460"/>
                </a:lnTo>
                <a:lnTo>
                  <a:pt x="1993" y="384810"/>
                </a:lnTo>
                <a:lnTo>
                  <a:pt x="1498" y="391160"/>
                </a:lnTo>
                <a:lnTo>
                  <a:pt x="0" y="397510"/>
                </a:lnTo>
                <a:lnTo>
                  <a:pt x="0" y="398780"/>
                </a:lnTo>
                <a:lnTo>
                  <a:pt x="711" y="397510"/>
                </a:lnTo>
                <a:lnTo>
                  <a:pt x="2565" y="393700"/>
                </a:lnTo>
                <a:lnTo>
                  <a:pt x="4699" y="389890"/>
                </a:lnTo>
                <a:lnTo>
                  <a:pt x="7543" y="379730"/>
                </a:lnTo>
                <a:lnTo>
                  <a:pt x="10807" y="375920"/>
                </a:lnTo>
                <a:lnTo>
                  <a:pt x="11239" y="370840"/>
                </a:lnTo>
                <a:lnTo>
                  <a:pt x="13512" y="368300"/>
                </a:lnTo>
                <a:lnTo>
                  <a:pt x="15646" y="365760"/>
                </a:lnTo>
                <a:lnTo>
                  <a:pt x="16573" y="363220"/>
                </a:lnTo>
                <a:lnTo>
                  <a:pt x="16789" y="359410"/>
                </a:lnTo>
                <a:lnTo>
                  <a:pt x="14795" y="356870"/>
                </a:lnTo>
                <a:lnTo>
                  <a:pt x="18707" y="356870"/>
                </a:lnTo>
                <a:lnTo>
                  <a:pt x="18567" y="354330"/>
                </a:lnTo>
                <a:lnTo>
                  <a:pt x="21488" y="351790"/>
                </a:lnTo>
                <a:lnTo>
                  <a:pt x="19913" y="349250"/>
                </a:lnTo>
                <a:lnTo>
                  <a:pt x="20624" y="347980"/>
                </a:lnTo>
                <a:lnTo>
                  <a:pt x="23825" y="346710"/>
                </a:lnTo>
                <a:lnTo>
                  <a:pt x="23329" y="344170"/>
                </a:lnTo>
                <a:lnTo>
                  <a:pt x="23291" y="340360"/>
                </a:lnTo>
                <a:lnTo>
                  <a:pt x="23406" y="339090"/>
                </a:lnTo>
                <a:lnTo>
                  <a:pt x="25107" y="339090"/>
                </a:lnTo>
                <a:lnTo>
                  <a:pt x="25184" y="337820"/>
                </a:lnTo>
                <a:lnTo>
                  <a:pt x="25755" y="336550"/>
                </a:lnTo>
                <a:lnTo>
                  <a:pt x="27178" y="334010"/>
                </a:lnTo>
                <a:lnTo>
                  <a:pt x="26962" y="334010"/>
                </a:lnTo>
                <a:lnTo>
                  <a:pt x="23825" y="332740"/>
                </a:lnTo>
                <a:lnTo>
                  <a:pt x="25755" y="326390"/>
                </a:lnTo>
                <a:lnTo>
                  <a:pt x="30162" y="323850"/>
                </a:lnTo>
                <a:lnTo>
                  <a:pt x="28308" y="321310"/>
                </a:lnTo>
                <a:lnTo>
                  <a:pt x="27597" y="320040"/>
                </a:lnTo>
                <a:lnTo>
                  <a:pt x="30238" y="318770"/>
                </a:lnTo>
                <a:lnTo>
                  <a:pt x="29730" y="317500"/>
                </a:lnTo>
                <a:lnTo>
                  <a:pt x="28816" y="314960"/>
                </a:lnTo>
                <a:lnTo>
                  <a:pt x="29121" y="313690"/>
                </a:lnTo>
                <a:lnTo>
                  <a:pt x="32791" y="298450"/>
                </a:lnTo>
                <a:lnTo>
                  <a:pt x="34861" y="290830"/>
                </a:lnTo>
                <a:lnTo>
                  <a:pt x="35775" y="289560"/>
                </a:lnTo>
                <a:lnTo>
                  <a:pt x="37553" y="289560"/>
                </a:lnTo>
                <a:lnTo>
                  <a:pt x="37198" y="287020"/>
                </a:lnTo>
                <a:lnTo>
                  <a:pt x="35712" y="284480"/>
                </a:lnTo>
                <a:lnTo>
                  <a:pt x="36639" y="278130"/>
                </a:lnTo>
                <a:lnTo>
                  <a:pt x="38620" y="276860"/>
                </a:lnTo>
                <a:lnTo>
                  <a:pt x="40119" y="274320"/>
                </a:lnTo>
                <a:lnTo>
                  <a:pt x="40551" y="273050"/>
                </a:lnTo>
                <a:lnTo>
                  <a:pt x="39484" y="271780"/>
                </a:lnTo>
                <a:lnTo>
                  <a:pt x="38557" y="269240"/>
                </a:lnTo>
                <a:lnTo>
                  <a:pt x="38773" y="267970"/>
                </a:lnTo>
                <a:lnTo>
                  <a:pt x="40259" y="266700"/>
                </a:lnTo>
                <a:lnTo>
                  <a:pt x="41262" y="262890"/>
                </a:lnTo>
                <a:lnTo>
                  <a:pt x="40614" y="261620"/>
                </a:lnTo>
                <a:lnTo>
                  <a:pt x="41186" y="255270"/>
                </a:lnTo>
                <a:lnTo>
                  <a:pt x="43180" y="252730"/>
                </a:lnTo>
                <a:lnTo>
                  <a:pt x="42964" y="248920"/>
                </a:lnTo>
                <a:lnTo>
                  <a:pt x="45453" y="250190"/>
                </a:lnTo>
                <a:lnTo>
                  <a:pt x="47726" y="251460"/>
                </a:lnTo>
                <a:lnTo>
                  <a:pt x="53213" y="248920"/>
                </a:lnTo>
                <a:lnTo>
                  <a:pt x="56197" y="251460"/>
                </a:lnTo>
                <a:lnTo>
                  <a:pt x="58966" y="251460"/>
                </a:lnTo>
                <a:lnTo>
                  <a:pt x="62674" y="252730"/>
                </a:lnTo>
                <a:lnTo>
                  <a:pt x="66725" y="252730"/>
                </a:lnTo>
                <a:lnTo>
                  <a:pt x="70205" y="255270"/>
                </a:lnTo>
                <a:lnTo>
                  <a:pt x="72059" y="254000"/>
                </a:lnTo>
                <a:lnTo>
                  <a:pt x="73558" y="254000"/>
                </a:lnTo>
                <a:lnTo>
                  <a:pt x="72986" y="256540"/>
                </a:lnTo>
                <a:lnTo>
                  <a:pt x="74841" y="255270"/>
                </a:lnTo>
                <a:lnTo>
                  <a:pt x="79248" y="256540"/>
                </a:lnTo>
                <a:lnTo>
                  <a:pt x="80810" y="256540"/>
                </a:lnTo>
                <a:lnTo>
                  <a:pt x="82308" y="257810"/>
                </a:lnTo>
                <a:lnTo>
                  <a:pt x="83959" y="256578"/>
                </a:lnTo>
                <a:lnTo>
                  <a:pt x="85788" y="259080"/>
                </a:lnTo>
                <a:lnTo>
                  <a:pt x="87642" y="259080"/>
                </a:lnTo>
                <a:lnTo>
                  <a:pt x="89420" y="257810"/>
                </a:lnTo>
                <a:lnTo>
                  <a:pt x="91617" y="256540"/>
                </a:lnTo>
                <a:lnTo>
                  <a:pt x="92760" y="254000"/>
                </a:lnTo>
                <a:lnTo>
                  <a:pt x="93332" y="252730"/>
                </a:lnTo>
                <a:lnTo>
                  <a:pt x="94538" y="250190"/>
                </a:lnTo>
                <a:close/>
              </a:path>
              <a:path extrusionOk="0" h="529590" w="996950">
                <a:moveTo>
                  <a:pt x="362724" y="314794"/>
                </a:moveTo>
                <a:lnTo>
                  <a:pt x="361505" y="311886"/>
                </a:lnTo>
                <a:lnTo>
                  <a:pt x="359168" y="312953"/>
                </a:lnTo>
                <a:lnTo>
                  <a:pt x="354901" y="313372"/>
                </a:lnTo>
                <a:lnTo>
                  <a:pt x="353047" y="313232"/>
                </a:lnTo>
                <a:lnTo>
                  <a:pt x="351409" y="314363"/>
                </a:lnTo>
                <a:lnTo>
                  <a:pt x="349770" y="313944"/>
                </a:lnTo>
                <a:lnTo>
                  <a:pt x="344157" y="310680"/>
                </a:lnTo>
                <a:lnTo>
                  <a:pt x="338886" y="311886"/>
                </a:lnTo>
                <a:lnTo>
                  <a:pt x="330923" y="310959"/>
                </a:lnTo>
                <a:lnTo>
                  <a:pt x="328498" y="311531"/>
                </a:lnTo>
                <a:lnTo>
                  <a:pt x="326517" y="309829"/>
                </a:lnTo>
                <a:lnTo>
                  <a:pt x="325018" y="309613"/>
                </a:lnTo>
                <a:lnTo>
                  <a:pt x="311505" y="309676"/>
                </a:lnTo>
                <a:lnTo>
                  <a:pt x="307301" y="312242"/>
                </a:lnTo>
                <a:lnTo>
                  <a:pt x="306019" y="312381"/>
                </a:lnTo>
                <a:lnTo>
                  <a:pt x="305028" y="309753"/>
                </a:lnTo>
                <a:lnTo>
                  <a:pt x="302971" y="308470"/>
                </a:lnTo>
                <a:lnTo>
                  <a:pt x="300482" y="311531"/>
                </a:lnTo>
                <a:lnTo>
                  <a:pt x="298272" y="307835"/>
                </a:lnTo>
                <a:lnTo>
                  <a:pt x="296138" y="309892"/>
                </a:lnTo>
                <a:lnTo>
                  <a:pt x="291020" y="308470"/>
                </a:lnTo>
                <a:lnTo>
                  <a:pt x="287108" y="309397"/>
                </a:lnTo>
                <a:lnTo>
                  <a:pt x="283540" y="308330"/>
                </a:lnTo>
                <a:lnTo>
                  <a:pt x="279984" y="307695"/>
                </a:lnTo>
                <a:lnTo>
                  <a:pt x="276288" y="308686"/>
                </a:lnTo>
                <a:lnTo>
                  <a:pt x="272097" y="307479"/>
                </a:lnTo>
                <a:lnTo>
                  <a:pt x="268033" y="307835"/>
                </a:lnTo>
                <a:lnTo>
                  <a:pt x="261213" y="307835"/>
                </a:lnTo>
                <a:lnTo>
                  <a:pt x="258292" y="306628"/>
                </a:lnTo>
                <a:lnTo>
                  <a:pt x="255231" y="305917"/>
                </a:lnTo>
                <a:lnTo>
                  <a:pt x="249542" y="307340"/>
                </a:lnTo>
                <a:lnTo>
                  <a:pt x="247408" y="306984"/>
                </a:lnTo>
                <a:lnTo>
                  <a:pt x="242430" y="303784"/>
                </a:lnTo>
                <a:lnTo>
                  <a:pt x="238518" y="304355"/>
                </a:lnTo>
                <a:lnTo>
                  <a:pt x="236524" y="306692"/>
                </a:lnTo>
                <a:lnTo>
                  <a:pt x="233248" y="306552"/>
                </a:lnTo>
                <a:lnTo>
                  <a:pt x="231114" y="304355"/>
                </a:lnTo>
                <a:lnTo>
                  <a:pt x="229196" y="304571"/>
                </a:lnTo>
                <a:lnTo>
                  <a:pt x="229768" y="307340"/>
                </a:lnTo>
                <a:lnTo>
                  <a:pt x="227774" y="308254"/>
                </a:lnTo>
                <a:lnTo>
                  <a:pt x="226212" y="305422"/>
                </a:lnTo>
                <a:lnTo>
                  <a:pt x="222796" y="304711"/>
                </a:lnTo>
                <a:lnTo>
                  <a:pt x="220091" y="304711"/>
                </a:lnTo>
                <a:lnTo>
                  <a:pt x="216319" y="302158"/>
                </a:lnTo>
                <a:lnTo>
                  <a:pt x="213334" y="305066"/>
                </a:lnTo>
                <a:lnTo>
                  <a:pt x="211124" y="304927"/>
                </a:lnTo>
                <a:lnTo>
                  <a:pt x="209423" y="301942"/>
                </a:lnTo>
                <a:lnTo>
                  <a:pt x="206717" y="301942"/>
                </a:lnTo>
                <a:lnTo>
                  <a:pt x="203873" y="302437"/>
                </a:lnTo>
                <a:lnTo>
                  <a:pt x="200812" y="302577"/>
                </a:lnTo>
                <a:lnTo>
                  <a:pt x="196265" y="301091"/>
                </a:lnTo>
                <a:lnTo>
                  <a:pt x="191566" y="300799"/>
                </a:lnTo>
                <a:lnTo>
                  <a:pt x="160121" y="300799"/>
                </a:lnTo>
                <a:lnTo>
                  <a:pt x="153720" y="297459"/>
                </a:lnTo>
                <a:lnTo>
                  <a:pt x="136080" y="298958"/>
                </a:lnTo>
                <a:lnTo>
                  <a:pt x="132600" y="297395"/>
                </a:lnTo>
                <a:lnTo>
                  <a:pt x="129324" y="297535"/>
                </a:lnTo>
                <a:lnTo>
                  <a:pt x="127546" y="299173"/>
                </a:lnTo>
                <a:lnTo>
                  <a:pt x="123990" y="296252"/>
                </a:lnTo>
                <a:lnTo>
                  <a:pt x="123355" y="294830"/>
                </a:lnTo>
                <a:lnTo>
                  <a:pt x="112471" y="296748"/>
                </a:lnTo>
                <a:lnTo>
                  <a:pt x="107696" y="293624"/>
                </a:lnTo>
                <a:lnTo>
                  <a:pt x="107200" y="293624"/>
                </a:lnTo>
                <a:lnTo>
                  <a:pt x="105994" y="300240"/>
                </a:lnTo>
                <a:lnTo>
                  <a:pt x="110185" y="299097"/>
                </a:lnTo>
                <a:lnTo>
                  <a:pt x="110972" y="299529"/>
                </a:lnTo>
                <a:lnTo>
                  <a:pt x="111252" y="302856"/>
                </a:lnTo>
                <a:lnTo>
                  <a:pt x="113741" y="303784"/>
                </a:lnTo>
                <a:lnTo>
                  <a:pt x="114528" y="300088"/>
                </a:lnTo>
                <a:lnTo>
                  <a:pt x="116446" y="297459"/>
                </a:lnTo>
                <a:lnTo>
                  <a:pt x="117513" y="296748"/>
                </a:lnTo>
                <a:lnTo>
                  <a:pt x="118579" y="297611"/>
                </a:lnTo>
                <a:lnTo>
                  <a:pt x="117373" y="299529"/>
                </a:lnTo>
                <a:lnTo>
                  <a:pt x="119583" y="301447"/>
                </a:lnTo>
                <a:lnTo>
                  <a:pt x="118084" y="303212"/>
                </a:lnTo>
                <a:lnTo>
                  <a:pt x="120865" y="304076"/>
                </a:lnTo>
                <a:lnTo>
                  <a:pt x="124066" y="301091"/>
                </a:lnTo>
                <a:lnTo>
                  <a:pt x="128333" y="301726"/>
                </a:lnTo>
                <a:lnTo>
                  <a:pt x="129400" y="303428"/>
                </a:lnTo>
                <a:lnTo>
                  <a:pt x="127546" y="303149"/>
                </a:lnTo>
                <a:lnTo>
                  <a:pt x="126911" y="303644"/>
                </a:lnTo>
                <a:lnTo>
                  <a:pt x="126339" y="305130"/>
                </a:lnTo>
                <a:lnTo>
                  <a:pt x="128181" y="305130"/>
                </a:lnTo>
                <a:lnTo>
                  <a:pt x="129959" y="304419"/>
                </a:lnTo>
                <a:lnTo>
                  <a:pt x="132880" y="306336"/>
                </a:lnTo>
                <a:lnTo>
                  <a:pt x="135445" y="305346"/>
                </a:lnTo>
                <a:lnTo>
                  <a:pt x="137718" y="303149"/>
                </a:lnTo>
                <a:lnTo>
                  <a:pt x="142201" y="303009"/>
                </a:lnTo>
                <a:lnTo>
                  <a:pt x="140347" y="305282"/>
                </a:lnTo>
                <a:lnTo>
                  <a:pt x="144043" y="306057"/>
                </a:lnTo>
                <a:lnTo>
                  <a:pt x="145186" y="308610"/>
                </a:lnTo>
                <a:lnTo>
                  <a:pt x="147040" y="307835"/>
                </a:lnTo>
                <a:lnTo>
                  <a:pt x="151803" y="306844"/>
                </a:lnTo>
                <a:lnTo>
                  <a:pt x="153797" y="308330"/>
                </a:lnTo>
                <a:lnTo>
                  <a:pt x="158064" y="307403"/>
                </a:lnTo>
                <a:lnTo>
                  <a:pt x="162471" y="307200"/>
                </a:lnTo>
                <a:lnTo>
                  <a:pt x="169938" y="309829"/>
                </a:lnTo>
                <a:lnTo>
                  <a:pt x="174066" y="309257"/>
                </a:lnTo>
                <a:lnTo>
                  <a:pt x="177342" y="311391"/>
                </a:lnTo>
                <a:lnTo>
                  <a:pt x="179908" y="311594"/>
                </a:lnTo>
                <a:lnTo>
                  <a:pt x="184531" y="310388"/>
                </a:lnTo>
                <a:lnTo>
                  <a:pt x="186093" y="310743"/>
                </a:lnTo>
                <a:lnTo>
                  <a:pt x="187375" y="312242"/>
                </a:lnTo>
                <a:lnTo>
                  <a:pt x="190639" y="313512"/>
                </a:lnTo>
                <a:lnTo>
                  <a:pt x="206222" y="312953"/>
                </a:lnTo>
                <a:lnTo>
                  <a:pt x="214757" y="315582"/>
                </a:lnTo>
                <a:lnTo>
                  <a:pt x="218452" y="315010"/>
                </a:lnTo>
                <a:lnTo>
                  <a:pt x="221805" y="316217"/>
                </a:lnTo>
                <a:lnTo>
                  <a:pt x="226644" y="317500"/>
                </a:lnTo>
                <a:lnTo>
                  <a:pt x="228917" y="315506"/>
                </a:lnTo>
                <a:lnTo>
                  <a:pt x="231825" y="316496"/>
                </a:lnTo>
                <a:lnTo>
                  <a:pt x="235953" y="315429"/>
                </a:lnTo>
                <a:lnTo>
                  <a:pt x="236601" y="316001"/>
                </a:lnTo>
                <a:lnTo>
                  <a:pt x="237020" y="317284"/>
                </a:lnTo>
                <a:lnTo>
                  <a:pt x="239090" y="318985"/>
                </a:lnTo>
                <a:lnTo>
                  <a:pt x="241998" y="318198"/>
                </a:lnTo>
                <a:lnTo>
                  <a:pt x="245491" y="319125"/>
                </a:lnTo>
                <a:lnTo>
                  <a:pt x="247764" y="316217"/>
                </a:lnTo>
                <a:lnTo>
                  <a:pt x="249186" y="318274"/>
                </a:lnTo>
                <a:lnTo>
                  <a:pt x="250609" y="317703"/>
                </a:lnTo>
                <a:lnTo>
                  <a:pt x="252742" y="319481"/>
                </a:lnTo>
                <a:lnTo>
                  <a:pt x="253593" y="316928"/>
                </a:lnTo>
                <a:lnTo>
                  <a:pt x="258152" y="315925"/>
                </a:lnTo>
                <a:lnTo>
                  <a:pt x="261493" y="319773"/>
                </a:lnTo>
                <a:lnTo>
                  <a:pt x="265188" y="317423"/>
                </a:lnTo>
                <a:lnTo>
                  <a:pt x="266192" y="317639"/>
                </a:lnTo>
                <a:lnTo>
                  <a:pt x="270103" y="317207"/>
                </a:lnTo>
                <a:lnTo>
                  <a:pt x="271945" y="317500"/>
                </a:lnTo>
                <a:lnTo>
                  <a:pt x="272656" y="319976"/>
                </a:lnTo>
                <a:lnTo>
                  <a:pt x="277291" y="317779"/>
                </a:lnTo>
                <a:lnTo>
                  <a:pt x="278498" y="316141"/>
                </a:lnTo>
                <a:lnTo>
                  <a:pt x="279781" y="318770"/>
                </a:lnTo>
                <a:lnTo>
                  <a:pt x="281343" y="318414"/>
                </a:lnTo>
                <a:lnTo>
                  <a:pt x="282981" y="317347"/>
                </a:lnTo>
                <a:lnTo>
                  <a:pt x="284683" y="316852"/>
                </a:lnTo>
                <a:lnTo>
                  <a:pt x="286600" y="316788"/>
                </a:lnTo>
                <a:lnTo>
                  <a:pt x="286105" y="318846"/>
                </a:lnTo>
                <a:lnTo>
                  <a:pt x="287743" y="318909"/>
                </a:lnTo>
                <a:lnTo>
                  <a:pt x="289737" y="316572"/>
                </a:lnTo>
                <a:lnTo>
                  <a:pt x="291934" y="316636"/>
                </a:lnTo>
                <a:lnTo>
                  <a:pt x="294360" y="318135"/>
                </a:lnTo>
                <a:lnTo>
                  <a:pt x="297776" y="317919"/>
                </a:lnTo>
                <a:lnTo>
                  <a:pt x="300329" y="319773"/>
                </a:lnTo>
                <a:lnTo>
                  <a:pt x="302399" y="319481"/>
                </a:lnTo>
                <a:lnTo>
                  <a:pt x="304038" y="316141"/>
                </a:lnTo>
                <a:lnTo>
                  <a:pt x="305308" y="318350"/>
                </a:lnTo>
                <a:lnTo>
                  <a:pt x="306946" y="318414"/>
                </a:lnTo>
                <a:lnTo>
                  <a:pt x="308876" y="317919"/>
                </a:lnTo>
                <a:lnTo>
                  <a:pt x="312432" y="318350"/>
                </a:lnTo>
                <a:lnTo>
                  <a:pt x="314845" y="319557"/>
                </a:lnTo>
                <a:lnTo>
                  <a:pt x="316903" y="319201"/>
                </a:lnTo>
                <a:lnTo>
                  <a:pt x="318757" y="317207"/>
                </a:lnTo>
                <a:lnTo>
                  <a:pt x="320535" y="316788"/>
                </a:lnTo>
                <a:lnTo>
                  <a:pt x="323456" y="318490"/>
                </a:lnTo>
                <a:lnTo>
                  <a:pt x="331558" y="319265"/>
                </a:lnTo>
                <a:lnTo>
                  <a:pt x="333552" y="321119"/>
                </a:lnTo>
                <a:lnTo>
                  <a:pt x="334556" y="318274"/>
                </a:lnTo>
                <a:lnTo>
                  <a:pt x="335470" y="318274"/>
                </a:lnTo>
                <a:lnTo>
                  <a:pt x="337959" y="320116"/>
                </a:lnTo>
                <a:lnTo>
                  <a:pt x="340169" y="318414"/>
                </a:lnTo>
                <a:lnTo>
                  <a:pt x="344017" y="317068"/>
                </a:lnTo>
                <a:lnTo>
                  <a:pt x="345503" y="315366"/>
                </a:lnTo>
                <a:lnTo>
                  <a:pt x="346710" y="318198"/>
                </a:lnTo>
                <a:lnTo>
                  <a:pt x="347357" y="318350"/>
                </a:lnTo>
                <a:lnTo>
                  <a:pt x="349770" y="316636"/>
                </a:lnTo>
                <a:lnTo>
                  <a:pt x="352196" y="317995"/>
                </a:lnTo>
                <a:lnTo>
                  <a:pt x="356958" y="319481"/>
                </a:lnTo>
                <a:lnTo>
                  <a:pt x="358813" y="319341"/>
                </a:lnTo>
                <a:lnTo>
                  <a:pt x="360794" y="317207"/>
                </a:lnTo>
                <a:lnTo>
                  <a:pt x="360794" y="318198"/>
                </a:lnTo>
                <a:lnTo>
                  <a:pt x="362013" y="319836"/>
                </a:lnTo>
                <a:lnTo>
                  <a:pt x="362648" y="318135"/>
                </a:lnTo>
                <a:lnTo>
                  <a:pt x="362724" y="314794"/>
                </a:lnTo>
                <a:close/>
              </a:path>
              <a:path extrusionOk="0" h="529590" w="996950">
                <a:moveTo>
                  <a:pt x="466725" y="454444"/>
                </a:moveTo>
                <a:lnTo>
                  <a:pt x="466153" y="451904"/>
                </a:lnTo>
                <a:lnTo>
                  <a:pt x="463804" y="449364"/>
                </a:lnTo>
                <a:lnTo>
                  <a:pt x="460679" y="449364"/>
                </a:lnTo>
                <a:lnTo>
                  <a:pt x="461746" y="451904"/>
                </a:lnTo>
                <a:lnTo>
                  <a:pt x="458114" y="453174"/>
                </a:lnTo>
                <a:lnTo>
                  <a:pt x="454482" y="453174"/>
                </a:lnTo>
                <a:lnTo>
                  <a:pt x="450862" y="451904"/>
                </a:lnTo>
                <a:lnTo>
                  <a:pt x="449999" y="451904"/>
                </a:lnTo>
                <a:lnTo>
                  <a:pt x="450469" y="450634"/>
                </a:lnTo>
                <a:lnTo>
                  <a:pt x="450926" y="449364"/>
                </a:lnTo>
                <a:lnTo>
                  <a:pt x="448221" y="450634"/>
                </a:lnTo>
                <a:lnTo>
                  <a:pt x="447446" y="450634"/>
                </a:lnTo>
                <a:lnTo>
                  <a:pt x="444881" y="449364"/>
                </a:lnTo>
                <a:lnTo>
                  <a:pt x="437489" y="449364"/>
                </a:lnTo>
                <a:lnTo>
                  <a:pt x="435203" y="446824"/>
                </a:lnTo>
                <a:lnTo>
                  <a:pt x="433501" y="450634"/>
                </a:lnTo>
                <a:lnTo>
                  <a:pt x="430085" y="449364"/>
                </a:lnTo>
                <a:lnTo>
                  <a:pt x="426313" y="450634"/>
                </a:lnTo>
                <a:lnTo>
                  <a:pt x="423329" y="448094"/>
                </a:lnTo>
                <a:lnTo>
                  <a:pt x="420700" y="446824"/>
                </a:lnTo>
                <a:lnTo>
                  <a:pt x="418706" y="448094"/>
                </a:lnTo>
                <a:lnTo>
                  <a:pt x="414362" y="448094"/>
                </a:lnTo>
                <a:lnTo>
                  <a:pt x="409879" y="446824"/>
                </a:lnTo>
                <a:lnTo>
                  <a:pt x="400913" y="446824"/>
                </a:lnTo>
                <a:lnTo>
                  <a:pt x="399821" y="445554"/>
                </a:lnTo>
                <a:lnTo>
                  <a:pt x="398716" y="444284"/>
                </a:lnTo>
                <a:lnTo>
                  <a:pt x="396087" y="443014"/>
                </a:lnTo>
                <a:lnTo>
                  <a:pt x="393242" y="441744"/>
                </a:lnTo>
                <a:lnTo>
                  <a:pt x="390461" y="441744"/>
                </a:lnTo>
                <a:lnTo>
                  <a:pt x="385838" y="445554"/>
                </a:lnTo>
                <a:lnTo>
                  <a:pt x="383844" y="444284"/>
                </a:lnTo>
                <a:lnTo>
                  <a:pt x="383311" y="443014"/>
                </a:lnTo>
                <a:lnTo>
                  <a:pt x="382778" y="441744"/>
                </a:lnTo>
                <a:lnTo>
                  <a:pt x="381927" y="440474"/>
                </a:lnTo>
                <a:lnTo>
                  <a:pt x="380504" y="440474"/>
                </a:lnTo>
                <a:lnTo>
                  <a:pt x="379437" y="441744"/>
                </a:lnTo>
                <a:lnTo>
                  <a:pt x="376161" y="443014"/>
                </a:lnTo>
                <a:lnTo>
                  <a:pt x="372821" y="443014"/>
                </a:lnTo>
                <a:lnTo>
                  <a:pt x="370903" y="440474"/>
                </a:lnTo>
                <a:lnTo>
                  <a:pt x="370547" y="437934"/>
                </a:lnTo>
                <a:lnTo>
                  <a:pt x="370052" y="437934"/>
                </a:lnTo>
                <a:lnTo>
                  <a:pt x="367982" y="439204"/>
                </a:lnTo>
                <a:lnTo>
                  <a:pt x="365417" y="441744"/>
                </a:lnTo>
                <a:lnTo>
                  <a:pt x="360019" y="441744"/>
                </a:lnTo>
                <a:lnTo>
                  <a:pt x="358241" y="440474"/>
                </a:lnTo>
                <a:lnTo>
                  <a:pt x="356323" y="440474"/>
                </a:lnTo>
                <a:lnTo>
                  <a:pt x="349707" y="439204"/>
                </a:lnTo>
                <a:lnTo>
                  <a:pt x="344017" y="440474"/>
                </a:lnTo>
                <a:lnTo>
                  <a:pt x="343001" y="439204"/>
                </a:lnTo>
                <a:lnTo>
                  <a:pt x="339953" y="435394"/>
                </a:lnTo>
                <a:lnTo>
                  <a:pt x="338251" y="434124"/>
                </a:lnTo>
                <a:lnTo>
                  <a:pt x="335686" y="435394"/>
                </a:lnTo>
                <a:lnTo>
                  <a:pt x="334479" y="436664"/>
                </a:lnTo>
                <a:lnTo>
                  <a:pt x="332841" y="437934"/>
                </a:lnTo>
                <a:lnTo>
                  <a:pt x="329209" y="437934"/>
                </a:lnTo>
                <a:lnTo>
                  <a:pt x="323951" y="436664"/>
                </a:lnTo>
                <a:lnTo>
                  <a:pt x="318973" y="435394"/>
                </a:lnTo>
                <a:lnTo>
                  <a:pt x="316585" y="434124"/>
                </a:lnTo>
                <a:lnTo>
                  <a:pt x="314210" y="432854"/>
                </a:lnTo>
                <a:lnTo>
                  <a:pt x="310857" y="434124"/>
                </a:lnTo>
                <a:lnTo>
                  <a:pt x="297637" y="434124"/>
                </a:lnTo>
                <a:lnTo>
                  <a:pt x="293217" y="432854"/>
                </a:lnTo>
                <a:lnTo>
                  <a:pt x="289737" y="431584"/>
                </a:lnTo>
                <a:lnTo>
                  <a:pt x="278714" y="431584"/>
                </a:lnTo>
                <a:lnTo>
                  <a:pt x="275082" y="430314"/>
                </a:lnTo>
                <a:lnTo>
                  <a:pt x="268541" y="430314"/>
                </a:lnTo>
                <a:lnTo>
                  <a:pt x="265976" y="429044"/>
                </a:lnTo>
                <a:lnTo>
                  <a:pt x="256463" y="429044"/>
                </a:lnTo>
                <a:lnTo>
                  <a:pt x="243547" y="426504"/>
                </a:lnTo>
                <a:lnTo>
                  <a:pt x="237096" y="426504"/>
                </a:lnTo>
                <a:lnTo>
                  <a:pt x="230682" y="425234"/>
                </a:lnTo>
                <a:lnTo>
                  <a:pt x="224320" y="425234"/>
                </a:lnTo>
                <a:lnTo>
                  <a:pt x="217906" y="423964"/>
                </a:lnTo>
                <a:lnTo>
                  <a:pt x="211480" y="422694"/>
                </a:lnTo>
                <a:lnTo>
                  <a:pt x="203873" y="422694"/>
                </a:lnTo>
                <a:lnTo>
                  <a:pt x="196265" y="421424"/>
                </a:lnTo>
                <a:lnTo>
                  <a:pt x="184886" y="420154"/>
                </a:lnTo>
                <a:lnTo>
                  <a:pt x="181178" y="418884"/>
                </a:lnTo>
                <a:lnTo>
                  <a:pt x="170624" y="418884"/>
                </a:lnTo>
                <a:lnTo>
                  <a:pt x="156806" y="416344"/>
                </a:lnTo>
                <a:lnTo>
                  <a:pt x="149885" y="416344"/>
                </a:lnTo>
                <a:lnTo>
                  <a:pt x="138315" y="415074"/>
                </a:lnTo>
                <a:lnTo>
                  <a:pt x="93027" y="408724"/>
                </a:lnTo>
                <a:lnTo>
                  <a:pt x="61252" y="404914"/>
                </a:lnTo>
                <a:lnTo>
                  <a:pt x="53365" y="404914"/>
                </a:lnTo>
                <a:lnTo>
                  <a:pt x="37592" y="402374"/>
                </a:lnTo>
                <a:lnTo>
                  <a:pt x="25895" y="402374"/>
                </a:lnTo>
                <a:lnTo>
                  <a:pt x="23622" y="403644"/>
                </a:lnTo>
                <a:lnTo>
                  <a:pt x="28524" y="403644"/>
                </a:lnTo>
                <a:lnTo>
                  <a:pt x="33007" y="404914"/>
                </a:lnTo>
                <a:lnTo>
                  <a:pt x="37414" y="404914"/>
                </a:lnTo>
                <a:lnTo>
                  <a:pt x="50901" y="407454"/>
                </a:lnTo>
                <a:lnTo>
                  <a:pt x="57581" y="407454"/>
                </a:lnTo>
                <a:lnTo>
                  <a:pt x="64160" y="409994"/>
                </a:lnTo>
                <a:lnTo>
                  <a:pt x="67868" y="411264"/>
                </a:lnTo>
                <a:lnTo>
                  <a:pt x="71132" y="411264"/>
                </a:lnTo>
                <a:lnTo>
                  <a:pt x="74485" y="408724"/>
                </a:lnTo>
                <a:lnTo>
                  <a:pt x="79527" y="408724"/>
                </a:lnTo>
                <a:lnTo>
                  <a:pt x="82448" y="409994"/>
                </a:lnTo>
                <a:lnTo>
                  <a:pt x="85293" y="411264"/>
                </a:lnTo>
                <a:lnTo>
                  <a:pt x="92481" y="413804"/>
                </a:lnTo>
                <a:lnTo>
                  <a:pt x="108051" y="416344"/>
                </a:lnTo>
                <a:lnTo>
                  <a:pt x="114452" y="417614"/>
                </a:lnTo>
                <a:lnTo>
                  <a:pt x="118364" y="416344"/>
                </a:lnTo>
                <a:lnTo>
                  <a:pt x="116586" y="416344"/>
                </a:lnTo>
                <a:lnTo>
                  <a:pt x="115379" y="415074"/>
                </a:lnTo>
                <a:lnTo>
                  <a:pt x="123913" y="415074"/>
                </a:lnTo>
                <a:lnTo>
                  <a:pt x="123913" y="417614"/>
                </a:lnTo>
                <a:lnTo>
                  <a:pt x="126047" y="418884"/>
                </a:lnTo>
                <a:lnTo>
                  <a:pt x="129603" y="420154"/>
                </a:lnTo>
                <a:lnTo>
                  <a:pt x="133946" y="420154"/>
                </a:lnTo>
                <a:lnTo>
                  <a:pt x="142481" y="421424"/>
                </a:lnTo>
                <a:lnTo>
                  <a:pt x="140919" y="420154"/>
                </a:lnTo>
                <a:lnTo>
                  <a:pt x="138785" y="418884"/>
                </a:lnTo>
                <a:lnTo>
                  <a:pt x="137439" y="417614"/>
                </a:lnTo>
                <a:lnTo>
                  <a:pt x="139928" y="417614"/>
                </a:lnTo>
                <a:lnTo>
                  <a:pt x="143052" y="416344"/>
                </a:lnTo>
                <a:lnTo>
                  <a:pt x="143687" y="420154"/>
                </a:lnTo>
                <a:lnTo>
                  <a:pt x="144614" y="421424"/>
                </a:lnTo>
                <a:lnTo>
                  <a:pt x="148323" y="422694"/>
                </a:lnTo>
                <a:lnTo>
                  <a:pt x="151803" y="423964"/>
                </a:lnTo>
                <a:lnTo>
                  <a:pt x="159410" y="423964"/>
                </a:lnTo>
                <a:lnTo>
                  <a:pt x="159702" y="421424"/>
                </a:lnTo>
                <a:lnTo>
                  <a:pt x="160197" y="420154"/>
                </a:lnTo>
                <a:lnTo>
                  <a:pt x="162115" y="421424"/>
                </a:lnTo>
                <a:lnTo>
                  <a:pt x="164604" y="420154"/>
                </a:lnTo>
                <a:lnTo>
                  <a:pt x="166027" y="422694"/>
                </a:lnTo>
                <a:lnTo>
                  <a:pt x="169735" y="426504"/>
                </a:lnTo>
                <a:lnTo>
                  <a:pt x="175209" y="426504"/>
                </a:lnTo>
                <a:lnTo>
                  <a:pt x="180187" y="427774"/>
                </a:lnTo>
                <a:lnTo>
                  <a:pt x="180403" y="425234"/>
                </a:lnTo>
                <a:lnTo>
                  <a:pt x="181470" y="423964"/>
                </a:lnTo>
                <a:lnTo>
                  <a:pt x="185801" y="423964"/>
                </a:lnTo>
                <a:lnTo>
                  <a:pt x="187439" y="425234"/>
                </a:lnTo>
                <a:lnTo>
                  <a:pt x="189001" y="426504"/>
                </a:lnTo>
                <a:lnTo>
                  <a:pt x="192354" y="427774"/>
                </a:lnTo>
                <a:lnTo>
                  <a:pt x="192493" y="423964"/>
                </a:lnTo>
                <a:lnTo>
                  <a:pt x="193916" y="425234"/>
                </a:lnTo>
                <a:lnTo>
                  <a:pt x="195618" y="425234"/>
                </a:lnTo>
                <a:lnTo>
                  <a:pt x="192354" y="427774"/>
                </a:lnTo>
                <a:lnTo>
                  <a:pt x="196126" y="430314"/>
                </a:lnTo>
                <a:lnTo>
                  <a:pt x="198043" y="430314"/>
                </a:lnTo>
                <a:lnTo>
                  <a:pt x="200456" y="427774"/>
                </a:lnTo>
                <a:lnTo>
                  <a:pt x="202374" y="426504"/>
                </a:lnTo>
                <a:lnTo>
                  <a:pt x="205295" y="426504"/>
                </a:lnTo>
                <a:lnTo>
                  <a:pt x="207568" y="427774"/>
                </a:lnTo>
                <a:lnTo>
                  <a:pt x="212191" y="431584"/>
                </a:lnTo>
                <a:lnTo>
                  <a:pt x="217182" y="432854"/>
                </a:lnTo>
                <a:lnTo>
                  <a:pt x="225780" y="431584"/>
                </a:lnTo>
                <a:lnTo>
                  <a:pt x="228841" y="430314"/>
                </a:lnTo>
                <a:lnTo>
                  <a:pt x="233248" y="434124"/>
                </a:lnTo>
                <a:lnTo>
                  <a:pt x="234467" y="434124"/>
                </a:lnTo>
                <a:lnTo>
                  <a:pt x="235953" y="432854"/>
                </a:lnTo>
                <a:lnTo>
                  <a:pt x="241642" y="431584"/>
                </a:lnTo>
                <a:lnTo>
                  <a:pt x="243497" y="435394"/>
                </a:lnTo>
                <a:lnTo>
                  <a:pt x="245910" y="434124"/>
                </a:lnTo>
                <a:lnTo>
                  <a:pt x="250901" y="432854"/>
                </a:lnTo>
                <a:lnTo>
                  <a:pt x="253034" y="432854"/>
                </a:lnTo>
                <a:lnTo>
                  <a:pt x="254736" y="435394"/>
                </a:lnTo>
                <a:lnTo>
                  <a:pt x="256870" y="436664"/>
                </a:lnTo>
                <a:lnTo>
                  <a:pt x="261213" y="437934"/>
                </a:lnTo>
                <a:lnTo>
                  <a:pt x="265480" y="437934"/>
                </a:lnTo>
                <a:lnTo>
                  <a:pt x="273939" y="435394"/>
                </a:lnTo>
                <a:lnTo>
                  <a:pt x="277850" y="436664"/>
                </a:lnTo>
                <a:lnTo>
                  <a:pt x="281914" y="437934"/>
                </a:lnTo>
                <a:lnTo>
                  <a:pt x="282270" y="437934"/>
                </a:lnTo>
                <a:lnTo>
                  <a:pt x="282829" y="440474"/>
                </a:lnTo>
                <a:lnTo>
                  <a:pt x="285038" y="439204"/>
                </a:lnTo>
                <a:lnTo>
                  <a:pt x="286677" y="440474"/>
                </a:lnTo>
                <a:lnTo>
                  <a:pt x="292366" y="441744"/>
                </a:lnTo>
                <a:lnTo>
                  <a:pt x="298411" y="441744"/>
                </a:lnTo>
                <a:lnTo>
                  <a:pt x="304177" y="443014"/>
                </a:lnTo>
                <a:lnTo>
                  <a:pt x="305384" y="441744"/>
                </a:lnTo>
                <a:lnTo>
                  <a:pt x="305244" y="440474"/>
                </a:lnTo>
                <a:lnTo>
                  <a:pt x="309079" y="440474"/>
                </a:lnTo>
                <a:lnTo>
                  <a:pt x="310934" y="441744"/>
                </a:lnTo>
                <a:lnTo>
                  <a:pt x="312788" y="441744"/>
                </a:lnTo>
                <a:lnTo>
                  <a:pt x="317334" y="443014"/>
                </a:lnTo>
                <a:lnTo>
                  <a:pt x="321741" y="445554"/>
                </a:lnTo>
                <a:lnTo>
                  <a:pt x="326656" y="445554"/>
                </a:lnTo>
                <a:lnTo>
                  <a:pt x="329361" y="444284"/>
                </a:lnTo>
                <a:lnTo>
                  <a:pt x="332066" y="445554"/>
                </a:lnTo>
                <a:lnTo>
                  <a:pt x="335686" y="445554"/>
                </a:lnTo>
                <a:lnTo>
                  <a:pt x="337820" y="444284"/>
                </a:lnTo>
                <a:lnTo>
                  <a:pt x="341376" y="444284"/>
                </a:lnTo>
                <a:lnTo>
                  <a:pt x="342303" y="445554"/>
                </a:lnTo>
                <a:lnTo>
                  <a:pt x="344652" y="448094"/>
                </a:lnTo>
                <a:lnTo>
                  <a:pt x="347992" y="448094"/>
                </a:lnTo>
                <a:lnTo>
                  <a:pt x="355180" y="446824"/>
                </a:lnTo>
                <a:lnTo>
                  <a:pt x="358952" y="448094"/>
                </a:lnTo>
                <a:lnTo>
                  <a:pt x="362864" y="449364"/>
                </a:lnTo>
                <a:lnTo>
                  <a:pt x="372821" y="449364"/>
                </a:lnTo>
                <a:lnTo>
                  <a:pt x="375805" y="450634"/>
                </a:lnTo>
                <a:lnTo>
                  <a:pt x="378294" y="451904"/>
                </a:lnTo>
                <a:lnTo>
                  <a:pt x="380720" y="454444"/>
                </a:lnTo>
                <a:lnTo>
                  <a:pt x="384987" y="455714"/>
                </a:lnTo>
                <a:lnTo>
                  <a:pt x="387972" y="451904"/>
                </a:lnTo>
                <a:lnTo>
                  <a:pt x="390398" y="451904"/>
                </a:lnTo>
                <a:lnTo>
                  <a:pt x="395084" y="453174"/>
                </a:lnTo>
                <a:lnTo>
                  <a:pt x="399846" y="453174"/>
                </a:lnTo>
                <a:lnTo>
                  <a:pt x="404545" y="454444"/>
                </a:lnTo>
                <a:lnTo>
                  <a:pt x="418630" y="454444"/>
                </a:lnTo>
                <a:lnTo>
                  <a:pt x="466725" y="454444"/>
                </a:lnTo>
                <a:close/>
              </a:path>
              <a:path extrusionOk="0" h="529590" w="996950">
                <a:moveTo>
                  <a:pt x="996746" y="523024"/>
                </a:moveTo>
                <a:lnTo>
                  <a:pt x="993978" y="523024"/>
                </a:lnTo>
                <a:lnTo>
                  <a:pt x="972108" y="519214"/>
                </a:lnTo>
                <a:lnTo>
                  <a:pt x="964806" y="519214"/>
                </a:lnTo>
                <a:lnTo>
                  <a:pt x="962825" y="517944"/>
                </a:lnTo>
                <a:lnTo>
                  <a:pt x="961542" y="517944"/>
                </a:lnTo>
                <a:lnTo>
                  <a:pt x="960920" y="516674"/>
                </a:lnTo>
                <a:lnTo>
                  <a:pt x="959053" y="512864"/>
                </a:lnTo>
                <a:lnTo>
                  <a:pt x="956348" y="512864"/>
                </a:lnTo>
                <a:lnTo>
                  <a:pt x="949591" y="514134"/>
                </a:lnTo>
                <a:lnTo>
                  <a:pt x="945819" y="516674"/>
                </a:lnTo>
                <a:lnTo>
                  <a:pt x="941832" y="515404"/>
                </a:lnTo>
                <a:lnTo>
                  <a:pt x="937780" y="515404"/>
                </a:lnTo>
                <a:lnTo>
                  <a:pt x="933869" y="514134"/>
                </a:lnTo>
                <a:lnTo>
                  <a:pt x="931951" y="514134"/>
                </a:lnTo>
                <a:lnTo>
                  <a:pt x="931087" y="512864"/>
                </a:lnTo>
                <a:lnTo>
                  <a:pt x="932091" y="511594"/>
                </a:lnTo>
                <a:lnTo>
                  <a:pt x="935151" y="511594"/>
                </a:lnTo>
                <a:lnTo>
                  <a:pt x="937920" y="510324"/>
                </a:lnTo>
                <a:lnTo>
                  <a:pt x="938707" y="510324"/>
                </a:lnTo>
                <a:lnTo>
                  <a:pt x="937564" y="509054"/>
                </a:lnTo>
                <a:lnTo>
                  <a:pt x="930097" y="509054"/>
                </a:lnTo>
                <a:lnTo>
                  <a:pt x="925753" y="510324"/>
                </a:lnTo>
                <a:lnTo>
                  <a:pt x="921562" y="509054"/>
                </a:lnTo>
                <a:lnTo>
                  <a:pt x="919353" y="507784"/>
                </a:lnTo>
                <a:lnTo>
                  <a:pt x="912101" y="507784"/>
                </a:lnTo>
                <a:lnTo>
                  <a:pt x="909396" y="509054"/>
                </a:lnTo>
                <a:lnTo>
                  <a:pt x="902779" y="509054"/>
                </a:lnTo>
                <a:lnTo>
                  <a:pt x="901217" y="505244"/>
                </a:lnTo>
                <a:lnTo>
                  <a:pt x="899934" y="503974"/>
                </a:lnTo>
                <a:lnTo>
                  <a:pt x="898017" y="503974"/>
                </a:lnTo>
                <a:lnTo>
                  <a:pt x="892327" y="502704"/>
                </a:lnTo>
                <a:lnTo>
                  <a:pt x="886637" y="502704"/>
                </a:lnTo>
                <a:lnTo>
                  <a:pt x="875538" y="501434"/>
                </a:lnTo>
                <a:lnTo>
                  <a:pt x="870064" y="501434"/>
                </a:lnTo>
                <a:lnTo>
                  <a:pt x="865225" y="503974"/>
                </a:lnTo>
                <a:lnTo>
                  <a:pt x="862025" y="505244"/>
                </a:lnTo>
                <a:lnTo>
                  <a:pt x="859104" y="503974"/>
                </a:lnTo>
                <a:lnTo>
                  <a:pt x="855472" y="503974"/>
                </a:lnTo>
                <a:lnTo>
                  <a:pt x="855408" y="501434"/>
                </a:lnTo>
                <a:lnTo>
                  <a:pt x="853059" y="501434"/>
                </a:lnTo>
                <a:lnTo>
                  <a:pt x="851141" y="500164"/>
                </a:lnTo>
                <a:lnTo>
                  <a:pt x="849007" y="500164"/>
                </a:lnTo>
                <a:lnTo>
                  <a:pt x="846874" y="501434"/>
                </a:lnTo>
                <a:lnTo>
                  <a:pt x="844727" y="501434"/>
                </a:lnTo>
                <a:lnTo>
                  <a:pt x="840676" y="500164"/>
                </a:lnTo>
                <a:lnTo>
                  <a:pt x="840105" y="498894"/>
                </a:lnTo>
                <a:lnTo>
                  <a:pt x="841527" y="496354"/>
                </a:lnTo>
                <a:lnTo>
                  <a:pt x="838327" y="496354"/>
                </a:lnTo>
                <a:lnTo>
                  <a:pt x="833856" y="495084"/>
                </a:lnTo>
                <a:lnTo>
                  <a:pt x="829437" y="495084"/>
                </a:lnTo>
                <a:lnTo>
                  <a:pt x="820051" y="498894"/>
                </a:lnTo>
                <a:lnTo>
                  <a:pt x="814781" y="498894"/>
                </a:lnTo>
                <a:lnTo>
                  <a:pt x="809383" y="497624"/>
                </a:lnTo>
                <a:lnTo>
                  <a:pt x="805319" y="497624"/>
                </a:lnTo>
                <a:lnTo>
                  <a:pt x="804189" y="495084"/>
                </a:lnTo>
                <a:lnTo>
                  <a:pt x="801268" y="493814"/>
                </a:lnTo>
                <a:lnTo>
                  <a:pt x="793165" y="492544"/>
                </a:lnTo>
                <a:lnTo>
                  <a:pt x="785622" y="490004"/>
                </a:lnTo>
                <a:lnTo>
                  <a:pt x="782129" y="490004"/>
                </a:lnTo>
                <a:lnTo>
                  <a:pt x="778649" y="491274"/>
                </a:lnTo>
                <a:lnTo>
                  <a:pt x="774026" y="491274"/>
                </a:lnTo>
                <a:lnTo>
                  <a:pt x="772744" y="490004"/>
                </a:lnTo>
                <a:lnTo>
                  <a:pt x="773455" y="488734"/>
                </a:lnTo>
                <a:lnTo>
                  <a:pt x="772248" y="487464"/>
                </a:lnTo>
                <a:lnTo>
                  <a:pt x="763930" y="487464"/>
                </a:lnTo>
                <a:lnTo>
                  <a:pt x="760437" y="488734"/>
                </a:lnTo>
                <a:lnTo>
                  <a:pt x="757161" y="488734"/>
                </a:lnTo>
                <a:lnTo>
                  <a:pt x="749884" y="484924"/>
                </a:lnTo>
                <a:lnTo>
                  <a:pt x="742518" y="483704"/>
                </a:lnTo>
                <a:lnTo>
                  <a:pt x="742518" y="488734"/>
                </a:lnTo>
                <a:lnTo>
                  <a:pt x="734618" y="488734"/>
                </a:lnTo>
                <a:lnTo>
                  <a:pt x="731202" y="487464"/>
                </a:lnTo>
                <a:lnTo>
                  <a:pt x="735114" y="484924"/>
                </a:lnTo>
                <a:lnTo>
                  <a:pt x="738238" y="484924"/>
                </a:lnTo>
                <a:lnTo>
                  <a:pt x="741375" y="487464"/>
                </a:lnTo>
                <a:lnTo>
                  <a:pt x="742518" y="488734"/>
                </a:lnTo>
                <a:lnTo>
                  <a:pt x="742518" y="483704"/>
                </a:lnTo>
                <a:lnTo>
                  <a:pt x="734606" y="482384"/>
                </a:lnTo>
                <a:lnTo>
                  <a:pt x="722947" y="482384"/>
                </a:lnTo>
                <a:lnTo>
                  <a:pt x="722807" y="484924"/>
                </a:lnTo>
                <a:lnTo>
                  <a:pt x="721880" y="486194"/>
                </a:lnTo>
                <a:lnTo>
                  <a:pt x="718820" y="486194"/>
                </a:lnTo>
                <a:lnTo>
                  <a:pt x="712063" y="484924"/>
                </a:lnTo>
                <a:lnTo>
                  <a:pt x="714273" y="484924"/>
                </a:lnTo>
                <a:lnTo>
                  <a:pt x="715911" y="483654"/>
                </a:lnTo>
                <a:lnTo>
                  <a:pt x="716978" y="482384"/>
                </a:lnTo>
                <a:lnTo>
                  <a:pt x="717753" y="481114"/>
                </a:lnTo>
                <a:lnTo>
                  <a:pt x="715695" y="479844"/>
                </a:lnTo>
                <a:lnTo>
                  <a:pt x="712558" y="479844"/>
                </a:lnTo>
                <a:lnTo>
                  <a:pt x="709434" y="481114"/>
                </a:lnTo>
                <a:lnTo>
                  <a:pt x="706450" y="479844"/>
                </a:lnTo>
                <a:lnTo>
                  <a:pt x="704240" y="479844"/>
                </a:lnTo>
                <a:lnTo>
                  <a:pt x="702538" y="481114"/>
                </a:lnTo>
                <a:lnTo>
                  <a:pt x="702183" y="482384"/>
                </a:lnTo>
                <a:lnTo>
                  <a:pt x="702741" y="483654"/>
                </a:lnTo>
                <a:lnTo>
                  <a:pt x="694639" y="483654"/>
                </a:lnTo>
                <a:lnTo>
                  <a:pt x="690791" y="482384"/>
                </a:lnTo>
                <a:lnTo>
                  <a:pt x="688873" y="481114"/>
                </a:lnTo>
                <a:lnTo>
                  <a:pt x="687946" y="479844"/>
                </a:lnTo>
                <a:lnTo>
                  <a:pt x="686384" y="479844"/>
                </a:lnTo>
                <a:lnTo>
                  <a:pt x="681050" y="482384"/>
                </a:lnTo>
                <a:lnTo>
                  <a:pt x="677418" y="479844"/>
                </a:lnTo>
                <a:lnTo>
                  <a:pt x="673303" y="481114"/>
                </a:lnTo>
                <a:lnTo>
                  <a:pt x="674611" y="479844"/>
                </a:lnTo>
                <a:lnTo>
                  <a:pt x="675932" y="478574"/>
                </a:lnTo>
                <a:lnTo>
                  <a:pt x="677354" y="477304"/>
                </a:lnTo>
                <a:lnTo>
                  <a:pt x="675005" y="474764"/>
                </a:lnTo>
                <a:lnTo>
                  <a:pt x="670382" y="476034"/>
                </a:lnTo>
                <a:lnTo>
                  <a:pt x="668959" y="477304"/>
                </a:lnTo>
                <a:lnTo>
                  <a:pt x="666470" y="479844"/>
                </a:lnTo>
                <a:lnTo>
                  <a:pt x="663765" y="479844"/>
                </a:lnTo>
                <a:lnTo>
                  <a:pt x="660920" y="478574"/>
                </a:lnTo>
                <a:lnTo>
                  <a:pt x="654659" y="478574"/>
                </a:lnTo>
                <a:lnTo>
                  <a:pt x="650176" y="477304"/>
                </a:lnTo>
                <a:lnTo>
                  <a:pt x="645553" y="477304"/>
                </a:lnTo>
                <a:lnTo>
                  <a:pt x="641146" y="476034"/>
                </a:lnTo>
                <a:lnTo>
                  <a:pt x="634885" y="476034"/>
                </a:lnTo>
                <a:lnTo>
                  <a:pt x="631901" y="474764"/>
                </a:lnTo>
                <a:lnTo>
                  <a:pt x="635241" y="473494"/>
                </a:lnTo>
                <a:lnTo>
                  <a:pt x="638086" y="474764"/>
                </a:lnTo>
                <a:lnTo>
                  <a:pt x="641146" y="476034"/>
                </a:lnTo>
                <a:lnTo>
                  <a:pt x="643915" y="474764"/>
                </a:lnTo>
                <a:lnTo>
                  <a:pt x="642429" y="472224"/>
                </a:lnTo>
                <a:lnTo>
                  <a:pt x="638657" y="470954"/>
                </a:lnTo>
                <a:lnTo>
                  <a:pt x="629907" y="470954"/>
                </a:lnTo>
                <a:lnTo>
                  <a:pt x="630834" y="473494"/>
                </a:lnTo>
                <a:lnTo>
                  <a:pt x="627062" y="473494"/>
                </a:lnTo>
                <a:lnTo>
                  <a:pt x="623430" y="474764"/>
                </a:lnTo>
                <a:lnTo>
                  <a:pt x="619798" y="473494"/>
                </a:lnTo>
                <a:lnTo>
                  <a:pt x="621296" y="472224"/>
                </a:lnTo>
                <a:lnTo>
                  <a:pt x="620585" y="468414"/>
                </a:lnTo>
                <a:lnTo>
                  <a:pt x="618883" y="467144"/>
                </a:lnTo>
                <a:lnTo>
                  <a:pt x="615111" y="469684"/>
                </a:lnTo>
                <a:lnTo>
                  <a:pt x="614895" y="472224"/>
                </a:lnTo>
                <a:lnTo>
                  <a:pt x="607999" y="472224"/>
                </a:lnTo>
                <a:lnTo>
                  <a:pt x="605866" y="470954"/>
                </a:lnTo>
                <a:lnTo>
                  <a:pt x="596760" y="470954"/>
                </a:lnTo>
                <a:lnTo>
                  <a:pt x="597039" y="468414"/>
                </a:lnTo>
                <a:lnTo>
                  <a:pt x="599173" y="468414"/>
                </a:lnTo>
                <a:lnTo>
                  <a:pt x="598957" y="465874"/>
                </a:lnTo>
                <a:lnTo>
                  <a:pt x="583031" y="470954"/>
                </a:lnTo>
                <a:lnTo>
                  <a:pt x="574840" y="467144"/>
                </a:lnTo>
                <a:lnTo>
                  <a:pt x="578408" y="465874"/>
                </a:lnTo>
                <a:lnTo>
                  <a:pt x="575487" y="464604"/>
                </a:lnTo>
                <a:lnTo>
                  <a:pt x="573354" y="464604"/>
                </a:lnTo>
                <a:lnTo>
                  <a:pt x="571284" y="465874"/>
                </a:lnTo>
                <a:lnTo>
                  <a:pt x="567372" y="467144"/>
                </a:lnTo>
                <a:lnTo>
                  <a:pt x="563397" y="467144"/>
                </a:lnTo>
                <a:lnTo>
                  <a:pt x="559485" y="465874"/>
                </a:lnTo>
                <a:lnTo>
                  <a:pt x="555498" y="465874"/>
                </a:lnTo>
                <a:lnTo>
                  <a:pt x="551586" y="464604"/>
                </a:lnTo>
                <a:lnTo>
                  <a:pt x="545185" y="464604"/>
                </a:lnTo>
                <a:lnTo>
                  <a:pt x="544512" y="463334"/>
                </a:lnTo>
                <a:lnTo>
                  <a:pt x="543191" y="460794"/>
                </a:lnTo>
                <a:lnTo>
                  <a:pt x="540054" y="460794"/>
                </a:lnTo>
                <a:lnTo>
                  <a:pt x="538213" y="462064"/>
                </a:lnTo>
                <a:lnTo>
                  <a:pt x="536498" y="463334"/>
                </a:lnTo>
                <a:lnTo>
                  <a:pt x="534301" y="463334"/>
                </a:lnTo>
                <a:lnTo>
                  <a:pt x="528967" y="462064"/>
                </a:lnTo>
                <a:lnTo>
                  <a:pt x="523633" y="462064"/>
                </a:lnTo>
                <a:lnTo>
                  <a:pt x="518299" y="460794"/>
                </a:lnTo>
                <a:lnTo>
                  <a:pt x="516801" y="459524"/>
                </a:lnTo>
                <a:lnTo>
                  <a:pt x="516902" y="458254"/>
                </a:lnTo>
                <a:lnTo>
                  <a:pt x="517017" y="456984"/>
                </a:lnTo>
                <a:lnTo>
                  <a:pt x="515658" y="456984"/>
                </a:lnTo>
                <a:lnTo>
                  <a:pt x="513956" y="455714"/>
                </a:lnTo>
                <a:lnTo>
                  <a:pt x="508546" y="455714"/>
                </a:lnTo>
                <a:lnTo>
                  <a:pt x="506196" y="458254"/>
                </a:lnTo>
                <a:lnTo>
                  <a:pt x="493966" y="458254"/>
                </a:lnTo>
                <a:lnTo>
                  <a:pt x="489915" y="456984"/>
                </a:lnTo>
                <a:lnTo>
                  <a:pt x="484289" y="456984"/>
                </a:lnTo>
                <a:lnTo>
                  <a:pt x="481660" y="455714"/>
                </a:lnTo>
                <a:lnTo>
                  <a:pt x="482587" y="453174"/>
                </a:lnTo>
                <a:lnTo>
                  <a:pt x="477253" y="453174"/>
                </a:lnTo>
                <a:lnTo>
                  <a:pt x="474611" y="451904"/>
                </a:lnTo>
                <a:lnTo>
                  <a:pt x="470636" y="451904"/>
                </a:lnTo>
                <a:lnTo>
                  <a:pt x="469138" y="453174"/>
                </a:lnTo>
                <a:lnTo>
                  <a:pt x="467436" y="455714"/>
                </a:lnTo>
                <a:lnTo>
                  <a:pt x="421068" y="455714"/>
                </a:lnTo>
                <a:lnTo>
                  <a:pt x="430872" y="460794"/>
                </a:lnTo>
                <a:lnTo>
                  <a:pt x="437413" y="459524"/>
                </a:lnTo>
                <a:lnTo>
                  <a:pt x="442963" y="463334"/>
                </a:lnTo>
                <a:lnTo>
                  <a:pt x="442315" y="459524"/>
                </a:lnTo>
                <a:lnTo>
                  <a:pt x="449795" y="459524"/>
                </a:lnTo>
                <a:lnTo>
                  <a:pt x="456907" y="462064"/>
                </a:lnTo>
                <a:lnTo>
                  <a:pt x="461238" y="463334"/>
                </a:lnTo>
                <a:lnTo>
                  <a:pt x="466293" y="462064"/>
                </a:lnTo>
                <a:lnTo>
                  <a:pt x="470992" y="463334"/>
                </a:lnTo>
                <a:lnTo>
                  <a:pt x="473900" y="463334"/>
                </a:lnTo>
                <a:lnTo>
                  <a:pt x="477177" y="462064"/>
                </a:lnTo>
                <a:lnTo>
                  <a:pt x="479386" y="465874"/>
                </a:lnTo>
                <a:lnTo>
                  <a:pt x="480453" y="467144"/>
                </a:lnTo>
                <a:lnTo>
                  <a:pt x="482587" y="467144"/>
                </a:lnTo>
                <a:lnTo>
                  <a:pt x="484428" y="468414"/>
                </a:lnTo>
                <a:lnTo>
                  <a:pt x="486359" y="467144"/>
                </a:lnTo>
                <a:lnTo>
                  <a:pt x="486562" y="464604"/>
                </a:lnTo>
                <a:lnTo>
                  <a:pt x="497801" y="465874"/>
                </a:lnTo>
                <a:lnTo>
                  <a:pt x="498944" y="467144"/>
                </a:lnTo>
                <a:lnTo>
                  <a:pt x="500443" y="469684"/>
                </a:lnTo>
                <a:lnTo>
                  <a:pt x="503072" y="469684"/>
                </a:lnTo>
                <a:lnTo>
                  <a:pt x="505421" y="468414"/>
                </a:lnTo>
                <a:lnTo>
                  <a:pt x="507123" y="467144"/>
                </a:lnTo>
                <a:lnTo>
                  <a:pt x="508838" y="467144"/>
                </a:lnTo>
                <a:lnTo>
                  <a:pt x="510463" y="468414"/>
                </a:lnTo>
                <a:lnTo>
                  <a:pt x="513664" y="468414"/>
                </a:lnTo>
                <a:lnTo>
                  <a:pt x="516864" y="469684"/>
                </a:lnTo>
                <a:lnTo>
                  <a:pt x="527189" y="469684"/>
                </a:lnTo>
                <a:lnTo>
                  <a:pt x="534162" y="470954"/>
                </a:lnTo>
                <a:lnTo>
                  <a:pt x="542912" y="472224"/>
                </a:lnTo>
                <a:lnTo>
                  <a:pt x="544398" y="472224"/>
                </a:lnTo>
                <a:lnTo>
                  <a:pt x="545680" y="473494"/>
                </a:lnTo>
                <a:lnTo>
                  <a:pt x="546887" y="476034"/>
                </a:lnTo>
                <a:lnTo>
                  <a:pt x="548957" y="476034"/>
                </a:lnTo>
                <a:lnTo>
                  <a:pt x="550875" y="477304"/>
                </a:lnTo>
                <a:lnTo>
                  <a:pt x="553072" y="474764"/>
                </a:lnTo>
                <a:lnTo>
                  <a:pt x="555002" y="473494"/>
                </a:lnTo>
                <a:lnTo>
                  <a:pt x="558482" y="474764"/>
                </a:lnTo>
                <a:lnTo>
                  <a:pt x="562254" y="473494"/>
                </a:lnTo>
                <a:lnTo>
                  <a:pt x="564667" y="477304"/>
                </a:lnTo>
                <a:lnTo>
                  <a:pt x="568439" y="477304"/>
                </a:lnTo>
                <a:lnTo>
                  <a:pt x="571715" y="474764"/>
                </a:lnTo>
                <a:lnTo>
                  <a:pt x="575348" y="477304"/>
                </a:lnTo>
                <a:lnTo>
                  <a:pt x="578827" y="477304"/>
                </a:lnTo>
                <a:lnTo>
                  <a:pt x="579755" y="478574"/>
                </a:lnTo>
                <a:lnTo>
                  <a:pt x="580961" y="481114"/>
                </a:lnTo>
                <a:lnTo>
                  <a:pt x="584809" y="482384"/>
                </a:lnTo>
                <a:lnTo>
                  <a:pt x="587006" y="479844"/>
                </a:lnTo>
                <a:lnTo>
                  <a:pt x="591070" y="478574"/>
                </a:lnTo>
                <a:lnTo>
                  <a:pt x="598741" y="478574"/>
                </a:lnTo>
                <a:lnTo>
                  <a:pt x="606005" y="481114"/>
                </a:lnTo>
                <a:lnTo>
                  <a:pt x="609269" y="483654"/>
                </a:lnTo>
                <a:lnTo>
                  <a:pt x="613194" y="481114"/>
                </a:lnTo>
                <a:lnTo>
                  <a:pt x="613473" y="481114"/>
                </a:lnTo>
                <a:lnTo>
                  <a:pt x="615607" y="483654"/>
                </a:lnTo>
                <a:lnTo>
                  <a:pt x="618096" y="482384"/>
                </a:lnTo>
                <a:lnTo>
                  <a:pt x="626135" y="482384"/>
                </a:lnTo>
                <a:lnTo>
                  <a:pt x="637654" y="484924"/>
                </a:lnTo>
                <a:lnTo>
                  <a:pt x="639724" y="486194"/>
                </a:lnTo>
                <a:lnTo>
                  <a:pt x="640435" y="487464"/>
                </a:lnTo>
                <a:lnTo>
                  <a:pt x="641997" y="488734"/>
                </a:lnTo>
                <a:lnTo>
                  <a:pt x="644055" y="488734"/>
                </a:lnTo>
                <a:lnTo>
                  <a:pt x="648042" y="487464"/>
                </a:lnTo>
                <a:lnTo>
                  <a:pt x="652310" y="486194"/>
                </a:lnTo>
                <a:lnTo>
                  <a:pt x="658876" y="487464"/>
                </a:lnTo>
                <a:lnTo>
                  <a:pt x="678561" y="490004"/>
                </a:lnTo>
                <a:lnTo>
                  <a:pt x="684390" y="490004"/>
                </a:lnTo>
                <a:lnTo>
                  <a:pt x="686879" y="492544"/>
                </a:lnTo>
                <a:lnTo>
                  <a:pt x="688162" y="493814"/>
                </a:lnTo>
                <a:lnTo>
                  <a:pt x="689800" y="493814"/>
                </a:lnTo>
                <a:lnTo>
                  <a:pt x="691083" y="492544"/>
                </a:lnTo>
                <a:lnTo>
                  <a:pt x="692569" y="491274"/>
                </a:lnTo>
                <a:lnTo>
                  <a:pt x="695706" y="492544"/>
                </a:lnTo>
                <a:lnTo>
                  <a:pt x="699897" y="491274"/>
                </a:lnTo>
                <a:lnTo>
                  <a:pt x="702106" y="495084"/>
                </a:lnTo>
                <a:lnTo>
                  <a:pt x="702538" y="495084"/>
                </a:lnTo>
                <a:lnTo>
                  <a:pt x="705599" y="493814"/>
                </a:lnTo>
                <a:lnTo>
                  <a:pt x="708799" y="496354"/>
                </a:lnTo>
                <a:lnTo>
                  <a:pt x="711784" y="495084"/>
                </a:lnTo>
                <a:lnTo>
                  <a:pt x="715340" y="493814"/>
                </a:lnTo>
                <a:lnTo>
                  <a:pt x="718616" y="495084"/>
                </a:lnTo>
                <a:lnTo>
                  <a:pt x="721880" y="495084"/>
                </a:lnTo>
                <a:lnTo>
                  <a:pt x="727506" y="496354"/>
                </a:lnTo>
                <a:lnTo>
                  <a:pt x="728929" y="496354"/>
                </a:lnTo>
                <a:lnTo>
                  <a:pt x="731634" y="501434"/>
                </a:lnTo>
                <a:lnTo>
                  <a:pt x="733336" y="501434"/>
                </a:lnTo>
                <a:lnTo>
                  <a:pt x="735469" y="498894"/>
                </a:lnTo>
                <a:lnTo>
                  <a:pt x="736968" y="497624"/>
                </a:lnTo>
                <a:lnTo>
                  <a:pt x="738454" y="497624"/>
                </a:lnTo>
                <a:lnTo>
                  <a:pt x="746137" y="498894"/>
                </a:lnTo>
                <a:lnTo>
                  <a:pt x="751979" y="500164"/>
                </a:lnTo>
                <a:lnTo>
                  <a:pt x="757948" y="500164"/>
                </a:lnTo>
                <a:lnTo>
                  <a:pt x="766737" y="501434"/>
                </a:lnTo>
                <a:lnTo>
                  <a:pt x="775525" y="501434"/>
                </a:lnTo>
                <a:lnTo>
                  <a:pt x="837768" y="510324"/>
                </a:lnTo>
                <a:lnTo>
                  <a:pt x="839685" y="509054"/>
                </a:lnTo>
                <a:lnTo>
                  <a:pt x="838682" y="511594"/>
                </a:lnTo>
                <a:lnTo>
                  <a:pt x="839609" y="512864"/>
                </a:lnTo>
                <a:lnTo>
                  <a:pt x="842949" y="512864"/>
                </a:lnTo>
                <a:lnTo>
                  <a:pt x="846302" y="514134"/>
                </a:lnTo>
                <a:lnTo>
                  <a:pt x="849566" y="511594"/>
                </a:lnTo>
                <a:lnTo>
                  <a:pt x="852271" y="511594"/>
                </a:lnTo>
                <a:lnTo>
                  <a:pt x="955395" y="524294"/>
                </a:lnTo>
                <a:lnTo>
                  <a:pt x="991984" y="529374"/>
                </a:lnTo>
                <a:lnTo>
                  <a:pt x="995680" y="529374"/>
                </a:lnTo>
                <a:lnTo>
                  <a:pt x="996391" y="525564"/>
                </a:lnTo>
                <a:lnTo>
                  <a:pt x="996746" y="52302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5" name="Google Shape;3585;p242"/>
          <p:cNvSpPr/>
          <p:nvPr/>
        </p:nvSpPr>
        <p:spPr>
          <a:xfrm>
            <a:off x="951249" y="6798652"/>
            <a:ext cx="110462" cy="18199"/>
          </a:xfrm>
          <a:custGeom>
            <a:rect b="b" l="l" r="r" t="t"/>
            <a:pathLst>
              <a:path extrusionOk="0" h="27304" w="165734">
                <a:moveTo>
                  <a:pt x="35714" y="4829"/>
                </a:moveTo>
                <a:lnTo>
                  <a:pt x="4665" y="4829"/>
                </a:lnTo>
                <a:lnTo>
                  <a:pt x="6799" y="4190"/>
                </a:lnTo>
                <a:lnTo>
                  <a:pt x="9929" y="710"/>
                </a:lnTo>
                <a:lnTo>
                  <a:pt x="11707" y="0"/>
                </a:lnTo>
                <a:lnTo>
                  <a:pt x="13628" y="426"/>
                </a:lnTo>
                <a:lnTo>
                  <a:pt x="20670" y="2130"/>
                </a:lnTo>
                <a:lnTo>
                  <a:pt x="27855" y="2343"/>
                </a:lnTo>
                <a:lnTo>
                  <a:pt x="35039" y="2983"/>
                </a:lnTo>
                <a:lnTo>
                  <a:pt x="37458" y="3409"/>
                </a:lnTo>
                <a:lnTo>
                  <a:pt x="35714" y="4829"/>
                </a:lnTo>
                <a:close/>
              </a:path>
              <a:path extrusionOk="0" h="27304" w="165734">
                <a:moveTo>
                  <a:pt x="71986" y="9659"/>
                </a:moveTo>
                <a:lnTo>
                  <a:pt x="44572" y="9659"/>
                </a:lnTo>
                <a:lnTo>
                  <a:pt x="45710" y="8097"/>
                </a:lnTo>
                <a:lnTo>
                  <a:pt x="46279" y="5540"/>
                </a:lnTo>
                <a:lnTo>
                  <a:pt x="48271" y="3977"/>
                </a:lnTo>
                <a:lnTo>
                  <a:pt x="50832" y="4474"/>
                </a:lnTo>
                <a:lnTo>
                  <a:pt x="55882" y="5398"/>
                </a:lnTo>
                <a:lnTo>
                  <a:pt x="61004" y="5824"/>
                </a:lnTo>
                <a:lnTo>
                  <a:pt x="65912" y="7031"/>
                </a:lnTo>
                <a:lnTo>
                  <a:pt x="67833" y="7528"/>
                </a:lnTo>
                <a:lnTo>
                  <a:pt x="69754" y="7955"/>
                </a:lnTo>
                <a:lnTo>
                  <a:pt x="71986" y="9659"/>
                </a:lnTo>
                <a:close/>
              </a:path>
              <a:path extrusionOk="0" h="27304" w="165734">
                <a:moveTo>
                  <a:pt x="21310" y="12926"/>
                </a:moveTo>
                <a:lnTo>
                  <a:pt x="18607" y="12287"/>
                </a:lnTo>
                <a:lnTo>
                  <a:pt x="11351" y="9588"/>
                </a:lnTo>
                <a:lnTo>
                  <a:pt x="6585" y="8239"/>
                </a:lnTo>
                <a:lnTo>
                  <a:pt x="1464" y="7884"/>
                </a:lnTo>
                <a:lnTo>
                  <a:pt x="0" y="5824"/>
                </a:lnTo>
                <a:lnTo>
                  <a:pt x="4" y="5611"/>
                </a:lnTo>
                <a:lnTo>
                  <a:pt x="2104" y="4190"/>
                </a:lnTo>
                <a:lnTo>
                  <a:pt x="4665" y="4829"/>
                </a:lnTo>
                <a:lnTo>
                  <a:pt x="35714" y="4829"/>
                </a:lnTo>
                <a:lnTo>
                  <a:pt x="34842" y="5540"/>
                </a:lnTo>
                <a:lnTo>
                  <a:pt x="34792" y="5824"/>
                </a:lnTo>
                <a:lnTo>
                  <a:pt x="35039" y="7244"/>
                </a:lnTo>
                <a:lnTo>
                  <a:pt x="38169" y="8594"/>
                </a:lnTo>
                <a:lnTo>
                  <a:pt x="40232" y="9446"/>
                </a:lnTo>
                <a:lnTo>
                  <a:pt x="43291" y="9446"/>
                </a:lnTo>
                <a:lnTo>
                  <a:pt x="44572" y="9659"/>
                </a:lnTo>
                <a:lnTo>
                  <a:pt x="71986" y="9659"/>
                </a:lnTo>
                <a:lnTo>
                  <a:pt x="73381" y="10725"/>
                </a:lnTo>
                <a:lnTo>
                  <a:pt x="83218" y="10725"/>
                </a:lnTo>
                <a:lnTo>
                  <a:pt x="83489" y="11151"/>
                </a:lnTo>
                <a:lnTo>
                  <a:pt x="26432" y="11151"/>
                </a:lnTo>
                <a:lnTo>
                  <a:pt x="24013" y="11932"/>
                </a:lnTo>
                <a:lnTo>
                  <a:pt x="21310" y="12926"/>
                </a:lnTo>
                <a:close/>
              </a:path>
              <a:path extrusionOk="0" h="27304" w="165734">
                <a:moveTo>
                  <a:pt x="83218" y="10725"/>
                </a:moveTo>
                <a:lnTo>
                  <a:pt x="73381" y="10725"/>
                </a:lnTo>
                <a:lnTo>
                  <a:pt x="75658" y="10654"/>
                </a:lnTo>
                <a:lnTo>
                  <a:pt x="77934" y="10014"/>
                </a:lnTo>
                <a:lnTo>
                  <a:pt x="80566" y="9233"/>
                </a:lnTo>
                <a:lnTo>
                  <a:pt x="82629" y="9801"/>
                </a:lnTo>
                <a:lnTo>
                  <a:pt x="83218" y="10725"/>
                </a:lnTo>
                <a:close/>
              </a:path>
              <a:path extrusionOk="0" h="27304" w="165734">
                <a:moveTo>
                  <a:pt x="43291" y="9446"/>
                </a:moveTo>
                <a:lnTo>
                  <a:pt x="40232" y="9446"/>
                </a:lnTo>
                <a:lnTo>
                  <a:pt x="42438" y="9304"/>
                </a:lnTo>
                <a:lnTo>
                  <a:pt x="43291" y="9446"/>
                </a:lnTo>
                <a:close/>
              </a:path>
              <a:path extrusionOk="0" h="27304" w="165734">
                <a:moveTo>
                  <a:pt x="165502" y="27061"/>
                </a:moveTo>
                <a:lnTo>
                  <a:pt x="153267" y="25782"/>
                </a:lnTo>
                <a:lnTo>
                  <a:pt x="76625" y="16916"/>
                </a:lnTo>
                <a:lnTo>
                  <a:pt x="60862" y="15270"/>
                </a:lnTo>
                <a:lnTo>
                  <a:pt x="54531" y="14418"/>
                </a:lnTo>
                <a:lnTo>
                  <a:pt x="48128" y="13850"/>
                </a:lnTo>
                <a:lnTo>
                  <a:pt x="42509" y="13424"/>
                </a:lnTo>
                <a:lnTo>
                  <a:pt x="36818" y="12358"/>
                </a:lnTo>
                <a:lnTo>
                  <a:pt x="31198" y="11648"/>
                </a:lnTo>
                <a:lnTo>
                  <a:pt x="28780" y="11293"/>
                </a:lnTo>
                <a:lnTo>
                  <a:pt x="26432" y="11151"/>
                </a:lnTo>
                <a:lnTo>
                  <a:pt x="83489" y="11151"/>
                </a:lnTo>
                <a:lnTo>
                  <a:pt x="84123" y="12145"/>
                </a:lnTo>
                <a:lnTo>
                  <a:pt x="77365" y="12216"/>
                </a:lnTo>
                <a:lnTo>
                  <a:pt x="72812" y="13353"/>
                </a:lnTo>
                <a:lnTo>
                  <a:pt x="75018" y="13779"/>
                </a:lnTo>
                <a:lnTo>
                  <a:pt x="77294" y="14418"/>
                </a:lnTo>
                <a:lnTo>
                  <a:pt x="88142" y="14418"/>
                </a:lnTo>
                <a:lnTo>
                  <a:pt x="88604" y="14489"/>
                </a:lnTo>
                <a:lnTo>
                  <a:pt x="98492" y="14489"/>
                </a:lnTo>
                <a:lnTo>
                  <a:pt x="98848" y="14844"/>
                </a:lnTo>
                <a:lnTo>
                  <a:pt x="95931" y="16762"/>
                </a:lnTo>
                <a:lnTo>
                  <a:pt x="101053" y="17472"/>
                </a:lnTo>
                <a:lnTo>
                  <a:pt x="105535" y="18040"/>
                </a:lnTo>
                <a:lnTo>
                  <a:pt x="110656" y="18751"/>
                </a:lnTo>
                <a:lnTo>
                  <a:pt x="118624" y="18751"/>
                </a:lnTo>
                <a:lnTo>
                  <a:pt x="116276" y="19532"/>
                </a:lnTo>
                <a:lnTo>
                  <a:pt x="165573" y="26493"/>
                </a:lnTo>
                <a:lnTo>
                  <a:pt x="165502" y="27061"/>
                </a:lnTo>
                <a:close/>
              </a:path>
              <a:path extrusionOk="0" h="27304" w="165734">
                <a:moveTo>
                  <a:pt x="98492" y="14489"/>
                </a:moveTo>
                <a:lnTo>
                  <a:pt x="88604" y="14489"/>
                </a:lnTo>
                <a:lnTo>
                  <a:pt x="92303" y="12003"/>
                </a:lnTo>
                <a:lnTo>
                  <a:pt x="96145" y="12216"/>
                </a:lnTo>
                <a:lnTo>
                  <a:pt x="98492" y="14489"/>
                </a:lnTo>
                <a:close/>
              </a:path>
              <a:path extrusionOk="0" h="27304" w="165734">
                <a:moveTo>
                  <a:pt x="88142" y="14418"/>
                </a:moveTo>
                <a:lnTo>
                  <a:pt x="77294" y="14418"/>
                </a:lnTo>
                <a:lnTo>
                  <a:pt x="79784" y="14276"/>
                </a:lnTo>
                <a:lnTo>
                  <a:pt x="77365" y="12216"/>
                </a:lnTo>
                <a:lnTo>
                  <a:pt x="84186" y="12216"/>
                </a:lnTo>
                <a:lnTo>
                  <a:pt x="85830" y="14063"/>
                </a:lnTo>
                <a:lnTo>
                  <a:pt x="88142" y="14418"/>
                </a:lnTo>
                <a:close/>
              </a:path>
              <a:path extrusionOk="0" h="27304" w="165734">
                <a:moveTo>
                  <a:pt x="118624" y="18751"/>
                </a:moveTo>
                <a:lnTo>
                  <a:pt x="110656" y="18751"/>
                </a:lnTo>
                <a:lnTo>
                  <a:pt x="107882" y="15625"/>
                </a:lnTo>
                <a:lnTo>
                  <a:pt x="107882" y="13495"/>
                </a:lnTo>
                <a:lnTo>
                  <a:pt x="109803" y="12500"/>
                </a:lnTo>
                <a:lnTo>
                  <a:pt x="115920" y="15128"/>
                </a:lnTo>
                <a:lnTo>
                  <a:pt x="128709" y="15128"/>
                </a:lnTo>
                <a:lnTo>
                  <a:pt x="127587" y="16833"/>
                </a:lnTo>
                <a:lnTo>
                  <a:pt x="123176" y="17827"/>
                </a:lnTo>
                <a:lnTo>
                  <a:pt x="120900" y="18396"/>
                </a:lnTo>
                <a:lnTo>
                  <a:pt x="118624" y="18751"/>
                </a:lnTo>
                <a:close/>
              </a:path>
              <a:path extrusionOk="0" h="27304" w="165734">
                <a:moveTo>
                  <a:pt x="128709" y="15128"/>
                </a:moveTo>
                <a:lnTo>
                  <a:pt x="115920" y="15128"/>
                </a:lnTo>
                <a:lnTo>
                  <a:pt x="122394" y="14631"/>
                </a:lnTo>
                <a:lnTo>
                  <a:pt x="129223" y="14347"/>
                </a:lnTo>
                <a:lnTo>
                  <a:pt x="128709" y="15128"/>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6" name="Google Shape;3586;p242"/>
          <p:cNvSpPr/>
          <p:nvPr/>
        </p:nvSpPr>
        <p:spPr>
          <a:xfrm>
            <a:off x="333129" y="6616394"/>
            <a:ext cx="19891" cy="9311"/>
          </a:xfrm>
          <a:custGeom>
            <a:rect b="b" l="l" r="r" t="t"/>
            <a:pathLst>
              <a:path extrusionOk="0" h="13970" w="29845">
                <a:moveTo>
                  <a:pt x="2987" y="13068"/>
                </a:moveTo>
                <a:lnTo>
                  <a:pt x="1493" y="12358"/>
                </a:lnTo>
                <a:lnTo>
                  <a:pt x="924" y="10867"/>
                </a:lnTo>
                <a:lnTo>
                  <a:pt x="0" y="9588"/>
                </a:lnTo>
                <a:lnTo>
                  <a:pt x="1499" y="8026"/>
                </a:lnTo>
                <a:lnTo>
                  <a:pt x="1526" y="7244"/>
                </a:lnTo>
                <a:lnTo>
                  <a:pt x="853" y="3338"/>
                </a:lnTo>
                <a:lnTo>
                  <a:pt x="1493" y="2130"/>
                </a:lnTo>
                <a:lnTo>
                  <a:pt x="5335" y="0"/>
                </a:lnTo>
                <a:lnTo>
                  <a:pt x="9034" y="497"/>
                </a:lnTo>
                <a:lnTo>
                  <a:pt x="10974" y="2628"/>
                </a:lnTo>
                <a:lnTo>
                  <a:pt x="4339" y="2628"/>
                </a:lnTo>
                <a:lnTo>
                  <a:pt x="6499" y="6605"/>
                </a:lnTo>
                <a:lnTo>
                  <a:pt x="3912" y="6605"/>
                </a:lnTo>
                <a:lnTo>
                  <a:pt x="2857" y="9304"/>
                </a:lnTo>
                <a:lnTo>
                  <a:pt x="2934" y="10183"/>
                </a:lnTo>
                <a:lnTo>
                  <a:pt x="1849" y="10654"/>
                </a:lnTo>
                <a:lnTo>
                  <a:pt x="3129" y="11080"/>
                </a:lnTo>
                <a:lnTo>
                  <a:pt x="3047" y="12571"/>
                </a:lnTo>
                <a:lnTo>
                  <a:pt x="2987" y="13068"/>
                </a:lnTo>
                <a:close/>
              </a:path>
              <a:path extrusionOk="0" h="13970" w="29845">
                <a:moveTo>
                  <a:pt x="27653" y="5398"/>
                </a:moveTo>
                <a:lnTo>
                  <a:pt x="13729" y="5398"/>
                </a:lnTo>
                <a:lnTo>
                  <a:pt x="13186" y="3338"/>
                </a:lnTo>
                <a:lnTo>
                  <a:pt x="13073" y="2628"/>
                </a:lnTo>
                <a:lnTo>
                  <a:pt x="14084" y="1349"/>
                </a:lnTo>
                <a:lnTo>
                  <a:pt x="15792" y="3054"/>
                </a:lnTo>
                <a:lnTo>
                  <a:pt x="21872" y="3054"/>
                </a:lnTo>
                <a:lnTo>
                  <a:pt x="22976" y="4616"/>
                </a:lnTo>
                <a:lnTo>
                  <a:pt x="27961" y="4616"/>
                </a:lnTo>
                <a:lnTo>
                  <a:pt x="27653" y="5398"/>
                </a:lnTo>
                <a:close/>
              </a:path>
              <a:path extrusionOk="0" h="13970" w="29845">
                <a:moveTo>
                  <a:pt x="21872" y="3054"/>
                </a:moveTo>
                <a:lnTo>
                  <a:pt x="15792" y="3054"/>
                </a:lnTo>
                <a:lnTo>
                  <a:pt x="18068" y="1420"/>
                </a:lnTo>
                <a:lnTo>
                  <a:pt x="20060" y="2201"/>
                </a:lnTo>
                <a:lnTo>
                  <a:pt x="21269" y="2201"/>
                </a:lnTo>
                <a:lnTo>
                  <a:pt x="21872" y="3054"/>
                </a:lnTo>
                <a:close/>
              </a:path>
              <a:path extrusionOk="0" h="13970" w="29845">
                <a:moveTo>
                  <a:pt x="27961" y="4616"/>
                </a:moveTo>
                <a:lnTo>
                  <a:pt x="22976" y="4616"/>
                </a:lnTo>
                <a:lnTo>
                  <a:pt x="24755" y="2841"/>
                </a:lnTo>
                <a:lnTo>
                  <a:pt x="27885" y="1988"/>
                </a:lnTo>
                <a:lnTo>
                  <a:pt x="29023" y="1988"/>
                </a:lnTo>
                <a:lnTo>
                  <a:pt x="27961" y="4616"/>
                </a:lnTo>
                <a:close/>
              </a:path>
              <a:path extrusionOk="0" h="13970" w="29845">
                <a:moveTo>
                  <a:pt x="15041" y="6818"/>
                </a:moveTo>
                <a:lnTo>
                  <a:pt x="6615" y="6818"/>
                </a:lnTo>
                <a:lnTo>
                  <a:pt x="7411" y="4616"/>
                </a:lnTo>
                <a:lnTo>
                  <a:pt x="7414" y="3906"/>
                </a:lnTo>
                <a:lnTo>
                  <a:pt x="7113" y="3054"/>
                </a:lnTo>
                <a:lnTo>
                  <a:pt x="6046" y="2699"/>
                </a:lnTo>
                <a:lnTo>
                  <a:pt x="4339" y="2628"/>
                </a:lnTo>
                <a:lnTo>
                  <a:pt x="10974" y="2628"/>
                </a:lnTo>
                <a:lnTo>
                  <a:pt x="11879" y="3622"/>
                </a:lnTo>
                <a:lnTo>
                  <a:pt x="9887" y="5540"/>
                </a:lnTo>
                <a:lnTo>
                  <a:pt x="10456" y="6250"/>
                </a:lnTo>
                <a:lnTo>
                  <a:pt x="15592" y="6250"/>
                </a:lnTo>
                <a:lnTo>
                  <a:pt x="15222" y="6321"/>
                </a:lnTo>
                <a:lnTo>
                  <a:pt x="15041" y="6818"/>
                </a:lnTo>
                <a:close/>
              </a:path>
              <a:path extrusionOk="0" h="13970" w="29845">
                <a:moveTo>
                  <a:pt x="15592" y="6250"/>
                </a:moveTo>
                <a:lnTo>
                  <a:pt x="10456" y="6250"/>
                </a:lnTo>
                <a:lnTo>
                  <a:pt x="10741" y="5611"/>
                </a:lnTo>
                <a:lnTo>
                  <a:pt x="10883" y="4971"/>
                </a:lnTo>
                <a:lnTo>
                  <a:pt x="13729" y="5398"/>
                </a:lnTo>
                <a:lnTo>
                  <a:pt x="27653" y="5398"/>
                </a:lnTo>
                <a:lnTo>
                  <a:pt x="27570" y="5611"/>
                </a:lnTo>
                <a:lnTo>
                  <a:pt x="27514" y="5966"/>
                </a:lnTo>
                <a:lnTo>
                  <a:pt x="17072" y="5966"/>
                </a:lnTo>
                <a:lnTo>
                  <a:pt x="15592" y="6250"/>
                </a:lnTo>
                <a:close/>
              </a:path>
              <a:path extrusionOk="0" h="13970" w="29845">
                <a:moveTo>
                  <a:pt x="16574" y="13850"/>
                </a:moveTo>
                <a:lnTo>
                  <a:pt x="15578" y="13850"/>
                </a:lnTo>
                <a:lnTo>
                  <a:pt x="15578" y="11861"/>
                </a:lnTo>
                <a:lnTo>
                  <a:pt x="18424" y="10512"/>
                </a:lnTo>
                <a:lnTo>
                  <a:pt x="19846" y="9943"/>
                </a:lnTo>
                <a:lnTo>
                  <a:pt x="20344" y="9162"/>
                </a:lnTo>
                <a:lnTo>
                  <a:pt x="17428" y="7812"/>
                </a:lnTo>
                <a:lnTo>
                  <a:pt x="17072" y="5966"/>
                </a:lnTo>
                <a:lnTo>
                  <a:pt x="27514" y="5966"/>
                </a:lnTo>
                <a:lnTo>
                  <a:pt x="28362" y="7031"/>
                </a:lnTo>
                <a:lnTo>
                  <a:pt x="25324" y="7031"/>
                </a:lnTo>
                <a:lnTo>
                  <a:pt x="22549" y="7244"/>
                </a:lnTo>
                <a:lnTo>
                  <a:pt x="23555" y="10725"/>
                </a:lnTo>
                <a:lnTo>
                  <a:pt x="20771" y="10725"/>
                </a:lnTo>
                <a:lnTo>
                  <a:pt x="18068" y="10938"/>
                </a:lnTo>
                <a:lnTo>
                  <a:pt x="16574" y="13850"/>
                </a:lnTo>
                <a:close/>
              </a:path>
              <a:path extrusionOk="0" h="13970" w="29845">
                <a:moveTo>
                  <a:pt x="5264" y="12571"/>
                </a:moveTo>
                <a:lnTo>
                  <a:pt x="4196" y="11435"/>
                </a:lnTo>
                <a:lnTo>
                  <a:pt x="3151" y="11087"/>
                </a:lnTo>
                <a:lnTo>
                  <a:pt x="2994" y="10156"/>
                </a:lnTo>
                <a:lnTo>
                  <a:pt x="5121" y="9233"/>
                </a:lnTo>
                <a:lnTo>
                  <a:pt x="6117" y="8736"/>
                </a:lnTo>
                <a:lnTo>
                  <a:pt x="5690" y="7812"/>
                </a:lnTo>
                <a:lnTo>
                  <a:pt x="3912" y="6605"/>
                </a:lnTo>
                <a:lnTo>
                  <a:pt x="6499" y="6605"/>
                </a:lnTo>
                <a:lnTo>
                  <a:pt x="6615" y="6818"/>
                </a:lnTo>
                <a:lnTo>
                  <a:pt x="15041" y="6818"/>
                </a:lnTo>
                <a:lnTo>
                  <a:pt x="14679" y="7812"/>
                </a:lnTo>
                <a:lnTo>
                  <a:pt x="9603" y="7812"/>
                </a:lnTo>
                <a:lnTo>
                  <a:pt x="8180" y="8026"/>
                </a:lnTo>
                <a:lnTo>
                  <a:pt x="6473" y="9162"/>
                </a:lnTo>
                <a:lnTo>
                  <a:pt x="6396" y="11087"/>
                </a:lnTo>
                <a:lnTo>
                  <a:pt x="5264" y="12571"/>
                </a:lnTo>
                <a:close/>
              </a:path>
              <a:path extrusionOk="0" h="13970" w="29845">
                <a:moveTo>
                  <a:pt x="28027" y="11506"/>
                </a:moveTo>
                <a:lnTo>
                  <a:pt x="24612" y="8239"/>
                </a:lnTo>
                <a:lnTo>
                  <a:pt x="25324" y="7031"/>
                </a:lnTo>
                <a:lnTo>
                  <a:pt x="28362" y="7031"/>
                </a:lnTo>
                <a:lnTo>
                  <a:pt x="29663" y="8665"/>
                </a:lnTo>
                <a:lnTo>
                  <a:pt x="28240" y="8949"/>
                </a:lnTo>
                <a:lnTo>
                  <a:pt x="28946" y="10183"/>
                </a:lnTo>
                <a:lnTo>
                  <a:pt x="29023" y="10512"/>
                </a:lnTo>
                <a:lnTo>
                  <a:pt x="28027" y="11506"/>
                </a:lnTo>
                <a:close/>
              </a:path>
              <a:path extrusionOk="0" h="13970" w="29845">
                <a:moveTo>
                  <a:pt x="9816" y="12003"/>
                </a:moveTo>
                <a:lnTo>
                  <a:pt x="8322" y="9304"/>
                </a:lnTo>
                <a:lnTo>
                  <a:pt x="9176" y="9020"/>
                </a:lnTo>
                <a:lnTo>
                  <a:pt x="9603" y="7812"/>
                </a:lnTo>
                <a:lnTo>
                  <a:pt x="14679" y="7812"/>
                </a:lnTo>
                <a:lnTo>
                  <a:pt x="16574" y="8523"/>
                </a:lnTo>
                <a:lnTo>
                  <a:pt x="16620" y="8736"/>
                </a:lnTo>
                <a:lnTo>
                  <a:pt x="13017" y="8736"/>
                </a:lnTo>
                <a:lnTo>
                  <a:pt x="9816" y="12003"/>
                </a:lnTo>
                <a:close/>
              </a:path>
              <a:path extrusionOk="0" h="13970" w="29845">
                <a:moveTo>
                  <a:pt x="13800" y="12429"/>
                </a:moveTo>
                <a:lnTo>
                  <a:pt x="13017" y="8736"/>
                </a:lnTo>
                <a:lnTo>
                  <a:pt x="14511" y="8736"/>
                </a:lnTo>
                <a:lnTo>
                  <a:pt x="14635" y="10654"/>
                </a:lnTo>
                <a:lnTo>
                  <a:pt x="14568" y="11087"/>
                </a:lnTo>
                <a:lnTo>
                  <a:pt x="13800" y="12429"/>
                </a:lnTo>
                <a:close/>
              </a:path>
              <a:path extrusionOk="0" h="13970" w="29845">
                <a:moveTo>
                  <a:pt x="16930" y="10156"/>
                </a:moveTo>
                <a:lnTo>
                  <a:pt x="14511" y="8736"/>
                </a:lnTo>
                <a:lnTo>
                  <a:pt x="16620" y="8736"/>
                </a:lnTo>
                <a:lnTo>
                  <a:pt x="16930" y="10156"/>
                </a:lnTo>
                <a:close/>
              </a:path>
              <a:path extrusionOk="0" h="13970" w="29845">
                <a:moveTo>
                  <a:pt x="3151" y="11087"/>
                </a:moveTo>
                <a:lnTo>
                  <a:pt x="1849" y="10654"/>
                </a:lnTo>
                <a:lnTo>
                  <a:pt x="2934" y="10183"/>
                </a:lnTo>
                <a:lnTo>
                  <a:pt x="3151" y="11087"/>
                </a:lnTo>
                <a:close/>
              </a:path>
              <a:path extrusionOk="0" h="13970" w="29845">
                <a:moveTo>
                  <a:pt x="23616" y="10938"/>
                </a:moveTo>
                <a:lnTo>
                  <a:pt x="20771" y="10725"/>
                </a:lnTo>
                <a:lnTo>
                  <a:pt x="23555" y="10725"/>
                </a:lnTo>
                <a:lnTo>
                  <a:pt x="23616" y="10938"/>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7" name="Google Shape;3587;p242"/>
          <p:cNvSpPr/>
          <p:nvPr/>
        </p:nvSpPr>
        <p:spPr>
          <a:xfrm>
            <a:off x="296479" y="6541599"/>
            <a:ext cx="23701" cy="8465"/>
          </a:xfrm>
          <a:custGeom>
            <a:rect b="b" l="l" r="r" t="t"/>
            <a:pathLst>
              <a:path extrusionOk="0" h="12700" w="35559">
                <a:moveTo>
                  <a:pt x="30588" y="12216"/>
                </a:moveTo>
                <a:lnTo>
                  <a:pt x="28738" y="11719"/>
                </a:lnTo>
                <a:lnTo>
                  <a:pt x="25822" y="9233"/>
                </a:lnTo>
                <a:lnTo>
                  <a:pt x="24328" y="8949"/>
                </a:lnTo>
                <a:lnTo>
                  <a:pt x="22621" y="9943"/>
                </a:lnTo>
                <a:lnTo>
                  <a:pt x="20202" y="9730"/>
                </a:lnTo>
                <a:lnTo>
                  <a:pt x="20700" y="7955"/>
                </a:lnTo>
                <a:lnTo>
                  <a:pt x="20273" y="5966"/>
                </a:lnTo>
                <a:lnTo>
                  <a:pt x="16147" y="5611"/>
                </a:lnTo>
                <a:lnTo>
                  <a:pt x="14725" y="7102"/>
                </a:lnTo>
                <a:lnTo>
                  <a:pt x="12804" y="8239"/>
                </a:lnTo>
                <a:lnTo>
                  <a:pt x="8891" y="7315"/>
                </a:lnTo>
                <a:lnTo>
                  <a:pt x="4837" y="7812"/>
                </a:lnTo>
                <a:lnTo>
                  <a:pt x="497" y="7315"/>
                </a:lnTo>
                <a:lnTo>
                  <a:pt x="924" y="2912"/>
                </a:lnTo>
                <a:lnTo>
                  <a:pt x="0" y="1349"/>
                </a:lnTo>
                <a:lnTo>
                  <a:pt x="782" y="213"/>
                </a:lnTo>
                <a:lnTo>
                  <a:pt x="4552" y="1207"/>
                </a:lnTo>
                <a:lnTo>
                  <a:pt x="6188" y="1065"/>
                </a:lnTo>
                <a:lnTo>
                  <a:pt x="7967" y="0"/>
                </a:lnTo>
                <a:lnTo>
                  <a:pt x="11452" y="71"/>
                </a:lnTo>
                <a:lnTo>
                  <a:pt x="15507" y="2343"/>
                </a:lnTo>
                <a:lnTo>
                  <a:pt x="19989" y="2343"/>
                </a:lnTo>
                <a:lnTo>
                  <a:pt x="26604" y="3338"/>
                </a:lnTo>
                <a:lnTo>
                  <a:pt x="29521" y="2912"/>
                </a:lnTo>
                <a:lnTo>
                  <a:pt x="29521" y="6747"/>
                </a:lnTo>
                <a:lnTo>
                  <a:pt x="32722" y="8452"/>
                </a:lnTo>
                <a:lnTo>
                  <a:pt x="35354" y="9943"/>
                </a:lnTo>
                <a:lnTo>
                  <a:pt x="32437" y="12003"/>
                </a:lnTo>
                <a:lnTo>
                  <a:pt x="30588" y="1221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8" name="Google Shape;3588;p242"/>
          <p:cNvSpPr/>
          <p:nvPr/>
        </p:nvSpPr>
        <p:spPr>
          <a:xfrm>
            <a:off x="282442" y="6613609"/>
            <a:ext cx="52056" cy="34282"/>
          </a:xfrm>
          <a:custGeom>
            <a:rect b="b" l="l" r="r" t="t"/>
            <a:pathLst>
              <a:path extrusionOk="0" h="51434" w="78104">
                <a:moveTo>
                  <a:pt x="17716" y="42329"/>
                </a:moveTo>
                <a:lnTo>
                  <a:pt x="15862" y="40830"/>
                </a:lnTo>
                <a:lnTo>
                  <a:pt x="12877" y="41046"/>
                </a:lnTo>
                <a:lnTo>
                  <a:pt x="10109" y="41478"/>
                </a:lnTo>
                <a:lnTo>
                  <a:pt x="8115" y="43459"/>
                </a:lnTo>
                <a:lnTo>
                  <a:pt x="7467" y="43319"/>
                </a:lnTo>
                <a:lnTo>
                  <a:pt x="5626" y="41186"/>
                </a:lnTo>
                <a:lnTo>
                  <a:pt x="1993" y="39560"/>
                </a:lnTo>
                <a:lnTo>
                  <a:pt x="0" y="42468"/>
                </a:lnTo>
                <a:lnTo>
                  <a:pt x="711" y="44462"/>
                </a:lnTo>
                <a:lnTo>
                  <a:pt x="2349" y="43535"/>
                </a:lnTo>
                <a:lnTo>
                  <a:pt x="3987" y="42113"/>
                </a:lnTo>
                <a:lnTo>
                  <a:pt x="4483" y="43815"/>
                </a:lnTo>
                <a:lnTo>
                  <a:pt x="4622" y="46164"/>
                </a:lnTo>
                <a:lnTo>
                  <a:pt x="7467" y="45161"/>
                </a:lnTo>
                <a:lnTo>
                  <a:pt x="7899" y="45453"/>
                </a:lnTo>
                <a:lnTo>
                  <a:pt x="9601" y="47015"/>
                </a:lnTo>
                <a:lnTo>
                  <a:pt x="11734" y="47371"/>
                </a:lnTo>
                <a:lnTo>
                  <a:pt x="13804" y="47942"/>
                </a:lnTo>
                <a:lnTo>
                  <a:pt x="15862" y="48577"/>
                </a:lnTo>
                <a:lnTo>
                  <a:pt x="17221" y="47790"/>
                </a:lnTo>
                <a:lnTo>
                  <a:pt x="17576" y="45669"/>
                </a:lnTo>
                <a:lnTo>
                  <a:pt x="17716" y="42329"/>
                </a:lnTo>
                <a:close/>
              </a:path>
              <a:path extrusionOk="0" h="51434" w="78104">
                <a:moveTo>
                  <a:pt x="44323" y="49072"/>
                </a:moveTo>
                <a:lnTo>
                  <a:pt x="42329" y="47942"/>
                </a:lnTo>
                <a:lnTo>
                  <a:pt x="40119" y="46583"/>
                </a:lnTo>
                <a:lnTo>
                  <a:pt x="40259" y="42964"/>
                </a:lnTo>
                <a:lnTo>
                  <a:pt x="37566" y="43459"/>
                </a:lnTo>
                <a:lnTo>
                  <a:pt x="32727" y="43319"/>
                </a:lnTo>
                <a:lnTo>
                  <a:pt x="30162" y="43180"/>
                </a:lnTo>
                <a:lnTo>
                  <a:pt x="27813" y="41478"/>
                </a:lnTo>
                <a:lnTo>
                  <a:pt x="24612" y="41617"/>
                </a:lnTo>
                <a:lnTo>
                  <a:pt x="21844" y="42113"/>
                </a:lnTo>
                <a:lnTo>
                  <a:pt x="20129" y="41541"/>
                </a:lnTo>
                <a:lnTo>
                  <a:pt x="19418" y="42329"/>
                </a:lnTo>
                <a:lnTo>
                  <a:pt x="20421" y="45516"/>
                </a:lnTo>
                <a:lnTo>
                  <a:pt x="20637" y="47015"/>
                </a:lnTo>
                <a:lnTo>
                  <a:pt x="19062" y="48653"/>
                </a:lnTo>
                <a:lnTo>
                  <a:pt x="21704" y="48793"/>
                </a:lnTo>
                <a:lnTo>
                  <a:pt x="23761" y="48717"/>
                </a:lnTo>
                <a:lnTo>
                  <a:pt x="27813" y="49504"/>
                </a:lnTo>
                <a:lnTo>
                  <a:pt x="29311" y="49428"/>
                </a:lnTo>
                <a:lnTo>
                  <a:pt x="30302" y="47155"/>
                </a:lnTo>
                <a:lnTo>
                  <a:pt x="32943" y="46443"/>
                </a:lnTo>
                <a:lnTo>
                  <a:pt x="33655" y="48933"/>
                </a:lnTo>
                <a:lnTo>
                  <a:pt x="33502" y="50571"/>
                </a:lnTo>
                <a:lnTo>
                  <a:pt x="35356" y="50419"/>
                </a:lnTo>
                <a:lnTo>
                  <a:pt x="38696" y="50774"/>
                </a:lnTo>
                <a:lnTo>
                  <a:pt x="42824" y="51269"/>
                </a:lnTo>
                <a:lnTo>
                  <a:pt x="44323" y="49072"/>
                </a:lnTo>
                <a:close/>
              </a:path>
              <a:path extrusionOk="0" h="51434" w="78104">
                <a:moveTo>
                  <a:pt x="63246" y="4889"/>
                </a:moveTo>
                <a:lnTo>
                  <a:pt x="61302" y="2768"/>
                </a:lnTo>
                <a:lnTo>
                  <a:pt x="61175" y="2616"/>
                </a:lnTo>
                <a:lnTo>
                  <a:pt x="59537" y="2476"/>
                </a:lnTo>
                <a:lnTo>
                  <a:pt x="57759" y="2768"/>
                </a:lnTo>
                <a:lnTo>
                  <a:pt x="56197" y="1765"/>
                </a:lnTo>
                <a:lnTo>
                  <a:pt x="53924" y="1701"/>
                </a:lnTo>
                <a:lnTo>
                  <a:pt x="53987" y="3835"/>
                </a:lnTo>
                <a:lnTo>
                  <a:pt x="55841" y="4394"/>
                </a:lnTo>
                <a:lnTo>
                  <a:pt x="57048" y="6248"/>
                </a:lnTo>
                <a:lnTo>
                  <a:pt x="57556" y="9512"/>
                </a:lnTo>
                <a:lnTo>
                  <a:pt x="55702" y="8724"/>
                </a:lnTo>
                <a:lnTo>
                  <a:pt x="53848" y="9791"/>
                </a:lnTo>
                <a:lnTo>
                  <a:pt x="54343" y="9156"/>
                </a:lnTo>
                <a:lnTo>
                  <a:pt x="53416" y="8724"/>
                </a:lnTo>
                <a:lnTo>
                  <a:pt x="53098" y="8585"/>
                </a:lnTo>
                <a:lnTo>
                  <a:pt x="52946" y="8521"/>
                </a:lnTo>
                <a:lnTo>
                  <a:pt x="52006" y="8089"/>
                </a:lnTo>
                <a:lnTo>
                  <a:pt x="54559" y="7594"/>
                </a:lnTo>
                <a:lnTo>
                  <a:pt x="56553" y="7162"/>
                </a:lnTo>
                <a:lnTo>
                  <a:pt x="55549" y="6807"/>
                </a:lnTo>
                <a:lnTo>
                  <a:pt x="54343" y="6388"/>
                </a:lnTo>
                <a:lnTo>
                  <a:pt x="54216" y="5753"/>
                </a:lnTo>
                <a:lnTo>
                  <a:pt x="51498" y="6807"/>
                </a:lnTo>
                <a:lnTo>
                  <a:pt x="51498" y="6667"/>
                </a:lnTo>
                <a:lnTo>
                  <a:pt x="51422" y="5397"/>
                </a:lnTo>
                <a:lnTo>
                  <a:pt x="51295" y="3327"/>
                </a:lnTo>
                <a:lnTo>
                  <a:pt x="54102" y="5715"/>
                </a:lnTo>
                <a:lnTo>
                  <a:pt x="54114" y="5397"/>
                </a:lnTo>
                <a:lnTo>
                  <a:pt x="53987" y="3835"/>
                </a:lnTo>
                <a:lnTo>
                  <a:pt x="53517" y="3327"/>
                </a:lnTo>
                <a:lnTo>
                  <a:pt x="53047" y="2832"/>
                </a:lnTo>
                <a:lnTo>
                  <a:pt x="52857" y="2616"/>
                </a:lnTo>
                <a:lnTo>
                  <a:pt x="52755" y="2476"/>
                </a:lnTo>
                <a:lnTo>
                  <a:pt x="52260" y="1270"/>
                </a:lnTo>
                <a:lnTo>
                  <a:pt x="52006" y="635"/>
                </a:lnTo>
                <a:lnTo>
                  <a:pt x="50431" y="1028"/>
                </a:lnTo>
                <a:lnTo>
                  <a:pt x="50431" y="7810"/>
                </a:lnTo>
                <a:lnTo>
                  <a:pt x="49872" y="8521"/>
                </a:lnTo>
                <a:lnTo>
                  <a:pt x="49352" y="7632"/>
                </a:lnTo>
                <a:lnTo>
                  <a:pt x="50431" y="7810"/>
                </a:lnTo>
                <a:lnTo>
                  <a:pt x="50431" y="1028"/>
                </a:lnTo>
                <a:lnTo>
                  <a:pt x="49580" y="1244"/>
                </a:lnTo>
                <a:lnTo>
                  <a:pt x="49580" y="5397"/>
                </a:lnTo>
                <a:lnTo>
                  <a:pt x="48653" y="5397"/>
                </a:lnTo>
                <a:lnTo>
                  <a:pt x="48653" y="7518"/>
                </a:lnTo>
                <a:lnTo>
                  <a:pt x="48514" y="8369"/>
                </a:lnTo>
                <a:lnTo>
                  <a:pt x="47231" y="8585"/>
                </a:lnTo>
                <a:lnTo>
                  <a:pt x="47802" y="7378"/>
                </a:lnTo>
                <a:lnTo>
                  <a:pt x="48653" y="7518"/>
                </a:lnTo>
                <a:lnTo>
                  <a:pt x="48653" y="5397"/>
                </a:lnTo>
                <a:lnTo>
                  <a:pt x="45885" y="5397"/>
                </a:lnTo>
                <a:lnTo>
                  <a:pt x="44323" y="4178"/>
                </a:lnTo>
                <a:lnTo>
                  <a:pt x="45669" y="2832"/>
                </a:lnTo>
                <a:lnTo>
                  <a:pt x="47167" y="3479"/>
                </a:lnTo>
                <a:lnTo>
                  <a:pt x="49580" y="5397"/>
                </a:lnTo>
                <a:lnTo>
                  <a:pt x="49580" y="1244"/>
                </a:lnTo>
                <a:lnTo>
                  <a:pt x="49441" y="1270"/>
                </a:lnTo>
                <a:lnTo>
                  <a:pt x="46164" y="635"/>
                </a:lnTo>
                <a:lnTo>
                  <a:pt x="42545" y="0"/>
                </a:lnTo>
                <a:lnTo>
                  <a:pt x="40906" y="63"/>
                </a:lnTo>
                <a:lnTo>
                  <a:pt x="39903" y="342"/>
                </a:lnTo>
                <a:lnTo>
                  <a:pt x="40830" y="2197"/>
                </a:lnTo>
                <a:lnTo>
                  <a:pt x="40551" y="4610"/>
                </a:lnTo>
                <a:lnTo>
                  <a:pt x="38201" y="6388"/>
                </a:lnTo>
                <a:lnTo>
                  <a:pt x="40360" y="9791"/>
                </a:lnTo>
                <a:lnTo>
                  <a:pt x="41541" y="11569"/>
                </a:lnTo>
                <a:lnTo>
                  <a:pt x="43319" y="9944"/>
                </a:lnTo>
                <a:lnTo>
                  <a:pt x="44678" y="9232"/>
                </a:lnTo>
                <a:lnTo>
                  <a:pt x="45745" y="8724"/>
                </a:lnTo>
                <a:lnTo>
                  <a:pt x="46329" y="9791"/>
                </a:lnTo>
                <a:lnTo>
                  <a:pt x="46380" y="10223"/>
                </a:lnTo>
                <a:lnTo>
                  <a:pt x="45961" y="11353"/>
                </a:lnTo>
                <a:lnTo>
                  <a:pt x="46240" y="13423"/>
                </a:lnTo>
                <a:lnTo>
                  <a:pt x="47942" y="10223"/>
                </a:lnTo>
                <a:lnTo>
                  <a:pt x="51142" y="13843"/>
                </a:lnTo>
                <a:lnTo>
                  <a:pt x="52565" y="10858"/>
                </a:lnTo>
                <a:lnTo>
                  <a:pt x="53136" y="11353"/>
                </a:lnTo>
                <a:lnTo>
                  <a:pt x="55702" y="14770"/>
                </a:lnTo>
                <a:lnTo>
                  <a:pt x="56908" y="14554"/>
                </a:lnTo>
                <a:lnTo>
                  <a:pt x="59105" y="10858"/>
                </a:lnTo>
                <a:lnTo>
                  <a:pt x="59512" y="10223"/>
                </a:lnTo>
                <a:lnTo>
                  <a:pt x="59778" y="9791"/>
                </a:lnTo>
                <a:lnTo>
                  <a:pt x="59969" y="9512"/>
                </a:lnTo>
                <a:lnTo>
                  <a:pt x="61887" y="6527"/>
                </a:lnTo>
                <a:lnTo>
                  <a:pt x="63246" y="4889"/>
                </a:lnTo>
                <a:close/>
              </a:path>
              <a:path extrusionOk="0" h="51434" w="78104">
                <a:moveTo>
                  <a:pt x="77533" y="6311"/>
                </a:moveTo>
                <a:lnTo>
                  <a:pt x="76682" y="5892"/>
                </a:lnTo>
                <a:lnTo>
                  <a:pt x="76403" y="5753"/>
                </a:lnTo>
                <a:lnTo>
                  <a:pt x="74764" y="4394"/>
                </a:lnTo>
                <a:lnTo>
                  <a:pt x="73266" y="3543"/>
                </a:lnTo>
                <a:lnTo>
                  <a:pt x="71780" y="5892"/>
                </a:lnTo>
                <a:lnTo>
                  <a:pt x="70929" y="5816"/>
                </a:lnTo>
                <a:lnTo>
                  <a:pt x="70929" y="8585"/>
                </a:lnTo>
                <a:lnTo>
                  <a:pt x="70929" y="10007"/>
                </a:lnTo>
                <a:lnTo>
                  <a:pt x="68364" y="11353"/>
                </a:lnTo>
                <a:lnTo>
                  <a:pt x="66586" y="10998"/>
                </a:lnTo>
                <a:lnTo>
                  <a:pt x="67157" y="9652"/>
                </a:lnTo>
                <a:lnTo>
                  <a:pt x="68859" y="9296"/>
                </a:lnTo>
                <a:lnTo>
                  <a:pt x="68148" y="7874"/>
                </a:lnTo>
                <a:lnTo>
                  <a:pt x="68224" y="7454"/>
                </a:lnTo>
                <a:lnTo>
                  <a:pt x="68364" y="6743"/>
                </a:lnTo>
                <a:lnTo>
                  <a:pt x="70929" y="8585"/>
                </a:lnTo>
                <a:lnTo>
                  <a:pt x="70929" y="5816"/>
                </a:lnTo>
                <a:lnTo>
                  <a:pt x="70281" y="5753"/>
                </a:lnTo>
                <a:lnTo>
                  <a:pt x="68567" y="3898"/>
                </a:lnTo>
                <a:lnTo>
                  <a:pt x="67868" y="2552"/>
                </a:lnTo>
                <a:lnTo>
                  <a:pt x="66014" y="3898"/>
                </a:lnTo>
                <a:lnTo>
                  <a:pt x="64160" y="2971"/>
                </a:lnTo>
                <a:lnTo>
                  <a:pt x="65443" y="4749"/>
                </a:lnTo>
                <a:lnTo>
                  <a:pt x="65062" y="5892"/>
                </a:lnTo>
                <a:lnTo>
                  <a:pt x="64998" y="6311"/>
                </a:lnTo>
                <a:lnTo>
                  <a:pt x="65798" y="7454"/>
                </a:lnTo>
                <a:lnTo>
                  <a:pt x="64516" y="6743"/>
                </a:lnTo>
                <a:lnTo>
                  <a:pt x="63411" y="9296"/>
                </a:lnTo>
                <a:lnTo>
                  <a:pt x="63487" y="9652"/>
                </a:lnTo>
                <a:lnTo>
                  <a:pt x="66802" y="12280"/>
                </a:lnTo>
                <a:lnTo>
                  <a:pt x="63881" y="14909"/>
                </a:lnTo>
                <a:lnTo>
                  <a:pt x="66802" y="16395"/>
                </a:lnTo>
                <a:lnTo>
                  <a:pt x="67729" y="13843"/>
                </a:lnTo>
                <a:lnTo>
                  <a:pt x="69291" y="12496"/>
                </a:lnTo>
                <a:lnTo>
                  <a:pt x="71348" y="11353"/>
                </a:lnTo>
                <a:lnTo>
                  <a:pt x="71996" y="13703"/>
                </a:lnTo>
                <a:lnTo>
                  <a:pt x="71488" y="14770"/>
                </a:lnTo>
                <a:lnTo>
                  <a:pt x="72199" y="16256"/>
                </a:lnTo>
                <a:lnTo>
                  <a:pt x="73774" y="15265"/>
                </a:lnTo>
                <a:lnTo>
                  <a:pt x="73558" y="12141"/>
                </a:lnTo>
                <a:lnTo>
                  <a:pt x="76187" y="10223"/>
                </a:lnTo>
                <a:lnTo>
                  <a:pt x="76898" y="7518"/>
                </a:lnTo>
                <a:lnTo>
                  <a:pt x="77317" y="6743"/>
                </a:lnTo>
                <a:lnTo>
                  <a:pt x="77533" y="6311"/>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89" name="Google Shape;3589;p242"/>
          <p:cNvSpPr/>
          <p:nvPr/>
        </p:nvSpPr>
        <p:spPr>
          <a:xfrm>
            <a:off x="318616" y="6544252"/>
            <a:ext cx="18622" cy="9311"/>
          </a:xfrm>
          <a:custGeom>
            <a:rect b="b" l="l" r="r" t="t"/>
            <a:pathLst>
              <a:path extrusionOk="0" h="13970" w="27940">
                <a:moveTo>
                  <a:pt x="10668" y="1282"/>
                </a:moveTo>
                <a:lnTo>
                  <a:pt x="9105" y="1422"/>
                </a:lnTo>
                <a:lnTo>
                  <a:pt x="7962" y="1346"/>
                </a:lnTo>
                <a:lnTo>
                  <a:pt x="6184" y="1143"/>
                </a:lnTo>
                <a:lnTo>
                  <a:pt x="4343" y="1066"/>
                </a:lnTo>
                <a:lnTo>
                  <a:pt x="2768" y="0"/>
                </a:lnTo>
                <a:lnTo>
                  <a:pt x="774" y="787"/>
                </a:lnTo>
                <a:lnTo>
                  <a:pt x="0" y="2628"/>
                </a:lnTo>
                <a:lnTo>
                  <a:pt x="1143" y="3416"/>
                </a:lnTo>
                <a:lnTo>
                  <a:pt x="4902" y="3771"/>
                </a:lnTo>
                <a:lnTo>
                  <a:pt x="6400" y="4330"/>
                </a:lnTo>
                <a:lnTo>
                  <a:pt x="6261" y="7112"/>
                </a:lnTo>
                <a:lnTo>
                  <a:pt x="9105" y="8877"/>
                </a:lnTo>
                <a:lnTo>
                  <a:pt x="10312" y="6045"/>
                </a:lnTo>
                <a:lnTo>
                  <a:pt x="9740" y="3060"/>
                </a:lnTo>
                <a:lnTo>
                  <a:pt x="10668" y="1282"/>
                </a:lnTo>
                <a:close/>
              </a:path>
              <a:path extrusionOk="0" h="13970" w="27940">
                <a:moveTo>
                  <a:pt x="27533" y="7747"/>
                </a:moveTo>
                <a:lnTo>
                  <a:pt x="25463" y="6324"/>
                </a:lnTo>
                <a:lnTo>
                  <a:pt x="22479" y="6045"/>
                </a:lnTo>
                <a:lnTo>
                  <a:pt x="19850" y="5334"/>
                </a:lnTo>
                <a:lnTo>
                  <a:pt x="17284" y="3619"/>
                </a:lnTo>
                <a:lnTo>
                  <a:pt x="16141" y="2921"/>
                </a:lnTo>
                <a:lnTo>
                  <a:pt x="13652" y="1993"/>
                </a:lnTo>
                <a:lnTo>
                  <a:pt x="14084" y="5334"/>
                </a:lnTo>
                <a:lnTo>
                  <a:pt x="13804" y="6045"/>
                </a:lnTo>
                <a:lnTo>
                  <a:pt x="12941" y="8458"/>
                </a:lnTo>
                <a:lnTo>
                  <a:pt x="13233" y="8877"/>
                </a:lnTo>
                <a:lnTo>
                  <a:pt x="15506" y="8737"/>
                </a:lnTo>
                <a:lnTo>
                  <a:pt x="19202" y="8458"/>
                </a:lnTo>
                <a:lnTo>
                  <a:pt x="20205" y="12077"/>
                </a:lnTo>
                <a:lnTo>
                  <a:pt x="22758" y="13716"/>
                </a:lnTo>
                <a:lnTo>
                  <a:pt x="25247" y="12712"/>
                </a:lnTo>
                <a:lnTo>
                  <a:pt x="23545" y="10655"/>
                </a:lnTo>
                <a:lnTo>
                  <a:pt x="25539" y="9804"/>
                </a:lnTo>
                <a:lnTo>
                  <a:pt x="26835" y="8458"/>
                </a:lnTo>
                <a:lnTo>
                  <a:pt x="27533" y="774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0" name="Google Shape;3590;p242"/>
          <p:cNvSpPr/>
          <p:nvPr/>
        </p:nvSpPr>
        <p:spPr>
          <a:xfrm>
            <a:off x="514003" y="6657440"/>
            <a:ext cx="16083" cy="5502"/>
          </a:xfrm>
          <a:custGeom>
            <a:rect b="b" l="l" r="r" t="t"/>
            <a:pathLst>
              <a:path extrusionOk="0" h="8254" w="24129">
                <a:moveTo>
                  <a:pt x="10375" y="3556"/>
                </a:moveTo>
                <a:lnTo>
                  <a:pt x="9385" y="2133"/>
                </a:lnTo>
                <a:lnTo>
                  <a:pt x="6959" y="3200"/>
                </a:lnTo>
                <a:lnTo>
                  <a:pt x="5397" y="1206"/>
                </a:lnTo>
                <a:lnTo>
                  <a:pt x="3479" y="647"/>
                </a:lnTo>
                <a:lnTo>
                  <a:pt x="1422" y="0"/>
                </a:lnTo>
                <a:lnTo>
                  <a:pt x="0" y="1143"/>
                </a:lnTo>
                <a:lnTo>
                  <a:pt x="0" y="3340"/>
                </a:lnTo>
                <a:lnTo>
                  <a:pt x="1270" y="6045"/>
                </a:lnTo>
                <a:lnTo>
                  <a:pt x="3048" y="4343"/>
                </a:lnTo>
                <a:lnTo>
                  <a:pt x="5181" y="3987"/>
                </a:lnTo>
                <a:lnTo>
                  <a:pt x="8813" y="5194"/>
                </a:lnTo>
                <a:lnTo>
                  <a:pt x="10375" y="3556"/>
                </a:lnTo>
                <a:close/>
              </a:path>
              <a:path extrusionOk="0" h="8254" w="24129">
                <a:moveTo>
                  <a:pt x="23545" y="5613"/>
                </a:moveTo>
                <a:lnTo>
                  <a:pt x="21259" y="3060"/>
                </a:lnTo>
                <a:lnTo>
                  <a:pt x="19126" y="2133"/>
                </a:lnTo>
                <a:lnTo>
                  <a:pt x="16776" y="2984"/>
                </a:lnTo>
                <a:lnTo>
                  <a:pt x="14147" y="2489"/>
                </a:lnTo>
                <a:lnTo>
                  <a:pt x="12661" y="3416"/>
                </a:lnTo>
                <a:lnTo>
                  <a:pt x="12865" y="5905"/>
                </a:lnTo>
                <a:lnTo>
                  <a:pt x="15214" y="5829"/>
                </a:lnTo>
                <a:lnTo>
                  <a:pt x="16929" y="4902"/>
                </a:lnTo>
                <a:lnTo>
                  <a:pt x="18351" y="4838"/>
                </a:lnTo>
                <a:lnTo>
                  <a:pt x="19062" y="7035"/>
                </a:lnTo>
                <a:lnTo>
                  <a:pt x="21336" y="7886"/>
                </a:lnTo>
                <a:lnTo>
                  <a:pt x="23545" y="5613"/>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1" name="Google Shape;3591;p242"/>
          <p:cNvSpPr/>
          <p:nvPr/>
        </p:nvSpPr>
        <p:spPr>
          <a:xfrm>
            <a:off x="311178" y="6641957"/>
            <a:ext cx="5078" cy="5925"/>
          </a:xfrm>
          <a:custGeom>
            <a:rect b="b" l="l" r="r" t="t"/>
            <a:pathLst>
              <a:path extrusionOk="0" h="8890" w="7620">
                <a:moveTo>
                  <a:pt x="5904" y="8665"/>
                </a:moveTo>
                <a:lnTo>
                  <a:pt x="4125" y="6463"/>
                </a:lnTo>
                <a:lnTo>
                  <a:pt x="4196" y="4758"/>
                </a:lnTo>
                <a:lnTo>
                  <a:pt x="3414" y="4119"/>
                </a:lnTo>
                <a:lnTo>
                  <a:pt x="1849" y="4119"/>
                </a:lnTo>
                <a:lnTo>
                  <a:pt x="0" y="1775"/>
                </a:lnTo>
                <a:lnTo>
                  <a:pt x="426" y="0"/>
                </a:lnTo>
                <a:lnTo>
                  <a:pt x="1422" y="781"/>
                </a:lnTo>
                <a:lnTo>
                  <a:pt x="2489" y="1065"/>
                </a:lnTo>
                <a:lnTo>
                  <a:pt x="6757" y="1420"/>
                </a:lnTo>
                <a:lnTo>
                  <a:pt x="6188" y="3054"/>
                </a:lnTo>
                <a:lnTo>
                  <a:pt x="6757" y="4474"/>
                </a:lnTo>
                <a:lnTo>
                  <a:pt x="7184" y="5966"/>
                </a:lnTo>
                <a:lnTo>
                  <a:pt x="5904" y="866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2" name="Google Shape;3592;p242"/>
          <p:cNvSpPr/>
          <p:nvPr/>
        </p:nvSpPr>
        <p:spPr>
          <a:xfrm>
            <a:off x="251770" y="6473669"/>
            <a:ext cx="3810" cy="14813"/>
          </a:xfrm>
          <a:custGeom>
            <a:rect b="b" l="l" r="r" t="t"/>
            <a:pathLst>
              <a:path extrusionOk="0" h="22225" w="5714">
                <a:moveTo>
                  <a:pt x="4339" y="22089"/>
                </a:moveTo>
                <a:lnTo>
                  <a:pt x="2916" y="14702"/>
                </a:lnTo>
                <a:lnTo>
                  <a:pt x="1422" y="7386"/>
                </a:lnTo>
                <a:lnTo>
                  <a:pt x="0" y="71"/>
                </a:lnTo>
                <a:lnTo>
                  <a:pt x="640" y="0"/>
                </a:lnTo>
                <a:lnTo>
                  <a:pt x="3272" y="7102"/>
                </a:lnTo>
                <a:lnTo>
                  <a:pt x="5192" y="14347"/>
                </a:lnTo>
                <a:lnTo>
                  <a:pt x="5050" y="21947"/>
                </a:lnTo>
                <a:lnTo>
                  <a:pt x="4339" y="2208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3" name="Google Shape;3593;p242"/>
          <p:cNvSpPr/>
          <p:nvPr/>
        </p:nvSpPr>
        <p:spPr>
          <a:xfrm>
            <a:off x="494135" y="6655882"/>
            <a:ext cx="17352" cy="5502"/>
          </a:xfrm>
          <a:custGeom>
            <a:rect b="b" l="l" r="r" t="t"/>
            <a:pathLst>
              <a:path extrusionOk="0" h="8254" w="26034">
                <a:moveTo>
                  <a:pt x="6756" y="5537"/>
                </a:moveTo>
                <a:lnTo>
                  <a:pt x="6680" y="5181"/>
                </a:lnTo>
                <a:lnTo>
                  <a:pt x="5537" y="3759"/>
                </a:lnTo>
                <a:lnTo>
                  <a:pt x="4051" y="1625"/>
                </a:lnTo>
                <a:lnTo>
                  <a:pt x="3835" y="0"/>
                </a:lnTo>
                <a:lnTo>
                  <a:pt x="2844" y="0"/>
                </a:lnTo>
                <a:lnTo>
                  <a:pt x="1701" y="215"/>
                </a:lnTo>
                <a:lnTo>
                  <a:pt x="0" y="571"/>
                </a:lnTo>
                <a:lnTo>
                  <a:pt x="63" y="1981"/>
                </a:lnTo>
                <a:lnTo>
                  <a:pt x="63" y="3263"/>
                </a:lnTo>
                <a:lnTo>
                  <a:pt x="1917" y="4546"/>
                </a:lnTo>
                <a:lnTo>
                  <a:pt x="3556" y="5613"/>
                </a:lnTo>
                <a:lnTo>
                  <a:pt x="6108" y="7950"/>
                </a:lnTo>
                <a:lnTo>
                  <a:pt x="6756" y="5537"/>
                </a:lnTo>
                <a:close/>
              </a:path>
              <a:path extrusionOk="0" h="8254" w="26034">
                <a:moveTo>
                  <a:pt x="16281" y="5105"/>
                </a:moveTo>
                <a:lnTo>
                  <a:pt x="15786" y="3543"/>
                </a:lnTo>
                <a:lnTo>
                  <a:pt x="14643" y="2489"/>
                </a:lnTo>
                <a:lnTo>
                  <a:pt x="12801" y="3479"/>
                </a:lnTo>
                <a:lnTo>
                  <a:pt x="12306" y="1625"/>
                </a:lnTo>
                <a:lnTo>
                  <a:pt x="11239" y="774"/>
                </a:lnTo>
                <a:lnTo>
                  <a:pt x="9956" y="1841"/>
                </a:lnTo>
                <a:lnTo>
                  <a:pt x="10172" y="5816"/>
                </a:lnTo>
                <a:lnTo>
                  <a:pt x="12369" y="6743"/>
                </a:lnTo>
                <a:lnTo>
                  <a:pt x="13576" y="7315"/>
                </a:lnTo>
                <a:lnTo>
                  <a:pt x="15570" y="6743"/>
                </a:lnTo>
                <a:lnTo>
                  <a:pt x="16281" y="5105"/>
                </a:lnTo>
                <a:close/>
              </a:path>
              <a:path extrusionOk="0" h="8254" w="26034">
                <a:moveTo>
                  <a:pt x="25958" y="2552"/>
                </a:moveTo>
                <a:lnTo>
                  <a:pt x="24180" y="2336"/>
                </a:lnTo>
                <a:lnTo>
                  <a:pt x="21831" y="1981"/>
                </a:lnTo>
                <a:lnTo>
                  <a:pt x="19418" y="1422"/>
                </a:lnTo>
                <a:lnTo>
                  <a:pt x="16852" y="1917"/>
                </a:lnTo>
                <a:lnTo>
                  <a:pt x="19126" y="4051"/>
                </a:lnTo>
                <a:lnTo>
                  <a:pt x="20904" y="5753"/>
                </a:lnTo>
                <a:lnTo>
                  <a:pt x="21056" y="7531"/>
                </a:lnTo>
                <a:lnTo>
                  <a:pt x="22542" y="7531"/>
                </a:lnTo>
                <a:lnTo>
                  <a:pt x="23901" y="7594"/>
                </a:lnTo>
                <a:lnTo>
                  <a:pt x="25527" y="5753"/>
                </a:lnTo>
                <a:lnTo>
                  <a:pt x="25527" y="4470"/>
                </a:lnTo>
                <a:lnTo>
                  <a:pt x="25958" y="255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4" name="Google Shape;3594;p242"/>
          <p:cNvSpPr/>
          <p:nvPr/>
        </p:nvSpPr>
        <p:spPr>
          <a:xfrm>
            <a:off x="540783" y="6660471"/>
            <a:ext cx="34282" cy="7618"/>
          </a:xfrm>
          <a:custGeom>
            <a:rect b="b" l="l" r="r" t="t"/>
            <a:pathLst>
              <a:path extrusionOk="0" h="11429" w="51434">
                <a:moveTo>
                  <a:pt x="6832" y="4267"/>
                </a:moveTo>
                <a:lnTo>
                  <a:pt x="6692" y="2413"/>
                </a:lnTo>
                <a:lnTo>
                  <a:pt x="5270" y="1282"/>
                </a:lnTo>
                <a:lnTo>
                  <a:pt x="3632" y="0"/>
                </a:lnTo>
                <a:lnTo>
                  <a:pt x="1854" y="1003"/>
                </a:lnTo>
                <a:lnTo>
                  <a:pt x="0" y="1917"/>
                </a:lnTo>
                <a:lnTo>
                  <a:pt x="1282" y="3632"/>
                </a:lnTo>
                <a:lnTo>
                  <a:pt x="1562" y="5041"/>
                </a:lnTo>
                <a:lnTo>
                  <a:pt x="1917" y="5549"/>
                </a:lnTo>
                <a:lnTo>
                  <a:pt x="5549" y="5041"/>
                </a:lnTo>
                <a:lnTo>
                  <a:pt x="6832" y="4267"/>
                </a:lnTo>
                <a:close/>
              </a:path>
              <a:path extrusionOk="0" h="11429" w="51434">
                <a:moveTo>
                  <a:pt x="29591" y="7315"/>
                </a:moveTo>
                <a:lnTo>
                  <a:pt x="28524" y="6045"/>
                </a:lnTo>
                <a:lnTo>
                  <a:pt x="26174" y="4838"/>
                </a:lnTo>
                <a:lnTo>
                  <a:pt x="23622" y="4406"/>
                </a:lnTo>
                <a:lnTo>
                  <a:pt x="21056" y="4051"/>
                </a:lnTo>
                <a:lnTo>
                  <a:pt x="19278" y="4686"/>
                </a:lnTo>
                <a:lnTo>
                  <a:pt x="20066" y="6400"/>
                </a:lnTo>
                <a:lnTo>
                  <a:pt x="22910" y="6324"/>
                </a:lnTo>
                <a:lnTo>
                  <a:pt x="25323" y="7886"/>
                </a:lnTo>
                <a:lnTo>
                  <a:pt x="28105" y="7962"/>
                </a:lnTo>
                <a:lnTo>
                  <a:pt x="29591" y="7315"/>
                </a:lnTo>
                <a:close/>
              </a:path>
              <a:path extrusionOk="0" h="11429" w="51434">
                <a:moveTo>
                  <a:pt x="50863" y="9385"/>
                </a:moveTo>
                <a:lnTo>
                  <a:pt x="45808" y="8318"/>
                </a:lnTo>
                <a:lnTo>
                  <a:pt x="35788" y="6324"/>
                </a:lnTo>
                <a:lnTo>
                  <a:pt x="40055" y="11226"/>
                </a:lnTo>
                <a:lnTo>
                  <a:pt x="45453" y="10020"/>
                </a:lnTo>
                <a:lnTo>
                  <a:pt x="50723" y="10020"/>
                </a:lnTo>
                <a:lnTo>
                  <a:pt x="50863" y="938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5" name="Google Shape;3595;p242"/>
          <p:cNvSpPr/>
          <p:nvPr/>
        </p:nvSpPr>
        <p:spPr>
          <a:xfrm>
            <a:off x="275099" y="6639496"/>
            <a:ext cx="5502" cy="3810"/>
          </a:xfrm>
          <a:custGeom>
            <a:rect b="b" l="l" r="r" t="t"/>
            <a:pathLst>
              <a:path extrusionOk="0" h="5715" w="8254">
                <a:moveTo>
                  <a:pt x="7896" y="5327"/>
                </a:moveTo>
                <a:lnTo>
                  <a:pt x="4410" y="4687"/>
                </a:lnTo>
                <a:lnTo>
                  <a:pt x="0" y="4545"/>
                </a:lnTo>
                <a:lnTo>
                  <a:pt x="1778" y="1917"/>
                </a:lnTo>
                <a:lnTo>
                  <a:pt x="4339" y="1420"/>
                </a:lnTo>
                <a:lnTo>
                  <a:pt x="6473" y="0"/>
                </a:lnTo>
                <a:lnTo>
                  <a:pt x="7113" y="1562"/>
                </a:lnTo>
                <a:lnTo>
                  <a:pt x="8180" y="4900"/>
                </a:lnTo>
                <a:lnTo>
                  <a:pt x="7896" y="532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6" name="Google Shape;3596;p242"/>
          <p:cNvSpPr/>
          <p:nvPr/>
        </p:nvSpPr>
        <p:spPr>
          <a:xfrm>
            <a:off x="369113" y="6619378"/>
            <a:ext cx="4655" cy="4232"/>
          </a:xfrm>
          <a:custGeom>
            <a:rect b="b" l="l" r="r" t="t"/>
            <a:pathLst>
              <a:path extrusionOk="0" h="6350" w="6984">
                <a:moveTo>
                  <a:pt x="1991" y="5895"/>
                </a:moveTo>
                <a:lnTo>
                  <a:pt x="2205" y="3977"/>
                </a:lnTo>
                <a:lnTo>
                  <a:pt x="142" y="3054"/>
                </a:lnTo>
                <a:lnTo>
                  <a:pt x="0" y="1349"/>
                </a:lnTo>
                <a:lnTo>
                  <a:pt x="1636" y="0"/>
                </a:lnTo>
                <a:lnTo>
                  <a:pt x="2916" y="355"/>
                </a:lnTo>
                <a:lnTo>
                  <a:pt x="4054" y="2414"/>
                </a:lnTo>
                <a:lnTo>
                  <a:pt x="5548" y="284"/>
                </a:lnTo>
                <a:lnTo>
                  <a:pt x="6402" y="1846"/>
                </a:lnTo>
                <a:lnTo>
                  <a:pt x="5335" y="3338"/>
                </a:lnTo>
                <a:lnTo>
                  <a:pt x="3343" y="2556"/>
                </a:lnTo>
                <a:lnTo>
                  <a:pt x="4694" y="4261"/>
                </a:lnTo>
                <a:lnTo>
                  <a:pt x="3414" y="4900"/>
                </a:lnTo>
                <a:lnTo>
                  <a:pt x="2916" y="5753"/>
                </a:lnTo>
                <a:lnTo>
                  <a:pt x="1991" y="589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7" name="Google Shape;3597;p242"/>
          <p:cNvSpPr/>
          <p:nvPr/>
        </p:nvSpPr>
        <p:spPr>
          <a:xfrm>
            <a:off x="535813" y="6660372"/>
            <a:ext cx="4232" cy="3386"/>
          </a:xfrm>
          <a:custGeom>
            <a:rect b="b" l="l" r="r" t="t"/>
            <a:pathLst>
              <a:path extrusionOk="0" h="5079" w="6350">
                <a:moveTo>
                  <a:pt x="1636" y="5042"/>
                </a:moveTo>
                <a:lnTo>
                  <a:pt x="426" y="3125"/>
                </a:lnTo>
                <a:lnTo>
                  <a:pt x="711" y="2059"/>
                </a:lnTo>
                <a:lnTo>
                  <a:pt x="0" y="355"/>
                </a:lnTo>
                <a:lnTo>
                  <a:pt x="1849" y="0"/>
                </a:lnTo>
                <a:lnTo>
                  <a:pt x="3129" y="71"/>
                </a:lnTo>
                <a:lnTo>
                  <a:pt x="5833" y="2130"/>
                </a:lnTo>
                <a:lnTo>
                  <a:pt x="6117" y="3267"/>
                </a:lnTo>
                <a:lnTo>
                  <a:pt x="6188" y="4474"/>
                </a:lnTo>
                <a:lnTo>
                  <a:pt x="4410" y="3551"/>
                </a:lnTo>
                <a:lnTo>
                  <a:pt x="2916" y="2983"/>
                </a:lnTo>
                <a:lnTo>
                  <a:pt x="1636" y="504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8" name="Google Shape;3598;p242"/>
          <p:cNvSpPr/>
          <p:nvPr/>
        </p:nvSpPr>
        <p:spPr>
          <a:xfrm>
            <a:off x="356170" y="6618478"/>
            <a:ext cx="4655" cy="4232"/>
          </a:xfrm>
          <a:custGeom>
            <a:rect b="b" l="l" r="r" t="t"/>
            <a:pathLst>
              <a:path extrusionOk="0" h="6350" w="6984">
                <a:moveTo>
                  <a:pt x="2632" y="5966"/>
                </a:moveTo>
                <a:lnTo>
                  <a:pt x="0" y="4119"/>
                </a:lnTo>
                <a:lnTo>
                  <a:pt x="1707" y="1917"/>
                </a:lnTo>
                <a:lnTo>
                  <a:pt x="2703" y="0"/>
                </a:lnTo>
                <a:lnTo>
                  <a:pt x="4552" y="497"/>
                </a:lnTo>
                <a:lnTo>
                  <a:pt x="6188" y="497"/>
                </a:lnTo>
                <a:lnTo>
                  <a:pt x="6757" y="1775"/>
                </a:lnTo>
                <a:lnTo>
                  <a:pt x="6615" y="3764"/>
                </a:lnTo>
                <a:lnTo>
                  <a:pt x="6046" y="5184"/>
                </a:lnTo>
                <a:lnTo>
                  <a:pt x="4623" y="4190"/>
                </a:lnTo>
                <a:lnTo>
                  <a:pt x="3699" y="1562"/>
                </a:lnTo>
                <a:lnTo>
                  <a:pt x="2774" y="3622"/>
                </a:lnTo>
                <a:lnTo>
                  <a:pt x="2632" y="59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599" name="Google Shape;3599;p242"/>
          <p:cNvSpPr/>
          <p:nvPr/>
        </p:nvSpPr>
        <p:spPr>
          <a:xfrm>
            <a:off x="547095" y="6661888"/>
            <a:ext cx="3386" cy="2963"/>
          </a:xfrm>
          <a:custGeom>
            <a:rect b="b" l="l" r="r" t="t"/>
            <a:pathLst>
              <a:path extrusionOk="0" h="4445" w="5080">
                <a:moveTo>
                  <a:pt x="4268" y="4119"/>
                </a:moveTo>
                <a:lnTo>
                  <a:pt x="2632" y="3622"/>
                </a:lnTo>
                <a:lnTo>
                  <a:pt x="1991" y="3338"/>
                </a:lnTo>
                <a:lnTo>
                  <a:pt x="0" y="4119"/>
                </a:lnTo>
                <a:lnTo>
                  <a:pt x="142" y="1917"/>
                </a:lnTo>
                <a:lnTo>
                  <a:pt x="213" y="0"/>
                </a:lnTo>
                <a:lnTo>
                  <a:pt x="1920" y="213"/>
                </a:lnTo>
                <a:lnTo>
                  <a:pt x="3058" y="71"/>
                </a:lnTo>
                <a:lnTo>
                  <a:pt x="5050" y="2485"/>
                </a:lnTo>
                <a:lnTo>
                  <a:pt x="4979" y="3693"/>
                </a:lnTo>
                <a:lnTo>
                  <a:pt x="4268" y="411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0" name="Google Shape;3600;p242"/>
          <p:cNvSpPr/>
          <p:nvPr/>
        </p:nvSpPr>
        <p:spPr>
          <a:xfrm>
            <a:off x="489917" y="6656160"/>
            <a:ext cx="2116" cy="5078"/>
          </a:xfrm>
          <a:custGeom>
            <a:rect b="b" l="l" r="r" t="t"/>
            <a:pathLst>
              <a:path extrusionOk="0" h="7620" w="3175">
                <a:moveTo>
                  <a:pt x="355" y="7102"/>
                </a:moveTo>
                <a:lnTo>
                  <a:pt x="142" y="4829"/>
                </a:lnTo>
                <a:lnTo>
                  <a:pt x="0" y="3125"/>
                </a:lnTo>
                <a:lnTo>
                  <a:pt x="569" y="1491"/>
                </a:lnTo>
                <a:lnTo>
                  <a:pt x="2703" y="0"/>
                </a:lnTo>
                <a:lnTo>
                  <a:pt x="2987" y="2059"/>
                </a:lnTo>
                <a:lnTo>
                  <a:pt x="2632" y="3764"/>
                </a:lnTo>
                <a:lnTo>
                  <a:pt x="2134" y="5469"/>
                </a:lnTo>
                <a:lnTo>
                  <a:pt x="355" y="710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1" name="Google Shape;3601;p242"/>
          <p:cNvSpPr/>
          <p:nvPr/>
        </p:nvSpPr>
        <p:spPr>
          <a:xfrm>
            <a:off x="1066441" y="6814461"/>
            <a:ext cx="4232" cy="2116"/>
          </a:xfrm>
          <a:custGeom>
            <a:rect b="b" l="l" r="r" t="t"/>
            <a:pathLst>
              <a:path extrusionOk="0" h="3175" w="6350">
                <a:moveTo>
                  <a:pt x="4054" y="2983"/>
                </a:moveTo>
                <a:lnTo>
                  <a:pt x="2347" y="2770"/>
                </a:lnTo>
                <a:lnTo>
                  <a:pt x="213" y="2770"/>
                </a:lnTo>
                <a:lnTo>
                  <a:pt x="0" y="639"/>
                </a:lnTo>
                <a:lnTo>
                  <a:pt x="2347" y="0"/>
                </a:lnTo>
                <a:lnTo>
                  <a:pt x="3983" y="0"/>
                </a:lnTo>
                <a:lnTo>
                  <a:pt x="5619" y="497"/>
                </a:lnTo>
                <a:lnTo>
                  <a:pt x="5904" y="2343"/>
                </a:lnTo>
                <a:lnTo>
                  <a:pt x="4054" y="2983"/>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2" name="Google Shape;3602;p242"/>
          <p:cNvSpPr/>
          <p:nvPr/>
        </p:nvSpPr>
        <p:spPr>
          <a:xfrm>
            <a:off x="681080" y="6763762"/>
            <a:ext cx="4655" cy="2963"/>
          </a:xfrm>
          <a:custGeom>
            <a:rect b="b" l="l" r="r" t="t"/>
            <a:pathLst>
              <a:path extrusionOk="0" h="4445" w="6984">
                <a:moveTo>
                  <a:pt x="3485" y="3906"/>
                </a:moveTo>
                <a:lnTo>
                  <a:pt x="0" y="1846"/>
                </a:lnTo>
                <a:lnTo>
                  <a:pt x="2276" y="568"/>
                </a:lnTo>
                <a:lnTo>
                  <a:pt x="4339" y="0"/>
                </a:lnTo>
                <a:lnTo>
                  <a:pt x="6615" y="1349"/>
                </a:lnTo>
                <a:lnTo>
                  <a:pt x="5050" y="3764"/>
                </a:lnTo>
                <a:lnTo>
                  <a:pt x="3485" y="390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3" name="Google Shape;3603;p242"/>
          <p:cNvSpPr/>
          <p:nvPr/>
        </p:nvSpPr>
        <p:spPr>
          <a:xfrm>
            <a:off x="1048614" y="6812046"/>
            <a:ext cx="4232" cy="2116"/>
          </a:xfrm>
          <a:custGeom>
            <a:rect b="b" l="l" r="r" t="t"/>
            <a:pathLst>
              <a:path extrusionOk="0" h="3175" w="6350">
                <a:moveTo>
                  <a:pt x="4196" y="3054"/>
                </a:moveTo>
                <a:lnTo>
                  <a:pt x="2703" y="2627"/>
                </a:lnTo>
                <a:lnTo>
                  <a:pt x="1067" y="2201"/>
                </a:lnTo>
                <a:lnTo>
                  <a:pt x="0" y="213"/>
                </a:lnTo>
                <a:lnTo>
                  <a:pt x="1920" y="0"/>
                </a:lnTo>
                <a:lnTo>
                  <a:pt x="3485" y="284"/>
                </a:lnTo>
                <a:lnTo>
                  <a:pt x="4908" y="852"/>
                </a:lnTo>
                <a:lnTo>
                  <a:pt x="6117" y="2841"/>
                </a:lnTo>
                <a:lnTo>
                  <a:pt x="4196" y="305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4" name="Google Shape;3604;p242"/>
          <p:cNvSpPr/>
          <p:nvPr/>
        </p:nvSpPr>
        <p:spPr>
          <a:xfrm>
            <a:off x="363850" y="6619471"/>
            <a:ext cx="2540" cy="3386"/>
          </a:xfrm>
          <a:custGeom>
            <a:rect b="b" l="l" r="r" t="t"/>
            <a:pathLst>
              <a:path extrusionOk="0" h="5079" w="3809">
                <a:moveTo>
                  <a:pt x="711" y="4900"/>
                </a:moveTo>
                <a:lnTo>
                  <a:pt x="0" y="3409"/>
                </a:lnTo>
                <a:lnTo>
                  <a:pt x="1849" y="0"/>
                </a:lnTo>
                <a:lnTo>
                  <a:pt x="3770" y="497"/>
                </a:lnTo>
                <a:lnTo>
                  <a:pt x="3343" y="2343"/>
                </a:lnTo>
                <a:lnTo>
                  <a:pt x="1920" y="3764"/>
                </a:lnTo>
                <a:lnTo>
                  <a:pt x="711" y="490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5" name="Google Shape;3605;p242"/>
          <p:cNvSpPr/>
          <p:nvPr/>
        </p:nvSpPr>
        <p:spPr>
          <a:xfrm>
            <a:off x="323267" y="6618997"/>
            <a:ext cx="2116" cy="3386"/>
          </a:xfrm>
          <a:custGeom>
            <a:rect b="b" l="l" r="r" t="t"/>
            <a:pathLst>
              <a:path extrusionOk="0" h="5079" w="3175">
                <a:moveTo>
                  <a:pt x="995" y="4829"/>
                </a:moveTo>
                <a:lnTo>
                  <a:pt x="497" y="3409"/>
                </a:lnTo>
                <a:lnTo>
                  <a:pt x="0" y="2130"/>
                </a:lnTo>
                <a:lnTo>
                  <a:pt x="1067" y="0"/>
                </a:lnTo>
                <a:lnTo>
                  <a:pt x="2205" y="1207"/>
                </a:lnTo>
                <a:lnTo>
                  <a:pt x="2703" y="3054"/>
                </a:lnTo>
                <a:lnTo>
                  <a:pt x="995" y="482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6" name="Google Shape;3606;p242"/>
          <p:cNvSpPr/>
          <p:nvPr/>
        </p:nvSpPr>
        <p:spPr>
          <a:xfrm>
            <a:off x="259452" y="6612039"/>
            <a:ext cx="2963" cy="3386"/>
          </a:xfrm>
          <a:custGeom>
            <a:rect b="b" l="l" r="r" t="t"/>
            <a:pathLst>
              <a:path extrusionOk="0" h="5079" w="4445">
                <a:moveTo>
                  <a:pt x="1138" y="4545"/>
                </a:moveTo>
                <a:lnTo>
                  <a:pt x="0" y="3693"/>
                </a:lnTo>
                <a:lnTo>
                  <a:pt x="2916" y="0"/>
                </a:lnTo>
                <a:lnTo>
                  <a:pt x="3912" y="994"/>
                </a:lnTo>
                <a:lnTo>
                  <a:pt x="1138" y="45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7" name="Google Shape;3607;p242"/>
          <p:cNvSpPr/>
          <p:nvPr/>
        </p:nvSpPr>
        <p:spPr>
          <a:xfrm>
            <a:off x="353271" y="6618247"/>
            <a:ext cx="30472" cy="3386"/>
          </a:xfrm>
          <a:custGeom>
            <a:rect b="b" l="l" r="r" t="t"/>
            <a:pathLst>
              <a:path extrusionOk="0" h="5079" w="45720">
                <a:moveTo>
                  <a:pt x="3416" y="2971"/>
                </a:moveTo>
                <a:lnTo>
                  <a:pt x="2844" y="1841"/>
                </a:lnTo>
                <a:lnTo>
                  <a:pt x="3276" y="0"/>
                </a:lnTo>
                <a:lnTo>
                  <a:pt x="1498" y="63"/>
                </a:lnTo>
                <a:lnTo>
                  <a:pt x="0" y="2476"/>
                </a:lnTo>
                <a:lnTo>
                  <a:pt x="647" y="4191"/>
                </a:lnTo>
                <a:lnTo>
                  <a:pt x="2209" y="2552"/>
                </a:lnTo>
                <a:lnTo>
                  <a:pt x="3416" y="2971"/>
                </a:lnTo>
                <a:close/>
              </a:path>
              <a:path extrusionOk="0" h="5079" w="45720">
                <a:moveTo>
                  <a:pt x="45110" y="4826"/>
                </a:moveTo>
                <a:lnTo>
                  <a:pt x="43967" y="2273"/>
                </a:lnTo>
                <a:lnTo>
                  <a:pt x="41757" y="3403"/>
                </a:lnTo>
                <a:lnTo>
                  <a:pt x="40271" y="2768"/>
                </a:lnTo>
                <a:lnTo>
                  <a:pt x="39408" y="4114"/>
                </a:lnTo>
                <a:lnTo>
                  <a:pt x="40627" y="4826"/>
                </a:lnTo>
                <a:lnTo>
                  <a:pt x="41973" y="4749"/>
                </a:lnTo>
                <a:lnTo>
                  <a:pt x="43332" y="4826"/>
                </a:lnTo>
                <a:lnTo>
                  <a:pt x="45110" y="482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8" name="Google Shape;3608;p242"/>
          <p:cNvSpPr/>
          <p:nvPr/>
        </p:nvSpPr>
        <p:spPr>
          <a:xfrm>
            <a:off x="250015" y="6466802"/>
            <a:ext cx="2540" cy="3386"/>
          </a:xfrm>
          <a:custGeom>
            <a:rect b="b" l="l" r="r" t="t"/>
            <a:pathLst>
              <a:path extrusionOk="0" h="5079" w="3810">
                <a:moveTo>
                  <a:pt x="3556" y="4900"/>
                </a:moveTo>
                <a:lnTo>
                  <a:pt x="711" y="4403"/>
                </a:lnTo>
                <a:lnTo>
                  <a:pt x="0" y="2770"/>
                </a:lnTo>
                <a:lnTo>
                  <a:pt x="1209" y="0"/>
                </a:lnTo>
                <a:lnTo>
                  <a:pt x="3556" y="490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09" name="Google Shape;3609;p242"/>
          <p:cNvSpPr/>
          <p:nvPr/>
        </p:nvSpPr>
        <p:spPr>
          <a:xfrm>
            <a:off x="530879" y="6659993"/>
            <a:ext cx="2540" cy="2540"/>
          </a:xfrm>
          <a:custGeom>
            <a:rect b="b" l="l" r="r" t="t"/>
            <a:pathLst>
              <a:path extrusionOk="0" h="3809" w="3809">
                <a:moveTo>
                  <a:pt x="853" y="3551"/>
                </a:moveTo>
                <a:lnTo>
                  <a:pt x="0" y="2627"/>
                </a:lnTo>
                <a:lnTo>
                  <a:pt x="1280" y="0"/>
                </a:lnTo>
                <a:lnTo>
                  <a:pt x="3343" y="781"/>
                </a:lnTo>
                <a:lnTo>
                  <a:pt x="1849" y="3054"/>
                </a:lnTo>
                <a:lnTo>
                  <a:pt x="853" y="3551"/>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0" name="Google Shape;3610;p242"/>
          <p:cNvSpPr/>
          <p:nvPr/>
        </p:nvSpPr>
        <p:spPr>
          <a:xfrm>
            <a:off x="248643" y="6458093"/>
            <a:ext cx="1693" cy="4655"/>
          </a:xfrm>
          <a:custGeom>
            <a:rect b="b" l="l" r="r" t="t"/>
            <a:pathLst>
              <a:path extrusionOk="0" h="6984" w="2539">
                <a:moveTo>
                  <a:pt x="1849" y="6747"/>
                </a:moveTo>
                <a:lnTo>
                  <a:pt x="355" y="4474"/>
                </a:lnTo>
                <a:lnTo>
                  <a:pt x="497" y="2272"/>
                </a:lnTo>
                <a:lnTo>
                  <a:pt x="0" y="0"/>
                </a:lnTo>
                <a:lnTo>
                  <a:pt x="1636" y="1633"/>
                </a:lnTo>
                <a:lnTo>
                  <a:pt x="2062" y="3125"/>
                </a:lnTo>
                <a:lnTo>
                  <a:pt x="1849" y="674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1" name="Google Shape;3611;p242"/>
          <p:cNvSpPr/>
          <p:nvPr/>
        </p:nvSpPr>
        <p:spPr>
          <a:xfrm>
            <a:off x="367122" y="6621411"/>
            <a:ext cx="2540" cy="2540"/>
          </a:xfrm>
          <a:custGeom>
            <a:rect b="b" l="l" r="r" t="t"/>
            <a:pathLst>
              <a:path extrusionOk="0" h="3809" w="3809">
                <a:moveTo>
                  <a:pt x="142" y="3480"/>
                </a:moveTo>
                <a:lnTo>
                  <a:pt x="0" y="1633"/>
                </a:lnTo>
                <a:lnTo>
                  <a:pt x="782" y="0"/>
                </a:lnTo>
                <a:lnTo>
                  <a:pt x="2134" y="639"/>
                </a:lnTo>
                <a:lnTo>
                  <a:pt x="3414" y="781"/>
                </a:lnTo>
                <a:lnTo>
                  <a:pt x="1778" y="2841"/>
                </a:lnTo>
                <a:lnTo>
                  <a:pt x="142" y="348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2" name="Google Shape;3612;p242"/>
          <p:cNvSpPr/>
          <p:nvPr/>
        </p:nvSpPr>
        <p:spPr>
          <a:xfrm>
            <a:off x="346166" y="6554002"/>
            <a:ext cx="2540" cy="1693"/>
          </a:xfrm>
          <a:custGeom>
            <a:rect b="b" l="l" r="r" t="t"/>
            <a:pathLst>
              <a:path extrusionOk="0" h="2540" w="3809">
                <a:moveTo>
                  <a:pt x="1422" y="2130"/>
                </a:moveTo>
                <a:lnTo>
                  <a:pt x="0" y="1349"/>
                </a:lnTo>
                <a:lnTo>
                  <a:pt x="2062" y="0"/>
                </a:lnTo>
                <a:lnTo>
                  <a:pt x="3343" y="852"/>
                </a:lnTo>
                <a:lnTo>
                  <a:pt x="1422" y="213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3" name="Google Shape;3613;p242"/>
          <p:cNvSpPr/>
          <p:nvPr/>
        </p:nvSpPr>
        <p:spPr>
          <a:xfrm>
            <a:off x="357734" y="6623069"/>
            <a:ext cx="2540" cy="2116"/>
          </a:xfrm>
          <a:custGeom>
            <a:rect b="b" l="l" r="r" t="t"/>
            <a:pathLst>
              <a:path extrusionOk="0" h="3175" w="3809">
                <a:moveTo>
                  <a:pt x="0" y="2699"/>
                </a:moveTo>
                <a:lnTo>
                  <a:pt x="2347" y="0"/>
                </a:lnTo>
                <a:lnTo>
                  <a:pt x="3414" y="1278"/>
                </a:lnTo>
                <a:lnTo>
                  <a:pt x="0" y="269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4" name="Google Shape;3614;p242"/>
          <p:cNvSpPr/>
          <p:nvPr/>
        </p:nvSpPr>
        <p:spPr>
          <a:xfrm>
            <a:off x="533061" y="6660537"/>
            <a:ext cx="1270" cy="2540"/>
          </a:xfrm>
          <a:custGeom>
            <a:rect b="b" l="l" r="r" t="t"/>
            <a:pathLst>
              <a:path extrusionOk="0" h="3809" w="1904">
                <a:moveTo>
                  <a:pt x="711" y="3302"/>
                </a:moveTo>
                <a:lnTo>
                  <a:pt x="0" y="1456"/>
                </a:lnTo>
                <a:lnTo>
                  <a:pt x="132" y="0"/>
                </a:lnTo>
                <a:lnTo>
                  <a:pt x="1422" y="745"/>
                </a:lnTo>
                <a:lnTo>
                  <a:pt x="1707" y="2805"/>
                </a:lnTo>
                <a:lnTo>
                  <a:pt x="711" y="330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5" name="Google Shape;3615;p242"/>
          <p:cNvSpPr/>
          <p:nvPr/>
        </p:nvSpPr>
        <p:spPr>
          <a:xfrm>
            <a:off x="262387" y="6534120"/>
            <a:ext cx="3386" cy="9311"/>
          </a:xfrm>
          <a:custGeom>
            <a:rect b="b" l="l" r="r" t="t"/>
            <a:pathLst>
              <a:path extrusionOk="0" h="13970" w="5079">
                <a:moveTo>
                  <a:pt x="1778" y="1066"/>
                </a:moveTo>
                <a:lnTo>
                  <a:pt x="774" y="0"/>
                </a:lnTo>
                <a:lnTo>
                  <a:pt x="0" y="1282"/>
                </a:lnTo>
                <a:lnTo>
                  <a:pt x="1066" y="2489"/>
                </a:lnTo>
                <a:lnTo>
                  <a:pt x="1778" y="1066"/>
                </a:lnTo>
                <a:close/>
              </a:path>
              <a:path extrusionOk="0" h="13970" w="5079">
                <a:moveTo>
                  <a:pt x="4902" y="11442"/>
                </a:moveTo>
                <a:lnTo>
                  <a:pt x="3340" y="9880"/>
                </a:lnTo>
                <a:lnTo>
                  <a:pt x="3200" y="13576"/>
                </a:lnTo>
                <a:lnTo>
                  <a:pt x="4902" y="11582"/>
                </a:lnTo>
                <a:lnTo>
                  <a:pt x="4902" y="1144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6" name="Google Shape;3616;p242"/>
          <p:cNvSpPr/>
          <p:nvPr/>
        </p:nvSpPr>
        <p:spPr>
          <a:xfrm>
            <a:off x="346594" y="6624775"/>
            <a:ext cx="24970" cy="2116"/>
          </a:xfrm>
          <a:custGeom>
            <a:rect b="b" l="l" r="r" t="t"/>
            <a:pathLst>
              <a:path extrusionOk="0" h="3175" w="37465">
                <a:moveTo>
                  <a:pt x="2552" y="787"/>
                </a:moveTo>
                <a:lnTo>
                  <a:pt x="0" y="1282"/>
                </a:lnTo>
                <a:lnTo>
                  <a:pt x="495" y="2273"/>
                </a:lnTo>
                <a:lnTo>
                  <a:pt x="2552" y="787"/>
                </a:lnTo>
                <a:close/>
              </a:path>
              <a:path extrusionOk="0" h="3175" w="37465">
                <a:moveTo>
                  <a:pt x="9525" y="508"/>
                </a:moveTo>
                <a:lnTo>
                  <a:pt x="6400" y="431"/>
                </a:lnTo>
                <a:lnTo>
                  <a:pt x="9105" y="1854"/>
                </a:lnTo>
                <a:lnTo>
                  <a:pt x="9525" y="508"/>
                </a:lnTo>
                <a:close/>
              </a:path>
              <a:path extrusionOk="0" h="3175" w="37465">
                <a:moveTo>
                  <a:pt x="37198" y="355"/>
                </a:moveTo>
                <a:lnTo>
                  <a:pt x="36410" y="0"/>
                </a:lnTo>
                <a:lnTo>
                  <a:pt x="34988" y="2565"/>
                </a:lnTo>
                <a:lnTo>
                  <a:pt x="37198" y="35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617" name="Google Shape;3617;p242"/>
          <p:cNvGrpSpPr/>
          <p:nvPr/>
        </p:nvGrpSpPr>
        <p:grpSpPr>
          <a:xfrm>
            <a:off x="268093" y="5346143"/>
            <a:ext cx="1655648" cy="1126984"/>
            <a:chOff x="401053" y="8019960"/>
            <a:chExt cx="2484120" cy="1690916"/>
          </a:xfrm>
        </p:grpSpPr>
        <p:sp>
          <p:nvSpPr>
            <p:cNvPr id="3618" name="Google Shape;3618;p242"/>
            <p:cNvSpPr/>
            <p:nvPr/>
          </p:nvSpPr>
          <p:spPr>
            <a:xfrm>
              <a:off x="2610993" y="9232683"/>
              <a:ext cx="210820" cy="429895"/>
            </a:xfrm>
            <a:custGeom>
              <a:rect b="b" l="l" r="r" t="t"/>
              <a:pathLst>
                <a:path extrusionOk="0" h="429895" w="210819">
                  <a:moveTo>
                    <a:pt x="194703" y="396189"/>
                  </a:moveTo>
                  <a:lnTo>
                    <a:pt x="116001" y="403606"/>
                  </a:lnTo>
                  <a:lnTo>
                    <a:pt x="42367" y="418503"/>
                  </a:lnTo>
                  <a:lnTo>
                    <a:pt x="0" y="429717"/>
                  </a:lnTo>
                  <a:lnTo>
                    <a:pt x="29095" y="428015"/>
                  </a:lnTo>
                  <a:lnTo>
                    <a:pt x="69126" y="423875"/>
                  </a:lnTo>
                  <a:lnTo>
                    <a:pt x="98526" y="419138"/>
                  </a:lnTo>
                  <a:lnTo>
                    <a:pt x="152234" y="407276"/>
                  </a:lnTo>
                  <a:lnTo>
                    <a:pt x="194703" y="396189"/>
                  </a:lnTo>
                  <a:close/>
                </a:path>
                <a:path extrusionOk="0" h="429895" w="210819">
                  <a:moveTo>
                    <a:pt x="210210" y="0"/>
                  </a:moveTo>
                  <a:lnTo>
                    <a:pt x="197612" y="46812"/>
                  </a:lnTo>
                  <a:lnTo>
                    <a:pt x="187706" y="91224"/>
                  </a:lnTo>
                  <a:lnTo>
                    <a:pt x="180390" y="139280"/>
                  </a:lnTo>
                  <a:lnTo>
                    <a:pt x="175564" y="197040"/>
                  </a:lnTo>
                  <a:lnTo>
                    <a:pt x="176060" y="237667"/>
                  </a:lnTo>
                  <a:lnTo>
                    <a:pt x="143395" y="238188"/>
                  </a:lnTo>
                  <a:lnTo>
                    <a:pt x="119913" y="239864"/>
                  </a:lnTo>
                  <a:lnTo>
                    <a:pt x="97586" y="242443"/>
                  </a:lnTo>
                  <a:lnTo>
                    <a:pt x="77749" y="245757"/>
                  </a:lnTo>
                  <a:lnTo>
                    <a:pt x="100711" y="244957"/>
                  </a:lnTo>
                  <a:lnTo>
                    <a:pt x="128727" y="242976"/>
                  </a:lnTo>
                  <a:lnTo>
                    <a:pt x="156019" y="240461"/>
                  </a:lnTo>
                  <a:lnTo>
                    <a:pt x="176060" y="238023"/>
                  </a:lnTo>
                  <a:lnTo>
                    <a:pt x="175983" y="245833"/>
                  </a:lnTo>
                  <a:lnTo>
                    <a:pt x="177558" y="260743"/>
                  </a:lnTo>
                  <a:lnTo>
                    <a:pt x="159042" y="260896"/>
                  </a:lnTo>
                  <a:lnTo>
                    <a:pt x="149212" y="261924"/>
                  </a:lnTo>
                  <a:lnTo>
                    <a:pt x="140017" y="263563"/>
                  </a:lnTo>
                  <a:lnTo>
                    <a:pt x="131673" y="265722"/>
                  </a:lnTo>
                  <a:lnTo>
                    <a:pt x="158915" y="264769"/>
                  </a:lnTo>
                  <a:lnTo>
                    <a:pt x="177838" y="263156"/>
                  </a:lnTo>
                  <a:lnTo>
                    <a:pt x="183629" y="306057"/>
                  </a:lnTo>
                  <a:lnTo>
                    <a:pt x="189979" y="337553"/>
                  </a:lnTo>
                  <a:lnTo>
                    <a:pt x="197802" y="364667"/>
                  </a:lnTo>
                  <a:lnTo>
                    <a:pt x="208000" y="394423"/>
                  </a:lnTo>
                  <a:lnTo>
                    <a:pt x="202946" y="348284"/>
                  </a:lnTo>
                  <a:lnTo>
                    <a:pt x="200113" y="318795"/>
                  </a:lnTo>
                  <a:lnTo>
                    <a:pt x="198755" y="292709"/>
                  </a:lnTo>
                  <a:lnTo>
                    <a:pt x="197472" y="197599"/>
                  </a:lnTo>
                  <a:lnTo>
                    <a:pt x="200545" y="121005"/>
                  </a:lnTo>
                  <a:lnTo>
                    <a:pt x="201968" y="95427"/>
                  </a:lnTo>
                  <a:lnTo>
                    <a:pt x="204812" y="59740"/>
                  </a:lnTo>
                  <a:lnTo>
                    <a:pt x="210210"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19" name="Google Shape;3619;p242"/>
            <p:cNvSpPr/>
            <p:nvPr/>
          </p:nvSpPr>
          <p:spPr>
            <a:xfrm>
              <a:off x="401053" y="9162833"/>
              <a:ext cx="2484120" cy="548005"/>
            </a:xfrm>
            <a:custGeom>
              <a:rect b="b" l="l" r="r" t="t"/>
              <a:pathLst>
                <a:path extrusionOk="0" h="548004" w="2484120">
                  <a:moveTo>
                    <a:pt x="59588" y="425627"/>
                  </a:moveTo>
                  <a:lnTo>
                    <a:pt x="54965" y="424357"/>
                  </a:lnTo>
                  <a:lnTo>
                    <a:pt x="55537" y="423087"/>
                  </a:lnTo>
                  <a:lnTo>
                    <a:pt x="56095" y="421817"/>
                  </a:lnTo>
                  <a:lnTo>
                    <a:pt x="56527" y="419277"/>
                  </a:lnTo>
                  <a:lnTo>
                    <a:pt x="57023" y="416737"/>
                  </a:lnTo>
                  <a:lnTo>
                    <a:pt x="56807" y="414197"/>
                  </a:lnTo>
                  <a:lnTo>
                    <a:pt x="54394" y="412927"/>
                  </a:lnTo>
                  <a:lnTo>
                    <a:pt x="52120" y="412927"/>
                  </a:lnTo>
                  <a:lnTo>
                    <a:pt x="50126" y="414197"/>
                  </a:lnTo>
                  <a:lnTo>
                    <a:pt x="49695" y="416737"/>
                  </a:lnTo>
                  <a:lnTo>
                    <a:pt x="47142" y="419277"/>
                  </a:lnTo>
                  <a:lnTo>
                    <a:pt x="45288" y="419277"/>
                  </a:lnTo>
                  <a:lnTo>
                    <a:pt x="45427" y="418007"/>
                  </a:lnTo>
                  <a:lnTo>
                    <a:pt x="45072" y="416737"/>
                  </a:lnTo>
                  <a:lnTo>
                    <a:pt x="45072" y="414197"/>
                  </a:lnTo>
                  <a:lnTo>
                    <a:pt x="46075" y="415467"/>
                  </a:lnTo>
                  <a:lnTo>
                    <a:pt x="45643" y="418007"/>
                  </a:lnTo>
                  <a:lnTo>
                    <a:pt x="47498" y="416737"/>
                  </a:lnTo>
                  <a:lnTo>
                    <a:pt x="49199" y="415467"/>
                  </a:lnTo>
                  <a:lnTo>
                    <a:pt x="48412" y="414197"/>
                  </a:lnTo>
                  <a:lnTo>
                    <a:pt x="47561" y="412927"/>
                  </a:lnTo>
                  <a:lnTo>
                    <a:pt x="46570" y="411657"/>
                  </a:lnTo>
                  <a:lnTo>
                    <a:pt x="46139" y="409117"/>
                  </a:lnTo>
                  <a:lnTo>
                    <a:pt x="42011" y="407847"/>
                  </a:lnTo>
                  <a:lnTo>
                    <a:pt x="42367" y="405307"/>
                  </a:lnTo>
                  <a:lnTo>
                    <a:pt x="42303" y="402767"/>
                  </a:lnTo>
                  <a:lnTo>
                    <a:pt x="44932" y="401497"/>
                  </a:lnTo>
                  <a:lnTo>
                    <a:pt x="46494" y="402767"/>
                  </a:lnTo>
                  <a:lnTo>
                    <a:pt x="46990" y="404037"/>
                  </a:lnTo>
                  <a:lnTo>
                    <a:pt x="48209" y="405307"/>
                  </a:lnTo>
                  <a:lnTo>
                    <a:pt x="49911" y="404037"/>
                  </a:lnTo>
                  <a:lnTo>
                    <a:pt x="52539" y="404037"/>
                  </a:lnTo>
                  <a:lnTo>
                    <a:pt x="52120" y="401497"/>
                  </a:lnTo>
                  <a:lnTo>
                    <a:pt x="51904" y="400227"/>
                  </a:lnTo>
                  <a:lnTo>
                    <a:pt x="52476" y="398957"/>
                  </a:lnTo>
                  <a:lnTo>
                    <a:pt x="47853" y="397687"/>
                  </a:lnTo>
                  <a:lnTo>
                    <a:pt x="45720" y="395147"/>
                  </a:lnTo>
                  <a:lnTo>
                    <a:pt x="42799" y="395147"/>
                  </a:lnTo>
                  <a:lnTo>
                    <a:pt x="40233" y="393877"/>
                  </a:lnTo>
                  <a:lnTo>
                    <a:pt x="39522" y="390067"/>
                  </a:lnTo>
                  <a:lnTo>
                    <a:pt x="39027" y="387527"/>
                  </a:lnTo>
                  <a:lnTo>
                    <a:pt x="40373" y="384987"/>
                  </a:lnTo>
                  <a:lnTo>
                    <a:pt x="43230" y="383717"/>
                  </a:lnTo>
                  <a:lnTo>
                    <a:pt x="43230" y="381177"/>
                  </a:lnTo>
                  <a:lnTo>
                    <a:pt x="43942" y="379907"/>
                  </a:lnTo>
                  <a:lnTo>
                    <a:pt x="46786" y="378637"/>
                  </a:lnTo>
                  <a:lnTo>
                    <a:pt x="48272" y="374827"/>
                  </a:lnTo>
                  <a:lnTo>
                    <a:pt x="46850" y="371017"/>
                  </a:lnTo>
                  <a:lnTo>
                    <a:pt x="39166" y="369747"/>
                  </a:lnTo>
                  <a:lnTo>
                    <a:pt x="38887" y="368477"/>
                  </a:lnTo>
                  <a:lnTo>
                    <a:pt x="38315" y="365937"/>
                  </a:lnTo>
                  <a:lnTo>
                    <a:pt x="36042" y="367880"/>
                  </a:lnTo>
                  <a:lnTo>
                    <a:pt x="36042" y="393877"/>
                  </a:lnTo>
                  <a:lnTo>
                    <a:pt x="34404" y="397687"/>
                  </a:lnTo>
                  <a:lnTo>
                    <a:pt x="33261" y="392607"/>
                  </a:lnTo>
                  <a:lnTo>
                    <a:pt x="32270" y="388797"/>
                  </a:lnTo>
                  <a:lnTo>
                    <a:pt x="31915" y="383717"/>
                  </a:lnTo>
                  <a:lnTo>
                    <a:pt x="34759" y="387527"/>
                  </a:lnTo>
                  <a:lnTo>
                    <a:pt x="36042" y="393877"/>
                  </a:lnTo>
                  <a:lnTo>
                    <a:pt x="36042" y="367880"/>
                  </a:lnTo>
                  <a:lnTo>
                    <a:pt x="35331" y="368477"/>
                  </a:lnTo>
                  <a:lnTo>
                    <a:pt x="34404" y="365937"/>
                  </a:lnTo>
                  <a:lnTo>
                    <a:pt x="33972" y="363397"/>
                  </a:lnTo>
                  <a:lnTo>
                    <a:pt x="33972" y="360857"/>
                  </a:lnTo>
                  <a:lnTo>
                    <a:pt x="35750" y="362127"/>
                  </a:lnTo>
                  <a:lnTo>
                    <a:pt x="37884" y="362127"/>
                  </a:lnTo>
                  <a:lnTo>
                    <a:pt x="38392" y="364667"/>
                  </a:lnTo>
                  <a:lnTo>
                    <a:pt x="39662" y="364667"/>
                  </a:lnTo>
                  <a:lnTo>
                    <a:pt x="41376" y="363397"/>
                  </a:lnTo>
                  <a:lnTo>
                    <a:pt x="44577" y="362127"/>
                  </a:lnTo>
                  <a:lnTo>
                    <a:pt x="44792" y="360857"/>
                  </a:lnTo>
                  <a:lnTo>
                    <a:pt x="45008" y="359587"/>
                  </a:lnTo>
                  <a:lnTo>
                    <a:pt x="45504" y="357047"/>
                  </a:lnTo>
                  <a:lnTo>
                    <a:pt x="41300" y="357047"/>
                  </a:lnTo>
                  <a:lnTo>
                    <a:pt x="39458" y="355777"/>
                  </a:lnTo>
                  <a:lnTo>
                    <a:pt x="38887" y="354507"/>
                  </a:lnTo>
                  <a:lnTo>
                    <a:pt x="38950" y="350697"/>
                  </a:lnTo>
                  <a:lnTo>
                    <a:pt x="41795" y="350697"/>
                  </a:lnTo>
                  <a:lnTo>
                    <a:pt x="43865" y="348157"/>
                  </a:lnTo>
                  <a:lnTo>
                    <a:pt x="42875" y="345617"/>
                  </a:lnTo>
                  <a:lnTo>
                    <a:pt x="42367" y="343077"/>
                  </a:lnTo>
                  <a:lnTo>
                    <a:pt x="39382" y="340537"/>
                  </a:lnTo>
                  <a:lnTo>
                    <a:pt x="36893" y="339267"/>
                  </a:lnTo>
                  <a:lnTo>
                    <a:pt x="37249" y="337997"/>
                  </a:lnTo>
                  <a:lnTo>
                    <a:pt x="40728" y="334187"/>
                  </a:lnTo>
                  <a:lnTo>
                    <a:pt x="40881" y="332917"/>
                  </a:lnTo>
                  <a:lnTo>
                    <a:pt x="38950" y="329107"/>
                  </a:lnTo>
                  <a:lnTo>
                    <a:pt x="39166" y="327837"/>
                  </a:lnTo>
                  <a:lnTo>
                    <a:pt x="39306" y="325297"/>
                  </a:lnTo>
                  <a:lnTo>
                    <a:pt x="38531" y="321487"/>
                  </a:lnTo>
                  <a:lnTo>
                    <a:pt x="36614" y="320217"/>
                  </a:lnTo>
                  <a:lnTo>
                    <a:pt x="36817" y="318947"/>
                  </a:lnTo>
                  <a:lnTo>
                    <a:pt x="38176" y="317677"/>
                  </a:lnTo>
                  <a:lnTo>
                    <a:pt x="39103" y="316407"/>
                  </a:lnTo>
                  <a:lnTo>
                    <a:pt x="39598" y="313867"/>
                  </a:lnTo>
                  <a:lnTo>
                    <a:pt x="33197" y="313867"/>
                  </a:lnTo>
                  <a:lnTo>
                    <a:pt x="33693" y="311327"/>
                  </a:lnTo>
                  <a:lnTo>
                    <a:pt x="34404" y="308787"/>
                  </a:lnTo>
                  <a:lnTo>
                    <a:pt x="35610" y="304977"/>
                  </a:lnTo>
                  <a:lnTo>
                    <a:pt x="37960" y="302437"/>
                  </a:lnTo>
                  <a:lnTo>
                    <a:pt x="36614" y="297357"/>
                  </a:lnTo>
                  <a:lnTo>
                    <a:pt x="35826" y="294817"/>
                  </a:lnTo>
                  <a:lnTo>
                    <a:pt x="35687" y="291007"/>
                  </a:lnTo>
                  <a:lnTo>
                    <a:pt x="34683" y="288467"/>
                  </a:lnTo>
                  <a:lnTo>
                    <a:pt x="34264" y="287197"/>
                  </a:lnTo>
                  <a:lnTo>
                    <a:pt x="33197" y="285927"/>
                  </a:lnTo>
                  <a:lnTo>
                    <a:pt x="34975" y="284657"/>
                  </a:lnTo>
                  <a:lnTo>
                    <a:pt x="35166" y="282117"/>
                  </a:lnTo>
                  <a:lnTo>
                    <a:pt x="35255" y="280847"/>
                  </a:lnTo>
                  <a:lnTo>
                    <a:pt x="34264" y="279577"/>
                  </a:lnTo>
                  <a:lnTo>
                    <a:pt x="33197" y="282117"/>
                  </a:lnTo>
                  <a:lnTo>
                    <a:pt x="31559" y="280847"/>
                  </a:lnTo>
                  <a:lnTo>
                    <a:pt x="37249" y="277037"/>
                  </a:lnTo>
                  <a:lnTo>
                    <a:pt x="35547" y="274497"/>
                  </a:lnTo>
                  <a:lnTo>
                    <a:pt x="31915" y="270687"/>
                  </a:lnTo>
                  <a:lnTo>
                    <a:pt x="31419" y="266877"/>
                  </a:lnTo>
                  <a:lnTo>
                    <a:pt x="33553" y="265607"/>
                  </a:lnTo>
                  <a:lnTo>
                    <a:pt x="31483" y="264337"/>
                  </a:lnTo>
                  <a:lnTo>
                    <a:pt x="31203" y="261797"/>
                  </a:lnTo>
                  <a:lnTo>
                    <a:pt x="33769" y="264337"/>
                  </a:lnTo>
                  <a:lnTo>
                    <a:pt x="34480" y="263067"/>
                  </a:lnTo>
                  <a:lnTo>
                    <a:pt x="34899" y="261797"/>
                  </a:lnTo>
                  <a:lnTo>
                    <a:pt x="35331" y="260527"/>
                  </a:lnTo>
                  <a:lnTo>
                    <a:pt x="36322" y="257987"/>
                  </a:lnTo>
                  <a:lnTo>
                    <a:pt x="32486" y="254177"/>
                  </a:lnTo>
                  <a:lnTo>
                    <a:pt x="33832" y="252907"/>
                  </a:lnTo>
                  <a:lnTo>
                    <a:pt x="35191" y="251637"/>
                  </a:lnTo>
                  <a:lnTo>
                    <a:pt x="33337" y="250367"/>
                  </a:lnTo>
                  <a:lnTo>
                    <a:pt x="32410" y="252907"/>
                  </a:lnTo>
                  <a:lnTo>
                    <a:pt x="30988" y="252907"/>
                  </a:lnTo>
                  <a:lnTo>
                    <a:pt x="29641" y="249097"/>
                  </a:lnTo>
                  <a:lnTo>
                    <a:pt x="32550" y="249097"/>
                  </a:lnTo>
                  <a:lnTo>
                    <a:pt x="34048" y="246557"/>
                  </a:lnTo>
                  <a:lnTo>
                    <a:pt x="35191" y="244017"/>
                  </a:lnTo>
                  <a:lnTo>
                    <a:pt x="33553" y="244017"/>
                  </a:lnTo>
                  <a:lnTo>
                    <a:pt x="31838" y="242747"/>
                  </a:lnTo>
                  <a:lnTo>
                    <a:pt x="35610" y="242747"/>
                  </a:lnTo>
                  <a:lnTo>
                    <a:pt x="35331" y="241477"/>
                  </a:lnTo>
                  <a:lnTo>
                    <a:pt x="35191" y="238937"/>
                  </a:lnTo>
                  <a:lnTo>
                    <a:pt x="34975" y="236397"/>
                  </a:lnTo>
                  <a:lnTo>
                    <a:pt x="35394" y="232587"/>
                  </a:lnTo>
                  <a:lnTo>
                    <a:pt x="35928" y="231317"/>
                  </a:lnTo>
                  <a:lnTo>
                    <a:pt x="36461" y="230047"/>
                  </a:lnTo>
                  <a:lnTo>
                    <a:pt x="37820" y="224967"/>
                  </a:lnTo>
                  <a:lnTo>
                    <a:pt x="36258" y="223697"/>
                  </a:lnTo>
                  <a:lnTo>
                    <a:pt x="31127" y="224967"/>
                  </a:lnTo>
                  <a:lnTo>
                    <a:pt x="34836" y="222427"/>
                  </a:lnTo>
                  <a:lnTo>
                    <a:pt x="38455" y="219887"/>
                  </a:lnTo>
                  <a:lnTo>
                    <a:pt x="35547" y="214807"/>
                  </a:lnTo>
                  <a:lnTo>
                    <a:pt x="36106" y="213537"/>
                  </a:lnTo>
                  <a:lnTo>
                    <a:pt x="38671" y="210997"/>
                  </a:lnTo>
                  <a:lnTo>
                    <a:pt x="36677" y="209727"/>
                  </a:lnTo>
                  <a:lnTo>
                    <a:pt x="33693" y="209727"/>
                  </a:lnTo>
                  <a:lnTo>
                    <a:pt x="36042" y="208457"/>
                  </a:lnTo>
                  <a:lnTo>
                    <a:pt x="38531" y="205917"/>
                  </a:lnTo>
                  <a:lnTo>
                    <a:pt x="36398" y="203377"/>
                  </a:lnTo>
                  <a:lnTo>
                    <a:pt x="37325" y="200837"/>
                  </a:lnTo>
                  <a:lnTo>
                    <a:pt x="38671" y="199567"/>
                  </a:lnTo>
                  <a:lnTo>
                    <a:pt x="38531" y="197027"/>
                  </a:lnTo>
                  <a:lnTo>
                    <a:pt x="38214" y="193217"/>
                  </a:lnTo>
                  <a:lnTo>
                    <a:pt x="38100" y="191947"/>
                  </a:lnTo>
                  <a:lnTo>
                    <a:pt x="35039" y="191947"/>
                  </a:lnTo>
                  <a:lnTo>
                    <a:pt x="31915" y="193217"/>
                  </a:lnTo>
                  <a:lnTo>
                    <a:pt x="34048" y="190677"/>
                  </a:lnTo>
                  <a:lnTo>
                    <a:pt x="37744" y="190677"/>
                  </a:lnTo>
                  <a:lnTo>
                    <a:pt x="38392" y="189407"/>
                  </a:lnTo>
                  <a:lnTo>
                    <a:pt x="38811" y="185597"/>
                  </a:lnTo>
                  <a:lnTo>
                    <a:pt x="40373" y="172897"/>
                  </a:lnTo>
                  <a:lnTo>
                    <a:pt x="47282" y="130987"/>
                  </a:lnTo>
                  <a:lnTo>
                    <a:pt x="50406" y="118287"/>
                  </a:lnTo>
                  <a:lnTo>
                    <a:pt x="51828" y="113207"/>
                  </a:lnTo>
                  <a:lnTo>
                    <a:pt x="50977" y="106857"/>
                  </a:lnTo>
                  <a:lnTo>
                    <a:pt x="54673" y="103047"/>
                  </a:lnTo>
                  <a:lnTo>
                    <a:pt x="54673" y="101777"/>
                  </a:lnTo>
                  <a:lnTo>
                    <a:pt x="53187" y="97967"/>
                  </a:lnTo>
                  <a:lnTo>
                    <a:pt x="55460" y="92887"/>
                  </a:lnTo>
                  <a:lnTo>
                    <a:pt x="56603" y="89077"/>
                  </a:lnTo>
                  <a:lnTo>
                    <a:pt x="56921" y="87807"/>
                  </a:lnTo>
                  <a:lnTo>
                    <a:pt x="34975" y="87807"/>
                  </a:lnTo>
                  <a:lnTo>
                    <a:pt x="34759" y="89077"/>
                  </a:lnTo>
                  <a:lnTo>
                    <a:pt x="33121" y="90347"/>
                  </a:lnTo>
                  <a:lnTo>
                    <a:pt x="30568" y="91617"/>
                  </a:lnTo>
                  <a:lnTo>
                    <a:pt x="30353" y="100507"/>
                  </a:lnTo>
                  <a:lnTo>
                    <a:pt x="27787" y="105587"/>
                  </a:lnTo>
                  <a:lnTo>
                    <a:pt x="26936" y="110667"/>
                  </a:lnTo>
                  <a:lnTo>
                    <a:pt x="26009" y="115747"/>
                  </a:lnTo>
                  <a:lnTo>
                    <a:pt x="23876" y="120827"/>
                  </a:lnTo>
                  <a:lnTo>
                    <a:pt x="22733" y="132257"/>
                  </a:lnTo>
                  <a:lnTo>
                    <a:pt x="21247" y="138607"/>
                  </a:lnTo>
                  <a:lnTo>
                    <a:pt x="20104" y="143687"/>
                  </a:lnTo>
                  <a:lnTo>
                    <a:pt x="20104" y="141147"/>
                  </a:lnTo>
                  <a:lnTo>
                    <a:pt x="20599" y="137337"/>
                  </a:lnTo>
                  <a:lnTo>
                    <a:pt x="20675" y="134797"/>
                  </a:lnTo>
                  <a:lnTo>
                    <a:pt x="20815" y="132257"/>
                  </a:lnTo>
                  <a:lnTo>
                    <a:pt x="22237" y="129717"/>
                  </a:lnTo>
                  <a:lnTo>
                    <a:pt x="20599" y="127177"/>
                  </a:lnTo>
                  <a:lnTo>
                    <a:pt x="15506" y="152577"/>
                  </a:lnTo>
                  <a:lnTo>
                    <a:pt x="11569" y="179247"/>
                  </a:lnTo>
                  <a:lnTo>
                    <a:pt x="8382" y="204647"/>
                  </a:lnTo>
                  <a:lnTo>
                    <a:pt x="5524" y="231317"/>
                  </a:lnTo>
                  <a:lnTo>
                    <a:pt x="6184" y="214807"/>
                  </a:lnTo>
                  <a:lnTo>
                    <a:pt x="6362" y="210997"/>
                  </a:lnTo>
                  <a:lnTo>
                    <a:pt x="7416" y="193217"/>
                  </a:lnTo>
                  <a:lnTo>
                    <a:pt x="9029" y="174167"/>
                  </a:lnTo>
                  <a:lnTo>
                    <a:pt x="11290" y="155117"/>
                  </a:lnTo>
                  <a:lnTo>
                    <a:pt x="9220" y="156387"/>
                  </a:lnTo>
                  <a:lnTo>
                    <a:pt x="9359" y="157657"/>
                  </a:lnTo>
                  <a:lnTo>
                    <a:pt x="7239" y="169087"/>
                  </a:lnTo>
                  <a:lnTo>
                    <a:pt x="5435" y="179247"/>
                  </a:lnTo>
                  <a:lnTo>
                    <a:pt x="3975" y="189407"/>
                  </a:lnTo>
                  <a:lnTo>
                    <a:pt x="3035" y="199567"/>
                  </a:lnTo>
                  <a:lnTo>
                    <a:pt x="2387" y="208457"/>
                  </a:lnTo>
                  <a:lnTo>
                    <a:pt x="1066" y="224967"/>
                  </a:lnTo>
                  <a:lnTo>
                    <a:pt x="304" y="236397"/>
                  </a:lnTo>
                  <a:lnTo>
                    <a:pt x="190" y="238937"/>
                  </a:lnTo>
                  <a:lnTo>
                    <a:pt x="0" y="246557"/>
                  </a:lnTo>
                  <a:lnTo>
                    <a:pt x="114" y="260527"/>
                  </a:lnTo>
                  <a:lnTo>
                    <a:pt x="444" y="270687"/>
                  </a:lnTo>
                  <a:lnTo>
                    <a:pt x="609" y="279577"/>
                  </a:lnTo>
                  <a:lnTo>
                    <a:pt x="3708" y="320217"/>
                  </a:lnTo>
                  <a:lnTo>
                    <a:pt x="10147" y="364667"/>
                  </a:lnTo>
                  <a:lnTo>
                    <a:pt x="13627" y="373557"/>
                  </a:lnTo>
                  <a:lnTo>
                    <a:pt x="14414" y="367207"/>
                  </a:lnTo>
                  <a:lnTo>
                    <a:pt x="11785" y="360857"/>
                  </a:lnTo>
                  <a:lnTo>
                    <a:pt x="12280" y="355777"/>
                  </a:lnTo>
                  <a:lnTo>
                    <a:pt x="16675" y="374827"/>
                  </a:lnTo>
                  <a:lnTo>
                    <a:pt x="20891" y="393877"/>
                  </a:lnTo>
                  <a:lnTo>
                    <a:pt x="25781" y="412927"/>
                  </a:lnTo>
                  <a:lnTo>
                    <a:pt x="32131" y="430707"/>
                  </a:lnTo>
                  <a:lnTo>
                    <a:pt x="32270" y="426897"/>
                  </a:lnTo>
                  <a:lnTo>
                    <a:pt x="30060" y="419277"/>
                  </a:lnTo>
                  <a:lnTo>
                    <a:pt x="28143" y="411657"/>
                  </a:lnTo>
                  <a:lnTo>
                    <a:pt x="26289" y="397687"/>
                  </a:lnTo>
                  <a:lnTo>
                    <a:pt x="22453" y="391337"/>
                  </a:lnTo>
                  <a:lnTo>
                    <a:pt x="24803" y="384987"/>
                  </a:lnTo>
                  <a:lnTo>
                    <a:pt x="24447" y="383717"/>
                  </a:lnTo>
                  <a:lnTo>
                    <a:pt x="21247" y="382447"/>
                  </a:lnTo>
                  <a:lnTo>
                    <a:pt x="21882" y="378637"/>
                  </a:lnTo>
                  <a:lnTo>
                    <a:pt x="22174" y="376097"/>
                  </a:lnTo>
                  <a:lnTo>
                    <a:pt x="21526" y="372287"/>
                  </a:lnTo>
                  <a:lnTo>
                    <a:pt x="19608" y="369747"/>
                  </a:lnTo>
                  <a:lnTo>
                    <a:pt x="19532" y="367207"/>
                  </a:lnTo>
                  <a:lnTo>
                    <a:pt x="19037" y="363397"/>
                  </a:lnTo>
                  <a:lnTo>
                    <a:pt x="18821" y="363397"/>
                  </a:lnTo>
                  <a:lnTo>
                    <a:pt x="17614" y="360857"/>
                  </a:lnTo>
                  <a:lnTo>
                    <a:pt x="21742" y="359587"/>
                  </a:lnTo>
                  <a:lnTo>
                    <a:pt x="21463" y="362127"/>
                  </a:lnTo>
                  <a:lnTo>
                    <a:pt x="23520" y="371017"/>
                  </a:lnTo>
                  <a:lnTo>
                    <a:pt x="26936" y="386257"/>
                  </a:lnTo>
                  <a:lnTo>
                    <a:pt x="27432" y="388797"/>
                  </a:lnTo>
                  <a:lnTo>
                    <a:pt x="28067" y="391337"/>
                  </a:lnTo>
                  <a:lnTo>
                    <a:pt x="25793" y="393877"/>
                  </a:lnTo>
                  <a:lnTo>
                    <a:pt x="25654" y="396417"/>
                  </a:lnTo>
                  <a:lnTo>
                    <a:pt x="30353" y="396417"/>
                  </a:lnTo>
                  <a:lnTo>
                    <a:pt x="29349" y="398957"/>
                  </a:lnTo>
                  <a:lnTo>
                    <a:pt x="29781" y="400227"/>
                  </a:lnTo>
                  <a:lnTo>
                    <a:pt x="29565" y="402767"/>
                  </a:lnTo>
                  <a:lnTo>
                    <a:pt x="32054" y="406577"/>
                  </a:lnTo>
                  <a:lnTo>
                    <a:pt x="32905" y="410387"/>
                  </a:lnTo>
                  <a:lnTo>
                    <a:pt x="30632" y="415467"/>
                  </a:lnTo>
                  <a:lnTo>
                    <a:pt x="34620" y="415467"/>
                  </a:lnTo>
                  <a:lnTo>
                    <a:pt x="39090" y="415467"/>
                  </a:lnTo>
                  <a:lnTo>
                    <a:pt x="39027" y="414197"/>
                  </a:lnTo>
                  <a:lnTo>
                    <a:pt x="36042" y="405307"/>
                  </a:lnTo>
                  <a:lnTo>
                    <a:pt x="34620" y="402767"/>
                  </a:lnTo>
                  <a:lnTo>
                    <a:pt x="36322" y="400227"/>
                  </a:lnTo>
                  <a:lnTo>
                    <a:pt x="38646" y="407847"/>
                  </a:lnTo>
                  <a:lnTo>
                    <a:pt x="41236" y="416737"/>
                  </a:lnTo>
                  <a:lnTo>
                    <a:pt x="44272" y="425627"/>
                  </a:lnTo>
                  <a:lnTo>
                    <a:pt x="47917" y="434517"/>
                  </a:lnTo>
                  <a:lnTo>
                    <a:pt x="49276" y="430707"/>
                  </a:lnTo>
                  <a:lnTo>
                    <a:pt x="46926" y="428167"/>
                  </a:lnTo>
                  <a:lnTo>
                    <a:pt x="47993" y="424357"/>
                  </a:lnTo>
                  <a:lnTo>
                    <a:pt x="49834" y="426897"/>
                  </a:lnTo>
                  <a:lnTo>
                    <a:pt x="51117" y="425627"/>
                  </a:lnTo>
                  <a:lnTo>
                    <a:pt x="51790" y="424357"/>
                  </a:lnTo>
                  <a:lnTo>
                    <a:pt x="52476" y="423087"/>
                  </a:lnTo>
                  <a:lnTo>
                    <a:pt x="52832" y="425627"/>
                  </a:lnTo>
                  <a:lnTo>
                    <a:pt x="51257" y="429437"/>
                  </a:lnTo>
                  <a:lnTo>
                    <a:pt x="54254" y="429437"/>
                  </a:lnTo>
                  <a:lnTo>
                    <a:pt x="56959" y="430707"/>
                  </a:lnTo>
                  <a:lnTo>
                    <a:pt x="58737" y="428167"/>
                  </a:lnTo>
                  <a:lnTo>
                    <a:pt x="59588" y="425627"/>
                  </a:lnTo>
                  <a:close/>
                </a:path>
                <a:path extrusionOk="0" h="548004" w="2484120">
                  <a:moveTo>
                    <a:pt x="62649" y="24307"/>
                  </a:moveTo>
                  <a:lnTo>
                    <a:pt x="61937" y="21767"/>
                  </a:lnTo>
                  <a:lnTo>
                    <a:pt x="59651" y="25577"/>
                  </a:lnTo>
                  <a:lnTo>
                    <a:pt x="58877" y="29387"/>
                  </a:lnTo>
                  <a:lnTo>
                    <a:pt x="56527" y="37007"/>
                  </a:lnTo>
                  <a:lnTo>
                    <a:pt x="55676" y="40817"/>
                  </a:lnTo>
                  <a:lnTo>
                    <a:pt x="54673" y="44627"/>
                  </a:lnTo>
                  <a:lnTo>
                    <a:pt x="52755" y="45897"/>
                  </a:lnTo>
                  <a:lnTo>
                    <a:pt x="51549" y="45897"/>
                  </a:lnTo>
                  <a:lnTo>
                    <a:pt x="53035" y="43357"/>
                  </a:lnTo>
                  <a:lnTo>
                    <a:pt x="53682" y="42087"/>
                  </a:lnTo>
                  <a:lnTo>
                    <a:pt x="51765" y="40817"/>
                  </a:lnTo>
                  <a:lnTo>
                    <a:pt x="50406" y="38277"/>
                  </a:lnTo>
                  <a:lnTo>
                    <a:pt x="46990" y="35737"/>
                  </a:lnTo>
                  <a:lnTo>
                    <a:pt x="44437" y="35737"/>
                  </a:lnTo>
                  <a:lnTo>
                    <a:pt x="43154" y="42087"/>
                  </a:lnTo>
                  <a:lnTo>
                    <a:pt x="42367" y="43357"/>
                  </a:lnTo>
                  <a:lnTo>
                    <a:pt x="45504" y="44627"/>
                  </a:lnTo>
                  <a:lnTo>
                    <a:pt x="49060" y="44627"/>
                  </a:lnTo>
                  <a:lnTo>
                    <a:pt x="47853" y="47167"/>
                  </a:lnTo>
                  <a:lnTo>
                    <a:pt x="50838" y="48437"/>
                  </a:lnTo>
                  <a:lnTo>
                    <a:pt x="53682" y="50977"/>
                  </a:lnTo>
                  <a:lnTo>
                    <a:pt x="50838" y="50977"/>
                  </a:lnTo>
                  <a:lnTo>
                    <a:pt x="48628" y="52247"/>
                  </a:lnTo>
                  <a:lnTo>
                    <a:pt x="47282" y="49707"/>
                  </a:lnTo>
                  <a:lnTo>
                    <a:pt x="45720" y="48437"/>
                  </a:lnTo>
                  <a:lnTo>
                    <a:pt x="43586" y="45897"/>
                  </a:lnTo>
                  <a:lnTo>
                    <a:pt x="40309" y="50977"/>
                  </a:lnTo>
                  <a:lnTo>
                    <a:pt x="43942" y="50977"/>
                  </a:lnTo>
                  <a:lnTo>
                    <a:pt x="45072" y="52247"/>
                  </a:lnTo>
                  <a:lnTo>
                    <a:pt x="46075" y="53517"/>
                  </a:lnTo>
                  <a:lnTo>
                    <a:pt x="48844" y="53517"/>
                  </a:lnTo>
                  <a:lnTo>
                    <a:pt x="47345" y="56057"/>
                  </a:lnTo>
                  <a:lnTo>
                    <a:pt x="46215" y="58597"/>
                  </a:lnTo>
                  <a:lnTo>
                    <a:pt x="44577" y="58597"/>
                  </a:lnTo>
                  <a:lnTo>
                    <a:pt x="42367" y="57327"/>
                  </a:lnTo>
                  <a:lnTo>
                    <a:pt x="40525" y="57327"/>
                  </a:lnTo>
                  <a:lnTo>
                    <a:pt x="39027" y="56057"/>
                  </a:lnTo>
                  <a:lnTo>
                    <a:pt x="38176" y="58597"/>
                  </a:lnTo>
                  <a:lnTo>
                    <a:pt x="36817" y="63677"/>
                  </a:lnTo>
                  <a:lnTo>
                    <a:pt x="40017" y="63677"/>
                  </a:lnTo>
                  <a:lnTo>
                    <a:pt x="43230" y="64947"/>
                  </a:lnTo>
                  <a:lnTo>
                    <a:pt x="40233" y="66217"/>
                  </a:lnTo>
                  <a:lnTo>
                    <a:pt x="35191" y="64947"/>
                  </a:lnTo>
                  <a:lnTo>
                    <a:pt x="36461" y="70027"/>
                  </a:lnTo>
                  <a:lnTo>
                    <a:pt x="35750" y="70027"/>
                  </a:lnTo>
                  <a:lnTo>
                    <a:pt x="31915" y="75107"/>
                  </a:lnTo>
                  <a:lnTo>
                    <a:pt x="33197" y="80187"/>
                  </a:lnTo>
                  <a:lnTo>
                    <a:pt x="32194" y="86537"/>
                  </a:lnTo>
                  <a:lnTo>
                    <a:pt x="35191" y="86537"/>
                  </a:lnTo>
                  <a:lnTo>
                    <a:pt x="57238" y="86537"/>
                  </a:lnTo>
                  <a:lnTo>
                    <a:pt x="59156" y="83997"/>
                  </a:lnTo>
                  <a:lnTo>
                    <a:pt x="58585" y="81457"/>
                  </a:lnTo>
                  <a:lnTo>
                    <a:pt x="57518" y="77647"/>
                  </a:lnTo>
                  <a:lnTo>
                    <a:pt x="59016" y="73837"/>
                  </a:lnTo>
                  <a:lnTo>
                    <a:pt x="61226" y="66217"/>
                  </a:lnTo>
                  <a:lnTo>
                    <a:pt x="58585" y="66217"/>
                  </a:lnTo>
                  <a:lnTo>
                    <a:pt x="55460" y="63677"/>
                  </a:lnTo>
                  <a:lnTo>
                    <a:pt x="55537" y="61137"/>
                  </a:lnTo>
                  <a:lnTo>
                    <a:pt x="58877" y="59867"/>
                  </a:lnTo>
                  <a:lnTo>
                    <a:pt x="59474" y="58597"/>
                  </a:lnTo>
                  <a:lnTo>
                    <a:pt x="60083" y="57327"/>
                  </a:lnTo>
                  <a:lnTo>
                    <a:pt x="58877" y="57327"/>
                  </a:lnTo>
                  <a:lnTo>
                    <a:pt x="56451" y="58597"/>
                  </a:lnTo>
                  <a:lnTo>
                    <a:pt x="56032" y="56057"/>
                  </a:lnTo>
                  <a:lnTo>
                    <a:pt x="55676" y="53517"/>
                  </a:lnTo>
                  <a:lnTo>
                    <a:pt x="54889" y="52247"/>
                  </a:lnTo>
                  <a:lnTo>
                    <a:pt x="57950" y="50977"/>
                  </a:lnTo>
                  <a:lnTo>
                    <a:pt x="57734" y="48437"/>
                  </a:lnTo>
                  <a:lnTo>
                    <a:pt x="57378" y="45897"/>
                  </a:lnTo>
                  <a:lnTo>
                    <a:pt x="62496" y="45897"/>
                  </a:lnTo>
                  <a:lnTo>
                    <a:pt x="62357" y="44627"/>
                  </a:lnTo>
                  <a:lnTo>
                    <a:pt x="60794" y="43357"/>
                  </a:lnTo>
                  <a:lnTo>
                    <a:pt x="59588" y="43357"/>
                  </a:lnTo>
                  <a:lnTo>
                    <a:pt x="58305" y="40817"/>
                  </a:lnTo>
                  <a:lnTo>
                    <a:pt x="59232" y="37007"/>
                  </a:lnTo>
                  <a:lnTo>
                    <a:pt x="60223" y="31927"/>
                  </a:lnTo>
                  <a:lnTo>
                    <a:pt x="61506" y="25577"/>
                  </a:lnTo>
                  <a:lnTo>
                    <a:pt x="62649" y="24307"/>
                  </a:lnTo>
                  <a:close/>
                </a:path>
                <a:path extrusionOk="0" h="548004" w="2484120">
                  <a:moveTo>
                    <a:pt x="438810" y="459676"/>
                  </a:moveTo>
                  <a:lnTo>
                    <a:pt x="438099" y="450786"/>
                  </a:lnTo>
                  <a:lnTo>
                    <a:pt x="435470" y="449516"/>
                  </a:lnTo>
                  <a:lnTo>
                    <a:pt x="432828" y="449516"/>
                  </a:lnTo>
                  <a:lnTo>
                    <a:pt x="432473" y="446976"/>
                  </a:lnTo>
                  <a:lnTo>
                    <a:pt x="431914" y="444436"/>
                  </a:lnTo>
                  <a:lnTo>
                    <a:pt x="430987" y="440651"/>
                  </a:lnTo>
                  <a:lnTo>
                    <a:pt x="430987" y="449516"/>
                  </a:lnTo>
                  <a:lnTo>
                    <a:pt x="428777" y="449516"/>
                  </a:lnTo>
                  <a:lnTo>
                    <a:pt x="428713" y="448246"/>
                  </a:lnTo>
                  <a:lnTo>
                    <a:pt x="428421" y="446976"/>
                  </a:lnTo>
                  <a:lnTo>
                    <a:pt x="426440" y="439356"/>
                  </a:lnTo>
                  <a:lnTo>
                    <a:pt x="424662" y="433006"/>
                  </a:lnTo>
                  <a:lnTo>
                    <a:pt x="423049" y="425386"/>
                  </a:lnTo>
                  <a:lnTo>
                    <a:pt x="421589" y="417766"/>
                  </a:lnTo>
                  <a:lnTo>
                    <a:pt x="420738" y="412686"/>
                  </a:lnTo>
                  <a:lnTo>
                    <a:pt x="419608" y="408876"/>
                  </a:lnTo>
                  <a:lnTo>
                    <a:pt x="418909" y="405066"/>
                  </a:lnTo>
                  <a:lnTo>
                    <a:pt x="418680" y="403796"/>
                  </a:lnTo>
                  <a:lnTo>
                    <a:pt x="418249" y="402526"/>
                  </a:lnTo>
                  <a:lnTo>
                    <a:pt x="417753" y="399986"/>
                  </a:lnTo>
                  <a:lnTo>
                    <a:pt x="418109" y="398716"/>
                  </a:lnTo>
                  <a:lnTo>
                    <a:pt x="416407" y="396176"/>
                  </a:lnTo>
                  <a:lnTo>
                    <a:pt x="416382" y="394906"/>
                  </a:lnTo>
                  <a:lnTo>
                    <a:pt x="416433" y="391096"/>
                  </a:lnTo>
                  <a:lnTo>
                    <a:pt x="416547" y="389826"/>
                  </a:lnTo>
                  <a:lnTo>
                    <a:pt x="417042" y="392366"/>
                  </a:lnTo>
                  <a:lnTo>
                    <a:pt x="417614" y="394906"/>
                  </a:lnTo>
                  <a:lnTo>
                    <a:pt x="418109" y="398716"/>
                  </a:lnTo>
                  <a:lnTo>
                    <a:pt x="422186" y="416496"/>
                  </a:lnTo>
                  <a:lnTo>
                    <a:pt x="424256" y="425386"/>
                  </a:lnTo>
                  <a:lnTo>
                    <a:pt x="426364" y="433006"/>
                  </a:lnTo>
                  <a:lnTo>
                    <a:pt x="427710" y="439356"/>
                  </a:lnTo>
                  <a:lnTo>
                    <a:pt x="429425" y="444436"/>
                  </a:lnTo>
                  <a:lnTo>
                    <a:pt x="430987" y="449516"/>
                  </a:lnTo>
                  <a:lnTo>
                    <a:pt x="430987" y="440651"/>
                  </a:lnTo>
                  <a:lnTo>
                    <a:pt x="429120" y="433006"/>
                  </a:lnTo>
                  <a:lnTo>
                    <a:pt x="426720" y="420306"/>
                  </a:lnTo>
                  <a:lnTo>
                    <a:pt x="421741" y="396176"/>
                  </a:lnTo>
                  <a:lnTo>
                    <a:pt x="421030" y="393636"/>
                  </a:lnTo>
                  <a:lnTo>
                    <a:pt x="420814" y="391096"/>
                  </a:lnTo>
                  <a:lnTo>
                    <a:pt x="424865" y="391096"/>
                  </a:lnTo>
                  <a:lnTo>
                    <a:pt x="425145" y="389826"/>
                  </a:lnTo>
                  <a:lnTo>
                    <a:pt x="419811" y="388556"/>
                  </a:lnTo>
                  <a:lnTo>
                    <a:pt x="417537" y="382206"/>
                  </a:lnTo>
                  <a:lnTo>
                    <a:pt x="420458" y="378396"/>
                  </a:lnTo>
                  <a:lnTo>
                    <a:pt x="421944" y="382206"/>
                  </a:lnTo>
                  <a:lnTo>
                    <a:pt x="422300" y="383476"/>
                  </a:lnTo>
                  <a:lnTo>
                    <a:pt x="422300" y="386016"/>
                  </a:lnTo>
                  <a:lnTo>
                    <a:pt x="423799" y="387286"/>
                  </a:lnTo>
                  <a:lnTo>
                    <a:pt x="423659" y="384746"/>
                  </a:lnTo>
                  <a:lnTo>
                    <a:pt x="428713" y="383476"/>
                  </a:lnTo>
                  <a:lnTo>
                    <a:pt x="424014" y="382206"/>
                  </a:lnTo>
                  <a:lnTo>
                    <a:pt x="426643" y="379666"/>
                  </a:lnTo>
                  <a:lnTo>
                    <a:pt x="421944" y="378396"/>
                  </a:lnTo>
                  <a:lnTo>
                    <a:pt x="421741" y="375856"/>
                  </a:lnTo>
                  <a:lnTo>
                    <a:pt x="421411" y="372046"/>
                  </a:lnTo>
                  <a:lnTo>
                    <a:pt x="421309" y="370776"/>
                  </a:lnTo>
                  <a:lnTo>
                    <a:pt x="419887" y="370776"/>
                  </a:lnTo>
                  <a:lnTo>
                    <a:pt x="419887" y="372046"/>
                  </a:lnTo>
                  <a:lnTo>
                    <a:pt x="419455" y="375856"/>
                  </a:lnTo>
                  <a:lnTo>
                    <a:pt x="418896" y="372046"/>
                  </a:lnTo>
                  <a:lnTo>
                    <a:pt x="419887" y="372046"/>
                  </a:lnTo>
                  <a:lnTo>
                    <a:pt x="419887" y="370776"/>
                  </a:lnTo>
                  <a:lnTo>
                    <a:pt x="414058" y="370776"/>
                  </a:lnTo>
                  <a:lnTo>
                    <a:pt x="414058" y="398716"/>
                  </a:lnTo>
                  <a:lnTo>
                    <a:pt x="413842" y="399986"/>
                  </a:lnTo>
                  <a:lnTo>
                    <a:pt x="413702" y="402526"/>
                  </a:lnTo>
                  <a:lnTo>
                    <a:pt x="411772" y="399986"/>
                  </a:lnTo>
                  <a:lnTo>
                    <a:pt x="412203" y="398716"/>
                  </a:lnTo>
                  <a:lnTo>
                    <a:pt x="411708" y="396176"/>
                  </a:lnTo>
                  <a:lnTo>
                    <a:pt x="414058" y="398716"/>
                  </a:lnTo>
                  <a:lnTo>
                    <a:pt x="414058" y="370776"/>
                  </a:lnTo>
                  <a:lnTo>
                    <a:pt x="412343" y="370776"/>
                  </a:lnTo>
                  <a:lnTo>
                    <a:pt x="412343" y="388556"/>
                  </a:lnTo>
                  <a:lnTo>
                    <a:pt x="411708" y="394906"/>
                  </a:lnTo>
                  <a:lnTo>
                    <a:pt x="408508" y="389826"/>
                  </a:lnTo>
                  <a:lnTo>
                    <a:pt x="409524" y="387286"/>
                  </a:lnTo>
                  <a:lnTo>
                    <a:pt x="411060" y="383476"/>
                  </a:lnTo>
                  <a:lnTo>
                    <a:pt x="407860" y="378396"/>
                  </a:lnTo>
                  <a:lnTo>
                    <a:pt x="410641" y="379666"/>
                  </a:lnTo>
                  <a:lnTo>
                    <a:pt x="412343" y="388556"/>
                  </a:lnTo>
                  <a:lnTo>
                    <a:pt x="412343" y="370776"/>
                  </a:lnTo>
                  <a:lnTo>
                    <a:pt x="410146" y="370776"/>
                  </a:lnTo>
                  <a:lnTo>
                    <a:pt x="410146" y="373316"/>
                  </a:lnTo>
                  <a:lnTo>
                    <a:pt x="409219" y="374586"/>
                  </a:lnTo>
                  <a:lnTo>
                    <a:pt x="409079" y="375856"/>
                  </a:lnTo>
                  <a:lnTo>
                    <a:pt x="407797" y="374586"/>
                  </a:lnTo>
                  <a:lnTo>
                    <a:pt x="407365" y="373316"/>
                  </a:lnTo>
                  <a:lnTo>
                    <a:pt x="408508" y="372046"/>
                  </a:lnTo>
                  <a:lnTo>
                    <a:pt x="410146" y="373316"/>
                  </a:lnTo>
                  <a:lnTo>
                    <a:pt x="410146" y="370776"/>
                  </a:lnTo>
                  <a:lnTo>
                    <a:pt x="398259" y="370776"/>
                  </a:lnTo>
                  <a:lnTo>
                    <a:pt x="397129" y="372046"/>
                  </a:lnTo>
                  <a:lnTo>
                    <a:pt x="398691" y="373316"/>
                  </a:lnTo>
                  <a:lnTo>
                    <a:pt x="401104" y="374586"/>
                  </a:lnTo>
                  <a:lnTo>
                    <a:pt x="396557" y="382206"/>
                  </a:lnTo>
                  <a:lnTo>
                    <a:pt x="396976" y="386016"/>
                  </a:lnTo>
                  <a:lnTo>
                    <a:pt x="402958" y="386016"/>
                  </a:lnTo>
                  <a:lnTo>
                    <a:pt x="402170" y="387286"/>
                  </a:lnTo>
                  <a:lnTo>
                    <a:pt x="399465" y="388556"/>
                  </a:lnTo>
                  <a:lnTo>
                    <a:pt x="403098" y="389826"/>
                  </a:lnTo>
                  <a:lnTo>
                    <a:pt x="403021" y="391096"/>
                  </a:lnTo>
                  <a:lnTo>
                    <a:pt x="402526" y="393636"/>
                  </a:lnTo>
                  <a:lnTo>
                    <a:pt x="405231" y="393636"/>
                  </a:lnTo>
                  <a:lnTo>
                    <a:pt x="405942" y="392366"/>
                  </a:lnTo>
                  <a:lnTo>
                    <a:pt x="405587" y="387286"/>
                  </a:lnTo>
                  <a:lnTo>
                    <a:pt x="406730" y="391096"/>
                  </a:lnTo>
                  <a:lnTo>
                    <a:pt x="407301" y="394906"/>
                  </a:lnTo>
                  <a:lnTo>
                    <a:pt x="408152" y="397446"/>
                  </a:lnTo>
                  <a:lnTo>
                    <a:pt x="408647" y="399986"/>
                  </a:lnTo>
                  <a:lnTo>
                    <a:pt x="407936" y="401256"/>
                  </a:lnTo>
                  <a:lnTo>
                    <a:pt x="403174" y="401256"/>
                  </a:lnTo>
                  <a:lnTo>
                    <a:pt x="405587" y="403796"/>
                  </a:lnTo>
                  <a:lnTo>
                    <a:pt x="409498" y="403796"/>
                  </a:lnTo>
                  <a:lnTo>
                    <a:pt x="410210" y="406336"/>
                  </a:lnTo>
                  <a:lnTo>
                    <a:pt x="410705" y="408876"/>
                  </a:lnTo>
                  <a:lnTo>
                    <a:pt x="411137" y="412686"/>
                  </a:lnTo>
                  <a:lnTo>
                    <a:pt x="411924" y="415226"/>
                  </a:lnTo>
                  <a:lnTo>
                    <a:pt x="412775" y="419036"/>
                  </a:lnTo>
                  <a:lnTo>
                    <a:pt x="413270" y="420306"/>
                  </a:lnTo>
                  <a:lnTo>
                    <a:pt x="411060" y="420306"/>
                  </a:lnTo>
                  <a:lnTo>
                    <a:pt x="409435" y="422846"/>
                  </a:lnTo>
                  <a:lnTo>
                    <a:pt x="411416" y="424116"/>
                  </a:lnTo>
                  <a:lnTo>
                    <a:pt x="414909" y="424116"/>
                  </a:lnTo>
                  <a:lnTo>
                    <a:pt x="414616" y="426656"/>
                  </a:lnTo>
                  <a:lnTo>
                    <a:pt x="416115" y="433006"/>
                  </a:lnTo>
                  <a:lnTo>
                    <a:pt x="416902" y="436816"/>
                  </a:lnTo>
                  <a:lnTo>
                    <a:pt x="418033" y="440626"/>
                  </a:lnTo>
                  <a:lnTo>
                    <a:pt x="418604" y="443166"/>
                  </a:lnTo>
                  <a:lnTo>
                    <a:pt x="418960" y="445706"/>
                  </a:lnTo>
                  <a:lnTo>
                    <a:pt x="421386" y="448246"/>
                  </a:lnTo>
                  <a:lnTo>
                    <a:pt x="413131" y="405066"/>
                  </a:lnTo>
                  <a:lnTo>
                    <a:pt x="414832" y="405066"/>
                  </a:lnTo>
                  <a:lnTo>
                    <a:pt x="418401" y="421576"/>
                  </a:lnTo>
                  <a:lnTo>
                    <a:pt x="422224" y="438086"/>
                  </a:lnTo>
                  <a:lnTo>
                    <a:pt x="426834" y="453326"/>
                  </a:lnTo>
                  <a:lnTo>
                    <a:pt x="432765" y="469836"/>
                  </a:lnTo>
                  <a:lnTo>
                    <a:pt x="434898" y="467296"/>
                  </a:lnTo>
                  <a:lnTo>
                    <a:pt x="433400" y="466026"/>
                  </a:lnTo>
                  <a:lnTo>
                    <a:pt x="434111" y="463486"/>
                  </a:lnTo>
                  <a:lnTo>
                    <a:pt x="436245" y="463486"/>
                  </a:lnTo>
                  <a:lnTo>
                    <a:pt x="438810" y="459676"/>
                  </a:lnTo>
                  <a:close/>
                </a:path>
                <a:path extrusionOk="0" h="548004" w="2484120">
                  <a:moveTo>
                    <a:pt x="448056" y="73596"/>
                  </a:moveTo>
                  <a:lnTo>
                    <a:pt x="443509" y="71056"/>
                  </a:lnTo>
                  <a:lnTo>
                    <a:pt x="441655" y="69786"/>
                  </a:lnTo>
                  <a:lnTo>
                    <a:pt x="440804" y="73596"/>
                  </a:lnTo>
                  <a:lnTo>
                    <a:pt x="430339" y="73596"/>
                  </a:lnTo>
                  <a:lnTo>
                    <a:pt x="426923" y="74866"/>
                  </a:lnTo>
                  <a:lnTo>
                    <a:pt x="426364" y="82486"/>
                  </a:lnTo>
                  <a:lnTo>
                    <a:pt x="427075" y="85026"/>
                  </a:lnTo>
                  <a:lnTo>
                    <a:pt x="429348" y="88836"/>
                  </a:lnTo>
                  <a:lnTo>
                    <a:pt x="430771" y="90106"/>
                  </a:lnTo>
                  <a:lnTo>
                    <a:pt x="433476" y="86296"/>
                  </a:lnTo>
                  <a:lnTo>
                    <a:pt x="434111" y="85026"/>
                  </a:lnTo>
                  <a:lnTo>
                    <a:pt x="436321" y="85026"/>
                  </a:lnTo>
                  <a:lnTo>
                    <a:pt x="433603" y="95186"/>
                  </a:lnTo>
                  <a:lnTo>
                    <a:pt x="430745" y="104076"/>
                  </a:lnTo>
                  <a:lnTo>
                    <a:pt x="427951" y="112966"/>
                  </a:lnTo>
                  <a:lnTo>
                    <a:pt x="425437" y="123126"/>
                  </a:lnTo>
                  <a:lnTo>
                    <a:pt x="425005" y="124396"/>
                  </a:lnTo>
                  <a:lnTo>
                    <a:pt x="424230" y="125564"/>
                  </a:lnTo>
                  <a:lnTo>
                    <a:pt x="424230" y="130746"/>
                  </a:lnTo>
                  <a:lnTo>
                    <a:pt x="423875" y="132016"/>
                  </a:lnTo>
                  <a:lnTo>
                    <a:pt x="423722" y="133286"/>
                  </a:lnTo>
                  <a:lnTo>
                    <a:pt x="421030" y="147256"/>
                  </a:lnTo>
                  <a:lnTo>
                    <a:pt x="419608" y="153606"/>
                  </a:lnTo>
                  <a:lnTo>
                    <a:pt x="418604" y="154305"/>
                  </a:lnTo>
                  <a:lnTo>
                    <a:pt x="418604" y="159956"/>
                  </a:lnTo>
                  <a:lnTo>
                    <a:pt x="417182" y="161124"/>
                  </a:lnTo>
                  <a:lnTo>
                    <a:pt x="417182" y="165036"/>
                  </a:lnTo>
                  <a:lnTo>
                    <a:pt x="416610" y="165900"/>
                  </a:lnTo>
                  <a:lnTo>
                    <a:pt x="416610" y="170116"/>
                  </a:lnTo>
                  <a:lnTo>
                    <a:pt x="416115" y="170675"/>
                  </a:lnTo>
                  <a:lnTo>
                    <a:pt x="416115" y="175196"/>
                  </a:lnTo>
                  <a:lnTo>
                    <a:pt x="415328" y="176466"/>
                  </a:lnTo>
                  <a:lnTo>
                    <a:pt x="413981" y="175196"/>
                  </a:lnTo>
                  <a:lnTo>
                    <a:pt x="414909" y="173926"/>
                  </a:lnTo>
                  <a:lnTo>
                    <a:pt x="416115" y="175196"/>
                  </a:lnTo>
                  <a:lnTo>
                    <a:pt x="416115" y="170675"/>
                  </a:lnTo>
                  <a:lnTo>
                    <a:pt x="415480" y="171386"/>
                  </a:lnTo>
                  <a:lnTo>
                    <a:pt x="414769" y="170116"/>
                  </a:lnTo>
                  <a:lnTo>
                    <a:pt x="415899" y="168846"/>
                  </a:lnTo>
                  <a:lnTo>
                    <a:pt x="416610" y="170116"/>
                  </a:lnTo>
                  <a:lnTo>
                    <a:pt x="416610" y="165900"/>
                  </a:lnTo>
                  <a:lnTo>
                    <a:pt x="416331" y="166306"/>
                  </a:lnTo>
                  <a:lnTo>
                    <a:pt x="415264" y="165036"/>
                  </a:lnTo>
                  <a:lnTo>
                    <a:pt x="417182" y="165036"/>
                  </a:lnTo>
                  <a:lnTo>
                    <a:pt x="417182" y="161124"/>
                  </a:lnTo>
                  <a:lnTo>
                    <a:pt x="417042" y="161226"/>
                  </a:lnTo>
                  <a:lnTo>
                    <a:pt x="415975" y="159956"/>
                  </a:lnTo>
                  <a:lnTo>
                    <a:pt x="417537" y="158686"/>
                  </a:lnTo>
                  <a:lnTo>
                    <a:pt x="418604" y="159956"/>
                  </a:lnTo>
                  <a:lnTo>
                    <a:pt x="418604" y="154305"/>
                  </a:lnTo>
                  <a:lnTo>
                    <a:pt x="417753" y="154876"/>
                  </a:lnTo>
                  <a:lnTo>
                    <a:pt x="417182" y="153606"/>
                  </a:lnTo>
                  <a:lnTo>
                    <a:pt x="417410" y="152336"/>
                  </a:lnTo>
                  <a:lnTo>
                    <a:pt x="417868" y="149796"/>
                  </a:lnTo>
                  <a:lnTo>
                    <a:pt x="418325" y="147256"/>
                  </a:lnTo>
                  <a:lnTo>
                    <a:pt x="418896" y="142176"/>
                  </a:lnTo>
                  <a:lnTo>
                    <a:pt x="421170" y="135826"/>
                  </a:lnTo>
                  <a:lnTo>
                    <a:pt x="420954" y="133286"/>
                  </a:lnTo>
                  <a:lnTo>
                    <a:pt x="422452" y="130746"/>
                  </a:lnTo>
                  <a:lnTo>
                    <a:pt x="424230" y="130746"/>
                  </a:lnTo>
                  <a:lnTo>
                    <a:pt x="424230" y="125564"/>
                  </a:lnTo>
                  <a:lnTo>
                    <a:pt x="422236" y="126936"/>
                  </a:lnTo>
                  <a:lnTo>
                    <a:pt x="422021" y="121856"/>
                  </a:lnTo>
                  <a:lnTo>
                    <a:pt x="423875" y="118046"/>
                  </a:lnTo>
                  <a:lnTo>
                    <a:pt x="423011" y="114236"/>
                  </a:lnTo>
                  <a:lnTo>
                    <a:pt x="420319" y="121856"/>
                  </a:lnTo>
                  <a:lnTo>
                    <a:pt x="419811" y="128206"/>
                  </a:lnTo>
                  <a:lnTo>
                    <a:pt x="417677" y="135826"/>
                  </a:lnTo>
                  <a:lnTo>
                    <a:pt x="415899" y="135826"/>
                  </a:lnTo>
                  <a:lnTo>
                    <a:pt x="412280" y="132016"/>
                  </a:lnTo>
                  <a:lnTo>
                    <a:pt x="414693" y="138366"/>
                  </a:lnTo>
                  <a:lnTo>
                    <a:pt x="413194" y="139636"/>
                  </a:lnTo>
                  <a:lnTo>
                    <a:pt x="412343" y="140906"/>
                  </a:lnTo>
                  <a:lnTo>
                    <a:pt x="413346" y="145986"/>
                  </a:lnTo>
                  <a:lnTo>
                    <a:pt x="411632" y="147574"/>
                  </a:lnTo>
                  <a:lnTo>
                    <a:pt x="411632" y="153606"/>
                  </a:lnTo>
                  <a:lnTo>
                    <a:pt x="409003" y="154876"/>
                  </a:lnTo>
                  <a:lnTo>
                    <a:pt x="409498" y="158686"/>
                  </a:lnTo>
                  <a:lnTo>
                    <a:pt x="410349" y="161226"/>
                  </a:lnTo>
                  <a:lnTo>
                    <a:pt x="409219" y="160807"/>
                  </a:lnTo>
                  <a:lnTo>
                    <a:pt x="409219" y="364426"/>
                  </a:lnTo>
                  <a:lnTo>
                    <a:pt x="407860" y="365696"/>
                  </a:lnTo>
                  <a:lnTo>
                    <a:pt x="407936" y="368236"/>
                  </a:lnTo>
                  <a:lnTo>
                    <a:pt x="407009" y="365696"/>
                  </a:lnTo>
                  <a:lnTo>
                    <a:pt x="406298" y="364426"/>
                  </a:lnTo>
                  <a:lnTo>
                    <a:pt x="406946" y="363156"/>
                  </a:lnTo>
                  <a:lnTo>
                    <a:pt x="409219" y="364426"/>
                  </a:lnTo>
                  <a:lnTo>
                    <a:pt x="409219" y="160807"/>
                  </a:lnTo>
                  <a:lnTo>
                    <a:pt x="407009" y="159956"/>
                  </a:lnTo>
                  <a:lnTo>
                    <a:pt x="409003" y="156146"/>
                  </a:lnTo>
                  <a:lnTo>
                    <a:pt x="406438" y="154876"/>
                  </a:lnTo>
                  <a:lnTo>
                    <a:pt x="408292" y="153606"/>
                  </a:lnTo>
                  <a:lnTo>
                    <a:pt x="409575" y="152336"/>
                  </a:lnTo>
                  <a:lnTo>
                    <a:pt x="411632" y="153606"/>
                  </a:lnTo>
                  <a:lnTo>
                    <a:pt x="411632" y="147574"/>
                  </a:lnTo>
                  <a:lnTo>
                    <a:pt x="409219" y="149796"/>
                  </a:lnTo>
                  <a:lnTo>
                    <a:pt x="402818" y="148526"/>
                  </a:lnTo>
                  <a:lnTo>
                    <a:pt x="401104" y="149796"/>
                  </a:lnTo>
                  <a:lnTo>
                    <a:pt x="400888" y="151066"/>
                  </a:lnTo>
                  <a:lnTo>
                    <a:pt x="400532" y="154876"/>
                  </a:lnTo>
                  <a:lnTo>
                    <a:pt x="402386" y="158686"/>
                  </a:lnTo>
                  <a:lnTo>
                    <a:pt x="398475" y="161226"/>
                  </a:lnTo>
                  <a:lnTo>
                    <a:pt x="398691" y="162496"/>
                  </a:lnTo>
                  <a:lnTo>
                    <a:pt x="398475" y="166306"/>
                  </a:lnTo>
                  <a:lnTo>
                    <a:pt x="397624" y="167576"/>
                  </a:lnTo>
                  <a:lnTo>
                    <a:pt x="396976" y="170116"/>
                  </a:lnTo>
                  <a:lnTo>
                    <a:pt x="397408" y="172656"/>
                  </a:lnTo>
                  <a:lnTo>
                    <a:pt x="397840" y="173926"/>
                  </a:lnTo>
                  <a:lnTo>
                    <a:pt x="402170" y="173926"/>
                  </a:lnTo>
                  <a:lnTo>
                    <a:pt x="403669" y="176466"/>
                  </a:lnTo>
                  <a:lnTo>
                    <a:pt x="399046" y="175196"/>
                  </a:lnTo>
                  <a:lnTo>
                    <a:pt x="398259" y="176466"/>
                  </a:lnTo>
                  <a:lnTo>
                    <a:pt x="396621" y="181546"/>
                  </a:lnTo>
                  <a:lnTo>
                    <a:pt x="395770" y="182816"/>
                  </a:lnTo>
                  <a:lnTo>
                    <a:pt x="397129" y="185356"/>
                  </a:lnTo>
                  <a:lnTo>
                    <a:pt x="395986" y="186626"/>
                  </a:lnTo>
                  <a:lnTo>
                    <a:pt x="393496" y="190436"/>
                  </a:lnTo>
                  <a:lnTo>
                    <a:pt x="393141" y="192976"/>
                  </a:lnTo>
                  <a:lnTo>
                    <a:pt x="396621" y="195516"/>
                  </a:lnTo>
                  <a:lnTo>
                    <a:pt x="395554" y="196786"/>
                  </a:lnTo>
                  <a:lnTo>
                    <a:pt x="393001" y="195516"/>
                  </a:lnTo>
                  <a:lnTo>
                    <a:pt x="393420" y="198056"/>
                  </a:lnTo>
                  <a:lnTo>
                    <a:pt x="394131" y="200596"/>
                  </a:lnTo>
                  <a:lnTo>
                    <a:pt x="389801" y="204406"/>
                  </a:lnTo>
                  <a:lnTo>
                    <a:pt x="393992" y="205676"/>
                  </a:lnTo>
                  <a:lnTo>
                    <a:pt x="393712" y="206946"/>
                  </a:lnTo>
                  <a:lnTo>
                    <a:pt x="391287" y="208216"/>
                  </a:lnTo>
                  <a:lnTo>
                    <a:pt x="392645" y="209486"/>
                  </a:lnTo>
                  <a:lnTo>
                    <a:pt x="392353" y="210756"/>
                  </a:lnTo>
                  <a:lnTo>
                    <a:pt x="391718" y="214566"/>
                  </a:lnTo>
                  <a:lnTo>
                    <a:pt x="392430" y="218376"/>
                  </a:lnTo>
                  <a:lnTo>
                    <a:pt x="391147" y="222186"/>
                  </a:lnTo>
                  <a:lnTo>
                    <a:pt x="388315" y="232346"/>
                  </a:lnTo>
                  <a:lnTo>
                    <a:pt x="387210" y="242506"/>
                  </a:lnTo>
                  <a:lnTo>
                    <a:pt x="386956" y="250126"/>
                  </a:lnTo>
                  <a:lnTo>
                    <a:pt x="386524" y="261556"/>
                  </a:lnTo>
                  <a:lnTo>
                    <a:pt x="386168" y="266636"/>
                  </a:lnTo>
                  <a:lnTo>
                    <a:pt x="388581" y="271716"/>
                  </a:lnTo>
                  <a:lnTo>
                    <a:pt x="386600" y="276796"/>
                  </a:lnTo>
                  <a:lnTo>
                    <a:pt x="386956" y="279336"/>
                  </a:lnTo>
                  <a:lnTo>
                    <a:pt x="387667" y="283146"/>
                  </a:lnTo>
                  <a:lnTo>
                    <a:pt x="387515" y="288226"/>
                  </a:lnTo>
                  <a:lnTo>
                    <a:pt x="388874" y="297116"/>
                  </a:lnTo>
                  <a:lnTo>
                    <a:pt x="387096" y="300926"/>
                  </a:lnTo>
                  <a:lnTo>
                    <a:pt x="390652" y="304736"/>
                  </a:lnTo>
                  <a:lnTo>
                    <a:pt x="390296" y="304736"/>
                  </a:lnTo>
                  <a:lnTo>
                    <a:pt x="386880" y="306006"/>
                  </a:lnTo>
                  <a:lnTo>
                    <a:pt x="385533" y="309816"/>
                  </a:lnTo>
                  <a:lnTo>
                    <a:pt x="382041" y="311086"/>
                  </a:lnTo>
                  <a:lnTo>
                    <a:pt x="380542" y="313626"/>
                  </a:lnTo>
                  <a:lnTo>
                    <a:pt x="381330" y="316166"/>
                  </a:lnTo>
                  <a:lnTo>
                    <a:pt x="382041" y="317436"/>
                  </a:lnTo>
                  <a:lnTo>
                    <a:pt x="383755" y="318706"/>
                  </a:lnTo>
                  <a:lnTo>
                    <a:pt x="386803" y="314896"/>
                  </a:lnTo>
                  <a:lnTo>
                    <a:pt x="387311" y="313626"/>
                  </a:lnTo>
                  <a:lnTo>
                    <a:pt x="389229" y="314896"/>
                  </a:lnTo>
                  <a:lnTo>
                    <a:pt x="387375" y="317436"/>
                  </a:lnTo>
                  <a:lnTo>
                    <a:pt x="389369" y="318706"/>
                  </a:lnTo>
                  <a:lnTo>
                    <a:pt x="392074" y="318706"/>
                  </a:lnTo>
                  <a:lnTo>
                    <a:pt x="390080" y="321246"/>
                  </a:lnTo>
                  <a:lnTo>
                    <a:pt x="387451" y="322516"/>
                  </a:lnTo>
                  <a:lnTo>
                    <a:pt x="388658" y="325056"/>
                  </a:lnTo>
                  <a:lnTo>
                    <a:pt x="389648" y="326326"/>
                  </a:lnTo>
                  <a:lnTo>
                    <a:pt x="390004" y="328866"/>
                  </a:lnTo>
                  <a:lnTo>
                    <a:pt x="390080" y="330136"/>
                  </a:lnTo>
                  <a:lnTo>
                    <a:pt x="394347" y="332676"/>
                  </a:lnTo>
                  <a:lnTo>
                    <a:pt x="389153" y="336486"/>
                  </a:lnTo>
                  <a:lnTo>
                    <a:pt x="389369" y="340296"/>
                  </a:lnTo>
                  <a:lnTo>
                    <a:pt x="394779" y="342836"/>
                  </a:lnTo>
                  <a:lnTo>
                    <a:pt x="393776" y="344106"/>
                  </a:lnTo>
                  <a:lnTo>
                    <a:pt x="391718" y="345376"/>
                  </a:lnTo>
                  <a:lnTo>
                    <a:pt x="392709" y="346646"/>
                  </a:lnTo>
                  <a:lnTo>
                    <a:pt x="393636" y="349186"/>
                  </a:lnTo>
                  <a:lnTo>
                    <a:pt x="393280" y="350456"/>
                  </a:lnTo>
                  <a:lnTo>
                    <a:pt x="393141" y="351726"/>
                  </a:lnTo>
                  <a:lnTo>
                    <a:pt x="393065" y="352996"/>
                  </a:lnTo>
                  <a:lnTo>
                    <a:pt x="393357" y="354266"/>
                  </a:lnTo>
                  <a:lnTo>
                    <a:pt x="395274" y="354266"/>
                  </a:lnTo>
                  <a:lnTo>
                    <a:pt x="397840" y="355536"/>
                  </a:lnTo>
                  <a:lnTo>
                    <a:pt x="397192" y="356806"/>
                  </a:lnTo>
                  <a:lnTo>
                    <a:pt x="390715" y="358076"/>
                  </a:lnTo>
                  <a:lnTo>
                    <a:pt x="396976" y="363156"/>
                  </a:lnTo>
                  <a:lnTo>
                    <a:pt x="394779" y="365696"/>
                  </a:lnTo>
                  <a:lnTo>
                    <a:pt x="394563" y="365696"/>
                  </a:lnTo>
                  <a:lnTo>
                    <a:pt x="396836" y="366966"/>
                  </a:lnTo>
                  <a:lnTo>
                    <a:pt x="396621" y="368236"/>
                  </a:lnTo>
                  <a:lnTo>
                    <a:pt x="396519" y="369506"/>
                  </a:lnTo>
                  <a:lnTo>
                    <a:pt x="398475" y="369506"/>
                  </a:lnTo>
                  <a:lnTo>
                    <a:pt x="399402" y="369506"/>
                  </a:lnTo>
                  <a:lnTo>
                    <a:pt x="422300" y="369506"/>
                  </a:lnTo>
                  <a:lnTo>
                    <a:pt x="423303" y="368236"/>
                  </a:lnTo>
                  <a:lnTo>
                    <a:pt x="425297" y="365696"/>
                  </a:lnTo>
                  <a:lnTo>
                    <a:pt x="420166" y="361886"/>
                  </a:lnTo>
                  <a:lnTo>
                    <a:pt x="419811" y="360616"/>
                  </a:lnTo>
                  <a:lnTo>
                    <a:pt x="419315" y="358851"/>
                  </a:lnTo>
                  <a:lnTo>
                    <a:pt x="419315" y="366966"/>
                  </a:lnTo>
                  <a:lnTo>
                    <a:pt x="418249" y="368236"/>
                  </a:lnTo>
                  <a:lnTo>
                    <a:pt x="417537" y="366966"/>
                  </a:lnTo>
                  <a:lnTo>
                    <a:pt x="418325" y="365696"/>
                  </a:lnTo>
                  <a:lnTo>
                    <a:pt x="419315" y="366966"/>
                  </a:lnTo>
                  <a:lnTo>
                    <a:pt x="419315" y="358851"/>
                  </a:lnTo>
                  <a:lnTo>
                    <a:pt x="419100" y="358076"/>
                  </a:lnTo>
                  <a:lnTo>
                    <a:pt x="421411" y="356806"/>
                  </a:lnTo>
                  <a:lnTo>
                    <a:pt x="423722" y="355536"/>
                  </a:lnTo>
                  <a:lnTo>
                    <a:pt x="426808" y="352996"/>
                  </a:lnTo>
                  <a:lnTo>
                    <a:pt x="428358" y="351726"/>
                  </a:lnTo>
                  <a:lnTo>
                    <a:pt x="422300" y="351726"/>
                  </a:lnTo>
                  <a:lnTo>
                    <a:pt x="423164" y="349186"/>
                  </a:lnTo>
                  <a:lnTo>
                    <a:pt x="420598" y="347916"/>
                  </a:lnTo>
                  <a:lnTo>
                    <a:pt x="422516" y="346646"/>
                  </a:lnTo>
                  <a:lnTo>
                    <a:pt x="424510" y="344106"/>
                  </a:lnTo>
                  <a:lnTo>
                    <a:pt x="426427" y="342836"/>
                  </a:lnTo>
                  <a:lnTo>
                    <a:pt x="423087" y="342836"/>
                  </a:lnTo>
                  <a:lnTo>
                    <a:pt x="420878" y="341566"/>
                  </a:lnTo>
                  <a:lnTo>
                    <a:pt x="418604" y="339432"/>
                  </a:lnTo>
                  <a:lnTo>
                    <a:pt x="418604" y="361886"/>
                  </a:lnTo>
                  <a:lnTo>
                    <a:pt x="417830" y="363156"/>
                  </a:lnTo>
                  <a:lnTo>
                    <a:pt x="416763" y="361886"/>
                  </a:lnTo>
                  <a:lnTo>
                    <a:pt x="417753" y="360616"/>
                  </a:lnTo>
                  <a:lnTo>
                    <a:pt x="418604" y="361886"/>
                  </a:lnTo>
                  <a:lnTo>
                    <a:pt x="418604" y="339432"/>
                  </a:lnTo>
                  <a:lnTo>
                    <a:pt x="418249" y="339090"/>
                  </a:lnTo>
                  <a:lnTo>
                    <a:pt x="418249" y="355536"/>
                  </a:lnTo>
                  <a:lnTo>
                    <a:pt x="416826" y="356806"/>
                  </a:lnTo>
                  <a:lnTo>
                    <a:pt x="416471" y="355536"/>
                  </a:lnTo>
                  <a:lnTo>
                    <a:pt x="415264" y="354266"/>
                  </a:lnTo>
                  <a:lnTo>
                    <a:pt x="416610" y="352996"/>
                  </a:lnTo>
                  <a:lnTo>
                    <a:pt x="417537" y="354266"/>
                  </a:lnTo>
                  <a:lnTo>
                    <a:pt x="418249" y="355536"/>
                  </a:lnTo>
                  <a:lnTo>
                    <a:pt x="418249" y="339090"/>
                  </a:lnTo>
                  <a:lnTo>
                    <a:pt x="420166" y="337756"/>
                  </a:lnTo>
                  <a:lnTo>
                    <a:pt x="423722" y="339026"/>
                  </a:lnTo>
                  <a:lnTo>
                    <a:pt x="423697" y="337756"/>
                  </a:lnTo>
                  <a:lnTo>
                    <a:pt x="423621" y="335216"/>
                  </a:lnTo>
                  <a:lnTo>
                    <a:pt x="423583" y="333946"/>
                  </a:lnTo>
                  <a:lnTo>
                    <a:pt x="420598" y="335216"/>
                  </a:lnTo>
                  <a:lnTo>
                    <a:pt x="419252" y="333946"/>
                  </a:lnTo>
                  <a:lnTo>
                    <a:pt x="420814" y="332676"/>
                  </a:lnTo>
                  <a:lnTo>
                    <a:pt x="424865" y="333946"/>
                  </a:lnTo>
                  <a:lnTo>
                    <a:pt x="424472" y="332676"/>
                  </a:lnTo>
                  <a:lnTo>
                    <a:pt x="424078" y="331406"/>
                  </a:lnTo>
                  <a:lnTo>
                    <a:pt x="423519" y="328866"/>
                  </a:lnTo>
                  <a:lnTo>
                    <a:pt x="420674" y="331406"/>
                  </a:lnTo>
                  <a:lnTo>
                    <a:pt x="418896" y="330136"/>
                  </a:lnTo>
                  <a:lnTo>
                    <a:pt x="418109" y="330136"/>
                  </a:lnTo>
                  <a:lnTo>
                    <a:pt x="418896" y="327596"/>
                  </a:lnTo>
                  <a:lnTo>
                    <a:pt x="419963" y="326326"/>
                  </a:lnTo>
                  <a:lnTo>
                    <a:pt x="420878" y="326326"/>
                  </a:lnTo>
                  <a:lnTo>
                    <a:pt x="422452" y="327596"/>
                  </a:lnTo>
                  <a:lnTo>
                    <a:pt x="422592" y="326326"/>
                  </a:lnTo>
                  <a:lnTo>
                    <a:pt x="422732" y="325056"/>
                  </a:lnTo>
                  <a:lnTo>
                    <a:pt x="420878" y="321246"/>
                  </a:lnTo>
                  <a:lnTo>
                    <a:pt x="417398" y="319976"/>
                  </a:lnTo>
                  <a:lnTo>
                    <a:pt x="417258" y="318706"/>
                  </a:lnTo>
                  <a:lnTo>
                    <a:pt x="421093" y="317436"/>
                  </a:lnTo>
                  <a:lnTo>
                    <a:pt x="422948" y="314896"/>
                  </a:lnTo>
                  <a:lnTo>
                    <a:pt x="421627" y="313626"/>
                  </a:lnTo>
                  <a:lnTo>
                    <a:pt x="420319" y="312356"/>
                  </a:lnTo>
                  <a:lnTo>
                    <a:pt x="416687" y="312356"/>
                  </a:lnTo>
                  <a:lnTo>
                    <a:pt x="417830" y="311086"/>
                  </a:lnTo>
                  <a:lnTo>
                    <a:pt x="422160" y="308546"/>
                  </a:lnTo>
                  <a:lnTo>
                    <a:pt x="417969" y="306006"/>
                  </a:lnTo>
                  <a:lnTo>
                    <a:pt x="416902" y="304736"/>
                  </a:lnTo>
                  <a:lnTo>
                    <a:pt x="415836" y="304736"/>
                  </a:lnTo>
                  <a:lnTo>
                    <a:pt x="415836" y="345376"/>
                  </a:lnTo>
                  <a:lnTo>
                    <a:pt x="414972" y="346646"/>
                  </a:lnTo>
                  <a:lnTo>
                    <a:pt x="414477" y="345376"/>
                  </a:lnTo>
                  <a:lnTo>
                    <a:pt x="415124" y="344106"/>
                  </a:lnTo>
                  <a:lnTo>
                    <a:pt x="415836" y="345376"/>
                  </a:lnTo>
                  <a:lnTo>
                    <a:pt x="415836" y="304736"/>
                  </a:lnTo>
                  <a:lnTo>
                    <a:pt x="414832" y="304736"/>
                  </a:lnTo>
                  <a:lnTo>
                    <a:pt x="417182" y="303466"/>
                  </a:lnTo>
                  <a:lnTo>
                    <a:pt x="417322" y="302196"/>
                  </a:lnTo>
                  <a:lnTo>
                    <a:pt x="420522" y="302196"/>
                  </a:lnTo>
                  <a:lnTo>
                    <a:pt x="421233" y="299656"/>
                  </a:lnTo>
                  <a:lnTo>
                    <a:pt x="421881" y="297116"/>
                  </a:lnTo>
                  <a:lnTo>
                    <a:pt x="421233" y="294576"/>
                  </a:lnTo>
                  <a:lnTo>
                    <a:pt x="424154" y="290766"/>
                  </a:lnTo>
                  <a:lnTo>
                    <a:pt x="420878" y="290766"/>
                  </a:lnTo>
                  <a:lnTo>
                    <a:pt x="418744" y="289496"/>
                  </a:lnTo>
                  <a:lnTo>
                    <a:pt x="416547" y="289496"/>
                  </a:lnTo>
                  <a:lnTo>
                    <a:pt x="417969" y="286956"/>
                  </a:lnTo>
                  <a:lnTo>
                    <a:pt x="419963" y="285686"/>
                  </a:lnTo>
                  <a:lnTo>
                    <a:pt x="421309" y="283146"/>
                  </a:lnTo>
                  <a:lnTo>
                    <a:pt x="418896" y="281876"/>
                  </a:lnTo>
                  <a:lnTo>
                    <a:pt x="415264" y="280606"/>
                  </a:lnTo>
                  <a:lnTo>
                    <a:pt x="418465" y="278066"/>
                  </a:lnTo>
                  <a:lnTo>
                    <a:pt x="419455" y="276796"/>
                  </a:lnTo>
                  <a:lnTo>
                    <a:pt x="421030" y="274256"/>
                  </a:lnTo>
                  <a:lnTo>
                    <a:pt x="417614" y="272986"/>
                  </a:lnTo>
                  <a:lnTo>
                    <a:pt x="414832" y="272986"/>
                  </a:lnTo>
                  <a:lnTo>
                    <a:pt x="415544" y="271716"/>
                  </a:lnTo>
                  <a:lnTo>
                    <a:pt x="418820" y="269176"/>
                  </a:lnTo>
                  <a:lnTo>
                    <a:pt x="420458" y="269176"/>
                  </a:lnTo>
                  <a:lnTo>
                    <a:pt x="420522" y="271716"/>
                  </a:lnTo>
                  <a:lnTo>
                    <a:pt x="422097" y="275526"/>
                  </a:lnTo>
                  <a:lnTo>
                    <a:pt x="424510" y="275526"/>
                  </a:lnTo>
                  <a:lnTo>
                    <a:pt x="424865" y="274256"/>
                  </a:lnTo>
                  <a:lnTo>
                    <a:pt x="422160" y="271716"/>
                  </a:lnTo>
                  <a:lnTo>
                    <a:pt x="422198" y="269176"/>
                  </a:lnTo>
                  <a:lnTo>
                    <a:pt x="422236" y="266636"/>
                  </a:lnTo>
                  <a:lnTo>
                    <a:pt x="418896" y="264096"/>
                  </a:lnTo>
                  <a:lnTo>
                    <a:pt x="415328" y="260286"/>
                  </a:lnTo>
                  <a:lnTo>
                    <a:pt x="415899" y="257746"/>
                  </a:lnTo>
                  <a:lnTo>
                    <a:pt x="417830" y="253936"/>
                  </a:lnTo>
                  <a:lnTo>
                    <a:pt x="419392" y="252666"/>
                  </a:lnTo>
                  <a:lnTo>
                    <a:pt x="414832" y="250126"/>
                  </a:lnTo>
                  <a:lnTo>
                    <a:pt x="414909" y="248856"/>
                  </a:lnTo>
                  <a:lnTo>
                    <a:pt x="416331" y="246316"/>
                  </a:lnTo>
                  <a:lnTo>
                    <a:pt x="416966" y="242506"/>
                  </a:lnTo>
                  <a:lnTo>
                    <a:pt x="415404" y="239966"/>
                  </a:lnTo>
                  <a:lnTo>
                    <a:pt x="420166" y="239966"/>
                  </a:lnTo>
                  <a:lnTo>
                    <a:pt x="417969" y="236156"/>
                  </a:lnTo>
                  <a:lnTo>
                    <a:pt x="414261" y="233616"/>
                  </a:lnTo>
                  <a:lnTo>
                    <a:pt x="420166" y="231076"/>
                  </a:lnTo>
                  <a:lnTo>
                    <a:pt x="420319" y="231076"/>
                  </a:lnTo>
                  <a:lnTo>
                    <a:pt x="419176" y="228536"/>
                  </a:lnTo>
                  <a:lnTo>
                    <a:pt x="421030" y="223456"/>
                  </a:lnTo>
                  <a:lnTo>
                    <a:pt x="416547" y="220916"/>
                  </a:lnTo>
                  <a:lnTo>
                    <a:pt x="417258" y="219646"/>
                  </a:lnTo>
                  <a:lnTo>
                    <a:pt x="422656" y="217106"/>
                  </a:lnTo>
                  <a:lnTo>
                    <a:pt x="417398" y="215836"/>
                  </a:lnTo>
                  <a:lnTo>
                    <a:pt x="416763" y="213296"/>
                  </a:lnTo>
                  <a:lnTo>
                    <a:pt x="417893" y="212026"/>
                  </a:lnTo>
                  <a:lnTo>
                    <a:pt x="420458" y="213296"/>
                  </a:lnTo>
                  <a:lnTo>
                    <a:pt x="420738" y="212026"/>
                  </a:lnTo>
                  <a:lnTo>
                    <a:pt x="421030" y="209486"/>
                  </a:lnTo>
                  <a:lnTo>
                    <a:pt x="418109" y="209486"/>
                  </a:lnTo>
                  <a:lnTo>
                    <a:pt x="415899" y="208216"/>
                  </a:lnTo>
                  <a:lnTo>
                    <a:pt x="417322" y="206946"/>
                  </a:lnTo>
                  <a:lnTo>
                    <a:pt x="421944" y="203136"/>
                  </a:lnTo>
                  <a:lnTo>
                    <a:pt x="418820" y="201866"/>
                  </a:lnTo>
                  <a:lnTo>
                    <a:pt x="416763" y="200596"/>
                  </a:lnTo>
                  <a:lnTo>
                    <a:pt x="417398" y="198056"/>
                  </a:lnTo>
                  <a:lnTo>
                    <a:pt x="419811" y="198056"/>
                  </a:lnTo>
                  <a:lnTo>
                    <a:pt x="421944" y="196786"/>
                  </a:lnTo>
                  <a:lnTo>
                    <a:pt x="418820" y="195516"/>
                  </a:lnTo>
                  <a:lnTo>
                    <a:pt x="421741" y="190436"/>
                  </a:lnTo>
                  <a:lnTo>
                    <a:pt x="418896" y="189166"/>
                  </a:lnTo>
                  <a:lnTo>
                    <a:pt x="421233" y="186626"/>
                  </a:lnTo>
                  <a:lnTo>
                    <a:pt x="423519" y="186626"/>
                  </a:lnTo>
                  <a:lnTo>
                    <a:pt x="421741" y="185356"/>
                  </a:lnTo>
                  <a:lnTo>
                    <a:pt x="418604" y="184086"/>
                  </a:lnTo>
                  <a:lnTo>
                    <a:pt x="421233" y="180276"/>
                  </a:lnTo>
                  <a:lnTo>
                    <a:pt x="423011" y="179006"/>
                  </a:lnTo>
                  <a:lnTo>
                    <a:pt x="423011" y="177736"/>
                  </a:lnTo>
                  <a:lnTo>
                    <a:pt x="421944" y="176466"/>
                  </a:lnTo>
                  <a:lnTo>
                    <a:pt x="419811" y="173926"/>
                  </a:lnTo>
                  <a:lnTo>
                    <a:pt x="419887" y="171386"/>
                  </a:lnTo>
                  <a:lnTo>
                    <a:pt x="420319" y="170116"/>
                  </a:lnTo>
                  <a:lnTo>
                    <a:pt x="420535" y="168846"/>
                  </a:lnTo>
                  <a:lnTo>
                    <a:pt x="420979" y="166306"/>
                  </a:lnTo>
                  <a:lnTo>
                    <a:pt x="421208" y="165036"/>
                  </a:lnTo>
                  <a:lnTo>
                    <a:pt x="421881" y="161226"/>
                  </a:lnTo>
                  <a:lnTo>
                    <a:pt x="422325" y="158686"/>
                  </a:lnTo>
                  <a:lnTo>
                    <a:pt x="422998" y="154876"/>
                  </a:lnTo>
                  <a:lnTo>
                    <a:pt x="423887" y="149796"/>
                  </a:lnTo>
                  <a:lnTo>
                    <a:pt x="427126" y="130746"/>
                  </a:lnTo>
                  <a:lnTo>
                    <a:pt x="427558" y="128206"/>
                  </a:lnTo>
                  <a:lnTo>
                    <a:pt x="427850" y="126936"/>
                  </a:lnTo>
                  <a:lnTo>
                    <a:pt x="431901" y="109156"/>
                  </a:lnTo>
                  <a:lnTo>
                    <a:pt x="438594" y="85026"/>
                  </a:lnTo>
                  <a:lnTo>
                    <a:pt x="439737" y="83756"/>
                  </a:lnTo>
                  <a:lnTo>
                    <a:pt x="442861" y="81216"/>
                  </a:lnTo>
                  <a:lnTo>
                    <a:pt x="447979" y="78676"/>
                  </a:lnTo>
                  <a:lnTo>
                    <a:pt x="448056" y="73596"/>
                  </a:lnTo>
                  <a:close/>
                </a:path>
                <a:path extrusionOk="0" h="548004" w="2484120">
                  <a:moveTo>
                    <a:pt x="517309" y="164541"/>
                  </a:moveTo>
                  <a:lnTo>
                    <a:pt x="512724" y="164541"/>
                  </a:lnTo>
                  <a:lnTo>
                    <a:pt x="514426" y="167081"/>
                  </a:lnTo>
                  <a:lnTo>
                    <a:pt x="515848" y="167081"/>
                  </a:lnTo>
                  <a:lnTo>
                    <a:pt x="517309" y="164541"/>
                  </a:lnTo>
                  <a:close/>
                </a:path>
                <a:path extrusionOk="0" h="548004" w="2484120">
                  <a:moveTo>
                    <a:pt x="531634" y="433781"/>
                  </a:moveTo>
                  <a:lnTo>
                    <a:pt x="527583" y="431241"/>
                  </a:lnTo>
                  <a:lnTo>
                    <a:pt x="527875" y="427431"/>
                  </a:lnTo>
                  <a:lnTo>
                    <a:pt x="528370" y="426161"/>
                  </a:lnTo>
                  <a:lnTo>
                    <a:pt x="528866" y="424891"/>
                  </a:lnTo>
                  <a:lnTo>
                    <a:pt x="529005" y="423621"/>
                  </a:lnTo>
                  <a:lnTo>
                    <a:pt x="529145" y="421081"/>
                  </a:lnTo>
                  <a:lnTo>
                    <a:pt x="528586" y="419811"/>
                  </a:lnTo>
                  <a:lnTo>
                    <a:pt x="524103" y="418541"/>
                  </a:lnTo>
                  <a:lnTo>
                    <a:pt x="523252" y="419811"/>
                  </a:lnTo>
                  <a:lnTo>
                    <a:pt x="522389" y="423621"/>
                  </a:lnTo>
                  <a:lnTo>
                    <a:pt x="521677" y="426161"/>
                  </a:lnTo>
                  <a:lnTo>
                    <a:pt x="520141" y="422351"/>
                  </a:lnTo>
                  <a:lnTo>
                    <a:pt x="519125" y="419811"/>
                  </a:lnTo>
                  <a:lnTo>
                    <a:pt x="519112" y="418541"/>
                  </a:lnTo>
                  <a:lnTo>
                    <a:pt x="519049" y="412191"/>
                  </a:lnTo>
                  <a:lnTo>
                    <a:pt x="516204" y="404571"/>
                  </a:lnTo>
                  <a:lnTo>
                    <a:pt x="514210" y="409651"/>
                  </a:lnTo>
                  <a:lnTo>
                    <a:pt x="515708" y="413461"/>
                  </a:lnTo>
                  <a:lnTo>
                    <a:pt x="516559" y="418541"/>
                  </a:lnTo>
                  <a:lnTo>
                    <a:pt x="514286" y="413715"/>
                  </a:lnTo>
                  <a:lnTo>
                    <a:pt x="514286" y="424891"/>
                  </a:lnTo>
                  <a:lnTo>
                    <a:pt x="513994" y="428701"/>
                  </a:lnTo>
                  <a:lnTo>
                    <a:pt x="512152" y="426161"/>
                  </a:lnTo>
                  <a:lnTo>
                    <a:pt x="512191" y="424891"/>
                  </a:lnTo>
                  <a:lnTo>
                    <a:pt x="512191" y="421081"/>
                  </a:lnTo>
                  <a:lnTo>
                    <a:pt x="512076" y="419811"/>
                  </a:lnTo>
                  <a:lnTo>
                    <a:pt x="513219" y="422351"/>
                  </a:lnTo>
                  <a:lnTo>
                    <a:pt x="514286" y="424891"/>
                  </a:lnTo>
                  <a:lnTo>
                    <a:pt x="514286" y="413715"/>
                  </a:lnTo>
                  <a:lnTo>
                    <a:pt x="513575" y="412191"/>
                  </a:lnTo>
                  <a:lnTo>
                    <a:pt x="513575" y="410921"/>
                  </a:lnTo>
                  <a:lnTo>
                    <a:pt x="513575" y="408381"/>
                  </a:lnTo>
                  <a:lnTo>
                    <a:pt x="516915" y="402031"/>
                  </a:lnTo>
                  <a:lnTo>
                    <a:pt x="516991" y="400761"/>
                  </a:lnTo>
                  <a:lnTo>
                    <a:pt x="517055" y="399491"/>
                  </a:lnTo>
                  <a:lnTo>
                    <a:pt x="514502" y="400761"/>
                  </a:lnTo>
                  <a:lnTo>
                    <a:pt x="512432" y="399491"/>
                  </a:lnTo>
                  <a:lnTo>
                    <a:pt x="513930" y="396951"/>
                  </a:lnTo>
                  <a:lnTo>
                    <a:pt x="516128" y="395681"/>
                  </a:lnTo>
                  <a:lnTo>
                    <a:pt x="515924" y="394411"/>
                  </a:lnTo>
                  <a:lnTo>
                    <a:pt x="515315" y="393141"/>
                  </a:lnTo>
                  <a:lnTo>
                    <a:pt x="513499" y="389331"/>
                  </a:lnTo>
                  <a:lnTo>
                    <a:pt x="512076" y="391871"/>
                  </a:lnTo>
                  <a:lnTo>
                    <a:pt x="510438" y="393141"/>
                  </a:lnTo>
                  <a:lnTo>
                    <a:pt x="512076" y="390601"/>
                  </a:lnTo>
                  <a:lnTo>
                    <a:pt x="511302" y="388061"/>
                  </a:lnTo>
                  <a:lnTo>
                    <a:pt x="509727" y="385521"/>
                  </a:lnTo>
                  <a:lnTo>
                    <a:pt x="509727" y="408381"/>
                  </a:lnTo>
                  <a:lnTo>
                    <a:pt x="509155" y="408381"/>
                  </a:lnTo>
                  <a:lnTo>
                    <a:pt x="509092" y="405841"/>
                  </a:lnTo>
                  <a:lnTo>
                    <a:pt x="509727" y="408381"/>
                  </a:lnTo>
                  <a:lnTo>
                    <a:pt x="509727" y="385521"/>
                  </a:lnTo>
                  <a:lnTo>
                    <a:pt x="509447" y="382981"/>
                  </a:lnTo>
                  <a:lnTo>
                    <a:pt x="510438" y="382981"/>
                  </a:lnTo>
                  <a:lnTo>
                    <a:pt x="511149" y="385521"/>
                  </a:lnTo>
                  <a:lnTo>
                    <a:pt x="512787" y="386791"/>
                  </a:lnTo>
                  <a:lnTo>
                    <a:pt x="513791" y="385521"/>
                  </a:lnTo>
                  <a:lnTo>
                    <a:pt x="512864" y="382981"/>
                  </a:lnTo>
                  <a:lnTo>
                    <a:pt x="513715" y="381711"/>
                  </a:lnTo>
                  <a:lnTo>
                    <a:pt x="513499" y="380441"/>
                  </a:lnTo>
                  <a:lnTo>
                    <a:pt x="512140" y="370281"/>
                  </a:lnTo>
                  <a:lnTo>
                    <a:pt x="511619" y="366471"/>
                  </a:lnTo>
                  <a:lnTo>
                    <a:pt x="510908" y="361391"/>
                  </a:lnTo>
                  <a:lnTo>
                    <a:pt x="510387" y="357581"/>
                  </a:lnTo>
                  <a:lnTo>
                    <a:pt x="508812" y="346189"/>
                  </a:lnTo>
                  <a:lnTo>
                    <a:pt x="508304" y="342341"/>
                  </a:lnTo>
                  <a:lnTo>
                    <a:pt x="507631" y="337261"/>
                  </a:lnTo>
                  <a:lnTo>
                    <a:pt x="507288" y="333451"/>
                  </a:lnTo>
                  <a:lnTo>
                    <a:pt x="507174" y="332143"/>
                  </a:lnTo>
                  <a:lnTo>
                    <a:pt x="507174" y="417271"/>
                  </a:lnTo>
                  <a:lnTo>
                    <a:pt x="506818" y="421081"/>
                  </a:lnTo>
                  <a:lnTo>
                    <a:pt x="504329" y="417271"/>
                  </a:lnTo>
                  <a:lnTo>
                    <a:pt x="504469" y="414731"/>
                  </a:lnTo>
                  <a:lnTo>
                    <a:pt x="504532" y="410921"/>
                  </a:lnTo>
                  <a:lnTo>
                    <a:pt x="506031" y="414731"/>
                  </a:lnTo>
                  <a:lnTo>
                    <a:pt x="507174" y="417271"/>
                  </a:lnTo>
                  <a:lnTo>
                    <a:pt x="507174" y="332143"/>
                  </a:lnTo>
                  <a:lnTo>
                    <a:pt x="506958" y="329641"/>
                  </a:lnTo>
                  <a:lnTo>
                    <a:pt x="506844" y="328371"/>
                  </a:lnTo>
                  <a:lnTo>
                    <a:pt x="506603" y="324561"/>
                  </a:lnTo>
                  <a:lnTo>
                    <a:pt x="505193" y="301701"/>
                  </a:lnTo>
                  <a:lnTo>
                    <a:pt x="505104" y="300431"/>
                  </a:lnTo>
                  <a:lnTo>
                    <a:pt x="504659" y="290271"/>
                  </a:lnTo>
                  <a:lnTo>
                    <a:pt x="504342" y="282651"/>
                  </a:lnTo>
                  <a:lnTo>
                    <a:pt x="504253" y="280111"/>
                  </a:lnTo>
                  <a:lnTo>
                    <a:pt x="504253" y="402031"/>
                  </a:lnTo>
                  <a:lnTo>
                    <a:pt x="503326" y="405841"/>
                  </a:lnTo>
                  <a:lnTo>
                    <a:pt x="501624" y="402031"/>
                  </a:lnTo>
                  <a:lnTo>
                    <a:pt x="502907" y="399491"/>
                  </a:lnTo>
                  <a:lnTo>
                    <a:pt x="501840" y="396951"/>
                  </a:lnTo>
                  <a:lnTo>
                    <a:pt x="503402" y="399491"/>
                  </a:lnTo>
                  <a:lnTo>
                    <a:pt x="504253" y="402031"/>
                  </a:lnTo>
                  <a:lnTo>
                    <a:pt x="504253" y="280111"/>
                  </a:lnTo>
                  <a:lnTo>
                    <a:pt x="504088" y="275031"/>
                  </a:lnTo>
                  <a:lnTo>
                    <a:pt x="504050" y="273761"/>
                  </a:lnTo>
                  <a:lnTo>
                    <a:pt x="503974" y="271221"/>
                  </a:lnTo>
                  <a:lnTo>
                    <a:pt x="504050" y="267411"/>
                  </a:lnTo>
                  <a:lnTo>
                    <a:pt x="504164" y="262331"/>
                  </a:lnTo>
                  <a:lnTo>
                    <a:pt x="504266" y="261061"/>
                  </a:lnTo>
                  <a:lnTo>
                    <a:pt x="504672" y="255981"/>
                  </a:lnTo>
                  <a:lnTo>
                    <a:pt x="504875" y="253441"/>
                  </a:lnTo>
                  <a:lnTo>
                    <a:pt x="504977" y="250901"/>
                  </a:lnTo>
                  <a:lnTo>
                    <a:pt x="505294" y="243281"/>
                  </a:lnTo>
                  <a:lnTo>
                    <a:pt x="505091" y="240741"/>
                  </a:lnTo>
                  <a:lnTo>
                    <a:pt x="504609" y="234391"/>
                  </a:lnTo>
                  <a:lnTo>
                    <a:pt x="504609" y="233121"/>
                  </a:lnTo>
                  <a:lnTo>
                    <a:pt x="505460" y="231851"/>
                  </a:lnTo>
                  <a:lnTo>
                    <a:pt x="508381" y="231851"/>
                  </a:lnTo>
                  <a:lnTo>
                    <a:pt x="507593" y="230581"/>
                  </a:lnTo>
                  <a:lnTo>
                    <a:pt x="502907" y="225501"/>
                  </a:lnTo>
                  <a:lnTo>
                    <a:pt x="504088" y="222961"/>
                  </a:lnTo>
                  <a:lnTo>
                    <a:pt x="504685" y="221691"/>
                  </a:lnTo>
                  <a:lnTo>
                    <a:pt x="505815" y="219151"/>
                  </a:lnTo>
                  <a:lnTo>
                    <a:pt x="506958" y="216611"/>
                  </a:lnTo>
                  <a:lnTo>
                    <a:pt x="506958" y="215341"/>
                  </a:lnTo>
                  <a:lnTo>
                    <a:pt x="506310" y="212801"/>
                  </a:lnTo>
                  <a:lnTo>
                    <a:pt x="505942" y="211531"/>
                  </a:lnTo>
                  <a:lnTo>
                    <a:pt x="505180" y="208991"/>
                  </a:lnTo>
                  <a:lnTo>
                    <a:pt x="506526" y="207721"/>
                  </a:lnTo>
                  <a:lnTo>
                    <a:pt x="510019" y="206451"/>
                  </a:lnTo>
                  <a:lnTo>
                    <a:pt x="509727" y="203911"/>
                  </a:lnTo>
                  <a:lnTo>
                    <a:pt x="507949" y="201371"/>
                  </a:lnTo>
                  <a:lnTo>
                    <a:pt x="506742" y="198831"/>
                  </a:lnTo>
                  <a:lnTo>
                    <a:pt x="507022" y="196291"/>
                  </a:lnTo>
                  <a:lnTo>
                    <a:pt x="507453" y="195021"/>
                  </a:lnTo>
                  <a:lnTo>
                    <a:pt x="507885" y="192481"/>
                  </a:lnTo>
                  <a:lnTo>
                    <a:pt x="509587" y="193751"/>
                  </a:lnTo>
                  <a:lnTo>
                    <a:pt x="513499" y="193751"/>
                  </a:lnTo>
                  <a:lnTo>
                    <a:pt x="513003" y="192481"/>
                  </a:lnTo>
                  <a:lnTo>
                    <a:pt x="511937" y="189941"/>
                  </a:lnTo>
                  <a:lnTo>
                    <a:pt x="509447" y="186131"/>
                  </a:lnTo>
                  <a:lnTo>
                    <a:pt x="509701" y="184861"/>
                  </a:lnTo>
                  <a:lnTo>
                    <a:pt x="509943" y="183591"/>
                  </a:lnTo>
                  <a:lnTo>
                    <a:pt x="513791" y="181051"/>
                  </a:lnTo>
                  <a:lnTo>
                    <a:pt x="514426" y="179781"/>
                  </a:lnTo>
                  <a:lnTo>
                    <a:pt x="509231" y="178511"/>
                  </a:lnTo>
                  <a:lnTo>
                    <a:pt x="512508" y="174701"/>
                  </a:lnTo>
                  <a:lnTo>
                    <a:pt x="512432" y="172161"/>
                  </a:lnTo>
                  <a:lnTo>
                    <a:pt x="510730" y="170891"/>
                  </a:lnTo>
                  <a:lnTo>
                    <a:pt x="510832" y="169621"/>
                  </a:lnTo>
                  <a:lnTo>
                    <a:pt x="510946" y="168351"/>
                  </a:lnTo>
                  <a:lnTo>
                    <a:pt x="511797" y="167081"/>
                  </a:lnTo>
                  <a:lnTo>
                    <a:pt x="512724" y="164541"/>
                  </a:lnTo>
                  <a:lnTo>
                    <a:pt x="504685" y="164541"/>
                  </a:lnTo>
                  <a:lnTo>
                    <a:pt x="504685" y="178511"/>
                  </a:lnTo>
                  <a:lnTo>
                    <a:pt x="503758" y="178511"/>
                  </a:lnTo>
                  <a:lnTo>
                    <a:pt x="503618" y="177698"/>
                  </a:lnTo>
                  <a:lnTo>
                    <a:pt x="503618" y="192481"/>
                  </a:lnTo>
                  <a:lnTo>
                    <a:pt x="502615" y="192481"/>
                  </a:lnTo>
                  <a:lnTo>
                    <a:pt x="502907" y="189941"/>
                  </a:lnTo>
                  <a:lnTo>
                    <a:pt x="503618" y="192481"/>
                  </a:lnTo>
                  <a:lnTo>
                    <a:pt x="503618" y="177698"/>
                  </a:lnTo>
                  <a:lnTo>
                    <a:pt x="503326" y="175971"/>
                  </a:lnTo>
                  <a:lnTo>
                    <a:pt x="504685" y="178511"/>
                  </a:lnTo>
                  <a:lnTo>
                    <a:pt x="504685" y="164541"/>
                  </a:lnTo>
                  <a:lnTo>
                    <a:pt x="502551" y="164541"/>
                  </a:lnTo>
                  <a:lnTo>
                    <a:pt x="502551" y="206451"/>
                  </a:lnTo>
                  <a:lnTo>
                    <a:pt x="501840" y="207721"/>
                  </a:lnTo>
                  <a:lnTo>
                    <a:pt x="501332" y="206451"/>
                  </a:lnTo>
                  <a:lnTo>
                    <a:pt x="502551" y="206451"/>
                  </a:lnTo>
                  <a:lnTo>
                    <a:pt x="502551" y="164541"/>
                  </a:lnTo>
                  <a:lnTo>
                    <a:pt x="500976" y="164541"/>
                  </a:lnTo>
                  <a:lnTo>
                    <a:pt x="500976" y="257251"/>
                  </a:lnTo>
                  <a:lnTo>
                    <a:pt x="500697" y="257975"/>
                  </a:lnTo>
                  <a:lnTo>
                    <a:pt x="500697" y="281381"/>
                  </a:lnTo>
                  <a:lnTo>
                    <a:pt x="500418" y="282651"/>
                  </a:lnTo>
                  <a:lnTo>
                    <a:pt x="499706" y="281381"/>
                  </a:lnTo>
                  <a:lnTo>
                    <a:pt x="500202" y="280111"/>
                  </a:lnTo>
                  <a:lnTo>
                    <a:pt x="500697" y="281381"/>
                  </a:lnTo>
                  <a:lnTo>
                    <a:pt x="500697" y="257975"/>
                  </a:lnTo>
                  <a:lnTo>
                    <a:pt x="500481" y="258521"/>
                  </a:lnTo>
                  <a:lnTo>
                    <a:pt x="499846" y="261061"/>
                  </a:lnTo>
                  <a:lnTo>
                    <a:pt x="499351" y="258521"/>
                  </a:lnTo>
                  <a:lnTo>
                    <a:pt x="499554" y="257251"/>
                  </a:lnTo>
                  <a:lnTo>
                    <a:pt x="500202" y="255981"/>
                  </a:lnTo>
                  <a:lnTo>
                    <a:pt x="500976" y="257251"/>
                  </a:lnTo>
                  <a:lnTo>
                    <a:pt x="500976" y="164541"/>
                  </a:lnTo>
                  <a:lnTo>
                    <a:pt x="500418" y="164541"/>
                  </a:lnTo>
                  <a:lnTo>
                    <a:pt x="500418" y="242011"/>
                  </a:lnTo>
                  <a:lnTo>
                    <a:pt x="500265" y="243281"/>
                  </a:lnTo>
                  <a:lnTo>
                    <a:pt x="499630" y="242011"/>
                  </a:lnTo>
                  <a:lnTo>
                    <a:pt x="499846" y="240741"/>
                  </a:lnTo>
                  <a:lnTo>
                    <a:pt x="500418" y="242011"/>
                  </a:lnTo>
                  <a:lnTo>
                    <a:pt x="500418" y="164541"/>
                  </a:lnTo>
                  <a:lnTo>
                    <a:pt x="498779" y="164541"/>
                  </a:lnTo>
                  <a:lnTo>
                    <a:pt x="498779" y="367741"/>
                  </a:lnTo>
                  <a:lnTo>
                    <a:pt x="498284" y="369011"/>
                  </a:lnTo>
                  <a:lnTo>
                    <a:pt x="497852" y="370281"/>
                  </a:lnTo>
                  <a:lnTo>
                    <a:pt x="496430" y="369011"/>
                  </a:lnTo>
                  <a:lnTo>
                    <a:pt x="495998" y="367741"/>
                  </a:lnTo>
                  <a:lnTo>
                    <a:pt x="496709" y="366471"/>
                  </a:lnTo>
                  <a:lnTo>
                    <a:pt x="498779" y="367741"/>
                  </a:lnTo>
                  <a:lnTo>
                    <a:pt x="498779" y="164541"/>
                  </a:lnTo>
                  <a:lnTo>
                    <a:pt x="498094" y="164541"/>
                  </a:lnTo>
                  <a:lnTo>
                    <a:pt x="497636" y="165811"/>
                  </a:lnTo>
                  <a:lnTo>
                    <a:pt x="495719" y="164541"/>
                  </a:lnTo>
                  <a:lnTo>
                    <a:pt x="495782" y="165811"/>
                  </a:lnTo>
                  <a:lnTo>
                    <a:pt x="495719" y="168351"/>
                  </a:lnTo>
                  <a:lnTo>
                    <a:pt x="495427" y="170891"/>
                  </a:lnTo>
                  <a:lnTo>
                    <a:pt x="492937" y="170891"/>
                  </a:lnTo>
                  <a:lnTo>
                    <a:pt x="490169" y="172161"/>
                  </a:lnTo>
                  <a:lnTo>
                    <a:pt x="488823" y="172161"/>
                  </a:lnTo>
                  <a:lnTo>
                    <a:pt x="486537" y="170891"/>
                  </a:lnTo>
                  <a:lnTo>
                    <a:pt x="486181" y="173431"/>
                  </a:lnTo>
                  <a:lnTo>
                    <a:pt x="485762" y="174701"/>
                  </a:lnTo>
                  <a:lnTo>
                    <a:pt x="487895" y="175971"/>
                  </a:lnTo>
                  <a:lnTo>
                    <a:pt x="489381" y="175971"/>
                  </a:lnTo>
                  <a:lnTo>
                    <a:pt x="491591" y="177241"/>
                  </a:lnTo>
                  <a:lnTo>
                    <a:pt x="495071" y="177241"/>
                  </a:lnTo>
                  <a:lnTo>
                    <a:pt x="494157" y="179781"/>
                  </a:lnTo>
                  <a:lnTo>
                    <a:pt x="493509" y="181051"/>
                  </a:lnTo>
                  <a:lnTo>
                    <a:pt x="492874" y="183591"/>
                  </a:lnTo>
                  <a:lnTo>
                    <a:pt x="488746" y="184861"/>
                  </a:lnTo>
                  <a:lnTo>
                    <a:pt x="488746" y="182321"/>
                  </a:lnTo>
                  <a:lnTo>
                    <a:pt x="491807" y="182321"/>
                  </a:lnTo>
                  <a:lnTo>
                    <a:pt x="490029" y="181051"/>
                  </a:lnTo>
                  <a:lnTo>
                    <a:pt x="485330" y="181051"/>
                  </a:lnTo>
                  <a:lnTo>
                    <a:pt x="483336" y="182321"/>
                  </a:lnTo>
                  <a:lnTo>
                    <a:pt x="483273" y="183591"/>
                  </a:lnTo>
                  <a:lnTo>
                    <a:pt x="484047" y="186131"/>
                  </a:lnTo>
                  <a:lnTo>
                    <a:pt x="486041" y="191211"/>
                  </a:lnTo>
                  <a:lnTo>
                    <a:pt x="489178" y="187401"/>
                  </a:lnTo>
                  <a:lnTo>
                    <a:pt x="492023" y="186131"/>
                  </a:lnTo>
                  <a:lnTo>
                    <a:pt x="491871" y="188671"/>
                  </a:lnTo>
                  <a:lnTo>
                    <a:pt x="491096" y="189941"/>
                  </a:lnTo>
                  <a:lnTo>
                    <a:pt x="488886" y="189941"/>
                  </a:lnTo>
                  <a:lnTo>
                    <a:pt x="487603" y="191211"/>
                  </a:lnTo>
                  <a:lnTo>
                    <a:pt x="486041" y="191211"/>
                  </a:lnTo>
                  <a:lnTo>
                    <a:pt x="485902" y="191211"/>
                  </a:lnTo>
                  <a:lnTo>
                    <a:pt x="487108" y="193751"/>
                  </a:lnTo>
                  <a:lnTo>
                    <a:pt x="487680" y="193751"/>
                  </a:lnTo>
                  <a:lnTo>
                    <a:pt x="488746" y="195021"/>
                  </a:lnTo>
                  <a:lnTo>
                    <a:pt x="488746" y="221691"/>
                  </a:lnTo>
                  <a:lnTo>
                    <a:pt x="487756" y="220421"/>
                  </a:lnTo>
                  <a:lnTo>
                    <a:pt x="488251" y="219151"/>
                  </a:lnTo>
                  <a:lnTo>
                    <a:pt x="488746" y="221691"/>
                  </a:lnTo>
                  <a:lnTo>
                    <a:pt x="488746" y="195021"/>
                  </a:lnTo>
                  <a:lnTo>
                    <a:pt x="487045" y="196291"/>
                  </a:lnTo>
                  <a:lnTo>
                    <a:pt x="485609" y="193751"/>
                  </a:lnTo>
                  <a:lnTo>
                    <a:pt x="485470" y="193573"/>
                  </a:lnTo>
                  <a:lnTo>
                    <a:pt x="485470" y="208991"/>
                  </a:lnTo>
                  <a:lnTo>
                    <a:pt x="484759" y="210261"/>
                  </a:lnTo>
                  <a:lnTo>
                    <a:pt x="483412" y="208991"/>
                  </a:lnTo>
                  <a:lnTo>
                    <a:pt x="485470" y="208991"/>
                  </a:lnTo>
                  <a:lnTo>
                    <a:pt x="485470" y="193573"/>
                  </a:lnTo>
                  <a:lnTo>
                    <a:pt x="483628" y="191211"/>
                  </a:lnTo>
                  <a:lnTo>
                    <a:pt x="481990" y="191211"/>
                  </a:lnTo>
                  <a:lnTo>
                    <a:pt x="481850" y="196291"/>
                  </a:lnTo>
                  <a:lnTo>
                    <a:pt x="483831" y="197561"/>
                  </a:lnTo>
                  <a:lnTo>
                    <a:pt x="485114" y="198831"/>
                  </a:lnTo>
                  <a:lnTo>
                    <a:pt x="479996" y="202641"/>
                  </a:lnTo>
                  <a:lnTo>
                    <a:pt x="479005" y="210261"/>
                  </a:lnTo>
                  <a:lnTo>
                    <a:pt x="482409" y="215341"/>
                  </a:lnTo>
                  <a:lnTo>
                    <a:pt x="482561" y="216611"/>
                  </a:lnTo>
                  <a:lnTo>
                    <a:pt x="481698" y="219151"/>
                  </a:lnTo>
                  <a:lnTo>
                    <a:pt x="482701" y="220421"/>
                  </a:lnTo>
                  <a:lnTo>
                    <a:pt x="483552" y="222961"/>
                  </a:lnTo>
                  <a:lnTo>
                    <a:pt x="479780" y="221691"/>
                  </a:lnTo>
                  <a:lnTo>
                    <a:pt x="477227" y="221691"/>
                  </a:lnTo>
                  <a:lnTo>
                    <a:pt x="479640" y="226771"/>
                  </a:lnTo>
                  <a:lnTo>
                    <a:pt x="478713" y="229311"/>
                  </a:lnTo>
                  <a:lnTo>
                    <a:pt x="477431" y="233121"/>
                  </a:lnTo>
                  <a:lnTo>
                    <a:pt x="476872" y="238201"/>
                  </a:lnTo>
                  <a:lnTo>
                    <a:pt x="480428" y="243281"/>
                  </a:lnTo>
                  <a:lnTo>
                    <a:pt x="480631" y="247091"/>
                  </a:lnTo>
                  <a:lnTo>
                    <a:pt x="483057" y="249631"/>
                  </a:lnTo>
                  <a:lnTo>
                    <a:pt x="481990" y="250901"/>
                  </a:lnTo>
                  <a:lnTo>
                    <a:pt x="480707" y="249631"/>
                  </a:lnTo>
                  <a:lnTo>
                    <a:pt x="478574" y="248361"/>
                  </a:lnTo>
                  <a:lnTo>
                    <a:pt x="477291" y="249631"/>
                  </a:lnTo>
                  <a:lnTo>
                    <a:pt x="476364" y="255981"/>
                  </a:lnTo>
                  <a:lnTo>
                    <a:pt x="477723" y="262331"/>
                  </a:lnTo>
                  <a:lnTo>
                    <a:pt x="477151" y="268681"/>
                  </a:lnTo>
                  <a:lnTo>
                    <a:pt x="479005" y="271221"/>
                  </a:lnTo>
                  <a:lnTo>
                    <a:pt x="480136" y="269951"/>
                  </a:lnTo>
                  <a:lnTo>
                    <a:pt x="481203" y="268681"/>
                  </a:lnTo>
                  <a:lnTo>
                    <a:pt x="483120" y="267411"/>
                  </a:lnTo>
                  <a:lnTo>
                    <a:pt x="482765" y="269163"/>
                  </a:lnTo>
                  <a:lnTo>
                    <a:pt x="482765" y="275031"/>
                  </a:lnTo>
                  <a:lnTo>
                    <a:pt x="482130" y="275031"/>
                  </a:lnTo>
                  <a:lnTo>
                    <a:pt x="481418" y="273761"/>
                  </a:lnTo>
                  <a:lnTo>
                    <a:pt x="481914" y="273761"/>
                  </a:lnTo>
                  <a:lnTo>
                    <a:pt x="482765" y="275031"/>
                  </a:lnTo>
                  <a:lnTo>
                    <a:pt x="482765" y="269163"/>
                  </a:lnTo>
                  <a:lnTo>
                    <a:pt x="482346" y="271221"/>
                  </a:lnTo>
                  <a:lnTo>
                    <a:pt x="480352" y="269951"/>
                  </a:lnTo>
                  <a:lnTo>
                    <a:pt x="479005" y="271221"/>
                  </a:lnTo>
                  <a:lnTo>
                    <a:pt x="477012" y="273761"/>
                  </a:lnTo>
                  <a:lnTo>
                    <a:pt x="476440" y="276301"/>
                  </a:lnTo>
                  <a:lnTo>
                    <a:pt x="479501" y="278841"/>
                  </a:lnTo>
                  <a:lnTo>
                    <a:pt x="481063" y="280111"/>
                  </a:lnTo>
                  <a:lnTo>
                    <a:pt x="482130" y="282651"/>
                  </a:lnTo>
                  <a:lnTo>
                    <a:pt x="476580" y="285191"/>
                  </a:lnTo>
                  <a:lnTo>
                    <a:pt x="476872" y="287731"/>
                  </a:lnTo>
                  <a:lnTo>
                    <a:pt x="477583" y="291541"/>
                  </a:lnTo>
                  <a:lnTo>
                    <a:pt x="478929" y="291541"/>
                  </a:lnTo>
                  <a:lnTo>
                    <a:pt x="480491" y="290271"/>
                  </a:lnTo>
                  <a:lnTo>
                    <a:pt x="482917" y="292811"/>
                  </a:lnTo>
                  <a:lnTo>
                    <a:pt x="481698" y="295351"/>
                  </a:lnTo>
                  <a:lnTo>
                    <a:pt x="480072" y="296621"/>
                  </a:lnTo>
                  <a:lnTo>
                    <a:pt x="478497" y="296621"/>
                  </a:lnTo>
                  <a:lnTo>
                    <a:pt x="477647" y="299161"/>
                  </a:lnTo>
                  <a:lnTo>
                    <a:pt x="478358" y="302971"/>
                  </a:lnTo>
                  <a:lnTo>
                    <a:pt x="481342" y="301701"/>
                  </a:lnTo>
                  <a:lnTo>
                    <a:pt x="481063" y="302971"/>
                  </a:lnTo>
                  <a:lnTo>
                    <a:pt x="482346" y="304241"/>
                  </a:lnTo>
                  <a:lnTo>
                    <a:pt x="479996" y="305511"/>
                  </a:lnTo>
                  <a:lnTo>
                    <a:pt x="477507" y="305511"/>
                  </a:lnTo>
                  <a:lnTo>
                    <a:pt x="477507" y="309321"/>
                  </a:lnTo>
                  <a:lnTo>
                    <a:pt x="479564" y="310591"/>
                  </a:lnTo>
                  <a:lnTo>
                    <a:pt x="482269" y="313131"/>
                  </a:lnTo>
                  <a:lnTo>
                    <a:pt x="478929" y="313131"/>
                  </a:lnTo>
                  <a:lnTo>
                    <a:pt x="478218" y="314401"/>
                  </a:lnTo>
                  <a:lnTo>
                    <a:pt x="480275" y="318211"/>
                  </a:lnTo>
                  <a:lnTo>
                    <a:pt x="481558" y="320751"/>
                  </a:lnTo>
                  <a:lnTo>
                    <a:pt x="484898" y="322021"/>
                  </a:lnTo>
                  <a:lnTo>
                    <a:pt x="484187" y="324561"/>
                  </a:lnTo>
                  <a:lnTo>
                    <a:pt x="481914" y="324561"/>
                  </a:lnTo>
                  <a:lnTo>
                    <a:pt x="481418" y="322021"/>
                  </a:lnTo>
                  <a:lnTo>
                    <a:pt x="477723" y="322021"/>
                  </a:lnTo>
                  <a:lnTo>
                    <a:pt x="480847" y="324561"/>
                  </a:lnTo>
                  <a:lnTo>
                    <a:pt x="476872" y="330911"/>
                  </a:lnTo>
                  <a:lnTo>
                    <a:pt x="483831" y="329641"/>
                  </a:lnTo>
                  <a:lnTo>
                    <a:pt x="485114" y="332181"/>
                  </a:lnTo>
                  <a:lnTo>
                    <a:pt x="483831" y="333451"/>
                  </a:lnTo>
                  <a:lnTo>
                    <a:pt x="481558" y="330911"/>
                  </a:lnTo>
                  <a:lnTo>
                    <a:pt x="480707" y="333451"/>
                  </a:lnTo>
                  <a:lnTo>
                    <a:pt x="482917" y="334721"/>
                  </a:lnTo>
                  <a:lnTo>
                    <a:pt x="485330" y="337261"/>
                  </a:lnTo>
                  <a:lnTo>
                    <a:pt x="482917" y="339801"/>
                  </a:lnTo>
                  <a:lnTo>
                    <a:pt x="482130" y="341071"/>
                  </a:lnTo>
                  <a:lnTo>
                    <a:pt x="479717" y="341071"/>
                  </a:lnTo>
                  <a:lnTo>
                    <a:pt x="481495" y="344881"/>
                  </a:lnTo>
                  <a:lnTo>
                    <a:pt x="482206" y="347421"/>
                  </a:lnTo>
                  <a:lnTo>
                    <a:pt x="484898" y="346189"/>
                  </a:lnTo>
                  <a:lnTo>
                    <a:pt x="484187" y="348691"/>
                  </a:lnTo>
                  <a:lnTo>
                    <a:pt x="481558" y="351231"/>
                  </a:lnTo>
                  <a:lnTo>
                    <a:pt x="486117" y="353771"/>
                  </a:lnTo>
                  <a:lnTo>
                    <a:pt x="486968" y="353771"/>
                  </a:lnTo>
                  <a:lnTo>
                    <a:pt x="488746" y="357581"/>
                  </a:lnTo>
                  <a:lnTo>
                    <a:pt x="484898" y="356311"/>
                  </a:lnTo>
                  <a:lnTo>
                    <a:pt x="483831" y="358851"/>
                  </a:lnTo>
                  <a:lnTo>
                    <a:pt x="485406" y="361391"/>
                  </a:lnTo>
                  <a:lnTo>
                    <a:pt x="486537" y="362661"/>
                  </a:lnTo>
                  <a:lnTo>
                    <a:pt x="488251" y="365201"/>
                  </a:lnTo>
                  <a:lnTo>
                    <a:pt x="488175" y="362661"/>
                  </a:lnTo>
                  <a:lnTo>
                    <a:pt x="488886" y="361391"/>
                  </a:lnTo>
                  <a:lnTo>
                    <a:pt x="489026" y="366471"/>
                  </a:lnTo>
                  <a:lnTo>
                    <a:pt x="485051" y="367741"/>
                  </a:lnTo>
                  <a:lnTo>
                    <a:pt x="488035" y="370281"/>
                  </a:lnTo>
                  <a:lnTo>
                    <a:pt x="490385" y="372821"/>
                  </a:lnTo>
                  <a:lnTo>
                    <a:pt x="492582" y="375361"/>
                  </a:lnTo>
                  <a:lnTo>
                    <a:pt x="489178" y="377901"/>
                  </a:lnTo>
                  <a:lnTo>
                    <a:pt x="489953" y="380441"/>
                  </a:lnTo>
                  <a:lnTo>
                    <a:pt x="492226" y="381711"/>
                  </a:lnTo>
                  <a:lnTo>
                    <a:pt x="492874" y="382981"/>
                  </a:lnTo>
                  <a:lnTo>
                    <a:pt x="492302" y="385521"/>
                  </a:lnTo>
                  <a:lnTo>
                    <a:pt x="490880" y="389331"/>
                  </a:lnTo>
                  <a:lnTo>
                    <a:pt x="493229" y="391871"/>
                  </a:lnTo>
                  <a:lnTo>
                    <a:pt x="495998" y="394411"/>
                  </a:lnTo>
                  <a:lnTo>
                    <a:pt x="496709" y="398221"/>
                  </a:lnTo>
                  <a:lnTo>
                    <a:pt x="495007" y="400761"/>
                  </a:lnTo>
                  <a:lnTo>
                    <a:pt x="495998" y="402031"/>
                  </a:lnTo>
                  <a:lnTo>
                    <a:pt x="495858" y="403301"/>
                  </a:lnTo>
                  <a:lnTo>
                    <a:pt x="495642" y="405841"/>
                  </a:lnTo>
                  <a:lnTo>
                    <a:pt x="500913" y="407111"/>
                  </a:lnTo>
                  <a:lnTo>
                    <a:pt x="498284" y="410921"/>
                  </a:lnTo>
                  <a:lnTo>
                    <a:pt x="499135" y="412191"/>
                  </a:lnTo>
                  <a:lnTo>
                    <a:pt x="501980" y="413461"/>
                  </a:lnTo>
                  <a:lnTo>
                    <a:pt x="501764" y="414731"/>
                  </a:lnTo>
                  <a:lnTo>
                    <a:pt x="500697" y="417271"/>
                  </a:lnTo>
                  <a:lnTo>
                    <a:pt x="500697" y="419811"/>
                  </a:lnTo>
                  <a:lnTo>
                    <a:pt x="503326" y="421081"/>
                  </a:lnTo>
                  <a:lnTo>
                    <a:pt x="503542" y="422351"/>
                  </a:lnTo>
                  <a:lnTo>
                    <a:pt x="503326" y="429971"/>
                  </a:lnTo>
                  <a:lnTo>
                    <a:pt x="506526" y="435051"/>
                  </a:lnTo>
                  <a:lnTo>
                    <a:pt x="507593" y="442671"/>
                  </a:lnTo>
                  <a:lnTo>
                    <a:pt x="508520" y="445211"/>
                  </a:lnTo>
                  <a:lnTo>
                    <a:pt x="510374" y="446481"/>
                  </a:lnTo>
                  <a:lnTo>
                    <a:pt x="509371" y="440131"/>
                  </a:lnTo>
                  <a:lnTo>
                    <a:pt x="507377" y="432511"/>
                  </a:lnTo>
                  <a:lnTo>
                    <a:pt x="506526" y="424891"/>
                  </a:lnTo>
                  <a:lnTo>
                    <a:pt x="509016" y="424891"/>
                  </a:lnTo>
                  <a:lnTo>
                    <a:pt x="508952" y="426161"/>
                  </a:lnTo>
                  <a:lnTo>
                    <a:pt x="510806" y="433781"/>
                  </a:lnTo>
                  <a:lnTo>
                    <a:pt x="520954" y="466801"/>
                  </a:lnTo>
                  <a:lnTo>
                    <a:pt x="523252" y="474421"/>
                  </a:lnTo>
                  <a:lnTo>
                    <a:pt x="526021" y="482041"/>
                  </a:lnTo>
                  <a:lnTo>
                    <a:pt x="526097" y="484581"/>
                  </a:lnTo>
                  <a:lnTo>
                    <a:pt x="528370" y="485851"/>
                  </a:lnTo>
                  <a:lnTo>
                    <a:pt x="525018" y="471881"/>
                  </a:lnTo>
                  <a:lnTo>
                    <a:pt x="521423" y="459181"/>
                  </a:lnTo>
                  <a:lnTo>
                    <a:pt x="518033" y="446481"/>
                  </a:lnTo>
                  <a:lnTo>
                    <a:pt x="515277" y="433781"/>
                  </a:lnTo>
                  <a:lnTo>
                    <a:pt x="517131" y="438861"/>
                  </a:lnTo>
                  <a:lnTo>
                    <a:pt x="518833" y="445211"/>
                  </a:lnTo>
                  <a:lnTo>
                    <a:pt x="521830" y="450291"/>
                  </a:lnTo>
                  <a:lnTo>
                    <a:pt x="520712" y="442671"/>
                  </a:lnTo>
                  <a:lnTo>
                    <a:pt x="519239" y="436321"/>
                  </a:lnTo>
                  <a:lnTo>
                    <a:pt x="518769" y="433781"/>
                  </a:lnTo>
                  <a:lnTo>
                    <a:pt x="517804" y="428701"/>
                  </a:lnTo>
                  <a:lnTo>
                    <a:pt x="516775" y="422351"/>
                  </a:lnTo>
                  <a:lnTo>
                    <a:pt x="524954" y="432511"/>
                  </a:lnTo>
                  <a:lnTo>
                    <a:pt x="525170" y="432511"/>
                  </a:lnTo>
                  <a:lnTo>
                    <a:pt x="531634" y="433781"/>
                  </a:lnTo>
                  <a:close/>
                </a:path>
                <a:path extrusionOk="0" h="548004" w="2484120">
                  <a:moveTo>
                    <a:pt x="532345" y="69291"/>
                  </a:moveTo>
                  <a:lnTo>
                    <a:pt x="531075" y="69291"/>
                  </a:lnTo>
                  <a:lnTo>
                    <a:pt x="529717" y="73101"/>
                  </a:lnTo>
                  <a:lnTo>
                    <a:pt x="528434" y="76911"/>
                  </a:lnTo>
                  <a:lnTo>
                    <a:pt x="527088" y="80721"/>
                  </a:lnTo>
                  <a:lnTo>
                    <a:pt x="526732" y="81991"/>
                  </a:lnTo>
                  <a:lnTo>
                    <a:pt x="526732" y="83261"/>
                  </a:lnTo>
                  <a:lnTo>
                    <a:pt x="524954" y="83261"/>
                  </a:lnTo>
                  <a:lnTo>
                    <a:pt x="524954" y="101041"/>
                  </a:lnTo>
                  <a:lnTo>
                    <a:pt x="523963" y="102311"/>
                  </a:lnTo>
                  <a:lnTo>
                    <a:pt x="523608" y="102311"/>
                  </a:lnTo>
                  <a:lnTo>
                    <a:pt x="524319" y="98501"/>
                  </a:lnTo>
                  <a:lnTo>
                    <a:pt x="524954" y="101041"/>
                  </a:lnTo>
                  <a:lnTo>
                    <a:pt x="524954" y="83261"/>
                  </a:lnTo>
                  <a:lnTo>
                    <a:pt x="523316" y="83261"/>
                  </a:lnTo>
                  <a:lnTo>
                    <a:pt x="524103" y="81991"/>
                  </a:lnTo>
                  <a:lnTo>
                    <a:pt x="524522" y="78181"/>
                  </a:lnTo>
                  <a:lnTo>
                    <a:pt x="523252" y="78181"/>
                  </a:lnTo>
                  <a:lnTo>
                    <a:pt x="521614" y="76911"/>
                  </a:lnTo>
                  <a:lnTo>
                    <a:pt x="518972" y="78181"/>
                  </a:lnTo>
                  <a:lnTo>
                    <a:pt x="519544" y="81991"/>
                  </a:lnTo>
                  <a:lnTo>
                    <a:pt x="522820" y="84531"/>
                  </a:lnTo>
                  <a:lnTo>
                    <a:pt x="524598" y="88341"/>
                  </a:lnTo>
                  <a:lnTo>
                    <a:pt x="523392" y="89611"/>
                  </a:lnTo>
                  <a:lnTo>
                    <a:pt x="522541" y="87071"/>
                  </a:lnTo>
                  <a:lnTo>
                    <a:pt x="521614" y="86423"/>
                  </a:lnTo>
                  <a:lnTo>
                    <a:pt x="521614" y="97231"/>
                  </a:lnTo>
                  <a:lnTo>
                    <a:pt x="520750" y="97548"/>
                  </a:lnTo>
                  <a:lnTo>
                    <a:pt x="520750" y="104851"/>
                  </a:lnTo>
                  <a:lnTo>
                    <a:pt x="517486" y="105879"/>
                  </a:lnTo>
                  <a:lnTo>
                    <a:pt x="517486" y="112471"/>
                  </a:lnTo>
                  <a:lnTo>
                    <a:pt x="516775" y="112471"/>
                  </a:lnTo>
                  <a:lnTo>
                    <a:pt x="516420" y="111201"/>
                  </a:lnTo>
                  <a:lnTo>
                    <a:pt x="517055" y="111201"/>
                  </a:lnTo>
                  <a:lnTo>
                    <a:pt x="517486" y="112471"/>
                  </a:lnTo>
                  <a:lnTo>
                    <a:pt x="517486" y="105879"/>
                  </a:lnTo>
                  <a:lnTo>
                    <a:pt x="516699" y="106121"/>
                  </a:lnTo>
                  <a:lnTo>
                    <a:pt x="513930" y="106121"/>
                  </a:lnTo>
                  <a:lnTo>
                    <a:pt x="513930" y="127711"/>
                  </a:lnTo>
                  <a:lnTo>
                    <a:pt x="513854" y="130251"/>
                  </a:lnTo>
                  <a:lnTo>
                    <a:pt x="512724" y="131521"/>
                  </a:lnTo>
                  <a:lnTo>
                    <a:pt x="511302" y="131521"/>
                  </a:lnTo>
                  <a:lnTo>
                    <a:pt x="511225" y="131381"/>
                  </a:lnTo>
                  <a:lnTo>
                    <a:pt x="511225" y="145491"/>
                  </a:lnTo>
                  <a:lnTo>
                    <a:pt x="509016" y="143611"/>
                  </a:lnTo>
                  <a:lnTo>
                    <a:pt x="509016" y="153111"/>
                  </a:lnTo>
                  <a:lnTo>
                    <a:pt x="508025" y="153111"/>
                  </a:lnTo>
                  <a:lnTo>
                    <a:pt x="507022" y="151841"/>
                  </a:lnTo>
                  <a:lnTo>
                    <a:pt x="508165" y="150571"/>
                  </a:lnTo>
                  <a:lnTo>
                    <a:pt x="509016" y="153111"/>
                  </a:lnTo>
                  <a:lnTo>
                    <a:pt x="509016" y="143611"/>
                  </a:lnTo>
                  <a:lnTo>
                    <a:pt x="508241" y="142951"/>
                  </a:lnTo>
                  <a:lnTo>
                    <a:pt x="508876" y="140411"/>
                  </a:lnTo>
                  <a:lnTo>
                    <a:pt x="510082" y="139141"/>
                  </a:lnTo>
                  <a:lnTo>
                    <a:pt x="510374" y="140411"/>
                  </a:lnTo>
                  <a:lnTo>
                    <a:pt x="511225" y="145491"/>
                  </a:lnTo>
                  <a:lnTo>
                    <a:pt x="511225" y="131381"/>
                  </a:lnTo>
                  <a:lnTo>
                    <a:pt x="510616" y="130251"/>
                  </a:lnTo>
                  <a:lnTo>
                    <a:pt x="509943" y="128981"/>
                  </a:lnTo>
                  <a:lnTo>
                    <a:pt x="511009" y="127711"/>
                  </a:lnTo>
                  <a:lnTo>
                    <a:pt x="512013" y="126441"/>
                  </a:lnTo>
                  <a:lnTo>
                    <a:pt x="512724" y="126441"/>
                  </a:lnTo>
                  <a:lnTo>
                    <a:pt x="513930" y="127711"/>
                  </a:lnTo>
                  <a:lnTo>
                    <a:pt x="513930" y="106121"/>
                  </a:lnTo>
                  <a:lnTo>
                    <a:pt x="511581" y="109931"/>
                  </a:lnTo>
                  <a:lnTo>
                    <a:pt x="513219" y="103581"/>
                  </a:lnTo>
                  <a:lnTo>
                    <a:pt x="513930" y="102311"/>
                  </a:lnTo>
                  <a:lnTo>
                    <a:pt x="520750" y="104851"/>
                  </a:lnTo>
                  <a:lnTo>
                    <a:pt x="520750" y="97548"/>
                  </a:lnTo>
                  <a:lnTo>
                    <a:pt x="518058" y="98501"/>
                  </a:lnTo>
                  <a:lnTo>
                    <a:pt x="517550" y="97231"/>
                  </a:lnTo>
                  <a:lnTo>
                    <a:pt x="516991" y="94691"/>
                  </a:lnTo>
                  <a:lnTo>
                    <a:pt x="516343" y="93421"/>
                  </a:lnTo>
                  <a:lnTo>
                    <a:pt x="516775" y="90881"/>
                  </a:lnTo>
                  <a:lnTo>
                    <a:pt x="518121" y="90881"/>
                  </a:lnTo>
                  <a:lnTo>
                    <a:pt x="519049" y="92151"/>
                  </a:lnTo>
                  <a:lnTo>
                    <a:pt x="517271" y="94691"/>
                  </a:lnTo>
                  <a:lnTo>
                    <a:pt x="519125" y="95961"/>
                  </a:lnTo>
                  <a:lnTo>
                    <a:pt x="521614" y="97231"/>
                  </a:lnTo>
                  <a:lnTo>
                    <a:pt x="521614" y="86423"/>
                  </a:lnTo>
                  <a:lnTo>
                    <a:pt x="517131" y="83261"/>
                  </a:lnTo>
                  <a:lnTo>
                    <a:pt x="514858" y="84531"/>
                  </a:lnTo>
                  <a:lnTo>
                    <a:pt x="510946" y="92151"/>
                  </a:lnTo>
                  <a:lnTo>
                    <a:pt x="510870" y="93421"/>
                  </a:lnTo>
                  <a:lnTo>
                    <a:pt x="512787" y="95961"/>
                  </a:lnTo>
                  <a:lnTo>
                    <a:pt x="509879" y="95961"/>
                  </a:lnTo>
                  <a:lnTo>
                    <a:pt x="509308" y="96888"/>
                  </a:lnTo>
                  <a:lnTo>
                    <a:pt x="509308" y="120091"/>
                  </a:lnTo>
                  <a:lnTo>
                    <a:pt x="508381" y="121361"/>
                  </a:lnTo>
                  <a:lnTo>
                    <a:pt x="507377" y="120091"/>
                  </a:lnTo>
                  <a:lnTo>
                    <a:pt x="509308" y="120091"/>
                  </a:lnTo>
                  <a:lnTo>
                    <a:pt x="509308" y="96888"/>
                  </a:lnTo>
                  <a:lnTo>
                    <a:pt x="509092" y="97231"/>
                  </a:lnTo>
                  <a:lnTo>
                    <a:pt x="506882" y="102311"/>
                  </a:lnTo>
                  <a:lnTo>
                    <a:pt x="507809" y="106121"/>
                  </a:lnTo>
                  <a:lnTo>
                    <a:pt x="503974" y="107391"/>
                  </a:lnTo>
                  <a:lnTo>
                    <a:pt x="503402" y="111201"/>
                  </a:lnTo>
                  <a:lnTo>
                    <a:pt x="503402" y="112471"/>
                  </a:lnTo>
                  <a:lnTo>
                    <a:pt x="503047" y="113741"/>
                  </a:lnTo>
                  <a:lnTo>
                    <a:pt x="501904" y="115011"/>
                  </a:lnTo>
                  <a:lnTo>
                    <a:pt x="500837" y="116281"/>
                  </a:lnTo>
                  <a:lnTo>
                    <a:pt x="499554" y="118821"/>
                  </a:lnTo>
                  <a:lnTo>
                    <a:pt x="499910" y="120091"/>
                  </a:lnTo>
                  <a:lnTo>
                    <a:pt x="500202" y="122631"/>
                  </a:lnTo>
                  <a:lnTo>
                    <a:pt x="502970" y="120091"/>
                  </a:lnTo>
                  <a:lnTo>
                    <a:pt x="503466" y="122631"/>
                  </a:lnTo>
                  <a:lnTo>
                    <a:pt x="501764" y="125171"/>
                  </a:lnTo>
                  <a:lnTo>
                    <a:pt x="500913" y="127711"/>
                  </a:lnTo>
                  <a:lnTo>
                    <a:pt x="500913" y="130251"/>
                  </a:lnTo>
                  <a:lnTo>
                    <a:pt x="495223" y="128981"/>
                  </a:lnTo>
                  <a:lnTo>
                    <a:pt x="494868" y="131521"/>
                  </a:lnTo>
                  <a:lnTo>
                    <a:pt x="496214" y="134061"/>
                  </a:lnTo>
                  <a:lnTo>
                    <a:pt x="499059" y="135331"/>
                  </a:lnTo>
                  <a:lnTo>
                    <a:pt x="498424" y="136601"/>
                  </a:lnTo>
                  <a:lnTo>
                    <a:pt x="495503" y="135331"/>
                  </a:lnTo>
                  <a:lnTo>
                    <a:pt x="495858" y="137871"/>
                  </a:lnTo>
                  <a:lnTo>
                    <a:pt x="496074" y="139141"/>
                  </a:lnTo>
                  <a:lnTo>
                    <a:pt x="497852" y="140411"/>
                  </a:lnTo>
                  <a:lnTo>
                    <a:pt x="500265" y="140411"/>
                  </a:lnTo>
                  <a:lnTo>
                    <a:pt x="501904" y="141681"/>
                  </a:lnTo>
                  <a:lnTo>
                    <a:pt x="504037" y="142951"/>
                  </a:lnTo>
                  <a:lnTo>
                    <a:pt x="502907" y="145491"/>
                  </a:lnTo>
                  <a:lnTo>
                    <a:pt x="501548" y="146761"/>
                  </a:lnTo>
                  <a:lnTo>
                    <a:pt x="500697" y="145249"/>
                  </a:lnTo>
                  <a:lnTo>
                    <a:pt x="500697" y="155651"/>
                  </a:lnTo>
                  <a:lnTo>
                    <a:pt x="500341" y="156921"/>
                  </a:lnTo>
                  <a:lnTo>
                    <a:pt x="500418" y="158191"/>
                  </a:lnTo>
                  <a:lnTo>
                    <a:pt x="498640" y="158191"/>
                  </a:lnTo>
                  <a:lnTo>
                    <a:pt x="496646" y="155651"/>
                  </a:lnTo>
                  <a:lnTo>
                    <a:pt x="499554" y="153111"/>
                  </a:lnTo>
                  <a:lnTo>
                    <a:pt x="500697" y="155651"/>
                  </a:lnTo>
                  <a:lnTo>
                    <a:pt x="500697" y="145249"/>
                  </a:lnTo>
                  <a:lnTo>
                    <a:pt x="500126" y="144221"/>
                  </a:lnTo>
                  <a:lnTo>
                    <a:pt x="498779" y="144221"/>
                  </a:lnTo>
                  <a:lnTo>
                    <a:pt x="496570" y="142951"/>
                  </a:lnTo>
                  <a:lnTo>
                    <a:pt x="495147" y="141681"/>
                  </a:lnTo>
                  <a:lnTo>
                    <a:pt x="491451" y="144221"/>
                  </a:lnTo>
                  <a:lnTo>
                    <a:pt x="493090" y="145491"/>
                  </a:lnTo>
                  <a:lnTo>
                    <a:pt x="493293" y="146761"/>
                  </a:lnTo>
                  <a:lnTo>
                    <a:pt x="492734" y="148031"/>
                  </a:lnTo>
                  <a:lnTo>
                    <a:pt x="492874" y="151841"/>
                  </a:lnTo>
                  <a:lnTo>
                    <a:pt x="494792" y="153111"/>
                  </a:lnTo>
                  <a:lnTo>
                    <a:pt x="493649" y="154381"/>
                  </a:lnTo>
                  <a:lnTo>
                    <a:pt x="491236" y="154381"/>
                  </a:lnTo>
                  <a:lnTo>
                    <a:pt x="489102" y="155651"/>
                  </a:lnTo>
                  <a:lnTo>
                    <a:pt x="490448" y="158191"/>
                  </a:lnTo>
                  <a:lnTo>
                    <a:pt x="493369" y="158191"/>
                  </a:lnTo>
                  <a:lnTo>
                    <a:pt x="493229" y="159461"/>
                  </a:lnTo>
                  <a:lnTo>
                    <a:pt x="490308" y="162001"/>
                  </a:lnTo>
                  <a:lnTo>
                    <a:pt x="489026" y="163271"/>
                  </a:lnTo>
                  <a:lnTo>
                    <a:pt x="496214" y="163271"/>
                  </a:lnTo>
                  <a:lnTo>
                    <a:pt x="498563" y="163271"/>
                  </a:lnTo>
                  <a:lnTo>
                    <a:pt x="518033" y="163271"/>
                  </a:lnTo>
                  <a:lnTo>
                    <a:pt x="518769" y="162001"/>
                  </a:lnTo>
                  <a:lnTo>
                    <a:pt x="516280" y="158191"/>
                  </a:lnTo>
                  <a:lnTo>
                    <a:pt x="512292" y="155651"/>
                  </a:lnTo>
                  <a:lnTo>
                    <a:pt x="514705" y="155651"/>
                  </a:lnTo>
                  <a:lnTo>
                    <a:pt x="517271" y="156921"/>
                  </a:lnTo>
                  <a:lnTo>
                    <a:pt x="519404" y="156921"/>
                  </a:lnTo>
                  <a:lnTo>
                    <a:pt x="519303" y="155651"/>
                  </a:lnTo>
                  <a:lnTo>
                    <a:pt x="519188" y="154381"/>
                  </a:lnTo>
                  <a:lnTo>
                    <a:pt x="516343" y="153111"/>
                  </a:lnTo>
                  <a:lnTo>
                    <a:pt x="518553" y="153111"/>
                  </a:lnTo>
                  <a:lnTo>
                    <a:pt x="520039" y="151841"/>
                  </a:lnTo>
                  <a:lnTo>
                    <a:pt x="519366" y="150571"/>
                  </a:lnTo>
                  <a:lnTo>
                    <a:pt x="518693" y="149301"/>
                  </a:lnTo>
                  <a:lnTo>
                    <a:pt x="517461" y="146761"/>
                  </a:lnTo>
                  <a:lnTo>
                    <a:pt x="516839" y="145491"/>
                  </a:lnTo>
                  <a:lnTo>
                    <a:pt x="521830" y="142951"/>
                  </a:lnTo>
                  <a:lnTo>
                    <a:pt x="517906" y="139141"/>
                  </a:lnTo>
                  <a:lnTo>
                    <a:pt x="522185" y="139141"/>
                  </a:lnTo>
                  <a:lnTo>
                    <a:pt x="522033" y="136601"/>
                  </a:lnTo>
                  <a:lnTo>
                    <a:pt x="521614" y="134061"/>
                  </a:lnTo>
                  <a:lnTo>
                    <a:pt x="523100" y="131521"/>
                  </a:lnTo>
                  <a:lnTo>
                    <a:pt x="526237" y="128981"/>
                  </a:lnTo>
                  <a:lnTo>
                    <a:pt x="525386" y="127711"/>
                  </a:lnTo>
                  <a:lnTo>
                    <a:pt x="523316" y="126441"/>
                  </a:lnTo>
                  <a:lnTo>
                    <a:pt x="521398" y="125171"/>
                  </a:lnTo>
                  <a:lnTo>
                    <a:pt x="527583" y="123901"/>
                  </a:lnTo>
                  <a:lnTo>
                    <a:pt x="523608" y="121361"/>
                  </a:lnTo>
                  <a:lnTo>
                    <a:pt x="523392" y="121361"/>
                  </a:lnTo>
                  <a:lnTo>
                    <a:pt x="525449" y="120091"/>
                  </a:lnTo>
                  <a:lnTo>
                    <a:pt x="527519" y="118821"/>
                  </a:lnTo>
                  <a:lnTo>
                    <a:pt x="525881" y="115011"/>
                  </a:lnTo>
                  <a:lnTo>
                    <a:pt x="526592" y="112471"/>
                  </a:lnTo>
                  <a:lnTo>
                    <a:pt x="527405" y="111201"/>
                  </a:lnTo>
                  <a:lnTo>
                    <a:pt x="528231" y="109931"/>
                  </a:lnTo>
                  <a:lnTo>
                    <a:pt x="530923" y="103581"/>
                  </a:lnTo>
                  <a:lnTo>
                    <a:pt x="527519" y="97231"/>
                  </a:lnTo>
                  <a:lnTo>
                    <a:pt x="529577" y="90881"/>
                  </a:lnTo>
                  <a:lnTo>
                    <a:pt x="529005" y="89611"/>
                  </a:lnTo>
                  <a:lnTo>
                    <a:pt x="526732" y="88341"/>
                  </a:lnTo>
                  <a:lnTo>
                    <a:pt x="527723" y="85801"/>
                  </a:lnTo>
                  <a:lnTo>
                    <a:pt x="528294" y="84531"/>
                  </a:lnTo>
                  <a:lnTo>
                    <a:pt x="528637" y="83261"/>
                  </a:lnTo>
                  <a:lnTo>
                    <a:pt x="532345" y="69291"/>
                  </a:lnTo>
                  <a:close/>
                </a:path>
                <a:path extrusionOk="0" h="548004" w="2484120">
                  <a:moveTo>
                    <a:pt x="585851" y="136245"/>
                  </a:moveTo>
                  <a:close/>
                </a:path>
                <a:path extrusionOk="0" h="548004" w="2484120">
                  <a:moveTo>
                    <a:pt x="599643" y="444855"/>
                  </a:moveTo>
                  <a:lnTo>
                    <a:pt x="599198" y="444512"/>
                  </a:lnTo>
                  <a:lnTo>
                    <a:pt x="598932" y="446125"/>
                  </a:lnTo>
                  <a:lnTo>
                    <a:pt x="599147" y="446265"/>
                  </a:lnTo>
                  <a:lnTo>
                    <a:pt x="599643" y="444855"/>
                  </a:lnTo>
                  <a:close/>
                </a:path>
                <a:path extrusionOk="0" h="548004" w="2484120">
                  <a:moveTo>
                    <a:pt x="602488" y="448665"/>
                  </a:moveTo>
                  <a:lnTo>
                    <a:pt x="599147" y="446265"/>
                  </a:lnTo>
                  <a:lnTo>
                    <a:pt x="598297" y="448665"/>
                  </a:lnTo>
                  <a:lnTo>
                    <a:pt x="597865" y="449935"/>
                  </a:lnTo>
                  <a:lnTo>
                    <a:pt x="599643" y="452475"/>
                  </a:lnTo>
                  <a:lnTo>
                    <a:pt x="601421" y="451205"/>
                  </a:lnTo>
                  <a:lnTo>
                    <a:pt x="602488" y="448665"/>
                  </a:lnTo>
                  <a:close/>
                </a:path>
                <a:path extrusionOk="0" h="548004" w="2484120">
                  <a:moveTo>
                    <a:pt x="621550" y="68935"/>
                  </a:moveTo>
                  <a:lnTo>
                    <a:pt x="619925" y="70205"/>
                  </a:lnTo>
                  <a:lnTo>
                    <a:pt x="615746" y="84175"/>
                  </a:lnTo>
                  <a:lnTo>
                    <a:pt x="611505" y="96875"/>
                  </a:lnTo>
                  <a:lnTo>
                    <a:pt x="607517" y="110845"/>
                  </a:lnTo>
                  <a:lnTo>
                    <a:pt x="603770" y="124815"/>
                  </a:lnTo>
                  <a:lnTo>
                    <a:pt x="604266" y="127355"/>
                  </a:lnTo>
                  <a:lnTo>
                    <a:pt x="603059" y="127355"/>
                  </a:lnTo>
                  <a:lnTo>
                    <a:pt x="603059" y="134975"/>
                  </a:lnTo>
                  <a:lnTo>
                    <a:pt x="601141" y="134975"/>
                  </a:lnTo>
                  <a:lnTo>
                    <a:pt x="601141" y="138785"/>
                  </a:lnTo>
                  <a:lnTo>
                    <a:pt x="599998" y="139674"/>
                  </a:lnTo>
                  <a:lnTo>
                    <a:pt x="599998" y="145135"/>
                  </a:lnTo>
                  <a:lnTo>
                    <a:pt x="599363" y="145808"/>
                  </a:lnTo>
                  <a:lnTo>
                    <a:pt x="599363" y="150215"/>
                  </a:lnTo>
                  <a:lnTo>
                    <a:pt x="598512" y="152755"/>
                  </a:lnTo>
                  <a:lnTo>
                    <a:pt x="597090" y="152755"/>
                  </a:lnTo>
                  <a:lnTo>
                    <a:pt x="595312" y="151485"/>
                  </a:lnTo>
                  <a:lnTo>
                    <a:pt x="597014" y="150215"/>
                  </a:lnTo>
                  <a:lnTo>
                    <a:pt x="596938" y="147675"/>
                  </a:lnTo>
                  <a:lnTo>
                    <a:pt x="598868" y="148945"/>
                  </a:lnTo>
                  <a:lnTo>
                    <a:pt x="599363" y="150215"/>
                  </a:lnTo>
                  <a:lnTo>
                    <a:pt x="599363" y="145808"/>
                  </a:lnTo>
                  <a:lnTo>
                    <a:pt x="598792" y="146405"/>
                  </a:lnTo>
                  <a:lnTo>
                    <a:pt x="597865" y="145135"/>
                  </a:lnTo>
                  <a:lnTo>
                    <a:pt x="599287" y="143865"/>
                  </a:lnTo>
                  <a:lnTo>
                    <a:pt x="599998" y="145135"/>
                  </a:lnTo>
                  <a:lnTo>
                    <a:pt x="599998" y="139674"/>
                  </a:lnTo>
                  <a:lnTo>
                    <a:pt x="599503" y="140055"/>
                  </a:lnTo>
                  <a:lnTo>
                    <a:pt x="598576" y="138785"/>
                  </a:lnTo>
                  <a:lnTo>
                    <a:pt x="599859" y="137515"/>
                  </a:lnTo>
                  <a:lnTo>
                    <a:pt x="601141" y="138785"/>
                  </a:lnTo>
                  <a:lnTo>
                    <a:pt x="601141" y="134975"/>
                  </a:lnTo>
                  <a:lnTo>
                    <a:pt x="600925" y="134975"/>
                  </a:lnTo>
                  <a:lnTo>
                    <a:pt x="599503" y="132435"/>
                  </a:lnTo>
                  <a:lnTo>
                    <a:pt x="599859" y="131165"/>
                  </a:lnTo>
                  <a:lnTo>
                    <a:pt x="599935" y="129895"/>
                  </a:lnTo>
                  <a:lnTo>
                    <a:pt x="601637" y="129895"/>
                  </a:lnTo>
                  <a:lnTo>
                    <a:pt x="602564" y="132435"/>
                  </a:lnTo>
                  <a:lnTo>
                    <a:pt x="601992" y="132435"/>
                  </a:lnTo>
                  <a:lnTo>
                    <a:pt x="603059" y="134975"/>
                  </a:lnTo>
                  <a:lnTo>
                    <a:pt x="603059" y="127355"/>
                  </a:lnTo>
                  <a:lnTo>
                    <a:pt x="602068" y="127355"/>
                  </a:lnTo>
                  <a:lnTo>
                    <a:pt x="600290" y="126085"/>
                  </a:lnTo>
                  <a:lnTo>
                    <a:pt x="601281" y="123545"/>
                  </a:lnTo>
                  <a:lnTo>
                    <a:pt x="602627" y="121005"/>
                  </a:lnTo>
                  <a:lnTo>
                    <a:pt x="601713" y="117195"/>
                  </a:lnTo>
                  <a:lnTo>
                    <a:pt x="602208" y="114655"/>
                  </a:lnTo>
                  <a:lnTo>
                    <a:pt x="600710" y="115925"/>
                  </a:lnTo>
                  <a:lnTo>
                    <a:pt x="599643" y="117195"/>
                  </a:lnTo>
                  <a:lnTo>
                    <a:pt x="599579" y="123545"/>
                  </a:lnTo>
                  <a:lnTo>
                    <a:pt x="599363" y="126085"/>
                  </a:lnTo>
                  <a:lnTo>
                    <a:pt x="592607" y="127355"/>
                  </a:lnTo>
                  <a:lnTo>
                    <a:pt x="593178" y="129895"/>
                  </a:lnTo>
                  <a:lnTo>
                    <a:pt x="595160" y="131165"/>
                  </a:lnTo>
                  <a:lnTo>
                    <a:pt x="597941" y="132435"/>
                  </a:lnTo>
                  <a:lnTo>
                    <a:pt x="596874" y="134975"/>
                  </a:lnTo>
                  <a:lnTo>
                    <a:pt x="596303" y="137515"/>
                  </a:lnTo>
                  <a:lnTo>
                    <a:pt x="596163" y="137515"/>
                  </a:lnTo>
                  <a:lnTo>
                    <a:pt x="596163" y="133705"/>
                  </a:lnTo>
                  <a:lnTo>
                    <a:pt x="594741" y="136245"/>
                  </a:lnTo>
                  <a:lnTo>
                    <a:pt x="593026" y="138595"/>
                  </a:lnTo>
                  <a:lnTo>
                    <a:pt x="593026" y="326745"/>
                  </a:lnTo>
                  <a:lnTo>
                    <a:pt x="591896" y="326745"/>
                  </a:lnTo>
                  <a:lnTo>
                    <a:pt x="591896" y="394055"/>
                  </a:lnTo>
                  <a:lnTo>
                    <a:pt x="591820" y="397865"/>
                  </a:lnTo>
                  <a:lnTo>
                    <a:pt x="591680" y="399135"/>
                  </a:lnTo>
                  <a:lnTo>
                    <a:pt x="589762" y="396595"/>
                  </a:lnTo>
                  <a:lnTo>
                    <a:pt x="590753" y="394055"/>
                  </a:lnTo>
                  <a:lnTo>
                    <a:pt x="589610" y="391515"/>
                  </a:lnTo>
                  <a:lnTo>
                    <a:pt x="591896" y="394055"/>
                  </a:lnTo>
                  <a:lnTo>
                    <a:pt x="591896" y="326745"/>
                  </a:lnTo>
                  <a:lnTo>
                    <a:pt x="591248" y="326745"/>
                  </a:lnTo>
                  <a:lnTo>
                    <a:pt x="591896" y="325475"/>
                  </a:lnTo>
                  <a:lnTo>
                    <a:pt x="593026" y="326745"/>
                  </a:lnTo>
                  <a:lnTo>
                    <a:pt x="593026" y="138595"/>
                  </a:lnTo>
                  <a:lnTo>
                    <a:pt x="592886" y="138785"/>
                  </a:lnTo>
                  <a:lnTo>
                    <a:pt x="592823" y="143865"/>
                  </a:lnTo>
                  <a:lnTo>
                    <a:pt x="591680" y="143865"/>
                  </a:lnTo>
                  <a:lnTo>
                    <a:pt x="590257" y="142595"/>
                  </a:lnTo>
                  <a:lnTo>
                    <a:pt x="591756" y="141325"/>
                  </a:lnTo>
                  <a:lnTo>
                    <a:pt x="592823" y="143865"/>
                  </a:lnTo>
                  <a:lnTo>
                    <a:pt x="592823" y="138785"/>
                  </a:lnTo>
                  <a:lnTo>
                    <a:pt x="589965" y="138785"/>
                  </a:lnTo>
                  <a:lnTo>
                    <a:pt x="589965" y="382625"/>
                  </a:lnTo>
                  <a:lnTo>
                    <a:pt x="589686" y="383895"/>
                  </a:lnTo>
                  <a:lnTo>
                    <a:pt x="589191" y="386435"/>
                  </a:lnTo>
                  <a:lnTo>
                    <a:pt x="587984" y="385165"/>
                  </a:lnTo>
                  <a:lnTo>
                    <a:pt x="587273" y="383895"/>
                  </a:lnTo>
                  <a:lnTo>
                    <a:pt x="588403" y="381355"/>
                  </a:lnTo>
                  <a:lnTo>
                    <a:pt x="589965" y="382625"/>
                  </a:lnTo>
                  <a:lnTo>
                    <a:pt x="589965" y="138785"/>
                  </a:lnTo>
                  <a:lnTo>
                    <a:pt x="589826" y="138785"/>
                  </a:lnTo>
                  <a:lnTo>
                    <a:pt x="589826" y="155295"/>
                  </a:lnTo>
                  <a:lnTo>
                    <a:pt x="588695" y="156565"/>
                  </a:lnTo>
                  <a:lnTo>
                    <a:pt x="587476" y="156565"/>
                  </a:lnTo>
                  <a:lnTo>
                    <a:pt x="588975" y="155295"/>
                  </a:lnTo>
                  <a:lnTo>
                    <a:pt x="589826" y="155295"/>
                  </a:lnTo>
                  <a:lnTo>
                    <a:pt x="589826" y="138785"/>
                  </a:lnTo>
                  <a:lnTo>
                    <a:pt x="586765" y="138785"/>
                  </a:lnTo>
                  <a:lnTo>
                    <a:pt x="585787" y="136283"/>
                  </a:lnTo>
                  <a:lnTo>
                    <a:pt x="584136" y="137515"/>
                  </a:lnTo>
                  <a:lnTo>
                    <a:pt x="581723" y="140055"/>
                  </a:lnTo>
                  <a:lnTo>
                    <a:pt x="582650" y="143865"/>
                  </a:lnTo>
                  <a:lnTo>
                    <a:pt x="581291" y="146405"/>
                  </a:lnTo>
                  <a:lnTo>
                    <a:pt x="580009" y="147675"/>
                  </a:lnTo>
                  <a:lnTo>
                    <a:pt x="581367" y="148945"/>
                  </a:lnTo>
                  <a:lnTo>
                    <a:pt x="583006" y="148945"/>
                  </a:lnTo>
                  <a:lnTo>
                    <a:pt x="585914" y="150215"/>
                  </a:lnTo>
                  <a:lnTo>
                    <a:pt x="587476" y="152755"/>
                  </a:lnTo>
                  <a:lnTo>
                    <a:pt x="586917" y="152755"/>
                  </a:lnTo>
                  <a:lnTo>
                    <a:pt x="586917" y="363575"/>
                  </a:lnTo>
                  <a:lnTo>
                    <a:pt x="586701" y="364845"/>
                  </a:lnTo>
                  <a:lnTo>
                    <a:pt x="585635" y="363575"/>
                  </a:lnTo>
                  <a:lnTo>
                    <a:pt x="586130" y="362305"/>
                  </a:lnTo>
                  <a:lnTo>
                    <a:pt x="586917" y="363575"/>
                  </a:lnTo>
                  <a:lnTo>
                    <a:pt x="586917" y="152755"/>
                  </a:lnTo>
                  <a:lnTo>
                    <a:pt x="585343" y="152755"/>
                  </a:lnTo>
                  <a:lnTo>
                    <a:pt x="582853" y="151485"/>
                  </a:lnTo>
                  <a:lnTo>
                    <a:pt x="580009" y="154025"/>
                  </a:lnTo>
                  <a:lnTo>
                    <a:pt x="580364" y="155295"/>
                  </a:lnTo>
                  <a:lnTo>
                    <a:pt x="581075" y="159105"/>
                  </a:lnTo>
                  <a:lnTo>
                    <a:pt x="577024" y="161645"/>
                  </a:lnTo>
                  <a:lnTo>
                    <a:pt x="580161" y="164185"/>
                  </a:lnTo>
                  <a:lnTo>
                    <a:pt x="579729" y="165455"/>
                  </a:lnTo>
                  <a:lnTo>
                    <a:pt x="575957" y="169265"/>
                  </a:lnTo>
                  <a:lnTo>
                    <a:pt x="575957" y="171805"/>
                  </a:lnTo>
                  <a:lnTo>
                    <a:pt x="579374" y="175615"/>
                  </a:lnTo>
                  <a:lnTo>
                    <a:pt x="574814" y="178155"/>
                  </a:lnTo>
                  <a:lnTo>
                    <a:pt x="573747" y="184505"/>
                  </a:lnTo>
                  <a:lnTo>
                    <a:pt x="576808" y="189585"/>
                  </a:lnTo>
                  <a:lnTo>
                    <a:pt x="575602" y="190855"/>
                  </a:lnTo>
                  <a:lnTo>
                    <a:pt x="573824" y="190855"/>
                  </a:lnTo>
                  <a:lnTo>
                    <a:pt x="574179" y="193395"/>
                  </a:lnTo>
                  <a:lnTo>
                    <a:pt x="575106" y="198475"/>
                  </a:lnTo>
                  <a:lnTo>
                    <a:pt x="574459" y="203555"/>
                  </a:lnTo>
                  <a:lnTo>
                    <a:pt x="573036" y="207365"/>
                  </a:lnTo>
                  <a:lnTo>
                    <a:pt x="570763" y="214985"/>
                  </a:lnTo>
                  <a:lnTo>
                    <a:pt x="570268" y="221335"/>
                  </a:lnTo>
                  <a:lnTo>
                    <a:pt x="569201" y="228955"/>
                  </a:lnTo>
                  <a:lnTo>
                    <a:pt x="568274" y="235305"/>
                  </a:lnTo>
                  <a:lnTo>
                    <a:pt x="568388" y="245465"/>
                  </a:lnTo>
                  <a:lnTo>
                    <a:pt x="568604" y="250545"/>
                  </a:lnTo>
                  <a:lnTo>
                    <a:pt x="568629" y="256895"/>
                  </a:lnTo>
                  <a:lnTo>
                    <a:pt x="568134" y="260705"/>
                  </a:lnTo>
                  <a:lnTo>
                    <a:pt x="567486" y="264515"/>
                  </a:lnTo>
                  <a:lnTo>
                    <a:pt x="571411" y="267055"/>
                  </a:lnTo>
                  <a:lnTo>
                    <a:pt x="566991" y="274675"/>
                  </a:lnTo>
                  <a:lnTo>
                    <a:pt x="569480" y="278485"/>
                  </a:lnTo>
                  <a:lnTo>
                    <a:pt x="568921" y="282295"/>
                  </a:lnTo>
                  <a:lnTo>
                    <a:pt x="567994" y="287375"/>
                  </a:lnTo>
                  <a:lnTo>
                    <a:pt x="571195" y="292455"/>
                  </a:lnTo>
                  <a:lnTo>
                    <a:pt x="569417" y="298805"/>
                  </a:lnTo>
                  <a:lnTo>
                    <a:pt x="567855" y="302615"/>
                  </a:lnTo>
                  <a:lnTo>
                    <a:pt x="571690" y="303885"/>
                  </a:lnTo>
                  <a:lnTo>
                    <a:pt x="572046" y="307695"/>
                  </a:lnTo>
                  <a:lnTo>
                    <a:pt x="569061" y="308965"/>
                  </a:lnTo>
                  <a:lnTo>
                    <a:pt x="570699" y="310235"/>
                  </a:lnTo>
                  <a:lnTo>
                    <a:pt x="570484" y="312775"/>
                  </a:lnTo>
                  <a:lnTo>
                    <a:pt x="570128" y="315315"/>
                  </a:lnTo>
                  <a:lnTo>
                    <a:pt x="572681" y="316585"/>
                  </a:lnTo>
                  <a:lnTo>
                    <a:pt x="569836" y="322935"/>
                  </a:lnTo>
                  <a:lnTo>
                    <a:pt x="571550" y="324205"/>
                  </a:lnTo>
                  <a:lnTo>
                    <a:pt x="574255" y="325475"/>
                  </a:lnTo>
                  <a:lnTo>
                    <a:pt x="568985" y="330555"/>
                  </a:lnTo>
                  <a:lnTo>
                    <a:pt x="573252" y="334365"/>
                  </a:lnTo>
                  <a:lnTo>
                    <a:pt x="571614" y="336905"/>
                  </a:lnTo>
                  <a:lnTo>
                    <a:pt x="575462" y="340715"/>
                  </a:lnTo>
                  <a:lnTo>
                    <a:pt x="574890" y="343255"/>
                  </a:lnTo>
                  <a:lnTo>
                    <a:pt x="574535" y="344525"/>
                  </a:lnTo>
                  <a:lnTo>
                    <a:pt x="573900" y="347065"/>
                  </a:lnTo>
                  <a:lnTo>
                    <a:pt x="574459" y="352145"/>
                  </a:lnTo>
                  <a:lnTo>
                    <a:pt x="577456" y="353415"/>
                  </a:lnTo>
                  <a:lnTo>
                    <a:pt x="576668" y="354685"/>
                  </a:lnTo>
                  <a:lnTo>
                    <a:pt x="574814" y="358495"/>
                  </a:lnTo>
                  <a:lnTo>
                    <a:pt x="578662" y="361035"/>
                  </a:lnTo>
                  <a:lnTo>
                    <a:pt x="575818" y="367385"/>
                  </a:lnTo>
                  <a:lnTo>
                    <a:pt x="579805" y="367385"/>
                  </a:lnTo>
                  <a:lnTo>
                    <a:pt x="579374" y="368655"/>
                  </a:lnTo>
                  <a:lnTo>
                    <a:pt x="578802" y="371195"/>
                  </a:lnTo>
                  <a:lnTo>
                    <a:pt x="575818" y="368655"/>
                  </a:lnTo>
                  <a:lnTo>
                    <a:pt x="575030" y="371195"/>
                  </a:lnTo>
                  <a:lnTo>
                    <a:pt x="574535" y="373735"/>
                  </a:lnTo>
                  <a:lnTo>
                    <a:pt x="574611" y="375005"/>
                  </a:lnTo>
                  <a:lnTo>
                    <a:pt x="575818" y="376275"/>
                  </a:lnTo>
                  <a:lnTo>
                    <a:pt x="578726" y="380085"/>
                  </a:lnTo>
                  <a:lnTo>
                    <a:pt x="581012" y="382625"/>
                  </a:lnTo>
                  <a:lnTo>
                    <a:pt x="581431" y="386435"/>
                  </a:lnTo>
                  <a:lnTo>
                    <a:pt x="582142" y="391515"/>
                  </a:lnTo>
                  <a:lnTo>
                    <a:pt x="585419" y="395325"/>
                  </a:lnTo>
                  <a:lnTo>
                    <a:pt x="582790" y="401675"/>
                  </a:lnTo>
                  <a:lnTo>
                    <a:pt x="583361" y="401675"/>
                  </a:lnTo>
                  <a:lnTo>
                    <a:pt x="584784" y="402945"/>
                  </a:lnTo>
                  <a:lnTo>
                    <a:pt x="585203" y="405485"/>
                  </a:lnTo>
                  <a:lnTo>
                    <a:pt x="588340" y="405485"/>
                  </a:lnTo>
                  <a:lnTo>
                    <a:pt x="587692" y="406755"/>
                  </a:lnTo>
                  <a:lnTo>
                    <a:pt x="585343" y="409295"/>
                  </a:lnTo>
                  <a:lnTo>
                    <a:pt x="588759" y="409295"/>
                  </a:lnTo>
                  <a:lnTo>
                    <a:pt x="589254" y="410565"/>
                  </a:lnTo>
                  <a:lnTo>
                    <a:pt x="586409" y="413105"/>
                  </a:lnTo>
                  <a:lnTo>
                    <a:pt x="588975" y="414375"/>
                  </a:lnTo>
                  <a:lnTo>
                    <a:pt x="592112" y="416915"/>
                  </a:lnTo>
                  <a:lnTo>
                    <a:pt x="589470" y="420725"/>
                  </a:lnTo>
                  <a:lnTo>
                    <a:pt x="591185" y="421995"/>
                  </a:lnTo>
                  <a:lnTo>
                    <a:pt x="588187" y="424535"/>
                  </a:lnTo>
                  <a:lnTo>
                    <a:pt x="590257" y="425805"/>
                  </a:lnTo>
                  <a:lnTo>
                    <a:pt x="591820" y="425805"/>
                  </a:lnTo>
                  <a:lnTo>
                    <a:pt x="594029" y="428345"/>
                  </a:lnTo>
                  <a:lnTo>
                    <a:pt x="595312" y="429615"/>
                  </a:lnTo>
                  <a:lnTo>
                    <a:pt x="592670" y="432155"/>
                  </a:lnTo>
                  <a:lnTo>
                    <a:pt x="593242" y="434695"/>
                  </a:lnTo>
                  <a:lnTo>
                    <a:pt x="595871" y="434695"/>
                  </a:lnTo>
                  <a:lnTo>
                    <a:pt x="595947" y="437235"/>
                  </a:lnTo>
                  <a:lnTo>
                    <a:pt x="596023" y="438505"/>
                  </a:lnTo>
                  <a:lnTo>
                    <a:pt x="596303" y="442315"/>
                  </a:lnTo>
                  <a:lnTo>
                    <a:pt x="599198" y="444512"/>
                  </a:lnTo>
                  <a:lnTo>
                    <a:pt x="599579" y="442315"/>
                  </a:lnTo>
                  <a:lnTo>
                    <a:pt x="597446" y="433425"/>
                  </a:lnTo>
                  <a:lnTo>
                    <a:pt x="594880" y="428345"/>
                  </a:lnTo>
                  <a:lnTo>
                    <a:pt x="597446" y="423265"/>
                  </a:lnTo>
                  <a:lnTo>
                    <a:pt x="595947" y="423265"/>
                  </a:lnTo>
                  <a:lnTo>
                    <a:pt x="593598" y="416915"/>
                  </a:lnTo>
                  <a:lnTo>
                    <a:pt x="593242" y="410565"/>
                  </a:lnTo>
                  <a:lnTo>
                    <a:pt x="592391" y="405485"/>
                  </a:lnTo>
                  <a:lnTo>
                    <a:pt x="596582" y="410565"/>
                  </a:lnTo>
                  <a:lnTo>
                    <a:pt x="594956" y="418185"/>
                  </a:lnTo>
                  <a:lnTo>
                    <a:pt x="597446" y="423265"/>
                  </a:lnTo>
                  <a:lnTo>
                    <a:pt x="610387" y="467715"/>
                  </a:lnTo>
                  <a:lnTo>
                    <a:pt x="612381" y="470255"/>
                  </a:lnTo>
                  <a:lnTo>
                    <a:pt x="610311" y="472795"/>
                  </a:lnTo>
                  <a:lnTo>
                    <a:pt x="611174" y="475335"/>
                  </a:lnTo>
                  <a:lnTo>
                    <a:pt x="613803" y="475335"/>
                  </a:lnTo>
                  <a:lnTo>
                    <a:pt x="613867" y="477875"/>
                  </a:lnTo>
                  <a:lnTo>
                    <a:pt x="615442" y="481685"/>
                  </a:lnTo>
                  <a:lnTo>
                    <a:pt x="615505" y="484225"/>
                  </a:lnTo>
                  <a:lnTo>
                    <a:pt x="617575" y="485495"/>
                  </a:lnTo>
                  <a:lnTo>
                    <a:pt x="617004" y="480415"/>
                  </a:lnTo>
                  <a:lnTo>
                    <a:pt x="614083" y="475335"/>
                  </a:lnTo>
                  <a:lnTo>
                    <a:pt x="618566" y="470255"/>
                  </a:lnTo>
                  <a:lnTo>
                    <a:pt x="618109" y="468985"/>
                  </a:lnTo>
                  <a:lnTo>
                    <a:pt x="617639" y="467715"/>
                  </a:lnTo>
                  <a:lnTo>
                    <a:pt x="615721" y="468985"/>
                  </a:lnTo>
                  <a:lnTo>
                    <a:pt x="612876" y="466445"/>
                  </a:lnTo>
                  <a:lnTo>
                    <a:pt x="611098" y="460095"/>
                  </a:lnTo>
                  <a:lnTo>
                    <a:pt x="609206" y="453745"/>
                  </a:lnTo>
                  <a:lnTo>
                    <a:pt x="607402" y="447395"/>
                  </a:lnTo>
                  <a:lnTo>
                    <a:pt x="605904" y="441045"/>
                  </a:lnTo>
                  <a:lnTo>
                    <a:pt x="603770" y="435965"/>
                  </a:lnTo>
                  <a:lnTo>
                    <a:pt x="603199" y="430885"/>
                  </a:lnTo>
                  <a:lnTo>
                    <a:pt x="602564" y="425805"/>
                  </a:lnTo>
                  <a:lnTo>
                    <a:pt x="604342" y="430885"/>
                  </a:lnTo>
                  <a:lnTo>
                    <a:pt x="606755" y="435965"/>
                  </a:lnTo>
                  <a:lnTo>
                    <a:pt x="605904" y="441045"/>
                  </a:lnTo>
                  <a:lnTo>
                    <a:pt x="609752" y="443585"/>
                  </a:lnTo>
                  <a:lnTo>
                    <a:pt x="608330" y="447395"/>
                  </a:lnTo>
                  <a:lnTo>
                    <a:pt x="611314" y="449935"/>
                  </a:lnTo>
                  <a:lnTo>
                    <a:pt x="612089" y="448665"/>
                  </a:lnTo>
                  <a:lnTo>
                    <a:pt x="611238" y="447395"/>
                  </a:lnTo>
                  <a:lnTo>
                    <a:pt x="610882" y="444855"/>
                  </a:lnTo>
                  <a:lnTo>
                    <a:pt x="609815" y="441045"/>
                  </a:lnTo>
                  <a:lnTo>
                    <a:pt x="608685" y="434695"/>
                  </a:lnTo>
                  <a:lnTo>
                    <a:pt x="607047" y="428345"/>
                  </a:lnTo>
                  <a:lnTo>
                    <a:pt x="607110" y="427075"/>
                  </a:lnTo>
                  <a:lnTo>
                    <a:pt x="608685" y="425805"/>
                  </a:lnTo>
                  <a:lnTo>
                    <a:pt x="609358" y="424535"/>
                  </a:lnTo>
                  <a:lnTo>
                    <a:pt x="610031" y="423265"/>
                  </a:lnTo>
                  <a:lnTo>
                    <a:pt x="608533" y="420725"/>
                  </a:lnTo>
                  <a:lnTo>
                    <a:pt x="607682" y="424535"/>
                  </a:lnTo>
                  <a:lnTo>
                    <a:pt x="605904" y="423265"/>
                  </a:lnTo>
                  <a:lnTo>
                    <a:pt x="607047" y="421995"/>
                  </a:lnTo>
                  <a:lnTo>
                    <a:pt x="604202" y="420725"/>
                  </a:lnTo>
                  <a:lnTo>
                    <a:pt x="606196" y="419455"/>
                  </a:lnTo>
                  <a:lnTo>
                    <a:pt x="607148" y="418185"/>
                  </a:lnTo>
                  <a:lnTo>
                    <a:pt x="608114" y="416915"/>
                  </a:lnTo>
                  <a:lnTo>
                    <a:pt x="605053" y="415645"/>
                  </a:lnTo>
                  <a:lnTo>
                    <a:pt x="605193" y="414375"/>
                  </a:lnTo>
                  <a:lnTo>
                    <a:pt x="605485" y="411835"/>
                  </a:lnTo>
                  <a:lnTo>
                    <a:pt x="609600" y="413105"/>
                  </a:lnTo>
                  <a:lnTo>
                    <a:pt x="610704" y="411835"/>
                  </a:lnTo>
                  <a:lnTo>
                    <a:pt x="611809" y="410565"/>
                  </a:lnTo>
                  <a:lnTo>
                    <a:pt x="609180" y="408025"/>
                  </a:lnTo>
                  <a:lnTo>
                    <a:pt x="602132" y="410565"/>
                  </a:lnTo>
                  <a:lnTo>
                    <a:pt x="603491" y="404215"/>
                  </a:lnTo>
                  <a:lnTo>
                    <a:pt x="602843" y="402945"/>
                  </a:lnTo>
                  <a:lnTo>
                    <a:pt x="600646" y="400151"/>
                  </a:lnTo>
                  <a:lnTo>
                    <a:pt x="600646" y="414375"/>
                  </a:lnTo>
                  <a:lnTo>
                    <a:pt x="599579" y="414375"/>
                  </a:lnTo>
                  <a:lnTo>
                    <a:pt x="598512" y="409295"/>
                  </a:lnTo>
                  <a:lnTo>
                    <a:pt x="596480" y="399135"/>
                  </a:lnTo>
                  <a:lnTo>
                    <a:pt x="596226" y="397865"/>
                  </a:lnTo>
                  <a:lnTo>
                    <a:pt x="597014" y="397865"/>
                  </a:lnTo>
                  <a:lnTo>
                    <a:pt x="600646" y="414375"/>
                  </a:lnTo>
                  <a:lnTo>
                    <a:pt x="600646" y="400151"/>
                  </a:lnTo>
                  <a:lnTo>
                    <a:pt x="599859" y="399135"/>
                  </a:lnTo>
                  <a:lnTo>
                    <a:pt x="600316" y="397865"/>
                  </a:lnTo>
                  <a:lnTo>
                    <a:pt x="600786" y="396595"/>
                  </a:lnTo>
                  <a:lnTo>
                    <a:pt x="605409" y="395325"/>
                  </a:lnTo>
                  <a:lnTo>
                    <a:pt x="607326" y="394055"/>
                  </a:lnTo>
                  <a:lnTo>
                    <a:pt x="602564" y="392785"/>
                  </a:lnTo>
                  <a:lnTo>
                    <a:pt x="599719" y="391515"/>
                  </a:lnTo>
                  <a:lnTo>
                    <a:pt x="599147" y="390245"/>
                  </a:lnTo>
                  <a:lnTo>
                    <a:pt x="600354" y="388975"/>
                  </a:lnTo>
                  <a:lnTo>
                    <a:pt x="601497" y="388975"/>
                  </a:lnTo>
                  <a:lnTo>
                    <a:pt x="604558" y="387705"/>
                  </a:lnTo>
                  <a:lnTo>
                    <a:pt x="606399" y="385165"/>
                  </a:lnTo>
                  <a:lnTo>
                    <a:pt x="607580" y="383895"/>
                  </a:lnTo>
                  <a:lnTo>
                    <a:pt x="608749" y="382625"/>
                  </a:lnTo>
                  <a:lnTo>
                    <a:pt x="609041" y="380085"/>
                  </a:lnTo>
                  <a:lnTo>
                    <a:pt x="606259" y="380085"/>
                  </a:lnTo>
                  <a:lnTo>
                    <a:pt x="605624" y="381355"/>
                  </a:lnTo>
                  <a:lnTo>
                    <a:pt x="604558" y="382625"/>
                  </a:lnTo>
                  <a:lnTo>
                    <a:pt x="602208" y="383895"/>
                  </a:lnTo>
                  <a:lnTo>
                    <a:pt x="603351" y="380085"/>
                  </a:lnTo>
                  <a:lnTo>
                    <a:pt x="603275" y="378815"/>
                  </a:lnTo>
                  <a:lnTo>
                    <a:pt x="602703" y="377545"/>
                  </a:lnTo>
                  <a:lnTo>
                    <a:pt x="602132" y="376275"/>
                  </a:lnTo>
                  <a:lnTo>
                    <a:pt x="602881" y="375005"/>
                  </a:lnTo>
                  <a:lnTo>
                    <a:pt x="603631" y="373735"/>
                  </a:lnTo>
                  <a:lnTo>
                    <a:pt x="606831" y="372465"/>
                  </a:lnTo>
                  <a:lnTo>
                    <a:pt x="606590" y="369925"/>
                  </a:lnTo>
                  <a:lnTo>
                    <a:pt x="606475" y="368655"/>
                  </a:lnTo>
                  <a:lnTo>
                    <a:pt x="608965" y="366115"/>
                  </a:lnTo>
                  <a:lnTo>
                    <a:pt x="608253" y="364845"/>
                  </a:lnTo>
                  <a:lnTo>
                    <a:pt x="605332" y="363575"/>
                  </a:lnTo>
                  <a:lnTo>
                    <a:pt x="606691" y="362305"/>
                  </a:lnTo>
                  <a:lnTo>
                    <a:pt x="606552" y="361035"/>
                  </a:lnTo>
                  <a:lnTo>
                    <a:pt x="602919" y="361035"/>
                  </a:lnTo>
                  <a:lnTo>
                    <a:pt x="601421" y="364845"/>
                  </a:lnTo>
                  <a:lnTo>
                    <a:pt x="601916" y="369925"/>
                  </a:lnTo>
                  <a:lnTo>
                    <a:pt x="601637" y="369341"/>
                  </a:lnTo>
                  <a:lnTo>
                    <a:pt x="601637" y="382625"/>
                  </a:lnTo>
                  <a:lnTo>
                    <a:pt x="600214" y="385165"/>
                  </a:lnTo>
                  <a:lnTo>
                    <a:pt x="599643" y="387705"/>
                  </a:lnTo>
                  <a:lnTo>
                    <a:pt x="598157" y="385165"/>
                  </a:lnTo>
                  <a:lnTo>
                    <a:pt x="598258" y="383895"/>
                  </a:lnTo>
                  <a:lnTo>
                    <a:pt x="598360" y="382625"/>
                  </a:lnTo>
                  <a:lnTo>
                    <a:pt x="598792" y="381355"/>
                  </a:lnTo>
                  <a:lnTo>
                    <a:pt x="599224" y="380085"/>
                  </a:lnTo>
                  <a:lnTo>
                    <a:pt x="601637" y="382625"/>
                  </a:lnTo>
                  <a:lnTo>
                    <a:pt x="601637" y="369341"/>
                  </a:lnTo>
                  <a:lnTo>
                    <a:pt x="599643" y="365150"/>
                  </a:lnTo>
                  <a:lnTo>
                    <a:pt x="599643" y="376275"/>
                  </a:lnTo>
                  <a:lnTo>
                    <a:pt x="598792" y="377545"/>
                  </a:lnTo>
                  <a:lnTo>
                    <a:pt x="597509" y="376275"/>
                  </a:lnTo>
                  <a:lnTo>
                    <a:pt x="598360" y="375005"/>
                  </a:lnTo>
                  <a:lnTo>
                    <a:pt x="599643" y="376275"/>
                  </a:lnTo>
                  <a:lnTo>
                    <a:pt x="599643" y="365150"/>
                  </a:lnTo>
                  <a:lnTo>
                    <a:pt x="599579" y="365010"/>
                  </a:lnTo>
                  <a:lnTo>
                    <a:pt x="599579" y="371195"/>
                  </a:lnTo>
                  <a:lnTo>
                    <a:pt x="597941" y="372465"/>
                  </a:lnTo>
                  <a:lnTo>
                    <a:pt x="596379" y="371195"/>
                  </a:lnTo>
                  <a:lnTo>
                    <a:pt x="596226" y="369925"/>
                  </a:lnTo>
                  <a:lnTo>
                    <a:pt x="597154" y="367385"/>
                  </a:lnTo>
                  <a:lnTo>
                    <a:pt x="598157" y="368655"/>
                  </a:lnTo>
                  <a:lnTo>
                    <a:pt x="599579" y="371195"/>
                  </a:lnTo>
                  <a:lnTo>
                    <a:pt x="599579" y="365010"/>
                  </a:lnTo>
                  <a:lnTo>
                    <a:pt x="599503" y="364845"/>
                  </a:lnTo>
                  <a:lnTo>
                    <a:pt x="600138" y="362305"/>
                  </a:lnTo>
                  <a:lnTo>
                    <a:pt x="604951" y="358495"/>
                  </a:lnTo>
                  <a:lnTo>
                    <a:pt x="606552" y="357225"/>
                  </a:lnTo>
                  <a:lnTo>
                    <a:pt x="608177" y="355955"/>
                  </a:lnTo>
                  <a:lnTo>
                    <a:pt x="608584" y="354685"/>
                  </a:lnTo>
                  <a:lnTo>
                    <a:pt x="609396" y="352145"/>
                  </a:lnTo>
                  <a:lnTo>
                    <a:pt x="605688" y="354685"/>
                  </a:lnTo>
                  <a:lnTo>
                    <a:pt x="604062" y="350875"/>
                  </a:lnTo>
                  <a:lnTo>
                    <a:pt x="602996" y="350875"/>
                  </a:lnTo>
                  <a:lnTo>
                    <a:pt x="602996" y="355955"/>
                  </a:lnTo>
                  <a:lnTo>
                    <a:pt x="602208" y="357225"/>
                  </a:lnTo>
                  <a:lnTo>
                    <a:pt x="599363" y="357225"/>
                  </a:lnTo>
                  <a:lnTo>
                    <a:pt x="602996" y="355955"/>
                  </a:lnTo>
                  <a:lnTo>
                    <a:pt x="602996" y="350875"/>
                  </a:lnTo>
                  <a:lnTo>
                    <a:pt x="601141" y="350875"/>
                  </a:lnTo>
                  <a:lnTo>
                    <a:pt x="600036" y="349605"/>
                  </a:lnTo>
                  <a:lnTo>
                    <a:pt x="598932" y="348335"/>
                  </a:lnTo>
                  <a:lnTo>
                    <a:pt x="599224" y="347065"/>
                  </a:lnTo>
                  <a:lnTo>
                    <a:pt x="600646" y="347065"/>
                  </a:lnTo>
                  <a:lnTo>
                    <a:pt x="601776" y="348335"/>
                  </a:lnTo>
                  <a:lnTo>
                    <a:pt x="605332" y="348335"/>
                  </a:lnTo>
                  <a:lnTo>
                    <a:pt x="606691" y="347065"/>
                  </a:lnTo>
                  <a:lnTo>
                    <a:pt x="606475" y="345795"/>
                  </a:lnTo>
                  <a:lnTo>
                    <a:pt x="603707" y="344525"/>
                  </a:lnTo>
                  <a:lnTo>
                    <a:pt x="600570" y="344525"/>
                  </a:lnTo>
                  <a:lnTo>
                    <a:pt x="605193" y="341985"/>
                  </a:lnTo>
                  <a:lnTo>
                    <a:pt x="606615" y="339445"/>
                  </a:lnTo>
                  <a:lnTo>
                    <a:pt x="604062" y="338175"/>
                  </a:lnTo>
                  <a:lnTo>
                    <a:pt x="602627" y="338175"/>
                  </a:lnTo>
                  <a:lnTo>
                    <a:pt x="601281" y="339445"/>
                  </a:lnTo>
                  <a:lnTo>
                    <a:pt x="599224" y="339445"/>
                  </a:lnTo>
                  <a:lnTo>
                    <a:pt x="601497" y="336905"/>
                  </a:lnTo>
                  <a:lnTo>
                    <a:pt x="597585" y="330555"/>
                  </a:lnTo>
                  <a:lnTo>
                    <a:pt x="603846" y="334365"/>
                  </a:lnTo>
                  <a:lnTo>
                    <a:pt x="604774" y="333095"/>
                  </a:lnTo>
                  <a:lnTo>
                    <a:pt x="604532" y="330555"/>
                  </a:lnTo>
                  <a:lnTo>
                    <a:pt x="604418" y="329285"/>
                  </a:lnTo>
                  <a:lnTo>
                    <a:pt x="602132" y="328015"/>
                  </a:lnTo>
                  <a:lnTo>
                    <a:pt x="600786" y="326745"/>
                  </a:lnTo>
                  <a:lnTo>
                    <a:pt x="599427" y="325475"/>
                  </a:lnTo>
                  <a:lnTo>
                    <a:pt x="599427" y="324205"/>
                  </a:lnTo>
                  <a:lnTo>
                    <a:pt x="603707" y="321665"/>
                  </a:lnTo>
                  <a:lnTo>
                    <a:pt x="605193" y="320395"/>
                  </a:lnTo>
                  <a:lnTo>
                    <a:pt x="604481" y="319125"/>
                  </a:lnTo>
                  <a:lnTo>
                    <a:pt x="603707" y="316585"/>
                  </a:lnTo>
                  <a:lnTo>
                    <a:pt x="601560" y="316585"/>
                  </a:lnTo>
                  <a:lnTo>
                    <a:pt x="599719" y="317855"/>
                  </a:lnTo>
                  <a:lnTo>
                    <a:pt x="598792" y="317855"/>
                  </a:lnTo>
                  <a:lnTo>
                    <a:pt x="597941" y="319125"/>
                  </a:lnTo>
                  <a:lnTo>
                    <a:pt x="597090" y="317855"/>
                  </a:lnTo>
                  <a:lnTo>
                    <a:pt x="598716" y="315315"/>
                  </a:lnTo>
                  <a:lnTo>
                    <a:pt x="604266" y="311505"/>
                  </a:lnTo>
                  <a:lnTo>
                    <a:pt x="598576" y="308965"/>
                  </a:lnTo>
                  <a:lnTo>
                    <a:pt x="596303" y="307873"/>
                  </a:lnTo>
                  <a:lnTo>
                    <a:pt x="596303" y="358495"/>
                  </a:lnTo>
                  <a:lnTo>
                    <a:pt x="595807" y="362305"/>
                  </a:lnTo>
                  <a:lnTo>
                    <a:pt x="595515" y="361784"/>
                  </a:lnTo>
                  <a:lnTo>
                    <a:pt x="595515" y="390245"/>
                  </a:lnTo>
                  <a:lnTo>
                    <a:pt x="594601" y="390245"/>
                  </a:lnTo>
                  <a:lnTo>
                    <a:pt x="594245" y="387705"/>
                  </a:lnTo>
                  <a:lnTo>
                    <a:pt x="593953" y="386435"/>
                  </a:lnTo>
                  <a:lnTo>
                    <a:pt x="593598" y="383895"/>
                  </a:lnTo>
                  <a:lnTo>
                    <a:pt x="594245" y="383895"/>
                  </a:lnTo>
                  <a:lnTo>
                    <a:pt x="595515" y="390245"/>
                  </a:lnTo>
                  <a:lnTo>
                    <a:pt x="595515" y="361784"/>
                  </a:lnTo>
                  <a:lnTo>
                    <a:pt x="595096" y="361035"/>
                  </a:lnTo>
                  <a:lnTo>
                    <a:pt x="594741" y="359765"/>
                  </a:lnTo>
                  <a:lnTo>
                    <a:pt x="596303" y="358495"/>
                  </a:lnTo>
                  <a:lnTo>
                    <a:pt x="596303" y="307873"/>
                  </a:lnTo>
                  <a:lnTo>
                    <a:pt x="596087" y="307771"/>
                  </a:lnTo>
                  <a:lnTo>
                    <a:pt x="596087" y="355955"/>
                  </a:lnTo>
                  <a:lnTo>
                    <a:pt x="593953" y="353415"/>
                  </a:lnTo>
                  <a:lnTo>
                    <a:pt x="595020" y="349605"/>
                  </a:lnTo>
                  <a:lnTo>
                    <a:pt x="595515" y="352145"/>
                  </a:lnTo>
                  <a:lnTo>
                    <a:pt x="595312" y="354685"/>
                  </a:lnTo>
                  <a:lnTo>
                    <a:pt x="596087" y="355955"/>
                  </a:lnTo>
                  <a:lnTo>
                    <a:pt x="596087" y="307771"/>
                  </a:lnTo>
                  <a:lnTo>
                    <a:pt x="595947" y="307695"/>
                  </a:lnTo>
                  <a:lnTo>
                    <a:pt x="597865" y="305155"/>
                  </a:lnTo>
                  <a:lnTo>
                    <a:pt x="601637" y="305155"/>
                  </a:lnTo>
                  <a:lnTo>
                    <a:pt x="602627" y="301345"/>
                  </a:lnTo>
                  <a:lnTo>
                    <a:pt x="602996" y="300075"/>
                  </a:lnTo>
                  <a:lnTo>
                    <a:pt x="603351" y="298805"/>
                  </a:lnTo>
                  <a:lnTo>
                    <a:pt x="601065" y="294995"/>
                  </a:lnTo>
                  <a:lnTo>
                    <a:pt x="603491" y="292455"/>
                  </a:lnTo>
                  <a:lnTo>
                    <a:pt x="601776" y="289915"/>
                  </a:lnTo>
                  <a:lnTo>
                    <a:pt x="598436" y="289026"/>
                  </a:lnTo>
                  <a:lnTo>
                    <a:pt x="598436" y="298805"/>
                  </a:lnTo>
                  <a:lnTo>
                    <a:pt x="597446" y="300075"/>
                  </a:lnTo>
                  <a:lnTo>
                    <a:pt x="595731" y="298805"/>
                  </a:lnTo>
                  <a:lnTo>
                    <a:pt x="598436" y="298805"/>
                  </a:lnTo>
                  <a:lnTo>
                    <a:pt x="598436" y="289026"/>
                  </a:lnTo>
                  <a:lnTo>
                    <a:pt x="597014" y="288645"/>
                  </a:lnTo>
                  <a:lnTo>
                    <a:pt x="600494" y="284835"/>
                  </a:lnTo>
                  <a:lnTo>
                    <a:pt x="601560" y="282295"/>
                  </a:lnTo>
                  <a:lnTo>
                    <a:pt x="602208" y="281025"/>
                  </a:lnTo>
                  <a:lnTo>
                    <a:pt x="600075" y="279755"/>
                  </a:lnTo>
                  <a:lnTo>
                    <a:pt x="597865" y="281025"/>
                  </a:lnTo>
                  <a:lnTo>
                    <a:pt x="596582" y="278485"/>
                  </a:lnTo>
                  <a:lnTo>
                    <a:pt x="594664" y="278485"/>
                  </a:lnTo>
                  <a:lnTo>
                    <a:pt x="595668" y="277215"/>
                  </a:lnTo>
                  <a:lnTo>
                    <a:pt x="597369" y="277215"/>
                  </a:lnTo>
                  <a:lnTo>
                    <a:pt x="598360" y="275945"/>
                  </a:lnTo>
                  <a:lnTo>
                    <a:pt x="599782" y="274675"/>
                  </a:lnTo>
                  <a:lnTo>
                    <a:pt x="600290" y="273405"/>
                  </a:lnTo>
                  <a:lnTo>
                    <a:pt x="600430" y="270865"/>
                  </a:lnTo>
                  <a:lnTo>
                    <a:pt x="598157" y="269595"/>
                  </a:lnTo>
                  <a:lnTo>
                    <a:pt x="593534" y="269595"/>
                  </a:lnTo>
                  <a:lnTo>
                    <a:pt x="596023" y="267055"/>
                  </a:lnTo>
                  <a:lnTo>
                    <a:pt x="597230" y="265785"/>
                  </a:lnTo>
                  <a:lnTo>
                    <a:pt x="597941" y="264515"/>
                  </a:lnTo>
                  <a:lnTo>
                    <a:pt x="599859" y="264515"/>
                  </a:lnTo>
                  <a:lnTo>
                    <a:pt x="598081" y="259435"/>
                  </a:lnTo>
                  <a:lnTo>
                    <a:pt x="600849" y="255625"/>
                  </a:lnTo>
                  <a:lnTo>
                    <a:pt x="596519" y="254355"/>
                  </a:lnTo>
                  <a:lnTo>
                    <a:pt x="596658" y="253085"/>
                  </a:lnTo>
                  <a:lnTo>
                    <a:pt x="598297" y="250545"/>
                  </a:lnTo>
                  <a:lnTo>
                    <a:pt x="596734" y="248005"/>
                  </a:lnTo>
                  <a:lnTo>
                    <a:pt x="599008" y="245465"/>
                  </a:lnTo>
                  <a:lnTo>
                    <a:pt x="598932" y="242925"/>
                  </a:lnTo>
                  <a:lnTo>
                    <a:pt x="594804" y="241655"/>
                  </a:lnTo>
                  <a:lnTo>
                    <a:pt x="596582" y="239115"/>
                  </a:lnTo>
                  <a:lnTo>
                    <a:pt x="597509" y="236575"/>
                  </a:lnTo>
                  <a:lnTo>
                    <a:pt x="598004" y="234035"/>
                  </a:lnTo>
                  <a:lnTo>
                    <a:pt x="598220" y="232765"/>
                  </a:lnTo>
                  <a:lnTo>
                    <a:pt x="597509" y="230225"/>
                  </a:lnTo>
                  <a:lnTo>
                    <a:pt x="598220" y="228955"/>
                  </a:lnTo>
                  <a:lnTo>
                    <a:pt x="603135" y="228955"/>
                  </a:lnTo>
                  <a:lnTo>
                    <a:pt x="599859" y="226415"/>
                  </a:lnTo>
                  <a:lnTo>
                    <a:pt x="599071" y="225145"/>
                  </a:lnTo>
                  <a:lnTo>
                    <a:pt x="598081" y="223875"/>
                  </a:lnTo>
                  <a:lnTo>
                    <a:pt x="596379" y="222605"/>
                  </a:lnTo>
                  <a:lnTo>
                    <a:pt x="598436" y="221335"/>
                  </a:lnTo>
                  <a:lnTo>
                    <a:pt x="603275" y="217525"/>
                  </a:lnTo>
                  <a:lnTo>
                    <a:pt x="600849" y="213715"/>
                  </a:lnTo>
                  <a:lnTo>
                    <a:pt x="600354" y="209905"/>
                  </a:lnTo>
                  <a:lnTo>
                    <a:pt x="599998" y="208635"/>
                  </a:lnTo>
                  <a:lnTo>
                    <a:pt x="599719" y="206095"/>
                  </a:lnTo>
                  <a:lnTo>
                    <a:pt x="601141" y="204825"/>
                  </a:lnTo>
                  <a:lnTo>
                    <a:pt x="599998" y="203555"/>
                  </a:lnTo>
                  <a:lnTo>
                    <a:pt x="598512" y="204825"/>
                  </a:lnTo>
                  <a:lnTo>
                    <a:pt x="596938" y="204825"/>
                  </a:lnTo>
                  <a:lnTo>
                    <a:pt x="602068" y="201015"/>
                  </a:lnTo>
                  <a:lnTo>
                    <a:pt x="598792" y="198475"/>
                  </a:lnTo>
                  <a:lnTo>
                    <a:pt x="597725" y="198475"/>
                  </a:lnTo>
                  <a:lnTo>
                    <a:pt x="596442" y="197205"/>
                  </a:lnTo>
                  <a:lnTo>
                    <a:pt x="597230" y="195935"/>
                  </a:lnTo>
                  <a:lnTo>
                    <a:pt x="598932" y="195935"/>
                  </a:lnTo>
                  <a:lnTo>
                    <a:pt x="601141" y="197205"/>
                  </a:lnTo>
                  <a:lnTo>
                    <a:pt x="601802" y="195935"/>
                  </a:lnTo>
                  <a:lnTo>
                    <a:pt x="603135" y="193395"/>
                  </a:lnTo>
                  <a:lnTo>
                    <a:pt x="601065" y="192125"/>
                  </a:lnTo>
                  <a:lnTo>
                    <a:pt x="597509" y="189585"/>
                  </a:lnTo>
                  <a:lnTo>
                    <a:pt x="598792" y="188315"/>
                  </a:lnTo>
                  <a:lnTo>
                    <a:pt x="600494" y="187045"/>
                  </a:lnTo>
                  <a:lnTo>
                    <a:pt x="602208" y="184505"/>
                  </a:lnTo>
                  <a:lnTo>
                    <a:pt x="598716" y="181965"/>
                  </a:lnTo>
                  <a:lnTo>
                    <a:pt x="599859" y="179425"/>
                  </a:lnTo>
                  <a:lnTo>
                    <a:pt x="599224" y="176885"/>
                  </a:lnTo>
                  <a:lnTo>
                    <a:pt x="600849" y="178155"/>
                  </a:lnTo>
                  <a:lnTo>
                    <a:pt x="603986" y="176885"/>
                  </a:lnTo>
                  <a:lnTo>
                    <a:pt x="601776" y="174345"/>
                  </a:lnTo>
                  <a:lnTo>
                    <a:pt x="599287" y="174345"/>
                  </a:lnTo>
                  <a:lnTo>
                    <a:pt x="599224" y="173075"/>
                  </a:lnTo>
                  <a:lnTo>
                    <a:pt x="600570" y="173075"/>
                  </a:lnTo>
                  <a:lnTo>
                    <a:pt x="602780" y="174345"/>
                  </a:lnTo>
                  <a:lnTo>
                    <a:pt x="603021" y="173075"/>
                  </a:lnTo>
                  <a:lnTo>
                    <a:pt x="603770" y="169265"/>
                  </a:lnTo>
                  <a:lnTo>
                    <a:pt x="600494" y="169265"/>
                  </a:lnTo>
                  <a:lnTo>
                    <a:pt x="599579" y="167995"/>
                  </a:lnTo>
                  <a:lnTo>
                    <a:pt x="601205" y="166725"/>
                  </a:lnTo>
                  <a:lnTo>
                    <a:pt x="603199" y="164185"/>
                  </a:lnTo>
                  <a:lnTo>
                    <a:pt x="606552" y="165455"/>
                  </a:lnTo>
                  <a:lnTo>
                    <a:pt x="605548" y="164185"/>
                  </a:lnTo>
                  <a:lnTo>
                    <a:pt x="604558" y="162915"/>
                  </a:lnTo>
                  <a:lnTo>
                    <a:pt x="602996" y="160375"/>
                  </a:lnTo>
                  <a:lnTo>
                    <a:pt x="601421" y="159105"/>
                  </a:lnTo>
                  <a:lnTo>
                    <a:pt x="604062" y="157835"/>
                  </a:lnTo>
                  <a:lnTo>
                    <a:pt x="604939" y="156565"/>
                  </a:lnTo>
                  <a:lnTo>
                    <a:pt x="605815" y="155295"/>
                  </a:lnTo>
                  <a:lnTo>
                    <a:pt x="606691" y="154025"/>
                  </a:lnTo>
                  <a:lnTo>
                    <a:pt x="605548" y="152755"/>
                  </a:lnTo>
                  <a:lnTo>
                    <a:pt x="603275" y="150215"/>
                  </a:lnTo>
                  <a:lnTo>
                    <a:pt x="603059" y="147675"/>
                  </a:lnTo>
                  <a:lnTo>
                    <a:pt x="603275" y="146405"/>
                  </a:lnTo>
                  <a:lnTo>
                    <a:pt x="604151" y="141325"/>
                  </a:lnTo>
                  <a:lnTo>
                    <a:pt x="604380" y="140055"/>
                  </a:lnTo>
                  <a:lnTo>
                    <a:pt x="605269" y="134975"/>
                  </a:lnTo>
                  <a:lnTo>
                    <a:pt x="614489" y="95605"/>
                  </a:lnTo>
                  <a:lnTo>
                    <a:pt x="619061" y="79095"/>
                  </a:lnTo>
                  <a:lnTo>
                    <a:pt x="620064" y="75285"/>
                  </a:lnTo>
                  <a:lnTo>
                    <a:pt x="621271" y="71475"/>
                  </a:lnTo>
                  <a:lnTo>
                    <a:pt x="621550" y="68935"/>
                  </a:lnTo>
                  <a:close/>
                </a:path>
                <a:path extrusionOk="0" h="548004" w="2484120">
                  <a:moveTo>
                    <a:pt x="929005" y="8420"/>
                  </a:moveTo>
                  <a:lnTo>
                    <a:pt x="927011" y="7569"/>
                  </a:lnTo>
                  <a:lnTo>
                    <a:pt x="924445" y="7569"/>
                  </a:lnTo>
                  <a:lnTo>
                    <a:pt x="921880" y="7213"/>
                  </a:lnTo>
                  <a:lnTo>
                    <a:pt x="917981" y="6565"/>
                  </a:lnTo>
                  <a:lnTo>
                    <a:pt x="913282" y="7213"/>
                  </a:lnTo>
                  <a:lnTo>
                    <a:pt x="908799" y="6858"/>
                  </a:lnTo>
                  <a:lnTo>
                    <a:pt x="904036" y="6565"/>
                  </a:lnTo>
                  <a:lnTo>
                    <a:pt x="899414" y="7213"/>
                  </a:lnTo>
                  <a:lnTo>
                    <a:pt x="894715" y="7073"/>
                  </a:lnTo>
                  <a:lnTo>
                    <a:pt x="893787" y="7073"/>
                  </a:lnTo>
                  <a:lnTo>
                    <a:pt x="887171" y="6858"/>
                  </a:lnTo>
                  <a:lnTo>
                    <a:pt x="880770" y="6565"/>
                  </a:lnTo>
                  <a:lnTo>
                    <a:pt x="874306" y="5791"/>
                  </a:lnTo>
                  <a:lnTo>
                    <a:pt x="872807" y="5575"/>
                  </a:lnTo>
                  <a:lnTo>
                    <a:pt x="867333" y="4800"/>
                  </a:lnTo>
                  <a:lnTo>
                    <a:pt x="859713" y="5575"/>
                  </a:lnTo>
                  <a:lnTo>
                    <a:pt x="852678" y="5575"/>
                  </a:lnTo>
                  <a:lnTo>
                    <a:pt x="736206" y="4089"/>
                  </a:lnTo>
                  <a:lnTo>
                    <a:pt x="457517" y="177"/>
                  </a:lnTo>
                  <a:lnTo>
                    <a:pt x="429183" y="0"/>
                  </a:lnTo>
                  <a:lnTo>
                    <a:pt x="400862" y="457"/>
                  </a:lnTo>
                  <a:lnTo>
                    <a:pt x="372554" y="1371"/>
                  </a:lnTo>
                  <a:lnTo>
                    <a:pt x="146685" y="11252"/>
                  </a:lnTo>
                  <a:lnTo>
                    <a:pt x="85991" y="14058"/>
                  </a:lnTo>
                  <a:lnTo>
                    <a:pt x="74688" y="14414"/>
                  </a:lnTo>
                  <a:lnTo>
                    <a:pt x="64439" y="14605"/>
                  </a:lnTo>
                  <a:lnTo>
                    <a:pt x="52044" y="14592"/>
                  </a:lnTo>
                  <a:lnTo>
                    <a:pt x="48272" y="15875"/>
                  </a:lnTo>
                  <a:lnTo>
                    <a:pt x="53682" y="17018"/>
                  </a:lnTo>
                  <a:lnTo>
                    <a:pt x="58585" y="16306"/>
                  </a:lnTo>
                  <a:lnTo>
                    <a:pt x="64350" y="16865"/>
                  </a:lnTo>
                  <a:lnTo>
                    <a:pt x="60579" y="17653"/>
                  </a:lnTo>
                  <a:lnTo>
                    <a:pt x="57454" y="16586"/>
                  </a:lnTo>
                  <a:lnTo>
                    <a:pt x="54533" y="17716"/>
                  </a:lnTo>
                  <a:lnTo>
                    <a:pt x="57238" y="19138"/>
                  </a:lnTo>
                  <a:lnTo>
                    <a:pt x="65493" y="20205"/>
                  </a:lnTo>
                  <a:lnTo>
                    <a:pt x="73736" y="20421"/>
                  </a:lnTo>
                  <a:lnTo>
                    <a:pt x="114046" y="22288"/>
                  </a:lnTo>
                  <a:lnTo>
                    <a:pt x="124675" y="23050"/>
                  </a:lnTo>
                  <a:lnTo>
                    <a:pt x="131292" y="23622"/>
                  </a:lnTo>
                  <a:lnTo>
                    <a:pt x="138264" y="24752"/>
                  </a:lnTo>
                  <a:lnTo>
                    <a:pt x="143789" y="19710"/>
                  </a:lnTo>
                  <a:lnTo>
                    <a:pt x="144018" y="19494"/>
                  </a:lnTo>
                  <a:lnTo>
                    <a:pt x="146862" y="19075"/>
                  </a:lnTo>
                  <a:lnTo>
                    <a:pt x="168846" y="19075"/>
                  </a:lnTo>
                  <a:lnTo>
                    <a:pt x="165582" y="19431"/>
                  </a:lnTo>
                  <a:lnTo>
                    <a:pt x="159105" y="19431"/>
                  </a:lnTo>
                  <a:lnTo>
                    <a:pt x="156972" y="20777"/>
                  </a:lnTo>
                  <a:lnTo>
                    <a:pt x="158534" y="23114"/>
                  </a:lnTo>
                  <a:lnTo>
                    <a:pt x="196456" y="25539"/>
                  </a:lnTo>
                  <a:lnTo>
                    <a:pt x="203060" y="25831"/>
                  </a:lnTo>
                  <a:lnTo>
                    <a:pt x="209677" y="25857"/>
                  </a:lnTo>
                  <a:lnTo>
                    <a:pt x="216293" y="25641"/>
                  </a:lnTo>
                  <a:lnTo>
                    <a:pt x="222910" y="25184"/>
                  </a:lnTo>
                  <a:lnTo>
                    <a:pt x="213283" y="22923"/>
                  </a:lnTo>
                  <a:lnTo>
                    <a:pt x="203466" y="21501"/>
                  </a:lnTo>
                  <a:lnTo>
                    <a:pt x="193395" y="20612"/>
                  </a:lnTo>
                  <a:lnTo>
                    <a:pt x="183007" y="19989"/>
                  </a:lnTo>
                  <a:lnTo>
                    <a:pt x="188556" y="19215"/>
                  </a:lnTo>
                  <a:lnTo>
                    <a:pt x="193319" y="20561"/>
                  </a:lnTo>
                  <a:lnTo>
                    <a:pt x="196164" y="19215"/>
                  </a:lnTo>
                  <a:lnTo>
                    <a:pt x="196456" y="19075"/>
                  </a:lnTo>
                  <a:lnTo>
                    <a:pt x="197802" y="18427"/>
                  </a:lnTo>
                  <a:lnTo>
                    <a:pt x="193459" y="18224"/>
                  </a:lnTo>
                  <a:lnTo>
                    <a:pt x="181902" y="17653"/>
                  </a:lnTo>
                  <a:lnTo>
                    <a:pt x="170929" y="17106"/>
                  </a:lnTo>
                  <a:lnTo>
                    <a:pt x="150012" y="16306"/>
                  </a:lnTo>
                  <a:lnTo>
                    <a:pt x="144056" y="16065"/>
                  </a:lnTo>
                  <a:lnTo>
                    <a:pt x="133705" y="15811"/>
                  </a:lnTo>
                  <a:lnTo>
                    <a:pt x="133705" y="19075"/>
                  </a:lnTo>
                  <a:lnTo>
                    <a:pt x="127596" y="19570"/>
                  </a:lnTo>
                  <a:lnTo>
                    <a:pt x="121475" y="19710"/>
                  </a:lnTo>
                  <a:lnTo>
                    <a:pt x="114642" y="18224"/>
                  </a:lnTo>
                  <a:lnTo>
                    <a:pt x="133705" y="19075"/>
                  </a:lnTo>
                  <a:lnTo>
                    <a:pt x="133705" y="15811"/>
                  </a:lnTo>
                  <a:lnTo>
                    <a:pt x="117195" y="15379"/>
                  </a:lnTo>
                  <a:lnTo>
                    <a:pt x="90322" y="15100"/>
                  </a:lnTo>
                  <a:lnTo>
                    <a:pt x="101650" y="14617"/>
                  </a:lnTo>
                  <a:lnTo>
                    <a:pt x="192913" y="11264"/>
                  </a:lnTo>
                  <a:lnTo>
                    <a:pt x="316407" y="7226"/>
                  </a:lnTo>
                  <a:lnTo>
                    <a:pt x="384530" y="4521"/>
                  </a:lnTo>
                  <a:lnTo>
                    <a:pt x="405015" y="4089"/>
                  </a:lnTo>
                  <a:lnTo>
                    <a:pt x="425716" y="4089"/>
                  </a:lnTo>
                  <a:lnTo>
                    <a:pt x="833259" y="10909"/>
                  </a:lnTo>
                  <a:lnTo>
                    <a:pt x="838454" y="10909"/>
                  </a:lnTo>
                  <a:lnTo>
                    <a:pt x="902258" y="11404"/>
                  </a:lnTo>
                  <a:lnTo>
                    <a:pt x="909447" y="11468"/>
                  </a:lnTo>
                  <a:lnTo>
                    <a:pt x="914209" y="11607"/>
                  </a:lnTo>
                  <a:lnTo>
                    <a:pt x="927087" y="11264"/>
                  </a:lnTo>
                  <a:lnTo>
                    <a:pt x="929005" y="8420"/>
                  </a:lnTo>
                  <a:close/>
                </a:path>
                <a:path extrusionOk="0" h="548004" w="2484120">
                  <a:moveTo>
                    <a:pt x="1592910" y="79095"/>
                  </a:moveTo>
                  <a:lnTo>
                    <a:pt x="1580273" y="119126"/>
                  </a:lnTo>
                  <a:lnTo>
                    <a:pt x="1571396" y="159791"/>
                  </a:lnTo>
                  <a:lnTo>
                    <a:pt x="1565656" y="200990"/>
                  </a:lnTo>
                  <a:lnTo>
                    <a:pt x="1562468" y="242658"/>
                  </a:lnTo>
                  <a:lnTo>
                    <a:pt x="1563370" y="213042"/>
                  </a:lnTo>
                  <a:lnTo>
                    <a:pt x="1564970" y="192024"/>
                  </a:lnTo>
                  <a:lnTo>
                    <a:pt x="1565160" y="189674"/>
                  </a:lnTo>
                  <a:lnTo>
                    <a:pt x="1565554" y="184492"/>
                  </a:lnTo>
                  <a:lnTo>
                    <a:pt x="1565617" y="183553"/>
                  </a:lnTo>
                  <a:lnTo>
                    <a:pt x="1569300" y="154190"/>
                  </a:lnTo>
                  <a:lnTo>
                    <a:pt x="1574482" y="124968"/>
                  </a:lnTo>
                  <a:lnTo>
                    <a:pt x="1572107" y="131051"/>
                  </a:lnTo>
                  <a:lnTo>
                    <a:pt x="1570253" y="137287"/>
                  </a:lnTo>
                  <a:lnTo>
                    <a:pt x="1568500" y="143560"/>
                  </a:lnTo>
                  <a:lnTo>
                    <a:pt x="1566443" y="149758"/>
                  </a:lnTo>
                  <a:lnTo>
                    <a:pt x="1563725" y="158127"/>
                  </a:lnTo>
                  <a:lnTo>
                    <a:pt x="1561706" y="166751"/>
                  </a:lnTo>
                  <a:lnTo>
                    <a:pt x="1560156" y="175539"/>
                  </a:lnTo>
                  <a:lnTo>
                    <a:pt x="1558836" y="184492"/>
                  </a:lnTo>
                  <a:lnTo>
                    <a:pt x="1558836" y="175615"/>
                  </a:lnTo>
                  <a:lnTo>
                    <a:pt x="1558201" y="175577"/>
                  </a:lnTo>
                  <a:lnTo>
                    <a:pt x="1558201" y="189674"/>
                  </a:lnTo>
                  <a:lnTo>
                    <a:pt x="1558201" y="192024"/>
                  </a:lnTo>
                  <a:lnTo>
                    <a:pt x="1557985" y="192024"/>
                  </a:lnTo>
                  <a:lnTo>
                    <a:pt x="1557985" y="189674"/>
                  </a:lnTo>
                  <a:lnTo>
                    <a:pt x="1558201" y="189674"/>
                  </a:lnTo>
                  <a:lnTo>
                    <a:pt x="1558201" y="175577"/>
                  </a:lnTo>
                  <a:lnTo>
                    <a:pt x="1557845" y="175539"/>
                  </a:lnTo>
                  <a:lnTo>
                    <a:pt x="1556308" y="185432"/>
                  </a:lnTo>
                  <a:lnTo>
                    <a:pt x="1555089" y="195364"/>
                  </a:lnTo>
                  <a:lnTo>
                    <a:pt x="1554022" y="204876"/>
                  </a:lnTo>
                  <a:lnTo>
                    <a:pt x="1552714" y="215252"/>
                  </a:lnTo>
                  <a:lnTo>
                    <a:pt x="1551647" y="225132"/>
                  </a:lnTo>
                  <a:lnTo>
                    <a:pt x="1551000" y="235064"/>
                  </a:lnTo>
                  <a:lnTo>
                    <a:pt x="1550454" y="244995"/>
                  </a:lnTo>
                  <a:lnTo>
                    <a:pt x="1549666" y="254876"/>
                  </a:lnTo>
                  <a:lnTo>
                    <a:pt x="1549323" y="241985"/>
                  </a:lnTo>
                  <a:lnTo>
                    <a:pt x="1549781" y="229095"/>
                  </a:lnTo>
                  <a:lnTo>
                    <a:pt x="1550466" y="219113"/>
                  </a:lnTo>
                  <a:lnTo>
                    <a:pt x="1551647" y="203250"/>
                  </a:lnTo>
                  <a:lnTo>
                    <a:pt x="1549946" y="204876"/>
                  </a:lnTo>
                  <a:lnTo>
                    <a:pt x="1549006" y="212001"/>
                  </a:lnTo>
                  <a:lnTo>
                    <a:pt x="1548028" y="219113"/>
                  </a:lnTo>
                  <a:lnTo>
                    <a:pt x="1547177" y="226237"/>
                  </a:lnTo>
                  <a:lnTo>
                    <a:pt x="1546606" y="233362"/>
                  </a:lnTo>
                  <a:lnTo>
                    <a:pt x="1546263" y="241985"/>
                  </a:lnTo>
                  <a:lnTo>
                    <a:pt x="1546161" y="246786"/>
                  </a:lnTo>
                  <a:lnTo>
                    <a:pt x="1546047" y="253631"/>
                  </a:lnTo>
                  <a:lnTo>
                    <a:pt x="1545831" y="263753"/>
                  </a:lnTo>
                  <a:lnTo>
                    <a:pt x="1545323" y="273850"/>
                  </a:lnTo>
                  <a:lnTo>
                    <a:pt x="1545247" y="277609"/>
                  </a:lnTo>
                  <a:lnTo>
                    <a:pt x="1545336" y="288048"/>
                  </a:lnTo>
                  <a:lnTo>
                    <a:pt x="1545336" y="297751"/>
                  </a:lnTo>
                  <a:lnTo>
                    <a:pt x="1544320" y="305663"/>
                  </a:lnTo>
                  <a:lnTo>
                    <a:pt x="1543900" y="307657"/>
                  </a:lnTo>
                  <a:lnTo>
                    <a:pt x="1546174" y="310146"/>
                  </a:lnTo>
                  <a:lnTo>
                    <a:pt x="1543964" y="312407"/>
                  </a:lnTo>
                  <a:lnTo>
                    <a:pt x="1544675" y="313766"/>
                  </a:lnTo>
                  <a:lnTo>
                    <a:pt x="1544891" y="317601"/>
                  </a:lnTo>
                  <a:lnTo>
                    <a:pt x="1543900" y="320370"/>
                  </a:lnTo>
                  <a:lnTo>
                    <a:pt x="1542973" y="323138"/>
                  </a:lnTo>
                  <a:lnTo>
                    <a:pt x="1546453" y="325132"/>
                  </a:lnTo>
                  <a:lnTo>
                    <a:pt x="1546745" y="327761"/>
                  </a:lnTo>
                  <a:lnTo>
                    <a:pt x="1542542" y="330949"/>
                  </a:lnTo>
                  <a:lnTo>
                    <a:pt x="1546034" y="335140"/>
                  </a:lnTo>
                  <a:lnTo>
                    <a:pt x="1545247" y="338696"/>
                  </a:lnTo>
                  <a:lnTo>
                    <a:pt x="1546390" y="340258"/>
                  </a:lnTo>
                  <a:lnTo>
                    <a:pt x="1548803" y="341109"/>
                  </a:lnTo>
                  <a:lnTo>
                    <a:pt x="1548739" y="342455"/>
                  </a:lnTo>
                  <a:lnTo>
                    <a:pt x="1546885" y="343877"/>
                  </a:lnTo>
                  <a:lnTo>
                    <a:pt x="1546250" y="346938"/>
                  </a:lnTo>
                  <a:lnTo>
                    <a:pt x="1547317" y="352259"/>
                  </a:lnTo>
                  <a:lnTo>
                    <a:pt x="1547164" y="357581"/>
                  </a:lnTo>
                  <a:lnTo>
                    <a:pt x="1550301" y="362635"/>
                  </a:lnTo>
                  <a:lnTo>
                    <a:pt x="1551292" y="364337"/>
                  </a:lnTo>
                  <a:lnTo>
                    <a:pt x="1548231" y="368592"/>
                  </a:lnTo>
                  <a:lnTo>
                    <a:pt x="1552079" y="370801"/>
                  </a:lnTo>
                  <a:lnTo>
                    <a:pt x="1550657" y="372783"/>
                  </a:lnTo>
                  <a:lnTo>
                    <a:pt x="1548231" y="374840"/>
                  </a:lnTo>
                  <a:lnTo>
                    <a:pt x="1552295" y="376694"/>
                  </a:lnTo>
                  <a:lnTo>
                    <a:pt x="1550936" y="380034"/>
                  </a:lnTo>
                  <a:lnTo>
                    <a:pt x="1552575" y="382663"/>
                  </a:lnTo>
                  <a:lnTo>
                    <a:pt x="1554073" y="385432"/>
                  </a:lnTo>
                  <a:lnTo>
                    <a:pt x="1553781" y="386702"/>
                  </a:lnTo>
                  <a:lnTo>
                    <a:pt x="1551228" y="387489"/>
                  </a:lnTo>
                  <a:lnTo>
                    <a:pt x="1553146" y="388912"/>
                  </a:lnTo>
                  <a:lnTo>
                    <a:pt x="1553362" y="390042"/>
                  </a:lnTo>
                  <a:lnTo>
                    <a:pt x="1555000" y="393026"/>
                  </a:lnTo>
                  <a:lnTo>
                    <a:pt x="1556346" y="395376"/>
                  </a:lnTo>
                  <a:lnTo>
                    <a:pt x="1554353" y="398284"/>
                  </a:lnTo>
                  <a:lnTo>
                    <a:pt x="1554784" y="398564"/>
                  </a:lnTo>
                  <a:lnTo>
                    <a:pt x="1557337" y="400558"/>
                  </a:lnTo>
                  <a:lnTo>
                    <a:pt x="1556486" y="404749"/>
                  </a:lnTo>
                  <a:lnTo>
                    <a:pt x="1560614" y="405815"/>
                  </a:lnTo>
                  <a:lnTo>
                    <a:pt x="1556626" y="406387"/>
                  </a:lnTo>
                  <a:lnTo>
                    <a:pt x="1557489" y="407873"/>
                  </a:lnTo>
                  <a:lnTo>
                    <a:pt x="1561045" y="411568"/>
                  </a:lnTo>
                  <a:lnTo>
                    <a:pt x="1561185" y="416255"/>
                  </a:lnTo>
                  <a:lnTo>
                    <a:pt x="1563103" y="420662"/>
                  </a:lnTo>
                  <a:lnTo>
                    <a:pt x="1566951" y="431673"/>
                  </a:lnTo>
                  <a:lnTo>
                    <a:pt x="1568208" y="438696"/>
                  </a:lnTo>
                  <a:lnTo>
                    <a:pt x="1571040" y="448144"/>
                  </a:lnTo>
                  <a:lnTo>
                    <a:pt x="1571929" y="451269"/>
                  </a:lnTo>
                  <a:lnTo>
                    <a:pt x="1573847" y="453618"/>
                  </a:lnTo>
                  <a:lnTo>
                    <a:pt x="1573136" y="448932"/>
                  </a:lnTo>
                  <a:lnTo>
                    <a:pt x="1573098" y="443814"/>
                  </a:lnTo>
                  <a:lnTo>
                    <a:pt x="1571421" y="439547"/>
                  </a:lnTo>
                  <a:lnTo>
                    <a:pt x="1571066" y="438696"/>
                  </a:lnTo>
                  <a:lnTo>
                    <a:pt x="1570151" y="437210"/>
                  </a:lnTo>
                  <a:lnTo>
                    <a:pt x="1571777" y="436714"/>
                  </a:lnTo>
                  <a:lnTo>
                    <a:pt x="1573707" y="438912"/>
                  </a:lnTo>
                  <a:lnTo>
                    <a:pt x="1573923" y="442391"/>
                  </a:lnTo>
                  <a:lnTo>
                    <a:pt x="1575409" y="445516"/>
                  </a:lnTo>
                  <a:lnTo>
                    <a:pt x="1576158" y="448144"/>
                  </a:lnTo>
                  <a:lnTo>
                    <a:pt x="1579219" y="458139"/>
                  </a:lnTo>
                  <a:lnTo>
                    <a:pt x="1582343" y="467398"/>
                  </a:lnTo>
                  <a:lnTo>
                    <a:pt x="1585544" y="476618"/>
                  </a:lnTo>
                  <a:lnTo>
                    <a:pt x="1589278" y="487565"/>
                  </a:lnTo>
                  <a:lnTo>
                    <a:pt x="1589633" y="489407"/>
                  </a:lnTo>
                  <a:lnTo>
                    <a:pt x="1591919" y="490474"/>
                  </a:lnTo>
                  <a:lnTo>
                    <a:pt x="1580603" y="450634"/>
                  </a:lnTo>
                  <a:lnTo>
                    <a:pt x="1583664" y="451840"/>
                  </a:lnTo>
                  <a:lnTo>
                    <a:pt x="1582737" y="455180"/>
                  </a:lnTo>
                  <a:lnTo>
                    <a:pt x="1586153" y="456806"/>
                  </a:lnTo>
                  <a:lnTo>
                    <a:pt x="1584731" y="450634"/>
                  </a:lnTo>
                  <a:lnTo>
                    <a:pt x="1584159" y="448144"/>
                  </a:lnTo>
                  <a:lnTo>
                    <a:pt x="1583131" y="443674"/>
                  </a:lnTo>
                  <a:lnTo>
                    <a:pt x="1581581" y="436714"/>
                  </a:lnTo>
                  <a:lnTo>
                    <a:pt x="1581391" y="435864"/>
                  </a:lnTo>
                  <a:lnTo>
                    <a:pt x="1582381" y="435648"/>
                  </a:lnTo>
                  <a:lnTo>
                    <a:pt x="1583880" y="439267"/>
                  </a:lnTo>
                  <a:lnTo>
                    <a:pt x="1583309" y="443814"/>
                  </a:lnTo>
                  <a:lnTo>
                    <a:pt x="1587004" y="446722"/>
                  </a:lnTo>
                  <a:lnTo>
                    <a:pt x="1587131" y="445516"/>
                  </a:lnTo>
                  <a:lnTo>
                    <a:pt x="1587207" y="443674"/>
                  </a:lnTo>
                  <a:lnTo>
                    <a:pt x="1585226" y="435648"/>
                  </a:lnTo>
                  <a:lnTo>
                    <a:pt x="1584591" y="433158"/>
                  </a:lnTo>
                  <a:lnTo>
                    <a:pt x="1584020" y="430822"/>
                  </a:lnTo>
                  <a:lnTo>
                    <a:pt x="1584020" y="428967"/>
                  </a:lnTo>
                  <a:lnTo>
                    <a:pt x="1584020" y="428688"/>
                  </a:lnTo>
                  <a:lnTo>
                    <a:pt x="1581175" y="428904"/>
                  </a:lnTo>
                  <a:lnTo>
                    <a:pt x="1581175" y="446087"/>
                  </a:lnTo>
                  <a:lnTo>
                    <a:pt x="1580464" y="448144"/>
                  </a:lnTo>
                  <a:lnTo>
                    <a:pt x="1579257" y="446582"/>
                  </a:lnTo>
                  <a:lnTo>
                    <a:pt x="1578686" y="445452"/>
                  </a:lnTo>
                  <a:lnTo>
                    <a:pt x="1579753" y="443674"/>
                  </a:lnTo>
                  <a:lnTo>
                    <a:pt x="1580464" y="445096"/>
                  </a:lnTo>
                  <a:lnTo>
                    <a:pt x="1581175" y="446087"/>
                  </a:lnTo>
                  <a:lnTo>
                    <a:pt x="1581175" y="428904"/>
                  </a:lnTo>
                  <a:lnTo>
                    <a:pt x="1580324" y="428967"/>
                  </a:lnTo>
                  <a:lnTo>
                    <a:pt x="1582521" y="428193"/>
                  </a:lnTo>
                  <a:lnTo>
                    <a:pt x="1584947" y="427837"/>
                  </a:lnTo>
                  <a:lnTo>
                    <a:pt x="1583817" y="425627"/>
                  </a:lnTo>
                  <a:lnTo>
                    <a:pt x="1582242" y="422719"/>
                  </a:lnTo>
                  <a:lnTo>
                    <a:pt x="1580883" y="425488"/>
                  </a:lnTo>
                  <a:lnTo>
                    <a:pt x="1579753" y="425627"/>
                  </a:lnTo>
                  <a:lnTo>
                    <a:pt x="1579968" y="422859"/>
                  </a:lnTo>
                  <a:lnTo>
                    <a:pt x="1578470" y="419379"/>
                  </a:lnTo>
                  <a:lnTo>
                    <a:pt x="1582381" y="417957"/>
                  </a:lnTo>
                  <a:lnTo>
                    <a:pt x="1581886" y="416826"/>
                  </a:lnTo>
                  <a:lnTo>
                    <a:pt x="1582813" y="414616"/>
                  </a:lnTo>
                  <a:lnTo>
                    <a:pt x="1579892" y="413270"/>
                  </a:lnTo>
                  <a:lnTo>
                    <a:pt x="1580489" y="411568"/>
                  </a:lnTo>
                  <a:lnTo>
                    <a:pt x="1580464" y="406882"/>
                  </a:lnTo>
                  <a:lnTo>
                    <a:pt x="1579816" y="404114"/>
                  </a:lnTo>
                  <a:lnTo>
                    <a:pt x="1578749" y="401269"/>
                  </a:lnTo>
                  <a:lnTo>
                    <a:pt x="1578470" y="398564"/>
                  </a:lnTo>
                  <a:lnTo>
                    <a:pt x="1577835" y="391045"/>
                  </a:lnTo>
                  <a:lnTo>
                    <a:pt x="1576260" y="383578"/>
                  </a:lnTo>
                  <a:lnTo>
                    <a:pt x="1574914" y="376262"/>
                  </a:lnTo>
                  <a:lnTo>
                    <a:pt x="1573326" y="365874"/>
                  </a:lnTo>
                  <a:lnTo>
                    <a:pt x="1572107" y="355460"/>
                  </a:lnTo>
                  <a:lnTo>
                    <a:pt x="1570990" y="345046"/>
                  </a:lnTo>
                  <a:lnTo>
                    <a:pt x="1569720" y="334645"/>
                  </a:lnTo>
                  <a:lnTo>
                    <a:pt x="1570151" y="332651"/>
                  </a:lnTo>
                  <a:lnTo>
                    <a:pt x="1569999" y="330022"/>
                  </a:lnTo>
                  <a:lnTo>
                    <a:pt x="1567662" y="326478"/>
                  </a:lnTo>
                  <a:lnTo>
                    <a:pt x="1568081" y="321716"/>
                  </a:lnTo>
                  <a:lnTo>
                    <a:pt x="1569224" y="318731"/>
                  </a:lnTo>
                  <a:lnTo>
                    <a:pt x="1570710" y="314972"/>
                  </a:lnTo>
                  <a:lnTo>
                    <a:pt x="1565313" y="311137"/>
                  </a:lnTo>
                  <a:lnTo>
                    <a:pt x="1570151" y="308292"/>
                  </a:lnTo>
                  <a:lnTo>
                    <a:pt x="1569440" y="307301"/>
                  </a:lnTo>
                  <a:lnTo>
                    <a:pt x="1566659" y="305168"/>
                  </a:lnTo>
                  <a:lnTo>
                    <a:pt x="1567802" y="303326"/>
                  </a:lnTo>
                  <a:lnTo>
                    <a:pt x="1569999" y="301688"/>
                  </a:lnTo>
                  <a:lnTo>
                    <a:pt x="1567802" y="300266"/>
                  </a:lnTo>
                  <a:lnTo>
                    <a:pt x="1566164" y="294944"/>
                  </a:lnTo>
                  <a:lnTo>
                    <a:pt x="1567802" y="294157"/>
                  </a:lnTo>
                  <a:lnTo>
                    <a:pt x="1571713" y="292379"/>
                  </a:lnTo>
                  <a:lnTo>
                    <a:pt x="1566240" y="288048"/>
                  </a:lnTo>
                  <a:lnTo>
                    <a:pt x="1570291" y="286702"/>
                  </a:lnTo>
                  <a:lnTo>
                    <a:pt x="1570075" y="286346"/>
                  </a:lnTo>
                  <a:lnTo>
                    <a:pt x="1566595" y="282511"/>
                  </a:lnTo>
                  <a:lnTo>
                    <a:pt x="1567091" y="277609"/>
                  </a:lnTo>
                  <a:lnTo>
                    <a:pt x="1569364" y="270865"/>
                  </a:lnTo>
                  <a:lnTo>
                    <a:pt x="1568157" y="268871"/>
                  </a:lnTo>
                  <a:lnTo>
                    <a:pt x="1568729" y="262763"/>
                  </a:lnTo>
                  <a:lnTo>
                    <a:pt x="1569580" y="258711"/>
                  </a:lnTo>
                  <a:lnTo>
                    <a:pt x="1568373" y="254876"/>
                  </a:lnTo>
                  <a:lnTo>
                    <a:pt x="1567091" y="250901"/>
                  </a:lnTo>
                  <a:lnTo>
                    <a:pt x="1567014" y="242658"/>
                  </a:lnTo>
                  <a:lnTo>
                    <a:pt x="1570431" y="193802"/>
                  </a:lnTo>
                  <a:lnTo>
                    <a:pt x="1576006" y="152057"/>
                  </a:lnTo>
                  <a:lnTo>
                    <a:pt x="1585163" y="110909"/>
                  </a:lnTo>
                  <a:lnTo>
                    <a:pt x="1592834" y="82854"/>
                  </a:lnTo>
                  <a:lnTo>
                    <a:pt x="1592910" y="79095"/>
                  </a:lnTo>
                  <a:close/>
                </a:path>
                <a:path extrusionOk="0" h="548004" w="2484120">
                  <a:moveTo>
                    <a:pt x="1685886" y="490715"/>
                  </a:moveTo>
                  <a:lnTo>
                    <a:pt x="1680362" y="469125"/>
                  </a:lnTo>
                  <a:lnTo>
                    <a:pt x="1674761" y="448805"/>
                  </a:lnTo>
                  <a:lnTo>
                    <a:pt x="1669707" y="428485"/>
                  </a:lnTo>
                  <a:lnTo>
                    <a:pt x="1665820" y="408165"/>
                  </a:lnTo>
                  <a:lnTo>
                    <a:pt x="1669008" y="419595"/>
                  </a:lnTo>
                  <a:lnTo>
                    <a:pt x="1671815" y="432295"/>
                  </a:lnTo>
                  <a:lnTo>
                    <a:pt x="1675028" y="444995"/>
                  </a:lnTo>
                  <a:lnTo>
                    <a:pt x="1679409" y="456425"/>
                  </a:lnTo>
                  <a:lnTo>
                    <a:pt x="1680121" y="455155"/>
                  </a:lnTo>
                  <a:lnTo>
                    <a:pt x="1679981" y="453885"/>
                  </a:lnTo>
                  <a:lnTo>
                    <a:pt x="1676577" y="438645"/>
                  </a:lnTo>
                  <a:lnTo>
                    <a:pt x="1672996" y="423405"/>
                  </a:lnTo>
                  <a:lnTo>
                    <a:pt x="1670075" y="408165"/>
                  </a:lnTo>
                  <a:lnTo>
                    <a:pt x="1669719" y="404355"/>
                  </a:lnTo>
                  <a:lnTo>
                    <a:pt x="1668907" y="395465"/>
                  </a:lnTo>
                  <a:lnTo>
                    <a:pt x="1668665" y="392925"/>
                  </a:lnTo>
                  <a:lnTo>
                    <a:pt x="1667535" y="389115"/>
                  </a:lnTo>
                  <a:lnTo>
                    <a:pt x="1670164" y="387845"/>
                  </a:lnTo>
                  <a:lnTo>
                    <a:pt x="1668602" y="391655"/>
                  </a:lnTo>
                  <a:lnTo>
                    <a:pt x="1669884" y="392925"/>
                  </a:lnTo>
                  <a:lnTo>
                    <a:pt x="1670799" y="394195"/>
                  </a:lnTo>
                  <a:lnTo>
                    <a:pt x="1671091" y="391655"/>
                  </a:lnTo>
                  <a:lnTo>
                    <a:pt x="1670507" y="387845"/>
                  </a:lnTo>
                  <a:lnTo>
                    <a:pt x="1670316" y="386575"/>
                  </a:lnTo>
                  <a:lnTo>
                    <a:pt x="1670126" y="385305"/>
                  </a:lnTo>
                  <a:lnTo>
                    <a:pt x="1669542" y="378955"/>
                  </a:lnTo>
                  <a:lnTo>
                    <a:pt x="1669427" y="377685"/>
                  </a:lnTo>
                  <a:lnTo>
                    <a:pt x="1668640" y="370065"/>
                  </a:lnTo>
                  <a:lnTo>
                    <a:pt x="1667395" y="363715"/>
                  </a:lnTo>
                  <a:lnTo>
                    <a:pt x="1668526" y="358635"/>
                  </a:lnTo>
                  <a:lnTo>
                    <a:pt x="1669021" y="356095"/>
                  </a:lnTo>
                  <a:lnTo>
                    <a:pt x="1666684" y="352285"/>
                  </a:lnTo>
                  <a:lnTo>
                    <a:pt x="1668818" y="347205"/>
                  </a:lnTo>
                  <a:lnTo>
                    <a:pt x="1668957" y="347205"/>
                  </a:lnTo>
                  <a:lnTo>
                    <a:pt x="1666824" y="344665"/>
                  </a:lnTo>
                  <a:lnTo>
                    <a:pt x="1669376" y="340855"/>
                  </a:lnTo>
                  <a:lnTo>
                    <a:pt x="1665960" y="339585"/>
                  </a:lnTo>
                  <a:lnTo>
                    <a:pt x="1666684" y="338315"/>
                  </a:lnTo>
                  <a:lnTo>
                    <a:pt x="1669592" y="339585"/>
                  </a:lnTo>
                  <a:lnTo>
                    <a:pt x="1669453" y="338315"/>
                  </a:lnTo>
                  <a:lnTo>
                    <a:pt x="1669313" y="337045"/>
                  </a:lnTo>
                  <a:lnTo>
                    <a:pt x="1669135" y="335775"/>
                  </a:lnTo>
                  <a:lnTo>
                    <a:pt x="1668957" y="334505"/>
                  </a:lnTo>
                  <a:lnTo>
                    <a:pt x="1666036" y="335775"/>
                  </a:lnTo>
                  <a:lnTo>
                    <a:pt x="1664830" y="334505"/>
                  </a:lnTo>
                  <a:lnTo>
                    <a:pt x="1666468" y="331965"/>
                  </a:lnTo>
                  <a:lnTo>
                    <a:pt x="1668526" y="331965"/>
                  </a:lnTo>
                  <a:lnTo>
                    <a:pt x="1667954" y="330695"/>
                  </a:lnTo>
                  <a:lnTo>
                    <a:pt x="1664893" y="329425"/>
                  </a:lnTo>
                  <a:lnTo>
                    <a:pt x="1663623" y="328155"/>
                  </a:lnTo>
                  <a:lnTo>
                    <a:pt x="1662912" y="325615"/>
                  </a:lnTo>
                  <a:lnTo>
                    <a:pt x="1662557" y="324345"/>
                  </a:lnTo>
                  <a:lnTo>
                    <a:pt x="1666113" y="323075"/>
                  </a:lnTo>
                  <a:lnTo>
                    <a:pt x="1668741" y="323075"/>
                  </a:lnTo>
                  <a:lnTo>
                    <a:pt x="1668526" y="321805"/>
                  </a:lnTo>
                  <a:lnTo>
                    <a:pt x="1668310" y="320535"/>
                  </a:lnTo>
                  <a:lnTo>
                    <a:pt x="1665541" y="320535"/>
                  </a:lnTo>
                  <a:lnTo>
                    <a:pt x="1662976" y="317995"/>
                  </a:lnTo>
                  <a:lnTo>
                    <a:pt x="1662976" y="316725"/>
                  </a:lnTo>
                  <a:lnTo>
                    <a:pt x="1664690" y="317995"/>
                  </a:lnTo>
                  <a:lnTo>
                    <a:pt x="1665605" y="316725"/>
                  </a:lnTo>
                  <a:lnTo>
                    <a:pt x="1668881" y="316725"/>
                  </a:lnTo>
                  <a:lnTo>
                    <a:pt x="1669808" y="311645"/>
                  </a:lnTo>
                  <a:lnTo>
                    <a:pt x="1667675" y="311645"/>
                  </a:lnTo>
                  <a:lnTo>
                    <a:pt x="1666608" y="310375"/>
                  </a:lnTo>
                  <a:lnTo>
                    <a:pt x="1662976" y="310375"/>
                  </a:lnTo>
                  <a:lnTo>
                    <a:pt x="1662620" y="307835"/>
                  </a:lnTo>
                  <a:lnTo>
                    <a:pt x="1665960" y="307835"/>
                  </a:lnTo>
                  <a:lnTo>
                    <a:pt x="1664335" y="306565"/>
                  </a:lnTo>
                  <a:lnTo>
                    <a:pt x="1663903" y="304025"/>
                  </a:lnTo>
                  <a:lnTo>
                    <a:pt x="1665681" y="305295"/>
                  </a:lnTo>
                  <a:lnTo>
                    <a:pt x="1668741" y="306565"/>
                  </a:lnTo>
                  <a:lnTo>
                    <a:pt x="1668310" y="302755"/>
                  </a:lnTo>
                  <a:lnTo>
                    <a:pt x="1665897" y="301485"/>
                  </a:lnTo>
                  <a:lnTo>
                    <a:pt x="1669732" y="297675"/>
                  </a:lnTo>
                  <a:lnTo>
                    <a:pt x="1670799" y="292595"/>
                  </a:lnTo>
                  <a:lnTo>
                    <a:pt x="1668665" y="288785"/>
                  </a:lnTo>
                  <a:lnTo>
                    <a:pt x="1666748" y="286245"/>
                  </a:lnTo>
                  <a:lnTo>
                    <a:pt x="1666608" y="283705"/>
                  </a:lnTo>
                  <a:lnTo>
                    <a:pt x="1665401" y="281165"/>
                  </a:lnTo>
                  <a:lnTo>
                    <a:pt x="1666963" y="281165"/>
                  </a:lnTo>
                  <a:lnTo>
                    <a:pt x="1670024" y="283705"/>
                  </a:lnTo>
                  <a:lnTo>
                    <a:pt x="1669491" y="281165"/>
                  </a:lnTo>
                  <a:lnTo>
                    <a:pt x="1669224" y="279895"/>
                  </a:lnTo>
                  <a:lnTo>
                    <a:pt x="1668957" y="278625"/>
                  </a:lnTo>
                  <a:lnTo>
                    <a:pt x="1669592" y="274815"/>
                  </a:lnTo>
                  <a:lnTo>
                    <a:pt x="1670951" y="269735"/>
                  </a:lnTo>
                  <a:lnTo>
                    <a:pt x="1667891" y="264655"/>
                  </a:lnTo>
                  <a:lnTo>
                    <a:pt x="1664614" y="260845"/>
                  </a:lnTo>
                  <a:lnTo>
                    <a:pt x="1663268" y="259575"/>
                  </a:lnTo>
                  <a:lnTo>
                    <a:pt x="1665897" y="259575"/>
                  </a:lnTo>
                  <a:lnTo>
                    <a:pt x="1668741" y="260845"/>
                  </a:lnTo>
                  <a:lnTo>
                    <a:pt x="1669275" y="259575"/>
                  </a:lnTo>
                  <a:lnTo>
                    <a:pt x="1669808" y="258305"/>
                  </a:lnTo>
                  <a:lnTo>
                    <a:pt x="1671015" y="254495"/>
                  </a:lnTo>
                  <a:lnTo>
                    <a:pt x="1670481" y="251955"/>
                  </a:lnTo>
                  <a:lnTo>
                    <a:pt x="1669948" y="249415"/>
                  </a:lnTo>
                  <a:lnTo>
                    <a:pt x="1670024" y="243065"/>
                  </a:lnTo>
                  <a:lnTo>
                    <a:pt x="1670519" y="241795"/>
                  </a:lnTo>
                  <a:lnTo>
                    <a:pt x="1672018" y="237985"/>
                  </a:lnTo>
                  <a:lnTo>
                    <a:pt x="1669529" y="236715"/>
                  </a:lnTo>
                  <a:lnTo>
                    <a:pt x="1667040" y="235445"/>
                  </a:lnTo>
                  <a:lnTo>
                    <a:pt x="1666748" y="234645"/>
                  </a:lnTo>
                  <a:lnTo>
                    <a:pt x="1666748" y="243065"/>
                  </a:lnTo>
                  <a:lnTo>
                    <a:pt x="1663763" y="245605"/>
                  </a:lnTo>
                  <a:lnTo>
                    <a:pt x="1662912" y="246875"/>
                  </a:lnTo>
                  <a:lnTo>
                    <a:pt x="1663763" y="249415"/>
                  </a:lnTo>
                  <a:lnTo>
                    <a:pt x="1662620" y="251955"/>
                  </a:lnTo>
                  <a:lnTo>
                    <a:pt x="1662480" y="251726"/>
                  </a:lnTo>
                  <a:lnTo>
                    <a:pt x="1662480" y="349745"/>
                  </a:lnTo>
                  <a:lnTo>
                    <a:pt x="1661769" y="352285"/>
                  </a:lnTo>
                  <a:lnTo>
                    <a:pt x="1661629" y="351015"/>
                  </a:lnTo>
                  <a:lnTo>
                    <a:pt x="1659991" y="349745"/>
                  </a:lnTo>
                  <a:lnTo>
                    <a:pt x="1660702" y="347205"/>
                  </a:lnTo>
                  <a:lnTo>
                    <a:pt x="1662480" y="349745"/>
                  </a:lnTo>
                  <a:lnTo>
                    <a:pt x="1662480" y="251726"/>
                  </a:lnTo>
                  <a:lnTo>
                    <a:pt x="1661134" y="249415"/>
                  </a:lnTo>
                  <a:lnTo>
                    <a:pt x="1661134" y="246875"/>
                  </a:lnTo>
                  <a:lnTo>
                    <a:pt x="1660702" y="244005"/>
                  </a:lnTo>
                  <a:lnTo>
                    <a:pt x="1660702" y="339585"/>
                  </a:lnTo>
                  <a:lnTo>
                    <a:pt x="1659775" y="339585"/>
                  </a:lnTo>
                  <a:lnTo>
                    <a:pt x="1659991" y="337045"/>
                  </a:lnTo>
                  <a:lnTo>
                    <a:pt x="1660702" y="339585"/>
                  </a:lnTo>
                  <a:lnTo>
                    <a:pt x="1660702" y="244005"/>
                  </a:lnTo>
                  <a:lnTo>
                    <a:pt x="1660626" y="243497"/>
                  </a:lnTo>
                  <a:lnTo>
                    <a:pt x="1660626" y="329425"/>
                  </a:lnTo>
                  <a:lnTo>
                    <a:pt x="1659915" y="331965"/>
                  </a:lnTo>
                  <a:lnTo>
                    <a:pt x="1658924" y="329425"/>
                  </a:lnTo>
                  <a:lnTo>
                    <a:pt x="1658353" y="328155"/>
                  </a:lnTo>
                  <a:lnTo>
                    <a:pt x="1659204" y="325615"/>
                  </a:lnTo>
                  <a:lnTo>
                    <a:pt x="1660067" y="328155"/>
                  </a:lnTo>
                  <a:lnTo>
                    <a:pt x="1660626" y="329425"/>
                  </a:lnTo>
                  <a:lnTo>
                    <a:pt x="1660626" y="243497"/>
                  </a:lnTo>
                  <a:lnTo>
                    <a:pt x="1660563" y="243065"/>
                  </a:lnTo>
                  <a:lnTo>
                    <a:pt x="1666748" y="243065"/>
                  </a:lnTo>
                  <a:lnTo>
                    <a:pt x="1666748" y="234645"/>
                  </a:lnTo>
                  <a:lnTo>
                    <a:pt x="1666113" y="232905"/>
                  </a:lnTo>
                  <a:lnTo>
                    <a:pt x="1668526" y="231635"/>
                  </a:lnTo>
                  <a:lnTo>
                    <a:pt x="1671154" y="231635"/>
                  </a:lnTo>
                  <a:lnTo>
                    <a:pt x="1671332" y="230365"/>
                  </a:lnTo>
                  <a:lnTo>
                    <a:pt x="1671510" y="229095"/>
                  </a:lnTo>
                  <a:lnTo>
                    <a:pt x="1673504" y="227825"/>
                  </a:lnTo>
                  <a:lnTo>
                    <a:pt x="1673110" y="226555"/>
                  </a:lnTo>
                  <a:lnTo>
                    <a:pt x="1672729" y="225285"/>
                  </a:lnTo>
                  <a:lnTo>
                    <a:pt x="1669884" y="225285"/>
                  </a:lnTo>
                  <a:lnTo>
                    <a:pt x="1665960" y="226453"/>
                  </a:lnTo>
                  <a:lnTo>
                    <a:pt x="1665960" y="239255"/>
                  </a:lnTo>
                  <a:lnTo>
                    <a:pt x="1664335" y="240525"/>
                  </a:lnTo>
                  <a:lnTo>
                    <a:pt x="1663052" y="241795"/>
                  </a:lnTo>
                  <a:lnTo>
                    <a:pt x="1661629" y="240525"/>
                  </a:lnTo>
                  <a:lnTo>
                    <a:pt x="1661909" y="239255"/>
                  </a:lnTo>
                  <a:lnTo>
                    <a:pt x="1663407" y="237985"/>
                  </a:lnTo>
                  <a:lnTo>
                    <a:pt x="1664754" y="237985"/>
                  </a:lnTo>
                  <a:lnTo>
                    <a:pt x="1665960" y="239255"/>
                  </a:lnTo>
                  <a:lnTo>
                    <a:pt x="1665960" y="226453"/>
                  </a:lnTo>
                  <a:lnTo>
                    <a:pt x="1665605" y="226555"/>
                  </a:lnTo>
                  <a:lnTo>
                    <a:pt x="1664690" y="225475"/>
                  </a:lnTo>
                  <a:lnTo>
                    <a:pt x="1664690" y="230365"/>
                  </a:lnTo>
                  <a:lnTo>
                    <a:pt x="1662836" y="230365"/>
                  </a:lnTo>
                  <a:lnTo>
                    <a:pt x="1664119" y="229095"/>
                  </a:lnTo>
                  <a:lnTo>
                    <a:pt x="1664690" y="230365"/>
                  </a:lnTo>
                  <a:lnTo>
                    <a:pt x="1664690" y="225475"/>
                  </a:lnTo>
                  <a:lnTo>
                    <a:pt x="1663471" y="224015"/>
                  </a:lnTo>
                  <a:lnTo>
                    <a:pt x="1664182" y="218935"/>
                  </a:lnTo>
                  <a:lnTo>
                    <a:pt x="1664335" y="222745"/>
                  </a:lnTo>
                  <a:lnTo>
                    <a:pt x="1665960" y="222745"/>
                  </a:lnTo>
                  <a:lnTo>
                    <a:pt x="1670799" y="221475"/>
                  </a:lnTo>
                  <a:lnTo>
                    <a:pt x="1673009" y="220205"/>
                  </a:lnTo>
                  <a:lnTo>
                    <a:pt x="1672551" y="218935"/>
                  </a:lnTo>
                  <a:lnTo>
                    <a:pt x="1672082" y="217665"/>
                  </a:lnTo>
                  <a:lnTo>
                    <a:pt x="1671154" y="213855"/>
                  </a:lnTo>
                  <a:lnTo>
                    <a:pt x="1669592" y="217665"/>
                  </a:lnTo>
                  <a:lnTo>
                    <a:pt x="1667751" y="217665"/>
                  </a:lnTo>
                  <a:lnTo>
                    <a:pt x="1669592" y="213855"/>
                  </a:lnTo>
                  <a:lnTo>
                    <a:pt x="1676996" y="212585"/>
                  </a:lnTo>
                  <a:lnTo>
                    <a:pt x="1668030" y="208775"/>
                  </a:lnTo>
                  <a:lnTo>
                    <a:pt x="1672932" y="208775"/>
                  </a:lnTo>
                  <a:lnTo>
                    <a:pt x="1672793" y="206235"/>
                  </a:lnTo>
                  <a:lnTo>
                    <a:pt x="1670380" y="202425"/>
                  </a:lnTo>
                  <a:lnTo>
                    <a:pt x="1668030" y="201155"/>
                  </a:lnTo>
                  <a:lnTo>
                    <a:pt x="1668030" y="199885"/>
                  </a:lnTo>
                  <a:lnTo>
                    <a:pt x="1668030" y="198615"/>
                  </a:lnTo>
                  <a:lnTo>
                    <a:pt x="1670735" y="197345"/>
                  </a:lnTo>
                  <a:lnTo>
                    <a:pt x="1671154" y="201155"/>
                  </a:lnTo>
                  <a:lnTo>
                    <a:pt x="1673288" y="201155"/>
                  </a:lnTo>
                  <a:lnTo>
                    <a:pt x="1674037" y="197345"/>
                  </a:lnTo>
                  <a:lnTo>
                    <a:pt x="1674291" y="196075"/>
                  </a:lnTo>
                  <a:lnTo>
                    <a:pt x="1667040" y="194805"/>
                  </a:lnTo>
                  <a:lnTo>
                    <a:pt x="1667040" y="193535"/>
                  </a:lnTo>
                  <a:lnTo>
                    <a:pt x="1667459" y="190995"/>
                  </a:lnTo>
                  <a:lnTo>
                    <a:pt x="1669669" y="190995"/>
                  </a:lnTo>
                  <a:lnTo>
                    <a:pt x="1671370" y="193535"/>
                  </a:lnTo>
                  <a:lnTo>
                    <a:pt x="1673860" y="192265"/>
                  </a:lnTo>
                  <a:lnTo>
                    <a:pt x="1673085" y="190995"/>
                  </a:lnTo>
                  <a:lnTo>
                    <a:pt x="1671332" y="189725"/>
                  </a:lnTo>
                  <a:lnTo>
                    <a:pt x="1669592" y="188455"/>
                  </a:lnTo>
                  <a:lnTo>
                    <a:pt x="1671866" y="187185"/>
                  </a:lnTo>
                  <a:lnTo>
                    <a:pt x="1676425" y="184645"/>
                  </a:lnTo>
                  <a:lnTo>
                    <a:pt x="1676565" y="183375"/>
                  </a:lnTo>
                  <a:lnTo>
                    <a:pt x="1672729" y="180835"/>
                  </a:lnTo>
                  <a:lnTo>
                    <a:pt x="1671586" y="183375"/>
                  </a:lnTo>
                  <a:lnTo>
                    <a:pt x="1670596" y="184645"/>
                  </a:lnTo>
                  <a:lnTo>
                    <a:pt x="1668170" y="184645"/>
                  </a:lnTo>
                  <a:lnTo>
                    <a:pt x="1665960" y="183375"/>
                  </a:lnTo>
                  <a:lnTo>
                    <a:pt x="1667751" y="182105"/>
                  </a:lnTo>
                  <a:lnTo>
                    <a:pt x="1669376" y="180835"/>
                  </a:lnTo>
                  <a:lnTo>
                    <a:pt x="1672729" y="180835"/>
                  </a:lnTo>
                  <a:lnTo>
                    <a:pt x="1676069" y="178295"/>
                  </a:lnTo>
                  <a:lnTo>
                    <a:pt x="1674152" y="175755"/>
                  </a:lnTo>
                  <a:lnTo>
                    <a:pt x="1673402" y="174485"/>
                  </a:lnTo>
                  <a:lnTo>
                    <a:pt x="1672742" y="173367"/>
                  </a:lnTo>
                  <a:lnTo>
                    <a:pt x="1669732" y="173367"/>
                  </a:lnTo>
                  <a:lnTo>
                    <a:pt x="1669732" y="177025"/>
                  </a:lnTo>
                  <a:lnTo>
                    <a:pt x="1668602" y="178295"/>
                  </a:lnTo>
                  <a:lnTo>
                    <a:pt x="1666684" y="177025"/>
                  </a:lnTo>
                  <a:lnTo>
                    <a:pt x="1667675" y="175755"/>
                  </a:lnTo>
                  <a:lnTo>
                    <a:pt x="1669732" y="177025"/>
                  </a:lnTo>
                  <a:lnTo>
                    <a:pt x="1669732" y="173367"/>
                  </a:lnTo>
                  <a:lnTo>
                    <a:pt x="1661337" y="173367"/>
                  </a:lnTo>
                  <a:lnTo>
                    <a:pt x="1661337" y="188455"/>
                  </a:lnTo>
                  <a:lnTo>
                    <a:pt x="1660486" y="189725"/>
                  </a:lnTo>
                  <a:lnTo>
                    <a:pt x="1660271" y="189433"/>
                  </a:lnTo>
                  <a:lnTo>
                    <a:pt x="1660271" y="202425"/>
                  </a:lnTo>
                  <a:lnTo>
                    <a:pt x="1659915" y="202425"/>
                  </a:lnTo>
                  <a:lnTo>
                    <a:pt x="1659915" y="320535"/>
                  </a:lnTo>
                  <a:lnTo>
                    <a:pt x="1658785" y="321805"/>
                  </a:lnTo>
                  <a:lnTo>
                    <a:pt x="1658569" y="320535"/>
                  </a:lnTo>
                  <a:lnTo>
                    <a:pt x="1657997" y="316725"/>
                  </a:lnTo>
                  <a:lnTo>
                    <a:pt x="1659559" y="317995"/>
                  </a:lnTo>
                  <a:lnTo>
                    <a:pt x="1659915" y="320535"/>
                  </a:lnTo>
                  <a:lnTo>
                    <a:pt x="1659915" y="202425"/>
                  </a:lnTo>
                  <a:lnTo>
                    <a:pt x="1658569" y="202425"/>
                  </a:lnTo>
                  <a:lnTo>
                    <a:pt x="1659636" y="201155"/>
                  </a:lnTo>
                  <a:lnTo>
                    <a:pt x="1659636" y="199885"/>
                  </a:lnTo>
                  <a:lnTo>
                    <a:pt x="1660271" y="202425"/>
                  </a:lnTo>
                  <a:lnTo>
                    <a:pt x="1660271" y="189433"/>
                  </a:lnTo>
                  <a:lnTo>
                    <a:pt x="1659559" y="188455"/>
                  </a:lnTo>
                  <a:lnTo>
                    <a:pt x="1660702" y="187185"/>
                  </a:lnTo>
                  <a:lnTo>
                    <a:pt x="1661337" y="188455"/>
                  </a:lnTo>
                  <a:lnTo>
                    <a:pt x="1661337" y="173367"/>
                  </a:lnTo>
                  <a:lnTo>
                    <a:pt x="1658213" y="173367"/>
                  </a:lnTo>
                  <a:lnTo>
                    <a:pt x="1658213" y="302755"/>
                  </a:lnTo>
                  <a:lnTo>
                    <a:pt x="1657502" y="304025"/>
                  </a:lnTo>
                  <a:lnTo>
                    <a:pt x="1657146" y="302983"/>
                  </a:lnTo>
                  <a:lnTo>
                    <a:pt x="1657146" y="385305"/>
                  </a:lnTo>
                  <a:lnTo>
                    <a:pt x="1656511" y="386575"/>
                  </a:lnTo>
                  <a:lnTo>
                    <a:pt x="1655648" y="386575"/>
                  </a:lnTo>
                  <a:lnTo>
                    <a:pt x="1656295" y="385305"/>
                  </a:lnTo>
                  <a:lnTo>
                    <a:pt x="1657146" y="385305"/>
                  </a:lnTo>
                  <a:lnTo>
                    <a:pt x="1657146" y="302983"/>
                  </a:lnTo>
                  <a:lnTo>
                    <a:pt x="1657070" y="302755"/>
                  </a:lnTo>
                  <a:lnTo>
                    <a:pt x="1658213" y="302755"/>
                  </a:lnTo>
                  <a:lnTo>
                    <a:pt x="1658213" y="173367"/>
                  </a:lnTo>
                  <a:lnTo>
                    <a:pt x="1657286" y="173367"/>
                  </a:lnTo>
                  <a:lnTo>
                    <a:pt x="1657286" y="279895"/>
                  </a:lnTo>
                  <a:lnTo>
                    <a:pt x="1656156" y="279895"/>
                  </a:lnTo>
                  <a:lnTo>
                    <a:pt x="1656156" y="378955"/>
                  </a:lnTo>
                  <a:lnTo>
                    <a:pt x="1654441" y="378955"/>
                  </a:lnTo>
                  <a:lnTo>
                    <a:pt x="1654937" y="377685"/>
                  </a:lnTo>
                  <a:lnTo>
                    <a:pt x="1656156" y="378955"/>
                  </a:lnTo>
                  <a:lnTo>
                    <a:pt x="1656156" y="279895"/>
                  </a:lnTo>
                  <a:lnTo>
                    <a:pt x="1656651" y="278625"/>
                  </a:lnTo>
                  <a:lnTo>
                    <a:pt x="1657286" y="279895"/>
                  </a:lnTo>
                  <a:lnTo>
                    <a:pt x="1657286" y="173367"/>
                  </a:lnTo>
                  <a:lnTo>
                    <a:pt x="1650187" y="173367"/>
                  </a:lnTo>
                  <a:lnTo>
                    <a:pt x="1649628" y="173367"/>
                  </a:lnTo>
                  <a:lnTo>
                    <a:pt x="1648968" y="175755"/>
                  </a:lnTo>
                  <a:lnTo>
                    <a:pt x="1647469" y="185915"/>
                  </a:lnTo>
                  <a:lnTo>
                    <a:pt x="1645983" y="194805"/>
                  </a:lnTo>
                  <a:lnTo>
                    <a:pt x="1645627" y="197116"/>
                  </a:lnTo>
                  <a:lnTo>
                    <a:pt x="1645627" y="237985"/>
                  </a:lnTo>
                  <a:lnTo>
                    <a:pt x="1645475" y="240525"/>
                  </a:lnTo>
                  <a:lnTo>
                    <a:pt x="1644840" y="243065"/>
                  </a:lnTo>
                  <a:lnTo>
                    <a:pt x="1643634" y="240525"/>
                  </a:lnTo>
                  <a:lnTo>
                    <a:pt x="1644484" y="236715"/>
                  </a:lnTo>
                  <a:lnTo>
                    <a:pt x="1645627" y="237985"/>
                  </a:lnTo>
                  <a:lnTo>
                    <a:pt x="1645627" y="197116"/>
                  </a:lnTo>
                  <a:lnTo>
                    <a:pt x="1640459" y="253225"/>
                  </a:lnTo>
                  <a:lnTo>
                    <a:pt x="1640065" y="262115"/>
                  </a:lnTo>
                  <a:lnTo>
                    <a:pt x="1639506" y="272275"/>
                  </a:lnTo>
                  <a:lnTo>
                    <a:pt x="1639582" y="286245"/>
                  </a:lnTo>
                  <a:lnTo>
                    <a:pt x="1639811" y="291325"/>
                  </a:lnTo>
                  <a:lnTo>
                    <a:pt x="1639963" y="297675"/>
                  </a:lnTo>
                  <a:lnTo>
                    <a:pt x="1639874" y="304025"/>
                  </a:lnTo>
                  <a:lnTo>
                    <a:pt x="1639430" y="310375"/>
                  </a:lnTo>
                  <a:lnTo>
                    <a:pt x="1640078" y="311645"/>
                  </a:lnTo>
                  <a:lnTo>
                    <a:pt x="1641779" y="314185"/>
                  </a:lnTo>
                  <a:lnTo>
                    <a:pt x="1641284" y="316725"/>
                  </a:lnTo>
                  <a:lnTo>
                    <a:pt x="1640713" y="319265"/>
                  </a:lnTo>
                  <a:lnTo>
                    <a:pt x="1640433" y="321805"/>
                  </a:lnTo>
                  <a:lnTo>
                    <a:pt x="1642630" y="325615"/>
                  </a:lnTo>
                  <a:lnTo>
                    <a:pt x="1641995" y="329425"/>
                  </a:lnTo>
                  <a:lnTo>
                    <a:pt x="1641703" y="335775"/>
                  </a:lnTo>
                  <a:lnTo>
                    <a:pt x="1641284" y="340855"/>
                  </a:lnTo>
                  <a:lnTo>
                    <a:pt x="1641919" y="343395"/>
                  </a:lnTo>
                  <a:lnTo>
                    <a:pt x="1642783" y="348475"/>
                  </a:lnTo>
                  <a:lnTo>
                    <a:pt x="1644269" y="352285"/>
                  </a:lnTo>
                  <a:lnTo>
                    <a:pt x="1644535" y="356095"/>
                  </a:lnTo>
                  <a:lnTo>
                    <a:pt x="1644840" y="359905"/>
                  </a:lnTo>
                  <a:lnTo>
                    <a:pt x="1644408" y="364985"/>
                  </a:lnTo>
                  <a:lnTo>
                    <a:pt x="1645119" y="367525"/>
                  </a:lnTo>
                  <a:lnTo>
                    <a:pt x="1647113" y="375145"/>
                  </a:lnTo>
                  <a:lnTo>
                    <a:pt x="1648396" y="382765"/>
                  </a:lnTo>
                  <a:lnTo>
                    <a:pt x="1650453" y="394195"/>
                  </a:lnTo>
                  <a:lnTo>
                    <a:pt x="1650390" y="396735"/>
                  </a:lnTo>
                  <a:lnTo>
                    <a:pt x="1652447" y="400545"/>
                  </a:lnTo>
                  <a:lnTo>
                    <a:pt x="1653159" y="395465"/>
                  </a:lnTo>
                  <a:lnTo>
                    <a:pt x="1656562" y="409435"/>
                  </a:lnTo>
                  <a:lnTo>
                    <a:pt x="1659801" y="424675"/>
                  </a:lnTo>
                  <a:lnTo>
                    <a:pt x="1663268" y="438645"/>
                  </a:lnTo>
                  <a:lnTo>
                    <a:pt x="1667395" y="452615"/>
                  </a:lnTo>
                  <a:lnTo>
                    <a:pt x="1668526" y="452615"/>
                  </a:lnTo>
                  <a:lnTo>
                    <a:pt x="1658708" y="404355"/>
                  </a:lnTo>
                  <a:lnTo>
                    <a:pt x="1660486" y="404355"/>
                  </a:lnTo>
                  <a:lnTo>
                    <a:pt x="1665173" y="425945"/>
                  </a:lnTo>
                  <a:lnTo>
                    <a:pt x="1670862" y="447535"/>
                  </a:lnTo>
                  <a:lnTo>
                    <a:pt x="1677720" y="469125"/>
                  </a:lnTo>
                  <a:lnTo>
                    <a:pt x="1685886" y="490715"/>
                  </a:lnTo>
                  <a:close/>
                </a:path>
                <a:path extrusionOk="0" h="548004" w="2484120">
                  <a:moveTo>
                    <a:pt x="1687944" y="79235"/>
                  </a:moveTo>
                  <a:lnTo>
                    <a:pt x="1686521" y="80505"/>
                  </a:lnTo>
                  <a:lnTo>
                    <a:pt x="1685239" y="84315"/>
                  </a:lnTo>
                  <a:lnTo>
                    <a:pt x="1683677" y="88125"/>
                  </a:lnTo>
                  <a:lnTo>
                    <a:pt x="1682115" y="95745"/>
                  </a:lnTo>
                  <a:lnTo>
                    <a:pt x="1679409" y="98285"/>
                  </a:lnTo>
                  <a:lnTo>
                    <a:pt x="1679194" y="102095"/>
                  </a:lnTo>
                  <a:lnTo>
                    <a:pt x="1678838" y="107175"/>
                  </a:lnTo>
                  <a:lnTo>
                    <a:pt x="1675422" y="112255"/>
                  </a:lnTo>
                  <a:lnTo>
                    <a:pt x="1674647" y="118605"/>
                  </a:lnTo>
                  <a:lnTo>
                    <a:pt x="1673936" y="118605"/>
                  </a:lnTo>
                  <a:lnTo>
                    <a:pt x="1673225" y="119875"/>
                  </a:lnTo>
                  <a:lnTo>
                    <a:pt x="1673364" y="122415"/>
                  </a:lnTo>
                  <a:lnTo>
                    <a:pt x="1672932" y="123685"/>
                  </a:lnTo>
                  <a:lnTo>
                    <a:pt x="1672577" y="124955"/>
                  </a:lnTo>
                  <a:lnTo>
                    <a:pt x="1672297" y="127495"/>
                  </a:lnTo>
                  <a:lnTo>
                    <a:pt x="1670951" y="127495"/>
                  </a:lnTo>
                  <a:lnTo>
                    <a:pt x="1670951" y="132575"/>
                  </a:lnTo>
                  <a:lnTo>
                    <a:pt x="1668957" y="135115"/>
                  </a:lnTo>
                  <a:lnTo>
                    <a:pt x="1668716" y="137655"/>
                  </a:lnTo>
                  <a:lnTo>
                    <a:pt x="1668818" y="141465"/>
                  </a:lnTo>
                  <a:lnTo>
                    <a:pt x="1667179" y="144005"/>
                  </a:lnTo>
                  <a:lnTo>
                    <a:pt x="1667179" y="154165"/>
                  </a:lnTo>
                  <a:lnTo>
                    <a:pt x="1664398" y="156705"/>
                  </a:lnTo>
                  <a:lnTo>
                    <a:pt x="1665249" y="160515"/>
                  </a:lnTo>
                  <a:lnTo>
                    <a:pt x="1662049" y="156705"/>
                  </a:lnTo>
                  <a:lnTo>
                    <a:pt x="1666113" y="154165"/>
                  </a:lnTo>
                  <a:lnTo>
                    <a:pt x="1665757" y="150355"/>
                  </a:lnTo>
                  <a:lnTo>
                    <a:pt x="1667179" y="154165"/>
                  </a:lnTo>
                  <a:lnTo>
                    <a:pt x="1667179" y="144005"/>
                  </a:lnTo>
                  <a:lnTo>
                    <a:pt x="1666392" y="141465"/>
                  </a:lnTo>
                  <a:lnTo>
                    <a:pt x="1666824" y="140195"/>
                  </a:lnTo>
                  <a:lnTo>
                    <a:pt x="1667675" y="137655"/>
                  </a:lnTo>
                  <a:lnTo>
                    <a:pt x="1669021" y="133845"/>
                  </a:lnTo>
                  <a:lnTo>
                    <a:pt x="1670443" y="128765"/>
                  </a:lnTo>
                  <a:lnTo>
                    <a:pt x="1670951" y="132575"/>
                  </a:lnTo>
                  <a:lnTo>
                    <a:pt x="1670951" y="127495"/>
                  </a:lnTo>
                  <a:lnTo>
                    <a:pt x="1669808" y="127495"/>
                  </a:lnTo>
                  <a:lnTo>
                    <a:pt x="1668106" y="126225"/>
                  </a:lnTo>
                  <a:lnTo>
                    <a:pt x="1669237" y="124955"/>
                  </a:lnTo>
                  <a:lnTo>
                    <a:pt x="1669732" y="124955"/>
                  </a:lnTo>
                  <a:lnTo>
                    <a:pt x="1670519" y="123685"/>
                  </a:lnTo>
                  <a:lnTo>
                    <a:pt x="1670799" y="122415"/>
                  </a:lnTo>
                  <a:lnTo>
                    <a:pt x="1669948" y="119875"/>
                  </a:lnTo>
                  <a:lnTo>
                    <a:pt x="1668246" y="122415"/>
                  </a:lnTo>
                  <a:lnTo>
                    <a:pt x="1667243" y="122415"/>
                  </a:lnTo>
                  <a:lnTo>
                    <a:pt x="1667243" y="126225"/>
                  </a:lnTo>
                  <a:lnTo>
                    <a:pt x="1665897" y="127495"/>
                  </a:lnTo>
                  <a:lnTo>
                    <a:pt x="1664970" y="126225"/>
                  </a:lnTo>
                  <a:lnTo>
                    <a:pt x="1666608" y="124955"/>
                  </a:lnTo>
                  <a:lnTo>
                    <a:pt x="1667243" y="126225"/>
                  </a:lnTo>
                  <a:lnTo>
                    <a:pt x="1667243" y="122415"/>
                  </a:lnTo>
                  <a:lnTo>
                    <a:pt x="1665249" y="122415"/>
                  </a:lnTo>
                  <a:lnTo>
                    <a:pt x="1663331" y="123685"/>
                  </a:lnTo>
                  <a:lnTo>
                    <a:pt x="1661769" y="126225"/>
                  </a:lnTo>
                  <a:lnTo>
                    <a:pt x="1659496" y="126225"/>
                  </a:lnTo>
                  <a:lnTo>
                    <a:pt x="1658848" y="127495"/>
                  </a:lnTo>
                  <a:lnTo>
                    <a:pt x="1661845" y="128765"/>
                  </a:lnTo>
                  <a:lnTo>
                    <a:pt x="1663407" y="130035"/>
                  </a:lnTo>
                  <a:lnTo>
                    <a:pt x="1661490" y="131305"/>
                  </a:lnTo>
                  <a:lnTo>
                    <a:pt x="1658429" y="131305"/>
                  </a:lnTo>
                  <a:lnTo>
                    <a:pt x="1657997" y="133845"/>
                  </a:lnTo>
                  <a:lnTo>
                    <a:pt x="1658493" y="136385"/>
                  </a:lnTo>
                  <a:lnTo>
                    <a:pt x="1662696" y="135115"/>
                  </a:lnTo>
                  <a:lnTo>
                    <a:pt x="1664970" y="133845"/>
                  </a:lnTo>
                  <a:lnTo>
                    <a:pt x="1664690" y="136385"/>
                  </a:lnTo>
                  <a:lnTo>
                    <a:pt x="1665325" y="137655"/>
                  </a:lnTo>
                  <a:lnTo>
                    <a:pt x="1664182" y="140195"/>
                  </a:lnTo>
                  <a:lnTo>
                    <a:pt x="1660702" y="137655"/>
                  </a:lnTo>
                  <a:lnTo>
                    <a:pt x="1658073" y="140195"/>
                  </a:lnTo>
                  <a:lnTo>
                    <a:pt x="1662976" y="141465"/>
                  </a:lnTo>
                  <a:lnTo>
                    <a:pt x="1661985" y="144005"/>
                  </a:lnTo>
                  <a:lnTo>
                    <a:pt x="1656003" y="144005"/>
                  </a:lnTo>
                  <a:lnTo>
                    <a:pt x="1654797" y="142735"/>
                  </a:lnTo>
                  <a:lnTo>
                    <a:pt x="1655229" y="146545"/>
                  </a:lnTo>
                  <a:lnTo>
                    <a:pt x="1655648" y="149085"/>
                  </a:lnTo>
                  <a:lnTo>
                    <a:pt x="1652028" y="151625"/>
                  </a:lnTo>
                  <a:lnTo>
                    <a:pt x="1654657" y="154165"/>
                  </a:lnTo>
                  <a:lnTo>
                    <a:pt x="1654086" y="155435"/>
                  </a:lnTo>
                  <a:lnTo>
                    <a:pt x="1651736" y="156705"/>
                  </a:lnTo>
                  <a:lnTo>
                    <a:pt x="1651736" y="159245"/>
                  </a:lnTo>
                  <a:lnTo>
                    <a:pt x="1651381" y="161785"/>
                  </a:lnTo>
                  <a:lnTo>
                    <a:pt x="1651101" y="163055"/>
                  </a:lnTo>
                  <a:lnTo>
                    <a:pt x="1651025" y="165595"/>
                  </a:lnTo>
                  <a:lnTo>
                    <a:pt x="1650314" y="168135"/>
                  </a:lnTo>
                  <a:lnTo>
                    <a:pt x="1649107" y="170675"/>
                  </a:lnTo>
                  <a:lnTo>
                    <a:pt x="1649031" y="173215"/>
                  </a:lnTo>
                  <a:lnTo>
                    <a:pt x="1649679" y="173215"/>
                  </a:lnTo>
                  <a:lnTo>
                    <a:pt x="1672653" y="173215"/>
                  </a:lnTo>
                  <a:lnTo>
                    <a:pt x="1674215" y="171945"/>
                  </a:lnTo>
                  <a:lnTo>
                    <a:pt x="1675930" y="174485"/>
                  </a:lnTo>
                  <a:lnTo>
                    <a:pt x="1676209" y="171945"/>
                  </a:lnTo>
                  <a:lnTo>
                    <a:pt x="1676425" y="170675"/>
                  </a:lnTo>
                  <a:lnTo>
                    <a:pt x="1676425" y="168135"/>
                  </a:lnTo>
                  <a:lnTo>
                    <a:pt x="1673860" y="166865"/>
                  </a:lnTo>
                  <a:lnTo>
                    <a:pt x="1670596" y="165595"/>
                  </a:lnTo>
                  <a:lnTo>
                    <a:pt x="1670088" y="164325"/>
                  </a:lnTo>
                  <a:lnTo>
                    <a:pt x="1671015" y="160515"/>
                  </a:lnTo>
                  <a:lnTo>
                    <a:pt x="1672513" y="161785"/>
                  </a:lnTo>
                  <a:lnTo>
                    <a:pt x="1672869" y="165595"/>
                  </a:lnTo>
                  <a:lnTo>
                    <a:pt x="1676133" y="164325"/>
                  </a:lnTo>
                  <a:lnTo>
                    <a:pt x="1675853" y="159245"/>
                  </a:lnTo>
                  <a:lnTo>
                    <a:pt x="1670240" y="157975"/>
                  </a:lnTo>
                  <a:lnTo>
                    <a:pt x="1670875" y="152895"/>
                  </a:lnTo>
                  <a:lnTo>
                    <a:pt x="1671726" y="154165"/>
                  </a:lnTo>
                  <a:lnTo>
                    <a:pt x="1672729" y="155435"/>
                  </a:lnTo>
                  <a:lnTo>
                    <a:pt x="1677555" y="155435"/>
                  </a:lnTo>
                  <a:lnTo>
                    <a:pt x="1676425" y="152895"/>
                  </a:lnTo>
                  <a:lnTo>
                    <a:pt x="1676095" y="150355"/>
                  </a:lnTo>
                  <a:lnTo>
                    <a:pt x="1675930" y="149085"/>
                  </a:lnTo>
                  <a:lnTo>
                    <a:pt x="1676349" y="147815"/>
                  </a:lnTo>
                  <a:lnTo>
                    <a:pt x="1678419" y="147815"/>
                  </a:lnTo>
                  <a:lnTo>
                    <a:pt x="1678774" y="146545"/>
                  </a:lnTo>
                  <a:lnTo>
                    <a:pt x="1676209" y="144005"/>
                  </a:lnTo>
                  <a:lnTo>
                    <a:pt x="1674507" y="147815"/>
                  </a:lnTo>
                  <a:lnTo>
                    <a:pt x="1671802" y="146545"/>
                  </a:lnTo>
                  <a:lnTo>
                    <a:pt x="1673580" y="145275"/>
                  </a:lnTo>
                  <a:lnTo>
                    <a:pt x="1674710" y="144005"/>
                  </a:lnTo>
                  <a:lnTo>
                    <a:pt x="1672653" y="141465"/>
                  </a:lnTo>
                  <a:lnTo>
                    <a:pt x="1676069" y="141465"/>
                  </a:lnTo>
                  <a:lnTo>
                    <a:pt x="1675498" y="138925"/>
                  </a:lnTo>
                  <a:lnTo>
                    <a:pt x="1675282" y="136385"/>
                  </a:lnTo>
                  <a:lnTo>
                    <a:pt x="1676641" y="136385"/>
                  </a:lnTo>
                  <a:lnTo>
                    <a:pt x="1678635" y="137655"/>
                  </a:lnTo>
                  <a:lnTo>
                    <a:pt x="1679346" y="136385"/>
                  </a:lnTo>
                  <a:lnTo>
                    <a:pt x="1679981" y="133845"/>
                  </a:lnTo>
                  <a:lnTo>
                    <a:pt x="1681124" y="132575"/>
                  </a:lnTo>
                  <a:lnTo>
                    <a:pt x="1679625" y="130035"/>
                  </a:lnTo>
                  <a:lnTo>
                    <a:pt x="1679054" y="128765"/>
                  </a:lnTo>
                  <a:lnTo>
                    <a:pt x="1678482" y="127495"/>
                  </a:lnTo>
                  <a:lnTo>
                    <a:pt x="1678343" y="127330"/>
                  </a:lnTo>
                  <a:lnTo>
                    <a:pt x="1678343" y="132575"/>
                  </a:lnTo>
                  <a:lnTo>
                    <a:pt x="1676069" y="135115"/>
                  </a:lnTo>
                  <a:lnTo>
                    <a:pt x="1675218" y="136385"/>
                  </a:lnTo>
                  <a:lnTo>
                    <a:pt x="1673796" y="136385"/>
                  </a:lnTo>
                  <a:lnTo>
                    <a:pt x="1675218" y="133845"/>
                  </a:lnTo>
                  <a:lnTo>
                    <a:pt x="1674291" y="132575"/>
                  </a:lnTo>
                  <a:lnTo>
                    <a:pt x="1675066" y="130035"/>
                  </a:lnTo>
                  <a:lnTo>
                    <a:pt x="1678343" y="132575"/>
                  </a:lnTo>
                  <a:lnTo>
                    <a:pt x="1678343" y="127330"/>
                  </a:lnTo>
                  <a:lnTo>
                    <a:pt x="1675358" y="123685"/>
                  </a:lnTo>
                  <a:lnTo>
                    <a:pt x="1675422" y="121145"/>
                  </a:lnTo>
                  <a:lnTo>
                    <a:pt x="1679054" y="117335"/>
                  </a:lnTo>
                  <a:lnTo>
                    <a:pt x="1679625" y="114795"/>
                  </a:lnTo>
                  <a:lnTo>
                    <a:pt x="1678203" y="112255"/>
                  </a:lnTo>
                  <a:lnTo>
                    <a:pt x="1679409" y="110985"/>
                  </a:lnTo>
                  <a:lnTo>
                    <a:pt x="1680057" y="108445"/>
                  </a:lnTo>
                  <a:lnTo>
                    <a:pt x="1681937" y="102095"/>
                  </a:lnTo>
                  <a:lnTo>
                    <a:pt x="1683689" y="95745"/>
                  </a:lnTo>
                  <a:lnTo>
                    <a:pt x="1687309" y="81775"/>
                  </a:lnTo>
                  <a:lnTo>
                    <a:pt x="1687525" y="80505"/>
                  </a:lnTo>
                  <a:lnTo>
                    <a:pt x="1687944" y="79235"/>
                  </a:lnTo>
                  <a:close/>
                </a:path>
                <a:path extrusionOk="0" h="548004" w="2484120">
                  <a:moveTo>
                    <a:pt x="1779778" y="81140"/>
                  </a:moveTo>
                  <a:lnTo>
                    <a:pt x="1779498" y="79870"/>
                  </a:lnTo>
                  <a:lnTo>
                    <a:pt x="1778711" y="79870"/>
                  </a:lnTo>
                  <a:lnTo>
                    <a:pt x="1777288" y="83680"/>
                  </a:lnTo>
                  <a:lnTo>
                    <a:pt x="1772742" y="98920"/>
                  </a:lnTo>
                  <a:lnTo>
                    <a:pt x="1768094" y="112890"/>
                  </a:lnTo>
                  <a:lnTo>
                    <a:pt x="1763877" y="128130"/>
                  </a:lnTo>
                  <a:lnTo>
                    <a:pt x="1760651" y="143370"/>
                  </a:lnTo>
                  <a:lnTo>
                    <a:pt x="1760613" y="143535"/>
                  </a:lnTo>
                  <a:lnTo>
                    <a:pt x="1758226" y="156070"/>
                  </a:lnTo>
                  <a:lnTo>
                    <a:pt x="1756943" y="162420"/>
                  </a:lnTo>
                  <a:lnTo>
                    <a:pt x="1756740" y="162420"/>
                  </a:lnTo>
                  <a:lnTo>
                    <a:pt x="1756740" y="166230"/>
                  </a:lnTo>
                  <a:lnTo>
                    <a:pt x="1756384" y="167500"/>
                  </a:lnTo>
                  <a:lnTo>
                    <a:pt x="1755952" y="168770"/>
                  </a:lnTo>
                  <a:lnTo>
                    <a:pt x="1756664" y="170040"/>
                  </a:lnTo>
                  <a:lnTo>
                    <a:pt x="1754962" y="171094"/>
                  </a:lnTo>
                  <a:lnTo>
                    <a:pt x="1754962" y="173850"/>
                  </a:lnTo>
                  <a:lnTo>
                    <a:pt x="1754314" y="174574"/>
                  </a:lnTo>
                  <a:lnTo>
                    <a:pt x="1754314" y="180200"/>
                  </a:lnTo>
                  <a:lnTo>
                    <a:pt x="1752892" y="181470"/>
                  </a:lnTo>
                  <a:lnTo>
                    <a:pt x="1752892" y="190360"/>
                  </a:lnTo>
                  <a:lnTo>
                    <a:pt x="1752752" y="191630"/>
                  </a:lnTo>
                  <a:lnTo>
                    <a:pt x="1752676" y="194170"/>
                  </a:lnTo>
                  <a:lnTo>
                    <a:pt x="1752536" y="196710"/>
                  </a:lnTo>
                  <a:lnTo>
                    <a:pt x="1749983" y="194170"/>
                  </a:lnTo>
                  <a:lnTo>
                    <a:pt x="1751965" y="191630"/>
                  </a:lnTo>
                  <a:lnTo>
                    <a:pt x="1752892" y="190360"/>
                  </a:lnTo>
                  <a:lnTo>
                    <a:pt x="1752892" y="181470"/>
                  </a:lnTo>
                  <a:lnTo>
                    <a:pt x="1752041" y="181470"/>
                  </a:lnTo>
                  <a:lnTo>
                    <a:pt x="1753539" y="180200"/>
                  </a:lnTo>
                  <a:lnTo>
                    <a:pt x="1754314" y="180200"/>
                  </a:lnTo>
                  <a:lnTo>
                    <a:pt x="1754314" y="174574"/>
                  </a:lnTo>
                  <a:lnTo>
                    <a:pt x="1752676" y="176390"/>
                  </a:lnTo>
                  <a:lnTo>
                    <a:pt x="1753895" y="173850"/>
                  </a:lnTo>
                  <a:lnTo>
                    <a:pt x="1754962" y="173850"/>
                  </a:lnTo>
                  <a:lnTo>
                    <a:pt x="1754962" y="171094"/>
                  </a:lnTo>
                  <a:lnTo>
                    <a:pt x="1754606" y="171310"/>
                  </a:lnTo>
                  <a:lnTo>
                    <a:pt x="1753603" y="170040"/>
                  </a:lnTo>
                  <a:lnTo>
                    <a:pt x="1754314" y="167500"/>
                  </a:lnTo>
                  <a:lnTo>
                    <a:pt x="1752968" y="164960"/>
                  </a:lnTo>
                  <a:lnTo>
                    <a:pt x="1756740" y="166230"/>
                  </a:lnTo>
                  <a:lnTo>
                    <a:pt x="1756740" y="162420"/>
                  </a:lnTo>
                  <a:lnTo>
                    <a:pt x="1754962" y="162420"/>
                  </a:lnTo>
                  <a:lnTo>
                    <a:pt x="1756587" y="156070"/>
                  </a:lnTo>
                  <a:lnTo>
                    <a:pt x="1756740" y="149720"/>
                  </a:lnTo>
                  <a:lnTo>
                    <a:pt x="1760613" y="143535"/>
                  </a:lnTo>
                  <a:lnTo>
                    <a:pt x="1760613" y="143370"/>
                  </a:lnTo>
                  <a:lnTo>
                    <a:pt x="1758302" y="143370"/>
                  </a:lnTo>
                  <a:lnTo>
                    <a:pt x="1758302" y="142100"/>
                  </a:lnTo>
                  <a:lnTo>
                    <a:pt x="1758657" y="139560"/>
                  </a:lnTo>
                  <a:lnTo>
                    <a:pt x="1759508" y="134480"/>
                  </a:lnTo>
                  <a:lnTo>
                    <a:pt x="1760715" y="129400"/>
                  </a:lnTo>
                  <a:lnTo>
                    <a:pt x="1760435" y="125590"/>
                  </a:lnTo>
                  <a:lnTo>
                    <a:pt x="1758226" y="128130"/>
                  </a:lnTo>
                  <a:lnTo>
                    <a:pt x="1758010" y="133210"/>
                  </a:lnTo>
                  <a:lnTo>
                    <a:pt x="1757019" y="137020"/>
                  </a:lnTo>
                  <a:lnTo>
                    <a:pt x="1756448" y="139560"/>
                  </a:lnTo>
                  <a:lnTo>
                    <a:pt x="1756638" y="142100"/>
                  </a:lnTo>
                  <a:lnTo>
                    <a:pt x="1756575" y="143535"/>
                  </a:lnTo>
                  <a:lnTo>
                    <a:pt x="1750618" y="149720"/>
                  </a:lnTo>
                  <a:lnTo>
                    <a:pt x="1750542" y="156070"/>
                  </a:lnTo>
                  <a:lnTo>
                    <a:pt x="1749272" y="161150"/>
                  </a:lnTo>
                  <a:lnTo>
                    <a:pt x="1748561" y="164312"/>
                  </a:lnTo>
                  <a:lnTo>
                    <a:pt x="1748561" y="238620"/>
                  </a:lnTo>
                  <a:lnTo>
                    <a:pt x="1748561" y="241160"/>
                  </a:lnTo>
                  <a:lnTo>
                    <a:pt x="1748345" y="241160"/>
                  </a:lnTo>
                  <a:lnTo>
                    <a:pt x="1748345" y="238620"/>
                  </a:lnTo>
                  <a:lnTo>
                    <a:pt x="1748561" y="238620"/>
                  </a:lnTo>
                  <a:lnTo>
                    <a:pt x="1748561" y="164312"/>
                  </a:lnTo>
                  <a:lnTo>
                    <a:pt x="1747558" y="168770"/>
                  </a:lnTo>
                  <a:lnTo>
                    <a:pt x="1745780" y="176390"/>
                  </a:lnTo>
                  <a:lnTo>
                    <a:pt x="1745691" y="177863"/>
                  </a:lnTo>
                  <a:lnTo>
                    <a:pt x="1745576" y="177546"/>
                  </a:lnTo>
                  <a:lnTo>
                    <a:pt x="1745576" y="179578"/>
                  </a:lnTo>
                  <a:lnTo>
                    <a:pt x="1745208" y="185280"/>
                  </a:lnTo>
                  <a:lnTo>
                    <a:pt x="1744141" y="181470"/>
                  </a:lnTo>
                  <a:lnTo>
                    <a:pt x="1745576" y="179578"/>
                  </a:lnTo>
                  <a:lnTo>
                    <a:pt x="1745576" y="177546"/>
                  </a:lnTo>
                  <a:lnTo>
                    <a:pt x="1744713" y="175120"/>
                  </a:lnTo>
                  <a:lnTo>
                    <a:pt x="1742732" y="185280"/>
                  </a:lnTo>
                  <a:lnTo>
                    <a:pt x="1741525" y="195440"/>
                  </a:lnTo>
                  <a:lnTo>
                    <a:pt x="1740065" y="204330"/>
                  </a:lnTo>
                  <a:lnTo>
                    <a:pt x="1737321" y="214490"/>
                  </a:lnTo>
                  <a:lnTo>
                    <a:pt x="1737106" y="210680"/>
                  </a:lnTo>
                  <a:lnTo>
                    <a:pt x="1738807" y="206870"/>
                  </a:lnTo>
                  <a:lnTo>
                    <a:pt x="1737525" y="203060"/>
                  </a:lnTo>
                  <a:lnTo>
                    <a:pt x="1736102" y="204330"/>
                  </a:lnTo>
                  <a:lnTo>
                    <a:pt x="1736039" y="206870"/>
                  </a:lnTo>
                  <a:lnTo>
                    <a:pt x="1735886" y="208140"/>
                  </a:lnTo>
                  <a:lnTo>
                    <a:pt x="1734426" y="218300"/>
                  </a:lnTo>
                  <a:lnTo>
                    <a:pt x="1733511" y="229730"/>
                  </a:lnTo>
                  <a:lnTo>
                    <a:pt x="1732495" y="239890"/>
                  </a:lnTo>
                  <a:lnTo>
                    <a:pt x="1730705" y="250050"/>
                  </a:lnTo>
                  <a:lnTo>
                    <a:pt x="1729206" y="257670"/>
                  </a:lnTo>
                  <a:lnTo>
                    <a:pt x="1730197" y="264020"/>
                  </a:lnTo>
                  <a:lnTo>
                    <a:pt x="1728635" y="270370"/>
                  </a:lnTo>
                  <a:lnTo>
                    <a:pt x="1726501" y="279260"/>
                  </a:lnTo>
                  <a:lnTo>
                    <a:pt x="1731060" y="284340"/>
                  </a:lnTo>
                  <a:lnTo>
                    <a:pt x="1732267" y="284340"/>
                  </a:lnTo>
                  <a:lnTo>
                    <a:pt x="1732686" y="288150"/>
                  </a:lnTo>
                  <a:lnTo>
                    <a:pt x="1729346" y="288150"/>
                  </a:lnTo>
                  <a:lnTo>
                    <a:pt x="1727212" y="290690"/>
                  </a:lnTo>
                  <a:lnTo>
                    <a:pt x="1728851" y="293230"/>
                  </a:lnTo>
                  <a:lnTo>
                    <a:pt x="1731556" y="293230"/>
                  </a:lnTo>
                  <a:lnTo>
                    <a:pt x="1732051" y="295770"/>
                  </a:lnTo>
                  <a:lnTo>
                    <a:pt x="1731416" y="300850"/>
                  </a:lnTo>
                  <a:lnTo>
                    <a:pt x="1728571" y="298310"/>
                  </a:lnTo>
                  <a:lnTo>
                    <a:pt x="1727708" y="299580"/>
                  </a:lnTo>
                  <a:lnTo>
                    <a:pt x="1730413" y="303390"/>
                  </a:lnTo>
                  <a:lnTo>
                    <a:pt x="1732838" y="304660"/>
                  </a:lnTo>
                  <a:lnTo>
                    <a:pt x="1732407" y="305930"/>
                  </a:lnTo>
                  <a:lnTo>
                    <a:pt x="1729841" y="307200"/>
                  </a:lnTo>
                  <a:lnTo>
                    <a:pt x="1724939" y="308470"/>
                  </a:lnTo>
                  <a:lnTo>
                    <a:pt x="1725079" y="308470"/>
                  </a:lnTo>
                  <a:lnTo>
                    <a:pt x="1727428" y="312280"/>
                  </a:lnTo>
                  <a:lnTo>
                    <a:pt x="1730705" y="314820"/>
                  </a:lnTo>
                  <a:lnTo>
                    <a:pt x="1732127" y="318630"/>
                  </a:lnTo>
                  <a:lnTo>
                    <a:pt x="1731479" y="319900"/>
                  </a:lnTo>
                  <a:lnTo>
                    <a:pt x="1730273" y="321170"/>
                  </a:lnTo>
                  <a:lnTo>
                    <a:pt x="1728711" y="319900"/>
                  </a:lnTo>
                  <a:lnTo>
                    <a:pt x="1726361" y="319900"/>
                  </a:lnTo>
                  <a:lnTo>
                    <a:pt x="1728000" y="322440"/>
                  </a:lnTo>
                  <a:lnTo>
                    <a:pt x="1733689" y="322440"/>
                  </a:lnTo>
                  <a:lnTo>
                    <a:pt x="1733689" y="324980"/>
                  </a:lnTo>
                  <a:lnTo>
                    <a:pt x="1732686" y="330060"/>
                  </a:lnTo>
                  <a:lnTo>
                    <a:pt x="1731835" y="331330"/>
                  </a:lnTo>
                  <a:lnTo>
                    <a:pt x="1728990" y="331330"/>
                  </a:lnTo>
                  <a:lnTo>
                    <a:pt x="1729701" y="333870"/>
                  </a:lnTo>
                  <a:lnTo>
                    <a:pt x="1731416" y="333870"/>
                  </a:lnTo>
                  <a:lnTo>
                    <a:pt x="1735251" y="335140"/>
                  </a:lnTo>
                  <a:lnTo>
                    <a:pt x="1734324" y="337680"/>
                  </a:lnTo>
                  <a:lnTo>
                    <a:pt x="1733969" y="338950"/>
                  </a:lnTo>
                  <a:lnTo>
                    <a:pt x="1733194" y="341490"/>
                  </a:lnTo>
                  <a:lnTo>
                    <a:pt x="1730273" y="338950"/>
                  </a:lnTo>
                  <a:lnTo>
                    <a:pt x="1728635" y="340220"/>
                  </a:lnTo>
                  <a:lnTo>
                    <a:pt x="1728774" y="344030"/>
                  </a:lnTo>
                  <a:lnTo>
                    <a:pt x="1735886" y="344030"/>
                  </a:lnTo>
                  <a:lnTo>
                    <a:pt x="1757095" y="344030"/>
                  </a:lnTo>
                  <a:lnTo>
                    <a:pt x="1757095" y="342760"/>
                  </a:lnTo>
                  <a:lnTo>
                    <a:pt x="1759077" y="344030"/>
                  </a:lnTo>
                  <a:lnTo>
                    <a:pt x="1759153" y="346570"/>
                  </a:lnTo>
                  <a:lnTo>
                    <a:pt x="1761578" y="345300"/>
                  </a:lnTo>
                  <a:lnTo>
                    <a:pt x="1762785" y="344030"/>
                  </a:lnTo>
                  <a:lnTo>
                    <a:pt x="1762607" y="342760"/>
                  </a:lnTo>
                  <a:lnTo>
                    <a:pt x="1762429" y="341490"/>
                  </a:lnTo>
                  <a:lnTo>
                    <a:pt x="1760296" y="341490"/>
                  </a:lnTo>
                  <a:lnTo>
                    <a:pt x="1758721" y="340220"/>
                  </a:lnTo>
                  <a:lnTo>
                    <a:pt x="1761718" y="337680"/>
                  </a:lnTo>
                  <a:lnTo>
                    <a:pt x="1763356" y="331330"/>
                  </a:lnTo>
                  <a:lnTo>
                    <a:pt x="1760791" y="330060"/>
                  </a:lnTo>
                  <a:lnTo>
                    <a:pt x="1757807" y="327520"/>
                  </a:lnTo>
                  <a:lnTo>
                    <a:pt x="1757654" y="324980"/>
                  </a:lnTo>
                  <a:lnTo>
                    <a:pt x="1756587" y="322440"/>
                  </a:lnTo>
                  <a:lnTo>
                    <a:pt x="1758581" y="322440"/>
                  </a:lnTo>
                  <a:lnTo>
                    <a:pt x="1763356" y="324980"/>
                  </a:lnTo>
                  <a:lnTo>
                    <a:pt x="1760842" y="321170"/>
                  </a:lnTo>
                  <a:lnTo>
                    <a:pt x="1760004" y="319900"/>
                  </a:lnTo>
                  <a:lnTo>
                    <a:pt x="1760575" y="317360"/>
                  </a:lnTo>
                  <a:lnTo>
                    <a:pt x="1760931" y="314820"/>
                  </a:lnTo>
                  <a:lnTo>
                    <a:pt x="1761007" y="309740"/>
                  </a:lnTo>
                  <a:lnTo>
                    <a:pt x="1755952" y="308470"/>
                  </a:lnTo>
                  <a:lnTo>
                    <a:pt x="1756029" y="305930"/>
                  </a:lnTo>
                  <a:lnTo>
                    <a:pt x="1753603" y="303390"/>
                  </a:lnTo>
                  <a:lnTo>
                    <a:pt x="1759013" y="305930"/>
                  </a:lnTo>
                  <a:lnTo>
                    <a:pt x="1758657" y="304660"/>
                  </a:lnTo>
                  <a:lnTo>
                    <a:pt x="1758835" y="303390"/>
                  </a:lnTo>
                  <a:lnTo>
                    <a:pt x="1759191" y="300850"/>
                  </a:lnTo>
                  <a:lnTo>
                    <a:pt x="1759369" y="299580"/>
                  </a:lnTo>
                  <a:lnTo>
                    <a:pt x="1759940" y="297040"/>
                  </a:lnTo>
                  <a:lnTo>
                    <a:pt x="1758899" y="294500"/>
                  </a:lnTo>
                  <a:lnTo>
                    <a:pt x="1758365" y="293230"/>
                  </a:lnTo>
                  <a:lnTo>
                    <a:pt x="1758518" y="290690"/>
                  </a:lnTo>
                  <a:lnTo>
                    <a:pt x="1758581" y="289420"/>
                  </a:lnTo>
                  <a:lnTo>
                    <a:pt x="1758797" y="286880"/>
                  </a:lnTo>
                  <a:lnTo>
                    <a:pt x="1759585" y="283070"/>
                  </a:lnTo>
                  <a:lnTo>
                    <a:pt x="1755381" y="280530"/>
                  </a:lnTo>
                  <a:lnTo>
                    <a:pt x="1753895" y="280530"/>
                  </a:lnTo>
                  <a:lnTo>
                    <a:pt x="1754251" y="277990"/>
                  </a:lnTo>
                  <a:lnTo>
                    <a:pt x="1756803" y="277990"/>
                  </a:lnTo>
                  <a:lnTo>
                    <a:pt x="1758365" y="276720"/>
                  </a:lnTo>
                  <a:lnTo>
                    <a:pt x="1759229" y="276720"/>
                  </a:lnTo>
                  <a:lnTo>
                    <a:pt x="1758937" y="274180"/>
                  </a:lnTo>
                  <a:lnTo>
                    <a:pt x="1758581" y="272910"/>
                  </a:lnTo>
                  <a:lnTo>
                    <a:pt x="1755736" y="272910"/>
                  </a:lnTo>
                  <a:lnTo>
                    <a:pt x="1753323" y="271640"/>
                  </a:lnTo>
                  <a:lnTo>
                    <a:pt x="1755381" y="269100"/>
                  </a:lnTo>
                  <a:lnTo>
                    <a:pt x="1757019" y="267830"/>
                  </a:lnTo>
                  <a:lnTo>
                    <a:pt x="1759013" y="267830"/>
                  </a:lnTo>
                  <a:lnTo>
                    <a:pt x="1758937" y="264020"/>
                  </a:lnTo>
                  <a:lnTo>
                    <a:pt x="1758937" y="262750"/>
                  </a:lnTo>
                  <a:lnTo>
                    <a:pt x="1756384" y="264020"/>
                  </a:lnTo>
                  <a:lnTo>
                    <a:pt x="1754746" y="264020"/>
                  </a:lnTo>
                  <a:lnTo>
                    <a:pt x="1755736" y="261480"/>
                  </a:lnTo>
                  <a:lnTo>
                    <a:pt x="1758162" y="262750"/>
                  </a:lnTo>
                  <a:lnTo>
                    <a:pt x="1758264" y="261480"/>
                  </a:lnTo>
                  <a:lnTo>
                    <a:pt x="1758365" y="260210"/>
                  </a:lnTo>
                  <a:lnTo>
                    <a:pt x="1758518" y="258940"/>
                  </a:lnTo>
                  <a:lnTo>
                    <a:pt x="1756740" y="257670"/>
                  </a:lnTo>
                  <a:lnTo>
                    <a:pt x="1755736" y="257670"/>
                  </a:lnTo>
                  <a:lnTo>
                    <a:pt x="1761147" y="252590"/>
                  </a:lnTo>
                  <a:lnTo>
                    <a:pt x="1752968" y="251320"/>
                  </a:lnTo>
                  <a:lnTo>
                    <a:pt x="1754035" y="247510"/>
                  </a:lnTo>
                  <a:lnTo>
                    <a:pt x="1756029" y="247510"/>
                  </a:lnTo>
                  <a:lnTo>
                    <a:pt x="1756587" y="250050"/>
                  </a:lnTo>
                  <a:lnTo>
                    <a:pt x="1758937" y="250050"/>
                  </a:lnTo>
                  <a:lnTo>
                    <a:pt x="1758657" y="247510"/>
                  </a:lnTo>
                  <a:lnTo>
                    <a:pt x="1759940" y="243700"/>
                  </a:lnTo>
                  <a:lnTo>
                    <a:pt x="1755101" y="243700"/>
                  </a:lnTo>
                  <a:lnTo>
                    <a:pt x="1753323" y="242430"/>
                  </a:lnTo>
                  <a:lnTo>
                    <a:pt x="1753603" y="241160"/>
                  </a:lnTo>
                  <a:lnTo>
                    <a:pt x="1758162" y="241160"/>
                  </a:lnTo>
                  <a:lnTo>
                    <a:pt x="1757730" y="239890"/>
                  </a:lnTo>
                  <a:lnTo>
                    <a:pt x="1755990" y="238620"/>
                  </a:lnTo>
                  <a:lnTo>
                    <a:pt x="1754251" y="237350"/>
                  </a:lnTo>
                  <a:lnTo>
                    <a:pt x="1756943" y="236080"/>
                  </a:lnTo>
                  <a:lnTo>
                    <a:pt x="1762709" y="234810"/>
                  </a:lnTo>
                  <a:lnTo>
                    <a:pt x="1758581" y="233540"/>
                  </a:lnTo>
                  <a:lnTo>
                    <a:pt x="1757299" y="231000"/>
                  </a:lnTo>
                  <a:lnTo>
                    <a:pt x="1759800" y="228460"/>
                  </a:lnTo>
                  <a:lnTo>
                    <a:pt x="1757514" y="225920"/>
                  </a:lnTo>
                  <a:lnTo>
                    <a:pt x="1756981" y="224650"/>
                  </a:lnTo>
                  <a:lnTo>
                    <a:pt x="1756448" y="223380"/>
                  </a:lnTo>
                  <a:lnTo>
                    <a:pt x="1757514" y="222110"/>
                  </a:lnTo>
                  <a:lnTo>
                    <a:pt x="1759585" y="224650"/>
                  </a:lnTo>
                  <a:lnTo>
                    <a:pt x="1759585" y="222110"/>
                  </a:lnTo>
                  <a:lnTo>
                    <a:pt x="1759585" y="220840"/>
                  </a:lnTo>
                  <a:lnTo>
                    <a:pt x="1759369" y="218300"/>
                  </a:lnTo>
                  <a:lnTo>
                    <a:pt x="1757235" y="218300"/>
                  </a:lnTo>
                  <a:lnTo>
                    <a:pt x="1756092" y="217690"/>
                  </a:lnTo>
                  <a:lnTo>
                    <a:pt x="1756092" y="232270"/>
                  </a:lnTo>
                  <a:lnTo>
                    <a:pt x="1755952" y="233540"/>
                  </a:lnTo>
                  <a:lnTo>
                    <a:pt x="1754098" y="233540"/>
                  </a:lnTo>
                  <a:lnTo>
                    <a:pt x="1753463" y="232270"/>
                  </a:lnTo>
                  <a:lnTo>
                    <a:pt x="1754174" y="231000"/>
                  </a:lnTo>
                  <a:lnTo>
                    <a:pt x="1756092" y="232270"/>
                  </a:lnTo>
                  <a:lnTo>
                    <a:pt x="1756092" y="217690"/>
                  </a:lnTo>
                  <a:lnTo>
                    <a:pt x="1754886" y="217030"/>
                  </a:lnTo>
                  <a:lnTo>
                    <a:pt x="1754886" y="215760"/>
                  </a:lnTo>
                  <a:lnTo>
                    <a:pt x="1755101" y="214490"/>
                  </a:lnTo>
                  <a:lnTo>
                    <a:pt x="1757451" y="215760"/>
                  </a:lnTo>
                  <a:lnTo>
                    <a:pt x="1758365" y="215760"/>
                  </a:lnTo>
                  <a:lnTo>
                    <a:pt x="1758657" y="214490"/>
                  </a:lnTo>
                  <a:lnTo>
                    <a:pt x="1757451" y="210680"/>
                  </a:lnTo>
                  <a:lnTo>
                    <a:pt x="1756092" y="208140"/>
                  </a:lnTo>
                  <a:lnTo>
                    <a:pt x="1760296" y="208140"/>
                  </a:lnTo>
                  <a:lnTo>
                    <a:pt x="1760220" y="205600"/>
                  </a:lnTo>
                  <a:lnTo>
                    <a:pt x="1758365" y="203060"/>
                  </a:lnTo>
                  <a:lnTo>
                    <a:pt x="1759292" y="200520"/>
                  </a:lnTo>
                  <a:lnTo>
                    <a:pt x="1759940" y="197980"/>
                  </a:lnTo>
                  <a:lnTo>
                    <a:pt x="1758581" y="197980"/>
                  </a:lnTo>
                  <a:lnTo>
                    <a:pt x="1757730" y="200520"/>
                  </a:lnTo>
                  <a:lnTo>
                    <a:pt x="1755952" y="199250"/>
                  </a:lnTo>
                  <a:lnTo>
                    <a:pt x="1757807" y="196710"/>
                  </a:lnTo>
                  <a:lnTo>
                    <a:pt x="1759077" y="192900"/>
                  </a:lnTo>
                  <a:lnTo>
                    <a:pt x="1758467" y="190360"/>
                  </a:lnTo>
                  <a:lnTo>
                    <a:pt x="1758162" y="189090"/>
                  </a:lnTo>
                  <a:lnTo>
                    <a:pt x="1757514" y="189090"/>
                  </a:lnTo>
                  <a:lnTo>
                    <a:pt x="1758010" y="185280"/>
                  </a:lnTo>
                  <a:lnTo>
                    <a:pt x="1759724" y="186550"/>
                  </a:lnTo>
                  <a:lnTo>
                    <a:pt x="1758365" y="187820"/>
                  </a:lnTo>
                  <a:lnTo>
                    <a:pt x="1758162" y="189090"/>
                  </a:lnTo>
                  <a:lnTo>
                    <a:pt x="1760156" y="190360"/>
                  </a:lnTo>
                  <a:lnTo>
                    <a:pt x="1761286" y="190360"/>
                  </a:lnTo>
                  <a:lnTo>
                    <a:pt x="1761998" y="185280"/>
                  </a:lnTo>
                  <a:lnTo>
                    <a:pt x="1761426" y="182740"/>
                  </a:lnTo>
                  <a:lnTo>
                    <a:pt x="1759864" y="181470"/>
                  </a:lnTo>
                  <a:lnTo>
                    <a:pt x="1757730" y="180200"/>
                  </a:lnTo>
                  <a:lnTo>
                    <a:pt x="1757451" y="176390"/>
                  </a:lnTo>
                  <a:lnTo>
                    <a:pt x="1759508" y="173850"/>
                  </a:lnTo>
                  <a:lnTo>
                    <a:pt x="1761578" y="171310"/>
                  </a:lnTo>
                  <a:lnTo>
                    <a:pt x="1759940" y="167500"/>
                  </a:lnTo>
                  <a:lnTo>
                    <a:pt x="1760385" y="164960"/>
                  </a:lnTo>
                  <a:lnTo>
                    <a:pt x="1760816" y="162420"/>
                  </a:lnTo>
                  <a:lnTo>
                    <a:pt x="1761705" y="157340"/>
                  </a:lnTo>
                  <a:lnTo>
                    <a:pt x="1771586" y="110350"/>
                  </a:lnTo>
                  <a:lnTo>
                    <a:pt x="1775002" y="97650"/>
                  </a:lnTo>
                  <a:lnTo>
                    <a:pt x="1778215" y="86220"/>
                  </a:lnTo>
                  <a:lnTo>
                    <a:pt x="1778787" y="83680"/>
                  </a:lnTo>
                  <a:lnTo>
                    <a:pt x="1779778" y="81140"/>
                  </a:lnTo>
                  <a:close/>
                </a:path>
                <a:path extrusionOk="0" h="548004" w="2484120">
                  <a:moveTo>
                    <a:pt x="1784616" y="486270"/>
                  </a:moveTo>
                  <a:lnTo>
                    <a:pt x="1781060" y="483730"/>
                  </a:lnTo>
                  <a:lnTo>
                    <a:pt x="1779993" y="487540"/>
                  </a:lnTo>
                  <a:lnTo>
                    <a:pt x="1778076" y="488810"/>
                  </a:lnTo>
                  <a:lnTo>
                    <a:pt x="1774355" y="476110"/>
                  </a:lnTo>
                  <a:lnTo>
                    <a:pt x="1770481" y="462140"/>
                  </a:lnTo>
                  <a:lnTo>
                    <a:pt x="1766849" y="449440"/>
                  </a:lnTo>
                  <a:lnTo>
                    <a:pt x="1763852" y="436740"/>
                  </a:lnTo>
                  <a:lnTo>
                    <a:pt x="1766760" y="443090"/>
                  </a:lnTo>
                  <a:lnTo>
                    <a:pt x="1767827" y="449440"/>
                  </a:lnTo>
                  <a:lnTo>
                    <a:pt x="1771535" y="455790"/>
                  </a:lnTo>
                  <a:lnTo>
                    <a:pt x="1772386" y="451980"/>
                  </a:lnTo>
                  <a:lnTo>
                    <a:pt x="1770888" y="446900"/>
                  </a:lnTo>
                  <a:lnTo>
                    <a:pt x="1769110" y="444360"/>
                  </a:lnTo>
                  <a:lnTo>
                    <a:pt x="1767116" y="439280"/>
                  </a:lnTo>
                  <a:lnTo>
                    <a:pt x="1770634" y="436740"/>
                  </a:lnTo>
                  <a:lnTo>
                    <a:pt x="1772386" y="435470"/>
                  </a:lnTo>
                  <a:lnTo>
                    <a:pt x="1767547" y="431660"/>
                  </a:lnTo>
                  <a:lnTo>
                    <a:pt x="1770672" y="427850"/>
                  </a:lnTo>
                  <a:lnTo>
                    <a:pt x="1769821" y="424040"/>
                  </a:lnTo>
                  <a:lnTo>
                    <a:pt x="1768614" y="420230"/>
                  </a:lnTo>
                  <a:lnTo>
                    <a:pt x="1768830" y="418960"/>
                  </a:lnTo>
                  <a:lnTo>
                    <a:pt x="1768894" y="415150"/>
                  </a:lnTo>
                  <a:lnTo>
                    <a:pt x="1767954" y="412610"/>
                  </a:lnTo>
                  <a:lnTo>
                    <a:pt x="1767471" y="411340"/>
                  </a:lnTo>
                  <a:lnTo>
                    <a:pt x="1768614" y="407530"/>
                  </a:lnTo>
                  <a:lnTo>
                    <a:pt x="1768335" y="407530"/>
                  </a:lnTo>
                  <a:lnTo>
                    <a:pt x="1767979" y="403720"/>
                  </a:lnTo>
                  <a:lnTo>
                    <a:pt x="1769046" y="399910"/>
                  </a:lnTo>
                  <a:lnTo>
                    <a:pt x="1768335" y="398640"/>
                  </a:lnTo>
                  <a:lnTo>
                    <a:pt x="1763420" y="399910"/>
                  </a:lnTo>
                  <a:lnTo>
                    <a:pt x="1765338" y="397370"/>
                  </a:lnTo>
                  <a:lnTo>
                    <a:pt x="1763953" y="396100"/>
                  </a:lnTo>
                  <a:lnTo>
                    <a:pt x="1762569" y="394830"/>
                  </a:lnTo>
                  <a:lnTo>
                    <a:pt x="1765198" y="393560"/>
                  </a:lnTo>
                  <a:lnTo>
                    <a:pt x="1766341" y="392290"/>
                  </a:lnTo>
                  <a:lnTo>
                    <a:pt x="1768043" y="392290"/>
                  </a:lnTo>
                  <a:lnTo>
                    <a:pt x="1767471" y="389750"/>
                  </a:lnTo>
                  <a:lnTo>
                    <a:pt x="1766836" y="388480"/>
                  </a:lnTo>
                  <a:lnTo>
                    <a:pt x="1764919" y="389750"/>
                  </a:lnTo>
                  <a:lnTo>
                    <a:pt x="1763064" y="388480"/>
                  </a:lnTo>
                  <a:lnTo>
                    <a:pt x="1765846" y="387210"/>
                  </a:lnTo>
                  <a:lnTo>
                    <a:pt x="1768614" y="385940"/>
                  </a:lnTo>
                  <a:lnTo>
                    <a:pt x="1762569" y="385940"/>
                  </a:lnTo>
                  <a:lnTo>
                    <a:pt x="1762429" y="384670"/>
                  </a:lnTo>
                  <a:lnTo>
                    <a:pt x="1762607" y="383400"/>
                  </a:lnTo>
                  <a:lnTo>
                    <a:pt x="1762785" y="382130"/>
                  </a:lnTo>
                  <a:lnTo>
                    <a:pt x="1768043" y="383400"/>
                  </a:lnTo>
                  <a:lnTo>
                    <a:pt x="1766239" y="380860"/>
                  </a:lnTo>
                  <a:lnTo>
                    <a:pt x="1765338" y="379590"/>
                  </a:lnTo>
                  <a:lnTo>
                    <a:pt x="1764271" y="378320"/>
                  </a:lnTo>
                  <a:lnTo>
                    <a:pt x="1764271" y="375780"/>
                  </a:lnTo>
                  <a:lnTo>
                    <a:pt x="1762213" y="375780"/>
                  </a:lnTo>
                  <a:lnTo>
                    <a:pt x="1762607" y="374510"/>
                  </a:lnTo>
                  <a:lnTo>
                    <a:pt x="1763001" y="373240"/>
                  </a:lnTo>
                  <a:lnTo>
                    <a:pt x="1765985" y="374510"/>
                  </a:lnTo>
                  <a:lnTo>
                    <a:pt x="1765731" y="373240"/>
                  </a:lnTo>
                  <a:lnTo>
                    <a:pt x="1765490" y="371970"/>
                  </a:lnTo>
                  <a:lnTo>
                    <a:pt x="1764982" y="369430"/>
                  </a:lnTo>
                  <a:lnTo>
                    <a:pt x="1761934" y="371970"/>
                  </a:lnTo>
                  <a:lnTo>
                    <a:pt x="1760651" y="370700"/>
                  </a:lnTo>
                  <a:lnTo>
                    <a:pt x="1760867" y="369430"/>
                  </a:lnTo>
                  <a:lnTo>
                    <a:pt x="1762709" y="368160"/>
                  </a:lnTo>
                  <a:lnTo>
                    <a:pt x="1766049" y="366890"/>
                  </a:lnTo>
                  <a:lnTo>
                    <a:pt x="1760512" y="365620"/>
                  </a:lnTo>
                  <a:lnTo>
                    <a:pt x="1760156" y="365391"/>
                  </a:lnTo>
                  <a:lnTo>
                    <a:pt x="1760156" y="385940"/>
                  </a:lnTo>
                  <a:lnTo>
                    <a:pt x="1759229" y="385940"/>
                  </a:lnTo>
                  <a:lnTo>
                    <a:pt x="1757730" y="384670"/>
                  </a:lnTo>
                  <a:lnTo>
                    <a:pt x="1758873" y="383400"/>
                  </a:lnTo>
                  <a:lnTo>
                    <a:pt x="1760156" y="385940"/>
                  </a:lnTo>
                  <a:lnTo>
                    <a:pt x="1760156" y="365391"/>
                  </a:lnTo>
                  <a:lnTo>
                    <a:pt x="1758581" y="364350"/>
                  </a:lnTo>
                  <a:lnTo>
                    <a:pt x="1758873" y="361810"/>
                  </a:lnTo>
                  <a:lnTo>
                    <a:pt x="1760867" y="360540"/>
                  </a:lnTo>
                  <a:lnTo>
                    <a:pt x="1763560" y="359270"/>
                  </a:lnTo>
                  <a:lnTo>
                    <a:pt x="1761502" y="358000"/>
                  </a:lnTo>
                  <a:lnTo>
                    <a:pt x="1758657" y="358000"/>
                  </a:lnTo>
                  <a:lnTo>
                    <a:pt x="1758581" y="355460"/>
                  </a:lnTo>
                  <a:lnTo>
                    <a:pt x="1761147" y="354190"/>
                  </a:lnTo>
                  <a:lnTo>
                    <a:pt x="1763356" y="351650"/>
                  </a:lnTo>
                  <a:lnTo>
                    <a:pt x="1761007" y="349110"/>
                  </a:lnTo>
                  <a:lnTo>
                    <a:pt x="1758365" y="347941"/>
                  </a:lnTo>
                  <a:lnTo>
                    <a:pt x="1758365" y="374510"/>
                  </a:lnTo>
                  <a:lnTo>
                    <a:pt x="1757451" y="375780"/>
                  </a:lnTo>
                  <a:lnTo>
                    <a:pt x="1756168" y="374510"/>
                  </a:lnTo>
                  <a:lnTo>
                    <a:pt x="1756168" y="424040"/>
                  </a:lnTo>
                  <a:lnTo>
                    <a:pt x="1754454" y="422770"/>
                  </a:lnTo>
                  <a:lnTo>
                    <a:pt x="1755241" y="421500"/>
                  </a:lnTo>
                  <a:lnTo>
                    <a:pt x="1755597" y="420230"/>
                  </a:lnTo>
                  <a:lnTo>
                    <a:pt x="1755813" y="421500"/>
                  </a:lnTo>
                  <a:lnTo>
                    <a:pt x="1756168" y="424040"/>
                  </a:lnTo>
                  <a:lnTo>
                    <a:pt x="1756168" y="374510"/>
                  </a:lnTo>
                  <a:lnTo>
                    <a:pt x="1758365" y="374510"/>
                  </a:lnTo>
                  <a:lnTo>
                    <a:pt x="1758365" y="347941"/>
                  </a:lnTo>
                  <a:lnTo>
                    <a:pt x="1758162" y="347840"/>
                  </a:lnTo>
                  <a:lnTo>
                    <a:pt x="1757451" y="347002"/>
                  </a:lnTo>
                  <a:lnTo>
                    <a:pt x="1757451" y="364350"/>
                  </a:lnTo>
                  <a:lnTo>
                    <a:pt x="1757159" y="366890"/>
                  </a:lnTo>
                  <a:lnTo>
                    <a:pt x="1756524" y="368160"/>
                  </a:lnTo>
                  <a:lnTo>
                    <a:pt x="1754530" y="366890"/>
                  </a:lnTo>
                  <a:lnTo>
                    <a:pt x="1754809" y="365620"/>
                  </a:lnTo>
                  <a:lnTo>
                    <a:pt x="1755521" y="363080"/>
                  </a:lnTo>
                  <a:lnTo>
                    <a:pt x="1757451" y="364350"/>
                  </a:lnTo>
                  <a:lnTo>
                    <a:pt x="1757451" y="347002"/>
                  </a:lnTo>
                  <a:lnTo>
                    <a:pt x="1757095" y="346570"/>
                  </a:lnTo>
                  <a:lnTo>
                    <a:pt x="1757095" y="345300"/>
                  </a:lnTo>
                  <a:lnTo>
                    <a:pt x="1756029" y="345300"/>
                  </a:lnTo>
                  <a:lnTo>
                    <a:pt x="1756029" y="355460"/>
                  </a:lnTo>
                  <a:lnTo>
                    <a:pt x="1755101" y="356730"/>
                  </a:lnTo>
                  <a:lnTo>
                    <a:pt x="1754314" y="358000"/>
                  </a:lnTo>
                  <a:lnTo>
                    <a:pt x="1753958" y="357555"/>
                  </a:lnTo>
                  <a:lnTo>
                    <a:pt x="1753958" y="412610"/>
                  </a:lnTo>
                  <a:lnTo>
                    <a:pt x="1753184" y="412610"/>
                  </a:lnTo>
                  <a:lnTo>
                    <a:pt x="1752612" y="411340"/>
                  </a:lnTo>
                  <a:lnTo>
                    <a:pt x="1753539" y="411340"/>
                  </a:lnTo>
                  <a:lnTo>
                    <a:pt x="1753958" y="412610"/>
                  </a:lnTo>
                  <a:lnTo>
                    <a:pt x="1753958" y="357555"/>
                  </a:lnTo>
                  <a:lnTo>
                    <a:pt x="1753323" y="356730"/>
                  </a:lnTo>
                  <a:lnTo>
                    <a:pt x="1753108" y="355460"/>
                  </a:lnTo>
                  <a:lnTo>
                    <a:pt x="1754035" y="354190"/>
                  </a:lnTo>
                  <a:lnTo>
                    <a:pt x="1756029" y="355460"/>
                  </a:lnTo>
                  <a:lnTo>
                    <a:pt x="1756029" y="345300"/>
                  </a:lnTo>
                  <a:lnTo>
                    <a:pt x="1754390" y="345300"/>
                  </a:lnTo>
                  <a:lnTo>
                    <a:pt x="1754390" y="350380"/>
                  </a:lnTo>
                  <a:lnTo>
                    <a:pt x="1753387" y="350380"/>
                  </a:lnTo>
                  <a:lnTo>
                    <a:pt x="1753743" y="349110"/>
                  </a:lnTo>
                  <a:lnTo>
                    <a:pt x="1754390" y="350380"/>
                  </a:lnTo>
                  <a:lnTo>
                    <a:pt x="1754390" y="345300"/>
                  </a:lnTo>
                  <a:lnTo>
                    <a:pt x="1750834" y="345300"/>
                  </a:lnTo>
                  <a:lnTo>
                    <a:pt x="1750834" y="399910"/>
                  </a:lnTo>
                  <a:lnTo>
                    <a:pt x="1749272" y="398640"/>
                  </a:lnTo>
                  <a:lnTo>
                    <a:pt x="1749196" y="396100"/>
                  </a:lnTo>
                  <a:lnTo>
                    <a:pt x="1750834" y="399910"/>
                  </a:lnTo>
                  <a:lnTo>
                    <a:pt x="1750834" y="345300"/>
                  </a:lnTo>
                  <a:lnTo>
                    <a:pt x="1749336" y="345300"/>
                  </a:lnTo>
                  <a:lnTo>
                    <a:pt x="1749336" y="388480"/>
                  </a:lnTo>
                  <a:lnTo>
                    <a:pt x="1748409" y="388480"/>
                  </a:lnTo>
                  <a:lnTo>
                    <a:pt x="1747634" y="387210"/>
                  </a:lnTo>
                  <a:lnTo>
                    <a:pt x="1748345" y="387210"/>
                  </a:lnTo>
                  <a:lnTo>
                    <a:pt x="1749336" y="388480"/>
                  </a:lnTo>
                  <a:lnTo>
                    <a:pt x="1749336" y="345300"/>
                  </a:lnTo>
                  <a:lnTo>
                    <a:pt x="1748345" y="345300"/>
                  </a:lnTo>
                  <a:lnTo>
                    <a:pt x="1748345" y="380860"/>
                  </a:lnTo>
                  <a:lnTo>
                    <a:pt x="1747634" y="382130"/>
                  </a:lnTo>
                  <a:lnTo>
                    <a:pt x="1746923" y="380860"/>
                  </a:lnTo>
                  <a:lnTo>
                    <a:pt x="1748345" y="380860"/>
                  </a:lnTo>
                  <a:lnTo>
                    <a:pt x="1748345" y="345300"/>
                  </a:lnTo>
                  <a:lnTo>
                    <a:pt x="1734007" y="345300"/>
                  </a:lnTo>
                  <a:lnTo>
                    <a:pt x="1732127" y="346570"/>
                  </a:lnTo>
                  <a:lnTo>
                    <a:pt x="1735823" y="347840"/>
                  </a:lnTo>
                  <a:lnTo>
                    <a:pt x="1735607" y="350380"/>
                  </a:lnTo>
                  <a:lnTo>
                    <a:pt x="1731416" y="350380"/>
                  </a:lnTo>
                  <a:lnTo>
                    <a:pt x="1729701" y="351650"/>
                  </a:lnTo>
                  <a:lnTo>
                    <a:pt x="1730844" y="354190"/>
                  </a:lnTo>
                  <a:lnTo>
                    <a:pt x="1733550" y="354190"/>
                  </a:lnTo>
                  <a:lnTo>
                    <a:pt x="1733753" y="358000"/>
                  </a:lnTo>
                  <a:lnTo>
                    <a:pt x="1735467" y="359270"/>
                  </a:lnTo>
                  <a:lnTo>
                    <a:pt x="1734261" y="360540"/>
                  </a:lnTo>
                  <a:lnTo>
                    <a:pt x="1731264" y="359270"/>
                  </a:lnTo>
                  <a:lnTo>
                    <a:pt x="1731911" y="363080"/>
                  </a:lnTo>
                  <a:lnTo>
                    <a:pt x="1736750" y="363080"/>
                  </a:lnTo>
                  <a:lnTo>
                    <a:pt x="1735823" y="365620"/>
                  </a:lnTo>
                  <a:lnTo>
                    <a:pt x="1736890" y="368160"/>
                  </a:lnTo>
                  <a:lnTo>
                    <a:pt x="1739023" y="369430"/>
                  </a:lnTo>
                  <a:lnTo>
                    <a:pt x="1739239" y="370700"/>
                  </a:lnTo>
                  <a:lnTo>
                    <a:pt x="1737525" y="371970"/>
                  </a:lnTo>
                  <a:lnTo>
                    <a:pt x="1734185" y="375780"/>
                  </a:lnTo>
                  <a:lnTo>
                    <a:pt x="1734261" y="377050"/>
                  </a:lnTo>
                  <a:lnTo>
                    <a:pt x="1738172" y="378320"/>
                  </a:lnTo>
                  <a:lnTo>
                    <a:pt x="1739595" y="380860"/>
                  </a:lnTo>
                  <a:lnTo>
                    <a:pt x="1738452" y="382130"/>
                  </a:lnTo>
                  <a:lnTo>
                    <a:pt x="1735531" y="379590"/>
                  </a:lnTo>
                  <a:lnTo>
                    <a:pt x="1735467" y="380860"/>
                  </a:lnTo>
                  <a:lnTo>
                    <a:pt x="1735328" y="384670"/>
                  </a:lnTo>
                  <a:lnTo>
                    <a:pt x="1738096" y="382130"/>
                  </a:lnTo>
                  <a:lnTo>
                    <a:pt x="1739658" y="383400"/>
                  </a:lnTo>
                  <a:lnTo>
                    <a:pt x="1737956" y="384670"/>
                  </a:lnTo>
                  <a:lnTo>
                    <a:pt x="1737741" y="385940"/>
                  </a:lnTo>
                  <a:lnTo>
                    <a:pt x="1739239" y="387210"/>
                  </a:lnTo>
                  <a:lnTo>
                    <a:pt x="1740725" y="389750"/>
                  </a:lnTo>
                  <a:lnTo>
                    <a:pt x="1742655" y="392290"/>
                  </a:lnTo>
                  <a:lnTo>
                    <a:pt x="1741868" y="394830"/>
                  </a:lnTo>
                  <a:lnTo>
                    <a:pt x="1740306" y="397370"/>
                  </a:lnTo>
                  <a:lnTo>
                    <a:pt x="1744573" y="398640"/>
                  </a:lnTo>
                  <a:lnTo>
                    <a:pt x="1743075" y="401180"/>
                  </a:lnTo>
                  <a:lnTo>
                    <a:pt x="1740662" y="403720"/>
                  </a:lnTo>
                  <a:lnTo>
                    <a:pt x="1743214" y="404990"/>
                  </a:lnTo>
                  <a:lnTo>
                    <a:pt x="1746567" y="408800"/>
                  </a:lnTo>
                  <a:lnTo>
                    <a:pt x="1743786" y="412610"/>
                  </a:lnTo>
                  <a:lnTo>
                    <a:pt x="1748561" y="413880"/>
                  </a:lnTo>
                  <a:lnTo>
                    <a:pt x="1748409" y="415150"/>
                  </a:lnTo>
                  <a:lnTo>
                    <a:pt x="1746923" y="417690"/>
                  </a:lnTo>
                  <a:lnTo>
                    <a:pt x="1748701" y="420230"/>
                  </a:lnTo>
                  <a:lnTo>
                    <a:pt x="1749907" y="422770"/>
                  </a:lnTo>
                  <a:lnTo>
                    <a:pt x="1751965" y="425310"/>
                  </a:lnTo>
                  <a:lnTo>
                    <a:pt x="1752892" y="429120"/>
                  </a:lnTo>
                  <a:lnTo>
                    <a:pt x="1755876" y="441820"/>
                  </a:lnTo>
                  <a:lnTo>
                    <a:pt x="1757807" y="448170"/>
                  </a:lnTo>
                  <a:lnTo>
                    <a:pt x="1758302" y="450710"/>
                  </a:lnTo>
                  <a:lnTo>
                    <a:pt x="1760867" y="454520"/>
                  </a:lnTo>
                  <a:lnTo>
                    <a:pt x="1759292" y="445630"/>
                  </a:lnTo>
                  <a:lnTo>
                    <a:pt x="1757159" y="439280"/>
                  </a:lnTo>
                  <a:lnTo>
                    <a:pt x="1756943" y="431660"/>
                  </a:lnTo>
                  <a:lnTo>
                    <a:pt x="1759013" y="432930"/>
                  </a:lnTo>
                  <a:lnTo>
                    <a:pt x="1759432" y="435470"/>
                  </a:lnTo>
                  <a:lnTo>
                    <a:pt x="1762899" y="449440"/>
                  </a:lnTo>
                  <a:lnTo>
                    <a:pt x="1767052" y="462140"/>
                  </a:lnTo>
                  <a:lnTo>
                    <a:pt x="1771523" y="474840"/>
                  </a:lnTo>
                  <a:lnTo>
                    <a:pt x="1775942" y="487540"/>
                  </a:lnTo>
                  <a:lnTo>
                    <a:pt x="1777365" y="490080"/>
                  </a:lnTo>
                  <a:lnTo>
                    <a:pt x="1779066" y="491350"/>
                  </a:lnTo>
                  <a:lnTo>
                    <a:pt x="1779930" y="488810"/>
                  </a:lnTo>
                  <a:lnTo>
                    <a:pt x="1783130" y="488810"/>
                  </a:lnTo>
                  <a:lnTo>
                    <a:pt x="1784616" y="486270"/>
                  </a:lnTo>
                  <a:close/>
                </a:path>
                <a:path extrusionOk="0" h="548004" w="2484120">
                  <a:moveTo>
                    <a:pt x="2194077" y="534847"/>
                  </a:moveTo>
                  <a:lnTo>
                    <a:pt x="2165604" y="534847"/>
                  </a:lnTo>
                  <a:lnTo>
                    <a:pt x="2137397" y="533577"/>
                  </a:lnTo>
                  <a:lnTo>
                    <a:pt x="2109393" y="533577"/>
                  </a:lnTo>
                  <a:lnTo>
                    <a:pt x="2081466" y="532307"/>
                  </a:lnTo>
                  <a:lnTo>
                    <a:pt x="2088019" y="529767"/>
                  </a:lnTo>
                  <a:lnTo>
                    <a:pt x="2095906" y="531037"/>
                  </a:lnTo>
                  <a:lnTo>
                    <a:pt x="2097582" y="529767"/>
                  </a:lnTo>
                  <a:lnTo>
                    <a:pt x="2102599" y="525957"/>
                  </a:lnTo>
                  <a:lnTo>
                    <a:pt x="2099678" y="524687"/>
                  </a:lnTo>
                  <a:lnTo>
                    <a:pt x="2097620" y="525957"/>
                  </a:lnTo>
                  <a:lnTo>
                    <a:pt x="2095690" y="524687"/>
                  </a:lnTo>
                  <a:lnTo>
                    <a:pt x="2097976" y="522147"/>
                  </a:lnTo>
                  <a:lnTo>
                    <a:pt x="2096046" y="519607"/>
                  </a:lnTo>
                  <a:lnTo>
                    <a:pt x="2093709" y="518337"/>
                  </a:lnTo>
                  <a:lnTo>
                    <a:pt x="2091283" y="517067"/>
                  </a:lnTo>
                  <a:lnTo>
                    <a:pt x="2089581" y="518337"/>
                  </a:lnTo>
                  <a:lnTo>
                    <a:pt x="2091423" y="519607"/>
                  </a:lnTo>
                  <a:lnTo>
                    <a:pt x="2090864" y="522147"/>
                  </a:lnTo>
                  <a:lnTo>
                    <a:pt x="2089556" y="520877"/>
                  </a:lnTo>
                  <a:lnTo>
                    <a:pt x="2086952" y="518337"/>
                  </a:lnTo>
                  <a:lnTo>
                    <a:pt x="2081326" y="520877"/>
                  </a:lnTo>
                  <a:lnTo>
                    <a:pt x="2077275" y="517067"/>
                  </a:lnTo>
                  <a:lnTo>
                    <a:pt x="2070227" y="517067"/>
                  </a:lnTo>
                  <a:lnTo>
                    <a:pt x="2070087" y="519607"/>
                  </a:lnTo>
                  <a:lnTo>
                    <a:pt x="2070163" y="522147"/>
                  </a:lnTo>
                  <a:lnTo>
                    <a:pt x="2070303" y="523417"/>
                  </a:lnTo>
                  <a:lnTo>
                    <a:pt x="2072144" y="524687"/>
                  </a:lnTo>
                  <a:lnTo>
                    <a:pt x="2074138" y="524687"/>
                  </a:lnTo>
                  <a:lnTo>
                    <a:pt x="2074710" y="525957"/>
                  </a:lnTo>
                  <a:lnTo>
                    <a:pt x="2070163" y="524687"/>
                  </a:lnTo>
                  <a:lnTo>
                    <a:pt x="2066036" y="525957"/>
                  </a:lnTo>
                  <a:lnTo>
                    <a:pt x="2059063" y="525957"/>
                  </a:lnTo>
                  <a:lnTo>
                    <a:pt x="2058708" y="529767"/>
                  </a:lnTo>
                  <a:lnTo>
                    <a:pt x="2058631" y="532307"/>
                  </a:lnTo>
                  <a:lnTo>
                    <a:pt x="2042769" y="532307"/>
                  </a:lnTo>
                  <a:lnTo>
                    <a:pt x="2044128" y="529767"/>
                  </a:lnTo>
                  <a:lnTo>
                    <a:pt x="2048319" y="529767"/>
                  </a:lnTo>
                  <a:lnTo>
                    <a:pt x="2047862" y="528497"/>
                  </a:lnTo>
                  <a:lnTo>
                    <a:pt x="2047392" y="527227"/>
                  </a:lnTo>
                  <a:lnTo>
                    <a:pt x="2046401" y="523417"/>
                  </a:lnTo>
                  <a:lnTo>
                    <a:pt x="2047748" y="523417"/>
                  </a:lnTo>
                  <a:lnTo>
                    <a:pt x="2050529" y="524687"/>
                  </a:lnTo>
                  <a:lnTo>
                    <a:pt x="2052586" y="524687"/>
                  </a:lnTo>
                  <a:lnTo>
                    <a:pt x="2054225" y="523417"/>
                  </a:lnTo>
                  <a:lnTo>
                    <a:pt x="2055215" y="522147"/>
                  </a:lnTo>
                  <a:lnTo>
                    <a:pt x="2053869" y="518337"/>
                  </a:lnTo>
                  <a:lnTo>
                    <a:pt x="2051088" y="518337"/>
                  </a:lnTo>
                  <a:lnTo>
                    <a:pt x="2048103" y="515797"/>
                  </a:lnTo>
                  <a:lnTo>
                    <a:pt x="2043557" y="519607"/>
                  </a:lnTo>
                  <a:lnTo>
                    <a:pt x="2040991" y="520877"/>
                  </a:lnTo>
                  <a:lnTo>
                    <a:pt x="2039289" y="523417"/>
                  </a:lnTo>
                  <a:lnTo>
                    <a:pt x="2036800" y="527227"/>
                  </a:lnTo>
                  <a:lnTo>
                    <a:pt x="2028050" y="528497"/>
                  </a:lnTo>
                  <a:lnTo>
                    <a:pt x="2023275" y="526986"/>
                  </a:lnTo>
                  <a:lnTo>
                    <a:pt x="2023275" y="532307"/>
                  </a:lnTo>
                  <a:lnTo>
                    <a:pt x="2014880" y="531037"/>
                  </a:lnTo>
                  <a:lnTo>
                    <a:pt x="2006917" y="532307"/>
                  </a:lnTo>
                  <a:lnTo>
                    <a:pt x="1999094" y="531037"/>
                  </a:lnTo>
                  <a:lnTo>
                    <a:pt x="2007057" y="529767"/>
                  </a:lnTo>
                  <a:lnTo>
                    <a:pt x="2015032" y="527227"/>
                  </a:lnTo>
                  <a:lnTo>
                    <a:pt x="2023275" y="532307"/>
                  </a:lnTo>
                  <a:lnTo>
                    <a:pt x="2023275" y="526986"/>
                  </a:lnTo>
                  <a:lnTo>
                    <a:pt x="2020074" y="525957"/>
                  </a:lnTo>
                  <a:lnTo>
                    <a:pt x="2018588" y="520877"/>
                  </a:lnTo>
                  <a:lnTo>
                    <a:pt x="2013813" y="519607"/>
                  </a:lnTo>
                  <a:lnTo>
                    <a:pt x="2013102" y="518337"/>
                  </a:lnTo>
                  <a:lnTo>
                    <a:pt x="2012251" y="516432"/>
                  </a:lnTo>
                  <a:lnTo>
                    <a:pt x="2012251" y="524687"/>
                  </a:lnTo>
                  <a:lnTo>
                    <a:pt x="2009406" y="525957"/>
                  </a:lnTo>
                  <a:lnTo>
                    <a:pt x="2007133" y="525957"/>
                  </a:lnTo>
                  <a:lnTo>
                    <a:pt x="2004504" y="524687"/>
                  </a:lnTo>
                  <a:lnTo>
                    <a:pt x="2004923" y="523417"/>
                  </a:lnTo>
                  <a:lnTo>
                    <a:pt x="2004923" y="520877"/>
                  </a:lnTo>
                  <a:lnTo>
                    <a:pt x="2006854" y="519607"/>
                  </a:lnTo>
                  <a:lnTo>
                    <a:pt x="2009698" y="519607"/>
                  </a:lnTo>
                  <a:lnTo>
                    <a:pt x="2009622" y="523417"/>
                  </a:lnTo>
                  <a:lnTo>
                    <a:pt x="2012251" y="524687"/>
                  </a:lnTo>
                  <a:lnTo>
                    <a:pt x="2012251" y="516432"/>
                  </a:lnTo>
                  <a:lnTo>
                    <a:pt x="2011972" y="515797"/>
                  </a:lnTo>
                  <a:lnTo>
                    <a:pt x="2006777" y="514527"/>
                  </a:lnTo>
                  <a:lnTo>
                    <a:pt x="2005355" y="515797"/>
                  </a:lnTo>
                  <a:lnTo>
                    <a:pt x="2003082" y="518337"/>
                  </a:lnTo>
                  <a:lnTo>
                    <a:pt x="1998306" y="518337"/>
                  </a:lnTo>
                  <a:lnTo>
                    <a:pt x="1997176" y="522147"/>
                  </a:lnTo>
                  <a:lnTo>
                    <a:pt x="1994903" y="523417"/>
                  </a:lnTo>
                  <a:lnTo>
                    <a:pt x="1986927" y="523417"/>
                  </a:lnTo>
                  <a:lnTo>
                    <a:pt x="1989416" y="520877"/>
                  </a:lnTo>
                  <a:lnTo>
                    <a:pt x="1987359" y="519607"/>
                  </a:lnTo>
                  <a:lnTo>
                    <a:pt x="1987143" y="515797"/>
                  </a:lnTo>
                  <a:lnTo>
                    <a:pt x="1984438" y="515797"/>
                  </a:lnTo>
                  <a:lnTo>
                    <a:pt x="1981593" y="513257"/>
                  </a:lnTo>
                  <a:lnTo>
                    <a:pt x="1979383" y="513257"/>
                  </a:lnTo>
                  <a:lnTo>
                    <a:pt x="1977250" y="518337"/>
                  </a:lnTo>
                  <a:lnTo>
                    <a:pt x="1973414" y="518337"/>
                  </a:lnTo>
                  <a:lnTo>
                    <a:pt x="1974481" y="522147"/>
                  </a:lnTo>
                  <a:lnTo>
                    <a:pt x="1971916" y="522147"/>
                  </a:lnTo>
                  <a:lnTo>
                    <a:pt x="1969147" y="523417"/>
                  </a:lnTo>
                  <a:lnTo>
                    <a:pt x="1967814" y="522147"/>
                  </a:lnTo>
                  <a:lnTo>
                    <a:pt x="1965159" y="519607"/>
                  </a:lnTo>
                  <a:lnTo>
                    <a:pt x="1967014" y="518337"/>
                  </a:lnTo>
                  <a:lnTo>
                    <a:pt x="1967433" y="517067"/>
                  </a:lnTo>
                  <a:lnTo>
                    <a:pt x="1967941" y="515797"/>
                  </a:lnTo>
                  <a:lnTo>
                    <a:pt x="1969008" y="513257"/>
                  </a:lnTo>
                  <a:lnTo>
                    <a:pt x="1956130" y="513257"/>
                  </a:lnTo>
                  <a:lnTo>
                    <a:pt x="1952002" y="515797"/>
                  </a:lnTo>
                  <a:lnTo>
                    <a:pt x="1948802" y="518337"/>
                  </a:lnTo>
                  <a:lnTo>
                    <a:pt x="1946529" y="518337"/>
                  </a:lnTo>
                  <a:lnTo>
                    <a:pt x="1943633" y="515797"/>
                  </a:lnTo>
                  <a:lnTo>
                    <a:pt x="1942185" y="514527"/>
                  </a:lnTo>
                  <a:lnTo>
                    <a:pt x="1940331" y="513257"/>
                  </a:lnTo>
                  <a:lnTo>
                    <a:pt x="1937918" y="514527"/>
                  </a:lnTo>
                  <a:lnTo>
                    <a:pt x="1928672" y="514527"/>
                  </a:lnTo>
                  <a:lnTo>
                    <a:pt x="1924189" y="513257"/>
                  </a:lnTo>
                  <a:lnTo>
                    <a:pt x="1924050" y="513257"/>
                  </a:lnTo>
                  <a:lnTo>
                    <a:pt x="1924050" y="536117"/>
                  </a:lnTo>
                  <a:lnTo>
                    <a:pt x="1918182" y="538657"/>
                  </a:lnTo>
                  <a:lnTo>
                    <a:pt x="1912073" y="539927"/>
                  </a:lnTo>
                  <a:lnTo>
                    <a:pt x="1899500" y="539927"/>
                  </a:lnTo>
                  <a:lnTo>
                    <a:pt x="1897227" y="538657"/>
                  </a:lnTo>
                  <a:lnTo>
                    <a:pt x="1895525" y="536117"/>
                  </a:lnTo>
                  <a:lnTo>
                    <a:pt x="1902206" y="536117"/>
                  </a:lnTo>
                  <a:lnTo>
                    <a:pt x="1906409" y="534847"/>
                  </a:lnTo>
                  <a:lnTo>
                    <a:pt x="1908390" y="534847"/>
                  </a:lnTo>
                  <a:lnTo>
                    <a:pt x="1909749" y="537387"/>
                  </a:lnTo>
                  <a:lnTo>
                    <a:pt x="1913661" y="538657"/>
                  </a:lnTo>
                  <a:lnTo>
                    <a:pt x="1915795" y="534847"/>
                  </a:lnTo>
                  <a:lnTo>
                    <a:pt x="1916506" y="533577"/>
                  </a:lnTo>
                  <a:lnTo>
                    <a:pt x="1920341" y="536117"/>
                  </a:lnTo>
                  <a:lnTo>
                    <a:pt x="1924050" y="536117"/>
                  </a:lnTo>
                  <a:lnTo>
                    <a:pt x="1924050" y="513257"/>
                  </a:lnTo>
                  <a:lnTo>
                    <a:pt x="1920913" y="513257"/>
                  </a:lnTo>
                  <a:lnTo>
                    <a:pt x="1917928" y="515797"/>
                  </a:lnTo>
                  <a:lnTo>
                    <a:pt x="1915299" y="515797"/>
                  </a:lnTo>
                  <a:lnTo>
                    <a:pt x="1912518" y="513257"/>
                  </a:lnTo>
                  <a:lnTo>
                    <a:pt x="1910676" y="511987"/>
                  </a:lnTo>
                  <a:lnTo>
                    <a:pt x="1909318" y="511987"/>
                  </a:lnTo>
                  <a:lnTo>
                    <a:pt x="1906117" y="522147"/>
                  </a:lnTo>
                  <a:lnTo>
                    <a:pt x="1905050" y="522147"/>
                  </a:lnTo>
                  <a:lnTo>
                    <a:pt x="1899500" y="520877"/>
                  </a:lnTo>
                  <a:lnTo>
                    <a:pt x="1898929" y="519607"/>
                  </a:lnTo>
                  <a:lnTo>
                    <a:pt x="1900008" y="519607"/>
                  </a:lnTo>
                  <a:lnTo>
                    <a:pt x="1901494" y="520877"/>
                  </a:lnTo>
                  <a:lnTo>
                    <a:pt x="1902167" y="519607"/>
                  </a:lnTo>
                  <a:lnTo>
                    <a:pt x="1902853" y="518337"/>
                  </a:lnTo>
                  <a:lnTo>
                    <a:pt x="1896592" y="517067"/>
                  </a:lnTo>
                  <a:lnTo>
                    <a:pt x="1894598" y="513257"/>
                  </a:lnTo>
                  <a:lnTo>
                    <a:pt x="1892681" y="509600"/>
                  </a:lnTo>
                  <a:lnTo>
                    <a:pt x="1892681" y="536117"/>
                  </a:lnTo>
                  <a:lnTo>
                    <a:pt x="1891753" y="536117"/>
                  </a:lnTo>
                  <a:lnTo>
                    <a:pt x="1887410" y="541197"/>
                  </a:lnTo>
                  <a:lnTo>
                    <a:pt x="1884781" y="539927"/>
                  </a:lnTo>
                  <a:lnTo>
                    <a:pt x="1882152" y="539927"/>
                  </a:lnTo>
                  <a:lnTo>
                    <a:pt x="1880730" y="538657"/>
                  </a:lnTo>
                  <a:lnTo>
                    <a:pt x="1882152" y="536117"/>
                  </a:lnTo>
                  <a:lnTo>
                    <a:pt x="1887334" y="534847"/>
                  </a:lnTo>
                  <a:lnTo>
                    <a:pt x="1892681" y="536117"/>
                  </a:lnTo>
                  <a:lnTo>
                    <a:pt x="1892681" y="509600"/>
                  </a:lnTo>
                  <a:lnTo>
                    <a:pt x="1892604" y="509447"/>
                  </a:lnTo>
                  <a:lnTo>
                    <a:pt x="1884997" y="513232"/>
                  </a:lnTo>
                  <a:lnTo>
                    <a:pt x="1884997" y="522147"/>
                  </a:lnTo>
                  <a:lnTo>
                    <a:pt x="1882863" y="523417"/>
                  </a:lnTo>
                  <a:lnTo>
                    <a:pt x="1880374" y="522147"/>
                  </a:lnTo>
                  <a:lnTo>
                    <a:pt x="1876742" y="524687"/>
                  </a:lnTo>
                  <a:lnTo>
                    <a:pt x="1876577" y="523417"/>
                  </a:lnTo>
                  <a:lnTo>
                    <a:pt x="1876259" y="520877"/>
                  </a:lnTo>
                  <a:lnTo>
                    <a:pt x="1876094" y="519607"/>
                  </a:lnTo>
                  <a:lnTo>
                    <a:pt x="1875955" y="519607"/>
                  </a:lnTo>
                  <a:lnTo>
                    <a:pt x="1873897" y="518337"/>
                  </a:lnTo>
                  <a:lnTo>
                    <a:pt x="1871687" y="517067"/>
                  </a:lnTo>
                  <a:lnTo>
                    <a:pt x="1876666" y="517067"/>
                  </a:lnTo>
                  <a:lnTo>
                    <a:pt x="1883714" y="519607"/>
                  </a:lnTo>
                  <a:lnTo>
                    <a:pt x="1884997" y="522147"/>
                  </a:lnTo>
                  <a:lnTo>
                    <a:pt x="1884997" y="513232"/>
                  </a:lnTo>
                  <a:lnTo>
                    <a:pt x="1882508" y="513257"/>
                  </a:lnTo>
                  <a:lnTo>
                    <a:pt x="1875383" y="511987"/>
                  </a:lnTo>
                  <a:lnTo>
                    <a:pt x="1868424" y="511987"/>
                  </a:lnTo>
                  <a:lnTo>
                    <a:pt x="1862086" y="515797"/>
                  </a:lnTo>
                  <a:lnTo>
                    <a:pt x="1861591" y="516597"/>
                  </a:lnTo>
                  <a:lnTo>
                    <a:pt x="1861591" y="539927"/>
                  </a:lnTo>
                  <a:lnTo>
                    <a:pt x="1856397" y="537387"/>
                  </a:lnTo>
                  <a:lnTo>
                    <a:pt x="1850847" y="541197"/>
                  </a:lnTo>
                  <a:lnTo>
                    <a:pt x="1847151" y="536117"/>
                  </a:lnTo>
                  <a:lnTo>
                    <a:pt x="1850809" y="534847"/>
                  </a:lnTo>
                  <a:lnTo>
                    <a:pt x="1854479" y="533577"/>
                  </a:lnTo>
                  <a:lnTo>
                    <a:pt x="1859165" y="534847"/>
                  </a:lnTo>
                  <a:lnTo>
                    <a:pt x="1861591" y="539927"/>
                  </a:lnTo>
                  <a:lnTo>
                    <a:pt x="1861591" y="516597"/>
                  </a:lnTo>
                  <a:lnTo>
                    <a:pt x="1861299" y="517067"/>
                  </a:lnTo>
                  <a:lnTo>
                    <a:pt x="1857679" y="519607"/>
                  </a:lnTo>
                  <a:lnTo>
                    <a:pt x="1857387" y="518337"/>
                  </a:lnTo>
                  <a:lnTo>
                    <a:pt x="1857248" y="517067"/>
                  </a:lnTo>
                  <a:lnTo>
                    <a:pt x="1855685" y="517067"/>
                  </a:lnTo>
                  <a:lnTo>
                    <a:pt x="1853768" y="515797"/>
                  </a:lnTo>
                  <a:lnTo>
                    <a:pt x="1852053" y="514527"/>
                  </a:lnTo>
                  <a:lnTo>
                    <a:pt x="1850212" y="513257"/>
                  </a:lnTo>
                  <a:lnTo>
                    <a:pt x="1846859" y="511987"/>
                  </a:lnTo>
                  <a:lnTo>
                    <a:pt x="1842389" y="511987"/>
                  </a:lnTo>
                  <a:lnTo>
                    <a:pt x="1842389" y="534847"/>
                  </a:lnTo>
                  <a:lnTo>
                    <a:pt x="1835975" y="541197"/>
                  </a:lnTo>
                  <a:lnTo>
                    <a:pt x="1832775" y="539927"/>
                  </a:lnTo>
                  <a:lnTo>
                    <a:pt x="1829574" y="538657"/>
                  </a:lnTo>
                  <a:lnTo>
                    <a:pt x="1823389" y="538657"/>
                  </a:lnTo>
                  <a:lnTo>
                    <a:pt x="1828863" y="532307"/>
                  </a:lnTo>
                  <a:lnTo>
                    <a:pt x="1835340" y="536117"/>
                  </a:lnTo>
                  <a:lnTo>
                    <a:pt x="1842389" y="534847"/>
                  </a:lnTo>
                  <a:lnTo>
                    <a:pt x="1842389" y="511987"/>
                  </a:lnTo>
                  <a:lnTo>
                    <a:pt x="1841246" y="511987"/>
                  </a:lnTo>
                  <a:lnTo>
                    <a:pt x="1838820" y="514527"/>
                  </a:lnTo>
                  <a:lnTo>
                    <a:pt x="1837194" y="515797"/>
                  </a:lnTo>
                  <a:lnTo>
                    <a:pt x="1835772" y="517067"/>
                  </a:lnTo>
                  <a:lnTo>
                    <a:pt x="1833486" y="517067"/>
                  </a:lnTo>
                  <a:lnTo>
                    <a:pt x="1831924" y="515797"/>
                  </a:lnTo>
                  <a:lnTo>
                    <a:pt x="1829866" y="517067"/>
                  </a:lnTo>
                  <a:lnTo>
                    <a:pt x="1829511" y="514527"/>
                  </a:lnTo>
                  <a:lnTo>
                    <a:pt x="1826945" y="514527"/>
                  </a:lnTo>
                  <a:lnTo>
                    <a:pt x="1825244" y="515797"/>
                  </a:lnTo>
                  <a:lnTo>
                    <a:pt x="1824951" y="517067"/>
                  </a:lnTo>
                  <a:lnTo>
                    <a:pt x="1824380" y="518337"/>
                  </a:lnTo>
                  <a:lnTo>
                    <a:pt x="1822246" y="515797"/>
                  </a:lnTo>
                  <a:lnTo>
                    <a:pt x="1823885" y="514527"/>
                  </a:lnTo>
                  <a:lnTo>
                    <a:pt x="1824774" y="513257"/>
                  </a:lnTo>
                  <a:lnTo>
                    <a:pt x="1825663" y="511987"/>
                  </a:lnTo>
                  <a:lnTo>
                    <a:pt x="1819617" y="508177"/>
                  </a:lnTo>
                  <a:lnTo>
                    <a:pt x="1814360" y="512445"/>
                  </a:lnTo>
                  <a:lnTo>
                    <a:pt x="1814360" y="534847"/>
                  </a:lnTo>
                  <a:lnTo>
                    <a:pt x="1808949" y="537387"/>
                  </a:lnTo>
                  <a:lnTo>
                    <a:pt x="1803044" y="539927"/>
                  </a:lnTo>
                  <a:lnTo>
                    <a:pt x="1792795" y="537387"/>
                  </a:lnTo>
                  <a:lnTo>
                    <a:pt x="1788883" y="536117"/>
                  </a:lnTo>
                  <a:lnTo>
                    <a:pt x="1783130" y="538657"/>
                  </a:lnTo>
                  <a:lnTo>
                    <a:pt x="1779003" y="538657"/>
                  </a:lnTo>
                  <a:lnTo>
                    <a:pt x="1780971" y="537387"/>
                  </a:lnTo>
                  <a:lnTo>
                    <a:pt x="1784908" y="534847"/>
                  </a:lnTo>
                  <a:lnTo>
                    <a:pt x="1814360" y="534847"/>
                  </a:lnTo>
                  <a:lnTo>
                    <a:pt x="1814360" y="512445"/>
                  </a:lnTo>
                  <a:lnTo>
                    <a:pt x="1813356" y="513257"/>
                  </a:lnTo>
                  <a:lnTo>
                    <a:pt x="1807248" y="510717"/>
                  </a:lnTo>
                  <a:lnTo>
                    <a:pt x="1809940" y="513257"/>
                  </a:lnTo>
                  <a:lnTo>
                    <a:pt x="1810804" y="517067"/>
                  </a:lnTo>
                  <a:lnTo>
                    <a:pt x="1812226" y="520877"/>
                  </a:lnTo>
                  <a:lnTo>
                    <a:pt x="1810296" y="519607"/>
                  </a:lnTo>
                  <a:lnTo>
                    <a:pt x="1804327" y="519607"/>
                  </a:lnTo>
                  <a:lnTo>
                    <a:pt x="1807743" y="520877"/>
                  </a:lnTo>
                  <a:lnTo>
                    <a:pt x="1806536" y="522147"/>
                  </a:lnTo>
                  <a:lnTo>
                    <a:pt x="1802688" y="522147"/>
                  </a:lnTo>
                  <a:lnTo>
                    <a:pt x="1798497" y="523417"/>
                  </a:lnTo>
                  <a:lnTo>
                    <a:pt x="1796249" y="522147"/>
                  </a:lnTo>
                  <a:lnTo>
                    <a:pt x="1794014" y="520877"/>
                  </a:lnTo>
                  <a:lnTo>
                    <a:pt x="1796567" y="518337"/>
                  </a:lnTo>
                  <a:lnTo>
                    <a:pt x="1798637" y="519607"/>
                  </a:lnTo>
                  <a:lnTo>
                    <a:pt x="1802688" y="518337"/>
                  </a:lnTo>
                  <a:lnTo>
                    <a:pt x="1803615" y="518337"/>
                  </a:lnTo>
                  <a:lnTo>
                    <a:pt x="1802269" y="514184"/>
                  </a:lnTo>
                  <a:lnTo>
                    <a:pt x="1794154" y="514184"/>
                  </a:lnTo>
                  <a:lnTo>
                    <a:pt x="1794941" y="513702"/>
                  </a:lnTo>
                  <a:lnTo>
                    <a:pt x="1794408" y="513257"/>
                  </a:lnTo>
                  <a:lnTo>
                    <a:pt x="1801977" y="513257"/>
                  </a:lnTo>
                  <a:lnTo>
                    <a:pt x="1798891" y="510717"/>
                  </a:lnTo>
                  <a:lnTo>
                    <a:pt x="1797354" y="509447"/>
                  </a:lnTo>
                  <a:lnTo>
                    <a:pt x="1787258" y="509447"/>
                  </a:lnTo>
                  <a:lnTo>
                    <a:pt x="1780133" y="510717"/>
                  </a:lnTo>
                  <a:lnTo>
                    <a:pt x="1773097" y="509447"/>
                  </a:lnTo>
                  <a:lnTo>
                    <a:pt x="1771459" y="508177"/>
                  </a:lnTo>
                  <a:lnTo>
                    <a:pt x="1763496" y="508177"/>
                  </a:lnTo>
                  <a:lnTo>
                    <a:pt x="1763420" y="510717"/>
                  </a:lnTo>
                  <a:lnTo>
                    <a:pt x="1763280" y="513257"/>
                  </a:lnTo>
                  <a:lnTo>
                    <a:pt x="1763852" y="513257"/>
                  </a:lnTo>
                  <a:lnTo>
                    <a:pt x="1793570" y="513257"/>
                  </a:lnTo>
                  <a:lnTo>
                    <a:pt x="1793303" y="513562"/>
                  </a:lnTo>
                  <a:lnTo>
                    <a:pt x="1793925" y="514184"/>
                  </a:lnTo>
                  <a:lnTo>
                    <a:pt x="1764880" y="514184"/>
                  </a:lnTo>
                  <a:lnTo>
                    <a:pt x="1765490" y="514527"/>
                  </a:lnTo>
                  <a:lnTo>
                    <a:pt x="1771103" y="514527"/>
                  </a:lnTo>
                  <a:lnTo>
                    <a:pt x="1771891" y="515797"/>
                  </a:lnTo>
                  <a:lnTo>
                    <a:pt x="1773237" y="518337"/>
                  </a:lnTo>
                  <a:lnTo>
                    <a:pt x="1775307" y="519607"/>
                  </a:lnTo>
                  <a:lnTo>
                    <a:pt x="1778076" y="520877"/>
                  </a:lnTo>
                  <a:lnTo>
                    <a:pt x="1776082" y="520877"/>
                  </a:lnTo>
                  <a:lnTo>
                    <a:pt x="1770748" y="519734"/>
                  </a:lnTo>
                  <a:lnTo>
                    <a:pt x="1770748" y="537387"/>
                  </a:lnTo>
                  <a:lnTo>
                    <a:pt x="1741436" y="537387"/>
                  </a:lnTo>
                  <a:lnTo>
                    <a:pt x="1744853" y="534847"/>
                  </a:lnTo>
                  <a:lnTo>
                    <a:pt x="1748205" y="533577"/>
                  </a:lnTo>
                  <a:lnTo>
                    <a:pt x="1756740" y="534847"/>
                  </a:lnTo>
                  <a:lnTo>
                    <a:pt x="1769465" y="534847"/>
                  </a:lnTo>
                  <a:lnTo>
                    <a:pt x="1770748" y="537387"/>
                  </a:lnTo>
                  <a:lnTo>
                    <a:pt x="1770748" y="519734"/>
                  </a:lnTo>
                  <a:lnTo>
                    <a:pt x="1770176" y="519607"/>
                  </a:lnTo>
                  <a:lnTo>
                    <a:pt x="1768398" y="519607"/>
                  </a:lnTo>
                  <a:lnTo>
                    <a:pt x="1768894" y="518337"/>
                  </a:lnTo>
                  <a:lnTo>
                    <a:pt x="1766697" y="515797"/>
                  </a:lnTo>
                  <a:lnTo>
                    <a:pt x="1766620" y="519607"/>
                  </a:lnTo>
                  <a:lnTo>
                    <a:pt x="1764271" y="519607"/>
                  </a:lnTo>
                  <a:lnTo>
                    <a:pt x="1756879" y="520877"/>
                  </a:lnTo>
                  <a:lnTo>
                    <a:pt x="1755165" y="519607"/>
                  </a:lnTo>
                  <a:lnTo>
                    <a:pt x="1755165" y="517067"/>
                  </a:lnTo>
                  <a:lnTo>
                    <a:pt x="1753819" y="515797"/>
                  </a:lnTo>
                  <a:lnTo>
                    <a:pt x="1753184" y="513257"/>
                  </a:lnTo>
                  <a:lnTo>
                    <a:pt x="1755521" y="513257"/>
                  </a:lnTo>
                  <a:lnTo>
                    <a:pt x="1756943" y="514527"/>
                  </a:lnTo>
                  <a:lnTo>
                    <a:pt x="1758226" y="515797"/>
                  </a:lnTo>
                  <a:lnTo>
                    <a:pt x="1760080" y="517067"/>
                  </a:lnTo>
                  <a:lnTo>
                    <a:pt x="1762569" y="518337"/>
                  </a:lnTo>
                  <a:lnTo>
                    <a:pt x="1765274" y="518337"/>
                  </a:lnTo>
                  <a:lnTo>
                    <a:pt x="1766620" y="519607"/>
                  </a:lnTo>
                  <a:lnTo>
                    <a:pt x="1766620" y="515734"/>
                  </a:lnTo>
                  <a:lnTo>
                    <a:pt x="1764880" y="514184"/>
                  </a:lnTo>
                  <a:lnTo>
                    <a:pt x="1763280" y="513257"/>
                  </a:lnTo>
                  <a:lnTo>
                    <a:pt x="1760080" y="513257"/>
                  </a:lnTo>
                  <a:lnTo>
                    <a:pt x="1760029" y="511987"/>
                  </a:lnTo>
                  <a:lnTo>
                    <a:pt x="1759978" y="510717"/>
                  </a:lnTo>
                  <a:lnTo>
                    <a:pt x="1759864" y="508177"/>
                  </a:lnTo>
                  <a:lnTo>
                    <a:pt x="1758937" y="508177"/>
                  </a:lnTo>
                  <a:lnTo>
                    <a:pt x="1755597" y="510717"/>
                  </a:lnTo>
                  <a:lnTo>
                    <a:pt x="1754225" y="509447"/>
                  </a:lnTo>
                  <a:lnTo>
                    <a:pt x="1751469" y="506907"/>
                  </a:lnTo>
                  <a:lnTo>
                    <a:pt x="1748205" y="509447"/>
                  </a:lnTo>
                  <a:lnTo>
                    <a:pt x="1747774" y="509447"/>
                  </a:lnTo>
                  <a:lnTo>
                    <a:pt x="1747774" y="518337"/>
                  </a:lnTo>
                  <a:lnTo>
                    <a:pt x="1744218" y="519607"/>
                  </a:lnTo>
                  <a:lnTo>
                    <a:pt x="1740662" y="522147"/>
                  </a:lnTo>
                  <a:lnTo>
                    <a:pt x="1739925" y="520877"/>
                  </a:lnTo>
                  <a:lnTo>
                    <a:pt x="1737741" y="517067"/>
                  </a:lnTo>
                  <a:lnTo>
                    <a:pt x="1737029" y="515962"/>
                  </a:lnTo>
                  <a:lnTo>
                    <a:pt x="1737029" y="533577"/>
                  </a:lnTo>
                  <a:lnTo>
                    <a:pt x="1735886" y="536117"/>
                  </a:lnTo>
                  <a:lnTo>
                    <a:pt x="1733969" y="537387"/>
                  </a:lnTo>
                  <a:lnTo>
                    <a:pt x="1731975" y="537387"/>
                  </a:lnTo>
                  <a:lnTo>
                    <a:pt x="1609483" y="533577"/>
                  </a:lnTo>
                  <a:lnTo>
                    <a:pt x="1566875" y="533577"/>
                  </a:lnTo>
                  <a:lnTo>
                    <a:pt x="1564817" y="531037"/>
                  </a:lnTo>
                  <a:lnTo>
                    <a:pt x="1567091" y="529767"/>
                  </a:lnTo>
                  <a:lnTo>
                    <a:pt x="1585074" y="529767"/>
                  </a:lnTo>
                  <a:lnTo>
                    <a:pt x="1603006" y="531037"/>
                  </a:lnTo>
                  <a:lnTo>
                    <a:pt x="1641233" y="531037"/>
                  </a:lnTo>
                  <a:lnTo>
                    <a:pt x="1657172" y="532307"/>
                  </a:lnTo>
                  <a:lnTo>
                    <a:pt x="1703806" y="532307"/>
                  </a:lnTo>
                  <a:lnTo>
                    <a:pt x="1714055" y="533577"/>
                  </a:lnTo>
                  <a:lnTo>
                    <a:pt x="1737029" y="533577"/>
                  </a:lnTo>
                  <a:lnTo>
                    <a:pt x="1737029" y="515962"/>
                  </a:lnTo>
                  <a:lnTo>
                    <a:pt x="1736928" y="515797"/>
                  </a:lnTo>
                  <a:lnTo>
                    <a:pt x="1736102" y="514527"/>
                  </a:lnTo>
                  <a:lnTo>
                    <a:pt x="1732546" y="515797"/>
                  </a:lnTo>
                  <a:lnTo>
                    <a:pt x="1729778" y="515797"/>
                  </a:lnTo>
                  <a:lnTo>
                    <a:pt x="1732267" y="510717"/>
                  </a:lnTo>
                  <a:lnTo>
                    <a:pt x="1741157" y="517067"/>
                  </a:lnTo>
                  <a:lnTo>
                    <a:pt x="1744637" y="517067"/>
                  </a:lnTo>
                  <a:lnTo>
                    <a:pt x="1747774" y="518337"/>
                  </a:lnTo>
                  <a:lnTo>
                    <a:pt x="1747774" y="509447"/>
                  </a:lnTo>
                  <a:lnTo>
                    <a:pt x="1744789" y="509447"/>
                  </a:lnTo>
                  <a:lnTo>
                    <a:pt x="1741297" y="506907"/>
                  </a:lnTo>
                  <a:lnTo>
                    <a:pt x="1740230" y="506907"/>
                  </a:lnTo>
                  <a:lnTo>
                    <a:pt x="1740166" y="511987"/>
                  </a:lnTo>
                  <a:lnTo>
                    <a:pt x="1736966" y="510717"/>
                  </a:lnTo>
                  <a:lnTo>
                    <a:pt x="1735607" y="508177"/>
                  </a:lnTo>
                  <a:lnTo>
                    <a:pt x="1733397" y="505637"/>
                  </a:lnTo>
                  <a:lnTo>
                    <a:pt x="1731619" y="508177"/>
                  </a:lnTo>
                  <a:lnTo>
                    <a:pt x="1730133" y="510717"/>
                  </a:lnTo>
                  <a:lnTo>
                    <a:pt x="1727149" y="509447"/>
                  </a:lnTo>
                  <a:lnTo>
                    <a:pt x="1725295" y="508177"/>
                  </a:lnTo>
                  <a:lnTo>
                    <a:pt x="1723440" y="506907"/>
                  </a:lnTo>
                  <a:lnTo>
                    <a:pt x="1719465" y="506907"/>
                  </a:lnTo>
                  <a:lnTo>
                    <a:pt x="1713915" y="508177"/>
                  </a:lnTo>
                  <a:lnTo>
                    <a:pt x="1710918" y="506907"/>
                  </a:lnTo>
                  <a:lnTo>
                    <a:pt x="1710639" y="509447"/>
                  </a:lnTo>
                  <a:lnTo>
                    <a:pt x="1710423" y="511987"/>
                  </a:lnTo>
                  <a:lnTo>
                    <a:pt x="1712061" y="513257"/>
                  </a:lnTo>
                  <a:lnTo>
                    <a:pt x="1714487" y="514527"/>
                  </a:lnTo>
                  <a:lnTo>
                    <a:pt x="1716328" y="514527"/>
                  </a:lnTo>
                  <a:lnTo>
                    <a:pt x="1711210" y="515797"/>
                  </a:lnTo>
                  <a:lnTo>
                    <a:pt x="1713064" y="517067"/>
                  </a:lnTo>
                  <a:lnTo>
                    <a:pt x="1715046" y="518337"/>
                  </a:lnTo>
                  <a:lnTo>
                    <a:pt x="1707159" y="520877"/>
                  </a:lnTo>
                  <a:lnTo>
                    <a:pt x="1704238" y="517067"/>
                  </a:lnTo>
                  <a:lnTo>
                    <a:pt x="1706295" y="515797"/>
                  </a:lnTo>
                  <a:lnTo>
                    <a:pt x="1709851" y="515797"/>
                  </a:lnTo>
                  <a:lnTo>
                    <a:pt x="1709521" y="510717"/>
                  </a:lnTo>
                  <a:lnTo>
                    <a:pt x="1709432" y="509447"/>
                  </a:lnTo>
                  <a:lnTo>
                    <a:pt x="1707362" y="508177"/>
                  </a:lnTo>
                  <a:lnTo>
                    <a:pt x="1703247" y="508177"/>
                  </a:lnTo>
                  <a:lnTo>
                    <a:pt x="1696986" y="506907"/>
                  </a:lnTo>
                  <a:lnTo>
                    <a:pt x="1689658" y="509447"/>
                  </a:lnTo>
                  <a:lnTo>
                    <a:pt x="1687969" y="506907"/>
                  </a:lnTo>
                  <a:lnTo>
                    <a:pt x="1684604" y="501827"/>
                  </a:lnTo>
                  <a:lnTo>
                    <a:pt x="1685391" y="506907"/>
                  </a:lnTo>
                  <a:lnTo>
                    <a:pt x="1675282" y="506907"/>
                  </a:lnTo>
                  <a:lnTo>
                    <a:pt x="1649361" y="505637"/>
                  </a:lnTo>
                  <a:lnTo>
                    <a:pt x="1626196" y="505637"/>
                  </a:lnTo>
                  <a:lnTo>
                    <a:pt x="1603044" y="504367"/>
                  </a:lnTo>
                  <a:lnTo>
                    <a:pt x="1573847" y="504367"/>
                  </a:lnTo>
                  <a:lnTo>
                    <a:pt x="1573923" y="496747"/>
                  </a:lnTo>
                  <a:lnTo>
                    <a:pt x="1574558" y="495477"/>
                  </a:lnTo>
                  <a:lnTo>
                    <a:pt x="1570786" y="494207"/>
                  </a:lnTo>
                  <a:lnTo>
                    <a:pt x="1569580" y="495477"/>
                  </a:lnTo>
                  <a:lnTo>
                    <a:pt x="1568869" y="496747"/>
                  </a:lnTo>
                  <a:lnTo>
                    <a:pt x="1568157" y="500557"/>
                  </a:lnTo>
                  <a:lnTo>
                    <a:pt x="1568869" y="504367"/>
                  </a:lnTo>
                  <a:lnTo>
                    <a:pt x="1559331" y="504367"/>
                  </a:lnTo>
                  <a:lnTo>
                    <a:pt x="1559331" y="529767"/>
                  </a:lnTo>
                  <a:lnTo>
                    <a:pt x="1558912" y="534847"/>
                  </a:lnTo>
                  <a:lnTo>
                    <a:pt x="1556842" y="533577"/>
                  </a:lnTo>
                  <a:lnTo>
                    <a:pt x="1555711" y="533577"/>
                  </a:lnTo>
                  <a:lnTo>
                    <a:pt x="1539265" y="531037"/>
                  </a:lnTo>
                  <a:lnTo>
                    <a:pt x="1531023" y="531037"/>
                  </a:lnTo>
                  <a:lnTo>
                    <a:pt x="1522768" y="529767"/>
                  </a:lnTo>
                  <a:lnTo>
                    <a:pt x="1510893" y="529767"/>
                  </a:lnTo>
                  <a:lnTo>
                    <a:pt x="1451356" y="528497"/>
                  </a:lnTo>
                  <a:lnTo>
                    <a:pt x="1431505" y="528497"/>
                  </a:lnTo>
                  <a:lnTo>
                    <a:pt x="1417256" y="527227"/>
                  </a:lnTo>
                  <a:lnTo>
                    <a:pt x="1374381" y="525957"/>
                  </a:lnTo>
                  <a:lnTo>
                    <a:pt x="1393393" y="525957"/>
                  </a:lnTo>
                  <a:lnTo>
                    <a:pt x="1450428" y="527227"/>
                  </a:lnTo>
                  <a:lnTo>
                    <a:pt x="1458823" y="527227"/>
                  </a:lnTo>
                  <a:lnTo>
                    <a:pt x="1492250" y="528497"/>
                  </a:lnTo>
                  <a:lnTo>
                    <a:pt x="1525612" y="528497"/>
                  </a:lnTo>
                  <a:lnTo>
                    <a:pt x="1540624" y="529767"/>
                  </a:lnTo>
                  <a:lnTo>
                    <a:pt x="1559331" y="529767"/>
                  </a:lnTo>
                  <a:lnTo>
                    <a:pt x="1559331" y="504367"/>
                  </a:lnTo>
                  <a:lnTo>
                    <a:pt x="1510601" y="504367"/>
                  </a:lnTo>
                  <a:lnTo>
                    <a:pt x="1505839" y="506907"/>
                  </a:lnTo>
                  <a:lnTo>
                    <a:pt x="1500860" y="508177"/>
                  </a:lnTo>
                  <a:lnTo>
                    <a:pt x="1495526" y="508177"/>
                  </a:lnTo>
                  <a:lnTo>
                    <a:pt x="1485163" y="506907"/>
                  </a:lnTo>
                  <a:lnTo>
                    <a:pt x="1455686" y="506907"/>
                  </a:lnTo>
                  <a:lnTo>
                    <a:pt x="1455686" y="510717"/>
                  </a:lnTo>
                  <a:lnTo>
                    <a:pt x="1446720" y="513257"/>
                  </a:lnTo>
                  <a:lnTo>
                    <a:pt x="1437754" y="514527"/>
                  </a:lnTo>
                  <a:lnTo>
                    <a:pt x="1428775" y="514527"/>
                  </a:lnTo>
                  <a:lnTo>
                    <a:pt x="1424266" y="513257"/>
                  </a:lnTo>
                  <a:lnTo>
                    <a:pt x="1419771" y="511987"/>
                  </a:lnTo>
                  <a:lnTo>
                    <a:pt x="1419771" y="510717"/>
                  </a:lnTo>
                  <a:lnTo>
                    <a:pt x="1455686" y="510717"/>
                  </a:lnTo>
                  <a:lnTo>
                    <a:pt x="1455686" y="506907"/>
                  </a:lnTo>
                  <a:lnTo>
                    <a:pt x="1454048" y="506907"/>
                  </a:lnTo>
                  <a:lnTo>
                    <a:pt x="1432217" y="505637"/>
                  </a:lnTo>
                  <a:lnTo>
                    <a:pt x="1388465" y="505637"/>
                  </a:lnTo>
                  <a:lnTo>
                    <a:pt x="1366558" y="504367"/>
                  </a:lnTo>
                  <a:lnTo>
                    <a:pt x="1318450" y="503097"/>
                  </a:lnTo>
                  <a:lnTo>
                    <a:pt x="1308938" y="503097"/>
                  </a:lnTo>
                  <a:lnTo>
                    <a:pt x="1308938" y="510717"/>
                  </a:lnTo>
                  <a:lnTo>
                    <a:pt x="1302600" y="511987"/>
                  </a:lnTo>
                  <a:lnTo>
                    <a:pt x="1297203" y="511987"/>
                  </a:lnTo>
                  <a:lnTo>
                    <a:pt x="1290726" y="509447"/>
                  </a:lnTo>
                  <a:lnTo>
                    <a:pt x="1297343" y="508177"/>
                  </a:lnTo>
                  <a:lnTo>
                    <a:pt x="1305102" y="508177"/>
                  </a:lnTo>
                  <a:lnTo>
                    <a:pt x="1308938" y="510717"/>
                  </a:lnTo>
                  <a:lnTo>
                    <a:pt x="1308938" y="503097"/>
                  </a:lnTo>
                  <a:lnTo>
                    <a:pt x="1278915" y="503097"/>
                  </a:lnTo>
                  <a:lnTo>
                    <a:pt x="1273365" y="502958"/>
                  </a:lnTo>
                  <a:lnTo>
                    <a:pt x="1273365" y="508177"/>
                  </a:lnTo>
                  <a:lnTo>
                    <a:pt x="1272159" y="510717"/>
                  </a:lnTo>
                  <a:lnTo>
                    <a:pt x="1252956" y="510717"/>
                  </a:lnTo>
                  <a:lnTo>
                    <a:pt x="1258570" y="509447"/>
                  </a:lnTo>
                  <a:lnTo>
                    <a:pt x="1263980" y="505637"/>
                  </a:lnTo>
                  <a:lnTo>
                    <a:pt x="1269885" y="508177"/>
                  </a:lnTo>
                  <a:lnTo>
                    <a:pt x="1273365" y="508177"/>
                  </a:lnTo>
                  <a:lnTo>
                    <a:pt x="1273365" y="502958"/>
                  </a:lnTo>
                  <a:lnTo>
                    <a:pt x="1242072" y="502107"/>
                  </a:lnTo>
                  <a:lnTo>
                    <a:pt x="1242072" y="509447"/>
                  </a:lnTo>
                  <a:lnTo>
                    <a:pt x="1220889" y="509447"/>
                  </a:lnTo>
                  <a:lnTo>
                    <a:pt x="1214120" y="506907"/>
                  </a:lnTo>
                  <a:lnTo>
                    <a:pt x="1235100" y="506907"/>
                  </a:lnTo>
                  <a:lnTo>
                    <a:pt x="1242072" y="509447"/>
                  </a:lnTo>
                  <a:lnTo>
                    <a:pt x="1242072" y="502107"/>
                  </a:lnTo>
                  <a:lnTo>
                    <a:pt x="1231963" y="501827"/>
                  </a:lnTo>
                  <a:lnTo>
                    <a:pt x="1208493" y="500557"/>
                  </a:lnTo>
                  <a:lnTo>
                    <a:pt x="1204442" y="500557"/>
                  </a:lnTo>
                  <a:lnTo>
                    <a:pt x="1204442" y="506907"/>
                  </a:lnTo>
                  <a:lnTo>
                    <a:pt x="1198537" y="509447"/>
                  </a:lnTo>
                  <a:lnTo>
                    <a:pt x="1192555" y="509447"/>
                  </a:lnTo>
                  <a:lnTo>
                    <a:pt x="1189609" y="508177"/>
                  </a:lnTo>
                  <a:lnTo>
                    <a:pt x="1186649" y="506907"/>
                  </a:lnTo>
                  <a:lnTo>
                    <a:pt x="1192555" y="505637"/>
                  </a:lnTo>
                  <a:lnTo>
                    <a:pt x="1198460" y="506907"/>
                  </a:lnTo>
                  <a:lnTo>
                    <a:pt x="1204442" y="506907"/>
                  </a:lnTo>
                  <a:lnTo>
                    <a:pt x="1204442" y="500557"/>
                  </a:lnTo>
                  <a:lnTo>
                    <a:pt x="1176807" y="500557"/>
                  </a:lnTo>
                  <a:lnTo>
                    <a:pt x="1172425" y="500253"/>
                  </a:lnTo>
                  <a:lnTo>
                    <a:pt x="1172425" y="505637"/>
                  </a:lnTo>
                  <a:lnTo>
                    <a:pt x="1172425" y="508177"/>
                  </a:lnTo>
                  <a:lnTo>
                    <a:pt x="1157401" y="508177"/>
                  </a:lnTo>
                  <a:lnTo>
                    <a:pt x="1142377" y="506907"/>
                  </a:lnTo>
                  <a:lnTo>
                    <a:pt x="1127379" y="506907"/>
                  </a:lnTo>
                  <a:lnTo>
                    <a:pt x="1112393" y="505637"/>
                  </a:lnTo>
                  <a:lnTo>
                    <a:pt x="1172425" y="505637"/>
                  </a:lnTo>
                  <a:lnTo>
                    <a:pt x="1172425" y="500253"/>
                  </a:lnTo>
                  <a:lnTo>
                    <a:pt x="1158760" y="499287"/>
                  </a:lnTo>
                  <a:lnTo>
                    <a:pt x="1133729" y="499287"/>
                  </a:lnTo>
                  <a:lnTo>
                    <a:pt x="1132522" y="498017"/>
                  </a:lnTo>
                  <a:lnTo>
                    <a:pt x="1134300" y="494207"/>
                  </a:lnTo>
                  <a:lnTo>
                    <a:pt x="1134656" y="492937"/>
                  </a:lnTo>
                  <a:lnTo>
                    <a:pt x="1132954" y="491667"/>
                  </a:lnTo>
                  <a:lnTo>
                    <a:pt x="1129893" y="494207"/>
                  </a:lnTo>
                  <a:lnTo>
                    <a:pt x="1126896" y="498017"/>
                  </a:lnTo>
                  <a:lnTo>
                    <a:pt x="1122705" y="499287"/>
                  </a:lnTo>
                  <a:lnTo>
                    <a:pt x="1117511" y="499287"/>
                  </a:lnTo>
                  <a:lnTo>
                    <a:pt x="1101013" y="498157"/>
                  </a:lnTo>
                  <a:lnTo>
                    <a:pt x="1101013" y="504367"/>
                  </a:lnTo>
                  <a:lnTo>
                    <a:pt x="1096594" y="506907"/>
                  </a:lnTo>
                  <a:lnTo>
                    <a:pt x="1092047" y="505637"/>
                  </a:lnTo>
                  <a:lnTo>
                    <a:pt x="1087208" y="505637"/>
                  </a:lnTo>
                  <a:lnTo>
                    <a:pt x="1089520" y="504367"/>
                  </a:lnTo>
                  <a:lnTo>
                    <a:pt x="1091831" y="503097"/>
                  </a:lnTo>
                  <a:lnTo>
                    <a:pt x="1096175" y="503097"/>
                  </a:lnTo>
                  <a:lnTo>
                    <a:pt x="1101013" y="504367"/>
                  </a:lnTo>
                  <a:lnTo>
                    <a:pt x="1101013" y="498157"/>
                  </a:lnTo>
                  <a:lnTo>
                    <a:pt x="1099045" y="498017"/>
                  </a:lnTo>
                  <a:lnTo>
                    <a:pt x="1080554" y="498017"/>
                  </a:lnTo>
                  <a:lnTo>
                    <a:pt x="1060373" y="497332"/>
                  </a:lnTo>
                  <a:lnTo>
                    <a:pt x="1060373" y="501980"/>
                  </a:lnTo>
                  <a:lnTo>
                    <a:pt x="1058964" y="503453"/>
                  </a:lnTo>
                  <a:lnTo>
                    <a:pt x="1058964" y="525957"/>
                  </a:lnTo>
                  <a:lnTo>
                    <a:pt x="1053846" y="525957"/>
                  </a:lnTo>
                  <a:lnTo>
                    <a:pt x="1000391" y="524687"/>
                  </a:lnTo>
                  <a:lnTo>
                    <a:pt x="973658" y="523417"/>
                  </a:lnTo>
                  <a:lnTo>
                    <a:pt x="946924" y="523417"/>
                  </a:lnTo>
                  <a:lnTo>
                    <a:pt x="930656" y="522147"/>
                  </a:lnTo>
                  <a:lnTo>
                    <a:pt x="898118" y="522147"/>
                  </a:lnTo>
                  <a:lnTo>
                    <a:pt x="881837" y="520877"/>
                  </a:lnTo>
                  <a:lnTo>
                    <a:pt x="865124" y="520877"/>
                  </a:lnTo>
                  <a:lnTo>
                    <a:pt x="864196" y="519607"/>
                  </a:lnTo>
                  <a:lnTo>
                    <a:pt x="863625" y="517067"/>
                  </a:lnTo>
                  <a:lnTo>
                    <a:pt x="1010208" y="524687"/>
                  </a:lnTo>
                  <a:lnTo>
                    <a:pt x="1058964" y="525957"/>
                  </a:lnTo>
                  <a:lnTo>
                    <a:pt x="1058964" y="503453"/>
                  </a:lnTo>
                  <a:lnTo>
                    <a:pt x="1055624" y="506907"/>
                  </a:lnTo>
                  <a:lnTo>
                    <a:pt x="1052499" y="505637"/>
                  </a:lnTo>
                  <a:lnTo>
                    <a:pt x="1049362" y="504367"/>
                  </a:lnTo>
                  <a:lnTo>
                    <a:pt x="1051280" y="501827"/>
                  </a:lnTo>
                  <a:lnTo>
                    <a:pt x="1059891" y="501827"/>
                  </a:lnTo>
                  <a:lnTo>
                    <a:pt x="1060373" y="501980"/>
                  </a:lnTo>
                  <a:lnTo>
                    <a:pt x="1060373" y="497332"/>
                  </a:lnTo>
                  <a:lnTo>
                    <a:pt x="1043597" y="496747"/>
                  </a:lnTo>
                  <a:lnTo>
                    <a:pt x="1039901" y="495477"/>
                  </a:lnTo>
                  <a:lnTo>
                    <a:pt x="1042035" y="491667"/>
                  </a:lnTo>
                  <a:lnTo>
                    <a:pt x="1042327" y="487857"/>
                  </a:lnTo>
                  <a:lnTo>
                    <a:pt x="1037628" y="489127"/>
                  </a:lnTo>
                  <a:lnTo>
                    <a:pt x="1036345" y="491667"/>
                  </a:lnTo>
                  <a:lnTo>
                    <a:pt x="1036840" y="495477"/>
                  </a:lnTo>
                  <a:lnTo>
                    <a:pt x="1034999" y="496747"/>
                  </a:lnTo>
                  <a:lnTo>
                    <a:pt x="1033360" y="496671"/>
                  </a:lnTo>
                  <a:lnTo>
                    <a:pt x="1033360" y="503097"/>
                  </a:lnTo>
                  <a:lnTo>
                    <a:pt x="1026109" y="504367"/>
                  </a:lnTo>
                  <a:lnTo>
                    <a:pt x="1019111" y="504367"/>
                  </a:lnTo>
                  <a:lnTo>
                    <a:pt x="1012317" y="503097"/>
                  </a:lnTo>
                  <a:lnTo>
                    <a:pt x="1005611" y="504367"/>
                  </a:lnTo>
                  <a:lnTo>
                    <a:pt x="1009205" y="503097"/>
                  </a:lnTo>
                  <a:lnTo>
                    <a:pt x="1012786" y="501827"/>
                  </a:lnTo>
                  <a:lnTo>
                    <a:pt x="1026553" y="501827"/>
                  </a:lnTo>
                  <a:lnTo>
                    <a:pt x="1033360" y="503097"/>
                  </a:lnTo>
                  <a:lnTo>
                    <a:pt x="1033360" y="496671"/>
                  </a:lnTo>
                  <a:lnTo>
                    <a:pt x="1008862" y="495477"/>
                  </a:lnTo>
                  <a:lnTo>
                    <a:pt x="995730" y="495236"/>
                  </a:lnTo>
                  <a:lnTo>
                    <a:pt x="995730" y="501827"/>
                  </a:lnTo>
                  <a:lnTo>
                    <a:pt x="986447" y="503097"/>
                  </a:lnTo>
                  <a:lnTo>
                    <a:pt x="977176" y="503097"/>
                  </a:lnTo>
                  <a:lnTo>
                    <a:pt x="967943" y="501827"/>
                  </a:lnTo>
                  <a:lnTo>
                    <a:pt x="958735" y="501827"/>
                  </a:lnTo>
                  <a:lnTo>
                    <a:pt x="968006" y="500557"/>
                  </a:lnTo>
                  <a:lnTo>
                    <a:pt x="986497" y="500557"/>
                  </a:lnTo>
                  <a:lnTo>
                    <a:pt x="995730" y="501827"/>
                  </a:lnTo>
                  <a:lnTo>
                    <a:pt x="995730" y="495236"/>
                  </a:lnTo>
                  <a:lnTo>
                    <a:pt x="939812" y="494220"/>
                  </a:lnTo>
                  <a:lnTo>
                    <a:pt x="939812" y="500557"/>
                  </a:lnTo>
                  <a:lnTo>
                    <a:pt x="931189" y="501827"/>
                  </a:lnTo>
                  <a:lnTo>
                    <a:pt x="904671" y="501827"/>
                  </a:lnTo>
                  <a:lnTo>
                    <a:pt x="905027" y="500557"/>
                  </a:lnTo>
                  <a:lnTo>
                    <a:pt x="905383" y="499287"/>
                  </a:lnTo>
                  <a:lnTo>
                    <a:pt x="931926" y="499287"/>
                  </a:lnTo>
                  <a:lnTo>
                    <a:pt x="939812" y="500557"/>
                  </a:lnTo>
                  <a:lnTo>
                    <a:pt x="939812" y="494220"/>
                  </a:lnTo>
                  <a:lnTo>
                    <a:pt x="935266" y="494207"/>
                  </a:lnTo>
                  <a:lnTo>
                    <a:pt x="927646" y="495477"/>
                  </a:lnTo>
                  <a:lnTo>
                    <a:pt x="920115" y="494207"/>
                  </a:lnTo>
                  <a:lnTo>
                    <a:pt x="866825" y="493014"/>
                  </a:lnTo>
                  <a:lnTo>
                    <a:pt x="866825" y="498017"/>
                  </a:lnTo>
                  <a:lnTo>
                    <a:pt x="858431" y="500557"/>
                  </a:lnTo>
                  <a:lnTo>
                    <a:pt x="850544" y="500557"/>
                  </a:lnTo>
                  <a:lnTo>
                    <a:pt x="842645" y="499287"/>
                  </a:lnTo>
                  <a:lnTo>
                    <a:pt x="850468" y="498017"/>
                  </a:lnTo>
                  <a:lnTo>
                    <a:pt x="866825" y="498017"/>
                  </a:lnTo>
                  <a:lnTo>
                    <a:pt x="866825" y="493014"/>
                  </a:lnTo>
                  <a:lnTo>
                    <a:pt x="806869" y="491667"/>
                  </a:lnTo>
                  <a:lnTo>
                    <a:pt x="797826" y="491667"/>
                  </a:lnTo>
                  <a:lnTo>
                    <a:pt x="797826" y="496747"/>
                  </a:lnTo>
                  <a:lnTo>
                    <a:pt x="793203" y="499287"/>
                  </a:lnTo>
                  <a:lnTo>
                    <a:pt x="782459" y="499287"/>
                  </a:lnTo>
                  <a:lnTo>
                    <a:pt x="786117" y="496747"/>
                  </a:lnTo>
                  <a:lnTo>
                    <a:pt x="787946" y="495477"/>
                  </a:lnTo>
                  <a:lnTo>
                    <a:pt x="792924" y="498017"/>
                  </a:lnTo>
                  <a:lnTo>
                    <a:pt x="797826" y="496747"/>
                  </a:lnTo>
                  <a:lnTo>
                    <a:pt x="797826" y="491667"/>
                  </a:lnTo>
                  <a:lnTo>
                    <a:pt x="765886" y="491667"/>
                  </a:lnTo>
                  <a:lnTo>
                    <a:pt x="757707" y="491172"/>
                  </a:lnTo>
                  <a:lnTo>
                    <a:pt x="757707" y="498017"/>
                  </a:lnTo>
                  <a:lnTo>
                    <a:pt x="750874" y="499287"/>
                  </a:lnTo>
                  <a:lnTo>
                    <a:pt x="745972" y="499287"/>
                  </a:lnTo>
                  <a:lnTo>
                    <a:pt x="744016" y="498017"/>
                  </a:lnTo>
                  <a:lnTo>
                    <a:pt x="742061" y="496747"/>
                  </a:lnTo>
                  <a:lnTo>
                    <a:pt x="752868" y="496747"/>
                  </a:lnTo>
                  <a:lnTo>
                    <a:pt x="757707" y="498017"/>
                  </a:lnTo>
                  <a:lnTo>
                    <a:pt x="757707" y="491172"/>
                  </a:lnTo>
                  <a:lnTo>
                    <a:pt x="745375" y="490397"/>
                  </a:lnTo>
                  <a:lnTo>
                    <a:pt x="726414" y="490397"/>
                  </a:lnTo>
                  <a:lnTo>
                    <a:pt x="726414" y="495477"/>
                  </a:lnTo>
                  <a:lnTo>
                    <a:pt x="712025" y="498017"/>
                  </a:lnTo>
                  <a:lnTo>
                    <a:pt x="701090" y="498017"/>
                  </a:lnTo>
                  <a:lnTo>
                    <a:pt x="701090" y="508177"/>
                  </a:lnTo>
                  <a:lnTo>
                    <a:pt x="701090" y="509447"/>
                  </a:lnTo>
                  <a:lnTo>
                    <a:pt x="616292" y="506907"/>
                  </a:lnTo>
                  <a:lnTo>
                    <a:pt x="658723" y="506907"/>
                  </a:lnTo>
                  <a:lnTo>
                    <a:pt x="701090" y="508177"/>
                  </a:lnTo>
                  <a:lnTo>
                    <a:pt x="701090" y="498017"/>
                  </a:lnTo>
                  <a:lnTo>
                    <a:pt x="694753" y="498017"/>
                  </a:lnTo>
                  <a:lnTo>
                    <a:pt x="694969" y="496747"/>
                  </a:lnTo>
                  <a:lnTo>
                    <a:pt x="697674" y="495477"/>
                  </a:lnTo>
                  <a:lnTo>
                    <a:pt x="726414" y="495477"/>
                  </a:lnTo>
                  <a:lnTo>
                    <a:pt x="726414" y="490397"/>
                  </a:lnTo>
                  <a:lnTo>
                    <a:pt x="724839" y="490397"/>
                  </a:lnTo>
                  <a:lnTo>
                    <a:pt x="676465" y="489127"/>
                  </a:lnTo>
                  <a:lnTo>
                    <a:pt x="659828" y="489127"/>
                  </a:lnTo>
                  <a:lnTo>
                    <a:pt x="659828" y="495477"/>
                  </a:lnTo>
                  <a:lnTo>
                    <a:pt x="659752" y="496747"/>
                  </a:lnTo>
                  <a:lnTo>
                    <a:pt x="655485" y="498017"/>
                  </a:lnTo>
                  <a:lnTo>
                    <a:pt x="651217" y="496747"/>
                  </a:lnTo>
                  <a:lnTo>
                    <a:pt x="646950" y="496747"/>
                  </a:lnTo>
                  <a:lnTo>
                    <a:pt x="645312" y="495477"/>
                  </a:lnTo>
                  <a:lnTo>
                    <a:pt x="646518" y="494207"/>
                  </a:lnTo>
                  <a:lnTo>
                    <a:pt x="658901" y="494207"/>
                  </a:lnTo>
                  <a:lnTo>
                    <a:pt x="659828" y="495477"/>
                  </a:lnTo>
                  <a:lnTo>
                    <a:pt x="659828" y="489127"/>
                  </a:lnTo>
                  <a:lnTo>
                    <a:pt x="652246" y="489127"/>
                  </a:lnTo>
                  <a:lnTo>
                    <a:pt x="633933" y="488632"/>
                  </a:lnTo>
                  <a:lnTo>
                    <a:pt x="633933" y="494207"/>
                  </a:lnTo>
                  <a:lnTo>
                    <a:pt x="631088" y="500557"/>
                  </a:lnTo>
                  <a:lnTo>
                    <a:pt x="626465" y="496747"/>
                  </a:lnTo>
                  <a:lnTo>
                    <a:pt x="622769" y="498017"/>
                  </a:lnTo>
                  <a:lnTo>
                    <a:pt x="614514" y="498017"/>
                  </a:lnTo>
                  <a:lnTo>
                    <a:pt x="613968" y="496747"/>
                  </a:lnTo>
                  <a:lnTo>
                    <a:pt x="612876" y="494207"/>
                  </a:lnTo>
                  <a:lnTo>
                    <a:pt x="633933" y="494207"/>
                  </a:lnTo>
                  <a:lnTo>
                    <a:pt x="633933" y="488632"/>
                  </a:lnTo>
                  <a:lnTo>
                    <a:pt x="611378" y="488022"/>
                  </a:lnTo>
                  <a:lnTo>
                    <a:pt x="611378" y="506907"/>
                  </a:lnTo>
                  <a:lnTo>
                    <a:pt x="587883" y="506907"/>
                  </a:lnTo>
                  <a:lnTo>
                    <a:pt x="580085" y="505637"/>
                  </a:lnTo>
                  <a:lnTo>
                    <a:pt x="603580" y="505637"/>
                  </a:lnTo>
                  <a:lnTo>
                    <a:pt x="611378" y="506907"/>
                  </a:lnTo>
                  <a:lnTo>
                    <a:pt x="611378" y="488022"/>
                  </a:lnTo>
                  <a:lnTo>
                    <a:pt x="585203" y="487299"/>
                  </a:lnTo>
                  <a:lnTo>
                    <a:pt x="585203" y="496747"/>
                  </a:lnTo>
                  <a:lnTo>
                    <a:pt x="562660" y="496747"/>
                  </a:lnTo>
                  <a:lnTo>
                    <a:pt x="563613" y="495477"/>
                  </a:lnTo>
                  <a:lnTo>
                    <a:pt x="564578" y="494207"/>
                  </a:lnTo>
                  <a:lnTo>
                    <a:pt x="564997" y="494207"/>
                  </a:lnTo>
                  <a:lnTo>
                    <a:pt x="562800" y="492937"/>
                  </a:lnTo>
                  <a:lnTo>
                    <a:pt x="571334" y="491667"/>
                  </a:lnTo>
                  <a:lnTo>
                    <a:pt x="579297" y="491667"/>
                  </a:lnTo>
                  <a:lnTo>
                    <a:pt x="585203" y="496747"/>
                  </a:lnTo>
                  <a:lnTo>
                    <a:pt x="585203" y="487299"/>
                  </a:lnTo>
                  <a:lnTo>
                    <a:pt x="559168" y="486587"/>
                  </a:lnTo>
                  <a:lnTo>
                    <a:pt x="535051" y="486206"/>
                  </a:lnTo>
                  <a:lnTo>
                    <a:pt x="535051" y="495477"/>
                  </a:lnTo>
                  <a:lnTo>
                    <a:pt x="510870" y="495477"/>
                  </a:lnTo>
                  <a:lnTo>
                    <a:pt x="510374" y="492937"/>
                  </a:lnTo>
                  <a:lnTo>
                    <a:pt x="509587" y="491667"/>
                  </a:lnTo>
                  <a:lnTo>
                    <a:pt x="532917" y="491667"/>
                  </a:lnTo>
                  <a:lnTo>
                    <a:pt x="534847" y="492937"/>
                  </a:lnTo>
                  <a:lnTo>
                    <a:pt x="535051" y="495477"/>
                  </a:lnTo>
                  <a:lnTo>
                    <a:pt x="535051" y="486206"/>
                  </a:lnTo>
                  <a:lnTo>
                    <a:pt x="488111" y="485444"/>
                  </a:lnTo>
                  <a:lnTo>
                    <a:pt x="488111" y="489127"/>
                  </a:lnTo>
                  <a:lnTo>
                    <a:pt x="487756" y="492937"/>
                  </a:lnTo>
                  <a:lnTo>
                    <a:pt x="487248" y="494207"/>
                  </a:lnTo>
                  <a:lnTo>
                    <a:pt x="477291" y="494207"/>
                  </a:lnTo>
                  <a:lnTo>
                    <a:pt x="468896" y="496747"/>
                  </a:lnTo>
                  <a:lnTo>
                    <a:pt x="462280" y="490397"/>
                  </a:lnTo>
                  <a:lnTo>
                    <a:pt x="486181" y="490397"/>
                  </a:lnTo>
                  <a:lnTo>
                    <a:pt x="488111" y="489127"/>
                  </a:lnTo>
                  <a:lnTo>
                    <a:pt x="488111" y="485444"/>
                  </a:lnTo>
                  <a:lnTo>
                    <a:pt x="480580" y="485317"/>
                  </a:lnTo>
                  <a:lnTo>
                    <a:pt x="454393" y="484047"/>
                  </a:lnTo>
                  <a:lnTo>
                    <a:pt x="454177" y="484047"/>
                  </a:lnTo>
                  <a:lnTo>
                    <a:pt x="454177" y="489127"/>
                  </a:lnTo>
                  <a:lnTo>
                    <a:pt x="450189" y="494207"/>
                  </a:lnTo>
                  <a:lnTo>
                    <a:pt x="446278" y="495477"/>
                  </a:lnTo>
                  <a:lnTo>
                    <a:pt x="441223" y="491667"/>
                  </a:lnTo>
                  <a:lnTo>
                    <a:pt x="435965" y="491667"/>
                  </a:lnTo>
                  <a:lnTo>
                    <a:pt x="429526" y="490397"/>
                  </a:lnTo>
                  <a:lnTo>
                    <a:pt x="423138" y="491667"/>
                  </a:lnTo>
                  <a:lnTo>
                    <a:pt x="416775" y="491667"/>
                  </a:lnTo>
                  <a:lnTo>
                    <a:pt x="410425" y="492937"/>
                  </a:lnTo>
                  <a:lnTo>
                    <a:pt x="406374" y="492937"/>
                  </a:lnTo>
                  <a:lnTo>
                    <a:pt x="404596" y="490397"/>
                  </a:lnTo>
                  <a:lnTo>
                    <a:pt x="401675" y="489127"/>
                  </a:lnTo>
                  <a:lnTo>
                    <a:pt x="398195" y="489127"/>
                  </a:lnTo>
                  <a:lnTo>
                    <a:pt x="394843" y="490397"/>
                  </a:lnTo>
                  <a:lnTo>
                    <a:pt x="387235" y="491667"/>
                  </a:lnTo>
                  <a:lnTo>
                    <a:pt x="382003" y="491667"/>
                  </a:lnTo>
                  <a:lnTo>
                    <a:pt x="376720" y="490397"/>
                  </a:lnTo>
                  <a:lnTo>
                    <a:pt x="368947" y="486587"/>
                  </a:lnTo>
                  <a:lnTo>
                    <a:pt x="454177" y="489127"/>
                  </a:lnTo>
                  <a:lnTo>
                    <a:pt x="454177" y="484047"/>
                  </a:lnTo>
                  <a:lnTo>
                    <a:pt x="431025" y="484047"/>
                  </a:lnTo>
                  <a:lnTo>
                    <a:pt x="384314" y="482777"/>
                  </a:lnTo>
                  <a:lnTo>
                    <a:pt x="358279" y="482777"/>
                  </a:lnTo>
                  <a:lnTo>
                    <a:pt x="355574" y="481507"/>
                  </a:lnTo>
                  <a:lnTo>
                    <a:pt x="350672" y="481507"/>
                  </a:lnTo>
                  <a:lnTo>
                    <a:pt x="350316" y="480237"/>
                  </a:lnTo>
                  <a:lnTo>
                    <a:pt x="349681" y="476427"/>
                  </a:lnTo>
                  <a:lnTo>
                    <a:pt x="347472" y="477697"/>
                  </a:lnTo>
                  <a:lnTo>
                    <a:pt x="345770" y="478967"/>
                  </a:lnTo>
                  <a:lnTo>
                    <a:pt x="343623" y="481507"/>
                  </a:lnTo>
                  <a:lnTo>
                    <a:pt x="324713" y="481507"/>
                  </a:lnTo>
                  <a:lnTo>
                    <a:pt x="294551" y="480237"/>
                  </a:lnTo>
                  <a:lnTo>
                    <a:pt x="271208" y="480237"/>
                  </a:lnTo>
                  <a:lnTo>
                    <a:pt x="149720" y="476427"/>
                  </a:lnTo>
                  <a:lnTo>
                    <a:pt x="57734" y="471347"/>
                  </a:lnTo>
                  <a:lnTo>
                    <a:pt x="54825" y="471347"/>
                  </a:lnTo>
                  <a:lnTo>
                    <a:pt x="53543" y="470077"/>
                  </a:lnTo>
                  <a:lnTo>
                    <a:pt x="51079" y="461187"/>
                  </a:lnTo>
                  <a:lnTo>
                    <a:pt x="47434" y="447217"/>
                  </a:lnTo>
                  <a:lnTo>
                    <a:pt x="45148" y="439597"/>
                  </a:lnTo>
                  <a:lnTo>
                    <a:pt x="43726" y="437057"/>
                  </a:lnTo>
                  <a:lnTo>
                    <a:pt x="45923" y="434517"/>
                  </a:lnTo>
                  <a:lnTo>
                    <a:pt x="45364" y="433247"/>
                  </a:lnTo>
                  <a:lnTo>
                    <a:pt x="41656" y="431977"/>
                  </a:lnTo>
                  <a:lnTo>
                    <a:pt x="42799" y="429437"/>
                  </a:lnTo>
                  <a:lnTo>
                    <a:pt x="41948" y="426897"/>
                  </a:lnTo>
                  <a:lnTo>
                    <a:pt x="39382" y="421817"/>
                  </a:lnTo>
                  <a:lnTo>
                    <a:pt x="39141" y="416737"/>
                  </a:lnTo>
                  <a:lnTo>
                    <a:pt x="34505" y="416737"/>
                  </a:lnTo>
                  <a:lnTo>
                    <a:pt x="34404" y="418007"/>
                  </a:lnTo>
                  <a:lnTo>
                    <a:pt x="33693" y="423087"/>
                  </a:lnTo>
                  <a:lnTo>
                    <a:pt x="36817" y="425627"/>
                  </a:lnTo>
                  <a:lnTo>
                    <a:pt x="39103" y="434517"/>
                  </a:lnTo>
                  <a:lnTo>
                    <a:pt x="40017" y="438327"/>
                  </a:lnTo>
                  <a:lnTo>
                    <a:pt x="41656" y="442137"/>
                  </a:lnTo>
                  <a:lnTo>
                    <a:pt x="44043" y="448487"/>
                  </a:lnTo>
                  <a:lnTo>
                    <a:pt x="48437" y="461187"/>
                  </a:lnTo>
                  <a:lnTo>
                    <a:pt x="50901" y="467537"/>
                  </a:lnTo>
                  <a:lnTo>
                    <a:pt x="51193" y="471347"/>
                  </a:lnTo>
                  <a:lnTo>
                    <a:pt x="35902" y="470077"/>
                  </a:lnTo>
                  <a:lnTo>
                    <a:pt x="28219" y="470077"/>
                  </a:lnTo>
                  <a:lnTo>
                    <a:pt x="32702" y="471347"/>
                  </a:lnTo>
                  <a:lnTo>
                    <a:pt x="96367" y="476427"/>
                  </a:lnTo>
                  <a:lnTo>
                    <a:pt x="104686" y="476427"/>
                  </a:lnTo>
                  <a:lnTo>
                    <a:pt x="112941" y="477697"/>
                  </a:lnTo>
                  <a:lnTo>
                    <a:pt x="121259" y="477697"/>
                  </a:lnTo>
                  <a:lnTo>
                    <a:pt x="158610" y="478967"/>
                  </a:lnTo>
                  <a:lnTo>
                    <a:pt x="195948" y="481507"/>
                  </a:lnTo>
                  <a:lnTo>
                    <a:pt x="220345" y="481507"/>
                  </a:lnTo>
                  <a:lnTo>
                    <a:pt x="269163" y="484047"/>
                  </a:lnTo>
                  <a:lnTo>
                    <a:pt x="293547" y="484047"/>
                  </a:lnTo>
                  <a:lnTo>
                    <a:pt x="311162" y="485317"/>
                  </a:lnTo>
                  <a:lnTo>
                    <a:pt x="328803" y="485317"/>
                  </a:lnTo>
                  <a:lnTo>
                    <a:pt x="364121" y="486587"/>
                  </a:lnTo>
                  <a:lnTo>
                    <a:pt x="365899" y="487857"/>
                  </a:lnTo>
                  <a:lnTo>
                    <a:pt x="358711" y="487857"/>
                  </a:lnTo>
                  <a:lnTo>
                    <a:pt x="351383" y="491667"/>
                  </a:lnTo>
                  <a:lnTo>
                    <a:pt x="347472" y="491667"/>
                  </a:lnTo>
                  <a:lnTo>
                    <a:pt x="343420" y="490397"/>
                  </a:lnTo>
                  <a:lnTo>
                    <a:pt x="340004" y="489127"/>
                  </a:lnTo>
                  <a:lnTo>
                    <a:pt x="336664" y="489127"/>
                  </a:lnTo>
                  <a:lnTo>
                    <a:pt x="333171" y="490397"/>
                  </a:lnTo>
                  <a:lnTo>
                    <a:pt x="331177" y="491667"/>
                  </a:lnTo>
                  <a:lnTo>
                    <a:pt x="328472" y="491667"/>
                  </a:lnTo>
                  <a:lnTo>
                    <a:pt x="324497" y="486587"/>
                  </a:lnTo>
                  <a:lnTo>
                    <a:pt x="322427" y="487857"/>
                  </a:lnTo>
                  <a:lnTo>
                    <a:pt x="319366" y="489127"/>
                  </a:lnTo>
                  <a:lnTo>
                    <a:pt x="314464" y="491667"/>
                  </a:lnTo>
                  <a:lnTo>
                    <a:pt x="309194" y="491667"/>
                  </a:lnTo>
                  <a:lnTo>
                    <a:pt x="307594" y="490397"/>
                  </a:lnTo>
                  <a:lnTo>
                    <a:pt x="304368" y="487857"/>
                  </a:lnTo>
                  <a:lnTo>
                    <a:pt x="301586" y="486587"/>
                  </a:lnTo>
                  <a:lnTo>
                    <a:pt x="296252" y="485317"/>
                  </a:lnTo>
                  <a:lnTo>
                    <a:pt x="292265" y="490397"/>
                  </a:lnTo>
                  <a:lnTo>
                    <a:pt x="289712" y="490397"/>
                  </a:lnTo>
                  <a:lnTo>
                    <a:pt x="287007" y="489127"/>
                  </a:lnTo>
                  <a:lnTo>
                    <a:pt x="283375" y="489127"/>
                  </a:lnTo>
                  <a:lnTo>
                    <a:pt x="281736" y="487857"/>
                  </a:lnTo>
                  <a:lnTo>
                    <a:pt x="279400" y="487857"/>
                  </a:lnTo>
                  <a:lnTo>
                    <a:pt x="278828" y="490397"/>
                  </a:lnTo>
                  <a:lnTo>
                    <a:pt x="278257" y="491667"/>
                  </a:lnTo>
                  <a:lnTo>
                    <a:pt x="280885" y="492937"/>
                  </a:lnTo>
                  <a:lnTo>
                    <a:pt x="282244" y="492937"/>
                  </a:lnTo>
                  <a:lnTo>
                    <a:pt x="283019" y="494207"/>
                  </a:lnTo>
                  <a:lnTo>
                    <a:pt x="289991" y="494207"/>
                  </a:lnTo>
                  <a:lnTo>
                    <a:pt x="296964" y="495477"/>
                  </a:lnTo>
                  <a:lnTo>
                    <a:pt x="305714" y="495477"/>
                  </a:lnTo>
                  <a:lnTo>
                    <a:pt x="305142" y="491667"/>
                  </a:lnTo>
                  <a:lnTo>
                    <a:pt x="307492" y="492937"/>
                  </a:lnTo>
                  <a:lnTo>
                    <a:pt x="309130" y="492937"/>
                  </a:lnTo>
                  <a:lnTo>
                    <a:pt x="316598" y="491667"/>
                  </a:lnTo>
                  <a:lnTo>
                    <a:pt x="323570" y="494207"/>
                  </a:lnTo>
                  <a:lnTo>
                    <a:pt x="333387" y="496747"/>
                  </a:lnTo>
                  <a:lnTo>
                    <a:pt x="336016" y="496747"/>
                  </a:lnTo>
                  <a:lnTo>
                    <a:pt x="338582" y="495477"/>
                  </a:lnTo>
                  <a:lnTo>
                    <a:pt x="344906" y="492937"/>
                  </a:lnTo>
                  <a:lnTo>
                    <a:pt x="357924" y="495477"/>
                  </a:lnTo>
                  <a:lnTo>
                    <a:pt x="373291" y="498017"/>
                  </a:lnTo>
                  <a:lnTo>
                    <a:pt x="381330" y="496747"/>
                  </a:lnTo>
                  <a:lnTo>
                    <a:pt x="384606" y="495477"/>
                  </a:lnTo>
                  <a:lnTo>
                    <a:pt x="388086" y="496747"/>
                  </a:lnTo>
                  <a:lnTo>
                    <a:pt x="391426" y="495477"/>
                  </a:lnTo>
                  <a:lnTo>
                    <a:pt x="394131" y="495477"/>
                  </a:lnTo>
                  <a:lnTo>
                    <a:pt x="395414" y="498017"/>
                  </a:lnTo>
                  <a:lnTo>
                    <a:pt x="404736" y="498017"/>
                  </a:lnTo>
                  <a:lnTo>
                    <a:pt x="411276" y="499287"/>
                  </a:lnTo>
                  <a:lnTo>
                    <a:pt x="424370" y="499287"/>
                  </a:lnTo>
                  <a:lnTo>
                    <a:pt x="449605" y="500557"/>
                  </a:lnTo>
                  <a:lnTo>
                    <a:pt x="525310" y="503097"/>
                  </a:lnTo>
                  <a:lnTo>
                    <a:pt x="572185" y="505637"/>
                  </a:lnTo>
                  <a:lnTo>
                    <a:pt x="572897" y="505637"/>
                  </a:lnTo>
                  <a:lnTo>
                    <a:pt x="573963" y="504367"/>
                  </a:lnTo>
                  <a:lnTo>
                    <a:pt x="574103" y="506907"/>
                  </a:lnTo>
                  <a:lnTo>
                    <a:pt x="551776" y="506907"/>
                  </a:lnTo>
                  <a:lnTo>
                    <a:pt x="554050" y="508177"/>
                  </a:lnTo>
                  <a:lnTo>
                    <a:pt x="558749" y="508177"/>
                  </a:lnTo>
                  <a:lnTo>
                    <a:pt x="572503" y="509447"/>
                  </a:lnTo>
                  <a:lnTo>
                    <a:pt x="592937" y="509447"/>
                  </a:lnTo>
                  <a:lnTo>
                    <a:pt x="606285" y="510717"/>
                  </a:lnTo>
                  <a:lnTo>
                    <a:pt x="644067" y="510717"/>
                  </a:lnTo>
                  <a:lnTo>
                    <a:pt x="654418" y="511987"/>
                  </a:lnTo>
                  <a:lnTo>
                    <a:pt x="677989" y="511987"/>
                  </a:lnTo>
                  <a:lnTo>
                    <a:pt x="725106" y="513257"/>
                  </a:lnTo>
                  <a:lnTo>
                    <a:pt x="748677" y="514527"/>
                  </a:lnTo>
                  <a:lnTo>
                    <a:pt x="751522" y="514527"/>
                  </a:lnTo>
                  <a:lnTo>
                    <a:pt x="754646" y="513257"/>
                  </a:lnTo>
                  <a:lnTo>
                    <a:pt x="756716" y="517067"/>
                  </a:lnTo>
                  <a:lnTo>
                    <a:pt x="758913" y="515797"/>
                  </a:lnTo>
                  <a:lnTo>
                    <a:pt x="760196" y="514527"/>
                  </a:lnTo>
                  <a:lnTo>
                    <a:pt x="763892" y="514527"/>
                  </a:lnTo>
                  <a:lnTo>
                    <a:pt x="847407" y="517067"/>
                  </a:lnTo>
                  <a:lnTo>
                    <a:pt x="858151" y="517067"/>
                  </a:lnTo>
                  <a:lnTo>
                    <a:pt x="860221" y="518337"/>
                  </a:lnTo>
                  <a:lnTo>
                    <a:pt x="858431" y="520877"/>
                  </a:lnTo>
                  <a:lnTo>
                    <a:pt x="855522" y="520877"/>
                  </a:lnTo>
                  <a:lnTo>
                    <a:pt x="821588" y="519607"/>
                  </a:lnTo>
                  <a:lnTo>
                    <a:pt x="810272" y="519607"/>
                  </a:lnTo>
                  <a:lnTo>
                    <a:pt x="783336" y="518337"/>
                  </a:lnTo>
                  <a:lnTo>
                    <a:pt x="756399" y="518337"/>
                  </a:lnTo>
                  <a:lnTo>
                    <a:pt x="729449" y="517067"/>
                  </a:lnTo>
                  <a:lnTo>
                    <a:pt x="695464" y="517067"/>
                  </a:lnTo>
                  <a:lnTo>
                    <a:pt x="697318" y="518337"/>
                  </a:lnTo>
                  <a:lnTo>
                    <a:pt x="758164" y="520877"/>
                  </a:lnTo>
                  <a:lnTo>
                    <a:pt x="778484" y="522147"/>
                  </a:lnTo>
                  <a:lnTo>
                    <a:pt x="862914" y="524687"/>
                  </a:lnTo>
                  <a:lnTo>
                    <a:pt x="882459" y="525957"/>
                  </a:lnTo>
                  <a:lnTo>
                    <a:pt x="921562" y="527227"/>
                  </a:lnTo>
                  <a:lnTo>
                    <a:pt x="941095" y="527227"/>
                  </a:lnTo>
                  <a:lnTo>
                    <a:pt x="1146860" y="534847"/>
                  </a:lnTo>
                  <a:lnTo>
                    <a:pt x="1173048" y="534847"/>
                  </a:lnTo>
                  <a:lnTo>
                    <a:pt x="1199248" y="536117"/>
                  </a:lnTo>
                  <a:lnTo>
                    <a:pt x="1221016" y="536117"/>
                  </a:lnTo>
                  <a:lnTo>
                    <a:pt x="1242783" y="537387"/>
                  </a:lnTo>
                  <a:lnTo>
                    <a:pt x="1509001" y="542467"/>
                  </a:lnTo>
                  <a:lnTo>
                    <a:pt x="1561541" y="542467"/>
                  </a:lnTo>
                  <a:lnTo>
                    <a:pt x="1563319" y="543737"/>
                  </a:lnTo>
                  <a:lnTo>
                    <a:pt x="1563535" y="547547"/>
                  </a:lnTo>
                  <a:lnTo>
                    <a:pt x="1567802" y="547547"/>
                  </a:lnTo>
                  <a:lnTo>
                    <a:pt x="1569224" y="543737"/>
                  </a:lnTo>
                  <a:lnTo>
                    <a:pt x="1571574" y="542467"/>
                  </a:lnTo>
                  <a:lnTo>
                    <a:pt x="1581594" y="543737"/>
                  </a:lnTo>
                  <a:lnTo>
                    <a:pt x="1620570" y="543737"/>
                  </a:lnTo>
                  <a:lnTo>
                    <a:pt x="1699831" y="545007"/>
                  </a:lnTo>
                  <a:lnTo>
                    <a:pt x="1701317" y="545007"/>
                  </a:lnTo>
                  <a:lnTo>
                    <a:pt x="1703527" y="543737"/>
                  </a:lnTo>
                  <a:lnTo>
                    <a:pt x="1670240" y="541197"/>
                  </a:lnTo>
                  <a:lnTo>
                    <a:pt x="1637207" y="541197"/>
                  </a:lnTo>
                  <a:lnTo>
                    <a:pt x="1571637" y="538657"/>
                  </a:lnTo>
                  <a:lnTo>
                    <a:pt x="1575904" y="538657"/>
                  </a:lnTo>
                  <a:lnTo>
                    <a:pt x="1687245" y="541197"/>
                  </a:lnTo>
                  <a:lnTo>
                    <a:pt x="1717751" y="541197"/>
                  </a:lnTo>
                  <a:lnTo>
                    <a:pt x="1717890" y="546277"/>
                  </a:lnTo>
                  <a:lnTo>
                    <a:pt x="1720240" y="546277"/>
                  </a:lnTo>
                  <a:lnTo>
                    <a:pt x="1722158" y="541197"/>
                  </a:lnTo>
                  <a:lnTo>
                    <a:pt x="1727352" y="541197"/>
                  </a:lnTo>
                  <a:lnTo>
                    <a:pt x="1742782" y="542467"/>
                  </a:lnTo>
                  <a:lnTo>
                    <a:pt x="1917852" y="542467"/>
                  </a:lnTo>
                  <a:lnTo>
                    <a:pt x="1920633" y="543737"/>
                  </a:lnTo>
                  <a:lnTo>
                    <a:pt x="1923694" y="543737"/>
                  </a:lnTo>
                  <a:lnTo>
                    <a:pt x="1928952" y="542467"/>
                  </a:lnTo>
                  <a:lnTo>
                    <a:pt x="1934286" y="542467"/>
                  </a:lnTo>
                  <a:lnTo>
                    <a:pt x="1939340" y="545007"/>
                  </a:lnTo>
                  <a:lnTo>
                    <a:pt x="1943392" y="545007"/>
                  </a:lnTo>
                  <a:lnTo>
                    <a:pt x="1950085" y="542467"/>
                  </a:lnTo>
                  <a:lnTo>
                    <a:pt x="1956981" y="543737"/>
                  </a:lnTo>
                  <a:lnTo>
                    <a:pt x="1963813" y="543737"/>
                  </a:lnTo>
                  <a:lnTo>
                    <a:pt x="1970354" y="542467"/>
                  </a:lnTo>
                  <a:lnTo>
                    <a:pt x="1976894" y="543737"/>
                  </a:lnTo>
                  <a:lnTo>
                    <a:pt x="1983803" y="542467"/>
                  </a:lnTo>
                  <a:lnTo>
                    <a:pt x="1979104" y="541197"/>
                  </a:lnTo>
                  <a:lnTo>
                    <a:pt x="1976335" y="539927"/>
                  </a:lnTo>
                  <a:lnTo>
                    <a:pt x="1974977" y="537387"/>
                  </a:lnTo>
                  <a:lnTo>
                    <a:pt x="1972779" y="537387"/>
                  </a:lnTo>
                  <a:lnTo>
                    <a:pt x="1970290" y="539927"/>
                  </a:lnTo>
                  <a:lnTo>
                    <a:pt x="1967941" y="539927"/>
                  </a:lnTo>
                  <a:lnTo>
                    <a:pt x="1963458" y="539927"/>
                  </a:lnTo>
                  <a:lnTo>
                    <a:pt x="1959051" y="541197"/>
                  </a:lnTo>
                  <a:lnTo>
                    <a:pt x="1954352" y="541197"/>
                  </a:lnTo>
                  <a:lnTo>
                    <a:pt x="1947545" y="539927"/>
                  </a:lnTo>
                  <a:lnTo>
                    <a:pt x="1933778" y="541197"/>
                  </a:lnTo>
                  <a:lnTo>
                    <a:pt x="1926818" y="539927"/>
                  </a:lnTo>
                  <a:lnTo>
                    <a:pt x="1927821" y="538657"/>
                  </a:lnTo>
                  <a:lnTo>
                    <a:pt x="1929307" y="537387"/>
                  </a:lnTo>
                  <a:lnTo>
                    <a:pt x="1930946" y="537387"/>
                  </a:lnTo>
                  <a:lnTo>
                    <a:pt x="1938362" y="536117"/>
                  </a:lnTo>
                  <a:lnTo>
                    <a:pt x="1953196" y="536117"/>
                  </a:lnTo>
                  <a:lnTo>
                    <a:pt x="1960613" y="537387"/>
                  </a:lnTo>
                  <a:lnTo>
                    <a:pt x="1962607" y="537387"/>
                  </a:lnTo>
                  <a:lnTo>
                    <a:pt x="1965731" y="534847"/>
                  </a:lnTo>
                  <a:lnTo>
                    <a:pt x="1967077" y="536117"/>
                  </a:lnTo>
                  <a:lnTo>
                    <a:pt x="1967941" y="539927"/>
                  </a:lnTo>
                  <a:lnTo>
                    <a:pt x="1969427" y="536117"/>
                  </a:lnTo>
                  <a:lnTo>
                    <a:pt x="1998383" y="536117"/>
                  </a:lnTo>
                  <a:lnTo>
                    <a:pt x="2002015" y="537387"/>
                  </a:lnTo>
                  <a:lnTo>
                    <a:pt x="2004568" y="539927"/>
                  </a:lnTo>
                  <a:lnTo>
                    <a:pt x="2007489" y="538657"/>
                  </a:lnTo>
                  <a:lnTo>
                    <a:pt x="2010117" y="537387"/>
                  </a:lnTo>
                  <a:lnTo>
                    <a:pt x="2014029" y="536117"/>
                  </a:lnTo>
                  <a:lnTo>
                    <a:pt x="2020011" y="534847"/>
                  </a:lnTo>
                  <a:lnTo>
                    <a:pt x="2024062" y="538657"/>
                  </a:lnTo>
                  <a:lnTo>
                    <a:pt x="2028469" y="541197"/>
                  </a:lnTo>
                  <a:lnTo>
                    <a:pt x="2030463" y="542467"/>
                  </a:lnTo>
                  <a:lnTo>
                    <a:pt x="2032241" y="543737"/>
                  </a:lnTo>
                  <a:lnTo>
                    <a:pt x="2034451" y="542467"/>
                  </a:lnTo>
                  <a:lnTo>
                    <a:pt x="2032952" y="539927"/>
                  </a:lnTo>
                  <a:lnTo>
                    <a:pt x="2029828" y="539927"/>
                  </a:lnTo>
                  <a:lnTo>
                    <a:pt x="2027694" y="537387"/>
                  </a:lnTo>
                  <a:lnTo>
                    <a:pt x="2033803" y="534847"/>
                  </a:lnTo>
                  <a:lnTo>
                    <a:pt x="2039493" y="536117"/>
                  </a:lnTo>
                  <a:lnTo>
                    <a:pt x="2045195" y="536117"/>
                  </a:lnTo>
                  <a:lnTo>
                    <a:pt x="2044687" y="538657"/>
                  </a:lnTo>
                  <a:lnTo>
                    <a:pt x="2041702" y="538657"/>
                  </a:lnTo>
                  <a:lnTo>
                    <a:pt x="2042909" y="541197"/>
                  </a:lnTo>
                  <a:lnTo>
                    <a:pt x="2045398" y="542467"/>
                  </a:lnTo>
                  <a:lnTo>
                    <a:pt x="2047392" y="541197"/>
                  </a:lnTo>
                  <a:lnTo>
                    <a:pt x="2047887" y="539927"/>
                  </a:lnTo>
                  <a:lnTo>
                    <a:pt x="2048319" y="538657"/>
                  </a:lnTo>
                  <a:lnTo>
                    <a:pt x="2049170" y="534847"/>
                  </a:lnTo>
                  <a:lnTo>
                    <a:pt x="2051519" y="536117"/>
                  </a:lnTo>
                  <a:lnTo>
                    <a:pt x="2055075" y="538657"/>
                  </a:lnTo>
                  <a:lnTo>
                    <a:pt x="2058987" y="538657"/>
                  </a:lnTo>
                  <a:lnTo>
                    <a:pt x="2066036" y="534847"/>
                  </a:lnTo>
                  <a:lnTo>
                    <a:pt x="2073427" y="536117"/>
                  </a:lnTo>
                  <a:lnTo>
                    <a:pt x="2080691" y="536117"/>
                  </a:lnTo>
                  <a:lnTo>
                    <a:pt x="2077059" y="537387"/>
                  </a:lnTo>
                  <a:lnTo>
                    <a:pt x="2079269" y="541197"/>
                  </a:lnTo>
                  <a:lnTo>
                    <a:pt x="2076132" y="542467"/>
                  </a:lnTo>
                  <a:lnTo>
                    <a:pt x="2080475" y="543737"/>
                  </a:lnTo>
                  <a:lnTo>
                    <a:pt x="2083320" y="541197"/>
                  </a:lnTo>
                  <a:lnTo>
                    <a:pt x="2086952" y="537387"/>
                  </a:lnTo>
                  <a:lnTo>
                    <a:pt x="2088299" y="536117"/>
                  </a:lnTo>
                  <a:lnTo>
                    <a:pt x="2090293" y="536117"/>
                  </a:lnTo>
                  <a:lnTo>
                    <a:pt x="2095411" y="537387"/>
                  </a:lnTo>
                  <a:lnTo>
                    <a:pt x="2105799" y="537387"/>
                  </a:lnTo>
                  <a:lnTo>
                    <a:pt x="2112645" y="536117"/>
                  </a:lnTo>
                  <a:lnTo>
                    <a:pt x="2119503" y="536117"/>
                  </a:lnTo>
                  <a:lnTo>
                    <a:pt x="2133257" y="537387"/>
                  </a:lnTo>
                  <a:lnTo>
                    <a:pt x="2135035" y="537387"/>
                  </a:lnTo>
                  <a:lnTo>
                    <a:pt x="2136889" y="536117"/>
                  </a:lnTo>
                  <a:lnTo>
                    <a:pt x="2137956" y="538657"/>
                  </a:lnTo>
                  <a:lnTo>
                    <a:pt x="2140648" y="538657"/>
                  </a:lnTo>
                  <a:lnTo>
                    <a:pt x="2141651" y="536117"/>
                  </a:lnTo>
                  <a:lnTo>
                    <a:pt x="2143645" y="537387"/>
                  </a:lnTo>
                  <a:lnTo>
                    <a:pt x="2145347" y="537387"/>
                  </a:lnTo>
                  <a:lnTo>
                    <a:pt x="2156231" y="536117"/>
                  </a:lnTo>
                  <a:lnTo>
                    <a:pt x="2191804" y="536117"/>
                  </a:lnTo>
                  <a:lnTo>
                    <a:pt x="2194077" y="534847"/>
                  </a:lnTo>
                  <a:close/>
                </a:path>
                <a:path extrusionOk="0" h="548004" w="2484120">
                  <a:moveTo>
                    <a:pt x="2208022" y="90068"/>
                  </a:moveTo>
                  <a:lnTo>
                    <a:pt x="2191512" y="124358"/>
                  </a:lnTo>
                  <a:lnTo>
                    <a:pt x="2194229" y="115468"/>
                  </a:lnTo>
                  <a:lnTo>
                    <a:pt x="2194623" y="114198"/>
                  </a:lnTo>
                  <a:lnTo>
                    <a:pt x="2197341" y="105308"/>
                  </a:lnTo>
                  <a:lnTo>
                    <a:pt x="2200275" y="95148"/>
                  </a:lnTo>
                  <a:lnTo>
                    <a:pt x="2202472" y="86258"/>
                  </a:lnTo>
                  <a:lnTo>
                    <a:pt x="2198662" y="92608"/>
                  </a:lnTo>
                  <a:lnTo>
                    <a:pt x="2195449" y="100228"/>
                  </a:lnTo>
                  <a:lnTo>
                    <a:pt x="2192464" y="107848"/>
                  </a:lnTo>
                  <a:lnTo>
                    <a:pt x="2189378" y="114198"/>
                  </a:lnTo>
                  <a:lnTo>
                    <a:pt x="2189657" y="112928"/>
                  </a:lnTo>
                  <a:lnTo>
                    <a:pt x="2190737" y="107848"/>
                  </a:lnTo>
                  <a:lnTo>
                    <a:pt x="2194217" y="101498"/>
                  </a:lnTo>
                  <a:lnTo>
                    <a:pt x="2194356" y="93878"/>
                  </a:lnTo>
                  <a:lnTo>
                    <a:pt x="2191232" y="97688"/>
                  </a:lnTo>
                  <a:lnTo>
                    <a:pt x="2190229" y="101498"/>
                  </a:lnTo>
                  <a:lnTo>
                    <a:pt x="2188451" y="105308"/>
                  </a:lnTo>
                  <a:lnTo>
                    <a:pt x="2186533" y="107848"/>
                  </a:lnTo>
                  <a:lnTo>
                    <a:pt x="2184400" y="106578"/>
                  </a:lnTo>
                  <a:lnTo>
                    <a:pt x="2184616" y="107848"/>
                  </a:lnTo>
                  <a:lnTo>
                    <a:pt x="2184971" y="109118"/>
                  </a:lnTo>
                  <a:lnTo>
                    <a:pt x="2186673" y="112928"/>
                  </a:lnTo>
                  <a:lnTo>
                    <a:pt x="2185251" y="112928"/>
                  </a:lnTo>
                  <a:lnTo>
                    <a:pt x="2184336" y="112090"/>
                  </a:lnTo>
                  <a:lnTo>
                    <a:pt x="2184336" y="162458"/>
                  </a:lnTo>
                  <a:lnTo>
                    <a:pt x="2183409" y="166585"/>
                  </a:lnTo>
                  <a:lnTo>
                    <a:pt x="2183409" y="177698"/>
                  </a:lnTo>
                  <a:lnTo>
                    <a:pt x="2182342" y="178968"/>
                  </a:lnTo>
                  <a:lnTo>
                    <a:pt x="2182126" y="178498"/>
                  </a:lnTo>
                  <a:lnTo>
                    <a:pt x="2182126" y="185318"/>
                  </a:lnTo>
                  <a:lnTo>
                    <a:pt x="2182050" y="187858"/>
                  </a:lnTo>
                  <a:lnTo>
                    <a:pt x="2181771" y="190398"/>
                  </a:lnTo>
                  <a:lnTo>
                    <a:pt x="2181199" y="194208"/>
                  </a:lnTo>
                  <a:lnTo>
                    <a:pt x="2180704" y="199288"/>
                  </a:lnTo>
                  <a:lnTo>
                    <a:pt x="2179993" y="200558"/>
                  </a:lnTo>
                  <a:lnTo>
                    <a:pt x="2179561" y="200761"/>
                  </a:lnTo>
                  <a:lnTo>
                    <a:pt x="2179561" y="209448"/>
                  </a:lnTo>
                  <a:lnTo>
                    <a:pt x="2179282" y="210718"/>
                  </a:lnTo>
                  <a:lnTo>
                    <a:pt x="2178850" y="213258"/>
                  </a:lnTo>
                  <a:lnTo>
                    <a:pt x="2178570" y="213499"/>
                  </a:lnTo>
                  <a:lnTo>
                    <a:pt x="2178570" y="227228"/>
                  </a:lnTo>
                  <a:lnTo>
                    <a:pt x="2177148" y="228498"/>
                  </a:lnTo>
                  <a:lnTo>
                    <a:pt x="2177148" y="342798"/>
                  </a:lnTo>
                  <a:lnTo>
                    <a:pt x="2175294" y="342798"/>
                  </a:lnTo>
                  <a:lnTo>
                    <a:pt x="2175370" y="341528"/>
                  </a:lnTo>
                  <a:lnTo>
                    <a:pt x="2175726" y="340258"/>
                  </a:lnTo>
                  <a:lnTo>
                    <a:pt x="2176716" y="340258"/>
                  </a:lnTo>
                  <a:lnTo>
                    <a:pt x="2177148" y="342798"/>
                  </a:lnTo>
                  <a:lnTo>
                    <a:pt x="2177148" y="228498"/>
                  </a:lnTo>
                  <a:lnTo>
                    <a:pt x="2176856" y="231038"/>
                  </a:lnTo>
                  <a:lnTo>
                    <a:pt x="2176576" y="230670"/>
                  </a:lnTo>
                  <a:lnTo>
                    <a:pt x="2176576" y="326288"/>
                  </a:lnTo>
                  <a:lnTo>
                    <a:pt x="2175510" y="326288"/>
                  </a:lnTo>
                  <a:lnTo>
                    <a:pt x="2174722" y="325018"/>
                  </a:lnTo>
                  <a:lnTo>
                    <a:pt x="2175510" y="323748"/>
                  </a:lnTo>
                  <a:lnTo>
                    <a:pt x="2176576" y="326288"/>
                  </a:lnTo>
                  <a:lnTo>
                    <a:pt x="2176576" y="230670"/>
                  </a:lnTo>
                  <a:lnTo>
                    <a:pt x="2176361" y="230390"/>
                  </a:lnTo>
                  <a:lnTo>
                    <a:pt x="2176361" y="269138"/>
                  </a:lnTo>
                  <a:lnTo>
                    <a:pt x="2175941" y="270814"/>
                  </a:lnTo>
                  <a:lnTo>
                    <a:pt x="2175941" y="291998"/>
                  </a:lnTo>
                  <a:lnTo>
                    <a:pt x="2175865" y="293268"/>
                  </a:lnTo>
                  <a:lnTo>
                    <a:pt x="2175865" y="311048"/>
                  </a:lnTo>
                  <a:lnTo>
                    <a:pt x="2174659" y="311048"/>
                  </a:lnTo>
                  <a:lnTo>
                    <a:pt x="2175078" y="309778"/>
                  </a:lnTo>
                  <a:lnTo>
                    <a:pt x="2175865" y="311048"/>
                  </a:lnTo>
                  <a:lnTo>
                    <a:pt x="2175865" y="293268"/>
                  </a:lnTo>
                  <a:lnTo>
                    <a:pt x="2174722" y="295808"/>
                  </a:lnTo>
                  <a:lnTo>
                    <a:pt x="2173592" y="293268"/>
                  </a:lnTo>
                  <a:lnTo>
                    <a:pt x="2173592" y="291998"/>
                  </a:lnTo>
                  <a:lnTo>
                    <a:pt x="2174519" y="289458"/>
                  </a:lnTo>
                  <a:lnTo>
                    <a:pt x="2175941" y="291998"/>
                  </a:lnTo>
                  <a:lnTo>
                    <a:pt x="2175941" y="270814"/>
                  </a:lnTo>
                  <a:lnTo>
                    <a:pt x="2175726" y="271678"/>
                  </a:lnTo>
                  <a:lnTo>
                    <a:pt x="2175154" y="274218"/>
                  </a:lnTo>
                  <a:lnTo>
                    <a:pt x="2173236" y="271678"/>
                  </a:lnTo>
                  <a:lnTo>
                    <a:pt x="2174087" y="270408"/>
                  </a:lnTo>
                  <a:lnTo>
                    <a:pt x="2174303" y="267868"/>
                  </a:lnTo>
                  <a:lnTo>
                    <a:pt x="2176361" y="269138"/>
                  </a:lnTo>
                  <a:lnTo>
                    <a:pt x="2176361" y="230390"/>
                  </a:lnTo>
                  <a:lnTo>
                    <a:pt x="2176081" y="230022"/>
                  </a:lnTo>
                  <a:lnTo>
                    <a:pt x="2176081" y="260248"/>
                  </a:lnTo>
                  <a:lnTo>
                    <a:pt x="2176081" y="261518"/>
                  </a:lnTo>
                  <a:lnTo>
                    <a:pt x="2174722" y="262788"/>
                  </a:lnTo>
                  <a:lnTo>
                    <a:pt x="2173655" y="261518"/>
                  </a:lnTo>
                  <a:lnTo>
                    <a:pt x="2173732" y="260248"/>
                  </a:lnTo>
                  <a:lnTo>
                    <a:pt x="2175154" y="258978"/>
                  </a:lnTo>
                  <a:lnTo>
                    <a:pt x="2176081" y="260248"/>
                  </a:lnTo>
                  <a:lnTo>
                    <a:pt x="2176081" y="230022"/>
                  </a:lnTo>
                  <a:lnTo>
                    <a:pt x="2175865" y="229730"/>
                  </a:lnTo>
                  <a:lnTo>
                    <a:pt x="2175865" y="251358"/>
                  </a:lnTo>
                  <a:lnTo>
                    <a:pt x="2174938" y="251358"/>
                  </a:lnTo>
                  <a:lnTo>
                    <a:pt x="2174659" y="250088"/>
                  </a:lnTo>
                  <a:lnTo>
                    <a:pt x="2175294" y="250088"/>
                  </a:lnTo>
                  <a:lnTo>
                    <a:pt x="2175865" y="251358"/>
                  </a:lnTo>
                  <a:lnTo>
                    <a:pt x="2175865" y="229730"/>
                  </a:lnTo>
                  <a:lnTo>
                    <a:pt x="2174938" y="228498"/>
                  </a:lnTo>
                  <a:lnTo>
                    <a:pt x="2175586" y="227228"/>
                  </a:lnTo>
                  <a:lnTo>
                    <a:pt x="2175649" y="224688"/>
                  </a:lnTo>
                  <a:lnTo>
                    <a:pt x="2178570" y="227228"/>
                  </a:lnTo>
                  <a:lnTo>
                    <a:pt x="2178570" y="213499"/>
                  </a:lnTo>
                  <a:lnTo>
                    <a:pt x="2177364" y="214528"/>
                  </a:lnTo>
                  <a:lnTo>
                    <a:pt x="2176361" y="213258"/>
                  </a:lnTo>
                  <a:lnTo>
                    <a:pt x="2176437" y="209448"/>
                  </a:lnTo>
                  <a:lnTo>
                    <a:pt x="2176576" y="208178"/>
                  </a:lnTo>
                  <a:lnTo>
                    <a:pt x="2178634" y="206908"/>
                  </a:lnTo>
                  <a:lnTo>
                    <a:pt x="2179561" y="209448"/>
                  </a:lnTo>
                  <a:lnTo>
                    <a:pt x="2179561" y="200761"/>
                  </a:lnTo>
                  <a:lnTo>
                    <a:pt x="2177148" y="201828"/>
                  </a:lnTo>
                  <a:lnTo>
                    <a:pt x="2177008" y="196748"/>
                  </a:lnTo>
                  <a:lnTo>
                    <a:pt x="2177008" y="192938"/>
                  </a:lnTo>
                  <a:lnTo>
                    <a:pt x="2177542" y="191668"/>
                  </a:lnTo>
                  <a:lnTo>
                    <a:pt x="2179142" y="187858"/>
                  </a:lnTo>
                  <a:lnTo>
                    <a:pt x="2179142" y="186588"/>
                  </a:lnTo>
                  <a:lnTo>
                    <a:pt x="2179142" y="185318"/>
                  </a:lnTo>
                  <a:lnTo>
                    <a:pt x="2180132" y="182778"/>
                  </a:lnTo>
                  <a:lnTo>
                    <a:pt x="2182050" y="184048"/>
                  </a:lnTo>
                  <a:lnTo>
                    <a:pt x="2182126" y="185318"/>
                  </a:lnTo>
                  <a:lnTo>
                    <a:pt x="2182126" y="178498"/>
                  </a:lnTo>
                  <a:lnTo>
                    <a:pt x="2181771" y="177698"/>
                  </a:lnTo>
                  <a:lnTo>
                    <a:pt x="2183409" y="177698"/>
                  </a:lnTo>
                  <a:lnTo>
                    <a:pt x="2183409" y="166585"/>
                  </a:lnTo>
                  <a:lnTo>
                    <a:pt x="2182622" y="170078"/>
                  </a:lnTo>
                  <a:lnTo>
                    <a:pt x="2181695" y="173888"/>
                  </a:lnTo>
                  <a:lnTo>
                    <a:pt x="2180628" y="173888"/>
                  </a:lnTo>
                  <a:lnTo>
                    <a:pt x="2180983" y="170078"/>
                  </a:lnTo>
                  <a:lnTo>
                    <a:pt x="2181136" y="168808"/>
                  </a:lnTo>
                  <a:lnTo>
                    <a:pt x="2181555" y="164998"/>
                  </a:lnTo>
                  <a:lnTo>
                    <a:pt x="2184336" y="162458"/>
                  </a:lnTo>
                  <a:lnTo>
                    <a:pt x="2184336" y="112090"/>
                  </a:lnTo>
                  <a:lnTo>
                    <a:pt x="2183904" y="111696"/>
                  </a:lnTo>
                  <a:lnTo>
                    <a:pt x="2183904" y="116738"/>
                  </a:lnTo>
                  <a:lnTo>
                    <a:pt x="2182977" y="119278"/>
                  </a:lnTo>
                  <a:lnTo>
                    <a:pt x="2180983" y="125628"/>
                  </a:lnTo>
                  <a:lnTo>
                    <a:pt x="2179751" y="123088"/>
                  </a:lnTo>
                  <a:lnTo>
                    <a:pt x="2179142" y="121818"/>
                  </a:lnTo>
                  <a:lnTo>
                    <a:pt x="2180920" y="119278"/>
                  </a:lnTo>
                  <a:lnTo>
                    <a:pt x="2181847" y="115468"/>
                  </a:lnTo>
                  <a:lnTo>
                    <a:pt x="2183549" y="115468"/>
                  </a:lnTo>
                  <a:lnTo>
                    <a:pt x="2183904" y="116738"/>
                  </a:lnTo>
                  <a:lnTo>
                    <a:pt x="2183904" y="111696"/>
                  </a:lnTo>
                  <a:lnTo>
                    <a:pt x="2182482" y="110388"/>
                  </a:lnTo>
                  <a:lnTo>
                    <a:pt x="2177643" y="114198"/>
                  </a:lnTo>
                  <a:lnTo>
                    <a:pt x="2180132" y="116738"/>
                  </a:lnTo>
                  <a:lnTo>
                    <a:pt x="2177427" y="119278"/>
                  </a:lnTo>
                  <a:lnTo>
                    <a:pt x="2176297" y="123088"/>
                  </a:lnTo>
                  <a:lnTo>
                    <a:pt x="2175789" y="120548"/>
                  </a:lnTo>
                  <a:lnTo>
                    <a:pt x="2175649" y="119278"/>
                  </a:lnTo>
                  <a:lnTo>
                    <a:pt x="2175154" y="119278"/>
                  </a:lnTo>
                  <a:lnTo>
                    <a:pt x="2175078" y="142138"/>
                  </a:lnTo>
                  <a:lnTo>
                    <a:pt x="2175078" y="144678"/>
                  </a:lnTo>
                  <a:lnTo>
                    <a:pt x="2174443" y="147218"/>
                  </a:lnTo>
                  <a:lnTo>
                    <a:pt x="2172805" y="148488"/>
                  </a:lnTo>
                  <a:lnTo>
                    <a:pt x="2173020" y="145948"/>
                  </a:lnTo>
                  <a:lnTo>
                    <a:pt x="2173516" y="143408"/>
                  </a:lnTo>
                  <a:lnTo>
                    <a:pt x="2175078" y="142138"/>
                  </a:lnTo>
                  <a:lnTo>
                    <a:pt x="2175078" y="119253"/>
                  </a:lnTo>
                  <a:lnTo>
                    <a:pt x="2172170" y="118008"/>
                  </a:lnTo>
                  <a:lnTo>
                    <a:pt x="2170252" y="119278"/>
                  </a:lnTo>
                  <a:lnTo>
                    <a:pt x="2169388" y="120548"/>
                  </a:lnTo>
                  <a:lnTo>
                    <a:pt x="2168893" y="125628"/>
                  </a:lnTo>
                  <a:lnTo>
                    <a:pt x="2170252" y="125628"/>
                  </a:lnTo>
                  <a:lnTo>
                    <a:pt x="2173948" y="126898"/>
                  </a:lnTo>
                  <a:lnTo>
                    <a:pt x="2174722" y="129438"/>
                  </a:lnTo>
                  <a:lnTo>
                    <a:pt x="2173592" y="130708"/>
                  </a:lnTo>
                  <a:lnTo>
                    <a:pt x="2171954" y="134518"/>
                  </a:lnTo>
                  <a:lnTo>
                    <a:pt x="2171103" y="138328"/>
                  </a:lnTo>
                  <a:lnTo>
                    <a:pt x="2170036" y="142138"/>
                  </a:lnTo>
                  <a:lnTo>
                    <a:pt x="2169033" y="146088"/>
                  </a:lnTo>
                  <a:lnTo>
                    <a:pt x="2169033" y="170078"/>
                  </a:lnTo>
                  <a:lnTo>
                    <a:pt x="2167394" y="170078"/>
                  </a:lnTo>
                  <a:lnTo>
                    <a:pt x="2168258" y="168808"/>
                  </a:lnTo>
                  <a:lnTo>
                    <a:pt x="2169033" y="170078"/>
                  </a:lnTo>
                  <a:lnTo>
                    <a:pt x="2169033" y="146088"/>
                  </a:lnTo>
                  <a:lnTo>
                    <a:pt x="2166836" y="154711"/>
                  </a:lnTo>
                  <a:lnTo>
                    <a:pt x="2166836" y="189128"/>
                  </a:lnTo>
                  <a:lnTo>
                    <a:pt x="2166124" y="190398"/>
                  </a:lnTo>
                  <a:lnTo>
                    <a:pt x="2164905" y="191020"/>
                  </a:lnTo>
                  <a:lnTo>
                    <a:pt x="2164905" y="199288"/>
                  </a:lnTo>
                  <a:lnTo>
                    <a:pt x="2164486" y="201828"/>
                  </a:lnTo>
                  <a:lnTo>
                    <a:pt x="2164765" y="203098"/>
                  </a:lnTo>
                  <a:lnTo>
                    <a:pt x="2162632" y="203098"/>
                  </a:lnTo>
                  <a:lnTo>
                    <a:pt x="2162568" y="214528"/>
                  </a:lnTo>
                  <a:lnTo>
                    <a:pt x="2162289" y="215061"/>
                  </a:lnTo>
                  <a:lnTo>
                    <a:pt x="2162289" y="405523"/>
                  </a:lnTo>
                  <a:lnTo>
                    <a:pt x="2161502" y="402488"/>
                  </a:lnTo>
                  <a:lnTo>
                    <a:pt x="2161997" y="399948"/>
                  </a:lnTo>
                  <a:lnTo>
                    <a:pt x="2162289" y="405523"/>
                  </a:lnTo>
                  <a:lnTo>
                    <a:pt x="2162289" y="215061"/>
                  </a:lnTo>
                  <a:lnTo>
                    <a:pt x="2162137" y="215341"/>
                  </a:lnTo>
                  <a:lnTo>
                    <a:pt x="2162137" y="246278"/>
                  </a:lnTo>
                  <a:lnTo>
                    <a:pt x="2157793" y="251358"/>
                  </a:lnTo>
                  <a:lnTo>
                    <a:pt x="2157971" y="256438"/>
                  </a:lnTo>
                  <a:lnTo>
                    <a:pt x="2157933" y="260248"/>
                  </a:lnTo>
                  <a:lnTo>
                    <a:pt x="2156676" y="272948"/>
                  </a:lnTo>
                  <a:lnTo>
                    <a:pt x="2156498" y="276758"/>
                  </a:lnTo>
                  <a:lnTo>
                    <a:pt x="2156447" y="302158"/>
                  </a:lnTo>
                  <a:lnTo>
                    <a:pt x="2156320" y="276758"/>
                  </a:lnTo>
                  <a:lnTo>
                    <a:pt x="2156739" y="257708"/>
                  </a:lnTo>
                  <a:lnTo>
                    <a:pt x="2156866" y="253898"/>
                  </a:lnTo>
                  <a:lnTo>
                    <a:pt x="2157488" y="241160"/>
                  </a:lnTo>
                  <a:lnTo>
                    <a:pt x="2162137" y="246278"/>
                  </a:lnTo>
                  <a:lnTo>
                    <a:pt x="2162137" y="215341"/>
                  </a:lnTo>
                  <a:lnTo>
                    <a:pt x="2159863" y="219608"/>
                  </a:lnTo>
                  <a:lnTo>
                    <a:pt x="2159724" y="222148"/>
                  </a:lnTo>
                  <a:lnTo>
                    <a:pt x="2160854" y="227228"/>
                  </a:lnTo>
                  <a:lnTo>
                    <a:pt x="2160435" y="227698"/>
                  </a:lnTo>
                  <a:lnTo>
                    <a:pt x="2160435" y="234848"/>
                  </a:lnTo>
                  <a:lnTo>
                    <a:pt x="2157628" y="238366"/>
                  </a:lnTo>
                  <a:lnTo>
                    <a:pt x="2157971" y="231711"/>
                  </a:lnTo>
                  <a:lnTo>
                    <a:pt x="2160435" y="234848"/>
                  </a:lnTo>
                  <a:lnTo>
                    <a:pt x="2160435" y="227698"/>
                  </a:lnTo>
                  <a:lnTo>
                    <a:pt x="2158060" y="230352"/>
                  </a:lnTo>
                  <a:lnTo>
                    <a:pt x="2159508" y="209448"/>
                  </a:lnTo>
                  <a:lnTo>
                    <a:pt x="2162568" y="214528"/>
                  </a:lnTo>
                  <a:lnTo>
                    <a:pt x="2162568" y="202996"/>
                  </a:lnTo>
                  <a:lnTo>
                    <a:pt x="2161146" y="200558"/>
                  </a:lnTo>
                  <a:lnTo>
                    <a:pt x="2161349" y="199288"/>
                  </a:lnTo>
                  <a:lnTo>
                    <a:pt x="2161146" y="198018"/>
                  </a:lnTo>
                  <a:lnTo>
                    <a:pt x="2162848" y="196748"/>
                  </a:lnTo>
                  <a:lnTo>
                    <a:pt x="2164550" y="198018"/>
                  </a:lnTo>
                  <a:lnTo>
                    <a:pt x="2164905" y="199288"/>
                  </a:lnTo>
                  <a:lnTo>
                    <a:pt x="2164905" y="191020"/>
                  </a:lnTo>
                  <a:lnTo>
                    <a:pt x="2163635" y="191668"/>
                  </a:lnTo>
                  <a:lnTo>
                    <a:pt x="2161997" y="190398"/>
                  </a:lnTo>
                  <a:lnTo>
                    <a:pt x="2164054" y="187858"/>
                  </a:lnTo>
                  <a:lnTo>
                    <a:pt x="2163559" y="186588"/>
                  </a:lnTo>
                  <a:lnTo>
                    <a:pt x="2166480" y="186588"/>
                  </a:lnTo>
                  <a:lnTo>
                    <a:pt x="2166836" y="189128"/>
                  </a:lnTo>
                  <a:lnTo>
                    <a:pt x="2166836" y="154711"/>
                  </a:lnTo>
                  <a:lnTo>
                    <a:pt x="2156510" y="214528"/>
                  </a:lnTo>
                  <a:lnTo>
                    <a:pt x="2152764" y="252628"/>
                  </a:lnTo>
                  <a:lnTo>
                    <a:pt x="2151392" y="289458"/>
                  </a:lnTo>
                  <a:lnTo>
                    <a:pt x="2151329" y="291998"/>
                  </a:lnTo>
                  <a:lnTo>
                    <a:pt x="2151037" y="293268"/>
                  </a:lnTo>
                  <a:lnTo>
                    <a:pt x="2146770" y="293268"/>
                  </a:lnTo>
                  <a:lnTo>
                    <a:pt x="2145703" y="294538"/>
                  </a:lnTo>
                  <a:lnTo>
                    <a:pt x="2145779" y="298348"/>
                  </a:lnTo>
                  <a:lnTo>
                    <a:pt x="2146770" y="300888"/>
                  </a:lnTo>
                  <a:lnTo>
                    <a:pt x="2151176" y="300888"/>
                  </a:lnTo>
                  <a:lnTo>
                    <a:pt x="2151392" y="302158"/>
                  </a:lnTo>
                  <a:lnTo>
                    <a:pt x="2152866" y="340258"/>
                  </a:lnTo>
                  <a:lnTo>
                    <a:pt x="2156663" y="384708"/>
                  </a:lnTo>
                  <a:lnTo>
                    <a:pt x="2160574" y="391058"/>
                  </a:lnTo>
                  <a:lnTo>
                    <a:pt x="2153882" y="397408"/>
                  </a:lnTo>
                  <a:lnTo>
                    <a:pt x="2153742" y="401218"/>
                  </a:lnTo>
                  <a:lnTo>
                    <a:pt x="2155444" y="402488"/>
                  </a:lnTo>
                  <a:lnTo>
                    <a:pt x="2156091" y="399948"/>
                  </a:lnTo>
                  <a:lnTo>
                    <a:pt x="2158441" y="399948"/>
                  </a:lnTo>
                  <a:lnTo>
                    <a:pt x="2160079" y="402488"/>
                  </a:lnTo>
                  <a:lnTo>
                    <a:pt x="2159216" y="406298"/>
                  </a:lnTo>
                  <a:lnTo>
                    <a:pt x="2161425" y="408838"/>
                  </a:lnTo>
                  <a:lnTo>
                    <a:pt x="2162352" y="406641"/>
                  </a:lnTo>
                  <a:lnTo>
                    <a:pt x="2162670" y="412648"/>
                  </a:lnTo>
                  <a:lnTo>
                    <a:pt x="2164562" y="436778"/>
                  </a:lnTo>
                  <a:lnTo>
                    <a:pt x="2168677" y="474878"/>
                  </a:lnTo>
                  <a:lnTo>
                    <a:pt x="2176856" y="499008"/>
                  </a:lnTo>
                  <a:lnTo>
                    <a:pt x="2177643" y="501548"/>
                  </a:lnTo>
                  <a:lnTo>
                    <a:pt x="2178215" y="502818"/>
                  </a:lnTo>
                  <a:lnTo>
                    <a:pt x="2179993" y="504088"/>
                  </a:lnTo>
                  <a:lnTo>
                    <a:pt x="2181060" y="501548"/>
                  </a:lnTo>
                  <a:lnTo>
                    <a:pt x="2184692" y="507898"/>
                  </a:lnTo>
                  <a:lnTo>
                    <a:pt x="2186825" y="514248"/>
                  </a:lnTo>
                  <a:lnTo>
                    <a:pt x="2192083" y="519328"/>
                  </a:lnTo>
                  <a:lnTo>
                    <a:pt x="2189911" y="512978"/>
                  </a:lnTo>
                  <a:lnTo>
                    <a:pt x="2186940" y="505358"/>
                  </a:lnTo>
                  <a:lnTo>
                    <a:pt x="2185403" y="501548"/>
                  </a:lnTo>
                  <a:lnTo>
                    <a:pt x="2184387" y="499008"/>
                  </a:lnTo>
                  <a:lnTo>
                    <a:pt x="2183409" y="491388"/>
                  </a:lnTo>
                  <a:lnTo>
                    <a:pt x="2192134" y="510438"/>
                  </a:lnTo>
                  <a:lnTo>
                    <a:pt x="2197887" y="519328"/>
                  </a:lnTo>
                  <a:lnTo>
                    <a:pt x="2205240" y="526948"/>
                  </a:lnTo>
                  <a:lnTo>
                    <a:pt x="2203678" y="520598"/>
                  </a:lnTo>
                  <a:lnTo>
                    <a:pt x="2198205" y="515518"/>
                  </a:lnTo>
                  <a:lnTo>
                    <a:pt x="2196490" y="507898"/>
                  </a:lnTo>
                  <a:lnTo>
                    <a:pt x="2199271" y="510438"/>
                  </a:lnTo>
                  <a:lnTo>
                    <a:pt x="2199906" y="514248"/>
                  </a:lnTo>
                  <a:lnTo>
                    <a:pt x="2204034" y="514248"/>
                  </a:lnTo>
                  <a:lnTo>
                    <a:pt x="2201532" y="507898"/>
                  </a:lnTo>
                  <a:lnTo>
                    <a:pt x="2198713" y="501548"/>
                  </a:lnTo>
                  <a:lnTo>
                    <a:pt x="2197392" y="497738"/>
                  </a:lnTo>
                  <a:lnTo>
                    <a:pt x="2196515" y="495198"/>
                  </a:lnTo>
                  <a:lnTo>
                    <a:pt x="2196122" y="491388"/>
                  </a:lnTo>
                  <a:lnTo>
                    <a:pt x="2195855" y="488848"/>
                  </a:lnTo>
                  <a:lnTo>
                    <a:pt x="2197773" y="490118"/>
                  </a:lnTo>
                  <a:lnTo>
                    <a:pt x="2197633" y="493928"/>
                  </a:lnTo>
                  <a:lnTo>
                    <a:pt x="2200122" y="495198"/>
                  </a:lnTo>
                  <a:lnTo>
                    <a:pt x="2200478" y="492658"/>
                  </a:lnTo>
                  <a:lnTo>
                    <a:pt x="2199843" y="488848"/>
                  </a:lnTo>
                  <a:lnTo>
                    <a:pt x="2197912" y="486308"/>
                  </a:lnTo>
                  <a:lnTo>
                    <a:pt x="2200262" y="482498"/>
                  </a:lnTo>
                  <a:lnTo>
                    <a:pt x="2201468" y="479958"/>
                  </a:lnTo>
                  <a:lnTo>
                    <a:pt x="2200046" y="476148"/>
                  </a:lnTo>
                  <a:lnTo>
                    <a:pt x="2197633" y="474878"/>
                  </a:lnTo>
                  <a:lnTo>
                    <a:pt x="2194649" y="473608"/>
                  </a:lnTo>
                  <a:lnTo>
                    <a:pt x="2194293" y="472338"/>
                  </a:lnTo>
                  <a:lnTo>
                    <a:pt x="2194077" y="471500"/>
                  </a:lnTo>
                  <a:lnTo>
                    <a:pt x="2194077" y="501548"/>
                  </a:lnTo>
                  <a:lnTo>
                    <a:pt x="2192299" y="501548"/>
                  </a:lnTo>
                  <a:lnTo>
                    <a:pt x="2191867" y="500278"/>
                  </a:lnTo>
                  <a:lnTo>
                    <a:pt x="2192375" y="497738"/>
                  </a:lnTo>
                  <a:lnTo>
                    <a:pt x="2194077" y="501548"/>
                  </a:lnTo>
                  <a:lnTo>
                    <a:pt x="2194077" y="471500"/>
                  </a:lnTo>
                  <a:lnTo>
                    <a:pt x="2193645" y="469798"/>
                  </a:lnTo>
                  <a:lnTo>
                    <a:pt x="2192655" y="465988"/>
                  </a:lnTo>
                  <a:lnTo>
                    <a:pt x="2191372" y="462178"/>
                  </a:lnTo>
                  <a:lnTo>
                    <a:pt x="2190800" y="458368"/>
                  </a:lnTo>
                  <a:lnTo>
                    <a:pt x="2187130" y="444398"/>
                  </a:lnTo>
                  <a:lnTo>
                    <a:pt x="2185873" y="436778"/>
                  </a:lnTo>
                  <a:lnTo>
                    <a:pt x="2186394" y="429158"/>
                  </a:lnTo>
                  <a:lnTo>
                    <a:pt x="2185543" y="427888"/>
                  </a:lnTo>
                  <a:lnTo>
                    <a:pt x="2184044" y="425348"/>
                  </a:lnTo>
                  <a:lnTo>
                    <a:pt x="2185327" y="421538"/>
                  </a:lnTo>
                  <a:lnTo>
                    <a:pt x="2186394" y="418998"/>
                  </a:lnTo>
                  <a:lnTo>
                    <a:pt x="2188667" y="415188"/>
                  </a:lnTo>
                  <a:lnTo>
                    <a:pt x="2183269" y="412648"/>
                  </a:lnTo>
                  <a:lnTo>
                    <a:pt x="2182977" y="410108"/>
                  </a:lnTo>
                  <a:lnTo>
                    <a:pt x="2187600" y="407568"/>
                  </a:lnTo>
                  <a:lnTo>
                    <a:pt x="2184692" y="405028"/>
                  </a:lnTo>
                  <a:lnTo>
                    <a:pt x="2183765" y="401218"/>
                  </a:lnTo>
                  <a:lnTo>
                    <a:pt x="2183981" y="401218"/>
                  </a:lnTo>
                  <a:lnTo>
                    <a:pt x="2186317" y="402488"/>
                  </a:lnTo>
                  <a:lnTo>
                    <a:pt x="2186749" y="402488"/>
                  </a:lnTo>
                  <a:lnTo>
                    <a:pt x="2186622" y="401218"/>
                  </a:lnTo>
                  <a:lnTo>
                    <a:pt x="2186495" y="399948"/>
                  </a:lnTo>
                  <a:lnTo>
                    <a:pt x="2185860" y="393598"/>
                  </a:lnTo>
                  <a:lnTo>
                    <a:pt x="2185759" y="383438"/>
                  </a:lnTo>
                  <a:lnTo>
                    <a:pt x="2182406" y="361848"/>
                  </a:lnTo>
                  <a:lnTo>
                    <a:pt x="2184616" y="354228"/>
                  </a:lnTo>
                  <a:lnTo>
                    <a:pt x="2182266" y="347878"/>
                  </a:lnTo>
                  <a:lnTo>
                    <a:pt x="2182266" y="345338"/>
                  </a:lnTo>
                  <a:lnTo>
                    <a:pt x="2184336" y="344068"/>
                  </a:lnTo>
                  <a:lnTo>
                    <a:pt x="2186889" y="344068"/>
                  </a:lnTo>
                  <a:lnTo>
                    <a:pt x="2186660" y="342798"/>
                  </a:lnTo>
                  <a:lnTo>
                    <a:pt x="2186178" y="340258"/>
                  </a:lnTo>
                  <a:lnTo>
                    <a:pt x="2183765" y="338988"/>
                  </a:lnTo>
                  <a:lnTo>
                    <a:pt x="2183688" y="336448"/>
                  </a:lnTo>
                  <a:lnTo>
                    <a:pt x="2183981" y="333908"/>
                  </a:lnTo>
                  <a:lnTo>
                    <a:pt x="2182838" y="330098"/>
                  </a:lnTo>
                  <a:lnTo>
                    <a:pt x="2182203" y="329374"/>
                  </a:lnTo>
                  <a:lnTo>
                    <a:pt x="2182203" y="378358"/>
                  </a:lnTo>
                  <a:lnTo>
                    <a:pt x="2181491" y="379628"/>
                  </a:lnTo>
                  <a:lnTo>
                    <a:pt x="2181771" y="380898"/>
                  </a:lnTo>
                  <a:lnTo>
                    <a:pt x="2181771" y="382168"/>
                  </a:lnTo>
                  <a:lnTo>
                    <a:pt x="2182050" y="383438"/>
                  </a:lnTo>
                  <a:lnTo>
                    <a:pt x="2178215" y="383438"/>
                  </a:lnTo>
                  <a:lnTo>
                    <a:pt x="2178926" y="382168"/>
                  </a:lnTo>
                  <a:lnTo>
                    <a:pt x="2178786" y="379628"/>
                  </a:lnTo>
                  <a:lnTo>
                    <a:pt x="2178431" y="378358"/>
                  </a:lnTo>
                  <a:lnTo>
                    <a:pt x="2182203" y="378358"/>
                  </a:lnTo>
                  <a:lnTo>
                    <a:pt x="2182203" y="329374"/>
                  </a:lnTo>
                  <a:lnTo>
                    <a:pt x="2180780" y="327736"/>
                  </a:lnTo>
                  <a:lnTo>
                    <a:pt x="2180780" y="365658"/>
                  </a:lnTo>
                  <a:lnTo>
                    <a:pt x="2180348" y="366928"/>
                  </a:lnTo>
                  <a:lnTo>
                    <a:pt x="2179142" y="369468"/>
                  </a:lnTo>
                  <a:lnTo>
                    <a:pt x="2176856" y="368198"/>
                  </a:lnTo>
                  <a:lnTo>
                    <a:pt x="2178926" y="365658"/>
                  </a:lnTo>
                  <a:lnTo>
                    <a:pt x="2178570" y="364388"/>
                  </a:lnTo>
                  <a:lnTo>
                    <a:pt x="2177504" y="361848"/>
                  </a:lnTo>
                  <a:lnTo>
                    <a:pt x="2178850" y="361848"/>
                  </a:lnTo>
                  <a:lnTo>
                    <a:pt x="2178634" y="364388"/>
                  </a:lnTo>
                  <a:lnTo>
                    <a:pt x="2180780" y="365658"/>
                  </a:lnTo>
                  <a:lnTo>
                    <a:pt x="2180780" y="327736"/>
                  </a:lnTo>
                  <a:lnTo>
                    <a:pt x="2180628" y="327558"/>
                  </a:lnTo>
                  <a:lnTo>
                    <a:pt x="2181847" y="326288"/>
                  </a:lnTo>
                  <a:lnTo>
                    <a:pt x="2183333" y="325018"/>
                  </a:lnTo>
                  <a:lnTo>
                    <a:pt x="2184616" y="323748"/>
                  </a:lnTo>
                  <a:lnTo>
                    <a:pt x="2187181" y="321208"/>
                  </a:lnTo>
                  <a:lnTo>
                    <a:pt x="2182406" y="314858"/>
                  </a:lnTo>
                  <a:lnTo>
                    <a:pt x="2179497" y="313588"/>
                  </a:lnTo>
                  <a:lnTo>
                    <a:pt x="2180577" y="311048"/>
                  </a:lnTo>
                  <a:lnTo>
                    <a:pt x="2181110" y="309778"/>
                  </a:lnTo>
                  <a:lnTo>
                    <a:pt x="2182203" y="307238"/>
                  </a:lnTo>
                  <a:lnTo>
                    <a:pt x="2180983" y="303428"/>
                  </a:lnTo>
                  <a:lnTo>
                    <a:pt x="2180869" y="302158"/>
                  </a:lnTo>
                  <a:lnTo>
                    <a:pt x="2180628" y="299618"/>
                  </a:lnTo>
                  <a:lnTo>
                    <a:pt x="2181491" y="297078"/>
                  </a:lnTo>
                  <a:lnTo>
                    <a:pt x="2183333" y="300888"/>
                  </a:lnTo>
                  <a:lnTo>
                    <a:pt x="2186114" y="299618"/>
                  </a:lnTo>
                  <a:lnTo>
                    <a:pt x="2185606" y="297078"/>
                  </a:lnTo>
                  <a:lnTo>
                    <a:pt x="2186114" y="295808"/>
                  </a:lnTo>
                  <a:lnTo>
                    <a:pt x="2186609" y="294538"/>
                  </a:lnTo>
                  <a:lnTo>
                    <a:pt x="2184400" y="293268"/>
                  </a:lnTo>
                  <a:lnTo>
                    <a:pt x="2179561" y="290728"/>
                  </a:lnTo>
                  <a:lnTo>
                    <a:pt x="2179878" y="289458"/>
                  </a:lnTo>
                  <a:lnTo>
                    <a:pt x="2180488" y="286918"/>
                  </a:lnTo>
                  <a:lnTo>
                    <a:pt x="2180628" y="281838"/>
                  </a:lnTo>
                  <a:lnTo>
                    <a:pt x="2182977" y="283108"/>
                  </a:lnTo>
                  <a:lnTo>
                    <a:pt x="2185327" y="283108"/>
                  </a:lnTo>
                  <a:lnTo>
                    <a:pt x="2185708" y="281838"/>
                  </a:lnTo>
                  <a:lnTo>
                    <a:pt x="2186470" y="279298"/>
                  </a:lnTo>
                  <a:lnTo>
                    <a:pt x="2185403" y="276758"/>
                  </a:lnTo>
                  <a:lnTo>
                    <a:pt x="2179637" y="276758"/>
                  </a:lnTo>
                  <a:lnTo>
                    <a:pt x="2180704" y="275488"/>
                  </a:lnTo>
                  <a:lnTo>
                    <a:pt x="2180602" y="274218"/>
                  </a:lnTo>
                  <a:lnTo>
                    <a:pt x="2180132" y="269138"/>
                  </a:lnTo>
                  <a:lnTo>
                    <a:pt x="2184044" y="269138"/>
                  </a:lnTo>
                  <a:lnTo>
                    <a:pt x="2185898" y="267868"/>
                  </a:lnTo>
                  <a:lnTo>
                    <a:pt x="2186889" y="264058"/>
                  </a:lnTo>
                  <a:lnTo>
                    <a:pt x="2186038" y="264058"/>
                  </a:lnTo>
                  <a:lnTo>
                    <a:pt x="2185822" y="261518"/>
                  </a:lnTo>
                  <a:lnTo>
                    <a:pt x="2183688" y="262788"/>
                  </a:lnTo>
                  <a:lnTo>
                    <a:pt x="2182698" y="262788"/>
                  </a:lnTo>
                  <a:lnTo>
                    <a:pt x="2182342" y="264058"/>
                  </a:lnTo>
                  <a:lnTo>
                    <a:pt x="2180488" y="264058"/>
                  </a:lnTo>
                  <a:lnTo>
                    <a:pt x="2181415" y="262788"/>
                  </a:lnTo>
                  <a:lnTo>
                    <a:pt x="2182342" y="261518"/>
                  </a:lnTo>
                  <a:lnTo>
                    <a:pt x="2183117" y="260248"/>
                  </a:lnTo>
                  <a:lnTo>
                    <a:pt x="2185289" y="258978"/>
                  </a:lnTo>
                  <a:lnTo>
                    <a:pt x="2187460" y="257708"/>
                  </a:lnTo>
                  <a:lnTo>
                    <a:pt x="2181910" y="256438"/>
                  </a:lnTo>
                  <a:lnTo>
                    <a:pt x="2181415" y="253898"/>
                  </a:lnTo>
                  <a:lnTo>
                    <a:pt x="2183333" y="252628"/>
                  </a:lnTo>
                  <a:lnTo>
                    <a:pt x="2185759" y="252628"/>
                  </a:lnTo>
                  <a:lnTo>
                    <a:pt x="2184184" y="251358"/>
                  </a:lnTo>
                  <a:lnTo>
                    <a:pt x="2184158" y="250088"/>
                  </a:lnTo>
                  <a:lnTo>
                    <a:pt x="2184120" y="248818"/>
                  </a:lnTo>
                  <a:lnTo>
                    <a:pt x="2182406" y="246278"/>
                  </a:lnTo>
                  <a:lnTo>
                    <a:pt x="2180056" y="243738"/>
                  </a:lnTo>
                  <a:lnTo>
                    <a:pt x="2181910" y="236118"/>
                  </a:lnTo>
                  <a:lnTo>
                    <a:pt x="2185047" y="234848"/>
                  </a:lnTo>
                  <a:lnTo>
                    <a:pt x="2187600" y="233578"/>
                  </a:lnTo>
                  <a:lnTo>
                    <a:pt x="2187892" y="232308"/>
                  </a:lnTo>
                  <a:lnTo>
                    <a:pt x="2185365" y="231038"/>
                  </a:lnTo>
                  <a:lnTo>
                    <a:pt x="2182838" y="229768"/>
                  </a:lnTo>
                  <a:lnTo>
                    <a:pt x="2182939" y="224688"/>
                  </a:lnTo>
                  <a:lnTo>
                    <a:pt x="2182914" y="218338"/>
                  </a:lnTo>
                  <a:lnTo>
                    <a:pt x="2183688" y="220878"/>
                  </a:lnTo>
                  <a:lnTo>
                    <a:pt x="2186394" y="223418"/>
                  </a:lnTo>
                  <a:lnTo>
                    <a:pt x="2188311" y="223418"/>
                  </a:lnTo>
                  <a:lnTo>
                    <a:pt x="2188032" y="219608"/>
                  </a:lnTo>
                  <a:lnTo>
                    <a:pt x="2187359" y="218338"/>
                  </a:lnTo>
                  <a:lnTo>
                    <a:pt x="2186673" y="217068"/>
                  </a:lnTo>
                  <a:lnTo>
                    <a:pt x="2183117" y="214528"/>
                  </a:lnTo>
                  <a:lnTo>
                    <a:pt x="2182914" y="211988"/>
                  </a:lnTo>
                  <a:lnTo>
                    <a:pt x="2185466" y="206908"/>
                  </a:lnTo>
                  <a:lnTo>
                    <a:pt x="2186673" y="205638"/>
                  </a:lnTo>
                  <a:lnTo>
                    <a:pt x="2187816" y="203098"/>
                  </a:lnTo>
                  <a:lnTo>
                    <a:pt x="2187321" y="201828"/>
                  </a:lnTo>
                  <a:lnTo>
                    <a:pt x="2186825" y="200558"/>
                  </a:lnTo>
                  <a:lnTo>
                    <a:pt x="2184260" y="195478"/>
                  </a:lnTo>
                  <a:lnTo>
                    <a:pt x="2185187" y="191668"/>
                  </a:lnTo>
                  <a:lnTo>
                    <a:pt x="2190381" y="187858"/>
                  </a:lnTo>
                  <a:lnTo>
                    <a:pt x="2188743" y="185318"/>
                  </a:lnTo>
                  <a:lnTo>
                    <a:pt x="2186254" y="184048"/>
                  </a:lnTo>
                  <a:lnTo>
                    <a:pt x="2186698" y="182778"/>
                  </a:lnTo>
                  <a:lnTo>
                    <a:pt x="2187600" y="180238"/>
                  </a:lnTo>
                  <a:lnTo>
                    <a:pt x="2188133" y="178968"/>
                  </a:lnTo>
                  <a:lnTo>
                    <a:pt x="2188667" y="177698"/>
                  </a:lnTo>
                  <a:lnTo>
                    <a:pt x="2188527" y="175158"/>
                  </a:lnTo>
                  <a:lnTo>
                    <a:pt x="2188680" y="173888"/>
                  </a:lnTo>
                  <a:lnTo>
                    <a:pt x="2189708" y="164998"/>
                  </a:lnTo>
                  <a:lnTo>
                    <a:pt x="2190127" y="162458"/>
                  </a:lnTo>
                  <a:lnTo>
                    <a:pt x="2190940" y="157378"/>
                  </a:lnTo>
                  <a:lnTo>
                    <a:pt x="2192553" y="149758"/>
                  </a:lnTo>
                  <a:lnTo>
                    <a:pt x="2192896" y="148488"/>
                  </a:lnTo>
                  <a:lnTo>
                    <a:pt x="2194572" y="142138"/>
                  </a:lnTo>
                  <a:lnTo>
                    <a:pt x="2197735" y="129438"/>
                  </a:lnTo>
                  <a:lnTo>
                    <a:pt x="2198941" y="124358"/>
                  </a:lnTo>
                  <a:lnTo>
                    <a:pt x="2200465" y="118008"/>
                  </a:lnTo>
                  <a:lnTo>
                    <a:pt x="2203373" y="105308"/>
                  </a:lnTo>
                  <a:lnTo>
                    <a:pt x="2207095" y="92608"/>
                  </a:lnTo>
                  <a:lnTo>
                    <a:pt x="2207526" y="91338"/>
                  </a:lnTo>
                  <a:lnTo>
                    <a:pt x="2208022" y="90068"/>
                  </a:lnTo>
                  <a:close/>
                </a:path>
                <a:path extrusionOk="0" h="548004" w="2484120">
                  <a:moveTo>
                    <a:pt x="2218613" y="69570"/>
                  </a:moveTo>
                  <a:lnTo>
                    <a:pt x="2214486" y="68795"/>
                  </a:lnTo>
                  <a:lnTo>
                    <a:pt x="2205139" y="68351"/>
                  </a:lnTo>
                  <a:lnTo>
                    <a:pt x="2195779" y="68033"/>
                  </a:lnTo>
                  <a:lnTo>
                    <a:pt x="2186482" y="67233"/>
                  </a:lnTo>
                  <a:lnTo>
                    <a:pt x="2170912" y="64033"/>
                  </a:lnTo>
                  <a:lnTo>
                    <a:pt x="2164346" y="63398"/>
                  </a:lnTo>
                  <a:lnTo>
                    <a:pt x="2157603" y="63068"/>
                  </a:lnTo>
                  <a:lnTo>
                    <a:pt x="2150618" y="62611"/>
                  </a:lnTo>
                  <a:lnTo>
                    <a:pt x="2155444" y="60198"/>
                  </a:lnTo>
                  <a:lnTo>
                    <a:pt x="2160003" y="62255"/>
                  </a:lnTo>
                  <a:lnTo>
                    <a:pt x="2164054" y="60553"/>
                  </a:lnTo>
                  <a:lnTo>
                    <a:pt x="2163267" y="60198"/>
                  </a:lnTo>
                  <a:lnTo>
                    <a:pt x="2162010" y="59626"/>
                  </a:lnTo>
                  <a:lnTo>
                    <a:pt x="2161070" y="59207"/>
                  </a:lnTo>
                  <a:lnTo>
                    <a:pt x="2132253" y="57988"/>
                  </a:lnTo>
                  <a:lnTo>
                    <a:pt x="2113826" y="57670"/>
                  </a:lnTo>
                  <a:lnTo>
                    <a:pt x="2105012" y="57670"/>
                  </a:lnTo>
                  <a:lnTo>
                    <a:pt x="2096211" y="58000"/>
                  </a:lnTo>
                  <a:lnTo>
                    <a:pt x="2087372" y="58851"/>
                  </a:lnTo>
                  <a:lnTo>
                    <a:pt x="2076411" y="59626"/>
                  </a:lnTo>
                  <a:lnTo>
                    <a:pt x="2065426" y="59385"/>
                  </a:lnTo>
                  <a:lnTo>
                    <a:pt x="2061083" y="59131"/>
                  </a:lnTo>
                  <a:lnTo>
                    <a:pt x="2054440" y="58737"/>
                  </a:lnTo>
                  <a:lnTo>
                    <a:pt x="2043480" y="58280"/>
                  </a:lnTo>
                  <a:lnTo>
                    <a:pt x="2039924" y="58204"/>
                  </a:lnTo>
                  <a:lnTo>
                    <a:pt x="2036445" y="57429"/>
                  </a:lnTo>
                  <a:lnTo>
                    <a:pt x="2032889" y="56997"/>
                  </a:lnTo>
                  <a:lnTo>
                    <a:pt x="2045589" y="57175"/>
                  </a:lnTo>
                  <a:lnTo>
                    <a:pt x="2058365" y="57226"/>
                  </a:lnTo>
                  <a:lnTo>
                    <a:pt x="2084603" y="57073"/>
                  </a:lnTo>
                  <a:lnTo>
                    <a:pt x="2083066" y="55435"/>
                  </a:lnTo>
                  <a:lnTo>
                    <a:pt x="2082736" y="55079"/>
                  </a:lnTo>
                  <a:lnTo>
                    <a:pt x="2082609" y="54940"/>
                  </a:lnTo>
                  <a:lnTo>
                    <a:pt x="2081187" y="55079"/>
                  </a:lnTo>
                  <a:lnTo>
                    <a:pt x="2067064" y="54406"/>
                  </a:lnTo>
                  <a:lnTo>
                    <a:pt x="2054288" y="53949"/>
                  </a:lnTo>
                  <a:lnTo>
                    <a:pt x="2021928" y="53162"/>
                  </a:lnTo>
                  <a:lnTo>
                    <a:pt x="2015388" y="55435"/>
                  </a:lnTo>
                  <a:lnTo>
                    <a:pt x="2008555" y="54864"/>
                  </a:lnTo>
                  <a:lnTo>
                    <a:pt x="1990445" y="53873"/>
                  </a:lnTo>
                  <a:lnTo>
                    <a:pt x="1954149" y="52819"/>
                  </a:lnTo>
                  <a:lnTo>
                    <a:pt x="1950618" y="52666"/>
                  </a:lnTo>
                  <a:lnTo>
                    <a:pt x="1912454" y="50800"/>
                  </a:lnTo>
                  <a:lnTo>
                    <a:pt x="1888896" y="49999"/>
                  </a:lnTo>
                  <a:lnTo>
                    <a:pt x="1865325" y="49657"/>
                  </a:lnTo>
                  <a:lnTo>
                    <a:pt x="1841741" y="49822"/>
                  </a:lnTo>
                  <a:lnTo>
                    <a:pt x="1837613" y="50965"/>
                  </a:lnTo>
                  <a:lnTo>
                    <a:pt x="1856892" y="52171"/>
                  </a:lnTo>
                  <a:lnTo>
                    <a:pt x="1856676" y="52666"/>
                  </a:lnTo>
                  <a:lnTo>
                    <a:pt x="1823453" y="51231"/>
                  </a:lnTo>
                  <a:lnTo>
                    <a:pt x="1812366" y="50533"/>
                  </a:lnTo>
                  <a:lnTo>
                    <a:pt x="1777669" y="47752"/>
                  </a:lnTo>
                  <a:lnTo>
                    <a:pt x="1760283" y="46761"/>
                  </a:lnTo>
                  <a:lnTo>
                    <a:pt x="1743151" y="46558"/>
                  </a:lnTo>
                  <a:lnTo>
                    <a:pt x="1735023" y="46558"/>
                  </a:lnTo>
                  <a:lnTo>
                    <a:pt x="1727187" y="46367"/>
                  </a:lnTo>
                  <a:lnTo>
                    <a:pt x="1725079" y="46278"/>
                  </a:lnTo>
                  <a:lnTo>
                    <a:pt x="1719364" y="46012"/>
                  </a:lnTo>
                  <a:lnTo>
                    <a:pt x="1715731" y="45770"/>
                  </a:lnTo>
                  <a:lnTo>
                    <a:pt x="1711566" y="45491"/>
                  </a:lnTo>
                  <a:lnTo>
                    <a:pt x="1704149" y="45453"/>
                  </a:lnTo>
                  <a:lnTo>
                    <a:pt x="1696694" y="45770"/>
                  </a:lnTo>
                  <a:lnTo>
                    <a:pt x="1689265" y="45389"/>
                  </a:lnTo>
                  <a:lnTo>
                    <a:pt x="1687004" y="44716"/>
                  </a:lnTo>
                  <a:lnTo>
                    <a:pt x="1686280" y="44500"/>
                  </a:lnTo>
                  <a:lnTo>
                    <a:pt x="1684134" y="43865"/>
                  </a:lnTo>
                  <a:lnTo>
                    <a:pt x="1683410" y="43649"/>
                  </a:lnTo>
                  <a:lnTo>
                    <a:pt x="1681975" y="43218"/>
                  </a:lnTo>
                  <a:lnTo>
                    <a:pt x="1669808" y="42646"/>
                  </a:lnTo>
                  <a:lnTo>
                    <a:pt x="1669808" y="44500"/>
                  </a:lnTo>
                  <a:lnTo>
                    <a:pt x="1669808" y="44716"/>
                  </a:lnTo>
                  <a:lnTo>
                    <a:pt x="1656930" y="44716"/>
                  </a:lnTo>
                  <a:lnTo>
                    <a:pt x="1656930" y="44500"/>
                  </a:lnTo>
                  <a:lnTo>
                    <a:pt x="1669808" y="44500"/>
                  </a:lnTo>
                  <a:lnTo>
                    <a:pt x="1669808" y="42646"/>
                  </a:lnTo>
                  <a:lnTo>
                    <a:pt x="1652257" y="41821"/>
                  </a:lnTo>
                  <a:lnTo>
                    <a:pt x="1650961" y="41795"/>
                  </a:lnTo>
                  <a:lnTo>
                    <a:pt x="1650961" y="43649"/>
                  </a:lnTo>
                  <a:lnTo>
                    <a:pt x="1650961" y="43865"/>
                  </a:lnTo>
                  <a:lnTo>
                    <a:pt x="1640217" y="43865"/>
                  </a:lnTo>
                  <a:lnTo>
                    <a:pt x="1640078" y="43649"/>
                  </a:lnTo>
                  <a:lnTo>
                    <a:pt x="1650961" y="43649"/>
                  </a:lnTo>
                  <a:lnTo>
                    <a:pt x="1650961" y="41795"/>
                  </a:lnTo>
                  <a:lnTo>
                    <a:pt x="1637360" y="41490"/>
                  </a:lnTo>
                  <a:lnTo>
                    <a:pt x="1622437" y="41656"/>
                  </a:lnTo>
                  <a:lnTo>
                    <a:pt x="1619516" y="42646"/>
                  </a:lnTo>
                  <a:lnTo>
                    <a:pt x="1631823" y="42646"/>
                  </a:lnTo>
                  <a:lnTo>
                    <a:pt x="1628978" y="43078"/>
                  </a:lnTo>
                  <a:lnTo>
                    <a:pt x="1626349" y="44221"/>
                  </a:lnTo>
                  <a:lnTo>
                    <a:pt x="1621015" y="46278"/>
                  </a:lnTo>
                  <a:lnTo>
                    <a:pt x="1618234" y="46202"/>
                  </a:lnTo>
                  <a:lnTo>
                    <a:pt x="1615173" y="45491"/>
                  </a:lnTo>
                  <a:lnTo>
                    <a:pt x="1615173" y="43218"/>
                  </a:lnTo>
                  <a:lnTo>
                    <a:pt x="1613789" y="43180"/>
                  </a:lnTo>
                  <a:lnTo>
                    <a:pt x="1613827" y="42087"/>
                  </a:lnTo>
                  <a:lnTo>
                    <a:pt x="1605572" y="41732"/>
                  </a:lnTo>
                  <a:lnTo>
                    <a:pt x="1598104" y="41300"/>
                  </a:lnTo>
                  <a:lnTo>
                    <a:pt x="1590065" y="44996"/>
                  </a:lnTo>
                  <a:lnTo>
                    <a:pt x="1582166" y="44005"/>
                  </a:lnTo>
                  <a:lnTo>
                    <a:pt x="1577047" y="43294"/>
                  </a:lnTo>
                  <a:lnTo>
                    <a:pt x="1576146" y="42862"/>
                  </a:lnTo>
                  <a:lnTo>
                    <a:pt x="1572704" y="41236"/>
                  </a:lnTo>
                  <a:lnTo>
                    <a:pt x="1567370" y="41236"/>
                  </a:lnTo>
                  <a:lnTo>
                    <a:pt x="1562531" y="41300"/>
                  </a:lnTo>
                  <a:lnTo>
                    <a:pt x="1557693" y="42862"/>
                  </a:lnTo>
                  <a:lnTo>
                    <a:pt x="1552790" y="42011"/>
                  </a:lnTo>
                  <a:lnTo>
                    <a:pt x="1511820" y="38963"/>
                  </a:lnTo>
                  <a:lnTo>
                    <a:pt x="1508887" y="38760"/>
                  </a:lnTo>
                  <a:lnTo>
                    <a:pt x="1504416" y="38468"/>
                  </a:lnTo>
                  <a:lnTo>
                    <a:pt x="1497291" y="37846"/>
                  </a:lnTo>
                  <a:lnTo>
                    <a:pt x="1490129" y="37566"/>
                  </a:lnTo>
                  <a:lnTo>
                    <a:pt x="1482648" y="38112"/>
                  </a:lnTo>
                  <a:lnTo>
                    <a:pt x="1476057" y="38696"/>
                  </a:lnTo>
                  <a:lnTo>
                    <a:pt x="1469415" y="38760"/>
                  </a:lnTo>
                  <a:lnTo>
                    <a:pt x="1449336" y="38354"/>
                  </a:lnTo>
                  <a:lnTo>
                    <a:pt x="1435760" y="37947"/>
                  </a:lnTo>
                  <a:lnTo>
                    <a:pt x="1429016" y="37960"/>
                  </a:lnTo>
                  <a:lnTo>
                    <a:pt x="1422692" y="38354"/>
                  </a:lnTo>
                  <a:lnTo>
                    <a:pt x="1416329" y="38950"/>
                  </a:lnTo>
                  <a:lnTo>
                    <a:pt x="1409979" y="39268"/>
                  </a:lnTo>
                  <a:lnTo>
                    <a:pt x="1403692" y="38811"/>
                  </a:lnTo>
                  <a:lnTo>
                    <a:pt x="1396504" y="37680"/>
                  </a:lnTo>
                  <a:lnTo>
                    <a:pt x="1394523" y="37109"/>
                  </a:lnTo>
                  <a:lnTo>
                    <a:pt x="1393786" y="36893"/>
                  </a:lnTo>
                  <a:lnTo>
                    <a:pt x="1391970" y="36372"/>
                  </a:lnTo>
                  <a:lnTo>
                    <a:pt x="1390815" y="36042"/>
                  </a:lnTo>
                  <a:lnTo>
                    <a:pt x="1360678" y="35369"/>
                  </a:lnTo>
                  <a:lnTo>
                    <a:pt x="1330985" y="34772"/>
                  </a:lnTo>
                  <a:lnTo>
                    <a:pt x="1321663" y="34696"/>
                  </a:lnTo>
                  <a:lnTo>
                    <a:pt x="1312354" y="34874"/>
                  </a:lnTo>
                  <a:lnTo>
                    <a:pt x="1306944" y="35166"/>
                  </a:lnTo>
                  <a:lnTo>
                    <a:pt x="1306944" y="37109"/>
                  </a:lnTo>
                  <a:lnTo>
                    <a:pt x="1304315" y="37109"/>
                  </a:lnTo>
                  <a:lnTo>
                    <a:pt x="1304315" y="36893"/>
                  </a:lnTo>
                  <a:lnTo>
                    <a:pt x="1306588" y="36893"/>
                  </a:lnTo>
                  <a:lnTo>
                    <a:pt x="1306944" y="37109"/>
                  </a:lnTo>
                  <a:lnTo>
                    <a:pt x="1306944" y="35166"/>
                  </a:lnTo>
                  <a:lnTo>
                    <a:pt x="1303045" y="35369"/>
                  </a:lnTo>
                  <a:lnTo>
                    <a:pt x="1293710" y="36258"/>
                  </a:lnTo>
                  <a:lnTo>
                    <a:pt x="1285671" y="36372"/>
                  </a:lnTo>
                  <a:lnTo>
                    <a:pt x="1276007" y="35394"/>
                  </a:lnTo>
                  <a:lnTo>
                    <a:pt x="1269466" y="34721"/>
                  </a:lnTo>
                  <a:lnTo>
                    <a:pt x="1261351" y="34836"/>
                  </a:lnTo>
                  <a:lnTo>
                    <a:pt x="1253629" y="35369"/>
                  </a:lnTo>
                  <a:lnTo>
                    <a:pt x="1245958" y="35394"/>
                  </a:lnTo>
                  <a:lnTo>
                    <a:pt x="1238288" y="34963"/>
                  </a:lnTo>
                  <a:lnTo>
                    <a:pt x="1232585" y="34340"/>
                  </a:lnTo>
                  <a:lnTo>
                    <a:pt x="1230617" y="34124"/>
                  </a:lnTo>
                  <a:lnTo>
                    <a:pt x="1238872" y="34124"/>
                  </a:lnTo>
                  <a:lnTo>
                    <a:pt x="1235633" y="33705"/>
                  </a:lnTo>
                  <a:lnTo>
                    <a:pt x="1233474" y="33413"/>
                  </a:lnTo>
                  <a:lnTo>
                    <a:pt x="1228775" y="32804"/>
                  </a:lnTo>
                  <a:lnTo>
                    <a:pt x="1218666" y="32232"/>
                  </a:lnTo>
                  <a:lnTo>
                    <a:pt x="1208557" y="31953"/>
                  </a:lnTo>
                  <a:lnTo>
                    <a:pt x="1198460" y="31496"/>
                  </a:lnTo>
                  <a:lnTo>
                    <a:pt x="1196619" y="31356"/>
                  </a:lnTo>
                  <a:lnTo>
                    <a:pt x="1193838" y="31140"/>
                  </a:lnTo>
                  <a:lnTo>
                    <a:pt x="1189151" y="31356"/>
                  </a:lnTo>
                  <a:lnTo>
                    <a:pt x="1184516" y="31292"/>
                  </a:lnTo>
                  <a:lnTo>
                    <a:pt x="1179969" y="31292"/>
                  </a:lnTo>
                  <a:lnTo>
                    <a:pt x="1178763" y="31216"/>
                  </a:lnTo>
                  <a:lnTo>
                    <a:pt x="1178763" y="33705"/>
                  </a:lnTo>
                  <a:lnTo>
                    <a:pt x="1166164" y="33705"/>
                  </a:lnTo>
                  <a:lnTo>
                    <a:pt x="1166164" y="33413"/>
                  </a:lnTo>
                  <a:lnTo>
                    <a:pt x="1178623" y="33413"/>
                  </a:lnTo>
                  <a:lnTo>
                    <a:pt x="1178763" y="33705"/>
                  </a:lnTo>
                  <a:lnTo>
                    <a:pt x="1178763" y="31216"/>
                  </a:lnTo>
                  <a:lnTo>
                    <a:pt x="1175486" y="31000"/>
                  </a:lnTo>
                  <a:lnTo>
                    <a:pt x="1167447" y="31648"/>
                  </a:lnTo>
                  <a:lnTo>
                    <a:pt x="1163891" y="31851"/>
                  </a:lnTo>
                  <a:lnTo>
                    <a:pt x="1153502" y="34124"/>
                  </a:lnTo>
                  <a:lnTo>
                    <a:pt x="1151826" y="33743"/>
                  </a:lnTo>
                  <a:lnTo>
                    <a:pt x="1151826" y="49898"/>
                  </a:lnTo>
                  <a:lnTo>
                    <a:pt x="1150658" y="50393"/>
                  </a:lnTo>
                  <a:lnTo>
                    <a:pt x="1149451" y="48615"/>
                  </a:lnTo>
                  <a:lnTo>
                    <a:pt x="1151826" y="49898"/>
                  </a:lnTo>
                  <a:lnTo>
                    <a:pt x="1151826" y="33743"/>
                  </a:lnTo>
                  <a:lnTo>
                    <a:pt x="1146035" y="32423"/>
                  </a:lnTo>
                  <a:lnTo>
                    <a:pt x="1127925" y="32258"/>
                  </a:lnTo>
                  <a:lnTo>
                    <a:pt x="1117015" y="32270"/>
                  </a:lnTo>
                  <a:lnTo>
                    <a:pt x="1106106" y="32639"/>
                  </a:lnTo>
                  <a:lnTo>
                    <a:pt x="1095171" y="33629"/>
                  </a:lnTo>
                  <a:lnTo>
                    <a:pt x="1089266" y="34340"/>
                  </a:lnTo>
                  <a:lnTo>
                    <a:pt x="1083081" y="33058"/>
                  </a:lnTo>
                  <a:lnTo>
                    <a:pt x="1074115" y="32207"/>
                  </a:lnTo>
                  <a:lnTo>
                    <a:pt x="1072273" y="32854"/>
                  </a:lnTo>
                  <a:lnTo>
                    <a:pt x="1072032" y="33845"/>
                  </a:lnTo>
                  <a:lnTo>
                    <a:pt x="1069073" y="32423"/>
                  </a:lnTo>
                  <a:lnTo>
                    <a:pt x="1060030" y="35052"/>
                  </a:lnTo>
                  <a:lnTo>
                    <a:pt x="1054989" y="35191"/>
                  </a:lnTo>
                  <a:lnTo>
                    <a:pt x="1054633" y="35191"/>
                  </a:lnTo>
                  <a:lnTo>
                    <a:pt x="1048016" y="35179"/>
                  </a:lnTo>
                  <a:lnTo>
                    <a:pt x="1041400" y="34925"/>
                  </a:lnTo>
                  <a:lnTo>
                    <a:pt x="1034783" y="34721"/>
                  </a:lnTo>
                  <a:lnTo>
                    <a:pt x="1028166" y="34912"/>
                  </a:lnTo>
                  <a:lnTo>
                    <a:pt x="1024178" y="35267"/>
                  </a:lnTo>
                  <a:lnTo>
                    <a:pt x="1020559" y="36118"/>
                  </a:lnTo>
                  <a:lnTo>
                    <a:pt x="1016495" y="35839"/>
                  </a:lnTo>
                  <a:lnTo>
                    <a:pt x="1010843" y="35267"/>
                  </a:lnTo>
                  <a:lnTo>
                    <a:pt x="1009789" y="35166"/>
                  </a:lnTo>
                  <a:lnTo>
                    <a:pt x="1003350" y="34328"/>
                  </a:lnTo>
                  <a:lnTo>
                    <a:pt x="998296" y="33845"/>
                  </a:lnTo>
                  <a:lnTo>
                    <a:pt x="996861" y="33705"/>
                  </a:lnTo>
                  <a:lnTo>
                    <a:pt x="990041" y="33629"/>
                  </a:lnTo>
                  <a:lnTo>
                    <a:pt x="980135" y="33845"/>
                  </a:lnTo>
                  <a:lnTo>
                    <a:pt x="970381" y="33718"/>
                  </a:lnTo>
                  <a:lnTo>
                    <a:pt x="952779" y="33134"/>
                  </a:lnTo>
                  <a:lnTo>
                    <a:pt x="923861" y="32359"/>
                  </a:lnTo>
                  <a:lnTo>
                    <a:pt x="910424" y="31851"/>
                  </a:lnTo>
                  <a:lnTo>
                    <a:pt x="903935" y="31445"/>
                  </a:lnTo>
                  <a:lnTo>
                    <a:pt x="896988" y="31000"/>
                  </a:lnTo>
                  <a:lnTo>
                    <a:pt x="883589" y="30822"/>
                  </a:lnTo>
                  <a:lnTo>
                    <a:pt x="870153" y="31445"/>
                  </a:lnTo>
                  <a:lnTo>
                    <a:pt x="869962" y="31445"/>
                  </a:lnTo>
                  <a:lnTo>
                    <a:pt x="856437" y="31432"/>
                  </a:lnTo>
                  <a:lnTo>
                    <a:pt x="852817" y="30861"/>
                  </a:lnTo>
                  <a:lnTo>
                    <a:pt x="850557" y="30505"/>
                  </a:lnTo>
                  <a:lnTo>
                    <a:pt x="843356" y="29375"/>
                  </a:lnTo>
                  <a:lnTo>
                    <a:pt x="843051" y="29298"/>
                  </a:lnTo>
                  <a:lnTo>
                    <a:pt x="840244" y="28663"/>
                  </a:lnTo>
                  <a:lnTo>
                    <a:pt x="838073" y="28168"/>
                  </a:lnTo>
                  <a:lnTo>
                    <a:pt x="831811" y="26733"/>
                  </a:lnTo>
                  <a:lnTo>
                    <a:pt x="830122" y="26517"/>
                  </a:lnTo>
                  <a:lnTo>
                    <a:pt x="820572" y="25349"/>
                  </a:lnTo>
                  <a:lnTo>
                    <a:pt x="809205" y="25120"/>
                  </a:lnTo>
                  <a:lnTo>
                    <a:pt x="797356" y="25958"/>
                  </a:lnTo>
                  <a:lnTo>
                    <a:pt x="786587" y="26517"/>
                  </a:lnTo>
                  <a:lnTo>
                    <a:pt x="775817" y="26352"/>
                  </a:lnTo>
                  <a:lnTo>
                    <a:pt x="754151" y="25463"/>
                  </a:lnTo>
                  <a:lnTo>
                    <a:pt x="750023" y="25463"/>
                  </a:lnTo>
                  <a:lnTo>
                    <a:pt x="750023" y="24752"/>
                  </a:lnTo>
                  <a:lnTo>
                    <a:pt x="750023" y="24472"/>
                  </a:lnTo>
                  <a:lnTo>
                    <a:pt x="765314" y="24472"/>
                  </a:lnTo>
                  <a:lnTo>
                    <a:pt x="721487" y="22110"/>
                  </a:lnTo>
                  <a:lnTo>
                    <a:pt x="677684" y="21907"/>
                  </a:lnTo>
                  <a:lnTo>
                    <a:pt x="682942" y="23761"/>
                  </a:lnTo>
                  <a:lnTo>
                    <a:pt x="688352" y="22974"/>
                  </a:lnTo>
                  <a:lnTo>
                    <a:pt x="693902" y="23545"/>
                  </a:lnTo>
                  <a:lnTo>
                    <a:pt x="688848" y="24688"/>
                  </a:lnTo>
                  <a:lnTo>
                    <a:pt x="683945" y="24752"/>
                  </a:lnTo>
                  <a:lnTo>
                    <a:pt x="678967" y="24688"/>
                  </a:lnTo>
                  <a:lnTo>
                    <a:pt x="674052" y="24688"/>
                  </a:lnTo>
                  <a:lnTo>
                    <a:pt x="670852" y="25107"/>
                  </a:lnTo>
                  <a:lnTo>
                    <a:pt x="669645" y="28168"/>
                  </a:lnTo>
                  <a:lnTo>
                    <a:pt x="667156" y="27025"/>
                  </a:lnTo>
                  <a:lnTo>
                    <a:pt x="665162" y="27025"/>
                  </a:lnTo>
                  <a:lnTo>
                    <a:pt x="658190" y="26885"/>
                  </a:lnTo>
                  <a:lnTo>
                    <a:pt x="656615" y="26187"/>
                  </a:lnTo>
                  <a:lnTo>
                    <a:pt x="651738" y="24041"/>
                  </a:lnTo>
                  <a:lnTo>
                    <a:pt x="608749" y="21158"/>
                  </a:lnTo>
                  <a:lnTo>
                    <a:pt x="608457" y="21183"/>
                  </a:lnTo>
                  <a:lnTo>
                    <a:pt x="608457" y="33566"/>
                  </a:lnTo>
                  <a:lnTo>
                    <a:pt x="606691" y="34201"/>
                  </a:lnTo>
                  <a:lnTo>
                    <a:pt x="603631" y="33566"/>
                  </a:lnTo>
                  <a:lnTo>
                    <a:pt x="608457" y="33566"/>
                  </a:lnTo>
                  <a:lnTo>
                    <a:pt x="608457" y="21183"/>
                  </a:lnTo>
                  <a:lnTo>
                    <a:pt x="596734" y="21704"/>
                  </a:lnTo>
                  <a:lnTo>
                    <a:pt x="588403" y="22263"/>
                  </a:lnTo>
                  <a:lnTo>
                    <a:pt x="580085" y="22618"/>
                  </a:lnTo>
                  <a:lnTo>
                    <a:pt x="571766" y="22783"/>
                  </a:lnTo>
                  <a:lnTo>
                    <a:pt x="569480" y="22796"/>
                  </a:lnTo>
                  <a:lnTo>
                    <a:pt x="569480" y="32639"/>
                  </a:lnTo>
                  <a:lnTo>
                    <a:pt x="566712" y="32778"/>
                  </a:lnTo>
                  <a:lnTo>
                    <a:pt x="563867" y="33274"/>
                  </a:lnTo>
                  <a:lnTo>
                    <a:pt x="561327" y="32143"/>
                  </a:lnTo>
                  <a:lnTo>
                    <a:pt x="561162" y="32067"/>
                  </a:lnTo>
                  <a:lnTo>
                    <a:pt x="563930" y="31851"/>
                  </a:lnTo>
                  <a:lnTo>
                    <a:pt x="566712" y="31572"/>
                  </a:lnTo>
                  <a:lnTo>
                    <a:pt x="569480" y="32639"/>
                  </a:lnTo>
                  <a:lnTo>
                    <a:pt x="569480" y="22796"/>
                  </a:lnTo>
                  <a:lnTo>
                    <a:pt x="554977" y="22834"/>
                  </a:lnTo>
                  <a:lnTo>
                    <a:pt x="550773" y="22910"/>
                  </a:lnTo>
                  <a:lnTo>
                    <a:pt x="547001" y="23825"/>
                  </a:lnTo>
                  <a:lnTo>
                    <a:pt x="552056" y="24396"/>
                  </a:lnTo>
                  <a:lnTo>
                    <a:pt x="556971" y="24041"/>
                  </a:lnTo>
                  <a:lnTo>
                    <a:pt x="562724" y="25603"/>
                  </a:lnTo>
                  <a:lnTo>
                    <a:pt x="561124" y="25958"/>
                  </a:lnTo>
                  <a:lnTo>
                    <a:pt x="560590" y="26174"/>
                  </a:lnTo>
                  <a:lnTo>
                    <a:pt x="560095" y="26174"/>
                  </a:lnTo>
                  <a:lnTo>
                    <a:pt x="554621" y="26187"/>
                  </a:lnTo>
                  <a:lnTo>
                    <a:pt x="554621" y="31076"/>
                  </a:lnTo>
                  <a:lnTo>
                    <a:pt x="544804" y="31076"/>
                  </a:lnTo>
                  <a:lnTo>
                    <a:pt x="544804" y="30505"/>
                  </a:lnTo>
                  <a:lnTo>
                    <a:pt x="547865" y="30721"/>
                  </a:lnTo>
                  <a:lnTo>
                    <a:pt x="550913" y="30861"/>
                  </a:lnTo>
                  <a:lnTo>
                    <a:pt x="554621" y="31076"/>
                  </a:lnTo>
                  <a:lnTo>
                    <a:pt x="554621" y="26187"/>
                  </a:lnTo>
                  <a:lnTo>
                    <a:pt x="542988" y="26187"/>
                  </a:lnTo>
                  <a:lnTo>
                    <a:pt x="534428" y="25958"/>
                  </a:lnTo>
                  <a:lnTo>
                    <a:pt x="524243" y="25107"/>
                  </a:lnTo>
                  <a:lnTo>
                    <a:pt x="507453" y="23647"/>
                  </a:lnTo>
                  <a:lnTo>
                    <a:pt x="488988" y="22885"/>
                  </a:lnTo>
                  <a:lnTo>
                    <a:pt x="480923" y="22847"/>
                  </a:lnTo>
                  <a:lnTo>
                    <a:pt x="480923" y="28663"/>
                  </a:lnTo>
                  <a:lnTo>
                    <a:pt x="478713" y="29870"/>
                  </a:lnTo>
                  <a:lnTo>
                    <a:pt x="476580" y="31216"/>
                  </a:lnTo>
                  <a:lnTo>
                    <a:pt x="474167" y="28663"/>
                  </a:lnTo>
                  <a:lnTo>
                    <a:pt x="480923" y="28663"/>
                  </a:lnTo>
                  <a:lnTo>
                    <a:pt x="480923" y="22847"/>
                  </a:lnTo>
                  <a:lnTo>
                    <a:pt x="470509" y="22796"/>
                  </a:lnTo>
                  <a:lnTo>
                    <a:pt x="449694" y="23266"/>
                  </a:lnTo>
                  <a:lnTo>
                    <a:pt x="447421" y="23545"/>
                  </a:lnTo>
                  <a:lnTo>
                    <a:pt x="445427" y="25031"/>
                  </a:lnTo>
                  <a:lnTo>
                    <a:pt x="446493" y="26390"/>
                  </a:lnTo>
                  <a:lnTo>
                    <a:pt x="448551" y="25107"/>
                  </a:lnTo>
                  <a:lnTo>
                    <a:pt x="449046" y="27025"/>
                  </a:lnTo>
                  <a:lnTo>
                    <a:pt x="448271" y="28232"/>
                  </a:lnTo>
                  <a:lnTo>
                    <a:pt x="445782" y="28448"/>
                  </a:lnTo>
                  <a:lnTo>
                    <a:pt x="447065" y="32143"/>
                  </a:lnTo>
                  <a:lnTo>
                    <a:pt x="448906" y="32207"/>
                  </a:lnTo>
                  <a:lnTo>
                    <a:pt x="449910" y="32359"/>
                  </a:lnTo>
                  <a:lnTo>
                    <a:pt x="452323" y="32639"/>
                  </a:lnTo>
                  <a:lnTo>
                    <a:pt x="454393" y="32702"/>
                  </a:lnTo>
                  <a:lnTo>
                    <a:pt x="456311" y="32359"/>
                  </a:lnTo>
                  <a:lnTo>
                    <a:pt x="461352" y="31292"/>
                  </a:lnTo>
                  <a:lnTo>
                    <a:pt x="466191" y="32004"/>
                  </a:lnTo>
                  <a:lnTo>
                    <a:pt x="471322" y="33058"/>
                  </a:lnTo>
                  <a:lnTo>
                    <a:pt x="478917" y="34518"/>
                  </a:lnTo>
                  <a:lnTo>
                    <a:pt x="486486" y="35115"/>
                  </a:lnTo>
                  <a:lnTo>
                    <a:pt x="493864" y="33832"/>
                  </a:lnTo>
                  <a:lnTo>
                    <a:pt x="498157" y="31292"/>
                  </a:lnTo>
                  <a:lnTo>
                    <a:pt x="500913" y="29654"/>
                  </a:lnTo>
                  <a:lnTo>
                    <a:pt x="502551" y="29298"/>
                  </a:lnTo>
                  <a:lnTo>
                    <a:pt x="512648" y="29298"/>
                  </a:lnTo>
                  <a:lnTo>
                    <a:pt x="517766" y="29375"/>
                  </a:lnTo>
                  <a:lnTo>
                    <a:pt x="519328" y="31076"/>
                  </a:lnTo>
                  <a:lnTo>
                    <a:pt x="513994" y="32143"/>
                  </a:lnTo>
                  <a:lnTo>
                    <a:pt x="508444" y="30645"/>
                  </a:lnTo>
                  <a:lnTo>
                    <a:pt x="502970" y="31927"/>
                  </a:lnTo>
                  <a:lnTo>
                    <a:pt x="504964" y="33210"/>
                  </a:lnTo>
                  <a:lnTo>
                    <a:pt x="513829" y="33489"/>
                  </a:lnTo>
                  <a:lnTo>
                    <a:pt x="531418" y="35458"/>
                  </a:lnTo>
                  <a:lnTo>
                    <a:pt x="540245" y="35902"/>
                  </a:lnTo>
                  <a:lnTo>
                    <a:pt x="554393" y="36042"/>
                  </a:lnTo>
                  <a:lnTo>
                    <a:pt x="561441" y="35864"/>
                  </a:lnTo>
                  <a:lnTo>
                    <a:pt x="568490" y="35128"/>
                  </a:lnTo>
                  <a:lnTo>
                    <a:pt x="570979" y="34696"/>
                  </a:lnTo>
                  <a:lnTo>
                    <a:pt x="573544" y="35191"/>
                  </a:lnTo>
                  <a:lnTo>
                    <a:pt x="576097" y="35128"/>
                  </a:lnTo>
                  <a:lnTo>
                    <a:pt x="578015" y="34975"/>
                  </a:lnTo>
                  <a:lnTo>
                    <a:pt x="580720" y="36118"/>
                  </a:lnTo>
                  <a:lnTo>
                    <a:pt x="580796" y="34975"/>
                  </a:lnTo>
                  <a:lnTo>
                    <a:pt x="580809" y="34696"/>
                  </a:lnTo>
                  <a:lnTo>
                    <a:pt x="580898" y="33274"/>
                  </a:lnTo>
                  <a:lnTo>
                    <a:pt x="580936" y="32639"/>
                  </a:lnTo>
                  <a:lnTo>
                    <a:pt x="582853" y="33274"/>
                  </a:lnTo>
                  <a:lnTo>
                    <a:pt x="583692" y="32639"/>
                  </a:lnTo>
                  <a:lnTo>
                    <a:pt x="585063" y="31572"/>
                  </a:lnTo>
                  <a:lnTo>
                    <a:pt x="585711" y="31076"/>
                  </a:lnTo>
                  <a:lnTo>
                    <a:pt x="585990" y="30861"/>
                  </a:lnTo>
                  <a:lnTo>
                    <a:pt x="586460" y="34772"/>
                  </a:lnTo>
                  <a:lnTo>
                    <a:pt x="586587" y="35052"/>
                  </a:lnTo>
                  <a:lnTo>
                    <a:pt x="588403" y="36398"/>
                  </a:lnTo>
                  <a:lnTo>
                    <a:pt x="596442" y="37465"/>
                  </a:lnTo>
                  <a:lnTo>
                    <a:pt x="605904" y="36042"/>
                  </a:lnTo>
                  <a:lnTo>
                    <a:pt x="612381" y="35128"/>
                  </a:lnTo>
                  <a:lnTo>
                    <a:pt x="611124" y="34201"/>
                  </a:lnTo>
                  <a:lnTo>
                    <a:pt x="610260" y="33566"/>
                  </a:lnTo>
                  <a:lnTo>
                    <a:pt x="623836" y="33566"/>
                  </a:lnTo>
                  <a:lnTo>
                    <a:pt x="625678" y="33845"/>
                  </a:lnTo>
                  <a:lnTo>
                    <a:pt x="632790" y="39674"/>
                  </a:lnTo>
                  <a:lnTo>
                    <a:pt x="639483" y="38531"/>
                  </a:lnTo>
                  <a:lnTo>
                    <a:pt x="645312" y="36969"/>
                  </a:lnTo>
                  <a:lnTo>
                    <a:pt x="651357" y="35267"/>
                  </a:lnTo>
                  <a:lnTo>
                    <a:pt x="657047" y="36474"/>
                  </a:lnTo>
                  <a:lnTo>
                    <a:pt x="662889" y="36042"/>
                  </a:lnTo>
                  <a:lnTo>
                    <a:pt x="664667" y="36893"/>
                  </a:lnTo>
                  <a:lnTo>
                    <a:pt x="665441" y="39103"/>
                  </a:lnTo>
                  <a:lnTo>
                    <a:pt x="667080" y="38468"/>
                  </a:lnTo>
                  <a:lnTo>
                    <a:pt x="668502" y="38036"/>
                  </a:lnTo>
                  <a:lnTo>
                    <a:pt x="675474" y="36258"/>
                  </a:lnTo>
                  <a:lnTo>
                    <a:pt x="682523" y="36690"/>
                  </a:lnTo>
                  <a:lnTo>
                    <a:pt x="689559" y="36753"/>
                  </a:lnTo>
                  <a:lnTo>
                    <a:pt x="693762" y="38252"/>
                  </a:lnTo>
                  <a:lnTo>
                    <a:pt x="698601" y="41376"/>
                  </a:lnTo>
                  <a:lnTo>
                    <a:pt x="704430" y="42799"/>
                  </a:lnTo>
                  <a:lnTo>
                    <a:pt x="709409" y="40093"/>
                  </a:lnTo>
                  <a:lnTo>
                    <a:pt x="716292" y="36258"/>
                  </a:lnTo>
                  <a:lnTo>
                    <a:pt x="716673" y="36042"/>
                  </a:lnTo>
                  <a:lnTo>
                    <a:pt x="716800" y="35979"/>
                  </a:lnTo>
                  <a:lnTo>
                    <a:pt x="724560" y="36893"/>
                  </a:lnTo>
                  <a:lnTo>
                    <a:pt x="735418" y="35979"/>
                  </a:lnTo>
                  <a:lnTo>
                    <a:pt x="737006" y="35839"/>
                  </a:lnTo>
                  <a:lnTo>
                    <a:pt x="740638" y="39166"/>
                  </a:lnTo>
                  <a:lnTo>
                    <a:pt x="761619" y="39928"/>
                  </a:lnTo>
                  <a:lnTo>
                    <a:pt x="794512" y="41427"/>
                  </a:lnTo>
                  <a:lnTo>
                    <a:pt x="830643" y="42189"/>
                  </a:lnTo>
                  <a:lnTo>
                    <a:pt x="850188" y="43053"/>
                  </a:lnTo>
                  <a:lnTo>
                    <a:pt x="869734" y="43713"/>
                  </a:lnTo>
                  <a:lnTo>
                    <a:pt x="889381" y="43573"/>
                  </a:lnTo>
                  <a:lnTo>
                    <a:pt x="895858" y="43294"/>
                  </a:lnTo>
                  <a:lnTo>
                    <a:pt x="902258" y="41440"/>
                  </a:lnTo>
                  <a:lnTo>
                    <a:pt x="913498" y="43357"/>
                  </a:lnTo>
                  <a:lnTo>
                    <a:pt x="917194" y="44716"/>
                  </a:lnTo>
                  <a:lnTo>
                    <a:pt x="922464" y="44856"/>
                  </a:lnTo>
                  <a:lnTo>
                    <a:pt x="935037" y="44729"/>
                  </a:lnTo>
                  <a:lnTo>
                    <a:pt x="947445" y="44234"/>
                  </a:lnTo>
                  <a:lnTo>
                    <a:pt x="959827" y="44196"/>
                  </a:lnTo>
                  <a:lnTo>
                    <a:pt x="972324" y="45427"/>
                  </a:lnTo>
                  <a:lnTo>
                    <a:pt x="980808" y="46456"/>
                  </a:lnTo>
                  <a:lnTo>
                    <a:pt x="997978" y="47536"/>
                  </a:lnTo>
                  <a:lnTo>
                    <a:pt x="1006538" y="48336"/>
                  </a:lnTo>
                  <a:lnTo>
                    <a:pt x="1013904" y="48933"/>
                  </a:lnTo>
                  <a:lnTo>
                    <a:pt x="1021346" y="49110"/>
                  </a:lnTo>
                  <a:lnTo>
                    <a:pt x="1028801" y="49199"/>
                  </a:lnTo>
                  <a:lnTo>
                    <a:pt x="1036205" y="49466"/>
                  </a:lnTo>
                  <a:lnTo>
                    <a:pt x="1042174" y="49822"/>
                  </a:lnTo>
                  <a:lnTo>
                    <a:pt x="1048156" y="50317"/>
                  </a:lnTo>
                  <a:lnTo>
                    <a:pt x="1059319" y="50965"/>
                  </a:lnTo>
                  <a:lnTo>
                    <a:pt x="1067854" y="51955"/>
                  </a:lnTo>
                  <a:lnTo>
                    <a:pt x="1072654" y="50838"/>
                  </a:lnTo>
                  <a:lnTo>
                    <a:pt x="1078382" y="52527"/>
                  </a:lnTo>
                  <a:lnTo>
                    <a:pt x="1085710" y="52590"/>
                  </a:lnTo>
                  <a:lnTo>
                    <a:pt x="1093901" y="51536"/>
                  </a:lnTo>
                  <a:lnTo>
                    <a:pt x="1102321" y="50698"/>
                  </a:lnTo>
                  <a:lnTo>
                    <a:pt x="1110869" y="50507"/>
                  </a:lnTo>
                  <a:lnTo>
                    <a:pt x="1119428" y="51079"/>
                  </a:lnTo>
                  <a:lnTo>
                    <a:pt x="1127899" y="52527"/>
                  </a:lnTo>
                  <a:lnTo>
                    <a:pt x="1136357" y="54444"/>
                  </a:lnTo>
                  <a:lnTo>
                    <a:pt x="1144117" y="50888"/>
                  </a:lnTo>
                  <a:lnTo>
                    <a:pt x="1152372" y="51816"/>
                  </a:lnTo>
                  <a:lnTo>
                    <a:pt x="1152271" y="50888"/>
                  </a:lnTo>
                  <a:lnTo>
                    <a:pt x="1152232" y="50507"/>
                  </a:lnTo>
                  <a:lnTo>
                    <a:pt x="1152194" y="50088"/>
                  </a:lnTo>
                  <a:lnTo>
                    <a:pt x="1153934" y="51028"/>
                  </a:lnTo>
                  <a:lnTo>
                    <a:pt x="1155611" y="49758"/>
                  </a:lnTo>
                  <a:lnTo>
                    <a:pt x="1157097" y="48615"/>
                  </a:lnTo>
                  <a:lnTo>
                    <a:pt x="1157846" y="48056"/>
                  </a:lnTo>
                  <a:lnTo>
                    <a:pt x="1161910" y="51765"/>
                  </a:lnTo>
                  <a:lnTo>
                    <a:pt x="1165669" y="55079"/>
                  </a:lnTo>
                  <a:lnTo>
                    <a:pt x="1172070" y="56286"/>
                  </a:lnTo>
                  <a:lnTo>
                    <a:pt x="1177302" y="55181"/>
                  </a:lnTo>
                  <a:lnTo>
                    <a:pt x="1183309" y="53809"/>
                  </a:lnTo>
                  <a:lnTo>
                    <a:pt x="1188859" y="53733"/>
                  </a:lnTo>
                  <a:lnTo>
                    <a:pt x="1194549" y="53809"/>
                  </a:lnTo>
                  <a:lnTo>
                    <a:pt x="1202372" y="53809"/>
                  </a:lnTo>
                  <a:lnTo>
                    <a:pt x="1210132" y="55791"/>
                  </a:lnTo>
                  <a:lnTo>
                    <a:pt x="1218031" y="55511"/>
                  </a:lnTo>
                  <a:lnTo>
                    <a:pt x="1223937" y="55372"/>
                  </a:lnTo>
                  <a:lnTo>
                    <a:pt x="1229829" y="56426"/>
                  </a:lnTo>
                  <a:lnTo>
                    <a:pt x="1235735" y="56718"/>
                  </a:lnTo>
                  <a:lnTo>
                    <a:pt x="1251724" y="57785"/>
                  </a:lnTo>
                  <a:lnTo>
                    <a:pt x="1259713" y="57873"/>
                  </a:lnTo>
                  <a:lnTo>
                    <a:pt x="1267752" y="57137"/>
                  </a:lnTo>
                  <a:lnTo>
                    <a:pt x="1270876" y="56718"/>
                  </a:lnTo>
                  <a:lnTo>
                    <a:pt x="1273149" y="55372"/>
                  </a:lnTo>
                  <a:lnTo>
                    <a:pt x="1273873" y="54940"/>
                  </a:lnTo>
                  <a:lnTo>
                    <a:pt x="1277213" y="55575"/>
                  </a:lnTo>
                  <a:lnTo>
                    <a:pt x="1288440" y="57175"/>
                  </a:lnTo>
                  <a:lnTo>
                    <a:pt x="1299705" y="57937"/>
                  </a:lnTo>
                  <a:lnTo>
                    <a:pt x="1311008" y="58064"/>
                  </a:lnTo>
                  <a:lnTo>
                    <a:pt x="1327645" y="57645"/>
                  </a:lnTo>
                  <a:lnTo>
                    <a:pt x="1332915" y="57213"/>
                  </a:lnTo>
                  <a:lnTo>
                    <a:pt x="1367129" y="58559"/>
                  </a:lnTo>
                  <a:lnTo>
                    <a:pt x="1374457" y="58775"/>
                  </a:lnTo>
                  <a:lnTo>
                    <a:pt x="1381074" y="57213"/>
                  </a:lnTo>
                  <a:lnTo>
                    <a:pt x="1382280" y="56934"/>
                  </a:lnTo>
                  <a:lnTo>
                    <a:pt x="1391666" y="57848"/>
                  </a:lnTo>
                  <a:lnTo>
                    <a:pt x="1393520" y="58775"/>
                  </a:lnTo>
                  <a:lnTo>
                    <a:pt x="1395653" y="58420"/>
                  </a:lnTo>
                  <a:lnTo>
                    <a:pt x="1398143" y="58140"/>
                  </a:lnTo>
                  <a:lnTo>
                    <a:pt x="1399260" y="56934"/>
                  </a:lnTo>
                  <a:lnTo>
                    <a:pt x="1399997" y="56146"/>
                  </a:lnTo>
                  <a:lnTo>
                    <a:pt x="1402410" y="55791"/>
                  </a:lnTo>
                  <a:lnTo>
                    <a:pt x="1405686" y="55156"/>
                  </a:lnTo>
                  <a:lnTo>
                    <a:pt x="1408455" y="56642"/>
                  </a:lnTo>
                  <a:lnTo>
                    <a:pt x="1418056" y="56934"/>
                  </a:lnTo>
                  <a:lnTo>
                    <a:pt x="1423581" y="55156"/>
                  </a:lnTo>
                  <a:lnTo>
                    <a:pt x="1424241" y="54940"/>
                  </a:lnTo>
                  <a:lnTo>
                    <a:pt x="1424457" y="54864"/>
                  </a:lnTo>
                  <a:lnTo>
                    <a:pt x="1431150" y="55372"/>
                  </a:lnTo>
                  <a:lnTo>
                    <a:pt x="1439049" y="55867"/>
                  </a:lnTo>
                  <a:lnTo>
                    <a:pt x="1447012" y="56070"/>
                  </a:lnTo>
                  <a:lnTo>
                    <a:pt x="1458315" y="54864"/>
                  </a:lnTo>
                  <a:lnTo>
                    <a:pt x="1460309" y="54660"/>
                  </a:lnTo>
                  <a:lnTo>
                    <a:pt x="1462303" y="53733"/>
                  </a:lnTo>
                  <a:lnTo>
                    <a:pt x="1465364" y="52311"/>
                  </a:lnTo>
                  <a:lnTo>
                    <a:pt x="1470837" y="51892"/>
                  </a:lnTo>
                  <a:lnTo>
                    <a:pt x="1476108" y="51536"/>
                  </a:lnTo>
                  <a:lnTo>
                    <a:pt x="1481582" y="52666"/>
                  </a:lnTo>
                  <a:lnTo>
                    <a:pt x="1486852" y="52946"/>
                  </a:lnTo>
                  <a:lnTo>
                    <a:pt x="1495628" y="52920"/>
                  </a:lnTo>
                  <a:lnTo>
                    <a:pt x="1504442" y="52273"/>
                  </a:lnTo>
                  <a:lnTo>
                    <a:pt x="1513243" y="51765"/>
                  </a:lnTo>
                  <a:lnTo>
                    <a:pt x="1521993" y="52171"/>
                  </a:lnTo>
                  <a:lnTo>
                    <a:pt x="1528483" y="53517"/>
                  </a:lnTo>
                  <a:lnTo>
                    <a:pt x="1534502" y="55156"/>
                  </a:lnTo>
                  <a:lnTo>
                    <a:pt x="1540764" y="56349"/>
                  </a:lnTo>
                  <a:lnTo>
                    <a:pt x="1547380" y="56222"/>
                  </a:lnTo>
                  <a:lnTo>
                    <a:pt x="1554429" y="55156"/>
                  </a:lnTo>
                  <a:lnTo>
                    <a:pt x="1559979" y="56718"/>
                  </a:lnTo>
                  <a:lnTo>
                    <a:pt x="1575485" y="59410"/>
                  </a:lnTo>
                  <a:lnTo>
                    <a:pt x="1583016" y="57785"/>
                  </a:lnTo>
                  <a:lnTo>
                    <a:pt x="1591411" y="58343"/>
                  </a:lnTo>
                  <a:lnTo>
                    <a:pt x="1594954" y="58559"/>
                  </a:lnTo>
                  <a:lnTo>
                    <a:pt x="1594853" y="58737"/>
                  </a:lnTo>
                  <a:lnTo>
                    <a:pt x="1595831" y="59486"/>
                  </a:lnTo>
                  <a:lnTo>
                    <a:pt x="1598320" y="59563"/>
                  </a:lnTo>
                  <a:lnTo>
                    <a:pt x="1603578" y="61188"/>
                  </a:lnTo>
                  <a:lnTo>
                    <a:pt x="1605559" y="60223"/>
                  </a:lnTo>
                  <a:lnTo>
                    <a:pt x="1610842" y="62255"/>
                  </a:lnTo>
                  <a:lnTo>
                    <a:pt x="1617306" y="62039"/>
                  </a:lnTo>
                  <a:lnTo>
                    <a:pt x="1623783" y="62255"/>
                  </a:lnTo>
                  <a:lnTo>
                    <a:pt x="1631899" y="62293"/>
                  </a:lnTo>
                  <a:lnTo>
                    <a:pt x="1640039" y="62191"/>
                  </a:lnTo>
                  <a:lnTo>
                    <a:pt x="1648167" y="62268"/>
                  </a:lnTo>
                  <a:lnTo>
                    <a:pt x="1656295" y="62826"/>
                  </a:lnTo>
                  <a:lnTo>
                    <a:pt x="1658848" y="63106"/>
                  </a:lnTo>
                  <a:lnTo>
                    <a:pt x="1661477" y="62191"/>
                  </a:lnTo>
                  <a:lnTo>
                    <a:pt x="1661960" y="62039"/>
                  </a:lnTo>
                  <a:lnTo>
                    <a:pt x="1669529" y="59702"/>
                  </a:lnTo>
                  <a:lnTo>
                    <a:pt x="1675282" y="59626"/>
                  </a:lnTo>
                  <a:lnTo>
                    <a:pt x="1680972" y="62039"/>
                  </a:lnTo>
                  <a:lnTo>
                    <a:pt x="1683753" y="63106"/>
                  </a:lnTo>
                  <a:lnTo>
                    <a:pt x="1686661" y="63741"/>
                  </a:lnTo>
                  <a:lnTo>
                    <a:pt x="1689582" y="63817"/>
                  </a:lnTo>
                  <a:lnTo>
                    <a:pt x="1695132" y="64033"/>
                  </a:lnTo>
                  <a:lnTo>
                    <a:pt x="1700606" y="64312"/>
                  </a:lnTo>
                  <a:lnTo>
                    <a:pt x="1966607" y="72097"/>
                  </a:lnTo>
                  <a:lnTo>
                    <a:pt x="1988781" y="72478"/>
                  </a:lnTo>
                  <a:lnTo>
                    <a:pt x="1993976" y="72631"/>
                  </a:lnTo>
                  <a:lnTo>
                    <a:pt x="2000592" y="71272"/>
                  </a:lnTo>
                  <a:lnTo>
                    <a:pt x="2002218" y="79235"/>
                  </a:lnTo>
                  <a:lnTo>
                    <a:pt x="2003145" y="79870"/>
                  </a:lnTo>
                  <a:lnTo>
                    <a:pt x="2004707" y="76034"/>
                  </a:lnTo>
                  <a:lnTo>
                    <a:pt x="2004923" y="73761"/>
                  </a:lnTo>
                  <a:lnTo>
                    <a:pt x="2006066" y="73126"/>
                  </a:lnTo>
                  <a:lnTo>
                    <a:pt x="2008339" y="73126"/>
                  </a:lnTo>
                  <a:lnTo>
                    <a:pt x="2108644" y="73266"/>
                  </a:lnTo>
                  <a:lnTo>
                    <a:pt x="2109241" y="73126"/>
                  </a:lnTo>
                  <a:lnTo>
                    <a:pt x="2110143" y="72910"/>
                  </a:lnTo>
                  <a:lnTo>
                    <a:pt x="2111489" y="77673"/>
                  </a:lnTo>
                  <a:lnTo>
                    <a:pt x="2113127" y="77025"/>
                  </a:lnTo>
                  <a:lnTo>
                    <a:pt x="2114118" y="75184"/>
                  </a:lnTo>
                  <a:lnTo>
                    <a:pt x="2115185" y="73342"/>
                  </a:lnTo>
                  <a:lnTo>
                    <a:pt x="2116594" y="73190"/>
                  </a:lnTo>
                  <a:lnTo>
                    <a:pt x="2134870" y="73075"/>
                  </a:lnTo>
                  <a:lnTo>
                    <a:pt x="2140547" y="72910"/>
                  </a:lnTo>
                  <a:lnTo>
                    <a:pt x="2167839" y="72250"/>
                  </a:lnTo>
                  <a:lnTo>
                    <a:pt x="2184336" y="72478"/>
                  </a:lnTo>
                  <a:lnTo>
                    <a:pt x="2192871" y="72491"/>
                  </a:lnTo>
                  <a:lnTo>
                    <a:pt x="2196731" y="72250"/>
                  </a:lnTo>
                  <a:lnTo>
                    <a:pt x="2201354" y="71945"/>
                  </a:lnTo>
                  <a:lnTo>
                    <a:pt x="2208492" y="71272"/>
                  </a:lnTo>
                  <a:lnTo>
                    <a:pt x="2218258" y="70358"/>
                  </a:lnTo>
                  <a:lnTo>
                    <a:pt x="2218613" y="69570"/>
                  </a:lnTo>
                  <a:close/>
                </a:path>
                <a:path extrusionOk="0" h="548004" w="2484120">
                  <a:moveTo>
                    <a:pt x="2476131" y="33985"/>
                  </a:moveTo>
                  <a:lnTo>
                    <a:pt x="2468168" y="33439"/>
                  </a:lnTo>
                  <a:lnTo>
                    <a:pt x="2423058" y="31902"/>
                  </a:lnTo>
                  <a:lnTo>
                    <a:pt x="1614601" y="17018"/>
                  </a:lnTo>
                  <a:lnTo>
                    <a:pt x="1612188" y="18999"/>
                  </a:lnTo>
                  <a:lnTo>
                    <a:pt x="1613255" y="24892"/>
                  </a:lnTo>
                  <a:lnTo>
                    <a:pt x="1616024" y="23825"/>
                  </a:lnTo>
                  <a:lnTo>
                    <a:pt x="2003082" y="28943"/>
                  </a:lnTo>
                  <a:lnTo>
                    <a:pt x="2448915" y="34137"/>
                  </a:lnTo>
                  <a:lnTo>
                    <a:pt x="2476131" y="33985"/>
                  </a:lnTo>
                  <a:close/>
                </a:path>
                <a:path extrusionOk="0" h="548004" w="2484120">
                  <a:moveTo>
                    <a:pt x="2482456" y="476199"/>
                  </a:moveTo>
                  <a:lnTo>
                    <a:pt x="2481961" y="475284"/>
                  </a:lnTo>
                  <a:lnTo>
                    <a:pt x="2474277" y="471093"/>
                  </a:lnTo>
                  <a:lnTo>
                    <a:pt x="2428252" y="464413"/>
                  </a:lnTo>
                  <a:lnTo>
                    <a:pt x="2425547" y="463346"/>
                  </a:lnTo>
                  <a:lnTo>
                    <a:pt x="2422842" y="464553"/>
                  </a:lnTo>
                  <a:lnTo>
                    <a:pt x="2426690" y="466039"/>
                  </a:lnTo>
                  <a:lnTo>
                    <a:pt x="2450312" y="472859"/>
                  </a:lnTo>
                  <a:lnTo>
                    <a:pt x="2454224" y="473506"/>
                  </a:lnTo>
                  <a:lnTo>
                    <a:pt x="2457704" y="475488"/>
                  </a:lnTo>
                  <a:lnTo>
                    <a:pt x="2407272" y="484505"/>
                  </a:lnTo>
                  <a:lnTo>
                    <a:pt x="2357361" y="495160"/>
                  </a:lnTo>
                  <a:lnTo>
                    <a:pt x="2307894" y="507288"/>
                  </a:lnTo>
                  <a:lnTo>
                    <a:pt x="2258796" y="520725"/>
                  </a:lnTo>
                  <a:lnTo>
                    <a:pt x="2210016" y="535292"/>
                  </a:lnTo>
                  <a:lnTo>
                    <a:pt x="2210295" y="536575"/>
                  </a:lnTo>
                  <a:lnTo>
                    <a:pt x="2249843" y="531088"/>
                  </a:lnTo>
                  <a:lnTo>
                    <a:pt x="2309761" y="520992"/>
                  </a:lnTo>
                  <a:lnTo>
                    <a:pt x="2372880" y="508355"/>
                  </a:lnTo>
                  <a:lnTo>
                    <a:pt x="2476055" y="483235"/>
                  </a:lnTo>
                  <a:lnTo>
                    <a:pt x="2482456" y="476199"/>
                  </a:lnTo>
                  <a:close/>
                </a:path>
                <a:path extrusionOk="0" h="548004" w="2484120">
                  <a:moveTo>
                    <a:pt x="2483955" y="41656"/>
                  </a:moveTo>
                  <a:lnTo>
                    <a:pt x="2473642" y="40792"/>
                  </a:lnTo>
                  <a:lnTo>
                    <a:pt x="2463317" y="40322"/>
                  </a:lnTo>
                  <a:lnTo>
                    <a:pt x="2414981" y="39814"/>
                  </a:lnTo>
                  <a:lnTo>
                    <a:pt x="2370950" y="41008"/>
                  </a:lnTo>
                  <a:lnTo>
                    <a:pt x="2300020" y="46342"/>
                  </a:lnTo>
                  <a:lnTo>
                    <a:pt x="2256282" y="51790"/>
                  </a:lnTo>
                  <a:lnTo>
                    <a:pt x="2218258" y="57988"/>
                  </a:lnTo>
                  <a:lnTo>
                    <a:pt x="2219477" y="59842"/>
                  </a:lnTo>
                  <a:lnTo>
                    <a:pt x="2220823" y="59410"/>
                  </a:lnTo>
                  <a:lnTo>
                    <a:pt x="2235758" y="60198"/>
                  </a:lnTo>
                  <a:lnTo>
                    <a:pt x="2276157" y="60579"/>
                  </a:lnTo>
                  <a:lnTo>
                    <a:pt x="2343061" y="58864"/>
                  </a:lnTo>
                  <a:lnTo>
                    <a:pt x="2406713" y="53403"/>
                  </a:lnTo>
                  <a:lnTo>
                    <a:pt x="2483955" y="42506"/>
                  </a:lnTo>
                  <a:lnTo>
                    <a:pt x="2483955" y="41656"/>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0" name="Google Shape;3620;p242"/>
            <p:cNvSpPr/>
            <p:nvPr/>
          </p:nvSpPr>
          <p:spPr>
            <a:xfrm>
              <a:off x="1313773" y="9174014"/>
              <a:ext cx="158115" cy="0"/>
            </a:xfrm>
            <a:custGeom>
              <a:rect b="b" l="l" r="r" t="t"/>
              <a:pathLst>
                <a:path extrusionOk="0" h="120000" w="158115">
                  <a:moveTo>
                    <a:pt x="0" y="0"/>
                  </a:moveTo>
                  <a:lnTo>
                    <a:pt x="157778" y="0"/>
                  </a:lnTo>
                </a:path>
              </a:pathLst>
            </a:custGeom>
            <a:noFill/>
            <a:ln cap="flat" cmpd="sng" w="9525">
              <a:solidFill>
                <a:srgbClr val="8F9AFF"/>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1" name="Google Shape;3621;p242"/>
            <p:cNvSpPr/>
            <p:nvPr/>
          </p:nvSpPr>
          <p:spPr>
            <a:xfrm>
              <a:off x="424929" y="9175660"/>
              <a:ext cx="2165350" cy="514984"/>
            </a:xfrm>
            <a:custGeom>
              <a:rect b="b" l="l" r="r" t="t"/>
              <a:pathLst>
                <a:path extrusionOk="0" h="514984" w="2165350">
                  <a:moveTo>
                    <a:pt x="45313" y="448030"/>
                  </a:moveTo>
                  <a:lnTo>
                    <a:pt x="43459" y="446328"/>
                  </a:lnTo>
                  <a:lnTo>
                    <a:pt x="42748" y="443915"/>
                  </a:lnTo>
                  <a:lnTo>
                    <a:pt x="43180" y="442569"/>
                  </a:lnTo>
                  <a:lnTo>
                    <a:pt x="43459" y="440575"/>
                  </a:lnTo>
                  <a:lnTo>
                    <a:pt x="41897" y="439648"/>
                  </a:lnTo>
                  <a:lnTo>
                    <a:pt x="40614" y="438658"/>
                  </a:lnTo>
                  <a:lnTo>
                    <a:pt x="37985" y="439369"/>
                  </a:lnTo>
                  <a:lnTo>
                    <a:pt x="38557" y="442988"/>
                  </a:lnTo>
                  <a:lnTo>
                    <a:pt x="39192" y="445897"/>
                  </a:lnTo>
                  <a:lnTo>
                    <a:pt x="41478" y="448322"/>
                  </a:lnTo>
                  <a:lnTo>
                    <a:pt x="41402" y="451446"/>
                  </a:lnTo>
                  <a:lnTo>
                    <a:pt x="42329" y="452513"/>
                  </a:lnTo>
                  <a:lnTo>
                    <a:pt x="43319" y="451942"/>
                  </a:lnTo>
                  <a:lnTo>
                    <a:pt x="44246" y="450088"/>
                  </a:lnTo>
                  <a:lnTo>
                    <a:pt x="45313" y="448030"/>
                  </a:lnTo>
                  <a:close/>
                </a:path>
                <a:path extrusionOk="0" h="514984" w="2165350">
                  <a:moveTo>
                    <a:pt x="74409" y="339293"/>
                  </a:moveTo>
                  <a:lnTo>
                    <a:pt x="73406" y="334810"/>
                  </a:lnTo>
                  <a:lnTo>
                    <a:pt x="71628" y="336524"/>
                  </a:lnTo>
                  <a:lnTo>
                    <a:pt x="70281" y="336727"/>
                  </a:lnTo>
                  <a:lnTo>
                    <a:pt x="64376" y="337235"/>
                  </a:lnTo>
                  <a:lnTo>
                    <a:pt x="62522" y="336880"/>
                  </a:lnTo>
                  <a:lnTo>
                    <a:pt x="59258" y="338645"/>
                  </a:lnTo>
                  <a:lnTo>
                    <a:pt x="58686" y="340067"/>
                  </a:lnTo>
                  <a:lnTo>
                    <a:pt x="59397" y="342773"/>
                  </a:lnTo>
                  <a:lnTo>
                    <a:pt x="60248" y="343192"/>
                  </a:lnTo>
                  <a:lnTo>
                    <a:pt x="61963" y="343128"/>
                  </a:lnTo>
                  <a:lnTo>
                    <a:pt x="64300" y="340995"/>
                  </a:lnTo>
                  <a:lnTo>
                    <a:pt x="67868" y="341845"/>
                  </a:lnTo>
                  <a:lnTo>
                    <a:pt x="73202" y="340918"/>
                  </a:lnTo>
                  <a:lnTo>
                    <a:pt x="74409" y="339293"/>
                  </a:lnTo>
                  <a:close/>
                </a:path>
                <a:path extrusionOk="0" h="514984" w="2165350">
                  <a:moveTo>
                    <a:pt x="75260" y="126707"/>
                  </a:moveTo>
                  <a:lnTo>
                    <a:pt x="74904" y="124853"/>
                  </a:lnTo>
                  <a:lnTo>
                    <a:pt x="72555" y="123799"/>
                  </a:lnTo>
                  <a:lnTo>
                    <a:pt x="70281" y="122872"/>
                  </a:lnTo>
                  <a:lnTo>
                    <a:pt x="68008" y="122872"/>
                  </a:lnTo>
                  <a:lnTo>
                    <a:pt x="64947" y="126923"/>
                  </a:lnTo>
                  <a:lnTo>
                    <a:pt x="65735" y="128905"/>
                  </a:lnTo>
                  <a:lnTo>
                    <a:pt x="67513" y="130467"/>
                  </a:lnTo>
                  <a:lnTo>
                    <a:pt x="68364" y="131178"/>
                  </a:lnTo>
                  <a:lnTo>
                    <a:pt x="69570" y="131470"/>
                  </a:lnTo>
                  <a:lnTo>
                    <a:pt x="70065" y="133096"/>
                  </a:lnTo>
                  <a:lnTo>
                    <a:pt x="67221" y="133451"/>
                  </a:lnTo>
                  <a:lnTo>
                    <a:pt x="65087" y="134658"/>
                  </a:lnTo>
                  <a:lnTo>
                    <a:pt x="63309" y="136575"/>
                  </a:lnTo>
                  <a:lnTo>
                    <a:pt x="62953" y="140131"/>
                  </a:lnTo>
                  <a:lnTo>
                    <a:pt x="65582" y="138430"/>
                  </a:lnTo>
                  <a:lnTo>
                    <a:pt x="66370" y="137147"/>
                  </a:lnTo>
                  <a:lnTo>
                    <a:pt x="72847" y="137858"/>
                  </a:lnTo>
                  <a:lnTo>
                    <a:pt x="72415" y="132181"/>
                  </a:lnTo>
                  <a:lnTo>
                    <a:pt x="74269" y="128689"/>
                  </a:lnTo>
                  <a:lnTo>
                    <a:pt x="75260" y="126707"/>
                  </a:lnTo>
                  <a:close/>
                </a:path>
                <a:path extrusionOk="0" h="514984" w="2165350">
                  <a:moveTo>
                    <a:pt x="81737" y="310946"/>
                  </a:moveTo>
                  <a:lnTo>
                    <a:pt x="78320" y="311302"/>
                  </a:lnTo>
                  <a:lnTo>
                    <a:pt x="76682" y="312089"/>
                  </a:lnTo>
                  <a:lnTo>
                    <a:pt x="74764" y="312801"/>
                  </a:lnTo>
                  <a:lnTo>
                    <a:pt x="74053" y="316776"/>
                  </a:lnTo>
                  <a:lnTo>
                    <a:pt x="73342" y="317627"/>
                  </a:lnTo>
                  <a:lnTo>
                    <a:pt x="71348" y="316852"/>
                  </a:lnTo>
                  <a:lnTo>
                    <a:pt x="68935" y="316636"/>
                  </a:lnTo>
                  <a:lnTo>
                    <a:pt x="67081" y="317487"/>
                  </a:lnTo>
                  <a:lnTo>
                    <a:pt x="66014" y="321030"/>
                  </a:lnTo>
                  <a:lnTo>
                    <a:pt x="66294" y="322948"/>
                  </a:lnTo>
                  <a:lnTo>
                    <a:pt x="72555" y="320040"/>
                  </a:lnTo>
                  <a:lnTo>
                    <a:pt x="76822" y="317627"/>
                  </a:lnTo>
                  <a:lnTo>
                    <a:pt x="81026" y="315074"/>
                  </a:lnTo>
                  <a:lnTo>
                    <a:pt x="81737" y="310946"/>
                  </a:lnTo>
                  <a:close/>
                </a:path>
                <a:path extrusionOk="0" h="514984" w="2165350">
                  <a:moveTo>
                    <a:pt x="92684" y="472744"/>
                  </a:moveTo>
                  <a:lnTo>
                    <a:pt x="75069" y="470712"/>
                  </a:lnTo>
                  <a:lnTo>
                    <a:pt x="45250" y="469798"/>
                  </a:lnTo>
                  <a:lnTo>
                    <a:pt x="15976" y="470141"/>
                  </a:lnTo>
                  <a:lnTo>
                    <a:pt x="0" y="471893"/>
                  </a:lnTo>
                  <a:lnTo>
                    <a:pt x="15735" y="473265"/>
                  </a:lnTo>
                  <a:lnTo>
                    <a:pt x="23355" y="473621"/>
                  </a:lnTo>
                  <a:lnTo>
                    <a:pt x="42799" y="473710"/>
                  </a:lnTo>
                  <a:lnTo>
                    <a:pt x="54686" y="474052"/>
                  </a:lnTo>
                  <a:lnTo>
                    <a:pt x="66548" y="474738"/>
                  </a:lnTo>
                  <a:lnTo>
                    <a:pt x="83223" y="476377"/>
                  </a:lnTo>
                  <a:lnTo>
                    <a:pt x="87782" y="475805"/>
                  </a:lnTo>
                  <a:lnTo>
                    <a:pt x="92684" y="472744"/>
                  </a:lnTo>
                  <a:close/>
                </a:path>
                <a:path extrusionOk="0" h="514984" w="2165350">
                  <a:moveTo>
                    <a:pt x="119430" y="207886"/>
                  </a:moveTo>
                  <a:lnTo>
                    <a:pt x="116382" y="207327"/>
                  </a:lnTo>
                  <a:lnTo>
                    <a:pt x="113245" y="210654"/>
                  </a:lnTo>
                  <a:lnTo>
                    <a:pt x="108902" y="210019"/>
                  </a:lnTo>
                  <a:lnTo>
                    <a:pt x="101587" y="212217"/>
                  </a:lnTo>
                  <a:lnTo>
                    <a:pt x="99593" y="215061"/>
                  </a:lnTo>
                  <a:lnTo>
                    <a:pt x="100444" y="218897"/>
                  </a:lnTo>
                  <a:lnTo>
                    <a:pt x="100520" y="219964"/>
                  </a:lnTo>
                  <a:lnTo>
                    <a:pt x="102501" y="219824"/>
                  </a:lnTo>
                  <a:lnTo>
                    <a:pt x="107772" y="216623"/>
                  </a:lnTo>
                  <a:lnTo>
                    <a:pt x="114388" y="214782"/>
                  </a:lnTo>
                  <a:lnTo>
                    <a:pt x="119367" y="210096"/>
                  </a:lnTo>
                  <a:lnTo>
                    <a:pt x="119430" y="207886"/>
                  </a:lnTo>
                  <a:close/>
                </a:path>
                <a:path extrusionOk="0" h="514984" w="2165350">
                  <a:moveTo>
                    <a:pt x="170370" y="478294"/>
                  </a:moveTo>
                  <a:lnTo>
                    <a:pt x="168871" y="476656"/>
                  </a:lnTo>
                  <a:lnTo>
                    <a:pt x="160832" y="475729"/>
                  </a:lnTo>
                  <a:lnTo>
                    <a:pt x="153225" y="472465"/>
                  </a:lnTo>
                  <a:lnTo>
                    <a:pt x="144907" y="472897"/>
                  </a:lnTo>
                  <a:lnTo>
                    <a:pt x="136169" y="472935"/>
                  </a:lnTo>
                  <a:lnTo>
                    <a:pt x="118681" y="471970"/>
                  </a:lnTo>
                  <a:lnTo>
                    <a:pt x="108546" y="472109"/>
                  </a:lnTo>
                  <a:lnTo>
                    <a:pt x="106921" y="471538"/>
                  </a:lnTo>
                  <a:lnTo>
                    <a:pt x="105206" y="474027"/>
                  </a:lnTo>
                  <a:lnTo>
                    <a:pt x="121462" y="476415"/>
                  </a:lnTo>
                  <a:lnTo>
                    <a:pt x="137655" y="477761"/>
                  </a:lnTo>
                  <a:lnTo>
                    <a:pt x="153911" y="478307"/>
                  </a:lnTo>
                  <a:lnTo>
                    <a:pt x="170370" y="478294"/>
                  </a:lnTo>
                  <a:close/>
                </a:path>
                <a:path extrusionOk="0" h="514984" w="2165350">
                  <a:moveTo>
                    <a:pt x="205587" y="434187"/>
                  </a:moveTo>
                  <a:lnTo>
                    <a:pt x="203441" y="432409"/>
                  </a:lnTo>
                  <a:lnTo>
                    <a:pt x="201663" y="430415"/>
                  </a:lnTo>
                  <a:lnTo>
                    <a:pt x="200037" y="428637"/>
                  </a:lnTo>
                  <a:lnTo>
                    <a:pt x="198183" y="428002"/>
                  </a:lnTo>
                  <a:lnTo>
                    <a:pt x="196189" y="429704"/>
                  </a:lnTo>
                  <a:lnTo>
                    <a:pt x="194056" y="431419"/>
                  </a:lnTo>
                  <a:lnTo>
                    <a:pt x="193484" y="433679"/>
                  </a:lnTo>
                  <a:lnTo>
                    <a:pt x="195059" y="436029"/>
                  </a:lnTo>
                  <a:lnTo>
                    <a:pt x="199110" y="440220"/>
                  </a:lnTo>
                  <a:lnTo>
                    <a:pt x="200240" y="441286"/>
                  </a:lnTo>
                  <a:lnTo>
                    <a:pt x="201460" y="442569"/>
                  </a:lnTo>
                  <a:lnTo>
                    <a:pt x="203161" y="441706"/>
                  </a:lnTo>
                  <a:lnTo>
                    <a:pt x="204939" y="440791"/>
                  </a:lnTo>
                  <a:lnTo>
                    <a:pt x="205435" y="439013"/>
                  </a:lnTo>
                  <a:lnTo>
                    <a:pt x="205587" y="437515"/>
                  </a:lnTo>
                  <a:lnTo>
                    <a:pt x="205587" y="434187"/>
                  </a:lnTo>
                  <a:close/>
                </a:path>
                <a:path extrusionOk="0" h="514984" w="2165350">
                  <a:moveTo>
                    <a:pt x="220167" y="154901"/>
                  </a:moveTo>
                  <a:lnTo>
                    <a:pt x="218097" y="153631"/>
                  </a:lnTo>
                  <a:lnTo>
                    <a:pt x="215188" y="153555"/>
                  </a:lnTo>
                  <a:lnTo>
                    <a:pt x="209778" y="157251"/>
                  </a:lnTo>
                  <a:lnTo>
                    <a:pt x="210058" y="161010"/>
                  </a:lnTo>
                  <a:lnTo>
                    <a:pt x="211632" y="160731"/>
                  </a:lnTo>
                  <a:lnTo>
                    <a:pt x="212623" y="160870"/>
                  </a:lnTo>
                  <a:lnTo>
                    <a:pt x="215544" y="160870"/>
                  </a:lnTo>
                  <a:lnTo>
                    <a:pt x="220167" y="157111"/>
                  </a:lnTo>
                  <a:lnTo>
                    <a:pt x="220167" y="154901"/>
                  </a:lnTo>
                  <a:close/>
                </a:path>
                <a:path extrusionOk="0" h="514984" w="2165350">
                  <a:moveTo>
                    <a:pt x="244779" y="477939"/>
                  </a:moveTo>
                  <a:lnTo>
                    <a:pt x="243357" y="476872"/>
                  </a:lnTo>
                  <a:lnTo>
                    <a:pt x="240296" y="473316"/>
                  </a:lnTo>
                  <a:lnTo>
                    <a:pt x="237451" y="473392"/>
                  </a:lnTo>
                  <a:lnTo>
                    <a:pt x="231051" y="475729"/>
                  </a:lnTo>
                  <a:lnTo>
                    <a:pt x="227279" y="475589"/>
                  </a:lnTo>
                  <a:lnTo>
                    <a:pt x="217106" y="473671"/>
                  </a:lnTo>
                  <a:lnTo>
                    <a:pt x="213334" y="479717"/>
                  </a:lnTo>
                  <a:lnTo>
                    <a:pt x="210985" y="479005"/>
                  </a:lnTo>
                  <a:lnTo>
                    <a:pt x="202171" y="475589"/>
                  </a:lnTo>
                  <a:lnTo>
                    <a:pt x="196126" y="473036"/>
                  </a:lnTo>
                  <a:lnTo>
                    <a:pt x="189217" y="473748"/>
                  </a:lnTo>
                  <a:lnTo>
                    <a:pt x="181533" y="473887"/>
                  </a:lnTo>
                  <a:lnTo>
                    <a:pt x="179832" y="474383"/>
                  </a:lnTo>
                  <a:lnTo>
                    <a:pt x="179895" y="478434"/>
                  </a:lnTo>
                  <a:lnTo>
                    <a:pt x="181254" y="479209"/>
                  </a:lnTo>
                  <a:lnTo>
                    <a:pt x="187731" y="479856"/>
                  </a:lnTo>
                  <a:lnTo>
                    <a:pt x="209905" y="480174"/>
                  </a:lnTo>
                  <a:lnTo>
                    <a:pt x="219786" y="480580"/>
                  </a:lnTo>
                  <a:lnTo>
                    <a:pt x="229628" y="481698"/>
                  </a:lnTo>
                  <a:lnTo>
                    <a:pt x="233108" y="482269"/>
                  </a:lnTo>
                  <a:lnTo>
                    <a:pt x="236664" y="481838"/>
                  </a:lnTo>
                  <a:lnTo>
                    <a:pt x="240220" y="481838"/>
                  </a:lnTo>
                  <a:lnTo>
                    <a:pt x="244068" y="479717"/>
                  </a:lnTo>
                  <a:lnTo>
                    <a:pt x="244779" y="477939"/>
                  </a:lnTo>
                  <a:close/>
                </a:path>
                <a:path extrusionOk="0" h="514984" w="2165350">
                  <a:moveTo>
                    <a:pt x="245770" y="411454"/>
                  </a:moveTo>
                  <a:lnTo>
                    <a:pt x="243497" y="410108"/>
                  </a:lnTo>
                  <a:lnTo>
                    <a:pt x="239229" y="408825"/>
                  </a:lnTo>
                  <a:lnTo>
                    <a:pt x="234823" y="409676"/>
                  </a:lnTo>
                  <a:lnTo>
                    <a:pt x="230555" y="409968"/>
                  </a:lnTo>
                  <a:lnTo>
                    <a:pt x="227850" y="410248"/>
                  </a:lnTo>
                  <a:lnTo>
                    <a:pt x="226631" y="412381"/>
                  </a:lnTo>
                  <a:lnTo>
                    <a:pt x="226491" y="414934"/>
                  </a:lnTo>
                  <a:lnTo>
                    <a:pt x="226491" y="417639"/>
                  </a:lnTo>
                  <a:lnTo>
                    <a:pt x="227774" y="419620"/>
                  </a:lnTo>
                  <a:lnTo>
                    <a:pt x="231051" y="422605"/>
                  </a:lnTo>
                  <a:lnTo>
                    <a:pt x="232613" y="424167"/>
                  </a:lnTo>
                  <a:lnTo>
                    <a:pt x="234670" y="423532"/>
                  </a:lnTo>
                  <a:lnTo>
                    <a:pt x="237020" y="422884"/>
                  </a:lnTo>
                  <a:lnTo>
                    <a:pt x="236956" y="420471"/>
                  </a:lnTo>
                  <a:lnTo>
                    <a:pt x="237096" y="415505"/>
                  </a:lnTo>
                  <a:lnTo>
                    <a:pt x="238226" y="413867"/>
                  </a:lnTo>
                  <a:lnTo>
                    <a:pt x="241503" y="414007"/>
                  </a:lnTo>
                  <a:lnTo>
                    <a:pt x="243573" y="413651"/>
                  </a:lnTo>
                  <a:lnTo>
                    <a:pt x="245770" y="411454"/>
                  </a:lnTo>
                  <a:close/>
                </a:path>
                <a:path extrusionOk="0" h="514984" w="2165350">
                  <a:moveTo>
                    <a:pt x="255727" y="431977"/>
                  </a:moveTo>
                  <a:lnTo>
                    <a:pt x="250329" y="430199"/>
                  </a:lnTo>
                  <a:lnTo>
                    <a:pt x="242785" y="435038"/>
                  </a:lnTo>
                  <a:lnTo>
                    <a:pt x="243001" y="442417"/>
                  </a:lnTo>
                  <a:lnTo>
                    <a:pt x="241642" y="445401"/>
                  </a:lnTo>
                  <a:lnTo>
                    <a:pt x="238163" y="447611"/>
                  </a:lnTo>
                  <a:lnTo>
                    <a:pt x="237731" y="449033"/>
                  </a:lnTo>
                  <a:lnTo>
                    <a:pt x="238798" y="449808"/>
                  </a:lnTo>
                  <a:lnTo>
                    <a:pt x="241007" y="447751"/>
                  </a:lnTo>
                  <a:lnTo>
                    <a:pt x="243992" y="444411"/>
                  </a:lnTo>
                  <a:lnTo>
                    <a:pt x="248615" y="442772"/>
                  </a:lnTo>
                  <a:lnTo>
                    <a:pt x="250113" y="437946"/>
                  </a:lnTo>
                  <a:lnTo>
                    <a:pt x="253669" y="435254"/>
                  </a:lnTo>
                  <a:lnTo>
                    <a:pt x="254736" y="434390"/>
                  </a:lnTo>
                  <a:lnTo>
                    <a:pt x="255727" y="431977"/>
                  </a:lnTo>
                  <a:close/>
                </a:path>
                <a:path extrusionOk="0" h="514984" w="2165350">
                  <a:moveTo>
                    <a:pt x="259791" y="134442"/>
                  </a:moveTo>
                  <a:lnTo>
                    <a:pt x="257302" y="134162"/>
                  </a:lnTo>
                  <a:lnTo>
                    <a:pt x="245770" y="138988"/>
                  </a:lnTo>
                  <a:lnTo>
                    <a:pt x="241007" y="143116"/>
                  </a:lnTo>
                  <a:lnTo>
                    <a:pt x="240512" y="144538"/>
                  </a:lnTo>
                  <a:lnTo>
                    <a:pt x="241439" y="144957"/>
                  </a:lnTo>
                  <a:lnTo>
                    <a:pt x="248043" y="141909"/>
                  </a:lnTo>
                  <a:lnTo>
                    <a:pt x="251536" y="140411"/>
                  </a:lnTo>
                  <a:lnTo>
                    <a:pt x="255016" y="138988"/>
                  </a:lnTo>
                  <a:lnTo>
                    <a:pt x="258508" y="137502"/>
                  </a:lnTo>
                  <a:lnTo>
                    <a:pt x="259791" y="134442"/>
                  </a:lnTo>
                  <a:close/>
                </a:path>
                <a:path extrusionOk="0" h="514984" w="2165350">
                  <a:moveTo>
                    <a:pt x="273088" y="11506"/>
                  </a:moveTo>
                  <a:lnTo>
                    <a:pt x="271589" y="9728"/>
                  </a:lnTo>
                  <a:lnTo>
                    <a:pt x="267119" y="8877"/>
                  </a:lnTo>
                  <a:lnTo>
                    <a:pt x="264693" y="8661"/>
                  </a:lnTo>
                  <a:lnTo>
                    <a:pt x="260350" y="10934"/>
                  </a:lnTo>
                  <a:lnTo>
                    <a:pt x="258152" y="10858"/>
                  </a:lnTo>
                  <a:lnTo>
                    <a:pt x="251180" y="9296"/>
                  </a:lnTo>
                  <a:lnTo>
                    <a:pt x="246837" y="8724"/>
                  </a:lnTo>
                  <a:lnTo>
                    <a:pt x="239585" y="13703"/>
                  </a:lnTo>
                  <a:lnTo>
                    <a:pt x="235534" y="13271"/>
                  </a:lnTo>
                  <a:lnTo>
                    <a:pt x="231051" y="9944"/>
                  </a:lnTo>
                  <a:lnTo>
                    <a:pt x="229628" y="9232"/>
                  </a:lnTo>
                  <a:lnTo>
                    <a:pt x="214122" y="8521"/>
                  </a:lnTo>
                  <a:lnTo>
                    <a:pt x="212407" y="8940"/>
                  </a:lnTo>
                  <a:lnTo>
                    <a:pt x="208851" y="7023"/>
                  </a:lnTo>
                  <a:lnTo>
                    <a:pt x="207860" y="13919"/>
                  </a:lnTo>
                  <a:lnTo>
                    <a:pt x="210769" y="15189"/>
                  </a:lnTo>
                  <a:lnTo>
                    <a:pt x="215252" y="14986"/>
                  </a:lnTo>
                  <a:lnTo>
                    <a:pt x="227304" y="14744"/>
                  </a:lnTo>
                  <a:lnTo>
                    <a:pt x="239331" y="15024"/>
                  </a:lnTo>
                  <a:lnTo>
                    <a:pt x="251333" y="15748"/>
                  </a:lnTo>
                  <a:lnTo>
                    <a:pt x="263347" y="16827"/>
                  </a:lnTo>
                  <a:lnTo>
                    <a:pt x="266966" y="17259"/>
                  </a:lnTo>
                  <a:lnTo>
                    <a:pt x="271030" y="17183"/>
                  </a:lnTo>
                  <a:lnTo>
                    <a:pt x="272732" y="15976"/>
                  </a:lnTo>
                  <a:lnTo>
                    <a:pt x="273088" y="11506"/>
                  </a:lnTo>
                  <a:close/>
                </a:path>
                <a:path extrusionOk="0" h="514984" w="2165350">
                  <a:moveTo>
                    <a:pt x="282409" y="120027"/>
                  </a:moveTo>
                  <a:lnTo>
                    <a:pt x="281266" y="118046"/>
                  </a:lnTo>
                  <a:lnTo>
                    <a:pt x="279628" y="119672"/>
                  </a:lnTo>
                  <a:lnTo>
                    <a:pt x="278358" y="120103"/>
                  </a:lnTo>
                  <a:lnTo>
                    <a:pt x="275297" y="121234"/>
                  </a:lnTo>
                  <a:lnTo>
                    <a:pt x="272453" y="122936"/>
                  </a:lnTo>
                  <a:lnTo>
                    <a:pt x="266192" y="124510"/>
                  </a:lnTo>
                  <a:lnTo>
                    <a:pt x="264833" y="126631"/>
                  </a:lnTo>
                  <a:lnTo>
                    <a:pt x="263918" y="129552"/>
                  </a:lnTo>
                  <a:lnTo>
                    <a:pt x="265480" y="127990"/>
                  </a:lnTo>
                  <a:lnTo>
                    <a:pt x="267042" y="128193"/>
                  </a:lnTo>
                  <a:lnTo>
                    <a:pt x="273659" y="129400"/>
                  </a:lnTo>
                  <a:lnTo>
                    <a:pt x="278206" y="129044"/>
                  </a:lnTo>
                  <a:lnTo>
                    <a:pt x="281762" y="125069"/>
                  </a:lnTo>
                  <a:lnTo>
                    <a:pt x="282409" y="120027"/>
                  </a:lnTo>
                  <a:close/>
                </a:path>
                <a:path extrusionOk="0" h="514984" w="2165350">
                  <a:moveTo>
                    <a:pt x="288378" y="400024"/>
                  </a:moveTo>
                  <a:lnTo>
                    <a:pt x="286677" y="398170"/>
                  </a:lnTo>
                  <a:lnTo>
                    <a:pt x="285115" y="396328"/>
                  </a:lnTo>
                  <a:lnTo>
                    <a:pt x="283121" y="396544"/>
                  </a:lnTo>
                  <a:lnTo>
                    <a:pt x="281406" y="397954"/>
                  </a:lnTo>
                  <a:lnTo>
                    <a:pt x="279133" y="399948"/>
                  </a:lnTo>
                  <a:lnTo>
                    <a:pt x="276504" y="401231"/>
                  </a:lnTo>
                  <a:lnTo>
                    <a:pt x="273939" y="402640"/>
                  </a:lnTo>
                  <a:lnTo>
                    <a:pt x="271449" y="405130"/>
                  </a:lnTo>
                  <a:lnTo>
                    <a:pt x="274231" y="407479"/>
                  </a:lnTo>
                  <a:lnTo>
                    <a:pt x="276860" y="408254"/>
                  </a:lnTo>
                  <a:lnTo>
                    <a:pt x="280771" y="407835"/>
                  </a:lnTo>
                  <a:lnTo>
                    <a:pt x="283476" y="405701"/>
                  </a:lnTo>
                  <a:lnTo>
                    <a:pt x="286893" y="401510"/>
                  </a:lnTo>
                  <a:lnTo>
                    <a:pt x="288378" y="400024"/>
                  </a:lnTo>
                  <a:close/>
                </a:path>
                <a:path extrusionOk="0" h="514984" w="2165350">
                  <a:moveTo>
                    <a:pt x="317588" y="12750"/>
                  </a:moveTo>
                  <a:lnTo>
                    <a:pt x="313347" y="11214"/>
                  </a:lnTo>
                  <a:lnTo>
                    <a:pt x="312991" y="11823"/>
                  </a:lnTo>
                  <a:lnTo>
                    <a:pt x="315772" y="13131"/>
                  </a:lnTo>
                  <a:lnTo>
                    <a:pt x="317588" y="12750"/>
                  </a:lnTo>
                  <a:close/>
                </a:path>
                <a:path extrusionOk="0" h="514984" w="2165350">
                  <a:moveTo>
                    <a:pt x="358305" y="262940"/>
                  </a:moveTo>
                  <a:lnTo>
                    <a:pt x="353542" y="262788"/>
                  </a:lnTo>
                  <a:lnTo>
                    <a:pt x="351980" y="264071"/>
                  </a:lnTo>
                  <a:lnTo>
                    <a:pt x="351764" y="266839"/>
                  </a:lnTo>
                  <a:lnTo>
                    <a:pt x="351548" y="269252"/>
                  </a:lnTo>
                  <a:lnTo>
                    <a:pt x="352475" y="271526"/>
                  </a:lnTo>
                  <a:lnTo>
                    <a:pt x="354685" y="271602"/>
                  </a:lnTo>
                  <a:lnTo>
                    <a:pt x="357809" y="271678"/>
                  </a:lnTo>
                  <a:lnTo>
                    <a:pt x="357238" y="268262"/>
                  </a:lnTo>
                  <a:lnTo>
                    <a:pt x="358165" y="266484"/>
                  </a:lnTo>
                  <a:lnTo>
                    <a:pt x="358305" y="262940"/>
                  </a:lnTo>
                  <a:close/>
                </a:path>
                <a:path extrusionOk="0" h="514984" w="2165350">
                  <a:moveTo>
                    <a:pt x="367766" y="174726"/>
                  </a:moveTo>
                  <a:lnTo>
                    <a:pt x="367626" y="172732"/>
                  </a:lnTo>
                  <a:lnTo>
                    <a:pt x="367487" y="171450"/>
                  </a:lnTo>
                  <a:lnTo>
                    <a:pt x="367271" y="168325"/>
                  </a:lnTo>
                  <a:lnTo>
                    <a:pt x="367055" y="166484"/>
                  </a:lnTo>
                  <a:lnTo>
                    <a:pt x="362153" y="166344"/>
                  </a:lnTo>
                  <a:lnTo>
                    <a:pt x="361797" y="168325"/>
                  </a:lnTo>
                  <a:lnTo>
                    <a:pt x="361442" y="170103"/>
                  </a:lnTo>
                  <a:lnTo>
                    <a:pt x="360591" y="175082"/>
                  </a:lnTo>
                  <a:lnTo>
                    <a:pt x="360299" y="176428"/>
                  </a:lnTo>
                  <a:lnTo>
                    <a:pt x="357886" y="178054"/>
                  </a:lnTo>
                  <a:lnTo>
                    <a:pt x="360591" y="179057"/>
                  </a:lnTo>
                  <a:lnTo>
                    <a:pt x="363004" y="179971"/>
                  </a:lnTo>
                  <a:lnTo>
                    <a:pt x="365709" y="180124"/>
                  </a:lnTo>
                  <a:lnTo>
                    <a:pt x="367195" y="177279"/>
                  </a:lnTo>
                  <a:lnTo>
                    <a:pt x="367766" y="174726"/>
                  </a:lnTo>
                  <a:close/>
                </a:path>
                <a:path extrusionOk="0" h="514984" w="2165350">
                  <a:moveTo>
                    <a:pt x="368833" y="46799"/>
                  </a:moveTo>
                  <a:lnTo>
                    <a:pt x="367550" y="45453"/>
                  </a:lnTo>
                  <a:lnTo>
                    <a:pt x="362648" y="45453"/>
                  </a:lnTo>
                  <a:lnTo>
                    <a:pt x="361010" y="46304"/>
                  </a:lnTo>
                  <a:lnTo>
                    <a:pt x="361010" y="49352"/>
                  </a:lnTo>
                  <a:lnTo>
                    <a:pt x="361442" y="51422"/>
                  </a:lnTo>
                  <a:lnTo>
                    <a:pt x="361797" y="54190"/>
                  </a:lnTo>
                  <a:lnTo>
                    <a:pt x="364858" y="54190"/>
                  </a:lnTo>
                  <a:lnTo>
                    <a:pt x="367766" y="54254"/>
                  </a:lnTo>
                  <a:lnTo>
                    <a:pt x="368477" y="51485"/>
                  </a:lnTo>
                  <a:lnTo>
                    <a:pt x="368693" y="49072"/>
                  </a:lnTo>
                  <a:lnTo>
                    <a:pt x="368833" y="46799"/>
                  </a:lnTo>
                  <a:close/>
                </a:path>
                <a:path extrusionOk="0" h="514984" w="2165350">
                  <a:moveTo>
                    <a:pt x="387477" y="56743"/>
                  </a:moveTo>
                  <a:lnTo>
                    <a:pt x="386981" y="55105"/>
                  </a:lnTo>
                  <a:lnTo>
                    <a:pt x="387400" y="52552"/>
                  </a:lnTo>
                  <a:lnTo>
                    <a:pt x="385267" y="51841"/>
                  </a:lnTo>
                  <a:lnTo>
                    <a:pt x="383273" y="51269"/>
                  </a:lnTo>
                  <a:lnTo>
                    <a:pt x="382206" y="53479"/>
                  </a:lnTo>
                  <a:lnTo>
                    <a:pt x="379857" y="56464"/>
                  </a:lnTo>
                  <a:lnTo>
                    <a:pt x="378587" y="58166"/>
                  </a:lnTo>
                  <a:lnTo>
                    <a:pt x="377659" y="60007"/>
                  </a:lnTo>
                  <a:lnTo>
                    <a:pt x="376516" y="62141"/>
                  </a:lnTo>
                  <a:lnTo>
                    <a:pt x="377875" y="64770"/>
                  </a:lnTo>
                  <a:lnTo>
                    <a:pt x="382562" y="64909"/>
                  </a:lnTo>
                  <a:lnTo>
                    <a:pt x="387477" y="59728"/>
                  </a:lnTo>
                  <a:lnTo>
                    <a:pt x="387477" y="56743"/>
                  </a:lnTo>
                  <a:close/>
                </a:path>
                <a:path extrusionOk="0" h="514984" w="2165350">
                  <a:moveTo>
                    <a:pt x="413727" y="13919"/>
                  </a:moveTo>
                  <a:lnTo>
                    <a:pt x="410946" y="13487"/>
                  </a:lnTo>
                  <a:lnTo>
                    <a:pt x="409028" y="12776"/>
                  </a:lnTo>
                  <a:lnTo>
                    <a:pt x="405257" y="12496"/>
                  </a:lnTo>
                  <a:lnTo>
                    <a:pt x="401777" y="12280"/>
                  </a:lnTo>
                  <a:lnTo>
                    <a:pt x="398640" y="13843"/>
                  </a:lnTo>
                  <a:lnTo>
                    <a:pt x="395300" y="14478"/>
                  </a:lnTo>
                  <a:lnTo>
                    <a:pt x="389750" y="15481"/>
                  </a:lnTo>
                  <a:lnTo>
                    <a:pt x="384556" y="15405"/>
                  </a:lnTo>
                  <a:lnTo>
                    <a:pt x="383819" y="14833"/>
                  </a:lnTo>
                  <a:lnTo>
                    <a:pt x="380860" y="12573"/>
                  </a:lnTo>
                  <a:lnTo>
                    <a:pt x="378625" y="10858"/>
                  </a:lnTo>
                  <a:lnTo>
                    <a:pt x="377444" y="9944"/>
                  </a:lnTo>
                  <a:lnTo>
                    <a:pt x="374700" y="8801"/>
                  </a:lnTo>
                  <a:lnTo>
                    <a:pt x="374523" y="8724"/>
                  </a:lnTo>
                  <a:lnTo>
                    <a:pt x="369277" y="8229"/>
                  </a:lnTo>
                  <a:lnTo>
                    <a:pt x="364782" y="7810"/>
                  </a:lnTo>
                  <a:lnTo>
                    <a:pt x="363639" y="7683"/>
                  </a:lnTo>
                  <a:lnTo>
                    <a:pt x="363639" y="10858"/>
                  </a:lnTo>
                  <a:lnTo>
                    <a:pt x="363639" y="12065"/>
                  </a:lnTo>
                  <a:lnTo>
                    <a:pt x="355968" y="12573"/>
                  </a:lnTo>
                  <a:lnTo>
                    <a:pt x="348322" y="12153"/>
                  </a:lnTo>
                  <a:lnTo>
                    <a:pt x="340690" y="11391"/>
                  </a:lnTo>
                  <a:lnTo>
                    <a:pt x="333057" y="10858"/>
                  </a:lnTo>
                  <a:lnTo>
                    <a:pt x="363639" y="10858"/>
                  </a:lnTo>
                  <a:lnTo>
                    <a:pt x="363639" y="7683"/>
                  </a:lnTo>
                  <a:lnTo>
                    <a:pt x="304761" y="4749"/>
                  </a:lnTo>
                  <a:lnTo>
                    <a:pt x="258178" y="4064"/>
                  </a:lnTo>
                  <a:lnTo>
                    <a:pt x="227063" y="4114"/>
                  </a:lnTo>
                  <a:lnTo>
                    <a:pt x="222580" y="4889"/>
                  </a:lnTo>
                  <a:lnTo>
                    <a:pt x="226136" y="6172"/>
                  </a:lnTo>
                  <a:lnTo>
                    <a:pt x="230479" y="6451"/>
                  </a:lnTo>
                  <a:lnTo>
                    <a:pt x="234823" y="6807"/>
                  </a:lnTo>
                  <a:lnTo>
                    <a:pt x="300367" y="8763"/>
                  </a:lnTo>
                  <a:lnTo>
                    <a:pt x="302552" y="8775"/>
                  </a:lnTo>
                  <a:lnTo>
                    <a:pt x="298272" y="12065"/>
                  </a:lnTo>
                  <a:lnTo>
                    <a:pt x="295643" y="11785"/>
                  </a:lnTo>
                  <a:lnTo>
                    <a:pt x="292722" y="11290"/>
                  </a:lnTo>
                  <a:lnTo>
                    <a:pt x="290588" y="10858"/>
                  </a:lnTo>
                  <a:lnTo>
                    <a:pt x="288531" y="10795"/>
                  </a:lnTo>
                  <a:lnTo>
                    <a:pt x="286385" y="11353"/>
                  </a:lnTo>
                  <a:lnTo>
                    <a:pt x="283337" y="12992"/>
                  </a:lnTo>
                  <a:lnTo>
                    <a:pt x="285965" y="15265"/>
                  </a:lnTo>
                  <a:lnTo>
                    <a:pt x="292938" y="18034"/>
                  </a:lnTo>
                  <a:lnTo>
                    <a:pt x="300189" y="18313"/>
                  </a:lnTo>
                  <a:lnTo>
                    <a:pt x="307594" y="18110"/>
                  </a:lnTo>
                  <a:lnTo>
                    <a:pt x="309791" y="17106"/>
                  </a:lnTo>
                  <a:lnTo>
                    <a:pt x="312839" y="12065"/>
                  </a:lnTo>
                  <a:lnTo>
                    <a:pt x="312991" y="11823"/>
                  </a:lnTo>
                  <a:lnTo>
                    <a:pt x="306603" y="8813"/>
                  </a:lnTo>
                  <a:lnTo>
                    <a:pt x="320751" y="8877"/>
                  </a:lnTo>
                  <a:lnTo>
                    <a:pt x="323672" y="8801"/>
                  </a:lnTo>
                  <a:lnTo>
                    <a:pt x="326440" y="9080"/>
                  </a:lnTo>
                  <a:lnTo>
                    <a:pt x="329145" y="10363"/>
                  </a:lnTo>
                  <a:lnTo>
                    <a:pt x="322453" y="11709"/>
                  </a:lnTo>
                  <a:lnTo>
                    <a:pt x="317588" y="12750"/>
                  </a:lnTo>
                  <a:lnTo>
                    <a:pt x="319252" y="13347"/>
                  </a:lnTo>
                  <a:lnTo>
                    <a:pt x="323380" y="14630"/>
                  </a:lnTo>
                  <a:lnTo>
                    <a:pt x="326720" y="15621"/>
                  </a:lnTo>
                  <a:lnTo>
                    <a:pt x="329425" y="15265"/>
                  </a:lnTo>
                  <a:lnTo>
                    <a:pt x="332562" y="15189"/>
                  </a:lnTo>
                  <a:lnTo>
                    <a:pt x="340804" y="14833"/>
                  </a:lnTo>
                  <a:lnTo>
                    <a:pt x="357454" y="15125"/>
                  </a:lnTo>
                  <a:lnTo>
                    <a:pt x="361442" y="16548"/>
                  </a:lnTo>
                  <a:lnTo>
                    <a:pt x="366064" y="18249"/>
                  </a:lnTo>
                  <a:lnTo>
                    <a:pt x="370763" y="19596"/>
                  </a:lnTo>
                  <a:lnTo>
                    <a:pt x="375805" y="19812"/>
                  </a:lnTo>
                  <a:lnTo>
                    <a:pt x="383781" y="19735"/>
                  </a:lnTo>
                  <a:lnTo>
                    <a:pt x="391782" y="19380"/>
                  </a:lnTo>
                  <a:lnTo>
                    <a:pt x="399808" y="19316"/>
                  </a:lnTo>
                  <a:lnTo>
                    <a:pt x="407822" y="20167"/>
                  </a:lnTo>
                  <a:lnTo>
                    <a:pt x="410235" y="20586"/>
                  </a:lnTo>
                  <a:lnTo>
                    <a:pt x="412597" y="19316"/>
                  </a:lnTo>
                  <a:lnTo>
                    <a:pt x="412864" y="19177"/>
                  </a:lnTo>
                  <a:lnTo>
                    <a:pt x="413473" y="15481"/>
                  </a:lnTo>
                  <a:lnTo>
                    <a:pt x="413727" y="13919"/>
                  </a:lnTo>
                  <a:close/>
                </a:path>
                <a:path extrusionOk="0" h="514984" w="2165350">
                  <a:moveTo>
                    <a:pt x="418985" y="95453"/>
                  </a:moveTo>
                  <a:lnTo>
                    <a:pt x="418846" y="92684"/>
                  </a:lnTo>
                  <a:lnTo>
                    <a:pt x="417347" y="90487"/>
                  </a:lnTo>
                  <a:lnTo>
                    <a:pt x="415366" y="91694"/>
                  </a:lnTo>
                  <a:lnTo>
                    <a:pt x="410946" y="97155"/>
                  </a:lnTo>
                  <a:lnTo>
                    <a:pt x="411086" y="99428"/>
                  </a:lnTo>
                  <a:lnTo>
                    <a:pt x="416356" y="105117"/>
                  </a:lnTo>
                  <a:lnTo>
                    <a:pt x="415569" y="103339"/>
                  </a:lnTo>
                  <a:lnTo>
                    <a:pt x="416356" y="101917"/>
                  </a:lnTo>
                  <a:lnTo>
                    <a:pt x="418211" y="98005"/>
                  </a:lnTo>
                  <a:lnTo>
                    <a:pt x="418985" y="95453"/>
                  </a:lnTo>
                  <a:close/>
                </a:path>
                <a:path extrusionOk="0" h="514984" w="2165350">
                  <a:moveTo>
                    <a:pt x="441680" y="179336"/>
                  </a:moveTo>
                  <a:lnTo>
                    <a:pt x="441604" y="176847"/>
                  </a:lnTo>
                  <a:lnTo>
                    <a:pt x="438048" y="171030"/>
                  </a:lnTo>
                  <a:lnTo>
                    <a:pt x="436765" y="171030"/>
                  </a:lnTo>
                  <a:lnTo>
                    <a:pt x="431787" y="177419"/>
                  </a:lnTo>
                  <a:lnTo>
                    <a:pt x="431787" y="179692"/>
                  </a:lnTo>
                  <a:lnTo>
                    <a:pt x="435063" y="182753"/>
                  </a:lnTo>
                  <a:lnTo>
                    <a:pt x="439826" y="182600"/>
                  </a:lnTo>
                  <a:lnTo>
                    <a:pt x="441540" y="181610"/>
                  </a:lnTo>
                  <a:lnTo>
                    <a:pt x="441680" y="179336"/>
                  </a:lnTo>
                  <a:close/>
                </a:path>
                <a:path extrusionOk="0" h="514984" w="2165350">
                  <a:moveTo>
                    <a:pt x="441756" y="117614"/>
                  </a:moveTo>
                  <a:lnTo>
                    <a:pt x="441464" y="115836"/>
                  </a:lnTo>
                  <a:lnTo>
                    <a:pt x="441464" y="113639"/>
                  </a:lnTo>
                  <a:lnTo>
                    <a:pt x="439470" y="112649"/>
                  </a:lnTo>
                  <a:lnTo>
                    <a:pt x="437553" y="111582"/>
                  </a:lnTo>
                  <a:lnTo>
                    <a:pt x="436486" y="113499"/>
                  </a:lnTo>
                  <a:lnTo>
                    <a:pt x="435279" y="114566"/>
                  </a:lnTo>
                  <a:lnTo>
                    <a:pt x="433285" y="116408"/>
                  </a:lnTo>
                  <a:lnTo>
                    <a:pt x="431292" y="118110"/>
                  </a:lnTo>
                  <a:lnTo>
                    <a:pt x="428942" y="119392"/>
                  </a:lnTo>
                  <a:lnTo>
                    <a:pt x="427736" y="120103"/>
                  </a:lnTo>
                  <a:lnTo>
                    <a:pt x="426097" y="120675"/>
                  </a:lnTo>
                  <a:lnTo>
                    <a:pt x="427316" y="122516"/>
                  </a:lnTo>
                  <a:lnTo>
                    <a:pt x="428383" y="124218"/>
                  </a:lnTo>
                  <a:lnTo>
                    <a:pt x="429653" y="126771"/>
                  </a:lnTo>
                  <a:lnTo>
                    <a:pt x="434632" y="124358"/>
                  </a:lnTo>
                  <a:lnTo>
                    <a:pt x="437197" y="123012"/>
                  </a:lnTo>
                  <a:lnTo>
                    <a:pt x="441325" y="121018"/>
                  </a:lnTo>
                  <a:lnTo>
                    <a:pt x="441680" y="119392"/>
                  </a:lnTo>
                  <a:lnTo>
                    <a:pt x="441756" y="117614"/>
                  </a:lnTo>
                  <a:close/>
                </a:path>
                <a:path extrusionOk="0" h="514984" w="2165350">
                  <a:moveTo>
                    <a:pt x="443890" y="48996"/>
                  </a:moveTo>
                  <a:lnTo>
                    <a:pt x="440829" y="45453"/>
                  </a:lnTo>
                  <a:lnTo>
                    <a:pt x="437121" y="45453"/>
                  </a:lnTo>
                  <a:lnTo>
                    <a:pt x="433425" y="46939"/>
                  </a:lnTo>
                  <a:lnTo>
                    <a:pt x="433997" y="51206"/>
                  </a:lnTo>
                  <a:lnTo>
                    <a:pt x="437337" y="54902"/>
                  </a:lnTo>
                  <a:lnTo>
                    <a:pt x="438340" y="55892"/>
                  </a:lnTo>
                  <a:lnTo>
                    <a:pt x="439051" y="57950"/>
                  </a:lnTo>
                  <a:lnTo>
                    <a:pt x="440893" y="57023"/>
                  </a:lnTo>
                  <a:lnTo>
                    <a:pt x="442391" y="56248"/>
                  </a:lnTo>
                  <a:lnTo>
                    <a:pt x="443103" y="54470"/>
                  </a:lnTo>
                  <a:lnTo>
                    <a:pt x="443318" y="52832"/>
                  </a:lnTo>
                  <a:lnTo>
                    <a:pt x="443890" y="48996"/>
                  </a:lnTo>
                  <a:close/>
                </a:path>
                <a:path extrusionOk="0" h="514984" w="2165350">
                  <a:moveTo>
                    <a:pt x="451218" y="111429"/>
                  </a:moveTo>
                  <a:lnTo>
                    <a:pt x="450926" y="108737"/>
                  </a:lnTo>
                  <a:lnTo>
                    <a:pt x="450710" y="106959"/>
                  </a:lnTo>
                  <a:lnTo>
                    <a:pt x="449935" y="105537"/>
                  </a:lnTo>
                  <a:lnTo>
                    <a:pt x="448081" y="105473"/>
                  </a:lnTo>
                  <a:lnTo>
                    <a:pt x="445731" y="105613"/>
                  </a:lnTo>
                  <a:lnTo>
                    <a:pt x="443103" y="109588"/>
                  </a:lnTo>
                  <a:lnTo>
                    <a:pt x="443179" y="112356"/>
                  </a:lnTo>
                  <a:lnTo>
                    <a:pt x="443242" y="114414"/>
                  </a:lnTo>
                  <a:lnTo>
                    <a:pt x="444601" y="114985"/>
                  </a:lnTo>
                  <a:lnTo>
                    <a:pt x="446303" y="114985"/>
                  </a:lnTo>
                  <a:lnTo>
                    <a:pt x="448652" y="114922"/>
                  </a:lnTo>
                  <a:lnTo>
                    <a:pt x="451218" y="111429"/>
                  </a:lnTo>
                  <a:close/>
                </a:path>
                <a:path extrusionOk="0" h="514984" w="2165350">
                  <a:moveTo>
                    <a:pt x="473125" y="107530"/>
                  </a:moveTo>
                  <a:lnTo>
                    <a:pt x="467715" y="101206"/>
                  </a:lnTo>
                  <a:lnTo>
                    <a:pt x="466013" y="101282"/>
                  </a:lnTo>
                  <a:lnTo>
                    <a:pt x="464870" y="101917"/>
                  </a:lnTo>
                  <a:lnTo>
                    <a:pt x="462597" y="104406"/>
                  </a:lnTo>
                  <a:lnTo>
                    <a:pt x="463880" y="106743"/>
                  </a:lnTo>
                  <a:lnTo>
                    <a:pt x="465505" y="108661"/>
                  </a:lnTo>
                  <a:lnTo>
                    <a:pt x="467220" y="110731"/>
                  </a:lnTo>
                  <a:lnTo>
                    <a:pt x="469493" y="111937"/>
                  </a:lnTo>
                  <a:lnTo>
                    <a:pt x="472122" y="109943"/>
                  </a:lnTo>
                  <a:lnTo>
                    <a:pt x="472833" y="108953"/>
                  </a:lnTo>
                  <a:lnTo>
                    <a:pt x="473125" y="107530"/>
                  </a:lnTo>
                  <a:close/>
                </a:path>
                <a:path extrusionOk="0" h="514984" w="2165350">
                  <a:moveTo>
                    <a:pt x="505066" y="8661"/>
                  </a:moveTo>
                  <a:lnTo>
                    <a:pt x="493217" y="7226"/>
                  </a:lnTo>
                  <a:lnTo>
                    <a:pt x="481368" y="6400"/>
                  </a:lnTo>
                  <a:lnTo>
                    <a:pt x="469493" y="6464"/>
                  </a:lnTo>
                  <a:lnTo>
                    <a:pt x="457619" y="7670"/>
                  </a:lnTo>
                  <a:lnTo>
                    <a:pt x="469455" y="9144"/>
                  </a:lnTo>
                  <a:lnTo>
                    <a:pt x="481317" y="9626"/>
                  </a:lnTo>
                  <a:lnTo>
                    <a:pt x="493179" y="9372"/>
                  </a:lnTo>
                  <a:lnTo>
                    <a:pt x="505066" y="8661"/>
                  </a:lnTo>
                  <a:close/>
                </a:path>
                <a:path extrusionOk="0" h="514984" w="2165350">
                  <a:moveTo>
                    <a:pt x="520433" y="80111"/>
                  </a:moveTo>
                  <a:lnTo>
                    <a:pt x="516724" y="84023"/>
                  </a:lnTo>
                  <a:lnTo>
                    <a:pt x="513740" y="88417"/>
                  </a:lnTo>
                  <a:lnTo>
                    <a:pt x="508114" y="89560"/>
                  </a:lnTo>
                  <a:lnTo>
                    <a:pt x="506907" y="93256"/>
                  </a:lnTo>
                  <a:lnTo>
                    <a:pt x="509968" y="95732"/>
                  </a:lnTo>
                  <a:lnTo>
                    <a:pt x="512318" y="96024"/>
                  </a:lnTo>
                  <a:lnTo>
                    <a:pt x="514235" y="95034"/>
                  </a:lnTo>
                  <a:lnTo>
                    <a:pt x="517436" y="88988"/>
                  </a:lnTo>
                  <a:lnTo>
                    <a:pt x="517652" y="84162"/>
                  </a:lnTo>
                  <a:lnTo>
                    <a:pt x="520433" y="80111"/>
                  </a:lnTo>
                  <a:close/>
                </a:path>
                <a:path extrusionOk="0" h="514984" w="2165350">
                  <a:moveTo>
                    <a:pt x="532879" y="310032"/>
                  </a:moveTo>
                  <a:lnTo>
                    <a:pt x="532803" y="307606"/>
                  </a:lnTo>
                  <a:lnTo>
                    <a:pt x="530034" y="305269"/>
                  </a:lnTo>
                  <a:lnTo>
                    <a:pt x="527608" y="305409"/>
                  </a:lnTo>
                  <a:lnTo>
                    <a:pt x="525259" y="305485"/>
                  </a:lnTo>
                  <a:lnTo>
                    <a:pt x="524484" y="306971"/>
                  </a:lnTo>
                  <a:lnTo>
                    <a:pt x="524408" y="308965"/>
                  </a:lnTo>
                  <a:lnTo>
                    <a:pt x="524408" y="310743"/>
                  </a:lnTo>
                  <a:lnTo>
                    <a:pt x="528396" y="314363"/>
                  </a:lnTo>
                  <a:lnTo>
                    <a:pt x="529958" y="313931"/>
                  </a:lnTo>
                  <a:lnTo>
                    <a:pt x="532028" y="313512"/>
                  </a:lnTo>
                  <a:lnTo>
                    <a:pt x="532447" y="311594"/>
                  </a:lnTo>
                  <a:lnTo>
                    <a:pt x="532879" y="310032"/>
                  </a:lnTo>
                  <a:close/>
                </a:path>
                <a:path extrusionOk="0" h="514984" w="2165350">
                  <a:moveTo>
                    <a:pt x="554215" y="45808"/>
                  </a:moveTo>
                  <a:lnTo>
                    <a:pt x="552297" y="45377"/>
                  </a:lnTo>
                  <a:lnTo>
                    <a:pt x="550227" y="45021"/>
                  </a:lnTo>
                  <a:lnTo>
                    <a:pt x="549376" y="46736"/>
                  </a:lnTo>
                  <a:lnTo>
                    <a:pt x="548805" y="48361"/>
                  </a:lnTo>
                  <a:lnTo>
                    <a:pt x="547890" y="50914"/>
                  </a:lnTo>
                  <a:lnTo>
                    <a:pt x="548030" y="53340"/>
                  </a:lnTo>
                  <a:lnTo>
                    <a:pt x="549516" y="55613"/>
                  </a:lnTo>
                  <a:lnTo>
                    <a:pt x="551014" y="55816"/>
                  </a:lnTo>
                  <a:lnTo>
                    <a:pt x="553288" y="54190"/>
                  </a:lnTo>
                  <a:lnTo>
                    <a:pt x="553935" y="51841"/>
                  </a:lnTo>
                  <a:lnTo>
                    <a:pt x="554139" y="49149"/>
                  </a:lnTo>
                  <a:lnTo>
                    <a:pt x="553859" y="47726"/>
                  </a:lnTo>
                  <a:lnTo>
                    <a:pt x="554215" y="45808"/>
                  </a:lnTo>
                  <a:close/>
                </a:path>
                <a:path extrusionOk="0" h="514984" w="2165350">
                  <a:moveTo>
                    <a:pt x="571436" y="111785"/>
                  </a:moveTo>
                  <a:lnTo>
                    <a:pt x="571004" y="109664"/>
                  </a:lnTo>
                  <a:lnTo>
                    <a:pt x="570433" y="107035"/>
                  </a:lnTo>
                  <a:lnTo>
                    <a:pt x="568236" y="108521"/>
                  </a:lnTo>
                  <a:lnTo>
                    <a:pt x="566801" y="108102"/>
                  </a:lnTo>
                  <a:lnTo>
                    <a:pt x="564603" y="107099"/>
                  </a:lnTo>
                  <a:lnTo>
                    <a:pt x="563181" y="108381"/>
                  </a:lnTo>
                  <a:lnTo>
                    <a:pt x="561263" y="112217"/>
                  </a:lnTo>
                  <a:lnTo>
                    <a:pt x="561111" y="114566"/>
                  </a:lnTo>
                  <a:lnTo>
                    <a:pt x="562686" y="116763"/>
                  </a:lnTo>
                  <a:lnTo>
                    <a:pt x="564959" y="118249"/>
                  </a:lnTo>
                  <a:lnTo>
                    <a:pt x="567093" y="115976"/>
                  </a:lnTo>
                  <a:lnTo>
                    <a:pt x="568375" y="112788"/>
                  </a:lnTo>
                  <a:lnTo>
                    <a:pt x="569937" y="112217"/>
                  </a:lnTo>
                  <a:lnTo>
                    <a:pt x="571436" y="111785"/>
                  </a:lnTo>
                  <a:close/>
                </a:path>
                <a:path extrusionOk="0" h="514984" w="2165350">
                  <a:moveTo>
                    <a:pt x="572503" y="90335"/>
                  </a:moveTo>
                  <a:lnTo>
                    <a:pt x="569658" y="88138"/>
                  </a:lnTo>
                  <a:lnTo>
                    <a:pt x="570014" y="85801"/>
                  </a:lnTo>
                  <a:lnTo>
                    <a:pt x="571931" y="83527"/>
                  </a:lnTo>
                  <a:lnTo>
                    <a:pt x="570153" y="81889"/>
                  </a:lnTo>
                  <a:lnTo>
                    <a:pt x="568083" y="83807"/>
                  </a:lnTo>
                  <a:lnTo>
                    <a:pt x="564667" y="84226"/>
                  </a:lnTo>
                  <a:lnTo>
                    <a:pt x="563753" y="87007"/>
                  </a:lnTo>
                  <a:lnTo>
                    <a:pt x="563105" y="89128"/>
                  </a:lnTo>
                  <a:lnTo>
                    <a:pt x="566737" y="88773"/>
                  </a:lnTo>
                  <a:lnTo>
                    <a:pt x="566953" y="90766"/>
                  </a:lnTo>
                  <a:lnTo>
                    <a:pt x="567524" y="91833"/>
                  </a:lnTo>
                  <a:lnTo>
                    <a:pt x="571500" y="91833"/>
                  </a:lnTo>
                  <a:lnTo>
                    <a:pt x="572503" y="90335"/>
                  </a:lnTo>
                  <a:close/>
                </a:path>
                <a:path extrusionOk="0" h="514984" w="2165350">
                  <a:moveTo>
                    <a:pt x="608774" y="136017"/>
                  </a:moveTo>
                  <a:lnTo>
                    <a:pt x="603872" y="135661"/>
                  </a:lnTo>
                  <a:lnTo>
                    <a:pt x="599173" y="138925"/>
                  </a:lnTo>
                  <a:lnTo>
                    <a:pt x="599313" y="140271"/>
                  </a:lnTo>
                  <a:lnTo>
                    <a:pt x="605866" y="145097"/>
                  </a:lnTo>
                  <a:lnTo>
                    <a:pt x="608711" y="144602"/>
                  </a:lnTo>
                  <a:lnTo>
                    <a:pt x="608418" y="142265"/>
                  </a:lnTo>
                  <a:lnTo>
                    <a:pt x="608558" y="140131"/>
                  </a:lnTo>
                  <a:lnTo>
                    <a:pt x="608279" y="138353"/>
                  </a:lnTo>
                  <a:lnTo>
                    <a:pt x="608774" y="136017"/>
                  </a:lnTo>
                  <a:close/>
                </a:path>
                <a:path extrusionOk="0" h="514984" w="2165350">
                  <a:moveTo>
                    <a:pt x="700544" y="58940"/>
                  </a:moveTo>
                  <a:lnTo>
                    <a:pt x="700468" y="56819"/>
                  </a:lnTo>
                  <a:lnTo>
                    <a:pt x="700468" y="54825"/>
                  </a:lnTo>
                  <a:lnTo>
                    <a:pt x="700049" y="52489"/>
                  </a:lnTo>
                  <a:lnTo>
                    <a:pt x="694499" y="52628"/>
                  </a:lnTo>
                  <a:lnTo>
                    <a:pt x="695134" y="55613"/>
                  </a:lnTo>
                  <a:lnTo>
                    <a:pt x="694499" y="57531"/>
                  </a:lnTo>
                  <a:lnTo>
                    <a:pt x="694702" y="59728"/>
                  </a:lnTo>
                  <a:lnTo>
                    <a:pt x="695350" y="61861"/>
                  </a:lnTo>
                  <a:lnTo>
                    <a:pt x="697763" y="61645"/>
                  </a:lnTo>
                  <a:lnTo>
                    <a:pt x="700468" y="61429"/>
                  </a:lnTo>
                  <a:lnTo>
                    <a:pt x="700544" y="58940"/>
                  </a:lnTo>
                  <a:close/>
                </a:path>
                <a:path extrusionOk="0" h="514984" w="2165350">
                  <a:moveTo>
                    <a:pt x="718324" y="50774"/>
                  </a:moveTo>
                  <a:lnTo>
                    <a:pt x="718185" y="45732"/>
                  </a:lnTo>
                  <a:lnTo>
                    <a:pt x="718185" y="43954"/>
                  </a:lnTo>
                  <a:lnTo>
                    <a:pt x="717892" y="42113"/>
                  </a:lnTo>
                  <a:lnTo>
                    <a:pt x="717473" y="40335"/>
                  </a:lnTo>
                  <a:lnTo>
                    <a:pt x="714336" y="37998"/>
                  </a:lnTo>
                  <a:lnTo>
                    <a:pt x="712203" y="37846"/>
                  </a:lnTo>
                  <a:lnTo>
                    <a:pt x="710641" y="38912"/>
                  </a:lnTo>
                  <a:lnTo>
                    <a:pt x="709574" y="40767"/>
                  </a:lnTo>
                  <a:lnTo>
                    <a:pt x="709510" y="43395"/>
                  </a:lnTo>
                  <a:lnTo>
                    <a:pt x="713701" y="45948"/>
                  </a:lnTo>
                  <a:lnTo>
                    <a:pt x="713270" y="50215"/>
                  </a:lnTo>
                  <a:lnTo>
                    <a:pt x="714197" y="56883"/>
                  </a:lnTo>
                  <a:lnTo>
                    <a:pt x="714489" y="59728"/>
                  </a:lnTo>
                  <a:lnTo>
                    <a:pt x="718248" y="61429"/>
                  </a:lnTo>
                  <a:lnTo>
                    <a:pt x="718248" y="55753"/>
                  </a:lnTo>
                  <a:lnTo>
                    <a:pt x="718324" y="50774"/>
                  </a:lnTo>
                  <a:close/>
                </a:path>
                <a:path extrusionOk="0" h="514984" w="2165350">
                  <a:moveTo>
                    <a:pt x="754392" y="145249"/>
                  </a:moveTo>
                  <a:lnTo>
                    <a:pt x="751967" y="143611"/>
                  </a:lnTo>
                  <a:lnTo>
                    <a:pt x="747776" y="143040"/>
                  </a:lnTo>
                  <a:lnTo>
                    <a:pt x="745921" y="141973"/>
                  </a:lnTo>
                  <a:lnTo>
                    <a:pt x="744220" y="141058"/>
                  </a:lnTo>
                  <a:lnTo>
                    <a:pt x="742442" y="140208"/>
                  </a:lnTo>
                  <a:lnTo>
                    <a:pt x="741375" y="142621"/>
                  </a:lnTo>
                  <a:lnTo>
                    <a:pt x="740448" y="144818"/>
                  </a:lnTo>
                  <a:lnTo>
                    <a:pt x="741514" y="146519"/>
                  </a:lnTo>
                  <a:lnTo>
                    <a:pt x="743432" y="147523"/>
                  </a:lnTo>
                  <a:lnTo>
                    <a:pt x="745007" y="148297"/>
                  </a:lnTo>
                  <a:lnTo>
                    <a:pt x="746848" y="148653"/>
                  </a:lnTo>
                  <a:lnTo>
                    <a:pt x="748563" y="149225"/>
                  </a:lnTo>
                  <a:lnTo>
                    <a:pt x="750544" y="149936"/>
                  </a:lnTo>
                  <a:lnTo>
                    <a:pt x="754316" y="147523"/>
                  </a:lnTo>
                  <a:lnTo>
                    <a:pt x="754392" y="145249"/>
                  </a:lnTo>
                  <a:close/>
                </a:path>
                <a:path extrusionOk="0" h="514984" w="2165350">
                  <a:moveTo>
                    <a:pt x="780211" y="78270"/>
                  </a:moveTo>
                  <a:lnTo>
                    <a:pt x="779576" y="76708"/>
                  </a:lnTo>
                  <a:lnTo>
                    <a:pt x="777443" y="76631"/>
                  </a:lnTo>
                  <a:lnTo>
                    <a:pt x="775157" y="76492"/>
                  </a:lnTo>
                  <a:lnTo>
                    <a:pt x="769975" y="81038"/>
                  </a:lnTo>
                  <a:lnTo>
                    <a:pt x="770039" y="83312"/>
                  </a:lnTo>
                  <a:lnTo>
                    <a:pt x="770039" y="85725"/>
                  </a:lnTo>
                  <a:lnTo>
                    <a:pt x="771753" y="86575"/>
                  </a:lnTo>
                  <a:lnTo>
                    <a:pt x="773734" y="86791"/>
                  </a:lnTo>
                  <a:lnTo>
                    <a:pt x="776935" y="86855"/>
                  </a:lnTo>
                  <a:lnTo>
                    <a:pt x="780211" y="83451"/>
                  </a:lnTo>
                  <a:lnTo>
                    <a:pt x="780211" y="78270"/>
                  </a:lnTo>
                  <a:close/>
                </a:path>
                <a:path extrusionOk="0" h="514984" w="2165350">
                  <a:moveTo>
                    <a:pt x="811009" y="144043"/>
                  </a:moveTo>
                  <a:lnTo>
                    <a:pt x="807453" y="145605"/>
                  </a:lnTo>
                  <a:lnTo>
                    <a:pt x="805180" y="145313"/>
                  </a:lnTo>
                  <a:lnTo>
                    <a:pt x="798703" y="145453"/>
                  </a:lnTo>
                  <a:lnTo>
                    <a:pt x="797001" y="146596"/>
                  </a:lnTo>
                  <a:lnTo>
                    <a:pt x="796925" y="150850"/>
                  </a:lnTo>
                  <a:lnTo>
                    <a:pt x="796925" y="155041"/>
                  </a:lnTo>
                  <a:lnTo>
                    <a:pt x="799630" y="157111"/>
                  </a:lnTo>
                  <a:lnTo>
                    <a:pt x="805535" y="157175"/>
                  </a:lnTo>
                  <a:lnTo>
                    <a:pt x="808736" y="157314"/>
                  </a:lnTo>
                  <a:lnTo>
                    <a:pt x="810653" y="154051"/>
                  </a:lnTo>
                  <a:lnTo>
                    <a:pt x="810806" y="149009"/>
                  </a:lnTo>
                  <a:lnTo>
                    <a:pt x="811009" y="144043"/>
                  </a:lnTo>
                  <a:close/>
                </a:path>
                <a:path extrusionOk="0" h="514984" w="2165350">
                  <a:moveTo>
                    <a:pt x="837552" y="96799"/>
                  </a:moveTo>
                  <a:lnTo>
                    <a:pt x="835126" y="96596"/>
                  </a:lnTo>
                  <a:lnTo>
                    <a:pt x="831862" y="96240"/>
                  </a:lnTo>
                  <a:lnTo>
                    <a:pt x="827163" y="99364"/>
                  </a:lnTo>
                  <a:lnTo>
                    <a:pt x="826808" y="105257"/>
                  </a:lnTo>
                  <a:lnTo>
                    <a:pt x="829297" y="105473"/>
                  </a:lnTo>
                  <a:lnTo>
                    <a:pt x="831354" y="105676"/>
                  </a:lnTo>
                  <a:lnTo>
                    <a:pt x="835621" y="105829"/>
                  </a:lnTo>
                  <a:lnTo>
                    <a:pt x="837196" y="104406"/>
                  </a:lnTo>
                  <a:lnTo>
                    <a:pt x="837260" y="100495"/>
                  </a:lnTo>
                  <a:lnTo>
                    <a:pt x="837260" y="98869"/>
                  </a:lnTo>
                  <a:lnTo>
                    <a:pt x="837552" y="96799"/>
                  </a:lnTo>
                  <a:close/>
                </a:path>
                <a:path extrusionOk="0" h="514984" w="2165350">
                  <a:moveTo>
                    <a:pt x="886701" y="419201"/>
                  </a:moveTo>
                  <a:lnTo>
                    <a:pt x="884859" y="418274"/>
                  </a:lnTo>
                  <a:lnTo>
                    <a:pt x="881291" y="419696"/>
                  </a:lnTo>
                  <a:lnTo>
                    <a:pt x="878878" y="422744"/>
                  </a:lnTo>
                  <a:lnTo>
                    <a:pt x="878243" y="426580"/>
                  </a:lnTo>
                  <a:lnTo>
                    <a:pt x="877176" y="430199"/>
                  </a:lnTo>
                  <a:lnTo>
                    <a:pt x="878090" y="432765"/>
                  </a:lnTo>
                  <a:lnTo>
                    <a:pt x="880224" y="431203"/>
                  </a:lnTo>
                  <a:lnTo>
                    <a:pt x="883640" y="425094"/>
                  </a:lnTo>
                  <a:lnTo>
                    <a:pt x="885139" y="421970"/>
                  </a:lnTo>
                  <a:lnTo>
                    <a:pt x="885774" y="420763"/>
                  </a:lnTo>
                  <a:lnTo>
                    <a:pt x="886701" y="419201"/>
                  </a:lnTo>
                  <a:close/>
                </a:path>
                <a:path extrusionOk="0" h="514984" w="2165350">
                  <a:moveTo>
                    <a:pt x="1106652" y="448322"/>
                  </a:moveTo>
                  <a:lnTo>
                    <a:pt x="1105446" y="447751"/>
                  </a:lnTo>
                  <a:lnTo>
                    <a:pt x="1100963" y="447967"/>
                  </a:lnTo>
                  <a:lnTo>
                    <a:pt x="1098969" y="449453"/>
                  </a:lnTo>
                  <a:lnTo>
                    <a:pt x="1098689" y="452361"/>
                  </a:lnTo>
                  <a:lnTo>
                    <a:pt x="1098473" y="454215"/>
                  </a:lnTo>
                  <a:lnTo>
                    <a:pt x="1100035" y="454990"/>
                  </a:lnTo>
                  <a:lnTo>
                    <a:pt x="1101750" y="454990"/>
                  </a:lnTo>
                  <a:lnTo>
                    <a:pt x="1104874" y="454926"/>
                  </a:lnTo>
                  <a:lnTo>
                    <a:pt x="1106157" y="452932"/>
                  </a:lnTo>
                  <a:lnTo>
                    <a:pt x="1106652" y="450303"/>
                  </a:lnTo>
                  <a:lnTo>
                    <a:pt x="1106652" y="448322"/>
                  </a:lnTo>
                  <a:close/>
                </a:path>
                <a:path extrusionOk="0" h="514984" w="2165350">
                  <a:moveTo>
                    <a:pt x="1188961" y="70243"/>
                  </a:moveTo>
                  <a:lnTo>
                    <a:pt x="1188885" y="67678"/>
                  </a:lnTo>
                  <a:lnTo>
                    <a:pt x="1187043" y="67398"/>
                  </a:lnTo>
                  <a:lnTo>
                    <a:pt x="1187818" y="70383"/>
                  </a:lnTo>
                  <a:lnTo>
                    <a:pt x="1185684" y="70027"/>
                  </a:lnTo>
                  <a:lnTo>
                    <a:pt x="1181989" y="62992"/>
                  </a:lnTo>
                  <a:lnTo>
                    <a:pt x="1179779" y="63487"/>
                  </a:lnTo>
                  <a:lnTo>
                    <a:pt x="1177429" y="64058"/>
                  </a:lnTo>
                  <a:lnTo>
                    <a:pt x="1176439" y="65913"/>
                  </a:lnTo>
                  <a:lnTo>
                    <a:pt x="1176439" y="68326"/>
                  </a:lnTo>
                  <a:lnTo>
                    <a:pt x="1176362" y="72580"/>
                  </a:lnTo>
                  <a:lnTo>
                    <a:pt x="1178293" y="76200"/>
                  </a:lnTo>
                  <a:lnTo>
                    <a:pt x="1182204" y="81254"/>
                  </a:lnTo>
                  <a:lnTo>
                    <a:pt x="1183982" y="80899"/>
                  </a:lnTo>
                  <a:lnTo>
                    <a:pt x="1184541" y="78689"/>
                  </a:lnTo>
                  <a:lnTo>
                    <a:pt x="1185468" y="75565"/>
                  </a:lnTo>
                  <a:lnTo>
                    <a:pt x="1186827" y="72720"/>
                  </a:lnTo>
                  <a:lnTo>
                    <a:pt x="1188961" y="70243"/>
                  </a:lnTo>
                  <a:close/>
                </a:path>
                <a:path extrusionOk="0" h="514984" w="2165350">
                  <a:moveTo>
                    <a:pt x="1257528" y="474243"/>
                  </a:moveTo>
                  <a:lnTo>
                    <a:pt x="1256677" y="472046"/>
                  </a:lnTo>
                  <a:lnTo>
                    <a:pt x="1254620" y="470979"/>
                  </a:lnTo>
                  <a:lnTo>
                    <a:pt x="1252486" y="470763"/>
                  </a:lnTo>
                  <a:lnTo>
                    <a:pt x="1250061" y="470547"/>
                  </a:lnTo>
                  <a:lnTo>
                    <a:pt x="1248994" y="472605"/>
                  </a:lnTo>
                  <a:lnTo>
                    <a:pt x="1249133" y="474738"/>
                  </a:lnTo>
                  <a:lnTo>
                    <a:pt x="1249210" y="477583"/>
                  </a:lnTo>
                  <a:lnTo>
                    <a:pt x="1251204" y="479069"/>
                  </a:lnTo>
                  <a:lnTo>
                    <a:pt x="1253832" y="479069"/>
                  </a:lnTo>
                  <a:lnTo>
                    <a:pt x="1256398" y="479005"/>
                  </a:lnTo>
                  <a:lnTo>
                    <a:pt x="1256893" y="476580"/>
                  </a:lnTo>
                  <a:lnTo>
                    <a:pt x="1257528" y="474243"/>
                  </a:lnTo>
                  <a:close/>
                </a:path>
                <a:path extrusionOk="0" h="514984" w="2165350">
                  <a:moveTo>
                    <a:pt x="1292313" y="483336"/>
                  </a:moveTo>
                  <a:lnTo>
                    <a:pt x="1291755" y="478650"/>
                  </a:lnTo>
                  <a:lnTo>
                    <a:pt x="1289329" y="475170"/>
                  </a:lnTo>
                  <a:lnTo>
                    <a:pt x="1286560" y="474814"/>
                  </a:lnTo>
                  <a:lnTo>
                    <a:pt x="1281074" y="477227"/>
                  </a:lnTo>
                  <a:lnTo>
                    <a:pt x="1280579" y="477647"/>
                  </a:lnTo>
                  <a:lnTo>
                    <a:pt x="1281938" y="481126"/>
                  </a:lnTo>
                  <a:lnTo>
                    <a:pt x="1284490" y="483336"/>
                  </a:lnTo>
                  <a:lnTo>
                    <a:pt x="1288122" y="484187"/>
                  </a:lnTo>
                  <a:lnTo>
                    <a:pt x="1292313" y="483336"/>
                  </a:lnTo>
                  <a:close/>
                </a:path>
                <a:path extrusionOk="0" h="514984" w="2165350">
                  <a:moveTo>
                    <a:pt x="1380947" y="80035"/>
                  </a:moveTo>
                  <a:lnTo>
                    <a:pt x="1379321" y="76415"/>
                  </a:lnTo>
                  <a:lnTo>
                    <a:pt x="1372349" y="71450"/>
                  </a:lnTo>
                  <a:lnTo>
                    <a:pt x="1369504" y="72517"/>
                  </a:lnTo>
                  <a:lnTo>
                    <a:pt x="1366507" y="75145"/>
                  </a:lnTo>
                  <a:lnTo>
                    <a:pt x="1368577" y="75996"/>
                  </a:lnTo>
                  <a:lnTo>
                    <a:pt x="1369428" y="77838"/>
                  </a:lnTo>
                  <a:lnTo>
                    <a:pt x="1370571" y="79476"/>
                  </a:lnTo>
                  <a:lnTo>
                    <a:pt x="1371841" y="81254"/>
                  </a:lnTo>
                  <a:lnTo>
                    <a:pt x="1373695" y="82740"/>
                  </a:lnTo>
                  <a:lnTo>
                    <a:pt x="1375968" y="82105"/>
                  </a:lnTo>
                  <a:lnTo>
                    <a:pt x="1378534" y="81457"/>
                  </a:lnTo>
                  <a:lnTo>
                    <a:pt x="1379816" y="82105"/>
                  </a:lnTo>
                  <a:lnTo>
                    <a:pt x="1380528" y="84734"/>
                  </a:lnTo>
                  <a:lnTo>
                    <a:pt x="1380947" y="80035"/>
                  </a:lnTo>
                  <a:close/>
                </a:path>
                <a:path extrusionOk="0" h="514984" w="2165350">
                  <a:moveTo>
                    <a:pt x="1411325" y="89979"/>
                  </a:moveTo>
                  <a:lnTo>
                    <a:pt x="1410906" y="87426"/>
                  </a:lnTo>
                  <a:lnTo>
                    <a:pt x="1409484" y="85509"/>
                  </a:lnTo>
                  <a:lnTo>
                    <a:pt x="1406779" y="85509"/>
                  </a:lnTo>
                  <a:lnTo>
                    <a:pt x="1404429" y="85585"/>
                  </a:lnTo>
                  <a:lnTo>
                    <a:pt x="1402715" y="87718"/>
                  </a:lnTo>
                  <a:lnTo>
                    <a:pt x="1402867" y="89700"/>
                  </a:lnTo>
                  <a:lnTo>
                    <a:pt x="1403070" y="92189"/>
                  </a:lnTo>
                  <a:lnTo>
                    <a:pt x="1405280" y="93891"/>
                  </a:lnTo>
                  <a:lnTo>
                    <a:pt x="1407845" y="93967"/>
                  </a:lnTo>
                  <a:lnTo>
                    <a:pt x="1410119" y="94107"/>
                  </a:lnTo>
                  <a:lnTo>
                    <a:pt x="1411109" y="92252"/>
                  </a:lnTo>
                  <a:lnTo>
                    <a:pt x="1411325" y="89979"/>
                  </a:lnTo>
                  <a:close/>
                </a:path>
                <a:path extrusionOk="0" h="514984" w="2165350">
                  <a:moveTo>
                    <a:pt x="1431810" y="927"/>
                  </a:moveTo>
                  <a:lnTo>
                    <a:pt x="1430680" y="1130"/>
                  </a:lnTo>
                  <a:lnTo>
                    <a:pt x="1424419" y="850"/>
                  </a:lnTo>
                  <a:lnTo>
                    <a:pt x="1420926" y="635"/>
                  </a:lnTo>
                  <a:lnTo>
                    <a:pt x="1415884" y="1625"/>
                  </a:lnTo>
                  <a:lnTo>
                    <a:pt x="1415173" y="4470"/>
                  </a:lnTo>
                  <a:lnTo>
                    <a:pt x="1417942" y="2832"/>
                  </a:lnTo>
                  <a:lnTo>
                    <a:pt x="1418729" y="3759"/>
                  </a:lnTo>
                  <a:lnTo>
                    <a:pt x="1421434" y="3759"/>
                  </a:lnTo>
                  <a:lnTo>
                    <a:pt x="1424914" y="3683"/>
                  </a:lnTo>
                  <a:lnTo>
                    <a:pt x="1427048" y="2832"/>
                  </a:lnTo>
                  <a:lnTo>
                    <a:pt x="1431315" y="1130"/>
                  </a:lnTo>
                  <a:lnTo>
                    <a:pt x="1431810" y="927"/>
                  </a:lnTo>
                  <a:close/>
                </a:path>
                <a:path extrusionOk="0" h="514984" w="2165350">
                  <a:moveTo>
                    <a:pt x="1432382" y="698"/>
                  </a:moveTo>
                  <a:lnTo>
                    <a:pt x="1431810" y="927"/>
                  </a:lnTo>
                  <a:lnTo>
                    <a:pt x="1432306" y="850"/>
                  </a:lnTo>
                  <a:lnTo>
                    <a:pt x="1432382" y="698"/>
                  </a:lnTo>
                  <a:close/>
                </a:path>
                <a:path extrusionOk="0" h="514984" w="2165350">
                  <a:moveTo>
                    <a:pt x="1478483" y="450303"/>
                  </a:moveTo>
                  <a:lnTo>
                    <a:pt x="1476768" y="444271"/>
                  </a:lnTo>
                  <a:lnTo>
                    <a:pt x="1474495" y="441210"/>
                  </a:lnTo>
                  <a:lnTo>
                    <a:pt x="1469948" y="437019"/>
                  </a:lnTo>
                  <a:lnTo>
                    <a:pt x="1467878" y="437235"/>
                  </a:lnTo>
                  <a:lnTo>
                    <a:pt x="1467878" y="443560"/>
                  </a:lnTo>
                  <a:lnTo>
                    <a:pt x="1465961" y="446684"/>
                  </a:lnTo>
                  <a:lnTo>
                    <a:pt x="1465110" y="450164"/>
                  </a:lnTo>
                  <a:lnTo>
                    <a:pt x="1464538" y="452653"/>
                  </a:lnTo>
                  <a:lnTo>
                    <a:pt x="1462049" y="454355"/>
                  </a:lnTo>
                  <a:lnTo>
                    <a:pt x="1462684" y="457339"/>
                  </a:lnTo>
                  <a:lnTo>
                    <a:pt x="1464183" y="454215"/>
                  </a:lnTo>
                  <a:lnTo>
                    <a:pt x="1467383" y="452221"/>
                  </a:lnTo>
                  <a:lnTo>
                    <a:pt x="1467662" y="448462"/>
                  </a:lnTo>
                  <a:lnTo>
                    <a:pt x="1469517" y="448957"/>
                  </a:lnTo>
                  <a:lnTo>
                    <a:pt x="1470012" y="450443"/>
                  </a:lnTo>
                  <a:lnTo>
                    <a:pt x="1470939" y="451446"/>
                  </a:lnTo>
                  <a:lnTo>
                    <a:pt x="1472222" y="453009"/>
                  </a:lnTo>
                  <a:lnTo>
                    <a:pt x="1473504" y="454787"/>
                  </a:lnTo>
                  <a:lnTo>
                    <a:pt x="1475778" y="453504"/>
                  </a:lnTo>
                  <a:lnTo>
                    <a:pt x="1477911" y="452361"/>
                  </a:lnTo>
                  <a:lnTo>
                    <a:pt x="1478483" y="450303"/>
                  </a:lnTo>
                  <a:close/>
                </a:path>
                <a:path extrusionOk="0" h="514984" w="2165350">
                  <a:moveTo>
                    <a:pt x="1594713" y="5676"/>
                  </a:moveTo>
                  <a:lnTo>
                    <a:pt x="1588185" y="4889"/>
                  </a:lnTo>
                  <a:lnTo>
                    <a:pt x="1585480" y="4533"/>
                  </a:lnTo>
                  <a:lnTo>
                    <a:pt x="1583385" y="4254"/>
                  </a:lnTo>
                  <a:lnTo>
                    <a:pt x="1580121" y="3810"/>
                  </a:lnTo>
                  <a:lnTo>
                    <a:pt x="1572755" y="2997"/>
                  </a:lnTo>
                  <a:lnTo>
                    <a:pt x="1567167" y="2768"/>
                  </a:lnTo>
                  <a:lnTo>
                    <a:pt x="1565478" y="2692"/>
                  </a:lnTo>
                  <a:lnTo>
                    <a:pt x="1559356" y="2768"/>
                  </a:lnTo>
                  <a:lnTo>
                    <a:pt x="1554162" y="2476"/>
                  </a:lnTo>
                  <a:lnTo>
                    <a:pt x="1552740" y="2273"/>
                  </a:lnTo>
                  <a:lnTo>
                    <a:pt x="1547977" y="1562"/>
                  </a:lnTo>
                  <a:lnTo>
                    <a:pt x="1541805" y="990"/>
                  </a:lnTo>
                  <a:lnTo>
                    <a:pt x="1540725" y="889"/>
                  </a:lnTo>
                  <a:lnTo>
                    <a:pt x="1533448" y="838"/>
                  </a:lnTo>
                  <a:lnTo>
                    <a:pt x="1528292" y="952"/>
                  </a:lnTo>
                  <a:lnTo>
                    <a:pt x="1518818" y="914"/>
                  </a:lnTo>
                  <a:lnTo>
                    <a:pt x="1502283" y="266"/>
                  </a:lnTo>
                  <a:lnTo>
                    <a:pt x="1494040" y="63"/>
                  </a:lnTo>
                  <a:lnTo>
                    <a:pt x="1485811" y="0"/>
                  </a:lnTo>
                  <a:lnTo>
                    <a:pt x="1479346" y="228"/>
                  </a:lnTo>
                  <a:lnTo>
                    <a:pt x="1472895" y="787"/>
                  </a:lnTo>
                  <a:lnTo>
                    <a:pt x="1466443" y="1435"/>
                  </a:lnTo>
                  <a:lnTo>
                    <a:pt x="1459979" y="1917"/>
                  </a:lnTo>
                  <a:lnTo>
                    <a:pt x="1451940" y="2273"/>
                  </a:lnTo>
                  <a:lnTo>
                    <a:pt x="1444332" y="1485"/>
                  </a:lnTo>
                  <a:lnTo>
                    <a:pt x="1433525" y="635"/>
                  </a:lnTo>
                  <a:lnTo>
                    <a:pt x="1432356" y="838"/>
                  </a:lnTo>
                  <a:lnTo>
                    <a:pt x="1430324" y="6959"/>
                  </a:lnTo>
                  <a:lnTo>
                    <a:pt x="1438008" y="4254"/>
                  </a:lnTo>
                  <a:lnTo>
                    <a:pt x="1445260" y="6667"/>
                  </a:lnTo>
                  <a:lnTo>
                    <a:pt x="1453007" y="5041"/>
                  </a:lnTo>
                  <a:lnTo>
                    <a:pt x="1455648" y="4533"/>
                  </a:lnTo>
                  <a:lnTo>
                    <a:pt x="1459623" y="4965"/>
                  </a:lnTo>
                  <a:lnTo>
                    <a:pt x="1466316" y="5537"/>
                  </a:lnTo>
                  <a:lnTo>
                    <a:pt x="1473352" y="4889"/>
                  </a:lnTo>
                  <a:lnTo>
                    <a:pt x="1479905" y="6108"/>
                  </a:lnTo>
                  <a:lnTo>
                    <a:pt x="1486941" y="7315"/>
                  </a:lnTo>
                  <a:lnTo>
                    <a:pt x="1494409" y="7162"/>
                  </a:lnTo>
                  <a:lnTo>
                    <a:pt x="1501597" y="7670"/>
                  </a:lnTo>
                  <a:lnTo>
                    <a:pt x="1508937" y="8089"/>
                  </a:lnTo>
                  <a:lnTo>
                    <a:pt x="1516430" y="8331"/>
                  </a:lnTo>
                  <a:lnTo>
                    <a:pt x="1523860" y="8394"/>
                  </a:lnTo>
                  <a:lnTo>
                    <a:pt x="1531264" y="8305"/>
                  </a:lnTo>
                  <a:lnTo>
                    <a:pt x="1538617" y="8089"/>
                  </a:lnTo>
                  <a:lnTo>
                    <a:pt x="1546339" y="10083"/>
                  </a:lnTo>
                  <a:lnTo>
                    <a:pt x="1553806" y="9652"/>
                  </a:lnTo>
                  <a:lnTo>
                    <a:pt x="1559572" y="9232"/>
                  </a:lnTo>
                  <a:lnTo>
                    <a:pt x="1565262" y="8369"/>
                  </a:lnTo>
                  <a:lnTo>
                    <a:pt x="1571167" y="8305"/>
                  </a:lnTo>
                  <a:lnTo>
                    <a:pt x="1584998" y="9677"/>
                  </a:lnTo>
                  <a:lnTo>
                    <a:pt x="1592224" y="9131"/>
                  </a:lnTo>
                  <a:lnTo>
                    <a:pt x="1592821" y="8305"/>
                  </a:lnTo>
                  <a:lnTo>
                    <a:pt x="1592973" y="8089"/>
                  </a:lnTo>
                  <a:lnTo>
                    <a:pt x="1593646" y="7162"/>
                  </a:lnTo>
                  <a:lnTo>
                    <a:pt x="1594713" y="5676"/>
                  </a:lnTo>
                  <a:close/>
                </a:path>
                <a:path extrusionOk="0" h="514984" w="2165350">
                  <a:moveTo>
                    <a:pt x="1645793" y="99072"/>
                  </a:moveTo>
                  <a:lnTo>
                    <a:pt x="1644078" y="91617"/>
                  </a:lnTo>
                  <a:lnTo>
                    <a:pt x="1641665" y="97866"/>
                  </a:lnTo>
                  <a:lnTo>
                    <a:pt x="1639671" y="104190"/>
                  </a:lnTo>
                  <a:lnTo>
                    <a:pt x="1637893" y="110578"/>
                  </a:lnTo>
                  <a:lnTo>
                    <a:pt x="1639493" y="111556"/>
                  </a:lnTo>
                  <a:lnTo>
                    <a:pt x="1642376" y="105321"/>
                  </a:lnTo>
                  <a:lnTo>
                    <a:pt x="1645793" y="99072"/>
                  </a:lnTo>
                  <a:close/>
                </a:path>
                <a:path extrusionOk="0" h="514984" w="2165350">
                  <a:moveTo>
                    <a:pt x="1747875" y="67614"/>
                  </a:moveTo>
                  <a:lnTo>
                    <a:pt x="1747520" y="63639"/>
                  </a:lnTo>
                  <a:lnTo>
                    <a:pt x="1746440" y="58166"/>
                  </a:lnTo>
                  <a:lnTo>
                    <a:pt x="1745526" y="57238"/>
                  </a:lnTo>
                  <a:lnTo>
                    <a:pt x="1743748" y="57378"/>
                  </a:lnTo>
                  <a:lnTo>
                    <a:pt x="1740687" y="59804"/>
                  </a:lnTo>
                  <a:lnTo>
                    <a:pt x="1740687" y="63487"/>
                  </a:lnTo>
                  <a:lnTo>
                    <a:pt x="1740966" y="68821"/>
                  </a:lnTo>
                  <a:lnTo>
                    <a:pt x="1739480" y="70878"/>
                  </a:lnTo>
                  <a:lnTo>
                    <a:pt x="1734070" y="72517"/>
                  </a:lnTo>
                  <a:lnTo>
                    <a:pt x="1731937" y="74637"/>
                  </a:lnTo>
                  <a:lnTo>
                    <a:pt x="1732000" y="76708"/>
                  </a:lnTo>
                  <a:lnTo>
                    <a:pt x="1732864" y="78549"/>
                  </a:lnTo>
                  <a:lnTo>
                    <a:pt x="1734845" y="79400"/>
                  </a:lnTo>
                  <a:lnTo>
                    <a:pt x="1736699" y="80251"/>
                  </a:lnTo>
                  <a:lnTo>
                    <a:pt x="1738477" y="80035"/>
                  </a:lnTo>
                  <a:lnTo>
                    <a:pt x="1743811" y="73647"/>
                  </a:lnTo>
                  <a:lnTo>
                    <a:pt x="1747875" y="67614"/>
                  </a:lnTo>
                  <a:close/>
                </a:path>
                <a:path extrusionOk="0" h="514984" w="2165350">
                  <a:moveTo>
                    <a:pt x="1780870" y="475170"/>
                  </a:moveTo>
                  <a:lnTo>
                    <a:pt x="1780590" y="473456"/>
                  </a:lnTo>
                  <a:lnTo>
                    <a:pt x="1780590" y="471754"/>
                  </a:lnTo>
                  <a:lnTo>
                    <a:pt x="1779168" y="471119"/>
                  </a:lnTo>
                  <a:lnTo>
                    <a:pt x="1775828" y="472960"/>
                  </a:lnTo>
                  <a:lnTo>
                    <a:pt x="1774977" y="474383"/>
                  </a:lnTo>
                  <a:lnTo>
                    <a:pt x="1772627" y="479361"/>
                  </a:lnTo>
                  <a:lnTo>
                    <a:pt x="1770989" y="484606"/>
                  </a:lnTo>
                  <a:lnTo>
                    <a:pt x="1767001" y="488657"/>
                  </a:lnTo>
                  <a:lnTo>
                    <a:pt x="1766227" y="492633"/>
                  </a:lnTo>
                  <a:lnTo>
                    <a:pt x="1767928" y="495261"/>
                  </a:lnTo>
                  <a:lnTo>
                    <a:pt x="1769922" y="493496"/>
                  </a:lnTo>
                  <a:lnTo>
                    <a:pt x="1773123" y="489089"/>
                  </a:lnTo>
                  <a:lnTo>
                    <a:pt x="1773123" y="482765"/>
                  </a:lnTo>
                  <a:lnTo>
                    <a:pt x="1778736" y="479780"/>
                  </a:lnTo>
                  <a:lnTo>
                    <a:pt x="1780870" y="475170"/>
                  </a:lnTo>
                  <a:close/>
                </a:path>
                <a:path extrusionOk="0" h="514984" w="2165350">
                  <a:moveTo>
                    <a:pt x="1806486" y="353644"/>
                  </a:moveTo>
                  <a:lnTo>
                    <a:pt x="1798586" y="348094"/>
                  </a:lnTo>
                  <a:lnTo>
                    <a:pt x="1796592" y="349656"/>
                  </a:lnTo>
                  <a:lnTo>
                    <a:pt x="1796592" y="353428"/>
                  </a:lnTo>
                  <a:lnTo>
                    <a:pt x="1796948" y="355053"/>
                  </a:lnTo>
                  <a:lnTo>
                    <a:pt x="1796453" y="357479"/>
                  </a:lnTo>
                  <a:lnTo>
                    <a:pt x="1799082" y="357898"/>
                  </a:lnTo>
                  <a:lnTo>
                    <a:pt x="1801431" y="358330"/>
                  </a:lnTo>
                  <a:lnTo>
                    <a:pt x="1806486" y="353644"/>
                  </a:lnTo>
                  <a:close/>
                </a:path>
                <a:path extrusionOk="0" h="514984" w="2165350">
                  <a:moveTo>
                    <a:pt x="1930184" y="121373"/>
                  </a:moveTo>
                  <a:lnTo>
                    <a:pt x="1925713" y="117119"/>
                  </a:lnTo>
                  <a:lnTo>
                    <a:pt x="1921370" y="117398"/>
                  </a:lnTo>
                  <a:lnTo>
                    <a:pt x="1919655" y="117538"/>
                  </a:lnTo>
                  <a:lnTo>
                    <a:pt x="1919097" y="118681"/>
                  </a:lnTo>
                  <a:lnTo>
                    <a:pt x="1920798" y="123228"/>
                  </a:lnTo>
                  <a:lnTo>
                    <a:pt x="1922081" y="126352"/>
                  </a:lnTo>
                  <a:lnTo>
                    <a:pt x="1924926" y="128485"/>
                  </a:lnTo>
                  <a:lnTo>
                    <a:pt x="1928837" y="129120"/>
                  </a:lnTo>
                  <a:lnTo>
                    <a:pt x="1930120" y="125717"/>
                  </a:lnTo>
                  <a:lnTo>
                    <a:pt x="1930184" y="121373"/>
                  </a:lnTo>
                  <a:close/>
                </a:path>
                <a:path extrusionOk="0" h="514984" w="2165350">
                  <a:moveTo>
                    <a:pt x="1961845" y="77914"/>
                  </a:moveTo>
                  <a:lnTo>
                    <a:pt x="1960994" y="75145"/>
                  </a:lnTo>
                  <a:lnTo>
                    <a:pt x="1959076" y="71513"/>
                  </a:lnTo>
                  <a:lnTo>
                    <a:pt x="1954796" y="70523"/>
                  </a:lnTo>
                  <a:lnTo>
                    <a:pt x="1952244" y="67538"/>
                  </a:lnTo>
                  <a:lnTo>
                    <a:pt x="1950529" y="69532"/>
                  </a:lnTo>
                  <a:lnTo>
                    <a:pt x="1950681" y="72440"/>
                  </a:lnTo>
                  <a:lnTo>
                    <a:pt x="1956155" y="79540"/>
                  </a:lnTo>
                  <a:lnTo>
                    <a:pt x="1959000" y="80543"/>
                  </a:lnTo>
                  <a:lnTo>
                    <a:pt x="1961134" y="81318"/>
                  </a:lnTo>
                  <a:lnTo>
                    <a:pt x="1961845" y="80327"/>
                  </a:lnTo>
                  <a:lnTo>
                    <a:pt x="1961845" y="77914"/>
                  </a:lnTo>
                  <a:close/>
                </a:path>
                <a:path extrusionOk="0" h="514984" w="2165350">
                  <a:moveTo>
                    <a:pt x="1971306" y="89916"/>
                  </a:moveTo>
                  <a:lnTo>
                    <a:pt x="1969096" y="88569"/>
                  </a:lnTo>
                  <a:lnTo>
                    <a:pt x="1966328" y="87998"/>
                  </a:lnTo>
                  <a:lnTo>
                    <a:pt x="1964410" y="87718"/>
                  </a:lnTo>
                  <a:lnTo>
                    <a:pt x="1961349" y="92824"/>
                  </a:lnTo>
                  <a:lnTo>
                    <a:pt x="1961134" y="98158"/>
                  </a:lnTo>
                  <a:lnTo>
                    <a:pt x="1961921" y="99072"/>
                  </a:lnTo>
                  <a:lnTo>
                    <a:pt x="1963902" y="99072"/>
                  </a:lnTo>
                  <a:lnTo>
                    <a:pt x="1967966" y="99148"/>
                  </a:lnTo>
                  <a:lnTo>
                    <a:pt x="1971167" y="96596"/>
                  </a:lnTo>
                  <a:lnTo>
                    <a:pt x="1971306" y="92684"/>
                  </a:lnTo>
                  <a:lnTo>
                    <a:pt x="1971306" y="89916"/>
                  </a:lnTo>
                  <a:close/>
                </a:path>
                <a:path extrusionOk="0" h="514984" w="2165350">
                  <a:moveTo>
                    <a:pt x="2015477" y="508190"/>
                  </a:moveTo>
                  <a:lnTo>
                    <a:pt x="2015197" y="506272"/>
                  </a:lnTo>
                  <a:lnTo>
                    <a:pt x="2014347" y="505421"/>
                  </a:lnTo>
                  <a:lnTo>
                    <a:pt x="2013343" y="503783"/>
                  </a:lnTo>
                  <a:lnTo>
                    <a:pt x="2011781" y="505561"/>
                  </a:lnTo>
                  <a:lnTo>
                    <a:pt x="2009571" y="506209"/>
                  </a:lnTo>
                  <a:lnTo>
                    <a:pt x="2006447" y="503085"/>
                  </a:lnTo>
                  <a:lnTo>
                    <a:pt x="2003958" y="505498"/>
                  </a:lnTo>
                  <a:lnTo>
                    <a:pt x="2001532" y="507199"/>
                  </a:lnTo>
                  <a:lnTo>
                    <a:pt x="2000186" y="509892"/>
                  </a:lnTo>
                  <a:lnTo>
                    <a:pt x="2003958" y="510044"/>
                  </a:lnTo>
                  <a:lnTo>
                    <a:pt x="2005457" y="507619"/>
                  </a:lnTo>
                  <a:lnTo>
                    <a:pt x="2006523" y="507771"/>
                  </a:lnTo>
                  <a:lnTo>
                    <a:pt x="2010575" y="510463"/>
                  </a:lnTo>
                  <a:lnTo>
                    <a:pt x="2015477" y="508190"/>
                  </a:lnTo>
                  <a:close/>
                </a:path>
                <a:path extrusionOk="0" h="514984" w="2165350">
                  <a:moveTo>
                    <a:pt x="2020176" y="276009"/>
                  </a:moveTo>
                  <a:lnTo>
                    <a:pt x="2015058" y="272669"/>
                  </a:lnTo>
                  <a:lnTo>
                    <a:pt x="2010498" y="273024"/>
                  </a:lnTo>
                  <a:lnTo>
                    <a:pt x="2010638" y="274942"/>
                  </a:lnTo>
                  <a:lnTo>
                    <a:pt x="2010575" y="276999"/>
                  </a:lnTo>
                  <a:lnTo>
                    <a:pt x="2011070" y="278993"/>
                  </a:lnTo>
                  <a:lnTo>
                    <a:pt x="2010498" y="282257"/>
                  </a:lnTo>
                  <a:lnTo>
                    <a:pt x="2013839" y="282041"/>
                  </a:lnTo>
                  <a:lnTo>
                    <a:pt x="2016480" y="281825"/>
                  </a:lnTo>
                  <a:lnTo>
                    <a:pt x="2018474" y="279552"/>
                  </a:lnTo>
                  <a:lnTo>
                    <a:pt x="2019604" y="277139"/>
                  </a:lnTo>
                  <a:lnTo>
                    <a:pt x="2020176" y="276009"/>
                  </a:lnTo>
                  <a:close/>
                </a:path>
                <a:path extrusionOk="0" h="514984" w="2165350">
                  <a:moveTo>
                    <a:pt x="2022665" y="127635"/>
                  </a:moveTo>
                  <a:lnTo>
                    <a:pt x="2022030" y="124218"/>
                  </a:lnTo>
                  <a:lnTo>
                    <a:pt x="2021738" y="120675"/>
                  </a:lnTo>
                  <a:lnTo>
                    <a:pt x="2019325" y="117830"/>
                  </a:lnTo>
                  <a:lnTo>
                    <a:pt x="2018182" y="116408"/>
                  </a:lnTo>
                  <a:lnTo>
                    <a:pt x="2016620" y="115836"/>
                  </a:lnTo>
                  <a:lnTo>
                    <a:pt x="2014842" y="116408"/>
                  </a:lnTo>
                  <a:lnTo>
                    <a:pt x="2012708" y="119672"/>
                  </a:lnTo>
                  <a:lnTo>
                    <a:pt x="2013280" y="122936"/>
                  </a:lnTo>
                  <a:lnTo>
                    <a:pt x="2013991" y="126276"/>
                  </a:lnTo>
                  <a:lnTo>
                    <a:pt x="2014842" y="129476"/>
                  </a:lnTo>
                  <a:lnTo>
                    <a:pt x="2015477" y="131673"/>
                  </a:lnTo>
                  <a:lnTo>
                    <a:pt x="2017255" y="132461"/>
                  </a:lnTo>
                  <a:lnTo>
                    <a:pt x="2019541" y="132029"/>
                  </a:lnTo>
                  <a:lnTo>
                    <a:pt x="2021814" y="131533"/>
                  </a:lnTo>
                  <a:lnTo>
                    <a:pt x="2022589" y="129755"/>
                  </a:lnTo>
                  <a:lnTo>
                    <a:pt x="2022665" y="127635"/>
                  </a:lnTo>
                  <a:close/>
                </a:path>
                <a:path extrusionOk="0" h="514984" w="2165350">
                  <a:moveTo>
                    <a:pt x="2038451" y="469620"/>
                  </a:moveTo>
                  <a:lnTo>
                    <a:pt x="2038172" y="468134"/>
                  </a:lnTo>
                  <a:lnTo>
                    <a:pt x="2036826" y="463727"/>
                  </a:lnTo>
                  <a:lnTo>
                    <a:pt x="2035187" y="459320"/>
                  </a:lnTo>
                  <a:lnTo>
                    <a:pt x="2033689" y="455066"/>
                  </a:lnTo>
                  <a:lnTo>
                    <a:pt x="2036673" y="450519"/>
                  </a:lnTo>
                  <a:lnTo>
                    <a:pt x="2037892" y="448602"/>
                  </a:lnTo>
                  <a:lnTo>
                    <a:pt x="2036673" y="446468"/>
                  </a:lnTo>
                  <a:lnTo>
                    <a:pt x="2032762" y="444627"/>
                  </a:lnTo>
                  <a:lnTo>
                    <a:pt x="2031847" y="446608"/>
                  </a:lnTo>
                  <a:lnTo>
                    <a:pt x="2028850" y="452158"/>
                  </a:lnTo>
                  <a:lnTo>
                    <a:pt x="2029002" y="456704"/>
                  </a:lnTo>
                  <a:lnTo>
                    <a:pt x="2028494" y="460324"/>
                  </a:lnTo>
                  <a:lnTo>
                    <a:pt x="2028291" y="465289"/>
                  </a:lnTo>
                  <a:lnTo>
                    <a:pt x="2031695" y="469341"/>
                  </a:lnTo>
                  <a:lnTo>
                    <a:pt x="2037816" y="470547"/>
                  </a:lnTo>
                  <a:lnTo>
                    <a:pt x="2038451" y="469620"/>
                  </a:lnTo>
                  <a:close/>
                </a:path>
                <a:path extrusionOk="0" h="514984" w="2165350">
                  <a:moveTo>
                    <a:pt x="2043938" y="417779"/>
                  </a:moveTo>
                  <a:lnTo>
                    <a:pt x="2043582" y="415645"/>
                  </a:lnTo>
                  <a:lnTo>
                    <a:pt x="2043150" y="413512"/>
                  </a:lnTo>
                  <a:lnTo>
                    <a:pt x="2043722" y="411238"/>
                  </a:lnTo>
                  <a:lnTo>
                    <a:pt x="2040242" y="414007"/>
                  </a:lnTo>
                  <a:lnTo>
                    <a:pt x="2038032" y="417347"/>
                  </a:lnTo>
                  <a:lnTo>
                    <a:pt x="2038451" y="421894"/>
                  </a:lnTo>
                  <a:lnTo>
                    <a:pt x="2038667" y="423595"/>
                  </a:lnTo>
                  <a:lnTo>
                    <a:pt x="2037029" y="426364"/>
                  </a:lnTo>
                  <a:lnTo>
                    <a:pt x="2040026" y="426656"/>
                  </a:lnTo>
                  <a:lnTo>
                    <a:pt x="2042439" y="426935"/>
                  </a:lnTo>
                  <a:lnTo>
                    <a:pt x="2043290" y="424383"/>
                  </a:lnTo>
                  <a:lnTo>
                    <a:pt x="2043798" y="422389"/>
                  </a:lnTo>
                  <a:lnTo>
                    <a:pt x="2043938" y="417779"/>
                  </a:lnTo>
                  <a:close/>
                </a:path>
                <a:path extrusionOk="0" h="514984" w="2165350">
                  <a:moveTo>
                    <a:pt x="2066836" y="101701"/>
                  </a:moveTo>
                  <a:lnTo>
                    <a:pt x="2066772" y="99568"/>
                  </a:lnTo>
                  <a:lnTo>
                    <a:pt x="2066696" y="96240"/>
                  </a:lnTo>
                  <a:lnTo>
                    <a:pt x="2063927" y="95237"/>
                  </a:lnTo>
                  <a:lnTo>
                    <a:pt x="2061362" y="94742"/>
                  </a:lnTo>
                  <a:lnTo>
                    <a:pt x="2058873" y="94170"/>
                  </a:lnTo>
                  <a:lnTo>
                    <a:pt x="2058377" y="96659"/>
                  </a:lnTo>
                  <a:lnTo>
                    <a:pt x="2058377" y="98298"/>
                  </a:lnTo>
                  <a:lnTo>
                    <a:pt x="2058441" y="101142"/>
                  </a:lnTo>
                  <a:lnTo>
                    <a:pt x="2060511" y="102349"/>
                  </a:lnTo>
                  <a:lnTo>
                    <a:pt x="2063076" y="102628"/>
                  </a:lnTo>
                  <a:lnTo>
                    <a:pt x="2065350" y="102768"/>
                  </a:lnTo>
                  <a:lnTo>
                    <a:pt x="2066836" y="101701"/>
                  </a:lnTo>
                  <a:close/>
                </a:path>
                <a:path extrusionOk="0" h="514984" w="2165350">
                  <a:moveTo>
                    <a:pt x="2068830" y="454139"/>
                  </a:moveTo>
                  <a:lnTo>
                    <a:pt x="2066988" y="451942"/>
                  </a:lnTo>
                  <a:lnTo>
                    <a:pt x="2065210" y="449948"/>
                  </a:lnTo>
                  <a:lnTo>
                    <a:pt x="2061857" y="446405"/>
                  </a:lnTo>
                  <a:lnTo>
                    <a:pt x="2061006" y="442569"/>
                  </a:lnTo>
                  <a:lnTo>
                    <a:pt x="2063788" y="435749"/>
                  </a:lnTo>
                  <a:lnTo>
                    <a:pt x="2066201" y="432333"/>
                  </a:lnTo>
                  <a:lnTo>
                    <a:pt x="2062353" y="431203"/>
                  </a:lnTo>
                  <a:lnTo>
                    <a:pt x="2058162" y="429844"/>
                  </a:lnTo>
                  <a:lnTo>
                    <a:pt x="2058162" y="434251"/>
                  </a:lnTo>
                  <a:lnTo>
                    <a:pt x="2056168" y="441147"/>
                  </a:lnTo>
                  <a:lnTo>
                    <a:pt x="2056104" y="445757"/>
                  </a:lnTo>
                  <a:lnTo>
                    <a:pt x="2052548" y="451370"/>
                  </a:lnTo>
                  <a:lnTo>
                    <a:pt x="2053323" y="452793"/>
                  </a:lnTo>
                  <a:lnTo>
                    <a:pt x="2056955" y="455345"/>
                  </a:lnTo>
                  <a:lnTo>
                    <a:pt x="2057171" y="457123"/>
                  </a:lnTo>
                  <a:lnTo>
                    <a:pt x="2054885" y="458546"/>
                  </a:lnTo>
                  <a:lnTo>
                    <a:pt x="2053259" y="460184"/>
                  </a:lnTo>
                  <a:lnTo>
                    <a:pt x="2054390" y="461238"/>
                  </a:lnTo>
                  <a:lnTo>
                    <a:pt x="2056815" y="459892"/>
                  </a:lnTo>
                  <a:lnTo>
                    <a:pt x="2059228" y="457200"/>
                  </a:lnTo>
                  <a:lnTo>
                    <a:pt x="2058022" y="454494"/>
                  </a:lnTo>
                  <a:lnTo>
                    <a:pt x="2056523" y="451586"/>
                  </a:lnTo>
                  <a:lnTo>
                    <a:pt x="2062073" y="450088"/>
                  </a:lnTo>
                  <a:lnTo>
                    <a:pt x="2061718" y="452577"/>
                  </a:lnTo>
                  <a:lnTo>
                    <a:pt x="2060867" y="454355"/>
                  </a:lnTo>
                  <a:lnTo>
                    <a:pt x="2061222" y="456196"/>
                  </a:lnTo>
                  <a:lnTo>
                    <a:pt x="2063496" y="459473"/>
                  </a:lnTo>
                  <a:lnTo>
                    <a:pt x="2065274" y="459828"/>
                  </a:lnTo>
                  <a:lnTo>
                    <a:pt x="2066340" y="458546"/>
                  </a:lnTo>
                  <a:lnTo>
                    <a:pt x="2068830" y="454139"/>
                  </a:lnTo>
                  <a:close/>
                </a:path>
                <a:path extrusionOk="0" h="514984" w="2165350">
                  <a:moveTo>
                    <a:pt x="2074595" y="149936"/>
                  </a:moveTo>
                  <a:lnTo>
                    <a:pt x="2070328" y="152984"/>
                  </a:lnTo>
                  <a:lnTo>
                    <a:pt x="2066340" y="154266"/>
                  </a:lnTo>
                  <a:lnTo>
                    <a:pt x="2061641" y="152565"/>
                  </a:lnTo>
                  <a:lnTo>
                    <a:pt x="2063496" y="155041"/>
                  </a:lnTo>
                  <a:lnTo>
                    <a:pt x="2065985" y="156679"/>
                  </a:lnTo>
                  <a:lnTo>
                    <a:pt x="2068550" y="158242"/>
                  </a:lnTo>
                  <a:lnTo>
                    <a:pt x="2072030" y="156895"/>
                  </a:lnTo>
                  <a:lnTo>
                    <a:pt x="2072881" y="154838"/>
                  </a:lnTo>
                  <a:lnTo>
                    <a:pt x="2073592" y="152628"/>
                  </a:lnTo>
                  <a:lnTo>
                    <a:pt x="2074595" y="149936"/>
                  </a:lnTo>
                  <a:close/>
                </a:path>
                <a:path extrusionOk="0" h="514984" w="2165350">
                  <a:moveTo>
                    <a:pt x="2082850" y="356196"/>
                  </a:moveTo>
                  <a:lnTo>
                    <a:pt x="2082558" y="353072"/>
                  </a:lnTo>
                  <a:lnTo>
                    <a:pt x="2077720" y="352780"/>
                  </a:lnTo>
                  <a:lnTo>
                    <a:pt x="2077580" y="355841"/>
                  </a:lnTo>
                  <a:lnTo>
                    <a:pt x="2077440" y="358254"/>
                  </a:lnTo>
                  <a:lnTo>
                    <a:pt x="2077796" y="360032"/>
                  </a:lnTo>
                  <a:lnTo>
                    <a:pt x="2077085" y="363016"/>
                  </a:lnTo>
                  <a:lnTo>
                    <a:pt x="2082419" y="363296"/>
                  </a:lnTo>
                  <a:lnTo>
                    <a:pt x="2082850" y="360527"/>
                  </a:lnTo>
                  <a:lnTo>
                    <a:pt x="2082850" y="356196"/>
                  </a:lnTo>
                  <a:close/>
                </a:path>
                <a:path extrusionOk="0" h="514984" w="2165350">
                  <a:moveTo>
                    <a:pt x="2096998" y="114058"/>
                  </a:moveTo>
                  <a:lnTo>
                    <a:pt x="2096858" y="111429"/>
                  </a:lnTo>
                  <a:lnTo>
                    <a:pt x="2096782" y="109016"/>
                  </a:lnTo>
                  <a:lnTo>
                    <a:pt x="2095157" y="107950"/>
                  </a:lnTo>
                  <a:lnTo>
                    <a:pt x="2093023" y="107810"/>
                  </a:lnTo>
                  <a:lnTo>
                    <a:pt x="2090318" y="107594"/>
                  </a:lnTo>
                  <a:lnTo>
                    <a:pt x="2087689" y="111366"/>
                  </a:lnTo>
                  <a:lnTo>
                    <a:pt x="2087689" y="115201"/>
                  </a:lnTo>
                  <a:lnTo>
                    <a:pt x="2087613" y="116840"/>
                  </a:lnTo>
                  <a:lnTo>
                    <a:pt x="2087753" y="118325"/>
                  </a:lnTo>
                  <a:lnTo>
                    <a:pt x="2089962" y="118325"/>
                  </a:lnTo>
                  <a:lnTo>
                    <a:pt x="2092731" y="118249"/>
                  </a:lnTo>
                  <a:lnTo>
                    <a:pt x="2096998" y="114058"/>
                  </a:lnTo>
                  <a:close/>
                </a:path>
                <a:path extrusionOk="0" h="514984" w="2165350">
                  <a:moveTo>
                    <a:pt x="2116213" y="309460"/>
                  </a:moveTo>
                  <a:lnTo>
                    <a:pt x="2112861" y="307403"/>
                  </a:lnTo>
                  <a:lnTo>
                    <a:pt x="2110016" y="307467"/>
                  </a:lnTo>
                  <a:lnTo>
                    <a:pt x="2108314" y="309181"/>
                  </a:lnTo>
                  <a:lnTo>
                    <a:pt x="2107742" y="311658"/>
                  </a:lnTo>
                  <a:lnTo>
                    <a:pt x="2106892" y="315785"/>
                  </a:lnTo>
                  <a:lnTo>
                    <a:pt x="2106752" y="319976"/>
                  </a:lnTo>
                  <a:lnTo>
                    <a:pt x="2105113" y="324091"/>
                  </a:lnTo>
                  <a:lnTo>
                    <a:pt x="2108314" y="319976"/>
                  </a:lnTo>
                  <a:lnTo>
                    <a:pt x="2110232" y="315137"/>
                  </a:lnTo>
                  <a:lnTo>
                    <a:pt x="2115566" y="313220"/>
                  </a:lnTo>
                  <a:lnTo>
                    <a:pt x="2116213" y="309460"/>
                  </a:lnTo>
                  <a:close/>
                </a:path>
                <a:path extrusionOk="0" h="514984" w="2165350">
                  <a:moveTo>
                    <a:pt x="2129586" y="374091"/>
                  </a:moveTo>
                  <a:lnTo>
                    <a:pt x="2128723" y="370332"/>
                  </a:lnTo>
                  <a:lnTo>
                    <a:pt x="2128088" y="368909"/>
                  </a:lnTo>
                  <a:lnTo>
                    <a:pt x="2126526" y="365848"/>
                  </a:lnTo>
                  <a:lnTo>
                    <a:pt x="2124316" y="365709"/>
                  </a:lnTo>
                  <a:lnTo>
                    <a:pt x="2120481" y="371398"/>
                  </a:lnTo>
                  <a:lnTo>
                    <a:pt x="2120620" y="374383"/>
                  </a:lnTo>
                  <a:lnTo>
                    <a:pt x="2121827" y="377431"/>
                  </a:lnTo>
                  <a:lnTo>
                    <a:pt x="2122678" y="379488"/>
                  </a:lnTo>
                  <a:lnTo>
                    <a:pt x="2123605" y="382117"/>
                  </a:lnTo>
                  <a:lnTo>
                    <a:pt x="2126386" y="381622"/>
                  </a:lnTo>
                  <a:lnTo>
                    <a:pt x="2129294" y="381050"/>
                  </a:lnTo>
                  <a:lnTo>
                    <a:pt x="2129510" y="378358"/>
                  </a:lnTo>
                  <a:lnTo>
                    <a:pt x="2129586" y="376656"/>
                  </a:lnTo>
                  <a:lnTo>
                    <a:pt x="2129586" y="374091"/>
                  </a:lnTo>
                  <a:close/>
                </a:path>
                <a:path extrusionOk="0" h="514984" w="2165350">
                  <a:moveTo>
                    <a:pt x="2130082" y="415290"/>
                  </a:moveTo>
                  <a:lnTo>
                    <a:pt x="2127377" y="411670"/>
                  </a:lnTo>
                  <a:lnTo>
                    <a:pt x="2122043" y="410464"/>
                  </a:lnTo>
                  <a:lnTo>
                    <a:pt x="2121408" y="412521"/>
                  </a:lnTo>
                  <a:lnTo>
                    <a:pt x="2120620" y="414578"/>
                  </a:lnTo>
                  <a:lnTo>
                    <a:pt x="2118766" y="418769"/>
                  </a:lnTo>
                  <a:lnTo>
                    <a:pt x="2115286" y="421614"/>
                  </a:lnTo>
                  <a:lnTo>
                    <a:pt x="2115350" y="425589"/>
                  </a:lnTo>
                  <a:lnTo>
                    <a:pt x="2114854" y="429425"/>
                  </a:lnTo>
                  <a:lnTo>
                    <a:pt x="2114994" y="431063"/>
                  </a:lnTo>
                  <a:lnTo>
                    <a:pt x="2114499" y="432904"/>
                  </a:lnTo>
                  <a:lnTo>
                    <a:pt x="2116213" y="434035"/>
                  </a:lnTo>
                  <a:lnTo>
                    <a:pt x="2118842" y="433539"/>
                  </a:lnTo>
                  <a:lnTo>
                    <a:pt x="2123249" y="428790"/>
                  </a:lnTo>
                  <a:lnTo>
                    <a:pt x="2126945" y="423532"/>
                  </a:lnTo>
                  <a:lnTo>
                    <a:pt x="2129231" y="417423"/>
                  </a:lnTo>
                  <a:lnTo>
                    <a:pt x="2130082" y="415290"/>
                  </a:lnTo>
                  <a:close/>
                </a:path>
                <a:path extrusionOk="0" h="514984" w="2165350">
                  <a:moveTo>
                    <a:pt x="2131720" y="512876"/>
                  </a:moveTo>
                  <a:lnTo>
                    <a:pt x="2130501" y="509333"/>
                  </a:lnTo>
                  <a:lnTo>
                    <a:pt x="2123897" y="506564"/>
                  </a:lnTo>
                  <a:lnTo>
                    <a:pt x="2120900" y="510044"/>
                  </a:lnTo>
                  <a:lnTo>
                    <a:pt x="2119553" y="508622"/>
                  </a:lnTo>
                  <a:lnTo>
                    <a:pt x="2117991" y="507974"/>
                  </a:lnTo>
                  <a:lnTo>
                    <a:pt x="2114639" y="506704"/>
                  </a:lnTo>
                  <a:lnTo>
                    <a:pt x="2111375" y="506704"/>
                  </a:lnTo>
                  <a:lnTo>
                    <a:pt x="2108454" y="508622"/>
                  </a:lnTo>
                  <a:lnTo>
                    <a:pt x="2109381" y="514794"/>
                  </a:lnTo>
                  <a:lnTo>
                    <a:pt x="2112226" y="512241"/>
                  </a:lnTo>
                  <a:lnTo>
                    <a:pt x="2114283" y="512457"/>
                  </a:lnTo>
                  <a:lnTo>
                    <a:pt x="2119261" y="513092"/>
                  </a:lnTo>
                  <a:lnTo>
                    <a:pt x="2124316" y="510540"/>
                  </a:lnTo>
                  <a:lnTo>
                    <a:pt x="2130361" y="513372"/>
                  </a:lnTo>
                  <a:lnTo>
                    <a:pt x="2131720" y="512876"/>
                  </a:lnTo>
                  <a:close/>
                </a:path>
                <a:path extrusionOk="0" h="514984" w="2165350">
                  <a:moveTo>
                    <a:pt x="2165083" y="77978"/>
                  </a:moveTo>
                  <a:lnTo>
                    <a:pt x="2162797" y="78054"/>
                  </a:lnTo>
                  <a:lnTo>
                    <a:pt x="2158962" y="80111"/>
                  </a:lnTo>
                  <a:lnTo>
                    <a:pt x="2160879" y="85229"/>
                  </a:lnTo>
                  <a:lnTo>
                    <a:pt x="2157755" y="86931"/>
                  </a:lnTo>
                  <a:lnTo>
                    <a:pt x="2157679" y="89484"/>
                  </a:lnTo>
                  <a:lnTo>
                    <a:pt x="2158034" y="91046"/>
                  </a:lnTo>
                  <a:lnTo>
                    <a:pt x="2162873" y="91338"/>
                  </a:lnTo>
                  <a:lnTo>
                    <a:pt x="2162162" y="89344"/>
                  </a:lnTo>
                  <a:lnTo>
                    <a:pt x="2163445" y="85229"/>
                  </a:lnTo>
                  <a:lnTo>
                    <a:pt x="2162733" y="81953"/>
                  </a:lnTo>
                  <a:lnTo>
                    <a:pt x="2164931" y="79476"/>
                  </a:lnTo>
                  <a:lnTo>
                    <a:pt x="2165083" y="77978"/>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2" name="Google Shape;3622;p242"/>
            <p:cNvSpPr/>
            <p:nvPr/>
          </p:nvSpPr>
          <p:spPr>
            <a:xfrm>
              <a:off x="444639" y="9184461"/>
              <a:ext cx="2149475" cy="526415"/>
            </a:xfrm>
            <a:custGeom>
              <a:rect b="b" l="l" r="r" t="t"/>
              <a:pathLst>
                <a:path extrusionOk="0" h="526415" w="2149475">
                  <a:moveTo>
                    <a:pt x="6756" y="372046"/>
                  </a:moveTo>
                  <a:lnTo>
                    <a:pt x="5613" y="369417"/>
                  </a:lnTo>
                  <a:lnTo>
                    <a:pt x="5892" y="365937"/>
                  </a:lnTo>
                  <a:lnTo>
                    <a:pt x="2273" y="364934"/>
                  </a:lnTo>
                  <a:lnTo>
                    <a:pt x="355" y="365074"/>
                  </a:lnTo>
                  <a:lnTo>
                    <a:pt x="0" y="366496"/>
                  </a:lnTo>
                  <a:lnTo>
                    <a:pt x="2336" y="367995"/>
                  </a:lnTo>
                  <a:lnTo>
                    <a:pt x="1625" y="371043"/>
                  </a:lnTo>
                  <a:lnTo>
                    <a:pt x="3403" y="372821"/>
                  </a:lnTo>
                  <a:lnTo>
                    <a:pt x="5613" y="373672"/>
                  </a:lnTo>
                  <a:lnTo>
                    <a:pt x="6756" y="372046"/>
                  </a:lnTo>
                  <a:close/>
                </a:path>
                <a:path extrusionOk="0" h="526415" w="2149475">
                  <a:moveTo>
                    <a:pt x="9525" y="6604"/>
                  </a:moveTo>
                  <a:lnTo>
                    <a:pt x="7607" y="3695"/>
                  </a:lnTo>
                  <a:lnTo>
                    <a:pt x="8178" y="2844"/>
                  </a:lnTo>
                  <a:lnTo>
                    <a:pt x="8674" y="1346"/>
                  </a:lnTo>
                  <a:lnTo>
                    <a:pt x="9245" y="279"/>
                  </a:lnTo>
                  <a:lnTo>
                    <a:pt x="7607" y="215"/>
                  </a:lnTo>
                  <a:lnTo>
                    <a:pt x="4762" y="0"/>
                  </a:lnTo>
                  <a:lnTo>
                    <a:pt x="4330" y="2413"/>
                  </a:lnTo>
                  <a:lnTo>
                    <a:pt x="3759" y="4191"/>
                  </a:lnTo>
                  <a:lnTo>
                    <a:pt x="6108" y="6540"/>
                  </a:lnTo>
                  <a:lnTo>
                    <a:pt x="9525" y="6604"/>
                  </a:lnTo>
                  <a:close/>
                </a:path>
                <a:path extrusionOk="0" h="526415" w="2149475">
                  <a:moveTo>
                    <a:pt x="24815" y="322110"/>
                  </a:moveTo>
                  <a:lnTo>
                    <a:pt x="24752" y="320255"/>
                  </a:lnTo>
                  <a:lnTo>
                    <a:pt x="23190" y="320471"/>
                  </a:lnTo>
                  <a:lnTo>
                    <a:pt x="21971" y="320471"/>
                  </a:lnTo>
                  <a:lnTo>
                    <a:pt x="20269" y="320548"/>
                  </a:lnTo>
                  <a:lnTo>
                    <a:pt x="18630" y="320763"/>
                  </a:lnTo>
                  <a:lnTo>
                    <a:pt x="17068" y="322110"/>
                  </a:lnTo>
                  <a:lnTo>
                    <a:pt x="18630" y="323888"/>
                  </a:lnTo>
                  <a:lnTo>
                    <a:pt x="20332" y="324307"/>
                  </a:lnTo>
                  <a:lnTo>
                    <a:pt x="22186" y="324167"/>
                  </a:lnTo>
                  <a:lnTo>
                    <a:pt x="24815" y="322110"/>
                  </a:lnTo>
                  <a:close/>
                </a:path>
                <a:path extrusionOk="0" h="526415" w="2149475">
                  <a:moveTo>
                    <a:pt x="28016" y="290715"/>
                  </a:moveTo>
                  <a:lnTo>
                    <a:pt x="27876" y="288366"/>
                  </a:lnTo>
                  <a:lnTo>
                    <a:pt x="27813" y="286664"/>
                  </a:lnTo>
                  <a:lnTo>
                    <a:pt x="26238" y="286664"/>
                  </a:lnTo>
                  <a:lnTo>
                    <a:pt x="24968" y="286804"/>
                  </a:lnTo>
                  <a:lnTo>
                    <a:pt x="22898" y="286943"/>
                  </a:lnTo>
                  <a:lnTo>
                    <a:pt x="21971" y="288226"/>
                  </a:lnTo>
                  <a:lnTo>
                    <a:pt x="22186" y="290220"/>
                  </a:lnTo>
                  <a:lnTo>
                    <a:pt x="22326" y="291287"/>
                  </a:lnTo>
                  <a:lnTo>
                    <a:pt x="22402" y="292557"/>
                  </a:lnTo>
                  <a:lnTo>
                    <a:pt x="24257" y="292277"/>
                  </a:lnTo>
                  <a:lnTo>
                    <a:pt x="25819" y="291426"/>
                  </a:lnTo>
                  <a:lnTo>
                    <a:pt x="28016" y="290715"/>
                  </a:lnTo>
                  <a:close/>
                </a:path>
                <a:path extrusionOk="0" h="526415" w="2149475">
                  <a:moveTo>
                    <a:pt x="41541" y="316280"/>
                  </a:moveTo>
                  <a:lnTo>
                    <a:pt x="41465" y="314299"/>
                  </a:lnTo>
                  <a:lnTo>
                    <a:pt x="40754" y="312585"/>
                  </a:lnTo>
                  <a:lnTo>
                    <a:pt x="38481" y="312521"/>
                  </a:lnTo>
                  <a:lnTo>
                    <a:pt x="36842" y="312521"/>
                  </a:lnTo>
                  <a:lnTo>
                    <a:pt x="34569" y="313093"/>
                  </a:lnTo>
                  <a:lnTo>
                    <a:pt x="34632" y="314934"/>
                  </a:lnTo>
                  <a:lnTo>
                    <a:pt x="34709" y="317284"/>
                  </a:lnTo>
                  <a:lnTo>
                    <a:pt x="36766" y="318846"/>
                  </a:lnTo>
                  <a:lnTo>
                    <a:pt x="39116" y="319125"/>
                  </a:lnTo>
                  <a:lnTo>
                    <a:pt x="40894" y="319265"/>
                  </a:lnTo>
                  <a:lnTo>
                    <a:pt x="41465" y="317842"/>
                  </a:lnTo>
                  <a:lnTo>
                    <a:pt x="41541" y="316280"/>
                  </a:lnTo>
                  <a:close/>
                </a:path>
                <a:path extrusionOk="0" h="526415" w="2149475">
                  <a:moveTo>
                    <a:pt x="51777" y="270395"/>
                  </a:moveTo>
                  <a:lnTo>
                    <a:pt x="49784" y="270903"/>
                  </a:lnTo>
                  <a:lnTo>
                    <a:pt x="47155" y="271462"/>
                  </a:lnTo>
                  <a:lnTo>
                    <a:pt x="46380" y="274447"/>
                  </a:lnTo>
                  <a:lnTo>
                    <a:pt x="45732" y="276796"/>
                  </a:lnTo>
                  <a:lnTo>
                    <a:pt x="48298" y="278638"/>
                  </a:lnTo>
                  <a:lnTo>
                    <a:pt x="51066" y="278574"/>
                  </a:lnTo>
                  <a:lnTo>
                    <a:pt x="51638" y="276656"/>
                  </a:lnTo>
                  <a:lnTo>
                    <a:pt x="51638" y="273875"/>
                  </a:lnTo>
                  <a:lnTo>
                    <a:pt x="51282" y="273024"/>
                  </a:lnTo>
                  <a:lnTo>
                    <a:pt x="51777" y="270395"/>
                  </a:lnTo>
                  <a:close/>
                </a:path>
                <a:path extrusionOk="0" h="526415" w="2149475">
                  <a:moveTo>
                    <a:pt x="68783" y="216496"/>
                  </a:moveTo>
                  <a:lnTo>
                    <a:pt x="68567" y="214287"/>
                  </a:lnTo>
                  <a:lnTo>
                    <a:pt x="66649" y="214363"/>
                  </a:lnTo>
                  <a:lnTo>
                    <a:pt x="65366" y="215925"/>
                  </a:lnTo>
                  <a:lnTo>
                    <a:pt x="64655" y="217982"/>
                  </a:lnTo>
                  <a:lnTo>
                    <a:pt x="62242" y="218198"/>
                  </a:lnTo>
                  <a:lnTo>
                    <a:pt x="61950" y="219329"/>
                  </a:lnTo>
                  <a:lnTo>
                    <a:pt x="63665" y="219976"/>
                  </a:lnTo>
                  <a:lnTo>
                    <a:pt x="65227" y="219113"/>
                  </a:lnTo>
                  <a:lnTo>
                    <a:pt x="67284" y="218338"/>
                  </a:lnTo>
                  <a:lnTo>
                    <a:pt x="68783" y="216496"/>
                  </a:lnTo>
                  <a:close/>
                </a:path>
                <a:path extrusionOk="0" h="526415" w="2149475">
                  <a:moveTo>
                    <a:pt x="105346" y="168541"/>
                  </a:moveTo>
                  <a:lnTo>
                    <a:pt x="103708" y="166204"/>
                  </a:lnTo>
                  <a:lnTo>
                    <a:pt x="101295" y="168046"/>
                  </a:lnTo>
                  <a:lnTo>
                    <a:pt x="100584" y="169900"/>
                  </a:lnTo>
                  <a:lnTo>
                    <a:pt x="100787" y="172377"/>
                  </a:lnTo>
                  <a:lnTo>
                    <a:pt x="97739" y="172237"/>
                  </a:lnTo>
                  <a:lnTo>
                    <a:pt x="97167" y="173520"/>
                  </a:lnTo>
                  <a:lnTo>
                    <a:pt x="98094" y="174155"/>
                  </a:lnTo>
                  <a:lnTo>
                    <a:pt x="100012" y="174510"/>
                  </a:lnTo>
                  <a:lnTo>
                    <a:pt x="105270" y="170535"/>
                  </a:lnTo>
                  <a:lnTo>
                    <a:pt x="105346" y="168541"/>
                  </a:lnTo>
                  <a:close/>
                </a:path>
                <a:path extrusionOk="0" h="526415" w="2149475">
                  <a:moveTo>
                    <a:pt x="110820" y="314794"/>
                  </a:moveTo>
                  <a:lnTo>
                    <a:pt x="109042" y="314579"/>
                  </a:lnTo>
                  <a:lnTo>
                    <a:pt x="105918" y="314579"/>
                  </a:lnTo>
                  <a:lnTo>
                    <a:pt x="104279" y="315010"/>
                  </a:lnTo>
                  <a:lnTo>
                    <a:pt x="104279" y="316992"/>
                  </a:lnTo>
                  <a:lnTo>
                    <a:pt x="106908" y="318414"/>
                  </a:lnTo>
                  <a:lnTo>
                    <a:pt x="108267" y="318198"/>
                  </a:lnTo>
                  <a:lnTo>
                    <a:pt x="110401" y="318554"/>
                  </a:lnTo>
                  <a:lnTo>
                    <a:pt x="110820" y="314794"/>
                  </a:lnTo>
                  <a:close/>
                </a:path>
                <a:path extrusionOk="0" h="526415" w="2149475">
                  <a:moveTo>
                    <a:pt x="115023" y="191985"/>
                  </a:moveTo>
                  <a:lnTo>
                    <a:pt x="112026" y="190563"/>
                  </a:lnTo>
                  <a:lnTo>
                    <a:pt x="109613" y="191274"/>
                  </a:lnTo>
                  <a:lnTo>
                    <a:pt x="108978" y="193548"/>
                  </a:lnTo>
                  <a:lnTo>
                    <a:pt x="108331" y="195897"/>
                  </a:lnTo>
                  <a:lnTo>
                    <a:pt x="109689" y="194475"/>
                  </a:lnTo>
                  <a:lnTo>
                    <a:pt x="111467" y="194119"/>
                  </a:lnTo>
                  <a:lnTo>
                    <a:pt x="113169" y="193624"/>
                  </a:lnTo>
                  <a:lnTo>
                    <a:pt x="115023" y="191985"/>
                  </a:lnTo>
                  <a:close/>
                </a:path>
                <a:path extrusionOk="0" h="526415" w="2149475">
                  <a:moveTo>
                    <a:pt x="219875" y="232689"/>
                  </a:moveTo>
                  <a:lnTo>
                    <a:pt x="218948" y="230835"/>
                  </a:lnTo>
                  <a:lnTo>
                    <a:pt x="217309" y="229768"/>
                  </a:lnTo>
                  <a:lnTo>
                    <a:pt x="215531" y="229209"/>
                  </a:lnTo>
                  <a:lnTo>
                    <a:pt x="213829" y="231406"/>
                  </a:lnTo>
                  <a:lnTo>
                    <a:pt x="213893" y="233248"/>
                  </a:lnTo>
                  <a:lnTo>
                    <a:pt x="214960" y="234530"/>
                  </a:lnTo>
                  <a:lnTo>
                    <a:pt x="216954" y="234530"/>
                  </a:lnTo>
                  <a:lnTo>
                    <a:pt x="219875" y="232689"/>
                  </a:lnTo>
                  <a:close/>
                </a:path>
                <a:path extrusionOk="0" h="526415" w="2149475">
                  <a:moveTo>
                    <a:pt x="242989" y="397256"/>
                  </a:moveTo>
                  <a:lnTo>
                    <a:pt x="240639" y="393992"/>
                  </a:lnTo>
                  <a:lnTo>
                    <a:pt x="238506" y="396405"/>
                  </a:lnTo>
                  <a:lnTo>
                    <a:pt x="238582" y="397891"/>
                  </a:lnTo>
                  <a:lnTo>
                    <a:pt x="239014" y="399592"/>
                  </a:lnTo>
                  <a:lnTo>
                    <a:pt x="240931" y="399745"/>
                  </a:lnTo>
                  <a:lnTo>
                    <a:pt x="242277" y="399808"/>
                  </a:lnTo>
                  <a:lnTo>
                    <a:pt x="242849" y="398894"/>
                  </a:lnTo>
                  <a:lnTo>
                    <a:pt x="242989" y="397256"/>
                  </a:lnTo>
                  <a:close/>
                </a:path>
                <a:path extrusionOk="0" h="526415" w="2149475">
                  <a:moveTo>
                    <a:pt x="251320" y="416217"/>
                  </a:moveTo>
                  <a:lnTo>
                    <a:pt x="249542" y="416153"/>
                  </a:lnTo>
                  <a:lnTo>
                    <a:pt x="248183" y="416001"/>
                  </a:lnTo>
                  <a:lnTo>
                    <a:pt x="245338" y="416356"/>
                  </a:lnTo>
                  <a:lnTo>
                    <a:pt x="243852" y="418274"/>
                  </a:lnTo>
                  <a:lnTo>
                    <a:pt x="243420" y="420979"/>
                  </a:lnTo>
                  <a:lnTo>
                    <a:pt x="245554" y="422821"/>
                  </a:lnTo>
                  <a:lnTo>
                    <a:pt x="248043" y="422046"/>
                  </a:lnTo>
                  <a:lnTo>
                    <a:pt x="250177" y="420484"/>
                  </a:lnTo>
                  <a:lnTo>
                    <a:pt x="250888" y="417918"/>
                  </a:lnTo>
                  <a:lnTo>
                    <a:pt x="251320" y="416217"/>
                  </a:lnTo>
                  <a:close/>
                </a:path>
                <a:path extrusionOk="0" h="526415" w="2149475">
                  <a:moveTo>
                    <a:pt x="277990" y="269900"/>
                  </a:moveTo>
                  <a:lnTo>
                    <a:pt x="275640" y="269405"/>
                  </a:lnTo>
                  <a:lnTo>
                    <a:pt x="274002" y="269125"/>
                  </a:lnTo>
                  <a:lnTo>
                    <a:pt x="270662" y="273240"/>
                  </a:lnTo>
                  <a:lnTo>
                    <a:pt x="270662" y="277215"/>
                  </a:lnTo>
                  <a:lnTo>
                    <a:pt x="271665" y="277863"/>
                  </a:lnTo>
                  <a:lnTo>
                    <a:pt x="276491" y="278066"/>
                  </a:lnTo>
                  <a:lnTo>
                    <a:pt x="277418" y="276225"/>
                  </a:lnTo>
                  <a:lnTo>
                    <a:pt x="277418" y="273316"/>
                  </a:lnTo>
                  <a:lnTo>
                    <a:pt x="277279" y="271957"/>
                  </a:lnTo>
                  <a:lnTo>
                    <a:pt x="277990" y="269900"/>
                  </a:lnTo>
                  <a:close/>
                </a:path>
                <a:path extrusionOk="0" h="526415" w="2149475">
                  <a:moveTo>
                    <a:pt x="293357" y="244055"/>
                  </a:moveTo>
                  <a:lnTo>
                    <a:pt x="292862" y="240563"/>
                  </a:lnTo>
                  <a:lnTo>
                    <a:pt x="289864" y="242201"/>
                  </a:lnTo>
                  <a:lnTo>
                    <a:pt x="288734" y="244119"/>
                  </a:lnTo>
                  <a:lnTo>
                    <a:pt x="287807" y="246176"/>
                  </a:lnTo>
                  <a:lnTo>
                    <a:pt x="286816" y="248170"/>
                  </a:lnTo>
                  <a:lnTo>
                    <a:pt x="289306" y="247027"/>
                  </a:lnTo>
                  <a:lnTo>
                    <a:pt x="292646" y="247383"/>
                  </a:lnTo>
                  <a:lnTo>
                    <a:pt x="293357" y="244055"/>
                  </a:lnTo>
                  <a:close/>
                </a:path>
                <a:path extrusionOk="0" h="526415" w="2149475">
                  <a:moveTo>
                    <a:pt x="311848" y="304215"/>
                  </a:moveTo>
                  <a:lnTo>
                    <a:pt x="311708" y="302221"/>
                  </a:lnTo>
                  <a:lnTo>
                    <a:pt x="309575" y="299669"/>
                  </a:lnTo>
                  <a:lnTo>
                    <a:pt x="307365" y="300304"/>
                  </a:lnTo>
                  <a:lnTo>
                    <a:pt x="307657" y="302793"/>
                  </a:lnTo>
                  <a:lnTo>
                    <a:pt x="307162" y="304558"/>
                  </a:lnTo>
                  <a:lnTo>
                    <a:pt x="308940" y="306273"/>
                  </a:lnTo>
                  <a:lnTo>
                    <a:pt x="311073" y="305777"/>
                  </a:lnTo>
                  <a:lnTo>
                    <a:pt x="311848" y="304215"/>
                  </a:lnTo>
                  <a:close/>
                </a:path>
                <a:path extrusionOk="0" h="526415" w="2149475">
                  <a:moveTo>
                    <a:pt x="313702" y="262089"/>
                  </a:moveTo>
                  <a:lnTo>
                    <a:pt x="312496" y="260807"/>
                  </a:lnTo>
                  <a:lnTo>
                    <a:pt x="310857" y="260667"/>
                  </a:lnTo>
                  <a:lnTo>
                    <a:pt x="308584" y="260527"/>
                  </a:lnTo>
                  <a:lnTo>
                    <a:pt x="307721" y="262445"/>
                  </a:lnTo>
                  <a:lnTo>
                    <a:pt x="307581" y="264223"/>
                  </a:lnTo>
                  <a:lnTo>
                    <a:pt x="307365" y="266001"/>
                  </a:lnTo>
                  <a:lnTo>
                    <a:pt x="309143" y="265785"/>
                  </a:lnTo>
                  <a:lnTo>
                    <a:pt x="310286" y="266001"/>
                  </a:lnTo>
                  <a:lnTo>
                    <a:pt x="311848" y="265849"/>
                  </a:lnTo>
                  <a:lnTo>
                    <a:pt x="313626" y="265849"/>
                  </a:lnTo>
                  <a:lnTo>
                    <a:pt x="313702" y="263791"/>
                  </a:lnTo>
                  <a:lnTo>
                    <a:pt x="313702" y="262089"/>
                  </a:lnTo>
                  <a:close/>
                </a:path>
                <a:path extrusionOk="0" h="526415" w="2149475">
                  <a:moveTo>
                    <a:pt x="315556" y="282765"/>
                  </a:moveTo>
                  <a:lnTo>
                    <a:pt x="315480" y="280987"/>
                  </a:lnTo>
                  <a:lnTo>
                    <a:pt x="315264" y="279209"/>
                  </a:lnTo>
                  <a:lnTo>
                    <a:pt x="313207" y="279349"/>
                  </a:lnTo>
                  <a:lnTo>
                    <a:pt x="310502" y="279565"/>
                  </a:lnTo>
                  <a:lnTo>
                    <a:pt x="310781" y="281978"/>
                  </a:lnTo>
                  <a:lnTo>
                    <a:pt x="310781" y="285242"/>
                  </a:lnTo>
                  <a:lnTo>
                    <a:pt x="310146" y="287591"/>
                  </a:lnTo>
                  <a:lnTo>
                    <a:pt x="312420" y="287451"/>
                  </a:lnTo>
                  <a:lnTo>
                    <a:pt x="314985" y="287235"/>
                  </a:lnTo>
                  <a:lnTo>
                    <a:pt x="315048" y="284607"/>
                  </a:lnTo>
                  <a:lnTo>
                    <a:pt x="315556" y="282765"/>
                  </a:lnTo>
                  <a:close/>
                </a:path>
                <a:path extrusionOk="0" h="526415" w="2149475">
                  <a:moveTo>
                    <a:pt x="343928" y="147091"/>
                  </a:moveTo>
                  <a:lnTo>
                    <a:pt x="343649" y="145389"/>
                  </a:lnTo>
                  <a:lnTo>
                    <a:pt x="342658" y="144183"/>
                  </a:lnTo>
                  <a:lnTo>
                    <a:pt x="340944" y="144322"/>
                  </a:lnTo>
                  <a:lnTo>
                    <a:pt x="337604" y="146812"/>
                  </a:lnTo>
                  <a:lnTo>
                    <a:pt x="337743" y="148729"/>
                  </a:lnTo>
                  <a:lnTo>
                    <a:pt x="339737" y="149656"/>
                  </a:lnTo>
                  <a:lnTo>
                    <a:pt x="341515" y="149936"/>
                  </a:lnTo>
                  <a:lnTo>
                    <a:pt x="343217" y="150152"/>
                  </a:lnTo>
                  <a:lnTo>
                    <a:pt x="343573" y="148450"/>
                  </a:lnTo>
                  <a:lnTo>
                    <a:pt x="343928" y="147091"/>
                  </a:lnTo>
                  <a:close/>
                </a:path>
                <a:path extrusionOk="0" h="526415" w="2149475">
                  <a:moveTo>
                    <a:pt x="434911" y="421614"/>
                  </a:moveTo>
                  <a:lnTo>
                    <a:pt x="431787" y="420052"/>
                  </a:lnTo>
                  <a:lnTo>
                    <a:pt x="429793" y="420344"/>
                  </a:lnTo>
                  <a:lnTo>
                    <a:pt x="428586" y="421551"/>
                  </a:lnTo>
                  <a:lnTo>
                    <a:pt x="428510" y="423672"/>
                  </a:lnTo>
                  <a:lnTo>
                    <a:pt x="430288" y="425386"/>
                  </a:lnTo>
                  <a:lnTo>
                    <a:pt x="432358" y="424878"/>
                  </a:lnTo>
                  <a:lnTo>
                    <a:pt x="433844" y="423608"/>
                  </a:lnTo>
                  <a:lnTo>
                    <a:pt x="434911" y="421614"/>
                  </a:lnTo>
                  <a:close/>
                </a:path>
                <a:path extrusionOk="0" h="526415" w="2149475">
                  <a:moveTo>
                    <a:pt x="475818" y="248526"/>
                  </a:moveTo>
                  <a:lnTo>
                    <a:pt x="475538" y="246532"/>
                  </a:lnTo>
                  <a:lnTo>
                    <a:pt x="475030" y="243840"/>
                  </a:lnTo>
                  <a:lnTo>
                    <a:pt x="472617" y="243408"/>
                  </a:lnTo>
                  <a:lnTo>
                    <a:pt x="470408" y="243052"/>
                  </a:lnTo>
                  <a:lnTo>
                    <a:pt x="468566" y="245186"/>
                  </a:lnTo>
                  <a:lnTo>
                    <a:pt x="468985" y="247459"/>
                  </a:lnTo>
                  <a:lnTo>
                    <a:pt x="470700" y="248234"/>
                  </a:lnTo>
                  <a:lnTo>
                    <a:pt x="472897" y="248310"/>
                  </a:lnTo>
                  <a:lnTo>
                    <a:pt x="473964" y="248031"/>
                  </a:lnTo>
                  <a:lnTo>
                    <a:pt x="475818" y="248526"/>
                  </a:lnTo>
                  <a:close/>
                </a:path>
                <a:path extrusionOk="0" h="526415" w="2149475">
                  <a:moveTo>
                    <a:pt x="486702" y="140208"/>
                  </a:moveTo>
                  <a:lnTo>
                    <a:pt x="484924" y="138430"/>
                  </a:lnTo>
                  <a:lnTo>
                    <a:pt x="481939" y="139712"/>
                  </a:lnTo>
                  <a:lnTo>
                    <a:pt x="478878" y="141058"/>
                  </a:lnTo>
                  <a:lnTo>
                    <a:pt x="477812" y="144538"/>
                  </a:lnTo>
                  <a:lnTo>
                    <a:pt x="479158" y="147307"/>
                  </a:lnTo>
                  <a:lnTo>
                    <a:pt x="480936" y="147383"/>
                  </a:lnTo>
                  <a:lnTo>
                    <a:pt x="486702" y="141846"/>
                  </a:lnTo>
                  <a:lnTo>
                    <a:pt x="486702" y="140208"/>
                  </a:lnTo>
                  <a:close/>
                </a:path>
                <a:path extrusionOk="0" h="526415" w="2149475">
                  <a:moveTo>
                    <a:pt x="492175" y="433336"/>
                  </a:moveTo>
                  <a:lnTo>
                    <a:pt x="491680" y="430428"/>
                  </a:lnTo>
                  <a:lnTo>
                    <a:pt x="491401" y="428929"/>
                  </a:lnTo>
                  <a:lnTo>
                    <a:pt x="490829" y="427507"/>
                  </a:lnTo>
                  <a:lnTo>
                    <a:pt x="487197" y="428078"/>
                  </a:lnTo>
                  <a:lnTo>
                    <a:pt x="486841" y="429641"/>
                  </a:lnTo>
                  <a:lnTo>
                    <a:pt x="487629" y="430923"/>
                  </a:lnTo>
                  <a:lnTo>
                    <a:pt x="488696" y="432625"/>
                  </a:lnTo>
                  <a:lnTo>
                    <a:pt x="487845" y="434047"/>
                  </a:lnTo>
                  <a:lnTo>
                    <a:pt x="488048" y="435889"/>
                  </a:lnTo>
                  <a:lnTo>
                    <a:pt x="489331" y="434124"/>
                  </a:lnTo>
                  <a:lnTo>
                    <a:pt x="492175" y="433336"/>
                  </a:lnTo>
                  <a:close/>
                </a:path>
                <a:path extrusionOk="0" h="526415" w="2149475">
                  <a:moveTo>
                    <a:pt x="514451" y="82753"/>
                  </a:moveTo>
                  <a:lnTo>
                    <a:pt x="513588" y="80683"/>
                  </a:lnTo>
                  <a:lnTo>
                    <a:pt x="511746" y="80975"/>
                  </a:lnTo>
                  <a:lnTo>
                    <a:pt x="508330" y="81470"/>
                  </a:lnTo>
                  <a:lnTo>
                    <a:pt x="509257" y="85090"/>
                  </a:lnTo>
                  <a:lnTo>
                    <a:pt x="508330" y="87363"/>
                  </a:lnTo>
                  <a:lnTo>
                    <a:pt x="510463" y="89281"/>
                  </a:lnTo>
                  <a:lnTo>
                    <a:pt x="512876" y="88785"/>
                  </a:lnTo>
                  <a:lnTo>
                    <a:pt x="514159" y="87083"/>
                  </a:lnTo>
                  <a:lnTo>
                    <a:pt x="514299" y="84594"/>
                  </a:lnTo>
                  <a:lnTo>
                    <a:pt x="514451" y="82753"/>
                  </a:lnTo>
                  <a:close/>
                </a:path>
                <a:path extrusionOk="0" h="526415" w="2149475">
                  <a:moveTo>
                    <a:pt x="549516" y="115493"/>
                  </a:moveTo>
                  <a:lnTo>
                    <a:pt x="549376" y="113144"/>
                  </a:lnTo>
                  <a:lnTo>
                    <a:pt x="548525" y="111442"/>
                  </a:lnTo>
                  <a:lnTo>
                    <a:pt x="546950" y="110947"/>
                  </a:lnTo>
                  <a:lnTo>
                    <a:pt x="544601" y="111086"/>
                  </a:lnTo>
                  <a:lnTo>
                    <a:pt x="543610" y="111518"/>
                  </a:lnTo>
                  <a:lnTo>
                    <a:pt x="540981" y="110871"/>
                  </a:lnTo>
                  <a:lnTo>
                    <a:pt x="540842" y="115417"/>
                  </a:lnTo>
                  <a:lnTo>
                    <a:pt x="543115" y="114706"/>
                  </a:lnTo>
                  <a:lnTo>
                    <a:pt x="544537" y="114922"/>
                  </a:lnTo>
                  <a:lnTo>
                    <a:pt x="547306" y="115557"/>
                  </a:lnTo>
                  <a:lnTo>
                    <a:pt x="549516" y="115493"/>
                  </a:lnTo>
                  <a:close/>
                </a:path>
                <a:path extrusionOk="0" h="526415" w="2149475">
                  <a:moveTo>
                    <a:pt x="559549" y="435825"/>
                  </a:moveTo>
                  <a:lnTo>
                    <a:pt x="558266" y="434682"/>
                  </a:lnTo>
                  <a:lnTo>
                    <a:pt x="553783" y="434543"/>
                  </a:lnTo>
                  <a:lnTo>
                    <a:pt x="552361" y="435686"/>
                  </a:lnTo>
                  <a:lnTo>
                    <a:pt x="552145" y="437959"/>
                  </a:lnTo>
                  <a:lnTo>
                    <a:pt x="552005" y="440372"/>
                  </a:lnTo>
                  <a:lnTo>
                    <a:pt x="553504" y="441439"/>
                  </a:lnTo>
                  <a:lnTo>
                    <a:pt x="555701" y="441642"/>
                  </a:lnTo>
                  <a:lnTo>
                    <a:pt x="558126" y="441579"/>
                  </a:lnTo>
                  <a:lnTo>
                    <a:pt x="559409" y="440372"/>
                  </a:lnTo>
                  <a:lnTo>
                    <a:pt x="559549" y="435825"/>
                  </a:lnTo>
                  <a:close/>
                </a:path>
                <a:path extrusionOk="0" h="526415" w="2149475">
                  <a:moveTo>
                    <a:pt x="561251" y="54902"/>
                  </a:moveTo>
                  <a:lnTo>
                    <a:pt x="561187" y="51777"/>
                  </a:lnTo>
                  <a:lnTo>
                    <a:pt x="561187" y="49796"/>
                  </a:lnTo>
                  <a:lnTo>
                    <a:pt x="559828" y="47523"/>
                  </a:lnTo>
                  <a:lnTo>
                    <a:pt x="554634" y="47523"/>
                  </a:lnTo>
                  <a:lnTo>
                    <a:pt x="553707" y="49720"/>
                  </a:lnTo>
                  <a:lnTo>
                    <a:pt x="553351" y="51854"/>
                  </a:lnTo>
                  <a:lnTo>
                    <a:pt x="552996" y="53835"/>
                  </a:lnTo>
                  <a:lnTo>
                    <a:pt x="554494" y="54483"/>
                  </a:lnTo>
                  <a:lnTo>
                    <a:pt x="556552" y="54267"/>
                  </a:lnTo>
                  <a:lnTo>
                    <a:pt x="558050" y="53632"/>
                  </a:lnTo>
                  <a:lnTo>
                    <a:pt x="561251" y="54902"/>
                  </a:lnTo>
                  <a:close/>
                </a:path>
                <a:path extrusionOk="0" h="526415" w="2149475">
                  <a:moveTo>
                    <a:pt x="580529" y="429996"/>
                  </a:moveTo>
                  <a:lnTo>
                    <a:pt x="577964" y="426656"/>
                  </a:lnTo>
                  <a:lnTo>
                    <a:pt x="575411" y="425526"/>
                  </a:lnTo>
                  <a:lnTo>
                    <a:pt x="574205" y="428371"/>
                  </a:lnTo>
                  <a:lnTo>
                    <a:pt x="575271" y="431495"/>
                  </a:lnTo>
                  <a:lnTo>
                    <a:pt x="576262" y="434619"/>
                  </a:lnTo>
                  <a:lnTo>
                    <a:pt x="578891" y="438454"/>
                  </a:lnTo>
                  <a:lnTo>
                    <a:pt x="579958" y="433616"/>
                  </a:lnTo>
                  <a:lnTo>
                    <a:pt x="580529" y="429996"/>
                  </a:lnTo>
                  <a:close/>
                </a:path>
                <a:path extrusionOk="0" h="526415" w="2149475">
                  <a:moveTo>
                    <a:pt x="589000" y="348462"/>
                  </a:moveTo>
                  <a:lnTo>
                    <a:pt x="588429" y="346544"/>
                  </a:lnTo>
                  <a:lnTo>
                    <a:pt x="586435" y="344487"/>
                  </a:lnTo>
                  <a:lnTo>
                    <a:pt x="585152" y="346544"/>
                  </a:lnTo>
                  <a:lnTo>
                    <a:pt x="584161" y="348170"/>
                  </a:lnTo>
                  <a:lnTo>
                    <a:pt x="584161" y="350164"/>
                  </a:lnTo>
                  <a:lnTo>
                    <a:pt x="586435" y="352793"/>
                  </a:lnTo>
                  <a:lnTo>
                    <a:pt x="588568" y="350596"/>
                  </a:lnTo>
                  <a:lnTo>
                    <a:pt x="589000" y="348462"/>
                  </a:lnTo>
                  <a:close/>
                </a:path>
                <a:path extrusionOk="0" h="526415" w="2149475">
                  <a:moveTo>
                    <a:pt x="677418" y="382625"/>
                  </a:moveTo>
                  <a:lnTo>
                    <a:pt x="673925" y="383197"/>
                  </a:lnTo>
                  <a:lnTo>
                    <a:pt x="672579" y="381635"/>
                  </a:lnTo>
                  <a:lnTo>
                    <a:pt x="670661" y="381774"/>
                  </a:lnTo>
                  <a:lnTo>
                    <a:pt x="670369" y="382981"/>
                  </a:lnTo>
                  <a:lnTo>
                    <a:pt x="670521" y="384251"/>
                  </a:lnTo>
                  <a:lnTo>
                    <a:pt x="670725" y="386816"/>
                  </a:lnTo>
                  <a:lnTo>
                    <a:pt x="672007" y="389089"/>
                  </a:lnTo>
                  <a:lnTo>
                    <a:pt x="674497" y="389445"/>
                  </a:lnTo>
                  <a:lnTo>
                    <a:pt x="676071" y="389724"/>
                  </a:lnTo>
                  <a:lnTo>
                    <a:pt x="677278" y="387591"/>
                  </a:lnTo>
                  <a:lnTo>
                    <a:pt x="677341" y="385889"/>
                  </a:lnTo>
                  <a:lnTo>
                    <a:pt x="677418" y="382625"/>
                  </a:lnTo>
                  <a:close/>
                </a:path>
                <a:path extrusionOk="0" h="526415" w="2149475">
                  <a:moveTo>
                    <a:pt x="681469" y="407619"/>
                  </a:moveTo>
                  <a:lnTo>
                    <a:pt x="679411" y="405066"/>
                  </a:lnTo>
                  <a:lnTo>
                    <a:pt x="677773" y="405422"/>
                  </a:lnTo>
                  <a:lnTo>
                    <a:pt x="676275" y="406628"/>
                  </a:lnTo>
                  <a:lnTo>
                    <a:pt x="675919" y="408266"/>
                  </a:lnTo>
                  <a:lnTo>
                    <a:pt x="678408" y="410400"/>
                  </a:lnTo>
                  <a:lnTo>
                    <a:pt x="680339" y="410464"/>
                  </a:lnTo>
                  <a:lnTo>
                    <a:pt x="681113" y="409257"/>
                  </a:lnTo>
                  <a:lnTo>
                    <a:pt x="681469" y="407619"/>
                  </a:lnTo>
                  <a:close/>
                </a:path>
                <a:path extrusionOk="0" h="526415" w="2149475">
                  <a:moveTo>
                    <a:pt x="771880" y="127279"/>
                  </a:moveTo>
                  <a:lnTo>
                    <a:pt x="771525" y="125577"/>
                  </a:lnTo>
                  <a:lnTo>
                    <a:pt x="770610" y="124434"/>
                  </a:lnTo>
                  <a:lnTo>
                    <a:pt x="768756" y="124650"/>
                  </a:lnTo>
                  <a:lnTo>
                    <a:pt x="765619" y="126860"/>
                  </a:lnTo>
                  <a:lnTo>
                    <a:pt x="765771" y="128778"/>
                  </a:lnTo>
                  <a:lnTo>
                    <a:pt x="767689" y="129832"/>
                  </a:lnTo>
                  <a:lnTo>
                    <a:pt x="769467" y="130124"/>
                  </a:lnTo>
                  <a:lnTo>
                    <a:pt x="771321" y="130340"/>
                  </a:lnTo>
                  <a:lnTo>
                    <a:pt x="771601" y="128701"/>
                  </a:lnTo>
                  <a:lnTo>
                    <a:pt x="771880" y="127279"/>
                  </a:lnTo>
                  <a:close/>
                </a:path>
                <a:path extrusionOk="0" h="526415" w="2149475">
                  <a:moveTo>
                    <a:pt x="780846" y="442569"/>
                  </a:moveTo>
                  <a:lnTo>
                    <a:pt x="776363" y="440156"/>
                  </a:lnTo>
                  <a:lnTo>
                    <a:pt x="775589" y="442785"/>
                  </a:lnTo>
                  <a:lnTo>
                    <a:pt x="774014" y="446328"/>
                  </a:lnTo>
                  <a:lnTo>
                    <a:pt x="772096" y="448322"/>
                  </a:lnTo>
                  <a:lnTo>
                    <a:pt x="774369" y="450456"/>
                  </a:lnTo>
                  <a:lnTo>
                    <a:pt x="775233" y="450735"/>
                  </a:lnTo>
                  <a:lnTo>
                    <a:pt x="777290" y="449961"/>
                  </a:lnTo>
                  <a:lnTo>
                    <a:pt x="778637" y="448322"/>
                  </a:lnTo>
                  <a:lnTo>
                    <a:pt x="780415" y="444766"/>
                  </a:lnTo>
                  <a:lnTo>
                    <a:pt x="780846" y="442569"/>
                  </a:lnTo>
                  <a:close/>
                </a:path>
                <a:path extrusionOk="0" h="526415" w="2149475">
                  <a:moveTo>
                    <a:pt x="802754" y="356552"/>
                  </a:moveTo>
                  <a:lnTo>
                    <a:pt x="802690" y="354076"/>
                  </a:lnTo>
                  <a:lnTo>
                    <a:pt x="800976" y="351866"/>
                  </a:lnTo>
                  <a:lnTo>
                    <a:pt x="799134" y="352361"/>
                  </a:lnTo>
                  <a:lnTo>
                    <a:pt x="797064" y="353288"/>
                  </a:lnTo>
                  <a:lnTo>
                    <a:pt x="796848" y="355561"/>
                  </a:lnTo>
                  <a:lnTo>
                    <a:pt x="799134" y="356704"/>
                  </a:lnTo>
                  <a:lnTo>
                    <a:pt x="800696" y="356349"/>
                  </a:lnTo>
                  <a:lnTo>
                    <a:pt x="802754" y="356552"/>
                  </a:lnTo>
                  <a:close/>
                </a:path>
                <a:path extrusionOk="0" h="526415" w="2149475">
                  <a:moveTo>
                    <a:pt x="804748" y="110375"/>
                  </a:moveTo>
                  <a:lnTo>
                    <a:pt x="804532" y="108737"/>
                  </a:lnTo>
                  <a:lnTo>
                    <a:pt x="804113" y="106972"/>
                  </a:lnTo>
                  <a:lnTo>
                    <a:pt x="799630" y="106972"/>
                  </a:lnTo>
                  <a:lnTo>
                    <a:pt x="798626" y="108889"/>
                  </a:lnTo>
                  <a:lnTo>
                    <a:pt x="798423" y="110871"/>
                  </a:lnTo>
                  <a:lnTo>
                    <a:pt x="798271" y="112725"/>
                  </a:lnTo>
                  <a:lnTo>
                    <a:pt x="799846" y="113499"/>
                  </a:lnTo>
                  <a:lnTo>
                    <a:pt x="803465" y="113499"/>
                  </a:lnTo>
                  <a:lnTo>
                    <a:pt x="804684" y="112509"/>
                  </a:lnTo>
                  <a:lnTo>
                    <a:pt x="804748" y="110375"/>
                  </a:lnTo>
                  <a:close/>
                </a:path>
                <a:path extrusionOk="0" h="526415" w="2149475">
                  <a:moveTo>
                    <a:pt x="837895" y="109169"/>
                  </a:moveTo>
                  <a:lnTo>
                    <a:pt x="837615" y="107607"/>
                  </a:lnTo>
                  <a:lnTo>
                    <a:pt x="836764" y="106260"/>
                  </a:lnTo>
                  <a:lnTo>
                    <a:pt x="834986" y="106400"/>
                  </a:lnTo>
                  <a:lnTo>
                    <a:pt x="833412" y="106464"/>
                  </a:lnTo>
                  <a:lnTo>
                    <a:pt x="831494" y="107111"/>
                  </a:lnTo>
                  <a:lnTo>
                    <a:pt x="831570" y="108889"/>
                  </a:lnTo>
                  <a:lnTo>
                    <a:pt x="831710" y="110655"/>
                  </a:lnTo>
                  <a:lnTo>
                    <a:pt x="833628" y="111582"/>
                  </a:lnTo>
                  <a:lnTo>
                    <a:pt x="835266" y="111937"/>
                  </a:lnTo>
                  <a:lnTo>
                    <a:pt x="836968" y="112369"/>
                  </a:lnTo>
                  <a:lnTo>
                    <a:pt x="837476" y="110731"/>
                  </a:lnTo>
                  <a:lnTo>
                    <a:pt x="837895" y="109169"/>
                  </a:lnTo>
                  <a:close/>
                </a:path>
                <a:path extrusionOk="0" h="526415" w="2149475">
                  <a:moveTo>
                    <a:pt x="901636" y="427012"/>
                  </a:moveTo>
                  <a:lnTo>
                    <a:pt x="899998" y="425170"/>
                  </a:lnTo>
                  <a:lnTo>
                    <a:pt x="897585" y="425450"/>
                  </a:lnTo>
                  <a:lnTo>
                    <a:pt x="896010" y="427228"/>
                  </a:lnTo>
                  <a:lnTo>
                    <a:pt x="895375" y="429361"/>
                  </a:lnTo>
                  <a:lnTo>
                    <a:pt x="898004" y="431495"/>
                  </a:lnTo>
                  <a:lnTo>
                    <a:pt x="899642" y="430631"/>
                  </a:lnTo>
                  <a:lnTo>
                    <a:pt x="901204" y="429285"/>
                  </a:lnTo>
                  <a:lnTo>
                    <a:pt x="901636" y="427012"/>
                  </a:lnTo>
                  <a:close/>
                </a:path>
                <a:path extrusionOk="0" h="526415" w="2149475">
                  <a:moveTo>
                    <a:pt x="924255" y="95389"/>
                  </a:moveTo>
                  <a:lnTo>
                    <a:pt x="922058" y="95110"/>
                  </a:lnTo>
                  <a:lnTo>
                    <a:pt x="920699" y="94818"/>
                  </a:lnTo>
                  <a:lnTo>
                    <a:pt x="918845" y="94538"/>
                  </a:lnTo>
                  <a:lnTo>
                    <a:pt x="917714" y="95605"/>
                  </a:lnTo>
                  <a:lnTo>
                    <a:pt x="917498" y="97383"/>
                  </a:lnTo>
                  <a:lnTo>
                    <a:pt x="917359" y="98869"/>
                  </a:lnTo>
                  <a:lnTo>
                    <a:pt x="918070" y="100012"/>
                  </a:lnTo>
                  <a:lnTo>
                    <a:pt x="919911" y="100507"/>
                  </a:lnTo>
                  <a:lnTo>
                    <a:pt x="921410" y="99796"/>
                  </a:lnTo>
                  <a:lnTo>
                    <a:pt x="923404" y="99085"/>
                  </a:lnTo>
                  <a:lnTo>
                    <a:pt x="923836" y="97307"/>
                  </a:lnTo>
                  <a:lnTo>
                    <a:pt x="924255" y="95389"/>
                  </a:lnTo>
                  <a:close/>
                </a:path>
                <a:path extrusionOk="0" h="526415" w="2149475">
                  <a:moveTo>
                    <a:pt x="930440" y="413804"/>
                  </a:moveTo>
                  <a:lnTo>
                    <a:pt x="928738" y="413448"/>
                  </a:lnTo>
                  <a:lnTo>
                    <a:pt x="926388" y="416001"/>
                  </a:lnTo>
                  <a:lnTo>
                    <a:pt x="926033" y="416788"/>
                  </a:lnTo>
                  <a:lnTo>
                    <a:pt x="925398" y="418706"/>
                  </a:lnTo>
                  <a:lnTo>
                    <a:pt x="924191" y="420624"/>
                  </a:lnTo>
                  <a:lnTo>
                    <a:pt x="925398" y="422757"/>
                  </a:lnTo>
                  <a:lnTo>
                    <a:pt x="927176" y="423113"/>
                  </a:lnTo>
                  <a:lnTo>
                    <a:pt x="929309" y="421614"/>
                  </a:lnTo>
                  <a:lnTo>
                    <a:pt x="930021" y="419417"/>
                  </a:lnTo>
                  <a:lnTo>
                    <a:pt x="930300" y="416788"/>
                  </a:lnTo>
                  <a:lnTo>
                    <a:pt x="929665" y="415861"/>
                  </a:lnTo>
                  <a:lnTo>
                    <a:pt x="930440" y="413804"/>
                  </a:lnTo>
                  <a:close/>
                </a:path>
                <a:path extrusionOk="0" h="526415" w="2149475">
                  <a:moveTo>
                    <a:pt x="1024267" y="433552"/>
                  </a:moveTo>
                  <a:lnTo>
                    <a:pt x="1024204" y="430784"/>
                  </a:lnTo>
                  <a:lnTo>
                    <a:pt x="1022705" y="432409"/>
                  </a:lnTo>
                  <a:lnTo>
                    <a:pt x="1021283" y="432841"/>
                  </a:lnTo>
                  <a:lnTo>
                    <a:pt x="1019860" y="433197"/>
                  </a:lnTo>
                  <a:lnTo>
                    <a:pt x="1017803" y="436537"/>
                  </a:lnTo>
                  <a:lnTo>
                    <a:pt x="1019086" y="438378"/>
                  </a:lnTo>
                  <a:lnTo>
                    <a:pt x="1021994" y="436321"/>
                  </a:lnTo>
                  <a:lnTo>
                    <a:pt x="1022565" y="434682"/>
                  </a:lnTo>
                  <a:lnTo>
                    <a:pt x="1024267" y="433552"/>
                  </a:lnTo>
                  <a:close/>
                </a:path>
                <a:path extrusionOk="0" h="526415" w="2149475">
                  <a:moveTo>
                    <a:pt x="1177569" y="166344"/>
                  </a:moveTo>
                  <a:lnTo>
                    <a:pt x="1176007" y="163855"/>
                  </a:lnTo>
                  <a:lnTo>
                    <a:pt x="1174229" y="163855"/>
                  </a:lnTo>
                  <a:lnTo>
                    <a:pt x="1172667" y="164998"/>
                  </a:lnTo>
                  <a:lnTo>
                    <a:pt x="1172159" y="166560"/>
                  </a:lnTo>
                  <a:lnTo>
                    <a:pt x="1174369" y="168897"/>
                  </a:lnTo>
                  <a:lnTo>
                    <a:pt x="1176147" y="169049"/>
                  </a:lnTo>
                  <a:lnTo>
                    <a:pt x="1177213" y="168046"/>
                  </a:lnTo>
                  <a:lnTo>
                    <a:pt x="1177569" y="166344"/>
                  </a:lnTo>
                  <a:close/>
                </a:path>
                <a:path extrusionOk="0" h="526415" w="2149475">
                  <a:moveTo>
                    <a:pt x="1679994" y="357555"/>
                  </a:moveTo>
                  <a:lnTo>
                    <a:pt x="1677365" y="354926"/>
                  </a:lnTo>
                  <a:lnTo>
                    <a:pt x="1675447" y="355130"/>
                  </a:lnTo>
                  <a:lnTo>
                    <a:pt x="1674025" y="356908"/>
                  </a:lnTo>
                  <a:lnTo>
                    <a:pt x="1673885" y="358546"/>
                  </a:lnTo>
                  <a:lnTo>
                    <a:pt x="1673669" y="360540"/>
                  </a:lnTo>
                  <a:lnTo>
                    <a:pt x="1679079" y="360540"/>
                  </a:lnTo>
                  <a:lnTo>
                    <a:pt x="1679854" y="359321"/>
                  </a:lnTo>
                  <a:lnTo>
                    <a:pt x="1679994" y="357555"/>
                  </a:lnTo>
                  <a:close/>
                </a:path>
                <a:path extrusionOk="0" h="526415" w="2149475">
                  <a:moveTo>
                    <a:pt x="1751203" y="82816"/>
                  </a:moveTo>
                  <a:lnTo>
                    <a:pt x="1749640" y="81254"/>
                  </a:lnTo>
                  <a:lnTo>
                    <a:pt x="1747939" y="81686"/>
                  </a:lnTo>
                  <a:lnTo>
                    <a:pt x="1745729" y="81686"/>
                  </a:lnTo>
                  <a:lnTo>
                    <a:pt x="1745729" y="84239"/>
                  </a:lnTo>
                  <a:lnTo>
                    <a:pt x="1747291" y="86728"/>
                  </a:lnTo>
                  <a:lnTo>
                    <a:pt x="1749285" y="86296"/>
                  </a:lnTo>
                  <a:lnTo>
                    <a:pt x="1750428" y="84518"/>
                  </a:lnTo>
                  <a:lnTo>
                    <a:pt x="1751203" y="82816"/>
                  </a:lnTo>
                  <a:close/>
                </a:path>
                <a:path extrusionOk="0" h="526415" w="2149475">
                  <a:moveTo>
                    <a:pt x="1818500" y="494982"/>
                  </a:moveTo>
                  <a:lnTo>
                    <a:pt x="1817865" y="490728"/>
                  </a:lnTo>
                  <a:lnTo>
                    <a:pt x="1815731" y="489940"/>
                  </a:lnTo>
                  <a:lnTo>
                    <a:pt x="1810181" y="492150"/>
                  </a:lnTo>
                  <a:lnTo>
                    <a:pt x="1812099" y="494626"/>
                  </a:lnTo>
                  <a:lnTo>
                    <a:pt x="1814588" y="495769"/>
                  </a:lnTo>
                  <a:lnTo>
                    <a:pt x="1817712" y="495630"/>
                  </a:lnTo>
                  <a:lnTo>
                    <a:pt x="1818500" y="494982"/>
                  </a:lnTo>
                  <a:close/>
                </a:path>
                <a:path extrusionOk="0" h="526415" w="2149475">
                  <a:moveTo>
                    <a:pt x="1921357" y="366217"/>
                  </a:moveTo>
                  <a:lnTo>
                    <a:pt x="1921217" y="363728"/>
                  </a:lnTo>
                  <a:lnTo>
                    <a:pt x="1921294" y="361175"/>
                  </a:lnTo>
                  <a:lnTo>
                    <a:pt x="1918373" y="360743"/>
                  </a:lnTo>
                  <a:lnTo>
                    <a:pt x="1916099" y="360324"/>
                  </a:lnTo>
                  <a:lnTo>
                    <a:pt x="1915668" y="362305"/>
                  </a:lnTo>
                  <a:lnTo>
                    <a:pt x="1915744" y="364083"/>
                  </a:lnTo>
                  <a:lnTo>
                    <a:pt x="1915883" y="366496"/>
                  </a:lnTo>
                  <a:lnTo>
                    <a:pt x="1915960" y="369341"/>
                  </a:lnTo>
                  <a:lnTo>
                    <a:pt x="1921357" y="369976"/>
                  </a:lnTo>
                  <a:lnTo>
                    <a:pt x="1921217" y="367703"/>
                  </a:lnTo>
                  <a:lnTo>
                    <a:pt x="1921357" y="366217"/>
                  </a:lnTo>
                  <a:close/>
                </a:path>
                <a:path extrusionOk="0" h="526415" w="2149475">
                  <a:moveTo>
                    <a:pt x="1958784" y="522046"/>
                  </a:moveTo>
                  <a:lnTo>
                    <a:pt x="1955863" y="519772"/>
                  </a:lnTo>
                  <a:lnTo>
                    <a:pt x="1953514" y="519849"/>
                  </a:lnTo>
                  <a:lnTo>
                    <a:pt x="1951596" y="521271"/>
                  </a:lnTo>
                  <a:lnTo>
                    <a:pt x="1952167" y="524535"/>
                  </a:lnTo>
                  <a:lnTo>
                    <a:pt x="1955292" y="526237"/>
                  </a:lnTo>
                  <a:lnTo>
                    <a:pt x="1955584" y="521906"/>
                  </a:lnTo>
                  <a:lnTo>
                    <a:pt x="1958784" y="522046"/>
                  </a:lnTo>
                  <a:close/>
                </a:path>
                <a:path extrusionOk="0" h="526415" w="2149475">
                  <a:moveTo>
                    <a:pt x="1961057" y="154978"/>
                  </a:moveTo>
                  <a:lnTo>
                    <a:pt x="1960981" y="152844"/>
                  </a:lnTo>
                  <a:lnTo>
                    <a:pt x="1959698" y="151714"/>
                  </a:lnTo>
                  <a:lnTo>
                    <a:pt x="1957285" y="151638"/>
                  </a:lnTo>
                  <a:lnTo>
                    <a:pt x="1956142" y="152069"/>
                  </a:lnTo>
                  <a:lnTo>
                    <a:pt x="1954161" y="152069"/>
                  </a:lnTo>
                  <a:lnTo>
                    <a:pt x="1960486" y="157962"/>
                  </a:lnTo>
                  <a:lnTo>
                    <a:pt x="1961057" y="156476"/>
                  </a:lnTo>
                  <a:lnTo>
                    <a:pt x="1961057" y="154978"/>
                  </a:lnTo>
                  <a:close/>
                </a:path>
                <a:path extrusionOk="0" h="526415" w="2149475">
                  <a:moveTo>
                    <a:pt x="1967674" y="188582"/>
                  </a:moveTo>
                  <a:lnTo>
                    <a:pt x="1966671" y="188074"/>
                  </a:lnTo>
                  <a:lnTo>
                    <a:pt x="1962975" y="188074"/>
                  </a:lnTo>
                  <a:lnTo>
                    <a:pt x="1962556" y="190284"/>
                  </a:lnTo>
                  <a:lnTo>
                    <a:pt x="1961908" y="191985"/>
                  </a:lnTo>
                  <a:lnTo>
                    <a:pt x="1963623" y="194259"/>
                  </a:lnTo>
                  <a:lnTo>
                    <a:pt x="1966468" y="194398"/>
                  </a:lnTo>
                  <a:lnTo>
                    <a:pt x="1966468" y="191770"/>
                  </a:lnTo>
                  <a:lnTo>
                    <a:pt x="1967458" y="190284"/>
                  </a:lnTo>
                  <a:lnTo>
                    <a:pt x="1967674" y="188582"/>
                  </a:lnTo>
                  <a:close/>
                </a:path>
                <a:path extrusionOk="0" h="526415" w="2149475">
                  <a:moveTo>
                    <a:pt x="1976132" y="498119"/>
                  </a:moveTo>
                  <a:lnTo>
                    <a:pt x="1975713" y="496620"/>
                  </a:lnTo>
                  <a:lnTo>
                    <a:pt x="1975281" y="494842"/>
                  </a:lnTo>
                  <a:lnTo>
                    <a:pt x="1973364" y="494563"/>
                  </a:lnTo>
                  <a:lnTo>
                    <a:pt x="1970874" y="496900"/>
                  </a:lnTo>
                  <a:lnTo>
                    <a:pt x="1970735" y="498817"/>
                  </a:lnTo>
                  <a:lnTo>
                    <a:pt x="1972221" y="499465"/>
                  </a:lnTo>
                  <a:lnTo>
                    <a:pt x="1973795" y="499745"/>
                  </a:lnTo>
                  <a:lnTo>
                    <a:pt x="1976132" y="498119"/>
                  </a:lnTo>
                  <a:close/>
                </a:path>
                <a:path extrusionOk="0" h="526415" w="2149475">
                  <a:moveTo>
                    <a:pt x="1980399" y="166916"/>
                  </a:moveTo>
                  <a:lnTo>
                    <a:pt x="1977986" y="164782"/>
                  </a:lnTo>
                  <a:lnTo>
                    <a:pt x="1975358" y="165061"/>
                  </a:lnTo>
                  <a:lnTo>
                    <a:pt x="1975142" y="167055"/>
                  </a:lnTo>
                  <a:lnTo>
                    <a:pt x="1975002" y="169049"/>
                  </a:lnTo>
                  <a:lnTo>
                    <a:pt x="1976920" y="171602"/>
                  </a:lnTo>
                  <a:lnTo>
                    <a:pt x="1979269" y="171170"/>
                  </a:lnTo>
                  <a:lnTo>
                    <a:pt x="1980120" y="169113"/>
                  </a:lnTo>
                  <a:lnTo>
                    <a:pt x="1980399" y="166916"/>
                  </a:lnTo>
                  <a:close/>
                </a:path>
                <a:path extrusionOk="0" h="526415" w="2149475">
                  <a:moveTo>
                    <a:pt x="2002459" y="80835"/>
                  </a:moveTo>
                  <a:lnTo>
                    <a:pt x="2001672" y="79336"/>
                  </a:lnTo>
                  <a:lnTo>
                    <a:pt x="2000605" y="78054"/>
                  </a:lnTo>
                  <a:lnTo>
                    <a:pt x="1999399" y="76212"/>
                  </a:lnTo>
                  <a:lnTo>
                    <a:pt x="1997544" y="78486"/>
                  </a:lnTo>
                  <a:lnTo>
                    <a:pt x="1997544" y="80543"/>
                  </a:lnTo>
                  <a:lnTo>
                    <a:pt x="1998332" y="82537"/>
                  </a:lnTo>
                  <a:lnTo>
                    <a:pt x="1998764" y="83807"/>
                  </a:lnTo>
                  <a:lnTo>
                    <a:pt x="1999538" y="85445"/>
                  </a:lnTo>
                  <a:lnTo>
                    <a:pt x="2001316" y="84670"/>
                  </a:lnTo>
                  <a:lnTo>
                    <a:pt x="2002459" y="80835"/>
                  </a:lnTo>
                  <a:close/>
                </a:path>
                <a:path extrusionOk="0" h="526415" w="2149475">
                  <a:moveTo>
                    <a:pt x="2020023" y="424815"/>
                  </a:moveTo>
                  <a:lnTo>
                    <a:pt x="2018893" y="423113"/>
                  </a:lnTo>
                  <a:lnTo>
                    <a:pt x="2014766" y="422541"/>
                  </a:lnTo>
                  <a:lnTo>
                    <a:pt x="2014334" y="424180"/>
                  </a:lnTo>
                  <a:lnTo>
                    <a:pt x="2014194" y="425945"/>
                  </a:lnTo>
                  <a:lnTo>
                    <a:pt x="2015045" y="427583"/>
                  </a:lnTo>
                  <a:lnTo>
                    <a:pt x="2013762" y="430707"/>
                  </a:lnTo>
                  <a:lnTo>
                    <a:pt x="2016823" y="430847"/>
                  </a:lnTo>
                  <a:lnTo>
                    <a:pt x="2018957" y="430847"/>
                  </a:lnTo>
                  <a:lnTo>
                    <a:pt x="2019528" y="428434"/>
                  </a:lnTo>
                  <a:lnTo>
                    <a:pt x="2019744" y="426732"/>
                  </a:lnTo>
                  <a:lnTo>
                    <a:pt x="2020023" y="424815"/>
                  </a:lnTo>
                  <a:close/>
                </a:path>
                <a:path extrusionOk="0" h="526415" w="2149475">
                  <a:moveTo>
                    <a:pt x="2020023" y="157822"/>
                  </a:moveTo>
                  <a:lnTo>
                    <a:pt x="2017890" y="158102"/>
                  </a:lnTo>
                  <a:lnTo>
                    <a:pt x="2016760" y="157607"/>
                  </a:lnTo>
                  <a:lnTo>
                    <a:pt x="2014766" y="157746"/>
                  </a:lnTo>
                  <a:lnTo>
                    <a:pt x="2013762" y="158813"/>
                  </a:lnTo>
                  <a:lnTo>
                    <a:pt x="2013762" y="160591"/>
                  </a:lnTo>
                  <a:lnTo>
                    <a:pt x="2016188" y="163499"/>
                  </a:lnTo>
                  <a:lnTo>
                    <a:pt x="2018245" y="163220"/>
                  </a:lnTo>
                  <a:lnTo>
                    <a:pt x="2019744" y="161442"/>
                  </a:lnTo>
                  <a:lnTo>
                    <a:pt x="2019884" y="159461"/>
                  </a:lnTo>
                  <a:lnTo>
                    <a:pt x="2020023" y="157822"/>
                  </a:lnTo>
                  <a:close/>
                </a:path>
                <a:path extrusionOk="0" h="526415" w="2149475">
                  <a:moveTo>
                    <a:pt x="2021598" y="492429"/>
                  </a:moveTo>
                  <a:lnTo>
                    <a:pt x="2020176" y="489940"/>
                  </a:lnTo>
                  <a:lnTo>
                    <a:pt x="2018322" y="490588"/>
                  </a:lnTo>
                  <a:lnTo>
                    <a:pt x="2016899" y="492569"/>
                  </a:lnTo>
                  <a:lnTo>
                    <a:pt x="2015972" y="494779"/>
                  </a:lnTo>
                  <a:lnTo>
                    <a:pt x="2015756" y="497192"/>
                  </a:lnTo>
                  <a:lnTo>
                    <a:pt x="2016607" y="498970"/>
                  </a:lnTo>
                  <a:lnTo>
                    <a:pt x="2018385" y="498678"/>
                  </a:lnTo>
                  <a:lnTo>
                    <a:pt x="2020023" y="496836"/>
                  </a:lnTo>
                  <a:lnTo>
                    <a:pt x="2020951" y="494626"/>
                  </a:lnTo>
                  <a:lnTo>
                    <a:pt x="2021598" y="492429"/>
                  </a:lnTo>
                  <a:close/>
                </a:path>
                <a:path extrusionOk="0" h="526415" w="2149475">
                  <a:moveTo>
                    <a:pt x="2026932" y="138722"/>
                  </a:moveTo>
                  <a:lnTo>
                    <a:pt x="2025002" y="136232"/>
                  </a:lnTo>
                  <a:lnTo>
                    <a:pt x="2022449" y="136372"/>
                  </a:lnTo>
                  <a:lnTo>
                    <a:pt x="2020595" y="139001"/>
                  </a:lnTo>
                  <a:lnTo>
                    <a:pt x="2021801" y="140995"/>
                  </a:lnTo>
                  <a:lnTo>
                    <a:pt x="2023935" y="143116"/>
                  </a:lnTo>
                  <a:lnTo>
                    <a:pt x="2025357" y="140779"/>
                  </a:lnTo>
                  <a:lnTo>
                    <a:pt x="2026932" y="138722"/>
                  </a:lnTo>
                  <a:close/>
                </a:path>
                <a:path extrusionOk="0" h="526415" w="2149475">
                  <a:moveTo>
                    <a:pt x="2027707" y="247891"/>
                  </a:moveTo>
                  <a:lnTo>
                    <a:pt x="2027428" y="245402"/>
                  </a:lnTo>
                  <a:lnTo>
                    <a:pt x="2026361" y="243128"/>
                  </a:lnTo>
                  <a:lnTo>
                    <a:pt x="2023872" y="242341"/>
                  </a:lnTo>
                  <a:lnTo>
                    <a:pt x="2022233" y="241846"/>
                  </a:lnTo>
                  <a:lnTo>
                    <a:pt x="2021878" y="243484"/>
                  </a:lnTo>
                  <a:lnTo>
                    <a:pt x="2022094" y="244830"/>
                  </a:lnTo>
                  <a:lnTo>
                    <a:pt x="2022589" y="247103"/>
                  </a:lnTo>
                  <a:lnTo>
                    <a:pt x="2022805" y="249593"/>
                  </a:lnTo>
                  <a:lnTo>
                    <a:pt x="2025510" y="250507"/>
                  </a:lnTo>
                  <a:lnTo>
                    <a:pt x="2027707" y="247891"/>
                  </a:lnTo>
                  <a:close/>
                </a:path>
                <a:path extrusionOk="0" h="526415" w="2149475">
                  <a:moveTo>
                    <a:pt x="2037880" y="342633"/>
                  </a:moveTo>
                  <a:lnTo>
                    <a:pt x="2037600" y="341147"/>
                  </a:lnTo>
                  <a:lnTo>
                    <a:pt x="2036889" y="339864"/>
                  </a:lnTo>
                  <a:lnTo>
                    <a:pt x="2035175" y="340296"/>
                  </a:lnTo>
                  <a:lnTo>
                    <a:pt x="2033117" y="340715"/>
                  </a:lnTo>
                  <a:lnTo>
                    <a:pt x="2030056" y="340652"/>
                  </a:lnTo>
                  <a:lnTo>
                    <a:pt x="2030056" y="345262"/>
                  </a:lnTo>
                  <a:lnTo>
                    <a:pt x="2031834" y="347319"/>
                  </a:lnTo>
                  <a:lnTo>
                    <a:pt x="2037029" y="347179"/>
                  </a:lnTo>
                  <a:lnTo>
                    <a:pt x="2037245" y="344690"/>
                  </a:lnTo>
                  <a:lnTo>
                    <a:pt x="2037880" y="342633"/>
                  </a:lnTo>
                  <a:close/>
                </a:path>
                <a:path extrusionOk="0" h="526415" w="2149475">
                  <a:moveTo>
                    <a:pt x="2042934" y="313232"/>
                  </a:moveTo>
                  <a:lnTo>
                    <a:pt x="2040724" y="313588"/>
                  </a:lnTo>
                  <a:lnTo>
                    <a:pt x="2039734" y="313016"/>
                  </a:lnTo>
                  <a:lnTo>
                    <a:pt x="2037740" y="313016"/>
                  </a:lnTo>
                  <a:lnTo>
                    <a:pt x="2036597" y="313944"/>
                  </a:lnTo>
                  <a:lnTo>
                    <a:pt x="2036457" y="315722"/>
                  </a:lnTo>
                  <a:lnTo>
                    <a:pt x="2038731" y="318693"/>
                  </a:lnTo>
                  <a:lnTo>
                    <a:pt x="2040801" y="318693"/>
                  </a:lnTo>
                  <a:lnTo>
                    <a:pt x="2042007" y="316928"/>
                  </a:lnTo>
                  <a:lnTo>
                    <a:pt x="2042934" y="313232"/>
                  </a:lnTo>
                  <a:close/>
                </a:path>
                <a:path extrusionOk="0" h="526415" w="2149475">
                  <a:moveTo>
                    <a:pt x="2058085" y="475107"/>
                  </a:moveTo>
                  <a:lnTo>
                    <a:pt x="2055876" y="469773"/>
                  </a:lnTo>
                  <a:lnTo>
                    <a:pt x="2050681" y="465658"/>
                  </a:lnTo>
                  <a:lnTo>
                    <a:pt x="2048840" y="471830"/>
                  </a:lnTo>
                  <a:lnTo>
                    <a:pt x="2056942" y="472973"/>
                  </a:lnTo>
                  <a:lnTo>
                    <a:pt x="2055672" y="478434"/>
                  </a:lnTo>
                  <a:lnTo>
                    <a:pt x="2058085" y="475107"/>
                  </a:lnTo>
                  <a:close/>
                </a:path>
                <a:path extrusionOk="0" h="526415" w="2149475">
                  <a:moveTo>
                    <a:pt x="2063140" y="347395"/>
                  </a:moveTo>
                  <a:lnTo>
                    <a:pt x="2062848" y="344271"/>
                  </a:lnTo>
                  <a:lnTo>
                    <a:pt x="2058009" y="343979"/>
                  </a:lnTo>
                  <a:lnTo>
                    <a:pt x="2057869" y="347040"/>
                  </a:lnTo>
                  <a:lnTo>
                    <a:pt x="2057730" y="349453"/>
                  </a:lnTo>
                  <a:lnTo>
                    <a:pt x="2058085" y="351231"/>
                  </a:lnTo>
                  <a:lnTo>
                    <a:pt x="2057374" y="354215"/>
                  </a:lnTo>
                  <a:lnTo>
                    <a:pt x="2062708" y="354495"/>
                  </a:lnTo>
                  <a:lnTo>
                    <a:pt x="2063140" y="351726"/>
                  </a:lnTo>
                  <a:lnTo>
                    <a:pt x="2063140" y="347395"/>
                  </a:lnTo>
                  <a:close/>
                </a:path>
                <a:path extrusionOk="0" h="526415" w="2149475">
                  <a:moveTo>
                    <a:pt x="2076653" y="307047"/>
                  </a:moveTo>
                  <a:lnTo>
                    <a:pt x="2074659" y="303644"/>
                  </a:lnTo>
                  <a:lnTo>
                    <a:pt x="2075649" y="301726"/>
                  </a:lnTo>
                  <a:lnTo>
                    <a:pt x="2076221" y="300380"/>
                  </a:lnTo>
                  <a:lnTo>
                    <a:pt x="2075446" y="299313"/>
                  </a:lnTo>
                  <a:lnTo>
                    <a:pt x="2073808" y="299161"/>
                  </a:lnTo>
                  <a:lnTo>
                    <a:pt x="2071027" y="299593"/>
                  </a:lnTo>
                  <a:lnTo>
                    <a:pt x="2070252" y="301650"/>
                  </a:lnTo>
                  <a:lnTo>
                    <a:pt x="2070112" y="303999"/>
                  </a:lnTo>
                  <a:lnTo>
                    <a:pt x="2070036" y="305981"/>
                  </a:lnTo>
                  <a:lnTo>
                    <a:pt x="2071243" y="307975"/>
                  </a:lnTo>
                  <a:lnTo>
                    <a:pt x="2073236" y="307619"/>
                  </a:lnTo>
                  <a:lnTo>
                    <a:pt x="2076653" y="307047"/>
                  </a:lnTo>
                  <a:close/>
                </a:path>
                <a:path extrusionOk="0" h="526415" w="2149475">
                  <a:moveTo>
                    <a:pt x="2077364" y="502234"/>
                  </a:moveTo>
                  <a:lnTo>
                    <a:pt x="2074087" y="500392"/>
                  </a:lnTo>
                  <a:lnTo>
                    <a:pt x="2072309" y="500735"/>
                  </a:lnTo>
                  <a:lnTo>
                    <a:pt x="2070823" y="501662"/>
                  </a:lnTo>
                  <a:lnTo>
                    <a:pt x="2071103" y="503656"/>
                  </a:lnTo>
                  <a:lnTo>
                    <a:pt x="2071319" y="505282"/>
                  </a:lnTo>
                  <a:lnTo>
                    <a:pt x="2071954" y="507415"/>
                  </a:lnTo>
                  <a:lnTo>
                    <a:pt x="2073871" y="507276"/>
                  </a:lnTo>
                  <a:lnTo>
                    <a:pt x="2077072" y="507136"/>
                  </a:lnTo>
                  <a:lnTo>
                    <a:pt x="2074303" y="502729"/>
                  </a:lnTo>
                  <a:lnTo>
                    <a:pt x="2077364" y="502234"/>
                  </a:lnTo>
                  <a:close/>
                </a:path>
                <a:path extrusionOk="0" h="526415" w="2149475">
                  <a:moveTo>
                    <a:pt x="2088108" y="113499"/>
                  </a:moveTo>
                  <a:lnTo>
                    <a:pt x="2085682" y="112433"/>
                  </a:lnTo>
                  <a:lnTo>
                    <a:pt x="2083904" y="113499"/>
                  </a:lnTo>
                  <a:lnTo>
                    <a:pt x="2081987" y="113792"/>
                  </a:lnTo>
                  <a:lnTo>
                    <a:pt x="2080488" y="115773"/>
                  </a:lnTo>
                  <a:lnTo>
                    <a:pt x="2082698" y="117271"/>
                  </a:lnTo>
                  <a:lnTo>
                    <a:pt x="2085187" y="117271"/>
                  </a:lnTo>
                  <a:lnTo>
                    <a:pt x="2086686" y="115849"/>
                  </a:lnTo>
                  <a:lnTo>
                    <a:pt x="2088108" y="113499"/>
                  </a:lnTo>
                  <a:close/>
                </a:path>
                <a:path extrusionOk="0" h="526415" w="2149475">
                  <a:moveTo>
                    <a:pt x="2090166" y="98793"/>
                  </a:moveTo>
                  <a:lnTo>
                    <a:pt x="2090102" y="96520"/>
                  </a:lnTo>
                  <a:lnTo>
                    <a:pt x="2090102" y="95465"/>
                  </a:lnTo>
                  <a:lnTo>
                    <a:pt x="2089810" y="93611"/>
                  </a:lnTo>
                  <a:lnTo>
                    <a:pt x="2088108" y="94043"/>
                  </a:lnTo>
                  <a:lnTo>
                    <a:pt x="2086254" y="94399"/>
                  </a:lnTo>
                  <a:lnTo>
                    <a:pt x="2084755" y="95745"/>
                  </a:lnTo>
                  <a:lnTo>
                    <a:pt x="2084400" y="97663"/>
                  </a:lnTo>
                  <a:lnTo>
                    <a:pt x="2086686" y="99441"/>
                  </a:lnTo>
                  <a:lnTo>
                    <a:pt x="2088032" y="98793"/>
                  </a:lnTo>
                  <a:lnTo>
                    <a:pt x="2090166" y="98793"/>
                  </a:lnTo>
                  <a:close/>
                </a:path>
                <a:path extrusionOk="0" h="526415" w="2149475">
                  <a:moveTo>
                    <a:pt x="2090381" y="138506"/>
                  </a:moveTo>
                  <a:lnTo>
                    <a:pt x="2087105" y="136448"/>
                  </a:lnTo>
                  <a:lnTo>
                    <a:pt x="2085187" y="136512"/>
                  </a:lnTo>
                  <a:lnTo>
                    <a:pt x="2083333" y="136867"/>
                  </a:lnTo>
                  <a:lnTo>
                    <a:pt x="2081276" y="136156"/>
                  </a:lnTo>
                  <a:lnTo>
                    <a:pt x="2082914" y="138010"/>
                  </a:lnTo>
                  <a:lnTo>
                    <a:pt x="2083981" y="140423"/>
                  </a:lnTo>
                  <a:lnTo>
                    <a:pt x="2086470" y="140995"/>
                  </a:lnTo>
                  <a:lnTo>
                    <a:pt x="2090166" y="140779"/>
                  </a:lnTo>
                  <a:lnTo>
                    <a:pt x="2090381" y="138506"/>
                  </a:lnTo>
                  <a:close/>
                </a:path>
                <a:path extrusionOk="0" h="526415" w="2149475">
                  <a:moveTo>
                    <a:pt x="2096566" y="238937"/>
                  </a:moveTo>
                  <a:lnTo>
                    <a:pt x="2095576" y="237375"/>
                  </a:lnTo>
                  <a:lnTo>
                    <a:pt x="2093658" y="237655"/>
                  </a:lnTo>
                  <a:lnTo>
                    <a:pt x="2091664" y="239649"/>
                  </a:lnTo>
                  <a:lnTo>
                    <a:pt x="2089746" y="241782"/>
                  </a:lnTo>
                  <a:lnTo>
                    <a:pt x="2088108" y="245681"/>
                  </a:lnTo>
                  <a:lnTo>
                    <a:pt x="2088527" y="247027"/>
                  </a:lnTo>
                  <a:lnTo>
                    <a:pt x="2090305" y="246888"/>
                  </a:lnTo>
                  <a:lnTo>
                    <a:pt x="2092375" y="246824"/>
                  </a:lnTo>
                  <a:lnTo>
                    <a:pt x="2096566" y="241706"/>
                  </a:lnTo>
                  <a:lnTo>
                    <a:pt x="2096566" y="238937"/>
                  </a:lnTo>
                  <a:close/>
                </a:path>
                <a:path extrusionOk="0" h="526415" w="2149475">
                  <a:moveTo>
                    <a:pt x="2102053" y="511327"/>
                  </a:moveTo>
                  <a:lnTo>
                    <a:pt x="2098205" y="507847"/>
                  </a:lnTo>
                  <a:lnTo>
                    <a:pt x="2094572" y="508406"/>
                  </a:lnTo>
                  <a:lnTo>
                    <a:pt x="2090813" y="509193"/>
                  </a:lnTo>
                  <a:lnTo>
                    <a:pt x="2093937" y="511683"/>
                  </a:lnTo>
                  <a:lnTo>
                    <a:pt x="2097354" y="512318"/>
                  </a:lnTo>
                  <a:lnTo>
                    <a:pt x="2102053" y="511327"/>
                  </a:lnTo>
                  <a:close/>
                </a:path>
                <a:path extrusionOk="0" h="526415" w="2149475">
                  <a:moveTo>
                    <a:pt x="2108593" y="124015"/>
                  </a:moveTo>
                  <a:lnTo>
                    <a:pt x="2107095" y="122809"/>
                  </a:lnTo>
                  <a:lnTo>
                    <a:pt x="2104745" y="122948"/>
                  </a:lnTo>
                  <a:lnTo>
                    <a:pt x="2102688" y="123024"/>
                  </a:lnTo>
                  <a:lnTo>
                    <a:pt x="2101189" y="124079"/>
                  </a:lnTo>
                  <a:lnTo>
                    <a:pt x="2101189" y="128562"/>
                  </a:lnTo>
                  <a:lnTo>
                    <a:pt x="2102472" y="129832"/>
                  </a:lnTo>
                  <a:lnTo>
                    <a:pt x="2104745" y="129984"/>
                  </a:lnTo>
                  <a:lnTo>
                    <a:pt x="2107095" y="129768"/>
                  </a:lnTo>
                  <a:lnTo>
                    <a:pt x="2108593" y="128562"/>
                  </a:lnTo>
                  <a:lnTo>
                    <a:pt x="2108593" y="124015"/>
                  </a:lnTo>
                  <a:close/>
                </a:path>
                <a:path extrusionOk="0" h="526415" w="2149475">
                  <a:moveTo>
                    <a:pt x="2109012" y="152565"/>
                  </a:moveTo>
                  <a:lnTo>
                    <a:pt x="2108657" y="150863"/>
                  </a:lnTo>
                  <a:lnTo>
                    <a:pt x="2108517" y="148374"/>
                  </a:lnTo>
                  <a:lnTo>
                    <a:pt x="2106104" y="148450"/>
                  </a:lnTo>
                  <a:lnTo>
                    <a:pt x="2104326" y="148450"/>
                  </a:lnTo>
                  <a:lnTo>
                    <a:pt x="2103615" y="150507"/>
                  </a:lnTo>
                  <a:lnTo>
                    <a:pt x="2103615" y="154266"/>
                  </a:lnTo>
                  <a:lnTo>
                    <a:pt x="2104466" y="155981"/>
                  </a:lnTo>
                  <a:lnTo>
                    <a:pt x="2108657" y="156121"/>
                  </a:lnTo>
                  <a:lnTo>
                    <a:pt x="2108949" y="154419"/>
                  </a:lnTo>
                  <a:lnTo>
                    <a:pt x="2109012" y="152565"/>
                  </a:lnTo>
                  <a:close/>
                </a:path>
                <a:path extrusionOk="0" h="526415" w="2149475">
                  <a:moveTo>
                    <a:pt x="2131136" y="88290"/>
                  </a:moveTo>
                  <a:lnTo>
                    <a:pt x="2130641" y="86512"/>
                  </a:lnTo>
                  <a:lnTo>
                    <a:pt x="2128939" y="86080"/>
                  </a:lnTo>
                  <a:lnTo>
                    <a:pt x="2127440" y="85585"/>
                  </a:lnTo>
                  <a:lnTo>
                    <a:pt x="2124735" y="87439"/>
                  </a:lnTo>
                  <a:lnTo>
                    <a:pt x="2124379" y="89204"/>
                  </a:lnTo>
                  <a:lnTo>
                    <a:pt x="2125243" y="90563"/>
                  </a:lnTo>
                  <a:lnTo>
                    <a:pt x="2126945" y="90919"/>
                  </a:lnTo>
                  <a:lnTo>
                    <a:pt x="2128863" y="91338"/>
                  </a:lnTo>
                  <a:lnTo>
                    <a:pt x="2130006" y="89916"/>
                  </a:lnTo>
                  <a:lnTo>
                    <a:pt x="2131136" y="88290"/>
                  </a:lnTo>
                  <a:close/>
                </a:path>
                <a:path extrusionOk="0" h="526415" w="2149475">
                  <a:moveTo>
                    <a:pt x="2149284" y="512241"/>
                  </a:moveTo>
                  <a:lnTo>
                    <a:pt x="2145373" y="508698"/>
                  </a:lnTo>
                  <a:lnTo>
                    <a:pt x="2141461" y="509905"/>
                  </a:lnTo>
                  <a:lnTo>
                    <a:pt x="2137613" y="510755"/>
                  </a:lnTo>
                  <a:lnTo>
                    <a:pt x="2141029" y="513105"/>
                  </a:lnTo>
                  <a:lnTo>
                    <a:pt x="2144661" y="514096"/>
                  </a:lnTo>
                  <a:lnTo>
                    <a:pt x="2149284" y="512241"/>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3" name="Google Shape;3623;p242"/>
            <p:cNvSpPr/>
            <p:nvPr/>
          </p:nvSpPr>
          <p:spPr>
            <a:xfrm>
              <a:off x="435737" y="9193338"/>
              <a:ext cx="2148205" cy="516890"/>
            </a:xfrm>
            <a:custGeom>
              <a:rect b="b" l="l" r="r" t="t"/>
              <a:pathLst>
                <a:path extrusionOk="0" h="516890" w="2148205">
                  <a:moveTo>
                    <a:pt x="4267" y="459257"/>
                  </a:moveTo>
                  <a:lnTo>
                    <a:pt x="1993" y="457911"/>
                  </a:lnTo>
                  <a:lnTo>
                    <a:pt x="0" y="459549"/>
                  </a:lnTo>
                  <a:lnTo>
                    <a:pt x="2133" y="460819"/>
                  </a:lnTo>
                  <a:lnTo>
                    <a:pt x="4267" y="459257"/>
                  </a:lnTo>
                  <a:close/>
                </a:path>
                <a:path extrusionOk="0" h="516890" w="2148205">
                  <a:moveTo>
                    <a:pt x="11391" y="26847"/>
                  </a:moveTo>
                  <a:lnTo>
                    <a:pt x="9105" y="24574"/>
                  </a:lnTo>
                  <a:lnTo>
                    <a:pt x="8966" y="23228"/>
                  </a:lnTo>
                  <a:lnTo>
                    <a:pt x="6692" y="22237"/>
                  </a:lnTo>
                  <a:lnTo>
                    <a:pt x="6972" y="26136"/>
                  </a:lnTo>
                  <a:lnTo>
                    <a:pt x="7683" y="27139"/>
                  </a:lnTo>
                  <a:lnTo>
                    <a:pt x="7899" y="27279"/>
                  </a:lnTo>
                  <a:lnTo>
                    <a:pt x="11391" y="26847"/>
                  </a:lnTo>
                  <a:close/>
                </a:path>
                <a:path extrusionOk="0" h="516890" w="2148205">
                  <a:moveTo>
                    <a:pt x="13804" y="351307"/>
                  </a:moveTo>
                  <a:lnTo>
                    <a:pt x="12103" y="349034"/>
                  </a:lnTo>
                  <a:lnTo>
                    <a:pt x="9258" y="350024"/>
                  </a:lnTo>
                  <a:lnTo>
                    <a:pt x="9613" y="351231"/>
                  </a:lnTo>
                  <a:lnTo>
                    <a:pt x="8750" y="353072"/>
                  </a:lnTo>
                  <a:lnTo>
                    <a:pt x="10883" y="353225"/>
                  </a:lnTo>
                  <a:lnTo>
                    <a:pt x="13804" y="351307"/>
                  </a:lnTo>
                  <a:close/>
                </a:path>
                <a:path extrusionOk="0" h="516890" w="2148205">
                  <a:moveTo>
                    <a:pt x="17792" y="2133"/>
                  </a:moveTo>
                  <a:lnTo>
                    <a:pt x="15798" y="495"/>
                  </a:lnTo>
                  <a:lnTo>
                    <a:pt x="13728" y="0"/>
                  </a:lnTo>
                  <a:lnTo>
                    <a:pt x="10960" y="1562"/>
                  </a:lnTo>
                  <a:lnTo>
                    <a:pt x="13944" y="3200"/>
                  </a:lnTo>
                  <a:lnTo>
                    <a:pt x="14655" y="3263"/>
                  </a:lnTo>
                  <a:lnTo>
                    <a:pt x="17792" y="2133"/>
                  </a:lnTo>
                  <a:close/>
                </a:path>
                <a:path extrusionOk="0" h="516890" w="2148205">
                  <a:moveTo>
                    <a:pt x="26250" y="412737"/>
                  </a:moveTo>
                  <a:lnTo>
                    <a:pt x="23901" y="410895"/>
                  </a:lnTo>
                  <a:lnTo>
                    <a:pt x="22275" y="410959"/>
                  </a:lnTo>
                  <a:lnTo>
                    <a:pt x="20777" y="411822"/>
                  </a:lnTo>
                  <a:lnTo>
                    <a:pt x="20637" y="413524"/>
                  </a:lnTo>
                  <a:lnTo>
                    <a:pt x="22834" y="414375"/>
                  </a:lnTo>
                  <a:lnTo>
                    <a:pt x="24053" y="413943"/>
                  </a:lnTo>
                  <a:lnTo>
                    <a:pt x="26250" y="415442"/>
                  </a:lnTo>
                  <a:lnTo>
                    <a:pt x="26250" y="412737"/>
                  </a:lnTo>
                  <a:close/>
                </a:path>
                <a:path extrusionOk="0" h="516890" w="2148205">
                  <a:moveTo>
                    <a:pt x="43395" y="326936"/>
                  </a:moveTo>
                  <a:lnTo>
                    <a:pt x="42405" y="323748"/>
                  </a:lnTo>
                  <a:lnTo>
                    <a:pt x="39408" y="322605"/>
                  </a:lnTo>
                  <a:lnTo>
                    <a:pt x="41046" y="324104"/>
                  </a:lnTo>
                  <a:lnTo>
                    <a:pt x="41122" y="325945"/>
                  </a:lnTo>
                  <a:lnTo>
                    <a:pt x="43395" y="326936"/>
                  </a:lnTo>
                  <a:close/>
                </a:path>
                <a:path extrusionOk="0" h="516890" w="2148205">
                  <a:moveTo>
                    <a:pt x="77965" y="105549"/>
                  </a:moveTo>
                  <a:lnTo>
                    <a:pt x="77038" y="103200"/>
                  </a:lnTo>
                  <a:lnTo>
                    <a:pt x="74764" y="101930"/>
                  </a:lnTo>
                  <a:lnTo>
                    <a:pt x="73837" y="104267"/>
                  </a:lnTo>
                  <a:lnTo>
                    <a:pt x="75412" y="109029"/>
                  </a:lnTo>
                  <a:lnTo>
                    <a:pt x="75552" y="109245"/>
                  </a:lnTo>
                  <a:lnTo>
                    <a:pt x="77330" y="107530"/>
                  </a:lnTo>
                  <a:lnTo>
                    <a:pt x="77965" y="105549"/>
                  </a:lnTo>
                  <a:close/>
                </a:path>
                <a:path extrusionOk="0" h="516890" w="2148205">
                  <a:moveTo>
                    <a:pt x="89001" y="60794"/>
                  </a:moveTo>
                  <a:lnTo>
                    <a:pt x="88430" y="57823"/>
                  </a:lnTo>
                  <a:lnTo>
                    <a:pt x="87007" y="59588"/>
                  </a:lnTo>
                  <a:lnTo>
                    <a:pt x="85585" y="60515"/>
                  </a:lnTo>
                  <a:lnTo>
                    <a:pt x="85788" y="62572"/>
                  </a:lnTo>
                  <a:lnTo>
                    <a:pt x="87007" y="61442"/>
                  </a:lnTo>
                  <a:lnTo>
                    <a:pt x="89001" y="60794"/>
                  </a:lnTo>
                  <a:close/>
                </a:path>
                <a:path extrusionOk="0" h="516890" w="2148205">
                  <a:moveTo>
                    <a:pt x="94043" y="98945"/>
                  </a:moveTo>
                  <a:lnTo>
                    <a:pt x="92341" y="97028"/>
                  </a:lnTo>
                  <a:lnTo>
                    <a:pt x="89852" y="99796"/>
                  </a:lnTo>
                  <a:lnTo>
                    <a:pt x="91630" y="101993"/>
                  </a:lnTo>
                  <a:lnTo>
                    <a:pt x="94043" y="98945"/>
                  </a:lnTo>
                  <a:close/>
                </a:path>
                <a:path extrusionOk="0" h="516890" w="2148205">
                  <a:moveTo>
                    <a:pt x="100520" y="399173"/>
                  </a:moveTo>
                  <a:lnTo>
                    <a:pt x="98666" y="397332"/>
                  </a:lnTo>
                  <a:lnTo>
                    <a:pt x="96532" y="398741"/>
                  </a:lnTo>
                  <a:lnTo>
                    <a:pt x="98450" y="400519"/>
                  </a:lnTo>
                  <a:lnTo>
                    <a:pt x="100520" y="399173"/>
                  </a:lnTo>
                  <a:close/>
                </a:path>
                <a:path extrusionOk="0" h="516890" w="2148205">
                  <a:moveTo>
                    <a:pt x="114820" y="426656"/>
                  </a:moveTo>
                  <a:lnTo>
                    <a:pt x="113258" y="426656"/>
                  </a:lnTo>
                  <a:lnTo>
                    <a:pt x="111760" y="426453"/>
                  </a:lnTo>
                  <a:lnTo>
                    <a:pt x="109054" y="428218"/>
                  </a:lnTo>
                  <a:lnTo>
                    <a:pt x="111760" y="430212"/>
                  </a:lnTo>
                  <a:lnTo>
                    <a:pt x="114604" y="428371"/>
                  </a:lnTo>
                  <a:lnTo>
                    <a:pt x="114820" y="426656"/>
                  </a:lnTo>
                  <a:close/>
                </a:path>
                <a:path extrusionOk="0" h="516890" w="2148205">
                  <a:moveTo>
                    <a:pt x="114820" y="234175"/>
                  </a:moveTo>
                  <a:lnTo>
                    <a:pt x="112826" y="232549"/>
                  </a:lnTo>
                  <a:lnTo>
                    <a:pt x="110477" y="233895"/>
                  </a:lnTo>
                  <a:lnTo>
                    <a:pt x="112255" y="235737"/>
                  </a:lnTo>
                  <a:lnTo>
                    <a:pt x="114820" y="234175"/>
                  </a:lnTo>
                  <a:close/>
                </a:path>
                <a:path extrusionOk="0" h="516890" w="2148205">
                  <a:moveTo>
                    <a:pt x="123926" y="183108"/>
                  </a:moveTo>
                  <a:lnTo>
                    <a:pt x="120929" y="181686"/>
                  </a:lnTo>
                  <a:lnTo>
                    <a:pt x="118516" y="182397"/>
                  </a:lnTo>
                  <a:lnTo>
                    <a:pt x="117881" y="184670"/>
                  </a:lnTo>
                  <a:lnTo>
                    <a:pt x="117233" y="187020"/>
                  </a:lnTo>
                  <a:lnTo>
                    <a:pt x="118592" y="185597"/>
                  </a:lnTo>
                  <a:lnTo>
                    <a:pt x="120370" y="185242"/>
                  </a:lnTo>
                  <a:lnTo>
                    <a:pt x="122072" y="184746"/>
                  </a:lnTo>
                  <a:lnTo>
                    <a:pt x="123926" y="183108"/>
                  </a:lnTo>
                  <a:close/>
                </a:path>
                <a:path extrusionOk="0" h="516890" w="2148205">
                  <a:moveTo>
                    <a:pt x="139852" y="318058"/>
                  </a:moveTo>
                  <a:lnTo>
                    <a:pt x="138430" y="316433"/>
                  </a:lnTo>
                  <a:lnTo>
                    <a:pt x="135877" y="319265"/>
                  </a:lnTo>
                  <a:lnTo>
                    <a:pt x="137363" y="320903"/>
                  </a:lnTo>
                  <a:lnTo>
                    <a:pt x="139852" y="318058"/>
                  </a:lnTo>
                  <a:close/>
                </a:path>
                <a:path extrusionOk="0" h="516890" w="2148205">
                  <a:moveTo>
                    <a:pt x="174218" y="293916"/>
                  </a:moveTo>
                  <a:lnTo>
                    <a:pt x="172085" y="292354"/>
                  </a:lnTo>
                  <a:lnTo>
                    <a:pt x="170662" y="293916"/>
                  </a:lnTo>
                  <a:lnTo>
                    <a:pt x="172720" y="295541"/>
                  </a:lnTo>
                  <a:lnTo>
                    <a:pt x="174218" y="293916"/>
                  </a:lnTo>
                  <a:close/>
                </a:path>
                <a:path extrusionOk="0" h="516890" w="2148205">
                  <a:moveTo>
                    <a:pt x="181749" y="51777"/>
                  </a:moveTo>
                  <a:lnTo>
                    <a:pt x="178130" y="52920"/>
                  </a:lnTo>
                  <a:lnTo>
                    <a:pt x="178841" y="54127"/>
                  </a:lnTo>
                  <a:lnTo>
                    <a:pt x="180403" y="54546"/>
                  </a:lnTo>
                  <a:lnTo>
                    <a:pt x="181190" y="53771"/>
                  </a:lnTo>
                  <a:lnTo>
                    <a:pt x="181749" y="51777"/>
                  </a:lnTo>
                  <a:close/>
                </a:path>
                <a:path extrusionOk="0" h="516890" w="2148205">
                  <a:moveTo>
                    <a:pt x="240296" y="276225"/>
                  </a:moveTo>
                  <a:lnTo>
                    <a:pt x="238734" y="275018"/>
                  </a:lnTo>
                  <a:lnTo>
                    <a:pt x="237236" y="276656"/>
                  </a:lnTo>
                  <a:lnTo>
                    <a:pt x="238734" y="277723"/>
                  </a:lnTo>
                  <a:lnTo>
                    <a:pt x="240296" y="276225"/>
                  </a:lnTo>
                  <a:close/>
                </a:path>
                <a:path extrusionOk="0" h="516890" w="2148205">
                  <a:moveTo>
                    <a:pt x="269468" y="285242"/>
                  </a:moveTo>
                  <a:lnTo>
                    <a:pt x="269176" y="284327"/>
                  </a:lnTo>
                  <a:lnTo>
                    <a:pt x="267550" y="284391"/>
                  </a:lnTo>
                  <a:lnTo>
                    <a:pt x="266407" y="285102"/>
                  </a:lnTo>
                  <a:lnTo>
                    <a:pt x="264909" y="285889"/>
                  </a:lnTo>
                  <a:lnTo>
                    <a:pt x="264769" y="287515"/>
                  </a:lnTo>
                  <a:lnTo>
                    <a:pt x="267119" y="289369"/>
                  </a:lnTo>
                  <a:lnTo>
                    <a:pt x="269392" y="286308"/>
                  </a:lnTo>
                  <a:lnTo>
                    <a:pt x="269468" y="285242"/>
                  </a:lnTo>
                  <a:close/>
                </a:path>
                <a:path extrusionOk="0" h="516890" w="2148205">
                  <a:moveTo>
                    <a:pt x="290385" y="37287"/>
                  </a:moveTo>
                  <a:lnTo>
                    <a:pt x="288810" y="35090"/>
                  </a:lnTo>
                  <a:lnTo>
                    <a:pt x="286969" y="34874"/>
                  </a:lnTo>
                  <a:lnTo>
                    <a:pt x="286613" y="36512"/>
                  </a:lnTo>
                  <a:lnTo>
                    <a:pt x="286258" y="37782"/>
                  </a:lnTo>
                  <a:lnTo>
                    <a:pt x="287820" y="40132"/>
                  </a:lnTo>
                  <a:lnTo>
                    <a:pt x="290385" y="37287"/>
                  </a:lnTo>
                  <a:close/>
                </a:path>
                <a:path extrusionOk="0" h="516890" w="2148205">
                  <a:moveTo>
                    <a:pt x="296214" y="355142"/>
                  </a:moveTo>
                  <a:lnTo>
                    <a:pt x="294652" y="353072"/>
                  </a:lnTo>
                  <a:lnTo>
                    <a:pt x="292938" y="353364"/>
                  </a:lnTo>
                  <a:lnTo>
                    <a:pt x="292227" y="354926"/>
                  </a:lnTo>
                  <a:lnTo>
                    <a:pt x="292087" y="356489"/>
                  </a:lnTo>
                  <a:lnTo>
                    <a:pt x="293941" y="358190"/>
                  </a:lnTo>
                  <a:lnTo>
                    <a:pt x="295567" y="357974"/>
                  </a:lnTo>
                  <a:lnTo>
                    <a:pt x="295859" y="356412"/>
                  </a:lnTo>
                  <a:lnTo>
                    <a:pt x="296214" y="355142"/>
                  </a:lnTo>
                  <a:close/>
                </a:path>
                <a:path extrusionOk="0" h="516890" w="2148205">
                  <a:moveTo>
                    <a:pt x="373964" y="377863"/>
                  </a:moveTo>
                  <a:lnTo>
                    <a:pt x="371830" y="377723"/>
                  </a:lnTo>
                  <a:lnTo>
                    <a:pt x="370052" y="379069"/>
                  </a:lnTo>
                  <a:lnTo>
                    <a:pt x="370128" y="380923"/>
                  </a:lnTo>
                  <a:lnTo>
                    <a:pt x="371551" y="381203"/>
                  </a:lnTo>
                  <a:lnTo>
                    <a:pt x="373037" y="381342"/>
                  </a:lnTo>
                  <a:lnTo>
                    <a:pt x="373532" y="380847"/>
                  </a:lnTo>
                  <a:lnTo>
                    <a:pt x="373392" y="379564"/>
                  </a:lnTo>
                  <a:lnTo>
                    <a:pt x="373964" y="377863"/>
                  </a:lnTo>
                  <a:close/>
                </a:path>
                <a:path extrusionOk="0" h="516890" w="2148205">
                  <a:moveTo>
                    <a:pt x="375742" y="106476"/>
                  </a:moveTo>
                  <a:lnTo>
                    <a:pt x="375462" y="104762"/>
                  </a:lnTo>
                  <a:lnTo>
                    <a:pt x="375031" y="102349"/>
                  </a:lnTo>
                  <a:lnTo>
                    <a:pt x="372110" y="103492"/>
                  </a:lnTo>
                  <a:lnTo>
                    <a:pt x="370624" y="102285"/>
                  </a:lnTo>
                  <a:lnTo>
                    <a:pt x="369417" y="104051"/>
                  </a:lnTo>
                  <a:lnTo>
                    <a:pt x="369481" y="106045"/>
                  </a:lnTo>
                  <a:lnTo>
                    <a:pt x="371043" y="106400"/>
                  </a:lnTo>
                  <a:lnTo>
                    <a:pt x="372757" y="106476"/>
                  </a:lnTo>
                  <a:lnTo>
                    <a:pt x="373684" y="105968"/>
                  </a:lnTo>
                  <a:lnTo>
                    <a:pt x="375742" y="106476"/>
                  </a:lnTo>
                  <a:close/>
                </a:path>
                <a:path extrusionOk="0" h="516890" w="2148205">
                  <a:moveTo>
                    <a:pt x="378802" y="86436"/>
                  </a:moveTo>
                  <a:lnTo>
                    <a:pt x="377444" y="84874"/>
                  </a:lnTo>
                  <a:lnTo>
                    <a:pt x="375526" y="86944"/>
                  </a:lnTo>
                  <a:lnTo>
                    <a:pt x="377024" y="88353"/>
                  </a:lnTo>
                  <a:lnTo>
                    <a:pt x="378802" y="86436"/>
                  </a:lnTo>
                  <a:close/>
                </a:path>
                <a:path extrusionOk="0" h="516890" w="2148205">
                  <a:moveTo>
                    <a:pt x="445312" y="52489"/>
                  </a:moveTo>
                  <a:lnTo>
                    <a:pt x="443395" y="50787"/>
                  </a:lnTo>
                  <a:lnTo>
                    <a:pt x="441121" y="53276"/>
                  </a:lnTo>
                  <a:lnTo>
                    <a:pt x="442899" y="55397"/>
                  </a:lnTo>
                  <a:lnTo>
                    <a:pt x="445312" y="52489"/>
                  </a:lnTo>
                  <a:close/>
                </a:path>
                <a:path extrusionOk="0" h="516890" w="2148205">
                  <a:moveTo>
                    <a:pt x="489635" y="406349"/>
                  </a:moveTo>
                  <a:lnTo>
                    <a:pt x="489127" y="405358"/>
                  </a:lnTo>
                  <a:lnTo>
                    <a:pt x="485000" y="405142"/>
                  </a:lnTo>
                  <a:lnTo>
                    <a:pt x="486067" y="406768"/>
                  </a:lnTo>
                  <a:lnTo>
                    <a:pt x="486219" y="408686"/>
                  </a:lnTo>
                  <a:lnTo>
                    <a:pt x="487997" y="410248"/>
                  </a:lnTo>
                  <a:lnTo>
                    <a:pt x="489635" y="406349"/>
                  </a:lnTo>
                  <a:close/>
                </a:path>
                <a:path extrusionOk="0" h="516890" w="2148205">
                  <a:moveTo>
                    <a:pt x="492048" y="420903"/>
                  </a:moveTo>
                  <a:lnTo>
                    <a:pt x="491261" y="418846"/>
                  </a:lnTo>
                  <a:lnTo>
                    <a:pt x="489343" y="415937"/>
                  </a:lnTo>
                  <a:lnTo>
                    <a:pt x="488848" y="419493"/>
                  </a:lnTo>
                  <a:lnTo>
                    <a:pt x="489204" y="421614"/>
                  </a:lnTo>
                  <a:lnTo>
                    <a:pt x="491413" y="423748"/>
                  </a:lnTo>
                  <a:lnTo>
                    <a:pt x="492048" y="420903"/>
                  </a:lnTo>
                  <a:close/>
                </a:path>
                <a:path extrusionOk="0" h="516890" w="2148205">
                  <a:moveTo>
                    <a:pt x="511543" y="102920"/>
                  </a:moveTo>
                  <a:lnTo>
                    <a:pt x="509765" y="101079"/>
                  </a:lnTo>
                  <a:lnTo>
                    <a:pt x="507276" y="104127"/>
                  </a:lnTo>
                  <a:lnTo>
                    <a:pt x="508901" y="106121"/>
                  </a:lnTo>
                  <a:lnTo>
                    <a:pt x="510692" y="105905"/>
                  </a:lnTo>
                  <a:lnTo>
                    <a:pt x="511251" y="104343"/>
                  </a:lnTo>
                  <a:lnTo>
                    <a:pt x="511543" y="102920"/>
                  </a:lnTo>
                  <a:close/>
                </a:path>
                <a:path extrusionOk="0" h="516890" w="2148205">
                  <a:moveTo>
                    <a:pt x="566737" y="50152"/>
                  </a:moveTo>
                  <a:lnTo>
                    <a:pt x="565454" y="48933"/>
                  </a:lnTo>
                  <a:lnTo>
                    <a:pt x="563321" y="51777"/>
                  </a:lnTo>
                  <a:lnTo>
                    <a:pt x="564896" y="53060"/>
                  </a:lnTo>
                  <a:lnTo>
                    <a:pt x="566737" y="50152"/>
                  </a:lnTo>
                  <a:close/>
                </a:path>
                <a:path extrusionOk="0" h="516890" w="2148205">
                  <a:moveTo>
                    <a:pt x="567956" y="75145"/>
                  </a:moveTo>
                  <a:lnTo>
                    <a:pt x="566102" y="73012"/>
                  </a:lnTo>
                  <a:lnTo>
                    <a:pt x="564819" y="74510"/>
                  </a:lnTo>
                  <a:lnTo>
                    <a:pt x="566813" y="76644"/>
                  </a:lnTo>
                  <a:lnTo>
                    <a:pt x="567956" y="75145"/>
                  </a:lnTo>
                  <a:close/>
                </a:path>
                <a:path extrusionOk="0" h="516890" w="2148205">
                  <a:moveTo>
                    <a:pt x="569087" y="276504"/>
                  </a:moveTo>
                  <a:lnTo>
                    <a:pt x="567232" y="276148"/>
                  </a:lnTo>
                  <a:lnTo>
                    <a:pt x="565810" y="275590"/>
                  </a:lnTo>
                  <a:lnTo>
                    <a:pt x="564464" y="276580"/>
                  </a:lnTo>
                  <a:lnTo>
                    <a:pt x="564896" y="278003"/>
                  </a:lnTo>
                  <a:lnTo>
                    <a:pt x="566381" y="278714"/>
                  </a:lnTo>
                  <a:lnTo>
                    <a:pt x="567740" y="278714"/>
                  </a:lnTo>
                  <a:lnTo>
                    <a:pt x="569087" y="276504"/>
                  </a:lnTo>
                  <a:close/>
                </a:path>
                <a:path extrusionOk="0" h="516890" w="2148205">
                  <a:moveTo>
                    <a:pt x="572503" y="72809"/>
                  </a:moveTo>
                  <a:lnTo>
                    <a:pt x="570649" y="70815"/>
                  </a:lnTo>
                  <a:lnTo>
                    <a:pt x="569658" y="72237"/>
                  </a:lnTo>
                  <a:lnTo>
                    <a:pt x="571436" y="74295"/>
                  </a:lnTo>
                  <a:lnTo>
                    <a:pt x="572503" y="72809"/>
                  </a:lnTo>
                  <a:close/>
                </a:path>
                <a:path extrusionOk="0" h="516890" w="2148205">
                  <a:moveTo>
                    <a:pt x="573709" y="34658"/>
                  </a:moveTo>
                  <a:lnTo>
                    <a:pt x="572427" y="32816"/>
                  </a:lnTo>
                  <a:lnTo>
                    <a:pt x="571157" y="34594"/>
                  </a:lnTo>
                  <a:lnTo>
                    <a:pt x="572579" y="36576"/>
                  </a:lnTo>
                  <a:lnTo>
                    <a:pt x="573709" y="34658"/>
                  </a:lnTo>
                  <a:close/>
                </a:path>
                <a:path extrusionOk="0" h="516890" w="2148205">
                  <a:moveTo>
                    <a:pt x="576986" y="372897"/>
                  </a:moveTo>
                  <a:lnTo>
                    <a:pt x="575271" y="371538"/>
                  </a:lnTo>
                  <a:lnTo>
                    <a:pt x="573570" y="372821"/>
                  </a:lnTo>
                  <a:lnTo>
                    <a:pt x="575271" y="374243"/>
                  </a:lnTo>
                  <a:lnTo>
                    <a:pt x="576986" y="372897"/>
                  </a:lnTo>
                  <a:close/>
                </a:path>
                <a:path extrusionOk="0" h="516890" w="2148205">
                  <a:moveTo>
                    <a:pt x="583171" y="373811"/>
                  </a:moveTo>
                  <a:lnTo>
                    <a:pt x="581825" y="372046"/>
                  </a:lnTo>
                  <a:lnTo>
                    <a:pt x="578904" y="374523"/>
                  </a:lnTo>
                  <a:lnTo>
                    <a:pt x="580402" y="377151"/>
                  </a:lnTo>
                  <a:lnTo>
                    <a:pt x="583171" y="373811"/>
                  </a:lnTo>
                  <a:close/>
                </a:path>
                <a:path extrusionOk="0" h="516890" w="2148205">
                  <a:moveTo>
                    <a:pt x="746785" y="421119"/>
                  </a:moveTo>
                  <a:lnTo>
                    <a:pt x="744931" y="419989"/>
                  </a:lnTo>
                  <a:lnTo>
                    <a:pt x="742873" y="422046"/>
                  </a:lnTo>
                  <a:lnTo>
                    <a:pt x="744791" y="423329"/>
                  </a:lnTo>
                  <a:lnTo>
                    <a:pt x="746785" y="421119"/>
                  </a:lnTo>
                  <a:close/>
                </a:path>
                <a:path extrusionOk="0" h="516890" w="2148205">
                  <a:moveTo>
                    <a:pt x="816571" y="32537"/>
                  </a:moveTo>
                  <a:lnTo>
                    <a:pt x="811949" y="36080"/>
                  </a:lnTo>
                  <a:lnTo>
                    <a:pt x="811085" y="37223"/>
                  </a:lnTo>
                  <a:lnTo>
                    <a:pt x="811161" y="40487"/>
                  </a:lnTo>
                  <a:lnTo>
                    <a:pt x="812584" y="37363"/>
                  </a:lnTo>
                  <a:lnTo>
                    <a:pt x="815721" y="36080"/>
                  </a:lnTo>
                  <a:lnTo>
                    <a:pt x="816571" y="32537"/>
                  </a:lnTo>
                  <a:close/>
                </a:path>
                <a:path extrusionOk="0" h="516890" w="2148205">
                  <a:moveTo>
                    <a:pt x="840968" y="329349"/>
                  </a:moveTo>
                  <a:lnTo>
                    <a:pt x="839114" y="327647"/>
                  </a:lnTo>
                  <a:lnTo>
                    <a:pt x="837552" y="328142"/>
                  </a:lnTo>
                  <a:lnTo>
                    <a:pt x="836701" y="329209"/>
                  </a:lnTo>
                  <a:lnTo>
                    <a:pt x="836777" y="330911"/>
                  </a:lnTo>
                  <a:lnTo>
                    <a:pt x="838339" y="332549"/>
                  </a:lnTo>
                  <a:lnTo>
                    <a:pt x="840041" y="332333"/>
                  </a:lnTo>
                  <a:lnTo>
                    <a:pt x="840752" y="330847"/>
                  </a:lnTo>
                  <a:lnTo>
                    <a:pt x="840968" y="329349"/>
                  </a:lnTo>
                  <a:close/>
                </a:path>
                <a:path extrusionOk="0" h="516890" w="2148205">
                  <a:moveTo>
                    <a:pt x="843318" y="63639"/>
                  </a:moveTo>
                  <a:lnTo>
                    <a:pt x="841603" y="61937"/>
                  </a:lnTo>
                  <a:lnTo>
                    <a:pt x="839546" y="64782"/>
                  </a:lnTo>
                  <a:lnTo>
                    <a:pt x="841603" y="66484"/>
                  </a:lnTo>
                  <a:lnTo>
                    <a:pt x="843241" y="66344"/>
                  </a:lnTo>
                  <a:lnTo>
                    <a:pt x="843178" y="64782"/>
                  </a:lnTo>
                  <a:lnTo>
                    <a:pt x="843318" y="63639"/>
                  </a:lnTo>
                  <a:close/>
                </a:path>
                <a:path extrusionOk="0" h="516890" w="2148205">
                  <a:moveTo>
                    <a:pt x="868705" y="218198"/>
                  </a:moveTo>
                  <a:lnTo>
                    <a:pt x="866787" y="216992"/>
                  </a:lnTo>
                  <a:lnTo>
                    <a:pt x="864870" y="218262"/>
                  </a:lnTo>
                  <a:lnTo>
                    <a:pt x="864235" y="220967"/>
                  </a:lnTo>
                  <a:lnTo>
                    <a:pt x="861453" y="221399"/>
                  </a:lnTo>
                  <a:lnTo>
                    <a:pt x="862025" y="222669"/>
                  </a:lnTo>
                  <a:lnTo>
                    <a:pt x="863447" y="223316"/>
                  </a:lnTo>
                  <a:lnTo>
                    <a:pt x="868641" y="219900"/>
                  </a:lnTo>
                  <a:lnTo>
                    <a:pt x="868705" y="218198"/>
                  </a:lnTo>
                  <a:close/>
                </a:path>
                <a:path extrusionOk="0" h="516890" w="2148205">
                  <a:moveTo>
                    <a:pt x="918654" y="301231"/>
                  </a:moveTo>
                  <a:lnTo>
                    <a:pt x="916940" y="299453"/>
                  </a:lnTo>
                  <a:lnTo>
                    <a:pt x="915441" y="299669"/>
                  </a:lnTo>
                  <a:lnTo>
                    <a:pt x="914234" y="300380"/>
                  </a:lnTo>
                  <a:lnTo>
                    <a:pt x="914374" y="302145"/>
                  </a:lnTo>
                  <a:lnTo>
                    <a:pt x="915949" y="304139"/>
                  </a:lnTo>
                  <a:lnTo>
                    <a:pt x="918654" y="301231"/>
                  </a:lnTo>
                  <a:close/>
                </a:path>
                <a:path extrusionOk="0" h="516890" w="2148205">
                  <a:moveTo>
                    <a:pt x="945400" y="400735"/>
                  </a:moveTo>
                  <a:lnTo>
                    <a:pt x="943470" y="399173"/>
                  </a:lnTo>
                  <a:lnTo>
                    <a:pt x="942047" y="399529"/>
                  </a:lnTo>
                  <a:lnTo>
                    <a:pt x="940917" y="400456"/>
                  </a:lnTo>
                  <a:lnTo>
                    <a:pt x="941120" y="402082"/>
                  </a:lnTo>
                  <a:lnTo>
                    <a:pt x="942619" y="404152"/>
                  </a:lnTo>
                  <a:lnTo>
                    <a:pt x="944257" y="403720"/>
                  </a:lnTo>
                  <a:lnTo>
                    <a:pt x="945045" y="402374"/>
                  </a:lnTo>
                  <a:lnTo>
                    <a:pt x="945400" y="400735"/>
                  </a:lnTo>
                  <a:close/>
                </a:path>
                <a:path extrusionOk="0" h="516890" w="2148205">
                  <a:moveTo>
                    <a:pt x="995832" y="13563"/>
                  </a:moveTo>
                  <a:lnTo>
                    <a:pt x="995756" y="12433"/>
                  </a:lnTo>
                  <a:lnTo>
                    <a:pt x="988364" y="12852"/>
                  </a:lnTo>
                  <a:lnTo>
                    <a:pt x="990854" y="13639"/>
                  </a:lnTo>
                  <a:lnTo>
                    <a:pt x="993406" y="14274"/>
                  </a:lnTo>
                  <a:lnTo>
                    <a:pt x="995832" y="13563"/>
                  </a:lnTo>
                  <a:close/>
                </a:path>
                <a:path extrusionOk="0" h="516890" w="2148205">
                  <a:moveTo>
                    <a:pt x="1005217" y="153352"/>
                  </a:moveTo>
                  <a:lnTo>
                    <a:pt x="1002093" y="154559"/>
                  </a:lnTo>
                  <a:lnTo>
                    <a:pt x="1002093" y="157048"/>
                  </a:lnTo>
                  <a:lnTo>
                    <a:pt x="1005217" y="153352"/>
                  </a:lnTo>
                  <a:close/>
                </a:path>
                <a:path extrusionOk="0" h="516890" w="2148205">
                  <a:moveTo>
                    <a:pt x="1049045" y="400456"/>
                  </a:moveTo>
                  <a:lnTo>
                    <a:pt x="1047762" y="398741"/>
                  </a:lnTo>
                  <a:lnTo>
                    <a:pt x="1045832" y="398957"/>
                  </a:lnTo>
                  <a:lnTo>
                    <a:pt x="1045057" y="400519"/>
                  </a:lnTo>
                  <a:lnTo>
                    <a:pt x="1044765" y="402221"/>
                  </a:lnTo>
                  <a:lnTo>
                    <a:pt x="1046543" y="403936"/>
                  </a:lnTo>
                  <a:lnTo>
                    <a:pt x="1048473" y="403720"/>
                  </a:lnTo>
                  <a:lnTo>
                    <a:pt x="1048613" y="402018"/>
                  </a:lnTo>
                  <a:lnTo>
                    <a:pt x="1049045" y="400456"/>
                  </a:lnTo>
                  <a:close/>
                </a:path>
                <a:path extrusionOk="0" h="516890" w="2148205">
                  <a:moveTo>
                    <a:pt x="1203401" y="312597"/>
                  </a:moveTo>
                  <a:lnTo>
                    <a:pt x="1201839" y="310324"/>
                  </a:lnTo>
                  <a:lnTo>
                    <a:pt x="1199845" y="310324"/>
                  </a:lnTo>
                  <a:lnTo>
                    <a:pt x="1199565" y="312089"/>
                  </a:lnTo>
                  <a:lnTo>
                    <a:pt x="1199210" y="313588"/>
                  </a:lnTo>
                  <a:lnTo>
                    <a:pt x="1200416" y="315506"/>
                  </a:lnTo>
                  <a:lnTo>
                    <a:pt x="1202270" y="315506"/>
                  </a:lnTo>
                  <a:lnTo>
                    <a:pt x="1202829" y="313944"/>
                  </a:lnTo>
                  <a:lnTo>
                    <a:pt x="1203401" y="312597"/>
                  </a:lnTo>
                  <a:close/>
                </a:path>
                <a:path extrusionOk="0" h="516890" w="2148205">
                  <a:moveTo>
                    <a:pt x="1229017" y="433971"/>
                  </a:moveTo>
                  <a:lnTo>
                    <a:pt x="1227302" y="431914"/>
                  </a:lnTo>
                  <a:lnTo>
                    <a:pt x="1225169" y="434759"/>
                  </a:lnTo>
                  <a:lnTo>
                    <a:pt x="1227023" y="436321"/>
                  </a:lnTo>
                  <a:lnTo>
                    <a:pt x="1229017" y="433971"/>
                  </a:lnTo>
                  <a:close/>
                </a:path>
                <a:path extrusionOk="0" h="516890" w="2148205">
                  <a:moveTo>
                    <a:pt x="1236192" y="365582"/>
                  </a:moveTo>
                  <a:lnTo>
                    <a:pt x="1234414" y="363728"/>
                  </a:lnTo>
                  <a:lnTo>
                    <a:pt x="1231861" y="366649"/>
                  </a:lnTo>
                  <a:lnTo>
                    <a:pt x="1233424" y="368706"/>
                  </a:lnTo>
                  <a:lnTo>
                    <a:pt x="1235125" y="368566"/>
                  </a:lnTo>
                  <a:lnTo>
                    <a:pt x="1235773" y="367004"/>
                  </a:lnTo>
                  <a:lnTo>
                    <a:pt x="1236192" y="365582"/>
                  </a:lnTo>
                  <a:close/>
                </a:path>
                <a:path extrusionOk="0" h="516890" w="2148205">
                  <a:moveTo>
                    <a:pt x="1270914" y="453656"/>
                  </a:moveTo>
                  <a:lnTo>
                    <a:pt x="1268349" y="455853"/>
                  </a:lnTo>
                  <a:lnTo>
                    <a:pt x="1267637" y="457695"/>
                  </a:lnTo>
                  <a:lnTo>
                    <a:pt x="1269771" y="459968"/>
                  </a:lnTo>
                  <a:lnTo>
                    <a:pt x="1270266" y="459549"/>
                  </a:lnTo>
                  <a:lnTo>
                    <a:pt x="1270419" y="457771"/>
                  </a:lnTo>
                  <a:lnTo>
                    <a:pt x="1270914" y="453656"/>
                  </a:lnTo>
                  <a:close/>
                </a:path>
                <a:path extrusionOk="0" h="516890" w="2148205">
                  <a:moveTo>
                    <a:pt x="1330947" y="67259"/>
                  </a:moveTo>
                  <a:lnTo>
                    <a:pt x="1329169" y="65341"/>
                  </a:lnTo>
                  <a:lnTo>
                    <a:pt x="1327251" y="68186"/>
                  </a:lnTo>
                  <a:lnTo>
                    <a:pt x="1329169" y="69888"/>
                  </a:lnTo>
                  <a:lnTo>
                    <a:pt x="1330947" y="67259"/>
                  </a:lnTo>
                  <a:close/>
                </a:path>
                <a:path extrusionOk="0" h="516890" w="2148205">
                  <a:moveTo>
                    <a:pt x="1353007" y="51003"/>
                  </a:moveTo>
                  <a:lnTo>
                    <a:pt x="1351724" y="50152"/>
                  </a:lnTo>
                  <a:lnTo>
                    <a:pt x="1349298" y="52565"/>
                  </a:lnTo>
                  <a:lnTo>
                    <a:pt x="1348727" y="55549"/>
                  </a:lnTo>
                  <a:lnTo>
                    <a:pt x="1350937" y="53340"/>
                  </a:lnTo>
                  <a:lnTo>
                    <a:pt x="1353007" y="51003"/>
                  </a:lnTo>
                  <a:close/>
                </a:path>
                <a:path extrusionOk="0" h="516890" w="2148205">
                  <a:moveTo>
                    <a:pt x="1409204" y="54483"/>
                  </a:moveTo>
                  <a:lnTo>
                    <a:pt x="1407845" y="52425"/>
                  </a:lnTo>
                  <a:lnTo>
                    <a:pt x="1405001" y="55689"/>
                  </a:lnTo>
                  <a:lnTo>
                    <a:pt x="1406639" y="57607"/>
                  </a:lnTo>
                  <a:lnTo>
                    <a:pt x="1408557" y="57607"/>
                  </a:lnTo>
                  <a:lnTo>
                    <a:pt x="1408836" y="55905"/>
                  </a:lnTo>
                  <a:lnTo>
                    <a:pt x="1409204" y="54483"/>
                  </a:lnTo>
                  <a:close/>
                </a:path>
                <a:path extrusionOk="0" h="516890" w="2148205">
                  <a:moveTo>
                    <a:pt x="1414602" y="44323"/>
                  </a:moveTo>
                  <a:lnTo>
                    <a:pt x="1412824" y="42545"/>
                  </a:lnTo>
                  <a:lnTo>
                    <a:pt x="1409700" y="45453"/>
                  </a:lnTo>
                  <a:lnTo>
                    <a:pt x="1411833" y="47447"/>
                  </a:lnTo>
                  <a:lnTo>
                    <a:pt x="1413535" y="47307"/>
                  </a:lnTo>
                  <a:lnTo>
                    <a:pt x="1414246" y="45885"/>
                  </a:lnTo>
                  <a:lnTo>
                    <a:pt x="1414602" y="44323"/>
                  </a:lnTo>
                  <a:close/>
                </a:path>
                <a:path extrusionOk="0" h="516890" w="2148205">
                  <a:moveTo>
                    <a:pt x="1566189" y="162369"/>
                  </a:moveTo>
                  <a:lnTo>
                    <a:pt x="1565630" y="159880"/>
                  </a:lnTo>
                  <a:lnTo>
                    <a:pt x="1563992" y="161302"/>
                  </a:lnTo>
                  <a:lnTo>
                    <a:pt x="1562989" y="162445"/>
                  </a:lnTo>
                  <a:lnTo>
                    <a:pt x="1563497" y="165354"/>
                  </a:lnTo>
                  <a:lnTo>
                    <a:pt x="1564627" y="163220"/>
                  </a:lnTo>
                  <a:lnTo>
                    <a:pt x="1566189" y="162369"/>
                  </a:lnTo>
                  <a:close/>
                </a:path>
                <a:path extrusionOk="0" h="516890" w="2148205">
                  <a:moveTo>
                    <a:pt x="1571383" y="77774"/>
                  </a:moveTo>
                  <a:lnTo>
                    <a:pt x="1569326" y="76428"/>
                  </a:lnTo>
                  <a:lnTo>
                    <a:pt x="1566900" y="78562"/>
                  </a:lnTo>
                  <a:lnTo>
                    <a:pt x="1568754" y="79768"/>
                  </a:lnTo>
                  <a:lnTo>
                    <a:pt x="1571383" y="77774"/>
                  </a:lnTo>
                  <a:close/>
                </a:path>
                <a:path extrusionOk="0" h="516890" w="2148205">
                  <a:moveTo>
                    <a:pt x="1638541" y="70180"/>
                  </a:moveTo>
                  <a:lnTo>
                    <a:pt x="1637614" y="68541"/>
                  </a:lnTo>
                  <a:lnTo>
                    <a:pt x="1637969" y="67614"/>
                  </a:lnTo>
                  <a:lnTo>
                    <a:pt x="1636687" y="65417"/>
                  </a:lnTo>
                  <a:lnTo>
                    <a:pt x="1634909" y="67830"/>
                  </a:lnTo>
                  <a:lnTo>
                    <a:pt x="1636826" y="70243"/>
                  </a:lnTo>
                  <a:lnTo>
                    <a:pt x="1638541" y="70180"/>
                  </a:lnTo>
                  <a:close/>
                </a:path>
                <a:path extrusionOk="0" h="516890" w="2148205">
                  <a:moveTo>
                    <a:pt x="1642160" y="56540"/>
                  </a:moveTo>
                  <a:lnTo>
                    <a:pt x="1641665" y="54267"/>
                  </a:lnTo>
                  <a:lnTo>
                    <a:pt x="1639963" y="55549"/>
                  </a:lnTo>
                  <a:lnTo>
                    <a:pt x="1638820" y="57111"/>
                  </a:lnTo>
                  <a:lnTo>
                    <a:pt x="1639392" y="59804"/>
                  </a:lnTo>
                  <a:lnTo>
                    <a:pt x="1641665" y="58381"/>
                  </a:lnTo>
                  <a:lnTo>
                    <a:pt x="1642160" y="56540"/>
                  </a:lnTo>
                  <a:close/>
                </a:path>
                <a:path extrusionOk="0" h="516890" w="2148205">
                  <a:moveTo>
                    <a:pt x="1642592" y="75501"/>
                  </a:moveTo>
                  <a:lnTo>
                    <a:pt x="1641246" y="74155"/>
                  </a:lnTo>
                  <a:lnTo>
                    <a:pt x="1639316" y="75145"/>
                  </a:lnTo>
                  <a:lnTo>
                    <a:pt x="1637398" y="76352"/>
                  </a:lnTo>
                  <a:lnTo>
                    <a:pt x="1635760" y="77774"/>
                  </a:lnTo>
                  <a:lnTo>
                    <a:pt x="1636903" y="79413"/>
                  </a:lnTo>
                  <a:lnTo>
                    <a:pt x="1638960" y="78562"/>
                  </a:lnTo>
                  <a:lnTo>
                    <a:pt x="1640954" y="77139"/>
                  </a:lnTo>
                  <a:lnTo>
                    <a:pt x="1642592" y="75501"/>
                  </a:lnTo>
                  <a:close/>
                </a:path>
                <a:path extrusionOk="0" h="516890" w="2148205">
                  <a:moveTo>
                    <a:pt x="1782584" y="426377"/>
                  </a:moveTo>
                  <a:lnTo>
                    <a:pt x="1781098" y="427723"/>
                  </a:lnTo>
                  <a:lnTo>
                    <a:pt x="1779244" y="429285"/>
                  </a:lnTo>
                  <a:lnTo>
                    <a:pt x="1777822" y="430428"/>
                  </a:lnTo>
                  <a:lnTo>
                    <a:pt x="1777822" y="431558"/>
                  </a:lnTo>
                  <a:lnTo>
                    <a:pt x="1779739" y="431698"/>
                  </a:lnTo>
                  <a:lnTo>
                    <a:pt x="1781873" y="431774"/>
                  </a:lnTo>
                  <a:lnTo>
                    <a:pt x="1781810" y="429425"/>
                  </a:lnTo>
                  <a:lnTo>
                    <a:pt x="1782584" y="428155"/>
                  </a:lnTo>
                  <a:lnTo>
                    <a:pt x="1782584" y="426377"/>
                  </a:lnTo>
                  <a:close/>
                </a:path>
                <a:path extrusionOk="0" h="516890" w="2148205">
                  <a:moveTo>
                    <a:pt x="1803641" y="481495"/>
                  </a:moveTo>
                  <a:lnTo>
                    <a:pt x="1802003" y="480428"/>
                  </a:lnTo>
                  <a:lnTo>
                    <a:pt x="1801583" y="477939"/>
                  </a:lnTo>
                  <a:lnTo>
                    <a:pt x="1800161" y="480352"/>
                  </a:lnTo>
                  <a:lnTo>
                    <a:pt x="1799158" y="481634"/>
                  </a:lnTo>
                  <a:lnTo>
                    <a:pt x="1800517" y="483196"/>
                  </a:lnTo>
                  <a:lnTo>
                    <a:pt x="1802358" y="483057"/>
                  </a:lnTo>
                  <a:lnTo>
                    <a:pt x="1803641" y="481495"/>
                  </a:lnTo>
                  <a:close/>
                </a:path>
                <a:path extrusionOk="0" h="516890" w="2148205">
                  <a:moveTo>
                    <a:pt x="1932470" y="107530"/>
                  </a:moveTo>
                  <a:lnTo>
                    <a:pt x="1932330" y="106121"/>
                  </a:lnTo>
                  <a:lnTo>
                    <a:pt x="1930336" y="105194"/>
                  </a:lnTo>
                  <a:lnTo>
                    <a:pt x="1930120" y="109524"/>
                  </a:lnTo>
                  <a:lnTo>
                    <a:pt x="1931479" y="109245"/>
                  </a:lnTo>
                  <a:lnTo>
                    <a:pt x="1932470" y="107530"/>
                  </a:lnTo>
                  <a:close/>
                </a:path>
                <a:path extrusionOk="0" h="516890" w="2148205">
                  <a:moveTo>
                    <a:pt x="1965121" y="486968"/>
                  </a:moveTo>
                  <a:lnTo>
                    <a:pt x="1964055" y="485965"/>
                  </a:lnTo>
                  <a:lnTo>
                    <a:pt x="1961845" y="485470"/>
                  </a:lnTo>
                  <a:lnTo>
                    <a:pt x="1960994" y="487032"/>
                  </a:lnTo>
                  <a:lnTo>
                    <a:pt x="1959927" y="489381"/>
                  </a:lnTo>
                  <a:lnTo>
                    <a:pt x="1962416" y="488810"/>
                  </a:lnTo>
                  <a:lnTo>
                    <a:pt x="1964270" y="488950"/>
                  </a:lnTo>
                  <a:lnTo>
                    <a:pt x="1965121" y="486968"/>
                  </a:lnTo>
                  <a:close/>
                </a:path>
                <a:path extrusionOk="0" h="516890" w="2148205">
                  <a:moveTo>
                    <a:pt x="1971103" y="171170"/>
                  </a:moveTo>
                  <a:lnTo>
                    <a:pt x="1969820" y="169964"/>
                  </a:lnTo>
                  <a:lnTo>
                    <a:pt x="1968246" y="171462"/>
                  </a:lnTo>
                  <a:lnTo>
                    <a:pt x="1969604" y="172529"/>
                  </a:lnTo>
                  <a:lnTo>
                    <a:pt x="1971103" y="171170"/>
                  </a:lnTo>
                  <a:close/>
                </a:path>
                <a:path extrusionOk="0" h="516890" w="2148205">
                  <a:moveTo>
                    <a:pt x="1997202" y="477735"/>
                  </a:moveTo>
                  <a:lnTo>
                    <a:pt x="1995995" y="475742"/>
                  </a:lnTo>
                  <a:lnTo>
                    <a:pt x="1994789" y="476948"/>
                  </a:lnTo>
                  <a:lnTo>
                    <a:pt x="1996071" y="479221"/>
                  </a:lnTo>
                  <a:lnTo>
                    <a:pt x="1997202" y="477735"/>
                  </a:lnTo>
                  <a:close/>
                </a:path>
                <a:path extrusionOk="0" h="516890" w="2148205">
                  <a:moveTo>
                    <a:pt x="2032990" y="513664"/>
                  </a:moveTo>
                  <a:lnTo>
                    <a:pt x="2028723" y="511683"/>
                  </a:lnTo>
                  <a:lnTo>
                    <a:pt x="2026018" y="512889"/>
                  </a:lnTo>
                  <a:lnTo>
                    <a:pt x="2028075" y="514235"/>
                  </a:lnTo>
                  <a:lnTo>
                    <a:pt x="2029929" y="516293"/>
                  </a:lnTo>
                  <a:lnTo>
                    <a:pt x="2032990" y="513664"/>
                  </a:lnTo>
                  <a:close/>
                </a:path>
                <a:path extrusionOk="0" h="516890" w="2148205">
                  <a:moveTo>
                    <a:pt x="2066277" y="356489"/>
                  </a:moveTo>
                  <a:lnTo>
                    <a:pt x="2062937" y="360248"/>
                  </a:lnTo>
                  <a:lnTo>
                    <a:pt x="2064854" y="363448"/>
                  </a:lnTo>
                  <a:lnTo>
                    <a:pt x="2065350" y="360743"/>
                  </a:lnTo>
                  <a:lnTo>
                    <a:pt x="2065845" y="358686"/>
                  </a:lnTo>
                  <a:lnTo>
                    <a:pt x="2066277" y="356489"/>
                  </a:lnTo>
                  <a:close/>
                </a:path>
                <a:path extrusionOk="0" h="516890" w="2148205">
                  <a:moveTo>
                    <a:pt x="2074240" y="399453"/>
                  </a:moveTo>
                  <a:lnTo>
                    <a:pt x="2072398" y="397687"/>
                  </a:lnTo>
                  <a:lnTo>
                    <a:pt x="2069833" y="399389"/>
                  </a:lnTo>
                  <a:lnTo>
                    <a:pt x="2071471" y="400875"/>
                  </a:lnTo>
                  <a:lnTo>
                    <a:pt x="2074240" y="399453"/>
                  </a:lnTo>
                  <a:close/>
                </a:path>
                <a:path extrusionOk="0" h="516890" w="2148205">
                  <a:moveTo>
                    <a:pt x="2081644" y="489521"/>
                  </a:moveTo>
                  <a:lnTo>
                    <a:pt x="2080221" y="488238"/>
                  </a:lnTo>
                  <a:lnTo>
                    <a:pt x="2079294" y="489026"/>
                  </a:lnTo>
                  <a:lnTo>
                    <a:pt x="2077440" y="489089"/>
                  </a:lnTo>
                  <a:lnTo>
                    <a:pt x="2077085" y="490867"/>
                  </a:lnTo>
                  <a:lnTo>
                    <a:pt x="2078507" y="492366"/>
                  </a:lnTo>
                  <a:lnTo>
                    <a:pt x="2079929" y="492010"/>
                  </a:lnTo>
                  <a:lnTo>
                    <a:pt x="2081288" y="491223"/>
                  </a:lnTo>
                  <a:lnTo>
                    <a:pt x="2081644" y="489521"/>
                  </a:lnTo>
                  <a:close/>
                </a:path>
                <a:path extrusionOk="0" h="516890" w="2148205">
                  <a:moveTo>
                    <a:pt x="2090318" y="265353"/>
                  </a:moveTo>
                  <a:lnTo>
                    <a:pt x="2088616" y="263372"/>
                  </a:lnTo>
                  <a:lnTo>
                    <a:pt x="2086762" y="263588"/>
                  </a:lnTo>
                  <a:lnTo>
                    <a:pt x="2086330" y="265214"/>
                  </a:lnTo>
                  <a:lnTo>
                    <a:pt x="2086267" y="266776"/>
                  </a:lnTo>
                  <a:lnTo>
                    <a:pt x="2088121" y="268478"/>
                  </a:lnTo>
                  <a:lnTo>
                    <a:pt x="2090318" y="265353"/>
                  </a:lnTo>
                  <a:close/>
                </a:path>
                <a:path extrusionOk="0" h="516890" w="2148205">
                  <a:moveTo>
                    <a:pt x="2093518" y="496049"/>
                  </a:moveTo>
                  <a:lnTo>
                    <a:pt x="2091169" y="495350"/>
                  </a:lnTo>
                  <a:lnTo>
                    <a:pt x="2089607" y="495274"/>
                  </a:lnTo>
                  <a:lnTo>
                    <a:pt x="2089035" y="497763"/>
                  </a:lnTo>
                  <a:lnTo>
                    <a:pt x="2090889" y="498322"/>
                  </a:lnTo>
                  <a:lnTo>
                    <a:pt x="2092096" y="497611"/>
                  </a:lnTo>
                  <a:lnTo>
                    <a:pt x="2093518" y="496049"/>
                  </a:lnTo>
                  <a:close/>
                </a:path>
                <a:path extrusionOk="0" h="516890" w="2148205">
                  <a:moveTo>
                    <a:pt x="2095080" y="399313"/>
                  </a:moveTo>
                  <a:lnTo>
                    <a:pt x="2093239" y="397471"/>
                  </a:lnTo>
                  <a:lnTo>
                    <a:pt x="2091245" y="399745"/>
                  </a:lnTo>
                  <a:lnTo>
                    <a:pt x="2092883" y="401942"/>
                  </a:lnTo>
                  <a:lnTo>
                    <a:pt x="2095080" y="399313"/>
                  </a:lnTo>
                  <a:close/>
                </a:path>
                <a:path extrusionOk="0" h="516890" w="2148205">
                  <a:moveTo>
                    <a:pt x="2147582" y="52565"/>
                  </a:moveTo>
                  <a:lnTo>
                    <a:pt x="2145804" y="50647"/>
                  </a:lnTo>
                  <a:lnTo>
                    <a:pt x="2143810" y="52984"/>
                  </a:lnTo>
                  <a:lnTo>
                    <a:pt x="2145665" y="55257"/>
                  </a:lnTo>
                  <a:lnTo>
                    <a:pt x="2147582" y="52565"/>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4" name="Google Shape;3624;p242"/>
            <p:cNvSpPr/>
            <p:nvPr/>
          </p:nvSpPr>
          <p:spPr>
            <a:xfrm>
              <a:off x="452247" y="9216783"/>
              <a:ext cx="2138045" cy="463550"/>
            </a:xfrm>
            <a:custGeom>
              <a:rect b="b" l="l" r="r" t="t"/>
              <a:pathLst>
                <a:path extrusionOk="0" h="463550" w="2138045">
                  <a:moveTo>
                    <a:pt x="3556" y="266065"/>
                  </a:moveTo>
                  <a:lnTo>
                    <a:pt x="3416" y="264071"/>
                  </a:lnTo>
                  <a:lnTo>
                    <a:pt x="2628" y="265353"/>
                  </a:lnTo>
                  <a:lnTo>
                    <a:pt x="0" y="265633"/>
                  </a:lnTo>
                  <a:lnTo>
                    <a:pt x="927" y="268401"/>
                  </a:lnTo>
                  <a:lnTo>
                    <a:pt x="2489" y="267195"/>
                  </a:lnTo>
                  <a:lnTo>
                    <a:pt x="3556" y="266065"/>
                  </a:lnTo>
                  <a:close/>
                </a:path>
                <a:path extrusionOk="0" h="463550" w="2138045">
                  <a:moveTo>
                    <a:pt x="8750" y="355"/>
                  </a:moveTo>
                  <a:lnTo>
                    <a:pt x="5549" y="0"/>
                  </a:lnTo>
                  <a:lnTo>
                    <a:pt x="8674" y="1346"/>
                  </a:lnTo>
                  <a:lnTo>
                    <a:pt x="8750" y="355"/>
                  </a:lnTo>
                  <a:close/>
                </a:path>
                <a:path extrusionOk="0" h="463550" w="2138045">
                  <a:moveTo>
                    <a:pt x="11734" y="387096"/>
                  </a:moveTo>
                  <a:lnTo>
                    <a:pt x="11099" y="385394"/>
                  </a:lnTo>
                  <a:lnTo>
                    <a:pt x="10172" y="384543"/>
                  </a:lnTo>
                  <a:lnTo>
                    <a:pt x="8534" y="385178"/>
                  </a:lnTo>
                  <a:lnTo>
                    <a:pt x="8102" y="386105"/>
                  </a:lnTo>
                  <a:lnTo>
                    <a:pt x="8813" y="387235"/>
                  </a:lnTo>
                  <a:lnTo>
                    <a:pt x="9880" y="387731"/>
                  </a:lnTo>
                  <a:lnTo>
                    <a:pt x="11734" y="387096"/>
                  </a:lnTo>
                  <a:close/>
                </a:path>
                <a:path extrusionOk="0" h="463550" w="2138045">
                  <a:moveTo>
                    <a:pt x="39331" y="194678"/>
                  </a:moveTo>
                  <a:lnTo>
                    <a:pt x="37985" y="193408"/>
                  </a:lnTo>
                  <a:lnTo>
                    <a:pt x="36626" y="194614"/>
                  </a:lnTo>
                  <a:lnTo>
                    <a:pt x="37985" y="195821"/>
                  </a:lnTo>
                  <a:lnTo>
                    <a:pt x="39331" y="194678"/>
                  </a:lnTo>
                  <a:close/>
                </a:path>
                <a:path extrusionOk="0" h="463550" w="2138045">
                  <a:moveTo>
                    <a:pt x="47726" y="418058"/>
                  </a:moveTo>
                  <a:lnTo>
                    <a:pt x="46304" y="416788"/>
                  </a:lnTo>
                  <a:lnTo>
                    <a:pt x="44818" y="418274"/>
                  </a:lnTo>
                  <a:lnTo>
                    <a:pt x="46304" y="419341"/>
                  </a:lnTo>
                  <a:lnTo>
                    <a:pt x="47726" y="418058"/>
                  </a:lnTo>
                  <a:close/>
                </a:path>
                <a:path extrusionOk="0" h="463550" w="2138045">
                  <a:moveTo>
                    <a:pt x="59042" y="85801"/>
                  </a:moveTo>
                  <a:lnTo>
                    <a:pt x="58902" y="85585"/>
                  </a:lnTo>
                  <a:lnTo>
                    <a:pt x="58115" y="85369"/>
                  </a:lnTo>
                  <a:lnTo>
                    <a:pt x="55194" y="85940"/>
                  </a:lnTo>
                  <a:lnTo>
                    <a:pt x="55410" y="87071"/>
                  </a:lnTo>
                  <a:lnTo>
                    <a:pt x="58115" y="86652"/>
                  </a:lnTo>
                  <a:lnTo>
                    <a:pt x="59042" y="85801"/>
                  </a:lnTo>
                  <a:close/>
                </a:path>
                <a:path extrusionOk="0" h="463550" w="2138045">
                  <a:moveTo>
                    <a:pt x="92189" y="371398"/>
                  </a:moveTo>
                  <a:lnTo>
                    <a:pt x="90690" y="370255"/>
                  </a:lnTo>
                  <a:lnTo>
                    <a:pt x="89268" y="371894"/>
                  </a:lnTo>
                  <a:lnTo>
                    <a:pt x="90766" y="373024"/>
                  </a:lnTo>
                  <a:lnTo>
                    <a:pt x="92189" y="371398"/>
                  </a:lnTo>
                  <a:close/>
                </a:path>
                <a:path extrusionOk="0" h="463550" w="2138045">
                  <a:moveTo>
                    <a:pt x="108978" y="400875"/>
                  </a:moveTo>
                  <a:lnTo>
                    <a:pt x="107696" y="399376"/>
                  </a:lnTo>
                  <a:lnTo>
                    <a:pt x="106197" y="400519"/>
                  </a:lnTo>
                  <a:lnTo>
                    <a:pt x="107480" y="401866"/>
                  </a:lnTo>
                  <a:lnTo>
                    <a:pt x="108978" y="400875"/>
                  </a:lnTo>
                  <a:close/>
                </a:path>
                <a:path extrusionOk="0" h="463550" w="2138045">
                  <a:moveTo>
                    <a:pt x="127050" y="276860"/>
                  </a:moveTo>
                  <a:lnTo>
                    <a:pt x="126123" y="275297"/>
                  </a:lnTo>
                  <a:lnTo>
                    <a:pt x="124764" y="276999"/>
                  </a:lnTo>
                  <a:lnTo>
                    <a:pt x="126187" y="278638"/>
                  </a:lnTo>
                  <a:lnTo>
                    <a:pt x="127050" y="276860"/>
                  </a:lnTo>
                  <a:close/>
                </a:path>
                <a:path extrusionOk="0" h="463550" w="2138045">
                  <a:moveTo>
                    <a:pt x="132245" y="409397"/>
                  </a:moveTo>
                  <a:lnTo>
                    <a:pt x="131025" y="407911"/>
                  </a:lnTo>
                  <a:lnTo>
                    <a:pt x="129463" y="408901"/>
                  </a:lnTo>
                  <a:lnTo>
                    <a:pt x="130606" y="410324"/>
                  </a:lnTo>
                  <a:lnTo>
                    <a:pt x="132245" y="409397"/>
                  </a:lnTo>
                  <a:close/>
                </a:path>
                <a:path extrusionOk="0" h="463550" w="2138045">
                  <a:moveTo>
                    <a:pt x="162687" y="129971"/>
                  </a:moveTo>
                  <a:lnTo>
                    <a:pt x="161404" y="128549"/>
                  </a:lnTo>
                  <a:lnTo>
                    <a:pt x="159905" y="129616"/>
                  </a:lnTo>
                  <a:lnTo>
                    <a:pt x="161188" y="130975"/>
                  </a:lnTo>
                  <a:lnTo>
                    <a:pt x="162687" y="129971"/>
                  </a:lnTo>
                  <a:close/>
                </a:path>
                <a:path extrusionOk="0" h="463550" w="2138045">
                  <a:moveTo>
                    <a:pt x="183527" y="14986"/>
                  </a:moveTo>
                  <a:lnTo>
                    <a:pt x="182460" y="13563"/>
                  </a:lnTo>
                  <a:lnTo>
                    <a:pt x="180898" y="14693"/>
                  </a:lnTo>
                  <a:lnTo>
                    <a:pt x="181965" y="15976"/>
                  </a:lnTo>
                  <a:lnTo>
                    <a:pt x="183527" y="14986"/>
                  </a:lnTo>
                  <a:close/>
                </a:path>
                <a:path extrusionOk="0" h="463550" w="2138045">
                  <a:moveTo>
                    <a:pt x="189928" y="328422"/>
                  </a:moveTo>
                  <a:lnTo>
                    <a:pt x="188506" y="327431"/>
                  </a:lnTo>
                  <a:lnTo>
                    <a:pt x="187299" y="328777"/>
                  </a:lnTo>
                  <a:lnTo>
                    <a:pt x="188785" y="329844"/>
                  </a:lnTo>
                  <a:lnTo>
                    <a:pt x="189928" y="328422"/>
                  </a:lnTo>
                  <a:close/>
                </a:path>
                <a:path extrusionOk="0" h="463550" w="2138045">
                  <a:moveTo>
                    <a:pt x="197332" y="324878"/>
                  </a:moveTo>
                  <a:lnTo>
                    <a:pt x="195910" y="323596"/>
                  </a:lnTo>
                  <a:lnTo>
                    <a:pt x="194627" y="324878"/>
                  </a:lnTo>
                  <a:lnTo>
                    <a:pt x="196049" y="326085"/>
                  </a:lnTo>
                  <a:lnTo>
                    <a:pt x="197332" y="324878"/>
                  </a:lnTo>
                  <a:close/>
                </a:path>
                <a:path extrusionOk="0" h="463550" w="2138045">
                  <a:moveTo>
                    <a:pt x="207568" y="320890"/>
                  </a:moveTo>
                  <a:lnTo>
                    <a:pt x="205930" y="319405"/>
                  </a:lnTo>
                  <a:lnTo>
                    <a:pt x="204584" y="321183"/>
                  </a:lnTo>
                  <a:lnTo>
                    <a:pt x="206222" y="322173"/>
                  </a:lnTo>
                  <a:lnTo>
                    <a:pt x="207568" y="320890"/>
                  </a:lnTo>
                  <a:close/>
                </a:path>
                <a:path extrusionOk="0" h="463550" w="2138045">
                  <a:moveTo>
                    <a:pt x="261213" y="250863"/>
                  </a:moveTo>
                  <a:lnTo>
                    <a:pt x="259715" y="249656"/>
                  </a:lnTo>
                  <a:lnTo>
                    <a:pt x="258648" y="251142"/>
                  </a:lnTo>
                  <a:lnTo>
                    <a:pt x="260286" y="252069"/>
                  </a:lnTo>
                  <a:lnTo>
                    <a:pt x="261213" y="250863"/>
                  </a:lnTo>
                  <a:close/>
                </a:path>
                <a:path extrusionOk="0" h="463550" w="2138045">
                  <a:moveTo>
                    <a:pt x="276009" y="423595"/>
                  </a:moveTo>
                  <a:lnTo>
                    <a:pt x="274789" y="422541"/>
                  </a:lnTo>
                  <a:lnTo>
                    <a:pt x="273227" y="423392"/>
                  </a:lnTo>
                  <a:lnTo>
                    <a:pt x="274586" y="424954"/>
                  </a:lnTo>
                  <a:lnTo>
                    <a:pt x="276009" y="423595"/>
                  </a:lnTo>
                  <a:close/>
                </a:path>
                <a:path extrusionOk="0" h="463550" w="2138045">
                  <a:moveTo>
                    <a:pt x="294500" y="194818"/>
                  </a:moveTo>
                  <a:lnTo>
                    <a:pt x="292150" y="196316"/>
                  </a:lnTo>
                  <a:lnTo>
                    <a:pt x="291007" y="197307"/>
                  </a:lnTo>
                  <a:lnTo>
                    <a:pt x="290728" y="199656"/>
                  </a:lnTo>
                  <a:lnTo>
                    <a:pt x="292646" y="198589"/>
                  </a:lnTo>
                  <a:lnTo>
                    <a:pt x="293712" y="197599"/>
                  </a:lnTo>
                  <a:lnTo>
                    <a:pt x="294500" y="194818"/>
                  </a:lnTo>
                  <a:close/>
                </a:path>
                <a:path extrusionOk="0" h="463550" w="2138045">
                  <a:moveTo>
                    <a:pt x="310083" y="146316"/>
                  </a:moveTo>
                  <a:lnTo>
                    <a:pt x="308660" y="144894"/>
                  </a:lnTo>
                  <a:lnTo>
                    <a:pt x="307797" y="146519"/>
                  </a:lnTo>
                  <a:lnTo>
                    <a:pt x="309016" y="147942"/>
                  </a:lnTo>
                  <a:lnTo>
                    <a:pt x="310083" y="146316"/>
                  </a:lnTo>
                  <a:close/>
                </a:path>
                <a:path extrusionOk="0" h="463550" w="2138045">
                  <a:moveTo>
                    <a:pt x="325437" y="317842"/>
                  </a:moveTo>
                  <a:lnTo>
                    <a:pt x="324307" y="316357"/>
                  </a:lnTo>
                  <a:lnTo>
                    <a:pt x="322884" y="317563"/>
                  </a:lnTo>
                  <a:lnTo>
                    <a:pt x="324370" y="318770"/>
                  </a:lnTo>
                  <a:lnTo>
                    <a:pt x="325437" y="317842"/>
                  </a:lnTo>
                  <a:close/>
                </a:path>
                <a:path extrusionOk="0" h="463550" w="2138045">
                  <a:moveTo>
                    <a:pt x="340944" y="24574"/>
                  </a:moveTo>
                  <a:lnTo>
                    <a:pt x="340233" y="23291"/>
                  </a:lnTo>
                  <a:lnTo>
                    <a:pt x="338175" y="22440"/>
                  </a:lnTo>
                  <a:lnTo>
                    <a:pt x="338607" y="24434"/>
                  </a:lnTo>
                  <a:lnTo>
                    <a:pt x="339521" y="25565"/>
                  </a:lnTo>
                  <a:lnTo>
                    <a:pt x="340944" y="26276"/>
                  </a:lnTo>
                  <a:lnTo>
                    <a:pt x="340944" y="24574"/>
                  </a:lnTo>
                  <a:close/>
                </a:path>
                <a:path extrusionOk="0" h="463550" w="2138045">
                  <a:moveTo>
                    <a:pt x="355320" y="344690"/>
                  </a:moveTo>
                  <a:lnTo>
                    <a:pt x="354177" y="343344"/>
                  </a:lnTo>
                  <a:lnTo>
                    <a:pt x="352691" y="344411"/>
                  </a:lnTo>
                  <a:lnTo>
                    <a:pt x="353822" y="345821"/>
                  </a:lnTo>
                  <a:lnTo>
                    <a:pt x="355320" y="344690"/>
                  </a:lnTo>
                  <a:close/>
                </a:path>
                <a:path extrusionOk="0" h="463550" w="2138045">
                  <a:moveTo>
                    <a:pt x="357670" y="75285"/>
                  </a:moveTo>
                  <a:lnTo>
                    <a:pt x="356387" y="73939"/>
                  </a:lnTo>
                  <a:lnTo>
                    <a:pt x="355180" y="75425"/>
                  </a:lnTo>
                  <a:lnTo>
                    <a:pt x="356463" y="76708"/>
                  </a:lnTo>
                  <a:lnTo>
                    <a:pt x="357670" y="75285"/>
                  </a:lnTo>
                  <a:close/>
                </a:path>
                <a:path extrusionOk="0" h="463550" w="2138045">
                  <a:moveTo>
                    <a:pt x="359943" y="362026"/>
                  </a:moveTo>
                  <a:lnTo>
                    <a:pt x="358800" y="361099"/>
                  </a:lnTo>
                  <a:lnTo>
                    <a:pt x="357098" y="362445"/>
                  </a:lnTo>
                  <a:lnTo>
                    <a:pt x="358241" y="363372"/>
                  </a:lnTo>
                  <a:lnTo>
                    <a:pt x="359943" y="362026"/>
                  </a:lnTo>
                  <a:close/>
                </a:path>
                <a:path extrusionOk="0" h="463550" w="2138045">
                  <a:moveTo>
                    <a:pt x="368058" y="53479"/>
                  </a:moveTo>
                  <a:lnTo>
                    <a:pt x="367766" y="51485"/>
                  </a:lnTo>
                  <a:lnTo>
                    <a:pt x="366699" y="52628"/>
                  </a:lnTo>
                  <a:lnTo>
                    <a:pt x="364566" y="53047"/>
                  </a:lnTo>
                  <a:lnTo>
                    <a:pt x="365277" y="56032"/>
                  </a:lnTo>
                  <a:lnTo>
                    <a:pt x="366636" y="54330"/>
                  </a:lnTo>
                  <a:lnTo>
                    <a:pt x="368058" y="53479"/>
                  </a:lnTo>
                  <a:close/>
                </a:path>
                <a:path extrusionOk="0" h="463550" w="2138045">
                  <a:moveTo>
                    <a:pt x="370611" y="250507"/>
                  </a:moveTo>
                  <a:lnTo>
                    <a:pt x="366128" y="249516"/>
                  </a:lnTo>
                  <a:lnTo>
                    <a:pt x="365988" y="249656"/>
                  </a:lnTo>
                  <a:lnTo>
                    <a:pt x="367550" y="252920"/>
                  </a:lnTo>
                  <a:lnTo>
                    <a:pt x="367982" y="252996"/>
                  </a:lnTo>
                  <a:lnTo>
                    <a:pt x="370611" y="250507"/>
                  </a:lnTo>
                  <a:close/>
                </a:path>
                <a:path extrusionOk="0" h="463550" w="2138045">
                  <a:moveTo>
                    <a:pt x="386054" y="4114"/>
                  </a:moveTo>
                  <a:lnTo>
                    <a:pt x="384911" y="2628"/>
                  </a:lnTo>
                  <a:lnTo>
                    <a:pt x="383349" y="3695"/>
                  </a:lnTo>
                  <a:lnTo>
                    <a:pt x="384479" y="5041"/>
                  </a:lnTo>
                  <a:lnTo>
                    <a:pt x="386054" y="4114"/>
                  </a:lnTo>
                  <a:close/>
                </a:path>
                <a:path extrusionOk="0" h="463550" w="2138045">
                  <a:moveTo>
                    <a:pt x="392734" y="394335"/>
                  </a:moveTo>
                  <a:lnTo>
                    <a:pt x="391388" y="392912"/>
                  </a:lnTo>
                  <a:lnTo>
                    <a:pt x="389750" y="394411"/>
                  </a:lnTo>
                  <a:lnTo>
                    <a:pt x="391096" y="395617"/>
                  </a:lnTo>
                  <a:lnTo>
                    <a:pt x="392734" y="394335"/>
                  </a:lnTo>
                  <a:close/>
                </a:path>
                <a:path extrusionOk="0" h="463550" w="2138045">
                  <a:moveTo>
                    <a:pt x="434708" y="30111"/>
                  </a:moveTo>
                  <a:lnTo>
                    <a:pt x="433641" y="28625"/>
                  </a:lnTo>
                  <a:lnTo>
                    <a:pt x="432498" y="29972"/>
                  </a:lnTo>
                  <a:lnTo>
                    <a:pt x="433781" y="31673"/>
                  </a:lnTo>
                  <a:lnTo>
                    <a:pt x="434708" y="30111"/>
                  </a:lnTo>
                  <a:close/>
                </a:path>
                <a:path extrusionOk="0" h="463550" w="2138045">
                  <a:moveTo>
                    <a:pt x="541553" y="57950"/>
                  </a:moveTo>
                  <a:lnTo>
                    <a:pt x="539635" y="58166"/>
                  </a:lnTo>
                  <a:lnTo>
                    <a:pt x="538708" y="58877"/>
                  </a:lnTo>
                  <a:lnTo>
                    <a:pt x="538416" y="60871"/>
                  </a:lnTo>
                  <a:lnTo>
                    <a:pt x="540562" y="60934"/>
                  </a:lnTo>
                  <a:lnTo>
                    <a:pt x="541553" y="60223"/>
                  </a:lnTo>
                  <a:lnTo>
                    <a:pt x="541553" y="57950"/>
                  </a:lnTo>
                  <a:close/>
                </a:path>
                <a:path extrusionOk="0" h="463550" w="2138045">
                  <a:moveTo>
                    <a:pt x="549300" y="56464"/>
                  </a:moveTo>
                  <a:lnTo>
                    <a:pt x="547382" y="55321"/>
                  </a:lnTo>
                  <a:lnTo>
                    <a:pt x="546455" y="56184"/>
                  </a:lnTo>
                  <a:lnTo>
                    <a:pt x="548170" y="57391"/>
                  </a:lnTo>
                  <a:lnTo>
                    <a:pt x="549300" y="56464"/>
                  </a:lnTo>
                  <a:close/>
                </a:path>
                <a:path extrusionOk="0" h="463550" w="2138045">
                  <a:moveTo>
                    <a:pt x="560895" y="345122"/>
                  </a:moveTo>
                  <a:lnTo>
                    <a:pt x="559269" y="344258"/>
                  </a:lnTo>
                  <a:lnTo>
                    <a:pt x="557987" y="345478"/>
                  </a:lnTo>
                  <a:lnTo>
                    <a:pt x="559549" y="346252"/>
                  </a:lnTo>
                  <a:lnTo>
                    <a:pt x="560895" y="345122"/>
                  </a:lnTo>
                  <a:close/>
                </a:path>
                <a:path extrusionOk="0" h="463550" w="2138045">
                  <a:moveTo>
                    <a:pt x="629907" y="42468"/>
                  </a:moveTo>
                  <a:lnTo>
                    <a:pt x="628904" y="41122"/>
                  </a:lnTo>
                  <a:lnTo>
                    <a:pt x="627773" y="42468"/>
                  </a:lnTo>
                  <a:lnTo>
                    <a:pt x="628840" y="43967"/>
                  </a:lnTo>
                  <a:lnTo>
                    <a:pt x="629907" y="42468"/>
                  </a:lnTo>
                  <a:close/>
                </a:path>
                <a:path extrusionOk="0" h="463550" w="2138045">
                  <a:moveTo>
                    <a:pt x="693851" y="71945"/>
                  </a:moveTo>
                  <a:lnTo>
                    <a:pt x="692645" y="70739"/>
                  </a:lnTo>
                  <a:lnTo>
                    <a:pt x="691146" y="71882"/>
                  </a:lnTo>
                  <a:lnTo>
                    <a:pt x="692429" y="73228"/>
                  </a:lnTo>
                  <a:lnTo>
                    <a:pt x="693851" y="71945"/>
                  </a:lnTo>
                  <a:close/>
                </a:path>
                <a:path extrusionOk="0" h="463550" w="2138045">
                  <a:moveTo>
                    <a:pt x="716826" y="324878"/>
                  </a:moveTo>
                  <a:lnTo>
                    <a:pt x="714197" y="321398"/>
                  </a:lnTo>
                  <a:lnTo>
                    <a:pt x="713981" y="323456"/>
                  </a:lnTo>
                  <a:lnTo>
                    <a:pt x="714832" y="324662"/>
                  </a:lnTo>
                  <a:lnTo>
                    <a:pt x="715975" y="325653"/>
                  </a:lnTo>
                  <a:lnTo>
                    <a:pt x="716826" y="324878"/>
                  </a:lnTo>
                  <a:close/>
                </a:path>
                <a:path extrusionOk="0" h="463550" w="2138045">
                  <a:moveTo>
                    <a:pt x="796721" y="433044"/>
                  </a:moveTo>
                  <a:lnTo>
                    <a:pt x="795286" y="431838"/>
                  </a:lnTo>
                  <a:lnTo>
                    <a:pt x="794016" y="433184"/>
                  </a:lnTo>
                  <a:lnTo>
                    <a:pt x="795362" y="434327"/>
                  </a:lnTo>
                  <a:lnTo>
                    <a:pt x="796721" y="433044"/>
                  </a:lnTo>
                  <a:close/>
                </a:path>
                <a:path extrusionOk="0" h="463550" w="2138045">
                  <a:moveTo>
                    <a:pt x="816851" y="432765"/>
                  </a:moveTo>
                  <a:lnTo>
                    <a:pt x="815492" y="431419"/>
                  </a:lnTo>
                  <a:lnTo>
                    <a:pt x="814209" y="432765"/>
                  </a:lnTo>
                  <a:lnTo>
                    <a:pt x="815352" y="433832"/>
                  </a:lnTo>
                  <a:lnTo>
                    <a:pt x="816851" y="432765"/>
                  </a:lnTo>
                  <a:close/>
                </a:path>
                <a:path extrusionOk="0" h="463550" w="2138045">
                  <a:moveTo>
                    <a:pt x="890968" y="234391"/>
                  </a:moveTo>
                  <a:lnTo>
                    <a:pt x="889622" y="232968"/>
                  </a:lnTo>
                  <a:lnTo>
                    <a:pt x="888199" y="234175"/>
                  </a:lnTo>
                  <a:lnTo>
                    <a:pt x="889546" y="235445"/>
                  </a:lnTo>
                  <a:lnTo>
                    <a:pt x="890968" y="234391"/>
                  </a:lnTo>
                  <a:close/>
                </a:path>
                <a:path extrusionOk="0" h="463550" w="2138045">
                  <a:moveTo>
                    <a:pt x="933577" y="223520"/>
                  </a:moveTo>
                  <a:lnTo>
                    <a:pt x="932230" y="222237"/>
                  </a:lnTo>
                  <a:lnTo>
                    <a:pt x="930808" y="223380"/>
                  </a:lnTo>
                  <a:lnTo>
                    <a:pt x="932154" y="224726"/>
                  </a:lnTo>
                  <a:lnTo>
                    <a:pt x="933577" y="223520"/>
                  </a:lnTo>
                  <a:close/>
                </a:path>
                <a:path extrusionOk="0" h="463550" w="2138045">
                  <a:moveTo>
                    <a:pt x="988707" y="129908"/>
                  </a:moveTo>
                  <a:lnTo>
                    <a:pt x="985583" y="131114"/>
                  </a:lnTo>
                  <a:lnTo>
                    <a:pt x="985583" y="133604"/>
                  </a:lnTo>
                  <a:lnTo>
                    <a:pt x="988707" y="129908"/>
                  </a:lnTo>
                  <a:close/>
                </a:path>
                <a:path extrusionOk="0" h="463550" w="2138045">
                  <a:moveTo>
                    <a:pt x="1009192" y="413016"/>
                  </a:moveTo>
                  <a:lnTo>
                    <a:pt x="1007630" y="411454"/>
                  </a:lnTo>
                  <a:lnTo>
                    <a:pt x="1006348" y="412800"/>
                  </a:lnTo>
                  <a:lnTo>
                    <a:pt x="1008202" y="414083"/>
                  </a:lnTo>
                  <a:lnTo>
                    <a:pt x="1009192" y="413016"/>
                  </a:lnTo>
                  <a:close/>
                </a:path>
                <a:path extrusionOk="0" h="463550" w="2138045">
                  <a:moveTo>
                    <a:pt x="1086167" y="297815"/>
                  </a:moveTo>
                  <a:lnTo>
                    <a:pt x="1084529" y="299516"/>
                  </a:lnTo>
                  <a:lnTo>
                    <a:pt x="1083030" y="300088"/>
                  </a:lnTo>
                  <a:lnTo>
                    <a:pt x="1082395" y="302717"/>
                  </a:lnTo>
                  <a:lnTo>
                    <a:pt x="1084808" y="301650"/>
                  </a:lnTo>
                  <a:lnTo>
                    <a:pt x="1085875" y="300583"/>
                  </a:lnTo>
                  <a:lnTo>
                    <a:pt x="1086167" y="297815"/>
                  </a:lnTo>
                  <a:close/>
                </a:path>
                <a:path extrusionOk="0" h="463550" w="2138045">
                  <a:moveTo>
                    <a:pt x="1151534" y="408546"/>
                  </a:moveTo>
                  <a:lnTo>
                    <a:pt x="1150264" y="407200"/>
                  </a:lnTo>
                  <a:lnTo>
                    <a:pt x="1148765" y="408254"/>
                  </a:lnTo>
                  <a:lnTo>
                    <a:pt x="1150048" y="409676"/>
                  </a:lnTo>
                  <a:lnTo>
                    <a:pt x="1151534" y="408546"/>
                  </a:lnTo>
                  <a:close/>
                </a:path>
                <a:path extrusionOk="0" h="463550" w="2138045">
                  <a:moveTo>
                    <a:pt x="1161567" y="433832"/>
                  </a:moveTo>
                  <a:lnTo>
                    <a:pt x="1161427" y="431838"/>
                  </a:lnTo>
                  <a:lnTo>
                    <a:pt x="1160360" y="432981"/>
                  </a:lnTo>
                  <a:lnTo>
                    <a:pt x="1157935" y="433184"/>
                  </a:lnTo>
                  <a:lnTo>
                    <a:pt x="1158938" y="436245"/>
                  </a:lnTo>
                  <a:lnTo>
                    <a:pt x="1160081" y="434543"/>
                  </a:lnTo>
                  <a:lnTo>
                    <a:pt x="1161567" y="433832"/>
                  </a:lnTo>
                  <a:close/>
                </a:path>
                <a:path extrusionOk="0" h="463550" w="2138045">
                  <a:moveTo>
                    <a:pt x="1166406" y="158534"/>
                  </a:moveTo>
                  <a:lnTo>
                    <a:pt x="1165123" y="157035"/>
                  </a:lnTo>
                  <a:lnTo>
                    <a:pt x="1163637" y="158178"/>
                  </a:lnTo>
                  <a:lnTo>
                    <a:pt x="1164907" y="159524"/>
                  </a:lnTo>
                  <a:lnTo>
                    <a:pt x="1166406" y="158534"/>
                  </a:lnTo>
                  <a:close/>
                </a:path>
                <a:path extrusionOk="0" h="463550" w="2138045">
                  <a:moveTo>
                    <a:pt x="1171600" y="428498"/>
                  </a:moveTo>
                  <a:lnTo>
                    <a:pt x="1170178" y="427228"/>
                  </a:lnTo>
                  <a:lnTo>
                    <a:pt x="1169035" y="428574"/>
                  </a:lnTo>
                  <a:lnTo>
                    <a:pt x="1170457" y="429704"/>
                  </a:lnTo>
                  <a:lnTo>
                    <a:pt x="1171600" y="428498"/>
                  </a:lnTo>
                  <a:close/>
                </a:path>
                <a:path extrusionOk="0" h="463550" w="2138045">
                  <a:moveTo>
                    <a:pt x="1193647" y="94183"/>
                  </a:moveTo>
                  <a:lnTo>
                    <a:pt x="1193228" y="92265"/>
                  </a:lnTo>
                  <a:lnTo>
                    <a:pt x="1192364" y="93535"/>
                  </a:lnTo>
                  <a:lnTo>
                    <a:pt x="1190523" y="94246"/>
                  </a:lnTo>
                  <a:lnTo>
                    <a:pt x="1191234" y="97015"/>
                  </a:lnTo>
                  <a:lnTo>
                    <a:pt x="1192580" y="95237"/>
                  </a:lnTo>
                  <a:lnTo>
                    <a:pt x="1193647" y="94183"/>
                  </a:lnTo>
                  <a:close/>
                </a:path>
                <a:path extrusionOk="0" h="463550" w="2138045">
                  <a:moveTo>
                    <a:pt x="1297152" y="392061"/>
                  </a:moveTo>
                  <a:lnTo>
                    <a:pt x="1295806" y="390791"/>
                  </a:lnTo>
                  <a:lnTo>
                    <a:pt x="1294307" y="392277"/>
                  </a:lnTo>
                  <a:lnTo>
                    <a:pt x="1295806" y="393268"/>
                  </a:lnTo>
                  <a:lnTo>
                    <a:pt x="1297152" y="392061"/>
                  </a:lnTo>
                  <a:close/>
                </a:path>
                <a:path extrusionOk="0" h="463550" w="2138045">
                  <a:moveTo>
                    <a:pt x="1349794" y="18884"/>
                  </a:moveTo>
                  <a:lnTo>
                    <a:pt x="1348867" y="17322"/>
                  </a:lnTo>
                  <a:lnTo>
                    <a:pt x="1347444" y="17894"/>
                  </a:lnTo>
                  <a:lnTo>
                    <a:pt x="1348092" y="19596"/>
                  </a:lnTo>
                  <a:lnTo>
                    <a:pt x="1349794" y="18884"/>
                  </a:lnTo>
                  <a:close/>
                </a:path>
                <a:path extrusionOk="0" h="463550" w="2138045">
                  <a:moveTo>
                    <a:pt x="1359179" y="11645"/>
                  </a:moveTo>
                  <a:lnTo>
                    <a:pt x="1358112" y="9093"/>
                  </a:lnTo>
                  <a:lnTo>
                    <a:pt x="1355839" y="12776"/>
                  </a:lnTo>
                  <a:lnTo>
                    <a:pt x="1357122" y="13639"/>
                  </a:lnTo>
                  <a:lnTo>
                    <a:pt x="1357477" y="12141"/>
                  </a:lnTo>
                  <a:lnTo>
                    <a:pt x="1359179" y="11645"/>
                  </a:lnTo>
                  <a:close/>
                </a:path>
                <a:path extrusionOk="0" h="463550" w="2138045">
                  <a:moveTo>
                    <a:pt x="1373911" y="34302"/>
                  </a:moveTo>
                  <a:lnTo>
                    <a:pt x="1372704" y="32880"/>
                  </a:lnTo>
                  <a:lnTo>
                    <a:pt x="1371206" y="33947"/>
                  </a:lnTo>
                  <a:lnTo>
                    <a:pt x="1372412" y="35293"/>
                  </a:lnTo>
                  <a:lnTo>
                    <a:pt x="1373911" y="34302"/>
                  </a:lnTo>
                  <a:close/>
                </a:path>
                <a:path extrusionOk="0" h="463550" w="2138045">
                  <a:moveTo>
                    <a:pt x="1535747" y="197954"/>
                  </a:moveTo>
                  <a:lnTo>
                    <a:pt x="1534325" y="196888"/>
                  </a:lnTo>
                  <a:lnTo>
                    <a:pt x="1532750" y="198297"/>
                  </a:lnTo>
                  <a:lnTo>
                    <a:pt x="1534172" y="199517"/>
                  </a:lnTo>
                  <a:lnTo>
                    <a:pt x="1535747" y="197954"/>
                  </a:lnTo>
                  <a:close/>
                </a:path>
                <a:path extrusionOk="0" h="463550" w="2138045">
                  <a:moveTo>
                    <a:pt x="1537728" y="397319"/>
                  </a:moveTo>
                  <a:lnTo>
                    <a:pt x="1535671" y="395833"/>
                  </a:lnTo>
                  <a:lnTo>
                    <a:pt x="1535036" y="396963"/>
                  </a:lnTo>
                  <a:lnTo>
                    <a:pt x="1536598" y="398741"/>
                  </a:lnTo>
                  <a:lnTo>
                    <a:pt x="1537728" y="397319"/>
                  </a:lnTo>
                  <a:close/>
                </a:path>
                <a:path extrusionOk="0" h="463550" w="2138045">
                  <a:moveTo>
                    <a:pt x="1539151" y="406552"/>
                  </a:moveTo>
                  <a:lnTo>
                    <a:pt x="1538084" y="402932"/>
                  </a:lnTo>
                  <a:lnTo>
                    <a:pt x="1537525" y="405282"/>
                  </a:lnTo>
                  <a:lnTo>
                    <a:pt x="1539151" y="406552"/>
                  </a:lnTo>
                  <a:close/>
                </a:path>
                <a:path extrusionOk="0" h="463550" w="2138045">
                  <a:moveTo>
                    <a:pt x="1622742" y="65913"/>
                  </a:moveTo>
                  <a:lnTo>
                    <a:pt x="1622310" y="64706"/>
                  </a:lnTo>
                  <a:lnTo>
                    <a:pt x="1622031" y="63284"/>
                  </a:lnTo>
                  <a:lnTo>
                    <a:pt x="1619961" y="63207"/>
                  </a:lnTo>
                  <a:lnTo>
                    <a:pt x="1619542" y="65062"/>
                  </a:lnTo>
                  <a:lnTo>
                    <a:pt x="1620672" y="65913"/>
                  </a:lnTo>
                  <a:lnTo>
                    <a:pt x="1622031" y="66624"/>
                  </a:lnTo>
                  <a:lnTo>
                    <a:pt x="1622742" y="65913"/>
                  </a:lnTo>
                  <a:close/>
                </a:path>
                <a:path extrusionOk="0" h="463550" w="2138045">
                  <a:moveTo>
                    <a:pt x="1626514" y="41541"/>
                  </a:moveTo>
                  <a:lnTo>
                    <a:pt x="1625727" y="40335"/>
                  </a:lnTo>
                  <a:lnTo>
                    <a:pt x="1623809" y="41973"/>
                  </a:lnTo>
                  <a:lnTo>
                    <a:pt x="1624736" y="42900"/>
                  </a:lnTo>
                  <a:lnTo>
                    <a:pt x="1626514" y="41541"/>
                  </a:lnTo>
                  <a:close/>
                </a:path>
                <a:path extrusionOk="0" h="463550" w="2138045">
                  <a:moveTo>
                    <a:pt x="1631772" y="67614"/>
                  </a:moveTo>
                  <a:lnTo>
                    <a:pt x="1628292" y="66052"/>
                  </a:lnTo>
                  <a:lnTo>
                    <a:pt x="1628076" y="67538"/>
                  </a:lnTo>
                  <a:lnTo>
                    <a:pt x="1628927" y="68541"/>
                  </a:lnTo>
                  <a:lnTo>
                    <a:pt x="1629994" y="68745"/>
                  </a:lnTo>
                  <a:lnTo>
                    <a:pt x="1631772" y="67614"/>
                  </a:lnTo>
                  <a:close/>
                </a:path>
                <a:path extrusionOk="0" h="463550" w="2138045">
                  <a:moveTo>
                    <a:pt x="1754771" y="41186"/>
                  </a:moveTo>
                  <a:lnTo>
                    <a:pt x="1753273" y="40132"/>
                  </a:lnTo>
                  <a:lnTo>
                    <a:pt x="1752130" y="41541"/>
                  </a:lnTo>
                  <a:lnTo>
                    <a:pt x="1753704" y="42608"/>
                  </a:lnTo>
                  <a:lnTo>
                    <a:pt x="1754771" y="41186"/>
                  </a:lnTo>
                  <a:close/>
                </a:path>
                <a:path extrusionOk="0" h="463550" w="2138045">
                  <a:moveTo>
                    <a:pt x="1790903" y="356196"/>
                  </a:moveTo>
                  <a:lnTo>
                    <a:pt x="1790407" y="355765"/>
                  </a:lnTo>
                  <a:lnTo>
                    <a:pt x="1789049" y="357187"/>
                  </a:lnTo>
                  <a:lnTo>
                    <a:pt x="1787423" y="358394"/>
                  </a:lnTo>
                  <a:lnTo>
                    <a:pt x="1788198" y="360819"/>
                  </a:lnTo>
                  <a:lnTo>
                    <a:pt x="1788985" y="359181"/>
                  </a:lnTo>
                  <a:lnTo>
                    <a:pt x="1790903" y="358254"/>
                  </a:lnTo>
                  <a:lnTo>
                    <a:pt x="1790903" y="356196"/>
                  </a:lnTo>
                  <a:close/>
                </a:path>
                <a:path extrusionOk="0" h="463550" w="2138045">
                  <a:moveTo>
                    <a:pt x="1851799" y="462026"/>
                  </a:moveTo>
                  <a:lnTo>
                    <a:pt x="1849945" y="460184"/>
                  </a:lnTo>
                  <a:lnTo>
                    <a:pt x="1848878" y="461098"/>
                  </a:lnTo>
                  <a:lnTo>
                    <a:pt x="1850656" y="462953"/>
                  </a:lnTo>
                  <a:lnTo>
                    <a:pt x="1851799" y="462026"/>
                  </a:lnTo>
                  <a:close/>
                </a:path>
                <a:path extrusionOk="0" h="463550" w="2138045">
                  <a:moveTo>
                    <a:pt x="1901875" y="199517"/>
                  </a:moveTo>
                  <a:lnTo>
                    <a:pt x="1900669" y="197523"/>
                  </a:lnTo>
                  <a:lnTo>
                    <a:pt x="1899666" y="196456"/>
                  </a:lnTo>
                  <a:lnTo>
                    <a:pt x="1898103" y="195961"/>
                  </a:lnTo>
                  <a:lnTo>
                    <a:pt x="1898599" y="197599"/>
                  </a:lnTo>
                  <a:lnTo>
                    <a:pt x="1899310" y="198945"/>
                  </a:lnTo>
                  <a:lnTo>
                    <a:pt x="1901875" y="199517"/>
                  </a:lnTo>
                  <a:close/>
                </a:path>
                <a:path extrusionOk="0" h="463550" w="2138045">
                  <a:moveTo>
                    <a:pt x="1907146" y="48514"/>
                  </a:moveTo>
                  <a:lnTo>
                    <a:pt x="1905927" y="47155"/>
                  </a:lnTo>
                  <a:lnTo>
                    <a:pt x="1904504" y="48221"/>
                  </a:lnTo>
                  <a:lnTo>
                    <a:pt x="1905711" y="49504"/>
                  </a:lnTo>
                  <a:lnTo>
                    <a:pt x="1907146" y="48514"/>
                  </a:lnTo>
                  <a:close/>
                </a:path>
                <a:path extrusionOk="0" h="463550" w="2138045">
                  <a:moveTo>
                    <a:pt x="1967103" y="347954"/>
                  </a:moveTo>
                  <a:lnTo>
                    <a:pt x="1966036" y="345897"/>
                  </a:lnTo>
                  <a:lnTo>
                    <a:pt x="1964829" y="347179"/>
                  </a:lnTo>
                  <a:lnTo>
                    <a:pt x="1965833" y="349237"/>
                  </a:lnTo>
                  <a:lnTo>
                    <a:pt x="1967103" y="347954"/>
                  </a:lnTo>
                  <a:close/>
                </a:path>
                <a:path extrusionOk="0" h="463550" w="2138045">
                  <a:moveTo>
                    <a:pt x="1976716" y="97802"/>
                  </a:moveTo>
                  <a:lnTo>
                    <a:pt x="1975281" y="95808"/>
                  </a:lnTo>
                  <a:lnTo>
                    <a:pt x="1974215" y="96659"/>
                  </a:lnTo>
                  <a:lnTo>
                    <a:pt x="1975573" y="98793"/>
                  </a:lnTo>
                  <a:lnTo>
                    <a:pt x="1976716" y="97802"/>
                  </a:lnTo>
                  <a:close/>
                </a:path>
                <a:path extrusionOk="0" h="463550" w="2138045">
                  <a:moveTo>
                    <a:pt x="1984463" y="26276"/>
                  </a:moveTo>
                  <a:lnTo>
                    <a:pt x="1983181" y="24993"/>
                  </a:lnTo>
                  <a:lnTo>
                    <a:pt x="1981758" y="26060"/>
                  </a:lnTo>
                  <a:lnTo>
                    <a:pt x="1983041" y="27343"/>
                  </a:lnTo>
                  <a:lnTo>
                    <a:pt x="1984463" y="26276"/>
                  </a:lnTo>
                  <a:close/>
                </a:path>
                <a:path extrusionOk="0" h="463550" w="2138045">
                  <a:moveTo>
                    <a:pt x="2022729" y="320040"/>
                  </a:moveTo>
                  <a:lnTo>
                    <a:pt x="2021382" y="318414"/>
                  </a:lnTo>
                  <a:lnTo>
                    <a:pt x="2020595" y="319976"/>
                  </a:lnTo>
                  <a:lnTo>
                    <a:pt x="2021598" y="321538"/>
                  </a:lnTo>
                  <a:lnTo>
                    <a:pt x="2022729" y="320040"/>
                  </a:lnTo>
                  <a:close/>
                </a:path>
                <a:path extrusionOk="0" h="463550" w="2138045">
                  <a:moveTo>
                    <a:pt x="2041093" y="336804"/>
                  </a:moveTo>
                  <a:lnTo>
                    <a:pt x="2040026" y="334746"/>
                  </a:lnTo>
                  <a:lnTo>
                    <a:pt x="2038807" y="335597"/>
                  </a:lnTo>
                  <a:lnTo>
                    <a:pt x="2039874" y="337731"/>
                  </a:lnTo>
                  <a:lnTo>
                    <a:pt x="2041093" y="336804"/>
                  </a:lnTo>
                  <a:close/>
                </a:path>
                <a:path extrusionOk="0" h="463550" w="2138045">
                  <a:moveTo>
                    <a:pt x="2049843" y="85013"/>
                  </a:moveTo>
                  <a:lnTo>
                    <a:pt x="2048421" y="83731"/>
                  </a:lnTo>
                  <a:lnTo>
                    <a:pt x="2047062" y="85013"/>
                  </a:lnTo>
                  <a:lnTo>
                    <a:pt x="2048484" y="86220"/>
                  </a:lnTo>
                  <a:lnTo>
                    <a:pt x="2049843" y="85013"/>
                  </a:lnTo>
                  <a:close/>
                </a:path>
                <a:path extrusionOk="0" h="463550" w="2138045">
                  <a:moveTo>
                    <a:pt x="2081415" y="183743"/>
                  </a:moveTo>
                  <a:lnTo>
                    <a:pt x="2080348" y="182753"/>
                  </a:lnTo>
                  <a:lnTo>
                    <a:pt x="2080285" y="180682"/>
                  </a:lnTo>
                  <a:lnTo>
                    <a:pt x="2077935" y="180403"/>
                  </a:lnTo>
                  <a:lnTo>
                    <a:pt x="2078367" y="182537"/>
                  </a:lnTo>
                  <a:lnTo>
                    <a:pt x="2079790" y="183248"/>
                  </a:lnTo>
                  <a:lnTo>
                    <a:pt x="2081415" y="183743"/>
                  </a:lnTo>
                  <a:close/>
                </a:path>
                <a:path extrusionOk="0" h="463550" w="2138045">
                  <a:moveTo>
                    <a:pt x="2134489" y="258394"/>
                  </a:moveTo>
                  <a:lnTo>
                    <a:pt x="2133206" y="257187"/>
                  </a:lnTo>
                  <a:lnTo>
                    <a:pt x="2131923" y="258394"/>
                  </a:lnTo>
                  <a:lnTo>
                    <a:pt x="2133206" y="259676"/>
                  </a:lnTo>
                  <a:lnTo>
                    <a:pt x="2134489" y="258394"/>
                  </a:lnTo>
                  <a:close/>
                </a:path>
                <a:path extrusionOk="0" h="463550" w="2138045">
                  <a:moveTo>
                    <a:pt x="2137549" y="283324"/>
                  </a:moveTo>
                  <a:lnTo>
                    <a:pt x="2136127" y="281686"/>
                  </a:lnTo>
                  <a:lnTo>
                    <a:pt x="2135416" y="283324"/>
                  </a:lnTo>
                  <a:lnTo>
                    <a:pt x="2136546" y="284746"/>
                  </a:lnTo>
                  <a:lnTo>
                    <a:pt x="2137549" y="283324"/>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5" name="Google Shape;3625;p242"/>
            <p:cNvSpPr/>
            <p:nvPr/>
          </p:nvSpPr>
          <p:spPr>
            <a:xfrm>
              <a:off x="434822" y="9238868"/>
              <a:ext cx="2077085" cy="467995"/>
            </a:xfrm>
            <a:custGeom>
              <a:rect b="b" l="l" r="r" t="t"/>
              <a:pathLst>
                <a:path extrusionOk="0" h="467995" w="2077085">
                  <a:moveTo>
                    <a:pt x="1841" y="194119"/>
                  </a:moveTo>
                  <a:lnTo>
                    <a:pt x="711" y="193268"/>
                  </a:lnTo>
                  <a:lnTo>
                    <a:pt x="0" y="194119"/>
                  </a:lnTo>
                  <a:lnTo>
                    <a:pt x="850" y="195186"/>
                  </a:lnTo>
                  <a:lnTo>
                    <a:pt x="1841" y="194119"/>
                  </a:lnTo>
                  <a:close/>
                </a:path>
                <a:path extrusionOk="0" h="467995" w="2077085">
                  <a:moveTo>
                    <a:pt x="3619" y="234530"/>
                  </a:moveTo>
                  <a:lnTo>
                    <a:pt x="2413" y="233819"/>
                  </a:lnTo>
                  <a:lnTo>
                    <a:pt x="1270" y="234810"/>
                  </a:lnTo>
                  <a:lnTo>
                    <a:pt x="2197" y="235597"/>
                  </a:lnTo>
                  <a:lnTo>
                    <a:pt x="3619" y="234530"/>
                  </a:lnTo>
                  <a:close/>
                </a:path>
                <a:path extrusionOk="0" h="467995" w="2077085">
                  <a:moveTo>
                    <a:pt x="12014" y="293763"/>
                  </a:moveTo>
                  <a:lnTo>
                    <a:pt x="9309" y="292849"/>
                  </a:lnTo>
                  <a:lnTo>
                    <a:pt x="11239" y="294970"/>
                  </a:lnTo>
                  <a:lnTo>
                    <a:pt x="12014" y="293763"/>
                  </a:lnTo>
                  <a:close/>
                </a:path>
                <a:path extrusionOk="0" h="467995" w="2077085">
                  <a:moveTo>
                    <a:pt x="83858" y="270827"/>
                  </a:moveTo>
                  <a:lnTo>
                    <a:pt x="82867" y="269684"/>
                  </a:lnTo>
                  <a:lnTo>
                    <a:pt x="81305" y="270827"/>
                  </a:lnTo>
                  <a:lnTo>
                    <a:pt x="82511" y="272173"/>
                  </a:lnTo>
                  <a:lnTo>
                    <a:pt x="83858" y="270827"/>
                  </a:lnTo>
                  <a:close/>
                </a:path>
                <a:path extrusionOk="0" h="467995" w="2077085">
                  <a:moveTo>
                    <a:pt x="100228" y="22440"/>
                  </a:moveTo>
                  <a:lnTo>
                    <a:pt x="98869" y="21234"/>
                  </a:lnTo>
                  <a:lnTo>
                    <a:pt x="97586" y="22377"/>
                  </a:lnTo>
                  <a:lnTo>
                    <a:pt x="98869" y="23647"/>
                  </a:lnTo>
                  <a:lnTo>
                    <a:pt x="100228" y="22440"/>
                  </a:lnTo>
                  <a:close/>
                </a:path>
                <a:path extrusionOk="0" h="467995" w="2077085">
                  <a:moveTo>
                    <a:pt x="126403" y="378790"/>
                  </a:moveTo>
                  <a:lnTo>
                    <a:pt x="125120" y="377291"/>
                  </a:lnTo>
                  <a:lnTo>
                    <a:pt x="123621" y="378434"/>
                  </a:lnTo>
                  <a:lnTo>
                    <a:pt x="124904" y="379780"/>
                  </a:lnTo>
                  <a:lnTo>
                    <a:pt x="126403" y="378790"/>
                  </a:lnTo>
                  <a:close/>
                </a:path>
                <a:path extrusionOk="0" h="467995" w="2077085">
                  <a:moveTo>
                    <a:pt x="239369" y="114134"/>
                  </a:moveTo>
                  <a:lnTo>
                    <a:pt x="238442" y="113080"/>
                  </a:lnTo>
                  <a:lnTo>
                    <a:pt x="237020" y="113931"/>
                  </a:lnTo>
                  <a:lnTo>
                    <a:pt x="237794" y="115062"/>
                  </a:lnTo>
                  <a:lnTo>
                    <a:pt x="239369" y="114134"/>
                  </a:lnTo>
                  <a:close/>
                </a:path>
                <a:path extrusionOk="0" h="467995" w="2077085">
                  <a:moveTo>
                    <a:pt x="333260" y="205905"/>
                  </a:moveTo>
                  <a:lnTo>
                    <a:pt x="331774" y="204698"/>
                  </a:lnTo>
                  <a:lnTo>
                    <a:pt x="330631" y="206044"/>
                  </a:lnTo>
                  <a:lnTo>
                    <a:pt x="332270" y="207048"/>
                  </a:lnTo>
                  <a:lnTo>
                    <a:pt x="333260" y="205905"/>
                  </a:lnTo>
                  <a:close/>
                </a:path>
                <a:path extrusionOk="0" h="467995" w="2077085">
                  <a:moveTo>
                    <a:pt x="333260" y="142125"/>
                  </a:moveTo>
                  <a:lnTo>
                    <a:pt x="332333" y="141414"/>
                  </a:lnTo>
                  <a:lnTo>
                    <a:pt x="331622" y="142201"/>
                  </a:lnTo>
                  <a:lnTo>
                    <a:pt x="332486" y="143116"/>
                  </a:lnTo>
                  <a:lnTo>
                    <a:pt x="333260" y="142125"/>
                  </a:lnTo>
                  <a:close/>
                </a:path>
                <a:path extrusionOk="0" h="467995" w="2077085">
                  <a:moveTo>
                    <a:pt x="372110" y="71589"/>
                  </a:moveTo>
                  <a:lnTo>
                    <a:pt x="371246" y="70319"/>
                  </a:lnTo>
                  <a:lnTo>
                    <a:pt x="369760" y="71234"/>
                  </a:lnTo>
                  <a:lnTo>
                    <a:pt x="370827" y="72301"/>
                  </a:lnTo>
                  <a:lnTo>
                    <a:pt x="372110" y="71589"/>
                  </a:lnTo>
                  <a:close/>
                </a:path>
                <a:path extrusionOk="0" h="467995" w="2077085">
                  <a:moveTo>
                    <a:pt x="373240" y="67475"/>
                  </a:moveTo>
                  <a:lnTo>
                    <a:pt x="372745" y="66484"/>
                  </a:lnTo>
                  <a:lnTo>
                    <a:pt x="370611" y="68465"/>
                  </a:lnTo>
                  <a:lnTo>
                    <a:pt x="373240" y="67475"/>
                  </a:lnTo>
                  <a:close/>
                </a:path>
                <a:path extrusionOk="0" h="467995" w="2077085">
                  <a:moveTo>
                    <a:pt x="373888" y="63068"/>
                  </a:moveTo>
                  <a:lnTo>
                    <a:pt x="372745" y="62153"/>
                  </a:lnTo>
                  <a:lnTo>
                    <a:pt x="371817" y="63284"/>
                  </a:lnTo>
                  <a:lnTo>
                    <a:pt x="372960" y="64135"/>
                  </a:lnTo>
                  <a:lnTo>
                    <a:pt x="373888" y="63068"/>
                  </a:lnTo>
                  <a:close/>
                </a:path>
                <a:path extrusionOk="0" h="467995" w="2077085">
                  <a:moveTo>
                    <a:pt x="375729" y="337172"/>
                  </a:moveTo>
                  <a:lnTo>
                    <a:pt x="374446" y="335318"/>
                  </a:lnTo>
                  <a:lnTo>
                    <a:pt x="373951" y="335813"/>
                  </a:lnTo>
                  <a:lnTo>
                    <a:pt x="374523" y="337870"/>
                  </a:lnTo>
                  <a:lnTo>
                    <a:pt x="375729" y="337172"/>
                  </a:lnTo>
                  <a:close/>
                </a:path>
                <a:path extrusionOk="0" h="467995" w="2077085">
                  <a:moveTo>
                    <a:pt x="378434" y="62572"/>
                  </a:moveTo>
                  <a:lnTo>
                    <a:pt x="377507" y="61645"/>
                  </a:lnTo>
                  <a:lnTo>
                    <a:pt x="376224" y="62293"/>
                  </a:lnTo>
                  <a:lnTo>
                    <a:pt x="376732" y="63068"/>
                  </a:lnTo>
                  <a:lnTo>
                    <a:pt x="378434" y="62572"/>
                  </a:lnTo>
                  <a:close/>
                </a:path>
                <a:path extrusionOk="0" h="467995" w="2077085">
                  <a:moveTo>
                    <a:pt x="385622" y="47726"/>
                  </a:moveTo>
                  <a:lnTo>
                    <a:pt x="384771" y="47091"/>
                  </a:lnTo>
                  <a:lnTo>
                    <a:pt x="383552" y="47879"/>
                  </a:lnTo>
                  <a:lnTo>
                    <a:pt x="384340" y="48653"/>
                  </a:lnTo>
                  <a:lnTo>
                    <a:pt x="385622" y="47726"/>
                  </a:lnTo>
                  <a:close/>
                </a:path>
                <a:path extrusionOk="0" h="467995" w="2077085">
                  <a:moveTo>
                    <a:pt x="386041" y="145110"/>
                  </a:moveTo>
                  <a:lnTo>
                    <a:pt x="383489" y="143827"/>
                  </a:lnTo>
                  <a:lnTo>
                    <a:pt x="382778" y="145961"/>
                  </a:lnTo>
                  <a:lnTo>
                    <a:pt x="386041" y="145110"/>
                  </a:lnTo>
                  <a:close/>
                </a:path>
                <a:path extrusionOk="0" h="467995" w="2077085">
                  <a:moveTo>
                    <a:pt x="393446" y="323392"/>
                  </a:moveTo>
                  <a:lnTo>
                    <a:pt x="392442" y="322326"/>
                  </a:lnTo>
                  <a:lnTo>
                    <a:pt x="391375" y="323176"/>
                  </a:lnTo>
                  <a:lnTo>
                    <a:pt x="392087" y="323951"/>
                  </a:lnTo>
                  <a:lnTo>
                    <a:pt x="393446" y="323392"/>
                  </a:lnTo>
                  <a:close/>
                </a:path>
                <a:path extrusionOk="0" h="467995" w="2077085">
                  <a:moveTo>
                    <a:pt x="455117" y="93967"/>
                  </a:moveTo>
                  <a:lnTo>
                    <a:pt x="454342" y="92837"/>
                  </a:lnTo>
                  <a:lnTo>
                    <a:pt x="453123" y="93751"/>
                  </a:lnTo>
                  <a:lnTo>
                    <a:pt x="454190" y="94818"/>
                  </a:lnTo>
                  <a:lnTo>
                    <a:pt x="455117" y="93967"/>
                  </a:lnTo>
                  <a:close/>
                </a:path>
                <a:path extrusionOk="0" h="467995" w="2077085">
                  <a:moveTo>
                    <a:pt x="494665" y="118122"/>
                  </a:moveTo>
                  <a:lnTo>
                    <a:pt x="493534" y="116700"/>
                  </a:lnTo>
                  <a:lnTo>
                    <a:pt x="492963" y="117475"/>
                  </a:lnTo>
                  <a:lnTo>
                    <a:pt x="493953" y="118478"/>
                  </a:lnTo>
                  <a:lnTo>
                    <a:pt x="494665" y="118122"/>
                  </a:lnTo>
                  <a:close/>
                </a:path>
                <a:path extrusionOk="0" h="467995" w="2077085">
                  <a:moveTo>
                    <a:pt x="505053" y="307898"/>
                  </a:moveTo>
                  <a:lnTo>
                    <a:pt x="504990" y="305066"/>
                  </a:lnTo>
                  <a:lnTo>
                    <a:pt x="503986" y="305206"/>
                  </a:lnTo>
                  <a:lnTo>
                    <a:pt x="505053" y="307898"/>
                  </a:lnTo>
                  <a:close/>
                </a:path>
                <a:path extrusionOk="0" h="467995" w="2077085">
                  <a:moveTo>
                    <a:pt x="549592" y="326517"/>
                  </a:moveTo>
                  <a:lnTo>
                    <a:pt x="549021" y="326009"/>
                  </a:lnTo>
                  <a:lnTo>
                    <a:pt x="547522" y="328358"/>
                  </a:lnTo>
                  <a:lnTo>
                    <a:pt x="548728" y="329069"/>
                  </a:lnTo>
                  <a:lnTo>
                    <a:pt x="549592" y="326517"/>
                  </a:lnTo>
                  <a:close/>
                </a:path>
                <a:path extrusionOk="0" h="467995" w="2077085">
                  <a:moveTo>
                    <a:pt x="557479" y="41694"/>
                  </a:moveTo>
                  <a:lnTo>
                    <a:pt x="555917" y="40703"/>
                  </a:lnTo>
                  <a:lnTo>
                    <a:pt x="555066" y="41833"/>
                  </a:lnTo>
                  <a:lnTo>
                    <a:pt x="556552" y="42824"/>
                  </a:lnTo>
                  <a:lnTo>
                    <a:pt x="557479" y="41694"/>
                  </a:lnTo>
                  <a:close/>
                </a:path>
                <a:path extrusionOk="0" h="467995" w="2077085">
                  <a:moveTo>
                    <a:pt x="559904" y="31965"/>
                  </a:moveTo>
                  <a:lnTo>
                    <a:pt x="558901" y="30899"/>
                  </a:lnTo>
                  <a:lnTo>
                    <a:pt x="557771" y="32105"/>
                  </a:lnTo>
                  <a:lnTo>
                    <a:pt x="558901" y="33032"/>
                  </a:lnTo>
                  <a:lnTo>
                    <a:pt x="559904" y="31965"/>
                  </a:lnTo>
                  <a:close/>
                </a:path>
                <a:path extrusionOk="0" h="467995" w="2077085">
                  <a:moveTo>
                    <a:pt x="564743" y="13284"/>
                  </a:moveTo>
                  <a:lnTo>
                    <a:pt x="563816" y="12433"/>
                  </a:lnTo>
                  <a:lnTo>
                    <a:pt x="563029" y="13144"/>
                  </a:lnTo>
                  <a:lnTo>
                    <a:pt x="564172" y="13995"/>
                  </a:lnTo>
                  <a:lnTo>
                    <a:pt x="564743" y="13284"/>
                  </a:lnTo>
                  <a:close/>
                </a:path>
                <a:path extrusionOk="0" h="467995" w="2077085">
                  <a:moveTo>
                    <a:pt x="571779" y="33235"/>
                  </a:moveTo>
                  <a:lnTo>
                    <a:pt x="570928" y="32029"/>
                  </a:lnTo>
                  <a:lnTo>
                    <a:pt x="569645" y="32740"/>
                  </a:lnTo>
                  <a:lnTo>
                    <a:pt x="570712" y="34239"/>
                  </a:lnTo>
                  <a:lnTo>
                    <a:pt x="571779" y="33235"/>
                  </a:lnTo>
                  <a:close/>
                </a:path>
                <a:path extrusionOk="0" h="467995" w="2077085">
                  <a:moveTo>
                    <a:pt x="572566" y="13284"/>
                  </a:moveTo>
                  <a:lnTo>
                    <a:pt x="571500" y="12357"/>
                  </a:lnTo>
                  <a:lnTo>
                    <a:pt x="570572" y="13500"/>
                  </a:lnTo>
                  <a:lnTo>
                    <a:pt x="571423" y="14211"/>
                  </a:lnTo>
                  <a:lnTo>
                    <a:pt x="572566" y="13284"/>
                  </a:lnTo>
                  <a:close/>
                </a:path>
                <a:path extrusionOk="0" h="467995" w="2077085">
                  <a:moveTo>
                    <a:pt x="574484" y="314718"/>
                  </a:moveTo>
                  <a:lnTo>
                    <a:pt x="573633" y="313588"/>
                  </a:lnTo>
                  <a:lnTo>
                    <a:pt x="572071" y="314502"/>
                  </a:lnTo>
                  <a:lnTo>
                    <a:pt x="572922" y="315569"/>
                  </a:lnTo>
                  <a:lnTo>
                    <a:pt x="574484" y="314718"/>
                  </a:lnTo>
                  <a:close/>
                </a:path>
                <a:path extrusionOk="0" h="467995" w="2077085">
                  <a:moveTo>
                    <a:pt x="580390" y="345541"/>
                  </a:moveTo>
                  <a:lnTo>
                    <a:pt x="579386" y="344551"/>
                  </a:lnTo>
                  <a:lnTo>
                    <a:pt x="578180" y="345338"/>
                  </a:lnTo>
                  <a:lnTo>
                    <a:pt x="579183" y="346405"/>
                  </a:lnTo>
                  <a:lnTo>
                    <a:pt x="580390" y="345541"/>
                  </a:lnTo>
                  <a:close/>
                </a:path>
                <a:path extrusionOk="0" h="467995" w="2077085">
                  <a:moveTo>
                    <a:pt x="849287" y="369976"/>
                  </a:moveTo>
                  <a:lnTo>
                    <a:pt x="848360" y="369265"/>
                  </a:lnTo>
                  <a:lnTo>
                    <a:pt x="847572" y="369976"/>
                  </a:lnTo>
                  <a:lnTo>
                    <a:pt x="848499" y="370979"/>
                  </a:lnTo>
                  <a:lnTo>
                    <a:pt x="849287" y="369976"/>
                  </a:lnTo>
                  <a:close/>
                </a:path>
                <a:path extrusionOk="0" h="467995" w="2077085">
                  <a:moveTo>
                    <a:pt x="854468" y="179768"/>
                  </a:moveTo>
                  <a:lnTo>
                    <a:pt x="853617" y="178562"/>
                  </a:lnTo>
                  <a:lnTo>
                    <a:pt x="851979" y="179489"/>
                  </a:lnTo>
                  <a:lnTo>
                    <a:pt x="852982" y="180911"/>
                  </a:lnTo>
                  <a:lnTo>
                    <a:pt x="854468" y="179768"/>
                  </a:lnTo>
                  <a:close/>
                </a:path>
                <a:path extrusionOk="0" h="467995" w="2077085">
                  <a:moveTo>
                    <a:pt x="1078268" y="158178"/>
                  </a:moveTo>
                  <a:lnTo>
                    <a:pt x="1077201" y="156400"/>
                  </a:lnTo>
                  <a:lnTo>
                    <a:pt x="1075283" y="158889"/>
                  </a:lnTo>
                  <a:lnTo>
                    <a:pt x="1073289" y="161086"/>
                  </a:lnTo>
                  <a:lnTo>
                    <a:pt x="1075778" y="159308"/>
                  </a:lnTo>
                  <a:lnTo>
                    <a:pt x="1076490" y="158534"/>
                  </a:lnTo>
                  <a:lnTo>
                    <a:pt x="1078268" y="158178"/>
                  </a:lnTo>
                  <a:close/>
                </a:path>
                <a:path extrusionOk="0" h="467995" w="2077085">
                  <a:moveTo>
                    <a:pt x="1087018" y="346608"/>
                  </a:moveTo>
                  <a:lnTo>
                    <a:pt x="1086091" y="345757"/>
                  </a:lnTo>
                  <a:lnTo>
                    <a:pt x="1085380" y="346608"/>
                  </a:lnTo>
                  <a:lnTo>
                    <a:pt x="1086307" y="347535"/>
                  </a:lnTo>
                  <a:lnTo>
                    <a:pt x="1087018" y="346608"/>
                  </a:lnTo>
                  <a:close/>
                </a:path>
                <a:path extrusionOk="0" h="467995" w="2077085">
                  <a:moveTo>
                    <a:pt x="1112405" y="399745"/>
                  </a:moveTo>
                  <a:lnTo>
                    <a:pt x="1111415" y="399034"/>
                  </a:lnTo>
                  <a:lnTo>
                    <a:pt x="1110703" y="399884"/>
                  </a:lnTo>
                  <a:lnTo>
                    <a:pt x="1111694" y="400735"/>
                  </a:lnTo>
                  <a:lnTo>
                    <a:pt x="1112405" y="399745"/>
                  </a:lnTo>
                  <a:close/>
                </a:path>
                <a:path extrusionOk="0" h="467995" w="2077085">
                  <a:moveTo>
                    <a:pt x="1169111" y="416356"/>
                  </a:moveTo>
                  <a:lnTo>
                    <a:pt x="1168323" y="415150"/>
                  </a:lnTo>
                  <a:lnTo>
                    <a:pt x="1166545" y="416356"/>
                  </a:lnTo>
                  <a:lnTo>
                    <a:pt x="1167333" y="417499"/>
                  </a:lnTo>
                  <a:lnTo>
                    <a:pt x="1169111" y="416356"/>
                  </a:lnTo>
                  <a:close/>
                </a:path>
                <a:path extrusionOk="0" h="467995" w="2077085">
                  <a:moveTo>
                    <a:pt x="1196276" y="403009"/>
                  </a:moveTo>
                  <a:lnTo>
                    <a:pt x="1194930" y="401866"/>
                  </a:lnTo>
                  <a:lnTo>
                    <a:pt x="1193723" y="403288"/>
                  </a:lnTo>
                  <a:lnTo>
                    <a:pt x="1194930" y="404139"/>
                  </a:lnTo>
                  <a:lnTo>
                    <a:pt x="1196276" y="403009"/>
                  </a:lnTo>
                  <a:close/>
                </a:path>
                <a:path extrusionOk="0" h="467995" w="2077085">
                  <a:moveTo>
                    <a:pt x="1330515" y="359181"/>
                  </a:moveTo>
                  <a:lnTo>
                    <a:pt x="1329804" y="358406"/>
                  </a:lnTo>
                  <a:lnTo>
                    <a:pt x="1328801" y="359537"/>
                  </a:lnTo>
                  <a:lnTo>
                    <a:pt x="1329588" y="360324"/>
                  </a:lnTo>
                  <a:lnTo>
                    <a:pt x="1330515" y="359181"/>
                  </a:lnTo>
                  <a:close/>
                </a:path>
                <a:path extrusionOk="0" h="467995" w="2077085">
                  <a:moveTo>
                    <a:pt x="1360881" y="1206"/>
                  </a:moveTo>
                  <a:lnTo>
                    <a:pt x="1359674" y="0"/>
                  </a:lnTo>
                  <a:lnTo>
                    <a:pt x="1358252" y="1066"/>
                  </a:lnTo>
                  <a:lnTo>
                    <a:pt x="1359395" y="2489"/>
                  </a:lnTo>
                  <a:lnTo>
                    <a:pt x="1360881" y="1206"/>
                  </a:lnTo>
                  <a:close/>
                </a:path>
                <a:path extrusionOk="0" h="467995" w="2077085">
                  <a:moveTo>
                    <a:pt x="1625079" y="65633"/>
                  </a:moveTo>
                  <a:lnTo>
                    <a:pt x="1624012" y="64706"/>
                  </a:lnTo>
                  <a:lnTo>
                    <a:pt x="1622742" y="65697"/>
                  </a:lnTo>
                  <a:lnTo>
                    <a:pt x="1623949" y="67056"/>
                  </a:lnTo>
                  <a:lnTo>
                    <a:pt x="1625079" y="65633"/>
                  </a:lnTo>
                  <a:close/>
                </a:path>
                <a:path extrusionOk="0" h="467995" w="2077085">
                  <a:moveTo>
                    <a:pt x="1650974" y="35941"/>
                  </a:moveTo>
                  <a:lnTo>
                    <a:pt x="1650123" y="35306"/>
                  </a:lnTo>
                  <a:lnTo>
                    <a:pt x="1649196" y="36360"/>
                  </a:lnTo>
                  <a:lnTo>
                    <a:pt x="1650047" y="37147"/>
                  </a:lnTo>
                  <a:lnTo>
                    <a:pt x="1650974" y="35941"/>
                  </a:lnTo>
                  <a:close/>
                </a:path>
                <a:path extrusionOk="0" h="467995" w="2077085">
                  <a:moveTo>
                    <a:pt x="1677720" y="198094"/>
                  </a:moveTo>
                  <a:lnTo>
                    <a:pt x="1676234" y="197027"/>
                  </a:lnTo>
                  <a:lnTo>
                    <a:pt x="1675168" y="198018"/>
                  </a:lnTo>
                  <a:lnTo>
                    <a:pt x="1676374" y="199377"/>
                  </a:lnTo>
                  <a:lnTo>
                    <a:pt x="1677720" y="198094"/>
                  </a:lnTo>
                  <a:close/>
                </a:path>
                <a:path extrusionOk="0" h="467995" w="2077085">
                  <a:moveTo>
                    <a:pt x="1729371" y="99796"/>
                  </a:moveTo>
                  <a:lnTo>
                    <a:pt x="1727809" y="98729"/>
                  </a:lnTo>
                  <a:lnTo>
                    <a:pt x="1727022" y="99796"/>
                  </a:lnTo>
                  <a:lnTo>
                    <a:pt x="1728520" y="100787"/>
                  </a:lnTo>
                  <a:lnTo>
                    <a:pt x="1729371" y="99796"/>
                  </a:lnTo>
                  <a:close/>
                </a:path>
                <a:path extrusionOk="0" h="467995" w="2077085">
                  <a:moveTo>
                    <a:pt x="1729867" y="286880"/>
                  </a:moveTo>
                  <a:lnTo>
                    <a:pt x="1728876" y="285813"/>
                  </a:lnTo>
                  <a:lnTo>
                    <a:pt x="1727809" y="286664"/>
                  </a:lnTo>
                  <a:lnTo>
                    <a:pt x="1728584" y="287451"/>
                  </a:lnTo>
                  <a:lnTo>
                    <a:pt x="1729867" y="286880"/>
                  </a:lnTo>
                  <a:close/>
                </a:path>
                <a:path extrusionOk="0" h="467995" w="2077085">
                  <a:moveTo>
                    <a:pt x="1779803" y="78486"/>
                  </a:moveTo>
                  <a:lnTo>
                    <a:pt x="1778876" y="77914"/>
                  </a:lnTo>
                  <a:lnTo>
                    <a:pt x="1778241" y="78701"/>
                  </a:lnTo>
                  <a:lnTo>
                    <a:pt x="1779168" y="79552"/>
                  </a:lnTo>
                  <a:lnTo>
                    <a:pt x="1779803" y="78486"/>
                  </a:lnTo>
                  <a:close/>
                </a:path>
                <a:path extrusionOk="0" h="467995" w="2077085">
                  <a:moveTo>
                    <a:pt x="1809470" y="331063"/>
                  </a:moveTo>
                  <a:lnTo>
                    <a:pt x="1807756" y="331343"/>
                  </a:lnTo>
                  <a:lnTo>
                    <a:pt x="1808187" y="332765"/>
                  </a:lnTo>
                  <a:lnTo>
                    <a:pt x="1807832" y="333679"/>
                  </a:lnTo>
                  <a:lnTo>
                    <a:pt x="1808327" y="334111"/>
                  </a:lnTo>
                  <a:lnTo>
                    <a:pt x="1809470" y="331063"/>
                  </a:lnTo>
                  <a:close/>
                </a:path>
                <a:path extrusionOk="0" h="467995" w="2077085">
                  <a:moveTo>
                    <a:pt x="1899031" y="259245"/>
                  </a:moveTo>
                  <a:lnTo>
                    <a:pt x="1897672" y="258038"/>
                  </a:lnTo>
                  <a:lnTo>
                    <a:pt x="1896541" y="259461"/>
                  </a:lnTo>
                  <a:lnTo>
                    <a:pt x="1897608" y="260451"/>
                  </a:lnTo>
                  <a:lnTo>
                    <a:pt x="1899031" y="259245"/>
                  </a:lnTo>
                  <a:close/>
                </a:path>
                <a:path extrusionOk="0" h="467995" w="2077085">
                  <a:moveTo>
                    <a:pt x="1941499" y="441934"/>
                  </a:moveTo>
                  <a:lnTo>
                    <a:pt x="1940433" y="440728"/>
                  </a:lnTo>
                  <a:lnTo>
                    <a:pt x="1939429" y="440651"/>
                  </a:lnTo>
                  <a:lnTo>
                    <a:pt x="1937651" y="441439"/>
                  </a:lnTo>
                  <a:lnTo>
                    <a:pt x="1941499" y="441934"/>
                  </a:lnTo>
                  <a:close/>
                </a:path>
                <a:path extrusionOk="0" h="467995" w="2077085">
                  <a:moveTo>
                    <a:pt x="1982749" y="467931"/>
                  </a:moveTo>
                  <a:lnTo>
                    <a:pt x="1981466" y="466013"/>
                  </a:lnTo>
                  <a:lnTo>
                    <a:pt x="1979485" y="466217"/>
                  </a:lnTo>
                  <a:lnTo>
                    <a:pt x="1982749" y="467931"/>
                  </a:lnTo>
                  <a:close/>
                </a:path>
                <a:path extrusionOk="0" h="467995" w="2077085">
                  <a:moveTo>
                    <a:pt x="2012061" y="426593"/>
                  </a:moveTo>
                  <a:lnTo>
                    <a:pt x="2010994" y="425881"/>
                  </a:lnTo>
                  <a:lnTo>
                    <a:pt x="2010206" y="427151"/>
                  </a:lnTo>
                  <a:lnTo>
                    <a:pt x="2010994" y="428218"/>
                  </a:lnTo>
                  <a:lnTo>
                    <a:pt x="2012061" y="426593"/>
                  </a:lnTo>
                  <a:close/>
                </a:path>
                <a:path extrusionOk="0" h="467995" w="2077085">
                  <a:moveTo>
                    <a:pt x="2036597" y="332054"/>
                  </a:moveTo>
                  <a:lnTo>
                    <a:pt x="2035327" y="330631"/>
                  </a:lnTo>
                  <a:lnTo>
                    <a:pt x="2034616" y="332270"/>
                  </a:lnTo>
                  <a:lnTo>
                    <a:pt x="2035683" y="333616"/>
                  </a:lnTo>
                  <a:lnTo>
                    <a:pt x="2036597" y="332054"/>
                  </a:lnTo>
                  <a:close/>
                </a:path>
                <a:path extrusionOk="0" h="467995" w="2077085">
                  <a:moveTo>
                    <a:pt x="2073668" y="455853"/>
                  </a:moveTo>
                  <a:lnTo>
                    <a:pt x="2070531" y="455993"/>
                  </a:lnTo>
                  <a:lnTo>
                    <a:pt x="2073592" y="456920"/>
                  </a:lnTo>
                  <a:lnTo>
                    <a:pt x="2073668" y="455853"/>
                  </a:lnTo>
                  <a:close/>
                </a:path>
                <a:path extrusionOk="0" h="467995" w="2077085">
                  <a:moveTo>
                    <a:pt x="2076869" y="467004"/>
                  </a:moveTo>
                  <a:lnTo>
                    <a:pt x="2075865" y="465937"/>
                  </a:lnTo>
                  <a:lnTo>
                    <a:pt x="2074379" y="467004"/>
                  </a:lnTo>
                  <a:lnTo>
                    <a:pt x="2075586" y="467855"/>
                  </a:lnTo>
                  <a:lnTo>
                    <a:pt x="2076869" y="467004"/>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6" name="Google Shape;3626;p242"/>
            <p:cNvSpPr/>
            <p:nvPr/>
          </p:nvSpPr>
          <p:spPr>
            <a:xfrm>
              <a:off x="1165656" y="8333269"/>
              <a:ext cx="983615" cy="855980"/>
            </a:xfrm>
            <a:custGeom>
              <a:rect b="b" l="l" r="r" t="t"/>
              <a:pathLst>
                <a:path extrusionOk="0" h="855979" w="983614">
                  <a:moveTo>
                    <a:pt x="71424" y="414947"/>
                  </a:moveTo>
                  <a:lnTo>
                    <a:pt x="71361" y="412991"/>
                  </a:lnTo>
                  <a:lnTo>
                    <a:pt x="70218" y="412953"/>
                  </a:lnTo>
                  <a:lnTo>
                    <a:pt x="71424" y="414947"/>
                  </a:lnTo>
                  <a:close/>
                </a:path>
                <a:path extrusionOk="0" h="855979" w="983614">
                  <a:moveTo>
                    <a:pt x="84658" y="404431"/>
                  </a:moveTo>
                  <a:lnTo>
                    <a:pt x="82880" y="402729"/>
                  </a:lnTo>
                  <a:lnTo>
                    <a:pt x="81737" y="400672"/>
                  </a:lnTo>
                  <a:lnTo>
                    <a:pt x="81876" y="400024"/>
                  </a:lnTo>
                  <a:lnTo>
                    <a:pt x="82804" y="395770"/>
                  </a:lnTo>
                  <a:lnTo>
                    <a:pt x="81699" y="394703"/>
                  </a:lnTo>
                  <a:lnTo>
                    <a:pt x="80810" y="393852"/>
                  </a:lnTo>
                  <a:lnTo>
                    <a:pt x="76047" y="394703"/>
                  </a:lnTo>
                  <a:lnTo>
                    <a:pt x="73279" y="394703"/>
                  </a:lnTo>
                  <a:lnTo>
                    <a:pt x="70497" y="394271"/>
                  </a:lnTo>
                  <a:lnTo>
                    <a:pt x="71348" y="397548"/>
                  </a:lnTo>
                  <a:lnTo>
                    <a:pt x="73494" y="400024"/>
                  </a:lnTo>
                  <a:lnTo>
                    <a:pt x="71640" y="399821"/>
                  </a:lnTo>
                  <a:lnTo>
                    <a:pt x="71145" y="400380"/>
                  </a:lnTo>
                  <a:lnTo>
                    <a:pt x="71234" y="409054"/>
                  </a:lnTo>
                  <a:lnTo>
                    <a:pt x="71361" y="412991"/>
                  </a:lnTo>
                  <a:lnTo>
                    <a:pt x="76974" y="413169"/>
                  </a:lnTo>
                  <a:lnTo>
                    <a:pt x="80962" y="412381"/>
                  </a:lnTo>
                  <a:lnTo>
                    <a:pt x="82169" y="412318"/>
                  </a:lnTo>
                  <a:lnTo>
                    <a:pt x="84378" y="410895"/>
                  </a:lnTo>
                  <a:lnTo>
                    <a:pt x="81813" y="409054"/>
                  </a:lnTo>
                  <a:lnTo>
                    <a:pt x="80314" y="407911"/>
                  </a:lnTo>
                  <a:lnTo>
                    <a:pt x="80391" y="406844"/>
                  </a:lnTo>
                  <a:lnTo>
                    <a:pt x="82169" y="406273"/>
                  </a:lnTo>
                  <a:lnTo>
                    <a:pt x="84378" y="405498"/>
                  </a:lnTo>
                  <a:lnTo>
                    <a:pt x="84658" y="404431"/>
                  </a:lnTo>
                  <a:close/>
                </a:path>
                <a:path extrusionOk="0" h="855979" w="983614">
                  <a:moveTo>
                    <a:pt x="96177" y="443852"/>
                  </a:moveTo>
                  <a:lnTo>
                    <a:pt x="92557" y="442150"/>
                  </a:lnTo>
                  <a:lnTo>
                    <a:pt x="90068" y="442010"/>
                  </a:lnTo>
                  <a:lnTo>
                    <a:pt x="91770" y="439381"/>
                  </a:lnTo>
                  <a:lnTo>
                    <a:pt x="90131" y="438950"/>
                  </a:lnTo>
                  <a:lnTo>
                    <a:pt x="89281" y="436460"/>
                  </a:lnTo>
                  <a:lnTo>
                    <a:pt x="87223" y="437959"/>
                  </a:lnTo>
                  <a:lnTo>
                    <a:pt x="85864" y="438873"/>
                  </a:lnTo>
                  <a:lnTo>
                    <a:pt x="85293" y="440728"/>
                  </a:lnTo>
                  <a:lnTo>
                    <a:pt x="83591" y="441718"/>
                  </a:lnTo>
                  <a:lnTo>
                    <a:pt x="82943" y="439521"/>
                  </a:lnTo>
                  <a:lnTo>
                    <a:pt x="83451" y="437667"/>
                  </a:lnTo>
                  <a:lnTo>
                    <a:pt x="83591" y="433628"/>
                  </a:lnTo>
                  <a:lnTo>
                    <a:pt x="83096" y="431558"/>
                  </a:lnTo>
                  <a:lnTo>
                    <a:pt x="78041" y="430999"/>
                  </a:lnTo>
                  <a:lnTo>
                    <a:pt x="75552" y="432346"/>
                  </a:lnTo>
                  <a:lnTo>
                    <a:pt x="73202" y="433552"/>
                  </a:lnTo>
                  <a:lnTo>
                    <a:pt x="73418" y="435546"/>
                  </a:lnTo>
                  <a:lnTo>
                    <a:pt x="75768" y="437388"/>
                  </a:lnTo>
                  <a:lnTo>
                    <a:pt x="74841" y="439661"/>
                  </a:lnTo>
                  <a:lnTo>
                    <a:pt x="73558" y="445554"/>
                  </a:lnTo>
                  <a:lnTo>
                    <a:pt x="75412" y="446697"/>
                  </a:lnTo>
                  <a:lnTo>
                    <a:pt x="78181" y="448322"/>
                  </a:lnTo>
                  <a:lnTo>
                    <a:pt x="81241" y="448894"/>
                  </a:lnTo>
                  <a:lnTo>
                    <a:pt x="84518" y="448614"/>
                  </a:lnTo>
                  <a:lnTo>
                    <a:pt x="86791" y="448475"/>
                  </a:lnTo>
                  <a:lnTo>
                    <a:pt x="86931" y="446341"/>
                  </a:lnTo>
                  <a:lnTo>
                    <a:pt x="88074" y="445198"/>
                  </a:lnTo>
                  <a:lnTo>
                    <a:pt x="90627" y="444207"/>
                  </a:lnTo>
                  <a:lnTo>
                    <a:pt x="91490" y="447471"/>
                  </a:lnTo>
                  <a:lnTo>
                    <a:pt x="89204" y="451446"/>
                  </a:lnTo>
                  <a:lnTo>
                    <a:pt x="89712" y="454012"/>
                  </a:lnTo>
                  <a:lnTo>
                    <a:pt x="92976" y="453161"/>
                  </a:lnTo>
                  <a:lnTo>
                    <a:pt x="93116" y="450672"/>
                  </a:lnTo>
                  <a:lnTo>
                    <a:pt x="94894" y="449529"/>
                  </a:lnTo>
                  <a:lnTo>
                    <a:pt x="95897" y="447827"/>
                  </a:lnTo>
                  <a:lnTo>
                    <a:pt x="96177" y="443852"/>
                  </a:lnTo>
                  <a:close/>
                </a:path>
                <a:path extrusionOk="0" h="855979" w="983614">
                  <a:moveTo>
                    <a:pt x="101866" y="490308"/>
                  </a:moveTo>
                  <a:lnTo>
                    <a:pt x="101015" y="487032"/>
                  </a:lnTo>
                  <a:lnTo>
                    <a:pt x="98958" y="484695"/>
                  </a:lnTo>
                  <a:lnTo>
                    <a:pt x="98247" y="483908"/>
                  </a:lnTo>
                  <a:lnTo>
                    <a:pt x="98666" y="481634"/>
                  </a:lnTo>
                  <a:lnTo>
                    <a:pt x="94754" y="483349"/>
                  </a:lnTo>
                  <a:lnTo>
                    <a:pt x="93268" y="484695"/>
                  </a:lnTo>
                  <a:lnTo>
                    <a:pt x="93903" y="486892"/>
                  </a:lnTo>
                  <a:lnTo>
                    <a:pt x="94615" y="489445"/>
                  </a:lnTo>
                  <a:lnTo>
                    <a:pt x="96393" y="490943"/>
                  </a:lnTo>
                  <a:lnTo>
                    <a:pt x="99021" y="491363"/>
                  </a:lnTo>
                  <a:lnTo>
                    <a:pt x="101866" y="490308"/>
                  </a:lnTo>
                  <a:close/>
                </a:path>
                <a:path extrusionOk="0" h="855979" w="983614">
                  <a:moveTo>
                    <a:pt x="105003" y="420700"/>
                  </a:moveTo>
                  <a:lnTo>
                    <a:pt x="101803" y="419138"/>
                  </a:lnTo>
                  <a:lnTo>
                    <a:pt x="99314" y="417855"/>
                  </a:lnTo>
                  <a:lnTo>
                    <a:pt x="94475" y="415582"/>
                  </a:lnTo>
                  <a:lnTo>
                    <a:pt x="91770" y="417220"/>
                  </a:lnTo>
                  <a:lnTo>
                    <a:pt x="91414" y="419773"/>
                  </a:lnTo>
                  <a:lnTo>
                    <a:pt x="91338" y="420624"/>
                  </a:lnTo>
                  <a:lnTo>
                    <a:pt x="89852" y="422046"/>
                  </a:lnTo>
                  <a:lnTo>
                    <a:pt x="89776" y="422186"/>
                  </a:lnTo>
                  <a:lnTo>
                    <a:pt x="94259" y="425030"/>
                  </a:lnTo>
                  <a:lnTo>
                    <a:pt x="97396" y="426161"/>
                  </a:lnTo>
                  <a:lnTo>
                    <a:pt x="98666" y="429717"/>
                  </a:lnTo>
                  <a:lnTo>
                    <a:pt x="101942" y="427164"/>
                  </a:lnTo>
                  <a:lnTo>
                    <a:pt x="100025" y="422122"/>
                  </a:lnTo>
                  <a:lnTo>
                    <a:pt x="105003" y="420700"/>
                  </a:lnTo>
                  <a:close/>
                </a:path>
                <a:path extrusionOk="0" h="855979" w="983614">
                  <a:moveTo>
                    <a:pt x="106959" y="353936"/>
                  </a:moveTo>
                  <a:lnTo>
                    <a:pt x="95758" y="332765"/>
                  </a:lnTo>
                  <a:lnTo>
                    <a:pt x="93624" y="335394"/>
                  </a:lnTo>
                  <a:lnTo>
                    <a:pt x="93472" y="337388"/>
                  </a:lnTo>
                  <a:lnTo>
                    <a:pt x="95110" y="337032"/>
                  </a:lnTo>
                  <a:lnTo>
                    <a:pt x="96253" y="337451"/>
                  </a:lnTo>
                  <a:lnTo>
                    <a:pt x="97675" y="338442"/>
                  </a:lnTo>
                  <a:lnTo>
                    <a:pt x="100596" y="339725"/>
                  </a:lnTo>
                  <a:lnTo>
                    <a:pt x="100799" y="340652"/>
                  </a:lnTo>
                  <a:lnTo>
                    <a:pt x="96532" y="345338"/>
                  </a:lnTo>
                  <a:lnTo>
                    <a:pt x="95326" y="345262"/>
                  </a:lnTo>
                  <a:lnTo>
                    <a:pt x="93268" y="342849"/>
                  </a:lnTo>
                  <a:lnTo>
                    <a:pt x="91846" y="341007"/>
                  </a:lnTo>
                  <a:lnTo>
                    <a:pt x="91579" y="340436"/>
                  </a:lnTo>
                  <a:lnTo>
                    <a:pt x="90703" y="338594"/>
                  </a:lnTo>
                  <a:lnTo>
                    <a:pt x="87718" y="340436"/>
                  </a:lnTo>
                  <a:lnTo>
                    <a:pt x="86004" y="339801"/>
                  </a:lnTo>
                  <a:lnTo>
                    <a:pt x="86004" y="349097"/>
                  </a:lnTo>
                  <a:lnTo>
                    <a:pt x="85090" y="351015"/>
                  </a:lnTo>
                  <a:lnTo>
                    <a:pt x="83019" y="350520"/>
                  </a:lnTo>
                  <a:lnTo>
                    <a:pt x="81597" y="351370"/>
                  </a:lnTo>
                  <a:lnTo>
                    <a:pt x="81241" y="347256"/>
                  </a:lnTo>
                  <a:lnTo>
                    <a:pt x="81521" y="347040"/>
                  </a:lnTo>
                  <a:lnTo>
                    <a:pt x="86004" y="349097"/>
                  </a:lnTo>
                  <a:lnTo>
                    <a:pt x="86004" y="339801"/>
                  </a:lnTo>
                  <a:lnTo>
                    <a:pt x="85648" y="339661"/>
                  </a:lnTo>
                  <a:lnTo>
                    <a:pt x="86156" y="337172"/>
                  </a:lnTo>
                  <a:lnTo>
                    <a:pt x="89001" y="335826"/>
                  </a:lnTo>
                  <a:lnTo>
                    <a:pt x="90131" y="333616"/>
                  </a:lnTo>
                  <a:lnTo>
                    <a:pt x="78892" y="345338"/>
                  </a:lnTo>
                  <a:lnTo>
                    <a:pt x="80314" y="349250"/>
                  </a:lnTo>
                  <a:lnTo>
                    <a:pt x="78676" y="352374"/>
                  </a:lnTo>
                  <a:lnTo>
                    <a:pt x="76758" y="355561"/>
                  </a:lnTo>
                  <a:lnTo>
                    <a:pt x="77050" y="358051"/>
                  </a:lnTo>
                  <a:lnTo>
                    <a:pt x="80098" y="358622"/>
                  </a:lnTo>
                  <a:lnTo>
                    <a:pt x="80746" y="356565"/>
                  </a:lnTo>
                  <a:lnTo>
                    <a:pt x="81102" y="353428"/>
                  </a:lnTo>
                  <a:lnTo>
                    <a:pt x="83807" y="355854"/>
                  </a:lnTo>
                  <a:lnTo>
                    <a:pt x="86575" y="353936"/>
                  </a:lnTo>
                  <a:lnTo>
                    <a:pt x="88493" y="354787"/>
                  </a:lnTo>
                  <a:lnTo>
                    <a:pt x="90208" y="357339"/>
                  </a:lnTo>
                  <a:lnTo>
                    <a:pt x="91986" y="356565"/>
                  </a:lnTo>
                  <a:lnTo>
                    <a:pt x="91579" y="353936"/>
                  </a:lnTo>
                  <a:lnTo>
                    <a:pt x="91503" y="353428"/>
                  </a:lnTo>
                  <a:lnTo>
                    <a:pt x="91490" y="353288"/>
                  </a:lnTo>
                  <a:lnTo>
                    <a:pt x="89230" y="351586"/>
                  </a:lnTo>
                  <a:lnTo>
                    <a:pt x="89268" y="351370"/>
                  </a:lnTo>
                  <a:lnTo>
                    <a:pt x="89611" y="351015"/>
                  </a:lnTo>
                  <a:lnTo>
                    <a:pt x="93383" y="347040"/>
                  </a:lnTo>
                  <a:lnTo>
                    <a:pt x="94183" y="346189"/>
                  </a:lnTo>
                  <a:lnTo>
                    <a:pt x="95402" y="348322"/>
                  </a:lnTo>
                  <a:lnTo>
                    <a:pt x="96037" y="350240"/>
                  </a:lnTo>
                  <a:lnTo>
                    <a:pt x="97586" y="351510"/>
                  </a:lnTo>
                  <a:lnTo>
                    <a:pt x="101447" y="354571"/>
                  </a:lnTo>
                  <a:lnTo>
                    <a:pt x="102298" y="354571"/>
                  </a:lnTo>
                  <a:lnTo>
                    <a:pt x="104927" y="351015"/>
                  </a:lnTo>
                  <a:lnTo>
                    <a:pt x="105714" y="350951"/>
                  </a:lnTo>
                  <a:lnTo>
                    <a:pt x="104648" y="355346"/>
                  </a:lnTo>
                  <a:lnTo>
                    <a:pt x="106210" y="357263"/>
                  </a:lnTo>
                  <a:lnTo>
                    <a:pt x="106845" y="355854"/>
                  </a:lnTo>
                  <a:lnTo>
                    <a:pt x="106959" y="353936"/>
                  </a:lnTo>
                  <a:close/>
                </a:path>
                <a:path extrusionOk="0" h="855979" w="983614">
                  <a:moveTo>
                    <a:pt x="107988" y="380072"/>
                  </a:moveTo>
                  <a:lnTo>
                    <a:pt x="105498" y="376732"/>
                  </a:lnTo>
                  <a:lnTo>
                    <a:pt x="103149" y="377228"/>
                  </a:lnTo>
                  <a:lnTo>
                    <a:pt x="100596" y="376516"/>
                  </a:lnTo>
                  <a:lnTo>
                    <a:pt x="96177" y="379577"/>
                  </a:lnTo>
                  <a:lnTo>
                    <a:pt x="95821" y="376593"/>
                  </a:lnTo>
                  <a:lnTo>
                    <a:pt x="94970" y="375666"/>
                  </a:lnTo>
                  <a:lnTo>
                    <a:pt x="93052" y="375031"/>
                  </a:lnTo>
                  <a:lnTo>
                    <a:pt x="92621" y="373672"/>
                  </a:lnTo>
                  <a:lnTo>
                    <a:pt x="93268" y="371475"/>
                  </a:lnTo>
                  <a:lnTo>
                    <a:pt x="90131" y="372821"/>
                  </a:lnTo>
                  <a:lnTo>
                    <a:pt x="90208" y="374535"/>
                  </a:lnTo>
                  <a:lnTo>
                    <a:pt x="91414" y="376377"/>
                  </a:lnTo>
                  <a:lnTo>
                    <a:pt x="95402" y="380288"/>
                  </a:lnTo>
                  <a:lnTo>
                    <a:pt x="99885" y="383971"/>
                  </a:lnTo>
                  <a:lnTo>
                    <a:pt x="101727" y="387311"/>
                  </a:lnTo>
                  <a:lnTo>
                    <a:pt x="97104" y="386181"/>
                  </a:lnTo>
                  <a:lnTo>
                    <a:pt x="94538" y="387172"/>
                  </a:lnTo>
                  <a:lnTo>
                    <a:pt x="94043" y="394982"/>
                  </a:lnTo>
                  <a:lnTo>
                    <a:pt x="92405" y="397903"/>
                  </a:lnTo>
                  <a:lnTo>
                    <a:pt x="90208" y="402653"/>
                  </a:lnTo>
                  <a:lnTo>
                    <a:pt x="90703" y="404647"/>
                  </a:lnTo>
                  <a:lnTo>
                    <a:pt x="98666" y="404647"/>
                  </a:lnTo>
                  <a:lnTo>
                    <a:pt x="101866" y="407771"/>
                  </a:lnTo>
                  <a:lnTo>
                    <a:pt x="104216" y="412381"/>
                  </a:lnTo>
                  <a:lnTo>
                    <a:pt x="105498" y="413385"/>
                  </a:lnTo>
                  <a:lnTo>
                    <a:pt x="106641" y="411886"/>
                  </a:lnTo>
                  <a:lnTo>
                    <a:pt x="106997" y="407911"/>
                  </a:lnTo>
                  <a:lnTo>
                    <a:pt x="106781" y="403999"/>
                  </a:lnTo>
                  <a:lnTo>
                    <a:pt x="105067" y="400316"/>
                  </a:lnTo>
                  <a:lnTo>
                    <a:pt x="105003" y="402437"/>
                  </a:lnTo>
                  <a:lnTo>
                    <a:pt x="104432" y="403860"/>
                  </a:lnTo>
                  <a:lnTo>
                    <a:pt x="101803" y="403999"/>
                  </a:lnTo>
                  <a:lnTo>
                    <a:pt x="101803" y="401802"/>
                  </a:lnTo>
                  <a:lnTo>
                    <a:pt x="101307" y="399465"/>
                  </a:lnTo>
                  <a:lnTo>
                    <a:pt x="100304" y="400735"/>
                  </a:lnTo>
                  <a:lnTo>
                    <a:pt x="97536" y="396049"/>
                  </a:lnTo>
                  <a:lnTo>
                    <a:pt x="100241" y="392493"/>
                  </a:lnTo>
                  <a:lnTo>
                    <a:pt x="102158" y="391363"/>
                  </a:lnTo>
                  <a:lnTo>
                    <a:pt x="101447" y="387883"/>
                  </a:lnTo>
                  <a:lnTo>
                    <a:pt x="104432" y="387311"/>
                  </a:lnTo>
                  <a:lnTo>
                    <a:pt x="104355" y="386676"/>
                  </a:lnTo>
                  <a:lnTo>
                    <a:pt x="103365" y="384327"/>
                  </a:lnTo>
                  <a:lnTo>
                    <a:pt x="105143" y="383260"/>
                  </a:lnTo>
                  <a:lnTo>
                    <a:pt x="106565" y="382130"/>
                  </a:lnTo>
                  <a:lnTo>
                    <a:pt x="107988" y="380072"/>
                  </a:lnTo>
                  <a:close/>
                </a:path>
                <a:path extrusionOk="0" h="855979" w="983614">
                  <a:moveTo>
                    <a:pt x="112966" y="451027"/>
                  </a:moveTo>
                  <a:lnTo>
                    <a:pt x="112610" y="449605"/>
                  </a:lnTo>
                  <a:lnTo>
                    <a:pt x="109905" y="450037"/>
                  </a:lnTo>
                  <a:lnTo>
                    <a:pt x="111620" y="448119"/>
                  </a:lnTo>
                  <a:lnTo>
                    <a:pt x="110058" y="446760"/>
                  </a:lnTo>
                  <a:lnTo>
                    <a:pt x="106997" y="447052"/>
                  </a:lnTo>
                  <a:lnTo>
                    <a:pt x="102374" y="450888"/>
                  </a:lnTo>
                  <a:lnTo>
                    <a:pt x="101155" y="455637"/>
                  </a:lnTo>
                  <a:lnTo>
                    <a:pt x="100164" y="457708"/>
                  </a:lnTo>
                  <a:lnTo>
                    <a:pt x="102793" y="458406"/>
                  </a:lnTo>
                  <a:lnTo>
                    <a:pt x="105143" y="458978"/>
                  </a:lnTo>
                  <a:lnTo>
                    <a:pt x="107569" y="457847"/>
                  </a:lnTo>
                  <a:lnTo>
                    <a:pt x="107924" y="455930"/>
                  </a:lnTo>
                  <a:lnTo>
                    <a:pt x="108419" y="452805"/>
                  </a:lnTo>
                  <a:lnTo>
                    <a:pt x="109842" y="451307"/>
                  </a:lnTo>
                  <a:lnTo>
                    <a:pt x="112966" y="451027"/>
                  </a:lnTo>
                  <a:close/>
                </a:path>
                <a:path extrusionOk="0" h="855979" w="983614">
                  <a:moveTo>
                    <a:pt x="113106" y="502945"/>
                  </a:moveTo>
                  <a:lnTo>
                    <a:pt x="112852" y="501523"/>
                  </a:lnTo>
                  <a:lnTo>
                    <a:pt x="112750" y="501027"/>
                  </a:lnTo>
                  <a:lnTo>
                    <a:pt x="112280" y="499465"/>
                  </a:lnTo>
                  <a:lnTo>
                    <a:pt x="111620" y="497471"/>
                  </a:lnTo>
                  <a:lnTo>
                    <a:pt x="109982" y="498043"/>
                  </a:lnTo>
                  <a:lnTo>
                    <a:pt x="108699" y="498538"/>
                  </a:lnTo>
                  <a:lnTo>
                    <a:pt x="106641" y="499389"/>
                  </a:lnTo>
                  <a:lnTo>
                    <a:pt x="104571" y="499465"/>
                  </a:lnTo>
                  <a:lnTo>
                    <a:pt x="102577" y="498830"/>
                  </a:lnTo>
                  <a:lnTo>
                    <a:pt x="100876" y="498398"/>
                  </a:lnTo>
                  <a:lnTo>
                    <a:pt x="99949" y="498970"/>
                  </a:lnTo>
                  <a:lnTo>
                    <a:pt x="99733" y="500392"/>
                  </a:lnTo>
                  <a:lnTo>
                    <a:pt x="99529" y="502234"/>
                  </a:lnTo>
                  <a:lnTo>
                    <a:pt x="101015" y="501523"/>
                  </a:lnTo>
                  <a:lnTo>
                    <a:pt x="101942" y="501599"/>
                  </a:lnTo>
                  <a:lnTo>
                    <a:pt x="104076" y="501599"/>
                  </a:lnTo>
                  <a:lnTo>
                    <a:pt x="108280" y="501815"/>
                  </a:lnTo>
                  <a:lnTo>
                    <a:pt x="107353" y="506361"/>
                  </a:lnTo>
                  <a:lnTo>
                    <a:pt x="111328" y="504151"/>
                  </a:lnTo>
                  <a:lnTo>
                    <a:pt x="113106" y="502945"/>
                  </a:lnTo>
                  <a:close/>
                </a:path>
                <a:path extrusionOk="0" h="855979" w="983614">
                  <a:moveTo>
                    <a:pt x="117589" y="477520"/>
                  </a:moveTo>
                  <a:lnTo>
                    <a:pt x="116598" y="470839"/>
                  </a:lnTo>
                  <a:lnTo>
                    <a:pt x="114325" y="468566"/>
                  </a:lnTo>
                  <a:lnTo>
                    <a:pt x="111620" y="468071"/>
                  </a:lnTo>
                  <a:lnTo>
                    <a:pt x="109550" y="472833"/>
                  </a:lnTo>
                  <a:lnTo>
                    <a:pt x="107276" y="476021"/>
                  </a:lnTo>
                  <a:lnTo>
                    <a:pt x="113677" y="474891"/>
                  </a:lnTo>
                  <a:lnTo>
                    <a:pt x="111836" y="477735"/>
                  </a:lnTo>
                  <a:lnTo>
                    <a:pt x="112255" y="478015"/>
                  </a:lnTo>
                  <a:lnTo>
                    <a:pt x="115100" y="476592"/>
                  </a:lnTo>
                  <a:lnTo>
                    <a:pt x="114388" y="480009"/>
                  </a:lnTo>
                  <a:lnTo>
                    <a:pt x="116103" y="480720"/>
                  </a:lnTo>
                  <a:lnTo>
                    <a:pt x="117589" y="477520"/>
                  </a:lnTo>
                  <a:close/>
                </a:path>
                <a:path extrusionOk="0" h="855979" w="983614">
                  <a:moveTo>
                    <a:pt x="122288" y="566623"/>
                  </a:moveTo>
                  <a:close/>
                </a:path>
                <a:path extrusionOk="0" h="855979" w="983614">
                  <a:moveTo>
                    <a:pt x="131114" y="569074"/>
                  </a:moveTo>
                  <a:lnTo>
                    <a:pt x="128333" y="566369"/>
                  </a:lnTo>
                  <a:lnTo>
                    <a:pt x="125412" y="570357"/>
                  </a:lnTo>
                  <a:lnTo>
                    <a:pt x="124917" y="570420"/>
                  </a:lnTo>
                  <a:lnTo>
                    <a:pt x="122288" y="567728"/>
                  </a:lnTo>
                  <a:lnTo>
                    <a:pt x="122364" y="572274"/>
                  </a:lnTo>
                  <a:lnTo>
                    <a:pt x="125349" y="575538"/>
                  </a:lnTo>
                  <a:lnTo>
                    <a:pt x="127190" y="579793"/>
                  </a:lnTo>
                  <a:lnTo>
                    <a:pt x="130759" y="575183"/>
                  </a:lnTo>
                  <a:lnTo>
                    <a:pt x="131025" y="570420"/>
                  </a:lnTo>
                  <a:lnTo>
                    <a:pt x="131114" y="569074"/>
                  </a:lnTo>
                  <a:close/>
                </a:path>
                <a:path extrusionOk="0" h="855979" w="983614">
                  <a:moveTo>
                    <a:pt x="139788" y="441934"/>
                  </a:moveTo>
                  <a:lnTo>
                    <a:pt x="138150" y="440372"/>
                  </a:lnTo>
                  <a:lnTo>
                    <a:pt x="137223" y="438734"/>
                  </a:lnTo>
                  <a:lnTo>
                    <a:pt x="136448" y="437464"/>
                  </a:lnTo>
                  <a:lnTo>
                    <a:pt x="135940" y="435965"/>
                  </a:lnTo>
                  <a:lnTo>
                    <a:pt x="133807" y="436397"/>
                  </a:lnTo>
                  <a:lnTo>
                    <a:pt x="131533" y="436892"/>
                  </a:lnTo>
                  <a:lnTo>
                    <a:pt x="131889" y="438531"/>
                  </a:lnTo>
                  <a:lnTo>
                    <a:pt x="132245" y="442429"/>
                  </a:lnTo>
                  <a:lnTo>
                    <a:pt x="131038" y="443496"/>
                  </a:lnTo>
                  <a:lnTo>
                    <a:pt x="128905" y="443776"/>
                  </a:lnTo>
                  <a:lnTo>
                    <a:pt x="127698" y="443992"/>
                  </a:lnTo>
                  <a:lnTo>
                    <a:pt x="125349" y="442709"/>
                  </a:lnTo>
                  <a:lnTo>
                    <a:pt x="125768" y="444982"/>
                  </a:lnTo>
                  <a:lnTo>
                    <a:pt x="126060" y="446836"/>
                  </a:lnTo>
                  <a:lnTo>
                    <a:pt x="128193" y="445554"/>
                  </a:lnTo>
                  <a:lnTo>
                    <a:pt x="129616" y="445338"/>
                  </a:lnTo>
                  <a:lnTo>
                    <a:pt x="130606" y="445058"/>
                  </a:lnTo>
                  <a:lnTo>
                    <a:pt x="132600" y="444207"/>
                  </a:lnTo>
                  <a:lnTo>
                    <a:pt x="134023" y="444627"/>
                  </a:lnTo>
                  <a:lnTo>
                    <a:pt x="134810" y="446836"/>
                  </a:lnTo>
                  <a:lnTo>
                    <a:pt x="136588" y="448322"/>
                  </a:lnTo>
                  <a:lnTo>
                    <a:pt x="136652" y="446341"/>
                  </a:lnTo>
                  <a:lnTo>
                    <a:pt x="138785" y="445490"/>
                  </a:lnTo>
                  <a:lnTo>
                    <a:pt x="139293" y="443776"/>
                  </a:lnTo>
                  <a:lnTo>
                    <a:pt x="139788" y="441934"/>
                  </a:lnTo>
                  <a:close/>
                </a:path>
                <a:path extrusionOk="0" h="855979" w="983614">
                  <a:moveTo>
                    <a:pt x="142278" y="495274"/>
                  </a:moveTo>
                  <a:lnTo>
                    <a:pt x="141389" y="493788"/>
                  </a:lnTo>
                  <a:lnTo>
                    <a:pt x="140411" y="492150"/>
                  </a:lnTo>
                  <a:lnTo>
                    <a:pt x="140284" y="491934"/>
                  </a:lnTo>
                  <a:lnTo>
                    <a:pt x="140500" y="490512"/>
                  </a:lnTo>
                  <a:lnTo>
                    <a:pt x="139217" y="488810"/>
                  </a:lnTo>
                  <a:lnTo>
                    <a:pt x="138074" y="490308"/>
                  </a:lnTo>
                  <a:lnTo>
                    <a:pt x="138506" y="492150"/>
                  </a:lnTo>
                  <a:lnTo>
                    <a:pt x="137083" y="491871"/>
                  </a:lnTo>
                  <a:lnTo>
                    <a:pt x="136232" y="491871"/>
                  </a:lnTo>
                  <a:lnTo>
                    <a:pt x="134099" y="491794"/>
                  </a:lnTo>
                  <a:lnTo>
                    <a:pt x="132384" y="491020"/>
                  </a:lnTo>
                  <a:lnTo>
                    <a:pt x="131470" y="488886"/>
                  </a:lnTo>
                  <a:lnTo>
                    <a:pt x="130327" y="486041"/>
                  </a:lnTo>
                  <a:lnTo>
                    <a:pt x="129184" y="483273"/>
                  </a:lnTo>
                  <a:lnTo>
                    <a:pt x="127901" y="480428"/>
                  </a:lnTo>
                  <a:lnTo>
                    <a:pt x="127127" y="479513"/>
                  </a:lnTo>
                  <a:lnTo>
                    <a:pt x="124561" y="478294"/>
                  </a:lnTo>
                  <a:lnTo>
                    <a:pt x="119011" y="484835"/>
                  </a:lnTo>
                  <a:lnTo>
                    <a:pt x="124637" y="490943"/>
                  </a:lnTo>
                  <a:lnTo>
                    <a:pt x="126834" y="493141"/>
                  </a:lnTo>
                  <a:lnTo>
                    <a:pt x="128054" y="494639"/>
                  </a:lnTo>
                  <a:lnTo>
                    <a:pt x="130251" y="495554"/>
                  </a:lnTo>
                  <a:lnTo>
                    <a:pt x="130187" y="500176"/>
                  </a:lnTo>
                  <a:lnTo>
                    <a:pt x="132600" y="500748"/>
                  </a:lnTo>
                  <a:lnTo>
                    <a:pt x="133604" y="502373"/>
                  </a:lnTo>
                  <a:lnTo>
                    <a:pt x="134315" y="503377"/>
                  </a:lnTo>
                  <a:lnTo>
                    <a:pt x="136804" y="503656"/>
                  </a:lnTo>
                  <a:lnTo>
                    <a:pt x="137160" y="501027"/>
                  </a:lnTo>
                  <a:lnTo>
                    <a:pt x="137515" y="499821"/>
                  </a:lnTo>
                  <a:lnTo>
                    <a:pt x="139560" y="498043"/>
                  </a:lnTo>
                  <a:lnTo>
                    <a:pt x="137579" y="496265"/>
                  </a:lnTo>
                  <a:lnTo>
                    <a:pt x="136512" y="494207"/>
                  </a:lnTo>
                  <a:lnTo>
                    <a:pt x="138010" y="493788"/>
                  </a:lnTo>
                  <a:lnTo>
                    <a:pt x="142278" y="495274"/>
                  </a:lnTo>
                  <a:close/>
                </a:path>
                <a:path extrusionOk="0" h="855979" w="983614">
                  <a:moveTo>
                    <a:pt x="145834" y="604088"/>
                  </a:moveTo>
                  <a:lnTo>
                    <a:pt x="145554" y="597484"/>
                  </a:lnTo>
                  <a:lnTo>
                    <a:pt x="145262" y="596201"/>
                  </a:lnTo>
                  <a:lnTo>
                    <a:pt x="142849" y="596557"/>
                  </a:lnTo>
                  <a:lnTo>
                    <a:pt x="140208" y="594715"/>
                  </a:lnTo>
                  <a:lnTo>
                    <a:pt x="140855" y="591515"/>
                  </a:lnTo>
                  <a:lnTo>
                    <a:pt x="144627" y="589597"/>
                  </a:lnTo>
                  <a:lnTo>
                    <a:pt x="142913" y="587679"/>
                  </a:lnTo>
                  <a:lnTo>
                    <a:pt x="141211" y="585546"/>
                  </a:lnTo>
                  <a:lnTo>
                    <a:pt x="139293" y="582637"/>
                  </a:lnTo>
                  <a:lnTo>
                    <a:pt x="138582" y="579869"/>
                  </a:lnTo>
                  <a:lnTo>
                    <a:pt x="137223" y="578383"/>
                  </a:lnTo>
                  <a:lnTo>
                    <a:pt x="134162" y="578878"/>
                  </a:lnTo>
                  <a:lnTo>
                    <a:pt x="133883" y="580999"/>
                  </a:lnTo>
                  <a:lnTo>
                    <a:pt x="135229" y="582637"/>
                  </a:lnTo>
                  <a:lnTo>
                    <a:pt x="135877" y="584415"/>
                  </a:lnTo>
                  <a:lnTo>
                    <a:pt x="136448" y="586193"/>
                  </a:lnTo>
                  <a:lnTo>
                    <a:pt x="137655" y="587971"/>
                  </a:lnTo>
                  <a:lnTo>
                    <a:pt x="136728" y="589813"/>
                  </a:lnTo>
                  <a:lnTo>
                    <a:pt x="135877" y="591654"/>
                  </a:lnTo>
                  <a:lnTo>
                    <a:pt x="133807" y="590029"/>
                  </a:lnTo>
                  <a:lnTo>
                    <a:pt x="132321" y="590664"/>
                  </a:lnTo>
                  <a:lnTo>
                    <a:pt x="135229" y="593293"/>
                  </a:lnTo>
                  <a:lnTo>
                    <a:pt x="138290" y="594931"/>
                  </a:lnTo>
                  <a:lnTo>
                    <a:pt x="139001" y="597700"/>
                  </a:lnTo>
                  <a:lnTo>
                    <a:pt x="137934" y="600329"/>
                  </a:lnTo>
                  <a:lnTo>
                    <a:pt x="138074" y="604088"/>
                  </a:lnTo>
                  <a:lnTo>
                    <a:pt x="138722" y="607352"/>
                  </a:lnTo>
                  <a:lnTo>
                    <a:pt x="141566" y="607783"/>
                  </a:lnTo>
                  <a:lnTo>
                    <a:pt x="143840" y="608914"/>
                  </a:lnTo>
                  <a:lnTo>
                    <a:pt x="145618" y="605155"/>
                  </a:lnTo>
                  <a:lnTo>
                    <a:pt x="145834" y="604088"/>
                  </a:lnTo>
                  <a:close/>
                </a:path>
                <a:path extrusionOk="0" h="855979" w="983614">
                  <a:moveTo>
                    <a:pt x="147116" y="456920"/>
                  </a:moveTo>
                  <a:lnTo>
                    <a:pt x="145694" y="451662"/>
                  </a:lnTo>
                  <a:lnTo>
                    <a:pt x="143421" y="450596"/>
                  </a:lnTo>
                  <a:lnTo>
                    <a:pt x="140284" y="451599"/>
                  </a:lnTo>
                  <a:lnTo>
                    <a:pt x="142062" y="454571"/>
                  </a:lnTo>
                  <a:lnTo>
                    <a:pt x="138861" y="455498"/>
                  </a:lnTo>
                  <a:lnTo>
                    <a:pt x="138506" y="455498"/>
                  </a:lnTo>
                  <a:lnTo>
                    <a:pt x="136372" y="457200"/>
                  </a:lnTo>
                  <a:lnTo>
                    <a:pt x="136804" y="461543"/>
                  </a:lnTo>
                  <a:lnTo>
                    <a:pt x="139217" y="460540"/>
                  </a:lnTo>
                  <a:lnTo>
                    <a:pt x="145757" y="458914"/>
                  </a:lnTo>
                  <a:lnTo>
                    <a:pt x="147116" y="456920"/>
                  </a:lnTo>
                  <a:close/>
                </a:path>
                <a:path extrusionOk="0" h="855979" w="983614">
                  <a:moveTo>
                    <a:pt x="154940" y="278282"/>
                  </a:moveTo>
                  <a:lnTo>
                    <a:pt x="154800" y="274739"/>
                  </a:lnTo>
                  <a:lnTo>
                    <a:pt x="148539" y="278853"/>
                  </a:lnTo>
                  <a:lnTo>
                    <a:pt x="142773" y="282549"/>
                  </a:lnTo>
                  <a:lnTo>
                    <a:pt x="137083" y="286245"/>
                  </a:lnTo>
                  <a:lnTo>
                    <a:pt x="138722" y="289369"/>
                  </a:lnTo>
                  <a:lnTo>
                    <a:pt x="140639" y="289369"/>
                  </a:lnTo>
                  <a:lnTo>
                    <a:pt x="144691" y="286524"/>
                  </a:lnTo>
                  <a:lnTo>
                    <a:pt x="146545" y="285597"/>
                  </a:lnTo>
                  <a:lnTo>
                    <a:pt x="148539" y="284467"/>
                  </a:lnTo>
                  <a:lnTo>
                    <a:pt x="149034" y="285889"/>
                  </a:lnTo>
                  <a:lnTo>
                    <a:pt x="150736" y="288378"/>
                  </a:lnTo>
                  <a:lnTo>
                    <a:pt x="151879" y="287731"/>
                  </a:lnTo>
                  <a:lnTo>
                    <a:pt x="150596" y="285038"/>
                  </a:lnTo>
                  <a:lnTo>
                    <a:pt x="148894" y="283400"/>
                  </a:lnTo>
                  <a:lnTo>
                    <a:pt x="149745" y="282409"/>
                  </a:lnTo>
                  <a:lnTo>
                    <a:pt x="152730" y="279565"/>
                  </a:lnTo>
                  <a:lnTo>
                    <a:pt x="154940" y="278282"/>
                  </a:lnTo>
                  <a:close/>
                </a:path>
                <a:path extrusionOk="0" h="855979" w="983614">
                  <a:moveTo>
                    <a:pt x="155727" y="497687"/>
                  </a:moveTo>
                  <a:lnTo>
                    <a:pt x="150025" y="497827"/>
                  </a:lnTo>
                  <a:lnTo>
                    <a:pt x="147891" y="497903"/>
                  </a:lnTo>
                  <a:lnTo>
                    <a:pt x="147332" y="497547"/>
                  </a:lnTo>
                  <a:lnTo>
                    <a:pt x="147396" y="500253"/>
                  </a:lnTo>
                  <a:lnTo>
                    <a:pt x="147688" y="501599"/>
                  </a:lnTo>
                  <a:lnTo>
                    <a:pt x="148818" y="504151"/>
                  </a:lnTo>
                  <a:lnTo>
                    <a:pt x="151955" y="504583"/>
                  </a:lnTo>
                  <a:lnTo>
                    <a:pt x="153593" y="506857"/>
                  </a:lnTo>
                  <a:lnTo>
                    <a:pt x="155219" y="505079"/>
                  </a:lnTo>
                  <a:lnTo>
                    <a:pt x="153301" y="502869"/>
                  </a:lnTo>
                  <a:lnTo>
                    <a:pt x="155727" y="497687"/>
                  </a:lnTo>
                  <a:close/>
                </a:path>
                <a:path extrusionOk="0" h="855979" w="983614">
                  <a:moveTo>
                    <a:pt x="158775" y="473684"/>
                  </a:moveTo>
                  <a:lnTo>
                    <a:pt x="154863" y="473189"/>
                  </a:lnTo>
                  <a:lnTo>
                    <a:pt x="156083" y="469849"/>
                  </a:lnTo>
                  <a:lnTo>
                    <a:pt x="155016" y="467436"/>
                  </a:lnTo>
                  <a:lnTo>
                    <a:pt x="151244" y="467715"/>
                  </a:lnTo>
                  <a:lnTo>
                    <a:pt x="148323" y="466229"/>
                  </a:lnTo>
                  <a:lnTo>
                    <a:pt x="145338" y="463880"/>
                  </a:lnTo>
                  <a:lnTo>
                    <a:pt x="146900" y="467499"/>
                  </a:lnTo>
                  <a:lnTo>
                    <a:pt x="148958" y="470623"/>
                  </a:lnTo>
                  <a:lnTo>
                    <a:pt x="147967" y="476021"/>
                  </a:lnTo>
                  <a:lnTo>
                    <a:pt x="148183" y="476592"/>
                  </a:lnTo>
                  <a:lnTo>
                    <a:pt x="149885" y="476097"/>
                  </a:lnTo>
                  <a:lnTo>
                    <a:pt x="151599" y="476885"/>
                  </a:lnTo>
                  <a:lnTo>
                    <a:pt x="150241" y="478015"/>
                  </a:lnTo>
                  <a:lnTo>
                    <a:pt x="148958" y="479653"/>
                  </a:lnTo>
                  <a:lnTo>
                    <a:pt x="149390" y="481774"/>
                  </a:lnTo>
                  <a:lnTo>
                    <a:pt x="150380" y="483628"/>
                  </a:lnTo>
                  <a:lnTo>
                    <a:pt x="151599" y="485330"/>
                  </a:lnTo>
                  <a:lnTo>
                    <a:pt x="154089" y="485470"/>
                  </a:lnTo>
                  <a:lnTo>
                    <a:pt x="153441" y="483489"/>
                  </a:lnTo>
                  <a:lnTo>
                    <a:pt x="153377" y="481431"/>
                  </a:lnTo>
                  <a:lnTo>
                    <a:pt x="156146" y="481076"/>
                  </a:lnTo>
                  <a:lnTo>
                    <a:pt x="156286" y="478726"/>
                  </a:lnTo>
                  <a:lnTo>
                    <a:pt x="158775" y="473684"/>
                  </a:lnTo>
                  <a:close/>
                </a:path>
                <a:path extrusionOk="0" h="855979" w="983614">
                  <a:moveTo>
                    <a:pt x="162471" y="449821"/>
                  </a:moveTo>
                  <a:close/>
                </a:path>
                <a:path extrusionOk="0" h="855979" w="983614">
                  <a:moveTo>
                    <a:pt x="177063" y="637971"/>
                  </a:moveTo>
                  <a:lnTo>
                    <a:pt x="172859" y="635127"/>
                  </a:lnTo>
                  <a:lnTo>
                    <a:pt x="170307" y="631431"/>
                  </a:lnTo>
                  <a:lnTo>
                    <a:pt x="167957" y="630301"/>
                  </a:lnTo>
                  <a:lnTo>
                    <a:pt x="167322" y="633349"/>
                  </a:lnTo>
                  <a:lnTo>
                    <a:pt x="168948" y="638111"/>
                  </a:lnTo>
                  <a:lnTo>
                    <a:pt x="173151" y="640308"/>
                  </a:lnTo>
                  <a:lnTo>
                    <a:pt x="176491" y="643432"/>
                  </a:lnTo>
                  <a:lnTo>
                    <a:pt x="177063" y="637971"/>
                  </a:lnTo>
                  <a:close/>
                </a:path>
                <a:path extrusionOk="0" h="855979" w="983614">
                  <a:moveTo>
                    <a:pt x="178269" y="476377"/>
                  </a:moveTo>
                  <a:lnTo>
                    <a:pt x="177342" y="466432"/>
                  </a:lnTo>
                  <a:lnTo>
                    <a:pt x="174929" y="463816"/>
                  </a:lnTo>
                  <a:lnTo>
                    <a:pt x="173012" y="461822"/>
                  </a:lnTo>
                  <a:lnTo>
                    <a:pt x="172580" y="459689"/>
                  </a:lnTo>
                  <a:lnTo>
                    <a:pt x="174498" y="453517"/>
                  </a:lnTo>
                  <a:lnTo>
                    <a:pt x="175056" y="450240"/>
                  </a:lnTo>
                  <a:lnTo>
                    <a:pt x="175145" y="449745"/>
                  </a:lnTo>
                  <a:lnTo>
                    <a:pt x="174129" y="444779"/>
                  </a:lnTo>
                  <a:lnTo>
                    <a:pt x="173951" y="443852"/>
                  </a:lnTo>
                  <a:lnTo>
                    <a:pt x="173101" y="439585"/>
                  </a:lnTo>
                  <a:lnTo>
                    <a:pt x="171297" y="433692"/>
                  </a:lnTo>
                  <a:lnTo>
                    <a:pt x="168770" y="428078"/>
                  </a:lnTo>
                  <a:lnTo>
                    <a:pt x="165963" y="421982"/>
                  </a:lnTo>
                  <a:lnTo>
                    <a:pt x="159131" y="428078"/>
                  </a:lnTo>
                  <a:lnTo>
                    <a:pt x="158635" y="429501"/>
                  </a:lnTo>
                  <a:lnTo>
                    <a:pt x="160274" y="431634"/>
                  </a:lnTo>
                  <a:lnTo>
                    <a:pt x="161912" y="433692"/>
                  </a:lnTo>
                  <a:lnTo>
                    <a:pt x="162052" y="436181"/>
                  </a:lnTo>
                  <a:lnTo>
                    <a:pt x="161620" y="438670"/>
                  </a:lnTo>
                  <a:lnTo>
                    <a:pt x="161264" y="441147"/>
                  </a:lnTo>
                  <a:lnTo>
                    <a:pt x="158775" y="441579"/>
                  </a:lnTo>
                  <a:lnTo>
                    <a:pt x="156997" y="443852"/>
                  </a:lnTo>
                  <a:lnTo>
                    <a:pt x="154940" y="442709"/>
                  </a:lnTo>
                  <a:lnTo>
                    <a:pt x="154508" y="441083"/>
                  </a:lnTo>
                  <a:lnTo>
                    <a:pt x="157429" y="440156"/>
                  </a:lnTo>
                  <a:lnTo>
                    <a:pt x="157429" y="439585"/>
                  </a:lnTo>
                  <a:lnTo>
                    <a:pt x="157010" y="438873"/>
                  </a:lnTo>
                  <a:lnTo>
                    <a:pt x="154368" y="434340"/>
                  </a:lnTo>
                  <a:lnTo>
                    <a:pt x="151523" y="438873"/>
                  </a:lnTo>
                  <a:lnTo>
                    <a:pt x="149250" y="437667"/>
                  </a:lnTo>
                  <a:lnTo>
                    <a:pt x="147751" y="435330"/>
                  </a:lnTo>
                  <a:lnTo>
                    <a:pt x="144983" y="434695"/>
                  </a:lnTo>
                  <a:lnTo>
                    <a:pt x="144678" y="438873"/>
                  </a:lnTo>
                  <a:lnTo>
                    <a:pt x="144716" y="439737"/>
                  </a:lnTo>
                  <a:lnTo>
                    <a:pt x="147040" y="443141"/>
                  </a:lnTo>
                  <a:lnTo>
                    <a:pt x="152514" y="448043"/>
                  </a:lnTo>
                  <a:lnTo>
                    <a:pt x="152615" y="448818"/>
                  </a:lnTo>
                  <a:lnTo>
                    <a:pt x="152539" y="450100"/>
                  </a:lnTo>
                  <a:lnTo>
                    <a:pt x="151091" y="452158"/>
                  </a:lnTo>
                  <a:lnTo>
                    <a:pt x="149669" y="454075"/>
                  </a:lnTo>
                  <a:lnTo>
                    <a:pt x="148323" y="456069"/>
                  </a:lnTo>
                  <a:lnTo>
                    <a:pt x="146824" y="458127"/>
                  </a:lnTo>
                  <a:lnTo>
                    <a:pt x="150177" y="459054"/>
                  </a:lnTo>
                  <a:lnTo>
                    <a:pt x="151879" y="457987"/>
                  </a:lnTo>
                  <a:lnTo>
                    <a:pt x="155016" y="451446"/>
                  </a:lnTo>
                  <a:lnTo>
                    <a:pt x="157784" y="448818"/>
                  </a:lnTo>
                  <a:lnTo>
                    <a:pt x="162445" y="449884"/>
                  </a:lnTo>
                  <a:lnTo>
                    <a:pt x="162458" y="449745"/>
                  </a:lnTo>
                  <a:lnTo>
                    <a:pt x="162306" y="448818"/>
                  </a:lnTo>
                  <a:lnTo>
                    <a:pt x="162128" y="447763"/>
                  </a:lnTo>
                  <a:lnTo>
                    <a:pt x="162687" y="445985"/>
                  </a:lnTo>
                  <a:lnTo>
                    <a:pt x="164541" y="444779"/>
                  </a:lnTo>
                  <a:lnTo>
                    <a:pt x="168313" y="444982"/>
                  </a:lnTo>
                  <a:lnTo>
                    <a:pt x="167601" y="448678"/>
                  </a:lnTo>
                  <a:lnTo>
                    <a:pt x="166103" y="450100"/>
                  </a:lnTo>
                  <a:lnTo>
                    <a:pt x="164325" y="450240"/>
                  </a:lnTo>
                  <a:lnTo>
                    <a:pt x="162725" y="449884"/>
                  </a:lnTo>
                  <a:lnTo>
                    <a:pt x="162471" y="449834"/>
                  </a:lnTo>
                  <a:lnTo>
                    <a:pt x="164045" y="452589"/>
                  </a:lnTo>
                  <a:lnTo>
                    <a:pt x="161836" y="454152"/>
                  </a:lnTo>
                  <a:lnTo>
                    <a:pt x="160553" y="456069"/>
                  </a:lnTo>
                  <a:lnTo>
                    <a:pt x="159346" y="459765"/>
                  </a:lnTo>
                  <a:lnTo>
                    <a:pt x="163334" y="460895"/>
                  </a:lnTo>
                  <a:lnTo>
                    <a:pt x="167030" y="461467"/>
                  </a:lnTo>
                  <a:lnTo>
                    <a:pt x="165608" y="463600"/>
                  </a:lnTo>
                  <a:lnTo>
                    <a:pt x="168884" y="465226"/>
                  </a:lnTo>
                  <a:lnTo>
                    <a:pt x="171081" y="470065"/>
                  </a:lnTo>
                  <a:lnTo>
                    <a:pt x="172656" y="471830"/>
                  </a:lnTo>
                  <a:lnTo>
                    <a:pt x="176276" y="472897"/>
                  </a:lnTo>
                  <a:lnTo>
                    <a:pt x="175641" y="474967"/>
                  </a:lnTo>
                  <a:lnTo>
                    <a:pt x="174142" y="477304"/>
                  </a:lnTo>
                  <a:lnTo>
                    <a:pt x="173786" y="478294"/>
                  </a:lnTo>
                  <a:lnTo>
                    <a:pt x="174790" y="480568"/>
                  </a:lnTo>
                  <a:lnTo>
                    <a:pt x="176707" y="479361"/>
                  </a:lnTo>
                  <a:lnTo>
                    <a:pt x="178269" y="476377"/>
                  </a:lnTo>
                  <a:close/>
                </a:path>
                <a:path extrusionOk="0" h="855979" w="983614">
                  <a:moveTo>
                    <a:pt x="186588" y="642518"/>
                  </a:moveTo>
                  <a:lnTo>
                    <a:pt x="184670" y="638962"/>
                  </a:lnTo>
                  <a:lnTo>
                    <a:pt x="184670" y="635342"/>
                  </a:lnTo>
                  <a:lnTo>
                    <a:pt x="184607" y="631151"/>
                  </a:lnTo>
                  <a:lnTo>
                    <a:pt x="179476" y="630440"/>
                  </a:lnTo>
                  <a:lnTo>
                    <a:pt x="179628" y="626529"/>
                  </a:lnTo>
                  <a:lnTo>
                    <a:pt x="178346" y="626110"/>
                  </a:lnTo>
                  <a:lnTo>
                    <a:pt x="175780" y="625817"/>
                  </a:lnTo>
                  <a:lnTo>
                    <a:pt x="173507" y="628307"/>
                  </a:lnTo>
                  <a:lnTo>
                    <a:pt x="174498" y="630872"/>
                  </a:lnTo>
                  <a:lnTo>
                    <a:pt x="175856" y="634631"/>
                  </a:lnTo>
                  <a:lnTo>
                    <a:pt x="177342" y="638390"/>
                  </a:lnTo>
                  <a:lnTo>
                    <a:pt x="179412" y="641731"/>
                  </a:lnTo>
                  <a:lnTo>
                    <a:pt x="180187" y="645502"/>
                  </a:lnTo>
                  <a:lnTo>
                    <a:pt x="180047" y="647204"/>
                  </a:lnTo>
                  <a:lnTo>
                    <a:pt x="182753" y="651040"/>
                  </a:lnTo>
                  <a:lnTo>
                    <a:pt x="186588" y="650328"/>
                  </a:lnTo>
                  <a:lnTo>
                    <a:pt x="186588" y="645858"/>
                  </a:lnTo>
                  <a:lnTo>
                    <a:pt x="186588" y="642518"/>
                  </a:lnTo>
                  <a:close/>
                </a:path>
                <a:path extrusionOk="0" h="855979" w="983614">
                  <a:moveTo>
                    <a:pt x="190004" y="464235"/>
                  </a:moveTo>
                  <a:lnTo>
                    <a:pt x="186588" y="460324"/>
                  </a:lnTo>
                  <a:lnTo>
                    <a:pt x="182613" y="460184"/>
                  </a:lnTo>
                  <a:lnTo>
                    <a:pt x="182118" y="461467"/>
                  </a:lnTo>
                  <a:lnTo>
                    <a:pt x="182118" y="463029"/>
                  </a:lnTo>
                  <a:lnTo>
                    <a:pt x="182041" y="465378"/>
                  </a:lnTo>
                  <a:lnTo>
                    <a:pt x="185102" y="470420"/>
                  </a:lnTo>
                  <a:lnTo>
                    <a:pt x="186740" y="468287"/>
                  </a:lnTo>
                  <a:lnTo>
                    <a:pt x="189369" y="468642"/>
                  </a:lnTo>
                  <a:lnTo>
                    <a:pt x="190004" y="464235"/>
                  </a:lnTo>
                  <a:close/>
                </a:path>
                <a:path extrusionOk="0" h="855979" w="983614">
                  <a:moveTo>
                    <a:pt x="192709" y="477024"/>
                  </a:moveTo>
                  <a:lnTo>
                    <a:pt x="191858" y="475386"/>
                  </a:lnTo>
                  <a:lnTo>
                    <a:pt x="189369" y="476173"/>
                  </a:lnTo>
                  <a:lnTo>
                    <a:pt x="186740" y="475386"/>
                  </a:lnTo>
                  <a:lnTo>
                    <a:pt x="184315" y="476097"/>
                  </a:lnTo>
                  <a:lnTo>
                    <a:pt x="182753" y="476529"/>
                  </a:lnTo>
                  <a:lnTo>
                    <a:pt x="181546" y="477520"/>
                  </a:lnTo>
                  <a:lnTo>
                    <a:pt x="181825" y="479361"/>
                  </a:lnTo>
                  <a:lnTo>
                    <a:pt x="184670" y="481431"/>
                  </a:lnTo>
                  <a:lnTo>
                    <a:pt x="188087" y="481495"/>
                  </a:lnTo>
                  <a:lnTo>
                    <a:pt x="191935" y="479298"/>
                  </a:lnTo>
                  <a:lnTo>
                    <a:pt x="192709" y="477024"/>
                  </a:lnTo>
                  <a:close/>
                </a:path>
                <a:path extrusionOk="0" h="855979" w="983614">
                  <a:moveTo>
                    <a:pt x="199097" y="522236"/>
                  </a:moveTo>
                  <a:lnTo>
                    <a:pt x="195630" y="518363"/>
                  </a:lnTo>
                  <a:lnTo>
                    <a:pt x="198894" y="522173"/>
                  </a:lnTo>
                  <a:lnTo>
                    <a:pt x="199097" y="522236"/>
                  </a:lnTo>
                  <a:close/>
                </a:path>
                <a:path extrusionOk="0" h="855979" w="983614">
                  <a:moveTo>
                    <a:pt x="206298" y="455002"/>
                  </a:moveTo>
                  <a:lnTo>
                    <a:pt x="203530" y="453720"/>
                  </a:lnTo>
                  <a:lnTo>
                    <a:pt x="201460" y="455079"/>
                  </a:lnTo>
                  <a:lnTo>
                    <a:pt x="198539" y="456920"/>
                  </a:lnTo>
                  <a:lnTo>
                    <a:pt x="197408" y="460044"/>
                  </a:lnTo>
                  <a:lnTo>
                    <a:pt x="196481" y="463169"/>
                  </a:lnTo>
                  <a:lnTo>
                    <a:pt x="197764" y="464807"/>
                  </a:lnTo>
                  <a:lnTo>
                    <a:pt x="200177" y="464947"/>
                  </a:lnTo>
                  <a:lnTo>
                    <a:pt x="206222" y="459473"/>
                  </a:lnTo>
                  <a:lnTo>
                    <a:pt x="206222" y="457136"/>
                  </a:lnTo>
                  <a:lnTo>
                    <a:pt x="206298" y="455002"/>
                  </a:lnTo>
                  <a:close/>
                </a:path>
                <a:path extrusionOk="0" h="855979" w="983614">
                  <a:moveTo>
                    <a:pt x="209854" y="668870"/>
                  </a:moveTo>
                  <a:lnTo>
                    <a:pt x="209143" y="667448"/>
                  </a:lnTo>
                  <a:lnTo>
                    <a:pt x="206019" y="664679"/>
                  </a:lnTo>
                  <a:lnTo>
                    <a:pt x="204381" y="663117"/>
                  </a:lnTo>
                  <a:lnTo>
                    <a:pt x="203669" y="660692"/>
                  </a:lnTo>
                  <a:lnTo>
                    <a:pt x="201536" y="659206"/>
                  </a:lnTo>
                  <a:lnTo>
                    <a:pt x="198755" y="661123"/>
                  </a:lnTo>
                  <a:lnTo>
                    <a:pt x="198755" y="664387"/>
                  </a:lnTo>
                  <a:lnTo>
                    <a:pt x="200685" y="666953"/>
                  </a:lnTo>
                  <a:lnTo>
                    <a:pt x="203098" y="668934"/>
                  </a:lnTo>
                  <a:lnTo>
                    <a:pt x="205308" y="671144"/>
                  </a:lnTo>
                  <a:lnTo>
                    <a:pt x="208648" y="670572"/>
                  </a:lnTo>
                  <a:lnTo>
                    <a:pt x="209854" y="668870"/>
                  </a:lnTo>
                  <a:close/>
                </a:path>
                <a:path extrusionOk="0" h="855979" w="983614">
                  <a:moveTo>
                    <a:pt x="210134" y="644575"/>
                  </a:moveTo>
                  <a:lnTo>
                    <a:pt x="203669" y="642086"/>
                  </a:lnTo>
                  <a:lnTo>
                    <a:pt x="199631" y="644385"/>
                  </a:lnTo>
                  <a:lnTo>
                    <a:pt x="199402" y="643229"/>
                  </a:lnTo>
                  <a:lnTo>
                    <a:pt x="195910" y="640245"/>
                  </a:lnTo>
                  <a:lnTo>
                    <a:pt x="195135" y="638035"/>
                  </a:lnTo>
                  <a:lnTo>
                    <a:pt x="195059" y="635482"/>
                  </a:lnTo>
                  <a:lnTo>
                    <a:pt x="194271" y="633209"/>
                  </a:lnTo>
                  <a:lnTo>
                    <a:pt x="192849" y="630936"/>
                  </a:lnTo>
                  <a:lnTo>
                    <a:pt x="193560" y="628954"/>
                  </a:lnTo>
                  <a:lnTo>
                    <a:pt x="199047" y="623836"/>
                  </a:lnTo>
                  <a:lnTo>
                    <a:pt x="198755" y="622058"/>
                  </a:lnTo>
                  <a:lnTo>
                    <a:pt x="193776" y="619506"/>
                  </a:lnTo>
                  <a:lnTo>
                    <a:pt x="193065" y="622769"/>
                  </a:lnTo>
                  <a:lnTo>
                    <a:pt x="194132" y="626249"/>
                  </a:lnTo>
                  <a:lnTo>
                    <a:pt x="192430" y="629805"/>
                  </a:lnTo>
                  <a:lnTo>
                    <a:pt x="191147" y="626389"/>
                  </a:lnTo>
                  <a:lnTo>
                    <a:pt x="188798" y="628599"/>
                  </a:lnTo>
                  <a:lnTo>
                    <a:pt x="188163" y="630936"/>
                  </a:lnTo>
                  <a:lnTo>
                    <a:pt x="191008" y="632434"/>
                  </a:lnTo>
                  <a:lnTo>
                    <a:pt x="190436" y="635203"/>
                  </a:lnTo>
                  <a:lnTo>
                    <a:pt x="191935" y="640168"/>
                  </a:lnTo>
                  <a:lnTo>
                    <a:pt x="192925" y="642658"/>
                  </a:lnTo>
                  <a:lnTo>
                    <a:pt x="194703" y="644791"/>
                  </a:lnTo>
                  <a:lnTo>
                    <a:pt x="198043" y="646214"/>
                  </a:lnTo>
                  <a:lnTo>
                    <a:pt x="199415" y="645198"/>
                  </a:lnTo>
                  <a:lnTo>
                    <a:pt x="198399" y="651319"/>
                  </a:lnTo>
                  <a:lnTo>
                    <a:pt x="197827" y="654164"/>
                  </a:lnTo>
                  <a:lnTo>
                    <a:pt x="201752" y="655510"/>
                  </a:lnTo>
                  <a:lnTo>
                    <a:pt x="203885" y="656653"/>
                  </a:lnTo>
                  <a:lnTo>
                    <a:pt x="206082" y="655510"/>
                  </a:lnTo>
                  <a:lnTo>
                    <a:pt x="206222" y="653376"/>
                  </a:lnTo>
                  <a:lnTo>
                    <a:pt x="203809" y="650748"/>
                  </a:lnTo>
                  <a:lnTo>
                    <a:pt x="205803" y="649046"/>
                  </a:lnTo>
                  <a:lnTo>
                    <a:pt x="207505" y="647204"/>
                  </a:lnTo>
                  <a:lnTo>
                    <a:pt x="210134" y="644575"/>
                  </a:lnTo>
                  <a:close/>
                </a:path>
                <a:path extrusionOk="0" h="855979" w="983614">
                  <a:moveTo>
                    <a:pt x="225298" y="678522"/>
                  </a:moveTo>
                  <a:lnTo>
                    <a:pt x="224510" y="675894"/>
                  </a:lnTo>
                  <a:lnTo>
                    <a:pt x="222592" y="675043"/>
                  </a:lnTo>
                  <a:lnTo>
                    <a:pt x="220662" y="674116"/>
                  </a:lnTo>
                  <a:lnTo>
                    <a:pt x="218884" y="674052"/>
                  </a:lnTo>
                  <a:lnTo>
                    <a:pt x="215760" y="675043"/>
                  </a:lnTo>
                  <a:lnTo>
                    <a:pt x="216611" y="677532"/>
                  </a:lnTo>
                  <a:lnTo>
                    <a:pt x="218681" y="680085"/>
                  </a:lnTo>
                  <a:lnTo>
                    <a:pt x="221234" y="682294"/>
                  </a:lnTo>
                  <a:lnTo>
                    <a:pt x="222516" y="685342"/>
                  </a:lnTo>
                  <a:lnTo>
                    <a:pt x="224015" y="685977"/>
                  </a:lnTo>
                  <a:lnTo>
                    <a:pt x="224586" y="684568"/>
                  </a:lnTo>
                  <a:lnTo>
                    <a:pt x="223659" y="682358"/>
                  </a:lnTo>
                  <a:lnTo>
                    <a:pt x="224434" y="680377"/>
                  </a:lnTo>
                  <a:lnTo>
                    <a:pt x="225298" y="678522"/>
                  </a:lnTo>
                  <a:close/>
                </a:path>
                <a:path extrusionOk="0" h="855979" w="983614">
                  <a:moveTo>
                    <a:pt x="243713" y="15417"/>
                  </a:moveTo>
                  <a:lnTo>
                    <a:pt x="239941" y="14846"/>
                  </a:lnTo>
                  <a:lnTo>
                    <a:pt x="236893" y="11861"/>
                  </a:lnTo>
                  <a:lnTo>
                    <a:pt x="232905" y="13144"/>
                  </a:lnTo>
                  <a:lnTo>
                    <a:pt x="229628" y="15201"/>
                  </a:lnTo>
                  <a:lnTo>
                    <a:pt x="229489" y="18186"/>
                  </a:lnTo>
                  <a:lnTo>
                    <a:pt x="227431" y="19888"/>
                  </a:lnTo>
                  <a:lnTo>
                    <a:pt x="225856" y="22161"/>
                  </a:lnTo>
                  <a:lnTo>
                    <a:pt x="232905" y="22656"/>
                  </a:lnTo>
                  <a:lnTo>
                    <a:pt x="237172" y="16344"/>
                  </a:lnTo>
                  <a:lnTo>
                    <a:pt x="243713" y="15417"/>
                  </a:lnTo>
                  <a:close/>
                </a:path>
                <a:path extrusionOk="0" h="855979" w="983614">
                  <a:moveTo>
                    <a:pt x="252463" y="671068"/>
                  </a:moveTo>
                  <a:lnTo>
                    <a:pt x="250050" y="667092"/>
                  </a:lnTo>
                  <a:lnTo>
                    <a:pt x="246062" y="665746"/>
                  </a:lnTo>
                  <a:lnTo>
                    <a:pt x="244563" y="665175"/>
                  </a:lnTo>
                  <a:lnTo>
                    <a:pt x="243357" y="665391"/>
                  </a:lnTo>
                  <a:lnTo>
                    <a:pt x="243649" y="667308"/>
                  </a:lnTo>
                  <a:lnTo>
                    <a:pt x="244068" y="669721"/>
                  </a:lnTo>
                  <a:lnTo>
                    <a:pt x="243078" y="670852"/>
                  </a:lnTo>
                  <a:lnTo>
                    <a:pt x="240804" y="671068"/>
                  </a:lnTo>
                  <a:lnTo>
                    <a:pt x="239166" y="672198"/>
                  </a:lnTo>
                  <a:lnTo>
                    <a:pt x="235826" y="675830"/>
                  </a:lnTo>
                  <a:lnTo>
                    <a:pt x="231698" y="674903"/>
                  </a:lnTo>
                  <a:lnTo>
                    <a:pt x="230276" y="670140"/>
                  </a:lnTo>
                  <a:lnTo>
                    <a:pt x="229133" y="669150"/>
                  </a:lnTo>
                  <a:lnTo>
                    <a:pt x="228561" y="670433"/>
                  </a:lnTo>
                  <a:lnTo>
                    <a:pt x="229704" y="676465"/>
                  </a:lnTo>
                  <a:lnTo>
                    <a:pt x="231343" y="677672"/>
                  </a:lnTo>
                  <a:lnTo>
                    <a:pt x="237604" y="677100"/>
                  </a:lnTo>
                  <a:lnTo>
                    <a:pt x="241439" y="676389"/>
                  </a:lnTo>
                  <a:lnTo>
                    <a:pt x="252044" y="675119"/>
                  </a:lnTo>
                  <a:lnTo>
                    <a:pt x="252463" y="671068"/>
                  </a:lnTo>
                  <a:close/>
                </a:path>
                <a:path extrusionOk="0" h="855979" w="983614">
                  <a:moveTo>
                    <a:pt x="266128" y="118694"/>
                  </a:moveTo>
                  <a:lnTo>
                    <a:pt x="264629" y="116065"/>
                  </a:lnTo>
                  <a:lnTo>
                    <a:pt x="262280" y="114503"/>
                  </a:lnTo>
                  <a:lnTo>
                    <a:pt x="259080" y="113931"/>
                  </a:lnTo>
                  <a:lnTo>
                    <a:pt x="261150" y="112788"/>
                  </a:lnTo>
                  <a:lnTo>
                    <a:pt x="260858" y="110731"/>
                  </a:lnTo>
                  <a:lnTo>
                    <a:pt x="259016" y="109956"/>
                  </a:lnTo>
                  <a:lnTo>
                    <a:pt x="257022" y="108458"/>
                  </a:lnTo>
                  <a:lnTo>
                    <a:pt x="258368" y="112725"/>
                  </a:lnTo>
                  <a:lnTo>
                    <a:pt x="254952" y="109880"/>
                  </a:lnTo>
                  <a:lnTo>
                    <a:pt x="254533" y="110591"/>
                  </a:lnTo>
                  <a:lnTo>
                    <a:pt x="253822" y="115138"/>
                  </a:lnTo>
                  <a:lnTo>
                    <a:pt x="256806" y="118338"/>
                  </a:lnTo>
                  <a:lnTo>
                    <a:pt x="256667" y="122377"/>
                  </a:lnTo>
                  <a:lnTo>
                    <a:pt x="259575" y="123444"/>
                  </a:lnTo>
                  <a:lnTo>
                    <a:pt x="260718" y="121170"/>
                  </a:lnTo>
                  <a:lnTo>
                    <a:pt x="259651" y="119253"/>
                  </a:lnTo>
                  <a:lnTo>
                    <a:pt x="258508" y="117335"/>
                  </a:lnTo>
                  <a:lnTo>
                    <a:pt x="257441" y="115417"/>
                  </a:lnTo>
                  <a:lnTo>
                    <a:pt x="264553" y="119900"/>
                  </a:lnTo>
                  <a:lnTo>
                    <a:pt x="266128" y="118694"/>
                  </a:lnTo>
                  <a:close/>
                </a:path>
                <a:path extrusionOk="0" h="855979" w="983614">
                  <a:moveTo>
                    <a:pt x="275082" y="114071"/>
                  </a:moveTo>
                  <a:lnTo>
                    <a:pt x="274015" y="112445"/>
                  </a:lnTo>
                  <a:lnTo>
                    <a:pt x="272669" y="110871"/>
                  </a:lnTo>
                  <a:lnTo>
                    <a:pt x="271957" y="110172"/>
                  </a:lnTo>
                  <a:lnTo>
                    <a:pt x="270675" y="109524"/>
                  </a:lnTo>
                  <a:lnTo>
                    <a:pt x="272453" y="108254"/>
                  </a:lnTo>
                  <a:lnTo>
                    <a:pt x="271957" y="105117"/>
                  </a:lnTo>
                  <a:lnTo>
                    <a:pt x="270675" y="104419"/>
                  </a:lnTo>
                  <a:lnTo>
                    <a:pt x="270179" y="102285"/>
                  </a:lnTo>
                  <a:lnTo>
                    <a:pt x="267906" y="103136"/>
                  </a:lnTo>
                  <a:lnTo>
                    <a:pt x="266903" y="104482"/>
                  </a:lnTo>
                  <a:lnTo>
                    <a:pt x="268401" y="108953"/>
                  </a:lnTo>
                  <a:lnTo>
                    <a:pt x="269328" y="113855"/>
                  </a:lnTo>
                  <a:lnTo>
                    <a:pt x="274370" y="116560"/>
                  </a:lnTo>
                  <a:lnTo>
                    <a:pt x="275082" y="114071"/>
                  </a:lnTo>
                  <a:close/>
                </a:path>
                <a:path extrusionOk="0" h="855979" w="983614">
                  <a:moveTo>
                    <a:pt x="277012" y="687755"/>
                  </a:moveTo>
                  <a:lnTo>
                    <a:pt x="274091" y="685622"/>
                  </a:lnTo>
                  <a:lnTo>
                    <a:pt x="271741" y="683564"/>
                  </a:lnTo>
                  <a:lnTo>
                    <a:pt x="268820" y="682218"/>
                  </a:lnTo>
                  <a:lnTo>
                    <a:pt x="266979" y="685774"/>
                  </a:lnTo>
                  <a:lnTo>
                    <a:pt x="268109" y="688543"/>
                  </a:lnTo>
                  <a:lnTo>
                    <a:pt x="270459" y="690956"/>
                  </a:lnTo>
                  <a:lnTo>
                    <a:pt x="272237" y="692378"/>
                  </a:lnTo>
                  <a:lnTo>
                    <a:pt x="274307" y="690321"/>
                  </a:lnTo>
                  <a:lnTo>
                    <a:pt x="273735" y="688111"/>
                  </a:lnTo>
                  <a:lnTo>
                    <a:pt x="275590" y="688251"/>
                  </a:lnTo>
                  <a:lnTo>
                    <a:pt x="277012" y="687755"/>
                  </a:lnTo>
                  <a:close/>
                </a:path>
                <a:path extrusionOk="0" h="855979" w="983614">
                  <a:moveTo>
                    <a:pt x="281482" y="5753"/>
                  </a:moveTo>
                  <a:lnTo>
                    <a:pt x="278079" y="6819"/>
                  </a:lnTo>
                  <a:lnTo>
                    <a:pt x="273812" y="6819"/>
                  </a:lnTo>
                  <a:lnTo>
                    <a:pt x="272237" y="6896"/>
                  </a:lnTo>
                  <a:lnTo>
                    <a:pt x="271741" y="4838"/>
                  </a:lnTo>
                  <a:lnTo>
                    <a:pt x="269468" y="3632"/>
                  </a:lnTo>
                  <a:lnTo>
                    <a:pt x="265912" y="3200"/>
                  </a:lnTo>
                  <a:lnTo>
                    <a:pt x="262775" y="3060"/>
                  </a:lnTo>
                  <a:lnTo>
                    <a:pt x="260146" y="6540"/>
                  </a:lnTo>
                  <a:lnTo>
                    <a:pt x="258292" y="8877"/>
                  </a:lnTo>
                  <a:lnTo>
                    <a:pt x="254025" y="8953"/>
                  </a:lnTo>
                  <a:lnTo>
                    <a:pt x="253606" y="13068"/>
                  </a:lnTo>
                  <a:lnTo>
                    <a:pt x="251333" y="14427"/>
                  </a:lnTo>
                  <a:lnTo>
                    <a:pt x="248551" y="16344"/>
                  </a:lnTo>
                  <a:lnTo>
                    <a:pt x="251396" y="17195"/>
                  </a:lnTo>
                  <a:lnTo>
                    <a:pt x="253822" y="15836"/>
                  </a:lnTo>
                  <a:lnTo>
                    <a:pt x="260502" y="15278"/>
                  </a:lnTo>
                  <a:lnTo>
                    <a:pt x="262420" y="12788"/>
                  </a:lnTo>
                  <a:lnTo>
                    <a:pt x="262775" y="8877"/>
                  </a:lnTo>
                  <a:lnTo>
                    <a:pt x="263486" y="7251"/>
                  </a:lnTo>
                  <a:lnTo>
                    <a:pt x="266623" y="7747"/>
                  </a:lnTo>
                  <a:lnTo>
                    <a:pt x="269608" y="8597"/>
                  </a:lnTo>
                  <a:lnTo>
                    <a:pt x="272745" y="9309"/>
                  </a:lnTo>
                  <a:lnTo>
                    <a:pt x="272745" y="9588"/>
                  </a:lnTo>
                  <a:lnTo>
                    <a:pt x="271106" y="11645"/>
                  </a:lnTo>
                  <a:lnTo>
                    <a:pt x="274662" y="11722"/>
                  </a:lnTo>
                  <a:lnTo>
                    <a:pt x="278142" y="11303"/>
                  </a:lnTo>
                  <a:lnTo>
                    <a:pt x="281279" y="10795"/>
                  </a:lnTo>
                  <a:lnTo>
                    <a:pt x="281482" y="5753"/>
                  </a:lnTo>
                  <a:close/>
                </a:path>
                <a:path extrusionOk="0" h="855979" w="983614">
                  <a:moveTo>
                    <a:pt x="286435" y="714730"/>
                  </a:moveTo>
                  <a:lnTo>
                    <a:pt x="286258" y="713943"/>
                  </a:lnTo>
                  <a:lnTo>
                    <a:pt x="285597" y="714552"/>
                  </a:lnTo>
                  <a:lnTo>
                    <a:pt x="286435" y="714730"/>
                  </a:lnTo>
                  <a:close/>
                </a:path>
                <a:path extrusionOk="0" h="855979" w="983614">
                  <a:moveTo>
                    <a:pt x="286613" y="106045"/>
                  </a:moveTo>
                  <a:lnTo>
                    <a:pt x="285254" y="102997"/>
                  </a:lnTo>
                  <a:lnTo>
                    <a:pt x="281698" y="100584"/>
                  </a:lnTo>
                  <a:lnTo>
                    <a:pt x="283057" y="99580"/>
                  </a:lnTo>
                  <a:lnTo>
                    <a:pt x="286397" y="100863"/>
                  </a:lnTo>
                  <a:lnTo>
                    <a:pt x="285115" y="98234"/>
                  </a:lnTo>
                  <a:lnTo>
                    <a:pt x="282562" y="93256"/>
                  </a:lnTo>
                  <a:lnTo>
                    <a:pt x="279285" y="93116"/>
                  </a:lnTo>
                  <a:lnTo>
                    <a:pt x="279285" y="94678"/>
                  </a:lnTo>
                  <a:lnTo>
                    <a:pt x="281127" y="95173"/>
                  </a:lnTo>
                  <a:lnTo>
                    <a:pt x="281559" y="97599"/>
                  </a:lnTo>
                  <a:lnTo>
                    <a:pt x="279565" y="94830"/>
                  </a:lnTo>
                  <a:lnTo>
                    <a:pt x="278282" y="97802"/>
                  </a:lnTo>
                  <a:lnTo>
                    <a:pt x="276656" y="96812"/>
                  </a:lnTo>
                  <a:lnTo>
                    <a:pt x="274231" y="97243"/>
                  </a:lnTo>
                  <a:lnTo>
                    <a:pt x="274523" y="99872"/>
                  </a:lnTo>
                  <a:lnTo>
                    <a:pt x="277291" y="102920"/>
                  </a:lnTo>
                  <a:lnTo>
                    <a:pt x="281203" y="103632"/>
                  </a:lnTo>
                  <a:lnTo>
                    <a:pt x="283273" y="106540"/>
                  </a:lnTo>
                  <a:lnTo>
                    <a:pt x="285610" y="109461"/>
                  </a:lnTo>
                  <a:lnTo>
                    <a:pt x="286613" y="106045"/>
                  </a:lnTo>
                  <a:close/>
                </a:path>
                <a:path extrusionOk="0" h="855979" w="983614">
                  <a:moveTo>
                    <a:pt x="290309" y="720293"/>
                  </a:moveTo>
                  <a:lnTo>
                    <a:pt x="288671" y="717753"/>
                  </a:lnTo>
                  <a:lnTo>
                    <a:pt x="288810" y="715213"/>
                  </a:lnTo>
                  <a:lnTo>
                    <a:pt x="286435" y="714730"/>
                  </a:lnTo>
                  <a:lnTo>
                    <a:pt x="287464" y="719023"/>
                  </a:lnTo>
                  <a:lnTo>
                    <a:pt x="290309" y="720293"/>
                  </a:lnTo>
                  <a:close/>
                </a:path>
                <a:path extrusionOk="0" h="855979" w="983614">
                  <a:moveTo>
                    <a:pt x="293370" y="734631"/>
                  </a:moveTo>
                  <a:lnTo>
                    <a:pt x="291236" y="732574"/>
                  </a:lnTo>
                  <a:lnTo>
                    <a:pt x="291452" y="727671"/>
                  </a:lnTo>
                  <a:lnTo>
                    <a:pt x="284619" y="726897"/>
                  </a:lnTo>
                  <a:lnTo>
                    <a:pt x="285686" y="729234"/>
                  </a:lnTo>
                  <a:lnTo>
                    <a:pt x="285254" y="730516"/>
                  </a:lnTo>
                  <a:lnTo>
                    <a:pt x="284543" y="733285"/>
                  </a:lnTo>
                  <a:lnTo>
                    <a:pt x="283629" y="735495"/>
                  </a:lnTo>
                  <a:lnTo>
                    <a:pt x="286969" y="734568"/>
                  </a:lnTo>
                  <a:lnTo>
                    <a:pt x="287185" y="735850"/>
                  </a:lnTo>
                  <a:lnTo>
                    <a:pt x="288099" y="742454"/>
                  </a:lnTo>
                  <a:lnTo>
                    <a:pt x="289737" y="736625"/>
                  </a:lnTo>
                  <a:lnTo>
                    <a:pt x="293370" y="734631"/>
                  </a:lnTo>
                  <a:close/>
                </a:path>
                <a:path extrusionOk="0" h="855979" w="983614">
                  <a:moveTo>
                    <a:pt x="325729" y="655294"/>
                  </a:moveTo>
                  <a:lnTo>
                    <a:pt x="323037" y="651535"/>
                  </a:lnTo>
                  <a:lnTo>
                    <a:pt x="320751" y="653097"/>
                  </a:lnTo>
                  <a:lnTo>
                    <a:pt x="318909" y="653021"/>
                  </a:lnTo>
                  <a:lnTo>
                    <a:pt x="316484" y="654735"/>
                  </a:lnTo>
                  <a:lnTo>
                    <a:pt x="317766" y="656932"/>
                  </a:lnTo>
                  <a:lnTo>
                    <a:pt x="319900" y="658279"/>
                  </a:lnTo>
                  <a:lnTo>
                    <a:pt x="320116" y="660196"/>
                  </a:lnTo>
                  <a:lnTo>
                    <a:pt x="319836" y="662406"/>
                  </a:lnTo>
                  <a:lnTo>
                    <a:pt x="319544" y="664108"/>
                  </a:lnTo>
                  <a:lnTo>
                    <a:pt x="319481" y="665746"/>
                  </a:lnTo>
                  <a:lnTo>
                    <a:pt x="321970" y="666597"/>
                  </a:lnTo>
                  <a:lnTo>
                    <a:pt x="321894" y="663752"/>
                  </a:lnTo>
                  <a:lnTo>
                    <a:pt x="323596" y="661835"/>
                  </a:lnTo>
                  <a:lnTo>
                    <a:pt x="324459" y="659561"/>
                  </a:lnTo>
                  <a:lnTo>
                    <a:pt x="325310" y="657567"/>
                  </a:lnTo>
                  <a:lnTo>
                    <a:pt x="325729" y="655294"/>
                  </a:lnTo>
                  <a:close/>
                </a:path>
                <a:path extrusionOk="0" h="855979" w="983614">
                  <a:moveTo>
                    <a:pt x="330504" y="748982"/>
                  </a:moveTo>
                  <a:lnTo>
                    <a:pt x="326301" y="744931"/>
                  </a:lnTo>
                  <a:lnTo>
                    <a:pt x="321754" y="740892"/>
                  </a:lnTo>
                  <a:lnTo>
                    <a:pt x="311226" y="741311"/>
                  </a:lnTo>
                  <a:lnTo>
                    <a:pt x="308165" y="740029"/>
                  </a:lnTo>
                  <a:lnTo>
                    <a:pt x="303682" y="734783"/>
                  </a:lnTo>
                  <a:lnTo>
                    <a:pt x="301980" y="732650"/>
                  </a:lnTo>
                  <a:lnTo>
                    <a:pt x="299135" y="731862"/>
                  </a:lnTo>
                  <a:lnTo>
                    <a:pt x="299554" y="736053"/>
                  </a:lnTo>
                  <a:lnTo>
                    <a:pt x="298132" y="739749"/>
                  </a:lnTo>
                  <a:lnTo>
                    <a:pt x="297002" y="743445"/>
                  </a:lnTo>
                  <a:lnTo>
                    <a:pt x="297713" y="745286"/>
                  </a:lnTo>
                  <a:lnTo>
                    <a:pt x="302183" y="748271"/>
                  </a:lnTo>
                  <a:lnTo>
                    <a:pt x="306247" y="750620"/>
                  </a:lnTo>
                  <a:lnTo>
                    <a:pt x="307809" y="751116"/>
                  </a:lnTo>
                  <a:lnTo>
                    <a:pt x="306819" y="746709"/>
                  </a:lnTo>
                  <a:lnTo>
                    <a:pt x="306603" y="745083"/>
                  </a:lnTo>
                  <a:lnTo>
                    <a:pt x="308876" y="746074"/>
                  </a:lnTo>
                  <a:lnTo>
                    <a:pt x="310222" y="745286"/>
                  </a:lnTo>
                  <a:lnTo>
                    <a:pt x="311721" y="742950"/>
                  </a:lnTo>
                  <a:lnTo>
                    <a:pt x="312864" y="743585"/>
                  </a:lnTo>
                  <a:lnTo>
                    <a:pt x="315201" y="748207"/>
                  </a:lnTo>
                  <a:lnTo>
                    <a:pt x="318477" y="749693"/>
                  </a:lnTo>
                  <a:lnTo>
                    <a:pt x="323811" y="745858"/>
                  </a:lnTo>
                  <a:lnTo>
                    <a:pt x="325526" y="746429"/>
                  </a:lnTo>
                  <a:lnTo>
                    <a:pt x="326796" y="749909"/>
                  </a:lnTo>
                  <a:lnTo>
                    <a:pt x="327939" y="751192"/>
                  </a:lnTo>
                  <a:lnTo>
                    <a:pt x="330428" y="751535"/>
                  </a:lnTo>
                  <a:lnTo>
                    <a:pt x="330504" y="748982"/>
                  </a:lnTo>
                  <a:close/>
                </a:path>
                <a:path extrusionOk="0" h="855979" w="983614">
                  <a:moveTo>
                    <a:pt x="343801" y="648271"/>
                  </a:moveTo>
                  <a:lnTo>
                    <a:pt x="342734" y="646214"/>
                  </a:lnTo>
                  <a:lnTo>
                    <a:pt x="338683" y="645426"/>
                  </a:lnTo>
                  <a:lnTo>
                    <a:pt x="339674" y="647204"/>
                  </a:lnTo>
                  <a:lnTo>
                    <a:pt x="338188" y="647979"/>
                  </a:lnTo>
                  <a:lnTo>
                    <a:pt x="337045" y="646633"/>
                  </a:lnTo>
                  <a:lnTo>
                    <a:pt x="337121" y="644499"/>
                  </a:lnTo>
                  <a:lnTo>
                    <a:pt x="335483" y="644791"/>
                  </a:lnTo>
                  <a:lnTo>
                    <a:pt x="334340" y="645147"/>
                  </a:lnTo>
                  <a:lnTo>
                    <a:pt x="332422" y="645566"/>
                  </a:lnTo>
                  <a:lnTo>
                    <a:pt x="333844" y="646849"/>
                  </a:lnTo>
                  <a:lnTo>
                    <a:pt x="335546" y="653453"/>
                  </a:lnTo>
                  <a:lnTo>
                    <a:pt x="335622" y="659130"/>
                  </a:lnTo>
                  <a:lnTo>
                    <a:pt x="333209" y="664743"/>
                  </a:lnTo>
                  <a:lnTo>
                    <a:pt x="333057" y="666661"/>
                  </a:lnTo>
                  <a:lnTo>
                    <a:pt x="336969" y="664819"/>
                  </a:lnTo>
                  <a:lnTo>
                    <a:pt x="340385" y="663829"/>
                  </a:lnTo>
                  <a:lnTo>
                    <a:pt x="337972" y="659422"/>
                  </a:lnTo>
                  <a:lnTo>
                    <a:pt x="338747" y="656501"/>
                  </a:lnTo>
                  <a:lnTo>
                    <a:pt x="341884" y="651751"/>
                  </a:lnTo>
                  <a:lnTo>
                    <a:pt x="343801" y="648271"/>
                  </a:lnTo>
                  <a:close/>
                </a:path>
                <a:path extrusionOk="0" h="855979" w="983614">
                  <a:moveTo>
                    <a:pt x="347649" y="730796"/>
                  </a:moveTo>
                  <a:lnTo>
                    <a:pt x="347573" y="728878"/>
                  </a:lnTo>
                  <a:lnTo>
                    <a:pt x="347357" y="726960"/>
                  </a:lnTo>
                  <a:lnTo>
                    <a:pt x="343801" y="724839"/>
                  </a:lnTo>
                  <a:lnTo>
                    <a:pt x="342163" y="725906"/>
                  </a:lnTo>
                  <a:lnTo>
                    <a:pt x="336765" y="730237"/>
                  </a:lnTo>
                  <a:lnTo>
                    <a:pt x="333921" y="734275"/>
                  </a:lnTo>
                  <a:lnTo>
                    <a:pt x="331635" y="741248"/>
                  </a:lnTo>
                  <a:lnTo>
                    <a:pt x="331711" y="743089"/>
                  </a:lnTo>
                  <a:lnTo>
                    <a:pt x="336257" y="744867"/>
                  </a:lnTo>
                  <a:lnTo>
                    <a:pt x="337400" y="743089"/>
                  </a:lnTo>
                  <a:lnTo>
                    <a:pt x="338963" y="738759"/>
                  </a:lnTo>
                  <a:lnTo>
                    <a:pt x="339610" y="736130"/>
                  </a:lnTo>
                  <a:lnTo>
                    <a:pt x="341096" y="731304"/>
                  </a:lnTo>
                  <a:lnTo>
                    <a:pt x="342315" y="730377"/>
                  </a:lnTo>
                  <a:lnTo>
                    <a:pt x="344373" y="732294"/>
                  </a:lnTo>
                  <a:lnTo>
                    <a:pt x="346430" y="733145"/>
                  </a:lnTo>
                  <a:lnTo>
                    <a:pt x="347649" y="730796"/>
                  </a:lnTo>
                  <a:close/>
                </a:path>
                <a:path extrusionOk="0" h="855979" w="983614">
                  <a:moveTo>
                    <a:pt x="367284" y="782866"/>
                  </a:moveTo>
                  <a:lnTo>
                    <a:pt x="365290" y="773772"/>
                  </a:lnTo>
                  <a:lnTo>
                    <a:pt x="356679" y="776122"/>
                  </a:lnTo>
                  <a:lnTo>
                    <a:pt x="351701" y="772490"/>
                  </a:lnTo>
                  <a:lnTo>
                    <a:pt x="352767" y="776401"/>
                  </a:lnTo>
                  <a:lnTo>
                    <a:pt x="357390" y="778598"/>
                  </a:lnTo>
                  <a:lnTo>
                    <a:pt x="361937" y="781011"/>
                  </a:lnTo>
                  <a:lnTo>
                    <a:pt x="367284" y="782866"/>
                  </a:lnTo>
                  <a:close/>
                </a:path>
                <a:path extrusionOk="0" h="855979" w="983614">
                  <a:moveTo>
                    <a:pt x="372554" y="575640"/>
                  </a:moveTo>
                  <a:lnTo>
                    <a:pt x="372465" y="575271"/>
                  </a:lnTo>
                  <a:lnTo>
                    <a:pt x="372325" y="575513"/>
                  </a:lnTo>
                  <a:lnTo>
                    <a:pt x="372554" y="575640"/>
                  </a:lnTo>
                  <a:close/>
                </a:path>
                <a:path extrusionOk="0" h="855979" w="983614">
                  <a:moveTo>
                    <a:pt x="375031" y="15913"/>
                  </a:moveTo>
                  <a:lnTo>
                    <a:pt x="374396" y="13360"/>
                  </a:lnTo>
                  <a:lnTo>
                    <a:pt x="372681" y="11582"/>
                  </a:lnTo>
                  <a:lnTo>
                    <a:pt x="370332" y="9880"/>
                  </a:lnTo>
                  <a:lnTo>
                    <a:pt x="368274" y="10515"/>
                  </a:lnTo>
                  <a:lnTo>
                    <a:pt x="370408" y="12077"/>
                  </a:lnTo>
                  <a:lnTo>
                    <a:pt x="369836" y="13004"/>
                  </a:lnTo>
                  <a:lnTo>
                    <a:pt x="366852" y="12865"/>
                  </a:lnTo>
                  <a:lnTo>
                    <a:pt x="365213" y="9525"/>
                  </a:lnTo>
                  <a:lnTo>
                    <a:pt x="359664" y="9728"/>
                  </a:lnTo>
                  <a:lnTo>
                    <a:pt x="357606" y="8382"/>
                  </a:lnTo>
                  <a:lnTo>
                    <a:pt x="352767" y="5549"/>
                  </a:lnTo>
                  <a:lnTo>
                    <a:pt x="350062" y="4483"/>
                  </a:lnTo>
                  <a:lnTo>
                    <a:pt x="345795" y="4978"/>
                  </a:lnTo>
                  <a:lnTo>
                    <a:pt x="344157" y="4191"/>
                  </a:lnTo>
                  <a:lnTo>
                    <a:pt x="343877" y="7670"/>
                  </a:lnTo>
                  <a:lnTo>
                    <a:pt x="344157" y="9232"/>
                  </a:lnTo>
                  <a:lnTo>
                    <a:pt x="348564" y="10871"/>
                  </a:lnTo>
                  <a:lnTo>
                    <a:pt x="353123" y="13004"/>
                  </a:lnTo>
                  <a:lnTo>
                    <a:pt x="352132" y="17970"/>
                  </a:lnTo>
                  <a:lnTo>
                    <a:pt x="353618" y="17551"/>
                  </a:lnTo>
                  <a:lnTo>
                    <a:pt x="357886" y="19177"/>
                  </a:lnTo>
                  <a:lnTo>
                    <a:pt x="360375" y="15697"/>
                  </a:lnTo>
                  <a:lnTo>
                    <a:pt x="363728" y="16624"/>
                  </a:lnTo>
                  <a:lnTo>
                    <a:pt x="363296" y="14351"/>
                  </a:lnTo>
                  <a:lnTo>
                    <a:pt x="360946" y="14490"/>
                  </a:lnTo>
                  <a:lnTo>
                    <a:pt x="360235" y="12928"/>
                  </a:lnTo>
                  <a:lnTo>
                    <a:pt x="364083" y="13779"/>
                  </a:lnTo>
                  <a:lnTo>
                    <a:pt x="366852" y="15062"/>
                  </a:lnTo>
                  <a:lnTo>
                    <a:pt x="369557" y="16624"/>
                  </a:lnTo>
                  <a:lnTo>
                    <a:pt x="372618" y="17056"/>
                  </a:lnTo>
                  <a:lnTo>
                    <a:pt x="375031" y="15913"/>
                  </a:lnTo>
                  <a:close/>
                </a:path>
                <a:path extrusionOk="0" h="855979" w="983614">
                  <a:moveTo>
                    <a:pt x="384860" y="345313"/>
                  </a:moveTo>
                  <a:lnTo>
                    <a:pt x="384213" y="345643"/>
                  </a:lnTo>
                  <a:lnTo>
                    <a:pt x="384352" y="345643"/>
                  </a:lnTo>
                  <a:lnTo>
                    <a:pt x="384860" y="345313"/>
                  </a:lnTo>
                  <a:close/>
                </a:path>
                <a:path extrusionOk="0" h="855979" w="983614">
                  <a:moveTo>
                    <a:pt x="394385" y="112090"/>
                  </a:moveTo>
                  <a:lnTo>
                    <a:pt x="392531" y="110096"/>
                  </a:lnTo>
                  <a:lnTo>
                    <a:pt x="386194" y="109816"/>
                  </a:lnTo>
                  <a:lnTo>
                    <a:pt x="379730" y="109956"/>
                  </a:lnTo>
                  <a:lnTo>
                    <a:pt x="373748" y="106895"/>
                  </a:lnTo>
                  <a:lnTo>
                    <a:pt x="372402" y="107543"/>
                  </a:lnTo>
                  <a:lnTo>
                    <a:pt x="374319" y="109880"/>
                  </a:lnTo>
                  <a:lnTo>
                    <a:pt x="377456" y="112585"/>
                  </a:lnTo>
                  <a:lnTo>
                    <a:pt x="382143" y="110667"/>
                  </a:lnTo>
                  <a:lnTo>
                    <a:pt x="383565" y="111582"/>
                  </a:lnTo>
                  <a:lnTo>
                    <a:pt x="387413" y="114427"/>
                  </a:lnTo>
                  <a:lnTo>
                    <a:pt x="389966" y="114287"/>
                  </a:lnTo>
                  <a:lnTo>
                    <a:pt x="392747" y="113652"/>
                  </a:lnTo>
                  <a:lnTo>
                    <a:pt x="394385" y="112090"/>
                  </a:lnTo>
                  <a:close/>
                </a:path>
                <a:path extrusionOk="0" h="855979" w="983614">
                  <a:moveTo>
                    <a:pt x="424116" y="752043"/>
                  </a:moveTo>
                  <a:lnTo>
                    <a:pt x="423900" y="751065"/>
                  </a:lnTo>
                  <a:lnTo>
                    <a:pt x="423545" y="752043"/>
                  </a:lnTo>
                  <a:lnTo>
                    <a:pt x="424116" y="752043"/>
                  </a:lnTo>
                  <a:close/>
                </a:path>
                <a:path extrusionOk="0" h="855979" w="983614">
                  <a:moveTo>
                    <a:pt x="450405" y="679119"/>
                  </a:moveTo>
                  <a:lnTo>
                    <a:pt x="450011" y="678383"/>
                  </a:lnTo>
                  <a:lnTo>
                    <a:pt x="448868" y="679653"/>
                  </a:lnTo>
                  <a:lnTo>
                    <a:pt x="449580" y="679653"/>
                  </a:lnTo>
                  <a:lnTo>
                    <a:pt x="450405" y="679119"/>
                  </a:lnTo>
                  <a:close/>
                </a:path>
                <a:path extrusionOk="0" h="855979" w="983614">
                  <a:moveTo>
                    <a:pt x="460679" y="586943"/>
                  </a:moveTo>
                  <a:lnTo>
                    <a:pt x="458050" y="586943"/>
                  </a:lnTo>
                  <a:lnTo>
                    <a:pt x="458901" y="589483"/>
                  </a:lnTo>
                  <a:lnTo>
                    <a:pt x="459752" y="588213"/>
                  </a:lnTo>
                  <a:lnTo>
                    <a:pt x="460679" y="586943"/>
                  </a:lnTo>
                  <a:close/>
                </a:path>
                <a:path extrusionOk="0" h="855979" w="983614">
                  <a:moveTo>
                    <a:pt x="525983" y="81902"/>
                  </a:moveTo>
                  <a:lnTo>
                    <a:pt x="519798" y="80759"/>
                  </a:lnTo>
                  <a:lnTo>
                    <a:pt x="516166" y="83248"/>
                  </a:lnTo>
                  <a:lnTo>
                    <a:pt x="515810" y="88861"/>
                  </a:lnTo>
                  <a:lnTo>
                    <a:pt x="514667" y="90639"/>
                  </a:lnTo>
                  <a:lnTo>
                    <a:pt x="512394" y="91198"/>
                  </a:lnTo>
                  <a:lnTo>
                    <a:pt x="510895" y="88861"/>
                  </a:lnTo>
                  <a:lnTo>
                    <a:pt x="508762" y="89141"/>
                  </a:lnTo>
                  <a:lnTo>
                    <a:pt x="509117" y="85585"/>
                  </a:lnTo>
                  <a:lnTo>
                    <a:pt x="506920" y="87718"/>
                  </a:lnTo>
                  <a:lnTo>
                    <a:pt x="504291" y="88214"/>
                  </a:lnTo>
                  <a:lnTo>
                    <a:pt x="502716" y="88861"/>
                  </a:lnTo>
                  <a:lnTo>
                    <a:pt x="500875" y="89496"/>
                  </a:lnTo>
                  <a:lnTo>
                    <a:pt x="503643" y="92557"/>
                  </a:lnTo>
                  <a:lnTo>
                    <a:pt x="506844" y="92049"/>
                  </a:lnTo>
                  <a:lnTo>
                    <a:pt x="509625" y="92913"/>
                  </a:lnTo>
                  <a:lnTo>
                    <a:pt x="517232" y="92557"/>
                  </a:lnTo>
                  <a:lnTo>
                    <a:pt x="520433" y="89281"/>
                  </a:lnTo>
                  <a:lnTo>
                    <a:pt x="521716" y="84531"/>
                  </a:lnTo>
                  <a:lnTo>
                    <a:pt x="525983" y="81902"/>
                  </a:lnTo>
                  <a:close/>
                </a:path>
                <a:path extrusionOk="0" h="855979" w="983614">
                  <a:moveTo>
                    <a:pt x="542696" y="784504"/>
                  </a:moveTo>
                  <a:lnTo>
                    <a:pt x="541845" y="782231"/>
                  </a:lnTo>
                  <a:lnTo>
                    <a:pt x="540778" y="779805"/>
                  </a:lnTo>
                  <a:lnTo>
                    <a:pt x="538429" y="779665"/>
                  </a:lnTo>
                  <a:lnTo>
                    <a:pt x="535152" y="783501"/>
                  </a:lnTo>
                  <a:lnTo>
                    <a:pt x="535444" y="787336"/>
                  </a:lnTo>
                  <a:lnTo>
                    <a:pt x="537667" y="791362"/>
                  </a:lnTo>
                  <a:lnTo>
                    <a:pt x="540346" y="786841"/>
                  </a:lnTo>
                  <a:lnTo>
                    <a:pt x="542696" y="784504"/>
                  </a:lnTo>
                  <a:close/>
                </a:path>
                <a:path extrusionOk="0" h="855979" w="983614">
                  <a:moveTo>
                    <a:pt x="550811" y="791667"/>
                  </a:moveTo>
                  <a:lnTo>
                    <a:pt x="547039" y="791819"/>
                  </a:lnTo>
                  <a:lnTo>
                    <a:pt x="543902" y="793521"/>
                  </a:lnTo>
                  <a:lnTo>
                    <a:pt x="539216" y="793229"/>
                  </a:lnTo>
                  <a:lnTo>
                    <a:pt x="537502" y="793737"/>
                  </a:lnTo>
                  <a:lnTo>
                    <a:pt x="537527" y="793305"/>
                  </a:lnTo>
                  <a:lnTo>
                    <a:pt x="537641" y="791540"/>
                  </a:lnTo>
                  <a:lnTo>
                    <a:pt x="536016" y="793305"/>
                  </a:lnTo>
                  <a:lnTo>
                    <a:pt x="534301" y="792518"/>
                  </a:lnTo>
                  <a:lnTo>
                    <a:pt x="533450" y="791667"/>
                  </a:lnTo>
                  <a:lnTo>
                    <a:pt x="531101" y="789393"/>
                  </a:lnTo>
                  <a:lnTo>
                    <a:pt x="529755" y="790105"/>
                  </a:lnTo>
                  <a:lnTo>
                    <a:pt x="529043" y="791819"/>
                  </a:lnTo>
                  <a:lnTo>
                    <a:pt x="527329" y="794296"/>
                  </a:lnTo>
                  <a:lnTo>
                    <a:pt x="532015" y="796467"/>
                  </a:lnTo>
                  <a:lnTo>
                    <a:pt x="537946" y="796709"/>
                  </a:lnTo>
                  <a:lnTo>
                    <a:pt x="544436" y="795096"/>
                  </a:lnTo>
                  <a:lnTo>
                    <a:pt x="546976" y="793737"/>
                  </a:lnTo>
                  <a:lnTo>
                    <a:pt x="547370" y="793521"/>
                  </a:lnTo>
                  <a:lnTo>
                    <a:pt x="550811" y="791667"/>
                  </a:lnTo>
                  <a:close/>
                </a:path>
                <a:path extrusionOk="0" h="855979" w="983614">
                  <a:moveTo>
                    <a:pt x="581329" y="192341"/>
                  </a:moveTo>
                  <a:lnTo>
                    <a:pt x="578840" y="187794"/>
                  </a:lnTo>
                  <a:lnTo>
                    <a:pt x="576414" y="188366"/>
                  </a:lnTo>
                  <a:lnTo>
                    <a:pt x="574281" y="191071"/>
                  </a:lnTo>
                  <a:lnTo>
                    <a:pt x="572008" y="193624"/>
                  </a:lnTo>
                  <a:lnTo>
                    <a:pt x="568731" y="194906"/>
                  </a:lnTo>
                  <a:lnTo>
                    <a:pt x="568236" y="196469"/>
                  </a:lnTo>
                  <a:lnTo>
                    <a:pt x="570369" y="197104"/>
                  </a:lnTo>
                  <a:lnTo>
                    <a:pt x="572223" y="198310"/>
                  </a:lnTo>
                  <a:lnTo>
                    <a:pt x="576630" y="200507"/>
                  </a:lnTo>
                  <a:lnTo>
                    <a:pt x="581177" y="195821"/>
                  </a:lnTo>
                  <a:lnTo>
                    <a:pt x="581329" y="192341"/>
                  </a:lnTo>
                  <a:close/>
                </a:path>
                <a:path extrusionOk="0" h="855979" w="983614">
                  <a:moveTo>
                    <a:pt x="584530" y="150939"/>
                  </a:moveTo>
                  <a:lnTo>
                    <a:pt x="583526" y="149161"/>
                  </a:lnTo>
                  <a:lnTo>
                    <a:pt x="584022" y="145897"/>
                  </a:lnTo>
                  <a:lnTo>
                    <a:pt x="581329" y="145961"/>
                  </a:lnTo>
                  <a:lnTo>
                    <a:pt x="579551" y="146037"/>
                  </a:lnTo>
                  <a:lnTo>
                    <a:pt x="576414" y="146964"/>
                  </a:lnTo>
                  <a:lnTo>
                    <a:pt x="576554" y="149580"/>
                  </a:lnTo>
                  <a:lnTo>
                    <a:pt x="576770" y="154482"/>
                  </a:lnTo>
                  <a:lnTo>
                    <a:pt x="579970" y="154343"/>
                  </a:lnTo>
                  <a:lnTo>
                    <a:pt x="582041" y="154279"/>
                  </a:lnTo>
                  <a:lnTo>
                    <a:pt x="584174" y="153708"/>
                  </a:lnTo>
                  <a:lnTo>
                    <a:pt x="584530" y="150939"/>
                  </a:lnTo>
                  <a:close/>
                </a:path>
                <a:path extrusionOk="0" h="855979" w="983614">
                  <a:moveTo>
                    <a:pt x="585952" y="123520"/>
                  </a:moveTo>
                  <a:lnTo>
                    <a:pt x="585089" y="122885"/>
                  </a:lnTo>
                  <a:lnTo>
                    <a:pt x="581469" y="123240"/>
                  </a:lnTo>
                  <a:lnTo>
                    <a:pt x="577265" y="123875"/>
                  </a:lnTo>
                  <a:lnTo>
                    <a:pt x="581113" y="120891"/>
                  </a:lnTo>
                  <a:lnTo>
                    <a:pt x="582815" y="119405"/>
                  </a:lnTo>
                  <a:lnTo>
                    <a:pt x="584022" y="115354"/>
                  </a:lnTo>
                  <a:lnTo>
                    <a:pt x="582180" y="113296"/>
                  </a:lnTo>
                  <a:lnTo>
                    <a:pt x="581888" y="110871"/>
                  </a:lnTo>
                  <a:lnTo>
                    <a:pt x="581888" y="108178"/>
                  </a:lnTo>
                  <a:lnTo>
                    <a:pt x="574001" y="110172"/>
                  </a:lnTo>
                  <a:lnTo>
                    <a:pt x="569937" y="115493"/>
                  </a:lnTo>
                  <a:lnTo>
                    <a:pt x="567448" y="124371"/>
                  </a:lnTo>
                  <a:lnTo>
                    <a:pt x="567169" y="126212"/>
                  </a:lnTo>
                  <a:lnTo>
                    <a:pt x="568667" y="127711"/>
                  </a:lnTo>
                  <a:lnTo>
                    <a:pt x="572719" y="127076"/>
                  </a:lnTo>
                  <a:lnTo>
                    <a:pt x="575703" y="127431"/>
                  </a:lnTo>
                  <a:lnTo>
                    <a:pt x="575348" y="130263"/>
                  </a:lnTo>
                  <a:lnTo>
                    <a:pt x="571715" y="134531"/>
                  </a:lnTo>
                  <a:lnTo>
                    <a:pt x="568312" y="137934"/>
                  </a:lnTo>
                  <a:lnTo>
                    <a:pt x="564819" y="141211"/>
                  </a:lnTo>
                  <a:lnTo>
                    <a:pt x="560552" y="145542"/>
                  </a:lnTo>
                  <a:lnTo>
                    <a:pt x="559269" y="146392"/>
                  </a:lnTo>
                  <a:lnTo>
                    <a:pt x="559625" y="148310"/>
                  </a:lnTo>
                  <a:lnTo>
                    <a:pt x="569798" y="142417"/>
                  </a:lnTo>
                  <a:lnTo>
                    <a:pt x="574776" y="139433"/>
                  </a:lnTo>
                  <a:lnTo>
                    <a:pt x="576135" y="138010"/>
                  </a:lnTo>
                  <a:lnTo>
                    <a:pt x="576135" y="134035"/>
                  </a:lnTo>
                  <a:lnTo>
                    <a:pt x="579196" y="133032"/>
                  </a:lnTo>
                  <a:lnTo>
                    <a:pt x="583742" y="131686"/>
                  </a:lnTo>
                  <a:lnTo>
                    <a:pt x="584377" y="130835"/>
                  </a:lnTo>
                  <a:lnTo>
                    <a:pt x="584669" y="129349"/>
                  </a:lnTo>
                  <a:lnTo>
                    <a:pt x="585241" y="125577"/>
                  </a:lnTo>
                  <a:lnTo>
                    <a:pt x="585952" y="123520"/>
                  </a:lnTo>
                  <a:close/>
                </a:path>
                <a:path extrusionOk="0" h="855979" w="983614">
                  <a:moveTo>
                    <a:pt x="621372" y="112014"/>
                  </a:moveTo>
                  <a:lnTo>
                    <a:pt x="620306" y="109601"/>
                  </a:lnTo>
                  <a:lnTo>
                    <a:pt x="619455" y="107467"/>
                  </a:lnTo>
                  <a:lnTo>
                    <a:pt x="616115" y="108394"/>
                  </a:lnTo>
                  <a:lnTo>
                    <a:pt x="613981" y="107823"/>
                  </a:lnTo>
                  <a:lnTo>
                    <a:pt x="612343" y="108038"/>
                  </a:lnTo>
                  <a:lnTo>
                    <a:pt x="610565" y="107823"/>
                  </a:lnTo>
                  <a:lnTo>
                    <a:pt x="608787" y="111163"/>
                  </a:lnTo>
                  <a:lnTo>
                    <a:pt x="609993" y="112585"/>
                  </a:lnTo>
                  <a:lnTo>
                    <a:pt x="610984" y="113855"/>
                  </a:lnTo>
                  <a:lnTo>
                    <a:pt x="612343" y="115493"/>
                  </a:lnTo>
                  <a:lnTo>
                    <a:pt x="613410" y="116979"/>
                  </a:lnTo>
                  <a:lnTo>
                    <a:pt x="613410" y="118402"/>
                  </a:lnTo>
                  <a:lnTo>
                    <a:pt x="611695" y="119405"/>
                  </a:lnTo>
                  <a:lnTo>
                    <a:pt x="609993" y="120319"/>
                  </a:lnTo>
                  <a:lnTo>
                    <a:pt x="608711" y="119684"/>
                  </a:lnTo>
                  <a:lnTo>
                    <a:pt x="607999" y="117983"/>
                  </a:lnTo>
                  <a:lnTo>
                    <a:pt x="607288" y="116128"/>
                  </a:lnTo>
                  <a:lnTo>
                    <a:pt x="606856" y="114211"/>
                  </a:lnTo>
                  <a:lnTo>
                    <a:pt x="605726" y="111086"/>
                  </a:lnTo>
                  <a:lnTo>
                    <a:pt x="605790" y="109029"/>
                  </a:lnTo>
                  <a:lnTo>
                    <a:pt x="603872" y="109308"/>
                  </a:lnTo>
                  <a:lnTo>
                    <a:pt x="601954" y="109664"/>
                  </a:lnTo>
                  <a:lnTo>
                    <a:pt x="601599" y="111518"/>
                  </a:lnTo>
                  <a:lnTo>
                    <a:pt x="602170" y="116128"/>
                  </a:lnTo>
                  <a:lnTo>
                    <a:pt x="602742" y="119049"/>
                  </a:lnTo>
                  <a:lnTo>
                    <a:pt x="603453" y="123875"/>
                  </a:lnTo>
                  <a:lnTo>
                    <a:pt x="604367" y="124155"/>
                  </a:lnTo>
                  <a:lnTo>
                    <a:pt x="609561" y="121742"/>
                  </a:lnTo>
                  <a:lnTo>
                    <a:pt x="616673" y="118618"/>
                  </a:lnTo>
                  <a:lnTo>
                    <a:pt x="618388" y="117411"/>
                  </a:lnTo>
                  <a:lnTo>
                    <a:pt x="619518" y="114922"/>
                  </a:lnTo>
                  <a:lnTo>
                    <a:pt x="621372" y="112014"/>
                  </a:lnTo>
                  <a:close/>
                </a:path>
                <a:path extrusionOk="0" h="855979" w="983614">
                  <a:moveTo>
                    <a:pt x="635749" y="761479"/>
                  </a:moveTo>
                  <a:lnTo>
                    <a:pt x="634885" y="758355"/>
                  </a:lnTo>
                  <a:lnTo>
                    <a:pt x="634746" y="755370"/>
                  </a:lnTo>
                  <a:lnTo>
                    <a:pt x="632904" y="751611"/>
                  </a:lnTo>
                  <a:lnTo>
                    <a:pt x="632472" y="749973"/>
                  </a:lnTo>
                  <a:lnTo>
                    <a:pt x="630758" y="750620"/>
                  </a:lnTo>
                  <a:lnTo>
                    <a:pt x="629056" y="751192"/>
                  </a:lnTo>
                  <a:lnTo>
                    <a:pt x="629272" y="752754"/>
                  </a:lnTo>
                  <a:lnTo>
                    <a:pt x="629767" y="754164"/>
                  </a:lnTo>
                  <a:lnTo>
                    <a:pt x="631901" y="759917"/>
                  </a:lnTo>
                  <a:lnTo>
                    <a:pt x="632828" y="761136"/>
                  </a:lnTo>
                  <a:lnTo>
                    <a:pt x="630694" y="761771"/>
                  </a:lnTo>
                  <a:lnTo>
                    <a:pt x="630047" y="764108"/>
                  </a:lnTo>
                  <a:lnTo>
                    <a:pt x="632612" y="765467"/>
                  </a:lnTo>
                  <a:lnTo>
                    <a:pt x="635749" y="761479"/>
                  </a:lnTo>
                  <a:close/>
                </a:path>
                <a:path extrusionOk="0" h="855979" w="983614">
                  <a:moveTo>
                    <a:pt x="638822" y="834059"/>
                  </a:moveTo>
                  <a:lnTo>
                    <a:pt x="638340" y="834263"/>
                  </a:lnTo>
                  <a:lnTo>
                    <a:pt x="638733" y="834390"/>
                  </a:lnTo>
                  <a:lnTo>
                    <a:pt x="638822" y="834059"/>
                  </a:lnTo>
                  <a:close/>
                </a:path>
                <a:path extrusionOk="0" h="855979" w="983614">
                  <a:moveTo>
                    <a:pt x="648550" y="828040"/>
                  </a:moveTo>
                  <a:lnTo>
                    <a:pt x="645566" y="829310"/>
                  </a:lnTo>
                  <a:lnTo>
                    <a:pt x="644702" y="830580"/>
                  </a:lnTo>
                  <a:lnTo>
                    <a:pt x="640727" y="826770"/>
                  </a:lnTo>
                  <a:lnTo>
                    <a:pt x="638822" y="834059"/>
                  </a:lnTo>
                  <a:lnTo>
                    <a:pt x="641083" y="833120"/>
                  </a:lnTo>
                  <a:lnTo>
                    <a:pt x="642429" y="833120"/>
                  </a:lnTo>
                  <a:lnTo>
                    <a:pt x="645922" y="834390"/>
                  </a:lnTo>
                  <a:lnTo>
                    <a:pt x="646341" y="833120"/>
                  </a:lnTo>
                  <a:lnTo>
                    <a:pt x="646772" y="831850"/>
                  </a:lnTo>
                  <a:lnTo>
                    <a:pt x="648195" y="830580"/>
                  </a:lnTo>
                  <a:lnTo>
                    <a:pt x="648550" y="828040"/>
                  </a:lnTo>
                  <a:close/>
                </a:path>
                <a:path extrusionOk="0" h="855979" w="983614">
                  <a:moveTo>
                    <a:pt x="655980" y="767092"/>
                  </a:moveTo>
                  <a:lnTo>
                    <a:pt x="655916" y="763752"/>
                  </a:lnTo>
                  <a:lnTo>
                    <a:pt x="655281" y="761987"/>
                  </a:lnTo>
                  <a:lnTo>
                    <a:pt x="654875" y="760844"/>
                  </a:lnTo>
                  <a:lnTo>
                    <a:pt x="654100" y="761288"/>
                  </a:lnTo>
                  <a:lnTo>
                    <a:pt x="654100" y="767092"/>
                  </a:lnTo>
                  <a:lnTo>
                    <a:pt x="652170" y="765390"/>
                  </a:lnTo>
                  <a:lnTo>
                    <a:pt x="650684" y="763968"/>
                  </a:lnTo>
                  <a:lnTo>
                    <a:pt x="649973" y="769226"/>
                  </a:lnTo>
                  <a:lnTo>
                    <a:pt x="648411" y="769086"/>
                  </a:lnTo>
                  <a:lnTo>
                    <a:pt x="647052" y="766102"/>
                  </a:lnTo>
                  <a:lnTo>
                    <a:pt x="646861" y="765175"/>
                  </a:lnTo>
                  <a:lnTo>
                    <a:pt x="646557" y="763752"/>
                  </a:lnTo>
                  <a:lnTo>
                    <a:pt x="648055" y="762482"/>
                  </a:lnTo>
                  <a:lnTo>
                    <a:pt x="649973" y="760704"/>
                  </a:lnTo>
                  <a:lnTo>
                    <a:pt x="651675" y="762698"/>
                  </a:lnTo>
                  <a:lnTo>
                    <a:pt x="653034" y="763968"/>
                  </a:lnTo>
                  <a:lnTo>
                    <a:pt x="654100" y="767092"/>
                  </a:lnTo>
                  <a:lnTo>
                    <a:pt x="654100" y="761288"/>
                  </a:lnTo>
                  <a:lnTo>
                    <a:pt x="652881" y="761987"/>
                  </a:lnTo>
                  <a:lnTo>
                    <a:pt x="651675" y="761199"/>
                  </a:lnTo>
                  <a:lnTo>
                    <a:pt x="651395" y="760984"/>
                  </a:lnTo>
                  <a:lnTo>
                    <a:pt x="651230" y="760704"/>
                  </a:lnTo>
                  <a:lnTo>
                    <a:pt x="649249" y="757364"/>
                  </a:lnTo>
                  <a:lnTo>
                    <a:pt x="649046" y="757008"/>
                  </a:lnTo>
                  <a:lnTo>
                    <a:pt x="642708" y="757364"/>
                  </a:lnTo>
                  <a:lnTo>
                    <a:pt x="641858" y="751332"/>
                  </a:lnTo>
                  <a:lnTo>
                    <a:pt x="638594" y="757085"/>
                  </a:lnTo>
                  <a:lnTo>
                    <a:pt x="643128" y="760704"/>
                  </a:lnTo>
                  <a:lnTo>
                    <a:pt x="643255" y="760984"/>
                  </a:lnTo>
                  <a:lnTo>
                    <a:pt x="643991" y="765175"/>
                  </a:lnTo>
                  <a:lnTo>
                    <a:pt x="640651" y="765111"/>
                  </a:lnTo>
                  <a:lnTo>
                    <a:pt x="637171" y="763968"/>
                  </a:lnTo>
                  <a:lnTo>
                    <a:pt x="635139" y="767448"/>
                  </a:lnTo>
                  <a:lnTo>
                    <a:pt x="633755" y="770013"/>
                  </a:lnTo>
                  <a:lnTo>
                    <a:pt x="632180" y="769442"/>
                  </a:lnTo>
                  <a:lnTo>
                    <a:pt x="630618" y="768019"/>
                  </a:lnTo>
                  <a:lnTo>
                    <a:pt x="628561" y="766318"/>
                  </a:lnTo>
                  <a:lnTo>
                    <a:pt x="627672" y="763752"/>
                  </a:lnTo>
                  <a:lnTo>
                    <a:pt x="625995" y="760069"/>
                  </a:lnTo>
                  <a:lnTo>
                    <a:pt x="625779" y="758431"/>
                  </a:lnTo>
                  <a:lnTo>
                    <a:pt x="624078" y="756653"/>
                  </a:lnTo>
                  <a:lnTo>
                    <a:pt x="622566" y="762698"/>
                  </a:lnTo>
                  <a:lnTo>
                    <a:pt x="622681" y="763828"/>
                  </a:lnTo>
                  <a:lnTo>
                    <a:pt x="624357" y="768235"/>
                  </a:lnTo>
                  <a:lnTo>
                    <a:pt x="628065" y="772985"/>
                  </a:lnTo>
                  <a:lnTo>
                    <a:pt x="624649" y="771855"/>
                  </a:lnTo>
                  <a:lnTo>
                    <a:pt x="619239" y="767943"/>
                  </a:lnTo>
                  <a:lnTo>
                    <a:pt x="613625" y="768807"/>
                  </a:lnTo>
                  <a:lnTo>
                    <a:pt x="604723" y="772706"/>
                  </a:lnTo>
                  <a:lnTo>
                    <a:pt x="602272" y="777328"/>
                  </a:lnTo>
                  <a:lnTo>
                    <a:pt x="602361" y="777532"/>
                  </a:lnTo>
                  <a:lnTo>
                    <a:pt x="606221" y="782078"/>
                  </a:lnTo>
                  <a:lnTo>
                    <a:pt x="604227" y="783221"/>
                  </a:lnTo>
                  <a:lnTo>
                    <a:pt x="602742" y="783640"/>
                  </a:lnTo>
                  <a:lnTo>
                    <a:pt x="600811" y="784148"/>
                  </a:lnTo>
                  <a:lnTo>
                    <a:pt x="600316" y="785355"/>
                  </a:lnTo>
                  <a:lnTo>
                    <a:pt x="600036" y="786841"/>
                  </a:lnTo>
                  <a:lnTo>
                    <a:pt x="597192" y="785139"/>
                  </a:lnTo>
                  <a:lnTo>
                    <a:pt x="598258" y="788479"/>
                  </a:lnTo>
                  <a:lnTo>
                    <a:pt x="599541" y="790181"/>
                  </a:lnTo>
                  <a:lnTo>
                    <a:pt x="601167" y="791603"/>
                  </a:lnTo>
                  <a:lnTo>
                    <a:pt x="603237" y="792378"/>
                  </a:lnTo>
                  <a:lnTo>
                    <a:pt x="603021" y="788758"/>
                  </a:lnTo>
                  <a:lnTo>
                    <a:pt x="606221" y="791171"/>
                  </a:lnTo>
                  <a:lnTo>
                    <a:pt x="607860" y="791171"/>
                  </a:lnTo>
                  <a:lnTo>
                    <a:pt x="608215" y="789393"/>
                  </a:lnTo>
                  <a:lnTo>
                    <a:pt x="608761" y="788758"/>
                  </a:lnTo>
                  <a:lnTo>
                    <a:pt x="609561" y="787831"/>
                  </a:lnTo>
                  <a:lnTo>
                    <a:pt x="609028" y="786841"/>
                  </a:lnTo>
                  <a:lnTo>
                    <a:pt x="608495" y="785850"/>
                  </a:lnTo>
                  <a:lnTo>
                    <a:pt x="607644" y="784148"/>
                  </a:lnTo>
                  <a:lnTo>
                    <a:pt x="606856" y="782434"/>
                  </a:lnTo>
                  <a:lnTo>
                    <a:pt x="606653" y="780313"/>
                  </a:lnTo>
                  <a:lnTo>
                    <a:pt x="609993" y="780376"/>
                  </a:lnTo>
                  <a:lnTo>
                    <a:pt x="610565" y="778738"/>
                  </a:lnTo>
                  <a:lnTo>
                    <a:pt x="610552" y="778179"/>
                  </a:lnTo>
                  <a:lnTo>
                    <a:pt x="609917" y="775474"/>
                  </a:lnTo>
                  <a:lnTo>
                    <a:pt x="612127" y="776325"/>
                  </a:lnTo>
                  <a:lnTo>
                    <a:pt x="612978" y="777748"/>
                  </a:lnTo>
                  <a:lnTo>
                    <a:pt x="612508" y="779602"/>
                  </a:lnTo>
                  <a:lnTo>
                    <a:pt x="612597" y="780313"/>
                  </a:lnTo>
                  <a:lnTo>
                    <a:pt x="613981" y="782866"/>
                  </a:lnTo>
                  <a:lnTo>
                    <a:pt x="615188" y="782154"/>
                  </a:lnTo>
                  <a:lnTo>
                    <a:pt x="614616" y="777532"/>
                  </a:lnTo>
                  <a:lnTo>
                    <a:pt x="618451" y="778738"/>
                  </a:lnTo>
                  <a:lnTo>
                    <a:pt x="620737" y="777887"/>
                  </a:lnTo>
                  <a:lnTo>
                    <a:pt x="621804" y="777532"/>
                  </a:lnTo>
                  <a:lnTo>
                    <a:pt x="622439" y="777328"/>
                  </a:lnTo>
                  <a:lnTo>
                    <a:pt x="623443" y="777468"/>
                  </a:lnTo>
                  <a:lnTo>
                    <a:pt x="625424" y="781519"/>
                  </a:lnTo>
                  <a:lnTo>
                    <a:pt x="627354" y="783285"/>
                  </a:lnTo>
                  <a:lnTo>
                    <a:pt x="628980" y="785355"/>
                  </a:lnTo>
                  <a:lnTo>
                    <a:pt x="629640" y="782574"/>
                  </a:lnTo>
                  <a:lnTo>
                    <a:pt x="629564" y="782281"/>
                  </a:lnTo>
                  <a:lnTo>
                    <a:pt x="629348" y="782154"/>
                  </a:lnTo>
                  <a:lnTo>
                    <a:pt x="626846" y="780592"/>
                  </a:lnTo>
                  <a:lnTo>
                    <a:pt x="626846" y="778179"/>
                  </a:lnTo>
                  <a:lnTo>
                    <a:pt x="628624" y="777328"/>
                  </a:lnTo>
                  <a:lnTo>
                    <a:pt x="629348" y="782154"/>
                  </a:lnTo>
                  <a:lnTo>
                    <a:pt x="629564" y="782281"/>
                  </a:lnTo>
                  <a:lnTo>
                    <a:pt x="631405" y="778598"/>
                  </a:lnTo>
                  <a:lnTo>
                    <a:pt x="632726" y="779526"/>
                  </a:lnTo>
                  <a:lnTo>
                    <a:pt x="636028" y="781583"/>
                  </a:lnTo>
                  <a:lnTo>
                    <a:pt x="638886" y="778598"/>
                  </a:lnTo>
                  <a:lnTo>
                    <a:pt x="639013" y="778459"/>
                  </a:lnTo>
                  <a:lnTo>
                    <a:pt x="637908" y="777328"/>
                  </a:lnTo>
                  <a:lnTo>
                    <a:pt x="636168" y="775550"/>
                  </a:lnTo>
                  <a:lnTo>
                    <a:pt x="635609" y="772985"/>
                  </a:lnTo>
                  <a:lnTo>
                    <a:pt x="635457" y="772287"/>
                  </a:lnTo>
                  <a:lnTo>
                    <a:pt x="639940" y="773201"/>
                  </a:lnTo>
                  <a:lnTo>
                    <a:pt x="644283" y="773061"/>
                  </a:lnTo>
                  <a:lnTo>
                    <a:pt x="647979" y="775258"/>
                  </a:lnTo>
                  <a:lnTo>
                    <a:pt x="649122" y="773633"/>
                  </a:lnTo>
                  <a:lnTo>
                    <a:pt x="648525" y="773061"/>
                  </a:lnTo>
                  <a:lnTo>
                    <a:pt x="647712" y="772287"/>
                  </a:lnTo>
                  <a:lnTo>
                    <a:pt x="647344" y="771931"/>
                  </a:lnTo>
                  <a:lnTo>
                    <a:pt x="648830" y="771004"/>
                  </a:lnTo>
                  <a:lnTo>
                    <a:pt x="650265" y="770013"/>
                  </a:lnTo>
                  <a:lnTo>
                    <a:pt x="650684" y="769721"/>
                  </a:lnTo>
                  <a:lnTo>
                    <a:pt x="651040" y="772706"/>
                  </a:lnTo>
                  <a:lnTo>
                    <a:pt x="652526" y="772566"/>
                  </a:lnTo>
                  <a:lnTo>
                    <a:pt x="651903" y="769721"/>
                  </a:lnTo>
                  <a:lnTo>
                    <a:pt x="651789" y="769226"/>
                  </a:lnTo>
                  <a:lnTo>
                    <a:pt x="651675" y="768731"/>
                  </a:lnTo>
                  <a:lnTo>
                    <a:pt x="653453" y="769302"/>
                  </a:lnTo>
                  <a:lnTo>
                    <a:pt x="653745" y="771359"/>
                  </a:lnTo>
                  <a:lnTo>
                    <a:pt x="655447" y="771575"/>
                  </a:lnTo>
                  <a:lnTo>
                    <a:pt x="655853" y="770013"/>
                  </a:lnTo>
                  <a:lnTo>
                    <a:pt x="655955" y="768731"/>
                  </a:lnTo>
                  <a:lnTo>
                    <a:pt x="655980" y="767092"/>
                  </a:lnTo>
                  <a:close/>
                </a:path>
                <a:path extrusionOk="0" h="855979" w="983614">
                  <a:moveTo>
                    <a:pt x="662698" y="761339"/>
                  </a:moveTo>
                  <a:lnTo>
                    <a:pt x="661898" y="761263"/>
                  </a:lnTo>
                  <a:lnTo>
                    <a:pt x="662254" y="761517"/>
                  </a:lnTo>
                  <a:lnTo>
                    <a:pt x="662698" y="761339"/>
                  </a:lnTo>
                  <a:close/>
                </a:path>
                <a:path extrusionOk="0" h="855979" w="983614">
                  <a:moveTo>
                    <a:pt x="667537" y="814070"/>
                  </a:moveTo>
                  <a:lnTo>
                    <a:pt x="667397" y="811530"/>
                  </a:lnTo>
                  <a:lnTo>
                    <a:pt x="663130" y="811530"/>
                  </a:lnTo>
                  <a:lnTo>
                    <a:pt x="659003" y="812800"/>
                  </a:lnTo>
                  <a:lnTo>
                    <a:pt x="657085" y="811530"/>
                  </a:lnTo>
                  <a:lnTo>
                    <a:pt x="660285" y="810260"/>
                  </a:lnTo>
                  <a:lnTo>
                    <a:pt x="659714" y="808990"/>
                  </a:lnTo>
                  <a:lnTo>
                    <a:pt x="657364" y="810260"/>
                  </a:lnTo>
                  <a:lnTo>
                    <a:pt x="654519" y="808990"/>
                  </a:lnTo>
                  <a:lnTo>
                    <a:pt x="654951" y="812800"/>
                  </a:lnTo>
                  <a:lnTo>
                    <a:pt x="654024" y="814070"/>
                  </a:lnTo>
                  <a:lnTo>
                    <a:pt x="651611" y="812800"/>
                  </a:lnTo>
                  <a:lnTo>
                    <a:pt x="650252" y="815340"/>
                  </a:lnTo>
                  <a:lnTo>
                    <a:pt x="643775" y="817880"/>
                  </a:lnTo>
                  <a:lnTo>
                    <a:pt x="639013" y="817880"/>
                  </a:lnTo>
                  <a:lnTo>
                    <a:pt x="620737" y="822960"/>
                  </a:lnTo>
                  <a:lnTo>
                    <a:pt x="624357" y="820420"/>
                  </a:lnTo>
                  <a:lnTo>
                    <a:pt x="622515" y="819150"/>
                  </a:lnTo>
                  <a:lnTo>
                    <a:pt x="618528" y="819150"/>
                  </a:lnTo>
                  <a:lnTo>
                    <a:pt x="617321" y="821690"/>
                  </a:lnTo>
                  <a:lnTo>
                    <a:pt x="616394" y="824230"/>
                  </a:lnTo>
                  <a:lnTo>
                    <a:pt x="613625" y="824230"/>
                  </a:lnTo>
                  <a:lnTo>
                    <a:pt x="609206" y="825500"/>
                  </a:lnTo>
                  <a:lnTo>
                    <a:pt x="604659" y="825500"/>
                  </a:lnTo>
                  <a:lnTo>
                    <a:pt x="604520" y="825550"/>
                  </a:lnTo>
                  <a:lnTo>
                    <a:pt x="604520" y="836930"/>
                  </a:lnTo>
                  <a:lnTo>
                    <a:pt x="599821" y="836930"/>
                  </a:lnTo>
                  <a:lnTo>
                    <a:pt x="596404" y="835660"/>
                  </a:lnTo>
                  <a:lnTo>
                    <a:pt x="594702" y="836930"/>
                  </a:lnTo>
                  <a:lnTo>
                    <a:pt x="595769" y="840740"/>
                  </a:lnTo>
                  <a:lnTo>
                    <a:pt x="596544" y="843280"/>
                  </a:lnTo>
                  <a:lnTo>
                    <a:pt x="595414" y="842010"/>
                  </a:lnTo>
                  <a:lnTo>
                    <a:pt x="594271" y="842010"/>
                  </a:lnTo>
                  <a:lnTo>
                    <a:pt x="592416" y="843280"/>
                  </a:lnTo>
                  <a:lnTo>
                    <a:pt x="590499" y="843280"/>
                  </a:lnTo>
                  <a:lnTo>
                    <a:pt x="586587" y="844550"/>
                  </a:lnTo>
                  <a:lnTo>
                    <a:pt x="584593" y="844550"/>
                  </a:lnTo>
                  <a:lnTo>
                    <a:pt x="583819" y="842010"/>
                  </a:lnTo>
                  <a:lnTo>
                    <a:pt x="579615" y="845820"/>
                  </a:lnTo>
                  <a:lnTo>
                    <a:pt x="577773" y="847090"/>
                  </a:lnTo>
                  <a:lnTo>
                    <a:pt x="566458" y="847090"/>
                  </a:lnTo>
                  <a:lnTo>
                    <a:pt x="569442" y="845820"/>
                  </a:lnTo>
                  <a:lnTo>
                    <a:pt x="569518" y="844550"/>
                  </a:lnTo>
                  <a:lnTo>
                    <a:pt x="567524" y="842010"/>
                  </a:lnTo>
                  <a:lnTo>
                    <a:pt x="566242" y="843280"/>
                  </a:lnTo>
                  <a:lnTo>
                    <a:pt x="565251" y="843280"/>
                  </a:lnTo>
                  <a:lnTo>
                    <a:pt x="562470" y="844550"/>
                  </a:lnTo>
                  <a:lnTo>
                    <a:pt x="559054" y="843280"/>
                  </a:lnTo>
                  <a:lnTo>
                    <a:pt x="556564" y="845820"/>
                  </a:lnTo>
                  <a:lnTo>
                    <a:pt x="552589" y="845820"/>
                  </a:lnTo>
                  <a:lnTo>
                    <a:pt x="551802" y="847090"/>
                  </a:lnTo>
                  <a:lnTo>
                    <a:pt x="554507" y="847090"/>
                  </a:lnTo>
                  <a:lnTo>
                    <a:pt x="555294" y="848360"/>
                  </a:lnTo>
                  <a:lnTo>
                    <a:pt x="519633" y="852170"/>
                  </a:lnTo>
                  <a:lnTo>
                    <a:pt x="471131" y="852170"/>
                  </a:lnTo>
                  <a:lnTo>
                    <a:pt x="421043" y="847090"/>
                  </a:lnTo>
                  <a:lnTo>
                    <a:pt x="380580" y="839470"/>
                  </a:lnTo>
                  <a:lnTo>
                    <a:pt x="396722" y="842010"/>
                  </a:lnTo>
                  <a:lnTo>
                    <a:pt x="404977" y="842010"/>
                  </a:lnTo>
                  <a:lnTo>
                    <a:pt x="396455" y="839470"/>
                  </a:lnTo>
                  <a:lnTo>
                    <a:pt x="366725" y="830580"/>
                  </a:lnTo>
                  <a:lnTo>
                    <a:pt x="354266" y="825500"/>
                  </a:lnTo>
                  <a:lnTo>
                    <a:pt x="359448" y="826770"/>
                  </a:lnTo>
                  <a:lnTo>
                    <a:pt x="364642" y="829310"/>
                  </a:lnTo>
                  <a:lnTo>
                    <a:pt x="369976" y="829310"/>
                  </a:lnTo>
                  <a:lnTo>
                    <a:pt x="408736" y="836930"/>
                  </a:lnTo>
                  <a:lnTo>
                    <a:pt x="447802" y="842010"/>
                  </a:lnTo>
                  <a:lnTo>
                    <a:pt x="465023" y="843280"/>
                  </a:lnTo>
                  <a:lnTo>
                    <a:pt x="516597" y="843280"/>
                  </a:lnTo>
                  <a:lnTo>
                    <a:pt x="545020" y="839470"/>
                  </a:lnTo>
                  <a:lnTo>
                    <a:pt x="554507" y="839470"/>
                  </a:lnTo>
                  <a:lnTo>
                    <a:pt x="565594" y="838200"/>
                  </a:lnTo>
                  <a:lnTo>
                    <a:pt x="571106" y="836930"/>
                  </a:lnTo>
                  <a:lnTo>
                    <a:pt x="576605" y="835660"/>
                  </a:lnTo>
                  <a:lnTo>
                    <a:pt x="599897" y="830580"/>
                  </a:lnTo>
                  <a:lnTo>
                    <a:pt x="603021" y="831850"/>
                  </a:lnTo>
                  <a:lnTo>
                    <a:pt x="603948" y="833120"/>
                  </a:lnTo>
                  <a:lnTo>
                    <a:pt x="601243" y="833120"/>
                  </a:lnTo>
                  <a:lnTo>
                    <a:pt x="601319" y="834390"/>
                  </a:lnTo>
                  <a:lnTo>
                    <a:pt x="604520" y="836930"/>
                  </a:lnTo>
                  <a:lnTo>
                    <a:pt x="604520" y="825550"/>
                  </a:lnTo>
                  <a:lnTo>
                    <a:pt x="600392" y="826770"/>
                  </a:lnTo>
                  <a:lnTo>
                    <a:pt x="596328" y="828040"/>
                  </a:lnTo>
                  <a:lnTo>
                    <a:pt x="592213" y="826770"/>
                  </a:lnTo>
                  <a:lnTo>
                    <a:pt x="588010" y="828040"/>
                  </a:lnTo>
                  <a:lnTo>
                    <a:pt x="571373" y="831850"/>
                  </a:lnTo>
                  <a:lnTo>
                    <a:pt x="554596" y="834390"/>
                  </a:lnTo>
                  <a:lnTo>
                    <a:pt x="537730" y="835660"/>
                  </a:lnTo>
                  <a:lnTo>
                    <a:pt x="520865" y="835660"/>
                  </a:lnTo>
                  <a:lnTo>
                    <a:pt x="504101" y="836930"/>
                  </a:lnTo>
                  <a:lnTo>
                    <a:pt x="470573" y="836930"/>
                  </a:lnTo>
                  <a:lnTo>
                    <a:pt x="453783" y="835660"/>
                  </a:lnTo>
                  <a:lnTo>
                    <a:pt x="437476" y="833120"/>
                  </a:lnTo>
                  <a:lnTo>
                    <a:pt x="421220" y="831850"/>
                  </a:lnTo>
                  <a:lnTo>
                    <a:pt x="336664" y="810260"/>
                  </a:lnTo>
                  <a:lnTo>
                    <a:pt x="287870" y="789940"/>
                  </a:lnTo>
                  <a:lnTo>
                    <a:pt x="242582" y="763270"/>
                  </a:lnTo>
                  <a:lnTo>
                    <a:pt x="200799" y="731520"/>
                  </a:lnTo>
                  <a:lnTo>
                    <a:pt x="162521" y="694690"/>
                  </a:lnTo>
                  <a:lnTo>
                    <a:pt x="127762" y="652780"/>
                  </a:lnTo>
                  <a:lnTo>
                    <a:pt x="103009" y="614680"/>
                  </a:lnTo>
                  <a:lnTo>
                    <a:pt x="98488" y="608330"/>
                  </a:lnTo>
                  <a:lnTo>
                    <a:pt x="77863" y="567690"/>
                  </a:lnTo>
                  <a:lnTo>
                    <a:pt x="62484" y="532130"/>
                  </a:lnTo>
                  <a:lnTo>
                    <a:pt x="55702" y="514350"/>
                  </a:lnTo>
                  <a:lnTo>
                    <a:pt x="52717" y="506730"/>
                  </a:lnTo>
                  <a:lnTo>
                    <a:pt x="51866" y="504190"/>
                  </a:lnTo>
                  <a:lnTo>
                    <a:pt x="51511" y="500380"/>
                  </a:lnTo>
                  <a:lnTo>
                    <a:pt x="54495" y="509270"/>
                  </a:lnTo>
                  <a:lnTo>
                    <a:pt x="58559" y="520700"/>
                  </a:lnTo>
                  <a:lnTo>
                    <a:pt x="78473" y="566420"/>
                  </a:lnTo>
                  <a:lnTo>
                    <a:pt x="101663" y="612140"/>
                  </a:lnTo>
                  <a:lnTo>
                    <a:pt x="105283" y="617220"/>
                  </a:lnTo>
                  <a:lnTo>
                    <a:pt x="120942" y="641350"/>
                  </a:lnTo>
                  <a:lnTo>
                    <a:pt x="155549" y="684530"/>
                  </a:lnTo>
                  <a:lnTo>
                    <a:pt x="187439" y="717550"/>
                  </a:lnTo>
                  <a:lnTo>
                    <a:pt x="242798" y="760730"/>
                  </a:lnTo>
                  <a:lnTo>
                    <a:pt x="292163" y="788670"/>
                  </a:lnTo>
                  <a:lnTo>
                    <a:pt x="320751" y="800100"/>
                  </a:lnTo>
                  <a:lnTo>
                    <a:pt x="335356" y="806450"/>
                  </a:lnTo>
                  <a:lnTo>
                    <a:pt x="350202" y="810260"/>
                  </a:lnTo>
                  <a:lnTo>
                    <a:pt x="375805" y="817880"/>
                  </a:lnTo>
                  <a:lnTo>
                    <a:pt x="401993" y="822960"/>
                  </a:lnTo>
                  <a:lnTo>
                    <a:pt x="405688" y="822960"/>
                  </a:lnTo>
                  <a:lnTo>
                    <a:pt x="403987" y="821690"/>
                  </a:lnTo>
                  <a:lnTo>
                    <a:pt x="401777" y="821690"/>
                  </a:lnTo>
                  <a:lnTo>
                    <a:pt x="371449" y="814070"/>
                  </a:lnTo>
                  <a:lnTo>
                    <a:pt x="324192" y="797560"/>
                  </a:lnTo>
                  <a:lnTo>
                    <a:pt x="273380" y="773430"/>
                  </a:lnTo>
                  <a:lnTo>
                    <a:pt x="260121" y="764540"/>
                  </a:lnTo>
                  <a:lnTo>
                    <a:pt x="247154" y="756920"/>
                  </a:lnTo>
                  <a:lnTo>
                    <a:pt x="197802" y="718820"/>
                  </a:lnTo>
                  <a:lnTo>
                    <a:pt x="153885" y="673100"/>
                  </a:lnTo>
                  <a:lnTo>
                    <a:pt x="118325" y="624840"/>
                  </a:lnTo>
                  <a:lnTo>
                    <a:pt x="90792" y="576580"/>
                  </a:lnTo>
                  <a:lnTo>
                    <a:pt x="59296" y="501650"/>
                  </a:lnTo>
                  <a:lnTo>
                    <a:pt x="58966" y="500380"/>
                  </a:lnTo>
                  <a:lnTo>
                    <a:pt x="57962" y="496570"/>
                  </a:lnTo>
                  <a:lnTo>
                    <a:pt x="45910" y="450850"/>
                  </a:lnTo>
                  <a:lnTo>
                    <a:pt x="38760" y="397510"/>
                  </a:lnTo>
                  <a:lnTo>
                    <a:pt x="38061" y="344170"/>
                  </a:lnTo>
                  <a:lnTo>
                    <a:pt x="39763" y="321310"/>
                  </a:lnTo>
                  <a:lnTo>
                    <a:pt x="46850" y="276860"/>
                  </a:lnTo>
                  <a:lnTo>
                    <a:pt x="64846" y="217170"/>
                  </a:lnTo>
                  <a:lnTo>
                    <a:pt x="80873" y="181610"/>
                  </a:lnTo>
                  <a:lnTo>
                    <a:pt x="82346" y="179070"/>
                  </a:lnTo>
                  <a:lnTo>
                    <a:pt x="83820" y="176530"/>
                  </a:lnTo>
                  <a:lnTo>
                    <a:pt x="98602" y="151130"/>
                  </a:lnTo>
                  <a:lnTo>
                    <a:pt x="100812" y="147320"/>
                  </a:lnTo>
                  <a:lnTo>
                    <a:pt x="116332" y="127000"/>
                  </a:lnTo>
                  <a:lnTo>
                    <a:pt x="120218" y="121920"/>
                  </a:lnTo>
                  <a:lnTo>
                    <a:pt x="125056" y="115570"/>
                  </a:lnTo>
                  <a:lnTo>
                    <a:pt x="127901" y="113030"/>
                  </a:lnTo>
                  <a:lnTo>
                    <a:pt x="130251" y="113030"/>
                  </a:lnTo>
                  <a:lnTo>
                    <a:pt x="133743" y="110490"/>
                  </a:lnTo>
                  <a:lnTo>
                    <a:pt x="133527" y="107950"/>
                  </a:lnTo>
                  <a:lnTo>
                    <a:pt x="135521" y="107950"/>
                  </a:lnTo>
                  <a:lnTo>
                    <a:pt x="136728" y="106680"/>
                  </a:lnTo>
                  <a:lnTo>
                    <a:pt x="133807" y="105410"/>
                  </a:lnTo>
                  <a:lnTo>
                    <a:pt x="135166" y="104140"/>
                  </a:lnTo>
                  <a:lnTo>
                    <a:pt x="136588" y="102870"/>
                  </a:lnTo>
                  <a:lnTo>
                    <a:pt x="138785" y="101600"/>
                  </a:lnTo>
                  <a:lnTo>
                    <a:pt x="143624" y="102870"/>
                  </a:lnTo>
                  <a:lnTo>
                    <a:pt x="141998" y="97790"/>
                  </a:lnTo>
                  <a:lnTo>
                    <a:pt x="145618" y="93980"/>
                  </a:lnTo>
                  <a:lnTo>
                    <a:pt x="148043" y="91440"/>
                  </a:lnTo>
                  <a:lnTo>
                    <a:pt x="149250" y="90170"/>
                  </a:lnTo>
                  <a:lnTo>
                    <a:pt x="150317" y="92710"/>
                  </a:lnTo>
                  <a:lnTo>
                    <a:pt x="148755" y="93980"/>
                  </a:lnTo>
                  <a:lnTo>
                    <a:pt x="150380" y="95250"/>
                  </a:lnTo>
                  <a:lnTo>
                    <a:pt x="152374" y="92710"/>
                  </a:lnTo>
                  <a:lnTo>
                    <a:pt x="153517" y="90170"/>
                  </a:lnTo>
                  <a:lnTo>
                    <a:pt x="155651" y="88900"/>
                  </a:lnTo>
                  <a:lnTo>
                    <a:pt x="157429" y="87630"/>
                  </a:lnTo>
                  <a:lnTo>
                    <a:pt x="158356" y="86360"/>
                  </a:lnTo>
                  <a:lnTo>
                    <a:pt x="155016" y="85090"/>
                  </a:lnTo>
                  <a:lnTo>
                    <a:pt x="160235" y="81280"/>
                  </a:lnTo>
                  <a:lnTo>
                    <a:pt x="161975" y="80010"/>
                  </a:lnTo>
                  <a:lnTo>
                    <a:pt x="163436" y="78740"/>
                  </a:lnTo>
                  <a:lnTo>
                    <a:pt x="164896" y="77470"/>
                  </a:lnTo>
                  <a:lnTo>
                    <a:pt x="167817" y="76200"/>
                  </a:lnTo>
                  <a:lnTo>
                    <a:pt x="173431" y="76200"/>
                  </a:lnTo>
                  <a:lnTo>
                    <a:pt x="172910" y="73660"/>
                  </a:lnTo>
                  <a:lnTo>
                    <a:pt x="172656" y="72390"/>
                  </a:lnTo>
                  <a:lnTo>
                    <a:pt x="173367" y="71120"/>
                  </a:lnTo>
                  <a:lnTo>
                    <a:pt x="176212" y="68580"/>
                  </a:lnTo>
                  <a:lnTo>
                    <a:pt x="177596" y="67310"/>
                  </a:lnTo>
                  <a:lnTo>
                    <a:pt x="178981" y="66040"/>
                  </a:lnTo>
                  <a:lnTo>
                    <a:pt x="182473" y="66040"/>
                  </a:lnTo>
                  <a:lnTo>
                    <a:pt x="178269" y="69850"/>
                  </a:lnTo>
                  <a:lnTo>
                    <a:pt x="176212" y="72390"/>
                  </a:lnTo>
                  <a:lnTo>
                    <a:pt x="180047" y="73660"/>
                  </a:lnTo>
                  <a:lnTo>
                    <a:pt x="185026" y="69850"/>
                  </a:lnTo>
                  <a:lnTo>
                    <a:pt x="185521" y="66040"/>
                  </a:lnTo>
                  <a:lnTo>
                    <a:pt x="187731" y="60960"/>
                  </a:lnTo>
                  <a:lnTo>
                    <a:pt x="192925" y="58420"/>
                  </a:lnTo>
                  <a:lnTo>
                    <a:pt x="195313" y="57150"/>
                  </a:lnTo>
                  <a:lnTo>
                    <a:pt x="197688" y="55880"/>
                  </a:lnTo>
                  <a:lnTo>
                    <a:pt x="205841" y="50800"/>
                  </a:lnTo>
                  <a:lnTo>
                    <a:pt x="214185" y="46990"/>
                  </a:lnTo>
                  <a:lnTo>
                    <a:pt x="217055" y="45720"/>
                  </a:lnTo>
                  <a:lnTo>
                    <a:pt x="222796" y="43180"/>
                  </a:lnTo>
                  <a:lnTo>
                    <a:pt x="231698" y="40640"/>
                  </a:lnTo>
                  <a:lnTo>
                    <a:pt x="234391" y="39370"/>
                  </a:lnTo>
                  <a:lnTo>
                    <a:pt x="236321" y="36830"/>
                  </a:lnTo>
                  <a:lnTo>
                    <a:pt x="239026" y="36830"/>
                  </a:lnTo>
                  <a:lnTo>
                    <a:pt x="245313" y="34290"/>
                  </a:lnTo>
                  <a:lnTo>
                    <a:pt x="251675" y="33020"/>
                  </a:lnTo>
                  <a:lnTo>
                    <a:pt x="258076" y="30480"/>
                  </a:lnTo>
                  <a:lnTo>
                    <a:pt x="264490" y="29210"/>
                  </a:lnTo>
                  <a:lnTo>
                    <a:pt x="288671" y="24130"/>
                  </a:lnTo>
                  <a:lnTo>
                    <a:pt x="300939" y="22860"/>
                  </a:lnTo>
                  <a:lnTo>
                    <a:pt x="313283" y="22860"/>
                  </a:lnTo>
                  <a:lnTo>
                    <a:pt x="327660" y="20320"/>
                  </a:lnTo>
                  <a:lnTo>
                    <a:pt x="334340" y="24130"/>
                  </a:lnTo>
                  <a:lnTo>
                    <a:pt x="336905" y="24130"/>
                  </a:lnTo>
                  <a:lnTo>
                    <a:pt x="336829" y="21590"/>
                  </a:lnTo>
                  <a:lnTo>
                    <a:pt x="338328" y="22860"/>
                  </a:lnTo>
                  <a:lnTo>
                    <a:pt x="349707" y="22860"/>
                  </a:lnTo>
                  <a:lnTo>
                    <a:pt x="348284" y="24130"/>
                  </a:lnTo>
                  <a:lnTo>
                    <a:pt x="348919" y="25400"/>
                  </a:lnTo>
                  <a:lnTo>
                    <a:pt x="355752" y="25400"/>
                  </a:lnTo>
                  <a:lnTo>
                    <a:pt x="357962" y="24130"/>
                  </a:lnTo>
                  <a:lnTo>
                    <a:pt x="360375" y="24130"/>
                  </a:lnTo>
                  <a:lnTo>
                    <a:pt x="379298" y="27940"/>
                  </a:lnTo>
                  <a:lnTo>
                    <a:pt x="411175" y="35560"/>
                  </a:lnTo>
                  <a:lnTo>
                    <a:pt x="421627" y="39370"/>
                  </a:lnTo>
                  <a:lnTo>
                    <a:pt x="440245" y="45720"/>
                  </a:lnTo>
                  <a:lnTo>
                    <a:pt x="476415" y="60960"/>
                  </a:lnTo>
                  <a:lnTo>
                    <a:pt x="496252" y="71120"/>
                  </a:lnTo>
                  <a:lnTo>
                    <a:pt x="498386" y="72390"/>
                  </a:lnTo>
                  <a:lnTo>
                    <a:pt x="501586" y="72390"/>
                  </a:lnTo>
                  <a:lnTo>
                    <a:pt x="500011" y="71120"/>
                  </a:lnTo>
                  <a:lnTo>
                    <a:pt x="462521" y="52070"/>
                  </a:lnTo>
                  <a:lnTo>
                    <a:pt x="449719" y="46990"/>
                  </a:lnTo>
                  <a:lnTo>
                    <a:pt x="444957" y="44450"/>
                  </a:lnTo>
                  <a:lnTo>
                    <a:pt x="440258" y="43180"/>
                  </a:lnTo>
                  <a:lnTo>
                    <a:pt x="436778" y="38100"/>
                  </a:lnTo>
                  <a:lnTo>
                    <a:pt x="433997" y="36830"/>
                  </a:lnTo>
                  <a:lnTo>
                    <a:pt x="430949" y="38100"/>
                  </a:lnTo>
                  <a:lnTo>
                    <a:pt x="429526" y="35560"/>
                  </a:lnTo>
                  <a:lnTo>
                    <a:pt x="425894" y="31750"/>
                  </a:lnTo>
                  <a:lnTo>
                    <a:pt x="423265" y="30480"/>
                  </a:lnTo>
                  <a:lnTo>
                    <a:pt x="419201" y="30480"/>
                  </a:lnTo>
                  <a:lnTo>
                    <a:pt x="417855" y="27940"/>
                  </a:lnTo>
                  <a:lnTo>
                    <a:pt x="417220" y="30480"/>
                  </a:lnTo>
                  <a:lnTo>
                    <a:pt x="416648" y="33020"/>
                  </a:lnTo>
                  <a:lnTo>
                    <a:pt x="418287" y="33020"/>
                  </a:lnTo>
                  <a:lnTo>
                    <a:pt x="419493" y="34290"/>
                  </a:lnTo>
                  <a:lnTo>
                    <a:pt x="422414" y="34290"/>
                  </a:lnTo>
                  <a:lnTo>
                    <a:pt x="425538" y="35560"/>
                  </a:lnTo>
                  <a:lnTo>
                    <a:pt x="428599" y="38100"/>
                  </a:lnTo>
                  <a:lnTo>
                    <a:pt x="426961" y="38100"/>
                  </a:lnTo>
                  <a:lnTo>
                    <a:pt x="414782" y="33020"/>
                  </a:lnTo>
                  <a:lnTo>
                    <a:pt x="402475" y="29210"/>
                  </a:lnTo>
                  <a:lnTo>
                    <a:pt x="377456" y="24130"/>
                  </a:lnTo>
                  <a:lnTo>
                    <a:pt x="364401" y="21590"/>
                  </a:lnTo>
                  <a:lnTo>
                    <a:pt x="357873" y="20320"/>
                  </a:lnTo>
                  <a:lnTo>
                    <a:pt x="351345" y="19050"/>
                  </a:lnTo>
                  <a:lnTo>
                    <a:pt x="338607" y="19050"/>
                  </a:lnTo>
                  <a:lnTo>
                    <a:pt x="335546" y="17780"/>
                  </a:lnTo>
                  <a:lnTo>
                    <a:pt x="331012" y="15900"/>
                  </a:lnTo>
                  <a:lnTo>
                    <a:pt x="332346" y="15633"/>
                  </a:lnTo>
                  <a:lnTo>
                    <a:pt x="335762" y="16052"/>
                  </a:lnTo>
                  <a:lnTo>
                    <a:pt x="337540" y="15913"/>
                  </a:lnTo>
                  <a:lnTo>
                    <a:pt x="337832" y="14135"/>
                  </a:lnTo>
                  <a:lnTo>
                    <a:pt x="338188" y="11582"/>
                  </a:lnTo>
                  <a:lnTo>
                    <a:pt x="339674" y="11938"/>
                  </a:lnTo>
                  <a:lnTo>
                    <a:pt x="341388" y="12293"/>
                  </a:lnTo>
                  <a:lnTo>
                    <a:pt x="343027" y="12712"/>
                  </a:lnTo>
                  <a:lnTo>
                    <a:pt x="344652" y="13716"/>
                  </a:lnTo>
                  <a:lnTo>
                    <a:pt x="347002" y="12509"/>
                  </a:lnTo>
                  <a:lnTo>
                    <a:pt x="344728" y="11226"/>
                  </a:lnTo>
                  <a:lnTo>
                    <a:pt x="340741" y="9309"/>
                  </a:lnTo>
                  <a:lnTo>
                    <a:pt x="336334" y="11087"/>
                  </a:lnTo>
                  <a:lnTo>
                    <a:pt x="332206" y="9804"/>
                  </a:lnTo>
                  <a:lnTo>
                    <a:pt x="328295" y="14211"/>
                  </a:lnTo>
                  <a:lnTo>
                    <a:pt x="329120" y="15240"/>
                  </a:lnTo>
                  <a:lnTo>
                    <a:pt x="324878" y="15240"/>
                  </a:lnTo>
                  <a:lnTo>
                    <a:pt x="321106" y="17780"/>
                  </a:lnTo>
                  <a:lnTo>
                    <a:pt x="315493" y="16510"/>
                  </a:lnTo>
                  <a:lnTo>
                    <a:pt x="312788" y="16510"/>
                  </a:lnTo>
                  <a:lnTo>
                    <a:pt x="306108" y="19050"/>
                  </a:lnTo>
                  <a:lnTo>
                    <a:pt x="299275" y="19050"/>
                  </a:lnTo>
                  <a:lnTo>
                    <a:pt x="292366" y="17780"/>
                  </a:lnTo>
                  <a:lnTo>
                    <a:pt x="291655" y="17780"/>
                  </a:lnTo>
                  <a:lnTo>
                    <a:pt x="293230" y="15240"/>
                  </a:lnTo>
                  <a:lnTo>
                    <a:pt x="285762" y="17780"/>
                  </a:lnTo>
                  <a:lnTo>
                    <a:pt x="286537" y="19050"/>
                  </a:lnTo>
                  <a:lnTo>
                    <a:pt x="289598" y="19050"/>
                  </a:lnTo>
                  <a:lnTo>
                    <a:pt x="274967" y="21590"/>
                  </a:lnTo>
                  <a:lnTo>
                    <a:pt x="232549" y="33020"/>
                  </a:lnTo>
                  <a:lnTo>
                    <a:pt x="231190" y="33020"/>
                  </a:lnTo>
                  <a:lnTo>
                    <a:pt x="229349" y="30480"/>
                  </a:lnTo>
                  <a:lnTo>
                    <a:pt x="226999" y="33020"/>
                  </a:lnTo>
                  <a:lnTo>
                    <a:pt x="224866" y="33020"/>
                  </a:lnTo>
                  <a:lnTo>
                    <a:pt x="221449" y="31750"/>
                  </a:lnTo>
                  <a:lnTo>
                    <a:pt x="223799" y="30480"/>
                  </a:lnTo>
                  <a:lnTo>
                    <a:pt x="229349" y="30480"/>
                  </a:lnTo>
                  <a:lnTo>
                    <a:pt x="229704" y="30480"/>
                  </a:lnTo>
                  <a:lnTo>
                    <a:pt x="231292" y="29210"/>
                  </a:lnTo>
                  <a:lnTo>
                    <a:pt x="234467" y="26670"/>
                  </a:lnTo>
                  <a:lnTo>
                    <a:pt x="240233" y="25400"/>
                  </a:lnTo>
                  <a:lnTo>
                    <a:pt x="244919" y="24130"/>
                  </a:lnTo>
                  <a:lnTo>
                    <a:pt x="249339" y="21590"/>
                  </a:lnTo>
                  <a:lnTo>
                    <a:pt x="254381" y="21590"/>
                  </a:lnTo>
                  <a:lnTo>
                    <a:pt x="257937" y="20320"/>
                  </a:lnTo>
                  <a:lnTo>
                    <a:pt x="259016" y="19050"/>
                  </a:lnTo>
                  <a:lnTo>
                    <a:pt x="260718" y="19050"/>
                  </a:lnTo>
                  <a:lnTo>
                    <a:pt x="263347" y="17780"/>
                  </a:lnTo>
                  <a:lnTo>
                    <a:pt x="264985" y="16510"/>
                  </a:lnTo>
                  <a:lnTo>
                    <a:pt x="265772" y="19050"/>
                  </a:lnTo>
                  <a:lnTo>
                    <a:pt x="266623" y="21590"/>
                  </a:lnTo>
                  <a:lnTo>
                    <a:pt x="264134" y="20320"/>
                  </a:lnTo>
                  <a:lnTo>
                    <a:pt x="263347" y="21590"/>
                  </a:lnTo>
                  <a:lnTo>
                    <a:pt x="263067" y="22860"/>
                  </a:lnTo>
                  <a:lnTo>
                    <a:pt x="269963" y="22860"/>
                  </a:lnTo>
                  <a:lnTo>
                    <a:pt x="270421" y="21590"/>
                  </a:lnTo>
                  <a:lnTo>
                    <a:pt x="272237" y="16510"/>
                  </a:lnTo>
                  <a:lnTo>
                    <a:pt x="273951" y="17780"/>
                  </a:lnTo>
                  <a:lnTo>
                    <a:pt x="279501" y="17780"/>
                  </a:lnTo>
                  <a:lnTo>
                    <a:pt x="279285" y="16510"/>
                  </a:lnTo>
                  <a:lnTo>
                    <a:pt x="279069" y="15240"/>
                  </a:lnTo>
                  <a:lnTo>
                    <a:pt x="284835" y="13970"/>
                  </a:lnTo>
                  <a:lnTo>
                    <a:pt x="290741" y="13970"/>
                  </a:lnTo>
                  <a:lnTo>
                    <a:pt x="296710" y="12700"/>
                  </a:lnTo>
                  <a:lnTo>
                    <a:pt x="300621" y="12700"/>
                  </a:lnTo>
                  <a:lnTo>
                    <a:pt x="304038" y="13970"/>
                  </a:lnTo>
                  <a:lnTo>
                    <a:pt x="306603" y="16510"/>
                  </a:lnTo>
                  <a:lnTo>
                    <a:pt x="306882" y="12700"/>
                  </a:lnTo>
                  <a:lnTo>
                    <a:pt x="308800" y="11430"/>
                  </a:lnTo>
                  <a:lnTo>
                    <a:pt x="313143" y="10160"/>
                  </a:lnTo>
                  <a:lnTo>
                    <a:pt x="314566" y="7620"/>
                  </a:lnTo>
                  <a:lnTo>
                    <a:pt x="313778" y="5080"/>
                  </a:lnTo>
                  <a:lnTo>
                    <a:pt x="315709" y="5080"/>
                  </a:lnTo>
                  <a:lnTo>
                    <a:pt x="320116" y="6350"/>
                  </a:lnTo>
                  <a:lnTo>
                    <a:pt x="322745" y="6350"/>
                  </a:lnTo>
                  <a:lnTo>
                    <a:pt x="325374" y="5080"/>
                  </a:lnTo>
                  <a:lnTo>
                    <a:pt x="323748" y="2540"/>
                  </a:lnTo>
                  <a:lnTo>
                    <a:pt x="322999" y="1270"/>
                  </a:lnTo>
                  <a:lnTo>
                    <a:pt x="322249" y="0"/>
                  </a:lnTo>
                  <a:lnTo>
                    <a:pt x="319189" y="1270"/>
                  </a:lnTo>
                  <a:lnTo>
                    <a:pt x="318198" y="1270"/>
                  </a:lnTo>
                  <a:lnTo>
                    <a:pt x="315912" y="0"/>
                  </a:lnTo>
                  <a:lnTo>
                    <a:pt x="313994" y="0"/>
                  </a:lnTo>
                  <a:lnTo>
                    <a:pt x="312077" y="1270"/>
                  </a:lnTo>
                  <a:lnTo>
                    <a:pt x="309016" y="3810"/>
                  </a:lnTo>
                  <a:lnTo>
                    <a:pt x="304888" y="5080"/>
                  </a:lnTo>
                  <a:lnTo>
                    <a:pt x="304469" y="6350"/>
                  </a:lnTo>
                  <a:lnTo>
                    <a:pt x="306603" y="10160"/>
                  </a:lnTo>
                  <a:lnTo>
                    <a:pt x="303326" y="10160"/>
                  </a:lnTo>
                  <a:lnTo>
                    <a:pt x="300405" y="11430"/>
                  </a:lnTo>
                  <a:lnTo>
                    <a:pt x="297281" y="8890"/>
                  </a:lnTo>
                  <a:lnTo>
                    <a:pt x="292303" y="8890"/>
                  </a:lnTo>
                  <a:lnTo>
                    <a:pt x="290233" y="10160"/>
                  </a:lnTo>
                  <a:lnTo>
                    <a:pt x="286753" y="11430"/>
                  </a:lnTo>
                  <a:lnTo>
                    <a:pt x="246634" y="19050"/>
                  </a:lnTo>
                  <a:lnTo>
                    <a:pt x="233184" y="24130"/>
                  </a:lnTo>
                  <a:lnTo>
                    <a:pt x="228777" y="24130"/>
                  </a:lnTo>
                  <a:lnTo>
                    <a:pt x="224866" y="25400"/>
                  </a:lnTo>
                  <a:lnTo>
                    <a:pt x="222948" y="27940"/>
                  </a:lnTo>
                  <a:lnTo>
                    <a:pt x="220878" y="29032"/>
                  </a:lnTo>
                  <a:lnTo>
                    <a:pt x="220878" y="38100"/>
                  </a:lnTo>
                  <a:lnTo>
                    <a:pt x="216928" y="38785"/>
                  </a:lnTo>
                  <a:lnTo>
                    <a:pt x="217970" y="38100"/>
                  </a:lnTo>
                  <a:lnTo>
                    <a:pt x="219887" y="36830"/>
                  </a:lnTo>
                  <a:lnTo>
                    <a:pt x="220878" y="38100"/>
                  </a:lnTo>
                  <a:lnTo>
                    <a:pt x="220878" y="29032"/>
                  </a:lnTo>
                  <a:lnTo>
                    <a:pt x="220522" y="29210"/>
                  </a:lnTo>
                  <a:lnTo>
                    <a:pt x="217106" y="27940"/>
                  </a:lnTo>
                  <a:lnTo>
                    <a:pt x="218389" y="26670"/>
                  </a:lnTo>
                  <a:lnTo>
                    <a:pt x="219671" y="25400"/>
                  </a:lnTo>
                  <a:lnTo>
                    <a:pt x="218681" y="24130"/>
                  </a:lnTo>
                  <a:lnTo>
                    <a:pt x="216966" y="26670"/>
                  </a:lnTo>
                  <a:lnTo>
                    <a:pt x="216395" y="24130"/>
                  </a:lnTo>
                  <a:lnTo>
                    <a:pt x="215976" y="20320"/>
                  </a:lnTo>
                  <a:lnTo>
                    <a:pt x="215049" y="20675"/>
                  </a:lnTo>
                  <a:lnTo>
                    <a:pt x="215049" y="39116"/>
                  </a:lnTo>
                  <a:lnTo>
                    <a:pt x="213550" y="39370"/>
                  </a:lnTo>
                  <a:lnTo>
                    <a:pt x="207581" y="45720"/>
                  </a:lnTo>
                  <a:lnTo>
                    <a:pt x="198615" y="45720"/>
                  </a:lnTo>
                  <a:lnTo>
                    <a:pt x="199961" y="44450"/>
                  </a:lnTo>
                  <a:lnTo>
                    <a:pt x="200888" y="41910"/>
                  </a:lnTo>
                  <a:lnTo>
                    <a:pt x="201955" y="40640"/>
                  </a:lnTo>
                  <a:lnTo>
                    <a:pt x="203098" y="39370"/>
                  </a:lnTo>
                  <a:lnTo>
                    <a:pt x="204241" y="39370"/>
                  </a:lnTo>
                  <a:lnTo>
                    <a:pt x="206019" y="40640"/>
                  </a:lnTo>
                  <a:lnTo>
                    <a:pt x="207010" y="40640"/>
                  </a:lnTo>
                  <a:lnTo>
                    <a:pt x="209067" y="39370"/>
                  </a:lnTo>
                  <a:lnTo>
                    <a:pt x="211137" y="38100"/>
                  </a:lnTo>
                  <a:lnTo>
                    <a:pt x="215049" y="39116"/>
                  </a:lnTo>
                  <a:lnTo>
                    <a:pt x="215049" y="20675"/>
                  </a:lnTo>
                  <a:lnTo>
                    <a:pt x="212775" y="21513"/>
                  </a:lnTo>
                  <a:lnTo>
                    <a:pt x="212775" y="30480"/>
                  </a:lnTo>
                  <a:lnTo>
                    <a:pt x="210705" y="33020"/>
                  </a:lnTo>
                  <a:lnTo>
                    <a:pt x="206019" y="33020"/>
                  </a:lnTo>
                  <a:lnTo>
                    <a:pt x="208292" y="31750"/>
                  </a:lnTo>
                  <a:lnTo>
                    <a:pt x="209854" y="30480"/>
                  </a:lnTo>
                  <a:lnTo>
                    <a:pt x="212775" y="30480"/>
                  </a:lnTo>
                  <a:lnTo>
                    <a:pt x="212775" y="21513"/>
                  </a:lnTo>
                  <a:lnTo>
                    <a:pt x="212559" y="21590"/>
                  </a:lnTo>
                  <a:lnTo>
                    <a:pt x="209854" y="24130"/>
                  </a:lnTo>
                  <a:lnTo>
                    <a:pt x="203885" y="27940"/>
                  </a:lnTo>
                  <a:lnTo>
                    <a:pt x="201180" y="31750"/>
                  </a:lnTo>
                  <a:lnTo>
                    <a:pt x="197548" y="33020"/>
                  </a:lnTo>
                  <a:lnTo>
                    <a:pt x="191300" y="36830"/>
                  </a:lnTo>
                  <a:lnTo>
                    <a:pt x="185153" y="39370"/>
                  </a:lnTo>
                  <a:lnTo>
                    <a:pt x="179984" y="42633"/>
                  </a:lnTo>
                  <a:lnTo>
                    <a:pt x="179984" y="58420"/>
                  </a:lnTo>
                  <a:lnTo>
                    <a:pt x="175564" y="60960"/>
                  </a:lnTo>
                  <a:lnTo>
                    <a:pt x="172364" y="67310"/>
                  </a:lnTo>
                  <a:lnTo>
                    <a:pt x="165823" y="63500"/>
                  </a:lnTo>
                  <a:lnTo>
                    <a:pt x="171018" y="63500"/>
                  </a:lnTo>
                  <a:lnTo>
                    <a:pt x="174002" y="57150"/>
                  </a:lnTo>
                  <a:lnTo>
                    <a:pt x="179984" y="58420"/>
                  </a:lnTo>
                  <a:lnTo>
                    <a:pt x="179984" y="42633"/>
                  </a:lnTo>
                  <a:lnTo>
                    <a:pt x="173075" y="46990"/>
                  </a:lnTo>
                  <a:lnTo>
                    <a:pt x="157708" y="57150"/>
                  </a:lnTo>
                  <a:lnTo>
                    <a:pt x="153162" y="60325"/>
                  </a:lnTo>
                  <a:lnTo>
                    <a:pt x="153162" y="73660"/>
                  </a:lnTo>
                  <a:lnTo>
                    <a:pt x="152019" y="76200"/>
                  </a:lnTo>
                  <a:lnTo>
                    <a:pt x="149961" y="77470"/>
                  </a:lnTo>
                  <a:lnTo>
                    <a:pt x="149466" y="77749"/>
                  </a:lnTo>
                  <a:lnTo>
                    <a:pt x="149466" y="81280"/>
                  </a:lnTo>
                  <a:lnTo>
                    <a:pt x="147688" y="83820"/>
                  </a:lnTo>
                  <a:lnTo>
                    <a:pt x="146189" y="86360"/>
                  </a:lnTo>
                  <a:lnTo>
                    <a:pt x="142773" y="86360"/>
                  </a:lnTo>
                  <a:lnTo>
                    <a:pt x="144983" y="83820"/>
                  </a:lnTo>
                  <a:lnTo>
                    <a:pt x="147256" y="82550"/>
                  </a:lnTo>
                  <a:lnTo>
                    <a:pt x="149466" y="81280"/>
                  </a:lnTo>
                  <a:lnTo>
                    <a:pt x="149466" y="77749"/>
                  </a:lnTo>
                  <a:lnTo>
                    <a:pt x="147612" y="78740"/>
                  </a:lnTo>
                  <a:lnTo>
                    <a:pt x="149034" y="76200"/>
                  </a:lnTo>
                  <a:lnTo>
                    <a:pt x="150888" y="74930"/>
                  </a:lnTo>
                  <a:lnTo>
                    <a:pt x="153162" y="73660"/>
                  </a:lnTo>
                  <a:lnTo>
                    <a:pt x="153162" y="60325"/>
                  </a:lnTo>
                  <a:lnTo>
                    <a:pt x="143154" y="67310"/>
                  </a:lnTo>
                  <a:lnTo>
                    <a:pt x="138366" y="71666"/>
                  </a:lnTo>
                  <a:lnTo>
                    <a:pt x="138366" y="86360"/>
                  </a:lnTo>
                  <a:lnTo>
                    <a:pt x="137579" y="88900"/>
                  </a:lnTo>
                  <a:lnTo>
                    <a:pt x="138074" y="91440"/>
                  </a:lnTo>
                  <a:lnTo>
                    <a:pt x="136372" y="90881"/>
                  </a:lnTo>
                  <a:lnTo>
                    <a:pt x="136372" y="93980"/>
                  </a:lnTo>
                  <a:lnTo>
                    <a:pt x="134239" y="96520"/>
                  </a:lnTo>
                  <a:lnTo>
                    <a:pt x="132245" y="99060"/>
                  </a:lnTo>
                  <a:lnTo>
                    <a:pt x="129895" y="101600"/>
                  </a:lnTo>
                  <a:lnTo>
                    <a:pt x="128333" y="101600"/>
                  </a:lnTo>
                  <a:lnTo>
                    <a:pt x="127127" y="100330"/>
                  </a:lnTo>
                  <a:lnTo>
                    <a:pt x="125272" y="100330"/>
                  </a:lnTo>
                  <a:lnTo>
                    <a:pt x="127901" y="95250"/>
                  </a:lnTo>
                  <a:lnTo>
                    <a:pt x="131965" y="95250"/>
                  </a:lnTo>
                  <a:lnTo>
                    <a:pt x="136372" y="93980"/>
                  </a:lnTo>
                  <a:lnTo>
                    <a:pt x="136372" y="90881"/>
                  </a:lnTo>
                  <a:lnTo>
                    <a:pt x="134239" y="90170"/>
                  </a:lnTo>
                  <a:lnTo>
                    <a:pt x="135166" y="88900"/>
                  </a:lnTo>
                  <a:lnTo>
                    <a:pt x="136448" y="87630"/>
                  </a:lnTo>
                  <a:lnTo>
                    <a:pt x="138366" y="86360"/>
                  </a:lnTo>
                  <a:lnTo>
                    <a:pt x="138366" y="71666"/>
                  </a:lnTo>
                  <a:lnTo>
                    <a:pt x="129171" y="80010"/>
                  </a:lnTo>
                  <a:lnTo>
                    <a:pt x="122923" y="85255"/>
                  </a:lnTo>
                  <a:lnTo>
                    <a:pt x="122923" y="104140"/>
                  </a:lnTo>
                  <a:lnTo>
                    <a:pt x="120650" y="111760"/>
                  </a:lnTo>
                  <a:lnTo>
                    <a:pt x="116738" y="116840"/>
                  </a:lnTo>
                  <a:lnTo>
                    <a:pt x="112331" y="120650"/>
                  </a:lnTo>
                  <a:lnTo>
                    <a:pt x="110909" y="121920"/>
                  </a:lnTo>
                  <a:lnTo>
                    <a:pt x="109982" y="119380"/>
                  </a:lnTo>
                  <a:lnTo>
                    <a:pt x="111493" y="116840"/>
                  </a:lnTo>
                  <a:lnTo>
                    <a:pt x="112255" y="115570"/>
                  </a:lnTo>
                  <a:lnTo>
                    <a:pt x="114465" y="110490"/>
                  </a:lnTo>
                  <a:lnTo>
                    <a:pt x="115697" y="109220"/>
                  </a:lnTo>
                  <a:lnTo>
                    <a:pt x="118160" y="106680"/>
                  </a:lnTo>
                  <a:lnTo>
                    <a:pt x="119443" y="105410"/>
                  </a:lnTo>
                  <a:lnTo>
                    <a:pt x="120650" y="104140"/>
                  </a:lnTo>
                  <a:lnTo>
                    <a:pt x="122923" y="104140"/>
                  </a:lnTo>
                  <a:lnTo>
                    <a:pt x="122923" y="85255"/>
                  </a:lnTo>
                  <a:lnTo>
                    <a:pt x="115531" y="91440"/>
                  </a:lnTo>
                  <a:lnTo>
                    <a:pt x="113614" y="95250"/>
                  </a:lnTo>
                  <a:lnTo>
                    <a:pt x="110909" y="97790"/>
                  </a:lnTo>
                  <a:lnTo>
                    <a:pt x="106489" y="97790"/>
                  </a:lnTo>
                  <a:lnTo>
                    <a:pt x="106489" y="128270"/>
                  </a:lnTo>
                  <a:lnTo>
                    <a:pt x="95046" y="144780"/>
                  </a:lnTo>
                  <a:lnTo>
                    <a:pt x="94691" y="137160"/>
                  </a:lnTo>
                  <a:lnTo>
                    <a:pt x="98031" y="132080"/>
                  </a:lnTo>
                  <a:lnTo>
                    <a:pt x="101549" y="128270"/>
                  </a:lnTo>
                  <a:lnTo>
                    <a:pt x="102730" y="127000"/>
                  </a:lnTo>
                  <a:lnTo>
                    <a:pt x="103365" y="128270"/>
                  </a:lnTo>
                  <a:lnTo>
                    <a:pt x="106489" y="128270"/>
                  </a:lnTo>
                  <a:lnTo>
                    <a:pt x="106489" y="97790"/>
                  </a:lnTo>
                  <a:lnTo>
                    <a:pt x="106286" y="97790"/>
                  </a:lnTo>
                  <a:lnTo>
                    <a:pt x="105359" y="101600"/>
                  </a:lnTo>
                  <a:lnTo>
                    <a:pt x="102438" y="104140"/>
                  </a:lnTo>
                  <a:lnTo>
                    <a:pt x="105219" y="104140"/>
                  </a:lnTo>
                  <a:lnTo>
                    <a:pt x="103505" y="106680"/>
                  </a:lnTo>
                  <a:lnTo>
                    <a:pt x="100660" y="107950"/>
                  </a:lnTo>
                  <a:lnTo>
                    <a:pt x="97104" y="109220"/>
                  </a:lnTo>
                  <a:lnTo>
                    <a:pt x="108559" y="93980"/>
                  </a:lnTo>
                  <a:lnTo>
                    <a:pt x="107772" y="92710"/>
                  </a:lnTo>
                  <a:lnTo>
                    <a:pt x="103797" y="97790"/>
                  </a:lnTo>
                  <a:lnTo>
                    <a:pt x="96926" y="105410"/>
                  </a:lnTo>
                  <a:lnTo>
                    <a:pt x="91414" y="111709"/>
                  </a:lnTo>
                  <a:lnTo>
                    <a:pt x="91414" y="121920"/>
                  </a:lnTo>
                  <a:lnTo>
                    <a:pt x="90068" y="124460"/>
                  </a:lnTo>
                  <a:lnTo>
                    <a:pt x="87782" y="125907"/>
                  </a:lnTo>
                  <a:lnTo>
                    <a:pt x="87782" y="153670"/>
                  </a:lnTo>
                  <a:lnTo>
                    <a:pt x="84226" y="161290"/>
                  </a:lnTo>
                  <a:lnTo>
                    <a:pt x="80035" y="168910"/>
                  </a:lnTo>
                  <a:lnTo>
                    <a:pt x="76047" y="176530"/>
                  </a:lnTo>
                  <a:lnTo>
                    <a:pt x="74345" y="175260"/>
                  </a:lnTo>
                  <a:lnTo>
                    <a:pt x="73558" y="175260"/>
                  </a:lnTo>
                  <a:lnTo>
                    <a:pt x="77685" y="166370"/>
                  </a:lnTo>
                  <a:lnTo>
                    <a:pt x="79387" y="163830"/>
                  </a:lnTo>
                  <a:lnTo>
                    <a:pt x="81102" y="161290"/>
                  </a:lnTo>
                  <a:lnTo>
                    <a:pt x="82511" y="157480"/>
                  </a:lnTo>
                  <a:lnTo>
                    <a:pt x="83451" y="154940"/>
                  </a:lnTo>
                  <a:lnTo>
                    <a:pt x="84937" y="152400"/>
                  </a:lnTo>
                  <a:lnTo>
                    <a:pt x="87642" y="151130"/>
                  </a:lnTo>
                  <a:lnTo>
                    <a:pt x="87782" y="153670"/>
                  </a:lnTo>
                  <a:lnTo>
                    <a:pt x="87782" y="125907"/>
                  </a:lnTo>
                  <a:lnTo>
                    <a:pt x="84023" y="128270"/>
                  </a:lnTo>
                  <a:lnTo>
                    <a:pt x="84518" y="123190"/>
                  </a:lnTo>
                  <a:lnTo>
                    <a:pt x="88138" y="120650"/>
                  </a:lnTo>
                  <a:lnTo>
                    <a:pt x="90487" y="116840"/>
                  </a:lnTo>
                  <a:lnTo>
                    <a:pt x="91414" y="121920"/>
                  </a:lnTo>
                  <a:lnTo>
                    <a:pt x="91414" y="111709"/>
                  </a:lnTo>
                  <a:lnTo>
                    <a:pt x="90246" y="113030"/>
                  </a:lnTo>
                  <a:lnTo>
                    <a:pt x="83858" y="121920"/>
                  </a:lnTo>
                  <a:lnTo>
                    <a:pt x="77825" y="129540"/>
                  </a:lnTo>
                  <a:lnTo>
                    <a:pt x="76403" y="132080"/>
                  </a:lnTo>
                  <a:lnTo>
                    <a:pt x="75272" y="134620"/>
                  </a:lnTo>
                  <a:lnTo>
                    <a:pt x="72986" y="135763"/>
                  </a:lnTo>
                  <a:lnTo>
                    <a:pt x="72986" y="147320"/>
                  </a:lnTo>
                  <a:lnTo>
                    <a:pt x="70993" y="151130"/>
                  </a:lnTo>
                  <a:lnTo>
                    <a:pt x="69075" y="153670"/>
                  </a:lnTo>
                  <a:lnTo>
                    <a:pt x="67081" y="157480"/>
                  </a:lnTo>
                  <a:lnTo>
                    <a:pt x="66306" y="153670"/>
                  </a:lnTo>
                  <a:lnTo>
                    <a:pt x="69291" y="148590"/>
                  </a:lnTo>
                  <a:lnTo>
                    <a:pt x="72986" y="147320"/>
                  </a:lnTo>
                  <a:lnTo>
                    <a:pt x="72986" y="135763"/>
                  </a:lnTo>
                  <a:lnTo>
                    <a:pt x="72707" y="135890"/>
                  </a:lnTo>
                  <a:lnTo>
                    <a:pt x="70929" y="138430"/>
                  </a:lnTo>
                  <a:lnTo>
                    <a:pt x="70002" y="140970"/>
                  </a:lnTo>
                  <a:lnTo>
                    <a:pt x="69011" y="143510"/>
                  </a:lnTo>
                  <a:lnTo>
                    <a:pt x="67157" y="144780"/>
                  </a:lnTo>
                  <a:lnTo>
                    <a:pt x="65659" y="144780"/>
                  </a:lnTo>
                  <a:lnTo>
                    <a:pt x="63601" y="147320"/>
                  </a:lnTo>
                  <a:lnTo>
                    <a:pt x="65455" y="148590"/>
                  </a:lnTo>
                  <a:lnTo>
                    <a:pt x="64236" y="151130"/>
                  </a:lnTo>
                  <a:lnTo>
                    <a:pt x="62179" y="153670"/>
                  </a:lnTo>
                  <a:lnTo>
                    <a:pt x="59753" y="156210"/>
                  </a:lnTo>
                  <a:lnTo>
                    <a:pt x="55702" y="160020"/>
                  </a:lnTo>
                  <a:lnTo>
                    <a:pt x="53149" y="161290"/>
                  </a:lnTo>
                  <a:lnTo>
                    <a:pt x="53860" y="161290"/>
                  </a:lnTo>
                  <a:lnTo>
                    <a:pt x="56629" y="161290"/>
                  </a:lnTo>
                  <a:lnTo>
                    <a:pt x="57124" y="162560"/>
                  </a:lnTo>
                  <a:lnTo>
                    <a:pt x="55918" y="163830"/>
                  </a:lnTo>
                  <a:lnTo>
                    <a:pt x="53860" y="161290"/>
                  </a:lnTo>
                  <a:lnTo>
                    <a:pt x="53708" y="162623"/>
                  </a:lnTo>
                  <a:lnTo>
                    <a:pt x="53708" y="181610"/>
                  </a:lnTo>
                  <a:lnTo>
                    <a:pt x="52933" y="184150"/>
                  </a:lnTo>
                  <a:lnTo>
                    <a:pt x="50012" y="189230"/>
                  </a:lnTo>
                  <a:lnTo>
                    <a:pt x="47244" y="193040"/>
                  </a:lnTo>
                  <a:lnTo>
                    <a:pt x="49085" y="187960"/>
                  </a:lnTo>
                  <a:lnTo>
                    <a:pt x="50800" y="184150"/>
                  </a:lnTo>
                  <a:lnTo>
                    <a:pt x="53708" y="181610"/>
                  </a:lnTo>
                  <a:lnTo>
                    <a:pt x="53708" y="162623"/>
                  </a:lnTo>
                  <a:lnTo>
                    <a:pt x="53568" y="163830"/>
                  </a:lnTo>
                  <a:lnTo>
                    <a:pt x="52933" y="165100"/>
                  </a:lnTo>
                  <a:lnTo>
                    <a:pt x="49618" y="170180"/>
                  </a:lnTo>
                  <a:lnTo>
                    <a:pt x="46405" y="176530"/>
                  </a:lnTo>
                  <a:lnTo>
                    <a:pt x="43002" y="181610"/>
                  </a:lnTo>
                  <a:lnTo>
                    <a:pt x="39128" y="186690"/>
                  </a:lnTo>
                  <a:lnTo>
                    <a:pt x="37782" y="189230"/>
                  </a:lnTo>
                  <a:lnTo>
                    <a:pt x="37134" y="191770"/>
                  </a:lnTo>
                  <a:lnTo>
                    <a:pt x="35001" y="193040"/>
                  </a:lnTo>
                  <a:lnTo>
                    <a:pt x="38138" y="196850"/>
                  </a:lnTo>
                  <a:lnTo>
                    <a:pt x="39484" y="193040"/>
                  </a:lnTo>
                  <a:lnTo>
                    <a:pt x="41402" y="194310"/>
                  </a:lnTo>
                  <a:lnTo>
                    <a:pt x="40627" y="195580"/>
                  </a:lnTo>
                  <a:lnTo>
                    <a:pt x="39344" y="196850"/>
                  </a:lnTo>
                  <a:lnTo>
                    <a:pt x="36779" y="198247"/>
                  </a:lnTo>
                  <a:lnTo>
                    <a:pt x="36779" y="204470"/>
                  </a:lnTo>
                  <a:lnTo>
                    <a:pt x="36283" y="205740"/>
                  </a:lnTo>
                  <a:lnTo>
                    <a:pt x="36207" y="208280"/>
                  </a:lnTo>
                  <a:lnTo>
                    <a:pt x="34150" y="209550"/>
                  </a:lnTo>
                  <a:lnTo>
                    <a:pt x="33718" y="207010"/>
                  </a:lnTo>
                  <a:lnTo>
                    <a:pt x="35140" y="205740"/>
                  </a:lnTo>
                  <a:lnTo>
                    <a:pt x="36779" y="204470"/>
                  </a:lnTo>
                  <a:lnTo>
                    <a:pt x="36779" y="198247"/>
                  </a:lnTo>
                  <a:lnTo>
                    <a:pt x="32296" y="200660"/>
                  </a:lnTo>
                  <a:lnTo>
                    <a:pt x="29806" y="205740"/>
                  </a:lnTo>
                  <a:lnTo>
                    <a:pt x="29171" y="210820"/>
                  </a:lnTo>
                  <a:lnTo>
                    <a:pt x="28956" y="213360"/>
                  </a:lnTo>
                  <a:lnTo>
                    <a:pt x="28536" y="215900"/>
                  </a:lnTo>
                  <a:lnTo>
                    <a:pt x="26187" y="217170"/>
                  </a:lnTo>
                  <a:lnTo>
                    <a:pt x="24333" y="220980"/>
                  </a:lnTo>
                  <a:lnTo>
                    <a:pt x="26682" y="220980"/>
                  </a:lnTo>
                  <a:lnTo>
                    <a:pt x="54229" y="220980"/>
                  </a:lnTo>
                  <a:lnTo>
                    <a:pt x="58508" y="209550"/>
                  </a:lnTo>
                  <a:lnTo>
                    <a:pt x="60413" y="204470"/>
                  </a:lnTo>
                  <a:lnTo>
                    <a:pt x="62318" y="199390"/>
                  </a:lnTo>
                  <a:lnTo>
                    <a:pt x="65024" y="194310"/>
                  </a:lnTo>
                  <a:lnTo>
                    <a:pt x="67589" y="187960"/>
                  </a:lnTo>
                  <a:lnTo>
                    <a:pt x="70434" y="181610"/>
                  </a:lnTo>
                  <a:lnTo>
                    <a:pt x="70713" y="180340"/>
                  </a:lnTo>
                  <a:lnTo>
                    <a:pt x="73202" y="179070"/>
                  </a:lnTo>
                  <a:lnTo>
                    <a:pt x="74980" y="180340"/>
                  </a:lnTo>
                  <a:lnTo>
                    <a:pt x="73342" y="181610"/>
                  </a:lnTo>
                  <a:lnTo>
                    <a:pt x="73063" y="181610"/>
                  </a:lnTo>
                  <a:lnTo>
                    <a:pt x="69964" y="187960"/>
                  </a:lnTo>
                  <a:lnTo>
                    <a:pt x="66979" y="194310"/>
                  </a:lnTo>
                  <a:lnTo>
                    <a:pt x="64096" y="200660"/>
                  </a:lnTo>
                  <a:lnTo>
                    <a:pt x="61328" y="208280"/>
                  </a:lnTo>
                  <a:lnTo>
                    <a:pt x="52082" y="232410"/>
                  </a:lnTo>
                  <a:lnTo>
                    <a:pt x="38328" y="283210"/>
                  </a:lnTo>
                  <a:lnTo>
                    <a:pt x="31762" y="330200"/>
                  </a:lnTo>
                  <a:lnTo>
                    <a:pt x="30594" y="351790"/>
                  </a:lnTo>
                  <a:lnTo>
                    <a:pt x="30594" y="375920"/>
                  </a:lnTo>
                  <a:lnTo>
                    <a:pt x="33858" y="420370"/>
                  </a:lnTo>
                  <a:lnTo>
                    <a:pt x="43053" y="471170"/>
                  </a:lnTo>
                  <a:lnTo>
                    <a:pt x="49949" y="495300"/>
                  </a:lnTo>
                  <a:lnTo>
                    <a:pt x="49949" y="496570"/>
                  </a:lnTo>
                  <a:lnTo>
                    <a:pt x="46926" y="487680"/>
                  </a:lnTo>
                  <a:lnTo>
                    <a:pt x="44246" y="478790"/>
                  </a:lnTo>
                  <a:lnTo>
                    <a:pt x="41846" y="468630"/>
                  </a:lnTo>
                  <a:lnTo>
                    <a:pt x="39624" y="459740"/>
                  </a:lnTo>
                  <a:lnTo>
                    <a:pt x="34036" y="430530"/>
                  </a:lnTo>
                  <a:lnTo>
                    <a:pt x="30632" y="400050"/>
                  </a:lnTo>
                  <a:lnTo>
                    <a:pt x="29298" y="369570"/>
                  </a:lnTo>
                  <a:lnTo>
                    <a:pt x="29959" y="339090"/>
                  </a:lnTo>
                  <a:lnTo>
                    <a:pt x="33375" y="303530"/>
                  </a:lnTo>
                  <a:lnTo>
                    <a:pt x="39839" y="267970"/>
                  </a:lnTo>
                  <a:lnTo>
                    <a:pt x="44119" y="252730"/>
                  </a:lnTo>
                  <a:lnTo>
                    <a:pt x="49098" y="234950"/>
                  </a:lnTo>
                  <a:lnTo>
                    <a:pt x="49466" y="233680"/>
                  </a:lnTo>
                  <a:lnTo>
                    <a:pt x="52793" y="224790"/>
                  </a:lnTo>
                  <a:lnTo>
                    <a:pt x="53746" y="222250"/>
                  </a:lnTo>
                  <a:lnTo>
                    <a:pt x="29095" y="222250"/>
                  </a:lnTo>
                  <a:lnTo>
                    <a:pt x="29095" y="224790"/>
                  </a:lnTo>
                  <a:lnTo>
                    <a:pt x="27889" y="228600"/>
                  </a:lnTo>
                  <a:lnTo>
                    <a:pt x="26898" y="231140"/>
                  </a:lnTo>
                  <a:lnTo>
                    <a:pt x="25755" y="234950"/>
                  </a:lnTo>
                  <a:lnTo>
                    <a:pt x="25539" y="233680"/>
                  </a:lnTo>
                  <a:lnTo>
                    <a:pt x="25120" y="231140"/>
                  </a:lnTo>
                  <a:lnTo>
                    <a:pt x="23406" y="233680"/>
                  </a:lnTo>
                  <a:lnTo>
                    <a:pt x="22123" y="233680"/>
                  </a:lnTo>
                  <a:lnTo>
                    <a:pt x="23761" y="231140"/>
                  </a:lnTo>
                  <a:lnTo>
                    <a:pt x="29095" y="224790"/>
                  </a:lnTo>
                  <a:lnTo>
                    <a:pt x="29095" y="222250"/>
                  </a:lnTo>
                  <a:lnTo>
                    <a:pt x="27317" y="222250"/>
                  </a:lnTo>
                  <a:lnTo>
                    <a:pt x="26758" y="223520"/>
                  </a:lnTo>
                  <a:lnTo>
                    <a:pt x="25476" y="224790"/>
                  </a:lnTo>
                  <a:lnTo>
                    <a:pt x="21488" y="227330"/>
                  </a:lnTo>
                  <a:lnTo>
                    <a:pt x="20066" y="229870"/>
                  </a:lnTo>
                  <a:lnTo>
                    <a:pt x="20853" y="232410"/>
                  </a:lnTo>
                  <a:lnTo>
                    <a:pt x="19710" y="237490"/>
                  </a:lnTo>
                  <a:lnTo>
                    <a:pt x="14732" y="242570"/>
                  </a:lnTo>
                  <a:lnTo>
                    <a:pt x="14376" y="250190"/>
                  </a:lnTo>
                  <a:lnTo>
                    <a:pt x="13093" y="256540"/>
                  </a:lnTo>
                  <a:lnTo>
                    <a:pt x="16510" y="256540"/>
                  </a:lnTo>
                  <a:lnTo>
                    <a:pt x="18364" y="255270"/>
                  </a:lnTo>
                  <a:lnTo>
                    <a:pt x="20561" y="252730"/>
                  </a:lnTo>
                  <a:lnTo>
                    <a:pt x="19634" y="257810"/>
                  </a:lnTo>
                  <a:lnTo>
                    <a:pt x="19215" y="259080"/>
                  </a:lnTo>
                  <a:lnTo>
                    <a:pt x="14160" y="259080"/>
                  </a:lnTo>
                  <a:lnTo>
                    <a:pt x="11887" y="260350"/>
                  </a:lnTo>
                  <a:lnTo>
                    <a:pt x="3517" y="299720"/>
                  </a:lnTo>
                  <a:lnTo>
                    <a:pt x="0" y="334010"/>
                  </a:lnTo>
                  <a:lnTo>
                    <a:pt x="0" y="372110"/>
                  </a:lnTo>
                  <a:lnTo>
                    <a:pt x="508" y="375920"/>
                  </a:lnTo>
                  <a:lnTo>
                    <a:pt x="1066" y="382270"/>
                  </a:lnTo>
                  <a:lnTo>
                    <a:pt x="1498" y="388620"/>
                  </a:lnTo>
                  <a:lnTo>
                    <a:pt x="2209" y="393700"/>
                  </a:lnTo>
                  <a:lnTo>
                    <a:pt x="4800" y="412750"/>
                  </a:lnTo>
                  <a:lnTo>
                    <a:pt x="15798" y="467360"/>
                  </a:lnTo>
                  <a:lnTo>
                    <a:pt x="30264" y="519430"/>
                  </a:lnTo>
                  <a:lnTo>
                    <a:pt x="49682" y="570230"/>
                  </a:lnTo>
                  <a:lnTo>
                    <a:pt x="73952" y="617220"/>
                  </a:lnTo>
                  <a:lnTo>
                    <a:pt x="102933" y="662940"/>
                  </a:lnTo>
                  <a:lnTo>
                    <a:pt x="132257" y="701040"/>
                  </a:lnTo>
                  <a:lnTo>
                    <a:pt x="165036" y="735330"/>
                  </a:lnTo>
                  <a:lnTo>
                    <a:pt x="201231" y="765810"/>
                  </a:lnTo>
                  <a:lnTo>
                    <a:pt x="240804" y="792480"/>
                  </a:lnTo>
                  <a:lnTo>
                    <a:pt x="246278" y="795020"/>
                  </a:lnTo>
                  <a:lnTo>
                    <a:pt x="251688" y="798830"/>
                  </a:lnTo>
                  <a:lnTo>
                    <a:pt x="257441" y="801370"/>
                  </a:lnTo>
                  <a:lnTo>
                    <a:pt x="265074" y="805180"/>
                  </a:lnTo>
                  <a:lnTo>
                    <a:pt x="272783" y="807720"/>
                  </a:lnTo>
                  <a:lnTo>
                    <a:pt x="280504" y="811530"/>
                  </a:lnTo>
                  <a:lnTo>
                    <a:pt x="288175" y="814070"/>
                  </a:lnTo>
                  <a:lnTo>
                    <a:pt x="327469" y="830580"/>
                  </a:lnTo>
                  <a:lnTo>
                    <a:pt x="367677" y="843280"/>
                  </a:lnTo>
                  <a:lnTo>
                    <a:pt x="408863" y="852170"/>
                  </a:lnTo>
                  <a:lnTo>
                    <a:pt x="451078" y="855980"/>
                  </a:lnTo>
                  <a:lnTo>
                    <a:pt x="461251" y="855980"/>
                  </a:lnTo>
                  <a:lnTo>
                    <a:pt x="528002" y="855980"/>
                  </a:lnTo>
                  <a:lnTo>
                    <a:pt x="572808" y="850900"/>
                  </a:lnTo>
                  <a:lnTo>
                    <a:pt x="615022" y="840740"/>
                  </a:lnTo>
                  <a:lnTo>
                    <a:pt x="635812" y="834390"/>
                  </a:lnTo>
                  <a:lnTo>
                    <a:pt x="638022" y="834390"/>
                  </a:lnTo>
                  <a:lnTo>
                    <a:pt x="638340" y="834263"/>
                  </a:lnTo>
                  <a:lnTo>
                    <a:pt x="634961" y="833120"/>
                  </a:lnTo>
                  <a:lnTo>
                    <a:pt x="635749" y="831850"/>
                  </a:lnTo>
                  <a:lnTo>
                    <a:pt x="636524" y="830580"/>
                  </a:lnTo>
                  <a:lnTo>
                    <a:pt x="637235" y="828040"/>
                  </a:lnTo>
                  <a:lnTo>
                    <a:pt x="636739" y="826770"/>
                  </a:lnTo>
                  <a:lnTo>
                    <a:pt x="635101" y="824230"/>
                  </a:lnTo>
                  <a:lnTo>
                    <a:pt x="633044" y="824230"/>
                  </a:lnTo>
                  <a:lnTo>
                    <a:pt x="631469" y="825500"/>
                  </a:lnTo>
                  <a:lnTo>
                    <a:pt x="629843" y="826770"/>
                  </a:lnTo>
                  <a:lnTo>
                    <a:pt x="632256" y="830580"/>
                  </a:lnTo>
                  <a:lnTo>
                    <a:pt x="631266" y="831850"/>
                  </a:lnTo>
                  <a:lnTo>
                    <a:pt x="627634" y="830580"/>
                  </a:lnTo>
                  <a:lnTo>
                    <a:pt x="626999" y="831850"/>
                  </a:lnTo>
                  <a:lnTo>
                    <a:pt x="626071" y="833120"/>
                  </a:lnTo>
                  <a:lnTo>
                    <a:pt x="626846" y="835660"/>
                  </a:lnTo>
                  <a:lnTo>
                    <a:pt x="622515" y="836930"/>
                  </a:lnTo>
                  <a:lnTo>
                    <a:pt x="619099" y="838200"/>
                  </a:lnTo>
                  <a:lnTo>
                    <a:pt x="617385" y="838200"/>
                  </a:lnTo>
                  <a:lnTo>
                    <a:pt x="615327" y="836930"/>
                  </a:lnTo>
                  <a:lnTo>
                    <a:pt x="614616" y="835660"/>
                  </a:lnTo>
                  <a:lnTo>
                    <a:pt x="613054" y="834390"/>
                  </a:lnTo>
                  <a:lnTo>
                    <a:pt x="608787" y="834390"/>
                  </a:lnTo>
                  <a:lnTo>
                    <a:pt x="607720" y="833120"/>
                  </a:lnTo>
                  <a:lnTo>
                    <a:pt x="607720" y="830580"/>
                  </a:lnTo>
                  <a:lnTo>
                    <a:pt x="607644" y="829310"/>
                  </a:lnTo>
                  <a:lnTo>
                    <a:pt x="610565" y="829310"/>
                  </a:lnTo>
                  <a:lnTo>
                    <a:pt x="614400" y="828040"/>
                  </a:lnTo>
                  <a:lnTo>
                    <a:pt x="616318" y="829310"/>
                  </a:lnTo>
                  <a:lnTo>
                    <a:pt x="614756" y="830580"/>
                  </a:lnTo>
                  <a:lnTo>
                    <a:pt x="611555" y="831850"/>
                  </a:lnTo>
                  <a:lnTo>
                    <a:pt x="614260" y="833120"/>
                  </a:lnTo>
                  <a:lnTo>
                    <a:pt x="620661" y="831850"/>
                  </a:lnTo>
                  <a:lnTo>
                    <a:pt x="621017" y="829310"/>
                  </a:lnTo>
                  <a:lnTo>
                    <a:pt x="621665" y="826770"/>
                  </a:lnTo>
                  <a:lnTo>
                    <a:pt x="623722" y="825500"/>
                  </a:lnTo>
                  <a:lnTo>
                    <a:pt x="626427" y="824230"/>
                  </a:lnTo>
                  <a:lnTo>
                    <a:pt x="628700" y="824230"/>
                  </a:lnTo>
                  <a:lnTo>
                    <a:pt x="630910" y="822960"/>
                  </a:lnTo>
                  <a:lnTo>
                    <a:pt x="633183" y="822960"/>
                  </a:lnTo>
                  <a:lnTo>
                    <a:pt x="635596" y="821690"/>
                  </a:lnTo>
                  <a:lnTo>
                    <a:pt x="637946" y="821690"/>
                  </a:lnTo>
                  <a:lnTo>
                    <a:pt x="640295" y="822960"/>
                  </a:lnTo>
                  <a:lnTo>
                    <a:pt x="642150" y="824230"/>
                  </a:lnTo>
                  <a:lnTo>
                    <a:pt x="643712" y="824230"/>
                  </a:lnTo>
                  <a:lnTo>
                    <a:pt x="645134" y="821690"/>
                  </a:lnTo>
                  <a:lnTo>
                    <a:pt x="641007" y="820420"/>
                  </a:lnTo>
                  <a:lnTo>
                    <a:pt x="644131" y="819150"/>
                  </a:lnTo>
                  <a:lnTo>
                    <a:pt x="649046" y="817880"/>
                  </a:lnTo>
                  <a:lnTo>
                    <a:pt x="654380" y="817880"/>
                  </a:lnTo>
                  <a:lnTo>
                    <a:pt x="661276" y="814070"/>
                  </a:lnTo>
                  <a:lnTo>
                    <a:pt x="663702" y="812800"/>
                  </a:lnTo>
                  <a:lnTo>
                    <a:pt x="665899" y="815340"/>
                  </a:lnTo>
                  <a:lnTo>
                    <a:pt x="667537" y="814070"/>
                  </a:lnTo>
                  <a:close/>
                </a:path>
                <a:path extrusionOk="0" h="855979" w="983614">
                  <a:moveTo>
                    <a:pt x="670534" y="819658"/>
                  </a:moveTo>
                  <a:lnTo>
                    <a:pt x="665899" y="817168"/>
                  </a:lnTo>
                  <a:lnTo>
                    <a:pt x="662419" y="818946"/>
                  </a:lnTo>
                  <a:lnTo>
                    <a:pt x="662139" y="823556"/>
                  </a:lnTo>
                  <a:lnTo>
                    <a:pt x="661631" y="827049"/>
                  </a:lnTo>
                  <a:lnTo>
                    <a:pt x="656450" y="823633"/>
                  </a:lnTo>
                  <a:lnTo>
                    <a:pt x="657225" y="821359"/>
                  </a:lnTo>
                  <a:lnTo>
                    <a:pt x="655586" y="821855"/>
                  </a:lnTo>
                  <a:lnTo>
                    <a:pt x="654659" y="821994"/>
                  </a:lnTo>
                  <a:lnTo>
                    <a:pt x="650189" y="823137"/>
                  </a:lnTo>
                  <a:lnTo>
                    <a:pt x="650824" y="824344"/>
                  </a:lnTo>
                  <a:lnTo>
                    <a:pt x="653453" y="827900"/>
                  </a:lnTo>
                  <a:lnTo>
                    <a:pt x="657440" y="829881"/>
                  </a:lnTo>
                  <a:lnTo>
                    <a:pt x="661428" y="830529"/>
                  </a:lnTo>
                  <a:lnTo>
                    <a:pt x="664629" y="831164"/>
                  </a:lnTo>
                  <a:lnTo>
                    <a:pt x="665619" y="826757"/>
                  </a:lnTo>
                  <a:lnTo>
                    <a:pt x="666902" y="824560"/>
                  </a:lnTo>
                  <a:lnTo>
                    <a:pt x="667969" y="822858"/>
                  </a:lnTo>
                  <a:lnTo>
                    <a:pt x="668324" y="820724"/>
                  </a:lnTo>
                  <a:lnTo>
                    <a:pt x="670534" y="819658"/>
                  </a:lnTo>
                  <a:close/>
                </a:path>
                <a:path extrusionOk="0" h="855979" w="983614">
                  <a:moveTo>
                    <a:pt x="674585" y="743305"/>
                  </a:moveTo>
                  <a:lnTo>
                    <a:pt x="674382" y="743381"/>
                  </a:lnTo>
                  <a:lnTo>
                    <a:pt x="674585" y="743305"/>
                  </a:lnTo>
                  <a:close/>
                </a:path>
                <a:path extrusionOk="0" h="855979" w="983614">
                  <a:moveTo>
                    <a:pt x="675360" y="138938"/>
                  </a:moveTo>
                  <a:lnTo>
                    <a:pt x="664121" y="132829"/>
                  </a:lnTo>
                  <a:lnTo>
                    <a:pt x="660069" y="132613"/>
                  </a:lnTo>
                  <a:lnTo>
                    <a:pt x="659498" y="136512"/>
                  </a:lnTo>
                  <a:lnTo>
                    <a:pt x="660996" y="141706"/>
                  </a:lnTo>
                  <a:lnTo>
                    <a:pt x="664197" y="152209"/>
                  </a:lnTo>
                  <a:lnTo>
                    <a:pt x="668324" y="148094"/>
                  </a:lnTo>
                  <a:lnTo>
                    <a:pt x="667969" y="140855"/>
                  </a:lnTo>
                  <a:lnTo>
                    <a:pt x="675360" y="138938"/>
                  </a:lnTo>
                  <a:close/>
                </a:path>
                <a:path extrusionOk="0" h="855979" w="983614">
                  <a:moveTo>
                    <a:pt x="678713" y="764679"/>
                  </a:moveTo>
                  <a:lnTo>
                    <a:pt x="678548" y="761834"/>
                  </a:lnTo>
                  <a:lnTo>
                    <a:pt x="678472" y="760844"/>
                  </a:lnTo>
                  <a:lnTo>
                    <a:pt x="678192" y="760133"/>
                  </a:lnTo>
                  <a:lnTo>
                    <a:pt x="678103" y="759917"/>
                  </a:lnTo>
                  <a:lnTo>
                    <a:pt x="677849" y="759282"/>
                  </a:lnTo>
                  <a:lnTo>
                    <a:pt x="677075" y="757580"/>
                  </a:lnTo>
                  <a:lnTo>
                    <a:pt x="677760" y="753452"/>
                  </a:lnTo>
                  <a:lnTo>
                    <a:pt x="677837" y="752462"/>
                  </a:lnTo>
                  <a:lnTo>
                    <a:pt x="676071" y="751116"/>
                  </a:lnTo>
                  <a:lnTo>
                    <a:pt x="672947" y="749973"/>
                  </a:lnTo>
                  <a:lnTo>
                    <a:pt x="673303" y="752043"/>
                  </a:lnTo>
                  <a:lnTo>
                    <a:pt x="672947" y="753452"/>
                  </a:lnTo>
                  <a:lnTo>
                    <a:pt x="670598" y="753249"/>
                  </a:lnTo>
                  <a:lnTo>
                    <a:pt x="669582" y="754595"/>
                  </a:lnTo>
                  <a:lnTo>
                    <a:pt x="669531" y="756437"/>
                  </a:lnTo>
                  <a:lnTo>
                    <a:pt x="672668" y="756729"/>
                  </a:lnTo>
                  <a:lnTo>
                    <a:pt x="670814" y="759917"/>
                  </a:lnTo>
                  <a:lnTo>
                    <a:pt x="668401" y="757936"/>
                  </a:lnTo>
                  <a:lnTo>
                    <a:pt x="667042" y="760133"/>
                  </a:lnTo>
                  <a:lnTo>
                    <a:pt x="667042" y="757224"/>
                  </a:lnTo>
                  <a:lnTo>
                    <a:pt x="663486" y="754672"/>
                  </a:lnTo>
                  <a:lnTo>
                    <a:pt x="664527" y="753808"/>
                  </a:lnTo>
                  <a:lnTo>
                    <a:pt x="666153" y="752462"/>
                  </a:lnTo>
                  <a:lnTo>
                    <a:pt x="668896" y="750265"/>
                  </a:lnTo>
                  <a:lnTo>
                    <a:pt x="670890" y="746493"/>
                  </a:lnTo>
                  <a:lnTo>
                    <a:pt x="675297" y="747636"/>
                  </a:lnTo>
                  <a:lnTo>
                    <a:pt x="675741" y="746493"/>
                  </a:lnTo>
                  <a:lnTo>
                    <a:pt x="675932" y="745998"/>
                  </a:lnTo>
                  <a:lnTo>
                    <a:pt x="672807" y="745083"/>
                  </a:lnTo>
                  <a:lnTo>
                    <a:pt x="674382" y="743381"/>
                  </a:lnTo>
                  <a:lnTo>
                    <a:pt x="671029" y="744575"/>
                  </a:lnTo>
                  <a:lnTo>
                    <a:pt x="667118" y="747204"/>
                  </a:lnTo>
                  <a:lnTo>
                    <a:pt x="662343" y="748271"/>
                  </a:lnTo>
                  <a:lnTo>
                    <a:pt x="658368" y="750976"/>
                  </a:lnTo>
                  <a:lnTo>
                    <a:pt x="656094" y="752462"/>
                  </a:lnTo>
                  <a:lnTo>
                    <a:pt x="651814" y="750620"/>
                  </a:lnTo>
                  <a:lnTo>
                    <a:pt x="651395" y="754672"/>
                  </a:lnTo>
                  <a:lnTo>
                    <a:pt x="651446" y="755586"/>
                  </a:lnTo>
                  <a:lnTo>
                    <a:pt x="652030" y="756589"/>
                  </a:lnTo>
                  <a:lnTo>
                    <a:pt x="655091" y="755307"/>
                  </a:lnTo>
                  <a:lnTo>
                    <a:pt x="655447" y="759561"/>
                  </a:lnTo>
                  <a:lnTo>
                    <a:pt x="656513" y="759917"/>
                  </a:lnTo>
                  <a:lnTo>
                    <a:pt x="658647" y="760920"/>
                  </a:lnTo>
                  <a:lnTo>
                    <a:pt x="661898" y="761263"/>
                  </a:lnTo>
                  <a:lnTo>
                    <a:pt x="661352" y="760844"/>
                  </a:lnTo>
                  <a:lnTo>
                    <a:pt x="660425" y="757440"/>
                  </a:lnTo>
                  <a:lnTo>
                    <a:pt x="657796" y="755586"/>
                  </a:lnTo>
                  <a:lnTo>
                    <a:pt x="658025" y="755307"/>
                  </a:lnTo>
                  <a:lnTo>
                    <a:pt x="659218" y="753808"/>
                  </a:lnTo>
                  <a:lnTo>
                    <a:pt x="661631" y="754595"/>
                  </a:lnTo>
                  <a:lnTo>
                    <a:pt x="664552" y="763257"/>
                  </a:lnTo>
                  <a:lnTo>
                    <a:pt x="662254" y="761517"/>
                  </a:lnTo>
                  <a:lnTo>
                    <a:pt x="658228" y="763117"/>
                  </a:lnTo>
                  <a:lnTo>
                    <a:pt x="658228" y="765035"/>
                  </a:lnTo>
                  <a:lnTo>
                    <a:pt x="660361" y="769302"/>
                  </a:lnTo>
                  <a:lnTo>
                    <a:pt x="662343" y="771067"/>
                  </a:lnTo>
                  <a:lnTo>
                    <a:pt x="662419" y="767308"/>
                  </a:lnTo>
                  <a:lnTo>
                    <a:pt x="664121" y="767740"/>
                  </a:lnTo>
                  <a:lnTo>
                    <a:pt x="665264" y="769442"/>
                  </a:lnTo>
                  <a:lnTo>
                    <a:pt x="667258" y="769086"/>
                  </a:lnTo>
                  <a:lnTo>
                    <a:pt x="667651" y="767740"/>
                  </a:lnTo>
                  <a:lnTo>
                    <a:pt x="667677" y="767308"/>
                  </a:lnTo>
                  <a:lnTo>
                    <a:pt x="665975" y="765670"/>
                  </a:lnTo>
                  <a:lnTo>
                    <a:pt x="667042" y="763905"/>
                  </a:lnTo>
                  <a:lnTo>
                    <a:pt x="668540" y="764108"/>
                  </a:lnTo>
                  <a:lnTo>
                    <a:pt x="668604" y="766241"/>
                  </a:lnTo>
                  <a:lnTo>
                    <a:pt x="670534" y="765822"/>
                  </a:lnTo>
                  <a:lnTo>
                    <a:pt x="670013" y="763905"/>
                  </a:lnTo>
                  <a:lnTo>
                    <a:pt x="669836" y="763257"/>
                  </a:lnTo>
                  <a:lnTo>
                    <a:pt x="671664" y="762190"/>
                  </a:lnTo>
                  <a:lnTo>
                    <a:pt x="673658" y="761987"/>
                  </a:lnTo>
                  <a:lnTo>
                    <a:pt x="675652" y="761834"/>
                  </a:lnTo>
                  <a:lnTo>
                    <a:pt x="676643" y="764463"/>
                  </a:lnTo>
                  <a:lnTo>
                    <a:pt x="678713" y="764679"/>
                  </a:lnTo>
                  <a:close/>
                </a:path>
                <a:path extrusionOk="0" h="855979" w="983614">
                  <a:moveTo>
                    <a:pt x="700328" y="118694"/>
                  </a:moveTo>
                  <a:lnTo>
                    <a:pt x="700049" y="114427"/>
                  </a:lnTo>
                  <a:lnTo>
                    <a:pt x="699909" y="111163"/>
                  </a:lnTo>
                  <a:lnTo>
                    <a:pt x="697915" y="109524"/>
                  </a:lnTo>
                  <a:lnTo>
                    <a:pt x="694855" y="110667"/>
                  </a:lnTo>
                  <a:lnTo>
                    <a:pt x="689305" y="112864"/>
                  </a:lnTo>
                  <a:lnTo>
                    <a:pt x="682904" y="114287"/>
                  </a:lnTo>
                  <a:lnTo>
                    <a:pt x="681621" y="121742"/>
                  </a:lnTo>
                  <a:lnTo>
                    <a:pt x="683120" y="122097"/>
                  </a:lnTo>
                  <a:lnTo>
                    <a:pt x="685177" y="119964"/>
                  </a:lnTo>
                  <a:lnTo>
                    <a:pt x="686320" y="124942"/>
                  </a:lnTo>
                  <a:lnTo>
                    <a:pt x="684110" y="125158"/>
                  </a:lnTo>
                  <a:lnTo>
                    <a:pt x="679488" y="126923"/>
                  </a:lnTo>
                  <a:lnTo>
                    <a:pt x="676224" y="127990"/>
                  </a:lnTo>
                  <a:lnTo>
                    <a:pt x="671309" y="129844"/>
                  </a:lnTo>
                  <a:lnTo>
                    <a:pt x="670814" y="130695"/>
                  </a:lnTo>
                  <a:lnTo>
                    <a:pt x="677138" y="136232"/>
                  </a:lnTo>
                  <a:lnTo>
                    <a:pt x="679132" y="136448"/>
                  </a:lnTo>
                  <a:lnTo>
                    <a:pt x="688314" y="131330"/>
                  </a:lnTo>
                  <a:lnTo>
                    <a:pt x="690727" y="128130"/>
                  </a:lnTo>
                  <a:lnTo>
                    <a:pt x="692150" y="127215"/>
                  </a:lnTo>
                  <a:lnTo>
                    <a:pt x="693864" y="127076"/>
                  </a:lnTo>
                  <a:lnTo>
                    <a:pt x="696277" y="125869"/>
                  </a:lnTo>
                  <a:lnTo>
                    <a:pt x="698766" y="122453"/>
                  </a:lnTo>
                  <a:lnTo>
                    <a:pt x="700328" y="118694"/>
                  </a:lnTo>
                  <a:close/>
                </a:path>
                <a:path extrusionOk="0" h="855979" w="983614">
                  <a:moveTo>
                    <a:pt x="705878" y="710133"/>
                  </a:moveTo>
                  <a:lnTo>
                    <a:pt x="705243" y="709866"/>
                  </a:lnTo>
                  <a:lnTo>
                    <a:pt x="705459" y="710133"/>
                  </a:lnTo>
                  <a:lnTo>
                    <a:pt x="705637" y="710323"/>
                  </a:lnTo>
                  <a:lnTo>
                    <a:pt x="705878" y="710133"/>
                  </a:lnTo>
                  <a:close/>
                </a:path>
                <a:path extrusionOk="0" h="855979" w="983614">
                  <a:moveTo>
                    <a:pt x="708723" y="76860"/>
                  </a:moveTo>
                  <a:lnTo>
                    <a:pt x="706945" y="74587"/>
                  </a:lnTo>
                  <a:lnTo>
                    <a:pt x="697280" y="74371"/>
                  </a:lnTo>
                  <a:lnTo>
                    <a:pt x="691438" y="74510"/>
                  </a:lnTo>
                  <a:lnTo>
                    <a:pt x="685609" y="75501"/>
                  </a:lnTo>
                  <a:lnTo>
                    <a:pt x="687108" y="81254"/>
                  </a:lnTo>
                  <a:lnTo>
                    <a:pt x="687959" y="83324"/>
                  </a:lnTo>
                  <a:lnTo>
                    <a:pt x="685177" y="88430"/>
                  </a:lnTo>
                  <a:lnTo>
                    <a:pt x="685469" y="90563"/>
                  </a:lnTo>
                  <a:lnTo>
                    <a:pt x="689597" y="91198"/>
                  </a:lnTo>
                  <a:lnTo>
                    <a:pt x="686181" y="95885"/>
                  </a:lnTo>
                  <a:lnTo>
                    <a:pt x="681913" y="97307"/>
                  </a:lnTo>
                  <a:lnTo>
                    <a:pt x="673303" y="92913"/>
                  </a:lnTo>
                  <a:lnTo>
                    <a:pt x="669036" y="92125"/>
                  </a:lnTo>
                  <a:lnTo>
                    <a:pt x="658787" y="92265"/>
                  </a:lnTo>
                  <a:lnTo>
                    <a:pt x="654240" y="91986"/>
                  </a:lnTo>
                  <a:lnTo>
                    <a:pt x="652526" y="90843"/>
                  </a:lnTo>
                  <a:lnTo>
                    <a:pt x="657440" y="86804"/>
                  </a:lnTo>
                  <a:lnTo>
                    <a:pt x="656945" y="83667"/>
                  </a:lnTo>
                  <a:lnTo>
                    <a:pt x="657161" y="80619"/>
                  </a:lnTo>
                  <a:lnTo>
                    <a:pt x="659079" y="79768"/>
                  </a:lnTo>
                  <a:lnTo>
                    <a:pt x="659930" y="81330"/>
                  </a:lnTo>
                  <a:lnTo>
                    <a:pt x="660920" y="82397"/>
                  </a:lnTo>
                  <a:lnTo>
                    <a:pt x="666330" y="87795"/>
                  </a:lnTo>
                  <a:lnTo>
                    <a:pt x="675297" y="87439"/>
                  </a:lnTo>
                  <a:lnTo>
                    <a:pt x="680275" y="81546"/>
                  </a:lnTo>
                  <a:lnTo>
                    <a:pt x="680554" y="77139"/>
                  </a:lnTo>
                  <a:lnTo>
                    <a:pt x="678357" y="75006"/>
                  </a:lnTo>
                  <a:lnTo>
                    <a:pt x="675792" y="76644"/>
                  </a:lnTo>
                  <a:lnTo>
                    <a:pt x="671804" y="77279"/>
                  </a:lnTo>
                  <a:lnTo>
                    <a:pt x="672096" y="79197"/>
                  </a:lnTo>
                  <a:lnTo>
                    <a:pt x="672452" y="80543"/>
                  </a:lnTo>
                  <a:lnTo>
                    <a:pt x="673227" y="83108"/>
                  </a:lnTo>
                  <a:lnTo>
                    <a:pt x="671601" y="83172"/>
                  </a:lnTo>
                  <a:lnTo>
                    <a:pt x="669963" y="82892"/>
                  </a:lnTo>
                  <a:lnTo>
                    <a:pt x="666115" y="80619"/>
                  </a:lnTo>
                  <a:lnTo>
                    <a:pt x="664768" y="78130"/>
                  </a:lnTo>
                  <a:lnTo>
                    <a:pt x="660781" y="78981"/>
                  </a:lnTo>
                  <a:lnTo>
                    <a:pt x="656653" y="80048"/>
                  </a:lnTo>
                  <a:lnTo>
                    <a:pt x="648766" y="81749"/>
                  </a:lnTo>
                  <a:lnTo>
                    <a:pt x="647128" y="83248"/>
                  </a:lnTo>
                  <a:lnTo>
                    <a:pt x="647407" y="86296"/>
                  </a:lnTo>
                  <a:lnTo>
                    <a:pt x="646480" y="89217"/>
                  </a:lnTo>
                  <a:lnTo>
                    <a:pt x="645845" y="92265"/>
                  </a:lnTo>
                  <a:lnTo>
                    <a:pt x="650900" y="92405"/>
                  </a:lnTo>
                  <a:lnTo>
                    <a:pt x="649681" y="95821"/>
                  </a:lnTo>
                  <a:lnTo>
                    <a:pt x="648550" y="97383"/>
                  </a:lnTo>
                  <a:lnTo>
                    <a:pt x="646912" y="97383"/>
                  </a:lnTo>
                  <a:lnTo>
                    <a:pt x="641438" y="96100"/>
                  </a:lnTo>
                  <a:lnTo>
                    <a:pt x="639508" y="95745"/>
                  </a:lnTo>
                  <a:lnTo>
                    <a:pt x="637882" y="96532"/>
                  </a:lnTo>
                  <a:lnTo>
                    <a:pt x="636308" y="100787"/>
                  </a:lnTo>
                  <a:lnTo>
                    <a:pt x="635101" y="103200"/>
                  </a:lnTo>
                  <a:lnTo>
                    <a:pt x="636244" y="105829"/>
                  </a:lnTo>
                  <a:lnTo>
                    <a:pt x="637374" y="106476"/>
                  </a:lnTo>
                  <a:lnTo>
                    <a:pt x="640080" y="106476"/>
                  </a:lnTo>
                  <a:lnTo>
                    <a:pt x="640219" y="107823"/>
                  </a:lnTo>
                  <a:lnTo>
                    <a:pt x="639089" y="109664"/>
                  </a:lnTo>
                  <a:lnTo>
                    <a:pt x="641286" y="109524"/>
                  </a:lnTo>
                  <a:lnTo>
                    <a:pt x="647636" y="107403"/>
                  </a:lnTo>
                  <a:lnTo>
                    <a:pt x="654050" y="105498"/>
                  </a:lnTo>
                  <a:lnTo>
                    <a:pt x="700684" y="97243"/>
                  </a:lnTo>
                  <a:lnTo>
                    <a:pt x="708304" y="88861"/>
                  </a:lnTo>
                  <a:lnTo>
                    <a:pt x="708723" y="76860"/>
                  </a:lnTo>
                  <a:close/>
                </a:path>
                <a:path extrusionOk="0" h="855979" w="983614">
                  <a:moveTo>
                    <a:pt x="750773" y="110451"/>
                  </a:moveTo>
                  <a:lnTo>
                    <a:pt x="747141" y="112509"/>
                  </a:lnTo>
                  <a:lnTo>
                    <a:pt x="745007" y="108953"/>
                  </a:lnTo>
                  <a:lnTo>
                    <a:pt x="742086" y="110375"/>
                  </a:lnTo>
                  <a:lnTo>
                    <a:pt x="741311" y="109385"/>
                  </a:lnTo>
                  <a:lnTo>
                    <a:pt x="742518" y="108102"/>
                  </a:lnTo>
                  <a:lnTo>
                    <a:pt x="740816" y="107251"/>
                  </a:lnTo>
                  <a:lnTo>
                    <a:pt x="738822" y="110236"/>
                  </a:lnTo>
                  <a:lnTo>
                    <a:pt x="738682" y="113360"/>
                  </a:lnTo>
                  <a:lnTo>
                    <a:pt x="739457" y="116700"/>
                  </a:lnTo>
                  <a:lnTo>
                    <a:pt x="742086" y="114363"/>
                  </a:lnTo>
                  <a:lnTo>
                    <a:pt x="742442" y="117132"/>
                  </a:lnTo>
                  <a:lnTo>
                    <a:pt x="741946" y="119405"/>
                  </a:lnTo>
                  <a:lnTo>
                    <a:pt x="742518" y="119824"/>
                  </a:lnTo>
                  <a:lnTo>
                    <a:pt x="744728" y="118897"/>
                  </a:lnTo>
                  <a:lnTo>
                    <a:pt x="748131" y="117411"/>
                  </a:lnTo>
                  <a:lnTo>
                    <a:pt x="748703" y="114147"/>
                  </a:lnTo>
                  <a:lnTo>
                    <a:pt x="750773" y="110451"/>
                  </a:lnTo>
                  <a:close/>
                </a:path>
                <a:path extrusionOk="0" h="855979" w="983614">
                  <a:moveTo>
                    <a:pt x="779653" y="111023"/>
                  </a:moveTo>
                  <a:lnTo>
                    <a:pt x="778802" y="110375"/>
                  </a:lnTo>
                  <a:lnTo>
                    <a:pt x="773747" y="112864"/>
                  </a:lnTo>
                  <a:lnTo>
                    <a:pt x="770470" y="116979"/>
                  </a:lnTo>
                  <a:lnTo>
                    <a:pt x="769480" y="123380"/>
                  </a:lnTo>
                  <a:lnTo>
                    <a:pt x="767981" y="121246"/>
                  </a:lnTo>
                  <a:lnTo>
                    <a:pt x="768832" y="118478"/>
                  </a:lnTo>
                  <a:lnTo>
                    <a:pt x="764425" y="118338"/>
                  </a:lnTo>
                  <a:lnTo>
                    <a:pt x="764070" y="120396"/>
                  </a:lnTo>
                  <a:lnTo>
                    <a:pt x="764209" y="122313"/>
                  </a:lnTo>
                  <a:lnTo>
                    <a:pt x="764070" y="122669"/>
                  </a:lnTo>
                  <a:lnTo>
                    <a:pt x="759942" y="124155"/>
                  </a:lnTo>
                  <a:lnTo>
                    <a:pt x="761796" y="128346"/>
                  </a:lnTo>
                  <a:lnTo>
                    <a:pt x="760158" y="130975"/>
                  </a:lnTo>
                  <a:lnTo>
                    <a:pt x="762787" y="129768"/>
                  </a:lnTo>
                  <a:lnTo>
                    <a:pt x="762723" y="126784"/>
                  </a:lnTo>
                  <a:lnTo>
                    <a:pt x="764286" y="124802"/>
                  </a:lnTo>
                  <a:lnTo>
                    <a:pt x="764362" y="128206"/>
                  </a:lnTo>
                  <a:lnTo>
                    <a:pt x="763790" y="130340"/>
                  </a:lnTo>
                  <a:lnTo>
                    <a:pt x="766699" y="128066"/>
                  </a:lnTo>
                  <a:lnTo>
                    <a:pt x="766419" y="129844"/>
                  </a:lnTo>
                  <a:lnTo>
                    <a:pt x="766343" y="131267"/>
                  </a:lnTo>
                  <a:lnTo>
                    <a:pt x="766635" y="134315"/>
                  </a:lnTo>
                  <a:lnTo>
                    <a:pt x="770331" y="133743"/>
                  </a:lnTo>
                  <a:lnTo>
                    <a:pt x="775093" y="127990"/>
                  </a:lnTo>
                  <a:lnTo>
                    <a:pt x="774458" y="124371"/>
                  </a:lnTo>
                  <a:lnTo>
                    <a:pt x="774026" y="121526"/>
                  </a:lnTo>
                  <a:lnTo>
                    <a:pt x="774954" y="119329"/>
                  </a:lnTo>
                  <a:lnTo>
                    <a:pt x="777227" y="114998"/>
                  </a:lnTo>
                  <a:lnTo>
                    <a:pt x="779653" y="111023"/>
                  </a:lnTo>
                  <a:close/>
                </a:path>
                <a:path extrusionOk="0" h="855979" w="983614">
                  <a:moveTo>
                    <a:pt x="788822" y="113931"/>
                  </a:moveTo>
                  <a:lnTo>
                    <a:pt x="788466" y="111734"/>
                  </a:lnTo>
                  <a:lnTo>
                    <a:pt x="785977" y="112014"/>
                  </a:lnTo>
                  <a:lnTo>
                    <a:pt x="782916" y="115849"/>
                  </a:lnTo>
                  <a:lnTo>
                    <a:pt x="781926" y="117055"/>
                  </a:lnTo>
                  <a:lnTo>
                    <a:pt x="781850" y="120535"/>
                  </a:lnTo>
                  <a:lnTo>
                    <a:pt x="778725" y="118046"/>
                  </a:lnTo>
                  <a:lnTo>
                    <a:pt x="776947" y="119761"/>
                  </a:lnTo>
                  <a:lnTo>
                    <a:pt x="777519" y="122034"/>
                  </a:lnTo>
                  <a:lnTo>
                    <a:pt x="781926" y="122237"/>
                  </a:lnTo>
                  <a:lnTo>
                    <a:pt x="784555" y="119761"/>
                  </a:lnTo>
                  <a:lnTo>
                    <a:pt x="787336" y="117411"/>
                  </a:lnTo>
                  <a:lnTo>
                    <a:pt x="788822" y="113931"/>
                  </a:lnTo>
                  <a:close/>
                </a:path>
                <a:path extrusionOk="0" h="855979" w="983614">
                  <a:moveTo>
                    <a:pt x="793165" y="121246"/>
                  </a:moveTo>
                  <a:lnTo>
                    <a:pt x="787552" y="122034"/>
                  </a:lnTo>
                  <a:lnTo>
                    <a:pt x="786904" y="127355"/>
                  </a:lnTo>
                  <a:lnTo>
                    <a:pt x="783983" y="130619"/>
                  </a:lnTo>
                  <a:lnTo>
                    <a:pt x="783132" y="129984"/>
                  </a:lnTo>
                  <a:lnTo>
                    <a:pt x="783488" y="128066"/>
                  </a:lnTo>
                  <a:lnTo>
                    <a:pt x="781354" y="129197"/>
                  </a:lnTo>
                  <a:lnTo>
                    <a:pt x="778230" y="130759"/>
                  </a:lnTo>
                  <a:lnTo>
                    <a:pt x="778510" y="134099"/>
                  </a:lnTo>
                  <a:lnTo>
                    <a:pt x="775741" y="137439"/>
                  </a:lnTo>
                  <a:lnTo>
                    <a:pt x="778090" y="138226"/>
                  </a:lnTo>
                  <a:lnTo>
                    <a:pt x="777659" y="140284"/>
                  </a:lnTo>
                  <a:lnTo>
                    <a:pt x="784136" y="134315"/>
                  </a:lnTo>
                  <a:lnTo>
                    <a:pt x="791108" y="129908"/>
                  </a:lnTo>
                  <a:lnTo>
                    <a:pt x="793165" y="121246"/>
                  </a:lnTo>
                  <a:close/>
                </a:path>
                <a:path extrusionOk="0" h="855979" w="983614">
                  <a:moveTo>
                    <a:pt x="806894" y="139433"/>
                  </a:moveTo>
                  <a:lnTo>
                    <a:pt x="805688" y="136017"/>
                  </a:lnTo>
                  <a:lnTo>
                    <a:pt x="803122" y="136944"/>
                  </a:lnTo>
                  <a:lnTo>
                    <a:pt x="800493" y="139712"/>
                  </a:lnTo>
                  <a:lnTo>
                    <a:pt x="797928" y="142557"/>
                  </a:lnTo>
                  <a:lnTo>
                    <a:pt x="795299" y="145326"/>
                  </a:lnTo>
                  <a:lnTo>
                    <a:pt x="796226" y="142125"/>
                  </a:lnTo>
                  <a:lnTo>
                    <a:pt x="796937" y="138645"/>
                  </a:lnTo>
                  <a:lnTo>
                    <a:pt x="798931" y="136232"/>
                  </a:lnTo>
                  <a:lnTo>
                    <a:pt x="801484" y="133248"/>
                  </a:lnTo>
                  <a:lnTo>
                    <a:pt x="801916" y="133032"/>
                  </a:lnTo>
                  <a:lnTo>
                    <a:pt x="798639" y="130759"/>
                  </a:lnTo>
                  <a:lnTo>
                    <a:pt x="795578" y="134239"/>
                  </a:lnTo>
                  <a:lnTo>
                    <a:pt x="793661" y="138366"/>
                  </a:lnTo>
                  <a:lnTo>
                    <a:pt x="793800" y="143548"/>
                  </a:lnTo>
                  <a:lnTo>
                    <a:pt x="792099" y="140995"/>
                  </a:lnTo>
                  <a:lnTo>
                    <a:pt x="790244" y="142341"/>
                  </a:lnTo>
                  <a:lnTo>
                    <a:pt x="789178" y="144183"/>
                  </a:lnTo>
                  <a:lnTo>
                    <a:pt x="787971" y="146037"/>
                  </a:lnTo>
                  <a:lnTo>
                    <a:pt x="787476" y="148234"/>
                  </a:lnTo>
                  <a:lnTo>
                    <a:pt x="790600" y="146748"/>
                  </a:lnTo>
                  <a:lnTo>
                    <a:pt x="790536" y="148310"/>
                  </a:lnTo>
                  <a:lnTo>
                    <a:pt x="789889" y="149733"/>
                  </a:lnTo>
                  <a:lnTo>
                    <a:pt x="791171" y="151434"/>
                  </a:lnTo>
                  <a:lnTo>
                    <a:pt x="794512" y="147459"/>
                  </a:lnTo>
                  <a:lnTo>
                    <a:pt x="799998" y="146608"/>
                  </a:lnTo>
                  <a:lnTo>
                    <a:pt x="802703" y="142201"/>
                  </a:lnTo>
                  <a:lnTo>
                    <a:pt x="804760" y="141630"/>
                  </a:lnTo>
                  <a:lnTo>
                    <a:pt x="806894" y="139433"/>
                  </a:lnTo>
                  <a:close/>
                </a:path>
                <a:path extrusionOk="0" h="855979" w="983614">
                  <a:moveTo>
                    <a:pt x="809523" y="149301"/>
                  </a:moveTo>
                  <a:lnTo>
                    <a:pt x="809320" y="147320"/>
                  </a:lnTo>
                  <a:lnTo>
                    <a:pt x="808101" y="146253"/>
                  </a:lnTo>
                  <a:lnTo>
                    <a:pt x="806970" y="149085"/>
                  </a:lnTo>
                  <a:lnTo>
                    <a:pt x="805967" y="146748"/>
                  </a:lnTo>
                  <a:lnTo>
                    <a:pt x="804900" y="144335"/>
                  </a:lnTo>
                  <a:lnTo>
                    <a:pt x="803833" y="145605"/>
                  </a:lnTo>
                  <a:lnTo>
                    <a:pt x="803122" y="147027"/>
                  </a:lnTo>
                  <a:lnTo>
                    <a:pt x="801128" y="151434"/>
                  </a:lnTo>
                  <a:lnTo>
                    <a:pt x="798995" y="153136"/>
                  </a:lnTo>
                  <a:lnTo>
                    <a:pt x="798855" y="155486"/>
                  </a:lnTo>
                  <a:lnTo>
                    <a:pt x="798576" y="158115"/>
                  </a:lnTo>
                  <a:lnTo>
                    <a:pt x="800277" y="158038"/>
                  </a:lnTo>
                  <a:lnTo>
                    <a:pt x="801065" y="156972"/>
                  </a:lnTo>
                  <a:lnTo>
                    <a:pt x="803262" y="154635"/>
                  </a:lnTo>
                  <a:lnTo>
                    <a:pt x="804621" y="153136"/>
                  </a:lnTo>
                  <a:lnTo>
                    <a:pt x="806538" y="152425"/>
                  </a:lnTo>
                  <a:lnTo>
                    <a:pt x="809244" y="151498"/>
                  </a:lnTo>
                  <a:lnTo>
                    <a:pt x="809523" y="149301"/>
                  </a:lnTo>
                  <a:close/>
                </a:path>
                <a:path extrusionOk="0" h="855979" w="983614">
                  <a:moveTo>
                    <a:pt x="845731" y="416725"/>
                  </a:moveTo>
                  <a:lnTo>
                    <a:pt x="844740" y="415163"/>
                  </a:lnTo>
                  <a:lnTo>
                    <a:pt x="841895" y="415226"/>
                  </a:lnTo>
                  <a:lnTo>
                    <a:pt x="839901" y="415861"/>
                  </a:lnTo>
                  <a:lnTo>
                    <a:pt x="834212" y="418134"/>
                  </a:lnTo>
                  <a:lnTo>
                    <a:pt x="831507" y="422617"/>
                  </a:lnTo>
                  <a:lnTo>
                    <a:pt x="830364" y="428371"/>
                  </a:lnTo>
                  <a:lnTo>
                    <a:pt x="829945" y="430352"/>
                  </a:lnTo>
                  <a:lnTo>
                    <a:pt x="831151" y="429856"/>
                  </a:lnTo>
                  <a:lnTo>
                    <a:pt x="834999" y="429361"/>
                  </a:lnTo>
                  <a:lnTo>
                    <a:pt x="837628" y="428942"/>
                  </a:lnTo>
                  <a:lnTo>
                    <a:pt x="839825" y="433197"/>
                  </a:lnTo>
                  <a:lnTo>
                    <a:pt x="841819" y="435114"/>
                  </a:lnTo>
                  <a:lnTo>
                    <a:pt x="842530" y="432206"/>
                  </a:lnTo>
                  <a:lnTo>
                    <a:pt x="843749" y="427799"/>
                  </a:lnTo>
                  <a:lnTo>
                    <a:pt x="844664" y="423329"/>
                  </a:lnTo>
                  <a:lnTo>
                    <a:pt x="845451" y="418846"/>
                  </a:lnTo>
                  <a:lnTo>
                    <a:pt x="845731" y="416725"/>
                  </a:lnTo>
                  <a:close/>
                </a:path>
                <a:path extrusionOk="0" h="855979" w="983614">
                  <a:moveTo>
                    <a:pt x="905700" y="344373"/>
                  </a:moveTo>
                  <a:lnTo>
                    <a:pt x="905560" y="344373"/>
                  </a:lnTo>
                  <a:lnTo>
                    <a:pt x="905700" y="344373"/>
                  </a:lnTo>
                  <a:close/>
                </a:path>
                <a:path extrusionOk="0" h="855979" w="983614">
                  <a:moveTo>
                    <a:pt x="928827" y="283679"/>
                  </a:moveTo>
                  <a:lnTo>
                    <a:pt x="926833" y="269976"/>
                  </a:lnTo>
                  <a:lnTo>
                    <a:pt x="925766" y="269201"/>
                  </a:lnTo>
                  <a:lnTo>
                    <a:pt x="919784" y="269976"/>
                  </a:lnTo>
                  <a:lnTo>
                    <a:pt x="921499" y="275374"/>
                  </a:lnTo>
                  <a:lnTo>
                    <a:pt x="923417" y="280492"/>
                  </a:lnTo>
                  <a:lnTo>
                    <a:pt x="928827" y="283679"/>
                  </a:lnTo>
                  <a:close/>
                </a:path>
                <a:path extrusionOk="0" h="855979" w="983614">
                  <a:moveTo>
                    <a:pt x="931672" y="294982"/>
                  </a:moveTo>
                  <a:lnTo>
                    <a:pt x="926338" y="291566"/>
                  </a:lnTo>
                  <a:lnTo>
                    <a:pt x="925410" y="289941"/>
                  </a:lnTo>
                  <a:lnTo>
                    <a:pt x="924915" y="287947"/>
                  </a:lnTo>
                  <a:lnTo>
                    <a:pt x="922921" y="285673"/>
                  </a:lnTo>
                  <a:lnTo>
                    <a:pt x="921778" y="288378"/>
                  </a:lnTo>
                  <a:lnTo>
                    <a:pt x="922629" y="292633"/>
                  </a:lnTo>
                  <a:lnTo>
                    <a:pt x="922845" y="297256"/>
                  </a:lnTo>
                  <a:lnTo>
                    <a:pt x="927544" y="299593"/>
                  </a:lnTo>
                  <a:lnTo>
                    <a:pt x="928827" y="302221"/>
                  </a:lnTo>
                  <a:lnTo>
                    <a:pt x="929817" y="304076"/>
                  </a:lnTo>
                  <a:lnTo>
                    <a:pt x="930960" y="301726"/>
                  </a:lnTo>
                  <a:lnTo>
                    <a:pt x="929741" y="298958"/>
                  </a:lnTo>
                  <a:lnTo>
                    <a:pt x="931672" y="294982"/>
                  </a:lnTo>
                  <a:close/>
                </a:path>
                <a:path extrusionOk="0" h="855979" w="983614">
                  <a:moveTo>
                    <a:pt x="931811" y="355803"/>
                  </a:moveTo>
                  <a:lnTo>
                    <a:pt x="930097" y="354533"/>
                  </a:lnTo>
                  <a:lnTo>
                    <a:pt x="928890" y="354533"/>
                  </a:lnTo>
                  <a:lnTo>
                    <a:pt x="928890" y="364693"/>
                  </a:lnTo>
                  <a:lnTo>
                    <a:pt x="927684" y="365963"/>
                  </a:lnTo>
                  <a:lnTo>
                    <a:pt x="924979" y="363423"/>
                  </a:lnTo>
                  <a:lnTo>
                    <a:pt x="924763" y="362153"/>
                  </a:lnTo>
                  <a:lnTo>
                    <a:pt x="926261" y="360883"/>
                  </a:lnTo>
                  <a:lnTo>
                    <a:pt x="928890" y="364693"/>
                  </a:lnTo>
                  <a:lnTo>
                    <a:pt x="928890" y="354533"/>
                  </a:lnTo>
                  <a:lnTo>
                    <a:pt x="927760" y="354533"/>
                  </a:lnTo>
                  <a:lnTo>
                    <a:pt x="925410" y="353263"/>
                  </a:lnTo>
                  <a:lnTo>
                    <a:pt x="923988" y="350723"/>
                  </a:lnTo>
                  <a:lnTo>
                    <a:pt x="921854" y="350723"/>
                  </a:lnTo>
                  <a:lnTo>
                    <a:pt x="919784" y="353263"/>
                  </a:lnTo>
                  <a:lnTo>
                    <a:pt x="916228" y="354533"/>
                  </a:lnTo>
                  <a:lnTo>
                    <a:pt x="914387" y="355803"/>
                  </a:lnTo>
                  <a:lnTo>
                    <a:pt x="912456" y="355803"/>
                  </a:lnTo>
                  <a:lnTo>
                    <a:pt x="913104" y="358343"/>
                  </a:lnTo>
                  <a:lnTo>
                    <a:pt x="906195" y="353263"/>
                  </a:lnTo>
                  <a:lnTo>
                    <a:pt x="907910" y="355803"/>
                  </a:lnTo>
                  <a:lnTo>
                    <a:pt x="908126" y="359613"/>
                  </a:lnTo>
                  <a:lnTo>
                    <a:pt x="910107" y="362153"/>
                  </a:lnTo>
                  <a:lnTo>
                    <a:pt x="905484" y="362153"/>
                  </a:lnTo>
                  <a:lnTo>
                    <a:pt x="904062" y="363042"/>
                  </a:lnTo>
                  <a:lnTo>
                    <a:pt x="904062" y="395173"/>
                  </a:lnTo>
                  <a:lnTo>
                    <a:pt x="904062" y="447243"/>
                  </a:lnTo>
                  <a:lnTo>
                    <a:pt x="903922" y="449783"/>
                  </a:lnTo>
                  <a:lnTo>
                    <a:pt x="903643" y="452323"/>
                  </a:lnTo>
                  <a:lnTo>
                    <a:pt x="902004" y="453593"/>
                  </a:lnTo>
                  <a:lnTo>
                    <a:pt x="897877" y="453593"/>
                  </a:lnTo>
                  <a:lnTo>
                    <a:pt x="897877" y="477723"/>
                  </a:lnTo>
                  <a:lnTo>
                    <a:pt x="896670" y="480263"/>
                  </a:lnTo>
                  <a:lnTo>
                    <a:pt x="892048" y="482803"/>
                  </a:lnTo>
                  <a:lnTo>
                    <a:pt x="890905" y="482803"/>
                  </a:lnTo>
                  <a:lnTo>
                    <a:pt x="891197" y="485343"/>
                  </a:lnTo>
                  <a:lnTo>
                    <a:pt x="889203" y="487883"/>
                  </a:lnTo>
                  <a:lnTo>
                    <a:pt x="887564" y="486613"/>
                  </a:lnTo>
                  <a:lnTo>
                    <a:pt x="887603" y="485343"/>
                  </a:lnTo>
                  <a:lnTo>
                    <a:pt x="887628" y="484073"/>
                  </a:lnTo>
                  <a:lnTo>
                    <a:pt x="883361" y="484073"/>
                  </a:lnTo>
                  <a:lnTo>
                    <a:pt x="881303" y="485343"/>
                  </a:lnTo>
                  <a:lnTo>
                    <a:pt x="879525" y="482803"/>
                  </a:lnTo>
                  <a:lnTo>
                    <a:pt x="880516" y="481533"/>
                  </a:lnTo>
                  <a:lnTo>
                    <a:pt x="882865" y="481533"/>
                  </a:lnTo>
                  <a:lnTo>
                    <a:pt x="884072" y="480263"/>
                  </a:lnTo>
                  <a:lnTo>
                    <a:pt x="881938" y="478993"/>
                  </a:lnTo>
                  <a:lnTo>
                    <a:pt x="880021" y="478993"/>
                  </a:lnTo>
                  <a:lnTo>
                    <a:pt x="878319" y="480263"/>
                  </a:lnTo>
                  <a:lnTo>
                    <a:pt x="874966" y="481533"/>
                  </a:lnTo>
                  <a:lnTo>
                    <a:pt x="873340" y="478993"/>
                  </a:lnTo>
                  <a:lnTo>
                    <a:pt x="870280" y="478993"/>
                  </a:lnTo>
                  <a:lnTo>
                    <a:pt x="869276" y="476453"/>
                  </a:lnTo>
                  <a:lnTo>
                    <a:pt x="867575" y="475183"/>
                  </a:lnTo>
                  <a:lnTo>
                    <a:pt x="864870" y="473913"/>
                  </a:lnTo>
                  <a:lnTo>
                    <a:pt x="864514" y="472643"/>
                  </a:lnTo>
                  <a:lnTo>
                    <a:pt x="866648" y="471373"/>
                  </a:lnTo>
                  <a:lnTo>
                    <a:pt x="868146" y="470103"/>
                  </a:lnTo>
                  <a:lnTo>
                    <a:pt x="869213" y="468833"/>
                  </a:lnTo>
                  <a:lnTo>
                    <a:pt x="868921" y="466293"/>
                  </a:lnTo>
                  <a:lnTo>
                    <a:pt x="871207" y="463753"/>
                  </a:lnTo>
                  <a:lnTo>
                    <a:pt x="873264" y="462483"/>
                  </a:lnTo>
                  <a:lnTo>
                    <a:pt x="874903" y="463753"/>
                  </a:lnTo>
                  <a:lnTo>
                    <a:pt x="876033" y="465023"/>
                  </a:lnTo>
                  <a:lnTo>
                    <a:pt x="877316" y="467563"/>
                  </a:lnTo>
                  <a:lnTo>
                    <a:pt x="876820" y="468833"/>
                  </a:lnTo>
                  <a:lnTo>
                    <a:pt x="876185" y="472643"/>
                  </a:lnTo>
                  <a:lnTo>
                    <a:pt x="876249" y="473913"/>
                  </a:lnTo>
                  <a:lnTo>
                    <a:pt x="880808" y="473913"/>
                  </a:lnTo>
                  <a:lnTo>
                    <a:pt x="880313" y="471373"/>
                  </a:lnTo>
                  <a:lnTo>
                    <a:pt x="880948" y="467563"/>
                  </a:lnTo>
                  <a:lnTo>
                    <a:pt x="883005" y="467563"/>
                  </a:lnTo>
                  <a:lnTo>
                    <a:pt x="881875" y="473913"/>
                  </a:lnTo>
                  <a:lnTo>
                    <a:pt x="885710" y="470103"/>
                  </a:lnTo>
                  <a:lnTo>
                    <a:pt x="892327" y="470103"/>
                  </a:lnTo>
                  <a:lnTo>
                    <a:pt x="894918" y="471360"/>
                  </a:lnTo>
                  <a:lnTo>
                    <a:pt x="897089" y="472643"/>
                  </a:lnTo>
                  <a:lnTo>
                    <a:pt x="897521" y="475183"/>
                  </a:lnTo>
                  <a:lnTo>
                    <a:pt x="897877" y="477723"/>
                  </a:lnTo>
                  <a:lnTo>
                    <a:pt x="897877" y="453593"/>
                  </a:lnTo>
                  <a:lnTo>
                    <a:pt x="897877" y="448513"/>
                  </a:lnTo>
                  <a:lnTo>
                    <a:pt x="898232" y="445973"/>
                  </a:lnTo>
                  <a:lnTo>
                    <a:pt x="902716" y="445973"/>
                  </a:lnTo>
                  <a:lnTo>
                    <a:pt x="904062" y="447243"/>
                  </a:lnTo>
                  <a:lnTo>
                    <a:pt x="904062" y="395173"/>
                  </a:lnTo>
                  <a:lnTo>
                    <a:pt x="903998" y="398983"/>
                  </a:lnTo>
                  <a:lnTo>
                    <a:pt x="901725" y="400253"/>
                  </a:lnTo>
                  <a:lnTo>
                    <a:pt x="899299" y="400253"/>
                  </a:lnTo>
                  <a:lnTo>
                    <a:pt x="898588" y="397713"/>
                  </a:lnTo>
                  <a:lnTo>
                    <a:pt x="900087" y="396443"/>
                  </a:lnTo>
                  <a:lnTo>
                    <a:pt x="899515" y="393903"/>
                  </a:lnTo>
                  <a:lnTo>
                    <a:pt x="899375" y="392633"/>
                  </a:lnTo>
                  <a:lnTo>
                    <a:pt x="899223" y="391363"/>
                  </a:lnTo>
                  <a:lnTo>
                    <a:pt x="899731" y="390093"/>
                  </a:lnTo>
                  <a:lnTo>
                    <a:pt x="902004" y="391363"/>
                  </a:lnTo>
                  <a:lnTo>
                    <a:pt x="904062" y="395173"/>
                  </a:lnTo>
                  <a:lnTo>
                    <a:pt x="904062" y="363042"/>
                  </a:lnTo>
                  <a:lnTo>
                    <a:pt x="903427" y="363423"/>
                  </a:lnTo>
                  <a:lnTo>
                    <a:pt x="901001" y="360883"/>
                  </a:lnTo>
                  <a:lnTo>
                    <a:pt x="900442" y="359613"/>
                  </a:lnTo>
                  <a:lnTo>
                    <a:pt x="904354" y="359613"/>
                  </a:lnTo>
                  <a:lnTo>
                    <a:pt x="905129" y="358343"/>
                  </a:lnTo>
                  <a:lnTo>
                    <a:pt x="904849" y="357073"/>
                  </a:lnTo>
                  <a:lnTo>
                    <a:pt x="906195" y="353263"/>
                  </a:lnTo>
                  <a:lnTo>
                    <a:pt x="907910" y="351993"/>
                  </a:lnTo>
                  <a:lnTo>
                    <a:pt x="911326" y="349453"/>
                  </a:lnTo>
                  <a:lnTo>
                    <a:pt x="912317" y="348183"/>
                  </a:lnTo>
                  <a:lnTo>
                    <a:pt x="914311" y="345643"/>
                  </a:lnTo>
                  <a:lnTo>
                    <a:pt x="911885" y="345643"/>
                  </a:lnTo>
                  <a:lnTo>
                    <a:pt x="909193" y="346913"/>
                  </a:lnTo>
                  <a:lnTo>
                    <a:pt x="905700" y="348183"/>
                  </a:lnTo>
                  <a:lnTo>
                    <a:pt x="903427" y="346913"/>
                  </a:lnTo>
                  <a:lnTo>
                    <a:pt x="899515" y="346913"/>
                  </a:lnTo>
                  <a:lnTo>
                    <a:pt x="899439" y="349453"/>
                  </a:lnTo>
                  <a:lnTo>
                    <a:pt x="899375" y="350723"/>
                  </a:lnTo>
                  <a:lnTo>
                    <a:pt x="897801" y="351993"/>
                  </a:lnTo>
                  <a:lnTo>
                    <a:pt x="897801" y="414223"/>
                  </a:lnTo>
                  <a:lnTo>
                    <a:pt x="897242" y="416763"/>
                  </a:lnTo>
                  <a:lnTo>
                    <a:pt x="895959" y="420573"/>
                  </a:lnTo>
                  <a:lnTo>
                    <a:pt x="894600" y="421843"/>
                  </a:lnTo>
                  <a:lnTo>
                    <a:pt x="892683" y="421843"/>
                  </a:lnTo>
                  <a:lnTo>
                    <a:pt x="891616" y="421017"/>
                  </a:lnTo>
                  <a:lnTo>
                    <a:pt x="891616" y="459943"/>
                  </a:lnTo>
                  <a:lnTo>
                    <a:pt x="889482" y="462483"/>
                  </a:lnTo>
                  <a:lnTo>
                    <a:pt x="888339" y="462483"/>
                  </a:lnTo>
                  <a:lnTo>
                    <a:pt x="888339" y="467563"/>
                  </a:lnTo>
                  <a:lnTo>
                    <a:pt x="886002" y="468833"/>
                  </a:lnTo>
                  <a:lnTo>
                    <a:pt x="885672" y="470014"/>
                  </a:lnTo>
                  <a:lnTo>
                    <a:pt x="884364" y="467563"/>
                  </a:lnTo>
                  <a:lnTo>
                    <a:pt x="885075" y="466293"/>
                  </a:lnTo>
                  <a:lnTo>
                    <a:pt x="887349" y="465023"/>
                  </a:lnTo>
                  <a:lnTo>
                    <a:pt x="888339" y="467563"/>
                  </a:lnTo>
                  <a:lnTo>
                    <a:pt x="888339" y="462483"/>
                  </a:lnTo>
                  <a:lnTo>
                    <a:pt x="886993" y="462483"/>
                  </a:lnTo>
                  <a:lnTo>
                    <a:pt x="886002" y="459943"/>
                  </a:lnTo>
                  <a:lnTo>
                    <a:pt x="885926" y="458673"/>
                  </a:lnTo>
                  <a:lnTo>
                    <a:pt x="887984" y="456133"/>
                  </a:lnTo>
                  <a:lnTo>
                    <a:pt x="890409" y="456133"/>
                  </a:lnTo>
                  <a:lnTo>
                    <a:pt x="891260" y="458673"/>
                  </a:lnTo>
                  <a:lnTo>
                    <a:pt x="891616" y="459943"/>
                  </a:lnTo>
                  <a:lnTo>
                    <a:pt x="891616" y="421017"/>
                  </a:lnTo>
                  <a:lnTo>
                    <a:pt x="891044" y="420573"/>
                  </a:lnTo>
                  <a:lnTo>
                    <a:pt x="891908" y="419303"/>
                  </a:lnTo>
                  <a:lnTo>
                    <a:pt x="895311" y="418033"/>
                  </a:lnTo>
                  <a:lnTo>
                    <a:pt x="895883" y="415493"/>
                  </a:lnTo>
                  <a:lnTo>
                    <a:pt x="894892" y="411683"/>
                  </a:lnTo>
                  <a:lnTo>
                    <a:pt x="897801" y="414223"/>
                  </a:lnTo>
                  <a:lnTo>
                    <a:pt x="897801" y="351993"/>
                  </a:lnTo>
                  <a:lnTo>
                    <a:pt x="893470" y="349453"/>
                  </a:lnTo>
                  <a:lnTo>
                    <a:pt x="889774" y="348424"/>
                  </a:lnTo>
                  <a:lnTo>
                    <a:pt x="889774" y="433273"/>
                  </a:lnTo>
                  <a:lnTo>
                    <a:pt x="886993" y="433273"/>
                  </a:lnTo>
                  <a:lnTo>
                    <a:pt x="887209" y="432003"/>
                  </a:lnTo>
                  <a:lnTo>
                    <a:pt x="886714" y="429463"/>
                  </a:lnTo>
                  <a:lnTo>
                    <a:pt x="888415" y="430733"/>
                  </a:lnTo>
                  <a:lnTo>
                    <a:pt x="889482" y="432003"/>
                  </a:lnTo>
                  <a:lnTo>
                    <a:pt x="889774" y="433273"/>
                  </a:lnTo>
                  <a:lnTo>
                    <a:pt x="889774" y="348424"/>
                  </a:lnTo>
                  <a:lnTo>
                    <a:pt x="888911" y="348183"/>
                  </a:lnTo>
                  <a:lnTo>
                    <a:pt x="885850" y="344373"/>
                  </a:lnTo>
                  <a:lnTo>
                    <a:pt x="889558" y="343103"/>
                  </a:lnTo>
                  <a:lnTo>
                    <a:pt x="891197" y="345643"/>
                  </a:lnTo>
                  <a:lnTo>
                    <a:pt x="892111" y="346913"/>
                  </a:lnTo>
                  <a:lnTo>
                    <a:pt x="895388" y="346913"/>
                  </a:lnTo>
                  <a:lnTo>
                    <a:pt x="898309" y="345643"/>
                  </a:lnTo>
                  <a:lnTo>
                    <a:pt x="898664" y="343103"/>
                  </a:lnTo>
                  <a:lnTo>
                    <a:pt x="896594" y="343103"/>
                  </a:lnTo>
                  <a:lnTo>
                    <a:pt x="895604" y="341833"/>
                  </a:lnTo>
                  <a:lnTo>
                    <a:pt x="894245" y="340563"/>
                  </a:lnTo>
                  <a:lnTo>
                    <a:pt x="892187" y="340563"/>
                  </a:lnTo>
                  <a:lnTo>
                    <a:pt x="893737" y="335546"/>
                  </a:lnTo>
                  <a:lnTo>
                    <a:pt x="895032" y="332943"/>
                  </a:lnTo>
                  <a:lnTo>
                    <a:pt x="896239" y="330403"/>
                  </a:lnTo>
                  <a:lnTo>
                    <a:pt x="896734" y="331673"/>
                  </a:lnTo>
                  <a:lnTo>
                    <a:pt x="895527" y="334213"/>
                  </a:lnTo>
                  <a:lnTo>
                    <a:pt x="896454" y="336753"/>
                  </a:lnTo>
                  <a:lnTo>
                    <a:pt x="896886" y="338023"/>
                  </a:lnTo>
                  <a:lnTo>
                    <a:pt x="897382" y="341833"/>
                  </a:lnTo>
                  <a:lnTo>
                    <a:pt x="899439" y="341833"/>
                  </a:lnTo>
                  <a:lnTo>
                    <a:pt x="905586" y="344322"/>
                  </a:lnTo>
                  <a:lnTo>
                    <a:pt x="907059" y="340563"/>
                  </a:lnTo>
                  <a:lnTo>
                    <a:pt x="907834" y="339293"/>
                  </a:lnTo>
                  <a:lnTo>
                    <a:pt x="908761" y="336753"/>
                  </a:lnTo>
                  <a:lnTo>
                    <a:pt x="907618" y="335483"/>
                  </a:lnTo>
                  <a:lnTo>
                    <a:pt x="904773" y="334213"/>
                  </a:lnTo>
                  <a:lnTo>
                    <a:pt x="903287" y="332943"/>
                  </a:lnTo>
                  <a:lnTo>
                    <a:pt x="901941" y="334149"/>
                  </a:lnTo>
                  <a:lnTo>
                    <a:pt x="900226" y="335483"/>
                  </a:lnTo>
                  <a:lnTo>
                    <a:pt x="899515" y="332943"/>
                  </a:lnTo>
                  <a:lnTo>
                    <a:pt x="903287" y="332943"/>
                  </a:lnTo>
                  <a:lnTo>
                    <a:pt x="901433" y="330403"/>
                  </a:lnTo>
                  <a:lnTo>
                    <a:pt x="901649" y="327863"/>
                  </a:lnTo>
                  <a:lnTo>
                    <a:pt x="904062" y="326593"/>
                  </a:lnTo>
                  <a:lnTo>
                    <a:pt x="901725" y="324053"/>
                  </a:lnTo>
                  <a:lnTo>
                    <a:pt x="899083" y="322783"/>
                  </a:lnTo>
                  <a:lnTo>
                    <a:pt x="897953" y="320243"/>
                  </a:lnTo>
                  <a:lnTo>
                    <a:pt x="899515" y="317703"/>
                  </a:lnTo>
                  <a:lnTo>
                    <a:pt x="901649" y="315163"/>
                  </a:lnTo>
                  <a:lnTo>
                    <a:pt x="903859" y="317703"/>
                  </a:lnTo>
                  <a:lnTo>
                    <a:pt x="905700" y="318973"/>
                  </a:lnTo>
                  <a:lnTo>
                    <a:pt x="908761" y="321513"/>
                  </a:lnTo>
                  <a:lnTo>
                    <a:pt x="910678" y="324053"/>
                  </a:lnTo>
                  <a:lnTo>
                    <a:pt x="911682" y="327863"/>
                  </a:lnTo>
                  <a:lnTo>
                    <a:pt x="912812" y="331673"/>
                  </a:lnTo>
                  <a:lnTo>
                    <a:pt x="914742" y="332943"/>
                  </a:lnTo>
                  <a:lnTo>
                    <a:pt x="916444" y="331673"/>
                  </a:lnTo>
                  <a:lnTo>
                    <a:pt x="916228" y="326593"/>
                  </a:lnTo>
                  <a:lnTo>
                    <a:pt x="922350" y="325323"/>
                  </a:lnTo>
                  <a:lnTo>
                    <a:pt x="922324" y="324053"/>
                  </a:lnTo>
                  <a:lnTo>
                    <a:pt x="925626" y="324053"/>
                  </a:lnTo>
                  <a:lnTo>
                    <a:pt x="927468" y="325323"/>
                  </a:lnTo>
                  <a:lnTo>
                    <a:pt x="928966" y="324053"/>
                  </a:lnTo>
                  <a:lnTo>
                    <a:pt x="929055" y="321513"/>
                  </a:lnTo>
                  <a:lnTo>
                    <a:pt x="929106" y="320243"/>
                  </a:lnTo>
                  <a:lnTo>
                    <a:pt x="928611" y="316433"/>
                  </a:lnTo>
                  <a:lnTo>
                    <a:pt x="928966" y="313893"/>
                  </a:lnTo>
                  <a:lnTo>
                    <a:pt x="928116" y="312623"/>
                  </a:lnTo>
                  <a:lnTo>
                    <a:pt x="926973" y="311353"/>
                  </a:lnTo>
                  <a:lnTo>
                    <a:pt x="924979" y="315163"/>
                  </a:lnTo>
                  <a:lnTo>
                    <a:pt x="923277" y="316433"/>
                  </a:lnTo>
                  <a:lnTo>
                    <a:pt x="922629" y="316433"/>
                  </a:lnTo>
                  <a:lnTo>
                    <a:pt x="922629" y="322783"/>
                  </a:lnTo>
                  <a:lnTo>
                    <a:pt x="922312" y="323418"/>
                  </a:lnTo>
                  <a:lnTo>
                    <a:pt x="922274" y="321513"/>
                  </a:lnTo>
                  <a:lnTo>
                    <a:pt x="922629" y="322783"/>
                  </a:lnTo>
                  <a:lnTo>
                    <a:pt x="922629" y="316433"/>
                  </a:lnTo>
                  <a:lnTo>
                    <a:pt x="920788" y="316433"/>
                  </a:lnTo>
                  <a:lnTo>
                    <a:pt x="919975" y="315163"/>
                  </a:lnTo>
                  <a:lnTo>
                    <a:pt x="919175" y="313893"/>
                  </a:lnTo>
                  <a:lnTo>
                    <a:pt x="918362" y="312623"/>
                  </a:lnTo>
                  <a:lnTo>
                    <a:pt x="918362" y="310083"/>
                  </a:lnTo>
                  <a:lnTo>
                    <a:pt x="918438" y="307543"/>
                  </a:lnTo>
                  <a:lnTo>
                    <a:pt x="916724" y="308813"/>
                  </a:lnTo>
                  <a:lnTo>
                    <a:pt x="913104" y="310083"/>
                  </a:lnTo>
                  <a:lnTo>
                    <a:pt x="911821" y="307543"/>
                  </a:lnTo>
                  <a:lnTo>
                    <a:pt x="909472" y="305003"/>
                  </a:lnTo>
                  <a:lnTo>
                    <a:pt x="912952" y="305003"/>
                  </a:lnTo>
                  <a:lnTo>
                    <a:pt x="914387" y="303733"/>
                  </a:lnTo>
                  <a:lnTo>
                    <a:pt x="917016" y="303733"/>
                  </a:lnTo>
                  <a:lnTo>
                    <a:pt x="916800" y="301193"/>
                  </a:lnTo>
                  <a:lnTo>
                    <a:pt x="913955" y="299923"/>
                  </a:lnTo>
                  <a:lnTo>
                    <a:pt x="910107" y="298653"/>
                  </a:lnTo>
                  <a:lnTo>
                    <a:pt x="908189" y="298653"/>
                  </a:lnTo>
                  <a:lnTo>
                    <a:pt x="908621" y="297383"/>
                  </a:lnTo>
                  <a:lnTo>
                    <a:pt x="909751" y="296113"/>
                  </a:lnTo>
                  <a:lnTo>
                    <a:pt x="906272" y="293573"/>
                  </a:lnTo>
                  <a:lnTo>
                    <a:pt x="901573" y="296113"/>
                  </a:lnTo>
                  <a:lnTo>
                    <a:pt x="901293" y="296037"/>
                  </a:lnTo>
                  <a:lnTo>
                    <a:pt x="901293" y="305003"/>
                  </a:lnTo>
                  <a:lnTo>
                    <a:pt x="900226" y="308813"/>
                  </a:lnTo>
                  <a:lnTo>
                    <a:pt x="898588" y="311353"/>
                  </a:lnTo>
                  <a:lnTo>
                    <a:pt x="897305" y="313893"/>
                  </a:lnTo>
                  <a:lnTo>
                    <a:pt x="894537" y="312623"/>
                  </a:lnTo>
                  <a:lnTo>
                    <a:pt x="894753" y="310083"/>
                  </a:lnTo>
                  <a:lnTo>
                    <a:pt x="895819" y="308813"/>
                  </a:lnTo>
                  <a:lnTo>
                    <a:pt x="896886" y="307543"/>
                  </a:lnTo>
                  <a:lnTo>
                    <a:pt x="896810" y="306273"/>
                  </a:lnTo>
                  <a:lnTo>
                    <a:pt x="895527" y="303733"/>
                  </a:lnTo>
                  <a:lnTo>
                    <a:pt x="897597" y="301193"/>
                  </a:lnTo>
                  <a:lnTo>
                    <a:pt x="898728" y="299923"/>
                  </a:lnTo>
                  <a:lnTo>
                    <a:pt x="899934" y="299923"/>
                  </a:lnTo>
                  <a:lnTo>
                    <a:pt x="900506" y="301193"/>
                  </a:lnTo>
                  <a:lnTo>
                    <a:pt x="901293" y="305003"/>
                  </a:lnTo>
                  <a:lnTo>
                    <a:pt x="901293" y="296037"/>
                  </a:lnTo>
                  <a:lnTo>
                    <a:pt x="897445" y="294843"/>
                  </a:lnTo>
                  <a:lnTo>
                    <a:pt x="899375" y="292303"/>
                  </a:lnTo>
                  <a:lnTo>
                    <a:pt x="900087" y="292303"/>
                  </a:lnTo>
                  <a:lnTo>
                    <a:pt x="899020" y="289763"/>
                  </a:lnTo>
                  <a:lnTo>
                    <a:pt x="898232" y="287223"/>
                  </a:lnTo>
                  <a:lnTo>
                    <a:pt x="897953" y="284683"/>
                  </a:lnTo>
                  <a:lnTo>
                    <a:pt x="899934" y="283413"/>
                  </a:lnTo>
                  <a:lnTo>
                    <a:pt x="900938" y="279603"/>
                  </a:lnTo>
                  <a:lnTo>
                    <a:pt x="897737" y="278333"/>
                  </a:lnTo>
                  <a:lnTo>
                    <a:pt x="902792" y="278333"/>
                  </a:lnTo>
                  <a:lnTo>
                    <a:pt x="902360" y="283413"/>
                  </a:lnTo>
                  <a:lnTo>
                    <a:pt x="905281" y="284683"/>
                  </a:lnTo>
                  <a:lnTo>
                    <a:pt x="906411" y="280873"/>
                  </a:lnTo>
                  <a:lnTo>
                    <a:pt x="905205" y="278333"/>
                  </a:lnTo>
                  <a:lnTo>
                    <a:pt x="905992" y="274523"/>
                  </a:lnTo>
                  <a:lnTo>
                    <a:pt x="906703" y="278333"/>
                  </a:lnTo>
                  <a:lnTo>
                    <a:pt x="906348" y="279603"/>
                  </a:lnTo>
                  <a:lnTo>
                    <a:pt x="909396" y="284683"/>
                  </a:lnTo>
                  <a:lnTo>
                    <a:pt x="910894" y="283413"/>
                  </a:lnTo>
                  <a:lnTo>
                    <a:pt x="921346" y="283413"/>
                  </a:lnTo>
                  <a:lnTo>
                    <a:pt x="922985" y="280873"/>
                  </a:lnTo>
                  <a:lnTo>
                    <a:pt x="917727" y="280873"/>
                  </a:lnTo>
                  <a:lnTo>
                    <a:pt x="915809" y="278333"/>
                  </a:lnTo>
                  <a:lnTo>
                    <a:pt x="917232" y="275793"/>
                  </a:lnTo>
                  <a:lnTo>
                    <a:pt x="917587" y="271983"/>
                  </a:lnTo>
                  <a:lnTo>
                    <a:pt x="909967" y="271983"/>
                  </a:lnTo>
                  <a:lnTo>
                    <a:pt x="906487" y="269443"/>
                  </a:lnTo>
                  <a:lnTo>
                    <a:pt x="904709" y="270713"/>
                  </a:lnTo>
                  <a:lnTo>
                    <a:pt x="902792" y="271983"/>
                  </a:lnTo>
                  <a:lnTo>
                    <a:pt x="901928" y="271983"/>
                  </a:lnTo>
                  <a:lnTo>
                    <a:pt x="901153" y="274523"/>
                  </a:lnTo>
                  <a:lnTo>
                    <a:pt x="897801" y="270713"/>
                  </a:lnTo>
                  <a:lnTo>
                    <a:pt x="900010" y="270713"/>
                  </a:lnTo>
                  <a:lnTo>
                    <a:pt x="900938" y="269443"/>
                  </a:lnTo>
                  <a:lnTo>
                    <a:pt x="902284" y="268173"/>
                  </a:lnTo>
                  <a:lnTo>
                    <a:pt x="904176" y="266903"/>
                  </a:lnTo>
                  <a:lnTo>
                    <a:pt x="906056" y="265633"/>
                  </a:lnTo>
                  <a:lnTo>
                    <a:pt x="908761" y="269443"/>
                  </a:lnTo>
                  <a:lnTo>
                    <a:pt x="910399" y="270713"/>
                  </a:lnTo>
                  <a:lnTo>
                    <a:pt x="911529" y="268173"/>
                  </a:lnTo>
                  <a:lnTo>
                    <a:pt x="911821" y="265633"/>
                  </a:lnTo>
                  <a:lnTo>
                    <a:pt x="913168" y="265633"/>
                  </a:lnTo>
                  <a:lnTo>
                    <a:pt x="923836" y="255473"/>
                  </a:lnTo>
                  <a:lnTo>
                    <a:pt x="922629" y="250393"/>
                  </a:lnTo>
                  <a:lnTo>
                    <a:pt x="921423" y="245313"/>
                  </a:lnTo>
                  <a:lnTo>
                    <a:pt x="918083" y="245313"/>
                  </a:lnTo>
                  <a:lnTo>
                    <a:pt x="915517" y="242773"/>
                  </a:lnTo>
                  <a:lnTo>
                    <a:pt x="912317" y="241503"/>
                  </a:lnTo>
                  <a:lnTo>
                    <a:pt x="911885" y="246583"/>
                  </a:lnTo>
                  <a:lnTo>
                    <a:pt x="916444" y="247853"/>
                  </a:lnTo>
                  <a:lnTo>
                    <a:pt x="918794" y="250393"/>
                  </a:lnTo>
                  <a:lnTo>
                    <a:pt x="912101" y="250393"/>
                  </a:lnTo>
                  <a:lnTo>
                    <a:pt x="908265" y="249123"/>
                  </a:lnTo>
                  <a:lnTo>
                    <a:pt x="905129" y="252933"/>
                  </a:lnTo>
                  <a:lnTo>
                    <a:pt x="902639" y="254203"/>
                  </a:lnTo>
                  <a:lnTo>
                    <a:pt x="900582" y="255473"/>
                  </a:lnTo>
                  <a:lnTo>
                    <a:pt x="902500" y="258013"/>
                  </a:lnTo>
                  <a:lnTo>
                    <a:pt x="902284" y="259283"/>
                  </a:lnTo>
                  <a:lnTo>
                    <a:pt x="900442" y="260553"/>
                  </a:lnTo>
                  <a:lnTo>
                    <a:pt x="899299" y="259283"/>
                  </a:lnTo>
                  <a:lnTo>
                    <a:pt x="898017" y="258013"/>
                  </a:lnTo>
                  <a:lnTo>
                    <a:pt x="899515" y="258013"/>
                  </a:lnTo>
                  <a:lnTo>
                    <a:pt x="900049" y="256743"/>
                  </a:lnTo>
                  <a:lnTo>
                    <a:pt x="900582" y="255473"/>
                  </a:lnTo>
                  <a:lnTo>
                    <a:pt x="898512" y="256743"/>
                  </a:lnTo>
                  <a:lnTo>
                    <a:pt x="893394" y="254203"/>
                  </a:lnTo>
                  <a:lnTo>
                    <a:pt x="886853" y="257975"/>
                  </a:lnTo>
                  <a:lnTo>
                    <a:pt x="886853" y="289763"/>
                  </a:lnTo>
                  <a:lnTo>
                    <a:pt x="883869" y="291896"/>
                  </a:lnTo>
                  <a:lnTo>
                    <a:pt x="883869" y="372313"/>
                  </a:lnTo>
                  <a:lnTo>
                    <a:pt x="879665" y="372313"/>
                  </a:lnTo>
                  <a:lnTo>
                    <a:pt x="878738" y="371729"/>
                  </a:lnTo>
                  <a:lnTo>
                    <a:pt x="878738" y="390093"/>
                  </a:lnTo>
                  <a:lnTo>
                    <a:pt x="877671" y="392633"/>
                  </a:lnTo>
                  <a:lnTo>
                    <a:pt x="874903" y="392633"/>
                  </a:lnTo>
                  <a:lnTo>
                    <a:pt x="873188" y="390093"/>
                  </a:lnTo>
                  <a:lnTo>
                    <a:pt x="878738" y="390093"/>
                  </a:lnTo>
                  <a:lnTo>
                    <a:pt x="878738" y="371729"/>
                  </a:lnTo>
                  <a:lnTo>
                    <a:pt x="877671" y="371043"/>
                  </a:lnTo>
                  <a:lnTo>
                    <a:pt x="876185" y="369773"/>
                  </a:lnTo>
                  <a:lnTo>
                    <a:pt x="876465" y="367233"/>
                  </a:lnTo>
                  <a:lnTo>
                    <a:pt x="878459" y="367233"/>
                  </a:lnTo>
                  <a:lnTo>
                    <a:pt x="880872" y="369773"/>
                  </a:lnTo>
                  <a:lnTo>
                    <a:pt x="883361" y="367233"/>
                  </a:lnTo>
                  <a:lnTo>
                    <a:pt x="883513" y="369773"/>
                  </a:lnTo>
                  <a:lnTo>
                    <a:pt x="883869" y="372313"/>
                  </a:lnTo>
                  <a:lnTo>
                    <a:pt x="883869" y="291896"/>
                  </a:lnTo>
                  <a:lnTo>
                    <a:pt x="883297" y="292303"/>
                  </a:lnTo>
                  <a:lnTo>
                    <a:pt x="882586" y="292303"/>
                  </a:lnTo>
                  <a:lnTo>
                    <a:pt x="881227" y="289763"/>
                  </a:lnTo>
                  <a:lnTo>
                    <a:pt x="886853" y="289763"/>
                  </a:lnTo>
                  <a:lnTo>
                    <a:pt x="886853" y="257975"/>
                  </a:lnTo>
                  <a:lnTo>
                    <a:pt x="885075" y="258013"/>
                  </a:lnTo>
                  <a:lnTo>
                    <a:pt x="884745" y="256743"/>
                  </a:lnTo>
                  <a:lnTo>
                    <a:pt x="884072" y="254203"/>
                  </a:lnTo>
                  <a:lnTo>
                    <a:pt x="888199" y="251663"/>
                  </a:lnTo>
                  <a:lnTo>
                    <a:pt x="889838" y="250393"/>
                  </a:lnTo>
                  <a:lnTo>
                    <a:pt x="893394" y="250393"/>
                  </a:lnTo>
                  <a:lnTo>
                    <a:pt x="895388" y="252933"/>
                  </a:lnTo>
                  <a:lnTo>
                    <a:pt x="896175" y="255473"/>
                  </a:lnTo>
                  <a:lnTo>
                    <a:pt x="900150" y="254203"/>
                  </a:lnTo>
                  <a:lnTo>
                    <a:pt x="900798" y="251663"/>
                  </a:lnTo>
                  <a:lnTo>
                    <a:pt x="900645" y="250393"/>
                  </a:lnTo>
                  <a:lnTo>
                    <a:pt x="900671" y="246583"/>
                  </a:lnTo>
                  <a:lnTo>
                    <a:pt x="900772" y="245313"/>
                  </a:lnTo>
                  <a:lnTo>
                    <a:pt x="900861" y="244043"/>
                  </a:lnTo>
                  <a:lnTo>
                    <a:pt x="900087" y="244043"/>
                  </a:lnTo>
                  <a:lnTo>
                    <a:pt x="897026" y="245313"/>
                  </a:lnTo>
                  <a:lnTo>
                    <a:pt x="894105" y="245313"/>
                  </a:lnTo>
                  <a:lnTo>
                    <a:pt x="892048" y="244043"/>
                  </a:lnTo>
                  <a:lnTo>
                    <a:pt x="890054" y="244043"/>
                  </a:lnTo>
                  <a:lnTo>
                    <a:pt x="887920" y="245313"/>
                  </a:lnTo>
                  <a:lnTo>
                    <a:pt x="885710" y="245313"/>
                  </a:lnTo>
                  <a:lnTo>
                    <a:pt x="886561" y="242773"/>
                  </a:lnTo>
                  <a:lnTo>
                    <a:pt x="887564" y="241503"/>
                  </a:lnTo>
                  <a:lnTo>
                    <a:pt x="891044" y="241503"/>
                  </a:lnTo>
                  <a:lnTo>
                    <a:pt x="892187" y="242773"/>
                  </a:lnTo>
                  <a:lnTo>
                    <a:pt x="895527" y="241503"/>
                  </a:lnTo>
                  <a:lnTo>
                    <a:pt x="895819" y="238963"/>
                  </a:lnTo>
                  <a:lnTo>
                    <a:pt x="892111" y="237693"/>
                  </a:lnTo>
                  <a:lnTo>
                    <a:pt x="889914" y="237693"/>
                  </a:lnTo>
                  <a:lnTo>
                    <a:pt x="889977" y="236423"/>
                  </a:lnTo>
                  <a:lnTo>
                    <a:pt x="891692" y="236423"/>
                  </a:lnTo>
                  <a:lnTo>
                    <a:pt x="897166" y="231343"/>
                  </a:lnTo>
                  <a:lnTo>
                    <a:pt x="895248" y="231343"/>
                  </a:lnTo>
                  <a:lnTo>
                    <a:pt x="897445" y="228803"/>
                  </a:lnTo>
                  <a:lnTo>
                    <a:pt x="891197" y="228803"/>
                  </a:lnTo>
                  <a:lnTo>
                    <a:pt x="892263" y="227533"/>
                  </a:lnTo>
                  <a:lnTo>
                    <a:pt x="894397" y="224993"/>
                  </a:lnTo>
                  <a:lnTo>
                    <a:pt x="893686" y="223723"/>
                  </a:lnTo>
                  <a:lnTo>
                    <a:pt x="902576" y="223723"/>
                  </a:lnTo>
                  <a:lnTo>
                    <a:pt x="907973" y="230073"/>
                  </a:lnTo>
                  <a:lnTo>
                    <a:pt x="915162" y="233883"/>
                  </a:lnTo>
                  <a:lnTo>
                    <a:pt x="915377" y="231343"/>
                  </a:lnTo>
                  <a:lnTo>
                    <a:pt x="914450" y="227533"/>
                  </a:lnTo>
                  <a:lnTo>
                    <a:pt x="915238" y="223723"/>
                  </a:lnTo>
                  <a:lnTo>
                    <a:pt x="912101" y="219913"/>
                  </a:lnTo>
                  <a:lnTo>
                    <a:pt x="913739" y="216103"/>
                  </a:lnTo>
                  <a:lnTo>
                    <a:pt x="910818" y="213563"/>
                  </a:lnTo>
                  <a:lnTo>
                    <a:pt x="909967" y="211391"/>
                  </a:lnTo>
                  <a:lnTo>
                    <a:pt x="909967" y="223723"/>
                  </a:lnTo>
                  <a:lnTo>
                    <a:pt x="905700" y="223723"/>
                  </a:lnTo>
                  <a:lnTo>
                    <a:pt x="902144" y="222453"/>
                  </a:lnTo>
                  <a:lnTo>
                    <a:pt x="900442" y="217373"/>
                  </a:lnTo>
                  <a:lnTo>
                    <a:pt x="899375" y="214833"/>
                  </a:lnTo>
                  <a:lnTo>
                    <a:pt x="897166" y="213563"/>
                  </a:lnTo>
                  <a:lnTo>
                    <a:pt x="893470" y="211023"/>
                  </a:lnTo>
                  <a:lnTo>
                    <a:pt x="891260" y="209753"/>
                  </a:lnTo>
                  <a:lnTo>
                    <a:pt x="893038" y="207213"/>
                  </a:lnTo>
                  <a:lnTo>
                    <a:pt x="894321" y="204673"/>
                  </a:lnTo>
                  <a:lnTo>
                    <a:pt x="899375" y="203403"/>
                  </a:lnTo>
                  <a:lnTo>
                    <a:pt x="901153" y="204673"/>
                  </a:lnTo>
                  <a:lnTo>
                    <a:pt x="901573" y="207213"/>
                  </a:lnTo>
                  <a:lnTo>
                    <a:pt x="899160" y="211023"/>
                  </a:lnTo>
                  <a:lnTo>
                    <a:pt x="900861" y="214833"/>
                  </a:lnTo>
                  <a:lnTo>
                    <a:pt x="902855" y="218643"/>
                  </a:lnTo>
                  <a:lnTo>
                    <a:pt x="903922" y="217373"/>
                  </a:lnTo>
                  <a:lnTo>
                    <a:pt x="904633" y="216103"/>
                  </a:lnTo>
                  <a:lnTo>
                    <a:pt x="904773" y="213563"/>
                  </a:lnTo>
                  <a:lnTo>
                    <a:pt x="908837" y="214833"/>
                  </a:lnTo>
                  <a:lnTo>
                    <a:pt x="908900" y="217373"/>
                  </a:lnTo>
                  <a:lnTo>
                    <a:pt x="909040" y="218643"/>
                  </a:lnTo>
                  <a:lnTo>
                    <a:pt x="909396" y="219913"/>
                  </a:lnTo>
                  <a:lnTo>
                    <a:pt x="909612" y="222453"/>
                  </a:lnTo>
                  <a:lnTo>
                    <a:pt x="909967" y="223723"/>
                  </a:lnTo>
                  <a:lnTo>
                    <a:pt x="909967" y="211391"/>
                  </a:lnTo>
                  <a:lnTo>
                    <a:pt x="909828" y="211023"/>
                  </a:lnTo>
                  <a:lnTo>
                    <a:pt x="906995" y="203403"/>
                  </a:lnTo>
                  <a:lnTo>
                    <a:pt x="906310" y="202133"/>
                  </a:lnTo>
                  <a:lnTo>
                    <a:pt x="903541" y="197053"/>
                  </a:lnTo>
                  <a:lnTo>
                    <a:pt x="901573" y="193243"/>
                  </a:lnTo>
                  <a:lnTo>
                    <a:pt x="900264" y="190703"/>
                  </a:lnTo>
                  <a:lnTo>
                    <a:pt x="899617" y="189433"/>
                  </a:lnTo>
                  <a:lnTo>
                    <a:pt x="899515" y="189280"/>
                  </a:lnTo>
                  <a:lnTo>
                    <a:pt x="899515" y="202133"/>
                  </a:lnTo>
                  <a:lnTo>
                    <a:pt x="892898" y="202133"/>
                  </a:lnTo>
                  <a:lnTo>
                    <a:pt x="890549" y="199593"/>
                  </a:lnTo>
                  <a:lnTo>
                    <a:pt x="890270" y="198323"/>
                  </a:lnTo>
                  <a:lnTo>
                    <a:pt x="891552" y="197053"/>
                  </a:lnTo>
                  <a:lnTo>
                    <a:pt x="894041" y="198323"/>
                  </a:lnTo>
                  <a:lnTo>
                    <a:pt x="896315" y="199593"/>
                  </a:lnTo>
                  <a:lnTo>
                    <a:pt x="899375" y="199593"/>
                  </a:lnTo>
                  <a:lnTo>
                    <a:pt x="899515" y="202133"/>
                  </a:lnTo>
                  <a:lnTo>
                    <a:pt x="899515" y="189280"/>
                  </a:lnTo>
                  <a:lnTo>
                    <a:pt x="895388" y="183083"/>
                  </a:lnTo>
                  <a:lnTo>
                    <a:pt x="894892" y="181813"/>
                  </a:lnTo>
                  <a:lnTo>
                    <a:pt x="894461" y="180543"/>
                  </a:lnTo>
                  <a:lnTo>
                    <a:pt x="891044" y="183083"/>
                  </a:lnTo>
                  <a:lnTo>
                    <a:pt x="891908" y="184353"/>
                  </a:lnTo>
                  <a:lnTo>
                    <a:pt x="892822" y="186893"/>
                  </a:lnTo>
                  <a:lnTo>
                    <a:pt x="894892" y="188163"/>
                  </a:lnTo>
                  <a:lnTo>
                    <a:pt x="894600" y="190703"/>
                  </a:lnTo>
                  <a:lnTo>
                    <a:pt x="891260" y="189433"/>
                  </a:lnTo>
                  <a:lnTo>
                    <a:pt x="888771" y="190550"/>
                  </a:lnTo>
                  <a:lnTo>
                    <a:pt x="888771" y="237693"/>
                  </a:lnTo>
                  <a:lnTo>
                    <a:pt x="887196" y="241363"/>
                  </a:lnTo>
                  <a:lnTo>
                    <a:pt x="884364" y="240233"/>
                  </a:lnTo>
                  <a:lnTo>
                    <a:pt x="884783" y="238963"/>
                  </a:lnTo>
                  <a:lnTo>
                    <a:pt x="886777" y="238963"/>
                  </a:lnTo>
                  <a:lnTo>
                    <a:pt x="888771" y="237693"/>
                  </a:lnTo>
                  <a:lnTo>
                    <a:pt x="888771" y="190550"/>
                  </a:lnTo>
                  <a:lnTo>
                    <a:pt x="888415" y="190703"/>
                  </a:lnTo>
                  <a:lnTo>
                    <a:pt x="885786" y="193243"/>
                  </a:lnTo>
                  <a:lnTo>
                    <a:pt x="881735" y="193243"/>
                  </a:lnTo>
                  <a:lnTo>
                    <a:pt x="881735" y="226263"/>
                  </a:lnTo>
                  <a:lnTo>
                    <a:pt x="880160" y="227533"/>
                  </a:lnTo>
                  <a:lnTo>
                    <a:pt x="878598" y="226263"/>
                  </a:lnTo>
                  <a:lnTo>
                    <a:pt x="876681" y="226263"/>
                  </a:lnTo>
                  <a:lnTo>
                    <a:pt x="877887" y="223723"/>
                  </a:lnTo>
                  <a:lnTo>
                    <a:pt x="879386" y="223723"/>
                  </a:lnTo>
                  <a:lnTo>
                    <a:pt x="880808" y="224993"/>
                  </a:lnTo>
                  <a:lnTo>
                    <a:pt x="881735" y="226263"/>
                  </a:lnTo>
                  <a:lnTo>
                    <a:pt x="881735" y="193243"/>
                  </a:lnTo>
                  <a:lnTo>
                    <a:pt x="880808" y="193243"/>
                  </a:lnTo>
                  <a:lnTo>
                    <a:pt x="878954" y="191973"/>
                  </a:lnTo>
                  <a:lnTo>
                    <a:pt x="877608" y="191973"/>
                  </a:lnTo>
                  <a:lnTo>
                    <a:pt x="875969" y="193243"/>
                  </a:lnTo>
                  <a:lnTo>
                    <a:pt x="875322" y="193243"/>
                  </a:lnTo>
                  <a:lnTo>
                    <a:pt x="875322" y="242773"/>
                  </a:lnTo>
                  <a:lnTo>
                    <a:pt x="873264" y="244043"/>
                  </a:lnTo>
                  <a:lnTo>
                    <a:pt x="873264" y="339293"/>
                  </a:lnTo>
                  <a:lnTo>
                    <a:pt x="872769" y="343103"/>
                  </a:lnTo>
                  <a:lnTo>
                    <a:pt x="871054" y="346913"/>
                  </a:lnTo>
                  <a:lnTo>
                    <a:pt x="870064" y="348183"/>
                  </a:lnTo>
                  <a:lnTo>
                    <a:pt x="868857" y="346913"/>
                  </a:lnTo>
                  <a:lnTo>
                    <a:pt x="867435" y="338023"/>
                  </a:lnTo>
                  <a:lnTo>
                    <a:pt x="866648" y="332943"/>
                  </a:lnTo>
                  <a:lnTo>
                    <a:pt x="867575" y="332943"/>
                  </a:lnTo>
                  <a:lnTo>
                    <a:pt x="868997" y="334213"/>
                  </a:lnTo>
                  <a:lnTo>
                    <a:pt x="872477" y="332943"/>
                  </a:lnTo>
                  <a:lnTo>
                    <a:pt x="873264" y="339293"/>
                  </a:lnTo>
                  <a:lnTo>
                    <a:pt x="873264" y="244043"/>
                  </a:lnTo>
                  <a:lnTo>
                    <a:pt x="871486" y="245313"/>
                  </a:lnTo>
                  <a:lnTo>
                    <a:pt x="870204" y="242773"/>
                  </a:lnTo>
                  <a:lnTo>
                    <a:pt x="868921" y="241503"/>
                  </a:lnTo>
                  <a:lnTo>
                    <a:pt x="870915" y="240233"/>
                  </a:lnTo>
                  <a:lnTo>
                    <a:pt x="872629" y="238963"/>
                  </a:lnTo>
                  <a:lnTo>
                    <a:pt x="871410" y="241503"/>
                  </a:lnTo>
                  <a:lnTo>
                    <a:pt x="872909" y="242773"/>
                  </a:lnTo>
                  <a:lnTo>
                    <a:pt x="875322" y="242773"/>
                  </a:lnTo>
                  <a:lnTo>
                    <a:pt x="875322" y="193243"/>
                  </a:lnTo>
                  <a:lnTo>
                    <a:pt x="874052" y="193243"/>
                  </a:lnTo>
                  <a:lnTo>
                    <a:pt x="874649" y="191973"/>
                  </a:lnTo>
                  <a:lnTo>
                    <a:pt x="875855" y="189433"/>
                  </a:lnTo>
                  <a:lnTo>
                    <a:pt x="876465" y="188163"/>
                  </a:lnTo>
                  <a:lnTo>
                    <a:pt x="879094" y="186893"/>
                  </a:lnTo>
                  <a:lnTo>
                    <a:pt x="883577" y="188163"/>
                  </a:lnTo>
                  <a:lnTo>
                    <a:pt x="885355" y="189433"/>
                  </a:lnTo>
                  <a:lnTo>
                    <a:pt x="887069" y="188163"/>
                  </a:lnTo>
                  <a:lnTo>
                    <a:pt x="888339" y="186893"/>
                  </a:lnTo>
                  <a:lnTo>
                    <a:pt x="887920" y="184353"/>
                  </a:lnTo>
                  <a:lnTo>
                    <a:pt x="885139" y="183083"/>
                  </a:lnTo>
                  <a:lnTo>
                    <a:pt x="884720" y="181813"/>
                  </a:lnTo>
                  <a:lnTo>
                    <a:pt x="886498" y="179273"/>
                  </a:lnTo>
                  <a:lnTo>
                    <a:pt x="887349" y="175463"/>
                  </a:lnTo>
                  <a:lnTo>
                    <a:pt x="885710" y="172923"/>
                  </a:lnTo>
                  <a:lnTo>
                    <a:pt x="885532" y="171653"/>
                  </a:lnTo>
                  <a:lnTo>
                    <a:pt x="885355" y="170383"/>
                  </a:lnTo>
                  <a:lnTo>
                    <a:pt x="883716" y="167843"/>
                  </a:lnTo>
                  <a:lnTo>
                    <a:pt x="881659" y="165303"/>
                  </a:lnTo>
                  <a:lnTo>
                    <a:pt x="879386" y="162852"/>
                  </a:lnTo>
                  <a:lnTo>
                    <a:pt x="879386" y="169113"/>
                  </a:lnTo>
                  <a:lnTo>
                    <a:pt x="876249" y="170383"/>
                  </a:lnTo>
                  <a:lnTo>
                    <a:pt x="876744" y="167843"/>
                  </a:lnTo>
                  <a:lnTo>
                    <a:pt x="876541" y="166573"/>
                  </a:lnTo>
                  <a:lnTo>
                    <a:pt x="877747" y="165303"/>
                  </a:lnTo>
                  <a:lnTo>
                    <a:pt x="879386" y="169113"/>
                  </a:lnTo>
                  <a:lnTo>
                    <a:pt x="879386" y="162852"/>
                  </a:lnTo>
                  <a:lnTo>
                    <a:pt x="875830" y="161493"/>
                  </a:lnTo>
                  <a:lnTo>
                    <a:pt x="877608" y="157683"/>
                  </a:lnTo>
                  <a:lnTo>
                    <a:pt x="872553" y="155143"/>
                  </a:lnTo>
                  <a:lnTo>
                    <a:pt x="870419" y="160223"/>
                  </a:lnTo>
                  <a:lnTo>
                    <a:pt x="869492" y="160629"/>
                  </a:lnTo>
                  <a:lnTo>
                    <a:pt x="869492" y="235153"/>
                  </a:lnTo>
                  <a:lnTo>
                    <a:pt x="868362" y="236423"/>
                  </a:lnTo>
                  <a:lnTo>
                    <a:pt x="867219" y="236423"/>
                  </a:lnTo>
                  <a:lnTo>
                    <a:pt x="866292" y="235762"/>
                  </a:lnTo>
                  <a:lnTo>
                    <a:pt x="866292" y="244043"/>
                  </a:lnTo>
                  <a:lnTo>
                    <a:pt x="864730" y="245313"/>
                  </a:lnTo>
                  <a:lnTo>
                    <a:pt x="861593" y="245313"/>
                  </a:lnTo>
                  <a:lnTo>
                    <a:pt x="861593" y="321513"/>
                  </a:lnTo>
                  <a:lnTo>
                    <a:pt x="860247" y="324053"/>
                  </a:lnTo>
                  <a:lnTo>
                    <a:pt x="858469" y="321513"/>
                  </a:lnTo>
                  <a:lnTo>
                    <a:pt x="857897" y="317703"/>
                  </a:lnTo>
                  <a:lnTo>
                    <a:pt x="858748" y="315163"/>
                  </a:lnTo>
                  <a:lnTo>
                    <a:pt x="861034" y="312623"/>
                  </a:lnTo>
                  <a:lnTo>
                    <a:pt x="861174" y="315163"/>
                  </a:lnTo>
                  <a:lnTo>
                    <a:pt x="861453" y="317703"/>
                  </a:lnTo>
                  <a:lnTo>
                    <a:pt x="861593" y="321513"/>
                  </a:lnTo>
                  <a:lnTo>
                    <a:pt x="861593" y="245313"/>
                  </a:lnTo>
                  <a:lnTo>
                    <a:pt x="860958" y="245313"/>
                  </a:lnTo>
                  <a:lnTo>
                    <a:pt x="863015" y="244043"/>
                  </a:lnTo>
                  <a:lnTo>
                    <a:pt x="864158" y="241503"/>
                  </a:lnTo>
                  <a:lnTo>
                    <a:pt x="866292" y="244043"/>
                  </a:lnTo>
                  <a:lnTo>
                    <a:pt x="866292" y="235762"/>
                  </a:lnTo>
                  <a:lnTo>
                    <a:pt x="861949" y="232613"/>
                  </a:lnTo>
                  <a:lnTo>
                    <a:pt x="863092" y="231343"/>
                  </a:lnTo>
                  <a:lnTo>
                    <a:pt x="863727" y="228803"/>
                  </a:lnTo>
                  <a:lnTo>
                    <a:pt x="868921" y="228803"/>
                  </a:lnTo>
                  <a:lnTo>
                    <a:pt x="868565" y="232613"/>
                  </a:lnTo>
                  <a:lnTo>
                    <a:pt x="869353" y="233883"/>
                  </a:lnTo>
                  <a:lnTo>
                    <a:pt x="869492" y="235153"/>
                  </a:lnTo>
                  <a:lnTo>
                    <a:pt x="869492" y="160629"/>
                  </a:lnTo>
                  <a:lnTo>
                    <a:pt x="867435" y="161493"/>
                  </a:lnTo>
                  <a:lnTo>
                    <a:pt x="867930" y="158953"/>
                  </a:lnTo>
                  <a:lnTo>
                    <a:pt x="869353" y="157683"/>
                  </a:lnTo>
                  <a:lnTo>
                    <a:pt x="869429" y="155143"/>
                  </a:lnTo>
                  <a:lnTo>
                    <a:pt x="867079" y="155143"/>
                  </a:lnTo>
                  <a:lnTo>
                    <a:pt x="865797" y="156413"/>
                  </a:lnTo>
                  <a:lnTo>
                    <a:pt x="864438" y="157683"/>
                  </a:lnTo>
                  <a:lnTo>
                    <a:pt x="862304" y="158953"/>
                  </a:lnTo>
                  <a:lnTo>
                    <a:pt x="862304" y="165303"/>
                  </a:lnTo>
                  <a:lnTo>
                    <a:pt x="861809" y="166573"/>
                  </a:lnTo>
                  <a:lnTo>
                    <a:pt x="860602" y="166966"/>
                  </a:lnTo>
                  <a:lnTo>
                    <a:pt x="860602" y="190703"/>
                  </a:lnTo>
                  <a:lnTo>
                    <a:pt x="860386" y="191973"/>
                  </a:lnTo>
                  <a:lnTo>
                    <a:pt x="860386" y="226263"/>
                  </a:lnTo>
                  <a:lnTo>
                    <a:pt x="859040" y="226263"/>
                  </a:lnTo>
                  <a:lnTo>
                    <a:pt x="859040" y="308813"/>
                  </a:lnTo>
                  <a:lnTo>
                    <a:pt x="856691" y="308813"/>
                  </a:lnTo>
                  <a:lnTo>
                    <a:pt x="854837" y="307543"/>
                  </a:lnTo>
                  <a:lnTo>
                    <a:pt x="858545" y="306273"/>
                  </a:lnTo>
                  <a:lnTo>
                    <a:pt x="859040" y="308813"/>
                  </a:lnTo>
                  <a:lnTo>
                    <a:pt x="859040" y="226263"/>
                  </a:lnTo>
                  <a:lnTo>
                    <a:pt x="858824" y="226263"/>
                  </a:lnTo>
                  <a:lnTo>
                    <a:pt x="857478" y="227533"/>
                  </a:lnTo>
                  <a:lnTo>
                    <a:pt x="856767" y="226263"/>
                  </a:lnTo>
                  <a:lnTo>
                    <a:pt x="856907" y="224993"/>
                  </a:lnTo>
                  <a:lnTo>
                    <a:pt x="858824" y="224993"/>
                  </a:lnTo>
                  <a:lnTo>
                    <a:pt x="860031" y="223723"/>
                  </a:lnTo>
                  <a:lnTo>
                    <a:pt x="860386" y="226263"/>
                  </a:lnTo>
                  <a:lnTo>
                    <a:pt x="860386" y="191973"/>
                  </a:lnTo>
                  <a:lnTo>
                    <a:pt x="857618" y="191973"/>
                  </a:lnTo>
                  <a:lnTo>
                    <a:pt x="856551" y="190703"/>
                  </a:lnTo>
                  <a:lnTo>
                    <a:pt x="858545" y="189433"/>
                  </a:lnTo>
                  <a:lnTo>
                    <a:pt x="859751" y="189433"/>
                  </a:lnTo>
                  <a:lnTo>
                    <a:pt x="860602" y="190703"/>
                  </a:lnTo>
                  <a:lnTo>
                    <a:pt x="860602" y="166966"/>
                  </a:lnTo>
                  <a:lnTo>
                    <a:pt x="857897" y="167843"/>
                  </a:lnTo>
                  <a:lnTo>
                    <a:pt x="856335" y="169011"/>
                  </a:lnTo>
                  <a:lnTo>
                    <a:pt x="856335" y="259283"/>
                  </a:lnTo>
                  <a:lnTo>
                    <a:pt x="854697" y="261823"/>
                  </a:lnTo>
                  <a:lnTo>
                    <a:pt x="853490" y="261823"/>
                  </a:lnTo>
                  <a:lnTo>
                    <a:pt x="853490" y="266903"/>
                  </a:lnTo>
                  <a:lnTo>
                    <a:pt x="851420" y="266903"/>
                  </a:lnTo>
                  <a:lnTo>
                    <a:pt x="850074" y="265633"/>
                  </a:lnTo>
                  <a:lnTo>
                    <a:pt x="849083" y="264363"/>
                  </a:lnTo>
                  <a:lnTo>
                    <a:pt x="851141" y="264363"/>
                  </a:lnTo>
                  <a:lnTo>
                    <a:pt x="852131" y="265633"/>
                  </a:lnTo>
                  <a:lnTo>
                    <a:pt x="853490" y="266903"/>
                  </a:lnTo>
                  <a:lnTo>
                    <a:pt x="853490" y="261823"/>
                  </a:lnTo>
                  <a:lnTo>
                    <a:pt x="853135" y="261823"/>
                  </a:lnTo>
                  <a:lnTo>
                    <a:pt x="852068" y="259283"/>
                  </a:lnTo>
                  <a:lnTo>
                    <a:pt x="854621" y="256743"/>
                  </a:lnTo>
                  <a:lnTo>
                    <a:pt x="855052" y="258013"/>
                  </a:lnTo>
                  <a:lnTo>
                    <a:pt x="856335" y="259283"/>
                  </a:lnTo>
                  <a:lnTo>
                    <a:pt x="856335" y="169011"/>
                  </a:lnTo>
                  <a:lnTo>
                    <a:pt x="854481" y="170383"/>
                  </a:lnTo>
                  <a:lnTo>
                    <a:pt x="853351" y="169113"/>
                  </a:lnTo>
                  <a:lnTo>
                    <a:pt x="853198" y="166573"/>
                  </a:lnTo>
                  <a:lnTo>
                    <a:pt x="855624" y="165303"/>
                  </a:lnTo>
                  <a:lnTo>
                    <a:pt x="859459" y="162763"/>
                  </a:lnTo>
                  <a:lnTo>
                    <a:pt x="861453" y="165303"/>
                  </a:lnTo>
                  <a:lnTo>
                    <a:pt x="862304" y="165303"/>
                  </a:lnTo>
                  <a:lnTo>
                    <a:pt x="862304" y="158953"/>
                  </a:lnTo>
                  <a:lnTo>
                    <a:pt x="860247" y="157683"/>
                  </a:lnTo>
                  <a:lnTo>
                    <a:pt x="859320" y="158953"/>
                  </a:lnTo>
                  <a:lnTo>
                    <a:pt x="858113" y="160223"/>
                  </a:lnTo>
                  <a:lnTo>
                    <a:pt x="856195" y="162763"/>
                  </a:lnTo>
                  <a:lnTo>
                    <a:pt x="854773" y="165303"/>
                  </a:lnTo>
                  <a:lnTo>
                    <a:pt x="853173" y="164033"/>
                  </a:lnTo>
                  <a:lnTo>
                    <a:pt x="851573" y="162763"/>
                  </a:lnTo>
                  <a:lnTo>
                    <a:pt x="849934" y="160223"/>
                  </a:lnTo>
                  <a:lnTo>
                    <a:pt x="851636" y="158953"/>
                  </a:lnTo>
                  <a:lnTo>
                    <a:pt x="853135" y="158953"/>
                  </a:lnTo>
                  <a:lnTo>
                    <a:pt x="855345" y="160223"/>
                  </a:lnTo>
                  <a:lnTo>
                    <a:pt x="855700" y="158953"/>
                  </a:lnTo>
                  <a:lnTo>
                    <a:pt x="856056" y="157683"/>
                  </a:lnTo>
                  <a:lnTo>
                    <a:pt x="855243" y="155143"/>
                  </a:lnTo>
                  <a:lnTo>
                    <a:pt x="854837" y="153873"/>
                  </a:lnTo>
                  <a:lnTo>
                    <a:pt x="854125" y="151333"/>
                  </a:lnTo>
                  <a:lnTo>
                    <a:pt x="851776" y="151333"/>
                  </a:lnTo>
                  <a:lnTo>
                    <a:pt x="851776" y="155143"/>
                  </a:lnTo>
                  <a:lnTo>
                    <a:pt x="849223" y="153873"/>
                  </a:lnTo>
                  <a:lnTo>
                    <a:pt x="848931" y="151333"/>
                  </a:lnTo>
                  <a:lnTo>
                    <a:pt x="848791" y="150063"/>
                  </a:lnTo>
                  <a:lnTo>
                    <a:pt x="853846" y="148793"/>
                  </a:lnTo>
                  <a:lnTo>
                    <a:pt x="854341" y="144983"/>
                  </a:lnTo>
                  <a:lnTo>
                    <a:pt x="849858" y="144983"/>
                  </a:lnTo>
                  <a:lnTo>
                    <a:pt x="848080" y="150063"/>
                  </a:lnTo>
                  <a:lnTo>
                    <a:pt x="844880" y="151333"/>
                  </a:lnTo>
                  <a:lnTo>
                    <a:pt x="844105" y="147523"/>
                  </a:lnTo>
                  <a:lnTo>
                    <a:pt x="842391" y="147523"/>
                  </a:lnTo>
                  <a:lnTo>
                    <a:pt x="841044" y="148666"/>
                  </a:lnTo>
                  <a:lnTo>
                    <a:pt x="841044" y="165303"/>
                  </a:lnTo>
                  <a:lnTo>
                    <a:pt x="840117" y="167843"/>
                  </a:lnTo>
                  <a:lnTo>
                    <a:pt x="837272" y="169062"/>
                  </a:lnTo>
                  <a:lnTo>
                    <a:pt x="837272" y="178003"/>
                  </a:lnTo>
                  <a:lnTo>
                    <a:pt x="835850" y="179273"/>
                  </a:lnTo>
                  <a:lnTo>
                    <a:pt x="834567" y="181813"/>
                  </a:lnTo>
                  <a:lnTo>
                    <a:pt x="834351" y="179273"/>
                  </a:lnTo>
                  <a:lnTo>
                    <a:pt x="835202" y="176733"/>
                  </a:lnTo>
                  <a:lnTo>
                    <a:pt x="837133" y="175463"/>
                  </a:lnTo>
                  <a:lnTo>
                    <a:pt x="837272" y="178003"/>
                  </a:lnTo>
                  <a:lnTo>
                    <a:pt x="837272" y="169062"/>
                  </a:lnTo>
                  <a:lnTo>
                    <a:pt x="837133" y="169113"/>
                  </a:lnTo>
                  <a:lnTo>
                    <a:pt x="836701" y="171653"/>
                  </a:lnTo>
                  <a:lnTo>
                    <a:pt x="833856" y="171653"/>
                  </a:lnTo>
                  <a:lnTo>
                    <a:pt x="829779" y="169341"/>
                  </a:lnTo>
                  <a:lnTo>
                    <a:pt x="830008" y="169113"/>
                  </a:lnTo>
                  <a:lnTo>
                    <a:pt x="831367" y="167843"/>
                  </a:lnTo>
                  <a:lnTo>
                    <a:pt x="833285" y="165303"/>
                  </a:lnTo>
                  <a:lnTo>
                    <a:pt x="834644" y="169113"/>
                  </a:lnTo>
                  <a:lnTo>
                    <a:pt x="836980" y="169113"/>
                  </a:lnTo>
                  <a:lnTo>
                    <a:pt x="837844" y="166573"/>
                  </a:lnTo>
                  <a:lnTo>
                    <a:pt x="839546" y="165303"/>
                  </a:lnTo>
                  <a:lnTo>
                    <a:pt x="841044" y="165303"/>
                  </a:lnTo>
                  <a:lnTo>
                    <a:pt x="841044" y="148666"/>
                  </a:lnTo>
                  <a:lnTo>
                    <a:pt x="840892" y="148793"/>
                  </a:lnTo>
                  <a:lnTo>
                    <a:pt x="840536" y="150063"/>
                  </a:lnTo>
                  <a:lnTo>
                    <a:pt x="839622" y="155143"/>
                  </a:lnTo>
                  <a:lnTo>
                    <a:pt x="835558" y="158953"/>
                  </a:lnTo>
                  <a:lnTo>
                    <a:pt x="831862" y="162763"/>
                  </a:lnTo>
                  <a:lnTo>
                    <a:pt x="832650" y="158953"/>
                  </a:lnTo>
                  <a:lnTo>
                    <a:pt x="831507" y="156413"/>
                  </a:lnTo>
                  <a:lnTo>
                    <a:pt x="833107" y="155143"/>
                  </a:lnTo>
                  <a:lnTo>
                    <a:pt x="834707" y="153873"/>
                  </a:lnTo>
                  <a:lnTo>
                    <a:pt x="834707" y="151333"/>
                  </a:lnTo>
                  <a:lnTo>
                    <a:pt x="834517" y="150063"/>
                  </a:lnTo>
                  <a:lnTo>
                    <a:pt x="834136" y="147523"/>
                  </a:lnTo>
                  <a:lnTo>
                    <a:pt x="837628" y="142443"/>
                  </a:lnTo>
                  <a:lnTo>
                    <a:pt x="841756" y="143713"/>
                  </a:lnTo>
                  <a:lnTo>
                    <a:pt x="845096" y="143713"/>
                  </a:lnTo>
                  <a:lnTo>
                    <a:pt x="848296" y="142443"/>
                  </a:lnTo>
                  <a:lnTo>
                    <a:pt x="851573" y="143713"/>
                  </a:lnTo>
                  <a:lnTo>
                    <a:pt x="853846" y="142443"/>
                  </a:lnTo>
                  <a:lnTo>
                    <a:pt x="854265" y="141173"/>
                  </a:lnTo>
                  <a:lnTo>
                    <a:pt x="854697" y="139903"/>
                  </a:lnTo>
                  <a:lnTo>
                    <a:pt x="855624" y="138633"/>
                  </a:lnTo>
                  <a:lnTo>
                    <a:pt x="857326" y="137363"/>
                  </a:lnTo>
                  <a:lnTo>
                    <a:pt x="857681" y="136093"/>
                  </a:lnTo>
                  <a:lnTo>
                    <a:pt x="855408" y="134823"/>
                  </a:lnTo>
                  <a:lnTo>
                    <a:pt x="853986" y="137363"/>
                  </a:lnTo>
                  <a:lnTo>
                    <a:pt x="851712" y="138633"/>
                  </a:lnTo>
                  <a:lnTo>
                    <a:pt x="848512" y="139903"/>
                  </a:lnTo>
                  <a:lnTo>
                    <a:pt x="845807" y="141173"/>
                  </a:lnTo>
                  <a:lnTo>
                    <a:pt x="842822" y="139903"/>
                  </a:lnTo>
                  <a:lnTo>
                    <a:pt x="841248" y="139903"/>
                  </a:lnTo>
                  <a:lnTo>
                    <a:pt x="836777" y="141173"/>
                  </a:lnTo>
                  <a:lnTo>
                    <a:pt x="836422" y="137363"/>
                  </a:lnTo>
                  <a:lnTo>
                    <a:pt x="835850" y="136093"/>
                  </a:lnTo>
                  <a:lnTo>
                    <a:pt x="833361" y="137363"/>
                  </a:lnTo>
                  <a:lnTo>
                    <a:pt x="831938" y="139903"/>
                  </a:lnTo>
                  <a:lnTo>
                    <a:pt x="831151" y="142443"/>
                  </a:lnTo>
                  <a:lnTo>
                    <a:pt x="829805" y="146253"/>
                  </a:lnTo>
                  <a:lnTo>
                    <a:pt x="827316" y="148793"/>
                  </a:lnTo>
                  <a:lnTo>
                    <a:pt x="823468" y="150063"/>
                  </a:lnTo>
                  <a:lnTo>
                    <a:pt x="823404" y="155143"/>
                  </a:lnTo>
                  <a:lnTo>
                    <a:pt x="823252" y="157683"/>
                  </a:lnTo>
                  <a:lnTo>
                    <a:pt x="821982" y="158953"/>
                  </a:lnTo>
                  <a:lnTo>
                    <a:pt x="819277" y="164033"/>
                  </a:lnTo>
                  <a:lnTo>
                    <a:pt x="819340" y="160223"/>
                  </a:lnTo>
                  <a:lnTo>
                    <a:pt x="820051" y="158953"/>
                  </a:lnTo>
                  <a:lnTo>
                    <a:pt x="821334" y="156413"/>
                  </a:lnTo>
                  <a:lnTo>
                    <a:pt x="823404" y="155143"/>
                  </a:lnTo>
                  <a:lnTo>
                    <a:pt x="823404" y="150050"/>
                  </a:lnTo>
                  <a:lnTo>
                    <a:pt x="820267" y="148793"/>
                  </a:lnTo>
                  <a:lnTo>
                    <a:pt x="820051" y="147523"/>
                  </a:lnTo>
                  <a:lnTo>
                    <a:pt x="822756" y="146253"/>
                  </a:lnTo>
                  <a:lnTo>
                    <a:pt x="825182" y="146253"/>
                  </a:lnTo>
                  <a:lnTo>
                    <a:pt x="827455" y="141173"/>
                  </a:lnTo>
                  <a:lnTo>
                    <a:pt x="827278" y="139903"/>
                  </a:lnTo>
                  <a:lnTo>
                    <a:pt x="826744" y="136093"/>
                  </a:lnTo>
                  <a:lnTo>
                    <a:pt x="829513" y="132283"/>
                  </a:lnTo>
                  <a:lnTo>
                    <a:pt x="830440" y="129743"/>
                  </a:lnTo>
                  <a:lnTo>
                    <a:pt x="825817" y="129743"/>
                  </a:lnTo>
                  <a:lnTo>
                    <a:pt x="824750" y="131013"/>
                  </a:lnTo>
                  <a:lnTo>
                    <a:pt x="824179" y="133553"/>
                  </a:lnTo>
                  <a:lnTo>
                    <a:pt x="822756" y="138633"/>
                  </a:lnTo>
                  <a:lnTo>
                    <a:pt x="820407" y="139903"/>
                  </a:lnTo>
                  <a:lnTo>
                    <a:pt x="819632" y="138633"/>
                  </a:lnTo>
                  <a:lnTo>
                    <a:pt x="821410" y="137363"/>
                  </a:lnTo>
                  <a:lnTo>
                    <a:pt x="819772" y="136093"/>
                  </a:lnTo>
                  <a:lnTo>
                    <a:pt x="817702" y="139903"/>
                  </a:lnTo>
                  <a:lnTo>
                    <a:pt x="816279" y="144983"/>
                  </a:lnTo>
                  <a:lnTo>
                    <a:pt x="816216" y="145135"/>
                  </a:lnTo>
                  <a:lnTo>
                    <a:pt x="816216" y="151333"/>
                  </a:lnTo>
                  <a:lnTo>
                    <a:pt x="815644" y="153873"/>
                  </a:lnTo>
                  <a:lnTo>
                    <a:pt x="814793" y="155143"/>
                  </a:lnTo>
                  <a:lnTo>
                    <a:pt x="812927" y="157619"/>
                  </a:lnTo>
                  <a:lnTo>
                    <a:pt x="812825" y="156413"/>
                  </a:lnTo>
                  <a:lnTo>
                    <a:pt x="812723" y="153873"/>
                  </a:lnTo>
                  <a:lnTo>
                    <a:pt x="813511" y="152603"/>
                  </a:lnTo>
                  <a:lnTo>
                    <a:pt x="816216" y="151333"/>
                  </a:lnTo>
                  <a:lnTo>
                    <a:pt x="816216" y="145135"/>
                  </a:lnTo>
                  <a:lnTo>
                    <a:pt x="814654" y="148793"/>
                  </a:lnTo>
                  <a:lnTo>
                    <a:pt x="808888" y="155143"/>
                  </a:lnTo>
                  <a:lnTo>
                    <a:pt x="806399" y="156413"/>
                  </a:lnTo>
                  <a:lnTo>
                    <a:pt x="803910" y="158953"/>
                  </a:lnTo>
                  <a:lnTo>
                    <a:pt x="802906" y="160223"/>
                  </a:lnTo>
                  <a:lnTo>
                    <a:pt x="801992" y="161493"/>
                  </a:lnTo>
                  <a:lnTo>
                    <a:pt x="804049" y="162763"/>
                  </a:lnTo>
                  <a:lnTo>
                    <a:pt x="809955" y="162763"/>
                  </a:lnTo>
                  <a:lnTo>
                    <a:pt x="811809" y="161493"/>
                  </a:lnTo>
                  <a:lnTo>
                    <a:pt x="812939" y="157683"/>
                  </a:lnTo>
                  <a:lnTo>
                    <a:pt x="815924" y="161493"/>
                  </a:lnTo>
                  <a:lnTo>
                    <a:pt x="813371" y="164033"/>
                  </a:lnTo>
                  <a:lnTo>
                    <a:pt x="812520" y="165303"/>
                  </a:lnTo>
                  <a:lnTo>
                    <a:pt x="811517" y="166573"/>
                  </a:lnTo>
                  <a:lnTo>
                    <a:pt x="811809" y="167843"/>
                  </a:lnTo>
                  <a:lnTo>
                    <a:pt x="814082" y="167843"/>
                  </a:lnTo>
                  <a:lnTo>
                    <a:pt x="816140" y="170383"/>
                  </a:lnTo>
                  <a:lnTo>
                    <a:pt x="815860" y="172923"/>
                  </a:lnTo>
                  <a:lnTo>
                    <a:pt x="817143" y="172923"/>
                  </a:lnTo>
                  <a:lnTo>
                    <a:pt x="819061" y="171653"/>
                  </a:lnTo>
                  <a:lnTo>
                    <a:pt x="821194" y="171653"/>
                  </a:lnTo>
                  <a:lnTo>
                    <a:pt x="821055" y="172923"/>
                  </a:lnTo>
                  <a:lnTo>
                    <a:pt x="818984" y="174193"/>
                  </a:lnTo>
                  <a:lnTo>
                    <a:pt x="819061" y="176733"/>
                  </a:lnTo>
                  <a:lnTo>
                    <a:pt x="820699" y="175463"/>
                  </a:lnTo>
                  <a:lnTo>
                    <a:pt x="823404" y="172923"/>
                  </a:lnTo>
                  <a:lnTo>
                    <a:pt x="827316" y="171653"/>
                  </a:lnTo>
                  <a:lnTo>
                    <a:pt x="829233" y="169849"/>
                  </a:lnTo>
                  <a:lnTo>
                    <a:pt x="828662" y="172923"/>
                  </a:lnTo>
                  <a:lnTo>
                    <a:pt x="827316" y="175463"/>
                  </a:lnTo>
                  <a:lnTo>
                    <a:pt x="826249" y="178003"/>
                  </a:lnTo>
                  <a:lnTo>
                    <a:pt x="825030" y="180543"/>
                  </a:lnTo>
                  <a:lnTo>
                    <a:pt x="823899" y="181813"/>
                  </a:lnTo>
                  <a:lnTo>
                    <a:pt x="827316" y="183083"/>
                  </a:lnTo>
                  <a:lnTo>
                    <a:pt x="828027" y="183083"/>
                  </a:lnTo>
                  <a:lnTo>
                    <a:pt x="825893" y="184353"/>
                  </a:lnTo>
                  <a:lnTo>
                    <a:pt x="827951" y="185623"/>
                  </a:lnTo>
                  <a:lnTo>
                    <a:pt x="831862" y="186893"/>
                  </a:lnTo>
                  <a:lnTo>
                    <a:pt x="832294" y="188163"/>
                  </a:lnTo>
                  <a:lnTo>
                    <a:pt x="827951" y="195783"/>
                  </a:lnTo>
                  <a:lnTo>
                    <a:pt x="828027" y="199593"/>
                  </a:lnTo>
                  <a:lnTo>
                    <a:pt x="829729" y="203403"/>
                  </a:lnTo>
                  <a:lnTo>
                    <a:pt x="833107" y="212293"/>
                  </a:lnTo>
                  <a:lnTo>
                    <a:pt x="836117" y="222453"/>
                  </a:lnTo>
                  <a:lnTo>
                    <a:pt x="838796" y="231343"/>
                  </a:lnTo>
                  <a:lnTo>
                    <a:pt x="841184" y="240233"/>
                  </a:lnTo>
                  <a:lnTo>
                    <a:pt x="841756" y="242773"/>
                  </a:lnTo>
                  <a:lnTo>
                    <a:pt x="843749" y="244043"/>
                  </a:lnTo>
                  <a:lnTo>
                    <a:pt x="845019" y="246583"/>
                  </a:lnTo>
                  <a:lnTo>
                    <a:pt x="846378" y="247853"/>
                  </a:lnTo>
                  <a:lnTo>
                    <a:pt x="843241" y="250393"/>
                  </a:lnTo>
                  <a:lnTo>
                    <a:pt x="844029" y="252933"/>
                  </a:lnTo>
                  <a:lnTo>
                    <a:pt x="846112" y="261823"/>
                  </a:lnTo>
                  <a:lnTo>
                    <a:pt x="847864" y="270713"/>
                  </a:lnTo>
                  <a:lnTo>
                    <a:pt x="849414" y="279603"/>
                  </a:lnTo>
                  <a:lnTo>
                    <a:pt x="850861" y="287223"/>
                  </a:lnTo>
                  <a:lnTo>
                    <a:pt x="851141" y="289763"/>
                  </a:lnTo>
                  <a:lnTo>
                    <a:pt x="851573" y="291033"/>
                  </a:lnTo>
                  <a:lnTo>
                    <a:pt x="854989" y="292303"/>
                  </a:lnTo>
                  <a:lnTo>
                    <a:pt x="851928" y="293573"/>
                  </a:lnTo>
                  <a:lnTo>
                    <a:pt x="851928" y="294843"/>
                  </a:lnTo>
                  <a:lnTo>
                    <a:pt x="854367" y="312623"/>
                  </a:lnTo>
                  <a:lnTo>
                    <a:pt x="856284" y="327863"/>
                  </a:lnTo>
                  <a:lnTo>
                    <a:pt x="857948" y="343103"/>
                  </a:lnTo>
                  <a:lnTo>
                    <a:pt x="859396" y="358343"/>
                  </a:lnTo>
                  <a:lnTo>
                    <a:pt x="859536" y="360883"/>
                  </a:lnTo>
                  <a:lnTo>
                    <a:pt x="860107" y="362153"/>
                  </a:lnTo>
                  <a:lnTo>
                    <a:pt x="861453" y="362153"/>
                  </a:lnTo>
                  <a:lnTo>
                    <a:pt x="865225" y="365963"/>
                  </a:lnTo>
                  <a:lnTo>
                    <a:pt x="868070" y="371043"/>
                  </a:lnTo>
                  <a:lnTo>
                    <a:pt x="870381" y="374929"/>
                  </a:lnTo>
                  <a:lnTo>
                    <a:pt x="872413" y="379933"/>
                  </a:lnTo>
                  <a:lnTo>
                    <a:pt x="871270" y="383743"/>
                  </a:lnTo>
                  <a:lnTo>
                    <a:pt x="869353" y="387553"/>
                  </a:lnTo>
                  <a:lnTo>
                    <a:pt x="868286" y="383743"/>
                  </a:lnTo>
                  <a:lnTo>
                    <a:pt x="863447" y="382473"/>
                  </a:lnTo>
                  <a:lnTo>
                    <a:pt x="864590" y="377393"/>
                  </a:lnTo>
                  <a:lnTo>
                    <a:pt x="865225" y="374853"/>
                  </a:lnTo>
                  <a:lnTo>
                    <a:pt x="863168" y="373583"/>
                  </a:lnTo>
                  <a:lnTo>
                    <a:pt x="860602" y="372313"/>
                  </a:lnTo>
                  <a:lnTo>
                    <a:pt x="861885" y="397713"/>
                  </a:lnTo>
                  <a:lnTo>
                    <a:pt x="864374" y="397713"/>
                  </a:lnTo>
                  <a:lnTo>
                    <a:pt x="867003" y="396443"/>
                  </a:lnTo>
                  <a:lnTo>
                    <a:pt x="868718" y="398983"/>
                  </a:lnTo>
                  <a:lnTo>
                    <a:pt x="870559" y="401523"/>
                  </a:lnTo>
                  <a:lnTo>
                    <a:pt x="869213" y="404063"/>
                  </a:lnTo>
                  <a:lnTo>
                    <a:pt x="867295" y="406603"/>
                  </a:lnTo>
                  <a:lnTo>
                    <a:pt x="870280" y="406603"/>
                  </a:lnTo>
                  <a:lnTo>
                    <a:pt x="872909" y="405333"/>
                  </a:lnTo>
                  <a:lnTo>
                    <a:pt x="878319" y="405333"/>
                  </a:lnTo>
                  <a:lnTo>
                    <a:pt x="880160" y="406603"/>
                  </a:lnTo>
                  <a:lnTo>
                    <a:pt x="881024" y="409143"/>
                  </a:lnTo>
                  <a:lnTo>
                    <a:pt x="881659" y="411683"/>
                  </a:lnTo>
                  <a:lnTo>
                    <a:pt x="877176" y="411683"/>
                  </a:lnTo>
                  <a:lnTo>
                    <a:pt x="877176" y="453593"/>
                  </a:lnTo>
                  <a:lnTo>
                    <a:pt x="874687" y="456133"/>
                  </a:lnTo>
                  <a:lnTo>
                    <a:pt x="873836" y="453593"/>
                  </a:lnTo>
                  <a:lnTo>
                    <a:pt x="873620" y="452323"/>
                  </a:lnTo>
                  <a:lnTo>
                    <a:pt x="871054" y="452323"/>
                  </a:lnTo>
                  <a:lnTo>
                    <a:pt x="869708" y="451053"/>
                  </a:lnTo>
                  <a:lnTo>
                    <a:pt x="870343" y="449783"/>
                  </a:lnTo>
                  <a:lnTo>
                    <a:pt x="871562" y="448513"/>
                  </a:lnTo>
                  <a:lnTo>
                    <a:pt x="873544" y="448513"/>
                  </a:lnTo>
                  <a:lnTo>
                    <a:pt x="875830" y="447243"/>
                  </a:lnTo>
                  <a:lnTo>
                    <a:pt x="875042" y="449783"/>
                  </a:lnTo>
                  <a:lnTo>
                    <a:pt x="875182" y="452323"/>
                  </a:lnTo>
                  <a:lnTo>
                    <a:pt x="877176" y="453593"/>
                  </a:lnTo>
                  <a:lnTo>
                    <a:pt x="877176" y="411683"/>
                  </a:lnTo>
                  <a:lnTo>
                    <a:pt x="875753" y="411683"/>
                  </a:lnTo>
                  <a:lnTo>
                    <a:pt x="875753" y="421843"/>
                  </a:lnTo>
                  <a:lnTo>
                    <a:pt x="874331" y="423113"/>
                  </a:lnTo>
                  <a:lnTo>
                    <a:pt x="871842" y="420573"/>
                  </a:lnTo>
                  <a:lnTo>
                    <a:pt x="873125" y="419303"/>
                  </a:lnTo>
                  <a:lnTo>
                    <a:pt x="875753" y="421843"/>
                  </a:lnTo>
                  <a:lnTo>
                    <a:pt x="875753" y="411683"/>
                  </a:lnTo>
                  <a:lnTo>
                    <a:pt x="875042" y="411683"/>
                  </a:lnTo>
                  <a:lnTo>
                    <a:pt x="871131" y="410413"/>
                  </a:lnTo>
                  <a:lnTo>
                    <a:pt x="864298" y="410413"/>
                  </a:lnTo>
                  <a:lnTo>
                    <a:pt x="862736" y="409143"/>
                  </a:lnTo>
                  <a:lnTo>
                    <a:pt x="862736" y="405333"/>
                  </a:lnTo>
                  <a:lnTo>
                    <a:pt x="861949" y="409143"/>
                  </a:lnTo>
                  <a:lnTo>
                    <a:pt x="861809" y="411683"/>
                  </a:lnTo>
                  <a:lnTo>
                    <a:pt x="862736" y="412953"/>
                  </a:lnTo>
                  <a:lnTo>
                    <a:pt x="864158" y="415493"/>
                  </a:lnTo>
                  <a:lnTo>
                    <a:pt x="865581" y="416763"/>
                  </a:lnTo>
                  <a:lnTo>
                    <a:pt x="863231" y="417449"/>
                  </a:lnTo>
                  <a:lnTo>
                    <a:pt x="863231" y="495503"/>
                  </a:lnTo>
                  <a:lnTo>
                    <a:pt x="862952" y="496773"/>
                  </a:lnTo>
                  <a:lnTo>
                    <a:pt x="862520" y="499313"/>
                  </a:lnTo>
                  <a:lnTo>
                    <a:pt x="861949" y="500583"/>
                  </a:lnTo>
                  <a:lnTo>
                    <a:pt x="859396" y="500583"/>
                  </a:lnTo>
                  <a:lnTo>
                    <a:pt x="857123" y="499313"/>
                  </a:lnTo>
                  <a:lnTo>
                    <a:pt x="856195" y="499313"/>
                  </a:lnTo>
                  <a:lnTo>
                    <a:pt x="854417" y="500583"/>
                  </a:lnTo>
                  <a:lnTo>
                    <a:pt x="858189" y="500583"/>
                  </a:lnTo>
                  <a:lnTo>
                    <a:pt x="860386" y="501853"/>
                  </a:lnTo>
                  <a:lnTo>
                    <a:pt x="861390" y="504393"/>
                  </a:lnTo>
                  <a:lnTo>
                    <a:pt x="860463" y="508203"/>
                  </a:lnTo>
                  <a:lnTo>
                    <a:pt x="858037" y="512013"/>
                  </a:lnTo>
                  <a:lnTo>
                    <a:pt x="857834" y="517093"/>
                  </a:lnTo>
                  <a:lnTo>
                    <a:pt x="855840" y="518363"/>
                  </a:lnTo>
                  <a:lnTo>
                    <a:pt x="853490" y="515823"/>
                  </a:lnTo>
                  <a:lnTo>
                    <a:pt x="853414" y="510743"/>
                  </a:lnTo>
                  <a:lnTo>
                    <a:pt x="853554" y="508203"/>
                  </a:lnTo>
                  <a:lnTo>
                    <a:pt x="852639" y="506933"/>
                  </a:lnTo>
                  <a:lnTo>
                    <a:pt x="850709" y="505663"/>
                  </a:lnTo>
                  <a:lnTo>
                    <a:pt x="846797" y="505663"/>
                  </a:lnTo>
                  <a:lnTo>
                    <a:pt x="847153" y="500583"/>
                  </a:lnTo>
                  <a:lnTo>
                    <a:pt x="848296" y="499313"/>
                  </a:lnTo>
                  <a:lnTo>
                    <a:pt x="851420" y="498043"/>
                  </a:lnTo>
                  <a:lnTo>
                    <a:pt x="850925" y="503123"/>
                  </a:lnTo>
                  <a:lnTo>
                    <a:pt x="852843" y="505663"/>
                  </a:lnTo>
                  <a:lnTo>
                    <a:pt x="853909" y="504393"/>
                  </a:lnTo>
                  <a:lnTo>
                    <a:pt x="851420" y="501853"/>
                  </a:lnTo>
                  <a:lnTo>
                    <a:pt x="853770" y="500583"/>
                  </a:lnTo>
                  <a:lnTo>
                    <a:pt x="854417" y="500583"/>
                  </a:lnTo>
                  <a:lnTo>
                    <a:pt x="854341" y="499313"/>
                  </a:lnTo>
                  <a:lnTo>
                    <a:pt x="855243" y="498043"/>
                  </a:lnTo>
                  <a:lnTo>
                    <a:pt x="857046" y="495503"/>
                  </a:lnTo>
                  <a:lnTo>
                    <a:pt x="863231" y="495503"/>
                  </a:lnTo>
                  <a:lnTo>
                    <a:pt x="863231" y="417449"/>
                  </a:lnTo>
                  <a:lnTo>
                    <a:pt x="861174" y="418033"/>
                  </a:lnTo>
                  <a:lnTo>
                    <a:pt x="862457" y="423113"/>
                  </a:lnTo>
                  <a:lnTo>
                    <a:pt x="861885" y="425653"/>
                  </a:lnTo>
                  <a:lnTo>
                    <a:pt x="861885" y="428193"/>
                  </a:lnTo>
                  <a:lnTo>
                    <a:pt x="860386" y="430733"/>
                  </a:lnTo>
                  <a:lnTo>
                    <a:pt x="857186" y="432511"/>
                  </a:lnTo>
                  <a:lnTo>
                    <a:pt x="857186" y="458673"/>
                  </a:lnTo>
                  <a:lnTo>
                    <a:pt x="852563" y="466293"/>
                  </a:lnTo>
                  <a:lnTo>
                    <a:pt x="848080" y="472643"/>
                  </a:lnTo>
                  <a:lnTo>
                    <a:pt x="841400" y="481533"/>
                  </a:lnTo>
                  <a:lnTo>
                    <a:pt x="841959" y="482803"/>
                  </a:lnTo>
                  <a:lnTo>
                    <a:pt x="844880" y="484073"/>
                  </a:lnTo>
                  <a:lnTo>
                    <a:pt x="848080" y="485343"/>
                  </a:lnTo>
                  <a:lnTo>
                    <a:pt x="846658" y="487883"/>
                  </a:lnTo>
                  <a:lnTo>
                    <a:pt x="845947" y="487489"/>
                  </a:lnTo>
                  <a:lnTo>
                    <a:pt x="845947" y="525983"/>
                  </a:lnTo>
                  <a:lnTo>
                    <a:pt x="844105" y="527253"/>
                  </a:lnTo>
                  <a:lnTo>
                    <a:pt x="842530" y="524713"/>
                  </a:lnTo>
                  <a:lnTo>
                    <a:pt x="844245" y="523443"/>
                  </a:lnTo>
                  <a:lnTo>
                    <a:pt x="845947" y="525983"/>
                  </a:lnTo>
                  <a:lnTo>
                    <a:pt x="845947" y="487489"/>
                  </a:lnTo>
                  <a:lnTo>
                    <a:pt x="844384" y="486613"/>
                  </a:lnTo>
                  <a:lnTo>
                    <a:pt x="842822" y="487883"/>
                  </a:lnTo>
                  <a:lnTo>
                    <a:pt x="841044" y="489153"/>
                  </a:lnTo>
                  <a:lnTo>
                    <a:pt x="838619" y="490423"/>
                  </a:lnTo>
                  <a:lnTo>
                    <a:pt x="841044" y="494233"/>
                  </a:lnTo>
                  <a:lnTo>
                    <a:pt x="842251" y="495503"/>
                  </a:lnTo>
                  <a:lnTo>
                    <a:pt x="842822" y="498043"/>
                  </a:lnTo>
                  <a:lnTo>
                    <a:pt x="842251" y="500583"/>
                  </a:lnTo>
                  <a:lnTo>
                    <a:pt x="839546" y="499313"/>
                  </a:lnTo>
                  <a:lnTo>
                    <a:pt x="836625" y="498043"/>
                  </a:lnTo>
                  <a:lnTo>
                    <a:pt x="833780" y="496773"/>
                  </a:lnTo>
                  <a:lnTo>
                    <a:pt x="831291" y="496773"/>
                  </a:lnTo>
                  <a:lnTo>
                    <a:pt x="831862" y="500583"/>
                  </a:lnTo>
                  <a:lnTo>
                    <a:pt x="831799" y="501853"/>
                  </a:lnTo>
                  <a:lnTo>
                    <a:pt x="828802" y="501853"/>
                  </a:lnTo>
                  <a:lnTo>
                    <a:pt x="827455" y="503123"/>
                  </a:lnTo>
                  <a:lnTo>
                    <a:pt x="821626" y="512013"/>
                  </a:lnTo>
                  <a:lnTo>
                    <a:pt x="818705" y="515823"/>
                  </a:lnTo>
                  <a:lnTo>
                    <a:pt x="822261" y="517093"/>
                  </a:lnTo>
                  <a:lnTo>
                    <a:pt x="822185" y="518363"/>
                  </a:lnTo>
                  <a:lnTo>
                    <a:pt x="819772" y="521055"/>
                  </a:lnTo>
                  <a:lnTo>
                    <a:pt x="819772" y="538683"/>
                  </a:lnTo>
                  <a:lnTo>
                    <a:pt x="817994" y="542493"/>
                  </a:lnTo>
                  <a:lnTo>
                    <a:pt x="815860" y="546214"/>
                  </a:lnTo>
                  <a:lnTo>
                    <a:pt x="815860" y="565353"/>
                  </a:lnTo>
                  <a:lnTo>
                    <a:pt x="815505" y="567893"/>
                  </a:lnTo>
                  <a:lnTo>
                    <a:pt x="813015" y="571703"/>
                  </a:lnTo>
                  <a:lnTo>
                    <a:pt x="811809" y="570433"/>
                  </a:lnTo>
                  <a:lnTo>
                    <a:pt x="810742" y="569163"/>
                  </a:lnTo>
                  <a:lnTo>
                    <a:pt x="809815" y="567893"/>
                  </a:lnTo>
                  <a:lnTo>
                    <a:pt x="811098" y="566623"/>
                  </a:lnTo>
                  <a:lnTo>
                    <a:pt x="812660" y="566623"/>
                  </a:lnTo>
                  <a:lnTo>
                    <a:pt x="812088" y="565353"/>
                  </a:lnTo>
                  <a:lnTo>
                    <a:pt x="812800" y="564083"/>
                  </a:lnTo>
                  <a:lnTo>
                    <a:pt x="814717" y="564083"/>
                  </a:lnTo>
                  <a:lnTo>
                    <a:pt x="815860" y="565353"/>
                  </a:lnTo>
                  <a:lnTo>
                    <a:pt x="815860" y="546214"/>
                  </a:lnTo>
                  <a:lnTo>
                    <a:pt x="815073" y="547573"/>
                  </a:lnTo>
                  <a:lnTo>
                    <a:pt x="814298" y="552653"/>
                  </a:lnTo>
                  <a:lnTo>
                    <a:pt x="811872" y="557733"/>
                  </a:lnTo>
                  <a:lnTo>
                    <a:pt x="811301" y="559003"/>
                  </a:lnTo>
                  <a:lnTo>
                    <a:pt x="808037" y="556323"/>
                  </a:lnTo>
                  <a:lnTo>
                    <a:pt x="808037" y="571703"/>
                  </a:lnTo>
                  <a:lnTo>
                    <a:pt x="807034" y="574243"/>
                  </a:lnTo>
                  <a:lnTo>
                    <a:pt x="805472" y="575513"/>
                  </a:lnTo>
                  <a:lnTo>
                    <a:pt x="802703" y="576783"/>
                  </a:lnTo>
                  <a:lnTo>
                    <a:pt x="802843" y="580593"/>
                  </a:lnTo>
                  <a:lnTo>
                    <a:pt x="798004" y="580593"/>
                  </a:lnTo>
                  <a:lnTo>
                    <a:pt x="796226" y="579323"/>
                  </a:lnTo>
                  <a:lnTo>
                    <a:pt x="797648" y="576783"/>
                  </a:lnTo>
                  <a:lnTo>
                    <a:pt x="798461" y="575513"/>
                  </a:lnTo>
                  <a:lnTo>
                    <a:pt x="799287" y="574243"/>
                  </a:lnTo>
                  <a:lnTo>
                    <a:pt x="801281" y="572973"/>
                  </a:lnTo>
                  <a:lnTo>
                    <a:pt x="805192" y="570433"/>
                  </a:lnTo>
                  <a:lnTo>
                    <a:pt x="808037" y="571703"/>
                  </a:lnTo>
                  <a:lnTo>
                    <a:pt x="808037" y="556323"/>
                  </a:lnTo>
                  <a:lnTo>
                    <a:pt x="806678" y="555193"/>
                  </a:lnTo>
                  <a:lnTo>
                    <a:pt x="796010" y="555193"/>
                  </a:lnTo>
                  <a:lnTo>
                    <a:pt x="796290" y="553923"/>
                  </a:lnTo>
                  <a:lnTo>
                    <a:pt x="799287" y="552653"/>
                  </a:lnTo>
                  <a:lnTo>
                    <a:pt x="798855" y="551383"/>
                  </a:lnTo>
                  <a:lnTo>
                    <a:pt x="796823" y="548843"/>
                  </a:lnTo>
                  <a:lnTo>
                    <a:pt x="795794" y="547573"/>
                  </a:lnTo>
                  <a:lnTo>
                    <a:pt x="794448" y="545033"/>
                  </a:lnTo>
                  <a:lnTo>
                    <a:pt x="793165" y="542493"/>
                  </a:lnTo>
                  <a:lnTo>
                    <a:pt x="792416" y="539953"/>
                  </a:lnTo>
                  <a:lnTo>
                    <a:pt x="791667" y="537413"/>
                  </a:lnTo>
                  <a:lnTo>
                    <a:pt x="791883" y="534873"/>
                  </a:lnTo>
                  <a:lnTo>
                    <a:pt x="795020" y="536143"/>
                  </a:lnTo>
                  <a:lnTo>
                    <a:pt x="796798" y="537413"/>
                  </a:lnTo>
                  <a:lnTo>
                    <a:pt x="797013" y="536143"/>
                  </a:lnTo>
                  <a:lnTo>
                    <a:pt x="797509" y="534873"/>
                  </a:lnTo>
                  <a:lnTo>
                    <a:pt x="799211" y="533603"/>
                  </a:lnTo>
                  <a:lnTo>
                    <a:pt x="800061" y="536143"/>
                  </a:lnTo>
                  <a:lnTo>
                    <a:pt x="799211" y="537413"/>
                  </a:lnTo>
                  <a:lnTo>
                    <a:pt x="799147" y="538683"/>
                  </a:lnTo>
                  <a:lnTo>
                    <a:pt x="802487" y="541223"/>
                  </a:lnTo>
                  <a:lnTo>
                    <a:pt x="801128" y="545033"/>
                  </a:lnTo>
                  <a:lnTo>
                    <a:pt x="802487" y="546303"/>
                  </a:lnTo>
                  <a:lnTo>
                    <a:pt x="805903" y="545033"/>
                  </a:lnTo>
                  <a:lnTo>
                    <a:pt x="805395" y="542493"/>
                  </a:lnTo>
                  <a:lnTo>
                    <a:pt x="804545" y="539953"/>
                  </a:lnTo>
                  <a:lnTo>
                    <a:pt x="803910" y="538683"/>
                  </a:lnTo>
                  <a:lnTo>
                    <a:pt x="803694" y="537413"/>
                  </a:lnTo>
                  <a:lnTo>
                    <a:pt x="807529" y="534873"/>
                  </a:lnTo>
                  <a:lnTo>
                    <a:pt x="806259" y="533603"/>
                  </a:lnTo>
                  <a:lnTo>
                    <a:pt x="806323" y="532333"/>
                  </a:lnTo>
                  <a:lnTo>
                    <a:pt x="809675" y="533603"/>
                  </a:lnTo>
                  <a:lnTo>
                    <a:pt x="812939" y="533603"/>
                  </a:lnTo>
                  <a:lnTo>
                    <a:pt x="816076" y="534873"/>
                  </a:lnTo>
                  <a:lnTo>
                    <a:pt x="818705" y="536143"/>
                  </a:lnTo>
                  <a:lnTo>
                    <a:pt x="819772" y="538683"/>
                  </a:lnTo>
                  <a:lnTo>
                    <a:pt x="819772" y="521055"/>
                  </a:lnTo>
                  <a:lnTo>
                    <a:pt x="818769" y="522173"/>
                  </a:lnTo>
                  <a:lnTo>
                    <a:pt x="817994" y="519633"/>
                  </a:lnTo>
                  <a:lnTo>
                    <a:pt x="817702" y="518363"/>
                  </a:lnTo>
                  <a:lnTo>
                    <a:pt x="815860" y="519633"/>
                  </a:lnTo>
                  <a:lnTo>
                    <a:pt x="814641" y="520839"/>
                  </a:lnTo>
                  <a:lnTo>
                    <a:pt x="814565" y="520979"/>
                  </a:lnTo>
                  <a:lnTo>
                    <a:pt x="814298" y="523443"/>
                  </a:lnTo>
                  <a:lnTo>
                    <a:pt x="814082" y="524713"/>
                  </a:lnTo>
                  <a:lnTo>
                    <a:pt x="812660" y="525983"/>
                  </a:lnTo>
                  <a:lnTo>
                    <a:pt x="807173" y="525983"/>
                  </a:lnTo>
                  <a:lnTo>
                    <a:pt x="803770" y="527253"/>
                  </a:lnTo>
                  <a:lnTo>
                    <a:pt x="800138" y="529793"/>
                  </a:lnTo>
                  <a:lnTo>
                    <a:pt x="799820" y="525983"/>
                  </a:lnTo>
                  <a:lnTo>
                    <a:pt x="799706" y="524713"/>
                  </a:lnTo>
                  <a:lnTo>
                    <a:pt x="796937" y="525983"/>
                  </a:lnTo>
                  <a:lnTo>
                    <a:pt x="795616" y="524713"/>
                  </a:lnTo>
                  <a:lnTo>
                    <a:pt x="794308" y="523443"/>
                  </a:lnTo>
                  <a:lnTo>
                    <a:pt x="796582" y="520903"/>
                  </a:lnTo>
                  <a:lnTo>
                    <a:pt x="798283" y="520903"/>
                  </a:lnTo>
                  <a:lnTo>
                    <a:pt x="802195" y="523443"/>
                  </a:lnTo>
                  <a:lnTo>
                    <a:pt x="803414" y="520903"/>
                  </a:lnTo>
                  <a:lnTo>
                    <a:pt x="804837" y="517093"/>
                  </a:lnTo>
                  <a:lnTo>
                    <a:pt x="807326" y="513283"/>
                  </a:lnTo>
                  <a:lnTo>
                    <a:pt x="810450" y="509473"/>
                  </a:lnTo>
                  <a:lnTo>
                    <a:pt x="810234" y="506933"/>
                  </a:lnTo>
                  <a:lnTo>
                    <a:pt x="810031" y="504393"/>
                  </a:lnTo>
                  <a:lnTo>
                    <a:pt x="806678" y="500583"/>
                  </a:lnTo>
                  <a:lnTo>
                    <a:pt x="806437" y="499313"/>
                  </a:lnTo>
                  <a:lnTo>
                    <a:pt x="806183" y="498043"/>
                  </a:lnTo>
                  <a:lnTo>
                    <a:pt x="809320" y="496773"/>
                  </a:lnTo>
                  <a:lnTo>
                    <a:pt x="809675" y="498043"/>
                  </a:lnTo>
                  <a:lnTo>
                    <a:pt x="811453" y="498043"/>
                  </a:lnTo>
                  <a:lnTo>
                    <a:pt x="813155" y="500583"/>
                  </a:lnTo>
                  <a:lnTo>
                    <a:pt x="816216" y="498043"/>
                  </a:lnTo>
                  <a:lnTo>
                    <a:pt x="816571" y="496773"/>
                  </a:lnTo>
                  <a:lnTo>
                    <a:pt x="816927" y="495503"/>
                  </a:lnTo>
                  <a:lnTo>
                    <a:pt x="819416" y="491693"/>
                  </a:lnTo>
                  <a:lnTo>
                    <a:pt x="819886" y="490423"/>
                  </a:lnTo>
                  <a:lnTo>
                    <a:pt x="820839" y="487883"/>
                  </a:lnTo>
                  <a:lnTo>
                    <a:pt x="821626" y="486613"/>
                  </a:lnTo>
                  <a:lnTo>
                    <a:pt x="822401" y="485343"/>
                  </a:lnTo>
                  <a:lnTo>
                    <a:pt x="823188" y="482803"/>
                  </a:lnTo>
                  <a:lnTo>
                    <a:pt x="824115" y="481533"/>
                  </a:lnTo>
                  <a:lnTo>
                    <a:pt x="825741" y="480263"/>
                  </a:lnTo>
                  <a:lnTo>
                    <a:pt x="839939" y="470103"/>
                  </a:lnTo>
                  <a:lnTo>
                    <a:pt x="843483" y="467563"/>
                  </a:lnTo>
                  <a:lnTo>
                    <a:pt x="855903" y="458673"/>
                  </a:lnTo>
                  <a:lnTo>
                    <a:pt x="857186" y="458673"/>
                  </a:lnTo>
                  <a:lnTo>
                    <a:pt x="857186" y="432511"/>
                  </a:lnTo>
                  <a:lnTo>
                    <a:pt x="853490" y="434543"/>
                  </a:lnTo>
                  <a:lnTo>
                    <a:pt x="840257" y="443166"/>
                  </a:lnTo>
                  <a:lnTo>
                    <a:pt x="840257" y="445973"/>
                  </a:lnTo>
                  <a:lnTo>
                    <a:pt x="839190" y="447243"/>
                  </a:lnTo>
                  <a:lnTo>
                    <a:pt x="837196" y="447243"/>
                  </a:lnTo>
                  <a:lnTo>
                    <a:pt x="835494" y="445973"/>
                  </a:lnTo>
                  <a:lnTo>
                    <a:pt x="836980" y="443433"/>
                  </a:lnTo>
                  <a:lnTo>
                    <a:pt x="839825" y="443433"/>
                  </a:lnTo>
                  <a:lnTo>
                    <a:pt x="840257" y="445973"/>
                  </a:lnTo>
                  <a:lnTo>
                    <a:pt x="840257" y="443166"/>
                  </a:lnTo>
                  <a:lnTo>
                    <a:pt x="839901" y="443395"/>
                  </a:lnTo>
                  <a:lnTo>
                    <a:pt x="840473" y="435813"/>
                  </a:lnTo>
                  <a:lnTo>
                    <a:pt x="839050" y="434543"/>
                  </a:lnTo>
                  <a:lnTo>
                    <a:pt x="829094" y="434543"/>
                  </a:lnTo>
                  <a:lnTo>
                    <a:pt x="827519" y="435813"/>
                  </a:lnTo>
                  <a:lnTo>
                    <a:pt x="826528" y="438353"/>
                  </a:lnTo>
                  <a:lnTo>
                    <a:pt x="824979" y="443395"/>
                  </a:lnTo>
                  <a:lnTo>
                    <a:pt x="822756" y="448513"/>
                  </a:lnTo>
                  <a:lnTo>
                    <a:pt x="820915" y="452323"/>
                  </a:lnTo>
                  <a:lnTo>
                    <a:pt x="820204" y="454863"/>
                  </a:lnTo>
                  <a:lnTo>
                    <a:pt x="818921" y="456133"/>
                  </a:lnTo>
                  <a:lnTo>
                    <a:pt x="817206" y="457403"/>
                  </a:lnTo>
                  <a:lnTo>
                    <a:pt x="817067" y="457492"/>
                  </a:lnTo>
                  <a:lnTo>
                    <a:pt x="817067" y="468833"/>
                  </a:lnTo>
                  <a:lnTo>
                    <a:pt x="814578" y="470103"/>
                  </a:lnTo>
                  <a:lnTo>
                    <a:pt x="813231" y="468833"/>
                  </a:lnTo>
                  <a:lnTo>
                    <a:pt x="815644" y="467563"/>
                  </a:lnTo>
                  <a:lnTo>
                    <a:pt x="817067" y="468833"/>
                  </a:lnTo>
                  <a:lnTo>
                    <a:pt x="817067" y="457492"/>
                  </a:lnTo>
                  <a:lnTo>
                    <a:pt x="808596" y="462483"/>
                  </a:lnTo>
                  <a:lnTo>
                    <a:pt x="804265" y="465366"/>
                  </a:lnTo>
                  <a:lnTo>
                    <a:pt x="804265" y="487883"/>
                  </a:lnTo>
                  <a:lnTo>
                    <a:pt x="802703" y="490423"/>
                  </a:lnTo>
                  <a:lnTo>
                    <a:pt x="801204" y="487883"/>
                  </a:lnTo>
                  <a:lnTo>
                    <a:pt x="802982" y="486613"/>
                  </a:lnTo>
                  <a:lnTo>
                    <a:pt x="804265" y="487883"/>
                  </a:lnTo>
                  <a:lnTo>
                    <a:pt x="804265" y="465366"/>
                  </a:lnTo>
                  <a:lnTo>
                    <a:pt x="791425" y="473913"/>
                  </a:lnTo>
                  <a:lnTo>
                    <a:pt x="790397" y="474675"/>
                  </a:lnTo>
                  <a:lnTo>
                    <a:pt x="790397" y="506933"/>
                  </a:lnTo>
                  <a:lnTo>
                    <a:pt x="790321" y="507060"/>
                  </a:lnTo>
                  <a:lnTo>
                    <a:pt x="790321" y="524713"/>
                  </a:lnTo>
                  <a:lnTo>
                    <a:pt x="787400" y="524713"/>
                  </a:lnTo>
                  <a:lnTo>
                    <a:pt x="787400" y="572973"/>
                  </a:lnTo>
                  <a:lnTo>
                    <a:pt x="784987" y="575513"/>
                  </a:lnTo>
                  <a:lnTo>
                    <a:pt x="782561" y="572973"/>
                  </a:lnTo>
                  <a:lnTo>
                    <a:pt x="784910" y="571703"/>
                  </a:lnTo>
                  <a:lnTo>
                    <a:pt x="787400" y="572973"/>
                  </a:lnTo>
                  <a:lnTo>
                    <a:pt x="787400" y="524713"/>
                  </a:lnTo>
                  <a:lnTo>
                    <a:pt x="786980" y="524713"/>
                  </a:lnTo>
                  <a:lnTo>
                    <a:pt x="786193" y="524344"/>
                  </a:lnTo>
                  <a:lnTo>
                    <a:pt x="786193" y="541223"/>
                  </a:lnTo>
                  <a:lnTo>
                    <a:pt x="786130" y="546303"/>
                  </a:lnTo>
                  <a:lnTo>
                    <a:pt x="785914" y="547573"/>
                  </a:lnTo>
                  <a:lnTo>
                    <a:pt x="783844" y="548843"/>
                  </a:lnTo>
                  <a:lnTo>
                    <a:pt x="781850" y="548843"/>
                  </a:lnTo>
                  <a:lnTo>
                    <a:pt x="780783" y="546303"/>
                  </a:lnTo>
                  <a:lnTo>
                    <a:pt x="780148" y="543763"/>
                  </a:lnTo>
                  <a:lnTo>
                    <a:pt x="779576" y="543763"/>
                  </a:lnTo>
                  <a:lnTo>
                    <a:pt x="779576" y="612343"/>
                  </a:lnTo>
                  <a:lnTo>
                    <a:pt x="777875" y="612343"/>
                  </a:lnTo>
                  <a:lnTo>
                    <a:pt x="777875" y="619963"/>
                  </a:lnTo>
                  <a:lnTo>
                    <a:pt x="777443" y="623773"/>
                  </a:lnTo>
                  <a:lnTo>
                    <a:pt x="775957" y="622503"/>
                  </a:lnTo>
                  <a:lnTo>
                    <a:pt x="775030" y="621233"/>
                  </a:lnTo>
                  <a:lnTo>
                    <a:pt x="773112" y="622503"/>
                  </a:lnTo>
                  <a:lnTo>
                    <a:pt x="771537" y="621233"/>
                  </a:lnTo>
                  <a:lnTo>
                    <a:pt x="771753" y="619963"/>
                  </a:lnTo>
                  <a:lnTo>
                    <a:pt x="772248" y="618693"/>
                  </a:lnTo>
                  <a:lnTo>
                    <a:pt x="773036" y="616153"/>
                  </a:lnTo>
                  <a:lnTo>
                    <a:pt x="773315" y="619963"/>
                  </a:lnTo>
                  <a:lnTo>
                    <a:pt x="777875" y="619963"/>
                  </a:lnTo>
                  <a:lnTo>
                    <a:pt x="777875" y="612343"/>
                  </a:lnTo>
                  <a:lnTo>
                    <a:pt x="772744" y="612343"/>
                  </a:lnTo>
                  <a:lnTo>
                    <a:pt x="773252" y="609803"/>
                  </a:lnTo>
                  <a:lnTo>
                    <a:pt x="773823" y="608533"/>
                  </a:lnTo>
                  <a:lnTo>
                    <a:pt x="773963" y="607263"/>
                  </a:lnTo>
                  <a:lnTo>
                    <a:pt x="774242" y="604723"/>
                  </a:lnTo>
                  <a:lnTo>
                    <a:pt x="779005" y="604723"/>
                  </a:lnTo>
                  <a:lnTo>
                    <a:pt x="778586" y="607263"/>
                  </a:lnTo>
                  <a:lnTo>
                    <a:pt x="778941" y="608533"/>
                  </a:lnTo>
                  <a:lnTo>
                    <a:pt x="779576" y="612343"/>
                  </a:lnTo>
                  <a:lnTo>
                    <a:pt x="779576" y="543763"/>
                  </a:lnTo>
                  <a:lnTo>
                    <a:pt x="778941" y="543763"/>
                  </a:lnTo>
                  <a:lnTo>
                    <a:pt x="777303" y="545033"/>
                  </a:lnTo>
                  <a:lnTo>
                    <a:pt x="776452" y="545033"/>
                  </a:lnTo>
                  <a:lnTo>
                    <a:pt x="776452" y="569163"/>
                  </a:lnTo>
                  <a:lnTo>
                    <a:pt x="774242" y="571703"/>
                  </a:lnTo>
                  <a:lnTo>
                    <a:pt x="771474" y="571703"/>
                  </a:lnTo>
                  <a:lnTo>
                    <a:pt x="770547" y="570433"/>
                  </a:lnTo>
                  <a:lnTo>
                    <a:pt x="769899" y="569556"/>
                  </a:lnTo>
                  <a:lnTo>
                    <a:pt x="769899" y="627583"/>
                  </a:lnTo>
                  <a:lnTo>
                    <a:pt x="769899" y="636473"/>
                  </a:lnTo>
                  <a:lnTo>
                    <a:pt x="768121" y="638670"/>
                  </a:lnTo>
                  <a:lnTo>
                    <a:pt x="768121" y="642823"/>
                  </a:lnTo>
                  <a:lnTo>
                    <a:pt x="767410" y="644093"/>
                  </a:lnTo>
                  <a:lnTo>
                    <a:pt x="765848" y="644093"/>
                  </a:lnTo>
                  <a:lnTo>
                    <a:pt x="764565" y="645363"/>
                  </a:lnTo>
                  <a:lnTo>
                    <a:pt x="762228" y="646633"/>
                  </a:lnTo>
                  <a:lnTo>
                    <a:pt x="759663" y="646633"/>
                  </a:lnTo>
                  <a:lnTo>
                    <a:pt x="754964" y="650443"/>
                  </a:lnTo>
                  <a:lnTo>
                    <a:pt x="755040" y="651713"/>
                  </a:lnTo>
                  <a:lnTo>
                    <a:pt x="757389" y="652983"/>
                  </a:lnTo>
                  <a:lnTo>
                    <a:pt x="761720" y="655523"/>
                  </a:lnTo>
                  <a:lnTo>
                    <a:pt x="763079" y="655523"/>
                  </a:lnTo>
                  <a:lnTo>
                    <a:pt x="765492" y="656793"/>
                  </a:lnTo>
                  <a:lnTo>
                    <a:pt x="764425" y="659333"/>
                  </a:lnTo>
                  <a:lnTo>
                    <a:pt x="763295" y="660603"/>
                  </a:lnTo>
                  <a:lnTo>
                    <a:pt x="763003" y="660603"/>
                  </a:lnTo>
                  <a:lnTo>
                    <a:pt x="763003" y="680923"/>
                  </a:lnTo>
                  <a:lnTo>
                    <a:pt x="762368" y="684733"/>
                  </a:lnTo>
                  <a:lnTo>
                    <a:pt x="756323" y="682193"/>
                  </a:lnTo>
                  <a:lnTo>
                    <a:pt x="756323" y="680923"/>
                  </a:lnTo>
                  <a:lnTo>
                    <a:pt x="760869" y="680923"/>
                  </a:lnTo>
                  <a:lnTo>
                    <a:pt x="760158" y="678383"/>
                  </a:lnTo>
                  <a:lnTo>
                    <a:pt x="757948" y="678383"/>
                  </a:lnTo>
                  <a:lnTo>
                    <a:pt x="757389" y="677113"/>
                  </a:lnTo>
                  <a:lnTo>
                    <a:pt x="756818" y="675843"/>
                  </a:lnTo>
                  <a:lnTo>
                    <a:pt x="759726" y="674573"/>
                  </a:lnTo>
                  <a:lnTo>
                    <a:pt x="760945" y="674573"/>
                  </a:lnTo>
                  <a:lnTo>
                    <a:pt x="761873" y="677113"/>
                  </a:lnTo>
                  <a:lnTo>
                    <a:pt x="763003" y="680923"/>
                  </a:lnTo>
                  <a:lnTo>
                    <a:pt x="763003" y="660603"/>
                  </a:lnTo>
                  <a:lnTo>
                    <a:pt x="760945" y="660603"/>
                  </a:lnTo>
                  <a:lnTo>
                    <a:pt x="758596" y="659333"/>
                  </a:lnTo>
                  <a:lnTo>
                    <a:pt x="760158" y="661873"/>
                  </a:lnTo>
                  <a:lnTo>
                    <a:pt x="759726" y="663143"/>
                  </a:lnTo>
                  <a:lnTo>
                    <a:pt x="757237" y="664413"/>
                  </a:lnTo>
                  <a:lnTo>
                    <a:pt x="761009" y="666953"/>
                  </a:lnTo>
                  <a:lnTo>
                    <a:pt x="759802" y="670763"/>
                  </a:lnTo>
                  <a:lnTo>
                    <a:pt x="762368" y="673303"/>
                  </a:lnTo>
                  <a:lnTo>
                    <a:pt x="759167" y="673303"/>
                  </a:lnTo>
                  <a:lnTo>
                    <a:pt x="757745" y="670763"/>
                  </a:lnTo>
                  <a:lnTo>
                    <a:pt x="757529" y="669493"/>
                  </a:lnTo>
                  <a:lnTo>
                    <a:pt x="757313" y="668223"/>
                  </a:lnTo>
                  <a:lnTo>
                    <a:pt x="756881" y="666953"/>
                  </a:lnTo>
                  <a:lnTo>
                    <a:pt x="755611" y="666953"/>
                  </a:lnTo>
                  <a:lnTo>
                    <a:pt x="755611" y="688543"/>
                  </a:lnTo>
                  <a:lnTo>
                    <a:pt x="754748" y="689813"/>
                  </a:lnTo>
                  <a:lnTo>
                    <a:pt x="753402" y="691083"/>
                  </a:lnTo>
                  <a:lnTo>
                    <a:pt x="749630" y="687882"/>
                  </a:lnTo>
                  <a:lnTo>
                    <a:pt x="749630" y="703783"/>
                  </a:lnTo>
                  <a:lnTo>
                    <a:pt x="748703" y="705053"/>
                  </a:lnTo>
                  <a:lnTo>
                    <a:pt x="747776" y="707593"/>
                  </a:lnTo>
                  <a:lnTo>
                    <a:pt x="746785" y="708863"/>
                  </a:lnTo>
                  <a:lnTo>
                    <a:pt x="740168" y="702513"/>
                  </a:lnTo>
                  <a:lnTo>
                    <a:pt x="735545" y="698703"/>
                  </a:lnTo>
                  <a:lnTo>
                    <a:pt x="733691" y="694944"/>
                  </a:lnTo>
                  <a:lnTo>
                    <a:pt x="733691" y="698703"/>
                  </a:lnTo>
                  <a:lnTo>
                    <a:pt x="732980" y="703783"/>
                  </a:lnTo>
                  <a:lnTo>
                    <a:pt x="733132" y="706323"/>
                  </a:lnTo>
                  <a:lnTo>
                    <a:pt x="733031" y="710323"/>
                  </a:lnTo>
                  <a:lnTo>
                    <a:pt x="731774" y="712673"/>
                  </a:lnTo>
                  <a:lnTo>
                    <a:pt x="730211" y="710133"/>
                  </a:lnTo>
                  <a:lnTo>
                    <a:pt x="728789" y="706323"/>
                  </a:lnTo>
                  <a:lnTo>
                    <a:pt x="729068" y="703783"/>
                  </a:lnTo>
                  <a:lnTo>
                    <a:pt x="729221" y="702513"/>
                  </a:lnTo>
                  <a:lnTo>
                    <a:pt x="727646" y="699973"/>
                  </a:lnTo>
                  <a:lnTo>
                    <a:pt x="726579" y="697433"/>
                  </a:lnTo>
                  <a:lnTo>
                    <a:pt x="726516" y="696163"/>
                  </a:lnTo>
                  <a:lnTo>
                    <a:pt x="727367" y="694893"/>
                  </a:lnTo>
                  <a:lnTo>
                    <a:pt x="728218" y="693623"/>
                  </a:lnTo>
                  <a:lnTo>
                    <a:pt x="729424" y="694893"/>
                  </a:lnTo>
                  <a:lnTo>
                    <a:pt x="730427" y="696163"/>
                  </a:lnTo>
                  <a:lnTo>
                    <a:pt x="733196" y="697433"/>
                  </a:lnTo>
                  <a:lnTo>
                    <a:pt x="733691" y="698703"/>
                  </a:lnTo>
                  <a:lnTo>
                    <a:pt x="733691" y="694944"/>
                  </a:lnTo>
                  <a:lnTo>
                    <a:pt x="732421" y="692353"/>
                  </a:lnTo>
                  <a:lnTo>
                    <a:pt x="729424" y="689813"/>
                  </a:lnTo>
                  <a:lnTo>
                    <a:pt x="731418" y="689813"/>
                  </a:lnTo>
                  <a:lnTo>
                    <a:pt x="737603" y="696163"/>
                  </a:lnTo>
                  <a:lnTo>
                    <a:pt x="740740" y="699973"/>
                  </a:lnTo>
                  <a:lnTo>
                    <a:pt x="742022" y="701243"/>
                  </a:lnTo>
                  <a:lnTo>
                    <a:pt x="743445" y="702513"/>
                  </a:lnTo>
                  <a:lnTo>
                    <a:pt x="744512" y="699973"/>
                  </a:lnTo>
                  <a:lnTo>
                    <a:pt x="745858" y="698703"/>
                  </a:lnTo>
                  <a:lnTo>
                    <a:pt x="747991" y="699973"/>
                  </a:lnTo>
                  <a:lnTo>
                    <a:pt x="749630" y="703783"/>
                  </a:lnTo>
                  <a:lnTo>
                    <a:pt x="749630" y="687882"/>
                  </a:lnTo>
                  <a:lnTo>
                    <a:pt x="748919" y="687273"/>
                  </a:lnTo>
                  <a:lnTo>
                    <a:pt x="748919" y="686003"/>
                  </a:lnTo>
                  <a:lnTo>
                    <a:pt x="748919" y="684733"/>
                  </a:lnTo>
                  <a:lnTo>
                    <a:pt x="748703" y="683907"/>
                  </a:lnTo>
                  <a:lnTo>
                    <a:pt x="748703" y="687273"/>
                  </a:lnTo>
                  <a:lnTo>
                    <a:pt x="748639" y="689813"/>
                  </a:lnTo>
                  <a:lnTo>
                    <a:pt x="747496" y="691083"/>
                  </a:lnTo>
                  <a:lnTo>
                    <a:pt x="746074" y="689813"/>
                  </a:lnTo>
                  <a:lnTo>
                    <a:pt x="745147" y="688543"/>
                  </a:lnTo>
                  <a:lnTo>
                    <a:pt x="744512" y="687273"/>
                  </a:lnTo>
                  <a:lnTo>
                    <a:pt x="745502" y="686003"/>
                  </a:lnTo>
                  <a:lnTo>
                    <a:pt x="746569" y="687273"/>
                  </a:lnTo>
                  <a:lnTo>
                    <a:pt x="748703" y="687273"/>
                  </a:lnTo>
                  <a:lnTo>
                    <a:pt x="748703" y="683907"/>
                  </a:lnTo>
                  <a:lnTo>
                    <a:pt x="747928" y="680923"/>
                  </a:lnTo>
                  <a:lnTo>
                    <a:pt x="749922" y="680923"/>
                  </a:lnTo>
                  <a:lnTo>
                    <a:pt x="750773" y="682193"/>
                  </a:lnTo>
                  <a:lnTo>
                    <a:pt x="751192" y="683463"/>
                  </a:lnTo>
                  <a:lnTo>
                    <a:pt x="754037" y="686003"/>
                  </a:lnTo>
                  <a:lnTo>
                    <a:pt x="755611" y="688543"/>
                  </a:lnTo>
                  <a:lnTo>
                    <a:pt x="755611" y="666953"/>
                  </a:lnTo>
                  <a:lnTo>
                    <a:pt x="753681" y="666953"/>
                  </a:lnTo>
                  <a:lnTo>
                    <a:pt x="751903" y="665683"/>
                  </a:lnTo>
                  <a:lnTo>
                    <a:pt x="753973" y="664413"/>
                  </a:lnTo>
                  <a:lnTo>
                    <a:pt x="754722" y="661873"/>
                  </a:lnTo>
                  <a:lnTo>
                    <a:pt x="755459" y="659333"/>
                  </a:lnTo>
                  <a:lnTo>
                    <a:pt x="755434" y="658063"/>
                  </a:lnTo>
                  <a:lnTo>
                    <a:pt x="755396" y="656793"/>
                  </a:lnTo>
                  <a:lnTo>
                    <a:pt x="752830" y="658063"/>
                  </a:lnTo>
                  <a:lnTo>
                    <a:pt x="750633" y="658063"/>
                  </a:lnTo>
                  <a:lnTo>
                    <a:pt x="768121" y="642823"/>
                  </a:lnTo>
                  <a:lnTo>
                    <a:pt x="768121" y="638670"/>
                  </a:lnTo>
                  <a:lnTo>
                    <a:pt x="767842" y="639013"/>
                  </a:lnTo>
                  <a:lnTo>
                    <a:pt x="765987" y="637743"/>
                  </a:lnTo>
                  <a:lnTo>
                    <a:pt x="767842" y="635203"/>
                  </a:lnTo>
                  <a:lnTo>
                    <a:pt x="769899" y="636473"/>
                  </a:lnTo>
                  <a:lnTo>
                    <a:pt x="769899" y="627583"/>
                  </a:lnTo>
                  <a:lnTo>
                    <a:pt x="768273" y="628853"/>
                  </a:lnTo>
                  <a:lnTo>
                    <a:pt x="766775" y="630123"/>
                  </a:lnTo>
                  <a:lnTo>
                    <a:pt x="766140" y="630123"/>
                  </a:lnTo>
                  <a:lnTo>
                    <a:pt x="766140" y="633933"/>
                  </a:lnTo>
                  <a:lnTo>
                    <a:pt x="764286" y="635203"/>
                  </a:lnTo>
                  <a:lnTo>
                    <a:pt x="762584" y="633933"/>
                  </a:lnTo>
                  <a:lnTo>
                    <a:pt x="764209" y="632663"/>
                  </a:lnTo>
                  <a:lnTo>
                    <a:pt x="766140" y="633933"/>
                  </a:lnTo>
                  <a:lnTo>
                    <a:pt x="766140" y="630123"/>
                  </a:lnTo>
                  <a:lnTo>
                    <a:pt x="765136" y="630123"/>
                  </a:lnTo>
                  <a:lnTo>
                    <a:pt x="760437" y="627583"/>
                  </a:lnTo>
                  <a:lnTo>
                    <a:pt x="759663" y="627583"/>
                  </a:lnTo>
                  <a:lnTo>
                    <a:pt x="759015" y="631393"/>
                  </a:lnTo>
                  <a:lnTo>
                    <a:pt x="758659" y="632663"/>
                  </a:lnTo>
                  <a:lnTo>
                    <a:pt x="758659" y="635203"/>
                  </a:lnTo>
                  <a:lnTo>
                    <a:pt x="758520" y="636473"/>
                  </a:lnTo>
                  <a:lnTo>
                    <a:pt x="758736" y="636473"/>
                  </a:lnTo>
                  <a:lnTo>
                    <a:pt x="758659" y="640283"/>
                  </a:lnTo>
                  <a:lnTo>
                    <a:pt x="758380" y="642823"/>
                  </a:lnTo>
                  <a:lnTo>
                    <a:pt x="755675" y="644093"/>
                  </a:lnTo>
                  <a:lnTo>
                    <a:pt x="754545" y="641553"/>
                  </a:lnTo>
                  <a:lnTo>
                    <a:pt x="754748" y="640283"/>
                  </a:lnTo>
                  <a:lnTo>
                    <a:pt x="754964" y="639013"/>
                  </a:lnTo>
                  <a:lnTo>
                    <a:pt x="753402" y="637743"/>
                  </a:lnTo>
                  <a:lnTo>
                    <a:pt x="749922" y="637095"/>
                  </a:lnTo>
                  <a:lnTo>
                    <a:pt x="749922" y="666953"/>
                  </a:lnTo>
                  <a:lnTo>
                    <a:pt x="749706" y="668223"/>
                  </a:lnTo>
                  <a:lnTo>
                    <a:pt x="748487" y="668223"/>
                  </a:lnTo>
                  <a:lnTo>
                    <a:pt x="748487" y="677113"/>
                  </a:lnTo>
                  <a:lnTo>
                    <a:pt x="746506" y="677113"/>
                  </a:lnTo>
                  <a:lnTo>
                    <a:pt x="745439" y="675843"/>
                  </a:lnTo>
                  <a:lnTo>
                    <a:pt x="744156" y="674573"/>
                  </a:lnTo>
                  <a:lnTo>
                    <a:pt x="743661" y="673303"/>
                  </a:lnTo>
                  <a:lnTo>
                    <a:pt x="745286" y="673303"/>
                  </a:lnTo>
                  <a:lnTo>
                    <a:pt x="746645" y="674573"/>
                  </a:lnTo>
                  <a:lnTo>
                    <a:pt x="748131" y="674573"/>
                  </a:lnTo>
                  <a:lnTo>
                    <a:pt x="748487" y="677113"/>
                  </a:lnTo>
                  <a:lnTo>
                    <a:pt x="748487" y="668223"/>
                  </a:lnTo>
                  <a:lnTo>
                    <a:pt x="747712" y="668223"/>
                  </a:lnTo>
                  <a:lnTo>
                    <a:pt x="744651" y="669493"/>
                  </a:lnTo>
                  <a:lnTo>
                    <a:pt x="744753" y="668223"/>
                  </a:lnTo>
                  <a:lnTo>
                    <a:pt x="744867" y="666953"/>
                  </a:lnTo>
                  <a:lnTo>
                    <a:pt x="745286" y="665683"/>
                  </a:lnTo>
                  <a:lnTo>
                    <a:pt x="744931" y="663143"/>
                  </a:lnTo>
                  <a:lnTo>
                    <a:pt x="748563" y="661873"/>
                  </a:lnTo>
                  <a:lnTo>
                    <a:pt x="748284" y="664413"/>
                  </a:lnTo>
                  <a:lnTo>
                    <a:pt x="749922" y="666953"/>
                  </a:lnTo>
                  <a:lnTo>
                    <a:pt x="749922" y="637095"/>
                  </a:lnTo>
                  <a:lnTo>
                    <a:pt x="746645" y="636473"/>
                  </a:lnTo>
                  <a:lnTo>
                    <a:pt x="745312" y="633933"/>
                  </a:lnTo>
                  <a:lnTo>
                    <a:pt x="744651" y="632663"/>
                  </a:lnTo>
                  <a:lnTo>
                    <a:pt x="745604" y="630123"/>
                  </a:lnTo>
                  <a:lnTo>
                    <a:pt x="746074" y="628853"/>
                  </a:lnTo>
                  <a:lnTo>
                    <a:pt x="748919" y="628853"/>
                  </a:lnTo>
                  <a:lnTo>
                    <a:pt x="751840" y="631393"/>
                  </a:lnTo>
                  <a:lnTo>
                    <a:pt x="753325" y="628853"/>
                  </a:lnTo>
                  <a:lnTo>
                    <a:pt x="754037" y="627583"/>
                  </a:lnTo>
                  <a:lnTo>
                    <a:pt x="754748" y="626313"/>
                  </a:lnTo>
                  <a:lnTo>
                    <a:pt x="755967" y="625043"/>
                  </a:lnTo>
                  <a:lnTo>
                    <a:pt x="756653" y="623773"/>
                  </a:lnTo>
                  <a:lnTo>
                    <a:pt x="757351" y="622503"/>
                  </a:lnTo>
                  <a:lnTo>
                    <a:pt x="758736" y="619963"/>
                  </a:lnTo>
                  <a:lnTo>
                    <a:pt x="765568" y="619963"/>
                  </a:lnTo>
                  <a:lnTo>
                    <a:pt x="768477" y="623773"/>
                  </a:lnTo>
                  <a:lnTo>
                    <a:pt x="769404" y="626313"/>
                  </a:lnTo>
                  <a:lnTo>
                    <a:pt x="769899" y="627583"/>
                  </a:lnTo>
                  <a:lnTo>
                    <a:pt x="769899" y="569556"/>
                  </a:lnTo>
                  <a:lnTo>
                    <a:pt x="769620" y="569163"/>
                  </a:lnTo>
                  <a:lnTo>
                    <a:pt x="769899" y="566623"/>
                  </a:lnTo>
                  <a:lnTo>
                    <a:pt x="771398" y="565353"/>
                  </a:lnTo>
                  <a:lnTo>
                    <a:pt x="776236" y="565353"/>
                  </a:lnTo>
                  <a:lnTo>
                    <a:pt x="776312" y="567893"/>
                  </a:lnTo>
                  <a:lnTo>
                    <a:pt x="776452" y="569163"/>
                  </a:lnTo>
                  <a:lnTo>
                    <a:pt x="776452" y="545033"/>
                  </a:lnTo>
                  <a:lnTo>
                    <a:pt x="771753" y="545033"/>
                  </a:lnTo>
                  <a:lnTo>
                    <a:pt x="769048" y="543763"/>
                  </a:lnTo>
                  <a:lnTo>
                    <a:pt x="767054" y="543763"/>
                  </a:lnTo>
                  <a:lnTo>
                    <a:pt x="767054" y="546303"/>
                  </a:lnTo>
                  <a:lnTo>
                    <a:pt x="767054" y="605993"/>
                  </a:lnTo>
                  <a:lnTo>
                    <a:pt x="765924" y="607263"/>
                  </a:lnTo>
                  <a:lnTo>
                    <a:pt x="764286" y="604723"/>
                  </a:lnTo>
                  <a:lnTo>
                    <a:pt x="765352" y="603453"/>
                  </a:lnTo>
                  <a:lnTo>
                    <a:pt x="767054" y="605993"/>
                  </a:lnTo>
                  <a:lnTo>
                    <a:pt x="767054" y="546303"/>
                  </a:lnTo>
                  <a:lnTo>
                    <a:pt x="766991" y="547458"/>
                  </a:lnTo>
                  <a:lnTo>
                    <a:pt x="766991" y="597103"/>
                  </a:lnTo>
                  <a:lnTo>
                    <a:pt x="765784" y="599643"/>
                  </a:lnTo>
                  <a:lnTo>
                    <a:pt x="763219" y="598373"/>
                  </a:lnTo>
                  <a:lnTo>
                    <a:pt x="760869" y="597103"/>
                  </a:lnTo>
                  <a:lnTo>
                    <a:pt x="759726" y="598373"/>
                  </a:lnTo>
                  <a:lnTo>
                    <a:pt x="759879" y="600913"/>
                  </a:lnTo>
                  <a:lnTo>
                    <a:pt x="758240" y="603453"/>
                  </a:lnTo>
                  <a:lnTo>
                    <a:pt x="758291" y="600913"/>
                  </a:lnTo>
                  <a:lnTo>
                    <a:pt x="758304" y="599643"/>
                  </a:lnTo>
                  <a:lnTo>
                    <a:pt x="757745" y="595833"/>
                  </a:lnTo>
                  <a:lnTo>
                    <a:pt x="751763" y="595833"/>
                  </a:lnTo>
                  <a:lnTo>
                    <a:pt x="753097" y="589483"/>
                  </a:lnTo>
                  <a:lnTo>
                    <a:pt x="753897" y="585673"/>
                  </a:lnTo>
                  <a:lnTo>
                    <a:pt x="756170" y="583133"/>
                  </a:lnTo>
                  <a:lnTo>
                    <a:pt x="757453" y="581863"/>
                  </a:lnTo>
                  <a:lnTo>
                    <a:pt x="758456" y="580593"/>
                  </a:lnTo>
                  <a:lnTo>
                    <a:pt x="756678" y="579323"/>
                  </a:lnTo>
                  <a:lnTo>
                    <a:pt x="756818" y="578053"/>
                  </a:lnTo>
                  <a:lnTo>
                    <a:pt x="760730" y="578053"/>
                  </a:lnTo>
                  <a:lnTo>
                    <a:pt x="760653" y="580593"/>
                  </a:lnTo>
                  <a:lnTo>
                    <a:pt x="758024" y="584403"/>
                  </a:lnTo>
                  <a:lnTo>
                    <a:pt x="758520" y="586943"/>
                  </a:lnTo>
                  <a:lnTo>
                    <a:pt x="764286" y="592023"/>
                  </a:lnTo>
                  <a:lnTo>
                    <a:pt x="765632" y="593293"/>
                  </a:lnTo>
                  <a:lnTo>
                    <a:pt x="766991" y="597103"/>
                  </a:lnTo>
                  <a:lnTo>
                    <a:pt x="766991" y="547458"/>
                  </a:lnTo>
                  <a:lnTo>
                    <a:pt x="766914" y="548843"/>
                  </a:lnTo>
                  <a:lnTo>
                    <a:pt x="766699" y="551383"/>
                  </a:lnTo>
                  <a:lnTo>
                    <a:pt x="766064" y="550964"/>
                  </a:lnTo>
                  <a:lnTo>
                    <a:pt x="766064" y="574243"/>
                  </a:lnTo>
                  <a:lnTo>
                    <a:pt x="763574" y="575513"/>
                  </a:lnTo>
                  <a:lnTo>
                    <a:pt x="761225" y="575513"/>
                  </a:lnTo>
                  <a:lnTo>
                    <a:pt x="758952" y="574243"/>
                  </a:lnTo>
                  <a:lnTo>
                    <a:pt x="758456" y="571703"/>
                  </a:lnTo>
                  <a:lnTo>
                    <a:pt x="761009" y="570433"/>
                  </a:lnTo>
                  <a:lnTo>
                    <a:pt x="762863" y="570433"/>
                  </a:lnTo>
                  <a:lnTo>
                    <a:pt x="765429" y="571703"/>
                  </a:lnTo>
                  <a:lnTo>
                    <a:pt x="766064" y="574243"/>
                  </a:lnTo>
                  <a:lnTo>
                    <a:pt x="766064" y="550964"/>
                  </a:lnTo>
                  <a:lnTo>
                    <a:pt x="764781" y="550113"/>
                  </a:lnTo>
                  <a:lnTo>
                    <a:pt x="761441" y="550113"/>
                  </a:lnTo>
                  <a:lnTo>
                    <a:pt x="761085" y="550303"/>
                  </a:lnTo>
                  <a:lnTo>
                    <a:pt x="761085" y="556463"/>
                  </a:lnTo>
                  <a:lnTo>
                    <a:pt x="760437" y="557733"/>
                  </a:lnTo>
                  <a:lnTo>
                    <a:pt x="759802" y="560273"/>
                  </a:lnTo>
                  <a:lnTo>
                    <a:pt x="756818" y="562470"/>
                  </a:lnTo>
                  <a:lnTo>
                    <a:pt x="756818" y="569163"/>
                  </a:lnTo>
                  <a:lnTo>
                    <a:pt x="756107" y="571703"/>
                  </a:lnTo>
                  <a:lnTo>
                    <a:pt x="754189" y="574243"/>
                  </a:lnTo>
                  <a:lnTo>
                    <a:pt x="752551" y="576783"/>
                  </a:lnTo>
                  <a:lnTo>
                    <a:pt x="745858" y="576783"/>
                  </a:lnTo>
                  <a:lnTo>
                    <a:pt x="745286" y="574243"/>
                  </a:lnTo>
                  <a:lnTo>
                    <a:pt x="745286" y="592023"/>
                  </a:lnTo>
                  <a:lnTo>
                    <a:pt x="743864" y="593293"/>
                  </a:lnTo>
                  <a:lnTo>
                    <a:pt x="743508" y="593534"/>
                  </a:lnTo>
                  <a:lnTo>
                    <a:pt x="743508" y="655523"/>
                  </a:lnTo>
                  <a:lnTo>
                    <a:pt x="743508" y="656793"/>
                  </a:lnTo>
                  <a:lnTo>
                    <a:pt x="743013" y="659015"/>
                  </a:lnTo>
                  <a:lnTo>
                    <a:pt x="743013" y="691083"/>
                  </a:lnTo>
                  <a:lnTo>
                    <a:pt x="742950" y="694893"/>
                  </a:lnTo>
                  <a:lnTo>
                    <a:pt x="741235" y="692353"/>
                  </a:lnTo>
                  <a:lnTo>
                    <a:pt x="739178" y="691083"/>
                  </a:lnTo>
                  <a:lnTo>
                    <a:pt x="736828" y="691083"/>
                  </a:lnTo>
                  <a:lnTo>
                    <a:pt x="736142" y="689813"/>
                  </a:lnTo>
                  <a:lnTo>
                    <a:pt x="734758" y="687273"/>
                  </a:lnTo>
                  <a:lnTo>
                    <a:pt x="735114" y="686003"/>
                  </a:lnTo>
                  <a:lnTo>
                    <a:pt x="736892" y="686003"/>
                  </a:lnTo>
                  <a:lnTo>
                    <a:pt x="739952" y="684733"/>
                  </a:lnTo>
                  <a:lnTo>
                    <a:pt x="740029" y="686003"/>
                  </a:lnTo>
                  <a:lnTo>
                    <a:pt x="741667" y="689813"/>
                  </a:lnTo>
                  <a:lnTo>
                    <a:pt x="743013" y="691083"/>
                  </a:lnTo>
                  <a:lnTo>
                    <a:pt x="743013" y="659015"/>
                  </a:lnTo>
                  <a:lnTo>
                    <a:pt x="742657" y="660603"/>
                  </a:lnTo>
                  <a:lnTo>
                    <a:pt x="741527" y="663143"/>
                  </a:lnTo>
                  <a:lnTo>
                    <a:pt x="739952" y="665683"/>
                  </a:lnTo>
                  <a:lnTo>
                    <a:pt x="736257" y="666953"/>
                  </a:lnTo>
                  <a:lnTo>
                    <a:pt x="736041" y="666775"/>
                  </a:lnTo>
                  <a:lnTo>
                    <a:pt x="736041" y="675843"/>
                  </a:lnTo>
                  <a:lnTo>
                    <a:pt x="735266" y="679653"/>
                  </a:lnTo>
                  <a:lnTo>
                    <a:pt x="733907" y="680923"/>
                  </a:lnTo>
                  <a:lnTo>
                    <a:pt x="730783" y="679653"/>
                  </a:lnTo>
                  <a:lnTo>
                    <a:pt x="730465" y="678383"/>
                  </a:lnTo>
                  <a:lnTo>
                    <a:pt x="730135" y="677113"/>
                  </a:lnTo>
                  <a:lnTo>
                    <a:pt x="731418" y="677113"/>
                  </a:lnTo>
                  <a:lnTo>
                    <a:pt x="733336" y="679653"/>
                  </a:lnTo>
                  <a:lnTo>
                    <a:pt x="733412" y="675843"/>
                  </a:lnTo>
                  <a:lnTo>
                    <a:pt x="736041" y="675843"/>
                  </a:lnTo>
                  <a:lnTo>
                    <a:pt x="736041" y="666775"/>
                  </a:lnTo>
                  <a:lnTo>
                    <a:pt x="733196" y="664413"/>
                  </a:lnTo>
                  <a:lnTo>
                    <a:pt x="735050" y="661873"/>
                  </a:lnTo>
                  <a:lnTo>
                    <a:pt x="737108" y="660603"/>
                  </a:lnTo>
                  <a:lnTo>
                    <a:pt x="737539" y="659333"/>
                  </a:lnTo>
                  <a:lnTo>
                    <a:pt x="737679" y="654253"/>
                  </a:lnTo>
                  <a:lnTo>
                    <a:pt x="743229" y="654253"/>
                  </a:lnTo>
                  <a:lnTo>
                    <a:pt x="743508" y="655523"/>
                  </a:lnTo>
                  <a:lnTo>
                    <a:pt x="743508" y="593534"/>
                  </a:lnTo>
                  <a:lnTo>
                    <a:pt x="742086" y="594474"/>
                  </a:lnTo>
                  <a:lnTo>
                    <a:pt x="742086" y="597103"/>
                  </a:lnTo>
                  <a:lnTo>
                    <a:pt x="740105" y="599643"/>
                  </a:lnTo>
                  <a:lnTo>
                    <a:pt x="738962" y="598373"/>
                  </a:lnTo>
                  <a:lnTo>
                    <a:pt x="739101" y="597103"/>
                  </a:lnTo>
                  <a:lnTo>
                    <a:pt x="739178" y="595833"/>
                  </a:lnTo>
                  <a:lnTo>
                    <a:pt x="740879" y="595833"/>
                  </a:lnTo>
                  <a:lnTo>
                    <a:pt x="742086" y="597103"/>
                  </a:lnTo>
                  <a:lnTo>
                    <a:pt x="742086" y="594474"/>
                  </a:lnTo>
                  <a:lnTo>
                    <a:pt x="741946" y="594563"/>
                  </a:lnTo>
                  <a:lnTo>
                    <a:pt x="741730" y="592023"/>
                  </a:lnTo>
                  <a:lnTo>
                    <a:pt x="741451" y="590753"/>
                  </a:lnTo>
                  <a:lnTo>
                    <a:pt x="743369" y="589483"/>
                  </a:lnTo>
                  <a:lnTo>
                    <a:pt x="745007" y="589483"/>
                  </a:lnTo>
                  <a:lnTo>
                    <a:pt x="745286" y="592023"/>
                  </a:lnTo>
                  <a:lnTo>
                    <a:pt x="745286" y="574243"/>
                  </a:lnTo>
                  <a:lnTo>
                    <a:pt x="744728" y="572973"/>
                  </a:lnTo>
                  <a:lnTo>
                    <a:pt x="745794" y="571703"/>
                  </a:lnTo>
                  <a:lnTo>
                    <a:pt x="749490" y="569163"/>
                  </a:lnTo>
                  <a:lnTo>
                    <a:pt x="751840" y="569163"/>
                  </a:lnTo>
                  <a:lnTo>
                    <a:pt x="754113" y="567893"/>
                  </a:lnTo>
                  <a:lnTo>
                    <a:pt x="756818" y="569163"/>
                  </a:lnTo>
                  <a:lnTo>
                    <a:pt x="756818" y="562470"/>
                  </a:lnTo>
                  <a:lnTo>
                    <a:pt x="754608" y="564083"/>
                  </a:lnTo>
                  <a:lnTo>
                    <a:pt x="752551" y="564083"/>
                  </a:lnTo>
                  <a:lnTo>
                    <a:pt x="750557" y="561543"/>
                  </a:lnTo>
                  <a:lnTo>
                    <a:pt x="750773" y="560273"/>
                  </a:lnTo>
                  <a:lnTo>
                    <a:pt x="750989" y="559003"/>
                  </a:lnTo>
                  <a:lnTo>
                    <a:pt x="752386" y="557733"/>
                  </a:lnTo>
                  <a:lnTo>
                    <a:pt x="753783" y="556463"/>
                  </a:lnTo>
                  <a:lnTo>
                    <a:pt x="755180" y="555193"/>
                  </a:lnTo>
                  <a:lnTo>
                    <a:pt x="759663" y="555193"/>
                  </a:lnTo>
                  <a:lnTo>
                    <a:pt x="761085" y="556463"/>
                  </a:lnTo>
                  <a:lnTo>
                    <a:pt x="761085" y="550303"/>
                  </a:lnTo>
                  <a:lnTo>
                    <a:pt x="758952" y="551383"/>
                  </a:lnTo>
                  <a:lnTo>
                    <a:pt x="758875" y="548843"/>
                  </a:lnTo>
                  <a:lnTo>
                    <a:pt x="758875" y="546303"/>
                  </a:lnTo>
                  <a:lnTo>
                    <a:pt x="760437" y="545033"/>
                  </a:lnTo>
                  <a:lnTo>
                    <a:pt x="764641" y="545033"/>
                  </a:lnTo>
                  <a:lnTo>
                    <a:pt x="767054" y="546303"/>
                  </a:lnTo>
                  <a:lnTo>
                    <a:pt x="767054" y="543763"/>
                  </a:lnTo>
                  <a:lnTo>
                    <a:pt x="766851" y="543763"/>
                  </a:lnTo>
                  <a:lnTo>
                    <a:pt x="766203" y="541223"/>
                  </a:lnTo>
                  <a:lnTo>
                    <a:pt x="767346" y="539953"/>
                  </a:lnTo>
                  <a:lnTo>
                    <a:pt x="768629" y="537413"/>
                  </a:lnTo>
                  <a:lnTo>
                    <a:pt x="769975" y="538683"/>
                  </a:lnTo>
                  <a:lnTo>
                    <a:pt x="771042" y="539953"/>
                  </a:lnTo>
                  <a:lnTo>
                    <a:pt x="773963" y="542493"/>
                  </a:lnTo>
                  <a:lnTo>
                    <a:pt x="776947" y="541223"/>
                  </a:lnTo>
                  <a:lnTo>
                    <a:pt x="780008" y="541223"/>
                  </a:lnTo>
                  <a:lnTo>
                    <a:pt x="783488" y="539953"/>
                  </a:lnTo>
                  <a:lnTo>
                    <a:pt x="786193" y="541223"/>
                  </a:lnTo>
                  <a:lnTo>
                    <a:pt x="786193" y="524344"/>
                  </a:lnTo>
                  <a:lnTo>
                    <a:pt x="784275" y="523443"/>
                  </a:lnTo>
                  <a:lnTo>
                    <a:pt x="781138" y="523443"/>
                  </a:lnTo>
                  <a:lnTo>
                    <a:pt x="783424" y="520903"/>
                  </a:lnTo>
                  <a:lnTo>
                    <a:pt x="786625" y="520903"/>
                  </a:lnTo>
                  <a:lnTo>
                    <a:pt x="790321" y="524713"/>
                  </a:lnTo>
                  <a:lnTo>
                    <a:pt x="790321" y="507060"/>
                  </a:lnTo>
                  <a:lnTo>
                    <a:pt x="787971" y="510743"/>
                  </a:lnTo>
                  <a:lnTo>
                    <a:pt x="785914" y="513283"/>
                  </a:lnTo>
                  <a:lnTo>
                    <a:pt x="783920" y="517093"/>
                  </a:lnTo>
                  <a:lnTo>
                    <a:pt x="780999" y="518363"/>
                  </a:lnTo>
                  <a:lnTo>
                    <a:pt x="771613" y="522173"/>
                  </a:lnTo>
                  <a:lnTo>
                    <a:pt x="769696" y="522173"/>
                  </a:lnTo>
                  <a:lnTo>
                    <a:pt x="769480" y="523443"/>
                  </a:lnTo>
                  <a:lnTo>
                    <a:pt x="770826" y="524713"/>
                  </a:lnTo>
                  <a:lnTo>
                    <a:pt x="773531" y="528523"/>
                  </a:lnTo>
                  <a:lnTo>
                    <a:pt x="774242" y="531063"/>
                  </a:lnTo>
                  <a:lnTo>
                    <a:pt x="773468" y="532333"/>
                  </a:lnTo>
                  <a:lnTo>
                    <a:pt x="771474" y="532333"/>
                  </a:lnTo>
                  <a:lnTo>
                    <a:pt x="768057" y="531063"/>
                  </a:lnTo>
                  <a:lnTo>
                    <a:pt x="765848" y="529793"/>
                  </a:lnTo>
                  <a:lnTo>
                    <a:pt x="763930" y="525983"/>
                  </a:lnTo>
                  <a:lnTo>
                    <a:pt x="767842" y="527253"/>
                  </a:lnTo>
                  <a:lnTo>
                    <a:pt x="769264" y="527253"/>
                  </a:lnTo>
                  <a:lnTo>
                    <a:pt x="769023" y="525983"/>
                  </a:lnTo>
                  <a:lnTo>
                    <a:pt x="768553" y="523443"/>
                  </a:lnTo>
                  <a:lnTo>
                    <a:pt x="769340" y="520903"/>
                  </a:lnTo>
                  <a:lnTo>
                    <a:pt x="776452" y="517093"/>
                  </a:lnTo>
                  <a:lnTo>
                    <a:pt x="782205" y="512013"/>
                  </a:lnTo>
                  <a:lnTo>
                    <a:pt x="788822" y="508203"/>
                  </a:lnTo>
                  <a:lnTo>
                    <a:pt x="790397" y="506933"/>
                  </a:lnTo>
                  <a:lnTo>
                    <a:pt x="790397" y="474675"/>
                  </a:lnTo>
                  <a:lnTo>
                    <a:pt x="783729" y="479564"/>
                  </a:lnTo>
                  <a:lnTo>
                    <a:pt x="783729" y="494004"/>
                  </a:lnTo>
                  <a:lnTo>
                    <a:pt x="783628" y="495503"/>
                  </a:lnTo>
                  <a:lnTo>
                    <a:pt x="780427" y="498043"/>
                  </a:lnTo>
                  <a:lnTo>
                    <a:pt x="778725" y="498043"/>
                  </a:lnTo>
                  <a:lnTo>
                    <a:pt x="777087" y="496773"/>
                  </a:lnTo>
                  <a:lnTo>
                    <a:pt x="782561" y="491693"/>
                  </a:lnTo>
                  <a:lnTo>
                    <a:pt x="783729" y="494004"/>
                  </a:lnTo>
                  <a:lnTo>
                    <a:pt x="783729" y="479564"/>
                  </a:lnTo>
                  <a:lnTo>
                    <a:pt x="782777" y="480263"/>
                  </a:lnTo>
                  <a:lnTo>
                    <a:pt x="776376" y="484073"/>
                  </a:lnTo>
                  <a:lnTo>
                    <a:pt x="778370" y="489153"/>
                  </a:lnTo>
                  <a:lnTo>
                    <a:pt x="778446" y="490423"/>
                  </a:lnTo>
                  <a:lnTo>
                    <a:pt x="777443" y="491693"/>
                  </a:lnTo>
                  <a:lnTo>
                    <a:pt x="775741" y="490423"/>
                  </a:lnTo>
                  <a:lnTo>
                    <a:pt x="775093" y="489153"/>
                  </a:lnTo>
                  <a:lnTo>
                    <a:pt x="770763" y="491693"/>
                  </a:lnTo>
                  <a:lnTo>
                    <a:pt x="774738" y="496773"/>
                  </a:lnTo>
                  <a:lnTo>
                    <a:pt x="773315" y="497649"/>
                  </a:lnTo>
                  <a:lnTo>
                    <a:pt x="773315" y="506933"/>
                  </a:lnTo>
                  <a:lnTo>
                    <a:pt x="772541" y="509473"/>
                  </a:lnTo>
                  <a:lnTo>
                    <a:pt x="771829" y="512013"/>
                  </a:lnTo>
                  <a:lnTo>
                    <a:pt x="767981" y="512013"/>
                  </a:lnTo>
                  <a:lnTo>
                    <a:pt x="765848" y="510743"/>
                  </a:lnTo>
                  <a:lnTo>
                    <a:pt x="763714" y="510743"/>
                  </a:lnTo>
                  <a:lnTo>
                    <a:pt x="761580" y="512013"/>
                  </a:lnTo>
                  <a:lnTo>
                    <a:pt x="761225" y="514553"/>
                  </a:lnTo>
                  <a:lnTo>
                    <a:pt x="763498" y="515823"/>
                  </a:lnTo>
                  <a:lnTo>
                    <a:pt x="763295" y="518363"/>
                  </a:lnTo>
                  <a:lnTo>
                    <a:pt x="762431" y="520903"/>
                  </a:lnTo>
                  <a:lnTo>
                    <a:pt x="759091" y="522173"/>
                  </a:lnTo>
                  <a:lnTo>
                    <a:pt x="755396" y="522173"/>
                  </a:lnTo>
                  <a:lnTo>
                    <a:pt x="755396" y="524713"/>
                  </a:lnTo>
                  <a:lnTo>
                    <a:pt x="754964" y="527253"/>
                  </a:lnTo>
                  <a:lnTo>
                    <a:pt x="753897" y="528523"/>
                  </a:lnTo>
                  <a:lnTo>
                    <a:pt x="751979" y="529793"/>
                  </a:lnTo>
                  <a:lnTo>
                    <a:pt x="750912" y="528523"/>
                  </a:lnTo>
                  <a:lnTo>
                    <a:pt x="750836" y="525983"/>
                  </a:lnTo>
                  <a:lnTo>
                    <a:pt x="752195" y="524713"/>
                  </a:lnTo>
                  <a:lnTo>
                    <a:pt x="754113" y="523443"/>
                  </a:lnTo>
                  <a:lnTo>
                    <a:pt x="755396" y="524713"/>
                  </a:lnTo>
                  <a:lnTo>
                    <a:pt x="755396" y="522173"/>
                  </a:lnTo>
                  <a:lnTo>
                    <a:pt x="753681" y="522173"/>
                  </a:lnTo>
                  <a:lnTo>
                    <a:pt x="752055" y="519633"/>
                  </a:lnTo>
                  <a:lnTo>
                    <a:pt x="752475" y="515823"/>
                  </a:lnTo>
                  <a:lnTo>
                    <a:pt x="753122" y="514553"/>
                  </a:lnTo>
                  <a:lnTo>
                    <a:pt x="755751" y="514553"/>
                  </a:lnTo>
                  <a:lnTo>
                    <a:pt x="753973" y="512013"/>
                  </a:lnTo>
                  <a:lnTo>
                    <a:pt x="755256" y="510743"/>
                  </a:lnTo>
                  <a:lnTo>
                    <a:pt x="757313" y="509473"/>
                  </a:lnTo>
                  <a:lnTo>
                    <a:pt x="757453" y="505663"/>
                  </a:lnTo>
                  <a:lnTo>
                    <a:pt x="759942" y="506933"/>
                  </a:lnTo>
                  <a:lnTo>
                    <a:pt x="762292" y="506933"/>
                  </a:lnTo>
                  <a:lnTo>
                    <a:pt x="767626" y="508203"/>
                  </a:lnTo>
                  <a:lnTo>
                    <a:pt x="768908" y="506933"/>
                  </a:lnTo>
                  <a:lnTo>
                    <a:pt x="768794" y="505663"/>
                  </a:lnTo>
                  <a:lnTo>
                    <a:pt x="768337" y="500583"/>
                  </a:lnTo>
                  <a:lnTo>
                    <a:pt x="771398" y="503123"/>
                  </a:lnTo>
                  <a:lnTo>
                    <a:pt x="773315" y="506933"/>
                  </a:lnTo>
                  <a:lnTo>
                    <a:pt x="773315" y="497649"/>
                  </a:lnTo>
                  <a:lnTo>
                    <a:pt x="770610" y="499313"/>
                  </a:lnTo>
                  <a:lnTo>
                    <a:pt x="769480" y="495503"/>
                  </a:lnTo>
                  <a:lnTo>
                    <a:pt x="768985" y="491693"/>
                  </a:lnTo>
                  <a:lnTo>
                    <a:pt x="767410" y="490423"/>
                  </a:lnTo>
                  <a:lnTo>
                    <a:pt x="764146" y="492963"/>
                  </a:lnTo>
                  <a:lnTo>
                    <a:pt x="749566" y="503275"/>
                  </a:lnTo>
                  <a:lnTo>
                    <a:pt x="749566" y="537413"/>
                  </a:lnTo>
                  <a:lnTo>
                    <a:pt x="746709" y="543763"/>
                  </a:lnTo>
                  <a:lnTo>
                    <a:pt x="746353" y="543318"/>
                  </a:lnTo>
                  <a:lnTo>
                    <a:pt x="746353" y="547573"/>
                  </a:lnTo>
                  <a:lnTo>
                    <a:pt x="745439" y="548182"/>
                  </a:lnTo>
                  <a:lnTo>
                    <a:pt x="745439" y="565353"/>
                  </a:lnTo>
                  <a:lnTo>
                    <a:pt x="741946" y="565353"/>
                  </a:lnTo>
                  <a:lnTo>
                    <a:pt x="741235" y="564083"/>
                  </a:lnTo>
                  <a:lnTo>
                    <a:pt x="741375" y="560273"/>
                  </a:lnTo>
                  <a:lnTo>
                    <a:pt x="743445" y="561543"/>
                  </a:lnTo>
                  <a:lnTo>
                    <a:pt x="744867" y="562813"/>
                  </a:lnTo>
                  <a:lnTo>
                    <a:pt x="745439" y="565353"/>
                  </a:lnTo>
                  <a:lnTo>
                    <a:pt x="745439" y="548182"/>
                  </a:lnTo>
                  <a:lnTo>
                    <a:pt x="744435" y="548843"/>
                  </a:lnTo>
                  <a:lnTo>
                    <a:pt x="741883" y="547573"/>
                  </a:lnTo>
                  <a:lnTo>
                    <a:pt x="743800" y="546303"/>
                  </a:lnTo>
                  <a:lnTo>
                    <a:pt x="746353" y="547573"/>
                  </a:lnTo>
                  <a:lnTo>
                    <a:pt x="746353" y="543318"/>
                  </a:lnTo>
                  <a:lnTo>
                    <a:pt x="743661" y="539953"/>
                  </a:lnTo>
                  <a:lnTo>
                    <a:pt x="742657" y="538683"/>
                  </a:lnTo>
                  <a:lnTo>
                    <a:pt x="741591" y="537413"/>
                  </a:lnTo>
                  <a:lnTo>
                    <a:pt x="741172" y="537413"/>
                  </a:lnTo>
                  <a:lnTo>
                    <a:pt x="741172" y="566623"/>
                  </a:lnTo>
                  <a:lnTo>
                    <a:pt x="738606" y="567893"/>
                  </a:lnTo>
                  <a:lnTo>
                    <a:pt x="736612" y="567055"/>
                  </a:lnTo>
                  <a:lnTo>
                    <a:pt x="736612" y="586943"/>
                  </a:lnTo>
                  <a:lnTo>
                    <a:pt x="734910" y="590753"/>
                  </a:lnTo>
                  <a:lnTo>
                    <a:pt x="732701" y="593293"/>
                  </a:lnTo>
                  <a:lnTo>
                    <a:pt x="730999" y="593864"/>
                  </a:lnTo>
                  <a:lnTo>
                    <a:pt x="730999" y="659333"/>
                  </a:lnTo>
                  <a:lnTo>
                    <a:pt x="728789" y="660603"/>
                  </a:lnTo>
                  <a:lnTo>
                    <a:pt x="726871" y="661873"/>
                  </a:lnTo>
                  <a:lnTo>
                    <a:pt x="725233" y="662419"/>
                  </a:lnTo>
                  <a:lnTo>
                    <a:pt x="725233" y="703783"/>
                  </a:lnTo>
                  <a:lnTo>
                    <a:pt x="724382" y="703491"/>
                  </a:lnTo>
                  <a:lnTo>
                    <a:pt x="724382" y="720293"/>
                  </a:lnTo>
                  <a:lnTo>
                    <a:pt x="722960" y="720293"/>
                  </a:lnTo>
                  <a:lnTo>
                    <a:pt x="722960" y="731723"/>
                  </a:lnTo>
                  <a:lnTo>
                    <a:pt x="715416" y="734263"/>
                  </a:lnTo>
                  <a:lnTo>
                    <a:pt x="710361" y="728903"/>
                  </a:lnTo>
                  <a:lnTo>
                    <a:pt x="710361" y="730453"/>
                  </a:lnTo>
                  <a:lnTo>
                    <a:pt x="708228" y="734263"/>
                  </a:lnTo>
                  <a:lnTo>
                    <a:pt x="707948" y="731723"/>
                  </a:lnTo>
                  <a:lnTo>
                    <a:pt x="707301" y="731723"/>
                  </a:lnTo>
                  <a:lnTo>
                    <a:pt x="703961" y="731723"/>
                  </a:lnTo>
                  <a:lnTo>
                    <a:pt x="705243" y="730453"/>
                  </a:lnTo>
                  <a:lnTo>
                    <a:pt x="707301" y="731723"/>
                  </a:lnTo>
                  <a:lnTo>
                    <a:pt x="707097" y="730453"/>
                  </a:lnTo>
                  <a:lnTo>
                    <a:pt x="707021" y="727913"/>
                  </a:lnTo>
                  <a:lnTo>
                    <a:pt x="704748" y="727913"/>
                  </a:lnTo>
                  <a:lnTo>
                    <a:pt x="703249" y="725373"/>
                  </a:lnTo>
                  <a:lnTo>
                    <a:pt x="704532" y="724103"/>
                  </a:lnTo>
                  <a:lnTo>
                    <a:pt x="706170" y="725373"/>
                  </a:lnTo>
                  <a:lnTo>
                    <a:pt x="707453" y="727913"/>
                  </a:lnTo>
                  <a:lnTo>
                    <a:pt x="710361" y="730453"/>
                  </a:lnTo>
                  <a:lnTo>
                    <a:pt x="710361" y="728903"/>
                  </a:lnTo>
                  <a:lnTo>
                    <a:pt x="709434" y="727913"/>
                  </a:lnTo>
                  <a:lnTo>
                    <a:pt x="709041" y="724103"/>
                  </a:lnTo>
                  <a:lnTo>
                    <a:pt x="708494" y="719023"/>
                  </a:lnTo>
                  <a:lnTo>
                    <a:pt x="708228" y="716483"/>
                  </a:lnTo>
                  <a:lnTo>
                    <a:pt x="713701" y="720293"/>
                  </a:lnTo>
                  <a:lnTo>
                    <a:pt x="716407" y="727913"/>
                  </a:lnTo>
                  <a:lnTo>
                    <a:pt x="722960" y="731723"/>
                  </a:lnTo>
                  <a:lnTo>
                    <a:pt x="722960" y="720293"/>
                  </a:lnTo>
                  <a:lnTo>
                    <a:pt x="722312" y="720293"/>
                  </a:lnTo>
                  <a:lnTo>
                    <a:pt x="720826" y="719023"/>
                  </a:lnTo>
                  <a:lnTo>
                    <a:pt x="718832" y="720293"/>
                  </a:lnTo>
                  <a:lnTo>
                    <a:pt x="717905" y="719023"/>
                  </a:lnTo>
                  <a:lnTo>
                    <a:pt x="718616" y="717753"/>
                  </a:lnTo>
                  <a:lnTo>
                    <a:pt x="720750" y="717753"/>
                  </a:lnTo>
                  <a:lnTo>
                    <a:pt x="721461" y="716483"/>
                  </a:lnTo>
                  <a:lnTo>
                    <a:pt x="722960" y="717753"/>
                  </a:lnTo>
                  <a:lnTo>
                    <a:pt x="724382" y="720293"/>
                  </a:lnTo>
                  <a:lnTo>
                    <a:pt x="724382" y="703491"/>
                  </a:lnTo>
                  <a:lnTo>
                    <a:pt x="721601" y="702513"/>
                  </a:lnTo>
                  <a:lnTo>
                    <a:pt x="720039" y="698538"/>
                  </a:lnTo>
                  <a:lnTo>
                    <a:pt x="720039" y="711403"/>
                  </a:lnTo>
                  <a:lnTo>
                    <a:pt x="717829" y="713943"/>
                  </a:lnTo>
                  <a:lnTo>
                    <a:pt x="713994" y="708748"/>
                  </a:lnTo>
                  <a:lnTo>
                    <a:pt x="713994" y="716483"/>
                  </a:lnTo>
                  <a:lnTo>
                    <a:pt x="711288" y="715213"/>
                  </a:lnTo>
                  <a:lnTo>
                    <a:pt x="709015" y="713943"/>
                  </a:lnTo>
                  <a:lnTo>
                    <a:pt x="705637" y="710323"/>
                  </a:lnTo>
                  <a:lnTo>
                    <a:pt x="702614" y="712673"/>
                  </a:lnTo>
                  <a:lnTo>
                    <a:pt x="703186" y="713943"/>
                  </a:lnTo>
                  <a:lnTo>
                    <a:pt x="705319" y="717753"/>
                  </a:lnTo>
                  <a:lnTo>
                    <a:pt x="701548" y="719023"/>
                  </a:lnTo>
                  <a:lnTo>
                    <a:pt x="700684" y="719023"/>
                  </a:lnTo>
                  <a:lnTo>
                    <a:pt x="700125" y="715213"/>
                  </a:lnTo>
                  <a:lnTo>
                    <a:pt x="700049" y="713943"/>
                  </a:lnTo>
                  <a:lnTo>
                    <a:pt x="699554" y="708863"/>
                  </a:lnTo>
                  <a:lnTo>
                    <a:pt x="697992" y="708482"/>
                  </a:lnTo>
                  <a:lnTo>
                    <a:pt x="697992" y="730453"/>
                  </a:lnTo>
                  <a:lnTo>
                    <a:pt x="694855" y="731723"/>
                  </a:lnTo>
                  <a:lnTo>
                    <a:pt x="692658" y="731723"/>
                  </a:lnTo>
                  <a:lnTo>
                    <a:pt x="691299" y="729183"/>
                  </a:lnTo>
                  <a:lnTo>
                    <a:pt x="688949" y="726643"/>
                  </a:lnTo>
                  <a:lnTo>
                    <a:pt x="684326" y="726643"/>
                  </a:lnTo>
                  <a:lnTo>
                    <a:pt x="683399" y="725728"/>
                  </a:lnTo>
                  <a:lnTo>
                    <a:pt x="683399" y="731723"/>
                  </a:lnTo>
                  <a:lnTo>
                    <a:pt x="683044" y="734263"/>
                  </a:lnTo>
                  <a:lnTo>
                    <a:pt x="682840" y="738073"/>
                  </a:lnTo>
                  <a:lnTo>
                    <a:pt x="682548" y="740613"/>
                  </a:lnTo>
                  <a:lnTo>
                    <a:pt x="680415" y="740613"/>
                  </a:lnTo>
                  <a:lnTo>
                    <a:pt x="678561" y="739343"/>
                  </a:lnTo>
                  <a:lnTo>
                    <a:pt x="678916" y="736803"/>
                  </a:lnTo>
                  <a:lnTo>
                    <a:pt x="681126" y="735533"/>
                  </a:lnTo>
                  <a:lnTo>
                    <a:pt x="680135" y="734263"/>
                  </a:lnTo>
                  <a:lnTo>
                    <a:pt x="677786" y="732993"/>
                  </a:lnTo>
                  <a:lnTo>
                    <a:pt x="676503" y="730453"/>
                  </a:lnTo>
                  <a:lnTo>
                    <a:pt x="673798" y="729183"/>
                  </a:lnTo>
                  <a:lnTo>
                    <a:pt x="669036" y="729183"/>
                  </a:lnTo>
                  <a:lnTo>
                    <a:pt x="670496" y="727913"/>
                  </a:lnTo>
                  <a:lnTo>
                    <a:pt x="671957" y="726643"/>
                  </a:lnTo>
                  <a:lnTo>
                    <a:pt x="670674" y="724103"/>
                  </a:lnTo>
                  <a:lnTo>
                    <a:pt x="673023" y="722833"/>
                  </a:lnTo>
                  <a:lnTo>
                    <a:pt x="675081" y="722833"/>
                  </a:lnTo>
                  <a:lnTo>
                    <a:pt x="676643" y="725373"/>
                  </a:lnTo>
                  <a:lnTo>
                    <a:pt x="679919" y="729183"/>
                  </a:lnTo>
                  <a:lnTo>
                    <a:pt x="683399" y="731723"/>
                  </a:lnTo>
                  <a:lnTo>
                    <a:pt x="683399" y="725728"/>
                  </a:lnTo>
                  <a:lnTo>
                    <a:pt x="683044" y="725373"/>
                  </a:lnTo>
                  <a:lnTo>
                    <a:pt x="682942" y="721563"/>
                  </a:lnTo>
                  <a:lnTo>
                    <a:pt x="682840" y="717753"/>
                  </a:lnTo>
                  <a:lnTo>
                    <a:pt x="684758" y="711403"/>
                  </a:lnTo>
                  <a:lnTo>
                    <a:pt x="686816" y="710133"/>
                  </a:lnTo>
                  <a:lnTo>
                    <a:pt x="688238" y="712673"/>
                  </a:lnTo>
                  <a:lnTo>
                    <a:pt x="689597" y="713943"/>
                  </a:lnTo>
                  <a:lnTo>
                    <a:pt x="691083" y="716483"/>
                  </a:lnTo>
                  <a:lnTo>
                    <a:pt x="692581" y="715213"/>
                  </a:lnTo>
                  <a:lnTo>
                    <a:pt x="693508" y="716483"/>
                  </a:lnTo>
                  <a:lnTo>
                    <a:pt x="694080" y="717753"/>
                  </a:lnTo>
                  <a:lnTo>
                    <a:pt x="694143" y="719023"/>
                  </a:lnTo>
                  <a:lnTo>
                    <a:pt x="691946" y="717753"/>
                  </a:lnTo>
                  <a:lnTo>
                    <a:pt x="689381" y="717753"/>
                  </a:lnTo>
                  <a:lnTo>
                    <a:pt x="687247" y="716483"/>
                  </a:lnTo>
                  <a:lnTo>
                    <a:pt x="687133" y="717753"/>
                  </a:lnTo>
                  <a:lnTo>
                    <a:pt x="687171" y="720293"/>
                  </a:lnTo>
                  <a:lnTo>
                    <a:pt x="689305" y="721563"/>
                  </a:lnTo>
                  <a:lnTo>
                    <a:pt x="693077" y="724103"/>
                  </a:lnTo>
                  <a:lnTo>
                    <a:pt x="695706" y="726643"/>
                  </a:lnTo>
                  <a:lnTo>
                    <a:pt x="697992" y="730453"/>
                  </a:lnTo>
                  <a:lnTo>
                    <a:pt x="697992" y="708482"/>
                  </a:lnTo>
                  <a:lnTo>
                    <a:pt x="694499" y="707593"/>
                  </a:lnTo>
                  <a:lnTo>
                    <a:pt x="696061" y="705053"/>
                  </a:lnTo>
                  <a:lnTo>
                    <a:pt x="696709" y="702513"/>
                  </a:lnTo>
                  <a:lnTo>
                    <a:pt x="695210" y="699973"/>
                  </a:lnTo>
                  <a:lnTo>
                    <a:pt x="696633" y="697433"/>
                  </a:lnTo>
                  <a:lnTo>
                    <a:pt x="698411" y="698703"/>
                  </a:lnTo>
                  <a:lnTo>
                    <a:pt x="699414" y="699973"/>
                  </a:lnTo>
                  <a:lnTo>
                    <a:pt x="701548" y="701243"/>
                  </a:lnTo>
                  <a:lnTo>
                    <a:pt x="700125" y="703783"/>
                  </a:lnTo>
                  <a:lnTo>
                    <a:pt x="702970" y="708863"/>
                  </a:lnTo>
                  <a:lnTo>
                    <a:pt x="705243" y="709866"/>
                  </a:lnTo>
                  <a:lnTo>
                    <a:pt x="703541" y="707593"/>
                  </a:lnTo>
                  <a:lnTo>
                    <a:pt x="705599" y="703783"/>
                  </a:lnTo>
                  <a:lnTo>
                    <a:pt x="705104" y="701243"/>
                  </a:lnTo>
                  <a:lnTo>
                    <a:pt x="703021" y="697433"/>
                  </a:lnTo>
                  <a:lnTo>
                    <a:pt x="702665" y="696785"/>
                  </a:lnTo>
                  <a:lnTo>
                    <a:pt x="705243" y="698703"/>
                  </a:lnTo>
                  <a:lnTo>
                    <a:pt x="707872" y="701243"/>
                  </a:lnTo>
                  <a:lnTo>
                    <a:pt x="708799" y="702513"/>
                  </a:lnTo>
                  <a:lnTo>
                    <a:pt x="706805" y="706323"/>
                  </a:lnTo>
                  <a:lnTo>
                    <a:pt x="709650" y="708863"/>
                  </a:lnTo>
                  <a:lnTo>
                    <a:pt x="711365" y="711403"/>
                  </a:lnTo>
                  <a:lnTo>
                    <a:pt x="712431" y="712673"/>
                  </a:lnTo>
                  <a:lnTo>
                    <a:pt x="713701" y="713943"/>
                  </a:lnTo>
                  <a:lnTo>
                    <a:pt x="713994" y="716483"/>
                  </a:lnTo>
                  <a:lnTo>
                    <a:pt x="713994" y="708748"/>
                  </a:lnTo>
                  <a:lnTo>
                    <a:pt x="712216" y="706323"/>
                  </a:lnTo>
                  <a:lnTo>
                    <a:pt x="713638" y="703783"/>
                  </a:lnTo>
                  <a:lnTo>
                    <a:pt x="711644" y="702513"/>
                  </a:lnTo>
                  <a:lnTo>
                    <a:pt x="711047" y="701332"/>
                  </a:lnTo>
                  <a:lnTo>
                    <a:pt x="710958" y="699973"/>
                  </a:lnTo>
                  <a:lnTo>
                    <a:pt x="710857" y="697433"/>
                  </a:lnTo>
                  <a:lnTo>
                    <a:pt x="713143" y="696163"/>
                  </a:lnTo>
                  <a:lnTo>
                    <a:pt x="715276" y="697433"/>
                  </a:lnTo>
                  <a:lnTo>
                    <a:pt x="717981" y="702513"/>
                  </a:lnTo>
                  <a:lnTo>
                    <a:pt x="717118" y="707593"/>
                  </a:lnTo>
                  <a:lnTo>
                    <a:pt x="720039" y="711403"/>
                  </a:lnTo>
                  <a:lnTo>
                    <a:pt x="720039" y="698538"/>
                  </a:lnTo>
                  <a:lnTo>
                    <a:pt x="719112" y="696163"/>
                  </a:lnTo>
                  <a:lnTo>
                    <a:pt x="718616" y="694893"/>
                  </a:lnTo>
                  <a:lnTo>
                    <a:pt x="721601" y="694893"/>
                  </a:lnTo>
                  <a:lnTo>
                    <a:pt x="723379" y="696163"/>
                  </a:lnTo>
                  <a:lnTo>
                    <a:pt x="724522" y="699973"/>
                  </a:lnTo>
                  <a:lnTo>
                    <a:pt x="725233" y="703783"/>
                  </a:lnTo>
                  <a:lnTo>
                    <a:pt x="725233" y="662419"/>
                  </a:lnTo>
                  <a:lnTo>
                    <a:pt x="723023" y="663143"/>
                  </a:lnTo>
                  <a:lnTo>
                    <a:pt x="721106" y="665683"/>
                  </a:lnTo>
                  <a:lnTo>
                    <a:pt x="721741" y="668223"/>
                  </a:lnTo>
                  <a:lnTo>
                    <a:pt x="720115" y="667664"/>
                  </a:lnTo>
                  <a:lnTo>
                    <a:pt x="720115" y="679653"/>
                  </a:lnTo>
                  <a:lnTo>
                    <a:pt x="719328" y="680923"/>
                  </a:lnTo>
                  <a:lnTo>
                    <a:pt x="720115" y="684733"/>
                  </a:lnTo>
                  <a:lnTo>
                    <a:pt x="714705" y="683463"/>
                  </a:lnTo>
                  <a:lnTo>
                    <a:pt x="712851" y="683463"/>
                  </a:lnTo>
                  <a:lnTo>
                    <a:pt x="712889" y="682193"/>
                  </a:lnTo>
                  <a:lnTo>
                    <a:pt x="712927" y="680923"/>
                  </a:lnTo>
                  <a:lnTo>
                    <a:pt x="712990" y="678383"/>
                  </a:lnTo>
                  <a:lnTo>
                    <a:pt x="717270" y="678383"/>
                  </a:lnTo>
                  <a:lnTo>
                    <a:pt x="720115" y="679653"/>
                  </a:lnTo>
                  <a:lnTo>
                    <a:pt x="720115" y="667664"/>
                  </a:lnTo>
                  <a:lnTo>
                    <a:pt x="718121" y="666953"/>
                  </a:lnTo>
                  <a:lnTo>
                    <a:pt x="717689" y="669493"/>
                  </a:lnTo>
                  <a:lnTo>
                    <a:pt x="715987" y="669493"/>
                  </a:lnTo>
                  <a:lnTo>
                    <a:pt x="714489" y="666953"/>
                  </a:lnTo>
                  <a:lnTo>
                    <a:pt x="712787" y="665683"/>
                  </a:lnTo>
                  <a:lnTo>
                    <a:pt x="712571" y="665454"/>
                  </a:lnTo>
                  <a:lnTo>
                    <a:pt x="712571" y="672033"/>
                  </a:lnTo>
                  <a:lnTo>
                    <a:pt x="710006" y="673303"/>
                  </a:lnTo>
                  <a:lnTo>
                    <a:pt x="706170" y="670763"/>
                  </a:lnTo>
                  <a:lnTo>
                    <a:pt x="704964" y="669493"/>
                  </a:lnTo>
                  <a:lnTo>
                    <a:pt x="707021" y="668223"/>
                  </a:lnTo>
                  <a:lnTo>
                    <a:pt x="709434" y="668223"/>
                  </a:lnTo>
                  <a:lnTo>
                    <a:pt x="710933" y="670763"/>
                  </a:lnTo>
                  <a:lnTo>
                    <a:pt x="712571" y="672033"/>
                  </a:lnTo>
                  <a:lnTo>
                    <a:pt x="712571" y="665454"/>
                  </a:lnTo>
                  <a:lnTo>
                    <a:pt x="711644" y="664413"/>
                  </a:lnTo>
                  <a:lnTo>
                    <a:pt x="709650" y="661873"/>
                  </a:lnTo>
                  <a:lnTo>
                    <a:pt x="707656" y="661873"/>
                  </a:lnTo>
                  <a:lnTo>
                    <a:pt x="705878" y="660603"/>
                  </a:lnTo>
                  <a:lnTo>
                    <a:pt x="707301" y="659333"/>
                  </a:lnTo>
                  <a:lnTo>
                    <a:pt x="709790" y="658063"/>
                  </a:lnTo>
                  <a:lnTo>
                    <a:pt x="710857" y="655523"/>
                  </a:lnTo>
                  <a:lnTo>
                    <a:pt x="712851" y="655523"/>
                  </a:lnTo>
                  <a:lnTo>
                    <a:pt x="714781" y="654253"/>
                  </a:lnTo>
                  <a:lnTo>
                    <a:pt x="717054" y="652983"/>
                  </a:lnTo>
                  <a:lnTo>
                    <a:pt x="719823" y="652983"/>
                  </a:lnTo>
                  <a:lnTo>
                    <a:pt x="716699" y="651713"/>
                  </a:lnTo>
                  <a:lnTo>
                    <a:pt x="713917" y="650443"/>
                  </a:lnTo>
                  <a:lnTo>
                    <a:pt x="711720" y="649173"/>
                  </a:lnTo>
                  <a:lnTo>
                    <a:pt x="709790" y="647903"/>
                  </a:lnTo>
                  <a:lnTo>
                    <a:pt x="707809" y="646633"/>
                  </a:lnTo>
                  <a:lnTo>
                    <a:pt x="707809" y="644093"/>
                  </a:lnTo>
                  <a:lnTo>
                    <a:pt x="708723" y="640283"/>
                  </a:lnTo>
                  <a:lnTo>
                    <a:pt x="711365" y="641553"/>
                  </a:lnTo>
                  <a:lnTo>
                    <a:pt x="714921" y="644093"/>
                  </a:lnTo>
                  <a:lnTo>
                    <a:pt x="721321" y="646633"/>
                  </a:lnTo>
                  <a:lnTo>
                    <a:pt x="723874" y="646633"/>
                  </a:lnTo>
                  <a:lnTo>
                    <a:pt x="727862" y="642823"/>
                  </a:lnTo>
                  <a:lnTo>
                    <a:pt x="729576" y="641553"/>
                  </a:lnTo>
                  <a:lnTo>
                    <a:pt x="730846" y="642823"/>
                  </a:lnTo>
                  <a:lnTo>
                    <a:pt x="730567" y="644093"/>
                  </a:lnTo>
                  <a:lnTo>
                    <a:pt x="729361" y="645363"/>
                  </a:lnTo>
                  <a:lnTo>
                    <a:pt x="727151" y="645363"/>
                  </a:lnTo>
                  <a:lnTo>
                    <a:pt x="726579" y="649173"/>
                  </a:lnTo>
                  <a:lnTo>
                    <a:pt x="724662" y="651713"/>
                  </a:lnTo>
                  <a:lnTo>
                    <a:pt x="726160" y="651713"/>
                  </a:lnTo>
                  <a:lnTo>
                    <a:pt x="728357" y="652983"/>
                  </a:lnTo>
                  <a:lnTo>
                    <a:pt x="730643" y="654253"/>
                  </a:lnTo>
                  <a:lnTo>
                    <a:pt x="730846" y="656793"/>
                  </a:lnTo>
                  <a:lnTo>
                    <a:pt x="730999" y="659333"/>
                  </a:lnTo>
                  <a:lnTo>
                    <a:pt x="730999" y="593864"/>
                  </a:lnTo>
                  <a:lnTo>
                    <a:pt x="728865" y="594563"/>
                  </a:lnTo>
                  <a:lnTo>
                    <a:pt x="726935" y="594563"/>
                  </a:lnTo>
                  <a:lnTo>
                    <a:pt x="725093" y="595833"/>
                  </a:lnTo>
                  <a:lnTo>
                    <a:pt x="723315" y="597103"/>
                  </a:lnTo>
                  <a:lnTo>
                    <a:pt x="722604" y="598373"/>
                  </a:lnTo>
                  <a:lnTo>
                    <a:pt x="721385" y="600913"/>
                  </a:lnTo>
                  <a:lnTo>
                    <a:pt x="717981" y="600913"/>
                  </a:lnTo>
                  <a:lnTo>
                    <a:pt x="718896" y="598373"/>
                  </a:lnTo>
                  <a:lnTo>
                    <a:pt x="728319" y="592023"/>
                  </a:lnTo>
                  <a:lnTo>
                    <a:pt x="730211" y="590753"/>
                  </a:lnTo>
                  <a:lnTo>
                    <a:pt x="736612" y="586943"/>
                  </a:lnTo>
                  <a:lnTo>
                    <a:pt x="736612" y="567055"/>
                  </a:lnTo>
                  <a:lnTo>
                    <a:pt x="735622" y="566623"/>
                  </a:lnTo>
                  <a:lnTo>
                    <a:pt x="738327" y="564083"/>
                  </a:lnTo>
                  <a:lnTo>
                    <a:pt x="740956" y="564083"/>
                  </a:lnTo>
                  <a:lnTo>
                    <a:pt x="741172" y="566623"/>
                  </a:lnTo>
                  <a:lnTo>
                    <a:pt x="741172" y="537413"/>
                  </a:lnTo>
                  <a:lnTo>
                    <a:pt x="740308" y="537413"/>
                  </a:lnTo>
                  <a:lnTo>
                    <a:pt x="740308" y="547573"/>
                  </a:lnTo>
                  <a:lnTo>
                    <a:pt x="740105" y="550113"/>
                  </a:lnTo>
                  <a:lnTo>
                    <a:pt x="739889" y="551383"/>
                  </a:lnTo>
                  <a:lnTo>
                    <a:pt x="738530" y="552653"/>
                  </a:lnTo>
                  <a:lnTo>
                    <a:pt x="736828" y="552653"/>
                  </a:lnTo>
                  <a:lnTo>
                    <a:pt x="735761" y="551383"/>
                  </a:lnTo>
                  <a:lnTo>
                    <a:pt x="734695" y="550113"/>
                  </a:lnTo>
                  <a:lnTo>
                    <a:pt x="734910" y="547573"/>
                  </a:lnTo>
                  <a:lnTo>
                    <a:pt x="740308" y="547573"/>
                  </a:lnTo>
                  <a:lnTo>
                    <a:pt x="740308" y="537413"/>
                  </a:lnTo>
                  <a:lnTo>
                    <a:pt x="737539" y="537413"/>
                  </a:lnTo>
                  <a:lnTo>
                    <a:pt x="737108" y="539953"/>
                  </a:lnTo>
                  <a:lnTo>
                    <a:pt x="736612" y="541223"/>
                  </a:lnTo>
                  <a:lnTo>
                    <a:pt x="735825" y="543763"/>
                  </a:lnTo>
                  <a:lnTo>
                    <a:pt x="732777" y="542493"/>
                  </a:lnTo>
                  <a:lnTo>
                    <a:pt x="729932" y="541223"/>
                  </a:lnTo>
                  <a:lnTo>
                    <a:pt x="729361" y="545033"/>
                  </a:lnTo>
                  <a:lnTo>
                    <a:pt x="729500" y="546303"/>
                  </a:lnTo>
                  <a:lnTo>
                    <a:pt x="729856" y="548843"/>
                  </a:lnTo>
                  <a:lnTo>
                    <a:pt x="729640" y="550113"/>
                  </a:lnTo>
                  <a:lnTo>
                    <a:pt x="723874" y="550113"/>
                  </a:lnTo>
                  <a:lnTo>
                    <a:pt x="722528" y="548843"/>
                  </a:lnTo>
                  <a:lnTo>
                    <a:pt x="722744" y="542493"/>
                  </a:lnTo>
                  <a:lnTo>
                    <a:pt x="721029" y="541223"/>
                  </a:lnTo>
                  <a:lnTo>
                    <a:pt x="715416" y="541223"/>
                  </a:lnTo>
                  <a:lnTo>
                    <a:pt x="715060" y="542493"/>
                  </a:lnTo>
                  <a:lnTo>
                    <a:pt x="719328" y="547573"/>
                  </a:lnTo>
                  <a:lnTo>
                    <a:pt x="719467" y="551383"/>
                  </a:lnTo>
                  <a:lnTo>
                    <a:pt x="716838" y="551383"/>
                  </a:lnTo>
                  <a:lnTo>
                    <a:pt x="715416" y="550849"/>
                  </a:lnTo>
                  <a:lnTo>
                    <a:pt x="715416" y="636473"/>
                  </a:lnTo>
                  <a:lnTo>
                    <a:pt x="715416" y="637743"/>
                  </a:lnTo>
                  <a:lnTo>
                    <a:pt x="708660" y="637743"/>
                  </a:lnTo>
                  <a:lnTo>
                    <a:pt x="708799" y="636473"/>
                  </a:lnTo>
                  <a:lnTo>
                    <a:pt x="711860" y="633933"/>
                  </a:lnTo>
                  <a:lnTo>
                    <a:pt x="715416" y="636473"/>
                  </a:lnTo>
                  <a:lnTo>
                    <a:pt x="715416" y="550849"/>
                  </a:lnTo>
                  <a:lnTo>
                    <a:pt x="714629" y="550545"/>
                  </a:lnTo>
                  <a:lnTo>
                    <a:pt x="714629" y="585673"/>
                  </a:lnTo>
                  <a:lnTo>
                    <a:pt x="711923" y="586943"/>
                  </a:lnTo>
                  <a:lnTo>
                    <a:pt x="710793" y="585673"/>
                  </a:lnTo>
                  <a:lnTo>
                    <a:pt x="710717" y="600913"/>
                  </a:lnTo>
                  <a:lnTo>
                    <a:pt x="708164" y="603453"/>
                  </a:lnTo>
                  <a:lnTo>
                    <a:pt x="701192" y="603453"/>
                  </a:lnTo>
                  <a:lnTo>
                    <a:pt x="701116" y="603605"/>
                  </a:lnTo>
                  <a:lnTo>
                    <a:pt x="701116" y="672033"/>
                  </a:lnTo>
                  <a:lnTo>
                    <a:pt x="699554" y="673303"/>
                  </a:lnTo>
                  <a:lnTo>
                    <a:pt x="697128" y="673303"/>
                  </a:lnTo>
                  <a:lnTo>
                    <a:pt x="696061" y="672033"/>
                  </a:lnTo>
                  <a:lnTo>
                    <a:pt x="695566" y="669493"/>
                  </a:lnTo>
                  <a:lnTo>
                    <a:pt x="695147" y="668223"/>
                  </a:lnTo>
                  <a:lnTo>
                    <a:pt x="698271" y="669493"/>
                  </a:lnTo>
                  <a:lnTo>
                    <a:pt x="699554" y="669493"/>
                  </a:lnTo>
                  <a:lnTo>
                    <a:pt x="701116" y="672033"/>
                  </a:lnTo>
                  <a:lnTo>
                    <a:pt x="701116" y="603605"/>
                  </a:lnTo>
                  <a:lnTo>
                    <a:pt x="700544" y="604723"/>
                  </a:lnTo>
                  <a:lnTo>
                    <a:pt x="699338" y="605891"/>
                  </a:lnTo>
                  <a:lnTo>
                    <a:pt x="699338" y="618693"/>
                  </a:lnTo>
                  <a:lnTo>
                    <a:pt x="699122" y="622503"/>
                  </a:lnTo>
                  <a:lnTo>
                    <a:pt x="697280" y="619963"/>
                  </a:lnTo>
                  <a:lnTo>
                    <a:pt x="699338" y="618693"/>
                  </a:lnTo>
                  <a:lnTo>
                    <a:pt x="699338" y="605891"/>
                  </a:lnTo>
                  <a:lnTo>
                    <a:pt x="697915" y="607263"/>
                  </a:lnTo>
                  <a:lnTo>
                    <a:pt x="696277" y="603453"/>
                  </a:lnTo>
                  <a:lnTo>
                    <a:pt x="698906" y="602183"/>
                  </a:lnTo>
                  <a:lnTo>
                    <a:pt x="702754" y="602183"/>
                  </a:lnTo>
                  <a:lnTo>
                    <a:pt x="706094" y="600913"/>
                  </a:lnTo>
                  <a:lnTo>
                    <a:pt x="707021" y="599643"/>
                  </a:lnTo>
                  <a:lnTo>
                    <a:pt x="706234" y="598373"/>
                  </a:lnTo>
                  <a:lnTo>
                    <a:pt x="707517" y="594563"/>
                  </a:lnTo>
                  <a:lnTo>
                    <a:pt x="709231" y="594563"/>
                  </a:lnTo>
                  <a:lnTo>
                    <a:pt x="709650" y="595833"/>
                  </a:lnTo>
                  <a:lnTo>
                    <a:pt x="709866" y="597103"/>
                  </a:lnTo>
                  <a:lnTo>
                    <a:pt x="710717" y="600913"/>
                  </a:lnTo>
                  <a:lnTo>
                    <a:pt x="710717" y="585635"/>
                  </a:lnTo>
                  <a:lnTo>
                    <a:pt x="708367" y="584403"/>
                  </a:lnTo>
                  <a:lnTo>
                    <a:pt x="708088" y="581863"/>
                  </a:lnTo>
                  <a:lnTo>
                    <a:pt x="710438" y="581863"/>
                  </a:lnTo>
                  <a:lnTo>
                    <a:pt x="712000" y="584403"/>
                  </a:lnTo>
                  <a:lnTo>
                    <a:pt x="714489" y="583133"/>
                  </a:lnTo>
                  <a:lnTo>
                    <a:pt x="714629" y="585673"/>
                  </a:lnTo>
                  <a:lnTo>
                    <a:pt x="714629" y="550545"/>
                  </a:lnTo>
                  <a:lnTo>
                    <a:pt x="710145" y="548843"/>
                  </a:lnTo>
                  <a:lnTo>
                    <a:pt x="706450" y="540181"/>
                  </a:lnTo>
                  <a:lnTo>
                    <a:pt x="706450" y="555193"/>
                  </a:lnTo>
                  <a:lnTo>
                    <a:pt x="703961" y="556463"/>
                  </a:lnTo>
                  <a:lnTo>
                    <a:pt x="703567" y="555193"/>
                  </a:lnTo>
                  <a:lnTo>
                    <a:pt x="703186" y="553923"/>
                  </a:lnTo>
                  <a:lnTo>
                    <a:pt x="702322" y="552653"/>
                  </a:lnTo>
                  <a:lnTo>
                    <a:pt x="704176" y="552653"/>
                  </a:lnTo>
                  <a:lnTo>
                    <a:pt x="705675" y="553923"/>
                  </a:lnTo>
                  <a:lnTo>
                    <a:pt x="706450" y="555193"/>
                  </a:lnTo>
                  <a:lnTo>
                    <a:pt x="706450" y="540181"/>
                  </a:lnTo>
                  <a:lnTo>
                    <a:pt x="705815" y="538683"/>
                  </a:lnTo>
                  <a:lnTo>
                    <a:pt x="708774" y="533603"/>
                  </a:lnTo>
                  <a:lnTo>
                    <a:pt x="709510" y="532333"/>
                  </a:lnTo>
                  <a:lnTo>
                    <a:pt x="712711" y="529793"/>
                  </a:lnTo>
                  <a:lnTo>
                    <a:pt x="715632" y="529793"/>
                  </a:lnTo>
                  <a:lnTo>
                    <a:pt x="714565" y="532333"/>
                  </a:lnTo>
                  <a:lnTo>
                    <a:pt x="715492" y="534873"/>
                  </a:lnTo>
                  <a:lnTo>
                    <a:pt x="722477" y="528523"/>
                  </a:lnTo>
                  <a:lnTo>
                    <a:pt x="723099" y="527253"/>
                  </a:lnTo>
                  <a:lnTo>
                    <a:pt x="724090" y="527253"/>
                  </a:lnTo>
                  <a:lnTo>
                    <a:pt x="730427" y="532333"/>
                  </a:lnTo>
                  <a:lnTo>
                    <a:pt x="732485" y="533603"/>
                  </a:lnTo>
                  <a:lnTo>
                    <a:pt x="733767" y="534873"/>
                  </a:lnTo>
                  <a:lnTo>
                    <a:pt x="731062" y="538683"/>
                  </a:lnTo>
                  <a:lnTo>
                    <a:pt x="732777" y="537413"/>
                  </a:lnTo>
                  <a:lnTo>
                    <a:pt x="740740" y="536143"/>
                  </a:lnTo>
                  <a:lnTo>
                    <a:pt x="740308" y="528523"/>
                  </a:lnTo>
                  <a:lnTo>
                    <a:pt x="740029" y="524713"/>
                  </a:lnTo>
                  <a:lnTo>
                    <a:pt x="739952" y="522173"/>
                  </a:lnTo>
                  <a:lnTo>
                    <a:pt x="740524" y="522173"/>
                  </a:lnTo>
                  <a:lnTo>
                    <a:pt x="746290" y="525983"/>
                  </a:lnTo>
                  <a:lnTo>
                    <a:pt x="749566" y="537413"/>
                  </a:lnTo>
                  <a:lnTo>
                    <a:pt x="749566" y="503275"/>
                  </a:lnTo>
                  <a:lnTo>
                    <a:pt x="742594" y="508203"/>
                  </a:lnTo>
                  <a:lnTo>
                    <a:pt x="739457" y="510743"/>
                  </a:lnTo>
                  <a:lnTo>
                    <a:pt x="744220" y="517093"/>
                  </a:lnTo>
                  <a:lnTo>
                    <a:pt x="738530" y="522173"/>
                  </a:lnTo>
                  <a:lnTo>
                    <a:pt x="736968" y="523443"/>
                  </a:lnTo>
                  <a:lnTo>
                    <a:pt x="735545" y="524713"/>
                  </a:lnTo>
                  <a:lnTo>
                    <a:pt x="734910" y="525983"/>
                  </a:lnTo>
                  <a:lnTo>
                    <a:pt x="733628" y="527253"/>
                  </a:lnTo>
                  <a:lnTo>
                    <a:pt x="731062" y="525983"/>
                  </a:lnTo>
                  <a:lnTo>
                    <a:pt x="727290" y="525983"/>
                  </a:lnTo>
                  <a:lnTo>
                    <a:pt x="726668" y="524713"/>
                  </a:lnTo>
                  <a:lnTo>
                    <a:pt x="724166" y="519633"/>
                  </a:lnTo>
                  <a:lnTo>
                    <a:pt x="721956" y="522173"/>
                  </a:lnTo>
                  <a:lnTo>
                    <a:pt x="715556" y="524713"/>
                  </a:lnTo>
                  <a:lnTo>
                    <a:pt x="716838" y="522173"/>
                  </a:lnTo>
                  <a:lnTo>
                    <a:pt x="718312" y="520979"/>
                  </a:lnTo>
                  <a:lnTo>
                    <a:pt x="720039" y="519633"/>
                  </a:lnTo>
                  <a:lnTo>
                    <a:pt x="726084" y="514553"/>
                  </a:lnTo>
                  <a:lnTo>
                    <a:pt x="726554" y="512013"/>
                  </a:lnTo>
                  <a:lnTo>
                    <a:pt x="727011" y="509473"/>
                  </a:lnTo>
                  <a:lnTo>
                    <a:pt x="722172" y="500583"/>
                  </a:lnTo>
                  <a:lnTo>
                    <a:pt x="720115" y="498043"/>
                  </a:lnTo>
                  <a:lnTo>
                    <a:pt x="724027" y="494233"/>
                  </a:lnTo>
                  <a:lnTo>
                    <a:pt x="730567" y="499313"/>
                  </a:lnTo>
                  <a:lnTo>
                    <a:pt x="732155" y="494233"/>
                  </a:lnTo>
                  <a:lnTo>
                    <a:pt x="732561" y="492963"/>
                  </a:lnTo>
                  <a:lnTo>
                    <a:pt x="734263" y="494233"/>
                  </a:lnTo>
                  <a:lnTo>
                    <a:pt x="733844" y="496773"/>
                  </a:lnTo>
                  <a:lnTo>
                    <a:pt x="733056" y="498043"/>
                  </a:lnTo>
                  <a:lnTo>
                    <a:pt x="732205" y="500583"/>
                  </a:lnTo>
                  <a:lnTo>
                    <a:pt x="731139" y="501853"/>
                  </a:lnTo>
                  <a:lnTo>
                    <a:pt x="730288" y="504393"/>
                  </a:lnTo>
                  <a:lnTo>
                    <a:pt x="730999" y="506933"/>
                  </a:lnTo>
                  <a:lnTo>
                    <a:pt x="734834" y="506933"/>
                  </a:lnTo>
                  <a:lnTo>
                    <a:pt x="738251" y="504393"/>
                  </a:lnTo>
                  <a:lnTo>
                    <a:pt x="739178" y="503123"/>
                  </a:lnTo>
                  <a:lnTo>
                    <a:pt x="738962" y="501853"/>
                  </a:lnTo>
                  <a:lnTo>
                    <a:pt x="743153" y="501853"/>
                  </a:lnTo>
                  <a:lnTo>
                    <a:pt x="744220" y="499313"/>
                  </a:lnTo>
                  <a:lnTo>
                    <a:pt x="746074" y="498043"/>
                  </a:lnTo>
                  <a:lnTo>
                    <a:pt x="745858" y="495503"/>
                  </a:lnTo>
                  <a:lnTo>
                    <a:pt x="744016" y="492963"/>
                  </a:lnTo>
                  <a:lnTo>
                    <a:pt x="743445" y="493141"/>
                  </a:lnTo>
                  <a:lnTo>
                    <a:pt x="743445" y="496773"/>
                  </a:lnTo>
                  <a:lnTo>
                    <a:pt x="742594" y="498043"/>
                  </a:lnTo>
                  <a:lnTo>
                    <a:pt x="741172" y="496773"/>
                  </a:lnTo>
                  <a:lnTo>
                    <a:pt x="740168" y="495503"/>
                  </a:lnTo>
                  <a:lnTo>
                    <a:pt x="740410" y="494652"/>
                  </a:lnTo>
                  <a:lnTo>
                    <a:pt x="743445" y="496773"/>
                  </a:lnTo>
                  <a:lnTo>
                    <a:pt x="743445" y="493141"/>
                  </a:lnTo>
                  <a:lnTo>
                    <a:pt x="740575" y="494004"/>
                  </a:lnTo>
                  <a:lnTo>
                    <a:pt x="740778" y="492963"/>
                  </a:lnTo>
                  <a:lnTo>
                    <a:pt x="741019" y="491693"/>
                  </a:lnTo>
                  <a:lnTo>
                    <a:pt x="742873" y="491693"/>
                  </a:lnTo>
                  <a:lnTo>
                    <a:pt x="749198" y="490423"/>
                  </a:lnTo>
                  <a:lnTo>
                    <a:pt x="752614" y="490423"/>
                  </a:lnTo>
                  <a:lnTo>
                    <a:pt x="753325" y="487883"/>
                  </a:lnTo>
                  <a:lnTo>
                    <a:pt x="750773" y="485343"/>
                  </a:lnTo>
                  <a:lnTo>
                    <a:pt x="749274" y="484073"/>
                  </a:lnTo>
                  <a:lnTo>
                    <a:pt x="747776" y="482803"/>
                  </a:lnTo>
                  <a:lnTo>
                    <a:pt x="747420" y="481533"/>
                  </a:lnTo>
                  <a:lnTo>
                    <a:pt x="750417" y="478993"/>
                  </a:lnTo>
                  <a:lnTo>
                    <a:pt x="750989" y="477723"/>
                  </a:lnTo>
                  <a:lnTo>
                    <a:pt x="753478" y="475183"/>
                  </a:lnTo>
                  <a:lnTo>
                    <a:pt x="755180" y="478993"/>
                  </a:lnTo>
                  <a:lnTo>
                    <a:pt x="755675" y="481533"/>
                  </a:lnTo>
                  <a:lnTo>
                    <a:pt x="756031" y="484073"/>
                  </a:lnTo>
                  <a:lnTo>
                    <a:pt x="755611" y="486613"/>
                  </a:lnTo>
                  <a:lnTo>
                    <a:pt x="756678" y="487883"/>
                  </a:lnTo>
                  <a:lnTo>
                    <a:pt x="758380" y="487883"/>
                  </a:lnTo>
                  <a:lnTo>
                    <a:pt x="758380" y="485343"/>
                  </a:lnTo>
                  <a:lnTo>
                    <a:pt x="759726" y="485343"/>
                  </a:lnTo>
                  <a:lnTo>
                    <a:pt x="765429" y="482803"/>
                  </a:lnTo>
                  <a:lnTo>
                    <a:pt x="769480" y="477723"/>
                  </a:lnTo>
                  <a:lnTo>
                    <a:pt x="772795" y="475183"/>
                  </a:lnTo>
                  <a:lnTo>
                    <a:pt x="774458" y="473913"/>
                  </a:lnTo>
                  <a:lnTo>
                    <a:pt x="774738" y="471373"/>
                  </a:lnTo>
                  <a:lnTo>
                    <a:pt x="773315" y="468833"/>
                  </a:lnTo>
                  <a:lnTo>
                    <a:pt x="772604" y="467563"/>
                  </a:lnTo>
                  <a:lnTo>
                    <a:pt x="772325" y="463753"/>
                  </a:lnTo>
                  <a:lnTo>
                    <a:pt x="771728" y="462483"/>
                  </a:lnTo>
                  <a:lnTo>
                    <a:pt x="770547" y="459943"/>
                  </a:lnTo>
                  <a:lnTo>
                    <a:pt x="773315" y="461213"/>
                  </a:lnTo>
                  <a:lnTo>
                    <a:pt x="776947" y="462483"/>
                  </a:lnTo>
                  <a:lnTo>
                    <a:pt x="777303" y="466293"/>
                  </a:lnTo>
                  <a:lnTo>
                    <a:pt x="777659" y="467563"/>
                  </a:lnTo>
                  <a:lnTo>
                    <a:pt x="778230" y="467563"/>
                  </a:lnTo>
                  <a:lnTo>
                    <a:pt x="777735" y="470103"/>
                  </a:lnTo>
                  <a:lnTo>
                    <a:pt x="779513" y="468833"/>
                  </a:lnTo>
                  <a:lnTo>
                    <a:pt x="780008" y="466293"/>
                  </a:lnTo>
                  <a:lnTo>
                    <a:pt x="778586" y="463753"/>
                  </a:lnTo>
                  <a:lnTo>
                    <a:pt x="780503" y="459943"/>
                  </a:lnTo>
                  <a:lnTo>
                    <a:pt x="782993" y="461213"/>
                  </a:lnTo>
                  <a:lnTo>
                    <a:pt x="782205" y="465023"/>
                  </a:lnTo>
                  <a:lnTo>
                    <a:pt x="786625" y="463753"/>
                  </a:lnTo>
                  <a:lnTo>
                    <a:pt x="787971" y="461213"/>
                  </a:lnTo>
                  <a:lnTo>
                    <a:pt x="789533" y="459943"/>
                  </a:lnTo>
                  <a:lnTo>
                    <a:pt x="790930" y="458673"/>
                  </a:lnTo>
                  <a:lnTo>
                    <a:pt x="793711" y="456133"/>
                  </a:lnTo>
                  <a:lnTo>
                    <a:pt x="796505" y="453593"/>
                  </a:lnTo>
                  <a:lnTo>
                    <a:pt x="803465" y="447243"/>
                  </a:lnTo>
                  <a:lnTo>
                    <a:pt x="808367" y="442163"/>
                  </a:lnTo>
                  <a:lnTo>
                    <a:pt x="810831" y="439623"/>
                  </a:lnTo>
                  <a:lnTo>
                    <a:pt x="815733" y="434543"/>
                  </a:lnTo>
                  <a:lnTo>
                    <a:pt x="816914" y="433273"/>
                  </a:lnTo>
                  <a:lnTo>
                    <a:pt x="819277" y="430733"/>
                  </a:lnTo>
                  <a:lnTo>
                    <a:pt x="822820" y="426923"/>
                  </a:lnTo>
                  <a:lnTo>
                    <a:pt x="827557" y="421843"/>
                  </a:lnTo>
                  <a:lnTo>
                    <a:pt x="829805" y="419303"/>
                  </a:lnTo>
                  <a:lnTo>
                    <a:pt x="833196" y="415493"/>
                  </a:lnTo>
                  <a:lnTo>
                    <a:pt x="837704" y="410413"/>
                  </a:lnTo>
                  <a:lnTo>
                    <a:pt x="838835" y="409143"/>
                  </a:lnTo>
                  <a:lnTo>
                    <a:pt x="842594" y="404063"/>
                  </a:lnTo>
                  <a:lnTo>
                    <a:pt x="843534" y="402793"/>
                  </a:lnTo>
                  <a:lnTo>
                    <a:pt x="845731" y="396443"/>
                  </a:lnTo>
                  <a:lnTo>
                    <a:pt x="845845" y="392633"/>
                  </a:lnTo>
                  <a:lnTo>
                    <a:pt x="846162" y="379933"/>
                  </a:lnTo>
                  <a:lnTo>
                    <a:pt x="841248" y="376123"/>
                  </a:lnTo>
                  <a:lnTo>
                    <a:pt x="840257" y="376262"/>
                  </a:lnTo>
                  <a:lnTo>
                    <a:pt x="840257" y="398983"/>
                  </a:lnTo>
                  <a:lnTo>
                    <a:pt x="838339" y="402793"/>
                  </a:lnTo>
                  <a:lnTo>
                    <a:pt x="836269" y="404063"/>
                  </a:lnTo>
                  <a:lnTo>
                    <a:pt x="835139" y="401523"/>
                  </a:lnTo>
                  <a:lnTo>
                    <a:pt x="836980" y="397713"/>
                  </a:lnTo>
                  <a:lnTo>
                    <a:pt x="839470" y="396443"/>
                  </a:lnTo>
                  <a:lnTo>
                    <a:pt x="840257" y="398983"/>
                  </a:lnTo>
                  <a:lnTo>
                    <a:pt x="840257" y="376262"/>
                  </a:lnTo>
                  <a:lnTo>
                    <a:pt x="831938" y="377393"/>
                  </a:lnTo>
                  <a:lnTo>
                    <a:pt x="819035" y="379933"/>
                  </a:lnTo>
                  <a:lnTo>
                    <a:pt x="812673" y="382473"/>
                  </a:lnTo>
                  <a:lnTo>
                    <a:pt x="811453" y="382727"/>
                  </a:lnTo>
                  <a:lnTo>
                    <a:pt x="811453" y="433273"/>
                  </a:lnTo>
                  <a:lnTo>
                    <a:pt x="811301" y="435813"/>
                  </a:lnTo>
                  <a:lnTo>
                    <a:pt x="807529" y="439623"/>
                  </a:lnTo>
                  <a:lnTo>
                    <a:pt x="803554" y="439623"/>
                  </a:lnTo>
                  <a:lnTo>
                    <a:pt x="811453" y="433273"/>
                  </a:lnTo>
                  <a:lnTo>
                    <a:pt x="811453" y="382727"/>
                  </a:lnTo>
                  <a:lnTo>
                    <a:pt x="806538" y="383717"/>
                  </a:lnTo>
                  <a:lnTo>
                    <a:pt x="806538" y="411683"/>
                  </a:lnTo>
                  <a:lnTo>
                    <a:pt x="806259" y="412953"/>
                  </a:lnTo>
                  <a:lnTo>
                    <a:pt x="806183" y="415493"/>
                  </a:lnTo>
                  <a:lnTo>
                    <a:pt x="804189" y="415493"/>
                  </a:lnTo>
                  <a:lnTo>
                    <a:pt x="803122" y="412953"/>
                  </a:lnTo>
                  <a:lnTo>
                    <a:pt x="803414" y="411683"/>
                  </a:lnTo>
                  <a:lnTo>
                    <a:pt x="803910" y="410413"/>
                  </a:lnTo>
                  <a:lnTo>
                    <a:pt x="805688" y="410413"/>
                  </a:lnTo>
                  <a:lnTo>
                    <a:pt x="806538" y="411683"/>
                  </a:lnTo>
                  <a:lnTo>
                    <a:pt x="806538" y="383717"/>
                  </a:lnTo>
                  <a:lnTo>
                    <a:pt x="806399" y="383743"/>
                  </a:lnTo>
                  <a:lnTo>
                    <a:pt x="800773" y="386283"/>
                  </a:lnTo>
                  <a:lnTo>
                    <a:pt x="801065" y="392633"/>
                  </a:lnTo>
                  <a:lnTo>
                    <a:pt x="796721" y="391363"/>
                  </a:lnTo>
                  <a:lnTo>
                    <a:pt x="794867" y="391363"/>
                  </a:lnTo>
                  <a:lnTo>
                    <a:pt x="793800" y="388823"/>
                  </a:lnTo>
                  <a:lnTo>
                    <a:pt x="792454" y="390093"/>
                  </a:lnTo>
                  <a:lnTo>
                    <a:pt x="786333" y="392633"/>
                  </a:lnTo>
                  <a:lnTo>
                    <a:pt x="784847" y="393903"/>
                  </a:lnTo>
                  <a:lnTo>
                    <a:pt x="782561" y="393903"/>
                  </a:lnTo>
                  <a:lnTo>
                    <a:pt x="784199" y="398983"/>
                  </a:lnTo>
                  <a:lnTo>
                    <a:pt x="786130" y="397713"/>
                  </a:lnTo>
                  <a:lnTo>
                    <a:pt x="787552" y="397713"/>
                  </a:lnTo>
                  <a:lnTo>
                    <a:pt x="789749" y="396443"/>
                  </a:lnTo>
                  <a:lnTo>
                    <a:pt x="792378" y="396443"/>
                  </a:lnTo>
                  <a:lnTo>
                    <a:pt x="794727" y="402793"/>
                  </a:lnTo>
                  <a:lnTo>
                    <a:pt x="794664" y="407873"/>
                  </a:lnTo>
                  <a:lnTo>
                    <a:pt x="794232" y="411683"/>
                  </a:lnTo>
                  <a:lnTo>
                    <a:pt x="793026" y="410705"/>
                  </a:lnTo>
                  <a:lnTo>
                    <a:pt x="793026" y="439623"/>
                  </a:lnTo>
                  <a:lnTo>
                    <a:pt x="792530" y="442163"/>
                  </a:lnTo>
                  <a:lnTo>
                    <a:pt x="790892" y="442163"/>
                  </a:lnTo>
                  <a:lnTo>
                    <a:pt x="790892" y="454863"/>
                  </a:lnTo>
                  <a:lnTo>
                    <a:pt x="788758" y="456133"/>
                  </a:lnTo>
                  <a:lnTo>
                    <a:pt x="787755" y="454863"/>
                  </a:lnTo>
                  <a:lnTo>
                    <a:pt x="789825" y="453593"/>
                  </a:lnTo>
                  <a:lnTo>
                    <a:pt x="790892" y="454863"/>
                  </a:lnTo>
                  <a:lnTo>
                    <a:pt x="790892" y="442163"/>
                  </a:lnTo>
                  <a:lnTo>
                    <a:pt x="789470" y="442163"/>
                  </a:lnTo>
                  <a:lnTo>
                    <a:pt x="787336" y="440893"/>
                  </a:lnTo>
                  <a:lnTo>
                    <a:pt x="787908" y="439623"/>
                  </a:lnTo>
                  <a:lnTo>
                    <a:pt x="790244" y="439623"/>
                  </a:lnTo>
                  <a:lnTo>
                    <a:pt x="791527" y="438353"/>
                  </a:lnTo>
                  <a:lnTo>
                    <a:pt x="793026" y="439623"/>
                  </a:lnTo>
                  <a:lnTo>
                    <a:pt x="793026" y="410705"/>
                  </a:lnTo>
                  <a:lnTo>
                    <a:pt x="789533" y="407873"/>
                  </a:lnTo>
                  <a:lnTo>
                    <a:pt x="785202" y="406603"/>
                  </a:lnTo>
                  <a:lnTo>
                    <a:pt x="783844" y="406234"/>
                  </a:lnTo>
                  <a:lnTo>
                    <a:pt x="783844" y="457403"/>
                  </a:lnTo>
                  <a:lnTo>
                    <a:pt x="781646" y="458673"/>
                  </a:lnTo>
                  <a:lnTo>
                    <a:pt x="779221" y="456133"/>
                  </a:lnTo>
                  <a:lnTo>
                    <a:pt x="781431" y="454863"/>
                  </a:lnTo>
                  <a:lnTo>
                    <a:pt x="783844" y="457403"/>
                  </a:lnTo>
                  <a:lnTo>
                    <a:pt x="783844" y="406234"/>
                  </a:lnTo>
                  <a:lnTo>
                    <a:pt x="780643" y="405333"/>
                  </a:lnTo>
                  <a:lnTo>
                    <a:pt x="779868" y="405333"/>
                  </a:lnTo>
                  <a:lnTo>
                    <a:pt x="779868" y="421843"/>
                  </a:lnTo>
                  <a:lnTo>
                    <a:pt x="777443" y="424383"/>
                  </a:lnTo>
                  <a:lnTo>
                    <a:pt x="777303" y="424281"/>
                  </a:lnTo>
                  <a:lnTo>
                    <a:pt x="777303" y="432003"/>
                  </a:lnTo>
                  <a:lnTo>
                    <a:pt x="775957" y="434543"/>
                  </a:lnTo>
                  <a:lnTo>
                    <a:pt x="774319" y="432003"/>
                  </a:lnTo>
                  <a:lnTo>
                    <a:pt x="774319" y="439623"/>
                  </a:lnTo>
                  <a:lnTo>
                    <a:pt x="772680" y="442163"/>
                  </a:lnTo>
                  <a:lnTo>
                    <a:pt x="773252" y="445973"/>
                  </a:lnTo>
                  <a:lnTo>
                    <a:pt x="769340" y="447243"/>
                  </a:lnTo>
                  <a:lnTo>
                    <a:pt x="768985" y="448513"/>
                  </a:lnTo>
                  <a:lnTo>
                    <a:pt x="771042" y="451053"/>
                  </a:lnTo>
                  <a:lnTo>
                    <a:pt x="767702" y="451053"/>
                  </a:lnTo>
                  <a:lnTo>
                    <a:pt x="763790" y="453593"/>
                  </a:lnTo>
                  <a:lnTo>
                    <a:pt x="761301" y="454863"/>
                  </a:lnTo>
                  <a:lnTo>
                    <a:pt x="760869" y="454952"/>
                  </a:lnTo>
                  <a:lnTo>
                    <a:pt x="760869" y="462483"/>
                  </a:lnTo>
                  <a:lnTo>
                    <a:pt x="760590" y="466293"/>
                  </a:lnTo>
                  <a:lnTo>
                    <a:pt x="758659" y="468833"/>
                  </a:lnTo>
                  <a:lnTo>
                    <a:pt x="756526" y="468833"/>
                  </a:lnTo>
                  <a:lnTo>
                    <a:pt x="751840" y="465023"/>
                  </a:lnTo>
                  <a:lnTo>
                    <a:pt x="752335" y="462483"/>
                  </a:lnTo>
                  <a:lnTo>
                    <a:pt x="760869" y="462483"/>
                  </a:lnTo>
                  <a:lnTo>
                    <a:pt x="760869" y="454952"/>
                  </a:lnTo>
                  <a:lnTo>
                    <a:pt x="754684" y="456133"/>
                  </a:lnTo>
                  <a:lnTo>
                    <a:pt x="753122" y="456133"/>
                  </a:lnTo>
                  <a:lnTo>
                    <a:pt x="752589" y="452323"/>
                  </a:lnTo>
                  <a:lnTo>
                    <a:pt x="752411" y="451053"/>
                  </a:lnTo>
                  <a:lnTo>
                    <a:pt x="752335" y="445973"/>
                  </a:lnTo>
                  <a:lnTo>
                    <a:pt x="752411" y="444703"/>
                  </a:lnTo>
                  <a:lnTo>
                    <a:pt x="752475" y="442163"/>
                  </a:lnTo>
                  <a:lnTo>
                    <a:pt x="755040" y="440893"/>
                  </a:lnTo>
                  <a:lnTo>
                    <a:pt x="757593" y="439623"/>
                  </a:lnTo>
                  <a:lnTo>
                    <a:pt x="759307" y="440893"/>
                  </a:lnTo>
                  <a:lnTo>
                    <a:pt x="761085" y="442163"/>
                  </a:lnTo>
                  <a:lnTo>
                    <a:pt x="761365" y="443433"/>
                  </a:lnTo>
                  <a:lnTo>
                    <a:pt x="766343" y="447243"/>
                  </a:lnTo>
                  <a:lnTo>
                    <a:pt x="768197" y="439623"/>
                  </a:lnTo>
                  <a:lnTo>
                    <a:pt x="768985" y="438353"/>
                  </a:lnTo>
                  <a:lnTo>
                    <a:pt x="770407" y="437083"/>
                  </a:lnTo>
                  <a:lnTo>
                    <a:pt x="773823" y="437083"/>
                  </a:lnTo>
                  <a:lnTo>
                    <a:pt x="774319" y="439623"/>
                  </a:lnTo>
                  <a:lnTo>
                    <a:pt x="774319" y="432003"/>
                  </a:lnTo>
                  <a:lnTo>
                    <a:pt x="775665" y="430733"/>
                  </a:lnTo>
                  <a:lnTo>
                    <a:pt x="777303" y="432003"/>
                  </a:lnTo>
                  <a:lnTo>
                    <a:pt x="777303" y="424281"/>
                  </a:lnTo>
                  <a:lnTo>
                    <a:pt x="775741" y="423113"/>
                  </a:lnTo>
                  <a:lnTo>
                    <a:pt x="774534" y="423113"/>
                  </a:lnTo>
                  <a:lnTo>
                    <a:pt x="774534" y="420573"/>
                  </a:lnTo>
                  <a:lnTo>
                    <a:pt x="777024" y="419303"/>
                  </a:lnTo>
                  <a:lnTo>
                    <a:pt x="778725" y="419303"/>
                  </a:lnTo>
                  <a:lnTo>
                    <a:pt x="779792" y="420573"/>
                  </a:lnTo>
                  <a:lnTo>
                    <a:pt x="779868" y="421843"/>
                  </a:lnTo>
                  <a:lnTo>
                    <a:pt x="779868" y="405333"/>
                  </a:lnTo>
                  <a:lnTo>
                    <a:pt x="776592" y="405333"/>
                  </a:lnTo>
                  <a:lnTo>
                    <a:pt x="773112" y="406603"/>
                  </a:lnTo>
                  <a:lnTo>
                    <a:pt x="772388" y="406603"/>
                  </a:lnTo>
                  <a:lnTo>
                    <a:pt x="772388" y="428193"/>
                  </a:lnTo>
                  <a:lnTo>
                    <a:pt x="770331" y="432003"/>
                  </a:lnTo>
                  <a:lnTo>
                    <a:pt x="767410" y="429463"/>
                  </a:lnTo>
                  <a:lnTo>
                    <a:pt x="767270" y="428193"/>
                  </a:lnTo>
                  <a:lnTo>
                    <a:pt x="770331" y="426923"/>
                  </a:lnTo>
                  <a:lnTo>
                    <a:pt x="772388" y="428193"/>
                  </a:lnTo>
                  <a:lnTo>
                    <a:pt x="772388" y="406603"/>
                  </a:lnTo>
                  <a:lnTo>
                    <a:pt x="770902" y="406603"/>
                  </a:lnTo>
                  <a:lnTo>
                    <a:pt x="768477" y="404063"/>
                  </a:lnTo>
                  <a:lnTo>
                    <a:pt x="764997" y="402793"/>
                  </a:lnTo>
                  <a:lnTo>
                    <a:pt x="764781" y="402869"/>
                  </a:lnTo>
                  <a:lnTo>
                    <a:pt x="764781" y="433273"/>
                  </a:lnTo>
                  <a:lnTo>
                    <a:pt x="763930" y="434543"/>
                  </a:lnTo>
                  <a:lnTo>
                    <a:pt x="762292" y="434543"/>
                  </a:lnTo>
                  <a:lnTo>
                    <a:pt x="760514" y="432003"/>
                  </a:lnTo>
                  <a:lnTo>
                    <a:pt x="760437" y="430733"/>
                  </a:lnTo>
                  <a:lnTo>
                    <a:pt x="761085" y="429463"/>
                  </a:lnTo>
                  <a:lnTo>
                    <a:pt x="762723" y="429463"/>
                  </a:lnTo>
                  <a:lnTo>
                    <a:pt x="764717" y="432003"/>
                  </a:lnTo>
                  <a:lnTo>
                    <a:pt x="764781" y="433273"/>
                  </a:lnTo>
                  <a:lnTo>
                    <a:pt x="764781" y="402869"/>
                  </a:lnTo>
                  <a:lnTo>
                    <a:pt x="761085" y="404063"/>
                  </a:lnTo>
                  <a:lnTo>
                    <a:pt x="757237" y="406603"/>
                  </a:lnTo>
                  <a:lnTo>
                    <a:pt x="753833" y="409143"/>
                  </a:lnTo>
                  <a:lnTo>
                    <a:pt x="753478" y="409371"/>
                  </a:lnTo>
                  <a:lnTo>
                    <a:pt x="753478" y="429463"/>
                  </a:lnTo>
                  <a:lnTo>
                    <a:pt x="752335" y="432003"/>
                  </a:lnTo>
                  <a:lnTo>
                    <a:pt x="750277" y="432003"/>
                  </a:lnTo>
                  <a:lnTo>
                    <a:pt x="750277" y="449783"/>
                  </a:lnTo>
                  <a:lnTo>
                    <a:pt x="748842" y="451053"/>
                  </a:lnTo>
                  <a:lnTo>
                    <a:pt x="746213" y="452323"/>
                  </a:lnTo>
                  <a:lnTo>
                    <a:pt x="745718" y="452323"/>
                  </a:lnTo>
                  <a:lnTo>
                    <a:pt x="745718" y="470103"/>
                  </a:lnTo>
                  <a:lnTo>
                    <a:pt x="745007" y="470331"/>
                  </a:lnTo>
                  <a:lnTo>
                    <a:pt x="745007" y="482803"/>
                  </a:lnTo>
                  <a:lnTo>
                    <a:pt x="743305" y="484073"/>
                  </a:lnTo>
                  <a:lnTo>
                    <a:pt x="741807" y="481533"/>
                  </a:lnTo>
                  <a:lnTo>
                    <a:pt x="743153" y="480263"/>
                  </a:lnTo>
                  <a:lnTo>
                    <a:pt x="745007" y="482803"/>
                  </a:lnTo>
                  <a:lnTo>
                    <a:pt x="745007" y="470331"/>
                  </a:lnTo>
                  <a:lnTo>
                    <a:pt x="741667" y="471373"/>
                  </a:lnTo>
                  <a:lnTo>
                    <a:pt x="739813" y="473913"/>
                  </a:lnTo>
                  <a:lnTo>
                    <a:pt x="737539" y="476453"/>
                  </a:lnTo>
                  <a:lnTo>
                    <a:pt x="736511" y="475183"/>
                  </a:lnTo>
                  <a:lnTo>
                    <a:pt x="735469" y="473913"/>
                  </a:lnTo>
                  <a:lnTo>
                    <a:pt x="735406" y="471360"/>
                  </a:lnTo>
                  <a:lnTo>
                    <a:pt x="735114" y="468833"/>
                  </a:lnTo>
                  <a:lnTo>
                    <a:pt x="735685" y="466293"/>
                  </a:lnTo>
                  <a:lnTo>
                    <a:pt x="735901" y="465023"/>
                  </a:lnTo>
                  <a:lnTo>
                    <a:pt x="736117" y="463753"/>
                  </a:lnTo>
                  <a:lnTo>
                    <a:pt x="736536" y="461213"/>
                  </a:lnTo>
                  <a:lnTo>
                    <a:pt x="735685" y="457403"/>
                  </a:lnTo>
                  <a:lnTo>
                    <a:pt x="734402" y="453593"/>
                  </a:lnTo>
                  <a:lnTo>
                    <a:pt x="738822" y="456133"/>
                  </a:lnTo>
                  <a:lnTo>
                    <a:pt x="742594" y="459943"/>
                  </a:lnTo>
                  <a:lnTo>
                    <a:pt x="745718" y="470103"/>
                  </a:lnTo>
                  <a:lnTo>
                    <a:pt x="745718" y="452323"/>
                  </a:lnTo>
                  <a:lnTo>
                    <a:pt x="743369" y="452323"/>
                  </a:lnTo>
                  <a:lnTo>
                    <a:pt x="740600" y="451053"/>
                  </a:lnTo>
                  <a:lnTo>
                    <a:pt x="737895" y="451053"/>
                  </a:lnTo>
                  <a:lnTo>
                    <a:pt x="737400" y="448513"/>
                  </a:lnTo>
                  <a:lnTo>
                    <a:pt x="739813" y="444703"/>
                  </a:lnTo>
                  <a:lnTo>
                    <a:pt x="741019" y="442163"/>
                  </a:lnTo>
                  <a:lnTo>
                    <a:pt x="742657" y="442163"/>
                  </a:lnTo>
                  <a:lnTo>
                    <a:pt x="744867" y="440893"/>
                  </a:lnTo>
                  <a:lnTo>
                    <a:pt x="745007" y="443433"/>
                  </a:lnTo>
                  <a:lnTo>
                    <a:pt x="744575" y="444703"/>
                  </a:lnTo>
                  <a:lnTo>
                    <a:pt x="744016" y="445973"/>
                  </a:lnTo>
                  <a:lnTo>
                    <a:pt x="743305" y="447243"/>
                  </a:lnTo>
                  <a:lnTo>
                    <a:pt x="745363" y="447243"/>
                  </a:lnTo>
                  <a:lnTo>
                    <a:pt x="748779" y="448513"/>
                  </a:lnTo>
                  <a:lnTo>
                    <a:pt x="750277" y="449783"/>
                  </a:lnTo>
                  <a:lnTo>
                    <a:pt x="750277" y="432003"/>
                  </a:lnTo>
                  <a:lnTo>
                    <a:pt x="744575" y="432003"/>
                  </a:lnTo>
                  <a:lnTo>
                    <a:pt x="744156" y="428193"/>
                  </a:lnTo>
                  <a:lnTo>
                    <a:pt x="752690" y="428193"/>
                  </a:lnTo>
                  <a:lnTo>
                    <a:pt x="753478" y="429463"/>
                  </a:lnTo>
                  <a:lnTo>
                    <a:pt x="753478" y="409371"/>
                  </a:lnTo>
                  <a:lnTo>
                    <a:pt x="745629" y="414223"/>
                  </a:lnTo>
                  <a:lnTo>
                    <a:pt x="740956" y="417499"/>
                  </a:lnTo>
                  <a:lnTo>
                    <a:pt x="740956" y="425653"/>
                  </a:lnTo>
                  <a:lnTo>
                    <a:pt x="740524" y="428193"/>
                  </a:lnTo>
                  <a:lnTo>
                    <a:pt x="738111" y="428193"/>
                  </a:lnTo>
                  <a:lnTo>
                    <a:pt x="738111" y="443433"/>
                  </a:lnTo>
                  <a:lnTo>
                    <a:pt x="733907" y="443433"/>
                  </a:lnTo>
                  <a:lnTo>
                    <a:pt x="733907" y="473913"/>
                  </a:lnTo>
                  <a:lnTo>
                    <a:pt x="732129" y="475183"/>
                  </a:lnTo>
                  <a:lnTo>
                    <a:pt x="729424" y="473913"/>
                  </a:lnTo>
                  <a:lnTo>
                    <a:pt x="729361" y="482803"/>
                  </a:lnTo>
                  <a:lnTo>
                    <a:pt x="729068" y="485343"/>
                  </a:lnTo>
                  <a:lnTo>
                    <a:pt x="728433" y="487883"/>
                  </a:lnTo>
                  <a:lnTo>
                    <a:pt x="723734" y="487883"/>
                  </a:lnTo>
                  <a:lnTo>
                    <a:pt x="722744" y="486613"/>
                  </a:lnTo>
                  <a:lnTo>
                    <a:pt x="722884" y="484073"/>
                  </a:lnTo>
                  <a:lnTo>
                    <a:pt x="722960" y="481533"/>
                  </a:lnTo>
                  <a:lnTo>
                    <a:pt x="724230" y="480263"/>
                  </a:lnTo>
                  <a:lnTo>
                    <a:pt x="728865" y="480263"/>
                  </a:lnTo>
                  <a:lnTo>
                    <a:pt x="729005" y="481533"/>
                  </a:lnTo>
                  <a:lnTo>
                    <a:pt x="729361" y="482803"/>
                  </a:lnTo>
                  <a:lnTo>
                    <a:pt x="729361" y="473951"/>
                  </a:lnTo>
                  <a:lnTo>
                    <a:pt x="726655" y="475183"/>
                  </a:lnTo>
                  <a:lnTo>
                    <a:pt x="726960" y="473913"/>
                  </a:lnTo>
                  <a:lnTo>
                    <a:pt x="727583" y="471373"/>
                  </a:lnTo>
                  <a:lnTo>
                    <a:pt x="727900" y="470103"/>
                  </a:lnTo>
                  <a:lnTo>
                    <a:pt x="728522" y="467563"/>
                  </a:lnTo>
                  <a:lnTo>
                    <a:pt x="729145" y="465023"/>
                  </a:lnTo>
                  <a:lnTo>
                    <a:pt x="731710" y="467563"/>
                  </a:lnTo>
                  <a:lnTo>
                    <a:pt x="733120" y="471360"/>
                  </a:lnTo>
                  <a:lnTo>
                    <a:pt x="733907" y="473913"/>
                  </a:lnTo>
                  <a:lnTo>
                    <a:pt x="733907" y="443433"/>
                  </a:lnTo>
                  <a:lnTo>
                    <a:pt x="731494" y="443433"/>
                  </a:lnTo>
                  <a:lnTo>
                    <a:pt x="731774" y="445973"/>
                  </a:lnTo>
                  <a:lnTo>
                    <a:pt x="729716" y="448513"/>
                  </a:lnTo>
                  <a:lnTo>
                    <a:pt x="726516" y="448513"/>
                  </a:lnTo>
                  <a:lnTo>
                    <a:pt x="725373" y="447243"/>
                  </a:lnTo>
                  <a:lnTo>
                    <a:pt x="725512" y="444703"/>
                  </a:lnTo>
                  <a:lnTo>
                    <a:pt x="725614" y="443395"/>
                  </a:lnTo>
                  <a:lnTo>
                    <a:pt x="727100" y="440893"/>
                  </a:lnTo>
                  <a:lnTo>
                    <a:pt x="727862" y="439623"/>
                  </a:lnTo>
                  <a:lnTo>
                    <a:pt x="731774" y="440893"/>
                  </a:lnTo>
                  <a:lnTo>
                    <a:pt x="734047" y="439623"/>
                  </a:lnTo>
                  <a:lnTo>
                    <a:pt x="737679" y="439623"/>
                  </a:lnTo>
                  <a:lnTo>
                    <a:pt x="737895" y="440893"/>
                  </a:lnTo>
                  <a:lnTo>
                    <a:pt x="738111" y="443433"/>
                  </a:lnTo>
                  <a:lnTo>
                    <a:pt x="738111" y="428193"/>
                  </a:lnTo>
                  <a:lnTo>
                    <a:pt x="737323" y="428193"/>
                  </a:lnTo>
                  <a:lnTo>
                    <a:pt x="735622" y="426923"/>
                  </a:lnTo>
                  <a:lnTo>
                    <a:pt x="735901" y="424383"/>
                  </a:lnTo>
                  <a:lnTo>
                    <a:pt x="739038" y="424383"/>
                  </a:lnTo>
                  <a:lnTo>
                    <a:pt x="740956" y="425653"/>
                  </a:lnTo>
                  <a:lnTo>
                    <a:pt x="740956" y="417499"/>
                  </a:lnTo>
                  <a:lnTo>
                    <a:pt x="729297" y="425653"/>
                  </a:lnTo>
                  <a:lnTo>
                    <a:pt x="723734" y="429971"/>
                  </a:lnTo>
                  <a:lnTo>
                    <a:pt x="723734" y="473913"/>
                  </a:lnTo>
                  <a:lnTo>
                    <a:pt x="722388" y="473913"/>
                  </a:lnTo>
                  <a:lnTo>
                    <a:pt x="719963" y="472643"/>
                  </a:lnTo>
                  <a:lnTo>
                    <a:pt x="721029" y="471373"/>
                  </a:lnTo>
                  <a:lnTo>
                    <a:pt x="723734" y="473913"/>
                  </a:lnTo>
                  <a:lnTo>
                    <a:pt x="723734" y="429971"/>
                  </a:lnTo>
                  <a:lnTo>
                    <a:pt x="721106" y="432003"/>
                  </a:lnTo>
                  <a:lnTo>
                    <a:pt x="717829" y="433273"/>
                  </a:lnTo>
                  <a:lnTo>
                    <a:pt x="719188" y="437083"/>
                  </a:lnTo>
                  <a:lnTo>
                    <a:pt x="719899" y="438353"/>
                  </a:lnTo>
                  <a:lnTo>
                    <a:pt x="719759" y="439623"/>
                  </a:lnTo>
                  <a:lnTo>
                    <a:pt x="718121" y="439623"/>
                  </a:lnTo>
                  <a:lnTo>
                    <a:pt x="717194" y="440296"/>
                  </a:lnTo>
                  <a:lnTo>
                    <a:pt x="717194" y="477723"/>
                  </a:lnTo>
                  <a:lnTo>
                    <a:pt x="715200" y="480263"/>
                  </a:lnTo>
                  <a:lnTo>
                    <a:pt x="712990" y="478993"/>
                  </a:lnTo>
                  <a:lnTo>
                    <a:pt x="715137" y="476453"/>
                  </a:lnTo>
                  <a:lnTo>
                    <a:pt x="717194" y="477723"/>
                  </a:lnTo>
                  <a:lnTo>
                    <a:pt x="717194" y="440296"/>
                  </a:lnTo>
                  <a:lnTo>
                    <a:pt x="716343" y="440893"/>
                  </a:lnTo>
                  <a:lnTo>
                    <a:pt x="715911" y="438353"/>
                  </a:lnTo>
                  <a:lnTo>
                    <a:pt x="715556" y="437083"/>
                  </a:lnTo>
                  <a:lnTo>
                    <a:pt x="715060" y="435813"/>
                  </a:lnTo>
                  <a:lnTo>
                    <a:pt x="712495" y="438073"/>
                  </a:lnTo>
                  <a:lnTo>
                    <a:pt x="712495" y="504393"/>
                  </a:lnTo>
                  <a:lnTo>
                    <a:pt x="712495" y="506933"/>
                  </a:lnTo>
                  <a:lnTo>
                    <a:pt x="711568" y="506933"/>
                  </a:lnTo>
                  <a:lnTo>
                    <a:pt x="711504" y="509473"/>
                  </a:lnTo>
                  <a:lnTo>
                    <a:pt x="706310" y="506933"/>
                  </a:lnTo>
                  <a:lnTo>
                    <a:pt x="703541" y="508203"/>
                  </a:lnTo>
                  <a:lnTo>
                    <a:pt x="700265" y="512013"/>
                  </a:lnTo>
                  <a:lnTo>
                    <a:pt x="697915" y="514553"/>
                  </a:lnTo>
                  <a:lnTo>
                    <a:pt x="698550" y="515823"/>
                  </a:lnTo>
                  <a:lnTo>
                    <a:pt x="699833" y="517093"/>
                  </a:lnTo>
                  <a:lnTo>
                    <a:pt x="701255" y="518363"/>
                  </a:lnTo>
                  <a:lnTo>
                    <a:pt x="705243" y="518363"/>
                  </a:lnTo>
                  <a:lnTo>
                    <a:pt x="707161" y="515823"/>
                  </a:lnTo>
                  <a:lnTo>
                    <a:pt x="708088" y="513283"/>
                  </a:lnTo>
                  <a:lnTo>
                    <a:pt x="710577" y="512013"/>
                  </a:lnTo>
                  <a:lnTo>
                    <a:pt x="711923" y="514553"/>
                  </a:lnTo>
                  <a:lnTo>
                    <a:pt x="709790" y="517093"/>
                  </a:lnTo>
                  <a:lnTo>
                    <a:pt x="708583" y="518363"/>
                  </a:lnTo>
                  <a:lnTo>
                    <a:pt x="707263" y="520839"/>
                  </a:lnTo>
                  <a:lnTo>
                    <a:pt x="707224" y="520979"/>
                  </a:lnTo>
                  <a:lnTo>
                    <a:pt x="706742" y="524713"/>
                  </a:lnTo>
                  <a:lnTo>
                    <a:pt x="705523" y="525983"/>
                  </a:lnTo>
                  <a:lnTo>
                    <a:pt x="705104" y="525843"/>
                  </a:lnTo>
                  <a:lnTo>
                    <a:pt x="705104" y="546303"/>
                  </a:lnTo>
                  <a:lnTo>
                    <a:pt x="702754" y="548843"/>
                  </a:lnTo>
                  <a:lnTo>
                    <a:pt x="699414" y="548843"/>
                  </a:lnTo>
                  <a:lnTo>
                    <a:pt x="698703" y="548386"/>
                  </a:lnTo>
                  <a:lnTo>
                    <a:pt x="698703" y="561543"/>
                  </a:lnTo>
                  <a:lnTo>
                    <a:pt x="698131" y="564083"/>
                  </a:lnTo>
                  <a:lnTo>
                    <a:pt x="696214" y="564083"/>
                  </a:lnTo>
                  <a:lnTo>
                    <a:pt x="696214" y="589483"/>
                  </a:lnTo>
                  <a:lnTo>
                    <a:pt x="695706" y="592023"/>
                  </a:lnTo>
                  <a:lnTo>
                    <a:pt x="695566" y="592023"/>
                  </a:lnTo>
                  <a:lnTo>
                    <a:pt x="695566" y="655523"/>
                  </a:lnTo>
                  <a:lnTo>
                    <a:pt x="693928" y="659333"/>
                  </a:lnTo>
                  <a:lnTo>
                    <a:pt x="693928" y="669493"/>
                  </a:lnTo>
                  <a:lnTo>
                    <a:pt x="693928" y="673303"/>
                  </a:lnTo>
                  <a:lnTo>
                    <a:pt x="692442" y="674573"/>
                  </a:lnTo>
                  <a:lnTo>
                    <a:pt x="689381" y="674573"/>
                  </a:lnTo>
                  <a:lnTo>
                    <a:pt x="689241" y="672033"/>
                  </a:lnTo>
                  <a:lnTo>
                    <a:pt x="690448" y="670763"/>
                  </a:lnTo>
                  <a:lnTo>
                    <a:pt x="691438" y="669493"/>
                  </a:lnTo>
                  <a:lnTo>
                    <a:pt x="693013" y="668223"/>
                  </a:lnTo>
                  <a:lnTo>
                    <a:pt x="693928" y="669493"/>
                  </a:lnTo>
                  <a:lnTo>
                    <a:pt x="693928" y="659333"/>
                  </a:lnTo>
                  <a:lnTo>
                    <a:pt x="690943" y="659333"/>
                  </a:lnTo>
                  <a:lnTo>
                    <a:pt x="689444" y="661873"/>
                  </a:lnTo>
                  <a:lnTo>
                    <a:pt x="689597" y="664413"/>
                  </a:lnTo>
                  <a:lnTo>
                    <a:pt x="687603" y="666953"/>
                  </a:lnTo>
                  <a:lnTo>
                    <a:pt x="685609" y="665683"/>
                  </a:lnTo>
                  <a:lnTo>
                    <a:pt x="685825" y="661873"/>
                  </a:lnTo>
                  <a:lnTo>
                    <a:pt x="688022" y="660603"/>
                  </a:lnTo>
                  <a:lnTo>
                    <a:pt x="688594" y="659333"/>
                  </a:lnTo>
                  <a:lnTo>
                    <a:pt x="688886" y="655523"/>
                  </a:lnTo>
                  <a:lnTo>
                    <a:pt x="689165" y="654253"/>
                  </a:lnTo>
                  <a:lnTo>
                    <a:pt x="692861" y="654253"/>
                  </a:lnTo>
                  <a:lnTo>
                    <a:pt x="695566" y="655523"/>
                  </a:lnTo>
                  <a:lnTo>
                    <a:pt x="695566" y="592023"/>
                  </a:lnTo>
                  <a:lnTo>
                    <a:pt x="692581" y="592023"/>
                  </a:lnTo>
                  <a:lnTo>
                    <a:pt x="692861" y="590753"/>
                  </a:lnTo>
                  <a:lnTo>
                    <a:pt x="693153" y="589483"/>
                  </a:lnTo>
                  <a:lnTo>
                    <a:pt x="696214" y="589483"/>
                  </a:lnTo>
                  <a:lnTo>
                    <a:pt x="696214" y="564083"/>
                  </a:lnTo>
                  <a:lnTo>
                    <a:pt x="688733" y="564083"/>
                  </a:lnTo>
                  <a:lnTo>
                    <a:pt x="688733" y="649173"/>
                  </a:lnTo>
                  <a:lnTo>
                    <a:pt x="688733" y="652983"/>
                  </a:lnTo>
                  <a:lnTo>
                    <a:pt x="687603" y="655523"/>
                  </a:lnTo>
                  <a:lnTo>
                    <a:pt x="684618" y="656793"/>
                  </a:lnTo>
                  <a:lnTo>
                    <a:pt x="684187" y="660603"/>
                  </a:lnTo>
                  <a:lnTo>
                    <a:pt x="682332" y="661454"/>
                  </a:lnTo>
                  <a:lnTo>
                    <a:pt x="682332" y="683463"/>
                  </a:lnTo>
                  <a:lnTo>
                    <a:pt x="680275" y="684733"/>
                  </a:lnTo>
                  <a:lnTo>
                    <a:pt x="678065" y="682193"/>
                  </a:lnTo>
                  <a:lnTo>
                    <a:pt x="680275" y="680923"/>
                  </a:lnTo>
                  <a:lnTo>
                    <a:pt x="682332" y="683463"/>
                  </a:lnTo>
                  <a:lnTo>
                    <a:pt x="682332" y="661454"/>
                  </a:lnTo>
                  <a:lnTo>
                    <a:pt x="681418" y="661873"/>
                  </a:lnTo>
                  <a:lnTo>
                    <a:pt x="680415" y="659333"/>
                  </a:lnTo>
                  <a:lnTo>
                    <a:pt x="678002" y="658063"/>
                  </a:lnTo>
                  <a:lnTo>
                    <a:pt x="668248" y="658063"/>
                  </a:lnTo>
                  <a:lnTo>
                    <a:pt x="665187" y="656793"/>
                  </a:lnTo>
                  <a:lnTo>
                    <a:pt x="664337" y="658063"/>
                  </a:lnTo>
                  <a:lnTo>
                    <a:pt x="662774" y="659333"/>
                  </a:lnTo>
                  <a:lnTo>
                    <a:pt x="662774" y="661873"/>
                  </a:lnTo>
                  <a:lnTo>
                    <a:pt x="662495" y="663143"/>
                  </a:lnTo>
                  <a:lnTo>
                    <a:pt x="660209" y="664413"/>
                  </a:lnTo>
                  <a:lnTo>
                    <a:pt x="658583" y="666953"/>
                  </a:lnTo>
                  <a:lnTo>
                    <a:pt x="655878" y="665683"/>
                  </a:lnTo>
                  <a:lnTo>
                    <a:pt x="655942" y="663143"/>
                  </a:lnTo>
                  <a:lnTo>
                    <a:pt x="657517" y="659333"/>
                  </a:lnTo>
                  <a:lnTo>
                    <a:pt x="660146" y="656793"/>
                  </a:lnTo>
                  <a:lnTo>
                    <a:pt x="663130" y="652983"/>
                  </a:lnTo>
                  <a:lnTo>
                    <a:pt x="664629" y="651713"/>
                  </a:lnTo>
                  <a:lnTo>
                    <a:pt x="667969" y="651713"/>
                  </a:lnTo>
                  <a:lnTo>
                    <a:pt x="671169" y="652983"/>
                  </a:lnTo>
                  <a:lnTo>
                    <a:pt x="672947" y="651713"/>
                  </a:lnTo>
                  <a:lnTo>
                    <a:pt x="674763" y="644093"/>
                  </a:lnTo>
                  <a:lnTo>
                    <a:pt x="675068" y="642823"/>
                  </a:lnTo>
                  <a:lnTo>
                    <a:pt x="675360" y="641553"/>
                  </a:lnTo>
                  <a:lnTo>
                    <a:pt x="674446" y="640283"/>
                  </a:lnTo>
                  <a:lnTo>
                    <a:pt x="672312" y="642823"/>
                  </a:lnTo>
                  <a:lnTo>
                    <a:pt x="672376" y="641553"/>
                  </a:lnTo>
                  <a:lnTo>
                    <a:pt x="672452" y="639013"/>
                  </a:lnTo>
                  <a:lnTo>
                    <a:pt x="671093" y="636473"/>
                  </a:lnTo>
                  <a:lnTo>
                    <a:pt x="674230" y="636473"/>
                  </a:lnTo>
                  <a:lnTo>
                    <a:pt x="674547" y="635203"/>
                  </a:lnTo>
                  <a:lnTo>
                    <a:pt x="674865" y="633933"/>
                  </a:lnTo>
                  <a:lnTo>
                    <a:pt x="674725" y="632663"/>
                  </a:lnTo>
                  <a:lnTo>
                    <a:pt x="674649" y="630123"/>
                  </a:lnTo>
                  <a:lnTo>
                    <a:pt x="678205" y="632663"/>
                  </a:lnTo>
                  <a:lnTo>
                    <a:pt x="677494" y="636473"/>
                  </a:lnTo>
                  <a:lnTo>
                    <a:pt x="676643" y="639013"/>
                  </a:lnTo>
                  <a:lnTo>
                    <a:pt x="679132" y="640283"/>
                  </a:lnTo>
                  <a:lnTo>
                    <a:pt x="682129" y="641553"/>
                  </a:lnTo>
                  <a:lnTo>
                    <a:pt x="682053" y="644093"/>
                  </a:lnTo>
                  <a:lnTo>
                    <a:pt x="678853" y="645363"/>
                  </a:lnTo>
                  <a:lnTo>
                    <a:pt x="677354" y="646633"/>
                  </a:lnTo>
                  <a:lnTo>
                    <a:pt x="675792" y="650443"/>
                  </a:lnTo>
                  <a:lnTo>
                    <a:pt x="676859" y="651713"/>
                  </a:lnTo>
                  <a:lnTo>
                    <a:pt x="678357" y="650443"/>
                  </a:lnTo>
                  <a:lnTo>
                    <a:pt x="681126" y="649173"/>
                  </a:lnTo>
                  <a:lnTo>
                    <a:pt x="682688" y="647903"/>
                  </a:lnTo>
                  <a:lnTo>
                    <a:pt x="684618" y="647903"/>
                  </a:lnTo>
                  <a:lnTo>
                    <a:pt x="688733" y="649173"/>
                  </a:lnTo>
                  <a:lnTo>
                    <a:pt x="688733" y="564083"/>
                  </a:lnTo>
                  <a:lnTo>
                    <a:pt x="688454" y="564083"/>
                  </a:lnTo>
                  <a:lnTo>
                    <a:pt x="685177" y="561543"/>
                  </a:lnTo>
                  <a:lnTo>
                    <a:pt x="688594" y="560273"/>
                  </a:lnTo>
                  <a:lnTo>
                    <a:pt x="690092" y="559003"/>
                  </a:lnTo>
                  <a:lnTo>
                    <a:pt x="692150" y="557733"/>
                  </a:lnTo>
                  <a:lnTo>
                    <a:pt x="694220" y="559003"/>
                  </a:lnTo>
                  <a:lnTo>
                    <a:pt x="696137" y="559003"/>
                  </a:lnTo>
                  <a:lnTo>
                    <a:pt x="697344" y="560273"/>
                  </a:lnTo>
                  <a:lnTo>
                    <a:pt x="698703" y="561543"/>
                  </a:lnTo>
                  <a:lnTo>
                    <a:pt x="698703" y="548386"/>
                  </a:lnTo>
                  <a:lnTo>
                    <a:pt x="697484" y="547573"/>
                  </a:lnTo>
                  <a:lnTo>
                    <a:pt x="698347" y="546303"/>
                  </a:lnTo>
                  <a:lnTo>
                    <a:pt x="699770" y="545033"/>
                  </a:lnTo>
                  <a:lnTo>
                    <a:pt x="701687" y="543763"/>
                  </a:lnTo>
                  <a:lnTo>
                    <a:pt x="702322" y="542493"/>
                  </a:lnTo>
                  <a:lnTo>
                    <a:pt x="703821" y="541223"/>
                  </a:lnTo>
                  <a:lnTo>
                    <a:pt x="704811" y="543763"/>
                  </a:lnTo>
                  <a:lnTo>
                    <a:pt x="705104" y="546303"/>
                  </a:lnTo>
                  <a:lnTo>
                    <a:pt x="705104" y="525843"/>
                  </a:lnTo>
                  <a:lnTo>
                    <a:pt x="701827" y="524713"/>
                  </a:lnTo>
                  <a:lnTo>
                    <a:pt x="696417" y="524713"/>
                  </a:lnTo>
                  <a:lnTo>
                    <a:pt x="694143" y="523443"/>
                  </a:lnTo>
                  <a:lnTo>
                    <a:pt x="692365" y="522071"/>
                  </a:lnTo>
                  <a:lnTo>
                    <a:pt x="692365" y="546303"/>
                  </a:lnTo>
                  <a:lnTo>
                    <a:pt x="691591" y="547573"/>
                  </a:lnTo>
                  <a:lnTo>
                    <a:pt x="690092" y="548843"/>
                  </a:lnTo>
                  <a:lnTo>
                    <a:pt x="688378" y="546303"/>
                  </a:lnTo>
                  <a:lnTo>
                    <a:pt x="688314" y="545033"/>
                  </a:lnTo>
                  <a:lnTo>
                    <a:pt x="688454" y="543763"/>
                  </a:lnTo>
                  <a:lnTo>
                    <a:pt x="690156" y="542493"/>
                  </a:lnTo>
                  <a:lnTo>
                    <a:pt x="692150" y="545033"/>
                  </a:lnTo>
                  <a:lnTo>
                    <a:pt x="692365" y="546303"/>
                  </a:lnTo>
                  <a:lnTo>
                    <a:pt x="692365" y="522071"/>
                  </a:lnTo>
                  <a:lnTo>
                    <a:pt x="690867" y="520903"/>
                  </a:lnTo>
                  <a:lnTo>
                    <a:pt x="690308" y="517093"/>
                  </a:lnTo>
                  <a:lnTo>
                    <a:pt x="693216" y="514553"/>
                  </a:lnTo>
                  <a:lnTo>
                    <a:pt x="695286" y="512013"/>
                  </a:lnTo>
                  <a:lnTo>
                    <a:pt x="694283" y="510743"/>
                  </a:lnTo>
                  <a:lnTo>
                    <a:pt x="694093" y="508203"/>
                  </a:lnTo>
                  <a:lnTo>
                    <a:pt x="694004" y="506933"/>
                  </a:lnTo>
                  <a:lnTo>
                    <a:pt x="692086" y="508203"/>
                  </a:lnTo>
                  <a:lnTo>
                    <a:pt x="690943" y="506933"/>
                  </a:lnTo>
                  <a:lnTo>
                    <a:pt x="687819" y="505752"/>
                  </a:lnTo>
                  <a:lnTo>
                    <a:pt x="687819" y="541223"/>
                  </a:lnTo>
                  <a:lnTo>
                    <a:pt x="684326" y="541223"/>
                  </a:lnTo>
                  <a:lnTo>
                    <a:pt x="683755" y="540816"/>
                  </a:lnTo>
                  <a:lnTo>
                    <a:pt x="683755" y="557733"/>
                  </a:lnTo>
                  <a:lnTo>
                    <a:pt x="682053" y="559003"/>
                  </a:lnTo>
                  <a:lnTo>
                    <a:pt x="680770" y="561543"/>
                  </a:lnTo>
                  <a:lnTo>
                    <a:pt x="680491" y="562813"/>
                  </a:lnTo>
                  <a:lnTo>
                    <a:pt x="679843" y="564083"/>
                  </a:lnTo>
                  <a:lnTo>
                    <a:pt x="678141" y="564083"/>
                  </a:lnTo>
                  <a:lnTo>
                    <a:pt x="678141" y="597103"/>
                  </a:lnTo>
                  <a:lnTo>
                    <a:pt x="676579" y="599643"/>
                  </a:lnTo>
                  <a:lnTo>
                    <a:pt x="674509" y="597103"/>
                  </a:lnTo>
                  <a:lnTo>
                    <a:pt x="676071" y="594563"/>
                  </a:lnTo>
                  <a:lnTo>
                    <a:pt x="678141" y="597103"/>
                  </a:lnTo>
                  <a:lnTo>
                    <a:pt x="678141" y="564083"/>
                  </a:lnTo>
                  <a:lnTo>
                    <a:pt x="675436" y="561543"/>
                  </a:lnTo>
                  <a:lnTo>
                    <a:pt x="675081" y="559003"/>
                  </a:lnTo>
                  <a:lnTo>
                    <a:pt x="679843" y="559003"/>
                  </a:lnTo>
                  <a:lnTo>
                    <a:pt x="679704" y="557733"/>
                  </a:lnTo>
                  <a:lnTo>
                    <a:pt x="681697" y="555193"/>
                  </a:lnTo>
                  <a:lnTo>
                    <a:pt x="683755" y="557733"/>
                  </a:lnTo>
                  <a:lnTo>
                    <a:pt x="683755" y="540816"/>
                  </a:lnTo>
                  <a:lnTo>
                    <a:pt x="682548" y="539953"/>
                  </a:lnTo>
                  <a:lnTo>
                    <a:pt x="682015" y="537413"/>
                  </a:lnTo>
                  <a:lnTo>
                    <a:pt x="681748" y="536143"/>
                  </a:lnTo>
                  <a:lnTo>
                    <a:pt x="681482" y="534873"/>
                  </a:lnTo>
                  <a:lnTo>
                    <a:pt x="684047" y="536143"/>
                  </a:lnTo>
                  <a:lnTo>
                    <a:pt x="686181" y="538683"/>
                  </a:lnTo>
                  <a:lnTo>
                    <a:pt x="687819" y="541223"/>
                  </a:lnTo>
                  <a:lnTo>
                    <a:pt x="687819" y="505752"/>
                  </a:lnTo>
                  <a:lnTo>
                    <a:pt x="687603" y="505663"/>
                  </a:lnTo>
                  <a:lnTo>
                    <a:pt x="684682" y="506933"/>
                  </a:lnTo>
                  <a:lnTo>
                    <a:pt x="679780" y="512013"/>
                  </a:lnTo>
                  <a:lnTo>
                    <a:pt x="679488" y="512013"/>
                  </a:lnTo>
                  <a:lnTo>
                    <a:pt x="679488" y="538683"/>
                  </a:lnTo>
                  <a:lnTo>
                    <a:pt x="678497" y="539953"/>
                  </a:lnTo>
                  <a:lnTo>
                    <a:pt x="677291" y="539343"/>
                  </a:lnTo>
                  <a:lnTo>
                    <a:pt x="677291" y="547573"/>
                  </a:lnTo>
                  <a:lnTo>
                    <a:pt x="676008" y="550113"/>
                  </a:lnTo>
                  <a:lnTo>
                    <a:pt x="674014" y="547573"/>
                  </a:lnTo>
                  <a:lnTo>
                    <a:pt x="675716" y="546303"/>
                  </a:lnTo>
                  <a:lnTo>
                    <a:pt x="677291" y="547573"/>
                  </a:lnTo>
                  <a:lnTo>
                    <a:pt x="677291" y="539343"/>
                  </a:lnTo>
                  <a:lnTo>
                    <a:pt x="676008" y="538683"/>
                  </a:lnTo>
                  <a:lnTo>
                    <a:pt x="677354" y="537413"/>
                  </a:lnTo>
                  <a:lnTo>
                    <a:pt x="679488" y="538683"/>
                  </a:lnTo>
                  <a:lnTo>
                    <a:pt x="679488" y="512013"/>
                  </a:lnTo>
                  <a:lnTo>
                    <a:pt x="679132" y="512013"/>
                  </a:lnTo>
                  <a:lnTo>
                    <a:pt x="678307" y="509473"/>
                  </a:lnTo>
                  <a:lnTo>
                    <a:pt x="677075" y="505663"/>
                  </a:lnTo>
                  <a:lnTo>
                    <a:pt x="675792" y="505663"/>
                  </a:lnTo>
                  <a:lnTo>
                    <a:pt x="673938" y="506933"/>
                  </a:lnTo>
                  <a:lnTo>
                    <a:pt x="672668" y="508203"/>
                  </a:lnTo>
                  <a:lnTo>
                    <a:pt x="671449" y="509473"/>
                  </a:lnTo>
                  <a:lnTo>
                    <a:pt x="669747" y="508469"/>
                  </a:lnTo>
                  <a:lnTo>
                    <a:pt x="669747" y="584403"/>
                  </a:lnTo>
                  <a:lnTo>
                    <a:pt x="669531" y="586943"/>
                  </a:lnTo>
                  <a:lnTo>
                    <a:pt x="669251" y="588213"/>
                  </a:lnTo>
                  <a:lnTo>
                    <a:pt x="667969" y="589483"/>
                  </a:lnTo>
                  <a:lnTo>
                    <a:pt x="666610" y="589483"/>
                  </a:lnTo>
                  <a:lnTo>
                    <a:pt x="666610" y="608533"/>
                  </a:lnTo>
                  <a:lnTo>
                    <a:pt x="664692" y="609803"/>
                  </a:lnTo>
                  <a:lnTo>
                    <a:pt x="662851" y="609803"/>
                  </a:lnTo>
                  <a:lnTo>
                    <a:pt x="662139" y="608533"/>
                  </a:lnTo>
                  <a:lnTo>
                    <a:pt x="662203" y="605993"/>
                  </a:lnTo>
                  <a:lnTo>
                    <a:pt x="662343" y="604723"/>
                  </a:lnTo>
                  <a:lnTo>
                    <a:pt x="665899" y="604723"/>
                  </a:lnTo>
                  <a:lnTo>
                    <a:pt x="666330" y="607263"/>
                  </a:lnTo>
                  <a:lnTo>
                    <a:pt x="666610" y="608533"/>
                  </a:lnTo>
                  <a:lnTo>
                    <a:pt x="666610" y="589483"/>
                  </a:lnTo>
                  <a:lnTo>
                    <a:pt x="664413" y="589483"/>
                  </a:lnTo>
                  <a:lnTo>
                    <a:pt x="663765" y="588213"/>
                  </a:lnTo>
                  <a:lnTo>
                    <a:pt x="664057" y="584403"/>
                  </a:lnTo>
                  <a:lnTo>
                    <a:pt x="669747" y="584403"/>
                  </a:lnTo>
                  <a:lnTo>
                    <a:pt x="669747" y="508469"/>
                  </a:lnTo>
                  <a:lnTo>
                    <a:pt x="669315" y="508203"/>
                  </a:lnTo>
                  <a:lnTo>
                    <a:pt x="670953" y="505663"/>
                  </a:lnTo>
                  <a:lnTo>
                    <a:pt x="672515" y="503123"/>
                  </a:lnTo>
                  <a:lnTo>
                    <a:pt x="673036" y="501853"/>
                  </a:lnTo>
                  <a:lnTo>
                    <a:pt x="674090" y="499313"/>
                  </a:lnTo>
                  <a:lnTo>
                    <a:pt x="676224" y="499313"/>
                  </a:lnTo>
                  <a:lnTo>
                    <a:pt x="678916" y="500583"/>
                  </a:lnTo>
                  <a:lnTo>
                    <a:pt x="681837" y="501853"/>
                  </a:lnTo>
                  <a:lnTo>
                    <a:pt x="684403" y="503123"/>
                  </a:lnTo>
                  <a:lnTo>
                    <a:pt x="685888" y="504393"/>
                  </a:lnTo>
                  <a:lnTo>
                    <a:pt x="687603" y="505663"/>
                  </a:lnTo>
                  <a:lnTo>
                    <a:pt x="689444" y="504393"/>
                  </a:lnTo>
                  <a:lnTo>
                    <a:pt x="692721" y="504393"/>
                  </a:lnTo>
                  <a:lnTo>
                    <a:pt x="691794" y="501853"/>
                  </a:lnTo>
                  <a:lnTo>
                    <a:pt x="691134" y="499313"/>
                  </a:lnTo>
                  <a:lnTo>
                    <a:pt x="690803" y="498043"/>
                  </a:lnTo>
                  <a:lnTo>
                    <a:pt x="692658" y="496773"/>
                  </a:lnTo>
                  <a:lnTo>
                    <a:pt x="694499" y="495503"/>
                  </a:lnTo>
                  <a:lnTo>
                    <a:pt x="696353" y="494233"/>
                  </a:lnTo>
                  <a:lnTo>
                    <a:pt x="704748" y="498043"/>
                  </a:lnTo>
                  <a:lnTo>
                    <a:pt x="708444" y="501853"/>
                  </a:lnTo>
                  <a:lnTo>
                    <a:pt x="712495" y="504393"/>
                  </a:lnTo>
                  <a:lnTo>
                    <a:pt x="712495" y="438073"/>
                  </a:lnTo>
                  <a:lnTo>
                    <a:pt x="710717" y="439623"/>
                  </a:lnTo>
                  <a:lnTo>
                    <a:pt x="709650" y="439877"/>
                  </a:lnTo>
                  <a:lnTo>
                    <a:pt x="709650" y="472643"/>
                  </a:lnTo>
                  <a:lnTo>
                    <a:pt x="708520" y="473913"/>
                  </a:lnTo>
                  <a:lnTo>
                    <a:pt x="707021" y="472643"/>
                  </a:lnTo>
                  <a:lnTo>
                    <a:pt x="705167" y="472643"/>
                  </a:lnTo>
                  <a:lnTo>
                    <a:pt x="706234" y="471373"/>
                  </a:lnTo>
                  <a:lnTo>
                    <a:pt x="707301" y="470103"/>
                  </a:lnTo>
                  <a:lnTo>
                    <a:pt x="709079" y="470103"/>
                  </a:lnTo>
                  <a:lnTo>
                    <a:pt x="709650" y="472643"/>
                  </a:lnTo>
                  <a:lnTo>
                    <a:pt x="709650" y="439877"/>
                  </a:lnTo>
                  <a:lnTo>
                    <a:pt x="705319" y="440893"/>
                  </a:lnTo>
                  <a:lnTo>
                    <a:pt x="702970" y="445973"/>
                  </a:lnTo>
                  <a:lnTo>
                    <a:pt x="702043" y="448513"/>
                  </a:lnTo>
                  <a:lnTo>
                    <a:pt x="701903" y="448614"/>
                  </a:lnTo>
                  <a:lnTo>
                    <a:pt x="701903" y="490423"/>
                  </a:lnTo>
                  <a:lnTo>
                    <a:pt x="692797" y="495503"/>
                  </a:lnTo>
                  <a:lnTo>
                    <a:pt x="689165" y="495503"/>
                  </a:lnTo>
                  <a:lnTo>
                    <a:pt x="689025" y="491693"/>
                  </a:lnTo>
                  <a:lnTo>
                    <a:pt x="690803" y="490423"/>
                  </a:lnTo>
                  <a:lnTo>
                    <a:pt x="697280" y="490423"/>
                  </a:lnTo>
                  <a:lnTo>
                    <a:pt x="698842" y="487883"/>
                  </a:lnTo>
                  <a:lnTo>
                    <a:pt x="701687" y="487883"/>
                  </a:lnTo>
                  <a:lnTo>
                    <a:pt x="701903" y="490423"/>
                  </a:lnTo>
                  <a:lnTo>
                    <a:pt x="701903" y="448614"/>
                  </a:lnTo>
                  <a:lnTo>
                    <a:pt x="700049" y="449783"/>
                  </a:lnTo>
                  <a:lnTo>
                    <a:pt x="697992" y="451053"/>
                  </a:lnTo>
                  <a:lnTo>
                    <a:pt x="696849" y="452323"/>
                  </a:lnTo>
                  <a:lnTo>
                    <a:pt x="695210" y="453593"/>
                  </a:lnTo>
                  <a:lnTo>
                    <a:pt x="694359" y="451053"/>
                  </a:lnTo>
                  <a:lnTo>
                    <a:pt x="693216" y="451053"/>
                  </a:lnTo>
                  <a:lnTo>
                    <a:pt x="691591" y="452323"/>
                  </a:lnTo>
                  <a:lnTo>
                    <a:pt x="689165" y="452323"/>
                  </a:lnTo>
                  <a:lnTo>
                    <a:pt x="692086" y="449783"/>
                  </a:lnTo>
                  <a:lnTo>
                    <a:pt x="695566" y="447243"/>
                  </a:lnTo>
                  <a:lnTo>
                    <a:pt x="700125" y="442163"/>
                  </a:lnTo>
                  <a:lnTo>
                    <a:pt x="701255" y="440893"/>
                  </a:lnTo>
                  <a:lnTo>
                    <a:pt x="705675" y="439623"/>
                  </a:lnTo>
                  <a:lnTo>
                    <a:pt x="710717" y="437083"/>
                  </a:lnTo>
                  <a:lnTo>
                    <a:pt x="688733" y="437083"/>
                  </a:lnTo>
                  <a:lnTo>
                    <a:pt x="688733" y="452323"/>
                  </a:lnTo>
                  <a:lnTo>
                    <a:pt x="688454" y="454863"/>
                  </a:lnTo>
                  <a:lnTo>
                    <a:pt x="686104" y="457403"/>
                  </a:lnTo>
                  <a:lnTo>
                    <a:pt x="684542" y="453593"/>
                  </a:lnTo>
                  <a:lnTo>
                    <a:pt x="686600" y="452323"/>
                  </a:lnTo>
                  <a:lnTo>
                    <a:pt x="688733" y="452323"/>
                  </a:lnTo>
                  <a:lnTo>
                    <a:pt x="688733" y="437083"/>
                  </a:lnTo>
                  <a:lnTo>
                    <a:pt x="681837" y="437083"/>
                  </a:lnTo>
                  <a:lnTo>
                    <a:pt x="681837" y="468833"/>
                  </a:lnTo>
                  <a:lnTo>
                    <a:pt x="681202" y="471373"/>
                  </a:lnTo>
                  <a:lnTo>
                    <a:pt x="679132" y="471373"/>
                  </a:lnTo>
                  <a:lnTo>
                    <a:pt x="678141" y="470103"/>
                  </a:lnTo>
                  <a:lnTo>
                    <a:pt x="678357" y="467563"/>
                  </a:lnTo>
                  <a:lnTo>
                    <a:pt x="681202" y="467563"/>
                  </a:lnTo>
                  <a:lnTo>
                    <a:pt x="681837" y="468833"/>
                  </a:lnTo>
                  <a:lnTo>
                    <a:pt x="681837" y="437083"/>
                  </a:lnTo>
                  <a:lnTo>
                    <a:pt x="676935" y="437083"/>
                  </a:lnTo>
                  <a:lnTo>
                    <a:pt x="676935" y="451053"/>
                  </a:lnTo>
                  <a:lnTo>
                    <a:pt x="676783" y="456133"/>
                  </a:lnTo>
                  <a:lnTo>
                    <a:pt x="676643" y="456971"/>
                  </a:lnTo>
                  <a:lnTo>
                    <a:pt x="676643" y="473913"/>
                  </a:lnTo>
                  <a:lnTo>
                    <a:pt x="676579" y="476453"/>
                  </a:lnTo>
                  <a:lnTo>
                    <a:pt x="676427" y="477723"/>
                  </a:lnTo>
                  <a:lnTo>
                    <a:pt x="675576" y="478993"/>
                  </a:lnTo>
                  <a:lnTo>
                    <a:pt x="672020" y="480263"/>
                  </a:lnTo>
                  <a:lnTo>
                    <a:pt x="670458" y="480263"/>
                  </a:lnTo>
                  <a:lnTo>
                    <a:pt x="669607" y="478993"/>
                  </a:lnTo>
                  <a:lnTo>
                    <a:pt x="669709" y="477723"/>
                  </a:lnTo>
                  <a:lnTo>
                    <a:pt x="669925" y="475183"/>
                  </a:lnTo>
                  <a:lnTo>
                    <a:pt x="670026" y="473913"/>
                  </a:lnTo>
                  <a:lnTo>
                    <a:pt x="671957" y="471373"/>
                  </a:lnTo>
                  <a:lnTo>
                    <a:pt x="674230" y="470103"/>
                  </a:lnTo>
                  <a:lnTo>
                    <a:pt x="676148" y="470103"/>
                  </a:lnTo>
                  <a:lnTo>
                    <a:pt x="676579" y="472643"/>
                  </a:lnTo>
                  <a:lnTo>
                    <a:pt x="676643" y="473913"/>
                  </a:lnTo>
                  <a:lnTo>
                    <a:pt x="676643" y="456971"/>
                  </a:lnTo>
                  <a:lnTo>
                    <a:pt x="676148" y="459943"/>
                  </a:lnTo>
                  <a:lnTo>
                    <a:pt x="675868" y="462483"/>
                  </a:lnTo>
                  <a:lnTo>
                    <a:pt x="674446" y="462483"/>
                  </a:lnTo>
                  <a:lnTo>
                    <a:pt x="672452" y="463753"/>
                  </a:lnTo>
                  <a:lnTo>
                    <a:pt x="669467" y="463753"/>
                  </a:lnTo>
                  <a:lnTo>
                    <a:pt x="669467" y="500583"/>
                  </a:lnTo>
                  <a:lnTo>
                    <a:pt x="667613" y="501853"/>
                  </a:lnTo>
                  <a:lnTo>
                    <a:pt x="665543" y="501853"/>
                  </a:lnTo>
                  <a:lnTo>
                    <a:pt x="664337" y="500583"/>
                  </a:lnTo>
                  <a:lnTo>
                    <a:pt x="663841" y="498043"/>
                  </a:lnTo>
                  <a:lnTo>
                    <a:pt x="665403" y="496773"/>
                  </a:lnTo>
                  <a:lnTo>
                    <a:pt x="666902" y="498043"/>
                  </a:lnTo>
                  <a:lnTo>
                    <a:pt x="669036" y="498043"/>
                  </a:lnTo>
                  <a:lnTo>
                    <a:pt x="669467" y="500583"/>
                  </a:lnTo>
                  <a:lnTo>
                    <a:pt x="669467" y="463753"/>
                  </a:lnTo>
                  <a:lnTo>
                    <a:pt x="666686" y="463753"/>
                  </a:lnTo>
                  <a:lnTo>
                    <a:pt x="663625" y="463016"/>
                  </a:lnTo>
                  <a:lnTo>
                    <a:pt x="663625" y="529793"/>
                  </a:lnTo>
                  <a:lnTo>
                    <a:pt x="663054" y="533603"/>
                  </a:lnTo>
                  <a:lnTo>
                    <a:pt x="659358" y="532333"/>
                  </a:lnTo>
                  <a:lnTo>
                    <a:pt x="658291" y="531063"/>
                  </a:lnTo>
                  <a:lnTo>
                    <a:pt x="656869" y="531063"/>
                  </a:lnTo>
                  <a:lnTo>
                    <a:pt x="656869" y="611073"/>
                  </a:lnTo>
                  <a:lnTo>
                    <a:pt x="656805" y="612228"/>
                  </a:lnTo>
                  <a:lnTo>
                    <a:pt x="656805" y="641553"/>
                  </a:lnTo>
                  <a:lnTo>
                    <a:pt x="654519" y="644093"/>
                  </a:lnTo>
                  <a:lnTo>
                    <a:pt x="649401" y="642823"/>
                  </a:lnTo>
                  <a:lnTo>
                    <a:pt x="647547" y="646633"/>
                  </a:lnTo>
                  <a:lnTo>
                    <a:pt x="646480" y="650443"/>
                  </a:lnTo>
                  <a:lnTo>
                    <a:pt x="644423" y="654253"/>
                  </a:lnTo>
                  <a:lnTo>
                    <a:pt x="642975" y="652983"/>
                  </a:lnTo>
                  <a:lnTo>
                    <a:pt x="640080" y="650443"/>
                  </a:lnTo>
                  <a:lnTo>
                    <a:pt x="640791" y="649173"/>
                  </a:lnTo>
                  <a:lnTo>
                    <a:pt x="642213" y="646633"/>
                  </a:lnTo>
                  <a:lnTo>
                    <a:pt x="644994" y="642823"/>
                  </a:lnTo>
                  <a:lnTo>
                    <a:pt x="641502" y="642823"/>
                  </a:lnTo>
                  <a:lnTo>
                    <a:pt x="640473" y="641553"/>
                  </a:lnTo>
                  <a:lnTo>
                    <a:pt x="639445" y="640283"/>
                  </a:lnTo>
                  <a:lnTo>
                    <a:pt x="641718" y="639013"/>
                  </a:lnTo>
                  <a:lnTo>
                    <a:pt x="643420" y="639013"/>
                  </a:lnTo>
                  <a:lnTo>
                    <a:pt x="645566" y="640283"/>
                  </a:lnTo>
                  <a:lnTo>
                    <a:pt x="648690" y="642823"/>
                  </a:lnTo>
                  <a:lnTo>
                    <a:pt x="646925" y="639013"/>
                  </a:lnTo>
                  <a:lnTo>
                    <a:pt x="646341" y="637743"/>
                  </a:lnTo>
                  <a:lnTo>
                    <a:pt x="648055" y="635203"/>
                  </a:lnTo>
                  <a:lnTo>
                    <a:pt x="650900" y="636473"/>
                  </a:lnTo>
                  <a:lnTo>
                    <a:pt x="651459" y="639013"/>
                  </a:lnTo>
                  <a:lnTo>
                    <a:pt x="654659" y="639013"/>
                  </a:lnTo>
                  <a:lnTo>
                    <a:pt x="656805" y="641553"/>
                  </a:lnTo>
                  <a:lnTo>
                    <a:pt x="656805" y="612228"/>
                  </a:lnTo>
                  <a:lnTo>
                    <a:pt x="656729" y="613613"/>
                  </a:lnTo>
                  <a:lnTo>
                    <a:pt x="654875" y="616153"/>
                  </a:lnTo>
                  <a:lnTo>
                    <a:pt x="652881" y="616153"/>
                  </a:lnTo>
                  <a:lnTo>
                    <a:pt x="651319" y="613613"/>
                  </a:lnTo>
                  <a:lnTo>
                    <a:pt x="651459" y="612343"/>
                  </a:lnTo>
                  <a:lnTo>
                    <a:pt x="654596" y="608533"/>
                  </a:lnTo>
                  <a:lnTo>
                    <a:pt x="655878" y="608533"/>
                  </a:lnTo>
                  <a:lnTo>
                    <a:pt x="656869" y="611073"/>
                  </a:lnTo>
                  <a:lnTo>
                    <a:pt x="656869" y="531063"/>
                  </a:lnTo>
                  <a:lnTo>
                    <a:pt x="653453" y="531063"/>
                  </a:lnTo>
                  <a:lnTo>
                    <a:pt x="653453" y="576783"/>
                  </a:lnTo>
                  <a:lnTo>
                    <a:pt x="651751" y="578053"/>
                  </a:lnTo>
                  <a:lnTo>
                    <a:pt x="651179" y="577646"/>
                  </a:lnTo>
                  <a:lnTo>
                    <a:pt x="651179" y="622503"/>
                  </a:lnTo>
                  <a:lnTo>
                    <a:pt x="649617" y="623773"/>
                  </a:lnTo>
                  <a:lnTo>
                    <a:pt x="647979" y="622503"/>
                  </a:lnTo>
                  <a:lnTo>
                    <a:pt x="645629" y="622503"/>
                  </a:lnTo>
                  <a:lnTo>
                    <a:pt x="645274" y="619963"/>
                  </a:lnTo>
                  <a:lnTo>
                    <a:pt x="647763" y="618693"/>
                  </a:lnTo>
                  <a:lnTo>
                    <a:pt x="649478" y="619963"/>
                  </a:lnTo>
                  <a:lnTo>
                    <a:pt x="651040" y="619963"/>
                  </a:lnTo>
                  <a:lnTo>
                    <a:pt x="651179" y="622503"/>
                  </a:lnTo>
                  <a:lnTo>
                    <a:pt x="651179" y="577646"/>
                  </a:lnTo>
                  <a:lnTo>
                    <a:pt x="649973" y="576783"/>
                  </a:lnTo>
                  <a:lnTo>
                    <a:pt x="650722" y="575513"/>
                  </a:lnTo>
                  <a:lnTo>
                    <a:pt x="651459" y="574243"/>
                  </a:lnTo>
                  <a:lnTo>
                    <a:pt x="653453" y="576783"/>
                  </a:lnTo>
                  <a:lnTo>
                    <a:pt x="653453" y="531063"/>
                  </a:lnTo>
                  <a:lnTo>
                    <a:pt x="652602" y="531063"/>
                  </a:lnTo>
                  <a:lnTo>
                    <a:pt x="652246" y="533603"/>
                  </a:lnTo>
                  <a:lnTo>
                    <a:pt x="651459" y="534035"/>
                  </a:lnTo>
                  <a:lnTo>
                    <a:pt x="651459" y="570433"/>
                  </a:lnTo>
                  <a:lnTo>
                    <a:pt x="647268" y="571703"/>
                  </a:lnTo>
                  <a:lnTo>
                    <a:pt x="647052" y="571703"/>
                  </a:lnTo>
                  <a:lnTo>
                    <a:pt x="647052" y="593293"/>
                  </a:lnTo>
                  <a:lnTo>
                    <a:pt x="646125" y="594563"/>
                  </a:lnTo>
                  <a:lnTo>
                    <a:pt x="644499" y="593293"/>
                  </a:lnTo>
                  <a:lnTo>
                    <a:pt x="645414" y="590753"/>
                  </a:lnTo>
                  <a:lnTo>
                    <a:pt x="647052" y="593293"/>
                  </a:lnTo>
                  <a:lnTo>
                    <a:pt x="647052" y="571703"/>
                  </a:lnTo>
                  <a:lnTo>
                    <a:pt x="643775" y="571703"/>
                  </a:lnTo>
                  <a:lnTo>
                    <a:pt x="643064" y="570433"/>
                  </a:lnTo>
                  <a:lnTo>
                    <a:pt x="642353" y="569163"/>
                  </a:lnTo>
                  <a:lnTo>
                    <a:pt x="642353" y="589483"/>
                  </a:lnTo>
                  <a:lnTo>
                    <a:pt x="642073" y="590600"/>
                  </a:lnTo>
                  <a:lnTo>
                    <a:pt x="642073" y="631393"/>
                  </a:lnTo>
                  <a:lnTo>
                    <a:pt x="640575" y="632663"/>
                  </a:lnTo>
                  <a:lnTo>
                    <a:pt x="638378" y="630123"/>
                  </a:lnTo>
                  <a:lnTo>
                    <a:pt x="639800" y="628853"/>
                  </a:lnTo>
                  <a:lnTo>
                    <a:pt x="642073" y="631393"/>
                  </a:lnTo>
                  <a:lnTo>
                    <a:pt x="642073" y="590600"/>
                  </a:lnTo>
                  <a:lnTo>
                    <a:pt x="641083" y="594563"/>
                  </a:lnTo>
                  <a:lnTo>
                    <a:pt x="639368" y="592023"/>
                  </a:lnTo>
                  <a:lnTo>
                    <a:pt x="639089" y="589483"/>
                  </a:lnTo>
                  <a:lnTo>
                    <a:pt x="639584" y="586943"/>
                  </a:lnTo>
                  <a:lnTo>
                    <a:pt x="642150" y="588213"/>
                  </a:lnTo>
                  <a:lnTo>
                    <a:pt x="642353" y="589483"/>
                  </a:lnTo>
                  <a:lnTo>
                    <a:pt x="642353" y="569163"/>
                  </a:lnTo>
                  <a:lnTo>
                    <a:pt x="641642" y="567893"/>
                  </a:lnTo>
                  <a:lnTo>
                    <a:pt x="641527" y="566623"/>
                  </a:lnTo>
                  <a:lnTo>
                    <a:pt x="641286" y="564083"/>
                  </a:lnTo>
                  <a:lnTo>
                    <a:pt x="644855" y="564083"/>
                  </a:lnTo>
                  <a:lnTo>
                    <a:pt x="647268" y="566623"/>
                  </a:lnTo>
                  <a:lnTo>
                    <a:pt x="649262" y="567893"/>
                  </a:lnTo>
                  <a:lnTo>
                    <a:pt x="651459" y="570433"/>
                  </a:lnTo>
                  <a:lnTo>
                    <a:pt x="651459" y="534035"/>
                  </a:lnTo>
                  <a:lnTo>
                    <a:pt x="649897" y="534873"/>
                  </a:lnTo>
                  <a:lnTo>
                    <a:pt x="649122" y="531063"/>
                  </a:lnTo>
                  <a:lnTo>
                    <a:pt x="649757" y="529793"/>
                  </a:lnTo>
                  <a:lnTo>
                    <a:pt x="651256" y="528523"/>
                  </a:lnTo>
                  <a:lnTo>
                    <a:pt x="657656" y="528523"/>
                  </a:lnTo>
                  <a:lnTo>
                    <a:pt x="658228" y="531063"/>
                  </a:lnTo>
                  <a:lnTo>
                    <a:pt x="659930" y="529793"/>
                  </a:lnTo>
                  <a:lnTo>
                    <a:pt x="663625" y="529793"/>
                  </a:lnTo>
                  <a:lnTo>
                    <a:pt x="663625" y="463016"/>
                  </a:lnTo>
                  <a:lnTo>
                    <a:pt x="661492" y="462483"/>
                  </a:lnTo>
                  <a:lnTo>
                    <a:pt x="659879" y="461213"/>
                  </a:lnTo>
                  <a:lnTo>
                    <a:pt x="655015" y="457403"/>
                  </a:lnTo>
                  <a:lnTo>
                    <a:pt x="656120" y="456133"/>
                  </a:lnTo>
                  <a:lnTo>
                    <a:pt x="657225" y="454863"/>
                  </a:lnTo>
                  <a:lnTo>
                    <a:pt x="662635" y="453593"/>
                  </a:lnTo>
                  <a:lnTo>
                    <a:pt x="666191" y="454863"/>
                  </a:lnTo>
                  <a:lnTo>
                    <a:pt x="667258" y="459943"/>
                  </a:lnTo>
                  <a:lnTo>
                    <a:pt x="670737" y="458673"/>
                  </a:lnTo>
                  <a:lnTo>
                    <a:pt x="670953" y="454863"/>
                  </a:lnTo>
                  <a:lnTo>
                    <a:pt x="671131" y="453593"/>
                  </a:lnTo>
                  <a:lnTo>
                    <a:pt x="671309" y="452323"/>
                  </a:lnTo>
                  <a:lnTo>
                    <a:pt x="671410" y="451053"/>
                  </a:lnTo>
                  <a:lnTo>
                    <a:pt x="672096" y="442163"/>
                  </a:lnTo>
                  <a:lnTo>
                    <a:pt x="674154" y="443433"/>
                  </a:lnTo>
                  <a:lnTo>
                    <a:pt x="674941" y="445973"/>
                  </a:lnTo>
                  <a:lnTo>
                    <a:pt x="675576" y="447243"/>
                  </a:lnTo>
                  <a:lnTo>
                    <a:pt x="676935" y="451053"/>
                  </a:lnTo>
                  <a:lnTo>
                    <a:pt x="676935" y="437083"/>
                  </a:lnTo>
                  <a:lnTo>
                    <a:pt x="661212" y="437083"/>
                  </a:lnTo>
                  <a:lnTo>
                    <a:pt x="662139" y="440893"/>
                  </a:lnTo>
                  <a:lnTo>
                    <a:pt x="660857" y="440893"/>
                  </a:lnTo>
                  <a:lnTo>
                    <a:pt x="659498" y="442163"/>
                  </a:lnTo>
                  <a:lnTo>
                    <a:pt x="656374" y="443433"/>
                  </a:lnTo>
                  <a:lnTo>
                    <a:pt x="653173" y="443433"/>
                  </a:lnTo>
                  <a:lnTo>
                    <a:pt x="653173" y="498043"/>
                  </a:lnTo>
                  <a:lnTo>
                    <a:pt x="652881" y="500583"/>
                  </a:lnTo>
                  <a:lnTo>
                    <a:pt x="652170" y="501853"/>
                  </a:lnTo>
                  <a:lnTo>
                    <a:pt x="648614" y="501853"/>
                  </a:lnTo>
                  <a:lnTo>
                    <a:pt x="646772" y="500583"/>
                  </a:lnTo>
                  <a:lnTo>
                    <a:pt x="644918" y="500583"/>
                  </a:lnTo>
                  <a:lnTo>
                    <a:pt x="644499" y="500849"/>
                  </a:lnTo>
                  <a:lnTo>
                    <a:pt x="644499" y="524713"/>
                  </a:lnTo>
                  <a:lnTo>
                    <a:pt x="643712" y="525094"/>
                  </a:lnTo>
                  <a:lnTo>
                    <a:pt x="643712" y="541223"/>
                  </a:lnTo>
                  <a:lnTo>
                    <a:pt x="643636" y="542493"/>
                  </a:lnTo>
                  <a:lnTo>
                    <a:pt x="643001" y="545033"/>
                  </a:lnTo>
                  <a:lnTo>
                    <a:pt x="641286" y="543763"/>
                  </a:lnTo>
                  <a:lnTo>
                    <a:pt x="640295" y="542493"/>
                  </a:lnTo>
                  <a:lnTo>
                    <a:pt x="641007" y="539953"/>
                  </a:lnTo>
                  <a:lnTo>
                    <a:pt x="642505" y="539953"/>
                  </a:lnTo>
                  <a:lnTo>
                    <a:pt x="643712" y="541223"/>
                  </a:lnTo>
                  <a:lnTo>
                    <a:pt x="643712" y="525094"/>
                  </a:lnTo>
                  <a:lnTo>
                    <a:pt x="641794" y="525983"/>
                  </a:lnTo>
                  <a:lnTo>
                    <a:pt x="638873" y="524713"/>
                  </a:lnTo>
                  <a:lnTo>
                    <a:pt x="637730" y="523989"/>
                  </a:lnTo>
                  <a:lnTo>
                    <a:pt x="637730" y="621233"/>
                  </a:lnTo>
                  <a:lnTo>
                    <a:pt x="632333" y="623773"/>
                  </a:lnTo>
                  <a:lnTo>
                    <a:pt x="629691" y="625043"/>
                  </a:lnTo>
                  <a:lnTo>
                    <a:pt x="627849" y="625043"/>
                  </a:lnTo>
                  <a:lnTo>
                    <a:pt x="627176" y="623773"/>
                  </a:lnTo>
                  <a:lnTo>
                    <a:pt x="626491" y="622503"/>
                  </a:lnTo>
                  <a:lnTo>
                    <a:pt x="624573" y="619963"/>
                  </a:lnTo>
                  <a:lnTo>
                    <a:pt x="623290" y="617093"/>
                  </a:lnTo>
                  <a:lnTo>
                    <a:pt x="623290" y="668223"/>
                  </a:lnTo>
                  <a:lnTo>
                    <a:pt x="619671" y="668223"/>
                  </a:lnTo>
                  <a:lnTo>
                    <a:pt x="615251" y="666953"/>
                  </a:lnTo>
                  <a:lnTo>
                    <a:pt x="613981" y="664413"/>
                  </a:lnTo>
                  <a:lnTo>
                    <a:pt x="615467" y="660603"/>
                  </a:lnTo>
                  <a:lnTo>
                    <a:pt x="611200" y="660603"/>
                  </a:lnTo>
                  <a:lnTo>
                    <a:pt x="608711" y="663143"/>
                  </a:lnTo>
                  <a:lnTo>
                    <a:pt x="607999" y="666953"/>
                  </a:lnTo>
                  <a:lnTo>
                    <a:pt x="603021" y="668223"/>
                  </a:lnTo>
                  <a:lnTo>
                    <a:pt x="606005" y="670763"/>
                  </a:lnTo>
                  <a:lnTo>
                    <a:pt x="607072" y="673303"/>
                  </a:lnTo>
                  <a:lnTo>
                    <a:pt x="607148" y="674573"/>
                  </a:lnTo>
                  <a:lnTo>
                    <a:pt x="604939" y="672033"/>
                  </a:lnTo>
                  <a:lnTo>
                    <a:pt x="602094" y="672033"/>
                  </a:lnTo>
                  <a:lnTo>
                    <a:pt x="601675" y="671804"/>
                  </a:lnTo>
                  <a:lnTo>
                    <a:pt x="601675" y="720293"/>
                  </a:lnTo>
                  <a:lnTo>
                    <a:pt x="599897" y="722833"/>
                  </a:lnTo>
                  <a:lnTo>
                    <a:pt x="598043" y="724103"/>
                  </a:lnTo>
                  <a:lnTo>
                    <a:pt x="596544" y="725373"/>
                  </a:lnTo>
                  <a:lnTo>
                    <a:pt x="594766" y="724103"/>
                  </a:lnTo>
                  <a:lnTo>
                    <a:pt x="595414" y="721563"/>
                  </a:lnTo>
                  <a:lnTo>
                    <a:pt x="595833" y="719023"/>
                  </a:lnTo>
                  <a:lnTo>
                    <a:pt x="599960" y="717753"/>
                  </a:lnTo>
                  <a:lnTo>
                    <a:pt x="601383" y="719023"/>
                  </a:lnTo>
                  <a:lnTo>
                    <a:pt x="601675" y="720293"/>
                  </a:lnTo>
                  <a:lnTo>
                    <a:pt x="601675" y="671804"/>
                  </a:lnTo>
                  <a:lnTo>
                    <a:pt x="599821" y="670763"/>
                  </a:lnTo>
                  <a:lnTo>
                    <a:pt x="598830" y="669493"/>
                  </a:lnTo>
                  <a:lnTo>
                    <a:pt x="597827" y="668223"/>
                  </a:lnTo>
                  <a:lnTo>
                    <a:pt x="600100" y="665683"/>
                  </a:lnTo>
                  <a:lnTo>
                    <a:pt x="602805" y="665683"/>
                  </a:lnTo>
                  <a:lnTo>
                    <a:pt x="603732" y="663143"/>
                  </a:lnTo>
                  <a:lnTo>
                    <a:pt x="604723" y="661873"/>
                  </a:lnTo>
                  <a:lnTo>
                    <a:pt x="606386" y="659333"/>
                  </a:lnTo>
                  <a:lnTo>
                    <a:pt x="607212" y="658063"/>
                  </a:lnTo>
                  <a:lnTo>
                    <a:pt x="609498" y="654253"/>
                  </a:lnTo>
                  <a:lnTo>
                    <a:pt x="610920" y="654253"/>
                  </a:lnTo>
                  <a:lnTo>
                    <a:pt x="614337" y="656793"/>
                  </a:lnTo>
                  <a:lnTo>
                    <a:pt x="617740" y="656793"/>
                  </a:lnTo>
                  <a:lnTo>
                    <a:pt x="619810" y="658063"/>
                  </a:lnTo>
                  <a:lnTo>
                    <a:pt x="619810" y="660603"/>
                  </a:lnTo>
                  <a:lnTo>
                    <a:pt x="621665" y="663143"/>
                  </a:lnTo>
                  <a:lnTo>
                    <a:pt x="622871" y="665683"/>
                  </a:lnTo>
                  <a:lnTo>
                    <a:pt x="623290" y="668223"/>
                  </a:lnTo>
                  <a:lnTo>
                    <a:pt x="623290" y="617093"/>
                  </a:lnTo>
                  <a:lnTo>
                    <a:pt x="622871" y="616153"/>
                  </a:lnTo>
                  <a:lnTo>
                    <a:pt x="622376" y="615061"/>
                  </a:lnTo>
                  <a:lnTo>
                    <a:pt x="622376" y="646633"/>
                  </a:lnTo>
                  <a:lnTo>
                    <a:pt x="618032" y="649173"/>
                  </a:lnTo>
                  <a:lnTo>
                    <a:pt x="615111" y="649173"/>
                  </a:lnTo>
                  <a:lnTo>
                    <a:pt x="613689" y="647903"/>
                  </a:lnTo>
                  <a:lnTo>
                    <a:pt x="613625" y="645363"/>
                  </a:lnTo>
                  <a:lnTo>
                    <a:pt x="617321" y="641553"/>
                  </a:lnTo>
                  <a:lnTo>
                    <a:pt x="621449" y="641553"/>
                  </a:lnTo>
                  <a:lnTo>
                    <a:pt x="622223" y="642823"/>
                  </a:lnTo>
                  <a:lnTo>
                    <a:pt x="622376" y="646633"/>
                  </a:lnTo>
                  <a:lnTo>
                    <a:pt x="622376" y="615061"/>
                  </a:lnTo>
                  <a:lnTo>
                    <a:pt x="622300" y="614883"/>
                  </a:lnTo>
                  <a:lnTo>
                    <a:pt x="619874" y="613613"/>
                  </a:lnTo>
                  <a:lnTo>
                    <a:pt x="611492" y="614502"/>
                  </a:lnTo>
                  <a:lnTo>
                    <a:pt x="611492" y="647903"/>
                  </a:lnTo>
                  <a:lnTo>
                    <a:pt x="609561" y="649173"/>
                  </a:lnTo>
                  <a:lnTo>
                    <a:pt x="608634" y="647903"/>
                  </a:lnTo>
                  <a:lnTo>
                    <a:pt x="608431" y="646633"/>
                  </a:lnTo>
                  <a:lnTo>
                    <a:pt x="609638" y="645363"/>
                  </a:lnTo>
                  <a:lnTo>
                    <a:pt x="610704" y="645363"/>
                  </a:lnTo>
                  <a:lnTo>
                    <a:pt x="611136" y="646633"/>
                  </a:lnTo>
                  <a:lnTo>
                    <a:pt x="611492" y="647903"/>
                  </a:lnTo>
                  <a:lnTo>
                    <a:pt x="611492" y="614502"/>
                  </a:lnTo>
                  <a:lnTo>
                    <a:pt x="610069" y="614654"/>
                  </a:lnTo>
                  <a:lnTo>
                    <a:pt x="610069" y="621233"/>
                  </a:lnTo>
                  <a:lnTo>
                    <a:pt x="608139" y="623773"/>
                  </a:lnTo>
                  <a:lnTo>
                    <a:pt x="606793" y="621233"/>
                  </a:lnTo>
                  <a:lnTo>
                    <a:pt x="608634" y="619963"/>
                  </a:lnTo>
                  <a:lnTo>
                    <a:pt x="610069" y="621233"/>
                  </a:lnTo>
                  <a:lnTo>
                    <a:pt x="610069" y="614654"/>
                  </a:lnTo>
                  <a:lnTo>
                    <a:pt x="607783" y="614883"/>
                  </a:lnTo>
                  <a:lnTo>
                    <a:pt x="605586" y="612343"/>
                  </a:lnTo>
                  <a:lnTo>
                    <a:pt x="604837" y="604723"/>
                  </a:lnTo>
                  <a:lnTo>
                    <a:pt x="604583" y="602183"/>
                  </a:lnTo>
                  <a:lnTo>
                    <a:pt x="610489" y="603453"/>
                  </a:lnTo>
                  <a:lnTo>
                    <a:pt x="614476" y="607263"/>
                  </a:lnTo>
                  <a:lnTo>
                    <a:pt x="618388" y="609803"/>
                  </a:lnTo>
                  <a:lnTo>
                    <a:pt x="621512" y="613613"/>
                  </a:lnTo>
                  <a:lnTo>
                    <a:pt x="624433" y="616153"/>
                  </a:lnTo>
                  <a:lnTo>
                    <a:pt x="630758" y="613613"/>
                  </a:lnTo>
                  <a:lnTo>
                    <a:pt x="631761" y="613613"/>
                  </a:lnTo>
                  <a:lnTo>
                    <a:pt x="631190" y="616153"/>
                  </a:lnTo>
                  <a:lnTo>
                    <a:pt x="629907" y="618693"/>
                  </a:lnTo>
                  <a:lnTo>
                    <a:pt x="631545" y="619963"/>
                  </a:lnTo>
                  <a:lnTo>
                    <a:pt x="634390" y="619963"/>
                  </a:lnTo>
                  <a:lnTo>
                    <a:pt x="637730" y="621233"/>
                  </a:lnTo>
                  <a:lnTo>
                    <a:pt x="637730" y="523989"/>
                  </a:lnTo>
                  <a:lnTo>
                    <a:pt x="636879" y="523443"/>
                  </a:lnTo>
                  <a:lnTo>
                    <a:pt x="639445" y="522173"/>
                  </a:lnTo>
                  <a:lnTo>
                    <a:pt x="642569" y="522173"/>
                  </a:lnTo>
                  <a:lnTo>
                    <a:pt x="644499" y="524713"/>
                  </a:lnTo>
                  <a:lnTo>
                    <a:pt x="644499" y="500849"/>
                  </a:lnTo>
                  <a:lnTo>
                    <a:pt x="642861" y="501853"/>
                  </a:lnTo>
                  <a:lnTo>
                    <a:pt x="639660" y="500583"/>
                  </a:lnTo>
                  <a:lnTo>
                    <a:pt x="640791" y="498043"/>
                  </a:lnTo>
                  <a:lnTo>
                    <a:pt x="644017" y="495503"/>
                  </a:lnTo>
                  <a:lnTo>
                    <a:pt x="645617" y="494258"/>
                  </a:lnTo>
                  <a:lnTo>
                    <a:pt x="645706" y="490423"/>
                  </a:lnTo>
                  <a:lnTo>
                    <a:pt x="644702" y="487883"/>
                  </a:lnTo>
                  <a:lnTo>
                    <a:pt x="644207" y="486613"/>
                  </a:lnTo>
                  <a:lnTo>
                    <a:pt x="643636" y="485343"/>
                  </a:lnTo>
                  <a:lnTo>
                    <a:pt x="643356" y="482803"/>
                  </a:lnTo>
                  <a:lnTo>
                    <a:pt x="643775" y="481533"/>
                  </a:lnTo>
                  <a:lnTo>
                    <a:pt x="648766" y="482803"/>
                  </a:lnTo>
                  <a:lnTo>
                    <a:pt x="650189" y="485343"/>
                  </a:lnTo>
                  <a:lnTo>
                    <a:pt x="650354" y="490423"/>
                  </a:lnTo>
                  <a:lnTo>
                    <a:pt x="650303" y="492963"/>
                  </a:lnTo>
                  <a:lnTo>
                    <a:pt x="650113" y="495503"/>
                  </a:lnTo>
                  <a:lnTo>
                    <a:pt x="651179" y="498043"/>
                  </a:lnTo>
                  <a:lnTo>
                    <a:pt x="653173" y="498043"/>
                  </a:lnTo>
                  <a:lnTo>
                    <a:pt x="653173" y="443433"/>
                  </a:lnTo>
                  <a:lnTo>
                    <a:pt x="649757" y="443433"/>
                  </a:lnTo>
                  <a:lnTo>
                    <a:pt x="647128" y="444322"/>
                  </a:lnTo>
                  <a:lnTo>
                    <a:pt x="647128" y="466293"/>
                  </a:lnTo>
                  <a:lnTo>
                    <a:pt x="644855" y="466293"/>
                  </a:lnTo>
                  <a:lnTo>
                    <a:pt x="643420" y="467563"/>
                  </a:lnTo>
                  <a:lnTo>
                    <a:pt x="638873" y="471373"/>
                  </a:lnTo>
                  <a:lnTo>
                    <a:pt x="636104" y="471373"/>
                  </a:lnTo>
                  <a:lnTo>
                    <a:pt x="636104" y="567893"/>
                  </a:lnTo>
                  <a:lnTo>
                    <a:pt x="634390" y="570433"/>
                  </a:lnTo>
                  <a:lnTo>
                    <a:pt x="632117" y="569163"/>
                  </a:lnTo>
                  <a:lnTo>
                    <a:pt x="631405" y="566623"/>
                  </a:lnTo>
                  <a:lnTo>
                    <a:pt x="634111" y="566623"/>
                  </a:lnTo>
                  <a:lnTo>
                    <a:pt x="636104" y="567893"/>
                  </a:lnTo>
                  <a:lnTo>
                    <a:pt x="636104" y="471373"/>
                  </a:lnTo>
                  <a:lnTo>
                    <a:pt x="630478" y="471373"/>
                  </a:lnTo>
                  <a:lnTo>
                    <a:pt x="630339" y="471271"/>
                  </a:lnTo>
                  <a:lnTo>
                    <a:pt x="630339" y="513283"/>
                  </a:lnTo>
                  <a:lnTo>
                    <a:pt x="629907" y="513638"/>
                  </a:lnTo>
                  <a:lnTo>
                    <a:pt x="629907" y="576783"/>
                  </a:lnTo>
                  <a:lnTo>
                    <a:pt x="627634" y="579323"/>
                  </a:lnTo>
                  <a:lnTo>
                    <a:pt x="626491" y="576783"/>
                  </a:lnTo>
                  <a:lnTo>
                    <a:pt x="626491" y="598373"/>
                  </a:lnTo>
                  <a:lnTo>
                    <a:pt x="624649" y="603453"/>
                  </a:lnTo>
                  <a:lnTo>
                    <a:pt x="623290" y="604723"/>
                  </a:lnTo>
                  <a:lnTo>
                    <a:pt x="618451" y="604723"/>
                  </a:lnTo>
                  <a:lnTo>
                    <a:pt x="617982" y="602183"/>
                  </a:lnTo>
                  <a:lnTo>
                    <a:pt x="617740" y="600913"/>
                  </a:lnTo>
                  <a:lnTo>
                    <a:pt x="617842" y="598373"/>
                  </a:lnTo>
                  <a:lnTo>
                    <a:pt x="617893" y="597103"/>
                  </a:lnTo>
                  <a:lnTo>
                    <a:pt x="616610" y="595833"/>
                  </a:lnTo>
                  <a:lnTo>
                    <a:pt x="612559" y="597103"/>
                  </a:lnTo>
                  <a:lnTo>
                    <a:pt x="610704" y="597103"/>
                  </a:lnTo>
                  <a:lnTo>
                    <a:pt x="608076" y="598373"/>
                  </a:lnTo>
                  <a:lnTo>
                    <a:pt x="609066" y="595833"/>
                  </a:lnTo>
                  <a:lnTo>
                    <a:pt x="609777" y="594563"/>
                  </a:lnTo>
                  <a:lnTo>
                    <a:pt x="611987" y="593293"/>
                  </a:lnTo>
                  <a:lnTo>
                    <a:pt x="613549" y="593293"/>
                  </a:lnTo>
                  <a:lnTo>
                    <a:pt x="615251" y="590753"/>
                  </a:lnTo>
                  <a:lnTo>
                    <a:pt x="617321" y="589483"/>
                  </a:lnTo>
                  <a:lnTo>
                    <a:pt x="624217" y="594563"/>
                  </a:lnTo>
                  <a:lnTo>
                    <a:pt x="626491" y="598373"/>
                  </a:lnTo>
                  <a:lnTo>
                    <a:pt x="626491" y="576783"/>
                  </a:lnTo>
                  <a:lnTo>
                    <a:pt x="628700" y="575513"/>
                  </a:lnTo>
                  <a:lnTo>
                    <a:pt x="629907" y="576783"/>
                  </a:lnTo>
                  <a:lnTo>
                    <a:pt x="629907" y="513638"/>
                  </a:lnTo>
                  <a:lnTo>
                    <a:pt x="627202" y="515823"/>
                  </a:lnTo>
                  <a:lnTo>
                    <a:pt x="627418" y="517093"/>
                  </a:lnTo>
                  <a:lnTo>
                    <a:pt x="629691" y="520903"/>
                  </a:lnTo>
                  <a:lnTo>
                    <a:pt x="625068" y="520903"/>
                  </a:lnTo>
                  <a:lnTo>
                    <a:pt x="623824" y="518363"/>
                  </a:lnTo>
                  <a:lnTo>
                    <a:pt x="623646" y="518007"/>
                  </a:lnTo>
                  <a:lnTo>
                    <a:pt x="623646" y="574243"/>
                  </a:lnTo>
                  <a:lnTo>
                    <a:pt x="621093" y="579323"/>
                  </a:lnTo>
                  <a:lnTo>
                    <a:pt x="619671" y="580593"/>
                  </a:lnTo>
                  <a:lnTo>
                    <a:pt x="621944" y="581863"/>
                  </a:lnTo>
                  <a:lnTo>
                    <a:pt x="622376" y="583133"/>
                  </a:lnTo>
                  <a:lnTo>
                    <a:pt x="622439" y="584403"/>
                  </a:lnTo>
                  <a:lnTo>
                    <a:pt x="622871" y="586943"/>
                  </a:lnTo>
                  <a:lnTo>
                    <a:pt x="619518" y="586943"/>
                  </a:lnTo>
                  <a:lnTo>
                    <a:pt x="619379" y="585673"/>
                  </a:lnTo>
                  <a:lnTo>
                    <a:pt x="619023" y="584403"/>
                  </a:lnTo>
                  <a:lnTo>
                    <a:pt x="618807" y="583133"/>
                  </a:lnTo>
                  <a:lnTo>
                    <a:pt x="611416" y="583133"/>
                  </a:lnTo>
                  <a:lnTo>
                    <a:pt x="613473" y="580593"/>
                  </a:lnTo>
                  <a:lnTo>
                    <a:pt x="613765" y="578053"/>
                  </a:lnTo>
                  <a:lnTo>
                    <a:pt x="611060" y="576783"/>
                  </a:lnTo>
                  <a:lnTo>
                    <a:pt x="606717" y="578053"/>
                  </a:lnTo>
                  <a:lnTo>
                    <a:pt x="604443" y="580593"/>
                  </a:lnTo>
                  <a:lnTo>
                    <a:pt x="603453" y="579323"/>
                  </a:lnTo>
                  <a:lnTo>
                    <a:pt x="602742" y="576783"/>
                  </a:lnTo>
                  <a:lnTo>
                    <a:pt x="601802" y="574243"/>
                  </a:lnTo>
                  <a:lnTo>
                    <a:pt x="601103" y="572363"/>
                  </a:lnTo>
                  <a:lnTo>
                    <a:pt x="601103" y="580593"/>
                  </a:lnTo>
                  <a:lnTo>
                    <a:pt x="600456" y="583730"/>
                  </a:lnTo>
                  <a:lnTo>
                    <a:pt x="600456" y="645363"/>
                  </a:lnTo>
                  <a:lnTo>
                    <a:pt x="599465" y="647242"/>
                  </a:lnTo>
                  <a:lnTo>
                    <a:pt x="599465" y="652983"/>
                  </a:lnTo>
                  <a:lnTo>
                    <a:pt x="599249" y="656793"/>
                  </a:lnTo>
                  <a:lnTo>
                    <a:pt x="598043" y="659333"/>
                  </a:lnTo>
                  <a:lnTo>
                    <a:pt x="595122" y="658660"/>
                  </a:lnTo>
                  <a:lnTo>
                    <a:pt x="595122" y="678383"/>
                  </a:lnTo>
                  <a:lnTo>
                    <a:pt x="594702" y="683463"/>
                  </a:lnTo>
                  <a:lnTo>
                    <a:pt x="592848" y="684085"/>
                  </a:lnTo>
                  <a:lnTo>
                    <a:pt x="592848" y="692353"/>
                  </a:lnTo>
                  <a:lnTo>
                    <a:pt x="591858" y="693623"/>
                  </a:lnTo>
                  <a:lnTo>
                    <a:pt x="589927" y="692353"/>
                  </a:lnTo>
                  <a:lnTo>
                    <a:pt x="590994" y="691083"/>
                  </a:lnTo>
                  <a:lnTo>
                    <a:pt x="592848" y="692353"/>
                  </a:lnTo>
                  <a:lnTo>
                    <a:pt x="592848" y="684085"/>
                  </a:lnTo>
                  <a:lnTo>
                    <a:pt x="590854" y="684733"/>
                  </a:lnTo>
                  <a:lnTo>
                    <a:pt x="589153" y="684288"/>
                  </a:lnTo>
                  <a:lnTo>
                    <a:pt x="589153" y="698703"/>
                  </a:lnTo>
                  <a:lnTo>
                    <a:pt x="587590" y="700062"/>
                  </a:lnTo>
                  <a:lnTo>
                    <a:pt x="587590" y="716483"/>
                  </a:lnTo>
                  <a:lnTo>
                    <a:pt x="586803" y="719023"/>
                  </a:lnTo>
                  <a:lnTo>
                    <a:pt x="583819" y="719023"/>
                  </a:lnTo>
                  <a:lnTo>
                    <a:pt x="585660" y="721563"/>
                  </a:lnTo>
                  <a:lnTo>
                    <a:pt x="586727" y="724103"/>
                  </a:lnTo>
                  <a:lnTo>
                    <a:pt x="583958" y="727913"/>
                  </a:lnTo>
                  <a:lnTo>
                    <a:pt x="586308" y="730453"/>
                  </a:lnTo>
                  <a:lnTo>
                    <a:pt x="587590" y="732993"/>
                  </a:lnTo>
                  <a:lnTo>
                    <a:pt x="587082" y="734263"/>
                  </a:lnTo>
                  <a:lnTo>
                    <a:pt x="584949" y="736803"/>
                  </a:lnTo>
                  <a:lnTo>
                    <a:pt x="583463" y="739343"/>
                  </a:lnTo>
                  <a:lnTo>
                    <a:pt x="577837" y="739343"/>
                  </a:lnTo>
                  <a:lnTo>
                    <a:pt x="574357" y="736803"/>
                  </a:lnTo>
                  <a:lnTo>
                    <a:pt x="570801" y="736803"/>
                  </a:lnTo>
                  <a:lnTo>
                    <a:pt x="567245" y="739343"/>
                  </a:lnTo>
                  <a:lnTo>
                    <a:pt x="565531" y="740613"/>
                  </a:lnTo>
                  <a:lnTo>
                    <a:pt x="564324" y="740613"/>
                  </a:lnTo>
                  <a:lnTo>
                    <a:pt x="563257" y="738073"/>
                  </a:lnTo>
                  <a:lnTo>
                    <a:pt x="560628" y="738073"/>
                  </a:lnTo>
                  <a:lnTo>
                    <a:pt x="560768" y="739343"/>
                  </a:lnTo>
                  <a:lnTo>
                    <a:pt x="559981" y="741883"/>
                  </a:lnTo>
                  <a:lnTo>
                    <a:pt x="556425" y="741883"/>
                  </a:lnTo>
                  <a:lnTo>
                    <a:pt x="556425" y="755853"/>
                  </a:lnTo>
                  <a:lnTo>
                    <a:pt x="555142" y="756729"/>
                  </a:lnTo>
                  <a:lnTo>
                    <a:pt x="555142" y="762203"/>
                  </a:lnTo>
                  <a:lnTo>
                    <a:pt x="555078" y="764743"/>
                  </a:lnTo>
                  <a:lnTo>
                    <a:pt x="555002" y="766013"/>
                  </a:lnTo>
                  <a:lnTo>
                    <a:pt x="554151" y="767283"/>
                  </a:lnTo>
                  <a:lnTo>
                    <a:pt x="549808" y="767283"/>
                  </a:lnTo>
                  <a:lnTo>
                    <a:pt x="545973" y="763473"/>
                  </a:lnTo>
                  <a:lnTo>
                    <a:pt x="546392" y="759663"/>
                  </a:lnTo>
                  <a:lnTo>
                    <a:pt x="552513" y="759663"/>
                  </a:lnTo>
                  <a:lnTo>
                    <a:pt x="555142" y="762203"/>
                  </a:lnTo>
                  <a:lnTo>
                    <a:pt x="555142" y="756729"/>
                  </a:lnTo>
                  <a:lnTo>
                    <a:pt x="552653" y="758393"/>
                  </a:lnTo>
                  <a:lnTo>
                    <a:pt x="550379" y="755853"/>
                  </a:lnTo>
                  <a:lnTo>
                    <a:pt x="548106" y="754583"/>
                  </a:lnTo>
                  <a:lnTo>
                    <a:pt x="550951" y="753313"/>
                  </a:lnTo>
                  <a:lnTo>
                    <a:pt x="553516" y="754583"/>
                  </a:lnTo>
                  <a:lnTo>
                    <a:pt x="556425" y="755853"/>
                  </a:lnTo>
                  <a:lnTo>
                    <a:pt x="556425" y="741883"/>
                  </a:lnTo>
                  <a:lnTo>
                    <a:pt x="554786" y="740613"/>
                  </a:lnTo>
                  <a:lnTo>
                    <a:pt x="557072" y="738073"/>
                  </a:lnTo>
                  <a:lnTo>
                    <a:pt x="554583" y="735533"/>
                  </a:lnTo>
                  <a:lnTo>
                    <a:pt x="555853" y="735533"/>
                  </a:lnTo>
                  <a:lnTo>
                    <a:pt x="560768" y="734263"/>
                  </a:lnTo>
                  <a:lnTo>
                    <a:pt x="562762" y="734263"/>
                  </a:lnTo>
                  <a:lnTo>
                    <a:pt x="567093" y="732993"/>
                  </a:lnTo>
                  <a:lnTo>
                    <a:pt x="569582" y="731723"/>
                  </a:lnTo>
                  <a:lnTo>
                    <a:pt x="571792" y="735533"/>
                  </a:lnTo>
                  <a:lnTo>
                    <a:pt x="571741" y="731723"/>
                  </a:lnTo>
                  <a:lnTo>
                    <a:pt x="571830" y="729183"/>
                  </a:lnTo>
                  <a:lnTo>
                    <a:pt x="571931" y="727913"/>
                  </a:lnTo>
                  <a:lnTo>
                    <a:pt x="573468" y="722833"/>
                  </a:lnTo>
                  <a:lnTo>
                    <a:pt x="573849" y="721563"/>
                  </a:lnTo>
                  <a:lnTo>
                    <a:pt x="574992" y="720293"/>
                  </a:lnTo>
                  <a:lnTo>
                    <a:pt x="576135" y="719023"/>
                  </a:lnTo>
                  <a:lnTo>
                    <a:pt x="579970" y="717753"/>
                  </a:lnTo>
                  <a:lnTo>
                    <a:pt x="581685" y="716483"/>
                  </a:lnTo>
                  <a:lnTo>
                    <a:pt x="581469" y="713943"/>
                  </a:lnTo>
                  <a:lnTo>
                    <a:pt x="584098" y="713943"/>
                  </a:lnTo>
                  <a:lnTo>
                    <a:pt x="587590" y="716483"/>
                  </a:lnTo>
                  <a:lnTo>
                    <a:pt x="587590" y="700062"/>
                  </a:lnTo>
                  <a:lnTo>
                    <a:pt x="586232" y="701243"/>
                  </a:lnTo>
                  <a:lnTo>
                    <a:pt x="580110" y="703783"/>
                  </a:lnTo>
                  <a:lnTo>
                    <a:pt x="573074" y="703783"/>
                  </a:lnTo>
                  <a:lnTo>
                    <a:pt x="574713" y="706323"/>
                  </a:lnTo>
                  <a:lnTo>
                    <a:pt x="573138" y="708863"/>
                  </a:lnTo>
                  <a:lnTo>
                    <a:pt x="569163" y="708863"/>
                  </a:lnTo>
                  <a:lnTo>
                    <a:pt x="566813" y="703783"/>
                  </a:lnTo>
                  <a:lnTo>
                    <a:pt x="565823" y="701243"/>
                  </a:lnTo>
                  <a:lnTo>
                    <a:pt x="562254" y="701243"/>
                  </a:lnTo>
                  <a:lnTo>
                    <a:pt x="565467" y="705053"/>
                  </a:lnTo>
                  <a:lnTo>
                    <a:pt x="564184" y="708863"/>
                  </a:lnTo>
                  <a:lnTo>
                    <a:pt x="562254" y="706323"/>
                  </a:lnTo>
                  <a:lnTo>
                    <a:pt x="562190" y="701243"/>
                  </a:lnTo>
                  <a:lnTo>
                    <a:pt x="561403" y="701243"/>
                  </a:lnTo>
                  <a:lnTo>
                    <a:pt x="561403" y="724103"/>
                  </a:lnTo>
                  <a:lnTo>
                    <a:pt x="561403" y="725373"/>
                  </a:lnTo>
                  <a:lnTo>
                    <a:pt x="560832" y="727913"/>
                  </a:lnTo>
                  <a:lnTo>
                    <a:pt x="559765" y="730453"/>
                  </a:lnTo>
                  <a:lnTo>
                    <a:pt x="557987" y="732993"/>
                  </a:lnTo>
                  <a:lnTo>
                    <a:pt x="555142" y="732993"/>
                  </a:lnTo>
                  <a:lnTo>
                    <a:pt x="554012" y="730453"/>
                  </a:lnTo>
                  <a:lnTo>
                    <a:pt x="553440" y="729183"/>
                  </a:lnTo>
                  <a:lnTo>
                    <a:pt x="553478" y="727913"/>
                  </a:lnTo>
                  <a:lnTo>
                    <a:pt x="553516" y="726643"/>
                  </a:lnTo>
                  <a:lnTo>
                    <a:pt x="556501" y="724103"/>
                  </a:lnTo>
                  <a:lnTo>
                    <a:pt x="560768" y="722833"/>
                  </a:lnTo>
                  <a:lnTo>
                    <a:pt x="561403" y="724103"/>
                  </a:lnTo>
                  <a:lnTo>
                    <a:pt x="561403" y="701243"/>
                  </a:lnTo>
                  <a:lnTo>
                    <a:pt x="559485" y="701243"/>
                  </a:lnTo>
                  <a:lnTo>
                    <a:pt x="561543" y="697433"/>
                  </a:lnTo>
                  <a:lnTo>
                    <a:pt x="563397" y="694893"/>
                  </a:lnTo>
                  <a:lnTo>
                    <a:pt x="564057" y="693623"/>
                  </a:lnTo>
                  <a:lnTo>
                    <a:pt x="565391" y="691083"/>
                  </a:lnTo>
                  <a:lnTo>
                    <a:pt x="566737" y="689813"/>
                  </a:lnTo>
                  <a:lnTo>
                    <a:pt x="569302" y="691083"/>
                  </a:lnTo>
                  <a:lnTo>
                    <a:pt x="571436" y="691083"/>
                  </a:lnTo>
                  <a:lnTo>
                    <a:pt x="573493" y="688543"/>
                  </a:lnTo>
                  <a:lnTo>
                    <a:pt x="576135" y="691083"/>
                  </a:lnTo>
                  <a:lnTo>
                    <a:pt x="577202" y="689813"/>
                  </a:lnTo>
                  <a:lnTo>
                    <a:pt x="577951" y="688543"/>
                  </a:lnTo>
                  <a:lnTo>
                    <a:pt x="580186" y="684733"/>
                  </a:lnTo>
                  <a:lnTo>
                    <a:pt x="583742" y="684733"/>
                  </a:lnTo>
                  <a:lnTo>
                    <a:pt x="587082" y="689813"/>
                  </a:lnTo>
                  <a:lnTo>
                    <a:pt x="587235" y="691083"/>
                  </a:lnTo>
                  <a:lnTo>
                    <a:pt x="584733" y="692353"/>
                  </a:lnTo>
                  <a:lnTo>
                    <a:pt x="581964" y="689813"/>
                  </a:lnTo>
                  <a:lnTo>
                    <a:pt x="579907" y="692353"/>
                  </a:lnTo>
                  <a:lnTo>
                    <a:pt x="577342" y="692353"/>
                  </a:lnTo>
                  <a:lnTo>
                    <a:pt x="580186" y="693623"/>
                  </a:lnTo>
                  <a:lnTo>
                    <a:pt x="584809" y="693623"/>
                  </a:lnTo>
                  <a:lnTo>
                    <a:pt x="586879" y="694893"/>
                  </a:lnTo>
                  <a:lnTo>
                    <a:pt x="589153" y="698703"/>
                  </a:lnTo>
                  <a:lnTo>
                    <a:pt x="589153" y="684288"/>
                  </a:lnTo>
                  <a:lnTo>
                    <a:pt x="586092" y="683463"/>
                  </a:lnTo>
                  <a:lnTo>
                    <a:pt x="589153" y="680923"/>
                  </a:lnTo>
                  <a:lnTo>
                    <a:pt x="592416" y="680923"/>
                  </a:lnTo>
                  <a:lnTo>
                    <a:pt x="595122" y="678383"/>
                  </a:lnTo>
                  <a:lnTo>
                    <a:pt x="595122" y="658660"/>
                  </a:lnTo>
                  <a:lnTo>
                    <a:pt x="592569" y="658063"/>
                  </a:lnTo>
                  <a:lnTo>
                    <a:pt x="590283" y="659333"/>
                  </a:lnTo>
                  <a:lnTo>
                    <a:pt x="588086" y="660603"/>
                  </a:lnTo>
                  <a:lnTo>
                    <a:pt x="584809" y="661873"/>
                  </a:lnTo>
                  <a:lnTo>
                    <a:pt x="585736" y="658063"/>
                  </a:lnTo>
                  <a:lnTo>
                    <a:pt x="587121" y="656793"/>
                  </a:lnTo>
                  <a:lnTo>
                    <a:pt x="588505" y="655523"/>
                  </a:lnTo>
                  <a:lnTo>
                    <a:pt x="591642" y="652983"/>
                  </a:lnTo>
                  <a:lnTo>
                    <a:pt x="599465" y="652983"/>
                  </a:lnTo>
                  <a:lnTo>
                    <a:pt x="599465" y="647242"/>
                  </a:lnTo>
                  <a:lnTo>
                    <a:pt x="599109" y="647903"/>
                  </a:lnTo>
                  <a:lnTo>
                    <a:pt x="597471" y="649173"/>
                  </a:lnTo>
                  <a:lnTo>
                    <a:pt x="594194" y="649173"/>
                  </a:lnTo>
                  <a:lnTo>
                    <a:pt x="595833" y="646633"/>
                  </a:lnTo>
                  <a:lnTo>
                    <a:pt x="597255" y="645363"/>
                  </a:lnTo>
                  <a:lnTo>
                    <a:pt x="600456" y="645363"/>
                  </a:lnTo>
                  <a:lnTo>
                    <a:pt x="600456" y="583730"/>
                  </a:lnTo>
                  <a:lnTo>
                    <a:pt x="600316" y="584403"/>
                  </a:lnTo>
                  <a:lnTo>
                    <a:pt x="599325" y="586943"/>
                  </a:lnTo>
                  <a:lnTo>
                    <a:pt x="593280" y="590753"/>
                  </a:lnTo>
                  <a:lnTo>
                    <a:pt x="591566" y="597103"/>
                  </a:lnTo>
                  <a:lnTo>
                    <a:pt x="592416" y="603453"/>
                  </a:lnTo>
                  <a:lnTo>
                    <a:pt x="592137" y="604723"/>
                  </a:lnTo>
                  <a:lnTo>
                    <a:pt x="591781" y="604723"/>
                  </a:lnTo>
                  <a:lnTo>
                    <a:pt x="591781" y="631393"/>
                  </a:lnTo>
                  <a:lnTo>
                    <a:pt x="590080" y="632663"/>
                  </a:lnTo>
                  <a:lnTo>
                    <a:pt x="588797" y="632663"/>
                  </a:lnTo>
                  <a:lnTo>
                    <a:pt x="587794" y="631393"/>
                  </a:lnTo>
                  <a:lnTo>
                    <a:pt x="588302" y="630123"/>
                  </a:lnTo>
                  <a:lnTo>
                    <a:pt x="590003" y="628853"/>
                  </a:lnTo>
                  <a:lnTo>
                    <a:pt x="590638" y="630123"/>
                  </a:lnTo>
                  <a:lnTo>
                    <a:pt x="591781" y="631393"/>
                  </a:lnTo>
                  <a:lnTo>
                    <a:pt x="591781" y="604723"/>
                  </a:lnTo>
                  <a:lnTo>
                    <a:pt x="589508" y="604723"/>
                  </a:lnTo>
                  <a:lnTo>
                    <a:pt x="587946" y="603694"/>
                  </a:lnTo>
                  <a:lnTo>
                    <a:pt x="587946" y="621233"/>
                  </a:lnTo>
                  <a:lnTo>
                    <a:pt x="587438" y="622503"/>
                  </a:lnTo>
                  <a:lnTo>
                    <a:pt x="586803" y="625043"/>
                  </a:lnTo>
                  <a:lnTo>
                    <a:pt x="580758" y="625043"/>
                  </a:lnTo>
                  <a:lnTo>
                    <a:pt x="579335" y="626021"/>
                  </a:lnTo>
                  <a:lnTo>
                    <a:pt x="579335" y="631393"/>
                  </a:lnTo>
                  <a:lnTo>
                    <a:pt x="579297" y="633933"/>
                  </a:lnTo>
                  <a:lnTo>
                    <a:pt x="579196" y="635203"/>
                  </a:lnTo>
                  <a:lnTo>
                    <a:pt x="578485" y="637743"/>
                  </a:lnTo>
                  <a:lnTo>
                    <a:pt x="577342" y="637743"/>
                  </a:lnTo>
                  <a:lnTo>
                    <a:pt x="577342" y="674573"/>
                  </a:lnTo>
                  <a:lnTo>
                    <a:pt x="575348" y="675843"/>
                  </a:lnTo>
                  <a:lnTo>
                    <a:pt x="572998" y="674573"/>
                  </a:lnTo>
                  <a:lnTo>
                    <a:pt x="571512" y="673303"/>
                  </a:lnTo>
                  <a:lnTo>
                    <a:pt x="571080" y="672033"/>
                  </a:lnTo>
                  <a:lnTo>
                    <a:pt x="572719" y="669493"/>
                  </a:lnTo>
                  <a:lnTo>
                    <a:pt x="574497" y="669493"/>
                  </a:lnTo>
                  <a:lnTo>
                    <a:pt x="577265" y="672033"/>
                  </a:lnTo>
                  <a:lnTo>
                    <a:pt x="577342" y="674573"/>
                  </a:lnTo>
                  <a:lnTo>
                    <a:pt x="577342" y="637743"/>
                  </a:lnTo>
                  <a:lnTo>
                    <a:pt x="573786" y="637743"/>
                  </a:lnTo>
                  <a:lnTo>
                    <a:pt x="573354" y="636473"/>
                  </a:lnTo>
                  <a:lnTo>
                    <a:pt x="572998" y="632663"/>
                  </a:lnTo>
                  <a:lnTo>
                    <a:pt x="575424" y="628853"/>
                  </a:lnTo>
                  <a:lnTo>
                    <a:pt x="577062" y="630123"/>
                  </a:lnTo>
                  <a:lnTo>
                    <a:pt x="578408" y="630123"/>
                  </a:lnTo>
                  <a:lnTo>
                    <a:pt x="579335" y="631393"/>
                  </a:lnTo>
                  <a:lnTo>
                    <a:pt x="579335" y="626021"/>
                  </a:lnTo>
                  <a:lnTo>
                    <a:pt x="578904" y="626313"/>
                  </a:lnTo>
                  <a:lnTo>
                    <a:pt x="579335" y="623773"/>
                  </a:lnTo>
                  <a:lnTo>
                    <a:pt x="579970" y="621233"/>
                  </a:lnTo>
                  <a:lnTo>
                    <a:pt x="587946" y="621233"/>
                  </a:lnTo>
                  <a:lnTo>
                    <a:pt x="587946" y="603694"/>
                  </a:lnTo>
                  <a:lnTo>
                    <a:pt x="587590" y="603453"/>
                  </a:lnTo>
                  <a:lnTo>
                    <a:pt x="585444" y="602183"/>
                  </a:lnTo>
                  <a:lnTo>
                    <a:pt x="582396" y="600913"/>
                  </a:lnTo>
                  <a:lnTo>
                    <a:pt x="580466" y="600913"/>
                  </a:lnTo>
                  <a:lnTo>
                    <a:pt x="579970" y="604723"/>
                  </a:lnTo>
                  <a:lnTo>
                    <a:pt x="579120" y="607263"/>
                  </a:lnTo>
                  <a:lnTo>
                    <a:pt x="576351" y="609803"/>
                  </a:lnTo>
                  <a:lnTo>
                    <a:pt x="567804" y="607263"/>
                  </a:lnTo>
                  <a:lnTo>
                    <a:pt x="567664" y="607085"/>
                  </a:lnTo>
                  <a:lnTo>
                    <a:pt x="567664" y="686003"/>
                  </a:lnTo>
                  <a:lnTo>
                    <a:pt x="562051" y="689813"/>
                  </a:lnTo>
                  <a:lnTo>
                    <a:pt x="554863" y="686612"/>
                  </a:lnTo>
                  <a:lnTo>
                    <a:pt x="554863" y="717753"/>
                  </a:lnTo>
                  <a:lnTo>
                    <a:pt x="553364" y="719023"/>
                  </a:lnTo>
                  <a:lnTo>
                    <a:pt x="551091" y="717753"/>
                  </a:lnTo>
                  <a:lnTo>
                    <a:pt x="552373" y="716483"/>
                  </a:lnTo>
                  <a:lnTo>
                    <a:pt x="554863" y="717753"/>
                  </a:lnTo>
                  <a:lnTo>
                    <a:pt x="554863" y="686612"/>
                  </a:lnTo>
                  <a:lnTo>
                    <a:pt x="554786" y="702513"/>
                  </a:lnTo>
                  <a:lnTo>
                    <a:pt x="553008" y="708863"/>
                  </a:lnTo>
                  <a:lnTo>
                    <a:pt x="550024" y="710133"/>
                  </a:lnTo>
                  <a:lnTo>
                    <a:pt x="549884" y="710044"/>
                  </a:lnTo>
                  <a:lnTo>
                    <a:pt x="549884" y="715213"/>
                  </a:lnTo>
                  <a:lnTo>
                    <a:pt x="547458" y="716483"/>
                  </a:lnTo>
                  <a:lnTo>
                    <a:pt x="545617" y="717753"/>
                  </a:lnTo>
                  <a:lnTo>
                    <a:pt x="543763" y="716483"/>
                  </a:lnTo>
                  <a:lnTo>
                    <a:pt x="543407" y="716483"/>
                  </a:lnTo>
                  <a:lnTo>
                    <a:pt x="543407" y="724103"/>
                  </a:lnTo>
                  <a:lnTo>
                    <a:pt x="542696" y="726643"/>
                  </a:lnTo>
                  <a:lnTo>
                    <a:pt x="541210" y="727913"/>
                  </a:lnTo>
                  <a:lnTo>
                    <a:pt x="539851" y="727913"/>
                  </a:lnTo>
                  <a:lnTo>
                    <a:pt x="538073" y="726643"/>
                  </a:lnTo>
                  <a:lnTo>
                    <a:pt x="534733" y="726643"/>
                  </a:lnTo>
                  <a:lnTo>
                    <a:pt x="535508" y="722833"/>
                  </a:lnTo>
                  <a:lnTo>
                    <a:pt x="539064" y="720293"/>
                  </a:lnTo>
                  <a:lnTo>
                    <a:pt x="541134" y="721563"/>
                  </a:lnTo>
                  <a:lnTo>
                    <a:pt x="542696" y="722833"/>
                  </a:lnTo>
                  <a:lnTo>
                    <a:pt x="543407" y="724103"/>
                  </a:lnTo>
                  <a:lnTo>
                    <a:pt x="543407" y="716483"/>
                  </a:lnTo>
                  <a:lnTo>
                    <a:pt x="539991" y="716483"/>
                  </a:lnTo>
                  <a:lnTo>
                    <a:pt x="537997" y="715213"/>
                  </a:lnTo>
                  <a:lnTo>
                    <a:pt x="536079" y="715213"/>
                  </a:lnTo>
                  <a:lnTo>
                    <a:pt x="531812" y="716483"/>
                  </a:lnTo>
                  <a:lnTo>
                    <a:pt x="529259" y="714019"/>
                  </a:lnTo>
                  <a:lnTo>
                    <a:pt x="529259" y="721563"/>
                  </a:lnTo>
                  <a:lnTo>
                    <a:pt x="528332" y="724103"/>
                  </a:lnTo>
                  <a:lnTo>
                    <a:pt x="528142" y="726643"/>
                  </a:lnTo>
                  <a:lnTo>
                    <a:pt x="528231" y="729183"/>
                  </a:lnTo>
                  <a:lnTo>
                    <a:pt x="528612" y="731723"/>
                  </a:lnTo>
                  <a:lnTo>
                    <a:pt x="523849" y="731723"/>
                  </a:lnTo>
                  <a:lnTo>
                    <a:pt x="522427" y="730453"/>
                  </a:lnTo>
                  <a:lnTo>
                    <a:pt x="522922" y="729183"/>
                  </a:lnTo>
                  <a:lnTo>
                    <a:pt x="523354" y="727913"/>
                  </a:lnTo>
                  <a:lnTo>
                    <a:pt x="525983" y="726643"/>
                  </a:lnTo>
                  <a:lnTo>
                    <a:pt x="524344" y="724103"/>
                  </a:lnTo>
                  <a:lnTo>
                    <a:pt x="523633" y="722833"/>
                  </a:lnTo>
                  <a:lnTo>
                    <a:pt x="522922" y="721563"/>
                  </a:lnTo>
                  <a:lnTo>
                    <a:pt x="520509" y="722833"/>
                  </a:lnTo>
                  <a:lnTo>
                    <a:pt x="518731" y="722833"/>
                  </a:lnTo>
                  <a:lnTo>
                    <a:pt x="517156" y="721563"/>
                  </a:lnTo>
                  <a:lnTo>
                    <a:pt x="519150" y="720293"/>
                  </a:lnTo>
                  <a:lnTo>
                    <a:pt x="519861" y="717753"/>
                  </a:lnTo>
                  <a:lnTo>
                    <a:pt x="520865" y="716483"/>
                  </a:lnTo>
                  <a:lnTo>
                    <a:pt x="525691" y="717753"/>
                  </a:lnTo>
                  <a:lnTo>
                    <a:pt x="527621" y="719023"/>
                  </a:lnTo>
                  <a:lnTo>
                    <a:pt x="528967" y="720293"/>
                  </a:lnTo>
                  <a:lnTo>
                    <a:pt x="529259" y="721563"/>
                  </a:lnTo>
                  <a:lnTo>
                    <a:pt x="529259" y="714019"/>
                  </a:lnTo>
                  <a:lnTo>
                    <a:pt x="528091" y="711403"/>
                  </a:lnTo>
                  <a:lnTo>
                    <a:pt x="527545" y="710133"/>
                  </a:lnTo>
                  <a:lnTo>
                    <a:pt x="526554" y="708863"/>
                  </a:lnTo>
                  <a:lnTo>
                    <a:pt x="525551" y="706323"/>
                  </a:lnTo>
                  <a:lnTo>
                    <a:pt x="522211" y="708863"/>
                  </a:lnTo>
                  <a:lnTo>
                    <a:pt x="518375" y="710133"/>
                  </a:lnTo>
                  <a:lnTo>
                    <a:pt x="517309" y="708863"/>
                  </a:lnTo>
                  <a:lnTo>
                    <a:pt x="516661" y="708101"/>
                  </a:lnTo>
                  <a:lnTo>
                    <a:pt x="516661" y="735533"/>
                  </a:lnTo>
                  <a:lnTo>
                    <a:pt x="514604" y="736803"/>
                  </a:lnTo>
                  <a:lnTo>
                    <a:pt x="510400" y="736803"/>
                  </a:lnTo>
                  <a:lnTo>
                    <a:pt x="512394" y="734263"/>
                  </a:lnTo>
                  <a:lnTo>
                    <a:pt x="513676" y="732993"/>
                  </a:lnTo>
                  <a:lnTo>
                    <a:pt x="516661" y="735533"/>
                  </a:lnTo>
                  <a:lnTo>
                    <a:pt x="516661" y="708101"/>
                  </a:lnTo>
                  <a:lnTo>
                    <a:pt x="516242" y="707593"/>
                  </a:lnTo>
                  <a:lnTo>
                    <a:pt x="516877" y="703783"/>
                  </a:lnTo>
                  <a:lnTo>
                    <a:pt x="517156" y="698703"/>
                  </a:lnTo>
                  <a:lnTo>
                    <a:pt x="518160" y="697433"/>
                  </a:lnTo>
                  <a:lnTo>
                    <a:pt x="519290" y="694893"/>
                  </a:lnTo>
                  <a:lnTo>
                    <a:pt x="521855" y="696163"/>
                  </a:lnTo>
                  <a:lnTo>
                    <a:pt x="524560" y="697433"/>
                  </a:lnTo>
                  <a:lnTo>
                    <a:pt x="525056" y="699973"/>
                  </a:lnTo>
                  <a:lnTo>
                    <a:pt x="524129" y="702513"/>
                  </a:lnTo>
                  <a:lnTo>
                    <a:pt x="521220" y="703783"/>
                  </a:lnTo>
                  <a:lnTo>
                    <a:pt x="519150" y="703783"/>
                  </a:lnTo>
                  <a:lnTo>
                    <a:pt x="520153" y="706323"/>
                  </a:lnTo>
                  <a:lnTo>
                    <a:pt x="525551" y="703783"/>
                  </a:lnTo>
                  <a:lnTo>
                    <a:pt x="528612" y="703783"/>
                  </a:lnTo>
                  <a:lnTo>
                    <a:pt x="529755" y="701243"/>
                  </a:lnTo>
                  <a:lnTo>
                    <a:pt x="528040" y="698703"/>
                  </a:lnTo>
                  <a:lnTo>
                    <a:pt x="525132" y="696163"/>
                  </a:lnTo>
                  <a:lnTo>
                    <a:pt x="525132" y="694893"/>
                  </a:lnTo>
                  <a:lnTo>
                    <a:pt x="525132" y="691083"/>
                  </a:lnTo>
                  <a:lnTo>
                    <a:pt x="523062" y="688543"/>
                  </a:lnTo>
                  <a:lnTo>
                    <a:pt x="521931" y="686003"/>
                  </a:lnTo>
                  <a:lnTo>
                    <a:pt x="524268" y="684733"/>
                  </a:lnTo>
                  <a:lnTo>
                    <a:pt x="524268" y="683463"/>
                  </a:lnTo>
                  <a:lnTo>
                    <a:pt x="524230" y="679653"/>
                  </a:lnTo>
                  <a:lnTo>
                    <a:pt x="524129" y="674573"/>
                  </a:lnTo>
                  <a:lnTo>
                    <a:pt x="523062" y="670763"/>
                  </a:lnTo>
                  <a:lnTo>
                    <a:pt x="523557" y="666953"/>
                  </a:lnTo>
                  <a:lnTo>
                    <a:pt x="525907" y="669493"/>
                  </a:lnTo>
                  <a:lnTo>
                    <a:pt x="528828" y="672033"/>
                  </a:lnTo>
                  <a:lnTo>
                    <a:pt x="530390" y="673303"/>
                  </a:lnTo>
                  <a:lnTo>
                    <a:pt x="532384" y="674573"/>
                  </a:lnTo>
                  <a:lnTo>
                    <a:pt x="531672" y="679653"/>
                  </a:lnTo>
                  <a:lnTo>
                    <a:pt x="534022" y="680923"/>
                  </a:lnTo>
                  <a:lnTo>
                    <a:pt x="536219" y="680923"/>
                  </a:lnTo>
                  <a:lnTo>
                    <a:pt x="534085" y="682193"/>
                  </a:lnTo>
                  <a:lnTo>
                    <a:pt x="532244" y="683463"/>
                  </a:lnTo>
                  <a:lnTo>
                    <a:pt x="536930" y="688543"/>
                  </a:lnTo>
                  <a:lnTo>
                    <a:pt x="537718" y="688543"/>
                  </a:lnTo>
                  <a:lnTo>
                    <a:pt x="541769" y="684733"/>
                  </a:lnTo>
                  <a:lnTo>
                    <a:pt x="540423" y="687273"/>
                  </a:lnTo>
                  <a:lnTo>
                    <a:pt x="539991" y="688543"/>
                  </a:lnTo>
                  <a:lnTo>
                    <a:pt x="541921" y="689813"/>
                  </a:lnTo>
                  <a:lnTo>
                    <a:pt x="544474" y="691083"/>
                  </a:lnTo>
                  <a:lnTo>
                    <a:pt x="543128" y="692873"/>
                  </a:lnTo>
                  <a:lnTo>
                    <a:pt x="543128" y="702513"/>
                  </a:lnTo>
                  <a:lnTo>
                    <a:pt x="540067" y="705053"/>
                  </a:lnTo>
                  <a:lnTo>
                    <a:pt x="538213" y="702513"/>
                  </a:lnTo>
                  <a:lnTo>
                    <a:pt x="540346" y="701243"/>
                  </a:lnTo>
                  <a:lnTo>
                    <a:pt x="543128" y="702513"/>
                  </a:lnTo>
                  <a:lnTo>
                    <a:pt x="543128" y="692873"/>
                  </a:lnTo>
                  <a:lnTo>
                    <a:pt x="542556" y="693623"/>
                  </a:lnTo>
                  <a:lnTo>
                    <a:pt x="541134" y="697433"/>
                  </a:lnTo>
                  <a:lnTo>
                    <a:pt x="541845" y="699973"/>
                  </a:lnTo>
                  <a:lnTo>
                    <a:pt x="540994" y="701243"/>
                  </a:lnTo>
                  <a:lnTo>
                    <a:pt x="537933" y="699973"/>
                  </a:lnTo>
                  <a:lnTo>
                    <a:pt x="534085" y="698703"/>
                  </a:lnTo>
                  <a:lnTo>
                    <a:pt x="533527" y="702513"/>
                  </a:lnTo>
                  <a:lnTo>
                    <a:pt x="533374" y="705053"/>
                  </a:lnTo>
                  <a:lnTo>
                    <a:pt x="536575" y="707593"/>
                  </a:lnTo>
                  <a:lnTo>
                    <a:pt x="534797" y="708863"/>
                  </a:lnTo>
                  <a:lnTo>
                    <a:pt x="531456" y="707593"/>
                  </a:lnTo>
                  <a:lnTo>
                    <a:pt x="532028" y="709866"/>
                  </a:lnTo>
                  <a:lnTo>
                    <a:pt x="532663" y="712673"/>
                  </a:lnTo>
                  <a:lnTo>
                    <a:pt x="535228" y="711403"/>
                  </a:lnTo>
                  <a:lnTo>
                    <a:pt x="537362" y="711403"/>
                  </a:lnTo>
                  <a:lnTo>
                    <a:pt x="540423" y="713943"/>
                  </a:lnTo>
                  <a:lnTo>
                    <a:pt x="544474" y="711403"/>
                  </a:lnTo>
                  <a:lnTo>
                    <a:pt x="547814" y="712673"/>
                  </a:lnTo>
                  <a:lnTo>
                    <a:pt x="549884" y="715213"/>
                  </a:lnTo>
                  <a:lnTo>
                    <a:pt x="549884" y="710044"/>
                  </a:lnTo>
                  <a:lnTo>
                    <a:pt x="548106" y="708863"/>
                  </a:lnTo>
                  <a:lnTo>
                    <a:pt x="546112" y="707593"/>
                  </a:lnTo>
                  <a:lnTo>
                    <a:pt x="547433" y="705053"/>
                  </a:lnTo>
                  <a:lnTo>
                    <a:pt x="548741" y="702513"/>
                  </a:lnTo>
                  <a:lnTo>
                    <a:pt x="547179" y="699973"/>
                  </a:lnTo>
                  <a:lnTo>
                    <a:pt x="547674" y="696163"/>
                  </a:lnTo>
                  <a:lnTo>
                    <a:pt x="548462" y="693623"/>
                  </a:lnTo>
                  <a:lnTo>
                    <a:pt x="552729" y="698703"/>
                  </a:lnTo>
                  <a:lnTo>
                    <a:pt x="554786" y="702513"/>
                  </a:lnTo>
                  <a:lnTo>
                    <a:pt x="554786" y="686574"/>
                  </a:lnTo>
                  <a:lnTo>
                    <a:pt x="553516" y="686003"/>
                  </a:lnTo>
                  <a:lnTo>
                    <a:pt x="553161" y="684733"/>
                  </a:lnTo>
                  <a:lnTo>
                    <a:pt x="551738" y="679653"/>
                  </a:lnTo>
                  <a:lnTo>
                    <a:pt x="550951" y="677113"/>
                  </a:lnTo>
                  <a:lnTo>
                    <a:pt x="549948" y="675843"/>
                  </a:lnTo>
                  <a:lnTo>
                    <a:pt x="543483" y="675843"/>
                  </a:lnTo>
                  <a:lnTo>
                    <a:pt x="543344" y="672033"/>
                  </a:lnTo>
                  <a:lnTo>
                    <a:pt x="544830" y="672033"/>
                  </a:lnTo>
                  <a:lnTo>
                    <a:pt x="546328" y="670763"/>
                  </a:lnTo>
                  <a:lnTo>
                    <a:pt x="548741" y="670763"/>
                  </a:lnTo>
                  <a:lnTo>
                    <a:pt x="548474" y="669493"/>
                  </a:lnTo>
                  <a:lnTo>
                    <a:pt x="547662" y="665683"/>
                  </a:lnTo>
                  <a:lnTo>
                    <a:pt x="547395" y="664413"/>
                  </a:lnTo>
                  <a:lnTo>
                    <a:pt x="553364" y="664413"/>
                  </a:lnTo>
                  <a:lnTo>
                    <a:pt x="556069" y="663143"/>
                  </a:lnTo>
                  <a:lnTo>
                    <a:pt x="558634" y="661873"/>
                  </a:lnTo>
                  <a:lnTo>
                    <a:pt x="563689" y="658063"/>
                  </a:lnTo>
                  <a:lnTo>
                    <a:pt x="563473" y="661873"/>
                  </a:lnTo>
                  <a:lnTo>
                    <a:pt x="562330" y="665683"/>
                  </a:lnTo>
                  <a:lnTo>
                    <a:pt x="560984" y="668223"/>
                  </a:lnTo>
                  <a:lnTo>
                    <a:pt x="559485" y="672033"/>
                  </a:lnTo>
                  <a:lnTo>
                    <a:pt x="560984" y="674573"/>
                  </a:lnTo>
                  <a:lnTo>
                    <a:pt x="565251" y="677113"/>
                  </a:lnTo>
                  <a:lnTo>
                    <a:pt x="567524" y="679653"/>
                  </a:lnTo>
                  <a:lnTo>
                    <a:pt x="565962" y="682193"/>
                  </a:lnTo>
                  <a:lnTo>
                    <a:pt x="565035" y="683463"/>
                  </a:lnTo>
                  <a:lnTo>
                    <a:pt x="566813" y="684733"/>
                  </a:lnTo>
                  <a:lnTo>
                    <a:pt x="567664" y="686003"/>
                  </a:lnTo>
                  <a:lnTo>
                    <a:pt x="567664" y="607085"/>
                  </a:lnTo>
                  <a:lnTo>
                    <a:pt x="566851" y="605993"/>
                  </a:lnTo>
                  <a:lnTo>
                    <a:pt x="566534" y="605586"/>
                  </a:lnTo>
                  <a:lnTo>
                    <a:pt x="566534" y="652983"/>
                  </a:lnTo>
                  <a:lnTo>
                    <a:pt x="566381" y="655523"/>
                  </a:lnTo>
                  <a:lnTo>
                    <a:pt x="565607" y="656793"/>
                  </a:lnTo>
                  <a:lnTo>
                    <a:pt x="563689" y="656793"/>
                  </a:lnTo>
                  <a:lnTo>
                    <a:pt x="562546" y="655523"/>
                  </a:lnTo>
                  <a:lnTo>
                    <a:pt x="562762" y="654253"/>
                  </a:lnTo>
                  <a:lnTo>
                    <a:pt x="563181" y="651713"/>
                  </a:lnTo>
                  <a:lnTo>
                    <a:pt x="565175" y="651713"/>
                  </a:lnTo>
                  <a:lnTo>
                    <a:pt x="566534" y="652983"/>
                  </a:lnTo>
                  <a:lnTo>
                    <a:pt x="566534" y="605586"/>
                  </a:lnTo>
                  <a:lnTo>
                    <a:pt x="565886" y="604723"/>
                  </a:lnTo>
                  <a:lnTo>
                    <a:pt x="564819" y="602183"/>
                  </a:lnTo>
                  <a:lnTo>
                    <a:pt x="565607" y="602183"/>
                  </a:lnTo>
                  <a:lnTo>
                    <a:pt x="570153" y="599643"/>
                  </a:lnTo>
                  <a:lnTo>
                    <a:pt x="573430" y="599643"/>
                  </a:lnTo>
                  <a:lnTo>
                    <a:pt x="578332" y="602183"/>
                  </a:lnTo>
                  <a:lnTo>
                    <a:pt x="579475" y="603453"/>
                  </a:lnTo>
                  <a:lnTo>
                    <a:pt x="580618" y="599643"/>
                  </a:lnTo>
                  <a:lnTo>
                    <a:pt x="581253" y="598373"/>
                  </a:lnTo>
                  <a:lnTo>
                    <a:pt x="587502" y="594563"/>
                  </a:lnTo>
                  <a:lnTo>
                    <a:pt x="589572" y="593293"/>
                  </a:lnTo>
                  <a:lnTo>
                    <a:pt x="589788" y="593293"/>
                  </a:lnTo>
                  <a:lnTo>
                    <a:pt x="588530" y="592023"/>
                  </a:lnTo>
                  <a:lnTo>
                    <a:pt x="586016" y="589483"/>
                  </a:lnTo>
                  <a:lnTo>
                    <a:pt x="585165" y="588213"/>
                  </a:lnTo>
                  <a:lnTo>
                    <a:pt x="584314" y="586943"/>
                  </a:lnTo>
                  <a:lnTo>
                    <a:pt x="583387" y="585673"/>
                  </a:lnTo>
                  <a:lnTo>
                    <a:pt x="582955" y="583133"/>
                  </a:lnTo>
                  <a:lnTo>
                    <a:pt x="582396" y="579323"/>
                  </a:lnTo>
                  <a:lnTo>
                    <a:pt x="583387" y="578053"/>
                  </a:lnTo>
                  <a:lnTo>
                    <a:pt x="586803" y="578053"/>
                  </a:lnTo>
                  <a:lnTo>
                    <a:pt x="589864" y="576783"/>
                  </a:lnTo>
                  <a:lnTo>
                    <a:pt x="593280" y="576783"/>
                  </a:lnTo>
                  <a:lnTo>
                    <a:pt x="594487" y="575513"/>
                  </a:lnTo>
                  <a:lnTo>
                    <a:pt x="595693" y="574243"/>
                  </a:lnTo>
                  <a:lnTo>
                    <a:pt x="597763" y="578053"/>
                  </a:lnTo>
                  <a:lnTo>
                    <a:pt x="601103" y="580593"/>
                  </a:lnTo>
                  <a:lnTo>
                    <a:pt x="601103" y="572363"/>
                  </a:lnTo>
                  <a:lnTo>
                    <a:pt x="600392" y="570433"/>
                  </a:lnTo>
                  <a:lnTo>
                    <a:pt x="599465" y="569163"/>
                  </a:lnTo>
                  <a:lnTo>
                    <a:pt x="602881" y="567893"/>
                  </a:lnTo>
                  <a:lnTo>
                    <a:pt x="600456" y="566623"/>
                  </a:lnTo>
                  <a:lnTo>
                    <a:pt x="594702" y="565353"/>
                  </a:lnTo>
                  <a:lnTo>
                    <a:pt x="594550" y="565353"/>
                  </a:lnTo>
                  <a:lnTo>
                    <a:pt x="591642" y="570433"/>
                  </a:lnTo>
                  <a:lnTo>
                    <a:pt x="590575" y="571703"/>
                  </a:lnTo>
                  <a:lnTo>
                    <a:pt x="590003" y="574243"/>
                  </a:lnTo>
                  <a:lnTo>
                    <a:pt x="588149" y="575513"/>
                  </a:lnTo>
                  <a:lnTo>
                    <a:pt x="585381" y="570433"/>
                  </a:lnTo>
                  <a:lnTo>
                    <a:pt x="588225" y="560273"/>
                  </a:lnTo>
                  <a:lnTo>
                    <a:pt x="592442" y="556463"/>
                  </a:lnTo>
                  <a:lnTo>
                    <a:pt x="593839" y="555193"/>
                  </a:lnTo>
                  <a:lnTo>
                    <a:pt x="594055" y="559003"/>
                  </a:lnTo>
                  <a:lnTo>
                    <a:pt x="594982" y="564083"/>
                  </a:lnTo>
                  <a:lnTo>
                    <a:pt x="597192" y="565353"/>
                  </a:lnTo>
                  <a:lnTo>
                    <a:pt x="600176" y="562813"/>
                  </a:lnTo>
                  <a:lnTo>
                    <a:pt x="602310" y="561543"/>
                  </a:lnTo>
                  <a:lnTo>
                    <a:pt x="604012" y="562813"/>
                  </a:lnTo>
                  <a:lnTo>
                    <a:pt x="604012" y="564083"/>
                  </a:lnTo>
                  <a:lnTo>
                    <a:pt x="605726" y="565353"/>
                  </a:lnTo>
                  <a:lnTo>
                    <a:pt x="608431" y="562813"/>
                  </a:lnTo>
                  <a:lnTo>
                    <a:pt x="608850" y="561543"/>
                  </a:lnTo>
                  <a:lnTo>
                    <a:pt x="609282" y="560273"/>
                  </a:lnTo>
                  <a:lnTo>
                    <a:pt x="610704" y="559003"/>
                  </a:lnTo>
                  <a:lnTo>
                    <a:pt x="612978" y="560273"/>
                  </a:lnTo>
                  <a:lnTo>
                    <a:pt x="615188" y="561543"/>
                  </a:lnTo>
                  <a:lnTo>
                    <a:pt x="615188" y="564083"/>
                  </a:lnTo>
                  <a:lnTo>
                    <a:pt x="613765" y="565353"/>
                  </a:lnTo>
                  <a:lnTo>
                    <a:pt x="611847" y="569163"/>
                  </a:lnTo>
                  <a:lnTo>
                    <a:pt x="612343" y="570433"/>
                  </a:lnTo>
                  <a:lnTo>
                    <a:pt x="615543" y="571703"/>
                  </a:lnTo>
                  <a:lnTo>
                    <a:pt x="617385" y="572973"/>
                  </a:lnTo>
                  <a:lnTo>
                    <a:pt x="618312" y="571703"/>
                  </a:lnTo>
                  <a:lnTo>
                    <a:pt x="618096" y="570433"/>
                  </a:lnTo>
                  <a:lnTo>
                    <a:pt x="617461" y="565353"/>
                  </a:lnTo>
                  <a:lnTo>
                    <a:pt x="618528" y="564083"/>
                  </a:lnTo>
                  <a:lnTo>
                    <a:pt x="621093" y="565353"/>
                  </a:lnTo>
                  <a:lnTo>
                    <a:pt x="623582" y="569163"/>
                  </a:lnTo>
                  <a:lnTo>
                    <a:pt x="623646" y="574243"/>
                  </a:lnTo>
                  <a:lnTo>
                    <a:pt x="623646" y="518007"/>
                  </a:lnTo>
                  <a:lnTo>
                    <a:pt x="622439" y="515569"/>
                  </a:lnTo>
                  <a:lnTo>
                    <a:pt x="622439" y="518363"/>
                  </a:lnTo>
                  <a:lnTo>
                    <a:pt x="621233" y="519633"/>
                  </a:lnTo>
                  <a:lnTo>
                    <a:pt x="620585" y="522173"/>
                  </a:lnTo>
                  <a:lnTo>
                    <a:pt x="618604" y="522173"/>
                  </a:lnTo>
                  <a:lnTo>
                    <a:pt x="617728" y="520979"/>
                  </a:lnTo>
                  <a:lnTo>
                    <a:pt x="617689" y="520839"/>
                  </a:lnTo>
                  <a:lnTo>
                    <a:pt x="618312" y="518363"/>
                  </a:lnTo>
                  <a:lnTo>
                    <a:pt x="622439" y="518363"/>
                  </a:lnTo>
                  <a:lnTo>
                    <a:pt x="622439" y="515569"/>
                  </a:lnTo>
                  <a:lnTo>
                    <a:pt x="621944" y="514553"/>
                  </a:lnTo>
                  <a:lnTo>
                    <a:pt x="624001" y="510743"/>
                  </a:lnTo>
                  <a:lnTo>
                    <a:pt x="626427" y="510743"/>
                  </a:lnTo>
                  <a:lnTo>
                    <a:pt x="627202" y="512013"/>
                  </a:lnTo>
                  <a:lnTo>
                    <a:pt x="630339" y="513283"/>
                  </a:lnTo>
                  <a:lnTo>
                    <a:pt x="630339" y="471271"/>
                  </a:lnTo>
                  <a:lnTo>
                    <a:pt x="629272" y="470446"/>
                  </a:lnTo>
                  <a:lnTo>
                    <a:pt x="629272" y="481533"/>
                  </a:lnTo>
                  <a:lnTo>
                    <a:pt x="628269" y="484073"/>
                  </a:lnTo>
                  <a:lnTo>
                    <a:pt x="624865" y="485343"/>
                  </a:lnTo>
                  <a:lnTo>
                    <a:pt x="621665" y="486613"/>
                  </a:lnTo>
                  <a:lnTo>
                    <a:pt x="623150" y="482803"/>
                  </a:lnTo>
                  <a:lnTo>
                    <a:pt x="624293" y="480263"/>
                  </a:lnTo>
                  <a:lnTo>
                    <a:pt x="625716" y="477723"/>
                  </a:lnTo>
                  <a:lnTo>
                    <a:pt x="627849" y="478993"/>
                  </a:lnTo>
                  <a:lnTo>
                    <a:pt x="629272" y="481533"/>
                  </a:lnTo>
                  <a:lnTo>
                    <a:pt x="629272" y="470446"/>
                  </a:lnTo>
                  <a:lnTo>
                    <a:pt x="628840" y="470103"/>
                  </a:lnTo>
                  <a:lnTo>
                    <a:pt x="625576" y="467563"/>
                  </a:lnTo>
                  <a:lnTo>
                    <a:pt x="628916" y="466293"/>
                  </a:lnTo>
                  <a:lnTo>
                    <a:pt x="631977" y="467563"/>
                  </a:lnTo>
                  <a:lnTo>
                    <a:pt x="636460" y="467563"/>
                  </a:lnTo>
                  <a:lnTo>
                    <a:pt x="638302" y="468833"/>
                  </a:lnTo>
                  <a:lnTo>
                    <a:pt x="639152" y="466293"/>
                  </a:lnTo>
                  <a:lnTo>
                    <a:pt x="638352" y="463753"/>
                  </a:lnTo>
                  <a:lnTo>
                    <a:pt x="637946" y="462483"/>
                  </a:lnTo>
                  <a:lnTo>
                    <a:pt x="637209" y="461213"/>
                  </a:lnTo>
                  <a:lnTo>
                    <a:pt x="636473" y="459943"/>
                  </a:lnTo>
                  <a:lnTo>
                    <a:pt x="635723" y="458673"/>
                  </a:lnTo>
                  <a:lnTo>
                    <a:pt x="634250" y="456133"/>
                  </a:lnTo>
                  <a:lnTo>
                    <a:pt x="646912" y="456133"/>
                  </a:lnTo>
                  <a:lnTo>
                    <a:pt x="644639" y="458673"/>
                  </a:lnTo>
                  <a:lnTo>
                    <a:pt x="643775" y="459943"/>
                  </a:lnTo>
                  <a:lnTo>
                    <a:pt x="642505" y="461213"/>
                  </a:lnTo>
                  <a:lnTo>
                    <a:pt x="642213" y="462483"/>
                  </a:lnTo>
                  <a:lnTo>
                    <a:pt x="642645" y="462483"/>
                  </a:lnTo>
                  <a:lnTo>
                    <a:pt x="643928" y="463753"/>
                  </a:lnTo>
                  <a:lnTo>
                    <a:pt x="646557" y="461213"/>
                  </a:lnTo>
                  <a:lnTo>
                    <a:pt x="647128" y="466293"/>
                  </a:lnTo>
                  <a:lnTo>
                    <a:pt x="647128" y="444322"/>
                  </a:lnTo>
                  <a:lnTo>
                    <a:pt x="645985" y="444703"/>
                  </a:lnTo>
                  <a:lnTo>
                    <a:pt x="643140" y="444703"/>
                  </a:lnTo>
                  <a:lnTo>
                    <a:pt x="642924" y="445973"/>
                  </a:lnTo>
                  <a:lnTo>
                    <a:pt x="645134" y="448513"/>
                  </a:lnTo>
                  <a:lnTo>
                    <a:pt x="646125" y="448513"/>
                  </a:lnTo>
                  <a:lnTo>
                    <a:pt x="646696" y="449783"/>
                  </a:lnTo>
                  <a:lnTo>
                    <a:pt x="646125" y="451053"/>
                  </a:lnTo>
                  <a:lnTo>
                    <a:pt x="642353" y="448513"/>
                  </a:lnTo>
                  <a:lnTo>
                    <a:pt x="641477" y="447243"/>
                  </a:lnTo>
                  <a:lnTo>
                    <a:pt x="639724" y="444703"/>
                  </a:lnTo>
                  <a:lnTo>
                    <a:pt x="637311" y="438353"/>
                  </a:lnTo>
                  <a:lnTo>
                    <a:pt x="638238" y="437083"/>
                  </a:lnTo>
                  <a:lnTo>
                    <a:pt x="643572" y="439623"/>
                  </a:lnTo>
                  <a:lnTo>
                    <a:pt x="644423" y="438353"/>
                  </a:lnTo>
                  <a:lnTo>
                    <a:pt x="644639" y="437083"/>
                  </a:lnTo>
                  <a:lnTo>
                    <a:pt x="645706" y="430733"/>
                  </a:lnTo>
                  <a:lnTo>
                    <a:pt x="647407" y="429463"/>
                  </a:lnTo>
                  <a:lnTo>
                    <a:pt x="652170" y="430733"/>
                  </a:lnTo>
                  <a:lnTo>
                    <a:pt x="652424" y="429463"/>
                  </a:lnTo>
                  <a:lnTo>
                    <a:pt x="652678" y="428193"/>
                  </a:lnTo>
                  <a:lnTo>
                    <a:pt x="651319" y="426923"/>
                  </a:lnTo>
                  <a:lnTo>
                    <a:pt x="649617" y="425653"/>
                  </a:lnTo>
                  <a:lnTo>
                    <a:pt x="645414" y="423113"/>
                  </a:lnTo>
                  <a:lnTo>
                    <a:pt x="644855" y="421843"/>
                  </a:lnTo>
                  <a:lnTo>
                    <a:pt x="656374" y="435813"/>
                  </a:lnTo>
                  <a:lnTo>
                    <a:pt x="660146" y="435813"/>
                  </a:lnTo>
                  <a:lnTo>
                    <a:pt x="710755" y="435813"/>
                  </a:lnTo>
                  <a:lnTo>
                    <a:pt x="710933" y="429463"/>
                  </a:lnTo>
                  <a:lnTo>
                    <a:pt x="713066" y="433273"/>
                  </a:lnTo>
                  <a:lnTo>
                    <a:pt x="714489" y="432003"/>
                  </a:lnTo>
                  <a:lnTo>
                    <a:pt x="715987" y="430733"/>
                  </a:lnTo>
                  <a:lnTo>
                    <a:pt x="717550" y="429463"/>
                  </a:lnTo>
                  <a:lnTo>
                    <a:pt x="736333" y="414223"/>
                  </a:lnTo>
                  <a:lnTo>
                    <a:pt x="739457" y="411683"/>
                  </a:lnTo>
                  <a:lnTo>
                    <a:pt x="741667" y="410413"/>
                  </a:lnTo>
                  <a:lnTo>
                    <a:pt x="744194" y="406603"/>
                  </a:lnTo>
                  <a:lnTo>
                    <a:pt x="745032" y="405333"/>
                  </a:lnTo>
                  <a:lnTo>
                    <a:pt x="746709" y="402793"/>
                  </a:lnTo>
                  <a:lnTo>
                    <a:pt x="747280" y="401523"/>
                  </a:lnTo>
                  <a:lnTo>
                    <a:pt x="740460" y="400253"/>
                  </a:lnTo>
                  <a:lnTo>
                    <a:pt x="740029" y="400253"/>
                  </a:lnTo>
                  <a:lnTo>
                    <a:pt x="740029" y="407873"/>
                  </a:lnTo>
                  <a:lnTo>
                    <a:pt x="738035" y="410413"/>
                  </a:lnTo>
                  <a:lnTo>
                    <a:pt x="736257" y="410413"/>
                  </a:lnTo>
                  <a:lnTo>
                    <a:pt x="737044" y="409143"/>
                  </a:lnTo>
                  <a:lnTo>
                    <a:pt x="736688" y="407873"/>
                  </a:lnTo>
                  <a:lnTo>
                    <a:pt x="737819" y="406603"/>
                  </a:lnTo>
                  <a:lnTo>
                    <a:pt x="740029" y="407873"/>
                  </a:lnTo>
                  <a:lnTo>
                    <a:pt x="740029" y="400253"/>
                  </a:lnTo>
                  <a:lnTo>
                    <a:pt x="735825" y="400253"/>
                  </a:lnTo>
                  <a:lnTo>
                    <a:pt x="734199" y="396443"/>
                  </a:lnTo>
                  <a:lnTo>
                    <a:pt x="727583" y="396443"/>
                  </a:lnTo>
                  <a:lnTo>
                    <a:pt x="729145" y="393903"/>
                  </a:lnTo>
                  <a:lnTo>
                    <a:pt x="730288" y="391363"/>
                  </a:lnTo>
                  <a:lnTo>
                    <a:pt x="731024" y="390093"/>
                  </a:lnTo>
                  <a:lnTo>
                    <a:pt x="731774" y="388823"/>
                  </a:lnTo>
                  <a:lnTo>
                    <a:pt x="735050" y="385013"/>
                  </a:lnTo>
                  <a:lnTo>
                    <a:pt x="737463" y="385013"/>
                  </a:lnTo>
                  <a:lnTo>
                    <a:pt x="739597" y="390093"/>
                  </a:lnTo>
                  <a:lnTo>
                    <a:pt x="741235" y="393903"/>
                  </a:lnTo>
                  <a:lnTo>
                    <a:pt x="744512" y="396443"/>
                  </a:lnTo>
                  <a:lnTo>
                    <a:pt x="747572" y="400253"/>
                  </a:lnTo>
                  <a:lnTo>
                    <a:pt x="749490" y="397713"/>
                  </a:lnTo>
                  <a:lnTo>
                    <a:pt x="750062" y="395173"/>
                  </a:lnTo>
                  <a:lnTo>
                    <a:pt x="748487" y="390093"/>
                  </a:lnTo>
                  <a:lnTo>
                    <a:pt x="748563" y="387553"/>
                  </a:lnTo>
                  <a:lnTo>
                    <a:pt x="749033" y="385013"/>
                  </a:lnTo>
                  <a:lnTo>
                    <a:pt x="749274" y="383743"/>
                  </a:lnTo>
                  <a:lnTo>
                    <a:pt x="750417" y="383743"/>
                  </a:lnTo>
                  <a:lnTo>
                    <a:pt x="752119" y="385013"/>
                  </a:lnTo>
                  <a:lnTo>
                    <a:pt x="754113" y="386283"/>
                  </a:lnTo>
                  <a:lnTo>
                    <a:pt x="756818" y="387553"/>
                  </a:lnTo>
                  <a:lnTo>
                    <a:pt x="759218" y="383743"/>
                  </a:lnTo>
                  <a:lnTo>
                    <a:pt x="760018" y="382473"/>
                  </a:lnTo>
                  <a:lnTo>
                    <a:pt x="761085" y="381203"/>
                  </a:lnTo>
                  <a:lnTo>
                    <a:pt x="766419" y="374853"/>
                  </a:lnTo>
                  <a:lnTo>
                    <a:pt x="767130" y="373583"/>
                  </a:lnTo>
                  <a:lnTo>
                    <a:pt x="768553" y="371043"/>
                  </a:lnTo>
                  <a:lnTo>
                    <a:pt x="772325" y="368503"/>
                  </a:lnTo>
                  <a:lnTo>
                    <a:pt x="772922" y="367233"/>
                  </a:lnTo>
                  <a:lnTo>
                    <a:pt x="774103" y="364693"/>
                  </a:lnTo>
                  <a:lnTo>
                    <a:pt x="776516" y="360883"/>
                  </a:lnTo>
                  <a:lnTo>
                    <a:pt x="778840" y="357073"/>
                  </a:lnTo>
                  <a:lnTo>
                    <a:pt x="784783" y="332943"/>
                  </a:lnTo>
                  <a:lnTo>
                    <a:pt x="784415" y="325323"/>
                  </a:lnTo>
                  <a:lnTo>
                    <a:pt x="781075" y="323672"/>
                  </a:lnTo>
                  <a:lnTo>
                    <a:pt x="781075" y="343103"/>
                  </a:lnTo>
                  <a:lnTo>
                    <a:pt x="781075" y="344373"/>
                  </a:lnTo>
                  <a:lnTo>
                    <a:pt x="780224" y="348183"/>
                  </a:lnTo>
                  <a:lnTo>
                    <a:pt x="778154" y="349453"/>
                  </a:lnTo>
                  <a:lnTo>
                    <a:pt x="776668" y="346913"/>
                  </a:lnTo>
                  <a:lnTo>
                    <a:pt x="776160" y="345643"/>
                  </a:lnTo>
                  <a:lnTo>
                    <a:pt x="775881" y="344373"/>
                  </a:lnTo>
                  <a:lnTo>
                    <a:pt x="774179" y="341833"/>
                  </a:lnTo>
                  <a:lnTo>
                    <a:pt x="772960" y="339293"/>
                  </a:lnTo>
                  <a:lnTo>
                    <a:pt x="774738" y="339293"/>
                  </a:lnTo>
                  <a:lnTo>
                    <a:pt x="776312" y="338023"/>
                  </a:lnTo>
                  <a:lnTo>
                    <a:pt x="778230" y="338023"/>
                  </a:lnTo>
                  <a:lnTo>
                    <a:pt x="780643" y="340563"/>
                  </a:lnTo>
                  <a:lnTo>
                    <a:pt x="781075" y="343103"/>
                  </a:lnTo>
                  <a:lnTo>
                    <a:pt x="781075" y="323672"/>
                  </a:lnTo>
                  <a:lnTo>
                    <a:pt x="779297" y="322783"/>
                  </a:lnTo>
                  <a:lnTo>
                    <a:pt x="769124" y="325323"/>
                  </a:lnTo>
                  <a:lnTo>
                    <a:pt x="764997" y="326593"/>
                  </a:lnTo>
                  <a:lnTo>
                    <a:pt x="754862" y="331673"/>
                  </a:lnTo>
                  <a:lnTo>
                    <a:pt x="744867" y="335483"/>
                  </a:lnTo>
                  <a:lnTo>
                    <a:pt x="744867" y="346913"/>
                  </a:lnTo>
                  <a:lnTo>
                    <a:pt x="741527" y="346913"/>
                  </a:lnTo>
                  <a:lnTo>
                    <a:pt x="739813" y="345643"/>
                  </a:lnTo>
                  <a:lnTo>
                    <a:pt x="737603" y="345643"/>
                  </a:lnTo>
                  <a:lnTo>
                    <a:pt x="739457" y="341833"/>
                  </a:lnTo>
                  <a:lnTo>
                    <a:pt x="742442" y="341833"/>
                  </a:lnTo>
                  <a:lnTo>
                    <a:pt x="744512" y="344373"/>
                  </a:lnTo>
                  <a:lnTo>
                    <a:pt x="744867" y="346913"/>
                  </a:lnTo>
                  <a:lnTo>
                    <a:pt x="744867" y="335483"/>
                  </a:lnTo>
                  <a:lnTo>
                    <a:pt x="734910" y="340563"/>
                  </a:lnTo>
                  <a:lnTo>
                    <a:pt x="732840" y="341693"/>
                  </a:lnTo>
                  <a:lnTo>
                    <a:pt x="732840" y="364693"/>
                  </a:lnTo>
                  <a:lnTo>
                    <a:pt x="731494" y="365963"/>
                  </a:lnTo>
                  <a:lnTo>
                    <a:pt x="729424" y="365963"/>
                  </a:lnTo>
                  <a:lnTo>
                    <a:pt x="728865" y="364693"/>
                  </a:lnTo>
                  <a:lnTo>
                    <a:pt x="728433" y="362153"/>
                  </a:lnTo>
                  <a:lnTo>
                    <a:pt x="729640" y="360883"/>
                  </a:lnTo>
                  <a:lnTo>
                    <a:pt x="731494" y="360883"/>
                  </a:lnTo>
                  <a:lnTo>
                    <a:pt x="732421" y="362153"/>
                  </a:lnTo>
                  <a:lnTo>
                    <a:pt x="732840" y="364693"/>
                  </a:lnTo>
                  <a:lnTo>
                    <a:pt x="732840" y="341693"/>
                  </a:lnTo>
                  <a:lnTo>
                    <a:pt x="723379" y="346862"/>
                  </a:lnTo>
                  <a:lnTo>
                    <a:pt x="723379" y="420573"/>
                  </a:lnTo>
                  <a:lnTo>
                    <a:pt x="720471" y="420573"/>
                  </a:lnTo>
                  <a:lnTo>
                    <a:pt x="716622" y="419303"/>
                  </a:lnTo>
                  <a:lnTo>
                    <a:pt x="716762" y="416763"/>
                  </a:lnTo>
                  <a:lnTo>
                    <a:pt x="719683" y="418033"/>
                  </a:lnTo>
                  <a:lnTo>
                    <a:pt x="721461" y="416763"/>
                  </a:lnTo>
                  <a:lnTo>
                    <a:pt x="723099" y="419303"/>
                  </a:lnTo>
                  <a:lnTo>
                    <a:pt x="723379" y="420573"/>
                  </a:lnTo>
                  <a:lnTo>
                    <a:pt x="723379" y="346862"/>
                  </a:lnTo>
                  <a:lnTo>
                    <a:pt x="718616" y="349453"/>
                  </a:lnTo>
                  <a:lnTo>
                    <a:pt x="716267" y="350354"/>
                  </a:lnTo>
                  <a:lnTo>
                    <a:pt x="716267" y="412953"/>
                  </a:lnTo>
                  <a:lnTo>
                    <a:pt x="714489" y="414223"/>
                  </a:lnTo>
                  <a:lnTo>
                    <a:pt x="712851" y="412953"/>
                  </a:lnTo>
                  <a:lnTo>
                    <a:pt x="714705" y="410413"/>
                  </a:lnTo>
                  <a:lnTo>
                    <a:pt x="716267" y="412953"/>
                  </a:lnTo>
                  <a:lnTo>
                    <a:pt x="716267" y="350354"/>
                  </a:lnTo>
                  <a:lnTo>
                    <a:pt x="706666" y="354025"/>
                  </a:lnTo>
                  <a:lnTo>
                    <a:pt x="706666" y="414223"/>
                  </a:lnTo>
                  <a:lnTo>
                    <a:pt x="705319" y="416763"/>
                  </a:lnTo>
                  <a:lnTo>
                    <a:pt x="703389" y="415493"/>
                  </a:lnTo>
                  <a:lnTo>
                    <a:pt x="703110" y="414223"/>
                  </a:lnTo>
                  <a:lnTo>
                    <a:pt x="702830" y="412953"/>
                  </a:lnTo>
                  <a:lnTo>
                    <a:pt x="699477" y="412953"/>
                  </a:lnTo>
                  <a:lnTo>
                    <a:pt x="695998" y="411683"/>
                  </a:lnTo>
                  <a:lnTo>
                    <a:pt x="696518" y="410413"/>
                  </a:lnTo>
                  <a:lnTo>
                    <a:pt x="697560" y="407873"/>
                  </a:lnTo>
                  <a:lnTo>
                    <a:pt x="699338" y="406603"/>
                  </a:lnTo>
                  <a:lnTo>
                    <a:pt x="701192" y="405333"/>
                  </a:lnTo>
                  <a:lnTo>
                    <a:pt x="704811" y="407873"/>
                  </a:lnTo>
                  <a:lnTo>
                    <a:pt x="706589" y="411683"/>
                  </a:lnTo>
                  <a:lnTo>
                    <a:pt x="706666" y="414223"/>
                  </a:lnTo>
                  <a:lnTo>
                    <a:pt x="706666" y="354025"/>
                  </a:lnTo>
                  <a:lnTo>
                    <a:pt x="706170" y="354215"/>
                  </a:lnTo>
                  <a:lnTo>
                    <a:pt x="706170" y="367233"/>
                  </a:lnTo>
                  <a:lnTo>
                    <a:pt x="705675" y="369773"/>
                  </a:lnTo>
                  <a:lnTo>
                    <a:pt x="703681" y="372313"/>
                  </a:lnTo>
                  <a:lnTo>
                    <a:pt x="701116" y="373583"/>
                  </a:lnTo>
                  <a:lnTo>
                    <a:pt x="698131" y="373583"/>
                  </a:lnTo>
                  <a:lnTo>
                    <a:pt x="696061" y="372313"/>
                  </a:lnTo>
                  <a:lnTo>
                    <a:pt x="696569" y="371043"/>
                  </a:lnTo>
                  <a:lnTo>
                    <a:pt x="698550" y="368503"/>
                  </a:lnTo>
                  <a:lnTo>
                    <a:pt x="701116" y="367233"/>
                  </a:lnTo>
                  <a:lnTo>
                    <a:pt x="706170" y="367233"/>
                  </a:lnTo>
                  <a:lnTo>
                    <a:pt x="706170" y="354215"/>
                  </a:lnTo>
                  <a:lnTo>
                    <a:pt x="705319" y="354533"/>
                  </a:lnTo>
                  <a:lnTo>
                    <a:pt x="706031" y="353263"/>
                  </a:lnTo>
                  <a:lnTo>
                    <a:pt x="706742" y="351993"/>
                  </a:lnTo>
                  <a:lnTo>
                    <a:pt x="708444" y="350723"/>
                  </a:lnTo>
                  <a:lnTo>
                    <a:pt x="710145" y="349453"/>
                  </a:lnTo>
                  <a:lnTo>
                    <a:pt x="713384" y="346913"/>
                  </a:lnTo>
                  <a:lnTo>
                    <a:pt x="718235" y="343103"/>
                  </a:lnTo>
                  <a:lnTo>
                    <a:pt x="724738" y="338023"/>
                  </a:lnTo>
                  <a:lnTo>
                    <a:pt x="726376" y="336753"/>
                  </a:lnTo>
                  <a:lnTo>
                    <a:pt x="728002" y="335483"/>
                  </a:lnTo>
                  <a:lnTo>
                    <a:pt x="732891" y="331673"/>
                  </a:lnTo>
                  <a:lnTo>
                    <a:pt x="744181" y="321513"/>
                  </a:lnTo>
                  <a:lnTo>
                    <a:pt x="750430" y="316433"/>
                  </a:lnTo>
                  <a:lnTo>
                    <a:pt x="751992" y="315163"/>
                  </a:lnTo>
                  <a:lnTo>
                    <a:pt x="753541" y="313893"/>
                  </a:lnTo>
                  <a:lnTo>
                    <a:pt x="755103" y="312623"/>
                  </a:lnTo>
                  <a:lnTo>
                    <a:pt x="758723" y="308813"/>
                  </a:lnTo>
                  <a:lnTo>
                    <a:pt x="765949" y="301193"/>
                  </a:lnTo>
                  <a:lnTo>
                    <a:pt x="767016" y="299923"/>
                  </a:lnTo>
                  <a:lnTo>
                    <a:pt x="769137" y="297383"/>
                  </a:lnTo>
                  <a:lnTo>
                    <a:pt x="772337" y="293573"/>
                  </a:lnTo>
                  <a:lnTo>
                    <a:pt x="774458" y="291033"/>
                  </a:lnTo>
                  <a:lnTo>
                    <a:pt x="775525" y="289763"/>
                  </a:lnTo>
                  <a:lnTo>
                    <a:pt x="782916" y="277063"/>
                  </a:lnTo>
                  <a:lnTo>
                    <a:pt x="783653" y="275793"/>
                  </a:lnTo>
                  <a:lnTo>
                    <a:pt x="790181" y="261823"/>
                  </a:lnTo>
                  <a:lnTo>
                    <a:pt x="791667" y="258013"/>
                  </a:lnTo>
                  <a:lnTo>
                    <a:pt x="792314" y="254203"/>
                  </a:lnTo>
                  <a:lnTo>
                    <a:pt x="791959" y="250393"/>
                  </a:lnTo>
                  <a:lnTo>
                    <a:pt x="789863" y="242773"/>
                  </a:lnTo>
                  <a:lnTo>
                    <a:pt x="785304" y="238963"/>
                  </a:lnTo>
                  <a:lnTo>
                    <a:pt x="778992" y="236423"/>
                  </a:lnTo>
                  <a:lnTo>
                    <a:pt x="771613" y="237693"/>
                  </a:lnTo>
                  <a:lnTo>
                    <a:pt x="767410" y="238963"/>
                  </a:lnTo>
                  <a:lnTo>
                    <a:pt x="752068" y="247853"/>
                  </a:lnTo>
                  <a:lnTo>
                    <a:pt x="743940" y="252704"/>
                  </a:lnTo>
                  <a:lnTo>
                    <a:pt x="743940" y="318973"/>
                  </a:lnTo>
                  <a:lnTo>
                    <a:pt x="743864" y="320243"/>
                  </a:lnTo>
                  <a:lnTo>
                    <a:pt x="743369" y="321513"/>
                  </a:lnTo>
                  <a:lnTo>
                    <a:pt x="741451" y="321513"/>
                  </a:lnTo>
                  <a:lnTo>
                    <a:pt x="739749" y="320243"/>
                  </a:lnTo>
                  <a:lnTo>
                    <a:pt x="739952" y="318973"/>
                  </a:lnTo>
                  <a:lnTo>
                    <a:pt x="740740" y="316433"/>
                  </a:lnTo>
                  <a:lnTo>
                    <a:pt x="742518" y="316433"/>
                  </a:lnTo>
                  <a:lnTo>
                    <a:pt x="743940" y="318973"/>
                  </a:lnTo>
                  <a:lnTo>
                    <a:pt x="743940" y="252704"/>
                  </a:lnTo>
                  <a:lnTo>
                    <a:pt x="737158" y="256743"/>
                  </a:lnTo>
                  <a:lnTo>
                    <a:pt x="730783" y="260629"/>
                  </a:lnTo>
                  <a:lnTo>
                    <a:pt x="730783" y="302463"/>
                  </a:lnTo>
                  <a:lnTo>
                    <a:pt x="728357" y="303733"/>
                  </a:lnTo>
                  <a:lnTo>
                    <a:pt x="726376" y="301193"/>
                  </a:lnTo>
                  <a:lnTo>
                    <a:pt x="728789" y="299923"/>
                  </a:lnTo>
                  <a:lnTo>
                    <a:pt x="730783" y="302463"/>
                  </a:lnTo>
                  <a:lnTo>
                    <a:pt x="730783" y="260629"/>
                  </a:lnTo>
                  <a:lnTo>
                    <a:pt x="722528" y="265633"/>
                  </a:lnTo>
                  <a:lnTo>
                    <a:pt x="715492" y="270560"/>
                  </a:lnTo>
                  <a:lnTo>
                    <a:pt x="715492" y="282143"/>
                  </a:lnTo>
                  <a:lnTo>
                    <a:pt x="713917" y="283413"/>
                  </a:lnTo>
                  <a:lnTo>
                    <a:pt x="712279" y="281254"/>
                  </a:lnTo>
                  <a:lnTo>
                    <a:pt x="712279" y="316433"/>
                  </a:lnTo>
                  <a:lnTo>
                    <a:pt x="709079" y="318973"/>
                  </a:lnTo>
                  <a:lnTo>
                    <a:pt x="709079" y="321513"/>
                  </a:lnTo>
                  <a:lnTo>
                    <a:pt x="709942" y="322783"/>
                  </a:lnTo>
                  <a:lnTo>
                    <a:pt x="711288" y="325323"/>
                  </a:lnTo>
                  <a:lnTo>
                    <a:pt x="711784" y="327863"/>
                  </a:lnTo>
                  <a:lnTo>
                    <a:pt x="710717" y="329133"/>
                  </a:lnTo>
                  <a:lnTo>
                    <a:pt x="706450" y="329133"/>
                  </a:lnTo>
                  <a:lnTo>
                    <a:pt x="704748" y="327863"/>
                  </a:lnTo>
                  <a:lnTo>
                    <a:pt x="703110" y="324053"/>
                  </a:lnTo>
                  <a:lnTo>
                    <a:pt x="703821" y="322783"/>
                  </a:lnTo>
                  <a:lnTo>
                    <a:pt x="705027" y="320243"/>
                  </a:lnTo>
                  <a:lnTo>
                    <a:pt x="706031" y="318973"/>
                  </a:lnTo>
                  <a:lnTo>
                    <a:pt x="708228" y="318973"/>
                  </a:lnTo>
                  <a:lnTo>
                    <a:pt x="707453" y="316433"/>
                  </a:lnTo>
                  <a:lnTo>
                    <a:pt x="709726" y="315163"/>
                  </a:lnTo>
                  <a:lnTo>
                    <a:pt x="712279" y="316433"/>
                  </a:lnTo>
                  <a:lnTo>
                    <a:pt x="712279" y="281254"/>
                  </a:lnTo>
                  <a:lnTo>
                    <a:pt x="712000" y="280873"/>
                  </a:lnTo>
                  <a:lnTo>
                    <a:pt x="713346" y="279603"/>
                  </a:lnTo>
                  <a:lnTo>
                    <a:pt x="715492" y="282143"/>
                  </a:lnTo>
                  <a:lnTo>
                    <a:pt x="715492" y="270560"/>
                  </a:lnTo>
                  <a:lnTo>
                    <a:pt x="708304" y="275590"/>
                  </a:lnTo>
                  <a:lnTo>
                    <a:pt x="708304" y="299923"/>
                  </a:lnTo>
                  <a:lnTo>
                    <a:pt x="705675" y="302463"/>
                  </a:lnTo>
                  <a:lnTo>
                    <a:pt x="703681" y="301193"/>
                  </a:lnTo>
                  <a:lnTo>
                    <a:pt x="706666" y="297383"/>
                  </a:lnTo>
                  <a:lnTo>
                    <a:pt x="708304" y="299923"/>
                  </a:lnTo>
                  <a:lnTo>
                    <a:pt x="708304" y="275590"/>
                  </a:lnTo>
                  <a:lnTo>
                    <a:pt x="708012" y="275793"/>
                  </a:lnTo>
                  <a:lnTo>
                    <a:pt x="704608" y="277063"/>
                  </a:lnTo>
                  <a:lnTo>
                    <a:pt x="706285" y="274523"/>
                  </a:lnTo>
                  <a:lnTo>
                    <a:pt x="707123" y="273253"/>
                  </a:lnTo>
                  <a:lnTo>
                    <a:pt x="708799" y="270713"/>
                  </a:lnTo>
                  <a:lnTo>
                    <a:pt x="709599" y="269443"/>
                  </a:lnTo>
                  <a:lnTo>
                    <a:pt x="711974" y="265633"/>
                  </a:lnTo>
                  <a:lnTo>
                    <a:pt x="712774" y="264363"/>
                  </a:lnTo>
                  <a:lnTo>
                    <a:pt x="715683" y="259283"/>
                  </a:lnTo>
                  <a:lnTo>
                    <a:pt x="716419" y="258013"/>
                  </a:lnTo>
                  <a:lnTo>
                    <a:pt x="718337" y="254203"/>
                  </a:lnTo>
                  <a:lnTo>
                    <a:pt x="718972" y="252933"/>
                  </a:lnTo>
                  <a:lnTo>
                    <a:pt x="719607" y="251663"/>
                  </a:lnTo>
                  <a:lnTo>
                    <a:pt x="721779" y="245313"/>
                  </a:lnTo>
                  <a:lnTo>
                    <a:pt x="721982" y="244043"/>
                  </a:lnTo>
                  <a:lnTo>
                    <a:pt x="722185" y="242773"/>
                  </a:lnTo>
                  <a:lnTo>
                    <a:pt x="722591" y="240233"/>
                  </a:lnTo>
                  <a:lnTo>
                    <a:pt x="722985" y="237693"/>
                  </a:lnTo>
                  <a:lnTo>
                    <a:pt x="723049" y="235153"/>
                  </a:lnTo>
                  <a:lnTo>
                    <a:pt x="723099" y="232613"/>
                  </a:lnTo>
                  <a:lnTo>
                    <a:pt x="723138" y="231343"/>
                  </a:lnTo>
                  <a:lnTo>
                    <a:pt x="722096" y="224993"/>
                  </a:lnTo>
                  <a:lnTo>
                    <a:pt x="721804" y="223723"/>
                  </a:lnTo>
                  <a:lnTo>
                    <a:pt x="721194" y="221183"/>
                  </a:lnTo>
                  <a:lnTo>
                    <a:pt x="719988" y="216103"/>
                  </a:lnTo>
                  <a:lnTo>
                    <a:pt x="719683" y="214833"/>
                  </a:lnTo>
                  <a:lnTo>
                    <a:pt x="713143" y="211023"/>
                  </a:lnTo>
                  <a:lnTo>
                    <a:pt x="705815" y="213956"/>
                  </a:lnTo>
                  <a:lnTo>
                    <a:pt x="705815" y="216103"/>
                  </a:lnTo>
                  <a:lnTo>
                    <a:pt x="704176" y="219913"/>
                  </a:lnTo>
                  <a:lnTo>
                    <a:pt x="700900" y="219913"/>
                  </a:lnTo>
                  <a:lnTo>
                    <a:pt x="700900" y="329133"/>
                  </a:lnTo>
                  <a:lnTo>
                    <a:pt x="700189" y="332943"/>
                  </a:lnTo>
                  <a:lnTo>
                    <a:pt x="699554" y="335483"/>
                  </a:lnTo>
                  <a:lnTo>
                    <a:pt x="695782" y="335483"/>
                  </a:lnTo>
                  <a:lnTo>
                    <a:pt x="696277" y="332943"/>
                  </a:lnTo>
                  <a:lnTo>
                    <a:pt x="695782" y="329133"/>
                  </a:lnTo>
                  <a:lnTo>
                    <a:pt x="700900" y="329133"/>
                  </a:lnTo>
                  <a:lnTo>
                    <a:pt x="700900" y="219913"/>
                  </a:lnTo>
                  <a:lnTo>
                    <a:pt x="700760" y="219913"/>
                  </a:lnTo>
                  <a:lnTo>
                    <a:pt x="699617" y="220599"/>
                  </a:lnTo>
                  <a:lnTo>
                    <a:pt x="699617" y="307543"/>
                  </a:lnTo>
                  <a:lnTo>
                    <a:pt x="697484" y="308559"/>
                  </a:lnTo>
                  <a:lnTo>
                    <a:pt x="697484" y="324053"/>
                  </a:lnTo>
                  <a:lnTo>
                    <a:pt x="696569" y="325323"/>
                  </a:lnTo>
                  <a:lnTo>
                    <a:pt x="694575" y="325323"/>
                  </a:lnTo>
                  <a:lnTo>
                    <a:pt x="693724" y="324053"/>
                  </a:lnTo>
                  <a:lnTo>
                    <a:pt x="693610" y="322783"/>
                  </a:lnTo>
                  <a:lnTo>
                    <a:pt x="693508" y="321513"/>
                  </a:lnTo>
                  <a:lnTo>
                    <a:pt x="695706" y="321513"/>
                  </a:lnTo>
                  <a:lnTo>
                    <a:pt x="696925" y="322783"/>
                  </a:lnTo>
                  <a:lnTo>
                    <a:pt x="697484" y="324053"/>
                  </a:lnTo>
                  <a:lnTo>
                    <a:pt x="697484" y="308559"/>
                  </a:lnTo>
                  <a:lnTo>
                    <a:pt x="696925" y="308813"/>
                  </a:lnTo>
                  <a:lnTo>
                    <a:pt x="694436" y="307543"/>
                  </a:lnTo>
                  <a:lnTo>
                    <a:pt x="695706" y="306273"/>
                  </a:lnTo>
                  <a:lnTo>
                    <a:pt x="696988" y="305003"/>
                  </a:lnTo>
                  <a:lnTo>
                    <a:pt x="699617" y="307543"/>
                  </a:lnTo>
                  <a:lnTo>
                    <a:pt x="699617" y="220599"/>
                  </a:lnTo>
                  <a:lnTo>
                    <a:pt x="698627" y="221183"/>
                  </a:lnTo>
                  <a:lnTo>
                    <a:pt x="699338" y="219913"/>
                  </a:lnTo>
                  <a:lnTo>
                    <a:pt x="700049" y="218643"/>
                  </a:lnTo>
                  <a:lnTo>
                    <a:pt x="701611" y="217373"/>
                  </a:lnTo>
                  <a:lnTo>
                    <a:pt x="703249" y="217373"/>
                  </a:lnTo>
                  <a:lnTo>
                    <a:pt x="705815" y="216103"/>
                  </a:lnTo>
                  <a:lnTo>
                    <a:pt x="705815" y="213956"/>
                  </a:lnTo>
                  <a:lnTo>
                    <a:pt x="703605" y="214833"/>
                  </a:lnTo>
                  <a:lnTo>
                    <a:pt x="700760" y="216103"/>
                  </a:lnTo>
                  <a:lnTo>
                    <a:pt x="698131" y="218643"/>
                  </a:lnTo>
                  <a:lnTo>
                    <a:pt x="696417" y="219456"/>
                  </a:lnTo>
                  <a:lnTo>
                    <a:pt x="696417" y="256743"/>
                  </a:lnTo>
                  <a:lnTo>
                    <a:pt x="696353" y="258013"/>
                  </a:lnTo>
                  <a:lnTo>
                    <a:pt x="695998" y="259283"/>
                  </a:lnTo>
                  <a:lnTo>
                    <a:pt x="694080" y="259283"/>
                  </a:lnTo>
                  <a:lnTo>
                    <a:pt x="691730" y="256743"/>
                  </a:lnTo>
                  <a:lnTo>
                    <a:pt x="692010" y="255473"/>
                  </a:lnTo>
                  <a:lnTo>
                    <a:pt x="693293" y="254203"/>
                  </a:lnTo>
                  <a:lnTo>
                    <a:pt x="694994" y="254203"/>
                  </a:lnTo>
                  <a:lnTo>
                    <a:pt x="696417" y="256743"/>
                  </a:lnTo>
                  <a:lnTo>
                    <a:pt x="696417" y="219456"/>
                  </a:lnTo>
                  <a:lnTo>
                    <a:pt x="695426" y="219913"/>
                  </a:lnTo>
                  <a:lnTo>
                    <a:pt x="698550" y="216103"/>
                  </a:lnTo>
                  <a:lnTo>
                    <a:pt x="701751" y="212293"/>
                  </a:lnTo>
                  <a:lnTo>
                    <a:pt x="702614" y="211023"/>
                  </a:lnTo>
                  <a:lnTo>
                    <a:pt x="703681" y="209753"/>
                  </a:lnTo>
                  <a:lnTo>
                    <a:pt x="702894" y="208483"/>
                  </a:lnTo>
                  <a:lnTo>
                    <a:pt x="701332" y="205943"/>
                  </a:lnTo>
                  <a:lnTo>
                    <a:pt x="699414" y="207213"/>
                  </a:lnTo>
                  <a:lnTo>
                    <a:pt x="698055" y="207213"/>
                  </a:lnTo>
                  <a:lnTo>
                    <a:pt x="695706" y="208483"/>
                  </a:lnTo>
                  <a:lnTo>
                    <a:pt x="694994" y="207213"/>
                  </a:lnTo>
                  <a:lnTo>
                    <a:pt x="694220" y="200863"/>
                  </a:lnTo>
                  <a:lnTo>
                    <a:pt x="692581" y="199593"/>
                  </a:lnTo>
                  <a:lnTo>
                    <a:pt x="690511" y="199593"/>
                  </a:lnTo>
                  <a:lnTo>
                    <a:pt x="690511" y="407873"/>
                  </a:lnTo>
                  <a:lnTo>
                    <a:pt x="689952" y="410413"/>
                  </a:lnTo>
                  <a:lnTo>
                    <a:pt x="686676" y="410413"/>
                  </a:lnTo>
                  <a:lnTo>
                    <a:pt x="684758" y="407873"/>
                  </a:lnTo>
                  <a:lnTo>
                    <a:pt x="683120" y="407873"/>
                  </a:lnTo>
                  <a:lnTo>
                    <a:pt x="680847" y="410413"/>
                  </a:lnTo>
                  <a:lnTo>
                    <a:pt x="678992" y="411683"/>
                  </a:lnTo>
                  <a:lnTo>
                    <a:pt x="670179" y="411683"/>
                  </a:lnTo>
                  <a:lnTo>
                    <a:pt x="670318" y="409143"/>
                  </a:lnTo>
                  <a:lnTo>
                    <a:pt x="669112" y="406603"/>
                  </a:lnTo>
                  <a:lnTo>
                    <a:pt x="667613" y="404063"/>
                  </a:lnTo>
                  <a:lnTo>
                    <a:pt x="670598" y="402793"/>
                  </a:lnTo>
                  <a:lnTo>
                    <a:pt x="672947" y="404063"/>
                  </a:lnTo>
                  <a:lnTo>
                    <a:pt x="673519" y="401523"/>
                  </a:lnTo>
                  <a:lnTo>
                    <a:pt x="677926" y="398983"/>
                  </a:lnTo>
                  <a:lnTo>
                    <a:pt x="676008" y="397713"/>
                  </a:lnTo>
                  <a:lnTo>
                    <a:pt x="673798" y="396443"/>
                  </a:lnTo>
                  <a:lnTo>
                    <a:pt x="673163" y="393903"/>
                  </a:lnTo>
                  <a:lnTo>
                    <a:pt x="672668" y="392633"/>
                  </a:lnTo>
                  <a:lnTo>
                    <a:pt x="664552" y="392633"/>
                  </a:lnTo>
                  <a:lnTo>
                    <a:pt x="664337" y="391363"/>
                  </a:lnTo>
                  <a:lnTo>
                    <a:pt x="667118" y="388823"/>
                  </a:lnTo>
                  <a:lnTo>
                    <a:pt x="670458" y="387553"/>
                  </a:lnTo>
                  <a:lnTo>
                    <a:pt x="670598" y="387553"/>
                  </a:lnTo>
                  <a:lnTo>
                    <a:pt x="668794" y="385013"/>
                  </a:lnTo>
                  <a:lnTo>
                    <a:pt x="667893" y="383743"/>
                  </a:lnTo>
                  <a:lnTo>
                    <a:pt x="666826" y="382473"/>
                  </a:lnTo>
                  <a:lnTo>
                    <a:pt x="667181" y="381203"/>
                  </a:lnTo>
                  <a:lnTo>
                    <a:pt x="672871" y="387553"/>
                  </a:lnTo>
                  <a:lnTo>
                    <a:pt x="675652" y="390093"/>
                  </a:lnTo>
                  <a:lnTo>
                    <a:pt x="676783" y="391363"/>
                  </a:lnTo>
                  <a:lnTo>
                    <a:pt x="677849" y="392633"/>
                  </a:lnTo>
                  <a:lnTo>
                    <a:pt x="679704" y="391363"/>
                  </a:lnTo>
                  <a:lnTo>
                    <a:pt x="682764" y="390093"/>
                  </a:lnTo>
                  <a:lnTo>
                    <a:pt x="684618" y="391363"/>
                  </a:lnTo>
                  <a:lnTo>
                    <a:pt x="683831" y="392633"/>
                  </a:lnTo>
                  <a:lnTo>
                    <a:pt x="680491" y="395173"/>
                  </a:lnTo>
                  <a:lnTo>
                    <a:pt x="682840" y="397713"/>
                  </a:lnTo>
                  <a:lnTo>
                    <a:pt x="684542" y="397713"/>
                  </a:lnTo>
                  <a:lnTo>
                    <a:pt x="688174" y="400253"/>
                  </a:lnTo>
                  <a:lnTo>
                    <a:pt x="689241" y="404063"/>
                  </a:lnTo>
                  <a:lnTo>
                    <a:pt x="690511" y="407873"/>
                  </a:lnTo>
                  <a:lnTo>
                    <a:pt x="690511" y="199593"/>
                  </a:lnTo>
                  <a:lnTo>
                    <a:pt x="683755" y="199593"/>
                  </a:lnTo>
                  <a:lnTo>
                    <a:pt x="681266" y="202133"/>
                  </a:lnTo>
                  <a:lnTo>
                    <a:pt x="683336" y="202133"/>
                  </a:lnTo>
                  <a:lnTo>
                    <a:pt x="685749" y="203403"/>
                  </a:lnTo>
                  <a:lnTo>
                    <a:pt x="688098" y="204673"/>
                  </a:lnTo>
                  <a:lnTo>
                    <a:pt x="690372" y="208483"/>
                  </a:lnTo>
                  <a:lnTo>
                    <a:pt x="689876" y="210921"/>
                  </a:lnTo>
                  <a:lnTo>
                    <a:pt x="689876" y="312623"/>
                  </a:lnTo>
                  <a:lnTo>
                    <a:pt x="686104" y="312623"/>
                  </a:lnTo>
                  <a:lnTo>
                    <a:pt x="686955" y="310083"/>
                  </a:lnTo>
                  <a:lnTo>
                    <a:pt x="686460" y="310083"/>
                  </a:lnTo>
                  <a:lnTo>
                    <a:pt x="686752" y="307543"/>
                  </a:lnTo>
                  <a:lnTo>
                    <a:pt x="686396" y="306273"/>
                  </a:lnTo>
                  <a:lnTo>
                    <a:pt x="688314" y="306273"/>
                  </a:lnTo>
                  <a:lnTo>
                    <a:pt x="689660" y="308813"/>
                  </a:lnTo>
                  <a:lnTo>
                    <a:pt x="689775" y="311353"/>
                  </a:lnTo>
                  <a:lnTo>
                    <a:pt x="689876" y="312623"/>
                  </a:lnTo>
                  <a:lnTo>
                    <a:pt x="689876" y="210921"/>
                  </a:lnTo>
                  <a:lnTo>
                    <a:pt x="689597" y="212293"/>
                  </a:lnTo>
                  <a:lnTo>
                    <a:pt x="688454" y="212293"/>
                  </a:lnTo>
                  <a:lnTo>
                    <a:pt x="688454" y="270713"/>
                  </a:lnTo>
                  <a:lnTo>
                    <a:pt x="687247" y="272072"/>
                  </a:lnTo>
                  <a:lnTo>
                    <a:pt x="687247" y="285953"/>
                  </a:lnTo>
                  <a:lnTo>
                    <a:pt x="686181" y="288493"/>
                  </a:lnTo>
                  <a:lnTo>
                    <a:pt x="683831" y="289763"/>
                  </a:lnTo>
                  <a:lnTo>
                    <a:pt x="681621" y="289763"/>
                  </a:lnTo>
                  <a:lnTo>
                    <a:pt x="678916" y="288493"/>
                  </a:lnTo>
                  <a:lnTo>
                    <a:pt x="678637" y="287223"/>
                  </a:lnTo>
                  <a:lnTo>
                    <a:pt x="679640" y="284683"/>
                  </a:lnTo>
                  <a:lnTo>
                    <a:pt x="683336" y="283413"/>
                  </a:lnTo>
                  <a:lnTo>
                    <a:pt x="685038" y="283413"/>
                  </a:lnTo>
                  <a:lnTo>
                    <a:pt x="686460" y="284683"/>
                  </a:lnTo>
                  <a:lnTo>
                    <a:pt x="687247" y="285953"/>
                  </a:lnTo>
                  <a:lnTo>
                    <a:pt x="687247" y="272072"/>
                  </a:lnTo>
                  <a:lnTo>
                    <a:pt x="686181" y="273253"/>
                  </a:lnTo>
                  <a:lnTo>
                    <a:pt x="684110" y="271983"/>
                  </a:lnTo>
                  <a:lnTo>
                    <a:pt x="686892" y="269443"/>
                  </a:lnTo>
                  <a:lnTo>
                    <a:pt x="688454" y="270713"/>
                  </a:lnTo>
                  <a:lnTo>
                    <a:pt x="688454" y="212293"/>
                  </a:lnTo>
                  <a:lnTo>
                    <a:pt x="685749" y="212293"/>
                  </a:lnTo>
                  <a:lnTo>
                    <a:pt x="685685" y="211023"/>
                  </a:lnTo>
                  <a:lnTo>
                    <a:pt x="685038" y="208483"/>
                  </a:lnTo>
                  <a:lnTo>
                    <a:pt x="684403" y="207213"/>
                  </a:lnTo>
                  <a:lnTo>
                    <a:pt x="684047" y="206895"/>
                  </a:lnTo>
                  <a:lnTo>
                    <a:pt x="684047" y="277063"/>
                  </a:lnTo>
                  <a:lnTo>
                    <a:pt x="682409" y="279603"/>
                  </a:lnTo>
                  <a:lnTo>
                    <a:pt x="680351" y="277063"/>
                  </a:lnTo>
                  <a:lnTo>
                    <a:pt x="682129" y="274523"/>
                  </a:lnTo>
                  <a:lnTo>
                    <a:pt x="684047" y="277063"/>
                  </a:lnTo>
                  <a:lnTo>
                    <a:pt x="684047" y="206895"/>
                  </a:lnTo>
                  <a:lnTo>
                    <a:pt x="683018" y="205943"/>
                  </a:lnTo>
                  <a:lnTo>
                    <a:pt x="681621" y="204673"/>
                  </a:lnTo>
                  <a:lnTo>
                    <a:pt x="678281" y="205943"/>
                  </a:lnTo>
                  <a:lnTo>
                    <a:pt x="674801" y="204673"/>
                  </a:lnTo>
                  <a:lnTo>
                    <a:pt x="673798" y="205549"/>
                  </a:lnTo>
                  <a:lnTo>
                    <a:pt x="673798" y="296113"/>
                  </a:lnTo>
                  <a:lnTo>
                    <a:pt x="673735" y="301193"/>
                  </a:lnTo>
                  <a:lnTo>
                    <a:pt x="669251" y="301193"/>
                  </a:lnTo>
                  <a:lnTo>
                    <a:pt x="667677" y="299923"/>
                  </a:lnTo>
                  <a:lnTo>
                    <a:pt x="665835" y="298437"/>
                  </a:lnTo>
                  <a:lnTo>
                    <a:pt x="665835" y="386283"/>
                  </a:lnTo>
                  <a:lnTo>
                    <a:pt x="663486" y="388823"/>
                  </a:lnTo>
                  <a:lnTo>
                    <a:pt x="661924" y="386283"/>
                  </a:lnTo>
                  <a:lnTo>
                    <a:pt x="663625" y="385013"/>
                  </a:lnTo>
                  <a:lnTo>
                    <a:pt x="665835" y="386283"/>
                  </a:lnTo>
                  <a:lnTo>
                    <a:pt x="665835" y="298437"/>
                  </a:lnTo>
                  <a:lnTo>
                    <a:pt x="664552" y="297383"/>
                  </a:lnTo>
                  <a:lnTo>
                    <a:pt x="664908" y="296113"/>
                  </a:lnTo>
                  <a:lnTo>
                    <a:pt x="665340" y="293573"/>
                  </a:lnTo>
                  <a:lnTo>
                    <a:pt x="667118" y="294843"/>
                  </a:lnTo>
                  <a:lnTo>
                    <a:pt x="668045" y="293573"/>
                  </a:lnTo>
                  <a:lnTo>
                    <a:pt x="671449" y="294843"/>
                  </a:lnTo>
                  <a:lnTo>
                    <a:pt x="673798" y="296113"/>
                  </a:lnTo>
                  <a:lnTo>
                    <a:pt x="673798" y="205549"/>
                  </a:lnTo>
                  <a:lnTo>
                    <a:pt x="671880" y="207213"/>
                  </a:lnTo>
                  <a:lnTo>
                    <a:pt x="668464" y="208483"/>
                  </a:lnTo>
                  <a:lnTo>
                    <a:pt x="669112" y="205943"/>
                  </a:lnTo>
                  <a:lnTo>
                    <a:pt x="669823" y="204673"/>
                  </a:lnTo>
                  <a:lnTo>
                    <a:pt x="670102" y="202133"/>
                  </a:lnTo>
                  <a:lnTo>
                    <a:pt x="670737" y="198323"/>
                  </a:lnTo>
                  <a:lnTo>
                    <a:pt x="671093" y="194513"/>
                  </a:lnTo>
                  <a:lnTo>
                    <a:pt x="669531" y="190703"/>
                  </a:lnTo>
                  <a:lnTo>
                    <a:pt x="668680" y="188163"/>
                  </a:lnTo>
                  <a:lnTo>
                    <a:pt x="667181" y="186893"/>
                  </a:lnTo>
                  <a:lnTo>
                    <a:pt x="662495" y="184353"/>
                  </a:lnTo>
                  <a:lnTo>
                    <a:pt x="662343" y="186893"/>
                  </a:lnTo>
                  <a:lnTo>
                    <a:pt x="661212" y="188163"/>
                  </a:lnTo>
                  <a:lnTo>
                    <a:pt x="659295" y="188163"/>
                  </a:lnTo>
                  <a:lnTo>
                    <a:pt x="659295" y="306273"/>
                  </a:lnTo>
                  <a:lnTo>
                    <a:pt x="658863" y="308813"/>
                  </a:lnTo>
                  <a:lnTo>
                    <a:pt x="658368" y="312623"/>
                  </a:lnTo>
                  <a:lnTo>
                    <a:pt x="656374" y="313893"/>
                  </a:lnTo>
                  <a:lnTo>
                    <a:pt x="655726" y="313893"/>
                  </a:lnTo>
                  <a:lnTo>
                    <a:pt x="655726" y="330403"/>
                  </a:lnTo>
                  <a:lnTo>
                    <a:pt x="651535" y="330403"/>
                  </a:lnTo>
                  <a:lnTo>
                    <a:pt x="649617" y="330720"/>
                  </a:lnTo>
                  <a:lnTo>
                    <a:pt x="649617" y="372313"/>
                  </a:lnTo>
                  <a:lnTo>
                    <a:pt x="649541" y="372986"/>
                  </a:lnTo>
                  <a:lnTo>
                    <a:pt x="649541" y="410413"/>
                  </a:lnTo>
                  <a:lnTo>
                    <a:pt x="648258" y="412953"/>
                  </a:lnTo>
                  <a:lnTo>
                    <a:pt x="644131" y="412953"/>
                  </a:lnTo>
                  <a:lnTo>
                    <a:pt x="643572" y="410413"/>
                  </a:lnTo>
                  <a:lnTo>
                    <a:pt x="642785" y="406603"/>
                  </a:lnTo>
                  <a:lnTo>
                    <a:pt x="640511" y="407873"/>
                  </a:lnTo>
                  <a:lnTo>
                    <a:pt x="638302" y="407873"/>
                  </a:lnTo>
                  <a:lnTo>
                    <a:pt x="639445" y="411683"/>
                  </a:lnTo>
                  <a:lnTo>
                    <a:pt x="637235" y="414223"/>
                  </a:lnTo>
                  <a:lnTo>
                    <a:pt x="632688" y="412953"/>
                  </a:lnTo>
                  <a:lnTo>
                    <a:pt x="632688" y="420573"/>
                  </a:lnTo>
                  <a:lnTo>
                    <a:pt x="630758" y="423113"/>
                  </a:lnTo>
                  <a:lnTo>
                    <a:pt x="629983" y="422770"/>
                  </a:lnTo>
                  <a:lnTo>
                    <a:pt x="629983" y="458673"/>
                  </a:lnTo>
                  <a:lnTo>
                    <a:pt x="627634" y="457403"/>
                  </a:lnTo>
                  <a:lnTo>
                    <a:pt x="625995" y="457403"/>
                  </a:lnTo>
                  <a:lnTo>
                    <a:pt x="625856" y="454863"/>
                  </a:lnTo>
                  <a:lnTo>
                    <a:pt x="626846" y="453593"/>
                  </a:lnTo>
                  <a:lnTo>
                    <a:pt x="628980" y="454863"/>
                  </a:lnTo>
                  <a:lnTo>
                    <a:pt x="629488" y="456133"/>
                  </a:lnTo>
                  <a:lnTo>
                    <a:pt x="629983" y="458673"/>
                  </a:lnTo>
                  <a:lnTo>
                    <a:pt x="629983" y="422770"/>
                  </a:lnTo>
                  <a:lnTo>
                    <a:pt x="627913" y="421843"/>
                  </a:lnTo>
                  <a:lnTo>
                    <a:pt x="627278" y="420573"/>
                  </a:lnTo>
                  <a:lnTo>
                    <a:pt x="625995" y="420573"/>
                  </a:lnTo>
                  <a:lnTo>
                    <a:pt x="624217" y="419303"/>
                  </a:lnTo>
                  <a:lnTo>
                    <a:pt x="623938" y="421843"/>
                  </a:lnTo>
                  <a:lnTo>
                    <a:pt x="625068" y="424383"/>
                  </a:lnTo>
                  <a:lnTo>
                    <a:pt x="624001" y="425653"/>
                  </a:lnTo>
                  <a:lnTo>
                    <a:pt x="623011" y="428193"/>
                  </a:lnTo>
                  <a:lnTo>
                    <a:pt x="620445" y="426923"/>
                  </a:lnTo>
                  <a:lnTo>
                    <a:pt x="618807" y="429463"/>
                  </a:lnTo>
                  <a:lnTo>
                    <a:pt x="620801" y="430733"/>
                  </a:lnTo>
                  <a:lnTo>
                    <a:pt x="623011" y="430733"/>
                  </a:lnTo>
                  <a:lnTo>
                    <a:pt x="628421" y="438353"/>
                  </a:lnTo>
                  <a:lnTo>
                    <a:pt x="627202" y="442163"/>
                  </a:lnTo>
                  <a:lnTo>
                    <a:pt x="624357" y="442582"/>
                  </a:lnTo>
                  <a:lnTo>
                    <a:pt x="624357" y="471373"/>
                  </a:lnTo>
                  <a:lnTo>
                    <a:pt x="622731" y="472643"/>
                  </a:lnTo>
                  <a:lnTo>
                    <a:pt x="621017" y="471373"/>
                  </a:lnTo>
                  <a:lnTo>
                    <a:pt x="622579" y="470103"/>
                  </a:lnTo>
                  <a:lnTo>
                    <a:pt x="624357" y="471373"/>
                  </a:lnTo>
                  <a:lnTo>
                    <a:pt x="624357" y="442582"/>
                  </a:lnTo>
                  <a:lnTo>
                    <a:pt x="620166" y="443204"/>
                  </a:lnTo>
                  <a:lnTo>
                    <a:pt x="620166" y="454863"/>
                  </a:lnTo>
                  <a:lnTo>
                    <a:pt x="618667" y="457403"/>
                  </a:lnTo>
                  <a:lnTo>
                    <a:pt x="616178" y="454863"/>
                  </a:lnTo>
                  <a:lnTo>
                    <a:pt x="618032" y="452323"/>
                  </a:lnTo>
                  <a:lnTo>
                    <a:pt x="620166" y="454863"/>
                  </a:lnTo>
                  <a:lnTo>
                    <a:pt x="620166" y="443204"/>
                  </a:lnTo>
                  <a:lnTo>
                    <a:pt x="618528" y="443433"/>
                  </a:lnTo>
                  <a:lnTo>
                    <a:pt x="615823" y="443433"/>
                  </a:lnTo>
                  <a:lnTo>
                    <a:pt x="616394" y="447243"/>
                  </a:lnTo>
                  <a:lnTo>
                    <a:pt x="615759" y="447243"/>
                  </a:lnTo>
                  <a:lnTo>
                    <a:pt x="615759" y="512013"/>
                  </a:lnTo>
                  <a:lnTo>
                    <a:pt x="615403" y="512381"/>
                  </a:lnTo>
                  <a:lnTo>
                    <a:pt x="615403" y="543763"/>
                  </a:lnTo>
                  <a:lnTo>
                    <a:pt x="613765" y="545033"/>
                  </a:lnTo>
                  <a:lnTo>
                    <a:pt x="608990" y="541223"/>
                  </a:lnTo>
                  <a:lnTo>
                    <a:pt x="610844" y="539953"/>
                  </a:lnTo>
                  <a:lnTo>
                    <a:pt x="615403" y="543763"/>
                  </a:lnTo>
                  <a:lnTo>
                    <a:pt x="615403" y="512381"/>
                  </a:lnTo>
                  <a:lnTo>
                    <a:pt x="610704" y="517093"/>
                  </a:lnTo>
                  <a:lnTo>
                    <a:pt x="610489" y="517321"/>
                  </a:lnTo>
                  <a:lnTo>
                    <a:pt x="610489" y="529793"/>
                  </a:lnTo>
                  <a:lnTo>
                    <a:pt x="610133" y="531063"/>
                  </a:lnTo>
                  <a:lnTo>
                    <a:pt x="609561" y="534873"/>
                  </a:lnTo>
                  <a:lnTo>
                    <a:pt x="607999" y="534873"/>
                  </a:lnTo>
                  <a:lnTo>
                    <a:pt x="607999" y="542493"/>
                  </a:lnTo>
                  <a:lnTo>
                    <a:pt x="606933" y="545033"/>
                  </a:lnTo>
                  <a:lnTo>
                    <a:pt x="606577" y="544791"/>
                  </a:lnTo>
                  <a:lnTo>
                    <a:pt x="606577" y="555193"/>
                  </a:lnTo>
                  <a:lnTo>
                    <a:pt x="604443" y="557733"/>
                  </a:lnTo>
                  <a:lnTo>
                    <a:pt x="601459" y="557733"/>
                  </a:lnTo>
                  <a:lnTo>
                    <a:pt x="601383" y="555193"/>
                  </a:lnTo>
                  <a:lnTo>
                    <a:pt x="603732" y="553923"/>
                  </a:lnTo>
                  <a:lnTo>
                    <a:pt x="606577" y="555193"/>
                  </a:lnTo>
                  <a:lnTo>
                    <a:pt x="606577" y="544791"/>
                  </a:lnTo>
                  <a:lnTo>
                    <a:pt x="605078" y="543763"/>
                  </a:lnTo>
                  <a:lnTo>
                    <a:pt x="604799" y="541223"/>
                  </a:lnTo>
                  <a:lnTo>
                    <a:pt x="605370" y="539953"/>
                  </a:lnTo>
                  <a:lnTo>
                    <a:pt x="607504" y="541223"/>
                  </a:lnTo>
                  <a:lnTo>
                    <a:pt x="607999" y="542493"/>
                  </a:lnTo>
                  <a:lnTo>
                    <a:pt x="607999" y="534873"/>
                  </a:lnTo>
                  <a:lnTo>
                    <a:pt x="607364" y="534873"/>
                  </a:lnTo>
                  <a:lnTo>
                    <a:pt x="603453" y="533603"/>
                  </a:lnTo>
                  <a:lnTo>
                    <a:pt x="601738" y="533603"/>
                  </a:lnTo>
                  <a:lnTo>
                    <a:pt x="600811" y="532853"/>
                  </a:lnTo>
                  <a:lnTo>
                    <a:pt x="600811" y="538683"/>
                  </a:lnTo>
                  <a:lnTo>
                    <a:pt x="599465" y="539737"/>
                  </a:lnTo>
                  <a:lnTo>
                    <a:pt x="599465" y="553923"/>
                  </a:lnTo>
                  <a:lnTo>
                    <a:pt x="598182" y="555193"/>
                  </a:lnTo>
                  <a:lnTo>
                    <a:pt x="595833" y="553923"/>
                  </a:lnTo>
                  <a:lnTo>
                    <a:pt x="597192" y="552653"/>
                  </a:lnTo>
                  <a:lnTo>
                    <a:pt x="599465" y="553923"/>
                  </a:lnTo>
                  <a:lnTo>
                    <a:pt x="599465" y="539737"/>
                  </a:lnTo>
                  <a:lnTo>
                    <a:pt x="599186" y="539953"/>
                  </a:lnTo>
                  <a:lnTo>
                    <a:pt x="597611" y="541223"/>
                  </a:lnTo>
                  <a:lnTo>
                    <a:pt x="590359" y="541223"/>
                  </a:lnTo>
                  <a:lnTo>
                    <a:pt x="588860" y="539953"/>
                  </a:lnTo>
                  <a:lnTo>
                    <a:pt x="588657" y="538683"/>
                  </a:lnTo>
                  <a:lnTo>
                    <a:pt x="590435" y="537413"/>
                  </a:lnTo>
                  <a:lnTo>
                    <a:pt x="592988" y="536143"/>
                  </a:lnTo>
                  <a:lnTo>
                    <a:pt x="595769" y="536143"/>
                  </a:lnTo>
                  <a:lnTo>
                    <a:pt x="600748" y="537413"/>
                  </a:lnTo>
                  <a:lnTo>
                    <a:pt x="600811" y="538683"/>
                  </a:lnTo>
                  <a:lnTo>
                    <a:pt x="600811" y="532853"/>
                  </a:lnTo>
                  <a:lnTo>
                    <a:pt x="600176" y="532333"/>
                  </a:lnTo>
                  <a:lnTo>
                    <a:pt x="598398" y="531063"/>
                  </a:lnTo>
                  <a:lnTo>
                    <a:pt x="600316" y="528523"/>
                  </a:lnTo>
                  <a:lnTo>
                    <a:pt x="601954" y="528523"/>
                  </a:lnTo>
                  <a:lnTo>
                    <a:pt x="603656" y="527253"/>
                  </a:lnTo>
                  <a:lnTo>
                    <a:pt x="608279" y="527253"/>
                  </a:lnTo>
                  <a:lnTo>
                    <a:pt x="610489" y="529793"/>
                  </a:lnTo>
                  <a:lnTo>
                    <a:pt x="610489" y="517321"/>
                  </a:lnTo>
                  <a:lnTo>
                    <a:pt x="608279" y="519633"/>
                  </a:lnTo>
                  <a:lnTo>
                    <a:pt x="605370" y="520903"/>
                  </a:lnTo>
                  <a:lnTo>
                    <a:pt x="602945" y="520903"/>
                  </a:lnTo>
                  <a:lnTo>
                    <a:pt x="603656" y="522173"/>
                  </a:lnTo>
                  <a:lnTo>
                    <a:pt x="602234" y="523443"/>
                  </a:lnTo>
                  <a:lnTo>
                    <a:pt x="599541" y="522173"/>
                  </a:lnTo>
                  <a:lnTo>
                    <a:pt x="600392" y="520903"/>
                  </a:lnTo>
                  <a:lnTo>
                    <a:pt x="603300" y="519633"/>
                  </a:lnTo>
                  <a:lnTo>
                    <a:pt x="604227" y="517093"/>
                  </a:lnTo>
                  <a:lnTo>
                    <a:pt x="606856" y="512013"/>
                  </a:lnTo>
                  <a:lnTo>
                    <a:pt x="608215" y="509473"/>
                  </a:lnTo>
                  <a:lnTo>
                    <a:pt x="608926" y="508203"/>
                  </a:lnTo>
                  <a:lnTo>
                    <a:pt x="609638" y="506933"/>
                  </a:lnTo>
                  <a:lnTo>
                    <a:pt x="610489" y="505663"/>
                  </a:lnTo>
                  <a:lnTo>
                    <a:pt x="611339" y="503123"/>
                  </a:lnTo>
                  <a:lnTo>
                    <a:pt x="613410" y="503123"/>
                  </a:lnTo>
                  <a:lnTo>
                    <a:pt x="614045" y="504393"/>
                  </a:lnTo>
                  <a:lnTo>
                    <a:pt x="612838" y="505663"/>
                  </a:lnTo>
                  <a:lnTo>
                    <a:pt x="611276" y="506933"/>
                  </a:lnTo>
                  <a:lnTo>
                    <a:pt x="609854" y="508203"/>
                  </a:lnTo>
                  <a:lnTo>
                    <a:pt x="610781" y="510743"/>
                  </a:lnTo>
                  <a:lnTo>
                    <a:pt x="613765" y="510743"/>
                  </a:lnTo>
                  <a:lnTo>
                    <a:pt x="615759" y="512013"/>
                  </a:lnTo>
                  <a:lnTo>
                    <a:pt x="615759" y="447243"/>
                  </a:lnTo>
                  <a:lnTo>
                    <a:pt x="614692" y="447243"/>
                  </a:lnTo>
                  <a:lnTo>
                    <a:pt x="610984" y="444703"/>
                  </a:lnTo>
                  <a:lnTo>
                    <a:pt x="611632" y="447243"/>
                  </a:lnTo>
                  <a:lnTo>
                    <a:pt x="611276" y="448513"/>
                  </a:lnTo>
                  <a:lnTo>
                    <a:pt x="608279" y="451053"/>
                  </a:lnTo>
                  <a:lnTo>
                    <a:pt x="608215" y="452323"/>
                  </a:lnTo>
                  <a:lnTo>
                    <a:pt x="610628" y="456133"/>
                  </a:lnTo>
                  <a:lnTo>
                    <a:pt x="611695" y="457403"/>
                  </a:lnTo>
                  <a:lnTo>
                    <a:pt x="611200" y="457784"/>
                  </a:lnTo>
                  <a:lnTo>
                    <a:pt x="611200" y="471360"/>
                  </a:lnTo>
                  <a:lnTo>
                    <a:pt x="610781" y="472643"/>
                  </a:lnTo>
                  <a:lnTo>
                    <a:pt x="610273" y="472643"/>
                  </a:lnTo>
                  <a:lnTo>
                    <a:pt x="610273" y="498043"/>
                  </a:lnTo>
                  <a:lnTo>
                    <a:pt x="607288" y="501853"/>
                  </a:lnTo>
                  <a:lnTo>
                    <a:pt x="602945" y="500583"/>
                  </a:lnTo>
                  <a:lnTo>
                    <a:pt x="603948" y="499313"/>
                  </a:lnTo>
                  <a:lnTo>
                    <a:pt x="604520" y="498043"/>
                  </a:lnTo>
                  <a:lnTo>
                    <a:pt x="605053" y="496773"/>
                  </a:lnTo>
                  <a:lnTo>
                    <a:pt x="605586" y="495503"/>
                  </a:lnTo>
                  <a:lnTo>
                    <a:pt x="608215" y="496773"/>
                  </a:lnTo>
                  <a:lnTo>
                    <a:pt x="609854" y="495503"/>
                  </a:lnTo>
                  <a:lnTo>
                    <a:pt x="610273" y="498043"/>
                  </a:lnTo>
                  <a:lnTo>
                    <a:pt x="610273" y="472643"/>
                  </a:lnTo>
                  <a:lnTo>
                    <a:pt x="608926" y="472643"/>
                  </a:lnTo>
                  <a:lnTo>
                    <a:pt x="608850" y="482803"/>
                  </a:lnTo>
                  <a:lnTo>
                    <a:pt x="608787" y="485343"/>
                  </a:lnTo>
                  <a:lnTo>
                    <a:pt x="607148" y="486613"/>
                  </a:lnTo>
                  <a:lnTo>
                    <a:pt x="605231" y="486613"/>
                  </a:lnTo>
                  <a:lnTo>
                    <a:pt x="603948" y="484073"/>
                  </a:lnTo>
                  <a:lnTo>
                    <a:pt x="604088" y="480263"/>
                  </a:lnTo>
                  <a:lnTo>
                    <a:pt x="606298" y="480263"/>
                  </a:lnTo>
                  <a:lnTo>
                    <a:pt x="608850" y="482803"/>
                  </a:lnTo>
                  <a:lnTo>
                    <a:pt x="608850" y="472567"/>
                  </a:lnTo>
                  <a:lnTo>
                    <a:pt x="606501" y="470103"/>
                  </a:lnTo>
                  <a:lnTo>
                    <a:pt x="604659" y="467563"/>
                  </a:lnTo>
                  <a:lnTo>
                    <a:pt x="605790" y="463753"/>
                  </a:lnTo>
                  <a:lnTo>
                    <a:pt x="609066" y="465023"/>
                  </a:lnTo>
                  <a:lnTo>
                    <a:pt x="610425" y="467563"/>
                  </a:lnTo>
                  <a:lnTo>
                    <a:pt x="611200" y="471360"/>
                  </a:lnTo>
                  <a:lnTo>
                    <a:pt x="611200" y="457784"/>
                  </a:lnTo>
                  <a:lnTo>
                    <a:pt x="609993" y="458673"/>
                  </a:lnTo>
                  <a:lnTo>
                    <a:pt x="605510" y="458673"/>
                  </a:lnTo>
                  <a:lnTo>
                    <a:pt x="604443" y="457085"/>
                  </a:lnTo>
                  <a:lnTo>
                    <a:pt x="604443" y="463753"/>
                  </a:lnTo>
                  <a:lnTo>
                    <a:pt x="599605" y="467563"/>
                  </a:lnTo>
                  <a:lnTo>
                    <a:pt x="598322" y="465023"/>
                  </a:lnTo>
                  <a:lnTo>
                    <a:pt x="598538" y="463753"/>
                  </a:lnTo>
                  <a:lnTo>
                    <a:pt x="599744" y="461213"/>
                  </a:lnTo>
                  <a:lnTo>
                    <a:pt x="602170" y="461213"/>
                  </a:lnTo>
                  <a:lnTo>
                    <a:pt x="604443" y="463753"/>
                  </a:lnTo>
                  <a:lnTo>
                    <a:pt x="604443" y="457085"/>
                  </a:lnTo>
                  <a:lnTo>
                    <a:pt x="603808" y="456133"/>
                  </a:lnTo>
                  <a:lnTo>
                    <a:pt x="602310" y="454863"/>
                  </a:lnTo>
                  <a:lnTo>
                    <a:pt x="601459" y="453593"/>
                  </a:lnTo>
                  <a:lnTo>
                    <a:pt x="600608" y="452323"/>
                  </a:lnTo>
                  <a:lnTo>
                    <a:pt x="595769" y="448513"/>
                  </a:lnTo>
                  <a:lnTo>
                    <a:pt x="594194" y="449580"/>
                  </a:lnTo>
                  <a:lnTo>
                    <a:pt x="594194" y="457403"/>
                  </a:lnTo>
                  <a:lnTo>
                    <a:pt x="593839" y="459943"/>
                  </a:lnTo>
                  <a:lnTo>
                    <a:pt x="593483" y="459943"/>
                  </a:lnTo>
                  <a:lnTo>
                    <a:pt x="593483" y="528523"/>
                  </a:lnTo>
                  <a:lnTo>
                    <a:pt x="592632" y="532333"/>
                  </a:lnTo>
                  <a:lnTo>
                    <a:pt x="586879" y="532333"/>
                  </a:lnTo>
                  <a:lnTo>
                    <a:pt x="586879" y="543763"/>
                  </a:lnTo>
                  <a:lnTo>
                    <a:pt x="586524" y="547573"/>
                  </a:lnTo>
                  <a:lnTo>
                    <a:pt x="580898" y="547573"/>
                  </a:lnTo>
                  <a:lnTo>
                    <a:pt x="580898" y="590753"/>
                  </a:lnTo>
                  <a:lnTo>
                    <a:pt x="578269" y="592023"/>
                  </a:lnTo>
                  <a:lnTo>
                    <a:pt x="577977" y="590753"/>
                  </a:lnTo>
                  <a:lnTo>
                    <a:pt x="579196" y="589483"/>
                  </a:lnTo>
                  <a:lnTo>
                    <a:pt x="580186" y="588213"/>
                  </a:lnTo>
                  <a:lnTo>
                    <a:pt x="580898" y="590753"/>
                  </a:lnTo>
                  <a:lnTo>
                    <a:pt x="580898" y="547573"/>
                  </a:lnTo>
                  <a:lnTo>
                    <a:pt x="579907" y="546303"/>
                  </a:lnTo>
                  <a:lnTo>
                    <a:pt x="579970" y="542493"/>
                  </a:lnTo>
                  <a:lnTo>
                    <a:pt x="580047" y="541223"/>
                  </a:lnTo>
                  <a:lnTo>
                    <a:pt x="583463" y="541223"/>
                  </a:lnTo>
                  <a:lnTo>
                    <a:pt x="586879" y="543763"/>
                  </a:lnTo>
                  <a:lnTo>
                    <a:pt x="586879" y="532333"/>
                  </a:lnTo>
                  <a:lnTo>
                    <a:pt x="578764" y="532333"/>
                  </a:lnTo>
                  <a:lnTo>
                    <a:pt x="577773" y="532650"/>
                  </a:lnTo>
                  <a:lnTo>
                    <a:pt x="577773" y="570433"/>
                  </a:lnTo>
                  <a:lnTo>
                    <a:pt x="577481" y="574243"/>
                  </a:lnTo>
                  <a:lnTo>
                    <a:pt x="575424" y="575513"/>
                  </a:lnTo>
                  <a:lnTo>
                    <a:pt x="575348" y="597103"/>
                  </a:lnTo>
                  <a:lnTo>
                    <a:pt x="574141" y="598373"/>
                  </a:lnTo>
                  <a:lnTo>
                    <a:pt x="570585" y="598373"/>
                  </a:lnTo>
                  <a:lnTo>
                    <a:pt x="568667" y="597103"/>
                  </a:lnTo>
                  <a:lnTo>
                    <a:pt x="574713" y="597103"/>
                  </a:lnTo>
                  <a:lnTo>
                    <a:pt x="573290" y="594563"/>
                  </a:lnTo>
                  <a:lnTo>
                    <a:pt x="574776" y="594563"/>
                  </a:lnTo>
                  <a:lnTo>
                    <a:pt x="574852" y="595833"/>
                  </a:lnTo>
                  <a:lnTo>
                    <a:pt x="575348" y="597103"/>
                  </a:lnTo>
                  <a:lnTo>
                    <a:pt x="575348" y="575513"/>
                  </a:lnTo>
                  <a:lnTo>
                    <a:pt x="570014" y="575513"/>
                  </a:lnTo>
                  <a:lnTo>
                    <a:pt x="567804" y="573265"/>
                  </a:lnTo>
                  <a:lnTo>
                    <a:pt x="567804" y="596519"/>
                  </a:lnTo>
                  <a:lnTo>
                    <a:pt x="566813" y="595833"/>
                  </a:lnTo>
                  <a:lnTo>
                    <a:pt x="564896" y="594563"/>
                  </a:lnTo>
                  <a:lnTo>
                    <a:pt x="561047" y="597103"/>
                  </a:lnTo>
                  <a:lnTo>
                    <a:pt x="562254" y="599643"/>
                  </a:lnTo>
                  <a:lnTo>
                    <a:pt x="562686" y="600913"/>
                  </a:lnTo>
                  <a:lnTo>
                    <a:pt x="563041" y="603453"/>
                  </a:lnTo>
                  <a:lnTo>
                    <a:pt x="563041" y="645363"/>
                  </a:lnTo>
                  <a:lnTo>
                    <a:pt x="555790" y="645363"/>
                  </a:lnTo>
                  <a:lnTo>
                    <a:pt x="556501" y="641553"/>
                  </a:lnTo>
                  <a:lnTo>
                    <a:pt x="557136" y="639013"/>
                  </a:lnTo>
                  <a:lnTo>
                    <a:pt x="561835" y="639013"/>
                  </a:lnTo>
                  <a:lnTo>
                    <a:pt x="562902" y="640283"/>
                  </a:lnTo>
                  <a:lnTo>
                    <a:pt x="563041" y="645363"/>
                  </a:lnTo>
                  <a:lnTo>
                    <a:pt x="563041" y="603453"/>
                  </a:lnTo>
                  <a:lnTo>
                    <a:pt x="562762" y="604723"/>
                  </a:lnTo>
                  <a:lnTo>
                    <a:pt x="560832" y="604723"/>
                  </a:lnTo>
                  <a:lnTo>
                    <a:pt x="558558" y="605993"/>
                  </a:lnTo>
                  <a:lnTo>
                    <a:pt x="555218" y="605993"/>
                  </a:lnTo>
                  <a:lnTo>
                    <a:pt x="555218" y="633933"/>
                  </a:lnTo>
                  <a:lnTo>
                    <a:pt x="553935" y="636473"/>
                  </a:lnTo>
                  <a:lnTo>
                    <a:pt x="549592" y="637743"/>
                  </a:lnTo>
                  <a:lnTo>
                    <a:pt x="548957" y="639013"/>
                  </a:lnTo>
                  <a:lnTo>
                    <a:pt x="548881" y="646633"/>
                  </a:lnTo>
                  <a:lnTo>
                    <a:pt x="546544" y="650443"/>
                  </a:lnTo>
                  <a:lnTo>
                    <a:pt x="545045" y="651713"/>
                  </a:lnTo>
                  <a:lnTo>
                    <a:pt x="543902" y="650938"/>
                  </a:lnTo>
                  <a:lnTo>
                    <a:pt x="543902" y="655523"/>
                  </a:lnTo>
                  <a:lnTo>
                    <a:pt x="543483" y="659333"/>
                  </a:lnTo>
                  <a:lnTo>
                    <a:pt x="542340" y="661873"/>
                  </a:lnTo>
                  <a:lnTo>
                    <a:pt x="539711" y="661873"/>
                  </a:lnTo>
                  <a:lnTo>
                    <a:pt x="539064" y="659333"/>
                  </a:lnTo>
                  <a:lnTo>
                    <a:pt x="538645" y="655523"/>
                  </a:lnTo>
                  <a:lnTo>
                    <a:pt x="539851" y="654253"/>
                  </a:lnTo>
                  <a:lnTo>
                    <a:pt x="541921" y="654253"/>
                  </a:lnTo>
                  <a:lnTo>
                    <a:pt x="543902" y="655523"/>
                  </a:lnTo>
                  <a:lnTo>
                    <a:pt x="543902" y="650938"/>
                  </a:lnTo>
                  <a:lnTo>
                    <a:pt x="543191" y="650443"/>
                  </a:lnTo>
                  <a:lnTo>
                    <a:pt x="542696" y="646633"/>
                  </a:lnTo>
                  <a:lnTo>
                    <a:pt x="542988" y="642823"/>
                  </a:lnTo>
                  <a:lnTo>
                    <a:pt x="545401" y="640283"/>
                  </a:lnTo>
                  <a:lnTo>
                    <a:pt x="545122" y="636473"/>
                  </a:lnTo>
                  <a:lnTo>
                    <a:pt x="544969" y="635203"/>
                  </a:lnTo>
                  <a:lnTo>
                    <a:pt x="547611" y="635203"/>
                  </a:lnTo>
                  <a:lnTo>
                    <a:pt x="549236" y="633933"/>
                  </a:lnTo>
                  <a:lnTo>
                    <a:pt x="547751" y="631393"/>
                  </a:lnTo>
                  <a:lnTo>
                    <a:pt x="545261" y="631393"/>
                  </a:lnTo>
                  <a:lnTo>
                    <a:pt x="544766" y="628853"/>
                  </a:lnTo>
                  <a:lnTo>
                    <a:pt x="548170" y="627583"/>
                  </a:lnTo>
                  <a:lnTo>
                    <a:pt x="552157" y="628853"/>
                  </a:lnTo>
                  <a:lnTo>
                    <a:pt x="553796" y="631393"/>
                  </a:lnTo>
                  <a:lnTo>
                    <a:pt x="555218" y="633933"/>
                  </a:lnTo>
                  <a:lnTo>
                    <a:pt x="555218" y="605993"/>
                  </a:lnTo>
                  <a:lnTo>
                    <a:pt x="555078" y="605993"/>
                  </a:lnTo>
                  <a:lnTo>
                    <a:pt x="555358" y="602183"/>
                  </a:lnTo>
                  <a:lnTo>
                    <a:pt x="555929" y="600913"/>
                  </a:lnTo>
                  <a:lnTo>
                    <a:pt x="557072" y="598373"/>
                  </a:lnTo>
                  <a:lnTo>
                    <a:pt x="559346" y="594563"/>
                  </a:lnTo>
                  <a:lnTo>
                    <a:pt x="562546" y="590753"/>
                  </a:lnTo>
                  <a:lnTo>
                    <a:pt x="564959" y="588213"/>
                  </a:lnTo>
                  <a:lnTo>
                    <a:pt x="567093" y="588213"/>
                  </a:lnTo>
                  <a:lnTo>
                    <a:pt x="565607" y="592023"/>
                  </a:lnTo>
                  <a:lnTo>
                    <a:pt x="567804" y="596519"/>
                  </a:lnTo>
                  <a:lnTo>
                    <a:pt x="567804" y="573265"/>
                  </a:lnTo>
                  <a:lnTo>
                    <a:pt x="567524" y="572973"/>
                  </a:lnTo>
                  <a:lnTo>
                    <a:pt x="567524" y="567893"/>
                  </a:lnTo>
                  <a:lnTo>
                    <a:pt x="569937" y="565353"/>
                  </a:lnTo>
                  <a:lnTo>
                    <a:pt x="574141" y="565353"/>
                  </a:lnTo>
                  <a:lnTo>
                    <a:pt x="577773" y="570433"/>
                  </a:lnTo>
                  <a:lnTo>
                    <a:pt x="577773" y="532650"/>
                  </a:lnTo>
                  <a:lnTo>
                    <a:pt x="574713" y="533603"/>
                  </a:lnTo>
                  <a:lnTo>
                    <a:pt x="573849" y="539953"/>
                  </a:lnTo>
                  <a:lnTo>
                    <a:pt x="572935" y="541223"/>
                  </a:lnTo>
                  <a:lnTo>
                    <a:pt x="571715" y="542493"/>
                  </a:lnTo>
                  <a:lnTo>
                    <a:pt x="571296" y="541223"/>
                  </a:lnTo>
                  <a:lnTo>
                    <a:pt x="573430" y="537413"/>
                  </a:lnTo>
                  <a:lnTo>
                    <a:pt x="571868" y="533603"/>
                  </a:lnTo>
                  <a:lnTo>
                    <a:pt x="571868" y="532333"/>
                  </a:lnTo>
                  <a:lnTo>
                    <a:pt x="571868" y="529793"/>
                  </a:lnTo>
                  <a:lnTo>
                    <a:pt x="569023" y="531063"/>
                  </a:lnTo>
                  <a:lnTo>
                    <a:pt x="568312" y="531355"/>
                  </a:lnTo>
                  <a:lnTo>
                    <a:pt x="568312" y="533603"/>
                  </a:lnTo>
                  <a:lnTo>
                    <a:pt x="568020" y="534873"/>
                  </a:lnTo>
                  <a:lnTo>
                    <a:pt x="568020" y="537413"/>
                  </a:lnTo>
                  <a:lnTo>
                    <a:pt x="567448" y="538683"/>
                  </a:lnTo>
                  <a:lnTo>
                    <a:pt x="568236" y="541223"/>
                  </a:lnTo>
                  <a:lnTo>
                    <a:pt x="565670" y="541959"/>
                  </a:lnTo>
                  <a:lnTo>
                    <a:pt x="565670" y="565353"/>
                  </a:lnTo>
                  <a:lnTo>
                    <a:pt x="559625" y="565353"/>
                  </a:lnTo>
                  <a:lnTo>
                    <a:pt x="559219" y="566572"/>
                  </a:lnTo>
                  <a:lnTo>
                    <a:pt x="559269" y="571703"/>
                  </a:lnTo>
                  <a:lnTo>
                    <a:pt x="559917" y="576783"/>
                  </a:lnTo>
                  <a:lnTo>
                    <a:pt x="558279" y="579323"/>
                  </a:lnTo>
                  <a:lnTo>
                    <a:pt x="554367" y="580593"/>
                  </a:lnTo>
                  <a:lnTo>
                    <a:pt x="552373" y="581863"/>
                  </a:lnTo>
                  <a:lnTo>
                    <a:pt x="551662" y="583450"/>
                  </a:lnTo>
                  <a:lnTo>
                    <a:pt x="551662" y="616153"/>
                  </a:lnTo>
                  <a:lnTo>
                    <a:pt x="548881" y="616153"/>
                  </a:lnTo>
                  <a:lnTo>
                    <a:pt x="544906" y="615188"/>
                  </a:lnTo>
                  <a:lnTo>
                    <a:pt x="544906" y="622503"/>
                  </a:lnTo>
                  <a:lnTo>
                    <a:pt x="544410" y="623773"/>
                  </a:lnTo>
                  <a:lnTo>
                    <a:pt x="543547" y="627583"/>
                  </a:lnTo>
                  <a:lnTo>
                    <a:pt x="541985" y="630123"/>
                  </a:lnTo>
                  <a:lnTo>
                    <a:pt x="539432" y="632663"/>
                  </a:lnTo>
                  <a:lnTo>
                    <a:pt x="537997" y="633933"/>
                  </a:lnTo>
                  <a:lnTo>
                    <a:pt x="535800" y="633933"/>
                  </a:lnTo>
                  <a:lnTo>
                    <a:pt x="535800" y="666953"/>
                  </a:lnTo>
                  <a:lnTo>
                    <a:pt x="533666" y="669493"/>
                  </a:lnTo>
                  <a:lnTo>
                    <a:pt x="532384" y="666953"/>
                  </a:lnTo>
                  <a:lnTo>
                    <a:pt x="534593" y="665683"/>
                  </a:lnTo>
                  <a:lnTo>
                    <a:pt x="535800" y="666953"/>
                  </a:lnTo>
                  <a:lnTo>
                    <a:pt x="535800" y="633933"/>
                  </a:lnTo>
                  <a:lnTo>
                    <a:pt x="535228" y="633933"/>
                  </a:lnTo>
                  <a:lnTo>
                    <a:pt x="534949" y="632663"/>
                  </a:lnTo>
                  <a:lnTo>
                    <a:pt x="534657" y="630123"/>
                  </a:lnTo>
                  <a:lnTo>
                    <a:pt x="534517" y="628853"/>
                  </a:lnTo>
                  <a:lnTo>
                    <a:pt x="529615" y="629539"/>
                  </a:lnTo>
                  <a:lnTo>
                    <a:pt x="529615" y="636473"/>
                  </a:lnTo>
                  <a:lnTo>
                    <a:pt x="529323" y="637743"/>
                  </a:lnTo>
                  <a:lnTo>
                    <a:pt x="529043" y="640283"/>
                  </a:lnTo>
                  <a:lnTo>
                    <a:pt x="524840" y="640283"/>
                  </a:lnTo>
                  <a:lnTo>
                    <a:pt x="525195" y="637743"/>
                  </a:lnTo>
                  <a:lnTo>
                    <a:pt x="525056" y="635203"/>
                  </a:lnTo>
                  <a:lnTo>
                    <a:pt x="524979" y="632663"/>
                  </a:lnTo>
                  <a:lnTo>
                    <a:pt x="529043" y="632663"/>
                  </a:lnTo>
                  <a:lnTo>
                    <a:pt x="529107" y="635203"/>
                  </a:lnTo>
                  <a:lnTo>
                    <a:pt x="529615" y="636473"/>
                  </a:lnTo>
                  <a:lnTo>
                    <a:pt x="529615" y="629539"/>
                  </a:lnTo>
                  <a:lnTo>
                    <a:pt x="525272" y="630123"/>
                  </a:lnTo>
                  <a:lnTo>
                    <a:pt x="530529" y="623773"/>
                  </a:lnTo>
                  <a:lnTo>
                    <a:pt x="527900" y="625043"/>
                  </a:lnTo>
                  <a:lnTo>
                    <a:pt x="525335" y="627583"/>
                  </a:lnTo>
                  <a:lnTo>
                    <a:pt x="523354" y="628853"/>
                  </a:lnTo>
                  <a:lnTo>
                    <a:pt x="521360" y="628853"/>
                  </a:lnTo>
                  <a:lnTo>
                    <a:pt x="520928" y="627316"/>
                  </a:lnTo>
                  <a:lnTo>
                    <a:pt x="520928" y="675843"/>
                  </a:lnTo>
                  <a:lnTo>
                    <a:pt x="519010" y="677113"/>
                  </a:lnTo>
                  <a:lnTo>
                    <a:pt x="516801" y="677113"/>
                  </a:lnTo>
                  <a:lnTo>
                    <a:pt x="514451" y="679653"/>
                  </a:lnTo>
                  <a:lnTo>
                    <a:pt x="513029" y="679043"/>
                  </a:lnTo>
                  <a:lnTo>
                    <a:pt x="513029" y="715213"/>
                  </a:lnTo>
                  <a:lnTo>
                    <a:pt x="511606" y="716483"/>
                  </a:lnTo>
                  <a:lnTo>
                    <a:pt x="507492" y="717753"/>
                  </a:lnTo>
                  <a:lnTo>
                    <a:pt x="505853" y="717753"/>
                  </a:lnTo>
                  <a:lnTo>
                    <a:pt x="504786" y="720293"/>
                  </a:lnTo>
                  <a:lnTo>
                    <a:pt x="501726" y="722833"/>
                  </a:lnTo>
                  <a:lnTo>
                    <a:pt x="499592" y="721563"/>
                  </a:lnTo>
                  <a:lnTo>
                    <a:pt x="500583" y="717753"/>
                  </a:lnTo>
                  <a:lnTo>
                    <a:pt x="499160" y="716483"/>
                  </a:lnTo>
                  <a:lnTo>
                    <a:pt x="498094" y="713943"/>
                  </a:lnTo>
                  <a:lnTo>
                    <a:pt x="498449" y="712673"/>
                  </a:lnTo>
                  <a:lnTo>
                    <a:pt x="501726" y="713943"/>
                  </a:lnTo>
                  <a:lnTo>
                    <a:pt x="504215" y="713943"/>
                  </a:lnTo>
                  <a:lnTo>
                    <a:pt x="508342" y="712673"/>
                  </a:lnTo>
                  <a:lnTo>
                    <a:pt x="509905" y="711403"/>
                  </a:lnTo>
                  <a:lnTo>
                    <a:pt x="511822" y="711403"/>
                  </a:lnTo>
                  <a:lnTo>
                    <a:pt x="513029" y="715213"/>
                  </a:lnTo>
                  <a:lnTo>
                    <a:pt x="513029" y="679043"/>
                  </a:lnTo>
                  <a:lnTo>
                    <a:pt x="512889" y="678980"/>
                  </a:lnTo>
                  <a:lnTo>
                    <a:pt x="512889" y="691083"/>
                  </a:lnTo>
                  <a:lnTo>
                    <a:pt x="512254" y="693623"/>
                  </a:lnTo>
                  <a:lnTo>
                    <a:pt x="511327" y="694893"/>
                  </a:lnTo>
                  <a:lnTo>
                    <a:pt x="510540" y="697433"/>
                  </a:lnTo>
                  <a:lnTo>
                    <a:pt x="508762" y="696163"/>
                  </a:lnTo>
                  <a:lnTo>
                    <a:pt x="506984" y="696163"/>
                  </a:lnTo>
                  <a:lnTo>
                    <a:pt x="507136" y="694893"/>
                  </a:lnTo>
                  <a:lnTo>
                    <a:pt x="506844" y="693623"/>
                  </a:lnTo>
                  <a:lnTo>
                    <a:pt x="506920" y="691083"/>
                  </a:lnTo>
                  <a:lnTo>
                    <a:pt x="507492" y="688543"/>
                  </a:lnTo>
                  <a:lnTo>
                    <a:pt x="507466" y="687273"/>
                  </a:lnTo>
                  <a:lnTo>
                    <a:pt x="507441" y="686003"/>
                  </a:lnTo>
                  <a:lnTo>
                    <a:pt x="507415" y="684733"/>
                  </a:lnTo>
                  <a:lnTo>
                    <a:pt x="510260" y="686003"/>
                  </a:lnTo>
                  <a:lnTo>
                    <a:pt x="512749" y="686003"/>
                  </a:lnTo>
                  <a:lnTo>
                    <a:pt x="512787" y="689813"/>
                  </a:lnTo>
                  <a:lnTo>
                    <a:pt x="512889" y="691083"/>
                  </a:lnTo>
                  <a:lnTo>
                    <a:pt x="512889" y="678980"/>
                  </a:lnTo>
                  <a:lnTo>
                    <a:pt x="511543" y="678383"/>
                  </a:lnTo>
                  <a:lnTo>
                    <a:pt x="511111" y="677113"/>
                  </a:lnTo>
                  <a:lnTo>
                    <a:pt x="511251" y="673303"/>
                  </a:lnTo>
                  <a:lnTo>
                    <a:pt x="509905" y="670763"/>
                  </a:lnTo>
                  <a:lnTo>
                    <a:pt x="503783" y="669620"/>
                  </a:lnTo>
                  <a:lnTo>
                    <a:pt x="503783" y="679653"/>
                  </a:lnTo>
                  <a:lnTo>
                    <a:pt x="503643" y="682193"/>
                  </a:lnTo>
                  <a:lnTo>
                    <a:pt x="501789" y="683463"/>
                  </a:lnTo>
                  <a:lnTo>
                    <a:pt x="500583" y="680923"/>
                  </a:lnTo>
                  <a:lnTo>
                    <a:pt x="499160" y="680923"/>
                  </a:lnTo>
                  <a:lnTo>
                    <a:pt x="500659" y="679653"/>
                  </a:lnTo>
                  <a:lnTo>
                    <a:pt x="502005" y="678383"/>
                  </a:lnTo>
                  <a:lnTo>
                    <a:pt x="503783" y="679653"/>
                  </a:lnTo>
                  <a:lnTo>
                    <a:pt x="503783" y="669620"/>
                  </a:lnTo>
                  <a:lnTo>
                    <a:pt x="503148" y="669493"/>
                  </a:lnTo>
                  <a:lnTo>
                    <a:pt x="503212" y="668223"/>
                  </a:lnTo>
                  <a:lnTo>
                    <a:pt x="504075" y="665683"/>
                  </a:lnTo>
                  <a:lnTo>
                    <a:pt x="505002" y="664413"/>
                  </a:lnTo>
                  <a:lnTo>
                    <a:pt x="509689" y="663143"/>
                  </a:lnTo>
                  <a:lnTo>
                    <a:pt x="511467" y="664413"/>
                  </a:lnTo>
                  <a:lnTo>
                    <a:pt x="513321" y="664413"/>
                  </a:lnTo>
                  <a:lnTo>
                    <a:pt x="511543" y="665683"/>
                  </a:lnTo>
                  <a:lnTo>
                    <a:pt x="512470" y="666953"/>
                  </a:lnTo>
                  <a:lnTo>
                    <a:pt x="514032" y="665683"/>
                  </a:lnTo>
                  <a:lnTo>
                    <a:pt x="515886" y="664413"/>
                  </a:lnTo>
                  <a:lnTo>
                    <a:pt x="517867" y="664413"/>
                  </a:lnTo>
                  <a:lnTo>
                    <a:pt x="518375" y="666953"/>
                  </a:lnTo>
                  <a:lnTo>
                    <a:pt x="518375" y="670763"/>
                  </a:lnTo>
                  <a:lnTo>
                    <a:pt x="518160" y="672033"/>
                  </a:lnTo>
                  <a:lnTo>
                    <a:pt x="517664" y="674573"/>
                  </a:lnTo>
                  <a:lnTo>
                    <a:pt x="519798" y="674573"/>
                  </a:lnTo>
                  <a:lnTo>
                    <a:pt x="520928" y="675843"/>
                  </a:lnTo>
                  <a:lnTo>
                    <a:pt x="520928" y="627316"/>
                  </a:lnTo>
                  <a:lnTo>
                    <a:pt x="520649" y="626313"/>
                  </a:lnTo>
                  <a:lnTo>
                    <a:pt x="520293" y="625043"/>
                  </a:lnTo>
                  <a:lnTo>
                    <a:pt x="516445" y="626313"/>
                  </a:lnTo>
                  <a:lnTo>
                    <a:pt x="515454" y="625043"/>
                  </a:lnTo>
                  <a:lnTo>
                    <a:pt x="514451" y="623773"/>
                  </a:lnTo>
                  <a:lnTo>
                    <a:pt x="514248" y="619963"/>
                  </a:lnTo>
                  <a:lnTo>
                    <a:pt x="517728" y="619963"/>
                  </a:lnTo>
                  <a:lnTo>
                    <a:pt x="519582" y="621233"/>
                  </a:lnTo>
                  <a:lnTo>
                    <a:pt x="521068" y="623773"/>
                  </a:lnTo>
                  <a:lnTo>
                    <a:pt x="522566" y="623773"/>
                  </a:lnTo>
                  <a:lnTo>
                    <a:pt x="524344" y="621233"/>
                  </a:lnTo>
                  <a:lnTo>
                    <a:pt x="529615" y="621233"/>
                  </a:lnTo>
                  <a:lnTo>
                    <a:pt x="529577" y="619963"/>
                  </a:lnTo>
                  <a:lnTo>
                    <a:pt x="529539" y="618693"/>
                  </a:lnTo>
                  <a:lnTo>
                    <a:pt x="538568" y="618693"/>
                  </a:lnTo>
                  <a:lnTo>
                    <a:pt x="541985" y="619963"/>
                  </a:lnTo>
                  <a:lnTo>
                    <a:pt x="544258" y="621233"/>
                  </a:lnTo>
                  <a:lnTo>
                    <a:pt x="544906" y="622503"/>
                  </a:lnTo>
                  <a:lnTo>
                    <a:pt x="544906" y="615188"/>
                  </a:lnTo>
                  <a:lnTo>
                    <a:pt x="543699" y="614883"/>
                  </a:lnTo>
                  <a:lnTo>
                    <a:pt x="543877" y="611073"/>
                  </a:lnTo>
                  <a:lnTo>
                    <a:pt x="543902" y="609803"/>
                  </a:lnTo>
                  <a:lnTo>
                    <a:pt x="551167" y="609803"/>
                  </a:lnTo>
                  <a:lnTo>
                    <a:pt x="551307" y="612343"/>
                  </a:lnTo>
                  <a:lnTo>
                    <a:pt x="551446" y="613613"/>
                  </a:lnTo>
                  <a:lnTo>
                    <a:pt x="551662" y="616153"/>
                  </a:lnTo>
                  <a:lnTo>
                    <a:pt x="551662" y="583450"/>
                  </a:lnTo>
                  <a:lnTo>
                    <a:pt x="551307" y="584238"/>
                  </a:lnTo>
                  <a:lnTo>
                    <a:pt x="551307" y="598373"/>
                  </a:lnTo>
                  <a:lnTo>
                    <a:pt x="549389" y="600913"/>
                  </a:lnTo>
                  <a:lnTo>
                    <a:pt x="547890" y="599643"/>
                  </a:lnTo>
                  <a:lnTo>
                    <a:pt x="546252" y="599643"/>
                  </a:lnTo>
                  <a:lnTo>
                    <a:pt x="546328" y="598373"/>
                  </a:lnTo>
                  <a:lnTo>
                    <a:pt x="548741" y="597103"/>
                  </a:lnTo>
                  <a:lnTo>
                    <a:pt x="551307" y="598373"/>
                  </a:lnTo>
                  <a:lnTo>
                    <a:pt x="551307" y="584238"/>
                  </a:lnTo>
                  <a:lnTo>
                    <a:pt x="551230" y="584403"/>
                  </a:lnTo>
                  <a:lnTo>
                    <a:pt x="549668" y="584403"/>
                  </a:lnTo>
                  <a:lnTo>
                    <a:pt x="548030" y="585673"/>
                  </a:lnTo>
                  <a:lnTo>
                    <a:pt x="547890" y="583133"/>
                  </a:lnTo>
                  <a:lnTo>
                    <a:pt x="549097" y="580593"/>
                  </a:lnTo>
                  <a:lnTo>
                    <a:pt x="547611" y="579323"/>
                  </a:lnTo>
                  <a:lnTo>
                    <a:pt x="542696" y="579323"/>
                  </a:lnTo>
                  <a:lnTo>
                    <a:pt x="541629" y="579894"/>
                  </a:lnTo>
                  <a:lnTo>
                    <a:pt x="541629" y="593293"/>
                  </a:lnTo>
                  <a:lnTo>
                    <a:pt x="541413" y="595833"/>
                  </a:lnTo>
                  <a:lnTo>
                    <a:pt x="540283" y="597103"/>
                  </a:lnTo>
                  <a:lnTo>
                    <a:pt x="539064" y="597103"/>
                  </a:lnTo>
                  <a:lnTo>
                    <a:pt x="537718" y="595833"/>
                  </a:lnTo>
                  <a:lnTo>
                    <a:pt x="537997" y="594563"/>
                  </a:lnTo>
                  <a:lnTo>
                    <a:pt x="538568" y="593293"/>
                  </a:lnTo>
                  <a:lnTo>
                    <a:pt x="540283" y="592023"/>
                  </a:lnTo>
                  <a:lnTo>
                    <a:pt x="541629" y="593293"/>
                  </a:lnTo>
                  <a:lnTo>
                    <a:pt x="541629" y="579894"/>
                  </a:lnTo>
                  <a:lnTo>
                    <a:pt x="540283" y="580593"/>
                  </a:lnTo>
                  <a:lnTo>
                    <a:pt x="539572" y="575513"/>
                  </a:lnTo>
                  <a:lnTo>
                    <a:pt x="542124" y="576783"/>
                  </a:lnTo>
                  <a:lnTo>
                    <a:pt x="543623" y="575513"/>
                  </a:lnTo>
                  <a:lnTo>
                    <a:pt x="546112" y="574243"/>
                  </a:lnTo>
                  <a:lnTo>
                    <a:pt x="547103" y="572973"/>
                  </a:lnTo>
                  <a:lnTo>
                    <a:pt x="553161" y="572973"/>
                  </a:lnTo>
                  <a:lnTo>
                    <a:pt x="554012" y="571703"/>
                  </a:lnTo>
                  <a:lnTo>
                    <a:pt x="553516" y="570433"/>
                  </a:lnTo>
                  <a:lnTo>
                    <a:pt x="553008" y="569163"/>
                  </a:lnTo>
                  <a:lnTo>
                    <a:pt x="552589" y="567893"/>
                  </a:lnTo>
                  <a:lnTo>
                    <a:pt x="552157" y="566623"/>
                  </a:lnTo>
                  <a:lnTo>
                    <a:pt x="550519" y="564083"/>
                  </a:lnTo>
                  <a:lnTo>
                    <a:pt x="547890" y="560400"/>
                  </a:lnTo>
                  <a:lnTo>
                    <a:pt x="547890" y="567893"/>
                  </a:lnTo>
                  <a:lnTo>
                    <a:pt x="545973" y="570433"/>
                  </a:lnTo>
                  <a:lnTo>
                    <a:pt x="544614" y="569163"/>
                  </a:lnTo>
                  <a:lnTo>
                    <a:pt x="546328" y="567893"/>
                  </a:lnTo>
                  <a:lnTo>
                    <a:pt x="547890" y="567893"/>
                  </a:lnTo>
                  <a:lnTo>
                    <a:pt x="547890" y="560400"/>
                  </a:lnTo>
                  <a:lnTo>
                    <a:pt x="546900" y="559003"/>
                  </a:lnTo>
                  <a:lnTo>
                    <a:pt x="546544" y="557733"/>
                  </a:lnTo>
                  <a:lnTo>
                    <a:pt x="547890" y="555193"/>
                  </a:lnTo>
                  <a:lnTo>
                    <a:pt x="550303" y="556463"/>
                  </a:lnTo>
                  <a:lnTo>
                    <a:pt x="552805" y="560273"/>
                  </a:lnTo>
                  <a:lnTo>
                    <a:pt x="553224" y="560273"/>
                  </a:lnTo>
                  <a:lnTo>
                    <a:pt x="557276" y="557733"/>
                  </a:lnTo>
                  <a:lnTo>
                    <a:pt x="560628" y="556463"/>
                  </a:lnTo>
                  <a:lnTo>
                    <a:pt x="565607" y="559003"/>
                  </a:lnTo>
                  <a:lnTo>
                    <a:pt x="565670" y="565353"/>
                  </a:lnTo>
                  <a:lnTo>
                    <a:pt x="565670" y="541959"/>
                  </a:lnTo>
                  <a:lnTo>
                    <a:pt x="563753" y="542493"/>
                  </a:lnTo>
                  <a:lnTo>
                    <a:pt x="562190" y="539953"/>
                  </a:lnTo>
                  <a:lnTo>
                    <a:pt x="562254" y="538683"/>
                  </a:lnTo>
                  <a:lnTo>
                    <a:pt x="562330" y="537413"/>
                  </a:lnTo>
                  <a:lnTo>
                    <a:pt x="562406" y="534873"/>
                  </a:lnTo>
                  <a:lnTo>
                    <a:pt x="563892" y="533603"/>
                  </a:lnTo>
                  <a:lnTo>
                    <a:pt x="568312" y="533603"/>
                  </a:lnTo>
                  <a:lnTo>
                    <a:pt x="568312" y="531355"/>
                  </a:lnTo>
                  <a:lnTo>
                    <a:pt x="565823" y="532333"/>
                  </a:lnTo>
                  <a:lnTo>
                    <a:pt x="561619" y="525983"/>
                  </a:lnTo>
                  <a:lnTo>
                    <a:pt x="563829" y="523443"/>
                  </a:lnTo>
                  <a:lnTo>
                    <a:pt x="565746" y="520903"/>
                  </a:lnTo>
                  <a:lnTo>
                    <a:pt x="567664" y="518363"/>
                  </a:lnTo>
                  <a:lnTo>
                    <a:pt x="568667" y="515823"/>
                  </a:lnTo>
                  <a:lnTo>
                    <a:pt x="567601" y="509473"/>
                  </a:lnTo>
                  <a:lnTo>
                    <a:pt x="572643" y="509473"/>
                  </a:lnTo>
                  <a:lnTo>
                    <a:pt x="574497" y="510743"/>
                  </a:lnTo>
                  <a:lnTo>
                    <a:pt x="576275" y="510743"/>
                  </a:lnTo>
                  <a:lnTo>
                    <a:pt x="581609" y="512013"/>
                  </a:lnTo>
                  <a:lnTo>
                    <a:pt x="583107" y="518363"/>
                  </a:lnTo>
                  <a:lnTo>
                    <a:pt x="579475" y="522173"/>
                  </a:lnTo>
                  <a:lnTo>
                    <a:pt x="578408" y="523443"/>
                  </a:lnTo>
                  <a:lnTo>
                    <a:pt x="577062" y="524713"/>
                  </a:lnTo>
                  <a:lnTo>
                    <a:pt x="576414" y="525983"/>
                  </a:lnTo>
                  <a:lnTo>
                    <a:pt x="580186" y="525983"/>
                  </a:lnTo>
                  <a:lnTo>
                    <a:pt x="583742" y="524713"/>
                  </a:lnTo>
                  <a:lnTo>
                    <a:pt x="587514" y="525983"/>
                  </a:lnTo>
                  <a:lnTo>
                    <a:pt x="590499" y="525983"/>
                  </a:lnTo>
                  <a:lnTo>
                    <a:pt x="592137" y="527253"/>
                  </a:lnTo>
                  <a:lnTo>
                    <a:pt x="593483" y="528523"/>
                  </a:lnTo>
                  <a:lnTo>
                    <a:pt x="593483" y="459943"/>
                  </a:lnTo>
                  <a:lnTo>
                    <a:pt x="593420" y="496773"/>
                  </a:lnTo>
                  <a:lnTo>
                    <a:pt x="589788" y="496773"/>
                  </a:lnTo>
                  <a:lnTo>
                    <a:pt x="589153" y="495503"/>
                  </a:lnTo>
                  <a:lnTo>
                    <a:pt x="588733" y="494258"/>
                  </a:lnTo>
                  <a:lnTo>
                    <a:pt x="588581" y="491693"/>
                  </a:lnTo>
                  <a:lnTo>
                    <a:pt x="584669" y="495503"/>
                  </a:lnTo>
                  <a:lnTo>
                    <a:pt x="581888" y="499313"/>
                  </a:lnTo>
                  <a:lnTo>
                    <a:pt x="585660" y="505663"/>
                  </a:lnTo>
                  <a:lnTo>
                    <a:pt x="582104" y="504393"/>
                  </a:lnTo>
                  <a:lnTo>
                    <a:pt x="578904" y="503123"/>
                  </a:lnTo>
                  <a:lnTo>
                    <a:pt x="575919" y="506933"/>
                  </a:lnTo>
                  <a:lnTo>
                    <a:pt x="576059" y="503123"/>
                  </a:lnTo>
                  <a:lnTo>
                    <a:pt x="578053" y="500583"/>
                  </a:lnTo>
                  <a:lnTo>
                    <a:pt x="579335" y="498043"/>
                  </a:lnTo>
                  <a:lnTo>
                    <a:pt x="581533" y="494233"/>
                  </a:lnTo>
                  <a:lnTo>
                    <a:pt x="581393" y="492963"/>
                  </a:lnTo>
                  <a:lnTo>
                    <a:pt x="577342" y="490423"/>
                  </a:lnTo>
                  <a:lnTo>
                    <a:pt x="575424" y="489153"/>
                  </a:lnTo>
                  <a:lnTo>
                    <a:pt x="573570" y="487883"/>
                  </a:lnTo>
                  <a:lnTo>
                    <a:pt x="571436" y="486613"/>
                  </a:lnTo>
                  <a:lnTo>
                    <a:pt x="578332" y="486613"/>
                  </a:lnTo>
                  <a:lnTo>
                    <a:pt x="579551" y="482803"/>
                  </a:lnTo>
                  <a:lnTo>
                    <a:pt x="581888" y="484073"/>
                  </a:lnTo>
                  <a:lnTo>
                    <a:pt x="584022" y="484073"/>
                  </a:lnTo>
                  <a:lnTo>
                    <a:pt x="586943" y="485343"/>
                  </a:lnTo>
                  <a:lnTo>
                    <a:pt x="589292" y="486613"/>
                  </a:lnTo>
                  <a:lnTo>
                    <a:pt x="589013" y="490423"/>
                  </a:lnTo>
                  <a:lnTo>
                    <a:pt x="590638" y="487883"/>
                  </a:lnTo>
                  <a:lnTo>
                    <a:pt x="591781" y="489153"/>
                  </a:lnTo>
                  <a:lnTo>
                    <a:pt x="592213" y="491693"/>
                  </a:lnTo>
                  <a:lnTo>
                    <a:pt x="592493" y="494233"/>
                  </a:lnTo>
                  <a:lnTo>
                    <a:pt x="592277" y="494233"/>
                  </a:lnTo>
                  <a:lnTo>
                    <a:pt x="593420" y="496773"/>
                  </a:lnTo>
                  <a:lnTo>
                    <a:pt x="593420" y="459943"/>
                  </a:lnTo>
                  <a:lnTo>
                    <a:pt x="591350" y="459943"/>
                  </a:lnTo>
                  <a:lnTo>
                    <a:pt x="591350" y="471373"/>
                  </a:lnTo>
                  <a:lnTo>
                    <a:pt x="589508" y="472643"/>
                  </a:lnTo>
                  <a:lnTo>
                    <a:pt x="587654" y="471373"/>
                  </a:lnTo>
                  <a:lnTo>
                    <a:pt x="589572" y="470103"/>
                  </a:lnTo>
                  <a:lnTo>
                    <a:pt x="591350" y="471373"/>
                  </a:lnTo>
                  <a:lnTo>
                    <a:pt x="591350" y="459943"/>
                  </a:lnTo>
                  <a:lnTo>
                    <a:pt x="588365" y="459943"/>
                  </a:lnTo>
                  <a:lnTo>
                    <a:pt x="586943" y="458673"/>
                  </a:lnTo>
                  <a:lnTo>
                    <a:pt x="586016" y="457403"/>
                  </a:lnTo>
                  <a:lnTo>
                    <a:pt x="586016" y="454863"/>
                  </a:lnTo>
                  <a:lnTo>
                    <a:pt x="586016" y="453593"/>
                  </a:lnTo>
                  <a:lnTo>
                    <a:pt x="588860" y="454863"/>
                  </a:lnTo>
                  <a:lnTo>
                    <a:pt x="591426" y="456133"/>
                  </a:lnTo>
                  <a:lnTo>
                    <a:pt x="594194" y="457403"/>
                  </a:lnTo>
                  <a:lnTo>
                    <a:pt x="594194" y="449580"/>
                  </a:lnTo>
                  <a:lnTo>
                    <a:pt x="590143" y="452323"/>
                  </a:lnTo>
                  <a:lnTo>
                    <a:pt x="589432" y="448513"/>
                  </a:lnTo>
                  <a:lnTo>
                    <a:pt x="585736" y="448513"/>
                  </a:lnTo>
                  <a:lnTo>
                    <a:pt x="582244" y="447243"/>
                  </a:lnTo>
                  <a:lnTo>
                    <a:pt x="580466" y="445973"/>
                  </a:lnTo>
                  <a:lnTo>
                    <a:pt x="583742" y="443433"/>
                  </a:lnTo>
                  <a:lnTo>
                    <a:pt x="585597" y="443433"/>
                  </a:lnTo>
                  <a:lnTo>
                    <a:pt x="588581" y="442163"/>
                  </a:lnTo>
                  <a:lnTo>
                    <a:pt x="590080" y="439623"/>
                  </a:lnTo>
                  <a:lnTo>
                    <a:pt x="587159" y="438353"/>
                  </a:lnTo>
                  <a:lnTo>
                    <a:pt x="585304" y="437083"/>
                  </a:lnTo>
                  <a:lnTo>
                    <a:pt x="581609" y="430733"/>
                  </a:lnTo>
                  <a:lnTo>
                    <a:pt x="581177" y="429641"/>
                  </a:lnTo>
                  <a:lnTo>
                    <a:pt x="581177" y="442163"/>
                  </a:lnTo>
                  <a:lnTo>
                    <a:pt x="578840" y="443433"/>
                  </a:lnTo>
                  <a:lnTo>
                    <a:pt x="578840" y="477723"/>
                  </a:lnTo>
                  <a:lnTo>
                    <a:pt x="578332" y="480263"/>
                  </a:lnTo>
                  <a:lnTo>
                    <a:pt x="575424" y="482803"/>
                  </a:lnTo>
                  <a:lnTo>
                    <a:pt x="574675" y="480390"/>
                  </a:lnTo>
                  <a:lnTo>
                    <a:pt x="574725" y="480034"/>
                  </a:lnTo>
                  <a:lnTo>
                    <a:pt x="575564" y="477723"/>
                  </a:lnTo>
                  <a:lnTo>
                    <a:pt x="577342" y="475183"/>
                  </a:lnTo>
                  <a:lnTo>
                    <a:pt x="578840" y="477723"/>
                  </a:lnTo>
                  <a:lnTo>
                    <a:pt x="578840" y="443433"/>
                  </a:lnTo>
                  <a:lnTo>
                    <a:pt x="577126" y="442163"/>
                  </a:lnTo>
                  <a:lnTo>
                    <a:pt x="575424" y="440994"/>
                  </a:lnTo>
                  <a:lnTo>
                    <a:pt x="575424" y="468833"/>
                  </a:lnTo>
                  <a:lnTo>
                    <a:pt x="572719" y="471373"/>
                  </a:lnTo>
                  <a:lnTo>
                    <a:pt x="570801" y="468833"/>
                  </a:lnTo>
                  <a:lnTo>
                    <a:pt x="573214" y="467563"/>
                  </a:lnTo>
                  <a:lnTo>
                    <a:pt x="575424" y="468833"/>
                  </a:lnTo>
                  <a:lnTo>
                    <a:pt x="575424" y="440994"/>
                  </a:lnTo>
                  <a:lnTo>
                    <a:pt x="575284" y="440893"/>
                  </a:lnTo>
                  <a:lnTo>
                    <a:pt x="577265" y="439623"/>
                  </a:lnTo>
                  <a:lnTo>
                    <a:pt x="579196" y="438353"/>
                  </a:lnTo>
                  <a:lnTo>
                    <a:pt x="581113" y="440893"/>
                  </a:lnTo>
                  <a:lnTo>
                    <a:pt x="581177" y="442163"/>
                  </a:lnTo>
                  <a:lnTo>
                    <a:pt x="581177" y="429641"/>
                  </a:lnTo>
                  <a:lnTo>
                    <a:pt x="578624" y="423113"/>
                  </a:lnTo>
                  <a:lnTo>
                    <a:pt x="574357" y="418287"/>
                  </a:lnTo>
                  <a:lnTo>
                    <a:pt x="574357" y="435813"/>
                  </a:lnTo>
                  <a:lnTo>
                    <a:pt x="570941" y="438353"/>
                  </a:lnTo>
                  <a:lnTo>
                    <a:pt x="570649" y="438353"/>
                  </a:lnTo>
                  <a:lnTo>
                    <a:pt x="570649" y="478993"/>
                  </a:lnTo>
                  <a:lnTo>
                    <a:pt x="570572" y="480390"/>
                  </a:lnTo>
                  <a:lnTo>
                    <a:pt x="570509" y="484073"/>
                  </a:lnTo>
                  <a:lnTo>
                    <a:pt x="570090" y="485343"/>
                  </a:lnTo>
                  <a:lnTo>
                    <a:pt x="570014" y="485889"/>
                  </a:lnTo>
                  <a:lnTo>
                    <a:pt x="570014" y="501853"/>
                  </a:lnTo>
                  <a:lnTo>
                    <a:pt x="568515" y="503123"/>
                  </a:lnTo>
                  <a:lnTo>
                    <a:pt x="566318" y="501853"/>
                  </a:lnTo>
                  <a:lnTo>
                    <a:pt x="565670" y="500583"/>
                  </a:lnTo>
                  <a:lnTo>
                    <a:pt x="564108" y="501853"/>
                  </a:lnTo>
                  <a:lnTo>
                    <a:pt x="562470" y="503123"/>
                  </a:lnTo>
                  <a:lnTo>
                    <a:pt x="560692" y="504393"/>
                  </a:lnTo>
                  <a:lnTo>
                    <a:pt x="559346" y="501853"/>
                  </a:lnTo>
                  <a:lnTo>
                    <a:pt x="558063" y="499313"/>
                  </a:lnTo>
                  <a:lnTo>
                    <a:pt x="558774" y="498043"/>
                  </a:lnTo>
                  <a:lnTo>
                    <a:pt x="562762" y="495503"/>
                  </a:lnTo>
                  <a:lnTo>
                    <a:pt x="564819" y="494233"/>
                  </a:lnTo>
                  <a:lnTo>
                    <a:pt x="566242" y="496773"/>
                  </a:lnTo>
                  <a:lnTo>
                    <a:pt x="568159" y="499313"/>
                  </a:lnTo>
                  <a:lnTo>
                    <a:pt x="570014" y="501853"/>
                  </a:lnTo>
                  <a:lnTo>
                    <a:pt x="570014" y="485889"/>
                  </a:lnTo>
                  <a:lnTo>
                    <a:pt x="569734" y="487883"/>
                  </a:lnTo>
                  <a:lnTo>
                    <a:pt x="567029" y="490423"/>
                  </a:lnTo>
                  <a:lnTo>
                    <a:pt x="562686" y="490423"/>
                  </a:lnTo>
                  <a:lnTo>
                    <a:pt x="560336" y="492963"/>
                  </a:lnTo>
                  <a:lnTo>
                    <a:pt x="559765" y="490423"/>
                  </a:lnTo>
                  <a:lnTo>
                    <a:pt x="558774" y="486613"/>
                  </a:lnTo>
                  <a:lnTo>
                    <a:pt x="557568" y="485635"/>
                  </a:lnTo>
                  <a:lnTo>
                    <a:pt x="557568" y="534873"/>
                  </a:lnTo>
                  <a:lnTo>
                    <a:pt x="555142" y="537413"/>
                  </a:lnTo>
                  <a:lnTo>
                    <a:pt x="552869" y="538683"/>
                  </a:lnTo>
                  <a:lnTo>
                    <a:pt x="550595" y="536143"/>
                  </a:lnTo>
                  <a:lnTo>
                    <a:pt x="548170" y="538683"/>
                  </a:lnTo>
                  <a:lnTo>
                    <a:pt x="547751" y="536143"/>
                  </a:lnTo>
                  <a:lnTo>
                    <a:pt x="548741" y="534873"/>
                  </a:lnTo>
                  <a:lnTo>
                    <a:pt x="550811" y="534873"/>
                  </a:lnTo>
                  <a:lnTo>
                    <a:pt x="550062" y="533603"/>
                  </a:lnTo>
                  <a:lnTo>
                    <a:pt x="549313" y="532333"/>
                  </a:lnTo>
                  <a:lnTo>
                    <a:pt x="548678" y="531063"/>
                  </a:lnTo>
                  <a:lnTo>
                    <a:pt x="551230" y="528523"/>
                  </a:lnTo>
                  <a:lnTo>
                    <a:pt x="551091" y="527253"/>
                  </a:lnTo>
                  <a:lnTo>
                    <a:pt x="550951" y="525983"/>
                  </a:lnTo>
                  <a:lnTo>
                    <a:pt x="546823" y="527253"/>
                  </a:lnTo>
                  <a:lnTo>
                    <a:pt x="543699" y="527253"/>
                  </a:lnTo>
                  <a:lnTo>
                    <a:pt x="541274" y="524713"/>
                  </a:lnTo>
                  <a:lnTo>
                    <a:pt x="540143" y="524713"/>
                  </a:lnTo>
                  <a:lnTo>
                    <a:pt x="539496" y="525983"/>
                  </a:lnTo>
                  <a:lnTo>
                    <a:pt x="538861" y="528523"/>
                  </a:lnTo>
                  <a:lnTo>
                    <a:pt x="536867" y="531063"/>
                  </a:lnTo>
                  <a:lnTo>
                    <a:pt x="536727" y="530936"/>
                  </a:lnTo>
                  <a:lnTo>
                    <a:pt x="536727" y="571703"/>
                  </a:lnTo>
                  <a:lnTo>
                    <a:pt x="535089" y="577824"/>
                  </a:lnTo>
                  <a:lnTo>
                    <a:pt x="535089" y="605993"/>
                  </a:lnTo>
                  <a:lnTo>
                    <a:pt x="534517" y="607263"/>
                  </a:lnTo>
                  <a:lnTo>
                    <a:pt x="534377" y="609803"/>
                  </a:lnTo>
                  <a:lnTo>
                    <a:pt x="532028" y="608533"/>
                  </a:lnTo>
                  <a:lnTo>
                    <a:pt x="531952" y="607263"/>
                  </a:lnTo>
                  <a:lnTo>
                    <a:pt x="532739" y="605993"/>
                  </a:lnTo>
                  <a:lnTo>
                    <a:pt x="534301" y="603453"/>
                  </a:lnTo>
                  <a:lnTo>
                    <a:pt x="535089" y="605993"/>
                  </a:lnTo>
                  <a:lnTo>
                    <a:pt x="535089" y="577824"/>
                  </a:lnTo>
                  <a:lnTo>
                    <a:pt x="533666" y="583133"/>
                  </a:lnTo>
                  <a:lnTo>
                    <a:pt x="529323" y="585673"/>
                  </a:lnTo>
                  <a:lnTo>
                    <a:pt x="526402" y="585012"/>
                  </a:lnTo>
                  <a:lnTo>
                    <a:pt x="526402" y="598373"/>
                  </a:lnTo>
                  <a:lnTo>
                    <a:pt x="525487" y="599160"/>
                  </a:lnTo>
                  <a:lnTo>
                    <a:pt x="525487" y="607263"/>
                  </a:lnTo>
                  <a:lnTo>
                    <a:pt x="524344" y="609803"/>
                  </a:lnTo>
                  <a:lnTo>
                    <a:pt x="523849" y="609333"/>
                  </a:lnTo>
                  <a:lnTo>
                    <a:pt x="523849" y="618693"/>
                  </a:lnTo>
                  <a:lnTo>
                    <a:pt x="522135" y="618693"/>
                  </a:lnTo>
                  <a:lnTo>
                    <a:pt x="521462" y="617423"/>
                  </a:lnTo>
                  <a:lnTo>
                    <a:pt x="520788" y="616153"/>
                  </a:lnTo>
                  <a:lnTo>
                    <a:pt x="519798" y="614883"/>
                  </a:lnTo>
                  <a:lnTo>
                    <a:pt x="519366" y="613613"/>
                  </a:lnTo>
                  <a:lnTo>
                    <a:pt x="520153" y="611073"/>
                  </a:lnTo>
                  <a:lnTo>
                    <a:pt x="521576" y="611073"/>
                  </a:lnTo>
                  <a:lnTo>
                    <a:pt x="523557" y="614883"/>
                  </a:lnTo>
                  <a:lnTo>
                    <a:pt x="523849" y="618693"/>
                  </a:lnTo>
                  <a:lnTo>
                    <a:pt x="523849" y="609333"/>
                  </a:lnTo>
                  <a:lnTo>
                    <a:pt x="523024" y="608533"/>
                  </a:lnTo>
                  <a:lnTo>
                    <a:pt x="521716" y="607263"/>
                  </a:lnTo>
                  <a:lnTo>
                    <a:pt x="523138" y="605993"/>
                  </a:lnTo>
                  <a:lnTo>
                    <a:pt x="525487" y="607263"/>
                  </a:lnTo>
                  <a:lnTo>
                    <a:pt x="525487" y="599160"/>
                  </a:lnTo>
                  <a:lnTo>
                    <a:pt x="524916" y="599643"/>
                  </a:lnTo>
                  <a:lnTo>
                    <a:pt x="523278" y="598373"/>
                  </a:lnTo>
                  <a:lnTo>
                    <a:pt x="524776" y="595833"/>
                  </a:lnTo>
                  <a:lnTo>
                    <a:pt x="526402" y="598373"/>
                  </a:lnTo>
                  <a:lnTo>
                    <a:pt x="526402" y="585012"/>
                  </a:lnTo>
                  <a:lnTo>
                    <a:pt x="523709" y="584403"/>
                  </a:lnTo>
                  <a:lnTo>
                    <a:pt x="521423" y="584403"/>
                  </a:lnTo>
                  <a:lnTo>
                    <a:pt x="520649" y="583133"/>
                  </a:lnTo>
                  <a:lnTo>
                    <a:pt x="521995" y="580593"/>
                  </a:lnTo>
                  <a:lnTo>
                    <a:pt x="523354" y="579323"/>
                  </a:lnTo>
                  <a:lnTo>
                    <a:pt x="523849" y="576783"/>
                  </a:lnTo>
                  <a:lnTo>
                    <a:pt x="522922" y="574243"/>
                  </a:lnTo>
                  <a:lnTo>
                    <a:pt x="521855" y="570433"/>
                  </a:lnTo>
                  <a:lnTo>
                    <a:pt x="523138" y="569163"/>
                  </a:lnTo>
                  <a:lnTo>
                    <a:pt x="531101" y="567893"/>
                  </a:lnTo>
                  <a:lnTo>
                    <a:pt x="531812" y="565353"/>
                  </a:lnTo>
                  <a:lnTo>
                    <a:pt x="528904" y="561543"/>
                  </a:lnTo>
                  <a:lnTo>
                    <a:pt x="527685" y="560273"/>
                  </a:lnTo>
                  <a:lnTo>
                    <a:pt x="527189" y="557733"/>
                  </a:lnTo>
                  <a:lnTo>
                    <a:pt x="521144" y="557733"/>
                  </a:lnTo>
                  <a:lnTo>
                    <a:pt x="520865" y="556463"/>
                  </a:lnTo>
                  <a:lnTo>
                    <a:pt x="521576" y="553923"/>
                  </a:lnTo>
                  <a:lnTo>
                    <a:pt x="523913" y="550113"/>
                  </a:lnTo>
                  <a:lnTo>
                    <a:pt x="525767" y="550113"/>
                  </a:lnTo>
                  <a:lnTo>
                    <a:pt x="526199" y="552653"/>
                  </a:lnTo>
                  <a:lnTo>
                    <a:pt x="531596" y="552653"/>
                  </a:lnTo>
                  <a:lnTo>
                    <a:pt x="533527" y="553923"/>
                  </a:lnTo>
                  <a:lnTo>
                    <a:pt x="532028" y="556463"/>
                  </a:lnTo>
                  <a:lnTo>
                    <a:pt x="532460" y="559003"/>
                  </a:lnTo>
                  <a:lnTo>
                    <a:pt x="536295" y="565353"/>
                  </a:lnTo>
                  <a:lnTo>
                    <a:pt x="536727" y="571703"/>
                  </a:lnTo>
                  <a:lnTo>
                    <a:pt x="536727" y="530936"/>
                  </a:lnTo>
                  <a:lnTo>
                    <a:pt x="534085" y="528523"/>
                  </a:lnTo>
                  <a:lnTo>
                    <a:pt x="533450" y="524713"/>
                  </a:lnTo>
                  <a:lnTo>
                    <a:pt x="535584" y="522173"/>
                  </a:lnTo>
                  <a:lnTo>
                    <a:pt x="540778" y="520903"/>
                  </a:lnTo>
                  <a:lnTo>
                    <a:pt x="542277" y="520903"/>
                  </a:lnTo>
                  <a:lnTo>
                    <a:pt x="542417" y="518363"/>
                  </a:lnTo>
                  <a:lnTo>
                    <a:pt x="544195" y="517093"/>
                  </a:lnTo>
                  <a:lnTo>
                    <a:pt x="545973" y="515823"/>
                  </a:lnTo>
                  <a:lnTo>
                    <a:pt x="547458" y="517093"/>
                  </a:lnTo>
                  <a:lnTo>
                    <a:pt x="552373" y="517093"/>
                  </a:lnTo>
                  <a:lnTo>
                    <a:pt x="551256" y="520839"/>
                  </a:lnTo>
                  <a:lnTo>
                    <a:pt x="551256" y="520979"/>
                  </a:lnTo>
                  <a:lnTo>
                    <a:pt x="551878" y="523443"/>
                  </a:lnTo>
                  <a:lnTo>
                    <a:pt x="553872" y="520903"/>
                  </a:lnTo>
                  <a:lnTo>
                    <a:pt x="555002" y="522173"/>
                  </a:lnTo>
                  <a:lnTo>
                    <a:pt x="556996" y="527253"/>
                  </a:lnTo>
                  <a:lnTo>
                    <a:pt x="556425" y="531063"/>
                  </a:lnTo>
                  <a:lnTo>
                    <a:pt x="557568" y="534873"/>
                  </a:lnTo>
                  <a:lnTo>
                    <a:pt x="557568" y="485635"/>
                  </a:lnTo>
                  <a:lnTo>
                    <a:pt x="557212" y="485343"/>
                  </a:lnTo>
                  <a:lnTo>
                    <a:pt x="549173" y="491693"/>
                  </a:lnTo>
                  <a:lnTo>
                    <a:pt x="544195" y="495503"/>
                  </a:lnTo>
                  <a:lnTo>
                    <a:pt x="541629" y="497243"/>
                  </a:lnTo>
                  <a:lnTo>
                    <a:pt x="541629" y="508203"/>
                  </a:lnTo>
                  <a:lnTo>
                    <a:pt x="539788" y="508203"/>
                  </a:lnTo>
                  <a:lnTo>
                    <a:pt x="538708" y="506933"/>
                  </a:lnTo>
                  <a:lnTo>
                    <a:pt x="537006" y="506933"/>
                  </a:lnTo>
                  <a:lnTo>
                    <a:pt x="538327" y="505663"/>
                  </a:lnTo>
                  <a:lnTo>
                    <a:pt x="539635" y="504393"/>
                  </a:lnTo>
                  <a:lnTo>
                    <a:pt x="540562" y="505663"/>
                  </a:lnTo>
                  <a:lnTo>
                    <a:pt x="541629" y="508203"/>
                  </a:lnTo>
                  <a:lnTo>
                    <a:pt x="541629" y="497243"/>
                  </a:lnTo>
                  <a:lnTo>
                    <a:pt x="536651" y="500583"/>
                  </a:lnTo>
                  <a:lnTo>
                    <a:pt x="535012" y="501853"/>
                  </a:lnTo>
                  <a:lnTo>
                    <a:pt x="536079" y="505663"/>
                  </a:lnTo>
                  <a:lnTo>
                    <a:pt x="534085" y="504393"/>
                  </a:lnTo>
                  <a:lnTo>
                    <a:pt x="532879" y="503123"/>
                  </a:lnTo>
                  <a:lnTo>
                    <a:pt x="531037" y="504393"/>
                  </a:lnTo>
                  <a:lnTo>
                    <a:pt x="531037" y="541223"/>
                  </a:lnTo>
                  <a:lnTo>
                    <a:pt x="531037" y="542493"/>
                  </a:lnTo>
                  <a:lnTo>
                    <a:pt x="527621" y="546303"/>
                  </a:lnTo>
                  <a:lnTo>
                    <a:pt x="525767" y="547573"/>
                  </a:lnTo>
                  <a:lnTo>
                    <a:pt x="521716" y="545033"/>
                  </a:lnTo>
                  <a:lnTo>
                    <a:pt x="522782" y="543763"/>
                  </a:lnTo>
                  <a:lnTo>
                    <a:pt x="523913" y="542493"/>
                  </a:lnTo>
                  <a:lnTo>
                    <a:pt x="525056" y="541223"/>
                  </a:lnTo>
                  <a:lnTo>
                    <a:pt x="522922" y="539953"/>
                  </a:lnTo>
                  <a:lnTo>
                    <a:pt x="521360" y="541223"/>
                  </a:lnTo>
                  <a:lnTo>
                    <a:pt x="519798" y="541223"/>
                  </a:lnTo>
                  <a:lnTo>
                    <a:pt x="517766" y="540385"/>
                  </a:lnTo>
                  <a:lnTo>
                    <a:pt x="517766" y="566572"/>
                  </a:lnTo>
                  <a:lnTo>
                    <a:pt x="514311" y="573214"/>
                  </a:lnTo>
                  <a:lnTo>
                    <a:pt x="514311" y="590753"/>
                  </a:lnTo>
                  <a:lnTo>
                    <a:pt x="513537" y="591108"/>
                  </a:lnTo>
                  <a:lnTo>
                    <a:pt x="513537" y="650443"/>
                  </a:lnTo>
                  <a:lnTo>
                    <a:pt x="510120" y="651713"/>
                  </a:lnTo>
                  <a:lnTo>
                    <a:pt x="509054" y="652983"/>
                  </a:lnTo>
                  <a:lnTo>
                    <a:pt x="507911" y="652983"/>
                  </a:lnTo>
                  <a:lnTo>
                    <a:pt x="507060" y="663143"/>
                  </a:lnTo>
                  <a:lnTo>
                    <a:pt x="504850" y="664413"/>
                  </a:lnTo>
                  <a:lnTo>
                    <a:pt x="497166" y="661873"/>
                  </a:lnTo>
                  <a:lnTo>
                    <a:pt x="497166" y="665683"/>
                  </a:lnTo>
                  <a:lnTo>
                    <a:pt x="496887" y="665683"/>
                  </a:lnTo>
                  <a:lnTo>
                    <a:pt x="491413" y="664413"/>
                  </a:lnTo>
                  <a:lnTo>
                    <a:pt x="488924" y="665683"/>
                  </a:lnTo>
                  <a:lnTo>
                    <a:pt x="490702" y="668223"/>
                  </a:lnTo>
                  <a:lnTo>
                    <a:pt x="495325" y="669493"/>
                  </a:lnTo>
                  <a:lnTo>
                    <a:pt x="495960" y="670763"/>
                  </a:lnTo>
                  <a:lnTo>
                    <a:pt x="493547" y="674573"/>
                  </a:lnTo>
                  <a:lnTo>
                    <a:pt x="493826" y="677113"/>
                  </a:lnTo>
                  <a:lnTo>
                    <a:pt x="495604" y="678383"/>
                  </a:lnTo>
                  <a:lnTo>
                    <a:pt x="495541" y="715213"/>
                  </a:lnTo>
                  <a:lnTo>
                    <a:pt x="495388" y="716483"/>
                  </a:lnTo>
                  <a:lnTo>
                    <a:pt x="495388" y="739343"/>
                  </a:lnTo>
                  <a:lnTo>
                    <a:pt x="493331" y="743153"/>
                  </a:lnTo>
                  <a:lnTo>
                    <a:pt x="492125" y="741883"/>
                  </a:lnTo>
                  <a:lnTo>
                    <a:pt x="491058" y="741883"/>
                  </a:lnTo>
                  <a:lnTo>
                    <a:pt x="486791" y="739343"/>
                  </a:lnTo>
                  <a:lnTo>
                    <a:pt x="484657" y="739343"/>
                  </a:lnTo>
                  <a:lnTo>
                    <a:pt x="485571" y="736803"/>
                  </a:lnTo>
                  <a:lnTo>
                    <a:pt x="485368" y="735533"/>
                  </a:lnTo>
                  <a:lnTo>
                    <a:pt x="487781" y="732993"/>
                  </a:lnTo>
                  <a:lnTo>
                    <a:pt x="489775" y="734263"/>
                  </a:lnTo>
                  <a:lnTo>
                    <a:pt x="489064" y="736803"/>
                  </a:lnTo>
                  <a:lnTo>
                    <a:pt x="491121" y="736803"/>
                  </a:lnTo>
                  <a:lnTo>
                    <a:pt x="493966" y="738073"/>
                  </a:lnTo>
                  <a:lnTo>
                    <a:pt x="495388" y="739343"/>
                  </a:lnTo>
                  <a:lnTo>
                    <a:pt x="495388" y="716483"/>
                  </a:lnTo>
                  <a:lnTo>
                    <a:pt x="492975" y="721563"/>
                  </a:lnTo>
                  <a:lnTo>
                    <a:pt x="495249" y="725373"/>
                  </a:lnTo>
                  <a:lnTo>
                    <a:pt x="485927" y="725373"/>
                  </a:lnTo>
                  <a:lnTo>
                    <a:pt x="486283" y="727913"/>
                  </a:lnTo>
                  <a:lnTo>
                    <a:pt x="486435" y="729183"/>
                  </a:lnTo>
                  <a:lnTo>
                    <a:pt x="484657" y="730453"/>
                  </a:lnTo>
                  <a:lnTo>
                    <a:pt x="483082" y="731723"/>
                  </a:lnTo>
                  <a:lnTo>
                    <a:pt x="482092" y="731723"/>
                  </a:lnTo>
                  <a:lnTo>
                    <a:pt x="482092" y="746963"/>
                  </a:lnTo>
                  <a:lnTo>
                    <a:pt x="481380" y="748233"/>
                  </a:lnTo>
                  <a:lnTo>
                    <a:pt x="478675" y="748233"/>
                  </a:lnTo>
                  <a:lnTo>
                    <a:pt x="478675" y="757123"/>
                  </a:lnTo>
                  <a:lnTo>
                    <a:pt x="478536" y="758393"/>
                  </a:lnTo>
                  <a:lnTo>
                    <a:pt x="478396" y="760933"/>
                  </a:lnTo>
                  <a:lnTo>
                    <a:pt x="477469" y="762203"/>
                  </a:lnTo>
                  <a:lnTo>
                    <a:pt x="473697" y="762203"/>
                  </a:lnTo>
                  <a:lnTo>
                    <a:pt x="473697" y="777443"/>
                  </a:lnTo>
                  <a:lnTo>
                    <a:pt x="470776" y="774903"/>
                  </a:lnTo>
                  <a:lnTo>
                    <a:pt x="472198" y="772363"/>
                  </a:lnTo>
                  <a:lnTo>
                    <a:pt x="473621" y="773633"/>
                  </a:lnTo>
                  <a:lnTo>
                    <a:pt x="473697" y="777443"/>
                  </a:lnTo>
                  <a:lnTo>
                    <a:pt x="473697" y="762203"/>
                  </a:lnTo>
                  <a:lnTo>
                    <a:pt x="473265" y="762203"/>
                  </a:lnTo>
                  <a:lnTo>
                    <a:pt x="472351" y="760933"/>
                  </a:lnTo>
                  <a:lnTo>
                    <a:pt x="472554" y="759663"/>
                  </a:lnTo>
                  <a:lnTo>
                    <a:pt x="472846" y="757123"/>
                  </a:lnTo>
                  <a:lnTo>
                    <a:pt x="473837" y="755853"/>
                  </a:lnTo>
                  <a:lnTo>
                    <a:pt x="478040" y="755853"/>
                  </a:lnTo>
                  <a:lnTo>
                    <a:pt x="478675" y="757123"/>
                  </a:lnTo>
                  <a:lnTo>
                    <a:pt x="478675" y="748233"/>
                  </a:lnTo>
                  <a:lnTo>
                    <a:pt x="478459" y="748233"/>
                  </a:lnTo>
                  <a:lnTo>
                    <a:pt x="478891" y="746963"/>
                  </a:lnTo>
                  <a:lnTo>
                    <a:pt x="479386" y="745693"/>
                  </a:lnTo>
                  <a:lnTo>
                    <a:pt x="481101" y="745693"/>
                  </a:lnTo>
                  <a:lnTo>
                    <a:pt x="482092" y="746963"/>
                  </a:lnTo>
                  <a:lnTo>
                    <a:pt x="482092" y="731723"/>
                  </a:lnTo>
                  <a:lnTo>
                    <a:pt x="481457" y="731723"/>
                  </a:lnTo>
                  <a:lnTo>
                    <a:pt x="481457" y="730453"/>
                  </a:lnTo>
                  <a:lnTo>
                    <a:pt x="481101" y="729183"/>
                  </a:lnTo>
                  <a:lnTo>
                    <a:pt x="478955" y="722833"/>
                  </a:lnTo>
                  <a:lnTo>
                    <a:pt x="478459" y="722693"/>
                  </a:lnTo>
                  <a:lnTo>
                    <a:pt x="478459" y="731723"/>
                  </a:lnTo>
                  <a:lnTo>
                    <a:pt x="478040" y="732993"/>
                  </a:lnTo>
                  <a:lnTo>
                    <a:pt x="477469" y="735533"/>
                  </a:lnTo>
                  <a:lnTo>
                    <a:pt x="475615" y="735533"/>
                  </a:lnTo>
                  <a:lnTo>
                    <a:pt x="474192" y="734263"/>
                  </a:lnTo>
                  <a:lnTo>
                    <a:pt x="474484" y="732993"/>
                  </a:lnTo>
                  <a:lnTo>
                    <a:pt x="475475" y="731723"/>
                  </a:lnTo>
                  <a:lnTo>
                    <a:pt x="477113" y="730453"/>
                  </a:lnTo>
                  <a:lnTo>
                    <a:pt x="478459" y="731723"/>
                  </a:lnTo>
                  <a:lnTo>
                    <a:pt x="478459" y="722693"/>
                  </a:lnTo>
                  <a:lnTo>
                    <a:pt x="474624" y="721550"/>
                  </a:lnTo>
                  <a:lnTo>
                    <a:pt x="474624" y="726643"/>
                  </a:lnTo>
                  <a:lnTo>
                    <a:pt x="474624" y="729183"/>
                  </a:lnTo>
                  <a:lnTo>
                    <a:pt x="473976" y="732993"/>
                  </a:lnTo>
                  <a:lnTo>
                    <a:pt x="472274" y="732993"/>
                  </a:lnTo>
                  <a:lnTo>
                    <a:pt x="470217" y="731723"/>
                  </a:lnTo>
                  <a:lnTo>
                    <a:pt x="470281" y="729183"/>
                  </a:lnTo>
                  <a:lnTo>
                    <a:pt x="470065" y="727913"/>
                  </a:lnTo>
                  <a:lnTo>
                    <a:pt x="469861" y="726643"/>
                  </a:lnTo>
                  <a:lnTo>
                    <a:pt x="471487" y="725373"/>
                  </a:lnTo>
                  <a:lnTo>
                    <a:pt x="473481" y="725373"/>
                  </a:lnTo>
                  <a:lnTo>
                    <a:pt x="474624" y="726643"/>
                  </a:lnTo>
                  <a:lnTo>
                    <a:pt x="474624" y="721550"/>
                  </a:lnTo>
                  <a:lnTo>
                    <a:pt x="470420" y="720293"/>
                  </a:lnTo>
                  <a:lnTo>
                    <a:pt x="466940" y="721855"/>
                  </a:lnTo>
                  <a:lnTo>
                    <a:pt x="466940" y="732993"/>
                  </a:lnTo>
                  <a:lnTo>
                    <a:pt x="465658" y="732993"/>
                  </a:lnTo>
                  <a:lnTo>
                    <a:pt x="464807" y="733577"/>
                  </a:lnTo>
                  <a:lnTo>
                    <a:pt x="464807" y="745693"/>
                  </a:lnTo>
                  <a:lnTo>
                    <a:pt x="462102" y="750773"/>
                  </a:lnTo>
                  <a:lnTo>
                    <a:pt x="460895" y="752043"/>
                  </a:lnTo>
                  <a:lnTo>
                    <a:pt x="460603" y="753313"/>
                  </a:lnTo>
                  <a:lnTo>
                    <a:pt x="462597" y="754583"/>
                  </a:lnTo>
                  <a:lnTo>
                    <a:pt x="463308" y="758393"/>
                  </a:lnTo>
                  <a:lnTo>
                    <a:pt x="462026" y="760933"/>
                  </a:lnTo>
                  <a:lnTo>
                    <a:pt x="460324" y="759663"/>
                  </a:lnTo>
                  <a:lnTo>
                    <a:pt x="458825" y="758393"/>
                  </a:lnTo>
                  <a:lnTo>
                    <a:pt x="456628" y="755853"/>
                  </a:lnTo>
                  <a:lnTo>
                    <a:pt x="456996" y="754583"/>
                  </a:lnTo>
                  <a:lnTo>
                    <a:pt x="458470" y="749503"/>
                  </a:lnTo>
                  <a:lnTo>
                    <a:pt x="457047" y="743153"/>
                  </a:lnTo>
                  <a:lnTo>
                    <a:pt x="454012" y="734263"/>
                  </a:lnTo>
                  <a:lnTo>
                    <a:pt x="453136" y="731723"/>
                  </a:lnTo>
                  <a:lnTo>
                    <a:pt x="456907" y="734263"/>
                  </a:lnTo>
                  <a:lnTo>
                    <a:pt x="457911" y="732993"/>
                  </a:lnTo>
                  <a:lnTo>
                    <a:pt x="460679" y="734263"/>
                  </a:lnTo>
                  <a:lnTo>
                    <a:pt x="460540" y="735533"/>
                  </a:lnTo>
                  <a:lnTo>
                    <a:pt x="457187" y="739343"/>
                  </a:lnTo>
                  <a:lnTo>
                    <a:pt x="459536" y="740613"/>
                  </a:lnTo>
                  <a:lnTo>
                    <a:pt x="461314" y="743153"/>
                  </a:lnTo>
                  <a:lnTo>
                    <a:pt x="464731" y="745693"/>
                  </a:lnTo>
                  <a:lnTo>
                    <a:pt x="464807" y="733577"/>
                  </a:lnTo>
                  <a:lnTo>
                    <a:pt x="463804" y="734263"/>
                  </a:lnTo>
                  <a:lnTo>
                    <a:pt x="460044" y="732993"/>
                  </a:lnTo>
                  <a:lnTo>
                    <a:pt x="460006" y="731723"/>
                  </a:lnTo>
                  <a:lnTo>
                    <a:pt x="459828" y="727913"/>
                  </a:lnTo>
                  <a:lnTo>
                    <a:pt x="466153" y="727913"/>
                  </a:lnTo>
                  <a:lnTo>
                    <a:pt x="466725" y="729183"/>
                  </a:lnTo>
                  <a:lnTo>
                    <a:pt x="466864" y="730453"/>
                  </a:lnTo>
                  <a:lnTo>
                    <a:pt x="466940" y="732993"/>
                  </a:lnTo>
                  <a:lnTo>
                    <a:pt x="466940" y="721855"/>
                  </a:lnTo>
                  <a:lnTo>
                    <a:pt x="464731" y="722833"/>
                  </a:lnTo>
                  <a:lnTo>
                    <a:pt x="463384" y="722833"/>
                  </a:lnTo>
                  <a:lnTo>
                    <a:pt x="461606" y="725373"/>
                  </a:lnTo>
                  <a:lnTo>
                    <a:pt x="459333" y="720293"/>
                  </a:lnTo>
                  <a:lnTo>
                    <a:pt x="461467" y="719023"/>
                  </a:lnTo>
                  <a:lnTo>
                    <a:pt x="463308" y="719023"/>
                  </a:lnTo>
                  <a:lnTo>
                    <a:pt x="467004" y="716483"/>
                  </a:lnTo>
                  <a:lnTo>
                    <a:pt x="468287" y="713943"/>
                  </a:lnTo>
                  <a:lnTo>
                    <a:pt x="472198" y="715213"/>
                  </a:lnTo>
                  <a:lnTo>
                    <a:pt x="473176" y="713943"/>
                  </a:lnTo>
                  <a:lnTo>
                    <a:pt x="476110" y="710133"/>
                  </a:lnTo>
                  <a:lnTo>
                    <a:pt x="480098" y="713943"/>
                  </a:lnTo>
                  <a:lnTo>
                    <a:pt x="482231" y="716483"/>
                  </a:lnTo>
                  <a:lnTo>
                    <a:pt x="484301" y="716483"/>
                  </a:lnTo>
                  <a:lnTo>
                    <a:pt x="486435" y="713943"/>
                  </a:lnTo>
                  <a:lnTo>
                    <a:pt x="487565" y="711403"/>
                  </a:lnTo>
                  <a:lnTo>
                    <a:pt x="494322" y="712673"/>
                  </a:lnTo>
                  <a:lnTo>
                    <a:pt x="495541" y="715213"/>
                  </a:lnTo>
                  <a:lnTo>
                    <a:pt x="495541" y="678472"/>
                  </a:lnTo>
                  <a:lnTo>
                    <a:pt x="494830" y="679386"/>
                  </a:lnTo>
                  <a:lnTo>
                    <a:pt x="494830" y="694893"/>
                  </a:lnTo>
                  <a:lnTo>
                    <a:pt x="493610" y="696163"/>
                  </a:lnTo>
                  <a:lnTo>
                    <a:pt x="491832" y="696163"/>
                  </a:lnTo>
                  <a:lnTo>
                    <a:pt x="491617" y="694893"/>
                  </a:lnTo>
                  <a:lnTo>
                    <a:pt x="490905" y="693623"/>
                  </a:lnTo>
                  <a:lnTo>
                    <a:pt x="492620" y="692353"/>
                  </a:lnTo>
                  <a:lnTo>
                    <a:pt x="494322" y="693623"/>
                  </a:lnTo>
                  <a:lnTo>
                    <a:pt x="494830" y="694893"/>
                  </a:lnTo>
                  <a:lnTo>
                    <a:pt x="494830" y="679386"/>
                  </a:lnTo>
                  <a:lnTo>
                    <a:pt x="494614" y="679653"/>
                  </a:lnTo>
                  <a:lnTo>
                    <a:pt x="491058" y="682193"/>
                  </a:lnTo>
                  <a:lnTo>
                    <a:pt x="490766" y="682371"/>
                  </a:lnTo>
                  <a:lnTo>
                    <a:pt x="490766" y="697433"/>
                  </a:lnTo>
                  <a:lnTo>
                    <a:pt x="489775" y="698703"/>
                  </a:lnTo>
                  <a:lnTo>
                    <a:pt x="487146" y="698703"/>
                  </a:lnTo>
                  <a:lnTo>
                    <a:pt x="485787" y="697433"/>
                  </a:lnTo>
                  <a:lnTo>
                    <a:pt x="484797" y="697433"/>
                  </a:lnTo>
                  <a:lnTo>
                    <a:pt x="484797" y="707593"/>
                  </a:lnTo>
                  <a:lnTo>
                    <a:pt x="483298" y="708863"/>
                  </a:lnTo>
                  <a:lnTo>
                    <a:pt x="482549" y="707593"/>
                  </a:lnTo>
                  <a:lnTo>
                    <a:pt x="481812" y="706323"/>
                  </a:lnTo>
                  <a:lnTo>
                    <a:pt x="481520" y="705053"/>
                  </a:lnTo>
                  <a:lnTo>
                    <a:pt x="482663" y="703783"/>
                  </a:lnTo>
                  <a:lnTo>
                    <a:pt x="483514" y="703783"/>
                  </a:lnTo>
                  <a:lnTo>
                    <a:pt x="484797" y="707593"/>
                  </a:lnTo>
                  <a:lnTo>
                    <a:pt x="484797" y="697433"/>
                  </a:lnTo>
                  <a:lnTo>
                    <a:pt x="484441" y="697433"/>
                  </a:lnTo>
                  <a:lnTo>
                    <a:pt x="482587" y="698703"/>
                  </a:lnTo>
                  <a:lnTo>
                    <a:pt x="478459" y="697433"/>
                  </a:lnTo>
                  <a:lnTo>
                    <a:pt x="477608" y="694893"/>
                  </a:lnTo>
                  <a:lnTo>
                    <a:pt x="481241" y="693623"/>
                  </a:lnTo>
                  <a:lnTo>
                    <a:pt x="486575" y="693623"/>
                  </a:lnTo>
                  <a:lnTo>
                    <a:pt x="488848" y="694893"/>
                  </a:lnTo>
                  <a:lnTo>
                    <a:pt x="490766" y="697433"/>
                  </a:lnTo>
                  <a:lnTo>
                    <a:pt x="490766" y="682371"/>
                  </a:lnTo>
                  <a:lnTo>
                    <a:pt x="488924" y="683463"/>
                  </a:lnTo>
                  <a:lnTo>
                    <a:pt x="486575" y="682193"/>
                  </a:lnTo>
                  <a:lnTo>
                    <a:pt x="486575" y="689813"/>
                  </a:lnTo>
                  <a:lnTo>
                    <a:pt x="484225" y="691083"/>
                  </a:lnTo>
                  <a:lnTo>
                    <a:pt x="482727" y="689813"/>
                  </a:lnTo>
                  <a:lnTo>
                    <a:pt x="485076" y="687273"/>
                  </a:lnTo>
                  <a:lnTo>
                    <a:pt x="486575" y="689813"/>
                  </a:lnTo>
                  <a:lnTo>
                    <a:pt x="486575" y="682193"/>
                  </a:lnTo>
                  <a:lnTo>
                    <a:pt x="486994" y="679653"/>
                  </a:lnTo>
                  <a:lnTo>
                    <a:pt x="488213" y="677113"/>
                  </a:lnTo>
                  <a:lnTo>
                    <a:pt x="484581" y="678383"/>
                  </a:lnTo>
                  <a:lnTo>
                    <a:pt x="483019" y="680923"/>
                  </a:lnTo>
                  <a:lnTo>
                    <a:pt x="481164" y="683463"/>
                  </a:lnTo>
                  <a:lnTo>
                    <a:pt x="479171" y="684733"/>
                  </a:lnTo>
                  <a:lnTo>
                    <a:pt x="477824" y="686003"/>
                  </a:lnTo>
                  <a:lnTo>
                    <a:pt x="477393" y="680923"/>
                  </a:lnTo>
                  <a:lnTo>
                    <a:pt x="478675" y="678383"/>
                  </a:lnTo>
                  <a:lnTo>
                    <a:pt x="479310" y="677113"/>
                  </a:lnTo>
                  <a:lnTo>
                    <a:pt x="481952" y="673303"/>
                  </a:lnTo>
                  <a:lnTo>
                    <a:pt x="481952" y="669493"/>
                  </a:lnTo>
                  <a:lnTo>
                    <a:pt x="480377" y="666953"/>
                  </a:lnTo>
                  <a:lnTo>
                    <a:pt x="479526" y="664413"/>
                  </a:lnTo>
                  <a:lnTo>
                    <a:pt x="479031" y="661873"/>
                  </a:lnTo>
                  <a:lnTo>
                    <a:pt x="478396" y="659333"/>
                  </a:lnTo>
                  <a:lnTo>
                    <a:pt x="479602" y="658063"/>
                  </a:lnTo>
                  <a:lnTo>
                    <a:pt x="487349" y="658063"/>
                  </a:lnTo>
                  <a:lnTo>
                    <a:pt x="496455" y="660603"/>
                  </a:lnTo>
                  <a:lnTo>
                    <a:pt x="494893" y="658063"/>
                  </a:lnTo>
                  <a:lnTo>
                    <a:pt x="491197" y="656793"/>
                  </a:lnTo>
                  <a:lnTo>
                    <a:pt x="492760" y="652983"/>
                  </a:lnTo>
                  <a:lnTo>
                    <a:pt x="490486" y="651713"/>
                  </a:lnTo>
                  <a:lnTo>
                    <a:pt x="485292" y="650443"/>
                  </a:lnTo>
                  <a:lnTo>
                    <a:pt x="485013" y="649173"/>
                  </a:lnTo>
                  <a:lnTo>
                    <a:pt x="484720" y="647903"/>
                  </a:lnTo>
                  <a:lnTo>
                    <a:pt x="486168" y="645363"/>
                  </a:lnTo>
                  <a:lnTo>
                    <a:pt x="487629" y="642823"/>
                  </a:lnTo>
                  <a:lnTo>
                    <a:pt x="488353" y="641553"/>
                  </a:lnTo>
                  <a:lnTo>
                    <a:pt x="489127" y="639013"/>
                  </a:lnTo>
                  <a:lnTo>
                    <a:pt x="491121" y="637743"/>
                  </a:lnTo>
                  <a:lnTo>
                    <a:pt x="494258" y="642823"/>
                  </a:lnTo>
                  <a:lnTo>
                    <a:pt x="496747" y="647903"/>
                  </a:lnTo>
                  <a:lnTo>
                    <a:pt x="501154" y="650443"/>
                  </a:lnTo>
                  <a:lnTo>
                    <a:pt x="502437" y="646633"/>
                  </a:lnTo>
                  <a:lnTo>
                    <a:pt x="509193" y="646633"/>
                  </a:lnTo>
                  <a:lnTo>
                    <a:pt x="513537" y="650443"/>
                  </a:lnTo>
                  <a:lnTo>
                    <a:pt x="513537" y="591108"/>
                  </a:lnTo>
                  <a:lnTo>
                    <a:pt x="511962" y="591807"/>
                  </a:lnTo>
                  <a:lnTo>
                    <a:pt x="511962" y="639013"/>
                  </a:lnTo>
                  <a:lnTo>
                    <a:pt x="511251" y="640283"/>
                  </a:lnTo>
                  <a:lnTo>
                    <a:pt x="508266" y="640283"/>
                  </a:lnTo>
                  <a:lnTo>
                    <a:pt x="507492" y="639013"/>
                  </a:lnTo>
                  <a:lnTo>
                    <a:pt x="507453" y="637743"/>
                  </a:lnTo>
                  <a:lnTo>
                    <a:pt x="507415" y="636473"/>
                  </a:lnTo>
                  <a:lnTo>
                    <a:pt x="509333" y="635203"/>
                  </a:lnTo>
                  <a:lnTo>
                    <a:pt x="510971" y="635203"/>
                  </a:lnTo>
                  <a:lnTo>
                    <a:pt x="511606" y="636473"/>
                  </a:lnTo>
                  <a:lnTo>
                    <a:pt x="511898" y="637743"/>
                  </a:lnTo>
                  <a:lnTo>
                    <a:pt x="511962" y="639013"/>
                  </a:lnTo>
                  <a:lnTo>
                    <a:pt x="511962" y="591807"/>
                  </a:lnTo>
                  <a:lnTo>
                    <a:pt x="511467" y="592023"/>
                  </a:lnTo>
                  <a:lnTo>
                    <a:pt x="511403" y="616153"/>
                  </a:lnTo>
                  <a:lnTo>
                    <a:pt x="507492" y="617423"/>
                  </a:lnTo>
                  <a:lnTo>
                    <a:pt x="505853" y="616153"/>
                  </a:lnTo>
                  <a:lnTo>
                    <a:pt x="506984" y="614883"/>
                  </a:lnTo>
                  <a:lnTo>
                    <a:pt x="511111" y="614883"/>
                  </a:lnTo>
                  <a:lnTo>
                    <a:pt x="511403" y="616153"/>
                  </a:lnTo>
                  <a:lnTo>
                    <a:pt x="511403" y="592023"/>
                  </a:lnTo>
                  <a:lnTo>
                    <a:pt x="509193" y="592023"/>
                  </a:lnTo>
                  <a:lnTo>
                    <a:pt x="506425" y="590753"/>
                  </a:lnTo>
                  <a:lnTo>
                    <a:pt x="509270" y="590753"/>
                  </a:lnTo>
                  <a:lnTo>
                    <a:pt x="510400" y="589483"/>
                  </a:lnTo>
                  <a:lnTo>
                    <a:pt x="511543" y="588213"/>
                  </a:lnTo>
                  <a:lnTo>
                    <a:pt x="514311" y="590753"/>
                  </a:lnTo>
                  <a:lnTo>
                    <a:pt x="514311" y="573214"/>
                  </a:lnTo>
                  <a:lnTo>
                    <a:pt x="512749" y="574243"/>
                  </a:lnTo>
                  <a:lnTo>
                    <a:pt x="512851" y="572973"/>
                  </a:lnTo>
                  <a:lnTo>
                    <a:pt x="512965" y="571703"/>
                  </a:lnTo>
                  <a:lnTo>
                    <a:pt x="514172" y="567893"/>
                  </a:lnTo>
                  <a:lnTo>
                    <a:pt x="513740" y="566623"/>
                  </a:lnTo>
                  <a:lnTo>
                    <a:pt x="513181" y="565353"/>
                  </a:lnTo>
                  <a:lnTo>
                    <a:pt x="517017" y="565353"/>
                  </a:lnTo>
                  <a:lnTo>
                    <a:pt x="517766" y="566572"/>
                  </a:lnTo>
                  <a:lnTo>
                    <a:pt x="517766" y="540385"/>
                  </a:lnTo>
                  <a:lnTo>
                    <a:pt x="516737" y="539953"/>
                  </a:lnTo>
                  <a:lnTo>
                    <a:pt x="517017" y="537413"/>
                  </a:lnTo>
                  <a:lnTo>
                    <a:pt x="518731" y="534873"/>
                  </a:lnTo>
                  <a:lnTo>
                    <a:pt x="520788" y="533603"/>
                  </a:lnTo>
                  <a:lnTo>
                    <a:pt x="525691" y="536143"/>
                  </a:lnTo>
                  <a:lnTo>
                    <a:pt x="527761" y="536143"/>
                  </a:lnTo>
                  <a:lnTo>
                    <a:pt x="531037" y="541223"/>
                  </a:lnTo>
                  <a:lnTo>
                    <a:pt x="531037" y="504393"/>
                  </a:lnTo>
                  <a:lnTo>
                    <a:pt x="531672" y="503123"/>
                  </a:lnTo>
                  <a:lnTo>
                    <a:pt x="532307" y="501853"/>
                  </a:lnTo>
                  <a:lnTo>
                    <a:pt x="529894" y="500583"/>
                  </a:lnTo>
                  <a:lnTo>
                    <a:pt x="529894" y="506933"/>
                  </a:lnTo>
                  <a:lnTo>
                    <a:pt x="529399" y="509473"/>
                  </a:lnTo>
                  <a:lnTo>
                    <a:pt x="529678" y="512013"/>
                  </a:lnTo>
                  <a:lnTo>
                    <a:pt x="529463" y="513283"/>
                  </a:lnTo>
                  <a:lnTo>
                    <a:pt x="529818" y="515823"/>
                  </a:lnTo>
                  <a:lnTo>
                    <a:pt x="526554" y="515823"/>
                  </a:lnTo>
                  <a:lnTo>
                    <a:pt x="526554" y="523443"/>
                  </a:lnTo>
                  <a:lnTo>
                    <a:pt x="526262" y="524713"/>
                  </a:lnTo>
                  <a:lnTo>
                    <a:pt x="523417" y="525983"/>
                  </a:lnTo>
                  <a:lnTo>
                    <a:pt x="521004" y="527253"/>
                  </a:lnTo>
                  <a:lnTo>
                    <a:pt x="519366" y="528523"/>
                  </a:lnTo>
                  <a:lnTo>
                    <a:pt x="518160" y="531063"/>
                  </a:lnTo>
                  <a:lnTo>
                    <a:pt x="516242" y="533603"/>
                  </a:lnTo>
                  <a:lnTo>
                    <a:pt x="514388" y="537413"/>
                  </a:lnTo>
                  <a:lnTo>
                    <a:pt x="510120" y="541223"/>
                  </a:lnTo>
                  <a:lnTo>
                    <a:pt x="508698" y="542239"/>
                  </a:lnTo>
                  <a:lnTo>
                    <a:pt x="508698" y="550113"/>
                  </a:lnTo>
                  <a:lnTo>
                    <a:pt x="508482" y="555193"/>
                  </a:lnTo>
                  <a:lnTo>
                    <a:pt x="507199" y="555193"/>
                  </a:lnTo>
                  <a:lnTo>
                    <a:pt x="504786" y="552653"/>
                  </a:lnTo>
                  <a:lnTo>
                    <a:pt x="502437" y="555193"/>
                  </a:lnTo>
                  <a:lnTo>
                    <a:pt x="499872" y="555193"/>
                  </a:lnTo>
                  <a:lnTo>
                    <a:pt x="498525" y="557733"/>
                  </a:lnTo>
                  <a:lnTo>
                    <a:pt x="498741" y="559003"/>
                  </a:lnTo>
                  <a:lnTo>
                    <a:pt x="500087" y="560273"/>
                  </a:lnTo>
                  <a:lnTo>
                    <a:pt x="501586" y="561543"/>
                  </a:lnTo>
                  <a:lnTo>
                    <a:pt x="505421" y="565353"/>
                  </a:lnTo>
                  <a:lnTo>
                    <a:pt x="506628" y="565353"/>
                  </a:lnTo>
                  <a:lnTo>
                    <a:pt x="507339" y="567893"/>
                  </a:lnTo>
                  <a:lnTo>
                    <a:pt x="505714" y="570433"/>
                  </a:lnTo>
                  <a:lnTo>
                    <a:pt x="504786" y="571411"/>
                  </a:lnTo>
                  <a:lnTo>
                    <a:pt x="504786" y="581863"/>
                  </a:lnTo>
                  <a:lnTo>
                    <a:pt x="503072" y="583133"/>
                  </a:lnTo>
                  <a:lnTo>
                    <a:pt x="501078" y="581863"/>
                  </a:lnTo>
                  <a:lnTo>
                    <a:pt x="502653" y="580593"/>
                  </a:lnTo>
                  <a:lnTo>
                    <a:pt x="504786" y="581863"/>
                  </a:lnTo>
                  <a:lnTo>
                    <a:pt x="504786" y="571411"/>
                  </a:lnTo>
                  <a:lnTo>
                    <a:pt x="504494" y="571703"/>
                  </a:lnTo>
                  <a:lnTo>
                    <a:pt x="502716" y="571703"/>
                  </a:lnTo>
                  <a:lnTo>
                    <a:pt x="498233" y="572973"/>
                  </a:lnTo>
                  <a:lnTo>
                    <a:pt x="497738" y="572579"/>
                  </a:lnTo>
                  <a:lnTo>
                    <a:pt x="497738" y="609803"/>
                  </a:lnTo>
                  <a:lnTo>
                    <a:pt x="496100" y="612343"/>
                  </a:lnTo>
                  <a:lnTo>
                    <a:pt x="493547" y="613613"/>
                  </a:lnTo>
                  <a:lnTo>
                    <a:pt x="490982" y="613613"/>
                  </a:lnTo>
                  <a:lnTo>
                    <a:pt x="487997" y="612343"/>
                  </a:lnTo>
                  <a:lnTo>
                    <a:pt x="490410" y="609803"/>
                  </a:lnTo>
                  <a:lnTo>
                    <a:pt x="492836" y="608533"/>
                  </a:lnTo>
                  <a:lnTo>
                    <a:pt x="495681" y="608533"/>
                  </a:lnTo>
                  <a:lnTo>
                    <a:pt x="497738" y="609803"/>
                  </a:lnTo>
                  <a:lnTo>
                    <a:pt x="497738" y="572579"/>
                  </a:lnTo>
                  <a:lnTo>
                    <a:pt x="493471" y="569163"/>
                  </a:lnTo>
                  <a:lnTo>
                    <a:pt x="492696" y="564083"/>
                  </a:lnTo>
                  <a:lnTo>
                    <a:pt x="491972" y="559003"/>
                  </a:lnTo>
                  <a:lnTo>
                    <a:pt x="488137" y="557733"/>
                  </a:lnTo>
                  <a:lnTo>
                    <a:pt x="486143" y="553923"/>
                  </a:lnTo>
                  <a:lnTo>
                    <a:pt x="483654" y="553923"/>
                  </a:lnTo>
                  <a:lnTo>
                    <a:pt x="482727" y="557733"/>
                  </a:lnTo>
                  <a:lnTo>
                    <a:pt x="484860" y="560273"/>
                  </a:lnTo>
                  <a:lnTo>
                    <a:pt x="484657" y="562813"/>
                  </a:lnTo>
                  <a:lnTo>
                    <a:pt x="480809" y="565353"/>
                  </a:lnTo>
                  <a:lnTo>
                    <a:pt x="478955" y="566623"/>
                  </a:lnTo>
                  <a:lnTo>
                    <a:pt x="480377" y="567893"/>
                  </a:lnTo>
                  <a:lnTo>
                    <a:pt x="481164" y="569163"/>
                  </a:lnTo>
                  <a:lnTo>
                    <a:pt x="483514" y="571703"/>
                  </a:lnTo>
                  <a:lnTo>
                    <a:pt x="486003" y="575513"/>
                  </a:lnTo>
                  <a:lnTo>
                    <a:pt x="488569" y="578053"/>
                  </a:lnTo>
                  <a:lnTo>
                    <a:pt x="488061" y="578053"/>
                  </a:lnTo>
                  <a:lnTo>
                    <a:pt x="488061" y="602183"/>
                  </a:lnTo>
                  <a:lnTo>
                    <a:pt x="487502" y="603453"/>
                  </a:lnTo>
                  <a:lnTo>
                    <a:pt x="486498" y="603453"/>
                  </a:lnTo>
                  <a:lnTo>
                    <a:pt x="486498" y="618693"/>
                  </a:lnTo>
                  <a:lnTo>
                    <a:pt x="485724" y="619683"/>
                  </a:lnTo>
                  <a:lnTo>
                    <a:pt x="485724" y="630123"/>
                  </a:lnTo>
                  <a:lnTo>
                    <a:pt x="485292" y="631393"/>
                  </a:lnTo>
                  <a:lnTo>
                    <a:pt x="483793" y="632663"/>
                  </a:lnTo>
                  <a:lnTo>
                    <a:pt x="482447" y="632663"/>
                  </a:lnTo>
                  <a:lnTo>
                    <a:pt x="481457" y="631621"/>
                  </a:lnTo>
                  <a:lnTo>
                    <a:pt x="481457" y="652983"/>
                  </a:lnTo>
                  <a:lnTo>
                    <a:pt x="480098" y="655523"/>
                  </a:lnTo>
                  <a:lnTo>
                    <a:pt x="477037" y="658063"/>
                  </a:lnTo>
                  <a:lnTo>
                    <a:pt x="475335" y="658736"/>
                  </a:lnTo>
                  <a:lnTo>
                    <a:pt x="475335" y="680923"/>
                  </a:lnTo>
                  <a:lnTo>
                    <a:pt x="474764" y="681367"/>
                  </a:lnTo>
                  <a:lnTo>
                    <a:pt x="474764" y="694893"/>
                  </a:lnTo>
                  <a:lnTo>
                    <a:pt x="473837" y="696163"/>
                  </a:lnTo>
                  <a:lnTo>
                    <a:pt x="473202" y="697433"/>
                  </a:lnTo>
                  <a:lnTo>
                    <a:pt x="472414" y="698703"/>
                  </a:lnTo>
                  <a:lnTo>
                    <a:pt x="474548" y="699973"/>
                  </a:lnTo>
                  <a:lnTo>
                    <a:pt x="472770" y="701243"/>
                  </a:lnTo>
                  <a:lnTo>
                    <a:pt x="471919" y="702513"/>
                  </a:lnTo>
                  <a:lnTo>
                    <a:pt x="472059" y="703783"/>
                  </a:lnTo>
                  <a:lnTo>
                    <a:pt x="468579" y="703783"/>
                  </a:lnTo>
                  <a:lnTo>
                    <a:pt x="467296" y="702513"/>
                  </a:lnTo>
                  <a:lnTo>
                    <a:pt x="467575" y="699973"/>
                  </a:lnTo>
                  <a:lnTo>
                    <a:pt x="467512" y="698703"/>
                  </a:lnTo>
                  <a:lnTo>
                    <a:pt x="468147" y="697433"/>
                  </a:lnTo>
                  <a:lnTo>
                    <a:pt x="469214" y="696163"/>
                  </a:lnTo>
                  <a:lnTo>
                    <a:pt x="470217" y="694893"/>
                  </a:lnTo>
                  <a:lnTo>
                    <a:pt x="471424" y="693623"/>
                  </a:lnTo>
                  <a:lnTo>
                    <a:pt x="473062" y="693623"/>
                  </a:lnTo>
                  <a:lnTo>
                    <a:pt x="474764" y="694893"/>
                  </a:lnTo>
                  <a:lnTo>
                    <a:pt x="474764" y="681367"/>
                  </a:lnTo>
                  <a:lnTo>
                    <a:pt x="468718" y="686003"/>
                  </a:lnTo>
                  <a:lnTo>
                    <a:pt x="467156" y="683463"/>
                  </a:lnTo>
                  <a:lnTo>
                    <a:pt x="468998" y="680923"/>
                  </a:lnTo>
                  <a:lnTo>
                    <a:pt x="472135" y="679653"/>
                  </a:lnTo>
                  <a:lnTo>
                    <a:pt x="474129" y="678383"/>
                  </a:lnTo>
                  <a:lnTo>
                    <a:pt x="475335" y="680923"/>
                  </a:lnTo>
                  <a:lnTo>
                    <a:pt x="475335" y="658736"/>
                  </a:lnTo>
                  <a:lnTo>
                    <a:pt x="473773" y="659333"/>
                  </a:lnTo>
                  <a:lnTo>
                    <a:pt x="473697" y="658444"/>
                  </a:lnTo>
                  <a:lnTo>
                    <a:pt x="473697" y="673303"/>
                  </a:lnTo>
                  <a:lnTo>
                    <a:pt x="472846" y="675843"/>
                  </a:lnTo>
                  <a:lnTo>
                    <a:pt x="471068" y="677113"/>
                  </a:lnTo>
                  <a:lnTo>
                    <a:pt x="467220" y="677113"/>
                  </a:lnTo>
                  <a:lnTo>
                    <a:pt x="466725" y="675843"/>
                  </a:lnTo>
                  <a:lnTo>
                    <a:pt x="466293" y="674573"/>
                  </a:lnTo>
                  <a:lnTo>
                    <a:pt x="465874" y="673735"/>
                  </a:lnTo>
                  <a:lnTo>
                    <a:pt x="465874" y="692353"/>
                  </a:lnTo>
                  <a:lnTo>
                    <a:pt x="465582" y="692353"/>
                  </a:lnTo>
                  <a:lnTo>
                    <a:pt x="462241" y="694893"/>
                  </a:lnTo>
                  <a:lnTo>
                    <a:pt x="459117" y="696163"/>
                  </a:lnTo>
                  <a:lnTo>
                    <a:pt x="456984" y="696163"/>
                  </a:lnTo>
                  <a:lnTo>
                    <a:pt x="456984" y="708863"/>
                  </a:lnTo>
                  <a:lnTo>
                    <a:pt x="456120" y="709637"/>
                  </a:lnTo>
                  <a:lnTo>
                    <a:pt x="456120" y="716483"/>
                  </a:lnTo>
                  <a:lnTo>
                    <a:pt x="455053" y="719023"/>
                  </a:lnTo>
                  <a:lnTo>
                    <a:pt x="452716" y="722833"/>
                  </a:lnTo>
                  <a:lnTo>
                    <a:pt x="446455" y="729183"/>
                  </a:lnTo>
                  <a:lnTo>
                    <a:pt x="445884" y="730453"/>
                  </a:lnTo>
                  <a:lnTo>
                    <a:pt x="448373" y="734263"/>
                  </a:lnTo>
                  <a:lnTo>
                    <a:pt x="447027" y="734263"/>
                  </a:lnTo>
                  <a:lnTo>
                    <a:pt x="446951" y="773633"/>
                  </a:lnTo>
                  <a:lnTo>
                    <a:pt x="444881" y="774903"/>
                  </a:lnTo>
                  <a:lnTo>
                    <a:pt x="443814" y="773633"/>
                  </a:lnTo>
                  <a:lnTo>
                    <a:pt x="445960" y="771093"/>
                  </a:lnTo>
                  <a:lnTo>
                    <a:pt x="446951" y="773633"/>
                  </a:lnTo>
                  <a:lnTo>
                    <a:pt x="446951" y="734250"/>
                  </a:lnTo>
                  <a:lnTo>
                    <a:pt x="445173" y="733729"/>
                  </a:lnTo>
                  <a:lnTo>
                    <a:pt x="445173" y="763473"/>
                  </a:lnTo>
                  <a:lnTo>
                    <a:pt x="442391" y="764743"/>
                  </a:lnTo>
                  <a:lnTo>
                    <a:pt x="440969" y="763473"/>
                  </a:lnTo>
                  <a:lnTo>
                    <a:pt x="443103" y="762203"/>
                  </a:lnTo>
                  <a:lnTo>
                    <a:pt x="445173" y="763473"/>
                  </a:lnTo>
                  <a:lnTo>
                    <a:pt x="445173" y="733729"/>
                  </a:lnTo>
                  <a:lnTo>
                    <a:pt x="442683" y="732993"/>
                  </a:lnTo>
                  <a:lnTo>
                    <a:pt x="441833" y="734263"/>
                  </a:lnTo>
                  <a:lnTo>
                    <a:pt x="440766" y="736803"/>
                  </a:lnTo>
                  <a:lnTo>
                    <a:pt x="437769" y="741883"/>
                  </a:lnTo>
                  <a:lnTo>
                    <a:pt x="436638" y="746963"/>
                  </a:lnTo>
                  <a:lnTo>
                    <a:pt x="436778" y="754583"/>
                  </a:lnTo>
                  <a:lnTo>
                    <a:pt x="432015" y="750773"/>
                  </a:lnTo>
                  <a:lnTo>
                    <a:pt x="429907" y="749503"/>
                  </a:lnTo>
                  <a:lnTo>
                    <a:pt x="427812" y="748233"/>
                  </a:lnTo>
                  <a:lnTo>
                    <a:pt x="422770" y="745693"/>
                  </a:lnTo>
                  <a:lnTo>
                    <a:pt x="423900" y="751065"/>
                  </a:lnTo>
                  <a:lnTo>
                    <a:pt x="424472" y="749503"/>
                  </a:lnTo>
                  <a:lnTo>
                    <a:pt x="426110" y="749503"/>
                  </a:lnTo>
                  <a:lnTo>
                    <a:pt x="427812" y="750773"/>
                  </a:lnTo>
                  <a:lnTo>
                    <a:pt x="427393" y="753313"/>
                  </a:lnTo>
                  <a:lnTo>
                    <a:pt x="427393" y="755853"/>
                  </a:lnTo>
                  <a:lnTo>
                    <a:pt x="424903" y="755853"/>
                  </a:lnTo>
                  <a:lnTo>
                    <a:pt x="423329" y="753313"/>
                  </a:lnTo>
                  <a:lnTo>
                    <a:pt x="423532" y="752157"/>
                  </a:lnTo>
                  <a:lnTo>
                    <a:pt x="417639" y="753313"/>
                  </a:lnTo>
                  <a:lnTo>
                    <a:pt x="415937" y="757123"/>
                  </a:lnTo>
                  <a:lnTo>
                    <a:pt x="410451" y="757123"/>
                  </a:lnTo>
                  <a:lnTo>
                    <a:pt x="407606" y="762203"/>
                  </a:lnTo>
                  <a:lnTo>
                    <a:pt x="401993" y="764743"/>
                  </a:lnTo>
                  <a:lnTo>
                    <a:pt x="405523" y="758393"/>
                  </a:lnTo>
                  <a:lnTo>
                    <a:pt x="410159" y="753313"/>
                  </a:lnTo>
                  <a:lnTo>
                    <a:pt x="415391" y="748233"/>
                  </a:lnTo>
                  <a:lnTo>
                    <a:pt x="417195" y="746963"/>
                  </a:lnTo>
                  <a:lnTo>
                    <a:pt x="420776" y="744423"/>
                  </a:lnTo>
                  <a:lnTo>
                    <a:pt x="418998" y="743153"/>
                  </a:lnTo>
                  <a:lnTo>
                    <a:pt x="417360" y="740613"/>
                  </a:lnTo>
                  <a:lnTo>
                    <a:pt x="414083" y="741883"/>
                  </a:lnTo>
                  <a:lnTo>
                    <a:pt x="411810" y="743153"/>
                  </a:lnTo>
                  <a:lnTo>
                    <a:pt x="409384" y="743153"/>
                  </a:lnTo>
                  <a:lnTo>
                    <a:pt x="408673" y="740613"/>
                  </a:lnTo>
                  <a:lnTo>
                    <a:pt x="408317" y="739343"/>
                  </a:lnTo>
                  <a:lnTo>
                    <a:pt x="408038" y="739343"/>
                  </a:lnTo>
                  <a:lnTo>
                    <a:pt x="407962" y="738073"/>
                  </a:lnTo>
                  <a:lnTo>
                    <a:pt x="407758" y="738149"/>
                  </a:lnTo>
                  <a:lnTo>
                    <a:pt x="407758" y="750773"/>
                  </a:lnTo>
                  <a:lnTo>
                    <a:pt x="404342" y="753313"/>
                  </a:lnTo>
                  <a:lnTo>
                    <a:pt x="404444" y="752043"/>
                  </a:lnTo>
                  <a:lnTo>
                    <a:pt x="404558" y="750773"/>
                  </a:lnTo>
                  <a:lnTo>
                    <a:pt x="404202" y="749503"/>
                  </a:lnTo>
                  <a:lnTo>
                    <a:pt x="401205" y="752043"/>
                  </a:lnTo>
                  <a:lnTo>
                    <a:pt x="396367" y="750773"/>
                  </a:lnTo>
                  <a:lnTo>
                    <a:pt x="394741" y="749503"/>
                  </a:lnTo>
                  <a:lnTo>
                    <a:pt x="393026" y="748284"/>
                  </a:lnTo>
                  <a:lnTo>
                    <a:pt x="393026" y="766013"/>
                  </a:lnTo>
                  <a:lnTo>
                    <a:pt x="388835" y="766013"/>
                  </a:lnTo>
                  <a:lnTo>
                    <a:pt x="385419" y="764743"/>
                  </a:lnTo>
                  <a:lnTo>
                    <a:pt x="382435" y="762381"/>
                  </a:lnTo>
                  <a:lnTo>
                    <a:pt x="382435" y="778713"/>
                  </a:lnTo>
                  <a:lnTo>
                    <a:pt x="382143" y="782523"/>
                  </a:lnTo>
                  <a:lnTo>
                    <a:pt x="378726" y="779983"/>
                  </a:lnTo>
                  <a:lnTo>
                    <a:pt x="377380" y="774903"/>
                  </a:lnTo>
                  <a:lnTo>
                    <a:pt x="379018" y="771093"/>
                  </a:lnTo>
                  <a:lnTo>
                    <a:pt x="381215" y="774903"/>
                  </a:lnTo>
                  <a:lnTo>
                    <a:pt x="382435" y="778713"/>
                  </a:lnTo>
                  <a:lnTo>
                    <a:pt x="382435" y="762381"/>
                  </a:lnTo>
                  <a:lnTo>
                    <a:pt x="382219" y="762203"/>
                  </a:lnTo>
                  <a:lnTo>
                    <a:pt x="378879" y="759663"/>
                  </a:lnTo>
                  <a:lnTo>
                    <a:pt x="381787" y="758393"/>
                  </a:lnTo>
                  <a:lnTo>
                    <a:pt x="385635" y="758393"/>
                  </a:lnTo>
                  <a:lnTo>
                    <a:pt x="388696" y="759663"/>
                  </a:lnTo>
                  <a:lnTo>
                    <a:pt x="391109" y="762203"/>
                  </a:lnTo>
                  <a:lnTo>
                    <a:pt x="393026" y="766013"/>
                  </a:lnTo>
                  <a:lnTo>
                    <a:pt x="393026" y="748284"/>
                  </a:lnTo>
                  <a:lnTo>
                    <a:pt x="392887" y="745693"/>
                  </a:lnTo>
                  <a:lnTo>
                    <a:pt x="392887" y="746963"/>
                  </a:lnTo>
                  <a:lnTo>
                    <a:pt x="390537" y="746963"/>
                  </a:lnTo>
                  <a:lnTo>
                    <a:pt x="388543" y="749503"/>
                  </a:lnTo>
                  <a:lnTo>
                    <a:pt x="388251" y="748233"/>
                  </a:lnTo>
                  <a:lnTo>
                    <a:pt x="387337" y="744423"/>
                  </a:lnTo>
                  <a:lnTo>
                    <a:pt x="383501" y="740613"/>
                  </a:lnTo>
                  <a:lnTo>
                    <a:pt x="381012" y="736803"/>
                  </a:lnTo>
                  <a:lnTo>
                    <a:pt x="380936" y="732993"/>
                  </a:lnTo>
                  <a:lnTo>
                    <a:pt x="384213" y="732993"/>
                  </a:lnTo>
                  <a:lnTo>
                    <a:pt x="385991" y="734263"/>
                  </a:lnTo>
                  <a:lnTo>
                    <a:pt x="386905" y="736803"/>
                  </a:lnTo>
                  <a:lnTo>
                    <a:pt x="387769" y="739343"/>
                  </a:lnTo>
                  <a:lnTo>
                    <a:pt x="388620" y="740613"/>
                  </a:lnTo>
                  <a:lnTo>
                    <a:pt x="388696" y="743153"/>
                  </a:lnTo>
                  <a:lnTo>
                    <a:pt x="391109" y="744423"/>
                  </a:lnTo>
                  <a:lnTo>
                    <a:pt x="392315" y="744423"/>
                  </a:lnTo>
                  <a:lnTo>
                    <a:pt x="392887" y="746963"/>
                  </a:lnTo>
                  <a:lnTo>
                    <a:pt x="392887" y="745693"/>
                  </a:lnTo>
                  <a:lnTo>
                    <a:pt x="394881" y="743153"/>
                  </a:lnTo>
                  <a:lnTo>
                    <a:pt x="397294" y="744423"/>
                  </a:lnTo>
                  <a:lnTo>
                    <a:pt x="399783" y="746963"/>
                  </a:lnTo>
                  <a:lnTo>
                    <a:pt x="401002" y="748233"/>
                  </a:lnTo>
                  <a:lnTo>
                    <a:pt x="401853" y="749503"/>
                  </a:lnTo>
                  <a:lnTo>
                    <a:pt x="403694" y="746963"/>
                  </a:lnTo>
                  <a:lnTo>
                    <a:pt x="407403" y="748233"/>
                  </a:lnTo>
                  <a:lnTo>
                    <a:pt x="407758" y="750773"/>
                  </a:lnTo>
                  <a:lnTo>
                    <a:pt x="407758" y="738149"/>
                  </a:lnTo>
                  <a:lnTo>
                    <a:pt x="404126" y="739343"/>
                  </a:lnTo>
                  <a:lnTo>
                    <a:pt x="405828" y="736803"/>
                  </a:lnTo>
                  <a:lnTo>
                    <a:pt x="407250" y="735533"/>
                  </a:lnTo>
                  <a:lnTo>
                    <a:pt x="409028" y="732993"/>
                  </a:lnTo>
                  <a:lnTo>
                    <a:pt x="411810" y="734263"/>
                  </a:lnTo>
                  <a:lnTo>
                    <a:pt x="415505" y="734263"/>
                  </a:lnTo>
                  <a:lnTo>
                    <a:pt x="418426" y="732993"/>
                  </a:lnTo>
                  <a:lnTo>
                    <a:pt x="421551" y="731723"/>
                  </a:lnTo>
                  <a:lnTo>
                    <a:pt x="423405" y="730453"/>
                  </a:lnTo>
                  <a:lnTo>
                    <a:pt x="425259" y="729183"/>
                  </a:lnTo>
                  <a:lnTo>
                    <a:pt x="432790" y="726643"/>
                  </a:lnTo>
                  <a:lnTo>
                    <a:pt x="436562" y="724103"/>
                  </a:lnTo>
                  <a:lnTo>
                    <a:pt x="438480" y="722833"/>
                  </a:lnTo>
                  <a:lnTo>
                    <a:pt x="443966" y="721563"/>
                  </a:lnTo>
                  <a:lnTo>
                    <a:pt x="446100" y="720293"/>
                  </a:lnTo>
                  <a:lnTo>
                    <a:pt x="422833" y="720293"/>
                  </a:lnTo>
                  <a:lnTo>
                    <a:pt x="425183" y="722833"/>
                  </a:lnTo>
                  <a:lnTo>
                    <a:pt x="425323" y="726643"/>
                  </a:lnTo>
                  <a:lnTo>
                    <a:pt x="424116" y="726643"/>
                  </a:lnTo>
                  <a:lnTo>
                    <a:pt x="422478" y="724103"/>
                  </a:lnTo>
                  <a:lnTo>
                    <a:pt x="421411" y="722833"/>
                  </a:lnTo>
                  <a:lnTo>
                    <a:pt x="421767" y="721563"/>
                  </a:lnTo>
                  <a:lnTo>
                    <a:pt x="422833" y="720293"/>
                  </a:lnTo>
                  <a:lnTo>
                    <a:pt x="413232" y="720293"/>
                  </a:lnTo>
                  <a:lnTo>
                    <a:pt x="415150" y="721563"/>
                  </a:lnTo>
                  <a:lnTo>
                    <a:pt x="417144" y="721563"/>
                  </a:lnTo>
                  <a:lnTo>
                    <a:pt x="419201" y="724103"/>
                  </a:lnTo>
                  <a:lnTo>
                    <a:pt x="419201" y="726643"/>
                  </a:lnTo>
                  <a:lnTo>
                    <a:pt x="419061" y="727913"/>
                  </a:lnTo>
                  <a:lnTo>
                    <a:pt x="418071" y="730453"/>
                  </a:lnTo>
                  <a:lnTo>
                    <a:pt x="413308" y="730453"/>
                  </a:lnTo>
                  <a:lnTo>
                    <a:pt x="411848" y="729183"/>
                  </a:lnTo>
                  <a:lnTo>
                    <a:pt x="410387" y="727913"/>
                  </a:lnTo>
                  <a:lnTo>
                    <a:pt x="410489" y="725373"/>
                  </a:lnTo>
                  <a:lnTo>
                    <a:pt x="410527" y="724103"/>
                  </a:lnTo>
                  <a:lnTo>
                    <a:pt x="411429" y="722833"/>
                  </a:lnTo>
                  <a:lnTo>
                    <a:pt x="413232" y="720293"/>
                  </a:lnTo>
                  <a:lnTo>
                    <a:pt x="404837" y="720293"/>
                  </a:lnTo>
                  <a:lnTo>
                    <a:pt x="404837" y="726643"/>
                  </a:lnTo>
                  <a:lnTo>
                    <a:pt x="403199" y="729183"/>
                  </a:lnTo>
                  <a:lnTo>
                    <a:pt x="402348" y="727913"/>
                  </a:lnTo>
                  <a:lnTo>
                    <a:pt x="401853" y="727176"/>
                  </a:lnTo>
                  <a:lnTo>
                    <a:pt x="401853" y="735533"/>
                  </a:lnTo>
                  <a:lnTo>
                    <a:pt x="399008" y="735533"/>
                  </a:lnTo>
                  <a:lnTo>
                    <a:pt x="396659" y="736803"/>
                  </a:lnTo>
                  <a:lnTo>
                    <a:pt x="396227" y="738073"/>
                  </a:lnTo>
                  <a:lnTo>
                    <a:pt x="395592" y="739343"/>
                  </a:lnTo>
                  <a:lnTo>
                    <a:pt x="394589" y="740613"/>
                  </a:lnTo>
                  <a:lnTo>
                    <a:pt x="394030" y="734263"/>
                  </a:lnTo>
                  <a:lnTo>
                    <a:pt x="395020" y="732993"/>
                  </a:lnTo>
                  <a:lnTo>
                    <a:pt x="398360" y="731723"/>
                  </a:lnTo>
                  <a:lnTo>
                    <a:pt x="401421" y="732993"/>
                  </a:lnTo>
                  <a:lnTo>
                    <a:pt x="401853" y="735533"/>
                  </a:lnTo>
                  <a:lnTo>
                    <a:pt x="401853" y="727176"/>
                  </a:lnTo>
                  <a:lnTo>
                    <a:pt x="401497" y="726643"/>
                  </a:lnTo>
                  <a:lnTo>
                    <a:pt x="403275" y="725373"/>
                  </a:lnTo>
                  <a:lnTo>
                    <a:pt x="404837" y="726643"/>
                  </a:lnTo>
                  <a:lnTo>
                    <a:pt x="404837" y="720293"/>
                  </a:lnTo>
                  <a:lnTo>
                    <a:pt x="403656" y="720293"/>
                  </a:lnTo>
                  <a:lnTo>
                    <a:pt x="404622" y="721563"/>
                  </a:lnTo>
                  <a:lnTo>
                    <a:pt x="401916" y="722833"/>
                  </a:lnTo>
                  <a:lnTo>
                    <a:pt x="399288" y="721563"/>
                  </a:lnTo>
                  <a:lnTo>
                    <a:pt x="398005" y="724103"/>
                  </a:lnTo>
                  <a:lnTo>
                    <a:pt x="396875" y="726643"/>
                  </a:lnTo>
                  <a:lnTo>
                    <a:pt x="395947" y="727913"/>
                  </a:lnTo>
                  <a:lnTo>
                    <a:pt x="394944" y="727913"/>
                  </a:lnTo>
                  <a:lnTo>
                    <a:pt x="394233" y="725373"/>
                  </a:lnTo>
                  <a:lnTo>
                    <a:pt x="393598" y="724103"/>
                  </a:lnTo>
                  <a:lnTo>
                    <a:pt x="392963" y="722833"/>
                  </a:lnTo>
                  <a:lnTo>
                    <a:pt x="392176" y="719023"/>
                  </a:lnTo>
                  <a:lnTo>
                    <a:pt x="393598" y="717753"/>
                  </a:lnTo>
                  <a:lnTo>
                    <a:pt x="396875" y="719023"/>
                  </a:lnTo>
                  <a:lnTo>
                    <a:pt x="400850" y="719023"/>
                  </a:lnTo>
                  <a:lnTo>
                    <a:pt x="402704" y="719023"/>
                  </a:lnTo>
                  <a:lnTo>
                    <a:pt x="448233" y="719023"/>
                  </a:lnTo>
                  <a:lnTo>
                    <a:pt x="453072" y="716483"/>
                  </a:lnTo>
                  <a:lnTo>
                    <a:pt x="456120" y="716483"/>
                  </a:lnTo>
                  <a:lnTo>
                    <a:pt x="456120" y="709637"/>
                  </a:lnTo>
                  <a:lnTo>
                    <a:pt x="455561" y="710133"/>
                  </a:lnTo>
                  <a:lnTo>
                    <a:pt x="453136" y="708863"/>
                  </a:lnTo>
                  <a:lnTo>
                    <a:pt x="454774" y="707593"/>
                  </a:lnTo>
                  <a:lnTo>
                    <a:pt x="456984" y="708863"/>
                  </a:lnTo>
                  <a:lnTo>
                    <a:pt x="456984" y="696163"/>
                  </a:lnTo>
                  <a:lnTo>
                    <a:pt x="456272" y="696163"/>
                  </a:lnTo>
                  <a:lnTo>
                    <a:pt x="453136" y="694893"/>
                  </a:lnTo>
                  <a:lnTo>
                    <a:pt x="450723" y="693623"/>
                  </a:lnTo>
                  <a:lnTo>
                    <a:pt x="443611" y="693623"/>
                  </a:lnTo>
                  <a:lnTo>
                    <a:pt x="442468" y="692353"/>
                  </a:lnTo>
                  <a:lnTo>
                    <a:pt x="443255" y="691083"/>
                  </a:lnTo>
                  <a:lnTo>
                    <a:pt x="443890" y="688543"/>
                  </a:lnTo>
                  <a:lnTo>
                    <a:pt x="443039" y="688543"/>
                  </a:lnTo>
                  <a:lnTo>
                    <a:pt x="441680" y="687273"/>
                  </a:lnTo>
                  <a:lnTo>
                    <a:pt x="439343" y="684733"/>
                  </a:lnTo>
                  <a:lnTo>
                    <a:pt x="438696" y="683463"/>
                  </a:lnTo>
                  <a:lnTo>
                    <a:pt x="438061" y="682193"/>
                  </a:lnTo>
                  <a:lnTo>
                    <a:pt x="439127" y="680923"/>
                  </a:lnTo>
                  <a:lnTo>
                    <a:pt x="447738" y="680923"/>
                  </a:lnTo>
                  <a:lnTo>
                    <a:pt x="448868" y="679653"/>
                  </a:lnTo>
                  <a:lnTo>
                    <a:pt x="447738" y="679653"/>
                  </a:lnTo>
                  <a:lnTo>
                    <a:pt x="445884" y="678383"/>
                  </a:lnTo>
                  <a:lnTo>
                    <a:pt x="446024" y="675843"/>
                  </a:lnTo>
                  <a:lnTo>
                    <a:pt x="447941" y="674573"/>
                  </a:lnTo>
                  <a:lnTo>
                    <a:pt x="449935" y="674573"/>
                  </a:lnTo>
                  <a:lnTo>
                    <a:pt x="451929" y="675843"/>
                  </a:lnTo>
                  <a:lnTo>
                    <a:pt x="451497" y="678383"/>
                  </a:lnTo>
                  <a:lnTo>
                    <a:pt x="450405" y="679119"/>
                  </a:lnTo>
                  <a:lnTo>
                    <a:pt x="452069" y="682193"/>
                  </a:lnTo>
                  <a:lnTo>
                    <a:pt x="454774" y="679653"/>
                  </a:lnTo>
                  <a:lnTo>
                    <a:pt x="453783" y="677113"/>
                  </a:lnTo>
                  <a:lnTo>
                    <a:pt x="456196" y="675843"/>
                  </a:lnTo>
                  <a:lnTo>
                    <a:pt x="459536" y="675843"/>
                  </a:lnTo>
                  <a:lnTo>
                    <a:pt x="460044" y="679653"/>
                  </a:lnTo>
                  <a:lnTo>
                    <a:pt x="461111" y="680923"/>
                  </a:lnTo>
                  <a:lnTo>
                    <a:pt x="464096" y="682193"/>
                  </a:lnTo>
                  <a:lnTo>
                    <a:pt x="463956" y="684733"/>
                  </a:lnTo>
                  <a:lnTo>
                    <a:pt x="462102" y="686003"/>
                  </a:lnTo>
                  <a:lnTo>
                    <a:pt x="462673" y="689813"/>
                  </a:lnTo>
                  <a:lnTo>
                    <a:pt x="465874" y="692353"/>
                  </a:lnTo>
                  <a:lnTo>
                    <a:pt x="465874" y="673735"/>
                  </a:lnTo>
                  <a:lnTo>
                    <a:pt x="465658" y="673303"/>
                  </a:lnTo>
                  <a:lnTo>
                    <a:pt x="464375" y="672033"/>
                  </a:lnTo>
                  <a:lnTo>
                    <a:pt x="464870" y="670763"/>
                  </a:lnTo>
                  <a:lnTo>
                    <a:pt x="464947" y="668223"/>
                  </a:lnTo>
                  <a:lnTo>
                    <a:pt x="465518" y="665683"/>
                  </a:lnTo>
                  <a:lnTo>
                    <a:pt x="466585" y="664413"/>
                  </a:lnTo>
                  <a:lnTo>
                    <a:pt x="469861" y="661873"/>
                  </a:lnTo>
                  <a:lnTo>
                    <a:pt x="471779" y="663143"/>
                  </a:lnTo>
                  <a:lnTo>
                    <a:pt x="471563" y="664413"/>
                  </a:lnTo>
                  <a:lnTo>
                    <a:pt x="470852" y="665683"/>
                  </a:lnTo>
                  <a:lnTo>
                    <a:pt x="469646" y="668223"/>
                  </a:lnTo>
                  <a:lnTo>
                    <a:pt x="469925" y="669493"/>
                  </a:lnTo>
                  <a:lnTo>
                    <a:pt x="472351" y="669493"/>
                  </a:lnTo>
                  <a:lnTo>
                    <a:pt x="473697" y="673303"/>
                  </a:lnTo>
                  <a:lnTo>
                    <a:pt x="473697" y="658444"/>
                  </a:lnTo>
                  <a:lnTo>
                    <a:pt x="473557" y="656793"/>
                  </a:lnTo>
                  <a:lnTo>
                    <a:pt x="473341" y="654253"/>
                  </a:lnTo>
                  <a:lnTo>
                    <a:pt x="474624" y="652983"/>
                  </a:lnTo>
                  <a:lnTo>
                    <a:pt x="474903" y="650443"/>
                  </a:lnTo>
                  <a:lnTo>
                    <a:pt x="476402" y="649173"/>
                  </a:lnTo>
                  <a:lnTo>
                    <a:pt x="479247" y="651713"/>
                  </a:lnTo>
                  <a:lnTo>
                    <a:pt x="481380" y="651713"/>
                  </a:lnTo>
                  <a:lnTo>
                    <a:pt x="481457" y="652983"/>
                  </a:lnTo>
                  <a:lnTo>
                    <a:pt x="481457" y="631621"/>
                  </a:lnTo>
                  <a:lnTo>
                    <a:pt x="481241" y="631393"/>
                  </a:lnTo>
                  <a:lnTo>
                    <a:pt x="481660" y="630123"/>
                  </a:lnTo>
                  <a:lnTo>
                    <a:pt x="482727" y="628853"/>
                  </a:lnTo>
                  <a:lnTo>
                    <a:pt x="484441" y="628853"/>
                  </a:lnTo>
                  <a:lnTo>
                    <a:pt x="485724" y="630123"/>
                  </a:lnTo>
                  <a:lnTo>
                    <a:pt x="485724" y="619683"/>
                  </a:lnTo>
                  <a:lnTo>
                    <a:pt x="484505" y="621233"/>
                  </a:lnTo>
                  <a:lnTo>
                    <a:pt x="481876" y="622503"/>
                  </a:lnTo>
                  <a:lnTo>
                    <a:pt x="479526" y="623773"/>
                  </a:lnTo>
                  <a:lnTo>
                    <a:pt x="477685" y="625043"/>
                  </a:lnTo>
                  <a:lnTo>
                    <a:pt x="477469" y="623773"/>
                  </a:lnTo>
                  <a:lnTo>
                    <a:pt x="477824" y="619963"/>
                  </a:lnTo>
                  <a:lnTo>
                    <a:pt x="478891" y="618693"/>
                  </a:lnTo>
                  <a:lnTo>
                    <a:pt x="480733" y="617423"/>
                  </a:lnTo>
                  <a:lnTo>
                    <a:pt x="482803" y="616153"/>
                  </a:lnTo>
                  <a:lnTo>
                    <a:pt x="484797" y="617423"/>
                  </a:lnTo>
                  <a:lnTo>
                    <a:pt x="486498" y="618693"/>
                  </a:lnTo>
                  <a:lnTo>
                    <a:pt x="486498" y="603453"/>
                  </a:lnTo>
                  <a:lnTo>
                    <a:pt x="484225" y="603453"/>
                  </a:lnTo>
                  <a:lnTo>
                    <a:pt x="479869" y="602246"/>
                  </a:lnTo>
                  <a:lnTo>
                    <a:pt x="477177" y="601522"/>
                  </a:lnTo>
                  <a:lnTo>
                    <a:pt x="477177" y="603453"/>
                  </a:lnTo>
                  <a:lnTo>
                    <a:pt x="475754" y="604723"/>
                  </a:lnTo>
                  <a:lnTo>
                    <a:pt x="474408" y="607263"/>
                  </a:lnTo>
                  <a:lnTo>
                    <a:pt x="472884" y="605993"/>
                  </a:lnTo>
                  <a:lnTo>
                    <a:pt x="471373" y="604723"/>
                  </a:lnTo>
                  <a:lnTo>
                    <a:pt x="469861" y="603453"/>
                  </a:lnTo>
                  <a:lnTo>
                    <a:pt x="465734" y="604723"/>
                  </a:lnTo>
                  <a:lnTo>
                    <a:pt x="465759" y="602183"/>
                  </a:lnTo>
                  <a:lnTo>
                    <a:pt x="465797" y="598373"/>
                  </a:lnTo>
                  <a:lnTo>
                    <a:pt x="464807" y="597103"/>
                  </a:lnTo>
                  <a:lnTo>
                    <a:pt x="463384" y="595833"/>
                  </a:lnTo>
                  <a:lnTo>
                    <a:pt x="460540" y="593102"/>
                  </a:lnTo>
                  <a:lnTo>
                    <a:pt x="460540" y="613613"/>
                  </a:lnTo>
                  <a:lnTo>
                    <a:pt x="459397" y="614260"/>
                  </a:lnTo>
                  <a:lnTo>
                    <a:pt x="459397" y="622503"/>
                  </a:lnTo>
                  <a:lnTo>
                    <a:pt x="456692" y="630123"/>
                  </a:lnTo>
                  <a:lnTo>
                    <a:pt x="454342" y="632663"/>
                  </a:lnTo>
                  <a:lnTo>
                    <a:pt x="451358" y="635203"/>
                  </a:lnTo>
                  <a:lnTo>
                    <a:pt x="449160" y="636473"/>
                  </a:lnTo>
                  <a:lnTo>
                    <a:pt x="448652" y="633933"/>
                  </a:lnTo>
                  <a:lnTo>
                    <a:pt x="448729" y="631393"/>
                  </a:lnTo>
                  <a:lnTo>
                    <a:pt x="450291" y="628853"/>
                  </a:lnTo>
                  <a:lnTo>
                    <a:pt x="447027" y="626313"/>
                  </a:lnTo>
                  <a:lnTo>
                    <a:pt x="443458" y="625043"/>
                  </a:lnTo>
                  <a:lnTo>
                    <a:pt x="444373" y="623773"/>
                  </a:lnTo>
                  <a:lnTo>
                    <a:pt x="447090" y="619963"/>
                  </a:lnTo>
                  <a:lnTo>
                    <a:pt x="451929" y="619963"/>
                  </a:lnTo>
                  <a:lnTo>
                    <a:pt x="457187" y="618693"/>
                  </a:lnTo>
                  <a:lnTo>
                    <a:pt x="459397" y="622503"/>
                  </a:lnTo>
                  <a:lnTo>
                    <a:pt x="459397" y="614260"/>
                  </a:lnTo>
                  <a:lnTo>
                    <a:pt x="456057" y="616153"/>
                  </a:lnTo>
                  <a:lnTo>
                    <a:pt x="451929" y="616153"/>
                  </a:lnTo>
                  <a:lnTo>
                    <a:pt x="449897" y="614883"/>
                  </a:lnTo>
                  <a:lnTo>
                    <a:pt x="447878" y="613613"/>
                  </a:lnTo>
                  <a:lnTo>
                    <a:pt x="446811" y="611073"/>
                  </a:lnTo>
                  <a:lnTo>
                    <a:pt x="448589" y="608533"/>
                  </a:lnTo>
                  <a:lnTo>
                    <a:pt x="453136" y="607263"/>
                  </a:lnTo>
                  <a:lnTo>
                    <a:pt x="456412" y="612343"/>
                  </a:lnTo>
                  <a:lnTo>
                    <a:pt x="458762" y="612343"/>
                  </a:lnTo>
                  <a:lnTo>
                    <a:pt x="460540" y="613613"/>
                  </a:lnTo>
                  <a:lnTo>
                    <a:pt x="460540" y="593102"/>
                  </a:lnTo>
                  <a:lnTo>
                    <a:pt x="458114" y="590753"/>
                  </a:lnTo>
                  <a:lnTo>
                    <a:pt x="454914" y="590753"/>
                  </a:lnTo>
                  <a:lnTo>
                    <a:pt x="449084" y="594563"/>
                  </a:lnTo>
                  <a:lnTo>
                    <a:pt x="447382" y="595833"/>
                  </a:lnTo>
                  <a:lnTo>
                    <a:pt x="445452" y="597103"/>
                  </a:lnTo>
                  <a:lnTo>
                    <a:pt x="442607" y="598373"/>
                  </a:lnTo>
                  <a:lnTo>
                    <a:pt x="442607" y="640283"/>
                  </a:lnTo>
                  <a:lnTo>
                    <a:pt x="440474" y="641553"/>
                  </a:lnTo>
                  <a:lnTo>
                    <a:pt x="438480" y="640283"/>
                  </a:lnTo>
                  <a:lnTo>
                    <a:pt x="440474" y="639013"/>
                  </a:lnTo>
                  <a:lnTo>
                    <a:pt x="442607" y="640283"/>
                  </a:lnTo>
                  <a:lnTo>
                    <a:pt x="442607" y="598373"/>
                  </a:lnTo>
                  <a:lnTo>
                    <a:pt x="441477" y="598373"/>
                  </a:lnTo>
                  <a:lnTo>
                    <a:pt x="441756" y="602183"/>
                  </a:lnTo>
                  <a:lnTo>
                    <a:pt x="439547" y="602183"/>
                  </a:lnTo>
                  <a:lnTo>
                    <a:pt x="438480" y="600913"/>
                  </a:lnTo>
                  <a:lnTo>
                    <a:pt x="436918" y="599643"/>
                  </a:lnTo>
                  <a:lnTo>
                    <a:pt x="435495" y="599643"/>
                  </a:lnTo>
                  <a:lnTo>
                    <a:pt x="435495" y="621233"/>
                  </a:lnTo>
                  <a:lnTo>
                    <a:pt x="434289" y="623036"/>
                  </a:lnTo>
                  <a:lnTo>
                    <a:pt x="434289" y="668223"/>
                  </a:lnTo>
                  <a:lnTo>
                    <a:pt x="434289" y="689813"/>
                  </a:lnTo>
                  <a:lnTo>
                    <a:pt x="430441" y="691083"/>
                  </a:lnTo>
                  <a:lnTo>
                    <a:pt x="429234" y="691769"/>
                  </a:lnTo>
                  <a:lnTo>
                    <a:pt x="429234" y="717753"/>
                  </a:lnTo>
                  <a:lnTo>
                    <a:pt x="427672" y="716483"/>
                  </a:lnTo>
                  <a:lnTo>
                    <a:pt x="426681" y="716483"/>
                  </a:lnTo>
                  <a:lnTo>
                    <a:pt x="424395" y="715213"/>
                  </a:lnTo>
                  <a:lnTo>
                    <a:pt x="426821" y="713943"/>
                  </a:lnTo>
                  <a:lnTo>
                    <a:pt x="429094" y="715213"/>
                  </a:lnTo>
                  <a:lnTo>
                    <a:pt x="429234" y="717753"/>
                  </a:lnTo>
                  <a:lnTo>
                    <a:pt x="429234" y="691769"/>
                  </a:lnTo>
                  <a:lnTo>
                    <a:pt x="428167" y="692353"/>
                  </a:lnTo>
                  <a:lnTo>
                    <a:pt x="426250" y="693623"/>
                  </a:lnTo>
                  <a:lnTo>
                    <a:pt x="424903" y="693623"/>
                  </a:lnTo>
                  <a:lnTo>
                    <a:pt x="424751" y="691083"/>
                  </a:lnTo>
                  <a:lnTo>
                    <a:pt x="424040" y="688543"/>
                  </a:lnTo>
                  <a:lnTo>
                    <a:pt x="423329" y="687273"/>
                  </a:lnTo>
                  <a:lnTo>
                    <a:pt x="420979" y="687273"/>
                  </a:lnTo>
                  <a:lnTo>
                    <a:pt x="421627" y="686003"/>
                  </a:lnTo>
                  <a:lnTo>
                    <a:pt x="422262" y="684733"/>
                  </a:lnTo>
                  <a:lnTo>
                    <a:pt x="426326" y="683463"/>
                  </a:lnTo>
                  <a:lnTo>
                    <a:pt x="429171" y="684733"/>
                  </a:lnTo>
                  <a:lnTo>
                    <a:pt x="433222" y="683463"/>
                  </a:lnTo>
                  <a:lnTo>
                    <a:pt x="434289" y="689813"/>
                  </a:lnTo>
                  <a:lnTo>
                    <a:pt x="434289" y="668223"/>
                  </a:lnTo>
                  <a:lnTo>
                    <a:pt x="434149" y="670763"/>
                  </a:lnTo>
                  <a:lnTo>
                    <a:pt x="433501" y="672033"/>
                  </a:lnTo>
                  <a:lnTo>
                    <a:pt x="431939" y="673303"/>
                  </a:lnTo>
                  <a:lnTo>
                    <a:pt x="431584" y="672033"/>
                  </a:lnTo>
                  <a:lnTo>
                    <a:pt x="431228" y="670763"/>
                  </a:lnTo>
                  <a:lnTo>
                    <a:pt x="432219" y="669493"/>
                  </a:lnTo>
                  <a:lnTo>
                    <a:pt x="434289" y="668223"/>
                  </a:lnTo>
                  <a:lnTo>
                    <a:pt x="434289" y="623036"/>
                  </a:lnTo>
                  <a:lnTo>
                    <a:pt x="433793" y="623773"/>
                  </a:lnTo>
                  <a:lnTo>
                    <a:pt x="432333" y="622503"/>
                  </a:lnTo>
                  <a:lnTo>
                    <a:pt x="430872" y="621233"/>
                  </a:lnTo>
                  <a:lnTo>
                    <a:pt x="432371" y="618693"/>
                  </a:lnTo>
                  <a:lnTo>
                    <a:pt x="434213" y="618693"/>
                  </a:lnTo>
                  <a:lnTo>
                    <a:pt x="435140" y="619963"/>
                  </a:lnTo>
                  <a:lnTo>
                    <a:pt x="435495" y="621233"/>
                  </a:lnTo>
                  <a:lnTo>
                    <a:pt x="435495" y="599643"/>
                  </a:lnTo>
                  <a:lnTo>
                    <a:pt x="434428" y="599643"/>
                  </a:lnTo>
                  <a:lnTo>
                    <a:pt x="434428" y="607263"/>
                  </a:lnTo>
                  <a:lnTo>
                    <a:pt x="434365" y="612343"/>
                  </a:lnTo>
                  <a:lnTo>
                    <a:pt x="432511" y="614883"/>
                  </a:lnTo>
                  <a:lnTo>
                    <a:pt x="430796" y="614400"/>
                  </a:lnTo>
                  <a:lnTo>
                    <a:pt x="430796" y="633933"/>
                  </a:lnTo>
                  <a:lnTo>
                    <a:pt x="430022" y="633933"/>
                  </a:lnTo>
                  <a:lnTo>
                    <a:pt x="430022" y="675843"/>
                  </a:lnTo>
                  <a:lnTo>
                    <a:pt x="428028" y="679653"/>
                  </a:lnTo>
                  <a:lnTo>
                    <a:pt x="426250" y="678383"/>
                  </a:lnTo>
                  <a:lnTo>
                    <a:pt x="424903" y="677113"/>
                  </a:lnTo>
                  <a:lnTo>
                    <a:pt x="421843" y="674573"/>
                  </a:lnTo>
                  <a:lnTo>
                    <a:pt x="420776" y="672033"/>
                  </a:lnTo>
                  <a:lnTo>
                    <a:pt x="426173" y="672033"/>
                  </a:lnTo>
                  <a:lnTo>
                    <a:pt x="429171" y="673303"/>
                  </a:lnTo>
                  <a:lnTo>
                    <a:pt x="430022" y="675843"/>
                  </a:lnTo>
                  <a:lnTo>
                    <a:pt x="430022" y="633933"/>
                  </a:lnTo>
                  <a:lnTo>
                    <a:pt x="428244" y="633933"/>
                  </a:lnTo>
                  <a:lnTo>
                    <a:pt x="428244" y="639013"/>
                  </a:lnTo>
                  <a:lnTo>
                    <a:pt x="426745" y="641553"/>
                  </a:lnTo>
                  <a:lnTo>
                    <a:pt x="425259" y="642823"/>
                  </a:lnTo>
                  <a:lnTo>
                    <a:pt x="423329" y="642823"/>
                  </a:lnTo>
                  <a:lnTo>
                    <a:pt x="421767" y="641553"/>
                  </a:lnTo>
                  <a:lnTo>
                    <a:pt x="419417" y="639013"/>
                  </a:lnTo>
                  <a:lnTo>
                    <a:pt x="418350" y="640283"/>
                  </a:lnTo>
                  <a:lnTo>
                    <a:pt x="417715" y="642823"/>
                  </a:lnTo>
                  <a:lnTo>
                    <a:pt x="416928" y="644093"/>
                  </a:lnTo>
                  <a:lnTo>
                    <a:pt x="415798" y="645071"/>
                  </a:lnTo>
                  <a:lnTo>
                    <a:pt x="415798" y="652983"/>
                  </a:lnTo>
                  <a:lnTo>
                    <a:pt x="412242" y="656793"/>
                  </a:lnTo>
                  <a:lnTo>
                    <a:pt x="406044" y="654253"/>
                  </a:lnTo>
                  <a:lnTo>
                    <a:pt x="405688" y="653059"/>
                  </a:lnTo>
                  <a:lnTo>
                    <a:pt x="405688" y="658063"/>
                  </a:lnTo>
                  <a:lnTo>
                    <a:pt x="402704" y="659333"/>
                  </a:lnTo>
                  <a:lnTo>
                    <a:pt x="401993" y="660603"/>
                  </a:lnTo>
                  <a:lnTo>
                    <a:pt x="400710" y="660603"/>
                  </a:lnTo>
                  <a:lnTo>
                    <a:pt x="403491" y="663143"/>
                  </a:lnTo>
                  <a:lnTo>
                    <a:pt x="402564" y="665683"/>
                  </a:lnTo>
                  <a:lnTo>
                    <a:pt x="401561" y="668223"/>
                  </a:lnTo>
                  <a:lnTo>
                    <a:pt x="400570" y="669493"/>
                  </a:lnTo>
                  <a:lnTo>
                    <a:pt x="393382" y="669493"/>
                  </a:lnTo>
                  <a:lnTo>
                    <a:pt x="390537" y="668223"/>
                  </a:lnTo>
                  <a:lnTo>
                    <a:pt x="388124" y="666953"/>
                  </a:lnTo>
                  <a:lnTo>
                    <a:pt x="385991" y="665683"/>
                  </a:lnTo>
                  <a:lnTo>
                    <a:pt x="385991" y="664413"/>
                  </a:lnTo>
                  <a:lnTo>
                    <a:pt x="390537" y="661873"/>
                  </a:lnTo>
                  <a:lnTo>
                    <a:pt x="390613" y="659333"/>
                  </a:lnTo>
                  <a:lnTo>
                    <a:pt x="391248" y="656793"/>
                  </a:lnTo>
                  <a:lnTo>
                    <a:pt x="392455" y="652983"/>
                  </a:lnTo>
                  <a:lnTo>
                    <a:pt x="396011" y="651713"/>
                  </a:lnTo>
                  <a:lnTo>
                    <a:pt x="398716" y="650443"/>
                  </a:lnTo>
                  <a:lnTo>
                    <a:pt x="399859" y="651713"/>
                  </a:lnTo>
                  <a:lnTo>
                    <a:pt x="398297" y="655523"/>
                  </a:lnTo>
                  <a:lnTo>
                    <a:pt x="398500" y="656793"/>
                  </a:lnTo>
                  <a:lnTo>
                    <a:pt x="399719" y="656793"/>
                  </a:lnTo>
                  <a:lnTo>
                    <a:pt x="400850" y="654253"/>
                  </a:lnTo>
                  <a:lnTo>
                    <a:pt x="402272" y="654253"/>
                  </a:lnTo>
                  <a:lnTo>
                    <a:pt x="403847" y="655523"/>
                  </a:lnTo>
                  <a:lnTo>
                    <a:pt x="405688" y="658063"/>
                  </a:lnTo>
                  <a:lnTo>
                    <a:pt x="405688" y="653059"/>
                  </a:lnTo>
                  <a:lnTo>
                    <a:pt x="404914" y="650443"/>
                  </a:lnTo>
                  <a:lnTo>
                    <a:pt x="405193" y="649173"/>
                  </a:lnTo>
                  <a:lnTo>
                    <a:pt x="408178" y="649173"/>
                  </a:lnTo>
                  <a:lnTo>
                    <a:pt x="410667" y="650443"/>
                  </a:lnTo>
                  <a:lnTo>
                    <a:pt x="413092" y="651713"/>
                  </a:lnTo>
                  <a:lnTo>
                    <a:pt x="415798" y="652983"/>
                  </a:lnTo>
                  <a:lnTo>
                    <a:pt x="415798" y="645071"/>
                  </a:lnTo>
                  <a:lnTo>
                    <a:pt x="415442" y="645363"/>
                  </a:lnTo>
                  <a:lnTo>
                    <a:pt x="413512" y="641553"/>
                  </a:lnTo>
                  <a:lnTo>
                    <a:pt x="413232" y="639013"/>
                  </a:lnTo>
                  <a:lnTo>
                    <a:pt x="413156" y="635203"/>
                  </a:lnTo>
                  <a:lnTo>
                    <a:pt x="412521" y="633933"/>
                  </a:lnTo>
                  <a:lnTo>
                    <a:pt x="411099" y="632663"/>
                  </a:lnTo>
                  <a:lnTo>
                    <a:pt x="408609" y="631393"/>
                  </a:lnTo>
                  <a:lnTo>
                    <a:pt x="408749" y="633933"/>
                  </a:lnTo>
                  <a:lnTo>
                    <a:pt x="411175" y="637743"/>
                  </a:lnTo>
                  <a:lnTo>
                    <a:pt x="410603" y="641553"/>
                  </a:lnTo>
                  <a:lnTo>
                    <a:pt x="408533" y="645363"/>
                  </a:lnTo>
                  <a:lnTo>
                    <a:pt x="407822" y="646633"/>
                  </a:lnTo>
                  <a:lnTo>
                    <a:pt x="406692" y="647903"/>
                  </a:lnTo>
                  <a:lnTo>
                    <a:pt x="404837" y="646633"/>
                  </a:lnTo>
                  <a:lnTo>
                    <a:pt x="403059" y="645363"/>
                  </a:lnTo>
                  <a:lnTo>
                    <a:pt x="403555" y="644093"/>
                  </a:lnTo>
                  <a:lnTo>
                    <a:pt x="404342" y="642823"/>
                  </a:lnTo>
                  <a:lnTo>
                    <a:pt x="405193" y="641553"/>
                  </a:lnTo>
                  <a:lnTo>
                    <a:pt x="406044" y="640283"/>
                  </a:lnTo>
                  <a:lnTo>
                    <a:pt x="405866" y="639013"/>
                  </a:lnTo>
                  <a:lnTo>
                    <a:pt x="405688" y="637743"/>
                  </a:lnTo>
                  <a:lnTo>
                    <a:pt x="404342" y="633933"/>
                  </a:lnTo>
                  <a:lnTo>
                    <a:pt x="403339" y="632663"/>
                  </a:lnTo>
                  <a:lnTo>
                    <a:pt x="401561" y="630123"/>
                  </a:lnTo>
                  <a:lnTo>
                    <a:pt x="403199" y="627583"/>
                  </a:lnTo>
                  <a:lnTo>
                    <a:pt x="404914" y="625043"/>
                  </a:lnTo>
                  <a:lnTo>
                    <a:pt x="410527" y="626313"/>
                  </a:lnTo>
                  <a:lnTo>
                    <a:pt x="412597" y="627583"/>
                  </a:lnTo>
                  <a:lnTo>
                    <a:pt x="413372" y="626313"/>
                  </a:lnTo>
                  <a:lnTo>
                    <a:pt x="414299" y="625043"/>
                  </a:lnTo>
                  <a:lnTo>
                    <a:pt x="415645" y="622503"/>
                  </a:lnTo>
                  <a:lnTo>
                    <a:pt x="417144" y="619963"/>
                  </a:lnTo>
                  <a:lnTo>
                    <a:pt x="419849" y="618693"/>
                  </a:lnTo>
                  <a:lnTo>
                    <a:pt x="421411" y="623773"/>
                  </a:lnTo>
                  <a:lnTo>
                    <a:pt x="418490" y="628853"/>
                  </a:lnTo>
                  <a:lnTo>
                    <a:pt x="419061" y="633933"/>
                  </a:lnTo>
                  <a:lnTo>
                    <a:pt x="423900" y="633933"/>
                  </a:lnTo>
                  <a:lnTo>
                    <a:pt x="427393" y="637743"/>
                  </a:lnTo>
                  <a:lnTo>
                    <a:pt x="428244" y="639013"/>
                  </a:lnTo>
                  <a:lnTo>
                    <a:pt x="428244" y="633933"/>
                  </a:lnTo>
                  <a:lnTo>
                    <a:pt x="426605" y="633933"/>
                  </a:lnTo>
                  <a:lnTo>
                    <a:pt x="425538" y="631393"/>
                  </a:lnTo>
                  <a:lnTo>
                    <a:pt x="424256" y="628853"/>
                  </a:lnTo>
                  <a:lnTo>
                    <a:pt x="423837" y="626313"/>
                  </a:lnTo>
                  <a:lnTo>
                    <a:pt x="426681" y="622503"/>
                  </a:lnTo>
                  <a:lnTo>
                    <a:pt x="427456" y="625043"/>
                  </a:lnTo>
                  <a:lnTo>
                    <a:pt x="428663" y="627583"/>
                  </a:lnTo>
                  <a:lnTo>
                    <a:pt x="429171" y="631393"/>
                  </a:lnTo>
                  <a:lnTo>
                    <a:pt x="430796" y="633933"/>
                  </a:lnTo>
                  <a:lnTo>
                    <a:pt x="430796" y="614400"/>
                  </a:lnTo>
                  <a:lnTo>
                    <a:pt x="428028" y="613613"/>
                  </a:lnTo>
                  <a:lnTo>
                    <a:pt x="426034" y="612343"/>
                  </a:lnTo>
                  <a:lnTo>
                    <a:pt x="426034" y="608533"/>
                  </a:lnTo>
                  <a:lnTo>
                    <a:pt x="428599" y="605993"/>
                  </a:lnTo>
                  <a:lnTo>
                    <a:pt x="433285" y="605993"/>
                  </a:lnTo>
                  <a:lnTo>
                    <a:pt x="434428" y="607263"/>
                  </a:lnTo>
                  <a:lnTo>
                    <a:pt x="434428" y="599643"/>
                  </a:lnTo>
                  <a:lnTo>
                    <a:pt x="426110" y="599643"/>
                  </a:lnTo>
                  <a:lnTo>
                    <a:pt x="423189" y="595833"/>
                  </a:lnTo>
                  <a:lnTo>
                    <a:pt x="425462" y="594563"/>
                  </a:lnTo>
                  <a:lnTo>
                    <a:pt x="427240" y="595833"/>
                  </a:lnTo>
                  <a:lnTo>
                    <a:pt x="429094" y="595833"/>
                  </a:lnTo>
                  <a:lnTo>
                    <a:pt x="431152" y="597103"/>
                  </a:lnTo>
                  <a:lnTo>
                    <a:pt x="432727" y="595833"/>
                  </a:lnTo>
                  <a:lnTo>
                    <a:pt x="433311" y="594563"/>
                  </a:lnTo>
                  <a:lnTo>
                    <a:pt x="434505" y="592023"/>
                  </a:lnTo>
                  <a:lnTo>
                    <a:pt x="435571" y="590753"/>
                  </a:lnTo>
                  <a:lnTo>
                    <a:pt x="436422" y="589483"/>
                  </a:lnTo>
                  <a:lnTo>
                    <a:pt x="436422" y="586943"/>
                  </a:lnTo>
                  <a:lnTo>
                    <a:pt x="433793" y="585673"/>
                  </a:lnTo>
                  <a:lnTo>
                    <a:pt x="431444" y="586943"/>
                  </a:lnTo>
                  <a:lnTo>
                    <a:pt x="429882" y="588213"/>
                  </a:lnTo>
                  <a:lnTo>
                    <a:pt x="429094" y="586943"/>
                  </a:lnTo>
                  <a:lnTo>
                    <a:pt x="427532" y="584403"/>
                  </a:lnTo>
                  <a:lnTo>
                    <a:pt x="427177" y="581863"/>
                  </a:lnTo>
                  <a:lnTo>
                    <a:pt x="428307" y="580593"/>
                  </a:lnTo>
                  <a:lnTo>
                    <a:pt x="431800" y="579323"/>
                  </a:lnTo>
                  <a:lnTo>
                    <a:pt x="435851" y="580593"/>
                  </a:lnTo>
                  <a:lnTo>
                    <a:pt x="439483" y="583133"/>
                  </a:lnTo>
                  <a:lnTo>
                    <a:pt x="447027" y="586943"/>
                  </a:lnTo>
                  <a:lnTo>
                    <a:pt x="447230" y="586943"/>
                  </a:lnTo>
                  <a:lnTo>
                    <a:pt x="447090" y="579323"/>
                  </a:lnTo>
                  <a:lnTo>
                    <a:pt x="449516" y="578053"/>
                  </a:lnTo>
                  <a:lnTo>
                    <a:pt x="452069" y="576783"/>
                  </a:lnTo>
                  <a:lnTo>
                    <a:pt x="449719" y="579323"/>
                  </a:lnTo>
                  <a:lnTo>
                    <a:pt x="448652" y="581863"/>
                  </a:lnTo>
                  <a:lnTo>
                    <a:pt x="448157" y="583133"/>
                  </a:lnTo>
                  <a:lnTo>
                    <a:pt x="448805" y="585673"/>
                  </a:lnTo>
                  <a:lnTo>
                    <a:pt x="451713" y="585673"/>
                  </a:lnTo>
                  <a:lnTo>
                    <a:pt x="456984" y="585673"/>
                  </a:lnTo>
                  <a:lnTo>
                    <a:pt x="462178" y="585673"/>
                  </a:lnTo>
                  <a:lnTo>
                    <a:pt x="466648" y="581863"/>
                  </a:lnTo>
                  <a:lnTo>
                    <a:pt x="468579" y="580593"/>
                  </a:lnTo>
                  <a:lnTo>
                    <a:pt x="468998" y="583133"/>
                  </a:lnTo>
                  <a:lnTo>
                    <a:pt x="468579" y="584403"/>
                  </a:lnTo>
                  <a:lnTo>
                    <a:pt x="466090" y="588213"/>
                  </a:lnTo>
                  <a:lnTo>
                    <a:pt x="466801" y="592023"/>
                  </a:lnTo>
                  <a:lnTo>
                    <a:pt x="467931" y="595833"/>
                  </a:lnTo>
                  <a:lnTo>
                    <a:pt x="469214" y="599643"/>
                  </a:lnTo>
                  <a:lnTo>
                    <a:pt x="472846" y="600913"/>
                  </a:lnTo>
                  <a:lnTo>
                    <a:pt x="476186" y="602183"/>
                  </a:lnTo>
                  <a:lnTo>
                    <a:pt x="477177" y="603453"/>
                  </a:lnTo>
                  <a:lnTo>
                    <a:pt x="477177" y="601522"/>
                  </a:lnTo>
                  <a:lnTo>
                    <a:pt x="474980" y="600913"/>
                  </a:lnTo>
                  <a:lnTo>
                    <a:pt x="471995" y="595833"/>
                  </a:lnTo>
                  <a:lnTo>
                    <a:pt x="470281" y="593293"/>
                  </a:lnTo>
                  <a:lnTo>
                    <a:pt x="471487" y="590753"/>
                  </a:lnTo>
                  <a:lnTo>
                    <a:pt x="478815" y="589483"/>
                  </a:lnTo>
                  <a:lnTo>
                    <a:pt x="482168" y="590753"/>
                  </a:lnTo>
                  <a:lnTo>
                    <a:pt x="483374" y="594563"/>
                  </a:lnTo>
                  <a:lnTo>
                    <a:pt x="483946" y="597103"/>
                  </a:lnTo>
                  <a:lnTo>
                    <a:pt x="485648" y="598373"/>
                  </a:lnTo>
                  <a:lnTo>
                    <a:pt x="486638" y="599643"/>
                  </a:lnTo>
                  <a:lnTo>
                    <a:pt x="488061" y="602183"/>
                  </a:lnTo>
                  <a:lnTo>
                    <a:pt x="488061" y="578053"/>
                  </a:lnTo>
                  <a:lnTo>
                    <a:pt x="484149" y="578053"/>
                  </a:lnTo>
                  <a:lnTo>
                    <a:pt x="483946" y="579323"/>
                  </a:lnTo>
                  <a:lnTo>
                    <a:pt x="485863" y="583133"/>
                  </a:lnTo>
                  <a:lnTo>
                    <a:pt x="486359" y="583133"/>
                  </a:lnTo>
                  <a:lnTo>
                    <a:pt x="486079" y="585673"/>
                  </a:lnTo>
                  <a:lnTo>
                    <a:pt x="483870" y="584403"/>
                  </a:lnTo>
                  <a:lnTo>
                    <a:pt x="481457" y="581863"/>
                  </a:lnTo>
                  <a:lnTo>
                    <a:pt x="480923" y="580593"/>
                  </a:lnTo>
                  <a:lnTo>
                    <a:pt x="480377" y="579323"/>
                  </a:lnTo>
                  <a:lnTo>
                    <a:pt x="479564" y="576783"/>
                  </a:lnTo>
                  <a:lnTo>
                    <a:pt x="479145" y="575513"/>
                  </a:lnTo>
                  <a:lnTo>
                    <a:pt x="478739" y="574243"/>
                  </a:lnTo>
                  <a:lnTo>
                    <a:pt x="478320" y="572973"/>
                  </a:lnTo>
                  <a:lnTo>
                    <a:pt x="476110" y="571703"/>
                  </a:lnTo>
                  <a:lnTo>
                    <a:pt x="470001" y="572973"/>
                  </a:lnTo>
                  <a:lnTo>
                    <a:pt x="467652" y="572973"/>
                  </a:lnTo>
                  <a:lnTo>
                    <a:pt x="465797" y="574243"/>
                  </a:lnTo>
                  <a:lnTo>
                    <a:pt x="465734" y="572973"/>
                  </a:lnTo>
                  <a:lnTo>
                    <a:pt x="465658" y="571703"/>
                  </a:lnTo>
                  <a:lnTo>
                    <a:pt x="465442" y="569163"/>
                  </a:lnTo>
                  <a:lnTo>
                    <a:pt x="468858" y="569163"/>
                  </a:lnTo>
                  <a:lnTo>
                    <a:pt x="472351" y="567893"/>
                  </a:lnTo>
                  <a:lnTo>
                    <a:pt x="471703" y="566623"/>
                  </a:lnTo>
                  <a:lnTo>
                    <a:pt x="470420" y="564083"/>
                  </a:lnTo>
                  <a:lnTo>
                    <a:pt x="468642" y="561543"/>
                  </a:lnTo>
                  <a:lnTo>
                    <a:pt x="468007" y="559003"/>
                  </a:lnTo>
                  <a:lnTo>
                    <a:pt x="467296" y="555193"/>
                  </a:lnTo>
                  <a:lnTo>
                    <a:pt x="466864" y="552653"/>
                  </a:lnTo>
                  <a:lnTo>
                    <a:pt x="467652" y="548843"/>
                  </a:lnTo>
                  <a:lnTo>
                    <a:pt x="470496" y="550113"/>
                  </a:lnTo>
                  <a:lnTo>
                    <a:pt x="471347" y="551383"/>
                  </a:lnTo>
                  <a:lnTo>
                    <a:pt x="475475" y="553923"/>
                  </a:lnTo>
                  <a:lnTo>
                    <a:pt x="476681" y="553923"/>
                  </a:lnTo>
                  <a:lnTo>
                    <a:pt x="477824" y="548843"/>
                  </a:lnTo>
                  <a:lnTo>
                    <a:pt x="478459" y="546303"/>
                  </a:lnTo>
                  <a:lnTo>
                    <a:pt x="478421" y="545033"/>
                  </a:lnTo>
                  <a:lnTo>
                    <a:pt x="478396" y="543763"/>
                  </a:lnTo>
                  <a:lnTo>
                    <a:pt x="476821" y="538683"/>
                  </a:lnTo>
                  <a:lnTo>
                    <a:pt x="475754" y="538683"/>
                  </a:lnTo>
                  <a:lnTo>
                    <a:pt x="474484" y="539953"/>
                  </a:lnTo>
                  <a:lnTo>
                    <a:pt x="473265" y="542493"/>
                  </a:lnTo>
                  <a:lnTo>
                    <a:pt x="470852" y="545033"/>
                  </a:lnTo>
                  <a:lnTo>
                    <a:pt x="468858" y="545033"/>
                  </a:lnTo>
                  <a:lnTo>
                    <a:pt x="465734" y="542493"/>
                  </a:lnTo>
                  <a:lnTo>
                    <a:pt x="462597" y="542493"/>
                  </a:lnTo>
                  <a:lnTo>
                    <a:pt x="462534" y="545033"/>
                  </a:lnTo>
                  <a:lnTo>
                    <a:pt x="463029" y="547573"/>
                  </a:lnTo>
                  <a:lnTo>
                    <a:pt x="463092" y="550113"/>
                  </a:lnTo>
                  <a:lnTo>
                    <a:pt x="465582" y="552653"/>
                  </a:lnTo>
                  <a:lnTo>
                    <a:pt x="465442" y="553923"/>
                  </a:lnTo>
                  <a:lnTo>
                    <a:pt x="463880" y="555193"/>
                  </a:lnTo>
                  <a:lnTo>
                    <a:pt x="458406" y="555193"/>
                  </a:lnTo>
                  <a:lnTo>
                    <a:pt x="457123" y="553923"/>
                  </a:lnTo>
                  <a:lnTo>
                    <a:pt x="457276" y="550113"/>
                  </a:lnTo>
                  <a:lnTo>
                    <a:pt x="457339" y="548843"/>
                  </a:lnTo>
                  <a:lnTo>
                    <a:pt x="455764" y="547573"/>
                  </a:lnTo>
                  <a:lnTo>
                    <a:pt x="453783" y="546303"/>
                  </a:lnTo>
                  <a:lnTo>
                    <a:pt x="452564" y="547573"/>
                  </a:lnTo>
                  <a:lnTo>
                    <a:pt x="452424" y="550113"/>
                  </a:lnTo>
                  <a:lnTo>
                    <a:pt x="449935" y="550113"/>
                  </a:lnTo>
                  <a:lnTo>
                    <a:pt x="451497" y="546303"/>
                  </a:lnTo>
                  <a:lnTo>
                    <a:pt x="450075" y="541223"/>
                  </a:lnTo>
                  <a:lnTo>
                    <a:pt x="449275" y="538683"/>
                  </a:lnTo>
                  <a:lnTo>
                    <a:pt x="448868" y="537413"/>
                  </a:lnTo>
                  <a:lnTo>
                    <a:pt x="449580" y="534873"/>
                  </a:lnTo>
                  <a:lnTo>
                    <a:pt x="449935" y="533603"/>
                  </a:lnTo>
                  <a:lnTo>
                    <a:pt x="453275" y="533603"/>
                  </a:lnTo>
                  <a:lnTo>
                    <a:pt x="455764" y="534873"/>
                  </a:lnTo>
                  <a:lnTo>
                    <a:pt x="458050" y="536143"/>
                  </a:lnTo>
                  <a:lnTo>
                    <a:pt x="459536" y="538683"/>
                  </a:lnTo>
                  <a:lnTo>
                    <a:pt x="456692" y="539953"/>
                  </a:lnTo>
                  <a:lnTo>
                    <a:pt x="453707" y="537413"/>
                  </a:lnTo>
                  <a:lnTo>
                    <a:pt x="451853" y="539953"/>
                  </a:lnTo>
                  <a:lnTo>
                    <a:pt x="450862" y="541223"/>
                  </a:lnTo>
                  <a:lnTo>
                    <a:pt x="452780" y="543763"/>
                  </a:lnTo>
                  <a:lnTo>
                    <a:pt x="453275" y="545033"/>
                  </a:lnTo>
                  <a:lnTo>
                    <a:pt x="455917" y="542493"/>
                  </a:lnTo>
                  <a:lnTo>
                    <a:pt x="459257" y="541223"/>
                  </a:lnTo>
                  <a:lnTo>
                    <a:pt x="464591" y="539953"/>
                  </a:lnTo>
                  <a:lnTo>
                    <a:pt x="466585" y="538683"/>
                  </a:lnTo>
                  <a:lnTo>
                    <a:pt x="468858" y="539953"/>
                  </a:lnTo>
                  <a:lnTo>
                    <a:pt x="470141" y="541223"/>
                  </a:lnTo>
                  <a:lnTo>
                    <a:pt x="471639" y="541223"/>
                  </a:lnTo>
                  <a:lnTo>
                    <a:pt x="471995" y="538683"/>
                  </a:lnTo>
                  <a:lnTo>
                    <a:pt x="472630" y="534873"/>
                  </a:lnTo>
                  <a:lnTo>
                    <a:pt x="476681" y="533603"/>
                  </a:lnTo>
                  <a:lnTo>
                    <a:pt x="480237" y="536143"/>
                  </a:lnTo>
                  <a:lnTo>
                    <a:pt x="484720" y="538683"/>
                  </a:lnTo>
                  <a:lnTo>
                    <a:pt x="486930" y="543763"/>
                  </a:lnTo>
                  <a:lnTo>
                    <a:pt x="486435" y="548843"/>
                  </a:lnTo>
                  <a:lnTo>
                    <a:pt x="486143" y="552653"/>
                  </a:lnTo>
                  <a:lnTo>
                    <a:pt x="494753" y="552653"/>
                  </a:lnTo>
                  <a:lnTo>
                    <a:pt x="495465" y="550113"/>
                  </a:lnTo>
                  <a:lnTo>
                    <a:pt x="495960" y="547573"/>
                  </a:lnTo>
                  <a:lnTo>
                    <a:pt x="495388" y="545033"/>
                  </a:lnTo>
                  <a:lnTo>
                    <a:pt x="497027" y="543763"/>
                  </a:lnTo>
                  <a:lnTo>
                    <a:pt x="498881" y="545033"/>
                  </a:lnTo>
                  <a:lnTo>
                    <a:pt x="499097" y="547573"/>
                  </a:lnTo>
                  <a:lnTo>
                    <a:pt x="499948" y="550113"/>
                  </a:lnTo>
                  <a:lnTo>
                    <a:pt x="500443" y="551383"/>
                  </a:lnTo>
                  <a:lnTo>
                    <a:pt x="500799" y="552653"/>
                  </a:lnTo>
                  <a:lnTo>
                    <a:pt x="502437" y="552653"/>
                  </a:lnTo>
                  <a:lnTo>
                    <a:pt x="504431" y="550113"/>
                  </a:lnTo>
                  <a:lnTo>
                    <a:pt x="506920" y="547573"/>
                  </a:lnTo>
                  <a:lnTo>
                    <a:pt x="508698" y="550113"/>
                  </a:lnTo>
                  <a:lnTo>
                    <a:pt x="508698" y="542239"/>
                  </a:lnTo>
                  <a:lnTo>
                    <a:pt x="508342" y="542493"/>
                  </a:lnTo>
                  <a:lnTo>
                    <a:pt x="506209" y="541223"/>
                  </a:lnTo>
                  <a:lnTo>
                    <a:pt x="504926" y="541223"/>
                  </a:lnTo>
                  <a:lnTo>
                    <a:pt x="503567" y="539953"/>
                  </a:lnTo>
                  <a:lnTo>
                    <a:pt x="504850" y="538683"/>
                  </a:lnTo>
                  <a:lnTo>
                    <a:pt x="505206" y="536143"/>
                  </a:lnTo>
                  <a:lnTo>
                    <a:pt x="505421" y="534873"/>
                  </a:lnTo>
                  <a:lnTo>
                    <a:pt x="503859" y="532333"/>
                  </a:lnTo>
                  <a:lnTo>
                    <a:pt x="505993" y="528523"/>
                  </a:lnTo>
                  <a:lnTo>
                    <a:pt x="504850" y="524713"/>
                  </a:lnTo>
                  <a:lnTo>
                    <a:pt x="502653" y="525983"/>
                  </a:lnTo>
                  <a:lnTo>
                    <a:pt x="501370" y="525983"/>
                  </a:lnTo>
                  <a:lnTo>
                    <a:pt x="499452" y="527253"/>
                  </a:lnTo>
                  <a:lnTo>
                    <a:pt x="500164" y="529793"/>
                  </a:lnTo>
                  <a:lnTo>
                    <a:pt x="500659" y="531063"/>
                  </a:lnTo>
                  <a:lnTo>
                    <a:pt x="500799" y="533603"/>
                  </a:lnTo>
                  <a:lnTo>
                    <a:pt x="500443" y="534873"/>
                  </a:lnTo>
                  <a:lnTo>
                    <a:pt x="500164" y="536143"/>
                  </a:lnTo>
                  <a:lnTo>
                    <a:pt x="500087" y="537413"/>
                  </a:lnTo>
                  <a:lnTo>
                    <a:pt x="498386" y="538683"/>
                  </a:lnTo>
                  <a:lnTo>
                    <a:pt x="496671" y="538683"/>
                  </a:lnTo>
                  <a:lnTo>
                    <a:pt x="495388" y="537413"/>
                  </a:lnTo>
                  <a:lnTo>
                    <a:pt x="494677" y="536143"/>
                  </a:lnTo>
                  <a:lnTo>
                    <a:pt x="493610" y="532333"/>
                  </a:lnTo>
                  <a:lnTo>
                    <a:pt x="490702" y="534873"/>
                  </a:lnTo>
                  <a:lnTo>
                    <a:pt x="489915" y="536143"/>
                  </a:lnTo>
                  <a:lnTo>
                    <a:pt x="490347" y="537413"/>
                  </a:lnTo>
                  <a:lnTo>
                    <a:pt x="488353" y="537413"/>
                  </a:lnTo>
                  <a:lnTo>
                    <a:pt x="486283" y="536143"/>
                  </a:lnTo>
                  <a:lnTo>
                    <a:pt x="484301" y="534873"/>
                  </a:lnTo>
                  <a:lnTo>
                    <a:pt x="483158" y="533603"/>
                  </a:lnTo>
                  <a:lnTo>
                    <a:pt x="484936" y="531063"/>
                  </a:lnTo>
                  <a:lnTo>
                    <a:pt x="486283" y="529793"/>
                  </a:lnTo>
                  <a:lnTo>
                    <a:pt x="486994" y="528523"/>
                  </a:lnTo>
                  <a:lnTo>
                    <a:pt x="485432" y="527253"/>
                  </a:lnTo>
                  <a:lnTo>
                    <a:pt x="484505" y="525983"/>
                  </a:lnTo>
                  <a:lnTo>
                    <a:pt x="483590" y="524713"/>
                  </a:lnTo>
                  <a:lnTo>
                    <a:pt x="484225" y="523443"/>
                  </a:lnTo>
                  <a:lnTo>
                    <a:pt x="487210" y="520903"/>
                  </a:lnTo>
                  <a:lnTo>
                    <a:pt x="488416" y="523443"/>
                  </a:lnTo>
                  <a:lnTo>
                    <a:pt x="488708" y="524713"/>
                  </a:lnTo>
                  <a:lnTo>
                    <a:pt x="489419" y="525983"/>
                  </a:lnTo>
                  <a:lnTo>
                    <a:pt x="494893" y="525983"/>
                  </a:lnTo>
                  <a:lnTo>
                    <a:pt x="494969" y="528523"/>
                  </a:lnTo>
                  <a:lnTo>
                    <a:pt x="492899" y="532333"/>
                  </a:lnTo>
                  <a:lnTo>
                    <a:pt x="495896" y="528523"/>
                  </a:lnTo>
                  <a:lnTo>
                    <a:pt x="499021" y="525983"/>
                  </a:lnTo>
                  <a:lnTo>
                    <a:pt x="501789" y="523443"/>
                  </a:lnTo>
                  <a:lnTo>
                    <a:pt x="500443" y="520903"/>
                  </a:lnTo>
                  <a:lnTo>
                    <a:pt x="498386" y="518363"/>
                  </a:lnTo>
                  <a:lnTo>
                    <a:pt x="496316" y="515823"/>
                  </a:lnTo>
                  <a:lnTo>
                    <a:pt x="498094" y="513283"/>
                  </a:lnTo>
                  <a:lnTo>
                    <a:pt x="501154" y="510743"/>
                  </a:lnTo>
                  <a:lnTo>
                    <a:pt x="503008" y="509473"/>
                  </a:lnTo>
                  <a:lnTo>
                    <a:pt x="504431" y="506933"/>
                  </a:lnTo>
                  <a:lnTo>
                    <a:pt x="505561" y="509473"/>
                  </a:lnTo>
                  <a:lnTo>
                    <a:pt x="505142" y="512013"/>
                  </a:lnTo>
                  <a:lnTo>
                    <a:pt x="507199" y="513283"/>
                  </a:lnTo>
                  <a:lnTo>
                    <a:pt x="507911" y="515823"/>
                  </a:lnTo>
                  <a:lnTo>
                    <a:pt x="508482" y="517093"/>
                  </a:lnTo>
                  <a:lnTo>
                    <a:pt x="509549" y="517093"/>
                  </a:lnTo>
                  <a:lnTo>
                    <a:pt x="510400" y="515823"/>
                  </a:lnTo>
                  <a:lnTo>
                    <a:pt x="512610" y="517093"/>
                  </a:lnTo>
                  <a:lnTo>
                    <a:pt x="512673" y="518363"/>
                  </a:lnTo>
                  <a:lnTo>
                    <a:pt x="511759" y="519633"/>
                  </a:lnTo>
                  <a:lnTo>
                    <a:pt x="515670" y="520903"/>
                  </a:lnTo>
                  <a:lnTo>
                    <a:pt x="521716" y="517093"/>
                  </a:lnTo>
                  <a:lnTo>
                    <a:pt x="523417" y="517093"/>
                  </a:lnTo>
                  <a:lnTo>
                    <a:pt x="524979" y="519633"/>
                  </a:lnTo>
                  <a:lnTo>
                    <a:pt x="526554" y="523443"/>
                  </a:lnTo>
                  <a:lnTo>
                    <a:pt x="526554" y="515823"/>
                  </a:lnTo>
                  <a:lnTo>
                    <a:pt x="526199" y="515823"/>
                  </a:lnTo>
                  <a:lnTo>
                    <a:pt x="523417" y="512013"/>
                  </a:lnTo>
                  <a:lnTo>
                    <a:pt x="523417" y="508203"/>
                  </a:lnTo>
                  <a:lnTo>
                    <a:pt x="524624" y="506933"/>
                  </a:lnTo>
                  <a:lnTo>
                    <a:pt x="529894" y="506933"/>
                  </a:lnTo>
                  <a:lnTo>
                    <a:pt x="529894" y="500583"/>
                  </a:lnTo>
                  <a:lnTo>
                    <a:pt x="528828" y="494233"/>
                  </a:lnTo>
                  <a:lnTo>
                    <a:pt x="525767" y="491693"/>
                  </a:lnTo>
                  <a:lnTo>
                    <a:pt x="522566" y="489407"/>
                  </a:lnTo>
                  <a:lnTo>
                    <a:pt x="522566" y="499313"/>
                  </a:lnTo>
                  <a:lnTo>
                    <a:pt x="521931" y="501853"/>
                  </a:lnTo>
                  <a:lnTo>
                    <a:pt x="521716" y="503123"/>
                  </a:lnTo>
                  <a:lnTo>
                    <a:pt x="519506" y="503123"/>
                  </a:lnTo>
                  <a:lnTo>
                    <a:pt x="518731" y="501853"/>
                  </a:lnTo>
                  <a:lnTo>
                    <a:pt x="519150" y="499313"/>
                  </a:lnTo>
                  <a:lnTo>
                    <a:pt x="519582" y="498043"/>
                  </a:lnTo>
                  <a:lnTo>
                    <a:pt x="521576" y="498043"/>
                  </a:lnTo>
                  <a:lnTo>
                    <a:pt x="522566" y="499313"/>
                  </a:lnTo>
                  <a:lnTo>
                    <a:pt x="522566" y="489407"/>
                  </a:lnTo>
                  <a:lnTo>
                    <a:pt x="522211" y="489153"/>
                  </a:lnTo>
                  <a:lnTo>
                    <a:pt x="520128" y="488048"/>
                  </a:lnTo>
                  <a:lnTo>
                    <a:pt x="520128" y="494258"/>
                  </a:lnTo>
                  <a:lnTo>
                    <a:pt x="518223" y="495503"/>
                  </a:lnTo>
                  <a:lnTo>
                    <a:pt x="516026" y="498043"/>
                  </a:lnTo>
                  <a:lnTo>
                    <a:pt x="513892" y="496773"/>
                  </a:lnTo>
                  <a:lnTo>
                    <a:pt x="511898" y="495503"/>
                  </a:lnTo>
                  <a:lnTo>
                    <a:pt x="511759" y="496773"/>
                  </a:lnTo>
                  <a:lnTo>
                    <a:pt x="511048" y="498043"/>
                  </a:lnTo>
                  <a:lnTo>
                    <a:pt x="509905" y="499313"/>
                  </a:lnTo>
                  <a:lnTo>
                    <a:pt x="508977" y="500583"/>
                  </a:lnTo>
                  <a:lnTo>
                    <a:pt x="507276" y="501853"/>
                  </a:lnTo>
                  <a:lnTo>
                    <a:pt x="504075" y="501853"/>
                  </a:lnTo>
                  <a:lnTo>
                    <a:pt x="504431" y="500583"/>
                  </a:lnTo>
                  <a:lnTo>
                    <a:pt x="504786" y="499313"/>
                  </a:lnTo>
                  <a:lnTo>
                    <a:pt x="506133" y="498043"/>
                  </a:lnTo>
                  <a:lnTo>
                    <a:pt x="505993" y="496773"/>
                  </a:lnTo>
                  <a:lnTo>
                    <a:pt x="505815" y="494652"/>
                  </a:lnTo>
                  <a:lnTo>
                    <a:pt x="505714" y="494233"/>
                  </a:lnTo>
                  <a:lnTo>
                    <a:pt x="503720" y="494233"/>
                  </a:lnTo>
                  <a:lnTo>
                    <a:pt x="501510" y="492963"/>
                  </a:lnTo>
                  <a:lnTo>
                    <a:pt x="500900" y="491693"/>
                  </a:lnTo>
                  <a:lnTo>
                    <a:pt x="500303" y="490423"/>
                  </a:lnTo>
                  <a:lnTo>
                    <a:pt x="503364" y="489153"/>
                  </a:lnTo>
                  <a:lnTo>
                    <a:pt x="504647" y="490423"/>
                  </a:lnTo>
                  <a:lnTo>
                    <a:pt x="505714" y="494233"/>
                  </a:lnTo>
                  <a:lnTo>
                    <a:pt x="511606" y="495503"/>
                  </a:lnTo>
                  <a:lnTo>
                    <a:pt x="509905" y="490423"/>
                  </a:lnTo>
                  <a:lnTo>
                    <a:pt x="511962" y="487883"/>
                  </a:lnTo>
                  <a:lnTo>
                    <a:pt x="513740" y="490423"/>
                  </a:lnTo>
                  <a:lnTo>
                    <a:pt x="515670" y="492963"/>
                  </a:lnTo>
                  <a:lnTo>
                    <a:pt x="519582" y="492963"/>
                  </a:lnTo>
                  <a:lnTo>
                    <a:pt x="520052" y="494004"/>
                  </a:lnTo>
                  <a:lnTo>
                    <a:pt x="520128" y="494258"/>
                  </a:lnTo>
                  <a:lnTo>
                    <a:pt x="520128" y="488048"/>
                  </a:lnTo>
                  <a:lnTo>
                    <a:pt x="519823" y="487883"/>
                  </a:lnTo>
                  <a:lnTo>
                    <a:pt x="517448" y="486613"/>
                  </a:lnTo>
                  <a:lnTo>
                    <a:pt x="515734" y="484073"/>
                  </a:lnTo>
                  <a:lnTo>
                    <a:pt x="517867" y="481533"/>
                  </a:lnTo>
                  <a:lnTo>
                    <a:pt x="521220" y="481533"/>
                  </a:lnTo>
                  <a:lnTo>
                    <a:pt x="523709" y="480263"/>
                  </a:lnTo>
                  <a:lnTo>
                    <a:pt x="525627" y="477723"/>
                  </a:lnTo>
                  <a:lnTo>
                    <a:pt x="527469" y="477723"/>
                  </a:lnTo>
                  <a:lnTo>
                    <a:pt x="527926" y="480034"/>
                  </a:lnTo>
                  <a:lnTo>
                    <a:pt x="527926" y="480390"/>
                  </a:lnTo>
                  <a:lnTo>
                    <a:pt x="527545" y="481533"/>
                  </a:lnTo>
                  <a:lnTo>
                    <a:pt x="527405" y="484073"/>
                  </a:lnTo>
                  <a:lnTo>
                    <a:pt x="529971" y="484073"/>
                  </a:lnTo>
                  <a:lnTo>
                    <a:pt x="532307" y="485343"/>
                  </a:lnTo>
                  <a:lnTo>
                    <a:pt x="533806" y="484073"/>
                  </a:lnTo>
                  <a:lnTo>
                    <a:pt x="534301" y="481533"/>
                  </a:lnTo>
                  <a:lnTo>
                    <a:pt x="535012" y="480263"/>
                  </a:lnTo>
                  <a:lnTo>
                    <a:pt x="536651" y="484073"/>
                  </a:lnTo>
                  <a:lnTo>
                    <a:pt x="538784" y="487883"/>
                  </a:lnTo>
                  <a:lnTo>
                    <a:pt x="539927" y="485343"/>
                  </a:lnTo>
                  <a:lnTo>
                    <a:pt x="542912" y="481533"/>
                  </a:lnTo>
                  <a:lnTo>
                    <a:pt x="545185" y="480263"/>
                  </a:lnTo>
                  <a:lnTo>
                    <a:pt x="546684" y="480263"/>
                  </a:lnTo>
                  <a:lnTo>
                    <a:pt x="546773" y="477723"/>
                  </a:lnTo>
                  <a:lnTo>
                    <a:pt x="546823" y="476453"/>
                  </a:lnTo>
                  <a:lnTo>
                    <a:pt x="546963" y="475183"/>
                  </a:lnTo>
                  <a:lnTo>
                    <a:pt x="548678" y="473913"/>
                  </a:lnTo>
                  <a:lnTo>
                    <a:pt x="550519" y="475183"/>
                  </a:lnTo>
                  <a:lnTo>
                    <a:pt x="553656" y="476453"/>
                  </a:lnTo>
                  <a:lnTo>
                    <a:pt x="555650" y="476453"/>
                  </a:lnTo>
                  <a:lnTo>
                    <a:pt x="554583" y="473913"/>
                  </a:lnTo>
                  <a:lnTo>
                    <a:pt x="557136" y="473913"/>
                  </a:lnTo>
                  <a:lnTo>
                    <a:pt x="558203" y="472643"/>
                  </a:lnTo>
                  <a:lnTo>
                    <a:pt x="559562" y="471373"/>
                  </a:lnTo>
                  <a:lnTo>
                    <a:pt x="561975" y="472643"/>
                  </a:lnTo>
                  <a:lnTo>
                    <a:pt x="565111" y="472643"/>
                  </a:lnTo>
                  <a:lnTo>
                    <a:pt x="569582" y="476453"/>
                  </a:lnTo>
                  <a:lnTo>
                    <a:pt x="570649" y="478993"/>
                  </a:lnTo>
                  <a:lnTo>
                    <a:pt x="570649" y="438353"/>
                  </a:lnTo>
                  <a:lnTo>
                    <a:pt x="568159" y="438353"/>
                  </a:lnTo>
                  <a:lnTo>
                    <a:pt x="568159" y="463753"/>
                  </a:lnTo>
                  <a:lnTo>
                    <a:pt x="567804" y="466293"/>
                  </a:lnTo>
                  <a:lnTo>
                    <a:pt x="565391" y="467563"/>
                  </a:lnTo>
                  <a:lnTo>
                    <a:pt x="563257" y="468833"/>
                  </a:lnTo>
                  <a:lnTo>
                    <a:pt x="560832" y="470103"/>
                  </a:lnTo>
                  <a:lnTo>
                    <a:pt x="551738" y="470103"/>
                  </a:lnTo>
                  <a:lnTo>
                    <a:pt x="547751" y="467067"/>
                  </a:lnTo>
                  <a:lnTo>
                    <a:pt x="547751" y="471373"/>
                  </a:lnTo>
                  <a:lnTo>
                    <a:pt x="546036" y="472643"/>
                  </a:lnTo>
                  <a:lnTo>
                    <a:pt x="544690" y="472643"/>
                  </a:lnTo>
                  <a:lnTo>
                    <a:pt x="543483" y="471373"/>
                  </a:lnTo>
                  <a:lnTo>
                    <a:pt x="544118" y="470103"/>
                  </a:lnTo>
                  <a:lnTo>
                    <a:pt x="546747" y="470103"/>
                  </a:lnTo>
                  <a:lnTo>
                    <a:pt x="547751" y="471373"/>
                  </a:lnTo>
                  <a:lnTo>
                    <a:pt x="547751" y="467067"/>
                  </a:lnTo>
                  <a:lnTo>
                    <a:pt x="546747" y="466293"/>
                  </a:lnTo>
                  <a:lnTo>
                    <a:pt x="545045" y="463753"/>
                  </a:lnTo>
                  <a:lnTo>
                    <a:pt x="543344" y="461213"/>
                  </a:lnTo>
                  <a:lnTo>
                    <a:pt x="543344" y="457403"/>
                  </a:lnTo>
                  <a:lnTo>
                    <a:pt x="546747" y="458673"/>
                  </a:lnTo>
                  <a:lnTo>
                    <a:pt x="549592" y="461213"/>
                  </a:lnTo>
                  <a:lnTo>
                    <a:pt x="552653" y="462483"/>
                  </a:lnTo>
                  <a:lnTo>
                    <a:pt x="555358" y="462483"/>
                  </a:lnTo>
                  <a:lnTo>
                    <a:pt x="556920" y="458673"/>
                  </a:lnTo>
                  <a:lnTo>
                    <a:pt x="557707" y="457403"/>
                  </a:lnTo>
                  <a:lnTo>
                    <a:pt x="557631" y="454863"/>
                  </a:lnTo>
                  <a:lnTo>
                    <a:pt x="562825" y="454863"/>
                  </a:lnTo>
                  <a:lnTo>
                    <a:pt x="566674" y="458673"/>
                  </a:lnTo>
                  <a:lnTo>
                    <a:pt x="567524" y="461213"/>
                  </a:lnTo>
                  <a:lnTo>
                    <a:pt x="568159" y="463753"/>
                  </a:lnTo>
                  <a:lnTo>
                    <a:pt x="568159" y="438353"/>
                  </a:lnTo>
                  <a:lnTo>
                    <a:pt x="567740" y="438353"/>
                  </a:lnTo>
                  <a:lnTo>
                    <a:pt x="565315" y="437083"/>
                  </a:lnTo>
                  <a:lnTo>
                    <a:pt x="565175" y="434543"/>
                  </a:lnTo>
                  <a:lnTo>
                    <a:pt x="568731" y="430733"/>
                  </a:lnTo>
                  <a:lnTo>
                    <a:pt x="572935" y="430733"/>
                  </a:lnTo>
                  <a:lnTo>
                    <a:pt x="574065" y="432003"/>
                  </a:lnTo>
                  <a:lnTo>
                    <a:pt x="574357" y="435813"/>
                  </a:lnTo>
                  <a:lnTo>
                    <a:pt x="574357" y="418287"/>
                  </a:lnTo>
                  <a:lnTo>
                    <a:pt x="574141" y="418033"/>
                  </a:lnTo>
                  <a:lnTo>
                    <a:pt x="576351" y="416763"/>
                  </a:lnTo>
                  <a:lnTo>
                    <a:pt x="577621" y="418033"/>
                  </a:lnTo>
                  <a:lnTo>
                    <a:pt x="578688" y="419303"/>
                  </a:lnTo>
                  <a:lnTo>
                    <a:pt x="581685" y="421843"/>
                  </a:lnTo>
                  <a:lnTo>
                    <a:pt x="584098" y="425653"/>
                  </a:lnTo>
                  <a:lnTo>
                    <a:pt x="584885" y="429463"/>
                  </a:lnTo>
                  <a:lnTo>
                    <a:pt x="587235" y="433273"/>
                  </a:lnTo>
                  <a:lnTo>
                    <a:pt x="590638" y="430733"/>
                  </a:lnTo>
                  <a:lnTo>
                    <a:pt x="595122" y="432003"/>
                  </a:lnTo>
                  <a:lnTo>
                    <a:pt x="595909" y="430733"/>
                  </a:lnTo>
                  <a:lnTo>
                    <a:pt x="595261" y="428193"/>
                  </a:lnTo>
                  <a:lnTo>
                    <a:pt x="595909" y="426923"/>
                  </a:lnTo>
                  <a:lnTo>
                    <a:pt x="598119" y="428193"/>
                  </a:lnTo>
                  <a:lnTo>
                    <a:pt x="598119" y="432003"/>
                  </a:lnTo>
                  <a:lnTo>
                    <a:pt x="601599" y="432003"/>
                  </a:lnTo>
                  <a:lnTo>
                    <a:pt x="601675" y="438353"/>
                  </a:lnTo>
                  <a:lnTo>
                    <a:pt x="604723" y="442163"/>
                  </a:lnTo>
                  <a:lnTo>
                    <a:pt x="610425" y="444703"/>
                  </a:lnTo>
                  <a:lnTo>
                    <a:pt x="609142" y="440893"/>
                  </a:lnTo>
                  <a:lnTo>
                    <a:pt x="607072" y="438353"/>
                  </a:lnTo>
                  <a:lnTo>
                    <a:pt x="605790" y="432003"/>
                  </a:lnTo>
                  <a:lnTo>
                    <a:pt x="606361" y="429463"/>
                  </a:lnTo>
                  <a:lnTo>
                    <a:pt x="609638" y="428193"/>
                  </a:lnTo>
                  <a:lnTo>
                    <a:pt x="611555" y="426923"/>
                  </a:lnTo>
                  <a:lnTo>
                    <a:pt x="613473" y="425653"/>
                  </a:lnTo>
                  <a:lnTo>
                    <a:pt x="615327" y="421843"/>
                  </a:lnTo>
                  <a:lnTo>
                    <a:pt x="617956" y="418033"/>
                  </a:lnTo>
                  <a:lnTo>
                    <a:pt x="618959" y="416763"/>
                  </a:lnTo>
                  <a:lnTo>
                    <a:pt x="619594" y="415493"/>
                  </a:lnTo>
                  <a:lnTo>
                    <a:pt x="621804" y="416763"/>
                  </a:lnTo>
                  <a:lnTo>
                    <a:pt x="623506" y="415493"/>
                  </a:lnTo>
                  <a:lnTo>
                    <a:pt x="624928" y="415493"/>
                  </a:lnTo>
                  <a:lnTo>
                    <a:pt x="626567" y="414223"/>
                  </a:lnTo>
                  <a:lnTo>
                    <a:pt x="628269" y="414223"/>
                  </a:lnTo>
                  <a:lnTo>
                    <a:pt x="629983" y="412953"/>
                  </a:lnTo>
                  <a:lnTo>
                    <a:pt x="630834" y="414223"/>
                  </a:lnTo>
                  <a:lnTo>
                    <a:pt x="630618" y="415493"/>
                  </a:lnTo>
                  <a:lnTo>
                    <a:pt x="630402" y="418033"/>
                  </a:lnTo>
                  <a:lnTo>
                    <a:pt x="631329" y="419303"/>
                  </a:lnTo>
                  <a:lnTo>
                    <a:pt x="632688" y="420573"/>
                  </a:lnTo>
                  <a:lnTo>
                    <a:pt x="632688" y="412953"/>
                  </a:lnTo>
                  <a:lnTo>
                    <a:pt x="629843" y="411683"/>
                  </a:lnTo>
                  <a:lnTo>
                    <a:pt x="627354" y="410413"/>
                  </a:lnTo>
                  <a:lnTo>
                    <a:pt x="624217" y="411683"/>
                  </a:lnTo>
                  <a:lnTo>
                    <a:pt x="623011" y="409143"/>
                  </a:lnTo>
                  <a:lnTo>
                    <a:pt x="623455" y="407873"/>
                  </a:lnTo>
                  <a:lnTo>
                    <a:pt x="624357" y="405333"/>
                  </a:lnTo>
                  <a:lnTo>
                    <a:pt x="626846" y="401523"/>
                  </a:lnTo>
                  <a:lnTo>
                    <a:pt x="626783" y="397713"/>
                  </a:lnTo>
                  <a:lnTo>
                    <a:pt x="629412" y="396443"/>
                  </a:lnTo>
                  <a:lnTo>
                    <a:pt x="631621" y="397713"/>
                  </a:lnTo>
                  <a:lnTo>
                    <a:pt x="633755" y="398983"/>
                  </a:lnTo>
                  <a:lnTo>
                    <a:pt x="635889" y="398983"/>
                  </a:lnTo>
                  <a:lnTo>
                    <a:pt x="638657" y="400253"/>
                  </a:lnTo>
                  <a:lnTo>
                    <a:pt x="641223" y="402793"/>
                  </a:lnTo>
                  <a:lnTo>
                    <a:pt x="644499" y="402793"/>
                  </a:lnTo>
                  <a:lnTo>
                    <a:pt x="647407" y="405333"/>
                  </a:lnTo>
                  <a:lnTo>
                    <a:pt x="647839" y="406603"/>
                  </a:lnTo>
                  <a:lnTo>
                    <a:pt x="648335" y="409143"/>
                  </a:lnTo>
                  <a:lnTo>
                    <a:pt x="649541" y="410413"/>
                  </a:lnTo>
                  <a:lnTo>
                    <a:pt x="649541" y="372986"/>
                  </a:lnTo>
                  <a:lnTo>
                    <a:pt x="649325" y="374853"/>
                  </a:lnTo>
                  <a:lnTo>
                    <a:pt x="648258" y="374853"/>
                  </a:lnTo>
                  <a:lnTo>
                    <a:pt x="648258" y="386283"/>
                  </a:lnTo>
                  <a:lnTo>
                    <a:pt x="648195" y="388823"/>
                  </a:lnTo>
                  <a:lnTo>
                    <a:pt x="647623" y="392633"/>
                  </a:lnTo>
                  <a:lnTo>
                    <a:pt x="647052" y="395173"/>
                  </a:lnTo>
                  <a:lnTo>
                    <a:pt x="646557" y="396443"/>
                  </a:lnTo>
                  <a:lnTo>
                    <a:pt x="644207" y="397713"/>
                  </a:lnTo>
                  <a:lnTo>
                    <a:pt x="641578" y="397713"/>
                  </a:lnTo>
                  <a:lnTo>
                    <a:pt x="640372" y="395173"/>
                  </a:lnTo>
                  <a:lnTo>
                    <a:pt x="639013" y="393903"/>
                  </a:lnTo>
                  <a:lnTo>
                    <a:pt x="638162" y="392633"/>
                  </a:lnTo>
                  <a:lnTo>
                    <a:pt x="637311" y="391363"/>
                  </a:lnTo>
                  <a:lnTo>
                    <a:pt x="637730" y="390093"/>
                  </a:lnTo>
                  <a:lnTo>
                    <a:pt x="640372" y="388823"/>
                  </a:lnTo>
                  <a:lnTo>
                    <a:pt x="644423" y="387553"/>
                  </a:lnTo>
                  <a:lnTo>
                    <a:pt x="647268" y="385013"/>
                  </a:lnTo>
                  <a:lnTo>
                    <a:pt x="648258" y="386283"/>
                  </a:lnTo>
                  <a:lnTo>
                    <a:pt x="648258" y="374853"/>
                  </a:lnTo>
                  <a:lnTo>
                    <a:pt x="642505" y="374853"/>
                  </a:lnTo>
                  <a:lnTo>
                    <a:pt x="642289" y="372986"/>
                  </a:lnTo>
                  <a:lnTo>
                    <a:pt x="642289" y="377393"/>
                  </a:lnTo>
                  <a:lnTo>
                    <a:pt x="637590" y="382473"/>
                  </a:lnTo>
                  <a:lnTo>
                    <a:pt x="634250" y="381203"/>
                  </a:lnTo>
                  <a:lnTo>
                    <a:pt x="628269" y="381203"/>
                  </a:lnTo>
                  <a:lnTo>
                    <a:pt x="627773" y="379933"/>
                  </a:lnTo>
                  <a:lnTo>
                    <a:pt x="627278" y="378663"/>
                  </a:lnTo>
                  <a:lnTo>
                    <a:pt x="627138" y="376123"/>
                  </a:lnTo>
                  <a:lnTo>
                    <a:pt x="627405" y="374929"/>
                  </a:lnTo>
                  <a:lnTo>
                    <a:pt x="627468" y="374777"/>
                  </a:lnTo>
                  <a:lnTo>
                    <a:pt x="628205" y="373583"/>
                  </a:lnTo>
                  <a:lnTo>
                    <a:pt x="631977" y="373583"/>
                  </a:lnTo>
                  <a:lnTo>
                    <a:pt x="633044" y="369773"/>
                  </a:lnTo>
                  <a:lnTo>
                    <a:pt x="634111" y="367233"/>
                  </a:lnTo>
                  <a:lnTo>
                    <a:pt x="636524" y="368503"/>
                  </a:lnTo>
                  <a:lnTo>
                    <a:pt x="636955" y="369773"/>
                  </a:lnTo>
                  <a:lnTo>
                    <a:pt x="635177" y="377393"/>
                  </a:lnTo>
                  <a:lnTo>
                    <a:pt x="642289" y="377393"/>
                  </a:lnTo>
                  <a:lnTo>
                    <a:pt x="642289" y="372986"/>
                  </a:lnTo>
                  <a:lnTo>
                    <a:pt x="642213" y="372313"/>
                  </a:lnTo>
                  <a:lnTo>
                    <a:pt x="644398" y="369773"/>
                  </a:lnTo>
                  <a:lnTo>
                    <a:pt x="645490" y="368503"/>
                  </a:lnTo>
                  <a:lnTo>
                    <a:pt x="647192" y="368503"/>
                  </a:lnTo>
                  <a:lnTo>
                    <a:pt x="649617" y="372313"/>
                  </a:lnTo>
                  <a:lnTo>
                    <a:pt x="649617" y="330720"/>
                  </a:lnTo>
                  <a:lnTo>
                    <a:pt x="643775" y="331673"/>
                  </a:lnTo>
                  <a:lnTo>
                    <a:pt x="643216" y="331266"/>
                  </a:lnTo>
                  <a:lnTo>
                    <a:pt x="643216" y="368503"/>
                  </a:lnTo>
                  <a:lnTo>
                    <a:pt x="641718" y="369773"/>
                  </a:lnTo>
                  <a:lnTo>
                    <a:pt x="639940" y="367233"/>
                  </a:lnTo>
                  <a:lnTo>
                    <a:pt x="641286" y="365963"/>
                  </a:lnTo>
                  <a:lnTo>
                    <a:pt x="643216" y="368503"/>
                  </a:lnTo>
                  <a:lnTo>
                    <a:pt x="643216" y="331266"/>
                  </a:lnTo>
                  <a:lnTo>
                    <a:pt x="642073" y="330403"/>
                  </a:lnTo>
                  <a:lnTo>
                    <a:pt x="643712" y="326593"/>
                  </a:lnTo>
                  <a:lnTo>
                    <a:pt x="646557" y="325323"/>
                  </a:lnTo>
                  <a:lnTo>
                    <a:pt x="653173" y="327863"/>
                  </a:lnTo>
                  <a:lnTo>
                    <a:pt x="655726" y="330403"/>
                  </a:lnTo>
                  <a:lnTo>
                    <a:pt x="655726" y="313893"/>
                  </a:lnTo>
                  <a:lnTo>
                    <a:pt x="649897" y="313893"/>
                  </a:lnTo>
                  <a:lnTo>
                    <a:pt x="646341" y="312623"/>
                  </a:lnTo>
                  <a:lnTo>
                    <a:pt x="643636" y="313893"/>
                  </a:lnTo>
                  <a:lnTo>
                    <a:pt x="642213" y="317703"/>
                  </a:lnTo>
                  <a:lnTo>
                    <a:pt x="640016" y="318973"/>
                  </a:lnTo>
                  <a:lnTo>
                    <a:pt x="637374" y="317703"/>
                  </a:lnTo>
                  <a:lnTo>
                    <a:pt x="638238" y="315163"/>
                  </a:lnTo>
                  <a:lnTo>
                    <a:pt x="641146" y="313893"/>
                  </a:lnTo>
                  <a:lnTo>
                    <a:pt x="642048" y="311353"/>
                  </a:lnTo>
                  <a:lnTo>
                    <a:pt x="642505" y="310083"/>
                  </a:lnTo>
                  <a:lnTo>
                    <a:pt x="643356" y="307543"/>
                  </a:lnTo>
                  <a:lnTo>
                    <a:pt x="644347" y="303733"/>
                  </a:lnTo>
                  <a:lnTo>
                    <a:pt x="651040" y="303733"/>
                  </a:lnTo>
                  <a:lnTo>
                    <a:pt x="654304" y="305003"/>
                  </a:lnTo>
                  <a:lnTo>
                    <a:pt x="656805" y="305003"/>
                  </a:lnTo>
                  <a:lnTo>
                    <a:pt x="659295" y="306273"/>
                  </a:lnTo>
                  <a:lnTo>
                    <a:pt x="659295" y="188163"/>
                  </a:lnTo>
                  <a:lnTo>
                    <a:pt x="658787" y="188163"/>
                  </a:lnTo>
                  <a:lnTo>
                    <a:pt x="658647" y="186423"/>
                  </a:lnTo>
                  <a:lnTo>
                    <a:pt x="658647" y="195783"/>
                  </a:lnTo>
                  <a:lnTo>
                    <a:pt x="657301" y="198323"/>
                  </a:lnTo>
                  <a:lnTo>
                    <a:pt x="652170" y="193243"/>
                  </a:lnTo>
                  <a:lnTo>
                    <a:pt x="652246" y="191973"/>
                  </a:lnTo>
                  <a:lnTo>
                    <a:pt x="653389" y="190703"/>
                  </a:lnTo>
                  <a:lnTo>
                    <a:pt x="658368" y="190703"/>
                  </a:lnTo>
                  <a:lnTo>
                    <a:pt x="657796" y="194513"/>
                  </a:lnTo>
                  <a:lnTo>
                    <a:pt x="658647" y="195783"/>
                  </a:lnTo>
                  <a:lnTo>
                    <a:pt x="658647" y="186423"/>
                  </a:lnTo>
                  <a:lnTo>
                    <a:pt x="658583" y="185623"/>
                  </a:lnTo>
                  <a:lnTo>
                    <a:pt x="657009" y="185623"/>
                  </a:lnTo>
                  <a:lnTo>
                    <a:pt x="652957" y="186893"/>
                  </a:lnTo>
                  <a:lnTo>
                    <a:pt x="650328" y="188163"/>
                  </a:lnTo>
                  <a:lnTo>
                    <a:pt x="647547" y="189433"/>
                  </a:lnTo>
                  <a:lnTo>
                    <a:pt x="644499" y="190703"/>
                  </a:lnTo>
                  <a:lnTo>
                    <a:pt x="643356" y="191719"/>
                  </a:lnTo>
                  <a:lnTo>
                    <a:pt x="643356" y="227533"/>
                  </a:lnTo>
                  <a:lnTo>
                    <a:pt x="642505" y="231343"/>
                  </a:lnTo>
                  <a:lnTo>
                    <a:pt x="641223" y="231813"/>
                  </a:lnTo>
                  <a:lnTo>
                    <a:pt x="641223" y="297383"/>
                  </a:lnTo>
                  <a:lnTo>
                    <a:pt x="639508" y="299923"/>
                  </a:lnTo>
                  <a:lnTo>
                    <a:pt x="637451" y="297383"/>
                  </a:lnTo>
                  <a:lnTo>
                    <a:pt x="639368" y="294843"/>
                  </a:lnTo>
                  <a:lnTo>
                    <a:pt x="641223" y="297383"/>
                  </a:lnTo>
                  <a:lnTo>
                    <a:pt x="641223" y="231813"/>
                  </a:lnTo>
                  <a:lnTo>
                    <a:pt x="639013" y="232613"/>
                  </a:lnTo>
                  <a:lnTo>
                    <a:pt x="637095" y="231343"/>
                  </a:lnTo>
                  <a:lnTo>
                    <a:pt x="638517" y="230073"/>
                  </a:lnTo>
                  <a:lnTo>
                    <a:pt x="638873" y="228803"/>
                  </a:lnTo>
                  <a:lnTo>
                    <a:pt x="640016" y="226263"/>
                  </a:lnTo>
                  <a:lnTo>
                    <a:pt x="640435" y="226263"/>
                  </a:lnTo>
                  <a:lnTo>
                    <a:pt x="639368" y="223723"/>
                  </a:lnTo>
                  <a:lnTo>
                    <a:pt x="641438" y="223723"/>
                  </a:lnTo>
                  <a:lnTo>
                    <a:pt x="643356" y="227533"/>
                  </a:lnTo>
                  <a:lnTo>
                    <a:pt x="643356" y="191719"/>
                  </a:lnTo>
                  <a:lnTo>
                    <a:pt x="641642" y="193243"/>
                  </a:lnTo>
                  <a:lnTo>
                    <a:pt x="638022" y="193243"/>
                  </a:lnTo>
                  <a:lnTo>
                    <a:pt x="638594" y="191973"/>
                  </a:lnTo>
                  <a:lnTo>
                    <a:pt x="639152" y="189433"/>
                  </a:lnTo>
                  <a:lnTo>
                    <a:pt x="639584" y="188163"/>
                  </a:lnTo>
                  <a:lnTo>
                    <a:pt x="639940" y="186893"/>
                  </a:lnTo>
                  <a:lnTo>
                    <a:pt x="640930" y="184353"/>
                  </a:lnTo>
                  <a:lnTo>
                    <a:pt x="640295" y="183083"/>
                  </a:lnTo>
                  <a:lnTo>
                    <a:pt x="635038" y="183083"/>
                  </a:lnTo>
                  <a:lnTo>
                    <a:pt x="633323" y="181813"/>
                  </a:lnTo>
                  <a:lnTo>
                    <a:pt x="634466" y="180543"/>
                  </a:lnTo>
                  <a:lnTo>
                    <a:pt x="639152" y="176733"/>
                  </a:lnTo>
                  <a:lnTo>
                    <a:pt x="641286" y="175463"/>
                  </a:lnTo>
                  <a:lnTo>
                    <a:pt x="641502" y="170383"/>
                  </a:lnTo>
                  <a:lnTo>
                    <a:pt x="639508" y="169113"/>
                  </a:lnTo>
                  <a:lnTo>
                    <a:pt x="636739" y="169113"/>
                  </a:lnTo>
                  <a:lnTo>
                    <a:pt x="633895" y="170383"/>
                  </a:lnTo>
                  <a:lnTo>
                    <a:pt x="633755" y="164033"/>
                  </a:lnTo>
                  <a:lnTo>
                    <a:pt x="629627" y="164033"/>
                  </a:lnTo>
                  <a:lnTo>
                    <a:pt x="628421" y="165303"/>
                  </a:lnTo>
                  <a:lnTo>
                    <a:pt x="627062" y="166573"/>
                  </a:lnTo>
                  <a:lnTo>
                    <a:pt x="625068" y="166573"/>
                  </a:lnTo>
                  <a:lnTo>
                    <a:pt x="627278" y="170383"/>
                  </a:lnTo>
                  <a:lnTo>
                    <a:pt x="627634" y="172923"/>
                  </a:lnTo>
                  <a:lnTo>
                    <a:pt x="626135" y="179349"/>
                  </a:lnTo>
                  <a:lnTo>
                    <a:pt x="626135" y="354533"/>
                  </a:lnTo>
                  <a:lnTo>
                    <a:pt x="624357" y="357073"/>
                  </a:lnTo>
                  <a:lnTo>
                    <a:pt x="623506" y="355803"/>
                  </a:lnTo>
                  <a:lnTo>
                    <a:pt x="622655" y="354533"/>
                  </a:lnTo>
                  <a:lnTo>
                    <a:pt x="624649" y="353263"/>
                  </a:lnTo>
                  <a:lnTo>
                    <a:pt x="626135" y="354533"/>
                  </a:lnTo>
                  <a:lnTo>
                    <a:pt x="626135" y="179349"/>
                  </a:lnTo>
                  <a:lnTo>
                    <a:pt x="625856" y="180543"/>
                  </a:lnTo>
                  <a:lnTo>
                    <a:pt x="624509" y="180543"/>
                  </a:lnTo>
                  <a:lnTo>
                    <a:pt x="621093" y="178231"/>
                  </a:lnTo>
                  <a:lnTo>
                    <a:pt x="621093" y="385013"/>
                  </a:lnTo>
                  <a:lnTo>
                    <a:pt x="620522" y="386283"/>
                  </a:lnTo>
                  <a:lnTo>
                    <a:pt x="620306" y="388823"/>
                  </a:lnTo>
                  <a:lnTo>
                    <a:pt x="620026" y="388823"/>
                  </a:lnTo>
                  <a:lnTo>
                    <a:pt x="620026" y="405333"/>
                  </a:lnTo>
                  <a:lnTo>
                    <a:pt x="618312" y="407873"/>
                  </a:lnTo>
                  <a:lnTo>
                    <a:pt x="615899" y="407873"/>
                  </a:lnTo>
                  <a:lnTo>
                    <a:pt x="615467" y="405333"/>
                  </a:lnTo>
                  <a:lnTo>
                    <a:pt x="615251" y="404063"/>
                  </a:lnTo>
                  <a:lnTo>
                    <a:pt x="615188" y="402793"/>
                  </a:lnTo>
                  <a:lnTo>
                    <a:pt x="615403" y="401523"/>
                  </a:lnTo>
                  <a:lnTo>
                    <a:pt x="619239" y="401523"/>
                  </a:lnTo>
                  <a:lnTo>
                    <a:pt x="619810" y="404063"/>
                  </a:lnTo>
                  <a:lnTo>
                    <a:pt x="620026" y="405333"/>
                  </a:lnTo>
                  <a:lnTo>
                    <a:pt x="620026" y="388823"/>
                  </a:lnTo>
                  <a:lnTo>
                    <a:pt x="612978" y="388823"/>
                  </a:lnTo>
                  <a:lnTo>
                    <a:pt x="612978" y="414223"/>
                  </a:lnTo>
                  <a:lnTo>
                    <a:pt x="610844" y="416763"/>
                  </a:lnTo>
                  <a:lnTo>
                    <a:pt x="608634" y="419303"/>
                  </a:lnTo>
                  <a:lnTo>
                    <a:pt x="605790" y="421843"/>
                  </a:lnTo>
                  <a:lnTo>
                    <a:pt x="599389" y="421843"/>
                  </a:lnTo>
                  <a:lnTo>
                    <a:pt x="597611" y="420573"/>
                  </a:lnTo>
                  <a:lnTo>
                    <a:pt x="597611" y="415493"/>
                  </a:lnTo>
                  <a:lnTo>
                    <a:pt x="597331" y="414223"/>
                  </a:lnTo>
                  <a:lnTo>
                    <a:pt x="596836" y="411683"/>
                  </a:lnTo>
                  <a:lnTo>
                    <a:pt x="595058" y="409143"/>
                  </a:lnTo>
                  <a:lnTo>
                    <a:pt x="592416" y="410413"/>
                  </a:lnTo>
                  <a:lnTo>
                    <a:pt x="591350" y="412953"/>
                  </a:lnTo>
                  <a:lnTo>
                    <a:pt x="587654" y="415493"/>
                  </a:lnTo>
                  <a:lnTo>
                    <a:pt x="589724" y="418033"/>
                  </a:lnTo>
                  <a:lnTo>
                    <a:pt x="589724" y="419303"/>
                  </a:lnTo>
                  <a:lnTo>
                    <a:pt x="588505" y="420573"/>
                  </a:lnTo>
                  <a:lnTo>
                    <a:pt x="586308" y="419303"/>
                  </a:lnTo>
                  <a:lnTo>
                    <a:pt x="583819" y="421843"/>
                  </a:lnTo>
                  <a:lnTo>
                    <a:pt x="581888" y="420573"/>
                  </a:lnTo>
                  <a:lnTo>
                    <a:pt x="582320" y="416763"/>
                  </a:lnTo>
                  <a:lnTo>
                    <a:pt x="582460" y="415493"/>
                  </a:lnTo>
                  <a:lnTo>
                    <a:pt x="579399" y="414223"/>
                  </a:lnTo>
                  <a:lnTo>
                    <a:pt x="581964" y="412953"/>
                  </a:lnTo>
                  <a:lnTo>
                    <a:pt x="582752" y="411683"/>
                  </a:lnTo>
                  <a:lnTo>
                    <a:pt x="585520" y="406603"/>
                  </a:lnTo>
                  <a:lnTo>
                    <a:pt x="591146" y="409143"/>
                  </a:lnTo>
                  <a:lnTo>
                    <a:pt x="593128" y="406603"/>
                  </a:lnTo>
                  <a:lnTo>
                    <a:pt x="594131" y="405333"/>
                  </a:lnTo>
                  <a:lnTo>
                    <a:pt x="597331" y="406603"/>
                  </a:lnTo>
                  <a:lnTo>
                    <a:pt x="599897" y="406603"/>
                  </a:lnTo>
                  <a:lnTo>
                    <a:pt x="602526" y="405333"/>
                  </a:lnTo>
                  <a:lnTo>
                    <a:pt x="604875" y="406603"/>
                  </a:lnTo>
                  <a:lnTo>
                    <a:pt x="605078" y="410413"/>
                  </a:lnTo>
                  <a:lnTo>
                    <a:pt x="607148" y="410413"/>
                  </a:lnTo>
                  <a:lnTo>
                    <a:pt x="609561" y="411683"/>
                  </a:lnTo>
                  <a:lnTo>
                    <a:pt x="612698" y="412953"/>
                  </a:lnTo>
                  <a:lnTo>
                    <a:pt x="612978" y="414223"/>
                  </a:lnTo>
                  <a:lnTo>
                    <a:pt x="612978" y="388823"/>
                  </a:lnTo>
                  <a:lnTo>
                    <a:pt x="611555" y="388823"/>
                  </a:lnTo>
                  <a:lnTo>
                    <a:pt x="608279" y="387553"/>
                  </a:lnTo>
                  <a:lnTo>
                    <a:pt x="611136" y="383743"/>
                  </a:lnTo>
                  <a:lnTo>
                    <a:pt x="613829" y="382473"/>
                  </a:lnTo>
                  <a:lnTo>
                    <a:pt x="618388" y="382473"/>
                  </a:lnTo>
                  <a:lnTo>
                    <a:pt x="621093" y="385013"/>
                  </a:lnTo>
                  <a:lnTo>
                    <a:pt x="621093" y="178231"/>
                  </a:lnTo>
                  <a:lnTo>
                    <a:pt x="618883" y="176733"/>
                  </a:lnTo>
                  <a:lnTo>
                    <a:pt x="618604" y="176517"/>
                  </a:lnTo>
                  <a:lnTo>
                    <a:pt x="618604" y="372313"/>
                  </a:lnTo>
                  <a:lnTo>
                    <a:pt x="617537" y="374853"/>
                  </a:lnTo>
                  <a:lnTo>
                    <a:pt x="614121" y="376123"/>
                  </a:lnTo>
                  <a:lnTo>
                    <a:pt x="612267" y="376123"/>
                  </a:lnTo>
                  <a:lnTo>
                    <a:pt x="610425" y="377393"/>
                  </a:lnTo>
                  <a:lnTo>
                    <a:pt x="606501" y="377393"/>
                  </a:lnTo>
                  <a:lnTo>
                    <a:pt x="605155" y="378663"/>
                  </a:lnTo>
                  <a:lnTo>
                    <a:pt x="602742" y="378663"/>
                  </a:lnTo>
                  <a:lnTo>
                    <a:pt x="603453" y="379933"/>
                  </a:lnTo>
                  <a:lnTo>
                    <a:pt x="604164" y="382473"/>
                  </a:lnTo>
                  <a:lnTo>
                    <a:pt x="606005" y="379933"/>
                  </a:lnTo>
                  <a:lnTo>
                    <a:pt x="607364" y="379933"/>
                  </a:lnTo>
                  <a:lnTo>
                    <a:pt x="606361" y="383743"/>
                  </a:lnTo>
                  <a:lnTo>
                    <a:pt x="606145" y="385013"/>
                  </a:lnTo>
                  <a:lnTo>
                    <a:pt x="604939" y="385013"/>
                  </a:lnTo>
                  <a:lnTo>
                    <a:pt x="604939" y="397713"/>
                  </a:lnTo>
                  <a:lnTo>
                    <a:pt x="604088" y="400253"/>
                  </a:lnTo>
                  <a:lnTo>
                    <a:pt x="603300" y="401523"/>
                  </a:lnTo>
                  <a:lnTo>
                    <a:pt x="602094" y="402793"/>
                  </a:lnTo>
                  <a:lnTo>
                    <a:pt x="600252" y="401523"/>
                  </a:lnTo>
                  <a:lnTo>
                    <a:pt x="598119" y="400253"/>
                  </a:lnTo>
                  <a:lnTo>
                    <a:pt x="596188" y="398983"/>
                  </a:lnTo>
                  <a:lnTo>
                    <a:pt x="593915" y="397713"/>
                  </a:lnTo>
                  <a:lnTo>
                    <a:pt x="595376" y="396443"/>
                  </a:lnTo>
                  <a:lnTo>
                    <a:pt x="596836" y="395173"/>
                  </a:lnTo>
                  <a:lnTo>
                    <a:pt x="599465" y="395173"/>
                  </a:lnTo>
                  <a:lnTo>
                    <a:pt x="602234" y="396443"/>
                  </a:lnTo>
                  <a:lnTo>
                    <a:pt x="603948" y="396443"/>
                  </a:lnTo>
                  <a:lnTo>
                    <a:pt x="604939" y="397713"/>
                  </a:lnTo>
                  <a:lnTo>
                    <a:pt x="604939" y="385013"/>
                  </a:lnTo>
                  <a:lnTo>
                    <a:pt x="602589" y="385013"/>
                  </a:lnTo>
                  <a:lnTo>
                    <a:pt x="602170" y="388823"/>
                  </a:lnTo>
                  <a:lnTo>
                    <a:pt x="601027" y="390093"/>
                  </a:lnTo>
                  <a:lnTo>
                    <a:pt x="593991" y="390093"/>
                  </a:lnTo>
                  <a:lnTo>
                    <a:pt x="591921" y="392633"/>
                  </a:lnTo>
                  <a:lnTo>
                    <a:pt x="591502" y="391363"/>
                  </a:lnTo>
                  <a:lnTo>
                    <a:pt x="591070" y="390093"/>
                  </a:lnTo>
                  <a:lnTo>
                    <a:pt x="590143" y="388823"/>
                  </a:lnTo>
                  <a:lnTo>
                    <a:pt x="592416" y="387553"/>
                  </a:lnTo>
                  <a:lnTo>
                    <a:pt x="594944" y="385013"/>
                  </a:lnTo>
                  <a:lnTo>
                    <a:pt x="597471" y="382473"/>
                  </a:lnTo>
                  <a:lnTo>
                    <a:pt x="599249" y="382473"/>
                  </a:lnTo>
                  <a:lnTo>
                    <a:pt x="602589" y="385013"/>
                  </a:lnTo>
                  <a:lnTo>
                    <a:pt x="602881" y="379933"/>
                  </a:lnTo>
                  <a:lnTo>
                    <a:pt x="597903" y="379933"/>
                  </a:lnTo>
                  <a:lnTo>
                    <a:pt x="596265" y="377393"/>
                  </a:lnTo>
                  <a:lnTo>
                    <a:pt x="593839" y="378663"/>
                  </a:lnTo>
                  <a:lnTo>
                    <a:pt x="591070" y="382473"/>
                  </a:lnTo>
                  <a:lnTo>
                    <a:pt x="587870" y="378663"/>
                  </a:lnTo>
                  <a:lnTo>
                    <a:pt x="582676" y="378663"/>
                  </a:lnTo>
                  <a:lnTo>
                    <a:pt x="583247" y="376123"/>
                  </a:lnTo>
                  <a:lnTo>
                    <a:pt x="583031" y="373583"/>
                  </a:lnTo>
                  <a:lnTo>
                    <a:pt x="582752" y="372313"/>
                  </a:lnTo>
                  <a:lnTo>
                    <a:pt x="583819" y="371043"/>
                  </a:lnTo>
                  <a:lnTo>
                    <a:pt x="585952" y="371043"/>
                  </a:lnTo>
                  <a:lnTo>
                    <a:pt x="588937" y="372313"/>
                  </a:lnTo>
                  <a:lnTo>
                    <a:pt x="589432" y="371043"/>
                  </a:lnTo>
                  <a:lnTo>
                    <a:pt x="589927" y="369773"/>
                  </a:lnTo>
                  <a:lnTo>
                    <a:pt x="590715" y="368503"/>
                  </a:lnTo>
                  <a:lnTo>
                    <a:pt x="592772" y="368503"/>
                  </a:lnTo>
                  <a:lnTo>
                    <a:pt x="594271" y="369773"/>
                  </a:lnTo>
                  <a:lnTo>
                    <a:pt x="597255" y="371043"/>
                  </a:lnTo>
                  <a:lnTo>
                    <a:pt x="601878" y="374853"/>
                  </a:lnTo>
                  <a:lnTo>
                    <a:pt x="605650" y="374853"/>
                  </a:lnTo>
                  <a:lnTo>
                    <a:pt x="609714" y="369773"/>
                  </a:lnTo>
                  <a:lnTo>
                    <a:pt x="612343" y="367233"/>
                  </a:lnTo>
                  <a:lnTo>
                    <a:pt x="617385" y="368503"/>
                  </a:lnTo>
                  <a:lnTo>
                    <a:pt x="618604" y="372313"/>
                  </a:lnTo>
                  <a:lnTo>
                    <a:pt x="618604" y="176517"/>
                  </a:lnTo>
                  <a:lnTo>
                    <a:pt x="617245" y="175463"/>
                  </a:lnTo>
                  <a:lnTo>
                    <a:pt x="615251" y="175463"/>
                  </a:lnTo>
                  <a:lnTo>
                    <a:pt x="615251" y="216103"/>
                  </a:lnTo>
                  <a:lnTo>
                    <a:pt x="613689" y="219913"/>
                  </a:lnTo>
                  <a:lnTo>
                    <a:pt x="612343" y="218643"/>
                  </a:lnTo>
                  <a:lnTo>
                    <a:pt x="610628" y="216103"/>
                  </a:lnTo>
                  <a:lnTo>
                    <a:pt x="608495" y="213563"/>
                  </a:lnTo>
                  <a:lnTo>
                    <a:pt x="610565" y="212293"/>
                  </a:lnTo>
                  <a:lnTo>
                    <a:pt x="612203" y="213563"/>
                  </a:lnTo>
                  <a:lnTo>
                    <a:pt x="613829" y="213563"/>
                  </a:lnTo>
                  <a:lnTo>
                    <a:pt x="615251" y="216103"/>
                  </a:lnTo>
                  <a:lnTo>
                    <a:pt x="615251" y="175463"/>
                  </a:lnTo>
                  <a:lnTo>
                    <a:pt x="611632" y="175463"/>
                  </a:lnTo>
                  <a:lnTo>
                    <a:pt x="610920" y="174193"/>
                  </a:lnTo>
                  <a:lnTo>
                    <a:pt x="611987" y="171653"/>
                  </a:lnTo>
                  <a:lnTo>
                    <a:pt x="613156" y="167843"/>
                  </a:lnTo>
                  <a:lnTo>
                    <a:pt x="613549" y="166573"/>
                  </a:lnTo>
                  <a:lnTo>
                    <a:pt x="617461" y="164033"/>
                  </a:lnTo>
                  <a:lnTo>
                    <a:pt x="622731" y="164033"/>
                  </a:lnTo>
                  <a:lnTo>
                    <a:pt x="621728" y="161493"/>
                  </a:lnTo>
                  <a:lnTo>
                    <a:pt x="621233" y="160223"/>
                  </a:lnTo>
                  <a:lnTo>
                    <a:pt x="624001" y="160223"/>
                  </a:lnTo>
                  <a:lnTo>
                    <a:pt x="625894" y="158953"/>
                  </a:lnTo>
                  <a:lnTo>
                    <a:pt x="627773" y="157683"/>
                  </a:lnTo>
                  <a:lnTo>
                    <a:pt x="631621" y="158953"/>
                  </a:lnTo>
                  <a:lnTo>
                    <a:pt x="634111" y="160223"/>
                  </a:lnTo>
                  <a:lnTo>
                    <a:pt x="637374" y="161493"/>
                  </a:lnTo>
                  <a:lnTo>
                    <a:pt x="637590" y="157683"/>
                  </a:lnTo>
                  <a:lnTo>
                    <a:pt x="637171" y="156413"/>
                  </a:lnTo>
                  <a:lnTo>
                    <a:pt x="636739" y="155143"/>
                  </a:lnTo>
                  <a:lnTo>
                    <a:pt x="636663" y="153873"/>
                  </a:lnTo>
                  <a:lnTo>
                    <a:pt x="639368" y="152603"/>
                  </a:lnTo>
                  <a:lnTo>
                    <a:pt x="641083" y="151333"/>
                  </a:lnTo>
                  <a:lnTo>
                    <a:pt x="640791" y="150063"/>
                  </a:lnTo>
                  <a:lnTo>
                    <a:pt x="638022" y="147523"/>
                  </a:lnTo>
                  <a:lnTo>
                    <a:pt x="638378" y="146253"/>
                  </a:lnTo>
                  <a:lnTo>
                    <a:pt x="638949" y="144983"/>
                  </a:lnTo>
                  <a:lnTo>
                    <a:pt x="641146" y="138633"/>
                  </a:lnTo>
                  <a:lnTo>
                    <a:pt x="643140" y="137363"/>
                  </a:lnTo>
                  <a:lnTo>
                    <a:pt x="650036" y="139903"/>
                  </a:lnTo>
                  <a:lnTo>
                    <a:pt x="648411" y="143713"/>
                  </a:lnTo>
                  <a:lnTo>
                    <a:pt x="643712" y="144983"/>
                  </a:lnTo>
                  <a:lnTo>
                    <a:pt x="644347" y="150063"/>
                  </a:lnTo>
                  <a:lnTo>
                    <a:pt x="646772" y="148793"/>
                  </a:lnTo>
                  <a:lnTo>
                    <a:pt x="648119" y="147523"/>
                  </a:lnTo>
                  <a:lnTo>
                    <a:pt x="649757" y="146253"/>
                  </a:lnTo>
                  <a:lnTo>
                    <a:pt x="653453" y="148793"/>
                  </a:lnTo>
                  <a:lnTo>
                    <a:pt x="651179" y="150063"/>
                  </a:lnTo>
                  <a:lnTo>
                    <a:pt x="650748" y="151333"/>
                  </a:lnTo>
                  <a:lnTo>
                    <a:pt x="650189" y="153873"/>
                  </a:lnTo>
                  <a:lnTo>
                    <a:pt x="651535" y="161493"/>
                  </a:lnTo>
                  <a:lnTo>
                    <a:pt x="655586" y="161493"/>
                  </a:lnTo>
                  <a:lnTo>
                    <a:pt x="657009" y="158953"/>
                  </a:lnTo>
                  <a:lnTo>
                    <a:pt x="658863" y="158953"/>
                  </a:lnTo>
                  <a:lnTo>
                    <a:pt x="660146" y="157683"/>
                  </a:lnTo>
                  <a:lnTo>
                    <a:pt x="661924" y="155143"/>
                  </a:lnTo>
                  <a:lnTo>
                    <a:pt x="662063" y="153873"/>
                  </a:lnTo>
                  <a:lnTo>
                    <a:pt x="660920" y="152603"/>
                  </a:lnTo>
                  <a:lnTo>
                    <a:pt x="659434" y="148793"/>
                  </a:lnTo>
                  <a:lnTo>
                    <a:pt x="658152" y="146253"/>
                  </a:lnTo>
                  <a:lnTo>
                    <a:pt x="657225" y="142443"/>
                  </a:lnTo>
                  <a:lnTo>
                    <a:pt x="656450" y="139903"/>
                  </a:lnTo>
                  <a:lnTo>
                    <a:pt x="655091" y="138633"/>
                  </a:lnTo>
                  <a:lnTo>
                    <a:pt x="653948" y="137363"/>
                  </a:lnTo>
                  <a:lnTo>
                    <a:pt x="652818" y="136093"/>
                  </a:lnTo>
                  <a:lnTo>
                    <a:pt x="650036" y="133553"/>
                  </a:lnTo>
                  <a:lnTo>
                    <a:pt x="647979" y="131013"/>
                  </a:lnTo>
                  <a:lnTo>
                    <a:pt x="646480" y="127203"/>
                  </a:lnTo>
                  <a:lnTo>
                    <a:pt x="650328" y="127203"/>
                  </a:lnTo>
                  <a:lnTo>
                    <a:pt x="653097" y="129743"/>
                  </a:lnTo>
                  <a:lnTo>
                    <a:pt x="659714" y="129743"/>
                  </a:lnTo>
                  <a:lnTo>
                    <a:pt x="660184" y="128473"/>
                  </a:lnTo>
                  <a:lnTo>
                    <a:pt x="660641" y="127203"/>
                  </a:lnTo>
                  <a:lnTo>
                    <a:pt x="657580" y="128473"/>
                  </a:lnTo>
                  <a:lnTo>
                    <a:pt x="657440" y="127203"/>
                  </a:lnTo>
                  <a:lnTo>
                    <a:pt x="659930" y="123393"/>
                  </a:lnTo>
                  <a:lnTo>
                    <a:pt x="660361" y="123393"/>
                  </a:lnTo>
                  <a:lnTo>
                    <a:pt x="668959" y="124663"/>
                  </a:lnTo>
                  <a:lnTo>
                    <a:pt x="671804" y="123393"/>
                  </a:lnTo>
                  <a:lnTo>
                    <a:pt x="672693" y="122123"/>
                  </a:lnTo>
                  <a:lnTo>
                    <a:pt x="673582" y="120853"/>
                  </a:lnTo>
                  <a:lnTo>
                    <a:pt x="670598" y="119583"/>
                  </a:lnTo>
                  <a:lnTo>
                    <a:pt x="669886" y="118313"/>
                  </a:lnTo>
                  <a:lnTo>
                    <a:pt x="668464" y="115773"/>
                  </a:lnTo>
                  <a:lnTo>
                    <a:pt x="665187" y="115773"/>
                  </a:lnTo>
                  <a:lnTo>
                    <a:pt x="661784" y="117043"/>
                  </a:lnTo>
                  <a:lnTo>
                    <a:pt x="659295" y="117043"/>
                  </a:lnTo>
                  <a:lnTo>
                    <a:pt x="657009" y="118313"/>
                  </a:lnTo>
                  <a:lnTo>
                    <a:pt x="652246" y="118313"/>
                  </a:lnTo>
                  <a:lnTo>
                    <a:pt x="649185" y="115773"/>
                  </a:lnTo>
                  <a:lnTo>
                    <a:pt x="645629" y="115773"/>
                  </a:lnTo>
                  <a:lnTo>
                    <a:pt x="645629" y="127203"/>
                  </a:lnTo>
                  <a:lnTo>
                    <a:pt x="643496" y="127203"/>
                  </a:lnTo>
                  <a:lnTo>
                    <a:pt x="642289" y="128473"/>
                  </a:lnTo>
                  <a:lnTo>
                    <a:pt x="638378" y="131013"/>
                  </a:lnTo>
                  <a:lnTo>
                    <a:pt x="637527" y="132283"/>
                  </a:lnTo>
                  <a:lnTo>
                    <a:pt x="635749" y="133553"/>
                  </a:lnTo>
                  <a:lnTo>
                    <a:pt x="639013" y="134823"/>
                  </a:lnTo>
                  <a:lnTo>
                    <a:pt x="641223" y="134823"/>
                  </a:lnTo>
                  <a:lnTo>
                    <a:pt x="640016" y="137363"/>
                  </a:lnTo>
                  <a:lnTo>
                    <a:pt x="639724" y="138633"/>
                  </a:lnTo>
                  <a:lnTo>
                    <a:pt x="639368" y="139903"/>
                  </a:lnTo>
                  <a:lnTo>
                    <a:pt x="638162" y="141173"/>
                  </a:lnTo>
                  <a:lnTo>
                    <a:pt x="632333" y="141173"/>
                  </a:lnTo>
                  <a:lnTo>
                    <a:pt x="628700" y="137363"/>
                  </a:lnTo>
                  <a:lnTo>
                    <a:pt x="629627" y="133553"/>
                  </a:lnTo>
                  <a:lnTo>
                    <a:pt x="630034" y="132283"/>
                  </a:lnTo>
                  <a:lnTo>
                    <a:pt x="630834" y="129743"/>
                  </a:lnTo>
                  <a:lnTo>
                    <a:pt x="632612" y="125933"/>
                  </a:lnTo>
                  <a:lnTo>
                    <a:pt x="635317" y="123393"/>
                  </a:lnTo>
                  <a:lnTo>
                    <a:pt x="636168" y="122123"/>
                  </a:lnTo>
                  <a:lnTo>
                    <a:pt x="641794" y="122123"/>
                  </a:lnTo>
                  <a:lnTo>
                    <a:pt x="643216" y="123393"/>
                  </a:lnTo>
                  <a:lnTo>
                    <a:pt x="645210" y="123393"/>
                  </a:lnTo>
                  <a:lnTo>
                    <a:pt x="645414" y="124663"/>
                  </a:lnTo>
                  <a:lnTo>
                    <a:pt x="645629" y="127203"/>
                  </a:lnTo>
                  <a:lnTo>
                    <a:pt x="645629" y="115773"/>
                  </a:lnTo>
                  <a:lnTo>
                    <a:pt x="645490" y="115773"/>
                  </a:lnTo>
                  <a:lnTo>
                    <a:pt x="641858" y="117043"/>
                  </a:lnTo>
                  <a:lnTo>
                    <a:pt x="635177" y="119583"/>
                  </a:lnTo>
                  <a:lnTo>
                    <a:pt x="628624" y="123393"/>
                  </a:lnTo>
                  <a:lnTo>
                    <a:pt x="621944" y="125933"/>
                  </a:lnTo>
                  <a:lnTo>
                    <a:pt x="620090" y="125933"/>
                  </a:lnTo>
                  <a:lnTo>
                    <a:pt x="618744" y="127203"/>
                  </a:lnTo>
                  <a:lnTo>
                    <a:pt x="620445" y="129743"/>
                  </a:lnTo>
                  <a:lnTo>
                    <a:pt x="621093" y="129743"/>
                  </a:lnTo>
                  <a:lnTo>
                    <a:pt x="621804" y="132283"/>
                  </a:lnTo>
                  <a:lnTo>
                    <a:pt x="619874" y="131140"/>
                  </a:lnTo>
                  <a:lnTo>
                    <a:pt x="619874" y="159562"/>
                  </a:lnTo>
                  <a:lnTo>
                    <a:pt x="616470" y="161493"/>
                  </a:lnTo>
                  <a:lnTo>
                    <a:pt x="614476" y="161493"/>
                  </a:lnTo>
                  <a:lnTo>
                    <a:pt x="613625" y="160223"/>
                  </a:lnTo>
                  <a:lnTo>
                    <a:pt x="614045" y="157683"/>
                  </a:lnTo>
                  <a:lnTo>
                    <a:pt x="614895" y="156413"/>
                  </a:lnTo>
                  <a:lnTo>
                    <a:pt x="617181" y="156413"/>
                  </a:lnTo>
                  <a:lnTo>
                    <a:pt x="619874" y="159562"/>
                  </a:lnTo>
                  <a:lnTo>
                    <a:pt x="619874" y="131140"/>
                  </a:lnTo>
                  <a:lnTo>
                    <a:pt x="619671" y="131013"/>
                  </a:lnTo>
                  <a:lnTo>
                    <a:pt x="616038" y="131013"/>
                  </a:lnTo>
                  <a:lnTo>
                    <a:pt x="615048" y="133553"/>
                  </a:lnTo>
                  <a:lnTo>
                    <a:pt x="614692" y="134708"/>
                  </a:lnTo>
                  <a:lnTo>
                    <a:pt x="614692" y="148793"/>
                  </a:lnTo>
                  <a:lnTo>
                    <a:pt x="613333" y="151333"/>
                  </a:lnTo>
                  <a:lnTo>
                    <a:pt x="611632" y="152603"/>
                  </a:lnTo>
                  <a:lnTo>
                    <a:pt x="609561" y="152603"/>
                  </a:lnTo>
                  <a:lnTo>
                    <a:pt x="607644" y="151333"/>
                  </a:lnTo>
                  <a:lnTo>
                    <a:pt x="607148" y="150063"/>
                  </a:lnTo>
                  <a:lnTo>
                    <a:pt x="608431" y="148793"/>
                  </a:lnTo>
                  <a:lnTo>
                    <a:pt x="609917" y="147523"/>
                  </a:lnTo>
                  <a:lnTo>
                    <a:pt x="614337" y="147523"/>
                  </a:lnTo>
                  <a:lnTo>
                    <a:pt x="614692" y="148793"/>
                  </a:lnTo>
                  <a:lnTo>
                    <a:pt x="614692" y="134708"/>
                  </a:lnTo>
                  <a:lnTo>
                    <a:pt x="614260" y="136093"/>
                  </a:lnTo>
                  <a:lnTo>
                    <a:pt x="613410" y="139903"/>
                  </a:lnTo>
                  <a:lnTo>
                    <a:pt x="611136" y="141173"/>
                  </a:lnTo>
                  <a:lnTo>
                    <a:pt x="606653" y="141173"/>
                  </a:lnTo>
                  <a:lnTo>
                    <a:pt x="606653" y="186893"/>
                  </a:lnTo>
                  <a:lnTo>
                    <a:pt x="602665" y="186893"/>
                  </a:lnTo>
                  <a:lnTo>
                    <a:pt x="602665" y="354533"/>
                  </a:lnTo>
                  <a:lnTo>
                    <a:pt x="600252" y="354533"/>
                  </a:lnTo>
                  <a:lnTo>
                    <a:pt x="599033" y="353263"/>
                  </a:lnTo>
                  <a:lnTo>
                    <a:pt x="597395" y="350723"/>
                  </a:lnTo>
                  <a:lnTo>
                    <a:pt x="600456" y="350723"/>
                  </a:lnTo>
                  <a:lnTo>
                    <a:pt x="601878" y="351993"/>
                  </a:lnTo>
                  <a:lnTo>
                    <a:pt x="602665" y="354533"/>
                  </a:lnTo>
                  <a:lnTo>
                    <a:pt x="602665" y="186893"/>
                  </a:lnTo>
                  <a:lnTo>
                    <a:pt x="600252" y="186893"/>
                  </a:lnTo>
                  <a:lnTo>
                    <a:pt x="600176" y="185623"/>
                  </a:lnTo>
                  <a:lnTo>
                    <a:pt x="601027" y="181813"/>
                  </a:lnTo>
                  <a:lnTo>
                    <a:pt x="600532" y="180543"/>
                  </a:lnTo>
                  <a:lnTo>
                    <a:pt x="595122" y="180543"/>
                  </a:lnTo>
                  <a:lnTo>
                    <a:pt x="593483" y="179273"/>
                  </a:lnTo>
                  <a:lnTo>
                    <a:pt x="592416" y="178511"/>
                  </a:lnTo>
                  <a:lnTo>
                    <a:pt x="592416" y="351993"/>
                  </a:lnTo>
                  <a:lnTo>
                    <a:pt x="591921" y="353263"/>
                  </a:lnTo>
                  <a:lnTo>
                    <a:pt x="590435" y="355803"/>
                  </a:lnTo>
                  <a:lnTo>
                    <a:pt x="589368" y="355803"/>
                  </a:lnTo>
                  <a:lnTo>
                    <a:pt x="590219" y="353263"/>
                  </a:lnTo>
                  <a:lnTo>
                    <a:pt x="592416" y="351993"/>
                  </a:lnTo>
                  <a:lnTo>
                    <a:pt x="592416" y="178511"/>
                  </a:lnTo>
                  <a:lnTo>
                    <a:pt x="591705" y="178003"/>
                  </a:lnTo>
                  <a:lnTo>
                    <a:pt x="596684" y="175463"/>
                  </a:lnTo>
                  <a:lnTo>
                    <a:pt x="601738" y="175463"/>
                  </a:lnTo>
                  <a:lnTo>
                    <a:pt x="606298" y="172923"/>
                  </a:lnTo>
                  <a:lnTo>
                    <a:pt x="606298" y="176733"/>
                  </a:lnTo>
                  <a:lnTo>
                    <a:pt x="605434" y="180543"/>
                  </a:lnTo>
                  <a:lnTo>
                    <a:pt x="606653" y="186893"/>
                  </a:lnTo>
                  <a:lnTo>
                    <a:pt x="606653" y="141173"/>
                  </a:lnTo>
                  <a:lnTo>
                    <a:pt x="603592" y="141173"/>
                  </a:lnTo>
                  <a:lnTo>
                    <a:pt x="599744" y="142443"/>
                  </a:lnTo>
                  <a:lnTo>
                    <a:pt x="597827" y="146253"/>
                  </a:lnTo>
                  <a:lnTo>
                    <a:pt x="599465" y="148793"/>
                  </a:lnTo>
                  <a:lnTo>
                    <a:pt x="595972" y="150063"/>
                  </a:lnTo>
                  <a:lnTo>
                    <a:pt x="593839" y="150063"/>
                  </a:lnTo>
                  <a:lnTo>
                    <a:pt x="592632" y="152603"/>
                  </a:lnTo>
                  <a:lnTo>
                    <a:pt x="591210" y="155143"/>
                  </a:lnTo>
                  <a:lnTo>
                    <a:pt x="592924" y="156413"/>
                  </a:lnTo>
                  <a:lnTo>
                    <a:pt x="594055" y="157683"/>
                  </a:lnTo>
                  <a:lnTo>
                    <a:pt x="595972" y="158953"/>
                  </a:lnTo>
                  <a:lnTo>
                    <a:pt x="596836" y="161493"/>
                  </a:lnTo>
                  <a:lnTo>
                    <a:pt x="596760" y="166573"/>
                  </a:lnTo>
                  <a:lnTo>
                    <a:pt x="597192" y="169113"/>
                  </a:lnTo>
                  <a:lnTo>
                    <a:pt x="602386" y="167843"/>
                  </a:lnTo>
                  <a:lnTo>
                    <a:pt x="599605" y="171653"/>
                  </a:lnTo>
                  <a:lnTo>
                    <a:pt x="596125" y="171653"/>
                  </a:lnTo>
                  <a:lnTo>
                    <a:pt x="593204" y="172923"/>
                  </a:lnTo>
                  <a:lnTo>
                    <a:pt x="589648" y="171653"/>
                  </a:lnTo>
                  <a:lnTo>
                    <a:pt x="588302" y="170383"/>
                  </a:lnTo>
                  <a:lnTo>
                    <a:pt x="585241" y="166573"/>
                  </a:lnTo>
                  <a:lnTo>
                    <a:pt x="582676" y="165303"/>
                  </a:lnTo>
                  <a:lnTo>
                    <a:pt x="582244" y="167843"/>
                  </a:lnTo>
                  <a:lnTo>
                    <a:pt x="583603" y="171653"/>
                  </a:lnTo>
                  <a:lnTo>
                    <a:pt x="581533" y="175463"/>
                  </a:lnTo>
                  <a:lnTo>
                    <a:pt x="583311" y="180543"/>
                  </a:lnTo>
                  <a:lnTo>
                    <a:pt x="582955" y="181813"/>
                  </a:lnTo>
                  <a:lnTo>
                    <a:pt x="581253" y="184353"/>
                  </a:lnTo>
                  <a:lnTo>
                    <a:pt x="581825" y="185623"/>
                  </a:lnTo>
                  <a:lnTo>
                    <a:pt x="585165" y="186893"/>
                  </a:lnTo>
                  <a:lnTo>
                    <a:pt x="589368" y="186893"/>
                  </a:lnTo>
                  <a:lnTo>
                    <a:pt x="589216" y="187236"/>
                  </a:lnTo>
                  <a:lnTo>
                    <a:pt x="589216" y="321513"/>
                  </a:lnTo>
                  <a:lnTo>
                    <a:pt x="585597" y="320243"/>
                  </a:lnTo>
                  <a:lnTo>
                    <a:pt x="584733" y="318973"/>
                  </a:lnTo>
                  <a:lnTo>
                    <a:pt x="583882" y="317703"/>
                  </a:lnTo>
                  <a:lnTo>
                    <a:pt x="584314" y="316433"/>
                  </a:lnTo>
                  <a:lnTo>
                    <a:pt x="586016" y="316433"/>
                  </a:lnTo>
                  <a:lnTo>
                    <a:pt x="587730" y="318973"/>
                  </a:lnTo>
                  <a:lnTo>
                    <a:pt x="589216" y="321513"/>
                  </a:lnTo>
                  <a:lnTo>
                    <a:pt x="589216" y="187236"/>
                  </a:lnTo>
                  <a:lnTo>
                    <a:pt x="586447" y="193243"/>
                  </a:lnTo>
                  <a:lnTo>
                    <a:pt x="583603" y="198323"/>
                  </a:lnTo>
                  <a:lnTo>
                    <a:pt x="582676" y="199136"/>
                  </a:lnTo>
                  <a:lnTo>
                    <a:pt x="582676" y="353263"/>
                  </a:lnTo>
                  <a:lnTo>
                    <a:pt x="582396" y="355803"/>
                  </a:lnTo>
                  <a:lnTo>
                    <a:pt x="582041" y="357073"/>
                  </a:lnTo>
                  <a:lnTo>
                    <a:pt x="582041" y="388823"/>
                  </a:lnTo>
                  <a:lnTo>
                    <a:pt x="581469" y="390093"/>
                  </a:lnTo>
                  <a:lnTo>
                    <a:pt x="578408" y="390093"/>
                  </a:lnTo>
                  <a:lnTo>
                    <a:pt x="577697" y="388823"/>
                  </a:lnTo>
                  <a:lnTo>
                    <a:pt x="577697" y="387553"/>
                  </a:lnTo>
                  <a:lnTo>
                    <a:pt x="579475" y="385013"/>
                  </a:lnTo>
                  <a:lnTo>
                    <a:pt x="581329" y="385013"/>
                  </a:lnTo>
                  <a:lnTo>
                    <a:pt x="581888" y="386283"/>
                  </a:lnTo>
                  <a:lnTo>
                    <a:pt x="582041" y="388823"/>
                  </a:lnTo>
                  <a:lnTo>
                    <a:pt x="582041" y="357073"/>
                  </a:lnTo>
                  <a:lnTo>
                    <a:pt x="581533" y="362153"/>
                  </a:lnTo>
                  <a:lnTo>
                    <a:pt x="580110" y="362153"/>
                  </a:lnTo>
                  <a:lnTo>
                    <a:pt x="580110" y="372313"/>
                  </a:lnTo>
                  <a:lnTo>
                    <a:pt x="578840" y="373583"/>
                  </a:lnTo>
                  <a:lnTo>
                    <a:pt x="578434" y="374777"/>
                  </a:lnTo>
                  <a:lnTo>
                    <a:pt x="577977" y="377393"/>
                  </a:lnTo>
                  <a:lnTo>
                    <a:pt x="576770" y="378663"/>
                  </a:lnTo>
                  <a:lnTo>
                    <a:pt x="572147" y="378663"/>
                  </a:lnTo>
                  <a:lnTo>
                    <a:pt x="569937" y="382473"/>
                  </a:lnTo>
                  <a:lnTo>
                    <a:pt x="568515" y="381444"/>
                  </a:lnTo>
                  <a:lnTo>
                    <a:pt x="568515" y="390093"/>
                  </a:lnTo>
                  <a:lnTo>
                    <a:pt x="566597" y="391363"/>
                  </a:lnTo>
                  <a:lnTo>
                    <a:pt x="565251" y="390093"/>
                  </a:lnTo>
                  <a:lnTo>
                    <a:pt x="567385" y="388823"/>
                  </a:lnTo>
                  <a:lnTo>
                    <a:pt x="568515" y="390093"/>
                  </a:lnTo>
                  <a:lnTo>
                    <a:pt x="568515" y="381444"/>
                  </a:lnTo>
                  <a:lnTo>
                    <a:pt x="566458" y="379933"/>
                  </a:lnTo>
                  <a:lnTo>
                    <a:pt x="565035" y="382473"/>
                  </a:lnTo>
                  <a:lnTo>
                    <a:pt x="564896" y="383413"/>
                  </a:lnTo>
                  <a:lnTo>
                    <a:pt x="564896" y="398983"/>
                  </a:lnTo>
                  <a:lnTo>
                    <a:pt x="563181" y="400837"/>
                  </a:lnTo>
                  <a:lnTo>
                    <a:pt x="563181" y="447243"/>
                  </a:lnTo>
                  <a:lnTo>
                    <a:pt x="561975" y="449783"/>
                  </a:lnTo>
                  <a:lnTo>
                    <a:pt x="560197" y="452323"/>
                  </a:lnTo>
                  <a:lnTo>
                    <a:pt x="553580" y="452323"/>
                  </a:lnTo>
                  <a:lnTo>
                    <a:pt x="553935" y="451053"/>
                  </a:lnTo>
                  <a:lnTo>
                    <a:pt x="554291" y="449783"/>
                  </a:lnTo>
                  <a:lnTo>
                    <a:pt x="555713" y="447243"/>
                  </a:lnTo>
                  <a:lnTo>
                    <a:pt x="557352" y="445973"/>
                  </a:lnTo>
                  <a:lnTo>
                    <a:pt x="560057" y="445973"/>
                  </a:lnTo>
                  <a:lnTo>
                    <a:pt x="563181" y="447243"/>
                  </a:lnTo>
                  <a:lnTo>
                    <a:pt x="563181" y="400837"/>
                  </a:lnTo>
                  <a:lnTo>
                    <a:pt x="562546" y="401523"/>
                  </a:lnTo>
                  <a:lnTo>
                    <a:pt x="561695" y="400583"/>
                  </a:lnTo>
                  <a:lnTo>
                    <a:pt x="561695" y="434543"/>
                  </a:lnTo>
                  <a:lnTo>
                    <a:pt x="560552" y="438353"/>
                  </a:lnTo>
                  <a:lnTo>
                    <a:pt x="559587" y="437083"/>
                  </a:lnTo>
                  <a:lnTo>
                    <a:pt x="558634" y="435813"/>
                  </a:lnTo>
                  <a:lnTo>
                    <a:pt x="558253" y="433273"/>
                  </a:lnTo>
                  <a:lnTo>
                    <a:pt x="558063" y="432003"/>
                  </a:lnTo>
                  <a:lnTo>
                    <a:pt x="556209" y="430733"/>
                  </a:lnTo>
                  <a:lnTo>
                    <a:pt x="550735" y="428193"/>
                  </a:lnTo>
                  <a:lnTo>
                    <a:pt x="550735" y="451053"/>
                  </a:lnTo>
                  <a:lnTo>
                    <a:pt x="547890" y="448513"/>
                  </a:lnTo>
                  <a:lnTo>
                    <a:pt x="544474" y="451053"/>
                  </a:lnTo>
                  <a:lnTo>
                    <a:pt x="541134" y="453593"/>
                  </a:lnTo>
                  <a:lnTo>
                    <a:pt x="538429" y="457403"/>
                  </a:lnTo>
                  <a:lnTo>
                    <a:pt x="535584" y="459943"/>
                  </a:lnTo>
                  <a:lnTo>
                    <a:pt x="534377" y="461213"/>
                  </a:lnTo>
                  <a:lnTo>
                    <a:pt x="533311" y="462483"/>
                  </a:lnTo>
                  <a:lnTo>
                    <a:pt x="531533" y="462483"/>
                  </a:lnTo>
                  <a:lnTo>
                    <a:pt x="527900" y="463753"/>
                  </a:lnTo>
                  <a:lnTo>
                    <a:pt x="526262" y="462483"/>
                  </a:lnTo>
                  <a:lnTo>
                    <a:pt x="525627" y="458673"/>
                  </a:lnTo>
                  <a:lnTo>
                    <a:pt x="525513" y="457403"/>
                  </a:lnTo>
                  <a:lnTo>
                    <a:pt x="525411" y="453593"/>
                  </a:lnTo>
                  <a:lnTo>
                    <a:pt x="524205" y="452323"/>
                  </a:lnTo>
                  <a:lnTo>
                    <a:pt x="521284" y="453593"/>
                  </a:lnTo>
                  <a:lnTo>
                    <a:pt x="519582" y="453593"/>
                  </a:lnTo>
                  <a:lnTo>
                    <a:pt x="517093" y="454863"/>
                  </a:lnTo>
                  <a:lnTo>
                    <a:pt x="516661" y="452323"/>
                  </a:lnTo>
                  <a:lnTo>
                    <a:pt x="516445" y="451053"/>
                  </a:lnTo>
                  <a:lnTo>
                    <a:pt x="516242" y="449783"/>
                  </a:lnTo>
                  <a:lnTo>
                    <a:pt x="518579" y="448513"/>
                  </a:lnTo>
                  <a:lnTo>
                    <a:pt x="520788" y="448513"/>
                  </a:lnTo>
                  <a:lnTo>
                    <a:pt x="518223" y="447243"/>
                  </a:lnTo>
                  <a:lnTo>
                    <a:pt x="515886" y="447243"/>
                  </a:lnTo>
                  <a:lnTo>
                    <a:pt x="512533" y="451053"/>
                  </a:lnTo>
                  <a:lnTo>
                    <a:pt x="512114" y="451053"/>
                  </a:lnTo>
                  <a:lnTo>
                    <a:pt x="512114" y="462483"/>
                  </a:lnTo>
                  <a:lnTo>
                    <a:pt x="510540" y="467563"/>
                  </a:lnTo>
                  <a:lnTo>
                    <a:pt x="509905" y="468833"/>
                  </a:lnTo>
                  <a:lnTo>
                    <a:pt x="505282" y="470103"/>
                  </a:lnTo>
                  <a:lnTo>
                    <a:pt x="502793" y="470103"/>
                  </a:lnTo>
                  <a:lnTo>
                    <a:pt x="502094" y="471360"/>
                  </a:lnTo>
                  <a:lnTo>
                    <a:pt x="499592" y="473913"/>
                  </a:lnTo>
                  <a:lnTo>
                    <a:pt x="494474" y="475183"/>
                  </a:lnTo>
                  <a:lnTo>
                    <a:pt x="495084" y="480034"/>
                  </a:lnTo>
                  <a:lnTo>
                    <a:pt x="495007" y="481533"/>
                  </a:lnTo>
                  <a:lnTo>
                    <a:pt x="494893" y="482803"/>
                  </a:lnTo>
                  <a:lnTo>
                    <a:pt x="493547" y="484073"/>
                  </a:lnTo>
                  <a:lnTo>
                    <a:pt x="492480" y="482803"/>
                  </a:lnTo>
                  <a:lnTo>
                    <a:pt x="492480" y="480263"/>
                  </a:lnTo>
                  <a:lnTo>
                    <a:pt x="490905" y="478993"/>
                  </a:lnTo>
                  <a:lnTo>
                    <a:pt x="488416" y="478320"/>
                  </a:lnTo>
                  <a:lnTo>
                    <a:pt x="488416" y="498043"/>
                  </a:lnTo>
                  <a:lnTo>
                    <a:pt x="486143" y="500583"/>
                  </a:lnTo>
                  <a:lnTo>
                    <a:pt x="484797" y="499313"/>
                  </a:lnTo>
                  <a:lnTo>
                    <a:pt x="487426" y="496773"/>
                  </a:lnTo>
                  <a:lnTo>
                    <a:pt x="488416" y="498043"/>
                  </a:lnTo>
                  <a:lnTo>
                    <a:pt x="488416" y="478320"/>
                  </a:lnTo>
                  <a:lnTo>
                    <a:pt x="487210" y="477989"/>
                  </a:lnTo>
                  <a:lnTo>
                    <a:pt x="487210" y="487883"/>
                  </a:lnTo>
                  <a:lnTo>
                    <a:pt x="485368" y="489153"/>
                  </a:lnTo>
                  <a:lnTo>
                    <a:pt x="483374" y="489153"/>
                  </a:lnTo>
                  <a:lnTo>
                    <a:pt x="482879" y="488632"/>
                  </a:lnTo>
                  <a:lnTo>
                    <a:pt x="482879" y="518363"/>
                  </a:lnTo>
                  <a:lnTo>
                    <a:pt x="482320" y="520839"/>
                  </a:lnTo>
                  <a:lnTo>
                    <a:pt x="482244" y="520979"/>
                  </a:lnTo>
                  <a:lnTo>
                    <a:pt x="481241" y="522173"/>
                  </a:lnTo>
                  <a:lnTo>
                    <a:pt x="479526" y="523443"/>
                  </a:lnTo>
                  <a:lnTo>
                    <a:pt x="477964" y="524713"/>
                  </a:lnTo>
                  <a:lnTo>
                    <a:pt x="477888" y="522173"/>
                  </a:lnTo>
                  <a:lnTo>
                    <a:pt x="478967" y="520979"/>
                  </a:lnTo>
                  <a:lnTo>
                    <a:pt x="480453" y="519633"/>
                  </a:lnTo>
                  <a:lnTo>
                    <a:pt x="482879" y="518363"/>
                  </a:lnTo>
                  <a:lnTo>
                    <a:pt x="482879" y="488632"/>
                  </a:lnTo>
                  <a:lnTo>
                    <a:pt x="482168" y="487883"/>
                  </a:lnTo>
                  <a:lnTo>
                    <a:pt x="481952" y="486613"/>
                  </a:lnTo>
                  <a:lnTo>
                    <a:pt x="483730" y="484073"/>
                  </a:lnTo>
                  <a:lnTo>
                    <a:pt x="485787" y="484073"/>
                  </a:lnTo>
                  <a:lnTo>
                    <a:pt x="486714" y="485343"/>
                  </a:lnTo>
                  <a:lnTo>
                    <a:pt x="487210" y="487883"/>
                  </a:lnTo>
                  <a:lnTo>
                    <a:pt x="487210" y="477989"/>
                  </a:lnTo>
                  <a:lnTo>
                    <a:pt x="486283" y="477723"/>
                  </a:lnTo>
                  <a:lnTo>
                    <a:pt x="486003" y="476453"/>
                  </a:lnTo>
                  <a:lnTo>
                    <a:pt x="486930" y="473913"/>
                  </a:lnTo>
                  <a:lnTo>
                    <a:pt x="487857" y="472643"/>
                  </a:lnTo>
                  <a:lnTo>
                    <a:pt x="488353" y="471373"/>
                  </a:lnTo>
                  <a:lnTo>
                    <a:pt x="488848" y="470103"/>
                  </a:lnTo>
                  <a:lnTo>
                    <a:pt x="489991" y="467563"/>
                  </a:lnTo>
                  <a:lnTo>
                    <a:pt x="490550" y="466293"/>
                  </a:lnTo>
                  <a:lnTo>
                    <a:pt x="491909" y="465023"/>
                  </a:lnTo>
                  <a:lnTo>
                    <a:pt x="496887" y="463753"/>
                  </a:lnTo>
                  <a:lnTo>
                    <a:pt x="498386" y="462483"/>
                  </a:lnTo>
                  <a:lnTo>
                    <a:pt x="496887" y="456133"/>
                  </a:lnTo>
                  <a:lnTo>
                    <a:pt x="499237" y="454863"/>
                  </a:lnTo>
                  <a:lnTo>
                    <a:pt x="502716" y="454863"/>
                  </a:lnTo>
                  <a:lnTo>
                    <a:pt x="505282" y="456133"/>
                  </a:lnTo>
                  <a:lnTo>
                    <a:pt x="508266" y="456133"/>
                  </a:lnTo>
                  <a:lnTo>
                    <a:pt x="507631" y="459943"/>
                  </a:lnTo>
                  <a:lnTo>
                    <a:pt x="508622" y="461213"/>
                  </a:lnTo>
                  <a:lnTo>
                    <a:pt x="510260" y="461213"/>
                  </a:lnTo>
                  <a:lnTo>
                    <a:pt x="512114" y="462483"/>
                  </a:lnTo>
                  <a:lnTo>
                    <a:pt x="512114" y="451053"/>
                  </a:lnTo>
                  <a:lnTo>
                    <a:pt x="511048" y="451053"/>
                  </a:lnTo>
                  <a:lnTo>
                    <a:pt x="509409" y="449783"/>
                  </a:lnTo>
                  <a:lnTo>
                    <a:pt x="507771" y="448513"/>
                  </a:lnTo>
                  <a:lnTo>
                    <a:pt x="504494" y="448513"/>
                  </a:lnTo>
                  <a:lnTo>
                    <a:pt x="504964" y="447243"/>
                  </a:lnTo>
                  <a:lnTo>
                    <a:pt x="505421" y="445973"/>
                  </a:lnTo>
                  <a:lnTo>
                    <a:pt x="506349" y="443433"/>
                  </a:lnTo>
                  <a:lnTo>
                    <a:pt x="508381" y="442163"/>
                  </a:lnTo>
                  <a:lnTo>
                    <a:pt x="510400" y="440893"/>
                  </a:lnTo>
                  <a:lnTo>
                    <a:pt x="514883" y="439623"/>
                  </a:lnTo>
                  <a:lnTo>
                    <a:pt x="523773" y="439623"/>
                  </a:lnTo>
                  <a:lnTo>
                    <a:pt x="522998" y="435813"/>
                  </a:lnTo>
                  <a:lnTo>
                    <a:pt x="524916" y="433273"/>
                  </a:lnTo>
                  <a:lnTo>
                    <a:pt x="526262" y="435813"/>
                  </a:lnTo>
                  <a:lnTo>
                    <a:pt x="526262" y="438353"/>
                  </a:lnTo>
                  <a:lnTo>
                    <a:pt x="528548" y="435813"/>
                  </a:lnTo>
                  <a:lnTo>
                    <a:pt x="530326" y="433273"/>
                  </a:lnTo>
                  <a:lnTo>
                    <a:pt x="531241" y="438353"/>
                  </a:lnTo>
                  <a:lnTo>
                    <a:pt x="534949" y="438353"/>
                  </a:lnTo>
                  <a:lnTo>
                    <a:pt x="536155" y="437083"/>
                  </a:lnTo>
                  <a:lnTo>
                    <a:pt x="537857" y="437083"/>
                  </a:lnTo>
                  <a:lnTo>
                    <a:pt x="534162" y="443433"/>
                  </a:lnTo>
                  <a:lnTo>
                    <a:pt x="542340" y="445973"/>
                  </a:lnTo>
                  <a:lnTo>
                    <a:pt x="543191" y="451053"/>
                  </a:lnTo>
                  <a:lnTo>
                    <a:pt x="547611" y="447243"/>
                  </a:lnTo>
                  <a:lnTo>
                    <a:pt x="550735" y="451053"/>
                  </a:lnTo>
                  <a:lnTo>
                    <a:pt x="550735" y="428193"/>
                  </a:lnTo>
                  <a:lnTo>
                    <a:pt x="549948" y="426923"/>
                  </a:lnTo>
                  <a:lnTo>
                    <a:pt x="550659" y="424383"/>
                  </a:lnTo>
                  <a:lnTo>
                    <a:pt x="550786" y="423113"/>
                  </a:lnTo>
                  <a:lnTo>
                    <a:pt x="551167" y="419303"/>
                  </a:lnTo>
                  <a:lnTo>
                    <a:pt x="551167" y="418033"/>
                  </a:lnTo>
                  <a:lnTo>
                    <a:pt x="550240" y="416763"/>
                  </a:lnTo>
                  <a:lnTo>
                    <a:pt x="548030" y="418033"/>
                  </a:lnTo>
                  <a:lnTo>
                    <a:pt x="543128" y="416763"/>
                  </a:lnTo>
                  <a:lnTo>
                    <a:pt x="541769" y="415493"/>
                  </a:lnTo>
                  <a:lnTo>
                    <a:pt x="541134" y="412953"/>
                  </a:lnTo>
                  <a:lnTo>
                    <a:pt x="541096" y="407873"/>
                  </a:lnTo>
                  <a:lnTo>
                    <a:pt x="540994" y="406603"/>
                  </a:lnTo>
                  <a:lnTo>
                    <a:pt x="542556" y="404063"/>
                  </a:lnTo>
                  <a:lnTo>
                    <a:pt x="544614" y="404063"/>
                  </a:lnTo>
                  <a:lnTo>
                    <a:pt x="543763" y="405333"/>
                  </a:lnTo>
                  <a:lnTo>
                    <a:pt x="543864" y="407873"/>
                  </a:lnTo>
                  <a:lnTo>
                    <a:pt x="544055" y="410413"/>
                  </a:lnTo>
                  <a:lnTo>
                    <a:pt x="546112" y="412953"/>
                  </a:lnTo>
                  <a:lnTo>
                    <a:pt x="551091" y="412953"/>
                  </a:lnTo>
                  <a:lnTo>
                    <a:pt x="550100" y="410413"/>
                  </a:lnTo>
                  <a:lnTo>
                    <a:pt x="549173" y="407873"/>
                  </a:lnTo>
                  <a:lnTo>
                    <a:pt x="549033" y="404063"/>
                  </a:lnTo>
                  <a:lnTo>
                    <a:pt x="549173" y="401523"/>
                  </a:lnTo>
                  <a:lnTo>
                    <a:pt x="554228" y="400253"/>
                  </a:lnTo>
                  <a:lnTo>
                    <a:pt x="556145" y="401523"/>
                  </a:lnTo>
                  <a:lnTo>
                    <a:pt x="558990" y="406603"/>
                  </a:lnTo>
                  <a:lnTo>
                    <a:pt x="559346" y="410413"/>
                  </a:lnTo>
                  <a:lnTo>
                    <a:pt x="557428" y="412953"/>
                  </a:lnTo>
                  <a:lnTo>
                    <a:pt x="558139" y="415493"/>
                  </a:lnTo>
                  <a:lnTo>
                    <a:pt x="561403" y="416763"/>
                  </a:lnTo>
                  <a:lnTo>
                    <a:pt x="561517" y="418033"/>
                  </a:lnTo>
                  <a:lnTo>
                    <a:pt x="561403" y="419684"/>
                  </a:lnTo>
                  <a:lnTo>
                    <a:pt x="560120" y="421843"/>
                  </a:lnTo>
                  <a:lnTo>
                    <a:pt x="557568" y="425653"/>
                  </a:lnTo>
                  <a:lnTo>
                    <a:pt x="558203" y="429463"/>
                  </a:lnTo>
                  <a:lnTo>
                    <a:pt x="560768" y="433273"/>
                  </a:lnTo>
                  <a:lnTo>
                    <a:pt x="561695" y="434543"/>
                  </a:lnTo>
                  <a:lnTo>
                    <a:pt x="561695" y="400583"/>
                  </a:lnTo>
                  <a:lnTo>
                    <a:pt x="561403" y="400253"/>
                  </a:lnTo>
                  <a:lnTo>
                    <a:pt x="560273" y="398983"/>
                  </a:lnTo>
                  <a:lnTo>
                    <a:pt x="562406" y="397713"/>
                  </a:lnTo>
                  <a:lnTo>
                    <a:pt x="564896" y="398983"/>
                  </a:lnTo>
                  <a:lnTo>
                    <a:pt x="564896" y="383413"/>
                  </a:lnTo>
                  <a:lnTo>
                    <a:pt x="564464" y="386283"/>
                  </a:lnTo>
                  <a:lnTo>
                    <a:pt x="562330" y="387553"/>
                  </a:lnTo>
                  <a:lnTo>
                    <a:pt x="558698" y="388823"/>
                  </a:lnTo>
                  <a:lnTo>
                    <a:pt x="555713" y="388823"/>
                  </a:lnTo>
                  <a:lnTo>
                    <a:pt x="554367" y="387553"/>
                  </a:lnTo>
                  <a:lnTo>
                    <a:pt x="555650" y="385013"/>
                  </a:lnTo>
                  <a:lnTo>
                    <a:pt x="556361" y="383743"/>
                  </a:lnTo>
                  <a:lnTo>
                    <a:pt x="557568" y="381203"/>
                  </a:lnTo>
                  <a:lnTo>
                    <a:pt x="559981" y="378663"/>
                  </a:lnTo>
                  <a:lnTo>
                    <a:pt x="561479" y="376123"/>
                  </a:lnTo>
                  <a:lnTo>
                    <a:pt x="561238" y="374853"/>
                  </a:lnTo>
                  <a:lnTo>
                    <a:pt x="560768" y="372313"/>
                  </a:lnTo>
                  <a:lnTo>
                    <a:pt x="562114" y="371043"/>
                  </a:lnTo>
                  <a:lnTo>
                    <a:pt x="565962" y="371043"/>
                  </a:lnTo>
                  <a:lnTo>
                    <a:pt x="565823" y="372313"/>
                  </a:lnTo>
                  <a:lnTo>
                    <a:pt x="565467" y="373583"/>
                  </a:lnTo>
                  <a:lnTo>
                    <a:pt x="566737" y="374853"/>
                  </a:lnTo>
                  <a:lnTo>
                    <a:pt x="570153" y="376123"/>
                  </a:lnTo>
                  <a:lnTo>
                    <a:pt x="572503" y="376123"/>
                  </a:lnTo>
                  <a:lnTo>
                    <a:pt x="575487" y="371043"/>
                  </a:lnTo>
                  <a:lnTo>
                    <a:pt x="576275" y="369773"/>
                  </a:lnTo>
                  <a:lnTo>
                    <a:pt x="580110" y="372313"/>
                  </a:lnTo>
                  <a:lnTo>
                    <a:pt x="580110" y="362153"/>
                  </a:lnTo>
                  <a:lnTo>
                    <a:pt x="579120" y="362153"/>
                  </a:lnTo>
                  <a:lnTo>
                    <a:pt x="579120" y="364693"/>
                  </a:lnTo>
                  <a:lnTo>
                    <a:pt x="577977" y="367233"/>
                  </a:lnTo>
                  <a:lnTo>
                    <a:pt x="575703" y="365963"/>
                  </a:lnTo>
                  <a:lnTo>
                    <a:pt x="575424" y="363423"/>
                  </a:lnTo>
                  <a:lnTo>
                    <a:pt x="575640" y="362153"/>
                  </a:lnTo>
                  <a:lnTo>
                    <a:pt x="577697" y="362153"/>
                  </a:lnTo>
                  <a:lnTo>
                    <a:pt x="579120" y="364693"/>
                  </a:lnTo>
                  <a:lnTo>
                    <a:pt x="579120" y="362153"/>
                  </a:lnTo>
                  <a:lnTo>
                    <a:pt x="577773" y="362153"/>
                  </a:lnTo>
                  <a:lnTo>
                    <a:pt x="577265" y="360883"/>
                  </a:lnTo>
                  <a:lnTo>
                    <a:pt x="576770" y="359613"/>
                  </a:lnTo>
                  <a:lnTo>
                    <a:pt x="576275" y="358343"/>
                  </a:lnTo>
                  <a:lnTo>
                    <a:pt x="574421" y="355803"/>
                  </a:lnTo>
                  <a:lnTo>
                    <a:pt x="578548" y="353263"/>
                  </a:lnTo>
                  <a:lnTo>
                    <a:pt x="579259" y="351993"/>
                  </a:lnTo>
                  <a:lnTo>
                    <a:pt x="581609" y="351993"/>
                  </a:lnTo>
                  <a:lnTo>
                    <a:pt x="582676" y="353263"/>
                  </a:lnTo>
                  <a:lnTo>
                    <a:pt x="582676" y="199136"/>
                  </a:lnTo>
                  <a:lnTo>
                    <a:pt x="576351" y="204673"/>
                  </a:lnTo>
                  <a:lnTo>
                    <a:pt x="573138" y="205943"/>
                  </a:lnTo>
                  <a:lnTo>
                    <a:pt x="568947" y="204673"/>
                  </a:lnTo>
                  <a:lnTo>
                    <a:pt x="559765" y="202133"/>
                  </a:lnTo>
                  <a:lnTo>
                    <a:pt x="559409" y="202133"/>
                  </a:lnTo>
                  <a:lnTo>
                    <a:pt x="557212" y="205447"/>
                  </a:lnTo>
                  <a:lnTo>
                    <a:pt x="557212" y="368503"/>
                  </a:lnTo>
                  <a:lnTo>
                    <a:pt x="557212" y="371043"/>
                  </a:lnTo>
                  <a:lnTo>
                    <a:pt x="557072" y="372313"/>
                  </a:lnTo>
                  <a:lnTo>
                    <a:pt x="556856" y="374853"/>
                  </a:lnTo>
                  <a:lnTo>
                    <a:pt x="555218" y="374853"/>
                  </a:lnTo>
                  <a:lnTo>
                    <a:pt x="553440" y="372313"/>
                  </a:lnTo>
                  <a:lnTo>
                    <a:pt x="553720" y="371043"/>
                  </a:lnTo>
                  <a:lnTo>
                    <a:pt x="553796" y="368503"/>
                  </a:lnTo>
                  <a:lnTo>
                    <a:pt x="557212" y="368503"/>
                  </a:lnTo>
                  <a:lnTo>
                    <a:pt x="557212" y="205447"/>
                  </a:lnTo>
                  <a:lnTo>
                    <a:pt x="553516" y="211023"/>
                  </a:lnTo>
                  <a:lnTo>
                    <a:pt x="552729" y="211023"/>
                  </a:lnTo>
                  <a:lnTo>
                    <a:pt x="550519" y="208483"/>
                  </a:lnTo>
                  <a:lnTo>
                    <a:pt x="547535" y="207213"/>
                  </a:lnTo>
                  <a:lnTo>
                    <a:pt x="547319" y="206997"/>
                  </a:lnTo>
                  <a:lnTo>
                    <a:pt x="547319" y="368503"/>
                  </a:lnTo>
                  <a:lnTo>
                    <a:pt x="546544" y="372313"/>
                  </a:lnTo>
                  <a:lnTo>
                    <a:pt x="545477" y="372313"/>
                  </a:lnTo>
                  <a:lnTo>
                    <a:pt x="545477" y="400253"/>
                  </a:lnTo>
                  <a:lnTo>
                    <a:pt x="543128" y="402793"/>
                  </a:lnTo>
                  <a:lnTo>
                    <a:pt x="541845" y="401523"/>
                  </a:lnTo>
                  <a:lnTo>
                    <a:pt x="544055" y="398983"/>
                  </a:lnTo>
                  <a:lnTo>
                    <a:pt x="545477" y="400253"/>
                  </a:lnTo>
                  <a:lnTo>
                    <a:pt x="545477" y="372313"/>
                  </a:lnTo>
                  <a:lnTo>
                    <a:pt x="542417" y="372313"/>
                  </a:lnTo>
                  <a:lnTo>
                    <a:pt x="543547" y="369773"/>
                  </a:lnTo>
                  <a:lnTo>
                    <a:pt x="545045" y="369773"/>
                  </a:lnTo>
                  <a:lnTo>
                    <a:pt x="547319" y="368503"/>
                  </a:lnTo>
                  <a:lnTo>
                    <a:pt x="547319" y="206997"/>
                  </a:lnTo>
                  <a:lnTo>
                    <a:pt x="545045" y="204673"/>
                  </a:lnTo>
                  <a:lnTo>
                    <a:pt x="544118" y="203403"/>
                  </a:lnTo>
                  <a:lnTo>
                    <a:pt x="546392" y="202133"/>
                  </a:lnTo>
                  <a:lnTo>
                    <a:pt x="548817" y="203403"/>
                  </a:lnTo>
                  <a:lnTo>
                    <a:pt x="551167" y="203403"/>
                  </a:lnTo>
                  <a:lnTo>
                    <a:pt x="553580" y="204673"/>
                  </a:lnTo>
                  <a:lnTo>
                    <a:pt x="555294" y="204673"/>
                  </a:lnTo>
                  <a:lnTo>
                    <a:pt x="557428" y="203403"/>
                  </a:lnTo>
                  <a:lnTo>
                    <a:pt x="557568" y="202133"/>
                  </a:lnTo>
                  <a:lnTo>
                    <a:pt x="557618" y="200863"/>
                  </a:lnTo>
                  <a:lnTo>
                    <a:pt x="557707" y="198323"/>
                  </a:lnTo>
                  <a:lnTo>
                    <a:pt x="560273" y="195783"/>
                  </a:lnTo>
                  <a:lnTo>
                    <a:pt x="563537" y="194513"/>
                  </a:lnTo>
                  <a:lnTo>
                    <a:pt x="563613" y="193243"/>
                  </a:lnTo>
                  <a:lnTo>
                    <a:pt x="561759" y="193243"/>
                  </a:lnTo>
                  <a:lnTo>
                    <a:pt x="559054" y="194513"/>
                  </a:lnTo>
                  <a:lnTo>
                    <a:pt x="559269" y="190703"/>
                  </a:lnTo>
                  <a:lnTo>
                    <a:pt x="559485" y="188163"/>
                  </a:lnTo>
                  <a:lnTo>
                    <a:pt x="566597" y="188163"/>
                  </a:lnTo>
                  <a:lnTo>
                    <a:pt x="569518" y="186893"/>
                  </a:lnTo>
                  <a:lnTo>
                    <a:pt x="572363" y="186893"/>
                  </a:lnTo>
                  <a:lnTo>
                    <a:pt x="574713" y="185623"/>
                  </a:lnTo>
                  <a:lnTo>
                    <a:pt x="574421" y="183083"/>
                  </a:lnTo>
                  <a:lnTo>
                    <a:pt x="574281" y="181813"/>
                  </a:lnTo>
                  <a:lnTo>
                    <a:pt x="576351" y="181813"/>
                  </a:lnTo>
                  <a:lnTo>
                    <a:pt x="577977" y="180543"/>
                  </a:lnTo>
                  <a:lnTo>
                    <a:pt x="580263" y="178003"/>
                  </a:lnTo>
                  <a:lnTo>
                    <a:pt x="579831" y="175463"/>
                  </a:lnTo>
                  <a:lnTo>
                    <a:pt x="576910" y="175463"/>
                  </a:lnTo>
                  <a:lnTo>
                    <a:pt x="574992" y="174193"/>
                  </a:lnTo>
                  <a:lnTo>
                    <a:pt x="573214" y="174193"/>
                  </a:lnTo>
                  <a:lnTo>
                    <a:pt x="571576" y="172923"/>
                  </a:lnTo>
                  <a:lnTo>
                    <a:pt x="568452" y="170383"/>
                  </a:lnTo>
                  <a:lnTo>
                    <a:pt x="564756" y="174193"/>
                  </a:lnTo>
                  <a:lnTo>
                    <a:pt x="563041" y="176733"/>
                  </a:lnTo>
                  <a:lnTo>
                    <a:pt x="561898" y="178003"/>
                  </a:lnTo>
                  <a:lnTo>
                    <a:pt x="564819" y="180543"/>
                  </a:lnTo>
                  <a:lnTo>
                    <a:pt x="565175" y="183083"/>
                  </a:lnTo>
                  <a:lnTo>
                    <a:pt x="561187" y="183083"/>
                  </a:lnTo>
                  <a:lnTo>
                    <a:pt x="561086" y="181813"/>
                  </a:lnTo>
                  <a:lnTo>
                    <a:pt x="560984" y="180543"/>
                  </a:lnTo>
                  <a:lnTo>
                    <a:pt x="561365" y="179273"/>
                  </a:lnTo>
                  <a:lnTo>
                    <a:pt x="561759" y="178003"/>
                  </a:lnTo>
                  <a:lnTo>
                    <a:pt x="558850" y="178003"/>
                  </a:lnTo>
                  <a:lnTo>
                    <a:pt x="557072" y="179273"/>
                  </a:lnTo>
                  <a:lnTo>
                    <a:pt x="555358" y="179273"/>
                  </a:lnTo>
                  <a:lnTo>
                    <a:pt x="554367" y="178003"/>
                  </a:lnTo>
                  <a:lnTo>
                    <a:pt x="554151" y="177507"/>
                  </a:lnTo>
                  <a:lnTo>
                    <a:pt x="554151" y="188163"/>
                  </a:lnTo>
                  <a:lnTo>
                    <a:pt x="551662" y="195783"/>
                  </a:lnTo>
                  <a:lnTo>
                    <a:pt x="550735" y="195783"/>
                  </a:lnTo>
                  <a:lnTo>
                    <a:pt x="548881" y="194513"/>
                  </a:lnTo>
                  <a:lnTo>
                    <a:pt x="548525" y="193243"/>
                  </a:lnTo>
                  <a:lnTo>
                    <a:pt x="551167" y="188163"/>
                  </a:lnTo>
                  <a:lnTo>
                    <a:pt x="554151" y="188163"/>
                  </a:lnTo>
                  <a:lnTo>
                    <a:pt x="554151" y="177507"/>
                  </a:lnTo>
                  <a:lnTo>
                    <a:pt x="552729" y="174193"/>
                  </a:lnTo>
                  <a:lnTo>
                    <a:pt x="551446" y="175463"/>
                  </a:lnTo>
                  <a:lnTo>
                    <a:pt x="550164" y="178003"/>
                  </a:lnTo>
                  <a:lnTo>
                    <a:pt x="549236" y="179273"/>
                  </a:lnTo>
                  <a:lnTo>
                    <a:pt x="547319" y="181813"/>
                  </a:lnTo>
                  <a:lnTo>
                    <a:pt x="542201" y="181813"/>
                  </a:lnTo>
                  <a:lnTo>
                    <a:pt x="537641" y="179273"/>
                  </a:lnTo>
                  <a:lnTo>
                    <a:pt x="537857" y="175463"/>
                  </a:lnTo>
                  <a:lnTo>
                    <a:pt x="540499" y="172923"/>
                  </a:lnTo>
                  <a:lnTo>
                    <a:pt x="542201" y="170383"/>
                  </a:lnTo>
                  <a:lnTo>
                    <a:pt x="544334" y="169113"/>
                  </a:lnTo>
                  <a:lnTo>
                    <a:pt x="551091" y="165303"/>
                  </a:lnTo>
                  <a:lnTo>
                    <a:pt x="555853" y="164033"/>
                  </a:lnTo>
                  <a:lnTo>
                    <a:pt x="565251" y="164033"/>
                  </a:lnTo>
                  <a:lnTo>
                    <a:pt x="564819" y="157683"/>
                  </a:lnTo>
                  <a:lnTo>
                    <a:pt x="559917" y="157683"/>
                  </a:lnTo>
                  <a:lnTo>
                    <a:pt x="557136" y="158953"/>
                  </a:lnTo>
                  <a:lnTo>
                    <a:pt x="544918" y="166573"/>
                  </a:lnTo>
                  <a:lnTo>
                    <a:pt x="538937" y="170383"/>
                  </a:lnTo>
                  <a:lnTo>
                    <a:pt x="531177" y="175463"/>
                  </a:lnTo>
                  <a:lnTo>
                    <a:pt x="529463" y="176733"/>
                  </a:lnTo>
                  <a:lnTo>
                    <a:pt x="527685" y="178003"/>
                  </a:lnTo>
                  <a:lnTo>
                    <a:pt x="529615" y="179273"/>
                  </a:lnTo>
                  <a:lnTo>
                    <a:pt x="533666" y="180543"/>
                  </a:lnTo>
                  <a:lnTo>
                    <a:pt x="533946" y="181813"/>
                  </a:lnTo>
                  <a:lnTo>
                    <a:pt x="533450" y="182460"/>
                  </a:lnTo>
                  <a:lnTo>
                    <a:pt x="533450" y="428193"/>
                  </a:lnTo>
                  <a:lnTo>
                    <a:pt x="533311" y="430733"/>
                  </a:lnTo>
                  <a:lnTo>
                    <a:pt x="531037" y="430733"/>
                  </a:lnTo>
                  <a:lnTo>
                    <a:pt x="530212" y="429463"/>
                  </a:lnTo>
                  <a:lnTo>
                    <a:pt x="529399" y="428193"/>
                  </a:lnTo>
                  <a:lnTo>
                    <a:pt x="530961" y="424383"/>
                  </a:lnTo>
                  <a:lnTo>
                    <a:pt x="532739" y="425653"/>
                  </a:lnTo>
                  <a:lnTo>
                    <a:pt x="533234" y="426923"/>
                  </a:lnTo>
                  <a:lnTo>
                    <a:pt x="533450" y="428193"/>
                  </a:lnTo>
                  <a:lnTo>
                    <a:pt x="533450" y="182460"/>
                  </a:lnTo>
                  <a:lnTo>
                    <a:pt x="530034" y="186893"/>
                  </a:lnTo>
                  <a:lnTo>
                    <a:pt x="528472" y="186893"/>
                  </a:lnTo>
                  <a:lnTo>
                    <a:pt x="528332" y="186804"/>
                  </a:lnTo>
                  <a:lnTo>
                    <a:pt x="528332" y="420573"/>
                  </a:lnTo>
                  <a:lnTo>
                    <a:pt x="527113" y="421843"/>
                  </a:lnTo>
                  <a:lnTo>
                    <a:pt x="525983" y="423113"/>
                  </a:lnTo>
                  <a:lnTo>
                    <a:pt x="523773" y="423113"/>
                  </a:lnTo>
                  <a:lnTo>
                    <a:pt x="523062" y="421843"/>
                  </a:lnTo>
                  <a:lnTo>
                    <a:pt x="524344" y="419303"/>
                  </a:lnTo>
                  <a:lnTo>
                    <a:pt x="526046" y="419303"/>
                  </a:lnTo>
                  <a:lnTo>
                    <a:pt x="528332" y="420573"/>
                  </a:lnTo>
                  <a:lnTo>
                    <a:pt x="528332" y="186804"/>
                  </a:lnTo>
                  <a:lnTo>
                    <a:pt x="526554" y="185623"/>
                  </a:lnTo>
                  <a:lnTo>
                    <a:pt x="523989" y="183451"/>
                  </a:lnTo>
                  <a:lnTo>
                    <a:pt x="523989" y="349453"/>
                  </a:lnTo>
                  <a:lnTo>
                    <a:pt x="521639" y="351993"/>
                  </a:lnTo>
                  <a:lnTo>
                    <a:pt x="520509" y="351993"/>
                  </a:lnTo>
                  <a:lnTo>
                    <a:pt x="520509" y="428193"/>
                  </a:lnTo>
                  <a:lnTo>
                    <a:pt x="518020" y="429463"/>
                  </a:lnTo>
                  <a:lnTo>
                    <a:pt x="514451" y="429463"/>
                  </a:lnTo>
                  <a:lnTo>
                    <a:pt x="512114" y="428193"/>
                  </a:lnTo>
                  <a:lnTo>
                    <a:pt x="510895" y="428193"/>
                  </a:lnTo>
                  <a:lnTo>
                    <a:pt x="511327" y="426923"/>
                  </a:lnTo>
                  <a:lnTo>
                    <a:pt x="511759" y="425653"/>
                  </a:lnTo>
                  <a:lnTo>
                    <a:pt x="510971" y="421843"/>
                  </a:lnTo>
                  <a:lnTo>
                    <a:pt x="509549" y="420649"/>
                  </a:lnTo>
                  <a:lnTo>
                    <a:pt x="509549" y="426923"/>
                  </a:lnTo>
                  <a:lnTo>
                    <a:pt x="507339" y="429463"/>
                  </a:lnTo>
                  <a:lnTo>
                    <a:pt x="504647" y="430733"/>
                  </a:lnTo>
                  <a:lnTo>
                    <a:pt x="501865" y="432003"/>
                  </a:lnTo>
                  <a:lnTo>
                    <a:pt x="500087" y="433273"/>
                  </a:lnTo>
                  <a:lnTo>
                    <a:pt x="502361" y="434543"/>
                  </a:lnTo>
                  <a:lnTo>
                    <a:pt x="504850" y="435813"/>
                  </a:lnTo>
                  <a:lnTo>
                    <a:pt x="505142" y="438353"/>
                  </a:lnTo>
                  <a:lnTo>
                    <a:pt x="505714" y="439623"/>
                  </a:lnTo>
                  <a:lnTo>
                    <a:pt x="504355" y="440893"/>
                  </a:lnTo>
                  <a:lnTo>
                    <a:pt x="502500" y="440893"/>
                  </a:lnTo>
                  <a:lnTo>
                    <a:pt x="498805" y="438353"/>
                  </a:lnTo>
                  <a:lnTo>
                    <a:pt x="496747" y="437083"/>
                  </a:lnTo>
                  <a:lnTo>
                    <a:pt x="494258" y="437083"/>
                  </a:lnTo>
                  <a:lnTo>
                    <a:pt x="494258" y="440893"/>
                  </a:lnTo>
                  <a:lnTo>
                    <a:pt x="492188" y="442163"/>
                  </a:lnTo>
                  <a:lnTo>
                    <a:pt x="490982" y="440893"/>
                  </a:lnTo>
                  <a:lnTo>
                    <a:pt x="490842" y="439623"/>
                  </a:lnTo>
                  <a:lnTo>
                    <a:pt x="490702" y="438353"/>
                  </a:lnTo>
                  <a:lnTo>
                    <a:pt x="490054" y="438353"/>
                  </a:lnTo>
                  <a:lnTo>
                    <a:pt x="484860" y="437083"/>
                  </a:lnTo>
                  <a:lnTo>
                    <a:pt x="484657" y="436600"/>
                  </a:lnTo>
                  <a:lnTo>
                    <a:pt x="484657" y="476453"/>
                  </a:lnTo>
                  <a:lnTo>
                    <a:pt x="484441" y="477723"/>
                  </a:lnTo>
                  <a:lnTo>
                    <a:pt x="483082" y="478993"/>
                  </a:lnTo>
                  <a:lnTo>
                    <a:pt x="482307" y="477723"/>
                  </a:lnTo>
                  <a:lnTo>
                    <a:pt x="482307" y="476453"/>
                  </a:lnTo>
                  <a:lnTo>
                    <a:pt x="483870" y="473913"/>
                  </a:lnTo>
                  <a:lnTo>
                    <a:pt x="484657" y="476453"/>
                  </a:lnTo>
                  <a:lnTo>
                    <a:pt x="484657" y="436600"/>
                  </a:lnTo>
                  <a:lnTo>
                    <a:pt x="484365" y="435914"/>
                  </a:lnTo>
                  <a:lnTo>
                    <a:pt x="484365" y="461213"/>
                  </a:lnTo>
                  <a:lnTo>
                    <a:pt x="481304" y="463753"/>
                  </a:lnTo>
                  <a:lnTo>
                    <a:pt x="480949" y="463753"/>
                  </a:lnTo>
                  <a:lnTo>
                    <a:pt x="480949" y="508203"/>
                  </a:lnTo>
                  <a:lnTo>
                    <a:pt x="480949" y="510743"/>
                  </a:lnTo>
                  <a:lnTo>
                    <a:pt x="480809" y="510743"/>
                  </a:lnTo>
                  <a:lnTo>
                    <a:pt x="478536" y="514553"/>
                  </a:lnTo>
                  <a:lnTo>
                    <a:pt x="476618" y="517093"/>
                  </a:lnTo>
                  <a:lnTo>
                    <a:pt x="473621" y="519633"/>
                  </a:lnTo>
                  <a:lnTo>
                    <a:pt x="473125" y="519455"/>
                  </a:lnTo>
                  <a:lnTo>
                    <a:pt x="473125" y="524713"/>
                  </a:lnTo>
                  <a:lnTo>
                    <a:pt x="471639" y="525983"/>
                  </a:lnTo>
                  <a:lnTo>
                    <a:pt x="469430" y="523443"/>
                  </a:lnTo>
                  <a:lnTo>
                    <a:pt x="471131" y="522173"/>
                  </a:lnTo>
                  <a:lnTo>
                    <a:pt x="473125" y="524713"/>
                  </a:lnTo>
                  <a:lnTo>
                    <a:pt x="473125" y="519455"/>
                  </a:lnTo>
                  <a:lnTo>
                    <a:pt x="470141" y="518363"/>
                  </a:lnTo>
                  <a:lnTo>
                    <a:pt x="468579" y="517093"/>
                  </a:lnTo>
                  <a:lnTo>
                    <a:pt x="468287" y="515823"/>
                  </a:lnTo>
                  <a:lnTo>
                    <a:pt x="468007" y="514553"/>
                  </a:lnTo>
                  <a:lnTo>
                    <a:pt x="468782" y="512013"/>
                  </a:lnTo>
                  <a:lnTo>
                    <a:pt x="469506" y="510743"/>
                  </a:lnTo>
                  <a:lnTo>
                    <a:pt x="470712" y="509473"/>
                  </a:lnTo>
                  <a:lnTo>
                    <a:pt x="472986" y="509473"/>
                  </a:lnTo>
                  <a:lnTo>
                    <a:pt x="474903" y="508203"/>
                  </a:lnTo>
                  <a:lnTo>
                    <a:pt x="475615" y="506933"/>
                  </a:lnTo>
                  <a:lnTo>
                    <a:pt x="475437" y="505663"/>
                  </a:lnTo>
                  <a:lnTo>
                    <a:pt x="475259" y="504393"/>
                  </a:lnTo>
                  <a:lnTo>
                    <a:pt x="479247" y="505663"/>
                  </a:lnTo>
                  <a:lnTo>
                    <a:pt x="480949" y="508203"/>
                  </a:lnTo>
                  <a:lnTo>
                    <a:pt x="480949" y="463753"/>
                  </a:lnTo>
                  <a:lnTo>
                    <a:pt x="479386" y="463753"/>
                  </a:lnTo>
                  <a:lnTo>
                    <a:pt x="476046" y="462483"/>
                  </a:lnTo>
                  <a:lnTo>
                    <a:pt x="477824" y="459943"/>
                  </a:lnTo>
                  <a:lnTo>
                    <a:pt x="477329" y="458673"/>
                  </a:lnTo>
                  <a:lnTo>
                    <a:pt x="476821" y="456133"/>
                  </a:lnTo>
                  <a:lnTo>
                    <a:pt x="484301" y="456133"/>
                  </a:lnTo>
                  <a:lnTo>
                    <a:pt x="484365" y="461213"/>
                  </a:lnTo>
                  <a:lnTo>
                    <a:pt x="484365" y="435914"/>
                  </a:lnTo>
                  <a:lnTo>
                    <a:pt x="482727" y="432003"/>
                  </a:lnTo>
                  <a:lnTo>
                    <a:pt x="483514" y="430733"/>
                  </a:lnTo>
                  <a:lnTo>
                    <a:pt x="484301" y="429463"/>
                  </a:lnTo>
                  <a:lnTo>
                    <a:pt x="486359" y="426923"/>
                  </a:lnTo>
                  <a:lnTo>
                    <a:pt x="488569" y="424383"/>
                  </a:lnTo>
                  <a:lnTo>
                    <a:pt x="489483" y="424383"/>
                  </a:lnTo>
                  <a:lnTo>
                    <a:pt x="491909" y="426923"/>
                  </a:lnTo>
                  <a:lnTo>
                    <a:pt x="494753" y="429463"/>
                  </a:lnTo>
                  <a:lnTo>
                    <a:pt x="496252" y="430733"/>
                  </a:lnTo>
                  <a:lnTo>
                    <a:pt x="497814" y="430733"/>
                  </a:lnTo>
                  <a:lnTo>
                    <a:pt x="498665" y="428193"/>
                  </a:lnTo>
                  <a:lnTo>
                    <a:pt x="500938" y="426923"/>
                  </a:lnTo>
                  <a:lnTo>
                    <a:pt x="509549" y="426923"/>
                  </a:lnTo>
                  <a:lnTo>
                    <a:pt x="509549" y="420649"/>
                  </a:lnTo>
                  <a:lnTo>
                    <a:pt x="508762" y="418033"/>
                  </a:lnTo>
                  <a:lnTo>
                    <a:pt x="509409" y="416763"/>
                  </a:lnTo>
                  <a:lnTo>
                    <a:pt x="510044" y="414223"/>
                  </a:lnTo>
                  <a:lnTo>
                    <a:pt x="505853" y="414223"/>
                  </a:lnTo>
                  <a:lnTo>
                    <a:pt x="503504" y="412953"/>
                  </a:lnTo>
                  <a:lnTo>
                    <a:pt x="501294" y="411683"/>
                  </a:lnTo>
                  <a:lnTo>
                    <a:pt x="508914" y="411683"/>
                  </a:lnTo>
                  <a:lnTo>
                    <a:pt x="504494" y="405333"/>
                  </a:lnTo>
                  <a:lnTo>
                    <a:pt x="506844" y="402793"/>
                  </a:lnTo>
                  <a:lnTo>
                    <a:pt x="508977" y="405333"/>
                  </a:lnTo>
                  <a:lnTo>
                    <a:pt x="513245" y="406603"/>
                  </a:lnTo>
                  <a:lnTo>
                    <a:pt x="513029" y="411683"/>
                  </a:lnTo>
                  <a:lnTo>
                    <a:pt x="515454" y="412953"/>
                  </a:lnTo>
                  <a:lnTo>
                    <a:pt x="519442" y="415493"/>
                  </a:lnTo>
                  <a:lnTo>
                    <a:pt x="520077" y="416763"/>
                  </a:lnTo>
                  <a:lnTo>
                    <a:pt x="515594" y="423113"/>
                  </a:lnTo>
                  <a:lnTo>
                    <a:pt x="517804" y="424383"/>
                  </a:lnTo>
                  <a:lnTo>
                    <a:pt x="519087" y="425653"/>
                  </a:lnTo>
                  <a:lnTo>
                    <a:pt x="520509" y="428193"/>
                  </a:lnTo>
                  <a:lnTo>
                    <a:pt x="520509" y="351993"/>
                  </a:lnTo>
                  <a:lnTo>
                    <a:pt x="520001" y="351993"/>
                  </a:lnTo>
                  <a:lnTo>
                    <a:pt x="518579" y="350723"/>
                  </a:lnTo>
                  <a:lnTo>
                    <a:pt x="518439" y="349453"/>
                  </a:lnTo>
                  <a:lnTo>
                    <a:pt x="520788" y="346913"/>
                  </a:lnTo>
                  <a:lnTo>
                    <a:pt x="522490" y="346913"/>
                  </a:lnTo>
                  <a:lnTo>
                    <a:pt x="523849" y="348183"/>
                  </a:lnTo>
                  <a:lnTo>
                    <a:pt x="523989" y="349453"/>
                  </a:lnTo>
                  <a:lnTo>
                    <a:pt x="523989" y="183451"/>
                  </a:lnTo>
                  <a:lnTo>
                    <a:pt x="523557" y="183083"/>
                  </a:lnTo>
                  <a:lnTo>
                    <a:pt x="520649" y="181851"/>
                  </a:lnTo>
                  <a:lnTo>
                    <a:pt x="520649" y="216103"/>
                  </a:lnTo>
                  <a:lnTo>
                    <a:pt x="520077" y="218643"/>
                  </a:lnTo>
                  <a:lnTo>
                    <a:pt x="519938" y="218782"/>
                  </a:lnTo>
                  <a:lnTo>
                    <a:pt x="519938" y="298653"/>
                  </a:lnTo>
                  <a:lnTo>
                    <a:pt x="518731" y="299643"/>
                  </a:lnTo>
                  <a:lnTo>
                    <a:pt x="518731" y="335483"/>
                  </a:lnTo>
                  <a:lnTo>
                    <a:pt x="518160" y="335864"/>
                  </a:lnTo>
                  <a:lnTo>
                    <a:pt x="518160" y="340563"/>
                  </a:lnTo>
                  <a:lnTo>
                    <a:pt x="517448" y="341833"/>
                  </a:lnTo>
                  <a:lnTo>
                    <a:pt x="515670" y="343103"/>
                  </a:lnTo>
                  <a:lnTo>
                    <a:pt x="515378" y="343103"/>
                  </a:lnTo>
                  <a:lnTo>
                    <a:pt x="515378" y="350723"/>
                  </a:lnTo>
                  <a:lnTo>
                    <a:pt x="514388" y="353263"/>
                  </a:lnTo>
                  <a:lnTo>
                    <a:pt x="512889" y="353263"/>
                  </a:lnTo>
                  <a:lnTo>
                    <a:pt x="512470" y="352996"/>
                  </a:lnTo>
                  <a:lnTo>
                    <a:pt x="512470" y="373583"/>
                  </a:lnTo>
                  <a:lnTo>
                    <a:pt x="511683" y="376123"/>
                  </a:lnTo>
                  <a:lnTo>
                    <a:pt x="510120" y="379933"/>
                  </a:lnTo>
                  <a:lnTo>
                    <a:pt x="509689" y="381203"/>
                  </a:lnTo>
                  <a:lnTo>
                    <a:pt x="509054" y="382473"/>
                  </a:lnTo>
                  <a:lnTo>
                    <a:pt x="510971" y="383743"/>
                  </a:lnTo>
                  <a:lnTo>
                    <a:pt x="511898" y="387553"/>
                  </a:lnTo>
                  <a:lnTo>
                    <a:pt x="511403" y="390093"/>
                  </a:lnTo>
                  <a:lnTo>
                    <a:pt x="510044" y="392633"/>
                  </a:lnTo>
                  <a:lnTo>
                    <a:pt x="509981" y="395173"/>
                  </a:lnTo>
                  <a:lnTo>
                    <a:pt x="507911" y="396443"/>
                  </a:lnTo>
                  <a:lnTo>
                    <a:pt x="505917" y="393903"/>
                  </a:lnTo>
                  <a:lnTo>
                    <a:pt x="506425" y="392633"/>
                  </a:lnTo>
                  <a:lnTo>
                    <a:pt x="506920" y="391363"/>
                  </a:lnTo>
                  <a:lnTo>
                    <a:pt x="503288" y="390093"/>
                  </a:lnTo>
                  <a:lnTo>
                    <a:pt x="505993" y="388823"/>
                  </a:lnTo>
                  <a:lnTo>
                    <a:pt x="506069" y="387553"/>
                  </a:lnTo>
                  <a:lnTo>
                    <a:pt x="506133" y="386283"/>
                  </a:lnTo>
                  <a:lnTo>
                    <a:pt x="505206" y="383743"/>
                  </a:lnTo>
                  <a:lnTo>
                    <a:pt x="504494" y="381203"/>
                  </a:lnTo>
                  <a:lnTo>
                    <a:pt x="507339" y="376123"/>
                  </a:lnTo>
                  <a:lnTo>
                    <a:pt x="508762" y="373583"/>
                  </a:lnTo>
                  <a:lnTo>
                    <a:pt x="510832" y="372313"/>
                  </a:lnTo>
                  <a:lnTo>
                    <a:pt x="512114" y="372313"/>
                  </a:lnTo>
                  <a:lnTo>
                    <a:pt x="512470" y="373583"/>
                  </a:lnTo>
                  <a:lnTo>
                    <a:pt x="512470" y="352996"/>
                  </a:lnTo>
                  <a:lnTo>
                    <a:pt x="510971" y="351993"/>
                  </a:lnTo>
                  <a:lnTo>
                    <a:pt x="511606" y="350723"/>
                  </a:lnTo>
                  <a:lnTo>
                    <a:pt x="512749" y="349453"/>
                  </a:lnTo>
                  <a:lnTo>
                    <a:pt x="514527" y="349453"/>
                  </a:lnTo>
                  <a:lnTo>
                    <a:pt x="515378" y="350723"/>
                  </a:lnTo>
                  <a:lnTo>
                    <a:pt x="515378" y="343103"/>
                  </a:lnTo>
                  <a:lnTo>
                    <a:pt x="513816" y="343103"/>
                  </a:lnTo>
                  <a:lnTo>
                    <a:pt x="511962" y="341833"/>
                  </a:lnTo>
                  <a:lnTo>
                    <a:pt x="512318" y="339293"/>
                  </a:lnTo>
                  <a:lnTo>
                    <a:pt x="513956" y="339293"/>
                  </a:lnTo>
                  <a:lnTo>
                    <a:pt x="515950" y="338023"/>
                  </a:lnTo>
                  <a:lnTo>
                    <a:pt x="518160" y="340563"/>
                  </a:lnTo>
                  <a:lnTo>
                    <a:pt x="518160" y="335864"/>
                  </a:lnTo>
                  <a:lnTo>
                    <a:pt x="516801" y="336753"/>
                  </a:lnTo>
                  <a:lnTo>
                    <a:pt x="514743" y="335483"/>
                  </a:lnTo>
                  <a:lnTo>
                    <a:pt x="514959" y="334213"/>
                  </a:lnTo>
                  <a:lnTo>
                    <a:pt x="516597" y="332943"/>
                  </a:lnTo>
                  <a:lnTo>
                    <a:pt x="518020" y="332943"/>
                  </a:lnTo>
                  <a:lnTo>
                    <a:pt x="518579" y="334213"/>
                  </a:lnTo>
                  <a:lnTo>
                    <a:pt x="518731" y="335483"/>
                  </a:lnTo>
                  <a:lnTo>
                    <a:pt x="518731" y="299643"/>
                  </a:lnTo>
                  <a:lnTo>
                    <a:pt x="518375" y="299923"/>
                  </a:lnTo>
                  <a:lnTo>
                    <a:pt x="517448" y="302463"/>
                  </a:lnTo>
                  <a:lnTo>
                    <a:pt x="517550" y="301193"/>
                  </a:lnTo>
                  <a:lnTo>
                    <a:pt x="517664" y="297383"/>
                  </a:lnTo>
                  <a:lnTo>
                    <a:pt x="518553" y="296113"/>
                  </a:lnTo>
                  <a:lnTo>
                    <a:pt x="519442" y="294843"/>
                  </a:lnTo>
                  <a:lnTo>
                    <a:pt x="519938" y="298653"/>
                  </a:lnTo>
                  <a:lnTo>
                    <a:pt x="519938" y="218782"/>
                  </a:lnTo>
                  <a:lnTo>
                    <a:pt x="518795" y="219913"/>
                  </a:lnTo>
                  <a:lnTo>
                    <a:pt x="517093" y="219913"/>
                  </a:lnTo>
                  <a:lnTo>
                    <a:pt x="517232" y="217373"/>
                  </a:lnTo>
                  <a:lnTo>
                    <a:pt x="520649" y="216103"/>
                  </a:lnTo>
                  <a:lnTo>
                    <a:pt x="520649" y="181851"/>
                  </a:lnTo>
                  <a:lnTo>
                    <a:pt x="519506" y="184353"/>
                  </a:lnTo>
                  <a:lnTo>
                    <a:pt x="517728" y="185623"/>
                  </a:lnTo>
                  <a:lnTo>
                    <a:pt x="518439" y="188163"/>
                  </a:lnTo>
                  <a:lnTo>
                    <a:pt x="520357" y="190703"/>
                  </a:lnTo>
                  <a:lnTo>
                    <a:pt x="519087" y="191973"/>
                  </a:lnTo>
                  <a:lnTo>
                    <a:pt x="513740" y="191973"/>
                  </a:lnTo>
                  <a:lnTo>
                    <a:pt x="513740" y="332943"/>
                  </a:lnTo>
                  <a:lnTo>
                    <a:pt x="512254" y="334213"/>
                  </a:lnTo>
                  <a:lnTo>
                    <a:pt x="510260" y="333324"/>
                  </a:lnTo>
                  <a:lnTo>
                    <a:pt x="510260" y="351993"/>
                  </a:lnTo>
                  <a:lnTo>
                    <a:pt x="509905" y="353263"/>
                  </a:lnTo>
                  <a:lnTo>
                    <a:pt x="510120" y="354533"/>
                  </a:lnTo>
                  <a:lnTo>
                    <a:pt x="509333" y="359613"/>
                  </a:lnTo>
                  <a:lnTo>
                    <a:pt x="506920" y="359613"/>
                  </a:lnTo>
                  <a:lnTo>
                    <a:pt x="505498" y="355803"/>
                  </a:lnTo>
                  <a:lnTo>
                    <a:pt x="505421" y="354533"/>
                  </a:lnTo>
                  <a:lnTo>
                    <a:pt x="505917" y="351993"/>
                  </a:lnTo>
                  <a:lnTo>
                    <a:pt x="510260" y="351993"/>
                  </a:lnTo>
                  <a:lnTo>
                    <a:pt x="510260" y="333324"/>
                  </a:lnTo>
                  <a:lnTo>
                    <a:pt x="509409" y="332943"/>
                  </a:lnTo>
                  <a:lnTo>
                    <a:pt x="511251" y="331673"/>
                  </a:lnTo>
                  <a:lnTo>
                    <a:pt x="513740" y="332943"/>
                  </a:lnTo>
                  <a:lnTo>
                    <a:pt x="513740" y="191973"/>
                  </a:lnTo>
                  <a:lnTo>
                    <a:pt x="509625" y="191973"/>
                  </a:lnTo>
                  <a:lnTo>
                    <a:pt x="508406" y="193243"/>
                  </a:lnTo>
                  <a:lnTo>
                    <a:pt x="507695" y="194513"/>
                  </a:lnTo>
                  <a:lnTo>
                    <a:pt x="509409" y="197053"/>
                  </a:lnTo>
                  <a:lnTo>
                    <a:pt x="510400" y="199593"/>
                  </a:lnTo>
                  <a:lnTo>
                    <a:pt x="508050" y="200863"/>
                  </a:lnTo>
                  <a:lnTo>
                    <a:pt x="505714" y="199593"/>
                  </a:lnTo>
                  <a:lnTo>
                    <a:pt x="503148" y="198323"/>
                  </a:lnTo>
                  <a:lnTo>
                    <a:pt x="502361" y="198894"/>
                  </a:lnTo>
                  <a:lnTo>
                    <a:pt x="502361" y="376123"/>
                  </a:lnTo>
                  <a:lnTo>
                    <a:pt x="501015" y="376123"/>
                  </a:lnTo>
                  <a:lnTo>
                    <a:pt x="501015" y="392633"/>
                  </a:lnTo>
                  <a:lnTo>
                    <a:pt x="500875" y="393852"/>
                  </a:lnTo>
                  <a:lnTo>
                    <a:pt x="500875" y="423113"/>
                  </a:lnTo>
                  <a:lnTo>
                    <a:pt x="499808" y="424383"/>
                  </a:lnTo>
                  <a:lnTo>
                    <a:pt x="496316" y="424383"/>
                  </a:lnTo>
                  <a:lnTo>
                    <a:pt x="494969" y="421843"/>
                  </a:lnTo>
                  <a:lnTo>
                    <a:pt x="494677" y="419303"/>
                  </a:lnTo>
                  <a:lnTo>
                    <a:pt x="495325" y="418033"/>
                  </a:lnTo>
                  <a:lnTo>
                    <a:pt x="499300" y="418033"/>
                  </a:lnTo>
                  <a:lnTo>
                    <a:pt x="500227" y="419303"/>
                  </a:lnTo>
                  <a:lnTo>
                    <a:pt x="500659" y="420573"/>
                  </a:lnTo>
                  <a:lnTo>
                    <a:pt x="500875" y="423113"/>
                  </a:lnTo>
                  <a:lnTo>
                    <a:pt x="500875" y="393852"/>
                  </a:lnTo>
                  <a:lnTo>
                    <a:pt x="500722" y="395173"/>
                  </a:lnTo>
                  <a:lnTo>
                    <a:pt x="499237" y="396443"/>
                  </a:lnTo>
                  <a:lnTo>
                    <a:pt x="495325" y="402793"/>
                  </a:lnTo>
                  <a:lnTo>
                    <a:pt x="494258" y="404063"/>
                  </a:lnTo>
                  <a:lnTo>
                    <a:pt x="496176" y="405333"/>
                  </a:lnTo>
                  <a:lnTo>
                    <a:pt x="496316" y="409143"/>
                  </a:lnTo>
                  <a:lnTo>
                    <a:pt x="493763" y="411683"/>
                  </a:lnTo>
                  <a:lnTo>
                    <a:pt x="493826" y="415493"/>
                  </a:lnTo>
                  <a:lnTo>
                    <a:pt x="492328" y="419303"/>
                  </a:lnTo>
                  <a:lnTo>
                    <a:pt x="491540" y="416763"/>
                  </a:lnTo>
                  <a:lnTo>
                    <a:pt x="490740" y="414223"/>
                  </a:lnTo>
                  <a:lnTo>
                    <a:pt x="490347" y="412953"/>
                  </a:lnTo>
                  <a:lnTo>
                    <a:pt x="485013" y="414223"/>
                  </a:lnTo>
                  <a:lnTo>
                    <a:pt x="483082" y="414223"/>
                  </a:lnTo>
                  <a:lnTo>
                    <a:pt x="483082" y="412953"/>
                  </a:lnTo>
                  <a:lnTo>
                    <a:pt x="483654" y="411683"/>
                  </a:lnTo>
                  <a:lnTo>
                    <a:pt x="484441" y="410413"/>
                  </a:lnTo>
                  <a:lnTo>
                    <a:pt x="486359" y="409143"/>
                  </a:lnTo>
                  <a:lnTo>
                    <a:pt x="486283" y="407873"/>
                  </a:lnTo>
                  <a:lnTo>
                    <a:pt x="486219" y="406603"/>
                  </a:lnTo>
                  <a:lnTo>
                    <a:pt x="485432" y="405333"/>
                  </a:lnTo>
                  <a:lnTo>
                    <a:pt x="483793" y="407873"/>
                  </a:lnTo>
                  <a:lnTo>
                    <a:pt x="483298" y="405333"/>
                  </a:lnTo>
                  <a:lnTo>
                    <a:pt x="482879" y="404063"/>
                  </a:lnTo>
                  <a:lnTo>
                    <a:pt x="484225" y="402793"/>
                  </a:lnTo>
                  <a:lnTo>
                    <a:pt x="490486" y="401523"/>
                  </a:lnTo>
                  <a:lnTo>
                    <a:pt x="493687" y="398983"/>
                  </a:lnTo>
                  <a:lnTo>
                    <a:pt x="498881" y="392633"/>
                  </a:lnTo>
                  <a:lnTo>
                    <a:pt x="501015" y="392633"/>
                  </a:lnTo>
                  <a:lnTo>
                    <a:pt x="501015" y="376123"/>
                  </a:lnTo>
                  <a:lnTo>
                    <a:pt x="500659" y="376123"/>
                  </a:lnTo>
                  <a:lnTo>
                    <a:pt x="499656" y="374853"/>
                  </a:lnTo>
                  <a:lnTo>
                    <a:pt x="496392" y="374853"/>
                  </a:lnTo>
                  <a:lnTo>
                    <a:pt x="497319" y="372313"/>
                  </a:lnTo>
                  <a:lnTo>
                    <a:pt x="500799" y="372313"/>
                  </a:lnTo>
                  <a:lnTo>
                    <a:pt x="502005" y="373583"/>
                  </a:lnTo>
                  <a:lnTo>
                    <a:pt x="502361" y="376123"/>
                  </a:lnTo>
                  <a:lnTo>
                    <a:pt x="502361" y="198894"/>
                  </a:lnTo>
                  <a:lnTo>
                    <a:pt x="501370" y="199593"/>
                  </a:lnTo>
                  <a:lnTo>
                    <a:pt x="500583" y="200215"/>
                  </a:lnTo>
                  <a:lnTo>
                    <a:pt x="500583" y="353263"/>
                  </a:lnTo>
                  <a:lnTo>
                    <a:pt x="499452" y="354114"/>
                  </a:lnTo>
                  <a:lnTo>
                    <a:pt x="499452" y="364693"/>
                  </a:lnTo>
                  <a:lnTo>
                    <a:pt x="499452" y="367233"/>
                  </a:lnTo>
                  <a:lnTo>
                    <a:pt x="498665" y="368503"/>
                  </a:lnTo>
                  <a:lnTo>
                    <a:pt x="497814" y="367233"/>
                  </a:lnTo>
                  <a:lnTo>
                    <a:pt x="497903" y="364693"/>
                  </a:lnTo>
                  <a:lnTo>
                    <a:pt x="499452" y="364693"/>
                  </a:lnTo>
                  <a:lnTo>
                    <a:pt x="499452" y="354114"/>
                  </a:lnTo>
                  <a:lnTo>
                    <a:pt x="498881" y="354533"/>
                  </a:lnTo>
                  <a:lnTo>
                    <a:pt x="496836" y="354533"/>
                  </a:lnTo>
                  <a:lnTo>
                    <a:pt x="496836" y="364693"/>
                  </a:lnTo>
                  <a:lnTo>
                    <a:pt x="494614" y="367233"/>
                  </a:lnTo>
                  <a:lnTo>
                    <a:pt x="494474" y="365963"/>
                  </a:lnTo>
                  <a:lnTo>
                    <a:pt x="494322" y="364693"/>
                  </a:lnTo>
                  <a:lnTo>
                    <a:pt x="496836" y="364693"/>
                  </a:lnTo>
                  <a:lnTo>
                    <a:pt x="496836" y="354533"/>
                  </a:lnTo>
                  <a:lnTo>
                    <a:pt x="495109" y="354533"/>
                  </a:lnTo>
                  <a:lnTo>
                    <a:pt x="496455" y="353263"/>
                  </a:lnTo>
                  <a:lnTo>
                    <a:pt x="498170" y="351993"/>
                  </a:lnTo>
                  <a:lnTo>
                    <a:pt x="500583" y="353263"/>
                  </a:lnTo>
                  <a:lnTo>
                    <a:pt x="500583" y="200215"/>
                  </a:lnTo>
                  <a:lnTo>
                    <a:pt x="497954" y="202285"/>
                  </a:lnTo>
                  <a:lnTo>
                    <a:pt x="497954" y="216103"/>
                  </a:lnTo>
                  <a:lnTo>
                    <a:pt x="495960" y="218643"/>
                  </a:lnTo>
                  <a:lnTo>
                    <a:pt x="496100" y="221183"/>
                  </a:lnTo>
                  <a:lnTo>
                    <a:pt x="494322" y="220281"/>
                  </a:lnTo>
                  <a:lnTo>
                    <a:pt x="494322" y="341833"/>
                  </a:lnTo>
                  <a:lnTo>
                    <a:pt x="493826" y="341833"/>
                  </a:lnTo>
                  <a:lnTo>
                    <a:pt x="493826" y="374853"/>
                  </a:lnTo>
                  <a:lnTo>
                    <a:pt x="491337" y="374853"/>
                  </a:lnTo>
                  <a:lnTo>
                    <a:pt x="489610" y="373583"/>
                  </a:lnTo>
                  <a:lnTo>
                    <a:pt x="486143" y="371043"/>
                  </a:lnTo>
                  <a:lnTo>
                    <a:pt x="487286" y="369773"/>
                  </a:lnTo>
                  <a:lnTo>
                    <a:pt x="490702" y="365963"/>
                  </a:lnTo>
                  <a:lnTo>
                    <a:pt x="491909" y="365963"/>
                  </a:lnTo>
                  <a:lnTo>
                    <a:pt x="493547" y="368503"/>
                  </a:lnTo>
                  <a:lnTo>
                    <a:pt x="493547" y="371043"/>
                  </a:lnTo>
                  <a:lnTo>
                    <a:pt x="492480" y="372313"/>
                  </a:lnTo>
                  <a:lnTo>
                    <a:pt x="493826" y="374853"/>
                  </a:lnTo>
                  <a:lnTo>
                    <a:pt x="493826" y="341833"/>
                  </a:lnTo>
                  <a:lnTo>
                    <a:pt x="491413" y="341833"/>
                  </a:lnTo>
                  <a:lnTo>
                    <a:pt x="487070" y="345643"/>
                  </a:lnTo>
                  <a:lnTo>
                    <a:pt x="482523" y="348183"/>
                  </a:lnTo>
                  <a:lnTo>
                    <a:pt x="477748" y="351993"/>
                  </a:lnTo>
                  <a:lnTo>
                    <a:pt x="480021" y="353263"/>
                  </a:lnTo>
                  <a:lnTo>
                    <a:pt x="481241" y="351993"/>
                  </a:lnTo>
                  <a:lnTo>
                    <a:pt x="482307" y="350723"/>
                  </a:lnTo>
                  <a:lnTo>
                    <a:pt x="483298" y="353263"/>
                  </a:lnTo>
                  <a:lnTo>
                    <a:pt x="485787" y="354533"/>
                  </a:lnTo>
                  <a:lnTo>
                    <a:pt x="487565" y="357073"/>
                  </a:lnTo>
                  <a:lnTo>
                    <a:pt x="488924" y="355803"/>
                  </a:lnTo>
                  <a:lnTo>
                    <a:pt x="487426" y="354533"/>
                  </a:lnTo>
                  <a:lnTo>
                    <a:pt x="490702" y="354533"/>
                  </a:lnTo>
                  <a:lnTo>
                    <a:pt x="491261" y="355803"/>
                  </a:lnTo>
                  <a:lnTo>
                    <a:pt x="490702" y="358343"/>
                  </a:lnTo>
                  <a:lnTo>
                    <a:pt x="485292" y="360883"/>
                  </a:lnTo>
                  <a:lnTo>
                    <a:pt x="484860" y="359613"/>
                  </a:lnTo>
                  <a:lnTo>
                    <a:pt x="483158" y="358343"/>
                  </a:lnTo>
                  <a:lnTo>
                    <a:pt x="480949" y="358343"/>
                  </a:lnTo>
                  <a:lnTo>
                    <a:pt x="478815" y="359613"/>
                  </a:lnTo>
                  <a:lnTo>
                    <a:pt x="475335" y="359613"/>
                  </a:lnTo>
                  <a:lnTo>
                    <a:pt x="482307" y="362153"/>
                  </a:lnTo>
                  <a:lnTo>
                    <a:pt x="478955" y="363880"/>
                  </a:lnTo>
                  <a:lnTo>
                    <a:pt x="478955" y="386283"/>
                  </a:lnTo>
                  <a:lnTo>
                    <a:pt x="476402" y="385013"/>
                  </a:lnTo>
                  <a:lnTo>
                    <a:pt x="474192" y="385013"/>
                  </a:lnTo>
                  <a:lnTo>
                    <a:pt x="473976" y="385127"/>
                  </a:lnTo>
                  <a:lnTo>
                    <a:pt x="473976" y="487883"/>
                  </a:lnTo>
                  <a:lnTo>
                    <a:pt x="470357" y="487883"/>
                  </a:lnTo>
                  <a:lnTo>
                    <a:pt x="470357" y="499313"/>
                  </a:lnTo>
                  <a:lnTo>
                    <a:pt x="470281" y="501853"/>
                  </a:lnTo>
                  <a:lnTo>
                    <a:pt x="469861" y="503123"/>
                  </a:lnTo>
                  <a:lnTo>
                    <a:pt x="468718" y="505663"/>
                  </a:lnTo>
                  <a:lnTo>
                    <a:pt x="462241" y="505663"/>
                  </a:lnTo>
                  <a:lnTo>
                    <a:pt x="460756" y="504393"/>
                  </a:lnTo>
                  <a:lnTo>
                    <a:pt x="458050" y="501929"/>
                  </a:lnTo>
                  <a:lnTo>
                    <a:pt x="458050" y="522173"/>
                  </a:lnTo>
                  <a:lnTo>
                    <a:pt x="457974" y="524713"/>
                  </a:lnTo>
                  <a:lnTo>
                    <a:pt x="457835" y="527253"/>
                  </a:lnTo>
                  <a:lnTo>
                    <a:pt x="448157" y="527253"/>
                  </a:lnTo>
                  <a:lnTo>
                    <a:pt x="448221" y="520839"/>
                  </a:lnTo>
                  <a:lnTo>
                    <a:pt x="449300" y="519633"/>
                  </a:lnTo>
                  <a:lnTo>
                    <a:pt x="454558" y="519633"/>
                  </a:lnTo>
                  <a:lnTo>
                    <a:pt x="458050" y="522173"/>
                  </a:lnTo>
                  <a:lnTo>
                    <a:pt x="458050" y="501929"/>
                  </a:lnTo>
                  <a:lnTo>
                    <a:pt x="455206" y="500583"/>
                  </a:lnTo>
                  <a:lnTo>
                    <a:pt x="452145" y="498043"/>
                  </a:lnTo>
                  <a:lnTo>
                    <a:pt x="450011" y="498043"/>
                  </a:lnTo>
                  <a:lnTo>
                    <a:pt x="449580" y="496506"/>
                  </a:lnTo>
                  <a:lnTo>
                    <a:pt x="449580" y="506933"/>
                  </a:lnTo>
                  <a:lnTo>
                    <a:pt x="447802" y="509473"/>
                  </a:lnTo>
                  <a:lnTo>
                    <a:pt x="442252" y="513283"/>
                  </a:lnTo>
                  <a:lnTo>
                    <a:pt x="439762" y="514299"/>
                  </a:lnTo>
                  <a:lnTo>
                    <a:pt x="439762" y="532333"/>
                  </a:lnTo>
                  <a:lnTo>
                    <a:pt x="438835" y="534873"/>
                  </a:lnTo>
                  <a:lnTo>
                    <a:pt x="437489" y="532333"/>
                  </a:lnTo>
                  <a:lnTo>
                    <a:pt x="436067" y="532333"/>
                  </a:lnTo>
                  <a:lnTo>
                    <a:pt x="436206" y="533603"/>
                  </a:lnTo>
                  <a:lnTo>
                    <a:pt x="438416" y="536143"/>
                  </a:lnTo>
                  <a:lnTo>
                    <a:pt x="437413" y="538683"/>
                  </a:lnTo>
                  <a:lnTo>
                    <a:pt x="436067" y="537756"/>
                  </a:lnTo>
                  <a:lnTo>
                    <a:pt x="436067" y="560273"/>
                  </a:lnTo>
                  <a:lnTo>
                    <a:pt x="434073" y="561543"/>
                  </a:lnTo>
                  <a:lnTo>
                    <a:pt x="432371" y="564083"/>
                  </a:lnTo>
                  <a:lnTo>
                    <a:pt x="428244" y="560273"/>
                  </a:lnTo>
                  <a:lnTo>
                    <a:pt x="425462" y="559003"/>
                  </a:lnTo>
                  <a:lnTo>
                    <a:pt x="424116" y="555193"/>
                  </a:lnTo>
                  <a:lnTo>
                    <a:pt x="421767" y="551561"/>
                  </a:lnTo>
                  <a:lnTo>
                    <a:pt x="421767" y="598373"/>
                  </a:lnTo>
                  <a:lnTo>
                    <a:pt x="421271" y="600913"/>
                  </a:lnTo>
                  <a:lnTo>
                    <a:pt x="418566" y="604723"/>
                  </a:lnTo>
                  <a:lnTo>
                    <a:pt x="418261" y="603453"/>
                  </a:lnTo>
                  <a:lnTo>
                    <a:pt x="417639" y="600913"/>
                  </a:lnTo>
                  <a:lnTo>
                    <a:pt x="418846" y="597103"/>
                  </a:lnTo>
                  <a:lnTo>
                    <a:pt x="419989" y="594563"/>
                  </a:lnTo>
                  <a:lnTo>
                    <a:pt x="421767" y="598373"/>
                  </a:lnTo>
                  <a:lnTo>
                    <a:pt x="421767" y="551561"/>
                  </a:lnTo>
                  <a:lnTo>
                    <a:pt x="420839" y="550113"/>
                  </a:lnTo>
                  <a:lnTo>
                    <a:pt x="419354" y="546303"/>
                  </a:lnTo>
                  <a:lnTo>
                    <a:pt x="413448" y="542493"/>
                  </a:lnTo>
                  <a:lnTo>
                    <a:pt x="410959" y="543763"/>
                  </a:lnTo>
                  <a:lnTo>
                    <a:pt x="409892" y="546303"/>
                  </a:lnTo>
                  <a:lnTo>
                    <a:pt x="408317" y="551383"/>
                  </a:lnTo>
                  <a:lnTo>
                    <a:pt x="407250" y="556463"/>
                  </a:lnTo>
                  <a:lnTo>
                    <a:pt x="405980" y="561543"/>
                  </a:lnTo>
                  <a:lnTo>
                    <a:pt x="405409" y="562813"/>
                  </a:lnTo>
                  <a:lnTo>
                    <a:pt x="404698" y="565353"/>
                  </a:lnTo>
                  <a:lnTo>
                    <a:pt x="403910" y="566623"/>
                  </a:lnTo>
                  <a:lnTo>
                    <a:pt x="401713" y="566623"/>
                  </a:lnTo>
                  <a:lnTo>
                    <a:pt x="401281" y="566369"/>
                  </a:lnTo>
                  <a:lnTo>
                    <a:pt x="401281" y="590753"/>
                  </a:lnTo>
                  <a:lnTo>
                    <a:pt x="400431" y="591235"/>
                  </a:lnTo>
                  <a:lnTo>
                    <a:pt x="400431" y="597103"/>
                  </a:lnTo>
                  <a:lnTo>
                    <a:pt x="399364" y="599643"/>
                  </a:lnTo>
                  <a:lnTo>
                    <a:pt x="397078" y="603453"/>
                  </a:lnTo>
                  <a:lnTo>
                    <a:pt x="394741" y="598373"/>
                  </a:lnTo>
                  <a:lnTo>
                    <a:pt x="395122" y="597103"/>
                  </a:lnTo>
                  <a:lnTo>
                    <a:pt x="395516" y="595833"/>
                  </a:lnTo>
                  <a:lnTo>
                    <a:pt x="399364" y="593293"/>
                  </a:lnTo>
                  <a:lnTo>
                    <a:pt x="400431" y="597103"/>
                  </a:lnTo>
                  <a:lnTo>
                    <a:pt x="400431" y="591235"/>
                  </a:lnTo>
                  <a:lnTo>
                    <a:pt x="399008" y="592023"/>
                  </a:lnTo>
                  <a:lnTo>
                    <a:pt x="396443" y="590753"/>
                  </a:lnTo>
                  <a:lnTo>
                    <a:pt x="398856" y="588213"/>
                  </a:lnTo>
                  <a:lnTo>
                    <a:pt x="401281" y="590753"/>
                  </a:lnTo>
                  <a:lnTo>
                    <a:pt x="401281" y="566369"/>
                  </a:lnTo>
                  <a:lnTo>
                    <a:pt x="399821" y="565467"/>
                  </a:lnTo>
                  <a:lnTo>
                    <a:pt x="399821" y="567893"/>
                  </a:lnTo>
                  <a:lnTo>
                    <a:pt x="399783" y="570433"/>
                  </a:lnTo>
                  <a:lnTo>
                    <a:pt x="399580" y="571703"/>
                  </a:lnTo>
                  <a:lnTo>
                    <a:pt x="395516" y="571703"/>
                  </a:lnTo>
                  <a:lnTo>
                    <a:pt x="395160" y="569163"/>
                  </a:lnTo>
                  <a:lnTo>
                    <a:pt x="395160" y="580593"/>
                  </a:lnTo>
                  <a:lnTo>
                    <a:pt x="392455" y="580593"/>
                  </a:lnTo>
                  <a:lnTo>
                    <a:pt x="392455" y="640283"/>
                  </a:lnTo>
                  <a:lnTo>
                    <a:pt x="390829" y="641553"/>
                  </a:lnTo>
                  <a:lnTo>
                    <a:pt x="388696" y="640283"/>
                  </a:lnTo>
                  <a:lnTo>
                    <a:pt x="390321" y="639013"/>
                  </a:lnTo>
                  <a:lnTo>
                    <a:pt x="392455" y="640283"/>
                  </a:lnTo>
                  <a:lnTo>
                    <a:pt x="392455" y="580593"/>
                  </a:lnTo>
                  <a:lnTo>
                    <a:pt x="390537" y="579323"/>
                  </a:lnTo>
                  <a:lnTo>
                    <a:pt x="390398" y="579208"/>
                  </a:lnTo>
                  <a:lnTo>
                    <a:pt x="390398" y="589483"/>
                  </a:lnTo>
                  <a:lnTo>
                    <a:pt x="390182" y="590753"/>
                  </a:lnTo>
                  <a:lnTo>
                    <a:pt x="387769" y="593293"/>
                  </a:lnTo>
                  <a:lnTo>
                    <a:pt x="385419" y="592023"/>
                  </a:lnTo>
                  <a:lnTo>
                    <a:pt x="384060" y="590753"/>
                  </a:lnTo>
                  <a:lnTo>
                    <a:pt x="383921" y="588213"/>
                  </a:lnTo>
                  <a:lnTo>
                    <a:pt x="385699" y="586943"/>
                  </a:lnTo>
                  <a:lnTo>
                    <a:pt x="387832" y="586943"/>
                  </a:lnTo>
                  <a:lnTo>
                    <a:pt x="390398" y="589483"/>
                  </a:lnTo>
                  <a:lnTo>
                    <a:pt x="390398" y="579208"/>
                  </a:lnTo>
                  <a:lnTo>
                    <a:pt x="389115" y="578053"/>
                  </a:lnTo>
                  <a:lnTo>
                    <a:pt x="389470" y="575513"/>
                  </a:lnTo>
                  <a:lnTo>
                    <a:pt x="391896" y="575513"/>
                  </a:lnTo>
                  <a:lnTo>
                    <a:pt x="394741" y="578053"/>
                  </a:lnTo>
                  <a:lnTo>
                    <a:pt x="395160" y="580593"/>
                  </a:lnTo>
                  <a:lnTo>
                    <a:pt x="395160" y="569163"/>
                  </a:lnTo>
                  <a:lnTo>
                    <a:pt x="394944" y="567893"/>
                  </a:lnTo>
                  <a:lnTo>
                    <a:pt x="397154" y="565353"/>
                  </a:lnTo>
                  <a:lnTo>
                    <a:pt x="399224" y="565353"/>
                  </a:lnTo>
                  <a:lnTo>
                    <a:pt x="399719" y="566623"/>
                  </a:lnTo>
                  <a:lnTo>
                    <a:pt x="399821" y="567893"/>
                  </a:lnTo>
                  <a:lnTo>
                    <a:pt x="399821" y="565467"/>
                  </a:lnTo>
                  <a:lnTo>
                    <a:pt x="399643" y="565353"/>
                  </a:lnTo>
                  <a:lnTo>
                    <a:pt x="399643" y="564083"/>
                  </a:lnTo>
                  <a:lnTo>
                    <a:pt x="400138" y="561543"/>
                  </a:lnTo>
                  <a:lnTo>
                    <a:pt x="399580" y="557733"/>
                  </a:lnTo>
                  <a:lnTo>
                    <a:pt x="397294" y="555193"/>
                  </a:lnTo>
                  <a:lnTo>
                    <a:pt x="397586" y="552653"/>
                  </a:lnTo>
                  <a:lnTo>
                    <a:pt x="399783" y="548843"/>
                  </a:lnTo>
                  <a:lnTo>
                    <a:pt x="401637" y="546303"/>
                  </a:lnTo>
                  <a:lnTo>
                    <a:pt x="402424" y="545033"/>
                  </a:lnTo>
                  <a:lnTo>
                    <a:pt x="403199" y="543763"/>
                  </a:lnTo>
                  <a:lnTo>
                    <a:pt x="402424" y="539953"/>
                  </a:lnTo>
                  <a:lnTo>
                    <a:pt x="397078" y="545033"/>
                  </a:lnTo>
                  <a:lnTo>
                    <a:pt x="392811" y="545033"/>
                  </a:lnTo>
                  <a:lnTo>
                    <a:pt x="394093" y="542493"/>
                  </a:lnTo>
                  <a:lnTo>
                    <a:pt x="398437" y="542493"/>
                  </a:lnTo>
                  <a:lnTo>
                    <a:pt x="398246" y="541223"/>
                  </a:lnTo>
                  <a:lnTo>
                    <a:pt x="397510" y="536143"/>
                  </a:lnTo>
                  <a:lnTo>
                    <a:pt x="397687" y="534873"/>
                  </a:lnTo>
                  <a:lnTo>
                    <a:pt x="397865" y="533603"/>
                  </a:lnTo>
                  <a:lnTo>
                    <a:pt x="397865" y="531063"/>
                  </a:lnTo>
                  <a:lnTo>
                    <a:pt x="400646" y="532333"/>
                  </a:lnTo>
                  <a:lnTo>
                    <a:pt x="401853" y="533603"/>
                  </a:lnTo>
                  <a:lnTo>
                    <a:pt x="403339" y="536143"/>
                  </a:lnTo>
                  <a:lnTo>
                    <a:pt x="404761" y="533603"/>
                  </a:lnTo>
                  <a:lnTo>
                    <a:pt x="405269" y="531063"/>
                  </a:lnTo>
                  <a:lnTo>
                    <a:pt x="409181" y="531063"/>
                  </a:lnTo>
                  <a:lnTo>
                    <a:pt x="410095" y="533603"/>
                  </a:lnTo>
                  <a:lnTo>
                    <a:pt x="410819" y="534873"/>
                  </a:lnTo>
                  <a:lnTo>
                    <a:pt x="412026" y="537413"/>
                  </a:lnTo>
                  <a:lnTo>
                    <a:pt x="414515" y="537413"/>
                  </a:lnTo>
                  <a:lnTo>
                    <a:pt x="416648" y="536143"/>
                  </a:lnTo>
                  <a:lnTo>
                    <a:pt x="426326" y="536143"/>
                  </a:lnTo>
                  <a:lnTo>
                    <a:pt x="425259" y="550113"/>
                  </a:lnTo>
                  <a:lnTo>
                    <a:pt x="426529" y="553923"/>
                  </a:lnTo>
                  <a:lnTo>
                    <a:pt x="431228" y="556463"/>
                  </a:lnTo>
                  <a:lnTo>
                    <a:pt x="431800" y="556463"/>
                  </a:lnTo>
                  <a:lnTo>
                    <a:pt x="433438" y="557733"/>
                  </a:lnTo>
                  <a:lnTo>
                    <a:pt x="436067" y="560273"/>
                  </a:lnTo>
                  <a:lnTo>
                    <a:pt x="436067" y="537756"/>
                  </a:lnTo>
                  <a:lnTo>
                    <a:pt x="435571" y="537413"/>
                  </a:lnTo>
                  <a:lnTo>
                    <a:pt x="435610" y="536143"/>
                  </a:lnTo>
                  <a:lnTo>
                    <a:pt x="435635" y="534873"/>
                  </a:lnTo>
                  <a:lnTo>
                    <a:pt x="434428" y="531063"/>
                  </a:lnTo>
                  <a:lnTo>
                    <a:pt x="434035" y="529793"/>
                  </a:lnTo>
                  <a:lnTo>
                    <a:pt x="433641" y="528523"/>
                  </a:lnTo>
                  <a:lnTo>
                    <a:pt x="430377" y="529793"/>
                  </a:lnTo>
                  <a:lnTo>
                    <a:pt x="429018" y="528523"/>
                  </a:lnTo>
                  <a:lnTo>
                    <a:pt x="429348" y="527253"/>
                  </a:lnTo>
                  <a:lnTo>
                    <a:pt x="429666" y="525983"/>
                  </a:lnTo>
                  <a:lnTo>
                    <a:pt x="430441" y="524713"/>
                  </a:lnTo>
                  <a:lnTo>
                    <a:pt x="432727" y="522173"/>
                  </a:lnTo>
                  <a:lnTo>
                    <a:pt x="432219" y="525983"/>
                  </a:lnTo>
                  <a:lnTo>
                    <a:pt x="435635" y="525983"/>
                  </a:lnTo>
                  <a:lnTo>
                    <a:pt x="437057" y="528523"/>
                  </a:lnTo>
                  <a:lnTo>
                    <a:pt x="437705" y="528523"/>
                  </a:lnTo>
                  <a:lnTo>
                    <a:pt x="439762" y="532333"/>
                  </a:lnTo>
                  <a:lnTo>
                    <a:pt x="439762" y="514299"/>
                  </a:lnTo>
                  <a:lnTo>
                    <a:pt x="435991" y="515823"/>
                  </a:lnTo>
                  <a:lnTo>
                    <a:pt x="433857" y="515823"/>
                  </a:lnTo>
                  <a:lnTo>
                    <a:pt x="433857" y="519633"/>
                  </a:lnTo>
                  <a:lnTo>
                    <a:pt x="432574" y="522173"/>
                  </a:lnTo>
                  <a:lnTo>
                    <a:pt x="431012" y="522173"/>
                  </a:lnTo>
                  <a:lnTo>
                    <a:pt x="429450" y="520903"/>
                  </a:lnTo>
                  <a:lnTo>
                    <a:pt x="429018" y="519633"/>
                  </a:lnTo>
                  <a:lnTo>
                    <a:pt x="430796" y="518363"/>
                  </a:lnTo>
                  <a:lnTo>
                    <a:pt x="433857" y="519633"/>
                  </a:lnTo>
                  <a:lnTo>
                    <a:pt x="433857" y="515823"/>
                  </a:lnTo>
                  <a:lnTo>
                    <a:pt x="426389" y="515823"/>
                  </a:lnTo>
                  <a:lnTo>
                    <a:pt x="428104" y="513283"/>
                  </a:lnTo>
                  <a:lnTo>
                    <a:pt x="429806" y="512013"/>
                  </a:lnTo>
                  <a:lnTo>
                    <a:pt x="431939" y="510743"/>
                  </a:lnTo>
                  <a:lnTo>
                    <a:pt x="438340" y="512013"/>
                  </a:lnTo>
                  <a:lnTo>
                    <a:pt x="441972" y="510743"/>
                  </a:lnTo>
                  <a:lnTo>
                    <a:pt x="444106" y="506933"/>
                  </a:lnTo>
                  <a:lnTo>
                    <a:pt x="447306" y="504393"/>
                  </a:lnTo>
                  <a:lnTo>
                    <a:pt x="449580" y="506933"/>
                  </a:lnTo>
                  <a:lnTo>
                    <a:pt x="449580" y="496506"/>
                  </a:lnTo>
                  <a:lnTo>
                    <a:pt x="449300" y="495503"/>
                  </a:lnTo>
                  <a:lnTo>
                    <a:pt x="450634" y="494258"/>
                  </a:lnTo>
                  <a:lnTo>
                    <a:pt x="451434" y="492963"/>
                  </a:lnTo>
                  <a:lnTo>
                    <a:pt x="452208" y="491693"/>
                  </a:lnTo>
                  <a:lnTo>
                    <a:pt x="453707" y="490423"/>
                  </a:lnTo>
                  <a:lnTo>
                    <a:pt x="457187" y="495503"/>
                  </a:lnTo>
                  <a:lnTo>
                    <a:pt x="458406" y="495503"/>
                  </a:lnTo>
                  <a:lnTo>
                    <a:pt x="459968" y="492963"/>
                  </a:lnTo>
                  <a:lnTo>
                    <a:pt x="461251" y="491693"/>
                  </a:lnTo>
                  <a:lnTo>
                    <a:pt x="462457" y="492963"/>
                  </a:lnTo>
                  <a:lnTo>
                    <a:pt x="463448" y="495503"/>
                  </a:lnTo>
                  <a:lnTo>
                    <a:pt x="464312" y="496773"/>
                  </a:lnTo>
                  <a:lnTo>
                    <a:pt x="468718" y="496773"/>
                  </a:lnTo>
                  <a:lnTo>
                    <a:pt x="470357" y="499313"/>
                  </a:lnTo>
                  <a:lnTo>
                    <a:pt x="470357" y="487883"/>
                  </a:lnTo>
                  <a:lnTo>
                    <a:pt x="466445" y="487883"/>
                  </a:lnTo>
                  <a:lnTo>
                    <a:pt x="464235" y="486613"/>
                  </a:lnTo>
                  <a:lnTo>
                    <a:pt x="462737" y="484073"/>
                  </a:lnTo>
                  <a:lnTo>
                    <a:pt x="463880" y="480263"/>
                  </a:lnTo>
                  <a:lnTo>
                    <a:pt x="463791" y="478993"/>
                  </a:lnTo>
                  <a:lnTo>
                    <a:pt x="463600" y="476453"/>
                  </a:lnTo>
                  <a:lnTo>
                    <a:pt x="463956" y="473913"/>
                  </a:lnTo>
                  <a:lnTo>
                    <a:pt x="464312" y="471373"/>
                  </a:lnTo>
                  <a:lnTo>
                    <a:pt x="466648" y="472643"/>
                  </a:lnTo>
                  <a:lnTo>
                    <a:pt x="467512" y="473913"/>
                  </a:lnTo>
                  <a:lnTo>
                    <a:pt x="470001" y="478993"/>
                  </a:lnTo>
                  <a:lnTo>
                    <a:pt x="471347" y="482803"/>
                  </a:lnTo>
                  <a:lnTo>
                    <a:pt x="473976" y="487883"/>
                  </a:lnTo>
                  <a:lnTo>
                    <a:pt x="473976" y="385127"/>
                  </a:lnTo>
                  <a:lnTo>
                    <a:pt x="471779" y="386283"/>
                  </a:lnTo>
                  <a:lnTo>
                    <a:pt x="471779" y="448513"/>
                  </a:lnTo>
                  <a:lnTo>
                    <a:pt x="470357" y="449783"/>
                  </a:lnTo>
                  <a:lnTo>
                    <a:pt x="468579" y="448513"/>
                  </a:lnTo>
                  <a:lnTo>
                    <a:pt x="470065" y="447243"/>
                  </a:lnTo>
                  <a:lnTo>
                    <a:pt x="471779" y="448513"/>
                  </a:lnTo>
                  <a:lnTo>
                    <a:pt x="471779" y="386283"/>
                  </a:lnTo>
                  <a:lnTo>
                    <a:pt x="470992" y="386930"/>
                  </a:lnTo>
                  <a:lnTo>
                    <a:pt x="470992" y="429463"/>
                  </a:lnTo>
                  <a:lnTo>
                    <a:pt x="470141" y="430733"/>
                  </a:lnTo>
                  <a:lnTo>
                    <a:pt x="468642" y="429463"/>
                  </a:lnTo>
                  <a:lnTo>
                    <a:pt x="467715" y="429463"/>
                  </a:lnTo>
                  <a:lnTo>
                    <a:pt x="467436" y="427774"/>
                  </a:lnTo>
                  <a:lnTo>
                    <a:pt x="467436" y="453593"/>
                  </a:lnTo>
                  <a:lnTo>
                    <a:pt x="467004" y="456133"/>
                  </a:lnTo>
                  <a:lnTo>
                    <a:pt x="465442" y="457403"/>
                  </a:lnTo>
                  <a:lnTo>
                    <a:pt x="463169" y="458673"/>
                  </a:lnTo>
                  <a:lnTo>
                    <a:pt x="461606" y="457403"/>
                  </a:lnTo>
                  <a:lnTo>
                    <a:pt x="462026" y="454863"/>
                  </a:lnTo>
                  <a:lnTo>
                    <a:pt x="463524" y="452323"/>
                  </a:lnTo>
                  <a:lnTo>
                    <a:pt x="465442" y="452323"/>
                  </a:lnTo>
                  <a:lnTo>
                    <a:pt x="467436" y="453593"/>
                  </a:lnTo>
                  <a:lnTo>
                    <a:pt x="467436" y="427774"/>
                  </a:lnTo>
                  <a:lnTo>
                    <a:pt x="467296" y="426923"/>
                  </a:lnTo>
                  <a:lnTo>
                    <a:pt x="469506" y="426923"/>
                  </a:lnTo>
                  <a:lnTo>
                    <a:pt x="470636" y="428193"/>
                  </a:lnTo>
                  <a:lnTo>
                    <a:pt x="470992" y="429463"/>
                  </a:lnTo>
                  <a:lnTo>
                    <a:pt x="470992" y="386930"/>
                  </a:lnTo>
                  <a:lnTo>
                    <a:pt x="470217" y="387553"/>
                  </a:lnTo>
                  <a:lnTo>
                    <a:pt x="467868" y="385521"/>
                  </a:lnTo>
                  <a:lnTo>
                    <a:pt x="467868" y="418033"/>
                  </a:lnTo>
                  <a:lnTo>
                    <a:pt x="466940" y="420573"/>
                  </a:lnTo>
                  <a:lnTo>
                    <a:pt x="466293" y="423113"/>
                  </a:lnTo>
                  <a:lnTo>
                    <a:pt x="465658" y="424154"/>
                  </a:lnTo>
                  <a:lnTo>
                    <a:pt x="465658" y="437083"/>
                  </a:lnTo>
                  <a:lnTo>
                    <a:pt x="465162" y="439623"/>
                  </a:lnTo>
                  <a:lnTo>
                    <a:pt x="462813" y="438353"/>
                  </a:lnTo>
                  <a:lnTo>
                    <a:pt x="460959" y="438353"/>
                  </a:lnTo>
                  <a:lnTo>
                    <a:pt x="458825" y="437083"/>
                  </a:lnTo>
                  <a:lnTo>
                    <a:pt x="457047" y="437083"/>
                  </a:lnTo>
                  <a:lnTo>
                    <a:pt x="456272" y="436219"/>
                  </a:lnTo>
                  <a:lnTo>
                    <a:pt x="456272" y="482803"/>
                  </a:lnTo>
                  <a:lnTo>
                    <a:pt x="455980" y="485343"/>
                  </a:lnTo>
                  <a:lnTo>
                    <a:pt x="453783" y="484073"/>
                  </a:lnTo>
                  <a:lnTo>
                    <a:pt x="452208" y="482803"/>
                  </a:lnTo>
                  <a:lnTo>
                    <a:pt x="452208" y="481533"/>
                  </a:lnTo>
                  <a:lnTo>
                    <a:pt x="453567" y="480263"/>
                  </a:lnTo>
                  <a:lnTo>
                    <a:pt x="455701" y="480263"/>
                  </a:lnTo>
                  <a:lnTo>
                    <a:pt x="456272" y="482803"/>
                  </a:lnTo>
                  <a:lnTo>
                    <a:pt x="456272" y="436219"/>
                  </a:lnTo>
                  <a:lnTo>
                    <a:pt x="455917" y="435813"/>
                  </a:lnTo>
                  <a:lnTo>
                    <a:pt x="456552" y="432003"/>
                  </a:lnTo>
                  <a:lnTo>
                    <a:pt x="457835" y="429463"/>
                  </a:lnTo>
                  <a:lnTo>
                    <a:pt x="462381" y="428193"/>
                  </a:lnTo>
                  <a:lnTo>
                    <a:pt x="463664" y="429463"/>
                  </a:lnTo>
                  <a:lnTo>
                    <a:pt x="464451" y="430733"/>
                  </a:lnTo>
                  <a:lnTo>
                    <a:pt x="465518" y="434543"/>
                  </a:lnTo>
                  <a:lnTo>
                    <a:pt x="465658" y="437083"/>
                  </a:lnTo>
                  <a:lnTo>
                    <a:pt x="465658" y="424154"/>
                  </a:lnTo>
                  <a:lnTo>
                    <a:pt x="465518" y="424383"/>
                  </a:lnTo>
                  <a:lnTo>
                    <a:pt x="465023" y="425653"/>
                  </a:lnTo>
                  <a:lnTo>
                    <a:pt x="464870" y="428193"/>
                  </a:lnTo>
                  <a:lnTo>
                    <a:pt x="462889" y="426923"/>
                  </a:lnTo>
                  <a:lnTo>
                    <a:pt x="460679" y="426923"/>
                  </a:lnTo>
                  <a:lnTo>
                    <a:pt x="458825" y="425653"/>
                  </a:lnTo>
                  <a:lnTo>
                    <a:pt x="457974" y="423113"/>
                  </a:lnTo>
                  <a:lnTo>
                    <a:pt x="459536" y="421843"/>
                  </a:lnTo>
                  <a:lnTo>
                    <a:pt x="462026" y="420573"/>
                  </a:lnTo>
                  <a:lnTo>
                    <a:pt x="464515" y="419303"/>
                  </a:lnTo>
                  <a:lnTo>
                    <a:pt x="467868" y="418033"/>
                  </a:lnTo>
                  <a:lnTo>
                    <a:pt x="467868" y="385521"/>
                  </a:lnTo>
                  <a:lnTo>
                    <a:pt x="467296" y="385013"/>
                  </a:lnTo>
                  <a:lnTo>
                    <a:pt x="467715" y="383743"/>
                  </a:lnTo>
                  <a:lnTo>
                    <a:pt x="468007" y="382473"/>
                  </a:lnTo>
                  <a:lnTo>
                    <a:pt x="468858" y="378663"/>
                  </a:lnTo>
                  <a:lnTo>
                    <a:pt x="468071" y="377393"/>
                  </a:lnTo>
                  <a:lnTo>
                    <a:pt x="467296" y="376123"/>
                  </a:lnTo>
                  <a:lnTo>
                    <a:pt x="467791" y="373583"/>
                  </a:lnTo>
                  <a:lnTo>
                    <a:pt x="470065" y="377393"/>
                  </a:lnTo>
                  <a:lnTo>
                    <a:pt x="471068" y="378663"/>
                  </a:lnTo>
                  <a:lnTo>
                    <a:pt x="473837" y="373583"/>
                  </a:lnTo>
                  <a:lnTo>
                    <a:pt x="476402" y="373583"/>
                  </a:lnTo>
                  <a:lnTo>
                    <a:pt x="476326" y="374853"/>
                  </a:lnTo>
                  <a:lnTo>
                    <a:pt x="473417" y="377393"/>
                  </a:lnTo>
                  <a:lnTo>
                    <a:pt x="474687" y="379933"/>
                  </a:lnTo>
                  <a:lnTo>
                    <a:pt x="476821" y="382473"/>
                  </a:lnTo>
                  <a:lnTo>
                    <a:pt x="478955" y="386283"/>
                  </a:lnTo>
                  <a:lnTo>
                    <a:pt x="478955" y="363880"/>
                  </a:lnTo>
                  <a:lnTo>
                    <a:pt x="474903" y="365963"/>
                  </a:lnTo>
                  <a:lnTo>
                    <a:pt x="478243" y="368503"/>
                  </a:lnTo>
                  <a:lnTo>
                    <a:pt x="471843" y="369773"/>
                  </a:lnTo>
                  <a:lnTo>
                    <a:pt x="469430" y="367233"/>
                  </a:lnTo>
                  <a:lnTo>
                    <a:pt x="471347" y="362153"/>
                  </a:lnTo>
                  <a:lnTo>
                    <a:pt x="472059" y="359613"/>
                  </a:lnTo>
                  <a:lnTo>
                    <a:pt x="473125" y="358343"/>
                  </a:lnTo>
                  <a:lnTo>
                    <a:pt x="474052" y="355803"/>
                  </a:lnTo>
                  <a:lnTo>
                    <a:pt x="472135" y="355803"/>
                  </a:lnTo>
                  <a:lnTo>
                    <a:pt x="471131" y="357073"/>
                  </a:lnTo>
                  <a:lnTo>
                    <a:pt x="465302" y="361467"/>
                  </a:lnTo>
                  <a:lnTo>
                    <a:pt x="465302" y="374929"/>
                  </a:lnTo>
                  <a:lnTo>
                    <a:pt x="465162" y="375069"/>
                  </a:lnTo>
                  <a:lnTo>
                    <a:pt x="465162" y="392633"/>
                  </a:lnTo>
                  <a:lnTo>
                    <a:pt x="463029" y="396443"/>
                  </a:lnTo>
                  <a:lnTo>
                    <a:pt x="459181" y="401523"/>
                  </a:lnTo>
                  <a:lnTo>
                    <a:pt x="454063" y="402729"/>
                  </a:lnTo>
                  <a:lnTo>
                    <a:pt x="454063" y="434543"/>
                  </a:lnTo>
                  <a:lnTo>
                    <a:pt x="453986" y="439623"/>
                  </a:lnTo>
                  <a:lnTo>
                    <a:pt x="453428" y="440893"/>
                  </a:lnTo>
                  <a:lnTo>
                    <a:pt x="449160" y="440893"/>
                  </a:lnTo>
                  <a:lnTo>
                    <a:pt x="449160" y="486613"/>
                  </a:lnTo>
                  <a:lnTo>
                    <a:pt x="447522" y="489153"/>
                  </a:lnTo>
                  <a:lnTo>
                    <a:pt x="446633" y="487883"/>
                  </a:lnTo>
                  <a:lnTo>
                    <a:pt x="445744" y="486613"/>
                  </a:lnTo>
                  <a:lnTo>
                    <a:pt x="447382" y="485343"/>
                  </a:lnTo>
                  <a:lnTo>
                    <a:pt x="449160" y="486613"/>
                  </a:lnTo>
                  <a:lnTo>
                    <a:pt x="449160" y="440893"/>
                  </a:lnTo>
                  <a:lnTo>
                    <a:pt x="448652" y="440893"/>
                  </a:lnTo>
                  <a:lnTo>
                    <a:pt x="447090" y="438353"/>
                  </a:lnTo>
                  <a:lnTo>
                    <a:pt x="446874" y="435813"/>
                  </a:lnTo>
                  <a:lnTo>
                    <a:pt x="446735" y="434543"/>
                  </a:lnTo>
                  <a:lnTo>
                    <a:pt x="446735" y="465023"/>
                  </a:lnTo>
                  <a:lnTo>
                    <a:pt x="444385" y="466293"/>
                  </a:lnTo>
                  <a:lnTo>
                    <a:pt x="438772" y="466293"/>
                  </a:lnTo>
                  <a:lnTo>
                    <a:pt x="435991" y="467258"/>
                  </a:lnTo>
                  <a:lnTo>
                    <a:pt x="435991" y="478993"/>
                  </a:lnTo>
                  <a:lnTo>
                    <a:pt x="433222" y="478993"/>
                  </a:lnTo>
                  <a:lnTo>
                    <a:pt x="431723" y="477723"/>
                  </a:lnTo>
                  <a:lnTo>
                    <a:pt x="430441" y="475183"/>
                  </a:lnTo>
                  <a:lnTo>
                    <a:pt x="430657" y="473913"/>
                  </a:lnTo>
                  <a:lnTo>
                    <a:pt x="432574" y="473913"/>
                  </a:lnTo>
                  <a:lnTo>
                    <a:pt x="433933" y="475183"/>
                  </a:lnTo>
                  <a:lnTo>
                    <a:pt x="435635" y="476453"/>
                  </a:lnTo>
                  <a:lnTo>
                    <a:pt x="435991" y="478993"/>
                  </a:lnTo>
                  <a:lnTo>
                    <a:pt x="435991" y="467258"/>
                  </a:lnTo>
                  <a:lnTo>
                    <a:pt x="435076" y="467563"/>
                  </a:lnTo>
                  <a:lnTo>
                    <a:pt x="431444" y="465023"/>
                  </a:lnTo>
                  <a:lnTo>
                    <a:pt x="430085" y="464604"/>
                  </a:lnTo>
                  <a:lnTo>
                    <a:pt x="430085" y="485343"/>
                  </a:lnTo>
                  <a:lnTo>
                    <a:pt x="428955" y="487032"/>
                  </a:lnTo>
                  <a:lnTo>
                    <a:pt x="428955" y="500583"/>
                  </a:lnTo>
                  <a:lnTo>
                    <a:pt x="428167" y="504393"/>
                  </a:lnTo>
                  <a:lnTo>
                    <a:pt x="424903" y="503123"/>
                  </a:lnTo>
                  <a:lnTo>
                    <a:pt x="421982" y="503123"/>
                  </a:lnTo>
                  <a:lnTo>
                    <a:pt x="419493" y="501853"/>
                  </a:lnTo>
                  <a:lnTo>
                    <a:pt x="418134" y="500583"/>
                  </a:lnTo>
                  <a:lnTo>
                    <a:pt x="416788" y="499313"/>
                  </a:lnTo>
                  <a:lnTo>
                    <a:pt x="420344" y="498043"/>
                  </a:lnTo>
                  <a:lnTo>
                    <a:pt x="423189" y="498043"/>
                  </a:lnTo>
                  <a:lnTo>
                    <a:pt x="426034" y="499313"/>
                  </a:lnTo>
                  <a:lnTo>
                    <a:pt x="427393" y="499313"/>
                  </a:lnTo>
                  <a:lnTo>
                    <a:pt x="428955" y="500583"/>
                  </a:lnTo>
                  <a:lnTo>
                    <a:pt x="428955" y="487032"/>
                  </a:lnTo>
                  <a:lnTo>
                    <a:pt x="428739" y="487362"/>
                  </a:lnTo>
                  <a:lnTo>
                    <a:pt x="428739" y="495503"/>
                  </a:lnTo>
                  <a:lnTo>
                    <a:pt x="427888" y="496773"/>
                  </a:lnTo>
                  <a:lnTo>
                    <a:pt x="425970" y="495503"/>
                  </a:lnTo>
                  <a:lnTo>
                    <a:pt x="426885" y="492963"/>
                  </a:lnTo>
                  <a:lnTo>
                    <a:pt x="428739" y="495503"/>
                  </a:lnTo>
                  <a:lnTo>
                    <a:pt x="428739" y="487362"/>
                  </a:lnTo>
                  <a:lnTo>
                    <a:pt x="428383" y="487883"/>
                  </a:lnTo>
                  <a:lnTo>
                    <a:pt x="421335" y="487883"/>
                  </a:lnTo>
                  <a:lnTo>
                    <a:pt x="420484" y="486613"/>
                  </a:lnTo>
                  <a:lnTo>
                    <a:pt x="420128" y="485343"/>
                  </a:lnTo>
                  <a:lnTo>
                    <a:pt x="419773" y="484073"/>
                  </a:lnTo>
                  <a:lnTo>
                    <a:pt x="422198" y="482803"/>
                  </a:lnTo>
                  <a:lnTo>
                    <a:pt x="424256" y="482803"/>
                  </a:lnTo>
                  <a:lnTo>
                    <a:pt x="426034" y="484073"/>
                  </a:lnTo>
                  <a:lnTo>
                    <a:pt x="428307" y="482803"/>
                  </a:lnTo>
                  <a:lnTo>
                    <a:pt x="430085" y="485343"/>
                  </a:lnTo>
                  <a:lnTo>
                    <a:pt x="430085" y="464604"/>
                  </a:lnTo>
                  <a:lnTo>
                    <a:pt x="427393" y="463753"/>
                  </a:lnTo>
                  <a:lnTo>
                    <a:pt x="425754" y="461213"/>
                  </a:lnTo>
                  <a:lnTo>
                    <a:pt x="422554" y="457403"/>
                  </a:lnTo>
                  <a:lnTo>
                    <a:pt x="420560" y="454863"/>
                  </a:lnTo>
                  <a:lnTo>
                    <a:pt x="421055" y="452323"/>
                  </a:lnTo>
                  <a:lnTo>
                    <a:pt x="424332" y="452323"/>
                  </a:lnTo>
                  <a:lnTo>
                    <a:pt x="426745" y="453593"/>
                  </a:lnTo>
                  <a:lnTo>
                    <a:pt x="428815" y="453593"/>
                  </a:lnTo>
                  <a:lnTo>
                    <a:pt x="430593" y="456133"/>
                  </a:lnTo>
                  <a:lnTo>
                    <a:pt x="433146" y="457403"/>
                  </a:lnTo>
                  <a:lnTo>
                    <a:pt x="435216" y="453593"/>
                  </a:lnTo>
                  <a:lnTo>
                    <a:pt x="435140" y="452323"/>
                  </a:lnTo>
                  <a:lnTo>
                    <a:pt x="434924" y="449783"/>
                  </a:lnTo>
                  <a:lnTo>
                    <a:pt x="435851" y="447243"/>
                  </a:lnTo>
                  <a:lnTo>
                    <a:pt x="437489" y="445973"/>
                  </a:lnTo>
                  <a:lnTo>
                    <a:pt x="438835" y="447243"/>
                  </a:lnTo>
                  <a:lnTo>
                    <a:pt x="439547" y="452323"/>
                  </a:lnTo>
                  <a:lnTo>
                    <a:pt x="442328" y="457403"/>
                  </a:lnTo>
                  <a:lnTo>
                    <a:pt x="446735" y="465023"/>
                  </a:lnTo>
                  <a:lnTo>
                    <a:pt x="446735" y="434543"/>
                  </a:lnTo>
                  <a:lnTo>
                    <a:pt x="448094" y="433273"/>
                  </a:lnTo>
                  <a:lnTo>
                    <a:pt x="450151" y="432003"/>
                  </a:lnTo>
                  <a:lnTo>
                    <a:pt x="452069" y="432003"/>
                  </a:lnTo>
                  <a:lnTo>
                    <a:pt x="454063" y="434543"/>
                  </a:lnTo>
                  <a:lnTo>
                    <a:pt x="454063" y="402729"/>
                  </a:lnTo>
                  <a:lnTo>
                    <a:pt x="450430" y="403567"/>
                  </a:lnTo>
                  <a:lnTo>
                    <a:pt x="450430" y="421843"/>
                  </a:lnTo>
                  <a:lnTo>
                    <a:pt x="444182" y="430733"/>
                  </a:lnTo>
                  <a:lnTo>
                    <a:pt x="436816" y="437083"/>
                  </a:lnTo>
                  <a:lnTo>
                    <a:pt x="429056" y="443395"/>
                  </a:lnTo>
                  <a:lnTo>
                    <a:pt x="421335" y="449783"/>
                  </a:lnTo>
                  <a:lnTo>
                    <a:pt x="420725" y="447243"/>
                  </a:lnTo>
                  <a:lnTo>
                    <a:pt x="419493" y="442163"/>
                  </a:lnTo>
                  <a:lnTo>
                    <a:pt x="419773" y="442163"/>
                  </a:lnTo>
                  <a:lnTo>
                    <a:pt x="424395" y="439623"/>
                  </a:lnTo>
                  <a:lnTo>
                    <a:pt x="427837" y="437083"/>
                  </a:lnTo>
                  <a:lnTo>
                    <a:pt x="433006" y="433273"/>
                  </a:lnTo>
                  <a:lnTo>
                    <a:pt x="437349" y="430733"/>
                  </a:lnTo>
                  <a:lnTo>
                    <a:pt x="441325" y="428193"/>
                  </a:lnTo>
                  <a:lnTo>
                    <a:pt x="445389" y="424383"/>
                  </a:lnTo>
                  <a:lnTo>
                    <a:pt x="450430" y="421843"/>
                  </a:lnTo>
                  <a:lnTo>
                    <a:pt x="450430" y="403567"/>
                  </a:lnTo>
                  <a:lnTo>
                    <a:pt x="449719" y="403733"/>
                  </a:lnTo>
                  <a:lnTo>
                    <a:pt x="449719" y="411683"/>
                  </a:lnTo>
                  <a:lnTo>
                    <a:pt x="449580" y="416763"/>
                  </a:lnTo>
                  <a:lnTo>
                    <a:pt x="446163" y="415493"/>
                  </a:lnTo>
                  <a:lnTo>
                    <a:pt x="444601" y="416763"/>
                  </a:lnTo>
                  <a:lnTo>
                    <a:pt x="441121" y="416763"/>
                  </a:lnTo>
                  <a:lnTo>
                    <a:pt x="441617" y="414223"/>
                  </a:lnTo>
                  <a:lnTo>
                    <a:pt x="441896" y="412953"/>
                  </a:lnTo>
                  <a:lnTo>
                    <a:pt x="441896" y="410413"/>
                  </a:lnTo>
                  <a:lnTo>
                    <a:pt x="444106" y="410413"/>
                  </a:lnTo>
                  <a:lnTo>
                    <a:pt x="446239" y="411683"/>
                  </a:lnTo>
                  <a:lnTo>
                    <a:pt x="449719" y="411683"/>
                  </a:lnTo>
                  <a:lnTo>
                    <a:pt x="449719" y="403733"/>
                  </a:lnTo>
                  <a:lnTo>
                    <a:pt x="448297" y="404063"/>
                  </a:lnTo>
                  <a:lnTo>
                    <a:pt x="443458" y="404063"/>
                  </a:lnTo>
                  <a:lnTo>
                    <a:pt x="439483" y="401523"/>
                  </a:lnTo>
                  <a:lnTo>
                    <a:pt x="439343" y="396443"/>
                  </a:lnTo>
                  <a:lnTo>
                    <a:pt x="442544" y="395173"/>
                  </a:lnTo>
                  <a:lnTo>
                    <a:pt x="445096" y="393903"/>
                  </a:lnTo>
                  <a:lnTo>
                    <a:pt x="450011" y="391363"/>
                  </a:lnTo>
                  <a:lnTo>
                    <a:pt x="455206" y="390093"/>
                  </a:lnTo>
                  <a:lnTo>
                    <a:pt x="464375" y="391363"/>
                  </a:lnTo>
                  <a:lnTo>
                    <a:pt x="465162" y="392633"/>
                  </a:lnTo>
                  <a:lnTo>
                    <a:pt x="465162" y="375069"/>
                  </a:lnTo>
                  <a:lnTo>
                    <a:pt x="464096" y="376123"/>
                  </a:lnTo>
                  <a:lnTo>
                    <a:pt x="462546" y="374929"/>
                  </a:lnTo>
                  <a:lnTo>
                    <a:pt x="462534" y="374777"/>
                  </a:lnTo>
                  <a:lnTo>
                    <a:pt x="463740" y="373583"/>
                  </a:lnTo>
                  <a:lnTo>
                    <a:pt x="465277" y="374777"/>
                  </a:lnTo>
                  <a:lnTo>
                    <a:pt x="465302" y="374929"/>
                  </a:lnTo>
                  <a:lnTo>
                    <a:pt x="465302" y="361467"/>
                  </a:lnTo>
                  <a:lnTo>
                    <a:pt x="457644" y="367233"/>
                  </a:lnTo>
                  <a:lnTo>
                    <a:pt x="454139" y="369836"/>
                  </a:lnTo>
                  <a:lnTo>
                    <a:pt x="454139" y="377393"/>
                  </a:lnTo>
                  <a:lnTo>
                    <a:pt x="453986" y="379933"/>
                  </a:lnTo>
                  <a:lnTo>
                    <a:pt x="453783" y="379933"/>
                  </a:lnTo>
                  <a:lnTo>
                    <a:pt x="453707" y="382473"/>
                  </a:lnTo>
                  <a:lnTo>
                    <a:pt x="449872" y="382473"/>
                  </a:lnTo>
                  <a:lnTo>
                    <a:pt x="451078" y="379933"/>
                  </a:lnTo>
                  <a:lnTo>
                    <a:pt x="450430" y="378663"/>
                  </a:lnTo>
                  <a:lnTo>
                    <a:pt x="452145" y="377393"/>
                  </a:lnTo>
                  <a:lnTo>
                    <a:pt x="454139" y="377393"/>
                  </a:lnTo>
                  <a:lnTo>
                    <a:pt x="454139" y="369836"/>
                  </a:lnTo>
                  <a:lnTo>
                    <a:pt x="438772" y="381215"/>
                  </a:lnTo>
                  <a:lnTo>
                    <a:pt x="438772" y="404063"/>
                  </a:lnTo>
                  <a:lnTo>
                    <a:pt x="436854" y="406603"/>
                  </a:lnTo>
                  <a:lnTo>
                    <a:pt x="435711" y="407873"/>
                  </a:lnTo>
                  <a:lnTo>
                    <a:pt x="437057" y="410413"/>
                  </a:lnTo>
                  <a:lnTo>
                    <a:pt x="435279" y="414223"/>
                  </a:lnTo>
                  <a:lnTo>
                    <a:pt x="432790" y="412953"/>
                  </a:lnTo>
                  <a:lnTo>
                    <a:pt x="431088" y="411683"/>
                  </a:lnTo>
                  <a:lnTo>
                    <a:pt x="428244" y="412953"/>
                  </a:lnTo>
                  <a:lnTo>
                    <a:pt x="425615" y="412953"/>
                  </a:lnTo>
                  <a:lnTo>
                    <a:pt x="421335" y="409143"/>
                  </a:lnTo>
                  <a:lnTo>
                    <a:pt x="420128" y="409143"/>
                  </a:lnTo>
                  <a:lnTo>
                    <a:pt x="420128" y="421843"/>
                  </a:lnTo>
                  <a:lnTo>
                    <a:pt x="417931" y="421843"/>
                  </a:lnTo>
                  <a:lnTo>
                    <a:pt x="417360" y="424383"/>
                  </a:lnTo>
                  <a:lnTo>
                    <a:pt x="416966" y="423113"/>
                  </a:lnTo>
                  <a:lnTo>
                    <a:pt x="415582" y="423113"/>
                  </a:lnTo>
                  <a:lnTo>
                    <a:pt x="415582" y="457403"/>
                  </a:lnTo>
                  <a:lnTo>
                    <a:pt x="413943" y="462483"/>
                  </a:lnTo>
                  <a:lnTo>
                    <a:pt x="413016" y="463753"/>
                  </a:lnTo>
                  <a:lnTo>
                    <a:pt x="411022" y="462737"/>
                  </a:lnTo>
                  <a:lnTo>
                    <a:pt x="411022" y="518363"/>
                  </a:lnTo>
                  <a:lnTo>
                    <a:pt x="409600" y="519633"/>
                  </a:lnTo>
                  <a:lnTo>
                    <a:pt x="405269" y="519633"/>
                  </a:lnTo>
                  <a:lnTo>
                    <a:pt x="405269" y="523443"/>
                  </a:lnTo>
                  <a:lnTo>
                    <a:pt x="403771" y="525983"/>
                  </a:lnTo>
                  <a:lnTo>
                    <a:pt x="402780" y="524713"/>
                  </a:lnTo>
                  <a:lnTo>
                    <a:pt x="403771" y="522173"/>
                  </a:lnTo>
                  <a:lnTo>
                    <a:pt x="405269" y="523443"/>
                  </a:lnTo>
                  <a:lnTo>
                    <a:pt x="405269" y="519633"/>
                  </a:lnTo>
                  <a:lnTo>
                    <a:pt x="404977" y="517093"/>
                  </a:lnTo>
                  <a:lnTo>
                    <a:pt x="404761" y="515823"/>
                  </a:lnTo>
                  <a:lnTo>
                    <a:pt x="404914" y="514553"/>
                  </a:lnTo>
                  <a:lnTo>
                    <a:pt x="405193" y="512013"/>
                  </a:lnTo>
                  <a:lnTo>
                    <a:pt x="409956" y="512013"/>
                  </a:lnTo>
                  <a:lnTo>
                    <a:pt x="410883" y="514553"/>
                  </a:lnTo>
                  <a:lnTo>
                    <a:pt x="411022" y="518363"/>
                  </a:lnTo>
                  <a:lnTo>
                    <a:pt x="411022" y="462737"/>
                  </a:lnTo>
                  <a:lnTo>
                    <a:pt x="410527" y="462483"/>
                  </a:lnTo>
                  <a:lnTo>
                    <a:pt x="413867" y="458673"/>
                  </a:lnTo>
                  <a:lnTo>
                    <a:pt x="413194" y="456133"/>
                  </a:lnTo>
                  <a:lnTo>
                    <a:pt x="412864" y="454863"/>
                  </a:lnTo>
                  <a:lnTo>
                    <a:pt x="412521" y="453593"/>
                  </a:lnTo>
                  <a:lnTo>
                    <a:pt x="407047" y="452323"/>
                  </a:lnTo>
                  <a:lnTo>
                    <a:pt x="407682" y="451053"/>
                  </a:lnTo>
                  <a:lnTo>
                    <a:pt x="408673" y="449783"/>
                  </a:lnTo>
                  <a:lnTo>
                    <a:pt x="409384" y="447243"/>
                  </a:lnTo>
                  <a:lnTo>
                    <a:pt x="411530" y="448513"/>
                  </a:lnTo>
                  <a:lnTo>
                    <a:pt x="413588" y="448513"/>
                  </a:lnTo>
                  <a:lnTo>
                    <a:pt x="415582" y="457403"/>
                  </a:lnTo>
                  <a:lnTo>
                    <a:pt x="415582" y="423113"/>
                  </a:lnTo>
                  <a:lnTo>
                    <a:pt x="401497" y="423113"/>
                  </a:lnTo>
                  <a:lnTo>
                    <a:pt x="401497" y="453593"/>
                  </a:lnTo>
                  <a:lnTo>
                    <a:pt x="401421" y="454863"/>
                  </a:lnTo>
                  <a:lnTo>
                    <a:pt x="401421" y="456133"/>
                  </a:lnTo>
                  <a:lnTo>
                    <a:pt x="400926" y="458673"/>
                  </a:lnTo>
                  <a:lnTo>
                    <a:pt x="401205" y="459943"/>
                  </a:lnTo>
                  <a:lnTo>
                    <a:pt x="401205" y="463753"/>
                  </a:lnTo>
                  <a:lnTo>
                    <a:pt x="399427" y="463753"/>
                  </a:lnTo>
                  <a:lnTo>
                    <a:pt x="399427" y="522173"/>
                  </a:lnTo>
                  <a:lnTo>
                    <a:pt x="396938" y="523443"/>
                  </a:lnTo>
                  <a:lnTo>
                    <a:pt x="394309" y="524713"/>
                  </a:lnTo>
                  <a:lnTo>
                    <a:pt x="390969" y="523443"/>
                  </a:lnTo>
                  <a:lnTo>
                    <a:pt x="394030" y="522173"/>
                  </a:lnTo>
                  <a:lnTo>
                    <a:pt x="396582" y="520903"/>
                  </a:lnTo>
                  <a:lnTo>
                    <a:pt x="399427" y="522173"/>
                  </a:lnTo>
                  <a:lnTo>
                    <a:pt x="399427" y="463753"/>
                  </a:lnTo>
                  <a:lnTo>
                    <a:pt x="396938" y="463753"/>
                  </a:lnTo>
                  <a:lnTo>
                    <a:pt x="395452" y="461340"/>
                  </a:lnTo>
                  <a:lnTo>
                    <a:pt x="395452" y="510743"/>
                  </a:lnTo>
                  <a:lnTo>
                    <a:pt x="395236" y="512013"/>
                  </a:lnTo>
                  <a:lnTo>
                    <a:pt x="394385" y="514553"/>
                  </a:lnTo>
                  <a:lnTo>
                    <a:pt x="389255" y="514553"/>
                  </a:lnTo>
                  <a:lnTo>
                    <a:pt x="389191" y="514235"/>
                  </a:lnTo>
                  <a:lnTo>
                    <a:pt x="389191" y="523443"/>
                  </a:lnTo>
                  <a:lnTo>
                    <a:pt x="385483" y="521538"/>
                  </a:lnTo>
                  <a:lnTo>
                    <a:pt x="385483" y="579323"/>
                  </a:lnTo>
                  <a:lnTo>
                    <a:pt x="384276" y="580593"/>
                  </a:lnTo>
                  <a:lnTo>
                    <a:pt x="383209" y="579323"/>
                  </a:lnTo>
                  <a:lnTo>
                    <a:pt x="382143" y="578053"/>
                  </a:lnTo>
                  <a:lnTo>
                    <a:pt x="383209" y="576783"/>
                  </a:lnTo>
                  <a:lnTo>
                    <a:pt x="384848" y="576783"/>
                  </a:lnTo>
                  <a:lnTo>
                    <a:pt x="385483" y="579323"/>
                  </a:lnTo>
                  <a:lnTo>
                    <a:pt x="385483" y="521538"/>
                  </a:lnTo>
                  <a:lnTo>
                    <a:pt x="384276" y="520903"/>
                  </a:lnTo>
                  <a:lnTo>
                    <a:pt x="380365" y="517093"/>
                  </a:lnTo>
                  <a:lnTo>
                    <a:pt x="378307" y="513753"/>
                  </a:lnTo>
                  <a:lnTo>
                    <a:pt x="378307" y="556463"/>
                  </a:lnTo>
                  <a:lnTo>
                    <a:pt x="377101" y="560273"/>
                  </a:lnTo>
                  <a:lnTo>
                    <a:pt x="376237" y="561047"/>
                  </a:lnTo>
                  <a:lnTo>
                    <a:pt x="376237" y="575513"/>
                  </a:lnTo>
                  <a:lnTo>
                    <a:pt x="374751" y="576783"/>
                  </a:lnTo>
                  <a:lnTo>
                    <a:pt x="372554" y="575640"/>
                  </a:lnTo>
                  <a:lnTo>
                    <a:pt x="370763" y="579323"/>
                  </a:lnTo>
                  <a:lnTo>
                    <a:pt x="369265" y="578434"/>
                  </a:lnTo>
                  <a:lnTo>
                    <a:pt x="369265" y="603453"/>
                  </a:lnTo>
                  <a:lnTo>
                    <a:pt x="366356" y="607263"/>
                  </a:lnTo>
                  <a:lnTo>
                    <a:pt x="362229" y="607263"/>
                  </a:lnTo>
                  <a:lnTo>
                    <a:pt x="361734" y="605993"/>
                  </a:lnTo>
                  <a:lnTo>
                    <a:pt x="361657" y="602183"/>
                  </a:lnTo>
                  <a:lnTo>
                    <a:pt x="361581" y="600913"/>
                  </a:lnTo>
                  <a:lnTo>
                    <a:pt x="362445" y="599643"/>
                  </a:lnTo>
                  <a:lnTo>
                    <a:pt x="355688" y="599643"/>
                  </a:lnTo>
                  <a:lnTo>
                    <a:pt x="355688" y="605993"/>
                  </a:lnTo>
                  <a:lnTo>
                    <a:pt x="353910" y="608533"/>
                  </a:lnTo>
                  <a:lnTo>
                    <a:pt x="352196" y="607263"/>
                  </a:lnTo>
                  <a:lnTo>
                    <a:pt x="351205" y="605993"/>
                  </a:lnTo>
                  <a:lnTo>
                    <a:pt x="350418" y="604723"/>
                  </a:lnTo>
                  <a:lnTo>
                    <a:pt x="350913" y="602183"/>
                  </a:lnTo>
                  <a:lnTo>
                    <a:pt x="353695" y="602183"/>
                  </a:lnTo>
                  <a:lnTo>
                    <a:pt x="354977" y="604723"/>
                  </a:lnTo>
                  <a:lnTo>
                    <a:pt x="355688" y="605993"/>
                  </a:lnTo>
                  <a:lnTo>
                    <a:pt x="355688" y="599643"/>
                  </a:lnTo>
                  <a:lnTo>
                    <a:pt x="344805" y="599643"/>
                  </a:lnTo>
                  <a:lnTo>
                    <a:pt x="344805" y="622503"/>
                  </a:lnTo>
                  <a:lnTo>
                    <a:pt x="343230" y="623773"/>
                  </a:lnTo>
                  <a:lnTo>
                    <a:pt x="341528" y="623773"/>
                  </a:lnTo>
                  <a:lnTo>
                    <a:pt x="340956" y="622503"/>
                  </a:lnTo>
                  <a:lnTo>
                    <a:pt x="340817" y="621233"/>
                  </a:lnTo>
                  <a:lnTo>
                    <a:pt x="341604" y="619963"/>
                  </a:lnTo>
                  <a:lnTo>
                    <a:pt x="344805" y="622503"/>
                  </a:lnTo>
                  <a:lnTo>
                    <a:pt x="344805" y="599643"/>
                  </a:lnTo>
                  <a:lnTo>
                    <a:pt x="336473" y="599643"/>
                  </a:lnTo>
                  <a:lnTo>
                    <a:pt x="336473" y="613613"/>
                  </a:lnTo>
                  <a:lnTo>
                    <a:pt x="334695" y="616077"/>
                  </a:lnTo>
                  <a:lnTo>
                    <a:pt x="334695" y="621233"/>
                  </a:lnTo>
                  <a:lnTo>
                    <a:pt x="332917" y="623773"/>
                  </a:lnTo>
                  <a:lnTo>
                    <a:pt x="330720" y="621233"/>
                  </a:lnTo>
                  <a:lnTo>
                    <a:pt x="332422" y="619963"/>
                  </a:lnTo>
                  <a:lnTo>
                    <a:pt x="334695" y="621233"/>
                  </a:lnTo>
                  <a:lnTo>
                    <a:pt x="334695" y="616077"/>
                  </a:lnTo>
                  <a:lnTo>
                    <a:pt x="332778" y="616153"/>
                  </a:lnTo>
                  <a:lnTo>
                    <a:pt x="331851" y="614883"/>
                  </a:lnTo>
                  <a:lnTo>
                    <a:pt x="331495" y="613613"/>
                  </a:lnTo>
                  <a:lnTo>
                    <a:pt x="332917" y="611073"/>
                  </a:lnTo>
                  <a:lnTo>
                    <a:pt x="334556" y="611073"/>
                  </a:lnTo>
                  <a:lnTo>
                    <a:pt x="335838" y="612343"/>
                  </a:lnTo>
                  <a:lnTo>
                    <a:pt x="336473" y="613613"/>
                  </a:lnTo>
                  <a:lnTo>
                    <a:pt x="336473" y="599643"/>
                  </a:lnTo>
                  <a:lnTo>
                    <a:pt x="321754" y="599643"/>
                  </a:lnTo>
                  <a:lnTo>
                    <a:pt x="321462" y="600151"/>
                  </a:lnTo>
                  <a:lnTo>
                    <a:pt x="321462" y="625043"/>
                  </a:lnTo>
                  <a:lnTo>
                    <a:pt x="319189" y="628853"/>
                  </a:lnTo>
                  <a:lnTo>
                    <a:pt x="317271" y="630123"/>
                  </a:lnTo>
                  <a:lnTo>
                    <a:pt x="314426" y="631393"/>
                  </a:lnTo>
                  <a:lnTo>
                    <a:pt x="312928" y="630123"/>
                  </a:lnTo>
                  <a:lnTo>
                    <a:pt x="311442" y="628853"/>
                  </a:lnTo>
                  <a:lnTo>
                    <a:pt x="311683" y="627583"/>
                  </a:lnTo>
                  <a:lnTo>
                    <a:pt x="312432" y="623773"/>
                  </a:lnTo>
                  <a:lnTo>
                    <a:pt x="310794" y="621233"/>
                  </a:lnTo>
                  <a:lnTo>
                    <a:pt x="308952" y="618693"/>
                  </a:lnTo>
                  <a:lnTo>
                    <a:pt x="308025" y="617423"/>
                  </a:lnTo>
                  <a:lnTo>
                    <a:pt x="306527" y="614883"/>
                  </a:lnTo>
                  <a:lnTo>
                    <a:pt x="305104" y="612343"/>
                  </a:lnTo>
                  <a:lnTo>
                    <a:pt x="305028" y="614883"/>
                  </a:lnTo>
                  <a:lnTo>
                    <a:pt x="304317" y="617423"/>
                  </a:lnTo>
                  <a:lnTo>
                    <a:pt x="302539" y="618693"/>
                  </a:lnTo>
                  <a:lnTo>
                    <a:pt x="301117" y="616153"/>
                  </a:lnTo>
                  <a:lnTo>
                    <a:pt x="299770" y="614883"/>
                  </a:lnTo>
                  <a:lnTo>
                    <a:pt x="300837" y="612343"/>
                  </a:lnTo>
                  <a:lnTo>
                    <a:pt x="301904" y="611073"/>
                  </a:lnTo>
                  <a:lnTo>
                    <a:pt x="303682" y="612343"/>
                  </a:lnTo>
                  <a:lnTo>
                    <a:pt x="305104" y="612343"/>
                  </a:lnTo>
                  <a:lnTo>
                    <a:pt x="306463" y="611073"/>
                  </a:lnTo>
                  <a:lnTo>
                    <a:pt x="309943" y="612343"/>
                  </a:lnTo>
                  <a:lnTo>
                    <a:pt x="314210" y="616153"/>
                  </a:lnTo>
                  <a:lnTo>
                    <a:pt x="315137" y="622503"/>
                  </a:lnTo>
                  <a:lnTo>
                    <a:pt x="316128" y="623773"/>
                  </a:lnTo>
                  <a:lnTo>
                    <a:pt x="318909" y="621233"/>
                  </a:lnTo>
                  <a:lnTo>
                    <a:pt x="320903" y="622503"/>
                  </a:lnTo>
                  <a:lnTo>
                    <a:pt x="321462" y="625043"/>
                  </a:lnTo>
                  <a:lnTo>
                    <a:pt x="321462" y="600151"/>
                  </a:lnTo>
                  <a:lnTo>
                    <a:pt x="319544" y="603453"/>
                  </a:lnTo>
                  <a:lnTo>
                    <a:pt x="316064" y="605993"/>
                  </a:lnTo>
                  <a:lnTo>
                    <a:pt x="314490" y="604723"/>
                  </a:lnTo>
                  <a:lnTo>
                    <a:pt x="313499" y="603453"/>
                  </a:lnTo>
                  <a:lnTo>
                    <a:pt x="313740" y="602183"/>
                  </a:lnTo>
                  <a:lnTo>
                    <a:pt x="313969" y="600913"/>
                  </a:lnTo>
                  <a:lnTo>
                    <a:pt x="314210" y="599643"/>
                  </a:lnTo>
                  <a:lnTo>
                    <a:pt x="312508" y="600913"/>
                  </a:lnTo>
                  <a:lnTo>
                    <a:pt x="311861" y="599643"/>
                  </a:lnTo>
                  <a:lnTo>
                    <a:pt x="308305" y="599643"/>
                  </a:lnTo>
                  <a:lnTo>
                    <a:pt x="308305" y="608533"/>
                  </a:lnTo>
                  <a:lnTo>
                    <a:pt x="303961" y="609803"/>
                  </a:lnTo>
                  <a:lnTo>
                    <a:pt x="300405" y="609803"/>
                  </a:lnTo>
                  <a:lnTo>
                    <a:pt x="297992" y="605993"/>
                  </a:lnTo>
                  <a:lnTo>
                    <a:pt x="297357" y="603453"/>
                  </a:lnTo>
                  <a:lnTo>
                    <a:pt x="299491" y="603453"/>
                  </a:lnTo>
                  <a:lnTo>
                    <a:pt x="302615" y="604723"/>
                  </a:lnTo>
                  <a:lnTo>
                    <a:pt x="305536" y="605993"/>
                  </a:lnTo>
                  <a:lnTo>
                    <a:pt x="308305" y="608533"/>
                  </a:lnTo>
                  <a:lnTo>
                    <a:pt x="308305" y="599643"/>
                  </a:lnTo>
                  <a:lnTo>
                    <a:pt x="306247" y="599643"/>
                  </a:lnTo>
                  <a:lnTo>
                    <a:pt x="310578" y="597103"/>
                  </a:lnTo>
                  <a:lnTo>
                    <a:pt x="310375" y="594563"/>
                  </a:lnTo>
                  <a:lnTo>
                    <a:pt x="309803" y="593293"/>
                  </a:lnTo>
                  <a:lnTo>
                    <a:pt x="308597" y="592023"/>
                  </a:lnTo>
                  <a:lnTo>
                    <a:pt x="308838" y="590753"/>
                  </a:lnTo>
                  <a:lnTo>
                    <a:pt x="309092" y="589483"/>
                  </a:lnTo>
                  <a:lnTo>
                    <a:pt x="311937" y="590753"/>
                  </a:lnTo>
                  <a:lnTo>
                    <a:pt x="313067" y="593293"/>
                  </a:lnTo>
                  <a:lnTo>
                    <a:pt x="313931" y="595833"/>
                  </a:lnTo>
                  <a:lnTo>
                    <a:pt x="314998" y="598373"/>
                  </a:lnTo>
                  <a:lnTo>
                    <a:pt x="319328" y="598373"/>
                  </a:lnTo>
                  <a:lnTo>
                    <a:pt x="321614" y="598373"/>
                  </a:lnTo>
                  <a:lnTo>
                    <a:pt x="363296" y="598373"/>
                  </a:lnTo>
                  <a:lnTo>
                    <a:pt x="364147" y="597103"/>
                  </a:lnTo>
                  <a:lnTo>
                    <a:pt x="368490" y="597103"/>
                  </a:lnTo>
                  <a:lnTo>
                    <a:pt x="368909" y="599643"/>
                  </a:lnTo>
                  <a:lnTo>
                    <a:pt x="369201" y="600913"/>
                  </a:lnTo>
                  <a:lnTo>
                    <a:pt x="369265" y="603453"/>
                  </a:lnTo>
                  <a:lnTo>
                    <a:pt x="369265" y="578434"/>
                  </a:lnTo>
                  <a:lnTo>
                    <a:pt x="368630" y="578053"/>
                  </a:lnTo>
                  <a:lnTo>
                    <a:pt x="366991" y="579323"/>
                  </a:lnTo>
                  <a:lnTo>
                    <a:pt x="366001" y="578891"/>
                  </a:lnTo>
                  <a:lnTo>
                    <a:pt x="366001" y="586943"/>
                  </a:lnTo>
                  <a:lnTo>
                    <a:pt x="365074" y="589483"/>
                  </a:lnTo>
                  <a:lnTo>
                    <a:pt x="364286" y="590753"/>
                  </a:lnTo>
                  <a:lnTo>
                    <a:pt x="360591" y="590753"/>
                  </a:lnTo>
                  <a:lnTo>
                    <a:pt x="361175" y="589483"/>
                  </a:lnTo>
                  <a:lnTo>
                    <a:pt x="361759" y="588213"/>
                  </a:lnTo>
                  <a:lnTo>
                    <a:pt x="363512" y="584403"/>
                  </a:lnTo>
                  <a:lnTo>
                    <a:pt x="365074" y="585673"/>
                  </a:lnTo>
                  <a:lnTo>
                    <a:pt x="366001" y="586943"/>
                  </a:lnTo>
                  <a:lnTo>
                    <a:pt x="366001" y="578891"/>
                  </a:lnTo>
                  <a:lnTo>
                    <a:pt x="364147" y="578053"/>
                  </a:lnTo>
                  <a:lnTo>
                    <a:pt x="361797" y="579323"/>
                  </a:lnTo>
                  <a:lnTo>
                    <a:pt x="359600" y="581863"/>
                  </a:lnTo>
                  <a:lnTo>
                    <a:pt x="355892" y="584403"/>
                  </a:lnTo>
                  <a:lnTo>
                    <a:pt x="351840" y="584403"/>
                  </a:lnTo>
                  <a:lnTo>
                    <a:pt x="351726" y="583133"/>
                  </a:lnTo>
                  <a:lnTo>
                    <a:pt x="351599" y="581863"/>
                  </a:lnTo>
                  <a:lnTo>
                    <a:pt x="362292" y="570433"/>
                  </a:lnTo>
                  <a:lnTo>
                    <a:pt x="369697" y="570433"/>
                  </a:lnTo>
                  <a:lnTo>
                    <a:pt x="372465" y="575271"/>
                  </a:lnTo>
                  <a:lnTo>
                    <a:pt x="373748" y="572973"/>
                  </a:lnTo>
                  <a:lnTo>
                    <a:pt x="376237" y="575513"/>
                  </a:lnTo>
                  <a:lnTo>
                    <a:pt x="376237" y="561047"/>
                  </a:lnTo>
                  <a:lnTo>
                    <a:pt x="375678" y="561543"/>
                  </a:lnTo>
                  <a:lnTo>
                    <a:pt x="373684" y="562813"/>
                  </a:lnTo>
                  <a:lnTo>
                    <a:pt x="375602" y="565353"/>
                  </a:lnTo>
                  <a:lnTo>
                    <a:pt x="374891" y="567893"/>
                  </a:lnTo>
                  <a:lnTo>
                    <a:pt x="372681" y="566623"/>
                  </a:lnTo>
                  <a:lnTo>
                    <a:pt x="371475" y="565353"/>
                  </a:lnTo>
                  <a:lnTo>
                    <a:pt x="370332" y="565353"/>
                  </a:lnTo>
                  <a:lnTo>
                    <a:pt x="368985" y="566623"/>
                  </a:lnTo>
                  <a:lnTo>
                    <a:pt x="367068" y="567893"/>
                  </a:lnTo>
                  <a:lnTo>
                    <a:pt x="364998" y="569163"/>
                  </a:lnTo>
                  <a:lnTo>
                    <a:pt x="359956" y="569163"/>
                  </a:lnTo>
                  <a:lnTo>
                    <a:pt x="360375" y="566623"/>
                  </a:lnTo>
                  <a:lnTo>
                    <a:pt x="362585" y="562813"/>
                  </a:lnTo>
                  <a:lnTo>
                    <a:pt x="363651" y="560273"/>
                  </a:lnTo>
                  <a:lnTo>
                    <a:pt x="363435" y="557733"/>
                  </a:lnTo>
                  <a:lnTo>
                    <a:pt x="362292" y="555193"/>
                  </a:lnTo>
                  <a:lnTo>
                    <a:pt x="359384" y="553923"/>
                  </a:lnTo>
                  <a:lnTo>
                    <a:pt x="358813" y="556463"/>
                  </a:lnTo>
                  <a:lnTo>
                    <a:pt x="360019" y="561543"/>
                  </a:lnTo>
                  <a:lnTo>
                    <a:pt x="356400" y="561543"/>
                  </a:lnTo>
                  <a:lnTo>
                    <a:pt x="358317" y="564083"/>
                  </a:lnTo>
                  <a:lnTo>
                    <a:pt x="359524" y="567893"/>
                  </a:lnTo>
                  <a:lnTo>
                    <a:pt x="358597" y="569163"/>
                  </a:lnTo>
                  <a:lnTo>
                    <a:pt x="355688" y="570433"/>
                  </a:lnTo>
                  <a:lnTo>
                    <a:pt x="343738" y="570433"/>
                  </a:lnTo>
                  <a:lnTo>
                    <a:pt x="340169" y="569163"/>
                  </a:lnTo>
                  <a:lnTo>
                    <a:pt x="337972" y="575513"/>
                  </a:lnTo>
                  <a:lnTo>
                    <a:pt x="336334" y="576783"/>
                  </a:lnTo>
                  <a:lnTo>
                    <a:pt x="334124" y="575513"/>
                  </a:lnTo>
                  <a:lnTo>
                    <a:pt x="331787" y="574243"/>
                  </a:lnTo>
                  <a:lnTo>
                    <a:pt x="329298" y="572973"/>
                  </a:lnTo>
                  <a:lnTo>
                    <a:pt x="323532" y="571703"/>
                  </a:lnTo>
                  <a:lnTo>
                    <a:pt x="319836" y="570433"/>
                  </a:lnTo>
                  <a:lnTo>
                    <a:pt x="316979" y="567893"/>
                  </a:lnTo>
                  <a:lnTo>
                    <a:pt x="316344" y="567016"/>
                  </a:lnTo>
                  <a:lnTo>
                    <a:pt x="316344" y="584403"/>
                  </a:lnTo>
                  <a:lnTo>
                    <a:pt x="316344" y="586943"/>
                  </a:lnTo>
                  <a:lnTo>
                    <a:pt x="315988" y="588213"/>
                  </a:lnTo>
                  <a:lnTo>
                    <a:pt x="314706" y="586943"/>
                  </a:lnTo>
                  <a:lnTo>
                    <a:pt x="312864" y="585673"/>
                  </a:lnTo>
                  <a:lnTo>
                    <a:pt x="314706" y="583133"/>
                  </a:lnTo>
                  <a:lnTo>
                    <a:pt x="316344" y="584403"/>
                  </a:lnTo>
                  <a:lnTo>
                    <a:pt x="316344" y="567016"/>
                  </a:lnTo>
                  <a:lnTo>
                    <a:pt x="316064" y="566623"/>
                  </a:lnTo>
                  <a:lnTo>
                    <a:pt x="317906" y="565353"/>
                  </a:lnTo>
                  <a:lnTo>
                    <a:pt x="321614" y="565353"/>
                  </a:lnTo>
                  <a:lnTo>
                    <a:pt x="328574" y="567893"/>
                  </a:lnTo>
                  <a:lnTo>
                    <a:pt x="332917" y="569163"/>
                  </a:lnTo>
                  <a:lnTo>
                    <a:pt x="334340" y="567893"/>
                  </a:lnTo>
                  <a:lnTo>
                    <a:pt x="335572" y="565353"/>
                  </a:lnTo>
                  <a:lnTo>
                    <a:pt x="336194" y="564083"/>
                  </a:lnTo>
                  <a:lnTo>
                    <a:pt x="340677" y="564083"/>
                  </a:lnTo>
                  <a:lnTo>
                    <a:pt x="342874" y="565353"/>
                  </a:lnTo>
                  <a:lnTo>
                    <a:pt x="345160" y="566623"/>
                  </a:lnTo>
                  <a:lnTo>
                    <a:pt x="347789" y="566623"/>
                  </a:lnTo>
                  <a:lnTo>
                    <a:pt x="347980" y="564083"/>
                  </a:lnTo>
                  <a:lnTo>
                    <a:pt x="348068" y="562813"/>
                  </a:lnTo>
                  <a:lnTo>
                    <a:pt x="341172" y="562813"/>
                  </a:lnTo>
                  <a:lnTo>
                    <a:pt x="342950" y="559003"/>
                  </a:lnTo>
                  <a:lnTo>
                    <a:pt x="344093" y="556463"/>
                  </a:lnTo>
                  <a:lnTo>
                    <a:pt x="344589" y="546303"/>
                  </a:lnTo>
                  <a:lnTo>
                    <a:pt x="344805" y="546303"/>
                  </a:lnTo>
                  <a:lnTo>
                    <a:pt x="348856" y="547573"/>
                  </a:lnTo>
                  <a:lnTo>
                    <a:pt x="349783" y="546303"/>
                  </a:lnTo>
                  <a:lnTo>
                    <a:pt x="348361" y="545033"/>
                  </a:lnTo>
                  <a:lnTo>
                    <a:pt x="348005" y="543763"/>
                  </a:lnTo>
                  <a:lnTo>
                    <a:pt x="348919" y="542493"/>
                  </a:lnTo>
                  <a:lnTo>
                    <a:pt x="349783" y="543763"/>
                  </a:lnTo>
                  <a:lnTo>
                    <a:pt x="349491" y="545033"/>
                  </a:lnTo>
                  <a:lnTo>
                    <a:pt x="351205" y="545033"/>
                  </a:lnTo>
                  <a:lnTo>
                    <a:pt x="352488" y="546303"/>
                  </a:lnTo>
                  <a:lnTo>
                    <a:pt x="356895" y="546303"/>
                  </a:lnTo>
                  <a:lnTo>
                    <a:pt x="356362" y="542493"/>
                  </a:lnTo>
                  <a:lnTo>
                    <a:pt x="356184" y="541223"/>
                  </a:lnTo>
                  <a:lnTo>
                    <a:pt x="357670" y="539953"/>
                  </a:lnTo>
                  <a:lnTo>
                    <a:pt x="368414" y="542493"/>
                  </a:lnTo>
                  <a:lnTo>
                    <a:pt x="368909" y="543763"/>
                  </a:lnTo>
                  <a:lnTo>
                    <a:pt x="368490" y="553923"/>
                  </a:lnTo>
                  <a:lnTo>
                    <a:pt x="369201" y="555193"/>
                  </a:lnTo>
                  <a:lnTo>
                    <a:pt x="374891" y="555193"/>
                  </a:lnTo>
                  <a:lnTo>
                    <a:pt x="378307" y="556463"/>
                  </a:lnTo>
                  <a:lnTo>
                    <a:pt x="378307" y="513753"/>
                  </a:lnTo>
                  <a:lnTo>
                    <a:pt x="377240" y="512013"/>
                  </a:lnTo>
                  <a:lnTo>
                    <a:pt x="377164" y="509473"/>
                  </a:lnTo>
                  <a:lnTo>
                    <a:pt x="379298" y="510743"/>
                  </a:lnTo>
                  <a:lnTo>
                    <a:pt x="383209" y="513283"/>
                  </a:lnTo>
                  <a:lnTo>
                    <a:pt x="386626" y="518363"/>
                  </a:lnTo>
                  <a:lnTo>
                    <a:pt x="389191" y="523443"/>
                  </a:lnTo>
                  <a:lnTo>
                    <a:pt x="389191" y="514235"/>
                  </a:lnTo>
                  <a:lnTo>
                    <a:pt x="388759" y="512013"/>
                  </a:lnTo>
                  <a:lnTo>
                    <a:pt x="388759" y="509473"/>
                  </a:lnTo>
                  <a:lnTo>
                    <a:pt x="388759" y="508203"/>
                  </a:lnTo>
                  <a:lnTo>
                    <a:pt x="389686" y="505663"/>
                  </a:lnTo>
                  <a:lnTo>
                    <a:pt x="394589" y="505663"/>
                  </a:lnTo>
                  <a:lnTo>
                    <a:pt x="395160" y="508203"/>
                  </a:lnTo>
                  <a:lnTo>
                    <a:pt x="395452" y="510743"/>
                  </a:lnTo>
                  <a:lnTo>
                    <a:pt x="395452" y="461340"/>
                  </a:lnTo>
                  <a:lnTo>
                    <a:pt x="395376" y="461213"/>
                  </a:lnTo>
                  <a:lnTo>
                    <a:pt x="395160" y="459943"/>
                  </a:lnTo>
                  <a:lnTo>
                    <a:pt x="395020" y="457403"/>
                  </a:lnTo>
                  <a:lnTo>
                    <a:pt x="396938" y="456133"/>
                  </a:lnTo>
                  <a:lnTo>
                    <a:pt x="401421" y="456133"/>
                  </a:lnTo>
                  <a:lnTo>
                    <a:pt x="401421" y="454863"/>
                  </a:lnTo>
                  <a:lnTo>
                    <a:pt x="399503" y="453593"/>
                  </a:lnTo>
                  <a:lnTo>
                    <a:pt x="398437" y="454863"/>
                  </a:lnTo>
                  <a:lnTo>
                    <a:pt x="397433" y="453593"/>
                  </a:lnTo>
                  <a:lnTo>
                    <a:pt x="395655" y="454863"/>
                  </a:lnTo>
                  <a:lnTo>
                    <a:pt x="395808" y="453593"/>
                  </a:lnTo>
                  <a:lnTo>
                    <a:pt x="398716" y="449783"/>
                  </a:lnTo>
                  <a:lnTo>
                    <a:pt x="401497" y="453593"/>
                  </a:lnTo>
                  <a:lnTo>
                    <a:pt x="401497" y="423113"/>
                  </a:lnTo>
                  <a:lnTo>
                    <a:pt x="393598" y="423113"/>
                  </a:lnTo>
                  <a:lnTo>
                    <a:pt x="393598" y="428193"/>
                  </a:lnTo>
                  <a:lnTo>
                    <a:pt x="391680" y="428193"/>
                  </a:lnTo>
                  <a:lnTo>
                    <a:pt x="389966" y="429463"/>
                  </a:lnTo>
                  <a:lnTo>
                    <a:pt x="390182" y="426923"/>
                  </a:lnTo>
                  <a:lnTo>
                    <a:pt x="390537" y="425653"/>
                  </a:lnTo>
                  <a:lnTo>
                    <a:pt x="391896" y="424383"/>
                  </a:lnTo>
                  <a:lnTo>
                    <a:pt x="393166" y="425653"/>
                  </a:lnTo>
                  <a:lnTo>
                    <a:pt x="393598" y="428193"/>
                  </a:lnTo>
                  <a:lnTo>
                    <a:pt x="393598" y="423113"/>
                  </a:lnTo>
                  <a:lnTo>
                    <a:pt x="382079" y="423113"/>
                  </a:lnTo>
                  <a:lnTo>
                    <a:pt x="382079" y="430733"/>
                  </a:lnTo>
                  <a:lnTo>
                    <a:pt x="381787" y="435813"/>
                  </a:lnTo>
                  <a:lnTo>
                    <a:pt x="380720" y="436359"/>
                  </a:lnTo>
                  <a:lnTo>
                    <a:pt x="380720" y="499313"/>
                  </a:lnTo>
                  <a:lnTo>
                    <a:pt x="378587" y="500583"/>
                  </a:lnTo>
                  <a:lnTo>
                    <a:pt x="377380" y="499313"/>
                  </a:lnTo>
                  <a:lnTo>
                    <a:pt x="379158" y="496773"/>
                  </a:lnTo>
                  <a:lnTo>
                    <a:pt x="380720" y="499313"/>
                  </a:lnTo>
                  <a:lnTo>
                    <a:pt x="380720" y="436359"/>
                  </a:lnTo>
                  <a:lnTo>
                    <a:pt x="379298" y="437083"/>
                  </a:lnTo>
                  <a:lnTo>
                    <a:pt x="377456" y="437083"/>
                  </a:lnTo>
                  <a:lnTo>
                    <a:pt x="377456" y="484073"/>
                  </a:lnTo>
                  <a:lnTo>
                    <a:pt x="376948" y="485343"/>
                  </a:lnTo>
                  <a:lnTo>
                    <a:pt x="374040" y="485343"/>
                  </a:lnTo>
                  <a:lnTo>
                    <a:pt x="374396" y="484073"/>
                  </a:lnTo>
                  <a:lnTo>
                    <a:pt x="375386" y="482803"/>
                  </a:lnTo>
                  <a:lnTo>
                    <a:pt x="377164" y="482803"/>
                  </a:lnTo>
                  <a:lnTo>
                    <a:pt x="377456" y="484073"/>
                  </a:lnTo>
                  <a:lnTo>
                    <a:pt x="377456" y="437083"/>
                  </a:lnTo>
                  <a:lnTo>
                    <a:pt x="375526" y="437083"/>
                  </a:lnTo>
                  <a:lnTo>
                    <a:pt x="375526" y="435813"/>
                  </a:lnTo>
                  <a:lnTo>
                    <a:pt x="375742" y="434543"/>
                  </a:lnTo>
                  <a:lnTo>
                    <a:pt x="376669" y="433273"/>
                  </a:lnTo>
                  <a:lnTo>
                    <a:pt x="376593" y="432003"/>
                  </a:lnTo>
                  <a:lnTo>
                    <a:pt x="376529" y="430733"/>
                  </a:lnTo>
                  <a:lnTo>
                    <a:pt x="376453" y="429463"/>
                  </a:lnTo>
                  <a:lnTo>
                    <a:pt x="381431" y="429463"/>
                  </a:lnTo>
                  <a:lnTo>
                    <a:pt x="382079" y="430733"/>
                  </a:lnTo>
                  <a:lnTo>
                    <a:pt x="382079" y="423113"/>
                  </a:lnTo>
                  <a:lnTo>
                    <a:pt x="369201" y="423113"/>
                  </a:lnTo>
                  <a:lnTo>
                    <a:pt x="369201" y="538683"/>
                  </a:lnTo>
                  <a:lnTo>
                    <a:pt x="366776" y="541223"/>
                  </a:lnTo>
                  <a:lnTo>
                    <a:pt x="364934" y="541223"/>
                  </a:lnTo>
                  <a:lnTo>
                    <a:pt x="363359" y="539953"/>
                  </a:lnTo>
                  <a:lnTo>
                    <a:pt x="363220" y="537413"/>
                  </a:lnTo>
                  <a:lnTo>
                    <a:pt x="363080" y="536143"/>
                  </a:lnTo>
                  <a:lnTo>
                    <a:pt x="367487" y="536143"/>
                  </a:lnTo>
                  <a:lnTo>
                    <a:pt x="369125" y="537413"/>
                  </a:lnTo>
                  <a:lnTo>
                    <a:pt x="369201" y="538683"/>
                  </a:lnTo>
                  <a:lnTo>
                    <a:pt x="369201" y="423113"/>
                  </a:lnTo>
                  <a:lnTo>
                    <a:pt x="358533" y="423113"/>
                  </a:lnTo>
                  <a:lnTo>
                    <a:pt x="358533" y="532333"/>
                  </a:lnTo>
                  <a:lnTo>
                    <a:pt x="356323" y="534873"/>
                  </a:lnTo>
                  <a:lnTo>
                    <a:pt x="354685" y="533603"/>
                  </a:lnTo>
                  <a:lnTo>
                    <a:pt x="356755" y="531063"/>
                  </a:lnTo>
                  <a:lnTo>
                    <a:pt x="358533" y="532333"/>
                  </a:lnTo>
                  <a:lnTo>
                    <a:pt x="358533" y="423113"/>
                  </a:lnTo>
                  <a:lnTo>
                    <a:pt x="357746" y="423113"/>
                  </a:lnTo>
                  <a:lnTo>
                    <a:pt x="357746" y="494233"/>
                  </a:lnTo>
                  <a:lnTo>
                    <a:pt x="357530" y="496773"/>
                  </a:lnTo>
                  <a:lnTo>
                    <a:pt x="355892" y="499313"/>
                  </a:lnTo>
                  <a:lnTo>
                    <a:pt x="355396" y="499313"/>
                  </a:lnTo>
                  <a:lnTo>
                    <a:pt x="355396" y="518363"/>
                  </a:lnTo>
                  <a:lnTo>
                    <a:pt x="354114" y="522173"/>
                  </a:lnTo>
                  <a:lnTo>
                    <a:pt x="353695" y="524713"/>
                  </a:lnTo>
                  <a:lnTo>
                    <a:pt x="352983" y="525983"/>
                  </a:lnTo>
                  <a:lnTo>
                    <a:pt x="351269" y="525983"/>
                  </a:lnTo>
                  <a:lnTo>
                    <a:pt x="349872" y="522236"/>
                  </a:lnTo>
                  <a:lnTo>
                    <a:pt x="349846" y="520903"/>
                  </a:lnTo>
                  <a:lnTo>
                    <a:pt x="349567" y="520903"/>
                  </a:lnTo>
                  <a:lnTo>
                    <a:pt x="350558" y="514553"/>
                  </a:lnTo>
                  <a:lnTo>
                    <a:pt x="350989" y="512013"/>
                  </a:lnTo>
                  <a:lnTo>
                    <a:pt x="351205" y="510743"/>
                  </a:lnTo>
                  <a:lnTo>
                    <a:pt x="351942" y="509473"/>
                  </a:lnTo>
                  <a:lnTo>
                    <a:pt x="352691" y="508203"/>
                  </a:lnTo>
                  <a:lnTo>
                    <a:pt x="353974" y="510743"/>
                  </a:lnTo>
                  <a:lnTo>
                    <a:pt x="355117" y="514553"/>
                  </a:lnTo>
                  <a:lnTo>
                    <a:pt x="355396" y="518363"/>
                  </a:lnTo>
                  <a:lnTo>
                    <a:pt x="355396" y="499313"/>
                  </a:lnTo>
                  <a:lnTo>
                    <a:pt x="352336" y="499313"/>
                  </a:lnTo>
                  <a:lnTo>
                    <a:pt x="351053" y="501853"/>
                  </a:lnTo>
                  <a:lnTo>
                    <a:pt x="349275" y="501853"/>
                  </a:lnTo>
                  <a:lnTo>
                    <a:pt x="348208" y="498043"/>
                  </a:lnTo>
                  <a:lnTo>
                    <a:pt x="348145" y="495503"/>
                  </a:lnTo>
                  <a:lnTo>
                    <a:pt x="348996" y="494233"/>
                  </a:lnTo>
                  <a:lnTo>
                    <a:pt x="350989" y="492963"/>
                  </a:lnTo>
                  <a:lnTo>
                    <a:pt x="355612" y="492963"/>
                  </a:lnTo>
                  <a:lnTo>
                    <a:pt x="357746" y="494233"/>
                  </a:lnTo>
                  <a:lnTo>
                    <a:pt x="357746" y="423113"/>
                  </a:lnTo>
                  <a:lnTo>
                    <a:pt x="345160" y="423113"/>
                  </a:lnTo>
                  <a:lnTo>
                    <a:pt x="345160" y="533603"/>
                  </a:lnTo>
                  <a:lnTo>
                    <a:pt x="343801" y="533603"/>
                  </a:lnTo>
                  <a:lnTo>
                    <a:pt x="341668" y="532333"/>
                  </a:lnTo>
                  <a:lnTo>
                    <a:pt x="342950" y="531063"/>
                  </a:lnTo>
                  <a:lnTo>
                    <a:pt x="345160" y="533603"/>
                  </a:lnTo>
                  <a:lnTo>
                    <a:pt x="345160" y="423113"/>
                  </a:lnTo>
                  <a:lnTo>
                    <a:pt x="341744" y="423113"/>
                  </a:lnTo>
                  <a:lnTo>
                    <a:pt x="341744" y="519633"/>
                  </a:lnTo>
                  <a:lnTo>
                    <a:pt x="341096" y="520687"/>
                  </a:lnTo>
                  <a:lnTo>
                    <a:pt x="341096" y="538683"/>
                  </a:lnTo>
                  <a:lnTo>
                    <a:pt x="338683" y="542493"/>
                  </a:lnTo>
                  <a:lnTo>
                    <a:pt x="339813" y="545033"/>
                  </a:lnTo>
                  <a:lnTo>
                    <a:pt x="339750" y="548843"/>
                  </a:lnTo>
                  <a:lnTo>
                    <a:pt x="338188" y="551383"/>
                  </a:lnTo>
                  <a:lnTo>
                    <a:pt x="336194" y="551383"/>
                  </a:lnTo>
                  <a:lnTo>
                    <a:pt x="334987" y="550113"/>
                  </a:lnTo>
                  <a:lnTo>
                    <a:pt x="334060" y="548843"/>
                  </a:lnTo>
                  <a:lnTo>
                    <a:pt x="332867" y="546303"/>
                  </a:lnTo>
                  <a:lnTo>
                    <a:pt x="332282" y="545033"/>
                  </a:lnTo>
                  <a:lnTo>
                    <a:pt x="333349" y="538683"/>
                  </a:lnTo>
                  <a:lnTo>
                    <a:pt x="335978" y="536143"/>
                  </a:lnTo>
                  <a:lnTo>
                    <a:pt x="340741" y="536143"/>
                  </a:lnTo>
                  <a:lnTo>
                    <a:pt x="340956" y="537413"/>
                  </a:lnTo>
                  <a:lnTo>
                    <a:pt x="341096" y="538683"/>
                  </a:lnTo>
                  <a:lnTo>
                    <a:pt x="341096" y="520687"/>
                  </a:lnTo>
                  <a:lnTo>
                    <a:pt x="340956" y="520903"/>
                  </a:lnTo>
                  <a:lnTo>
                    <a:pt x="339534" y="519633"/>
                  </a:lnTo>
                  <a:lnTo>
                    <a:pt x="338899" y="517093"/>
                  </a:lnTo>
                  <a:lnTo>
                    <a:pt x="338328" y="515823"/>
                  </a:lnTo>
                  <a:lnTo>
                    <a:pt x="338607" y="512013"/>
                  </a:lnTo>
                  <a:lnTo>
                    <a:pt x="340525" y="514553"/>
                  </a:lnTo>
                  <a:lnTo>
                    <a:pt x="341388" y="517093"/>
                  </a:lnTo>
                  <a:lnTo>
                    <a:pt x="341744" y="519633"/>
                  </a:lnTo>
                  <a:lnTo>
                    <a:pt x="341744" y="423113"/>
                  </a:lnTo>
                  <a:lnTo>
                    <a:pt x="336550" y="423113"/>
                  </a:lnTo>
                  <a:lnTo>
                    <a:pt x="336550" y="515823"/>
                  </a:lnTo>
                  <a:lnTo>
                    <a:pt x="333921" y="517093"/>
                  </a:lnTo>
                  <a:lnTo>
                    <a:pt x="331787" y="517093"/>
                  </a:lnTo>
                  <a:lnTo>
                    <a:pt x="331787" y="531063"/>
                  </a:lnTo>
                  <a:lnTo>
                    <a:pt x="330288" y="532142"/>
                  </a:lnTo>
                  <a:lnTo>
                    <a:pt x="330288" y="547573"/>
                  </a:lnTo>
                  <a:lnTo>
                    <a:pt x="329082" y="551383"/>
                  </a:lnTo>
                  <a:lnTo>
                    <a:pt x="328218" y="547573"/>
                  </a:lnTo>
                  <a:lnTo>
                    <a:pt x="329082" y="546303"/>
                  </a:lnTo>
                  <a:lnTo>
                    <a:pt x="330288" y="547573"/>
                  </a:lnTo>
                  <a:lnTo>
                    <a:pt x="330288" y="532142"/>
                  </a:lnTo>
                  <a:lnTo>
                    <a:pt x="330009" y="532333"/>
                  </a:lnTo>
                  <a:lnTo>
                    <a:pt x="328218" y="531063"/>
                  </a:lnTo>
                  <a:lnTo>
                    <a:pt x="329222" y="529793"/>
                  </a:lnTo>
                  <a:lnTo>
                    <a:pt x="330212" y="528523"/>
                  </a:lnTo>
                  <a:lnTo>
                    <a:pt x="331787" y="531063"/>
                  </a:lnTo>
                  <a:lnTo>
                    <a:pt x="331787" y="517093"/>
                  </a:lnTo>
                  <a:lnTo>
                    <a:pt x="329438" y="517093"/>
                  </a:lnTo>
                  <a:lnTo>
                    <a:pt x="329501" y="512013"/>
                  </a:lnTo>
                  <a:lnTo>
                    <a:pt x="336334" y="512013"/>
                  </a:lnTo>
                  <a:lnTo>
                    <a:pt x="336257" y="514553"/>
                  </a:lnTo>
                  <a:lnTo>
                    <a:pt x="336550" y="515823"/>
                  </a:lnTo>
                  <a:lnTo>
                    <a:pt x="336550" y="423113"/>
                  </a:lnTo>
                  <a:lnTo>
                    <a:pt x="336054" y="423113"/>
                  </a:lnTo>
                  <a:lnTo>
                    <a:pt x="336054" y="445973"/>
                  </a:lnTo>
                  <a:lnTo>
                    <a:pt x="333349" y="449783"/>
                  </a:lnTo>
                  <a:lnTo>
                    <a:pt x="333057" y="451053"/>
                  </a:lnTo>
                  <a:lnTo>
                    <a:pt x="332562" y="453593"/>
                  </a:lnTo>
                  <a:lnTo>
                    <a:pt x="332346" y="456133"/>
                  </a:lnTo>
                  <a:lnTo>
                    <a:pt x="334772" y="458673"/>
                  </a:lnTo>
                  <a:lnTo>
                    <a:pt x="330644" y="458673"/>
                  </a:lnTo>
                  <a:lnTo>
                    <a:pt x="331139" y="461213"/>
                  </a:lnTo>
                  <a:lnTo>
                    <a:pt x="330568" y="463753"/>
                  </a:lnTo>
                  <a:lnTo>
                    <a:pt x="332066" y="463753"/>
                  </a:lnTo>
                  <a:lnTo>
                    <a:pt x="333565" y="461213"/>
                  </a:lnTo>
                  <a:lnTo>
                    <a:pt x="335407" y="463753"/>
                  </a:lnTo>
                  <a:lnTo>
                    <a:pt x="333705" y="463753"/>
                  </a:lnTo>
                  <a:lnTo>
                    <a:pt x="332143" y="465023"/>
                  </a:lnTo>
                  <a:lnTo>
                    <a:pt x="330568" y="463753"/>
                  </a:lnTo>
                  <a:lnTo>
                    <a:pt x="328650" y="463753"/>
                  </a:lnTo>
                  <a:lnTo>
                    <a:pt x="328650" y="482803"/>
                  </a:lnTo>
                  <a:lnTo>
                    <a:pt x="327012" y="482803"/>
                  </a:lnTo>
                  <a:lnTo>
                    <a:pt x="325615" y="480390"/>
                  </a:lnTo>
                  <a:lnTo>
                    <a:pt x="328434" y="481533"/>
                  </a:lnTo>
                  <a:lnTo>
                    <a:pt x="328650" y="482803"/>
                  </a:lnTo>
                  <a:lnTo>
                    <a:pt x="328650" y="463753"/>
                  </a:lnTo>
                  <a:lnTo>
                    <a:pt x="326021" y="463753"/>
                  </a:lnTo>
                  <a:lnTo>
                    <a:pt x="328015" y="467563"/>
                  </a:lnTo>
                  <a:lnTo>
                    <a:pt x="327545" y="468744"/>
                  </a:lnTo>
                  <a:lnTo>
                    <a:pt x="327431" y="470014"/>
                  </a:lnTo>
                  <a:lnTo>
                    <a:pt x="327228" y="472643"/>
                  </a:lnTo>
                  <a:lnTo>
                    <a:pt x="327152" y="475183"/>
                  </a:lnTo>
                  <a:lnTo>
                    <a:pt x="326377" y="477723"/>
                  </a:lnTo>
                  <a:lnTo>
                    <a:pt x="325412" y="480034"/>
                  </a:lnTo>
                  <a:lnTo>
                    <a:pt x="324815" y="478993"/>
                  </a:lnTo>
                  <a:lnTo>
                    <a:pt x="323951" y="481533"/>
                  </a:lnTo>
                  <a:lnTo>
                    <a:pt x="322745" y="482803"/>
                  </a:lnTo>
                  <a:lnTo>
                    <a:pt x="318833" y="487883"/>
                  </a:lnTo>
                  <a:lnTo>
                    <a:pt x="321462" y="490423"/>
                  </a:lnTo>
                  <a:lnTo>
                    <a:pt x="321614" y="491693"/>
                  </a:lnTo>
                  <a:lnTo>
                    <a:pt x="323100" y="494233"/>
                  </a:lnTo>
                  <a:lnTo>
                    <a:pt x="322529" y="494055"/>
                  </a:lnTo>
                  <a:lnTo>
                    <a:pt x="322529" y="534873"/>
                  </a:lnTo>
                  <a:lnTo>
                    <a:pt x="320687" y="536143"/>
                  </a:lnTo>
                  <a:lnTo>
                    <a:pt x="318338" y="536143"/>
                  </a:lnTo>
                  <a:lnTo>
                    <a:pt x="317411" y="534873"/>
                  </a:lnTo>
                  <a:lnTo>
                    <a:pt x="317309" y="533603"/>
                  </a:lnTo>
                  <a:lnTo>
                    <a:pt x="317195" y="532333"/>
                  </a:lnTo>
                  <a:lnTo>
                    <a:pt x="319189" y="529793"/>
                  </a:lnTo>
                  <a:lnTo>
                    <a:pt x="321183" y="531063"/>
                  </a:lnTo>
                  <a:lnTo>
                    <a:pt x="322249" y="532333"/>
                  </a:lnTo>
                  <a:lnTo>
                    <a:pt x="322529" y="534873"/>
                  </a:lnTo>
                  <a:lnTo>
                    <a:pt x="322529" y="494055"/>
                  </a:lnTo>
                  <a:lnTo>
                    <a:pt x="319265" y="492963"/>
                  </a:lnTo>
                  <a:lnTo>
                    <a:pt x="316268" y="492963"/>
                  </a:lnTo>
                  <a:lnTo>
                    <a:pt x="316699" y="498043"/>
                  </a:lnTo>
                  <a:lnTo>
                    <a:pt x="314921" y="499313"/>
                  </a:lnTo>
                  <a:lnTo>
                    <a:pt x="316623" y="501853"/>
                  </a:lnTo>
                  <a:lnTo>
                    <a:pt x="317271" y="503123"/>
                  </a:lnTo>
                  <a:lnTo>
                    <a:pt x="316344" y="504393"/>
                  </a:lnTo>
                  <a:lnTo>
                    <a:pt x="314210" y="504990"/>
                  </a:lnTo>
                  <a:lnTo>
                    <a:pt x="314210" y="531063"/>
                  </a:lnTo>
                  <a:lnTo>
                    <a:pt x="313715" y="531063"/>
                  </a:lnTo>
                  <a:lnTo>
                    <a:pt x="313715" y="564083"/>
                  </a:lnTo>
                  <a:lnTo>
                    <a:pt x="313067" y="566623"/>
                  </a:lnTo>
                  <a:lnTo>
                    <a:pt x="311861" y="565353"/>
                  </a:lnTo>
                  <a:lnTo>
                    <a:pt x="310654" y="564083"/>
                  </a:lnTo>
                  <a:lnTo>
                    <a:pt x="309867" y="562813"/>
                  </a:lnTo>
                  <a:lnTo>
                    <a:pt x="309981" y="561543"/>
                  </a:lnTo>
                  <a:lnTo>
                    <a:pt x="310083" y="560273"/>
                  </a:lnTo>
                  <a:lnTo>
                    <a:pt x="310438" y="559003"/>
                  </a:lnTo>
                  <a:lnTo>
                    <a:pt x="312572" y="560273"/>
                  </a:lnTo>
                  <a:lnTo>
                    <a:pt x="312928" y="561543"/>
                  </a:lnTo>
                  <a:lnTo>
                    <a:pt x="313715" y="564083"/>
                  </a:lnTo>
                  <a:lnTo>
                    <a:pt x="313715" y="531063"/>
                  </a:lnTo>
                  <a:lnTo>
                    <a:pt x="313143" y="531063"/>
                  </a:lnTo>
                  <a:lnTo>
                    <a:pt x="311581" y="528523"/>
                  </a:lnTo>
                  <a:lnTo>
                    <a:pt x="312788" y="527253"/>
                  </a:lnTo>
                  <a:lnTo>
                    <a:pt x="314210" y="531063"/>
                  </a:lnTo>
                  <a:lnTo>
                    <a:pt x="314210" y="504990"/>
                  </a:lnTo>
                  <a:lnTo>
                    <a:pt x="311721" y="505663"/>
                  </a:lnTo>
                  <a:lnTo>
                    <a:pt x="309372" y="504393"/>
                  </a:lnTo>
                  <a:lnTo>
                    <a:pt x="307594" y="501853"/>
                  </a:lnTo>
                  <a:lnTo>
                    <a:pt x="308381" y="499313"/>
                  </a:lnTo>
                  <a:lnTo>
                    <a:pt x="310083" y="498043"/>
                  </a:lnTo>
                  <a:lnTo>
                    <a:pt x="312077" y="498043"/>
                  </a:lnTo>
                  <a:lnTo>
                    <a:pt x="312508" y="496773"/>
                  </a:lnTo>
                  <a:lnTo>
                    <a:pt x="313283" y="495503"/>
                  </a:lnTo>
                  <a:lnTo>
                    <a:pt x="312788" y="494233"/>
                  </a:lnTo>
                  <a:lnTo>
                    <a:pt x="308800" y="494233"/>
                  </a:lnTo>
                  <a:lnTo>
                    <a:pt x="305028" y="496773"/>
                  </a:lnTo>
                  <a:lnTo>
                    <a:pt x="304825" y="496849"/>
                  </a:lnTo>
                  <a:lnTo>
                    <a:pt x="304825" y="508203"/>
                  </a:lnTo>
                  <a:lnTo>
                    <a:pt x="303466" y="509473"/>
                  </a:lnTo>
                  <a:lnTo>
                    <a:pt x="302044" y="508419"/>
                  </a:lnTo>
                  <a:lnTo>
                    <a:pt x="302044" y="557733"/>
                  </a:lnTo>
                  <a:lnTo>
                    <a:pt x="300697" y="559003"/>
                  </a:lnTo>
                  <a:lnTo>
                    <a:pt x="298424" y="560273"/>
                  </a:lnTo>
                  <a:lnTo>
                    <a:pt x="298919" y="556463"/>
                  </a:lnTo>
                  <a:lnTo>
                    <a:pt x="296354" y="554101"/>
                  </a:lnTo>
                  <a:lnTo>
                    <a:pt x="296354" y="580593"/>
                  </a:lnTo>
                  <a:lnTo>
                    <a:pt x="295503" y="581863"/>
                  </a:lnTo>
                  <a:lnTo>
                    <a:pt x="294081" y="581863"/>
                  </a:lnTo>
                  <a:lnTo>
                    <a:pt x="294081" y="612343"/>
                  </a:lnTo>
                  <a:lnTo>
                    <a:pt x="293725" y="613613"/>
                  </a:lnTo>
                  <a:lnTo>
                    <a:pt x="293585" y="616153"/>
                  </a:lnTo>
                  <a:lnTo>
                    <a:pt x="291592" y="614883"/>
                  </a:lnTo>
                  <a:lnTo>
                    <a:pt x="290880" y="612343"/>
                  </a:lnTo>
                  <a:lnTo>
                    <a:pt x="290385" y="611073"/>
                  </a:lnTo>
                  <a:lnTo>
                    <a:pt x="290880" y="608533"/>
                  </a:lnTo>
                  <a:lnTo>
                    <a:pt x="293077" y="609803"/>
                  </a:lnTo>
                  <a:lnTo>
                    <a:pt x="294081" y="612343"/>
                  </a:lnTo>
                  <a:lnTo>
                    <a:pt x="294081" y="581863"/>
                  </a:lnTo>
                  <a:lnTo>
                    <a:pt x="292938" y="581863"/>
                  </a:lnTo>
                  <a:lnTo>
                    <a:pt x="292658" y="581507"/>
                  </a:lnTo>
                  <a:lnTo>
                    <a:pt x="292658" y="597103"/>
                  </a:lnTo>
                  <a:lnTo>
                    <a:pt x="291452" y="599643"/>
                  </a:lnTo>
                  <a:lnTo>
                    <a:pt x="286677" y="599643"/>
                  </a:lnTo>
                  <a:lnTo>
                    <a:pt x="286677" y="605993"/>
                  </a:lnTo>
                  <a:lnTo>
                    <a:pt x="285191" y="608533"/>
                  </a:lnTo>
                  <a:lnTo>
                    <a:pt x="283273" y="605993"/>
                  </a:lnTo>
                  <a:lnTo>
                    <a:pt x="285470" y="602183"/>
                  </a:lnTo>
                  <a:lnTo>
                    <a:pt x="286473" y="604723"/>
                  </a:lnTo>
                  <a:lnTo>
                    <a:pt x="286677" y="605993"/>
                  </a:lnTo>
                  <a:lnTo>
                    <a:pt x="286677" y="599643"/>
                  </a:lnTo>
                  <a:lnTo>
                    <a:pt x="281559" y="599643"/>
                  </a:lnTo>
                  <a:lnTo>
                    <a:pt x="282702" y="598373"/>
                  </a:lnTo>
                  <a:lnTo>
                    <a:pt x="282625" y="597103"/>
                  </a:lnTo>
                  <a:lnTo>
                    <a:pt x="282130" y="593293"/>
                  </a:lnTo>
                  <a:lnTo>
                    <a:pt x="284403" y="592023"/>
                  </a:lnTo>
                  <a:lnTo>
                    <a:pt x="287324" y="592023"/>
                  </a:lnTo>
                  <a:lnTo>
                    <a:pt x="289737" y="590753"/>
                  </a:lnTo>
                  <a:lnTo>
                    <a:pt x="291871" y="592023"/>
                  </a:lnTo>
                  <a:lnTo>
                    <a:pt x="292303" y="594563"/>
                  </a:lnTo>
                  <a:lnTo>
                    <a:pt x="292658" y="597103"/>
                  </a:lnTo>
                  <a:lnTo>
                    <a:pt x="292658" y="581507"/>
                  </a:lnTo>
                  <a:lnTo>
                    <a:pt x="291947" y="580593"/>
                  </a:lnTo>
                  <a:lnTo>
                    <a:pt x="295427" y="579323"/>
                  </a:lnTo>
                  <a:lnTo>
                    <a:pt x="296354" y="580593"/>
                  </a:lnTo>
                  <a:lnTo>
                    <a:pt x="296354" y="554101"/>
                  </a:lnTo>
                  <a:lnTo>
                    <a:pt x="294792" y="552653"/>
                  </a:lnTo>
                  <a:lnTo>
                    <a:pt x="296354" y="551383"/>
                  </a:lnTo>
                  <a:lnTo>
                    <a:pt x="300266" y="552653"/>
                  </a:lnTo>
                  <a:lnTo>
                    <a:pt x="300977" y="555193"/>
                  </a:lnTo>
                  <a:lnTo>
                    <a:pt x="302044" y="557733"/>
                  </a:lnTo>
                  <a:lnTo>
                    <a:pt x="302044" y="508419"/>
                  </a:lnTo>
                  <a:lnTo>
                    <a:pt x="301764" y="508203"/>
                  </a:lnTo>
                  <a:lnTo>
                    <a:pt x="303110" y="505663"/>
                  </a:lnTo>
                  <a:lnTo>
                    <a:pt x="304825" y="508203"/>
                  </a:lnTo>
                  <a:lnTo>
                    <a:pt x="304825" y="496849"/>
                  </a:lnTo>
                  <a:lnTo>
                    <a:pt x="301409" y="497954"/>
                  </a:lnTo>
                  <a:lnTo>
                    <a:pt x="301409" y="500583"/>
                  </a:lnTo>
                  <a:lnTo>
                    <a:pt x="300405" y="501853"/>
                  </a:lnTo>
                  <a:lnTo>
                    <a:pt x="295224" y="501853"/>
                  </a:lnTo>
                  <a:lnTo>
                    <a:pt x="295224" y="541223"/>
                  </a:lnTo>
                  <a:lnTo>
                    <a:pt x="294157" y="543763"/>
                  </a:lnTo>
                  <a:lnTo>
                    <a:pt x="289814" y="546303"/>
                  </a:lnTo>
                  <a:lnTo>
                    <a:pt x="289674" y="547573"/>
                  </a:lnTo>
                  <a:lnTo>
                    <a:pt x="290741" y="550113"/>
                  </a:lnTo>
                  <a:lnTo>
                    <a:pt x="291871" y="551383"/>
                  </a:lnTo>
                  <a:lnTo>
                    <a:pt x="291655" y="553923"/>
                  </a:lnTo>
                  <a:lnTo>
                    <a:pt x="290880" y="554380"/>
                  </a:lnTo>
                  <a:lnTo>
                    <a:pt x="290880" y="572973"/>
                  </a:lnTo>
                  <a:lnTo>
                    <a:pt x="288886" y="575513"/>
                  </a:lnTo>
                  <a:lnTo>
                    <a:pt x="286969" y="575513"/>
                  </a:lnTo>
                  <a:lnTo>
                    <a:pt x="286473" y="574243"/>
                  </a:lnTo>
                  <a:lnTo>
                    <a:pt x="286397" y="571703"/>
                  </a:lnTo>
                  <a:lnTo>
                    <a:pt x="288099" y="570433"/>
                  </a:lnTo>
                  <a:lnTo>
                    <a:pt x="290309" y="570433"/>
                  </a:lnTo>
                  <a:lnTo>
                    <a:pt x="290385" y="571703"/>
                  </a:lnTo>
                  <a:lnTo>
                    <a:pt x="290880" y="572973"/>
                  </a:lnTo>
                  <a:lnTo>
                    <a:pt x="290880" y="554380"/>
                  </a:lnTo>
                  <a:lnTo>
                    <a:pt x="287248" y="556463"/>
                  </a:lnTo>
                  <a:lnTo>
                    <a:pt x="286677" y="556806"/>
                  </a:lnTo>
                  <a:lnTo>
                    <a:pt x="286677" y="566623"/>
                  </a:lnTo>
                  <a:lnTo>
                    <a:pt x="284480" y="569163"/>
                  </a:lnTo>
                  <a:lnTo>
                    <a:pt x="282625" y="567893"/>
                  </a:lnTo>
                  <a:lnTo>
                    <a:pt x="284899" y="565353"/>
                  </a:lnTo>
                  <a:lnTo>
                    <a:pt x="286677" y="566623"/>
                  </a:lnTo>
                  <a:lnTo>
                    <a:pt x="286677" y="556806"/>
                  </a:lnTo>
                  <a:lnTo>
                    <a:pt x="285115" y="557733"/>
                  </a:lnTo>
                  <a:lnTo>
                    <a:pt x="284048" y="561543"/>
                  </a:lnTo>
                  <a:lnTo>
                    <a:pt x="282676" y="560273"/>
                  </a:lnTo>
                  <a:lnTo>
                    <a:pt x="281419" y="559117"/>
                  </a:lnTo>
                  <a:lnTo>
                    <a:pt x="281419" y="589483"/>
                  </a:lnTo>
                  <a:lnTo>
                    <a:pt x="280771" y="592023"/>
                  </a:lnTo>
                  <a:lnTo>
                    <a:pt x="278574" y="592023"/>
                  </a:lnTo>
                  <a:lnTo>
                    <a:pt x="278003" y="590753"/>
                  </a:lnTo>
                  <a:lnTo>
                    <a:pt x="276148" y="589483"/>
                  </a:lnTo>
                  <a:lnTo>
                    <a:pt x="276301" y="588213"/>
                  </a:lnTo>
                  <a:lnTo>
                    <a:pt x="278282" y="586943"/>
                  </a:lnTo>
                  <a:lnTo>
                    <a:pt x="279641" y="588213"/>
                  </a:lnTo>
                  <a:lnTo>
                    <a:pt x="281419" y="589483"/>
                  </a:lnTo>
                  <a:lnTo>
                    <a:pt x="281419" y="559117"/>
                  </a:lnTo>
                  <a:lnTo>
                    <a:pt x="279920" y="557733"/>
                  </a:lnTo>
                  <a:lnTo>
                    <a:pt x="277431" y="556679"/>
                  </a:lnTo>
                  <a:lnTo>
                    <a:pt x="277431" y="571703"/>
                  </a:lnTo>
                  <a:lnTo>
                    <a:pt x="275869" y="572973"/>
                  </a:lnTo>
                  <a:lnTo>
                    <a:pt x="271322" y="574243"/>
                  </a:lnTo>
                  <a:lnTo>
                    <a:pt x="266128" y="574243"/>
                  </a:lnTo>
                  <a:lnTo>
                    <a:pt x="265836" y="569163"/>
                  </a:lnTo>
                  <a:lnTo>
                    <a:pt x="269113" y="570433"/>
                  </a:lnTo>
                  <a:lnTo>
                    <a:pt x="275297" y="570433"/>
                  </a:lnTo>
                  <a:lnTo>
                    <a:pt x="277431" y="571703"/>
                  </a:lnTo>
                  <a:lnTo>
                    <a:pt x="277431" y="556679"/>
                  </a:lnTo>
                  <a:lnTo>
                    <a:pt x="276936" y="556463"/>
                  </a:lnTo>
                  <a:lnTo>
                    <a:pt x="277241" y="555193"/>
                  </a:lnTo>
                  <a:lnTo>
                    <a:pt x="277863" y="552653"/>
                  </a:lnTo>
                  <a:lnTo>
                    <a:pt x="277291" y="551383"/>
                  </a:lnTo>
                  <a:lnTo>
                    <a:pt x="276720" y="550113"/>
                  </a:lnTo>
                  <a:lnTo>
                    <a:pt x="276085" y="548843"/>
                  </a:lnTo>
                  <a:lnTo>
                    <a:pt x="276225" y="547573"/>
                  </a:lnTo>
                  <a:lnTo>
                    <a:pt x="272948" y="547573"/>
                  </a:lnTo>
                  <a:lnTo>
                    <a:pt x="272389" y="548843"/>
                  </a:lnTo>
                  <a:lnTo>
                    <a:pt x="272313" y="551383"/>
                  </a:lnTo>
                  <a:lnTo>
                    <a:pt x="272237" y="553923"/>
                  </a:lnTo>
                  <a:lnTo>
                    <a:pt x="270243" y="555193"/>
                  </a:lnTo>
                  <a:lnTo>
                    <a:pt x="268465" y="553923"/>
                  </a:lnTo>
                  <a:lnTo>
                    <a:pt x="270179" y="552653"/>
                  </a:lnTo>
                  <a:lnTo>
                    <a:pt x="272237" y="553923"/>
                  </a:lnTo>
                  <a:lnTo>
                    <a:pt x="272237" y="551294"/>
                  </a:lnTo>
                  <a:lnTo>
                    <a:pt x="270179" y="548843"/>
                  </a:lnTo>
                  <a:lnTo>
                    <a:pt x="268401" y="548843"/>
                  </a:lnTo>
                  <a:lnTo>
                    <a:pt x="267906" y="546303"/>
                  </a:lnTo>
                  <a:lnTo>
                    <a:pt x="264629" y="545033"/>
                  </a:lnTo>
                  <a:lnTo>
                    <a:pt x="260718" y="545033"/>
                  </a:lnTo>
                  <a:lnTo>
                    <a:pt x="258445" y="543763"/>
                  </a:lnTo>
                  <a:lnTo>
                    <a:pt x="262775" y="541223"/>
                  </a:lnTo>
                  <a:lnTo>
                    <a:pt x="275082" y="541223"/>
                  </a:lnTo>
                  <a:lnTo>
                    <a:pt x="279641" y="537413"/>
                  </a:lnTo>
                  <a:lnTo>
                    <a:pt x="282702" y="536143"/>
                  </a:lnTo>
                  <a:lnTo>
                    <a:pt x="285965" y="533603"/>
                  </a:lnTo>
                  <a:lnTo>
                    <a:pt x="287743" y="539953"/>
                  </a:lnTo>
                  <a:lnTo>
                    <a:pt x="289521" y="539953"/>
                  </a:lnTo>
                  <a:lnTo>
                    <a:pt x="289737" y="538683"/>
                  </a:lnTo>
                  <a:lnTo>
                    <a:pt x="290664" y="537413"/>
                  </a:lnTo>
                  <a:lnTo>
                    <a:pt x="292442" y="536143"/>
                  </a:lnTo>
                  <a:lnTo>
                    <a:pt x="293585" y="536143"/>
                  </a:lnTo>
                  <a:lnTo>
                    <a:pt x="294297" y="538683"/>
                  </a:lnTo>
                  <a:lnTo>
                    <a:pt x="295224" y="541223"/>
                  </a:lnTo>
                  <a:lnTo>
                    <a:pt x="295224" y="501853"/>
                  </a:lnTo>
                  <a:lnTo>
                    <a:pt x="294513" y="501853"/>
                  </a:lnTo>
                  <a:lnTo>
                    <a:pt x="292938" y="500583"/>
                  </a:lnTo>
                  <a:lnTo>
                    <a:pt x="290093" y="501853"/>
                  </a:lnTo>
                  <a:lnTo>
                    <a:pt x="289382" y="500583"/>
                  </a:lnTo>
                  <a:lnTo>
                    <a:pt x="288607" y="498043"/>
                  </a:lnTo>
                  <a:lnTo>
                    <a:pt x="291020" y="496773"/>
                  </a:lnTo>
                  <a:lnTo>
                    <a:pt x="295363" y="492963"/>
                  </a:lnTo>
                  <a:lnTo>
                    <a:pt x="296430" y="492963"/>
                  </a:lnTo>
                  <a:lnTo>
                    <a:pt x="298780" y="495503"/>
                  </a:lnTo>
                  <a:lnTo>
                    <a:pt x="298919" y="496773"/>
                  </a:lnTo>
                  <a:lnTo>
                    <a:pt x="301409" y="500583"/>
                  </a:lnTo>
                  <a:lnTo>
                    <a:pt x="301409" y="497954"/>
                  </a:lnTo>
                  <a:lnTo>
                    <a:pt x="301117" y="498043"/>
                  </a:lnTo>
                  <a:lnTo>
                    <a:pt x="300558" y="492963"/>
                  </a:lnTo>
                  <a:lnTo>
                    <a:pt x="301053" y="491693"/>
                  </a:lnTo>
                  <a:lnTo>
                    <a:pt x="302336" y="490423"/>
                  </a:lnTo>
                  <a:lnTo>
                    <a:pt x="303250" y="489153"/>
                  </a:lnTo>
                  <a:lnTo>
                    <a:pt x="303466" y="485343"/>
                  </a:lnTo>
                  <a:lnTo>
                    <a:pt x="300202" y="486613"/>
                  </a:lnTo>
                  <a:lnTo>
                    <a:pt x="292036" y="492963"/>
                  </a:lnTo>
                  <a:lnTo>
                    <a:pt x="267550" y="510743"/>
                  </a:lnTo>
                  <a:lnTo>
                    <a:pt x="265264" y="514553"/>
                  </a:lnTo>
                  <a:lnTo>
                    <a:pt x="265836" y="515823"/>
                  </a:lnTo>
                  <a:lnTo>
                    <a:pt x="267335" y="517093"/>
                  </a:lnTo>
                  <a:lnTo>
                    <a:pt x="273659" y="517093"/>
                  </a:lnTo>
                  <a:lnTo>
                    <a:pt x="275729" y="515823"/>
                  </a:lnTo>
                  <a:lnTo>
                    <a:pt x="278142" y="514553"/>
                  </a:lnTo>
                  <a:lnTo>
                    <a:pt x="280492" y="513283"/>
                  </a:lnTo>
                  <a:lnTo>
                    <a:pt x="282981" y="513283"/>
                  </a:lnTo>
                  <a:lnTo>
                    <a:pt x="285051" y="512013"/>
                  </a:lnTo>
                  <a:lnTo>
                    <a:pt x="286042" y="513283"/>
                  </a:lnTo>
                  <a:lnTo>
                    <a:pt x="285965" y="520903"/>
                  </a:lnTo>
                  <a:lnTo>
                    <a:pt x="285407" y="520903"/>
                  </a:lnTo>
                  <a:lnTo>
                    <a:pt x="280771" y="523443"/>
                  </a:lnTo>
                  <a:lnTo>
                    <a:pt x="277075" y="523443"/>
                  </a:lnTo>
                  <a:lnTo>
                    <a:pt x="273812" y="524713"/>
                  </a:lnTo>
                  <a:lnTo>
                    <a:pt x="270891" y="524713"/>
                  </a:lnTo>
                  <a:lnTo>
                    <a:pt x="269887" y="528523"/>
                  </a:lnTo>
                  <a:lnTo>
                    <a:pt x="268617" y="529793"/>
                  </a:lnTo>
                  <a:lnTo>
                    <a:pt x="266903" y="531063"/>
                  </a:lnTo>
                  <a:lnTo>
                    <a:pt x="266865" y="529793"/>
                  </a:lnTo>
                  <a:lnTo>
                    <a:pt x="266839" y="528523"/>
                  </a:lnTo>
                  <a:lnTo>
                    <a:pt x="267754" y="527253"/>
                  </a:lnTo>
                  <a:lnTo>
                    <a:pt x="269252" y="527253"/>
                  </a:lnTo>
                  <a:lnTo>
                    <a:pt x="269468" y="524713"/>
                  </a:lnTo>
                  <a:lnTo>
                    <a:pt x="262216" y="523443"/>
                  </a:lnTo>
                  <a:lnTo>
                    <a:pt x="262013" y="522236"/>
                  </a:lnTo>
                  <a:lnTo>
                    <a:pt x="262064" y="519633"/>
                  </a:lnTo>
                  <a:lnTo>
                    <a:pt x="262140" y="517093"/>
                  </a:lnTo>
                  <a:lnTo>
                    <a:pt x="262178" y="515823"/>
                  </a:lnTo>
                  <a:lnTo>
                    <a:pt x="262280" y="512013"/>
                  </a:lnTo>
                  <a:lnTo>
                    <a:pt x="261327" y="510743"/>
                  </a:lnTo>
                  <a:lnTo>
                    <a:pt x="260362" y="509473"/>
                  </a:lnTo>
                  <a:lnTo>
                    <a:pt x="260032" y="508203"/>
                  </a:lnTo>
                  <a:lnTo>
                    <a:pt x="259372" y="505663"/>
                  </a:lnTo>
                  <a:lnTo>
                    <a:pt x="258724" y="504393"/>
                  </a:lnTo>
                  <a:lnTo>
                    <a:pt x="258229" y="502805"/>
                  </a:lnTo>
                  <a:lnTo>
                    <a:pt x="258229" y="557733"/>
                  </a:lnTo>
                  <a:lnTo>
                    <a:pt x="256374" y="559003"/>
                  </a:lnTo>
                  <a:lnTo>
                    <a:pt x="254317" y="560273"/>
                  </a:lnTo>
                  <a:lnTo>
                    <a:pt x="253250" y="557733"/>
                  </a:lnTo>
                  <a:lnTo>
                    <a:pt x="252107" y="555193"/>
                  </a:lnTo>
                  <a:lnTo>
                    <a:pt x="250901" y="553923"/>
                  </a:lnTo>
                  <a:lnTo>
                    <a:pt x="250825" y="551383"/>
                  </a:lnTo>
                  <a:lnTo>
                    <a:pt x="248412" y="550113"/>
                  </a:lnTo>
                  <a:lnTo>
                    <a:pt x="248843" y="546303"/>
                  </a:lnTo>
                  <a:lnTo>
                    <a:pt x="249834" y="545033"/>
                  </a:lnTo>
                  <a:lnTo>
                    <a:pt x="249123" y="542493"/>
                  </a:lnTo>
                  <a:lnTo>
                    <a:pt x="246913" y="541223"/>
                  </a:lnTo>
                  <a:lnTo>
                    <a:pt x="245097" y="539953"/>
                  </a:lnTo>
                  <a:lnTo>
                    <a:pt x="243293" y="538683"/>
                  </a:lnTo>
                  <a:lnTo>
                    <a:pt x="241871" y="536143"/>
                  </a:lnTo>
                  <a:lnTo>
                    <a:pt x="244640" y="534873"/>
                  </a:lnTo>
                  <a:lnTo>
                    <a:pt x="247345" y="534873"/>
                  </a:lnTo>
                  <a:lnTo>
                    <a:pt x="248691" y="536143"/>
                  </a:lnTo>
                  <a:lnTo>
                    <a:pt x="249910" y="537413"/>
                  </a:lnTo>
                  <a:lnTo>
                    <a:pt x="251117" y="539953"/>
                  </a:lnTo>
                  <a:lnTo>
                    <a:pt x="251968" y="541223"/>
                  </a:lnTo>
                  <a:lnTo>
                    <a:pt x="252818" y="545033"/>
                  </a:lnTo>
                  <a:lnTo>
                    <a:pt x="253530" y="546303"/>
                  </a:lnTo>
                  <a:lnTo>
                    <a:pt x="255663" y="547573"/>
                  </a:lnTo>
                  <a:lnTo>
                    <a:pt x="256235" y="550113"/>
                  </a:lnTo>
                  <a:lnTo>
                    <a:pt x="254101" y="551383"/>
                  </a:lnTo>
                  <a:lnTo>
                    <a:pt x="255308" y="552653"/>
                  </a:lnTo>
                  <a:lnTo>
                    <a:pt x="255803" y="553923"/>
                  </a:lnTo>
                  <a:lnTo>
                    <a:pt x="256451" y="555193"/>
                  </a:lnTo>
                  <a:lnTo>
                    <a:pt x="258229" y="557733"/>
                  </a:lnTo>
                  <a:lnTo>
                    <a:pt x="258229" y="502805"/>
                  </a:lnTo>
                  <a:lnTo>
                    <a:pt x="257937" y="501853"/>
                  </a:lnTo>
                  <a:lnTo>
                    <a:pt x="256374" y="499313"/>
                  </a:lnTo>
                  <a:lnTo>
                    <a:pt x="256159" y="498970"/>
                  </a:lnTo>
                  <a:lnTo>
                    <a:pt x="256159" y="512013"/>
                  </a:lnTo>
                  <a:lnTo>
                    <a:pt x="255600" y="513283"/>
                  </a:lnTo>
                  <a:lnTo>
                    <a:pt x="254889" y="515823"/>
                  </a:lnTo>
                  <a:lnTo>
                    <a:pt x="254812" y="533603"/>
                  </a:lnTo>
                  <a:lnTo>
                    <a:pt x="253746" y="534873"/>
                  </a:lnTo>
                  <a:lnTo>
                    <a:pt x="251536" y="532333"/>
                  </a:lnTo>
                  <a:lnTo>
                    <a:pt x="252603" y="531063"/>
                  </a:lnTo>
                  <a:lnTo>
                    <a:pt x="254812" y="533603"/>
                  </a:lnTo>
                  <a:lnTo>
                    <a:pt x="254812" y="515823"/>
                  </a:lnTo>
                  <a:lnTo>
                    <a:pt x="253174" y="515823"/>
                  </a:lnTo>
                  <a:lnTo>
                    <a:pt x="252044" y="513283"/>
                  </a:lnTo>
                  <a:lnTo>
                    <a:pt x="252183" y="512013"/>
                  </a:lnTo>
                  <a:lnTo>
                    <a:pt x="252463" y="510743"/>
                  </a:lnTo>
                  <a:lnTo>
                    <a:pt x="254381" y="510743"/>
                  </a:lnTo>
                  <a:lnTo>
                    <a:pt x="256159" y="512013"/>
                  </a:lnTo>
                  <a:lnTo>
                    <a:pt x="256159" y="498970"/>
                  </a:lnTo>
                  <a:lnTo>
                    <a:pt x="255739" y="498284"/>
                  </a:lnTo>
                  <a:lnTo>
                    <a:pt x="255739" y="503123"/>
                  </a:lnTo>
                  <a:lnTo>
                    <a:pt x="251891" y="505663"/>
                  </a:lnTo>
                  <a:lnTo>
                    <a:pt x="253111" y="508203"/>
                  </a:lnTo>
                  <a:lnTo>
                    <a:pt x="250469" y="508203"/>
                  </a:lnTo>
                  <a:lnTo>
                    <a:pt x="250825" y="505663"/>
                  </a:lnTo>
                  <a:lnTo>
                    <a:pt x="251180" y="503123"/>
                  </a:lnTo>
                  <a:lnTo>
                    <a:pt x="247345" y="505663"/>
                  </a:lnTo>
                  <a:lnTo>
                    <a:pt x="248627" y="503123"/>
                  </a:lnTo>
                  <a:lnTo>
                    <a:pt x="250469" y="501853"/>
                  </a:lnTo>
                  <a:lnTo>
                    <a:pt x="252044" y="501853"/>
                  </a:lnTo>
                  <a:lnTo>
                    <a:pt x="255739" y="503123"/>
                  </a:lnTo>
                  <a:lnTo>
                    <a:pt x="255739" y="498284"/>
                  </a:lnTo>
                  <a:lnTo>
                    <a:pt x="255600" y="498043"/>
                  </a:lnTo>
                  <a:lnTo>
                    <a:pt x="253822" y="496773"/>
                  </a:lnTo>
                  <a:lnTo>
                    <a:pt x="256235" y="494233"/>
                  </a:lnTo>
                  <a:lnTo>
                    <a:pt x="257022" y="494233"/>
                  </a:lnTo>
                  <a:lnTo>
                    <a:pt x="258013" y="492963"/>
                  </a:lnTo>
                  <a:lnTo>
                    <a:pt x="258013" y="495503"/>
                  </a:lnTo>
                  <a:lnTo>
                    <a:pt x="259016" y="495503"/>
                  </a:lnTo>
                  <a:lnTo>
                    <a:pt x="260057" y="494258"/>
                  </a:lnTo>
                  <a:lnTo>
                    <a:pt x="260057" y="492963"/>
                  </a:lnTo>
                  <a:lnTo>
                    <a:pt x="260007" y="490423"/>
                  </a:lnTo>
                  <a:lnTo>
                    <a:pt x="259435" y="487883"/>
                  </a:lnTo>
                  <a:lnTo>
                    <a:pt x="256235" y="486613"/>
                  </a:lnTo>
                  <a:lnTo>
                    <a:pt x="253466" y="486613"/>
                  </a:lnTo>
                  <a:lnTo>
                    <a:pt x="253466" y="484073"/>
                  </a:lnTo>
                  <a:lnTo>
                    <a:pt x="251180" y="484073"/>
                  </a:lnTo>
                  <a:lnTo>
                    <a:pt x="248983" y="482803"/>
                  </a:lnTo>
                  <a:lnTo>
                    <a:pt x="248907" y="480263"/>
                  </a:lnTo>
                  <a:lnTo>
                    <a:pt x="249694" y="478993"/>
                  </a:lnTo>
                  <a:lnTo>
                    <a:pt x="251117" y="477723"/>
                  </a:lnTo>
                  <a:lnTo>
                    <a:pt x="253669" y="477723"/>
                  </a:lnTo>
                  <a:lnTo>
                    <a:pt x="255308" y="480263"/>
                  </a:lnTo>
                  <a:lnTo>
                    <a:pt x="257797" y="480263"/>
                  </a:lnTo>
                  <a:lnTo>
                    <a:pt x="257086" y="477723"/>
                  </a:lnTo>
                  <a:lnTo>
                    <a:pt x="253314" y="476453"/>
                  </a:lnTo>
                  <a:lnTo>
                    <a:pt x="255600" y="473913"/>
                  </a:lnTo>
                  <a:lnTo>
                    <a:pt x="256095" y="472643"/>
                  </a:lnTo>
                  <a:lnTo>
                    <a:pt x="256374" y="470103"/>
                  </a:lnTo>
                  <a:lnTo>
                    <a:pt x="254063" y="471360"/>
                  </a:lnTo>
                  <a:lnTo>
                    <a:pt x="252247" y="472643"/>
                  </a:lnTo>
                  <a:lnTo>
                    <a:pt x="250469" y="475183"/>
                  </a:lnTo>
                  <a:lnTo>
                    <a:pt x="248551" y="477723"/>
                  </a:lnTo>
                  <a:lnTo>
                    <a:pt x="247548" y="476580"/>
                  </a:lnTo>
                  <a:lnTo>
                    <a:pt x="247548" y="494258"/>
                  </a:lnTo>
                  <a:lnTo>
                    <a:pt x="246341" y="495503"/>
                  </a:lnTo>
                  <a:lnTo>
                    <a:pt x="246278" y="501853"/>
                  </a:lnTo>
                  <a:lnTo>
                    <a:pt x="243078" y="503123"/>
                  </a:lnTo>
                  <a:lnTo>
                    <a:pt x="243433" y="505663"/>
                  </a:lnTo>
                  <a:lnTo>
                    <a:pt x="241223" y="503123"/>
                  </a:lnTo>
                  <a:lnTo>
                    <a:pt x="240728" y="502577"/>
                  </a:lnTo>
                  <a:lnTo>
                    <a:pt x="240728" y="557733"/>
                  </a:lnTo>
                  <a:lnTo>
                    <a:pt x="239026" y="560273"/>
                  </a:lnTo>
                  <a:lnTo>
                    <a:pt x="236893" y="557733"/>
                  </a:lnTo>
                  <a:lnTo>
                    <a:pt x="239090" y="555193"/>
                  </a:lnTo>
                  <a:lnTo>
                    <a:pt x="240728" y="557733"/>
                  </a:lnTo>
                  <a:lnTo>
                    <a:pt x="240728" y="502577"/>
                  </a:lnTo>
                  <a:lnTo>
                    <a:pt x="240588" y="502412"/>
                  </a:lnTo>
                  <a:lnTo>
                    <a:pt x="240588" y="522173"/>
                  </a:lnTo>
                  <a:lnTo>
                    <a:pt x="238023" y="523443"/>
                  </a:lnTo>
                  <a:lnTo>
                    <a:pt x="236181" y="523443"/>
                  </a:lnTo>
                  <a:lnTo>
                    <a:pt x="234111" y="520903"/>
                  </a:lnTo>
                  <a:lnTo>
                    <a:pt x="236816" y="520903"/>
                  </a:lnTo>
                  <a:lnTo>
                    <a:pt x="238810" y="519633"/>
                  </a:lnTo>
                  <a:lnTo>
                    <a:pt x="240588" y="522173"/>
                  </a:lnTo>
                  <a:lnTo>
                    <a:pt x="240588" y="502412"/>
                  </a:lnTo>
                  <a:lnTo>
                    <a:pt x="240093" y="501853"/>
                  </a:lnTo>
                  <a:lnTo>
                    <a:pt x="241223" y="499313"/>
                  </a:lnTo>
                  <a:lnTo>
                    <a:pt x="244005" y="499313"/>
                  </a:lnTo>
                  <a:lnTo>
                    <a:pt x="246278" y="501853"/>
                  </a:lnTo>
                  <a:lnTo>
                    <a:pt x="246278" y="495503"/>
                  </a:lnTo>
                  <a:lnTo>
                    <a:pt x="243928" y="495503"/>
                  </a:lnTo>
                  <a:lnTo>
                    <a:pt x="241515" y="496773"/>
                  </a:lnTo>
                  <a:lnTo>
                    <a:pt x="237096" y="496773"/>
                  </a:lnTo>
                  <a:lnTo>
                    <a:pt x="237096" y="509473"/>
                  </a:lnTo>
                  <a:lnTo>
                    <a:pt x="236029" y="512013"/>
                  </a:lnTo>
                  <a:lnTo>
                    <a:pt x="235254" y="517093"/>
                  </a:lnTo>
                  <a:lnTo>
                    <a:pt x="233045" y="513283"/>
                  </a:lnTo>
                  <a:lnTo>
                    <a:pt x="231902" y="509473"/>
                  </a:lnTo>
                  <a:lnTo>
                    <a:pt x="227495" y="510743"/>
                  </a:lnTo>
                  <a:lnTo>
                    <a:pt x="228282" y="512013"/>
                  </a:lnTo>
                  <a:lnTo>
                    <a:pt x="230200" y="513283"/>
                  </a:lnTo>
                  <a:lnTo>
                    <a:pt x="229209" y="514819"/>
                  </a:lnTo>
                  <a:lnTo>
                    <a:pt x="229209" y="562813"/>
                  </a:lnTo>
                  <a:lnTo>
                    <a:pt x="226364" y="569163"/>
                  </a:lnTo>
                  <a:lnTo>
                    <a:pt x="224510" y="570433"/>
                  </a:lnTo>
                  <a:lnTo>
                    <a:pt x="224370" y="576783"/>
                  </a:lnTo>
                  <a:lnTo>
                    <a:pt x="225221" y="579323"/>
                  </a:lnTo>
                  <a:lnTo>
                    <a:pt x="226860" y="583133"/>
                  </a:lnTo>
                  <a:lnTo>
                    <a:pt x="227634" y="585673"/>
                  </a:lnTo>
                  <a:lnTo>
                    <a:pt x="223659" y="586943"/>
                  </a:lnTo>
                  <a:lnTo>
                    <a:pt x="221881" y="586943"/>
                  </a:lnTo>
                  <a:lnTo>
                    <a:pt x="220814" y="585673"/>
                  </a:lnTo>
                  <a:lnTo>
                    <a:pt x="219595" y="584403"/>
                  </a:lnTo>
                  <a:lnTo>
                    <a:pt x="217678" y="581863"/>
                  </a:lnTo>
                  <a:lnTo>
                    <a:pt x="215544" y="580593"/>
                  </a:lnTo>
                  <a:lnTo>
                    <a:pt x="207225" y="580593"/>
                  </a:lnTo>
                  <a:lnTo>
                    <a:pt x="206578" y="579501"/>
                  </a:lnTo>
                  <a:lnTo>
                    <a:pt x="206578" y="592023"/>
                  </a:lnTo>
                  <a:lnTo>
                    <a:pt x="206159" y="595833"/>
                  </a:lnTo>
                  <a:lnTo>
                    <a:pt x="203593" y="597103"/>
                  </a:lnTo>
                  <a:lnTo>
                    <a:pt x="202031" y="594563"/>
                  </a:lnTo>
                  <a:lnTo>
                    <a:pt x="201815" y="592023"/>
                  </a:lnTo>
                  <a:lnTo>
                    <a:pt x="199961" y="589483"/>
                  </a:lnTo>
                  <a:lnTo>
                    <a:pt x="197688" y="589483"/>
                  </a:lnTo>
                  <a:lnTo>
                    <a:pt x="198399" y="593293"/>
                  </a:lnTo>
                  <a:lnTo>
                    <a:pt x="199186" y="593293"/>
                  </a:lnTo>
                  <a:lnTo>
                    <a:pt x="200685" y="594563"/>
                  </a:lnTo>
                  <a:lnTo>
                    <a:pt x="200037" y="595833"/>
                  </a:lnTo>
                  <a:lnTo>
                    <a:pt x="199110" y="598373"/>
                  </a:lnTo>
                  <a:lnTo>
                    <a:pt x="196265" y="599643"/>
                  </a:lnTo>
                  <a:lnTo>
                    <a:pt x="194703" y="597103"/>
                  </a:lnTo>
                  <a:lnTo>
                    <a:pt x="192646" y="594563"/>
                  </a:lnTo>
                  <a:lnTo>
                    <a:pt x="191427" y="590753"/>
                  </a:lnTo>
                  <a:lnTo>
                    <a:pt x="192760" y="588213"/>
                  </a:lnTo>
                  <a:lnTo>
                    <a:pt x="193421" y="586943"/>
                  </a:lnTo>
                  <a:lnTo>
                    <a:pt x="190652" y="588213"/>
                  </a:lnTo>
                  <a:lnTo>
                    <a:pt x="188874" y="588213"/>
                  </a:lnTo>
                  <a:lnTo>
                    <a:pt x="187655" y="585673"/>
                  </a:lnTo>
                  <a:lnTo>
                    <a:pt x="187096" y="584555"/>
                  </a:lnTo>
                  <a:lnTo>
                    <a:pt x="187096" y="593293"/>
                  </a:lnTo>
                  <a:lnTo>
                    <a:pt x="185877" y="598373"/>
                  </a:lnTo>
                  <a:lnTo>
                    <a:pt x="181902" y="599643"/>
                  </a:lnTo>
                  <a:lnTo>
                    <a:pt x="181254" y="599643"/>
                  </a:lnTo>
                  <a:lnTo>
                    <a:pt x="177698" y="598373"/>
                  </a:lnTo>
                  <a:lnTo>
                    <a:pt x="176568" y="602183"/>
                  </a:lnTo>
                  <a:lnTo>
                    <a:pt x="174790" y="603453"/>
                  </a:lnTo>
                  <a:lnTo>
                    <a:pt x="172364" y="603453"/>
                  </a:lnTo>
                  <a:lnTo>
                    <a:pt x="170586" y="600913"/>
                  </a:lnTo>
                  <a:lnTo>
                    <a:pt x="168529" y="602183"/>
                  </a:lnTo>
                  <a:lnTo>
                    <a:pt x="166890" y="604723"/>
                  </a:lnTo>
                  <a:lnTo>
                    <a:pt x="164820" y="603453"/>
                  </a:lnTo>
                  <a:lnTo>
                    <a:pt x="162687" y="600913"/>
                  </a:lnTo>
                  <a:lnTo>
                    <a:pt x="163830" y="598373"/>
                  </a:lnTo>
                  <a:lnTo>
                    <a:pt x="164401" y="595833"/>
                  </a:lnTo>
                  <a:lnTo>
                    <a:pt x="165963" y="590753"/>
                  </a:lnTo>
                  <a:lnTo>
                    <a:pt x="168033" y="588213"/>
                  </a:lnTo>
                  <a:lnTo>
                    <a:pt x="168948" y="590753"/>
                  </a:lnTo>
                  <a:lnTo>
                    <a:pt x="167957" y="592023"/>
                  </a:lnTo>
                  <a:lnTo>
                    <a:pt x="167601" y="593293"/>
                  </a:lnTo>
                  <a:lnTo>
                    <a:pt x="167246" y="597103"/>
                  </a:lnTo>
                  <a:lnTo>
                    <a:pt x="169303" y="598373"/>
                  </a:lnTo>
                  <a:lnTo>
                    <a:pt x="170230" y="595833"/>
                  </a:lnTo>
                  <a:lnTo>
                    <a:pt x="173926" y="597103"/>
                  </a:lnTo>
                  <a:lnTo>
                    <a:pt x="175780" y="595833"/>
                  </a:lnTo>
                  <a:lnTo>
                    <a:pt x="173367" y="593293"/>
                  </a:lnTo>
                  <a:lnTo>
                    <a:pt x="174929" y="590753"/>
                  </a:lnTo>
                  <a:lnTo>
                    <a:pt x="175920" y="588213"/>
                  </a:lnTo>
                  <a:lnTo>
                    <a:pt x="175069" y="586943"/>
                  </a:lnTo>
                  <a:lnTo>
                    <a:pt x="174218" y="585673"/>
                  </a:lnTo>
                  <a:lnTo>
                    <a:pt x="171729" y="585673"/>
                  </a:lnTo>
                  <a:lnTo>
                    <a:pt x="168808" y="586943"/>
                  </a:lnTo>
                  <a:lnTo>
                    <a:pt x="168389" y="584403"/>
                  </a:lnTo>
                  <a:lnTo>
                    <a:pt x="167106" y="581863"/>
                  </a:lnTo>
                  <a:lnTo>
                    <a:pt x="172008" y="578053"/>
                  </a:lnTo>
                  <a:lnTo>
                    <a:pt x="172935" y="578053"/>
                  </a:lnTo>
                  <a:lnTo>
                    <a:pt x="173926" y="581863"/>
                  </a:lnTo>
                  <a:lnTo>
                    <a:pt x="177914" y="579323"/>
                  </a:lnTo>
                  <a:lnTo>
                    <a:pt x="178485" y="579323"/>
                  </a:lnTo>
                  <a:lnTo>
                    <a:pt x="178765" y="583133"/>
                  </a:lnTo>
                  <a:lnTo>
                    <a:pt x="180479" y="584403"/>
                  </a:lnTo>
                  <a:lnTo>
                    <a:pt x="183108" y="584403"/>
                  </a:lnTo>
                  <a:lnTo>
                    <a:pt x="184251" y="585673"/>
                  </a:lnTo>
                  <a:lnTo>
                    <a:pt x="185102" y="588213"/>
                  </a:lnTo>
                  <a:lnTo>
                    <a:pt x="187096" y="593293"/>
                  </a:lnTo>
                  <a:lnTo>
                    <a:pt x="187096" y="584555"/>
                  </a:lnTo>
                  <a:lnTo>
                    <a:pt x="186385" y="583133"/>
                  </a:lnTo>
                  <a:lnTo>
                    <a:pt x="186309" y="581863"/>
                  </a:lnTo>
                  <a:lnTo>
                    <a:pt x="189230" y="580593"/>
                  </a:lnTo>
                  <a:lnTo>
                    <a:pt x="190512" y="580593"/>
                  </a:lnTo>
                  <a:lnTo>
                    <a:pt x="191719" y="579323"/>
                  </a:lnTo>
                  <a:lnTo>
                    <a:pt x="190220" y="575513"/>
                  </a:lnTo>
                  <a:lnTo>
                    <a:pt x="193776" y="575513"/>
                  </a:lnTo>
                  <a:lnTo>
                    <a:pt x="199326" y="578053"/>
                  </a:lnTo>
                  <a:lnTo>
                    <a:pt x="203454" y="580593"/>
                  </a:lnTo>
                  <a:lnTo>
                    <a:pt x="205232" y="586943"/>
                  </a:lnTo>
                  <a:lnTo>
                    <a:pt x="206578" y="592023"/>
                  </a:lnTo>
                  <a:lnTo>
                    <a:pt x="206578" y="579501"/>
                  </a:lnTo>
                  <a:lnTo>
                    <a:pt x="205727" y="578053"/>
                  </a:lnTo>
                  <a:lnTo>
                    <a:pt x="206794" y="575513"/>
                  </a:lnTo>
                  <a:lnTo>
                    <a:pt x="207327" y="574243"/>
                  </a:lnTo>
                  <a:lnTo>
                    <a:pt x="207860" y="572973"/>
                  </a:lnTo>
                  <a:lnTo>
                    <a:pt x="208927" y="569163"/>
                  </a:lnTo>
                  <a:lnTo>
                    <a:pt x="202463" y="571703"/>
                  </a:lnTo>
                  <a:lnTo>
                    <a:pt x="196202" y="572973"/>
                  </a:lnTo>
                  <a:lnTo>
                    <a:pt x="189649" y="571703"/>
                  </a:lnTo>
                  <a:lnTo>
                    <a:pt x="187375" y="572973"/>
                  </a:lnTo>
                  <a:lnTo>
                    <a:pt x="184607" y="571703"/>
                  </a:lnTo>
                  <a:lnTo>
                    <a:pt x="185102" y="567893"/>
                  </a:lnTo>
                  <a:lnTo>
                    <a:pt x="187807" y="566623"/>
                  </a:lnTo>
                  <a:lnTo>
                    <a:pt x="190436" y="564083"/>
                  </a:lnTo>
                  <a:lnTo>
                    <a:pt x="197053" y="564083"/>
                  </a:lnTo>
                  <a:lnTo>
                    <a:pt x="199402" y="562813"/>
                  </a:lnTo>
                  <a:lnTo>
                    <a:pt x="201396" y="561543"/>
                  </a:lnTo>
                  <a:lnTo>
                    <a:pt x="202171" y="557733"/>
                  </a:lnTo>
                  <a:lnTo>
                    <a:pt x="195338" y="557733"/>
                  </a:lnTo>
                  <a:lnTo>
                    <a:pt x="193713" y="555193"/>
                  </a:lnTo>
                  <a:lnTo>
                    <a:pt x="195364" y="552653"/>
                  </a:lnTo>
                  <a:lnTo>
                    <a:pt x="196202" y="551383"/>
                  </a:lnTo>
                  <a:lnTo>
                    <a:pt x="198691" y="547573"/>
                  </a:lnTo>
                  <a:lnTo>
                    <a:pt x="206514" y="547573"/>
                  </a:lnTo>
                  <a:lnTo>
                    <a:pt x="207086" y="552653"/>
                  </a:lnTo>
                  <a:lnTo>
                    <a:pt x="210781" y="553923"/>
                  </a:lnTo>
                  <a:lnTo>
                    <a:pt x="213487" y="555193"/>
                  </a:lnTo>
                  <a:lnTo>
                    <a:pt x="216547" y="557733"/>
                  </a:lnTo>
                  <a:lnTo>
                    <a:pt x="219100" y="560273"/>
                  </a:lnTo>
                  <a:lnTo>
                    <a:pt x="223723" y="559003"/>
                  </a:lnTo>
                  <a:lnTo>
                    <a:pt x="227215" y="557733"/>
                  </a:lnTo>
                  <a:lnTo>
                    <a:pt x="229209" y="562813"/>
                  </a:lnTo>
                  <a:lnTo>
                    <a:pt x="229209" y="514819"/>
                  </a:lnTo>
                  <a:lnTo>
                    <a:pt x="228561" y="515823"/>
                  </a:lnTo>
                  <a:lnTo>
                    <a:pt x="226923" y="517093"/>
                  </a:lnTo>
                  <a:lnTo>
                    <a:pt x="226923" y="533603"/>
                  </a:lnTo>
                  <a:lnTo>
                    <a:pt x="226644" y="538683"/>
                  </a:lnTo>
                  <a:lnTo>
                    <a:pt x="225653" y="539953"/>
                  </a:lnTo>
                  <a:lnTo>
                    <a:pt x="222948" y="539953"/>
                  </a:lnTo>
                  <a:lnTo>
                    <a:pt x="222948" y="551383"/>
                  </a:lnTo>
                  <a:lnTo>
                    <a:pt x="221945" y="552653"/>
                  </a:lnTo>
                  <a:lnTo>
                    <a:pt x="217893" y="553923"/>
                  </a:lnTo>
                  <a:lnTo>
                    <a:pt x="216039" y="553923"/>
                  </a:lnTo>
                  <a:lnTo>
                    <a:pt x="214833" y="552653"/>
                  </a:lnTo>
                  <a:lnTo>
                    <a:pt x="215544" y="547573"/>
                  </a:lnTo>
                  <a:lnTo>
                    <a:pt x="215404" y="545033"/>
                  </a:lnTo>
                  <a:lnTo>
                    <a:pt x="210781" y="547573"/>
                  </a:lnTo>
                  <a:lnTo>
                    <a:pt x="207086" y="545033"/>
                  </a:lnTo>
                  <a:lnTo>
                    <a:pt x="206222" y="543763"/>
                  </a:lnTo>
                  <a:lnTo>
                    <a:pt x="205371" y="542493"/>
                  </a:lnTo>
                  <a:lnTo>
                    <a:pt x="203593" y="541223"/>
                  </a:lnTo>
                  <a:lnTo>
                    <a:pt x="198120" y="543763"/>
                  </a:lnTo>
                  <a:lnTo>
                    <a:pt x="197116" y="541223"/>
                  </a:lnTo>
                  <a:lnTo>
                    <a:pt x="197332" y="539953"/>
                  </a:lnTo>
                  <a:lnTo>
                    <a:pt x="197472" y="538683"/>
                  </a:lnTo>
                  <a:lnTo>
                    <a:pt x="198120" y="537413"/>
                  </a:lnTo>
                  <a:lnTo>
                    <a:pt x="198831" y="536143"/>
                  </a:lnTo>
                  <a:lnTo>
                    <a:pt x="199898" y="538683"/>
                  </a:lnTo>
                  <a:lnTo>
                    <a:pt x="201460" y="538683"/>
                  </a:lnTo>
                  <a:lnTo>
                    <a:pt x="208788" y="539953"/>
                  </a:lnTo>
                  <a:lnTo>
                    <a:pt x="213906" y="541223"/>
                  </a:lnTo>
                  <a:lnTo>
                    <a:pt x="218605" y="542493"/>
                  </a:lnTo>
                  <a:lnTo>
                    <a:pt x="222021" y="545033"/>
                  </a:lnTo>
                  <a:lnTo>
                    <a:pt x="219240" y="547573"/>
                  </a:lnTo>
                  <a:lnTo>
                    <a:pt x="220522" y="548843"/>
                  </a:lnTo>
                  <a:lnTo>
                    <a:pt x="221589" y="550113"/>
                  </a:lnTo>
                  <a:lnTo>
                    <a:pt x="222948" y="551383"/>
                  </a:lnTo>
                  <a:lnTo>
                    <a:pt x="222948" y="539953"/>
                  </a:lnTo>
                  <a:lnTo>
                    <a:pt x="221805" y="539953"/>
                  </a:lnTo>
                  <a:lnTo>
                    <a:pt x="218173" y="537413"/>
                  </a:lnTo>
                  <a:lnTo>
                    <a:pt x="218147" y="536143"/>
                  </a:lnTo>
                  <a:lnTo>
                    <a:pt x="218109" y="534873"/>
                  </a:lnTo>
                  <a:lnTo>
                    <a:pt x="218325" y="532333"/>
                  </a:lnTo>
                  <a:lnTo>
                    <a:pt x="219595" y="531063"/>
                  </a:lnTo>
                  <a:lnTo>
                    <a:pt x="224015" y="529793"/>
                  </a:lnTo>
                  <a:lnTo>
                    <a:pt x="226923" y="533603"/>
                  </a:lnTo>
                  <a:lnTo>
                    <a:pt x="226923" y="517093"/>
                  </a:lnTo>
                  <a:lnTo>
                    <a:pt x="222377" y="517093"/>
                  </a:lnTo>
                  <a:lnTo>
                    <a:pt x="222377" y="514553"/>
                  </a:lnTo>
                  <a:lnTo>
                    <a:pt x="223507" y="513283"/>
                  </a:lnTo>
                  <a:lnTo>
                    <a:pt x="224370" y="513283"/>
                  </a:lnTo>
                  <a:lnTo>
                    <a:pt x="224942" y="512013"/>
                  </a:lnTo>
                  <a:lnTo>
                    <a:pt x="226364" y="512013"/>
                  </a:lnTo>
                  <a:lnTo>
                    <a:pt x="225501" y="509473"/>
                  </a:lnTo>
                  <a:lnTo>
                    <a:pt x="228917" y="508203"/>
                  </a:lnTo>
                  <a:lnTo>
                    <a:pt x="231267" y="508203"/>
                  </a:lnTo>
                  <a:lnTo>
                    <a:pt x="231127" y="506933"/>
                  </a:lnTo>
                  <a:lnTo>
                    <a:pt x="231127" y="505663"/>
                  </a:lnTo>
                  <a:lnTo>
                    <a:pt x="233324" y="501853"/>
                  </a:lnTo>
                  <a:lnTo>
                    <a:pt x="235318" y="501853"/>
                  </a:lnTo>
                  <a:lnTo>
                    <a:pt x="234899" y="504393"/>
                  </a:lnTo>
                  <a:lnTo>
                    <a:pt x="235534" y="505663"/>
                  </a:lnTo>
                  <a:lnTo>
                    <a:pt x="237096" y="509473"/>
                  </a:lnTo>
                  <a:lnTo>
                    <a:pt x="237096" y="496773"/>
                  </a:lnTo>
                  <a:lnTo>
                    <a:pt x="238315" y="494233"/>
                  </a:lnTo>
                  <a:lnTo>
                    <a:pt x="240728" y="494233"/>
                  </a:lnTo>
                  <a:lnTo>
                    <a:pt x="242582" y="492963"/>
                  </a:lnTo>
                  <a:lnTo>
                    <a:pt x="243357" y="490423"/>
                  </a:lnTo>
                  <a:lnTo>
                    <a:pt x="244386" y="489153"/>
                  </a:lnTo>
                  <a:lnTo>
                    <a:pt x="245427" y="487883"/>
                  </a:lnTo>
                  <a:lnTo>
                    <a:pt x="246418" y="490423"/>
                  </a:lnTo>
                  <a:lnTo>
                    <a:pt x="247484" y="494004"/>
                  </a:lnTo>
                  <a:lnTo>
                    <a:pt x="247548" y="494258"/>
                  </a:lnTo>
                  <a:lnTo>
                    <a:pt x="247548" y="476580"/>
                  </a:lnTo>
                  <a:lnTo>
                    <a:pt x="246341" y="475183"/>
                  </a:lnTo>
                  <a:lnTo>
                    <a:pt x="245351" y="478993"/>
                  </a:lnTo>
                  <a:lnTo>
                    <a:pt x="246278" y="484073"/>
                  </a:lnTo>
                  <a:lnTo>
                    <a:pt x="243078" y="487883"/>
                  </a:lnTo>
                  <a:lnTo>
                    <a:pt x="242430" y="487883"/>
                  </a:lnTo>
                  <a:lnTo>
                    <a:pt x="240157" y="486613"/>
                  </a:lnTo>
                  <a:lnTo>
                    <a:pt x="237312" y="487883"/>
                  </a:lnTo>
                  <a:lnTo>
                    <a:pt x="233184" y="486613"/>
                  </a:lnTo>
                  <a:lnTo>
                    <a:pt x="233146" y="482803"/>
                  </a:lnTo>
                  <a:lnTo>
                    <a:pt x="233260" y="481533"/>
                  </a:lnTo>
                  <a:lnTo>
                    <a:pt x="236956" y="481533"/>
                  </a:lnTo>
                  <a:lnTo>
                    <a:pt x="238379" y="485343"/>
                  </a:lnTo>
                  <a:lnTo>
                    <a:pt x="242722" y="485343"/>
                  </a:lnTo>
                  <a:lnTo>
                    <a:pt x="241655" y="482803"/>
                  </a:lnTo>
                  <a:lnTo>
                    <a:pt x="240449" y="481533"/>
                  </a:lnTo>
                  <a:lnTo>
                    <a:pt x="242011" y="480263"/>
                  </a:lnTo>
                  <a:lnTo>
                    <a:pt x="240372" y="476453"/>
                  </a:lnTo>
                  <a:lnTo>
                    <a:pt x="239522" y="476453"/>
                  </a:lnTo>
                  <a:lnTo>
                    <a:pt x="238671" y="475183"/>
                  </a:lnTo>
                  <a:lnTo>
                    <a:pt x="238671" y="471373"/>
                  </a:lnTo>
                  <a:lnTo>
                    <a:pt x="241515" y="471373"/>
                  </a:lnTo>
                  <a:lnTo>
                    <a:pt x="244716" y="472643"/>
                  </a:lnTo>
                  <a:lnTo>
                    <a:pt x="246341" y="475183"/>
                  </a:lnTo>
                  <a:lnTo>
                    <a:pt x="246646" y="471373"/>
                  </a:lnTo>
                  <a:lnTo>
                    <a:pt x="246849" y="468833"/>
                  </a:lnTo>
                  <a:lnTo>
                    <a:pt x="241554" y="471360"/>
                  </a:lnTo>
                  <a:lnTo>
                    <a:pt x="239585" y="470103"/>
                  </a:lnTo>
                  <a:lnTo>
                    <a:pt x="239903" y="468833"/>
                  </a:lnTo>
                  <a:lnTo>
                    <a:pt x="240512" y="466293"/>
                  </a:lnTo>
                  <a:lnTo>
                    <a:pt x="237807" y="465023"/>
                  </a:lnTo>
                  <a:lnTo>
                    <a:pt x="239382" y="463753"/>
                  </a:lnTo>
                  <a:lnTo>
                    <a:pt x="243852" y="465023"/>
                  </a:lnTo>
                  <a:lnTo>
                    <a:pt x="246062" y="465023"/>
                  </a:lnTo>
                  <a:lnTo>
                    <a:pt x="246278" y="463753"/>
                  </a:lnTo>
                  <a:lnTo>
                    <a:pt x="246494" y="462483"/>
                  </a:lnTo>
                  <a:lnTo>
                    <a:pt x="250050" y="462483"/>
                  </a:lnTo>
                  <a:lnTo>
                    <a:pt x="248983" y="458673"/>
                  </a:lnTo>
                  <a:lnTo>
                    <a:pt x="246062" y="462483"/>
                  </a:lnTo>
                  <a:lnTo>
                    <a:pt x="244068" y="461213"/>
                  </a:lnTo>
                  <a:lnTo>
                    <a:pt x="246849" y="458673"/>
                  </a:lnTo>
                  <a:lnTo>
                    <a:pt x="246418" y="457403"/>
                  </a:lnTo>
                  <a:lnTo>
                    <a:pt x="245745" y="456133"/>
                  </a:lnTo>
                  <a:lnTo>
                    <a:pt x="245071" y="454863"/>
                  </a:lnTo>
                  <a:lnTo>
                    <a:pt x="244716" y="451053"/>
                  </a:lnTo>
                  <a:lnTo>
                    <a:pt x="244068" y="447243"/>
                  </a:lnTo>
                  <a:lnTo>
                    <a:pt x="241300" y="449783"/>
                  </a:lnTo>
                  <a:lnTo>
                    <a:pt x="240728" y="452323"/>
                  </a:lnTo>
                  <a:lnTo>
                    <a:pt x="239166" y="456133"/>
                  </a:lnTo>
                  <a:lnTo>
                    <a:pt x="237248" y="451053"/>
                  </a:lnTo>
                  <a:lnTo>
                    <a:pt x="235394" y="447243"/>
                  </a:lnTo>
                  <a:lnTo>
                    <a:pt x="230428" y="446138"/>
                  </a:lnTo>
                  <a:lnTo>
                    <a:pt x="230428" y="480034"/>
                  </a:lnTo>
                  <a:lnTo>
                    <a:pt x="230314" y="482803"/>
                  </a:lnTo>
                  <a:lnTo>
                    <a:pt x="230124" y="485343"/>
                  </a:lnTo>
                  <a:lnTo>
                    <a:pt x="229704" y="487883"/>
                  </a:lnTo>
                  <a:lnTo>
                    <a:pt x="228282" y="487159"/>
                  </a:lnTo>
                  <a:lnTo>
                    <a:pt x="228282" y="489153"/>
                  </a:lnTo>
                  <a:lnTo>
                    <a:pt x="224790" y="492963"/>
                  </a:lnTo>
                  <a:lnTo>
                    <a:pt x="224726" y="501853"/>
                  </a:lnTo>
                  <a:lnTo>
                    <a:pt x="223583" y="504393"/>
                  </a:lnTo>
                  <a:lnTo>
                    <a:pt x="221589" y="504393"/>
                  </a:lnTo>
                  <a:lnTo>
                    <a:pt x="218960" y="506933"/>
                  </a:lnTo>
                  <a:lnTo>
                    <a:pt x="219036" y="503123"/>
                  </a:lnTo>
                  <a:lnTo>
                    <a:pt x="221945" y="499313"/>
                  </a:lnTo>
                  <a:lnTo>
                    <a:pt x="224294" y="499313"/>
                  </a:lnTo>
                  <a:lnTo>
                    <a:pt x="224726" y="501853"/>
                  </a:lnTo>
                  <a:lnTo>
                    <a:pt x="224726" y="493001"/>
                  </a:lnTo>
                  <a:lnTo>
                    <a:pt x="222021" y="494233"/>
                  </a:lnTo>
                  <a:lnTo>
                    <a:pt x="220662" y="491693"/>
                  </a:lnTo>
                  <a:lnTo>
                    <a:pt x="222377" y="489153"/>
                  </a:lnTo>
                  <a:lnTo>
                    <a:pt x="228282" y="489153"/>
                  </a:lnTo>
                  <a:lnTo>
                    <a:pt x="228282" y="487159"/>
                  </a:lnTo>
                  <a:lnTo>
                    <a:pt x="227215" y="486613"/>
                  </a:lnTo>
                  <a:lnTo>
                    <a:pt x="224370" y="486613"/>
                  </a:lnTo>
                  <a:lnTo>
                    <a:pt x="222377" y="487883"/>
                  </a:lnTo>
                  <a:lnTo>
                    <a:pt x="222732" y="485343"/>
                  </a:lnTo>
                  <a:lnTo>
                    <a:pt x="225298" y="482803"/>
                  </a:lnTo>
                  <a:lnTo>
                    <a:pt x="222516" y="481533"/>
                  </a:lnTo>
                  <a:lnTo>
                    <a:pt x="220662" y="480263"/>
                  </a:lnTo>
                  <a:lnTo>
                    <a:pt x="220878" y="476453"/>
                  </a:lnTo>
                  <a:lnTo>
                    <a:pt x="221018" y="475183"/>
                  </a:lnTo>
                  <a:lnTo>
                    <a:pt x="219176" y="475183"/>
                  </a:lnTo>
                  <a:lnTo>
                    <a:pt x="217817" y="473913"/>
                  </a:lnTo>
                  <a:lnTo>
                    <a:pt x="216687" y="473913"/>
                  </a:lnTo>
                  <a:lnTo>
                    <a:pt x="216687" y="509473"/>
                  </a:lnTo>
                  <a:lnTo>
                    <a:pt x="214414" y="512013"/>
                  </a:lnTo>
                  <a:lnTo>
                    <a:pt x="213550" y="510743"/>
                  </a:lnTo>
                  <a:lnTo>
                    <a:pt x="215544" y="508203"/>
                  </a:lnTo>
                  <a:lnTo>
                    <a:pt x="216687" y="509473"/>
                  </a:lnTo>
                  <a:lnTo>
                    <a:pt x="216687" y="473913"/>
                  </a:lnTo>
                  <a:lnTo>
                    <a:pt x="214972" y="473913"/>
                  </a:lnTo>
                  <a:lnTo>
                    <a:pt x="214909" y="472643"/>
                  </a:lnTo>
                  <a:lnTo>
                    <a:pt x="217258" y="470103"/>
                  </a:lnTo>
                  <a:lnTo>
                    <a:pt x="220383" y="467563"/>
                  </a:lnTo>
                  <a:lnTo>
                    <a:pt x="223939" y="468744"/>
                  </a:lnTo>
                  <a:lnTo>
                    <a:pt x="223367" y="470103"/>
                  </a:lnTo>
                  <a:lnTo>
                    <a:pt x="226720" y="472643"/>
                  </a:lnTo>
                  <a:lnTo>
                    <a:pt x="227215" y="472643"/>
                  </a:lnTo>
                  <a:lnTo>
                    <a:pt x="222872" y="477723"/>
                  </a:lnTo>
                  <a:lnTo>
                    <a:pt x="229920" y="477723"/>
                  </a:lnTo>
                  <a:lnTo>
                    <a:pt x="230428" y="480034"/>
                  </a:lnTo>
                  <a:lnTo>
                    <a:pt x="230428" y="446138"/>
                  </a:lnTo>
                  <a:lnTo>
                    <a:pt x="229704" y="445973"/>
                  </a:lnTo>
                  <a:lnTo>
                    <a:pt x="231343" y="445973"/>
                  </a:lnTo>
                  <a:lnTo>
                    <a:pt x="232905" y="444703"/>
                  </a:lnTo>
                  <a:lnTo>
                    <a:pt x="234543" y="443433"/>
                  </a:lnTo>
                  <a:lnTo>
                    <a:pt x="236893" y="442163"/>
                  </a:lnTo>
                  <a:lnTo>
                    <a:pt x="237451" y="440893"/>
                  </a:lnTo>
                  <a:lnTo>
                    <a:pt x="234899" y="439623"/>
                  </a:lnTo>
                  <a:lnTo>
                    <a:pt x="237744" y="437083"/>
                  </a:lnTo>
                  <a:lnTo>
                    <a:pt x="239229" y="440893"/>
                  </a:lnTo>
                  <a:lnTo>
                    <a:pt x="246062" y="437083"/>
                  </a:lnTo>
                  <a:lnTo>
                    <a:pt x="247980" y="435813"/>
                  </a:lnTo>
                  <a:lnTo>
                    <a:pt x="249910" y="434543"/>
                  </a:lnTo>
                  <a:lnTo>
                    <a:pt x="249618" y="437083"/>
                  </a:lnTo>
                  <a:lnTo>
                    <a:pt x="251612" y="438353"/>
                  </a:lnTo>
                  <a:lnTo>
                    <a:pt x="252603" y="440893"/>
                  </a:lnTo>
                  <a:lnTo>
                    <a:pt x="254596" y="442163"/>
                  </a:lnTo>
                  <a:lnTo>
                    <a:pt x="256806" y="443433"/>
                  </a:lnTo>
                  <a:lnTo>
                    <a:pt x="254025" y="444703"/>
                  </a:lnTo>
                  <a:lnTo>
                    <a:pt x="253034" y="443433"/>
                  </a:lnTo>
                  <a:lnTo>
                    <a:pt x="250329" y="444703"/>
                  </a:lnTo>
                  <a:lnTo>
                    <a:pt x="250977" y="447243"/>
                  </a:lnTo>
                  <a:lnTo>
                    <a:pt x="247345" y="444703"/>
                  </a:lnTo>
                  <a:lnTo>
                    <a:pt x="245135" y="445973"/>
                  </a:lnTo>
                  <a:lnTo>
                    <a:pt x="245351" y="448513"/>
                  </a:lnTo>
                  <a:lnTo>
                    <a:pt x="246341" y="452323"/>
                  </a:lnTo>
                  <a:lnTo>
                    <a:pt x="249047" y="453593"/>
                  </a:lnTo>
                  <a:lnTo>
                    <a:pt x="253034" y="454863"/>
                  </a:lnTo>
                  <a:lnTo>
                    <a:pt x="258013" y="459943"/>
                  </a:lnTo>
                  <a:lnTo>
                    <a:pt x="257873" y="458673"/>
                  </a:lnTo>
                  <a:lnTo>
                    <a:pt x="258584" y="457403"/>
                  </a:lnTo>
                  <a:lnTo>
                    <a:pt x="260642" y="456133"/>
                  </a:lnTo>
                  <a:lnTo>
                    <a:pt x="261289" y="454863"/>
                  </a:lnTo>
                  <a:lnTo>
                    <a:pt x="260718" y="451053"/>
                  </a:lnTo>
                  <a:lnTo>
                    <a:pt x="267906" y="451053"/>
                  </a:lnTo>
                  <a:lnTo>
                    <a:pt x="267398" y="453593"/>
                  </a:lnTo>
                  <a:lnTo>
                    <a:pt x="266687" y="453593"/>
                  </a:lnTo>
                  <a:lnTo>
                    <a:pt x="262991" y="456133"/>
                  </a:lnTo>
                  <a:lnTo>
                    <a:pt x="261505" y="459943"/>
                  </a:lnTo>
                  <a:lnTo>
                    <a:pt x="260718" y="463753"/>
                  </a:lnTo>
                  <a:lnTo>
                    <a:pt x="260007" y="465023"/>
                  </a:lnTo>
                  <a:lnTo>
                    <a:pt x="257162" y="468833"/>
                  </a:lnTo>
                  <a:lnTo>
                    <a:pt x="258584" y="470103"/>
                  </a:lnTo>
                  <a:lnTo>
                    <a:pt x="262420" y="470103"/>
                  </a:lnTo>
                  <a:lnTo>
                    <a:pt x="262140" y="471360"/>
                  </a:lnTo>
                  <a:lnTo>
                    <a:pt x="261569" y="475183"/>
                  </a:lnTo>
                  <a:lnTo>
                    <a:pt x="261569" y="480263"/>
                  </a:lnTo>
                  <a:lnTo>
                    <a:pt x="257873" y="482803"/>
                  </a:lnTo>
                  <a:lnTo>
                    <a:pt x="257302" y="482803"/>
                  </a:lnTo>
                  <a:lnTo>
                    <a:pt x="259372" y="484073"/>
                  </a:lnTo>
                  <a:lnTo>
                    <a:pt x="261353" y="484073"/>
                  </a:lnTo>
                  <a:lnTo>
                    <a:pt x="265417" y="486613"/>
                  </a:lnTo>
                  <a:lnTo>
                    <a:pt x="268681" y="486613"/>
                  </a:lnTo>
                  <a:lnTo>
                    <a:pt x="265772" y="490423"/>
                  </a:lnTo>
                  <a:lnTo>
                    <a:pt x="267550" y="489153"/>
                  </a:lnTo>
                  <a:lnTo>
                    <a:pt x="269328" y="489153"/>
                  </a:lnTo>
                  <a:lnTo>
                    <a:pt x="271678" y="486613"/>
                  </a:lnTo>
                  <a:lnTo>
                    <a:pt x="269176" y="486613"/>
                  </a:lnTo>
                  <a:lnTo>
                    <a:pt x="268046" y="484073"/>
                  </a:lnTo>
                  <a:lnTo>
                    <a:pt x="265772" y="484073"/>
                  </a:lnTo>
                  <a:lnTo>
                    <a:pt x="264706" y="482803"/>
                  </a:lnTo>
                  <a:lnTo>
                    <a:pt x="265620" y="481533"/>
                  </a:lnTo>
                  <a:lnTo>
                    <a:pt x="270751" y="481533"/>
                  </a:lnTo>
                  <a:lnTo>
                    <a:pt x="272669" y="484073"/>
                  </a:lnTo>
                  <a:lnTo>
                    <a:pt x="274726" y="485343"/>
                  </a:lnTo>
                  <a:lnTo>
                    <a:pt x="276796" y="482803"/>
                  </a:lnTo>
                  <a:lnTo>
                    <a:pt x="277075" y="481533"/>
                  </a:lnTo>
                  <a:lnTo>
                    <a:pt x="277368" y="480263"/>
                  </a:lnTo>
                  <a:lnTo>
                    <a:pt x="278079" y="478993"/>
                  </a:lnTo>
                  <a:lnTo>
                    <a:pt x="278993" y="477723"/>
                  </a:lnTo>
                  <a:lnTo>
                    <a:pt x="279857" y="478993"/>
                  </a:lnTo>
                  <a:lnTo>
                    <a:pt x="282206" y="480263"/>
                  </a:lnTo>
                  <a:lnTo>
                    <a:pt x="286080" y="477723"/>
                  </a:lnTo>
                  <a:lnTo>
                    <a:pt x="291909" y="473913"/>
                  </a:lnTo>
                  <a:lnTo>
                    <a:pt x="301625" y="467563"/>
                  </a:lnTo>
                  <a:lnTo>
                    <a:pt x="309397" y="462483"/>
                  </a:lnTo>
                  <a:lnTo>
                    <a:pt x="313283" y="459943"/>
                  </a:lnTo>
                  <a:lnTo>
                    <a:pt x="312432" y="457403"/>
                  </a:lnTo>
                  <a:lnTo>
                    <a:pt x="313423" y="456133"/>
                  </a:lnTo>
                  <a:lnTo>
                    <a:pt x="314286" y="453593"/>
                  </a:lnTo>
                  <a:lnTo>
                    <a:pt x="315988" y="454863"/>
                  </a:lnTo>
                  <a:lnTo>
                    <a:pt x="319544" y="454863"/>
                  </a:lnTo>
                  <a:lnTo>
                    <a:pt x="321551" y="453593"/>
                  </a:lnTo>
                  <a:lnTo>
                    <a:pt x="323557" y="452323"/>
                  </a:lnTo>
                  <a:lnTo>
                    <a:pt x="327571" y="449783"/>
                  </a:lnTo>
                  <a:lnTo>
                    <a:pt x="329577" y="448513"/>
                  </a:lnTo>
                  <a:lnTo>
                    <a:pt x="330860" y="448513"/>
                  </a:lnTo>
                  <a:lnTo>
                    <a:pt x="329006" y="445973"/>
                  </a:lnTo>
                  <a:lnTo>
                    <a:pt x="329298" y="442163"/>
                  </a:lnTo>
                  <a:lnTo>
                    <a:pt x="331355" y="444703"/>
                  </a:lnTo>
                  <a:lnTo>
                    <a:pt x="331711" y="445973"/>
                  </a:lnTo>
                  <a:lnTo>
                    <a:pt x="336054" y="445973"/>
                  </a:lnTo>
                  <a:lnTo>
                    <a:pt x="336054" y="423113"/>
                  </a:lnTo>
                  <a:lnTo>
                    <a:pt x="334200" y="423113"/>
                  </a:lnTo>
                  <a:lnTo>
                    <a:pt x="334200" y="433273"/>
                  </a:lnTo>
                  <a:lnTo>
                    <a:pt x="333209" y="434543"/>
                  </a:lnTo>
                  <a:lnTo>
                    <a:pt x="331355" y="432003"/>
                  </a:lnTo>
                  <a:lnTo>
                    <a:pt x="332422" y="432003"/>
                  </a:lnTo>
                  <a:lnTo>
                    <a:pt x="334200" y="433273"/>
                  </a:lnTo>
                  <a:lnTo>
                    <a:pt x="334200" y="423113"/>
                  </a:lnTo>
                  <a:lnTo>
                    <a:pt x="328015" y="423113"/>
                  </a:lnTo>
                  <a:lnTo>
                    <a:pt x="328015" y="432003"/>
                  </a:lnTo>
                  <a:lnTo>
                    <a:pt x="327660" y="434543"/>
                  </a:lnTo>
                  <a:lnTo>
                    <a:pt x="324662" y="435813"/>
                  </a:lnTo>
                  <a:lnTo>
                    <a:pt x="326161" y="439623"/>
                  </a:lnTo>
                  <a:lnTo>
                    <a:pt x="323811" y="439623"/>
                  </a:lnTo>
                  <a:lnTo>
                    <a:pt x="323811" y="440893"/>
                  </a:lnTo>
                  <a:lnTo>
                    <a:pt x="323253" y="443395"/>
                  </a:lnTo>
                  <a:lnTo>
                    <a:pt x="322110" y="445973"/>
                  </a:lnTo>
                  <a:lnTo>
                    <a:pt x="320040" y="448513"/>
                  </a:lnTo>
                  <a:lnTo>
                    <a:pt x="317271" y="449783"/>
                  </a:lnTo>
                  <a:lnTo>
                    <a:pt x="314921" y="449783"/>
                  </a:lnTo>
                  <a:lnTo>
                    <a:pt x="314071" y="445973"/>
                  </a:lnTo>
                  <a:lnTo>
                    <a:pt x="315087" y="444703"/>
                  </a:lnTo>
                  <a:lnTo>
                    <a:pt x="318122" y="440893"/>
                  </a:lnTo>
                  <a:lnTo>
                    <a:pt x="323811" y="440893"/>
                  </a:lnTo>
                  <a:lnTo>
                    <a:pt x="323811" y="439623"/>
                  </a:lnTo>
                  <a:lnTo>
                    <a:pt x="322326" y="439623"/>
                  </a:lnTo>
                  <a:lnTo>
                    <a:pt x="321462" y="438353"/>
                  </a:lnTo>
                  <a:lnTo>
                    <a:pt x="319405" y="438353"/>
                  </a:lnTo>
                  <a:lnTo>
                    <a:pt x="321614" y="437083"/>
                  </a:lnTo>
                  <a:lnTo>
                    <a:pt x="321754" y="437083"/>
                  </a:lnTo>
                  <a:lnTo>
                    <a:pt x="321538" y="435813"/>
                  </a:lnTo>
                  <a:lnTo>
                    <a:pt x="321106" y="433273"/>
                  </a:lnTo>
                  <a:lnTo>
                    <a:pt x="323456" y="433273"/>
                  </a:lnTo>
                  <a:lnTo>
                    <a:pt x="325018" y="430733"/>
                  </a:lnTo>
                  <a:lnTo>
                    <a:pt x="328015" y="432003"/>
                  </a:lnTo>
                  <a:lnTo>
                    <a:pt x="328015" y="423113"/>
                  </a:lnTo>
                  <a:lnTo>
                    <a:pt x="309092" y="423113"/>
                  </a:lnTo>
                  <a:lnTo>
                    <a:pt x="309092" y="437083"/>
                  </a:lnTo>
                  <a:lnTo>
                    <a:pt x="308597" y="437781"/>
                  </a:lnTo>
                  <a:lnTo>
                    <a:pt x="308597" y="448513"/>
                  </a:lnTo>
                  <a:lnTo>
                    <a:pt x="308444" y="452323"/>
                  </a:lnTo>
                  <a:lnTo>
                    <a:pt x="306387" y="449783"/>
                  </a:lnTo>
                  <a:lnTo>
                    <a:pt x="301434" y="449783"/>
                  </a:lnTo>
                  <a:lnTo>
                    <a:pt x="300621" y="451053"/>
                  </a:lnTo>
                  <a:lnTo>
                    <a:pt x="303047" y="451053"/>
                  </a:lnTo>
                  <a:lnTo>
                    <a:pt x="303466" y="452323"/>
                  </a:lnTo>
                  <a:lnTo>
                    <a:pt x="301269" y="454863"/>
                  </a:lnTo>
                  <a:lnTo>
                    <a:pt x="301625" y="457403"/>
                  </a:lnTo>
                  <a:lnTo>
                    <a:pt x="299986" y="459943"/>
                  </a:lnTo>
                  <a:lnTo>
                    <a:pt x="300596" y="457403"/>
                  </a:lnTo>
                  <a:lnTo>
                    <a:pt x="300913" y="456133"/>
                  </a:lnTo>
                  <a:lnTo>
                    <a:pt x="299847" y="455079"/>
                  </a:lnTo>
                  <a:lnTo>
                    <a:pt x="299847" y="463753"/>
                  </a:lnTo>
                  <a:lnTo>
                    <a:pt x="299415" y="465023"/>
                  </a:lnTo>
                  <a:lnTo>
                    <a:pt x="299275" y="466293"/>
                  </a:lnTo>
                  <a:lnTo>
                    <a:pt x="298564" y="467563"/>
                  </a:lnTo>
                  <a:lnTo>
                    <a:pt x="296786" y="465023"/>
                  </a:lnTo>
                  <a:lnTo>
                    <a:pt x="296430" y="462483"/>
                  </a:lnTo>
                  <a:lnTo>
                    <a:pt x="298132" y="462483"/>
                  </a:lnTo>
                  <a:lnTo>
                    <a:pt x="299847" y="463753"/>
                  </a:lnTo>
                  <a:lnTo>
                    <a:pt x="299847" y="455079"/>
                  </a:lnTo>
                  <a:lnTo>
                    <a:pt x="298348" y="453593"/>
                  </a:lnTo>
                  <a:lnTo>
                    <a:pt x="296430" y="449783"/>
                  </a:lnTo>
                  <a:lnTo>
                    <a:pt x="285699" y="449783"/>
                  </a:lnTo>
                  <a:lnTo>
                    <a:pt x="290449" y="456133"/>
                  </a:lnTo>
                  <a:lnTo>
                    <a:pt x="293649" y="453593"/>
                  </a:lnTo>
                  <a:lnTo>
                    <a:pt x="291807" y="456133"/>
                  </a:lnTo>
                  <a:lnTo>
                    <a:pt x="289877" y="457403"/>
                  </a:lnTo>
                  <a:lnTo>
                    <a:pt x="287248" y="457403"/>
                  </a:lnTo>
                  <a:lnTo>
                    <a:pt x="285762" y="456133"/>
                  </a:lnTo>
                  <a:lnTo>
                    <a:pt x="285686" y="453593"/>
                  </a:lnTo>
                  <a:lnTo>
                    <a:pt x="284403" y="452323"/>
                  </a:lnTo>
                  <a:lnTo>
                    <a:pt x="282346" y="452323"/>
                  </a:lnTo>
                  <a:lnTo>
                    <a:pt x="283908" y="451053"/>
                  </a:lnTo>
                  <a:lnTo>
                    <a:pt x="284327" y="449783"/>
                  </a:lnTo>
                  <a:lnTo>
                    <a:pt x="279920" y="449783"/>
                  </a:lnTo>
                  <a:lnTo>
                    <a:pt x="279920" y="467563"/>
                  </a:lnTo>
                  <a:lnTo>
                    <a:pt x="278434" y="466128"/>
                  </a:lnTo>
                  <a:lnTo>
                    <a:pt x="278434" y="472643"/>
                  </a:lnTo>
                  <a:lnTo>
                    <a:pt x="276580" y="473913"/>
                  </a:lnTo>
                  <a:lnTo>
                    <a:pt x="274942" y="473913"/>
                  </a:lnTo>
                  <a:lnTo>
                    <a:pt x="272948" y="471373"/>
                  </a:lnTo>
                  <a:lnTo>
                    <a:pt x="276656" y="471373"/>
                  </a:lnTo>
                  <a:lnTo>
                    <a:pt x="278434" y="472643"/>
                  </a:lnTo>
                  <a:lnTo>
                    <a:pt x="278434" y="466128"/>
                  </a:lnTo>
                  <a:lnTo>
                    <a:pt x="277291" y="465023"/>
                  </a:lnTo>
                  <a:lnTo>
                    <a:pt x="275590" y="467563"/>
                  </a:lnTo>
                  <a:lnTo>
                    <a:pt x="273596" y="468833"/>
                  </a:lnTo>
                  <a:lnTo>
                    <a:pt x="270243" y="471373"/>
                  </a:lnTo>
                  <a:lnTo>
                    <a:pt x="268973" y="471373"/>
                  </a:lnTo>
                  <a:lnTo>
                    <a:pt x="267754" y="463753"/>
                  </a:lnTo>
                  <a:lnTo>
                    <a:pt x="265061" y="462483"/>
                  </a:lnTo>
                  <a:lnTo>
                    <a:pt x="263067" y="459943"/>
                  </a:lnTo>
                  <a:lnTo>
                    <a:pt x="265480" y="462483"/>
                  </a:lnTo>
                  <a:lnTo>
                    <a:pt x="270179" y="459943"/>
                  </a:lnTo>
                  <a:lnTo>
                    <a:pt x="271881" y="463753"/>
                  </a:lnTo>
                  <a:lnTo>
                    <a:pt x="272884" y="463753"/>
                  </a:lnTo>
                  <a:lnTo>
                    <a:pt x="277215" y="462483"/>
                  </a:lnTo>
                  <a:lnTo>
                    <a:pt x="279920" y="467563"/>
                  </a:lnTo>
                  <a:lnTo>
                    <a:pt x="279920" y="449783"/>
                  </a:lnTo>
                  <a:lnTo>
                    <a:pt x="276720" y="449783"/>
                  </a:lnTo>
                  <a:lnTo>
                    <a:pt x="276860" y="452323"/>
                  </a:lnTo>
                  <a:lnTo>
                    <a:pt x="275729" y="451053"/>
                  </a:lnTo>
                  <a:lnTo>
                    <a:pt x="270814" y="452323"/>
                  </a:lnTo>
                  <a:lnTo>
                    <a:pt x="269252" y="451053"/>
                  </a:lnTo>
                  <a:lnTo>
                    <a:pt x="269468" y="447243"/>
                  </a:lnTo>
                  <a:lnTo>
                    <a:pt x="269532" y="445973"/>
                  </a:lnTo>
                  <a:lnTo>
                    <a:pt x="270891" y="448513"/>
                  </a:lnTo>
                  <a:lnTo>
                    <a:pt x="275374" y="448513"/>
                  </a:lnTo>
                  <a:lnTo>
                    <a:pt x="276656" y="448513"/>
                  </a:lnTo>
                  <a:lnTo>
                    <a:pt x="284759" y="448513"/>
                  </a:lnTo>
                  <a:lnTo>
                    <a:pt x="300837" y="448513"/>
                  </a:lnTo>
                  <a:lnTo>
                    <a:pt x="302260" y="448513"/>
                  </a:lnTo>
                  <a:lnTo>
                    <a:pt x="305244" y="448513"/>
                  </a:lnTo>
                  <a:lnTo>
                    <a:pt x="305384" y="445973"/>
                  </a:lnTo>
                  <a:lnTo>
                    <a:pt x="307886" y="447243"/>
                  </a:lnTo>
                  <a:lnTo>
                    <a:pt x="308597" y="448513"/>
                  </a:lnTo>
                  <a:lnTo>
                    <a:pt x="308597" y="437781"/>
                  </a:lnTo>
                  <a:lnTo>
                    <a:pt x="306387" y="440893"/>
                  </a:lnTo>
                  <a:lnTo>
                    <a:pt x="305917" y="438353"/>
                  </a:lnTo>
                  <a:lnTo>
                    <a:pt x="305676" y="437083"/>
                  </a:lnTo>
                  <a:lnTo>
                    <a:pt x="309092" y="437083"/>
                  </a:lnTo>
                  <a:lnTo>
                    <a:pt x="309092" y="423113"/>
                  </a:lnTo>
                  <a:lnTo>
                    <a:pt x="306603" y="423113"/>
                  </a:lnTo>
                  <a:lnTo>
                    <a:pt x="306603" y="433273"/>
                  </a:lnTo>
                  <a:lnTo>
                    <a:pt x="305104" y="435813"/>
                  </a:lnTo>
                  <a:lnTo>
                    <a:pt x="302044" y="433273"/>
                  </a:lnTo>
                  <a:lnTo>
                    <a:pt x="301764" y="430733"/>
                  </a:lnTo>
                  <a:lnTo>
                    <a:pt x="303822" y="432003"/>
                  </a:lnTo>
                  <a:lnTo>
                    <a:pt x="304825" y="430733"/>
                  </a:lnTo>
                  <a:lnTo>
                    <a:pt x="306603" y="433273"/>
                  </a:lnTo>
                  <a:lnTo>
                    <a:pt x="306603" y="423113"/>
                  </a:lnTo>
                  <a:lnTo>
                    <a:pt x="296494" y="423113"/>
                  </a:lnTo>
                  <a:lnTo>
                    <a:pt x="296494" y="440893"/>
                  </a:lnTo>
                  <a:lnTo>
                    <a:pt x="296354" y="443433"/>
                  </a:lnTo>
                  <a:lnTo>
                    <a:pt x="296138" y="444703"/>
                  </a:lnTo>
                  <a:lnTo>
                    <a:pt x="287248" y="444703"/>
                  </a:lnTo>
                  <a:lnTo>
                    <a:pt x="286143" y="443433"/>
                  </a:lnTo>
                  <a:lnTo>
                    <a:pt x="285051" y="442163"/>
                  </a:lnTo>
                  <a:lnTo>
                    <a:pt x="286677" y="442163"/>
                  </a:lnTo>
                  <a:lnTo>
                    <a:pt x="290804" y="443433"/>
                  </a:lnTo>
                  <a:lnTo>
                    <a:pt x="290487" y="442163"/>
                  </a:lnTo>
                  <a:lnTo>
                    <a:pt x="289521" y="438353"/>
                  </a:lnTo>
                  <a:lnTo>
                    <a:pt x="293789" y="439623"/>
                  </a:lnTo>
                  <a:lnTo>
                    <a:pt x="295935" y="439623"/>
                  </a:lnTo>
                  <a:lnTo>
                    <a:pt x="296494" y="440893"/>
                  </a:lnTo>
                  <a:lnTo>
                    <a:pt x="296494" y="423113"/>
                  </a:lnTo>
                  <a:lnTo>
                    <a:pt x="278104" y="423113"/>
                  </a:lnTo>
                  <a:lnTo>
                    <a:pt x="278003" y="426923"/>
                  </a:lnTo>
                  <a:lnTo>
                    <a:pt x="277787" y="429463"/>
                  </a:lnTo>
                  <a:lnTo>
                    <a:pt x="276936" y="433273"/>
                  </a:lnTo>
                  <a:lnTo>
                    <a:pt x="272948" y="435813"/>
                  </a:lnTo>
                  <a:lnTo>
                    <a:pt x="273304" y="442163"/>
                  </a:lnTo>
                  <a:lnTo>
                    <a:pt x="272097" y="443433"/>
                  </a:lnTo>
                  <a:lnTo>
                    <a:pt x="269963" y="443433"/>
                  </a:lnTo>
                  <a:lnTo>
                    <a:pt x="269963" y="442163"/>
                  </a:lnTo>
                  <a:lnTo>
                    <a:pt x="269392" y="439623"/>
                  </a:lnTo>
                  <a:lnTo>
                    <a:pt x="270040" y="438353"/>
                  </a:lnTo>
                  <a:lnTo>
                    <a:pt x="271526" y="435813"/>
                  </a:lnTo>
                  <a:lnTo>
                    <a:pt x="269608" y="434543"/>
                  </a:lnTo>
                  <a:lnTo>
                    <a:pt x="265341" y="434543"/>
                  </a:lnTo>
                  <a:lnTo>
                    <a:pt x="263347" y="432003"/>
                  </a:lnTo>
                  <a:lnTo>
                    <a:pt x="260083" y="433273"/>
                  </a:lnTo>
                  <a:lnTo>
                    <a:pt x="257378" y="434543"/>
                  </a:lnTo>
                  <a:lnTo>
                    <a:pt x="257302" y="435813"/>
                  </a:lnTo>
                  <a:lnTo>
                    <a:pt x="257086" y="437083"/>
                  </a:lnTo>
                  <a:lnTo>
                    <a:pt x="256870" y="439623"/>
                  </a:lnTo>
                  <a:lnTo>
                    <a:pt x="260223" y="439623"/>
                  </a:lnTo>
                  <a:lnTo>
                    <a:pt x="263702" y="438353"/>
                  </a:lnTo>
                  <a:lnTo>
                    <a:pt x="266801" y="443395"/>
                  </a:lnTo>
                  <a:lnTo>
                    <a:pt x="266725" y="444703"/>
                  </a:lnTo>
                  <a:lnTo>
                    <a:pt x="266623" y="445973"/>
                  </a:lnTo>
                  <a:lnTo>
                    <a:pt x="265201" y="444703"/>
                  </a:lnTo>
                  <a:lnTo>
                    <a:pt x="263423" y="440893"/>
                  </a:lnTo>
                  <a:lnTo>
                    <a:pt x="262496" y="439623"/>
                  </a:lnTo>
                  <a:lnTo>
                    <a:pt x="260502" y="439623"/>
                  </a:lnTo>
                  <a:lnTo>
                    <a:pt x="259791" y="444703"/>
                  </a:lnTo>
                  <a:lnTo>
                    <a:pt x="258800" y="442163"/>
                  </a:lnTo>
                  <a:lnTo>
                    <a:pt x="258013" y="440893"/>
                  </a:lnTo>
                  <a:lnTo>
                    <a:pt x="256311" y="439623"/>
                  </a:lnTo>
                  <a:lnTo>
                    <a:pt x="252323" y="434543"/>
                  </a:lnTo>
                  <a:lnTo>
                    <a:pt x="257086" y="432003"/>
                  </a:lnTo>
                  <a:lnTo>
                    <a:pt x="259511" y="429463"/>
                  </a:lnTo>
                  <a:lnTo>
                    <a:pt x="260934" y="428193"/>
                  </a:lnTo>
                  <a:lnTo>
                    <a:pt x="262712" y="428193"/>
                  </a:lnTo>
                  <a:lnTo>
                    <a:pt x="263207" y="426923"/>
                  </a:lnTo>
                  <a:lnTo>
                    <a:pt x="264058" y="424383"/>
                  </a:lnTo>
                  <a:lnTo>
                    <a:pt x="264490" y="423113"/>
                  </a:lnTo>
                  <a:lnTo>
                    <a:pt x="267474" y="421843"/>
                  </a:lnTo>
                  <a:lnTo>
                    <a:pt x="267284" y="419303"/>
                  </a:lnTo>
                  <a:lnTo>
                    <a:pt x="267195" y="418033"/>
                  </a:lnTo>
                  <a:lnTo>
                    <a:pt x="268439" y="420382"/>
                  </a:lnTo>
                  <a:lnTo>
                    <a:pt x="268401" y="421843"/>
                  </a:lnTo>
                  <a:lnTo>
                    <a:pt x="270243" y="421843"/>
                  </a:lnTo>
                  <a:lnTo>
                    <a:pt x="278003" y="421843"/>
                  </a:lnTo>
                  <a:lnTo>
                    <a:pt x="416572" y="421843"/>
                  </a:lnTo>
                  <a:lnTo>
                    <a:pt x="415290" y="420573"/>
                  </a:lnTo>
                  <a:lnTo>
                    <a:pt x="419493" y="420573"/>
                  </a:lnTo>
                  <a:lnTo>
                    <a:pt x="420128" y="421843"/>
                  </a:lnTo>
                  <a:lnTo>
                    <a:pt x="420128" y="409143"/>
                  </a:lnTo>
                  <a:lnTo>
                    <a:pt x="419773" y="409143"/>
                  </a:lnTo>
                  <a:lnTo>
                    <a:pt x="417779" y="410413"/>
                  </a:lnTo>
                  <a:lnTo>
                    <a:pt x="419354" y="407873"/>
                  </a:lnTo>
                  <a:lnTo>
                    <a:pt x="423265" y="406603"/>
                  </a:lnTo>
                  <a:lnTo>
                    <a:pt x="424548" y="402793"/>
                  </a:lnTo>
                  <a:lnTo>
                    <a:pt x="421335" y="400253"/>
                  </a:lnTo>
                  <a:lnTo>
                    <a:pt x="421055" y="396443"/>
                  </a:lnTo>
                  <a:lnTo>
                    <a:pt x="424116" y="396443"/>
                  </a:lnTo>
                  <a:lnTo>
                    <a:pt x="425043" y="397713"/>
                  </a:lnTo>
                  <a:lnTo>
                    <a:pt x="422262" y="400253"/>
                  </a:lnTo>
                  <a:lnTo>
                    <a:pt x="426389" y="401523"/>
                  </a:lnTo>
                  <a:lnTo>
                    <a:pt x="426389" y="404063"/>
                  </a:lnTo>
                  <a:lnTo>
                    <a:pt x="428459" y="404063"/>
                  </a:lnTo>
                  <a:lnTo>
                    <a:pt x="429729" y="400253"/>
                  </a:lnTo>
                  <a:lnTo>
                    <a:pt x="432435" y="402793"/>
                  </a:lnTo>
                  <a:lnTo>
                    <a:pt x="436994" y="402793"/>
                  </a:lnTo>
                  <a:lnTo>
                    <a:pt x="438772" y="404063"/>
                  </a:lnTo>
                  <a:lnTo>
                    <a:pt x="438772" y="381215"/>
                  </a:lnTo>
                  <a:lnTo>
                    <a:pt x="436143" y="383171"/>
                  </a:lnTo>
                  <a:lnTo>
                    <a:pt x="436143" y="398983"/>
                  </a:lnTo>
                  <a:lnTo>
                    <a:pt x="433641" y="401523"/>
                  </a:lnTo>
                  <a:lnTo>
                    <a:pt x="431977" y="400253"/>
                  </a:lnTo>
                  <a:lnTo>
                    <a:pt x="430301" y="398983"/>
                  </a:lnTo>
                  <a:lnTo>
                    <a:pt x="433578" y="397713"/>
                  </a:lnTo>
                  <a:lnTo>
                    <a:pt x="435711" y="396443"/>
                  </a:lnTo>
                  <a:lnTo>
                    <a:pt x="436143" y="398983"/>
                  </a:lnTo>
                  <a:lnTo>
                    <a:pt x="436143" y="383171"/>
                  </a:lnTo>
                  <a:lnTo>
                    <a:pt x="418211" y="396443"/>
                  </a:lnTo>
                  <a:lnTo>
                    <a:pt x="415937" y="397713"/>
                  </a:lnTo>
                  <a:lnTo>
                    <a:pt x="419201" y="401523"/>
                  </a:lnTo>
                  <a:lnTo>
                    <a:pt x="420268" y="404063"/>
                  </a:lnTo>
                  <a:lnTo>
                    <a:pt x="415937" y="405333"/>
                  </a:lnTo>
                  <a:lnTo>
                    <a:pt x="412305" y="406603"/>
                  </a:lnTo>
                  <a:lnTo>
                    <a:pt x="412661" y="404063"/>
                  </a:lnTo>
                  <a:lnTo>
                    <a:pt x="413016" y="401523"/>
                  </a:lnTo>
                  <a:lnTo>
                    <a:pt x="410032" y="402793"/>
                  </a:lnTo>
                  <a:lnTo>
                    <a:pt x="406755" y="404063"/>
                  </a:lnTo>
                  <a:lnTo>
                    <a:pt x="406755" y="400253"/>
                  </a:lnTo>
                  <a:lnTo>
                    <a:pt x="403631" y="397713"/>
                  </a:lnTo>
                  <a:lnTo>
                    <a:pt x="405765" y="397713"/>
                  </a:lnTo>
                  <a:lnTo>
                    <a:pt x="406476" y="396443"/>
                  </a:lnTo>
                  <a:lnTo>
                    <a:pt x="410349" y="393903"/>
                  </a:lnTo>
                  <a:lnTo>
                    <a:pt x="414235" y="391363"/>
                  </a:lnTo>
                  <a:lnTo>
                    <a:pt x="425869" y="383743"/>
                  </a:lnTo>
                  <a:lnTo>
                    <a:pt x="429831" y="381203"/>
                  </a:lnTo>
                  <a:lnTo>
                    <a:pt x="433793" y="378663"/>
                  </a:lnTo>
                  <a:lnTo>
                    <a:pt x="435279" y="377393"/>
                  </a:lnTo>
                  <a:lnTo>
                    <a:pt x="434568" y="376123"/>
                  </a:lnTo>
                  <a:lnTo>
                    <a:pt x="436562" y="374853"/>
                  </a:lnTo>
                  <a:lnTo>
                    <a:pt x="437921" y="376123"/>
                  </a:lnTo>
                  <a:lnTo>
                    <a:pt x="438835" y="374853"/>
                  </a:lnTo>
                  <a:lnTo>
                    <a:pt x="439978" y="374853"/>
                  </a:lnTo>
                  <a:lnTo>
                    <a:pt x="442150" y="373583"/>
                  </a:lnTo>
                  <a:lnTo>
                    <a:pt x="444322" y="372313"/>
                  </a:lnTo>
                  <a:lnTo>
                    <a:pt x="446633" y="371043"/>
                  </a:lnTo>
                  <a:lnTo>
                    <a:pt x="448945" y="369773"/>
                  </a:lnTo>
                  <a:lnTo>
                    <a:pt x="450227" y="368503"/>
                  </a:lnTo>
                  <a:lnTo>
                    <a:pt x="452780" y="365963"/>
                  </a:lnTo>
                  <a:lnTo>
                    <a:pt x="457339" y="362153"/>
                  </a:lnTo>
                  <a:lnTo>
                    <a:pt x="463308" y="360883"/>
                  </a:lnTo>
                  <a:lnTo>
                    <a:pt x="466407" y="357073"/>
                  </a:lnTo>
                  <a:lnTo>
                    <a:pt x="467436" y="355803"/>
                  </a:lnTo>
                  <a:lnTo>
                    <a:pt x="465797" y="355803"/>
                  </a:lnTo>
                  <a:lnTo>
                    <a:pt x="464375" y="357073"/>
                  </a:lnTo>
                  <a:lnTo>
                    <a:pt x="462534" y="355803"/>
                  </a:lnTo>
                  <a:lnTo>
                    <a:pt x="464667" y="355803"/>
                  </a:lnTo>
                  <a:lnTo>
                    <a:pt x="465086" y="354533"/>
                  </a:lnTo>
                  <a:lnTo>
                    <a:pt x="466229" y="353263"/>
                  </a:lnTo>
                  <a:lnTo>
                    <a:pt x="462102" y="353263"/>
                  </a:lnTo>
                  <a:lnTo>
                    <a:pt x="462597" y="350723"/>
                  </a:lnTo>
                  <a:lnTo>
                    <a:pt x="462597" y="348183"/>
                  </a:lnTo>
                  <a:lnTo>
                    <a:pt x="467512" y="345643"/>
                  </a:lnTo>
                  <a:lnTo>
                    <a:pt x="470573" y="345643"/>
                  </a:lnTo>
                  <a:lnTo>
                    <a:pt x="470001" y="343103"/>
                  </a:lnTo>
                  <a:lnTo>
                    <a:pt x="469709" y="341833"/>
                  </a:lnTo>
                  <a:lnTo>
                    <a:pt x="469290" y="339293"/>
                  </a:lnTo>
                  <a:lnTo>
                    <a:pt x="470636" y="338023"/>
                  </a:lnTo>
                  <a:lnTo>
                    <a:pt x="472135" y="336753"/>
                  </a:lnTo>
                  <a:lnTo>
                    <a:pt x="476821" y="334213"/>
                  </a:lnTo>
                  <a:lnTo>
                    <a:pt x="478320" y="332943"/>
                  </a:lnTo>
                  <a:lnTo>
                    <a:pt x="479818" y="331673"/>
                  </a:lnTo>
                  <a:lnTo>
                    <a:pt x="479882" y="329133"/>
                  </a:lnTo>
                  <a:lnTo>
                    <a:pt x="478599" y="327863"/>
                  </a:lnTo>
                  <a:lnTo>
                    <a:pt x="477329" y="326593"/>
                  </a:lnTo>
                  <a:lnTo>
                    <a:pt x="477329" y="325323"/>
                  </a:lnTo>
                  <a:lnTo>
                    <a:pt x="477329" y="324053"/>
                  </a:lnTo>
                  <a:lnTo>
                    <a:pt x="478751" y="322783"/>
                  </a:lnTo>
                  <a:lnTo>
                    <a:pt x="480453" y="322783"/>
                  </a:lnTo>
                  <a:lnTo>
                    <a:pt x="482231" y="324053"/>
                  </a:lnTo>
                  <a:lnTo>
                    <a:pt x="482587" y="325323"/>
                  </a:lnTo>
                  <a:lnTo>
                    <a:pt x="480809" y="327863"/>
                  </a:lnTo>
                  <a:lnTo>
                    <a:pt x="482092" y="329133"/>
                  </a:lnTo>
                  <a:lnTo>
                    <a:pt x="483793" y="331673"/>
                  </a:lnTo>
                  <a:lnTo>
                    <a:pt x="486575" y="332943"/>
                  </a:lnTo>
                  <a:lnTo>
                    <a:pt x="488353" y="335483"/>
                  </a:lnTo>
                  <a:lnTo>
                    <a:pt x="488848" y="336753"/>
                  </a:lnTo>
                  <a:lnTo>
                    <a:pt x="484936" y="340563"/>
                  </a:lnTo>
                  <a:lnTo>
                    <a:pt x="482803" y="343103"/>
                  </a:lnTo>
                  <a:lnTo>
                    <a:pt x="482015" y="345643"/>
                  </a:lnTo>
                  <a:lnTo>
                    <a:pt x="485368" y="344373"/>
                  </a:lnTo>
                  <a:lnTo>
                    <a:pt x="487857" y="343103"/>
                  </a:lnTo>
                  <a:lnTo>
                    <a:pt x="490410" y="340563"/>
                  </a:lnTo>
                  <a:lnTo>
                    <a:pt x="492696" y="339293"/>
                  </a:lnTo>
                  <a:lnTo>
                    <a:pt x="493966" y="339293"/>
                  </a:lnTo>
                  <a:lnTo>
                    <a:pt x="494322" y="341833"/>
                  </a:lnTo>
                  <a:lnTo>
                    <a:pt x="494322" y="220281"/>
                  </a:lnTo>
                  <a:lnTo>
                    <a:pt x="493610" y="219913"/>
                  </a:lnTo>
                  <a:lnTo>
                    <a:pt x="493547" y="241503"/>
                  </a:lnTo>
                  <a:lnTo>
                    <a:pt x="493052" y="241973"/>
                  </a:lnTo>
                  <a:lnTo>
                    <a:pt x="493052" y="329133"/>
                  </a:lnTo>
                  <a:lnTo>
                    <a:pt x="491693" y="330403"/>
                  </a:lnTo>
                  <a:lnTo>
                    <a:pt x="492620" y="332943"/>
                  </a:lnTo>
                  <a:lnTo>
                    <a:pt x="491413" y="334213"/>
                  </a:lnTo>
                  <a:lnTo>
                    <a:pt x="490626" y="335483"/>
                  </a:lnTo>
                  <a:lnTo>
                    <a:pt x="490194" y="335483"/>
                  </a:lnTo>
                  <a:lnTo>
                    <a:pt x="488416" y="331673"/>
                  </a:lnTo>
                  <a:lnTo>
                    <a:pt x="490905" y="331673"/>
                  </a:lnTo>
                  <a:lnTo>
                    <a:pt x="487857" y="326593"/>
                  </a:lnTo>
                  <a:lnTo>
                    <a:pt x="491972" y="327863"/>
                  </a:lnTo>
                  <a:lnTo>
                    <a:pt x="493052" y="329133"/>
                  </a:lnTo>
                  <a:lnTo>
                    <a:pt x="493052" y="241973"/>
                  </a:lnTo>
                  <a:lnTo>
                    <a:pt x="492188" y="242773"/>
                  </a:lnTo>
                  <a:lnTo>
                    <a:pt x="491693" y="242404"/>
                  </a:lnTo>
                  <a:lnTo>
                    <a:pt x="491693" y="316433"/>
                  </a:lnTo>
                  <a:lnTo>
                    <a:pt x="488492" y="315163"/>
                  </a:lnTo>
                  <a:lnTo>
                    <a:pt x="486930" y="313893"/>
                  </a:lnTo>
                  <a:lnTo>
                    <a:pt x="487286" y="311353"/>
                  </a:lnTo>
                  <a:lnTo>
                    <a:pt x="490270" y="311353"/>
                  </a:lnTo>
                  <a:lnTo>
                    <a:pt x="491553" y="312623"/>
                  </a:lnTo>
                  <a:lnTo>
                    <a:pt x="491693" y="316433"/>
                  </a:lnTo>
                  <a:lnTo>
                    <a:pt x="491693" y="242404"/>
                  </a:lnTo>
                  <a:lnTo>
                    <a:pt x="490486" y="241503"/>
                  </a:lnTo>
                  <a:lnTo>
                    <a:pt x="492544" y="240233"/>
                  </a:lnTo>
                  <a:lnTo>
                    <a:pt x="493547" y="241503"/>
                  </a:lnTo>
                  <a:lnTo>
                    <a:pt x="493547" y="219811"/>
                  </a:lnTo>
                  <a:lnTo>
                    <a:pt x="492048" y="217373"/>
                  </a:lnTo>
                  <a:lnTo>
                    <a:pt x="489775" y="217373"/>
                  </a:lnTo>
                  <a:lnTo>
                    <a:pt x="489775" y="245313"/>
                  </a:lnTo>
                  <a:lnTo>
                    <a:pt x="488708" y="247853"/>
                  </a:lnTo>
                  <a:lnTo>
                    <a:pt x="487641" y="249275"/>
                  </a:lnTo>
                  <a:lnTo>
                    <a:pt x="487641" y="291033"/>
                  </a:lnTo>
                  <a:lnTo>
                    <a:pt x="487502" y="293573"/>
                  </a:lnTo>
                  <a:lnTo>
                    <a:pt x="485724" y="294843"/>
                  </a:lnTo>
                  <a:lnTo>
                    <a:pt x="484581" y="294843"/>
                  </a:lnTo>
                  <a:lnTo>
                    <a:pt x="482663" y="296113"/>
                  </a:lnTo>
                  <a:lnTo>
                    <a:pt x="482727" y="294843"/>
                  </a:lnTo>
                  <a:lnTo>
                    <a:pt x="482803" y="293573"/>
                  </a:lnTo>
                  <a:lnTo>
                    <a:pt x="484009" y="292303"/>
                  </a:lnTo>
                  <a:lnTo>
                    <a:pt x="485292" y="291033"/>
                  </a:lnTo>
                  <a:lnTo>
                    <a:pt x="487641" y="291033"/>
                  </a:lnTo>
                  <a:lnTo>
                    <a:pt x="487641" y="249275"/>
                  </a:lnTo>
                  <a:lnTo>
                    <a:pt x="486791" y="250393"/>
                  </a:lnTo>
                  <a:lnTo>
                    <a:pt x="484860" y="251663"/>
                  </a:lnTo>
                  <a:lnTo>
                    <a:pt x="482015" y="252933"/>
                  </a:lnTo>
                  <a:lnTo>
                    <a:pt x="481876" y="251942"/>
                  </a:lnTo>
                  <a:lnTo>
                    <a:pt x="481876" y="315163"/>
                  </a:lnTo>
                  <a:lnTo>
                    <a:pt x="481457" y="317703"/>
                  </a:lnTo>
                  <a:lnTo>
                    <a:pt x="479171" y="317703"/>
                  </a:lnTo>
                  <a:lnTo>
                    <a:pt x="476186" y="315163"/>
                  </a:lnTo>
                  <a:lnTo>
                    <a:pt x="475754" y="318973"/>
                  </a:lnTo>
                  <a:lnTo>
                    <a:pt x="474192" y="316433"/>
                  </a:lnTo>
                  <a:lnTo>
                    <a:pt x="475615" y="315163"/>
                  </a:lnTo>
                  <a:lnTo>
                    <a:pt x="476186" y="315163"/>
                  </a:lnTo>
                  <a:lnTo>
                    <a:pt x="481876" y="315163"/>
                  </a:lnTo>
                  <a:lnTo>
                    <a:pt x="481876" y="251942"/>
                  </a:lnTo>
                  <a:lnTo>
                    <a:pt x="481660" y="250393"/>
                  </a:lnTo>
                  <a:lnTo>
                    <a:pt x="482231" y="249123"/>
                  </a:lnTo>
                  <a:lnTo>
                    <a:pt x="484009" y="245313"/>
                  </a:lnTo>
                  <a:lnTo>
                    <a:pt x="485292" y="244043"/>
                  </a:lnTo>
                  <a:lnTo>
                    <a:pt x="487146" y="244043"/>
                  </a:lnTo>
                  <a:lnTo>
                    <a:pt x="489775" y="245313"/>
                  </a:lnTo>
                  <a:lnTo>
                    <a:pt x="489775" y="217373"/>
                  </a:lnTo>
                  <a:lnTo>
                    <a:pt x="488708" y="217373"/>
                  </a:lnTo>
                  <a:lnTo>
                    <a:pt x="490194" y="214833"/>
                  </a:lnTo>
                  <a:lnTo>
                    <a:pt x="492264" y="213563"/>
                  </a:lnTo>
                  <a:lnTo>
                    <a:pt x="494474" y="214833"/>
                  </a:lnTo>
                  <a:lnTo>
                    <a:pt x="497954" y="216103"/>
                  </a:lnTo>
                  <a:lnTo>
                    <a:pt x="497954" y="202285"/>
                  </a:lnTo>
                  <a:lnTo>
                    <a:pt x="496531" y="203403"/>
                  </a:lnTo>
                  <a:lnTo>
                    <a:pt x="493255" y="207213"/>
                  </a:lnTo>
                  <a:lnTo>
                    <a:pt x="490270" y="209753"/>
                  </a:lnTo>
                  <a:lnTo>
                    <a:pt x="483844" y="216103"/>
                  </a:lnTo>
                  <a:lnTo>
                    <a:pt x="478536" y="218998"/>
                  </a:lnTo>
                  <a:lnTo>
                    <a:pt x="478536" y="259283"/>
                  </a:lnTo>
                  <a:lnTo>
                    <a:pt x="475691" y="261823"/>
                  </a:lnTo>
                  <a:lnTo>
                    <a:pt x="471424" y="264363"/>
                  </a:lnTo>
                  <a:lnTo>
                    <a:pt x="470065" y="265061"/>
                  </a:lnTo>
                  <a:lnTo>
                    <a:pt x="470065" y="329133"/>
                  </a:lnTo>
                  <a:lnTo>
                    <a:pt x="469569" y="330403"/>
                  </a:lnTo>
                  <a:lnTo>
                    <a:pt x="467715" y="332943"/>
                  </a:lnTo>
                  <a:lnTo>
                    <a:pt x="462889" y="332943"/>
                  </a:lnTo>
                  <a:lnTo>
                    <a:pt x="464159" y="330403"/>
                  </a:lnTo>
                  <a:lnTo>
                    <a:pt x="466013" y="329133"/>
                  </a:lnTo>
                  <a:lnTo>
                    <a:pt x="468007" y="327863"/>
                  </a:lnTo>
                  <a:lnTo>
                    <a:pt x="470065" y="329133"/>
                  </a:lnTo>
                  <a:lnTo>
                    <a:pt x="470065" y="265061"/>
                  </a:lnTo>
                  <a:lnTo>
                    <a:pt x="468934" y="265633"/>
                  </a:lnTo>
                  <a:lnTo>
                    <a:pt x="466090" y="264363"/>
                  </a:lnTo>
                  <a:lnTo>
                    <a:pt x="465683" y="263093"/>
                  </a:lnTo>
                  <a:lnTo>
                    <a:pt x="464870" y="260553"/>
                  </a:lnTo>
                  <a:lnTo>
                    <a:pt x="468287" y="255473"/>
                  </a:lnTo>
                  <a:lnTo>
                    <a:pt x="472351" y="255473"/>
                  </a:lnTo>
                  <a:lnTo>
                    <a:pt x="475195" y="256743"/>
                  </a:lnTo>
                  <a:lnTo>
                    <a:pt x="478459" y="258013"/>
                  </a:lnTo>
                  <a:lnTo>
                    <a:pt x="478536" y="259283"/>
                  </a:lnTo>
                  <a:lnTo>
                    <a:pt x="478536" y="218998"/>
                  </a:lnTo>
                  <a:lnTo>
                    <a:pt x="476859" y="219913"/>
                  </a:lnTo>
                  <a:lnTo>
                    <a:pt x="469658" y="224993"/>
                  </a:lnTo>
                  <a:lnTo>
                    <a:pt x="462597" y="230073"/>
                  </a:lnTo>
                  <a:lnTo>
                    <a:pt x="465086" y="224993"/>
                  </a:lnTo>
                  <a:lnTo>
                    <a:pt x="466509" y="222453"/>
                  </a:lnTo>
                  <a:lnTo>
                    <a:pt x="467220" y="221183"/>
                  </a:lnTo>
                  <a:lnTo>
                    <a:pt x="468185" y="217373"/>
                  </a:lnTo>
                  <a:lnTo>
                    <a:pt x="468503" y="216103"/>
                  </a:lnTo>
                  <a:lnTo>
                    <a:pt x="470636" y="213563"/>
                  </a:lnTo>
                  <a:lnTo>
                    <a:pt x="477177" y="208483"/>
                  </a:lnTo>
                  <a:lnTo>
                    <a:pt x="485279" y="202133"/>
                  </a:lnTo>
                  <a:lnTo>
                    <a:pt x="490131" y="198323"/>
                  </a:lnTo>
                  <a:lnTo>
                    <a:pt x="491337" y="197053"/>
                  </a:lnTo>
                  <a:lnTo>
                    <a:pt x="492696" y="195783"/>
                  </a:lnTo>
                  <a:lnTo>
                    <a:pt x="492404" y="194513"/>
                  </a:lnTo>
                  <a:lnTo>
                    <a:pt x="492264" y="193243"/>
                  </a:lnTo>
                  <a:lnTo>
                    <a:pt x="492125" y="191973"/>
                  </a:lnTo>
                  <a:lnTo>
                    <a:pt x="498944" y="191973"/>
                  </a:lnTo>
                  <a:lnTo>
                    <a:pt x="499478" y="190703"/>
                  </a:lnTo>
                  <a:lnTo>
                    <a:pt x="500011" y="189433"/>
                  </a:lnTo>
                  <a:lnTo>
                    <a:pt x="497382" y="188163"/>
                  </a:lnTo>
                  <a:lnTo>
                    <a:pt x="493763" y="186893"/>
                  </a:lnTo>
                  <a:lnTo>
                    <a:pt x="492836" y="185623"/>
                  </a:lnTo>
                  <a:lnTo>
                    <a:pt x="491909" y="184353"/>
                  </a:lnTo>
                  <a:lnTo>
                    <a:pt x="495744" y="183083"/>
                  </a:lnTo>
                  <a:lnTo>
                    <a:pt x="509981" y="183083"/>
                  </a:lnTo>
                  <a:lnTo>
                    <a:pt x="514096" y="180543"/>
                  </a:lnTo>
                  <a:lnTo>
                    <a:pt x="513816" y="178003"/>
                  </a:lnTo>
                  <a:lnTo>
                    <a:pt x="513384" y="175463"/>
                  </a:lnTo>
                  <a:lnTo>
                    <a:pt x="519506" y="175463"/>
                  </a:lnTo>
                  <a:lnTo>
                    <a:pt x="521779" y="174193"/>
                  </a:lnTo>
                  <a:lnTo>
                    <a:pt x="527786" y="169113"/>
                  </a:lnTo>
                  <a:lnTo>
                    <a:pt x="529285" y="167843"/>
                  </a:lnTo>
                  <a:lnTo>
                    <a:pt x="530783" y="166573"/>
                  </a:lnTo>
                  <a:lnTo>
                    <a:pt x="535266" y="164033"/>
                  </a:lnTo>
                  <a:lnTo>
                    <a:pt x="537502" y="162763"/>
                  </a:lnTo>
                  <a:lnTo>
                    <a:pt x="544283" y="157683"/>
                  </a:lnTo>
                  <a:lnTo>
                    <a:pt x="551091" y="153873"/>
                  </a:lnTo>
                  <a:lnTo>
                    <a:pt x="553872" y="151333"/>
                  </a:lnTo>
                  <a:lnTo>
                    <a:pt x="549452" y="148793"/>
                  </a:lnTo>
                  <a:lnTo>
                    <a:pt x="548525" y="147523"/>
                  </a:lnTo>
                  <a:lnTo>
                    <a:pt x="550100" y="147523"/>
                  </a:lnTo>
                  <a:lnTo>
                    <a:pt x="551942" y="148793"/>
                  </a:lnTo>
                  <a:lnTo>
                    <a:pt x="552653" y="147523"/>
                  </a:lnTo>
                  <a:lnTo>
                    <a:pt x="553364" y="146253"/>
                  </a:lnTo>
                  <a:lnTo>
                    <a:pt x="554151" y="142443"/>
                  </a:lnTo>
                  <a:lnTo>
                    <a:pt x="554393" y="139903"/>
                  </a:lnTo>
                  <a:lnTo>
                    <a:pt x="554507" y="138633"/>
                  </a:lnTo>
                  <a:lnTo>
                    <a:pt x="553364" y="137363"/>
                  </a:lnTo>
                  <a:lnTo>
                    <a:pt x="548030" y="138633"/>
                  </a:lnTo>
                  <a:lnTo>
                    <a:pt x="545833" y="139903"/>
                  </a:lnTo>
                  <a:lnTo>
                    <a:pt x="543407" y="138633"/>
                  </a:lnTo>
                  <a:lnTo>
                    <a:pt x="540562" y="137363"/>
                  </a:lnTo>
                  <a:lnTo>
                    <a:pt x="535089" y="139903"/>
                  </a:lnTo>
                  <a:lnTo>
                    <a:pt x="537438" y="142443"/>
                  </a:lnTo>
                  <a:lnTo>
                    <a:pt x="540562" y="142443"/>
                  </a:lnTo>
                  <a:lnTo>
                    <a:pt x="543547" y="143713"/>
                  </a:lnTo>
                  <a:lnTo>
                    <a:pt x="542124" y="147523"/>
                  </a:lnTo>
                  <a:lnTo>
                    <a:pt x="539216" y="150063"/>
                  </a:lnTo>
                  <a:lnTo>
                    <a:pt x="536575" y="151333"/>
                  </a:lnTo>
                  <a:lnTo>
                    <a:pt x="534949" y="153873"/>
                  </a:lnTo>
                  <a:lnTo>
                    <a:pt x="533234" y="151333"/>
                  </a:lnTo>
                  <a:lnTo>
                    <a:pt x="528967" y="151333"/>
                  </a:lnTo>
                  <a:lnTo>
                    <a:pt x="528193" y="152603"/>
                  </a:lnTo>
                  <a:lnTo>
                    <a:pt x="529259" y="153873"/>
                  </a:lnTo>
                  <a:lnTo>
                    <a:pt x="528904" y="157683"/>
                  </a:lnTo>
                  <a:lnTo>
                    <a:pt x="527329" y="160223"/>
                  </a:lnTo>
                  <a:lnTo>
                    <a:pt x="525272" y="161493"/>
                  </a:lnTo>
                  <a:lnTo>
                    <a:pt x="522643" y="164033"/>
                  </a:lnTo>
                  <a:lnTo>
                    <a:pt x="522643" y="160223"/>
                  </a:lnTo>
                  <a:lnTo>
                    <a:pt x="523201" y="157683"/>
                  </a:lnTo>
                  <a:lnTo>
                    <a:pt x="522211" y="155143"/>
                  </a:lnTo>
                  <a:lnTo>
                    <a:pt x="521360" y="151333"/>
                  </a:lnTo>
                  <a:lnTo>
                    <a:pt x="519798" y="151333"/>
                  </a:lnTo>
                  <a:lnTo>
                    <a:pt x="517448" y="152603"/>
                  </a:lnTo>
                  <a:lnTo>
                    <a:pt x="515810" y="153873"/>
                  </a:lnTo>
                  <a:lnTo>
                    <a:pt x="514451" y="155143"/>
                  </a:lnTo>
                  <a:lnTo>
                    <a:pt x="515315" y="158953"/>
                  </a:lnTo>
                  <a:lnTo>
                    <a:pt x="513676" y="160223"/>
                  </a:lnTo>
                  <a:lnTo>
                    <a:pt x="511683" y="158953"/>
                  </a:lnTo>
                  <a:lnTo>
                    <a:pt x="508266" y="158953"/>
                  </a:lnTo>
                  <a:lnTo>
                    <a:pt x="506564" y="157683"/>
                  </a:lnTo>
                  <a:lnTo>
                    <a:pt x="503364" y="158953"/>
                  </a:lnTo>
                  <a:lnTo>
                    <a:pt x="503643" y="161493"/>
                  </a:lnTo>
                  <a:lnTo>
                    <a:pt x="506780" y="161493"/>
                  </a:lnTo>
                  <a:lnTo>
                    <a:pt x="510044" y="160223"/>
                  </a:lnTo>
                  <a:lnTo>
                    <a:pt x="506488" y="167843"/>
                  </a:lnTo>
                  <a:lnTo>
                    <a:pt x="505206" y="167627"/>
                  </a:lnTo>
                  <a:lnTo>
                    <a:pt x="505206" y="170383"/>
                  </a:lnTo>
                  <a:lnTo>
                    <a:pt x="504926" y="172923"/>
                  </a:lnTo>
                  <a:lnTo>
                    <a:pt x="505206" y="175463"/>
                  </a:lnTo>
                  <a:lnTo>
                    <a:pt x="505206" y="176733"/>
                  </a:lnTo>
                  <a:lnTo>
                    <a:pt x="504647" y="178003"/>
                  </a:lnTo>
                  <a:lnTo>
                    <a:pt x="502297" y="176733"/>
                  </a:lnTo>
                  <a:lnTo>
                    <a:pt x="499948" y="175463"/>
                  </a:lnTo>
                  <a:lnTo>
                    <a:pt x="497459" y="174193"/>
                  </a:lnTo>
                  <a:lnTo>
                    <a:pt x="495033" y="172923"/>
                  </a:lnTo>
                  <a:lnTo>
                    <a:pt x="494753" y="171653"/>
                  </a:lnTo>
                  <a:lnTo>
                    <a:pt x="494474" y="170383"/>
                  </a:lnTo>
                  <a:lnTo>
                    <a:pt x="496963" y="169113"/>
                  </a:lnTo>
                  <a:lnTo>
                    <a:pt x="499872" y="169113"/>
                  </a:lnTo>
                  <a:lnTo>
                    <a:pt x="502577" y="170383"/>
                  </a:lnTo>
                  <a:lnTo>
                    <a:pt x="505206" y="170383"/>
                  </a:lnTo>
                  <a:lnTo>
                    <a:pt x="505206" y="167627"/>
                  </a:lnTo>
                  <a:lnTo>
                    <a:pt x="499300" y="166573"/>
                  </a:lnTo>
                  <a:lnTo>
                    <a:pt x="495541" y="165303"/>
                  </a:lnTo>
                  <a:lnTo>
                    <a:pt x="492404" y="165303"/>
                  </a:lnTo>
                  <a:lnTo>
                    <a:pt x="490982" y="166573"/>
                  </a:lnTo>
                  <a:lnTo>
                    <a:pt x="488708" y="167843"/>
                  </a:lnTo>
                  <a:lnTo>
                    <a:pt x="483590" y="171653"/>
                  </a:lnTo>
                  <a:lnTo>
                    <a:pt x="483565" y="166573"/>
                  </a:lnTo>
                  <a:lnTo>
                    <a:pt x="483654" y="164033"/>
                  </a:lnTo>
                  <a:lnTo>
                    <a:pt x="482727" y="163830"/>
                  </a:lnTo>
                  <a:lnTo>
                    <a:pt x="482727" y="195783"/>
                  </a:lnTo>
                  <a:lnTo>
                    <a:pt x="481164" y="195783"/>
                  </a:lnTo>
                  <a:lnTo>
                    <a:pt x="479958" y="197053"/>
                  </a:lnTo>
                  <a:lnTo>
                    <a:pt x="478891" y="195783"/>
                  </a:lnTo>
                  <a:lnTo>
                    <a:pt x="478815" y="193243"/>
                  </a:lnTo>
                  <a:lnTo>
                    <a:pt x="480453" y="193243"/>
                  </a:lnTo>
                  <a:lnTo>
                    <a:pt x="481660" y="194513"/>
                  </a:lnTo>
                  <a:lnTo>
                    <a:pt x="482727" y="195783"/>
                  </a:lnTo>
                  <a:lnTo>
                    <a:pt x="482727" y="163830"/>
                  </a:lnTo>
                  <a:lnTo>
                    <a:pt x="478040" y="162763"/>
                  </a:lnTo>
                  <a:lnTo>
                    <a:pt x="476681" y="161493"/>
                  </a:lnTo>
                  <a:lnTo>
                    <a:pt x="475399" y="158953"/>
                  </a:lnTo>
                  <a:lnTo>
                    <a:pt x="473976" y="157683"/>
                  </a:lnTo>
                  <a:lnTo>
                    <a:pt x="472630" y="157683"/>
                  </a:lnTo>
                  <a:lnTo>
                    <a:pt x="471779" y="160223"/>
                  </a:lnTo>
                  <a:lnTo>
                    <a:pt x="472490" y="164033"/>
                  </a:lnTo>
                  <a:lnTo>
                    <a:pt x="475043" y="167843"/>
                  </a:lnTo>
                  <a:lnTo>
                    <a:pt x="474548" y="172923"/>
                  </a:lnTo>
                  <a:lnTo>
                    <a:pt x="470992" y="171653"/>
                  </a:lnTo>
                  <a:lnTo>
                    <a:pt x="468998" y="169113"/>
                  </a:lnTo>
                  <a:lnTo>
                    <a:pt x="467791" y="166573"/>
                  </a:lnTo>
                  <a:lnTo>
                    <a:pt x="466509" y="164033"/>
                  </a:lnTo>
                  <a:lnTo>
                    <a:pt x="464667" y="160159"/>
                  </a:lnTo>
                  <a:lnTo>
                    <a:pt x="464667" y="175463"/>
                  </a:lnTo>
                  <a:lnTo>
                    <a:pt x="463448" y="176733"/>
                  </a:lnTo>
                  <a:lnTo>
                    <a:pt x="463308" y="176669"/>
                  </a:lnTo>
                  <a:lnTo>
                    <a:pt x="463308" y="198323"/>
                  </a:lnTo>
                  <a:lnTo>
                    <a:pt x="460959" y="202133"/>
                  </a:lnTo>
                  <a:lnTo>
                    <a:pt x="459536" y="200494"/>
                  </a:lnTo>
                  <a:lnTo>
                    <a:pt x="459536" y="275793"/>
                  </a:lnTo>
                  <a:lnTo>
                    <a:pt x="458622" y="278333"/>
                  </a:lnTo>
                  <a:lnTo>
                    <a:pt x="455561" y="280873"/>
                  </a:lnTo>
                  <a:lnTo>
                    <a:pt x="454990" y="280873"/>
                  </a:lnTo>
                  <a:lnTo>
                    <a:pt x="456412" y="277063"/>
                  </a:lnTo>
                  <a:lnTo>
                    <a:pt x="458546" y="274523"/>
                  </a:lnTo>
                  <a:lnTo>
                    <a:pt x="459536" y="275793"/>
                  </a:lnTo>
                  <a:lnTo>
                    <a:pt x="459536" y="200494"/>
                  </a:lnTo>
                  <a:lnTo>
                    <a:pt x="458762" y="199593"/>
                  </a:lnTo>
                  <a:lnTo>
                    <a:pt x="457835" y="199212"/>
                  </a:lnTo>
                  <a:lnTo>
                    <a:pt x="457835" y="235153"/>
                  </a:lnTo>
                  <a:lnTo>
                    <a:pt x="454494" y="238963"/>
                  </a:lnTo>
                  <a:lnTo>
                    <a:pt x="454494" y="351993"/>
                  </a:lnTo>
                  <a:lnTo>
                    <a:pt x="452005" y="351993"/>
                  </a:lnTo>
                  <a:lnTo>
                    <a:pt x="450075" y="353263"/>
                  </a:lnTo>
                  <a:lnTo>
                    <a:pt x="448157" y="352132"/>
                  </a:lnTo>
                  <a:lnTo>
                    <a:pt x="448157" y="365963"/>
                  </a:lnTo>
                  <a:lnTo>
                    <a:pt x="446316" y="368503"/>
                  </a:lnTo>
                  <a:lnTo>
                    <a:pt x="442683" y="368503"/>
                  </a:lnTo>
                  <a:lnTo>
                    <a:pt x="441833" y="365963"/>
                  </a:lnTo>
                  <a:lnTo>
                    <a:pt x="440969" y="363423"/>
                  </a:lnTo>
                  <a:lnTo>
                    <a:pt x="441325" y="359613"/>
                  </a:lnTo>
                  <a:lnTo>
                    <a:pt x="441896" y="357073"/>
                  </a:lnTo>
                  <a:lnTo>
                    <a:pt x="442188" y="354533"/>
                  </a:lnTo>
                  <a:lnTo>
                    <a:pt x="443611" y="354533"/>
                  </a:lnTo>
                  <a:lnTo>
                    <a:pt x="444601" y="355803"/>
                  </a:lnTo>
                  <a:lnTo>
                    <a:pt x="446735" y="359613"/>
                  </a:lnTo>
                  <a:lnTo>
                    <a:pt x="447802" y="362153"/>
                  </a:lnTo>
                  <a:lnTo>
                    <a:pt x="448157" y="365963"/>
                  </a:lnTo>
                  <a:lnTo>
                    <a:pt x="448157" y="352132"/>
                  </a:lnTo>
                  <a:lnTo>
                    <a:pt x="447941" y="351993"/>
                  </a:lnTo>
                  <a:lnTo>
                    <a:pt x="446874" y="350723"/>
                  </a:lnTo>
                  <a:lnTo>
                    <a:pt x="445236" y="348183"/>
                  </a:lnTo>
                  <a:lnTo>
                    <a:pt x="443890" y="349453"/>
                  </a:lnTo>
                  <a:lnTo>
                    <a:pt x="442328" y="350723"/>
                  </a:lnTo>
                  <a:lnTo>
                    <a:pt x="432155" y="357073"/>
                  </a:lnTo>
                  <a:lnTo>
                    <a:pt x="427037" y="360883"/>
                  </a:lnTo>
                  <a:lnTo>
                    <a:pt x="426961" y="358343"/>
                  </a:lnTo>
                  <a:lnTo>
                    <a:pt x="427532" y="357073"/>
                  </a:lnTo>
                  <a:lnTo>
                    <a:pt x="429882" y="357073"/>
                  </a:lnTo>
                  <a:lnTo>
                    <a:pt x="433082" y="355803"/>
                  </a:lnTo>
                  <a:lnTo>
                    <a:pt x="434213" y="353263"/>
                  </a:lnTo>
                  <a:lnTo>
                    <a:pt x="432790" y="353263"/>
                  </a:lnTo>
                  <a:lnTo>
                    <a:pt x="431012" y="354533"/>
                  </a:lnTo>
                  <a:lnTo>
                    <a:pt x="429729" y="355803"/>
                  </a:lnTo>
                  <a:lnTo>
                    <a:pt x="428244" y="354533"/>
                  </a:lnTo>
                  <a:lnTo>
                    <a:pt x="426173" y="353263"/>
                  </a:lnTo>
                  <a:lnTo>
                    <a:pt x="423976" y="353263"/>
                  </a:lnTo>
                  <a:lnTo>
                    <a:pt x="424472" y="351993"/>
                  </a:lnTo>
                  <a:lnTo>
                    <a:pt x="426034" y="351993"/>
                  </a:lnTo>
                  <a:lnTo>
                    <a:pt x="427316" y="350723"/>
                  </a:lnTo>
                  <a:lnTo>
                    <a:pt x="430593" y="349453"/>
                  </a:lnTo>
                  <a:lnTo>
                    <a:pt x="434644" y="350723"/>
                  </a:lnTo>
                  <a:lnTo>
                    <a:pt x="435965" y="349453"/>
                  </a:lnTo>
                  <a:lnTo>
                    <a:pt x="437273" y="348183"/>
                  </a:lnTo>
                  <a:lnTo>
                    <a:pt x="439051" y="348183"/>
                  </a:lnTo>
                  <a:lnTo>
                    <a:pt x="439762" y="350723"/>
                  </a:lnTo>
                  <a:lnTo>
                    <a:pt x="440905" y="349453"/>
                  </a:lnTo>
                  <a:lnTo>
                    <a:pt x="442391" y="348183"/>
                  </a:lnTo>
                  <a:lnTo>
                    <a:pt x="443890" y="346913"/>
                  </a:lnTo>
                  <a:lnTo>
                    <a:pt x="446100" y="346913"/>
                  </a:lnTo>
                  <a:lnTo>
                    <a:pt x="448652" y="343103"/>
                  </a:lnTo>
                  <a:lnTo>
                    <a:pt x="450430" y="344373"/>
                  </a:lnTo>
                  <a:lnTo>
                    <a:pt x="452780" y="343103"/>
                  </a:lnTo>
                  <a:lnTo>
                    <a:pt x="449224" y="346913"/>
                  </a:lnTo>
                  <a:lnTo>
                    <a:pt x="450075" y="348183"/>
                  </a:lnTo>
                  <a:lnTo>
                    <a:pt x="453072" y="349453"/>
                  </a:lnTo>
                  <a:lnTo>
                    <a:pt x="454494" y="351993"/>
                  </a:lnTo>
                  <a:lnTo>
                    <a:pt x="454494" y="238963"/>
                  </a:lnTo>
                  <a:lnTo>
                    <a:pt x="452069" y="243928"/>
                  </a:lnTo>
                  <a:lnTo>
                    <a:pt x="452069" y="256743"/>
                  </a:lnTo>
                  <a:lnTo>
                    <a:pt x="451853" y="259283"/>
                  </a:lnTo>
                  <a:lnTo>
                    <a:pt x="448805" y="261823"/>
                  </a:lnTo>
                  <a:lnTo>
                    <a:pt x="446811" y="263017"/>
                  </a:lnTo>
                  <a:lnTo>
                    <a:pt x="446811" y="303733"/>
                  </a:lnTo>
                  <a:lnTo>
                    <a:pt x="446595" y="305003"/>
                  </a:lnTo>
                  <a:lnTo>
                    <a:pt x="445173" y="305003"/>
                  </a:lnTo>
                  <a:lnTo>
                    <a:pt x="444169" y="306273"/>
                  </a:lnTo>
                  <a:lnTo>
                    <a:pt x="443395" y="306755"/>
                  </a:lnTo>
                  <a:lnTo>
                    <a:pt x="443395" y="335483"/>
                  </a:lnTo>
                  <a:lnTo>
                    <a:pt x="440905" y="336753"/>
                  </a:lnTo>
                  <a:lnTo>
                    <a:pt x="439547" y="335483"/>
                  </a:lnTo>
                  <a:lnTo>
                    <a:pt x="442036" y="334213"/>
                  </a:lnTo>
                  <a:lnTo>
                    <a:pt x="443395" y="335483"/>
                  </a:lnTo>
                  <a:lnTo>
                    <a:pt x="443395" y="306755"/>
                  </a:lnTo>
                  <a:lnTo>
                    <a:pt x="442607" y="307225"/>
                  </a:lnTo>
                  <a:lnTo>
                    <a:pt x="442607" y="324053"/>
                  </a:lnTo>
                  <a:lnTo>
                    <a:pt x="442112" y="325323"/>
                  </a:lnTo>
                  <a:lnTo>
                    <a:pt x="440905" y="325323"/>
                  </a:lnTo>
                  <a:lnTo>
                    <a:pt x="438835" y="324053"/>
                  </a:lnTo>
                  <a:lnTo>
                    <a:pt x="437565" y="321513"/>
                  </a:lnTo>
                  <a:lnTo>
                    <a:pt x="441401" y="321513"/>
                  </a:lnTo>
                  <a:lnTo>
                    <a:pt x="442607" y="324053"/>
                  </a:lnTo>
                  <a:lnTo>
                    <a:pt x="442607" y="307225"/>
                  </a:lnTo>
                  <a:lnTo>
                    <a:pt x="433717" y="312623"/>
                  </a:lnTo>
                  <a:lnTo>
                    <a:pt x="426681" y="317703"/>
                  </a:lnTo>
                  <a:lnTo>
                    <a:pt x="425754" y="318973"/>
                  </a:lnTo>
                  <a:lnTo>
                    <a:pt x="426961" y="320243"/>
                  </a:lnTo>
                  <a:lnTo>
                    <a:pt x="427240" y="322783"/>
                  </a:lnTo>
                  <a:lnTo>
                    <a:pt x="426326" y="325323"/>
                  </a:lnTo>
                  <a:lnTo>
                    <a:pt x="424611" y="325323"/>
                  </a:lnTo>
                  <a:lnTo>
                    <a:pt x="426110" y="324053"/>
                  </a:lnTo>
                  <a:lnTo>
                    <a:pt x="425818" y="322783"/>
                  </a:lnTo>
                  <a:lnTo>
                    <a:pt x="425183" y="321513"/>
                  </a:lnTo>
                  <a:lnTo>
                    <a:pt x="424611" y="318973"/>
                  </a:lnTo>
                  <a:lnTo>
                    <a:pt x="422122" y="320243"/>
                  </a:lnTo>
                  <a:lnTo>
                    <a:pt x="386245" y="344373"/>
                  </a:lnTo>
                  <a:lnTo>
                    <a:pt x="386626" y="344373"/>
                  </a:lnTo>
                  <a:lnTo>
                    <a:pt x="415480" y="344373"/>
                  </a:lnTo>
                  <a:lnTo>
                    <a:pt x="417220" y="343103"/>
                  </a:lnTo>
                  <a:lnTo>
                    <a:pt x="417639" y="344373"/>
                  </a:lnTo>
                  <a:lnTo>
                    <a:pt x="412661" y="348183"/>
                  </a:lnTo>
                  <a:lnTo>
                    <a:pt x="407758" y="351993"/>
                  </a:lnTo>
                  <a:lnTo>
                    <a:pt x="407187" y="352285"/>
                  </a:lnTo>
                  <a:lnTo>
                    <a:pt x="407187" y="376123"/>
                  </a:lnTo>
                  <a:lnTo>
                    <a:pt x="406476" y="377393"/>
                  </a:lnTo>
                  <a:lnTo>
                    <a:pt x="404558" y="378663"/>
                  </a:lnTo>
                  <a:lnTo>
                    <a:pt x="404977" y="374929"/>
                  </a:lnTo>
                  <a:lnTo>
                    <a:pt x="405079" y="374777"/>
                  </a:lnTo>
                  <a:lnTo>
                    <a:pt x="406476" y="373583"/>
                  </a:lnTo>
                  <a:lnTo>
                    <a:pt x="407187" y="376123"/>
                  </a:lnTo>
                  <a:lnTo>
                    <a:pt x="407187" y="352285"/>
                  </a:lnTo>
                  <a:lnTo>
                    <a:pt x="402704" y="354533"/>
                  </a:lnTo>
                  <a:lnTo>
                    <a:pt x="402209" y="354812"/>
                  </a:lnTo>
                  <a:lnTo>
                    <a:pt x="402209" y="363423"/>
                  </a:lnTo>
                  <a:lnTo>
                    <a:pt x="401637" y="364058"/>
                  </a:lnTo>
                  <a:lnTo>
                    <a:pt x="401637" y="411683"/>
                  </a:lnTo>
                  <a:lnTo>
                    <a:pt x="399935" y="412953"/>
                  </a:lnTo>
                  <a:lnTo>
                    <a:pt x="397370" y="411683"/>
                  </a:lnTo>
                  <a:lnTo>
                    <a:pt x="399008" y="410413"/>
                  </a:lnTo>
                  <a:lnTo>
                    <a:pt x="401637" y="411683"/>
                  </a:lnTo>
                  <a:lnTo>
                    <a:pt x="401637" y="364058"/>
                  </a:lnTo>
                  <a:lnTo>
                    <a:pt x="401066" y="364693"/>
                  </a:lnTo>
                  <a:lnTo>
                    <a:pt x="401066" y="376123"/>
                  </a:lnTo>
                  <a:lnTo>
                    <a:pt x="401002" y="382473"/>
                  </a:lnTo>
                  <a:lnTo>
                    <a:pt x="398792" y="383743"/>
                  </a:lnTo>
                  <a:lnTo>
                    <a:pt x="397014" y="382473"/>
                  </a:lnTo>
                  <a:lnTo>
                    <a:pt x="398792" y="381203"/>
                  </a:lnTo>
                  <a:lnTo>
                    <a:pt x="401002" y="382473"/>
                  </a:lnTo>
                  <a:lnTo>
                    <a:pt x="401002" y="376199"/>
                  </a:lnTo>
                  <a:lnTo>
                    <a:pt x="398653" y="378663"/>
                  </a:lnTo>
                  <a:lnTo>
                    <a:pt x="398437" y="373583"/>
                  </a:lnTo>
                  <a:lnTo>
                    <a:pt x="399935" y="373583"/>
                  </a:lnTo>
                  <a:lnTo>
                    <a:pt x="401066" y="376123"/>
                  </a:lnTo>
                  <a:lnTo>
                    <a:pt x="401066" y="364693"/>
                  </a:lnTo>
                  <a:lnTo>
                    <a:pt x="398081" y="365963"/>
                  </a:lnTo>
                  <a:lnTo>
                    <a:pt x="396875" y="364693"/>
                  </a:lnTo>
                  <a:lnTo>
                    <a:pt x="395808" y="363512"/>
                  </a:lnTo>
                  <a:lnTo>
                    <a:pt x="395808" y="407873"/>
                  </a:lnTo>
                  <a:lnTo>
                    <a:pt x="393166" y="410413"/>
                  </a:lnTo>
                  <a:lnTo>
                    <a:pt x="393420" y="409143"/>
                  </a:lnTo>
                  <a:lnTo>
                    <a:pt x="393674" y="407873"/>
                  </a:lnTo>
                  <a:lnTo>
                    <a:pt x="393776" y="406603"/>
                  </a:lnTo>
                  <a:lnTo>
                    <a:pt x="393877" y="405333"/>
                  </a:lnTo>
                  <a:lnTo>
                    <a:pt x="391464" y="402793"/>
                  </a:lnTo>
                  <a:lnTo>
                    <a:pt x="392036" y="400253"/>
                  </a:lnTo>
                  <a:lnTo>
                    <a:pt x="387477" y="401523"/>
                  </a:lnTo>
                  <a:lnTo>
                    <a:pt x="387121" y="401523"/>
                  </a:lnTo>
                  <a:lnTo>
                    <a:pt x="387057" y="406603"/>
                  </a:lnTo>
                  <a:lnTo>
                    <a:pt x="386016" y="404063"/>
                  </a:lnTo>
                  <a:lnTo>
                    <a:pt x="385914" y="403821"/>
                  </a:lnTo>
                  <a:lnTo>
                    <a:pt x="385914" y="411683"/>
                  </a:lnTo>
                  <a:lnTo>
                    <a:pt x="384568" y="414223"/>
                  </a:lnTo>
                  <a:lnTo>
                    <a:pt x="383692" y="412953"/>
                  </a:lnTo>
                  <a:lnTo>
                    <a:pt x="381927" y="410413"/>
                  </a:lnTo>
                  <a:lnTo>
                    <a:pt x="383501" y="409143"/>
                  </a:lnTo>
                  <a:lnTo>
                    <a:pt x="385914" y="411683"/>
                  </a:lnTo>
                  <a:lnTo>
                    <a:pt x="385914" y="403821"/>
                  </a:lnTo>
                  <a:lnTo>
                    <a:pt x="385483" y="402793"/>
                  </a:lnTo>
                  <a:lnTo>
                    <a:pt x="387642" y="398983"/>
                  </a:lnTo>
                  <a:lnTo>
                    <a:pt x="388340" y="397713"/>
                  </a:lnTo>
                  <a:lnTo>
                    <a:pt x="387413" y="395173"/>
                  </a:lnTo>
                  <a:lnTo>
                    <a:pt x="388620" y="393903"/>
                  </a:lnTo>
                  <a:lnTo>
                    <a:pt x="390042" y="396443"/>
                  </a:lnTo>
                  <a:lnTo>
                    <a:pt x="391744" y="397713"/>
                  </a:lnTo>
                  <a:lnTo>
                    <a:pt x="392036" y="400253"/>
                  </a:lnTo>
                  <a:lnTo>
                    <a:pt x="395516" y="400253"/>
                  </a:lnTo>
                  <a:lnTo>
                    <a:pt x="395516" y="405333"/>
                  </a:lnTo>
                  <a:lnTo>
                    <a:pt x="395808" y="407873"/>
                  </a:lnTo>
                  <a:lnTo>
                    <a:pt x="395808" y="363512"/>
                  </a:lnTo>
                  <a:lnTo>
                    <a:pt x="394449" y="362153"/>
                  </a:lnTo>
                  <a:lnTo>
                    <a:pt x="393598" y="360883"/>
                  </a:lnTo>
                  <a:lnTo>
                    <a:pt x="394665" y="358343"/>
                  </a:lnTo>
                  <a:lnTo>
                    <a:pt x="396722" y="357073"/>
                  </a:lnTo>
                  <a:lnTo>
                    <a:pt x="398221" y="358343"/>
                  </a:lnTo>
                  <a:lnTo>
                    <a:pt x="399643" y="359613"/>
                  </a:lnTo>
                  <a:lnTo>
                    <a:pt x="398081" y="360883"/>
                  </a:lnTo>
                  <a:lnTo>
                    <a:pt x="401637" y="360883"/>
                  </a:lnTo>
                  <a:lnTo>
                    <a:pt x="402209" y="363423"/>
                  </a:lnTo>
                  <a:lnTo>
                    <a:pt x="402209" y="354812"/>
                  </a:lnTo>
                  <a:lnTo>
                    <a:pt x="400431" y="355803"/>
                  </a:lnTo>
                  <a:lnTo>
                    <a:pt x="401561" y="353263"/>
                  </a:lnTo>
                  <a:lnTo>
                    <a:pt x="406755" y="350723"/>
                  </a:lnTo>
                  <a:lnTo>
                    <a:pt x="414223" y="345313"/>
                  </a:lnTo>
                  <a:lnTo>
                    <a:pt x="387324" y="345313"/>
                  </a:lnTo>
                  <a:lnTo>
                    <a:pt x="388543" y="346913"/>
                  </a:lnTo>
                  <a:lnTo>
                    <a:pt x="391109" y="346913"/>
                  </a:lnTo>
                  <a:lnTo>
                    <a:pt x="391744" y="348183"/>
                  </a:lnTo>
                  <a:lnTo>
                    <a:pt x="389407" y="350723"/>
                  </a:lnTo>
                  <a:lnTo>
                    <a:pt x="387985" y="349707"/>
                  </a:lnTo>
                  <a:lnTo>
                    <a:pt x="387985" y="372313"/>
                  </a:lnTo>
                  <a:lnTo>
                    <a:pt x="387692" y="373583"/>
                  </a:lnTo>
                  <a:lnTo>
                    <a:pt x="387286" y="374777"/>
                  </a:lnTo>
                  <a:lnTo>
                    <a:pt x="387235" y="374942"/>
                  </a:lnTo>
                  <a:lnTo>
                    <a:pt x="386842" y="376123"/>
                  </a:lnTo>
                  <a:lnTo>
                    <a:pt x="385914" y="378663"/>
                  </a:lnTo>
                  <a:lnTo>
                    <a:pt x="385064" y="382473"/>
                  </a:lnTo>
                  <a:lnTo>
                    <a:pt x="384632" y="382676"/>
                  </a:lnTo>
                  <a:lnTo>
                    <a:pt x="384632" y="406603"/>
                  </a:lnTo>
                  <a:lnTo>
                    <a:pt x="383286" y="407873"/>
                  </a:lnTo>
                  <a:lnTo>
                    <a:pt x="381863" y="406603"/>
                  </a:lnTo>
                  <a:lnTo>
                    <a:pt x="382358" y="405333"/>
                  </a:lnTo>
                  <a:lnTo>
                    <a:pt x="382854" y="404063"/>
                  </a:lnTo>
                  <a:lnTo>
                    <a:pt x="384632" y="406603"/>
                  </a:lnTo>
                  <a:lnTo>
                    <a:pt x="384632" y="382676"/>
                  </a:lnTo>
                  <a:lnTo>
                    <a:pt x="382358" y="383743"/>
                  </a:lnTo>
                  <a:lnTo>
                    <a:pt x="380149" y="383743"/>
                  </a:lnTo>
                  <a:lnTo>
                    <a:pt x="379945" y="381203"/>
                  </a:lnTo>
                  <a:lnTo>
                    <a:pt x="379590" y="379933"/>
                  </a:lnTo>
                  <a:lnTo>
                    <a:pt x="381368" y="377393"/>
                  </a:lnTo>
                  <a:lnTo>
                    <a:pt x="382714" y="377393"/>
                  </a:lnTo>
                  <a:lnTo>
                    <a:pt x="385635" y="376123"/>
                  </a:lnTo>
                  <a:lnTo>
                    <a:pt x="387235" y="374942"/>
                  </a:lnTo>
                  <a:lnTo>
                    <a:pt x="387235" y="374688"/>
                  </a:lnTo>
                  <a:lnTo>
                    <a:pt x="386626" y="373583"/>
                  </a:lnTo>
                  <a:lnTo>
                    <a:pt x="385914" y="372313"/>
                  </a:lnTo>
                  <a:lnTo>
                    <a:pt x="387985" y="372313"/>
                  </a:lnTo>
                  <a:lnTo>
                    <a:pt x="387985" y="349707"/>
                  </a:lnTo>
                  <a:lnTo>
                    <a:pt x="387629" y="349453"/>
                  </a:lnTo>
                  <a:lnTo>
                    <a:pt x="386270" y="348183"/>
                  </a:lnTo>
                  <a:lnTo>
                    <a:pt x="384136" y="348183"/>
                  </a:lnTo>
                  <a:lnTo>
                    <a:pt x="384276" y="345643"/>
                  </a:lnTo>
                  <a:lnTo>
                    <a:pt x="384060" y="345884"/>
                  </a:lnTo>
                  <a:lnTo>
                    <a:pt x="384060" y="362153"/>
                  </a:lnTo>
                  <a:lnTo>
                    <a:pt x="382993" y="364693"/>
                  </a:lnTo>
                  <a:lnTo>
                    <a:pt x="379158" y="363423"/>
                  </a:lnTo>
                  <a:lnTo>
                    <a:pt x="378091" y="365963"/>
                  </a:lnTo>
                  <a:lnTo>
                    <a:pt x="380225" y="368503"/>
                  </a:lnTo>
                  <a:lnTo>
                    <a:pt x="377456" y="369773"/>
                  </a:lnTo>
                  <a:lnTo>
                    <a:pt x="376885" y="367233"/>
                  </a:lnTo>
                  <a:lnTo>
                    <a:pt x="377596" y="365963"/>
                  </a:lnTo>
                  <a:lnTo>
                    <a:pt x="377024" y="363423"/>
                  </a:lnTo>
                  <a:lnTo>
                    <a:pt x="379514" y="362153"/>
                  </a:lnTo>
                  <a:lnTo>
                    <a:pt x="384060" y="362153"/>
                  </a:lnTo>
                  <a:lnTo>
                    <a:pt x="384060" y="345884"/>
                  </a:lnTo>
                  <a:lnTo>
                    <a:pt x="380720" y="349453"/>
                  </a:lnTo>
                  <a:lnTo>
                    <a:pt x="375170" y="349453"/>
                  </a:lnTo>
                  <a:lnTo>
                    <a:pt x="374243" y="351040"/>
                  </a:lnTo>
                  <a:lnTo>
                    <a:pt x="374243" y="412953"/>
                  </a:lnTo>
                  <a:lnTo>
                    <a:pt x="373964" y="414223"/>
                  </a:lnTo>
                  <a:lnTo>
                    <a:pt x="373748" y="415493"/>
                  </a:lnTo>
                  <a:lnTo>
                    <a:pt x="373392" y="418033"/>
                  </a:lnTo>
                  <a:lnTo>
                    <a:pt x="371335" y="418033"/>
                  </a:lnTo>
                  <a:lnTo>
                    <a:pt x="369874" y="416763"/>
                  </a:lnTo>
                  <a:lnTo>
                    <a:pt x="368414" y="415493"/>
                  </a:lnTo>
                  <a:lnTo>
                    <a:pt x="368414" y="414223"/>
                  </a:lnTo>
                  <a:lnTo>
                    <a:pt x="368414" y="412953"/>
                  </a:lnTo>
                  <a:lnTo>
                    <a:pt x="374243" y="412953"/>
                  </a:lnTo>
                  <a:lnTo>
                    <a:pt x="374243" y="351040"/>
                  </a:lnTo>
                  <a:lnTo>
                    <a:pt x="372541" y="353936"/>
                  </a:lnTo>
                  <a:lnTo>
                    <a:pt x="372541" y="365963"/>
                  </a:lnTo>
                  <a:lnTo>
                    <a:pt x="370484" y="368503"/>
                  </a:lnTo>
                  <a:lnTo>
                    <a:pt x="370192" y="369773"/>
                  </a:lnTo>
                  <a:lnTo>
                    <a:pt x="368769" y="370433"/>
                  </a:lnTo>
                  <a:lnTo>
                    <a:pt x="368769" y="405333"/>
                  </a:lnTo>
                  <a:lnTo>
                    <a:pt x="368630" y="406603"/>
                  </a:lnTo>
                  <a:lnTo>
                    <a:pt x="367487" y="407873"/>
                  </a:lnTo>
                  <a:lnTo>
                    <a:pt x="365213" y="406603"/>
                  </a:lnTo>
                  <a:lnTo>
                    <a:pt x="366572" y="405333"/>
                  </a:lnTo>
                  <a:lnTo>
                    <a:pt x="368769" y="405333"/>
                  </a:lnTo>
                  <a:lnTo>
                    <a:pt x="368769" y="370433"/>
                  </a:lnTo>
                  <a:lnTo>
                    <a:pt x="367423" y="371043"/>
                  </a:lnTo>
                  <a:lnTo>
                    <a:pt x="365861" y="369773"/>
                  </a:lnTo>
                  <a:lnTo>
                    <a:pt x="366636" y="368503"/>
                  </a:lnTo>
                  <a:lnTo>
                    <a:pt x="369341" y="368503"/>
                  </a:lnTo>
                  <a:lnTo>
                    <a:pt x="369773" y="367233"/>
                  </a:lnTo>
                  <a:lnTo>
                    <a:pt x="370268" y="364693"/>
                  </a:lnTo>
                  <a:lnTo>
                    <a:pt x="371119" y="363423"/>
                  </a:lnTo>
                  <a:lnTo>
                    <a:pt x="371970" y="364693"/>
                  </a:lnTo>
                  <a:lnTo>
                    <a:pt x="372541" y="365963"/>
                  </a:lnTo>
                  <a:lnTo>
                    <a:pt x="372541" y="353936"/>
                  </a:lnTo>
                  <a:lnTo>
                    <a:pt x="372186" y="354533"/>
                  </a:lnTo>
                  <a:lnTo>
                    <a:pt x="371259" y="355803"/>
                  </a:lnTo>
                  <a:lnTo>
                    <a:pt x="366991" y="355803"/>
                  </a:lnTo>
                  <a:lnTo>
                    <a:pt x="368630" y="357073"/>
                  </a:lnTo>
                  <a:lnTo>
                    <a:pt x="366420" y="358343"/>
                  </a:lnTo>
                  <a:lnTo>
                    <a:pt x="360311" y="357073"/>
                  </a:lnTo>
                  <a:lnTo>
                    <a:pt x="357390" y="363423"/>
                  </a:lnTo>
                  <a:lnTo>
                    <a:pt x="352844" y="364693"/>
                  </a:lnTo>
                  <a:lnTo>
                    <a:pt x="353047" y="368503"/>
                  </a:lnTo>
                  <a:lnTo>
                    <a:pt x="355536" y="369773"/>
                  </a:lnTo>
                  <a:lnTo>
                    <a:pt x="354330" y="371043"/>
                  </a:lnTo>
                  <a:lnTo>
                    <a:pt x="350278" y="373583"/>
                  </a:lnTo>
                  <a:lnTo>
                    <a:pt x="348005" y="372427"/>
                  </a:lnTo>
                  <a:lnTo>
                    <a:pt x="348005" y="411683"/>
                  </a:lnTo>
                  <a:lnTo>
                    <a:pt x="346011" y="414223"/>
                  </a:lnTo>
                  <a:lnTo>
                    <a:pt x="344512" y="412953"/>
                  </a:lnTo>
                  <a:lnTo>
                    <a:pt x="346583" y="410413"/>
                  </a:lnTo>
                  <a:lnTo>
                    <a:pt x="348005" y="411683"/>
                  </a:lnTo>
                  <a:lnTo>
                    <a:pt x="348005" y="372427"/>
                  </a:lnTo>
                  <a:lnTo>
                    <a:pt x="347789" y="372313"/>
                  </a:lnTo>
                  <a:lnTo>
                    <a:pt x="346722" y="374853"/>
                  </a:lnTo>
                  <a:lnTo>
                    <a:pt x="346456" y="373583"/>
                  </a:lnTo>
                  <a:lnTo>
                    <a:pt x="346189" y="372313"/>
                  </a:lnTo>
                  <a:lnTo>
                    <a:pt x="345655" y="369773"/>
                  </a:lnTo>
                  <a:lnTo>
                    <a:pt x="344360" y="370395"/>
                  </a:lnTo>
                  <a:lnTo>
                    <a:pt x="345655" y="367233"/>
                  </a:lnTo>
                  <a:lnTo>
                    <a:pt x="344944" y="364693"/>
                  </a:lnTo>
                  <a:lnTo>
                    <a:pt x="344589" y="363423"/>
                  </a:lnTo>
                  <a:lnTo>
                    <a:pt x="346722" y="363423"/>
                  </a:lnTo>
                  <a:lnTo>
                    <a:pt x="345516" y="365963"/>
                  </a:lnTo>
                  <a:lnTo>
                    <a:pt x="346583" y="365963"/>
                  </a:lnTo>
                  <a:lnTo>
                    <a:pt x="349567" y="367233"/>
                  </a:lnTo>
                  <a:lnTo>
                    <a:pt x="348005" y="360883"/>
                  </a:lnTo>
                  <a:lnTo>
                    <a:pt x="351624" y="362153"/>
                  </a:lnTo>
                  <a:lnTo>
                    <a:pt x="350062" y="360883"/>
                  </a:lnTo>
                  <a:lnTo>
                    <a:pt x="353695" y="358343"/>
                  </a:lnTo>
                  <a:lnTo>
                    <a:pt x="354977" y="359613"/>
                  </a:lnTo>
                  <a:lnTo>
                    <a:pt x="357670" y="358343"/>
                  </a:lnTo>
                  <a:lnTo>
                    <a:pt x="359740" y="355803"/>
                  </a:lnTo>
                  <a:lnTo>
                    <a:pt x="362153" y="354533"/>
                  </a:lnTo>
                  <a:lnTo>
                    <a:pt x="362940" y="353263"/>
                  </a:lnTo>
                  <a:lnTo>
                    <a:pt x="362508" y="350723"/>
                  </a:lnTo>
                  <a:lnTo>
                    <a:pt x="362648" y="350723"/>
                  </a:lnTo>
                  <a:lnTo>
                    <a:pt x="364858" y="351993"/>
                  </a:lnTo>
                  <a:lnTo>
                    <a:pt x="367779" y="350723"/>
                  </a:lnTo>
                  <a:lnTo>
                    <a:pt x="396443" y="327863"/>
                  </a:lnTo>
                  <a:lnTo>
                    <a:pt x="398132" y="326593"/>
                  </a:lnTo>
                  <a:lnTo>
                    <a:pt x="403199" y="322783"/>
                  </a:lnTo>
                  <a:lnTo>
                    <a:pt x="405333" y="321513"/>
                  </a:lnTo>
                  <a:lnTo>
                    <a:pt x="407466" y="320243"/>
                  </a:lnTo>
                  <a:lnTo>
                    <a:pt x="410933" y="317703"/>
                  </a:lnTo>
                  <a:lnTo>
                    <a:pt x="412661" y="316433"/>
                  </a:lnTo>
                  <a:lnTo>
                    <a:pt x="414655" y="316433"/>
                  </a:lnTo>
                  <a:lnTo>
                    <a:pt x="413867" y="315163"/>
                  </a:lnTo>
                  <a:lnTo>
                    <a:pt x="414578" y="313893"/>
                  </a:lnTo>
                  <a:lnTo>
                    <a:pt x="421271" y="313893"/>
                  </a:lnTo>
                  <a:lnTo>
                    <a:pt x="423621" y="311353"/>
                  </a:lnTo>
                  <a:lnTo>
                    <a:pt x="425970" y="308813"/>
                  </a:lnTo>
                  <a:lnTo>
                    <a:pt x="429336" y="306273"/>
                  </a:lnTo>
                  <a:lnTo>
                    <a:pt x="431012" y="305003"/>
                  </a:lnTo>
                  <a:lnTo>
                    <a:pt x="436346" y="302463"/>
                  </a:lnTo>
                  <a:lnTo>
                    <a:pt x="441325" y="302463"/>
                  </a:lnTo>
                  <a:lnTo>
                    <a:pt x="446811" y="303733"/>
                  </a:lnTo>
                  <a:lnTo>
                    <a:pt x="446811" y="263017"/>
                  </a:lnTo>
                  <a:lnTo>
                    <a:pt x="446671" y="263093"/>
                  </a:lnTo>
                  <a:lnTo>
                    <a:pt x="445033" y="260553"/>
                  </a:lnTo>
                  <a:lnTo>
                    <a:pt x="447167" y="256743"/>
                  </a:lnTo>
                  <a:lnTo>
                    <a:pt x="448652" y="255473"/>
                  </a:lnTo>
                  <a:lnTo>
                    <a:pt x="451294" y="255473"/>
                  </a:lnTo>
                  <a:lnTo>
                    <a:pt x="452069" y="256743"/>
                  </a:lnTo>
                  <a:lnTo>
                    <a:pt x="452069" y="243928"/>
                  </a:lnTo>
                  <a:lnTo>
                    <a:pt x="450151" y="247853"/>
                  </a:lnTo>
                  <a:lnTo>
                    <a:pt x="447802" y="251663"/>
                  </a:lnTo>
                  <a:lnTo>
                    <a:pt x="444030" y="254203"/>
                  </a:lnTo>
                  <a:lnTo>
                    <a:pt x="441045" y="256743"/>
                  </a:lnTo>
                  <a:lnTo>
                    <a:pt x="438632" y="261823"/>
                  </a:lnTo>
                  <a:lnTo>
                    <a:pt x="436994" y="263093"/>
                  </a:lnTo>
                  <a:lnTo>
                    <a:pt x="426681" y="269011"/>
                  </a:lnTo>
                  <a:lnTo>
                    <a:pt x="426681" y="299923"/>
                  </a:lnTo>
                  <a:lnTo>
                    <a:pt x="425754" y="301193"/>
                  </a:lnTo>
                  <a:lnTo>
                    <a:pt x="424395" y="302463"/>
                  </a:lnTo>
                  <a:lnTo>
                    <a:pt x="423189" y="301193"/>
                  </a:lnTo>
                  <a:lnTo>
                    <a:pt x="422833" y="299923"/>
                  </a:lnTo>
                  <a:lnTo>
                    <a:pt x="422224" y="298653"/>
                  </a:lnTo>
                  <a:lnTo>
                    <a:pt x="421627" y="297383"/>
                  </a:lnTo>
                  <a:lnTo>
                    <a:pt x="423265" y="296113"/>
                  </a:lnTo>
                  <a:lnTo>
                    <a:pt x="426466" y="294843"/>
                  </a:lnTo>
                  <a:lnTo>
                    <a:pt x="426466" y="296113"/>
                  </a:lnTo>
                  <a:lnTo>
                    <a:pt x="426326" y="297383"/>
                  </a:lnTo>
                  <a:lnTo>
                    <a:pt x="426681" y="299923"/>
                  </a:lnTo>
                  <a:lnTo>
                    <a:pt x="426681" y="269011"/>
                  </a:lnTo>
                  <a:lnTo>
                    <a:pt x="420128" y="272770"/>
                  </a:lnTo>
                  <a:lnTo>
                    <a:pt x="420128" y="296113"/>
                  </a:lnTo>
                  <a:lnTo>
                    <a:pt x="418211" y="297383"/>
                  </a:lnTo>
                  <a:lnTo>
                    <a:pt x="417715" y="296926"/>
                  </a:lnTo>
                  <a:lnTo>
                    <a:pt x="417715" y="306273"/>
                  </a:lnTo>
                  <a:lnTo>
                    <a:pt x="415937" y="310083"/>
                  </a:lnTo>
                  <a:lnTo>
                    <a:pt x="413588" y="310083"/>
                  </a:lnTo>
                  <a:lnTo>
                    <a:pt x="410959" y="311353"/>
                  </a:lnTo>
                  <a:lnTo>
                    <a:pt x="409676" y="311353"/>
                  </a:lnTo>
                  <a:lnTo>
                    <a:pt x="407898" y="308813"/>
                  </a:lnTo>
                  <a:lnTo>
                    <a:pt x="410095" y="310083"/>
                  </a:lnTo>
                  <a:lnTo>
                    <a:pt x="410527" y="310083"/>
                  </a:lnTo>
                  <a:lnTo>
                    <a:pt x="411416" y="308813"/>
                  </a:lnTo>
                  <a:lnTo>
                    <a:pt x="412305" y="307543"/>
                  </a:lnTo>
                  <a:lnTo>
                    <a:pt x="414299" y="307543"/>
                  </a:lnTo>
                  <a:lnTo>
                    <a:pt x="417715" y="306273"/>
                  </a:lnTo>
                  <a:lnTo>
                    <a:pt x="417715" y="296926"/>
                  </a:lnTo>
                  <a:lnTo>
                    <a:pt x="416864" y="296113"/>
                  </a:lnTo>
                  <a:lnTo>
                    <a:pt x="418566" y="294843"/>
                  </a:lnTo>
                  <a:lnTo>
                    <a:pt x="420128" y="296113"/>
                  </a:lnTo>
                  <a:lnTo>
                    <a:pt x="420128" y="272770"/>
                  </a:lnTo>
                  <a:lnTo>
                    <a:pt x="417639" y="274193"/>
                  </a:lnTo>
                  <a:lnTo>
                    <a:pt x="417639" y="291033"/>
                  </a:lnTo>
                  <a:lnTo>
                    <a:pt x="414439" y="292303"/>
                  </a:lnTo>
                  <a:lnTo>
                    <a:pt x="411810" y="292303"/>
                  </a:lnTo>
                  <a:lnTo>
                    <a:pt x="412026" y="291033"/>
                  </a:lnTo>
                  <a:lnTo>
                    <a:pt x="414794" y="289763"/>
                  </a:lnTo>
                  <a:lnTo>
                    <a:pt x="417639" y="291033"/>
                  </a:lnTo>
                  <a:lnTo>
                    <a:pt x="417639" y="274193"/>
                  </a:lnTo>
                  <a:lnTo>
                    <a:pt x="410667" y="278193"/>
                  </a:lnTo>
                  <a:lnTo>
                    <a:pt x="410667" y="298653"/>
                  </a:lnTo>
                  <a:lnTo>
                    <a:pt x="410032" y="301193"/>
                  </a:lnTo>
                  <a:lnTo>
                    <a:pt x="408825" y="302463"/>
                  </a:lnTo>
                  <a:lnTo>
                    <a:pt x="407111" y="301193"/>
                  </a:lnTo>
                  <a:lnTo>
                    <a:pt x="406044" y="298653"/>
                  </a:lnTo>
                  <a:lnTo>
                    <a:pt x="407403" y="297383"/>
                  </a:lnTo>
                  <a:lnTo>
                    <a:pt x="408889" y="299923"/>
                  </a:lnTo>
                  <a:lnTo>
                    <a:pt x="410667" y="298653"/>
                  </a:lnTo>
                  <a:lnTo>
                    <a:pt x="410667" y="278193"/>
                  </a:lnTo>
                  <a:lnTo>
                    <a:pt x="401561" y="283413"/>
                  </a:lnTo>
                  <a:lnTo>
                    <a:pt x="403339" y="280873"/>
                  </a:lnTo>
                  <a:lnTo>
                    <a:pt x="405993" y="277063"/>
                  </a:lnTo>
                  <a:lnTo>
                    <a:pt x="408559" y="273253"/>
                  </a:lnTo>
                  <a:lnTo>
                    <a:pt x="410260" y="270713"/>
                  </a:lnTo>
                  <a:lnTo>
                    <a:pt x="411467" y="269443"/>
                  </a:lnTo>
                  <a:lnTo>
                    <a:pt x="415086" y="265633"/>
                  </a:lnTo>
                  <a:lnTo>
                    <a:pt x="416623" y="264363"/>
                  </a:lnTo>
                  <a:lnTo>
                    <a:pt x="419671" y="261823"/>
                  </a:lnTo>
                  <a:lnTo>
                    <a:pt x="421195" y="260553"/>
                  </a:lnTo>
                  <a:lnTo>
                    <a:pt x="426961" y="258013"/>
                  </a:lnTo>
                  <a:lnTo>
                    <a:pt x="431012" y="254203"/>
                  </a:lnTo>
                  <a:lnTo>
                    <a:pt x="432371" y="252933"/>
                  </a:lnTo>
                  <a:lnTo>
                    <a:pt x="437413" y="249123"/>
                  </a:lnTo>
                  <a:lnTo>
                    <a:pt x="439267" y="247853"/>
                  </a:lnTo>
                  <a:lnTo>
                    <a:pt x="442112" y="246583"/>
                  </a:lnTo>
                  <a:lnTo>
                    <a:pt x="443776" y="245313"/>
                  </a:lnTo>
                  <a:lnTo>
                    <a:pt x="447090" y="242773"/>
                  </a:lnTo>
                  <a:lnTo>
                    <a:pt x="449872" y="241503"/>
                  </a:lnTo>
                  <a:lnTo>
                    <a:pt x="452208" y="236423"/>
                  </a:lnTo>
                  <a:lnTo>
                    <a:pt x="453212" y="233883"/>
                  </a:lnTo>
                  <a:lnTo>
                    <a:pt x="455625" y="236423"/>
                  </a:lnTo>
                  <a:lnTo>
                    <a:pt x="457835" y="235153"/>
                  </a:lnTo>
                  <a:lnTo>
                    <a:pt x="457835" y="199212"/>
                  </a:lnTo>
                  <a:lnTo>
                    <a:pt x="455764" y="198323"/>
                  </a:lnTo>
                  <a:lnTo>
                    <a:pt x="455625" y="198272"/>
                  </a:lnTo>
                  <a:lnTo>
                    <a:pt x="455625" y="221183"/>
                  </a:lnTo>
                  <a:lnTo>
                    <a:pt x="452856" y="222453"/>
                  </a:lnTo>
                  <a:lnTo>
                    <a:pt x="451078" y="221183"/>
                  </a:lnTo>
                  <a:lnTo>
                    <a:pt x="449935" y="217373"/>
                  </a:lnTo>
                  <a:lnTo>
                    <a:pt x="452208" y="218643"/>
                  </a:lnTo>
                  <a:lnTo>
                    <a:pt x="453847" y="219913"/>
                  </a:lnTo>
                  <a:lnTo>
                    <a:pt x="455625" y="221183"/>
                  </a:lnTo>
                  <a:lnTo>
                    <a:pt x="455625" y="198272"/>
                  </a:lnTo>
                  <a:lnTo>
                    <a:pt x="452780" y="197053"/>
                  </a:lnTo>
                  <a:lnTo>
                    <a:pt x="450723" y="197053"/>
                  </a:lnTo>
                  <a:lnTo>
                    <a:pt x="450646" y="195783"/>
                  </a:lnTo>
                  <a:lnTo>
                    <a:pt x="452678" y="193243"/>
                  </a:lnTo>
                  <a:lnTo>
                    <a:pt x="454698" y="190703"/>
                  </a:lnTo>
                  <a:lnTo>
                    <a:pt x="457123" y="190703"/>
                  </a:lnTo>
                  <a:lnTo>
                    <a:pt x="459333" y="191973"/>
                  </a:lnTo>
                  <a:lnTo>
                    <a:pt x="462673" y="194513"/>
                  </a:lnTo>
                  <a:lnTo>
                    <a:pt x="463308" y="198323"/>
                  </a:lnTo>
                  <a:lnTo>
                    <a:pt x="463308" y="176669"/>
                  </a:lnTo>
                  <a:lnTo>
                    <a:pt x="460819" y="175463"/>
                  </a:lnTo>
                  <a:lnTo>
                    <a:pt x="462889" y="174193"/>
                  </a:lnTo>
                  <a:lnTo>
                    <a:pt x="464667" y="175463"/>
                  </a:lnTo>
                  <a:lnTo>
                    <a:pt x="464667" y="160159"/>
                  </a:lnTo>
                  <a:lnTo>
                    <a:pt x="464096" y="158953"/>
                  </a:lnTo>
                  <a:lnTo>
                    <a:pt x="468934" y="157683"/>
                  </a:lnTo>
                  <a:lnTo>
                    <a:pt x="470217" y="156413"/>
                  </a:lnTo>
                  <a:lnTo>
                    <a:pt x="468503" y="155143"/>
                  </a:lnTo>
                  <a:lnTo>
                    <a:pt x="462102" y="155143"/>
                  </a:lnTo>
                  <a:lnTo>
                    <a:pt x="459397" y="156413"/>
                  </a:lnTo>
                  <a:lnTo>
                    <a:pt x="456984" y="158953"/>
                  </a:lnTo>
                  <a:lnTo>
                    <a:pt x="454418" y="160223"/>
                  </a:lnTo>
                  <a:lnTo>
                    <a:pt x="451713" y="161493"/>
                  </a:lnTo>
                  <a:lnTo>
                    <a:pt x="448652" y="160223"/>
                  </a:lnTo>
                  <a:lnTo>
                    <a:pt x="444525" y="160223"/>
                  </a:lnTo>
                  <a:lnTo>
                    <a:pt x="443255" y="161493"/>
                  </a:lnTo>
                  <a:lnTo>
                    <a:pt x="442544" y="167843"/>
                  </a:lnTo>
                  <a:lnTo>
                    <a:pt x="443611" y="169113"/>
                  </a:lnTo>
                  <a:lnTo>
                    <a:pt x="445808" y="167843"/>
                  </a:lnTo>
                  <a:lnTo>
                    <a:pt x="447941" y="166573"/>
                  </a:lnTo>
                  <a:lnTo>
                    <a:pt x="449795" y="165303"/>
                  </a:lnTo>
                  <a:lnTo>
                    <a:pt x="451713" y="164033"/>
                  </a:lnTo>
                  <a:lnTo>
                    <a:pt x="454139" y="161493"/>
                  </a:lnTo>
                  <a:lnTo>
                    <a:pt x="455206" y="164033"/>
                  </a:lnTo>
                  <a:lnTo>
                    <a:pt x="455980" y="165303"/>
                  </a:lnTo>
                  <a:lnTo>
                    <a:pt x="457187" y="166573"/>
                  </a:lnTo>
                  <a:lnTo>
                    <a:pt x="455345" y="167843"/>
                  </a:lnTo>
                  <a:lnTo>
                    <a:pt x="453136" y="170383"/>
                  </a:lnTo>
                  <a:lnTo>
                    <a:pt x="451002" y="172923"/>
                  </a:lnTo>
                  <a:lnTo>
                    <a:pt x="448589" y="174193"/>
                  </a:lnTo>
                  <a:lnTo>
                    <a:pt x="446316" y="175463"/>
                  </a:lnTo>
                  <a:lnTo>
                    <a:pt x="446163" y="178003"/>
                  </a:lnTo>
                  <a:lnTo>
                    <a:pt x="447941" y="179273"/>
                  </a:lnTo>
                  <a:lnTo>
                    <a:pt x="448805" y="183083"/>
                  </a:lnTo>
                  <a:lnTo>
                    <a:pt x="446671" y="185623"/>
                  </a:lnTo>
                  <a:lnTo>
                    <a:pt x="439978" y="184353"/>
                  </a:lnTo>
                  <a:lnTo>
                    <a:pt x="438772" y="181813"/>
                  </a:lnTo>
                  <a:lnTo>
                    <a:pt x="437705" y="179273"/>
                  </a:lnTo>
                  <a:lnTo>
                    <a:pt x="435635" y="176733"/>
                  </a:lnTo>
                  <a:lnTo>
                    <a:pt x="434365" y="175437"/>
                  </a:lnTo>
                  <a:lnTo>
                    <a:pt x="434365" y="216103"/>
                  </a:lnTo>
                  <a:lnTo>
                    <a:pt x="434251" y="222453"/>
                  </a:lnTo>
                  <a:lnTo>
                    <a:pt x="434073" y="223723"/>
                  </a:lnTo>
                  <a:lnTo>
                    <a:pt x="433578" y="226263"/>
                  </a:lnTo>
                  <a:lnTo>
                    <a:pt x="432155" y="232613"/>
                  </a:lnTo>
                  <a:lnTo>
                    <a:pt x="429374" y="233883"/>
                  </a:lnTo>
                  <a:lnTo>
                    <a:pt x="426173" y="232994"/>
                  </a:lnTo>
                  <a:lnTo>
                    <a:pt x="426173" y="250393"/>
                  </a:lnTo>
                  <a:lnTo>
                    <a:pt x="424548" y="251663"/>
                  </a:lnTo>
                  <a:lnTo>
                    <a:pt x="421132" y="252933"/>
                  </a:lnTo>
                  <a:lnTo>
                    <a:pt x="418071" y="250393"/>
                  </a:lnTo>
                  <a:lnTo>
                    <a:pt x="419849" y="249123"/>
                  </a:lnTo>
                  <a:lnTo>
                    <a:pt x="421195" y="250393"/>
                  </a:lnTo>
                  <a:lnTo>
                    <a:pt x="426173" y="250393"/>
                  </a:lnTo>
                  <a:lnTo>
                    <a:pt x="426173" y="232994"/>
                  </a:lnTo>
                  <a:lnTo>
                    <a:pt x="420268" y="231343"/>
                  </a:lnTo>
                  <a:lnTo>
                    <a:pt x="419849" y="231343"/>
                  </a:lnTo>
                  <a:lnTo>
                    <a:pt x="420738" y="230073"/>
                  </a:lnTo>
                  <a:lnTo>
                    <a:pt x="421627" y="228803"/>
                  </a:lnTo>
                  <a:lnTo>
                    <a:pt x="423405" y="227533"/>
                  </a:lnTo>
                  <a:lnTo>
                    <a:pt x="425399" y="224993"/>
                  </a:lnTo>
                  <a:lnTo>
                    <a:pt x="427240" y="223723"/>
                  </a:lnTo>
                  <a:lnTo>
                    <a:pt x="427812" y="219913"/>
                  </a:lnTo>
                  <a:lnTo>
                    <a:pt x="424332" y="219913"/>
                  </a:lnTo>
                  <a:lnTo>
                    <a:pt x="422478" y="222453"/>
                  </a:lnTo>
                  <a:lnTo>
                    <a:pt x="418782" y="224993"/>
                  </a:lnTo>
                  <a:lnTo>
                    <a:pt x="415226" y="224993"/>
                  </a:lnTo>
                  <a:lnTo>
                    <a:pt x="415505" y="221183"/>
                  </a:lnTo>
                  <a:lnTo>
                    <a:pt x="418782" y="217373"/>
                  </a:lnTo>
                  <a:lnTo>
                    <a:pt x="422833" y="213563"/>
                  </a:lnTo>
                  <a:lnTo>
                    <a:pt x="429882" y="208483"/>
                  </a:lnTo>
                  <a:lnTo>
                    <a:pt x="432155" y="209753"/>
                  </a:lnTo>
                  <a:lnTo>
                    <a:pt x="433285" y="212293"/>
                  </a:lnTo>
                  <a:lnTo>
                    <a:pt x="434289" y="214833"/>
                  </a:lnTo>
                  <a:lnTo>
                    <a:pt x="434365" y="216103"/>
                  </a:lnTo>
                  <a:lnTo>
                    <a:pt x="434365" y="175437"/>
                  </a:lnTo>
                  <a:lnTo>
                    <a:pt x="433146" y="174193"/>
                  </a:lnTo>
                  <a:lnTo>
                    <a:pt x="432650" y="174193"/>
                  </a:lnTo>
                  <a:lnTo>
                    <a:pt x="432650" y="198323"/>
                  </a:lnTo>
                  <a:lnTo>
                    <a:pt x="431723" y="200863"/>
                  </a:lnTo>
                  <a:lnTo>
                    <a:pt x="427748" y="204673"/>
                  </a:lnTo>
                  <a:lnTo>
                    <a:pt x="423265" y="208483"/>
                  </a:lnTo>
                  <a:lnTo>
                    <a:pt x="418134" y="209753"/>
                  </a:lnTo>
                  <a:lnTo>
                    <a:pt x="415366" y="209753"/>
                  </a:lnTo>
                  <a:lnTo>
                    <a:pt x="411886" y="212293"/>
                  </a:lnTo>
                  <a:lnTo>
                    <a:pt x="409321" y="216103"/>
                  </a:lnTo>
                  <a:lnTo>
                    <a:pt x="407403" y="217373"/>
                  </a:lnTo>
                  <a:lnTo>
                    <a:pt x="405549" y="217373"/>
                  </a:lnTo>
                  <a:lnTo>
                    <a:pt x="402209" y="211023"/>
                  </a:lnTo>
                  <a:lnTo>
                    <a:pt x="401891" y="207213"/>
                  </a:lnTo>
                  <a:lnTo>
                    <a:pt x="401777" y="205943"/>
                  </a:lnTo>
                  <a:lnTo>
                    <a:pt x="415937" y="205943"/>
                  </a:lnTo>
                  <a:lnTo>
                    <a:pt x="417360" y="202133"/>
                  </a:lnTo>
                  <a:lnTo>
                    <a:pt x="418706" y="200863"/>
                  </a:lnTo>
                  <a:lnTo>
                    <a:pt x="422770" y="200863"/>
                  </a:lnTo>
                  <a:lnTo>
                    <a:pt x="424472" y="199593"/>
                  </a:lnTo>
                  <a:lnTo>
                    <a:pt x="426173" y="198323"/>
                  </a:lnTo>
                  <a:lnTo>
                    <a:pt x="432650" y="198323"/>
                  </a:lnTo>
                  <a:lnTo>
                    <a:pt x="432650" y="174193"/>
                  </a:lnTo>
                  <a:lnTo>
                    <a:pt x="430796" y="174193"/>
                  </a:lnTo>
                  <a:lnTo>
                    <a:pt x="429666" y="176733"/>
                  </a:lnTo>
                  <a:lnTo>
                    <a:pt x="426326" y="178003"/>
                  </a:lnTo>
                  <a:lnTo>
                    <a:pt x="429729" y="181813"/>
                  </a:lnTo>
                  <a:lnTo>
                    <a:pt x="422833" y="181813"/>
                  </a:lnTo>
                  <a:lnTo>
                    <a:pt x="421982" y="185623"/>
                  </a:lnTo>
                  <a:lnTo>
                    <a:pt x="420560" y="186893"/>
                  </a:lnTo>
                  <a:lnTo>
                    <a:pt x="415861" y="188163"/>
                  </a:lnTo>
                  <a:lnTo>
                    <a:pt x="411734" y="190703"/>
                  </a:lnTo>
                  <a:lnTo>
                    <a:pt x="407250" y="191973"/>
                  </a:lnTo>
                  <a:lnTo>
                    <a:pt x="403275" y="193243"/>
                  </a:lnTo>
                  <a:lnTo>
                    <a:pt x="400570" y="193243"/>
                  </a:lnTo>
                  <a:lnTo>
                    <a:pt x="400570" y="222453"/>
                  </a:lnTo>
                  <a:lnTo>
                    <a:pt x="400138" y="222453"/>
                  </a:lnTo>
                  <a:lnTo>
                    <a:pt x="400138" y="315163"/>
                  </a:lnTo>
                  <a:lnTo>
                    <a:pt x="398360" y="317703"/>
                  </a:lnTo>
                  <a:lnTo>
                    <a:pt x="397078" y="316433"/>
                  </a:lnTo>
                  <a:lnTo>
                    <a:pt x="398716" y="313893"/>
                  </a:lnTo>
                  <a:lnTo>
                    <a:pt x="400138" y="315163"/>
                  </a:lnTo>
                  <a:lnTo>
                    <a:pt x="400138" y="222453"/>
                  </a:lnTo>
                  <a:lnTo>
                    <a:pt x="397725" y="222453"/>
                  </a:lnTo>
                  <a:lnTo>
                    <a:pt x="393382" y="223723"/>
                  </a:lnTo>
                  <a:lnTo>
                    <a:pt x="392391" y="224320"/>
                  </a:lnTo>
                  <a:lnTo>
                    <a:pt x="392391" y="306273"/>
                  </a:lnTo>
                  <a:lnTo>
                    <a:pt x="390258" y="307543"/>
                  </a:lnTo>
                  <a:lnTo>
                    <a:pt x="388835" y="306273"/>
                  </a:lnTo>
                  <a:lnTo>
                    <a:pt x="390829" y="305003"/>
                  </a:lnTo>
                  <a:lnTo>
                    <a:pt x="392391" y="306273"/>
                  </a:lnTo>
                  <a:lnTo>
                    <a:pt x="392391" y="224320"/>
                  </a:lnTo>
                  <a:lnTo>
                    <a:pt x="391248" y="224993"/>
                  </a:lnTo>
                  <a:lnTo>
                    <a:pt x="389902" y="222453"/>
                  </a:lnTo>
                  <a:lnTo>
                    <a:pt x="389763" y="218643"/>
                  </a:lnTo>
                  <a:lnTo>
                    <a:pt x="390893" y="216103"/>
                  </a:lnTo>
                  <a:lnTo>
                    <a:pt x="395236" y="216103"/>
                  </a:lnTo>
                  <a:lnTo>
                    <a:pt x="396938" y="217373"/>
                  </a:lnTo>
                  <a:lnTo>
                    <a:pt x="399859" y="216103"/>
                  </a:lnTo>
                  <a:lnTo>
                    <a:pt x="400215" y="218643"/>
                  </a:lnTo>
                  <a:lnTo>
                    <a:pt x="400570" y="222453"/>
                  </a:lnTo>
                  <a:lnTo>
                    <a:pt x="400570" y="193243"/>
                  </a:lnTo>
                  <a:lnTo>
                    <a:pt x="398221" y="193243"/>
                  </a:lnTo>
                  <a:lnTo>
                    <a:pt x="397370" y="190703"/>
                  </a:lnTo>
                  <a:lnTo>
                    <a:pt x="398297" y="189433"/>
                  </a:lnTo>
                  <a:lnTo>
                    <a:pt x="401066" y="185623"/>
                  </a:lnTo>
                  <a:lnTo>
                    <a:pt x="402844" y="183083"/>
                  </a:lnTo>
                  <a:lnTo>
                    <a:pt x="405269" y="179273"/>
                  </a:lnTo>
                  <a:lnTo>
                    <a:pt x="406336" y="178003"/>
                  </a:lnTo>
                  <a:lnTo>
                    <a:pt x="408038" y="176733"/>
                  </a:lnTo>
                  <a:lnTo>
                    <a:pt x="410171" y="176733"/>
                  </a:lnTo>
                  <a:lnTo>
                    <a:pt x="411378" y="175463"/>
                  </a:lnTo>
                  <a:lnTo>
                    <a:pt x="412381" y="172923"/>
                  </a:lnTo>
                  <a:lnTo>
                    <a:pt x="413372" y="171653"/>
                  </a:lnTo>
                  <a:lnTo>
                    <a:pt x="414375" y="170383"/>
                  </a:lnTo>
                  <a:lnTo>
                    <a:pt x="419417" y="170383"/>
                  </a:lnTo>
                  <a:lnTo>
                    <a:pt x="421551" y="172923"/>
                  </a:lnTo>
                  <a:lnTo>
                    <a:pt x="420979" y="176733"/>
                  </a:lnTo>
                  <a:lnTo>
                    <a:pt x="420128" y="178003"/>
                  </a:lnTo>
                  <a:lnTo>
                    <a:pt x="418706" y="178003"/>
                  </a:lnTo>
                  <a:lnTo>
                    <a:pt x="418998" y="180543"/>
                  </a:lnTo>
                  <a:lnTo>
                    <a:pt x="420776" y="180543"/>
                  </a:lnTo>
                  <a:lnTo>
                    <a:pt x="423545" y="179273"/>
                  </a:lnTo>
                  <a:lnTo>
                    <a:pt x="424688" y="176733"/>
                  </a:lnTo>
                  <a:lnTo>
                    <a:pt x="426681" y="175463"/>
                  </a:lnTo>
                  <a:lnTo>
                    <a:pt x="427812" y="174193"/>
                  </a:lnTo>
                  <a:lnTo>
                    <a:pt x="429882" y="174193"/>
                  </a:lnTo>
                  <a:lnTo>
                    <a:pt x="429310" y="172923"/>
                  </a:lnTo>
                  <a:lnTo>
                    <a:pt x="428879" y="170383"/>
                  </a:lnTo>
                  <a:lnTo>
                    <a:pt x="427748" y="169113"/>
                  </a:lnTo>
                  <a:lnTo>
                    <a:pt x="422478" y="169113"/>
                  </a:lnTo>
                  <a:lnTo>
                    <a:pt x="421487" y="166573"/>
                  </a:lnTo>
                  <a:lnTo>
                    <a:pt x="421627" y="158953"/>
                  </a:lnTo>
                  <a:lnTo>
                    <a:pt x="413664" y="158953"/>
                  </a:lnTo>
                  <a:lnTo>
                    <a:pt x="413804" y="160223"/>
                  </a:lnTo>
                  <a:lnTo>
                    <a:pt x="414020" y="162763"/>
                  </a:lnTo>
                  <a:lnTo>
                    <a:pt x="412737" y="164033"/>
                  </a:lnTo>
                  <a:lnTo>
                    <a:pt x="410743" y="164033"/>
                  </a:lnTo>
                  <a:lnTo>
                    <a:pt x="408673" y="166573"/>
                  </a:lnTo>
                  <a:lnTo>
                    <a:pt x="409600" y="170383"/>
                  </a:lnTo>
                  <a:lnTo>
                    <a:pt x="405053" y="170383"/>
                  </a:lnTo>
                  <a:lnTo>
                    <a:pt x="402983" y="169113"/>
                  </a:lnTo>
                  <a:lnTo>
                    <a:pt x="400926" y="169113"/>
                  </a:lnTo>
                  <a:lnTo>
                    <a:pt x="398653" y="167843"/>
                  </a:lnTo>
                  <a:lnTo>
                    <a:pt x="401066" y="167843"/>
                  </a:lnTo>
                  <a:lnTo>
                    <a:pt x="402628" y="166573"/>
                  </a:lnTo>
                  <a:lnTo>
                    <a:pt x="403491" y="161493"/>
                  </a:lnTo>
                  <a:lnTo>
                    <a:pt x="404266" y="158953"/>
                  </a:lnTo>
                  <a:lnTo>
                    <a:pt x="407250" y="155143"/>
                  </a:lnTo>
                  <a:lnTo>
                    <a:pt x="405904" y="153873"/>
                  </a:lnTo>
                  <a:lnTo>
                    <a:pt x="404761" y="153873"/>
                  </a:lnTo>
                  <a:lnTo>
                    <a:pt x="403771" y="152603"/>
                  </a:lnTo>
                  <a:lnTo>
                    <a:pt x="402704" y="151333"/>
                  </a:lnTo>
                  <a:lnTo>
                    <a:pt x="401561" y="153873"/>
                  </a:lnTo>
                  <a:lnTo>
                    <a:pt x="399999" y="156413"/>
                  </a:lnTo>
                  <a:lnTo>
                    <a:pt x="397586" y="156413"/>
                  </a:lnTo>
                  <a:lnTo>
                    <a:pt x="395097" y="157683"/>
                  </a:lnTo>
                  <a:lnTo>
                    <a:pt x="391604" y="158953"/>
                  </a:lnTo>
                  <a:lnTo>
                    <a:pt x="388759" y="160223"/>
                  </a:lnTo>
                  <a:lnTo>
                    <a:pt x="386486" y="162623"/>
                  </a:lnTo>
                  <a:lnTo>
                    <a:pt x="386486" y="315163"/>
                  </a:lnTo>
                  <a:lnTo>
                    <a:pt x="385838" y="318973"/>
                  </a:lnTo>
                  <a:lnTo>
                    <a:pt x="385343" y="321513"/>
                  </a:lnTo>
                  <a:lnTo>
                    <a:pt x="384632" y="319925"/>
                  </a:lnTo>
                  <a:lnTo>
                    <a:pt x="384632" y="329133"/>
                  </a:lnTo>
                  <a:lnTo>
                    <a:pt x="384492" y="332943"/>
                  </a:lnTo>
                  <a:lnTo>
                    <a:pt x="383781" y="331673"/>
                  </a:lnTo>
                  <a:lnTo>
                    <a:pt x="383070" y="330403"/>
                  </a:lnTo>
                  <a:lnTo>
                    <a:pt x="382485" y="329958"/>
                  </a:lnTo>
                  <a:lnTo>
                    <a:pt x="384632" y="329133"/>
                  </a:lnTo>
                  <a:lnTo>
                    <a:pt x="384632" y="319925"/>
                  </a:lnTo>
                  <a:lnTo>
                    <a:pt x="384213" y="318973"/>
                  </a:lnTo>
                  <a:lnTo>
                    <a:pt x="383641" y="317703"/>
                  </a:lnTo>
                  <a:lnTo>
                    <a:pt x="383070" y="316433"/>
                  </a:lnTo>
                  <a:lnTo>
                    <a:pt x="382384" y="311353"/>
                  </a:lnTo>
                  <a:lnTo>
                    <a:pt x="382219" y="310083"/>
                  </a:lnTo>
                  <a:lnTo>
                    <a:pt x="382930" y="308813"/>
                  </a:lnTo>
                  <a:lnTo>
                    <a:pt x="383997" y="308813"/>
                  </a:lnTo>
                  <a:lnTo>
                    <a:pt x="383146" y="312623"/>
                  </a:lnTo>
                  <a:lnTo>
                    <a:pt x="386486" y="315163"/>
                  </a:lnTo>
                  <a:lnTo>
                    <a:pt x="386486" y="162623"/>
                  </a:lnTo>
                  <a:lnTo>
                    <a:pt x="386346" y="162763"/>
                  </a:lnTo>
                  <a:lnTo>
                    <a:pt x="382638" y="167665"/>
                  </a:lnTo>
                  <a:lnTo>
                    <a:pt x="382638" y="265633"/>
                  </a:lnTo>
                  <a:lnTo>
                    <a:pt x="382282" y="268173"/>
                  </a:lnTo>
                  <a:lnTo>
                    <a:pt x="381571" y="269443"/>
                  </a:lnTo>
                  <a:lnTo>
                    <a:pt x="380504" y="269443"/>
                  </a:lnTo>
                  <a:lnTo>
                    <a:pt x="380504" y="306273"/>
                  </a:lnTo>
                  <a:lnTo>
                    <a:pt x="380504" y="310083"/>
                  </a:lnTo>
                  <a:lnTo>
                    <a:pt x="379298" y="310083"/>
                  </a:lnTo>
                  <a:lnTo>
                    <a:pt x="376669" y="311353"/>
                  </a:lnTo>
                  <a:lnTo>
                    <a:pt x="377380" y="308813"/>
                  </a:lnTo>
                  <a:lnTo>
                    <a:pt x="378802" y="307543"/>
                  </a:lnTo>
                  <a:lnTo>
                    <a:pt x="380504" y="306273"/>
                  </a:lnTo>
                  <a:lnTo>
                    <a:pt x="380504" y="269443"/>
                  </a:lnTo>
                  <a:lnTo>
                    <a:pt x="375031" y="269443"/>
                  </a:lnTo>
                  <a:lnTo>
                    <a:pt x="374459" y="268173"/>
                  </a:lnTo>
                  <a:lnTo>
                    <a:pt x="374040" y="266903"/>
                  </a:lnTo>
                  <a:lnTo>
                    <a:pt x="377875" y="264363"/>
                  </a:lnTo>
                  <a:lnTo>
                    <a:pt x="380365" y="264363"/>
                  </a:lnTo>
                  <a:lnTo>
                    <a:pt x="382638" y="265633"/>
                  </a:lnTo>
                  <a:lnTo>
                    <a:pt x="382638" y="167665"/>
                  </a:lnTo>
                  <a:lnTo>
                    <a:pt x="380580" y="170383"/>
                  </a:lnTo>
                  <a:lnTo>
                    <a:pt x="379514" y="169900"/>
                  </a:lnTo>
                  <a:lnTo>
                    <a:pt x="379514" y="188163"/>
                  </a:lnTo>
                  <a:lnTo>
                    <a:pt x="377952" y="189433"/>
                  </a:lnTo>
                  <a:lnTo>
                    <a:pt x="374954" y="189433"/>
                  </a:lnTo>
                  <a:lnTo>
                    <a:pt x="375031" y="186893"/>
                  </a:lnTo>
                  <a:lnTo>
                    <a:pt x="377380" y="185623"/>
                  </a:lnTo>
                  <a:lnTo>
                    <a:pt x="379018" y="185623"/>
                  </a:lnTo>
                  <a:lnTo>
                    <a:pt x="379234" y="186893"/>
                  </a:lnTo>
                  <a:lnTo>
                    <a:pt x="379514" y="188163"/>
                  </a:lnTo>
                  <a:lnTo>
                    <a:pt x="379514" y="169900"/>
                  </a:lnTo>
                  <a:lnTo>
                    <a:pt x="377837" y="169113"/>
                  </a:lnTo>
                  <a:lnTo>
                    <a:pt x="375107" y="167843"/>
                  </a:lnTo>
                  <a:lnTo>
                    <a:pt x="374535" y="160223"/>
                  </a:lnTo>
                  <a:lnTo>
                    <a:pt x="373748" y="159296"/>
                  </a:lnTo>
                  <a:lnTo>
                    <a:pt x="373748" y="245313"/>
                  </a:lnTo>
                  <a:lnTo>
                    <a:pt x="373684" y="246583"/>
                  </a:lnTo>
                  <a:lnTo>
                    <a:pt x="370547" y="247853"/>
                  </a:lnTo>
                  <a:lnTo>
                    <a:pt x="370128" y="247853"/>
                  </a:lnTo>
                  <a:lnTo>
                    <a:pt x="370128" y="320243"/>
                  </a:lnTo>
                  <a:lnTo>
                    <a:pt x="369201" y="322783"/>
                  </a:lnTo>
                  <a:lnTo>
                    <a:pt x="368985" y="324053"/>
                  </a:lnTo>
                  <a:lnTo>
                    <a:pt x="368630" y="325323"/>
                  </a:lnTo>
                  <a:lnTo>
                    <a:pt x="366852" y="326593"/>
                  </a:lnTo>
                  <a:lnTo>
                    <a:pt x="365290" y="324053"/>
                  </a:lnTo>
                  <a:lnTo>
                    <a:pt x="365429" y="322783"/>
                  </a:lnTo>
                  <a:lnTo>
                    <a:pt x="366001" y="321513"/>
                  </a:lnTo>
                  <a:lnTo>
                    <a:pt x="366217" y="318973"/>
                  </a:lnTo>
                  <a:lnTo>
                    <a:pt x="370128" y="320243"/>
                  </a:lnTo>
                  <a:lnTo>
                    <a:pt x="370128" y="247853"/>
                  </a:lnTo>
                  <a:lnTo>
                    <a:pt x="367842" y="247853"/>
                  </a:lnTo>
                  <a:lnTo>
                    <a:pt x="367842" y="259283"/>
                  </a:lnTo>
                  <a:lnTo>
                    <a:pt x="366064" y="261823"/>
                  </a:lnTo>
                  <a:lnTo>
                    <a:pt x="364642" y="260553"/>
                  </a:lnTo>
                  <a:lnTo>
                    <a:pt x="365213" y="259283"/>
                  </a:lnTo>
                  <a:lnTo>
                    <a:pt x="365785" y="258013"/>
                  </a:lnTo>
                  <a:lnTo>
                    <a:pt x="367842" y="259283"/>
                  </a:lnTo>
                  <a:lnTo>
                    <a:pt x="367842" y="247853"/>
                  </a:lnTo>
                  <a:lnTo>
                    <a:pt x="366928" y="247853"/>
                  </a:lnTo>
                  <a:lnTo>
                    <a:pt x="366991" y="246583"/>
                  </a:lnTo>
                  <a:lnTo>
                    <a:pt x="370763" y="245313"/>
                  </a:lnTo>
                  <a:lnTo>
                    <a:pt x="373748" y="245313"/>
                  </a:lnTo>
                  <a:lnTo>
                    <a:pt x="373748" y="159296"/>
                  </a:lnTo>
                  <a:lnTo>
                    <a:pt x="373468" y="158953"/>
                  </a:lnTo>
                  <a:lnTo>
                    <a:pt x="372541" y="160223"/>
                  </a:lnTo>
                  <a:lnTo>
                    <a:pt x="373037" y="169113"/>
                  </a:lnTo>
                  <a:lnTo>
                    <a:pt x="371830" y="167843"/>
                  </a:lnTo>
                  <a:lnTo>
                    <a:pt x="370624" y="166573"/>
                  </a:lnTo>
                  <a:lnTo>
                    <a:pt x="368706" y="164033"/>
                  </a:lnTo>
                  <a:lnTo>
                    <a:pt x="366001" y="167843"/>
                  </a:lnTo>
                  <a:lnTo>
                    <a:pt x="364363" y="167843"/>
                  </a:lnTo>
                  <a:lnTo>
                    <a:pt x="364363" y="172923"/>
                  </a:lnTo>
                  <a:lnTo>
                    <a:pt x="363156" y="175463"/>
                  </a:lnTo>
                  <a:lnTo>
                    <a:pt x="362153" y="174155"/>
                  </a:lnTo>
                  <a:lnTo>
                    <a:pt x="362153" y="330403"/>
                  </a:lnTo>
                  <a:lnTo>
                    <a:pt x="360667" y="331673"/>
                  </a:lnTo>
                  <a:lnTo>
                    <a:pt x="359029" y="331673"/>
                  </a:lnTo>
                  <a:lnTo>
                    <a:pt x="357390" y="330403"/>
                  </a:lnTo>
                  <a:lnTo>
                    <a:pt x="355892" y="329133"/>
                  </a:lnTo>
                  <a:lnTo>
                    <a:pt x="354761" y="327863"/>
                  </a:lnTo>
                  <a:lnTo>
                    <a:pt x="352628" y="329133"/>
                  </a:lnTo>
                  <a:lnTo>
                    <a:pt x="353910" y="327863"/>
                  </a:lnTo>
                  <a:lnTo>
                    <a:pt x="354380" y="325323"/>
                  </a:lnTo>
                  <a:lnTo>
                    <a:pt x="354622" y="324053"/>
                  </a:lnTo>
                  <a:lnTo>
                    <a:pt x="356679" y="327863"/>
                  </a:lnTo>
                  <a:lnTo>
                    <a:pt x="357746" y="330403"/>
                  </a:lnTo>
                  <a:lnTo>
                    <a:pt x="360451" y="327863"/>
                  </a:lnTo>
                  <a:lnTo>
                    <a:pt x="362153" y="330403"/>
                  </a:lnTo>
                  <a:lnTo>
                    <a:pt x="362153" y="174155"/>
                  </a:lnTo>
                  <a:lnTo>
                    <a:pt x="361226" y="172923"/>
                  </a:lnTo>
                  <a:lnTo>
                    <a:pt x="362724" y="171653"/>
                  </a:lnTo>
                  <a:lnTo>
                    <a:pt x="364363" y="172923"/>
                  </a:lnTo>
                  <a:lnTo>
                    <a:pt x="364363" y="167843"/>
                  </a:lnTo>
                  <a:lnTo>
                    <a:pt x="363156" y="167843"/>
                  </a:lnTo>
                  <a:lnTo>
                    <a:pt x="363512" y="165303"/>
                  </a:lnTo>
                  <a:lnTo>
                    <a:pt x="364363" y="162763"/>
                  </a:lnTo>
                  <a:lnTo>
                    <a:pt x="366141" y="162763"/>
                  </a:lnTo>
                  <a:lnTo>
                    <a:pt x="366496" y="160223"/>
                  </a:lnTo>
                  <a:lnTo>
                    <a:pt x="362800" y="160223"/>
                  </a:lnTo>
                  <a:lnTo>
                    <a:pt x="359524" y="161493"/>
                  </a:lnTo>
                  <a:lnTo>
                    <a:pt x="353199" y="161493"/>
                  </a:lnTo>
                  <a:lnTo>
                    <a:pt x="352412" y="164033"/>
                  </a:lnTo>
                  <a:lnTo>
                    <a:pt x="352336" y="167843"/>
                  </a:lnTo>
                  <a:lnTo>
                    <a:pt x="353199" y="169113"/>
                  </a:lnTo>
                  <a:lnTo>
                    <a:pt x="355333" y="172923"/>
                  </a:lnTo>
                  <a:lnTo>
                    <a:pt x="356755" y="176733"/>
                  </a:lnTo>
                  <a:lnTo>
                    <a:pt x="353758" y="181813"/>
                  </a:lnTo>
                  <a:lnTo>
                    <a:pt x="353529" y="184353"/>
                  </a:lnTo>
                  <a:lnTo>
                    <a:pt x="353618" y="186893"/>
                  </a:lnTo>
                  <a:lnTo>
                    <a:pt x="353834" y="188163"/>
                  </a:lnTo>
                  <a:lnTo>
                    <a:pt x="354114" y="190703"/>
                  </a:lnTo>
                  <a:lnTo>
                    <a:pt x="352983" y="190703"/>
                  </a:lnTo>
                  <a:lnTo>
                    <a:pt x="349275" y="189750"/>
                  </a:lnTo>
                  <a:lnTo>
                    <a:pt x="349275" y="308813"/>
                  </a:lnTo>
                  <a:lnTo>
                    <a:pt x="348145" y="312623"/>
                  </a:lnTo>
                  <a:lnTo>
                    <a:pt x="346786" y="313893"/>
                  </a:lnTo>
                  <a:lnTo>
                    <a:pt x="345300" y="315163"/>
                  </a:lnTo>
                  <a:lnTo>
                    <a:pt x="343382" y="316433"/>
                  </a:lnTo>
                  <a:lnTo>
                    <a:pt x="341744" y="315163"/>
                  </a:lnTo>
                  <a:lnTo>
                    <a:pt x="341884" y="313893"/>
                  </a:lnTo>
                  <a:lnTo>
                    <a:pt x="342023" y="312623"/>
                  </a:lnTo>
                  <a:lnTo>
                    <a:pt x="342379" y="311353"/>
                  </a:lnTo>
                  <a:lnTo>
                    <a:pt x="343027" y="308813"/>
                  </a:lnTo>
                  <a:lnTo>
                    <a:pt x="349275" y="308813"/>
                  </a:lnTo>
                  <a:lnTo>
                    <a:pt x="349275" y="189750"/>
                  </a:lnTo>
                  <a:lnTo>
                    <a:pt x="348068" y="189433"/>
                  </a:lnTo>
                  <a:lnTo>
                    <a:pt x="347929" y="189128"/>
                  </a:lnTo>
                  <a:lnTo>
                    <a:pt x="347929" y="211023"/>
                  </a:lnTo>
                  <a:lnTo>
                    <a:pt x="346786" y="213563"/>
                  </a:lnTo>
                  <a:lnTo>
                    <a:pt x="345363" y="214833"/>
                  </a:lnTo>
                  <a:lnTo>
                    <a:pt x="343027" y="216103"/>
                  </a:lnTo>
                  <a:lnTo>
                    <a:pt x="341172" y="213563"/>
                  </a:lnTo>
                  <a:lnTo>
                    <a:pt x="342671" y="211023"/>
                  </a:lnTo>
                  <a:lnTo>
                    <a:pt x="344157" y="209753"/>
                  </a:lnTo>
                  <a:lnTo>
                    <a:pt x="345579" y="208483"/>
                  </a:lnTo>
                  <a:lnTo>
                    <a:pt x="347649" y="208483"/>
                  </a:lnTo>
                  <a:lnTo>
                    <a:pt x="347929" y="211023"/>
                  </a:lnTo>
                  <a:lnTo>
                    <a:pt x="347929" y="189128"/>
                  </a:lnTo>
                  <a:lnTo>
                    <a:pt x="346938" y="186893"/>
                  </a:lnTo>
                  <a:lnTo>
                    <a:pt x="346417" y="184607"/>
                  </a:lnTo>
                  <a:lnTo>
                    <a:pt x="346151" y="183540"/>
                  </a:lnTo>
                  <a:lnTo>
                    <a:pt x="346151" y="190703"/>
                  </a:lnTo>
                  <a:lnTo>
                    <a:pt x="345516" y="193243"/>
                  </a:lnTo>
                  <a:lnTo>
                    <a:pt x="346011" y="194513"/>
                  </a:lnTo>
                  <a:lnTo>
                    <a:pt x="346075" y="197053"/>
                  </a:lnTo>
                  <a:lnTo>
                    <a:pt x="342595" y="197053"/>
                  </a:lnTo>
                  <a:lnTo>
                    <a:pt x="342023" y="195783"/>
                  </a:lnTo>
                  <a:lnTo>
                    <a:pt x="341884" y="193243"/>
                  </a:lnTo>
                  <a:lnTo>
                    <a:pt x="343738" y="190703"/>
                  </a:lnTo>
                  <a:lnTo>
                    <a:pt x="346151" y="190703"/>
                  </a:lnTo>
                  <a:lnTo>
                    <a:pt x="346151" y="183540"/>
                  </a:lnTo>
                  <a:lnTo>
                    <a:pt x="345719" y="181813"/>
                  </a:lnTo>
                  <a:lnTo>
                    <a:pt x="345262" y="180543"/>
                  </a:lnTo>
                  <a:lnTo>
                    <a:pt x="344805" y="179273"/>
                  </a:lnTo>
                  <a:lnTo>
                    <a:pt x="341172" y="180543"/>
                  </a:lnTo>
                  <a:lnTo>
                    <a:pt x="339534" y="180543"/>
                  </a:lnTo>
                  <a:lnTo>
                    <a:pt x="339534" y="232613"/>
                  </a:lnTo>
                  <a:lnTo>
                    <a:pt x="339039" y="233159"/>
                  </a:lnTo>
                  <a:lnTo>
                    <a:pt x="339039" y="385013"/>
                  </a:lnTo>
                  <a:lnTo>
                    <a:pt x="336550" y="390093"/>
                  </a:lnTo>
                  <a:lnTo>
                    <a:pt x="335483" y="391363"/>
                  </a:lnTo>
                  <a:lnTo>
                    <a:pt x="332346" y="391363"/>
                  </a:lnTo>
                  <a:lnTo>
                    <a:pt x="332066" y="391198"/>
                  </a:lnTo>
                  <a:lnTo>
                    <a:pt x="332066" y="406603"/>
                  </a:lnTo>
                  <a:lnTo>
                    <a:pt x="328942" y="410413"/>
                  </a:lnTo>
                  <a:lnTo>
                    <a:pt x="326796" y="407873"/>
                  </a:lnTo>
                  <a:lnTo>
                    <a:pt x="325805" y="406603"/>
                  </a:lnTo>
                  <a:lnTo>
                    <a:pt x="325170" y="405333"/>
                  </a:lnTo>
                  <a:lnTo>
                    <a:pt x="323100" y="406603"/>
                  </a:lnTo>
                  <a:lnTo>
                    <a:pt x="321183" y="405422"/>
                  </a:lnTo>
                  <a:lnTo>
                    <a:pt x="321183" y="411683"/>
                  </a:lnTo>
                  <a:lnTo>
                    <a:pt x="319405" y="412953"/>
                  </a:lnTo>
                  <a:lnTo>
                    <a:pt x="317487" y="411683"/>
                  </a:lnTo>
                  <a:lnTo>
                    <a:pt x="316128" y="410413"/>
                  </a:lnTo>
                  <a:lnTo>
                    <a:pt x="315849" y="409143"/>
                  </a:lnTo>
                  <a:lnTo>
                    <a:pt x="315556" y="407873"/>
                  </a:lnTo>
                  <a:lnTo>
                    <a:pt x="317131" y="409143"/>
                  </a:lnTo>
                  <a:lnTo>
                    <a:pt x="318122" y="411683"/>
                  </a:lnTo>
                  <a:lnTo>
                    <a:pt x="320116" y="410413"/>
                  </a:lnTo>
                  <a:lnTo>
                    <a:pt x="321183" y="411683"/>
                  </a:lnTo>
                  <a:lnTo>
                    <a:pt x="321183" y="405422"/>
                  </a:lnTo>
                  <a:lnTo>
                    <a:pt x="321043" y="405333"/>
                  </a:lnTo>
                  <a:lnTo>
                    <a:pt x="322465" y="404063"/>
                  </a:lnTo>
                  <a:lnTo>
                    <a:pt x="324815" y="404063"/>
                  </a:lnTo>
                  <a:lnTo>
                    <a:pt x="325945" y="401523"/>
                  </a:lnTo>
                  <a:lnTo>
                    <a:pt x="329361" y="398983"/>
                  </a:lnTo>
                  <a:lnTo>
                    <a:pt x="329933" y="398983"/>
                  </a:lnTo>
                  <a:lnTo>
                    <a:pt x="330504" y="401523"/>
                  </a:lnTo>
                  <a:lnTo>
                    <a:pt x="331990" y="406603"/>
                  </a:lnTo>
                  <a:lnTo>
                    <a:pt x="332066" y="391198"/>
                  </a:lnTo>
                  <a:lnTo>
                    <a:pt x="330212" y="390093"/>
                  </a:lnTo>
                  <a:lnTo>
                    <a:pt x="328574" y="390093"/>
                  </a:lnTo>
                  <a:lnTo>
                    <a:pt x="327088" y="388823"/>
                  </a:lnTo>
                  <a:lnTo>
                    <a:pt x="325589" y="387553"/>
                  </a:lnTo>
                  <a:lnTo>
                    <a:pt x="323748" y="386283"/>
                  </a:lnTo>
                  <a:lnTo>
                    <a:pt x="324662" y="385013"/>
                  </a:lnTo>
                  <a:lnTo>
                    <a:pt x="328295" y="381203"/>
                  </a:lnTo>
                  <a:lnTo>
                    <a:pt x="329501" y="379933"/>
                  </a:lnTo>
                  <a:lnTo>
                    <a:pt x="329298" y="378663"/>
                  </a:lnTo>
                  <a:lnTo>
                    <a:pt x="329082" y="377393"/>
                  </a:lnTo>
                  <a:lnTo>
                    <a:pt x="328942" y="376123"/>
                  </a:lnTo>
                  <a:lnTo>
                    <a:pt x="328650" y="373583"/>
                  </a:lnTo>
                  <a:lnTo>
                    <a:pt x="330644" y="374853"/>
                  </a:lnTo>
                  <a:lnTo>
                    <a:pt x="331571" y="378663"/>
                  </a:lnTo>
                  <a:lnTo>
                    <a:pt x="330504" y="379933"/>
                  </a:lnTo>
                  <a:lnTo>
                    <a:pt x="335699" y="379933"/>
                  </a:lnTo>
                  <a:lnTo>
                    <a:pt x="339039" y="385013"/>
                  </a:lnTo>
                  <a:lnTo>
                    <a:pt x="339039" y="233159"/>
                  </a:lnTo>
                  <a:lnTo>
                    <a:pt x="336054" y="236423"/>
                  </a:lnTo>
                  <a:lnTo>
                    <a:pt x="334556" y="235153"/>
                  </a:lnTo>
                  <a:lnTo>
                    <a:pt x="334835" y="232613"/>
                  </a:lnTo>
                  <a:lnTo>
                    <a:pt x="336334" y="232613"/>
                  </a:lnTo>
                  <a:lnTo>
                    <a:pt x="337972" y="231343"/>
                  </a:lnTo>
                  <a:lnTo>
                    <a:pt x="339534" y="232613"/>
                  </a:lnTo>
                  <a:lnTo>
                    <a:pt x="339534" y="180543"/>
                  </a:lnTo>
                  <a:lnTo>
                    <a:pt x="339102" y="180543"/>
                  </a:lnTo>
                  <a:lnTo>
                    <a:pt x="338899" y="179273"/>
                  </a:lnTo>
                  <a:lnTo>
                    <a:pt x="338607" y="178003"/>
                  </a:lnTo>
                  <a:lnTo>
                    <a:pt x="337896" y="175463"/>
                  </a:lnTo>
                  <a:lnTo>
                    <a:pt x="337540" y="172923"/>
                  </a:lnTo>
                  <a:lnTo>
                    <a:pt x="336257" y="170383"/>
                  </a:lnTo>
                  <a:lnTo>
                    <a:pt x="335267" y="169989"/>
                  </a:lnTo>
                  <a:lnTo>
                    <a:pt x="335267" y="219913"/>
                  </a:lnTo>
                  <a:lnTo>
                    <a:pt x="332701" y="219913"/>
                  </a:lnTo>
                  <a:lnTo>
                    <a:pt x="331571" y="218948"/>
                  </a:lnTo>
                  <a:lnTo>
                    <a:pt x="331571" y="294843"/>
                  </a:lnTo>
                  <a:lnTo>
                    <a:pt x="331139" y="297383"/>
                  </a:lnTo>
                  <a:lnTo>
                    <a:pt x="329361" y="298653"/>
                  </a:lnTo>
                  <a:lnTo>
                    <a:pt x="329145" y="298792"/>
                  </a:lnTo>
                  <a:lnTo>
                    <a:pt x="329145" y="318973"/>
                  </a:lnTo>
                  <a:lnTo>
                    <a:pt x="326948" y="321513"/>
                  </a:lnTo>
                  <a:lnTo>
                    <a:pt x="326440" y="321170"/>
                  </a:lnTo>
                  <a:lnTo>
                    <a:pt x="326440" y="372313"/>
                  </a:lnTo>
                  <a:lnTo>
                    <a:pt x="323811" y="371043"/>
                  </a:lnTo>
                  <a:lnTo>
                    <a:pt x="322173" y="368503"/>
                  </a:lnTo>
                  <a:lnTo>
                    <a:pt x="322173" y="365963"/>
                  </a:lnTo>
                  <a:lnTo>
                    <a:pt x="322173" y="364693"/>
                  </a:lnTo>
                  <a:lnTo>
                    <a:pt x="324954" y="367233"/>
                  </a:lnTo>
                  <a:lnTo>
                    <a:pt x="325729" y="369773"/>
                  </a:lnTo>
                  <a:lnTo>
                    <a:pt x="326440" y="372313"/>
                  </a:lnTo>
                  <a:lnTo>
                    <a:pt x="326440" y="321170"/>
                  </a:lnTo>
                  <a:lnTo>
                    <a:pt x="325094" y="320243"/>
                  </a:lnTo>
                  <a:lnTo>
                    <a:pt x="327228" y="317703"/>
                  </a:lnTo>
                  <a:lnTo>
                    <a:pt x="329145" y="318973"/>
                  </a:lnTo>
                  <a:lnTo>
                    <a:pt x="329145" y="298792"/>
                  </a:lnTo>
                  <a:lnTo>
                    <a:pt x="327367" y="299923"/>
                  </a:lnTo>
                  <a:lnTo>
                    <a:pt x="326948" y="297383"/>
                  </a:lnTo>
                  <a:lnTo>
                    <a:pt x="326732" y="296113"/>
                  </a:lnTo>
                  <a:lnTo>
                    <a:pt x="328079" y="294843"/>
                  </a:lnTo>
                  <a:lnTo>
                    <a:pt x="330073" y="293573"/>
                  </a:lnTo>
                  <a:lnTo>
                    <a:pt x="331571" y="294843"/>
                  </a:lnTo>
                  <a:lnTo>
                    <a:pt x="331571" y="218948"/>
                  </a:lnTo>
                  <a:lnTo>
                    <a:pt x="331216" y="218643"/>
                  </a:lnTo>
                  <a:lnTo>
                    <a:pt x="330149" y="217373"/>
                  </a:lnTo>
                  <a:lnTo>
                    <a:pt x="330860" y="216103"/>
                  </a:lnTo>
                  <a:lnTo>
                    <a:pt x="332346" y="216103"/>
                  </a:lnTo>
                  <a:lnTo>
                    <a:pt x="333984" y="217373"/>
                  </a:lnTo>
                  <a:lnTo>
                    <a:pt x="335267" y="219913"/>
                  </a:lnTo>
                  <a:lnTo>
                    <a:pt x="335267" y="169989"/>
                  </a:lnTo>
                  <a:lnTo>
                    <a:pt x="333489" y="169265"/>
                  </a:lnTo>
                  <a:lnTo>
                    <a:pt x="333489" y="203403"/>
                  </a:lnTo>
                  <a:lnTo>
                    <a:pt x="331571" y="207213"/>
                  </a:lnTo>
                  <a:lnTo>
                    <a:pt x="330212" y="205943"/>
                  </a:lnTo>
                  <a:lnTo>
                    <a:pt x="328942" y="204673"/>
                  </a:lnTo>
                  <a:lnTo>
                    <a:pt x="328574" y="202133"/>
                  </a:lnTo>
                  <a:lnTo>
                    <a:pt x="332917" y="202133"/>
                  </a:lnTo>
                  <a:lnTo>
                    <a:pt x="333489" y="203403"/>
                  </a:lnTo>
                  <a:lnTo>
                    <a:pt x="333489" y="169265"/>
                  </a:lnTo>
                  <a:lnTo>
                    <a:pt x="333133" y="169113"/>
                  </a:lnTo>
                  <a:lnTo>
                    <a:pt x="328790" y="171653"/>
                  </a:lnTo>
                  <a:lnTo>
                    <a:pt x="324599" y="172923"/>
                  </a:lnTo>
                  <a:lnTo>
                    <a:pt x="320751" y="176733"/>
                  </a:lnTo>
                  <a:lnTo>
                    <a:pt x="327863" y="176733"/>
                  </a:lnTo>
                  <a:lnTo>
                    <a:pt x="328371" y="180543"/>
                  </a:lnTo>
                  <a:lnTo>
                    <a:pt x="328434" y="184353"/>
                  </a:lnTo>
                  <a:lnTo>
                    <a:pt x="330009" y="186893"/>
                  </a:lnTo>
                  <a:lnTo>
                    <a:pt x="330149" y="191973"/>
                  </a:lnTo>
                  <a:lnTo>
                    <a:pt x="328574" y="194513"/>
                  </a:lnTo>
                  <a:lnTo>
                    <a:pt x="327367" y="197853"/>
                  </a:lnTo>
                  <a:lnTo>
                    <a:pt x="327367" y="274523"/>
                  </a:lnTo>
                  <a:lnTo>
                    <a:pt x="325374" y="277063"/>
                  </a:lnTo>
                  <a:lnTo>
                    <a:pt x="324307" y="276237"/>
                  </a:lnTo>
                  <a:lnTo>
                    <a:pt x="324307" y="339293"/>
                  </a:lnTo>
                  <a:lnTo>
                    <a:pt x="323176" y="340563"/>
                  </a:lnTo>
                  <a:lnTo>
                    <a:pt x="321398" y="341833"/>
                  </a:lnTo>
                  <a:lnTo>
                    <a:pt x="318198" y="343103"/>
                  </a:lnTo>
                  <a:lnTo>
                    <a:pt x="316699" y="343103"/>
                  </a:lnTo>
                  <a:lnTo>
                    <a:pt x="316915" y="345643"/>
                  </a:lnTo>
                  <a:lnTo>
                    <a:pt x="314782" y="346913"/>
                  </a:lnTo>
                  <a:lnTo>
                    <a:pt x="311797" y="346913"/>
                  </a:lnTo>
                  <a:lnTo>
                    <a:pt x="311645" y="348183"/>
                  </a:lnTo>
                  <a:lnTo>
                    <a:pt x="313359" y="350723"/>
                  </a:lnTo>
                  <a:lnTo>
                    <a:pt x="314845" y="353263"/>
                  </a:lnTo>
                  <a:lnTo>
                    <a:pt x="316128" y="354533"/>
                  </a:lnTo>
                  <a:lnTo>
                    <a:pt x="317550" y="357073"/>
                  </a:lnTo>
                  <a:lnTo>
                    <a:pt x="314921" y="357073"/>
                  </a:lnTo>
                  <a:lnTo>
                    <a:pt x="314642" y="357466"/>
                  </a:lnTo>
                  <a:lnTo>
                    <a:pt x="314642" y="414223"/>
                  </a:lnTo>
                  <a:lnTo>
                    <a:pt x="311150" y="415493"/>
                  </a:lnTo>
                  <a:lnTo>
                    <a:pt x="308660" y="415493"/>
                  </a:lnTo>
                  <a:lnTo>
                    <a:pt x="310019" y="414223"/>
                  </a:lnTo>
                  <a:lnTo>
                    <a:pt x="310159" y="411683"/>
                  </a:lnTo>
                  <a:lnTo>
                    <a:pt x="311289" y="414223"/>
                  </a:lnTo>
                  <a:lnTo>
                    <a:pt x="314566" y="411683"/>
                  </a:lnTo>
                  <a:lnTo>
                    <a:pt x="314642" y="414223"/>
                  </a:lnTo>
                  <a:lnTo>
                    <a:pt x="314642" y="357466"/>
                  </a:lnTo>
                  <a:lnTo>
                    <a:pt x="313067" y="359613"/>
                  </a:lnTo>
                  <a:lnTo>
                    <a:pt x="310578" y="359613"/>
                  </a:lnTo>
                  <a:lnTo>
                    <a:pt x="311442" y="357073"/>
                  </a:lnTo>
                  <a:lnTo>
                    <a:pt x="313423" y="354533"/>
                  </a:lnTo>
                  <a:lnTo>
                    <a:pt x="313359" y="353263"/>
                  </a:lnTo>
                  <a:lnTo>
                    <a:pt x="309511" y="351993"/>
                  </a:lnTo>
                  <a:lnTo>
                    <a:pt x="307530" y="351993"/>
                  </a:lnTo>
                  <a:lnTo>
                    <a:pt x="306527" y="350723"/>
                  </a:lnTo>
                  <a:lnTo>
                    <a:pt x="308597" y="348183"/>
                  </a:lnTo>
                  <a:lnTo>
                    <a:pt x="310870" y="346913"/>
                  </a:lnTo>
                  <a:lnTo>
                    <a:pt x="314210" y="345643"/>
                  </a:lnTo>
                  <a:lnTo>
                    <a:pt x="313855" y="341833"/>
                  </a:lnTo>
                  <a:lnTo>
                    <a:pt x="314566" y="340563"/>
                  </a:lnTo>
                  <a:lnTo>
                    <a:pt x="317766" y="340563"/>
                  </a:lnTo>
                  <a:lnTo>
                    <a:pt x="320548" y="339293"/>
                  </a:lnTo>
                  <a:lnTo>
                    <a:pt x="324307" y="339293"/>
                  </a:lnTo>
                  <a:lnTo>
                    <a:pt x="324307" y="276237"/>
                  </a:lnTo>
                  <a:lnTo>
                    <a:pt x="323748" y="275793"/>
                  </a:lnTo>
                  <a:lnTo>
                    <a:pt x="326021" y="273253"/>
                  </a:lnTo>
                  <a:lnTo>
                    <a:pt x="327367" y="274523"/>
                  </a:lnTo>
                  <a:lnTo>
                    <a:pt x="327367" y="197853"/>
                  </a:lnTo>
                  <a:lnTo>
                    <a:pt x="326732" y="199593"/>
                  </a:lnTo>
                  <a:lnTo>
                    <a:pt x="323811" y="199593"/>
                  </a:lnTo>
                  <a:lnTo>
                    <a:pt x="323176" y="198831"/>
                  </a:lnTo>
                  <a:lnTo>
                    <a:pt x="323176" y="249123"/>
                  </a:lnTo>
                  <a:lnTo>
                    <a:pt x="322821" y="249123"/>
                  </a:lnTo>
                  <a:lnTo>
                    <a:pt x="322821" y="287223"/>
                  </a:lnTo>
                  <a:lnTo>
                    <a:pt x="320967" y="286689"/>
                  </a:lnTo>
                  <a:lnTo>
                    <a:pt x="320967" y="301193"/>
                  </a:lnTo>
                  <a:lnTo>
                    <a:pt x="317487" y="303733"/>
                  </a:lnTo>
                  <a:lnTo>
                    <a:pt x="314286" y="303733"/>
                  </a:lnTo>
                  <a:lnTo>
                    <a:pt x="311505" y="306273"/>
                  </a:lnTo>
                  <a:lnTo>
                    <a:pt x="311861" y="301193"/>
                  </a:lnTo>
                  <a:lnTo>
                    <a:pt x="315353" y="301193"/>
                  </a:lnTo>
                  <a:lnTo>
                    <a:pt x="317131" y="302463"/>
                  </a:lnTo>
                  <a:lnTo>
                    <a:pt x="318833" y="301193"/>
                  </a:lnTo>
                  <a:lnTo>
                    <a:pt x="320967" y="301193"/>
                  </a:lnTo>
                  <a:lnTo>
                    <a:pt x="320967" y="286689"/>
                  </a:lnTo>
                  <a:lnTo>
                    <a:pt x="318477" y="285953"/>
                  </a:lnTo>
                  <a:lnTo>
                    <a:pt x="317627" y="283413"/>
                  </a:lnTo>
                  <a:lnTo>
                    <a:pt x="319405" y="282143"/>
                  </a:lnTo>
                  <a:lnTo>
                    <a:pt x="320687" y="280873"/>
                  </a:lnTo>
                  <a:lnTo>
                    <a:pt x="321754" y="282143"/>
                  </a:lnTo>
                  <a:lnTo>
                    <a:pt x="321970" y="283413"/>
                  </a:lnTo>
                  <a:lnTo>
                    <a:pt x="321970" y="284683"/>
                  </a:lnTo>
                  <a:lnTo>
                    <a:pt x="322821" y="287223"/>
                  </a:lnTo>
                  <a:lnTo>
                    <a:pt x="322821" y="249123"/>
                  </a:lnTo>
                  <a:lnTo>
                    <a:pt x="319544" y="249123"/>
                  </a:lnTo>
                  <a:lnTo>
                    <a:pt x="316484" y="246583"/>
                  </a:lnTo>
                  <a:lnTo>
                    <a:pt x="314998" y="247688"/>
                  </a:lnTo>
                  <a:lnTo>
                    <a:pt x="314998" y="284683"/>
                  </a:lnTo>
                  <a:lnTo>
                    <a:pt x="312432" y="285953"/>
                  </a:lnTo>
                  <a:lnTo>
                    <a:pt x="311721" y="285330"/>
                  </a:lnTo>
                  <a:lnTo>
                    <a:pt x="311721" y="289763"/>
                  </a:lnTo>
                  <a:lnTo>
                    <a:pt x="311645" y="291033"/>
                  </a:lnTo>
                  <a:lnTo>
                    <a:pt x="310794" y="292303"/>
                  </a:lnTo>
                  <a:lnTo>
                    <a:pt x="308952" y="293573"/>
                  </a:lnTo>
                  <a:lnTo>
                    <a:pt x="308444" y="292303"/>
                  </a:lnTo>
                  <a:lnTo>
                    <a:pt x="308597" y="291033"/>
                  </a:lnTo>
                  <a:lnTo>
                    <a:pt x="308876" y="288493"/>
                  </a:lnTo>
                  <a:lnTo>
                    <a:pt x="310375" y="287223"/>
                  </a:lnTo>
                  <a:lnTo>
                    <a:pt x="311721" y="289763"/>
                  </a:lnTo>
                  <a:lnTo>
                    <a:pt x="311721" y="285330"/>
                  </a:lnTo>
                  <a:lnTo>
                    <a:pt x="308089" y="282143"/>
                  </a:lnTo>
                  <a:lnTo>
                    <a:pt x="307670" y="281647"/>
                  </a:lnTo>
                  <a:lnTo>
                    <a:pt x="307670" y="343103"/>
                  </a:lnTo>
                  <a:lnTo>
                    <a:pt x="306819" y="344373"/>
                  </a:lnTo>
                  <a:lnTo>
                    <a:pt x="306031" y="346367"/>
                  </a:lnTo>
                  <a:lnTo>
                    <a:pt x="306031" y="382473"/>
                  </a:lnTo>
                  <a:lnTo>
                    <a:pt x="305600" y="385013"/>
                  </a:lnTo>
                  <a:lnTo>
                    <a:pt x="305244" y="387553"/>
                  </a:lnTo>
                  <a:lnTo>
                    <a:pt x="304253" y="388823"/>
                  </a:lnTo>
                  <a:lnTo>
                    <a:pt x="299491" y="388823"/>
                  </a:lnTo>
                  <a:lnTo>
                    <a:pt x="299694" y="387553"/>
                  </a:lnTo>
                  <a:lnTo>
                    <a:pt x="299631" y="385013"/>
                  </a:lnTo>
                  <a:lnTo>
                    <a:pt x="299491" y="383743"/>
                  </a:lnTo>
                  <a:lnTo>
                    <a:pt x="300913" y="382473"/>
                  </a:lnTo>
                  <a:lnTo>
                    <a:pt x="301828" y="381203"/>
                  </a:lnTo>
                  <a:lnTo>
                    <a:pt x="304114" y="381203"/>
                  </a:lnTo>
                  <a:lnTo>
                    <a:pt x="306031" y="382473"/>
                  </a:lnTo>
                  <a:lnTo>
                    <a:pt x="306031" y="346367"/>
                  </a:lnTo>
                  <a:lnTo>
                    <a:pt x="305816" y="346913"/>
                  </a:lnTo>
                  <a:lnTo>
                    <a:pt x="305600" y="349453"/>
                  </a:lnTo>
                  <a:lnTo>
                    <a:pt x="304177" y="350723"/>
                  </a:lnTo>
                  <a:lnTo>
                    <a:pt x="301625" y="351561"/>
                  </a:lnTo>
                  <a:lnTo>
                    <a:pt x="301625" y="376123"/>
                  </a:lnTo>
                  <a:lnTo>
                    <a:pt x="298132" y="376123"/>
                  </a:lnTo>
                  <a:lnTo>
                    <a:pt x="297637" y="375132"/>
                  </a:lnTo>
                  <a:lnTo>
                    <a:pt x="297637" y="379933"/>
                  </a:lnTo>
                  <a:lnTo>
                    <a:pt x="297205" y="382473"/>
                  </a:lnTo>
                  <a:lnTo>
                    <a:pt x="295224" y="386283"/>
                  </a:lnTo>
                  <a:lnTo>
                    <a:pt x="295579" y="390093"/>
                  </a:lnTo>
                  <a:lnTo>
                    <a:pt x="292011" y="388823"/>
                  </a:lnTo>
                  <a:lnTo>
                    <a:pt x="291160" y="391363"/>
                  </a:lnTo>
                  <a:lnTo>
                    <a:pt x="290664" y="392633"/>
                  </a:lnTo>
                  <a:lnTo>
                    <a:pt x="288531" y="395173"/>
                  </a:lnTo>
                  <a:lnTo>
                    <a:pt x="288747" y="390093"/>
                  </a:lnTo>
                  <a:lnTo>
                    <a:pt x="286829" y="391363"/>
                  </a:lnTo>
                  <a:lnTo>
                    <a:pt x="286042" y="392633"/>
                  </a:lnTo>
                  <a:lnTo>
                    <a:pt x="284975" y="393903"/>
                  </a:lnTo>
                  <a:lnTo>
                    <a:pt x="282130" y="397713"/>
                  </a:lnTo>
                  <a:lnTo>
                    <a:pt x="281063" y="398983"/>
                  </a:lnTo>
                  <a:lnTo>
                    <a:pt x="279857" y="400253"/>
                  </a:lnTo>
                  <a:lnTo>
                    <a:pt x="278282" y="400253"/>
                  </a:lnTo>
                  <a:lnTo>
                    <a:pt x="278282" y="404063"/>
                  </a:lnTo>
                  <a:lnTo>
                    <a:pt x="277012" y="406603"/>
                  </a:lnTo>
                  <a:lnTo>
                    <a:pt x="277571" y="407873"/>
                  </a:lnTo>
                  <a:lnTo>
                    <a:pt x="276364" y="409143"/>
                  </a:lnTo>
                  <a:lnTo>
                    <a:pt x="274802" y="406603"/>
                  </a:lnTo>
                  <a:lnTo>
                    <a:pt x="275653" y="405333"/>
                  </a:lnTo>
                  <a:lnTo>
                    <a:pt x="276504" y="404063"/>
                  </a:lnTo>
                  <a:lnTo>
                    <a:pt x="278282" y="404063"/>
                  </a:lnTo>
                  <a:lnTo>
                    <a:pt x="278282" y="400253"/>
                  </a:lnTo>
                  <a:lnTo>
                    <a:pt x="278142" y="400253"/>
                  </a:lnTo>
                  <a:lnTo>
                    <a:pt x="277914" y="397713"/>
                  </a:lnTo>
                  <a:lnTo>
                    <a:pt x="277876" y="395909"/>
                  </a:lnTo>
                  <a:lnTo>
                    <a:pt x="278218" y="393903"/>
                  </a:lnTo>
                  <a:lnTo>
                    <a:pt x="275869" y="391363"/>
                  </a:lnTo>
                  <a:lnTo>
                    <a:pt x="274307" y="390093"/>
                  </a:lnTo>
                  <a:lnTo>
                    <a:pt x="272745" y="388823"/>
                  </a:lnTo>
                  <a:lnTo>
                    <a:pt x="271246" y="387553"/>
                  </a:lnTo>
                  <a:lnTo>
                    <a:pt x="268681" y="386283"/>
                  </a:lnTo>
                  <a:lnTo>
                    <a:pt x="270040" y="385013"/>
                  </a:lnTo>
                  <a:lnTo>
                    <a:pt x="271322" y="383743"/>
                  </a:lnTo>
                  <a:lnTo>
                    <a:pt x="275513" y="388823"/>
                  </a:lnTo>
                  <a:lnTo>
                    <a:pt x="275297" y="386283"/>
                  </a:lnTo>
                  <a:lnTo>
                    <a:pt x="275793" y="385013"/>
                  </a:lnTo>
                  <a:lnTo>
                    <a:pt x="277075" y="385013"/>
                  </a:lnTo>
                  <a:lnTo>
                    <a:pt x="277291" y="387553"/>
                  </a:lnTo>
                  <a:lnTo>
                    <a:pt x="279146" y="387553"/>
                  </a:lnTo>
                  <a:lnTo>
                    <a:pt x="279146" y="385013"/>
                  </a:lnTo>
                  <a:lnTo>
                    <a:pt x="280631" y="383743"/>
                  </a:lnTo>
                  <a:lnTo>
                    <a:pt x="283121" y="385013"/>
                  </a:lnTo>
                  <a:lnTo>
                    <a:pt x="287248" y="386283"/>
                  </a:lnTo>
                  <a:lnTo>
                    <a:pt x="291452" y="386283"/>
                  </a:lnTo>
                  <a:lnTo>
                    <a:pt x="293293" y="385013"/>
                  </a:lnTo>
                  <a:lnTo>
                    <a:pt x="293751" y="383743"/>
                  </a:lnTo>
                  <a:lnTo>
                    <a:pt x="294652" y="381203"/>
                  </a:lnTo>
                  <a:lnTo>
                    <a:pt x="296291" y="378663"/>
                  </a:lnTo>
                  <a:lnTo>
                    <a:pt x="297637" y="379933"/>
                  </a:lnTo>
                  <a:lnTo>
                    <a:pt x="297637" y="375132"/>
                  </a:lnTo>
                  <a:lnTo>
                    <a:pt x="297535" y="374929"/>
                  </a:lnTo>
                  <a:lnTo>
                    <a:pt x="297522" y="374777"/>
                  </a:lnTo>
                  <a:lnTo>
                    <a:pt x="298538" y="372313"/>
                  </a:lnTo>
                  <a:lnTo>
                    <a:pt x="299059" y="371043"/>
                  </a:lnTo>
                  <a:lnTo>
                    <a:pt x="299339" y="373583"/>
                  </a:lnTo>
                  <a:lnTo>
                    <a:pt x="300977" y="374853"/>
                  </a:lnTo>
                  <a:lnTo>
                    <a:pt x="301625" y="376123"/>
                  </a:lnTo>
                  <a:lnTo>
                    <a:pt x="301625" y="351561"/>
                  </a:lnTo>
                  <a:lnTo>
                    <a:pt x="300266" y="351993"/>
                  </a:lnTo>
                  <a:lnTo>
                    <a:pt x="298564" y="349453"/>
                  </a:lnTo>
                  <a:lnTo>
                    <a:pt x="300482" y="349453"/>
                  </a:lnTo>
                  <a:lnTo>
                    <a:pt x="302183" y="346913"/>
                  </a:lnTo>
                  <a:lnTo>
                    <a:pt x="303047" y="345643"/>
                  </a:lnTo>
                  <a:lnTo>
                    <a:pt x="303542" y="344373"/>
                  </a:lnTo>
                  <a:lnTo>
                    <a:pt x="301193" y="344373"/>
                  </a:lnTo>
                  <a:lnTo>
                    <a:pt x="300266" y="343103"/>
                  </a:lnTo>
                  <a:lnTo>
                    <a:pt x="300202" y="346913"/>
                  </a:lnTo>
                  <a:lnTo>
                    <a:pt x="299135" y="344373"/>
                  </a:lnTo>
                  <a:lnTo>
                    <a:pt x="298348" y="340563"/>
                  </a:lnTo>
                  <a:lnTo>
                    <a:pt x="300837" y="339293"/>
                  </a:lnTo>
                  <a:lnTo>
                    <a:pt x="302971" y="339293"/>
                  </a:lnTo>
                  <a:lnTo>
                    <a:pt x="304533" y="340563"/>
                  </a:lnTo>
                  <a:lnTo>
                    <a:pt x="307022" y="343103"/>
                  </a:lnTo>
                  <a:lnTo>
                    <a:pt x="307670" y="343103"/>
                  </a:lnTo>
                  <a:lnTo>
                    <a:pt x="307670" y="281647"/>
                  </a:lnTo>
                  <a:lnTo>
                    <a:pt x="307022" y="280873"/>
                  </a:lnTo>
                  <a:lnTo>
                    <a:pt x="303822" y="277063"/>
                  </a:lnTo>
                  <a:lnTo>
                    <a:pt x="302044" y="275666"/>
                  </a:lnTo>
                  <a:lnTo>
                    <a:pt x="302044" y="331673"/>
                  </a:lnTo>
                  <a:lnTo>
                    <a:pt x="299770" y="332943"/>
                  </a:lnTo>
                  <a:lnTo>
                    <a:pt x="298208" y="331673"/>
                  </a:lnTo>
                  <a:lnTo>
                    <a:pt x="300405" y="330403"/>
                  </a:lnTo>
                  <a:lnTo>
                    <a:pt x="302044" y="331673"/>
                  </a:lnTo>
                  <a:lnTo>
                    <a:pt x="302044" y="275666"/>
                  </a:lnTo>
                  <a:lnTo>
                    <a:pt x="298983" y="273253"/>
                  </a:lnTo>
                  <a:lnTo>
                    <a:pt x="299161" y="271983"/>
                  </a:lnTo>
                  <a:lnTo>
                    <a:pt x="299339" y="270713"/>
                  </a:lnTo>
                  <a:lnTo>
                    <a:pt x="301764" y="269443"/>
                  </a:lnTo>
                  <a:lnTo>
                    <a:pt x="304825" y="270713"/>
                  </a:lnTo>
                  <a:lnTo>
                    <a:pt x="305993" y="269443"/>
                  </a:lnTo>
                  <a:lnTo>
                    <a:pt x="307174" y="268173"/>
                  </a:lnTo>
                  <a:lnTo>
                    <a:pt x="308952" y="270713"/>
                  </a:lnTo>
                  <a:lnTo>
                    <a:pt x="309803" y="274523"/>
                  </a:lnTo>
                  <a:lnTo>
                    <a:pt x="311645" y="277063"/>
                  </a:lnTo>
                  <a:lnTo>
                    <a:pt x="314134" y="282143"/>
                  </a:lnTo>
                  <a:lnTo>
                    <a:pt x="314998" y="284683"/>
                  </a:lnTo>
                  <a:lnTo>
                    <a:pt x="314998" y="247688"/>
                  </a:lnTo>
                  <a:lnTo>
                    <a:pt x="313067" y="249123"/>
                  </a:lnTo>
                  <a:lnTo>
                    <a:pt x="313220" y="246583"/>
                  </a:lnTo>
                  <a:lnTo>
                    <a:pt x="312864" y="245313"/>
                  </a:lnTo>
                  <a:lnTo>
                    <a:pt x="312508" y="244043"/>
                  </a:lnTo>
                  <a:lnTo>
                    <a:pt x="314642" y="244043"/>
                  </a:lnTo>
                  <a:lnTo>
                    <a:pt x="316699" y="242773"/>
                  </a:lnTo>
                  <a:lnTo>
                    <a:pt x="318477" y="244043"/>
                  </a:lnTo>
                  <a:lnTo>
                    <a:pt x="319900" y="245313"/>
                  </a:lnTo>
                  <a:lnTo>
                    <a:pt x="323176" y="249123"/>
                  </a:lnTo>
                  <a:lnTo>
                    <a:pt x="323176" y="198831"/>
                  </a:lnTo>
                  <a:lnTo>
                    <a:pt x="320687" y="195783"/>
                  </a:lnTo>
                  <a:lnTo>
                    <a:pt x="324307" y="195783"/>
                  </a:lnTo>
                  <a:lnTo>
                    <a:pt x="324815" y="193243"/>
                  </a:lnTo>
                  <a:lnTo>
                    <a:pt x="325234" y="190703"/>
                  </a:lnTo>
                  <a:lnTo>
                    <a:pt x="326021" y="186893"/>
                  </a:lnTo>
                  <a:lnTo>
                    <a:pt x="319684" y="180543"/>
                  </a:lnTo>
                  <a:lnTo>
                    <a:pt x="315772" y="180543"/>
                  </a:lnTo>
                  <a:lnTo>
                    <a:pt x="315556" y="180733"/>
                  </a:lnTo>
                  <a:lnTo>
                    <a:pt x="315556" y="204673"/>
                  </a:lnTo>
                  <a:lnTo>
                    <a:pt x="315417" y="207213"/>
                  </a:lnTo>
                  <a:lnTo>
                    <a:pt x="312788" y="207213"/>
                  </a:lnTo>
                  <a:lnTo>
                    <a:pt x="312216" y="204673"/>
                  </a:lnTo>
                  <a:lnTo>
                    <a:pt x="312153" y="203403"/>
                  </a:lnTo>
                  <a:lnTo>
                    <a:pt x="314642" y="203403"/>
                  </a:lnTo>
                  <a:lnTo>
                    <a:pt x="315556" y="204673"/>
                  </a:lnTo>
                  <a:lnTo>
                    <a:pt x="315556" y="180733"/>
                  </a:lnTo>
                  <a:lnTo>
                    <a:pt x="314286" y="181813"/>
                  </a:lnTo>
                  <a:lnTo>
                    <a:pt x="306603" y="189433"/>
                  </a:lnTo>
                  <a:lnTo>
                    <a:pt x="305460" y="194513"/>
                  </a:lnTo>
                  <a:lnTo>
                    <a:pt x="304533" y="198323"/>
                  </a:lnTo>
                  <a:lnTo>
                    <a:pt x="301548" y="200863"/>
                  </a:lnTo>
                  <a:lnTo>
                    <a:pt x="299986" y="201904"/>
                  </a:lnTo>
                  <a:lnTo>
                    <a:pt x="299986" y="214833"/>
                  </a:lnTo>
                  <a:lnTo>
                    <a:pt x="298919" y="214160"/>
                  </a:lnTo>
                  <a:lnTo>
                    <a:pt x="298919" y="302463"/>
                  </a:lnTo>
                  <a:lnTo>
                    <a:pt x="298488" y="303733"/>
                  </a:lnTo>
                  <a:lnTo>
                    <a:pt x="296291" y="303733"/>
                  </a:lnTo>
                  <a:lnTo>
                    <a:pt x="295008" y="301193"/>
                  </a:lnTo>
                  <a:lnTo>
                    <a:pt x="296849" y="299923"/>
                  </a:lnTo>
                  <a:lnTo>
                    <a:pt x="298132" y="299923"/>
                  </a:lnTo>
                  <a:lnTo>
                    <a:pt x="298919" y="302463"/>
                  </a:lnTo>
                  <a:lnTo>
                    <a:pt x="298919" y="214160"/>
                  </a:lnTo>
                  <a:lnTo>
                    <a:pt x="297992" y="213563"/>
                  </a:lnTo>
                  <a:lnTo>
                    <a:pt x="297002" y="212763"/>
                  </a:lnTo>
                  <a:lnTo>
                    <a:pt x="297002" y="251663"/>
                  </a:lnTo>
                  <a:lnTo>
                    <a:pt x="295579" y="254203"/>
                  </a:lnTo>
                  <a:lnTo>
                    <a:pt x="293941" y="252933"/>
                  </a:lnTo>
                  <a:lnTo>
                    <a:pt x="292366" y="251663"/>
                  </a:lnTo>
                  <a:lnTo>
                    <a:pt x="293725" y="250393"/>
                  </a:lnTo>
                  <a:lnTo>
                    <a:pt x="294297" y="249123"/>
                  </a:lnTo>
                  <a:lnTo>
                    <a:pt x="296494" y="249123"/>
                  </a:lnTo>
                  <a:lnTo>
                    <a:pt x="297002" y="251663"/>
                  </a:lnTo>
                  <a:lnTo>
                    <a:pt x="297002" y="212763"/>
                  </a:lnTo>
                  <a:lnTo>
                    <a:pt x="296430" y="212293"/>
                  </a:lnTo>
                  <a:lnTo>
                    <a:pt x="296075" y="211023"/>
                  </a:lnTo>
                  <a:lnTo>
                    <a:pt x="298627" y="211023"/>
                  </a:lnTo>
                  <a:lnTo>
                    <a:pt x="299770" y="212293"/>
                  </a:lnTo>
                  <a:lnTo>
                    <a:pt x="299986" y="214833"/>
                  </a:lnTo>
                  <a:lnTo>
                    <a:pt x="299986" y="201904"/>
                  </a:lnTo>
                  <a:lnTo>
                    <a:pt x="297713" y="203403"/>
                  </a:lnTo>
                  <a:lnTo>
                    <a:pt x="296849" y="199593"/>
                  </a:lnTo>
                  <a:lnTo>
                    <a:pt x="293014" y="199593"/>
                  </a:lnTo>
                  <a:lnTo>
                    <a:pt x="290169" y="198577"/>
                  </a:lnTo>
                  <a:lnTo>
                    <a:pt x="290169" y="279603"/>
                  </a:lnTo>
                  <a:lnTo>
                    <a:pt x="288886" y="280758"/>
                  </a:lnTo>
                  <a:lnTo>
                    <a:pt x="288886" y="303733"/>
                  </a:lnTo>
                  <a:lnTo>
                    <a:pt x="287959" y="306273"/>
                  </a:lnTo>
                  <a:lnTo>
                    <a:pt x="286613" y="307543"/>
                  </a:lnTo>
                  <a:lnTo>
                    <a:pt x="284187" y="306273"/>
                  </a:lnTo>
                  <a:lnTo>
                    <a:pt x="285762" y="305003"/>
                  </a:lnTo>
                  <a:lnTo>
                    <a:pt x="286969" y="303733"/>
                  </a:lnTo>
                  <a:lnTo>
                    <a:pt x="288886" y="303733"/>
                  </a:lnTo>
                  <a:lnTo>
                    <a:pt x="288886" y="280758"/>
                  </a:lnTo>
                  <a:lnTo>
                    <a:pt x="288747" y="280873"/>
                  </a:lnTo>
                  <a:lnTo>
                    <a:pt x="287108" y="280873"/>
                  </a:lnTo>
                  <a:lnTo>
                    <a:pt x="284759" y="274523"/>
                  </a:lnTo>
                  <a:lnTo>
                    <a:pt x="285254" y="273253"/>
                  </a:lnTo>
                  <a:lnTo>
                    <a:pt x="286258" y="271983"/>
                  </a:lnTo>
                  <a:lnTo>
                    <a:pt x="286753" y="273253"/>
                  </a:lnTo>
                  <a:lnTo>
                    <a:pt x="287959" y="275793"/>
                  </a:lnTo>
                  <a:lnTo>
                    <a:pt x="288671" y="278333"/>
                  </a:lnTo>
                  <a:lnTo>
                    <a:pt x="290169" y="279603"/>
                  </a:lnTo>
                  <a:lnTo>
                    <a:pt x="290169" y="198577"/>
                  </a:lnTo>
                  <a:lnTo>
                    <a:pt x="289458" y="198323"/>
                  </a:lnTo>
                  <a:lnTo>
                    <a:pt x="292938" y="195783"/>
                  </a:lnTo>
                  <a:lnTo>
                    <a:pt x="303174" y="185623"/>
                  </a:lnTo>
                  <a:lnTo>
                    <a:pt x="305739" y="183083"/>
                  </a:lnTo>
                  <a:lnTo>
                    <a:pt x="306895" y="181813"/>
                  </a:lnTo>
                  <a:lnTo>
                    <a:pt x="318477" y="169113"/>
                  </a:lnTo>
                  <a:lnTo>
                    <a:pt x="319836" y="166573"/>
                  </a:lnTo>
                  <a:lnTo>
                    <a:pt x="316268" y="165303"/>
                  </a:lnTo>
                  <a:lnTo>
                    <a:pt x="312077" y="165303"/>
                  </a:lnTo>
                  <a:lnTo>
                    <a:pt x="314706" y="161493"/>
                  </a:lnTo>
                  <a:lnTo>
                    <a:pt x="323037" y="161493"/>
                  </a:lnTo>
                  <a:lnTo>
                    <a:pt x="327152" y="158953"/>
                  </a:lnTo>
                  <a:lnTo>
                    <a:pt x="330073" y="155143"/>
                  </a:lnTo>
                  <a:lnTo>
                    <a:pt x="332638" y="150063"/>
                  </a:lnTo>
                  <a:lnTo>
                    <a:pt x="332955" y="139903"/>
                  </a:lnTo>
                  <a:lnTo>
                    <a:pt x="332994" y="138633"/>
                  </a:lnTo>
                  <a:lnTo>
                    <a:pt x="330720" y="136093"/>
                  </a:lnTo>
                  <a:lnTo>
                    <a:pt x="325170" y="134823"/>
                  </a:lnTo>
                  <a:lnTo>
                    <a:pt x="317411" y="134823"/>
                  </a:lnTo>
                  <a:lnTo>
                    <a:pt x="309816" y="136093"/>
                  </a:lnTo>
                  <a:lnTo>
                    <a:pt x="295224" y="141173"/>
                  </a:lnTo>
                  <a:lnTo>
                    <a:pt x="300558" y="139903"/>
                  </a:lnTo>
                  <a:lnTo>
                    <a:pt x="303961" y="143713"/>
                  </a:lnTo>
                  <a:lnTo>
                    <a:pt x="308305" y="144983"/>
                  </a:lnTo>
                  <a:lnTo>
                    <a:pt x="309092" y="147523"/>
                  </a:lnTo>
                  <a:lnTo>
                    <a:pt x="307238" y="148793"/>
                  </a:lnTo>
                  <a:lnTo>
                    <a:pt x="306666" y="148793"/>
                  </a:lnTo>
                  <a:lnTo>
                    <a:pt x="306666" y="156413"/>
                  </a:lnTo>
                  <a:lnTo>
                    <a:pt x="306565" y="161493"/>
                  </a:lnTo>
                  <a:lnTo>
                    <a:pt x="306463" y="162763"/>
                  </a:lnTo>
                  <a:lnTo>
                    <a:pt x="302971" y="164033"/>
                  </a:lnTo>
                  <a:lnTo>
                    <a:pt x="301193" y="165303"/>
                  </a:lnTo>
                  <a:lnTo>
                    <a:pt x="300482" y="161493"/>
                  </a:lnTo>
                  <a:lnTo>
                    <a:pt x="300050" y="160223"/>
                  </a:lnTo>
                  <a:lnTo>
                    <a:pt x="298843" y="158953"/>
                  </a:lnTo>
                  <a:lnTo>
                    <a:pt x="296646" y="160223"/>
                  </a:lnTo>
                  <a:lnTo>
                    <a:pt x="294792" y="158953"/>
                  </a:lnTo>
                  <a:lnTo>
                    <a:pt x="296214" y="157683"/>
                  </a:lnTo>
                  <a:lnTo>
                    <a:pt x="300202" y="156413"/>
                  </a:lnTo>
                  <a:lnTo>
                    <a:pt x="302971" y="157683"/>
                  </a:lnTo>
                  <a:lnTo>
                    <a:pt x="302971" y="156413"/>
                  </a:lnTo>
                  <a:lnTo>
                    <a:pt x="302120" y="153873"/>
                  </a:lnTo>
                  <a:lnTo>
                    <a:pt x="301980" y="151333"/>
                  </a:lnTo>
                  <a:lnTo>
                    <a:pt x="305181" y="152603"/>
                  </a:lnTo>
                  <a:lnTo>
                    <a:pt x="306387" y="153873"/>
                  </a:lnTo>
                  <a:lnTo>
                    <a:pt x="306666" y="156413"/>
                  </a:lnTo>
                  <a:lnTo>
                    <a:pt x="306666" y="148793"/>
                  </a:lnTo>
                  <a:lnTo>
                    <a:pt x="300342" y="148793"/>
                  </a:lnTo>
                  <a:lnTo>
                    <a:pt x="298780" y="150063"/>
                  </a:lnTo>
                  <a:lnTo>
                    <a:pt x="297637" y="151333"/>
                  </a:lnTo>
                  <a:lnTo>
                    <a:pt x="296354" y="151333"/>
                  </a:lnTo>
                  <a:lnTo>
                    <a:pt x="296075" y="150063"/>
                  </a:lnTo>
                  <a:lnTo>
                    <a:pt x="295643" y="146253"/>
                  </a:lnTo>
                  <a:lnTo>
                    <a:pt x="294652" y="143713"/>
                  </a:lnTo>
                  <a:lnTo>
                    <a:pt x="295287" y="141173"/>
                  </a:lnTo>
                  <a:lnTo>
                    <a:pt x="294436" y="141173"/>
                  </a:lnTo>
                  <a:lnTo>
                    <a:pt x="294436" y="183083"/>
                  </a:lnTo>
                  <a:lnTo>
                    <a:pt x="293014" y="185623"/>
                  </a:lnTo>
                  <a:lnTo>
                    <a:pt x="291160" y="185623"/>
                  </a:lnTo>
                  <a:lnTo>
                    <a:pt x="289598" y="184353"/>
                  </a:lnTo>
                  <a:lnTo>
                    <a:pt x="289166" y="183083"/>
                  </a:lnTo>
                  <a:lnTo>
                    <a:pt x="291655" y="181813"/>
                  </a:lnTo>
                  <a:lnTo>
                    <a:pt x="293509" y="181813"/>
                  </a:lnTo>
                  <a:lnTo>
                    <a:pt x="294297" y="183083"/>
                  </a:lnTo>
                  <a:lnTo>
                    <a:pt x="294436" y="183083"/>
                  </a:lnTo>
                  <a:lnTo>
                    <a:pt x="294436" y="141173"/>
                  </a:lnTo>
                  <a:lnTo>
                    <a:pt x="292303" y="141173"/>
                  </a:lnTo>
                  <a:lnTo>
                    <a:pt x="284187" y="146253"/>
                  </a:lnTo>
                  <a:lnTo>
                    <a:pt x="276326" y="150063"/>
                  </a:lnTo>
                  <a:lnTo>
                    <a:pt x="268630" y="155143"/>
                  </a:lnTo>
                  <a:lnTo>
                    <a:pt x="260997" y="158953"/>
                  </a:lnTo>
                  <a:lnTo>
                    <a:pt x="259575" y="160223"/>
                  </a:lnTo>
                  <a:lnTo>
                    <a:pt x="260223" y="160223"/>
                  </a:lnTo>
                  <a:lnTo>
                    <a:pt x="261924" y="161493"/>
                  </a:lnTo>
                  <a:lnTo>
                    <a:pt x="263563" y="161493"/>
                  </a:lnTo>
                  <a:lnTo>
                    <a:pt x="265201" y="160223"/>
                  </a:lnTo>
                  <a:lnTo>
                    <a:pt x="267754" y="160223"/>
                  </a:lnTo>
                  <a:lnTo>
                    <a:pt x="270395" y="158953"/>
                  </a:lnTo>
                  <a:lnTo>
                    <a:pt x="275437" y="156413"/>
                  </a:lnTo>
                  <a:lnTo>
                    <a:pt x="277152" y="157683"/>
                  </a:lnTo>
                  <a:lnTo>
                    <a:pt x="279146" y="162763"/>
                  </a:lnTo>
                  <a:lnTo>
                    <a:pt x="279501" y="165303"/>
                  </a:lnTo>
                  <a:lnTo>
                    <a:pt x="276580" y="169113"/>
                  </a:lnTo>
                  <a:lnTo>
                    <a:pt x="274307" y="167843"/>
                  </a:lnTo>
                  <a:lnTo>
                    <a:pt x="272237" y="167843"/>
                  </a:lnTo>
                  <a:lnTo>
                    <a:pt x="269468" y="169113"/>
                  </a:lnTo>
                  <a:lnTo>
                    <a:pt x="270891" y="171653"/>
                  </a:lnTo>
                  <a:lnTo>
                    <a:pt x="278218" y="171653"/>
                  </a:lnTo>
                  <a:lnTo>
                    <a:pt x="280416" y="174193"/>
                  </a:lnTo>
                  <a:lnTo>
                    <a:pt x="282625" y="174193"/>
                  </a:lnTo>
                  <a:lnTo>
                    <a:pt x="285254" y="171653"/>
                  </a:lnTo>
                  <a:lnTo>
                    <a:pt x="287820" y="176733"/>
                  </a:lnTo>
                  <a:lnTo>
                    <a:pt x="287248" y="178003"/>
                  </a:lnTo>
                  <a:lnTo>
                    <a:pt x="286829" y="178003"/>
                  </a:lnTo>
                  <a:lnTo>
                    <a:pt x="286829" y="195783"/>
                  </a:lnTo>
                  <a:lnTo>
                    <a:pt x="286753" y="199593"/>
                  </a:lnTo>
                  <a:lnTo>
                    <a:pt x="286397" y="202133"/>
                  </a:lnTo>
                  <a:lnTo>
                    <a:pt x="285051" y="204673"/>
                  </a:lnTo>
                  <a:lnTo>
                    <a:pt x="284835" y="204914"/>
                  </a:lnTo>
                  <a:lnTo>
                    <a:pt x="284835" y="265633"/>
                  </a:lnTo>
                  <a:lnTo>
                    <a:pt x="283552" y="266903"/>
                  </a:lnTo>
                  <a:lnTo>
                    <a:pt x="281838" y="268173"/>
                  </a:lnTo>
                  <a:lnTo>
                    <a:pt x="279857" y="268173"/>
                  </a:lnTo>
                  <a:lnTo>
                    <a:pt x="279209" y="270713"/>
                  </a:lnTo>
                  <a:lnTo>
                    <a:pt x="284340" y="270713"/>
                  </a:lnTo>
                  <a:lnTo>
                    <a:pt x="282981" y="274523"/>
                  </a:lnTo>
                  <a:lnTo>
                    <a:pt x="280060" y="275793"/>
                  </a:lnTo>
                  <a:lnTo>
                    <a:pt x="280631" y="278333"/>
                  </a:lnTo>
                  <a:lnTo>
                    <a:pt x="281698" y="280873"/>
                  </a:lnTo>
                  <a:lnTo>
                    <a:pt x="283057" y="284683"/>
                  </a:lnTo>
                  <a:lnTo>
                    <a:pt x="282486" y="285953"/>
                  </a:lnTo>
                  <a:lnTo>
                    <a:pt x="282409" y="301193"/>
                  </a:lnTo>
                  <a:lnTo>
                    <a:pt x="281838" y="303733"/>
                  </a:lnTo>
                  <a:lnTo>
                    <a:pt x="279857" y="305003"/>
                  </a:lnTo>
                  <a:lnTo>
                    <a:pt x="279285" y="302463"/>
                  </a:lnTo>
                  <a:lnTo>
                    <a:pt x="279704" y="301193"/>
                  </a:lnTo>
                  <a:lnTo>
                    <a:pt x="278853" y="300113"/>
                  </a:lnTo>
                  <a:lnTo>
                    <a:pt x="278853" y="322783"/>
                  </a:lnTo>
                  <a:lnTo>
                    <a:pt x="277926" y="322783"/>
                  </a:lnTo>
                  <a:lnTo>
                    <a:pt x="277926" y="358343"/>
                  </a:lnTo>
                  <a:lnTo>
                    <a:pt x="275234" y="359613"/>
                  </a:lnTo>
                  <a:lnTo>
                    <a:pt x="273304" y="358343"/>
                  </a:lnTo>
                  <a:lnTo>
                    <a:pt x="271462" y="357073"/>
                  </a:lnTo>
                  <a:lnTo>
                    <a:pt x="271246" y="355803"/>
                  </a:lnTo>
                  <a:lnTo>
                    <a:pt x="271030" y="354533"/>
                  </a:lnTo>
                  <a:lnTo>
                    <a:pt x="272884" y="355803"/>
                  </a:lnTo>
                  <a:lnTo>
                    <a:pt x="274370" y="357073"/>
                  </a:lnTo>
                  <a:lnTo>
                    <a:pt x="275513" y="358343"/>
                  </a:lnTo>
                  <a:lnTo>
                    <a:pt x="277926" y="358343"/>
                  </a:lnTo>
                  <a:lnTo>
                    <a:pt x="277926" y="322783"/>
                  </a:lnTo>
                  <a:lnTo>
                    <a:pt x="275513" y="322783"/>
                  </a:lnTo>
                  <a:lnTo>
                    <a:pt x="271818" y="325323"/>
                  </a:lnTo>
                  <a:lnTo>
                    <a:pt x="271170" y="324053"/>
                  </a:lnTo>
                  <a:lnTo>
                    <a:pt x="271322" y="320243"/>
                  </a:lnTo>
                  <a:lnTo>
                    <a:pt x="272097" y="316433"/>
                  </a:lnTo>
                  <a:lnTo>
                    <a:pt x="274015" y="317703"/>
                  </a:lnTo>
                  <a:lnTo>
                    <a:pt x="276364" y="318973"/>
                  </a:lnTo>
                  <a:lnTo>
                    <a:pt x="278079" y="321513"/>
                  </a:lnTo>
                  <a:lnTo>
                    <a:pt x="278853" y="322783"/>
                  </a:lnTo>
                  <a:lnTo>
                    <a:pt x="278853" y="300113"/>
                  </a:lnTo>
                  <a:lnTo>
                    <a:pt x="278714" y="299923"/>
                  </a:lnTo>
                  <a:lnTo>
                    <a:pt x="277723" y="298653"/>
                  </a:lnTo>
                  <a:lnTo>
                    <a:pt x="278930" y="297383"/>
                  </a:lnTo>
                  <a:lnTo>
                    <a:pt x="280987" y="298653"/>
                  </a:lnTo>
                  <a:lnTo>
                    <a:pt x="282409" y="301193"/>
                  </a:lnTo>
                  <a:lnTo>
                    <a:pt x="282409" y="285953"/>
                  </a:lnTo>
                  <a:lnTo>
                    <a:pt x="278638" y="285953"/>
                  </a:lnTo>
                  <a:lnTo>
                    <a:pt x="275729" y="287223"/>
                  </a:lnTo>
                  <a:lnTo>
                    <a:pt x="272669" y="287223"/>
                  </a:lnTo>
                  <a:lnTo>
                    <a:pt x="271246" y="290410"/>
                  </a:lnTo>
                  <a:lnTo>
                    <a:pt x="271246" y="315163"/>
                  </a:lnTo>
                  <a:lnTo>
                    <a:pt x="269748" y="320243"/>
                  </a:lnTo>
                  <a:lnTo>
                    <a:pt x="269392" y="321005"/>
                  </a:lnTo>
                  <a:lnTo>
                    <a:pt x="269392" y="343103"/>
                  </a:lnTo>
                  <a:lnTo>
                    <a:pt x="268465" y="345859"/>
                  </a:lnTo>
                  <a:lnTo>
                    <a:pt x="268465" y="354533"/>
                  </a:lnTo>
                  <a:lnTo>
                    <a:pt x="267550" y="355358"/>
                  </a:lnTo>
                  <a:lnTo>
                    <a:pt x="267550" y="405333"/>
                  </a:lnTo>
                  <a:lnTo>
                    <a:pt x="263347" y="405333"/>
                  </a:lnTo>
                  <a:lnTo>
                    <a:pt x="264909" y="402793"/>
                  </a:lnTo>
                  <a:lnTo>
                    <a:pt x="264414" y="401523"/>
                  </a:lnTo>
                  <a:lnTo>
                    <a:pt x="264274" y="401523"/>
                  </a:lnTo>
                  <a:lnTo>
                    <a:pt x="263563" y="400253"/>
                  </a:lnTo>
                  <a:lnTo>
                    <a:pt x="265417" y="400253"/>
                  </a:lnTo>
                  <a:lnTo>
                    <a:pt x="267398" y="401523"/>
                  </a:lnTo>
                  <a:lnTo>
                    <a:pt x="267042" y="402793"/>
                  </a:lnTo>
                  <a:lnTo>
                    <a:pt x="267550" y="405333"/>
                  </a:lnTo>
                  <a:lnTo>
                    <a:pt x="267550" y="355358"/>
                  </a:lnTo>
                  <a:lnTo>
                    <a:pt x="267398" y="355485"/>
                  </a:lnTo>
                  <a:lnTo>
                    <a:pt x="267398" y="360883"/>
                  </a:lnTo>
                  <a:lnTo>
                    <a:pt x="265201" y="363423"/>
                  </a:lnTo>
                  <a:lnTo>
                    <a:pt x="264490" y="360883"/>
                  </a:lnTo>
                  <a:lnTo>
                    <a:pt x="266192" y="359613"/>
                  </a:lnTo>
                  <a:lnTo>
                    <a:pt x="267398" y="360883"/>
                  </a:lnTo>
                  <a:lnTo>
                    <a:pt x="267398" y="355485"/>
                  </a:lnTo>
                  <a:lnTo>
                    <a:pt x="267042" y="355803"/>
                  </a:lnTo>
                  <a:lnTo>
                    <a:pt x="265061" y="354533"/>
                  </a:lnTo>
                  <a:lnTo>
                    <a:pt x="266839" y="351993"/>
                  </a:lnTo>
                  <a:lnTo>
                    <a:pt x="268465" y="354533"/>
                  </a:lnTo>
                  <a:lnTo>
                    <a:pt x="268465" y="345859"/>
                  </a:lnTo>
                  <a:lnTo>
                    <a:pt x="268109" y="346913"/>
                  </a:lnTo>
                  <a:lnTo>
                    <a:pt x="267195" y="343103"/>
                  </a:lnTo>
                  <a:lnTo>
                    <a:pt x="263842" y="341426"/>
                  </a:lnTo>
                  <a:lnTo>
                    <a:pt x="263842" y="369773"/>
                  </a:lnTo>
                  <a:lnTo>
                    <a:pt x="262216" y="369773"/>
                  </a:lnTo>
                  <a:lnTo>
                    <a:pt x="261505" y="370090"/>
                  </a:lnTo>
                  <a:lnTo>
                    <a:pt x="261505" y="392633"/>
                  </a:lnTo>
                  <a:lnTo>
                    <a:pt x="259219" y="393344"/>
                  </a:lnTo>
                  <a:lnTo>
                    <a:pt x="259219" y="411683"/>
                  </a:lnTo>
                  <a:lnTo>
                    <a:pt x="257733" y="413994"/>
                  </a:lnTo>
                  <a:lnTo>
                    <a:pt x="257733" y="420573"/>
                  </a:lnTo>
                  <a:lnTo>
                    <a:pt x="256514" y="423113"/>
                  </a:lnTo>
                  <a:lnTo>
                    <a:pt x="254457" y="420573"/>
                  </a:lnTo>
                  <a:lnTo>
                    <a:pt x="255524" y="419303"/>
                  </a:lnTo>
                  <a:lnTo>
                    <a:pt x="257733" y="420573"/>
                  </a:lnTo>
                  <a:lnTo>
                    <a:pt x="257733" y="413994"/>
                  </a:lnTo>
                  <a:lnTo>
                    <a:pt x="257581" y="414223"/>
                  </a:lnTo>
                  <a:lnTo>
                    <a:pt x="256667" y="415493"/>
                  </a:lnTo>
                  <a:lnTo>
                    <a:pt x="254457" y="416763"/>
                  </a:lnTo>
                  <a:lnTo>
                    <a:pt x="253822" y="415493"/>
                  </a:lnTo>
                  <a:lnTo>
                    <a:pt x="253174" y="414223"/>
                  </a:lnTo>
                  <a:lnTo>
                    <a:pt x="255092" y="411683"/>
                  </a:lnTo>
                  <a:lnTo>
                    <a:pt x="253606" y="409143"/>
                  </a:lnTo>
                  <a:lnTo>
                    <a:pt x="253822" y="407873"/>
                  </a:lnTo>
                  <a:lnTo>
                    <a:pt x="254241" y="405333"/>
                  </a:lnTo>
                  <a:lnTo>
                    <a:pt x="255879" y="402793"/>
                  </a:lnTo>
                  <a:lnTo>
                    <a:pt x="258445" y="406603"/>
                  </a:lnTo>
                  <a:lnTo>
                    <a:pt x="258368" y="409143"/>
                  </a:lnTo>
                  <a:lnTo>
                    <a:pt x="259219" y="411683"/>
                  </a:lnTo>
                  <a:lnTo>
                    <a:pt x="259219" y="393344"/>
                  </a:lnTo>
                  <a:lnTo>
                    <a:pt x="257378" y="393903"/>
                  </a:lnTo>
                  <a:lnTo>
                    <a:pt x="256730" y="396443"/>
                  </a:lnTo>
                  <a:lnTo>
                    <a:pt x="258940" y="398983"/>
                  </a:lnTo>
                  <a:lnTo>
                    <a:pt x="257022" y="400253"/>
                  </a:lnTo>
                  <a:lnTo>
                    <a:pt x="254952" y="395909"/>
                  </a:lnTo>
                  <a:lnTo>
                    <a:pt x="256667" y="395173"/>
                  </a:lnTo>
                  <a:lnTo>
                    <a:pt x="254533" y="392633"/>
                  </a:lnTo>
                  <a:lnTo>
                    <a:pt x="256095" y="391363"/>
                  </a:lnTo>
                  <a:lnTo>
                    <a:pt x="257733" y="391363"/>
                  </a:lnTo>
                  <a:lnTo>
                    <a:pt x="259016" y="392633"/>
                  </a:lnTo>
                  <a:lnTo>
                    <a:pt x="261505" y="392633"/>
                  </a:lnTo>
                  <a:lnTo>
                    <a:pt x="261505" y="370090"/>
                  </a:lnTo>
                  <a:lnTo>
                    <a:pt x="259295" y="371043"/>
                  </a:lnTo>
                  <a:lnTo>
                    <a:pt x="256730" y="371043"/>
                  </a:lnTo>
                  <a:lnTo>
                    <a:pt x="254952" y="369773"/>
                  </a:lnTo>
                  <a:lnTo>
                    <a:pt x="253746" y="369773"/>
                  </a:lnTo>
                  <a:lnTo>
                    <a:pt x="253746" y="400253"/>
                  </a:lnTo>
                  <a:lnTo>
                    <a:pt x="252247" y="400253"/>
                  </a:lnTo>
                  <a:lnTo>
                    <a:pt x="252247" y="407873"/>
                  </a:lnTo>
                  <a:lnTo>
                    <a:pt x="249758" y="407873"/>
                  </a:lnTo>
                  <a:lnTo>
                    <a:pt x="249758" y="416763"/>
                  </a:lnTo>
                  <a:lnTo>
                    <a:pt x="248843" y="418033"/>
                  </a:lnTo>
                  <a:lnTo>
                    <a:pt x="248691" y="418325"/>
                  </a:lnTo>
                  <a:lnTo>
                    <a:pt x="248691" y="424383"/>
                  </a:lnTo>
                  <a:lnTo>
                    <a:pt x="241655" y="424383"/>
                  </a:lnTo>
                  <a:lnTo>
                    <a:pt x="236537" y="420573"/>
                  </a:lnTo>
                  <a:lnTo>
                    <a:pt x="236029" y="414223"/>
                  </a:lnTo>
                  <a:lnTo>
                    <a:pt x="237604" y="412953"/>
                  </a:lnTo>
                  <a:lnTo>
                    <a:pt x="244005" y="411683"/>
                  </a:lnTo>
                  <a:lnTo>
                    <a:pt x="245211" y="415493"/>
                  </a:lnTo>
                  <a:lnTo>
                    <a:pt x="241300" y="418033"/>
                  </a:lnTo>
                  <a:lnTo>
                    <a:pt x="241871" y="420573"/>
                  </a:lnTo>
                  <a:lnTo>
                    <a:pt x="243293" y="419303"/>
                  </a:lnTo>
                  <a:lnTo>
                    <a:pt x="247586" y="420382"/>
                  </a:lnTo>
                  <a:lnTo>
                    <a:pt x="247484" y="420573"/>
                  </a:lnTo>
                  <a:lnTo>
                    <a:pt x="248691" y="424383"/>
                  </a:lnTo>
                  <a:lnTo>
                    <a:pt x="248691" y="418325"/>
                  </a:lnTo>
                  <a:lnTo>
                    <a:pt x="247967" y="419684"/>
                  </a:lnTo>
                  <a:lnTo>
                    <a:pt x="247802" y="419303"/>
                  </a:lnTo>
                  <a:lnTo>
                    <a:pt x="246202" y="415493"/>
                  </a:lnTo>
                  <a:lnTo>
                    <a:pt x="248488" y="415493"/>
                  </a:lnTo>
                  <a:lnTo>
                    <a:pt x="249758" y="416763"/>
                  </a:lnTo>
                  <a:lnTo>
                    <a:pt x="249758" y="407873"/>
                  </a:lnTo>
                  <a:lnTo>
                    <a:pt x="248132" y="407873"/>
                  </a:lnTo>
                  <a:lnTo>
                    <a:pt x="245922" y="406603"/>
                  </a:lnTo>
                  <a:lnTo>
                    <a:pt x="244856" y="405333"/>
                  </a:lnTo>
                  <a:lnTo>
                    <a:pt x="244144" y="402793"/>
                  </a:lnTo>
                  <a:lnTo>
                    <a:pt x="243433" y="400253"/>
                  </a:lnTo>
                  <a:lnTo>
                    <a:pt x="245706" y="401523"/>
                  </a:lnTo>
                  <a:lnTo>
                    <a:pt x="249047" y="401523"/>
                  </a:lnTo>
                  <a:lnTo>
                    <a:pt x="250825" y="402793"/>
                  </a:lnTo>
                  <a:lnTo>
                    <a:pt x="252183" y="404063"/>
                  </a:lnTo>
                  <a:lnTo>
                    <a:pt x="252247" y="407873"/>
                  </a:lnTo>
                  <a:lnTo>
                    <a:pt x="252247" y="400253"/>
                  </a:lnTo>
                  <a:lnTo>
                    <a:pt x="250545" y="398983"/>
                  </a:lnTo>
                  <a:lnTo>
                    <a:pt x="252603" y="397713"/>
                  </a:lnTo>
                  <a:lnTo>
                    <a:pt x="253568" y="396570"/>
                  </a:lnTo>
                  <a:lnTo>
                    <a:pt x="253669" y="396443"/>
                  </a:lnTo>
                  <a:lnTo>
                    <a:pt x="253746" y="400253"/>
                  </a:lnTo>
                  <a:lnTo>
                    <a:pt x="253746" y="369773"/>
                  </a:lnTo>
                  <a:lnTo>
                    <a:pt x="249694" y="369773"/>
                  </a:lnTo>
                  <a:lnTo>
                    <a:pt x="250647" y="368503"/>
                  </a:lnTo>
                  <a:lnTo>
                    <a:pt x="251612" y="367233"/>
                  </a:lnTo>
                  <a:lnTo>
                    <a:pt x="253466" y="367233"/>
                  </a:lnTo>
                  <a:lnTo>
                    <a:pt x="257441" y="369773"/>
                  </a:lnTo>
                  <a:lnTo>
                    <a:pt x="259372" y="369773"/>
                  </a:lnTo>
                  <a:lnTo>
                    <a:pt x="261429" y="368503"/>
                  </a:lnTo>
                  <a:lnTo>
                    <a:pt x="263639" y="368503"/>
                  </a:lnTo>
                  <a:lnTo>
                    <a:pt x="263842" y="369773"/>
                  </a:lnTo>
                  <a:lnTo>
                    <a:pt x="263842" y="341426"/>
                  </a:lnTo>
                  <a:lnTo>
                    <a:pt x="262140" y="340563"/>
                  </a:lnTo>
                  <a:lnTo>
                    <a:pt x="262839" y="335546"/>
                  </a:lnTo>
                  <a:lnTo>
                    <a:pt x="260642" y="338023"/>
                  </a:lnTo>
                  <a:lnTo>
                    <a:pt x="259016" y="340563"/>
                  </a:lnTo>
                  <a:lnTo>
                    <a:pt x="256374" y="341833"/>
                  </a:lnTo>
                  <a:lnTo>
                    <a:pt x="254812" y="341833"/>
                  </a:lnTo>
                  <a:lnTo>
                    <a:pt x="252958" y="343103"/>
                  </a:lnTo>
                  <a:lnTo>
                    <a:pt x="252895" y="340563"/>
                  </a:lnTo>
                  <a:lnTo>
                    <a:pt x="252107" y="339293"/>
                  </a:lnTo>
                  <a:lnTo>
                    <a:pt x="247980" y="339293"/>
                  </a:lnTo>
                  <a:lnTo>
                    <a:pt x="244144" y="336753"/>
                  </a:lnTo>
                  <a:lnTo>
                    <a:pt x="239522" y="339293"/>
                  </a:lnTo>
                  <a:lnTo>
                    <a:pt x="235610" y="340563"/>
                  </a:lnTo>
                  <a:lnTo>
                    <a:pt x="233680" y="340563"/>
                  </a:lnTo>
                  <a:lnTo>
                    <a:pt x="237477" y="344322"/>
                  </a:lnTo>
                  <a:lnTo>
                    <a:pt x="239229" y="345643"/>
                  </a:lnTo>
                  <a:lnTo>
                    <a:pt x="237604" y="349453"/>
                  </a:lnTo>
                  <a:lnTo>
                    <a:pt x="233616" y="353263"/>
                  </a:lnTo>
                  <a:lnTo>
                    <a:pt x="234327" y="357073"/>
                  </a:lnTo>
                  <a:lnTo>
                    <a:pt x="235178" y="359613"/>
                  </a:lnTo>
                  <a:lnTo>
                    <a:pt x="236677" y="358343"/>
                  </a:lnTo>
                  <a:lnTo>
                    <a:pt x="239090" y="357073"/>
                  </a:lnTo>
                  <a:lnTo>
                    <a:pt x="240296" y="351993"/>
                  </a:lnTo>
                  <a:lnTo>
                    <a:pt x="240233" y="348183"/>
                  </a:lnTo>
                  <a:lnTo>
                    <a:pt x="241007" y="345643"/>
                  </a:lnTo>
                  <a:lnTo>
                    <a:pt x="240944" y="343103"/>
                  </a:lnTo>
                  <a:lnTo>
                    <a:pt x="243573" y="344373"/>
                  </a:lnTo>
                  <a:lnTo>
                    <a:pt x="245846" y="346913"/>
                  </a:lnTo>
                  <a:lnTo>
                    <a:pt x="246697" y="350723"/>
                  </a:lnTo>
                  <a:lnTo>
                    <a:pt x="247421" y="358343"/>
                  </a:lnTo>
                  <a:lnTo>
                    <a:pt x="246494" y="360883"/>
                  </a:lnTo>
                  <a:lnTo>
                    <a:pt x="246341" y="364693"/>
                  </a:lnTo>
                  <a:lnTo>
                    <a:pt x="245351" y="365963"/>
                  </a:lnTo>
                  <a:lnTo>
                    <a:pt x="243573" y="364693"/>
                  </a:lnTo>
                  <a:lnTo>
                    <a:pt x="243535" y="363423"/>
                  </a:lnTo>
                  <a:lnTo>
                    <a:pt x="243497" y="362153"/>
                  </a:lnTo>
                  <a:lnTo>
                    <a:pt x="244068" y="360883"/>
                  </a:lnTo>
                  <a:lnTo>
                    <a:pt x="243497" y="359613"/>
                  </a:lnTo>
                  <a:lnTo>
                    <a:pt x="242011" y="358343"/>
                  </a:lnTo>
                  <a:lnTo>
                    <a:pt x="240804" y="359473"/>
                  </a:lnTo>
                  <a:lnTo>
                    <a:pt x="240804" y="364693"/>
                  </a:lnTo>
                  <a:lnTo>
                    <a:pt x="238734" y="367233"/>
                  </a:lnTo>
                  <a:lnTo>
                    <a:pt x="237388" y="365963"/>
                  </a:lnTo>
                  <a:lnTo>
                    <a:pt x="239585" y="363423"/>
                  </a:lnTo>
                  <a:lnTo>
                    <a:pt x="240804" y="364693"/>
                  </a:lnTo>
                  <a:lnTo>
                    <a:pt x="240804" y="359473"/>
                  </a:lnTo>
                  <a:lnTo>
                    <a:pt x="240652" y="359613"/>
                  </a:lnTo>
                  <a:lnTo>
                    <a:pt x="240652" y="362153"/>
                  </a:lnTo>
                  <a:lnTo>
                    <a:pt x="237744" y="359613"/>
                  </a:lnTo>
                  <a:lnTo>
                    <a:pt x="238099" y="363423"/>
                  </a:lnTo>
                  <a:lnTo>
                    <a:pt x="236562" y="364617"/>
                  </a:lnTo>
                  <a:lnTo>
                    <a:pt x="236562" y="392633"/>
                  </a:lnTo>
                  <a:lnTo>
                    <a:pt x="236537" y="397713"/>
                  </a:lnTo>
                  <a:lnTo>
                    <a:pt x="236181" y="397713"/>
                  </a:lnTo>
                  <a:lnTo>
                    <a:pt x="236181" y="404063"/>
                  </a:lnTo>
                  <a:lnTo>
                    <a:pt x="235673" y="405333"/>
                  </a:lnTo>
                  <a:lnTo>
                    <a:pt x="234251" y="406679"/>
                  </a:lnTo>
                  <a:lnTo>
                    <a:pt x="234251" y="421843"/>
                  </a:lnTo>
                  <a:lnTo>
                    <a:pt x="231698" y="424383"/>
                  </a:lnTo>
                  <a:lnTo>
                    <a:pt x="233121" y="428193"/>
                  </a:lnTo>
                  <a:lnTo>
                    <a:pt x="231482" y="433273"/>
                  </a:lnTo>
                  <a:lnTo>
                    <a:pt x="231127" y="435813"/>
                  </a:lnTo>
                  <a:lnTo>
                    <a:pt x="227850" y="435813"/>
                  </a:lnTo>
                  <a:lnTo>
                    <a:pt x="226288" y="433273"/>
                  </a:lnTo>
                  <a:lnTo>
                    <a:pt x="226999" y="432003"/>
                  </a:lnTo>
                  <a:lnTo>
                    <a:pt x="228498" y="430733"/>
                  </a:lnTo>
                  <a:lnTo>
                    <a:pt x="226364" y="429463"/>
                  </a:lnTo>
                  <a:lnTo>
                    <a:pt x="224650" y="429463"/>
                  </a:lnTo>
                  <a:lnTo>
                    <a:pt x="222796" y="428193"/>
                  </a:lnTo>
                  <a:lnTo>
                    <a:pt x="222021" y="428777"/>
                  </a:lnTo>
                  <a:lnTo>
                    <a:pt x="222021" y="433273"/>
                  </a:lnTo>
                  <a:lnTo>
                    <a:pt x="220738" y="434543"/>
                  </a:lnTo>
                  <a:lnTo>
                    <a:pt x="220027" y="437083"/>
                  </a:lnTo>
                  <a:lnTo>
                    <a:pt x="217817" y="435813"/>
                  </a:lnTo>
                  <a:lnTo>
                    <a:pt x="217043" y="434543"/>
                  </a:lnTo>
                  <a:lnTo>
                    <a:pt x="217817" y="433273"/>
                  </a:lnTo>
                  <a:lnTo>
                    <a:pt x="222021" y="433273"/>
                  </a:lnTo>
                  <a:lnTo>
                    <a:pt x="222021" y="428777"/>
                  </a:lnTo>
                  <a:lnTo>
                    <a:pt x="219392" y="430733"/>
                  </a:lnTo>
                  <a:lnTo>
                    <a:pt x="218884" y="429463"/>
                  </a:lnTo>
                  <a:lnTo>
                    <a:pt x="219811" y="428193"/>
                  </a:lnTo>
                  <a:lnTo>
                    <a:pt x="220954" y="426923"/>
                  </a:lnTo>
                  <a:lnTo>
                    <a:pt x="222516" y="426923"/>
                  </a:lnTo>
                  <a:lnTo>
                    <a:pt x="224586" y="425653"/>
                  </a:lnTo>
                  <a:lnTo>
                    <a:pt x="223621" y="424383"/>
                  </a:lnTo>
                  <a:lnTo>
                    <a:pt x="222656" y="423113"/>
                  </a:lnTo>
                  <a:lnTo>
                    <a:pt x="223227" y="421843"/>
                  </a:lnTo>
                  <a:lnTo>
                    <a:pt x="226923" y="421843"/>
                  </a:lnTo>
                  <a:lnTo>
                    <a:pt x="226187" y="420573"/>
                  </a:lnTo>
                  <a:lnTo>
                    <a:pt x="225437" y="419303"/>
                  </a:lnTo>
                  <a:lnTo>
                    <a:pt x="225361" y="416763"/>
                  </a:lnTo>
                  <a:lnTo>
                    <a:pt x="225221" y="415493"/>
                  </a:lnTo>
                  <a:lnTo>
                    <a:pt x="226644" y="412953"/>
                  </a:lnTo>
                  <a:lnTo>
                    <a:pt x="229489" y="414223"/>
                  </a:lnTo>
                  <a:lnTo>
                    <a:pt x="231482" y="415493"/>
                  </a:lnTo>
                  <a:lnTo>
                    <a:pt x="231343" y="419303"/>
                  </a:lnTo>
                  <a:lnTo>
                    <a:pt x="234188" y="420573"/>
                  </a:lnTo>
                  <a:lnTo>
                    <a:pt x="234251" y="421843"/>
                  </a:lnTo>
                  <a:lnTo>
                    <a:pt x="234251" y="406679"/>
                  </a:lnTo>
                  <a:lnTo>
                    <a:pt x="232968" y="407873"/>
                  </a:lnTo>
                  <a:lnTo>
                    <a:pt x="229628" y="409143"/>
                  </a:lnTo>
                  <a:lnTo>
                    <a:pt x="226504" y="411683"/>
                  </a:lnTo>
                  <a:lnTo>
                    <a:pt x="224942" y="411683"/>
                  </a:lnTo>
                  <a:lnTo>
                    <a:pt x="224866" y="409143"/>
                  </a:lnTo>
                  <a:lnTo>
                    <a:pt x="226187" y="407873"/>
                  </a:lnTo>
                  <a:lnTo>
                    <a:pt x="227495" y="406603"/>
                  </a:lnTo>
                  <a:lnTo>
                    <a:pt x="230124" y="402793"/>
                  </a:lnTo>
                  <a:lnTo>
                    <a:pt x="234607" y="402793"/>
                  </a:lnTo>
                  <a:lnTo>
                    <a:pt x="236181" y="404063"/>
                  </a:lnTo>
                  <a:lnTo>
                    <a:pt x="236181" y="397713"/>
                  </a:lnTo>
                  <a:lnTo>
                    <a:pt x="231978" y="397713"/>
                  </a:lnTo>
                  <a:lnTo>
                    <a:pt x="231076" y="396570"/>
                  </a:lnTo>
                  <a:lnTo>
                    <a:pt x="231051" y="392633"/>
                  </a:lnTo>
                  <a:lnTo>
                    <a:pt x="231368" y="391363"/>
                  </a:lnTo>
                  <a:lnTo>
                    <a:pt x="231698" y="390093"/>
                  </a:lnTo>
                  <a:lnTo>
                    <a:pt x="236321" y="390093"/>
                  </a:lnTo>
                  <a:lnTo>
                    <a:pt x="236461" y="391363"/>
                  </a:lnTo>
                  <a:lnTo>
                    <a:pt x="236562" y="392633"/>
                  </a:lnTo>
                  <a:lnTo>
                    <a:pt x="236562" y="364617"/>
                  </a:lnTo>
                  <a:lnTo>
                    <a:pt x="234543" y="367233"/>
                  </a:lnTo>
                  <a:lnTo>
                    <a:pt x="231546" y="367233"/>
                  </a:lnTo>
                  <a:lnTo>
                    <a:pt x="231698" y="363423"/>
                  </a:lnTo>
                  <a:lnTo>
                    <a:pt x="234111" y="362153"/>
                  </a:lnTo>
                  <a:lnTo>
                    <a:pt x="236893" y="362153"/>
                  </a:lnTo>
                  <a:lnTo>
                    <a:pt x="235673" y="360883"/>
                  </a:lnTo>
                  <a:lnTo>
                    <a:pt x="235178" y="359613"/>
                  </a:lnTo>
                  <a:lnTo>
                    <a:pt x="233324" y="359613"/>
                  </a:lnTo>
                  <a:lnTo>
                    <a:pt x="231902" y="358343"/>
                  </a:lnTo>
                  <a:lnTo>
                    <a:pt x="228930" y="358343"/>
                  </a:lnTo>
                  <a:lnTo>
                    <a:pt x="228930" y="395909"/>
                  </a:lnTo>
                  <a:lnTo>
                    <a:pt x="228854" y="396570"/>
                  </a:lnTo>
                  <a:lnTo>
                    <a:pt x="227495" y="397713"/>
                  </a:lnTo>
                  <a:lnTo>
                    <a:pt x="226428" y="400253"/>
                  </a:lnTo>
                  <a:lnTo>
                    <a:pt x="226072" y="397713"/>
                  </a:lnTo>
                  <a:lnTo>
                    <a:pt x="226504" y="395173"/>
                  </a:lnTo>
                  <a:lnTo>
                    <a:pt x="225717" y="393903"/>
                  </a:lnTo>
                  <a:lnTo>
                    <a:pt x="226783" y="391363"/>
                  </a:lnTo>
                  <a:lnTo>
                    <a:pt x="228701" y="393903"/>
                  </a:lnTo>
                  <a:lnTo>
                    <a:pt x="228930" y="395909"/>
                  </a:lnTo>
                  <a:lnTo>
                    <a:pt x="228930" y="358343"/>
                  </a:lnTo>
                  <a:lnTo>
                    <a:pt x="226288" y="358343"/>
                  </a:lnTo>
                  <a:lnTo>
                    <a:pt x="226288" y="373583"/>
                  </a:lnTo>
                  <a:lnTo>
                    <a:pt x="225856" y="377393"/>
                  </a:lnTo>
                  <a:lnTo>
                    <a:pt x="223088" y="380492"/>
                  </a:lnTo>
                  <a:lnTo>
                    <a:pt x="223088" y="409143"/>
                  </a:lnTo>
                  <a:lnTo>
                    <a:pt x="221234" y="411683"/>
                  </a:lnTo>
                  <a:lnTo>
                    <a:pt x="218528" y="410413"/>
                  </a:lnTo>
                  <a:lnTo>
                    <a:pt x="220878" y="407873"/>
                  </a:lnTo>
                  <a:lnTo>
                    <a:pt x="223088" y="409143"/>
                  </a:lnTo>
                  <a:lnTo>
                    <a:pt x="223088" y="380492"/>
                  </a:lnTo>
                  <a:lnTo>
                    <a:pt x="222440" y="381203"/>
                  </a:lnTo>
                  <a:lnTo>
                    <a:pt x="220662" y="381203"/>
                  </a:lnTo>
                  <a:lnTo>
                    <a:pt x="220662" y="386283"/>
                  </a:lnTo>
                  <a:lnTo>
                    <a:pt x="220027" y="386791"/>
                  </a:lnTo>
                  <a:lnTo>
                    <a:pt x="220027" y="396443"/>
                  </a:lnTo>
                  <a:lnTo>
                    <a:pt x="218821" y="400253"/>
                  </a:lnTo>
                  <a:lnTo>
                    <a:pt x="217182" y="399630"/>
                  </a:lnTo>
                  <a:lnTo>
                    <a:pt x="217182" y="418033"/>
                  </a:lnTo>
                  <a:lnTo>
                    <a:pt x="216611" y="420573"/>
                  </a:lnTo>
                  <a:lnTo>
                    <a:pt x="215125" y="420573"/>
                  </a:lnTo>
                  <a:lnTo>
                    <a:pt x="214414" y="418033"/>
                  </a:lnTo>
                  <a:lnTo>
                    <a:pt x="212623" y="419214"/>
                  </a:lnTo>
                  <a:lnTo>
                    <a:pt x="214414" y="416763"/>
                  </a:lnTo>
                  <a:lnTo>
                    <a:pt x="212775" y="414223"/>
                  </a:lnTo>
                  <a:lnTo>
                    <a:pt x="213766" y="412953"/>
                  </a:lnTo>
                  <a:lnTo>
                    <a:pt x="215900" y="415493"/>
                  </a:lnTo>
                  <a:lnTo>
                    <a:pt x="217182" y="418033"/>
                  </a:lnTo>
                  <a:lnTo>
                    <a:pt x="217182" y="399630"/>
                  </a:lnTo>
                  <a:lnTo>
                    <a:pt x="215480" y="398983"/>
                  </a:lnTo>
                  <a:lnTo>
                    <a:pt x="216750" y="397713"/>
                  </a:lnTo>
                  <a:lnTo>
                    <a:pt x="218884" y="396443"/>
                  </a:lnTo>
                  <a:lnTo>
                    <a:pt x="214769" y="392633"/>
                  </a:lnTo>
                  <a:lnTo>
                    <a:pt x="217182" y="392633"/>
                  </a:lnTo>
                  <a:lnTo>
                    <a:pt x="217893" y="391363"/>
                  </a:lnTo>
                  <a:lnTo>
                    <a:pt x="219100" y="393903"/>
                  </a:lnTo>
                  <a:lnTo>
                    <a:pt x="220027" y="396443"/>
                  </a:lnTo>
                  <a:lnTo>
                    <a:pt x="220027" y="386791"/>
                  </a:lnTo>
                  <a:lnTo>
                    <a:pt x="219036" y="387553"/>
                  </a:lnTo>
                  <a:lnTo>
                    <a:pt x="217258" y="386283"/>
                  </a:lnTo>
                  <a:lnTo>
                    <a:pt x="219316" y="385013"/>
                  </a:lnTo>
                  <a:lnTo>
                    <a:pt x="220662" y="386283"/>
                  </a:lnTo>
                  <a:lnTo>
                    <a:pt x="220662" y="381203"/>
                  </a:lnTo>
                  <a:lnTo>
                    <a:pt x="219392" y="381203"/>
                  </a:lnTo>
                  <a:lnTo>
                    <a:pt x="217258" y="379933"/>
                  </a:lnTo>
                  <a:lnTo>
                    <a:pt x="216750" y="378663"/>
                  </a:lnTo>
                  <a:lnTo>
                    <a:pt x="216331" y="376123"/>
                  </a:lnTo>
                  <a:lnTo>
                    <a:pt x="217614" y="374853"/>
                  </a:lnTo>
                  <a:lnTo>
                    <a:pt x="220103" y="374853"/>
                  </a:lnTo>
                  <a:lnTo>
                    <a:pt x="222872" y="376123"/>
                  </a:lnTo>
                  <a:lnTo>
                    <a:pt x="224231" y="373583"/>
                  </a:lnTo>
                  <a:lnTo>
                    <a:pt x="225717" y="372313"/>
                  </a:lnTo>
                  <a:lnTo>
                    <a:pt x="226288" y="373583"/>
                  </a:lnTo>
                  <a:lnTo>
                    <a:pt x="226288" y="358343"/>
                  </a:lnTo>
                  <a:lnTo>
                    <a:pt x="226148" y="358343"/>
                  </a:lnTo>
                  <a:lnTo>
                    <a:pt x="223939" y="357365"/>
                  </a:lnTo>
                  <a:lnTo>
                    <a:pt x="223939" y="367233"/>
                  </a:lnTo>
                  <a:lnTo>
                    <a:pt x="220599" y="367233"/>
                  </a:lnTo>
                  <a:lnTo>
                    <a:pt x="220459" y="363423"/>
                  </a:lnTo>
                  <a:lnTo>
                    <a:pt x="222021" y="360883"/>
                  </a:lnTo>
                  <a:lnTo>
                    <a:pt x="223875" y="363423"/>
                  </a:lnTo>
                  <a:lnTo>
                    <a:pt x="223723" y="365963"/>
                  </a:lnTo>
                  <a:lnTo>
                    <a:pt x="223939" y="367233"/>
                  </a:lnTo>
                  <a:lnTo>
                    <a:pt x="223939" y="357365"/>
                  </a:lnTo>
                  <a:lnTo>
                    <a:pt x="223304" y="357073"/>
                  </a:lnTo>
                  <a:lnTo>
                    <a:pt x="222834" y="355803"/>
                  </a:lnTo>
                  <a:lnTo>
                    <a:pt x="222377" y="354533"/>
                  </a:lnTo>
                  <a:lnTo>
                    <a:pt x="219887" y="355803"/>
                  </a:lnTo>
                  <a:lnTo>
                    <a:pt x="215404" y="354774"/>
                  </a:lnTo>
                  <a:lnTo>
                    <a:pt x="215404" y="378663"/>
                  </a:lnTo>
                  <a:lnTo>
                    <a:pt x="213982" y="379095"/>
                  </a:lnTo>
                  <a:lnTo>
                    <a:pt x="213982" y="407873"/>
                  </a:lnTo>
                  <a:lnTo>
                    <a:pt x="213842" y="409143"/>
                  </a:lnTo>
                  <a:lnTo>
                    <a:pt x="212420" y="410616"/>
                  </a:lnTo>
                  <a:lnTo>
                    <a:pt x="212420" y="421843"/>
                  </a:lnTo>
                  <a:lnTo>
                    <a:pt x="209715" y="420573"/>
                  </a:lnTo>
                  <a:lnTo>
                    <a:pt x="208788" y="423113"/>
                  </a:lnTo>
                  <a:lnTo>
                    <a:pt x="207721" y="424383"/>
                  </a:lnTo>
                  <a:lnTo>
                    <a:pt x="205803" y="423113"/>
                  </a:lnTo>
                  <a:lnTo>
                    <a:pt x="205663" y="421843"/>
                  </a:lnTo>
                  <a:lnTo>
                    <a:pt x="203238" y="420573"/>
                  </a:lnTo>
                  <a:lnTo>
                    <a:pt x="203238" y="423113"/>
                  </a:lnTo>
                  <a:lnTo>
                    <a:pt x="204089" y="425653"/>
                  </a:lnTo>
                  <a:lnTo>
                    <a:pt x="200609" y="424383"/>
                  </a:lnTo>
                  <a:lnTo>
                    <a:pt x="198335" y="421843"/>
                  </a:lnTo>
                  <a:lnTo>
                    <a:pt x="199326" y="418033"/>
                  </a:lnTo>
                  <a:lnTo>
                    <a:pt x="199758" y="416763"/>
                  </a:lnTo>
                  <a:lnTo>
                    <a:pt x="200253" y="415493"/>
                  </a:lnTo>
                  <a:lnTo>
                    <a:pt x="201815" y="418033"/>
                  </a:lnTo>
                  <a:lnTo>
                    <a:pt x="204089" y="418033"/>
                  </a:lnTo>
                  <a:lnTo>
                    <a:pt x="206514" y="415493"/>
                  </a:lnTo>
                  <a:lnTo>
                    <a:pt x="208076" y="415493"/>
                  </a:lnTo>
                  <a:lnTo>
                    <a:pt x="209499" y="418033"/>
                  </a:lnTo>
                  <a:lnTo>
                    <a:pt x="210426" y="419303"/>
                  </a:lnTo>
                  <a:lnTo>
                    <a:pt x="211709" y="419303"/>
                  </a:lnTo>
                  <a:lnTo>
                    <a:pt x="212420" y="421843"/>
                  </a:lnTo>
                  <a:lnTo>
                    <a:pt x="212420" y="410616"/>
                  </a:lnTo>
                  <a:lnTo>
                    <a:pt x="208927" y="414223"/>
                  </a:lnTo>
                  <a:lnTo>
                    <a:pt x="206514" y="412953"/>
                  </a:lnTo>
                  <a:lnTo>
                    <a:pt x="205155" y="411683"/>
                  </a:lnTo>
                  <a:lnTo>
                    <a:pt x="206019" y="409143"/>
                  </a:lnTo>
                  <a:lnTo>
                    <a:pt x="206870" y="406603"/>
                  </a:lnTo>
                  <a:lnTo>
                    <a:pt x="205511" y="404063"/>
                  </a:lnTo>
                  <a:lnTo>
                    <a:pt x="202819" y="402793"/>
                  </a:lnTo>
                  <a:lnTo>
                    <a:pt x="204381" y="400253"/>
                  </a:lnTo>
                  <a:lnTo>
                    <a:pt x="207149" y="401523"/>
                  </a:lnTo>
                  <a:lnTo>
                    <a:pt x="208927" y="400253"/>
                  </a:lnTo>
                  <a:lnTo>
                    <a:pt x="208648" y="402793"/>
                  </a:lnTo>
                  <a:lnTo>
                    <a:pt x="207505" y="404063"/>
                  </a:lnTo>
                  <a:lnTo>
                    <a:pt x="208000" y="405333"/>
                  </a:lnTo>
                  <a:lnTo>
                    <a:pt x="210566" y="406603"/>
                  </a:lnTo>
                  <a:lnTo>
                    <a:pt x="212344" y="406603"/>
                  </a:lnTo>
                  <a:lnTo>
                    <a:pt x="213982" y="407873"/>
                  </a:lnTo>
                  <a:lnTo>
                    <a:pt x="213982" y="379095"/>
                  </a:lnTo>
                  <a:lnTo>
                    <a:pt x="211137" y="379933"/>
                  </a:lnTo>
                  <a:lnTo>
                    <a:pt x="210350" y="378663"/>
                  </a:lnTo>
                  <a:lnTo>
                    <a:pt x="210350" y="386283"/>
                  </a:lnTo>
                  <a:lnTo>
                    <a:pt x="208153" y="387553"/>
                  </a:lnTo>
                  <a:lnTo>
                    <a:pt x="206578" y="386283"/>
                  </a:lnTo>
                  <a:lnTo>
                    <a:pt x="208788" y="385013"/>
                  </a:lnTo>
                  <a:lnTo>
                    <a:pt x="210350" y="386283"/>
                  </a:lnTo>
                  <a:lnTo>
                    <a:pt x="210350" y="378663"/>
                  </a:lnTo>
                  <a:lnTo>
                    <a:pt x="209575" y="377393"/>
                  </a:lnTo>
                  <a:lnTo>
                    <a:pt x="211493" y="376123"/>
                  </a:lnTo>
                  <a:lnTo>
                    <a:pt x="212483" y="374853"/>
                  </a:lnTo>
                  <a:lnTo>
                    <a:pt x="212991" y="377393"/>
                  </a:lnTo>
                  <a:lnTo>
                    <a:pt x="215404" y="378663"/>
                  </a:lnTo>
                  <a:lnTo>
                    <a:pt x="215404" y="354774"/>
                  </a:lnTo>
                  <a:lnTo>
                    <a:pt x="214414" y="354533"/>
                  </a:lnTo>
                  <a:lnTo>
                    <a:pt x="213487" y="354533"/>
                  </a:lnTo>
                  <a:lnTo>
                    <a:pt x="214071" y="350723"/>
                  </a:lnTo>
                  <a:lnTo>
                    <a:pt x="214261" y="349453"/>
                  </a:lnTo>
                  <a:lnTo>
                    <a:pt x="215188" y="349453"/>
                  </a:lnTo>
                  <a:lnTo>
                    <a:pt x="216471" y="350723"/>
                  </a:lnTo>
                  <a:lnTo>
                    <a:pt x="217398" y="353263"/>
                  </a:lnTo>
                  <a:lnTo>
                    <a:pt x="221373" y="349453"/>
                  </a:lnTo>
                  <a:lnTo>
                    <a:pt x="220878" y="348183"/>
                  </a:lnTo>
                  <a:lnTo>
                    <a:pt x="219036" y="343103"/>
                  </a:lnTo>
                  <a:lnTo>
                    <a:pt x="220306" y="343103"/>
                  </a:lnTo>
                  <a:lnTo>
                    <a:pt x="222237" y="341833"/>
                  </a:lnTo>
                  <a:lnTo>
                    <a:pt x="224294" y="341833"/>
                  </a:lnTo>
                  <a:lnTo>
                    <a:pt x="226288" y="340563"/>
                  </a:lnTo>
                  <a:lnTo>
                    <a:pt x="226428" y="338023"/>
                  </a:lnTo>
                  <a:lnTo>
                    <a:pt x="228282" y="335483"/>
                  </a:lnTo>
                  <a:lnTo>
                    <a:pt x="230479" y="334213"/>
                  </a:lnTo>
                  <a:lnTo>
                    <a:pt x="231190" y="335483"/>
                  </a:lnTo>
                  <a:lnTo>
                    <a:pt x="231698" y="338023"/>
                  </a:lnTo>
                  <a:lnTo>
                    <a:pt x="232054" y="335483"/>
                  </a:lnTo>
                  <a:lnTo>
                    <a:pt x="235470" y="335483"/>
                  </a:lnTo>
                  <a:lnTo>
                    <a:pt x="235712" y="334213"/>
                  </a:lnTo>
                  <a:lnTo>
                    <a:pt x="235966" y="332943"/>
                  </a:lnTo>
                  <a:lnTo>
                    <a:pt x="237667" y="332943"/>
                  </a:lnTo>
                  <a:lnTo>
                    <a:pt x="239941" y="335483"/>
                  </a:lnTo>
                  <a:lnTo>
                    <a:pt x="245491" y="336753"/>
                  </a:lnTo>
                  <a:lnTo>
                    <a:pt x="248208" y="335546"/>
                  </a:lnTo>
                  <a:lnTo>
                    <a:pt x="253034" y="332943"/>
                  </a:lnTo>
                  <a:lnTo>
                    <a:pt x="255028" y="336753"/>
                  </a:lnTo>
                  <a:lnTo>
                    <a:pt x="257797" y="335483"/>
                  </a:lnTo>
                  <a:lnTo>
                    <a:pt x="258292" y="332943"/>
                  </a:lnTo>
                  <a:lnTo>
                    <a:pt x="258584" y="331673"/>
                  </a:lnTo>
                  <a:lnTo>
                    <a:pt x="258864" y="330403"/>
                  </a:lnTo>
                  <a:lnTo>
                    <a:pt x="259867" y="327863"/>
                  </a:lnTo>
                  <a:lnTo>
                    <a:pt x="262216" y="325323"/>
                  </a:lnTo>
                  <a:lnTo>
                    <a:pt x="264769" y="327863"/>
                  </a:lnTo>
                  <a:lnTo>
                    <a:pt x="265341" y="331673"/>
                  </a:lnTo>
                  <a:lnTo>
                    <a:pt x="263486" y="332943"/>
                  </a:lnTo>
                  <a:lnTo>
                    <a:pt x="262775" y="335483"/>
                  </a:lnTo>
                  <a:lnTo>
                    <a:pt x="268185" y="340563"/>
                  </a:lnTo>
                  <a:lnTo>
                    <a:pt x="269392" y="343103"/>
                  </a:lnTo>
                  <a:lnTo>
                    <a:pt x="269392" y="321005"/>
                  </a:lnTo>
                  <a:lnTo>
                    <a:pt x="267970" y="324053"/>
                  </a:lnTo>
                  <a:lnTo>
                    <a:pt x="268262" y="329133"/>
                  </a:lnTo>
                  <a:lnTo>
                    <a:pt x="266763" y="327863"/>
                  </a:lnTo>
                  <a:lnTo>
                    <a:pt x="266687" y="326593"/>
                  </a:lnTo>
                  <a:lnTo>
                    <a:pt x="266484" y="325323"/>
                  </a:lnTo>
                  <a:lnTo>
                    <a:pt x="266052" y="324053"/>
                  </a:lnTo>
                  <a:lnTo>
                    <a:pt x="265480" y="321513"/>
                  </a:lnTo>
                  <a:lnTo>
                    <a:pt x="263779" y="320243"/>
                  </a:lnTo>
                  <a:lnTo>
                    <a:pt x="261708" y="318973"/>
                  </a:lnTo>
                  <a:lnTo>
                    <a:pt x="261429" y="316433"/>
                  </a:lnTo>
                  <a:lnTo>
                    <a:pt x="261886" y="315163"/>
                  </a:lnTo>
                  <a:lnTo>
                    <a:pt x="262356" y="313893"/>
                  </a:lnTo>
                  <a:lnTo>
                    <a:pt x="264553" y="313893"/>
                  </a:lnTo>
                  <a:lnTo>
                    <a:pt x="265772" y="317703"/>
                  </a:lnTo>
                  <a:lnTo>
                    <a:pt x="268465" y="316433"/>
                  </a:lnTo>
                  <a:lnTo>
                    <a:pt x="271246" y="315163"/>
                  </a:lnTo>
                  <a:lnTo>
                    <a:pt x="271246" y="290410"/>
                  </a:lnTo>
                  <a:lnTo>
                    <a:pt x="270967" y="291033"/>
                  </a:lnTo>
                  <a:lnTo>
                    <a:pt x="270243" y="288493"/>
                  </a:lnTo>
                  <a:lnTo>
                    <a:pt x="271170" y="287223"/>
                  </a:lnTo>
                  <a:lnTo>
                    <a:pt x="272097" y="280873"/>
                  </a:lnTo>
                  <a:lnTo>
                    <a:pt x="272389" y="280873"/>
                  </a:lnTo>
                  <a:lnTo>
                    <a:pt x="276580" y="283413"/>
                  </a:lnTo>
                  <a:lnTo>
                    <a:pt x="279641" y="283413"/>
                  </a:lnTo>
                  <a:lnTo>
                    <a:pt x="278638" y="280873"/>
                  </a:lnTo>
                  <a:lnTo>
                    <a:pt x="276148" y="279603"/>
                  </a:lnTo>
                  <a:lnTo>
                    <a:pt x="274307" y="278333"/>
                  </a:lnTo>
                  <a:lnTo>
                    <a:pt x="275183" y="277063"/>
                  </a:lnTo>
                  <a:lnTo>
                    <a:pt x="276936" y="274523"/>
                  </a:lnTo>
                  <a:lnTo>
                    <a:pt x="275869" y="271983"/>
                  </a:lnTo>
                  <a:lnTo>
                    <a:pt x="273596" y="268173"/>
                  </a:lnTo>
                  <a:lnTo>
                    <a:pt x="274396" y="264363"/>
                  </a:lnTo>
                  <a:lnTo>
                    <a:pt x="274662" y="263093"/>
                  </a:lnTo>
                  <a:lnTo>
                    <a:pt x="278574" y="261823"/>
                  </a:lnTo>
                  <a:lnTo>
                    <a:pt x="281774" y="259283"/>
                  </a:lnTo>
                  <a:lnTo>
                    <a:pt x="282346" y="263093"/>
                  </a:lnTo>
                  <a:lnTo>
                    <a:pt x="283476" y="264363"/>
                  </a:lnTo>
                  <a:lnTo>
                    <a:pt x="284835" y="265633"/>
                  </a:lnTo>
                  <a:lnTo>
                    <a:pt x="284835" y="204914"/>
                  </a:lnTo>
                  <a:lnTo>
                    <a:pt x="282702" y="207213"/>
                  </a:lnTo>
                  <a:lnTo>
                    <a:pt x="280708" y="208483"/>
                  </a:lnTo>
                  <a:lnTo>
                    <a:pt x="278993" y="208483"/>
                  </a:lnTo>
                  <a:lnTo>
                    <a:pt x="277012" y="203593"/>
                  </a:lnTo>
                  <a:lnTo>
                    <a:pt x="277012" y="218643"/>
                  </a:lnTo>
                  <a:lnTo>
                    <a:pt x="276936" y="237693"/>
                  </a:lnTo>
                  <a:lnTo>
                    <a:pt x="276860" y="238963"/>
                  </a:lnTo>
                  <a:lnTo>
                    <a:pt x="274586" y="238963"/>
                  </a:lnTo>
                  <a:lnTo>
                    <a:pt x="273812" y="237693"/>
                  </a:lnTo>
                  <a:lnTo>
                    <a:pt x="273024" y="236423"/>
                  </a:lnTo>
                  <a:lnTo>
                    <a:pt x="274015" y="235153"/>
                  </a:lnTo>
                  <a:lnTo>
                    <a:pt x="273100" y="233883"/>
                  </a:lnTo>
                  <a:lnTo>
                    <a:pt x="273024" y="231343"/>
                  </a:lnTo>
                  <a:lnTo>
                    <a:pt x="274307" y="233883"/>
                  </a:lnTo>
                  <a:lnTo>
                    <a:pt x="275653" y="235153"/>
                  </a:lnTo>
                  <a:lnTo>
                    <a:pt x="276936" y="237693"/>
                  </a:lnTo>
                  <a:lnTo>
                    <a:pt x="276936" y="218694"/>
                  </a:lnTo>
                  <a:lnTo>
                    <a:pt x="275018" y="219913"/>
                  </a:lnTo>
                  <a:lnTo>
                    <a:pt x="273100" y="219913"/>
                  </a:lnTo>
                  <a:lnTo>
                    <a:pt x="274370" y="222453"/>
                  </a:lnTo>
                  <a:lnTo>
                    <a:pt x="274091" y="226263"/>
                  </a:lnTo>
                  <a:lnTo>
                    <a:pt x="272389" y="226263"/>
                  </a:lnTo>
                  <a:lnTo>
                    <a:pt x="270611" y="228803"/>
                  </a:lnTo>
                  <a:lnTo>
                    <a:pt x="268617" y="226263"/>
                  </a:lnTo>
                  <a:lnTo>
                    <a:pt x="267398" y="226263"/>
                  </a:lnTo>
                  <a:lnTo>
                    <a:pt x="268046" y="228803"/>
                  </a:lnTo>
                  <a:lnTo>
                    <a:pt x="267754" y="228803"/>
                  </a:lnTo>
                  <a:lnTo>
                    <a:pt x="267754" y="296113"/>
                  </a:lnTo>
                  <a:lnTo>
                    <a:pt x="266763" y="298653"/>
                  </a:lnTo>
                  <a:lnTo>
                    <a:pt x="265341" y="299923"/>
                  </a:lnTo>
                  <a:lnTo>
                    <a:pt x="262928" y="299923"/>
                  </a:lnTo>
                  <a:lnTo>
                    <a:pt x="263842" y="298653"/>
                  </a:lnTo>
                  <a:lnTo>
                    <a:pt x="266903" y="297383"/>
                  </a:lnTo>
                  <a:lnTo>
                    <a:pt x="265341" y="294843"/>
                  </a:lnTo>
                  <a:lnTo>
                    <a:pt x="267335" y="293573"/>
                  </a:lnTo>
                  <a:lnTo>
                    <a:pt x="267754" y="296113"/>
                  </a:lnTo>
                  <a:lnTo>
                    <a:pt x="267754" y="228803"/>
                  </a:lnTo>
                  <a:lnTo>
                    <a:pt x="265696" y="228803"/>
                  </a:lnTo>
                  <a:lnTo>
                    <a:pt x="263067" y="226263"/>
                  </a:lnTo>
                  <a:lnTo>
                    <a:pt x="262356" y="227457"/>
                  </a:lnTo>
                  <a:lnTo>
                    <a:pt x="262356" y="307543"/>
                  </a:lnTo>
                  <a:lnTo>
                    <a:pt x="259791" y="310083"/>
                  </a:lnTo>
                  <a:lnTo>
                    <a:pt x="258292" y="313893"/>
                  </a:lnTo>
                  <a:lnTo>
                    <a:pt x="256806" y="315163"/>
                  </a:lnTo>
                  <a:lnTo>
                    <a:pt x="255739" y="313893"/>
                  </a:lnTo>
                  <a:lnTo>
                    <a:pt x="255879" y="311353"/>
                  </a:lnTo>
                  <a:lnTo>
                    <a:pt x="254457" y="311353"/>
                  </a:lnTo>
                  <a:lnTo>
                    <a:pt x="252818" y="312623"/>
                  </a:lnTo>
                  <a:lnTo>
                    <a:pt x="252818" y="326593"/>
                  </a:lnTo>
                  <a:lnTo>
                    <a:pt x="251752" y="327863"/>
                  </a:lnTo>
                  <a:lnTo>
                    <a:pt x="249047" y="327863"/>
                  </a:lnTo>
                  <a:lnTo>
                    <a:pt x="248551" y="326593"/>
                  </a:lnTo>
                  <a:lnTo>
                    <a:pt x="249694" y="325323"/>
                  </a:lnTo>
                  <a:lnTo>
                    <a:pt x="251117" y="325323"/>
                  </a:lnTo>
                  <a:lnTo>
                    <a:pt x="252818" y="326593"/>
                  </a:lnTo>
                  <a:lnTo>
                    <a:pt x="252818" y="312623"/>
                  </a:lnTo>
                  <a:lnTo>
                    <a:pt x="248272" y="313893"/>
                  </a:lnTo>
                  <a:lnTo>
                    <a:pt x="244208" y="318973"/>
                  </a:lnTo>
                  <a:lnTo>
                    <a:pt x="244144" y="327863"/>
                  </a:lnTo>
                  <a:lnTo>
                    <a:pt x="240093" y="331673"/>
                  </a:lnTo>
                  <a:lnTo>
                    <a:pt x="236537" y="330403"/>
                  </a:lnTo>
                  <a:lnTo>
                    <a:pt x="234543" y="330403"/>
                  </a:lnTo>
                  <a:lnTo>
                    <a:pt x="231546" y="331673"/>
                  </a:lnTo>
                  <a:lnTo>
                    <a:pt x="230276" y="329133"/>
                  </a:lnTo>
                  <a:lnTo>
                    <a:pt x="226999" y="326593"/>
                  </a:lnTo>
                  <a:lnTo>
                    <a:pt x="226999" y="330403"/>
                  </a:lnTo>
                  <a:lnTo>
                    <a:pt x="226072" y="331673"/>
                  </a:lnTo>
                  <a:lnTo>
                    <a:pt x="223088" y="330403"/>
                  </a:lnTo>
                  <a:lnTo>
                    <a:pt x="224180" y="327863"/>
                  </a:lnTo>
                  <a:lnTo>
                    <a:pt x="224726" y="326593"/>
                  </a:lnTo>
                  <a:lnTo>
                    <a:pt x="225653" y="325323"/>
                  </a:lnTo>
                  <a:lnTo>
                    <a:pt x="226504" y="322783"/>
                  </a:lnTo>
                  <a:lnTo>
                    <a:pt x="234746" y="322783"/>
                  </a:lnTo>
                  <a:lnTo>
                    <a:pt x="239737" y="324053"/>
                  </a:lnTo>
                  <a:lnTo>
                    <a:pt x="241579" y="322783"/>
                  </a:lnTo>
                  <a:lnTo>
                    <a:pt x="241363" y="321513"/>
                  </a:lnTo>
                  <a:lnTo>
                    <a:pt x="240944" y="318973"/>
                  </a:lnTo>
                  <a:lnTo>
                    <a:pt x="240804" y="316433"/>
                  </a:lnTo>
                  <a:lnTo>
                    <a:pt x="241134" y="311353"/>
                  </a:lnTo>
                  <a:lnTo>
                    <a:pt x="241223" y="310083"/>
                  </a:lnTo>
                  <a:lnTo>
                    <a:pt x="239636" y="308813"/>
                  </a:lnTo>
                  <a:lnTo>
                    <a:pt x="236601" y="306273"/>
                  </a:lnTo>
                  <a:lnTo>
                    <a:pt x="238099" y="306273"/>
                  </a:lnTo>
                  <a:lnTo>
                    <a:pt x="239229" y="301193"/>
                  </a:lnTo>
                  <a:lnTo>
                    <a:pt x="255524" y="301193"/>
                  </a:lnTo>
                  <a:lnTo>
                    <a:pt x="262001" y="305003"/>
                  </a:lnTo>
                  <a:lnTo>
                    <a:pt x="262356" y="307543"/>
                  </a:lnTo>
                  <a:lnTo>
                    <a:pt x="262356" y="227457"/>
                  </a:lnTo>
                  <a:lnTo>
                    <a:pt x="260794" y="230073"/>
                  </a:lnTo>
                  <a:lnTo>
                    <a:pt x="259651" y="228803"/>
                  </a:lnTo>
                  <a:lnTo>
                    <a:pt x="259867" y="227533"/>
                  </a:lnTo>
                  <a:lnTo>
                    <a:pt x="263283" y="224993"/>
                  </a:lnTo>
                  <a:lnTo>
                    <a:pt x="264236" y="223723"/>
                  </a:lnTo>
                  <a:lnTo>
                    <a:pt x="265201" y="222453"/>
                  </a:lnTo>
                  <a:lnTo>
                    <a:pt x="265912" y="226263"/>
                  </a:lnTo>
                  <a:lnTo>
                    <a:pt x="266623" y="224993"/>
                  </a:lnTo>
                  <a:lnTo>
                    <a:pt x="267614" y="222453"/>
                  </a:lnTo>
                  <a:lnTo>
                    <a:pt x="268541" y="221183"/>
                  </a:lnTo>
                  <a:lnTo>
                    <a:pt x="271322" y="214833"/>
                  </a:lnTo>
                  <a:lnTo>
                    <a:pt x="271741" y="214833"/>
                  </a:lnTo>
                  <a:lnTo>
                    <a:pt x="275374" y="217373"/>
                  </a:lnTo>
                  <a:lnTo>
                    <a:pt x="277012" y="218643"/>
                  </a:lnTo>
                  <a:lnTo>
                    <a:pt x="277012" y="203593"/>
                  </a:lnTo>
                  <a:lnTo>
                    <a:pt x="276936" y="203403"/>
                  </a:lnTo>
                  <a:lnTo>
                    <a:pt x="276936" y="200863"/>
                  </a:lnTo>
                  <a:lnTo>
                    <a:pt x="276504" y="199593"/>
                  </a:lnTo>
                  <a:lnTo>
                    <a:pt x="276504" y="198323"/>
                  </a:lnTo>
                  <a:lnTo>
                    <a:pt x="279285" y="198323"/>
                  </a:lnTo>
                  <a:lnTo>
                    <a:pt x="279425" y="194513"/>
                  </a:lnTo>
                  <a:lnTo>
                    <a:pt x="285610" y="194513"/>
                  </a:lnTo>
                  <a:lnTo>
                    <a:pt x="286829" y="195783"/>
                  </a:lnTo>
                  <a:lnTo>
                    <a:pt x="286829" y="178003"/>
                  </a:lnTo>
                  <a:lnTo>
                    <a:pt x="280136" y="178003"/>
                  </a:lnTo>
                  <a:lnTo>
                    <a:pt x="278853" y="179273"/>
                  </a:lnTo>
                  <a:lnTo>
                    <a:pt x="278003" y="180543"/>
                  </a:lnTo>
                  <a:lnTo>
                    <a:pt x="279704" y="183083"/>
                  </a:lnTo>
                  <a:lnTo>
                    <a:pt x="279285" y="185623"/>
                  </a:lnTo>
                  <a:lnTo>
                    <a:pt x="277012" y="188163"/>
                  </a:lnTo>
                  <a:lnTo>
                    <a:pt x="276085" y="188607"/>
                  </a:lnTo>
                  <a:lnTo>
                    <a:pt x="276085" y="191973"/>
                  </a:lnTo>
                  <a:lnTo>
                    <a:pt x="274447" y="194513"/>
                  </a:lnTo>
                  <a:lnTo>
                    <a:pt x="272669" y="191973"/>
                  </a:lnTo>
                  <a:lnTo>
                    <a:pt x="273773" y="190703"/>
                  </a:lnTo>
                  <a:lnTo>
                    <a:pt x="274878" y="189433"/>
                  </a:lnTo>
                  <a:lnTo>
                    <a:pt x="276085" y="191973"/>
                  </a:lnTo>
                  <a:lnTo>
                    <a:pt x="276085" y="188607"/>
                  </a:lnTo>
                  <a:lnTo>
                    <a:pt x="274307" y="189433"/>
                  </a:lnTo>
                  <a:lnTo>
                    <a:pt x="271170" y="189433"/>
                  </a:lnTo>
                  <a:lnTo>
                    <a:pt x="268897" y="188163"/>
                  </a:lnTo>
                  <a:lnTo>
                    <a:pt x="268465" y="185623"/>
                  </a:lnTo>
                  <a:lnTo>
                    <a:pt x="264909" y="185623"/>
                  </a:lnTo>
                  <a:lnTo>
                    <a:pt x="260794" y="184353"/>
                  </a:lnTo>
                  <a:lnTo>
                    <a:pt x="260286" y="183083"/>
                  </a:lnTo>
                  <a:lnTo>
                    <a:pt x="263067" y="179273"/>
                  </a:lnTo>
                  <a:lnTo>
                    <a:pt x="259219" y="174193"/>
                  </a:lnTo>
                  <a:lnTo>
                    <a:pt x="256984" y="172923"/>
                  </a:lnTo>
                  <a:lnTo>
                    <a:pt x="254736" y="171653"/>
                  </a:lnTo>
                  <a:lnTo>
                    <a:pt x="248196" y="172923"/>
                  </a:lnTo>
                  <a:lnTo>
                    <a:pt x="245491" y="172923"/>
                  </a:lnTo>
                  <a:lnTo>
                    <a:pt x="245351" y="171653"/>
                  </a:lnTo>
                  <a:lnTo>
                    <a:pt x="248056" y="169113"/>
                  </a:lnTo>
                  <a:lnTo>
                    <a:pt x="251396" y="169113"/>
                  </a:lnTo>
                  <a:lnTo>
                    <a:pt x="253250" y="167843"/>
                  </a:lnTo>
                  <a:lnTo>
                    <a:pt x="251472" y="166573"/>
                  </a:lnTo>
                  <a:lnTo>
                    <a:pt x="249910" y="166573"/>
                  </a:lnTo>
                  <a:lnTo>
                    <a:pt x="245351" y="169113"/>
                  </a:lnTo>
                  <a:lnTo>
                    <a:pt x="242785" y="171653"/>
                  </a:lnTo>
                  <a:lnTo>
                    <a:pt x="240093" y="172923"/>
                  </a:lnTo>
                  <a:lnTo>
                    <a:pt x="236816" y="174053"/>
                  </a:lnTo>
                  <a:lnTo>
                    <a:pt x="236816" y="185623"/>
                  </a:lnTo>
                  <a:lnTo>
                    <a:pt x="234607" y="188163"/>
                  </a:lnTo>
                  <a:lnTo>
                    <a:pt x="233895" y="186893"/>
                  </a:lnTo>
                  <a:lnTo>
                    <a:pt x="234111" y="185623"/>
                  </a:lnTo>
                  <a:lnTo>
                    <a:pt x="236816" y="185623"/>
                  </a:lnTo>
                  <a:lnTo>
                    <a:pt x="236816" y="174053"/>
                  </a:lnTo>
                  <a:lnTo>
                    <a:pt x="232689" y="175463"/>
                  </a:lnTo>
                  <a:lnTo>
                    <a:pt x="225793" y="179273"/>
                  </a:lnTo>
                  <a:lnTo>
                    <a:pt x="218960" y="184353"/>
                  </a:lnTo>
                  <a:lnTo>
                    <a:pt x="218605" y="184353"/>
                  </a:lnTo>
                  <a:lnTo>
                    <a:pt x="218567" y="184607"/>
                  </a:lnTo>
                  <a:lnTo>
                    <a:pt x="219036" y="184353"/>
                  </a:lnTo>
                  <a:lnTo>
                    <a:pt x="220027" y="184353"/>
                  </a:lnTo>
                  <a:lnTo>
                    <a:pt x="222440" y="185623"/>
                  </a:lnTo>
                  <a:lnTo>
                    <a:pt x="220599" y="186893"/>
                  </a:lnTo>
                  <a:lnTo>
                    <a:pt x="218033" y="188163"/>
                  </a:lnTo>
                  <a:lnTo>
                    <a:pt x="218567" y="184607"/>
                  </a:lnTo>
                  <a:lnTo>
                    <a:pt x="216611" y="185623"/>
                  </a:lnTo>
                  <a:lnTo>
                    <a:pt x="213702" y="185623"/>
                  </a:lnTo>
                  <a:lnTo>
                    <a:pt x="213487" y="186588"/>
                  </a:lnTo>
                  <a:lnTo>
                    <a:pt x="213487" y="203403"/>
                  </a:lnTo>
                  <a:lnTo>
                    <a:pt x="212559" y="205943"/>
                  </a:lnTo>
                  <a:lnTo>
                    <a:pt x="209003" y="203403"/>
                  </a:lnTo>
                  <a:lnTo>
                    <a:pt x="206298" y="205943"/>
                  </a:lnTo>
                  <a:lnTo>
                    <a:pt x="203314" y="207213"/>
                  </a:lnTo>
                  <a:lnTo>
                    <a:pt x="201815" y="207213"/>
                  </a:lnTo>
                  <a:lnTo>
                    <a:pt x="200113" y="205943"/>
                  </a:lnTo>
                  <a:lnTo>
                    <a:pt x="202031" y="203403"/>
                  </a:lnTo>
                  <a:lnTo>
                    <a:pt x="204800" y="203403"/>
                  </a:lnTo>
                  <a:lnTo>
                    <a:pt x="204876" y="202133"/>
                  </a:lnTo>
                  <a:lnTo>
                    <a:pt x="205092" y="199593"/>
                  </a:lnTo>
                  <a:lnTo>
                    <a:pt x="205232" y="198323"/>
                  </a:lnTo>
                  <a:lnTo>
                    <a:pt x="206298" y="197053"/>
                  </a:lnTo>
                  <a:lnTo>
                    <a:pt x="208076" y="198323"/>
                  </a:lnTo>
                  <a:lnTo>
                    <a:pt x="210426" y="199593"/>
                  </a:lnTo>
                  <a:lnTo>
                    <a:pt x="212204" y="200863"/>
                  </a:lnTo>
                  <a:lnTo>
                    <a:pt x="213487" y="203403"/>
                  </a:lnTo>
                  <a:lnTo>
                    <a:pt x="213487" y="186588"/>
                  </a:lnTo>
                  <a:lnTo>
                    <a:pt x="213131" y="188163"/>
                  </a:lnTo>
                  <a:lnTo>
                    <a:pt x="211416" y="189433"/>
                  </a:lnTo>
                  <a:lnTo>
                    <a:pt x="210489" y="188163"/>
                  </a:lnTo>
                  <a:lnTo>
                    <a:pt x="210972" y="185623"/>
                  </a:lnTo>
                  <a:lnTo>
                    <a:pt x="211201" y="184353"/>
                  </a:lnTo>
                  <a:lnTo>
                    <a:pt x="208508" y="181813"/>
                  </a:lnTo>
                  <a:lnTo>
                    <a:pt x="209283" y="178003"/>
                  </a:lnTo>
                  <a:lnTo>
                    <a:pt x="208432" y="177279"/>
                  </a:lnTo>
                  <a:lnTo>
                    <a:pt x="208432" y="189433"/>
                  </a:lnTo>
                  <a:lnTo>
                    <a:pt x="205943" y="190703"/>
                  </a:lnTo>
                  <a:lnTo>
                    <a:pt x="201536" y="193243"/>
                  </a:lnTo>
                  <a:lnTo>
                    <a:pt x="199758" y="193243"/>
                  </a:lnTo>
                  <a:lnTo>
                    <a:pt x="199898" y="191973"/>
                  </a:lnTo>
                  <a:lnTo>
                    <a:pt x="205016" y="190703"/>
                  </a:lnTo>
                  <a:lnTo>
                    <a:pt x="203314" y="188163"/>
                  </a:lnTo>
                  <a:lnTo>
                    <a:pt x="202031" y="186893"/>
                  </a:lnTo>
                  <a:lnTo>
                    <a:pt x="200748" y="185623"/>
                  </a:lnTo>
                  <a:lnTo>
                    <a:pt x="203733" y="185623"/>
                  </a:lnTo>
                  <a:lnTo>
                    <a:pt x="206082" y="186893"/>
                  </a:lnTo>
                  <a:lnTo>
                    <a:pt x="208432" y="189433"/>
                  </a:lnTo>
                  <a:lnTo>
                    <a:pt x="208432" y="177279"/>
                  </a:lnTo>
                  <a:lnTo>
                    <a:pt x="207797" y="176733"/>
                  </a:lnTo>
                  <a:lnTo>
                    <a:pt x="206019" y="178003"/>
                  </a:lnTo>
                  <a:lnTo>
                    <a:pt x="205803" y="175463"/>
                  </a:lnTo>
                  <a:lnTo>
                    <a:pt x="206019" y="175463"/>
                  </a:lnTo>
                  <a:lnTo>
                    <a:pt x="208648" y="174193"/>
                  </a:lnTo>
                  <a:lnTo>
                    <a:pt x="211137" y="176733"/>
                  </a:lnTo>
                  <a:lnTo>
                    <a:pt x="213702" y="179273"/>
                  </a:lnTo>
                  <a:lnTo>
                    <a:pt x="214337" y="176733"/>
                  </a:lnTo>
                  <a:lnTo>
                    <a:pt x="215404" y="176733"/>
                  </a:lnTo>
                  <a:lnTo>
                    <a:pt x="214058" y="174193"/>
                  </a:lnTo>
                  <a:lnTo>
                    <a:pt x="216039" y="174193"/>
                  </a:lnTo>
                  <a:lnTo>
                    <a:pt x="217678" y="175463"/>
                  </a:lnTo>
                  <a:lnTo>
                    <a:pt x="218884" y="176733"/>
                  </a:lnTo>
                  <a:lnTo>
                    <a:pt x="218249" y="178003"/>
                  </a:lnTo>
                  <a:lnTo>
                    <a:pt x="218528" y="180543"/>
                  </a:lnTo>
                  <a:lnTo>
                    <a:pt x="220878" y="181813"/>
                  </a:lnTo>
                  <a:lnTo>
                    <a:pt x="221526" y="179273"/>
                  </a:lnTo>
                  <a:lnTo>
                    <a:pt x="223875" y="178003"/>
                  </a:lnTo>
                  <a:lnTo>
                    <a:pt x="221729" y="175463"/>
                  </a:lnTo>
                  <a:lnTo>
                    <a:pt x="220383" y="171653"/>
                  </a:lnTo>
                  <a:lnTo>
                    <a:pt x="219671" y="170383"/>
                  </a:lnTo>
                  <a:lnTo>
                    <a:pt x="221449" y="169113"/>
                  </a:lnTo>
                  <a:lnTo>
                    <a:pt x="222732" y="169113"/>
                  </a:lnTo>
                  <a:lnTo>
                    <a:pt x="225793" y="170383"/>
                  </a:lnTo>
                  <a:lnTo>
                    <a:pt x="225501" y="174193"/>
                  </a:lnTo>
                  <a:lnTo>
                    <a:pt x="227850" y="174193"/>
                  </a:lnTo>
                  <a:lnTo>
                    <a:pt x="229209" y="175463"/>
                  </a:lnTo>
                  <a:lnTo>
                    <a:pt x="231190" y="172923"/>
                  </a:lnTo>
                  <a:lnTo>
                    <a:pt x="229489" y="170383"/>
                  </a:lnTo>
                  <a:lnTo>
                    <a:pt x="226364" y="167843"/>
                  </a:lnTo>
                  <a:lnTo>
                    <a:pt x="224434" y="167843"/>
                  </a:lnTo>
                  <a:lnTo>
                    <a:pt x="226288" y="165303"/>
                  </a:lnTo>
                  <a:lnTo>
                    <a:pt x="230416" y="165303"/>
                  </a:lnTo>
                  <a:lnTo>
                    <a:pt x="232613" y="167843"/>
                  </a:lnTo>
                  <a:lnTo>
                    <a:pt x="234746" y="170383"/>
                  </a:lnTo>
                  <a:lnTo>
                    <a:pt x="237667" y="170383"/>
                  </a:lnTo>
                  <a:lnTo>
                    <a:pt x="238455" y="166573"/>
                  </a:lnTo>
                  <a:lnTo>
                    <a:pt x="236385" y="165303"/>
                  </a:lnTo>
                  <a:lnTo>
                    <a:pt x="239229" y="165303"/>
                  </a:lnTo>
                  <a:lnTo>
                    <a:pt x="237959" y="162763"/>
                  </a:lnTo>
                  <a:lnTo>
                    <a:pt x="236245" y="161950"/>
                  </a:lnTo>
                  <a:lnTo>
                    <a:pt x="236245" y="165303"/>
                  </a:lnTo>
                  <a:lnTo>
                    <a:pt x="233895" y="165303"/>
                  </a:lnTo>
                  <a:lnTo>
                    <a:pt x="231698" y="164033"/>
                  </a:lnTo>
                  <a:lnTo>
                    <a:pt x="230911" y="162763"/>
                  </a:lnTo>
                  <a:lnTo>
                    <a:pt x="232613" y="162763"/>
                  </a:lnTo>
                  <a:lnTo>
                    <a:pt x="234251" y="164033"/>
                  </a:lnTo>
                  <a:lnTo>
                    <a:pt x="236245" y="165303"/>
                  </a:lnTo>
                  <a:lnTo>
                    <a:pt x="236245" y="161950"/>
                  </a:lnTo>
                  <a:lnTo>
                    <a:pt x="235318" y="161493"/>
                  </a:lnTo>
                  <a:lnTo>
                    <a:pt x="235648" y="160223"/>
                  </a:lnTo>
                  <a:lnTo>
                    <a:pt x="235966" y="158953"/>
                  </a:lnTo>
                  <a:lnTo>
                    <a:pt x="236537" y="155143"/>
                  </a:lnTo>
                  <a:lnTo>
                    <a:pt x="239877" y="156413"/>
                  </a:lnTo>
                  <a:lnTo>
                    <a:pt x="241439" y="155143"/>
                  </a:lnTo>
                  <a:lnTo>
                    <a:pt x="239801" y="151333"/>
                  </a:lnTo>
                  <a:lnTo>
                    <a:pt x="242366" y="152603"/>
                  </a:lnTo>
                  <a:lnTo>
                    <a:pt x="243433" y="155143"/>
                  </a:lnTo>
                  <a:lnTo>
                    <a:pt x="245706" y="155143"/>
                  </a:lnTo>
                  <a:lnTo>
                    <a:pt x="244919" y="151333"/>
                  </a:lnTo>
                  <a:lnTo>
                    <a:pt x="246989" y="150063"/>
                  </a:lnTo>
                  <a:lnTo>
                    <a:pt x="247484" y="155143"/>
                  </a:lnTo>
                  <a:lnTo>
                    <a:pt x="250329" y="157683"/>
                  </a:lnTo>
                  <a:lnTo>
                    <a:pt x="251828" y="157683"/>
                  </a:lnTo>
                  <a:lnTo>
                    <a:pt x="252044" y="156413"/>
                  </a:lnTo>
                  <a:lnTo>
                    <a:pt x="250545" y="153873"/>
                  </a:lnTo>
                  <a:lnTo>
                    <a:pt x="250190" y="152603"/>
                  </a:lnTo>
                  <a:lnTo>
                    <a:pt x="249758" y="151333"/>
                  </a:lnTo>
                  <a:lnTo>
                    <a:pt x="249478" y="150063"/>
                  </a:lnTo>
                  <a:lnTo>
                    <a:pt x="249199" y="148793"/>
                  </a:lnTo>
                  <a:lnTo>
                    <a:pt x="248907" y="147523"/>
                  </a:lnTo>
                  <a:lnTo>
                    <a:pt x="250088" y="144983"/>
                  </a:lnTo>
                  <a:lnTo>
                    <a:pt x="250685" y="143713"/>
                  </a:lnTo>
                  <a:lnTo>
                    <a:pt x="253669" y="142443"/>
                  </a:lnTo>
                  <a:lnTo>
                    <a:pt x="252679" y="141173"/>
                  </a:lnTo>
                  <a:lnTo>
                    <a:pt x="252437" y="138633"/>
                  </a:lnTo>
                  <a:lnTo>
                    <a:pt x="252323" y="137363"/>
                  </a:lnTo>
                  <a:lnTo>
                    <a:pt x="256159" y="137363"/>
                  </a:lnTo>
                  <a:lnTo>
                    <a:pt x="257022" y="138633"/>
                  </a:lnTo>
                  <a:lnTo>
                    <a:pt x="258152" y="139903"/>
                  </a:lnTo>
                  <a:lnTo>
                    <a:pt x="259156" y="138633"/>
                  </a:lnTo>
                  <a:lnTo>
                    <a:pt x="260083" y="137363"/>
                  </a:lnTo>
                  <a:lnTo>
                    <a:pt x="259080" y="136093"/>
                  </a:lnTo>
                  <a:lnTo>
                    <a:pt x="257225" y="134823"/>
                  </a:lnTo>
                  <a:lnTo>
                    <a:pt x="255803" y="134823"/>
                  </a:lnTo>
                  <a:lnTo>
                    <a:pt x="254101" y="133553"/>
                  </a:lnTo>
                  <a:lnTo>
                    <a:pt x="253390" y="132283"/>
                  </a:lnTo>
                  <a:lnTo>
                    <a:pt x="256374" y="132283"/>
                  </a:lnTo>
                  <a:lnTo>
                    <a:pt x="255384" y="131013"/>
                  </a:lnTo>
                  <a:lnTo>
                    <a:pt x="254381" y="129743"/>
                  </a:lnTo>
                  <a:lnTo>
                    <a:pt x="250190" y="128473"/>
                  </a:lnTo>
                  <a:lnTo>
                    <a:pt x="248551" y="127203"/>
                  </a:lnTo>
                  <a:lnTo>
                    <a:pt x="246913" y="125933"/>
                  </a:lnTo>
                  <a:lnTo>
                    <a:pt x="245986" y="124218"/>
                  </a:lnTo>
                  <a:lnTo>
                    <a:pt x="245986" y="142443"/>
                  </a:lnTo>
                  <a:lnTo>
                    <a:pt x="242290" y="144983"/>
                  </a:lnTo>
                  <a:lnTo>
                    <a:pt x="239445" y="144983"/>
                  </a:lnTo>
                  <a:lnTo>
                    <a:pt x="236105" y="141173"/>
                  </a:lnTo>
                  <a:lnTo>
                    <a:pt x="237604" y="139903"/>
                  </a:lnTo>
                  <a:lnTo>
                    <a:pt x="238874" y="138633"/>
                  </a:lnTo>
                  <a:lnTo>
                    <a:pt x="241871" y="142443"/>
                  </a:lnTo>
                  <a:lnTo>
                    <a:pt x="244144" y="141173"/>
                  </a:lnTo>
                  <a:lnTo>
                    <a:pt x="245986" y="142443"/>
                  </a:lnTo>
                  <a:lnTo>
                    <a:pt x="245986" y="124218"/>
                  </a:lnTo>
                  <a:lnTo>
                    <a:pt x="244856" y="122123"/>
                  </a:lnTo>
                  <a:lnTo>
                    <a:pt x="244284" y="120853"/>
                  </a:lnTo>
                  <a:lnTo>
                    <a:pt x="243789" y="118313"/>
                  </a:lnTo>
                  <a:lnTo>
                    <a:pt x="242074" y="118313"/>
                  </a:lnTo>
                  <a:lnTo>
                    <a:pt x="242011" y="132283"/>
                  </a:lnTo>
                  <a:lnTo>
                    <a:pt x="241719" y="133553"/>
                  </a:lnTo>
                  <a:lnTo>
                    <a:pt x="239661" y="133553"/>
                  </a:lnTo>
                  <a:lnTo>
                    <a:pt x="238594" y="132283"/>
                  </a:lnTo>
                  <a:lnTo>
                    <a:pt x="237032" y="131013"/>
                  </a:lnTo>
                  <a:lnTo>
                    <a:pt x="240728" y="131013"/>
                  </a:lnTo>
                  <a:lnTo>
                    <a:pt x="242011" y="132283"/>
                  </a:lnTo>
                  <a:lnTo>
                    <a:pt x="242011" y="118364"/>
                  </a:lnTo>
                  <a:lnTo>
                    <a:pt x="240157" y="119583"/>
                  </a:lnTo>
                  <a:lnTo>
                    <a:pt x="240296" y="120853"/>
                  </a:lnTo>
                  <a:lnTo>
                    <a:pt x="239585" y="123393"/>
                  </a:lnTo>
                  <a:lnTo>
                    <a:pt x="240512" y="125933"/>
                  </a:lnTo>
                  <a:lnTo>
                    <a:pt x="239522" y="127203"/>
                  </a:lnTo>
                  <a:lnTo>
                    <a:pt x="236677" y="124663"/>
                  </a:lnTo>
                  <a:lnTo>
                    <a:pt x="232257" y="128473"/>
                  </a:lnTo>
                  <a:lnTo>
                    <a:pt x="230276" y="129743"/>
                  </a:lnTo>
                  <a:lnTo>
                    <a:pt x="229349" y="129743"/>
                  </a:lnTo>
                  <a:lnTo>
                    <a:pt x="229984" y="132283"/>
                  </a:lnTo>
                  <a:lnTo>
                    <a:pt x="228346" y="132283"/>
                  </a:lnTo>
                  <a:lnTo>
                    <a:pt x="227355" y="131013"/>
                  </a:lnTo>
                  <a:lnTo>
                    <a:pt x="225717" y="131013"/>
                  </a:lnTo>
                  <a:lnTo>
                    <a:pt x="226860" y="133553"/>
                  </a:lnTo>
                  <a:lnTo>
                    <a:pt x="227711" y="136093"/>
                  </a:lnTo>
                  <a:lnTo>
                    <a:pt x="229133" y="137363"/>
                  </a:lnTo>
                  <a:lnTo>
                    <a:pt x="231406" y="139903"/>
                  </a:lnTo>
                  <a:lnTo>
                    <a:pt x="231978" y="141173"/>
                  </a:lnTo>
                  <a:lnTo>
                    <a:pt x="228498" y="143713"/>
                  </a:lnTo>
                  <a:lnTo>
                    <a:pt x="227139" y="142443"/>
                  </a:lnTo>
                  <a:lnTo>
                    <a:pt x="229920" y="139903"/>
                  </a:lnTo>
                  <a:lnTo>
                    <a:pt x="227990" y="138633"/>
                  </a:lnTo>
                  <a:lnTo>
                    <a:pt x="226568" y="137363"/>
                  </a:lnTo>
                  <a:lnTo>
                    <a:pt x="225145" y="137363"/>
                  </a:lnTo>
                  <a:lnTo>
                    <a:pt x="225145" y="146253"/>
                  </a:lnTo>
                  <a:lnTo>
                    <a:pt x="225005" y="146253"/>
                  </a:lnTo>
                  <a:lnTo>
                    <a:pt x="225005" y="160223"/>
                  </a:lnTo>
                  <a:lnTo>
                    <a:pt x="222237" y="158953"/>
                  </a:lnTo>
                  <a:lnTo>
                    <a:pt x="220522" y="156413"/>
                  </a:lnTo>
                  <a:lnTo>
                    <a:pt x="219671" y="155143"/>
                  </a:lnTo>
                  <a:lnTo>
                    <a:pt x="217970" y="152603"/>
                  </a:lnTo>
                  <a:lnTo>
                    <a:pt x="222377" y="151333"/>
                  </a:lnTo>
                  <a:lnTo>
                    <a:pt x="222021" y="153873"/>
                  </a:lnTo>
                  <a:lnTo>
                    <a:pt x="222656" y="156413"/>
                  </a:lnTo>
                  <a:lnTo>
                    <a:pt x="224866" y="157683"/>
                  </a:lnTo>
                  <a:lnTo>
                    <a:pt x="225005" y="160223"/>
                  </a:lnTo>
                  <a:lnTo>
                    <a:pt x="225005" y="146253"/>
                  </a:lnTo>
                  <a:lnTo>
                    <a:pt x="222872" y="146253"/>
                  </a:lnTo>
                  <a:lnTo>
                    <a:pt x="221729" y="144983"/>
                  </a:lnTo>
                  <a:lnTo>
                    <a:pt x="219671" y="146253"/>
                  </a:lnTo>
                  <a:lnTo>
                    <a:pt x="219176" y="144983"/>
                  </a:lnTo>
                  <a:lnTo>
                    <a:pt x="218681" y="143713"/>
                  </a:lnTo>
                  <a:lnTo>
                    <a:pt x="220599" y="142443"/>
                  </a:lnTo>
                  <a:lnTo>
                    <a:pt x="222440" y="143713"/>
                  </a:lnTo>
                  <a:lnTo>
                    <a:pt x="224155" y="143713"/>
                  </a:lnTo>
                  <a:lnTo>
                    <a:pt x="225145" y="146253"/>
                  </a:lnTo>
                  <a:lnTo>
                    <a:pt x="225145" y="137363"/>
                  </a:lnTo>
                  <a:lnTo>
                    <a:pt x="224726" y="137363"/>
                  </a:lnTo>
                  <a:lnTo>
                    <a:pt x="219748" y="136093"/>
                  </a:lnTo>
                  <a:lnTo>
                    <a:pt x="220738" y="138633"/>
                  </a:lnTo>
                  <a:lnTo>
                    <a:pt x="216255" y="138633"/>
                  </a:lnTo>
                  <a:lnTo>
                    <a:pt x="215900" y="141173"/>
                  </a:lnTo>
                  <a:lnTo>
                    <a:pt x="215049" y="144983"/>
                  </a:lnTo>
                  <a:lnTo>
                    <a:pt x="212204" y="143713"/>
                  </a:lnTo>
                  <a:lnTo>
                    <a:pt x="210997" y="143713"/>
                  </a:lnTo>
                  <a:lnTo>
                    <a:pt x="211277" y="146253"/>
                  </a:lnTo>
                  <a:lnTo>
                    <a:pt x="214477" y="146253"/>
                  </a:lnTo>
                  <a:lnTo>
                    <a:pt x="215900" y="147523"/>
                  </a:lnTo>
                  <a:lnTo>
                    <a:pt x="214261" y="148793"/>
                  </a:lnTo>
                  <a:lnTo>
                    <a:pt x="211988" y="147523"/>
                  </a:lnTo>
                  <a:lnTo>
                    <a:pt x="210210" y="146253"/>
                  </a:lnTo>
                  <a:lnTo>
                    <a:pt x="207797" y="146253"/>
                  </a:lnTo>
                  <a:lnTo>
                    <a:pt x="207225" y="148793"/>
                  </a:lnTo>
                  <a:lnTo>
                    <a:pt x="208153" y="151333"/>
                  </a:lnTo>
                  <a:lnTo>
                    <a:pt x="209575" y="153873"/>
                  </a:lnTo>
                  <a:lnTo>
                    <a:pt x="207365" y="155143"/>
                  </a:lnTo>
                  <a:lnTo>
                    <a:pt x="206438" y="153873"/>
                  </a:lnTo>
                  <a:lnTo>
                    <a:pt x="205371" y="152603"/>
                  </a:lnTo>
                  <a:lnTo>
                    <a:pt x="204952" y="155143"/>
                  </a:lnTo>
                  <a:lnTo>
                    <a:pt x="203377" y="152603"/>
                  </a:lnTo>
                  <a:lnTo>
                    <a:pt x="201460" y="151333"/>
                  </a:lnTo>
                  <a:lnTo>
                    <a:pt x="199186" y="152603"/>
                  </a:lnTo>
                  <a:lnTo>
                    <a:pt x="200533" y="155143"/>
                  </a:lnTo>
                  <a:lnTo>
                    <a:pt x="197408" y="153873"/>
                  </a:lnTo>
                  <a:lnTo>
                    <a:pt x="196697" y="155143"/>
                  </a:lnTo>
                  <a:lnTo>
                    <a:pt x="197980" y="157683"/>
                  </a:lnTo>
                  <a:lnTo>
                    <a:pt x="201599" y="156413"/>
                  </a:lnTo>
                  <a:lnTo>
                    <a:pt x="202247" y="160223"/>
                  </a:lnTo>
                  <a:lnTo>
                    <a:pt x="202526" y="161493"/>
                  </a:lnTo>
                  <a:lnTo>
                    <a:pt x="200533" y="161493"/>
                  </a:lnTo>
                  <a:lnTo>
                    <a:pt x="200533" y="181813"/>
                  </a:lnTo>
                  <a:lnTo>
                    <a:pt x="198539" y="180543"/>
                  </a:lnTo>
                  <a:lnTo>
                    <a:pt x="198120" y="179552"/>
                  </a:lnTo>
                  <a:lnTo>
                    <a:pt x="198120" y="194513"/>
                  </a:lnTo>
                  <a:lnTo>
                    <a:pt x="197904" y="195783"/>
                  </a:lnTo>
                  <a:lnTo>
                    <a:pt x="194068" y="197053"/>
                  </a:lnTo>
                  <a:lnTo>
                    <a:pt x="191935" y="197053"/>
                  </a:lnTo>
                  <a:lnTo>
                    <a:pt x="191643" y="195783"/>
                  </a:lnTo>
                  <a:lnTo>
                    <a:pt x="193713" y="193243"/>
                  </a:lnTo>
                  <a:lnTo>
                    <a:pt x="192570" y="191973"/>
                  </a:lnTo>
                  <a:lnTo>
                    <a:pt x="190792" y="189433"/>
                  </a:lnTo>
                  <a:lnTo>
                    <a:pt x="190360" y="188163"/>
                  </a:lnTo>
                  <a:lnTo>
                    <a:pt x="190931" y="188163"/>
                  </a:lnTo>
                  <a:lnTo>
                    <a:pt x="194983" y="191973"/>
                  </a:lnTo>
                  <a:lnTo>
                    <a:pt x="198120" y="194513"/>
                  </a:lnTo>
                  <a:lnTo>
                    <a:pt x="198120" y="179552"/>
                  </a:lnTo>
                  <a:lnTo>
                    <a:pt x="197472" y="178003"/>
                  </a:lnTo>
                  <a:lnTo>
                    <a:pt x="194627" y="178003"/>
                  </a:lnTo>
                  <a:lnTo>
                    <a:pt x="194627" y="183083"/>
                  </a:lnTo>
                  <a:lnTo>
                    <a:pt x="191643" y="183083"/>
                  </a:lnTo>
                  <a:lnTo>
                    <a:pt x="191858" y="184353"/>
                  </a:lnTo>
                  <a:lnTo>
                    <a:pt x="193560" y="185623"/>
                  </a:lnTo>
                  <a:lnTo>
                    <a:pt x="194348" y="186893"/>
                  </a:lnTo>
                  <a:lnTo>
                    <a:pt x="191147" y="186893"/>
                  </a:lnTo>
                  <a:lnTo>
                    <a:pt x="190512" y="184353"/>
                  </a:lnTo>
                  <a:lnTo>
                    <a:pt x="188937" y="183083"/>
                  </a:lnTo>
                  <a:lnTo>
                    <a:pt x="190576" y="180543"/>
                  </a:lnTo>
                  <a:lnTo>
                    <a:pt x="194627" y="183083"/>
                  </a:lnTo>
                  <a:lnTo>
                    <a:pt x="194627" y="178003"/>
                  </a:lnTo>
                  <a:lnTo>
                    <a:pt x="199250" y="175463"/>
                  </a:lnTo>
                  <a:lnTo>
                    <a:pt x="200113" y="175463"/>
                  </a:lnTo>
                  <a:lnTo>
                    <a:pt x="200533" y="181813"/>
                  </a:lnTo>
                  <a:lnTo>
                    <a:pt x="200533" y="161493"/>
                  </a:lnTo>
                  <a:lnTo>
                    <a:pt x="200393" y="161493"/>
                  </a:lnTo>
                  <a:lnTo>
                    <a:pt x="196621" y="157683"/>
                  </a:lnTo>
                  <a:lnTo>
                    <a:pt x="194919" y="156413"/>
                  </a:lnTo>
                  <a:lnTo>
                    <a:pt x="193205" y="156413"/>
                  </a:lnTo>
                  <a:lnTo>
                    <a:pt x="191579" y="158953"/>
                  </a:lnTo>
                  <a:lnTo>
                    <a:pt x="190220" y="160223"/>
                  </a:lnTo>
                  <a:lnTo>
                    <a:pt x="188518" y="161493"/>
                  </a:lnTo>
                  <a:lnTo>
                    <a:pt x="183540" y="161493"/>
                  </a:lnTo>
                  <a:lnTo>
                    <a:pt x="183032" y="164033"/>
                  </a:lnTo>
                  <a:lnTo>
                    <a:pt x="185953" y="166573"/>
                  </a:lnTo>
                  <a:lnTo>
                    <a:pt x="187020" y="167843"/>
                  </a:lnTo>
                  <a:lnTo>
                    <a:pt x="189230" y="167843"/>
                  </a:lnTo>
                  <a:lnTo>
                    <a:pt x="191147" y="169113"/>
                  </a:lnTo>
                  <a:lnTo>
                    <a:pt x="189801" y="169113"/>
                  </a:lnTo>
                  <a:lnTo>
                    <a:pt x="189801" y="172923"/>
                  </a:lnTo>
                  <a:lnTo>
                    <a:pt x="187375" y="174193"/>
                  </a:lnTo>
                  <a:lnTo>
                    <a:pt x="186702" y="172923"/>
                  </a:lnTo>
                  <a:lnTo>
                    <a:pt x="186029" y="171653"/>
                  </a:lnTo>
                  <a:lnTo>
                    <a:pt x="183819" y="170383"/>
                  </a:lnTo>
                  <a:lnTo>
                    <a:pt x="186880" y="170383"/>
                  </a:lnTo>
                  <a:lnTo>
                    <a:pt x="188087" y="171653"/>
                  </a:lnTo>
                  <a:lnTo>
                    <a:pt x="189801" y="172923"/>
                  </a:lnTo>
                  <a:lnTo>
                    <a:pt x="189801" y="169113"/>
                  </a:lnTo>
                  <a:lnTo>
                    <a:pt x="188658" y="169113"/>
                  </a:lnTo>
                  <a:lnTo>
                    <a:pt x="186740" y="167843"/>
                  </a:lnTo>
                  <a:lnTo>
                    <a:pt x="184886" y="166573"/>
                  </a:lnTo>
                  <a:lnTo>
                    <a:pt x="182537" y="166573"/>
                  </a:lnTo>
                  <a:lnTo>
                    <a:pt x="182537" y="176733"/>
                  </a:lnTo>
                  <a:lnTo>
                    <a:pt x="179984" y="180251"/>
                  </a:lnTo>
                  <a:lnTo>
                    <a:pt x="179984" y="209753"/>
                  </a:lnTo>
                  <a:lnTo>
                    <a:pt x="178409" y="212293"/>
                  </a:lnTo>
                  <a:lnTo>
                    <a:pt x="176352" y="216103"/>
                  </a:lnTo>
                  <a:lnTo>
                    <a:pt x="174218" y="218643"/>
                  </a:lnTo>
                  <a:lnTo>
                    <a:pt x="171792" y="222580"/>
                  </a:lnTo>
                  <a:lnTo>
                    <a:pt x="171792" y="232613"/>
                  </a:lnTo>
                  <a:lnTo>
                    <a:pt x="169951" y="233883"/>
                  </a:lnTo>
                  <a:lnTo>
                    <a:pt x="168033" y="236423"/>
                  </a:lnTo>
                  <a:lnTo>
                    <a:pt x="166319" y="236423"/>
                  </a:lnTo>
                  <a:lnTo>
                    <a:pt x="165036" y="237693"/>
                  </a:lnTo>
                  <a:lnTo>
                    <a:pt x="163398" y="238963"/>
                  </a:lnTo>
                  <a:lnTo>
                    <a:pt x="156146" y="238963"/>
                  </a:lnTo>
                  <a:lnTo>
                    <a:pt x="155511" y="236423"/>
                  </a:lnTo>
                  <a:lnTo>
                    <a:pt x="154800" y="233883"/>
                  </a:lnTo>
                  <a:lnTo>
                    <a:pt x="157213" y="233883"/>
                  </a:lnTo>
                  <a:lnTo>
                    <a:pt x="158572" y="232613"/>
                  </a:lnTo>
                  <a:lnTo>
                    <a:pt x="160845" y="231343"/>
                  </a:lnTo>
                  <a:lnTo>
                    <a:pt x="163398" y="231343"/>
                  </a:lnTo>
                  <a:lnTo>
                    <a:pt x="165328" y="228803"/>
                  </a:lnTo>
                  <a:lnTo>
                    <a:pt x="168744" y="230073"/>
                  </a:lnTo>
                  <a:lnTo>
                    <a:pt x="169659" y="231343"/>
                  </a:lnTo>
                  <a:lnTo>
                    <a:pt x="171792" y="232613"/>
                  </a:lnTo>
                  <a:lnTo>
                    <a:pt x="171792" y="222580"/>
                  </a:lnTo>
                  <a:lnTo>
                    <a:pt x="171081" y="223723"/>
                  </a:lnTo>
                  <a:lnTo>
                    <a:pt x="169875" y="223723"/>
                  </a:lnTo>
                  <a:lnTo>
                    <a:pt x="167957" y="222453"/>
                  </a:lnTo>
                  <a:lnTo>
                    <a:pt x="163969" y="222453"/>
                  </a:lnTo>
                  <a:lnTo>
                    <a:pt x="160489" y="226263"/>
                  </a:lnTo>
                  <a:lnTo>
                    <a:pt x="159283" y="223723"/>
                  </a:lnTo>
                  <a:lnTo>
                    <a:pt x="157568" y="219913"/>
                  </a:lnTo>
                  <a:lnTo>
                    <a:pt x="163474" y="219913"/>
                  </a:lnTo>
                  <a:lnTo>
                    <a:pt x="163753" y="217373"/>
                  </a:lnTo>
                  <a:lnTo>
                    <a:pt x="163906" y="216103"/>
                  </a:lnTo>
                  <a:lnTo>
                    <a:pt x="165823" y="216103"/>
                  </a:lnTo>
                  <a:lnTo>
                    <a:pt x="166611" y="212293"/>
                  </a:lnTo>
                  <a:lnTo>
                    <a:pt x="169811" y="213563"/>
                  </a:lnTo>
                  <a:lnTo>
                    <a:pt x="170484" y="212293"/>
                  </a:lnTo>
                  <a:lnTo>
                    <a:pt x="171157" y="211023"/>
                  </a:lnTo>
                  <a:lnTo>
                    <a:pt x="170370" y="213563"/>
                  </a:lnTo>
                  <a:lnTo>
                    <a:pt x="168744" y="214833"/>
                  </a:lnTo>
                  <a:lnTo>
                    <a:pt x="169811" y="216103"/>
                  </a:lnTo>
                  <a:lnTo>
                    <a:pt x="170942" y="217373"/>
                  </a:lnTo>
                  <a:lnTo>
                    <a:pt x="174142" y="216103"/>
                  </a:lnTo>
                  <a:lnTo>
                    <a:pt x="175285" y="213563"/>
                  </a:lnTo>
                  <a:lnTo>
                    <a:pt x="174993" y="211023"/>
                  </a:lnTo>
                  <a:lnTo>
                    <a:pt x="174853" y="209753"/>
                  </a:lnTo>
                  <a:lnTo>
                    <a:pt x="177558" y="208483"/>
                  </a:lnTo>
                  <a:lnTo>
                    <a:pt x="179120" y="207213"/>
                  </a:lnTo>
                  <a:lnTo>
                    <a:pt x="179984" y="209753"/>
                  </a:lnTo>
                  <a:lnTo>
                    <a:pt x="179984" y="180251"/>
                  </a:lnTo>
                  <a:lnTo>
                    <a:pt x="179768" y="180543"/>
                  </a:lnTo>
                  <a:lnTo>
                    <a:pt x="179273" y="178003"/>
                  </a:lnTo>
                  <a:lnTo>
                    <a:pt x="179692" y="175463"/>
                  </a:lnTo>
                  <a:lnTo>
                    <a:pt x="176491" y="174193"/>
                  </a:lnTo>
                  <a:lnTo>
                    <a:pt x="182041" y="175463"/>
                  </a:lnTo>
                  <a:lnTo>
                    <a:pt x="182537" y="176733"/>
                  </a:lnTo>
                  <a:lnTo>
                    <a:pt x="182537" y="166573"/>
                  </a:lnTo>
                  <a:lnTo>
                    <a:pt x="180619" y="166573"/>
                  </a:lnTo>
                  <a:lnTo>
                    <a:pt x="180340" y="169113"/>
                  </a:lnTo>
                  <a:lnTo>
                    <a:pt x="178409" y="167843"/>
                  </a:lnTo>
                  <a:lnTo>
                    <a:pt x="177279" y="169113"/>
                  </a:lnTo>
                  <a:lnTo>
                    <a:pt x="176987" y="170383"/>
                  </a:lnTo>
                  <a:lnTo>
                    <a:pt x="179197" y="170383"/>
                  </a:lnTo>
                  <a:lnTo>
                    <a:pt x="179336" y="171653"/>
                  </a:lnTo>
                  <a:lnTo>
                    <a:pt x="177914" y="172923"/>
                  </a:lnTo>
                  <a:lnTo>
                    <a:pt x="175425" y="167843"/>
                  </a:lnTo>
                  <a:lnTo>
                    <a:pt x="174929" y="171386"/>
                  </a:lnTo>
                  <a:lnTo>
                    <a:pt x="174929" y="200863"/>
                  </a:lnTo>
                  <a:lnTo>
                    <a:pt x="173367" y="202133"/>
                  </a:lnTo>
                  <a:lnTo>
                    <a:pt x="171513" y="200863"/>
                  </a:lnTo>
                  <a:lnTo>
                    <a:pt x="173012" y="199593"/>
                  </a:lnTo>
                  <a:lnTo>
                    <a:pt x="174929" y="200863"/>
                  </a:lnTo>
                  <a:lnTo>
                    <a:pt x="174929" y="171386"/>
                  </a:lnTo>
                  <a:lnTo>
                    <a:pt x="174713" y="172923"/>
                  </a:lnTo>
                  <a:lnTo>
                    <a:pt x="173786" y="172923"/>
                  </a:lnTo>
                  <a:lnTo>
                    <a:pt x="171373" y="171653"/>
                  </a:lnTo>
                  <a:lnTo>
                    <a:pt x="170522" y="174193"/>
                  </a:lnTo>
                  <a:lnTo>
                    <a:pt x="169519" y="175463"/>
                  </a:lnTo>
                  <a:lnTo>
                    <a:pt x="168592" y="176733"/>
                  </a:lnTo>
                  <a:lnTo>
                    <a:pt x="164325" y="179273"/>
                  </a:lnTo>
                  <a:lnTo>
                    <a:pt x="163830" y="179666"/>
                  </a:lnTo>
                  <a:lnTo>
                    <a:pt x="163830" y="216103"/>
                  </a:lnTo>
                  <a:lnTo>
                    <a:pt x="160629" y="216103"/>
                  </a:lnTo>
                  <a:lnTo>
                    <a:pt x="159994" y="213563"/>
                  </a:lnTo>
                  <a:lnTo>
                    <a:pt x="162191" y="212293"/>
                  </a:lnTo>
                  <a:lnTo>
                    <a:pt x="163118" y="214833"/>
                  </a:lnTo>
                  <a:lnTo>
                    <a:pt x="163830" y="216103"/>
                  </a:lnTo>
                  <a:lnTo>
                    <a:pt x="163830" y="179666"/>
                  </a:lnTo>
                  <a:lnTo>
                    <a:pt x="161061" y="181813"/>
                  </a:lnTo>
                  <a:lnTo>
                    <a:pt x="157505" y="185623"/>
                  </a:lnTo>
                  <a:lnTo>
                    <a:pt x="153225" y="188722"/>
                  </a:lnTo>
                  <a:lnTo>
                    <a:pt x="153225" y="217373"/>
                  </a:lnTo>
                  <a:lnTo>
                    <a:pt x="151447" y="216103"/>
                  </a:lnTo>
                  <a:lnTo>
                    <a:pt x="148247" y="216103"/>
                  </a:lnTo>
                  <a:lnTo>
                    <a:pt x="147535" y="212293"/>
                  </a:lnTo>
                  <a:lnTo>
                    <a:pt x="149885" y="213563"/>
                  </a:lnTo>
                  <a:lnTo>
                    <a:pt x="153225" y="217373"/>
                  </a:lnTo>
                  <a:lnTo>
                    <a:pt x="153225" y="188722"/>
                  </a:lnTo>
                  <a:lnTo>
                    <a:pt x="146939" y="193243"/>
                  </a:lnTo>
                  <a:lnTo>
                    <a:pt x="136639" y="202133"/>
                  </a:lnTo>
                  <a:lnTo>
                    <a:pt x="126695" y="212293"/>
                  </a:lnTo>
                  <a:lnTo>
                    <a:pt x="117170" y="221183"/>
                  </a:lnTo>
                  <a:lnTo>
                    <a:pt x="115595" y="223723"/>
                  </a:lnTo>
                  <a:lnTo>
                    <a:pt x="114744" y="224993"/>
                  </a:lnTo>
                  <a:lnTo>
                    <a:pt x="115316" y="227533"/>
                  </a:lnTo>
                  <a:lnTo>
                    <a:pt x="115671" y="228803"/>
                  </a:lnTo>
                  <a:lnTo>
                    <a:pt x="117309" y="231343"/>
                  </a:lnTo>
                  <a:lnTo>
                    <a:pt x="115316" y="236423"/>
                  </a:lnTo>
                  <a:lnTo>
                    <a:pt x="116166" y="240233"/>
                  </a:lnTo>
                  <a:lnTo>
                    <a:pt x="118516" y="242773"/>
                  </a:lnTo>
                  <a:lnTo>
                    <a:pt x="118872" y="244043"/>
                  </a:lnTo>
                  <a:lnTo>
                    <a:pt x="116878" y="247853"/>
                  </a:lnTo>
                  <a:lnTo>
                    <a:pt x="119011" y="250393"/>
                  </a:lnTo>
                  <a:lnTo>
                    <a:pt x="118656" y="252933"/>
                  </a:lnTo>
                  <a:lnTo>
                    <a:pt x="118237" y="256743"/>
                  </a:lnTo>
                  <a:lnTo>
                    <a:pt x="120650" y="258013"/>
                  </a:lnTo>
                  <a:lnTo>
                    <a:pt x="128054" y="259283"/>
                  </a:lnTo>
                  <a:lnTo>
                    <a:pt x="131254" y="252933"/>
                  </a:lnTo>
                  <a:lnTo>
                    <a:pt x="129755" y="247853"/>
                  </a:lnTo>
                  <a:lnTo>
                    <a:pt x="125920" y="245313"/>
                  </a:lnTo>
                  <a:lnTo>
                    <a:pt x="124345" y="244043"/>
                  </a:lnTo>
                  <a:lnTo>
                    <a:pt x="126123" y="244043"/>
                  </a:lnTo>
                  <a:lnTo>
                    <a:pt x="127546" y="241503"/>
                  </a:lnTo>
                  <a:lnTo>
                    <a:pt x="129044" y="244043"/>
                  </a:lnTo>
                  <a:lnTo>
                    <a:pt x="130403" y="244043"/>
                  </a:lnTo>
                  <a:lnTo>
                    <a:pt x="130251" y="241503"/>
                  </a:lnTo>
                  <a:lnTo>
                    <a:pt x="130187" y="240233"/>
                  </a:lnTo>
                  <a:lnTo>
                    <a:pt x="133096" y="240233"/>
                  </a:lnTo>
                  <a:lnTo>
                    <a:pt x="134874" y="238963"/>
                  </a:lnTo>
                  <a:lnTo>
                    <a:pt x="136728" y="237693"/>
                  </a:lnTo>
                  <a:lnTo>
                    <a:pt x="138290" y="236423"/>
                  </a:lnTo>
                  <a:lnTo>
                    <a:pt x="137007" y="233883"/>
                  </a:lnTo>
                  <a:lnTo>
                    <a:pt x="138290" y="231343"/>
                  </a:lnTo>
                  <a:lnTo>
                    <a:pt x="139788" y="236423"/>
                  </a:lnTo>
                  <a:lnTo>
                    <a:pt x="141071" y="240233"/>
                  </a:lnTo>
                  <a:lnTo>
                    <a:pt x="142062" y="244043"/>
                  </a:lnTo>
                  <a:lnTo>
                    <a:pt x="144691" y="249123"/>
                  </a:lnTo>
                  <a:lnTo>
                    <a:pt x="145834" y="250393"/>
                  </a:lnTo>
                  <a:lnTo>
                    <a:pt x="147891" y="249123"/>
                  </a:lnTo>
                  <a:lnTo>
                    <a:pt x="151739" y="246583"/>
                  </a:lnTo>
                  <a:lnTo>
                    <a:pt x="159702" y="244043"/>
                  </a:lnTo>
                  <a:lnTo>
                    <a:pt x="163258" y="241503"/>
                  </a:lnTo>
                  <a:lnTo>
                    <a:pt x="167106" y="240233"/>
                  </a:lnTo>
                  <a:lnTo>
                    <a:pt x="167436" y="238963"/>
                  </a:lnTo>
                  <a:lnTo>
                    <a:pt x="168097" y="236423"/>
                  </a:lnTo>
                  <a:lnTo>
                    <a:pt x="172440" y="236423"/>
                  </a:lnTo>
                  <a:lnTo>
                    <a:pt x="173926" y="233883"/>
                  </a:lnTo>
                  <a:lnTo>
                    <a:pt x="176987" y="228803"/>
                  </a:lnTo>
                  <a:lnTo>
                    <a:pt x="177139" y="228803"/>
                  </a:lnTo>
                  <a:lnTo>
                    <a:pt x="182753" y="231343"/>
                  </a:lnTo>
                  <a:lnTo>
                    <a:pt x="186093" y="231343"/>
                  </a:lnTo>
                  <a:lnTo>
                    <a:pt x="186093" y="228803"/>
                  </a:lnTo>
                  <a:lnTo>
                    <a:pt x="186004" y="226263"/>
                  </a:lnTo>
                  <a:lnTo>
                    <a:pt x="185953" y="224993"/>
                  </a:lnTo>
                  <a:lnTo>
                    <a:pt x="191427" y="224993"/>
                  </a:lnTo>
                  <a:lnTo>
                    <a:pt x="190080" y="223723"/>
                  </a:lnTo>
                  <a:lnTo>
                    <a:pt x="187375" y="221183"/>
                  </a:lnTo>
                  <a:lnTo>
                    <a:pt x="184454" y="218643"/>
                  </a:lnTo>
                  <a:lnTo>
                    <a:pt x="183896" y="216103"/>
                  </a:lnTo>
                  <a:lnTo>
                    <a:pt x="185102" y="212293"/>
                  </a:lnTo>
                  <a:lnTo>
                    <a:pt x="186232" y="209753"/>
                  </a:lnTo>
                  <a:lnTo>
                    <a:pt x="187045" y="207213"/>
                  </a:lnTo>
                  <a:lnTo>
                    <a:pt x="187452" y="205943"/>
                  </a:lnTo>
                  <a:lnTo>
                    <a:pt x="187159" y="202133"/>
                  </a:lnTo>
                  <a:lnTo>
                    <a:pt x="182968" y="202133"/>
                  </a:lnTo>
                  <a:lnTo>
                    <a:pt x="183680" y="200863"/>
                  </a:lnTo>
                  <a:lnTo>
                    <a:pt x="185242" y="200863"/>
                  </a:lnTo>
                  <a:lnTo>
                    <a:pt x="186207" y="199593"/>
                  </a:lnTo>
                  <a:lnTo>
                    <a:pt x="187159" y="198323"/>
                  </a:lnTo>
                  <a:lnTo>
                    <a:pt x="185242" y="198323"/>
                  </a:lnTo>
                  <a:lnTo>
                    <a:pt x="185242" y="197053"/>
                  </a:lnTo>
                  <a:lnTo>
                    <a:pt x="185242" y="195783"/>
                  </a:lnTo>
                  <a:lnTo>
                    <a:pt x="182473" y="197053"/>
                  </a:lnTo>
                  <a:lnTo>
                    <a:pt x="180695" y="195783"/>
                  </a:lnTo>
                  <a:lnTo>
                    <a:pt x="182892" y="194513"/>
                  </a:lnTo>
                  <a:lnTo>
                    <a:pt x="180695" y="193243"/>
                  </a:lnTo>
                  <a:lnTo>
                    <a:pt x="181406" y="193243"/>
                  </a:lnTo>
                  <a:lnTo>
                    <a:pt x="184035" y="194513"/>
                  </a:lnTo>
                  <a:lnTo>
                    <a:pt x="186232" y="194513"/>
                  </a:lnTo>
                  <a:lnTo>
                    <a:pt x="187299" y="198323"/>
                  </a:lnTo>
                  <a:lnTo>
                    <a:pt x="192354" y="198323"/>
                  </a:lnTo>
                  <a:lnTo>
                    <a:pt x="193281" y="200863"/>
                  </a:lnTo>
                  <a:lnTo>
                    <a:pt x="194271" y="204673"/>
                  </a:lnTo>
                  <a:lnTo>
                    <a:pt x="193776" y="205943"/>
                  </a:lnTo>
                  <a:lnTo>
                    <a:pt x="191579" y="204673"/>
                  </a:lnTo>
                  <a:lnTo>
                    <a:pt x="190512" y="203403"/>
                  </a:lnTo>
                  <a:lnTo>
                    <a:pt x="189293" y="203403"/>
                  </a:lnTo>
                  <a:lnTo>
                    <a:pt x="188734" y="204673"/>
                  </a:lnTo>
                  <a:lnTo>
                    <a:pt x="190360" y="207213"/>
                  </a:lnTo>
                  <a:lnTo>
                    <a:pt x="193357" y="208483"/>
                  </a:lnTo>
                  <a:lnTo>
                    <a:pt x="196761" y="208483"/>
                  </a:lnTo>
                  <a:lnTo>
                    <a:pt x="199466" y="209753"/>
                  </a:lnTo>
                  <a:lnTo>
                    <a:pt x="202387" y="211023"/>
                  </a:lnTo>
                  <a:lnTo>
                    <a:pt x="209080" y="213563"/>
                  </a:lnTo>
                  <a:lnTo>
                    <a:pt x="215493" y="213563"/>
                  </a:lnTo>
                  <a:lnTo>
                    <a:pt x="221615" y="212293"/>
                  </a:lnTo>
                  <a:lnTo>
                    <a:pt x="227431" y="207213"/>
                  </a:lnTo>
                  <a:lnTo>
                    <a:pt x="225005" y="205943"/>
                  </a:lnTo>
                  <a:lnTo>
                    <a:pt x="227215" y="202133"/>
                  </a:lnTo>
                  <a:lnTo>
                    <a:pt x="228854" y="199593"/>
                  </a:lnTo>
                  <a:lnTo>
                    <a:pt x="231343" y="198323"/>
                  </a:lnTo>
                  <a:lnTo>
                    <a:pt x="234391" y="195783"/>
                  </a:lnTo>
                  <a:lnTo>
                    <a:pt x="237096" y="195783"/>
                  </a:lnTo>
                  <a:lnTo>
                    <a:pt x="239522" y="198323"/>
                  </a:lnTo>
                  <a:lnTo>
                    <a:pt x="243141" y="198323"/>
                  </a:lnTo>
                  <a:lnTo>
                    <a:pt x="247484" y="195783"/>
                  </a:lnTo>
                  <a:lnTo>
                    <a:pt x="251828" y="193243"/>
                  </a:lnTo>
                  <a:lnTo>
                    <a:pt x="256159" y="190703"/>
                  </a:lnTo>
                  <a:lnTo>
                    <a:pt x="255384" y="191973"/>
                  </a:lnTo>
                  <a:lnTo>
                    <a:pt x="239166" y="206730"/>
                  </a:lnTo>
                  <a:lnTo>
                    <a:pt x="239166" y="232613"/>
                  </a:lnTo>
                  <a:lnTo>
                    <a:pt x="238950" y="234162"/>
                  </a:lnTo>
                  <a:lnTo>
                    <a:pt x="238950" y="245313"/>
                  </a:lnTo>
                  <a:lnTo>
                    <a:pt x="237604" y="245313"/>
                  </a:lnTo>
                  <a:lnTo>
                    <a:pt x="235889" y="242773"/>
                  </a:lnTo>
                  <a:lnTo>
                    <a:pt x="237032" y="238963"/>
                  </a:lnTo>
                  <a:lnTo>
                    <a:pt x="238874" y="241503"/>
                  </a:lnTo>
                  <a:lnTo>
                    <a:pt x="238950" y="245313"/>
                  </a:lnTo>
                  <a:lnTo>
                    <a:pt x="238950" y="234162"/>
                  </a:lnTo>
                  <a:lnTo>
                    <a:pt x="238455" y="237693"/>
                  </a:lnTo>
                  <a:lnTo>
                    <a:pt x="235889" y="233883"/>
                  </a:lnTo>
                  <a:lnTo>
                    <a:pt x="234467" y="236004"/>
                  </a:lnTo>
                  <a:lnTo>
                    <a:pt x="234467" y="247853"/>
                  </a:lnTo>
                  <a:lnTo>
                    <a:pt x="233680" y="249123"/>
                  </a:lnTo>
                  <a:lnTo>
                    <a:pt x="230632" y="249123"/>
                  </a:lnTo>
                  <a:lnTo>
                    <a:pt x="230276" y="248666"/>
                  </a:lnTo>
                  <a:lnTo>
                    <a:pt x="230276" y="274523"/>
                  </a:lnTo>
                  <a:lnTo>
                    <a:pt x="228422" y="273253"/>
                  </a:lnTo>
                  <a:lnTo>
                    <a:pt x="224510" y="273253"/>
                  </a:lnTo>
                  <a:lnTo>
                    <a:pt x="225793" y="271983"/>
                  </a:lnTo>
                  <a:lnTo>
                    <a:pt x="225717" y="269443"/>
                  </a:lnTo>
                  <a:lnTo>
                    <a:pt x="225653" y="268173"/>
                  </a:lnTo>
                  <a:lnTo>
                    <a:pt x="228498" y="269443"/>
                  </a:lnTo>
                  <a:lnTo>
                    <a:pt x="229273" y="271983"/>
                  </a:lnTo>
                  <a:lnTo>
                    <a:pt x="230276" y="274523"/>
                  </a:lnTo>
                  <a:lnTo>
                    <a:pt x="230276" y="248666"/>
                  </a:lnTo>
                  <a:lnTo>
                    <a:pt x="228701" y="246583"/>
                  </a:lnTo>
                  <a:lnTo>
                    <a:pt x="226504" y="245313"/>
                  </a:lnTo>
                  <a:lnTo>
                    <a:pt x="224434" y="242773"/>
                  </a:lnTo>
                  <a:lnTo>
                    <a:pt x="226288" y="241503"/>
                  </a:lnTo>
                  <a:lnTo>
                    <a:pt x="227571" y="240233"/>
                  </a:lnTo>
                  <a:lnTo>
                    <a:pt x="229133" y="238963"/>
                  </a:lnTo>
                  <a:lnTo>
                    <a:pt x="233045" y="240233"/>
                  </a:lnTo>
                  <a:lnTo>
                    <a:pt x="231622" y="245313"/>
                  </a:lnTo>
                  <a:lnTo>
                    <a:pt x="234467" y="247853"/>
                  </a:lnTo>
                  <a:lnTo>
                    <a:pt x="234467" y="236004"/>
                  </a:lnTo>
                  <a:lnTo>
                    <a:pt x="233324" y="237693"/>
                  </a:lnTo>
                  <a:lnTo>
                    <a:pt x="230835" y="236423"/>
                  </a:lnTo>
                  <a:lnTo>
                    <a:pt x="231216" y="235153"/>
                  </a:lnTo>
                  <a:lnTo>
                    <a:pt x="231978" y="232613"/>
                  </a:lnTo>
                  <a:lnTo>
                    <a:pt x="233184" y="230073"/>
                  </a:lnTo>
                  <a:lnTo>
                    <a:pt x="232054" y="227533"/>
                  </a:lnTo>
                  <a:lnTo>
                    <a:pt x="231698" y="226263"/>
                  </a:lnTo>
                  <a:lnTo>
                    <a:pt x="231051" y="223723"/>
                  </a:lnTo>
                  <a:lnTo>
                    <a:pt x="232829" y="223723"/>
                  </a:lnTo>
                  <a:lnTo>
                    <a:pt x="236461" y="226263"/>
                  </a:lnTo>
                  <a:lnTo>
                    <a:pt x="237248" y="228803"/>
                  </a:lnTo>
                  <a:lnTo>
                    <a:pt x="239166" y="232613"/>
                  </a:lnTo>
                  <a:lnTo>
                    <a:pt x="239166" y="206730"/>
                  </a:lnTo>
                  <a:lnTo>
                    <a:pt x="230251" y="214833"/>
                  </a:lnTo>
                  <a:lnTo>
                    <a:pt x="223723" y="221284"/>
                  </a:lnTo>
                  <a:lnTo>
                    <a:pt x="223723" y="244043"/>
                  </a:lnTo>
                  <a:lnTo>
                    <a:pt x="222796" y="246583"/>
                  </a:lnTo>
                  <a:lnTo>
                    <a:pt x="223151" y="247853"/>
                  </a:lnTo>
                  <a:lnTo>
                    <a:pt x="223151" y="249123"/>
                  </a:lnTo>
                  <a:lnTo>
                    <a:pt x="219392" y="249123"/>
                  </a:lnTo>
                  <a:lnTo>
                    <a:pt x="219316" y="248983"/>
                  </a:lnTo>
                  <a:lnTo>
                    <a:pt x="219316" y="293573"/>
                  </a:lnTo>
                  <a:lnTo>
                    <a:pt x="216827" y="296113"/>
                  </a:lnTo>
                  <a:lnTo>
                    <a:pt x="214909" y="293573"/>
                  </a:lnTo>
                  <a:lnTo>
                    <a:pt x="214058" y="292303"/>
                  </a:lnTo>
                  <a:lnTo>
                    <a:pt x="214553" y="289763"/>
                  </a:lnTo>
                  <a:lnTo>
                    <a:pt x="216115" y="291033"/>
                  </a:lnTo>
                  <a:lnTo>
                    <a:pt x="217538" y="293573"/>
                  </a:lnTo>
                  <a:lnTo>
                    <a:pt x="218173" y="291033"/>
                  </a:lnTo>
                  <a:lnTo>
                    <a:pt x="219316" y="293573"/>
                  </a:lnTo>
                  <a:lnTo>
                    <a:pt x="219316" y="248983"/>
                  </a:lnTo>
                  <a:lnTo>
                    <a:pt x="218109" y="246583"/>
                  </a:lnTo>
                  <a:lnTo>
                    <a:pt x="217614" y="245313"/>
                  </a:lnTo>
                  <a:lnTo>
                    <a:pt x="217182" y="242773"/>
                  </a:lnTo>
                  <a:lnTo>
                    <a:pt x="218884" y="244043"/>
                  </a:lnTo>
                  <a:lnTo>
                    <a:pt x="219811" y="244043"/>
                  </a:lnTo>
                  <a:lnTo>
                    <a:pt x="221945" y="242773"/>
                  </a:lnTo>
                  <a:lnTo>
                    <a:pt x="223723" y="244043"/>
                  </a:lnTo>
                  <a:lnTo>
                    <a:pt x="223723" y="221284"/>
                  </a:lnTo>
                  <a:lnTo>
                    <a:pt x="219887" y="225082"/>
                  </a:lnTo>
                  <a:lnTo>
                    <a:pt x="219887" y="238963"/>
                  </a:lnTo>
                  <a:lnTo>
                    <a:pt x="218681" y="240233"/>
                  </a:lnTo>
                  <a:lnTo>
                    <a:pt x="216687" y="238963"/>
                  </a:lnTo>
                  <a:lnTo>
                    <a:pt x="215188" y="237693"/>
                  </a:lnTo>
                  <a:lnTo>
                    <a:pt x="214833" y="236423"/>
                  </a:lnTo>
                  <a:lnTo>
                    <a:pt x="216471" y="235153"/>
                  </a:lnTo>
                  <a:lnTo>
                    <a:pt x="218465" y="235153"/>
                  </a:lnTo>
                  <a:lnTo>
                    <a:pt x="219532" y="236423"/>
                  </a:lnTo>
                  <a:lnTo>
                    <a:pt x="219887" y="238963"/>
                  </a:lnTo>
                  <a:lnTo>
                    <a:pt x="219887" y="225082"/>
                  </a:lnTo>
                  <a:lnTo>
                    <a:pt x="217398" y="227533"/>
                  </a:lnTo>
                  <a:lnTo>
                    <a:pt x="213055" y="231343"/>
                  </a:lnTo>
                  <a:lnTo>
                    <a:pt x="210070" y="233845"/>
                  </a:lnTo>
                  <a:lnTo>
                    <a:pt x="210070" y="246583"/>
                  </a:lnTo>
                  <a:lnTo>
                    <a:pt x="209994" y="247853"/>
                  </a:lnTo>
                  <a:lnTo>
                    <a:pt x="209423" y="249123"/>
                  </a:lnTo>
                  <a:lnTo>
                    <a:pt x="208292" y="247853"/>
                  </a:lnTo>
                  <a:lnTo>
                    <a:pt x="206514" y="247853"/>
                  </a:lnTo>
                  <a:lnTo>
                    <a:pt x="207505" y="245313"/>
                  </a:lnTo>
                  <a:lnTo>
                    <a:pt x="208508" y="245313"/>
                  </a:lnTo>
                  <a:lnTo>
                    <a:pt x="210070" y="246583"/>
                  </a:lnTo>
                  <a:lnTo>
                    <a:pt x="210070" y="233845"/>
                  </a:lnTo>
                  <a:lnTo>
                    <a:pt x="208508" y="235153"/>
                  </a:lnTo>
                  <a:lnTo>
                    <a:pt x="206870" y="237693"/>
                  </a:lnTo>
                  <a:lnTo>
                    <a:pt x="206159" y="238442"/>
                  </a:lnTo>
                  <a:lnTo>
                    <a:pt x="206159" y="251663"/>
                  </a:lnTo>
                  <a:lnTo>
                    <a:pt x="205867" y="252933"/>
                  </a:lnTo>
                  <a:lnTo>
                    <a:pt x="204876" y="254203"/>
                  </a:lnTo>
                  <a:lnTo>
                    <a:pt x="202742" y="254203"/>
                  </a:lnTo>
                  <a:lnTo>
                    <a:pt x="202107" y="251663"/>
                  </a:lnTo>
                  <a:lnTo>
                    <a:pt x="203885" y="251663"/>
                  </a:lnTo>
                  <a:lnTo>
                    <a:pt x="204165" y="250393"/>
                  </a:lnTo>
                  <a:lnTo>
                    <a:pt x="206159" y="251663"/>
                  </a:lnTo>
                  <a:lnTo>
                    <a:pt x="206159" y="238442"/>
                  </a:lnTo>
                  <a:lnTo>
                    <a:pt x="205663" y="238963"/>
                  </a:lnTo>
                  <a:lnTo>
                    <a:pt x="206082" y="241503"/>
                  </a:lnTo>
                  <a:lnTo>
                    <a:pt x="204520" y="245313"/>
                  </a:lnTo>
                  <a:lnTo>
                    <a:pt x="202882" y="244043"/>
                  </a:lnTo>
                  <a:lnTo>
                    <a:pt x="203377" y="242773"/>
                  </a:lnTo>
                  <a:lnTo>
                    <a:pt x="202247" y="241503"/>
                  </a:lnTo>
                  <a:lnTo>
                    <a:pt x="201104" y="242354"/>
                  </a:lnTo>
                  <a:lnTo>
                    <a:pt x="201104" y="289763"/>
                  </a:lnTo>
                  <a:lnTo>
                    <a:pt x="199682" y="294843"/>
                  </a:lnTo>
                  <a:lnTo>
                    <a:pt x="198755" y="293878"/>
                  </a:lnTo>
                  <a:lnTo>
                    <a:pt x="198755" y="305003"/>
                  </a:lnTo>
                  <a:lnTo>
                    <a:pt x="197408" y="303733"/>
                  </a:lnTo>
                  <a:lnTo>
                    <a:pt x="196126" y="302463"/>
                  </a:lnTo>
                  <a:lnTo>
                    <a:pt x="195249" y="301193"/>
                  </a:lnTo>
                  <a:lnTo>
                    <a:pt x="193497" y="298653"/>
                  </a:lnTo>
                  <a:lnTo>
                    <a:pt x="192138" y="296113"/>
                  </a:lnTo>
                  <a:lnTo>
                    <a:pt x="195694" y="294843"/>
                  </a:lnTo>
                  <a:lnTo>
                    <a:pt x="196557" y="298653"/>
                  </a:lnTo>
                  <a:lnTo>
                    <a:pt x="196049" y="301193"/>
                  </a:lnTo>
                  <a:lnTo>
                    <a:pt x="197116" y="301193"/>
                  </a:lnTo>
                  <a:lnTo>
                    <a:pt x="198539" y="302463"/>
                  </a:lnTo>
                  <a:lnTo>
                    <a:pt x="198755" y="305003"/>
                  </a:lnTo>
                  <a:lnTo>
                    <a:pt x="198755" y="293878"/>
                  </a:lnTo>
                  <a:lnTo>
                    <a:pt x="197269" y="292303"/>
                  </a:lnTo>
                  <a:lnTo>
                    <a:pt x="193560" y="289763"/>
                  </a:lnTo>
                  <a:lnTo>
                    <a:pt x="193357" y="285953"/>
                  </a:lnTo>
                  <a:lnTo>
                    <a:pt x="195414" y="288493"/>
                  </a:lnTo>
                  <a:lnTo>
                    <a:pt x="201104" y="289763"/>
                  </a:lnTo>
                  <a:lnTo>
                    <a:pt x="201104" y="242354"/>
                  </a:lnTo>
                  <a:lnTo>
                    <a:pt x="198831" y="244043"/>
                  </a:lnTo>
                  <a:lnTo>
                    <a:pt x="198831" y="266903"/>
                  </a:lnTo>
                  <a:lnTo>
                    <a:pt x="197548" y="268173"/>
                  </a:lnTo>
                  <a:lnTo>
                    <a:pt x="195770" y="268173"/>
                  </a:lnTo>
                  <a:lnTo>
                    <a:pt x="194627" y="265633"/>
                  </a:lnTo>
                  <a:lnTo>
                    <a:pt x="196265" y="264363"/>
                  </a:lnTo>
                  <a:lnTo>
                    <a:pt x="198475" y="264363"/>
                  </a:lnTo>
                  <a:lnTo>
                    <a:pt x="198259" y="265633"/>
                  </a:lnTo>
                  <a:lnTo>
                    <a:pt x="198831" y="266903"/>
                  </a:lnTo>
                  <a:lnTo>
                    <a:pt x="198831" y="244043"/>
                  </a:lnTo>
                  <a:lnTo>
                    <a:pt x="195414" y="246583"/>
                  </a:lnTo>
                  <a:lnTo>
                    <a:pt x="193497" y="248627"/>
                  </a:lnTo>
                  <a:lnTo>
                    <a:pt x="193497" y="282143"/>
                  </a:lnTo>
                  <a:lnTo>
                    <a:pt x="190360" y="280873"/>
                  </a:lnTo>
                  <a:lnTo>
                    <a:pt x="189941" y="280162"/>
                  </a:lnTo>
                  <a:lnTo>
                    <a:pt x="189941" y="284683"/>
                  </a:lnTo>
                  <a:lnTo>
                    <a:pt x="188163" y="285750"/>
                  </a:lnTo>
                  <a:lnTo>
                    <a:pt x="188163" y="296113"/>
                  </a:lnTo>
                  <a:lnTo>
                    <a:pt x="186524" y="296113"/>
                  </a:lnTo>
                  <a:lnTo>
                    <a:pt x="183464" y="292303"/>
                  </a:lnTo>
                  <a:lnTo>
                    <a:pt x="179057" y="292303"/>
                  </a:lnTo>
                  <a:lnTo>
                    <a:pt x="179057" y="301193"/>
                  </a:lnTo>
                  <a:lnTo>
                    <a:pt x="178079" y="299923"/>
                  </a:lnTo>
                  <a:lnTo>
                    <a:pt x="177114" y="298653"/>
                  </a:lnTo>
                  <a:lnTo>
                    <a:pt x="176631" y="298030"/>
                  </a:lnTo>
                  <a:lnTo>
                    <a:pt x="176631" y="312623"/>
                  </a:lnTo>
                  <a:lnTo>
                    <a:pt x="174434" y="312623"/>
                  </a:lnTo>
                  <a:lnTo>
                    <a:pt x="173647" y="311353"/>
                  </a:lnTo>
                  <a:lnTo>
                    <a:pt x="169875" y="308813"/>
                  </a:lnTo>
                  <a:lnTo>
                    <a:pt x="174282" y="306273"/>
                  </a:lnTo>
                  <a:lnTo>
                    <a:pt x="173291" y="310083"/>
                  </a:lnTo>
                  <a:lnTo>
                    <a:pt x="175285" y="310083"/>
                  </a:lnTo>
                  <a:lnTo>
                    <a:pt x="176631" y="312623"/>
                  </a:lnTo>
                  <a:lnTo>
                    <a:pt x="176631" y="298030"/>
                  </a:lnTo>
                  <a:lnTo>
                    <a:pt x="176136" y="297383"/>
                  </a:lnTo>
                  <a:lnTo>
                    <a:pt x="173215" y="294843"/>
                  </a:lnTo>
                  <a:lnTo>
                    <a:pt x="169100" y="292303"/>
                  </a:lnTo>
                  <a:lnTo>
                    <a:pt x="169024" y="292100"/>
                  </a:lnTo>
                  <a:lnTo>
                    <a:pt x="169024" y="297383"/>
                  </a:lnTo>
                  <a:lnTo>
                    <a:pt x="168236" y="298005"/>
                  </a:lnTo>
                  <a:lnTo>
                    <a:pt x="168236" y="306273"/>
                  </a:lnTo>
                  <a:lnTo>
                    <a:pt x="167741" y="308813"/>
                  </a:lnTo>
                  <a:lnTo>
                    <a:pt x="167322" y="309029"/>
                  </a:lnTo>
                  <a:lnTo>
                    <a:pt x="167322" y="318973"/>
                  </a:lnTo>
                  <a:lnTo>
                    <a:pt x="165176" y="318973"/>
                  </a:lnTo>
                  <a:lnTo>
                    <a:pt x="163614" y="320243"/>
                  </a:lnTo>
                  <a:lnTo>
                    <a:pt x="162763" y="321513"/>
                  </a:lnTo>
                  <a:lnTo>
                    <a:pt x="161912" y="318973"/>
                  </a:lnTo>
                  <a:lnTo>
                    <a:pt x="164045" y="317703"/>
                  </a:lnTo>
                  <a:lnTo>
                    <a:pt x="164325" y="316433"/>
                  </a:lnTo>
                  <a:lnTo>
                    <a:pt x="166039" y="316433"/>
                  </a:lnTo>
                  <a:lnTo>
                    <a:pt x="166458" y="317703"/>
                  </a:lnTo>
                  <a:lnTo>
                    <a:pt x="167322" y="318973"/>
                  </a:lnTo>
                  <a:lnTo>
                    <a:pt x="167322" y="309029"/>
                  </a:lnTo>
                  <a:lnTo>
                    <a:pt x="165176" y="310083"/>
                  </a:lnTo>
                  <a:lnTo>
                    <a:pt x="162483" y="312623"/>
                  </a:lnTo>
                  <a:lnTo>
                    <a:pt x="161201" y="312623"/>
                  </a:lnTo>
                  <a:lnTo>
                    <a:pt x="161201" y="330403"/>
                  </a:lnTo>
                  <a:lnTo>
                    <a:pt x="160286" y="334149"/>
                  </a:lnTo>
                  <a:lnTo>
                    <a:pt x="158216" y="331673"/>
                  </a:lnTo>
                  <a:lnTo>
                    <a:pt x="158280" y="330403"/>
                  </a:lnTo>
                  <a:lnTo>
                    <a:pt x="158356" y="329133"/>
                  </a:lnTo>
                  <a:lnTo>
                    <a:pt x="160705" y="329133"/>
                  </a:lnTo>
                  <a:lnTo>
                    <a:pt x="161201" y="330403"/>
                  </a:lnTo>
                  <a:lnTo>
                    <a:pt x="161201" y="312623"/>
                  </a:lnTo>
                  <a:lnTo>
                    <a:pt x="160413" y="312623"/>
                  </a:lnTo>
                  <a:lnTo>
                    <a:pt x="158419" y="311353"/>
                  </a:lnTo>
                  <a:lnTo>
                    <a:pt x="157924" y="308813"/>
                  </a:lnTo>
                  <a:lnTo>
                    <a:pt x="158686" y="306273"/>
                  </a:lnTo>
                  <a:lnTo>
                    <a:pt x="159067" y="305003"/>
                  </a:lnTo>
                  <a:lnTo>
                    <a:pt x="162839" y="303733"/>
                  </a:lnTo>
                  <a:lnTo>
                    <a:pt x="165963" y="306273"/>
                  </a:lnTo>
                  <a:lnTo>
                    <a:pt x="165823" y="303733"/>
                  </a:lnTo>
                  <a:lnTo>
                    <a:pt x="166611" y="303733"/>
                  </a:lnTo>
                  <a:lnTo>
                    <a:pt x="168236" y="306273"/>
                  </a:lnTo>
                  <a:lnTo>
                    <a:pt x="168236" y="298005"/>
                  </a:lnTo>
                  <a:lnTo>
                    <a:pt x="167386" y="298653"/>
                  </a:lnTo>
                  <a:lnTo>
                    <a:pt x="163690" y="298653"/>
                  </a:lnTo>
                  <a:lnTo>
                    <a:pt x="160413" y="297383"/>
                  </a:lnTo>
                  <a:lnTo>
                    <a:pt x="161264" y="292303"/>
                  </a:lnTo>
                  <a:lnTo>
                    <a:pt x="164401" y="292303"/>
                  </a:lnTo>
                  <a:lnTo>
                    <a:pt x="165823" y="293573"/>
                  </a:lnTo>
                  <a:lnTo>
                    <a:pt x="169024" y="297383"/>
                  </a:lnTo>
                  <a:lnTo>
                    <a:pt x="169024" y="292100"/>
                  </a:lnTo>
                  <a:lnTo>
                    <a:pt x="168173" y="289763"/>
                  </a:lnTo>
                  <a:lnTo>
                    <a:pt x="168744" y="287223"/>
                  </a:lnTo>
                  <a:lnTo>
                    <a:pt x="171729" y="292303"/>
                  </a:lnTo>
                  <a:lnTo>
                    <a:pt x="178485" y="293573"/>
                  </a:lnTo>
                  <a:lnTo>
                    <a:pt x="179057" y="301193"/>
                  </a:lnTo>
                  <a:lnTo>
                    <a:pt x="179057" y="292303"/>
                  </a:lnTo>
                  <a:lnTo>
                    <a:pt x="177342" y="292303"/>
                  </a:lnTo>
                  <a:lnTo>
                    <a:pt x="175564" y="287223"/>
                  </a:lnTo>
                  <a:lnTo>
                    <a:pt x="174625" y="284683"/>
                  </a:lnTo>
                  <a:lnTo>
                    <a:pt x="174142" y="283413"/>
                  </a:lnTo>
                  <a:lnTo>
                    <a:pt x="173151" y="279603"/>
                  </a:lnTo>
                  <a:lnTo>
                    <a:pt x="172935" y="274523"/>
                  </a:lnTo>
                  <a:lnTo>
                    <a:pt x="174142" y="273253"/>
                  </a:lnTo>
                  <a:lnTo>
                    <a:pt x="177139" y="275793"/>
                  </a:lnTo>
                  <a:lnTo>
                    <a:pt x="173647" y="274523"/>
                  </a:lnTo>
                  <a:lnTo>
                    <a:pt x="174574" y="278333"/>
                  </a:lnTo>
                  <a:lnTo>
                    <a:pt x="177914" y="279603"/>
                  </a:lnTo>
                  <a:lnTo>
                    <a:pt x="179476" y="283413"/>
                  </a:lnTo>
                  <a:lnTo>
                    <a:pt x="176631" y="283413"/>
                  </a:lnTo>
                  <a:lnTo>
                    <a:pt x="179476" y="288493"/>
                  </a:lnTo>
                  <a:lnTo>
                    <a:pt x="185813" y="289763"/>
                  </a:lnTo>
                  <a:lnTo>
                    <a:pt x="188163" y="296113"/>
                  </a:lnTo>
                  <a:lnTo>
                    <a:pt x="188163" y="285750"/>
                  </a:lnTo>
                  <a:lnTo>
                    <a:pt x="187807" y="285953"/>
                  </a:lnTo>
                  <a:lnTo>
                    <a:pt x="187020" y="284683"/>
                  </a:lnTo>
                  <a:lnTo>
                    <a:pt x="185026" y="279603"/>
                  </a:lnTo>
                  <a:lnTo>
                    <a:pt x="186169" y="277063"/>
                  </a:lnTo>
                  <a:lnTo>
                    <a:pt x="185026" y="275793"/>
                  </a:lnTo>
                  <a:lnTo>
                    <a:pt x="183896" y="274523"/>
                  </a:lnTo>
                  <a:lnTo>
                    <a:pt x="185674" y="275793"/>
                  </a:lnTo>
                  <a:lnTo>
                    <a:pt x="187947" y="277063"/>
                  </a:lnTo>
                  <a:lnTo>
                    <a:pt x="187159" y="280873"/>
                  </a:lnTo>
                  <a:lnTo>
                    <a:pt x="189941" y="284683"/>
                  </a:lnTo>
                  <a:lnTo>
                    <a:pt x="189941" y="280162"/>
                  </a:lnTo>
                  <a:lnTo>
                    <a:pt x="188874" y="278333"/>
                  </a:lnTo>
                  <a:lnTo>
                    <a:pt x="187655" y="275793"/>
                  </a:lnTo>
                  <a:lnTo>
                    <a:pt x="187807" y="274523"/>
                  </a:lnTo>
                  <a:lnTo>
                    <a:pt x="189090" y="274523"/>
                  </a:lnTo>
                  <a:lnTo>
                    <a:pt x="190296" y="277063"/>
                  </a:lnTo>
                  <a:lnTo>
                    <a:pt x="193141" y="278333"/>
                  </a:lnTo>
                  <a:lnTo>
                    <a:pt x="193497" y="282143"/>
                  </a:lnTo>
                  <a:lnTo>
                    <a:pt x="193497" y="248627"/>
                  </a:lnTo>
                  <a:lnTo>
                    <a:pt x="189445" y="252933"/>
                  </a:lnTo>
                  <a:lnTo>
                    <a:pt x="190627" y="257594"/>
                  </a:lnTo>
                  <a:lnTo>
                    <a:pt x="188163" y="256743"/>
                  </a:lnTo>
                  <a:lnTo>
                    <a:pt x="186944" y="254203"/>
                  </a:lnTo>
                  <a:lnTo>
                    <a:pt x="186093" y="254203"/>
                  </a:lnTo>
                  <a:lnTo>
                    <a:pt x="183388" y="255473"/>
                  </a:lnTo>
                  <a:lnTo>
                    <a:pt x="181114" y="256743"/>
                  </a:lnTo>
                  <a:lnTo>
                    <a:pt x="178269" y="258013"/>
                  </a:lnTo>
                  <a:lnTo>
                    <a:pt x="175348" y="259283"/>
                  </a:lnTo>
                  <a:lnTo>
                    <a:pt x="175209" y="263093"/>
                  </a:lnTo>
                  <a:lnTo>
                    <a:pt x="166179" y="265633"/>
                  </a:lnTo>
                  <a:lnTo>
                    <a:pt x="162267" y="269443"/>
                  </a:lnTo>
                  <a:lnTo>
                    <a:pt x="158216" y="271983"/>
                  </a:lnTo>
                  <a:lnTo>
                    <a:pt x="157924" y="277063"/>
                  </a:lnTo>
                  <a:lnTo>
                    <a:pt x="160769" y="277063"/>
                  </a:lnTo>
                  <a:lnTo>
                    <a:pt x="162191" y="275793"/>
                  </a:lnTo>
                  <a:lnTo>
                    <a:pt x="163474" y="278333"/>
                  </a:lnTo>
                  <a:lnTo>
                    <a:pt x="164820" y="277063"/>
                  </a:lnTo>
                  <a:lnTo>
                    <a:pt x="165328" y="275793"/>
                  </a:lnTo>
                  <a:lnTo>
                    <a:pt x="167386" y="273253"/>
                  </a:lnTo>
                  <a:lnTo>
                    <a:pt x="168592" y="273253"/>
                  </a:lnTo>
                  <a:lnTo>
                    <a:pt x="167462" y="275793"/>
                  </a:lnTo>
                  <a:lnTo>
                    <a:pt x="165900" y="278333"/>
                  </a:lnTo>
                  <a:lnTo>
                    <a:pt x="163690" y="279603"/>
                  </a:lnTo>
                  <a:lnTo>
                    <a:pt x="163398" y="282143"/>
                  </a:lnTo>
                  <a:lnTo>
                    <a:pt x="161201" y="284683"/>
                  </a:lnTo>
                  <a:lnTo>
                    <a:pt x="159918" y="284683"/>
                  </a:lnTo>
                  <a:lnTo>
                    <a:pt x="159994" y="279603"/>
                  </a:lnTo>
                  <a:lnTo>
                    <a:pt x="159346" y="279603"/>
                  </a:lnTo>
                  <a:lnTo>
                    <a:pt x="155371" y="280873"/>
                  </a:lnTo>
                  <a:lnTo>
                    <a:pt x="156641" y="283413"/>
                  </a:lnTo>
                  <a:lnTo>
                    <a:pt x="157708" y="284683"/>
                  </a:lnTo>
                  <a:lnTo>
                    <a:pt x="159778" y="288493"/>
                  </a:lnTo>
                  <a:lnTo>
                    <a:pt x="159562" y="288493"/>
                  </a:lnTo>
                  <a:lnTo>
                    <a:pt x="156222" y="289763"/>
                  </a:lnTo>
                  <a:lnTo>
                    <a:pt x="153593" y="291033"/>
                  </a:lnTo>
                  <a:lnTo>
                    <a:pt x="152666" y="292303"/>
                  </a:lnTo>
                  <a:lnTo>
                    <a:pt x="148755" y="292303"/>
                  </a:lnTo>
                  <a:lnTo>
                    <a:pt x="152311" y="296113"/>
                  </a:lnTo>
                  <a:lnTo>
                    <a:pt x="152095" y="299923"/>
                  </a:lnTo>
                  <a:lnTo>
                    <a:pt x="149745" y="297383"/>
                  </a:lnTo>
                  <a:lnTo>
                    <a:pt x="147396" y="296113"/>
                  </a:lnTo>
                  <a:lnTo>
                    <a:pt x="145402" y="294843"/>
                  </a:lnTo>
                  <a:lnTo>
                    <a:pt x="143624" y="293573"/>
                  </a:lnTo>
                  <a:lnTo>
                    <a:pt x="144195" y="296113"/>
                  </a:lnTo>
                  <a:lnTo>
                    <a:pt x="147751" y="298653"/>
                  </a:lnTo>
                  <a:lnTo>
                    <a:pt x="149821" y="298653"/>
                  </a:lnTo>
                  <a:lnTo>
                    <a:pt x="150888" y="301193"/>
                  </a:lnTo>
                  <a:lnTo>
                    <a:pt x="150596" y="303733"/>
                  </a:lnTo>
                  <a:lnTo>
                    <a:pt x="148894" y="305003"/>
                  </a:lnTo>
                  <a:lnTo>
                    <a:pt x="146900" y="305003"/>
                  </a:lnTo>
                  <a:lnTo>
                    <a:pt x="145199" y="306273"/>
                  </a:lnTo>
                  <a:lnTo>
                    <a:pt x="143268" y="303733"/>
                  </a:lnTo>
                  <a:lnTo>
                    <a:pt x="137795" y="308813"/>
                  </a:lnTo>
                  <a:lnTo>
                    <a:pt x="135382" y="307543"/>
                  </a:lnTo>
                  <a:lnTo>
                    <a:pt x="134239" y="303733"/>
                  </a:lnTo>
                  <a:lnTo>
                    <a:pt x="133451" y="303733"/>
                  </a:lnTo>
                  <a:lnTo>
                    <a:pt x="133807" y="305003"/>
                  </a:lnTo>
                  <a:lnTo>
                    <a:pt x="135801" y="308813"/>
                  </a:lnTo>
                  <a:lnTo>
                    <a:pt x="136512" y="311353"/>
                  </a:lnTo>
                  <a:lnTo>
                    <a:pt x="133807" y="315163"/>
                  </a:lnTo>
                  <a:lnTo>
                    <a:pt x="134670" y="317703"/>
                  </a:lnTo>
                  <a:lnTo>
                    <a:pt x="138150" y="320243"/>
                  </a:lnTo>
                  <a:lnTo>
                    <a:pt x="138366" y="324053"/>
                  </a:lnTo>
                  <a:lnTo>
                    <a:pt x="137871" y="324053"/>
                  </a:lnTo>
                  <a:lnTo>
                    <a:pt x="136296" y="321513"/>
                  </a:lnTo>
                  <a:lnTo>
                    <a:pt x="133096" y="321513"/>
                  </a:lnTo>
                  <a:lnTo>
                    <a:pt x="129832" y="322783"/>
                  </a:lnTo>
                  <a:lnTo>
                    <a:pt x="129044" y="325323"/>
                  </a:lnTo>
                  <a:lnTo>
                    <a:pt x="130822" y="327863"/>
                  </a:lnTo>
                  <a:lnTo>
                    <a:pt x="130403" y="330403"/>
                  </a:lnTo>
                  <a:lnTo>
                    <a:pt x="128054" y="332943"/>
                  </a:lnTo>
                  <a:lnTo>
                    <a:pt x="129044" y="336753"/>
                  </a:lnTo>
                  <a:lnTo>
                    <a:pt x="130683" y="339293"/>
                  </a:lnTo>
                  <a:lnTo>
                    <a:pt x="132537" y="341833"/>
                  </a:lnTo>
                  <a:lnTo>
                    <a:pt x="135229" y="341833"/>
                  </a:lnTo>
                  <a:lnTo>
                    <a:pt x="138074" y="340563"/>
                  </a:lnTo>
                  <a:lnTo>
                    <a:pt x="136512" y="338023"/>
                  </a:lnTo>
                  <a:lnTo>
                    <a:pt x="136613" y="335546"/>
                  </a:lnTo>
                  <a:lnTo>
                    <a:pt x="136702" y="334149"/>
                  </a:lnTo>
                  <a:lnTo>
                    <a:pt x="138645" y="331673"/>
                  </a:lnTo>
                  <a:lnTo>
                    <a:pt x="139788" y="330403"/>
                  </a:lnTo>
                  <a:lnTo>
                    <a:pt x="141630" y="330403"/>
                  </a:lnTo>
                  <a:lnTo>
                    <a:pt x="142062" y="334213"/>
                  </a:lnTo>
                  <a:lnTo>
                    <a:pt x="143560" y="335483"/>
                  </a:lnTo>
                  <a:lnTo>
                    <a:pt x="143560" y="336753"/>
                  </a:lnTo>
                  <a:lnTo>
                    <a:pt x="140995" y="336753"/>
                  </a:lnTo>
                  <a:lnTo>
                    <a:pt x="142913" y="338023"/>
                  </a:lnTo>
                  <a:lnTo>
                    <a:pt x="141427" y="339293"/>
                  </a:lnTo>
                  <a:lnTo>
                    <a:pt x="138938" y="341833"/>
                  </a:lnTo>
                  <a:lnTo>
                    <a:pt x="142709" y="341833"/>
                  </a:lnTo>
                  <a:lnTo>
                    <a:pt x="141173" y="344322"/>
                  </a:lnTo>
                  <a:lnTo>
                    <a:pt x="141135" y="346913"/>
                  </a:lnTo>
                  <a:lnTo>
                    <a:pt x="137934" y="345643"/>
                  </a:lnTo>
                  <a:lnTo>
                    <a:pt x="139928" y="349453"/>
                  </a:lnTo>
                  <a:lnTo>
                    <a:pt x="142278" y="350723"/>
                  </a:lnTo>
                  <a:lnTo>
                    <a:pt x="144983" y="351993"/>
                  </a:lnTo>
                  <a:lnTo>
                    <a:pt x="144335" y="349453"/>
                  </a:lnTo>
                  <a:lnTo>
                    <a:pt x="145973" y="349453"/>
                  </a:lnTo>
                  <a:lnTo>
                    <a:pt x="146405" y="350723"/>
                  </a:lnTo>
                  <a:lnTo>
                    <a:pt x="148043" y="350723"/>
                  </a:lnTo>
                  <a:lnTo>
                    <a:pt x="148209" y="349453"/>
                  </a:lnTo>
                  <a:lnTo>
                    <a:pt x="148539" y="346913"/>
                  </a:lnTo>
                  <a:lnTo>
                    <a:pt x="144627" y="344373"/>
                  </a:lnTo>
                  <a:lnTo>
                    <a:pt x="143268" y="341833"/>
                  </a:lnTo>
                  <a:lnTo>
                    <a:pt x="145973" y="338023"/>
                  </a:lnTo>
                  <a:lnTo>
                    <a:pt x="146977" y="343103"/>
                  </a:lnTo>
                  <a:lnTo>
                    <a:pt x="149034" y="343103"/>
                  </a:lnTo>
                  <a:lnTo>
                    <a:pt x="149174" y="341833"/>
                  </a:lnTo>
                  <a:lnTo>
                    <a:pt x="148894" y="340563"/>
                  </a:lnTo>
                  <a:lnTo>
                    <a:pt x="147472" y="339293"/>
                  </a:lnTo>
                  <a:lnTo>
                    <a:pt x="149821" y="338023"/>
                  </a:lnTo>
                  <a:lnTo>
                    <a:pt x="151384" y="338023"/>
                  </a:lnTo>
                  <a:lnTo>
                    <a:pt x="152730" y="336753"/>
                  </a:lnTo>
                  <a:lnTo>
                    <a:pt x="154305" y="339293"/>
                  </a:lnTo>
                  <a:lnTo>
                    <a:pt x="155295" y="340563"/>
                  </a:lnTo>
                  <a:lnTo>
                    <a:pt x="157353" y="341833"/>
                  </a:lnTo>
                  <a:lnTo>
                    <a:pt x="159639" y="343103"/>
                  </a:lnTo>
                  <a:lnTo>
                    <a:pt x="158711" y="340563"/>
                  </a:lnTo>
                  <a:lnTo>
                    <a:pt x="156438" y="339293"/>
                  </a:lnTo>
                  <a:lnTo>
                    <a:pt x="155575" y="336753"/>
                  </a:lnTo>
                  <a:lnTo>
                    <a:pt x="157645" y="339293"/>
                  </a:lnTo>
                  <a:lnTo>
                    <a:pt x="160845" y="338023"/>
                  </a:lnTo>
                  <a:lnTo>
                    <a:pt x="162839" y="340563"/>
                  </a:lnTo>
                  <a:lnTo>
                    <a:pt x="163309" y="338023"/>
                  </a:lnTo>
                  <a:lnTo>
                    <a:pt x="163550" y="336753"/>
                  </a:lnTo>
                  <a:lnTo>
                    <a:pt x="161556" y="335483"/>
                  </a:lnTo>
                  <a:lnTo>
                    <a:pt x="160350" y="334213"/>
                  </a:lnTo>
                  <a:lnTo>
                    <a:pt x="162052" y="334213"/>
                  </a:lnTo>
                  <a:lnTo>
                    <a:pt x="163830" y="330403"/>
                  </a:lnTo>
                  <a:lnTo>
                    <a:pt x="166179" y="334213"/>
                  </a:lnTo>
                  <a:lnTo>
                    <a:pt x="168668" y="332943"/>
                  </a:lnTo>
                  <a:lnTo>
                    <a:pt x="167386" y="330403"/>
                  </a:lnTo>
                  <a:lnTo>
                    <a:pt x="166039" y="329133"/>
                  </a:lnTo>
                  <a:lnTo>
                    <a:pt x="164820" y="326593"/>
                  </a:lnTo>
                  <a:lnTo>
                    <a:pt x="165747" y="324053"/>
                  </a:lnTo>
                  <a:lnTo>
                    <a:pt x="166814" y="325323"/>
                  </a:lnTo>
                  <a:lnTo>
                    <a:pt x="168313" y="330403"/>
                  </a:lnTo>
                  <a:lnTo>
                    <a:pt x="170522" y="331673"/>
                  </a:lnTo>
                  <a:lnTo>
                    <a:pt x="169875" y="329133"/>
                  </a:lnTo>
                  <a:lnTo>
                    <a:pt x="173012" y="331673"/>
                  </a:lnTo>
                  <a:lnTo>
                    <a:pt x="172224" y="329133"/>
                  </a:lnTo>
                  <a:lnTo>
                    <a:pt x="174498" y="327863"/>
                  </a:lnTo>
                  <a:lnTo>
                    <a:pt x="176491" y="329133"/>
                  </a:lnTo>
                  <a:lnTo>
                    <a:pt x="176161" y="327863"/>
                  </a:lnTo>
                  <a:lnTo>
                    <a:pt x="175501" y="325323"/>
                  </a:lnTo>
                  <a:lnTo>
                    <a:pt x="178701" y="329133"/>
                  </a:lnTo>
                  <a:lnTo>
                    <a:pt x="179197" y="327863"/>
                  </a:lnTo>
                  <a:lnTo>
                    <a:pt x="178701" y="325323"/>
                  </a:lnTo>
                  <a:lnTo>
                    <a:pt x="180695" y="324053"/>
                  </a:lnTo>
                  <a:lnTo>
                    <a:pt x="182753" y="321513"/>
                  </a:lnTo>
                  <a:lnTo>
                    <a:pt x="185877" y="324053"/>
                  </a:lnTo>
                  <a:lnTo>
                    <a:pt x="185166" y="322783"/>
                  </a:lnTo>
                  <a:lnTo>
                    <a:pt x="183896" y="320243"/>
                  </a:lnTo>
                  <a:lnTo>
                    <a:pt x="186448" y="318973"/>
                  </a:lnTo>
                  <a:lnTo>
                    <a:pt x="187020" y="320243"/>
                  </a:lnTo>
                  <a:lnTo>
                    <a:pt x="189014" y="321513"/>
                  </a:lnTo>
                  <a:lnTo>
                    <a:pt x="191147" y="316433"/>
                  </a:lnTo>
                  <a:lnTo>
                    <a:pt x="194983" y="315163"/>
                  </a:lnTo>
                  <a:lnTo>
                    <a:pt x="198970" y="312623"/>
                  </a:lnTo>
                  <a:lnTo>
                    <a:pt x="202171" y="311353"/>
                  </a:lnTo>
                  <a:lnTo>
                    <a:pt x="205016" y="308813"/>
                  </a:lnTo>
                  <a:lnTo>
                    <a:pt x="208432" y="308813"/>
                  </a:lnTo>
                  <a:lnTo>
                    <a:pt x="207098" y="306273"/>
                  </a:lnTo>
                  <a:lnTo>
                    <a:pt x="206438" y="305003"/>
                  </a:lnTo>
                  <a:lnTo>
                    <a:pt x="207365" y="305003"/>
                  </a:lnTo>
                  <a:lnTo>
                    <a:pt x="209423" y="307543"/>
                  </a:lnTo>
                  <a:lnTo>
                    <a:pt x="208927" y="303733"/>
                  </a:lnTo>
                  <a:lnTo>
                    <a:pt x="210921" y="302463"/>
                  </a:lnTo>
                  <a:lnTo>
                    <a:pt x="213410" y="305003"/>
                  </a:lnTo>
                  <a:lnTo>
                    <a:pt x="214909" y="302463"/>
                  </a:lnTo>
                  <a:lnTo>
                    <a:pt x="223583" y="297383"/>
                  </a:lnTo>
                  <a:lnTo>
                    <a:pt x="224536" y="296113"/>
                  </a:lnTo>
                  <a:lnTo>
                    <a:pt x="228346" y="291033"/>
                  </a:lnTo>
                  <a:lnTo>
                    <a:pt x="236601" y="289763"/>
                  </a:lnTo>
                  <a:lnTo>
                    <a:pt x="237096" y="288493"/>
                  </a:lnTo>
                  <a:lnTo>
                    <a:pt x="237172" y="284683"/>
                  </a:lnTo>
                  <a:lnTo>
                    <a:pt x="242290" y="285953"/>
                  </a:lnTo>
                  <a:lnTo>
                    <a:pt x="243001" y="284683"/>
                  </a:lnTo>
                  <a:lnTo>
                    <a:pt x="243713" y="283413"/>
                  </a:lnTo>
                  <a:lnTo>
                    <a:pt x="243852" y="282143"/>
                  </a:lnTo>
                  <a:lnTo>
                    <a:pt x="245630" y="280873"/>
                  </a:lnTo>
                  <a:lnTo>
                    <a:pt x="247624" y="282143"/>
                  </a:lnTo>
                  <a:lnTo>
                    <a:pt x="248907" y="280873"/>
                  </a:lnTo>
                  <a:lnTo>
                    <a:pt x="251117" y="277063"/>
                  </a:lnTo>
                  <a:lnTo>
                    <a:pt x="254812" y="277063"/>
                  </a:lnTo>
                  <a:lnTo>
                    <a:pt x="253746" y="278333"/>
                  </a:lnTo>
                  <a:lnTo>
                    <a:pt x="251891" y="278333"/>
                  </a:lnTo>
                  <a:lnTo>
                    <a:pt x="251117" y="280873"/>
                  </a:lnTo>
                  <a:lnTo>
                    <a:pt x="260286" y="284683"/>
                  </a:lnTo>
                  <a:lnTo>
                    <a:pt x="260578" y="284683"/>
                  </a:lnTo>
                  <a:lnTo>
                    <a:pt x="258368" y="291033"/>
                  </a:lnTo>
                  <a:lnTo>
                    <a:pt x="258229" y="289763"/>
                  </a:lnTo>
                  <a:lnTo>
                    <a:pt x="258089" y="288493"/>
                  </a:lnTo>
                  <a:lnTo>
                    <a:pt x="255092" y="288493"/>
                  </a:lnTo>
                  <a:lnTo>
                    <a:pt x="251256" y="289763"/>
                  </a:lnTo>
                  <a:lnTo>
                    <a:pt x="249123" y="287223"/>
                  </a:lnTo>
                  <a:lnTo>
                    <a:pt x="247053" y="283413"/>
                  </a:lnTo>
                  <a:lnTo>
                    <a:pt x="243852" y="287223"/>
                  </a:lnTo>
                  <a:lnTo>
                    <a:pt x="240804" y="289763"/>
                  </a:lnTo>
                  <a:lnTo>
                    <a:pt x="237528" y="292303"/>
                  </a:lnTo>
                  <a:lnTo>
                    <a:pt x="235470" y="294843"/>
                  </a:lnTo>
                  <a:lnTo>
                    <a:pt x="234327" y="296113"/>
                  </a:lnTo>
                  <a:lnTo>
                    <a:pt x="234327" y="302463"/>
                  </a:lnTo>
                  <a:lnTo>
                    <a:pt x="233680" y="304622"/>
                  </a:lnTo>
                  <a:lnTo>
                    <a:pt x="233680" y="313893"/>
                  </a:lnTo>
                  <a:lnTo>
                    <a:pt x="231343" y="316433"/>
                  </a:lnTo>
                  <a:lnTo>
                    <a:pt x="229768" y="313893"/>
                  </a:lnTo>
                  <a:lnTo>
                    <a:pt x="230276" y="312623"/>
                  </a:lnTo>
                  <a:lnTo>
                    <a:pt x="230124" y="311353"/>
                  </a:lnTo>
                  <a:lnTo>
                    <a:pt x="231838" y="311353"/>
                  </a:lnTo>
                  <a:lnTo>
                    <a:pt x="233680" y="313893"/>
                  </a:lnTo>
                  <a:lnTo>
                    <a:pt x="233680" y="304622"/>
                  </a:lnTo>
                  <a:lnTo>
                    <a:pt x="233184" y="306273"/>
                  </a:lnTo>
                  <a:lnTo>
                    <a:pt x="230200" y="307543"/>
                  </a:lnTo>
                  <a:lnTo>
                    <a:pt x="229209" y="308813"/>
                  </a:lnTo>
                  <a:lnTo>
                    <a:pt x="227431" y="308813"/>
                  </a:lnTo>
                  <a:lnTo>
                    <a:pt x="227431" y="306273"/>
                  </a:lnTo>
                  <a:lnTo>
                    <a:pt x="226720" y="303733"/>
                  </a:lnTo>
                  <a:lnTo>
                    <a:pt x="224434" y="305003"/>
                  </a:lnTo>
                  <a:lnTo>
                    <a:pt x="220662" y="310083"/>
                  </a:lnTo>
                  <a:lnTo>
                    <a:pt x="219532" y="310743"/>
                  </a:lnTo>
                  <a:lnTo>
                    <a:pt x="219532" y="329133"/>
                  </a:lnTo>
                  <a:lnTo>
                    <a:pt x="217893" y="330403"/>
                  </a:lnTo>
                  <a:lnTo>
                    <a:pt x="215976" y="327863"/>
                  </a:lnTo>
                  <a:lnTo>
                    <a:pt x="217538" y="327863"/>
                  </a:lnTo>
                  <a:lnTo>
                    <a:pt x="219532" y="329133"/>
                  </a:lnTo>
                  <a:lnTo>
                    <a:pt x="219532" y="310743"/>
                  </a:lnTo>
                  <a:lnTo>
                    <a:pt x="214122" y="313893"/>
                  </a:lnTo>
                  <a:lnTo>
                    <a:pt x="213626" y="314655"/>
                  </a:lnTo>
                  <a:lnTo>
                    <a:pt x="213626" y="322783"/>
                  </a:lnTo>
                  <a:lnTo>
                    <a:pt x="212991" y="323405"/>
                  </a:lnTo>
                  <a:lnTo>
                    <a:pt x="212991" y="357073"/>
                  </a:lnTo>
                  <a:lnTo>
                    <a:pt x="210845" y="355803"/>
                  </a:lnTo>
                  <a:lnTo>
                    <a:pt x="208356" y="357073"/>
                  </a:lnTo>
                  <a:lnTo>
                    <a:pt x="207289" y="355346"/>
                  </a:lnTo>
                  <a:lnTo>
                    <a:pt x="207289" y="377393"/>
                  </a:lnTo>
                  <a:lnTo>
                    <a:pt x="205803" y="378663"/>
                  </a:lnTo>
                  <a:lnTo>
                    <a:pt x="204444" y="377393"/>
                  </a:lnTo>
                  <a:lnTo>
                    <a:pt x="206222" y="376123"/>
                  </a:lnTo>
                  <a:lnTo>
                    <a:pt x="207289" y="377393"/>
                  </a:lnTo>
                  <a:lnTo>
                    <a:pt x="207289" y="355346"/>
                  </a:lnTo>
                  <a:lnTo>
                    <a:pt x="206794" y="354533"/>
                  </a:lnTo>
                  <a:lnTo>
                    <a:pt x="205308" y="353263"/>
                  </a:lnTo>
                  <a:lnTo>
                    <a:pt x="207441" y="350723"/>
                  </a:lnTo>
                  <a:lnTo>
                    <a:pt x="209423" y="351993"/>
                  </a:lnTo>
                  <a:lnTo>
                    <a:pt x="210210" y="354533"/>
                  </a:lnTo>
                  <a:lnTo>
                    <a:pt x="212128" y="354533"/>
                  </a:lnTo>
                  <a:lnTo>
                    <a:pt x="212991" y="357073"/>
                  </a:lnTo>
                  <a:lnTo>
                    <a:pt x="212991" y="323405"/>
                  </a:lnTo>
                  <a:lnTo>
                    <a:pt x="210997" y="325323"/>
                  </a:lnTo>
                  <a:lnTo>
                    <a:pt x="209931" y="324053"/>
                  </a:lnTo>
                  <a:lnTo>
                    <a:pt x="212064" y="321513"/>
                  </a:lnTo>
                  <a:lnTo>
                    <a:pt x="213626" y="322783"/>
                  </a:lnTo>
                  <a:lnTo>
                    <a:pt x="213626" y="314655"/>
                  </a:lnTo>
                  <a:lnTo>
                    <a:pt x="209931" y="320243"/>
                  </a:lnTo>
                  <a:lnTo>
                    <a:pt x="204381" y="325323"/>
                  </a:lnTo>
                  <a:lnTo>
                    <a:pt x="204736" y="329133"/>
                  </a:lnTo>
                  <a:lnTo>
                    <a:pt x="202247" y="329133"/>
                  </a:lnTo>
                  <a:lnTo>
                    <a:pt x="195694" y="331673"/>
                  </a:lnTo>
                  <a:lnTo>
                    <a:pt x="193421" y="335483"/>
                  </a:lnTo>
                  <a:lnTo>
                    <a:pt x="190576" y="339293"/>
                  </a:lnTo>
                  <a:lnTo>
                    <a:pt x="198120" y="341833"/>
                  </a:lnTo>
                  <a:lnTo>
                    <a:pt x="201041" y="344373"/>
                  </a:lnTo>
                  <a:lnTo>
                    <a:pt x="203174" y="345643"/>
                  </a:lnTo>
                  <a:lnTo>
                    <a:pt x="204444" y="348183"/>
                  </a:lnTo>
                  <a:lnTo>
                    <a:pt x="203377" y="350723"/>
                  </a:lnTo>
                  <a:lnTo>
                    <a:pt x="203238" y="351231"/>
                  </a:lnTo>
                  <a:lnTo>
                    <a:pt x="203238" y="365963"/>
                  </a:lnTo>
                  <a:lnTo>
                    <a:pt x="200685" y="367233"/>
                  </a:lnTo>
                  <a:lnTo>
                    <a:pt x="199326" y="365963"/>
                  </a:lnTo>
                  <a:lnTo>
                    <a:pt x="198894" y="365544"/>
                  </a:lnTo>
                  <a:lnTo>
                    <a:pt x="198894" y="371043"/>
                  </a:lnTo>
                  <a:lnTo>
                    <a:pt x="198539" y="373583"/>
                  </a:lnTo>
                  <a:lnTo>
                    <a:pt x="197827" y="374853"/>
                  </a:lnTo>
                  <a:lnTo>
                    <a:pt x="195770" y="374853"/>
                  </a:lnTo>
                  <a:lnTo>
                    <a:pt x="193281" y="372313"/>
                  </a:lnTo>
                  <a:lnTo>
                    <a:pt x="193497" y="369773"/>
                  </a:lnTo>
                  <a:lnTo>
                    <a:pt x="194779" y="368503"/>
                  </a:lnTo>
                  <a:lnTo>
                    <a:pt x="198475" y="368503"/>
                  </a:lnTo>
                  <a:lnTo>
                    <a:pt x="198615" y="369773"/>
                  </a:lnTo>
                  <a:lnTo>
                    <a:pt x="198894" y="371043"/>
                  </a:lnTo>
                  <a:lnTo>
                    <a:pt x="198894" y="365544"/>
                  </a:lnTo>
                  <a:lnTo>
                    <a:pt x="198043" y="364693"/>
                  </a:lnTo>
                  <a:lnTo>
                    <a:pt x="198475" y="363423"/>
                  </a:lnTo>
                  <a:lnTo>
                    <a:pt x="200177" y="363423"/>
                  </a:lnTo>
                  <a:lnTo>
                    <a:pt x="200393" y="364693"/>
                  </a:lnTo>
                  <a:lnTo>
                    <a:pt x="201460" y="364693"/>
                  </a:lnTo>
                  <a:lnTo>
                    <a:pt x="203238" y="365963"/>
                  </a:lnTo>
                  <a:lnTo>
                    <a:pt x="203238" y="351231"/>
                  </a:lnTo>
                  <a:lnTo>
                    <a:pt x="202311" y="354533"/>
                  </a:lnTo>
                  <a:lnTo>
                    <a:pt x="200113" y="357073"/>
                  </a:lnTo>
                  <a:lnTo>
                    <a:pt x="196761" y="357073"/>
                  </a:lnTo>
                  <a:lnTo>
                    <a:pt x="193205" y="355803"/>
                  </a:lnTo>
                  <a:lnTo>
                    <a:pt x="190576" y="354533"/>
                  </a:lnTo>
                  <a:lnTo>
                    <a:pt x="187731" y="357073"/>
                  </a:lnTo>
                  <a:lnTo>
                    <a:pt x="187452" y="356958"/>
                  </a:lnTo>
                  <a:lnTo>
                    <a:pt x="187452" y="362153"/>
                  </a:lnTo>
                  <a:lnTo>
                    <a:pt x="183896" y="362153"/>
                  </a:lnTo>
                  <a:lnTo>
                    <a:pt x="182321" y="363423"/>
                  </a:lnTo>
                  <a:lnTo>
                    <a:pt x="179057" y="363423"/>
                  </a:lnTo>
                  <a:lnTo>
                    <a:pt x="179628" y="359613"/>
                  </a:lnTo>
                  <a:lnTo>
                    <a:pt x="180695" y="358343"/>
                  </a:lnTo>
                  <a:lnTo>
                    <a:pt x="182041" y="357073"/>
                  </a:lnTo>
                  <a:lnTo>
                    <a:pt x="186524" y="357073"/>
                  </a:lnTo>
                  <a:lnTo>
                    <a:pt x="186944" y="359613"/>
                  </a:lnTo>
                  <a:lnTo>
                    <a:pt x="187452" y="362153"/>
                  </a:lnTo>
                  <a:lnTo>
                    <a:pt x="187452" y="356958"/>
                  </a:lnTo>
                  <a:lnTo>
                    <a:pt x="184886" y="355803"/>
                  </a:lnTo>
                  <a:lnTo>
                    <a:pt x="181686" y="354533"/>
                  </a:lnTo>
                  <a:lnTo>
                    <a:pt x="183819" y="353263"/>
                  </a:lnTo>
                  <a:lnTo>
                    <a:pt x="182968" y="351993"/>
                  </a:lnTo>
                  <a:lnTo>
                    <a:pt x="179476" y="349453"/>
                  </a:lnTo>
                  <a:lnTo>
                    <a:pt x="180047" y="348183"/>
                  </a:lnTo>
                  <a:lnTo>
                    <a:pt x="183324" y="346913"/>
                  </a:lnTo>
                  <a:lnTo>
                    <a:pt x="184454" y="345643"/>
                  </a:lnTo>
                  <a:lnTo>
                    <a:pt x="184746" y="344373"/>
                  </a:lnTo>
                  <a:lnTo>
                    <a:pt x="178612" y="348183"/>
                  </a:lnTo>
                  <a:lnTo>
                    <a:pt x="173875" y="353263"/>
                  </a:lnTo>
                  <a:lnTo>
                    <a:pt x="170307" y="359613"/>
                  </a:lnTo>
                  <a:lnTo>
                    <a:pt x="167741" y="367233"/>
                  </a:lnTo>
                  <a:lnTo>
                    <a:pt x="166966" y="369773"/>
                  </a:lnTo>
                  <a:lnTo>
                    <a:pt x="169875" y="368503"/>
                  </a:lnTo>
                  <a:lnTo>
                    <a:pt x="170802" y="371043"/>
                  </a:lnTo>
                  <a:lnTo>
                    <a:pt x="172859" y="369773"/>
                  </a:lnTo>
                  <a:lnTo>
                    <a:pt x="174574" y="368503"/>
                  </a:lnTo>
                  <a:lnTo>
                    <a:pt x="176707" y="367233"/>
                  </a:lnTo>
                  <a:lnTo>
                    <a:pt x="178981" y="367233"/>
                  </a:lnTo>
                  <a:lnTo>
                    <a:pt x="181254" y="368503"/>
                  </a:lnTo>
                  <a:lnTo>
                    <a:pt x="180695" y="371043"/>
                  </a:lnTo>
                  <a:lnTo>
                    <a:pt x="175501" y="373583"/>
                  </a:lnTo>
                  <a:lnTo>
                    <a:pt x="175069" y="376123"/>
                  </a:lnTo>
                  <a:lnTo>
                    <a:pt x="177139" y="381203"/>
                  </a:lnTo>
                  <a:lnTo>
                    <a:pt x="176136" y="383743"/>
                  </a:lnTo>
                  <a:lnTo>
                    <a:pt x="177558" y="383743"/>
                  </a:lnTo>
                  <a:lnTo>
                    <a:pt x="178701" y="385013"/>
                  </a:lnTo>
                  <a:lnTo>
                    <a:pt x="181051" y="383743"/>
                  </a:lnTo>
                  <a:lnTo>
                    <a:pt x="179692" y="381203"/>
                  </a:lnTo>
                  <a:lnTo>
                    <a:pt x="180479" y="378663"/>
                  </a:lnTo>
                  <a:lnTo>
                    <a:pt x="182537" y="381203"/>
                  </a:lnTo>
                  <a:lnTo>
                    <a:pt x="184810" y="378663"/>
                  </a:lnTo>
                  <a:lnTo>
                    <a:pt x="185166" y="378663"/>
                  </a:lnTo>
                  <a:lnTo>
                    <a:pt x="189090" y="381203"/>
                  </a:lnTo>
                  <a:lnTo>
                    <a:pt x="192430" y="383743"/>
                  </a:lnTo>
                  <a:lnTo>
                    <a:pt x="192709" y="386283"/>
                  </a:lnTo>
                  <a:lnTo>
                    <a:pt x="189865" y="390093"/>
                  </a:lnTo>
                  <a:lnTo>
                    <a:pt x="187731" y="392633"/>
                  </a:lnTo>
                  <a:lnTo>
                    <a:pt x="185102" y="390093"/>
                  </a:lnTo>
                  <a:lnTo>
                    <a:pt x="183896" y="388823"/>
                  </a:lnTo>
                  <a:lnTo>
                    <a:pt x="183388" y="388429"/>
                  </a:lnTo>
                  <a:lnTo>
                    <a:pt x="183388" y="393903"/>
                  </a:lnTo>
                  <a:lnTo>
                    <a:pt x="180479" y="393903"/>
                  </a:lnTo>
                  <a:lnTo>
                    <a:pt x="179768" y="392633"/>
                  </a:lnTo>
                  <a:lnTo>
                    <a:pt x="180619" y="391363"/>
                  </a:lnTo>
                  <a:lnTo>
                    <a:pt x="182397" y="390093"/>
                  </a:lnTo>
                  <a:lnTo>
                    <a:pt x="182892" y="391363"/>
                  </a:lnTo>
                  <a:lnTo>
                    <a:pt x="183388" y="393903"/>
                  </a:lnTo>
                  <a:lnTo>
                    <a:pt x="183388" y="388429"/>
                  </a:lnTo>
                  <a:lnTo>
                    <a:pt x="182257" y="387553"/>
                  </a:lnTo>
                  <a:lnTo>
                    <a:pt x="180619" y="386283"/>
                  </a:lnTo>
                  <a:lnTo>
                    <a:pt x="176491" y="387553"/>
                  </a:lnTo>
                  <a:lnTo>
                    <a:pt x="172859" y="386283"/>
                  </a:lnTo>
                  <a:lnTo>
                    <a:pt x="175425" y="390093"/>
                  </a:lnTo>
                  <a:lnTo>
                    <a:pt x="173570" y="391363"/>
                  </a:lnTo>
                  <a:lnTo>
                    <a:pt x="170726" y="392633"/>
                  </a:lnTo>
                  <a:lnTo>
                    <a:pt x="168389" y="391363"/>
                  </a:lnTo>
                  <a:lnTo>
                    <a:pt x="169875" y="388823"/>
                  </a:lnTo>
                  <a:lnTo>
                    <a:pt x="169951" y="387553"/>
                  </a:lnTo>
                  <a:lnTo>
                    <a:pt x="165328" y="388823"/>
                  </a:lnTo>
                  <a:lnTo>
                    <a:pt x="165392" y="385013"/>
                  </a:lnTo>
                  <a:lnTo>
                    <a:pt x="164185" y="382473"/>
                  </a:lnTo>
                  <a:lnTo>
                    <a:pt x="162483" y="383743"/>
                  </a:lnTo>
                  <a:lnTo>
                    <a:pt x="160985" y="385013"/>
                  </a:lnTo>
                  <a:lnTo>
                    <a:pt x="156286" y="388823"/>
                  </a:lnTo>
                  <a:lnTo>
                    <a:pt x="159639" y="391363"/>
                  </a:lnTo>
                  <a:lnTo>
                    <a:pt x="162763" y="393903"/>
                  </a:lnTo>
                  <a:lnTo>
                    <a:pt x="163207" y="395909"/>
                  </a:lnTo>
                  <a:lnTo>
                    <a:pt x="163271" y="396570"/>
                  </a:lnTo>
                  <a:lnTo>
                    <a:pt x="160845" y="401523"/>
                  </a:lnTo>
                  <a:lnTo>
                    <a:pt x="159639" y="404063"/>
                  </a:lnTo>
                  <a:lnTo>
                    <a:pt x="158140" y="405333"/>
                  </a:lnTo>
                  <a:lnTo>
                    <a:pt x="158572" y="409143"/>
                  </a:lnTo>
                  <a:lnTo>
                    <a:pt x="159131" y="410413"/>
                  </a:lnTo>
                  <a:lnTo>
                    <a:pt x="160274" y="410413"/>
                  </a:lnTo>
                  <a:lnTo>
                    <a:pt x="161124" y="409143"/>
                  </a:lnTo>
                  <a:lnTo>
                    <a:pt x="166890" y="407873"/>
                  </a:lnTo>
                  <a:lnTo>
                    <a:pt x="169659" y="402793"/>
                  </a:lnTo>
                  <a:lnTo>
                    <a:pt x="168592" y="396443"/>
                  </a:lnTo>
                  <a:lnTo>
                    <a:pt x="172504" y="397713"/>
                  </a:lnTo>
                  <a:lnTo>
                    <a:pt x="170802" y="400253"/>
                  </a:lnTo>
                  <a:lnTo>
                    <a:pt x="172008" y="402793"/>
                  </a:lnTo>
                  <a:lnTo>
                    <a:pt x="179222" y="398983"/>
                  </a:lnTo>
                  <a:lnTo>
                    <a:pt x="183134" y="396443"/>
                  </a:lnTo>
                  <a:lnTo>
                    <a:pt x="187045" y="393903"/>
                  </a:lnTo>
                  <a:lnTo>
                    <a:pt x="189014" y="392633"/>
                  </a:lnTo>
                  <a:lnTo>
                    <a:pt x="200748" y="385013"/>
                  </a:lnTo>
                  <a:lnTo>
                    <a:pt x="201041" y="388823"/>
                  </a:lnTo>
                  <a:lnTo>
                    <a:pt x="200113" y="391363"/>
                  </a:lnTo>
                  <a:lnTo>
                    <a:pt x="198894" y="392201"/>
                  </a:lnTo>
                  <a:lnTo>
                    <a:pt x="198894" y="409143"/>
                  </a:lnTo>
                  <a:lnTo>
                    <a:pt x="198335" y="411683"/>
                  </a:lnTo>
                  <a:lnTo>
                    <a:pt x="198183" y="415493"/>
                  </a:lnTo>
                  <a:lnTo>
                    <a:pt x="194208" y="414223"/>
                  </a:lnTo>
                  <a:lnTo>
                    <a:pt x="192570" y="414223"/>
                  </a:lnTo>
                  <a:lnTo>
                    <a:pt x="192074" y="415493"/>
                  </a:lnTo>
                  <a:lnTo>
                    <a:pt x="191147" y="415493"/>
                  </a:lnTo>
                  <a:lnTo>
                    <a:pt x="187515" y="416763"/>
                  </a:lnTo>
                  <a:lnTo>
                    <a:pt x="188010" y="412953"/>
                  </a:lnTo>
                  <a:lnTo>
                    <a:pt x="191719" y="409143"/>
                  </a:lnTo>
                  <a:lnTo>
                    <a:pt x="193497" y="409143"/>
                  </a:lnTo>
                  <a:lnTo>
                    <a:pt x="195554" y="412953"/>
                  </a:lnTo>
                  <a:lnTo>
                    <a:pt x="197192" y="411683"/>
                  </a:lnTo>
                  <a:lnTo>
                    <a:pt x="198894" y="409143"/>
                  </a:lnTo>
                  <a:lnTo>
                    <a:pt x="198894" y="392201"/>
                  </a:lnTo>
                  <a:lnTo>
                    <a:pt x="198259" y="392633"/>
                  </a:lnTo>
                  <a:lnTo>
                    <a:pt x="194424" y="395173"/>
                  </a:lnTo>
                  <a:lnTo>
                    <a:pt x="192430" y="400253"/>
                  </a:lnTo>
                  <a:lnTo>
                    <a:pt x="187591" y="402793"/>
                  </a:lnTo>
                  <a:lnTo>
                    <a:pt x="186309" y="404063"/>
                  </a:lnTo>
                  <a:lnTo>
                    <a:pt x="188582" y="404063"/>
                  </a:lnTo>
                  <a:lnTo>
                    <a:pt x="191287" y="404063"/>
                  </a:lnTo>
                  <a:lnTo>
                    <a:pt x="194843" y="402793"/>
                  </a:lnTo>
                  <a:lnTo>
                    <a:pt x="195694" y="402793"/>
                  </a:lnTo>
                  <a:lnTo>
                    <a:pt x="198335" y="405333"/>
                  </a:lnTo>
                  <a:lnTo>
                    <a:pt x="195630" y="406603"/>
                  </a:lnTo>
                  <a:lnTo>
                    <a:pt x="192290" y="407873"/>
                  </a:lnTo>
                  <a:lnTo>
                    <a:pt x="189814" y="405333"/>
                  </a:lnTo>
                  <a:lnTo>
                    <a:pt x="189560" y="405066"/>
                  </a:lnTo>
                  <a:lnTo>
                    <a:pt x="189953" y="404837"/>
                  </a:lnTo>
                  <a:lnTo>
                    <a:pt x="189331" y="404837"/>
                  </a:lnTo>
                  <a:lnTo>
                    <a:pt x="187998" y="404837"/>
                  </a:lnTo>
                  <a:lnTo>
                    <a:pt x="185674" y="407873"/>
                  </a:lnTo>
                  <a:lnTo>
                    <a:pt x="185026" y="407873"/>
                  </a:lnTo>
                  <a:lnTo>
                    <a:pt x="183248" y="405333"/>
                  </a:lnTo>
                  <a:lnTo>
                    <a:pt x="181610" y="407873"/>
                  </a:lnTo>
                  <a:lnTo>
                    <a:pt x="180403" y="407873"/>
                  </a:lnTo>
                  <a:lnTo>
                    <a:pt x="177990" y="410413"/>
                  </a:lnTo>
                  <a:lnTo>
                    <a:pt x="175920" y="411683"/>
                  </a:lnTo>
                  <a:lnTo>
                    <a:pt x="173647" y="414223"/>
                  </a:lnTo>
                  <a:lnTo>
                    <a:pt x="173367" y="416763"/>
                  </a:lnTo>
                  <a:lnTo>
                    <a:pt x="175564" y="418033"/>
                  </a:lnTo>
                  <a:lnTo>
                    <a:pt x="176060" y="420573"/>
                  </a:lnTo>
                  <a:lnTo>
                    <a:pt x="172580" y="421843"/>
                  </a:lnTo>
                  <a:lnTo>
                    <a:pt x="171157" y="423113"/>
                  </a:lnTo>
                  <a:lnTo>
                    <a:pt x="170370" y="424383"/>
                  </a:lnTo>
                  <a:lnTo>
                    <a:pt x="170662" y="425653"/>
                  </a:lnTo>
                  <a:lnTo>
                    <a:pt x="170878" y="428193"/>
                  </a:lnTo>
                  <a:lnTo>
                    <a:pt x="172300" y="428193"/>
                  </a:lnTo>
                  <a:lnTo>
                    <a:pt x="178269" y="429463"/>
                  </a:lnTo>
                  <a:lnTo>
                    <a:pt x="177634" y="434543"/>
                  </a:lnTo>
                  <a:lnTo>
                    <a:pt x="178130" y="435813"/>
                  </a:lnTo>
                  <a:lnTo>
                    <a:pt x="179628" y="433273"/>
                  </a:lnTo>
                  <a:lnTo>
                    <a:pt x="181610" y="428193"/>
                  </a:lnTo>
                  <a:lnTo>
                    <a:pt x="183248" y="426923"/>
                  </a:lnTo>
                  <a:lnTo>
                    <a:pt x="186169" y="424383"/>
                  </a:lnTo>
                  <a:lnTo>
                    <a:pt x="190792" y="424383"/>
                  </a:lnTo>
                  <a:lnTo>
                    <a:pt x="194068" y="428193"/>
                  </a:lnTo>
                  <a:lnTo>
                    <a:pt x="197192" y="430733"/>
                  </a:lnTo>
                  <a:lnTo>
                    <a:pt x="194132" y="433273"/>
                  </a:lnTo>
                  <a:lnTo>
                    <a:pt x="192570" y="434543"/>
                  </a:lnTo>
                  <a:lnTo>
                    <a:pt x="191427" y="435813"/>
                  </a:lnTo>
                  <a:lnTo>
                    <a:pt x="190080" y="437083"/>
                  </a:lnTo>
                  <a:lnTo>
                    <a:pt x="189509" y="439623"/>
                  </a:lnTo>
                  <a:lnTo>
                    <a:pt x="188582" y="442163"/>
                  </a:lnTo>
                  <a:lnTo>
                    <a:pt x="190004" y="443433"/>
                  </a:lnTo>
                  <a:lnTo>
                    <a:pt x="191782" y="445973"/>
                  </a:lnTo>
                  <a:lnTo>
                    <a:pt x="195491" y="447243"/>
                  </a:lnTo>
                  <a:lnTo>
                    <a:pt x="197688" y="445973"/>
                  </a:lnTo>
                  <a:lnTo>
                    <a:pt x="197764" y="443395"/>
                  </a:lnTo>
                  <a:lnTo>
                    <a:pt x="197904" y="442163"/>
                  </a:lnTo>
                  <a:lnTo>
                    <a:pt x="197904" y="440893"/>
                  </a:lnTo>
                  <a:lnTo>
                    <a:pt x="198335" y="437083"/>
                  </a:lnTo>
                  <a:lnTo>
                    <a:pt x="199961" y="435813"/>
                  </a:lnTo>
                  <a:lnTo>
                    <a:pt x="203809" y="438353"/>
                  </a:lnTo>
                  <a:lnTo>
                    <a:pt x="206375" y="439623"/>
                  </a:lnTo>
                  <a:lnTo>
                    <a:pt x="208711" y="442163"/>
                  </a:lnTo>
                  <a:lnTo>
                    <a:pt x="213982" y="445973"/>
                  </a:lnTo>
                  <a:lnTo>
                    <a:pt x="216687" y="445973"/>
                  </a:lnTo>
                  <a:lnTo>
                    <a:pt x="220599" y="442163"/>
                  </a:lnTo>
                  <a:lnTo>
                    <a:pt x="221945" y="439623"/>
                  </a:lnTo>
                  <a:lnTo>
                    <a:pt x="222237" y="438353"/>
                  </a:lnTo>
                  <a:lnTo>
                    <a:pt x="222872" y="437083"/>
                  </a:lnTo>
                  <a:lnTo>
                    <a:pt x="223583" y="437083"/>
                  </a:lnTo>
                  <a:lnTo>
                    <a:pt x="222237" y="440893"/>
                  </a:lnTo>
                  <a:lnTo>
                    <a:pt x="224510" y="443433"/>
                  </a:lnTo>
                  <a:lnTo>
                    <a:pt x="223659" y="447243"/>
                  </a:lnTo>
                  <a:lnTo>
                    <a:pt x="221881" y="445973"/>
                  </a:lnTo>
                  <a:lnTo>
                    <a:pt x="222021" y="447243"/>
                  </a:lnTo>
                  <a:lnTo>
                    <a:pt x="224510" y="451053"/>
                  </a:lnTo>
                  <a:lnTo>
                    <a:pt x="226720" y="454863"/>
                  </a:lnTo>
                  <a:lnTo>
                    <a:pt x="226504" y="459943"/>
                  </a:lnTo>
                  <a:lnTo>
                    <a:pt x="224078" y="463753"/>
                  </a:lnTo>
                  <a:lnTo>
                    <a:pt x="222872" y="465023"/>
                  </a:lnTo>
                  <a:lnTo>
                    <a:pt x="221373" y="466293"/>
                  </a:lnTo>
                  <a:lnTo>
                    <a:pt x="218605" y="461213"/>
                  </a:lnTo>
                  <a:lnTo>
                    <a:pt x="217043" y="462483"/>
                  </a:lnTo>
                  <a:lnTo>
                    <a:pt x="215404" y="463753"/>
                  </a:lnTo>
                  <a:lnTo>
                    <a:pt x="211277" y="467563"/>
                  </a:lnTo>
                  <a:lnTo>
                    <a:pt x="208927" y="470103"/>
                  </a:lnTo>
                  <a:lnTo>
                    <a:pt x="208432" y="472643"/>
                  </a:lnTo>
                  <a:lnTo>
                    <a:pt x="211201" y="478993"/>
                  </a:lnTo>
                  <a:lnTo>
                    <a:pt x="212204" y="481533"/>
                  </a:lnTo>
                  <a:lnTo>
                    <a:pt x="213271" y="484073"/>
                  </a:lnTo>
                  <a:lnTo>
                    <a:pt x="210997" y="485343"/>
                  </a:lnTo>
                  <a:lnTo>
                    <a:pt x="208648" y="486613"/>
                  </a:lnTo>
                  <a:lnTo>
                    <a:pt x="210781" y="487883"/>
                  </a:lnTo>
                  <a:lnTo>
                    <a:pt x="214122" y="489153"/>
                  </a:lnTo>
                  <a:lnTo>
                    <a:pt x="214477" y="490423"/>
                  </a:lnTo>
                  <a:lnTo>
                    <a:pt x="212991" y="491693"/>
                  </a:lnTo>
                  <a:lnTo>
                    <a:pt x="210210" y="490423"/>
                  </a:lnTo>
                  <a:lnTo>
                    <a:pt x="210134" y="491693"/>
                  </a:lnTo>
                  <a:lnTo>
                    <a:pt x="209283" y="496773"/>
                  </a:lnTo>
                  <a:lnTo>
                    <a:pt x="208356" y="498043"/>
                  </a:lnTo>
                  <a:lnTo>
                    <a:pt x="205587" y="503123"/>
                  </a:lnTo>
                  <a:lnTo>
                    <a:pt x="204241" y="504393"/>
                  </a:lnTo>
                  <a:lnTo>
                    <a:pt x="200964" y="504393"/>
                  </a:lnTo>
                  <a:lnTo>
                    <a:pt x="201104" y="500583"/>
                  </a:lnTo>
                  <a:lnTo>
                    <a:pt x="202107" y="498043"/>
                  </a:lnTo>
                  <a:lnTo>
                    <a:pt x="201955" y="495503"/>
                  </a:lnTo>
                  <a:lnTo>
                    <a:pt x="199466" y="494233"/>
                  </a:lnTo>
                  <a:lnTo>
                    <a:pt x="193713" y="494233"/>
                  </a:lnTo>
                  <a:lnTo>
                    <a:pt x="192354" y="495503"/>
                  </a:lnTo>
                  <a:lnTo>
                    <a:pt x="190715" y="498043"/>
                  </a:lnTo>
                  <a:lnTo>
                    <a:pt x="189014" y="499313"/>
                  </a:lnTo>
                  <a:lnTo>
                    <a:pt x="186309" y="499313"/>
                  </a:lnTo>
                  <a:lnTo>
                    <a:pt x="190296" y="500583"/>
                  </a:lnTo>
                  <a:lnTo>
                    <a:pt x="188798" y="506933"/>
                  </a:lnTo>
                  <a:lnTo>
                    <a:pt x="194271" y="505663"/>
                  </a:lnTo>
                  <a:lnTo>
                    <a:pt x="193636" y="506933"/>
                  </a:lnTo>
                  <a:lnTo>
                    <a:pt x="192786" y="510743"/>
                  </a:lnTo>
                  <a:lnTo>
                    <a:pt x="193497" y="513283"/>
                  </a:lnTo>
                  <a:lnTo>
                    <a:pt x="195059" y="510743"/>
                  </a:lnTo>
                  <a:lnTo>
                    <a:pt x="196202" y="512013"/>
                  </a:lnTo>
                  <a:lnTo>
                    <a:pt x="198259" y="510743"/>
                  </a:lnTo>
                  <a:lnTo>
                    <a:pt x="204800" y="510743"/>
                  </a:lnTo>
                  <a:lnTo>
                    <a:pt x="203377" y="517093"/>
                  </a:lnTo>
                  <a:lnTo>
                    <a:pt x="205155" y="519633"/>
                  </a:lnTo>
                  <a:lnTo>
                    <a:pt x="206933" y="518363"/>
                  </a:lnTo>
                  <a:lnTo>
                    <a:pt x="207441" y="515823"/>
                  </a:lnTo>
                  <a:lnTo>
                    <a:pt x="208927" y="512013"/>
                  </a:lnTo>
                  <a:lnTo>
                    <a:pt x="208038" y="510743"/>
                  </a:lnTo>
                  <a:lnTo>
                    <a:pt x="207149" y="509473"/>
                  </a:lnTo>
                  <a:lnTo>
                    <a:pt x="205943" y="508203"/>
                  </a:lnTo>
                  <a:lnTo>
                    <a:pt x="206933" y="505663"/>
                  </a:lnTo>
                  <a:lnTo>
                    <a:pt x="208356" y="504393"/>
                  </a:lnTo>
                  <a:lnTo>
                    <a:pt x="210426" y="503123"/>
                  </a:lnTo>
                  <a:lnTo>
                    <a:pt x="210845" y="505663"/>
                  </a:lnTo>
                  <a:lnTo>
                    <a:pt x="209283" y="508203"/>
                  </a:lnTo>
                  <a:lnTo>
                    <a:pt x="210642" y="510743"/>
                  </a:lnTo>
                  <a:lnTo>
                    <a:pt x="212344" y="512013"/>
                  </a:lnTo>
                  <a:lnTo>
                    <a:pt x="215125" y="515823"/>
                  </a:lnTo>
                  <a:lnTo>
                    <a:pt x="211277" y="518363"/>
                  </a:lnTo>
                  <a:lnTo>
                    <a:pt x="211239" y="520979"/>
                  </a:lnTo>
                  <a:lnTo>
                    <a:pt x="211201" y="524713"/>
                  </a:lnTo>
                  <a:lnTo>
                    <a:pt x="210426" y="527253"/>
                  </a:lnTo>
                  <a:lnTo>
                    <a:pt x="209638" y="531063"/>
                  </a:lnTo>
                  <a:lnTo>
                    <a:pt x="207721" y="532333"/>
                  </a:lnTo>
                  <a:lnTo>
                    <a:pt x="205943" y="532333"/>
                  </a:lnTo>
                  <a:lnTo>
                    <a:pt x="205092" y="531063"/>
                  </a:lnTo>
                  <a:lnTo>
                    <a:pt x="205232" y="527253"/>
                  </a:lnTo>
                  <a:lnTo>
                    <a:pt x="206019" y="524713"/>
                  </a:lnTo>
                  <a:lnTo>
                    <a:pt x="207721" y="523443"/>
                  </a:lnTo>
                  <a:lnTo>
                    <a:pt x="210286" y="523443"/>
                  </a:lnTo>
                  <a:lnTo>
                    <a:pt x="211201" y="524713"/>
                  </a:lnTo>
                  <a:lnTo>
                    <a:pt x="211201" y="521017"/>
                  </a:lnTo>
                  <a:lnTo>
                    <a:pt x="209575" y="522173"/>
                  </a:lnTo>
                  <a:lnTo>
                    <a:pt x="207645" y="523443"/>
                  </a:lnTo>
                  <a:lnTo>
                    <a:pt x="203098" y="523443"/>
                  </a:lnTo>
                  <a:lnTo>
                    <a:pt x="199097" y="522236"/>
                  </a:lnTo>
                  <a:lnTo>
                    <a:pt x="201320" y="524713"/>
                  </a:lnTo>
                  <a:lnTo>
                    <a:pt x="195986" y="529793"/>
                  </a:lnTo>
                  <a:lnTo>
                    <a:pt x="195554" y="533641"/>
                  </a:lnTo>
                  <a:lnTo>
                    <a:pt x="195554" y="550113"/>
                  </a:lnTo>
                  <a:lnTo>
                    <a:pt x="192074" y="550113"/>
                  </a:lnTo>
                  <a:lnTo>
                    <a:pt x="188874" y="551383"/>
                  </a:lnTo>
                  <a:lnTo>
                    <a:pt x="185597" y="550113"/>
                  </a:lnTo>
                  <a:lnTo>
                    <a:pt x="184531" y="550113"/>
                  </a:lnTo>
                  <a:lnTo>
                    <a:pt x="184531" y="575513"/>
                  </a:lnTo>
                  <a:lnTo>
                    <a:pt x="182041" y="579323"/>
                  </a:lnTo>
                  <a:lnTo>
                    <a:pt x="180975" y="576783"/>
                  </a:lnTo>
                  <a:lnTo>
                    <a:pt x="181610" y="575513"/>
                  </a:lnTo>
                  <a:lnTo>
                    <a:pt x="184531" y="575513"/>
                  </a:lnTo>
                  <a:lnTo>
                    <a:pt x="184531" y="550113"/>
                  </a:lnTo>
                  <a:lnTo>
                    <a:pt x="183819" y="550113"/>
                  </a:lnTo>
                  <a:lnTo>
                    <a:pt x="184251" y="547573"/>
                  </a:lnTo>
                  <a:lnTo>
                    <a:pt x="185559" y="546303"/>
                  </a:lnTo>
                  <a:lnTo>
                    <a:pt x="186880" y="545033"/>
                  </a:lnTo>
                  <a:lnTo>
                    <a:pt x="193560" y="545033"/>
                  </a:lnTo>
                  <a:lnTo>
                    <a:pt x="195554" y="550113"/>
                  </a:lnTo>
                  <a:lnTo>
                    <a:pt x="195554" y="533641"/>
                  </a:lnTo>
                  <a:lnTo>
                    <a:pt x="195414" y="534873"/>
                  </a:lnTo>
                  <a:lnTo>
                    <a:pt x="192925" y="533603"/>
                  </a:lnTo>
                  <a:lnTo>
                    <a:pt x="193357" y="531063"/>
                  </a:lnTo>
                  <a:lnTo>
                    <a:pt x="191782" y="531063"/>
                  </a:lnTo>
                  <a:lnTo>
                    <a:pt x="190868" y="533603"/>
                  </a:lnTo>
                  <a:lnTo>
                    <a:pt x="193636" y="536143"/>
                  </a:lnTo>
                  <a:lnTo>
                    <a:pt x="191935" y="537413"/>
                  </a:lnTo>
                  <a:lnTo>
                    <a:pt x="189230" y="537413"/>
                  </a:lnTo>
                  <a:lnTo>
                    <a:pt x="186093" y="541223"/>
                  </a:lnTo>
                  <a:lnTo>
                    <a:pt x="183819" y="545033"/>
                  </a:lnTo>
                  <a:lnTo>
                    <a:pt x="181965" y="546303"/>
                  </a:lnTo>
                  <a:lnTo>
                    <a:pt x="181076" y="545033"/>
                  </a:lnTo>
                  <a:lnTo>
                    <a:pt x="180187" y="543763"/>
                  </a:lnTo>
                  <a:lnTo>
                    <a:pt x="178943" y="542493"/>
                  </a:lnTo>
                  <a:lnTo>
                    <a:pt x="177698" y="541223"/>
                  </a:lnTo>
                  <a:lnTo>
                    <a:pt x="177419" y="536143"/>
                  </a:lnTo>
                  <a:lnTo>
                    <a:pt x="178181" y="533603"/>
                  </a:lnTo>
                  <a:lnTo>
                    <a:pt x="178562" y="532333"/>
                  </a:lnTo>
                  <a:lnTo>
                    <a:pt x="175920" y="531622"/>
                  </a:lnTo>
                  <a:lnTo>
                    <a:pt x="175920" y="543763"/>
                  </a:lnTo>
                  <a:lnTo>
                    <a:pt x="173431" y="545033"/>
                  </a:lnTo>
                  <a:lnTo>
                    <a:pt x="171729" y="543763"/>
                  </a:lnTo>
                  <a:lnTo>
                    <a:pt x="173291" y="542493"/>
                  </a:lnTo>
                  <a:lnTo>
                    <a:pt x="175920" y="543763"/>
                  </a:lnTo>
                  <a:lnTo>
                    <a:pt x="175920" y="531622"/>
                  </a:lnTo>
                  <a:lnTo>
                    <a:pt x="173863" y="531063"/>
                  </a:lnTo>
                  <a:lnTo>
                    <a:pt x="178409" y="529793"/>
                  </a:lnTo>
                  <a:lnTo>
                    <a:pt x="181762" y="528523"/>
                  </a:lnTo>
                  <a:lnTo>
                    <a:pt x="185026" y="528523"/>
                  </a:lnTo>
                  <a:lnTo>
                    <a:pt x="189014" y="527253"/>
                  </a:lnTo>
                  <a:lnTo>
                    <a:pt x="189534" y="525983"/>
                  </a:lnTo>
                  <a:lnTo>
                    <a:pt x="191071" y="522173"/>
                  </a:lnTo>
                  <a:lnTo>
                    <a:pt x="188937" y="519633"/>
                  </a:lnTo>
                  <a:lnTo>
                    <a:pt x="186664" y="523443"/>
                  </a:lnTo>
                  <a:lnTo>
                    <a:pt x="183743" y="525983"/>
                  </a:lnTo>
                  <a:lnTo>
                    <a:pt x="181762" y="523443"/>
                  </a:lnTo>
                  <a:lnTo>
                    <a:pt x="181203" y="520979"/>
                  </a:lnTo>
                  <a:lnTo>
                    <a:pt x="180835" y="518363"/>
                  </a:lnTo>
                  <a:lnTo>
                    <a:pt x="180340" y="515823"/>
                  </a:lnTo>
                  <a:lnTo>
                    <a:pt x="180149" y="514553"/>
                  </a:lnTo>
                  <a:lnTo>
                    <a:pt x="179768" y="512013"/>
                  </a:lnTo>
                  <a:lnTo>
                    <a:pt x="180124" y="510743"/>
                  </a:lnTo>
                  <a:lnTo>
                    <a:pt x="185166" y="510743"/>
                  </a:lnTo>
                  <a:lnTo>
                    <a:pt x="187299" y="509473"/>
                  </a:lnTo>
                  <a:lnTo>
                    <a:pt x="186385" y="506933"/>
                  </a:lnTo>
                  <a:lnTo>
                    <a:pt x="185597" y="505663"/>
                  </a:lnTo>
                  <a:lnTo>
                    <a:pt x="184670" y="501853"/>
                  </a:lnTo>
                  <a:lnTo>
                    <a:pt x="183248" y="500583"/>
                  </a:lnTo>
                  <a:lnTo>
                    <a:pt x="180759" y="498043"/>
                  </a:lnTo>
                  <a:lnTo>
                    <a:pt x="181406" y="496773"/>
                  </a:lnTo>
                  <a:lnTo>
                    <a:pt x="181762" y="494233"/>
                  </a:lnTo>
                  <a:lnTo>
                    <a:pt x="184886" y="495503"/>
                  </a:lnTo>
                  <a:lnTo>
                    <a:pt x="184492" y="494233"/>
                  </a:lnTo>
                  <a:lnTo>
                    <a:pt x="184099" y="492963"/>
                  </a:lnTo>
                  <a:lnTo>
                    <a:pt x="185597" y="489153"/>
                  </a:lnTo>
                  <a:lnTo>
                    <a:pt x="182968" y="485343"/>
                  </a:lnTo>
                  <a:lnTo>
                    <a:pt x="178409" y="485343"/>
                  </a:lnTo>
                  <a:lnTo>
                    <a:pt x="178409" y="519633"/>
                  </a:lnTo>
                  <a:lnTo>
                    <a:pt x="175069" y="519633"/>
                  </a:lnTo>
                  <a:lnTo>
                    <a:pt x="173012" y="520903"/>
                  </a:lnTo>
                  <a:lnTo>
                    <a:pt x="172224" y="523443"/>
                  </a:lnTo>
                  <a:lnTo>
                    <a:pt x="171513" y="524713"/>
                  </a:lnTo>
                  <a:lnTo>
                    <a:pt x="170586" y="527253"/>
                  </a:lnTo>
                  <a:lnTo>
                    <a:pt x="170307" y="527392"/>
                  </a:lnTo>
                  <a:lnTo>
                    <a:pt x="170307" y="536143"/>
                  </a:lnTo>
                  <a:lnTo>
                    <a:pt x="170014" y="541223"/>
                  </a:lnTo>
                  <a:lnTo>
                    <a:pt x="164820" y="541223"/>
                  </a:lnTo>
                  <a:lnTo>
                    <a:pt x="162687" y="539953"/>
                  </a:lnTo>
                  <a:lnTo>
                    <a:pt x="162331" y="538683"/>
                  </a:lnTo>
                  <a:lnTo>
                    <a:pt x="161620" y="536143"/>
                  </a:lnTo>
                  <a:lnTo>
                    <a:pt x="164401" y="534873"/>
                  </a:lnTo>
                  <a:lnTo>
                    <a:pt x="165468" y="533603"/>
                  </a:lnTo>
                  <a:lnTo>
                    <a:pt x="166458" y="533603"/>
                  </a:lnTo>
                  <a:lnTo>
                    <a:pt x="166814" y="536143"/>
                  </a:lnTo>
                  <a:lnTo>
                    <a:pt x="170307" y="536143"/>
                  </a:lnTo>
                  <a:lnTo>
                    <a:pt x="170307" y="527392"/>
                  </a:lnTo>
                  <a:lnTo>
                    <a:pt x="168033" y="528523"/>
                  </a:lnTo>
                  <a:lnTo>
                    <a:pt x="167436" y="527253"/>
                  </a:lnTo>
                  <a:lnTo>
                    <a:pt x="166255" y="524713"/>
                  </a:lnTo>
                  <a:lnTo>
                    <a:pt x="162979" y="527253"/>
                  </a:lnTo>
                  <a:lnTo>
                    <a:pt x="160134" y="525983"/>
                  </a:lnTo>
                  <a:lnTo>
                    <a:pt x="160134" y="537413"/>
                  </a:lnTo>
                  <a:lnTo>
                    <a:pt x="159207" y="538683"/>
                  </a:lnTo>
                  <a:lnTo>
                    <a:pt x="157213" y="536143"/>
                  </a:lnTo>
                  <a:lnTo>
                    <a:pt x="158356" y="534873"/>
                  </a:lnTo>
                  <a:lnTo>
                    <a:pt x="160134" y="537413"/>
                  </a:lnTo>
                  <a:lnTo>
                    <a:pt x="160134" y="525983"/>
                  </a:lnTo>
                  <a:lnTo>
                    <a:pt x="162191" y="523443"/>
                  </a:lnTo>
                  <a:lnTo>
                    <a:pt x="162814" y="520979"/>
                  </a:lnTo>
                  <a:lnTo>
                    <a:pt x="164757" y="522173"/>
                  </a:lnTo>
                  <a:lnTo>
                    <a:pt x="166255" y="518363"/>
                  </a:lnTo>
                  <a:lnTo>
                    <a:pt x="167322" y="522173"/>
                  </a:lnTo>
                  <a:lnTo>
                    <a:pt x="168389" y="520979"/>
                  </a:lnTo>
                  <a:lnTo>
                    <a:pt x="169811" y="519633"/>
                  </a:lnTo>
                  <a:lnTo>
                    <a:pt x="172148" y="518363"/>
                  </a:lnTo>
                  <a:lnTo>
                    <a:pt x="174282" y="514553"/>
                  </a:lnTo>
                  <a:lnTo>
                    <a:pt x="175564" y="515823"/>
                  </a:lnTo>
                  <a:lnTo>
                    <a:pt x="176847" y="515823"/>
                  </a:lnTo>
                  <a:lnTo>
                    <a:pt x="178409" y="519633"/>
                  </a:lnTo>
                  <a:lnTo>
                    <a:pt x="178409" y="485343"/>
                  </a:lnTo>
                  <a:lnTo>
                    <a:pt x="173926" y="485343"/>
                  </a:lnTo>
                  <a:lnTo>
                    <a:pt x="171653" y="487883"/>
                  </a:lnTo>
                  <a:lnTo>
                    <a:pt x="168097" y="489153"/>
                  </a:lnTo>
                  <a:lnTo>
                    <a:pt x="167957" y="490423"/>
                  </a:lnTo>
                  <a:lnTo>
                    <a:pt x="172935" y="494233"/>
                  </a:lnTo>
                  <a:lnTo>
                    <a:pt x="173723" y="496773"/>
                  </a:lnTo>
                  <a:lnTo>
                    <a:pt x="174078" y="498043"/>
                  </a:lnTo>
                  <a:lnTo>
                    <a:pt x="172580" y="501853"/>
                  </a:lnTo>
                  <a:lnTo>
                    <a:pt x="168668" y="503123"/>
                  </a:lnTo>
                  <a:lnTo>
                    <a:pt x="170014" y="505663"/>
                  </a:lnTo>
                  <a:lnTo>
                    <a:pt x="170662" y="508203"/>
                  </a:lnTo>
                  <a:lnTo>
                    <a:pt x="171234" y="509473"/>
                  </a:lnTo>
                  <a:lnTo>
                    <a:pt x="173075" y="510743"/>
                  </a:lnTo>
                  <a:lnTo>
                    <a:pt x="172720" y="515823"/>
                  </a:lnTo>
                  <a:lnTo>
                    <a:pt x="169456" y="513283"/>
                  </a:lnTo>
                  <a:lnTo>
                    <a:pt x="168033" y="514553"/>
                  </a:lnTo>
                  <a:lnTo>
                    <a:pt x="164185" y="515823"/>
                  </a:lnTo>
                  <a:lnTo>
                    <a:pt x="164185" y="519633"/>
                  </a:lnTo>
                  <a:lnTo>
                    <a:pt x="162763" y="520839"/>
                  </a:lnTo>
                  <a:lnTo>
                    <a:pt x="160197" y="518363"/>
                  </a:lnTo>
                  <a:lnTo>
                    <a:pt x="160350" y="517093"/>
                  </a:lnTo>
                  <a:lnTo>
                    <a:pt x="160489" y="515823"/>
                  </a:lnTo>
                  <a:lnTo>
                    <a:pt x="162687" y="517093"/>
                  </a:lnTo>
                  <a:lnTo>
                    <a:pt x="163830" y="518363"/>
                  </a:lnTo>
                  <a:lnTo>
                    <a:pt x="164185" y="519633"/>
                  </a:lnTo>
                  <a:lnTo>
                    <a:pt x="164185" y="515823"/>
                  </a:lnTo>
                  <a:lnTo>
                    <a:pt x="161620" y="513283"/>
                  </a:lnTo>
                  <a:lnTo>
                    <a:pt x="157149" y="515823"/>
                  </a:lnTo>
                  <a:lnTo>
                    <a:pt x="155575" y="510743"/>
                  </a:lnTo>
                  <a:lnTo>
                    <a:pt x="156362" y="514553"/>
                  </a:lnTo>
                  <a:lnTo>
                    <a:pt x="155867" y="517093"/>
                  </a:lnTo>
                  <a:lnTo>
                    <a:pt x="153797" y="517093"/>
                  </a:lnTo>
                  <a:lnTo>
                    <a:pt x="152019" y="515823"/>
                  </a:lnTo>
                  <a:lnTo>
                    <a:pt x="151523" y="517093"/>
                  </a:lnTo>
                  <a:lnTo>
                    <a:pt x="153085" y="522173"/>
                  </a:lnTo>
                  <a:lnTo>
                    <a:pt x="152730" y="525983"/>
                  </a:lnTo>
                  <a:lnTo>
                    <a:pt x="153517" y="529793"/>
                  </a:lnTo>
                  <a:lnTo>
                    <a:pt x="154012" y="531063"/>
                  </a:lnTo>
                  <a:lnTo>
                    <a:pt x="154368" y="533603"/>
                  </a:lnTo>
                  <a:lnTo>
                    <a:pt x="153022" y="534873"/>
                  </a:lnTo>
                  <a:lnTo>
                    <a:pt x="151803" y="537413"/>
                  </a:lnTo>
                  <a:lnTo>
                    <a:pt x="154584" y="542493"/>
                  </a:lnTo>
                  <a:lnTo>
                    <a:pt x="156857" y="543763"/>
                  </a:lnTo>
                  <a:lnTo>
                    <a:pt x="159994" y="545033"/>
                  </a:lnTo>
                  <a:lnTo>
                    <a:pt x="160274" y="546303"/>
                  </a:lnTo>
                  <a:lnTo>
                    <a:pt x="157784" y="547573"/>
                  </a:lnTo>
                  <a:lnTo>
                    <a:pt x="156438" y="548843"/>
                  </a:lnTo>
                  <a:lnTo>
                    <a:pt x="155016" y="550113"/>
                  </a:lnTo>
                  <a:lnTo>
                    <a:pt x="154305" y="551383"/>
                  </a:lnTo>
                  <a:lnTo>
                    <a:pt x="153517" y="553923"/>
                  </a:lnTo>
                  <a:lnTo>
                    <a:pt x="154152" y="555193"/>
                  </a:lnTo>
                  <a:lnTo>
                    <a:pt x="158927" y="555193"/>
                  </a:lnTo>
                  <a:lnTo>
                    <a:pt x="158711" y="556463"/>
                  </a:lnTo>
                  <a:lnTo>
                    <a:pt x="158419" y="557733"/>
                  </a:lnTo>
                  <a:lnTo>
                    <a:pt x="159423" y="560273"/>
                  </a:lnTo>
                  <a:lnTo>
                    <a:pt x="162267" y="557733"/>
                  </a:lnTo>
                  <a:lnTo>
                    <a:pt x="165176" y="555193"/>
                  </a:lnTo>
                  <a:lnTo>
                    <a:pt x="169100" y="553923"/>
                  </a:lnTo>
                  <a:lnTo>
                    <a:pt x="172504" y="552653"/>
                  </a:lnTo>
                  <a:lnTo>
                    <a:pt x="175145" y="553923"/>
                  </a:lnTo>
                  <a:lnTo>
                    <a:pt x="176212" y="557733"/>
                  </a:lnTo>
                  <a:lnTo>
                    <a:pt x="177279" y="560273"/>
                  </a:lnTo>
                  <a:lnTo>
                    <a:pt x="175996" y="566623"/>
                  </a:lnTo>
                  <a:lnTo>
                    <a:pt x="170014" y="567893"/>
                  </a:lnTo>
                  <a:lnTo>
                    <a:pt x="171437" y="569163"/>
                  </a:lnTo>
                  <a:lnTo>
                    <a:pt x="171538" y="571703"/>
                  </a:lnTo>
                  <a:lnTo>
                    <a:pt x="171513" y="574243"/>
                  </a:lnTo>
                  <a:lnTo>
                    <a:pt x="169811" y="574243"/>
                  </a:lnTo>
                  <a:lnTo>
                    <a:pt x="166611" y="572973"/>
                  </a:lnTo>
                  <a:lnTo>
                    <a:pt x="163753" y="571703"/>
                  </a:lnTo>
                  <a:lnTo>
                    <a:pt x="162445" y="570433"/>
                  </a:lnTo>
                  <a:lnTo>
                    <a:pt x="161124" y="569163"/>
                  </a:lnTo>
                  <a:lnTo>
                    <a:pt x="160629" y="567893"/>
                  </a:lnTo>
                  <a:lnTo>
                    <a:pt x="162407" y="564083"/>
                  </a:lnTo>
                  <a:lnTo>
                    <a:pt x="160591" y="562813"/>
                  </a:lnTo>
                  <a:lnTo>
                    <a:pt x="158775" y="561543"/>
                  </a:lnTo>
                  <a:lnTo>
                    <a:pt x="156362" y="560273"/>
                  </a:lnTo>
                  <a:lnTo>
                    <a:pt x="154508" y="559003"/>
                  </a:lnTo>
                  <a:lnTo>
                    <a:pt x="151447" y="556463"/>
                  </a:lnTo>
                  <a:lnTo>
                    <a:pt x="148894" y="560273"/>
                  </a:lnTo>
                  <a:lnTo>
                    <a:pt x="141706" y="560273"/>
                  </a:lnTo>
                  <a:lnTo>
                    <a:pt x="139928" y="559003"/>
                  </a:lnTo>
                  <a:lnTo>
                    <a:pt x="137934" y="559003"/>
                  </a:lnTo>
                  <a:lnTo>
                    <a:pt x="137579" y="556463"/>
                  </a:lnTo>
                  <a:lnTo>
                    <a:pt x="133959" y="545033"/>
                  </a:lnTo>
                  <a:lnTo>
                    <a:pt x="131965" y="546303"/>
                  </a:lnTo>
                  <a:lnTo>
                    <a:pt x="130403" y="546303"/>
                  </a:lnTo>
                  <a:lnTo>
                    <a:pt x="128333" y="547573"/>
                  </a:lnTo>
                  <a:lnTo>
                    <a:pt x="127838" y="550113"/>
                  </a:lnTo>
                  <a:lnTo>
                    <a:pt x="125984" y="551383"/>
                  </a:lnTo>
                  <a:lnTo>
                    <a:pt x="122923" y="552653"/>
                  </a:lnTo>
                  <a:lnTo>
                    <a:pt x="119227" y="552653"/>
                  </a:lnTo>
                  <a:lnTo>
                    <a:pt x="119938" y="557733"/>
                  </a:lnTo>
                  <a:lnTo>
                    <a:pt x="119583" y="559003"/>
                  </a:lnTo>
                  <a:lnTo>
                    <a:pt x="118021" y="562813"/>
                  </a:lnTo>
                  <a:lnTo>
                    <a:pt x="118808" y="564083"/>
                  </a:lnTo>
                  <a:lnTo>
                    <a:pt x="122212" y="566572"/>
                  </a:lnTo>
                  <a:lnTo>
                    <a:pt x="122008" y="565353"/>
                  </a:lnTo>
                  <a:lnTo>
                    <a:pt x="120726" y="561543"/>
                  </a:lnTo>
                  <a:lnTo>
                    <a:pt x="125349" y="559003"/>
                  </a:lnTo>
                  <a:lnTo>
                    <a:pt x="126199" y="555193"/>
                  </a:lnTo>
                  <a:lnTo>
                    <a:pt x="127698" y="552653"/>
                  </a:lnTo>
                  <a:lnTo>
                    <a:pt x="128968" y="551383"/>
                  </a:lnTo>
                  <a:lnTo>
                    <a:pt x="133172" y="551383"/>
                  </a:lnTo>
                  <a:lnTo>
                    <a:pt x="135305" y="552653"/>
                  </a:lnTo>
                  <a:lnTo>
                    <a:pt x="132676" y="555193"/>
                  </a:lnTo>
                  <a:lnTo>
                    <a:pt x="132181" y="556463"/>
                  </a:lnTo>
                  <a:lnTo>
                    <a:pt x="136017" y="559003"/>
                  </a:lnTo>
                  <a:lnTo>
                    <a:pt x="139217" y="564083"/>
                  </a:lnTo>
                  <a:lnTo>
                    <a:pt x="145618" y="567893"/>
                  </a:lnTo>
                  <a:lnTo>
                    <a:pt x="147472" y="567893"/>
                  </a:lnTo>
                  <a:lnTo>
                    <a:pt x="148539" y="565353"/>
                  </a:lnTo>
                  <a:lnTo>
                    <a:pt x="149313" y="562813"/>
                  </a:lnTo>
                  <a:lnTo>
                    <a:pt x="151244" y="562813"/>
                  </a:lnTo>
                  <a:lnTo>
                    <a:pt x="153162" y="564083"/>
                  </a:lnTo>
                  <a:lnTo>
                    <a:pt x="155448" y="566572"/>
                  </a:lnTo>
                  <a:lnTo>
                    <a:pt x="155549" y="567893"/>
                  </a:lnTo>
                  <a:lnTo>
                    <a:pt x="155651" y="570433"/>
                  </a:lnTo>
                  <a:lnTo>
                    <a:pt x="153377" y="570433"/>
                  </a:lnTo>
                  <a:lnTo>
                    <a:pt x="152095" y="569163"/>
                  </a:lnTo>
                  <a:lnTo>
                    <a:pt x="150317" y="569163"/>
                  </a:lnTo>
                  <a:lnTo>
                    <a:pt x="150888" y="571703"/>
                  </a:lnTo>
                  <a:lnTo>
                    <a:pt x="150799" y="575640"/>
                  </a:lnTo>
                  <a:lnTo>
                    <a:pt x="150672" y="576783"/>
                  </a:lnTo>
                  <a:lnTo>
                    <a:pt x="150736" y="578053"/>
                  </a:lnTo>
                  <a:lnTo>
                    <a:pt x="154863" y="578053"/>
                  </a:lnTo>
                  <a:lnTo>
                    <a:pt x="155371" y="579323"/>
                  </a:lnTo>
                  <a:lnTo>
                    <a:pt x="157289" y="583133"/>
                  </a:lnTo>
                  <a:lnTo>
                    <a:pt x="156083" y="585673"/>
                  </a:lnTo>
                  <a:lnTo>
                    <a:pt x="155790" y="588213"/>
                  </a:lnTo>
                  <a:lnTo>
                    <a:pt x="159283" y="588213"/>
                  </a:lnTo>
                  <a:lnTo>
                    <a:pt x="160629" y="589483"/>
                  </a:lnTo>
                  <a:lnTo>
                    <a:pt x="160629" y="593293"/>
                  </a:lnTo>
                  <a:lnTo>
                    <a:pt x="160350" y="595833"/>
                  </a:lnTo>
                  <a:lnTo>
                    <a:pt x="158572" y="594563"/>
                  </a:lnTo>
                  <a:lnTo>
                    <a:pt x="157073" y="594563"/>
                  </a:lnTo>
                  <a:lnTo>
                    <a:pt x="156438" y="592023"/>
                  </a:lnTo>
                  <a:lnTo>
                    <a:pt x="154305" y="592023"/>
                  </a:lnTo>
                  <a:lnTo>
                    <a:pt x="153377" y="594563"/>
                  </a:lnTo>
                  <a:lnTo>
                    <a:pt x="154305" y="595833"/>
                  </a:lnTo>
                  <a:lnTo>
                    <a:pt x="160058" y="600913"/>
                  </a:lnTo>
                  <a:lnTo>
                    <a:pt x="155651" y="603453"/>
                  </a:lnTo>
                  <a:lnTo>
                    <a:pt x="154863" y="604723"/>
                  </a:lnTo>
                  <a:lnTo>
                    <a:pt x="157505" y="608533"/>
                  </a:lnTo>
                  <a:lnTo>
                    <a:pt x="160845" y="608533"/>
                  </a:lnTo>
                  <a:lnTo>
                    <a:pt x="169024" y="605993"/>
                  </a:lnTo>
                  <a:lnTo>
                    <a:pt x="173507" y="604723"/>
                  </a:lnTo>
                  <a:lnTo>
                    <a:pt x="180543" y="607263"/>
                  </a:lnTo>
                  <a:lnTo>
                    <a:pt x="182753" y="605993"/>
                  </a:lnTo>
                  <a:lnTo>
                    <a:pt x="184607" y="604723"/>
                  </a:lnTo>
                  <a:lnTo>
                    <a:pt x="186232" y="603453"/>
                  </a:lnTo>
                  <a:lnTo>
                    <a:pt x="187871" y="602183"/>
                  </a:lnTo>
                  <a:lnTo>
                    <a:pt x="192570" y="603453"/>
                  </a:lnTo>
                  <a:lnTo>
                    <a:pt x="193713" y="607263"/>
                  </a:lnTo>
                  <a:lnTo>
                    <a:pt x="194703" y="611073"/>
                  </a:lnTo>
                  <a:lnTo>
                    <a:pt x="196049" y="609803"/>
                  </a:lnTo>
                  <a:lnTo>
                    <a:pt x="197980" y="608533"/>
                  </a:lnTo>
                  <a:lnTo>
                    <a:pt x="200609" y="605993"/>
                  </a:lnTo>
                  <a:lnTo>
                    <a:pt x="199961" y="604723"/>
                  </a:lnTo>
                  <a:lnTo>
                    <a:pt x="197904" y="605993"/>
                  </a:lnTo>
                  <a:lnTo>
                    <a:pt x="197980" y="604723"/>
                  </a:lnTo>
                  <a:lnTo>
                    <a:pt x="203377" y="602183"/>
                  </a:lnTo>
                  <a:lnTo>
                    <a:pt x="205371" y="604723"/>
                  </a:lnTo>
                  <a:lnTo>
                    <a:pt x="206159" y="602183"/>
                  </a:lnTo>
                  <a:lnTo>
                    <a:pt x="207149" y="600913"/>
                  </a:lnTo>
                  <a:lnTo>
                    <a:pt x="208356" y="599643"/>
                  </a:lnTo>
                  <a:lnTo>
                    <a:pt x="210781" y="597103"/>
                  </a:lnTo>
                  <a:lnTo>
                    <a:pt x="212064" y="595833"/>
                  </a:lnTo>
                  <a:lnTo>
                    <a:pt x="212559" y="594563"/>
                  </a:lnTo>
                  <a:lnTo>
                    <a:pt x="210781" y="593293"/>
                  </a:lnTo>
                  <a:lnTo>
                    <a:pt x="210134" y="589483"/>
                  </a:lnTo>
                  <a:lnTo>
                    <a:pt x="213766" y="589483"/>
                  </a:lnTo>
                  <a:lnTo>
                    <a:pt x="215049" y="592023"/>
                  </a:lnTo>
                  <a:lnTo>
                    <a:pt x="215544" y="590753"/>
                  </a:lnTo>
                  <a:lnTo>
                    <a:pt x="216255" y="589483"/>
                  </a:lnTo>
                  <a:lnTo>
                    <a:pt x="218249" y="586943"/>
                  </a:lnTo>
                  <a:lnTo>
                    <a:pt x="219240" y="588213"/>
                  </a:lnTo>
                  <a:lnTo>
                    <a:pt x="220306" y="590753"/>
                  </a:lnTo>
                  <a:lnTo>
                    <a:pt x="220954" y="592023"/>
                  </a:lnTo>
                  <a:lnTo>
                    <a:pt x="224370" y="594563"/>
                  </a:lnTo>
                  <a:lnTo>
                    <a:pt x="225577" y="592023"/>
                  </a:lnTo>
                  <a:lnTo>
                    <a:pt x="227711" y="592023"/>
                  </a:lnTo>
                  <a:lnTo>
                    <a:pt x="228854" y="594563"/>
                  </a:lnTo>
                  <a:lnTo>
                    <a:pt x="226212" y="595833"/>
                  </a:lnTo>
                  <a:lnTo>
                    <a:pt x="227279" y="597103"/>
                  </a:lnTo>
                  <a:lnTo>
                    <a:pt x="229273" y="599643"/>
                  </a:lnTo>
                  <a:lnTo>
                    <a:pt x="229628" y="602183"/>
                  </a:lnTo>
                  <a:lnTo>
                    <a:pt x="230911" y="604723"/>
                  </a:lnTo>
                  <a:lnTo>
                    <a:pt x="231978" y="607263"/>
                  </a:lnTo>
                  <a:lnTo>
                    <a:pt x="233540" y="608533"/>
                  </a:lnTo>
                  <a:lnTo>
                    <a:pt x="237388" y="607263"/>
                  </a:lnTo>
                  <a:lnTo>
                    <a:pt x="239522" y="607263"/>
                  </a:lnTo>
                  <a:lnTo>
                    <a:pt x="240588" y="603453"/>
                  </a:lnTo>
                  <a:lnTo>
                    <a:pt x="238518" y="602183"/>
                  </a:lnTo>
                  <a:lnTo>
                    <a:pt x="237096" y="600913"/>
                  </a:lnTo>
                  <a:lnTo>
                    <a:pt x="234111" y="598373"/>
                  </a:lnTo>
                  <a:lnTo>
                    <a:pt x="234251" y="597103"/>
                  </a:lnTo>
                  <a:lnTo>
                    <a:pt x="237388" y="595833"/>
                  </a:lnTo>
                  <a:lnTo>
                    <a:pt x="239445" y="594563"/>
                  </a:lnTo>
                  <a:lnTo>
                    <a:pt x="241655" y="594563"/>
                  </a:lnTo>
                  <a:lnTo>
                    <a:pt x="244208" y="593293"/>
                  </a:lnTo>
                  <a:lnTo>
                    <a:pt x="242366" y="592023"/>
                  </a:lnTo>
                  <a:lnTo>
                    <a:pt x="240868" y="590753"/>
                  </a:lnTo>
                  <a:lnTo>
                    <a:pt x="239522" y="589483"/>
                  </a:lnTo>
                  <a:lnTo>
                    <a:pt x="236245" y="585673"/>
                  </a:lnTo>
                  <a:lnTo>
                    <a:pt x="236537" y="584403"/>
                  </a:lnTo>
                  <a:lnTo>
                    <a:pt x="240868" y="581863"/>
                  </a:lnTo>
                  <a:lnTo>
                    <a:pt x="243141" y="581863"/>
                  </a:lnTo>
                  <a:lnTo>
                    <a:pt x="245567" y="580593"/>
                  </a:lnTo>
                  <a:lnTo>
                    <a:pt x="247777" y="580593"/>
                  </a:lnTo>
                  <a:lnTo>
                    <a:pt x="247624" y="578053"/>
                  </a:lnTo>
                  <a:lnTo>
                    <a:pt x="245427" y="578053"/>
                  </a:lnTo>
                  <a:lnTo>
                    <a:pt x="244919" y="576783"/>
                  </a:lnTo>
                  <a:lnTo>
                    <a:pt x="243852" y="574243"/>
                  </a:lnTo>
                  <a:lnTo>
                    <a:pt x="242366" y="575513"/>
                  </a:lnTo>
                  <a:lnTo>
                    <a:pt x="240588" y="576783"/>
                  </a:lnTo>
                  <a:lnTo>
                    <a:pt x="239090" y="578053"/>
                  </a:lnTo>
                  <a:lnTo>
                    <a:pt x="237807" y="578053"/>
                  </a:lnTo>
                  <a:lnTo>
                    <a:pt x="237604" y="575640"/>
                  </a:lnTo>
                  <a:lnTo>
                    <a:pt x="237172" y="572973"/>
                  </a:lnTo>
                  <a:lnTo>
                    <a:pt x="235534" y="571703"/>
                  </a:lnTo>
                  <a:lnTo>
                    <a:pt x="233400" y="570433"/>
                  </a:lnTo>
                  <a:lnTo>
                    <a:pt x="229704" y="570433"/>
                  </a:lnTo>
                  <a:lnTo>
                    <a:pt x="231267" y="565353"/>
                  </a:lnTo>
                  <a:lnTo>
                    <a:pt x="235318" y="566623"/>
                  </a:lnTo>
                  <a:lnTo>
                    <a:pt x="237312" y="566623"/>
                  </a:lnTo>
                  <a:lnTo>
                    <a:pt x="240652" y="567893"/>
                  </a:lnTo>
                  <a:lnTo>
                    <a:pt x="243357" y="570433"/>
                  </a:lnTo>
                  <a:lnTo>
                    <a:pt x="247484" y="570433"/>
                  </a:lnTo>
                  <a:lnTo>
                    <a:pt x="250685" y="572973"/>
                  </a:lnTo>
                  <a:lnTo>
                    <a:pt x="251968" y="574243"/>
                  </a:lnTo>
                  <a:lnTo>
                    <a:pt x="252679" y="576783"/>
                  </a:lnTo>
                  <a:lnTo>
                    <a:pt x="253314" y="578053"/>
                  </a:lnTo>
                  <a:lnTo>
                    <a:pt x="255168" y="580593"/>
                  </a:lnTo>
                  <a:lnTo>
                    <a:pt x="260362" y="581863"/>
                  </a:lnTo>
                  <a:lnTo>
                    <a:pt x="260438" y="583133"/>
                  </a:lnTo>
                  <a:lnTo>
                    <a:pt x="257022" y="586943"/>
                  </a:lnTo>
                  <a:lnTo>
                    <a:pt x="260997" y="586943"/>
                  </a:lnTo>
                  <a:lnTo>
                    <a:pt x="263423" y="589483"/>
                  </a:lnTo>
                  <a:lnTo>
                    <a:pt x="265264" y="592023"/>
                  </a:lnTo>
                  <a:lnTo>
                    <a:pt x="266192" y="594563"/>
                  </a:lnTo>
                  <a:lnTo>
                    <a:pt x="266484" y="595833"/>
                  </a:lnTo>
                  <a:lnTo>
                    <a:pt x="263702" y="595833"/>
                  </a:lnTo>
                  <a:lnTo>
                    <a:pt x="261429" y="597103"/>
                  </a:lnTo>
                  <a:lnTo>
                    <a:pt x="259930" y="600913"/>
                  </a:lnTo>
                  <a:lnTo>
                    <a:pt x="263486" y="607263"/>
                  </a:lnTo>
                  <a:lnTo>
                    <a:pt x="267474" y="608533"/>
                  </a:lnTo>
                  <a:lnTo>
                    <a:pt x="270040" y="609803"/>
                  </a:lnTo>
                  <a:lnTo>
                    <a:pt x="272745" y="609803"/>
                  </a:lnTo>
                  <a:lnTo>
                    <a:pt x="275234" y="611073"/>
                  </a:lnTo>
                  <a:lnTo>
                    <a:pt x="274726" y="612343"/>
                  </a:lnTo>
                  <a:lnTo>
                    <a:pt x="272237" y="614883"/>
                  </a:lnTo>
                  <a:lnTo>
                    <a:pt x="275793" y="614883"/>
                  </a:lnTo>
                  <a:lnTo>
                    <a:pt x="280847" y="616153"/>
                  </a:lnTo>
                  <a:lnTo>
                    <a:pt x="282346" y="619963"/>
                  </a:lnTo>
                  <a:lnTo>
                    <a:pt x="284187" y="622503"/>
                  </a:lnTo>
                  <a:lnTo>
                    <a:pt x="283476" y="627583"/>
                  </a:lnTo>
                  <a:lnTo>
                    <a:pt x="280631" y="625043"/>
                  </a:lnTo>
                  <a:lnTo>
                    <a:pt x="280136" y="625043"/>
                  </a:lnTo>
                  <a:lnTo>
                    <a:pt x="278079" y="623773"/>
                  </a:lnTo>
                  <a:lnTo>
                    <a:pt x="274015" y="625043"/>
                  </a:lnTo>
                  <a:lnTo>
                    <a:pt x="270814" y="630123"/>
                  </a:lnTo>
                  <a:lnTo>
                    <a:pt x="274523" y="628853"/>
                  </a:lnTo>
                  <a:lnTo>
                    <a:pt x="275513" y="630123"/>
                  </a:lnTo>
                  <a:lnTo>
                    <a:pt x="279920" y="632663"/>
                  </a:lnTo>
                  <a:lnTo>
                    <a:pt x="286397" y="632663"/>
                  </a:lnTo>
                  <a:lnTo>
                    <a:pt x="300977" y="632663"/>
                  </a:lnTo>
                  <a:lnTo>
                    <a:pt x="302475" y="630123"/>
                  </a:lnTo>
                  <a:lnTo>
                    <a:pt x="307733" y="635203"/>
                  </a:lnTo>
                  <a:lnTo>
                    <a:pt x="305676" y="637743"/>
                  </a:lnTo>
                  <a:lnTo>
                    <a:pt x="303961" y="637743"/>
                  </a:lnTo>
                  <a:lnTo>
                    <a:pt x="302018" y="635203"/>
                  </a:lnTo>
                  <a:lnTo>
                    <a:pt x="301980" y="655523"/>
                  </a:lnTo>
                  <a:lnTo>
                    <a:pt x="299847" y="658063"/>
                  </a:lnTo>
                  <a:lnTo>
                    <a:pt x="299199" y="658355"/>
                  </a:lnTo>
                  <a:lnTo>
                    <a:pt x="299199" y="664413"/>
                  </a:lnTo>
                  <a:lnTo>
                    <a:pt x="296849" y="666953"/>
                  </a:lnTo>
                  <a:lnTo>
                    <a:pt x="295427" y="665683"/>
                  </a:lnTo>
                  <a:lnTo>
                    <a:pt x="297776" y="663143"/>
                  </a:lnTo>
                  <a:lnTo>
                    <a:pt x="299199" y="664413"/>
                  </a:lnTo>
                  <a:lnTo>
                    <a:pt x="299199" y="658355"/>
                  </a:lnTo>
                  <a:lnTo>
                    <a:pt x="296926" y="659333"/>
                  </a:lnTo>
                  <a:lnTo>
                    <a:pt x="293014" y="661873"/>
                  </a:lnTo>
                  <a:lnTo>
                    <a:pt x="296214" y="655523"/>
                  </a:lnTo>
                  <a:lnTo>
                    <a:pt x="298348" y="654253"/>
                  </a:lnTo>
                  <a:lnTo>
                    <a:pt x="301980" y="655523"/>
                  </a:lnTo>
                  <a:lnTo>
                    <a:pt x="301980" y="635165"/>
                  </a:lnTo>
                  <a:lnTo>
                    <a:pt x="301053" y="633933"/>
                  </a:lnTo>
                  <a:lnTo>
                    <a:pt x="288963" y="633933"/>
                  </a:lnTo>
                  <a:lnTo>
                    <a:pt x="291376" y="636473"/>
                  </a:lnTo>
                  <a:lnTo>
                    <a:pt x="295148" y="636473"/>
                  </a:lnTo>
                  <a:lnTo>
                    <a:pt x="297497" y="635203"/>
                  </a:lnTo>
                  <a:lnTo>
                    <a:pt x="297497" y="637743"/>
                  </a:lnTo>
                  <a:lnTo>
                    <a:pt x="296214" y="641553"/>
                  </a:lnTo>
                  <a:lnTo>
                    <a:pt x="293014" y="642823"/>
                  </a:lnTo>
                  <a:lnTo>
                    <a:pt x="289598" y="644093"/>
                  </a:lnTo>
                  <a:lnTo>
                    <a:pt x="291452" y="647903"/>
                  </a:lnTo>
                  <a:lnTo>
                    <a:pt x="291947" y="649173"/>
                  </a:lnTo>
                  <a:lnTo>
                    <a:pt x="291515" y="651713"/>
                  </a:lnTo>
                  <a:lnTo>
                    <a:pt x="289521" y="650443"/>
                  </a:lnTo>
                  <a:lnTo>
                    <a:pt x="287604" y="649655"/>
                  </a:lnTo>
                  <a:lnTo>
                    <a:pt x="287604" y="659333"/>
                  </a:lnTo>
                  <a:lnTo>
                    <a:pt x="285407" y="663143"/>
                  </a:lnTo>
                  <a:lnTo>
                    <a:pt x="283121" y="665683"/>
                  </a:lnTo>
                  <a:lnTo>
                    <a:pt x="279781" y="668223"/>
                  </a:lnTo>
                  <a:lnTo>
                    <a:pt x="275590" y="668223"/>
                  </a:lnTo>
                  <a:lnTo>
                    <a:pt x="275374" y="664413"/>
                  </a:lnTo>
                  <a:lnTo>
                    <a:pt x="276656" y="661873"/>
                  </a:lnTo>
                  <a:lnTo>
                    <a:pt x="278930" y="660603"/>
                  </a:lnTo>
                  <a:lnTo>
                    <a:pt x="281914" y="659333"/>
                  </a:lnTo>
                  <a:lnTo>
                    <a:pt x="287604" y="659333"/>
                  </a:lnTo>
                  <a:lnTo>
                    <a:pt x="287604" y="649655"/>
                  </a:lnTo>
                  <a:lnTo>
                    <a:pt x="286473" y="649173"/>
                  </a:lnTo>
                  <a:lnTo>
                    <a:pt x="282765" y="650443"/>
                  </a:lnTo>
                  <a:lnTo>
                    <a:pt x="280492" y="647903"/>
                  </a:lnTo>
                  <a:lnTo>
                    <a:pt x="278714" y="645363"/>
                  </a:lnTo>
                  <a:lnTo>
                    <a:pt x="281279" y="641553"/>
                  </a:lnTo>
                  <a:lnTo>
                    <a:pt x="277647" y="639013"/>
                  </a:lnTo>
                  <a:lnTo>
                    <a:pt x="277863" y="639013"/>
                  </a:lnTo>
                  <a:lnTo>
                    <a:pt x="280212" y="635203"/>
                  </a:lnTo>
                  <a:lnTo>
                    <a:pt x="278790" y="635203"/>
                  </a:lnTo>
                  <a:lnTo>
                    <a:pt x="275945" y="633933"/>
                  </a:lnTo>
                  <a:lnTo>
                    <a:pt x="273240" y="632663"/>
                  </a:lnTo>
                  <a:lnTo>
                    <a:pt x="271106" y="632663"/>
                  </a:lnTo>
                  <a:lnTo>
                    <a:pt x="269684" y="635203"/>
                  </a:lnTo>
                  <a:lnTo>
                    <a:pt x="268046" y="633933"/>
                  </a:lnTo>
                  <a:lnTo>
                    <a:pt x="264629" y="631393"/>
                  </a:lnTo>
                  <a:lnTo>
                    <a:pt x="262928" y="631393"/>
                  </a:lnTo>
                  <a:lnTo>
                    <a:pt x="258508" y="635203"/>
                  </a:lnTo>
                  <a:lnTo>
                    <a:pt x="257657" y="639013"/>
                  </a:lnTo>
                  <a:lnTo>
                    <a:pt x="258089" y="645363"/>
                  </a:lnTo>
                  <a:lnTo>
                    <a:pt x="259511" y="647903"/>
                  </a:lnTo>
                  <a:lnTo>
                    <a:pt x="264985" y="650443"/>
                  </a:lnTo>
                  <a:lnTo>
                    <a:pt x="266052" y="650443"/>
                  </a:lnTo>
                  <a:lnTo>
                    <a:pt x="263639" y="651713"/>
                  </a:lnTo>
                  <a:lnTo>
                    <a:pt x="263486" y="654253"/>
                  </a:lnTo>
                  <a:lnTo>
                    <a:pt x="265125" y="656793"/>
                  </a:lnTo>
                  <a:lnTo>
                    <a:pt x="266192" y="659333"/>
                  </a:lnTo>
                  <a:lnTo>
                    <a:pt x="271106" y="659333"/>
                  </a:lnTo>
                  <a:lnTo>
                    <a:pt x="272592" y="660603"/>
                  </a:lnTo>
                  <a:lnTo>
                    <a:pt x="271678" y="663143"/>
                  </a:lnTo>
                  <a:lnTo>
                    <a:pt x="270751" y="664413"/>
                  </a:lnTo>
                  <a:lnTo>
                    <a:pt x="274167" y="670763"/>
                  </a:lnTo>
                  <a:lnTo>
                    <a:pt x="276440" y="672033"/>
                  </a:lnTo>
                  <a:lnTo>
                    <a:pt x="279209" y="672033"/>
                  </a:lnTo>
                  <a:lnTo>
                    <a:pt x="281063" y="674573"/>
                  </a:lnTo>
                  <a:lnTo>
                    <a:pt x="283629" y="675843"/>
                  </a:lnTo>
                  <a:lnTo>
                    <a:pt x="278993" y="677113"/>
                  </a:lnTo>
                  <a:lnTo>
                    <a:pt x="280708" y="680923"/>
                  </a:lnTo>
                  <a:lnTo>
                    <a:pt x="283984" y="686003"/>
                  </a:lnTo>
                  <a:lnTo>
                    <a:pt x="286753" y="691083"/>
                  </a:lnTo>
                  <a:lnTo>
                    <a:pt x="290741" y="691083"/>
                  </a:lnTo>
                  <a:lnTo>
                    <a:pt x="290588" y="689813"/>
                  </a:lnTo>
                  <a:lnTo>
                    <a:pt x="290309" y="686003"/>
                  </a:lnTo>
                  <a:lnTo>
                    <a:pt x="293293" y="683463"/>
                  </a:lnTo>
                  <a:lnTo>
                    <a:pt x="293344" y="682193"/>
                  </a:lnTo>
                  <a:lnTo>
                    <a:pt x="293433" y="677113"/>
                  </a:lnTo>
                  <a:lnTo>
                    <a:pt x="297713" y="677113"/>
                  </a:lnTo>
                  <a:lnTo>
                    <a:pt x="297256" y="679119"/>
                  </a:lnTo>
                  <a:lnTo>
                    <a:pt x="297357" y="680923"/>
                  </a:lnTo>
                  <a:lnTo>
                    <a:pt x="297713" y="684733"/>
                  </a:lnTo>
                  <a:lnTo>
                    <a:pt x="299986" y="684733"/>
                  </a:lnTo>
                  <a:lnTo>
                    <a:pt x="299199" y="686003"/>
                  </a:lnTo>
                  <a:lnTo>
                    <a:pt x="298704" y="687273"/>
                  </a:lnTo>
                  <a:lnTo>
                    <a:pt x="298069" y="689813"/>
                  </a:lnTo>
                  <a:lnTo>
                    <a:pt x="297141" y="691083"/>
                  </a:lnTo>
                  <a:lnTo>
                    <a:pt x="292519" y="691083"/>
                  </a:lnTo>
                  <a:lnTo>
                    <a:pt x="292442" y="693623"/>
                  </a:lnTo>
                  <a:lnTo>
                    <a:pt x="292163" y="697433"/>
                  </a:lnTo>
                  <a:lnTo>
                    <a:pt x="291452" y="697433"/>
                  </a:lnTo>
                  <a:lnTo>
                    <a:pt x="282130" y="694893"/>
                  </a:lnTo>
                  <a:lnTo>
                    <a:pt x="279996" y="694893"/>
                  </a:lnTo>
                  <a:lnTo>
                    <a:pt x="278282" y="699973"/>
                  </a:lnTo>
                  <a:lnTo>
                    <a:pt x="277075" y="705053"/>
                  </a:lnTo>
                  <a:lnTo>
                    <a:pt x="274231" y="707593"/>
                  </a:lnTo>
                  <a:lnTo>
                    <a:pt x="271462" y="710133"/>
                  </a:lnTo>
                  <a:lnTo>
                    <a:pt x="272453" y="711403"/>
                  </a:lnTo>
                  <a:lnTo>
                    <a:pt x="274523" y="713943"/>
                  </a:lnTo>
                  <a:lnTo>
                    <a:pt x="274015" y="716483"/>
                  </a:lnTo>
                  <a:lnTo>
                    <a:pt x="276009" y="717753"/>
                  </a:lnTo>
                  <a:lnTo>
                    <a:pt x="278218" y="716483"/>
                  </a:lnTo>
                  <a:lnTo>
                    <a:pt x="278358" y="715213"/>
                  </a:lnTo>
                  <a:lnTo>
                    <a:pt x="279920" y="713943"/>
                  </a:lnTo>
                  <a:lnTo>
                    <a:pt x="280987" y="713943"/>
                  </a:lnTo>
                  <a:lnTo>
                    <a:pt x="282130" y="717753"/>
                  </a:lnTo>
                  <a:lnTo>
                    <a:pt x="285597" y="714552"/>
                  </a:lnTo>
                  <a:lnTo>
                    <a:pt x="282702" y="713943"/>
                  </a:lnTo>
                  <a:lnTo>
                    <a:pt x="282841" y="711403"/>
                  </a:lnTo>
                  <a:lnTo>
                    <a:pt x="286042" y="707593"/>
                  </a:lnTo>
                  <a:lnTo>
                    <a:pt x="287108" y="705053"/>
                  </a:lnTo>
                  <a:lnTo>
                    <a:pt x="283908" y="702513"/>
                  </a:lnTo>
                  <a:lnTo>
                    <a:pt x="283832" y="699973"/>
                  </a:lnTo>
                  <a:lnTo>
                    <a:pt x="286613" y="699973"/>
                  </a:lnTo>
                  <a:lnTo>
                    <a:pt x="288671" y="701243"/>
                  </a:lnTo>
                  <a:lnTo>
                    <a:pt x="289598" y="699973"/>
                  </a:lnTo>
                  <a:lnTo>
                    <a:pt x="290525" y="698703"/>
                  </a:lnTo>
                  <a:lnTo>
                    <a:pt x="292658" y="698703"/>
                  </a:lnTo>
                  <a:lnTo>
                    <a:pt x="296646" y="701243"/>
                  </a:lnTo>
                  <a:lnTo>
                    <a:pt x="299847" y="698703"/>
                  </a:lnTo>
                  <a:lnTo>
                    <a:pt x="303250" y="697433"/>
                  </a:lnTo>
                  <a:lnTo>
                    <a:pt x="303898" y="694893"/>
                  </a:lnTo>
                  <a:lnTo>
                    <a:pt x="303187" y="691083"/>
                  </a:lnTo>
                  <a:lnTo>
                    <a:pt x="304469" y="689813"/>
                  </a:lnTo>
                  <a:lnTo>
                    <a:pt x="306311" y="688543"/>
                  </a:lnTo>
                  <a:lnTo>
                    <a:pt x="308025" y="689813"/>
                  </a:lnTo>
                  <a:lnTo>
                    <a:pt x="311086" y="689813"/>
                  </a:lnTo>
                  <a:lnTo>
                    <a:pt x="309232" y="692353"/>
                  </a:lnTo>
                  <a:lnTo>
                    <a:pt x="308800" y="694893"/>
                  </a:lnTo>
                  <a:lnTo>
                    <a:pt x="312216" y="696163"/>
                  </a:lnTo>
                  <a:lnTo>
                    <a:pt x="315417" y="694893"/>
                  </a:lnTo>
                  <a:lnTo>
                    <a:pt x="318554" y="694893"/>
                  </a:lnTo>
                  <a:lnTo>
                    <a:pt x="321398" y="692353"/>
                  </a:lnTo>
                  <a:lnTo>
                    <a:pt x="323596" y="691083"/>
                  </a:lnTo>
                  <a:lnTo>
                    <a:pt x="324523" y="689813"/>
                  </a:lnTo>
                  <a:lnTo>
                    <a:pt x="324256" y="688543"/>
                  </a:lnTo>
                  <a:lnTo>
                    <a:pt x="323989" y="687273"/>
                  </a:lnTo>
                  <a:lnTo>
                    <a:pt x="323176" y="683463"/>
                  </a:lnTo>
                  <a:lnTo>
                    <a:pt x="321970" y="680923"/>
                  </a:lnTo>
                  <a:lnTo>
                    <a:pt x="322110" y="677113"/>
                  </a:lnTo>
                  <a:lnTo>
                    <a:pt x="325805" y="677113"/>
                  </a:lnTo>
                  <a:lnTo>
                    <a:pt x="325945" y="675843"/>
                  </a:lnTo>
                  <a:lnTo>
                    <a:pt x="326085" y="674573"/>
                  </a:lnTo>
                  <a:lnTo>
                    <a:pt x="327799" y="673303"/>
                  </a:lnTo>
                  <a:lnTo>
                    <a:pt x="329006" y="675843"/>
                  </a:lnTo>
                  <a:lnTo>
                    <a:pt x="328218" y="678383"/>
                  </a:lnTo>
                  <a:lnTo>
                    <a:pt x="326872" y="682193"/>
                  </a:lnTo>
                  <a:lnTo>
                    <a:pt x="329501" y="680923"/>
                  </a:lnTo>
                  <a:lnTo>
                    <a:pt x="331279" y="682193"/>
                  </a:lnTo>
                  <a:lnTo>
                    <a:pt x="328155" y="683463"/>
                  </a:lnTo>
                  <a:lnTo>
                    <a:pt x="328790" y="686003"/>
                  </a:lnTo>
                  <a:lnTo>
                    <a:pt x="331279" y="684733"/>
                  </a:lnTo>
                  <a:lnTo>
                    <a:pt x="335699" y="688543"/>
                  </a:lnTo>
                  <a:lnTo>
                    <a:pt x="335737" y="684733"/>
                  </a:lnTo>
                  <a:lnTo>
                    <a:pt x="335762" y="682193"/>
                  </a:lnTo>
                  <a:lnTo>
                    <a:pt x="336829" y="680923"/>
                  </a:lnTo>
                  <a:lnTo>
                    <a:pt x="337896" y="679653"/>
                  </a:lnTo>
                  <a:lnTo>
                    <a:pt x="334911" y="677113"/>
                  </a:lnTo>
                  <a:lnTo>
                    <a:pt x="332066" y="674573"/>
                  </a:lnTo>
                  <a:lnTo>
                    <a:pt x="330568" y="673303"/>
                  </a:lnTo>
                  <a:lnTo>
                    <a:pt x="329082" y="672033"/>
                  </a:lnTo>
                  <a:lnTo>
                    <a:pt x="326301" y="669493"/>
                  </a:lnTo>
                  <a:lnTo>
                    <a:pt x="328434" y="666953"/>
                  </a:lnTo>
                  <a:lnTo>
                    <a:pt x="325450" y="668223"/>
                  </a:lnTo>
                  <a:lnTo>
                    <a:pt x="323037" y="668223"/>
                  </a:lnTo>
                  <a:lnTo>
                    <a:pt x="323456" y="672033"/>
                  </a:lnTo>
                  <a:lnTo>
                    <a:pt x="321398" y="674573"/>
                  </a:lnTo>
                  <a:lnTo>
                    <a:pt x="319405" y="672033"/>
                  </a:lnTo>
                  <a:lnTo>
                    <a:pt x="318770" y="670763"/>
                  </a:lnTo>
                  <a:lnTo>
                    <a:pt x="317842" y="669493"/>
                  </a:lnTo>
                  <a:lnTo>
                    <a:pt x="315988" y="670763"/>
                  </a:lnTo>
                  <a:lnTo>
                    <a:pt x="317131" y="672033"/>
                  </a:lnTo>
                  <a:lnTo>
                    <a:pt x="317842" y="675843"/>
                  </a:lnTo>
                  <a:lnTo>
                    <a:pt x="314286" y="675843"/>
                  </a:lnTo>
                  <a:lnTo>
                    <a:pt x="310515" y="670763"/>
                  </a:lnTo>
                  <a:lnTo>
                    <a:pt x="309867" y="666953"/>
                  </a:lnTo>
                  <a:lnTo>
                    <a:pt x="308597" y="665975"/>
                  </a:lnTo>
                  <a:lnTo>
                    <a:pt x="308597" y="669493"/>
                  </a:lnTo>
                  <a:lnTo>
                    <a:pt x="306959" y="673303"/>
                  </a:lnTo>
                  <a:lnTo>
                    <a:pt x="305028" y="674535"/>
                  </a:lnTo>
                  <a:lnTo>
                    <a:pt x="305028" y="686003"/>
                  </a:lnTo>
                  <a:lnTo>
                    <a:pt x="303682" y="687273"/>
                  </a:lnTo>
                  <a:lnTo>
                    <a:pt x="302399" y="686003"/>
                  </a:lnTo>
                  <a:lnTo>
                    <a:pt x="304114" y="684733"/>
                  </a:lnTo>
                  <a:lnTo>
                    <a:pt x="305028" y="686003"/>
                  </a:lnTo>
                  <a:lnTo>
                    <a:pt x="305028" y="674535"/>
                  </a:lnTo>
                  <a:lnTo>
                    <a:pt x="300977" y="675843"/>
                  </a:lnTo>
                  <a:lnTo>
                    <a:pt x="296214" y="675843"/>
                  </a:lnTo>
                  <a:lnTo>
                    <a:pt x="295287" y="674573"/>
                  </a:lnTo>
                  <a:lnTo>
                    <a:pt x="296354" y="672033"/>
                  </a:lnTo>
                  <a:lnTo>
                    <a:pt x="297713" y="669493"/>
                  </a:lnTo>
                  <a:lnTo>
                    <a:pt x="300228" y="668223"/>
                  </a:lnTo>
                  <a:lnTo>
                    <a:pt x="302755" y="666953"/>
                  </a:lnTo>
                  <a:lnTo>
                    <a:pt x="305676" y="666953"/>
                  </a:lnTo>
                  <a:lnTo>
                    <a:pt x="308597" y="669493"/>
                  </a:lnTo>
                  <a:lnTo>
                    <a:pt x="308597" y="665975"/>
                  </a:lnTo>
                  <a:lnTo>
                    <a:pt x="306603" y="664413"/>
                  </a:lnTo>
                  <a:lnTo>
                    <a:pt x="302895" y="663143"/>
                  </a:lnTo>
                  <a:lnTo>
                    <a:pt x="301625" y="663143"/>
                  </a:lnTo>
                  <a:lnTo>
                    <a:pt x="300126" y="661873"/>
                  </a:lnTo>
                  <a:lnTo>
                    <a:pt x="300977" y="658063"/>
                  </a:lnTo>
                  <a:lnTo>
                    <a:pt x="307949" y="658063"/>
                  </a:lnTo>
                  <a:lnTo>
                    <a:pt x="309943" y="656793"/>
                  </a:lnTo>
                  <a:lnTo>
                    <a:pt x="310083" y="654253"/>
                  </a:lnTo>
                  <a:lnTo>
                    <a:pt x="311721" y="652983"/>
                  </a:lnTo>
                  <a:lnTo>
                    <a:pt x="312000" y="651713"/>
                  </a:lnTo>
                  <a:lnTo>
                    <a:pt x="312293" y="650443"/>
                  </a:lnTo>
                  <a:lnTo>
                    <a:pt x="312127" y="646633"/>
                  </a:lnTo>
                  <a:lnTo>
                    <a:pt x="312077" y="645363"/>
                  </a:lnTo>
                  <a:lnTo>
                    <a:pt x="310870" y="644093"/>
                  </a:lnTo>
                  <a:lnTo>
                    <a:pt x="309511" y="646633"/>
                  </a:lnTo>
                  <a:lnTo>
                    <a:pt x="307886" y="645363"/>
                  </a:lnTo>
                  <a:lnTo>
                    <a:pt x="311010" y="640283"/>
                  </a:lnTo>
                  <a:lnTo>
                    <a:pt x="313474" y="637743"/>
                  </a:lnTo>
                  <a:lnTo>
                    <a:pt x="314706" y="636473"/>
                  </a:lnTo>
                  <a:lnTo>
                    <a:pt x="319189" y="633933"/>
                  </a:lnTo>
                  <a:lnTo>
                    <a:pt x="322821" y="632663"/>
                  </a:lnTo>
                  <a:lnTo>
                    <a:pt x="322033" y="636473"/>
                  </a:lnTo>
                  <a:lnTo>
                    <a:pt x="318693" y="639013"/>
                  </a:lnTo>
                  <a:lnTo>
                    <a:pt x="317627" y="640283"/>
                  </a:lnTo>
                  <a:lnTo>
                    <a:pt x="316064" y="640283"/>
                  </a:lnTo>
                  <a:lnTo>
                    <a:pt x="315493" y="641553"/>
                  </a:lnTo>
                  <a:lnTo>
                    <a:pt x="318414" y="642823"/>
                  </a:lnTo>
                  <a:lnTo>
                    <a:pt x="327012" y="642823"/>
                  </a:lnTo>
                  <a:lnTo>
                    <a:pt x="325666" y="640283"/>
                  </a:lnTo>
                  <a:lnTo>
                    <a:pt x="324243" y="637743"/>
                  </a:lnTo>
                  <a:lnTo>
                    <a:pt x="323596" y="632663"/>
                  </a:lnTo>
                  <a:lnTo>
                    <a:pt x="324954" y="631393"/>
                  </a:lnTo>
                  <a:lnTo>
                    <a:pt x="328790" y="632663"/>
                  </a:lnTo>
                  <a:lnTo>
                    <a:pt x="333921" y="632663"/>
                  </a:lnTo>
                  <a:lnTo>
                    <a:pt x="334632" y="633933"/>
                  </a:lnTo>
                  <a:lnTo>
                    <a:pt x="332854" y="639013"/>
                  </a:lnTo>
                  <a:lnTo>
                    <a:pt x="331139" y="640283"/>
                  </a:lnTo>
                  <a:lnTo>
                    <a:pt x="330009" y="641553"/>
                  </a:lnTo>
                  <a:lnTo>
                    <a:pt x="331495" y="644093"/>
                  </a:lnTo>
                  <a:lnTo>
                    <a:pt x="332701" y="644093"/>
                  </a:lnTo>
                  <a:lnTo>
                    <a:pt x="334276" y="641553"/>
                  </a:lnTo>
                  <a:lnTo>
                    <a:pt x="337896" y="637743"/>
                  </a:lnTo>
                  <a:lnTo>
                    <a:pt x="342379" y="641553"/>
                  </a:lnTo>
                  <a:lnTo>
                    <a:pt x="343522" y="642823"/>
                  </a:lnTo>
                  <a:lnTo>
                    <a:pt x="347078" y="642823"/>
                  </a:lnTo>
                  <a:lnTo>
                    <a:pt x="346786" y="637743"/>
                  </a:lnTo>
                  <a:lnTo>
                    <a:pt x="348500" y="636473"/>
                  </a:lnTo>
                  <a:lnTo>
                    <a:pt x="348284" y="636473"/>
                  </a:lnTo>
                  <a:lnTo>
                    <a:pt x="347078" y="635203"/>
                  </a:lnTo>
                  <a:lnTo>
                    <a:pt x="346849" y="633933"/>
                  </a:lnTo>
                  <a:lnTo>
                    <a:pt x="346151" y="630123"/>
                  </a:lnTo>
                  <a:lnTo>
                    <a:pt x="344652" y="631393"/>
                  </a:lnTo>
                  <a:lnTo>
                    <a:pt x="344373" y="632663"/>
                  </a:lnTo>
                  <a:lnTo>
                    <a:pt x="342239" y="633933"/>
                  </a:lnTo>
                  <a:lnTo>
                    <a:pt x="342671" y="631393"/>
                  </a:lnTo>
                  <a:lnTo>
                    <a:pt x="343027" y="630123"/>
                  </a:lnTo>
                  <a:lnTo>
                    <a:pt x="343522" y="627583"/>
                  </a:lnTo>
                  <a:lnTo>
                    <a:pt x="345440" y="626313"/>
                  </a:lnTo>
                  <a:lnTo>
                    <a:pt x="346646" y="627583"/>
                  </a:lnTo>
                  <a:lnTo>
                    <a:pt x="346075" y="630123"/>
                  </a:lnTo>
                  <a:lnTo>
                    <a:pt x="349211" y="627583"/>
                  </a:lnTo>
                  <a:lnTo>
                    <a:pt x="350494" y="630123"/>
                  </a:lnTo>
                  <a:lnTo>
                    <a:pt x="352120" y="632663"/>
                  </a:lnTo>
                  <a:lnTo>
                    <a:pt x="353263" y="631393"/>
                  </a:lnTo>
                  <a:lnTo>
                    <a:pt x="353695" y="630123"/>
                  </a:lnTo>
                  <a:lnTo>
                    <a:pt x="354406" y="628853"/>
                  </a:lnTo>
                  <a:lnTo>
                    <a:pt x="354939" y="627583"/>
                  </a:lnTo>
                  <a:lnTo>
                    <a:pt x="355473" y="626313"/>
                  </a:lnTo>
                  <a:lnTo>
                    <a:pt x="355396" y="623773"/>
                  </a:lnTo>
                  <a:lnTo>
                    <a:pt x="355396" y="622503"/>
                  </a:lnTo>
                  <a:lnTo>
                    <a:pt x="356895" y="621233"/>
                  </a:lnTo>
                  <a:lnTo>
                    <a:pt x="358889" y="619963"/>
                  </a:lnTo>
                  <a:lnTo>
                    <a:pt x="364147" y="617423"/>
                  </a:lnTo>
                  <a:lnTo>
                    <a:pt x="366991" y="616153"/>
                  </a:lnTo>
                  <a:lnTo>
                    <a:pt x="369836" y="614883"/>
                  </a:lnTo>
                  <a:lnTo>
                    <a:pt x="374751" y="611073"/>
                  </a:lnTo>
                  <a:lnTo>
                    <a:pt x="376313" y="609803"/>
                  </a:lnTo>
                  <a:lnTo>
                    <a:pt x="377698" y="608533"/>
                  </a:lnTo>
                  <a:lnTo>
                    <a:pt x="379082" y="607263"/>
                  </a:lnTo>
                  <a:lnTo>
                    <a:pt x="381723" y="608533"/>
                  </a:lnTo>
                  <a:lnTo>
                    <a:pt x="389470" y="608533"/>
                  </a:lnTo>
                  <a:lnTo>
                    <a:pt x="386765" y="611073"/>
                  </a:lnTo>
                  <a:lnTo>
                    <a:pt x="383921" y="612838"/>
                  </a:lnTo>
                  <a:lnTo>
                    <a:pt x="383921" y="633933"/>
                  </a:lnTo>
                  <a:lnTo>
                    <a:pt x="378371" y="637743"/>
                  </a:lnTo>
                  <a:lnTo>
                    <a:pt x="373964" y="637743"/>
                  </a:lnTo>
                  <a:lnTo>
                    <a:pt x="370408" y="635203"/>
                  </a:lnTo>
                  <a:lnTo>
                    <a:pt x="367284" y="633933"/>
                  </a:lnTo>
                  <a:lnTo>
                    <a:pt x="367207" y="637743"/>
                  </a:lnTo>
                  <a:lnTo>
                    <a:pt x="365429" y="640283"/>
                  </a:lnTo>
                  <a:lnTo>
                    <a:pt x="361734" y="639013"/>
                  </a:lnTo>
                  <a:lnTo>
                    <a:pt x="361797" y="635203"/>
                  </a:lnTo>
                  <a:lnTo>
                    <a:pt x="363296" y="632663"/>
                  </a:lnTo>
                  <a:lnTo>
                    <a:pt x="364998" y="632663"/>
                  </a:lnTo>
                  <a:lnTo>
                    <a:pt x="367347" y="633933"/>
                  </a:lnTo>
                  <a:lnTo>
                    <a:pt x="367068" y="632663"/>
                  </a:lnTo>
                  <a:lnTo>
                    <a:pt x="366776" y="631393"/>
                  </a:lnTo>
                  <a:lnTo>
                    <a:pt x="369062" y="631393"/>
                  </a:lnTo>
                  <a:lnTo>
                    <a:pt x="373176" y="630123"/>
                  </a:lnTo>
                  <a:lnTo>
                    <a:pt x="377240" y="630123"/>
                  </a:lnTo>
                  <a:lnTo>
                    <a:pt x="381292" y="631393"/>
                  </a:lnTo>
                  <a:lnTo>
                    <a:pt x="383921" y="633933"/>
                  </a:lnTo>
                  <a:lnTo>
                    <a:pt x="383921" y="612838"/>
                  </a:lnTo>
                  <a:lnTo>
                    <a:pt x="360095" y="627583"/>
                  </a:lnTo>
                  <a:lnTo>
                    <a:pt x="357670" y="628853"/>
                  </a:lnTo>
                  <a:lnTo>
                    <a:pt x="356539" y="631393"/>
                  </a:lnTo>
                  <a:lnTo>
                    <a:pt x="357670" y="633933"/>
                  </a:lnTo>
                  <a:lnTo>
                    <a:pt x="357251" y="637743"/>
                  </a:lnTo>
                  <a:lnTo>
                    <a:pt x="355752" y="640283"/>
                  </a:lnTo>
                  <a:lnTo>
                    <a:pt x="357670" y="641553"/>
                  </a:lnTo>
                  <a:lnTo>
                    <a:pt x="356755" y="644093"/>
                  </a:lnTo>
                  <a:lnTo>
                    <a:pt x="359168" y="645363"/>
                  </a:lnTo>
                  <a:lnTo>
                    <a:pt x="361518" y="645363"/>
                  </a:lnTo>
                  <a:lnTo>
                    <a:pt x="365569" y="642823"/>
                  </a:lnTo>
                  <a:lnTo>
                    <a:pt x="369125" y="640283"/>
                  </a:lnTo>
                  <a:lnTo>
                    <a:pt x="372402" y="639013"/>
                  </a:lnTo>
                  <a:lnTo>
                    <a:pt x="371614" y="642823"/>
                  </a:lnTo>
                  <a:lnTo>
                    <a:pt x="371335" y="645363"/>
                  </a:lnTo>
                  <a:lnTo>
                    <a:pt x="370979" y="647903"/>
                  </a:lnTo>
                  <a:lnTo>
                    <a:pt x="374396" y="647903"/>
                  </a:lnTo>
                  <a:lnTo>
                    <a:pt x="376174" y="649173"/>
                  </a:lnTo>
                  <a:lnTo>
                    <a:pt x="375678" y="650443"/>
                  </a:lnTo>
                  <a:lnTo>
                    <a:pt x="376313" y="651713"/>
                  </a:lnTo>
                  <a:lnTo>
                    <a:pt x="377659" y="651713"/>
                  </a:lnTo>
                  <a:lnTo>
                    <a:pt x="379437" y="650443"/>
                  </a:lnTo>
                  <a:lnTo>
                    <a:pt x="382282" y="652983"/>
                  </a:lnTo>
                  <a:lnTo>
                    <a:pt x="382765" y="650443"/>
                  </a:lnTo>
                  <a:lnTo>
                    <a:pt x="382993" y="649173"/>
                  </a:lnTo>
                  <a:lnTo>
                    <a:pt x="385343" y="647903"/>
                  </a:lnTo>
                  <a:lnTo>
                    <a:pt x="385838" y="650443"/>
                  </a:lnTo>
                  <a:lnTo>
                    <a:pt x="385749" y="652983"/>
                  </a:lnTo>
                  <a:lnTo>
                    <a:pt x="385838" y="656793"/>
                  </a:lnTo>
                  <a:lnTo>
                    <a:pt x="383857" y="660603"/>
                  </a:lnTo>
                  <a:lnTo>
                    <a:pt x="383286" y="661873"/>
                  </a:lnTo>
                  <a:lnTo>
                    <a:pt x="383286" y="674573"/>
                  </a:lnTo>
                  <a:lnTo>
                    <a:pt x="382498" y="675843"/>
                  </a:lnTo>
                  <a:lnTo>
                    <a:pt x="380504" y="675843"/>
                  </a:lnTo>
                  <a:lnTo>
                    <a:pt x="379730" y="674573"/>
                  </a:lnTo>
                  <a:lnTo>
                    <a:pt x="379018" y="673303"/>
                  </a:lnTo>
                  <a:lnTo>
                    <a:pt x="381292" y="672033"/>
                  </a:lnTo>
                  <a:lnTo>
                    <a:pt x="382714" y="673303"/>
                  </a:lnTo>
                  <a:lnTo>
                    <a:pt x="383286" y="674573"/>
                  </a:lnTo>
                  <a:lnTo>
                    <a:pt x="383286" y="661873"/>
                  </a:lnTo>
                  <a:lnTo>
                    <a:pt x="382143" y="664413"/>
                  </a:lnTo>
                  <a:lnTo>
                    <a:pt x="379945" y="666953"/>
                  </a:lnTo>
                  <a:lnTo>
                    <a:pt x="378307" y="669493"/>
                  </a:lnTo>
                  <a:lnTo>
                    <a:pt x="375958" y="669493"/>
                  </a:lnTo>
                  <a:lnTo>
                    <a:pt x="374954" y="665683"/>
                  </a:lnTo>
                  <a:lnTo>
                    <a:pt x="374459" y="663143"/>
                  </a:lnTo>
                  <a:lnTo>
                    <a:pt x="374180" y="661873"/>
                  </a:lnTo>
                  <a:lnTo>
                    <a:pt x="373888" y="660603"/>
                  </a:lnTo>
                  <a:lnTo>
                    <a:pt x="371830" y="661873"/>
                  </a:lnTo>
                  <a:lnTo>
                    <a:pt x="371830" y="658063"/>
                  </a:lnTo>
                  <a:lnTo>
                    <a:pt x="368630" y="659333"/>
                  </a:lnTo>
                  <a:lnTo>
                    <a:pt x="366064" y="663143"/>
                  </a:lnTo>
                  <a:lnTo>
                    <a:pt x="363080" y="673303"/>
                  </a:lnTo>
                  <a:lnTo>
                    <a:pt x="358178" y="677113"/>
                  </a:lnTo>
                  <a:lnTo>
                    <a:pt x="344805" y="687273"/>
                  </a:lnTo>
                  <a:lnTo>
                    <a:pt x="344017" y="689813"/>
                  </a:lnTo>
                  <a:lnTo>
                    <a:pt x="345655" y="691083"/>
                  </a:lnTo>
                  <a:lnTo>
                    <a:pt x="348005" y="696163"/>
                  </a:lnTo>
                  <a:lnTo>
                    <a:pt x="347433" y="697433"/>
                  </a:lnTo>
                  <a:lnTo>
                    <a:pt x="340893" y="697433"/>
                  </a:lnTo>
                  <a:lnTo>
                    <a:pt x="341007" y="701243"/>
                  </a:lnTo>
                  <a:lnTo>
                    <a:pt x="341388" y="705053"/>
                  </a:lnTo>
                  <a:lnTo>
                    <a:pt x="341884" y="706323"/>
                  </a:lnTo>
                  <a:lnTo>
                    <a:pt x="342315" y="708863"/>
                  </a:lnTo>
                  <a:lnTo>
                    <a:pt x="342646" y="709866"/>
                  </a:lnTo>
                  <a:lnTo>
                    <a:pt x="342760" y="710323"/>
                  </a:lnTo>
                  <a:lnTo>
                    <a:pt x="342874" y="711403"/>
                  </a:lnTo>
                  <a:lnTo>
                    <a:pt x="345224" y="711403"/>
                  </a:lnTo>
                  <a:lnTo>
                    <a:pt x="347078" y="710133"/>
                  </a:lnTo>
                  <a:lnTo>
                    <a:pt x="348564" y="710133"/>
                  </a:lnTo>
                  <a:lnTo>
                    <a:pt x="347713" y="707593"/>
                  </a:lnTo>
                  <a:lnTo>
                    <a:pt x="347002" y="702513"/>
                  </a:lnTo>
                  <a:lnTo>
                    <a:pt x="348564" y="699973"/>
                  </a:lnTo>
                  <a:lnTo>
                    <a:pt x="351129" y="702513"/>
                  </a:lnTo>
                  <a:lnTo>
                    <a:pt x="351269" y="705053"/>
                  </a:lnTo>
                  <a:lnTo>
                    <a:pt x="352983" y="703783"/>
                  </a:lnTo>
                  <a:lnTo>
                    <a:pt x="356819" y="703783"/>
                  </a:lnTo>
                  <a:lnTo>
                    <a:pt x="357314" y="702513"/>
                  </a:lnTo>
                  <a:lnTo>
                    <a:pt x="357962" y="699973"/>
                  </a:lnTo>
                  <a:lnTo>
                    <a:pt x="359664" y="702513"/>
                  </a:lnTo>
                  <a:lnTo>
                    <a:pt x="362229" y="703783"/>
                  </a:lnTo>
                  <a:lnTo>
                    <a:pt x="363512" y="702513"/>
                  </a:lnTo>
                  <a:lnTo>
                    <a:pt x="361378" y="699973"/>
                  </a:lnTo>
                  <a:lnTo>
                    <a:pt x="357466" y="697433"/>
                  </a:lnTo>
                  <a:lnTo>
                    <a:pt x="349211" y="689813"/>
                  </a:lnTo>
                  <a:lnTo>
                    <a:pt x="352628" y="688543"/>
                  </a:lnTo>
                  <a:lnTo>
                    <a:pt x="354825" y="687273"/>
                  </a:lnTo>
                  <a:lnTo>
                    <a:pt x="357111" y="686003"/>
                  </a:lnTo>
                  <a:lnTo>
                    <a:pt x="359308" y="684733"/>
                  </a:lnTo>
                  <a:lnTo>
                    <a:pt x="361657" y="684733"/>
                  </a:lnTo>
                  <a:lnTo>
                    <a:pt x="363359" y="687273"/>
                  </a:lnTo>
                  <a:lnTo>
                    <a:pt x="366001" y="687273"/>
                  </a:lnTo>
                  <a:lnTo>
                    <a:pt x="364286" y="684733"/>
                  </a:lnTo>
                  <a:lnTo>
                    <a:pt x="363435" y="683463"/>
                  </a:lnTo>
                  <a:lnTo>
                    <a:pt x="364578" y="680923"/>
                  </a:lnTo>
                  <a:lnTo>
                    <a:pt x="377164" y="680923"/>
                  </a:lnTo>
                  <a:lnTo>
                    <a:pt x="379730" y="682193"/>
                  </a:lnTo>
                  <a:lnTo>
                    <a:pt x="377520" y="684733"/>
                  </a:lnTo>
                  <a:lnTo>
                    <a:pt x="374751" y="684733"/>
                  </a:lnTo>
                  <a:lnTo>
                    <a:pt x="373608" y="687273"/>
                  </a:lnTo>
                  <a:lnTo>
                    <a:pt x="378663" y="687273"/>
                  </a:lnTo>
                  <a:lnTo>
                    <a:pt x="382574" y="684733"/>
                  </a:lnTo>
                  <a:lnTo>
                    <a:pt x="386905" y="683463"/>
                  </a:lnTo>
                  <a:lnTo>
                    <a:pt x="384733" y="680923"/>
                  </a:lnTo>
                  <a:lnTo>
                    <a:pt x="383641" y="679653"/>
                  </a:lnTo>
                  <a:lnTo>
                    <a:pt x="385838" y="677113"/>
                  </a:lnTo>
                  <a:lnTo>
                    <a:pt x="386219" y="675843"/>
                  </a:lnTo>
                  <a:lnTo>
                    <a:pt x="387375" y="672033"/>
                  </a:lnTo>
                  <a:lnTo>
                    <a:pt x="387769" y="670763"/>
                  </a:lnTo>
                  <a:lnTo>
                    <a:pt x="388759" y="670763"/>
                  </a:lnTo>
                  <a:lnTo>
                    <a:pt x="390474" y="673303"/>
                  </a:lnTo>
                  <a:lnTo>
                    <a:pt x="393814" y="674573"/>
                  </a:lnTo>
                  <a:lnTo>
                    <a:pt x="398500" y="677113"/>
                  </a:lnTo>
                  <a:lnTo>
                    <a:pt x="399935" y="679653"/>
                  </a:lnTo>
                  <a:lnTo>
                    <a:pt x="401066" y="683463"/>
                  </a:lnTo>
                  <a:lnTo>
                    <a:pt x="402348" y="687273"/>
                  </a:lnTo>
                  <a:lnTo>
                    <a:pt x="400646" y="691083"/>
                  </a:lnTo>
                  <a:lnTo>
                    <a:pt x="404837" y="691083"/>
                  </a:lnTo>
                  <a:lnTo>
                    <a:pt x="407403" y="689813"/>
                  </a:lnTo>
                  <a:lnTo>
                    <a:pt x="410451" y="687273"/>
                  </a:lnTo>
                  <a:lnTo>
                    <a:pt x="413512" y="686003"/>
                  </a:lnTo>
                  <a:lnTo>
                    <a:pt x="413092" y="689813"/>
                  </a:lnTo>
                  <a:lnTo>
                    <a:pt x="410248" y="692353"/>
                  </a:lnTo>
                  <a:lnTo>
                    <a:pt x="408825" y="694893"/>
                  </a:lnTo>
                  <a:lnTo>
                    <a:pt x="409105" y="696163"/>
                  </a:lnTo>
                  <a:lnTo>
                    <a:pt x="410743" y="696163"/>
                  </a:lnTo>
                  <a:lnTo>
                    <a:pt x="412026" y="691083"/>
                  </a:lnTo>
                  <a:lnTo>
                    <a:pt x="414375" y="693623"/>
                  </a:lnTo>
                  <a:lnTo>
                    <a:pt x="417715" y="697433"/>
                  </a:lnTo>
                  <a:lnTo>
                    <a:pt x="419201" y="697433"/>
                  </a:lnTo>
                  <a:lnTo>
                    <a:pt x="421335" y="696163"/>
                  </a:lnTo>
                  <a:lnTo>
                    <a:pt x="425538" y="696163"/>
                  </a:lnTo>
                  <a:lnTo>
                    <a:pt x="422910" y="698703"/>
                  </a:lnTo>
                  <a:lnTo>
                    <a:pt x="420839" y="699973"/>
                  </a:lnTo>
                  <a:lnTo>
                    <a:pt x="419201" y="702513"/>
                  </a:lnTo>
                  <a:lnTo>
                    <a:pt x="418211" y="703783"/>
                  </a:lnTo>
                  <a:lnTo>
                    <a:pt x="416433" y="708863"/>
                  </a:lnTo>
                  <a:lnTo>
                    <a:pt x="412305" y="706323"/>
                  </a:lnTo>
                  <a:lnTo>
                    <a:pt x="412953" y="708863"/>
                  </a:lnTo>
                  <a:lnTo>
                    <a:pt x="411314" y="711403"/>
                  </a:lnTo>
                  <a:lnTo>
                    <a:pt x="410311" y="713943"/>
                  </a:lnTo>
                  <a:lnTo>
                    <a:pt x="409181" y="716483"/>
                  </a:lnTo>
                  <a:lnTo>
                    <a:pt x="406755" y="717753"/>
                  </a:lnTo>
                  <a:lnTo>
                    <a:pt x="401916" y="715213"/>
                  </a:lnTo>
                  <a:lnTo>
                    <a:pt x="395947" y="715213"/>
                  </a:lnTo>
                  <a:lnTo>
                    <a:pt x="393598" y="713943"/>
                  </a:lnTo>
                  <a:lnTo>
                    <a:pt x="391109" y="712673"/>
                  </a:lnTo>
                  <a:lnTo>
                    <a:pt x="389407" y="711403"/>
                  </a:lnTo>
                  <a:lnTo>
                    <a:pt x="389051" y="710133"/>
                  </a:lnTo>
                  <a:lnTo>
                    <a:pt x="388696" y="708863"/>
                  </a:lnTo>
                  <a:lnTo>
                    <a:pt x="388048" y="706323"/>
                  </a:lnTo>
                  <a:lnTo>
                    <a:pt x="391248" y="707593"/>
                  </a:lnTo>
                  <a:lnTo>
                    <a:pt x="391604" y="706323"/>
                  </a:lnTo>
                  <a:lnTo>
                    <a:pt x="393103" y="705053"/>
                  </a:lnTo>
                  <a:lnTo>
                    <a:pt x="392747" y="707593"/>
                  </a:lnTo>
                  <a:lnTo>
                    <a:pt x="394665" y="708863"/>
                  </a:lnTo>
                  <a:lnTo>
                    <a:pt x="398792" y="711403"/>
                  </a:lnTo>
                  <a:lnTo>
                    <a:pt x="399643" y="708863"/>
                  </a:lnTo>
                  <a:lnTo>
                    <a:pt x="400926" y="707593"/>
                  </a:lnTo>
                  <a:lnTo>
                    <a:pt x="402272" y="706323"/>
                  </a:lnTo>
                  <a:lnTo>
                    <a:pt x="403771" y="705053"/>
                  </a:lnTo>
                  <a:lnTo>
                    <a:pt x="404126" y="703783"/>
                  </a:lnTo>
                  <a:lnTo>
                    <a:pt x="400291" y="701243"/>
                  </a:lnTo>
                  <a:lnTo>
                    <a:pt x="400075" y="699973"/>
                  </a:lnTo>
                  <a:lnTo>
                    <a:pt x="401421" y="697433"/>
                  </a:lnTo>
                  <a:lnTo>
                    <a:pt x="401713" y="694893"/>
                  </a:lnTo>
                  <a:lnTo>
                    <a:pt x="398145" y="693623"/>
                  </a:lnTo>
                  <a:lnTo>
                    <a:pt x="396659" y="693623"/>
                  </a:lnTo>
                  <a:lnTo>
                    <a:pt x="394741" y="694893"/>
                  </a:lnTo>
                  <a:lnTo>
                    <a:pt x="393738" y="693623"/>
                  </a:lnTo>
                  <a:lnTo>
                    <a:pt x="392747" y="691083"/>
                  </a:lnTo>
                  <a:lnTo>
                    <a:pt x="394233" y="689813"/>
                  </a:lnTo>
                  <a:lnTo>
                    <a:pt x="395160" y="688543"/>
                  </a:lnTo>
                  <a:lnTo>
                    <a:pt x="395592" y="687273"/>
                  </a:lnTo>
                  <a:lnTo>
                    <a:pt x="395592" y="684733"/>
                  </a:lnTo>
                  <a:lnTo>
                    <a:pt x="393242" y="686003"/>
                  </a:lnTo>
                  <a:lnTo>
                    <a:pt x="391388" y="686003"/>
                  </a:lnTo>
                  <a:lnTo>
                    <a:pt x="391744" y="688543"/>
                  </a:lnTo>
                  <a:lnTo>
                    <a:pt x="389826" y="688543"/>
                  </a:lnTo>
                  <a:lnTo>
                    <a:pt x="386905" y="689813"/>
                  </a:lnTo>
                  <a:lnTo>
                    <a:pt x="385203" y="692353"/>
                  </a:lnTo>
                  <a:lnTo>
                    <a:pt x="382930" y="694893"/>
                  </a:lnTo>
                  <a:lnTo>
                    <a:pt x="382435" y="696163"/>
                  </a:lnTo>
                  <a:lnTo>
                    <a:pt x="385203" y="699973"/>
                  </a:lnTo>
                  <a:lnTo>
                    <a:pt x="383565" y="700557"/>
                  </a:lnTo>
                  <a:lnTo>
                    <a:pt x="383565" y="711403"/>
                  </a:lnTo>
                  <a:lnTo>
                    <a:pt x="383565" y="724103"/>
                  </a:lnTo>
                  <a:lnTo>
                    <a:pt x="380580" y="721563"/>
                  </a:lnTo>
                  <a:lnTo>
                    <a:pt x="379082" y="720293"/>
                  </a:lnTo>
                  <a:lnTo>
                    <a:pt x="378091" y="715213"/>
                  </a:lnTo>
                  <a:lnTo>
                    <a:pt x="380504" y="711403"/>
                  </a:lnTo>
                  <a:lnTo>
                    <a:pt x="382574" y="710133"/>
                  </a:lnTo>
                  <a:lnTo>
                    <a:pt x="383565" y="711403"/>
                  </a:lnTo>
                  <a:lnTo>
                    <a:pt x="383565" y="700557"/>
                  </a:lnTo>
                  <a:lnTo>
                    <a:pt x="381571" y="701243"/>
                  </a:lnTo>
                  <a:lnTo>
                    <a:pt x="377596" y="703783"/>
                  </a:lnTo>
                  <a:lnTo>
                    <a:pt x="375742" y="705053"/>
                  </a:lnTo>
                  <a:lnTo>
                    <a:pt x="375107" y="701243"/>
                  </a:lnTo>
                  <a:lnTo>
                    <a:pt x="372897" y="707593"/>
                  </a:lnTo>
                  <a:lnTo>
                    <a:pt x="375564" y="714552"/>
                  </a:lnTo>
                  <a:lnTo>
                    <a:pt x="378167" y="721563"/>
                  </a:lnTo>
                  <a:lnTo>
                    <a:pt x="375678" y="719023"/>
                  </a:lnTo>
                  <a:lnTo>
                    <a:pt x="373392" y="719023"/>
                  </a:lnTo>
                  <a:lnTo>
                    <a:pt x="369557" y="721563"/>
                  </a:lnTo>
                  <a:lnTo>
                    <a:pt x="366141" y="721563"/>
                  </a:lnTo>
                  <a:lnTo>
                    <a:pt x="364007" y="720293"/>
                  </a:lnTo>
                  <a:lnTo>
                    <a:pt x="365213" y="717753"/>
                  </a:lnTo>
                  <a:lnTo>
                    <a:pt x="367207" y="716483"/>
                  </a:lnTo>
                  <a:lnTo>
                    <a:pt x="369773" y="716483"/>
                  </a:lnTo>
                  <a:lnTo>
                    <a:pt x="370840" y="713943"/>
                  </a:lnTo>
                  <a:lnTo>
                    <a:pt x="370192" y="711403"/>
                  </a:lnTo>
                  <a:lnTo>
                    <a:pt x="369481" y="707593"/>
                  </a:lnTo>
                  <a:lnTo>
                    <a:pt x="367703" y="707593"/>
                  </a:lnTo>
                  <a:lnTo>
                    <a:pt x="368274" y="708863"/>
                  </a:lnTo>
                  <a:lnTo>
                    <a:pt x="367347" y="710133"/>
                  </a:lnTo>
                  <a:lnTo>
                    <a:pt x="364286" y="711403"/>
                  </a:lnTo>
                  <a:lnTo>
                    <a:pt x="365150" y="708863"/>
                  </a:lnTo>
                  <a:lnTo>
                    <a:pt x="366496" y="706323"/>
                  </a:lnTo>
                  <a:lnTo>
                    <a:pt x="362089" y="706323"/>
                  </a:lnTo>
                  <a:lnTo>
                    <a:pt x="361226" y="708863"/>
                  </a:lnTo>
                  <a:lnTo>
                    <a:pt x="360807" y="711403"/>
                  </a:lnTo>
                  <a:lnTo>
                    <a:pt x="357606" y="711403"/>
                  </a:lnTo>
                  <a:lnTo>
                    <a:pt x="355333" y="710133"/>
                  </a:lnTo>
                  <a:lnTo>
                    <a:pt x="356819" y="708863"/>
                  </a:lnTo>
                  <a:lnTo>
                    <a:pt x="357314" y="707593"/>
                  </a:lnTo>
                  <a:lnTo>
                    <a:pt x="356323" y="706323"/>
                  </a:lnTo>
                  <a:lnTo>
                    <a:pt x="351917" y="706323"/>
                  </a:lnTo>
                  <a:lnTo>
                    <a:pt x="351980" y="708863"/>
                  </a:lnTo>
                  <a:lnTo>
                    <a:pt x="352907" y="710133"/>
                  </a:lnTo>
                  <a:lnTo>
                    <a:pt x="354050" y="711403"/>
                  </a:lnTo>
                  <a:lnTo>
                    <a:pt x="355536" y="713943"/>
                  </a:lnTo>
                  <a:lnTo>
                    <a:pt x="355396" y="716483"/>
                  </a:lnTo>
                  <a:lnTo>
                    <a:pt x="359448" y="716483"/>
                  </a:lnTo>
                  <a:lnTo>
                    <a:pt x="359956" y="717753"/>
                  </a:lnTo>
                  <a:lnTo>
                    <a:pt x="357111" y="720293"/>
                  </a:lnTo>
                  <a:lnTo>
                    <a:pt x="357251" y="722833"/>
                  </a:lnTo>
                  <a:lnTo>
                    <a:pt x="362508" y="722833"/>
                  </a:lnTo>
                  <a:lnTo>
                    <a:pt x="364794" y="725373"/>
                  </a:lnTo>
                  <a:lnTo>
                    <a:pt x="370903" y="725373"/>
                  </a:lnTo>
                  <a:lnTo>
                    <a:pt x="372618" y="729183"/>
                  </a:lnTo>
                  <a:lnTo>
                    <a:pt x="371259" y="731723"/>
                  </a:lnTo>
                  <a:lnTo>
                    <a:pt x="371335" y="734263"/>
                  </a:lnTo>
                  <a:lnTo>
                    <a:pt x="372973" y="735533"/>
                  </a:lnTo>
                  <a:lnTo>
                    <a:pt x="372897" y="736803"/>
                  </a:lnTo>
                  <a:lnTo>
                    <a:pt x="372681" y="739343"/>
                  </a:lnTo>
                  <a:lnTo>
                    <a:pt x="375602" y="738073"/>
                  </a:lnTo>
                  <a:lnTo>
                    <a:pt x="373684" y="734263"/>
                  </a:lnTo>
                  <a:lnTo>
                    <a:pt x="375031" y="732993"/>
                  </a:lnTo>
                  <a:lnTo>
                    <a:pt x="376885" y="734263"/>
                  </a:lnTo>
                  <a:lnTo>
                    <a:pt x="377240" y="735533"/>
                  </a:lnTo>
                  <a:lnTo>
                    <a:pt x="376948" y="740613"/>
                  </a:lnTo>
                  <a:lnTo>
                    <a:pt x="377024" y="744423"/>
                  </a:lnTo>
                  <a:lnTo>
                    <a:pt x="382143" y="744423"/>
                  </a:lnTo>
                  <a:lnTo>
                    <a:pt x="379298" y="748233"/>
                  </a:lnTo>
                  <a:lnTo>
                    <a:pt x="375526" y="746963"/>
                  </a:lnTo>
                  <a:lnTo>
                    <a:pt x="371475" y="746963"/>
                  </a:lnTo>
                  <a:lnTo>
                    <a:pt x="373964" y="750773"/>
                  </a:lnTo>
                  <a:lnTo>
                    <a:pt x="371906" y="753313"/>
                  </a:lnTo>
                  <a:lnTo>
                    <a:pt x="369062" y="754583"/>
                  </a:lnTo>
                  <a:lnTo>
                    <a:pt x="374815" y="758393"/>
                  </a:lnTo>
                  <a:lnTo>
                    <a:pt x="378663" y="762203"/>
                  </a:lnTo>
                  <a:lnTo>
                    <a:pt x="380225" y="766013"/>
                  </a:lnTo>
                  <a:lnTo>
                    <a:pt x="380365" y="769823"/>
                  </a:lnTo>
                  <a:lnTo>
                    <a:pt x="376745" y="771093"/>
                  </a:lnTo>
                  <a:lnTo>
                    <a:pt x="372821" y="769823"/>
                  </a:lnTo>
                  <a:lnTo>
                    <a:pt x="369125" y="767283"/>
                  </a:lnTo>
                  <a:lnTo>
                    <a:pt x="365353" y="766013"/>
                  </a:lnTo>
                  <a:lnTo>
                    <a:pt x="364363" y="762203"/>
                  </a:lnTo>
                  <a:lnTo>
                    <a:pt x="365150" y="760933"/>
                  </a:lnTo>
                  <a:lnTo>
                    <a:pt x="365709" y="759663"/>
                  </a:lnTo>
                  <a:lnTo>
                    <a:pt x="366280" y="758393"/>
                  </a:lnTo>
                  <a:lnTo>
                    <a:pt x="365645" y="757123"/>
                  </a:lnTo>
                  <a:lnTo>
                    <a:pt x="357174" y="759663"/>
                  </a:lnTo>
                  <a:lnTo>
                    <a:pt x="356184" y="757123"/>
                  </a:lnTo>
                  <a:lnTo>
                    <a:pt x="354685" y="753313"/>
                  </a:lnTo>
                  <a:lnTo>
                    <a:pt x="356400" y="752043"/>
                  </a:lnTo>
                  <a:lnTo>
                    <a:pt x="358101" y="753313"/>
                  </a:lnTo>
                  <a:lnTo>
                    <a:pt x="360019" y="752043"/>
                  </a:lnTo>
                  <a:lnTo>
                    <a:pt x="356958" y="749503"/>
                  </a:lnTo>
                  <a:lnTo>
                    <a:pt x="359879" y="744423"/>
                  </a:lnTo>
                  <a:lnTo>
                    <a:pt x="357251" y="740613"/>
                  </a:lnTo>
                  <a:lnTo>
                    <a:pt x="359384" y="740613"/>
                  </a:lnTo>
                  <a:lnTo>
                    <a:pt x="359803" y="741883"/>
                  </a:lnTo>
                  <a:lnTo>
                    <a:pt x="360019" y="743153"/>
                  </a:lnTo>
                  <a:lnTo>
                    <a:pt x="361797" y="744423"/>
                  </a:lnTo>
                  <a:lnTo>
                    <a:pt x="363296" y="744423"/>
                  </a:lnTo>
                  <a:lnTo>
                    <a:pt x="364363" y="743153"/>
                  </a:lnTo>
                  <a:lnTo>
                    <a:pt x="363651" y="740613"/>
                  </a:lnTo>
                  <a:lnTo>
                    <a:pt x="362940" y="738073"/>
                  </a:lnTo>
                  <a:lnTo>
                    <a:pt x="360095" y="735533"/>
                  </a:lnTo>
                  <a:lnTo>
                    <a:pt x="355968" y="736803"/>
                  </a:lnTo>
                  <a:lnTo>
                    <a:pt x="354469" y="740613"/>
                  </a:lnTo>
                  <a:lnTo>
                    <a:pt x="352628" y="749503"/>
                  </a:lnTo>
                  <a:lnTo>
                    <a:pt x="351701" y="749503"/>
                  </a:lnTo>
                  <a:lnTo>
                    <a:pt x="347141" y="746963"/>
                  </a:lnTo>
                  <a:lnTo>
                    <a:pt x="345440" y="746963"/>
                  </a:lnTo>
                  <a:lnTo>
                    <a:pt x="345363" y="757123"/>
                  </a:lnTo>
                  <a:lnTo>
                    <a:pt x="345300" y="759663"/>
                  </a:lnTo>
                  <a:lnTo>
                    <a:pt x="344093" y="760933"/>
                  </a:lnTo>
                  <a:lnTo>
                    <a:pt x="341960" y="762203"/>
                  </a:lnTo>
                  <a:lnTo>
                    <a:pt x="339813" y="764743"/>
                  </a:lnTo>
                  <a:lnTo>
                    <a:pt x="337400" y="762203"/>
                  </a:lnTo>
                  <a:lnTo>
                    <a:pt x="338747" y="759663"/>
                  </a:lnTo>
                  <a:lnTo>
                    <a:pt x="340461" y="757123"/>
                  </a:lnTo>
                  <a:lnTo>
                    <a:pt x="345363" y="757123"/>
                  </a:lnTo>
                  <a:lnTo>
                    <a:pt x="345363" y="746912"/>
                  </a:lnTo>
                  <a:lnTo>
                    <a:pt x="343801" y="745693"/>
                  </a:lnTo>
                  <a:lnTo>
                    <a:pt x="341807" y="746963"/>
                  </a:lnTo>
                  <a:lnTo>
                    <a:pt x="338963" y="748233"/>
                  </a:lnTo>
                  <a:lnTo>
                    <a:pt x="335699" y="753313"/>
                  </a:lnTo>
                  <a:lnTo>
                    <a:pt x="335762" y="755853"/>
                  </a:lnTo>
                  <a:lnTo>
                    <a:pt x="336473" y="759663"/>
                  </a:lnTo>
                  <a:lnTo>
                    <a:pt x="334772" y="762203"/>
                  </a:lnTo>
                  <a:lnTo>
                    <a:pt x="336550" y="764743"/>
                  </a:lnTo>
                  <a:lnTo>
                    <a:pt x="338683" y="767283"/>
                  </a:lnTo>
                  <a:lnTo>
                    <a:pt x="341033" y="769823"/>
                  </a:lnTo>
                  <a:lnTo>
                    <a:pt x="345363" y="768553"/>
                  </a:lnTo>
                  <a:lnTo>
                    <a:pt x="346583" y="773633"/>
                  </a:lnTo>
                  <a:lnTo>
                    <a:pt x="347649" y="771093"/>
                  </a:lnTo>
                  <a:lnTo>
                    <a:pt x="346722" y="769823"/>
                  </a:lnTo>
                  <a:lnTo>
                    <a:pt x="350697" y="769823"/>
                  </a:lnTo>
                  <a:lnTo>
                    <a:pt x="350774" y="768553"/>
                  </a:lnTo>
                  <a:lnTo>
                    <a:pt x="351624" y="768553"/>
                  </a:lnTo>
                  <a:lnTo>
                    <a:pt x="352844" y="767283"/>
                  </a:lnTo>
                  <a:lnTo>
                    <a:pt x="353758" y="764743"/>
                  </a:lnTo>
                  <a:lnTo>
                    <a:pt x="355828" y="767283"/>
                  </a:lnTo>
                  <a:lnTo>
                    <a:pt x="359029" y="771093"/>
                  </a:lnTo>
                  <a:lnTo>
                    <a:pt x="363004" y="771093"/>
                  </a:lnTo>
                  <a:lnTo>
                    <a:pt x="371754" y="769823"/>
                  </a:lnTo>
                  <a:lnTo>
                    <a:pt x="374103" y="771093"/>
                  </a:lnTo>
                  <a:lnTo>
                    <a:pt x="374599" y="778713"/>
                  </a:lnTo>
                  <a:lnTo>
                    <a:pt x="373329" y="781253"/>
                  </a:lnTo>
                  <a:lnTo>
                    <a:pt x="370903" y="783793"/>
                  </a:lnTo>
                  <a:lnTo>
                    <a:pt x="395008" y="793953"/>
                  </a:lnTo>
                  <a:lnTo>
                    <a:pt x="419493" y="801573"/>
                  </a:lnTo>
                  <a:lnTo>
                    <a:pt x="422046" y="800303"/>
                  </a:lnTo>
                  <a:lnTo>
                    <a:pt x="421335" y="797763"/>
                  </a:lnTo>
                  <a:lnTo>
                    <a:pt x="418998" y="796493"/>
                  </a:lnTo>
                  <a:lnTo>
                    <a:pt x="419354" y="795223"/>
                  </a:lnTo>
                  <a:lnTo>
                    <a:pt x="420027" y="793953"/>
                  </a:lnTo>
                  <a:lnTo>
                    <a:pt x="420700" y="792683"/>
                  </a:lnTo>
                  <a:lnTo>
                    <a:pt x="421627" y="791413"/>
                  </a:lnTo>
                  <a:lnTo>
                    <a:pt x="419912" y="787603"/>
                  </a:lnTo>
                  <a:lnTo>
                    <a:pt x="421982" y="785063"/>
                  </a:lnTo>
                  <a:lnTo>
                    <a:pt x="425399" y="779983"/>
                  </a:lnTo>
                  <a:lnTo>
                    <a:pt x="424611" y="776173"/>
                  </a:lnTo>
                  <a:lnTo>
                    <a:pt x="424726" y="774903"/>
                  </a:lnTo>
                  <a:lnTo>
                    <a:pt x="424827" y="773633"/>
                  </a:lnTo>
                  <a:lnTo>
                    <a:pt x="424903" y="772363"/>
                  </a:lnTo>
                  <a:lnTo>
                    <a:pt x="423189" y="771093"/>
                  </a:lnTo>
                  <a:lnTo>
                    <a:pt x="419633" y="771093"/>
                  </a:lnTo>
                  <a:lnTo>
                    <a:pt x="416217" y="772363"/>
                  </a:lnTo>
                  <a:lnTo>
                    <a:pt x="413804" y="773633"/>
                  </a:lnTo>
                  <a:lnTo>
                    <a:pt x="411378" y="773633"/>
                  </a:lnTo>
                  <a:lnTo>
                    <a:pt x="410095" y="771093"/>
                  </a:lnTo>
                  <a:lnTo>
                    <a:pt x="409244" y="769493"/>
                  </a:lnTo>
                  <a:lnTo>
                    <a:pt x="409244" y="777443"/>
                  </a:lnTo>
                  <a:lnTo>
                    <a:pt x="408609" y="778205"/>
                  </a:lnTo>
                  <a:lnTo>
                    <a:pt x="408609" y="790143"/>
                  </a:lnTo>
                  <a:lnTo>
                    <a:pt x="404698" y="793953"/>
                  </a:lnTo>
                  <a:lnTo>
                    <a:pt x="403275" y="793953"/>
                  </a:lnTo>
                  <a:lnTo>
                    <a:pt x="402348" y="791413"/>
                  </a:lnTo>
                  <a:lnTo>
                    <a:pt x="400291" y="790143"/>
                  </a:lnTo>
                  <a:lnTo>
                    <a:pt x="399580" y="793953"/>
                  </a:lnTo>
                  <a:lnTo>
                    <a:pt x="396519" y="791413"/>
                  </a:lnTo>
                  <a:lnTo>
                    <a:pt x="393598" y="790143"/>
                  </a:lnTo>
                  <a:lnTo>
                    <a:pt x="390753" y="787603"/>
                  </a:lnTo>
                  <a:lnTo>
                    <a:pt x="389610" y="786333"/>
                  </a:lnTo>
                  <a:lnTo>
                    <a:pt x="391604" y="785063"/>
                  </a:lnTo>
                  <a:lnTo>
                    <a:pt x="400570" y="785063"/>
                  </a:lnTo>
                  <a:lnTo>
                    <a:pt x="401777" y="783793"/>
                  </a:lnTo>
                  <a:lnTo>
                    <a:pt x="404977" y="782523"/>
                  </a:lnTo>
                  <a:lnTo>
                    <a:pt x="407822" y="783793"/>
                  </a:lnTo>
                  <a:lnTo>
                    <a:pt x="408609" y="790143"/>
                  </a:lnTo>
                  <a:lnTo>
                    <a:pt x="408609" y="778205"/>
                  </a:lnTo>
                  <a:lnTo>
                    <a:pt x="407111" y="779983"/>
                  </a:lnTo>
                  <a:lnTo>
                    <a:pt x="405472" y="778713"/>
                  </a:lnTo>
                  <a:lnTo>
                    <a:pt x="403771" y="777443"/>
                  </a:lnTo>
                  <a:lnTo>
                    <a:pt x="403694" y="776173"/>
                  </a:lnTo>
                  <a:lnTo>
                    <a:pt x="405688" y="774903"/>
                  </a:lnTo>
                  <a:lnTo>
                    <a:pt x="407111" y="776173"/>
                  </a:lnTo>
                  <a:lnTo>
                    <a:pt x="409244" y="777443"/>
                  </a:lnTo>
                  <a:lnTo>
                    <a:pt x="409244" y="769493"/>
                  </a:lnTo>
                  <a:lnTo>
                    <a:pt x="408749" y="768553"/>
                  </a:lnTo>
                  <a:lnTo>
                    <a:pt x="410883" y="766013"/>
                  </a:lnTo>
                  <a:lnTo>
                    <a:pt x="412991" y="764743"/>
                  </a:lnTo>
                  <a:lnTo>
                    <a:pt x="417220" y="762203"/>
                  </a:lnTo>
                  <a:lnTo>
                    <a:pt x="422262" y="760933"/>
                  </a:lnTo>
                  <a:lnTo>
                    <a:pt x="432219" y="757123"/>
                  </a:lnTo>
                  <a:lnTo>
                    <a:pt x="436854" y="759663"/>
                  </a:lnTo>
                  <a:lnTo>
                    <a:pt x="438200" y="769823"/>
                  </a:lnTo>
                  <a:lnTo>
                    <a:pt x="435711" y="778713"/>
                  </a:lnTo>
                  <a:lnTo>
                    <a:pt x="438480" y="783793"/>
                  </a:lnTo>
                  <a:lnTo>
                    <a:pt x="433146" y="783793"/>
                  </a:lnTo>
                  <a:lnTo>
                    <a:pt x="432511" y="786333"/>
                  </a:lnTo>
                  <a:lnTo>
                    <a:pt x="432015" y="790143"/>
                  </a:lnTo>
                  <a:lnTo>
                    <a:pt x="431507" y="792683"/>
                  </a:lnTo>
                  <a:lnTo>
                    <a:pt x="429729" y="788873"/>
                  </a:lnTo>
                  <a:lnTo>
                    <a:pt x="428663" y="790143"/>
                  </a:lnTo>
                  <a:lnTo>
                    <a:pt x="427812" y="792683"/>
                  </a:lnTo>
                  <a:lnTo>
                    <a:pt x="425754" y="792683"/>
                  </a:lnTo>
                  <a:lnTo>
                    <a:pt x="424116" y="793953"/>
                  </a:lnTo>
                  <a:lnTo>
                    <a:pt x="426250" y="797763"/>
                  </a:lnTo>
                  <a:lnTo>
                    <a:pt x="427456" y="799033"/>
                  </a:lnTo>
                  <a:lnTo>
                    <a:pt x="429806" y="799033"/>
                  </a:lnTo>
                  <a:lnTo>
                    <a:pt x="431152" y="801573"/>
                  </a:lnTo>
                  <a:lnTo>
                    <a:pt x="429945" y="802843"/>
                  </a:lnTo>
                  <a:lnTo>
                    <a:pt x="430022" y="804113"/>
                  </a:lnTo>
                  <a:lnTo>
                    <a:pt x="436638" y="806653"/>
                  </a:lnTo>
                  <a:lnTo>
                    <a:pt x="440194" y="806653"/>
                  </a:lnTo>
                  <a:lnTo>
                    <a:pt x="440156" y="802843"/>
                  </a:lnTo>
                  <a:lnTo>
                    <a:pt x="440118" y="801573"/>
                  </a:lnTo>
                  <a:lnTo>
                    <a:pt x="436702" y="802843"/>
                  </a:lnTo>
                  <a:lnTo>
                    <a:pt x="434568" y="801573"/>
                  </a:lnTo>
                  <a:lnTo>
                    <a:pt x="435711" y="799033"/>
                  </a:lnTo>
                  <a:lnTo>
                    <a:pt x="440410" y="799033"/>
                  </a:lnTo>
                  <a:lnTo>
                    <a:pt x="441972" y="800303"/>
                  </a:lnTo>
                  <a:lnTo>
                    <a:pt x="442823" y="801573"/>
                  </a:lnTo>
                  <a:lnTo>
                    <a:pt x="442747" y="802843"/>
                  </a:lnTo>
                  <a:lnTo>
                    <a:pt x="442112" y="807923"/>
                  </a:lnTo>
                  <a:lnTo>
                    <a:pt x="447090" y="807923"/>
                  </a:lnTo>
                  <a:lnTo>
                    <a:pt x="450367" y="806653"/>
                  </a:lnTo>
                  <a:lnTo>
                    <a:pt x="454418" y="804113"/>
                  </a:lnTo>
                  <a:lnTo>
                    <a:pt x="454914" y="801573"/>
                  </a:lnTo>
                  <a:lnTo>
                    <a:pt x="451573" y="799033"/>
                  </a:lnTo>
                  <a:lnTo>
                    <a:pt x="449872" y="795223"/>
                  </a:lnTo>
                  <a:lnTo>
                    <a:pt x="452856" y="793953"/>
                  </a:lnTo>
                  <a:lnTo>
                    <a:pt x="456196" y="793953"/>
                  </a:lnTo>
                  <a:lnTo>
                    <a:pt x="458050" y="795223"/>
                  </a:lnTo>
                  <a:lnTo>
                    <a:pt x="454342" y="796493"/>
                  </a:lnTo>
                  <a:lnTo>
                    <a:pt x="454139" y="797763"/>
                  </a:lnTo>
                  <a:lnTo>
                    <a:pt x="456692" y="800303"/>
                  </a:lnTo>
                  <a:lnTo>
                    <a:pt x="460044" y="799033"/>
                  </a:lnTo>
                  <a:lnTo>
                    <a:pt x="462889" y="796493"/>
                  </a:lnTo>
                  <a:lnTo>
                    <a:pt x="464096" y="792683"/>
                  </a:lnTo>
                  <a:lnTo>
                    <a:pt x="468147" y="790143"/>
                  </a:lnTo>
                  <a:lnTo>
                    <a:pt x="465518" y="787603"/>
                  </a:lnTo>
                  <a:lnTo>
                    <a:pt x="463029" y="787603"/>
                  </a:lnTo>
                  <a:lnTo>
                    <a:pt x="461251" y="790143"/>
                  </a:lnTo>
                  <a:lnTo>
                    <a:pt x="460679" y="793953"/>
                  </a:lnTo>
                  <a:lnTo>
                    <a:pt x="459968" y="793953"/>
                  </a:lnTo>
                  <a:lnTo>
                    <a:pt x="454494" y="791413"/>
                  </a:lnTo>
                  <a:lnTo>
                    <a:pt x="451853" y="790143"/>
                  </a:lnTo>
                  <a:lnTo>
                    <a:pt x="452424" y="787603"/>
                  </a:lnTo>
                  <a:lnTo>
                    <a:pt x="452920" y="786333"/>
                  </a:lnTo>
                  <a:lnTo>
                    <a:pt x="460324" y="786333"/>
                  </a:lnTo>
                  <a:lnTo>
                    <a:pt x="460463" y="783793"/>
                  </a:lnTo>
                  <a:lnTo>
                    <a:pt x="460959" y="781253"/>
                  </a:lnTo>
                  <a:lnTo>
                    <a:pt x="462026" y="777443"/>
                  </a:lnTo>
                  <a:lnTo>
                    <a:pt x="464159" y="777443"/>
                  </a:lnTo>
                  <a:lnTo>
                    <a:pt x="469785" y="781253"/>
                  </a:lnTo>
                  <a:lnTo>
                    <a:pt x="470636" y="783793"/>
                  </a:lnTo>
                  <a:lnTo>
                    <a:pt x="470573" y="786333"/>
                  </a:lnTo>
                  <a:lnTo>
                    <a:pt x="470065" y="790143"/>
                  </a:lnTo>
                  <a:lnTo>
                    <a:pt x="476262" y="787603"/>
                  </a:lnTo>
                  <a:lnTo>
                    <a:pt x="481596" y="785063"/>
                  </a:lnTo>
                  <a:lnTo>
                    <a:pt x="488353" y="781253"/>
                  </a:lnTo>
                  <a:lnTo>
                    <a:pt x="489991" y="781253"/>
                  </a:lnTo>
                  <a:lnTo>
                    <a:pt x="489699" y="778713"/>
                  </a:lnTo>
                  <a:lnTo>
                    <a:pt x="491832" y="777443"/>
                  </a:lnTo>
                  <a:lnTo>
                    <a:pt x="494182" y="779983"/>
                  </a:lnTo>
                  <a:lnTo>
                    <a:pt x="495388" y="777443"/>
                  </a:lnTo>
                  <a:lnTo>
                    <a:pt x="496963" y="776173"/>
                  </a:lnTo>
                  <a:lnTo>
                    <a:pt x="498944" y="776173"/>
                  </a:lnTo>
                  <a:lnTo>
                    <a:pt x="500875" y="774903"/>
                  </a:lnTo>
                  <a:lnTo>
                    <a:pt x="499656" y="771093"/>
                  </a:lnTo>
                  <a:lnTo>
                    <a:pt x="500303" y="769823"/>
                  </a:lnTo>
                  <a:lnTo>
                    <a:pt x="502145" y="768553"/>
                  </a:lnTo>
                  <a:lnTo>
                    <a:pt x="501230" y="768553"/>
                  </a:lnTo>
                  <a:lnTo>
                    <a:pt x="500722" y="767283"/>
                  </a:lnTo>
                  <a:lnTo>
                    <a:pt x="500087" y="766013"/>
                  </a:lnTo>
                  <a:lnTo>
                    <a:pt x="497878" y="761644"/>
                  </a:lnTo>
                  <a:lnTo>
                    <a:pt x="497878" y="763473"/>
                  </a:lnTo>
                  <a:lnTo>
                    <a:pt x="496747" y="766013"/>
                  </a:lnTo>
                  <a:lnTo>
                    <a:pt x="493115" y="766013"/>
                  </a:lnTo>
                  <a:lnTo>
                    <a:pt x="493610" y="764743"/>
                  </a:lnTo>
                  <a:lnTo>
                    <a:pt x="494118" y="763473"/>
                  </a:lnTo>
                  <a:lnTo>
                    <a:pt x="495109" y="762203"/>
                  </a:lnTo>
                  <a:lnTo>
                    <a:pt x="496176" y="759663"/>
                  </a:lnTo>
                  <a:lnTo>
                    <a:pt x="497878" y="763473"/>
                  </a:lnTo>
                  <a:lnTo>
                    <a:pt x="497878" y="761644"/>
                  </a:lnTo>
                  <a:lnTo>
                    <a:pt x="497522" y="760933"/>
                  </a:lnTo>
                  <a:lnTo>
                    <a:pt x="497700" y="759663"/>
                  </a:lnTo>
                  <a:lnTo>
                    <a:pt x="497878" y="758393"/>
                  </a:lnTo>
                  <a:lnTo>
                    <a:pt x="499402" y="757123"/>
                  </a:lnTo>
                  <a:lnTo>
                    <a:pt x="502437" y="754583"/>
                  </a:lnTo>
                  <a:lnTo>
                    <a:pt x="503364" y="752043"/>
                  </a:lnTo>
                  <a:lnTo>
                    <a:pt x="501154" y="753313"/>
                  </a:lnTo>
                  <a:lnTo>
                    <a:pt x="499097" y="754583"/>
                  </a:lnTo>
                  <a:lnTo>
                    <a:pt x="496671" y="755853"/>
                  </a:lnTo>
                  <a:lnTo>
                    <a:pt x="494538" y="757123"/>
                  </a:lnTo>
                  <a:lnTo>
                    <a:pt x="492480" y="754964"/>
                  </a:lnTo>
                  <a:lnTo>
                    <a:pt x="492480" y="771093"/>
                  </a:lnTo>
                  <a:lnTo>
                    <a:pt x="492328" y="773633"/>
                  </a:lnTo>
                  <a:lnTo>
                    <a:pt x="489419" y="776173"/>
                  </a:lnTo>
                  <a:lnTo>
                    <a:pt x="486854" y="773633"/>
                  </a:lnTo>
                  <a:lnTo>
                    <a:pt x="486854" y="772363"/>
                  </a:lnTo>
                  <a:lnTo>
                    <a:pt x="488353" y="771093"/>
                  </a:lnTo>
                  <a:lnTo>
                    <a:pt x="492480" y="771093"/>
                  </a:lnTo>
                  <a:lnTo>
                    <a:pt x="492480" y="754964"/>
                  </a:lnTo>
                  <a:lnTo>
                    <a:pt x="492125" y="754583"/>
                  </a:lnTo>
                  <a:lnTo>
                    <a:pt x="490131" y="757123"/>
                  </a:lnTo>
                  <a:lnTo>
                    <a:pt x="488924" y="755853"/>
                  </a:lnTo>
                  <a:lnTo>
                    <a:pt x="487705" y="754583"/>
                  </a:lnTo>
                  <a:lnTo>
                    <a:pt x="489839" y="753313"/>
                  </a:lnTo>
                  <a:lnTo>
                    <a:pt x="490194" y="749503"/>
                  </a:lnTo>
                  <a:lnTo>
                    <a:pt x="493903" y="750773"/>
                  </a:lnTo>
                  <a:lnTo>
                    <a:pt x="501789" y="750773"/>
                  </a:lnTo>
                  <a:lnTo>
                    <a:pt x="501548" y="749503"/>
                  </a:lnTo>
                  <a:lnTo>
                    <a:pt x="501294" y="748233"/>
                  </a:lnTo>
                  <a:lnTo>
                    <a:pt x="500799" y="745693"/>
                  </a:lnTo>
                  <a:lnTo>
                    <a:pt x="505282" y="744423"/>
                  </a:lnTo>
                  <a:lnTo>
                    <a:pt x="505015" y="743153"/>
                  </a:lnTo>
                  <a:lnTo>
                    <a:pt x="504494" y="740613"/>
                  </a:lnTo>
                  <a:lnTo>
                    <a:pt x="505993" y="739343"/>
                  </a:lnTo>
                  <a:lnTo>
                    <a:pt x="508203" y="743153"/>
                  </a:lnTo>
                  <a:lnTo>
                    <a:pt x="511251" y="740613"/>
                  </a:lnTo>
                  <a:lnTo>
                    <a:pt x="513816" y="741883"/>
                  </a:lnTo>
                  <a:lnTo>
                    <a:pt x="518020" y="743153"/>
                  </a:lnTo>
                  <a:lnTo>
                    <a:pt x="521576" y="744423"/>
                  </a:lnTo>
                  <a:lnTo>
                    <a:pt x="524484" y="741883"/>
                  </a:lnTo>
                  <a:lnTo>
                    <a:pt x="525272" y="740613"/>
                  </a:lnTo>
                  <a:lnTo>
                    <a:pt x="526046" y="739343"/>
                  </a:lnTo>
                  <a:lnTo>
                    <a:pt x="527621" y="736803"/>
                  </a:lnTo>
                  <a:lnTo>
                    <a:pt x="528396" y="734263"/>
                  </a:lnTo>
                  <a:lnTo>
                    <a:pt x="533730" y="734263"/>
                  </a:lnTo>
                  <a:lnTo>
                    <a:pt x="533311" y="732993"/>
                  </a:lnTo>
                  <a:lnTo>
                    <a:pt x="532244" y="731723"/>
                  </a:lnTo>
                  <a:lnTo>
                    <a:pt x="529818" y="727913"/>
                  </a:lnTo>
                  <a:lnTo>
                    <a:pt x="530326" y="726643"/>
                  </a:lnTo>
                  <a:lnTo>
                    <a:pt x="534657" y="726643"/>
                  </a:lnTo>
                  <a:lnTo>
                    <a:pt x="539216" y="734263"/>
                  </a:lnTo>
                  <a:lnTo>
                    <a:pt x="544906" y="734263"/>
                  </a:lnTo>
                  <a:lnTo>
                    <a:pt x="547751" y="731723"/>
                  </a:lnTo>
                  <a:lnTo>
                    <a:pt x="549884" y="730453"/>
                  </a:lnTo>
                  <a:lnTo>
                    <a:pt x="549529" y="732993"/>
                  </a:lnTo>
                  <a:lnTo>
                    <a:pt x="548601" y="735533"/>
                  </a:lnTo>
                  <a:lnTo>
                    <a:pt x="550100" y="738073"/>
                  </a:lnTo>
                  <a:lnTo>
                    <a:pt x="549033" y="740613"/>
                  </a:lnTo>
                  <a:lnTo>
                    <a:pt x="547255" y="741883"/>
                  </a:lnTo>
                  <a:lnTo>
                    <a:pt x="545185" y="738073"/>
                  </a:lnTo>
                  <a:lnTo>
                    <a:pt x="542912" y="738073"/>
                  </a:lnTo>
                  <a:lnTo>
                    <a:pt x="541274" y="739343"/>
                  </a:lnTo>
                  <a:lnTo>
                    <a:pt x="540854" y="740613"/>
                  </a:lnTo>
                  <a:lnTo>
                    <a:pt x="541134" y="743153"/>
                  </a:lnTo>
                  <a:lnTo>
                    <a:pt x="543128" y="743153"/>
                  </a:lnTo>
                  <a:lnTo>
                    <a:pt x="544830" y="744423"/>
                  </a:lnTo>
                  <a:lnTo>
                    <a:pt x="543344" y="748233"/>
                  </a:lnTo>
                  <a:lnTo>
                    <a:pt x="541566" y="749503"/>
                  </a:lnTo>
                  <a:lnTo>
                    <a:pt x="541058" y="752043"/>
                  </a:lnTo>
                  <a:lnTo>
                    <a:pt x="540778" y="753313"/>
                  </a:lnTo>
                  <a:lnTo>
                    <a:pt x="540283" y="757123"/>
                  </a:lnTo>
                  <a:lnTo>
                    <a:pt x="538645" y="760933"/>
                  </a:lnTo>
                  <a:lnTo>
                    <a:pt x="542556" y="763473"/>
                  </a:lnTo>
                  <a:lnTo>
                    <a:pt x="542417" y="767283"/>
                  </a:lnTo>
                  <a:lnTo>
                    <a:pt x="538861" y="768553"/>
                  </a:lnTo>
                  <a:lnTo>
                    <a:pt x="536651" y="764743"/>
                  </a:lnTo>
                  <a:lnTo>
                    <a:pt x="536155" y="762203"/>
                  </a:lnTo>
                  <a:lnTo>
                    <a:pt x="533450" y="759663"/>
                  </a:lnTo>
                  <a:lnTo>
                    <a:pt x="531888" y="760933"/>
                  </a:lnTo>
                  <a:lnTo>
                    <a:pt x="530174" y="760933"/>
                  </a:lnTo>
                  <a:lnTo>
                    <a:pt x="526554" y="762203"/>
                  </a:lnTo>
                  <a:lnTo>
                    <a:pt x="524979" y="766013"/>
                  </a:lnTo>
                  <a:lnTo>
                    <a:pt x="526338" y="766013"/>
                  </a:lnTo>
                  <a:lnTo>
                    <a:pt x="528396" y="767283"/>
                  </a:lnTo>
                  <a:lnTo>
                    <a:pt x="527189" y="768553"/>
                  </a:lnTo>
                  <a:lnTo>
                    <a:pt x="526834" y="769823"/>
                  </a:lnTo>
                  <a:lnTo>
                    <a:pt x="523773" y="772363"/>
                  </a:lnTo>
                  <a:lnTo>
                    <a:pt x="523557" y="774903"/>
                  </a:lnTo>
                  <a:lnTo>
                    <a:pt x="525411" y="774903"/>
                  </a:lnTo>
                  <a:lnTo>
                    <a:pt x="526694" y="772363"/>
                  </a:lnTo>
                  <a:lnTo>
                    <a:pt x="528688" y="769823"/>
                  </a:lnTo>
                  <a:lnTo>
                    <a:pt x="530745" y="768553"/>
                  </a:lnTo>
                  <a:lnTo>
                    <a:pt x="533882" y="771093"/>
                  </a:lnTo>
                  <a:lnTo>
                    <a:pt x="536371" y="772363"/>
                  </a:lnTo>
                  <a:lnTo>
                    <a:pt x="541350" y="772363"/>
                  </a:lnTo>
                  <a:lnTo>
                    <a:pt x="543699" y="772363"/>
                  </a:lnTo>
                  <a:lnTo>
                    <a:pt x="562470" y="772363"/>
                  </a:lnTo>
                  <a:lnTo>
                    <a:pt x="560908" y="769823"/>
                  </a:lnTo>
                  <a:lnTo>
                    <a:pt x="561543" y="768553"/>
                  </a:lnTo>
                  <a:lnTo>
                    <a:pt x="564819" y="769823"/>
                  </a:lnTo>
                  <a:lnTo>
                    <a:pt x="568159" y="772363"/>
                  </a:lnTo>
                  <a:lnTo>
                    <a:pt x="571360" y="773633"/>
                  </a:lnTo>
                  <a:lnTo>
                    <a:pt x="571360" y="776173"/>
                  </a:lnTo>
                  <a:lnTo>
                    <a:pt x="568591" y="776173"/>
                  </a:lnTo>
                  <a:lnTo>
                    <a:pt x="564896" y="774903"/>
                  </a:lnTo>
                  <a:lnTo>
                    <a:pt x="563689" y="773633"/>
                  </a:lnTo>
                  <a:lnTo>
                    <a:pt x="547611" y="773633"/>
                  </a:lnTo>
                  <a:lnTo>
                    <a:pt x="549529" y="774903"/>
                  </a:lnTo>
                  <a:lnTo>
                    <a:pt x="553008" y="778713"/>
                  </a:lnTo>
                  <a:lnTo>
                    <a:pt x="553580" y="781253"/>
                  </a:lnTo>
                  <a:lnTo>
                    <a:pt x="556006" y="782523"/>
                  </a:lnTo>
                  <a:lnTo>
                    <a:pt x="558139" y="785063"/>
                  </a:lnTo>
                  <a:lnTo>
                    <a:pt x="561898" y="787603"/>
                  </a:lnTo>
                  <a:lnTo>
                    <a:pt x="564756" y="787603"/>
                  </a:lnTo>
                  <a:lnTo>
                    <a:pt x="566953" y="782523"/>
                  </a:lnTo>
                  <a:lnTo>
                    <a:pt x="568159" y="781253"/>
                  </a:lnTo>
                  <a:lnTo>
                    <a:pt x="569442" y="781253"/>
                  </a:lnTo>
                  <a:lnTo>
                    <a:pt x="568947" y="783793"/>
                  </a:lnTo>
                  <a:lnTo>
                    <a:pt x="571360" y="782523"/>
                  </a:lnTo>
                  <a:lnTo>
                    <a:pt x="573684" y="781253"/>
                  </a:lnTo>
                  <a:lnTo>
                    <a:pt x="578332" y="778713"/>
                  </a:lnTo>
                  <a:lnTo>
                    <a:pt x="584022" y="776173"/>
                  </a:lnTo>
                  <a:lnTo>
                    <a:pt x="592569" y="772363"/>
                  </a:lnTo>
                  <a:lnTo>
                    <a:pt x="588225" y="767283"/>
                  </a:lnTo>
                  <a:lnTo>
                    <a:pt x="583387" y="764743"/>
                  </a:lnTo>
                  <a:lnTo>
                    <a:pt x="574001" y="764743"/>
                  </a:lnTo>
                  <a:lnTo>
                    <a:pt x="570941" y="763473"/>
                  </a:lnTo>
                  <a:lnTo>
                    <a:pt x="569518" y="759663"/>
                  </a:lnTo>
                  <a:lnTo>
                    <a:pt x="573849" y="759663"/>
                  </a:lnTo>
                  <a:lnTo>
                    <a:pt x="575703" y="758393"/>
                  </a:lnTo>
                  <a:lnTo>
                    <a:pt x="574141" y="758393"/>
                  </a:lnTo>
                  <a:lnTo>
                    <a:pt x="571652" y="757123"/>
                  </a:lnTo>
                  <a:lnTo>
                    <a:pt x="569226" y="758393"/>
                  </a:lnTo>
                  <a:lnTo>
                    <a:pt x="566737" y="758393"/>
                  </a:lnTo>
                  <a:lnTo>
                    <a:pt x="564324" y="757123"/>
                  </a:lnTo>
                  <a:lnTo>
                    <a:pt x="565607" y="754583"/>
                  </a:lnTo>
                  <a:lnTo>
                    <a:pt x="568515" y="753313"/>
                  </a:lnTo>
                  <a:lnTo>
                    <a:pt x="571652" y="754583"/>
                  </a:lnTo>
                  <a:lnTo>
                    <a:pt x="573138" y="753313"/>
                  </a:lnTo>
                  <a:lnTo>
                    <a:pt x="573925" y="750773"/>
                  </a:lnTo>
                  <a:lnTo>
                    <a:pt x="575703" y="748233"/>
                  </a:lnTo>
                  <a:lnTo>
                    <a:pt x="577418" y="750773"/>
                  </a:lnTo>
                  <a:lnTo>
                    <a:pt x="577913" y="752043"/>
                  </a:lnTo>
                  <a:lnTo>
                    <a:pt x="578764" y="754583"/>
                  </a:lnTo>
                  <a:lnTo>
                    <a:pt x="579907" y="754583"/>
                  </a:lnTo>
                  <a:lnTo>
                    <a:pt x="580986" y="752157"/>
                  </a:lnTo>
                  <a:lnTo>
                    <a:pt x="582244" y="749503"/>
                  </a:lnTo>
                  <a:lnTo>
                    <a:pt x="583882" y="750773"/>
                  </a:lnTo>
                  <a:lnTo>
                    <a:pt x="585876" y="750773"/>
                  </a:lnTo>
                  <a:lnTo>
                    <a:pt x="589076" y="752043"/>
                  </a:lnTo>
                  <a:lnTo>
                    <a:pt x="590435" y="754583"/>
                  </a:lnTo>
                  <a:lnTo>
                    <a:pt x="591705" y="758393"/>
                  </a:lnTo>
                  <a:lnTo>
                    <a:pt x="593344" y="760933"/>
                  </a:lnTo>
                  <a:lnTo>
                    <a:pt x="595909" y="763473"/>
                  </a:lnTo>
                  <a:lnTo>
                    <a:pt x="601599" y="762203"/>
                  </a:lnTo>
                  <a:lnTo>
                    <a:pt x="603300" y="762203"/>
                  </a:lnTo>
                  <a:lnTo>
                    <a:pt x="604088" y="763473"/>
                  </a:lnTo>
                  <a:lnTo>
                    <a:pt x="606082" y="763473"/>
                  </a:lnTo>
                  <a:lnTo>
                    <a:pt x="607745" y="762203"/>
                  </a:lnTo>
                  <a:lnTo>
                    <a:pt x="609422" y="760933"/>
                  </a:lnTo>
                  <a:lnTo>
                    <a:pt x="610844" y="757123"/>
                  </a:lnTo>
                  <a:lnTo>
                    <a:pt x="614692" y="754583"/>
                  </a:lnTo>
                  <a:lnTo>
                    <a:pt x="614832" y="753313"/>
                  </a:lnTo>
                  <a:lnTo>
                    <a:pt x="615327" y="750773"/>
                  </a:lnTo>
                  <a:lnTo>
                    <a:pt x="615759" y="749503"/>
                  </a:lnTo>
                  <a:lnTo>
                    <a:pt x="620941" y="748233"/>
                  </a:lnTo>
                  <a:lnTo>
                    <a:pt x="621588" y="746963"/>
                  </a:lnTo>
                  <a:lnTo>
                    <a:pt x="620737" y="745693"/>
                  </a:lnTo>
                  <a:lnTo>
                    <a:pt x="619874" y="744423"/>
                  </a:lnTo>
                  <a:lnTo>
                    <a:pt x="619239" y="741883"/>
                  </a:lnTo>
                  <a:lnTo>
                    <a:pt x="621372" y="740613"/>
                  </a:lnTo>
                  <a:lnTo>
                    <a:pt x="620737" y="736803"/>
                  </a:lnTo>
                  <a:lnTo>
                    <a:pt x="622160" y="735533"/>
                  </a:lnTo>
                  <a:lnTo>
                    <a:pt x="625144" y="735533"/>
                  </a:lnTo>
                  <a:lnTo>
                    <a:pt x="624395" y="734263"/>
                  </a:lnTo>
                  <a:lnTo>
                    <a:pt x="623646" y="732993"/>
                  </a:lnTo>
                  <a:lnTo>
                    <a:pt x="622084" y="731723"/>
                  </a:lnTo>
                  <a:lnTo>
                    <a:pt x="622579" y="729183"/>
                  </a:lnTo>
                  <a:lnTo>
                    <a:pt x="624865" y="727913"/>
                  </a:lnTo>
                  <a:lnTo>
                    <a:pt x="627138" y="726643"/>
                  </a:lnTo>
                  <a:lnTo>
                    <a:pt x="628777" y="722833"/>
                  </a:lnTo>
                  <a:lnTo>
                    <a:pt x="632333" y="721563"/>
                  </a:lnTo>
                  <a:lnTo>
                    <a:pt x="635457" y="720293"/>
                  </a:lnTo>
                  <a:lnTo>
                    <a:pt x="635749" y="717753"/>
                  </a:lnTo>
                  <a:lnTo>
                    <a:pt x="635101" y="716483"/>
                  </a:lnTo>
                  <a:lnTo>
                    <a:pt x="634466" y="715213"/>
                  </a:lnTo>
                  <a:lnTo>
                    <a:pt x="641286" y="715213"/>
                  </a:lnTo>
                  <a:lnTo>
                    <a:pt x="645922" y="712673"/>
                  </a:lnTo>
                  <a:lnTo>
                    <a:pt x="648614" y="710133"/>
                  </a:lnTo>
                  <a:lnTo>
                    <a:pt x="645769" y="710133"/>
                  </a:lnTo>
                  <a:lnTo>
                    <a:pt x="643636" y="712673"/>
                  </a:lnTo>
                  <a:lnTo>
                    <a:pt x="639305" y="708863"/>
                  </a:lnTo>
                  <a:lnTo>
                    <a:pt x="637667" y="707593"/>
                  </a:lnTo>
                  <a:lnTo>
                    <a:pt x="635533" y="702513"/>
                  </a:lnTo>
                  <a:lnTo>
                    <a:pt x="632828" y="698703"/>
                  </a:lnTo>
                  <a:lnTo>
                    <a:pt x="636739" y="697433"/>
                  </a:lnTo>
                  <a:lnTo>
                    <a:pt x="643280" y="693623"/>
                  </a:lnTo>
                  <a:lnTo>
                    <a:pt x="651459" y="699973"/>
                  </a:lnTo>
                  <a:lnTo>
                    <a:pt x="651179" y="706323"/>
                  </a:lnTo>
                  <a:lnTo>
                    <a:pt x="651675" y="708863"/>
                  </a:lnTo>
                  <a:lnTo>
                    <a:pt x="654659" y="708863"/>
                  </a:lnTo>
                  <a:lnTo>
                    <a:pt x="657161" y="711403"/>
                  </a:lnTo>
                  <a:lnTo>
                    <a:pt x="660565" y="711403"/>
                  </a:lnTo>
                  <a:lnTo>
                    <a:pt x="658939" y="707593"/>
                  </a:lnTo>
                  <a:lnTo>
                    <a:pt x="659574" y="703783"/>
                  </a:lnTo>
                  <a:lnTo>
                    <a:pt x="655167" y="703783"/>
                  </a:lnTo>
                  <a:lnTo>
                    <a:pt x="654596" y="702513"/>
                  </a:lnTo>
                  <a:lnTo>
                    <a:pt x="656297" y="698703"/>
                  </a:lnTo>
                  <a:lnTo>
                    <a:pt x="657339" y="696163"/>
                  </a:lnTo>
                  <a:lnTo>
                    <a:pt x="658368" y="693623"/>
                  </a:lnTo>
                  <a:lnTo>
                    <a:pt x="658863" y="692353"/>
                  </a:lnTo>
                  <a:lnTo>
                    <a:pt x="659358" y="691083"/>
                  </a:lnTo>
                  <a:lnTo>
                    <a:pt x="661212" y="688543"/>
                  </a:lnTo>
                  <a:lnTo>
                    <a:pt x="659650" y="687273"/>
                  </a:lnTo>
                  <a:lnTo>
                    <a:pt x="658075" y="686003"/>
                  </a:lnTo>
                  <a:lnTo>
                    <a:pt x="658075" y="684733"/>
                  </a:lnTo>
                  <a:lnTo>
                    <a:pt x="659447" y="680923"/>
                  </a:lnTo>
                  <a:lnTo>
                    <a:pt x="660361" y="678383"/>
                  </a:lnTo>
                  <a:lnTo>
                    <a:pt x="662698" y="677113"/>
                  </a:lnTo>
                  <a:lnTo>
                    <a:pt x="667397" y="674573"/>
                  </a:lnTo>
                  <a:lnTo>
                    <a:pt x="654519" y="674573"/>
                  </a:lnTo>
                  <a:lnTo>
                    <a:pt x="654519" y="694893"/>
                  </a:lnTo>
                  <a:lnTo>
                    <a:pt x="652741" y="696163"/>
                  </a:lnTo>
                  <a:lnTo>
                    <a:pt x="650392" y="694893"/>
                  </a:lnTo>
                  <a:lnTo>
                    <a:pt x="652322" y="693623"/>
                  </a:lnTo>
                  <a:lnTo>
                    <a:pt x="654519" y="694893"/>
                  </a:lnTo>
                  <a:lnTo>
                    <a:pt x="654519" y="674573"/>
                  </a:lnTo>
                  <a:lnTo>
                    <a:pt x="648258" y="674573"/>
                  </a:lnTo>
                  <a:lnTo>
                    <a:pt x="648258" y="679653"/>
                  </a:lnTo>
                  <a:lnTo>
                    <a:pt x="646061" y="680923"/>
                  </a:lnTo>
                  <a:lnTo>
                    <a:pt x="642429" y="679653"/>
                  </a:lnTo>
                  <a:lnTo>
                    <a:pt x="643216" y="683463"/>
                  </a:lnTo>
                  <a:lnTo>
                    <a:pt x="643356" y="686003"/>
                  </a:lnTo>
                  <a:lnTo>
                    <a:pt x="643775" y="687273"/>
                  </a:lnTo>
                  <a:lnTo>
                    <a:pt x="639508" y="687273"/>
                  </a:lnTo>
                  <a:lnTo>
                    <a:pt x="639152" y="686003"/>
                  </a:lnTo>
                  <a:lnTo>
                    <a:pt x="638797" y="683463"/>
                  </a:lnTo>
                  <a:lnTo>
                    <a:pt x="637095" y="683463"/>
                  </a:lnTo>
                  <a:lnTo>
                    <a:pt x="635596" y="684733"/>
                  </a:lnTo>
                  <a:lnTo>
                    <a:pt x="631621" y="686003"/>
                  </a:lnTo>
                  <a:lnTo>
                    <a:pt x="629983" y="685330"/>
                  </a:lnTo>
                  <a:lnTo>
                    <a:pt x="629983" y="713943"/>
                  </a:lnTo>
                  <a:lnTo>
                    <a:pt x="628065" y="716483"/>
                  </a:lnTo>
                  <a:lnTo>
                    <a:pt x="626211" y="715213"/>
                  </a:lnTo>
                  <a:lnTo>
                    <a:pt x="624865" y="714832"/>
                  </a:lnTo>
                  <a:lnTo>
                    <a:pt x="624865" y="724103"/>
                  </a:lnTo>
                  <a:lnTo>
                    <a:pt x="622300" y="726643"/>
                  </a:lnTo>
                  <a:lnTo>
                    <a:pt x="619671" y="727913"/>
                  </a:lnTo>
                  <a:lnTo>
                    <a:pt x="619239" y="725373"/>
                  </a:lnTo>
                  <a:lnTo>
                    <a:pt x="618604" y="722833"/>
                  </a:lnTo>
                  <a:lnTo>
                    <a:pt x="617537" y="724839"/>
                  </a:lnTo>
                  <a:lnTo>
                    <a:pt x="617537" y="738073"/>
                  </a:lnTo>
                  <a:lnTo>
                    <a:pt x="616826" y="740613"/>
                  </a:lnTo>
                  <a:lnTo>
                    <a:pt x="616826" y="743153"/>
                  </a:lnTo>
                  <a:lnTo>
                    <a:pt x="616673" y="744423"/>
                  </a:lnTo>
                  <a:lnTo>
                    <a:pt x="616254" y="745693"/>
                  </a:lnTo>
                  <a:lnTo>
                    <a:pt x="614616" y="744423"/>
                  </a:lnTo>
                  <a:lnTo>
                    <a:pt x="611847" y="744423"/>
                  </a:lnTo>
                  <a:lnTo>
                    <a:pt x="607923" y="746963"/>
                  </a:lnTo>
                  <a:lnTo>
                    <a:pt x="607428" y="743153"/>
                  </a:lnTo>
                  <a:lnTo>
                    <a:pt x="605790" y="741883"/>
                  </a:lnTo>
                  <a:lnTo>
                    <a:pt x="602526" y="740613"/>
                  </a:lnTo>
                  <a:lnTo>
                    <a:pt x="601167" y="739343"/>
                  </a:lnTo>
                  <a:lnTo>
                    <a:pt x="599821" y="738073"/>
                  </a:lnTo>
                  <a:lnTo>
                    <a:pt x="600036" y="734263"/>
                  </a:lnTo>
                  <a:lnTo>
                    <a:pt x="603592" y="735533"/>
                  </a:lnTo>
                  <a:lnTo>
                    <a:pt x="605294" y="736803"/>
                  </a:lnTo>
                  <a:lnTo>
                    <a:pt x="607288" y="738073"/>
                  </a:lnTo>
                  <a:lnTo>
                    <a:pt x="611136" y="734263"/>
                  </a:lnTo>
                  <a:lnTo>
                    <a:pt x="612762" y="734263"/>
                  </a:lnTo>
                  <a:lnTo>
                    <a:pt x="616254" y="736803"/>
                  </a:lnTo>
                  <a:lnTo>
                    <a:pt x="617537" y="738073"/>
                  </a:lnTo>
                  <a:lnTo>
                    <a:pt x="617537" y="724839"/>
                  </a:lnTo>
                  <a:lnTo>
                    <a:pt x="617245" y="725373"/>
                  </a:lnTo>
                  <a:lnTo>
                    <a:pt x="616610" y="727913"/>
                  </a:lnTo>
                  <a:lnTo>
                    <a:pt x="615683" y="731723"/>
                  </a:lnTo>
                  <a:lnTo>
                    <a:pt x="613270" y="730453"/>
                  </a:lnTo>
                  <a:lnTo>
                    <a:pt x="610704" y="730453"/>
                  </a:lnTo>
                  <a:lnTo>
                    <a:pt x="607783" y="729183"/>
                  </a:lnTo>
                  <a:lnTo>
                    <a:pt x="608634" y="727913"/>
                  </a:lnTo>
                  <a:lnTo>
                    <a:pt x="609066" y="725373"/>
                  </a:lnTo>
                  <a:lnTo>
                    <a:pt x="609714" y="721563"/>
                  </a:lnTo>
                  <a:lnTo>
                    <a:pt x="611847" y="720293"/>
                  </a:lnTo>
                  <a:lnTo>
                    <a:pt x="615823" y="721563"/>
                  </a:lnTo>
                  <a:lnTo>
                    <a:pt x="615403" y="720293"/>
                  </a:lnTo>
                  <a:lnTo>
                    <a:pt x="614972" y="719023"/>
                  </a:lnTo>
                  <a:lnTo>
                    <a:pt x="613333" y="717753"/>
                  </a:lnTo>
                  <a:lnTo>
                    <a:pt x="612622" y="713943"/>
                  </a:lnTo>
                  <a:lnTo>
                    <a:pt x="613333" y="712673"/>
                  </a:lnTo>
                  <a:lnTo>
                    <a:pt x="619455" y="712673"/>
                  </a:lnTo>
                  <a:lnTo>
                    <a:pt x="621728" y="716483"/>
                  </a:lnTo>
                  <a:lnTo>
                    <a:pt x="623443" y="719023"/>
                  </a:lnTo>
                  <a:lnTo>
                    <a:pt x="624789" y="721563"/>
                  </a:lnTo>
                  <a:lnTo>
                    <a:pt x="624865" y="724103"/>
                  </a:lnTo>
                  <a:lnTo>
                    <a:pt x="624865" y="714832"/>
                  </a:lnTo>
                  <a:lnTo>
                    <a:pt x="621804" y="713943"/>
                  </a:lnTo>
                  <a:lnTo>
                    <a:pt x="620661" y="712673"/>
                  </a:lnTo>
                  <a:lnTo>
                    <a:pt x="619518" y="711403"/>
                  </a:lnTo>
                  <a:lnTo>
                    <a:pt x="617601" y="708863"/>
                  </a:lnTo>
                  <a:lnTo>
                    <a:pt x="616254" y="706323"/>
                  </a:lnTo>
                  <a:lnTo>
                    <a:pt x="617601" y="703783"/>
                  </a:lnTo>
                  <a:lnTo>
                    <a:pt x="618528" y="706323"/>
                  </a:lnTo>
                  <a:lnTo>
                    <a:pt x="619810" y="706323"/>
                  </a:lnTo>
                  <a:lnTo>
                    <a:pt x="621449" y="705053"/>
                  </a:lnTo>
                  <a:lnTo>
                    <a:pt x="620737" y="703783"/>
                  </a:lnTo>
                  <a:lnTo>
                    <a:pt x="620763" y="701243"/>
                  </a:lnTo>
                  <a:lnTo>
                    <a:pt x="620801" y="698703"/>
                  </a:lnTo>
                  <a:lnTo>
                    <a:pt x="621512" y="698703"/>
                  </a:lnTo>
                  <a:lnTo>
                    <a:pt x="625932" y="701243"/>
                  </a:lnTo>
                  <a:lnTo>
                    <a:pt x="628840" y="701243"/>
                  </a:lnTo>
                  <a:lnTo>
                    <a:pt x="626135" y="705053"/>
                  </a:lnTo>
                  <a:lnTo>
                    <a:pt x="626071" y="706323"/>
                  </a:lnTo>
                  <a:lnTo>
                    <a:pt x="628624" y="708863"/>
                  </a:lnTo>
                  <a:lnTo>
                    <a:pt x="627418" y="712673"/>
                  </a:lnTo>
                  <a:lnTo>
                    <a:pt x="629983" y="713943"/>
                  </a:lnTo>
                  <a:lnTo>
                    <a:pt x="629983" y="685330"/>
                  </a:lnTo>
                  <a:lnTo>
                    <a:pt x="628561" y="684733"/>
                  </a:lnTo>
                  <a:lnTo>
                    <a:pt x="629196" y="682193"/>
                  </a:lnTo>
                  <a:lnTo>
                    <a:pt x="631761" y="679653"/>
                  </a:lnTo>
                  <a:lnTo>
                    <a:pt x="635101" y="678383"/>
                  </a:lnTo>
                  <a:lnTo>
                    <a:pt x="640080" y="677113"/>
                  </a:lnTo>
                  <a:lnTo>
                    <a:pt x="647128" y="677113"/>
                  </a:lnTo>
                  <a:lnTo>
                    <a:pt x="648258" y="679653"/>
                  </a:lnTo>
                  <a:lnTo>
                    <a:pt x="648258" y="674573"/>
                  </a:lnTo>
                  <a:lnTo>
                    <a:pt x="626033" y="674573"/>
                  </a:lnTo>
                  <a:lnTo>
                    <a:pt x="625068" y="675843"/>
                  </a:lnTo>
                  <a:lnTo>
                    <a:pt x="623290" y="677113"/>
                  </a:lnTo>
                  <a:lnTo>
                    <a:pt x="625068" y="679653"/>
                  </a:lnTo>
                  <a:lnTo>
                    <a:pt x="624217" y="682193"/>
                  </a:lnTo>
                  <a:lnTo>
                    <a:pt x="622020" y="683463"/>
                  </a:lnTo>
                  <a:lnTo>
                    <a:pt x="615962" y="686003"/>
                  </a:lnTo>
                  <a:lnTo>
                    <a:pt x="615759" y="687273"/>
                  </a:lnTo>
                  <a:lnTo>
                    <a:pt x="619163" y="692353"/>
                  </a:lnTo>
                  <a:lnTo>
                    <a:pt x="615251" y="691083"/>
                  </a:lnTo>
                  <a:lnTo>
                    <a:pt x="612559" y="691083"/>
                  </a:lnTo>
                  <a:lnTo>
                    <a:pt x="612203" y="694893"/>
                  </a:lnTo>
                  <a:lnTo>
                    <a:pt x="614476" y="698703"/>
                  </a:lnTo>
                  <a:lnTo>
                    <a:pt x="614121" y="701243"/>
                  </a:lnTo>
                  <a:lnTo>
                    <a:pt x="611847" y="699973"/>
                  </a:lnTo>
                  <a:lnTo>
                    <a:pt x="610781" y="697433"/>
                  </a:lnTo>
                  <a:lnTo>
                    <a:pt x="610425" y="693623"/>
                  </a:lnTo>
                  <a:lnTo>
                    <a:pt x="610273" y="693051"/>
                  </a:lnTo>
                  <a:lnTo>
                    <a:pt x="610273" y="711403"/>
                  </a:lnTo>
                  <a:lnTo>
                    <a:pt x="609422" y="712673"/>
                  </a:lnTo>
                  <a:lnTo>
                    <a:pt x="607720" y="713943"/>
                  </a:lnTo>
                  <a:lnTo>
                    <a:pt x="605942" y="713943"/>
                  </a:lnTo>
                  <a:lnTo>
                    <a:pt x="605586" y="712673"/>
                  </a:lnTo>
                  <a:lnTo>
                    <a:pt x="605370" y="711403"/>
                  </a:lnTo>
                  <a:lnTo>
                    <a:pt x="605155" y="710133"/>
                  </a:lnTo>
                  <a:lnTo>
                    <a:pt x="605078" y="708863"/>
                  </a:lnTo>
                  <a:lnTo>
                    <a:pt x="605015" y="707593"/>
                  </a:lnTo>
                  <a:lnTo>
                    <a:pt x="605726" y="706323"/>
                  </a:lnTo>
                  <a:lnTo>
                    <a:pt x="607783" y="707593"/>
                  </a:lnTo>
                  <a:lnTo>
                    <a:pt x="609066" y="708863"/>
                  </a:lnTo>
                  <a:lnTo>
                    <a:pt x="609511" y="709866"/>
                  </a:lnTo>
                  <a:lnTo>
                    <a:pt x="610273" y="711403"/>
                  </a:lnTo>
                  <a:lnTo>
                    <a:pt x="610273" y="693051"/>
                  </a:lnTo>
                  <a:lnTo>
                    <a:pt x="609752" y="691083"/>
                  </a:lnTo>
                  <a:lnTo>
                    <a:pt x="609422" y="689813"/>
                  </a:lnTo>
                  <a:lnTo>
                    <a:pt x="610489" y="684733"/>
                  </a:lnTo>
                  <a:lnTo>
                    <a:pt x="610920" y="683463"/>
                  </a:lnTo>
                  <a:lnTo>
                    <a:pt x="612622" y="682193"/>
                  </a:lnTo>
                  <a:lnTo>
                    <a:pt x="618172" y="682193"/>
                  </a:lnTo>
                  <a:lnTo>
                    <a:pt x="619810" y="679653"/>
                  </a:lnTo>
                  <a:lnTo>
                    <a:pt x="619963" y="678383"/>
                  </a:lnTo>
                  <a:lnTo>
                    <a:pt x="620268" y="675843"/>
                  </a:lnTo>
                  <a:lnTo>
                    <a:pt x="620420" y="674573"/>
                  </a:lnTo>
                  <a:lnTo>
                    <a:pt x="620737" y="672033"/>
                  </a:lnTo>
                  <a:lnTo>
                    <a:pt x="623582" y="673303"/>
                  </a:lnTo>
                  <a:lnTo>
                    <a:pt x="625360" y="673303"/>
                  </a:lnTo>
                  <a:lnTo>
                    <a:pt x="626999" y="673303"/>
                  </a:lnTo>
                  <a:lnTo>
                    <a:pt x="673201" y="673303"/>
                  </a:lnTo>
                  <a:lnTo>
                    <a:pt x="671957" y="672033"/>
                  </a:lnTo>
                  <a:lnTo>
                    <a:pt x="671880" y="669493"/>
                  </a:lnTo>
                  <a:lnTo>
                    <a:pt x="675220" y="669493"/>
                  </a:lnTo>
                  <a:lnTo>
                    <a:pt x="677214" y="670763"/>
                  </a:lnTo>
                  <a:lnTo>
                    <a:pt x="677075" y="673303"/>
                  </a:lnTo>
                  <a:lnTo>
                    <a:pt x="676224" y="674573"/>
                  </a:lnTo>
                  <a:lnTo>
                    <a:pt x="667397" y="674573"/>
                  </a:lnTo>
                  <a:lnTo>
                    <a:pt x="673379" y="677113"/>
                  </a:lnTo>
                  <a:lnTo>
                    <a:pt x="675513" y="677113"/>
                  </a:lnTo>
                  <a:lnTo>
                    <a:pt x="676998" y="678383"/>
                  </a:lnTo>
                  <a:lnTo>
                    <a:pt x="674865" y="680923"/>
                  </a:lnTo>
                  <a:lnTo>
                    <a:pt x="674509" y="683463"/>
                  </a:lnTo>
                  <a:lnTo>
                    <a:pt x="677786" y="687273"/>
                  </a:lnTo>
                  <a:lnTo>
                    <a:pt x="684187" y="688543"/>
                  </a:lnTo>
                  <a:lnTo>
                    <a:pt x="690219" y="684733"/>
                  </a:lnTo>
                  <a:lnTo>
                    <a:pt x="692226" y="683463"/>
                  </a:lnTo>
                  <a:lnTo>
                    <a:pt x="696569" y="683463"/>
                  </a:lnTo>
                  <a:lnTo>
                    <a:pt x="697560" y="686003"/>
                  </a:lnTo>
                  <a:lnTo>
                    <a:pt x="699198" y="684733"/>
                  </a:lnTo>
                  <a:lnTo>
                    <a:pt x="700328" y="683463"/>
                  </a:lnTo>
                  <a:lnTo>
                    <a:pt x="701471" y="682193"/>
                  </a:lnTo>
                  <a:lnTo>
                    <a:pt x="704316" y="682193"/>
                  </a:lnTo>
                  <a:lnTo>
                    <a:pt x="706945" y="683463"/>
                  </a:lnTo>
                  <a:lnTo>
                    <a:pt x="709866" y="683463"/>
                  </a:lnTo>
                  <a:lnTo>
                    <a:pt x="710438" y="684733"/>
                  </a:lnTo>
                  <a:lnTo>
                    <a:pt x="709079" y="687273"/>
                  </a:lnTo>
                  <a:lnTo>
                    <a:pt x="708164" y="689813"/>
                  </a:lnTo>
                  <a:lnTo>
                    <a:pt x="706031" y="691083"/>
                  </a:lnTo>
                  <a:lnTo>
                    <a:pt x="705523" y="693623"/>
                  </a:lnTo>
                  <a:lnTo>
                    <a:pt x="703033" y="691083"/>
                  </a:lnTo>
                  <a:lnTo>
                    <a:pt x="701548" y="688543"/>
                  </a:lnTo>
                  <a:lnTo>
                    <a:pt x="698982" y="687273"/>
                  </a:lnTo>
                  <a:lnTo>
                    <a:pt x="697484" y="693623"/>
                  </a:lnTo>
                  <a:lnTo>
                    <a:pt x="701382" y="695909"/>
                  </a:lnTo>
                  <a:lnTo>
                    <a:pt x="697699" y="694893"/>
                  </a:lnTo>
                  <a:lnTo>
                    <a:pt x="692797" y="693623"/>
                  </a:lnTo>
                  <a:lnTo>
                    <a:pt x="690867" y="693623"/>
                  </a:lnTo>
                  <a:lnTo>
                    <a:pt x="690232" y="694893"/>
                  </a:lnTo>
                  <a:lnTo>
                    <a:pt x="690016" y="697433"/>
                  </a:lnTo>
                  <a:lnTo>
                    <a:pt x="689660" y="699973"/>
                  </a:lnTo>
                  <a:lnTo>
                    <a:pt x="690308" y="702513"/>
                  </a:lnTo>
                  <a:lnTo>
                    <a:pt x="692150" y="708863"/>
                  </a:lnTo>
                  <a:lnTo>
                    <a:pt x="693724" y="711403"/>
                  </a:lnTo>
                  <a:lnTo>
                    <a:pt x="695210" y="713943"/>
                  </a:lnTo>
                  <a:lnTo>
                    <a:pt x="692581" y="713943"/>
                  </a:lnTo>
                  <a:lnTo>
                    <a:pt x="691946" y="712673"/>
                  </a:lnTo>
                  <a:lnTo>
                    <a:pt x="691019" y="711403"/>
                  </a:lnTo>
                  <a:lnTo>
                    <a:pt x="690143" y="710133"/>
                  </a:lnTo>
                  <a:lnTo>
                    <a:pt x="687527" y="706323"/>
                  </a:lnTo>
                  <a:lnTo>
                    <a:pt x="684542" y="705053"/>
                  </a:lnTo>
                  <a:lnTo>
                    <a:pt x="681977" y="705053"/>
                  </a:lnTo>
                  <a:lnTo>
                    <a:pt x="679704" y="698703"/>
                  </a:lnTo>
                  <a:lnTo>
                    <a:pt x="677926" y="694893"/>
                  </a:lnTo>
                  <a:lnTo>
                    <a:pt x="672592" y="693623"/>
                  </a:lnTo>
                  <a:lnTo>
                    <a:pt x="673544" y="695909"/>
                  </a:lnTo>
                  <a:lnTo>
                    <a:pt x="673519" y="696785"/>
                  </a:lnTo>
                  <a:lnTo>
                    <a:pt x="672807" y="699973"/>
                  </a:lnTo>
                  <a:lnTo>
                    <a:pt x="678141" y="701243"/>
                  </a:lnTo>
                  <a:lnTo>
                    <a:pt x="680986" y="706323"/>
                  </a:lnTo>
                  <a:lnTo>
                    <a:pt x="679919" y="707593"/>
                  </a:lnTo>
                  <a:lnTo>
                    <a:pt x="678637" y="710133"/>
                  </a:lnTo>
                  <a:lnTo>
                    <a:pt x="678497" y="711403"/>
                  </a:lnTo>
                  <a:lnTo>
                    <a:pt x="680770" y="712673"/>
                  </a:lnTo>
                  <a:lnTo>
                    <a:pt x="680847" y="715213"/>
                  </a:lnTo>
                  <a:lnTo>
                    <a:pt x="678357" y="716483"/>
                  </a:lnTo>
                  <a:lnTo>
                    <a:pt x="679348" y="717753"/>
                  </a:lnTo>
                  <a:lnTo>
                    <a:pt x="679843" y="720293"/>
                  </a:lnTo>
                  <a:lnTo>
                    <a:pt x="678002" y="721563"/>
                  </a:lnTo>
                  <a:lnTo>
                    <a:pt x="675652" y="720293"/>
                  </a:lnTo>
                  <a:lnTo>
                    <a:pt x="673874" y="721563"/>
                  </a:lnTo>
                  <a:lnTo>
                    <a:pt x="671957" y="722833"/>
                  </a:lnTo>
                  <a:lnTo>
                    <a:pt x="667537" y="722833"/>
                  </a:lnTo>
                  <a:lnTo>
                    <a:pt x="663562" y="725373"/>
                  </a:lnTo>
                  <a:lnTo>
                    <a:pt x="659650" y="729183"/>
                  </a:lnTo>
                  <a:lnTo>
                    <a:pt x="666051" y="727913"/>
                  </a:lnTo>
                  <a:lnTo>
                    <a:pt x="670458" y="730453"/>
                  </a:lnTo>
                  <a:lnTo>
                    <a:pt x="673303" y="736803"/>
                  </a:lnTo>
                  <a:lnTo>
                    <a:pt x="671385" y="736803"/>
                  </a:lnTo>
                  <a:lnTo>
                    <a:pt x="670598" y="735533"/>
                  </a:lnTo>
                  <a:lnTo>
                    <a:pt x="668604" y="735533"/>
                  </a:lnTo>
                  <a:lnTo>
                    <a:pt x="669671" y="736803"/>
                  </a:lnTo>
                  <a:lnTo>
                    <a:pt x="670534" y="739343"/>
                  </a:lnTo>
                  <a:lnTo>
                    <a:pt x="672515" y="739343"/>
                  </a:lnTo>
                  <a:lnTo>
                    <a:pt x="674154" y="740613"/>
                  </a:lnTo>
                  <a:lnTo>
                    <a:pt x="674230" y="741883"/>
                  </a:lnTo>
                  <a:lnTo>
                    <a:pt x="674585" y="743153"/>
                  </a:lnTo>
                  <a:lnTo>
                    <a:pt x="675792" y="744423"/>
                  </a:lnTo>
                  <a:lnTo>
                    <a:pt x="678281" y="745693"/>
                  </a:lnTo>
                  <a:lnTo>
                    <a:pt x="680631" y="750773"/>
                  </a:lnTo>
                  <a:lnTo>
                    <a:pt x="682053" y="755853"/>
                  </a:lnTo>
                  <a:lnTo>
                    <a:pt x="683552" y="759663"/>
                  </a:lnTo>
                  <a:lnTo>
                    <a:pt x="685038" y="760933"/>
                  </a:lnTo>
                  <a:lnTo>
                    <a:pt x="687463" y="759663"/>
                  </a:lnTo>
                  <a:lnTo>
                    <a:pt x="689444" y="757123"/>
                  </a:lnTo>
                  <a:lnTo>
                    <a:pt x="689876" y="753313"/>
                  </a:lnTo>
                  <a:lnTo>
                    <a:pt x="691299" y="749503"/>
                  </a:lnTo>
                  <a:lnTo>
                    <a:pt x="693432" y="752043"/>
                  </a:lnTo>
                  <a:lnTo>
                    <a:pt x="695147" y="754583"/>
                  </a:lnTo>
                  <a:lnTo>
                    <a:pt x="696709" y="754583"/>
                  </a:lnTo>
                  <a:lnTo>
                    <a:pt x="698131" y="752043"/>
                  </a:lnTo>
                  <a:lnTo>
                    <a:pt x="701255" y="749503"/>
                  </a:lnTo>
                  <a:lnTo>
                    <a:pt x="704608" y="750773"/>
                  </a:lnTo>
                  <a:lnTo>
                    <a:pt x="704888" y="749503"/>
                  </a:lnTo>
                  <a:lnTo>
                    <a:pt x="704316" y="746963"/>
                  </a:lnTo>
                  <a:lnTo>
                    <a:pt x="704672" y="744423"/>
                  </a:lnTo>
                  <a:lnTo>
                    <a:pt x="706742" y="745693"/>
                  </a:lnTo>
                  <a:lnTo>
                    <a:pt x="707732" y="748233"/>
                  </a:lnTo>
                  <a:lnTo>
                    <a:pt x="710793" y="748233"/>
                  </a:lnTo>
                  <a:lnTo>
                    <a:pt x="708875" y="744423"/>
                  </a:lnTo>
                  <a:lnTo>
                    <a:pt x="707593" y="741883"/>
                  </a:lnTo>
                  <a:lnTo>
                    <a:pt x="707237" y="740613"/>
                  </a:lnTo>
                  <a:lnTo>
                    <a:pt x="706526" y="738073"/>
                  </a:lnTo>
                  <a:lnTo>
                    <a:pt x="706234" y="736803"/>
                  </a:lnTo>
                  <a:lnTo>
                    <a:pt x="708367" y="736803"/>
                  </a:lnTo>
                  <a:lnTo>
                    <a:pt x="711720" y="739343"/>
                  </a:lnTo>
                  <a:lnTo>
                    <a:pt x="715556" y="740613"/>
                  </a:lnTo>
                  <a:lnTo>
                    <a:pt x="718693" y="743153"/>
                  </a:lnTo>
                  <a:lnTo>
                    <a:pt x="720318" y="739343"/>
                  </a:lnTo>
                  <a:lnTo>
                    <a:pt x="722172" y="739343"/>
                  </a:lnTo>
                  <a:lnTo>
                    <a:pt x="724090" y="740613"/>
                  </a:lnTo>
                  <a:lnTo>
                    <a:pt x="724115" y="739343"/>
                  </a:lnTo>
                  <a:lnTo>
                    <a:pt x="724166" y="736803"/>
                  </a:lnTo>
                  <a:lnTo>
                    <a:pt x="725805" y="735533"/>
                  </a:lnTo>
                  <a:lnTo>
                    <a:pt x="727367" y="735533"/>
                  </a:lnTo>
                  <a:lnTo>
                    <a:pt x="727646" y="734263"/>
                  </a:lnTo>
                  <a:lnTo>
                    <a:pt x="727227" y="732993"/>
                  </a:lnTo>
                  <a:lnTo>
                    <a:pt x="726440" y="730453"/>
                  </a:lnTo>
                  <a:lnTo>
                    <a:pt x="726084" y="726643"/>
                  </a:lnTo>
                  <a:lnTo>
                    <a:pt x="725652" y="725373"/>
                  </a:lnTo>
                  <a:lnTo>
                    <a:pt x="729856" y="726643"/>
                  </a:lnTo>
                  <a:lnTo>
                    <a:pt x="733056" y="730453"/>
                  </a:lnTo>
                  <a:lnTo>
                    <a:pt x="737755" y="731723"/>
                  </a:lnTo>
                  <a:lnTo>
                    <a:pt x="736688" y="726643"/>
                  </a:lnTo>
                  <a:lnTo>
                    <a:pt x="738035" y="725373"/>
                  </a:lnTo>
                  <a:lnTo>
                    <a:pt x="739394" y="724103"/>
                  </a:lnTo>
                  <a:lnTo>
                    <a:pt x="744220" y="721563"/>
                  </a:lnTo>
                  <a:lnTo>
                    <a:pt x="743508" y="725373"/>
                  </a:lnTo>
                  <a:lnTo>
                    <a:pt x="746645" y="724103"/>
                  </a:lnTo>
                  <a:lnTo>
                    <a:pt x="748284" y="725373"/>
                  </a:lnTo>
                  <a:lnTo>
                    <a:pt x="750125" y="725373"/>
                  </a:lnTo>
                  <a:lnTo>
                    <a:pt x="750100" y="724103"/>
                  </a:lnTo>
                  <a:lnTo>
                    <a:pt x="750062" y="722833"/>
                  </a:lnTo>
                  <a:lnTo>
                    <a:pt x="749274" y="721563"/>
                  </a:lnTo>
                  <a:lnTo>
                    <a:pt x="753681" y="721563"/>
                  </a:lnTo>
                  <a:lnTo>
                    <a:pt x="753541" y="720293"/>
                  </a:lnTo>
                  <a:lnTo>
                    <a:pt x="753402" y="719023"/>
                  </a:lnTo>
                  <a:lnTo>
                    <a:pt x="750341" y="719023"/>
                  </a:lnTo>
                  <a:lnTo>
                    <a:pt x="749846" y="716483"/>
                  </a:lnTo>
                  <a:lnTo>
                    <a:pt x="749630" y="715213"/>
                  </a:lnTo>
                  <a:lnTo>
                    <a:pt x="747356" y="715213"/>
                  </a:lnTo>
                  <a:lnTo>
                    <a:pt x="749198" y="713943"/>
                  </a:lnTo>
                  <a:lnTo>
                    <a:pt x="750062" y="712673"/>
                  </a:lnTo>
                  <a:lnTo>
                    <a:pt x="750912" y="711403"/>
                  </a:lnTo>
                  <a:lnTo>
                    <a:pt x="751408" y="713943"/>
                  </a:lnTo>
                  <a:lnTo>
                    <a:pt x="752335" y="713943"/>
                  </a:lnTo>
                  <a:lnTo>
                    <a:pt x="756602" y="717753"/>
                  </a:lnTo>
                  <a:lnTo>
                    <a:pt x="759942" y="716483"/>
                  </a:lnTo>
                  <a:lnTo>
                    <a:pt x="762584" y="715213"/>
                  </a:lnTo>
                  <a:lnTo>
                    <a:pt x="764717" y="711403"/>
                  </a:lnTo>
                  <a:lnTo>
                    <a:pt x="772604" y="712673"/>
                  </a:lnTo>
                  <a:lnTo>
                    <a:pt x="772845" y="711403"/>
                  </a:lnTo>
                  <a:lnTo>
                    <a:pt x="773315" y="708863"/>
                  </a:lnTo>
                  <a:lnTo>
                    <a:pt x="771182" y="706323"/>
                  </a:lnTo>
                  <a:lnTo>
                    <a:pt x="770255" y="705053"/>
                  </a:lnTo>
                  <a:lnTo>
                    <a:pt x="768553" y="705053"/>
                  </a:lnTo>
                  <a:lnTo>
                    <a:pt x="768121" y="703783"/>
                  </a:lnTo>
                  <a:lnTo>
                    <a:pt x="770966" y="705053"/>
                  </a:lnTo>
                  <a:lnTo>
                    <a:pt x="772604" y="706323"/>
                  </a:lnTo>
                  <a:lnTo>
                    <a:pt x="776236" y="706323"/>
                  </a:lnTo>
                  <a:lnTo>
                    <a:pt x="778230" y="705053"/>
                  </a:lnTo>
                  <a:lnTo>
                    <a:pt x="776808" y="702513"/>
                  </a:lnTo>
                  <a:lnTo>
                    <a:pt x="777227" y="701243"/>
                  </a:lnTo>
                  <a:lnTo>
                    <a:pt x="778941" y="701243"/>
                  </a:lnTo>
                  <a:lnTo>
                    <a:pt x="781646" y="702513"/>
                  </a:lnTo>
                  <a:lnTo>
                    <a:pt x="781075" y="701243"/>
                  </a:lnTo>
                  <a:lnTo>
                    <a:pt x="780503" y="699973"/>
                  </a:lnTo>
                  <a:lnTo>
                    <a:pt x="777938" y="696163"/>
                  </a:lnTo>
                  <a:lnTo>
                    <a:pt x="780643" y="696163"/>
                  </a:lnTo>
                  <a:lnTo>
                    <a:pt x="782142" y="699973"/>
                  </a:lnTo>
                  <a:lnTo>
                    <a:pt x="784707" y="699973"/>
                  </a:lnTo>
                  <a:lnTo>
                    <a:pt x="784644" y="696163"/>
                  </a:lnTo>
                  <a:lnTo>
                    <a:pt x="784631" y="694893"/>
                  </a:lnTo>
                  <a:lnTo>
                    <a:pt x="785977" y="696163"/>
                  </a:lnTo>
                  <a:lnTo>
                    <a:pt x="788974" y="697433"/>
                  </a:lnTo>
                  <a:lnTo>
                    <a:pt x="790244" y="694893"/>
                  </a:lnTo>
                  <a:lnTo>
                    <a:pt x="793165" y="691083"/>
                  </a:lnTo>
                  <a:lnTo>
                    <a:pt x="792670" y="689813"/>
                  </a:lnTo>
                  <a:lnTo>
                    <a:pt x="788111" y="687273"/>
                  </a:lnTo>
                  <a:lnTo>
                    <a:pt x="785977" y="684733"/>
                  </a:lnTo>
                  <a:lnTo>
                    <a:pt x="782853" y="683463"/>
                  </a:lnTo>
                  <a:lnTo>
                    <a:pt x="783348" y="682193"/>
                  </a:lnTo>
                  <a:lnTo>
                    <a:pt x="784339" y="679653"/>
                  </a:lnTo>
                  <a:lnTo>
                    <a:pt x="785202" y="682193"/>
                  </a:lnTo>
                  <a:lnTo>
                    <a:pt x="785837" y="683463"/>
                  </a:lnTo>
                  <a:lnTo>
                    <a:pt x="787400" y="684733"/>
                  </a:lnTo>
                  <a:lnTo>
                    <a:pt x="791667" y="688543"/>
                  </a:lnTo>
                  <a:lnTo>
                    <a:pt x="793242" y="689813"/>
                  </a:lnTo>
                  <a:lnTo>
                    <a:pt x="794372" y="689813"/>
                  </a:lnTo>
                  <a:lnTo>
                    <a:pt x="796086" y="688543"/>
                  </a:lnTo>
                  <a:lnTo>
                    <a:pt x="805218" y="679653"/>
                  </a:lnTo>
                  <a:lnTo>
                    <a:pt x="813054" y="672033"/>
                  </a:lnTo>
                  <a:lnTo>
                    <a:pt x="815378" y="669493"/>
                  </a:lnTo>
                  <a:lnTo>
                    <a:pt x="817702" y="666953"/>
                  </a:lnTo>
                  <a:lnTo>
                    <a:pt x="821194" y="663143"/>
                  </a:lnTo>
                  <a:lnTo>
                    <a:pt x="823518" y="660603"/>
                  </a:lnTo>
                  <a:lnTo>
                    <a:pt x="824674" y="659333"/>
                  </a:lnTo>
                  <a:lnTo>
                    <a:pt x="828167" y="655523"/>
                  </a:lnTo>
                  <a:lnTo>
                    <a:pt x="841197" y="636473"/>
                  </a:lnTo>
                  <a:lnTo>
                    <a:pt x="845896" y="627583"/>
                  </a:lnTo>
                  <a:lnTo>
                    <a:pt x="847229" y="625043"/>
                  </a:lnTo>
                  <a:lnTo>
                    <a:pt x="851255" y="617423"/>
                  </a:lnTo>
                  <a:lnTo>
                    <a:pt x="851928" y="616153"/>
                  </a:lnTo>
                  <a:lnTo>
                    <a:pt x="852411" y="614883"/>
                  </a:lnTo>
                  <a:lnTo>
                    <a:pt x="854341" y="609803"/>
                  </a:lnTo>
                  <a:lnTo>
                    <a:pt x="856056" y="605993"/>
                  </a:lnTo>
                  <a:lnTo>
                    <a:pt x="856615" y="604723"/>
                  </a:lnTo>
                  <a:lnTo>
                    <a:pt x="857656" y="603453"/>
                  </a:lnTo>
                  <a:lnTo>
                    <a:pt x="861809" y="598373"/>
                  </a:lnTo>
                  <a:lnTo>
                    <a:pt x="859536" y="597103"/>
                  </a:lnTo>
                  <a:lnTo>
                    <a:pt x="855624" y="594563"/>
                  </a:lnTo>
                  <a:lnTo>
                    <a:pt x="852347" y="592023"/>
                  </a:lnTo>
                  <a:lnTo>
                    <a:pt x="850430" y="588213"/>
                  </a:lnTo>
                  <a:lnTo>
                    <a:pt x="850671" y="585673"/>
                  </a:lnTo>
                  <a:lnTo>
                    <a:pt x="850785" y="584403"/>
                  </a:lnTo>
                  <a:lnTo>
                    <a:pt x="853274" y="585673"/>
                  </a:lnTo>
                  <a:lnTo>
                    <a:pt x="855548" y="589483"/>
                  </a:lnTo>
                  <a:lnTo>
                    <a:pt x="857834" y="589483"/>
                  </a:lnTo>
                  <a:lnTo>
                    <a:pt x="860247" y="585673"/>
                  </a:lnTo>
                  <a:lnTo>
                    <a:pt x="861745" y="584403"/>
                  </a:lnTo>
                  <a:lnTo>
                    <a:pt x="863942" y="583133"/>
                  </a:lnTo>
                  <a:lnTo>
                    <a:pt x="865009" y="584403"/>
                  </a:lnTo>
                  <a:lnTo>
                    <a:pt x="865657" y="588213"/>
                  </a:lnTo>
                  <a:lnTo>
                    <a:pt x="865720" y="589483"/>
                  </a:lnTo>
                  <a:lnTo>
                    <a:pt x="866013" y="592023"/>
                  </a:lnTo>
                  <a:lnTo>
                    <a:pt x="870204" y="584403"/>
                  </a:lnTo>
                  <a:lnTo>
                    <a:pt x="874318" y="578053"/>
                  </a:lnTo>
                  <a:lnTo>
                    <a:pt x="877608" y="572973"/>
                  </a:lnTo>
                  <a:lnTo>
                    <a:pt x="877036" y="569163"/>
                  </a:lnTo>
                  <a:lnTo>
                    <a:pt x="875677" y="567893"/>
                  </a:lnTo>
                  <a:lnTo>
                    <a:pt x="875614" y="571703"/>
                  </a:lnTo>
                  <a:lnTo>
                    <a:pt x="874191" y="572973"/>
                  </a:lnTo>
                  <a:lnTo>
                    <a:pt x="871982" y="571703"/>
                  </a:lnTo>
                  <a:lnTo>
                    <a:pt x="873620" y="570433"/>
                  </a:lnTo>
                  <a:lnTo>
                    <a:pt x="875614" y="571703"/>
                  </a:lnTo>
                  <a:lnTo>
                    <a:pt x="875614" y="567829"/>
                  </a:lnTo>
                  <a:lnTo>
                    <a:pt x="874471" y="566623"/>
                  </a:lnTo>
                  <a:lnTo>
                    <a:pt x="873899" y="565353"/>
                  </a:lnTo>
                  <a:lnTo>
                    <a:pt x="873340" y="564083"/>
                  </a:lnTo>
                  <a:lnTo>
                    <a:pt x="872274" y="561543"/>
                  </a:lnTo>
                  <a:lnTo>
                    <a:pt x="875830" y="560273"/>
                  </a:lnTo>
                  <a:lnTo>
                    <a:pt x="876820" y="561543"/>
                  </a:lnTo>
                  <a:lnTo>
                    <a:pt x="877608" y="565353"/>
                  </a:lnTo>
                  <a:lnTo>
                    <a:pt x="880237" y="566623"/>
                  </a:lnTo>
                  <a:lnTo>
                    <a:pt x="881659" y="565353"/>
                  </a:lnTo>
                  <a:lnTo>
                    <a:pt x="882586" y="561543"/>
                  </a:lnTo>
                  <a:lnTo>
                    <a:pt x="882916" y="560273"/>
                  </a:lnTo>
                  <a:lnTo>
                    <a:pt x="883577" y="557733"/>
                  </a:lnTo>
                  <a:lnTo>
                    <a:pt x="887209" y="555193"/>
                  </a:lnTo>
                  <a:lnTo>
                    <a:pt x="887488" y="555193"/>
                  </a:lnTo>
                  <a:lnTo>
                    <a:pt x="887730" y="552653"/>
                  </a:lnTo>
                  <a:lnTo>
                    <a:pt x="887844" y="551383"/>
                  </a:lnTo>
                  <a:lnTo>
                    <a:pt x="883932" y="552653"/>
                  </a:lnTo>
                  <a:lnTo>
                    <a:pt x="880592" y="551383"/>
                  </a:lnTo>
                  <a:lnTo>
                    <a:pt x="878890" y="547573"/>
                  </a:lnTo>
                  <a:lnTo>
                    <a:pt x="879881" y="545033"/>
                  </a:lnTo>
                  <a:lnTo>
                    <a:pt x="883361" y="543763"/>
                  </a:lnTo>
                  <a:lnTo>
                    <a:pt x="884720" y="542493"/>
                  </a:lnTo>
                  <a:lnTo>
                    <a:pt x="883793" y="538683"/>
                  </a:lnTo>
                  <a:lnTo>
                    <a:pt x="886421" y="539953"/>
                  </a:lnTo>
                  <a:lnTo>
                    <a:pt x="887984" y="541223"/>
                  </a:lnTo>
                  <a:lnTo>
                    <a:pt x="889774" y="542493"/>
                  </a:lnTo>
                  <a:lnTo>
                    <a:pt x="891336" y="543763"/>
                  </a:lnTo>
                  <a:lnTo>
                    <a:pt x="892467" y="543763"/>
                  </a:lnTo>
                  <a:lnTo>
                    <a:pt x="894562" y="538683"/>
                  </a:lnTo>
                  <a:lnTo>
                    <a:pt x="895096" y="537413"/>
                  </a:lnTo>
                  <a:lnTo>
                    <a:pt x="896658" y="533603"/>
                  </a:lnTo>
                  <a:lnTo>
                    <a:pt x="897191" y="532333"/>
                  </a:lnTo>
                  <a:lnTo>
                    <a:pt x="899287" y="527253"/>
                  </a:lnTo>
                  <a:lnTo>
                    <a:pt x="910958" y="494233"/>
                  </a:lnTo>
                  <a:lnTo>
                    <a:pt x="912063" y="490423"/>
                  </a:lnTo>
                  <a:lnTo>
                    <a:pt x="912431" y="489153"/>
                  </a:lnTo>
                  <a:lnTo>
                    <a:pt x="912799" y="487883"/>
                  </a:lnTo>
                  <a:lnTo>
                    <a:pt x="913523" y="485343"/>
                  </a:lnTo>
                  <a:lnTo>
                    <a:pt x="914311" y="482803"/>
                  </a:lnTo>
                  <a:lnTo>
                    <a:pt x="912037" y="480263"/>
                  </a:lnTo>
                  <a:lnTo>
                    <a:pt x="907554" y="480263"/>
                  </a:lnTo>
                  <a:lnTo>
                    <a:pt x="906272" y="476453"/>
                  </a:lnTo>
                  <a:lnTo>
                    <a:pt x="906132" y="476402"/>
                  </a:lnTo>
                  <a:lnTo>
                    <a:pt x="906132" y="495503"/>
                  </a:lnTo>
                  <a:lnTo>
                    <a:pt x="905992" y="496773"/>
                  </a:lnTo>
                  <a:lnTo>
                    <a:pt x="905916" y="499313"/>
                  </a:lnTo>
                  <a:lnTo>
                    <a:pt x="905484" y="500583"/>
                  </a:lnTo>
                  <a:lnTo>
                    <a:pt x="903566" y="501853"/>
                  </a:lnTo>
                  <a:lnTo>
                    <a:pt x="901357" y="499541"/>
                  </a:lnTo>
                  <a:lnTo>
                    <a:pt x="901357" y="506933"/>
                  </a:lnTo>
                  <a:lnTo>
                    <a:pt x="901153" y="509473"/>
                  </a:lnTo>
                  <a:lnTo>
                    <a:pt x="897953" y="510743"/>
                  </a:lnTo>
                  <a:lnTo>
                    <a:pt x="896099" y="512013"/>
                  </a:lnTo>
                  <a:lnTo>
                    <a:pt x="894105" y="512013"/>
                  </a:lnTo>
                  <a:lnTo>
                    <a:pt x="892187" y="513283"/>
                  </a:lnTo>
                  <a:lnTo>
                    <a:pt x="889266" y="513283"/>
                  </a:lnTo>
                  <a:lnTo>
                    <a:pt x="890689" y="515823"/>
                  </a:lnTo>
                  <a:lnTo>
                    <a:pt x="891908" y="517093"/>
                  </a:lnTo>
                  <a:lnTo>
                    <a:pt x="889977" y="519633"/>
                  </a:lnTo>
                  <a:lnTo>
                    <a:pt x="886917" y="519633"/>
                  </a:lnTo>
                  <a:lnTo>
                    <a:pt x="882802" y="518363"/>
                  </a:lnTo>
                  <a:lnTo>
                    <a:pt x="882383" y="520839"/>
                  </a:lnTo>
                  <a:lnTo>
                    <a:pt x="882396" y="520979"/>
                  </a:lnTo>
                  <a:lnTo>
                    <a:pt x="883437" y="523443"/>
                  </a:lnTo>
                  <a:lnTo>
                    <a:pt x="879246" y="524268"/>
                  </a:lnTo>
                  <a:lnTo>
                    <a:pt x="879246" y="534873"/>
                  </a:lnTo>
                  <a:lnTo>
                    <a:pt x="876960" y="537413"/>
                  </a:lnTo>
                  <a:lnTo>
                    <a:pt x="876465" y="536143"/>
                  </a:lnTo>
                  <a:lnTo>
                    <a:pt x="875969" y="534873"/>
                  </a:lnTo>
                  <a:lnTo>
                    <a:pt x="877608" y="533603"/>
                  </a:lnTo>
                  <a:lnTo>
                    <a:pt x="879246" y="534873"/>
                  </a:lnTo>
                  <a:lnTo>
                    <a:pt x="879246" y="524268"/>
                  </a:lnTo>
                  <a:lnTo>
                    <a:pt x="876896" y="524713"/>
                  </a:lnTo>
                  <a:lnTo>
                    <a:pt x="876109" y="523443"/>
                  </a:lnTo>
                  <a:lnTo>
                    <a:pt x="875360" y="522236"/>
                  </a:lnTo>
                  <a:lnTo>
                    <a:pt x="875461" y="520979"/>
                  </a:lnTo>
                  <a:lnTo>
                    <a:pt x="875753" y="518363"/>
                  </a:lnTo>
                  <a:lnTo>
                    <a:pt x="876185" y="514553"/>
                  </a:lnTo>
                  <a:lnTo>
                    <a:pt x="876465" y="512013"/>
                  </a:lnTo>
                  <a:lnTo>
                    <a:pt x="879195" y="506933"/>
                  </a:lnTo>
                  <a:lnTo>
                    <a:pt x="879881" y="505663"/>
                  </a:lnTo>
                  <a:lnTo>
                    <a:pt x="881303" y="503123"/>
                  </a:lnTo>
                  <a:lnTo>
                    <a:pt x="880237" y="501853"/>
                  </a:lnTo>
                  <a:lnTo>
                    <a:pt x="874903" y="499313"/>
                  </a:lnTo>
                  <a:lnTo>
                    <a:pt x="872553" y="499313"/>
                  </a:lnTo>
                  <a:lnTo>
                    <a:pt x="872553" y="539953"/>
                  </a:lnTo>
                  <a:lnTo>
                    <a:pt x="871918" y="541223"/>
                  </a:lnTo>
                  <a:lnTo>
                    <a:pt x="871842" y="562813"/>
                  </a:lnTo>
                  <a:lnTo>
                    <a:pt x="871486" y="564083"/>
                  </a:lnTo>
                  <a:lnTo>
                    <a:pt x="870851" y="565353"/>
                  </a:lnTo>
                  <a:lnTo>
                    <a:pt x="869073" y="565353"/>
                  </a:lnTo>
                  <a:lnTo>
                    <a:pt x="868718" y="564083"/>
                  </a:lnTo>
                  <a:lnTo>
                    <a:pt x="868641" y="563816"/>
                  </a:lnTo>
                  <a:lnTo>
                    <a:pt x="868641" y="575513"/>
                  </a:lnTo>
                  <a:lnTo>
                    <a:pt x="867143" y="578053"/>
                  </a:lnTo>
                  <a:lnTo>
                    <a:pt x="865365" y="578053"/>
                  </a:lnTo>
                  <a:lnTo>
                    <a:pt x="863942" y="576783"/>
                  </a:lnTo>
                  <a:lnTo>
                    <a:pt x="863371" y="575640"/>
                  </a:lnTo>
                  <a:lnTo>
                    <a:pt x="863434" y="575271"/>
                  </a:lnTo>
                  <a:lnTo>
                    <a:pt x="864590" y="572973"/>
                  </a:lnTo>
                  <a:lnTo>
                    <a:pt x="866432" y="574243"/>
                  </a:lnTo>
                  <a:lnTo>
                    <a:pt x="867854" y="574243"/>
                  </a:lnTo>
                  <a:lnTo>
                    <a:pt x="868641" y="575513"/>
                  </a:lnTo>
                  <a:lnTo>
                    <a:pt x="868641" y="563816"/>
                  </a:lnTo>
                  <a:lnTo>
                    <a:pt x="868362" y="562813"/>
                  </a:lnTo>
                  <a:lnTo>
                    <a:pt x="868997" y="561543"/>
                  </a:lnTo>
                  <a:lnTo>
                    <a:pt x="870343" y="561543"/>
                  </a:lnTo>
                  <a:lnTo>
                    <a:pt x="871842" y="562813"/>
                  </a:lnTo>
                  <a:lnTo>
                    <a:pt x="871842" y="541274"/>
                  </a:lnTo>
                  <a:lnTo>
                    <a:pt x="869988" y="542493"/>
                  </a:lnTo>
                  <a:lnTo>
                    <a:pt x="869276" y="542493"/>
                  </a:lnTo>
                  <a:lnTo>
                    <a:pt x="869276" y="551383"/>
                  </a:lnTo>
                  <a:lnTo>
                    <a:pt x="867295" y="552653"/>
                  </a:lnTo>
                  <a:lnTo>
                    <a:pt x="862736" y="550113"/>
                  </a:lnTo>
                  <a:lnTo>
                    <a:pt x="865720" y="547573"/>
                  </a:lnTo>
                  <a:lnTo>
                    <a:pt x="867079" y="547573"/>
                  </a:lnTo>
                  <a:lnTo>
                    <a:pt x="866076" y="550113"/>
                  </a:lnTo>
                  <a:lnTo>
                    <a:pt x="867854" y="550113"/>
                  </a:lnTo>
                  <a:lnTo>
                    <a:pt x="869276" y="551383"/>
                  </a:lnTo>
                  <a:lnTo>
                    <a:pt x="869276" y="542493"/>
                  </a:lnTo>
                  <a:lnTo>
                    <a:pt x="867854" y="542493"/>
                  </a:lnTo>
                  <a:lnTo>
                    <a:pt x="863879" y="539953"/>
                  </a:lnTo>
                  <a:lnTo>
                    <a:pt x="862876" y="541223"/>
                  </a:lnTo>
                  <a:lnTo>
                    <a:pt x="859815" y="543763"/>
                  </a:lnTo>
                  <a:lnTo>
                    <a:pt x="859891" y="546303"/>
                  </a:lnTo>
                  <a:lnTo>
                    <a:pt x="860742" y="547573"/>
                  </a:lnTo>
                  <a:lnTo>
                    <a:pt x="861453" y="548843"/>
                  </a:lnTo>
                  <a:lnTo>
                    <a:pt x="862101" y="550113"/>
                  </a:lnTo>
                  <a:lnTo>
                    <a:pt x="860171" y="551383"/>
                  </a:lnTo>
                  <a:lnTo>
                    <a:pt x="857618" y="553923"/>
                  </a:lnTo>
                  <a:lnTo>
                    <a:pt x="860107" y="556463"/>
                  </a:lnTo>
                  <a:lnTo>
                    <a:pt x="860818" y="557733"/>
                  </a:lnTo>
                  <a:lnTo>
                    <a:pt x="861453" y="560273"/>
                  </a:lnTo>
                  <a:lnTo>
                    <a:pt x="863015" y="559003"/>
                  </a:lnTo>
                  <a:lnTo>
                    <a:pt x="863879" y="557733"/>
                  </a:lnTo>
                  <a:lnTo>
                    <a:pt x="865720" y="559003"/>
                  </a:lnTo>
                  <a:lnTo>
                    <a:pt x="864870" y="561543"/>
                  </a:lnTo>
                  <a:lnTo>
                    <a:pt x="861174" y="561543"/>
                  </a:lnTo>
                  <a:lnTo>
                    <a:pt x="860247" y="560679"/>
                  </a:lnTo>
                  <a:lnTo>
                    <a:pt x="860247" y="565353"/>
                  </a:lnTo>
                  <a:lnTo>
                    <a:pt x="858037" y="569163"/>
                  </a:lnTo>
                  <a:lnTo>
                    <a:pt x="858189" y="570433"/>
                  </a:lnTo>
                  <a:lnTo>
                    <a:pt x="855548" y="570433"/>
                  </a:lnTo>
                  <a:lnTo>
                    <a:pt x="853770" y="575513"/>
                  </a:lnTo>
                  <a:lnTo>
                    <a:pt x="852131" y="578053"/>
                  </a:lnTo>
                  <a:lnTo>
                    <a:pt x="850150" y="575513"/>
                  </a:lnTo>
                  <a:lnTo>
                    <a:pt x="847940" y="571703"/>
                  </a:lnTo>
                  <a:lnTo>
                    <a:pt x="847801" y="571703"/>
                  </a:lnTo>
                  <a:lnTo>
                    <a:pt x="847801" y="581863"/>
                  </a:lnTo>
                  <a:lnTo>
                    <a:pt x="846239" y="583133"/>
                  </a:lnTo>
                  <a:lnTo>
                    <a:pt x="844384" y="581863"/>
                  </a:lnTo>
                  <a:lnTo>
                    <a:pt x="845947" y="580593"/>
                  </a:lnTo>
                  <a:lnTo>
                    <a:pt x="847801" y="581863"/>
                  </a:lnTo>
                  <a:lnTo>
                    <a:pt x="847801" y="571703"/>
                  </a:lnTo>
                  <a:lnTo>
                    <a:pt x="846950" y="571703"/>
                  </a:lnTo>
                  <a:lnTo>
                    <a:pt x="843597" y="574243"/>
                  </a:lnTo>
                  <a:lnTo>
                    <a:pt x="840041" y="575513"/>
                  </a:lnTo>
                  <a:lnTo>
                    <a:pt x="840066" y="574243"/>
                  </a:lnTo>
                  <a:lnTo>
                    <a:pt x="840117" y="571703"/>
                  </a:lnTo>
                  <a:lnTo>
                    <a:pt x="841756" y="570433"/>
                  </a:lnTo>
                  <a:lnTo>
                    <a:pt x="841502" y="569163"/>
                  </a:lnTo>
                  <a:lnTo>
                    <a:pt x="841248" y="567893"/>
                  </a:lnTo>
                  <a:lnTo>
                    <a:pt x="839901" y="566623"/>
                  </a:lnTo>
                  <a:lnTo>
                    <a:pt x="838835" y="562813"/>
                  </a:lnTo>
                  <a:lnTo>
                    <a:pt x="839978" y="562813"/>
                  </a:lnTo>
                  <a:lnTo>
                    <a:pt x="841959" y="560273"/>
                  </a:lnTo>
                  <a:lnTo>
                    <a:pt x="843953" y="562813"/>
                  </a:lnTo>
                  <a:lnTo>
                    <a:pt x="845451" y="565353"/>
                  </a:lnTo>
                  <a:lnTo>
                    <a:pt x="850430" y="565353"/>
                  </a:lnTo>
                  <a:lnTo>
                    <a:pt x="852424" y="564083"/>
                  </a:lnTo>
                  <a:lnTo>
                    <a:pt x="859256" y="564083"/>
                  </a:lnTo>
                  <a:lnTo>
                    <a:pt x="860247" y="565353"/>
                  </a:lnTo>
                  <a:lnTo>
                    <a:pt x="860247" y="560679"/>
                  </a:lnTo>
                  <a:lnTo>
                    <a:pt x="859815" y="560273"/>
                  </a:lnTo>
                  <a:lnTo>
                    <a:pt x="858469" y="559003"/>
                  </a:lnTo>
                  <a:lnTo>
                    <a:pt x="857123" y="557733"/>
                  </a:lnTo>
                  <a:lnTo>
                    <a:pt x="854481" y="556463"/>
                  </a:lnTo>
                  <a:lnTo>
                    <a:pt x="851357" y="559003"/>
                  </a:lnTo>
                  <a:lnTo>
                    <a:pt x="849223" y="559003"/>
                  </a:lnTo>
                  <a:lnTo>
                    <a:pt x="849287" y="556463"/>
                  </a:lnTo>
                  <a:lnTo>
                    <a:pt x="850861" y="555193"/>
                  </a:lnTo>
                  <a:lnTo>
                    <a:pt x="851001" y="551383"/>
                  </a:lnTo>
                  <a:lnTo>
                    <a:pt x="854773" y="552653"/>
                  </a:lnTo>
                  <a:lnTo>
                    <a:pt x="855700" y="551383"/>
                  </a:lnTo>
                  <a:lnTo>
                    <a:pt x="856056" y="548843"/>
                  </a:lnTo>
                  <a:lnTo>
                    <a:pt x="855840" y="546303"/>
                  </a:lnTo>
                  <a:lnTo>
                    <a:pt x="856691" y="543763"/>
                  </a:lnTo>
                  <a:lnTo>
                    <a:pt x="855268" y="541883"/>
                  </a:lnTo>
                  <a:lnTo>
                    <a:pt x="855268" y="546303"/>
                  </a:lnTo>
                  <a:lnTo>
                    <a:pt x="852284" y="548843"/>
                  </a:lnTo>
                  <a:lnTo>
                    <a:pt x="848220" y="547573"/>
                  </a:lnTo>
                  <a:lnTo>
                    <a:pt x="846734" y="547573"/>
                  </a:lnTo>
                  <a:lnTo>
                    <a:pt x="846734" y="552653"/>
                  </a:lnTo>
                  <a:lnTo>
                    <a:pt x="846023" y="556463"/>
                  </a:lnTo>
                  <a:lnTo>
                    <a:pt x="844880" y="556463"/>
                  </a:lnTo>
                  <a:lnTo>
                    <a:pt x="844715" y="555193"/>
                  </a:lnTo>
                  <a:lnTo>
                    <a:pt x="844550" y="553923"/>
                  </a:lnTo>
                  <a:lnTo>
                    <a:pt x="844384" y="552653"/>
                  </a:lnTo>
                  <a:lnTo>
                    <a:pt x="840892" y="553923"/>
                  </a:lnTo>
                  <a:lnTo>
                    <a:pt x="839330" y="552653"/>
                  </a:lnTo>
                  <a:lnTo>
                    <a:pt x="838200" y="553326"/>
                  </a:lnTo>
                  <a:lnTo>
                    <a:pt x="838200" y="561543"/>
                  </a:lnTo>
                  <a:lnTo>
                    <a:pt x="835850" y="562813"/>
                  </a:lnTo>
                  <a:lnTo>
                    <a:pt x="833069" y="562813"/>
                  </a:lnTo>
                  <a:lnTo>
                    <a:pt x="831227" y="561543"/>
                  </a:lnTo>
                  <a:lnTo>
                    <a:pt x="829614" y="559003"/>
                  </a:lnTo>
                  <a:lnTo>
                    <a:pt x="828802" y="557733"/>
                  </a:lnTo>
                  <a:lnTo>
                    <a:pt x="828306" y="556463"/>
                  </a:lnTo>
                  <a:lnTo>
                    <a:pt x="832154" y="556463"/>
                  </a:lnTo>
                  <a:lnTo>
                    <a:pt x="836980" y="559003"/>
                  </a:lnTo>
                  <a:lnTo>
                    <a:pt x="838200" y="561543"/>
                  </a:lnTo>
                  <a:lnTo>
                    <a:pt x="838200" y="553326"/>
                  </a:lnTo>
                  <a:lnTo>
                    <a:pt x="837196" y="553923"/>
                  </a:lnTo>
                  <a:lnTo>
                    <a:pt x="833145" y="551383"/>
                  </a:lnTo>
                  <a:lnTo>
                    <a:pt x="830719" y="547573"/>
                  </a:lnTo>
                  <a:lnTo>
                    <a:pt x="828230" y="545299"/>
                  </a:lnTo>
                  <a:lnTo>
                    <a:pt x="828230" y="619963"/>
                  </a:lnTo>
                  <a:lnTo>
                    <a:pt x="822972" y="625043"/>
                  </a:lnTo>
                  <a:lnTo>
                    <a:pt x="821728" y="623773"/>
                  </a:lnTo>
                  <a:lnTo>
                    <a:pt x="820483" y="622503"/>
                  </a:lnTo>
                  <a:lnTo>
                    <a:pt x="822159" y="621233"/>
                  </a:lnTo>
                  <a:lnTo>
                    <a:pt x="823823" y="619963"/>
                  </a:lnTo>
                  <a:lnTo>
                    <a:pt x="823048" y="618693"/>
                  </a:lnTo>
                  <a:lnTo>
                    <a:pt x="822261" y="617423"/>
                  </a:lnTo>
                  <a:lnTo>
                    <a:pt x="828230" y="619963"/>
                  </a:lnTo>
                  <a:lnTo>
                    <a:pt x="828230" y="545299"/>
                  </a:lnTo>
                  <a:lnTo>
                    <a:pt x="827951" y="545033"/>
                  </a:lnTo>
                  <a:lnTo>
                    <a:pt x="830008" y="542493"/>
                  </a:lnTo>
                  <a:lnTo>
                    <a:pt x="833361" y="541223"/>
                  </a:lnTo>
                  <a:lnTo>
                    <a:pt x="833285" y="539953"/>
                  </a:lnTo>
                  <a:lnTo>
                    <a:pt x="829868" y="537413"/>
                  </a:lnTo>
                  <a:lnTo>
                    <a:pt x="827100" y="535165"/>
                  </a:lnTo>
                  <a:lnTo>
                    <a:pt x="827100" y="556463"/>
                  </a:lnTo>
                  <a:lnTo>
                    <a:pt x="825677" y="559003"/>
                  </a:lnTo>
                  <a:lnTo>
                    <a:pt x="825030" y="558787"/>
                  </a:lnTo>
                  <a:lnTo>
                    <a:pt x="825030" y="570433"/>
                  </a:lnTo>
                  <a:lnTo>
                    <a:pt x="824471" y="571373"/>
                  </a:lnTo>
                  <a:lnTo>
                    <a:pt x="824471" y="590753"/>
                  </a:lnTo>
                  <a:lnTo>
                    <a:pt x="824179" y="593293"/>
                  </a:lnTo>
                  <a:lnTo>
                    <a:pt x="824039" y="595833"/>
                  </a:lnTo>
                  <a:lnTo>
                    <a:pt x="821905" y="597103"/>
                  </a:lnTo>
                  <a:lnTo>
                    <a:pt x="817143" y="597103"/>
                  </a:lnTo>
                  <a:lnTo>
                    <a:pt x="816216" y="598373"/>
                  </a:lnTo>
                  <a:lnTo>
                    <a:pt x="817702" y="599643"/>
                  </a:lnTo>
                  <a:lnTo>
                    <a:pt x="818349" y="603453"/>
                  </a:lnTo>
                  <a:lnTo>
                    <a:pt x="815289" y="603453"/>
                  </a:lnTo>
                  <a:lnTo>
                    <a:pt x="812990" y="602221"/>
                  </a:lnTo>
                  <a:lnTo>
                    <a:pt x="814438" y="604723"/>
                  </a:lnTo>
                  <a:lnTo>
                    <a:pt x="817422" y="605993"/>
                  </a:lnTo>
                  <a:lnTo>
                    <a:pt x="816571" y="608533"/>
                  </a:lnTo>
                  <a:lnTo>
                    <a:pt x="817994" y="608533"/>
                  </a:lnTo>
                  <a:lnTo>
                    <a:pt x="818413" y="605993"/>
                  </a:lnTo>
                  <a:lnTo>
                    <a:pt x="819848" y="608533"/>
                  </a:lnTo>
                  <a:lnTo>
                    <a:pt x="818845" y="611073"/>
                  </a:lnTo>
                  <a:lnTo>
                    <a:pt x="818134" y="614883"/>
                  </a:lnTo>
                  <a:lnTo>
                    <a:pt x="816495" y="614235"/>
                  </a:lnTo>
                  <a:lnTo>
                    <a:pt x="816495" y="650443"/>
                  </a:lnTo>
                  <a:lnTo>
                    <a:pt x="816000" y="651713"/>
                  </a:lnTo>
                  <a:lnTo>
                    <a:pt x="814082" y="651713"/>
                  </a:lnTo>
                  <a:lnTo>
                    <a:pt x="813943" y="650443"/>
                  </a:lnTo>
                  <a:lnTo>
                    <a:pt x="813435" y="649173"/>
                  </a:lnTo>
                  <a:lnTo>
                    <a:pt x="812939" y="647903"/>
                  </a:lnTo>
                  <a:lnTo>
                    <a:pt x="815213" y="647903"/>
                  </a:lnTo>
                  <a:lnTo>
                    <a:pt x="816216" y="649173"/>
                  </a:lnTo>
                  <a:lnTo>
                    <a:pt x="816495" y="650443"/>
                  </a:lnTo>
                  <a:lnTo>
                    <a:pt x="816495" y="614235"/>
                  </a:lnTo>
                  <a:lnTo>
                    <a:pt x="814933" y="613613"/>
                  </a:lnTo>
                  <a:lnTo>
                    <a:pt x="812520" y="613613"/>
                  </a:lnTo>
                  <a:lnTo>
                    <a:pt x="812660" y="616153"/>
                  </a:lnTo>
                  <a:lnTo>
                    <a:pt x="815073" y="616153"/>
                  </a:lnTo>
                  <a:lnTo>
                    <a:pt x="815213" y="617423"/>
                  </a:lnTo>
                  <a:lnTo>
                    <a:pt x="812584" y="618350"/>
                  </a:lnTo>
                  <a:lnTo>
                    <a:pt x="812584" y="654253"/>
                  </a:lnTo>
                  <a:lnTo>
                    <a:pt x="810806" y="655523"/>
                  </a:lnTo>
                  <a:lnTo>
                    <a:pt x="810742" y="659333"/>
                  </a:lnTo>
                  <a:lnTo>
                    <a:pt x="807389" y="656793"/>
                  </a:lnTo>
                  <a:lnTo>
                    <a:pt x="806094" y="655523"/>
                  </a:lnTo>
                  <a:lnTo>
                    <a:pt x="803478" y="652983"/>
                  </a:lnTo>
                  <a:lnTo>
                    <a:pt x="801636" y="651713"/>
                  </a:lnTo>
                  <a:lnTo>
                    <a:pt x="799782" y="650443"/>
                  </a:lnTo>
                  <a:lnTo>
                    <a:pt x="805967" y="650443"/>
                  </a:lnTo>
                  <a:lnTo>
                    <a:pt x="807745" y="655523"/>
                  </a:lnTo>
                  <a:lnTo>
                    <a:pt x="810742" y="659333"/>
                  </a:lnTo>
                  <a:lnTo>
                    <a:pt x="810742" y="655459"/>
                  </a:lnTo>
                  <a:lnTo>
                    <a:pt x="809599" y="654253"/>
                  </a:lnTo>
                  <a:lnTo>
                    <a:pt x="807529" y="652983"/>
                  </a:lnTo>
                  <a:lnTo>
                    <a:pt x="809879" y="651713"/>
                  </a:lnTo>
                  <a:lnTo>
                    <a:pt x="811377" y="651713"/>
                  </a:lnTo>
                  <a:lnTo>
                    <a:pt x="812584" y="654253"/>
                  </a:lnTo>
                  <a:lnTo>
                    <a:pt x="812584" y="618350"/>
                  </a:lnTo>
                  <a:lnTo>
                    <a:pt x="811593" y="618693"/>
                  </a:lnTo>
                  <a:lnTo>
                    <a:pt x="811237" y="618693"/>
                  </a:lnTo>
                  <a:lnTo>
                    <a:pt x="809383" y="613613"/>
                  </a:lnTo>
                  <a:lnTo>
                    <a:pt x="808456" y="611073"/>
                  </a:lnTo>
                  <a:lnTo>
                    <a:pt x="807605" y="612343"/>
                  </a:lnTo>
                  <a:lnTo>
                    <a:pt x="804976" y="613613"/>
                  </a:lnTo>
                  <a:lnTo>
                    <a:pt x="804837" y="612343"/>
                  </a:lnTo>
                  <a:lnTo>
                    <a:pt x="804684" y="611073"/>
                  </a:lnTo>
                  <a:lnTo>
                    <a:pt x="806462" y="607263"/>
                  </a:lnTo>
                  <a:lnTo>
                    <a:pt x="803910" y="603453"/>
                  </a:lnTo>
                  <a:lnTo>
                    <a:pt x="804265" y="599643"/>
                  </a:lnTo>
                  <a:lnTo>
                    <a:pt x="807466" y="602183"/>
                  </a:lnTo>
                  <a:lnTo>
                    <a:pt x="807681" y="604723"/>
                  </a:lnTo>
                  <a:lnTo>
                    <a:pt x="808177" y="608533"/>
                  </a:lnTo>
                  <a:lnTo>
                    <a:pt x="810171" y="607263"/>
                  </a:lnTo>
                  <a:lnTo>
                    <a:pt x="811733" y="607263"/>
                  </a:lnTo>
                  <a:lnTo>
                    <a:pt x="811301" y="604723"/>
                  </a:lnTo>
                  <a:lnTo>
                    <a:pt x="812977" y="602246"/>
                  </a:lnTo>
                  <a:lnTo>
                    <a:pt x="810742" y="599643"/>
                  </a:lnTo>
                  <a:lnTo>
                    <a:pt x="809917" y="598373"/>
                  </a:lnTo>
                  <a:lnTo>
                    <a:pt x="809104" y="597103"/>
                  </a:lnTo>
                  <a:lnTo>
                    <a:pt x="808253" y="594563"/>
                  </a:lnTo>
                  <a:lnTo>
                    <a:pt x="805332" y="594563"/>
                  </a:lnTo>
                  <a:lnTo>
                    <a:pt x="807250" y="595833"/>
                  </a:lnTo>
                  <a:lnTo>
                    <a:pt x="805751" y="598373"/>
                  </a:lnTo>
                  <a:lnTo>
                    <a:pt x="803770" y="597103"/>
                  </a:lnTo>
                  <a:lnTo>
                    <a:pt x="802347" y="597103"/>
                  </a:lnTo>
                  <a:lnTo>
                    <a:pt x="800354" y="598373"/>
                  </a:lnTo>
                  <a:lnTo>
                    <a:pt x="801484" y="602183"/>
                  </a:lnTo>
                  <a:lnTo>
                    <a:pt x="800709" y="602183"/>
                  </a:lnTo>
                  <a:lnTo>
                    <a:pt x="800709" y="618693"/>
                  </a:lnTo>
                  <a:lnTo>
                    <a:pt x="800354" y="619963"/>
                  </a:lnTo>
                  <a:lnTo>
                    <a:pt x="798791" y="621080"/>
                  </a:lnTo>
                  <a:lnTo>
                    <a:pt x="798791" y="660603"/>
                  </a:lnTo>
                  <a:lnTo>
                    <a:pt x="796290" y="659333"/>
                  </a:lnTo>
                  <a:lnTo>
                    <a:pt x="795375" y="658063"/>
                  </a:lnTo>
                  <a:lnTo>
                    <a:pt x="795655" y="655523"/>
                  </a:lnTo>
                  <a:lnTo>
                    <a:pt x="797725" y="656793"/>
                  </a:lnTo>
                  <a:lnTo>
                    <a:pt x="798283" y="658063"/>
                  </a:lnTo>
                  <a:lnTo>
                    <a:pt x="798791" y="660603"/>
                  </a:lnTo>
                  <a:lnTo>
                    <a:pt x="798791" y="621080"/>
                  </a:lnTo>
                  <a:lnTo>
                    <a:pt x="798576" y="621233"/>
                  </a:lnTo>
                  <a:lnTo>
                    <a:pt x="796759" y="619988"/>
                  </a:lnTo>
                  <a:lnTo>
                    <a:pt x="796798" y="621233"/>
                  </a:lnTo>
                  <a:lnTo>
                    <a:pt x="796798" y="622503"/>
                  </a:lnTo>
                  <a:lnTo>
                    <a:pt x="795515" y="623773"/>
                  </a:lnTo>
                  <a:lnTo>
                    <a:pt x="794092" y="622503"/>
                  </a:lnTo>
                  <a:lnTo>
                    <a:pt x="795083" y="621233"/>
                  </a:lnTo>
                  <a:lnTo>
                    <a:pt x="796759" y="621233"/>
                  </a:lnTo>
                  <a:lnTo>
                    <a:pt x="796798" y="622503"/>
                  </a:lnTo>
                  <a:lnTo>
                    <a:pt x="796798" y="621233"/>
                  </a:lnTo>
                  <a:lnTo>
                    <a:pt x="796721" y="619963"/>
                  </a:lnTo>
                  <a:lnTo>
                    <a:pt x="796721" y="618693"/>
                  </a:lnTo>
                  <a:lnTo>
                    <a:pt x="796582" y="617423"/>
                  </a:lnTo>
                  <a:lnTo>
                    <a:pt x="798931" y="616153"/>
                  </a:lnTo>
                  <a:lnTo>
                    <a:pt x="800709" y="618693"/>
                  </a:lnTo>
                  <a:lnTo>
                    <a:pt x="800709" y="602183"/>
                  </a:lnTo>
                  <a:lnTo>
                    <a:pt x="798436" y="602183"/>
                  </a:lnTo>
                  <a:lnTo>
                    <a:pt x="796290" y="603453"/>
                  </a:lnTo>
                  <a:lnTo>
                    <a:pt x="793800" y="604723"/>
                  </a:lnTo>
                  <a:lnTo>
                    <a:pt x="793800" y="633933"/>
                  </a:lnTo>
                  <a:lnTo>
                    <a:pt x="792530" y="634720"/>
                  </a:lnTo>
                  <a:lnTo>
                    <a:pt x="792530" y="661873"/>
                  </a:lnTo>
                  <a:lnTo>
                    <a:pt x="791311" y="663143"/>
                  </a:lnTo>
                  <a:lnTo>
                    <a:pt x="790219" y="661873"/>
                  </a:lnTo>
                  <a:lnTo>
                    <a:pt x="789114" y="660603"/>
                  </a:lnTo>
                  <a:lnTo>
                    <a:pt x="790536" y="659333"/>
                  </a:lnTo>
                  <a:lnTo>
                    <a:pt x="792530" y="661873"/>
                  </a:lnTo>
                  <a:lnTo>
                    <a:pt x="792530" y="634720"/>
                  </a:lnTo>
                  <a:lnTo>
                    <a:pt x="791743" y="635203"/>
                  </a:lnTo>
                  <a:lnTo>
                    <a:pt x="789038" y="636473"/>
                  </a:lnTo>
                  <a:lnTo>
                    <a:pt x="785774" y="637743"/>
                  </a:lnTo>
                  <a:lnTo>
                    <a:pt x="784910" y="641553"/>
                  </a:lnTo>
                  <a:lnTo>
                    <a:pt x="784771" y="641756"/>
                  </a:lnTo>
                  <a:lnTo>
                    <a:pt x="784771" y="655523"/>
                  </a:lnTo>
                  <a:lnTo>
                    <a:pt x="782777" y="656793"/>
                  </a:lnTo>
                  <a:lnTo>
                    <a:pt x="781291" y="659333"/>
                  </a:lnTo>
                  <a:lnTo>
                    <a:pt x="779653" y="657847"/>
                  </a:lnTo>
                  <a:lnTo>
                    <a:pt x="779653" y="670763"/>
                  </a:lnTo>
                  <a:lnTo>
                    <a:pt x="778446" y="673303"/>
                  </a:lnTo>
                  <a:lnTo>
                    <a:pt x="776732" y="673303"/>
                  </a:lnTo>
                  <a:lnTo>
                    <a:pt x="776732" y="684733"/>
                  </a:lnTo>
                  <a:lnTo>
                    <a:pt x="776732" y="686003"/>
                  </a:lnTo>
                  <a:lnTo>
                    <a:pt x="775309" y="687273"/>
                  </a:lnTo>
                  <a:lnTo>
                    <a:pt x="774103" y="691083"/>
                  </a:lnTo>
                  <a:lnTo>
                    <a:pt x="771613" y="691083"/>
                  </a:lnTo>
                  <a:lnTo>
                    <a:pt x="771613" y="698703"/>
                  </a:lnTo>
                  <a:lnTo>
                    <a:pt x="771537" y="699973"/>
                  </a:lnTo>
                  <a:lnTo>
                    <a:pt x="770255" y="699973"/>
                  </a:lnTo>
                  <a:lnTo>
                    <a:pt x="768769" y="698703"/>
                  </a:lnTo>
                  <a:lnTo>
                    <a:pt x="767410" y="697433"/>
                  </a:lnTo>
                  <a:lnTo>
                    <a:pt x="765632" y="696379"/>
                  </a:lnTo>
                  <a:lnTo>
                    <a:pt x="765632" y="701243"/>
                  </a:lnTo>
                  <a:lnTo>
                    <a:pt x="762787" y="703783"/>
                  </a:lnTo>
                  <a:lnTo>
                    <a:pt x="761149" y="702513"/>
                  </a:lnTo>
                  <a:lnTo>
                    <a:pt x="758456" y="698703"/>
                  </a:lnTo>
                  <a:lnTo>
                    <a:pt x="757593" y="697433"/>
                  </a:lnTo>
                  <a:lnTo>
                    <a:pt x="755396" y="698703"/>
                  </a:lnTo>
                  <a:lnTo>
                    <a:pt x="752830" y="697433"/>
                  </a:lnTo>
                  <a:lnTo>
                    <a:pt x="752614" y="694893"/>
                  </a:lnTo>
                  <a:lnTo>
                    <a:pt x="751624" y="693623"/>
                  </a:lnTo>
                  <a:lnTo>
                    <a:pt x="750277" y="693623"/>
                  </a:lnTo>
                  <a:lnTo>
                    <a:pt x="751903" y="692353"/>
                  </a:lnTo>
                  <a:lnTo>
                    <a:pt x="753186" y="691083"/>
                  </a:lnTo>
                  <a:lnTo>
                    <a:pt x="756881" y="696163"/>
                  </a:lnTo>
                  <a:lnTo>
                    <a:pt x="759091" y="694893"/>
                  </a:lnTo>
                  <a:lnTo>
                    <a:pt x="759942" y="692353"/>
                  </a:lnTo>
                  <a:lnTo>
                    <a:pt x="761085" y="689813"/>
                  </a:lnTo>
                  <a:lnTo>
                    <a:pt x="763574" y="691083"/>
                  </a:lnTo>
                  <a:lnTo>
                    <a:pt x="762723" y="693623"/>
                  </a:lnTo>
                  <a:lnTo>
                    <a:pt x="761301" y="696163"/>
                  </a:lnTo>
                  <a:lnTo>
                    <a:pt x="758659" y="697433"/>
                  </a:lnTo>
                  <a:lnTo>
                    <a:pt x="760298" y="697433"/>
                  </a:lnTo>
                  <a:lnTo>
                    <a:pt x="761441" y="698703"/>
                  </a:lnTo>
                  <a:lnTo>
                    <a:pt x="765632" y="701243"/>
                  </a:lnTo>
                  <a:lnTo>
                    <a:pt x="765632" y="696379"/>
                  </a:lnTo>
                  <a:lnTo>
                    <a:pt x="765276" y="696163"/>
                  </a:lnTo>
                  <a:lnTo>
                    <a:pt x="768692" y="694893"/>
                  </a:lnTo>
                  <a:lnTo>
                    <a:pt x="770051" y="697433"/>
                  </a:lnTo>
                  <a:lnTo>
                    <a:pt x="771613" y="698703"/>
                  </a:lnTo>
                  <a:lnTo>
                    <a:pt x="771613" y="691083"/>
                  </a:lnTo>
                  <a:lnTo>
                    <a:pt x="769759" y="689813"/>
                  </a:lnTo>
                  <a:lnTo>
                    <a:pt x="767270" y="689813"/>
                  </a:lnTo>
                  <a:lnTo>
                    <a:pt x="766140" y="687273"/>
                  </a:lnTo>
                  <a:lnTo>
                    <a:pt x="767981" y="684733"/>
                  </a:lnTo>
                  <a:lnTo>
                    <a:pt x="768908" y="683463"/>
                  </a:lnTo>
                  <a:lnTo>
                    <a:pt x="770686" y="683463"/>
                  </a:lnTo>
                  <a:lnTo>
                    <a:pt x="772960" y="682193"/>
                  </a:lnTo>
                  <a:lnTo>
                    <a:pt x="776732" y="684733"/>
                  </a:lnTo>
                  <a:lnTo>
                    <a:pt x="776732" y="673303"/>
                  </a:lnTo>
                  <a:lnTo>
                    <a:pt x="776452" y="673303"/>
                  </a:lnTo>
                  <a:lnTo>
                    <a:pt x="775804" y="672033"/>
                  </a:lnTo>
                  <a:lnTo>
                    <a:pt x="774954" y="669493"/>
                  </a:lnTo>
                  <a:lnTo>
                    <a:pt x="778649" y="669493"/>
                  </a:lnTo>
                  <a:lnTo>
                    <a:pt x="779653" y="670763"/>
                  </a:lnTo>
                  <a:lnTo>
                    <a:pt x="779653" y="657847"/>
                  </a:lnTo>
                  <a:lnTo>
                    <a:pt x="778510" y="656793"/>
                  </a:lnTo>
                  <a:lnTo>
                    <a:pt x="778510" y="654253"/>
                  </a:lnTo>
                  <a:lnTo>
                    <a:pt x="780643" y="652983"/>
                  </a:lnTo>
                  <a:lnTo>
                    <a:pt x="782853" y="652983"/>
                  </a:lnTo>
                  <a:lnTo>
                    <a:pt x="784771" y="655523"/>
                  </a:lnTo>
                  <a:lnTo>
                    <a:pt x="784771" y="641756"/>
                  </a:lnTo>
                  <a:lnTo>
                    <a:pt x="783983" y="642823"/>
                  </a:lnTo>
                  <a:lnTo>
                    <a:pt x="781850" y="641553"/>
                  </a:lnTo>
                  <a:lnTo>
                    <a:pt x="779932" y="642823"/>
                  </a:lnTo>
                  <a:lnTo>
                    <a:pt x="778090" y="642823"/>
                  </a:lnTo>
                  <a:lnTo>
                    <a:pt x="776097" y="643940"/>
                  </a:lnTo>
                  <a:lnTo>
                    <a:pt x="776097" y="663143"/>
                  </a:lnTo>
                  <a:lnTo>
                    <a:pt x="773607" y="664413"/>
                  </a:lnTo>
                  <a:lnTo>
                    <a:pt x="772820" y="665683"/>
                  </a:lnTo>
                  <a:lnTo>
                    <a:pt x="772464" y="666953"/>
                  </a:lnTo>
                  <a:lnTo>
                    <a:pt x="770686" y="666953"/>
                  </a:lnTo>
                  <a:lnTo>
                    <a:pt x="769264" y="665683"/>
                  </a:lnTo>
                  <a:lnTo>
                    <a:pt x="768197" y="664413"/>
                  </a:lnTo>
                  <a:lnTo>
                    <a:pt x="766203" y="664413"/>
                  </a:lnTo>
                  <a:lnTo>
                    <a:pt x="764921" y="663143"/>
                  </a:lnTo>
                  <a:lnTo>
                    <a:pt x="766851" y="660603"/>
                  </a:lnTo>
                  <a:lnTo>
                    <a:pt x="767842" y="661873"/>
                  </a:lnTo>
                  <a:lnTo>
                    <a:pt x="769340" y="663143"/>
                  </a:lnTo>
                  <a:lnTo>
                    <a:pt x="770610" y="663143"/>
                  </a:lnTo>
                  <a:lnTo>
                    <a:pt x="771969" y="661873"/>
                  </a:lnTo>
                  <a:lnTo>
                    <a:pt x="774674" y="661873"/>
                  </a:lnTo>
                  <a:lnTo>
                    <a:pt x="776097" y="663143"/>
                  </a:lnTo>
                  <a:lnTo>
                    <a:pt x="776097" y="643940"/>
                  </a:lnTo>
                  <a:lnTo>
                    <a:pt x="775804" y="644093"/>
                  </a:lnTo>
                  <a:lnTo>
                    <a:pt x="774534" y="644093"/>
                  </a:lnTo>
                  <a:lnTo>
                    <a:pt x="774242" y="646633"/>
                  </a:lnTo>
                  <a:lnTo>
                    <a:pt x="773887" y="647903"/>
                  </a:lnTo>
                  <a:lnTo>
                    <a:pt x="771893" y="647903"/>
                  </a:lnTo>
                  <a:lnTo>
                    <a:pt x="771474" y="648309"/>
                  </a:lnTo>
                  <a:lnTo>
                    <a:pt x="771474" y="655523"/>
                  </a:lnTo>
                  <a:lnTo>
                    <a:pt x="769188" y="655523"/>
                  </a:lnTo>
                  <a:lnTo>
                    <a:pt x="767842" y="654253"/>
                  </a:lnTo>
                  <a:lnTo>
                    <a:pt x="767130" y="651713"/>
                  </a:lnTo>
                  <a:lnTo>
                    <a:pt x="769188" y="652983"/>
                  </a:lnTo>
                  <a:lnTo>
                    <a:pt x="770051" y="654253"/>
                  </a:lnTo>
                  <a:lnTo>
                    <a:pt x="771474" y="655523"/>
                  </a:lnTo>
                  <a:lnTo>
                    <a:pt x="771474" y="648309"/>
                  </a:lnTo>
                  <a:lnTo>
                    <a:pt x="770547" y="649173"/>
                  </a:lnTo>
                  <a:lnTo>
                    <a:pt x="769404" y="642823"/>
                  </a:lnTo>
                  <a:lnTo>
                    <a:pt x="771436" y="639013"/>
                  </a:lnTo>
                  <a:lnTo>
                    <a:pt x="774814" y="632663"/>
                  </a:lnTo>
                  <a:lnTo>
                    <a:pt x="780503" y="630123"/>
                  </a:lnTo>
                  <a:lnTo>
                    <a:pt x="783488" y="628853"/>
                  </a:lnTo>
                  <a:lnTo>
                    <a:pt x="788466" y="631393"/>
                  </a:lnTo>
                  <a:lnTo>
                    <a:pt x="790244" y="628853"/>
                  </a:lnTo>
                  <a:lnTo>
                    <a:pt x="792099" y="627583"/>
                  </a:lnTo>
                  <a:lnTo>
                    <a:pt x="793737" y="628853"/>
                  </a:lnTo>
                  <a:lnTo>
                    <a:pt x="793623" y="630123"/>
                  </a:lnTo>
                  <a:lnTo>
                    <a:pt x="793661" y="632663"/>
                  </a:lnTo>
                  <a:lnTo>
                    <a:pt x="793800" y="633933"/>
                  </a:lnTo>
                  <a:lnTo>
                    <a:pt x="793800" y="604723"/>
                  </a:lnTo>
                  <a:lnTo>
                    <a:pt x="791171" y="603453"/>
                  </a:lnTo>
                  <a:lnTo>
                    <a:pt x="788682" y="603453"/>
                  </a:lnTo>
                  <a:lnTo>
                    <a:pt x="787666" y="602246"/>
                  </a:lnTo>
                  <a:lnTo>
                    <a:pt x="787615" y="600913"/>
                  </a:lnTo>
                  <a:lnTo>
                    <a:pt x="787996" y="599643"/>
                  </a:lnTo>
                  <a:lnTo>
                    <a:pt x="789533" y="594563"/>
                  </a:lnTo>
                  <a:lnTo>
                    <a:pt x="790041" y="589483"/>
                  </a:lnTo>
                  <a:lnTo>
                    <a:pt x="785266" y="586765"/>
                  </a:lnTo>
                  <a:lnTo>
                    <a:pt x="785266" y="616153"/>
                  </a:lnTo>
                  <a:lnTo>
                    <a:pt x="783920" y="618693"/>
                  </a:lnTo>
                  <a:lnTo>
                    <a:pt x="780643" y="618693"/>
                  </a:lnTo>
                  <a:lnTo>
                    <a:pt x="780148" y="617423"/>
                  </a:lnTo>
                  <a:lnTo>
                    <a:pt x="781291" y="616153"/>
                  </a:lnTo>
                  <a:lnTo>
                    <a:pt x="785266" y="616153"/>
                  </a:lnTo>
                  <a:lnTo>
                    <a:pt x="785266" y="586765"/>
                  </a:lnTo>
                  <a:lnTo>
                    <a:pt x="783348" y="585673"/>
                  </a:lnTo>
                  <a:lnTo>
                    <a:pt x="787196" y="584403"/>
                  </a:lnTo>
                  <a:lnTo>
                    <a:pt x="790397" y="583133"/>
                  </a:lnTo>
                  <a:lnTo>
                    <a:pt x="791248" y="578053"/>
                  </a:lnTo>
                  <a:lnTo>
                    <a:pt x="793026" y="583133"/>
                  </a:lnTo>
                  <a:lnTo>
                    <a:pt x="792911" y="584403"/>
                  </a:lnTo>
                  <a:lnTo>
                    <a:pt x="793026" y="589483"/>
                  </a:lnTo>
                  <a:lnTo>
                    <a:pt x="793165" y="593293"/>
                  </a:lnTo>
                  <a:lnTo>
                    <a:pt x="800138" y="593293"/>
                  </a:lnTo>
                  <a:lnTo>
                    <a:pt x="807821" y="593293"/>
                  </a:lnTo>
                  <a:lnTo>
                    <a:pt x="807173" y="592023"/>
                  </a:lnTo>
                  <a:lnTo>
                    <a:pt x="807110" y="589483"/>
                  </a:lnTo>
                  <a:lnTo>
                    <a:pt x="808812" y="589483"/>
                  </a:lnTo>
                  <a:lnTo>
                    <a:pt x="813015" y="588213"/>
                  </a:lnTo>
                  <a:lnTo>
                    <a:pt x="812939" y="584403"/>
                  </a:lnTo>
                  <a:lnTo>
                    <a:pt x="812800" y="581863"/>
                  </a:lnTo>
                  <a:lnTo>
                    <a:pt x="815505" y="584403"/>
                  </a:lnTo>
                  <a:lnTo>
                    <a:pt x="817638" y="588213"/>
                  </a:lnTo>
                  <a:lnTo>
                    <a:pt x="821474" y="585673"/>
                  </a:lnTo>
                  <a:lnTo>
                    <a:pt x="822401" y="585673"/>
                  </a:lnTo>
                  <a:lnTo>
                    <a:pt x="823112" y="588213"/>
                  </a:lnTo>
                  <a:lnTo>
                    <a:pt x="824471" y="590753"/>
                  </a:lnTo>
                  <a:lnTo>
                    <a:pt x="824471" y="571373"/>
                  </a:lnTo>
                  <a:lnTo>
                    <a:pt x="822756" y="574243"/>
                  </a:lnTo>
                  <a:lnTo>
                    <a:pt x="821055" y="571703"/>
                  </a:lnTo>
                  <a:lnTo>
                    <a:pt x="820762" y="570433"/>
                  </a:lnTo>
                  <a:lnTo>
                    <a:pt x="823404" y="569163"/>
                  </a:lnTo>
                  <a:lnTo>
                    <a:pt x="825030" y="570433"/>
                  </a:lnTo>
                  <a:lnTo>
                    <a:pt x="825030" y="558787"/>
                  </a:lnTo>
                  <a:lnTo>
                    <a:pt x="821905" y="557733"/>
                  </a:lnTo>
                  <a:lnTo>
                    <a:pt x="827100" y="556463"/>
                  </a:lnTo>
                  <a:lnTo>
                    <a:pt x="827100" y="535165"/>
                  </a:lnTo>
                  <a:lnTo>
                    <a:pt x="826744" y="534873"/>
                  </a:lnTo>
                  <a:lnTo>
                    <a:pt x="826389" y="533603"/>
                  </a:lnTo>
                  <a:lnTo>
                    <a:pt x="828446" y="531063"/>
                  </a:lnTo>
                  <a:lnTo>
                    <a:pt x="829373" y="529793"/>
                  </a:lnTo>
                  <a:lnTo>
                    <a:pt x="830084" y="528523"/>
                  </a:lnTo>
                  <a:lnTo>
                    <a:pt x="828878" y="525983"/>
                  </a:lnTo>
                  <a:lnTo>
                    <a:pt x="828662" y="523443"/>
                  </a:lnTo>
                  <a:lnTo>
                    <a:pt x="829398" y="522173"/>
                  </a:lnTo>
                  <a:lnTo>
                    <a:pt x="830872" y="519633"/>
                  </a:lnTo>
                  <a:lnTo>
                    <a:pt x="829729" y="515823"/>
                  </a:lnTo>
                  <a:lnTo>
                    <a:pt x="831507" y="510743"/>
                  </a:lnTo>
                  <a:lnTo>
                    <a:pt x="832154" y="508203"/>
                  </a:lnTo>
                  <a:lnTo>
                    <a:pt x="836777" y="506933"/>
                  </a:lnTo>
                  <a:lnTo>
                    <a:pt x="838339" y="506933"/>
                  </a:lnTo>
                  <a:lnTo>
                    <a:pt x="838339" y="512013"/>
                  </a:lnTo>
                  <a:lnTo>
                    <a:pt x="839901" y="513283"/>
                  </a:lnTo>
                  <a:lnTo>
                    <a:pt x="841184" y="514553"/>
                  </a:lnTo>
                  <a:lnTo>
                    <a:pt x="842606" y="515823"/>
                  </a:lnTo>
                  <a:lnTo>
                    <a:pt x="842746" y="515823"/>
                  </a:lnTo>
                  <a:lnTo>
                    <a:pt x="837628" y="518363"/>
                  </a:lnTo>
                  <a:lnTo>
                    <a:pt x="837984" y="519633"/>
                  </a:lnTo>
                  <a:lnTo>
                    <a:pt x="839673" y="520839"/>
                  </a:lnTo>
                  <a:lnTo>
                    <a:pt x="839787" y="520979"/>
                  </a:lnTo>
                  <a:lnTo>
                    <a:pt x="840613" y="523443"/>
                  </a:lnTo>
                  <a:lnTo>
                    <a:pt x="838263" y="525983"/>
                  </a:lnTo>
                  <a:lnTo>
                    <a:pt x="840613" y="528523"/>
                  </a:lnTo>
                  <a:lnTo>
                    <a:pt x="844169" y="529793"/>
                  </a:lnTo>
                  <a:lnTo>
                    <a:pt x="840181" y="529793"/>
                  </a:lnTo>
                  <a:lnTo>
                    <a:pt x="837692" y="531063"/>
                  </a:lnTo>
                  <a:lnTo>
                    <a:pt x="836129" y="536143"/>
                  </a:lnTo>
                  <a:lnTo>
                    <a:pt x="838403" y="537413"/>
                  </a:lnTo>
                  <a:lnTo>
                    <a:pt x="839622" y="538683"/>
                  </a:lnTo>
                  <a:lnTo>
                    <a:pt x="841679" y="536143"/>
                  </a:lnTo>
                  <a:lnTo>
                    <a:pt x="842822" y="533603"/>
                  </a:lnTo>
                  <a:lnTo>
                    <a:pt x="845883" y="532333"/>
                  </a:lnTo>
                  <a:lnTo>
                    <a:pt x="844740" y="536143"/>
                  </a:lnTo>
                  <a:lnTo>
                    <a:pt x="844880" y="541223"/>
                  </a:lnTo>
                  <a:lnTo>
                    <a:pt x="840181" y="547573"/>
                  </a:lnTo>
                  <a:lnTo>
                    <a:pt x="840689" y="548843"/>
                  </a:lnTo>
                  <a:lnTo>
                    <a:pt x="844740" y="548843"/>
                  </a:lnTo>
                  <a:lnTo>
                    <a:pt x="846734" y="552653"/>
                  </a:lnTo>
                  <a:lnTo>
                    <a:pt x="846734" y="547573"/>
                  </a:lnTo>
                  <a:lnTo>
                    <a:pt x="846302" y="547573"/>
                  </a:lnTo>
                  <a:lnTo>
                    <a:pt x="846734" y="542493"/>
                  </a:lnTo>
                  <a:lnTo>
                    <a:pt x="848728" y="541223"/>
                  </a:lnTo>
                  <a:lnTo>
                    <a:pt x="853059" y="541223"/>
                  </a:lnTo>
                  <a:lnTo>
                    <a:pt x="855052" y="542493"/>
                  </a:lnTo>
                  <a:lnTo>
                    <a:pt x="855268" y="546303"/>
                  </a:lnTo>
                  <a:lnTo>
                    <a:pt x="855268" y="541883"/>
                  </a:lnTo>
                  <a:lnTo>
                    <a:pt x="854773" y="541223"/>
                  </a:lnTo>
                  <a:lnTo>
                    <a:pt x="853351" y="539953"/>
                  </a:lnTo>
                  <a:lnTo>
                    <a:pt x="851357" y="539953"/>
                  </a:lnTo>
                  <a:lnTo>
                    <a:pt x="851001" y="537413"/>
                  </a:lnTo>
                  <a:lnTo>
                    <a:pt x="854417" y="537413"/>
                  </a:lnTo>
                  <a:lnTo>
                    <a:pt x="853909" y="536143"/>
                  </a:lnTo>
                  <a:lnTo>
                    <a:pt x="853351" y="534873"/>
                  </a:lnTo>
                  <a:lnTo>
                    <a:pt x="852284" y="533603"/>
                  </a:lnTo>
                  <a:lnTo>
                    <a:pt x="854913" y="534873"/>
                  </a:lnTo>
                  <a:lnTo>
                    <a:pt x="856970" y="533603"/>
                  </a:lnTo>
                  <a:lnTo>
                    <a:pt x="857046" y="538683"/>
                  </a:lnTo>
                  <a:lnTo>
                    <a:pt x="862457" y="539953"/>
                  </a:lnTo>
                  <a:lnTo>
                    <a:pt x="866863" y="536143"/>
                  </a:lnTo>
                  <a:lnTo>
                    <a:pt x="870635" y="537413"/>
                  </a:lnTo>
                  <a:lnTo>
                    <a:pt x="872553" y="539953"/>
                  </a:lnTo>
                  <a:lnTo>
                    <a:pt x="872553" y="499313"/>
                  </a:lnTo>
                  <a:lnTo>
                    <a:pt x="872121" y="499313"/>
                  </a:lnTo>
                  <a:lnTo>
                    <a:pt x="871982" y="499249"/>
                  </a:lnTo>
                  <a:lnTo>
                    <a:pt x="871982" y="509473"/>
                  </a:lnTo>
                  <a:lnTo>
                    <a:pt x="871486" y="510743"/>
                  </a:lnTo>
                  <a:lnTo>
                    <a:pt x="871486" y="513283"/>
                  </a:lnTo>
                  <a:lnTo>
                    <a:pt x="869848" y="514553"/>
                  </a:lnTo>
                  <a:lnTo>
                    <a:pt x="868502" y="513283"/>
                  </a:lnTo>
                  <a:lnTo>
                    <a:pt x="868718" y="510743"/>
                  </a:lnTo>
                  <a:lnTo>
                    <a:pt x="869429" y="508203"/>
                  </a:lnTo>
                  <a:lnTo>
                    <a:pt x="871207" y="506933"/>
                  </a:lnTo>
                  <a:lnTo>
                    <a:pt x="871982" y="509473"/>
                  </a:lnTo>
                  <a:lnTo>
                    <a:pt x="871982" y="499249"/>
                  </a:lnTo>
                  <a:lnTo>
                    <a:pt x="869492" y="498043"/>
                  </a:lnTo>
                  <a:lnTo>
                    <a:pt x="866584" y="496925"/>
                  </a:lnTo>
                  <a:lnTo>
                    <a:pt x="866584" y="506933"/>
                  </a:lnTo>
                  <a:lnTo>
                    <a:pt x="864514" y="508127"/>
                  </a:lnTo>
                  <a:lnTo>
                    <a:pt x="864514" y="529793"/>
                  </a:lnTo>
                  <a:lnTo>
                    <a:pt x="861529" y="529793"/>
                  </a:lnTo>
                  <a:lnTo>
                    <a:pt x="857262" y="527253"/>
                  </a:lnTo>
                  <a:lnTo>
                    <a:pt x="856195" y="525983"/>
                  </a:lnTo>
                  <a:lnTo>
                    <a:pt x="858329" y="524713"/>
                  </a:lnTo>
                  <a:lnTo>
                    <a:pt x="860818" y="525983"/>
                  </a:lnTo>
                  <a:lnTo>
                    <a:pt x="862876" y="527253"/>
                  </a:lnTo>
                  <a:lnTo>
                    <a:pt x="864514" y="529793"/>
                  </a:lnTo>
                  <a:lnTo>
                    <a:pt x="864514" y="508127"/>
                  </a:lnTo>
                  <a:lnTo>
                    <a:pt x="864374" y="508203"/>
                  </a:lnTo>
                  <a:lnTo>
                    <a:pt x="862660" y="506933"/>
                  </a:lnTo>
                  <a:lnTo>
                    <a:pt x="864730" y="505663"/>
                  </a:lnTo>
                  <a:lnTo>
                    <a:pt x="866584" y="506933"/>
                  </a:lnTo>
                  <a:lnTo>
                    <a:pt x="866584" y="496925"/>
                  </a:lnTo>
                  <a:lnTo>
                    <a:pt x="866216" y="496773"/>
                  </a:lnTo>
                  <a:lnTo>
                    <a:pt x="866013" y="495503"/>
                  </a:lnTo>
                  <a:lnTo>
                    <a:pt x="868565" y="492963"/>
                  </a:lnTo>
                  <a:lnTo>
                    <a:pt x="869988" y="491693"/>
                  </a:lnTo>
                  <a:lnTo>
                    <a:pt x="873480" y="491693"/>
                  </a:lnTo>
                  <a:lnTo>
                    <a:pt x="878179" y="494233"/>
                  </a:lnTo>
                  <a:lnTo>
                    <a:pt x="880097" y="496773"/>
                  </a:lnTo>
                  <a:lnTo>
                    <a:pt x="884580" y="495503"/>
                  </a:lnTo>
                  <a:lnTo>
                    <a:pt x="883221" y="491693"/>
                  </a:lnTo>
                  <a:lnTo>
                    <a:pt x="884643" y="489153"/>
                  </a:lnTo>
                  <a:lnTo>
                    <a:pt x="887628" y="490423"/>
                  </a:lnTo>
                  <a:lnTo>
                    <a:pt x="888276" y="492963"/>
                  </a:lnTo>
                  <a:lnTo>
                    <a:pt x="886993" y="498043"/>
                  </a:lnTo>
                  <a:lnTo>
                    <a:pt x="886637" y="500583"/>
                  </a:lnTo>
                  <a:lnTo>
                    <a:pt x="888415" y="501853"/>
                  </a:lnTo>
                  <a:lnTo>
                    <a:pt x="890054" y="501853"/>
                  </a:lnTo>
                  <a:lnTo>
                    <a:pt x="891908" y="500583"/>
                  </a:lnTo>
                  <a:lnTo>
                    <a:pt x="891857" y="494652"/>
                  </a:lnTo>
                  <a:lnTo>
                    <a:pt x="891755" y="491693"/>
                  </a:lnTo>
                  <a:lnTo>
                    <a:pt x="892683" y="490423"/>
                  </a:lnTo>
                  <a:lnTo>
                    <a:pt x="896454" y="491693"/>
                  </a:lnTo>
                  <a:lnTo>
                    <a:pt x="898448" y="491693"/>
                  </a:lnTo>
                  <a:lnTo>
                    <a:pt x="898728" y="492963"/>
                  </a:lnTo>
                  <a:lnTo>
                    <a:pt x="897597" y="494233"/>
                  </a:lnTo>
                  <a:lnTo>
                    <a:pt x="897166" y="495503"/>
                  </a:lnTo>
                  <a:lnTo>
                    <a:pt x="892759" y="500583"/>
                  </a:lnTo>
                  <a:lnTo>
                    <a:pt x="901357" y="506933"/>
                  </a:lnTo>
                  <a:lnTo>
                    <a:pt x="901357" y="499541"/>
                  </a:lnTo>
                  <a:lnTo>
                    <a:pt x="898728" y="496773"/>
                  </a:lnTo>
                  <a:lnTo>
                    <a:pt x="899020" y="495503"/>
                  </a:lnTo>
                  <a:lnTo>
                    <a:pt x="900861" y="494233"/>
                  </a:lnTo>
                  <a:lnTo>
                    <a:pt x="904709" y="494233"/>
                  </a:lnTo>
                  <a:lnTo>
                    <a:pt x="906132" y="495503"/>
                  </a:lnTo>
                  <a:lnTo>
                    <a:pt x="906132" y="476402"/>
                  </a:lnTo>
                  <a:lnTo>
                    <a:pt x="903351" y="475183"/>
                  </a:lnTo>
                  <a:lnTo>
                    <a:pt x="900582" y="472643"/>
                  </a:lnTo>
                  <a:lnTo>
                    <a:pt x="900798" y="471373"/>
                  </a:lnTo>
                  <a:lnTo>
                    <a:pt x="902576" y="471373"/>
                  </a:lnTo>
                  <a:lnTo>
                    <a:pt x="903782" y="473913"/>
                  </a:lnTo>
                  <a:lnTo>
                    <a:pt x="905205" y="475183"/>
                  </a:lnTo>
                  <a:lnTo>
                    <a:pt x="909904" y="476453"/>
                  </a:lnTo>
                  <a:lnTo>
                    <a:pt x="911174" y="475183"/>
                  </a:lnTo>
                  <a:lnTo>
                    <a:pt x="914387" y="473913"/>
                  </a:lnTo>
                  <a:lnTo>
                    <a:pt x="912812" y="471373"/>
                  </a:lnTo>
                  <a:lnTo>
                    <a:pt x="913244" y="468833"/>
                  </a:lnTo>
                  <a:lnTo>
                    <a:pt x="914044" y="465023"/>
                  </a:lnTo>
                  <a:lnTo>
                    <a:pt x="914311" y="463753"/>
                  </a:lnTo>
                  <a:lnTo>
                    <a:pt x="915517" y="459943"/>
                  </a:lnTo>
                  <a:lnTo>
                    <a:pt x="917168" y="453593"/>
                  </a:lnTo>
                  <a:lnTo>
                    <a:pt x="918171" y="449783"/>
                  </a:lnTo>
                  <a:lnTo>
                    <a:pt x="918921" y="445973"/>
                  </a:lnTo>
                  <a:lnTo>
                    <a:pt x="919429" y="443433"/>
                  </a:lnTo>
                  <a:lnTo>
                    <a:pt x="919683" y="442163"/>
                  </a:lnTo>
                  <a:lnTo>
                    <a:pt x="920521" y="438353"/>
                  </a:lnTo>
                  <a:lnTo>
                    <a:pt x="921092" y="435813"/>
                  </a:lnTo>
                  <a:lnTo>
                    <a:pt x="921334" y="434543"/>
                  </a:lnTo>
                  <a:lnTo>
                    <a:pt x="922350" y="429463"/>
                  </a:lnTo>
                  <a:lnTo>
                    <a:pt x="920927" y="432003"/>
                  </a:lnTo>
                  <a:lnTo>
                    <a:pt x="920635" y="433273"/>
                  </a:lnTo>
                  <a:lnTo>
                    <a:pt x="920076" y="434543"/>
                  </a:lnTo>
                  <a:lnTo>
                    <a:pt x="917587" y="434543"/>
                  </a:lnTo>
                  <a:lnTo>
                    <a:pt x="917587" y="440893"/>
                  </a:lnTo>
                  <a:lnTo>
                    <a:pt x="916660" y="442163"/>
                  </a:lnTo>
                  <a:lnTo>
                    <a:pt x="915098" y="442163"/>
                  </a:lnTo>
                  <a:lnTo>
                    <a:pt x="914171" y="440893"/>
                  </a:lnTo>
                  <a:lnTo>
                    <a:pt x="915454" y="439623"/>
                  </a:lnTo>
                  <a:lnTo>
                    <a:pt x="917295" y="438353"/>
                  </a:lnTo>
                  <a:lnTo>
                    <a:pt x="917587" y="440893"/>
                  </a:lnTo>
                  <a:lnTo>
                    <a:pt x="917587" y="434543"/>
                  </a:lnTo>
                  <a:lnTo>
                    <a:pt x="916228" y="434543"/>
                  </a:lnTo>
                  <a:lnTo>
                    <a:pt x="915377" y="433273"/>
                  </a:lnTo>
                  <a:lnTo>
                    <a:pt x="914311" y="429463"/>
                  </a:lnTo>
                  <a:lnTo>
                    <a:pt x="913599" y="426923"/>
                  </a:lnTo>
                  <a:lnTo>
                    <a:pt x="914527" y="425653"/>
                  </a:lnTo>
                  <a:lnTo>
                    <a:pt x="916368" y="423113"/>
                  </a:lnTo>
                  <a:lnTo>
                    <a:pt x="921143" y="423113"/>
                  </a:lnTo>
                  <a:lnTo>
                    <a:pt x="923417" y="424383"/>
                  </a:lnTo>
                  <a:lnTo>
                    <a:pt x="923772" y="423113"/>
                  </a:lnTo>
                  <a:lnTo>
                    <a:pt x="923963" y="421843"/>
                  </a:lnTo>
                  <a:lnTo>
                    <a:pt x="925550" y="411683"/>
                  </a:lnTo>
                  <a:lnTo>
                    <a:pt x="926541" y="405333"/>
                  </a:lnTo>
                  <a:lnTo>
                    <a:pt x="927341" y="400253"/>
                  </a:lnTo>
                  <a:lnTo>
                    <a:pt x="928535" y="392633"/>
                  </a:lnTo>
                  <a:lnTo>
                    <a:pt x="928039" y="390093"/>
                  </a:lnTo>
                  <a:lnTo>
                    <a:pt x="925474" y="391363"/>
                  </a:lnTo>
                  <a:lnTo>
                    <a:pt x="923124" y="392633"/>
                  </a:lnTo>
                  <a:lnTo>
                    <a:pt x="922058" y="392633"/>
                  </a:lnTo>
                  <a:lnTo>
                    <a:pt x="922058" y="410413"/>
                  </a:lnTo>
                  <a:lnTo>
                    <a:pt x="921778" y="411683"/>
                  </a:lnTo>
                  <a:lnTo>
                    <a:pt x="919568" y="410413"/>
                  </a:lnTo>
                  <a:lnTo>
                    <a:pt x="918222" y="411683"/>
                  </a:lnTo>
                  <a:lnTo>
                    <a:pt x="918857" y="412953"/>
                  </a:lnTo>
                  <a:lnTo>
                    <a:pt x="919924" y="415493"/>
                  </a:lnTo>
                  <a:lnTo>
                    <a:pt x="919721" y="416763"/>
                  </a:lnTo>
                  <a:lnTo>
                    <a:pt x="919429" y="418033"/>
                  </a:lnTo>
                  <a:lnTo>
                    <a:pt x="920991" y="421843"/>
                  </a:lnTo>
                  <a:lnTo>
                    <a:pt x="916584" y="420573"/>
                  </a:lnTo>
                  <a:lnTo>
                    <a:pt x="914882" y="423113"/>
                  </a:lnTo>
                  <a:lnTo>
                    <a:pt x="912596" y="425653"/>
                  </a:lnTo>
                  <a:lnTo>
                    <a:pt x="911250" y="425653"/>
                  </a:lnTo>
                  <a:lnTo>
                    <a:pt x="909904" y="424383"/>
                  </a:lnTo>
                  <a:lnTo>
                    <a:pt x="909828" y="423113"/>
                  </a:lnTo>
                  <a:lnTo>
                    <a:pt x="909828" y="421843"/>
                  </a:lnTo>
                  <a:lnTo>
                    <a:pt x="910183" y="420573"/>
                  </a:lnTo>
                  <a:lnTo>
                    <a:pt x="908265" y="421843"/>
                  </a:lnTo>
                  <a:lnTo>
                    <a:pt x="906907" y="419303"/>
                  </a:lnTo>
                  <a:lnTo>
                    <a:pt x="908050" y="416763"/>
                  </a:lnTo>
                  <a:lnTo>
                    <a:pt x="910259" y="415493"/>
                  </a:lnTo>
                  <a:lnTo>
                    <a:pt x="912177" y="412953"/>
                  </a:lnTo>
                  <a:lnTo>
                    <a:pt x="913244" y="410413"/>
                  </a:lnTo>
                  <a:lnTo>
                    <a:pt x="913815" y="409143"/>
                  </a:lnTo>
                  <a:lnTo>
                    <a:pt x="912952" y="406603"/>
                  </a:lnTo>
                  <a:lnTo>
                    <a:pt x="914882" y="406603"/>
                  </a:lnTo>
                  <a:lnTo>
                    <a:pt x="916165" y="405333"/>
                  </a:lnTo>
                  <a:lnTo>
                    <a:pt x="918933" y="405333"/>
                  </a:lnTo>
                  <a:lnTo>
                    <a:pt x="919365" y="406603"/>
                  </a:lnTo>
                  <a:lnTo>
                    <a:pt x="919568" y="407873"/>
                  </a:lnTo>
                  <a:lnTo>
                    <a:pt x="922058" y="410413"/>
                  </a:lnTo>
                  <a:lnTo>
                    <a:pt x="922058" y="392633"/>
                  </a:lnTo>
                  <a:lnTo>
                    <a:pt x="917867" y="392633"/>
                  </a:lnTo>
                  <a:lnTo>
                    <a:pt x="916012" y="391363"/>
                  </a:lnTo>
                  <a:lnTo>
                    <a:pt x="914171" y="391363"/>
                  </a:lnTo>
                  <a:lnTo>
                    <a:pt x="912101" y="390093"/>
                  </a:lnTo>
                  <a:lnTo>
                    <a:pt x="908545" y="390093"/>
                  </a:lnTo>
                  <a:lnTo>
                    <a:pt x="907338" y="387553"/>
                  </a:lnTo>
                  <a:lnTo>
                    <a:pt x="906132" y="385013"/>
                  </a:lnTo>
                  <a:lnTo>
                    <a:pt x="907694" y="381203"/>
                  </a:lnTo>
                  <a:lnTo>
                    <a:pt x="909396" y="382473"/>
                  </a:lnTo>
                  <a:lnTo>
                    <a:pt x="910259" y="385013"/>
                  </a:lnTo>
                  <a:lnTo>
                    <a:pt x="911682" y="386283"/>
                  </a:lnTo>
                  <a:lnTo>
                    <a:pt x="914742" y="386283"/>
                  </a:lnTo>
                  <a:lnTo>
                    <a:pt x="915593" y="385013"/>
                  </a:lnTo>
                  <a:lnTo>
                    <a:pt x="917727" y="383743"/>
                  </a:lnTo>
                  <a:lnTo>
                    <a:pt x="915873" y="382473"/>
                  </a:lnTo>
                  <a:lnTo>
                    <a:pt x="915162" y="381203"/>
                  </a:lnTo>
                  <a:lnTo>
                    <a:pt x="917016" y="379933"/>
                  </a:lnTo>
                  <a:lnTo>
                    <a:pt x="919721" y="379933"/>
                  </a:lnTo>
                  <a:lnTo>
                    <a:pt x="918362" y="376123"/>
                  </a:lnTo>
                  <a:lnTo>
                    <a:pt x="916089" y="374853"/>
                  </a:lnTo>
                  <a:lnTo>
                    <a:pt x="914450" y="376123"/>
                  </a:lnTo>
                  <a:lnTo>
                    <a:pt x="909967" y="376123"/>
                  </a:lnTo>
                  <a:lnTo>
                    <a:pt x="907834" y="373583"/>
                  </a:lnTo>
                  <a:lnTo>
                    <a:pt x="908405" y="372313"/>
                  </a:lnTo>
                  <a:lnTo>
                    <a:pt x="909967" y="369773"/>
                  </a:lnTo>
                  <a:lnTo>
                    <a:pt x="910107" y="367233"/>
                  </a:lnTo>
                  <a:lnTo>
                    <a:pt x="912812" y="365963"/>
                  </a:lnTo>
                  <a:lnTo>
                    <a:pt x="915873" y="367233"/>
                  </a:lnTo>
                  <a:lnTo>
                    <a:pt x="917727" y="369773"/>
                  </a:lnTo>
                  <a:lnTo>
                    <a:pt x="917727" y="373583"/>
                  </a:lnTo>
                  <a:lnTo>
                    <a:pt x="919645" y="372313"/>
                  </a:lnTo>
                  <a:lnTo>
                    <a:pt x="921702" y="371043"/>
                  </a:lnTo>
                  <a:lnTo>
                    <a:pt x="919784" y="368503"/>
                  </a:lnTo>
                  <a:lnTo>
                    <a:pt x="919505" y="367233"/>
                  </a:lnTo>
                  <a:lnTo>
                    <a:pt x="922210" y="367233"/>
                  </a:lnTo>
                  <a:lnTo>
                    <a:pt x="922096" y="369773"/>
                  </a:lnTo>
                  <a:lnTo>
                    <a:pt x="921778" y="373583"/>
                  </a:lnTo>
                  <a:lnTo>
                    <a:pt x="923124" y="376123"/>
                  </a:lnTo>
                  <a:lnTo>
                    <a:pt x="923480" y="377393"/>
                  </a:lnTo>
                  <a:lnTo>
                    <a:pt x="921778" y="379933"/>
                  </a:lnTo>
                  <a:lnTo>
                    <a:pt x="921639" y="382473"/>
                  </a:lnTo>
                  <a:lnTo>
                    <a:pt x="927188" y="382473"/>
                  </a:lnTo>
                  <a:lnTo>
                    <a:pt x="929182" y="385013"/>
                  </a:lnTo>
                  <a:lnTo>
                    <a:pt x="929678" y="382473"/>
                  </a:lnTo>
                  <a:lnTo>
                    <a:pt x="929817" y="381203"/>
                  </a:lnTo>
                  <a:lnTo>
                    <a:pt x="930986" y="367233"/>
                  </a:lnTo>
                  <a:lnTo>
                    <a:pt x="931100" y="365963"/>
                  </a:lnTo>
                  <a:lnTo>
                    <a:pt x="931430" y="360883"/>
                  </a:lnTo>
                  <a:lnTo>
                    <a:pt x="931595" y="358343"/>
                  </a:lnTo>
                  <a:lnTo>
                    <a:pt x="931811" y="355803"/>
                  </a:lnTo>
                  <a:close/>
                </a:path>
                <a:path extrusionOk="0" h="855979" w="983614">
                  <a:moveTo>
                    <a:pt x="933729" y="334187"/>
                  </a:moveTo>
                  <a:lnTo>
                    <a:pt x="929386" y="331774"/>
                  </a:lnTo>
                  <a:lnTo>
                    <a:pt x="925195" y="329209"/>
                  </a:lnTo>
                  <a:lnTo>
                    <a:pt x="922566" y="328790"/>
                  </a:lnTo>
                  <a:lnTo>
                    <a:pt x="922058" y="331419"/>
                  </a:lnTo>
                  <a:lnTo>
                    <a:pt x="922274" y="334822"/>
                  </a:lnTo>
                  <a:lnTo>
                    <a:pt x="921207" y="337527"/>
                  </a:lnTo>
                  <a:lnTo>
                    <a:pt x="921346" y="339369"/>
                  </a:lnTo>
                  <a:lnTo>
                    <a:pt x="925271" y="339725"/>
                  </a:lnTo>
                  <a:lnTo>
                    <a:pt x="922210" y="341503"/>
                  </a:lnTo>
                  <a:lnTo>
                    <a:pt x="921639" y="344551"/>
                  </a:lnTo>
                  <a:lnTo>
                    <a:pt x="924344" y="346049"/>
                  </a:lnTo>
                  <a:lnTo>
                    <a:pt x="926896" y="344131"/>
                  </a:lnTo>
                  <a:lnTo>
                    <a:pt x="929182" y="344411"/>
                  </a:lnTo>
                  <a:lnTo>
                    <a:pt x="931672" y="346900"/>
                  </a:lnTo>
                  <a:lnTo>
                    <a:pt x="932167" y="344411"/>
                  </a:lnTo>
                  <a:lnTo>
                    <a:pt x="931595" y="342353"/>
                  </a:lnTo>
                  <a:lnTo>
                    <a:pt x="932091" y="340575"/>
                  </a:lnTo>
                  <a:lnTo>
                    <a:pt x="933729" y="334187"/>
                  </a:lnTo>
                  <a:close/>
                </a:path>
                <a:path extrusionOk="0" h="855979" w="983614">
                  <a:moveTo>
                    <a:pt x="983449" y="386194"/>
                  </a:moveTo>
                  <a:lnTo>
                    <a:pt x="983361" y="358254"/>
                  </a:lnTo>
                  <a:lnTo>
                    <a:pt x="982002" y="330314"/>
                  </a:lnTo>
                  <a:lnTo>
                    <a:pt x="979258" y="302374"/>
                  </a:lnTo>
                  <a:lnTo>
                    <a:pt x="977722" y="291604"/>
                  </a:lnTo>
                  <a:lnTo>
                    <a:pt x="977722" y="376034"/>
                  </a:lnTo>
                  <a:lnTo>
                    <a:pt x="975474" y="429374"/>
                  </a:lnTo>
                  <a:lnTo>
                    <a:pt x="968171" y="481444"/>
                  </a:lnTo>
                  <a:lnTo>
                    <a:pt x="955687" y="533514"/>
                  </a:lnTo>
                  <a:lnTo>
                    <a:pt x="937856" y="585584"/>
                  </a:lnTo>
                  <a:lnTo>
                    <a:pt x="936358" y="583044"/>
                  </a:lnTo>
                  <a:lnTo>
                    <a:pt x="936358" y="581774"/>
                  </a:lnTo>
                  <a:lnTo>
                    <a:pt x="937717" y="577964"/>
                  </a:lnTo>
                  <a:lnTo>
                    <a:pt x="944460" y="560184"/>
                  </a:lnTo>
                  <a:lnTo>
                    <a:pt x="950658" y="542404"/>
                  </a:lnTo>
                  <a:lnTo>
                    <a:pt x="961047" y="505574"/>
                  </a:lnTo>
                  <a:lnTo>
                    <a:pt x="969657" y="463664"/>
                  </a:lnTo>
                  <a:lnTo>
                    <a:pt x="975055" y="420484"/>
                  </a:lnTo>
                  <a:lnTo>
                    <a:pt x="976972" y="376034"/>
                  </a:lnTo>
                  <a:lnTo>
                    <a:pt x="976934" y="370954"/>
                  </a:lnTo>
                  <a:lnTo>
                    <a:pt x="976642" y="353999"/>
                  </a:lnTo>
                  <a:lnTo>
                    <a:pt x="977722" y="376034"/>
                  </a:lnTo>
                  <a:lnTo>
                    <a:pt x="977722" y="291604"/>
                  </a:lnTo>
                  <a:lnTo>
                    <a:pt x="975817" y="278244"/>
                  </a:lnTo>
                  <a:lnTo>
                    <a:pt x="975398" y="276085"/>
                  </a:lnTo>
                  <a:lnTo>
                    <a:pt x="975398" y="328815"/>
                  </a:lnTo>
                  <a:lnTo>
                    <a:pt x="974420" y="317690"/>
                  </a:lnTo>
                  <a:lnTo>
                    <a:pt x="975093" y="322694"/>
                  </a:lnTo>
                  <a:lnTo>
                    <a:pt x="975398" y="328815"/>
                  </a:lnTo>
                  <a:lnTo>
                    <a:pt x="975398" y="276085"/>
                  </a:lnTo>
                  <a:lnTo>
                    <a:pt x="973848" y="268084"/>
                  </a:lnTo>
                  <a:lnTo>
                    <a:pt x="971397" y="255384"/>
                  </a:lnTo>
                  <a:lnTo>
                    <a:pt x="968514" y="242684"/>
                  </a:lnTo>
                  <a:lnTo>
                    <a:pt x="968362" y="242023"/>
                  </a:lnTo>
                  <a:lnTo>
                    <a:pt x="968362" y="272757"/>
                  </a:lnTo>
                  <a:lnTo>
                    <a:pt x="968019" y="270624"/>
                  </a:lnTo>
                  <a:lnTo>
                    <a:pt x="967727" y="268084"/>
                  </a:lnTo>
                  <a:lnTo>
                    <a:pt x="968362" y="272757"/>
                  </a:lnTo>
                  <a:lnTo>
                    <a:pt x="968362" y="242023"/>
                  </a:lnTo>
                  <a:lnTo>
                    <a:pt x="965911" y="231254"/>
                  </a:lnTo>
                  <a:lnTo>
                    <a:pt x="962825" y="220052"/>
                  </a:lnTo>
                  <a:lnTo>
                    <a:pt x="962825" y="242684"/>
                  </a:lnTo>
                  <a:lnTo>
                    <a:pt x="962329" y="242684"/>
                  </a:lnTo>
                  <a:lnTo>
                    <a:pt x="959332" y="231254"/>
                  </a:lnTo>
                  <a:lnTo>
                    <a:pt x="959840" y="231254"/>
                  </a:lnTo>
                  <a:lnTo>
                    <a:pt x="962825" y="242684"/>
                  </a:lnTo>
                  <a:lnTo>
                    <a:pt x="962825" y="220052"/>
                  </a:lnTo>
                  <a:lnTo>
                    <a:pt x="959269" y="207124"/>
                  </a:lnTo>
                  <a:lnTo>
                    <a:pt x="954747" y="194424"/>
                  </a:lnTo>
                  <a:lnTo>
                    <a:pt x="952931" y="189318"/>
                  </a:lnTo>
                  <a:lnTo>
                    <a:pt x="952931" y="207124"/>
                  </a:lnTo>
                  <a:lnTo>
                    <a:pt x="952373" y="207124"/>
                  </a:lnTo>
                  <a:lnTo>
                    <a:pt x="950950" y="203314"/>
                  </a:lnTo>
                  <a:lnTo>
                    <a:pt x="949452" y="198234"/>
                  </a:lnTo>
                  <a:lnTo>
                    <a:pt x="948029" y="194424"/>
                  </a:lnTo>
                  <a:lnTo>
                    <a:pt x="948601" y="194424"/>
                  </a:lnTo>
                  <a:lnTo>
                    <a:pt x="951445" y="202044"/>
                  </a:lnTo>
                  <a:lnTo>
                    <a:pt x="952931" y="207124"/>
                  </a:lnTo>
                  <a:lnTo>
                    <a:pt x="952931" y="189318"/>
                  </a:lnTo>
                  <a:lnTo>
                    <a:pt x="951141" y="184264"/>
                  </a:lnTo>
                  <a:lnTo>
                    <a:pt x="949782" y="180454"/>
                  </a:lnTo>
                  <a:lnTo>
                    <a:pt x="945997" y="171564"/>
                  </a:lnTo>
                  <a:lnTo>
                    <a:pt x="945108" y="169481"/>
                  </a:lnTo>
                  <a:lnTo>
                    <a:pt x="945108" y="184264"/>
                  </a:lnTo>
                  <a:lnTo>
                    <a:pt x="944473" y="184264"/>
                  </a:lnTo>
                  <a:lnTo>
                    <a:pt x="942759" y="180454"/>
                  </a:lnTo>
                  <a:lnTo>
                    <a:pt x="939495" y="172834"/>
                  </a:lnTo>
                  <a:lnTo>
                    <a:pt x="940130" y="171564"/>
                  </a:lnTo>
                  <a:lnTo>
                    <a:pt x="941844" y="176644"/>
                  </a:lnTo>
                  <a:lnTo>
                    <a:pt x="945108" y="184264"/>
                  </a:lnTo>
                  <a:lnTo>
                    <a:pt x="945108" y="169481"/>
                  </a:lnTo>
                  <a:lnTo>
                    <a:pt x="940054" y="157594"/>
                  </a:lnTo>
                  <a:lnTo>
                    <a:pt x="938428" y="153784"/>
                  </a:lnTo>
                  <a:lnTo>
                    <a:pt x="924966" y="128384"/>
                  </a:lnTo>
                  <a:lnTo>
                    <a:pt x="920661" y="121831"/>
                  </a:lnTo>
                  <a:lnTo>
                    <a:pt x="920661" y="134137"/>
                  </a:lnTo>
                  <a:lnTo>
                    <a:pt x="912304" y="120764"/>
                  </a:lnTo>
                  <a:lnTo>
                    <a:pt x="899960" y="102984"/>
                  </a:lnTo>
                  <a:lnTo>
                    <a:pt x="886206" y="86474"/>
                  </a:lnTo>
                  <a:lnTo>
                    <a:pt x="879919" y="80124"/>
                  </a:lnTo>
                  <a:lnTo>
                    <a:pt x="877392" y="77584"/>
                  </a:lnTo>
                  <a:lnTo>
                    <a:pt x="871093" y="71234"/>
                  </a:lnTo>
                  <a:lnTo>
                    <a:pt x="866609" y="67424"/>
                  </a:lnTo>
                  <a:lnTo>
                    <a:pt x="865124" y="66154"/>
                  </a:lnTo>
                  <a:lnTo>
                    <a:pt x="854659" y="57264"/>
                  </a:lnTo>
                  <a:lnTo>
                    <a:pt x="851217" y="55054"/>
                  </a:lnTo>
                  <a:lnTo>
                    <a:pt x="851217" y="80124"/>
                  </a:lnTo>
                  <a:lnTo>
                    <a:pt x="847585" y="78854"/>
                  </a:lnTo>
                  <a:lnTo>
                    <a:pt x="850353" y="77584"/>
                  </a:lnTo>
                  <a:lnTo>
                    <a:pt x="850785" y="77584"/>
                  </a:lnTo>
                  <a:lnTo>
                    <a:pt x="851217" y="80124"/>
                  </a:lnTo>
                  <a:lnTo>
                    <a:pt x="851217" y="55054"/>
                  </a:lnTo>
                  <a:lnTo>
                    <a:pt x="836891" y="45834"/>
                  </a:lnTo>
                  <a:lnTo>
                    <a:pt x="836777" y="67424"/>
                  </a:lnTo>
                  <a:lnTo>
                    <a:pt x="832929" y="67424"/>
                  </a:lnTo>
                  <a:lnTo>
                    <a:pt x="833145" y="66154"/>
                  </a:lnTo>
                  <a:lnTo>
                    <a:pt x="836777" y="67424"/>
                  </a:lnTo>
                  <a:lnTo>
                    <a:pt x="836777" y="45783"/>
                  </a:lnTo>
                  <a:lnTo>
                    <a:pt x="817778" y="35674"/>
                  </a:lnTo>
                  <a:lnTo>
                    <a:pt x="819061" y="34404"/>
                  </a:lnTo>
                  <a:lnTo>
                    <a:pt x="856348" y="57264"/>
                  </a:lnTo>
                  <a:lnTo>
                    <a:pt x="887272" y="85204"/>
                  </a:lnTo>
                  <a:lnTo>
                    <a:pt x="912685" y="119494"/>
                  </a:lnTo>
                  <a:lnTo>
                    <a:pt x="920661" y="134137"/>
                  </a:lnTo>
                  <a:lnTo>
                    <a:pt x="920661" y="121831"/>
                  </a:lnTo>
                  <a:lnTo>
                    <a:pt x="889723" y="80124"/>
                  </a:lnTo>
                  <a:lnTo>
                    <a:pt x="843419" y="40754"/>
                  </a:lnTo>
                  <a:lnTo>
                    <a:pt x="830986" y="34404"/>
                  </a:lnTo>
                  <a:lnTo>
                    <a:pt x="821042" y="29324"/>
                  </a:lnTo>
                  <a:lnTo>
                    <a:pt x="816076" y="26784"/>
                  </a:lnTo>
                  <a:lnTo>
                    <a:pt x="801420" y="21196"/>
                  </a:lnTo>
                  <a:lnTo>
                    <a:pt x="801420" y="26784"/>
                  </a:lnTo>
                  <a:lnTo>
                    <a:pt x="798283" y="28054"/>
                  </a:lnTo>
                  <a:lnTo>
                    <a:pt x="795515" y="28054"/>
                  </a:lnTo>
                  <a:lnTo>
                    <a:pt x="792886" y="26784"/>
                  </a:lnTo>
                  <a:lnTo>
                    <a:pt x="791743" y="25514"/>
                  </a:lnTo>
                  <a:lnTo>
                    <a:pt x="793521" y="24244"/>
                  </a:lnTo>
                  <a:lnTo>
                    <a:pt x="796150" y="25514"/>
                  </a:lnTo>
                  <a:lnTo>
                    <a:pt x="798791" y="25514"/>
                  </a:lnTo>
                  <a:lnTo>
                    <a:pt x="801420" y="26784"/>
                  </a:lnTo>
                  <a:lnTo>
                    <a:pt x="801420" y="21196"/>
                  </a:lnTo>
                  <a:lnTo>
                    <a:pt x="799452" y="20434"/>
                  </a:lnTo>
                  <a:lnTo>
                    <a:pt x="789470" y="17449"/>
                  </a:lnTo>
                  <a:lnTo>
                    <a:pt x="789470" y="24244"/>
                  </a:lnTo>
                  <a:lnTo>
                    <a:pt x="785977" y="24244"/>
                  </a:lnTo>
                  <a:lnTo>
                    <a:pt x="783920" y="22974"/>
                  </a:lnTo>
                  <a:lnTo>
                    <a:pt x="781431" y="21704"/>
                  </a:lnTo>
                  <a:lnTo>
                    <a:pt x="784491" y="20434"/>
                  </a:lnTo>
                  <a:lnTo>
                    <a:pt x="786765" y="21704"/>
                  </a:lnTo>
                  <a:lnTo>
                    <a:pt x="789470" y="24244"/>
                  </a:lnTo>
                  <a:lnTo>
                    <a:pt x="789470" y="17449"/>
                  </a:lnTo>
                  <a:lnTo>
                    <a:pt x="782485" y="15354"/>
                  </a:lnTo>
                  <a:lnTo>
                    <a:pt x="771613" y="12966"/>
                  </a:lnTo>
                  <a:lnTo>
                    <a:pt x="771613" y="19164"/>
                  </a:lnTo>
                  <a:lnTo>
                    <a:pt x="764857" y="21513"/>
                  </a:lnTo>
                  <a:lnTo>
                    <a:pt x="764857" y="31864"/>
                  </a:lnTo>
                  <a:lnTo>
                    <a:pt x="762076" y="33134"/>
                  </a:lnTo>
                  <a:lnTo>
                    <a:pt x="759447" y="33134"/>
                  </a:lnTo>
                  <a:lnTo>
                    <a:pt x="756742" y="30594"/>
                  </a:lnTo>
                  <a:lnTo>
                    <a:pt x="755396" y="29324"/>
                  </a:lnTo>
                  <a:lnTo>
                    <a:pt x="756958" y="29324"/>
                  </a:lnTo>
                  <a:lnTo>
                    <a:pt x="759523" y="30594"/>
                  </a:lnTo>
                  <a:lnTo>
                    <a:pt x="762152" y="30594"/>
                  </a:lnTo>
                  <a:lnTo>
                    <a:pt x="764857" y="31864"/>
                  </a:lnTo>
                  <a:lnTo>
                    <a:pt x="764857" y="21513"/>
                  </a:lnTo>
                  <a:lnTo>
                    <a:pt x="764286" y="21704"/>
                  </a:lnTo>
                  <a:lnTo>
                    <a:pt x="760374" y="20434"/>
                  </a:lnTo>
                  <a:lnTo>
                    <a:pt x="759612" y="19164"/>
                  </a:lnTo>
                  <a:lnTo>
                    <a:pt x="758101" y="16624"/>
                  </a:lnTo>
                  <a:lnTo>
                    <a:pt x="762787" y="16624"/>
                  </a:lnTo>
                  <a:lnTo>
                    <a:pt x="771613" y="19164"/>
                  </a:lnTo>
                  <a:lnTo>
                    <a:pt x="771613" y="12966"/>
                  </a:lnTo>
                  <a:lnTo>
                    <a:pt x="770953" y="12814"/>
                  </a:lnTo>
                  <a:lnTo>
                    <a:pt x="765187" y="11544"/>
                  </a:lnTo>
                  <a:lnTo>
                    <a:pt x="750481" y="9436"/>
                  </a:lnTo>
                  <a:lnTo>
                    <a:pt x="750481" y="15354"/>
                  </a:lnTo>
                  <a:lnTo>
                    <a:pt x="747636" y="16624"/>
                  </a:lnTo>
                  <a:lnTo>
                    <a:pt x="745502" y="15354"/>
                  </a:lnTo>
                  <a:lnTo>
                    <a:pt x="747852" y="14084"/>
                  </a:lnTo>
                  <a:lnTo>
                    <a:pt x="750481" y="15354"/>
                  </a:lnTo>
                  <a:lnTo>
                    <a:pt x="750481" y="9436"/>
                  </a:lnTo>
                  <a:lnTo>
                    <a:pt x="747572" y="9004"/>
                  </a:lnTo>
                  <a:lnTo>
                    <a:pt x="742022" y="9004"/>
                  </a:lnTo>
                  <a:lnTo>
                    <a:pt x="742022" y="29324"/>
                  </a:lnTo>
                  <a:lnTo>
                    <a:pt x="741946" y="30594"/>
                  </a:lnTo>
                  <a:lnTo>
                    <a:pt x="740460" y="30594"/>
                  </a:lnTo>
                  <a:lnTo>
                    <a:pt x="737044" y="29324"/>
                  </a:lnTo>
                  <a:lnTo>
                    <a:pt x="734758" y="28054"/>
                  </a:lnTo>
                  <a:lnTo>
                    <a:pt x="740029" y="28054"/>
                  </a:lnTo>
                  <a:lnTo>
                    <a:pt x="742022" y="29324"/>
                  </a:lnTo>
                  <a:lnTo>
                    <a:pt x="742022" y="9004"/>
                  </a:lnTo>
                  <a:lnTo>
                    <a:pt x="740308" y="9004"/>
                  </a:lnTo>
                  <a:lnTo>
                    <a:pt x="740308" y="14084"/>
                  </a:lnTo>
                  <a:lnTo>
                    <a:pt x="735685" y="16624"/>
                  </a:lnTo>
                  <a:lnTo>
                    <a:pt x="732917" y="18402"/>
                  </a:lnTo>
                  <a:lnTo>
                    <a:pt x="732917" y="28054"/>
                  </a:lnTo>
                  <a:lnTo>
                    <a:pt x="730846" y="28054"/>
                  </a:lnTo>
                  <a:lnTo>
                    <a:pt x="730224" y="27571"/>
                  </a:lnTo>
                  <a:lnTo>
                    <a:pt x="732917" y="28054"/>
                  </a:lnTo>
                  <a:lnTo>
                    <a:pt x="732917" y="18402"/>
                  </a:lnTo>
                  <a:lnTo>
                    <a:pt x="731710" y="19164"/>
                  </a:lnTo>
                  <a:lnTo>
                    <a:pt x="729132" y="16002"/>
                  </a:lnTo>
                  <a:lnTo>
                    <a:pt x="729132" y="27368"/>
                  </a:lnTo>
                  <a:lnTo>
                    <a:pt x="728865" y="29324"/>
                  </a:lnTo>
                  <a:lnTo>
                    <a:pt x="725589" y="30594"/>
                  </a:lnTo>
                  <a:lnTo>
                    <a:pt x="724446" y="28054"/>
                  </a:lnTo>
                  <a:lnTo>
                    <a:pt x="723874" y="26784"/>
                  </a:lnTo>
                  <a:lnTo>
                    <a:pt x="721029" y="28054"/>
                  </a:lnTo>
                  <a:lnTo>
                    <a:pt x="718756" y="26784"/>
                  </a:lnTo>
                  <a:lnTo>
                    <a:pt x="723874" y="26784"/>
                  </a:lnTo>
                  <a:lnTo>
                    <a:pt x="725868" y="26784"/>
                  </a:lnTo>
                  <a:lnTo>
                    <a:pt x="729132" y="27368"/>
                  </a:lnTo>
                  <a:lnTo>
                    <a:pt x="729132" y="16002"/>
                  </a:lnTo>
                  <a:lnTo>
                    <a:pt x="727583" y="14084"/>
                  </a:lnTo>
                  <a:lnTo>
                    <a:pt x="740308" y="14084"/>
                  </a:lnTo>
                  <a:lnTo>
                    <a:pt x="740308" y="9004"/>
                  </a:lnTo>
                  <a:lnTo>
                    <a:pt x="716978" y="9004"/>
                  </a:lnTo>
                  <a:lnTo>
                    <a:pt x="716978" y="14084"/>
                  </a:lnTo>
                  <a:lnTo>
                    <a:pt x="715200" y="16624"/>
                  </a:lnTo>
                  <a:lnTo>
                    <a:pt x="712139" y="16624"/>
                  </a:lnTo>
                  <a:lnTo>
                    <a:pt x="709587" y="17894"/>
                  </a:lnTo>
                  <a:lnTo>
                    <a:pt x="694220" y="17894"/>
                  </a:lnTo>
                  <a:lnTo>
                    <a:pt x="685685" y="20434"/>
                  </a:lnTo>
                  <a:lnTo>
                    <a:pt x="683755" y="20434"/>
                  </a:lnTo>
                  <a:lnTo>
                    <a:pt x="683971" y="19164"/>
                  </a:lnTo>
                  <a:lnTo>
                    <a:pt x="687031" y="17894"/>
                  </a:lnTo>
                  <a:lnTo>
                    <a:pt x="690092" y="16624"/>
                  </a:lnTo>
                  <a:lnTo>
                    <a:pt x="696417" y="14084"/>
                  </a:lnTo>
                  <a:lnTo>
                    <a:pt x="703389" y="14084"/>
                  </a:lnTo>
                  <a:lnTo>
                    <a:pt x="705599" y="15354"/>
                  </a:lnTo>
                  <a:lnTo>
                    <a:pt x="708228" y="15354"/>
                  </a:lnTo>
                  <a:lnTo>
                    <a:pt x="709409" y="14084"/>
                  </a:lnTo>
                  <a:lnTo>
                    <a:pt x="710577" y="12814"/>
                  </a:lnTo>
                  <a:lnTo>
                    <a:pt x="713994" y="14084"/>
                  </a:lnTo>
                  <a:lnTo>
                    <a:pt x="716978" y="14084"/>
                  </a:lnTo>
                  <a:lnTo>
                    <a:pt x="716978" y="9004"/>
                  </a:lnTo>
                  <a:lnTo>
                    <a:pt x="702868" y="9004"/>
                  </a:lnTo>
                  <a:lnTo>
                    <a:pt x="688022" y="10274"/>
                  </a:lnTo>
                  <a:lnTo>
                    <a:pt x="676719" y="12382"/>
                  </a:lnTo>
                  <a:lnTo>
                    <a:pt x="676719" y="17894"/>
                  </a:lnTo>
                  <a:lnTo>
                    <a:pt x="673379" y="22974"/>
                  </a:lnTo>
                  <a:lnTo>
                    <a:pt x="662635" y="26784"/>
                  </a:lnTo>
                  <a:lnTo>
                    <a:pt x="658291" y="24244"/>
                  </a:lnTo>
                  <a:lnTo>
                    <a:pt x="663486" y="19164"/>
                  </a:lnTo>
                  <a:lnTo>
                    <a:pt x="670102" y="19164"/>
                  </a:lnTo>
                  <a:lnTo>
                    <a:pt x="676719" y="17894"/>
                  </a:lnTo>
                  <a:lnTo>
                    <a:pt x="676719" y="12382"/>
                  </a:lnTo>
                  <a:lnTo>
                    <a:pt x="667575" y="14084"/>
                  </a:lnTo>
                  <a:lnTo>
                    <a:pt x="653948" y="18453"/>
                  </a:lnTo>
                  <a:lnTo>
                    <a:pt x="653948" y="25514"/>
                  </a:lnTo>
                  <a:lnTo>
                    <a:pt x="651535" y="28054"/>
                  </a:lnTo>
                  <a:lnTo>
                    <a:pt x="649897" y="28054"/>
                  </a:lnTo>
                  <a:lnTo>
                    <a:pt x="648119" y="29324"/>
                  </a:lnTo>
                  <a:lnTo>
                    <a:pt x="643991" y="30594"/>
                  </a:lnTo>
                  <a:lnTo>
                    <a:pt x="641934" y="30594"/>
                  </a:lnTo>
                  <a:lnTo>
                    <a:pt x="641007" y="26784"/>
                  </a:lnTo>
                  <a:lnTo>
                    <a:pt x="650392" y="24244"/>
                  </a:lnTo>
                  <a:lnTo>
                    <a:pt x="653948" y="25514"/>
                  </a:lnTo>
                  <a:lnTo>
                    <a:pt x="653948" y="18453"/>
                  </a:lnTo>
                  <a:lnTo>
                    <a:pt x="636879" y="23926"/>
                  </a:lnTo>
                  <a:lnTo>
                    <a:pt x="636879" y="30594"/>
                  </a:lnTo>
                  <a:lnTo>
                    <a:pt x="635101" y="31699"/>
                  </a:lnTo>
                  <a:lnTo>
                    <a:pt x="635101" y="45834"/>
                  </a:lnTo>
                  <a:lnTo>
                    <a:pt x="630199" y="47104"/>
                  </a:lnTo>
                  <a:lnTo>
                    <a:pt x="621449" y="47104"/>
                  </a:lnTo>
                  <a:lnTo>
                    <a:pt x="625995" y="43294"/>
                  </a:lnTo>
                  <a:lnTo>
                    <a:pt x="629983" y="43294"/>
                  </a:lnTo>
                  <a:lnTo>
                    <a:pt x="635101" y="45834"/>
                  </a:lnTo>
                  <a:lnTo>
                    <a:pt x="635101" y="31699"/>
                  </a:lnTo>
                  <a:lnTo>
                    <a:pt x="632752" y="33134"/>
                  </a:lnTo>
                  <a:lnTo>
                    <a:pt x="629627" y="36944"/>
                  </a:lnTo>
                  <a:lnTo>
                    <a:pt x="625500" y="36944"/>
                  </a:lnTo>
                  <a:lnTo>
                    <a:pt x="625500" y="40754"/>
                  </a:lnTo>
                  <a:lnTo>
                    <a:pt x="623938" y="42024"/>
                  </a:lnTo>
                  <a:lnTo>
                    <a:pt x="622084" y="43294"/>
                  </a:lnTo>
                  <a:lnTo>
                    <a:pt x="620026" y="43294"/>
                  </a:lnTo>
                  <a:lnTo>
                    <a:pt x="621512" y="42024"/>
                  </a:lnTo>
                  <a:lnTo>
                    <a:pt x="625500" y="40754"/>
                  </a:lnTo>
                  <a:lnTo>
                    <a:pt x="625500" y="36944"/>
                  </a:lnTo>
                  <a:lnTo>
                    <a:pt x="624713" y="36944"/>
                  </a:lnTo>
                  <a:lnTo>
                    <a:pt x="624865" y="35674"/>
                  </a:lnTo>
                  <a:lnTo>
                    <a:pt x="626706" y="33134"/>
                  </a:lnTo>
                  <a:lnTo>
                    <a:pt x="630974" y="33134"/>
                  </a:lnTo>
                  <a:lnTo>
                    <a:pt x="632688" y="30594"/>
                  </a:lnTo>
                  <a:lnTo>
                    <a:pt x="636879" y="30594"/>
                  </a:lnTo>
                  <a:lnTo>
                    <a:pt x="636879" y="23926"/>
                  </a:lnTo>
                  <a:lnTo>
                    <a:pt x="627938" y="26784"/>
                  </a:lnTo>
                  <a:lnTo>
                    <a:pt x="620877" y="29578"/>
                  </a:lnTo>
                  <a:lnTo>
                    <a:pt x="620877" y="36944"/>
                  </a:lnTo>
                  <a:lnTo>
                    <a:pt x="618604" y="38214"/>
                  </a:lnTo>
                  <a:lnTo>
                    <a:pt x="616115" y="40754"/>
                  </a:lnTo>
                  <a:lnTo>
                    <a:pt x="614540" y="42024"/>
                  </a:lnTo>
                  <a:lnTo>
                    <a:pt x="612051" y="43294"/>
                  </a:lnTo>
                  <a:lnTo>
                    <a:pt x="609498" y="43294"/>
                  </a:lnTo>
                  <a:lnTo>
                    <a:pt x="612127" y="40754"/>
                  </a:lnTo>
                  <a:lnTo>
                    <a:pt x="614184" y="36944"/>
                  </a:lnTo>
                  <a:lnTo>
                    <a:pt x="617740" y="35674"/>
                  </a:lnTo>
                  <a:lnTo>
                    <a:pt x="620877" y="36944"/>
                  </a:lnTo>
                  <a:lnTo>
                    <a:pt x="620877" y="29578"/>
                  </a:lnTo>
                  <a:lnTo>
                    <a:pt x="608634" y="34404"/>
                  </a:lnTo>
                  <a:lnTo>
                    <a:pt x="603300" y="36944"/>
                  </a:lnTo>
                  <a:lnTo>
                    <a:pt x="597763" y="39484"/>
                  </a:lnTo>
                  <a:lnTo>
                    <a:pt x="592569" y="42024"/>
                  </a:lnTo>
                  <a:lnTo>
                    <a:pt x="591781" y="42392"/>
                  </a:lnTo>
                  <a:lnTo>
                    <a:pt x="591781" y="50914"/>
                  </a:lnTo>
                  <a:lnTo>
                    <a:pt x="586943" y="55994"/>
                  </a:lnTo>
                  <a:lnTo>
                    <a:pt x="583641" y="54724"/>
                  </a:lnTo>
                  <a:lnTo>
                    <a:pt x="580326" y="53454"/>
                  </a:lnTo>
                  <a:lnTo>
                    <a:pt x="578485" y="53911"/>
                  </a:lnTo>
                  <a:lnTo>
                    <a:pt x="578485" y="63614"/>
                  </a:lnTo>
                  <a:lnTo>
                    <a:pt x="576351" y="64884"/>
                  </a:lnTo>
                  <a:lnTo>
                    <a:pt x="574421" y="63614"/>
                  </a:lnTo>
                  <a:lnTo>
                    <a:pt x="572147" y="63614"/>
                  </a:lnTo>
                  <a:lnTo>
                    <a:pt x="574141" y="62344"/>
                  </a:lnTo>
                  <a:lnTo>
                    <a:pt x="576059" y="62344"/>
                  </a:lnTo>
                  <a:lnTo>
                    <a:pt x="578485" y="63614"/>
                  </a:lnTo>
                  <a:lnTo>
                    <a:pt x="578485" y="53911"/>
                  </a:lnTo>
                  <a:lnTo>
                    <a:pt x="575068" y="54724"/>
                  </a:lnTo>
                  <a:lnTo>
                    <a:pt x="580326" y="52184"/>
                  </a:lnTo>
                  <a:lnTo>
                    <a:pt x="585165" y="48374"/>
                  </a:lnTo>
                  <a:lnTo>
                    <a:pt x="591781" y="50914"/>
                  </a:lnTo>
                  <a:lnTo>
                    <a:pt x="591781" y="42392"/>
                  </a:lnTo>
                  <a:lnTo>
                    <a:pt x="589788" y="43294"/>
                  </a:lnTo>
                  <a:lnTo>
                    <a:pt x="587794" y="43294"/>
                  </a:lnTo>
                  <a:lnTo>
                    <a:pt x="585520" y="40754"/>
                  </a:lnTo>
                  <a:lnTo>
                    <a:pt x="580821" y="42024"/>
                  </a:lnTo>
                  <a:lnTo>
                    <a:pt x="580542" y="47104"/>
                  </a:lnTo>
                  <a:lnTo>
                    <a:pt x="576770" y="48374"/>
                  </a:lnTo>
                  <a:lnTo>
                    <a:pt x="568807" y="53454"/>
                  </a:lnTo>
                  <a:lnTo>
                    <a:pt x="566178" y="54203"/>
                  </a:lnTo>
                  <a:lnTo>
                    <a:pt x="566178" y="59804"/>
                  </a:lnTo>
                  <a:lnTo>
                    <a:pt x="563473" y="64884"/>
                  </a:lnTo>
                  <a:lnTo>
                    <a:pt x="559765" y="66154"/>
                  </a:lnTo>
                  <a:lnTo>
                    <a:pt x="555002" y="67424"/>
                  </a:lnTo>
                  <a:lnTo>
                    <a:pt x="558342" y="64884"/>
                  </a:lnTo>
                  <a:lnTo>
                    <a:pt x="559981" y="63614"/>
                  </a:lnTo>
                  <a:lnTo>
                    <a:pt x="557987" y="62344"/>
                  </a:lnTo>
                  <a:lnTo>
                    <a:pt x="560628" y="61074"/>
                  </a:lnTo>
                  <a:lnTo>
                    <a:pt x="562825" y="59804"/>
                  </a:lnTo>
                  <a:lnTo>
                    <a:pt x="566178" y="59804"/>
                  </a:lnTo>
                  <a:lnTo>
                    <a:pt x="566178" y="54203"/>
                  </a:lnTo>
                  <a:lnTo>
                    <a:pt x="564324" y="54724"/>
                  </a:lnTo>
                  <a:lnTo>
                    <a:pt x="554723" y="59804"/>
                  </a:lnTo>
                  <a:lnTo>
                    <a:pt x="550456" y="63614"/>
                  </a:lnTo>
                  <a:lnTo>
                    <a:pt x="544410" y="63614"/>
                  </a:lnTo>
                  <a:lnTo>
                    <a:pt x="541629" y="64884"/>
                  </a:lnTo>
                  <a:lnTo>
                    <a:pt x="538505" y="67424"/>
                  </a:lnTo>
                  <a:lnTo>
                    <a:pt x="532307" y="71234"/>
                  </a:lnTo>
                  <a:lnTo>
                    <a:pt x="513676" y="78854"/>
                  </a:lnTo>
                  <a:lnTo>
                    <a:pt x="511822" y="78854"/>
                  </a:lnTo>
                  <a:lnTo>
                    <a:pt x="512470" y="77584"/>
                  </a:lnTo>
                  <a:lnTo>
                    <a:pt x="513321" y="75044"/>
                  </a:lnTo>
                  <a:lnTo>
                    <a:pt x="510971" y="76314"/>
                  </a:lnTo>
                  <a:lnTo>
                    <a:pt x="507695" y="76314"/>
                  </a:lnTo>
                  <a:lnTo>
                    <a:pt x="506984" y="81394"/>
                  </a:lnTo>
                  <a:lnTo>
                    <a:pt x="504926" y="81394"/>
                  </a:lnTo>
                  <a:lnTo>
                    <a:pt x="500799" y="82664"/>
                  </a:lnTo>
                  <a:lnTo>
                    <a:pt x="503288" y="83934"/>
                  </a:lnTo>
                  <a:lnTo>
                    <a:pt x="502145" y="83934"/>
                  </a:lnTo>
                  <a:lnTo>
                    <a:pt x="492975" y="87744"/>
                  </a:lnTo>
                  <a:lnTo>
                    <a:pt x="484657" y="90284"/>
                  </a:lnTo>
                  <a:lnTo>
                    <a:pt x="470141" y="95364"/>
                  </a:lnTo>
                  <a:lnTo>
                    <a:pt x="463169" y="96634"/>
                  </a:lnTo>
                  <a:lnTo>
                    <a:pt x="456196" y="99174"/>
                  </a:lnTo>
                  <a:lnTo>
                    <a:pt x="418211" y="104254"/>
                  </a:lnTo>
                  <a:lnTo>
                    <a:pt x="397408" y="104254"/>
                  </a:lnTo>
                  <a:lnTo>
                    <a:pt x="387032" y="102984"/>
                  </a:lnTo>
                  <a:lnTo>
                    <a:pt x="376669" y="102984"/>
                  </a:lnTo>
                  <a:lnTo>
                    <a:pt x="366141" y="100444"/>
                  </a:lnTo>
                  <a:lnTo>
                    <a:pt x="360730" y="100444"/>
                  </a:lnTo>
                  <a:lnTo>
                    <a:pt x="370700" y="102984"/>
                  </a:lnTo>
                  <a:lnTo>
                    <a:pt x="390867" y="105524"/>
                  </a:lnTo>
                  <a:lnTo>
                    <a:pt x="401066" y="105524"/>
                  </a:lnTo>
                  <a:lnTo>
                    <a:pt x="411149" y="106794"/>
                  </a:lnTo>
                  <a:lnTo>
                    <a:pt x="421233" y="105524"/>
                  </a:lnTo>
                  <a:lnTo>
                    <a:pt x="431380" y="105524"/>
                  </a:lnTo>
                  <a:lnTo>
                    <a:pt x="441617" y="104254"/>
                  </a:lnTo>
                  <a:lnTo>
                    <a:pt x="441045" y="106794"/>
                  </a:lnTo>
                  <a:lnTo>
                    <a:pt x="438835" y="105524"/>
                  </a:lnTo>
                  <a:lnTo>
                    <a:pt x="438912" y="106794"/>
                  </a:lnTo>
                  <a:lnTo>
                    <a:pt x="442607" y="108064"/>
                  </a:lnTo>
                  <a:lnTo>
                    <a:pt x="440055" y="110604"/>
                  </a:lnTo>
                  <a:lnTo>
                    <a:pt x="437921" y="108064"/>
                  </a:lnTo>
                  <a:lnTo>
                    <a:pt x="432727" y="108064"/>
                  </a:lnTo>
                  <a:lnTo>
                    <a:pt x="431368" y="110604"/>
                  </a:lnTo>
                  <a:lnTo>
                    <a:pt x="431304" y="113144"/>
                  </a:lnTo>
                  <a:lnTo>
                    <a:pt x="432866" y="113144"/>
                  </a:lnTo>
                  <a:lnTo>
                    <a:pt x="434073" y="115684"/>
                  </a:lnTo>
                  <a:lnTo>
                    <a:pt x="435927" y="114414"/>
                  </a:lnTo>
                  <a:lnTo>
                    <a:pt x="435851" y="111874"/>
                  </a:lnTo>
                  <a:lnTo>
                    <a:pt x="437984" y="110604"/>
                  </a:lnTo>
                  <a:lnTo>
                    <a:pt x="440055" y="113144"/>
                  </a:lnTo>
                  <a:lnTo>
                    <a:pt x="441680" y="111874"/>
                  </a:lnTo>
                  <a:lnTo>
                    <a:pt x="443966" y="110604"/>
                  </a:lnTo>
                  <a:lnTo>
                    <a:pt x="446024" y="111874"/>
                  </a:lnTo>
                  <a:lnTo>
                    <a:pt x="452285" y="111874"/>
                  </a:lnTo>
                  <a:lnTo>
                    <a:pt x="455206" y="110604"/>
                  </a:lnTo>
                  <a:lnTo>
                    <a:pt x="456768" y="110604"/>
                  </a:lnTo>
                  <a:lnTo>
                    <a:pt x="456336" y="108064"/>
                  </a:lnTo>
                  <a:lnTo>
                    <a:pt x="455917" y="106794"/>
                  </a:lnTo>
                  <a:lnTo>
                    <a:pt x="454990" y="105524"/>
                  </a:lnTo>
                  <a:lnTo>
                    <a:pt x="453072" y="106794"/>
                  </a:lnTo>
                  <a:lnTo>
                    <a:pt x="451358" y="106794"/>
                  </a:lnTo>
                  <a:lnTo>
                    <a:pt x="449719" y="105524"/>
                  </a:lnTo>
                  <a:lnTo>
                    <a:pt x="448297" y="105524"/>
                  </a:lnTo>
                  <a:lnTo>
                    <a:pt x="447382" y="104254"/>
                  </a:lnTo>
                  <a:lnTo>
                    <a:pt x="448589" y="102984"/>
                  </a:lnTo>
                  <a:lnTo>
                    <a:pt x="451713" y="101714"/>
                  </a:lnTo>
                  <a:lnTo>
                    <a:pt x="458825" y="100444"/>
                  </a:lnTo>
                  <a:lnTo>
                    <a:pt x="456628" y="102984"/>
                  </a:lnTo>
                  <a:lnTo>
                    <a:pt x="453707" y="101714"/>
                  </a:lnTo>
                  <a:lnTo>
                    <a:pt x="452145" y="104254"/>
                  </a:lnTo>
                  <a:lnTo>
                    <a:pt x="456768" y="105524"/>
                  </a:lnTo>
                  <a:lnTo>
                    <a:pt x="461530" y="104254"/>
                  </a:lnTo>
                  <a:lnTo>
                    <a:pt x="462597" y="102984"/>
                  </a:lnTo>
                  <a:lnTo>
                    <a:pt x="463664" y="101714"/>
                  </a:lnTo>
                  <a:lnTo>
                    <a:pt x="464858" y="100444"/>
                  </a:lnTo>
                  <a:lnTo>
                    <a:pt x="467220" y="97904"/>
                  </a:lnTo>
                  <a:lnTo>
                    <a:pt x="471487" y="97904"/>
                  </a:lnTo>
                  <a:lnTo>
                    <a:pt x="477393" y="95364"/>
                  </a:lnTo>
                  <a:lnTo>
                    <a:pt x="476758" y="99174"/>
                  </a:lnTo>
                  <a:lnTo>
                    <a:pt x="477532" y="99174"/>
                  </a:lnTo>
                  <a:lnTo>
                    <a:pt x="475970" y="100444"/>
                  </a:lnTo>
                  <a:lnTo>
                    <a:pt x="473265" y="100444"/>
                  </a:lnTo>
                  <a:lnTo>
                    <a:pt x="471487" y="101714"/>
                  </a:lnTo>
                  <a:lnTo>
                    <a:pt x="470065" y="104254"/>
                  </a:lnTo>
                  <a:lnTo>
                    <a:pt x="473062" y="106794"/>
                  </a:lnTo>
                  <a:lnTo>
                    <a:pt x="476618" y="105524"/>
                  </a:lnTo>
                  <a:lnTo>
                    <a:pt x="483438" y="101714"/>
                  </a:lnTo>
                  <a:lnTo>
                    <a:pt x="484581" y="97904"/>
                  </a:lnTo>
                  <a:lnTo>
                    <a:pt x="483679" y="95364"/>
                  </a:lnTo>
                  <a:lnTo>
                    <a:pt x="483235" y="94094"/>
                  </a:lnTo>
                  <a:lnTo>
                    <a:pt x="492899" y="91554"/>
                  </a:lnTo>
                  <a:lnTo>
                    <a:pt x="504291" y="86474"/>
                  </a:lnTo>
                  <a:lnTo>
                    <a:pt x="511683" y="83934"/>
                  </a:lnTo>
                  <a:lnTo>
                    <a:pt x="518375" y="81394"/>
                  </a:lnTo>
                  <a:lnTo>
                    <a:pt x="522782" y="78854"/>
                  </a:lnTo>
                  <a:lnTo>
                    <a:pt x="524979" y="77584"/>
                  </a:lnTo>
                  <a:lnTo>
                    <a:pt x="532523" y="76314"/>
                  </a:lnTo>
                  <a:lnTo>
                    <a:pt x="538645" y="72504"/>
                  </a:lnTo>
                  <a:lnTo>
                    <a:pt x="541210" y="69964"/>
                  </a:lnTo>
                  <a:lnTo>
                    <a:pt x="544830" y="69964"/>
                  </a:lnTo>
                  <a:lnTo>
                    <a:pt x="547890" y="72504"/>
                  </a:lnTo>
                  <a:lnTo>
                    <a:pt x="546544" y="73774"/>
                  </a:lnTo>
                  <a:lnTo>
                    <a:pt x="541134" y="73774"/>
                  </a:lnTo>
                  <a:lnTo>
                    <a:pt x="540499" y="76314"/>
                  </a:lnTo>
                  <a:lnTo>
                    <a:pt x="532955" y="80124"/>
                  </a:lnTo>
                  <a:lnTo>
                    <a:pt x="529399" y="81394"/>
                  </a:lnTo>
                  <a:lnTo>
                    <a:pt x="531101" y="82664"/>
                  </a:lnTo>
                  <a:lnTo>
                    <a:pt x="532460" y="82664"/>
                  </a:lnTo>
                  <a:lnTo>
                    <a:pt x="535584" y="85204"/>
                  </a:lnTo>
                  <a:lnTo>
                    <a:pt x="540346" y="83934"/>
                  </a:lnTo>
                  <a:lnTo>
                    <a:pt x="541705" y="76314"/>
                  </a:lnTo>
                  <a:lnTo>
                    <a:pt x="545973" y="75044"/>
                  </a:lnTo>
                  <a:lnTo>
                    <a:pt x="550811" y="73774"/>
                  </a:lnTo>
                  <a:lnTo>
                    <a:pt x="550456" y="77584"/>
                  </a:lnTo>
                  <a:lnTo>
                    <a:pt x="551662" y="78854"/>
                  </a:lnTo>
                  <a:lnTo>
                    <a:pt x="556209" y="76314"/>
                  </a:lnTo>
                  <a:lnTo>
                    <a:pt x="561187" y="75044"/>
                  </a:lnTo>
                  <a:lnTo>
                    <a:pt x="564781" y="69964"/>
                  </a:lnTo>
                  <a:lnTo>
                    <a:pt x="565670" y="68694"/>
                  </a:lnTo>
                  <a:lnTo>
                    <a:pt x="567601" y="67424"/>
                  </a:lnTo>
                  <a:lnTo>
                    <a:pt x="570014" y="67424"/>
                  </a:lnTo>
                  <a:lnTo>
                    <a:pt x="573786" y="68694"/>
                  </a:lnTo>
                  <a:lnTo>
                    <a:pt x="579551" y="66154"/>
                  </a:lnTo>
                  <a:lnTo>
                    <a:pt x="585952" y="64884"/>
                  </a:lnTo>
                  <a:lnTo>
                    <a:pt x="591286" y="62344"/>
                  </a:lnTo>
                  <a:lnTo>
                    <a:pt x="594271" y="59804"/>
                  </a:lnTo>
                  <a:lnTo>
                    <a:pt x="599681" y="59804"/>
                  </a:lnTo>
                  <a:lnTo>
                    <a:pt x="602234" y="58534"/>
                  </a:lnTo>
                  <a:lnTo>
                    <a:pt x="601167" y="57264"/>
                  </a:lnTo>
                  <a:lnTo>
                    <a:pt x="603021" y="55994"/>
                  </a:lnTo>
                  <a:lnTo>
                    <a:pt x="602526" y="53454"/>
                  </a:lnTo>
                  <a:lnTo>
                    <a:pt x="601738" y="52184"/>
                  </a:lnTo>
                  <a:lnTo>
                    <a:pt x="603161" y="50914"/>
                  </a:lnTo>
                  <a:lnTo>
                    <a:pt x="604939" y="50914"/>
                  </a:lnTo>
                  <a:lnTo>
                    <a:pt x="606577" y="49644"/>
                  </a:lnTo>
                  <a:lnTo>
                    <a:pt x="608139" y="50914"/>
                  </a:lnTo>
                  <a:lnTo>
                    <a:pt x="609993" y="50914"/>
                  </a:lnTo>
                  <a:lnTo>
                    <a:pt x="606793" y="52184"/>
                  </a:lnTo>
                  <a:lnTo>
                    <a:pt x="612762" y="52184"/>
                  </a:lnTo>
                  <a:lnTo>
                    <a:pt x="618807" y="55994"/>
                  </a:lnTo>
                  <a:lnTo>
                    <a:pt x="624001" y="50914"/>
                  </a:lnTo>
                  <a:lnTo>
                    <a:pt x="624649" y="50914"/>
                  </a:lnTo>
                  <a:lnTo>
                    <a:pt x="629627" y="52184"/>
                  </a:lnTo>
                  <a:lnTo>
                    <a:pt x="632142" y="49644"/>
                  </a:lnTo>
                  <a:lnTo>
                    <a:pt x="633399" y="48374"/>
                  </a:lnTo>
                  <a:lnTo>
                    <a:pt x="638022" y="47104"/>
                  </a:lnTo>
                  <a:lnTo>
                    <a:pt x="641642" y="47104"/>
                  </a:lnTo>
                  <a:lnTo>
                    <a:pt x="643851" y="43294"/>
                  </a:lnTo>
                  <a:lnTo>
                    <a:pt x="645033" y="40754"/>
                  </a:lnTo>
                  <a:lnTo>
                    <a:pt x="645629" y="39484"/>
                  </a:lnTo>
                  <a:lnTo>
                    <a:pt x="646417" y="38214"/>
                  </a:lnTo>
                  <a:lnTo>
                    <a:pt x="648119" y="38214"/>
                  </a:lnTo>
                  <a:lnTo>
                    <a:pt x="647623" y="42024"/>
                  </a:lnTo>
                  <a:lnTo>
                    <a:pt x="650189" y="42024"/>
                  </a:lnTo>
                  <a:lnTo>
                    <a:pt x="658647" y="43294"/>
                  </a:lnTo>
                  <a:lnTo>
                    <a:pt x="663562" y="42024"/>
                  </a:lnTo>
                  <a:lnTo>
                    <a:pt x="665264" y="39484"/>
                  </a:lnTo>
                  <a:lnTo>
                    <a:pt x="666013" y="38214"/>
                  </a:lnTo>
                  <a:lnTo>
                    <a:pt x="666762" y="36944"/>
                  </a:lnTo>
                  <a:lnTo>
                    <a:pt x="670598" y="35674"/>
                  </a:lnTo>
                  <a:lnTo>
                    <a:pt x="672947" y="38214"/>
                  </a:lnTo>
                  <a:lnTo>
                    <a:pt x="674801" y="38214"/>
                  </a:lnTo>
                  <a:lnTo>
                    <a:pt x="676859" y="35674"/>
                  </a:lnTo>
                  <a:lnTo>
                    <a:pt x="675436" y="34404"/>
                  </a:lnTo>
                  <a:lnTo>
                    <a:pt x="673163" y="33134"/>
                  </a:lnTo>
                  <a:lnTo>
                    <a:pt x="668185" y="33134"/>
                  </a:lnTo>
                  <a:lnTo>
                    <a:pt x="670598" y="31864"/>
                  </a:lnTo>
                  <a:lnTo>
                    <a:pt x="673023" y="31864"/>
                  </a:lnTo>
                  <a:lnTo>
                    <a:pt x="675436" y="30594"/>
                  </a:lnTo>
                  <a:lnTo>
                    <a:pt x="678205" y="31864"/>
                  </a:lnTo>
                  <a:lnTo>
                    <a:pt x="677570" y="34404"/>
                  </a:lnTo>
                  <a:lnTo>
                    <a:pt x="680910" y="36944"/>
                  </a:lnTo>
                  <a:lnTo>
                    <a:pt x="676719" y="39484"/>
                  </a:lnTo>
                  <a:lnTo>
                    <a:pt x="682980" y="40754"/>
                  </a:lnTo>
                  <a:lnTo>
                    <a:pt x="688098" y="36944"/>
                  </a:lnTo>
                  <a:lnTo>
                    <a:pt x="694436" y="38214"/>
                  </a:lnTo>
                  <a:lnTo>
                    <a:pt x="693686" y="36944"/>
                  </a:lnTo>
                  <a:lnTo>
                    <a:pt x="692937" y="35674"/>
                  </a:lnTo>
                  <a:lnTo>
                    <a:pt x="691299" y="35674"/>
                  </a:lnTo>
                  <a:lnTo>
                    <a:pt x="689952" y="34404"/>
                  </a:lnTo>
                  <a:lnTo>
                    <a:pt x="689025" y="34404"/>
                  </a:lnTo>
                  <a:lnTo>
                    <a:pt x="688886" y="31864"/>
                  </a:lnTo>
                  <a:lnTo>
                    <a:pt x="687247" y="30594"/>
                  </a:lnTo>
                  <a:lnTo>
                    <a:pt x="683120" y="30594"/>
                  </a:lnTo>
                  <a:lnTo>
                    <a:pt x="686600" y="28054"/>
                  </a:lnTo>
                  <a:lnTo>
                    <a:pt x="690232" y="31864"/>
                  </a:lnTo>
                  <a:lnTo>
                    <a:pt x="694004" y="30594"/>
                  </a:lnTo>
                  <a:lnTo>
                    <a:pt x="692226" y="28054"/>
                  </a:lnTo>
                  <a:lnTo>
                    <a:pt x="696569" y="28054"/>
                  </a:lnTo>
                  <a:lnTo>
                    <a:pt x="700900" y="26784"/>
                  </a:lnTo>
                  <a:lnTo>
                    <a:pt x="705675" y="28054"/>
                  </a:lnTo>
                  <a:lnTo>
                    <a:pt x="703745" y="29324"/>
                  </a:lnTo>
                  <a:lnTo>
                    <a:pt x="701611" y="29324"/>
                  </a:lnTo>
                  <a:lnTo>
                    <a:pt x="699617" y="30594"/>
                  </a:lnTo>
                  <a:lnTo>
                    <a:pt x="697280" y="31864"/>
                  </a:lnTo>
                  <a:lnTo>
                    <a:pt x="698411" y="34404"/>
                  </a:lnTo>
                  <a:lnTo>
                    <a:pt x="700481" y="35674"/>
                  </a:lnTo>
                  <a:lnTo>
                    <a:pt x="702894" y="36944"/>
                  </a:lnTo>
                  <a:lnTo>
                    <a:pt x="705599" y="36944"/>
                  </a:lnTo>
                  <a:lnTo>
                    <a:pt x="705167" y="34404"/>
                  </a:lnTo>
                  <a:lnTo>
                    <a:pt x="705599" y="33134"/>
                  </a:lnTo>
                  <a:lnTo>
                    <a:pt x="706882" y="34404"/>
                  </a:lnTo>
                  <a:lnTo>
                    <a:pt x="706805" y="36944"/>
                  </a:lnTo>
                  <a:lnTo>
                    <a:pt x="708583" y="35674"/>
                  </a:lnTo>
                  <a:lnTo>
                    <a:pt x="735190" y="35674"/>
                  </a:lnTo>
                  <a:lnTo>
                    <a:pt x="733691" y="33134"/>
                  </a:lnTo>
                  <a:lnTo>
                    <a:pt x="735977" y="33134"/>
                  </a:lnTo>
                  <a:lnTo>
                    <a:pt x="739597" y="35674"/>
                  </a:lnTo>
                  <a:lnTo>
                    <a:pt x="743585" y="36944"/>
                  </a:lnTo>
                  <a:lnTo>
                    <a:pt x="748068" y="34404"/>
                  </a:lnTo>
                  <a:lnTo>
                    <a:pt x="751547" y="35674"/>
                  </a:lnTo>
                  <a:lnTo>
                    <a:pt x="755256" y="35674"/>
                  </a:lnTo>
                  <a:lnTo>
                    <a:pt x="755815" y="34404"/>
                  </a:lnTo>
                  <a:lnTo>
                    <a:pt x="756386" y="33134"/>
                  </a:lnTo>
                  <a:lnTo>
                    <a:pt x="757593" y="35674"/>
                  </a:lnTo>
                  <a:lnTo>
                    <a:pt x="758736" y="35674"/>
                  </a:lnTo>
                  <a:lnTo>
                    <a:pt x="761441" y="36944"/>
                  </a:lnTo>
                  <a:lnTo>
                    <a:pt x="765073" y="35674"/>
                  </a:lnTo>
                  <a:lnTo>
                    <a:pt x="768273" y="36944"/>
                  </a:lnTo>
                  <a:lnTo>
                    <a:pt x="771613" y="38214"/>
                  </a:lnTo>
                  <a:lnTo>
                    <a:pt x="814717" y="57264"/>
                  </a:lnTo>
                  <a:lnTo>
                    <a:pt x="826808" y="68694"/>
                  </a:lnTo>
                  <a:lnTo>
                    <a:pt x="839495" y="78854"/>
                  </a:lnTo>
                  <a:lnTo>
                    <a:pt x="852728" y="89014"/>
                  </a:lnTo>
                  <a:lnTo>
                    <a:pt x="866508" y="97904"/>
                  </a:lnTo>
                  <a:lnTo>
                    <a:pt x="871791" y="101714"/>
                  </a:lnTo>
                  <a:lnTo>
                    <a:pt x="898690" y="137274"/>
                  </a:lnTo>
                  <a:lnTo>
                    <a:pt x="905052" y="147434"/>
                  </a:lnTo>
                  <a:lnTo>
                    <a:pt x="929855" y="203314"/>
                  </a:lnTo>
                  <a:lnTo>
                    <a:pt x="943089" y="250304"/>
                  </a:lnTo>
                  <a:lnTo>
                    <a:pt x="951344" y="298564"/>
                  </a:lnTo>
                  <a:lnTo>
                    <a:pt x="955421" y="346824"/>
                  </a:lnTo>
                  <a:lnTo>
                    <a:pt x="955878" y="370954"/>
                  </a:lnTo>
                  <a:lnTo>
                    <a:pt x="955052" y="395084"/>
                  </a:lnTo>
                  <a:lnTo>
                    <a:pt x="950087" y="443344"/>
                  </a:lnTo>
                  <a:lnTo>
                    <a:pt x="938174" y="501764"/>
                  </a:lnTo>
                  <a:lnTo>
                    <a:pt x="920076" y="558914"/>
                  </a:lnTo>
                  <a:lnTo>
                    <a:pt x="916203" y="569074"/>
                  </a:lnTo>
                  <a:lnTo>
                    <a:pt x="912291" y="580504"/>
                  </a:lnTo>
                  <a:lnTo>
                    <a:pt x="893229" y="622414"/>
                  </a:lnTo>
                  <a:lnTo>
                    <a:pt x="868426" y="661962"/>
                  </a:lnTo>
                  <a:lnTo>
                    <a:pt x="868426" y="684644"/>
                  </a:lnTo>
                  <a:lnTo>
                    <a:pt x="868426" y="685914"/>
                  </a:lnTo>
                  <a:lnTo>
                    <a:pt x="867575" y="688454"/>
                  </a:lnTo>
                  <a:lnTo>
                    <a:pt x="864793" y="688454"/>
                  </a:lnTo>
                  <a:lnTo>
                    <a:pt x="866076" y="684644"/>
                  </a:lnTo>
                  <a:lnTo>
                    <a:pt x="868426" y="684644"/>
                  </a:lnTo>
                  <a:lnTo>
                    <a:pt x="868426" y="661962"/>
                  </a:lnTo>
                  <a:lnTo>
                    <a:pt x="867702" y="663054"/>
                  </a:lnTo>
                  <a:lnTo>
                    <a:pt x="862241" y="670229"/>
                  </a:lnTo>
                  <a:lnTo>
                    <a:pt x="862241" y="683374"/>
                  </a:lnTo>
                  <a:lnTo>
                    <a:pt x="860958" y="684644"/>
                  </a:lnTo>
                  <a:lnTo>
                    <a:pt x="859815" y="687184"/>
                  </a:lnTo>
                  <a:lnTo>
                    <a:pt x="858329" y="687793"/>
                  </a:lnTo>
                  <a:lnTo>
                    <a:pt x="858329" y="694804"/>
                  </a:lnTo>
                  <a:lnTo>
                    <a:pt x="857618" y="696074"/>
                  </a:lnTo>
                  <a:lnTo>
                    <a:pt x="857897" y="698614"/>
                  </a:lnTo>
                  <a:lnTo>
                    <a:pt x="854481" y="699884"/>
                  </a:lnTo>
                  <a:lnTo>
                    <a:pt x="854417" y="697344"/>
                  </a:lnTo>
                  <a:lnTo>
                    <a:pt x="853490" y="696074"/>
                  </a:lnTo>
                  <a:lnTo>
                    <a:pt x="855129" y="696074"/>
                  </a:lnTo>
                  <a:lnTo>
                    <a:pt x="856335" y="694804"/>
                  </a:lnTo>
                  <a:lnTo>
                    <a:pt x="858329" y="694804"/>
                  </a:lnTo>
                  <a:lnTo>
                    <a:pt x="858329" y="687793"/>
                  </a:lnTo>
                  <a:lnTo>
                    <a:pt x="856691" y="688454"/>
                  </a:lnTo>
                  <a:lnTo>
                    <a:pt x="858329" y="685914"/>
                  </a:lnTo>
                  <a:lnTo>
                    <a:pt x="861529" y="682104"/>
                  </a:lnTo>
                  <a:lnTo>
                    <a:pt x="862241" y="683374"/>
                  </a:lnTo>
                  <a:lnTo>
                    <a:pt x="862241" y="670229"/>
                  </a:lnTo>
                  <a:lnTo>
                    <a:pt x="853198" y="682104"/>
                  </a:lnTo>
                  <a:lnTo>
                    <a:pt x="851636" y="684644"/>
                  </a:lnTo>
                  <a:lnTo>
                    <a:pt x="851573" y="702424"/>
                  </a:lnTo>
                  <a:lnTo>
                    <a:pt x="848575" y="704964"/>
                  </a:lnTo>
                  <a:lnTo>
                    <a:pt x="851141" y="706234"/>
                  </a:lnTo>
                  <a:lnTo>
                    <a:pt x="851357" y="707504"/>
                  </a:lnTo>
                  <a:lnTo>
                    <a:pt x="850430" y="710044"/>
                  </a:lnTo>
                  <a:lnTo>
                    <a:pt x="846658" y="712584"/>
                  </a:lnTo>
                  <a:lnTo>
                    <a:pt x="843749" y="712584"/>
                  </a:lnTo>
                  <a:lnTo>
                    <a:pt x="849998" y="710044"/>
                  </a:lnTo>
                  <a:lnTo>
                    <a:pt x="848220" y="706234"/>
                  </a:lnTo>
                  <a:lnTo>
                    <a:pt x="844384" y="703694"/>
                  </a:lnTo>
                  <a:lnTo>
                    <a:pt x="846302" y="699884"/>
                  </a:lnTo>
                  <a:lnTo>
                    <a:pt x="849083" y="702424"/>
                  </a:lnTo>
                  <a:lnTo>
                    <a:pt x="851573" y="702424"/>
                  </a:lnTo>
                  <a:lnTo>
                    <a:pt x="851573" y="684682"/>
                  </a:lnTo>
                  <a:lnTo>
                    <a:pt x="848791" y="685914"/>
                  </a:lnTo>
                  <a:lnTo>
                    <a:pt x="848017" y="687184"/>
                  </a:lnTo>
                  <a:lnTo>
                    <a:pt x="845947" y="692264"/>
                  </a:lnTo>
                  <a:lnTo>
                    <a:pt x="841603" y="696074"/>
                  </a:lnTo>
                  <a:lnTo>
                    <a:pt x="840689" y="697191"/>
                  </a:lnTo>
                  <a:lnTo>
                    <a:pt x="840689" y="718934"/>
                  </a:lnTo>
                  <a:lnTo>
                    <a:pt x="840613" y="720204"/>
                  </a:lnTo>
                  <a:lnTo>
                    <a:pt x="837628" y="722744"/>
                  </a:lnTo>
                  <a:lnTo>
                    <a:pt x="834491" y="726554"/>
                  </a:lnTo>
                  <a:lnTo>
                    <a:pt x="830516" y="729094"/>
                  </a:lnTo>
                  <a:lnTo>
                    <a:pt x="828027" y="729094"/>
                  </a:lnTo>
                  <a:lnTo>
                    <a:pt x="828763" y="727824"/>
                  </a:lnTo>
                  <a:lnTo>
                    <a:pt x="831011" y="724014"/>
                  </a:lnTo>
                  <a:lnTo>
                    <a:pt x="834351" y="720204"/>
                  </a:lnTo>
                  <a:lnTo>
                    <a:pt x="839050" y="718934"/>
                  </a:lnTo>
                  <a:lnTo>
                    <a:pt x="840689" y="718934"/>
                  </a:lnTo>
                  <a:lnTo>
                    <a:pt x="840689" y="697191"/>
                  </a:lnTo>
                  <a:lnTo>
                    <a:pt x="838479" y="699884"/>
                  </a:lnTo>
                  <a:lnTo>
                    <a:pt x="834999" y="702424"/>
                  </a:lnTo>
                  <a:lnTo>
                    <a:pt x="833069" y="702424"/>
                  </a:lnTo>
                  <a:lnTo>
                    <a:pt x="832789" y="703694"/>
                  </a:lnTo>
                  <a:lnTo>
                    <a:pt x="833424" y="704964"/>
                  </a:lnTo>
                  <a:lnTo>
                    <a:pt x="832866" y="706234"/>
                  </a:lnTo>
                  <a:lnTo>
                    <a:pt x="830872" y="708774"/>
                  </a:lnTo>
                  <a:lnTo>
                    <a:pt x="829017" y="711314"/>
                  </a:lnTo>
                  <a:lnTo>
                    <a:pt x="828382" y="711708"/>
                  </a:lnTo>
                  <a:lnTo>
                    <a:pt x="828382" y="725284"/>
                  </a:lnTo>
                  <a:lnTo>
                    <a:pt x="826249" y="727659"/>
                  </a:lnTo>
                  <a:lnTo>
                    <a:pt x="826249" y="734174"/>
                  </a:lnTo>
                  <a:lnTo>
                    <a:pt x="823252" y="736714"/>
                  </a:lnTo>
                  <a:lnTo>
                    <a:pt x="821474" y="736714"/>
                  </a:lnTo>
                  <a:lnTo>
                    <a:pt x="818489" y="737984"/>
                  </a:lnTo>
                  <a:lnTo>
                    <a:pt x="818210" y="740524"/>
                  </a:lnTo>
                  <a:lnTo>
                    <a:pt x="818769" y="741794"/>
                  </a:lnTo>
                  <a:lnTo>
                    <a:pt x="816076" y="743064"/>
                  </a:lnTo>
                  <a:lnTo>
                    <a:pt x="814006" y="741794"/>
                  </a:lnTo>
                  <a:lnTo>
                    <a:pt x="811022" y="744334"/>
                  </a:lnTo>
                  <a:lnTo>
                    <a:pt x="809244" y="743064"/>
                  </a:lnTo>
                  <a:lnTo>
                    <a:pt x="807173" y="740524"/>
                  </a:lnTo>
                  <a:lnTo>
                    <a:pt x="809815" y="737984"/>
                  </a:lnTo>
                  <a:lnTo>
                    <a:pt x="815213" y="732904"/>
                  </a:lnTo>
                  <a:lnTo>
                    <a:pt x="817562" y="732904"/>
                  </a:lnTo>
                  <a:lnTo>
                    <a:pt x="816076" y="734174"/>
                  </a:lnTo>
                  <a:lnTo>
                    <a:pt x="814501" y="735444"/>
                  </a:lnTo>
                  <a:lnTo>
                    <a:pt x="813295" y="736714"/>
                  </a:lnTo>
                  <a:lnTo>
                    <a:pt x="813295" y="737984"/>
                  </a:lnTo>
                  <a:lnTo>
                    <a:pt x="814006" y="739254"/>
                  </a:lnTo>
                  <a:lnTo>
                    <a:pt x="815784" y="739254"/>
                  </a:lnTo>
                  <a:lnTo>
                    <a:pt x="817283" y="737984"/>
                  </a:lnTo>
                  <a:lnTo>
                    <a:pt x="818349" y="736714"/>
                  </a:lnTo>
                  <a:lnTo>
                    <a:pt x="820839" y="732904"/>
                  </a:lnTo>
                  <a:lnTo>
                    <a:pt x="824471" y="731634"/>
                  </a:lnTo>
                  <a:lnTo>
                    <a:pt x="826249" y="734174"/>
                  </a:lnTo>
                  <a:lnTo>
                    <a:pt x="826249" y="727659"/>
                  </a:lnTo>
                  <a:lnTo>
                    <a:pt x="826096" y="727824"/>
                  </a:lnTo>
                  <a:lnTo>
                    <a:pt x="822121" y="726554"/>
                  </a:lnTo>
                  <a:lnTo>
                    <a:pt x="824826" y="725284"/>
                  </a:lnTo>
                  <a:lnTo>
                    <a:pt x="826096" y="722744"/>
                  </a:lnTo>
                  <a:lnTo>
                    <a:pt x="828230" y="720204"/>
                  </a:lnTo>
                  <a:lnTo>
                    <a:pt x="828382" y="725284"/>
                  </a:lnTo>
                  <a:lnTo>
                    <a:pt x="828382" y="711708"/>
                  </a:lnTo>
                  <a:lnTo>
                    <a:pt x="826960" y="712584"/>
                  </a:lnTo>
                  <a:lnTo>
                    <a:pt x="825385" y="715124"/>
                  </a:lnTo>
                  <a:lnTo>
                    <a:pt x="824318" y="713854"/>
                  </a:lnTo>
                  <a:lnTo>
                    <a:pt x="823468" y="712584"/>
                  </a:lnTo>
                  <a:lnTo>
                    <a:pt x="822693" y="710044"/>
                  </a:lnTo>
                  <a:lnTo>
                    <a:pt x="820762" y="711314"/>
                  </a:lnTo>
                  <a:lnTo>
                    <a:pt x="819416" y="712584"/>
                  </a:lnTo>
                  <a:lnTo>
                    <a:pt x="819772" y="717664"/>
                  </a:lnTo>
                  <a:lnTo>
                    <a:pt x="817994" y="718934"/>
                  </a:lnTo>
                  <a:lnTo>
                    <a:pt x="815860" y="718934"/>
                  </a:lnTo>
                  <a:lnTo>
                    <a:pt x="813371" y="721474"/>
                  </a:lnTo>
                  <a:lnTo>
                    <a:pt x="812660" y="722744"/>
                  </a:lnTo>
                  <a:lnTo>
                    <a:pt x="809675" y="724014"/>
                  </a:lnTo>
                  <a:lnTo>
                    <a:pt x="813155" y="725284"/>
                  </a:lnTo>
                  <a:lnTo>
                    <a:pt x="811872" y="727824"/>
                  </a:lnTo>
                  <a:lnTo>
                    <a:pt x="809599" y="727824"/>
                  </a:lnTo>
                  <a:lnTo>
                    <a:pt x="805256" y="726554"/>
                  </a:lnTo>
                  <a:lnTo>
                    <a:pt x="802551" y="726554"/>
                  </a:lnTo>
                  <a:lnTo>
                    <a:pt x="802551" y="749414"/>
                  </a:lnTo>
                  <a:lnTo>
                    <a:pt x="799782" y="753224"/>
                  </a:lnTo>
                  <a:lnTo>
                    <a:pt x="798576" y="754494"/>
                  </a:lnTo>
                  <a:lnTo>
                    <a:pt x="796798" y="755764"/>
                  </a:lnTo>
                  <a:lnTo>
                    <a:pt x="799287" y="757034"/>
                  </a:lnTo>
                  <a:lnTo>
                    <a:pt x="799426" y="758304"/>
                  </a:lnTo>
                  <a:lnTo>
                    <a:pt x="798144" y="760844"/>
                  </a:lnTo>
                  <a:lnTo>
                    <a:pt x="794156" y="763384"/>
                  </a:lnTo>
                  <a:lnTo>
                    <a:pt x="791032" y="762114"/>
                  </a:lnTo>
                  <a:lnTo>
                    <a:pt x="794727" y="760844"/>
                  </a:lnTo>
                  <a:lnTo>
                    <a:pt x="793381" y="759574"/>
                  </a:lnTo>
                  <a:lnTo>
                    <a:pt x="792022" y="758304"/>
                  </a:lnTo>
                  <a:lnTo>
                    <a:pt x="788974" y="759574"/>
                  </a:lnTo>
                  <a:lnTo>
                    <a:pt x="787692" y="759574"/>
                  </a:lnTo>
                  <a:lnTo>
                    <a:pt x="787692" y="768464"/>
                  </a:lnTo>
                  <a:lnTo>
                    <a:pt x="786053" y="769734"/>
                  </a:lnTo>
                  <a:lnTo>
                    <a:pt x="785533" y="767397"/>
                  </a:lnTo>
                  <a:lnTo>
                    <a:pt x="787692" y="768464"/>
                  </a:lnTo>
                  <a:lnTo>
                    <a:pt x="787692" y="759574"/>
                  </a:lnTo>
                  <a:lnTo>
                    <a:pt x="785837" y="759574"/>
                  </a:lnTo>
                  <a:lnTo>
                    <a:pt x="785837" y="763384"/>
                  </a:lnTo>
                  <a:lnTo>
                    <a:pt x="785368" y="765924"/>
                  </a:lnTo>
                  <a:lnTo>
                    <a:pt x="785469" y="767168"/>
                  </a:lnTo>
                  <a:lnTo>
                    <a:pt x="785291" y="766330"/>
                  </a:lnTo>
                  <a:lnTo>
                    <a:pt x="784910" y="764654"/>
                  </a:lnTo>
                  <a:lnTo>
                    <a:pt x="783424" y="764654"/>
                  </a:lnTo>
                  <a:lnTo>
                    <a:pt x="783132" y="764743"/>
                  </a:lnTo>
                  <a:lnTo>
                    <a:pt x="783132" y="769734"/>
                  </a:lnTo>
                  <a:lnTo>
                    <a:pt x="782637" y="772274"/>
                  </a:lnTo>
                  <a:lnTo>
                    <a:pt x="778446" y="774814"/>
                  </a:lnTo>
                  <a:lnTo>
                    <a:pt x="776236" y="771004"/>
                  </a:lnTo>
                  <a:lnTo>
                    <a:pt x="778865" y="771004"/>
                  </a:lnTo>
                  <a:lnTo>
                    <a:pt x="781354" y="769734"/>
                  </a:lnTo>
                  <a:lnTo>
                    <a:pt x="783132" y="769734"/>
                  </a:lnTo>
                  <a:lnTo>
                    <a:pt x="783132" y="764743"/>
                  </a:lnTo>
                  <a:lnTo>
                    <a:pt x="774674" y="767194"/>
                  </a:lnTo>
                  <a:lnTo>
                    <a:pt x="777379" y="764654"/>
                  </a:lnTo>
                  <a:lnTo>
                    <a:pt x="778649" y="762114"/>
                  </a:lnTo>
                  <a:lnTo>
                    <a:pt x="785837" y="763384"/>
                  </a:lnTo>
                  <a:lnTo>
                    <a:pt x="785837" y="759574"/>
                  </a:lnTo>
                  <a:lnTo>
                    <a:pt x="785698" y="759574"/>
                  </a:lnTo>
                  <a:lnTo>
                    <a:pt x="787158" y="758304"/>
                  </a:lnTo>
                  <a:lnTo>
                    <a:pt x="788619" y="757034"/>
                  </a:lnTo>
                  <a:lnTo>
                    <a:pt x="792530" y="758304"/>
                  </a:lnTo>
                  <a:lnTo>
                    <a:pt x="795299" y="757034"/>
                  </a:lnTo>
                  <a:lnTo>
                    <a:pt x="793800" y="755764"/>
                  </a:lnTo>
                  <a:lnTo>
                    <a:pt x="791603" y="753224"/>
                  </a:lnTo>
                  <a:lnTo>
                    <a:pt x="793953" y="751954"/>
                  </a:lnTo>
                  <a:lnTo>
                    <a:pt x="797648" y="751954"/>
                  </a:lnTo>
                  <a:lnTo>
                    <a:pt x="797471" y="750684"/>
                  </a:lnTo>
                  <a:lnTo>
                    <a:pt x="797293" y="749414"/>
                  </a:lnTo>
                  <a:lnTo>
                    <a:pt x="799642" y="748144"/>
                  </a:lnTo>
                  <a:lnTo>
                    <a:pt x="800925" y="748144"/>
                  </a:lnTo>
                  <a:lnTo>
                    <a:pt x="802551" y="749414"/>
                  </a:lnTo>
                  <a:lnTo>
                    <a:pt x="802551" y="726554"/>
                  </a:lnTo>
                  <a:lnTo>
                    <a:pt x="801484" y="726554"/>
                  </a:lnTo>
                  <a:lnTo>
                    <a:pt x="800569" y="729094"/>
                  </a:lnTo>
                  <a:lnTo>
                    <a:pt x="799147" y="731634"/>
                  </a:lnTo>
                  <a:lnTo>
                    <a:pt x="797013" y="734174"/>
                  </a:lnTo>
                  <a:lnTo>
                    <a:pt x="798791" y="737984"/>
                  </a:lnTo>
                  <a:lnTo>
                    <a:pt x="798855" y="740524"/>
                  </a:lnTo>
                  <a:lnTo>
                    <a:pt x="796721" y="741794"/>
                  </a:lnTo>
                  <a:lnTo>
                    <a:pt x="794943" y="744334"/>
                  </a:lnTo>
                  <a:lnTo>
                    <a:pt x="791667" y="745604"/>
                  </a:lnTo>
                  <a:lnTo>
                    <a:pt x="791883" y="744334"/>
                  </a:lnTo>
                  <a:lnTo>
                    <a:pt x="793089" y="743064"/>
                  </a:lnTo>
                  <a:lnTo>
                    <a:pt x="791311" y="741794"/>
                  </a:lnTo>
                  <a:lnTo>
                    <a:pt x="789114" y="741794"/>
                  </a:lnTo>
                  <a:lnTo>
                    <a:pt x="788047" y="744334"/>
                  </a:lnTo>
                  <a:lnTo>
                    <a:pt x="784415" y="746874"/>
                  </a:lnTo>
                  <a:lnTo>
                    <a:pt x="788187" y="750684"/>
                  </a:lnTo>
                  <a:lnTo>
                    <a:pt x="785482" y="749414"/>
                  </a:lnTo>
                  <a:lnTo>
                    <a:pt x="781710" y="749414"/>
                  </a:lnTo>
                  <a:lnTo>
                    <a:pt x="781710" y="753224"/>
                  </a:lnTo>
                  <a:lnTo>
                    <a:pt x="781570" y="754494"/>
                  </a:lnTo>
                  <a:lnTo>
                    <a:pt x="777163" y="758304"/>
                  </a:lnTo>
                  <a:lnTo>
                    <a:pt x="777938" y="755764"/>
                  </a:lnTo>
                  <a:lnTo>
                    <a:pt x="780364" y="753224"/>
                  </a:lnTo>
                  <a:lnTo>
                    <a:pt x="781710" y="753224"/>
                  </a:lnTo>
                  <a:lnTo>
                    <a:pt x="781710" y="749414"/>
                  </a:lnTo>
                  <a:lnTo>
                    <a:pt x="780008" y="749414"/>
                  </a:lnTo>
                  <a:lnTo>
                    <a:pt x="782637" y="744334"/>
                  </a:lnTo>
                  <a:lnTo>
                    <a:pt x="782637" y="741794"/>
                  </a:lnTo>
                  <a:lnTo>
                    <a:pt x="779653" y="743064"/>
                  </a:lnTo>
                  <a:lnTo>
                    <a:pt x="776947" y="745604"/>
                  </a:lnTo>
                  <a:lnTo>
                    <a:pt x="775169" y="746874"/>
                  </a:lnTo>
                  <a:lnTo>
                    <a:pt x="774890" y="748144"/>
                  </a:lnTo>
                  <a:lnTo>
                    <a:pt x="775030" y="749414"/>
                  </a:lnTo>
                  <a:lnTo>
                    <a:pt x="775246" y="753224"/>
                  </a:lnTo>
                  <a:lnTo>
                    <a:pt x="774103" y="755764"/>
                  </a:lnTo>
                  <a:lnTo>
                    <a:pt x="773036" y="760844"/>
                  </a:lnTo>
                  <a:lnTo>
                    <a:pt x="771829" y="762114"/>
                  </a:lnTo>
                  <a:lnTo>
                    <a:pt x="770331" y="762114"/>
                  </a:lnTo>
                  <a:lnTo>
                    <a:pt x="770331" y="779894"/>
                  </a:lnTo>
                  <a:lnTo>
                    <a:pt x="769543" y="782434"/>
                  </a:lnTo>
                  <a:lnTo>
                    <a:pt x="767842" y="781164"/>
                  </a:lnTo>
                  <a:lnTo>
                    <a:pt x="763219" y="781164"/>
                  </a:lnTo>
                  <a:lnTo>
                    <a:pt x="763219" y="784974"/>
                  </a:lnTo>
                  <a:lnTo>
                    <a:pt x="761149" y="786244"/>
                  </a:lnTo>
                  <a:lnTo>
                    <a:pt x="761009" y="784974"/>
                  </a:lnTo>
                  <a:lnTo>
                    <a:pt x="761542" y="783704"/>
                  </a:lnTo>
                  <a:lnTo>
                    <a:pt x="762076" y="782434"/>
                  </a:lnTo>
                  <a:lnTo>
                    <a:pt x="762304" y="781456"/>
                  </a:lnTo>
                  <a:lnTo>
                    <a:pt x="763219" y="784974"/>
                  </a:lnTo>
                  <a:lnTo>
                    <a:pt x="763219" y="781164"/>
                  </a:lnTo>
                  <a:lnTo>
                    <a:pt x="762368" y="781164"/>
                  </a:lnTo>
                  <a:lnTo>
                    <a:pt x="762254" y="779894"/>
                  </a:lnTo>
                  <a:lnTo>
                    <a:pt x="762152" y="778624"/>
                  </a:lnTo>
                  <a:lnTo>
                    <a:pt x="758520" y="777354"/>
                  </a:lnTo>
                  <a:lnTo>
                    <a:pt x="755815" y="778624"/>
                  </a:lnTo>
                  <a:lnTo>
                    <a:pt x="755535" y="778624"/>
                  </a:lnTo>
                  <a:lnTo>
                    <a:pt x="757948" y="777354"/>
                  </a:lnTo>
                  <a:lnTo>
                    <a:pt x="762723" y="773544"/>
                  </a:lnTo>
                  <a:lnTo>
                    <a:pt x="764209" y="776084"/>
                  </a:lnTo>
                  <a:lnTo>
                    <a:pt x="763295" y="778624"/>
                  </a:lnTo>
                  <a:lnTo>
                    <a:pt x="764501" y="779894"/>
                  </a:lnTo>
                  <a:lnTo>
                    <a:pt x="770331" y="779894"/>
                  </a:lnTo>
                  <a:lnTo>
                    <a:pt x="770331" y="762114"/>
                  </a:lnTo>
                  <a:lnTo>
                    <a:pt x="767981" y="760844"/>
                  </a:lnTo>
                  <a:lnTo>
                    <a:pt x="764006" y="758304"/>
                  </a:lnTo>
                  <a:lnTo>
                    <a:pt x="766279" y="755764"/>
                  </a:lnTo>
                  <a:lnTo>
                    <a:pt x="764425" y="754494"/>
                  </a:lnTo>
                  <a:lnTo>
                    <a:pt x="763219" y="751954"/>
                  </a:lnTo>
                  <a:lnTo>
                    <a:pt x="760945" y="755764"/>
                  </a:lnTo>
                  <a:lnTo>
                    <a:pt x="759091" y="757034"/>
                  </a:lnTo>
                  <a:lnTo>
                    <a:pt x="758456" y="759574"/>
                  </a:lnTo>
                  <a:lnTo>
                    <a:pt x="761936" y="760844"/>
                  </a:lnTo>
                  <a:lnTo>
                    <a:pt x="763003" y="764654"/>
                  </a:lnTo>
                  <a:lnTo>
                    <a:pt x="761365" y="767194"/>
                  </a:lnTo>
                  <a:lnTo>
                    <a:pt x="760234" y="771004"/>
                  </a:lnTo>
                  <a:lnTo>
                    <a:pt x="756386" y="772274"/>
                  </a:lnTo>
                  <a:lnTo>
                    <a:pt x="755459" y="772769"/>
                  </a:lnTo>
                  <a:lnTo>
                    <a:pt x="755459" y="786244"/>
                  </a:lnTo>
                  <a:lnTo>
                    <a:pt x="750773" y="788784"/>
                  </a:lnTo>
                  <a:lnTo>
                    <a:pt x="746353" y="788784"/>
                  </a:lnTo>
                  <a:lnTo>
                    <a:pt x="743585" y="785685"/>
                  </a:lnTo>
                  <a:lnTo>
                    <a:pt x="743585" y="796404"/>
                  </a:lnTo>
                  <a:lnTo>
                    <a:pt x="740244" y="798944"/>
                  </a:lnTo>
                  <a:lnTo>
                    <a:pt x="736968" y="800214"/>
                  </a:lnTo>
                  <a:lnTo>
                    <a:pt x="733844" y="801484"/>
                  </a:lnTo>
                  <a:lnTo>
                    <a:pt x="732840" y="802754"/>
                  </a:lnTo>
                  <a:lnTo>
                    <a:pt x="731418" y="800214"/>
                  </a:lnTo>
                  <a:lnTo>
                    <a:pt x="732777" y="797674"/>
                  </a:lnTo>
                  <a:lnTo>
                    <a:pt x="730351" y="795820"/>
                  </a:lnTo>
                  <a:lnTo>
                    <a:pt x="730351" y="804024"/>
                  </a:lnTo>
                  <a:lnTo>
                    <a:pt x="726376" y="805294"/>
                  </a:lnTo>
                  <a:lnTo>
                    <a:pt x="724662" y="806564"/>
                  </a:lnTo>
                  <a:lnTo>
                    <a:pt x="724738" y="802754"/>
                  </a:lnTo>
                  <a:lnTo>
                    <a:pt x="725297" y="802754"/>
                  </a:lnTo>
                  <a:lnTo>
                    <a:pt x="730351" y="804024"/>
                  </a:lnTo>
                  <a:lnTo>
                    <a:pt x="730351" y="795820"/>
                  </a:lnTo>
                  <a:lnTo>
                    <a:pt x="727798" y="793864"/>
                  </a:lnTo>
                  <a:lnTo>
                    <a:pt x="732840" y="792594"/>
                  </a:lnTo>
                  <a:lnTo>
                    <a:pt x="737044" y="792594"/>
                  </a:lnTo>
                  <a:lnTo>
                    <a:pt x="735761" y="790054"/>
                  </a:lnTo>
                  <a:lnTo>
                    <a:pt x="736892" y="788784"/>
                  </a:lnTo>
                  <a:lnTo>
                    <a:pt x="738174" y="791324"/>
                  </a:lnTo>
                  <a:lnTo>
                    <a:pt x="737108" y="792594"/>
                  </a:lnTo>
                  <a:lnTo>
                    <a:pt x="736180" y="793864"/>
                  </a:lnTo>
                  <a:lnTo>
                    <a:pt x="733983" y="795134"/>
                  </a:lnTo>
                  <a:lnTo>
                    <a:pt x="736968" y="796404"/>
                  </a:lnTo>
                  <a:lnTo>
                    <a:pt x="743585" y="796404"/>
                  </a:lnTo>
                  <a:lnTo>
                    <a:pt x="743585" y="785685"/>
                  </a:lnTo>
                  <a:lnTo>
                    <a:pt x="742950" y="784974"/>
                  </a:lnTo>
                  <a:lnTo>
                    <a:pt x="747064" y="783704"/>
                  </a:lnTo>
                  <a:lnTo>
                    <a:pt x="749706" y="783704"/>
                  </a:lnTo>
                  <a:lnTo>
                    <a:pt x="750836" y="784974"/>
                  </a:lnTo>
                  <a:lnTo>
                    <a:pt x="753325" y="784974"/>
                  </a:lnTo>
                  <a:lnTo>
                    <a:pt x="755459" y="786244"/>
                  </a:lnTo>
                  <a:lnTo>
                    <a:pt x="755459" y="772769"/>
                  </a:lnTo>
                  <a:lnTo>
                    <a:pt x="753973" y="773544"/>
                  </a:lnTo>
                  <a:lnTo>
                    <a:pt x="754608" y="771004"/>
                  </a:lnTo>
                  <a:lnTo>
                    <a:pt x="756602" y="768464"/>
                  </a:lnTo>
                  <a:lnTo>
                    <a:pt x="755535" y="767194"/>
                  </a:lnTo>
                  <a:lnTo>
                    <a:pt x="752119" y="764654"/>
                  </a:lnTo>
                  <a:lnTo>
                    <a:pt x="750062" y="763384"/>
                  </a:lnTo>
                  <a:lnTo>
                    <a:pt x="748347" y="762114"/>
                  </a:lnTo>
                  <a:lnTo>
                    <a:pt x="744931" y="760844"/>
                  </a:lnTo>
                  <a:lnTo>
                    <a:pt x="744156" y="764654"/>
                  </a:lnTo>
                  <a:lnTo>
                    <a:pt x="743724" y="765924"/>
                  </a:lnTo>
                  <a:lnTo>
                    <a:pt x="742797" y="767194"/>
                  </a:lnTo>
                  <a:lnTo>
                    <a:pt x="746645" y="767194"/>
                  </a:lnTo>
                  <a:lnTo>
                    <a:pt x="750125" y="768464"/>
                  </a:lnTo>
                  <a:lnTo>
                    <a:pt x="751268" y="769734"/>
                  </a:lnTo>
                  <a:lnTo>
                    <a:pt x="748919" y="771004"/>
                  </a:lnTo>
                  <a:lnTo>
                    <a:pt x="748703" y="773544"/>
                  </a:lnTo>
                  <a:lnTo>
                    <a:pt x="750557" y="776084"/>
                  </a:lnTo>
                  <a:lnTo>
                    <a:pt x="749846" y="776084"/>
                  </a:lnTo>
                  <a:lnTo>
                    <a:pt x="748131" y="777354"/>
                  </a:lnTo>
                  <a:lnTo>
                    <a:pt x="746150" y="779894"/>
                  </a:lnTo>
                  <a:lnTo>
                    <a:pt x="744512" y="777354"/>
                  </a:lnTo>
                  <a:lnTo>
                    <a:pt x="742873" y="776084"/>
                  </a:lnTo>
                  <a:lnTo>
                    <a:pt x="744016" y="773544"/>
                  </a:lnTo>
                  <a:lnTo>
                    <a:pt x="746074" y="772274"/>
                  </a:lnTo>
                  <a:lnTo>
                    <a:pt x="747001" y="769734"/>
                  </a:lnTo>
                  <a:lnTo>
                    <a:pt x="739317" y="768464"/>
                  </a:lnTo>
                  <a:lnTo>
                    <a:pt x="739533" y="771004"/>
                  </a:lnTo>
                  <a:lnTo>
                    <a:pt x="740664" y="772274"/>
                  </a:lnTo>
                  <a:lnTo>
                    <a:pt x="741667" y="772274"/>
                  </a:lnTo>
                  <a:lnTo>
                    <a:pt x="739673" y="773544"/>
                  </a:lnTo>
                  <a:lnTo>
                    <a:pt x="739952" y="776084"/>
                  </a:lnTo>
                  <a:lnTo>
                    <a:pt x="741235" y="777354"/>
                  </a:lnTo>
                  <a:lnTo>
                    <a:pt x="738466" y="778624"/>
                  </a:lnTo>
                  <a:lnTo>
                    <a:pt x="739597" y="782434"/>
                  </a:lnTo>
                  <a:lnTo>
                    <a:pt x="737463" y="783704"/>
                  </a:lnTo>
                  <a:lnTo>
                    <a:pt x="733488" y="784974"/>
                  </a:lnTo>
                  <a:lnTo>
                    <a:pt x="733513" y="783704"/>
                  </a:lnTo>
                  <a:lnTo>
                    <a:pt x="733552" y="782434"/>
                  </a:lnTo>
                  <a:lnTo>
                    <a:pt x="735330" y="779894"/>
                  </a:lnTo>
                  <a:lnTo>
                    <a:pt x="736473" y="777354"/>
                  </a:lnTo>
                  <a:lnTo>
                    <a:pt x="732701" y="778624"/>
                  </a:lnTo>
                  <a:lnTo>
                    <a:pt x="726516" y="781164"/>
                  </a:lnTo>
                  <a:lnTo>
                    <a:pt x="727087" y="783704"/>
                  </a:lnTo>
                  <a:lnTo>
                    <a:pt x="722604" y="783704"/>
                  </a:lnTo>
                  <a:lnTo>
                    <a:pt x="721182" y="783170"/>
                  </a:lnTo>
                  <a:lnTo>
                    <a:pt x="721182" y="807834"/>
                  </a:lnTo>
                  <a:lnTo>
                    <a:pt x="716203" y="810374"/>
                  </a:lnTo>
                  <a:lnTo>
                    <a:pt x="713143" y="811644"/>
                  </a:lnTo>
                  <a:lnTo>
                    <a:pt x="714311" y="810374"/>
                  </a:lnTo>
                  <a:lnTo>
                    <a:pt x="715492" y="809104"/>
                  </a:lnTo>
                  <a:lnTo>
                    <a:pt x="718185" y="807834"/>
                  </a:lnTo>
                  <a:lnTo>
                    <a:pt x="721182" y="807834"/>
                  </a:lnTo>
                  <a:lnTo>
                    <a:pt x="721182" y="783170"/>
                  </a:lnTo>
                  <a:lnTo>
                    <a:pt x="719251" y="782434"/>
                  </a:lnTo>
                  <a:lnTo>
                    <a:pt x="719543" y="786244"/>
                  </a:lnTo>
                  <a:lnTo>
                    <a:pt x="721106" y="787514"/>
                  </a:lnTo>
                  <a:lnTo>
                    <a:pt x="719759" y="788784"/>
                  </a:lnTo>
                  <a:lnTo>
                    <a:pt x="715987" y="788784"/>
                  </a:lnTo>
                  <a:lnTo>
                    <a:pt x="714629" y="791324"/>
                  </a:lnTo>
                  <a:lnTo>
                    <a:pt x="718756" y="791324"/>
                  </a:lnTo>
                  <a:lnTo>
                    <a:pt x="720394" y="792594"/>
                  </a:lnTo>
                  <a:lnTo>
                    <a:pt x="716915" y="793864"/>
                  </a:lnTo>
                  <a:lnTo>
                    <a:pt x="714057" y="796404"/>
                  </a:lnTo>
                  <a:lnTo>
                    <a:pt x="713562" y="796404"/>
                  </a:lnTo>
                  <a:lnTo>
                    <a:pt x="713562" y="806564"/>
                  </a:lnTo>
                  <a:lnTo>
                    <a:pt x="710653" y="807834"/>
                  </a:lnTo>
                  <a:lnTo>
                    <a:pt x="709866" y="807834"/>
                  </a:lnTo>
                  <a:lnTo>
                    <a:pt x="709866" y="812914"/>
                  </a:lnTo>
                  <a:lnTo>
                    <a:pt x="701903" y="816724"/>
                  </a:lnTo>
                  <a:lnTo>
                    <a:pt x="701649" y="814184"/>
                  </a:lnTo>
                  <a:lnTo>
                    <a:pt x="701255" y="810374"/>
                  </a:lnTo>
                  <a:lnTo>
                    <a:pt x="705027" y="810374"/>
                  </a:lnTo>
                  <a:lnTo>
                    <a:pt x="709866" y="812914"/>
                  </a:lnTo>
                  <a:lnTo>
                    <a:pt x="709866" y="807834"/>
                  </a:lnTo>
                  <a:lnTo>
                    <a:pt x="708304" y="807834"/>
                  </a:lnTo>
                  <a:lnTo>
                    <a:pt x="706094" y="806564"/>
                  </a:lnTo>
                  <a:lnTo>
                    <a:pt x="707453" y="802754"/>
                  </a:lnTo>
                  <a:lnTo>
                    <a:pt x="709434" y="804024"/>
                  </a:lnTo>
                  <a:lnTo>
                    <a:pt x="713562" y="806564"/>
                  </a:lnTo>
                  <a:lnTo>
                    <a:pt x="713562" y="796404"/>
                  </a:lnTo>
                  <a:lnTo>
                    <a:pt x="707377" y="796404"/>
                  </a:lnTo>
                  <a:lnTo>
                    <a:pt x="708304" y="792594"/>
                  </a:lnTo>
                  <a:lnTo>
                    <a:pt x="710933" y="790054"/>
                  </a:lnTo>
                  <a:lnTo>
                    <a:pt x="712635" y="787514"/>
                  </a:lnTo>
                  <a:lnTo>
                    <a:pt x="714921" y="784974"/>
                  </a:lnTo>
                  <a:lnTo>
                    <a:pt x="715632" y="784974"/>
                  </a:lnTo>
                  <a:lnTo>
                    <a:pt x="717334" y="783704"/>
                  </a:lnTo>
                  <a:lnTo>
                    <a:pt x="713917" y="782434"/>
                  </a:lnTo>
                  <a:lnTo>
                    <a:pt x="712990" y="778624"/>
                  </a:lnTo>
                  <a:lnTo>
                    <a:pt x="710577" y="781164"/>
                  </a:lnTo>
                  <a:lnTo>
                    <a:pt x="709942" y="782434"/>
                  </a:lnTo>
                  <a:lnTo>
                    <a:pt x="711009" y="787514"/>
                  </a:lnTo>
                  <a:lnTo>
                    <a:pt x="709155" y="790054"/>
                  </a:lnTo>
                  <a:lnTo>
                    <a:pt x="705459" y="791324"/>
                  </a:lnTo>
                  <a:lnTo>
                    <a:pt x="704100" y="792594"/>
                  </a:lnTo>
                  <a:lnTo>
                    <a:pt x="703821" y="796404"/>
                  </a:lnTo>
                  <a:lnTo>
                    <a:pt x="696277" y="796404"/>
                  </a:lnTo>
                  <a:lnTo>
                    <a:pt x="695998" y="797674"/>
                  </a:lnTo>
                  <a:lnTo>
                    <a:pt x="695642" y="798944"/>
                  </a:lnTo>
                  <a:lnTo>
                    <a:pt x="697560" y="800214"/>
                  </a:lnTo>
                  <a:lnTo>
                    <a:pt x="698982" y="800214"/>
                  </a:lnTo>
                  <a:lnTo>
                    <a:pt x="700481" y="801484"/>
                  </a:lnTo>
                  <a:lnTo>
                    <a:pt x="699617" y="802284"/>
                  </a:lnTo>
                  <a:lnTo>
                    <a:pt x="699617" y="805294"/>
                  </a:lnTo>
                  <a:lnTo>
                    <a:pt x="698766" y="807212"/>
                  </a:lnTo>
                  <a:lnTo>
                    <a:pt x="698766" y="812914"/>
                  </a:lnTo>
                  <a:lnTo>
                    <a:pt x="696569" y="814184"/>
                  </a:lnTo>
                  <a:lnTo>
                    <a:pt x="696061" y="814184"/>
                  </a:lnTo>
                  <a:lnTo>
                    <a:pt x="693369" y="811644"/>
                  </a:lnTo>
                  <a:lnTo>
                    <a:pt x="695426" y="810374"/>
                  </a:lnTo>
                  <a:lnTo>
                    <a:pt x="696925" y="811644"/>
                  </a:lnTo>
                  <a:lnTo>
                    <a:pt x="698766" y="812914"/>
                  </a:lnTo>
                  <a:lnTo>
                    <a:pt x="698766" y="807212"/>
                  </a:lnTo>
                  <a:lnTo>
                    <a:pt x="698487" y="807834"/>
                  </a:lnTo>
                  <a:lnTo>
                    <a:pt x="696277" y="809104"/>
                  </a:lnTo>
                  <a:lnTo>
                    <a:pt x="693153" y="809104"/>
                  </a:lnTo>
                  <a:lnTo>
                    <a:pt x="695071" y="806564"/>
                  </a:lnTo>
                  <a:lnTo>
                    <a:pt x="697128" y="805294"/>
                  </a:lnTo>
                  <a:lnTo>
                    <a:pt x="699617" y="805294"/>
                  </a:lnTo>
                  <a:lnTo>
                    <a:pt x="699617" y="802284"/>
                  </a:lnTo>
                  <a:lnTo>
                    <a:pt x="696353" y="805294"/>
                  </a:lnTo>
                  <a:lnTo>
                    <a:pt x="691159" y="804024"/>
                  </a:lnTo>
                  <a:lnTo>
                    <a:pt x="683552" y="801484"/>
                  </a:lnTo>
                  <a:lnTo>
                    <a:pt x="682332" y="802754"/>
                  </a:lnTo>
                  <a:lnTo>
                    <a:pt x="680554" y="805294"/>
                  </a:lnTo>
                  <a:lnTo>
                    <a:pt x="682332" y="806564"/>
                  </a:lnTo>
                  <a:lnTo>
                    <a:pt x="685330" y="805294"/>
                  </a:lnTo>
                  <a:lnTo>
                    <a:pt x="686676" y="807834"/>
                  </a:lnTo>
                  <a:lnTo>
                    <a:pt x="684974" y="809104"/>
                  </a:lnTo>
                  <a:lnTo>
                    <a:pt x="682904" y="807834"/>
                  </a:lnTo>
                  <a:lnTo>
                    <a:pt x="681062" y="809104"/>
                  </a:lnTo>
                  <a:lnTo>
                    <a:pt x="682980" y="811644"/>
                  </a:lnTo>
                  <a:lnTo>
                    <a:pt x="686104" y="810374"/>
                  </a:lnTo>
                  <a:lnTo>
                    <a:pt x="688378" y="812914"/>
                  </a:lnTo>
                  <a:lnTo>
                    <a:pt x="689737" y="812914"/>
                  </a:lnTo>
                  <a:lnTo>
                    <a:pt x="690664" y="814184"/>
                  </a:lnTo>
                  <a:lnTo>
                    <a:pt x="691019" y="820534"/>
                  </a:lnTo>
                  <a:lnTo>
                    <a:pt x="685749" y="821804"/>
                  </a:lnTo>
                  <a:lnTo>
                    <a:pt x="683260" y="821804"/>
                  </a:lnTo>
                  <a:lnTo>
                    <a:pt x="683691" y="819264"/>
                  </a:lnTo>
                  <a:lnTo>
                    <a:pt x="684403" y="816724"/>
                  </a:lnTo>
                  <a:lnTo>
                    <a:pt x="681418" y="816724"/>
                  </a:lnTo>
                  <a:lnTo>
                    <a:pt x="679132" y="819264"/>
                  </a:lnTo>
                  <a:lnTo>
                    <a:pt x="675932" y="819264"/>
                  </a:lnTo>
                  <a:lnTo>
                    <a:pt x="673442" y="820534"/>
                  </a:lnTo>
                  <a:lnTo>
                    <a:pt x="674801" y="821804"/>
                  </a:lnTo>
                  <a:lnTo>
                    <a:pt x="676783" y="824344"/>
                  </a:lnTo>
                  <a:lnTo>
                    <a:pt x="674585" y="825614"/>
                  </a:lnTo>
                  <a:lnTo>
                    <a:pt x="670737" y="826884"/>
                  </a:lnTo>
                  <a:lnTo>
                    <a:pt x="673163" y="826884"/>
                  </a:lnTo>
                  <a:lnTo>
                    <a:pt x="710819" y="816724"/>
                  </a:lnTo>
                  <a:lnTo>
                    <a:pt x="736180" y="806564"/>
                  </a:lnTo>
                  <a:lnTo>
                    <a:pt x="738822" y="805294"/>
                  </a:lnTo>
                  <a:lnTo>
                    <a:pt x="757885" y="795134"/>
                  </a:lnTo>
                  <a:lnTo>
                    <a:pt x="772147" y="786244"/>
                  </a:lnTo>
                  <a:lnTo>
                    <a:pt x="776224" y="783704"/>
                  </a:lnTo>
                  <a:lnTo>
                    <a:pt x="778179" y="782434"/>
                  </a:lnTo>
                  <a:lnTo>
                    <a:pt x="789901" y="774814"/>
                  </a:lnTo>
                  <a:lnTo>
                    <a:pt x="793813" y="772274"/>
                  </a:lnTo>
                  <a:lnTo>
                    <a:pt x="804494" y="763384"/>
                  </a:lnTo>
                  <a:lnTo>
                    <a:pt x="810590" y="758304"/>
                  </a:lnTo>
                  <a:lnTo>
                    <a:pt x="816787" y="753224"/>
                  </a:lnTo>
                  <a:lnTo>
                    <a:pt x="823112" y="748144"/>
                  </a:lnTo>
                  <a:lnTo>
                    <a:pt x="825500" y="745604"/>
                  </a:lnTo>
                  <a:lnTo>
                    <a:pt x="826693" y="744334"/>
                  </a:lnTo>
                  <a:lnTo>
                    <a:pt x="827900" y="743064"/>
                  </a:lnTo>
                  <a:lnTo>
                    <a:pt x="829094" y="741794"/>
                  </a:lnTo>
                  <a:lnTo>
                    <a:pt x="832218" y="739254"/>
                  </a:lnTo>
                  <a:lnTo>
                    <a:pt x="834428" y="734174"/>
                  </a:lnTo>
                  <a:lnTo>
                    <a:pt x="839114" y="734174"/>
                  </a:lnTo>
                  <a:lnTo>
                    <a:pt x="840181" y="731634"/>
                  </a:lnTo>
                  <a:lnTo>
                    <a:pt x="841540" y="729094"/>
                  </a:lnTo>
                  <a:lnTo>
                    <a:pt x="845731" y="727824"/>
                  </a:lnTo>
                  <a:lnTo>
                    <a:pt x="846797" y="724014"/>
                  </a:lnTo>
                  <a:lnTo>
                    <a:pt x="847153" y="724014"/>
                  </a:lnTo>
                  <a:lnTo>
                    <a:pt x="851776" y="722744"/>
                  </a:lnTo>
                  <a:lnTo>
                    <a:pt x="855192" y="720204"/>
                  </a:lnTo>
                  <a:lnTo>
                    <a:pt x="855700" y="715124"/>
                  </a:lnTo>
                  <a:lnTo>
                    <a:pt x="856830" y="713854"/>
                  </a:lnTo>
                  <a:lnTo>
                    <a:pt x="858545" y="715124"/>
                  </a:lnTo>
                  <a:lnTo>
                    <a:pt x="859180" y="713854"/>
                  </a:lnTo>
                  <a:lnTo>
                    <a:pt x="860247" y="712584"/>
                  </a:lnTo>
                  <a:lnTo>
                    <a:pt x="863447" y="708774"/>
                  </a:lnTo>
                  <a:lnTo>
                    <a:pt x="866863" y="704964"/>
                  </a:lnTo>
                  <a:lnTo>
                    <a:pt x="870204" y="701154"/>
                  </a:lnTo>
                  <a:lnTo>
                    <a:pt x="873836" y="697344"/>
                  </a:lnTo>
                  <a:lnTo>
                    <a:pt x="876160" y="694804"/>
                  </a:lnTo>
                  <a:lnTo>
                    <a:pt x="880808" y="689724"/>
                  </a:lnTo>
                  <a:lnTo>
                    <a:pt x="881303" y="689724"/>
                  </a:lnTo>
                  <a:lnTo>
                    <a:pt x="872985" y="702424"/>
                  </a:lnTo>
                  <a:lnTo>
                    <a:pt x="873696" y="702424"/>
                  </a:lnTo>
                  <a:lnTo>
                    <a:pt x="876185" y="699884"/>
                  </a:lnTo>
                  <a:lnTo>
                    <a:pt x="878890" y="697344"/>
                  </a:lnTo>
                  <a:lnTo>
                    <a:pt x="881164" y="693534"/>
                  </a:lnTo>
                  <a:lnTo>
                    <a:pt x="884034" y="689724"/>
                  </a:lnTo>
                  <a:lnTo>
                    <a:pt x="884986" y="688454"/>
                  </a:lnTo>
                  <a:lnTo>
                    <a:pt x="887857" y="684644"/>
                  </a:lnTo>
                  <a:lnTo>
                    <a:pt x="913815" y="645274"/>
                  </a:lnTo>
                  <a:lnTo>
                    <a:pt x="937996" y="598284"/>
                  </a:lnTo>
                  <a:lnTo>
                    <a:pt x="943000" y="585584"/>
                  </a:lnTo>
                  <a:lnTo>
                    <a:pt x="950506" y="566534"/>
                  </a:lnTo>
                  <a:lnTo>
                    <a:pt x="969505" y="503034"/>
                  </a:lnTo>
                  <a:lnTo>
                    <a:pt x="977849" y="458584"/>
                  </a:lnTo>
                  <a:lnTo>
                    <a:pt x="982383" y="415404"/>
                  </a:lnTo>
                  <a:lnTo>
                    <a:pt x="983449" y="38619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7" name="Google Shape;3627;p242"/>
            <p:cNvSpPr/>
            <p:nvPr/>
          </p:nvSpPr>
          <p:spPr>
            <a:xfrm>
              <a:off x="1248676" y="8332418"/>
              <a:ext cx="826135" cy="828040"/>
            </a:xfrm>
            <a:custGeom>
              <a:rect b="b" l="l" r="r" t="t"/>
              <a:pathLst>
                <a:path extrusionOk="0" h="828040" w="826135">
                  <a:moveTo>
                    <a:pt x="7899" y="498322"/>
                  </a:moveTo>
                  <a:lnTo>
                    <a:pt x="6045" y="496341"/>
                  </a:lnTo>
                  <a:lnTo>
                    <a:pt x="4127" y="493928"/>
                  </a:lnTo>
                  <a:lnTo>
                    <a:pt x="1917" y="495350"/>
                  </a:lnTo>
                  <a:lnTo>
                    <a:pt x="0" y="496557"/>
                  </a:lnTo>
                  <a:lnTo>
                    <a:pt x="2209" y="499033"/>
                  </a:lnTo>
                  <a:lnTo>
                    <a:pt x="2489" y="501027"/>
                  </a:lnTo>
                  <a:lnTo>
                    <a:pt x="4622" y="499186"/>
                  </a:lnTo>
                  <a:lnTo>
                    <a:pt x="7899" y="498322"/>
                  </a:lnTo>
                  <a:close/>
                </a:path>
                <a:path extrusionOk="0" h="828040" w="826135">
                  <a:moveTo>
                    <a:pt x="9537" y="390575"/>
                  </a:moveTo>
                  <a:lnTo>
                    <a:pt x="9321" y="388023"/>
                  </a:lnTo>
                  <a:lnTo>
                    <a:pt x="9385" y="386384"/>
                  </a:lnTo>
                  <a:lnTo>
                    <a:pt x="9461" y="385114"/>
                  </a:lnTo>
                  <a:lnTo>
                    <a:pt x="9385" y="383260"/>
                  </a:lnTo>
                  <a:lnTo>
                    <a:pt x="7327" y="383476"/>
                  </a:lnTo>
                  <a:lnTo>
                    <a:pt x="5410" y="383755"/>
                  </a:lnTo>
                  <a:lnTo>
                    <a:pt x="5473" y="385254"/>
                  </a:lnTo>
                  <a:lnTo>
                    <a:pt x="5981" y="386740"/>
                  </a:lnTo>
                  <a:lnTo>
                    <a:pt x="5829" y="388302"/>
                  </a:lnTo>
                  <a:lnTo>
                    <a:pt x="5549" y="390728"/>
                  </a:lnTo>
                  <a:lnTo>
                    <a:pt x="9537" y="390575"/>
                  </a:lnTo>
                  <a:close/>
                </a:path>
                <a:path extrusionOk="0" h="828040" w="826135">
                  <a:moveTo>
                    <a:pt x="14401" y="512279"/>
                  </a:moveTo>
                  <a:lnTo>
                    <a:pt x="13093" y="511746"/>
                  </a:lnTo>
                  <a:lnTo>
                    <a:pt x="10960" y="512889"/>
                  </a:lnTo>
                  <a:lnTo>
                    <a:pt x="9893" y="516648"/>
                  </a:lnTo>
                  <a:lnTo>
                    <a:pt x="14401" y="512279"/>
                  </a:lnTo>
                  <a:close/>
                </a:path>
                <a:path extrusionOk="0" h="828040" w="826135">
                  <a:moveTo>
                    <a:pt x="14605" y="512356"/>
                  </a:moveTo>
                  <a:lnTo>
                    <a:pt x="14579" y="512102"/>
                  </a:lnTo>
                  <a:lnTo>
                    <a:pt x="14401" y="512279"/>
                  </a:lnTo>
                  <a:lnTo>
                    <a:pt x="14605" y="512356"/>
                  </a:lnTo>
                  <a:close/>
                </a:path>
                <a:path extrusionOk="0" h="828040" w="826135">
                  <a:moveTo>
                    <a:pt x="20485" y="514807"/>
                  </a:moveTo>
                  <a:lnTo>
                    <a:pt x="16789" y="513245"/>
                  </a:lnTo>
                  <a:lnTo>
                    <a:pt x="14605" y="512356"/>
                  </a:lnTo>
                  <a:lnTo>
                    <a:pt x="15011" y="518718"/>
                  </a:lnTo>
                  <a:lnTo>
                    <a:pt x="17856" y="519709"/>
                  </a:lnTo>
                  <a:lnTo>
                    <a:pt x="18288" y="517359"/>
                  </a:lnTo>
                  <a:lnTo>
                    <a:pt x="20485" y="514807"/>
                  </a:lnTo>
                  <a:close/>
                </a:path>
                <a:path extrusionOk="0" h="828040" w="826135">
                  <a:moveTo>
                    <a:pt x="34150" y="551878"/>
                  </a:moveTo>
                  <a:lnTo>
                    <a:pt x="33718" y="549046"/>
                  </a:lnTo>
                  <a:lnTo>
                    <a:pt x="31661" y="547268"/>
                  </a:lnTo>
                  <a:lnTo>
                    <a:pt x="29730" y="545490"/>
                  </a:lnTo>
                  <a:lnTo>
                    <a:pt x="26682" y="548335"/>
                  </a:lnTo>
                  <a:lnTo>
                    <a:pt x="28600" y="550887"/>
                  </a:lnTo>
                  <a:lnTo>
                    <a:pt x="30162" y="553300"/>
                  </a:lnTo>
                  <a:lnTo>
                    <a:pt x="30734" y="554228"/>
                  </a:lnTo>
                  <a:lnTo>
                    <a:pt x="30734" y="556285"/>
                  </a:lnTo>
                  <a:lnTo>
                    <a:pt x="32575" y="555510"/>
                  </a:lnTo>
                  <a:lnTo>
                    <a:pt x="34150" y="551878"/>
                  </a:lnTo>
                  <a:close/>
                </a:path>
                <a:path extrusionOk="0" h="828040" w="826135">
                  <a:moveTo>
                    <a:pt x="46304" y="440867"/>
                  </a:moveTo>
                  <a:lnTo>
                    <a:pt x="45669" y="438315"/>
                  </a:lnTo>
                  <a:lnTo>
                    <a:pt x="44602" y="436105"/>
                  </a:lnTo>
                  <a:lnTo>
                    <a:pt x="43040" y="435610"/>
                  </a:lnTo>
                  <a:lnTo>
                    <a:pt x="40830" y="436753"/>
                  </a:lnTo>
                  <a:lnTo>
                    <a:pt x="38061" y="438099"/>
                  </a:lnTo>
                  <a:lnTo>
                    <a:pt x="38989" y="440016"/>
                  </a:lnTo>
                  <a:lnTo>
                    <a:pt x="40119" y="442709"/>
                  </a:lnTo>
                  <a:lnTo>
                    <a:pt x="43675" y="438670"/>
                  </a:lnTo>
                  <a:lnTo>
                    <a:pt x="43319" y="440296"/>
                  </a:lnTo>
                  <a:lnTo>
                    <a:pt x="43459" y="441363"/>
                  </a:lnTo>
                  <a:lnTo>
                    <a:pt x="44818" y="441502"/>
                  </a:lnTo>
                  <a:lnTo>
                    <a:pt x="46304" y="440867"/>
                  </a:lnTo>
                  <a:close/>
                </a:path>
                <a:path extrusionOk="0" h="828040" w="826135">
                  <a:moveTo>
                    <a:pt x="49009" y="459968"/>
                  </a:moveTo>
                  <a:lnTo>
                    <a:pt x="48945" y="456349"/>
                  </a:lnTo>
                  <a:lnTo>
                    <a:pt x="45453" y="454291"/>
                  </a:lnTo>
                  <a:lnTo>
                    <a:pt x="43815" y="454152"/>
                  </a:lnTo>
                  <a:lnTo>
                    <a:pt x="44030" y="455853"/>
                  </a:lnTo>
                  <a:lnTo>
                    <a:pt x="42113" y="458978"/>
                  </a:lnTo>
                  <a:lnTo>
                    <a:pt x="43103" y="461175"/>
                  </a:lnTo>
                  <a:lnTo>
                    <a:pt x="43751" y="463804"/>
                  </a:lnTo>
                  <a:lnTo>
                    <a:pt x="46024" y="462813"/>
                  </a:lnTo>
                  <a:lnTo>
                    <a:pt x="47739" y="461606"/>
                  </a:lnTo>
                  <a:lnTo>
                    <a:pt x="49009" y="459968"/>
                  </a:lnTo>
                  <a:close/>
                </a:path>
                <a:path extrusionOk="0" h="828040" w="826135">
                  <a:moveTo>
                    <a:pt x="63741" y="477443"/>
                  </a:moveTo>
                  <a:lnTo>
                    <a:pt x="60756" y="477875"/>
                  </a:lnTo>
                  <a:lnTo>
                    <a:pt x="58470" y="476173"/>
                  </a:lnTo>
                  <a:lnTo>
                    <a:pt x="55270" y="475246"/>
                  </a:lnTo>
                  <a:lnTo>
                    <a:pt x="56629" y="479082"/>
                  </a:lnTo>
                  <a:lnTo>
                    <a:pt x="60325" y="479298"/>
                  </a:lnTo>
                  <a:lnTo>
                    <a:pt x="62179" y="481711"/>
                  </a:lnTo>
                  <a:lnTo>
                    <a:pt x="63246" y="480428"/>
                  </a:lnTo>
                  <a:lnTo>
                    <a:pt x="63525" y="479145"/>
                  </a:lnTo>
                  <a:lnTo>
                    <a:pt x="63741" y="477443"/>
                  </a:lnTo>
                  <a:close/>
                </a:path>
                <a:path extrusionOk="0" h="828040" w="826135">
                  <a:moveTo>
                    <a:pt x="64236" y="528942"/>
                  </a:moveTo>
                  <a:lnTo>
                    <a:pt x="62534" y="527240"/>
                  </a:lnTo>
                  <a:lnTo>
                    <a:pt x="61531" y="524967"/>
                  </a:lnTo>
                  <a:lnTo>
                    <a:pt x="59182" y="526034"/>
                  </a:lnTo>
                  <a:lnTo>
                    <a:pt x="55130" y="526097"/>
                  </a:lnTo>
                  <a:lnTo>
                    <a:pt x="53428" y="526453"/>
                  </a:lnTo>
                  <a:lnTo>
                    <a:pt x="52006" y="528231"/>
                  </a:lnTo>
                  <a:lnTo>
                    <a:pt x="51295" y="529869"/>
                  </a:lnTo>
                  <a:lnTo>
                    <a:pt x="54343" y="530720"/>
                  </a:lnTo>
                  <a:lnTo>
                    <a:pt x="58610" y="531355"/>
                  </a:lnTo>
                  <a:lnTo>
                    <a:pt x="59334" y="527596"/>
                  </a:lnTo>
                  <a:lnTo>
                    <a:pt x="61607" y="528726"/>
                  </a:lnTo>
                  <a:lnTo>
                    <a:pt x="64236" y="528942"/>
                  </a:lnTo>
                  <a:close/>
                </a:path>
                <a:path extrusionOk="0" h="828040" w="826135">
                  <a:moveTo>
                    <a:pt x="107696" y="621779"/>
                  </a:moveTo>
                  <a:lnTo>
                    <a:pt x="106845" y="619213"/>
                  </a:lnTo>
                  <a:lnTo>
                    <a:pt x="105918" y="616724"/>
                  </a:lnTo>
                  <a:lnTo>
                    <a:pt x="104140" y="614603"/>
                  </a:lnTo>
                  <a:lnTo>
                    <a:pt x="102006" y="613752"/>
                  </a:lnTo>
                  <a:lnTo>
                    <a:pt x="101079" y="615873"/>
                  </a:lnTo>
                  <a:lnTo>
                    <a:pt x="101434" y="618439"/>
                  </a:lnTo>
                  <a:lnTo>
                    <a:pt x="102501" y="620852"/>
                  </a:lnTo>
                  <a:lnTo>
                    <a:pt x="103720" y="623265"/>
                  </a:lnTo>
                  <a:lnTo>
                    <a:pt x="106426" y="623760"/>
                  </a:lnTo>
                  <a:lnTo>
                    <a:pt x="107696" y="621779"/>
                  </a:lnTo>
                  <a:close/>
                </a:path>
                <a:path extrusionOk="0" h="828040" w="826135">
                  <a:moveTo>
                    <a:pt x="109550" y="457200"/>
                  </a:moveTo>
                  <a:lnTo>
                    <a:pt x="109194" y="455358"/>
                  </a:lnTo>
                  <a:lnTo>
                    <a:pt x="108699" y="452653"/>
                  </a:lnTo>
                  <a:lnTo>
                    <a:pt x="106210" y="451878"/>
                  </a:lnTo>
                  <a:lnTo>
                    <a:pt x="103860" y="451523"/>
                  </a:lnTo>
                  <a:lnTo>
                    <a:pt x="102298" y="451307"/>
                  </a:lnTo>
                  <a:lnTo>
                    <a:pt x="100799" y="452234"/>
                  </a:lnTo>
                  <a:lnTo>
                    <a:pt x="101587" y="456844"/>
                  </a:lnTo>
                  <a:lnTo>
                    <a:pt x="104279" y="456844"/>
                  </a:lnTo>
                  <a:lnTo>
                    <a:pt x="106273" y="457276"/>
                  </a:lnTo>
                  <a:lnTo>
                    <a:pt x="107848" y="457200"/>
                  </a:lnTo>
                  <a:lnTo>
                    <a:pt x="109550" y="457200"/>
                  </a:lnTo>
                  <a:close/>
                </a:path>
                <a:path extrusionOk="0" h="828040" w="826135">
                  <a:moveTo>
                    <a:pt x="113106" y="658634"/>
                  </a:moveTo>
                  <a:lnTo>
                    <a:pt x="112395" y="656005"/>
                  </a:lnTo>
                  <a:lnTo>
                    <a:pt x="111899" y="653453"/>
                  </a:lnTo>
                  <a:lnTo>
                    <a:pt x="110756" y="651954"/>
                  </a:lnTo>
                  <a:lnTo>
                    <a:pt x="109410" y="653021"/>
                  </a:lnTo>
                  <a:lnTo>
                    <a:pt x="107137" y="656082"/>
                  </a:lnTo>
                  <a:lnTo>
                    <a:pt x="107911" y="659206"/>
                  </a:lnTo>
                  <a:lnTo>
                    <a:pt x="111607" y="661187"/>
                  </a:lnTo>
                  <a:lnTo>
                    <a:pt x="113106" y="658634"/>
                  </a:lnTo>
                  <a:close/>
                </a:path>
                <a:path extrusionOk="0" h="828040" w="826135">
                  <a:moveTo>
                    <a:pt x="115239" y="219976"/>
                  </a:moveTo>
                  <a:lnTo>
                    <a:pt x="113182" y="218414"/>
                  </a:lnTo>
                  <a:lnTo>
                    <a:pt x="110972" y="217919"/>
                  </a:lnTo>
                  <a:lnTo>
                    <a:pt x="108978" y="217208"/>
                  </a:lnTo>
                  <a:lnTo>
                    <a:pt x="110185" y="213931"/>
                  </a:lnTo>
                  <a:lnTo>
                    <a:pt x="108407" y="216852"/>
                  </a:lnTo>
                  <a:lnTo>
                    <a:pt x="109550" y="220040"/>
                  </a:lnTo>
                  <a:lnTo>
                    <a:pt x="112750" y="222097"/>
                  </a:lnTo>
                  <a:lnTo>
                    <a:pt x="115239" y="222605"/>
                  </a:lnTo>
                  <a:lnTo>
                    <a:pt x="115239" y="219976"/>
                  </a:lnTo>
                  <a:close/>
                </a:path>
                <a:path extrusionOk="0" h="828040" w="826135">
                  <a:moveTo>
                    <a:pt x="117729" y="481850"/>
                  </a:moveTo>
                  <a:lnTo>
                    <a:pt x="117373" y="477799"/>
                  </a:lnTo>
                  <a:lnTo>
                    <a:pt x="115316" y="477164"/>
                  </a:lnTo>
                  <a:lnTo>
                    <a:pt x="113322" y="476808"/>
                  </a:lnTo>
                  <a:lnTo>
                    <a:pt x="111760" y="476453"/>
                  </a:lnTo>
                  <a:lnTo>
                    <a:pt x="110337" y="477304"/>
                  </a:lnTo>
                  <a:lnTo>
                    <a:pt x="110617" y="479082"/>
                  </a:lnTo>
                  <a:lnTo>
                    <a:pt x="110896" y="481139"/>
                  </a:lnTo>
                  <a:lnTo>
                    <a:pt x="111112" y="483489"/>
                  </a:lnTo>
                  <a:lnTo>
                    <a:pt x="113182" y="484619"/>
                  </a:lnTo>
                  <a:lnTo>
                    <a:pt x="114884" y="484695"/>
                  </a:lnTo>
                  <a:lnTo>
                    <a:pt x="117729" y="481850"/>
                  </a:lnTo>
                  <a:close/>
                </a:path>
                <a:path extrusionOk="0" h="828040" w="826135">
                  <a:moveTo>
                    <a:pt x="125133" y="53340"/>
                  </a:moveTo>
                  <a:lnTo>
                    <a:pt x="121780" y="55397"/>
                  </a:lnTo>
                  <a:lnTo>
                    <a:pt x="118872" y="57315"/>
                  </a:lnTo>
                  <a:lnTo>
                    <a:pt x="116230" y="59664"/>
                  </a:lnTo>
                  <a:lnTo>
                    <a:pt x="115671" y="62014"/>
                  </a:lnTo>
                  <a:lnTo>
                    <a:pt x="118021" y="62725"/>
                  </a:lnTo>
                  <a:lnTo>
                    <a:pt x="121285" y="60655"/>
                  </a:lnTo>
                  <a:lnTo>
                    <a:pt x="125056" y="58889"/>
                  </a:lnTo>
                  <a:lnTo>
                    <a:pt x="125133" y="53340"/>
                  </a:lnTo>
                  <a:close/>
                </a:path>
                <a:path extrusionOk="0" h="828040" w="826135">
                  <a:moveTo>
                    <a:pt x="131457" y="639394"/>
                  </a:moveTo>
                  <a:lnTo>
                    <a:pt x="123863" y="631761"/>
                  </a:lnTo>
                  <a:lnTo>
                    <a:pt x="119087" y="634771"/>
                  </a:lnTo>
                  <a:lnTo>
                    <a:pt x="122999" y="636473"/>
                  </a:lnTo>
                  <a:lnTo>
                    <a:pt x="126199" y="639457"/>
                  </a:lnTo>
                  <a:lnTo>
                    <a:pt x="131457" y="639394"/>
                  </a:lnTo>
                  <a:close/>
                </a:path>
                <a:path extrusionOk="0" h="828040" w="826135">
                  <a:moveTo>
                    <a:pt x="159346" y="696214"/>
                  </a:moveTo>
                  <a:lnTo>
                    <a:pt x="158991" y="693369"/>
                  </a:lnTo>
                  <a:lnTo>
                    <a:pt x="157213" y="691807"/>
                  </a:lnTo>
                  <a:lnTo>
                    <a:pt x="156857" y="693864"/>
                  </a:lnTo>
                  <a:lnTo>
                    <a:pt x="156997" y="696137"/>
                  </a:lnTo>
                  <a:lnTo>
                    <a:pt x="156070" y="697915"/>
                  </a:lnTo>
                  <a:lnTo>
                    <a:pt x="154292" y="701535"/>
                  </a:lnTo>
                  <a:lnTo>
                    <a:pt x="155790" y="703237"/>
                  </a:lnTo>
                  <a:lnTo>
                    <a:pt x="158851" y="704596"/>
                  </a:lnTo>
                  <a:lnTo>
                    <a:pt x="159346" y="696214"/>
                  </a:lnTo>
                  <a:close/>
                </a:path>
                <a:path extrusionOk="0" h="828040" w="826135">
                  <a:moveTo>
                    <a:pt x="169938" y="623265"/>
                  </a:moveTo>
                  <a:lnTo>
                    <a:pt x="169519" y="621626"/>
                  </a:lnTo>
                  <a:lnTo>
                    <a:pt x="166458" y="620064"/>
                  </a:lnTo>
                  <a:lnTo>
                    <a:pt x="164680" y="620636"/>
                  </a:lnTo>
                  <a:lnTo>
                    <a:pt x="163042" y="621487"/>
                  </a:lnTo>
                  <a:lnTo>
                    <a:pt x="161899" y="623620"/>
                  </a:lnTo>
                  <a:lnTo>
                    <a:pt x="163753" y="624547"/>
                  </a:lnTo>
                  <a:lnTo>
                    <a:pt x="165531" y="625322"/>
                  </a:lnTo>
                  <a:lnTo>
                    <a:pt x="167601" y="624827"/>
                  </a:lnTo>
                  <a:lnTo>
                    <a:pt x="169227" y="624471"/>
                  </a:lnTo>
                  <a:lnTo>
                    <a:pt x="169938" y="623265"/>
                  </a:lnTo>
                  <a:close/>
                </a:path>
                <a:path extrusionOk="0" h="828040" w="826135">
                  <a:moveTo>
                    <a:pt x="170802" y="610273"/>
                  </a:moveTo>
                  <a:lnTo>
                    <a:pt x="170649" y="607072"/>
                  </a:lnTo>
                  <a:lnTo>
                    <a:pt x="170014" y="605650"/>
                  </a:lnTo>
                  <a:lnTo>
                    <a:pt x="169443" y="604227"/>
                  </a:lnTo>
                  <a:lnTo>
                    <a:pt x="168668" y="603097"/>
                  </a:lnTo>
                  <a:lnTo>
                    <a:pt x="166890" y="603656"/>
                  </a:lnTo>
                  <a:lnTo>
                    <a:pt x="165112" y="607072"/>
                  </a:lnTo>
                  <a:lnTo>
                    <a:pt x="166814" y="611263"/>
                  </a:lnTo>
                  <a:lnTo>
                    <a:pt x="167601" y="612254"/>
                  </a:lnTo>
                  <a:lnTo>
                    <a:pt x="168021" y="614248"/>
                  </a:lnTo>
                  <a:lnTo>
                    <a:pt x="169799" y="613537"/>
                  </a:lnTo>
                  <a:lnTo>
                    <a:pt x="170802" y="610273"/>
                  </a:lnTo>
                  <a:close/>
                </a:path>
                <a:path extrusionOk="0" h="828040" w="826135">
                  <a:moveTo>
                    <a:pt x="171792" y="122453"/>
                  </a:moveTo>
                  <a:lnTo>
                    <a:pt x="168452" y="119964"/>
                  </a:lnTo>
                  <a:lnTo>
                    <a:pt x="167030" y="116916"/>
                  </a:lnTo>
                  <a:lnTo>
                    <a:pt x="163182" y="117055"/>
                  </a:lnTo>
                  <a:lnTo>
                    <a:pt x="163537" y="119824"/>
                  </a:lnTo>
                  <a:lnTo>
                    <a:pt x="165531" y="121602"/>
                  </a:lnTo>
                  <a:lnTo>
                    <a:pt x="165747" y="124091"/>
                  </a:lnTo>
                  <a:lnTo>
                    <a:pt x="168668" y="125361"/>
                  </a:lnTo>
                  <a:lnTo>
                    <a:pt x="168097" y="123380"/>
                  </a:lnTo>
                  <a:lnTo>
                    <a:pt x="171792" y="122453"/>
                  </a:lnTo>
                  <a:close/>
                </a:path>
                <a:path extrusionOk="0" h="828040" w="826135">
                  <a:moveTo>
                    <a:pt x="182676" y="145897"/>
                  </a:moveTo>
                  <a:lnTo>
                    <a:pt x="181686" y="143903"/>
                  </a:lnTo>
                  <a:lnTo>
                    <a:pt x="181470" y="141630"/>
                  </a:lnTo>
                  <a:lnTo>
                    <a:pt x="178409" y="141274"/>
                  </a:lnTo>
                  <a:lnTo>
                    <a:pt x="179120" y="143052"/>
                  </a:lnTo>
                  <a:lnTo>
                    <a:pt x="177419" y="144538"/>
                  </a:lnTo>
                  <a:lnTo>
                    <a:pt x="177774" y="145605"/>
                  </a:lnTo>
                  <a:lnTo>
                    <a:pt x="178689" y="148018"/>
                  </a:lnTo>
                  <a:lnTo>
                    <a:pt x="180619" y="146392"/>
                  </a:lnTo>
                  <a:lnTo>
                    <a:pt x="182676" y="145897"/>
                  </a:lnTo>
                  <a:close/>
                </a:path>
                <a:path extrusionOk="0" h="828040" w="826135">
                  <a:moveTo>
                    <a:pt x="183172" y="109956"/>
                  </a:moveTo>
                  <a:lnTo>
                    <a:pt x="182537" y="107111"/>
                  </a:lnTo>
                  <a:lnTo>
                    <a:pt x="180759" y="105270"/>
                  </a:lnTo>
                  <a:lnTo>
                    <a:pt x="181254" y="109105"/>
                  </a:lnTo>
                  <a:lnTo>
                    <a:pt x="179616" y="108102"/>
                  </a:lnTo>
                  <a:lnTo>
                    <a:pt x="178981" y="109880"/>
                  </a:lnTo>
                  <a:lnTo>
                    <a:pt x="179832" y="113220"/>
                  </a:lnTo>
                  <a:lnTo>
                    <a:pt x="181610" y="113576"/>
                  </a:lnTo>
                  <a:lnTo>
                    <a:pt x="181330" y="111874"/>
                  </a:lnTo>
                  <a:lnTo>
                    <a:pt x="182676" y="111163"/>
                  </a:lnTo>
                  <a:lnTo>
                    <a:pt x="183172" y="109956"/>
                  </a:lnTo>
                  <a:close/>
                </a:path>
                <a:path extrusionOk="0" h="828040" w="826135">
                  <a:moveTo>
                    <a:pt x="183667" y="621347"/>
                  </a:moveTo>
                  <a:lnTo>
                    <a:pt x="183248" y="619785"/>
                  </a:lnTo>
                  <a:lnTo>
                    <a:pt x="183248" y="617728"/>
                  </a:lnTo>
                  <a:lnTo>
                    <a:pt x="180759" y="617867"/>
                  </a:lnTo>
                  <a:lnTo>
                    <a:pt x="178689" y="619645"/>
                  </a:lnTo>
                  <a:lnTo>
                    <a:pt x="179120" y="621271"/>
                  </a:lnTo>
                  <a:lnTo>
                    <a:pt x="179197" y="623481"/>
                  </a:lnTo>
                  <a:lnTo>
                    <a:pt x="181749" y="623620"/>
                  </a:lnTo>
                  <a:lnTo>
                    <a:pt x="183667" y="621347"/>
                  </a:lnTo>
                  <a:close/>
                </a:path>
                <a:path extrusionOk="0" h="828040" w="826135">
                  <a:moveTo>
                    <a:pt x="188582" y="127927"/>
                  </a:moveTo>
                  <a:lnTo>
                    <a:pt x="186867" y="126365"/>
                  </a:lnTo>
                  <a:lnTo>
                    <a:pt x="184454" y="125501"/>
                  </a:lnTo>
                  <a:lnTo>
                    <a:pt x="183959" y="128066"/>
                  </a:lnTo>
                  <a:lnTo>
                    <a:pt x="185305" y="131902"/>
                  </a:lnTo>
                  <a:lnTo>
                    <a:pt x="186944" y="133388"/>
                  </a:lnTo>
                  <a:lnTo>
                    <a:pt x="187591" y="131051"/>
                  </a:lnTo>
                  <a:lnTo>
                    <a:pt x="186372" y="129057"/>
                  </a:lnTo>
                  <a:lnTo>
                    <a:pt x="188582" y="127927"/>
                  </a:lnTo>
                  <a:close/>
                </a:path>
                <a:path extrusionOk="0" h="828040" w="826135">
                  <a:moveTo>
                    <a:pt x="197192" y="5181"/>
                  </a:moveTo>
                  <a:lnTo>
                    <a:pt x="193700" y="2349"/>
                  </a:lnTo>
                  <a:lnTo>
                    <a:pt x="192354" y="2273"/>
                  </a:lnTo>
                  <a:lnTo>
                    <a:pt x="191071" y="3124"/>
                  </a:lnTo>
                  <a:lnTo>
                    <a:pt x="190855" y="4902"/>
                  </a:lnTo>
                  <a:lnTo>
                    <a:pt x="191350" y="6959"/>
                  </a:lnTo>
                  <a:lnTo>
                    <a:pt x="193065" y="6540"/>
                  </a:lnTo>
                  <a:lnTo>
                    <a:pt x="194487" y="6464"/>
                  </a:lnTo>
                  <a:lnTo>
                    <a:pt x="197192" y="5181"/>
                  </a:lnTo>
                  <a:close/>
                </a:path>
                <a:path extrusionOk="0" h="828040" w="826135">
                  <a:moveTo>
                    <a:pt x="199682" y="114566"/>
                  </a:moveTo>
                  <a:lnTo>
                    <a:pt x="197904" y="111023"/>
                  </a:lnTo>
                  <a:lnTo>
                    <a:pt x="197612" y="108750"/>
                  </a:lnTo>
                  <a:lnTo>
                    <a:pt x="197548" y="106832"/>
                  </a:lnTo>
                  <a:lnTo>
                    <a:pt x="195262" y="107530"/>
                  </a:lnTo>
                  <a:lnTo>
                    <a:pt x="194056" y="109524"/>
                  </a:lnTo>
                  <a:lnTo>
                    <a:pt x="195338" y="114642"/>
                  </a:lnTo>
                  <a:lnTo>
                    <a:pt x="197548" y="115709"/>
                  </a:lnTo>
                  <a:lnTo>
                    <a:pt x="199682" y="114566"/>
                  </a:lnTo>
                  <a:close/>
                </a:path>
                <a:path extrusionOk="0" h="828040" w="826135">
                  <a:moveTo>
                    <a:pt x="219024" y="85737"/>
                  </a:moveTo>
                  <a:lnTo>
                    <a:pt x="217462" y="84175"/>
                  </a:lnTo>
                  <a:lnTo>
                    <a:pt x="215900" y="81902"/>
                  </a:lnTo>
                  <a:lnTo>
                    <a:pt x="213906" y="84099"/>
                  </a:lnTo>
                  <a:lnTo>
                    <a:pt x="212267" y="84810"/>
                  </a:lnTo>
                  <a:lnTo>
                    <a:pt x="210210" y="83743"/>
                  </a:lnTo>
                  <a:lnTo>
                    <a:pt x="210134" y="85166"/>
                  </a:lnTo>
                  <a:lnTo>
                    <a:pt x="210134" y="86588"/>
                  </a:lnTo>
                  <a:lnTo>
                    <a:pt x="210058" y="88709"/>
                  </a:lnTo>
                  <a:lnTo>
                    <a:pt x="211632" y="89712"/>
                  </a:lnTo>
                  <a:lnTo>
                    <a:pt x="213055" y="90843"/>
                  </a:lnTo>
                  <a:lnTo>
                    <a:pt x="214757" y="88785"/>
                  </a:lnTo>
                  <a:lnTo>
                    <a:pt x="215963" y="86296"/>
                  </a:lnTo>
                  <a:lnTo>
                    <a:pt x="219024" y="85737"/>
                  </a:lnTo>
                  <a:close/>
                </a:path>
                <a:path extrusionOk="0" h="828040" w="826135">
                  <a:moveTo>
                    <a:pt x="222580" y="3263"/>
                  </a:moveTo>
                  <a:lnTo>
                    <a:pt x="220383" y="1854"/>
                  </a:lnTo>
                  <a:lnTo>
                    <a:pt x="218960" y="0"/>
                  </a:lnTo>
                  <a:lnTo>
                    <a:pt x="217246" y="2844"/>
                  </a:lnTo>
                  <a:lnTo>
                    <a:pt x="214972" y="3124"/>
                  </a:lnTo>
                  <a:lnTo>
                    <a:pt x="209854" y="1282"/>
                  </a:lnTo>
                  <a:lnTo>
                    <a:pt x="206146" y="2273"/>
                  </a:lnTo>
                  <a:lnTo>
                    <a:pt x="202590" y="6324"/>
                  </a:lnTo>
                  <a:lnTo>
                    <a:pt x="206857" y="7607"/>
                  </a:lnTo>
                  <a:lnTo>
                    <a:pt x="208076" y="7099"/>
                  </a:lnTo>
                  <a:lnTo>
                    <a:pt x="209499" y="2908"/>
                  </a:lnTo>
                  <a:lnTo>
                    <a:pt x="213550" y="6743"/>
                  </a:lnTo>
                  <a:lnTo>
                    <a:pt x="217678" y="4978"/>
                  </a:lnTo>
                  <a:lnTo>
                    <a:pt x="222580" y="3263"/>
                  </a:lnTo>
                  <a:close/>
                </a:path>
                <a:path extrusionOk="0" h="828040" w="826135">
                  <a:moveTo>
                    <a:pt x="229336" y="708634"/>
                  </a:moveTo>
                  <a:lnTo>
                    <a:pt x="223647" y="703948"/>
                  </a:lnTo>
                  <a:lnTo>
                    <a:pt x="220738" y="704303"/>
                  </a:lnTo>
                  <a:lnTo>
                    <a:pt x="222084" y="706221"/>
                  </a:lnTo>
                  <a:lnTo>
                    <a:pt x="222732" y="708215"/>
                  </a:lnTo>
                  <a:lnTo>
                    <a:pt x="223507" y="713181"/>
                  </a:lnTo>
                  <a:lnTo>
                    <a:pt x="226212" y="712330"/>
                  </a:lnTo>
                  <a:lnTo>
                    <a:pt x="228066" y="712685"/>
                  </a:lnTo>
                  <a:lnTo>
                    <a:pt x="229336" y="711123"/>
                  </a:lnTo>
                  <a:lnTo>
                    <a:pt x="229336" y="708634"/>
                  </a:lnTo>
                  <a:close/>
                </a:path>
                <a:path extrusionOk="0" h="828040" w="826135">
                  <a:moveTo>
                    <a:pt x="246278" y="720293"/>
                  </a:moveTo>
                  <a:lnTo>
                    <a:pt x="245846" y="718019"/>
                  </a:lnTo>
                  <a:lnTo>
                    <a:pt x="245351" y="715594"/>
                  </a:lnTo>
                  <a:lnTo>
                    <a:pt x="243357" y="714108"/>
                  </a:lnTo>
                  <a:lnTo>
                    <a:pt x="242570" y="713473"/>
                  </a:lnTo>
                  <a:lnTo>
                    <a:pt x="241363" y="713333"/>
                  </a:lnTo>
                  <a:lnTo>
                    <a:pt x="240931" y="714959"/>
                  </a:lnTo>
                  <a:lnTo>
                    <a:pt x="241935" y="717169"/>
                  </a:lnTo>
                  <a:lnTo>
                    <a:pt x="243065" y="719289"/>
                  </a:lnTo>
                  <a:lnTo>
                    <a:pt x="244995" y="720928"/>
                  </a:lnTo>
                  <a:lnTo>
                    <a:pt x="246278" y="720293"/>
                  </a:lnTo>
                  <a:close/>
                </a:path>
                <a:path extrusionOk="0" h="828040" w="826135">
                  <a:moveTo>
                    <a:pt x="246481" y="731939"/>
                  </a:moveTo>
                  <a:lnTo>
                    <a:pt x="244703" y="730021"/>
                  </a:lnTo>
                  <a:lnTo>
                    <a:pt x="241858" y="729234"/>
                  </a:lnTo>
                  <a:lnTo>
                    <a:pt x="241795" y="732002"/>
                  </a:lnTo>
                  <a:lnTo>
                    <a:pt x="243928" y="735698"/>
                  </a:lnTo>
                  <a:lnTo>
                    <a:pt x="246062" y="733717"/>
                  </a:lnTo>
                  <a:lnTo>
                    <a:pt x="246481" y="731939"/>
                  </a:lnTo>
                  <a:close/>
                </a:path>
                <a:path extrusionOk="0" h="828040" w="826135">
                  <a:moveTo>
                    <a:pt x="312496" y="155194"/>
                  </a:moveTo>
                  <a:lnTo>
                    <a:pt x="309943" y="154063"/>
                  </a:lnTo>
                  <a:lnTo>
                    <a:pt x="307098" y="154774"/>
                  </a:lnTo>
                  <a:lnTo>
                    <a:pt x="304393" y="155625"/>
                  </a:lnTo>
                  <a:lnTo>
                    <a:pt x="301967" y="157403"/>
                  </a:lnTo>
                  <a:lnTo>
                    <a:pt x="305028" y="158318"/>
                  </a:lnTo>
                  <a:lnTo>
                    <a:pt x="307809" y="157403"/>
                  </a:lnTo>
                  <a:lnTo>
                    <a:pt x="310654" y="156756"/>
                  </a:lnTo>
                  <a:lnTo>
                    <a:pt x="312496" y="155194"/>
                  </a:lnTo>
                  <a:close/>
                </a:path>
                <a:path extrusionOk="0" h="828040" w="826135">
                  <a:moveTo>
                    <a:pt x="320179" y="26428"/>
                  </a:moveTo>
                  <a:lnTo>
                    <a:pt x="316979" y="24155"/>
                  </a:lnTo>
                  <a:lnTo>
                    <a:pt x="313499" y="24930"/>
                  </a:lnTo>
                  <a:lnTo>
                    <a:pt x="314985" y="28765"/>
                  </a:lnTo>
                  <a:lnTo>
                    <a:pt x="316128" y="29616"/>
                  </a:lnTo>
                  <a:lnTo>
                    <a:pt x="317334" y="29413"/>
                  </a:lnTo>
                  <a:lnTo>
                    <a:pt x="317766" y="27495"/>
                  </a:lnTo>
                  <a:lnTo>
                    <a:pt x="320179" y="26428"/>
                  </a:lnTo>
                  <a:close/>
                </a:path>
                <a:path extrusionOk="0" h="828040" w="826135">
                  <a:moveTo>
                    <a:pt x="364007" y="94818"/>
                  </a:moveTo>
                  <a:lnTo>
                    <a:pt x="360299" y="95465"/>
                  </a:lnTo>
                  <a:lnTo>
                    <a:pt x="357809" y="97383"/>
                  </a:lnTo>
                  <a:lnTo>
                    <a:pt x="355815" y="100723"/>
                  </a:lnTo>
                  <a:lnTo>
                    <a:pt x="360654" y="101434"/>
                  </a:lnTo>
                  <a:lnTo>
                    <a:pt x="362648" y="98653"/>
                  </a:lnTo>
                  <a:lnTo>
                    <a:pt x="364007" y="94818"/>
                  </a:lnTo>
                  <a:close/>
                </a:path>
                <a:path extrusionOk="0" h="828040" w="826135">
                  <a:moveTo>
                    <a:pt x="413588" y="84670"/>
                  </a:moveTo>
                  <a:lnTo>
                    <a:pt x="406971" y="82537"/>
                  </a:lnTo>
                  <a:lnTo>
                    <a:pt x="404266" y="82677"/>
                  </a:lnTo>
                  <a:lnTo>
                    <a:pt x="401993" y="85090"/>
                  </a:lnTo>
                  <a:lnTo>
                    <a:pt x="406463" y="85521"/>
                  </a:lnTo>
                  <a:lnTo>
                    <a:pt x="407962" y="85877"/>
                  </a:lnTo>
                  <a:lnTo>
                    <a:pt x="407530" y="89420"/>
                  </a:lnTo>
                  <a:lnTo>
                    <a:pt x="409384" y="87007"/>
                  </a:lnTo>
                  <a:lnTo>
                    <a:pt x="410095" y="86652"/>
                  </a:lnTo>
                  <a:lnTo>
                    <a:pt x="413588" y="84670"/>
                  </a:lnTo>
                  <a:close/>
                </a:path>
                <a:path extrusionOk="0" h="828040" w="826135">
                  <a:moveTo>
                    <a:pt x="416217" y="95389"/>
                  </a:moveTo>
                  <a:lnTo>
                    <a:pt x="413372" y="95250"/>
                  </a:lnTo>
                  <a:lnTo>
                    <a:pt x="411657" y="96177"/>
                  </a:lnTo>
                  <a:lnTo>
                    <a:pt x="411810" y="99517"/>
                  </a:lnTo>
                  <a:lnTo>
                    <a:pt x="408889" y="98234"/>
                  </a:lnTo>
                  <a:lnTo>
                    <a:pt x="406539" y="98869"/>
                  </a:lnTo>
                  <a:lnTo>
                    <a:pt x="404482" y="100723"/>
                  </a:lnTo>
                  <a:lnTo>
                    <a:pt x="403059" y="102425"/>
                  </a:lnTo>
                  <a:lnTo>
                    <a:pt x="404050" y="103136"/>
                  </a:lnTo>
                  <a:lnTo>
                    <a:pt x="406184" y="102425"/>
                  </a:lnTo>
                  <a:lnTo>
                    <a:pt x="408317" y="101003"/>
                  </a:lnTo>
                  <a:lnTo>
                    <a:pt x="412229" y="101282"/>
                  </a:lnTo>
                  <a:lnTo>
                    <a:pt x="414718" y="99517"/>
                  </a:lnTo>
                  <a:lnTo>
                    <a:pt x="416217" y="95389"/>
                  </a:lnTo>
                  <a:close/>
                </a:path>
                <a:path extrusionOk="0" h="828040" w="826135">
                  <a:moveTo>
                    <a:pt x="433362" y="765035"/>
                  </a:moveTo>
                  <a:lnTo>
                    <a:pt x="433222" y="763257"/>
                  </a:lnTo>
                  <a:lnTo>
                    <a:pt x="431787" y="761911"/>
                  </a:lnTo>
                  <a:lnTo>
                    <a:pt x="429869" y="761695"/>
                  </a:lnTo>
                  <a:lnTo>
                    <a:pt x="428231" y="764044"/>
                  </a:lnTo>
                  <a:lnTo>
                    <a:pt x="428586" y="765467"/>
                  </a:lnTo>
                  <a:lnTo>
                    <a:pt x="428586" y="767740"/>
                  </a:lnTo>
                  <a:lnTo>
                    <a:pt x="430441" y="768083"/>
                  </a:lnTo>
                  <a:lnTo>
                    <a:pt x="433362" y="765035"/>
                  </a:lnTo>
                  <a:close/>
                </a:path>
                <a:path extrusionOk="0" h="828040" w="826135">
                  <a:moveTo>
                    <a:pt x="459676" y="785355"/>
                  </a:moveTo>
                  <a:lnTo>
                    <a:pt x="458825" y="783082"/>
                  </a:lnTo>
                  <a:lnTo>
                    <a:pt x="457758" y="780656"/>
                  </a:lnTo>
                  <a:lnTo>
                    <a:pt x="455409" y="780516"/>
                  </a:lnTo>
                  <a:lnTo>
                    <a:pt x="452132" y="784352"/>
                  </a:lnTo>
                  <a:lnTo>
                    <a:pt x="452424" y="788187"/>
                  </a:lnTo>
                  <a:lnTo>
                    <a:pt x="454647" y="792213"/>
                  </a:lnTo>
                  <a:lnTo>
                    <a:pt x="457327" y="787692"/>
                  </a:lnTo>
                  <a:lnTo>
                    <a:pt x="459676" y="785355"/>
                  </a:lnTo>
                  <a:close/>
                </a:path>
                <a:path extrusionOk="0" h="828040" w="826135">
                  <a:moveTo>
                    <a:pt x="463308" y="60375"/>
                  </a:moveTo>
                  <a:lnTo>
                    <a:pt x="459892" y="59524"/>
                  </a:lnTo>
                  <a:lnTo>
                    <a:pt x="457123" y="61302"/>
                  </a:lnTo>
                  <a:lnTo>
                    <a:pt x="454126" y="62077"/>
                  </a:lnTo>
                  <a:lnTo>
                    <a:pt x="452920" y="65062"/>
                  </a:lnTo>
                  <a:lnTo>
                    <a:pt x="455904" y="65557"/>
                  </a:lnTo>
                  <a:lnTo>
                    <a:pt x="457835" y="63004"/>
                  </a:lnTo>
                  <a:lnTo>
                    <a:pt x="460959" y="62369"/>
                  </a:lnTo>
                  <a:lnTo>
                    <a:pt x="463308" y="60375"/>
                  </a:lnTo>
                  <a:close/>
                </a:path>
                <a:path extrusionOk="0" h="828040" w="826135">
                  <a:moveTo>
                    <a:pt x="485432" y="49085"/>
                  </a:moveTo>
                  <a:lnTo>
                    <a:pt x="483933" y="48018"/>
                  </a:lnTo>
                  <a:lnTo>
                    <a:pt x="481025" y="48082"/>
                  </a:lnTo>
                  <a:lnTo>
                    <a:pt x="477393" y="51282"/>
                  </a:lnTo>
                  <a:lnTo>
                    <a:pt x="476821" y="54343"/>
                  </a:lnTo>
                  <a:lnTo>
                    <a:pt x="479094" y="53835"/>
                  </a:lnTo>
                  <a:lnTo>
                    <a:pt x="483514" y="51993"/>
                  </a:lnTo>
                  <a:lnTo>
                    <a:pt x="484720" y="51066"/>
                  </a:lnTo>
                  <a:lnTo>
                    <a:pt x="485432" y="49085"/>
                  </a:lnTo>
                  <a:close/>
                </a:path>
                <a:path extrusionOk="0" h="828040" w="826135">
                  <a:moveTo>
                    <a:pt x="523773" y="820648"/>
                  </a:moveTo>
                  <a:lnTo>
                    <a:pt x="520141" y="821283"/>
                  </a:lnTo>
                  <a:lnTo>
                    <a:pt x="518007" y="823912"/>
                  </a:lnTo>
                  <a:lnTo>
                    <a:pt x="518223" y="827189"/>
                  </a:lnTo>
                  <a:lnTo>
                    <a:pt x="522986" y="827468"/>
                  </a:lnTo>
                  <a:lnTo>
                    <a:pt x="522490" y="823353"/>
                  </a:lnTo>
                  <a:lnTo>
                    <a:pt x="523773" y="820648"/>
                  </a:lnTo>
                  <a:close/>
                </a:path>
                <a:path extrusionOk="0" h="828040" w="826135">
                  <a:moveTo>
                    <a:pt x="542124" y="102641"/>
                  </a:moveTo>
                  <a:lnTo>
                    <a:pt x="542048" y="99860"/>
                  </a:lnTo>
                  <a:lnTo>
                    <a:pt x="539280" y="96456"/>
                  </a:lnTo>
                  <a:lnTo>
                    <a:pt x="537425" y="96596"/>
                  </a:lnTo>
                  <a:lnTo>
                    <a:pt x="536219" y="98234"/>
                  </a:lnTo>
                  <a:lnTo>
                    <a:pt x="536435" y="100926"/>
                  </a:lnTo>
                  <a:lnTo>
                    <a:pt x="539140" y="105054"/>
                  </a:lnTo>
                  <a:lnTo>
                    <a:pt x="540702" y="104762"/>
                  </a:lnTo>
                  <a:lnTo>
                    <a:pt x="542124" y="102641"/>
                  </a:lnTo>
                  <a:close/>
                </a:path>
                <a:path extrusionOk="0" h="828040" w="826135">
                  <a:moveTo>
                    <a:pt x="549668" y="745070"/>
                  </a:moveTo>
                  <a:lnTo>
                    <a:pt x="549529" y="743229"/>
                  </a:lnTo>
                  <a:lnTo>
                    <a:pt x="546671" y="741667"/>
                  </a:lnTo>
                  <a:lnTo>
                    <a:pt x="545680" y="743013"/>
                  </a:lnTo>
                  <a:lnTo>
                    <a:pt x="544893" y="744435"/>
                  </a:lnTo>
                  <a:lnTo>
                    <a:pt x="544690" y="746074"/>
                  </a:lnTo>
                  <a:lnTo>
                    <a:pt x="545401" y="748207"/>
                  </a:lnTo>
                  <a:lnTo>
                    <a:pt x="547382" y="747344"/>
                  </a:lnTo>
                  <a:lnTo>
                    <a:pt x="549668" y="745070"/>
                  </a:lnTo>
                  <a:close/>
                </a:path>
                <a:path extrusionOk="0" h="828040" w="826135">
                  <a:moveTo>
                    <a:pt x="552373" y="736409"/>
                  </a:moveTo>
                  <a:lnTo>
                    <a:pt x="548246" y="733564"/>
                  </a:lnTo>
                  <a:lnTo>
                    <a:pt x="548449" y="737616"/>
                  </a:lnTo>
                  <a:lnTo>
                    <a:pt x="549732" y="740384"/>
                  </a:lnTo>
                  <a:lnTo>
                    <a:pt x="551865" y="743724"/>
                  </a:lnTo>
                  <a:lnTo>
                    <a:pt x="551942" y="739673"/>
                  </a:lnTo>
                  <a:lnTo>
                    <a:pt x="552373" y="736409"/>
                  </a:lnTo>
                  <a:close/>
                </a:path>
                <a:path extrusionOk="0" h="828040" w="826135">
                  <a:moveTo>
                    <a:pt x="559054" y="84950"/>
                  </a:moveTo>
                  <a:lnTo>
                    <a:pt x="555421" y="85382"/>
                  </a:lnTo>
                  <a:lnTo>
                    <a:pt x="554431" y="85661"/>
                  </a:lnTo>
                  <a:lnTo>
                    <a:pt x="553504" y="86156"/>
                  </a:lnTo>
                  <a:lnTo>
                    <a:pt x="551802" y="85940"/>
                  </a:lnTo>
                  <a:lnTo>
                    <a:pt x="552297" y="87718"/>
                  </a:lnTo>
                  <a:lnTo>
                    <a:pt x="555142" y="89712"/>
                  </a:lnTo>
                  <a:lnTo>
                    <a:pt x="556844" y="89776"/>
                  </a:lnTo>
                  <a:lnTo>
                    <a:pt x="557987" y="89217"/>
                  </a:lnTo>
                  <a:lnTo>
                    <a:pt x="558698" y="87795"/>
                  </a:lnTo>
                  <a:lnTo>
                    <a:pt x="559054" y="84950"/>
                  </a:lnTo>
                  <a:close/>
                </a:path>
                <a:path extrusionOk="0" h="828040" w="826135">
                  <a:moveTo>
                    <a:pt x="559904" y="813447"/>
                  </a:moveTo>
                  <a:lnTo>
                    <a:pt x="558977" y="812761"/>
                  </a:lnTo>
                  <a:lnTo>
                    <a:pt x="556285" y="812203"/>
                  </a:lnTo>
                  <a:lnTo>
                    <a:pt x="553720" y="813689"/>
                  </a:lnTo>
                  <a:lnTo>
                    <a:pt x="554507" y="816317"/>
                  </a:lnTo>
                  <a:lnTo>
                    <a:pt x="559904" y="813447"/>
                  </a:lnTo>
                  <a:close/>
                </a:path>
                <a:path extrusionOk="0" h="828040" w="826135">
                  <a:moveTo>
                    <a:pt x="560120" y="813333"/>
                  </a:moveTo>
                  <a:lnTo>
                    <a:pt x="559904" y="813447"/>
                  </a:lnTo>
                  <a:lnTo>
                    <a:pt x="560070" y="813562"/>
                  </a:lnTo>
                  <a:lnTo>
                    <a:pt x="560120" y="813333"/>
                  </a:lnTo>
                  <a:close/>
                </a:path>
                <a:path extrusionOk="0" h="828040" w="826135">
                  <a:moveTo>
                    <a:pt x="562470" y="737196"/>
                  </a:moveTo>
                  <a:lnTo>
                    <a:pt x="559193" y="734491"/>
                  </a:lnTo>
                  <a:lnTo>
                    <a:pt x="556285" y="731647"/>
                  </a:lnTo>
                  <a:lnTo>
                    <a:pt x="553364" y="730300"/>
                  </a:lnTo>
                  <a:lnTo>
                    <a:pt x="551662" y="731939"/>
                  </a:lnTo>
                  <a:lnTo>
                    <a:pt x="553859" y="732929"/>
                  </a:lnTo>
                  <a:lnTo>
                    <a:pt x="554710" y="733425"/>
                  </a:lnTo>
                  <a:lnTo>
                    <a:pt x="557491" y="734987"/>
                  </a:lnTo>
                  <a:lnTo>
                    <a:pt x="559485" y="736904"/>
                  </a:lnTo>
                  <a:lnTo>
                    <a:pt x="559333" y="740384"/>
                  </a:lnTo>
                  <a:lnTo>
                    <a:pt x="559841" y="740740"/>
                  </a:lnTo>
                  <a:lnTo>
                    <a:pt x="562470" y="737196"/>
                  </a:lnTo>
                  <a:close/>
                </a:path>
                <a:path extrusionOk="0" h="828040" w="826135">
                  <a:moveTo>
                    <a:pt x="563397" y="816038"/>
                  </a:moveTo>
                  <a:lnTo>
                    <a:pt x="560070" y="813562"/>
                  </a:lnTo>
                  <a:lnTo>
                    <a:pt x="558774" y="818730"/>
                  </a:lnTo>
                  <a:lnTo>
                    <a:pt x="560552" y="817664"/>
                  </a:lnTo>
                  <a:lnTo>
                    <a:pt x="563397" y="816038"/>
                  </a:lnTo>
                  <a:close/>
                </a:path>
                <a:path extrusionOk="0" h="828040" w="826135">
                  <a:moveTo>
                    <a:pt x="565531" y="752246"/>
                  </a:moveTo>
                  <a:lnTo>
                    <a:pt x="563676" y="749693"/>
                  </a:lnTo>
                  <a:lnTo>
                    <a:pt x="560832" y="748703"/>
                  </a:lnTo>
                  <a:lnTo>
                    <a:pt x="558342" y="747141"/>
                  </a:lnTo>
                  <a:lnTo>
                    <a:pt x="555777" y="744156"/>
                  </a:lnTo>
                  <a:lnTo>
                    <a:pt x="556133" y="747280"/>
                  </a:lnTo>
                  <a:lnTo>
                    <a:pt x="557060" y="748982"/>
                  </a:lnTo>
                  <a:lnTo>
                    <a:pt x="559130" y="749973"/>
                  </a:lnTo>
                  <a:lnTo>
                    <a:pt x="562114" y="752246"/>
                  </a:lnTo>
                  <a:lnTo>
                    <a:pt x="564388" y="753884"/>
                  </a:lnTo>
                  <a:lnTo>
                    <a:pt x="565531" y="752246"/>
                  </a:lnTo>
                  <a:close/>
                </a:path>
                <a:path extrusionOk="0" h="828040" w="826135">
                  <a:moveTo>
                    <a:pt x="567728" y="718515"/>
                  </a:moveTo>
                  <a:lnTo>
                    <a:pt x="564959" y="716661"/>
                  </a:lnTo>
                  <a:lnTo>
                    <a:pt x="566572" y="719404"/>
                  </a:lnTo>
                  <a:lnTo>
                    <a:pt x="567728" y="718515"/>
                  </a:lnTo>
                  <a:close/>
                </a:path>
                <a:path extrusionOk="0" h="828040" w="826135">
                  <a:moveTo>
                    <a:pt x="571576" y="738898"/>
                  </a:moveTo>
                  <a:lnTo>
                    <a:pt x="569722" y="735990"/>
                  </a:lnTo>
                  <a:lnTo>
                    <a:pt x="568947" y="731507"/>
                  </a:lnTo>
                  <a:lnTo>
                    <a:pt x="567232" y="731647"/>
                  </a:lnTo>
                  <a:lnTo>
                    <a:pt x="566305" y="734428"/>
                  </a:lnTo>
                  <a:lnTo>
                    <a:pt x="566661" y="735914"/>
                  </a:lnTo>
                  <a:lnTo>
                    <a:pt x="568020" y="737196"/>
                  </a:lnTo>
                  <a:lnTo>
                    <a:pt x="567880" y="738898"/>
                  </a:lnTo>
                  <a:lnTo>
                    <a:pt x="564172" y="738111"/>
                  </a:lnTo>
                  <a:lnTo>
                    <a:pt x="565531" y="740600"/>
                  </a:lnTo>
                  <a:lnTo>
                    <a:pt x="566813" y="743013"/>
                  </a:lnTo>
                  <a:lnTo>
                    <a:pt x="569442" y="744715"/>
                  </a:lnTo>
                  <a:lnTo>
                    <a:pt x="570369" y="741667"/>
                  </a:lnTo>
                  <a:lnTo>
                    <a:pt x="571576" y="738898"/>
                  </a:lnTo>
                  <a:close/>
                </a:path>
                <a:path extrusionOk="0" h="828040" w="826135">
                  <a:moveTo>
                    <a:pt x="572731" y="723582"/>
                  </a:moveTo>
                  <a:lnTo>
                    <a:pt x="571080" y="723341"/>
                  </a:lnTo>
                  <a:lnTo>
                    <a:pt x="567524" y="721004"/>
                  </a:lnTo>
                  <a:lnTo>
                    <a:pt x="566572" y="719404"/>
                  </a:lnTo>
                  <a:lnTo>
                    <a:pt x="563321" y="721918"/>
                  </a:lnTo>
                  <a:lnTo>
                    <a:pt x="571144" y="726401"/>
                  </a:lnTo>
                  <a:lnTo>
                    <a:pt x="572731" y="723582"/>
                  </a:lnTo>
                  <a:close/>
                </a:path>
                <a:path extrusionOk="0" h="828040" w="826135">
                  <a:moveTo>
                    <a:pt x="575919" y="724052"/>
                  </a:moveTo>
                  <a:lnTo>
                    <a:pt x="573074" y="722985"/>
                  </a:lnTo>
                  <a:lnTo>
                    <a:pt x="572731" y="723582"/>
                  </a:lnTo>
                  <a:lnTo>
                    <a:pt x="575919" y="724052"/>
                  </a:lnTo>
                  <a:close/>
                </a:path>
                <a:path extrusionOk="0" h="828040" w="826135">
                  <a:moveTo>
                    <a:pt x="579043" y="745502"/>
                  </a:moveTo>
                  <a:lnTo>
                    <a:pt x="577837" y="742238"/>
                  </a:lnTo>
                  <a:lnTo>
                    <a:pt x="578472" y="739254"/>
                  </a:lnTo>
                  <a:lnTo>
                    <a:pt x="576059" y="737260"/>
                  </a:lnTo>
                  <a:lnTo>
                    <a:pt x="573849" y="736701"/>
                  </a:lnTo>
                  <a:lnTo>
                    <a:pt x="573354" y="737831"/>
                  </a:lnTo>
                  <a:lnTo>
                    <a:pt x="574992" y="740244"/>
                  </a:lnTo>
                  <a:lnTo>
                    <a:pt x="575843" y="743229"/>
                  </a:lnTo>
                  <a:lnTo>
                    <a:pt x="579043" y="745502"/>
                  </a:lnTo>
                  <a:close/>
                </a:path>
                <a:path extrusionOk="0" h="828040" w="826135">
                  <a:moveTo>
                    <a:pt x="582383" y="717448"/>
                  </a:moveTo>
                  <a:lnTo>
                    <a:pt x="579399" y="715454"/>
                  </a:lnTo>
                  <a:lnTo>
                    <a:pt x="578332" y="715391"/>
                  </a:lnTo>
                  <a:lnTo>
                    <a:pt x="577342" y="715454"/>
                  </a:lnTo>
                  <a:lnTo>
                    <a:pt x="575703" y="715454"/>
                  </a:lnTo>
                  <a:lnTo>
                    <a:pt x="576910" y="718019"/>
                  </a:lnTo>
                  <a:lnTo>
                    <a:pt x="576694" y="720496"/>
                  </a:lnTo>
                  <a:lnTo>
                    <a:pt x="578332" y="722350"/>
                  </a:lnTo>
                  <a:lnTo>
                    <a:pt x="580250" y="723557"/>
                  </a:lnTo>
                  <a:lnTo>
                    <a:pt x="581037" y="719721"/>
                  </a:lnTo>
                  <a:lnTo>
                    <a:pt x="582383" y="717448"/>
                  </a:lnTo>
                  <a:close/>
                </a:path>
                <a:path extrusionOk="0" h="828040" w="826135">
                  <a:moveTo>
                    <a:pt x="586371" y="743800"/>
                  </a:moveTo>
                  <a:lnTo>
                    <a:pt x="585025" y="739965"/>
                  </a:lnTo>
                  <a:lnTo>
                    <a:pt x="584238" y="738962"/>
                  </a:lnTo>
                  <a:lnTo>
                    <a:pt x="581393" y="737692"/>
                  </a:lnTo>
                  <a:lnTo>
                    <a:pt x="580745" y="742099"/>
                  </a:lnTo>
                  <a:lnTo>
                    <a:pt x="582460" y="744220"/>
                  </a:lnTo>
                  <a:lnTo>
                    <a:pt x="586371" y="743800"/>
                  </a:lnTo>
                  <a:close/>
                </a:path>
                <a:path extrusionOk="0" h="828040" w="826135">
                  <a:moveTo>
                    <a:pt x="591781" y="710844"/>
                  </a:moveTo>
                  <a:lnTo>
                    <a:pt x="591210" y="709066"/>
                  </a:lnTo>
                  <a:lnTo>
                    <a:pt x="590562" y="707148"/>
                  </a:lnTo>
                  <a:lnTo>
                    <a:pt x="589140" y="705586"/>
                  </a:lnTo>
                  <a:lnTo>
                    <a:pt x="587222" y="705662"/>
                  </a:lnTo>
                  <a:lnTo>
                    <a:pt x="585736" y="707288"/>
                  </a:lnTo>
                  <a:lnTo>
                    <a:pt x="586232" y="709066"/>
                  </a:lnTo>
                  <a:lnTo>
                    <a:pt x="586943" y="710844"/>
                  </a:lnTo>
                  <a:lnTo>
                    <a:pt x="587159" y="711479"/>
                  </a:lnTo>
                  <a:lnTo>
                    <a:pt x="587578" y="712546"/>
                  </a:lnTo>
                  <a:lnTo>
                    <a:pt x="587159" y="714108"/>
                  </a:lnTo>
                  <a:lnTo>
                    <a:pt x="589216" y="713968"/>
                  </a:lnTo>
                  <a:lnTo>
                    <a:pt x="591426" y="713892"/>
                  </a:lnTo>
                  <a:lnTo>
                    <a:pt x="591070" y="712266"/>
                  </a:lnTo>
                  <a:lnTo>
                    <a:pt x="591781" y="710844"/>
                  </a:lnTo>
                  <a:close/>
                </a:path>
                <a:path extrusionOk="0" h="828040" w="826135">
                  <a:moveTo>
                    <a:pt x="602094" y="798423"/>
                  </a:moveTo>
                  <a:lnTo>
                    <a:pt x="600100" y="797560"/>
                  </a:lnTo>
                  <a:lnTo>
                    <a:pt x="595693" y="798347"/>
                  </a:lnTo>
                  <a:lnTo>
                    <a:pt x="593979" y="798626"/>
                  </a:lnTo>
                  <a:lnTo>
                    <a:pt x="594410" y="800049"/>
                  </a:lnTo>
                  <a:lnTo>
                    <a:pt x="594118" y="801039"/>
                  </a:lnTo>
                  <a:lnTo>
                    <a:pt x="595541" y="803109"/>
                  </a:lnTo>
                  <a:lnTo>
                    <a:pt x="597966" y="801827"/>
                  </a:lnTo>
                  <a:lnTo>
                    <a:pt x="600532" y="799909"/>
                  </a:lnTo>
                  <a:lnTo>
                    <a:pt x="602094" y="798423"/>
                  </a:lnTo>
                  <a:close/>
                </a:path>
                <a:path extrusionOk="0" h="828040" w="826135">
                  <a:moveTo>
                    <a:pt x="618020" y="788327"/>
                  </a:moveTo>
                  <a:lnTo>
                    <a:pt x="615683" y="787692"/>
                  </a:lnTo>
                  <a:lnTo>
                    <a:pt x="613117" y="788974"/>
                  </a:lnTo>
                  <a:lnTo>
                    <a:pt x="611200" y="790600"/>
                  </a:lnTo>
                  <a:lnTo>
                    <a:pt x="612267" y="794016"/>
                  </a:lnTo>
                  <a:lnTo>
                    <a:pt x="614400" y="793521"/>
                  </a:lnTo>
                  <a:lnTo>
                    <a:pt x="616178" y="792378"/>
                  </a:lnTo>
                  <a:lnTo>
                    <a:pt x="617816" y="791032"/>
                  </a:lnTo>
                  <a:lnTo>
                    <a:pt x="618020" y="788327"/>
                  </a:lnTo>
                  <a:close/>
                </a:path>
                <a:path extrusionOk="0" h="828040" w="826135">
                  <a:moveTo>
                    <a:pt x="650113" y="733640"/>
                  </a:moveTo>
                  <a:lnTo>
                    <a:pt x="645337" y="730084"/>
                  </a:lnTo>
                  <a:lnTo>
                    <a:pt x="644486" y="731583"/>
                  </a:lnTo>
                  <a:lnTo>
                    <a:pt x="645198" y="733501"/>
                  </a:lnTo>
                  <a:lnTo>
                    <a:pt x="645845" y="735482"/>
                  </a:lnTo>
                  <a:lnTo>
                    <a:pt x="648042" y="736269"/>
                  </a:lnTo>
                  <a:lnTo>
                    <a:pt x="650113" y="733640"/>
                  </a:lnTo>
                  <a:close/>
                </a:path>
                <a:path extrusionOk="0" h="828040" w="826135">
                  <a:moveTo>
                    <a:pt x="651891" y="777887"/>
                  </a:moveTo>
                  <a:lnTo>
                    <a:pt x="651383" y="775258"/>
                  </a:lnTo>
                  <a:lnTo>
                    <a:pt x="650824" y="771918"/>
                  </a:lnTo>
                  <a:lnTo>
                    <a:pt x="649046" y="773772"/>
                  </a:lnTo>
                  <a:lnTo>
                    <a:pt x="648182" y="775614"/>
                  </a:lnTo>
                  <a:lnTo>
                    <a:pt x="646557" y="776757"/>
                  </a:lnTo>
                  <a:lnTo>
                    <a:pt x="646201" y="778535"/>
                  </a:lnTo>
                  <a:lnTo>
                    <a:pt x="648335" y="779094"/>
                  </a:lnTo>
                  <a:lnTo>
                    <a:pt x="651891" y="777887"/>
                  </a:lnTo>
                  <a:close/>
                </a:path>
                <a:path extrusionOk="0" h="828040" w="826135">
                  <a:moveTo>
                    <a:pt x="676706" y="110020"/>
                  </a:moveTo>
                  <a:lnTo>
                    <a:pt x="674014" y="112153"/>
                  </a:lnTo>
                  <a:lnTo>
                    <a:pt x="673303" y="115849"/>
                  </a:lnTo>
                  <a:lnTo>
                    <a:pt x="670458" y="117830"/>
                  </a:lnTo>
                  <a:lnTo>
                    <a:pt x="670458" y="119748"/>
                  </a:lnTo>
                  <a:lnTo>
                    <a:pt x="672515" y="119189"/>
                  </a:lnTo>
                  <a:lnTo>
                    <a:pt x="675081" y="116776"/>
                  </a:lnTo>
                  <a:lnTo>
                    <a:pt x="676071" y="113499"/>
                  </a:lnTo>
                  <a:lnTo>
                    <a:pt x="676706" y="110020"/>
                  </a:lnTo>
                  <a:close/>
                </a:path>
                <a:path extrusionOk="0" h="828040" w="826135">
                  <a:moveTo>
                    <a:pt x="708088" y="94970"/>
                  </a:moveTo>
                  <a:lnTo>
                    <a:pt x="704380" y="95250"/>
                  </a:lnTo>
                  <a:lnTo>
                    <a:pt x="702106" y="97739"/>
                  </a:lnTo>
                  <a:lnTo>
                    <a:pt x="699833" y="100012"/>
                  </a:lnTo>
                  <a:lnTo>
                    <a:pt x="698627" y="102781"/>
                  </a:lnTo>
                  <a:lnTo>
                    <a:pt x="702462" y="102285"/>
                  </a:lnTo>
                  <a:lnTo>
                    <a:pt x="703961" y="99580"/>
                  </a:lnTo>
                  <a:lnTo>
                    <a:pt x="705523" y="97028"/>
                  </a:lnTo>
                  <a:lnTo>
                    <a:pt x="708088" y="94970"/>
                  </a:lnTo>
                  <a:close/>
                </a:path>
                <a:path extrusionOk="0" h="828040" w="826135">
                  <a:moveTo>
                    <a:pt x="708367" y="137363"/>
                  </a:moveTo>
                  <a:lnTo>
                    <a:pt x="706158" y="138226"/>
                  </a:lnTo>
                  <a:lnTo>
                    <a:pt x="704176" y="140500"/>
                  </a:lnTo>
                  <a:lnTo>
                    <a:pt x="704024" y="137439"/>
                  </a:lnTo>
                  <a:lnTo>
                    <a:pt x="701116" y="138226"/>
                  </a:lnTo>
                  <a:lnTo>
                    <a:pt x="699185" y="139077"/>
                  </a:lnTo>
                  <a:lnTo>
                    <a:pt x="698690" y="140639"/>
                  </a:lnTo>
                  <a:lnTo>
                    <a:pt x="698830" y="142621"/>
                  </a:lnTo>
                  <a:lnTo>
                    <a:pt x="701471" y="140563"/>
                  </a:lnTo>
                  <a:lnTo>
                    <a:pt x="701255" y="144475"/>
                  </a:lnTo>
                  <a:lnTo>
                    <a:pt x="703745" y="143268"/>
                  </a:lnTo>
                  <a:lnTo>
                    <a:pt x="707732" y="139992"/>
                  </a:lnTo>
                  <a:lnTo>
                    <a:pt x="708367" y="137363"/>
                  </a:lnTo>
                  <a:close/>
                </a:path>
                <a:path extrusionOk="0" h="828040" w="826135">
                  <a:moveTo>
                    <a:pt x="712914" y="107188"/>
                  </a:moveTo>
                  <a:lnTo>
                    <a:pt x="711784" y="106121"/>
                  </a:lnTo>
                  <a:lnTo>
                    <a:pt x="709930" y="106616"/>
                  </a:lnTo>
                  <a:lnTo>
                    <a:pt x="707301" y="106045"/>
                  </a:lnTo>
                  <a:lnTo>
                    <a:pt x="706805" y="108458"/>
                  </a:lnTo>
                  <a:lnTo>
                    <a:pt x="706374" y="110312"/>
                  </a:lnTo>
                  <a:lnTo>
                    <a:pt x="708291" y="109956"/>
                  </a:lnTo>
                  <a:lnTo>
                    <a:pt x="709714" y="109880"/>
                  </a:lnTo>
                  <a:lnTo>
                    <a:pt x="712139" y="110807"/>
                  </a:lnTo>
                  <a:lnTo>
                    <a:pt x="712558" y="108953"/>
                  </a:lnTo>
                  <a:lnTo>
                    <a:pt x="712914" y="107188"/>
                  </a:lnTo>
                  <a:close/>
                </a:path>
                <a:path extrusionOk="0" h="828040" w="826135">
                  <a:moveTo>
                    <a:pt x="715911" y="115417"/>
                  </a:moveTo>
                  <a:lnTo>
                    <a:pt x="712063" y="126923"/>
                  </a:lnTo>
                  <a:lnTo>
                    <a:pt x="713778" y="127850"/>
                  </a:lnTo>
                  <a:lnTo>
                    <a:pt x="715556" y="127495"/>
                  </a:lnTo>
                  <a:lnTo>
                    <a:pt x="715911" y="126288"/>
                  </a:lnTo>
                  <a:lnTo>
                    <a:pt x="715619" y="124726"/>
                  </a:lnTo>
                  <a:lnTo>
                    <a:pt x="715060" y="121818"/>
                  </a:lnTo>
                  <a:lnTo>
                    <a:pt x="714984" y="118973"/>
                  </a:lnTo>
                  <a:lnTo>
                    <a:pt x="715911" y="115417"/>
                  </a:lnTo>
                  <a:close/>
                </a:path>
                <a:path extrusionOk="0" h="828040" w="826135">
                  <a:moveTo>
                    <a:pt x="727367" y="108178"/>
                  </a:moveTo>
                  <a:lnTo>
                    <a:pt x="726224" y="105473"/>
                  </a:lnTo>
                  <a:lnTo>
                    <a:pt x="724725" y="107327"/>
                  </a:lnTo>
                  <a:lnTo>
                    <a:pt x="724230" y="110731"/>
                  </a:lnTo>
                  <a:lnTo>
                    <a:pt x="725157" y="114706"/>
                  </a:lnTo>
                  <a:lnTo>
                    <a:pt x="720534" y="116560"/>
                  </a:lnTo>
                  <a:lnTo>
                    <a:pt x="725589" y="117055"/>
                  </a:lnTo>
                  <a:lnTo>
                    <a:pt x="725728" y="116840"/>
                  </a:lnTo>
                  <a:lnTo>
                    <a:pt x="726224" y="112788"/>
                  </a:lnTo>
                  <a:lnTo>
                    <a:pt x="727367" y="108178"/>
                  </a:lnTo>
                  <a:close/>
                </a:path>
                <a:path extrusionOk="0" h="828040" w="826135">
                  <a:moveTo>
                    <a:pt x="732624" y="128841"/>
                  </a:moveTo>
                  <a:lnTo>
                    <a:pt x="731837" y="126860"/>
                  </a:lnTo>
                  <a:lnTo>
                    <a:pt x="730275" y="127850"/>
                  </a:lnTo>
                  <a:lnTo>
                    <a:pt x="729068" y="130048"/>
                  </a:lnTo>
                  <a:lnTo>
                    <a:pt x="727151" y="131902"/>
                  </a:lnTo>
                  <a:lnTo>
                    <a:pt x="727011" y="134734"/>
                  </a:lnTo>
                  <a:lnTo>
                    <a:pt x="729145" y="132892"/>
                  </a:lnTo>
                  <a:lnTo>
                    <a:pt x="731989" y="131965"/>
                  </a:lnTo>
                  <a:lnTo>
                    <a:pt x="732624" y="128841"/>
                  </a:lnTo>
                  <a:close/>
                </a:path>
                <a:path extrusionOk="0" h="828040" w="826135">
                  <a:moveTo>
                    <a:pt x="734123" y="119900"/>
                  </a:moveTo>
                  <a:lnTo>
                    <a:pt x="733120" y="118541"/>
                  </a:lnTo>
                  <a:lnTo>
                    <a:pt x="729919" y="119329"/>
                  </a:lnTo>
                  <a:lnTo>
                    <a:pt x="728853" y="120396"/>
                  </a:lnTo>
                  <a:lnTo>
                    <a:pt x="728637" y="122174"/>
                  </a:lnTo>
                  <a:lnTo>
                    <a:pt x="726935" y="122529"/>
                  </a:lnTo>
                  <a:lnTo>
                    <a:pt x="726084" y="118973"/>
                  </a:lnTo>
                  <a:lnTo>
                    <a:pt x="724306" y="121310"/>
                  </a:lnTo>
                  <a:lnTo>
                    <a:pt x="723023" y="123736"/>
                  </a:lnTo>
                  <a:lnTo>
                    <a:pt x="722884" y="127063"/>
                  </a:lnTo>
                  <a:lnTo>
                    <a:pt x="726008" y="126009"/>
                  </a:lnTo>
                  <a:lnTo>
                    <a:pt x="729145" y="125857"/>
                  </a:lnTo>
                  <a:lnTo>
                    <a:pt x="730707" y="122669"/>
                  </a:lnTo>
                  <a:lnTo>
                    <a:pt x="731989" y="121666"/>
                  </a:lnTo>
                  <a:lnTo>
                    <a:pt x="734123" y="119900"/>
                  </a:lnTo>
                  <a:close/>
                </a:path>
                <a:path extrusionOk="0" h="828040" w="826135">
                  <a:moveTo>
                    <a:pt x="734682" y="134035"/>
                  </a:moveTo>
                  <a:lnTo>
                    <a:pt x="730491" y="135382"/>
                  </a:lnTo>
                  <a:lnTo>
                    <a:pt x="729564" y="137223"/>
                  </a:lnTo>
                  <a:lnTo>
                    <a:pt x="730986" y="141414"/>
                  </a:lnTo>
                  <a:lnTo>
                    <a:pt x="734187" y="138074"/>
                  </a:lnTo>
                  <a:lnTo>
                    <a:pt x="734682" y="137160"/>
                  </a:lnTo>
                  <a:lnTo>
                    <a:pt x="734682" y="134035"/>
                  </a:lnTo>
                  <a:close/>
                </a:path>
                <a:path extrusionOk="0" h="828040" w="826135">
                  <a:moveTo>
                    <a:pt x="746493" y="108889"/>
                  </a:moveTo>
                  <a:lnTo>
                    <a:pt x="743864" y="110451"/>
                  </a:lnTo>
                  <a:lnTo>
                    <a:pt x="742657" y="112229"/>
                  </a:lnTo>
                  <a:lnTo>
                    <a:pt x="740448" y="112649"/>
                  </a:lnTo>
                  <a:lnTo>
                    <a:pt x="740168" y="114998"/>
                  </a:lnTo>
                  <a:lnTo>
                    <a:pt x="742937" y="115214"/>
                  </a:lnTo>
                  <a:lnTo>
                    <a:pt x="745502" y="111937"/>
                  </a:lnTo>
                  <a:lnTo>
                    <a:pt x="746493" y="108889"/>
                  </a:lnTo>
                  <a:close/>
                </a:path>
                <a:path extrusionOk="0" h="828040" w="826135">
                  <a:moveTo>
                    <a:pt x="754468" y="123380"/>
                  </a:moveTo>
                  <a:lnTo>
                    <a:pt x="752754" y="119824"/>
                  </a:lnTo>
                  <a:lnTo>
                    <a:pt x="750697" y="121462"/>
                  </a:lnTo>
                  <a:lnTo>
                    <a:pt x="748347" y="122377"/>
                  </a:lnTo>
                  <a:lnTo>
                    <a:pt x="747280" y="124802"/>
                  </a:lnTo>
                  <a:lnTo>
                    <a:pt x="747064" y="127139"/>
                  </a:lnTo>
                  <a:lnTo>
                    <a:pt x="749198" y="126720"/>
                  </a:lnTo>
                  <a:lnTo>
                    <a:pt x="751192" y="126365"/>
                  </a:lnTo>
                  <a:lnTo>
                    <a:pt x="753757" y="126923"/>
                  </a:lnTo>
                  <a:lnTo>
                    <a:pt x="754468" y="123380"/>
                  </a:lnTo>
                  <a:close/>
                </a:path>
                <a:path extrusionOk="0" h="828040" w="826135">
                  <a:moveTo>
                    <a:pt x="768477" y="128701"/>
                  </a:moveTo>
                  <a:lnTo>
                    <a:pt x="764641" y="127927"/>
                  </a:lnTo>
                  <a:lnTo>
                    <a:pt x="762863" y="128841"/>
                  </a:lnTo>
                  <a:lnTo>
                    <a:pt x="761365" y="130124"/>
                  </a:lnTo>
                  <a:lnTo>
                    <a:pt x="759447" y="131406"/>
                  </a:lnTo>
                  <a:lnTo>
                    <a:pt x="763714" y="134950"/>
                  </a:lnTo>
                  <a:lnTo>
                    <a:pt x="764070" y="134950"/>
                  </a:lnTo>
                  <a:lnTo>
                    <a:pt x="767334" y="131826"/>
                  </a:lnTo>
                  <a:lnTo>
                    <a:pt x="768477" y="128701"/>
                  </a:lnTo>
                  <a:close/>
                </a:path>
                <a:path extrusionOk="0" h="828040" w="826135">
                  <a:moveTo>
                    <a:pt x="785050" y="151853"/>
                  </a:moveTo>
                  <a:lnTo>
                    <a:pt x="782637" y="151358"/>
                  </a:lnTo>
                  <a:lnTo>
                    <a:pt x="780643" y="151714"/>
                  </a:lnTo>
                  <a:lnTo>
                    <a:pt x="778725" y="151142"/>
                  </a:lnTo>
                  <a:lnTo>
                    <a:pt x="775373" y="153276"/>
                  </a:lnTo>
                  <a:lnTo>
                    <a:pt x="775728" y="155054"/>
                  </a:lnTo>
                  <a:lnTo>
                    <a:pt x="777443" y="156184"/>
                  </a:lnTo>
                  <a:lnTo>
                    <a:pt x="779716" y="154559"/>
                  </a:lnTo>
                  <a:lnTo>
                    <a:pt x="782701" y="154343"/>
                  </a:lnTo>
                  <a:lnTo>
                    <a:pt x="785050" y="151853"/>
                  </a:lnTo>
                  <a:close/>
                </a:path>
                <a:path extrusionOk="0" h="828040" w="826135">
                  <a:moveTo>
                    <a:pt x="825665" y="246329"/>
                  </a:moveTo>
                  <a:lnTo>
                    <a:pt x="824750" y="242697"/>
                  </a:lnTo>
                  <a:lnTo>
                    <a:pt x="824395" y="239077"/>
                  </a:lnTo>
                  <a:lnTo>
                    <a:pt x="825461" y="235458"/>
                  </a:lnTo>
                  <a:lnTo>
                    <a:pt x="825169" y="234467"/>
                  </a:lnTo>
                  <a:lnTo>
                    <a:pt x="823328" y="233108"/>
                  </a:lnTo>
                  <a:lnTo>
                    <a:pt x="822401" y="234962"/>
                  </a:lnTo>
                  <a:lnTo>
                    <a:pt x="821905" y="239153"/>
                  </a:lnTo>
                  <a:lnTo>
                    <a:pt x="823391" y="242773"/>
                  </a:lnTo>
                  <a:lnTo>
                    <a:pt x="825665" y="24632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8" name="Google Shape;3628;p242"/>
            <p:cNvSpPr/>
            <p:nvPr/>
          </p:nvSpPr>
          <p:spPr>
            <a:xfrm>
              <a:off x="1240218" y="8340165"/>
              <a:ext cx="852169" cy="837565"/>
            </a:xfrm>
            <a:custGeom>
              <a:rect b="b" l="l" r="r" t="t"/>
              <a:pathLst>
                <a:path extrusionOk="0" h="837565" w="852169">
                  <a:moveTo>
                    <a:pt x="4114" y="382689"/>
                  </a:moveTo>
                  <a:lnTo>
                    <a:pt x="2133" y="378993"/>
                  </a:lnTo>
                  <a:lnTo>
                    <a:pt x="774" y="378218"/>
                  </a:lnTo>
                  <a:lnTo>
                    <a:pt x="0" y="379641"/>
                  </a:lnTo>
                  <a:lnTo>
                    <a:pt x="203" y="381762"/>
                  </a:lnTo>
                  <a:lnTo>
                    <a:pt x="990" y="383755"/>
                  </a:lnTo>
                  <a:lnTo>
                    <a:pt x="3124" y="385318"/>
                  </a:lnTo>
                  <a:lnTo>
                    <a:pt x="4114" y="382689"/>
                  </a:lnTo>
                  <a:close/>
                </a:path>
                <a:path extrusionOk="0" h="837565" w="852169">
                  <a:moveTo>
                    <a:pt x="9309" y="445122"/>
                  </a:moveTo>
                  <a:lnTo>
                    <a:pt x="7670" y="446189"/>
                  </a:lnTo>
                  <a:lnTo>
                    <a:pt x="6184" y="447040"/>
                  </a:lnTo>
                  <a:lnTo>
                    <a:pt x="4114" y="448386"/>
                  </a:lnTo>
                  <a:lnTo>
                    <a:pt x="3556" y="450164"/>
                  </a:lnTo>
                  <a:lnTo>
                    <a:pt x="4978" y="450024"/>
                  </a:lnTo>
                  <a:lnTo>
                    <a:pt x="6896" y="449808"/>
                  </a:lnTo>
                  <a:lnTo>
                    <a:pt x="8242" y="448386"/>
                  </a:lnTo>
                  <a:lnTo>
                    <a:pt x="9105" y="446620"/>
                  </a:lnTo>
                  <a:lnTo>
                    <a:pt x="9309" y="445122"/>
                  </a:lnTo>
                  <a:close/>
                </a:path>
                <a:path extrusionOk="0" h="837565" w="852169">
                  <a:moveTo>
                    <a:pt x="16637" y="400240"/>
                  </a:moveTo>
                  <a:lnTo>
                    <a:pt x="14224" y="397751"/>
                  </a:lnTo>
                  <a:lnTo>
                    <a:pt x="12801" y="399313"/>
                  </a:lnTo>
                  <a:lnTo>
                    <a:pt x="12725" y="401015"/>
                  </a:lnTo>
                  <a:lnTo>
                    <a:pt x="14363" y="401091"/>
                  </a:lnTo>
                  <a:lnTo>
                    <a:pt x="15214" y="401866"/>
                  </a:lnTo>
                  <a:lnTo>
                    <a:pt x="16637" y="400240"/>
                  </a:lnTo>
                  <a:close/>
                </a:path>
                <a:path extrusionOk="0" h="837565" w="852169">
                  <a:moveTo>
                    <a:pt x="20624" y="422465"/>
                  </a:moveTo>
                  <a:lnTo>
                    <a:pt x="19202" y="420331"/>
                  </a:lnTo>
                  <a:lnTo>
                    <a:pt x="18415" y="422325"/>
                  </a:lnTo>
                  <a:lnTo>
                    <a:pt x="16065" y="423316"/>
                  </a:lnTo>
                  <a:lnTo>
                    <a:pt x="17348" y="425665"/>
                  </a:lnTo>
                  <a:lnTo>
                    <a:pt x="19481" y="425805"/>
                  </a:lnTo>
                  <a:lnTo>
                    <a:pt x="20624" y="424167"/>
                  </a:lnTo>
                  <a:lnTo>
                    <a:pt x="20624" y="422465"/>
                  </a:lnTo>
                  <a:close/>
                </a:path>
                <a:path extrusionOk="0" h="837565" w="852169">
                  <a:moveTo>
                    <a:pt x="26238" y="516216"/>
                  </a:moveTo>
                  <a:lnTo>
                    <a:pt x="24536" y="515581"/>
                  </a:lnTo>
                  <a:lnTo>
                    <a:pt x="21767" y="515086"/>
                  </a:lnTo>
                  <a:lnTo>
                    <a:pt x="22402" y="516864"/>
                  </a:lnTo>
                  <a:lnTo>
                    <a:pt x="23037" y="518134"/>
                  </a:lnTo>
                  <a:lnTo>
                    <a:pt x="24320" y="519277"/>
                  </a:lnTo>
                  <a:lnTo>
                    <a:pt x="26238" y="516216"/>
                  </a:lnTo>
                  <a:close/>
                </a:path>
                <a:path extrusionOk="0" h="837565" w="852169">
                  <a:moveTo>
                    <a:pt x="65506" y="243332"/>
                  </a:moveTo>
                  <a:lnTo>
                    <a:pt x="63728" y="241274"/>
                  </a:lnTo>
                  <a:lnTo>
                    <a:pt x="61315" y="244259"/>
                  </a:lnTo>
                  <a:lnTo>
                    <a:pt x="63093" y="245605"/>
                  </a:lnTo>
                  <a:lnTo>
                    <a:pt x="65506" y="243332"/>
                  </a:lnTo>
                  <a:close/>
                </a:path>
                <a:path extrusionOk="0" h="837565" w="852169">
                  <a:moveTo>
                    <a:pt x="69354" y="569061"/>
                  </a:moveTo>
                  <a:lnTo>
                    <a:pt x="66649" y="568350"/>
                  </a:lnTo>
                  <a:lnTo>
                    <a:pt x="64935" y="566940"/>
                  </a:lnTo>
                  <a:lnTo>
                    <a:pt x="64935" y="569569"/>
                  </a:lnTo>
                  <a:lnTo>
                    <a:pt x="66789" y="570915"/>
                  </a:lnTo>
                  <a:lnTo>
                    <a:pt x="68567" y="572757"/>
                  </a:lnTo>
                  <a:lnTo>
                    <a:pt x="69354" y="569061"/>
                  </a:lnTo>
                  <a:close/>
                </a:path>
                <a:path extrusionOk="0" h="837565" w="852169">
                  <a:moveTo>
                    <a:pt x="72313" y="299085"/>
                  </a:moveTo>
                  <a:lnTo>
                    <a:pt x="71628" y="296113"/>
                  </a:lnTo>
                  <a:lnTo>
                    <a:pt x="70421" y="293408"/>
                  </a:lnTo>
                  <a:lnTo>
                    <a:pt x="67500" y="291922"/>
                  </a:lnTo>
                  <a:lnTo>
                    <a:pt x="68287" y="294906"/>
                  </a:lnTo>
                  <a:lnTo>
                    <a:pt x="69850" y="297383"/>
                  </a:lnTo>
                  <a:lnTo>
                    <a:pt x="72313" y="299085"/>
                  </a:lnTo>
                  <a:close/>
                </a:path>
                <a:path extrusionOk="0" h="837565" w="852169">
                  <a:moveTo>
                    <a:pt x="77393" y="526021"/>
                  </a:moveTo>
                  <a:lnTo>
                    <a:pt x="75895" y="525310"/>
                  </a:lnTo>
                  <a:lnTo>
                    <a:pt x="74472" y="523963"/>
                  </a:lnTo>
                  <a:lnTo>
                    <a:pt x="74968" y="525957"/>
                  </a:lnTo>
                  <a:lnTo>
                    <a:pt x="72555" y="527164"/>
                  </a:lnTo>
                  <a:lnTo>
                    <a:pt x="74117" y="528726"/>
                  </a:lnTo>
                  <a:lnTo>
                    <a:pt x="76111" y="527723"/>
                  </a:lnTo>
                  <a:lnTo>
                    <a:pt x="77393" y="526021"/>
                  </a:lnTo>
                  <a:close/>
                </a:path>
                <a:path extrusionOk="0" h="837565" w="852169">
                  <a:moveTo>
                    <a:pt x="80098" y="392925"/>
                  </a:moveTo>
                  <a:lnTo>
                    <a:pt x="79095" y="390931"/>
                  </a:lnTo>
                  <a:lnTo>
                    <a:pt x="77457" y="392353"/>
                  </a:lnTo>
                  <a:lnTo>
                    <a:pt x="77101" y="393915"/>
                  </a:lnTo>
                  <a:lnTo>
                    <a:pt x="76746" y="395541"/>
                  </a:lnTo>
                  <a:lnTo>
                    <a:pt x="77393" y="397675"/>
                  </a:lnTo>
                  <a:lnTo>
                    <a:pt x="79311" y="396328"/>
                  </a:lnTo>
                  <a:lnTo>
                    <a:pt x="79743" y="394627"/>
                  </a:lnTo>
                  <a:lnTo>
                    <a:pt x="80098" y="392925"/>
                  </a:lnTo>
                  <a:close/>
                </a:path>
                <a:path extrusionOk="0" h="837565" w="852169">
                  <a:moveTo>
                    <a:pt x="109613" y="433832"/>
                  </a:moveTo>
                  <a:lnTo>
                    <a:pt x="108331" y="432193"/>
                  </a:lnTo>
                  <a:lnTo>
                    <a:pt x="106337" y="434251"/>
                  </a:lnTo>
                  <a:lnTo>
                    <a:pt x="108191" y="435889"/>
                  </a:lnTo>
                  <a:lnTo>
                    <a:pt x="109613" y="433832"/>
                  </a:lnTo>
                  <a:close/>
                </a:path>
                <a:path extrusionOk="0" h="837565" w="852169">
                  <a:moveTo>
                    <a:pt x="131165" y="439801"/>
                  </a:moveTo>
                  <a:lnTo>
                    <a:pt x="129324" y="440004"/>
                  </a:lnTo>
                  <a:lnTo>
                    <a:pt x="126834" y="442074"/>
                  </a:lnTo>
                  <a:lnTo>
                    <a:pt x="129463" y="443776"/>
                  </a:lnTo>
                  <a:lnTo>
                    <a:pt x="130746" y="442429"/>
                  </a:lnTo>
                  <a:lnTo>
                    <a:pt x="130175" y="441502"/>
                  </a:lnTo>
                  <a:lnTo>
                    <a:pt x="131165" y="439801"/>
                  </a:lnTo>
                  <a:close/>
                </a:path>
                <a:path extrusionOk="0" h="837565" w="852169">
                  <a:moveTo>
                    <a:pt x="162750" y="651522"/>
                  </a:moveTo>
                  <a:lnTo>
                    <a:pt x="161823" y="650113"/>
                  </a:lnTo>
                  <a:lnTo>
                    <a:pt x="160616" y="649185"/>
                  </a:lnTo>
                  <a:lnTo>
                    <a:pt x="158699" y="648398"/>
                  </a:lnTo>
                  <a:lnTo>
                    <a:pt x="160540" y="650176"/>
                  </a:lnTo>
                  <a:lnTo>
                    <a:pt x="156425" y="651243"/>
                  </a:lnTo>
                  <a:lnTo>
                    <a:pt x="158407" y="652665"/>
                  </a:lnTo>
                  <a:lnTo>
                    <a:pt x="162750" y="651522"/>
                  </a:lnTo>
                  <a:close/>
                </a:path>
                <a:path extrusionOk="0" h="837565" w="852169">
                  <a:moveTo>
                    <a:pt x="168084" y="154622"/>
                  </a:moveTo>
                  <a:lnTo>
                    <a:pt x="167728" y="153136"/>
                  </a:lnTo>
                  <a:lnTo>
                    <a:pt x="165455" y="151777"/>
                  </a:lnTo>
                  <a:lnTo>
                    <a:pt x="164960" y="154051"/>
                  </a:lnTo>
                  <a:lnTo>
                    <a:pt x="165811" y="155194"/>
                  </a:lnTo>
                  <a:lnTo>
                    <a:pt x="165887" y="156756"/>
                  </a:lnTo>
                  <a:lnTo>
                    <a:pt x="167868" y="158102"/>
                  </a:lnTo>
                  <a:lnTo>
                    <a:pt x="167868" y="156108"/>
                  </a:lnTo>
                  <a:lnTo>
                    <a:pt x="168084" y="154622"/>
                  </a:lnTo>
                  <a:close/>
                </a:path>
                <a:path extrusionOk="0" h="837565" w="852169">
                  <a:moveTo>
                    <a:pt x="171932" y="594067"/>
                  </a:moveTo>
                  <a:lnTo>
                    <a:pt x="170002" y="592429"/>
                  </a:lnTo>
                  <a:lnTo>
                    <a:pt x="168440" y="594207"/>
                  </a:lnTo>
                  <a:lnTo>
                    <a:pt x="169646" y="595985"/>
                  </a:lnTo>
                  <a:lnTo>
                    <a:pt x="171932" y="594067"/>
                  </a:lnTo>
                  <a:close/>
                </a:path>
                <a:path extrusionOk="0" h="837565" w="852169">
                  <a:moveTo>
                    <a:pt x="174066" y="624395"/>
                  </a:moveTo>
                  <a:lnTo>
                    <a:pt x="173570" y="622198"/>
                  </a:lnTo>
                  <a:lnTo>
                    <a:pt x="171577" y="622058"/>
                  </a:lnTo>
                  <a:lnTo>
                    <a:pt x="169862" y="621550"/>
                  </a:lnTo>
                  <a:lnTo>
                    <a:pt x="169367" y="621842"/>
                  </a:lnTo>
                  <a:lnTo>
                    <a:pt x="170510" y="623404"/>
                  </a:lnTo>
                  <a:lnTo>
                    <a:pt x="170865" y="625741"/>
                  </a:lnTo>
                  <a:lnTo>
                    <a:pt x="173215" y="626097"/>
                  </a:lnTo>
                  <a:lnTo>
                    <a:pt x="174066" y="624395"/>
                  </a:lnTo>
                  <a:close/>
                </a:path>
                <a:path extrusionOk="0" h="837565" w="852169">
                  <a:moveTo>
                    <a:pt x="176263" y="704519"/>
                  </a:moveTo>
                  <a:lnTo>
                    <a:pt x="175704" y="702094"/>
                  </a:lnTo>
                  <a:lnTo>
                    <a:pt x="173926" y="700824"/>
                  </a:lnTo>
                  <a:lnTo>
                    <a:pt x="172427" y="699262"/>
                  </a:lnTo>
                  <a:lnTo>
                    <a:pt x="170929" y="699122"/>
                  </a:lnTo>
                  <a:lnTo>
                    <a:pt x="171284" y="700608"/>
                  </a:lnTo>
                  <a:lnTo>
                    <a:pt x="172923" y="701954"/>
                  </a:lnTo>
                  <a:lnTo>
                    <a:pt x="174561" y="703237"/>
                  </a:lnTo>
                  <a:lnTo>
                    <a:pt x="176263" y="704519"/>
                  </a:lnTo>
                  <a:close/>
                </a:path>
                <a:path extrusionOk="0" h="837565" w="852169">
                  <a:moveTo>
                    <a:pt x="180467" y="355"/>
                  </a:moveTo>
                  <a:lnTo>
                    <a:pt x="176911" y="0"/>
                  </a:lnTo>
                  <a:lnTo>
                    <a:pt x="174840" y="4470"/>
                  </a:lnTo>
                  <a:lnTo>
                    <a:pt x="177190" y="2832"/>
                  </a:lnTo>
                  <a:lnTo>
                    <a:pt x="179324" y="2413"/>
                  </a:lnTo>
                  <a:lnTo>
                    <a:pt x="180467" y="355"/>
                  </a:lnTo>
                  <a:close/>
                </a:path>
                <a:path extrusionOk="0" h="837565" w="852169">
                  <a:moveTo>
                    <a:pt x="183807" y="691375"/>
                  </a:moveTo>
                  <a:lnTo>
                    <a:pt x="182105" y="690524"/>
                  </a:lnTo>
                  <a:lnTo>
                    <a:pt x="180467" y="690524"/>
                  </a:lnTo>
                  <a:lnTo>
                    <a:pt x="178828" y="690448"/>
                  </a:lnTo>
                  <a:lnTo>
                    <a:pt x="178549" y="692505"/>
                  </a:lnTo>
                  <a:lnTo>
                    <a:pt x="180251" y="694143"/>
                  </a:lnTo>
                  <a:lnTo>
                    <a:pt x="181952" y="693928"/>
                  </a:lnTo>
                  <a:lnTo>
                    <a:pt x="183451" y="693077"/>
                  </a:lnTo>
                  <a:lnTo>
                    <a:pt x="183807" y="691375"/>
                  </a:lnTo>
                  <a:close/>
                </a:path>
                <a:path extrusionOk="0" h="837565" w="852169">
                  <a:moveTo>
                    <a:pt x="185089" y="124790"/>
                  </a:moveTo>
                  <a:lnTo>
                    <a:pt x="184238" y="120954"/>
                  </a:lnTo>
                  <a:lnTo>
                    <a:pt x="184023" y="120815"/>
                  </a:lnTo>
                  <a:lnTo>
                    <a:pt x="180886" y="121742"/>
                  </a:lnTo>
                  <a:lnTo>
                    <a:pt x="181597" y="123444"/>
                  </a:lnTo>
                  <a:lnTo>
                    <a:pt x="182880" y="124434"/>
                  </a:lnTo>
                  <a:lnTo>
                    <a:pt x="185089" y="124790"/>
                  </a:lnTo>
                  <a:close/>
                </a:path>
                <a:path extrusionOk="0" h="837565" w="852169">
                  <a:moveTo>
                    <a:pt x="185394" y="458419"/>
                  </a:moveTo>
                  <a:lnTo>
                    <a:pt x="184912" y="457835"/>
                  </a:lnTo>
                  <a:lnTo>
                    <a:pt x="183667" y="456349"/>
                  </a:lnTo>
                  <a:lnTo>
                    <a:pt x="181457" y="457695"/>
                  </a:lnTo>
                  <a:lnTo>
                    <a:pt x="179260" y="457835"/>
                  </a:lnTo>
                  <a:lnTo>
                    <a:pt x="179324" y="456488"/>
                  </a:lnTo>
                  <a:lnTo>
                    <a:pt x="182029" y="455777"/>
                  </a:lnTo>
                  <a:lnTo>
                    <a:pt x="180035" y="454647"/>
                  </a:lnTo>
                  <a:lnTo>
                    <a:pt x="178193" y="456488"/>
                  </a:lnTo>
                  <a:lnTo>
                    <a:pt x="177266" y="457619"/>
                  </a:lnTo>
                  <a:lnTo>
                    <a:pt x="176555" y="460108"/>
                  </a:lnTo>
                  <a:lnTo>
                    <a:pt x="179539" y="460540"/>
                  </a:lnTo>
                  <a:lnTo>
                    <a:pt x="181533" y="459892"/>
                  </a:lnTo>
                  <a:lnTo>
                    <a:pt x="183451" y="459117"/>
                  </a:lnTo>
                  <a:lnTo>
                    <a:pt x="185394" y="458419"/>
                  </a:lnTo>
                  <a:close/>
                </a:path>
                <a:path extrusionOk="0" h="837565" w="852169">
                  <a:moveTo>
                    <a:pt x="185445" y="145465"/>
                  </a:moveTo>
                  <a:lnTo>
                    <a:pt x="183375" y="143827"/>
                  </a:lnTo>
                  <a:lnTo>
                    <a:pt x="182460" y="141630"/>
                  </a:lnTo>
                  <a:lnTo>
                    <a:pt x="180251" y="143192"/>
                  </a:lnTo>
                  <a:lnTo>
                    <a:pt x="179184" y="144678"/>
                  </a:lnTo>
                  <a:lnTo>
                    <a:pt x="181178" y="146735"/>
                  </a:lnTo>
                  <a:lnTo>
                    <a:pt x="183451" y="147586"/>
                  </a:lnTo>
                  <a:lnTo>
                    <a:pt x="185445" y="145465"/>
                  </a:lnTo>
                  <a:close/>
                </a:path>
                <a:path extrusionOk="0" h="837565" w="852169">
                  <a:moveTo>
                    <a:pt x="186372" y="618921"/>
                  </a:moveTo>
                  <a:lnTo>
                    <a:pt x="182664" y="618223"/>
                  </a:lnTo>
                  <a:lnTo>
                    <a:pt x="182956" y="616153"/>
                  </a:lnTo>
                  <a:lnTo>
                    <a:pt x="181749" y="617867"/>
                  </a:lnTo>
                  <a:lnTo>
                    <a:pt x="180035" y="619353"/>
                  </a:lnTo>
                  <a:lnTo>
                    <a:pt x="181102" y="621195"/>
                  </a:lnTo>
                  <a:lnTo>
                    <a:pt x="184658" y="621055"/>
                  </a:lnTo>
                  <a:lnTo>
                    <a:pt x="186372" y="618921"/>
                  </a:lnTo>
                  <a:close/>
                </a:path>
                <a:path extrusionOk="0" h="837565" w="852169">
                  <a:moveTo>
                    <a:pt x="190284" y="123659"/>
                  </a:moveTo>
                  <a:lnTo>
                    <a:pt x="189496" y="121526"/>
                  </a:lnTo>
                  <a:lnTo>
                    <a:pt x="188722" y="120675"/>
                  </a:lnTo>
                  <a:lnTo>
                    <a:pt x="188010" y="119392"/>
                  </a:lnTo>
                  <a:lnTo>
                    <a:pt x="186016" y="119392"/>
                  </a:lnTo>
                  <a:lnTo>
                    <a:pt x="187858" y="122948"/>
                  </a:lnTo>
                  <a:lnTo>
                    <a:pt x="190284" y="123659"/>
                  </a:lnTo>
                  <a:close/>
                </a:path>
                <a:path extrusionOk="0" h="837565" w="852169">
                  <a:moveTo>
                    <a:pt x="197256" y="173380"/>
                  </a:moveTo>
                  <a:lnTo>
                    <a:pt x="196824" y="170954"/>
                  </a:lnTo>
                  <a:lnTo>
                    <a:pt x="194970" y="170040"/>
                  </a:lnTo>
                  <a:lnTo>
                    <a:pt x="193840" y="171310"/>
                  </a:lnTo>
                  <a:lnTo>
                    <a:pt x="192773" y="173164"/>
                  </a:lnTo>
                  <a:lnTo>
                    <a:pt x="194335" y="172872"/>
                  </a:lnTo>
                  <a:lnTo>
                    <a:pt x="195618" y="175641"/>
                  </a:lnTo>
                  <a:lnTo>
                    <a:pt x="197256" y="173380"/>
                  </a:lnTo>
                  <a:close/>
                </a:path>
                <a:path extrusionOk="0" h="837565" w="852169">
                  <a:moveTo>
                    <a:pt x="202234" y="114274"/>
                  </a:moveTo>
                  <a:lnTo>
                    <a:pt x="201523" y="110731"/>
                  </a:lnTo>
                  <a:lnTo>
                    <a:pt x="198386" y="112001"/>
                  </a:lnTo>
                  <a:lnTo>
                    <a:pt x="196900" y="110591"/>
                  </a:lnTo>
                  <a:lnTo>
                    <a:pt x="194767" y="111150"/>
                  </a:lnTo>
                  <a:lnTo>
                    <a:pt x="196329" y="112864"/>
                  </a:lnTo>
                  <a:lnTo>
                    <a:pt x="198247" y="113004"/>
                  </a:lnTo>
                  <a:lnTo>
                    <a:pt x="200164" y="113220"/>
                  </a:lnTo>
                  <a:lnTo>
                    <a:pt x="202234" y="114274"/>
                  </a:lnTo>
                  <a:close/>
                </a:path>
                <a:path extrusionOk="0" h="837565" w="852169">
                  <a:moveTo>
                    <a:pt x="206006" y="122732"/>
                  </a:moveTo>
                  <a:lnTo>
                    <a:pt x="204584" y="121170"/>
                  </a:lnTo>
                  <a:lnTo>
                    <a:pt x="202806" y="120675"/>
                  </a:lnTo>
                  <a:lnTo>
                    <a:pt x="200736" y="120459"/>
                  </a:lnTo>
                  <a:lnTo>
                    <a:pt x="200596" y="117055"/>
                  </a:lnTo>
                  <a:lnTo>
                    <a:pt x="198818" y="119608"/>
                  </a:lnTo>
                  <a:lnTo>
                    <a:pt x="198742" y="120891"/>
                  </a:lnTo>
                  <a:lnTo>
                    <a:pt x="200952" y="121589"/>
                  </a:lnTo>
                  <a:lnTo>
                    <a:pt x="203720" y="122948"/>
                  </a:lnTo>
                  <a:lnTo>
                    <a:pt x="206006" y="122732"/>
                  </a:lnTo>
                  <a:close/>
                </a:path>
                <a:path extrusionOk="0" h="837565" w="852169">
                  <a:moveTo>
                    <a:pt x="209067" y="719709"/>
                  </a:moveTo>
                  <a:lnTo>
                    <a:pt x="206717" y="719213"/>
                  </a:lnTo>
                  <a:lnTo>
                    <a:pt x="205219" y="717232"/>
                  </a:lnTo>
                  <a:lnTo>
                    <a:pt x="203720" y="719213"/>
                  </a:lnTo>
                  <a:lnTo>
                    <a:pt x="204152" y="722414"/>
                  </a:lnTo>
                  <a:lnTo>
                    <a:pt x="206070" y="723125"/>
                  </a:lnTo>
                  <a:lnTo>
                    <a:pt x="206997" y="721067"/>
                  </a:lnTo>
                  <a:lnTo>
                    <a:pt x="209067" y="719709"/>
                  </a:lnTo>
                  <a:close/>
                </a:path>
                <a:path extrusionOk="0" h="837565" w="852169">
                  <a:moveTo>
                    <a:pt x="210273" y="111721"/>
                  </a:moveTo>
                  <a:lnTo>
                    <a:pt x="209270" y="109588"/>
                  </a:lnTo>
                  <a:lnTo>
                    <a:pt x="207492" y="111937"/>
                  </a:lnTo>
                  <a:lnTo>
                    <a:pt x="208559" y="113715"/>
                  </a:lnTo>
                  <a:lnTo>
                    <a:pt x="210273" y="111721"/>
                  </a:lnTo>
                  <a:close/>
                </a:path>
                <a:path extrusionOk="0" h="837565" w="852169">
                  <a:moveTo>
                    <a:pt x="218808" y="109728"/>
                  </a:moveTo>
                  <a:lnTo>
                    <a:pt x="218160" y="107315"/>
                  </a:lnTo>
                  <a:lnTo>
                    <a:pt x="216179" y="104978"/>
                  </a:lnTo>
                  <a:lnTo>
                    <a:pt x="213182" y="108673"/>
                  </a:lnTo>
                  <a:lnTo>
                    <a:pt x="218160" y="109943"/>
                  </a:lnTo>
                  <a:lnTo>
                    <a:pt x="217957" y="112572"/>
                  </a:lnTo>
                  <a:lnTo>
                    <a:pt x="218808" y="109728"/>
                  </a:lnTo>
                  <a:close/>
                </a:path>
                <a:path extrusionOk="0" h="837565" w="852169">
                  <a:moveTo>
                    <a:pt x="219735" y="90411"/>
                  </a:moveTo>
                  <a:lnTo>
                    <a:pt x="218948" y="87642"/>
                  </a:lnTo>
                  <a:lnTo>
                    <a:pt x="216890" y="86652"/>
                  </a:lnTo>
                  <a:lnTo>
                    <a:pt x="216814" y="84594"/>
                  </a:lnTo>
                  <a:lnTo>
                    <a:pt x="215392" y="83807"/>
                  </a:lnTo>
                  <a:lnTo>
                    <a:pt x="214960" y="85661"/>
                  </a:lnTo>
                  <a:lnTo>
                    <a:pt x="215671" y="87579"/>
                  </a:lnTo>
                  <a:lnTo>
                    <a:pt x="217170" y="88849"/>
                  </a:lnTo>
                  <a:lnTo>
                    <a:pt x="219735" y="90411"/>
                  </a:lnTo>
                  <a:close/>
                </a:path>
                <a:path extrusionOk="0" h="837565" w="852169">
                  <a:moveTo>
                    <a:pt x="240220" y="711758"/>
                  </a:moveTo>
                  <a:lnTo>
                    <a:pt x="238506" y="711758"/>
                  </a:lnTo>
                  <a:lnTo>
                    <a:pt x="237159" y="712546"/>
                  </a:lnTo>
                  <a:lnTo>
                    <a:pt x="235813" y="714032"/>
                  </a:lnTo>
                  <a:lnTo>
                    <a:pt x="239509" y="715733"/>
                  </a:lnTo>
                  <a:lnTo>
                    <a:pt x="239928" y="715518"/>
                  </a:lnTo>
                  <a:lnTo>
                    <a:pt x="240220" y="711758"/>
                  </a:lnTo>
                  <a:close/>
                </a:path>
                <a:path extrusionOk="0" h="837565" w="852169">
                  <a:moveTo>
                    <a:pt x="246761" y="696988"/>
                  </a:moveTo>
                  <a:lnTo>
                    <a:pt x="243776" y="694994"/>
                  </a:lnTo>
                  <a:lnTo>
                    <a:pt x="242138" y="695071"/>
                  </a:lnTo>
                  <a:lnTo>
                    <a:pt x="242062" y="696696"/>
                  </a:lnTo>
                  <a:lnTo>
                    <a:pt x="242062" y="697915"/>
                  </a:lnTo>
                  <a:lnTo>
                    <a:pt x="243776" y="699833"/>
                  </a:lnTo>
                  <a:lnTo>
                    <a:pt x="246761" y="696988"/>
                  </a:lnTo>
                  <a:close/>
                </a:path>
                <a:path extrusionOk="0" h="837565" w="852169">
                  <a:moveTo>
                    <a:pt x="250532" y="463372"/>
                  </a:moveTo>
                  <a:lnTo>
                    <a:pt x="248043" y="462597"/>
                  </a:lnTo>
                  <a:lnTo>
                    <a:pt x="243916" y="465797"/>
                  </a:lnTo>
                  <a:lnTo>
                    <a:pt x="239788" y="468922"/>
                  </a:lnTo>
                  <a:lnTo>
                    <a:pt x="235521" y="472262"/>
                  </a:lnTo>
                  <a:lnTo>
                    <a:pt x="237947" y="474243"/>
                  </a:lnTo>
                  <a:lnTo>
                    <a:pt x="240004" y="472681"/>
                  </a:lnTo>
                  <a:lnTo>
                    <a:pt x="242430" y="472617"/>
                  </a:lnTo>
                  <a:lnTo>
                    <a:pt x="242849" y="475665"/>
                  </a:lnTo>
                  <a:lnTo>
                    <a:pt x="245833" y="474319"/>
                  </a:lnTo>
                  <a:lnTo>
                    <a:pt x="246900" y="469773"/>
                  </a:lnTo>
                  <a:lnTo>
                    <a:pt x="246837" y="467563"/>
                  </a:lnTo>
                  <a:lnTo>
                    <a:pt x="246837" y="465721"/>
                  </a:lnTo>
                  <a:lnTo>
                    <a:pt x="249605" y="465366"/>
                  </a:lnTo>
                  <a:lnTo>
                    <a:pt x="250532" y="463372"/>
                  </a:lnTo>
                  <a:close/>
                </a:path>
                <a:path extrusionOk="0" h="837565" w="852169">
                  <a:moveTo>
                    <a:pt x="325081" y="13779"/>
                  </a:moveTo>
                  <a:lnTo>
                    <a:pt x="320535" y="12992"/>
                  </a:lnTo>
                  <a:lnTo>
                    <a:pt x="319316" y="13995"/>
                  </a:lnTo>
                  <a:lnTo>
                    <a:pt x="320027" y="14986"/>
                  </a:lnTo>
                  <a:lnTo>
                    <a:pt x="321665" y="14909"/>
                  </a:lnTo>
                  <a:lnTo>
                    <a:pt x="323443" y="15697"/>
                  </a:lnTo>
                  <a:lnTo>
                    <a:pt x="325081" y="13779"/>
                  </a:lnTo>
                  <a:close/>
                </a:path>
                <a:path extrusionOk="0" h="837565" w="852169">
                  <a:moveTo>
                    <a:pt x="337604" y="104267"/>
                  </a:moveTo>
                  <a:lnTo>
                    <a:pt x="335254" y="101854"/>
                  </a:lnTo>
                  <a:lnTo>
                    <a:pt x="333756" y="103835"/>
                  </a:lnTo>
                  <a:lnTo>
                    <a:pt x="332054" y="105829"/>
                  </a:lnTo>
                  <a:lnTo>
                    <a:pt x="336042" y="106540"/>
                  </a:lnTo>
                  <a:lnTo>
                    <a:pt x="337604" y="104267"/>
                  </a:lnTo>
                  <a:close/>
                </a:path>
                <a:path extrusionOk="0" h="837565" w="852169">
                  <a:moveTo>
                    <a:pt x="340588" y="106895"/>
                  </a:moveTo>
                  <a:lnTo>
                    <a:pt x="339661" y="106045"/>
                  </a:lnTo>
                  <a:lnTo>
                    <a:pt x="338391" y="106756"/>
                  </a:lnTo>
                  <a:lnTo>
                    <a:pt x="336537" y="106819"/>
                  </a:lnTo>
                  <a:lnTo>
                    <a:pt x="336461" y="109524"/>
                  </a:lnTo>
                  <a:lnTo>
                    <a:pt x="340093" y="108026"/>
                  </a:lnTo>
                  <a:lnTo>
                    <a:pt x="340588" y="106895"/>
                  </a:lnTo>
                  <a:close/>
                </a:path>
                <a:path extrusionOk="0" h="837565" w="852169">
                  <a:moveTo>
                    <a:pt x="363715" y="153695"/>
                  </a:moveTo>
                  <a:lnTo>
                    <a:pt x="361721" y="153200"/>
                  </a:lnTo>
                  <a:lnTo>
                    <a:pt x="360222" y="152488"/>
                  </a:lnTo>
                  <a:lnTo>
                    <a:pt x="358800" y="153771"/>
                  </a:lnTo>
                  <a:lnTo>
                    <a:pt x="358876" y="154978"/>
                  </a:lnTo>
                  <a:lnTo>
                    <a:pt x="360438" y="155765"/>
                  </a:lnTo>
                  <a:lnTo>
                    <a:pt x="361937" y="155613"/>
                  </a:lnTo>
                  <a:lnTo>
                    <a:pt x="363715" y="153695"/>
                  </a:lnTo>
                  <a:close/>
                </a:path>
                <a:path extrusionOk="0" h="837565" w="852169">
                  <a:moveTo>
                    <a:pt x="386613" y="84302"/>
                  </a:moveTo>
                  <a:lnTo>
                    <a:pt x="383133" y="82880"/>
                  </a:lnTo>
                  <a:lnTo>
                    <a:pt x="381139" y="84734"/>
                  </a:lnTo>
                  <a:lnTo>
                    <a:pt x="383057" y="85013"/>
                  </a:lnTo>
                  <a:lnTo>
                    <a:pt x="384771" y="85509"/>
                  </a:lnTo>
                  <a:lnTo>
                    <a:pt x="386613" y="84302"/>
                  </a:lnTo>
                  <a:close/>
                </a:path>
                <a:path extrusionOk="0" h="837565" w="852169">
                  <a:moveTo>
                    <a:pt x="395084" y="86360"/>
                  </a:moveTo>
                  <a:lnTo>
                    <a:pt x="390245" y="84518"/>
                  </a:lnTo>
                  <a:lnTo>
                    <a:pt x="387972" y="87782"/>
                  </a:lnTo>
                  <a:lnTo>
                    <a:pt x="385127" y="89204"/>
                  </a:lnTo>
                  <a:lnTo>
                    <a:pt x="388607" y="89636"/>
                  </a:lnTo>
                  <a:lnTo>
                    <a:pt x="391236" y="87718"/>
                  </a:lnTo>
                  <a:lnTo>
                    <a:pt x="395084" y="86360"/>
                  </a:lnTo>
                  <a:close/>
                </a:path>
                <a:path extrusionOk="0" h="837565" w="852169">
                  <a:moveTo>
                    <a:pt x="399491" y="340931"/>
                  </a:moveTo>
                  <a:lnTo>
                    <a:pt x="397002" y="340360"/>
                  </a:lnTo>
                  <a:lnTo>
                    <a:pt x="395439" y="343204"/>
                  </a:lnTo>
                  <a:lnTo>
                    <a:pt x="396074" y="344970"/>
                  </a:lnTo>
                  <a:lnTo>
                    <a:pt x="395859" y="346532"/>
                  </a:lnTo>
                  <a:lnTo>
                    <a:pt x="394652" y="348246"/>
                  </a:lnTo>
                  <a:lnTo>
                    <a:pt x="397573" y="347675"/>
                  </a:lnTo>
                  <a:lnTo>
                    <a:pt x="398208" y="345541"/>
                  </a:lnTo>
                  <a:lnTo>
                    <a:pt x="399211" y="343763"/>
                  </a:lnTo>
                  <a:lnTo>
                    <a:pt x="399491" y="340931"/>
                  </a:lnTo>
                  <a:close/>
                </a:path>
                <a:path extrusionOk="0" h="837565" w="852169">
                  <a:moveTo>
                    <a:pt x="403047" y="81749"/>
                  </a:moveTo>
                  <a:lnTo>
                    <a:pt x="401624" y="80327"/>
                  </a:lnTo>
                  <a:lnTo>
                    <a:pt x="399986" y="80264"/>
                  </a:lnTo>
                  <a:lnTo>
                    <a:pt x="398856" y="80962"/>
                  </a:lnTo>
                  <a:lnTo>
                    <a:pt x="398703" y="82600"/>
                  </a:lnTo>
                  <a:lnTo>
                    <a:pt x="399923" y="84874"/>
                  </a:lnTo>
                  <a:lnTo>
                    <a:pt x="403047" y="81749"/>
                  </a:lnTo>
                  <a:close/>
                </a:path>
                <a:path extrusionOk="0" h="837565" w="852169">
                  <a:moveTo>
                    <a:pt x="417347" y="664095"/>
                  </a:moveTo>
                  <a:lnTo>
                    <a:pt x="415429" y="663536"/>
                  </a:lnTo>
                  <a:lnTo>
                    <a:pt x="414426" y="662178"/>
                  </a:lnTo>
                  <a:lnTo>
                    <a:pt x="413004" y="663892"/>
                  </a:lnTo>
                  <a:lnTo>
                    <a:pt x="412788" y="665238"/>
                  </a:lnTo>
                  <a:lnTo>
                    <a:pt x="414362" y="666369"/>
                  </a:lnTo>
                  <a:lnTo>
                    <a:pt x="416496" y="665949"/>
                  </a:lnTo>
                  <a:lnTo>
                    <a:pt x="417347" y="664095"/>
                  </a:lnTo>
                  <a:close/>
                </a:path>
                <a:path extrusionOk="0" h="837565" w="852169">
                  <a:moveTo>
                    <a:pt x="420408" y="426935"/>
                  </a:moveTo>
                  <a:lnTo>
                    <a:pt x="418909" y="426516"/>
                  </a:lnTo>
                  <a:lnTo>
                    <a:pt x="417487" y="426377"/>
                  </a:lnTo>
                  <a:lnTo>
                    <a:pt x="415213" y="428002"/>
                  </a:lnTo>
                  <a:lnTo>
                    <a:pt x="415277" y="429717"/>
                  </a:lnTo>
                  <a:lnTo>
                    <a:pt x="416699" y="430136"/>
                  </a:lnTo>
                  <a:lnTo>
                    <a:pt x="418134" y="430352"/>
                  </a:lnTo>
                  <a:lnTo>
                    <a:pt x="420408" y="428713"/>
                  </a:lnTo>
                  <a:lnTo>
                    <a:pt x="420408" y="426935"/>
                  </a:lnTo>
                  <a:close/>
                </a:path>
                <a:path extrusionOk="0" h="837565" w="852169">
                  <a:moveTo>
                    <a:pt x="433844" y="88074"/>
                  </a:moveTo>
                  <a:lnTo>
                    <a:pt x="431863" y="86156"/>
                  </a:lnTo>
                  <a:lnTo>
                    <a:pt x="429082" y="87579"/>
                  </a:lnTo>
                  <a:lnTo>
                    <a:pt x="431711" y="89852"/>
                  </a:lnTo>
                  <a:lnTo>
                    <a:pt x="433844" y="88074"/>
                  </a:lnTo>
                  <a:close/>
                </a:path>
                <a:path extrusionOk="0" h="837565" w="852169">
                  <a:moveTo>
                    <a:pt x="434060" y="454355"/>
                  </a:moveTo>
                  <a:lnTo>
                    <a:pt x="433070" y="453428"/>
                  </a:lnTo>
                  <a:lnTo>
                    <a:pt x="429729" y="452653"/>
                  </a:lnTo>
                  <a:lnTo>
                    <a:pt x="428866" y="455206"/>
                  </a:lnTo>
                  <a:lnTo>
                    <a:pt x="430796" y="457771"/>
                  </a:lnTo>
                  <a:lnTo>
                    <a:pt x="433844" y="458546"/>
                  </a:lnTo>
                  <a:lnTo>
                    <a:pt x="434060" y="456565"/>
                  </a:lnTo>
                  <a:lnTo>
                    <a:pt x="434060" y="454355"/>
                  </a:lnTo>
                  <a:close/>
                </a:path>
                <a:path extrusionOk="0" h="837565" w="852169">
                  <a:moveTo>
                    <a:pt x="444093" y="62852"/>
                  </a:moveTo>
                  <a:lnTo>
                    <a:pt x="442671" y="61366"/>
                  </a:lnTo>
                  <a:lnTo>
                    <a:pt x="440677" y="62077"/>
                  </a:lnTo>
                  <a:lnTo>
                    <a:pt x="438404" y="65481"/>
                  </a:lnTo>
                  <a:lnTo>
                    <a:pt x="440182" y="66128"/>
                  </a:lnTo>
                  <a:lnTo>
                    <a:pt x="441388" y="65062"/>
                  </a:lnTo>
                  <a:lnTo>
                    <a:pt x="442747" y="64414"/>
                  </a:lnTo>
                  <a:lnTo>
                    <a:pt x="444093" y="62852"/>
                  </a:lnTo>
                  <a:close/>
                </a:path>
                <a:path extrusionOk="0" h="837565" w="852169">
                  <a:moveTo>
                    <a:pt x="448081" y="747344"/>
                  </a:moveTo>
                  <a:lnTo>
                    <a:pt x="447509" y="746493"/>
                  </a:lnTo>
                  <a:lnTo>
                    <a:pt x="447573" y="744499"/>
                  </a:lnTo>
                  <a:lnTo>
                    <a:pt x="445795" y="744296"/>
                  </a:lnTo>
                  <a:lnTo>
                    <a:pt x="443953" y="746493"/>
                  </a:lnTo>
                  <a:lnTo>
                    <a:pt x="446659" y="749185"/>
                  </a:lnTo>
                  <a:lnTo>
                    <a:pt x="448081" y="747344"/>
                  </a:lnTo>
                  <a:close/>
                </a:path>
                <a:path extrusionOk="0" h="837565" w="852169">
                  <a:moveTo>
                    <a:pt x="456184" y="571195"/>
                  </a:moveTo>
                  <a:lnTo>
                    <a:pt x="456120" y="569417"/>
                  </a:lnTo>
                  <a:lnTo>
                    <a:pt x="452412" y="569277"/>
                  </a:lnTo>
                  <a:lnTo>
                    <a:pt x="452132" y="571055"/>
                  </a:lnTo>
                  <a:lnTo>
                    <a:pt x="451993" y="572617"/>
                  </a:lnTo>
                  <a:lnTo>
                    <a:pt x="452196" y="574179"/>
                  </a:lnTo>
                  <a:lnTo>
                    <a:pt x="452348" y="576097"/>
                  </a:lnTo>
                  <a:lnTo>
                    <a:pt x="454190" y="576097"/>
                  </a:lnTo>
                  <a:lnTo>
                    <a:pt x="456184" y="576021"/>
                  </a:lnTo>
                  <a:lnTo>
                    <a:pt x="456184" y="571195"/>
                  </a:lnTo>
                  <a:close/>
                </a:path>
                <a:path extrusionOk="0" h="837565" w="852169">
                  <a:moveTo>
                    <a:pt x="469201" y="123088"/>
                  </a:moveTo>
                  <a:lnTo>
                    <a:pt x="467067" y="124650"/>
                  </a:lnTo>
                  <a:lnTo>
                    <a:pt x="464934" y="125425"/>
                  </a:lnTo>
                  <a:lnTo>
                    <a:pt x="463372" y="127419"/>
                  </a:lnTo>
                  <a:lnTo>
                    <a:pt x="467639" y="126847"/>
                  </a:lnTo>
                  <a:lnTo>
                    <a:pt x="468274" y="126428"/>
                  </a:lnTo>
                  <a:lnTo>
                    <a:pt x="469201" y="123088"/>
                  </a:lnTo>
                  <a:close/>
                </a:path>
                <a:path extrusionOk="0" h="837565" w="852169">
                  <a:moveTo>
                    <a:pt x="481444" y="473608"/>
                  </a:moveTo>
                  <a:lnTo>
                    <a:pt x="479310" y="474599"/>
                  </a:lnTo>
                  <a:lnTo>
                    <a:pt x="476961" y="474738"/>
                  </a:lnTo>
                  <a:lnTo>
                    <a:pt x="476745" y="477227"/>
                  </a:lnTo>
                  <a:lnTo>
                    <a:pt x="479234" y="479221"/>
                  </a:lnTo>
                  <a:lnTo>
                    <a:pt x="481228" y="478218"/>
                  </a:lnTo>
                  <a:lnTo>
                    <a:pt x="481291" y="476021"/>
                  </a:lnTo>
                  <a:lnTo>
                    <a:pt x="481444" y="473608"/>
                  </a:lnTo>
                  <a:close/>
                </a:path>
                <a:path extrusionOk="0" h="837565" w="852169">
                  <a:moveTo>
                    <a:pt x="485990" y="128562"/>
                  </a:moveTo>
                  <a:lnTo>
                    <a:pt x="483501" y="129476"/>
                  </a:lnTo>
                  <a:lnTo>
                    <a:pt x="482866" y="131965"/>
                  </a:lnTo>
                  <a:lnTo>
                    <a:pt x="484289" y="133311"/>
                  </a:lnTo>
                  <a:lnTo>
                    <a:pt x="485775" y="131533"/>
                  </a:lnTo>
                  <a:lnTo>
                    <a:pt x="485990" y="128562"/>
                  </a:lnTo>
                  <a:close/>
                </a:path>
                <a:path extrusionOk="0" h="837565" w="852169">
                  <a:moveTo>
                    <a:pt x="507479" y="834491"/>
                  </a:moveTo>
                  <a:lnTo>
                    <a:pt x="505053" y="831443"/>
                  </a:lnTo>
                  <a:lnTo>
                    <a:pt x="503212" y="831303"/>
                  </a:lnTo>
                  <a:lnTo>
                    <a:pt x="504202" y="833920"/>
                  </a:lnTo>
                  <a:lnTo>
                    <a:pt x="504126" y="834847"/>
                  </a:lnTo>
                  <a:lnTo>
                    <a:pt x="503707" y="836764"/>
                  </a:lnTo>
                  <a:lnTo>
                    <a:pt x="505701" y="836980"/>
                  </a:lnTo>
                  <a:lnTo>
                    <a:pt x="507479" y="834491"/>
                  </a:lnTo>
                  <a:close/>
                </a:path>
                <a:path extrusionOk="0" h="837565" w="852169">
                  <a:moveTo>
                    <a:pt x="534581" y="130187"/>
                  </a:moveTo>
                  <a:lnTo>
                    <a:pt x="533438" y="127698"/>
                  </a:lnTo>
                  <a:lnTo>
                    <a:pt x="533793" y="125857"/>
                  </a:lnTo>
                  <a:lnTo>
                    <a:pt x="531660" y="126212"/>
                  </a:lnTo>
                  <a:lnTo>
                    <a:pt x="530098" y="126987"/>
                  </a:lnTo>
                  <a:lnTo>
                    <a:pt x="528383" y="128206"/>
                  </a:lnTo>
                  <a:lnTo>
                    <a:pt x="530021" y="129120"/>
                  </a:lnTo>
                  <a:lnTo>
                    <a:pt x="531164" y="131533"/>
                  </a:lnTo>
                  <a:lnTo>
                    <a:pt x="534581" y="130187"/>
                  </a:lnTo>
                  <a:close/>
                </a:path>
                <a:path extrusionOk="0" h="837565" w="852169">
                  <a:moveTo>
                    <a:pt x="543966" y="810704"/>
                  </a:moveTo>
                  <a:lnTo>
                    <a:pt x="541909" y="809637"/>
                  </a:lnTo>
                  <a:lnTo>
                    <a:pt x="540626" y="808355"/>
                  </a:lnTo>
                  <a:lnTo>
                    <a:pt x="538416" y="810133"/>
                  </a:lnTo>
                  <a:lnTo>
                    <a:pt x="540194" y="811415"/>
                  </a:lnTo>
                  <a:lnTo>
                    <a:pt x="541616" y="811555"/>
                  </a:lnTo>
                  <a:lnTo>
                    <a:pt x="543966" y="810704"/>
                  </a:lnTo>
                  <a:close/>
                </a:path>
                <a:path extrusionOk="0" h="837565" w="852169">
                  <a:moveTo>
                    <a:pt x="544106" y="776325"/>
                  </a:moveTo>
                  <a:lnTo>
                    <a:pt x="542188" y="773836"/>
                  </a:lnTo>
                  <a:lnTo>
                    <a:pt x="541553" y="778878"/>
                  </a:lnTo>
                  <a:lnTo>
                    <a:pt x="543331" y="781583"/>
                  </a:lnTo>
                  <a:lnTo>
                    <a:pt x="543966" y="778522"/>
                  </a:lnTo>
                  <a:lnTo>
                    <a:pt x="544106" y="776325"/>
                  </a:lnTo>
                  <a:close/>
                </a:path>
                <a:path extrusionOk="0" h="837565" w="852169">
                  <a:moveTo>
                    <a:pt x="557479" y="810983"/>
                  </a:moveTo>
                  <a:lnTo>
                    <a:pt x="556348" y="808850"/>
                  </a:lnTo>
                  <a:lnTo>
                    <a:pt x="554139" y="808431"/>
                  </a:lnTo>
                  <a:lnTo>
                    <a:pt x="552361" y="809777"/>
                  </a:lnTo>
                  <a:lnTo>
                    <a:pt x="553148" y="811415"/>
                  </a:lnTo>
                  <a:lnTo>
                    <a:pt x="554139" y="813612"/>
                  </a:lnTo>
                  <a:lnTo>
                    <a:pt x="555345" y="811771"/>
                  </a:lnTo>
                  <a:lnTo>
                    <a:pt x="557479" y="810983"/>
                  </a:lnTo>
                  <a:close/>
                </a:path>
                <a:path extrusionOk="0" h="837565" w="852169">
                  <a:moveTo>
                    <a:pt x="576897" y="37858"/>
                  </a:moveTo>
                  <a:lnTo>
                    <a:pt x="574840" y="36436"/>
                  </a:lnTo>
                  <a:lnTo>
                    <a:pt x="572846" y="36220"/>
                  </a:lnTo>
                  <a:lnTo>
                    <a:pt x="570852" y="36652"/>
                  </a:lnTo>
                  <a:lnTo>
                    <a:pt x="569506" y="38354"/>
                  </a:lnTo>
                  <a:lnTo>
                    <a:pt x="571284" y="39624"/>
                  </a:lnTo>
                  <a:lnTo>
                    <a:pt x="573201" y="39624"/>
                  </a:lnTo>
                  <a:lnTo>
                    <a:pt x="576897" y="37858"/>
                  </a:lnTo>
                  <a:close/>
                </a:path>
                <a:path extrusionOk="0" h="837565" w="852169">
                  <a:moveTo>
                    <a:pt x="581812" y="823556"/>
                  </a:moveTo>
                  <a:lnTo>
                    <a:pt x="579742" y="821359"/>
                  </a:lnTo>
                  <a:lnTo>
                    <a:pt x="577684" y="822566"/>
                  </a:lnTo>
                  <a:lnTo>
                    <a:pt x="580313" y="825614"/>
                  </a:lnTo>
                  <a:lnTo>
                    <a:pt x="581812" y="823556"/>
                  </a:lnTo>
                  <a:close/>
                </a:path>
                <a:path extrusionOk="0" h="837565" w="852169">
                  <a:moveTo>
                    <a:pt x="589203" y="796925"/>
                  </a:moveTo>
                  <a:lnTo>
                    <a:pt x="587578" y="794435"/>
                  </a:lnTo>
                  <a:lnTo>
                    <a:pt x="586003" y="796493"/>
                  </a:lnTo>
                  <a:lnTo>
                    <a:pt x="584581" y="798487"/>
                  </a:lnTo>
                  <a:lnTo>
                    <a:pt x="587070" y="798626"/>
                  </a:lnTo>
                  <a:lnTo>
                    <a:pt x="589203" y="796925"/>
                  </a:lnTo>
                  <a:close/>
                </a:path>
                <a:path extrusionOk="0" h="837565" w="852169">
                  <a:moveTo>
                    <a:pt x="604151" y="807999"/>
                  </a:moveTo>
                  <a:lnTo>
                    <a:pt x="603999" y="804519"/>
                  </a:lnTo>
                  <a:lnTo>
                    <a:pt x="602373" y="803948"/>
                  </a:lnTo>
                  <a:lnTo>
                    <a:pt x="600735" y="803808"/>
                  </a:lnTo>
                  <a:lnTo>
                    <a:pt x="598741" y="806018"/>
                  </a:lnTo>
                  <a:lnTo>
                    <a:pt x="601586" y="807580"/>
                  </a:lnTo>
                  <a:lnTo>
                    <a:pt x="602221" y="806869"/>
                  </a:lnTo>
                  <a:lnTo>
                    <a:pt x="604151" y="807999"/>
                  </a:lnTo>
                  <a:close/>
                </a:path>
                <a:path extrusionOk="0" h="837565" w="852169">
                  <a:moveTo>
                    <a:pt x="681405" y="112509"/>
                  </a:moveTo>
                  <a:lnTo>
                    <a:pt x="679691" y="113995"/>
                  </a:lnTo>
                  <a:lnTo>
                    <a:pt x="677773" y="115138"/>
                  </a:lnTo>
                  <a:lnTo>
                    <a:pt x="676846" y="118046"/>
                  </a:lnTo>
                  <a:lnTo>
                    <a:pt x="680834" y="115912"/>
                  </a:lnTo>
                  <a:lnTo>
                    <a:pt x="681189" y="115417"/>
                  </a:lnTo>
                  <a:lnTo>
                    <a:pt x="681405" y="112509"/>
                  </a:lnTo>
                  <a:close/>
                </a:path>
                <a:path extrusionOk="0" h="837565" w="852169">
                  <a:moveTo>
                    <a:pt x="702462" y="92189"/>
                  </a:moveTo>
                  <a:lnTo>
                    <a:pt x="701890" y="89992"/>
                  </a:lnTo>
                  <a:lnTo>
                    <a:pt x="700608" y="91478"/>
                  </a:lnTo>
                  <a:lnTo>
                    <a:pt x="699325" y="92760"/>
                  </a:lnTo>
                  <a:lnTo>
                    <a:pt x="699325" y="94742"/>
                  </a:lnTo>
                  <a:lnTo>
                    <a:pt x="700532" y="95097"/>
                  </a:lnTo>
                  <a:lnTo>
                    <a:pt x="702386" y="93967"/>
                  </a:lnTo>
                  <a:lnTo>
                    <a:pt x="702462" y="92189"/>
                  </a:lnTo>
                  <a:close/>
                </a:path>
                <a:path extrusionOk="0" h="837565" w="852169">
                  <a:moveTo>
                    <a:pt x="710780" y="627735"/>
                  </a:moveTo>
                  <a:lnTo>
                    <a:pt x="709358" y="625817"/>
                  </a:lnTo>
                  <a:lnTo>
                    <a:pt x="707148" y="626097"/>
                  </a:lnTo>
                  <a:lnTo>
                    <a:pt x="706221" y="627811"/>
                  </a:lnTo>
                  <a:lnTo>
                    <a:pt x="705866" y="629729"/>
                  </a:lnTo>
                  <a:lnTo>
                    <a:pt x="707504" y="631494"/>
                  </a:lnTo>
                  <a:lnTo>
                    <a:pt x="709637" y="631291"/>
                  </a:lnTo>
                  <a:lnTo>
                    <a:pt x="710285" y="629653"/>
                  </a:lnTo>
                  <a:lnTo>
                    <a:pt x="710780" y="627735"/>
                  </a:lnTo>
                  <a:close/>
                </a:path>
                <a:path extrusionOk="0" h="837565" w="852169">
                  <a:moveTo>
                    <a:pt x="723582" y="88925"/>
                  </a:moveTo>
                  <a:lnTo>
                    <a:pt x="722807" y="87007"/>
                  </a:lnTo>
                  <a:lnTo>
                    <a:pt x="721169" y="89065"/>
                  </a:lnTo>
                  <a:lnTo>
                    <a:pt x="721525" y="90055"/>
                  </a:lnTo>
                  <a:lnTo>
                    <a:pt x="720737" y="91909"/>
                  </a:lnTo>
                  <a:lnTo>
                    <a:pt x="722376" y="91833"/>
                  </a:lnTo>
                  <a:lnTo>
                    <a:pt x="723582" y="88925"/>
                  </a:lnTo>
                  <a:close/>
                </a:path>
                <a:path extrusionOk="0" h="837565" w="852169">
                  <a:moveTo>
                    <a:pt x="729208" y="100076"/>
                  </a:moveTo>
                  <a:lnTo>
                    <a:pt x="728992" y="95605"/>
                  </a:lnTo>
                  <a:lnTo>
                    <a:pt x="725652" y="97167"/>
                  </a:lnTo>
                  <a:lnTo>
                    <a:pt x="724585" y="100076"/>
                  </a:lnTo>
                  <a:lnTo>
                    <a:pt x="723303" y="102768"/>
                  </a:lnTo>
                  <a:lnTo>
                    <a:pt x="726363" y="101498"/>
                  </a:lnTo>
                  <a:lnTo>
                    <a:pt x="729208" y="100076"/>
                  </a:lnTo>
                  <a:close/>
                </a:path>
                <a:path extrusionOk="0" h="837565" w="852169">
                  <a:moveTo>
                    <a:pt x="754951" y="101142"/>
                  </a:moveTo>
                  <a:lnTo>
                    <a:pt x="752322" y="102704"/>
                  </a:lnTo>
                  <a:lnTo>
                    <a:pt x="751116" y="104482"/>
                  </a:lnTo>
                  <a:lnTo>
                    <a:pt x="748906" y="104902"/>
                  </a:lnTo>
                  <a:lnTo>
                    <a:pt x="748626" y="107251"/>
                  </a:lnTo>
                  <a:lnTo>
                    <a:pt x="751395" y="107467"/>
                  </a:lnTo>
                  <a:lnTo>
                    <a:pt x="753960" y="104190"/>
                  </a:lnTo>
                  <a:lnTo>
                    <a:pt x="754951" y="101142"/>
                  </a:lnTo>
                  <a:close/>
                </a:path>
                <a:path extrusionOk="0" h="837565" w="852169">
                  <a:moveTo>
                    <a:pt x="837755" y="289648"/>
                  </a:moveTo>
                  <a:lnTo>
                    <a:pt x="836612" y="287731"/>
                  </a:lnTo>
                  <a:lnTo>
                    <a:pt x="836688" y="286448"/>
                  </a:lnTo>
                  <a:lnTo>
                    <a:pt x="835050" y="285318"/>
                  </a:lnTo>
                  <a:lnTo>
                    <a:pt x="833983" y="287159"/>
                  </a:lnTo>
                  <a:lnTo>
                    <a:pt x="835228" y="289928"/>
                  </a:lnTo>
                  <a:lnTo>
                    <a:pt x="837755" y="289648"/>
                  </a:lnTo>
                  <a:close/>
                </a:path>
                <a:path extrusionOk="0" h="837565" w="852169">
                  <a:moveTo>
                    <a:pt x="851776" y="260807"/>
                  </a:moveTo>
                  <a:lnTo>
                    <a:pt x="851623" y="259524"/>
                  </a:lnTo>
                  <a:lnTo>
                    <a:pt x="851560" y="258114"/>
                  </a:lnTo>
                  <a:lnTo>
                    <a:pt x="849706" y="258178"/>
                  </a:lnTo>
                  <a:lnTo>
                    <a:pt x="847788" y="260235"/>
                  </a:lnTo>
                  <a:lnTo>
                    <a:pt x="849922" y="262509"/>
                  </a:lnTo>
                  <a:lnTo>
                    <a:pt x="851776" y="26080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29" name="Google Shape;3629;p242"/>
            <p:cNvSpPr/>
            <p:nvPr/>
          </p:nvSpPr>
          <p:spPr>
            <a:xfrm>
              <a:off x="1670088" y="8454732"/>
              <a:ext cx="390525" cy="421640"/>
            </a:xfrm>
            <a:custGeom>
              <a:rect b="b" l="l" r="r" t="t"/>
              <a:pathLst>
                <a:path extrusionOk="0" h="421640" w="390525">
                  <a:moveTo>
                    <a:pt x="10731" y="151282"/>
                  </a:moveTo>
                  <a:lnTo>
                    <a:pt x="9105" y="151003"/>
                  </a:lnTo>
                  <a:lnTo>
                    <a:pt x="7747" y="150355"/>
                  </a:lnTo>
                  <a:lnTo>
                    <a:pt x="7327" y="150571"/>
                  </a:lnTo>
                  <a:lnTo>
                    <a:pt x="8102" y="151853"/>
                  </a:lnTo>
                  <a:lnTo>
                    <a:pt x="8394" y="153492"/>
                  </a:lnTo>
                  <a:lnTo>
                    <a:pt x="10096" y="154051"/>
                  </a:lnTo>
                  <a:lnTo>
                    <a:pt x="10731" y="153276"/>
                  </a:lnTo>
                  <a:lnTo>
                    <a:pt x="10731" y="151282"/>
                  </a:lnTo>
                  <a:close/>
                </a:path>
                <a:path extrusionOk="0" h="421640" w="390525">
                  <a:moveTo>
                    <a:pt x="11239" y="179476"/>
                  </a:moveTo>
                  <a:lnTo>
                    <a:pt x="8813" y="177850"/>
                  </a:lnTo>
                  <a:lnTo>
                    <a:pt x="7175" y="175501"/>
                  </a:lnTo>
                  <a:lnTo>
                    <a:pt x="7175" y="178701"/>
                  </a:lnTo>
                  <a:lnTo>
                    <a:pt x="2628" y="178346"/>
                  </a:lnTo>
                  <a:lnTo>
                    <a:pt x="3060" y="181749"/>
                  </a:lnTo>
                  <a:lnTo>
                    <a:pt x="0" y="180340"/>
                  </a:lnTo>
                  <a:lnTo>
                    <a:pt x="0" y="181470"/>
                  </a:lnTo>
                  <a:lnTo>
                    <a:pt x="1841" y="183388"/>
                  </a:lnTo>
                  <a:lnTo>
                    <a:pt x="3911" y="185089"/>
                  </a:lnTo>
                  <a:lnTo>
                    <a:pt x="6756" y="185381"/>
                  </a:lnTo>
                  <a:lnTo>
                    <a:pt x="5753" y="182460"/>
                  </a:lnTo>
                  <a:lnTo>
                    <a:pt x="8674" y="183667"/>
                  </a:lnTo>
                  <a:lnTo>
                    <a:pt x="10668" y="182613"/>
                  </a:lnTo>
                  <a:lnTo>
                    <a:pt x="11239" y="179476"/>
                  </a:lnTo>
                  <a:close/>
                </a:path>
                <a:path extrusionOk="0" h="421640" w="390525">
                  <a:moveTo>
                    <a:pt x="15011" y="145249"/>
                  </a:moveTo>
                  <a:lnTo>
                    <a:pt x="13652" y="143827"/>
                  </a:lnTo>
                  <a:lnTo>
                    <a:pt x="12446" y="142481"/>
                  </a:lnTo>
                  <a:lnTo>
                    <a:pt x="11595" y="141122"/>
                  </a:lnTo>
                  <a:lnTo>
                    <a:pt x="11595" y="139204"/>
                  </a:lnTo>
                  <a:lnTo>
                    <a:pt x="10668" y="138074"/>
                  </a:lnTo>
                  <a:lnTo>
                    <a:pt x="9956" y="139420"/>
                  </a:lnTo>
                  <a:lnTo>
                    <a:pt x="10375" y="142684"/>
                  </a:lnTo>
                  <a:lnTo>
                    <a:pt x="10947" y="145821"/>
                  </a:lnTo>
                  <a:lnTo>
                    <a:pt x="13017" y="148729"/>
                  </a:lnTo>
                  <a:lnTo>
                    <a:pt x="14859" y="145605"/>
                  </a:lnTo>
                  <a:lnTo>
                    <a:pt x="15011" y="145249"/>
                  </a:lnTo>
                  <a:close/>
                </a:path>
                <a:path extrusionOk="0" h="421640" w="390525">
                  <a:moveTo>
                    <a:pt x="15430" y="173088"/>
                  </a:moveTo>
                  <a:lnTo>
                    <a:pt x="13373" y="169684"/>
                  </a:lnTo>
                  <a:lnTo>
                    <a:pt x="9664" y="168046"/>
                  </a:lnTo>
                  <a:lnTo>
                    <a:pt x="11658" y="170599"/>
                  </a:lnTo>
                  <a:lnTo>
                    <a:pt x="12369" y="173875"/>
                  </a:lnTo>
                  <a:lnTo>
                    <a:pt x="14655" y="176288"/>
                  </a:lnTo>
                  <a:lnTo>
                    <a:pt x="15430" y="173088"/>
                  </a:lnTo>
                  <a:close/>
                </a:path>
                <a:path extrusionOk="0" h="421640" w="390525">
                  <a:moveTo>
                    <a:pt x="16433" y="134810"/>
                  </a:moveTo>
                  <a:lnTo>
                    <a:pt x="14084" y="132892"/>
                  </a:lnTo>
                  <a:lnTo>
                    <a:pt x="12801" y="132397"/>
                  </a:lnTo>
                  <a:lnTo>
                    <a:pt x="12166" y="134734"/>
                  </a:lnTo>
                  <a:lnTo>
                    <a:pt x="13652" y="135013"/>
                  </a:lnTo>
                  <a:lnTo>
                    <a:pt x="15074" y="135369"/>
                  </a:lnTo>
                  <a:lnTo>
                    <a:pt x="16433" y="134810"/>
                  </a:lnTo>
                  <a:close/>
                </a:path>
                <a:path extrusionOk="0" h="421640" w="390525">
                  <a:moveTo>
                    <a:pt x="19062" y="177355"/>
                  </a:moveTo>
                  <a:lnTo>
                    <a:pt x="18351" y="175641"/>
                  </a:lnTo>
                  <a:lnTo>
                    <a:pt x="16281" y="173799"/>
                  </a:lnTo>
                  <a:lnTo>
                    <a:pt x="16713" y="176288"/>
                  </a:lnTo>
                  <a:lnTo>
                    <a:pt x="16637" y="178269"/>
                  </a:lnTo>
                  <a:lnTo>
                    <a:pt x="18630" y="179692"/>
                  </a:lnTo>
                  <a:lnTo>
                    <a:pt x="19062" y="177355"/>
                  </a:lnTo>
                  <a:close/>
                </a:path>
                <a:path extrusionOk="0" h="421640" w="390525">
                  <a:moveTo>
                    <a:pt x="23609" y="140627"/>
                  </a:moveTo>
                  <a:lnTo>
                    <a:pt x="21336" y="138150"/>
                  </a:lnTo>
                  <a:lnTo>
                    <a:pt x="19989" y="142049"/>
                  </a:lnTo>
                  <a:lnTo>
                    <a:pt x="21259" y="143967"/>
                  </a:lnTo>
                  <a:lnTo>
                    <a:pt x="23050" y="143751"/>
                  </a:lnTo>
                  <a:lnTo>
                    <a:pt x="23114" y="141833"/>
                  </a:lnTo>
                  <a:lnTo>
                    <a:pt x="23609" y="140627"/>
                  </a:lnTo>
                  <a:close/>
                </a:path>
                <a:path extrusionOk="0" h="421640" w="390525">
                  <a:moveTo>
                    <a:pt x="25463" y="138506"/>
                  </a:moveTo>
                  <a:lnTo>
                    <a:pt x="25031" y="135724"/>
                  </a:lnTo>
                  <a:lnTo>
                    <a:pt x="25387" y="132537"/>
                  </a:lnTo>
                  <a:lnTo>
                    <a:pt x="21615" y="131114"/>
                  </a:lnTo>
                  <a:lnTo>
                    <a:pt x="21551" y="134454"/>
                  </a:lnTo>
                  <a:lnTo>
                    <a:pt x="23825" y="136296"/>
                  </a:lnTo>
                  <a:lnTo>
                    <a:pt x="25463" y="138506"/>
                  </a:lnTo>
                  <a:close/>
                </a:path>
                <a:path extrusionOk="0" h="421640" w="390525">
                  <a:moveTo>
                    <a:pt x="34429" y="131965"/>
                  </a:moveTo>
                  <a:lnTo>
                    <a:pt x="30365" y="129476"/>
                  </a:lnTo>
                  <a:lnTo>
                    <a:pt x="28384" y="128485"/>
                  </a:lnTo>
                  <a:lnTo>
                    <a:pt x="26809" y="126847"/>
                  </a:lnTo>
                  <a:lnTo>
                    <a:pt x="25031" y="127063"/>
                  </a:lnTo>
                  <a:lnTo>
                    <a:pt x="25323" y="128765"/>
                  </a:lnTo>
                  <a:lnTo>
                    <a:pt x="27813" y="130187"/>
                  </a:lnTo>
                  <a:lnTo>
                    <a:pt x="29946" y="130683"/>
                  </a:lnTo>
                  <a:lnTo>
                    <a:pt x="31292" y="131686"/>
                  </a:lnTo>
                  <a:lnTo>
                    <a:pt x="31369" y="134023"/>
                  </a:lnTo>
                  <a:lnTo>
                    <a:pt x="32651" y="135229"/>
                  </a:lnTo>
                  <a:lnTo>
                    <a:pt x="32931" y="133604"/>
                  </a:lnTo>
                  <a:lnTo>
                    <a:pt x="34429" y="131965"/>
                  </a:lnTo>
                  <a:close/>
                </a:path>
                <a:path extrusionOk="0" h="421640" w="390525">
                  <a:moveTo>
                    <a:pt x="37274" y="117119"/>
                  </a:moveTo>
                  <a:lnTo>
                    <a:pt x="36271" y="115557"/>
                  </a:lnTo>
                  <a:lnTo>
                    <a:pt x="35280" y="113919"/>
                  </a:lnTo>
                  <a:lnTo>
                    <a:pt x="33362" y="112572"/>
                  </a:lnTo>
                  <a:lnTo>
                    <a:pt x="33362" y="114846"/>
                  </a:lnTo>
                  <a:lnTo>
                    <a:pt x="34848" y="116344"/>
                  </a:lnTo>
                  <a:lnTo>
                    <a:pt x="34569" y="118325"/>
                  </a:lnTo>
                  <a:lnTo>
                    <a:pt x="36347" y="119176"/>
                  </a:lnTo>
                  <a:lnTo>
                    <a:pt x="37274" y="117119"/>
                  </a:lnTo>
                  <a:close/>
                </a:path>
                <a:path extrusionOk="0" h="421640" w="390525">
                  <a:moveTo>
                    <a:pt x="48437" y="158102"/>
                  </a:moveTo>
                  <a:lnTo>
                    <a:pt x="47447" y="155765"/>
                  </a:lnTo>
                  <a:lnTo>
                    <a:pt x="46875" y="153339"/>
                  </a:lnTo>
                  <a:lnTo>
                    <a:pt x="45021" y="152273"/>
                  </a:lnTo>
                  <a:lnTo>
                    <a:pt x="44742" y="154266"/>
                  </a:lnTo>
                  <a:lnTo>
                    <a:pt x="46024" y="156756"/>
                  </a:lnTo>
                  <a:lnTo>
                    <a:pt x="44881" y="157111"/>
                  </a:lnTo>
                  <a:lnTo>
                    <a:pt x="44030" y="154343"/>
                  </a:lnTo>
                  <a:lnTo>
                    <a:pt x="41960" y="158597"/>
                  </a:lnTo>
                  <a:lnTo>
                    <a:pt x="43103" y="160655"/>
                  </a:lnTo>
                  <a:lnTo>
                    <a:pt x="45808" y="161937"/>
                  </a:lnTo>
                  <a:lnTo>
                    <a:pt x="44030" y="158178"/>
                  </a:lnTo>
                  <a:lnTo>
                    <a:pt x="48018" y="161010"/>
                  </a:lnTo>
                  <a:lnTo>
                    <a:pt x="48437" y="158102"/>
                  </a:lnTo>
                  <a:close/>
                </a:path>
                <a:path extrusionOk="0" h="421640" w="390525">
                  <a:moveTo>
                    <a:pt x="49009" y="111582"/>
                  </a:moveTo>
                  <a:lnTo>
                    <a:pt x="46164" y="109880"/>
                  </a:lnTo>
                  <a:lnTo>
                    <a:pt x="42887" y="110299"/>
                  </a:lnTo>
                  <a:lnTo>
                    <a:pt x="43954" y="112649"/>
                  </a:lnTo>
                  <a:lnTo>
                    <a:pt x="44170" y="115062"/>
                  </a:lnTo>
                  <a:lnTo>
                    <a:pt x="46240" y="116547"/>
                  </a:lnTo>
                  <a:lnTo>
                    <a:pt x="47802" y="116979"/>
                  </a:lnTo>
                  <a:lnTo>
                    <a:pt x="47942" y="115417"/>
                  </a:lnTo>
                  <a:lnTo>
                    <a:pt x="47866" y="113499"/>
                  </a:lnTo>
                  <a:lnTo>
                    <a:pt x="49009" y="111582"/>
                  </a:lnTo>
                  <a:close/>
                </a:path>
                <a:path extrusionOk="0" h="421640" w="390525">
                  <a:moveTo>
                    <a:pt x="54127" y="158953"/>
                  </a:moveTo>
                  <a:lnTo>
                    <a:pt x="52997" y="156108"/>
                  </a:lnTo>
                  <a:lnTo>
                    <a:pt x="52133" y="154482"/>
                  </a:lnTo>
                  <a:lnTo>
                    <a:pt x="50292" y="153060"/>
                  </a:lnTo>
                  <a:lnTo>
                    <a:pt x="49009" y="153200"/>
                  </a:lnTo>
                  <a:lnTo>
                    <a:pt x="49009" y="154266"/>
                  </a:lnTo>
                  <a:lnTo>
                    <a:pt x="50292" y="156184"/>
                  </a:lnTo>
                  <a:lnTo>
                    <a:pt x="51714" y="157962"/>
                  </a:lnTo>
                  <a:lnTo>
                    <a:pt x="54127" y="158953"/>
                  </a:lnTo>
                  <a:close/>
                </a:path>
                <a:path extrusionOk="0" h="421640" w="390525">
                  <a:moveTo>
                    <a:pt x="56972" y="104902"/>
                  </a:moveTo>
                  <a:lnTo>
                    <a:pt x="54914" y="101422"/>
                  </a:lnTo>
                  <a:lnTo>
                    <a:pt x="52349" y="99783"/>
                  </a:lnTo>
                  <a:lnTo>
                    <a:pt x="51422" y="103124"/>
                  </a:lnTo>
                  <a:lnTo>
                    <a:pt x="52070" y="104622"/>
                  </a:lnTo>
                  <a:lnTo>
                    <a:pt x="52781" y="106108"/>
                  </a:lnTo>
                  <a:lnTo>
                    <a:pt x="53492" y="107810"/>
                  </a:lnTo>
                  <a:lnTo>
                    <a:pt x="56972" y="105117"/>
                  </a:lnTo>
                  <a:lnTo>
                    <a:pt x="56972" y="104902"/>
                  </a:lnTo>
                  <a:close/>
                </a:path>
                <a:path extrusionOk="0" h="421640" w="390525">
                  <a:moveTo>
                    <a:pt x="59969" y="154622"/>
                  </a:moveTo>
                  <a:lnTo>
                    <a:pt x="59817" y="152565"/>
                  </a:lnTo>
                  <a:lnTo>
                    <a:pt x="59182" y="151218"/>
                  </a:lnTo>
                  <a:lnTo>
                    <a:pt x="58115" y="149301"/>
                  </a:lnTo>
                  <a:lnTo>
                    <a:pt x="57759" y="151714"/>
                  </a:lnTo>
                  <a:lnTo>
                    <a:pt x="57111" y="153492"/>
                  </a:lnTo>
                  <a:lnTo>
                    <a:pt x="59969" y="154622"/>
                  </a:lnTo>
                  <a:close/>
                </a:path>
                <a:path extrusionOk="0" h="421640" w="390525">
                  <a:moveTo>
                    <a:pt x="66789" y="152349"/>
                  </a:moveTo>
                  <a:lnTo>
                    <a:pt x="65938" y="148945"/>
                  </a:lnTo>
                  <a:lnTo>
                    <a:pt x="64236" y="144602"/>
                  </a:lnTo>
                  <a:lnTo>
                    <a:pt x="64300" y="141770"/>
                  </a:lnTo>
                  <a:lnTo>
                    <a:pt x="62598" y="140766"/>
                  </a:lnTo>
                  <a:lnTo>
                    <a:pt x="60109" y="140068"/>
                  </a:lnTo>
                  <a:lnTo>
                    <a:pt x="59537" y="141274"/>
                  </a:lnTo>
                  <a:lnTo>
                    <a:pt x="61239" y="142976"/>
                  </a:lnTo>
                  <a:lnTo>
                    <a:pt x="58750" y="143116"/>
                  </a:lnTo>
                  <a:lnTo>
                    <a:pt x="56476" y="143332"/>
                  </a:lnTo>
                  <a:lnTo>
                    <a:pt x="57264" y="144602"/>
                  </a:lnTo>
                  <a:lnTo>
                    <a:pt x="58331" y="145605"/>
                  </a:lnTo>
                  <a:lnTo>
                    <a:pt x="61531" y="148374"/>
                  </a:lnTo>
                  <a:lnTo>
                    <a:pt x="62458" y="150863"/>
                  </a:lnTo>
                  <a:lnTo>
                    <a:pt x="64592" y="151498"/>
                  </a:lnTo>
                  <a:lnTo>
                    <a:pt x="66789" y="152349"/>
                  </a:lnTo>
                  <a:close/>
                </a:path>
                <a:path extrusionOk="0" h="421640" w="390525">
                  <a:moveTo>
                    <a:pt x="75323" y="96735"/>
                  </a:moveTo>
                  <a:lnTo>
                    <a:pt x="73977" y="94678"/>
                  </a:lnTo>
                  <a:lnTo>
                    <a:pt x="73837" y="91973"/>
                  </a:lnTo>
                  <a:lnTo>
                    <a:pt x="71704" y="89776"/>
                  </a:lnTo>
                  <a:lnTo>
                    <a:pt x="71628" y="91617"/>
                  </a:lnTo>
                  <a:lnTo>
                    <a:pt x="71843" y="93040"/>
                  </a:lnTo>
                  <a:lnTo>
                    <a:pt x="70853" y="96024"/>
                  </a:lnTo>
                  <a:lnTo>
                    <a:pt x="71843" y="97015"/>
                  </a:lnTo>
                  <a:lnTo>
                    <a:pt x="72694" y="98158"/>
                  </a:lnTo>
                  <a:lnTo>
                    <a:pt x="74333" y="98437"/>
                  </a:lnTo>
                  <a:lnTo>
                    <a:pt x="75323" y="96735"/>
                  </a:lnTo>
                  <a:close/>
                </a:path>
                <a:path extrusionOk="0" h="421640" w="390525">
                  <a:moveTo>
                    <a:pt x="85432" y="184810"/>
                  </a:moveTo>
                  <a:lnTo>
                    <a:pt x="82943" y="182892"/>
                  </a:lnTo>
                  <a:lnTo>
                    <a:pt x="81661" y="180619"/>
                  </a:lnTo>
                  <a:lnTo>
                    <a:pt x="79527" y="181686"/>
                  </a:lnTo>
                  <a:lnTo>
                    <a:pt x="79667" y="185229"/>
                  </a:lnTo>
                  <a:lnTo>
                    <a:pt x="76111" y="184023"/>
                  </a:lnTo>
                  <a:lnTo>
                    <a:pt x="77177" y="186728"/>
                  </a:lnTo>
                  <a:lnTo>
                    <a:pt x="79171" y="187934"/>
                  </a:lnTo>
                  <a:lnTo>
                    <a:pt x="81381" y="189001"/>
                  </a:lnTo>
                  <a:lnTo>
                    <a:pt x="81013" y="186728"/>
                  </a:lnTo>
                  <a:lnTo>
                    <a:pt x="84289" y="188290"/>
                  </a:lnTo>
                  <a:lnTo>
                    <a:pt x="85432" y="184810"/>
                  </a:lnTo>
                  <a:close/>
                </a:path>
                <a:path extrusionOk="0" h="421640" w="390525">
                  <a:moveTo>
                    <a:pt x="90195" y="185229"/>
                  </a:moveTo>
                  <a:lnTo>
                    <a:pt x="90119" y="182105"/>
                  </a:lnTo>
                  <a:lnTo>
                    <a:pt x="90055" y="181965"/>
                  </a:lnTo>
                  <a:lnTo>
                    <a:pt x="88138" y="180543"/>
                  </a:lnTo>
                  <a:lnTo>
                    <a:pt x="90195" y="185229"/>
                  </a:lnTo>
                  <a:close/>
                </a:path>
                <a:path extrusionOk="0" h="421640" w="390525">
                  <a:moveTo>
                    <a:pt x="108762" y="72517"/>
                  </a:moveTo>
                  <a:lnTo>
                    <a:pt x="108483" y="71018"/>
                  </a:lnTo>
                  <a:lnTo>
                    <a:pt x="107911" y="69748"/>
                  </a:lnTo>
                  <a:lnTo>
                    <a:pt x="106273" y="69316"/>
                  </a:lnTo>
                  <a:lnTo>
                    <a:pt x="105638" y="69532"/>
                  </a:lnTo>
                  <a:lnTo>
                    <a:pt x="107975" y="73088"/>
                  </a:lnTo>
                  <a:lnTo>
                    <a:pt x="108762" y="72517"/>
                  </a:lnTo>
                  <a:close/>
                </a:path>
                <a:path extrusionOk="0" h="421640" w="390525">
                  <a:moveTo>
                    <a:pt x="111328" y="169887"/>
                  </a:moveTo>
                  <a:lnTo>
                    <a:pt x="110401" y="166268"/>
                  </a:lnTo>
                  <a:lnTo>
                    <a:pt x="109042" y="164846"/>
                  </a:lnTo>
                  <a:lnTo>
                    <a:pt x="108407" y="165989"/>
                  </a:lnTo>
                  <a:lnTo>
                    <a:pt x="107772" y="167970"/>
                  </a:lnTo>
                  <a:lnTo>
                    <a:pt x="108331" y="172161"/>
                  </a:lnTo>
                  <a:lnTo>
                    <a:pt x="109334" y="174078"/>
                  </a:lnTo>
                  <a:lnTo>
                    <a:pt x="110464" y="172453"/>
                  </a:lnTo>
                  <a:lnTo>
                    <a:pt x="111252" y="172313"/>
                  </a:lnTo>
                  <a:lnTo>
                    <a:pt x="111328" y="169887"/>
                  </a:lnTo>
                  <a:close/>
                </a:path>
                <a:path extrusionOk="0" h="421640" w="390525">
                  <a:moveTo>
                    <a:pt x="120497" y="168681"/>
                  </a:moveTo>
                  <a:lnTo>
                    <a:pt x="120142" y="166916"/>
                  </a:lnTo>
                  <a:lnTo>
                    <a:pt x="119862" y="165557"/>
                  </a:lnTo>
                  <a:lnTo>
                    <a:pt x="118656" y="164350"/>
                  </a:lnTo>
                  <a:lnTo>
                    <a:pt x="118300" y="166204"/>
                  </a:lnTo>
                  <a:lnTo>
                    <a:pt x="118300" y="167551"/>
                  </a:lnTo>
                  <a:lnTo>
                    <a:pt x="120497" y="168681"/>
                  </a:lnTo>
                  <a:close/>
                </a:path>
                <a:path extrusionOk="0" h="421640" w="390525">
                  <a:moveTo>
                    <a:pt x="267106" y="16611"/>
                  </a:moveTo>
                  <a:lnTo>
                    <a:pt x="265328" y="17259"/>
                  </a:lnTo>
                  <a:lnTo>
                    <a:pt x="263486" y="17614"/>
                  </a:lnTo>
                  <a:lnTo>
                    <a:pt x="262420" y="19672"/>
                  </a:lnTo>
                  <a:lnTo>
                    <a:pt x="266115" y="19100"/>
                  </a:lnTo>
                  <a:lnTo>
                    <a:pt x="266331" y="18961"/>
                  </a:lnTo>
                  <a:lnTo>
                    <a:pt x="267106" y="16611"/>
                  </a:lnTo>
                  <a:close/>
                </a:path>
                <a:path extrusionOk="0" h="421640" w="390525">
                  <a:moveTo>
                    <a:pt x="272300" y="9372"/>
                  </a:moveTo>
                  <a:lnTo>
                    <a:pt x="269595" y="10299"/>
                  </a:lnTo>
                  <a:lnTo>
                    <a:pt x="268389" y="13284"/>
                  </a:lnTo>
                  <a:lnTo>
                    <a:pt x="265544" y="13919"/>
                  </a:lnTo>
                  <a:lnTo>
                    <a:pt x="265188" y="15481"/>
                  </a:lnTo>
                  <a:lnTo>
                    <a:pt x="266966" y="15621"/>
                  </a:lnTo>
                  <a:lnTo>
                    <a:pt x="269595" y="14274"/>
                  </a:lnTo>
                  <a:lnTo>
                    <a:pt x="271170" y="12001"/>
                  </a:lnTo>
                  <a:lnTo>
                    <a:pt x="272300" y="9372"/>
                  </a:lnTo>
                  <a:close/>
                </a:path>
                <a:path extrusionOk="0" h="421640" w="390525">
                  <a:moveTo>
                    <a:pt x="294919" y="56032"/>
                  </a:moveTo>
                  <a:lnTo>
                    <a:pt x="293217" y="55181"/>
                  </a:lnTo>
                  <a:lnTo>
                    <a:pt x="291655" y="55181"/>
                  </a:lnTo>
                  <a:lnTo>
                    <a:pt x="290499" y="56743"/>
                  </a:lnTo>
                  <a:lnTo>
                    <a:pt x="292290" y="58597"/>
                  </a:lnTo>
                  <a:lnTo>
                    <a:pt x="293433" y="56464"/>
                  </a:lnTo>
                  <a:lnTo>
                    <a:pt x="294919" y="56032"/>
                  </a:lnTo>
                  <a:close/>
                </a:path>
                <a:path extrusionOk="0" h="421640" w="390525">
                  <a:moveTo>
                    <a:pt x="303606" y="52070"/>
                  </a:moveTo>
                  <a:close/>
                </a:path>
                <a:path extrusionOk="0" h="421640" w="390525">
                  <a:moveTo>
                    <a:pt x="304317" y="58597"/>
                  </a:moveTo>
                  <a:lnTo>
                    <a:pt x="303250" y="58102"/>
                  </a:lnTo>
                  <a:lnTo>
                    <a:pt x="301752" y="58953"/>
                  </a:lnTo>
                  <a:lnTo>
                    <a:pt x="301117" y="54470"/>
                  </a:lnTo>
                  <a:lnTo>
                    <a:pt x="299897" y="55473"/>
                  </a:lnTo>
                  <a:lnTo>
                    <a:pt x="296341" y="59448"/>
                  </a:lnTo>
                  <a:lnTo>
                    <a:pt x="293852" y="60159"/>
                  </a:lnTo>
                  <a:lnTo>
                    <a:pt x="293433" y="62293"/>
                  </a:lnTo>
                  <a:lnTo>
                    <a:pt x="292430" y="64211"/>
                  </a:lnTo>
                  <a:lnTo>
                    <a:pt x="295922" y="63563"/>
                  </a:lnTo>
                  <a:lnTo>
                    <a:pt x="299758" y="62357"/>
                  </a:lnTo>
                  <a:lnTo>
                    <a:pt x="302602" y="62788"/>
                  </a:lnTo>
                  <a:lnTo>
                    <a:pt x="303606" y="61150"/>
                  </a:lnTo>
                  <a:lnTo>
                    <a:pt x="304317" y="58597"/>
                  </a:lnTo>
                  <a:close/>
                </a:path>
                <a:path extrusionOk="0" h="421640" w="390525">
                  <a:moveTo>
                    <a:pt x="307657" y="11074"/>
                  </a:moveTo>
                  <a:lnTo>
                    <a:pt x="307086" y="9804"/>
                  </a:lnTo>
                  <a:lnTo>
                    <a:pt x="305308" y="9652"/>
                  </a:lnTo>
                  <a:lnTo>
                    <a:pt x="305523" y="11150"/>
                  </a:lnTo>
                  <a:lnTo>
                    <a:pt x="305168" y="12573"/>
                  </a:lnTo>
                  <a:lnTo>
                    <a:pt x="306095" y="13919"/>
                  </a:lnTo>
                  <a:lnTo>
                    <a:pt x="307657" y="11074"/>
                  </a:lnTo>
                  <a:close/>
                </a:path>
                <a:path extrusionOk="0" h="421640" w="390525">
                  <a:moveTo>
                    <a:pt x="307873" y="41910"/>
                  </a:moveTo>
                  <a:lnTo>
                    <a:pt x="307619" y="41325"/>
                  </a:lnTo>
                  <a:lnTo>
                    <a:pt x="307467" y="41910"/>
                  </a:lnTo>
                  <a:lnTo>
                    <a:pt x="307873" y="41910"/>
                  </a:lnTo>
                  <a:close/>
                </a:path>
                <a:path extrusionOk="0" h="421640" w="390525">
                  <a:moveTo>
                    <a:pt x="330923" y="33807"/>
                  </a:moveTo>
                  <a:lnTo>
                    <a:pt x="328637" y="33096"/>
                  </a:lnTo>
                  <a:lnTo>
                    <a:pt x="327291" y="35090"/>
                  </a:lnTo>
                  <a:lnTo>
                    <a:pt x="325653" y="34302"/>
                  </a:lnTo>
                  <a:lnTo>
                    <a:pt x="324015" y="35153"/>
                  </a:lnTo>
                  <a:lnTo>
                    <a:pt x="324446" y="36715"/>
                  </a:lnTo>
                  <a:lnTo>
                    <a:pt x="326504" y="37211"/>
                  </a:lnTo>
                  <a:lnTo>
                    <a:pt x="327863" y="36296"/>
                  </a:lnTo>
                  <a:lnTo>
                    <a:pt x="329145" y="35229"/>
                  </a:lnTo>
                  <a:lnTo>
                    <a:pt x="330923" y="33807"/>
                  </a:lnTo>
                  <a:close/>
                </a:path>
                <a:path extrusionOk="0" h="421640" w="390525">
                  <a:moveTo>
                    <a:pt x="331343" y="69748"/>
                  </a:moveTo>
                  <a:lnTo>
                    <a:pt x="329425" y="68402"/>
                  </a:lnTo>
                  <a:lnTo>
                    <a:pt x="328434" y="68961"/>
                  </a:lnTo>
                  <a:lnTo>
                    <a:pt x="330060" y="70662"/>
                  </a:lnTo>
                  <a:lnTo>
                    <a:pt x="331343" y="69748"/>
                  </a:lnTo>
                  <a:close/>
                </a:path>
                <a:path extrusionOk="0" h="421640" w="390525">
                  <a:moveTo>
                    <a:pt x="334683" y="48717"/>
                  </a:moveTo>
                  <a:lnTo>
                    <a:pt x="333895" y="47726"/>
                  </a:lnTo>
                  <a:lnTo>
                    <a:pt x="333260" y="46951"/>
                  </a:lnTo>
                  <a:lnTo>
                    <a:pt x="333413" y="45313"/>
                  </a:lnTo>
                  <a:lnTo>
                    <a:pt x="332486" y="44602"/>
                  </a:lnTo>
                  <a:lnTo>
                    <a:pt x="329920" y="45389"/>
                  </a:lnTo>
                  <a:lnTo>
                    <a:pt x="327012" y="45732"/>
                  </a:lnTo>
                  <a:lnTo>
                    <a:pt x="326301" y="49022"/>
                  </a:lnTo>
                  <a:lnTo>
                    <a:pt x="327926" y="49364"/>
                  </a:lnTo>
                  <a:lnTo>
                    <a:pt x="330212" y="47726"/>
                  </a:lnTo>
                  <a:lnTo>
                    <a:pt x="331203" y="50634"/>
                  </a:lnTo>
                  <a:lnTo>
                    <a:pt x="332981" y="50279"/>
                  </a:lnTo>
                  <a:lnTo>
                    <a:pt x="334683" y="48717"/>
                  </a:lnTo>
                  <a:close/>
                </a:path>
                <a:path extrusionOk="0" h="421640" w="390525">
                  <a:moveTo>
                    <a:pt x="343941" y="56540"/>
                  </a:moveTo>
                  <a:lnTo>
                    <a:pt x="340525" y="54902"/>
                  </a:lnTo>
                  <a:lnTo>
                    <a:pt x="339026" y="55257"/>
                  </a:lnTo>
                  <a:lnTo>
                    <a:pt x="337604" y="55753"/>
                  </a:lnTo>
                  <a:lnTo>
                    <a:pt x="335902" y="56248"/>
                  </a:lnTo>
                  <a:lnTo>
                    <a:pt x="338391" y="60375"/>
                  </a:lnTo>
                  <a:lnTo>
                    <a:pt x="338810" y="60515"/>
                  </a:lnTo>
                  <a:lnTo>
                    <a:pt x="342087" y="58877"/>
                  </a:lnTo>
                  <a:lnTo>
                    <a:pt x="343941" y="56540"/>
                  </a:lnTo>
                  <a:close/>
                </a:path>
                <a:path extrusionOk="0" h="421640" w="390525">
                  <a:moveTo>
                    <a:pt x="345147" y="319760"/>
                  </a:moveTo>
                  <a:lnTo>
                    <a:pt x="345008" y="317766"/>
                  </a:lnTo>
                  <a:lnTo>
                    <a:pt x="343293" y="316915"/>
                  </a:lnTo>
                  <a:lnTo>
                    <a:pt x="341655" y="317487"/>
                  </a:lnTo>
                  <a:lnTo>
                    <a:pt x="339737" y="318122"/>
                  </a:lnTo>
                  <a:lnTo>
                    <a:pt x="341591" y="320687"/>
                  </a:lnTo>
                  <a:lnTo>
                    <a:pt x="343154" y="321043"/>
                  </a:lnTo>
                  <a:lnTo>
                    <a:pt x="345147" y="319760"/>
                  </a:lnTo>
                  <a:close/>
                </a:path>
                <a:path extrusionOk="0" h="421640" w="390525">
                  <a:moveTo>
                    <a:pt x="347700" y="327291"/>
                  </a:moveTo>
                  <a:lnTo>
                    <a:pt x="345363" y="323951"/>
                  </a:lnTo>
                  <a:lnTo>
                    <a:pt x="344436" y="325081"/>
                  </a:lnTo>
                  <a:lnTo>
                    <a:pt x="346570" y="328282"/>
                  </a:lnTo>
                  <a:lnTo>
                    <a:pt x="347700" y="327291"/>
                  </a:lnTo>
                  <a:close/>
                </a:path>
                <a:path extrusionOk="0" h="421640" w="390525">
                  <a:moveTo>
                    <a:pt x="352475" y="322389"/>
                  </a:moveTo>
                  <a:lnTo>
                    <a:pt x="350913" y="320116"/>
                  </a:lnTo>
                  <a:lnTo>
                    <a:pt x="349123" y="320040"/>
                  </a:lnTo>
                  <a:lnTo>
                    <a:pt x="349123" y="321462"/>
                  </a:lnTo>
                  <a:lnTo>
                    <a:pt x="348983" y="322745"/>
                  </a:lnTo>
                  <a:lnTo>
                    <a:pt x="350405" y="325513"/>
                  </a:lnTo>
                  <a:lnTo>
                    <a:pt x="352120" y="325437"/>
                  </a:lnTo>
                  <a:lnTo>
                    <a:pt x="352183" y="323672"/>
                  </a:lnTo>
                  <a:lnTo>
                    <a:pt x="352475" y="322389"/>
                  </a:lnTo>
                  <a:close/>
                </a:path>
                <a:path extrusionOk="0" h="421640" w="390525">
                  <a:moveTo>
                    <a:pt x="352691" y="312661"/>
                  </a:moveTo>
                  <a:lnTo>
                    <a:pt x="351116" y="311378"/>
                  </a:lnTo>
                  <a:lnTo>
                    <a:pt x="349199" y="312521"/>
                  </a:lnTo>
                  <a:lnTo>
                    <a:pt x="350761" y="314007"/>
                  </a:lnTo>
                  <a:lnTo>
                    <a:pt x="352691" y="312661"/>
                  </a:lnTo>
                  <a:close/>
                </a:path>
                <a:path extrusionOk="0" h="421640" w="390525">
                  <a:moveTo>
                    <a:pt x="356666" y="317766"/>
                  </a:moveTo>
                  <a:lnTo>
                    <a:pt x="355676" y="316280"/>
                  </a:lnTo>
                  <a:lnTo>
                    <a:pt x="353961" y="315569"/>
                  </a:lnTo>
                  <a:lnTo>
                    <a:pt x="352336" y="315074"/>
                  </a:lnTo>
                  <a:lnTo>
                    <a:pt x="351193" y="316280"/>
                  </a:lnTo>
                  <a:lnTo>
                    <a:pt x="352183" y="317919"/>
                  </a:lnTo>
                  <a:lnTo>
                    <a:pt x="353682" y="319125"/>
                  </a:lnTo>
                  <a:lnTo>
                    <a:pt x="355676" y="319836"/>
                  </a:lnTo>
                  <a:lnTo>
                    <a:pt x="356666" y="317766"/>
                  </a:lnTo>
                  <a:close/>
                </a:path>
                <a:path extrusionOk="0" h="421640" w="390525">
                  <a:moveTo>
                    <a:pt x="366268" y="123088"/>
                  </a:moveTo>
                  <a:lnTo>
                    <a:pt x="364921" y="122301"/>
                  </a:lnTo>
                  <a:lnTo>
                    <a:pt x="362356" y="124015"/>
                  </a:lnTo>
                  <a:lnTo>
                    <a:pt x="363715" y="124650"/>
                  </a:lnTo>
                  <a:lnTo>
                    <a:pt x="366268" y="123088"/>
                  </a:lnTo>
                  <a:close/>
                </a:path>
                <a:path extrusionOk="0" h="421640" w="390525">
                  <a:moveTo>
                    <a:pt x="390461" y="262890"/>
                  </a:moveTo>
                  <a:lnTo>
                    <a:pt x="389534" y="260350"/>
                  </a:lnTo>
                  <a:lnTo>
                    <a:pt x="389509" y="259080"/>
                  </a:lnTo>
                  <a:lnTo>
                    <a:pt x="389458" y="256540"/>
                  </a:lnTo>
                  <a:lnTo>
                    <a:pt x="388023" y="252730"/>
                  </a:lnTo>
                  <a:lnTo>
                    <a:pt x="387540" y="251460"/>
                  </a:lnTo>
                  <a:lnTo>
                    <a:pt x="387540" y="267970"/>
                  </a:lnTo>
                  <a:lnTo>
                    <a:pt x="385406" y="270510"/>
                  </a:lnTo>
                  <a:lnTo>
                    <a:pt x="384479" y="269240"/>
                  </a:lnTo>
                  <a:lnTo>
                    <a:pt x="386410" y="266700"/>
                  </a:lnTo>
                  <a:lnTo>
                    <a:pt x="387540" y="267970"/>
                  </a:lnTo>
                  <a:lnTo>
                    <a:pt x="387540" y="251460"/>
                  </a:lnTo>
                  <a:lnTo>
                    <a:pt x="384771" y="248920"/>
                  </a:lnTo>
                  <a:lnTo>
                    <a:pt x="380707" y="246380"/>
                  </a:lnTo>
                  <a:lnTo>
                    <a:pt x="375729" y="243840"/>
                  </a:lnTo>
                  <a:lnTo>
                    <a:pt x="369760" y="242633"/>
                  </a:lnTo>
                  <a:lnTo>
                    <a:pt x="369760" y="289560"/>
                  </a:lnTo>
                  <a:lnTo>
                    <a:pt x="368401" y="288290"/>
                  </a:lnTo>
                  <a:lnTo>
                    <a:pt x="367055" y="287020"/>
                  </a:lnTo>
                  <a:lnTo>
                    <a:pt x="365201" y="284480"/>
                  </a:lnTo>
                  <a:lnTo>
                    <a:pt x="364350" y="282409"/>
                  </a:lnTo>
                  <a:lnTo>
                    <a:pt x="364350" y="288290"/>
                  </a:lnTo>
                  <a:lnTo>
                    <a:pt x="364070" y="290830"/>
                  </a:lnTo>
                  <a:lnTo>
                    <a:pt x="362712" y="292100"/>
                  </a:lnTo>
                  <a:lnTo>
                    <a:pt x="361429" y="292100"/>
                  </a:lnTo>
                  <a:lnTo>
                    <a:pt x="360159" y="289560"/>
                  </a:lnTo>
                  <a:lnTo>
                    <a:pt x="362648" y="289560"/>
                  </a:lnTo>
                  <a:lnTo>
                    <a:pt x="364350" y="288290"/>
                  </a:lnTo>
                  <a:lnTo>
                    <a:pt x="364350" y="282409"/>
                  </a:lnTo>
                  <a:lnTo>
                    <a:pt x="363639" y="280670"/>
                  </a:lnTo>
                  <a:lnTo>
                    <a:pt x="363639" y="279400"/>
                  </a:lnTo>
                  <a:lnTo>
                    <a:pt x="365988" y="280670"/>
                  </a:lnTo>
                  <a:lnTo>
                    <a:pt x="367766" y="283210"/>
                  </a:lnTo>
                  <a:lnTo>
                    <a:pt x="369468" y="285750"/>
                  </a:lnTo>
                  <a:lnTo>
                    <a:pt x="369760" y="289560"/>
                  </a:lnTo>
                  <a:lnTo>
                    <a:pt x="369760" y="242633"/>
                  </a:lnTo>
                  <a:lnTo>
                    <a:pt x="369468" y="242570"/>
                  </a:lnTo>
                  <a:lnTo>
                    <a:pt x="365353" y="243840"/>
                  </a:lnTo>
                  <a:lnTo>
                    <a:pt x="366064" y="245110"/>
                  </a:lnTo>
                  <a:lnTo>
                    <a:pt x="367195" y="247650"/>
                  </a:lnTo>
                  <a:lnTo>
                    <a:pt x="365417" y="248920"/>
                  </a:lnTo>
                  <a:lnTo>
                    <a:pt x="364248" y="247650"/>
                  </a:lnTo>
                  <a:lnTo>
                    <a:pt x="363067" y="246380"/>
                  </a:lnTo>
                  <a:lnTo>
                    <a:pt x="362572" y="243840"/>
                  </a:lnTo>
                  <a:lnTo>
                    <a:pt x="362356" y="242570"/>
                  </a:lnTo>
                  <a:lnTo>
                    <a:pt x="363004" y="240030"/>
                  </a:lnTo>
                  <a:lnTo>
                    <a:pt x="363778" y="237490"/>
                  </a:lnTo>
                  <a:lnTo>
                    <a:pt x="363994" y="234950"/>
                  </a:lnTo>
                  <a:lnTo>
                    <a:pt x="363994" y="233680"/>
                  </a:lnTo>
                  <a:lnTo>
                    <a:pt x="363994" y="232410"/>
                  </a:lnTo>
                  <a:lnTo>
                    <a:pt x="363220" y="229870"/>
                  </a:lnTo>
                  <a:lnTo>
                    <a:pt x="361289" y="228739"/>
                  </a:lnTo>
                  <a:lnTo>
                    <a:pt x="361289" y="281940"/>
                  </a:lnTo>
                  <a:lnTo>
                    <a:pt x="359371" y="284480"/>
                  </a:lnTo>
                  <a:lnTo>
                    <a:pt x="358406" y="283210"/>
                  </a:lnTo>
                  <a:lnTo>
                    <a:pt x="357454" y="281940"/>
                  </a:lnTo>
                  <a:lnTo>
                    <a:pt x="359511" y="279400"/>
                  </a:lnTo>
                  <a:lnTo>
                    <a:pt x="361289" y="281940"/>
                  </a:lnTo>
                  <a:lnTo>
                    <a:pt x="361289" y="228739"/>
                  </a:lnTo>
                  <a:lnTo>
                    <a:pt x="361073" y="228600"/>
                  </a:lnTo>
                  <a:lnTo>
                    <a:pt x="362000" y="227330"/>
                  </a:lnTo>
                  <a:lnTo>
                    <a:pt x="362292" y="226060"/>
                  </a:lnTo>
                  <a:lnTo>
                    <a:pt x="362648" y="223520"/>
                  </a:lnTo>
                  <a:lnTo>
                    <a:pt x="365353" y="222250"/>
                  </a:lnTo>
                  <a:lnTo>
                    <a:pt x="365645" y="218440"/>
                  </a:lnTo>
                  <a:lnTo>
                    <a:pt x="365823" y="215900"/>
                  </a:lnTo>
                  <a:lnTo>
                    <a:pt x="365912" y="214630"/>
                  </a:lnTo>
                  <a:lnTo>
                    <a:pt x="366166" y="212090"/>
                  </a:lnTo>
                  <a:lnTo>
                    <a:pt x="366293" y="210820"/>
                  </a:lnTo>
                  <a:lnTo>
                    <a:pt x="366420" y="209550"/>
                  </a:lnTo>
                  <a:lnTo>
                    <a:pt x="366623" y="207010"/>
                  </a:lnTo>
                  <a:lnTo>
                    <a:pt x="366839" y="204470"/>
                  </a:lnTo>
                  <a:lnTo>
                    <a:pt x="366979" y="201930"/>
                  </a:lnTo>
                  <a:lnTo>
                    <a:pt x="367309" y="200660"/>
                  </a:lnTo>
                  <a:lnTo>
                    <a:pt x="367626" y="199390"/>
                  </a:lnTo>
                  <a:lnTo>
                    <a:pt x="363639" y="199390"/>
                  </a:lnTo>
                  <a:lnTo>
                    <a:pt x="366915" y="196850"/>
                  </a:lnTo>
                  <a:lnTo>
                    <a:pt x="368909" y="193040"/>
                  </a:lnTo>
                  <a:lnTo>
                    <a:pt x="367055" y="189230"/>
                  </a:lnTo>
                  <a:lnTo>
                    <a:pt x="365988" y="187960"/>
                  </a:lnTo>
                  <a:lnTo>
                    <a:pt x="366344" y="186690"/>
                  </a:lnTo>
                  <a:lnTo>
                    <a:pt x="369468" y="185420"/>
                  </a:lnTo>
                  <a:lnTo>
                    <a:pt x="369265" y="184150"/>
                  </a:lnTo>
                  <a:lnTo>
                    <a:pt x="367842" y="184150"/>
                  </a:lnTo>
                  <a:lnTo>
                    <a:pt x="365988" y="182880"/>
                  </a:lnTo>
                  <a:lnTo>
                    <a:pt x="370039" y="180340"/>
                  </a:lnTo>
                  <a:lnTo>
                    <a:pt x="366776" y="179070"/>
                  </a:lnTo>
                  <a:lnTo>
                    <a:pt x="364070" y="179070"/>
                  </a:lnTo>
                  <a:lnTo>
                    <a:pt x="364248" y="177800"/>
                  </a:lnTo>
                  <a:lnTo>
                    <a:pt x="364426" y="176530"/>
                  </a:lnTo>
                  <a:lnTo>
                    <a:pt x="367906" y="179070"/>
                  </a:lnTo>
                  <a:lnTo>
                    <a:pt x="369620" y="177800"/>
                  </a:lnTo>
                  <a:lnTo>
                    <a:pt x="369735" y="176530"/>
                  </a:lnTo>
                  <a:lnTo>
                    <a:pt x="369976" y="173990"/>
                  </a:lnTo>
                  <a:lnTo>
                    <a:pt x="370332" y="171450"/>
                  </a:lnTo>
                  <a:lnTo>
                    <a:pt x="371754" y="168910"/>
                  </a:lnTo>
                  <a:lnTo>
                    <a:pt x="368338" y="168910"/>
                  </a:lnTo>
                  <a:lnTo>
                    <a:pt x="365912" y="167640"/>
                  </a:lnTo>
                  <a:lnTo>
                    <a:pt x="365671" y="166370"/>
                  </a:lnTo>
                  <a:lnTo>
                    <a:pt x="365417" y="165100"/>
                  </a:lnTo>
                  <a:lnTo>
                    <a:pt x="367411" y="162560"/>
                  </a:lnTo>
                  <a:lnTo>
                    <a:pt x="366699" y="161290"/>
                  </a:lnTo>
                  <a:lnTo>
                    <a:pt x="365988" y="160020"/>
                  </a:lnTo>
                  <a:lnTo>
                    <a:pt x="365493" y="158750"/>
                  </a:lnTo>
                  <a:lnTo>
                    <a:pt x="366915" y="156210"/>
                  </a:lnTo>
                  <a:lnTo>
                    <a:pt x="368909" y="156210"/>
                  </a:lnTo>
                  <a:lnTo>
                    <a:pt x="367906" y="154940"/>
                  </a:lnTo>
                  <a:lnTo>
                    <a:pt x="365277" y="156210"/>
                  </a:lnTo>
                  <a:lnTo>
                    <a:pt x="365061" y="153670"/>
                  </a:lnTo>
                  <a:lnTo>
                    <a:pt x="364921" y="151130"/>
                  </a:lnTo>
                  <a:lnTo>
                    <a:pt x="363004" y="151130"/>
                  </a:lnTo>
                  <a:lnTo>
                    <a:pt x="363004" y="165100"/>
                  </a:lnTo>
                  <a:lnTo>
                    <a:pt x="361581" y="166370"/>
                  </a:lnTo>
                  <a:lnTo>
                    <a:pt x="360438" y="165887"/>
                  </a:lnTo>
                  <a:lnTo>
                    <a:pt x="360438" y="227330"/>
                  </a:lnTo>
                  <a:lnTo>
                    <a:pt x="357733" y="224790"/>
                  </a:lnTo>
                  <a:lnTo>
                    <a:pt x="357670" y="229870"/>
                  </a:lnTo>
                  <a:lnTo>
                    <a:pt x="355955" y="233680"/>
                  </a:lnTo>
                  <a:lnTo>
                    <a:pt x="355955" y="238760"/>
                  </a:lnTo>
                  <a:lnTo>
                    <a:pt x="354609" y="239915"/>
                  </a:lnTo>
                  <a:lnTo>
                    <a:pt x="354609" y="260350"/>
                  </a:lnTo>
                  <a:lnTo>
                    <a:pt x="354037" y="261620"/>
                  </a:lnTo>
                  <a:lnTo>
                    <a:pt x="353250" y="262890"/>
                  </a:lnTo>
                  <a:lnTo>
                    <a:pt x="353110" y="262890"/>
                  </a:lnTo>
                  <a:lnTo>
                    <a:pt x="353110" y="289560"/>
                  </a:lnTo>
                  <a:lnTo>
                    <a:pt x="350697" y="288721"/>
                  </a:lnTo>
                  <a:lnTo>
                    <a:pt x="350697" y="293370"/>
                  </a:lnTo>
                  <a:lnTo>
                    <a:pt x="349554" y="297180"/>
                  </a:lnTo>
                  <a:lnTo>
                    <a:pt x="349910" y="299720"/>
                  </a:lnTo>
                  <a:lnTo>
                    <a:pt x="348208" y="300990"/>
                  </a:lnTo>
                  <a:lnTo>
                    <a:pt x="344220" y="300990"/>
                  </a:lnTo>
                  <a:lnTo>
                    <a:pt x="344220" y="306070"/>
                  </a:lnTo>
                  <a:lnTo>
                    <a:pt x="342442" y="307340"/>
                  </a:lnTo>
                  <a:lnTo>
                    <a:pt x="340233" y="307340"/>
                  </a:lnTo>
                  <a:lnTo>
                    <a:pt x="340233" y="306070"/>
                  </a:lnTo>
                  <a:lnTo>
                    <a:pt x="341591" y="304800"/>
                  </a:lnTo>
                  <a:lnTo>
                    <a:pt x="342519" y="306070"/>
                  </a:lnTo>
                  <a:lnTo>
                    <a:pt x="344220" y="306070"/>
                  </a:lnTo>
                  <a:lnTo>
                    <a:pt x="344220" y="300990"/>
                  </a:lnTo>
                  <a:lnTo>
                    <a:pt x="343865" y="300990"/>
                  </a:lnTo>
                  <a:lnTo>
                    <a:pt x="343725" y="298450"/>
                  </a:lnTo>
                  <a:lnTo>
                    <a:pt x="341871" y="295910"/>
                  </a:lnTo>
                  <a:lnTo>
                    <a:pt x="345922" y="297180"/>
                  </a:lnTo>
                  <a:lnTo>
                    <a:pt x="347776" y="295910"/>
                  </a:lnTo>
                  <a:lnTo>
                    <a:pt x="347281" y="294640"/>
                  </a:lnTo>
                  <a:lnTo>
                    <a:pt x="347916" y="293370"/>
                  </a:lnTo>
                  <a:lnTo>
                    <a:pt x="350697" y="293370"/>
                  </a:lnTo>
                  <a:lnTo>
                    <a:pt x="350697" y="288721"/>
                  </a:lnTo>
                  <a:lnTo>
                    <a:pt x="349478" y="288290"/>
                  </a:lnTo>
                  <a:lnTo>
                    <a:pt x="350050" y="287020"/>
                  </a:lnTo>
                  <a:lnTo>
                    <a:pt x="353110" y="289560"/>
                  </a:lnTo>
                  <a:lnTo>
                    <a:pt x="353110" y="262890"/>
                  </a:lnTo>
                  <a:lnTo>
                    <a:pt x="351548" y="262890"/>
                  </a:lnTo>
                  <a:lnTo>
                    <a:pt x="351409" y="261620"/>
                  </a:lnTo>
                  <a:lnTo>
                    <a:pt x="352933" y="260350"/>
                  </a:lnTo>
                  <a:lnTo>
                    <a:pt x="354469" y="259080"/>
                  </a:lnTo>
                  <a:lnTo>
                    <a:pt x="354609" y="260350"/>
                  </a:lnTo>
                  <a:lnTo>
                    <a:pt x="354609" y="239915"/>
                  </a:lnTo>
                  <a:lnTo>
                    <a:pt x="354469" y="240030"/>
                  </a:lnTo>
                  <a:lnTo>
                    <a:pt x="353326" y="240030"/>
                  </a:lnTo>
                  <a:lnTo>
                    <a:pt x="354177" y="238760"/>
                  </a:lnTo>
                  <a:lnTo>
                    <a:pt x="355028" y="237490"/>
                  </a:lnTo>
                  <a:lnTo>
                    <a:pt x="355955" y="238760"/>
                  </a:lnTo>
                  <a:lnTo>
                    <a:pt x="355955" y="233680"/>
                  </a:lnTo>
                  <a:lnTo>
                    <a:pt x="354888" y="232410"/>
                  </a:lnTo>
                  <a:lnTo>
                    <a:pt x="354965" y="231140"/>
                  </a:lnTo>
                  <a:lnTo>
                    <a:pt x="356031" y="231140"/>
                  </a:lnTo>
                  <a:lnTo>
                    <a:pt x="357670" y="229870"/>
                  </a:lnTo>
                  <a:lnTo>
                    <a:pt x="357670" y="224853"/>
                  </a:lnTo>
                  <a:lnTo>
                    <a:pt x="354825" y="227215"/>
                  </a:lnTo>
                  <a:lnTo>
                    <a:pt x="354825" y="228600"/>
                  </a:lnTo>
                  <a:lnTo>
                    <a:pt x="354672" y="229870"/>
                  </a:lnTo>
                  <a:lnTo>
                    <a:pt x="351193" y="229870"/>
                  </a:lnTo>
                  <a:lnTo>
                    <a:pt x="354825" y="228600"/>
                  </a:lnTo>
                  <a:lnTo>
                    <a:pt x="354825" y="227215"/>
                  </a:lnTo>
                  <a:lnTo>
                    <a:pt x="354672" y="227330"/>
                  </a:lnTo>
                  <a:lnTo>
                    <a:pt x="352399" y="226060"/>
                  </a:lnTo>
                  <a:lnTo>
                    <a:pt x="355384" y="223520"/>
                  </a:lnTo>
                  <a:lnTo>
                    <a:pt x="359016" y="223520"/>
                  </a:lnTo>
                  <a:lnTo>
                    <a:pt x="360438" y="227330"/>
                  </a:lnTo>
                  <a:lnTo>
                    <a:pt x="360438" y="165887"/>
                  </a:lnTo>
                  <a:lnTo>
                    <a:pt x="359943" y="165684"/>
                  </a:lnTo>
                  <a:lnTo>
                    <a:pt x="359943" y="179070"/>
                  </a:lnTo>
                  <a:lnTo>
                    <a:pt x="355739" y="180340"/>
                  </a:lnTo>
                  <a:lnTo>
                    <a:pt x="356069" y="179070"/>
                  </a:lnTo>
                  <a:lnTo>
                    <a:pt x="356387" y="177800"/>
                  </a:lnTo>
                  <a:lnTo>
                    <a:pt x="359943" y="179070"/>
                  </a:lnTo>
                  <a:lnTo>
                    <a:pt x="359943" y="165684"/>
                  </a:lnTo>
                  <a:lnTo>
                    <a:pt x="358584" y="165100"/>
                  </a:lnTo>
                  <a:lnTo>
                    <a:pt x="356031" y="163830"/>
                  </a:lnTo>
                  <a:lnTo>
                    <a:pt x="357517" y="162560"/>
                  </a:lnTo>
                  <a:lnTo>
                    <a:pt x="358800" y="161290"/>
                  </a:lnTo>
                  <a:lnTo>
                    <a:pt x="360159" y="163830"/>
                  </a:lnTo>
                  <a:lnTo>
                    <a:pt x="360870" y="163830"/>
                  </a:lnTo>
                  <a:lnTo>
                    <a:pt x="363004" y="165100"/>
                  </a:lnTo>
                  <a:lnTo>
                    <a:pt x="363004" y="151130"/>
                  </a:lnTo>
                  <a:lnTo>
                    <a:pt x="362508" y="151130"/>
                  </a:lnTo>
                  <a:lnTo>
                    <a:pt x="360934" y="149860"/>
                  </a:lnTo>
                  <a:lnTo>
                    <a:pt x="363575" y="148590"/>
                  </a:lnTo>
                  <a:lnTo>
                    <a:pt x="366128" y="146050"/>
                  </a:lnTo>
                  <a:lnTo>
                    <a:pt x="369265" y="147320"/>
                  </a:lnTo>
                  <a:lnTo>
                    <a:pt x="371462" y="147320"/>
                  </a:lnTo>
                  <a:lnTo>
                    <a:pt x="370687" y="146050"/>
                  </a:lnTo>
                  <a:lnTo>
                    <a:pt x="369900" y="144780"/>
                  </a:lnTo>
                  <a:lnTo>
                    <a:pt x="367334" y="143510"/>
                  </a:lnTo>
                  <a:lnTo>
                    <a:pt x="364998" y="143510"/>
                  </a:lnTo>
                  <a:lnTo>
                    <a:pt x="365556" y="140970"/>
                  </a:lnTo>
                  <a:lnTo>
                    <a:pt x="366344" y="139700"/>
                  </a:lnTo>
                  <a:lnTo>
                    <a:pt x="365709" y="137160"/>
                  </a:lnTo>
                  <a:lnTo>
                    <a:pt x="363283" y="137160"/>
                  </a:lnTo>
                  <a:lnTo>
                    <a:pt x="361429" y="135890"/>
                  </a:lnTo>
                  <a:lnTo>
                    <a:pt x="361505" y="134620"/>
                  </a:lnTo>
                  <a:lnTo>
                    <a:pt x="362864" y="134620"/>
                  </a:lnTo>
                  <a:lnTo>
                    <a:pt x="366560" y="132080"/>
                  </a:lnTo>
                  <a:lnTo>
                    <a:pt x="368693" y="130810"/>
                  </a:lnTo>
                  <a:lnTo>
                    <a:pt x="368833" y="129540"/>
                  </a:lnTo>
                  <a:lnTo>
                    <a:pt x="364286" y="127000"/>
                  </a:lnTo>
                  <a:lnTo>
                    <a:pt x="361784" y="125730"/>
                  </a:lnTo>
                  <a:lnTo>
                    <a:pt x="356603" y="125730"/>
                  </a:lnTo>
                  <a:lnTo>
                    <a:pt x="356603" y="123190"/>
                  </a:lnTo>
                  <a:lnTo>
                    <a:pt x="359803" y="120650"/>
                  </a:lnTo>
                  <a:lnTo>
                    <a:pt x="358521" y="119380"/>
                  </a:lnTo>
                  <a:lnTo>
                    <a:pt x="357314" y="116840"/>
                  </a:lnTo>
                  <a:lnTo>
                    <a:pt x="356958" y="115570"/>
                  </a:lnTo>
                  <a:lnTo>
                    <a:pt x="356882" y="113030"/>
                  </a:lnTo>
                  <a:lnTo>
                    <a:pt x="359727" y="114300"/>
                  </a:lnTo>
                  <a:lnTo>
                    <a:pt x="361226" y="115570"/>
                  </a:lnTo>
                  <a:lnTo>
                    <a:pt x="363004" y="115570"/>
                  </a:lnTo>
                  <a:lnTo>
                    <a:pt x="364642" y="114300"/>
                  </a:lnTo>
                  <a:lnTo>
                    <a:pt x="364667" y="113030"/>
                  </a:lnTo>
                  <a:lnTo>
                    <a:pt x="364705" y="111760"/>
                  </a:lnTo>
                  <a:lnTo>
                    <a:pt x="361784" y="111760"/>
                  </a:lnTo>
                  <a:lnTo>
                    <a:pt x="362153" y="110490"/>
                  </a:lnTo>
                  <a:lnTo>
                    <a:pt x="362508" y="109220"/>
                  </a:lnTo>
                  <a:lnTo>
                    <a:pt x="356387" y="109220"/>
                  </a:lnTo>
                  <a:lnTo>
                    <a:pt x="356387" y="146050"/>
                  </a:lnTo>
                  <a:lnTo>
                    <a:pt x="356311" y="148590"/>
                  </a:lnTo>
                  <a:lnTo>
                    <a:pt x="355104" y="146050"/>
                  </a:lnTo>
                  <a:lnTo>
                    <a:pt x="356387" y="146050"/>
                  </a:lnTo>
                  <a:lnTo>
                    <a:pt x="356387" y="109220"/>
                  </a:lnTo>
                  <a:lnTo>
                    <a:pt x="354393" y="109220"/>
                  </a:lnTo>
                  <a:lnTo>
                    <a:pt x="354253" y="107950"/>
                  </a:lnTo>
                  <a:lnTo>
                    <a:pt x="354114" y="106680"/>
                  </a:lnTo>
                  <a:lnTo>
                    <a:pt x="353822" y="105410"/>
                  </a:lnTo>
                  <a:lnTo>
                    <a:pt x="352971" y="104140"/>
                  </a:lnTo>
                  <a:lnTo>
                    <a:pt x="352971" y="115570"/>
                  </a:lnTo>
                  <a:lnTo>
                    <a:pt x="352615" y="118110"/>
                  </a:lnTo>
                  <a:lnTo>
                    <a:pt x="349770" y="118110"/>
                  </a:lnTo>
                  <a:lnTo>
                    <a:pt x="349770" y="139700"/>
                  </a:lnTo>
                  <a:lnTo>
                    <a:pt x="347853" y="140335"/>
                  </a:lnTo>
                  <a:lnTo>
                    <a:pt x="347853" y="288290"/>
                  </a:lnTo>
                  <a:lnTo>
                    <a:pt x="345782" y="292100"/>
                  </a:lnTo>
                  <a:lnTo>
                    <a:pt x="342226" y="292100"/>
                  </a:lnTo>
                  <a:lnTo>
                    <a:pt x="343649" y="290830"/>
                  </a:lnTo>
                  <a:lnTo>
                    <a:pt x="345071" y="289560"/>
                  </a:lnTo>
                  <a:lnTo>
                    <a:pt x="344665" y="288290"/>
                  </a:lnTo>
                  <a:lnTo>
                    <a:pt x="344271" y="287020"/>
                  </a:lnTo>
                  <a:lnTo>
                    <a:pt x="343865" y="285750"/>
                  </a:lnTo>
                  <a:lnTo>
                    <a:pt x="347637" y="284480"/>
                  </a:lnTo>
                  <a:lnTo>
                    <a:pt x="347853" y="288290"/>
                  </a:lnTo>
                  <a:lnTo>
                    <a:pt x="347853" y="140335"/>
                  </a:lnTo>
                  <a:lnTo>
                    <a:pt x="345922" y="140970"/>
                  </a:lnTo>
                  <a:lnTo>
                    <a:pt x="346925" y="137160"/>
                  </a:lnTo>
                  <a:lnTo>
                    <a:pt x="345287" y="134620"/>
                  </a:lnTo>
                  <a:lnTo>
                    <a:pt x="346354" y="133350"/>
                  </a:lnTo>
                  <a:lnTo>
                    <a:pt x="347421" y="132080"/>
                  </a:lnTo>
                  <a:lnTo>
                    <a:pt x="349770" y="139700"/>
                  </a:lnTo>
                  <a:lnTo>
                    <a:pt x="349770" y="118110"/>
                  </a:lnTo>
                  <a:lnTo>
                    <a:pt x="349199" y="118110"/>
                  </a:lnTo>
                  <a:lnTo>
                    <a:pt x="352971" y="115570"/>
                  </a:lnTo>
                  <a:lnTo>
                    <a:pt x="352971" y="104140"/>
                  </a:lnTo>
                  <a:lnTo>
                    <a:pt x="350977" y="102870"/>
                  </a:lnTo>
                  <a:lnTo>
                    <a:pt x="352399" y="101600"/>
                  </a:lnTo>
                  <a:lnTo>
                    <a:pt x="353542" y="100330"/>
                  </a:lnTo>
                  <a:lnTo>
                    <a:pt x="355536" y="102870"/>
                  </a:lnTo>
                  <a:lnTo>
                    <a:pt x="359232" y="100330"/>
                  </a:lnTo>
                  <a:lnTo>
                    <a:pt x="361073" y="99060"/>
                  </a:lnTo>
                  <a:lnTo>
                    <a:pt x="360794" y="99060"/>
                  </a:lnTo>
                  <a:lnTo>
                    <a:pt x="358940" y="97790"/>
                  </a:lnTo>
                  <a:lnTo>
                    <a:pt x="357517" y="95250"/>
                  </a:lnTo>
                  <a:lnTo>
                    <a:pt x="355244" y="97790"/>
                  </a:lnTo>
                  <a:lnTo>
                    <a:pt x="352475" y="99060"/>
                  </a:lnTo>
                  <a:lnTo>
                    <a:pt x="350621" y="100812"/>
                  </a:lnTo>
                  <a:lnTo>
                    <a:pt x="350621" y="114300"/>
                  </a:lnTo>
                  <a:lnTo>
                    <a:pt x="348056" y="115570"/>
                  </a:lnTo>
                  <a:lnTo>
                    <a:pt x="345427" y="113030"/>
                  </a:lnTo>
                  <a:lnTo>
                    <a:pt x="344360" y="116840"/>
                  </a:lnTo>
                  <a:lnTo>
                    <a:pt x="342226" y="115760"/>
                  </a:lnTo>
                  <a:lnTo>
                    <a:pt x="342226" y="157480"/>
                  </a:lnTo>
                  <a:lnTo>
                    <a:pt x="340880" y="158750"/>
                  </a:lnTo>
                  <a:lnTo>
                    <a:pt x="338886" y="157708"/>
                  </a:lnTo>
                  <a:lnTo>
                    <a:pt x="338886" y="259080"/>
                  </a:lnTo>
                  <a:lnTo>
                    <a:pt x="335965" y="260350"/>
                  </a:lnTo>
                  <a:lnTo>
                    <a:pt x="333832" y="260350"/>
                  </a:lnTo>
                  <a:lnTo>
                    <a:pt x="333870" y="259080"/>
                  </a:lnTo>
                  <a:lnTo>
                    <a:pt x="333908" y="257810"/>
                  </a:lnTo>
                  <a:lnTo>
                    <a:pt x="336753" y="257810"/>
                  </a:lnTo>
                  <a:lnTo>
                    <a:pt x="338886" y="259080"/>
                  </a:lnTo>
                  <a:lnTo>
                    <a:pt x="338886" y="157708"/>
                  </a:lnTo>
                  <a:lnTo>
                    <a:pt x="338455" y="157480"/>
                  </a:lnTo>
                  <a:lnTo>
                    <a:pt x="336042" y="156210"/>
                  </a:lnTo>
                  <a:lnTo>
                    <a:pt x="333832" y="156210"/>
                  </a:lnTo>
                  <a:lnTo>
                    <a:pt x="333476" y="156400"/>
                  </a:lnTo>
                  <a:lnTo>
                    <a:pt x="333476" y="303530"/>
                  </a:lnTo>
                  <a:lnTo>
                    <a:pt x="333476" y="306070"/>
                  </a:lnTo>
                  <a:lnTo>
                    <a:pt x="332193" y="304800"/>
                  </a:lnTo>
                  <a:lnTo>
                    <a:pt x="330923" y="303987"/>
                  </a:lnTo>
                  <a:lnTo>
                    <a:pt x="330923" y="307340"/>
                  </a:lnTo>
                  <a:lnTo>
                    <a:pt x="328282" y="309486"/>
                  </a:lnTo>
                  <a:lnTo>
                    <a:pt x="328282" y="331470"/>
                  </a:lnTo>
                  <a:lnTo>
                    <a:pt x="327926" y="334010"/>
                  </a:lnTo>
                  <a:lnTo>
                    <a:pt x="328142" y="335280"/>
                  </a:lnTo>
                  <a:lnTo>
                    <a:pt x="327215" y="334010"/>
                  </a:lnTo>
                  <a:lnTo>
                    <a:pt x="326440" y="332740"/>
                  </a:lnTo>
                  <a:lnTo>
                    <a:pt x="326288" y="331470"/>
                  </a:lnTo>
                  <a:lnTo>
                    <a:pt x="328282" y="331470"/>
                  </a:lnTo>
                  <a:lnTo>
                    <a:pt x="328282" y="309486"/>
                  </a:lnTo>
                  <a:lnTo>
                    <a:pt x="327787" y="309880"/>
                  </a:lnTo>
                  <a:lnTo>
                    <a:pt x="324802" y="312102"/>
                  </a:lnTo>
                  <a:lnTo>
                    <a:pt x="324802" y="328930"/>
                  </a:lnTo>
                  <a:lnTo>
                    <a:pt x="323596" y="330200"/>
                  </a:lnTo>
                  <a:lnTo>
                    <a:pt x="323799" y="326390"/>
                  </a:lnTo>
                  <a:lnTo>
                    <a:pt x="324802" y="328930"/>
                  </a:lnTo>
                  <a:lnTo>
                    <a:pt x="324802" y="312102"/>
                  </a:lnTo>
                  <a:lnTo>
                    <a:pt x="324370" y="312420"/>
                  </a:lnTo>
                  <a:lnTo>
                    <a:pt x="324091" y="309880"/>
                  </a:lnTo>
                  <a:lnTo>
                    <a:pt x="324015" y="308610"/>
                  </a:lnTo>
                  <a:lnTo>
                    <a:pt x="324154" y="307340"/>
                  </a:lnTo>
                  <a:lnTo>
                    <a:pt x="326009" y="308610"/>
                  </a:lnTo>
                  <a:lnTo>
                    <a:pt x="328282" y="308610"/>
                  </a:lnTo>
                  <a:lnTo>
                    <a:pt x="326859" y="306070"/>
                  </a:lnTo>
                  <a:lnTo>
                    <a:pt x="325437" y="304800"/>
                  </a:lnTo>
                  <a:lnTo>
                    <a:pt x="326796" y="303530"/>
                  </a:lnTo>
                  <a:lnTo>
                    <a:pt x="328142" y="304800"/>
                  </a:lnTo>
                  <a:lnTo>
                    <a:pt x="330923" y="307340"/>
                  </a:lnTo>
                  <a:lnTo>
                    <a:pt x="330923" y="303987"/>
                  </a:lnTo>
                  <a:lnTo>
                    <a:pt x="330212" y="303530"/>
                  </a:lnTo>
                  <a:lnTo>
                    <a:pt x="330415" y="300990"/>
                  </a:lnTo>
                  <a:lnTo>
                    <a:pt x="331482" y="303530"/>
                  </a:lnTo>
                  <a:lnTo>
                    <a:pt x="333476" y="303530"/>
                  </a:lnTo>
                  <a:lnTo>
                    <a:pt x="333476" y="156400"/>
                  </a:lnTo>
                  <a:lnTo>
                    <a:pt x="331419" y="157480"/>
                  </a:lnTo>
                  <a:lnTo>
                    <a:pt x="332701" y="156210"/>
                  </a:lnTo>
                  <a:lnTo>
                    <a:pt x="334683" y="154940"/>
                  </a:lnTo>
                  <a:lnTo>
                    <a:pt x="336461" y="153670"/>
                  </a:lnTo>
                  <a:lnTo>
                    <a:pt x="337743" y="152400"/>
                  </a:lnTo>
                  <a:lnTo>
                    <a:pt x="339737" y="152400"/>
                  </a:lnTo>
                  <a:lnTo>
                    <a:pt x="339382" y="149860"/>
                  </a:lnTo>
                  <a:lnTo>
                    <a:pt x="341096" y="148590"/>
                  </a:lnTo>
                  <a:lnTo>
                    <a:pt x="341731" y="151130"/>
                  </a:lnTo>
                  <a:lnTo>
                    <a:pt x="341871" y="154940"/>
                  </a:lnTo>
                  <a:lnTo>
                    <a:pt x="342226" y="157480"/>
                  </a:lnTo>
                  <a:lnTo>
                    <a:pt x="342226" y="115760"/>
                  </a:lnTo>
                  <a:lnTo>
                    <a:pt x="341871" y="115570"/>
                  </a:lnTo>
                  <a:lnTo>
                    <a:pt x="340664" y="114376"/>
                  </a:lnTo>
                  <a:lnTo>
                    <a:pt x="340664" y="146050"/>
                  </a:lnTo>
                  <a:lnTo>
                    <a:pt x="333476" y="148590"/>
                  </a:lnTo>
                  <a:lnTo>
                    <a:pt x="331838" y="148590"/>
                  </a:lnTo>
                  <a:lnTo>
                    <a:pt x="332625" y="146050"/>
                  </a:lnTo>
                  <a:lnTo>
                    <a:pt x="335902" y="144780"/>
                  </a:lnTo>
                  <a:lnTo>
                    <a:pt x="338455" y="142240"/>
                  </a:lnTo>
                  <a:lnTo>
                    <a:pt x="338455" y="139700"/>
                  </a:lnTo>
                  <a:lnTo>
                    <a:pt x="336613" y="139700"/>
                  </a:lnTo>
                  <a:lnTo>
                    <a:pt x="333616" y="142240"/>
                  </a:lnTo>
                  <a:lnTo>
                    <a:pt x="330060" y="146050"/>
                  </a:lnTo>
                  <a:lnTo>
                    <a:pt x="327647" y="146050"/>
                  </a:lnTo>
                  <a:lnTo>
                    <a:pt x="326148" y="147320"/>
                  </a:lnTo>
                  <a:lnTo>
                    <a:pt x="324446" y="149860"/>
                  </a:lnTo>
                  <a:lnTo>
                    <a:pt x="327215" y="151130"/>
                  </a:lnTo>
                  <a:lnTo>
                    <a:pt x="328142" y="151130"/>
                  </a:lnTo>
                  <a:lnTo>
                    <a:pt x="327787" y="153670"/>
                  </a:lnTo>
                  <a:lnTo>
                    <a:pt x="324802" y="152400"/>
                  </a:lnTo>
                  <a:lnTo>
                    <a:pt x="325729" y="154940"/>
                  </a:lnTo>
                  <a:lnTo>
                    <a:pt x="329641" y="153670"/>
                  </a:lnTo>
                  <a:lnTo>
                    <a:pt x="331635" y="153670"/>
                  </a:lnTo>
                  <a:lnTo>
                    <a:pt x="330060" y="156210"/>
                  </a:lnTo>
                  <a:lnTo>
                    <a:pt x="327507" y="154940"/>
                  </a:lnTo>
                  <a:lnTo>
                    <a:pt x="326288" y="157480"/>
                  </a:lnTo>
                  <a:lnTo>
                    <a:pt x="329209" y="158750"/>
                  </a:lnTo>
                  <a:lnTo>
                    <a:pt x="328930" y="158927"/>
                  </a:lnTo>
                  <a:lnTo>
                    <a:pt x="328930" y="256540"/>
                  </a:lnTo>
                  <a:lnTo>
                    <a:pt x="326288" y="257810"/>
                  </a:lnTo>
                  <a:lnTo>
                    <a:pt x="326085" y="257492"/>
                  </a:lnTo>
                  <a:lnTo>
                    <a:pt x="326085" y="298450"/>
                  </a:lnTo>
                  <a:lnTo>
                    <a:pt x="324942" y="299720"/>
                  </a:lnTo>
                  <a:lnTo>
                    <a:pt x="324307" y="300990"/>
                  </a:lnTo>
                  <a:lnTo>
                    <a:pt x="325513" y="303530"/>
                  </a:lnTo>
                  <a:lnTo>
                    <a:pt x="323799" y="306070"/>
                  </a:lnTo>
                  <a:lnTo>
                    <a:pt x="323951" y="307340"/>
                  </a:lnTo>
                  <a:lnTo>
                    <a:pt x="323481" y="306070"/>
                  </a:lnTo>
                  <a:lnTo>
                    <a:pt x="323024" y="304800"/>
                  </a:lnTo>
                  <a:lnTo>
                    <a:pt x="321957" y="303530"/>
                  </a:lnTo>
                  <a:lnTo>
                    <a:pt x="320890" y="302260"/>
                  </a:lnTo>
                  <a:lnTo>
                    <a:pt x="321297" y="300990"/>
                  </a:lnTo>
                  <a:lnTo>
                    <a:pt x="322097" y="298450"/>
                  </a:lnTo>
                  <a:lnTo>
                    <a:pt x="323088" y="297180"/>
                  </a:lnTo>
                  <a:lnTo>
                    <a:pt x="326085" y="298450"/>
                  </a:lnTo>
                  <a:lnTo>
                    <a:pt x="326085" y="257492"/>
                  </a:lnTo>
                  <a:lnTo>
                    <a:pt x="325475" y="256540"/>
                  </a:lnTo>
                  <a:lnTo>
                    <a:pt x="324662" y="255270"/>
                  </a:lnTo>
                  <a:lnTo>
                    <a:pt x="323088" y="254000"/>
                  </a:lnTo>
                  <a:lnTo>
                    <a:pt x="323164" y="252730"/>
                  </a:lnTo>
                  <a:lnTo>
                    <a:pt x="324154" y="252730"/>
                  </a:lnTo>
                  <a:lnTo>
                    <a:pt x="324662" y="255270"/>
                  </a:lnTo>
                  <a:lnTo>
                    <a:pt x="327012" y="256540"/>
                  </a:lnTo>
                  <a:lnTo>
                    <a:pt x="328930" y="256540"/>
                  </a:lnTo>
                  <a:lnTo>
                    <a:pt x="328930" y="158927"/>
                  </a:lnTo>
                  <a:lnTo>
                    <a:pt x="327253" y="159994"/>
                  </a:lnTo>
                  <a:lnTo>
                    <a:pt x="326009" y="161290"/>
                  </a:lnTo>
                  <a:lnTo>
                    <a:pt x="327291" y="163830"/>
                  </a:lnTo>
                  <a:lnTo>
                    <a:pt x="327012" y="164338"/>
                  </a:lnTo>
                  <a:lnTo>
                    <a:pt x="327012" y="177800"/>
                  </a:lnTo>
                  <a:lnTo>
                    <a:pt x="324015" y="179070"/>
                  </a:lnTo>
                  <a:lnTo>
                    <a:pt x="322313" y="179070"/>
                  </a:lnTo>
                  <a:lnTo>
                    <a:pt x="322313" y="267970"/>
                  </a:lnTo>
                  <a:lnTo>
                    <a:pt x="321881" y="270510"/>
                  </a:lnTo>
                  <a:lnTo>
                    <a:pt x="321170" y="271780"/>
                  </a:lnTo>
                  <a:lnTo>
                    <a:pt x="318973" y="271780"/>
                  </a:lnTo>
                  <a:lnTo>
                    <a:pt x="318973" y="284480"/>
                  </a:lnTo>
                  <a:lnTo>
                    <a:pt x="317195" y="287020"/>
                  </a:lnTo>
                  <a:lnTo>
                    <a:pt x="316484" y="287020"/>
                  </a:lnTo>
                  <a:lnTo>
                    <a:pt x="317944" y="284480"/>
                  </a:lnTo>
                  <a:lnTo>
                    <a:pt x="318681" y="283210"/>
                  </a:lnTo>
                  <a:lnTo>
                    <a:pt x="318973" y="284480"/>
                  </a:lnTo>
                  <a:lnTo>
                    <a:pt x="318973" y="271780"/>
                  </a:lnTo>
                  <a:lnTo>
                    <a:pt x="317119" y="271780"/>
                  </a:lnTo>
                  <a:lnTo>
                    <a:pt x="315696" y="270510"/>
                  </a:lnTo>
                  <a:lnTo>
                    <a:pt x="315239" y="269240"/>
                  </a:lnTo>
                  <a:lnTo>
                    <a:pt x="314769" y="267970"/>
                  </a:lnTo>
                  <a:lnTo>
                    <a:pt x="316979" y="269240"/>
                  </a:lnTo>
                  <a:lnTo>
                    <a:pt x="318185" y="267970"/>
                  </a:lnTo>
                  <a:lnTo>
                    <a:pt x="319328" y="266700"/>
                  </a:lnTo>
                  <a:lnTo>
                    <a:pt x="321818" y="265430"/>
                  </a:lnTo>
                  <a:lnTo>
                    <a:pt x="322313" y="267970"/>
                  </a:lnTo>
                  <a:lnTo>
                    <a:pt x="322313" y="179070"/>
                  </a:lnTo>
                  <a:lnTo>
                    <a:pt x="321818" y="179070"/>
                  </a:lnTo>
                  <a:lnTo>
                    <a:pt x="322097" y="176530"/>
                  </a:lnTo>
                  <a:lnTo>
                    <a:pt x="325158" y="176530"/>
                  </a:lnTo>
                  <a:lnTo>
                    <a:pt x="327012" y="177800"/>
                  </a:lnTo>
                  <a:lnTo>
                    <a:pt x="327012" y="164338"/>
                  </a:lnTo>
                  <a:lnTo>
                    <a:pt x="326580" y="165100"/>
                  </a:lnTo>
                  <a:lnTo>
                    <a:pt x="321386" y="167119"/>
                  </a:lnTo>
                  <a:lnTo>
                    <a:pt x="321386" y="219710"/>
                  </a:lnTo>
                  <a:lnTo>
                    <a:pt x="321310" y="220980"/>
                  </a:lnTo>
                  <a:lnTo>
                    <a:pt x="319468" y="220980"/>
                  </a:lnTo>
                  <a:lnTo>
                    <a:pt x="319468" y="245110"/>
                  </a:lnTo>
                  <a:lnTo>
                    <a:pt x="318617" y="247650"/>
                  </a:lnTo>
                  <a:lnTo>
                    <a:pt x="315556" y="247650"/>
                  </a:lnTo>
                  <a:lnTo>
                    <a:pt x="313918" y="246380"/>
                  </a:lnTo>
                  <a:lnTo>
                    <a:pt x="313778" y="247650"/>
                  </a:lnTo>
                  <a:lnTo>
                    <a:pt x="313982" y="248920"/>
                  </a:lnTo>
                  <a:lnTo>
                    <a:pt x="314337" y="250190"/>
                  </a:lnTo>
                  <a:lnTo>
                    <a:pt x="314985" y="251460"/>
                  </a:lnTo>
                  <a:lnTo>
                    <a:pt x="315620" y="254000"/>
                  </a:lnTo>
                  <a:lnTo>
                    <a:pt x="313778" y="252310"/>
                  </a:lnTo>
                  <a:lnTo>
                    <a:pt x="313778" y="314960"/>
                  </a:lnTo>
                  <a:lnTo>
                    <a:pt x="311429" y="313690"/>
                  </a:lnTo>
                  <a:lnTo>
                    <a:pt x="313347" y="312420"/>
                  </a:lnTo>
                  <a:lnTo>
                    <a:pt x="313778" y="314960"/>
                  </a:lnTo>
                  <a:lnTo>
                    <a:pt x="313778" y="252310"/>
                  </a:lnTo>
                  <a:lnTo>
                    <a:pt x="312851" y="251460"/>
                  </a:lnTo>
                  <a:lnTo>
                    <a:pt x="311073" y="248920"/>
                  </a:lnTo>
                  <a:lnTo>
                    <a:pt x="311518" y="247650"/>
                  </a:lnTo>
                  <a:lnTo>
                    <a:pt x="311975" y="246380"/>
                  </a:lnTo>
                  <a:lnTo>
                    <a:pt x="312420" y="245110"/>
                  </a:lnTo>
                  <a:lnTo>
                    <a:pt x="319468" y="245110"/>
                  </a:lnTo>
                  <a:lnTo>
                    <a:pt x="319468" y="220980"/>
                  </a:lnTo>
                  <a:lnTo>
                    <a:pt x="319252" y="220980"/>
                  </a:lnTo>
                  <a:lnTo>
                    <a:pt x="319252" y="233680"/>
                  </a:lnTo>
                  <a:lnTo>
                    <a:pt x="317334" y="234950"/>
                  </a:lnTo>
                  <a:lnTo>
                    <a:pt x="316547" y="233680"/>
                  </a:lnTo>
                  <a:lnTo>
                    <a:pt x="315836" y="232410"/>
                  </a:lnTo>
                  <a:lnTo>
                    <a:pt x="313563" y="229870"/>
                  </a:lnTo>
                  <a:lnTo>
                    <a:pt x="313778" y="228600"/>
                  </a:lnTo>
                  <a:lnTo>
                    <a:pt x="316687" y="227330"/>
                  </a:lnTo>
                  <a:lnTo>
                    <a:pt x="317754" y="228600"/>
                  </a:lnTo>
                  <a:lnTo>
                    <a:pt x="316128" y="231140"/>
                  </a:lnTo>
                  <a:lnTo>
                    <a:pt x="317906" y="232410"/>
                  </a:lnTo>
                  <a:lnTo>
                    <a:pt x="319252" y="233680"/>
                  </a:lnTo>
                  <a:lnTo>
                    <a:pt x="319252" y="220980"/>
                  </a:lnTo>
                  <a:lnTo>
                    <a:pt x="319963" y="218440"/>
                  </a:lnTo>
                  <a:lnTo>
                    <a:pt x="320535" y="218440"/>
                  </a:lnTo>
                  <a:lnTo>
                    <a:pt x="321386" y="219710"/>
                  </a:lnTo>
                  <a:lnTo>
                    <a:pt x="321386" y="167119"/>
                  </a:lnTo>
                  <a:lnTo>
                    <a:pt x="320040" y="167640"/>
                  </a:lnTo>
                  <a:lnTo>
                    <a:pt x="313842" y="171450"/>
                  </a:lnTo>
                  <a:lnTo>
                    <a:pt x="310857" y="173088"/>
                  </a:lnTo>
                  <a:lnTo>
                    <a:pt x="310857" y="242570"/>
                  </a:lnTo>
                  <a:lnTo>
                    <a:pt x="309930" y="243840"/>
                  </a:lnTo>
                  <a:lnTo>
                    <a:pt x="309651" y="243319"/>
                  </a:lnTo>
                  <a:lnTo>
                    <a:pt x="309651" y="297180"/>
                  </a:lnTo>
                  <a:lnTo>
                    <a:pt x="307657" y="299720"/>
                  </a:lnTo>
                  <a:lnTo>
                    <a:pt x="307022" y="298450"/>
                  </a:lnTo>
                  <a:lnTo>
                    <a:pt x="309651" y="297180"/>
                  </a:lnTo>
                  <a:lnTo>
                    <a:pt x="309651" y="243319"/>
                  </a:lnTo>
                  <a:lnTo>
                    <a:pt x="308711" y="241528"/>
                  </a:lnTo>
                  <a:lnTo>
                    <a:pt x="308635" y="241223"/>
                  </a:lnTo>
                  <a:lnTo>
                    <a:pt x="309651" y="240030"/>
                  </a:lnTo>
                  <a:lnTo>
                    <a:pt x="310857" y="242570"/>
                  </a:lnTo>
                  <a:lnTo>
                    <a:pt x="310857" y="173088"/>
                  </a:lnTo>
                  <a:lnTo>
                    <a:pt x="306870" y="175260"/>
                  </a:lnTo>
                  <a:lnTo>
                    <a:pt x="310235" y="170180"/>
                  </a:lnTo>
                  <a:lnTo>
                    <a:pt x="311086" y="168910"/>
                  </a:lnTo>
                  <a:lnTo>
                    <a:pt x="311924" y="167640"/>
                  </a:lnTo>
                  <a:lnTo>
                    <a:pt x="313080" y="166370"/>
                  </a:lnTo>
                  <a:lnTo>
                    <a:pt x="317690" y="161290"/>
                  </a:lnTo>
                  <a:lnTo>
                    <a:pt x="318731" y="158750"/>
                  </a:lnTo>
                  <a:lnTo>
                    <a:pt x="319773" y="156210"/>
                  </a:lnTo>
                  <a:lnTo>
                    <a:pt x="320814" y="153670"/>
                  </a:lnTo>
                  <a:lnTo>
                    <a:pt x="318262" y="156210"/>
                  </a:lnTo>
                  <a:lnTo>
                    <a:pt x="317881" y="153670"/>
                  </a:lnTo>
                  <a:lnTo>
                    <a:pt x="317690" y="152400"/>
                  </a:lnTo>
                  <a:lnTo>
                    <a:pt x="315480" y="149860"/>
                  </a:lnTo>
                  <a:lnTo>
                    <a:pt x="313702" y="149860"/>
                  </a:lnTo>
                  <a:lnTo>
                    <a:pt x="312356" y="147320"/>
                  </a:lnTo>
                  <a:lnTo>
                    <a:pt x="312991" y="146050"/>
                  </a:lnTo>
                  <a:lnTo>
                    <a:pt x="313918" y="144780"/>
                  </a:lnTo>
                  <a:lnTo>
                    <a:pt x="316268" y="144780"/>
                  </a:lnTo>
                  <a:lnTo>
                    <a:pt x="317969" y="146050"/>
                  </a:lnTo>
                  <a:lnTo>
                    <a:pt x="321665" y="149860"/>
                  </a:lnTo>
                  <a:lnTo>
                    <a:pt x="322732" y="147320"/>
                  </a:lnTo>
                  <a:lnTo>
                    <a:pt x="325018" y="146050"/>
                  </a:lnTo>
                  <a:lnTo>
                    <a:pt x="327075" y="146050"/>
                  </a:lnTo>
                  <a:lnTo>
                    <a:pt x="330352" y="143510"/>
                  </a:lnTo>
                  <a:lnTo>
                    <a:pt x="330987" y="143510"/>
                  </a:lnTo>
                  <a:lnTo>
                    <a:pt x="331012" y="142240"/>
                  </a:lnTo>
                  <a:lnTo>
                    <a:pt x="331038" y="140970"/>
                  </a:lnTo>
                  <a:lnTo>
                    <a:pt x="331063" y="139700"/>
                  </a:lnTo>
                  <a:lnTo>
                    <a:pt x="334543" y="139700"/>
                  </a:lnTo>
                  <a:lnTo>
                    <a:pt x="336524" y="138518"/>
                  </a:lnTo>
                  <a:lnTo>
                    <a:pt x="322922" y="138518"/>
                  </a:lnTo>
                  <a:lnTo>
                    <a:pt x="322732" y="138518"/>
                  </a:lnTo>
                  <a:lnTo>
                    <a:pt x="320598" y="140970"/>
                  </a:lnTo>
                  <a:lnTo>
                    <a:pt x="320243" y="139700"/>
                  </a:lnTo>
                  <a:lnTo>
                    <a:pt x="319887" y="138430"/>
                  </a:lnTo>
                  <a:lnTo>
                    <a:pt x="322097" y="137160"/>
                  </a:lnTo>
                  <a:lnTo>
                    <a:pt x="322008" y="135890"/>
                  </a:lnTo>
                  <a:lnTo>
                    <a:pt x="321818" y="133350"/>
                  </a:lnTo>
                  <a:lnTo>
                    <a:pt x="323024" y="135890"/>
                  </a:lnTo>
                  <a:lnTo>
                    <a:pt x="322592" y="138430"/>
                  </a:lnTo>
                  <a:lnTo>
                    <a:pt x="322808" y="138430"/>
                  </a:lnTo>
                  <a:lnTo>
                    <a:pt x="336677" y="138430"/>
                  </a:lnTo>
                  <a:lnTo>
                    <a:pt x="338747" y="137160"/>
                  </a:lnTo>
                  <a:lnTo>
                    <a:pt x="339102" y="138430"/>
                  </a:lnTo>
                  <a:lnTo>
                    <a:pt x="340664" y="146050"/>
                  </a:lnTo>
                  <a:lnTo>
                    <a:pt x="340664" y="114376"/>
                  </a:lnTo>
                  <a:lnTo>
                    <a:pt x="339877" y="113030"/>
                  </a:lnTo>
                  <a:lnTo>
                    <a:pt x="339559" y="111760"/>
                  </a:lnTo>
                  <a:lnTo>
                    <a:pt x="339242" y="110490"/>
                  </a:lnTo>
                  <a:lnTo>
                    <a:pt x="342874" y="113030"/>
                  </a:lnTo>
                  <a:lnTo>
                    <a:pt x="347141" y="110490"/>
                  </a:lnTo>
                  <a:lnTo>
                    <a:pt x="350621" y="114300"/>
                  </a:lnTo>
                  <a:lnTo>
                    <a:pt x="350621" y="100812"/>
                  </a:lnTo>
                  <a:lnTo>
                    <a:pt x="349770" y="101600"/>
                  </a:lnTo>
                  <a:lnTo>
                    <a:pt x="349338" y="101600"/>
                  </a:lnTo>
                  <a:lnTo>
                    <a:pt x="348767" y="100330"/>
                  </a:lnTo>
                  <a:lnTo>
                    <a:pt x="347065" y="96520"/>
                  </a:lnTo>
                  <a:lnTo>
                    <a:pt x="347205" y="95250"/>
                  </a:lnTo>
                  <a:lnTo>
                    <a:pt x="349059" y="93980"/>
                  </a:lnTo>
                  <a:lnTo>
                    <a:pt x="351828" y="92710"/>
                  </a:lnTo>
                  <a:lnTo>
                    <a:pt x="354393" y="91440"/>
                  </a:lnTo>
                  <a:lnTo>
                    <a:pt x="355600" y="90170"/>
                  </a:lnTo>
                  <a:lnTo>
                    <a:pt x="359232" y="86360"/>
                  </a:lnTo>
                  <a:lnTo>
                    <a:pt x="356247" y="86360"/>
                  </a:lnTo>
                  <a:lnTo>
                    <a:pt x="354469" y="85090"/>
                  </a:lnTo>
                  <a:lnTo>
                    <a:pt x="353606" y="86360"/>
                  </a:lnTo>
                  <a:lnTo>
                    <a:pt x="352475" y="87630"/>
                  </a:lnTo>
                  <a:lnTo>
                    <a:pt x="350558" y="88900"/>
                  </a:lnTo>
                  <a:lnTo>
                    <a:pt x="348411" y="90170"/>
                  </a:lnTo>
                  <a:lnTo>
                    <a:pt x="349478" y="88900"/>
                  </a:lnTo>
                  <a:lnTo>
                    <a:pt x="350126" y="87630"/>
                  </a:lnTo>
                  <a:lnTo>
                    <a:pt x="350761" y="86360"/>
                  </a:lnTo>
                  <a:lnTo>
                    <a:pt x="351980" y="85090"/>
                  </a:lnTo>
                  <a:lnTo>
                    <a:pt x="352831" y="83820"/>
                  </a:lnTo>
                  <a:lnTo>
                    <a:pt x="350837" y="82550"/>
                  </a:lnTo>
                  <a:lnTo>
                    <a:pt x="349554" y="83820"/>
                  </a:lnTo>
                  <a:lnTo>
                    <a:pt x="348208" y="85090"/>
                  </a:lnTo>
                  <a:lnTo>
                    <a:pt x="346214" y="85090"/>
                  </a:lnTo>
                  <a:lnTo>
                    <a:pt x="344004" y="83820"/>
                  </a:lnTo>
                  <a:lnTo>
                    <a:pt x="342442" y="85090"/>
                  </a:lnTo>
                  <a:lnTo>
                    <a:pt x="340741" y="86360"/>
                  </a:lnTo>
                  <a:lnTo>
                    <a:pt x="337820" y="87515"/>
                  </a:lnTo>
                  <a:lnTo>
                    <a:pt x="337820" y="113030"/>
                  </a:lnTo>
                  <a:lnTo>
                    <a:pt x="337527" y="114338"/>
                  </a:lnTo>
                  <a:lnTo>
                    <a:pt x="337527" y="120650"/>
                  </a:lnTo>
                  <a:lnTo>
                    <a:pt x="336397" y="120650"/>
                  </a:lnTo>
                  <a:lnTo>
                    <a:pt x="335610" y="121920"/>
                  </a:lnTo>
                  <a:lnTo>
                    <a:pt x="333971" y="124460"/>
                  </a:lnTo>
                  <a:lnTo>
                    <a:pt x="336677" y="123190"/>
                  </a:lnTo>
                  <a:lnTo>
                    <a:pt x="336321" y="124460"/>
                  </a:lnTo>
                  <a:lnTo>
                    <a:pt x="337032" y="127000"/>
                  </a:lnTo>
                  <a:lnTo>
                    <a:pt x="337388" y="129540"/>
                  </a:lnTo>
                  <a:lnTo>
                    <a:pt x="334403" y="128270"/>
                  </a:lnTo>
                  <a:lnTo>
                    <a:pt x="333336" y="125730"/>
                  </a:lnTo>
                  <a:lnTo>
                    <a:pt x="332054" y="127000"/>
                  </a:lnTo>
                  <a:lnTo>
                    <a:pt x="330492" y="127000"/>
                  </a:lnTo>
                  <a:lnTo>
                    <a:pt x="327787" y="128270"/>
                  </a:lnTo>
                  <a:lnTo>
                    <a:pt x="325297" y="129540"/>
                  </a:lnTo>
                  <a:lnTo>
                    <a:pt x="322948" y="130810"/>
                  </a:lnTo>
                  <a:lnTo>
                    <a:pt x="320890" y="129540"/>
                  </a:lnTo>
                  <a:lnTo>
                    <a:pt x="320954" y="128270"/>
                  </a:lnTo>
                  <a:lnTo>
                    <a:pt x="323519" y="127000"/>
                  </a:lnTo>
                  <a:lnTo>
                    <a:pt x="325374" y="125730"/>
                  </a:lnTo>
                  <a:lnTo>
                    <a:pt x="326644" y="124460"/>
                  </a:lnTo>
                  <a:lnTo>
                    <a:pt x="329145" y="124460"/>
                  </a:lnTo>
                  <a:lnTo>
                    <a:pt x="332193" y="123190"/>
                  </a:lnTo>
                  <a:lnTo>
                    <a:pt x="334683" y="120650"/>
                  </a:lnTo>
                  <a:lnTo>
                    <a:pt x="336753" y="118110"/>
                  </a:lnTo>
                  <a:lnTo>
                    <a:pt x="337527" y="120650"/>
                  </a:lnTo>
                  <a:lnTo>
                    <a:pt x="337527" y="114338"/>
                  </a:lnTo>
                  <a:lnTo>
                    <a:pt x="337248" y="115570"/>
                  </a:lnTo>
                  <a:lnTo>
                    <a:pt x="335902" y="114681"/>
                  </a:lnTo>
                  <a:lnTo>
                    <a:pt x="335902" y="116840"/>
                  </a:lnTo>
                  <a:lnTo>
                    <a:pt x="328434" y="118110"/>
                  </a:lnTo>
                  <a:lnTo>
                    <a:pt x="330060" y="116840"/>
                  </a:lnTo>
                  <a:lnTo>
                    <a:pt x="332054" y="115570"/>
                  </a:lnTo>
                  <a:lnTo>
                    <a:pt x="333057" y="113030"/>
                  </a:lnTo>
                  <a:lnTo>
                    <a:pt x="334899" y="116840"/>
                  </a:lnTo>
                  <a:lnTo>
                    <a:pt x="335902" y="116840"/>
                  </a:lnTo>
                  <a:lnTo>
                    <a:pt x="335902" y="114681"/>
                  </a:lnTo>
                  <a:lnTo>
                    <a:pt x="335330" y="114300"/>
                  </a:lnTo>
                  <a:lnTo>
                    <a:pt x="334403" y="113030"/>
                  </a:lnTo>
                  <a:lnTo>
                    <a:pt x="333476" y="111760"/>
                  </a:lnTo>
                  <a:lnTo>
                    <a:pt x="337172" y="111760"/>
                  </a:lnTo>
                  <a:lnTo>
                    <a:pt x="337820" y="113030"/>
                  </a:lnTo>
                  <a:lnTo>
                    <a:pt x="337820" y="87515"/>
                  </a:lnTo>
                  <a:lnTo>
                    <a:pt x="337527" y="87630"/>
                  </a:lnTo>
                  <a:lnTo>
                    <a:pt x="337870" y="86360"/>
                  </a:lnTo>
                  <a:lnTo>
                    <a:pt x="338543" y="83820"/>
                  </a:lnTo>
                  <a:lnTo>
                    <a:pt x="338886" y="82550"/>
                  </a:lnTo>
                  <a:lnTo>
                    <a:pt x="339953" y="82550"/>
                  </a:lnTo>
                  <a:lnTo>
                    <a:pt x="345008" y="83820"/>
                  </a:lnTo>
                  <a:lnTo>
                    <a:pt x="344652" y="82550"/>
                  </a:lnTo>
                  <a:lnTo>
                    <a:pt x="344297" y="81280"/>
                  </a:lnTo>
                  <a:lnTo>
                    <a:pt x="345859" y="81280"/>
                  </a:lnTo>
                  <a:lnTo>
                    <a:pt x="347853" y="80010"/>
                  </a:lnTo>
                  <a:lnTo>
                    <a:pt x="352539" y="78740"/>
                  </a:lnTo>
                  <a:lnTo>
                    <a:pt x="349770" y="78740"/>
                  </a:lnTo>
                  <a:lnTo>
                    <a:pt x="345922" y="76200"/>
                  </a:lnTo>
                  <a:lnTo>
                    <a:pt x="343941" y="78740"/>
                  </a:lnTo>
                  <a:lnTo>
                    <a:pt x="342722" y="77470"/>
                  </a:lnTo>
                  <a:lnTo>
                    <a:pt x="342011" y="76200"/>
                  </a:lnTo>
                  <a:lnTo>
                    <a:pt x="339318" y="73660"/>
                  </a:lnTo>
                  <a:lnTo>
                    <a:pt x="340880" y="72390"/>
                  </a:lnTo>
                  <a:lnTo>
                    <a:pt x="342442" y="71120"/>
                  </a:lnTo>
                  <a:lnTo>
                    <a:pt x="340880" y="71120"/>
                  </a:lnTo>
                  <a:lnTo>
                    <a:pt x="338391" y="71120"/>
                  </a:lnTo>
                  <a:lnTo>
                    <a:pt x="338607" y="68580"/>
                  </a:lnTo>
                  <a:lnTo>
                    <a:pt x="340880" y="71120"/>
                  </a:lnTo>
                  <a:lnTo>
                    <a:pt x="342366" y="69850"/>
                  </a:lnTo>
                  <a:lnTo>
                    <a:pt x="343052" y="68580"/>
                  </a:lnTo>
                  <a:lnTo>
                    <a:pt x="343725" y="67310"/>
                  </a:lnTo>
                  <a:lnTo>
                    <a:pt x="345782" y="66040"/>
                  </a:lnTo>
                  <a:lnTo>
                    <a:pt x="347065" y="64770"/>
                  </a:lnTo>
                  <a:lnTo>
                    <a:pt x="344576" y="63500"/>
                  </a:lnTo>
                  <a:lnTo>
                    <a:pt x="340880" y="64770"/>
                  </a:lnTo>
                  <a:lnTo>
                    <a:pt x="338315" y="64770"/>
                  </a:lnTo>
                  <a:lnTo>
                    <a:pt x="336461" y="66243"/>
                  </a:lnTo>
                  <a:lnTo>
                    <a:pt x="336461" y="68580"/>
                  </a:lnTo>
                  <a:lnTo>
                    <a:pt x="334683" y="69850"/>
                  </a:lnTo>
                  <a:lnTo>
                    <a:pt x="335330" y="72390"/>
                  </a:lnTo>
                  <a:lnTo>
                    <a:pt x="333121" y="72390"/>
                  </a:lnTo>
                  <a:lnTo>
                    <a:pt x="332625" y="71120"/>
                  </a:lnTo>
                  <a:lnTo>
                    <a:pt x="331279" y="71704"/>
                  </a:lnTo>
                  <a:lnTo>
                    <a:pt x="331279" y="104140"/>
                  </a:lnTo>
                  <a:lnTo>
                    <a:pt x="329501" y="104140"/>
                  </a:lnTo>
                  <a:lnTo>
                    <a:pt x="329501" y="106680"/>
                  </a:lnTo>
                  <a:lnTo>
                    <a:pt x="327571" y="107950"/>
                  </a:lnTo>
                  <a:lnTo>
                    <a:pt x="327012" y="107950"/>
                  </a:lnTo>
                  <a:lnTo>
                    <a:pt x="327012" y="116840"/>
                  </a:lnTo>
                  <a:lnTo>
                    <a:pt x="324662" y="118110"/>
                  </a:lnTo>
                  <a:lnTo>
                    <a:pt x="321386" y="118110"/>
                  </a:lnTo>
                  <a:lnTo>
                    <a:pt x="323596" y="119380"/>
                  </a:lnTo>
                  <a:lnTo>
                    <a:pt x="325081" y="118110"/>
                  </a:lnTo>
                  <a:lnTo>
                    <a:pt x="326644" y="119380"/>
                  </a:lnTo>
                  <a:lnTo>
                    <a:pt x="325081" y="120650"/>
                  </a:lnTo>
                  <a:lnTo>
                    <a:pt x="323596" y="120650"/>
                  </a:lnTo>
                  <a:lnTo>
                    <a:pt x="319468" y="119380"/>
                  </a:lnTo>
                  <a:lnTo>
                    <a:pt x="319468" y="124460"/>
                  </a:lnTo>
                  <a:lnTo>
                    <a:pt x="322173" y="124460"/>
                  </a:lnTo>
                  <a:lnTo>
                    <a:pt x="321106" y="125730"/>
                  </a:lnTo>
                  <a:lnTo>
                    <a:pt x="320535" y="128270"/>
                  </a:lnTo>
                  <a:lnTo>
                    <a:pt x="317969" y="127000"/>
                  </a:lnTo>
                  <a:lnTo>
                    <a:pt x="316128" y="125666"/>
                  </a:lnTo>
                  <a:lnTo>
                    <a:pt x="316128" y="137160"/>
                  </a:lnTo>
                  <a:lnTo>
                    <a:pt x="314845" y="137160"/>
                  </a:lnTo>
                  <a:lnTo>
                    <a:pt x="313778" y="135890"/>
                  </a:lnTo>
                  <a:lnTo>
                    <a:pt x="314909" y="135890"/>
                  </a:lnTo>
                  <a:lnTo>
                    <a:pt x="316128" y="137160"/>
                  </a:lnTo>
                  <a:lnTo>
                    <a:pt x="316128" y="125666"/>
                  </a:lnTo>
                  <a:lnTo>
                    <a:pt x="314490" y="124460"/>
                  </a:lnTo>
                  <a:lnTo>
                    <a:pt x="312140" y="125260"/>
                  </a:lnTo>
                  <a:lnTo>
                    <a:pt x="312140" y="144780"/>
                  </a:lnTo>
                  <a:lnTo>
                    <a:pt x="310362" y="144780"/>
                  </a:lnTo>
                  <a:lnTo>
                    <a:pt x="310362" y="161290"/>
                  </a:lnTo>
                  <a:lnTo>
                    <a:pt x="309295" y="162560"/>
                  </a:lnTo>
                  <a:lnTo>
                    <a:pt x="308089" y="163830"/>
                  </a:lnTo>
                  <a:lnTo>
                    <a:pt x="306590" y="163830"/>
                  </a:lnTo>
                  <a:lnTo>
                    <a:pt x="307086" y="162560"/>
                  </a:lnTo>
                  <a:lnTo>
                    <a:pt x="308089" y="161290"/>
                  </a:lnTo>
                  <a:lnTo>
                    <a:pt x="310070" y="158750"/>
                  </a:lnTo>
                  <a:lnTo>
                    <a:pt x="310362" y="161290"/>
                  </a:lnTo>
                  <a:lnTo>
                    <a:pt x="310362" y="144780"/>
                  </a:lnTo>
                  <a:lnTo>
                    <a:pt x="309003" y="144780"/>
                  </a:lnTo>
                  <a:lnTo>
                    <a:pt x="308724" y="147320"/>
                  </a:lnTo>
                  <a:lnTo>
                    <a:pt x="308013" y="146050"/>
                  </a:lnTo>
                  <a:lnTo>
                    <a:pt x="306590" y="143510"/>
                  </a:lnTo>
                  <a:lnTo>
                    <a:pt x="309079" y="143510"/>
                  </a:lnTo>
                  <a:lnTo>
                    <a:pt x="310222" y="142240"/>
                  </a:lnTo>
                  <a:lnTo>
                    <a:pt x="312140" y="144780"/>
                  </a:lnTo>
                  <a:lnTo>
                    <a:pt x="312140" y="125260"/>
                  </a:lnTo>
                  <a:lnTo>
                    <a:pt x="310718" y="125730"/>
                  </a:lnTo>
                  <a:lnTo>
                    <a:pt x="307657" y="128270"/>
                  </a:lnTo>
                  <a:lnTo>
                    <a:pt x="305523" y="129527"/>
                  </a:lnTo>
                  <a:lnTo>
                    <a:pt x="305523" y="233680"/>
                  </a:lnTo>
                  <a:lnTo>
                    <a:pt x="305523" y="317500"/>
                  </a:lnTo>
                  <a:lnTo>
                    <a:pt x="303034" y="320040"/>
                  </a:lnTo>
                  <a:lnTo>
                    <a:pt x="304673" y="317500"/>
                  </a:lnTo>
                  <a:lnTo>
                    <a:pt x="305523" y="317500"/>
                  </a:lnTo>
                  <a:lnTo>
                    <a:pt x="305523" y="233680"/>
                  </a:lnTo>
                  <a:lnTo>
                    <a:pt x="303250" y="233680"/>
                  </a:lnTo>
                  <a:lnTo>
                    <a:pt x="303250" y="281940"/>
                  </a:lnTo>
                  <a:lnTo>
                    <a:pt x="302463" y="284480"/>
                  </a:lnTo>
                  <a:lnTo>
                    <a:pt x="300609" y="284480"/>
                  </a:lnTo>
                  <a:lnTo>
                    <a:pt x="300609" y="308610"/>
                  </a:lnTo>
                  <a:lnTo>
                    <a:pt x="297700" y="311150"/>
                  </a:lnTo>
                  <a:lnTo>
                    <a:pt x="297980" y="309880"/>
                  </a:lnTo>
                  <a:lnTo>
                    <a:pt x="298767" y="308610"/>
                  </a:lnTo>
                  <a:lnTo>
                    <a:pt x="300609" y="308610"/>
                  </a:lnTo>
                  <a:lnTo>
                    <a:pt x="300609" y="284480"/>
                  </a:lnTo>
                  <a:lnTo>
                    <a:pt x="300189" y="284480"/>
                  </a:lnTo>
                  <a:lnTo>
                    <a:pt x="298831" y="283210"/>
                  </a:lnTo>
                  <a:lnTo>
                    <a:pt x="297345" y="283210"/>
                  </a:lnTo>
                  <a:lnTo>
                    <a:pt x="297345" y="287020"/>
                  </a:lnTo>
                  <a:lnTo>
                    <a:pt x="295922" y="288226"/>
                  </a:lnTo>
                  <a:lnTo>
                    <a:pt x="295922" y="308610"/>
                  </a:lnTo>
                  <a:lnTo>
                    <a:pt x="294995" y="309880"/>
                  </a:lnTo>
                  <a:lnTo>
                    <a:pt x="293077" y="308610"/>
                  </a:lnTo>
                  <a:lnTo>
                    <a:pt x="293001" y="307340"/>
                  </a:lnTo>
                  <a:lnTo>
                    <a:pt x="292938" y="306070"/>
                  </a:lnTo>
                  <a:lnTo>
                    <a:pt x="294716" y="307340"/>
                  </a:lnTo>
                  <a:lnTo>
                    <a:pt x="295922" y="308610"/>
                  </a:lnTo>
                  <a:lnTo>
                    <a:pt x="295922" y="288226"/>
                  </a:lnTo>
                  <a:lnTo>
                    <a:pt x="292862" y="288290"/>
                  </a:lnTo>
                  <a:lnTo>
                    <a:pt x="292862" y="295910"/>
                  </a:lnTo>
                  <a:lnTo>
                    <a:pt x="292074" y="297180"/>
                  </a:lnTo>
                  <a:lnTo>
                    <a:pt x="290728" y="295910"/>
                  </a:lnTo>
                  <a:lnTo>
                    <a:pt x="291858" y="294640"/>
                  </a:lnTo>
                  <a:lnTo>
                    <a:pt x="292862" y="295910"/>
                  </a:lnTo>
                  <a:lnTo>
                    <a:pt x="292862" y="288290"/>
                  </a:lnTo>
                  <a:lnTo>
                    <a:pt x="290296" y="288290"/>
                  </a:lnTo>
                  <a:lnTo>
                    <a:pt x="289585" y="285750"/>
                  </a:lnTo>
                  <a:lnTo>
                    <a:pt x="291934" y="285750"/>
                  </a:lnTo>
                  <a:lnTo>
                    <a:pt x="292862" y="283210"/>
                  </a:lnTo>
                  <a:lnTo>
                    <a:pt x="295490" y="284480"/>
                  </a:lnTo>
                  <a:lnTo>
                    <a:pt x="297345" y="287020"/>
                  </a:lnTo>
                  <a:lnTo>
                    <a:pt x="297345" y="283210"/>
                  </a:lnTo>
                  <a:lnTo>
                    <a:pt x="296773" y="283210"/>
                  </a:lnTo>
                  <a:lnTo>
                    <a:pt x="294919" y="280670"/>
                  </a:lnTo>
                  <a:lnTo>
                    <a:pt x="297624" y="281940"/>
                  </a:lnTo>
                  <a:lnTo>
                    <a:pt x="299478" y="280670"/>
                  </a:lnTo>
                  <a:lnTo>
                    <a:pt x="301536" y="280670"/>
                  </a:lnTo>
                  <a:lnTo>
                    <a:pt x="303250" y="281940"/>
                  </a:lnTo>
                  <a:lnTo>
                    <a:pt x="303250" y="233680"/>
                  </a:lnTo>
                  <a:lnTo>
                    <a:pt x="298691" y="233680"/>
                  </a:lnTo>
                  <a:lnTo>
                    <a:pt x="295986" y="238175"/>
                  </a:lnTo>
                  <a:lnTo>
                    <a:pt x="295986" y="262890"/>
                  </a:lnTo>
                  <a:lnTo>
                    <a:pt x="294779" y="264160"/>
                  </a:lnTo>
                  <a:lnTo>
                    <a:pt x="293573" y="262890"/>
                  </a:lnTo>
                  <a:lnTo>
                    <a:pt x="294995" y="261620"/>
                  </a:lnTo>
                  <a:lnTo>
                    <a:pt x="295986" y="262890"/>
                  </a:lnTo>
                  <a:lnTo>
                    <a:pt x="295986" y="238175"/>
                  </a:lnTo>
                  <a:lnTo>
                    <a:pt x="295630" y="238760"/>
                  </a:lnTo>
                  <a:lnTo>
                    <a:pt x="295427" y="238760"/>
                  </a:lnTo>
                  <a:lnTo>
                    <a:pt x="291719" y="236486"/>
                  </a:lnTo>
                  <a:lnTo>
                    <a:pt x="291719" y="264160"/>
                  </a:lnTo>
                  <a:lnTo>
                    <a:pt x="290156" y="265430"/>
                  </a:lnTo>
                  <a:lnTo>
                    <a:pt x="289801" y="266700"/>
                  </a:lnTo>
                  <a:lnTo>
                    <a:pt x="289547" y="265430"/>
                  </a:lnTo>
                  <a:lnTo>
                    <a:pt x="289306" y="264160"/>
                  </a:lnTo>
                  <a:lnTo>
                    <a:pt x="288518" y="264160"/>
                  </a:lnTo>
                  <a:lnTo>
                    <a:pt x="288239" y="264325"/>
                  </a:lnTo>
                  <a:lnTo>
                    <a:pt x="288239" y="285750"/>
                  </a:lnTo>
                  <a:lnTo>
                    <a:pt x="287807" y="289560"/>
                  </a:lnTo>
                  <a:lnTo>
                    <a:pt x="286169" y="289560"/>
                  </a:lnTo>
                  <a:lnTo>
                    <a:pt x="286169" y="302260"/>
                  </a:lnTo>
                  <a:lnTo>
                    <a:pt x="284962" y="303530"/>
                  </a:lnTo>
                  <a:lnTo>
                    <a:pt x="284962" y="308610"/>
                  </a:lnTo>
                  <a:lnTo>
                    <a:pt x="284962" y="313690"/>
                  </a:lnTo>
                  <a:lnTo>
                    <a:pt x="282409" y="316230"/>
                  </a:lnTo>
                  <a:lnTo>
                    <a:pt x="280771" y="314960"/>
                  </a:lnTo>
                  <a:lnTo>
                    <a:pt x="283400" y="312420"/>
                  </a:lnTo>
                  <a:lnTo>
                    <a:pt x="284962" y="313690"/>
                  </a:lnTo>
                  <a:lnTo>
                    <a:pt x="284962" y="308610"/>
                  </a:lnTo>
                  <a:lnTo>
                    <a:pt x="284111" y="309880"/>
                  </a:lnTo>
                  <a:lnTo>
                    <a:pt x="282968" y="308610"/>
                  </a:lnTo>
                  <a:lnTo>
                    <a:pt x="283756" y="307340"/>
                  </a:lnTo>
                  <a:lnTo>
                    <a:pt x="284962" y="308610"/>
                  </a:lnTo>
                  <a:lnTo>
                    <a:pt x="284962" y="303530"/>
                  </a:lnTo>
                  <a:lnTo>
                    <a:pt x="282968" y="302260"/>
                  </a:lnTo>
                  <a:lnTo>
                    <a:pt x="284683" y="300990"/>
                  </a:lnTo>
                  <a:lnTo>
                    <a:pt x="286169" y="302260"/>
                  </a:lnTo>
                  <a:lnTo>
                    <a:pt x="286169" y="289560"/>
                  </a:lnTo>
                  <a:lnTo>
                    <a:pt x="284607" y="289560"/>
                  </a:lnTo>
                  <a:lnTo>
                    <a:pt x="281051" y="290626"/>
                  </a:lnTo>
                  <a:lnTo>
                    <a:pt x="281051" y="294640"/>
                  </a:lnTo>
                  <a:lnTo>
                    <a:pt x="280631" y="295910"/>
                  </a:lnTo>
                  <a:lnTo>
                    <a:pt x="280835" y="297180"/>
                  </a:lnTo>
                  <a:lnTo>
                    <a:pt x="279057" y="297180"/>
                  </a:lnTo>
                  <a:lnTo>
                    <a:pt x="278130" y="295910"/>
                  </a:lnTo>
                  <a:lnTo>
                    <a:pt x="278066" y="294640"/>
                  </a:lnTo>
                  <a:lnTo>
                    <a:pt x="279704" y="293370"/>
                  </a:lnTo>
                  <a:lnTo>
                    <a:pt x="281051" y="294640"/>
                  </a:lnTo>
                  <a:lnTo>
                    <a:pt x="281051" y="290626"/>
                  </a:lnTo>
                  <a:lnTo>
                    <a:pt x="280339" y="290830"/>
                  </a:lnTo>
                  <a:lnTo>
                    <a:pt x="277990" y="290830"/>
                  </a:lnTo>
                  <a:lnTo>
                    <a:pt x="277926" y="289560"/>
                  </a:lnTo>
                  <a:lnTo>
                    <a:pt x="277850" y="288290"/>
                  </a:lnTo>
                  <a:lnTo>
                    <a:pt x="276923" y="287020"/>
                  </a:lnTo>
                  <a:lnTo>
                    <a:pt x="279984" y="285750"/>
                  </a:lnTo>
                  <a:lnTo>
                    <a:pt x="282968" y="287020"/>
                  </a:lnTo>
                  <a:lnTo>
                    <a:pt x="284111" y="285750"/>
                  </a:lnTo>
                  <a:lnTo>
                    <a:pt x="285254" y="284480"/>
                  </a:lnTo>
                  <a:lnTo>
                    <a:pt x="288239" y="285750"/>
                  </a:lnTo>
                  <a:lnTo>
                    <a:pt x="288239" y="264325"/>
                  </a:lnTo>
                  <a:lnTo>
                    <a:pt x="286245" y="265430"/>
                  </a:lnTo>
                  <a:lnTo>
                    <a:pt x="286880" y="264160"/>
                  </a:lnTo>
                  <a:lnTo>
                    <a:pt x="287528" y="262890"/>
                  </a:lnTo>
                  <a:lnTo>
                    <a:pt x="289013" y="261620"/>
                  </a:lnTo>
                  <a:lnTo>
                    <a:pt x="289941" y="262890"/>
                  </a:lnTo>
                  <a:lnTo>
                    <a:pt x="291719" y="264160"/>
                  </a:lnTo>
                  <a:lnTo>
                    <a:pt x="291719" y="236486"/>
                  </a:lnTo>
                  <a:lnTo>
                    <a:pt x="291299" y="236220"/>
                  </a:lnTo>
                  <a:lnTo>
                    <a:pt x="293293" y="234950"/>
                  </a:lnTo>
                  <a:lnTo>
                    <a:pt x="296557" y="234950"/>
                  </a:lnTo>
                  <a:lnTo>
                    <a:pt x="298627" y="233680"/>
                  </a:lnTo>
                  <a:lnTo>
                    <a:pt x="300609" y="231140"/>
                  </a:lnTo>
                  <a:lnTo>
                    <a:pt x="302679" y="231140"/>
                  </a:lnTo>
                  <a:lnTo>
                    <a:pt x="304888" y="229870"/>
                  </a:lnTo>
                  <a:lnTo>
                    <a:pt x="305523" y="233680"/>
                  </a:lnTo>
                  <a:lnTo>
                    <a:pt x="305523" y="129527"/>
                  </a:lnTo>
                  <a:lnTo>
                    <a:pt x="303961" y="130441"/>
                  </a:lnTo>
                  <a:lnTo>
                    <a:pt x="303961" y="160020"/>
                  </a:lnTo>
                  <a:lnTo>
                    <a:pt x="302107" y="161290"/>
                  </a:lnTo>
                  <a:lnTo>
                    <a:pt x="301256" y="158750"/>
                  </a:lnTo>
                  <a:lnTo>
                    <a:pt x="302107" y="158750"/>
                  </a:lnTo>
                  <a:lnTo>
                    <a:pt x="303961" y="160020"/>
                  </a:lnTo>
                  <a:lnTo>
                    <a:pt x="303961" y="130441"/>
                  </a:lnTo>
                  <a:lnTo>
                    <a:pt x="303314" y="130810"/>
                  </a:lnTo>
                  <a:lnTo>
                    <a:pt x="302463" y="131025"/>
                  </a:lnTo>
                  <a:lnTo>
                    <a:pt x="302463" y="139700"/>
                  </a:lnTo>
                  <a:lnTo>
                    <a:pt x="300329" y="139700"/>
                  </a:lnTo>
                  <a:lnTo>
                    <a:pt x="299542" y="138430"/>
                  </a:lnTo>
                  <a:lnTo>
                    <a:pt x="302323" y="137160"/>
                  </a:lnTo>
                  <a:lnTo>
                    <a:pt x="301320" y="138430"/>
                  </a:lnTo>
                  <a:lnTo>
                    <a:pt x="302463" y="139700"/>
                  </a:lnTo>
                  <a:lnTo>
                    <a:pt x="302463" y="131025"/>
                  </a:lnTo>
                  <a:lnTo>
                    <a:pt x="298272" y="132080"/>
                  </a:lnTo>
                  <a:lnTo>
                    <a:pt x="296913" y="132880"/>
                  </a:lnTo>
                  <a:lnTo>
                    <a:pt x="296913" y="153670"/>
                  </a:lnTo>
                  <a:lnTo>
                    <a:pt x="295706" y="156070"/>
                  </a:lnTo>
                  <a:lnTo>
                    <a:pt x="295706" y="231140"/>
                  </a:lnTo>
                  <a:lnTo>
                    <a:pt x="293293" y="231140"/>
                  </a:lnTo>
                  <a:lnTo>
                    <a:pt x="290652" y="229870"/>
                  </a:lnTo>
                  <a:lnTo>
                    <a:pt x="290791" y="232410"/>
                  </a:lnTo>
                  <a:lnTo>
                    <a:pt x="289877" y="233680"/>
                  </a:lnTo>
                  <a:lnTo>
                    <a:pt x="289610" y="232410"/>
                  </a:lnTo>
                  <a:lnTo>
                    <a:pt x="289090" y="229870"/>
                  </a:lnTo>
                  <a:lnTo>
                    <a:pt x="290436" y="227330"/>
                  </a:lnTo>
                  <a:lnTo>
                    <a:pt x="293852" y="228600"/>
                  </a:lnTo>
                  <a:lnTo>
                    <a:pt x="295706" y="231140"/>
                  </a:lnTo>
                  <a:lnTo>
                    <a:pt x="295706" y="156070"/>
                  </a:lnTo>
                  <a:lnTo>
                    <a:pt x="294995" y="157480"/>
                  </a:lnTo>
                  <a:lnTo>
                    <a:pt x="294576" y="159931"/>
                  </a:lnTo>
                  <a:lnTo>
                    <a:pt x="294208" y="161290"/>
                  </a:lnTo>
                  <a:lnTo>
                    <a:pt x="292938" y="160020"/>
                  </a:lnTo>
                  <a:lnTo>
                    <a:pt x="292963" y="158750"/>
                  </a:lnTo>
                  <a:lnTo>
                    <a:pt x="293039" y="157403"/>
                  </a:lnTo>
                  <a:lnTo>
                    <a:pt x="294284" y="154940"/>
                  </a:lnTo>
                  <a:lnTo>
                    <a:pt x="294144" y="154940"/>
                  </a:lnTo>
                  <a:lnTo>
                    <a:pt x="292785" y="153670"/>
                  </a:lnTo>
                  <a:lnTo>
                    <a:pt x="296913" y="153670"/>
                  </a:lnTo>
                  <a:lnTo>
                    <a:pt x="296913" y="132880"/>
                  </a:lnTo>
                  <a:lnTo>
                    <a:pt x="291503" y="136042"/>
                  </a:lnTo>
                  <a:lnTo>
                    <a:pt x="291503" y="148590"/>
                  </a:lnTo>
                  <a:lnTo>
                    <a:pt x="287807" y="148590"/>
                  </a:lnTo>
                  <a:lnTo>
                    <a:pt x="290296" y="149860"/>
                  </a:lnTo>
                  <a:lnTo>
                    <a:pt x="290296" y="212090"/>
                  </a:lnTo>
                  <a:lnTo>
                    <a:pt x="289090" y="214630"/>
                  </a:lnTo>
                  <a:lnTo>
                    <a:pt x="288455" y="215658"/>
                  </a:lnTo>
                  <a:lnTo>
                    <a:pt x="288455" y="242570"/>
                  </a:lnTo>
                  <a:lnTo>
                    <a:pt x="287388" y="243840"/>
                  </a:lnTo>
                  <a:lnTo>
                    <a:pt x="285965" y="243840"/>
                  </a:lnTo>
                  <a:lnTo>
                    <a:pt x="285965" y="267970"/>
                  </a:lnTo>
                  <a:lnTo>
                    <a:pt x="283540" y="269240"/>
                  </a:lnTo>
                  <a:lnTo>
                    <a:pt x="280771" y="267970"/>
                  </a:lnTo>
                  <a:lnTo>
                    <a:pt x="280987" y="270510"/>
                  </a:lnTo>
                  <a:lnTo>
                    <a:pt x="279908" y="273050"/>
                  </a:lnTo>
                  <a:lnTo>
                    <a:pt x="278917" y="270510"/>
                  </a:lnTo>
                  <a:lnTo>
                    <a:pt x="278917" y="269240"/>
                  </a:lnTo>
                  <a:lnTo>
                    <a:pt x="278917" y="267970"/>
                  </a:lnTo>
                  <a:lnTo>
                    <a:pt x="279704" y="265430"/>
                  </a:lnTo>
                  <a:lnTo>
                    <a:pt x="282194" y="264160"/>
                  </a:lnTo>
                  <a:lnTo>
                    <a:pt x="284543" y="264160"/>
                  </a:lnTo>
                  <a:lnTo>
                    <a:pt x="285965" y="267970"/>
                  </a:lnTo>
                  <a:lnTo>
                    <a:pt x="285965" y="243840"/>
                  </a:lnTo>
                  <a:lnTo>
                    <a:pt x="285318" y="243840"/>
                  </a:lnTo>
                  <a:lnTo>
                    <a:pt x="284746" y="245110"/>
                  </a:lnTo>
                  <a:lnTo>
                    <a:pt x="284111" y="243840"/>
                  </a:lnTo>
                  <a:lnTo>
                    <a:pt x="284213" y="242570"/>
                  </a:lnTo>
                  <a:lnTo>
                    <a:pt x="284327" y="241300"/>
                  </a:lnTo>
                  <a:lnTo>
                    <a:pt x="283756" y="240030"/>
                  </a:lnTo>
                  <a:lnTo>
                    <a:pt x="282689" y="240347"/>
                  </a:lnTo>
                  <a:lnTo>
                    <a:pt x="282689" y="259080"/>
                  </a:lnTo>
                  <a:lnTo>
                    <a:pt x="280771" y="261620"/>
                  </a:lnTo>
                  <a:lnTo>
                    <a:pt x="279768" y="260350"/>
                  </a:lnTo>
                  <a:lnTo>
                    <a:pt x="281127" y="259080"/>
                  </a:lnTo>
                  <a:lnTo>
                    <a:pt x="282689" y="259080"/>
                  </a:lnTo>
                  <a:lnTo>
                    <a:pt x="282689" y="240347"/>
                  </a:lnTo>
                  <a:lnTo>
                    <a:pt x="280479" y="240995"/>
                  </a:lnTo>
                  <a:lnTo>
                    <a:pt x="280479" y="247650"/>
                  </a:lnTo>
                  <a:lnTo>
                    <a:pt x="279057" y="248920"/>
                  </a:lnTo>
                  <a:lnTo>
                    <a:pt x="277139" y="250190"/>
                  </a:lnTo>
                  <a:lnTo>
                    <a:pt x="280416" y="251460"/>
                  </a:lnTo>
                  <a:lnTo>
                    <a:pt x="280479" y="255270"/>
                  </a:lnTo>
                  <a:lnTo>
                    <a:pt x="278130" y="254000"/>
                  </a:lnTo>
                  <a:lnTo>
                    <a:pt x="277418" y="252730"/>
                  </a:lnTo>
                  <a:lnTo>
                    <a:pt x="276707" y="251460"/>
                  </a:lnTo>
                  <a:lnTo>
                    <a:pt x="276644" y="250786"/>
                  </a:lnTo>
                  <a:lnTo>
                    <a:pt x="276644" y="318770"/>
                  </a:lnTo>
                  <a:lnTo>
                    <a:pt x="275996" y="320040"/>
                  </a:lnTo>
                  <a:lnTo>
                    <a:pt x="275856" y="320040"/>
                  </a:lnTo>
                  <a:lnTo>
                    <a:pt x="275856" y="332740"/>
                  </a:lnTo>
                  <a:lnTo>
                    <a:pt x="274434" y="334010"/>
                  </a:lnTo>
                  <a:lnTo>
                    <a:pt x="272732" y="331470"/>
                  </a:lnTo>
                  <a:lnTo>
                    <a:pt x="273367" y="330200"/>
                  </a:lnTo>
                  <a:lnTo>
                    <a:pt x="275856" y="332740"/>
                  </a:lnTo>
                  <a:lnTo>
                    <a:pt x="275856" y="320040"/>
                  </a:lnTo>
                  <a:lnTo>
                    <a:pt x="272796" y="320040"/>
                  </a:lnTo>
                  <a:lnTo>
                    <a:pt x="273583" y="318770"/>
                  </a:lnTo>
                  <a:lnTo>
                    <a:pt x="274218" y="317500"/>
                  </a:lnTo>
                  <a:lnTo>
                    <a:pt x="275932" y="317500"/>
                  </a:lnTo>
                  <a:lnTo>
                    <a:pt x="276644" y="318770"/>
                  </a:lnTo>
                  <a:lnTo>
                    <a:pt x="276644" y="250786"/>
                  </a:lnTo>
                  <a:lnTo>
                    <a:pt x="276352" y="247650"/>
                  </a:lnTo>
                  <a:lnTo>
                    <a:pt x="280479" y="247650"/>
                  </a:lnTo>
                  <a:lnTo>
                    <a:pt x="280479" y="240995"/>
                  </a:lnTo>
                  <a:lnTo>
                    <a:pt x="279412" y="241300"/>
                  </a:lnTo>
                  <a:lnTo>
                    <a:pt x="277850" y="240030"/>
                  </a:lnTo>
                  <a:lnTo>
                    <a:pt x="277279" y="238760"/>
                  </a:lnTo>
                  <a:lnTo>
                    <a:pt x="277977" y="237490"/>
                  </a:lnTo>
                  <a:lnTo>
                    <a:pt x="278663" y="236220"/>
                  </a:lnTo>
                  <a:lnTo>
                    <a:pt x="280060" y="233680"/>
                  </a:lnTo>
                  <a:lnTo>
                    <a:pt x="283756" y="233680"/>
                  </a:lnTo>
                  <a:lnTo>
                    <a:pt x="284327" y="238760"/>
                  </a:lnTo>
                  <a:lnTo>
                    <a:pt x="286385" y="240030"/>
                  </a:lnTo>
                  <a:lnTo>
                    <a:pt x="288455" y="242570"/>
                  </a:lnTo>
                  <a:lnTo>
                    <a:pt x="288455" y="215658"/>
                  </a:lnTo>
                  <a:lnTo>
                    <a:pt x="288302" y="215900"/>
                  </a:lnTo>
                  <a:lnTo>
                    <a:pt x="286816" y="214884"/>
                  </a:lnTo>
                  <a:lnTo>
                    <a:pt x="286816" y="226060"/>
                  </a:lnTo>
                  <a:lnTo>
                    <a:pt x="286524" y="227330"/>
                  </a:lnTo>
                  <a:lnTo>
                    <a:pt x="285038" y="228600"/>
                  </a:lnTo>
                  <a:lnTo>
                    <a:pt x="282765" y="228600"/>
                  </a:lnTo>
                  <a:lnTo>
                    <a:pt x="281838" y="231140"/>
                  </a:lnTo>
                  <a:lnTo>
                    <a:pt x="279984" y="232410"/>
                  </a:lnTo>
                  <a:lnTo>
                    <a:pt x="278422" y="231140"/>
                  </a:lnTo>
                  <a:lnTo>
                    <a:pt x="275221" y="231140"/>
                  </a:lnTo>
                  <a:lnTo>
                    <a:pt x="274574" y="232410"/>
                  </a:lnTo>
                  <a:lnTo>
                    <a:pt x="276428" y="233680"/>
                  </a:lnTo>
                  <a:lnTo>
                    <a:pt x="276860" y="236220"/>
                  </a:lnTo>
                  <a:lnTo>
                    <a:pt x="273723" y="234950"/>
                  </a:lnTo>
                  <a:lnTo>
                    <a:pt x="273583" y="234848"/>
                  </a:lnTo>
                  <a:lnTo>
                    <a:pt x="273583" y="240030"/>
                  </a:lnTo>
                  <a:lnTo>
                    <a:pt x="272300" y="241795"/>
                  </a:lnTo>
                  <a:lnTo>
                    <a:pt x="272300" y="341630"/>
                  </a:lnTo>
                  <a:lnTo>
                    <a:pt x="271233" y="344170"/>
                  </a:lnTo>
                  <a:lnTo>
                    <a:pt x="268465" y="345440"/>
                  </a:lnTo>
                  <a:lnTo>
                    <a:pt x="269036" y="344170"/>
                  </a:lnTo>
                  <a:lnTo>
                    <a:pt x="268249" y="341630"/>
                  </a:lnTo>
                  <a:lnTo>
                    <a:pt x="272300" y="341630"/>
                  </a:lnTo>
                  <a:lnTo>
                    <a:pt x="272300" y="241795"/>
                  </a:lnTo>
                  <a:lnTo>
                    <a:pt x="271729" y="242570"/>
                  </a:lnTo>
                  <a:lnTo>
                    <a:pt x="269532" y="241300"/>
                  </a:lnTo>
                  <a:lnTo>
                    <a:pt x="271373" y="238760"/>
                  </a:lnTo>
                  <a:lnTo>
                    <a:pt x="273583" y="240030"/>
                  </a:lnTo>
                  <a:lnTo>
                    <a:pt x="273583" y="234848"/>
                  </a:lnTo>
                  <a:lnTo>
                    <a:pt x="272161" y="233680"/>
                  </a:lnTo>
                  <a:lnTo>
                    <a:pt x="271894" y="232410"/>
                  </a:lnTo>
                  <a:lnTo>
                    <a:pt x="271373" y="229870"/>
                  </a:lnTo>
                  <a:lnTo>
                    <a:pt x="275221" y="231140"/>
                  </a:lnTo>
                  <a:lnTo>
                    <a:pt x="275640" y="229870"/>
                  </a:lnTo>
                  <a:lnTo>
                    <a:pt x="274574" y="227330"/>
                  </a:lnTo>
                  <a:lnTo>
                    <a:pt x="276999" y="227330"/>
                  </a:lnTo>
                  <a:lnTo>
                    <a:pt x="277418" y="223520"/>
                  </a:lnTo>
                  <a:lnTo>
                    <a:pt x="279349" y="224790"/>
                  </a:lnTo>
                  <a:lnTo>
                    <a:pt x="280276" y="227330"/>
                  </a:lnTo>
                  <a:lnTo>
                    <a:pt x="281406" y="226060"/>
                  </a:lnTo>
                  <a:lnTo>
                    <a:pt x="282689" y="224790"/>
                  </a:lnTo>
                  <a:lnTo>
                    <a:pt x="280060" y="222250"/>
                  </a:lnTo>
                  <a:lnTo>
                    <a:pt x="281978" y="220980"/>
                  </a:lnTo>
                  <a:lnTo>
                    <a:pt x="284683" y="223520"/>
                  </a:lnTo>
                  <a:lnTo>
                    <a:pt x="285965" y="224790"/>
                  </a:lnTo>
                  <a:lnTo>
                    <a:pt x="286816" y="226060"/>
                  </a:lnTo>
                  <a:lnTo>
                    <a:pt x="286816" y="214884"/>
                  </a:lnTo>
                  <a:lnTo>
                    <a:pt x="286461" y="214630"/>
                  </a:lnTo>
                  <a:lnTo>
                    <a:pt x="285889" y="214630"/>
                  </a:lnTo>
                  <a:lnTo>
                    <a:pt x="286740" y="212090"/>
                  </a:lnTo>
                  <a:lnTo>
                    <a:pt x="288378" y="213360"/>
                  </a:lnTo>
                  <a:lnTo>
                    <a:pt x="290296" y="212090"/>
                  </a:lnTo>
                  <a:lnTo>
                    <a:pt x="290296" y="149860"/>
                  </a:lnTo>
                  <a:lnTo>
                    <a:pt x="289725" y="151130"/>
                  </a:lnTo>
                  <a:lnTo>
                    <a:pt x="286524" y="152400"/>
                  </a:lnTo>
                  <a:lnTo>
                    <a:pt x="287528" y="147320"/>
                  </a:lnTo>
                  <a:lnTo>
                    <a:pt x="284746" y="147320"/>
                  </a:lnTo>
                  <a:lnTo>
                    <a:pt x="287096" y="146050"/>
                  </a:lnTo>
                  <a:lnTo>
                    <a:pt x="288810" y="147320"/>
                  </a:lnTo>
                  <a:lnTo>
                    <a:pt x="291503" y="148590"/>
                  </a:lnTo>
                  <a:lnTo>
                    <a:pt x="291503" y="136042"/>
                  </a:lnTo>
                  <a:lnTo>
                    <a:pt x="289585" y="137160"/>
                  </a:lnTo>
                  <a:lnTo>
                    <a:pt x="280555" y="142240"/>
                  </a:lnTo>
                  <a:lnTo>
                    <a:pt x="283184" y="143510"/>
                  </a:lnTo>
                  <a:lnTo>
                    <a:pt x="281051" y="143510"/>
                  </a:lnTo>
                  <a:lnTo>
                    <a:pt x="281051" y="176530"/>
                  </a:lnTo>
                  <a:lnTo>
                    <a:pt x="278777" y="177800"/>
                  </a:lnTo>
                  <a:lnTo>
                    <a:pt x="279984" y="179070"/>
                  </a:lnTo>
                  <a:lnTo>
                    <a:pt x="279984" y="180340"/>
                  </a:lnTo>
                  <a:lnTo>
                    <a:pt x="279704" y="182880"/>
                  </a:lnTo>
                  <a:lnTo>
                    <a:pt x="278638" y="182880"/>
                  </a:lnTo>
                  <a:lnTo>
                    <a:pt x="278638" y="181610"/>
                  </a:lnTo>
                  <a:lnTo>
                    <a:pt x="278638" y="180340"/>
                  </a:lnTo>
                  <a:lnTo>
                    <a:pt x="278345" y="179070"/>
                  </a:lnTo>
                  <a:lnTo>
                    <a:pt x="276644" y="180251"/>
                  </a:lnTo>
                  <a:lnTo>
                    <a:pt x="276644" y="200660"/>
                  </a:lnTo>
                  <a:lnTo>
                    <a:pt x="276504" y="204470"/>
                  </a:lnTo>
                  <a:lnTo>
                    <a:pt x="274574" y="203200"/>
                  </a:lnTo>
                  <a:lnTo>
                    <a:pt x="274726" y="201930"/>
                  </a:lnTo>
                  <a:lnTo>
                    <a:pt x="276644" y="200660"/>
                  </a:lnTo>
                  <a:lnTo>
                    <a:pt x="276644" y="180251"/>
                  </a:lnTo>
                  <a:lnTo>
                    <a:pt x="276504" y="180340"/>
                  </a:lnTo>
                  <a:lnTo>
                    <a:pt x="274218" y="181610"/>
                  </a:lnTo>
                  <a:lnTo>
                    <a:pt x="274015" y="180340"/>
                  </a:lnTo>
                  <a:lnTo>
                    <a:pt x="273799" y="179070"/>
                  </a:lnTo>
                  <a:lnTo>
                    <a:pt x="280479" y="175260"/>
                  </a:lnTo>
                  <a:lnTo>
                    <a:pt x="281051" y="176530"/>
                  </a:lnTo>
                  <a:lnTo>
                    <a:pt x="281051" y="143510"/>
                  </a:lnTo>
                  <a:lnTo>
                    <a:pt x="277355" y="143510"/>
                  </a:lnTo>
                  <a:lnTo>
                    <a:pt x="277355" y="165100"/>
                  </a:lnTo>
                  <a:lnTo>
                    <a:pt x="276148" y="166370"/>
                  </a:lnTo>
                  <a:lnTo>
                    <a:pt x="274726" y="163830"/>
                  </a:lnTo>
                  <a:lnTo>
                    <a:pt x="275793" y="163830"/>
                  </a:lnTo>
                  <a:lnTo>
                    <a:pt x="277355" y="165100"/>
                  </a:lnTo>
                  <a:lnTo>
                    <a:pt x="277355" y="143510"/>
                  </a:lnTo>
                  <a:lnTo>
                    <a:pt x="276148" y="144208"/>
                  </a:lnTo>
                  <a:lnTo>
                    <a:pt x="276148" y="156210"/>
                  </a:lnTo>
                  <a:lnTo>
                    <a:pt x="275640" y="158750"/>
                  </a:lnTo>
                  <a:lnTo>
                    <a:pt x="274218" y="158750"/>
                  </a:lnTo>
                  <a:lnTo>
                    <a:pt x="274218" y="160020"/>
                  </a:lnTo>
                  <a:lnTo>
                    <a:pt x="272732" y="161137"/>
                  </a:lnTo>
                  <a:lnTo>
                    <a:pt x="272732" y="176530"/>
                  </a:lnTo>
                  <a:lnTo>
                    <a:pt x="272516" y="176530"/>
                  </a:lnTo>
                  <a:lnTo>
                    <a:pt x="272656" y="179070"/>
                  </a:lnTo>
                  <a:lnTo>
                    <a:pt x="271170" y="180340"/>
                  </a:lnTo>
                  <a:lnTo>
                    <a:pt x="270954" y="179070"/>
                  </a:lnTo>
                  <a:lnTo>
                    <a:pt x="271170" y="177800"/>
                  </a:lnTo>
                  <a:lnTo>
                    <a:pt x="271373" y="176530"/>
                  </a:lnTo>
                  <a:lnTo>
                    <a:pt x="271881" y="175260"/>
                  </a:lnTo>
                  <a:lnTo>
                    <a:pt x="272732" y="176530"/>
                  </a:lnTo>
                  <a:lnTo>
                    <a:pt x="272732" y="161137"/>
                  </a:lnTo>
                  <a:lnTo>
                    <a:pt x="272516" y="161290"/>
                  </a:lnTo>
                  <a:lnTo>
                    <a:pt x="270522" y="160020"/>
                  </a:lnTo>
                  <a:lnTo>
                    <a:pt x="274218" y="160020"/>
                  </a:lnTo>
                  <a:lnTo>
                    <a:pt x="274218" y="158750"/>
                  </a:lnTo>
                  <a:lnTo>
                    <a:pt x="273659" y="158750"/>
                  </a:lnTo>
                  <a:lnTo>
                    <a:pt x="270662" y="156210"/>
                  </a:lnTo>
                  <a:lnTo>
                    <a:pt x="269316" y="155702"/>
                  </a:lnTo>
                  <a:lnTo>
                    <a:pt x="269316" y="332740"/>
                  </a:lnTo>
                  <a:lnTo>
                    <a:pt x="268312" y="335280"/>
                  </a:lnTo>
                  <a:lnTo>
                    <a:pt x="267398" y="334010"/>
                  </a:lnTo>
                  <a:lnTo>
                    <a:pt x="265544" y="331470"/>
                  </a:lnTo>
                  <a:lnTo>
                    <a:pt x="267893" y="330200"/>
                  </a:lnTo>
                  <a:lnTo>
                    <a:pt x="269316" y="332740"/>
                  </a:lnTo>
                  <a:lnTo>
                    <a:pt x="269316" y="155702"/>
                  </a:lnTo>
                  <a:lnTo>
                    <a:pt x="268465" y="155384"/>
                  </a:lnTo>
                  <a:lnTo>
                    <a:pt x="268465" y="278130"/>
                  </a:lnTo>
                  <a:lnTo>
                    <a:pt x="266750" y="280670"/>
                  </a:lnTo>
                  <a:lnTo>
                    <a:pt x="267144" y="279400"/>
                  </a:lnTo>
                  <a:lnTo>
                    <a:pt x="267538" y="278130"/>
                  </a:lnTo>
                  <a:lnTo>
                    <a:pt x="268465" y="278130"/>
                  </a:lnTo>
                  <a:lnTo>
                    <a:pt x="268465" y="155384"/>
                  </a:lnTo>
                  <a:lnTo>
                    <a:pt x="267322" y="154940"/>
                  </a:lnTo>
                  <a:lnTo>
                    <a:pt x="269036" y="153670"/>
                  </a:lnTo>
                  <a:lnTo>
                    <a:pt x="274370" y="153670"/>
                  </a:lnTo>
                  <a:lnTo>
                    <a:pt x="276148" y="156210"/>
                  </a:lnTo>
                  <a:lnTo>
                    <a:pt x="276148" y="144208"/>
                  </a:lnTo>
                  <a:lnTo>
                    <a:pt x="273151" y="146050"/>
                  </a:lnTo>
                  <a:lnTo>
                    <a:pt x="268681" y="147320"/>
                  </a:lnTo>
                  <a:lnTo>
                    <a:pt x="266687" y="148844"/>
                  </a:lnTo>
                  <a:lnTo>
                    <a:pt x="266687" y="224790"/>
                  </a:lnTo>
                  <a:lnTo>
                    <a:pt x="266395" y="226060"/>
                  </a:lnTo>
                  <a:lnTo>
                    <a:pt x="265760" y="226695"/>
                  </a:lnTo>
                  <a:lnTo>
                    <a:pt x="265760" y="229870"/>
                  </a:lnTo>
                  <a:lnTo>
                    <a:pt x="264617" y="232410"/>
                  </a:lnTo>
                  <a:lnTo>
                    <a:pt x="263550" y="231508"/>
                  </a:lnTo>
                  <a:lnTo>
                    <a:pt x="263550" y="327660"/>
                  </a:lnTo>
                  <a:lnTo>
                    <a:pt x="263410" y="328930"/>
                  </a:lnTo>
                  <a:lnTo>
                    <a:pt x="261848" y="328930"/>
                  </a:lnTo>
                  <a:lnTo>
                    <a:pt x="261556" y="328447"/>
                  </a:lnTo>
                  <a:lnTo>
                    <a:pt x="261556" y="351790"/>
                  </a:lnTo>
                  <a:lnTo>
                    <a:pt x="260134" y="353060"/>
                  </a:lnTo>
                  <a:lnTo>
                    <a:pt x="258927" y="351790"/>
                  </a:lnTo>
                  <a:lnTo>
                    <a:pt x="257721" y="350520"/>
                  </a:lnTo>
                  <a:lnTo>
                    <a:pt x="256514" y="349250"/>
                  </a:lnTo>
                  <a:lnTo>
                    <a:pt x="256514" y="347980"/>
                  </a:lnTo>
                  <a:lnTo>
                    <a:pt x="258216" y="346710"/>
                  </a:lnTo>
                  <a:lnTo>
                    <a:pt x="259283" y="347980"/>
                  </a:lnTo>
                  <a:lnTo>
                    <a:pt x="261556" y="351790"/>
                  </a:lnTo>
                  <a:lnTo>
                    <a:pt x="261556" y="328447"/>
                  </a:lnTo>
                  <a:lnTo>
                    <a:pt x="260642" y="326885"/>
                  </a:lnTo>
                  <a:lnTo>
                    <a:pt x="260642" y="332740"/>
                  </a:lnTo>
                  <a:lnTo>
                    <a:pt x="260489" y="334010"/>
                  </a:lnTo>
                  <a:lnTo>
                    <a:pt x="256159" y="334010"/>
                  </a:lnTo>
                  <a:lnTo>
                    <a:pt x="254304" y="332740"/>
                  </a:lnTo>
                  <a:lnTo>
                    <a:pt x="254025" y="332740"/>
                  </a:lnTo>
                  <a:lnTo>
                    <a:pt x="254025" y="358140"/>
                  </a:lnTo>
                  <a:lnTo>
                    <a:pt x="254025" y="360680"/>
                  </a:lnTo>
                  <a:lnTo>
                    <a:pt x="253238" y="361950"/>
                  </a:lnTo>
                  <a:lnTo>
                    <a:pt x="251955" y="363220"/>
                  </a:lnTo>
                  <a:lnTo>
                    <a:pt x="251891" y="365760"/>
                  </a:lnTo>
                  <a:lnTo>
                    <a:pt x="251536" y="367030"/>
                  </a:lnTo>
                  <a:lnTo>
                    <a:pt x="251180" y="369570"/>
                  </a:lnTo>
                  <a:lnTo>
                    <a:pt x="250177" y="369570"/>
                  </a:lnTo>
                  <a:lnTo>
                    <a:pt x="249250" y="368300"/>
                  </a:lnTo>
                  <a:lnTo>
                    <a:pt x="248539" y="367030"/>
                  </a:lnTo>
                  <a:lnTo>
                    <a:pt x="247053" y="368300"/>
                  </a:lnTo>
                  <a:lnTo>
                    <a:pt x="245910" y="365760"/>
                  </a:lnTo>
                  <a:lnTo>
                    <a:pt x="248615" y="367030"/>
                  </a:lnTo>
                  <a:lnTo>
                    <a:pt x="248691" y="365760"/>
                  </a:lnTo>
                  <a:lnTo>
                    <a:pt x="248475" y="363220"/>
                  </a:lnTo>
                  <a:lnTo>
                    <a:pt x="248259" y="361950"/>
                  </a:lnTo>
                  <a:lnTo>
                    <a:pt x="246761" y="359410"/>
                  </a:lnTo>
                  <a:lnTo>
                    <a:pt x="250609" y="360680"/>
                  </a:lnTo>
                  <a:lnTo>
                    <a:pt x="251739" y="360680"/>
                  </a:lnTo>
                  <a:lnTo>
                    <a:pt x="251028" y="359410"/>
                  </a:lnTo>
                  <a:lnTo>
                    <a:pt x="247688" y="358140"/>
                  </a:lnTo>
                  <a:lnTo>
                    <a:pt x="249047" y="356870"/>
                  </a:lnTo>
                  <a:lnTo>
                    <a:pt x="250888" y="356870"/>
                  </a:lnTo>
                  <a:lnTo>
                    <a:pt x="252310" y="358140"/>
                  </a:lnTo>
                  <a:lnTo>
                    <a:pt x="254025" y="358140"/>
                  </a:lnTo>
                  <a:lnTo>
                    <a:pt x="254025" y="332740"/>
                  </a:lnTo>
                  <a:lnTo>
                    <a:pt x="253809" y="332740"/>
                  </a:lnTo>
                  <a:lnTo>
                    <a:pt x="253809" y="346710"/>
                  </a:lnTo>
                  <a:lnTo>
                    <a:pt x="250748" y="350520"/>
                  </a:lnTo>
                  <a:lnTo>
                    <a:pt x="250672" y="347980"/>
                  </a:lnTo>
                  <a:lnTo>
                    <a:pt x="251739" y="346710"/>
                  </a:lnTo>
                  <a:lnTo>
                    <a:pt x="253809" y="346710"/>
                  </a:lnTo>
                  <a:lnTo>
                    <a:pt x="253809" y="332740"/>
                  </a:lnTo>
                  <a:lnTo>
                    <a:pt x="253022" y="332740"/>
                  </a:lnTo>
                  <a:lnTo>
                    <a:pt x="254088" y="331470"/>
                  </a:lnTo>
                  <a:lnTo>
                    <a:pt x="256006" y="328930"/>
                  </a:lnTo>
                  <a:lnTo>
                    <a:pt x="257086" y="327660"/>
                  </a:lnTo>
                  <a:lnTo>
                    <a:pt x="258648" y="327660"/>
                  </a:lnTo>
                  <a:lnTo>
                    <a:pt x="259499" y="330200"/>
                  </a:lnTo>
                  <a:lnTo>
                    <a:pt x="260134" y="331470"/>
                  </a:lnTo>
                  <a:lnTo>
                    <a:pt x="260642" y="332740"/>
                  </a:lnTo>
                  <a:lnTo>
                    <a:pt x="260642" y="326885"/>
                  </a:lnTo>
                  <a:lnTo>
                    <a:pt x="260350" y="326390"/>
                  </a:lnTo>
                  <a:lnTo>
                    <a:pt x="259778" y="325120"/>
                  </a:lnTo>
                  <a:lnTo>
                    <a:pt x="259956" y="323850"/>
                  </a:lnTo>
                  <a:lnTo>
                    <a:pt x="260134" y="322580"/>
                  </a:lnTo>
                  <a:lnTo>
                    <a:pt x="263550" y="327660"/>
                  </a:lnTo>
                  <a:lnTo>
                    <a:pt x="263550" y="231508"/>
                  </a:lnTo>
                  <a:lnTo>
                    <a:pt x="263131" y="231140"/>
                  </a:lnTo>
                  <a:lnTo>
                    <a:pt x="264756" y="229870"/>
                  </a:lnTo>
                  <a:lnTo>
                    <a:pt x="265760" y="229870"/>
                  </a:lnTo>
                  <a:lnTo>
                    <a:pt x="265760" y="226695"/>
                  </a:lnTo>
                  <a:lnTo>
                    <a:pt x="265112" y="227330"/>
                  </a:lnTo>
                  <a:lnTo>
                    <a:pt x="263906" y="227330"/>
                  </a:lnTo>
                  <a:lnTo>
                    <a:pt x="265976" y="223520"/>
                  </a:lnTo>
                  <a:lnTo>
                    <a:pt x="266687" y="224790"/>
                  </a:lnTo>
                  <a:lnTo>
                    <a:pt x="266687" y="148844"/>
                  </a:lnTo>
                  <a:lnTo>
                    <a:pt x="266395" y="149059"/>
                  </a:lnTo>
                  <a:lnTo>
                    <a:pt x="266395" y="219710"/>
                  </a:lnTo>
                  <a:lnTo>
                    <a:pt x="264045" y="222250"/>
                  </a:lnTo>
                  <a:lnTo>
                    <a:pt x="263055" y="220980"/>
                  </a:lnTo>
                  <a:lnTo>
                    <a:pt x="264045" y="219710"/>
                  </a:lnTo>
                  <a:lnTo>
                    <a:pt x="265049" y="218440"/>
                  </a:lnTo>
                  <a:lnTo>
                    <a:pt x="266395" y="219710"/>
                  </a:lnTo>
                  <a:lnTo>
                    <a:pt x="266395" y="149059"/>
                  </a:lnTo>
                  <a:lnTo>
                    <a:pt x="261988" y="152400"/>
                  </a:lnTo>
                  <a:lnTo>
                    <a:pt x="261772" y="152476"/>
                  </a:lnTo>
                  <a:lnTo>
                    <a:pt x="261772" y="314960"/>
                  </a:lnTo>
                  <a:lnTo>
                    <a:pt x="257009" y="314960"/>
                  </a:lnTo>
                  <a:lnTo>
                    <a:pt x="254088" y="312420"/>
                  </a:lnTo>
                  <a:lnTo>
                    <a:pt x="253453" y="307340"/>
                  </a:lnTo>
                  <a:lnTo>
                    <a:pt x="255727" y="311150"/>
                  </a:lnTo>
                  <a:lnTo>
                    <a:pt x="259778" y="311150"/>
                  </a:lnTo>
                  <a:lnTo>
                    <a:pt x="261772" y="314960"/>
                  </a:lnTo>
                  <a:lnTo>
                    <a:pt x="261772" y="152476"/>
                  </a:lnTo>
                  <a:lnTo>
                    <a:pt x="261632" y="152527"/>
                  </a:lnTo>
                  <a:lnTo>
                    <a:pt x="261632" y="214630"/>
                  </a:lnTo>
                  <a:lnTo>
                    <a:pt x="260426" y="215900"/>
                  </a:lnTo>
                  <a:lnTo>
                    <a:pt x="261353" y="218440"/>
                  </a:lnTo>
                  <a:lnTo>
                    <a:pt x="260845" y="219443"/>
                  </a:lnTo>
                  <a:lnTo>
                    <a:pt x="260845" y="284480"/>
                  </a:lnTo>
                  <a:lnTo>
                    <a:pt x="260565" y="285750"/>
                  </a:lnTo>
                  <a:lnTo>
                    <a:pt x="257581" y="287020"/>
                  </a:lnTo>
                  <a:lnTo>
                    <a:pt x="255587" y="285750"/>
                  </a:lnTo>
                  <a:lnTo>
                    <a:pt x="253949" y="287020"/>
                  </a:lnTo>
                  <a:lnTo>
                    <a:pt x="253873" y="302260"/>
                  </a:lnTo>
                  <a:lnTo>
                    <a:pt x="252310" y="303530"/>
                  </a:lnTo>
                  <a:lnTo>
                    <a:pt x="251498" y="302260"/>
                  </a:lnTo>
                  <a:lnTo>
                    <a:pt x="250672" y="300990"/>
                  </a:lnTo>
                  <a:lnTo>
                    <a:pt x="252247" y="299720"/>
                  </a:lnTo>
                  <a:lnTo>
                    <a:pt x="253873" y="302260"/>
                  </a:lnTo>
                  <a:lnTo>
                    <a:pt x="253873" y="287020"/>
                  </a:lnTo>
                  <a:lnTo>
                    <a:pt x="252095" y="287020"/>
                  </a:lnTo>
                  <a:lnTo>
                    <a:pt x="252666" y="285750"/>
                  </a:lnTo>
                  <a:lnTo>
                    <a:pt x="253314" y="283210"/>
                  </a:lnTo>
                  <a:lnTo>
                    <a:pt x="256006" y="284480"/>
                  </a:lnTo>
                  <a:lnTo>
                    <a:pt x="260845" y="284480"/>
                  </a:lnTo>
                  <a:lnTo>
                    <a:pt x="260845" y="219443"/>
                  </a:lnTo>
                  <a:lnTo>
                    <a:pt x="260705" y="219710"/>
                  </a:lnTo>
                  <a:lnTo>
                    <a:pt x="259994" y="218440"/>
                  </a:lnTo>
                  <a:lnTo>
                    <a:pt x="260070" y="215900"/>
                  </a:lnTo>
                  <a:lnTo>
                    <a:pt x="259143" y="215099"/>
                  </a:lnTo>
                  <a:lnTo>
                    <a:pt x="259143" y="236220"/>
                  </a:lnTo>
                  <a:lnTo>
                    <a:pt x="258076" y="237490"/>
                  </a:lnTo>
                  <a:lnTo>
                    <a:pt x="257289" y="236220"/>
                  </a:lnTo>
                  <a:lnTo>
                    <a:pt x="256514" y="234950"/>
                  </a:lnTo>
                  <a:lnTo>
                    <a:pt x="257225" y="234950"/>
                  </a:lnTo>
                  <a:lnTo>
                    <a:pt x="259143" y="236220"/>
                  </a:lnTo>
                  <a:lnTo>
                    <a:pt x="259143" y="215099"/>
                  </a:lnTo>
                  <a:lnTo>
                    <a:pt x="258610" y="214630"/>
                  </a:lnTo>
                  <a:lnTo>
                    <a:pt x="257149" y="213360"/>
                  </a:lnTo>
                  <a:lnTo>
                    <a:pt x="256578" y="210820"/>
                  </a:lnTo>
                  <a:lnTo>
                    <a:pt x="258000" y="213360"/>
                  </a:lnTo>
                  <a:lnTo>
                    <a:pt x="260134" y="212090"/>
                  </a:lnTo>
                  <a:lnTo>
                    <a:pt x="261632" y="214630"/>
                  </a:lnTo>
                  <a:lnTo>
                    <a:pt x="261632" y="152527"/>
                  </a:lnTo>
                  <a:lnTo>
                    <a:pt x="258292" y="153670"/>
                  </a:lnTo>
                  <a:lnTo>
                    <a:pt x="257797" y="154114"/>
                  </a:lnTo>
                  <a:lnTo>
                    <a:pt x="257797" y="166370"/>
                  </a:lnTo>
                  <a:lnTo>
                    <a:pt x="257149" y="168910"/>
                  </a:lnTo>
                  <a:lnTo>
                    <a:pt x="255511" y="167640"/>
                  </a:lnTo>
                  <a:lnTo>
                    <a:pt x="255092" y="166712"/>
                  </a:lnTo>
                  <a:lnTo>
                    <a:pt x="255092" y="255270"/>
                  </a:lnTo>
                  <a:lnTo>
                    <a:pt x="254381" y="256540"/>
                  </a:lnTo>
                  <a:lnTo>
                    <a:pt x="252450" y="252730"/>
                  </a:lnTo>
                  <a:lnTo>
                    <a:pt x="255092" y="255270"/>
                  </a:lnTo>
                  <a:lnTo>
                    <a:pt x="255092" y="166712"/>
                  </a:lnTo>
                  <a:lnTo>
                    <a:pt x="254939" y="166370"/>
                  </a:lnTo>
                  <a:lnTo>
                    <a:pt x="254876" y="165100"/>
                  </a:lnTo>
                  <a:lnTo>
                    <a:pt x="254800" y="163830"/>
                  </a:lnTo>
                  <a:lnTo>
                    <a:pt x="255447" y="162560"/>
                  </a:lnTo>
                  <a:lnTo>
                    <a:pt x="256514" y="163830"/>
                  </a:lnTo>
                  <a:lnTo>
                    <a:pt x="257289" y="165100"/>
                  </a:lnTo>
                  <a:lnTo>
                    <a:pt x="257797" y="166370"/>
                  </a:lnTo>
                  <a:lnTo>
                    <a:pt x="257797" y="154114"/>
                  </a:lnTo>
                  <a:lnTo>
                    <a:pt x="255447" y="156210"/>
                  </a:lnTo>
                  <a:lnTo>
                    <a:pt x="254660" y="156210"/>
                  </a:lnTo>
                  <a:lnTo>
                    <a:pt x="254660" y="238760"/>
                  </a:lnTo>
                  <a:lnTo>
                    <a:pt x="253733" y="241300"/>
                  </a:lnTo>
                  <a:lnTo>
                    <a:pt x="250888" y="238252"/>
                  </a:lnTo>
                  <a:lnTo>
                    <a:pt x="250888" y="259080"/>
                  </a:lnTo>
                  <a:lnTo>
                    <a:pt x="248970" y="262890"/>
                  </a:lnTo>
                  <a:lnTo>
                    <a:pt x="246761" y="264160"/>
                  </a:lnTo>
                  <a:lnTo>
                    <a:pt x="249605" y="265430"/>
                  </a:lnTo>
                  <a:lnTo>
                    <a:pt x="248831" y="267970"/>
                  </a:lnTo>
                  <a:lnTo>
                    <a:pt x="246913" y="267970"/>
                  </a:lnTo>
                  <a:lnTo>
                    <a:pt x="246913" y="354330"/>
                  </a:lnTo>
                  <a:lnTo>
                    <a:pt x="245554" y="356870"/>
                  </a:lnTo>
                  <a:lnTo>
                    <a:pt x="244208" y="355600"/>
                  </a:lnTo>
                  <a:lnTo>
                    <a:pt x="242849" y="355600"/>
                  </a:lnTo>
                  <a:lnTo>
                    <a:pt x="242925" y="354330"/>
                  </a:lnTo>
                  <a:lnTo>
                    <a:pt x="242989" y="353060"/>
                  </a:lnTo>
                  <a:lnTo>
                    <a:pt x="244843" y="353060"/>
                  </a:lnTo>
                  <a:lnTo>
                    <a:pt x="245846" y="354330"/>
                  </a:lnTo>
                  <a:lnTo>
                    <a:pt x="246913" y="354330"/>
                  </a:lnTo>
                  <a:lnTo>
                    <a:pt x="246913" y="267970"/>
                  </a:lnTo>
                  <a:lnTo>
                    <a:pt x="244208" y="267970"/>
                  </a:lnTo>
                  <a:lnTo>
                    <a:pt x="246976" y="265430"/>
                  </a:lnTo>
                  <a:lnTo>
                    <a:pt x="245986" y="264160"/>
                  </a:lnTo>
                  <a:lnTo>
                    <a:pt x="243700" y="261620"/>
                  </a:lnTo>
                  <a:lnTo>
                    <a:pt x="245491" y="261620"/>
                  </a:lnTo>
                  <a:lnTo>
                    <a:pt x="246761" y="262890"/>
                  </a:lnTo>
                  <a:lnTo>
                    <a:pt x="248259" y="261620"/>
                  </a:lnTo>
                  <a:lnTo>
                    <a:pt x="248183" y="259080"/>
                  </a:lnTo>
                  <a:lnTo>
                    <a:pt x="248970" y="260350"/>
                  </a:lnTo>
                  <a:lnTo>
                    <a:pt x="250888" y="259080"/>
                  </a:lnTo>
                  <a:lnTo>
                    <a:pt x="250888" y="238252"/>
                  </a:lnTo>
                  <a:lnTo>
                    <a:pt x="250177" y="237490"/>
                  </a:lnTo>
                  <a:lnTo>
                    <a:pt x="250177" y="240030"/>
                  </a:lnTo>
                  <a:lnTo>
                    <a:pt x="248691" y="240411"/>
                  </a:lnTo>
                  <a:lnTo>
                    <a:pt x="248691" y="243840"/>
                  </a:lnTo>
                  <a:lnTo>
                    <a:pt x="245910" y="243840"/>
                  </a:lnTo>
                  <a:lnTo>
                    <a:pt x="245694" y="242570"/>
                  </a:lnTo>
                  <a:lnTo>
                    <a:pt x="245694" y="255270"/>
                  </a:lnTo>
                  <a:lnTo>
                    <a:pt x="244487" y="257810"/>
                  </a:lnTo>
                  <a:lnTo>
                    <a:pt x="242214" y="257810"/>
                  </a:lnTo>
                  <a:lnTo>
                    <a:pt x="242214" y="367030"/>
                  </a:lnTo>
                  <a:lnTo>
                    <a:pt x="241922" y="368300"/>
                  </a:lnTo>
                  <a:lnTo>
                    <a:pt x="239077" y="367030"/>
                  </a:lnTo>
                  <a:lnTo>
                    <a:pt x="239293" y="368300"/>
                  </a:lnTo>
                  <a:lnTo>
                    <a:pt x="238721" y="370840"/>
                  </a:lnTo>
                  <a:lnTo>
                    <a:pt x="237655" y="370840"/>
                  </a:lnTo>
                  <a:lnTo>
                    <a:pt x="236740" y="368300"/>
                  </a:lnTo>
                  <a:lnTo>
                    <a:pt x="237159" y="367030"/>
                  </a:lnTo>
                  <a:lnTo>
                    <a:pt x="238010" y="364490"/>
                  </a:lnTo>
                  <a:lnTo>
                    <a:pt x="237947" y="361950"/>
                  </a:lnTo>
                  <a:lnTo>
                    <a:pt x="239293" y="358140"/>
                  </a:lnTo>
                  <a:lnTo>
                    <a:pt x="240360" y="361950"/>
                  </a:lnTo>
                  <a:lnTo>
                    <a:pt x="240296" y="364490"/>
                  </a:lnTo>
                  <a:lnTo>
                    <a:pt x="242214" y="367030"/>
                  </a:lnTo>
                  <a:lnTo>
                    <a:pt x="242214" y="257810"/>
                  </a:lnTo>
                  <a:lnTo>
                    <a:pt x="241427" y="257810"/>
                  </a:lnTo>
                  <a:lnTo>
                    <a:pt x="241642" y="255270"/>
                  </a:lnTo>
                  <a:lnTo>
                    <a:pt x="240931" y="254000"/>
                  </a:lnTo>
                  <a:lnTo>
                    <a:pt x="240004" y="252730"/>
                  </a:lnTo>
                  <a:lnTo>
                    <a:pt x="239788" y="252437"/>
                  </a:lnTo>
                  <a:lnTo>
                    <a:pt x="239788" y="276860"/>
                  </a:lnTo>
                  <a:lnTo>
                    <a:pt x="237299" y="278130"/>
                  </a:lnTo>
                  <a:lnTo>
                    <a:pt x="234962" y="276860"/>
                  </a:lnTo>
                  <a:lnTo>
                    <a:pt x="233819" y="275590"/>
                  </a:lnTo>
                  <a:lnTo>
                    <a:pt x="235737" y="274320"/>
                  </a:lnTo>
                  <a:lnTo>
                    <a:pt x="239153" y="275590"/>
                  </a:lnTo>
                  <a:lnTo>
                    <a:pt x="239788" y="276860"/>
                  </a:lnTo>
                  <a:lnTo>
                    <a:pt x="239788" y="252437"/>
                  </a:lnTo>
                  <a:lnTo>
                    <a:pt x="239077" y="251460"/>
                  </a:lnTo>
                  <a:lnTo>
                    <a:pt x="239077" y="262890"/>
                  </a:lnTo>
                  <a:lnTo>
                    <a:pt x="237159" y="264160"/>
                  </a:lnTo>
                  <a:lnTo>
                    <a:pt x="235026" y="264160"/>
                  </a:lnTo>
                  <a:lnTo>
                    <a:pt x="236588" y="261620"/>
                  </a:lnTo>
                  <a:lnTo>
                    <a:pt x="235673" y="261620"/>
                  </a:lnTo>
                  <a:lnTo>
                    <a:pt x="236880" y="259080"/>
                  </a:lnTo>
                  <a:lnTo>
                    <a:pt x="239077" y="262890"/>
                  </a:lnTo>
                  <a:lnTo>
                    <a:pt x="239077" y="251460"/>
                  </a:lnTo>
                  <a:lnTo>
                    <a:pt x="239864" y="250190"/>
                  </a:lnTo>
                  <a:lnTo>
                    <a:pt x="240080" y="247650"/>
                  </a:lnTo>
                  <a:lnTo>
                    <a:pt x="241287" y="246380"/>
                  </a:lnTo>
                  <a:lnTo>
                    <a:pt x="243065" y="246380"/>
                  </a:lnTo>
                  <a:lnTo>
                    <a:pt x="242925" y="250190"/>
                  </a:lnTo>
                  <a:lnTo>
                    <a:pt x="245135" y="252730"/>
                  </a:lnTo>
                  <a:lnTo>
                    <a:pt x="245694" y="255270"/>
                  </a:lnTo>
                  <a:lnTo>
                    <a:pt x="245694" y="242570"/>
                  </a:lnTo>
                  <a:lnTo>
                    <a:pt x="245529" y="241528"/>
                  </a:lnTo>
                  <a:lnTo>
                    <a:pt x="248691" y="243840"/>
                  </a:lnTo>
                  <a:lnTo>
                    <a:pt x="248691" y="240411"/>
                  </a:lnTo>
                  <a:lnTo>
                    <a:pt x="245478" y="241223"/>
                  </a:lnTo>
                  <a:lnTo>
                    <a:pt x="245338" y="240030"/>
                  </a:lnTo>
                  <a:lnTo>
                    <a:pt x="245554" y="237490"/>
                  </a:lnTo>
                  <a:lnTo>
                    <a:pt x="248259" y="236220"/>
                  </a:lnTo>
                  <a:lnTo>
                    <a:pt x="253377" y="236220"/>
                  </a:lnTo>
                  <a:lnTo>
                    <a:pt x="254660" y="238760"/>
                  </a:lnTo>
                  <a:lnTo>
                    <a:pt x="254660" y="156210"/>
                  </a:lnTo>
                  <a:lnTo>
                    <a:pt x="256438" y="153670"/>
                  </a:lnTo>
                  <a:lnTo>
                    <a:pt x="257810" y="152400"/>
                  </a:lnTo>
                  <a:lnTo>
                    <a:pt x="264680" y="146050"/>
                  </a:lnTo>
                  <a:lnTo>
                    <a:pt x="268808" y="142240"/>
                  </a:lnTo>
                  <a:lnTo>
                    <a:pt x="270179" y="140970"/>
                  </a:lnTo>
                  <a:lnTo>
                    <a:pt x="273558" y="137160"/>
                  </a:lnTo>
                  <a:lnTo>
                    <a:pt x="276936" y="133350"/>
                  </a:lnTo>
                  <a:lnTo>
                    <a:pt x="280898" y="129540"/>
                  </a:lnTo>
                  <a:lnTo>
                    <a:pt x="293370" y="110490"/>
                  </a:lnTo>
                  <a:lnTo>
                    <a:pt x="293738" y="107950"/>
                  </a:lnTo>
                  <a:lnTo>
                    <a:pt x="294284" y="104140"/>
                  </a:lnTo>
                  <a:lnTo>
                    <a:pt x="295211" y="97790"/>
                  </a:lnTo>
                  <a:lnTo>
                    <a:pt x="290436" y="92710"/>
                  </a:lnTo>
                  <a:lnTo>
                    <a:pt x="290296" y="92773"/>
                  </a:lnTo>
                  <a:lnTo>
                    <a:pt x="290296" y="109220"/>
                  </a:lnTo>
                  <a:lnTo>
                    <a:pt x="289877" y="110490"/>
                  </a:lnTo>
                  <a:lnTo>
                    <a:pt x="285394" y="109220"/>
                  </a:lnTo>
                  <a:lnTo>
                    <a:pt x="285965" y="107950"/>
                  </a:lnTo>
                  <a:lnTo>
                    <a:pt x="290296" y="109220"/>
                  </a:lnTo>
                  <a:lnTo>
                    <a:pt x="290296" y="92773"/>
                  </a:lnTo>
                  <a:lnTo>
                    <a:pt x="283476" y="95250"/>
                  </a:lnTo>
                  <a:lnTo>
                    <a:pt x="281546" y="95250"/>
                  </a:lnTo>
                  <a:lnTo>
                    <a:pt x="281343" y="97790"/>
                  </a:lnTo>
                  <a:lnTo>
                    <a:pt x="279552" y="97790"/>
                  </a:lnTo>
                  <a:lnTo>
                    <a:pt x="279488" y="95250"/>
                  </a:lnTo>
                  <a:lnTo>
                    <a:pt x="276072" y="95250"/>
                  </a:lnTo>
                  <a:lnTo>
                    <a:pt x="262623" y="97548"/>
                  </a:lnTo>
                  <a:lnTo>
                    <a:pt x="262623" y="143510"/>
                  </a:lnTo>
                  <a:lnTo>
                    <a:pt x="260997" y="146050"/>
                  </a:lnTo>
                  <a:lnTo>
                    <a:pt x="260134" y="144780"/>
                  </a:lnTo>
                  <a:lnTo>
                    <a:pt x="261912" y="142240"/>
                  </a:lnTo>
                  <a:lnTo>
                    <a:pt x="262623" y="143510"/>
                  </a:lnTo>
                  <a:lnTo>
                    <a:pt x="262623" y="97548"/>
                  </a:lnTo>
                  <a:lnTo>
                    <a:pt x="261175" y="97790"/>
                  </a:lnTo>
                  <a:lnTo>
                    <a:pt x="254139" y="101600"/>
                  </a:lnTo>
                  <a:lnTo>
                    <a:pt x="251244" y="102692"/>
                  </a:lnTo>
                  <a:lnTo>
                    <a:pt x="251244" y="193040"/>
                  </a:lnTo>
                  <a:lnTo>
                    <a:pt x="250672" y="194310"/>
                  </a:lnTo>
                  <a:lnTo>
                    <a:pt x="250113" y="194678"/>
                  </a:lnTo>
                  <a:lnTo>
                    <a:pt x="250113" y="220980"/>
                  </a:lnTo>
                  <a:lnTo>
                    <a:pt x="248539" y="223520"/>
                  </a:lnTo>
                  <a:lnTo>
                    <a:pt x="246697" y="220980"/>
                  </a:lnTo>
                  <a:lnTo>
                    <a:pt x="245770" y="219710"/>
                  </a:lnTo>
                  <a:lnTo>
                    <a:pt x="244208" y="218440"/>
                  </a:lnTo>
                  <a:lnTo>
                    <a:pt x="243205" y="220980"/>
                  </a:lnTo>
                  <a:lnTo>
                    <a:pt x="241782" y="220980"/>
                  </a:lnTo>
                  <a:lnTo>
                    <a:pt x="241782" y="223520"/>
                  </a:lnTo>
                  <a:lnTo>
                    <a:pt x="240436" y="224104"/>
                  </a:lnTo>
                  <a:lnTo>
                    <a:pt x="240436" y="243840"/>
                  </a:lnTo>
                  <a:lnTo>
                    <a:pt x="238937" y="245110"/>
                  </a:lnTo>
                  <a:lnTo>
                    <a:pt x="237236" y="242570"/>
                  </a:lnTo>
                  <a:lnTo>
                    <a:pt x="238518" y="242570"/>
                  </a:lnTo>
                  <a:lnTo>
                    <a:pt x="240436" y="243840"/>
                  </a:lnTo>
                  <a:lnTo>
                    <a:pt x="240436" y="224104"/>
                  </a:lnTo>
                  <a:lnTo>
                    <a:pt x="238798" y="224790"/>
                  </a:lnTo>
                  <a:lnTo>
                    <a:pt x="239585" y="226060"/>
                  </a:lnTo>
                  <a:lnTo>
                    <a:pt x="236588" y="227330"/>
                  </a:lnTo>
                  <a:lnTo>
                    <a:pt x="234607" y="226060"/>
                  </a:lnTo>
                  <a:lnTo>
                    <a:pt x="232892" y="223964"/>
                  </a:lnTo>
                  <a:lnTo>
                    <a:pt x="232892" y="375920"/>
                  </a:lnTo>
                  <a:lnTo>
                    <a:pt x="232460" y="379730"/>
                  </a:lnTo>
                  <a:lnTo>
                    <a:pt x="230543" y="379730"/>
                  </a:lnTo>
                  <a:lnTo>
                    <a:pt x="230479" y="377190"/>
                  </a:lnTo>
                  <a:lnTo>
                    <a:pt x="228485" y="375920"/>
                  </a:lnTo>
                  <a:lnTo>
                    <a:pt x="230543" y="375920"/>
                  </a:lnTo>
                  <a:lnTo>
                    <a:pt x="231965" y="374650"/>
                  </a:lnTo>
                  <a:lnTo>
                    <a:pt x="232892" y="375920"/>
                  </a:lnTo>
                  <a:lnTo>
                    <a:pt x="232892" y="223964"/>
                  </a:lnTo>
                  <a:lnTo>
                    <a:pt x="232816" y="359410"/>
                  </a:lnTo>
                  <a:lnTo>
                    <a:pt x="232537" y="361950"/>
                  </a:lnTo>
                  <a:lnTo>
                    <a:pt x="231038" y="360680"/>
                  </a:lnTo>
                  <a:lnTo>
                    <a:pt x="228130" y="360680"/>
                  </a:lnTo>
                  <a:lnTo>
                    <a:pt x="226987" y="363220"/>
                  </a:lnTo>
                  <a:lnTo>
                    <a:pt x="225209" y="363220"/>
                  </a:lnTo>
                  <a:lnTo>
                    <a:pt x="227126" y="360680"/>
                  </a:lnTo>
                  <a:lnTo>
                    <a:pt x="229971" y="359410"/>
                  </a:lnTo>
                  <a:lnTo>
                    <a:pt x="230454" y="358140"/>
                  </a:lnTo>
                  <a:lnTo>
                    <a:pt x="231394" y="355600"/>
                  </a:lnTo>
                  <a:lnTo>
                    <a:pt x="232816" y="359410"/>
                  </a:lnTo>
                  <a:lnTo>
                    <a:pt x="232816" y="223862"/>
                  </a:lnTo>
                  <a:lnTo>
                    <a:pt x="232676" y="223697"/>
                  </a:lnTo>
                  <a:lnTo>
                    <a:pt x="232676" y="278130"/>
                  </a:lnTo>
                  <a:lnTo>
                    <a:pt x="230327" y="278130"/>
                  </a:lnTo>
                  <a:lnTo>
                    <a:pt x="229616" y="277418"/>
                  </a:lnTo>
                  <a:lnTo>
                    <a:pt x="229616" y="300990"/>
                  </a:lnTo>
                  <a:lnTo>
                    <a:pt x="228904" y="302260"/>
                  </a:lnTo>
                  <a:lnTo>
                    <a:pt x="226771" y="299720"/>
                  </a:lnTo>
                  <a:lnTo>
                    <a:pt x="227838" y="298450"/>
                  </a:lnTo>
                  <a:lnTo>
                    <a:pt x="229616" y="300990"/>
                  </a:lnTo>
                  <a:lnTo>
                    <a:pt x="229616" y="277418"/>
                  </a:lnTo>
                  <a:lnTo>
                    <a:pt x="229057" y="276860"/>
                  </a:lnTo>
                  <a:lnTo>
                    <a:pt x="232460" y="274320"/>
                  </a:lnTo>
                  <a:lnTo>
                    <a:pt x="230974" y="275590"/>
                  </a:lnTo>
                  <a:lnTo>
                    <a:pt x="232676" y="278130"/>
                  </a:lnTo>
                  <a:lnTo>
                    <a:pt x="232676" y="223697"/>
                  </a:lnTo>
                  <a:lnTo>
                    <a:pt x="232613" y="237490"/>
                  </a:lnTo>
                  <a:lnTo>
                    <a:pt x="230974" y="238861"/>
                  </a:lnTo>
                  <a:lnTo>
                    <a:pt x="230974" y="241300"/>
                  </a:lnTo>
                  <a:lnTo>
                    <a:pt x="230759" y="243840"/>
                  </a:lnTo>
                  <a:lnTo>
                    <a:pt x="229476" y="246380"/>
                  </a:lnTo>
                  <a:lnTo>
                    <a:pt x="230619" y="248920"/>
                  </a:lnTo>
                  <a:lnTo>
                    <a:pt x="228193" y="247789"/>
                  </a:lnTo>
                  <a:lnTo>
                    <a:pt x="228193" y="262890"/>
                  </a:lnTo>
                  <a:lnTo>
                    <a:pt x="227279" y="264160"/>
                  </a:lnTo>
                  <a:lnTo>
                    <a:pt x="225996" y="261874"/>
                  </a:lnTo>
                  <a:lnTo>
                    <a:pt x="225996" y="314960"/>
                  </a:lnTo>
                  <a:lnTo>
                    <a:pt x="225996" y="317500"/>
                  </a:lnTo>
                  <a:lnTo>
                    <a:pt x="225209" y="321310"/>
                  </a:lnTo>
                  <a:lnTo>
                    <a:pt x="224497" y="323850"/>
                  </a:lnTo>
                  <a:lnTo>
                    <a:pt x="222504" y="322580"/>
                  </a:lnTo>
                  <a:lnTo>
                    <a:pt x="222224" y="320040"/>
                  </a:lnTo>
                  <a:lnTo>
                    <a:pt x="223151" y="316230"/>
                  </a:lnTo>
                  <a:lnTo>
                    <a:pt x="225996" y="314960"/>
                  </a:lnTo>
                  <a:lnTo>
                    <a:pt x="225996" y="261874"/>
                  </a:lnTo>
                  <a:lnTo>
                    <a:pt x="225145" y="260350"/>
                  </a:lnTo>
                  <a:lnTo>
                    <a:pt x="226707" y="259080"/>
                  </a:lnTo>
                  <a:lnTo>
                    <a:pt x="228193" y="262890"/>
                  </a:lnTo>
                  <a:lnTo>
                    <a:pt x="228193" y="247789"/>
                  </a:lnTo>
                  <a:lnTo>
                    <a:pt x="227914" y="247650"/>
                  </a:lnTo>
                  <a:lnTo>
                    <a:pt x="228485" y="246380"/>
                  </a:lnTo>
                  <a:lnTo>
                    <a:pt x="229057" y="245110"/>
                  </a:lnTo>
                  <a:lnTo>
                    <a:pt x="226631" y="243840"/>
                  </a:lnTo>
                  <a:lnTo>
                    <a:pt x="228549" y="242570"/>
                  </a:lnTo>
                  <a:lnTo>
                    <a:pt x="229908" y="242570"/>
                  </a:lnTo>
                  <a:lnTo>
                    <a:pt x="230974" y="241300"/>
                  </a:lnTo>
                  <a:lnTo>
                    <a:pt x="230974" y="238861"/>
                  </a:lnTo>
                  <a:lnTo>
                    <a:pt x="229552" y="240030"/>
                  </a:lnTo>
                  <a:lnTo>
                    <a:pt x="228549" y="240030"/>
                  </a:lnTo>
                  <a:lnTo>
                    <a:pt x="226491" y="241300"/>
                  </a:lnTo>
                  <a:lnTo>
                    <a:pt x="226568" y="240030"/>
                  </a:lnTo>
                  <a:lnTo>
                    <a:pt x="226771" y="234950"/>
                  </a:lnTo>
                  <a:lnTo>
                    <a:pt x="228765" y="236220"/>
                  </a:lnTo>
                  <a:lnTo>
                    <a:pt x="230327" y="236220"/>
                  </a:lnTo>
                  <a:lnTo>
                    <a:pt x="230759" y="234950"/>
                  </a:lnTo>
                  <a:lnTo>
                    <a:pt x="231190" y="233680"/>
                  </a:lnTo>
                  <a:lnTo>
                    <a:pt x="232613" y="237490"/>
                  </a:lnTo>
                  <a:lnTo>
                    <a:pt x="232613" y="223621"/>
                  </a:lnTo>
                  <a:lnTo>
                    <a:pt x="235877" y="222250"/>
                  </a:lnTo>
                  <a:lnTo>
                    <a:pt x="234315" y="220980"/>
                  </a:lnTo>
                  <a:lnTo>
                    <a:pt x="235458" y="219710"/>
                  </a:lnTo>
                  <a:lnTo>
                    <a:pt x="236588" y="218440"/>
                  </a:lnTo>
                  <a:lnTo>
                    <a:pt x="238163" y="220980"/>
                  </a:lnTo>
                  <a:lnTo>
                    <a:pt x="239788" y="222250"/>
                  </a:lnTo>
                  <a:lnTo>
                    <a:pt x="241782" y="223520"/>
                  </a:lnTo>
                  <a:lnTo>
                    <a:pt x="241782" y="220980"/>
                  </a:lnTo>
                  <a:lnTo>
                    <a:pt x="241503" y="220980"/>
                  </a:lnTo>
                  <a:lnTo>
                    <a:pt x="241922" y="218440"/>
                  </a:lnTo>
                  <a:lnTo>
                    <a:pt x="244208" y="215900"/>
                  </a:lnTo>
                  <a:lnTo>
                    <a:pt x="246481" y="217170"/>
                  </a:lnTo>
                  <a:lnTo>
                    <a:pt x="247053" y="219710"/>
                  </a:lnTo>
                  <a:lnTo>
                    <a:pt x="248043" y="220980"/>
                  </a:lnTo>
                  <a:lnTo>
                    <a:pt x="250113" y="220980"/>
                  </a:lnTo>
                  <a:lnTo>
                    <a:pt x="250113" y="194678"/>
                  </a:lnTo>
                  <a:lnTo>
                    <a:pt x="246761" y="196850"/>
                  </a:lnTo>
                  <a:lnTo>
                    <a:pt x="247827" y="195580"/>
                  </a:lnTo>
                  <a:lnTo>
                    <a:pt x="250177" y="191770"/>
                  </a:lnTo>
                  <a:lnTo>
                    <a:pt x="247269" y="191770"/>
                  </a:lnTo>
                  <a:lnTo>
                    <a:pt x="244703" y="191770"/>
                  </a:lnTo>
                  <a:lnTo>
                    <a:pt x="244767" y="190500"/>
                  </a:lnTo>
                  <a:lnTo>
                    <a:pt x="245554" y="189230"/>
                  </a:lnTo>
                  <a:lnTo>
                    <a:pt x="247332" y="186690"/>
                  </a:lnTo>
                  <a:lnTo>
                    <a:pt x="248119" y="187960"/>
                  </a:lnTo>
                  <a:lnTo>
                    <a:pt x="247269" y="191770"/>
                  </a:lnTo>
                  <a:lnTo>
                    <a:pt x="250037" y="189230"/>
                  </a:lnTo>
                  <a:lnTo>
                    <a:pt x="251244" y="193040"/>
                  </a:lnTo>
                  <a:lnTo>
                    <a:pt x="251244" y="102692"/>
                  </a:lnTo>
                  <a:lnTo>
                    <a:pt x="247332" y="104140"/>
                  </a:lnTo>
                  <a:lnTo>
                    <a:pt x="248043" y="102870"/>
                  </a:lnTo>
                  <a:lnTo>
                    <a:pt x="250901" y="100330"/>
                  </a:lnTo>
                  <a:lnTo>
                    <a:pt x="256628" y="95250"/>
                  </a:lnTo>
                  <a:lnTo>
                    <a:pt x="259486" y="92710"/>
                  </a:lnTo>
                  <a:lnTo>
                    <a:pt x="264274" y="87630"/>
                  </a:lnTo>
                  <a:lnTo>
                    <a:pt x="270268" y="81280"/>
                  </a:lnTo>
                  <a:lnTo>
                    <a:pt x="272491" y="78740"/>
                  </a:lnTo>
                  <a:lnTo>
                    <a:pt x="279171" y="71120"/>
                  </a:lnTo>
                  <a:lnTo>
                    <a:pt x="280289" y="69850"/>
                  </a:lnTo>
                  <a:lnTo>
                    <a:pt x="282117" y="67310"/>
                  </a:lnTo>
                  <a:lnTo>
                    <a:pt x="289445" y="57150"/>
                  </a:lnTo>
                  <a:lnTo>
                    <a:pt x="290436" y="55880"/>
                  </a:lnTo>
                  <a:lnTo>
                    <a:pt x="291503" y="53340"/>
                  </a:lnTo>
                  <a:lnTo>
                    <a:pt x="294068" y="53340"/>
                  </a:lnTo>
                  <a:lnTo>
                    <a:pt x="295783" y="54610"/>
                  </a:lnTo>
                  <a:lnTo>
                    <a:pt x="296519" y="53340"/>
                  </a:lnTo>
                  <a:lnTo>
                    <a:pt x="297268" y="52070"/>
                  </a:lnTo>
                  <a:lnTo>
                    <a:pt x="298907" y="52070"/>
                  </a:lnTo>
                  <a:lnTo>
                    <a:pt x="301117" y="50800"/>
                  </a:lnTo>
                  <a:lnTo>
                    <a:pt x="303542" y="52044"/>
                  </a:lnTo>
                  <a:lnTo>
                    <a:pt x="305028" y="49530"/>
                  </a:lnTo>
                  <a:lnTo>
                    <a:pt x="306717" y="52044"/>
                  </a:lnTo>
                  <a:lnTo>
                    <a:pt x="308864" y="54610"/>
                  </a:lnTo>
                  <a:lnTo>
                    <a:pt x="309714" y="57150"/>
                  </a:lnTo>
                  <a:lnTo>
                    <a:pt x="310502" y="59690"/>
                  </a:lnTo>
                  <a:lnTo>
                    <a:pt x="308292" y="62090"/>
                  </a:lnTo>
                  <a:lnTo>
                    <a:pt x="308292" y="64770"/>
                  </a:lnTo>
                  <a:lnTo>
                    <a:pt x="308089" y="67310"/>
                  </a:lnTo>
                  <a:lnTo>
                    <a:pt x="306235" y="68580"/>
                  </a:lnTo>
                  <a:lnTo>
                    <a:pt x="303822" y="68580"/>
                  </a:lnTo>
                  <a:lnTo>
                    <a:pt x="304888" y="67310"/>
                  </a:lnTo>
                  <a:lnTo>
                    <a:pt x="306311" y="64770"/>
                  </a:lnTo>
                  <a:lnTo>
                    <a:pt x="308292" y="64770"/>
                  </a:lnTo>
                  <a:lnTo>
                    <a:pt x="308292" y="62090"/>
                  </a:lnTo>
                  <a:lnTo>
                    <a:pt x="308152" y="62230"/>
                  </a:lnTo>
                  <a:lnTo>
                    <a:pt x="306095" y="63500"/>
                  </a:lnTo>
                  <a:lnTo>
                    <a:pt x="303174" y="64770"/>
                  </a:lnTo>
                  <a:lnTo>
                    <a:pt x="296989" y="67310"/>
                  </a:lnTo>
                  <a:lnTo>
                    <a:pt x="295135" y="68580"/>
                  </a:lnTo>
                  <a:lnTo>
                    <a:pt x="296773" y="71120"/>
                  </a:lnTo>
                  <a:lnTo>
                    <a:pt x="298983" y="71120"/>
                  </a:lnTo>
                  <a:lnTo>
                    <a:pt x="301180" y="73660"/>
                  </a:lnTo>
                  <a:lnTo>
                    <a:pt x="303822" y="71120"/>
                  </a:lnTo>
                  <a:lnTo>
                    <a:pt x="305600" y="71120"/>
                  </a:lnTo>
                  <a:lnTo>
                    <a:pt x="305028" y="73660"/>
                  </a:lnTo>
                  <a:lnTo>
                    <a:pt x="303453" y="74930"/>
                  </a:lnTo>
                  <a:lnTo>
                    <a:pt x="300964" y="77470"/>
                  </a:lnTo>
                  <a:lnTo>
                    <a:pt x="303669" y="80010"/>
                  </a:lnTo>
                  <a:lnTo>
                    <a:pt x="304380" y="81280"/>
                  </a:lnTo>
                  <a:lnTo>
                    <a:pt x="303390" y="85090"/>
                  </a:lnTo>
                  <a:lnTo>
                    <a:pt x="304736" y="85090"/>
                  </a:lnTo>
                  <a:lnTo>
                    <a:pt x="307162" y="83820"/>
                  </a:lnTo>
                  <a:lnTo>
                    <a:pt x="308508" y="83820"/>
                  </a:lnTo>
                  <a:lnTo>
                    <a:pt x="308444" y="86360"/>
                  </a:lnTo>
                  <a:lnTo>
                    <a:pt x="305739" y="87630"/>
                  </a:lnTo>
                  <a:lnTo>
                    <a:pt x="305600" y="88900"/>
                  </a:lnTo>
                  <a:lnTo>
                    <a:pt x="307517" y="88900"/>
                  </a:lnTo>
                  <a:lnTo>
                    <a:pt x="310642" y="87630"/>
                  </a:lnTo>
                  <a:lnTo>
                    <a:pt x="314413" y="87630"/>
                  </a:lnTo>
                  <a:lnTo>
                    <a:pt x="317550" y="85090"/>
                  </a:lnTo>
                  <a:lnTo>
                    <a:pt x="318820" y="85090"/>
                  </a:lnTo>
                  <a:lnTo>
                    <a:pt x="320243" y="83820"/>
                  </a:lnTo>
                  <a:lnTo>
                    <a:pt x="320586" y="88582"/>
                  </a:lnTo>
                  <a:lnTo>
                    <a:pt x="317119" y="87630"/>
                  </a:lnTo>
                  <a:lnTo>
                    <a:pt x="314845" y="88900"/>
                  </a:lnTo>
                  <a:lnTo>
                    <a:pt x="312851" y="91440"/>
                  </a:lnTo>
                  <a:lnTo>
                    <a:pt x="311213" y="93980"/>
                  </a:lnTo>
                  <a:lnTo>
                    <a:pt x="308508" y="96520"/>
                  </a:lnTo>
                  <a:lnTo>
                    <a:pt x="312420" y="97790"/>
                  </a:lnTo>
                  <a:lnTo>
                    <a:pt x="311645" y="99060"/>
                  </a:lnTo>
                  <a:lnTo>
                    <a:pt x="310146" y="101600"/>
                  </a:lnTo>
                  <a:lnTo>
                    <a:pt x="313423" y="101600"/>
                  </a:lnTo>
                  <a:lnTo>
                    <a:pt x="314693" y="106680"/>
                  </a:lnTo>
                  <a:lnTo>
                    <a:pt x="314490" y="108597"/>
                  </a:lnTo>
                  <a:lnTo>
                    <a:pt x="316191" y="110236"/>
                  </a:lnTo>
                  <a:lnTo>
                    <a:pt x="319887" y="106819"/>
                  </a:lnTo>
                  <a:lnTo>
                    <a:pt x="318325" y="105829"/>
                  </a:lnTo>
                  <a:lnTo>
                    <a:pt x="317042" y="106603"/>
                  </a:lnTo>
                  <a:lnTo>
                    <a:pt x="315201" y="106387"/>
                  </a:lnTo>
                  <a:lnTo>
                    <a:pt x="319036" y="104140"/>
                  </a:lnTo>
                  <a:lnTo>
                    <a:pt x="321741" y="104140"/>
                  </a:lnTo>
                  <a:lnTo>
                    <a:pt x="319532" y="109220"/>
                  </a:lnTo>
                  <a:lnTo>
                    <a:pt x="315480" y="113030"/>
                  </a:lnTo>
                  <a:lnTo>
                    <a:pt x="319252" y="114300"/>
                  </a:lnTo>
                  <a:lnTo>
                    <a:pt x="322732" y="114300"/>
                  </a:lnTo>
                  <a:lnTo>
                    <a:pt x="326224" y="113030"/>
                  </a:lnTo>
                  <a:lnTo>
                    <a:pt x="327012" y="116840"/>
                  </a:lnTo>
                  <a:lnTo>
                    <a:pt x="327012" y="107950"/>
                  </a:lnTo>
                  <a:lnTo>
                    <a:pt x="325297" y="107950"/>
                  </a:lnTo>
                  <a:lnTo>
                    <a:pt x="325374" y="106680"/>
                  </a:lnTo>
                  <a:lnTo>
                    <a:pt x="329501" y="106680"/>
                  </a:lnTo>
                  <a:lnTo>
                    <a:pt x="329501" y="104140"/>
                  </a:lnTo>
                  <a:lnTo>
                    <a:pt x="327507" y="104140"/>
                  </a:lnTo>
                  <a:lnTo>
                    <a:pt x="329209" y="101600"/>
                  </a:lnTo>
                  <a:lnTo>
                    <a:pt x="331279" y="104140"/>
                  </a:lnTo>
                  <a:lnTo>
                    <a:pt x="331279" y="71704"/>
                  </a:lnTo>
                  <a:lnTo>
                    <a:pt x="329641" y="72390"/>
                  </a:lnTo>
                  <a:lnTo>
                    <a:pt x="327647" y="76200"/>
                  </a:lnTo>
                  <a:lnTo>
                    <a:pt x="327571" y="95250"/>
                  </a:lnTo>
                  <a:lnTo>
                    <a:pt x="327431" y="95250"/>
                  </a:lnTo>
                  <a:lnTo>
                    <a:pt x="323875" y="96520"/>
                  </a:lnTo>
                  <a:lnTo>
                    <a:pt x="321665" y="97790"/>
                  </a:lnTo>
                  <a:lnTo>
                    <a:pt x="320751" y="99060"/>
                  </a:lnTo>
                  <a:lnTo>
                    <a:pt x="319963" y="100330"/>
                  </a:lnTo>
                  <a:lnTo>
                    <a:pt x="318046" y="100330"/>
                  </a:lnTo>
                  <a:lnTo>
                    <a:pt x="317969" y="95250"/>
                  </a:lnTo>
                  <a:lnTo>
                    <a:pt x="321602" y="92710"/>
                  </a:lnTo>
                  <a:lnTo>
                    <a:pt x="325729" y="91440"/>
                  </a:lnTo>
                  <a:lnTo>
                    <a:pt x="327571" y="95250"/>
                  </a:lnTo>
                  <a:lnTo>
                    <a:pt x="327571" y="76250"/>
                  </a:lnTo>
                  <a:lnTo>
                    <a:pt x="326580" y="76835"/>
                  </a:lnTo>
                  <a:lnTo>
                    <a:pt x="326580" y="86360"/>
                  </a:lnTo>
                  <a:lnTo>
                    <a:pt x="321741" y="88900"/>
                  </a:lnTo>
                  <a:lnTo>
                    <a:pt x="320929" y="88671"/>
                  </a:lnTo>
                  <a:lnTo>
                    <a:pt x="322453" y="87630"/>
                  </a:lnTo>
                  <a:lnTo>
                    <a:pt x="323303" y="87630"/>
                  </a:lnTo>
                  <a:lnTo>
                    <a:pt x="326580" y="86360"/>
                  </a:lnTo>
                  <a:lnTo>
                    <a:pt x="326580" y="76835"/>
                  </a:lnTo>
                  <a:lnTo>
                    <a:pt x="323380" y="78740"/>
                  </a:lnTo>
                  <a:lnTo>
                    <a:pt x="319392" y="81280"/>
                  </a:lnTo>
                  <a:lnTo>
                    <a:pt x="321246" y="78740"/>
                  </a:lnTo>
                  <a:lnTo>
                    <a:pt x="321106" y="76200"/>
                  </a:lnTo>
                  <a:lnTo>
                    <a:pt x="321030" y="74930"/>
                  </a:lnTo>
                  <a:lnTo>
                    <a:pt x="323596" y="73660"/>
                  </a:lnTo>
                  <a:lnTo>
                    <a:pt x="324154" y="71120"/>
                  </a:lnTo>
                  <a:lnTo>
                    <a:pt x="324535" y="68580"/>
                  </a:lnTo>
                  <a:lnTo>
                    <a:pt x="324726" y="67310"/>
                  </a:lnTo>
                  <a:lnTo>
                    <a:pt x="328434" y="64770"/>
                  </a:lnTo>
                  <a:lnTo>
                    <a:pt x="333260" y="67310"/>
                  </a:lnTo>
                  <a:lnTo>
                    <a:pt x="334619" y="67310"/>
                  </a:lnTo>
                  <a:lnTo>
                    <a:pt x="336461" y="68580"/>
                  </a:lnTo>
                  <a:lnTo>
                    <a:pt x="336461" y="66243"/>
                  </a:lnTo>
                  <a:lnTo>
                    <a:pt x="335114" y="67310"/>
                  </a:lnTo>
                  <a:lnTo>
                    <a:pt x="334073" y="64770"/>
                  </a:lnTo>
                  <a:lnTo>
                    <a:pt x="333552" y="63500"/>
                  </a:lnTo>
                  <a:lnTo>
                    <a:pt x="330060" y="63500"/>
                  </a:lnTo>
                  <a:lnTo>
                    <a:pt x="330060" y="60960"/>
                  </a:lnTo>
                  <a:lnTo>
                    <a:pt x="329349" y="58420"/>
                  </a:lnTo>
                  <a:lnTo>
                    <a:pt x="328790" y="57150"/>
                  </a:lnTo>
                  <a:lnTo>
                    <a:pt x="327291" y="55880"/>
                  </a:lnTo>
                  <a:lnTo>
                    <a:pt x="325297" y="57150"/>
                  </a:lnTo>
                  <a:lnTo>
                    <a:pt x="321386" y="58420"/>
                  </a:lnTo>
                  <a:lnTo>
                    <a:pt x="321462" y="54610"/>
                  </a:lnTo>
                  <a:lnTo>
                    <a:pt x="329641" y="54610"/>
                  </a:lnTo>
                  <a:lnTo>
                    <a:pt x="327863" y="50800"/>
                  </a:lnTo>
                  <a:lnTo>
                    <a:pt x="319684" y="50800"/>
                  </a:lnTo>
                  <a:lnTo>
                    <a:pt x="318681" y="50088"/>
                  </a:lnTo>
                  <a:lnTo>
                    <a:pt x="318681" y="63500"/>
                  </a:lnTo>
                  <a:lnTo>
                    <a:pt x="318401" y="64770"/>
                  </a:lnTo>
                  <a:lnTo>
                    <a:pt x="318046" y="67310"/>
                  </a:lnTo>
                  <a:lnTo>
                    <a:pt x="317017" y="66040"/>
                  </a:lnTo>
                  <a:lnTo>
                    <a:pt x="315976" y="64770"/>
                  </a:lnTo>
                  <a:lnTo>
                    <a:pt x="315201" y="66040"/>
                  </a:lnTo>
                  <a:lnTo>
                    <a:pt x="313842" y="65354"/>
                  </a:lnTo>
                  <a:lnTo>
                    <a:pt x="313842" y="71120"/>
                  </a:lnTo>
                  <a:lnTo>
                    <a:pt x="313270" y="72390"/>
                  </a:lnTo>
                  <a:lnTo>
                    <a:pt x="308724" y="76200"/>
                  </a:lnTo>
                  <a:lnTo>
                    <a:pt x="308940" y="74930"/>
                  </a:lnTo>
                  <a:lnTo>
                    <a:pt x="310222" y="72390"/>
                  </a:lnTo>
                  <a:lnTo>
                    <a:pt x="311708" y="71120"/>
                  </a:lnTo>
                  <a:lnTo>
                    <a:pt x="313842" y="71120"/>
                  </a:lnTo>
                  <a:lnTo>
                    <a:pt x="313842" y="65354"/>
                  </a:lnTo>
                  <a:lnTo>
                    <a:pt x="312712" y="64770"/>
                  </a:lnTo>
                  <a:lnTo>
                    <a:pt x="312851" y="63500"/>
                  </a:lnTo>
                  <a:lnTo>
                    <a:pt x="315620" y="63500"/>
                  </a:lnTo>
                  <a:lnTo>
                    <a:pt x="316331" y="64770"/>
                  </a:lnTo>
                  <a:lnTo>
                    <a:pt x="318681" y="63500"/>
                  </a:lnTo>
                  <a:lnTo>
                    <a:pt x="318681" y="50088"/>
                  </a:lnTo>
                  <a:lnTo>
                    <a:pt x="317906" y="49530"/>
                  </a:lnTo>
                  <a:lnTo>
                    <a:pt x="317830" y="54610"/>
                  </a:lnTo>
                  <a:lnTo>
                    <a:pt x="314769" y="58420"/>
                  </a:lnTo>
                  <a:lnTo>
                    <a:pt x="314909" y="55880"/>
                  </a:lnTo>
                  <a:lnTo>
                    <a:pt x="317830" y="54610"/>
                  </a:lnTo>
                  <a:lnTo>
                    <a:pt x="317830" y="49491"/>
                  </a:lnTo>
                  <a:lnTo>
                    <a:pt x="315772" y="48260"/>
                  </a:lnTo>
                  <a:lnTo>
                    <a:pt x="313347" y="46990"/>
                  </a:lnTo>
                  <a:lnTo>
                    <a:pt x="310642" y="46990"/>
                  </a:lnTo>
                  <a:lnTo>
                    <a:pt x="311785" y="45720"/>
                  </a:lnTo>
                  <a:lnTo>
                    <a:pt x="314058" y="43180"/>
                  </a:lnTo>
                  <a:lnTo>
                    <a:pt x="315976" y="46990"/>
                  </a:lnTo>
                  <a:lnTo>
                    <a:pt x="318401" y="48260"/>
                  </a:lnTo>
                  <a:lnTo>
                    <a:pt x="318757" y="45720"/>
                  </a:lnTo>
                  <a:lnTo>
                    <a:pt x="319684" y="43180"/>
                  </a:lnTo>
                  <a:lnTo>
                    <a:pt x="321881" y="44450"/>
                  </a:lnTo>
                  <a:lnTo>
                    <a:pt x="324802" y="48260"/>
                  </a:lnTo>
                  <a:lnTo>
                    <a:pt x="326288" y="48260"/>
                  </a:lnTo>
                  <a:lnTo>
                    <a:pt x="323164" y="44450"/>
                  </a:lnTo>
                  <a:lnTo>
                    <a:pt x="322440" y="43180"/>
                  </a:lnTo>
                  <a:lnTo>
                    <a:pt x="320243" y="39370"/>
                  </a:lnTo>
                  <a:lnTo>
                    <a:pt x="319138" y="38100"/>
                  </a:lnTo>
                  <a:lnTo>
                    <a:pt x="316903" y="35560"/>
                  </a:lnTo>
                  <a:lnTo>
                    <a:pt x="312915" y="30734"/>
                  </a:lnTo>
                  <a:lnTo>
                    <a:pt x="312915" y="39370"/>
                  </a:lnTo>
                  <a:lnTo>
                    <a:pt x="312915" y="41910"/>
                  </a:lnTo>
                  <a:lnTo>
                    <a:pt x="309867" y="45720"/>
                  </a:lnTo>
                  <a:lnTo>
                    <a:pt x="308229" y="45720"/>
                  </a:lnTo>
                  <a:lnTo>
                    <a:pt x="306806" y="44450"/>
                  </a:lnTo>
                  <a:lnTo>
                    <a:pt x="307467" y="41910"/>
                  </a:lnTo>
                  <a:lnTo>
                    <a:pt x="304101" y="41910"/>
                  </a:lnTo>
                  <a:lnTo>
                    <a:pt x="304025" y="40640"/>
                  </a:lnTo>
                  <a:lnTo>
                    <a:pt x="304241" y="39370"/>
                  </a:lnTo>
                  <a:lnTo>
                    <a:pt x="302679" y="39370"/>
                  </a:lnTo>
                  <a:lnTo>
                    <a:pt x="302679" y="45720"/>
                  </a:lnTo>
                  <a:lnTo>
                    <a:pt x="301536" y="46990"/>
                  </a:lnTo>
                  <a:lnTo>
                    <a:pt x="296849" y="49530"/>
                  </a:lnTo>
                  <a:lnTo>
                    <a:pt x="294068" y="50800"/>
                  </a:lnTo>
                  <a:lnTo>
                    <a:pt x="294640" y="48260"/>
                  </a:lnTo>
                  <a:lnTo>
                    <a:pt x="296697" y="46990"/>
                  </a:lnTo>
                  <a:lnTo>
                    <a:pt x="297408" y="45720"/>
                  </a:lnTo>
                  <a:lnTo>
                    <a:pt x="301396" y="44450"/>
                  </a:lnTo>
                  <a:lnTo>
                    <a:pt x="302679" y="45720"/>
                  </a:lnTo>
                  <a:lnTo>
                    <a:pt x="302679" y="39370"/>
                  </a:lnTo>
                  <a:lnTo>
                    <a:pt x="302247" y="39370"/>
                  </a:lnTo>
                  <a:lnTo>
                    <a:pt x="300964" y="38100"/>
                  </a:lnTo>
                  <a:lnTo>
                    <a:pt x="302602" y="36830"/>
                  </a:lnTo>
                  <a:lnTo>
                    <a:pt x="304533" y="36830"/>
                  </a:lnTo>
                  <a:lnTo>
                    <a:pt x="306387" y="37896"/>
                  </a:lnTo>
                  <a:lnTo>
                    <a:pt x="306235" y="38100"/>
                  </a:lnTo>
                  <a:lnTo>
                    <a:pt x="307619" y="41325"/>
                  </a:lnTo>
                  <a:lnTo>
                    <a:pt x="307797" y="40640"/>
                  </a:lnTo>
                  <a:lnTo>
                    <a:pt x="309511" y="39370"/>
                  </a:lnTo>
                  <a:lnTo>
                    <a:pt x="312915" y="39370"/>
                  </a:lnTo>
                  <a:lnTo>
                    <a:pt x="312915" y="30734"/>
                  </a:lnTo>
                  <a:lnTo>
                    <a:pt x="312712" y="30480"/>
                  </a:lnTo>
                  <a:lnTo>
                    <a:pt x="312496" y="30480"/>
                  </a:lnTo>
                  <a:lnTo>
                    <a:pt x="313982" y="27940"/>
                  </a:lnTo>
                  <a:lnTo>
                    <a:pt x="315480" y="25400"/>
                  </a:lnTo>
                  <a:lnTo>
                    <a:pt x="314909" y="22860"/>
                  </a:lnTo>
                  <a:lnTo>
                    <a:pt x="313207" y="22860"/>
                  </a:lnTo>
                  <a:lnTo>
                    <a:pt x="311492" y="27940"/>
                  </a:lnTo>
                  <a:lnTo>
                    <a:pt x="309867" y="26670"/>
                  </a:lnTo>
                  <a:lnTo>
                    <a:pt x="309511" y="25400"/>
                  </a:lnTo>
                  <a:lnTo>
                    <a:pt x="305244" y="24130"/>
                  </a:lnTo>
                  <a:lnTo>
                    <a:pt x="305955" y="26670"/>
                  </a:lnTo>
                  <a:lnTo>
                    <a:pt x="304596" y="27940"/>
                  </a:lnTo>
                  <a:lnTo>
                    <a:pt x="304457" y="26670"/>
                  </a:lnTo>
                  <a:lnTo>
                    <a:pt x="302679" y="24130"/>
                  </a:lnTo>
                  <a:lnTo>
                    <a:pt x="303834" y="23101"/>
                  </a:lnTo>
                  <a:lnTo>
                    <a:pt x="304101" y="23507"/>
                  </a:lnTo>
                  <a:lnTo>
                    <a:pt x="309575" y="23075"/>
                  </a:lnTo>
                  <a:lnTo>
                    <a:pt x="310718" y="19456"/>
                  </a:lnTo>
                  <a:lnTo>
                    <a:pt x="307441" y="19392"/>
                  </a:lnTo>
                  <a:lnTo>
                    <a:pt x="305739" y="21513"/>
                  </a:lnTo>
                  <a:lnTo>
                    <a:pt x="304101" y="22860"/>
                  </a:lnTo>
                  <a:lnTo>
                    <a:pt x="303822" y="22860"/>
                  </a:lnTo>
                  <a:lnTo>
                    <a:pt x="302031" y="21590"/>
                  </a:lnTo>
                  <a:lnTo>
                    <a:pt x="302539" y="20320"/>
                  </a:lnTo>
                  <a:lnTo>
                    <a:pt x="303098" y="19050"/>
                  </a:lnTo>
                  <a:lnTo>
                    <a:pt x="302958" y="17780"/>
                  </a:lnTo>
                  <a:lnTo>
                    <a:pt x="301040" y="16510"/>
                  </a:lnTo>
                  <a:lnTo>
                    <a:pt x="299834" y="15240"/>
                  </a:lnTo>
                  <a:lnTo>
                    <a:pt x="299008" y="13970"/>
                  </a:lnTo>
                  <a:lnTo>
                    <a:pt x="298196" y="12700"/>
                  </a:lnTo>
                  <a:lnTo>
                    <a:pt x="295922" y="11430"/>
                  </a:lnTo>
                  <a:lnTo>
                    <a:pt x="296240" y="10160"/>
                  </a:lnTo>
                  <a:lnTo>
                    <a:pt x="296557" y="8890"/>
                  </a:lnTo>
                  <a:lnTo>
                    <a:pt x="299758" y="7620"/>
                  </a:lnTo>
                  <a:lnTo>
                    <a:pt x="301612" y="7620"/>
                  </a:lnTo>
                  <a:lnTo>
                    <a:pt x="299339" y="6350"/>
                  </a:lnTo>
                  <a:lnTo>
                    <a:pt x="297916" y="6350"/>
                  </a:lnTo>
                  <a:lnTo>
                    <a:pt x="295351" y="8890"/>
                  </a:lnTo>
                  <a:lnTo>
                    <a:pt x="293217" y="7620"/>
                  </a:lnTo>
                  <a:lnTo>
                    <a:pt x="293001" y="7518"/>
                  </a:lnTo>
                  <a:lnTo>
                    <a:pt x="293001" y="20320"/>
                  </a:lnTo>
                  <a:lnTo>
                    <a:pt x="289445" y="22860"/>
                  </a:lnTo>
                  <a:lnTo>
                    <a:pt x="287807" y="22860"/>
                  </a:lnTo>
                  <a:lnTo>
                    <a:pt x="286461" y="21590"/>
                  </a:lnTo>
                  <a:lnTo>
                    <a:pt x="287235" y="17780"/>
                  </a:lnTo>
                  <a:lnTo>
                    <a:pt x="288759" y="16535"/>
                  </a:lnTo>
                  <a:lnTo>
                    <a:pt x="290944" y="19050"/>
                  </a:lnTo>
                  <a:lnTo>
                    <a:pt x="291579" y="19050"/>
                  </a:lnTo>
                  <a:lnTo>
                    <a:pt x="293001" y="20320"/>
                  </a:lnTo>
                  <a:lnTo>
                    <a:pt x="293001" y="7518"/>
                  </a:lnTo>
                  <a:lnTo>
                    <a:pt x="290791" y="6350"/>
                  </a:lnTo>
                  <a:lnTo>
                    <a:pt x="288734" y="4254"/>
                  </a:lnTo>
                  <a:lnTo>
                    <a:pt x="288734" y="16510"/>
                  </a:lnTo>
                  <a:lnTo>
                    <a:pt x="285394" y="16510"/>
                  </a:lnTo>
                  <a:lnTo>
                    <a:pt x="283895" y="13970"/>
                  </a:lnTo>
                  <a:lnTo>
                    <a:pt x="286029" y="13970"/>
                  </a:lnTo>
                  <a:lnTo>
                    <a:pt x="287591" y="15240"/>
                  </a:lnTo>
                  <a:lnTo>
                    <a:pt x="288734" y="16510"/>
                  </a:lnTo>
                  <a:lnTo>
                    <a:pt x="288734" y="4254"/>
                  </a:lnTo>
                  <a:lnTo>
                    <a:pt x="288302" y="3810"/>
                  </a:lnTo>
                  <a:lnTo>
                    <a:pt x="283121" y="3810"/>
                  </a:lnTo>
                  <a:lnTo>
                    <a:pt x="281482" y="5080"/>
                  </a:lnTo>
                  <a:lnTo>
                    <a:pt x="281838" y="5080"/>
                  </a:lnTo>
                  <a:lnTo>
                    <a:pt x="284035" y="5080"/>
                  </a:lnTo>
                  <a:lnTo>
                    <a:pt x="285750" y="8890"/>
                  </a:lnTo>
                  <a:lnTo>
                    <a:pt x="282333" y="10160"/>
                  </a:lnTo>
                  <a:lnTo>
                    <a:pt x="281901" y="7620"/>
                  </a:lnTo>
                  <a:lnTo>
                    <a:pt x="281838" y="5080"/>
                  </a:lnTo>
                  <a:lnTo>
                    <a:pt x="280200" y="6350"/>
                  </a:lnTo>
                  <a:lnTo>
                    <a:pt x="277990" y="10160"/>
                  </a:lnTo>
                  <a:lnTo>
                    <a:pt x="276999" y="12700"/>
                  </a:lnTo>
                  <a:lnTo>
                    <a:pt x="280123" y="15240"/>
                  </a:lnTo>
                  <a:lnTo>
                    <a:pt x="281127" y="17780"/>
                  </a:lnTo>
                  <a:lnTo>
                    <a:pt x="278917" y="21590"/>
                  </a:lnTo>
                  <a:lnTo>
                    <a:pt x="276783" y="22860"/>
                  </a:lnTo>
                  <a:lnTo>
                    <a:pt x="276999" y="21590"/>
                  </a:lnTo>
                  <a:lnTo>
                    <a:pt x="276072" y="19050"/>
                  </a:lnTo>
                  <a:lnTo>
                    <a:pt x="273443" y="20320"/>
                  </a:lnTo>
                  <a:lnTo>
                    <a:pt x="273011" y="21590"/>
                  </a:lnTo>
                  <a:lnTo>
                    <a:pt x="269392" y="21590"/>
                  </a:lnTo>
                  <a:lnTo>
                    <a:pt x="270027" y="25400"/>
                  </a:lnTo>
                  <a:lnTo>
                    <a:pt x="268249" y="26670"/>
                  </a:lnTo>
                  <a:lnTo>
                    <a:pt x="270459" y="26670"/>
                  </a:lnTo>
                  <a:lnTo>
                    <a:pt x="271170" y="24130"/>
                  </a:lnTo>
                  <a:lnTo>
                    <a:pt x="272656" y="22860"/>
                  </a:lnTo>
                  <a:lnTo>
                    <a:pt x="273939" y="24130"/>
                  </a:lnTo>
                  <a:lnTo>
                    <a:pt x="271805" y="25400"/>
                  </a:lnTo>
                  <a:lnTo>
                    <a:pt x="271881" y="26670"/>
                  </a:lnTo>
                  <a:lnTo>
                    <a:pt x="273723" y="26670"/>
                  </a:lnTo>
                  <a:lnTo>
                    <a:pt x="272872" y="29210"/>
                  </a:lnTo>
                  <a:lnTo>
                    <a:pt x="272592" y="31750"/>
                  </a:lnTo>
                  <a:lnTo>
                    <a:pt x="275577" y="31750"/>
                  </a:lnTo>
                  <a:lnTo>
                    <a:pt x="277850" y="30480"/>
                  </a:lnTo>
                  <a:lnTo>
                    <a:pt x="280835" y="29210"/>
                  </a:lnTo>
                  <a:lnTo>
                    <a:pt x="281343" y="25400"/>
                  </a:lnTo>
                  <a:lnTo>
                    <a:pt x="283476" y="21590"/>
                  </a:lnTo>
                  <a:lnTo>
                    <a:pt x="284746" y="21590"/>
                  </a:lnTo>
                  <a:lnTo>
                    <a:pt x="284822" y="22860"/>
                  </a:lnTo>
                  <a:lnTo>
                    <a:pt x="284391" y="25400"/>
                  </a:lnTo>
                  <a:lnTo>
                    <a:pt x="285813" y="26670"/>
                  </a:lnTo>
                  <a:lnTo>
                    <a:pt x="289090" y="26670"/>
                  </a:lnTo>
                  <a:lnTo>
                    <a:pt x="291007" y="25400"/>
                  </a:lnTo>
                  <a:lnTo>
                    <a:pt x="293789" y="24130"/>
                  </a:lnTo>
                  <a:lnTo>
                    <a:pt x="295567" y="24130"/>
                  </a:lnTo>
                  <a:lnTo>
                    <a:pt x="296062" y="25400"/>
                  </a:lnTo>
                  <a:lnTo>
                    <a:pt x="296849" y="27940"/>
                  </a:lnTo>
                  <a:lnTo>
                    <a:pt x="299897" y="30480"/>
                  </a:lnTo>
                  <a:lnTo>
                    <a:pt x="300189" y="31750"/>
                  </a:lnTo>
                  <a:lnTo>
                    <a:pt x="299339" y="31750"/>
                  </a:lnTo>
                  <a:lnTo>
                    <a:pt x="299339" y="40640"/>
                  </a:lnTo>
                  <a:lnTo>
                    <a:pt x="297129" y="41910"/>
                  </a:lnTo>
                  <a:lnTo>
                    <a:pt x="296697" y="38100"/>
                  </a:lnTo>
                  <a:lnTo>
                    <a:pt x="296494" y="36830"/>
                  </a:lnTo>
                  <a:lnTo>
                    <a:pt x="299339" y="40640"/>
                  </a:lnTo>
                  <a:lnTo>
                    <a:pt x="299339" y="31750"/>
                  </a:lnTo>
                  <a:lnTo>
                    <a:pt x="297980" y="31750"/>
                  </a:lnTo>
                  <a:lnTo>
                    <a:pt x="297053" y="33020"/>
                  </a:lnTo>
                  <a:lnTo>
                    <a:pt x="296367" y="36830"/>
                  </a:lnTo>
                  <a:lnTo>
                    <a:pt x="296138" y="38100"/>
                  </a:lnTo>
                  <a:lnTo>
                    <a:pt x="292366" y="38100"/>
                  </a:lnTo>
                  <a:lnTo>
                    <a:pt x="289166" y="40640"/>
                  </a:lnTo>
                  <a:lnTo>
                    <a:pt x="286461" y="39370"/>
                  </a:lnTo>
                  <a:lnTo>
                    <a:pt x="288023" y="38100"/>
                  </a:lnTo>
                  <a:lnTo>
                    <a:pt x="292011" y="36830"/>
                  </a:lnTo>
                  <a:lnTo>
                    <a:pt x="294995" y="34290"/>
                  </a:lnTo>
                  <a:lnTo>
                    <a:pt x="297764" y="30480"/>
                  </a:lnTo>
                  <a:lnTo>
                    <a:pt x="293357" y="30480"/>
                  </a:lnTo>
                  <a:lnTo>
                    <a:pt x="291719" y="31750"/>
                  </a:lnTo>
                  <a:lnTo>
                    <a:pt x="290233" y="33020"/>
                  </a:lnTo>
                  <a:lnTo>
                    <a:pt x="288950" y="34290"/>
                  </a:lnTo>
                  <a:lnTo>
                    <a:pt x="286956" y="31750"/>
                  </a:lnTo>
                  <a:lnTo>
                    <a:pt x="284251" y="33020"/>
                  </a:lnTo>
                  <a:lnTo>
                    <a:pt x="279768" y="34290"/>
                  </a:lnTo>
                  <a:lnTo>
                    <a:pt x="276072" y="36410"/>
                  </a:lnTo>
                  <a:lnTo>
                    <a:pt x="276072" y="45720"/>
                  </a:lnTo>
                  <a:lnTo>
                    <a:pt x="274434" y="46990"/>
                  </a:lnTo>
                  <a:lnTo>
                    <a:pt x="271805" y="45720"/>
                  </a:lnTo>
                  <a:lnTo>
                    <a:pt x="273443" y="44450"/>
                  </a:lnTo>
                  <a:lnTo>
                    <a:pt x="276072" y="45720"/>
                  </a:lnTo>
                  <a:lnTo>
                    <a:pt x="276072" y="36410"/>
                  </a:lnTo>
                  <a:lnTo>
                    <a:pt x="270878" y="39370"/>
                  </a:lnTo>
                  <a:lnTo>
                    <a:pt x="269100" y="40640"/>
                  </a:lnTo>
                  <a:lnTo>
                    <a:pt x="268249" y="40640"/>
                  </a:lnTo>
                  <a:lnTo>
                    <a:pt x="268249" y="69850"/>
                  </a:lnTo>
                  <a:lnTo>
                    <a:pt x="267754" y="71120"/>
                  </a:lnTo>
                  <a:lnTo>
                    <a:pt x="266179" y="69850"/>
                  </a:lnTo>
                  <a:lnTo>
                    <a:pt x="265899" y="68580"/>
                  </a:lnTo>
                  <a:lnTo>
                    <a:pt x="265404" y="67310"/>
                  </a:lnTo>
                  <a:lnTo>
                    <a:pt x="267106" y="68580"/>
                  </a:lnTo>
                  <a:lnTo>
                    <a:pt x="268033" y="68580"/>
                  </a:lnTo>
                  <a:lnTo>
                    <a:pt x="268249" y="69850"/>
                  </a:lnTo>
                  <a:lnTo>
                    <a:pt x="268249" y="40640"/>
                  </a:lnTo>
                  <a:lnTo>
                    <a:pt x="267398" y="40640"/>
                  </a:lnTo>
                  <a:lnTo>
                    <a:pt x="267322" y="44450"/>
                  </a:lnTo>
                  <a:lnTo>
                    <a:pt x="266255" y="41910"/>
                  </a:lnTo>
                  <a:lnTo>
                    <a:pt x="264972" y="41910"/>
                  </a:lnTo>
                  <a:lnTo>
                    <a:pt x="263690" y="43180"/>
                  </a:lnTo>
                  <a:lnTo>
                    <a:pt x="262559" y="43789"/>
                  </a:lnTo>
                  <a:lnTo>
                    <a:pt x="262559" y="81280"/>
                  </a:lnTo>
                  <a:lnTo>
                    <a:pt x="260565" y="81280"/>
                  </a:lnTo>
                  <a:lnTo>
                    <a:pt x="258356" y="80010"/>
                  </a:lnTo>
                  <a:lnTo>
                    <a:pt x="259778" y="78740"/>
                  </a:lnTo>
                  <a:lnTo>
                    <a:pt x="262559" y="81280"/>
                  </a:lnTo>
                  <a:lnTo>
                    <a:pt x="262559" y="43789"/>
                  </a:lnTo>
                  <a:lnTo>
                    <a:pt x="249326" y="50800"/>
                  </a:lnTo>
                  <a:lnTo>
                    <a:pt x="244919" y="53174"/>
                  </a:lnTo>
                  <a:lnTo>
                    <a:pt x="244919" y="179070"/>
                  </a:lnTo>
                  <a:lnTo>
                    <a:pt x="244348" y="181610"/>
                  </a:lnTo>
                  <a:lnTo>
                    <a:pt x="242633" y="182880"/>
                  </a:lnTo>
                  <a:lnTo>
                    <a:pt x="242354" y="186690"/>
                  </a:lnTo>
                  <a:lnTo>
                    <a:pt x="240436" y="186690"/>
                  </a:lnTo>
                  <a:lnTo>
                    <a:pt x="240436" y="205740"/>
                  </a:lnTo>
                  <a:lnTo>
                    <a:pt x="239725" y="207010"/>
                  </a:lnTo>
                  <a:lnTo>
                    <a:pt x="238658" y="205740"/>
                  </a:lnTo>
                  <a:lnTo>
                    <a:pt x="239649" y="204470"/>
                  </a:lnTo>
                  <a:lnTo>
                    <a:pt x="240436" y="205740"/>
                  </a:lnTo>
                  <a:lnTo>
                    <a:pt x="240436" y="186690"/>
                  </a:lnTo>
                  <a:lnTo>
                    <a:pt x="240296" y="186690"/>
                  </a:lnTo>
                  <a:lnTo>
                    <a:pt x="239229" y="185928"/>
                  </a:lnTo>
                  <a:lnTo>
                    <a:pt x="239229" y="200660"/>
                  </a:lnTo>
                  <a:lnTo>
                    <a:pt x="237236" y="201930"/>
                  </a:lnTo>
                  <a:lnTo>
                    <a:pt x="235381" y="203034"/>
                  </a:lnTo>
                  <a:lnTo>
                    <a:pt x="235381" y="208280"/>
                  </a:lnTo>
                  <a:lnTo>
                    <a:pt x="234886" y="209550"/>
                  </a:lnTo>
                  <a:lnTo>
                    <a:pt x="233387" y="209550"/>
                  </a:lnTo>
                  <a:lnTo>
                    <a:pt x="232460" y="208280"/>
                  </a:lnTo>
                  <a:lnTo>
                    <a:pt x="235165" y="205740"/>
                  </a:lnTo>
                  <a:lnTo>
                    <a:pt x="235381" y="208280"/>
                  </a:lnTo>
                  <a:lnTo>
                    <a:pt x="235381" y="203034"/>
                  </a:lnTo>
                  <a:lnTo>
                    <a:pt x="235102" y="203200"/>
                  </a:lnTo>
                  <a:lnTo>
                    <a:pt x="232105" y="201930"/>
                  </a:lnTo>
                  <a:lnTo>
                    <a:pt x="232041" y="207010"/>
                  </a:lnTo>
                  <a:lnTo>
                    <a:pt x="229260" y="207010"/>
                  </a:lnTo>
                  <a:lnTo>
                    <a:pt x="228193" y="208280"/>
                  </a:lnTo>
                  <a:lnTo>
                    <a:pt x="227698" y="204470"/>
                  </a:lnTo>
                  <a:lnTo>
                    <a:pt x="224078" y="204470"/>
                  </a:lnTo>
                  <a:lnTo>
                    <a:pt x="224078" y="280670"/>
                  </a:lnTo>
                  <a:lnTo>
                    <a:pt x="222224" y="283210"/>
                  </a:lnTo>
                  <a:lnTo>
                    <a:pt x="222148" y="283057"/>
                  </a:lnTo>
                  <a:lnTo>
                    <a:pt x="222148" y="368300"/>
                  </a:lnTo>
                  <a:lnTo>
                    <a:pt x="221576" y="369570"/>
                  </a:lnTo>
                  <a:lnTo>
                    <a:pt x="221081" y="370840"/>
                  </a:lnTo>
                  <a:lnTo>
                    <a:pt x="219240" y="372110"/>
                  </a:lnTo>
                  <a:lnTo>
                    <a:pt x="218668" y="370840"/>
                  </a:lnTo>
                  <a:lnTo>
                    <a:pt x="220865" y="367030"/>
                  </a:lnTo>
                  <a:lnTo>
                    <a:pt x="222148" y="368300"/>
                  </a:lnTo>
                  <a:lnTo>
                    <a:pt x="222148" y="283057"/>
                  </a:lnTo>
                  <a:lnTo>
                    <a:pt x="221018" y="280670"/>
                  </a:lnTo>
                  <a:lnTo>
                    <a:pt x="224078" y="280670"/>
                  </a:lnTo>
                  <a:lnTo>
                    <a:pt x="224078" y="204470"/>
                  </a:lnTo>
                  <a:lnTo>
                    <a:pt x="220510" y="204470"/>
                  </a:lnTo>
                  <a:lnTo>
                    <a:pt x="220510" y="318770"/>
                  </a:lnTo>
                  <a:lnTo>
                    <a:pt x="219735" y="320040"/>
                  </a:lnTo>
                  <a:lnTo>
                    <a:pt x="218592" y="322580"/>
                  </a:lnTo>
                  <a:lnTo>
                    <a:pt x="216103" y="323850"/>
                  </a:lnTo>
                  <a:lnTo>
                    <a:pt x="217741" y="327660"/>
                  </a:lnTo>
                  <a:lnTo>
                    <a:pt x="217462" y="327660"/>
                  </a:lnTo>
                  <a:lnTo>
                    <a:pt x="215887" y="328383"/>
                  </a:lnTo>
                  <a:lnTo>
                    <a:pt x="215887" y="350520"/>
                  </a:lnTo>
                  <a:lnTo>
                    <a:pt x="214109" y="351790"/>
                  </a:lnTo>
                  <a:lnTo>
                    <a:pt x="212483" y="350520"/>
                  </a:lnTo>
                  <a:lnTo>
                    <a:pt x="214045" y="347980"/>
                  </a:lnTo>
                  <a:lnTo>
                    <a:pt x="215887" y="350520"/>
                  </a:lnTo>
                  <a:lnTo>
                    <a:pt x="215887" y="328383"/>
                  </a:lnTo>
                  <a:lnTo>
                    <a:pt x="214680" y="328930"/>
                  </a:lnTo>
                  <a:lnTo>
                    <a:pt x="213194" y="332740"/>
                  </a:lnTo>
                  <a:lnTo>
                    <a:pt x="209918" y="334010"/>
                  </a:lnTo>
                  <a:lnTo>
                    <a:pt x="210134" y="331470"/>
                  </a:lnTo>
                  <a:lnTo>
                    <a:pt x="211480" y="330200"/>
                  </a:lnTo>
                  <a:lnTo>
                    <a:pt x="212547" y="328930"/>
                  </a:lnTo>
                  <a:lnTo>
                    <a:pt x="214261" y="327660"/>
                  </a:lnTo>
                  <a:lnTo>
                    <a:pt x="212763" y="323850"/>
                  </a:lnTo>
                  <a:lnTo>
                    <a:pt x="215747" y="323850"/>
                  </a:lnTo>
                  <a:lnTo>
                    <a:pt x="216598" y="322580"/>
                  </a:lnTo>
                  <a:lnTo>
                    <a:pt x="217462" y="321310"/>
                  </a:lnTo>
                  <a:lnTo>
                    <a:pt x="214541" y="320040"/>
                  </a:lnTo>
                  <a:lnTo>
                    <a:pt x="211975" y="317500"/>
                  </a:lnTo>
                  <a:lnTo>
                    <a:pt x="208991" y="316230"/>
                  </a:lnTo>
                  <a:lnTo>
                    <a:pt x="208991" y="321310"/>
                  </a:lnTo>
                  <a:lnTo>
                    <a:pt x="207429" y="322580"/>
                  </a:lnTo>
                  <a:lnTo>
                    <a:pt x="206641" y="321310"/>
                  </a:lnTo>
                  <a:lnTo>
                    <a:pt x="207708" y="320040"/>
                  </a:lnTo>
                  <a:lnTo>
                    <a:pt x="208991" y="321310"/>
                  </a:lnTo>
                  <a:lnTo>
                    <a:pt x="208991" y="316230"/>
                  </a:lnTo>
                  <a:lnTo>
                    <a:pt x="211620" y="314960"/>
                  </a:lnTo>
                  <a:lnTo>
                    <a:pt x="212051" y="313690"/>
                  </a:lnTo>
                  <a:lnTo>
                    <a:pt x="212483" y="312420"/>
                  </a:lnTo>
                  <a:lnTo>
                    <a:pt x="214401" y="311150"/>
                  </a:lnTo>
                  <a:lnTo>
                    <a:pt x="214541" y="312420"/>
                  </a:lnTo>
                  <a:lnTo>
                    <a:pt x="213829" y="317500"/>
                  </a:lnTo>
                  <a:lnTo>
                    <a:pt x="220091" y="317500"/>
                  </a:lnTo>
                  <a:lnTo>
                    <a:pt x="220510" y="318770"/>
                  </a:lnTo>
                  <a:lnTo>
                    <a:pt x="220510" y="204470"/>
                  </a:lnTo>
                  <a:lnTo>
                    <a:pt x="220230" y="204470"/>
                  </a:lnTo>
                  <a:lnTo>
                    <a:pt x="220230" y="294640"/>
                  </a:lnTo>
                  <a:lnTo>
                    <a:pt x="219875" y="298450"/>
                  </a:lnTo>
                  <a:lnTo>
                    <a:pt x="219659" y="297180"/>
                  </a:lnTo>
                  <a:lnTo>
                    <a:pt x="217309" y="295910"/>
                  </a:lnTo>
                  <a:lnTo>
                    <a:pt x="216103" y="294640"/>
                  </a:lnTo>
                  <a:lnTo>
                    <a:pt x="220230" y="294640"/>
                  </a:lnTo>
                  <a:lnTo>
                    <a:pt x="220230" y="204470"/>
                  </a:lnTo>
                  <a:lnTo>
                    <a:pt x="219951" y="204470"/>
                  </a:lnTo>
                  <a:lnTo>
                    <a:pt x="219951" y="213360"/>
                  </a:lnTo>
                  <a:lnTo>
                    <a:pt x="219443" y="213360"/>
                  </a:lnTo>
                  <a:lnTo>
                    <a:pt x="219443" y="224790"/>
                  </a:lnTo>
                  <a:lnTo>
                    <a:pt x="219163" y="227330"/>
                  </a:lnTo>
                  <a:lnTo>
                    <a:pt x="217385" y="224790"/>
                  </a:lnTo>
                  <a:lnTo>
                    <a:pt x="216890" y="224790"/>
                  </a:lnTo>
                  <a:lnTo>
                    <a:pt x="216890" y="229870"/>
                  </a:lnTo>
                  <a:lnTo>
                    <a:pt x="215252" y="232410"/>
                  </a:lnTo>
                  <a:lnTo>
                    <a:pt x="214325" y="232410"/>
                  </a:lnTo>
                  <a:lnTo>
                    <a:pt x="216890" y="229870"/>
                  </a:lnTo>
                  <a:lnTo>
                    <a:pt x="216890" y="224790"/>
                  </a:lnTo>
                  <a:lnTo>
                    <a:pt x="215684" y="224790"/>
                  </a:lnTo>
                  <a:lnTo>
                    <a:pt x="214045" y="227330"/>
                  </a:lnTo>
                  <a:lnTo>
                    <a:pt x="211340" y="227330"/>
                  </a:lnTo>
                  <a:lnTo>
                    <a:pt x="209981" y="226060"/>
                  </a:lnTo>
                  <a:lnTo>
                    <a:pt x="213753" y="223520"/>
                  </a:lnTo>
                  <a:lnTo>
                    <a:pt x="214757" y="220980"/>
                  </a:lnTo>
                  <a:lnTo>
                    <a:pt x="215963" y="223520"/>
                  </a:lnTo>
                  <a:lnTo>
                    <a:pt x="218452" y="223520"/>
                  </a:lnTo>
                  <a:lnTo>
                    <a:pt x="219443" y="224790"/>
                  </a:lnTo>
                  <a:lnTo>
                    <a:pt x="219443" y="213360"/>
                  </a:lnTo>
                  <a:lnTo>
                    <a:pt x="216179" y="213360"/>
                  </a:lnTo>
                  <a:lnTo>
                    <a:pt x="214464" y="214630"/>
                  </a:lnTo>
                  <a:lnTo>
                    <a:pt x="211975" y="213360"/>
                  </a:lnTo>
                  <a:lnTo>
                    <a:pt x="209270" y="213360"/>
                  </a:lnTo>
                  <a:lnTo>
                    <a:pt x="207924" y="215900"/>
                  </a:lnTo>
                  <a:lnTo>
                    <a:pt x="207429" y="215582"/>
                  </a:lnTo>
                  <a:lnTo>
                    <a:pt x="207429" y="234950"/>
                  </a:lnTo>
                  <a:lnTo>
                    <a:pt x="206286" y="236220"/>
                  </a:lnTo>
                  <a:lnTo>
                    <a:pt x="204444" y="236220"/>
                  </a:lnTo>
                  <a:lnTo>
                    <a:pt x="203796" y="237490"/>
                  </a:lnTo>
                  <a:lnTo>
                    <a:pt x="205651" y="240030"/>
                  </a:lnTo>
                  <a:lnTo>
                    <a:pt x="202450" y="240030"/>
                  </a:lnTo>
                  <a:lnTo>
                    <a:pt x="201091" y="241300"/>
                  </a:lnTo>
                  <a:lnTo>
                    <a:pt x="199390" y="241300"/>
                  </a:lnTo>
                  <a:lnTo>
                    <a:pt x="198539" y="238760"/>
                  </a:lnTo>
                  <a:lnTo>
                    <a:pt x="198107" y="237490"/>
                  </a:lnTo>
                  <a:lnTo>
                    <a:pt x="197891" y="236855"/>
                  </a:lnTo>
                  <a:lnTo>
                    <a:pt x="197891" y="248920"/>
                  </a:lnTo>
                  <a:lnTo>
                    <a:pt x="197472" y="248920"/>
                  </a:lnTo>
                  <a:lnTo>
                    <a:pt x="197472" y="267970"/>
                  </a:lnTo>
                  <a:lnTo>
                    <a:pt x="195186" y="269240"/>
                  </a:lnTo>
                  <a:lnTo>
                    <a:pt x="194195" y="268719"/>
                  </a:lnTo>
                  <a:lnTo>
                    <a:pt x="194195" y="274320"/>
                  </a:lnTo>
                  <a:lnTo>
                    <a:pt x="192417" y="273050"/>
                  </a:lnTo>
                  <a:lnTo>
                    <a:pt x="191211" y="271780"/>
                  </a:lnTo>
                  <a:lnTo>
                    <a:pt x="190919" y="271983"/>
                  </a:lnTo>
                  <a:lnTo>
                    <a:pt x="190919" y="278130"/>
                  </a:lnTo>
                  <a:lnTo>
                    <a:pt x="189649" y="279400"/>
                  </a:lnTo>
                  <a:lnTo>
                    <a:pt x="188290" y="278130"/>
                  </a:lnTo>
                  <a:lnTo>
                    <a:pt x="189217" y="276860"/>
                  </a:lnTo>
                  <a:lnTo>
                    <a:pt x="190919" y="278130"/>
                  </a:lnTo>
                  <a:lnTo>
                    <a:pt x="190919" y="271983"/>
                  </a:lnTo>
                  <a:lnTo>
                    <a:pt x="189357" y="273050"/>
                  </a:lnTo>
                  <a:lnTo>
                    <a:pt x="188010" y="271780"/>
                  </a:lnTo>
                  <a:lnTo>
                    <a:pt x="188861" y="270510"/>
                  </a:lnTo>
                  <a:lnTo>
                    <a:pt x="191135" y="270510"/>
                  </a:lnTo>
                  <a:lnTo>
                    <a:pt x="193052" y="271780"/>
                  </a:lnTo>
                  <a:lnTo>
                    <a:pt x="194195" y="274320"/>
                  </a:lnTo>
                  <a:lnTo>
                    <a:pt x="194195" y="268719"/>
                  </a:lnTo>
                  <a:lnTo>
                    <a:pt x="192773" y="267970"/>
                  </a:lnTo>
                  <a:lnTo>
                    <a:pt x="195046" y="265430"/>
                  </a:lnTo>
                  <a:lnTo>
                    <a:pt x="197040" y="266700"/>
                  </a:lnTo>
                  <a:lnTo>
                    <a:pt x="197472" y="267970"/>
                  </a:lnTo>
                  <a:lnTo>
                    <a:pt x="197472" y="248920"/>
                  </a:lnTo>
                  <a:lnTo>
                    <a:pt x="196049" y="248920"/>
                  </a:lnTo>
                  <a:lnTo>
                    <a:pt x="195541" y="252730"/>
                  </a:lnTo>
                  <a:lnTo>
                    <a:pt x="193484" y="250190"/>
                  </a:lnTo>
                  <a:lnTo>
                    <a:pt x="193205" y="247650"/>
                  </a:lnTo>
                  <a:lnTo>
                    <a:pt x="194830" y="246380"/>
                  </a:lnTo>
                  <a:lnTo>
                    <a:pt x="196113" y="247650"/>
                  </a:lnTo>
                  <a:lnTo>
                    <a:pt x="197891" y="248920"/>
                  </a:lnTo>
                  <a:lnTo>
                    <a:pt x="197891" y="236855"/>
                  </a:lnTo>
                  <a:lnTo>
                    <a:pt x="197675" y="236220"/>
                  </a:lnTo>
                  <a:lnTo>
                    <a:pt x="200596" y="236220"/>
                  </a:lnTo>
                  <a:lnTo>
                    <a:pt x="205219" y="233680"/>
                  </a:lnTo>
                  <a:lnTo>
                    <a:pt x="207429" y="234950"/>
                  </a:lnTo>
                  <a:lnTo>
                    <a:pt x="207429" y="215582"/>
                  </a:lnTo>
                  <a:lnTo>
                    <a:pt x="206857" y="215201"/>
                  </a:lnTo>
                  <a:lnTo>
                    <a:pt x="206857" y="226060"/>
                  </a:lnTo>
                  <a:lnTo>
                    <a:pt x="206006" y="228600"/>
                  </a:lnTo>
                  <a:lnTo>
                    <a:pt x="205714" y="229870"/>
                  </a:lnTo>
                  <a:lnTo>
                    <a:pt x="203517" y="228600"/>
                  </a:lnTo>
                  <a:lnTo>
                    <a:pt x="201307" y="227330"/>
                  </a:lnTo>
                  <a:lnTo>
                    <a:pt x="198818" y="226060"/>
                  </a:lnTo>
                  <a:lnTo>
                    <a:pt x="196684" y="228244"/>
                  </a:lnTo>
                  <a:lnTo>
                    <a:pt x="196684" y="233680"/>
                  </a:lnTo>
                  <a:lnTo>
                    <a:pt x="194119" y="233680"/>
                  </a:lnTo>
                  <a:lnTo>
                    <a:pt x="193484" y="234950"/>
                  </a:lnTo>
                  <a:lnTo>
                    <a:pt x="192773" y="236220"/>
                  </a:lnTo>
                  <a:lnTo>
                    <a:pt x="192493" y="236220"/>
                  </a:lnTo>
                  <a:lnTo>
                    <a:pt x="192493" y="246380"/>
                  </a:lnTo>
                  <a:lnTo>
                    <a:pt x="190500" y="247650"/>
                  </a:lnTo>
                  <a:lnTo>
                    <a:pt x="190639" y="243840"/>
                  </a:lnTo>
                  <a:lnTo>
                    <a:pt x="192493" y="246380"/>
                  </a:lnTo>
                  <a:lnTo>
                    <a:pt x="192493" y="236220"/>
                  </a:lnTo>
                  <a:lnTo>
                    <a:pt x="191350" y="236220"/>
                  </a:lnTo>
                  <a:lnTo>
                    <a:pt x="191541" y="234950"/>
                  </a:lnTo>
                  <a:lnTo>
                    <a:pt x="191731" y="233680"/>
                  </a:lnTo>
                  <a:lnTo>
                    <a:pt x="191922" y="232410"/>
                  </a:lnTo>
                  <a:lnTo>
                    <a:pt x="189928" y="233680"/>
                  </a:lnTo>
                  <a:lnTo>
                    <a:pt x="189357" y="233680"/>
                  </a:lnTo>
                  <a:lnTo>
                    <a:pt x="189979" y="231140"/>
                  </a:lnTo>
                  <a:lnTo>
                    <a:pt x="190258" y="229958"/>
                  </a:lnTo>
                  <a:lnTo>
                    <a:pt x="193624" y="231140"/>
                  </a:lnTo>
                  <a:lnTo>
                    <a:pt x="196684" y="233680"/>
                  </a:lnTo>
                  <a:lnTo>
                    <a:pt x="196684" y="228244"/>
                  </a:lnTo>
                  <a:lnTo>
                    <a:pt x="196329" y="228600"/>
                  </a:lnTo>
                  <a:lnTo>
                    <a:pt x="197472" y="226060"/>
                  </a:lnTo>
                  <a:lnTo>
                    <a:pt x="198818" y="224790"/>
                  </a:lnTo>
                  <a:lnTo>
                    <a:pt x="202730" y="224790"/>
                  </a:lnTo>
                  <a:lnTo>
                    <a:pt x="203517" y="226060"/>
                  </a:lnTo>
                  <a:lnTo>
                    <a:pt x="206857" y="226060"/>
                  </a:lnTo>
                  <a:lnTo>
                    <a:pt x="206857" y="215201"/>
                  </a:lnTo>
                  <a:lnTo>
                    <a:pt x="206006" y="214630"/>
                  </a:lnTo>
                  <a:lnTo>
                    <a:pt x="203657" y="212090"/>
                  </a:lnTo>
                  <a:lnTo>
                    <a:pt x="206222" y="213360"/>
                  </a:lnTo>
                  <a:lnTo>
                    <a:pt x="207924" y="212090"/>
                  </a:lnTo>
                  <a:lnTo>
                    <a:pt x="209626" y="210820"/>
                  </a:lnTo>
                  <a:lnTo>
                    <a:pt x="212331" y="208280"/>
                  </a:lnTo>
                  <a:lnTo>
                    <a:pt x="214680" y="210820"/>
                  </a:lnTo>
                  <a:lnTo>
                    <a:pt x="217462" y="212090"/>
                  </a:lnTo>
                  <a:lnTo>
                    <a:pt x="219951" y="213360"/>
                  </a:lnTo>
                  <a:lnTo>
                    <a:pt x="219951" y="204470"/>
                  </a:lnTo>
                  <a:lnTo>
                    <a:pt x="218884" y="204470"/>
                  </a:lnTo>
                  <a:lnTo>
                    <a:pt x="216242" y="203200"/>
                  </a:lnTo>
                  <a:lnTo>
                    <a:pt x="218313" y="201930"/>
                  </a:lnTo>
                  <a:lnTo>
                    <a:pt x="220370" y="201930"/>
                  </a:lnTo>
                  <a:lnTo>
                    <a:pt x="223786" y="203200"/>
                  </a:lnTo>
                  <a:lnTo>
                    <a:pt x="224078" y="201930"/>
                  </a:lnTo>
                  <a:lnTo>
                    <a:pt x="224790" y="201930"/>
                  </a:lnTo>
                  <a:lnTo>
                    <a:pt x="224764" y="200660"/>
                  </a:lnTo>
                  <a:lnTo>
                    <a:pt x="224713" y="198120"/>
                  </a:lnTo>
                  <a:lnTo>
                    <a:pt x="227990" y="196850"/>
                  </a:lnTo>
                  <a:lnTo>
                    <a:pt x="231330" y="199390"/>
                  </a:lnTo>
                  <a:lnTo>
                    <a:pt x="234073" y="196875"/>
                  </a:lnTo>
                  <a:lnTo>
                    <a:pt x="235877" y="198120"/>
                  </a:lnTo>
                  <a:lnTo>
                    <a:pt x="237375" y="199390"/>
                  </a:lnTo>
                  <a:lnTo>
                    <a:pt x="239229" y="200660"/>
                  </a:lnTo>
                  <a:lnTo>
                    <a:pt x="239229" y="185928"/>
                  </a:lnTo>
                  <a:lnTo>
                    <a:pt x="238518" y="185420"/>
                  </a:lnTo>
                  <a:lnTo>
                    <a:pt x="238747" y="182880"/>
                  </a:lnTo>
                  <a:lnTo>
                    <a:pt x="238874" y="181610"/>
                  </a:lnTo>
                  <a:lnTo>
                    <a:pt x="238442" y="180340"/>
                  </a:lnTo>
                  <a:lnTo>
                    <a:pt x="240576" y="179070"/>
                  </a:lnTo>
                  <a:lnTo>
                    <a:pt x="243065" y="177800"/>
                  </a:lnTo>
                  <a:lnTo>
                    <a:pt x="244208" y="177800"/>
                  </a:lnTo>
                  <a:lnTo>
                    <a:pt x="244919" y="179070"/>
                  </a:lnTo>
                  <a:lnTo>
                    <a:pt x="244919" y="53174"/>
                  </a:lnTo>
                  <a:lnTo>
                    <a:pt x="244055" y="53632"/>
                  </a:lnTo>
                  <a:lnTo>
                    <a:pt x="244055" y="156210"/>
                  </a:lnTo>
                  <a:lnTo>
                    <a:pt x="242633" y="158750"/>
                  </a:lnTo>
                  <a:lnTo>
                    <a:pt x="242214" y="157480"/>
                  </a:lnTo>
                  <a:lnTo>
                    <a:pt x="241782" y="156210"/>
                  </a:lnTo>
                  <a:lnTo>
                    <a:pt x="242989" y="154940"/>
                  </a:lnTo>
                  <a:lnTo>
                    <a:pt x="244055" y="156210"/>
                  </a:lnTo>
                  <a:lnTo>
                    <a:pt x="244055" y="53632"/>
                  </a:lnTo>
                  <a:lnTo>
                    <a:pt x="236524" y="57670"/>
                  </a:lnTo>
                  <a:lnTo>
                    <a:pt x="236524" y="195580"/>
                  </a:lnTo>
                  <a:lnTo>
                    <a:pt x="234035" y="196850"/>
                  </a:lnTo>
                  <a:lnTo>
                    <a:pt x="229476" y="196850"/>
                  </a:lnTo>
                  <a:lnTo>
                    <a:pt x="228193" y="195580"/>
                  </a:lnTo>
                  <a:lnTo>
                    <a:pt x="228193" y="193040"/>
                  </a:lnTo>
                  <a:lnTo>
                    <a:pt x="227418" y="190500"/>
                  </a:lnTo>
                  <a:lnTo>
                    <a:pt x="226745" y="189230"/>
                  </a:lnTo>
                  <a:lnTo>
                    <a:pt x="226060" y="187960"/>
                  </a:lnTo>
                  <a:lnTo>
                    <a:pt x="227342" y="185420"/>
                  </a:lnTo>
                  <a:lnTo>
                    <a:pt x="227698" y="182880"/>
                  </a:lnTo>
                  <a:lnTo>
                    <a:pt x="230543" y="184150"/>
                  </a:lnTo>
                  <a:lnTo>
                    <a:pt x="228625" y="186690"/>
                  </a:lnTo>
                  <a:lnTo>
                    <a:pt x="229768" y="186690"/>
                  </a:lnTo>
                  <a:lnTo>
                    <a:pt x="231394" y="187960"/>
                  </a:lnTo>
                  <a:lnTo>
                    <a:pt x="230619" y="189230"/>
                  </a:lnTo>
                  <a:lnTo>
                    <a:pt x="231546" y="191770"/>
                  </a:lnTo>
                  <a:lnTo>
                    <a:pt x="234175" y="191770"/>
                  </a:lnTo>
                  <a:lnTo>
                    <a:pt x="235597" y="193040"/>
                  </a:lnTo>
                  <a:lnTo>
                    <a:pt x="236524" y="195580"/>
                  </a:lnTo>
                  <a:lnTo>
                    <a:pt x="236524" y="57670"/>
                  </a:lnTo>
                  <a:lnTo>
                    <a:pt x="235242" y="58356"/>
                  </a:lnTo>
                  <a:lnTo>
                    <a:pt x="235242" y="160020"/>
                  </a:lnTo>
                  <a:lnTo>
                    <a:pt x="233680" y="162560"/>
                  </a:lnTo>
                  <a:lnTo>
                    <a:pt x="229552" y="161290"/>
                  </a:lnTo>
                  <a:lnTo>
                    <a:pt x="229196" y="162293"/>
                  </a:lnTo>
                  <a:lnTo>
                    <a:pt x="229196" y="175260"/>
                  </a:lnTo>
                  <a:lnTo>
                    <a:pt x="228904" y="176530"/>
                  </a:lnTo>
                  <a:lnTo>
                    <a:pt x="227063" y="177800"/>
                  </a:lnTo>
                  <a:lnTo>
                    <a:pt x="226060" y="180340"/>
                  </a:lnTo>
                  <a:lnTo>
                    <a:pt x="226275" y="182880"/>
                  </a:lnTo>
                  <a:lnTo>
                    <a:pt x="225069" y="184150"/>
                  </a:lnTo>
                  <a:lnTo>
                    <a:pt x="224574" y="183692"/>
                  </a:lnTo>
                  <a:lnTo>
                    <a:pt x="224574" y="191770"/>
                  </a:lnTo>
                  <a:lnTo>
                    <a:pt x="224497" y="195580"/>
                  </a:lnTo>
                  <a:lnTo>
                    <a:pt x="223215" y="195580"/>
                  </a:lnTo>
                  <a:lnTo>
                    <a:pt x="220510" y="194310"/>
                  </a:lnTo>
                  <a:lnTo>
                    <a:pt x="217881" y="194310"/>
                  </a:lnTo>
                  <a:lnTo>
                    <a:pt x="218376" y="199390"/>
                  </a:lnTo>
                  <a:lnTo>
                    <a:pt x="216674" y="200660"/>
                  </a:lnTo>
                  <a:lnTo>
                    <a:pt x="215684" y="199390"/>
                  </a:lnTo>
                  <a:lnTo>
                    <a:pt x="215176" y="195580"/>
                  </a:lnTo>
                  <a:lnTo>
                    <a:pt x="216674" y="193040"/>
                  </a:lnTo>
                  <a:lnTo>
                    <a:pt x="218528" y="190500"/>
                  </a:lnTo>
                  <a:lnTo>
                    <a:pt x="219240" y="190500"/>
                  </a:lnTo>
                  <a:lnTo>
                    <a:pt x="221792" y="189230"/>
                  </a:lnTo>
                  <a:lnTo>
                    <a:pt x="223507" y="189230"/>
                  </a:lnTo>
                  <a:lnTo>
                    <a:pt x="224574" y="191770"/>
                  </a:lnTo>
                  <a:lnTo>
                    <a:pt x="224574" y="183692"/>
                  </a:lnTo>
                  <a:lnTo>
                    <a:pt x="223723" y="182880"/>
                  </a:lnTo>
                  <a:lnTo>
                    <a:pt x="221081" y="180340"/>
                  </a:lnTo>
                  <a:lnTo>
                    <a:pt x="221945" y="179070"/>
                  </a:lnTo>
                  <a:lnTo>
                    <a:pt x="223723" y="177800"/>
                  </a:lnTo>
                  <a:lnTo>
                    <a:pt x="225856" y="176530"/>
                  </a:lnTo>
                  <a:lnTo>
                    <a:pt x="227342" y="175260"/>
                  </a:lnTo>
                  <a:lnTo>
                    <a:pt x="229196" y="175260"/>
                  </a:lnTo>
                  <a:lnTo>
                    <a:pt x="229196" y="162293"/>
                  </a:lnTo>
                  <a:lnTo>
                    <a:pt x="228193" y="165100"/>
                  </a:lnTo>
                  <a:lnTo>
                    <a:pt x="227342" y="163830"/>
                  </a:lnTo>
                  <a:lnTo>
                    <a:pt x="228485" y="161290"/>
                  </a:lnTo>
                  <a:lnTo>
                    <a:pt x="228841" y="161290"/>
                  </a:lnTo>
                  <a:lnTo>
                    <a:pt x="231965" y="160020"/>
                  </a:lnTo>
                  <a:lnTo>
                    <a:pt x="235242" y="160020"/>
                  </a:lnTo>
                  <a:lnTo>
                    <a:pt x="235242" y="58356"/>
                  </a:lnTo>
                  <a:lnTo>
                    <a:pt x="235115" y="58420"/>
                  </a:lnTo>
                  <a:lnTo>
                    <a:pt x="225704" y="64770"/>
                  </a:lnTo>
                  <a:lnTo>
                    <a:pt x="225209" y="65151"/>
                  </a:lnTo>
                  <a:lnTo>
                    <a:pt x="225209" y="171450"/>
                  </a:lnTo>
                  <a:lnTo>
                    <a:pt x="224993" y="173990"/>
                  </a:lnTo>
                  <a:lnTo>
                    <a:pt x="222364" y="175260"/>
                  </a:lnTo>
                  <a:lnTo>
                    <a:pt x="220230" y="173990"/>
                  </a:lnTo>
                  <a:lnTo>
                    <a:pt x="221869" y="171450"/>
                  </a:lnTo>
                  <a:lnTo>
                    <a:pt x="221297" y="170180"/>
                  </a:lnTo>
                  <a:lnTo>
                    <a:pt x="223507" y="170180"/>
                  </a:lnTo>
                  <a:lnTo>
                    <a:pt x="225209" y="171450"/>
                  </a:lnTo>
                  <a:lnTo>
                    <a:pt x="225209" y="65151"/>
                  </a:lnTo>
                  <a:lnTo>
                    <a:pt x="224002" y="66040"/>
                  </a:lnTo>
                  <a:lnTo>
                    <a:pt x="221576" y="66040"/>
                  </a:lnTo>
                  <a:lnTo>
                    <a:pt x="223431" y="68580"/>
                  </a:lnTo>
                  <a:lnTo>
                    <a:pt x="223507" y="71120"/>
                  </a:lnTo>
                  <a:lnTo>
                    <a:pt x="222719" y="69850"/>
                  </a:lnTo>
                  <a:lnTo>
                    <a:pt x="221437" y="67310"/>
                  </a:lnTo>
                  <a:lnTo>
                    <a:pt x="218452" y="68580"/>
                  </a:lnTo>
                  <a:lnTo>
                    <a:pt x="217817" y="68999"/>
                  </a:lnTo>
                  <a:lnTo>
                    <a:pt x="217817" y="172720"/>
                  </a:lnTo>
                  <a:lnTo>
                    <a:pt x="216598" y="175145"/>
                  </a:lnTo>
                  <a:lnTo>
                    <a:pt x="216598" y="189230"/>
                  </a:lnTo>
                  <a:lnTo>
                    <a:pt x="216458" y="191770"/>
                  </a:lnTo>
                  <a:lnTo>
                    <a:pt x="214820" y="190500"/>
                  </a:lnTo>
                  <a:lnTo>
                    <a:pt x="213550" y="191770"/>
                  </a:lnTo>
                  <a:lnTo>
                    <a:pt x="213614" y="190500"/>
                  </a:lnTo>
                  <a:lnTo>
                    <a:pt x="214185" y="189230"/>
                  </a:lnTo>
                  <a:lnTo>
                    <a:pt x="216598" y="189230"/>
                  </a:lnTo>
                  <a:lnTo>
                    <a:pt x="216598" y="175145"/>
                  </a:lnTo>
                  <a:lnTo>
                    <a:pt x="215328" y="175260"/>
                  </a:lnTo>
                  <a:lnTo>
                    <a:pt x="215328" y="181610"/>
                  </a:lnTo>
                  <a:lnTo>
                    <a:pt x="213118" y="184150"/>
                  </a:lnTo>
                  <a:lnTo>
                    <a:pt x="213334" y="180340"/>
                  </a:lnTo>
                  <a:lnTo>
                    <a:pt x="215112" y="179070"/>
                  </a:lnTo>
                  <a:lnTo>
                    <a:pt x="215328" y="181610"/>
                  </a:lnTo>
                  <a:lnTo>
                    <a:pt x="215328" y="175260"/>
                  </a:lnTo>
                  <a:lnTo>
                    <a:pt x="211620" y="175260"/>
                  </a:lnTo>
                  <a:lnTo>
                    <a:pt x="213194" y="172720"/>
                  </a:lnTo>
                  <a:lnTo>
                    <a:pt x="213969" y="171450"/>
                  </a:lnTo>
                  <a:lnTo>
                    <a:pt x="212128" y="170180"/>
                  </a:lnTo>
                  <a:lnTo>
                    <a:pt x="214261" y="170180"/>
                  </a:lnTo>
                  <a:lnTo>
                    <a:pt x="215328" y="173990"/>
                  </a:lnTo>
                  <a:lnTo>
                    <a:pt x="217462" y="170180"/>
                  </a:lnTo>
                  <a:lnTo>
                    <a:pt x="217817" y="172720"/>
                  </a:lnTo>
                  <a:lnTo>
                    <a:pt x="217817" y="68999"/>
                  </a:lnTo>
                  <a:lnTo>
                    <a:pt x="217525" y="69189"/>
                  </a:lnTo>
                  <a:lnTo>
                    <a:pt x="217525" y="167640"/>
                  </a:lnTo>
                  <a:lnTo>
                    <a:pt x="216319" y="168910"/>
                  </a:lnTo>
                  <a:lnTo>
                    <a:pt x="215468" y="166370"/>
                  </a:lnTo>
                  <a:lnTo>
                    <a:pt x="216458" y="166370"/>
                  </a:lnTo>
                  <a:lnTo>
                    <a:pt x="217525" y="167640"/>
                  </a:lnTo>
                  <a:lnTo>
                    <a:pt x="217525" y="69189"/>
                  </a:lnTo>
                  <a:lnTo>
                    <a:pt x="210908" y="73456"/>
                  </a:lnTo>
                  <a:lnTo>
                    <a:pt x="210908" y="184150"/>
                  </a:lnTo>
                  <a:lnTo>
                    <a:pt x="210489" y="185420"/>
                  </a:lnTo>
                  <a:lnTo>
                    <a:pt x="208000" y="185420"/>
                  </a:lnTo>
                  <a:lnTo>
                    <a:pt x="206997" y="186690"/>
                  </a:lnTo>
                  <a:lnTo>
                    <a:pt x="205930" y="186690"/>
                  </a:lnTo>
                  <a:lnTo>
                    <a:pt x="206286" y="187960"/>
                  </a:lnTo>
                  <a:lnTo>
                    <a:pt x="204368" y="190500"/>
                  </a:lnTo>
                  <a:lnTo>
                    <a:pt x="203022" y="190500"/>
                  </a:lnTo>
                  <a:lnTo>
                    <a:pt x="203022" y="193040"/>
                  </a:lnTo>
                  <a:lnTo>
                    <a:pt x="201447" y="195580"/>
                  </a:lnTo>
                  <a:lnTo>
                    <a:pt x="200952" y="196850"/>
                  </a:lnTo>
                  <a:lnTo>
                    <a:pt x="201168" y="199390"/>
                  </a:lnTo>
                  <a:lnTo>
                    <a:pt x="201599" y="201930"/>
                  </a:lnTo>
                  <a:lnTo>
                    <a:pt x="199529" y="203200"/>
                  </a:lnTo>
                  <a:lnTo>
                    <a:pt x="197891" y="200660"/>
                  </a:lnTo>
                  <a:lnTo>
                    <a:pt x="197612" y="198120"/>
                  </a:lnTo>
                  <a:lnTo>
                    <a:pt x="199313" y="195580"/>
                  </a:lnTo>
                  <a:lnTo>
                    <a:pt x="199821" y="191770"/>
                  </a:lnTo>
                  <a:lnTo>
                    <a:pt x="203022" y="193040"/>
                  </a:lnTo>
                  <a:lnTo>
                    <a:pt x="203022" y="190500"/>
                  </a:lnTo>
                  <a:lnTo>
                    <a:pt x="202018" y="190500"/>
                  </a:lnTo>
                  <a:lnTo>
                    <a:pt x="202018" y="189230"/>
                  </a:lnTo>
                  <a:lnTo>
                    <a:pt x="201955" y="186690"/>
                  </a:lnTo>
                  <a:lnTo>
                    <a:pt x="201879" y="185420"/>
                  </a:lnTo>
                  <a:lnTo>
                    <a:pt x="203581" y="185420"/>
                  </a:lnTo>
                  <a:lnTo>
                    <a:pt x="205714" y="184150"/>
                  </a:lnTo>
                  <a:lnTo>
                    <a:pt x="207213" y="180340"/>
                  </a:lnTo>
                  <a:lnTo>
                    <a:pt x="208140" y="177800"/>
                  </a:lnTo>
                  <a:lnTo>
                    <a:pt x="209842" y="177800"/>
                  </a:lnTo>
                  <a:lnTo>
                    <a:pt x="210058" y="179070"/>
                  </a:lnTo>
                  <a:lnTo>
                    <a:pt x="209067" y="182880"/>
                  </a:lnTo>
                  <a:lnTo>
                    <a:pt x="210273" y="184150"/>
                  </a:lnTo>
                  <a:lnTo>
                    <a:pt x="210908" y="184150"/>
                  </a:lnTo>
                  <a:lnTo>
                    <a:pt x="210908" y="73456"/>
                  </a:lnTo>
                  <a:lnTo>
                    <a:pt x="197612" y="82029"/>
                  </a:lnTo>
                  <a:lnTo>
                    <a:pt x="197612" y="187960"/>
                  </a:lnTo>
                  <a:lnTo>
                    <a:pt x="195338" y="189230"/>
                  </a:lnTo>
                  <a:lnTo>
                    <a:pt x="194056" y="189230"/>
                  </a:lnTo>
                  <a:lnTo>
                    <a:pt x="193700" y="187960"/>
                  </a:lnTo>
                  <a:lnTo>
                    <a:pt x="193484" y="185420"/>
                  </a:lnTo>
                  <a:lnTo>
                    <a:pt x="195338" y="185420"/>
                  </a:lnTo>
                  <a:lnTo>
                    <a:pt x="195694" y="187960"/>
                  </a:lnTo>
                  <a:lnTo>
                    <a:pt x="197612" y="187960"/>
                  </a:lnTo>
                  <a:lnTo>
                    <a:pt x="197612" y="82029"/>
                  </a:lnTo>
                  <a:lnTo>
                    <a:pt x="194830" y="83820"/>
                  </a:lnTo>
                  <a:lnTo>
                    <a:pt x="192417" y="85090"/>
                  </a:lnTo>
                  <a:lnTo>
                    <a:pt x="192138" y="85229"/>
                  </a:lnTo>
                  <a:lnTo>
                    <a:pt x="192138" y="222250"/>
                  </a:lnTo>
                  <a:lnTo>
                    <a:pt x="191490" y="223520"/>
                  </a:lnTo>
                  <a:lnTo>
                    <a:pt x="189915" y="222808"/>
                  </a:lnTo>
                  <a:lnTo>
                    <a:pt x="189915" y="229146"/>
                  </a:lnTo>
                  <a:lnTo>
                    <a:pt x="189001" y="227330"/>
                  </a:lnTo>
                  <a:lnTo>
                    <a:pt x="189433" y="224790"/>
                  </a:lnTo>
                  <a:lnTo>
                    <a:pt x="189915" y="229146"/>
                  </a:lnTo>
                  <a:lnTo>
                    <a:pt x="189915" y="222808"/>
                  </a:lnTo>
                  <a:lnTo>
                    <a:pt x="188722" y="222250"/>
                  </a:lnTo>
                  <a:lnTo>
                    <a:pt x="188468" y="220980"/>
                  </a:lnTo>
                  <a:lnTo>
                    <a:pt x="188226" y="219710"/>
                  </a:lnTo>
                  <a:lnTo>
                    <a:pt x="190423" y="220980"/>
                  </a:lnTo>
                  <a:lnTo>
                    <a:pt x="192138" y="222250"/>
                  </a:lnTo>
                  <a:lnTo>
                    <a:pt x="192138" y="85229"/>
                  </a:lnTo>
                  <a:lnTo>
                    <a:pt x="189788" y="86360"/>
                  </a:lnTo>
                  <a:lnTo>
                    <a:pt x="188785" y="87299"/>
                  </a:lnTo>
                  <a:lnTo>
                    <a:pt x="188785" y="118110"/>
                  </a:lnTo>
                  <a:lnTo>
                    <a:pt x="188290" y="119380"/>
                  </a:lnTo>
                  <a:lnTo>
                    <a:pt x="186728" y="118110"/>
                  </a:lnTo>
                  <a:lnTo>
                    <a:pt x="186461" y="116840"/>
                  </a:lnTo>
                  <a:lnTo>
                    <a:pt x="185940" y="114300"/>
                  </a:lnTo>
                  <a:lnTo>
                    <a:pt x="188290" y="113030"/>
                  </a:lnTo>
                  <a:lnTo>
                    <a:pt x="188785" y="118110"/>
                  </a:lnTo>
                  <a:lnTo>
                    <a:pt x="188785" y="87299"/>
                  </a:lnTo>
                  <a:lnTo>
                    <a:pt x="188429" y="87630"/>
                  </a:lnTo>
                  <a:lnTo>
                    <a:pt x="186436" y="86360"/>
                  </a:lnTo>
                  <a:lnTo>
                    <a:pt x="186728" y="88900"/>
                  </a:lnTo>
                  <a:lnTo>
                    <a:pt x="184023" y="86436"/>
                  </a:lnTo>
                  <a:lnTo>
                    <a:pt x="184023" y="120650"/>
                  </a:lnTo>
                  <a:lnTo>
                    <a:pt x="183172" y="123190"/>
                  </a:lnTo>
                  <a:lnTo>
                    <a:pt x="181254" y="121920"/>
                  </a:lnTo>
                  <a:lnTo>
                    <a:pt x="179971" y="120650"/>
                  </a:lnTo>
                  <a:lnTo>
                    <a:pt x="179400" y="120650"/>
                  </a:lnTo>
                  <a:lnTo>
                    <a:pt x="178409" y="121119"/>
                  </a:lnTo>
                  <a:lnTo>
                    <a:pt x="178409" y="168910"/>
                  </a:lnTo>
                  <a:lnTo>
                    <a:pt x="177838" y="171450"/>
                  </a:lnTo>
                  <a:lnTo>
                    <a:pt x="175056" y="171450"/>
                  </a:lnTo>
                  <a:lnTo>
                    <a:pt x="175209" y="168910"/>
                  </a:lnTo>
                  <a:lnTo>
                    <a:pt x="175983" y="167640"/>
                  </a:lnTo>
                  <a:lnTo>
                    <a:pt x="177977" y="166370"/>
                  </a:lnTo>
                  <a:lnTo>
                    <a:pt x="178409" y="168910"/>
                  </a:lnTo>
                  <a:lnTo>
                    <a:pt x="178409" y="121119"/>
                  </a:lnTo>
                  <a:lnTo>
                    <a:pt x="178257" y="121196"/>
                  </a:lnTo>
                  <a:lnTo>
                    <a:pt x="178257" y="127000"/>
                  </a:lnTo>
                  <a:lnTo>
                    <a:pt x="176339" y="125730"/>
                  </a:lnTo>
                  <a:lnTo>
                    <a:pt x="175564" y="123748"/>
                  </a:lnTo>
                  <a:lnTo>
                    <a:pt x="175564" y="128270"/>
                  </a:lnTo>
                  <a:lnTo>
                    <a:pt x="175488" y="129540"/>
                  </a:lnTo>
                  <a:lnTo>
                    <a:pt x="174205" y="128270"/>
                  </a:lnTo>
                  <a:lnTo>
                    <a:pt x="172923" y="127000"/>
                  </a:lnTo>
                  <a:lnTo>
                    <a:pt x="171500" y="125730"/>
                  </a:lnTo>
                  <a:lnTo>
                    <a:pt x="170649" y="123190"/>
                  </a:lnTo>
                  <a:lnTo>
                    <a:pt x="172643" y="125730"/>
                  </a:lnTo>
                  <a:lnTo>
                    <a:pt x="174129" y="127000"/>
                  </a:lnTo>
                  <a:lnTo>
                    <a:pt x="175564" y="128270"/>
                  </a:lnTo>
                  <a:lnTo>
                    <a:pt x="175564" y="123748"/>
                  </a:lnTo>
                  <a:lnTo>
                    <a:pt x="175348" y="123190"/>
                  </a:lnTo>
                  <a:lnTo>
                    <a:pt x="173139" y="123190"/>
                  </a:lnTo>
                  <a:lnTo>
                    <a:pt x="174205" y="121920"/>
                  </a:lnTo>
                  <a:lnTo>
                    <a:pt x="175272" y="120650"/>
                  </a:lnTo>
                  <a:lnTo>
                    <a:pt x="175564" y="120650"/>
                  </a:lnTo>
                  <a:lnTo>
                    <a:pt x="178257" y="127000"/>
                  </a:lnTo>
                  <a:lnTo>
                    <a:pt x="178257" y="121196"/>
                  </a:lnTo>
                  <a:lnTo>
                    <a:pt x="176695" y="121920"/>
                  </a:lnTo>
                  <a:lnTo>
                    <a:pt x="177152" y="120650"/>
                  </a:lnTo>
                  <a:lnTo>
                    <a:pt x="177596" y="119380"/>
                  </a:lnTo>
                  <a:lnTo>
                    <a:pt x="178054" y="118110"/>
                  </a:lnTo>
                  <a:lnTo>
                    <a:pt x="180111" y="116840"/>
                  </a:lnTo>
                  <a:lnTo>
                    <a:pt x="181813" y="116840"/>
                  </a:lnTo>
                  <a:lnTo>
                    <a:pt x="184023" y="120650"/>
                  </a:lnTo>
                  <a:lnTo>
                    <a:pt x="184023" y="86436"/>
                  </a:lnTo>
                  <a:lnTo>
                    <a:pt x="183946" y="88900"/>
                  </a:lnTo>
                  <a:lnTo>
                    <a:pt x="181813" y="87630"/>
                  </a:lnTo>
                  <a:lnTo>
                    <a:pt x="179895" y="88900"/>
                  </a:lnTo>
                  <a:lnTo>
                    <a:pt x="177622" y="88900"/>
                  </a:lnTo>
                  <a:lnTo>
                    <a:pt x="178257" y="90170"/>
                  </a:lnTo>
                  <a:lnTo>
                    <a:pt x="179679" y="93980"/>
                  </a:lnTo>
                  <a:lnTo>
                    <a:pt x="176123" y="93980"/>
                  </a:lnTo>
                  <a:lnTo>
                    <a:pt x="175704" y="95250"/>
                  </a:lnTo>
                  <a:lnTo>
                    <a:pt x="174561" y="95250"/>
                  </a:lnTo>
                  <a:lnTo>
                    <a:pt x="171005" y="93980"/>
                  </a:lnTo>
                  <a:lnTo>
                    <a:pt x="171640" y="97790"/>
                  </a:lnTo>
                  <a:lnTo>
                    <a:pt x="169938" y="100330"/>
                  </a:lnTo>
                  <a:lnTo>
                    <a:pt x="168795" y="100330"/>
                  </a:lnTo>
                  <a:lnTo>
                    <a:pt x="166954" y="99060"/>
                  </a:lnTo>
                  <a:lnTo>
                    <a:pt x="166814" y="98450"/>
                  </a:lnTo>
                  <a:lnTo>
                    <a:pt x="166814" y="137160"/>
                  </a:lnTo>
                  <a:lnTo>
                    <a:pt x="164172" y="134620"/>
                  </a:lnTo>
                  <a:lnTo>
                    <a:pt x="163817" y="133350"/>
                  </a:lnTo>
                  <a:lnTo>
                    <a:pt x="162255" y="132080"/>
                  </a:lnTo>
                  <a:lnTo>
                    <a:pt x="161188" y="129540"/>
                  </a:lnTo>
                  <a:lnTo>
                    <a:pt x="163893" y="128270"/>
                  </a:lnTo>
                  <a:lnTo>
                    <a:pt x="163677" y="130810"/>
                  </a:lnTo>
                  <a:lnTo>
                    <a:pt x="165315" y="132080"/>
                  </a:lnTo>
                  <a:lnTo>
                    <a:pt x="166382" y="133350"/>
                  </a:lnTo>
                  <a:lnTo>
                    <a:pt x="166814" y="137160"/>
                  </a:lnTo>
                  <a:lnTo>
                    <a:pt x="166814" y="98450"/>
                  </a:lnTo>
                  <a:lnTo>
                    <a:pt x="166382" y="96520"/>
                  </a:lnTo>
                  <a:lnTo>
                    <a:pt x="165671" y="95250"/>
                  </a:lnTo>
                  <a:lnTo>
                    <a:pt x="166878" y="92710"/>
                  </a:lnTo>
                  <a:lnTo>
                    <a:pt x="170865" y="90170"/>
                  </a:lnTo>
                  <a:lnTo>
                    <a:pt x="172173" y="88900"/>
                  </a:lnTo>
                  <a:lnTo>
                    <a:pt x="173469" y="87630"/>
                  </a:lnTo>
                  <a:lnTo>
                    <a:pt x="174777" y="86360"/>
                  </a:lnTo>
                  <a:lnTo>
                    <a:pt x="178765" y="83820"/>
                  </a:lnTo>
                  <a:lnTo>
                    <a:pt x="180962" y="81280"/>
                  </a:lnTo>
                  <a:lnTo>
                    <a:pt x="183388" y="81280"/>
                  </a:lnTo>
                  <a:lnTo>
                    <a:pt x="214376" y="58420"/>
                  </a:lnTo>
                  <a:lnTo>
                    <a:pt x="215976" y="57150"/>
                  </a:lnTo>
                  <a:lnTo>
                    <a:pt x="220751" y="53340"/>
                  </a:lnTo>
                  <a:lnTo>
                    <a:pt x="222351" y="52070"/>
                  </a:lnTo>
                  <a:lnTo>
                    <a:pt x="223621" y="50800"/>
                  </a:lnTo>
                  <a:lnTo>
                    <a:pt x="229971" y="44450"/>
                  </a:lnTo>
                  <a:lnTo>
                    <a:pt x="234365" y="40640"/>
                  </a:lnTo>
                  <a:lnTo>
                    <a:pt x="237299" y="38100"/>
                  </a:lnTo>
                  <a:lnTo>
                    <a:pt x="239153" y="35560"/>
                  </a:lnTo>
                  <a:lnTo>
                    <a:pt x="243243" y="31750"/>
                  </a:lnTo>
                  <a:lnTo>
                    <a:pt x="244602" y="30480"/>
                  </a:lnTo>
                  <a:lnTo>
                    <a:pt x="249491" y="22860"/>
                  </a:lnTo>
                  <a:lnTo>
                    <a:pt x="253415" y="16535"/>
                  </a:lnTo>
                  <a:lnTo>
                    <a:pt x="256082" y="7620"/>
                  </a:lnTo>
                  <a:lnTo>
                    <a:pt x="256717" y="7620"/>
                  </a:lnTo>
                  <a:lnTo>
                    <a:pt x="256362" y="11430"/>
                  </a:lnTo>
                  <a:lnTo>
                    <a:pt x="260565" y="12700"/>
                  </a:lnTo>
                  <a:lnTo>
                    <a:pt x="261988" y="10160"/>
                  </a:lnTo>
                  <a:lnTo>
                    <a:pt x="264401" y="7620"/>
                  </a:lnTo>
                  <a:lnTo>
                    <a:pt x="261061" y="7620"/>
                  </a:lnTo>
                  <a:lnTo>
                    <a:pt x="260451" y="5080"/>
                  </a:lnTo>
                  <a:lnTo>
                    <a:pt x="260134" y="3810"/>
                  </a:lnTo>
                  <a:lnTo>
                    <a:pt x="257225" y="5080"/>
                  </a:lnTo>
                  <a:lnTo>
                    <a:pt x="257403" y="3810"/>
                  </a:lnTo>
                  <a:lnTo>
                    <a:pt x="257581" y="2540"/>
                  </a:lnTo>
                  <a:lnTo>
                    <a:pt x="255295" y="3810"/>
                  </a:lnTo>
                  <a:lnTo>
                    <a:pt x="251815" y="0"/>
                  </a:lnTo>
                  <a:lnTo>
                    <a:pt x="249110" y="0"/>
                  </a:lnTo>
                  <a:lnTo>
                    <a:pt x="244563" y="1270"/>
                  </a:lnTo>
                  <a:lnTo>
                    <a:pt x="241998" y="2540"/>
                  </a:lnTo>
                  <a:lnTo>
                    <a:pt x="236169" y="6350"/>
                  </a:lnTo>
                  <a:lnTo>
                    <a:pt x="230974" y="10160"/>
                  </a:lnTo>
                  <a:lnTo>
                    <a:pt x="219443" y="15240"/>
                  </a:lnTo>
                  <a:lnTo>
                    <a:pt x="214401" y="20320"/>
                  </a:lnTo>
                  <a:lnTo>
                    <a:pt x="207784" y="21590"/>
                  </a:lnTo>
                  <a:lnTo>
                    <a:pt x="205867" y="21590"/>
                  </a:lnTo>
                  <a:lnTo>
                    <a:pt x="204292" y="22860"/>
                  </a:lnTo>
                  <a:lnTo>
                    <a:pt x="202590" y="24130"/>
                  </a:lnTo>
                  <a:lnTo>
                    <a:pt x="201739" y="27940"/>
                  </a:lnTo>
                  <a:lnTo>
                    <a:pt x="198323" y="27940"/>
                  </a:lnTo>
                  <a:lnTo>
                    <a:pt x="198247" y="31750"/>
                  </a:lnTo>
                  <a:lnTo>
                    <a:pt x="196900" y="31750"/>
                  </a:lnTo>
                  <a:lnTo>
                    <a:pt x="194830" y="30480"/>
                  </a:lnTo>
                  <a:lnTo>
                    <a:pt x="193344" y="31750"/>
                  </a:lnTo>
                  <a:lnTo>
                    <a:pt x="191922" y="33020"/>
                  </a:lnTo>
                  <a:lnTo>
                    <a:pt x="190423" y="33680"/>
                  </a:lnTo>
                  <a:lnTo>
                    <a:pt x="190423" y="50800"/>
                  </a:lnTo>
                  <a:lnTo>
                    <a:pt x="190144" y="52044"/>
                  </a:lnTo>
                  <a:lnTo>
                    <a:pt x="190004" y="53340"/>
                  </a:lnTo>
                  <a:lnTo>
                    <a:pt x="188366" y="53340"/>
                  </a:lnTo>
                  <a:lnTo>
                    <a:pt x="188150" y="52070"/>
                  </a:lnTo>
                  <a:lnTo>
                    <a:pt x="190423" y="50800"/>
                  </a:lnTo>
                  <a:lnTo>
                    <a:pt x="190423" y="33680"/>
                  </a:lnTo>
                  <a:lnTo>
                    <a:pt x="189001" y="34290"/>
                  </a:lnTo>
                  <a:lnTo>
                    <a:pt x="186804" y="35560"/>
                  </a:lnTo>
                  <a:lnTo>
                    <a:pt x="185166" y="35560"/>
                  </a:lnTo>
                  <a:lnTo>
                    <a:pt x="183883" y="38100"/>
                  </a:lnTo>
                  <a:lnTo>
                    <a:pt x="183095" y="36830"/>
                  </a:lnTo>
                  <a:lnTo>
                    <a:pt x="180327" y="35560"/>
                  </a:lnTo>
                  <a:lnTo>
                    <a:pt x="179260" y="38100"/>
                  </a:lnTo>
                  <a:lnTo>
                    <a:pt x="178409" y="40640"/>
                  </a:lnTo>
                  <a:lnTo>
                    <a:pt x="177838" y="40640"/>
                  </a:lnTo>
                  <a:lnTo>
                    <a:pt x="175920" y="39370"/>
                  </a:lnTo>
                  <a:lnTo>
                    <a:pt x="173355" y="38100"/>
                  </a:lnTo>
                  <a:lnTo>
                    <a:pt x="169087" y="40640"/>
                  </a:lnTo>
                  <a:lnTo>
                    <a:pt x="171005" y="43180"/>
                  </a:lnTo>
                  <a:lnTo>
                    <a:pt x="172072" y="44450"/>
                  </a:lnTo>
                  <a:lnTo>
                    <a:pt x="171932" y="45720"/>
                  </a:lnTo>
                  <a:lnTo>
                    <a:pt x="170370" y="45720"/>
                  </a:lnTo>
                  <a:lnTo>
                    <a:pt x="169227" y="44450"/>
                  </a:lnTo>
                  <a:lnTo>
                    <a:pt x="167373" y="41910"/>
                  </a:lnTo>
                  <a:lnTo>
                    <a:pt x="167017" y="41910"/>
                  </a:lnTo>
                  <a:lnTo>
                    <a:pt x="165392" y="44450"/>
                  </a:lnTo>
                  <a:lnTo>
                    <a:pt x="164744" y="45720"/>
                  </a:lnTo>
                  <a:lnTo>
                    <a:pt x="164172" y="46990"/>
                  </a:lnTo>
                  <a:lnTo>
                    <a:pt x="163893" y="46774"/>
                  </a:lnTo>
                  <a:lnTo>
                    <a:pt x="163893" y="97790"/>
                  </a:lnTo>
                  <a:lnTo>
                    <a:pt x="159842" y="97790"/>
                  </a:lnTo>
                  <a:lnTo>
                    <a:pt x="159842" y="99060"/>
                  </a:lnTo>
                  <a:lnTo>
                    <a:pt x="162394" y="104140"/>
                  </a:lnTo>
                  <a:lnTo>
                    <a:pt x="160616" y="103187"/>
                  </a:lnTo>
                  <a:lnTo>
                    <a:pt x="160616" y="139700"/>
                  </a:lnTo>
                  <a:lnTo>
                    <a:pt x="160121" y="140449"/>
                  </a:lnTo>
                  <a:lnTo>
                    <a:pt x="160121" y="171450"/>
                  </a:lnTo>
                  <a:lnTo>
                    <a:pt x="159270" y="172720"/>
                  </a:lnTo>
                  <a:lnTo>
                    <a:pt x="155778" y="172720"/>
                  </a:lnTo>
                  <a:lnTo>
                    <a:pt x="156476" y="171450"/>
                  </a:lnTo>
                  <a:lnTo>
                    <a:pt x="157848" y="168910"/>
                  </a:lnTo>
                  <a:lnTo>
                    <a:pt x="159981" y="168910"/>
                  </a:lnTo>
                  <a:lnTo>
                    <a:pt x="160121" y="171450"/>
                  </a:lnTo>
                  <a:lnTo>
                    <a:pt x="160121" y="140449"/>
                  </a:lnTo>
                  <a:lnTo>
                    <a:pt x="159766" y="140970"/>
                  </a:lnTo>
                  <a:lnTo>
                    <a:pt x="158483" y="140970"/>
                  </a:lnTo>
                  <a:lnTo>
                    <a:pt x="157962" y="139700"/>
                  </a:lnTo>
                  <a:lnTo>
                    <a:pt x="157441" y="138430"/>
                  </a:lnTo>
                  <a:lnTo>
                    <a:pt x="156921" y="137160"/>
                  </a:lnTo>
                  <a:lnTo>
                    <a:pt x="159626" y="135890"/>
                  </a:lnTo>
                  <a:lnTo>
                    <a:pt x="160045" y="138430"/>
                  </a:lnTo>
                  <a:lnTo>
                    <a:pt x="160616" y="139700"/>
                  </a:lnTo>
                  <a:lnTo>
                    <a:pt x="160616" y="103187"/>
                  </a:lnTo>
                  <a:lnTo>
                    <a:pt x="160045" y="102870"/>
                  </a:lnTo>
                  <a:lnTo>
                    <a:pt x="159054" y="101600"/>
                  </a:lnTo>
                  <a:lnTo>
                    <a:pt x="157708" y="99682"/>
                  </a:lnTo>
                  <a:lnTo>
                    <a:pt x="157708" y="111760"/>
                  </a:lnTo>
                  <a:lnTo>
                    <a:pt x="155854" y="111760"/>
                  </a:lnTo>
                  <a:lnTo>
                    <a:pt x="155854" y="144780"/>
                  </a:lnTo>
                  <a:lnTo>
                    <a:pt x="154000" y="143510"/>
                  </a:lnTo>
                  <a:lnTo>
                    <a:pt x="150736" y="143510"/>
                  </a:lnTo>
                  <a:lnTo>
                    <a:pt x="151015" y="140970"/>
                  </a:lnTo>
                  <a:lnTo>
                    <a:pt x="151155" y="139700"/>
                  </a:lnTo>
                  <a:lnTo>
                    <a:pt x="152933" y="140970"/>
                  </a:lnTo>
                  <a:lnTo>
                    <a:pt x="154647" y="142240"/>
                  </a:lnTo>
                  <a:lnTo>
                    <a:pt x="155854" y="144780"/>
                  </a:lnTo>
                  <a:lnTo>
                    <a:pt x="155854" y="111760"/>
                  </a:lnTo>
                  <a:lnTo>
                    <a:pt x="153581" y="111760"/>
                  </a:lnTo>
                  <a:lnTo>
                    <a:pt x="153504" y="107950"/>
                  </a:lnTo>
                  <a:lnTo>
                    <a:pt x="150939" y="106680"/>
                  </a:lnTo>
                  <a:lnTo>
                    <a:pt x="149517" y="109220"/>
                  </a:lnTo>
                  <a:lnTo>
                    <a:pt x="150799" y="111760"/>
                  </a:lnTo>
                  <a:lnTo>
                    <a:pt x="152577" y="114300"/>
                  </a:lnTo>
                  <a:lnTo>
                    <a:pt x="149517" y="112280"/>
                  </a:lnTo>
                  <a:lnTo>
                    <a:pt x="149517" y="144780"/>
                  </a:lnTo>
                  <a:lnTo>
                    <a:pt x="147243" y="144780"/>
                  </a:lnTo>
                  <a:lnTo>
                    <a:pt x="146672" y="144322"/>
                  </a:lnTo>
                  <a:lnTo>
                    <a:pt x="146672" y="181610"/>
                  </a:lnTo>
                  <a:lnTo>
                    <a:pt x="142913" y="182880"/>
                  </a:lnTo>
                  <a:lnTo>
                    <a:pt x="141274" y="184150"/>
                  </a:lnTo>
                  <a:lnTo>
                    <a:pt x="143332" y="185420"/>
                  </a:lnTo>
                  <a:lnTo>
                    <a:pt x="146532" y="185420"/>
                  </a:lnTo>
                  <a:lnTo>
                    <a:pt x="146177" y="187960"/>
                  </a:lnTo>
                  <a:lnTo>
                    <a:pt x="145961" y="189230"/>
                  </a:lnTo>
                  <a:lnTo>
                    <a:pt x="143827" y="189230"/>
                  </a:lnTo>
                  <a:lnTo>
                    <a:pt x="143268" y="187960"/>
                  </a:lnTo>
                  <a:lnTo>
                    <a:pt x="142341" y="186690"/>
                  </a:lnTo>
                  <a:lnTo>
                    <a:pt x="141770" y="186690"/>
                  </a:lnTo>
                  <a:lnTo>
                    <a:pt x="141770" y="191770"/>
                  </a:lnTo>
                  <a:lnTo>
                    <a:pt x="141770" y="193040"/>
                  </a:lnTo>
                  <a:lnTo>
                    <a:pt x="140779" y="193040"/>
                  </a:lnTo>
                  <a:lnTo>
                    <a:pt x="139420" y="191770"/>
                  </a:lnTo>
                  <a:lnTo>
                    <a:pt x="137426" y="190500"/>
                  </a:lnTo>
                  <a:lnTo>
                    <a:pt x="135585" y="189230"/>
                  </a:lnTo>
                  <a:lnTo>
                    <a:pt x="137782" y="189230"/>
                  </a:lnTo>
                  <a:lnTo>
                    <a:pt x="141198" y="190500"/>
                  </a:lnTo>
                  <a:lnTo>
                    <a:pt x="141770" y="191770"/>
                  </a:lnTo>
                  <a:lnTo>
                    <a:pt x="141770" y="186690"/>
                  </a:lnTo>
                  <a:lnTo>
                    <a:pt x="139280" y="186690"/>
                  </a:lnTo>
                  <a:lnTo>
                    <a:pt x="139319" y="182880"/>
                  </a:lnTo>
                  <a:lnTo>
                    <a:pt x="139344" y="181610"/>
                  </a:lnTo>
                  <a:lnTo>
                    <a:pt x="141490" y="180340"/>
                  </a:lnTo>
                  <a:lnTo>
                    <a:pt x="142697" y="179070"/>
                  </a:lnTo>
                  <a:lnTo>
                    <a:pt x="143141" y="177800"/>
                  </a:lnTo>
                  <a:lnTo>
                    <a:pt x="144043" y="175260"/>
                  </a:lnTo>
                  <a:lnTo>
                    <a:pt x="145110" y="177800"/>
                  </a:lnTo>
                  <a:lnTo>
                    <a:pt x="146672" y="181610"/>
                  </a:lnTo>
                  <a:lnTo>
                    <a:pt x="146672" y="144322"/>
                  </a:lnTo>
                  <a:lnTo>
                    <a:pt x="145961" y="143738"/>
                  </a:lnTo>
                  <a:lnTo>
                    <a:pt x="145961" y="152400"/>
                  </a:lnTo>
                  <a:lnTo>
                    <a:pt x="144614" y="152400"/>
                  </a:lnTo>
                  <a:lnTo>
                    <a:pt x="142836" y="151130"/>
                  </a:lnTo>
                  <a:lnTo>
                    <a:pt x="142405" y="152400"/>
                  </a:lnTo>
                  <a:lnTo>
                    <a:pt x="145542" y="153670"/>
                  </a:lnTo>
                  <a:lnTo>
                    <a:pt x="145046" y="153974"/>
                  </a:lnTo>
                  <a:lnTo>
                    <a:pt x="145046" y="166370"/>
                  </a:lnTo>
                  <a:lnTo>
                    <a:pt x="144894" y="167640"/>
                  </a:lnTo>
                  <a:lnTo>
                    <a:pt x="144894" y="171450"/>
                  </a:lnTo>
                  <a:lnTo>
                    <a:pt x="144348" y="170180"/>
                  </a:lnTo>
                  <a:lnTo>
                    <a:pt x="143268" y="167640"/>
                  </a:lnTo>
                  <a:lnTo>
                    <a:pt x="144259" y="166370"/>
                  </a:lnTo>
                  <a:lnTo>
                    <a:pt x="145046" y="166370"/>
                  </a:lnTo>
                  <a:lnTo>
                    <a:pt x="145046" y="153974"/>
                  </a:lnTo>
                  <a:lnTo>
                    <a:pt x="143471" y="154914"/>
                  </a:lnTo>
                  <a:lnTo>
                    <a:pt x="143471" y="157480"/>
                  </a:lnTo>
                  <a:lnTo>
                    <a:pt x="141909" y="156210"/>
                  </a:lnTo>
                  <a:lnTo>
                    <a:pt x="139090" y="157403"/>
                  </a:lnTo>
                  <a:lnTo>
                    <a:pt x="135864" y="159766"/>
                  </a:lnTo>
                  <a:lnTo>
                    <a:pt x="135864" y="173990"/>
                  </a:lnTo>
                  <a:lnTo>
                    <a:pt x="135229" y="175260"/>
                  </a:lnTo>
                  <a:lnTo>
                    <a:pt x="131673" y="173075"/>
                  </a:lnTo>
                  <a:lnTo>
                    <a:pt x="131673" y="200660"/>
                  </a:lnTo>
                  <a:lnTo>
                    <a:pt x="129679" y="200660"/>
                  </a:lnTo>
                  <a:lnTo>
                    <a:pt x="128536" y="199390"/>
                  </a:lnTo>
                  <a:lnTo>
                    <a:pt x="128181" y="198120"/>
                  </a:lnTo>
                  <a:lnTo>
                    <a:pt x="127825" y="196850"/>
                  </a:lnTo>
                  <a:lnTo>
                    <a:pt x="129819" y="198120"/>
                  </a:lnTo>
                  <a:lnTo>
                    <a:pt x="131102" y="198120"/>
                  </a:lnTo>
                  <a:lnTo>
                    <a:pt x="131673" y="200660"/>
                  </a:lnTo>
                  <a:lnTo>
                    <a:pt x="131673" y="173075"/>
                  </a:lnTo>
                  <a:lnTo>
                    <a:pt x="131102" y="172720"/>
                  </a:lnTo>
                  <a:lnTo>
                    <a:pt x="131597" y="170180"/>
                  </a:lnTo>
                  <a:lnTo>
                    <a:pt x="133159" y="171450"/>
                  </a:lnTo>
                  <a:lnTo>
                    <a:pt x="135864" y="173990"/>
                  </a:lnTo>
                  <a:lnTo>
                    <a:pt x="135864" y="159766"/>
                  </a:lnTo>
                  <a:lnTo>
                    <a:pt x="135623" y="159931"/>
                  </a:lnTo>
                  <a:lnTo>
                    <a:pt x="134442" y="162560"/>
                  </a:lnTo>
                  <a:lnTo>
                    <a:pt x="132448" y="162560"/>
                  </a:lnTo>
                  <a:lnTo>
                    <a:pt x="130606" y="163830"/>
                  </a:lnTo>
                  <a:lnTo>
                    <a:pt x="131876" y="161290"/>
                  </a:lnTo>
                  <a:lnTo>
                    <a:pt x="130962" y="158750"/>
                  </a:lnTo>
                  <a:lnTo>
                    <a:pt x="129324" y="156210"/>
                  </a:lnTo>
                  <a:lnTo>
                    <a:pt x="130175" y="154940"/>
                  </a:lnTo>
                  <a:lnTo>
                    <a:pt x="131953" y="157480"/>
                  </a:lnTo>
                  <a:lnTo>
                    <a:pt x="135547" y="159994"/>
                  </a:lnTo>
                  <a:lnTo>
                    <a:pt x="136296" y="158750"/>
                  </a:lnTo>
                  <a:lnTo>
                    <a:pt x="135585" y="156210"/>
                  </a:lnTo>
                  <a:lnTo>
                    <a:pt x="138938" y="157403"/>
                  </a:lnTo>
                  <a:lnTo>
                    <a:pt x="139090" y="156210"/>
                  </a:lnTo>
                  <a:lnTo>
                    <a:pt x="139255" y="154940"/>
                  </a:lnTo>
                  <a:lnTo>
                    <a:pt x="139420" y="153670"/>
                  </a:lnTo>
                  <a:lnTo>
                    <a:pt x="143471" y="157480"/>
                  </a:lnTo>
                  <a:lnTo>
                    <a:pt x="143471" y="154914"/>
                  </a:lnTo>
                  <a:lnTo>
                    <a:pt x="140919" y="152400"/>
                  </a:lnTo>
                  <a:lnTo>
                    <a:pt x="140423" y="148590"/>
                  </a:lnTo>
                  <a:lnTo>
                    <a:pt x="139661" y="147624"/>
                  </a:lnTo>
                  <a:lnTo>
                    <a:pt x="141770" y="148590"/>
                  </a:lnTo>
                  <a:lnTo>
                    <a:pt x="143827" y="149860"/>
                  </a:lnTo>
                  <a:lnTo>
                    <a:pt x="145681" y="151130"/>
                  </a:lnTo>
                  <a:lnTo>
                    <a:pt x="145961" y="152400"/>
                  </a:lnTo>
                  <a:lnTo>
                    <a:pt x="145961" y="143738"/>
                  </a:lnTo>
                  <a:lnTo>
                    <a:pt x="145681" y="143510"/>
                  </a:lnTo>
                  <a:lnTo>
                    <a:pt x="144183" y="142240"/>
                  </a:lnTo>
                  <a:lnTo>
                    <a:pt x="143624" y="140970"/>
                  </a:lnTo>
                  <a:lnTo>
                    <a:pt x="145681" y="140970"/>
                  </a:lnTo>
                  <a:lnTo>
                    <a:pt x="147027" y="142240"/>
                  </a:lnTo>
                  <a:lnTo>
                    <a:pt x="148526" y="143510"/>
                  </a:lnTo>
                  <a:lnTo>
                    <a:pt x="149517" y="144780"/>
                  </a:lnTo>
                  <a:lnTo>
                    <a:pt x="149517" y="112280"/>
                  </a:lnTo>
                  <a:lnTo>
                    <a:pt x="148742" y="111760"/>
                  </a:lnTo>
                  <a:lnTo>
                    <a:pt x="147459" y="109220"/>
                  </a:lnTo>
                  <a:lnTo>
                    <a:pt x="148031" y="106680"/>
                  </a:lnTo>
                  <a:lnTo>
                    <a:pt x="150088" y="105410"/>
                  </a:lnTo>
                  <a:lnTo>
                    <a:pt x="154355" y="101600"/>
                  </a:lnTo>
                  <a:lnTo>
                    <a:pt x="154000" y="105410"/>
                  </a:lnTo>
                  <a:lnTo>
                    <a:pt x="156997" y="107950"/>
                  </a:lnTo>
                  <a:lnTo>
                    <a:pt x="157708" y="111760"/>
                  </a:lnTo>
                  <a:lnTo>
                    <a:pt x="157708" y="99682"/>
                  </a:lnTo>
                  <a:lnTo>
                    <a:pt x="157276" y="99060"/>
                  </a:lnTo>
                  <a:lnTo>
                    <a:pt x="159270" y="97790"/>
                  </a:lnTo>
                  <a:lnTo>
                    <a:pt x="161264" y="96520"/>
                  </a:lnTo>
                  <a:lnTo>
                    <a:pt x="162890" y="95250"/>
                  </a:lnTo>
                  <a:lnTo>
                    <a:pt x="163753" y="95250"/>
                  </a:lnTo>
                  <a:lnTo>
                    <a:pt x="163893" y="97790"/>
                  </a:lnTo>
                  <a:lnTo>
                    <a:pt x="163893" y="46774"/>
                  </a:lnTo>
                  <a:lnTo>
                    <a:pt x="163753" y="46672"/>
                  </a:lnTo>
                  <a:lnTo>
                    <a:pt x="163753" y="67310"/>
                  </a:lnTo>
                  <a:lnTo>
                    <a:pt x="161683" y="67310"/>
                  </a:lnTo>
                  <a:lnTo>
                    <a:pt x="160261" y="66040"/>
                  </a:lnTo>
                  <a:lnTo>
                    <a:pt x="160794" y="64770"/>
                  </a:lnTo>
                  <a:lnTo>
                    <a:pt x="161328" y="63500"/>
                  </a:lnTo>
                  <a:lnTo>
                    <a:pt x="163753" y="67310"/>
                  </a:lnTo>
                  <a:lnTo>
                    <a:pt x="163753" y="46672"/>
                  </a:lnTo>
                  <a:lnTo>
                    <a:pt x="162534" y="45720"/>
                  </a:lnTo>
                  <a:lnTo>
                    <a:pt x="161328" y="45720"/>
                  </a:lnTo>
                  <a:lnTo>
                    <a:pt x="160477" y="48260"/>
                  </a:lnTo>
                  <a:lnTo>
                    <a:pt x="159410" y="46990"/>
                  </a:lnTo>
                  <a:lnTo>
                    <a:pt x="156070" y="45720"/>
                  </a:lnTo>
                  <a:lnTo>
                    <a:pt x="156070" y="55880"/>
                  </a:lnTo>
                  <a:lnTo>
                    <a:pt x="155498" y="55880"/>
                  </a:lnTo>
                  <a:lnTo>
                    <a:pt x="154927" y="56299"/>
                  </a:lnTo>
                  <a:lnTo>
                    <a:pt x="154927" y="77470"/>
                  </a:lnTo>
                  <a:lnTo>
                    <a:pt x="153720" y="80010"/>
                  </a:lnTo>
                  <a:lnTo>
                    <a:pt x="151803" y="80010"/>
                  </a:lnTo>
                  <a:lnTo>
                    <a:pt x="147955" y="77470"/>
                  </a:lnTo>
                  <a:lnTo>
                    <a:pt x="149669" y="77470"/>
                  </a:lnTo>
                  <a:lnTo>
                    <a:pt x="150736" y="74930"/>
                  </a:lnTo>
                  <a:lnTo>
                    <a:pt x="153085" y="76200"/>
                  </a:lnTo>
                  <a:lnTo>
                    <a:pt x="154927" y="77470"/>
                  </a:lnTo>
                  <a:lnTo>
                    <a:pt x="154927" y="56299"/>
                  </a:lnTo>
                  <a:lnTo>
                    <a:pt x="153720" y="57150"/>
                  </a:lnTo>
                  <a:lnTo>
                    <a:pt x="151295" y="57150"/>
                  </a:lnTo>
                  <a:lnTo>
                    <a:pt x="151371" y="54610"/>
                  </a:lnTo>
                  <a:lnTo>
                    <a:pt x="152628" y="50863"/>
                  </a:lnTo>
                  <a:lnTo>
                    <a:pt x="154571" y="53340"/>
                  </a:lnTo>
                  <a:lnTo>
                    <a:pt x="156070" y="55880"/>
                  </a:lnTo>
                  <a:lnTo>
                    <a:pt x="156070" y="45720"/>
                  </a:lnTo>
                  <a:lnTo>
                    <a:pt x="155638" y="45720"/>
                  </a:lnTo>
                  <a:lnTo>
                    <a:pt x="155930" y="48260"/>
                  </a:lnTo>
                  <a:lnTo>
                    <a:pt x="155854" y="49530"/>
                  </a:lnTo>
                  <a:lnTo>
                    <a:pt x="151866" y="46990"/>
                  </a:lnTo>
                  <a:lnTo>
                    <a:pt x="152565" y="50698"/>
                  </a:lnTo>
                  <a:lnTo>
                    <a:pt x="150228" y="48260"/>
                  </a:lnTo>
                  <a:lnTo>
                    <a:pt x="147815" y="49530"/>
                  </a:lnTo>
                  <a:lnTo>
                    <a:pt x="147815" y="85090"/>
                  </a:lnTo>
                  <a:lnTo>
                    <a:pt x="146532" y="85852"/>
                  </a:lnTo>
                  <a:lnTo>
                    <a:pt x="146532" y="116840"/>
                  </a:lnTo>
                  <a:lnTo>
                    <a:pt x="145605" y="118110"/>
                  </a:lnTo>
                  <a:lnTo>
                    <a:pt x="144183" y="118110"/>
                  </a:lnTo>
                  <a:lnTo>
                    <a:pt x="143268" y="115570"/>
                  </a:lnTo>
                  <a:lnTo>
                    <a:pt x="142265" y="115150"/>
                  </a:lnTo>
                  <a:lnTo>
                    <a:pt x="142265" y="125730"/>
                  </a:lnTo>
                  <a:lnTo>
                    <a:pt x="140131" y="123190"/>
                  </a:lnTo>
                  <a:lnTo>
                    <a:pt x="140131" y="143510"/>
                  </a:lnTo>
                  <a:lnTo>
                    <a:pt x="139115" y="146926"/>
                  </a:lnTo>
                  <a:lnTo>
                    <a:pt x="138430" y="146050"/>
                  </a:lnTo>
                  <a:lnTo>
                    <a:pt x="137782" y="144780"/>
                  </a:lnTo>
                  <a:lnTo>
                    <a:pt x="140131" y="143510"/>
                  </a:lnTo>
                  <a:lnTo>
                    <a:pt x="140131" y="123190"/>
                  </a:lnTo>
                  <a:lnTo>
                    <a:pt x="141274" y="123190"/>
                  </a:lnTo>
                  <a:lnTo>
                    <a:pt x="142265" y="125730"/>
                  </a:lnTo>
                  <a:lnTo>
                    <a:pt x="142265" y="115150"/>
                  </a:lnTo>
                  <a:lnTo>
                    <a:pt x="141554" y="114846"/>
                  </a:lnTo>
                  <a:lnTo>
                    <a:pt x="141554" y="119380"/>
                  </a:lnTo>
                  <a:lnTo>
                    <a:pt x="139280" y="119380"/>
                  </a:lnTo>
                  <a:lnTo>
                    <a:pt x="137426" y="116840"/>
                  </a:lnTo>
                  <a:lnTo>
                    <a:pt x="136499" y="115570"/>
                  </a:lnTo>
                  <a:lnTo>
                    <a:pt x="138785" y="113030"/>
                  </a:lnTo>
                  <a:lnTo>
                    <a:pt x="140131" y="114300"/>
                  </a:lnTo>
                  <a:lnTo>
                    <a:pt x="141274" y="118110"/>
                  </a:lnTo>
                  <a:lnTo>
                    <a:pt x="141554" y="119380"/>
                  </a:lnTo>
                  <a:lnTo>
                    <a:pt x="141554" y="114846"/>
                  </a:lnTo>
                  <a:lnTo>
                    <a:pt x="140271" y="114300"/>
                  </a:lnTo>
                  <a:lnTo>
                    <a:pt x="139776" y="110490"/>
                  </a:lnTo>
                  <a:lnTo>
                    <a:pt x="141770" y="111760"/>
                  </a:lnTo>
                  <a:lnTo>
                    <a:pt x="142201" y="110490"/>
                  </a:lnTo>
                  <a:lnTo>
                    <a:pt x="142621" y="109220"/>
                  </a:lnTo>
                  <a:lnTo>
                    <a:pt x="144119" y="109220"/>
                  </a:lnTo>
                  <a:lnTo>
                    <a:pt x="145402" y="111760"/>
                  </a:lnTo>
                  <a:lnTo>
                    <a:pt x="145757" y="114300"/>
                  </a:lnTo>
                  <a:lnTo>
                    <a:pt x="146532" y="116840"/>
                  </a:lnTo>
                  <a:lnTo>
                    <a:pt x="146532" y="85852"/>
                  </a:lnTo>
                  <a:lnTo>
                    <a:pt x="143471" y="87630"/>
                  </a:lnTo>
                  <a:lnTo>
                    <a:pt x="142481" y="86829"/>
                  </a:lnTo>
                  <a:lnTo>
                    <a:pt x="142481" y="101600"/>
                  </a:lnTo>
                  <a:lnTo>
                    <a:pt x="140068" y="100330"/>
                  </a:lnTo>
                  <a:lnTo>
                    <a:pt x="139141" y="99060"/>
                  </a:lnTo>
                  <a:lnTo>
                    <a:pt x="137858" y="97790"/>
                  </a:lnTo>
                  <a:lnTo>
                    <a:pt x="140423" y="97790"/>
                  </a:lnTo>
                  <a:lnTo>
                    <a:pt x="140982" y="99060"/>
                  </a:lnTo>
                  <a:lnTo>
                    <a:pt x="142481" y="101600"/>
                  </a:lnTo>
                  <a:lnTo>
                    <a:pt x="142481" y="86829"/>
                  </a:lnTo>
                  <a:lnTo>
                    <a:pt x="141909" y="86360"/>
                  </a:lnTo>
                  <a:lnTo>
                    <a:pt x="139700" y="88900"/>
                  </a:lnTo>
                  <a:lnTo>
                    <a:pt x="138785" y="87274"/>
                  </a:lnTo>
                  <a:lnTo>
                    <a:pt x="138785" y="91440"/>
                  </a:lnTo>
                  <a:lnTo>
                    <a:pt x="137363" y="92710"/>
                  </a:lnTo>
                  <a:lnTo>
                    <a:pt x="136436" y="91884"/>
                  </a:lnTo>
                  <a:lnTo>
                    <a:pt x="136436" y="119380"/>
                  </a:lnTo>
                  <a:lnTo>
                    <a:pt x="134721" y="121920"/>
                  </a:lnTo>
                  <a:lnTo>
                    <a:pt x="135724" y="119380"/>
                  </a:lnTo>
                  <a:lnTo>
                    <a:pt x="133946" y="119380"/>
                  </a:lnTo>
                  <a:lnTo>
                    <a:pt x="133769" y="118110"/>
                  </a:lnTo>
                  <a:lnTo>
                    <a:pt x="133591" y="116840"/>
                  </a:lnTo>
                  <a:lnTo>
                    <a:pt x="136436" y="119380"/>
                  </a:lnTo>
                  <a:lnTo>
                    <a:pt x="136436" y="91884"/>
                  </a:lnTo>
                  <a:lnTo>
                    <a:pt x="135940" y="91440"/>
                  </a:lnTo>
                  <a:lnTo>
                    <a:pt x="132384" y="91440"/>
                  </a:lnTo>
                  <a:lnTo>
                    <a:pt x="133654" y="93980"/>
                  </a:lnTo>
                  <a:lnTo>
                    <a:pt x="134226" y="96520"/>
                  </a:lnTo>
                  <a:lnTo>
                    <a:pt x="132664" y="95491"/>
                  </a:lnTo>
                  <a:lnTo>
                    <a:pt x="132664" y="152400"/>
                  </a:lnTo>
                  <a:lnTo>
                    <a:pt x="131241" y="152400"/>
                  </a:lnTo>
                  <a:lnTo>
                    <a:pt x="130035" y="151130"/>
                  </a:lnTo>
                  <a:lnTo>
                    <a:pt x="129108" y="149860"/>
                  </a:lnTo>
                  <a:lnTo>
                    <a:pt x="131381" y="149860"/>
                  </a:lnTo>
                  <a:lnTo>
                    <a:pt x="131737" y="151130"/>
                  </a:lnTo>
                  <a:lnTo>
                    <a:pt x="132664" y="152400"/>
                  </a:lnTo>
                  <a:lnTo>
                    <a:pt x="132664" y="95491"/>
                  </a:lnTo>
                  <a:lnTo>
                    <a:pt x="132308" y="95250"/>
                  </a:lnTo>
                  <a:lnTo>
                    <a:pt x="132232" y="123190"/>
                  </a:lnTo>
                  <a:lnTo>
                    <a:pt x="127965" y="123190"/>
                  </a:lnTo>
                  <a:lnTo>
                    <a:pt x="127965" y="156210"/>
                  </a:lnTo>
                  <a:lnTo>
                    <a:pt x="126187" y="156210"/>
                  </a:lnTo>
                  <a:lnTo>
                    <a:pt x="125476" y="154940"/>
                  </a:lnTo>
                  <a:lnTo>
                    <a:pt x="124841" y="153670"/>
                  </a:lnTo>
                  <a:lnTo>
                    <a:pt x="126047" y="153670"/>
                  </a:lnTo>
                  <a:lnTo>
                    <a:pt x="127469" y="154940"/>
                  </a:lnTo>
                  <a:lnTo>
                    <a:pt x="127965" y="156210"/>
                  </a:lnTo>
                  <a:lnTo>
                    <a:pt x="127965" y="123190"/>
                  </a:lnTo>
                  <a:lnTo>
                    <a:pt x="126403" y="123190"/>
                  </a:lnTo>
                  <a:lnTo>
                    <a:pt x="126898" y="127000"/>
                  </a:lnTo>
                  <a:lnTo>
                    <a:pt x="125514" y="125730"/>
                  </a:lnTo>
                  <a:lnTo>
                    <a:pt x="124625" y="124917"/>
                  </a:lnTo>
                  <a:lnTo>
                    <a:pt x="124625" y="129540"/>
                  </a:lnTo>
                  <a:lnTo>
                    <a:pt x="122491" y="128270"/>
                  </a:lnTo>
                  <a:lnTo>
                    <a:pt x="121564" y="129540"/>
                  </a:lnTo>
                  <a:lnTo>
                    <a:pt x="120713" y="128270"/>
                  </a:lnTo>
                  <a:lnTo>
                    <a:pt x="120929" y="127000"/>
                  </a:lnTo>
                  <a:lnTo>
                    <a:pt x="122491" y="125730"/>
                  </a:lnTo>
                  <a:lnTo>
                    <a:pt x="124053" y="127000"/>
                  </a:lnTo>
                  <a:lnTo>
                    <a:pt x="124625" y="129540"/>
                  </a:lnTo>
                  <a:lnTo>
                    <a:pt x="124625" y="124917"/>
                  </a:lnTo>
                  <a:lnTo>
                    <a:pt x="124129" y="124460"/>
                  </a:lnTo>
                  <a:lnTo>
                    <a:pt x="126263" y="123190"/>
                  </a:lnTo>
                  <a:lnTo>
                    <a:pt x="127635" y="121920"/>
                  </a:lnTo>
                  <a:lnTo>
                    <a:pt x="129006" y="120650"/>
                  </a:lnTo>
                  <a:lnTo>
                    <a:pt x="130390" y="119380"/>
                  </a:lnTo>
                  <a:lnTo>
                    <a:pt x="132232" y="123190"/>
                  </a:lnTo>
                  <a:lnTo>
                    <a:pt x="132232" y="95173"/>
                  </a:lnTo>
                  <a:lnTo>
                    <a:pt x="131102" y="93980"/>
                  </a:lnTo>
                  <a:lnTo>
                    <a:pt x="130098" y="92710"/>
                  </a:lnTo>
                  <a:lnTo>
                    <a:pt x="127469" y="92710"/>
                  </a:lnTo>
                  <a:lnTo>
                    <a:pt x="126187" y="90170"/>
                  </a:lnTo>
                  <a:lnTo>
                    <a:pt x="126326" y="87630"/>
                  </a:lnTo>
                  <a:lnTo>
                    <a:pt x="127254" y="88900"/>
                  </a:lnTo>
                  <a:lnTo>
                    <a:pt x="129819" y="88900"/>
                  </a:lnTo>
                  <a:lnTo>
                    <a:pt x="132308" y="90170"/>
                  </a:lnTo>
                  <a:lnTo>
                    <a:pt x="132308" y="87630"/>
                  </a:lnTo>
                  <a:lnTo>
                    <a:pt x="132308" y="86360"/>
                  </a:lnTo>
                  <a:lnTo>
                    <a:pt x="133946" y="86360"/>
                  </a:lnTo>
                  <a:lnTo>
                    <a:pt x="136436" y="87630"/>
                  </a:lnTo>
                  <a:lnTo>
                    <a:pt x="137071" y="90170"/>
                  </a:lnTo>
                  <a:lnTo>
                    <a:pt x="138785" y="91440"/>
                  </a:lnTo>
                  <a:lnTo>
                    <a:pt x="138785" y="87274"/>
                  </a:lnTo>
                  <a:lnTo>
                    <a:pt x="138277" y="86360"/>
                  </a:lnTo>
                  <a:lnTo>
                    <a:pt x="137922" y="83820"/>
                  </a:lnTo>
                  <a:lnTo>
                    <a:pt x="139496" y="82550"/>
                  </a:lnTo>
                  <a:lnTo>
                    <a:pt x="141630" y="81280"/>
                  </a:lnTo>
                  <a:lnTo>
                    <a:pt x="145757" y="81280"/>
                  </a:lnTo>
                  <a:lnTo>
                    <a:pt x="147104" y="82550"/>
                  </a:lnTo>
                  <a:lnTo>
                    <a:pt x="147815" y="85090"/>
                  </a:lnTo>
                  <a:lnTo>
                    <a:pt x="147815" y="49530"/>
                  </a:lnTo>
                  <a:lnTo>
                    <a:pt x="143192" y="50800"/>
                  </a:lnTo>
                  <a:lnTo>
                    <a:pt x="143471" y="52044"/>
                  </a:lnTo>
                  <a:lnTo>
                    <a:pt x="144043" y="53340"/>
                  </a:lnTo>
                  <a:lnTo>
                    <a:pt x="145402" y="54610"/>
                  </a:lnTo>
                  <a:lnTo>
                    <a:pt x="147180" y="57150"/>
                  </a:lnTo>
                  <a:lnTo>
                    <a:pt x="145821" y="58420"/>
                  </a:lnTo>
                  <a:lnTo>
                    <a:pt x="146824" y="60960"/>
                  </a:lnTo>
                  <a:lnTo>
                    <a:pt x="144449" y="63182"/>
                  </a:lnTo>
                  <a:lnTo>
                    <a:pt x="143979" y="60794"/>
                  </a:lnTo>
                  <a:lnTo>
                    <a:pt x="142405" y="58877"/>
                  </a:lnTo>
                  <a:lnTo>
                    <a:pt x="139560" y="57099"/>
                  </a:lnTo>
                  <a:lnTo>
                    <a:pt x="140627" y="60223"/>
                  </a:lnTo>
                  <a:lnTo>
                    <a:pt x="142481" y="62077"/>
                  </a:lnTo>
                  <a:lnTo>
                    <a:pt x="143878" y="63652"/>
                  </a:lnTo>
                  <a:lnTo>
                    <a:pt x="142125" y="64770"/>
                  </a:lnTo>
                  <a:lnTo>
                    <a:pt x="139420" y="63500"/>
                  </a:lnTo>
                  <a:lnTo>
                    <a:pt x="139141" y="60960"/>
                  </a:lnTo>
                  <a:lnTo>
                    <a:pt x="137287" y="58420"/>
                  </a:lnTo>
                  <a:lnTo>
                    <a:pt x="136080" y="57988"/>
                  </a:lnTo>
                  <a:lnTo>
                    <a:pt x="136080" y="74930"/>
                  </a:lnTo>
                  <a:lnTo>
                    <a:pt x="135293" y="77470"/>
                  </a:lnTo>
                  <a:lnTo>
                    <a:pt x="133515" y="77470"/>
                  </a:lnTo>
                  <a:lnTo>
                    <a:pt x="133375" y="76200"/>
                  </a:lnTo>
                  <a:lnTo>
                    <a:pt x="132384" y="74930"/>
                  </a:lnTo>
                  <a:lnTo>
                    <a:pt x="131241" y="73660"/>
                  </a:lnTo>
                  <a:lnTo>
                    <a:pt x="130098" y="72390"/>
                  </a:lnTo>
                  <a:lnTo>
                    <a:pt x="134010" y="72390"/>
                  </a:lnTo>
                  <a:lnTo>
                    <a:pt x="136080" y="74930"/>
                  </a:lnTo>
                  <a:lnTo>
                    <a:pt x="136080" y="57988"/>
                  </a:lnTo>
                  <a:lnTo>
                    <a:pt x="133807" y="57150"/>
                  </a:lnTo>
                  <a:lnTo>
                    <a:pt x="134581" y="60960"/>
                  </a:lnTo>
                  <a:lnTo>
                    <a:pt x="133451" y="63500"/>
                  </a:lnTo>
                  <a:lnTo>
                    <a:pt x="134086" y="66040"/>
                  </a:lnTo>
                  <a:lnTo>
                    <a:pt x="134797" y="68580"/>
                  </a:lnTo>
                  <a:lnTo>
                    <a:pt x="134162" y="69850"/>
                  </a:lnTo>
                  <a:lnTo>
                    <a:pt x="133235" y="69850"/>
                  </a:lnTo>
                  <a:lnTo>
                    <a:pt x="131318" y="66040"/>
                  </a:lnTo>
                  <a:lnTo>
                    <a:pt x="127114" y="63500"/>
                  </a:lnTo>
                  <a:lnTo>
                    <a:pt x="126263" y="59690"/>
                  </a:lnTo>
                  <a:lnTo>
                    <a:pt x="124764" y="57150"/>
                  </a:lnTo>
                  <a:lnTo>
                    <a:pt x="123634" y="59690"/>
                  </a:lnTo>
                  <a:lnTo>
                    <a:pt x="124129" y="62230"/>
                  </a:lnTo>
                  <a:lnTo>
                    <a:pt x="124980" y="63500"/>
                  </a:lnTo>
                  <a:lnTo>
                    <a:pt x="124764" y="64770"/>
                  </a:lnTo>
                  <a:lnTo>
                    <a:pt x="124345" y="64770"/>
                  </a:lnTo>
                  <a:lnTo>
                    <a:pt x="124345" y="104140"/>
                  </a:lnTo>
                  <a:lnTo>
                    <a:pt x="123698" y="104546"/>
                  </a:lnTo>
                  <a:lnTo>
                    <a:pt x="123698" y="118110"/>
                  </a:lnTo>
                  <a:lnTo>
                    <a:pt x="122707" y="120650"/>
                  </a:lnTo>
                  <a:lnTo>
                    <a:pt x="121348" y="120650"/>
                  </a:lnTo>
                  <a:lnTo>
                    <a:pt x="118719" y="119672"/>
                  </a:lnTo>
                  <a:lnTo>
                    <a:pt x="118719" y="132080"/>
                  </a:lnTo>
                  <a:lnTo>
                    <a:pt x="116230" y="134620"/>
                  </a:lnTo>
                  <a:lnTo>
                    <a:pt x="115239" y="134886"/>
                  </a:lnTo>
                  <a:lnTo>
                    <a:pt x="115239" y="163830"/>
                  </a:lnTo>
                  <a:lnTo>
                    <a:pt x="113880" y="163830"/>
                  </a:lnTo>
                  <a:lnTo>
                    <a:pt x="112890" y="162560"/>
                  </a:lnTo>
                  <a:lnTo>
                    <a:pt x="112572" y="161290"/>
                  </a:lnTo>
                  <a:lnTo>
                    <a:pt x="112242" y="160020"/>
                  </a:lnTo>
                  <a:lnTo>
                    <a:pt x="114376" y="161290"/>
                  </a:lnTo>
                  <a:lnTo>
                    <a:pt x="114376" y="162560"/>
                  </a:lnTo>
                  <a:lnTo>
                    <a:pt x="115239" y="163830"/>
                  </a:lnTo>
                  <a:lnTo>
                    <a:pt x="115239" y="134886"/>
                  </a:lnTo>
                  <a:lnTo>
                    <a:pt x="111467" y="135890"/>
                  </a:lnTo>
                  <a:lnTo>
                    <a:pt x="113169" y="132080"/>
                  </a:lnTo>
                  <a:lnTo>
                    <a:pt x="116090" y="132080"/>
                  </a:lnTo>
                  <a:lnTo>
                    <a:pt x="117589" y="129540"/>
                  </a:lnTo>
                  <a:lnTo>
                    <a:pt x="118719" y="132080"/>
                  </a:lnTo>
                  <a:lnTo>
                    <a:pt x="118719" y="119672"/>
                  </a:lnTo>
                  <a:lnTo>
                    <a:pt x="117944" y="119380"/>
                  </a:lnTo>
                  <a:lnTo>
                    <a:pt x="122212" y="119380"/>
                  </a:lnTo>
                  <a:lnTo>
                    <a:pt x="123698" y="118110"/>
                  </a:lnTo>
                  <a:lnTo>
                    <a:pt x="123698" y="104546"/>
                  </a:lnTo>
                  <a:lnTo>
                    <a:pt x="122275" y="105410"/>
                  </a:lnTo>
                  <a:lnTo>
                    <a:pt x="120573" y="106680"/>
                  </a:lnTo>
                  <a:lnTo>
                    <a:pt x="120434" y="106680"/>
                  </a:lnTo>
                  <a:lnTo>
                    <a:pt x="119570" y="106680"/>
                  </a:lnTo>
                  <a:lnTo>
                    <a:pt x="118656" y="105410"/>
                  </a:lnTo>
                  <a:lnTo>
                    <a:pt x="120434" y="106680"/>
                  </a:lnTo>
                  <a:lnTo>
                    <a:pt x="120853" y="105410"/>
                  </a:lnTo>
                  <a:lnTo>
                    <a:pt x="118440" y="102870"/>
                  </a:lnTo>
                  <a:lnTo>
                    <a:pt x="116878" y="100330"/>
                  </a:lnTo>
                  <a:lnTo>
                    <a:pt x="115239" y="100330"/>
                  </a:lnTo>
                  <a:lnTo>
                    <a:pt x="115239" y="107950"/>
                  </a:lnTo>
                  <a:lnTo>
                    <a:pt x="114808" y="107556"/>
                  </a:lnTo>
                  <a:lnTo>
                    <a:pt x="114808" y="110490"/>
                  </a:lnTo>
                  <a:lnTo>
                    <a:pt x="113030" y="113030"/>
                  </a:lnTo>
                  <a:lnTo>
                    <a:pt x="111328" y="113030"/>
                  </a:lnTo>
                  <a:lnTo>
                    <a:pt x="111607" y="111760"/>
                  </a:lnTo>
                  <a:lnTo>
                    <a:pt x="110540" y="110490"/>
                  </a:lnTo>
                  <a:lnTo>
                    <a:pt x="112318" y="110490"/>
                  </a:lnTo>
                  <a:lnTo>
                    <a:pt x="114020" y="109220"/>
                  </a:lnTo>
                  <a:lnTo>
                    <a:pt x="114808" y="110490"/>
                  </a:lnTo>
                  <a:lnTo>
                    <a:pt x="114808" y="107556"/>
                  </a:lnTo>
                  <a:lnTo>
                    <a:pt x="112534" y="105410"/>
                  </a:lnTo>
                  <a:lnTo>
                    <a:pt x="110540" y="102870"/>
                  </a:lnTo>
                  <a:lnTo>
                    <a:pt x="107124" y="102870"/>
                  </a:lnTo>
                  <a:lnTo>
                    <a:pt x="107124" y="118110"/>
                  </a:lnTo>
                  <a:lnTo>
                    <a:pt x="106768" y="119380"/>
                  </a:lnTo>
                  <a:lnTo>
                    <a:pt x="103492" y="116840"/>
                  </a:lnTo>
                  <a:lnTo>
                    <a:pt x="104851" y="120650"/>
                  </a:lnTo>
                  <a:lnTo>
                    <a:pt x="102006" y="115570"/>
                  </a:lnTo>
                  <a:lnTo>
                    <a:pt x="102514" y="113385"/>
                  </a:lnTo>
                  <a:lnTo>
                    <a:pt x="104063" y="116840"/>
                  </a:lnTo>
                  <a:lnTo>
                    <a:pt x="106349" y="115570"/>
                  </a:lnTo>
                  <a:lnTo>
                    <a:pt x="107124" y="118110"/>
                  </a:lnTo>
                  <a:lnTo>
                    <a:pt x="107124" y="102870"/>
                  </a:lnTo>
                  <a:lnTo>
                    <a:pt x="106553" y="102870"/>
                  </a:lnTo>
                  <a:lnTo>
                    <a:pt x="107086" y="101600"/>
                  </a:lnTo>
                  <a:lnTo>
                    <a:pt x="107619" y="100330"/>
                  </a:lnTo>
                  <a:lnTo>
                    <a:pt x="111252" y="100330"/>
                  </a:lnTo>
                  <a:lnTo>
                    <a:pt x="112395" y="102870"/>
                  </a:lnTo>
                  <a:lnTo>
                    <a:pt x="113309" y="104140"/>
                  </a:lnTo>
                  <a:lnTo>
                    <a:pt x="114173" y="105410"/>
                  </a:lnTo>
                  <a:lnTo>
                    <a:pt x="115239" y="107950"/>
                  </a:lnTo>
                  <a:lnTo>
                    <a:pt x="115239" y="100330"/>
                  </a:lnTo>
                  <a:lnTo>
                    <a:pt x="111747" y="100330"/>
                  </a:lnTo>
                  <a:lnTo>
                    <a:pt x="112496" y="99060"/>
                  </a:lnTo>
                  <a:lnTo>
                    <a:pt x="113245" y="97790"/>
                  </a:lnTo>
                  <a:lnTo>
                    <a:pt x="114808" y="97790"/>
                  </a:lnTo>
                  <a:lnTo>
                    <a:pt x="116586" y="99060"/>
                  </a:lnTo>
                  <a:lnTo>
                    <a:pt x="118935" y="100330"/>
                  </a:lnTo>
                  <a:lnTo>
                    <a:pt x="117589" y="99060"/>
                  </a:lnTo>
                  <a:lnTo>
                    <a:pt x="115798" y="97790"/>
                  </a:lnTo>
                  <a:lnTo>
                    <a:pt x="115951" y="96520"/>
                  </a:lnTo>
                  <a:lnTo>
                    <a:pt x="117589" y="96520"/>
                  </a:lnTo>
                  <a:lnTo>
                    <a:pt x="121348" y="93980"/>
                  </a:lnTo>
                  <a:lnTo>
                    <a:pt x="122923" y="96520"/>
                  </a:lnTo>
                  <a:lnTo>
                    <a:pt x="123063" y="97790"/>
                  </a:lnTo>
                  <a:lnTo>
                    <a:pt x="121640" y="99060"/>
                  </a:lnTo>
                  <a:lnTo>
                    <a:pt x="121996" y="102870"/>
                  </a:lnTo>
                  <a:lnTo>
                    <a:pt x="122631" y="102870"/>
                  </a:lnTo>
                  <a:lnTo>
                    <a:pt x="124345" y="104140"/>
                  </a:lnTo>
                  <a:lnTo>
                    <a:pt x="124345" y="64770"/>
                  </a:lnTo>
                  <a:lnTo>
                    <a:pt x="122351" y="64770"/>
                  </a:lnTo>
                  <a:lnTo>
                    <a:pt x="119926" y="66040"/>
                  </a:lnTo>
                  <a:lnTo>
                    <a:pt x="120929" y="69850"/>
                  </a:lnTo>
                  <a:lnTo>
                    <a:pt x="122275" y="69850"/>
                  </a:lnTo>
                  <a:lnTo>
                    <a:pt x="122631" y="71120"/>
                  </a:lnTo>
                  <a:lnTo>
                    <a:pt x="123063" y="73660"/>
                  </a:lnTo>
                  <a:lnTo>
                    <a:pt x="119570" y="71120"/>
                  </a:lnTo>
                  <a:lnTo>
                    <a:pt x="117157" y="68580"/>
                  </a:lnTo>
                  <a:lnTo>
                    <a:pt x="114528" y="66040"/>
                  </a:lnTo>
                  <a:lnTo>
                    <a:pt x="111887" y="64770"/>
                  </a:lnTo>
                  <a:lnTo>
                    <a:pt x="110756" y="68580"/>
                  </a:lnTo>
                  <a:lnTo>
                    <a:pt x="111747" y="71120"/>
                  </a:lnTo>
                  <a:lnTo>
                    <a:pt x="110896" y="74930"/>
                  </a:lnTo>
                  <a:lnTo>
                    <a:pt x="113106" y="77470"/>
                  </a:lnTo>
                  <a:lnTo>
                    <a:pt x="114947" y="81280"/>
                  </a:lnTo>
                  <a:lnTo>
                    <a:pt x="114947" y="82550"/>
                  </a:lnTo>
                  <a:lnTo>
                    <a:pt x="111887" y="83820"/>
                  </a:lnTo>
                  <a:lnTo>
                    <a:pt x="109829" y="81280"/>
                  </a:lnTo>
                  <a:lnTo>
                    <a:pt x="109829" y="78740"/>
                  </a:lnTo>
                  <a:lnTo>
                    <a:pt x="108762" y="77470"/>
                  </a:lnTo>
                  <a:lnTo>
                    <a:pt x="105994" y="77470"/>
                  </a:lnTo>
                  <a:lnTo>
                    <a:pt x="105283" y="80010"/>
                  </a:lnTo>
                  <a:lnTo>
                    <a:pt x="105841" y="82550"/>
                  </a:lnTo>
                  <a:lnTo>
                    <a:pt x="108191" y="85090"/>
                  </a:lnTo>
                  <a:lnTo>
                    <a:pt x="108546" y="86360"/>
                  </a:lnTo>
                  <a:lnTo>
                    <a:pt x="106908" y="85090"/>
                  </a:lnTo>
                  <a:lnTo>
                    <a:pt x="106413" y="84759"/>
                  </a:lnTo>
                  <a:lnTo>
                    <a:pt x="106413" y="96520"/>
                  </a:lnTo>
                  <a:lnTo>
                    <a:pt x="106273" y="99060"/>
                  </a:lnTo>
                  <a:lnTo>
                    <a:pt x="105841" y="99060"/>
                  </a:lnTo>
                  <a:lnTo>
                    <a:pt x="105841" y="111760"/>
                  </a:lnTo>
                  <a:lnTo>
                    <a:pt x="104851" y="113030"/>
                  </a:lnTo>
                  <a:lnTo>
                    <a:pt x="103492" y="110490"/>
                  </a:lnTo>
                  <a:lnTo>
                    <a:pt x="103492" y="109220"/>
                  </a:lnTo>
                  <a:lnTo>
                    <a:pt x="105130" y="110490"/>
                  </a:lnTo>
                  <a:lnTo>
                    <a:pt x="105841" y="111760"/>
                  </a:lnTo>
                  <a:lnTo>
                    <a:pt x="105841" y="99060"/>
                  </a:lnTo>
                  <a:lnTo>
                    <a:pt x="105206" y="99060"/>
                  </a:lnTo>
                  <a:lnTo>
                    <a:pt x="104635" y="96520"/>
                  </a:lnTo>
                  <a:lnTo>
                    <a:pt x="104063" y="92710"/>
                  </a:lnTo>
                  <a:lnTo>
                    <a:pt x="106413" y="96520"/>
                  </a:lnTo>
                  <a:lnTo>
                    <a:pt x="106413" y="84759"/>
                  </a:lnTo>
                  <a:lnTo>
                    <a:pt x="105702" y="84264"/>
                  </a:lnTo>
                  <a:lnTo>
                    <a:pt x="105702" y="88900"/>
                  </a:lnTo>
                  <a:lnTo>
                    <a:pt x="102857" y="90170"/>
                  </a:lnTo>
                  <a:lnTo>
                    <a:pt x="102641" y="88900"/>
                  </a:lnTo>
                  <a:lnTo>
                    <a:pt x="102717" y="87630"/>
                  </a:lnTo>
                  <a:lnTo>
                    <a:pt x="103847" y="86360"/>
                  </a:lnTo>
                  <a:lnTo>
                    <a:pt x="105702" y="88900"/>
                  </a:lnTo>
                  <a:lnTo>
                    <a:pt x="105702" y="84264"/>
                  </a:lnTo>
                  <a:lnTo>
                    <a:pt x="105067" y="83820"/>
                  </a:lnTo>
                  <a:lnTo>
                    <a:pt x="103644" y="82550"/>
                  </a:lnTo>
                  <a:lnTo>
                    <a:pt x="101866" y="81280"/>
                  </a:lnTo>
                  <a:lnTo>
                    <a:pt x="101866" y="151130"/>
                  </a:lnTo>
                  <a:lnTo>
                    <a:pt x="100723" y="151714"/>
                  </a:lnTo>
                  <a:lnTo>
                    <a:pt x="100723" y="156210"/>
                  </a:lnTo>
                  <a:lnTo>
                    <a:pt x="100228" y="157480"/>
                  </a:lnTo>
                  <a:lnTo>
                    <a:pt x="98158" y="154940"/>
                  </a:lnTo>
                  <a:lnTo>
                    <a:pt x="100723" y="156210"/>
                  </a:lnTo>
                  <a:lnTo>
                    <a:pt x="100723" y="151714"/>
                  </a:lnTo>
                  <a:lnTo>
                    <a:pt x="99377" y="152400"/>
                  </a:lnTo>
                  <a:lnTo>
                    <a:pt x="100088" y="153670"/>
                  </a:lnTo>
                  <a:lnTo>
                    <a:pt x="98513" y="152400"/>
                  </a:lnTo>
                  <a:lnTo>
                    <a:pt x="97091" y="152400"/>
                  </a:lnTo>
                  <a:lnTo>
                    <a:pt x="97485" y="151130"/>
                  </a:lnTo>
                  <a:lnTo>
                    <a:pt x="97878" y="149860"/>
                  </a:lnTo>
                  <a:lnTo>
                    <a:pt x="100152" y="149860"/>
                  </a:lnTo>
                  <a:lnTo>
                    <a:pt x="101866" y="151130"/>
                  </a:lnTo>
                  <a:lnTo>
                    <a:pt x="101866" y="81280"/>
                  </a:lnTo>
                  <a:lnTo>
                    <a:pt x="100888" y="80645"/>
                  </a:lnTo>
                  <a:lnTo>
                    <a:pt x="100888" y="109639"/>
                  </a:lnTo>
                  <a:lnTo>
                    <a:pt x="100723" y="109677"/>
                  </a:lnTo>
                  <a:lnTo>
                    <a:pt x="100723" y="137160"/>
                  </a:lnTo>
                  <a:lnTo>
                    <a:pt x="100088" y="138430"/>
                  </a:lnTo>
                  <a:lnTo>
                    <a:pt x="98310" y="137160"/>
                  </a:lnTo>
                  <a:lnTo>
                    <a:pt x="99161" y="135890"/>
                  </a:lnTo>
                  <a:lnTo>
                    <a:pt x="100723" y="137160"/>
                  </a:lnTo>
                  <a:lnTo>
                    <a:pt x="100723" y="109677"/>
                  </a:lnTo>
                  <a:lnTo>
                    <a:pt x="100584" y="109689"/>
                  </a:lnTo>
                  <a:lnTo>
                    <a:pt x="100584" y="120650"/>
                  </a:lnTo>
                  <a:lnTo>
                    <a:pt x="96812" y="121920"/>
                  </a:lnTo>
                  <a:lnTo>
                    <a:pt x="95605" y="121437"/>
                  </a:lnTo>
                  <a:lnTo>
                    <a:pt x="95605" y="153670"/>
                  </a:lnTo>
                  <a:lnTo>
                    <a:pt x="94322" y="156933"/>
                  </a:lnTo>
                  <a:lnTo>
                    <a:pt x="94322" y="163830"/>
                  </a:lnTo>
                  <a:lnTo>
                    <a:pt x="92760" y="163830"/>
                  </a:lnTo>
                  <a:lnTo>
                    <a:pt x="91833" y="165100"/>
                  </a:lnTo>
                  <a:lnTo>
                    <a:pt x="91186" y="163830"/>
                  </a:lnTo>
                  <a:lnTo>
                    <a:pt x="92824" y="161290"/>
                  </a:lnTo>
                  <a:lnTo>
                    <a:pt x="94322" y="163830"/>
                  </a:lnTo>
                  <a:lnTo>
                    <a:pt x="94322" y="156933"/>
                  </a:lnTo>
                  <a:lnTo>
                    <a:pt x="94107" y="157480"/>
                  </a:lnTo>
                  <a:lnTo>
                    <a:pt x="94246" y="156210"/>
                  </a:lnTo>
                  <a:lnTo>
                    <a:pt x="91617" y="154940"/>
                  </a:lnTo>
                  <a:lnTo>
                    <a:pt x="90335" y="153670"/>
                  </a:lnTo>
                  <a:lnTo>
                    <a:pt x="93040" y="153670"/>
                  </a:lnTo>
                  <a:lnTo>
                    <a:pt x="94754" y="151130"/>
                  </a:lnTo>
                  <a:lnTo>
                    <a:pt x="95605" y="153670"/>
                  </a:lnTo>
                  <a:lnTo>
                    <a:pt x="95605" y="121437"/>
                  </a:lnTo>
                  <a:lnTo>
                    <a:pt x="93687" y="120650"/>
                  </a:lnTo>
                  <a:lnTo>
                    <a:pt x="93395" y="120243"/>
                  </a:lnTo>
                  <a:lnTo>
                    <a:pt x="93395" y="129540"/>
                  </a:lnTo>
                  <a:lnTo>
                    <a:pt x="91262" y="129540"/>
                  </a:lnTo>
                  <a:lnTo>
                    <a:pt x="91186" y="130810"/>
                  </a:lnTo>
                  <a:lnTo>
                    <a:pt x="89979" y="132080"/>
                  </a:lnTo>
                  <a:lnTo>
                    <a:pt x="88912" y="130810"/>
                  </a:lnTo>
                  <a:lnTo>
                    <a:pt x="88734" y="129540"/>
                  </a:lnTo>
                  <a:lnTo>
                    <a:pt x="88557" y="128270"/>
                  </a:lnTo>
                  <a:lnTo>
                    <a:pt x="86144" y="125730"/>
                  </a:lnTo>
                  <a:lnTo>
                    <a:pt x="85077" y="123190"/>
                  </a:lnTo>
                  <a:lnTo>
                    <a:pt x="84582" y="121920"/>
                  </a:lnTo>
                  <a:lnTo>
                    <a:pt x="83578" y="120650"/>
                  </a:lnTo>
                  <a:lnTo>
                    <a:pt x="86144" y="120650"/>
                  </a:lnTo>
                  <a:lnTo>
                    <a:pt x="87071" y="119380"/>
                  </a:lnTo>
                  <a:lnTo>
                    <a:pt x="85140" y="118110"/>
                  </a:lnTo>
                  <a:lnTo>
                    <a:pt x="83870" y="116840"/>
                  </a:lnTo>
                  <a:lnTo>
                    <a:pt x="85852" y="115570"/>
                  </a:lnTo>
                  <a:lnTo>
                    <a:pt x="86715" y="118110"/>
                  </a:lnTo>
                  <a:lnTo>
                    <a:pt x="89052" y="118110"/>
                  </a:lnTo>
                  <a:lnTo>
                    <a:pt x="88493" y="121920"/>
                  </a:lnTo>
                  <a:lnTo>
                    <a:pt x="89916" y="123190"/>
                  </a:lnTo>
                  <a:lnTo>
                    <a:pt x="87782" y="124460"/>
                  </a:lnTo>
                  <a:lnTo>
                    <a:pt x="88633" y="125730"/>
                  </a:lnTo>
                  <a:lnTo>
                    <a:pt x="92405" y="128270"/>
                  </a:lnTo>
                  <a:lnTo>
                    <a:pt x="93395" y="129540"/>
                  </a:lnTo>
                  <a:lnTo>
                    <a:pt x="93395" y="120243"/>
                  </a:lnTo>
                  <a:lnTo>
                    <a:pt x="91897" y="118110"/>
                  </a:lnTo>
                  <a:lnTo>
                    <a:pt x="90271" y="115570"/>
                  </a:lnTo>
                  <a:lnTo>
                    <a:pt x="89484" y="113030"/>
                  </a:lnTo>
                  <a:lnTo>
                    <a:pt x="92964" y="113030"/>
                  </a:lnTo>
                  <a:lnTo>
                    <a:pt x="94754" y="116840"/>
                  </a:lnTo>
                  <a:lnTo>
                    <a:pt x="97663" y="118110"/>
                  </a:lnTo>
                  <a:lnTo>
                    <a:pt x="100584" y="120650"/>
                  </a:lnTo>
                  <a:lnTo>
                    <a:pt x="100584" y="109689"/>
                  </a:lnTo>
                  <a:lnTo>
                    <a:pt x="95605" y="110490"/>
                  </a:lnTo>
                  <a:lnTo>
                    <a:pt x="96240" y="109220"/>
                  </a:lnTo>
                  <a:lnTo>
                    <a:pt x="97802" y="107950"/>
                  </a:lnTo>
                  <a:lnTo>
                    <a:pt x="100228" y="107950"/>
                  </a:lnTo>
                  <a:lnTo>
                    <a:pt x="100888" y="109639"/>
                  </a:lnTo>
                  <a:lnTo>
                    <a:pt x="100888" y="80645"/>
                  </a:lnTo>
                  <a:lnTo>
                    <a:pt x="99936" y="80010"/>
                  </a:lnTo>
                  <a:lnTo>
                    <a:pt x="101219" y="76200"/>
                  </a:lnTo>
                  <a:lnTo>
                    <a:pt x="101930" y="73660"/>
                  </a:lnTo>
                  <a:lnTo>
                    <a:pt x="100368" y="72390"/>
                  </a:lnTo>
                  <a:lnTo>
                    <a:pt x="98310" y="71120"/>
                  </a:lnTo>
                  <a:lnTo>
                    <a:pt x="97307" y="74930"/>
                  </a:lnTo>
                  <a:lnTo>
                    <a:pt x="94399" y="74930"/>
                  </a:lnTo>
                  <a:lnTo>
                    <a:pt x="95885" y="76200"/>
                  </a:lnTo>
                  <a:lnTo>
                    <a:pt x="96316" y="77470"/>
                  </a:lnTo>
                  <a:lnTo>
                    <a:pt x="98094" y="81280"/>
                  </a:lnTo>
                  <a:lnTo>
                    <a:pt x="99085" y="86360"/>
                  </a:lnTo>
                  <a:lnTo>
                    <a:pt x="100228" y="90170"/>
                  </a:lnTo>
                  <a:lnTo>
                    <a:pt x="98945" y="92710"/>
                  </a:lnTo>
                  <a:lnTo>
                    <a:pt x="97167" y="91440"/>
                  </a:lnTo>
                  <a:lnTo>
                    <a:pt x="96024" y="90170"/>
                  </a:lnTo>
                  <a:lnTo>
                    <a:pt x="94602" y="87630"/>
                  </a:lnTo>
                  <a:lnTo>
                    <a:pt x="92468" y="86360"/>
                  </a:lnTo>
                  <a:lnTo>
                    <a:pt x="91478" y="83820"/>
                  </a:lnTo>
                  <a:lnTo>
                    <a:pt x="87922" y="78740"/>
                  </a:lnTo>
                  <a:lnTo>
                    <a:pt x="86995" y="78740"/>
                  </a:lnTo>
                  <a:lnTo>
                    <a:pt x="87071" y="83820"/>
                  </a:lnTo>
                  <a:lnTo>
                    <a:pt x="89268" y="86360"/>
                  </a:lnTo>
                  <a:lnTo>
                    <a:pt x="91617" y="88900"/>
                  </a:lnTo>
                  <a:lnTo>
                    <a:pt x="94678" y="95250"/>
                  </a:lnTo>
                  <a:lnTo>
                    <a:pt x="94322" y="97790"/>
                  </a:lnTo>
                  <a:lnTo>
                    <a:pt x="89979" y="99060"/>
                  </a:lnTo>
                  <a:lnTo>
                    <a:pt x="90551" y="93980"/>
                  </a:lnTo>
                  <a:lnTo>
                    <a:pt x="82727" y="85090"/>
                  </a:lnTo>
                  <a:lnTo>
                    <a:pt x="77177" y="82550"/>
                  </a:lnTo>
                  <a:lnTo>
                    <a:pt x="76034" y="86360"/>
                  </a:lnTo>
                  <a:lnTo>
                    <a:pt x="78740" y="88900"/>
                  </a:lnTo>
                  <a:lnTo>
                    <a:pt x="81800" y="90170"/>
                  </a:lnTo>
                  <a:lnTo>
                    <a:pt x="85712" y="93980"/>
                  </a:lnTo>
                  <a:lnTo>
                    <a:pt x="86563" y="95250"/>
                  </a:lnTo>
                  <a:lnTo>
                    <a:pt x="85356" y="96520"/>
                  </a:lnTo>
                  <a:lnTo>
                    <a:pt x="86499" y="97790"/>
                  </a:lnTo>
                  <a:lnTo>
                    <a:pt x="87071" y="100330"/>
                  </a:lnTo>
                  <a:lnTo>
                    <a:pt x="85648" y="101600"/>
                  </a:lnTo>
                  <a:lnTo>
                    <a:pt x="84010" y="101600"/>
                  </a:lnTo>
                  <a:lnTo>
                    <a:pt x="83654" y="99060"/>
                  </a:lnTo>
                  <a:lnTo>
                    <a:pt x="82016" y="97790"/>
                  </a:lnTo>
                  <a:lnTo>
                    <a:pt x="83794" y="96520"/>
                  </a:lnTo>
                  <a:lnTo>
                    <a:pt x="83439" y="93980"/>
                  </a:lnTo>
                  <a:lnTo>
                    <a:pt x="81661" y="91440"/>
                  </a:lnTo>
                  <a:lnTo>
                    <a:pt x="79032" y="90170"/>
                  </a:lnTo>
                  <a:lnTo>
                    <a:pt x="75539" y="88900"/>
                  </a:lnTo>
                  <a:lnTo>
                    <a:pt x="75831" y="91440"/>
                  </a:lnTo>
                  <a:lnTo>
                    <a:pt x="77177" y="91440"/>
                  </a:lnTo>
                  <a:lnTo>
                    <a:pt x="78320" y="92710"/>
                  </a:lnTo>
                  <a:lnTo>
                    <a:pt x="79451" y="95250"/>
                  </a:lnTo>
                  <a:lnTo>
                    <a:pt x="77609" y="97790"/>
                  </a:lnTo>
                  <a:lnTo>
                    <a:pt x="80302" y="99060"/>
                  </a:lnTo>
                  <a:lnTo>
                    <a:pt x="82448" y="101600"/>
                  </a:lnTo>
                  <a:lnTo>
                    <a:pt x="83870" y="102870"/>
                  </a:lnTo>
                  <a:lnTo>
                    <a:pt x="81368" y="105410"/>
                  </a:lnTo>
                  <a:lnTo>
                    <a:pt x="80022" y="105410"/>
                  </a:lnTo>
                  <a:lnTo>
                    <a:pt x="80022" y="149860"/>
                  </a:lnTo>
                  <a:lnTo>
                    <a:pt x="77393" y="149860"/>
                  </a:lnTo>
                  <a:lnTo>
                    <a:pt x="75831" y="148590"/>
                  </a:lnTo>
                  <a:lnTo>
                    <a:pt x="73977" y="147320"/>
                  </a:lnTo>
                  <a:lnTo>
                    <a:pt x="74053" y="146050"/>
                  </a:lnTo>
                  <a:lnTo>
                    <a:pt x="75476" y="143510"/>
                  </a:lnTo>
                  <a:lnTo>
                    <a:pt x="74764" y="140970"/>
                  </a:lnTo>
                  <a:lnTo>
                    <a:pt x="73698" y="139700"/>
                  </a:lnTo>
                  <a:lnTo>
                    <a:pt x="73837" y="137160"/>
                  </a:lnTo>
                  <a:lnTo>
                    <a:pt x="75615" y="138430"/>
                  </a:lnTo>
                  <a:lnTo>
                    <a:pt x="79667" y="140970"/>
                  </a:lnTo>
                  <a:lnTo>
                    <a:pt x="76111" y="144780"/>
                  </a:lnTo>
                  <a:lnTo>
                    <a:pt x="74968" y="146050"/>
                  </a:lnTo>
                  <a:lnTo>
                    <a:pt x="76606" y="147320"/>
                  </a:lnTo>
                  <a:lnTo>
                    <a:pt x="78879" y="147320"/>
                  </a:lnTo>
                  <a:lnTo>
                    <a:pt x="80022" y="149860"/>
                  </a:lnTo>
                  <a:lnTo>
                    <a:pt x="80022" y="105410"/>
                  </a:lnTo>
                  <a:lnTo>
                    <a:pt x="79235" y="104140"/>
                  </a:lnTo>
                  <a:lnTo>
                    <a:pt x="78600" y="101028"/>
                  </a:lnTo>
                  <a:lnTo>
                    <a:pt x="78600" y="134620"/>
                  </a:lnTo>
                  <a:lnTo>
                    <a:pt x="75831" y="133350"/>
                  </a:lnTo>
                  <a:lnTo>
                    <a:pt x="73837" y="132080"/>
                  </a:lnTo>
                  <a:lnTo>
                    <a:pt x="71983" y="130810"/>
                  </a:lnTo>
                  <a:lnTo>
                    <a:pt x="71704" y="129540"/>
                  </a:lnTo>
                  <a:lnTo>
                    <a:pt x="73406" y="129540"/>
                  </a:lnTo>
                  <a:lnTo>
                    <a:pt x="75184" y="130810"/>
                  </a:lnTo>
                  <a:lnTo>
                    <a:pt x="76898" y="132080"/>
                  </a:lnTo>
                  <a:lnTo>
                    <a:pt x="78600" y="134620"/>
                  </a:lnTo>
                  <a:lnTo>
                    <a:pt x="78600" y="101028"/>
                  </a:lnTo>
                  <a:lnTo>
                    <a:pt x="78460" y="100330"/>
                  </a:lnTo>
                  <a:lnTo>
                    <a:pt x="74472" y="101600"/>
                  </a:lnTo>
                  <a:lnTo>
                    <a:pt x="72415" y="101600"/>
                  </a:lnTo>
                  <a:lnTo>
                    <a:pt x="72415" y="102870"/>
                  </a:lnTo>
                  <a:lnTo>
                    <a:pt x="75120" y="104140"/>
                  </a:lnTo>
                  <a:lnTo>
                    <a:pt x="74904" y="106680"/>
                  </a:lnTo>
                  <a:lnTo>
                    <a:pt x="74117" y="106426"/>
                  </a:lnTo>
                  <a:lnTo>
                    <a:pt x="74117" y="110490"/>
                  </a:lnTo>
                  <a:lnTo>
                    <a:pt x="71704" y="110490"/>
                  </a:lnTo>
                  <a:lnTo>
                    <a:pt x="71056" y="110261"/>
                  </a:lnTo>
                  <a:lnTo>
                    <a:pt x="71056" y="139700"/>
                  </a:lnTo>
                  <a:lnTo>
                    <a:pt x="68707" y="138430"/>
                  </a:lnTo>
                  <a:lnTo>
                    <a:pt x="67144" y="137160"/>
                  </a:lnTo>
                  <a:lnTo>
                    <a:pt x="66154" y="134620"/>
                  </a:lnTo>
                  <a:lnTo>
                    <a:pt x="67995" y="135890"/>
                  </a:lnTo>
                  <a:lnTo>
                    <a:pt x="70700" y="135890"/>
                  </a:lnTo>
                  <a:lnTo>
                    <a:pt x="71056" y="139700"/>
                  </a:lnTo>
                  <a:lnTo>
                    <a:pt x="71056" y="110261"/>
                  </a:lnTo>
                  <a:lnTo>
                    <a:pt x="68148" y="109220"/>
                  </a:lnTo>
                  <a:lnTo>
                    <a:pt x="68999" y="111760"/>
                  </a:lnTo>
                  <a:lnTo>
                    <a:pt x="69634" y="114300"/>
                  </a:lnTo>
                  <a:lnTo>
                    <a:pt x="68643" y="114300"/>
                  </a:lnTo>
                  <a:lnTo>
                    <a:pt x="66725" y="115862"/>
                  </a:lnTo>
                  <a:lnTo>
                    <a:pt x="66725" y="128270"/>
                  </a:lnTo>
                  <a:lnTo>
                    <a:pt x="66217" y="130810"/>
                  </a:lnTo>
                  <a:lnTo>
                    <a:pt x="65862" y="130810"/>
                  </a:lnTo>
                  <a:lnTo>
                    <a:pt x="63588" y="129540"/>
                  </a:lnTo>
                  <a:lnTo>
                    <a:pt x="66725" y="128270"/>
                  </a:lnTo>
                  <a:lnTo>
                    <a:pt x="66725" y="115862"/>
                  </a:lnTo>
                  <a:lnTo>
                    <a:pt x="65506" y="116840"/>
                  </a:lnTo>
                  <a:lnTo>
                    <a:pt x="65366" y="114300"/>
                  </a:lnTo>
                  <a:lnTo>
                    <a:pt x="65011" y="113030"/>
                  </a:lnTo>
                  <a:lnTo>
                    <a:pt x="64731" y="110490"/>
                  </a:lnTo>
                  <a:lnTo>
                    <a:pt x="64871" y="106680"/>
                  </a:lnTo>
                  <a:lnTo>
                    <a:pt x="67195" y="102298"/>
                  </a:lnTo>
                  <a:lnTo>
                    <a:pt x="67640" y="104140"/>
                  </a:lnTo>
                  <a:lnTo>
                    <a:pt x="69926" y="106680"/>
                  </a:lnTo>
                  <a:lnTo>
                    <a:pt x="71704" y="109220"/>
                  </a:lnTo>
                  <a:lnTo>
                    <a:pt x="73050" y="106680"/>
                  </a:lnTo>
                  <a:lnTo>
                    <a:pt x="74117" y="110490"/>
                  </a:lnTo>
                  <a:lnTo>
                    <a:pt x="74117" y="106426"/>
                  </a:lnTo>
                  <a:lnTo>
                    <a:pt x="71132" y="105410"/>
                  </a:lnTo>
                  <a:lnTo>
                    <a:pt x="70561" y="101600"/>
                  </a:lnTo>
                  <a:lnTo>
                    <a:pt x="66725" y="100330"/>
                  </a:lnTo>
                  <a:lnTo>
                    <a:pt x="66916" y="101117"/>
                  </a:lnTo>
                  <a:lnTo>
                    <a:pt x="62306" y="97790"/>
                  </a:lnTo>
                  <a:lnTo>
                    <a:pt x="61810" y="96520"/>
                  </a:lnTo>
                  <a:lnTo>
                    <a:pt x="59613" y="96520"/>
                  </a:lnTo>
                  <a:lnTo>
                    <a:pt x="59677" y="97790"/>
                  </a:lnTo>
                  <a:lnTo>
                    <a:pt x="61810" y="100330"/>
                  </a:lnTo>
                  <a:lnTo>
                    <a:pt x="61747" y="102870"/>
                  </a:lnTo>
                  <a:lnTo>
                    <a:pt x="62522" y="105410"/>
                  </a:lnTo>
                  <a:lnTo>
                    <a:pt x="62458" y="107950"/>
                  </a:lnTo>
                  <a:lnTo>
                    <a:pt x="60528" y="109220"/>
                  </a:lnTo>
                  <a:lnTo>
                    <a:pt x="61455" y="110490"/>
                  </a:lnTo>
                  <a:lnTo>
                    <a:pt x="61950" y="111760"/>
                  </a:lnTo>
                  <a:lnTo>
                    <a:pt x="61950" y="114300"/>
                  </a:lnTo>
                  <a:lnTo>
                    <a:pt x="57467" y="114300"/>
                  </a:lnTo>
                  <a:lnTo>
                    <a:pt x="58039" y="116840"/>
                  </a:lnTo>
                  <a:lnTo>
                    <a:pt x="59613" y="118110"/>
                  </a:lnTo>
                  <a:lnTo>
                    <a:pt x="60744" y="119380"/>
                  </a:lnTo>
                  <a:lnTo>
                    <a:pt x="56908" y="121920"/>
                  </a:lnTo>
                  <a:lnTo>
                    <a:pt x="53352" y="119380"/>
                  </a:lnTo>
                  <a:lnTo>
                    <a:pt x="52641" y="118110"/>
                  </a:lnTo>
                  <a:lnTo>
                    <a:pt x="50647" y="119380"/>
                  </a:lnTo>
                  <a:lnTo>
                    <a:pt x="49999" y="121920"/>
                  </a:lnTo>
                  <a:lnTo>
                    <a:pt x="52285" y="123190"/>
                  </a:lnTo>
                  <a:lnTo>
                    <a:pt x="53632" y="124460"/>
                  </a:lnTo>
                  <a:lnTo>
                    <a:pt x="50292" y="125730"/>
                  </a:lnTo>
                  <a:lnTo>
                    <a:pt x="48653" y="129540"/>
                  </a:lnTo>
                  <a:lnTo>
                    <a:pt x="44386" y="128270"/>
                  </a:lnTo>
                  <a:lnTo>
                    <a:pt x="43675" y="130810"/>
                  </a:lnTo>
                  <a:lnTo>
                    <a:pt x="42964" y="132080"/>
                  </a:lnTo>
                  <a:lnTo>
                    <a:pt x="41681" y="130810"/>
                  </a:lnTo>
                  <a:lnTo>
                    <a:pt x="39547" y="127000"/>
                  </a:lnTo>
                  <a:lnTo>
                    <a:pt x="38836" y="124460"/>
                  </a:lnTo>
                  <a:lnTo>
                    <a:pt x="37274" y="125730"/>
                  </a:lnTo>
                  <a:lnTo>
                    <a:pt x="37134" y="128270"/>
                  </a:lnTo>
                  <a:lnTo>
                    <a:pt x="39052" y="132080"/>
                  </a:lnTo>
                  <a:lnTo>
                    <a:pt x="35775" y="130810"/>
                  </a:lnTo>
                  <a:lnTo>
                    <a:pt x="37985" y="134620"/>
                  </a:lnTo>
                  <a:lnTo>
                    <a:pt x="33997" y="138430"/>
                  </a:lnTo>
                  <a:lnTo>
                    <a:pt x="32651" y="138430"/>
                  </a:lnTo>
                  <a:lnTo>
                    <a:pt x="31508" y="139700"/>
                  </a:lnTo>
                  <a:lnTo>
                    <a:pt x="29375" y="138430"/>
                  </a:lnTo>
                  <a:lnTo>
                    <a:pt x="30721" y="140970"/>
                  </a:lnTo>
                  <a:lnTo>
                    <a:pt x="29095" y="140970"/>
                  </a:lnTo>
                  <a:lnTo>
                    <a:pt x="28028" y="142240"/>
                  </a:lnTo>
                  <a:lnTo>
                    <a:pt x="11061" y="153670"/>
                  </a:lnTo>
                  <a:lnTo>
                    <a:pt x="3162" y="159931"/>
                  </a:lnTo>
                  <a:lnTo>
                    <a:pt x="1701" y="161290"/>
                  </a:lnTo>
                  <a:lnTo>
                    <a:pt x="1638" y="163830"/>
                  </a:lnTo>
                  <a:lnTo>
                    <a:pt x="2349" y="166370"/>
                  </a:lnTo>
                  <a:lnTo>
                    <a:pt x="4622" y="165100"/>
                  </a:lnTo>
                  <a:lnTo>
                    <a:pt x="6972" y="166370"/>
                  </a:lnTo>
                  <a:lnTo>
                    <a:pt x="9169" y="165100"/>
                  </a:lnTo>
                  <a:lnTo>
                    <a:pt x="12166" y="162560"/>
                  </a:lnTo>
                  <a:lnTo>
                    <a:pt x="15506" y="160020"/>
                  </a:lnTo>
                  <a:lnTo>
                    <a:pt x="18707" y="158750"/>
                  </a:lnTo>
                  <a:lnTo>
                    <a:pt x="20485" y="158750"/>
                  </a:lnTo>
                  <a:lnTo>
                    <a:pt x="19697" y="161290"/>
                  </a:lnTo>
                  <a:lnTo>
                    <a:pt x="21551" y="161290"/>
                  </a:lnTo>
                  <a:lnTo>
                    <a:pt x="23037" y="162560"/>
                  </a:lnTo>
                  <a:lnTo>
                    <a:pt x="24320" y="165100"/>
                  </a:lnTo>
                  <a:lnTo>
                    <a:pt x="19989" y="165100"/>
                  </a:lnTo>
                  <a:lnTo>
                    <a:pt x="21615" y="168910"/>
                  </a:lnTo>
                  <a:lnTo>
                    <a:pt x="22542" y="168910"/>
                  </a:lnTo>
                  <a:lnTo>
                    <a:pt x="24180" y="172720"/>
                  </a:lnTo>
                  <a:lnTo>
                    <a:pt x="25184" y="173990"/>
                  </a:lnTo>
                  <a:lnTo>
                    <a:pt x="27813" y="175260"/>
                  </a:lnTo>
                  <a:lnTo>
                    <a:pt x="27520" y="172720"/>
                  </a:lnTo>
                  <a:lnTo>
                    <a:pt x="25247" y="171450"/>
                  </a:lnTo>
                  <a:lnTo>
                    <a:pt x="24257" y="170180"/>
                  </a:lnTo>
                  <a:lnTo>
                    <a:pt x="26098" y="168910"/>
                  </a:lnTo>
                  <a:lnTo>
                    <a:pt x="26454" y="171450"/>
                  </a:lnTo>
                  <a:lnTo>
                    <a:pt x="27736" y="171450"/>
                  </a:lnTo>
                  <a:lnTo>
                    <a:pt x="28803" y="168910"/>
                  </a:lnTo>
                  <a:lnTo>
                    <a:pt x="30302" y="170180"/>
                  </a:lnTo>
                  <a:lnTo>
                    <a:pt x="31432" y="171450"/>
                  </a:lnTo>
                  <a:lnTo>
                    <a:pt x="33210" y="171450"/>
                  </a:lnTo>
                  <a:lnTo>
                    <a:pt x="33426" y="167640"/>
                  </a:lnTo>
                  <a:lnTo>
                    <a:pt x="31584" y="165100"/>
                  </a:lnTo>
                  <a:lnTo>
                    <a:pt x="30365" y="161290"/>
                  </a:lnTo>
                  <a:lnTo>
                    <a:pt x="26809" y="161290"/>
                  </a:lnTo>
                  <a:lnTo>
                    <a:pt x="24587" y="158750"/>
                  </a:lnTo>
                  <a:lnTo>
                    <a:pt x="23469" y="157480"/>
                  </a:lnTo>
                  <a:lnTo>
                    <a:pt x="21259" y="156210"/>
                  </a:lnTo>
                  <a:lnTo>
                    <a:pt x="23114" y="153670"/>
                  </a:lnTo>
                  <a:lnTo>
                    <a:pt x="23901" y="152400"/>
                  </a:lnTo>
                  <a:lnTo>
                    <a:pt x="25819" y="153670"/>
                  </a:lnTo>
                  <a:lnTo>
                    <a:pt x="26454" y="154940"/>
                  </a:lnTo>
                  <a:lnTo>
                    <a:pt x="24676" y="156210"/>
                  </a:lnTo>
                  <a:lnTo>
                    <a:pt x="26314" y="157480"/>
                  </a:lnTo>
                  <a:lnTo>
                    <a:pt x="27876" y="157480"/>
                  </a:lnTo>
                  <a:lnTo>
                    <a:pt x="27520" y="156210"/>
                  </a:lnTo>
                  <a:lnTo>
                    <a:pt x="30518" y="154940"/>
                  </a:lnTo>
                  <a:lnTo>
                    <a:pt x="28905" y="152400"/>
                  </a:lnTo>
                  <a:lnTo>
                    <a:pt x="28092" y="151130"/>
                  </a:lnTo>
                  <a:lnTo>
                    <a:pt x="30657" y="151130"/>
                  </a:lnTo>
                  <a:lnTo>
                    <a:pt x="31508" y="149860"/>
                  </a:lnTo>
                  <a:lnTo>
                    <a:pt x="33426" y="149860"/>
                  </a:lnTo>
                  <a:lnTo>
                    <a:pt x="34569" y="152400"/>
                  </a:lnTo>
                  <a:lnTo>
                    <a:pt x="36423" y="153670"/>
                  </a:lnTo>
                  <a:lnTo>
                    <a:pt x="37414" y="156210"/>
                  </a:lnTo>
                  <a:lnTo>
                    <a:pt x="34213" y="154940"/>
                  </a:lnTo>
                  <a:lnTo>
                    <a:pt x="35179" y="157403"/>
                  </a:lnTo>
                  <a:lnTo>
                    <a:pt x="35204" y="161290"/>
                  </a:lnTo>
                  <a:lnTo>
                    <a:pt x="38201" y="161290"/>
                  </a:lnTo>
                  <a:lnTo>
                    <a:pt x="38976" y="163830"/>
                  </a:lnTo>
                  <a:lnTo>
                    <a:pt x="42392" y="163830"/>
                  </a:lnTo>
                  <a:lnTo>
                    <a:pt x="40538" y="158750"/>
                  </a:lnTo>
                  <a:lnTo>
                    <a:pt x="40360" y="156210"/>
                  </a:lnTo>
                  <a:lnTo>
                    <a:pt x="40182" y="153670"/>
                  </a:lnTo>
                  <a:lnTo>
                    <a:pt x="37630" y="149860"/>
                  </a:lnTo>
                  <a:lnTo>
                    <a:pt x="36779" y="148590"/>
                  </a:lnTo>
                  <a:lnTo>
                    <a:pt x="36347" y="147320"/>
                  </a:lnTo>
                  <a:lnTo>
                    <a:pt x="39687" y="143510"/>
                  </a:lnTo>
                  <a:lnTo>
                    <a:pt x="43459" y="143510"/>
                  </a:lnTo>
                  <a:lnTo>
                    <a:pt x="45593" y="148590"/>
                  </a:lnTo>
                  <a:lnTo>
                    <a:pt x="48082" y="149860"/>
                  </a:lnTo>
                  <a:lnTo>
                    <a:pt x="50292" y="149860"/>
                  </a:lnTo>
                  <a:lnTo>
                    <a:pt x="51498" y="152400"/>
                  </a:lnTo>
                  <a:lnTo>
                    <a:pt x="52133" y="153670"/>
                  </a:lnTo>
                  <a:lnTo>
                    <a:pt x="52997" y="154940"/>
                  </a:lnTo>
                  <a:lnTo>
                    <a:pt x="54622" y="156210"/>
                  </a:lnTo>
                  <a:lnTo>
                    <a:pt x="55905" y="157480"/>
                  </a:lnTo>
                  <a:lnTo>
                    <a:pt x="57823" y="156210"/>
                  </a:lnTo>
                  <a:lnTo>
                    <a:pt x="55765" y="152400"/>
                  </a:lnTo>
                  <a:lnTo>
                    <a:pt x="56756" y="147320"/>
                  </a:lnTo>
                  <a:lnTo>
                    <a:pt x="53771" y="143510"/>
                  </a:lnTo>
                  <a:lnTo>
                    <a:pt x="53911" y="142240"/>
                  </a:lnTo>
                  <a:lnTo>
                    <a:pt x="53136" y="139700"/>
                  </a:lnTo>
                  <a:lnTo>
                    <a:pt x="49288" y="139700"/>
                  </a:lnTo>
                  <a:lnTo>
                    <a:pt x="49504" y="142240"/>
                  </a:lnTo>
                  <a:lnTo>
                    <a:pt x="51003" y="144780"/>
                  </a:lnTo>
                  <a:lnTo>
                    <a:pt x="54419" y="152400"/>
                  </a:lnTo>
                  <a:lnTo>
                    <a:pt x="51282" y="149860"/>
                  </a:lnTo>
                  <a:lnTo>
                    <a:pt x="50507" y="147320"/>
                  </a:lnTo>
                  <a:lnTo>
                    <a:pt x="47586" y="146050"/>
                  </a:lnTo>
                  <a:lnTo>
                    <a:pt x="47155" y="146050"/>
                  </a:lnTo>
                  <a:lnTo>
                    <a:pt x="47396" y="143510"/>
                  </a:lnTo>
                  <a:lnTo>
                    <a:pt x="47510" y="142240"/>
                  </a:lnTo>
                  <a:lnTo>
                    <a:pt x="43319" y="142240"/>
                  </a:lnTo>
                  <a:lnTo>
                    <a:pt x="48374" y="139700"/>
                  </a:lnTo>
                  <a:lnTo>
                    <a:pt x="53352" y="135890"/>
                  </a:lnTo>
                  <a:lnTo>
                    <a:pt x="58394" y="133350"/>
                  </a:lnTo>
                  <a:lnTo>
                    <a:pt x="59969" y="133350"/>
                  </a:lnTo>
                  <a:lnTo>
                    <a:pt x="61671" y="134620"/>
                  </a:lnTo>
                  <a:lnTo>
                    <a:pt x="64731" y="135890"/>
                  </a:lnTo>
                  <a:lnTo>
                    <a:pt x="65938" y="138430"/>
                  </a:lnTo>
                  <a:lnTo>
                    <a:pt x="66929" y="140970"/>
                  </a:lnTo>
                  <a:lnTo>
                    <a:pt x="68072" y="143510"/>
                  </a:lnTo>
                  <a:lnTo>
                    <a:pt x="69710" y="146050"/>
                  </a:lnTo>
                  <a:lnTo>
                    <a:pt x="71767" y="148590"/>
                  </a:lnTo>
                  <a:lnTo>
                    <a:pt x="71056" y="151130"/>
                  </a:lnTo>
                  <a:lnTo>
                    <a:pt x="68783" y="152400"/>
                  </a:lnTo>
                  <a:lnTo>
                    <a:pt x="66865" y="154940"/>
                  </a:lnTo>
                  <a:lnTo>
                    <a:pt x="63588" y="157480"/>
                  </a:lnTo>
                  <a:lnTo>
                    <a:pt x="67005" y="160020"/>
                  </a:lnTo>
                  <a:lnTo>
                    <a:pt x="65303" y="159334"/>
                  </a:lnTo>
                  <a:lnTo>
                    <a:pt x="65303" y="165100"/>
                  </a:lnTo>
                  <a:lnTo>
                    <a:pt x="64084" y="166370"/>
                  </a:lnTo>
                  <a:lnTo>
                    <a:pt x="63233" y="167640"/>
                  </a:lnTo>
                  <a:lnTo>
                    <a:pt x="62382" y="163830"/>
                  </a:lnTo>
                  <a:lnTo>
                    <a:pt x="64236" y="163830"/>
                  </a:lnTo>
                  <a:lnTo>
                    <a:pt x="65303" y="165100"/>
                  </a:lnTo>
                  <a:lnTo>
                    <a:pt x="65303" y="159334"/>
                  </a:lnTo>
                  <a:lnTo>
                    <a:pt x="63881" y="158750"/>
                  </a:lnTo>
                  <a:lnTo>
                    <a:pt x="63449" y="160020"/>
                  </a:lnTo>
                  <a:lnTo>
                    <a:pt x="65087" y="163830"/>
                  </a:lnTo>
                  <a:lnTo>
                    <a:pt x="61036" y="162560"/>
                  </a:lnTo>
                  <a:lnTo>
                    <a:pt x="60680" y="163830"/>
                  </a:lnTo>
                  <a:lnTo>
                    <a:pt x="59105" y="166370"/>
                  </a:lnTo>
                  <a:lnTo>
                    <a:pt x="57759" y="167424"/>
                  </a:lnTo>
                  <a:lnTo>
                    <a:pt x="57759" y="176530"/>
                  </a:lnTo>
                  <a:lnTo>
                    <a:pt x="54559" y="176530"/>
                  </a:lnTo>
                  <a:lnTo>
                    <a:pt x="53708" y="179070"/>
                  </a:lnTo>
                  <a:lnTo>
                    <a:pt x="53416" y="176530"/>
                  </a:lnTo>
                  <a:lnTo>
                    <a:pt x="54559" y="175260"/>
                  </a:lnTo>
                  <a:lnTo>
                    <a:pt x="55689" y="175260"/>
                  </a:lnTo>
                  <a:lnTo>
                    <a:pt x="57759" y="176530"/>
                  </a:lnTo>
                  <a:lnTo>
                    <a:pt x="57759" y="167424"/>
                  </a:lnTo>
                  <a:lnTo>
                    <a:pt x="57467" y="167640"/>
                  </a:lnTo>
                  <a:lnTo>
                    <a:pt x="56045" y="170180"/>
                  </a:lnTo>
                  <a:lnTo>
                    <a:pt x="55410" y="173990"/>
                  </a:lnTo>
                  <a:lnTo>
                    <a:pt x="52133" y="175260"/>
                  </a:lnTo>
                  <a:lnTo>
                    <a:pt x="52133" y="179070"/>
                  </a:lnTo>
                  <a:lnTo>
                    <a:pt x="52565" y="182880"/>
                  </a:lnTo>
                  <a:lnTo>
                    <a:pt x="53352" y="190500"/>
                  </a:lnTo>
                  <a:lnTo>
                    <a:pt x="57404" y="191770"/>
                  </a:lnTo>
                  <a:lnTo>
                    <a:pt x="65938" y="187960"/>
                  </a:lnTo>
                  <a:lnTo>
                    <a:pt x="68211" y="185420"/>
                  </a:lnTo>
                  <a:lnTo>
                    <a:pt x="70345" y="184150"/>
                  </a:lnTo>
                  <a:lnTo>
                    <a:pt x="74549" y="182880"/>
                  </a:lnTo>
                  <a:lnTo>
                    <a:pt x="78168" y="180340"/>
                  </a:lnTo>
                  <a:lnTo>
                    <a:pt x="80987" y="179070"/>
                  </a:lnTo>
                  <a:lnTo>
                    <a:pt x="83794" y="177800"/>
                  </a:lnTo>
                  <a:lnTo>
                    <a:pt x="85077" y="176530"/>
                  </a:lnTo>
                  <a:lnTo>
                    <a:pt x="85356" y="179070"/>
                  </a:lnTo>
                  <a:lnTo>
                    <a:pt x="87210" y="181610"/>
                  </a:lnTo>
                  <a:lnTo>
                    <a:pt x="86779" y="177800"/>
                  </a:lnTo>
                  <a:lnTo>
                    <a:pt x="84861" y="175260"/>
                  </a:lnTo>
                  <a:lnTo>
                    <a:pt x="87845" y="175260"/>
                  </a:lnTo>
                  <a:lnTo>
                    <a:pt x="90906" y="173990"/>
                  </a:lnTo>
                  <a:lnTo>
                    <a:pt x="92329" y="175260"/>
                  </a:lnTo>
                  <a:lnTo>
                    <a:pt x="92329" y="179070"/>
                  </a:lnTo>
                  <a:lnTo>
                    <a:pt x="95173" y="180340"/>
                  </a:lnTo>
                  <a:lnTo>
                    <a:pt x="96532" y="181610"/>
                  </a:lnTo>
                  <a:lnTo>
                    <a:pt x="96735" y="179070"/>
                  </a:lnTo>
                  <a:lnTo>
                    <a:pt x="96177" y="179070"/>
                  </a:lnTo>
                  <a:lnTo>
                    <a:pt x="94602" y="179070"/>
                  </a:lnTo>
                  <a:lnTo>
                    <a:pt x="94462" y="176530"/>
                  </a:lnTo>
                  <a:lnTo>
                    <a:pt x="96177" y="179070"/>
                  </a:lnTo>
                  <a:lnTo>
                    <a:pt x="99161" y="177800"/>
                  </a:lnTo>
                  <a:lnTo>
                    <a:pt x="100647" y="180340"/>
                  </a:lnTo>
                  <a:lnTo>
                    <a:pt x="101650" y="177800"/>
                  </a:lnTo>
                  <a:lnTo>
                    <a:pt x="102146" y="176530"/>
                  </a:lnTo>
                  <a:lnTo>
                    <a:pt x="100012" y="175260"/>
                  </a:lnTo>
                  <a:lnTo>
                    <a:pt x="99377" y="173990"/>
                  </a:lnTo>
                  <a:lnTo>
                    <a:pt x="98729" y="172720"/>
                  </a:lnTo>
                  <a:lnTo>
                    <a:pt x="96735" y="170180"/>
                  </a:lnTo>
                  <a:lnTo>
                    <a:pt x="100012" y="167640"/>
                  </a:lnTo>
                  <a:lnTo>
                    <a:pt x="101079" y="167640"/>
                  </a:lnTo>
                  <a:lnTo>
                    <a:pt x="102501" y="171450"/>
                  </a:lnTo>
                  <a:lnTo>
                    <a:pt x="103644" y="173990"/>
                  </a:lnTo>
                  <a:lnTo>
                    <a:pt x="107835" y="175260"/>
                  </a:lnTo>
                  <a:lnTo>
                    <a:pt x="106908" y="171450"/>
                  </a:lnTo>
                  <a:lnTo>
                    <a:pt x="106057" y="170180"/>
                  </a:lnTo>
                  <a:lnTo>
                    <a:pt x="105346" y="167640"/>
                  </a:lnTo>
                  <a:lnTo>
                    <a:pt x="105562" y="165100"/>
                  </a:lnTo>
                  <a:lnTo>
                    <a:pt x="108051" y="162560"/>
                  </a:lnTo>
                  <a:lnTo>
                    <a:pt x="110972" y="162560"/>
                  </a:lnTo>
                  <a:lnTo>
                    <a:pt x="113461" y="165100"/>
                  </a:lnTo>
                  <a:lnTo>
                    <a:pt x="111747" y="166370"/>
                  </a:lnTo>
                  <a:lnTo>
                    <a:pt x="115874" y="171450"/>
                  </a:lnTo>
                  <a:lnTo>
                    <a:pt x="116154" y="168910"/>
                  </a:lnTo>
                  <a:lnTo>
                    <a:pt x="119075" y="170180"/>
                  </a:lnTo>
                  <a:lnTo>
                    <a:pt x="118084" y="168910"/>
                  </a:lnTo>
                  <a:lnTo>
                    <a:pt x="117081" y="167640"/>
                  </a:lnTo>
                  <a:lnTo>
                    <a:pt x="117944" y="163830"/>
                  </a:lnTo>
                  <a:lnTo>
                    <a:pt x="116306" y="161290"/>
                  </a:lnTo>
                  <a:lnTo>
                    <a:pt x="115951" y="158750"/>
                  </a:lnTo>
                  <a:lnTo>
                    <a:pt x="116941" y="158140"/>
                  </a:lnTo>
                  <a:lnTo>
                    <a:pt x="117729" y="158750"/>
                  </a:lnTo>
                  <a:lnTo>
                    <a:pt x="119151" y="160020"/>
                  </a:lnTo>
                  <a:lnTo>
                    <a:pt x="121208" y="162560"/>
                  </a:lnTo>
                  <a:lnTo>
                    <a:pt x="121920" y="165100"/>
                  </a:lnTo>
                  <a:lnTo>
                    <a:pt x="123558" y="166370"/>
                  </a:lnTo>
                  <a:lnTo>
                    <a:pt x="125691" y="166370"/>
                  </a:lnTo>
                  <a:lnTo>
                    <a:pt x="123558" y="163830"/>
                  </a:lnTo>
                  <a:lnTo>
                    <a:pt x="123634" y="158750"/>
                  </a:lnTo>
                  <a:lnTo>
                    <a:pt x="120929" y="156210"/>
                  </a:lnTo>
                  <a:lnTo>
                    <a:pt x="121958" y="154940"/>
                  </a:lnTo>
                  <a:lnTo>
                    <a:pt x="122986" y="153670"/>
                  </a:lnTo>
                  <a:lnTo>
                    <a:pt x="124129" y="156210"/>
                  </a:lnTo>
                  <a:lnTo>
                    <a:pt x="125476" y="158750"/>
                  </a:lnTo>
                  <a:lnTo>
                    <a:pt x="126542" y="161290"/>
                  </a:lnTo>
                  <a:lnTo>
                    <a:pt x="127965" y="163830"/>
                  </a:lnTo>
                  <a:lnTo>
                    <a:pt x="127546" y="167640"/>
                  </a:lnTo>
                  <a:lnTo>
                    <a:pt x="123837" y="170332"/>
                  </a:lnTo>
                  <a:lnTo>
                    <a:pt x="123837" y="179070"/>
                  </a:lnTo>
                  <a:lnTo>
                    <a:pt x="123634" y="180340"/>
                  </a:lnTo>
                  <a:lnTo>
                    <a:pt x="120281" y="179070"/>
                  </a:lnTo>
                  <a:lnTo>
                    <a:pt x="121564" y="177800"/>
                  </a:lnTo>
                  <a:lnTo>
                    <a:pt x="122707" y="177800"/>
                  </a:lnTo>
                  <a:lnTo>
                    <a:pt x="123837" y="179070"/>
                  </a:lnTo>
                  <a:lnTo>
                    <a:pt x="123837" y="170332"/>
                  </a:lnTo>
                  <a:lnTo>
                    <a:pt x="122275" y="171450"/>
                  </a:lnTo>
                  <a:lnTo>
                    <a:pt x="120218" y="172986"/>
                  </a:lnTo>
                  <a:lnTo>
                    <a:pt x="120218" y="191770"/>
                  </a:lnTo>
                  <a:lnTo>
                    <a:pt x="120002" y="193040"/>
                  </a:lnTo>
                  <a:lnTo>
                    <a:pt x="118148" y="191770"/>
                  </a:lnTo>
                  <a:lnTo>
                    <a:pt x="118656" y="189230"/>
                  </a:lnTo>
                  <a:lnTo>
                    <a:pt x="120218" y="191770"/>
                  </a:lnTo>
                  <a:lnTo>
                    <a:pt x="120218" y="172986"/>
                  </a:lnTo>
                  <a:lnTo>
                    <a:pt x="117233" y="175209"/>
                  </a:lnTo>
                  <a:lnTo>
                    <a:pt x="117233" y="208280"/>
                  </a:lnTo>
                  <a:lnTo>
                    <a:pt x="115874" y="209550"/>
                  </a:lnTo>
                  <a:lnTo>
                    <a:pt x="114592" y="207010"/>
                  </a:lnTo>
                  <a:lnTo>
                    <a:pt x="115874" y="205740"/>
                  </a:lnTo>
                  <a:lnTo>
                    <a:pt x="117233" y="208280"/>
                  </a:lnTo>
                  <a:lnTo>
                    <a:pt x="117233" y="175209"/>
                  </a:lnTo>
                  <a:lnTo>
                    <a:pt x="116509" y="175768"/>
                  </a:lnTo>
                  <a:lnTo>
                    <a:pt x="116509" y="201930"/>
                  </a:lnTo>
                  <a:lnTo>
                    <a:pt x="113106" y="199390"/>
                  </a:lnTo>
                  <a:lnTo>
                    <a:pt x="116154" y="199390"/>
                  </a:lnTo>
                  <a:lnTo>
                    <a:pt x="116509" y="201930"/>
                  </a:lnTo>
                  <a:lnTo>
                    <a:pt x="116509" y="175768"/>
                  </a:lnTo>
                  <a:lnTo>
                    <a:pt x="113957" y="177711"/>
                  </a:lnTo>
                  <a:lnTo>
                    <a:pt x="113957" y="184150"/>
                  </a:lnTo>
                  <a:lnTo>
                    <a:pt x="113817" y="185420"/>
                  </a:lnTo>
                  <a:lnTo>
                    <a:pt x="111328" y="186690"/>
                  </a:lnTo>
                  <a:lnTo>
                    <a:pt x="107619" y="189230"/>
                  </a:lnTo>
                  <a:lnTo>
                    <a:pt x="109258" y="186690"/>
                  </a:lnTo>
                  <a:lnTo>
                    <a:pt x="111887" y="182880"/>
                  </a:lnTo>
                  <a:lnTo>
                    <a:pt x="113957" y="184150"/>
                  </a:lnTo>
                  <a:lnTo>
                    <a:pt x="113957" y="177711"/>
                  </a:lnTo>
                  <a:lnTo>
                    <a:pt x="107200" y="182880"/>
                  </a:lnTo>
                  <a:lnTo>
                    <a:pt x="106045" y="184099"/>
                  </a:lnTo>
                  <a:lnTo>
                    <a:pt x="106045" y="196875"/>
                  </a:lnTo>
                  <a:lnTo>
                    <a:pt x="105130" y="198120"/>
                  </a:lnTo>
                  <a:lnTo>
                    <a:pt x="104063" y="198120"/>
                  </a:lnTo>
                  <a:lnTo>
                    <a:pt x="104775" y="193040"/>
                  </a:lnTo>
                  <a:lnTo>
                    <a:pt x="105918" y="194310"/>
                  </a:lnTo>
                  <a:lnTo>
                    <a:pt x="106045" y="196875"/>
                  </a:lnTo>
                  <a:lnTo>
                    <a:pt x="106045" y="184099"/>
                  </a:lnTo>
                  <a:lnTo>
                    <a:pt x="102362" y="187960"/>
                  </a:lnTo>
                  <a:lnTo>
                    <a:pt x="92760" y="196850"/>
                  </a:lnTo>
                  <a:lnTo>
                    <a:pt x="88341" y="200660"/>
                  </a:lnTo>
                  <a:lnTo>
                    <a:pt x="83718" y="205740"/>
                  </a:lnTo>
                  <a:lnTo>
                    <a:pt x="79171" y="210820"/>
                  </a:lnTo>
                  <a:lnTo>
                    <a:pt x="75971" y="215900"/>
                  </a:lnTo>
                  <a:lnTo>
                    <a:pt x="71767" y="220980"/>
                  </a:lnTo>
                  <a:lnTo>
                    <a:pt x="67221" y="226060"/>
                  </a:lnTo>
                  <a:lnTo>
                    <a:pt x="65506" y="232410"/>
                  </a:lnTo>
                  <a:lnTo>
                    <a:pt x="66865" y="238760"/>
                  </a:lnTo>
                  <a:lnTo>
                    <a:pt x="67856" y="245110"/>
                  </a:lnTo>
                  <a:lnTo>
                    <a:pt x="71983" y="247650"/>
                  </a:lnTo>
                  <a:lnTo>
                    <a:pt x="79946" y="245110"/>
                  </a:lnTo>
                  <a:lnTo>
                    <a:pt x="82232" y="243840"/>
                  </a:lnTo>
                  <a:lnTo>
                    <a:pt x="92163" y="237490"/>
                  </a:lnTo>
                  <a:lnTo>
                    <a:pt x="115303" y="223520"/>
                  </a:lnTo>
                  <a:lnTo>
                    <a:pt x="136867" y="209550"/>
                  </a:lnTo>
                  <a:lnTo>
                    <a:pt x="142748" y="205740"/>
                  </a:lnTo>
                  <a:lnTo>
                    <a:pt x="148628" y="201930"/>
                  </a:lnTo>
                  <a:lnTo>
                    <a:pt x="150583" y="200660"/>
                  </a:lnTo>
                  <a:lnTo>
                    <a:pt x="156464" y="196850"/>
                  </a:lnTo>
                  <a:lnTo>
                    <a:pt x="189788" y="175260"/>
                  </a:lnTo>
                  <a:lnTo>
                    <a:pt x="188010" y="176530"/>
                  </a:lnTo>
                  <a:lnTo>
                    <a:pt x="184873" y="179349"/>
                  </a:lnTo>
                  <a:lnTo>
                    <a:pt x="184873" y="250190"/>
                  </a:lnTo>
                  <a:lnTo>
                    <a:pt x="184734" y="251460"/>
                  </a:lnTo>
                  <a:lnTo>
                    <a:pt x="182384" y="251460"/>
                  </a:lnTo>
                  <a:lnTo>
                    <a:pt x="184658" y="248920"/>
                  </a:lnTo>
                  <a:lnTo>
                    <a:pt x="184873" y="250190"/>
                  </a:lnTo>
                  <a:lnTo>
                    <a:pt x="184873" y="179349"/>
                  </a:lnTo>
                  <a:lnTo>
                    <a:pt x="181673" y="182219"/>
                  </a:lnTo>
                  <a:lnTo>
                    <a:pt x="181673" y="242570"/>
                  </a:lnTo>
                  <a:lnTo>
                    <a:pt x="181457" y="245110"/>
                  </a:lnTo>
                  <a:lnTo>
                    <a:pt x="181102" y="246380"/>
                  </a:lnTo>
                  <a:lnTo>
                    <a:pt x="180962" y="246570"/>
                  </a:lnTo>
                  <a:lnTo>
                    <a:pt x="180962" y="254000"/>
                  </a:lnTo>
                  <a:lnTo>
                    <a:pt x="177977" y="257810"/>
                  </a:lnTo>
                  <a:lnTo>
                    <a:pt x="176060" y="257810"/>
                  </a:lnTo>
                  <a:lnTo>
                    <a:pt x="176060" y="279400"/>
                  </a:lnTo>
                  <a:lnTo>
                    <a:pt x="175412" y="280670"/>
                  </a:lnTo>
                  <a:lnTo>
                    <a:pt x="173774" y="279400"/>
                  </a:lnTo>
                  <a:lnTo>
                    <a:pt x="174637" y="278130"/>
                  </a:lnTo>
                  <a:lnTo>
                    <a:pt x="176060" y="279400"/>
                  </a:lnTo>
                  <a:lnTo>
                    <a:pt x="176060" y="257810"/>
                  </a:lnTo>
                  <a:lnTo>
                    <a:pt x="175704" y="257810"/>
                  </a:lnTo>
                  <a:lnTo>
                    <a:pt x="175412" y="256540"/>
                  </a:lnTo>
                  <a:lnTo>
                    <a:pt x="176199" y="255270"/>
                  </a:lnTo>
                  <a:lnTo>
                    <a:pt x="176022" y="254000"/>
                  </a:lnTo>
                  <a:lnTo>
                    <a:pt x="175844" y="252730"/>
                  </a:lnTo>
                  <a:lnTo>
                    <a:pt x="178054" y="251460"/>
                  </a:lnTo>
                  <a:lnTo>
                    <a:pt x="180962" y="254000"/>
                  </a:lnTo>
                  <a:lnTo>
                    <a:pt x="180962" y="246570"/>
                  </a:lnTo>
                  <a:lnTo>
                    <a:pt x="179184" y="248920"/>
                  </a:lnTo>
                  <a:lnTo>
                    <a:pt x="176834" y="248920"/>
                  </a:lnTo>
                  <a:lnTo>
                    <a:pt x="176123" y="246380"/>
                  </a:lnTo>
                  <a:lnTo>
                    <a:pt x="176123" y="245110"/>
                  </a:lnTo>
                  <a:lnTo>
                    <a:pt x="176911" y="242570"/>
                  </a:lnTo>
                  <a:lnTo>
                    <a:pt x="178054" y="240030"/>
                  </a:lnTo>
                  <a:lnTo>
                    <a:pt x="180111" y="238760"/>
                  </a:lnTo>
                  <a:lnTo>
                    <a:pt x="181419" y="241223"/>
                  </a:lnTo>
                  <a:lnTo>
                    <a:pt x="181508" y="241528"/>
                  </a:lnTo>
                  <a:lnTo>
                    <a:pt x="181673" y="242570"/>
                  </a:lnTo>
                  <a:lnTo>
                    <a:pt x="181673" y="182219"/>
                  </a:lnTo>
                  <a:lnTo>
                    <a:pt x="180543" y="183235"/>
                  </a:lnTo>
                  <a:lnTo>
                    <a:pt x="180543" y="231140"/>
                  </a:lnTo>
                  <a:lnTo>
                    <a:pt x="179324" y="234950"/>
                  </a:lnTo>
                  <a:lnTo>
                    <a:pt x="175056" y="233680"/>
                  </a:lnTo>
                  <a:lnTo>
                    <a:pt x="175437" y="232410"/>
                  </a:lnTo>
                  <a:lnTo>
                    <a:pt x="176199" y="229870"/>
                  </a:lnTo>
                  <a:lnTo>
                    <a:pt x="178612" y="232410"/>
                  </a:lnTo>
                  <a:lnTo>
                    <a:pt x="180543" y="231140"/>
                  </a:lnTo>
                  <a:lnTo>
                    <a:pt x="180543" y="183235"/>
                  </a:lnTo>
                  <a:lnTo>
                    <a:pt x="179616" y="184073"/>
                  </a:lnTo>
                  <a:lnTo>
                    <a:pt x="179616" y="223520"/>
                  </a:lnTo>
                  <a:lnTo>
                    <a:pt x="178333" y="224790"/>
                  </a:lnTo>
                  <a:lnTo>
                    <a:pt x="176834" y="223520"/>
                  </a:lnTo>
                  <a:lnTo>
                    <a:pt x="178054" y="222250"/>
                  </a:lnTo>
                  <a:lnTo>
                    <a:pt x="179616" y="223520"/>
                  </a:lnTo>
                  <a:lnTo>
                    <a:pt x="179616" y="184073"/>
                  </a:lnTo>
                  <a:lnTo>
                    <a:pt x="178473" y="185102"/>
                  </a:lnTo>
                  <a:lnTo>
                    <a:pt x="178473" y="214630"/>
                  </a:lnTo>
                  <a:lnTo>
                    <a:pt x="176123" y="213360"/>
                  </a:lnTo>
                  <a:lnTo>
                    <a:pt x="176555" y="212090"/>
                  </a:lnTo>
                  <a:lnTo>
                    <a:pt x="178473" y="214630"/>
                  </a:lnTo>
                  <a:lnTo>
                    <a:pt x="178473" y="185102"/>
                  </a:lnTo>
                  <a:lnTo>
                    <a:pt x="174421" y="188734"/>
                  </a:lnTo>
                  <a:lnTo>
                    <a:pt x="174421" y="228600"/>
                  </a:lnTo>
                  <a:lnTo>
                    <a:pt x="173062" y="229870"/>
                  </a:lnTo>
                  <a:lnTo>
                    <a:pt x="172999" y="259080"/>
                  </a:lnTo>
                  <a:lnTo>
                    <a:pt x="171856" y="260350"/>
                  </a:lnTo>
                  <a:lnTo>
                    <a:pt x="170294" y="259080"/>
                  </a:lnTo>
                  <a:lnTo>
                    <a:pt x="171284" y="257810"/>
                  </a:lnTo>
                  <a:lnTo>
                    <a:pt x="172999" y="259080"/>
                  </a:lnTo>
                  <a:lnTo>
                    <a:pt x="172999" y="229844"/>
                  </a:lnTo>
                  <a:lnTo>
                    <a:pt x="170789" y="228600"/>
                  </a:lnTo>
                  <a:lnTo>
                    <a:pt x="167805" y="224790"/>
                  </a:lnTo>
                  <a:lnTo>
                    <a:pt x="168871" y="222250"/>
                  </a:lnTo>
                  <a:lnTo>
                    <a:pt x="174066" y="220980"/>
                  </a:lnTo>
                  <a:lnTo>
                    <a:pt x="172643" y="223520"/>
                  </a:lnTo>
                  <a:lnTo>
                    <a:pt x="171996" y="224790"/>
                  </a:lnTo>
                  <a:lnTo>
                    <a:pt x="169583" y="226060"/>
                  </a:lnTo>
                  <a:lnTo>
                    <a:pt x="172923" y="226060"/>
                  </a:lnTo>
                  <a:lnTo>
                    <a:pt x="174421" y="228600"/>
                  </a:lnTo>
                  <a:lnTo>
                    <a:pt x="174421" y="188734"/>
                  </a:lnTo>
                  <a:lnTo>
                    <a:pt x="171030" y="191770"/>
                  </a:lnTo>
                  <a:lnTo>
                    <a:pt x="167805" y="194945"/>
                  </a:lnTo>
                  <a:lnTo>
                    <a:pt x="167805" y="222250"/>
                  </a:lnTo>
                  <a:lnTo>
                    <a:pt x="166306" y="223520"/>
                  </a:lnTo>
                  <a:lnTo>
                    <a:pt x="164960" y="224790"/>
                  </a:lnTo>
                  <a:lnTo>
                    <a:pt x="164388" y="224790"/>
                  </a:lnTo>
                  <a:lnTo>
                    <a:pt x="166243" y="226060"/>
                  </a:lnTo>
                  <a:lnTo>
                    <a:pt x="167017" y="228600"/>
                  </a:lnTo>
                  <a:lnTo>
                    <a:pt x="166878" y="228600"/>
                  </a:lnTo>
                  <a:lnTo>
                    <a:pt x="166878" y="240030"/>
                  </a:lnTo>
                  <a:lnTo>
                    <a:pt x="164884" y="240030"/>
                  </a:lnTo>
                  <a:lnTo>
                    <a:pt x="161467" y="237490"/>
                  </a:lnTo>
                  <a:lnTo>
                    <a:pt x="165811" y="237490"/>
                  </a:lnTo>
                  <a:lnTo>
                    <a:pt x="166878" y="240030"/>
                  </a:lnTo>
                  <a:lnTo>
                    <a:pt x="166878" y="228600"/>
                  </a:lnTo>
                  <a:lnTo>
                    <a:pt x="164604" y="228600"/>
                  </a:lnTo>
                  <a:lnTo>
                    <a:pt x="164172" y="227330"/>
                  </a:lnTo>
                  <a:lnTo>
                    <a:pt x="164172" y="226060"/>
                  </a:lnTo>
                  <a:lnTo>
                    <a:pt x="162750" y="225374"/>
                  </a:lnTo>
                  <a:lnTo>
                    <a:pt x="162750" y="232410"/>
                  </a:lnTo>
                  <a:lnTo>
                    <a:pt x="162331" y="233680"/>
                  </a:lnTo>
                  <a:lnTo>
                    <a:pt x="161467" y="234950"/>
                  </a:lnTo>
                  <a:lnTo>
                    <a:pt x="159410" y="234950"/>
                  </a:lnTo>
                  <a:lnTo>
                    <a:pt x="162750" y="232410"/>
                  </a:lnTo>
                  <a:lnTo>
                    <a:pt x="162750" y="225374"/>
                  </a:lnTo>
                  <a:lnTo>
                    <a:pt x="161544" y="224790"/>
                  </a:lnTo>
                  <a:lnTo>
                    <a:pt x="162179" y="222250"/>
                  </a:lnTo>
                  <a:lnTo>
                    <a:pt x="161759" y="219710"/>
                  </a:lnTo>
                  <a:lnTo>
                    <a:pt x="159410" y="218440"/>
                  </a:lnTo>
                  <a:lnTo>
                    <a:pt x="158559" y="217170"/>
                  </a:lnTo>
                  <a:lnTo>
                    <a:pt x="159626" y="215900"/>
                  </a:lnTo>
                  <a:lnTo>
                    <a:pt x="160909" y="218440"/>
                  </a:lnTo>
                  <a:lnTo>
                    <a:pt x="162966" y="215900"/>
                  </a:lnTo>
                  <a:lnTo>
                    <a:pt x="164680" y="215900"/>
                  </a:lnTo>
                  <a:lnTo>
                    <a:pt x="166458" y="217170"/>
                  </a:lnTo>
                  <a:lnTo>
                    <a:pt x="167805" y="222250"/>
                  </a:lnTo>
                  <a:lnTo>
                    <a:pt x="167805" y="194945"/>
                  </a:lnTo>
                  <a:lnTo>
                    <a:pt x="154216" y="208267"/>
                  </a:lnTo>
                  <a:lnTo>
                    <a:pt x="154216" y="255270"/>
                  </a:lnTo>
                  <a:lnTo>
                    <a:pt x="153797" y="256540"/>
                  </a:lnTo>
                  <a:lnTo>
                    <a:pt x="152730" y="256540"/>
                  </a:lnTo>
                  <a:lnTo>
                    <a:pt x="151587" y="257810"/>
                  </a:lnTo>
                  <a:lnTo>
                    <a:pt x="150520" y="255270"/>
                  </a:lnTo>
                  <a:lnTo>
                    <a:pt x="152298" y="256540"/>
                  </a:lnTo>
                  <a:lnTo>
                    <a:pt x="152615" y="255270"/>
                  </a:lnTo>
                  <a:lnTo>
                    <a:pt x="152933" y="254000"/>
                  </a:lnTo>
                  <a:lnTo>
                    <a:pt x="154216" y="255270"/>
                  </a:lnTo>
                  <a:lnTo>
                    <a:pt x="154216" y="208267"/>
                  </a:lnTo>
                  <a:lnTo>
                    <a:pt x="121285" y="240030"/>
                  </a:lnTo>
                  <a:lnTo>
                    <a:pt x="109474" y="274320"/>
                  </a:lnTo>
                  <a:lnTo>
                    <a:pt x="113665" y="278130"/>
                  </a:lnTo>
                  <a:lnTo>
                    <a:pt x="120434" y="275590"/>
                  </a:lnTo>
                  <a:lnTo>
                    <a:pt x="132003" y="273050"/>
                  </a:lnTo>
                  <a:lnTo>
                    <a:pt x="143192" y="269240"/>
                  </a:lnTo>
                  <a:lnTo>
                    <a:pt x="154063" y="264160"/>
                  </a:lnTo>
                  <a:lnTo>
                    <a:pt x="164680" y="259080"/>
                  </a:lnTo>
                  <a:lnTo>
                    <a:pt x="167525" y="257810"/>
                  </a:lnTo>
                  <a:lnTo>
                    <a:pt x="166243" y="260350"/>
                  </a:lnTo>
                  <a:lnTo>
                    <a:pt x="162090" y="269240"/>
                  </a:lnTo>
                  <a:lnTo>
                    <a:pt x="160426" y="279400"/>
                  </a:lnTo>
                  <a:lnTo>
                    <a:pt x="161302" y="289560"/>
                  </a:lnTo>
                  <a:lnTo>
                    <a:pt x="164744" y="299720"/>
                  </a:lnTo>
                  <a:lnTo>
                    <a:pt x="165811" y="300990"/>
                  </a:lnTo>
                  <a:lnTo>
                    <a:pt x="166662" y="304800"/>
                  </a:lnTo>
                  <a:lnTo>
                    <a:pt x="170726" y="303530"/>
                  </a:lnTo>
                  <a:lnTo>
                    <a:pt x="171145" y="303530"/>
                  </a:lnTo>
                  <a:lnTo>
                    <a:pt x="172427" y="306070"/>
                  </a:lnTo>
                  <a:lnTo>
                    <a:pt x="175056" y="304800"/>
                  </a:lnTo>
                  <a:lnTo>
                    <a:pt x="182524" y="304800"/>
                  </a:lnTo>
                  <a:lnTo>
                    <a:pt x="184912" y="303530"/>
                  </a:lnTo>
                  <a:lnTo>
                    <a:pt x="187299" y="302260"/>
                  </a:lnTo>
                  <a:lnTo>
                    <a:pt x="191846" y="299720"/>
                  </a:lnTo>
                  <a:lnTo>
                    <a:pt x="203085" y="292100"/>
                  </a:lnTo>
                  <a:lnTo>
                    <a:pt x="208915" y="289560"/>
                  </a:lnTo>
                  <a:lnTo>
                    <a:pt x="207568" y="290830"/>
                  </a:lnTo>
                  <a:lnTo>
                    <a:pt x="205003" y="293370"/>
                  </a:lnTo>
                  <a:lnTo>
                    <a:pt x="203225" y="295097"/>
                  </a:lnTo>
                  <a:lnTo>
                    <a:pt x="203225" y="311150"/>
                  </a:lnTo>
                  <a:lnTo>
                    <a:pt x="200101" y="309880"/>
                  </a:lnTo>
                  <a:lnTo>
                    <a:pt x="198462" y="308610"/>
                  </a:lnTo>
                  <a:lnTo>
                    <a:pt x="197116" y="306070"/>
                  </a:lnTo>
                  <a:lnTo>
                    <a:pt x="199669" y="307340"/>
                  </a:lnTo>
                  <a:lnTo>
                    <a:pt x="201739" y="308610"/>
                  </a:lnTo>
                  <a:lnTo>
                    <a:pt x="203225" y="311150"/>
                  </a:lnTo>
                  <a:lnTo>
                    <a:pt x="203225" y="295097"/>
                  </a:lnTo>
                  <a:lnTo>
                    <a:pt x="202374" y="295910"/>
                  </a:lnTo>
                  <a:lnTo>
                    <a:pt x="199885" y="298450"/>
                  </a:lnTo>
                  <a:lnTo>
                    <a:pt x="195834" y="303187"/>
                  </a:lnTo>
                  <a:lnTo>
                    <a:pt x="195834" y="314960"/>
                  </a:lnTo>
                  <a:lnTo>
                    <a:pt x="194119" y="316230"/>
                  </a:lnTo>
                  <a:lnTo>
                    <a:pt x="193344" y="314960"/>
                  </a:lnTo>
                  <a:lnTo>
                    <a:pt x="194767" y="313690"/>
                  </a:lnTo>
                  <a:lnTo>
                    <a:pt x="195834" y="314960"/>
                  </a:lnTo>
                  <a:lnTo>
                    <a:pt x="195834" y="303187"/>
                  </a:lnTo>
                  <a:lnTo>
                    <a:pt x="182600" y="323850"/>
                  </a:lnTo>
                  <a:lnTo>
                    <a:pt x="180390" y="327660"/>
                  </a:lnTo>
                  <a:lnTo>
                    <a:pt x="179120" y="332740"/>
                  </a:lnTo>
                  <a:lnTo>
                    <a:pt x="177342" y="337820"/>
                  </a:lnTo>
                  <a:lnTo>
                    <a:pt x="176771" y="342900"/>
                  </a:lnTo>
                  <a:lnTo>
                    <a:pt x="179679" y="350520"/>
                  </a:lnTo>
                  <a:lnTo>
                    <a:pt x="180035" y="354330"/>
                  </a:lnTo>
                  <a:lnTo>
                    <a:pt x="183388" y="351790"/>
                  </a:lnTo>
                  <a:lnTo>
                    <a:pt x="185369" y="351790"/>
                  </a:lnTo>
                  <a:lnTo>
                    <a:pt x="189928" y="350520"/>
                  </a:lnTo>
                  <a:lnTo>
                    <a:pt x="189496" y="354330"/>
                  </a:lnTo>
                  <a:lnTo>
                    <a:pt x="188722" y="354330"/>
                  </a:lnTo>
                  <a:lnTo>
                    <a:pt x="185801" y="351790"/>
                  </a:lnTo>
                  <a:lnTo>
                    <a:pt x="184162" y="353060"/>
                  </a:lnTo>
                  <a:lnTo>
                    <a:pt x="182105" y="354330"/>
                  </a:lnTo>
                  <a:lnTo>
                    <a:pt x="185089" y="358140"/>
                  </a:lnTo>
                  <a:lnTo>
                    <a:pt x="189496" y="359410"/>
                  </a:lnTo>
                  <a:lnTo>
                    <a:pt x="193624" y="360680"/>
                  </a:lnTo>
                  <a:lnTo>
                    <a:pt x="196608" y="361950"/>
                  </a:lnTo>
                  <a:lnTo>
                    <a:pt x="199961" y="363220"/>
                  </a:lnTo>
                  <a:lnTo>
                    <a:pt x="201523" y="359410"/>
                  </a:lnTo>
                  <a:lnTo>
                    <a:pt x="202946" y="358140"/>
                  </a:lnTo>
                  <a:lnTo>
                    <a:pt x="205079" y="361950"/>
                  </a:lnTo>
                  <a:lnTo>
                    <a:pt x="206857" y="363220"/>
                  </a:lnTo>
                  <a:lnTo>
                    <a:pt x="206146" y="363220"/>
                  </a:lnTo>
                  <a:lnTo>
                    <a:pt x="205930" y="364490"/>
                  </a:lnTo>
                  <a:lnTo>
                    <a:pt x="204724" y="368300"/>
                  </a:lnTo>
                  <a:lnTo>
                    <a:pt x="203936" y="372110"/>
                  </a:lnTo>
                  <a:lnTo>
                    <a:pt x="204012" y="378460"/>
                  </a:lnTo>
                  <a:lnTo>
                    <a:pt x="203377" y="381000"/>
                  </a:lnTo>
                  <a:lnTo>
                    <a:pt x="207784" y="382270"/>
                  </a:lnTo>
                  <a:lnTo>
                    <a:pt x="204089" y="383540"/>
                  </a:lnTo>
                  <a:lnTo>
                    <a:pt x="204647" y="384810"/>
                  </a:lnTo>
                  <a:lnTo>
                    <a:pt x="205714" y="386080"/>
                  </a:lnTo>
                  <a:lnTo>
                    <a:pt x="208203" y="393700"/>
                  </a:lnTo>
                  <a:lnTo>
                    <a:pt x="214185" y="397510"/>
                  </a:lnTo>
                  <a:lnTo>
                    <a:pt x="220586" y="396240"/>
                  </a:lnTo>
                  <a:lnTo>
                    <a:pt x="223431" y="394970"/>
                  </a:lnTo>
                  <a:lnTo>
                    <a:pt x="225996" y="393700"/>
                  </a:lnTo>
                  <a:lnTo>
                    <a:pt x="228409" y="392430"/>
                  </a:lnTo>
                  <a:lnTo>
                    <a:pt x="229692" y="389890"/>
                  </a:lnTo>
                  <a:lnTo>
                    <a:pt x="227914" y="388620"/>
                  </a:lnTo>
                  <a:lnTo>
                    <a:pt x="226415" y="387350"/>
                  </a:lnTo>
                  <a:lnTo>
                    <a:pt x="226568" y="386080"/>
                  </a:lnTo>
                  <a:lnTo>
                    <a:pt x="228625" y="384810"/>
                  </a:lnTo>
                  <a:lnTo>
                    <a:pt x="230047" y="384810"/>
                  </a:lnTo>
                  <a:lnTo>
                    <a:pt x="232321" y="386080"/>
                  </a:lnTo>
                  <a:lnTo>
                    <a:pt x="232321" y="388620"/>
                  </a:lnTo>
                  <a:lnTo>
                    <a:pt x="236943" y="386080"/>
                  </a:lnTo>
                  <a:lnTo>
                    <a:pt x="237299" y="384810"/>
                  </a:lnTo>
                  <a:lnTo>
                    <a:pt x="236029" y="379730"/>
                  </a:lnTo>
                  <a:lnTo>
                    <a:pt x="235242" y="377190"/>
                  </a:lnTo>
                  <a:lnTo>
                    <a:pt x="237159" y="377190"/>
                  </a:lnTo>
                  <a:lnTo>
                    <a:pt x="240576" y="374650"/>
                  </a:lnTo>
                  <a:lnTo>
                    <a:pt x="242430" y="373380"/>
                  </a:lnTo>
                  <a:lnTo>
                    <a:pt x="243776" y="373380"/>
                  </a:lnTo>
                  <a:lnTo>
                    <a:pt x="244348" y="378460"/>
                  </a:lnTo>
                  <a:lnTo>
                    <a:pt x="245198" y="378460"/>
                  </a:lnTo>
                  <a:lnTo>
                    <a:pt x="246405" y="377190"/>
                  </a:lnTo>
                  <a:lnTo>
                    <a:pt x="250609" y="373380"/>
                  </a:lnTo>
                  <a:lnTo>
                    <a:pt x="252018" y="372110"/>
                  </a:lnTo>
                  <a:lnTo>
                    <a:pt x="253415" y="370840"/>
                  </a:lnTo>
                  <a:lnTo>
                    <a:pt x="254812" y="369570"/>
                  </a:lnTo>
                  <a:lnTo>
                    <a:pt x="263182" y="361950"/>
                  </a:lnTo>
                  <a:lnTo>
                    <a:pt x="270598" y="355600"/>
                  </a:lnTo>
                  <a:lnTo>
                    <a:pt x="272161" y="351790"/>
                  </a:lnTo>
                  <a:lnTo>
                    <a:pt x="271018" y="349250"/>
                  </a:lnTo>
                  <a:lnTo>
                    <a:pt x="270383" y="347980"/>
                  </a:lnTo>
                  <a:lnTo>
                    <a:pt x="271526" y="346710"/>
                  </a:lnTo>
                  <a:lnTo>
                    <a:pt x="271881" y="345440"/>
                  </a:lnTo>
                  <a:lnTo>
                    <a:pt x="273659" y="345440"/>
                  </a:lnTo>
                  <a:lnTo>
                    <a:pt x="273723" y="346710"/>
                  </a:lnTo>
                  <a:lnTo>
                    <a:pt x="271449" y="347980"/>
                  </a:lnTo>
                  <a:lnTo>
                    <a:pt x="272732" y="350520"/>
                  </a:lnTo>
                  <a:lnTo>
                    <a:pt x="273227" y="351790"/>
                  </a:lnTo>
                  <a:lnTo>
                    <a:pt x="279057" y="345440"/>
                  </a:lnTo>
                  <a:lnTo>
                    <a:pt x="280517" y="344170"/>
                  </a:lnTo>
                  <a:lnTo>
                    <a:pt x="281978" y="342900"/>
                  </a:lnTo>
                  <a:lnTo>
                    <a:pt x="278422" y="344170"/>
                  </a:lnTo>
                  <a:lnTo>
                    <a:pt x="275717" y="344170"/>
                  </a:lnTo>
                  <a:lnTo>
                    <a:pt x="277139" y="341630"/>
                  </a:lnTo>
                  <a:lnTo>
                    <a:pt x="278777" y="341630"/>
                  </a:lnTo>
                  <a:lnTo>
                    <a:pt x="280339" y="340360"/>
                  </a:lnTo>
                  <a:lnTo>
                    <a:pt x="282409" y="341630"/>
                  </a:lnTo>
                  <a:lnTo>
                    <a:pt x="285965" y="340360"/>
                  </a:lnTo>
                  <a:lnTo>
                    <a:pt x="291007" y="335280"/>
                  </a:lnTo>
                  <a:lnTo>
                    <a:pt x="292074" y="334010"/>
                  </a:lnTo>
                  <a:lnTo>
                    <a:pt x="295275" y="330200"/>
                  </a:lnTo>
                  <a:lnTo>
                    <a:pt x="298869" y="328930"/>
                  </a:lnTo>
                  <a:lnTo>
                    <a:pt x="302463" y="327660"/>
                  </a:lnTo>
                  <a:lnTo>
                    <a:pt x="304380" y="326390"/>
                  </a:lnTo>
                  <a:lnTo>
                    <a:pt x="309841" y="322580"/>
                  </a:lnTo>
                  <a:lnTo>
                    <a:pt x="313486" y="320040"/>
                  </a:lnTo>
                  <a:lnTo>
                    <a:pt x="317969" y="317500"/>
                  </a:lnTo>
                  <a:lnTo>
                    <a:pt x="319112" y="316230"/>
                  </a:lnTo>
                  <a:lnTo>
                    <a:pt x="318871" y="314960"/>
                  </a:lnTo>
                  <a:lnTo>
                    <a:pt x="318401" y="312420"/>
                  </a:lnTo>
                  <a:lnTo>
                    <a:pt x="320535" y="314960"/>
                  </a:lnTo>
                  <a:lnTo>
                    <a:pt x="321386" y="314960"/>
                  </a:lnTo>
                  <a:lnTo>
                    <a:pt x="320751" y="317500"/>
                  </a:lnTo>
                  <a:lnTo>
                    <a:pt x="321818" y="316230"/>
                  </a:lnTo>
                  <a:lnTo>
                    <a:pt x="324662" y="316230"/>
                  </a:lnTo>
                  <a:lnTo>
                    <a:pt x="323596" y="317500"/>
                  </a:lnTo>
                  <a:lnTo>
                    <a:pt x="323303" y="318770"/>
                  </a:lnTo>
                  <a:lnTo>
                    <a:pt x="324586" y="321310"/>
                  </a:lnTo>
                  <a:lnTo>
                    <a:pt x="323303" y="322580"/>
                  </a:lnTo>
                  <a:lnTo>
                    <a:pt x="321106" y="322580"/>
                  </a:lnTo>
                  <a:lnTo>
                    <a:pt x="320179" y="323850"/>
                  </a:lnTo>
                  <a:lnTo>
                    <a:pt x="318541" y="324802"/>
                  </a:lnTo>
                  <a:lnTo>
                    <a:pt x="318541" y="353060"/>
                  </a:lnTo>
                  <a:lnTo>
                    <a:pt x="317474" y="353060"/>
                  </a:lnTo>
                  <a:lnTo>
                    <a:pt x="317474" y="363220"/>
                  </a:lnTo>
                  <a:lnTo>
                    <a:pt x="316484" y="365760"/>
                  </a:lnTo>
                  <a:lnTo>
                    <a:pt x="316839" y="367030"/>
                  </a:lnTo>
                  <a:lnTo>
                    <a:pt x="313563" y="365760"/>
                  </a:lnTo>
                  <a:lnTo>
                    <a:pt x="311848" y="368300"/>
                  </a:lnTo>
                  <a:lnTo>
                    <a:pt x="310857" y="368985"/>
                  </a:lnTo>
                  <a:lnTo>
                    <a:pt x="310857" y="379730"/>
                  </a:lnTo>
                  <a:lnTo>
                    <a:pt x="310502" y="381000"/>
                  </a:lnTo>
                  <a:lnTo>
                    <a:pt x="310146" y="379730"/>
                  </a:lnTo>
                  <a:lnTo>
                    <a:pt x="308089" y="378460"/>
                  </a:lnTo>
                  <a:lnTo>
                    <a:pt x="309219" y="375920"/>
                  </a:lnTo>
                  <a:lnTo>
                    <a:pt x="310362" y="378460"/>
                  </a:lnTo>
                  <a:lnTo>
                    <a:pt x="310857" y="379730"/>
                  </a:lnTo>
                  <a:lnTo>
                    <a:pt x="310857" y="368985"/>
                  </a:lnTo>
                  <a:lnTo>
                    <a:pt x="310007" y="369570"/>
                  </a:lnTo>
                  <a:lnTo>
                    <a:pt x="309651" y="369773"/>
                  </a:lnTo>
                  <a:lnTo>
                    <a:pt x="309651" y="373380"/>
                  </a:lnTo>
                  <a:lnTo>
                    <a:pt x="308152" y="374650"/>
                  </a:lnTo>
                  <a:lnTo>
                    <a:pt x="307225" y="375920"/>
                  </a:lnTo>
                  <a:lnTo>
                    <a:pt x="304380" y="375920"/>
                  </a:lnTo>
                  <a:lnTo>
                    <a:pt x="306374" y="374650"/>
                  </a:lnTo>
                  <a:lnTo>
                    <a:pt x="307797" y="373380"/>
                  </a:lnTo>
                  <a:lnTo>
                    <a:pt x="309651" y="373380"/>
                  </a:lnTo>
                  <a:lnTo>
                    <a:pt x="309651" y="369773"/>
                  </a:lnTo>
                  <a:lnTo>
                    <a:pt x="307733" y="370840"/>
                  </a:lnTo>
                  <a:lnTo>
                    <a:pt x="306666" y="368300"/>
                  </a:lnTo>
                  <a:lnTo>
                    <a:pt x="306451" y="367030"/>
                  </a:lnTo>
                  <a:lnTo>
                    <a:pt x="306806" y="367030"/>
                  </a:lnTo>
                  <a:lnTo>
                    <a:pt x="309651" y="368300"/>
                  </a:lnTo>
                  <a:lnTo>
                    <a:pt x="308584" y="365760"/>
                  </a:lnTo>
                  <a:lnTo>
                    <a:pt x="306019" y="361950"/>
                  </a:lnTo>
                  <a:lnTo>
                    <a:pt x="307022" y="358140"/>
                  </a:lnTo>
                  <a:lnTo>
                    <a:pt x="306959" y="356870"/>
                  </a:lnTo>
                  <a:lnTo>
                    <a:pt x="306806" y="353060"/>
                  </a:lnTo>
                  <a:lnTo>
                    <a:pt x="310007" y="354330"/>
                  </a:lnTo>
                  <a:lnTo>
                    <a:pt x="311708" y="353060"/>
                  </a:lnTo>
                  <a:lnTo>
                    <a:pt x="313626" y="355600"/>
                  </a:lnTo>
                  <a:lnTo>
                    <a:pt x="311785" y="356870"/>
                  </a:lnTo>
                  <a:lnTo>
                    <a:pt x="313626" y="358140"/>
                  </a:lnTo>
                  <a:lnTo>
                    <a:pt x="313842" y="361950"/>
                  </a:lnTo>
                  <a:lnTo>
                    <a:pt x="316407" y="361950"/>
                  </a:lnTo>
                  <a:lnTo>
                    <a:pt x="317474" y="363220"/>
                  </a:lnTo>
                  <a:lnTo>
                    <a:pt x="317474" y="353060"/>
                  </a:lnTo>
                  <a:lnTo>
                    <a:pt x="317119" y="353060"/>
                  </a:lnTo>
                  <a:lnTo>
                    <a:pt x="315836" y="351790"/>
                  </a:lnTo>
                  <a:lnTo>
                    <a:pt x="317550" y="351790"/>
                  </a:lnTo>
                  <a:lnTo>
                    <a:pt x="318541" y="353060"/>
                  </a:lnTo>
                  <a:lnTo>
                    <a:pt x="318541" y="324802"/>
                  </a:lnTo>
                  <a:lnTo>
                    <a:pt x="317969" y="325120"/>
                  </a:lnTo>
                  <a:lnTo>
                    <a:pt x="317258" y="322580"/>
                  </a:lnTo>
                  <a:lnTo>
                    <a:pt x="317398" y="321310"/>
                  </a:lnTo>
                  <a:lnTo>
                    <a:pt x="315125" y="322580"/>
                  </a:lnTo>
                  <a:lnTo>
                    <a:pt x="307162" y="332740"/>
                  </a:lnTo>
                  <a:lnTo>
                    <a:pt x="305739" y="334073"/>
                  </a:lnTo>
                  <a:lnTo>
                    <a:pt x="305739" y="356870"/>
                  </a:lnTo>
                  <a:lnTo>
                    <a:pt x="305523" y="356870"/>
                  </a:lnTo>
                  <a:lnTo>
                    <a:pt x="305523" y="370840"/>
                  </a:lnTo>
                  <a:lnTo>
                    <a:pt x="300253" y="370840"/>
                  </a:lnTo>
                  <a:lnTo>
                    <a:pt x="300405" y="367030"/>
                  </a:lnTo>
                  <a:lnTo>
                    <a:pt x="302323" y="367030"/>
                  </a:lnTo>
                  <a:lnTo>
                    <a:pt x="302818" y="368300"/>
                  </a:lnTo>
                  <a:lnTo>
                    <a:pt x="304533" y="369570"/>
                  </a:lnTo>
                  <a:lnTo>
                    <a:pt x="305523" y="370840"/>
                  </a:lnTo>
                  <a:lnTo>
                    <a:pt x="305523" y="356870"/>
                  </a:lnTo>
                  <a:lnTo>
                    <a:pt x="301752" y="356870"/>
                  </a:lnTo>
                  <a:lnTo>
                    <a:pt x="301612" y="355600"/>
                  </a:lnTo>
                  <a:lnTo>
                    <a:pt x="301142" y="354330"/>
                  </a:lnTo>
                  <a:lnTo>
                    <a:pt x="300685" y="353060"/>
                  </a:lnTo>
                  <a:lnTo>
                    <a:pt x="302679" y="354330"/>
                  </a:lnTo>
                  <a:lnTo>
                    <a:pt x="305523" y="354330"/>
                  </a:lnTo>
                  <a:lnTo>
                    <a:pt x="305739" y="356870"/>
                  </a:lnTo>
                  <a:lnTo>
                    <a:pt x="305739" y="334073"/>
                  </a:lnTo>
                  <a:lnTo>
                    <a:pt x="303098" y="336550"/>
                  </a:lnTo>
                  <a:lnTo>
                    <a:pt x="301536" y="339090"/>
                  </a:lnTo>
                  <a:lnTo>
                    <a:pt x="300189" y="340360"/>
                  </a:lnTo>
                  <a:lnTo>
                    <a:pt x="303314" y="342900"/>
                  </a:lnTo>
                  <a:lnTo>
                    <a:pt x="300761" y="341630"/>
                  </a:lnTo>
                  <a:lnTo>
                    <a:pt x="300189" y="341630"/>
                  </a:lnTo>
                  <a:lnTo>
                    <a:pt x="300189" y="373380"/>
                  </a:lnTo>
                  <a:lnTo>
                    <a:pt x="299161" y="374523"/>
                  </a:lnTo>
                  <a:lnTo>
                    <a:pt x="299046" y="374650"/>
                  </a:lnTo>
                  <a:lnTo>
                    <a:pt x="299072" y="373380"/>
                  </a:lnTo>
                  <a:lnTo>
                    <a:pt x="298983" y="372110"/>
                  </a:lnTo>
                  <a:lnTo>
                    <a:pt x="300189" y="373380"/>
                  </a:lnTo>
                  <a:lnTo>
                    <a:pt x="300189" y="341630"/>
                  </a:lnTo>
                  <a:lnTo>
                    <a:pt x="299758" y="341630"/>
                  </a:lnTo>
                  <a:lnTo>
                    <a:pt x="299758" y="358140"/>
                  </a:lnTo>
                  <a:lnTo>
                    <a:pt x="297129" y="358140"/>
                  </a:lnTo>
                  <a:lnTo>
                    <a:pt x="297561" y="355600"/>
                  </a:lnTo>
                  <a:lnTo>
                    <a:pt x="299402" y="355600"/>
                  </a:lnTo>
                  <a:lnTo>
                    <a:pt x="299758" y="358140"/>
                  </a:lnTo>
                  <a:lnTo>
                    <a:pt x="299758" y="341630"/>
                  </a:lnTo>
                  <a:lnTo>
                    <a:pt x="298767" y="341630"/>
                  </a:lnTo>
                  <a:lnTo>
                    <a:pt x="296697" y="345440"/>
                  </a:lnTo>
                  <a:lnTo>
                    <a:pt x="297916" y="346710"/>
                  </a:lnTo>
                  <a:lnTo>
                    <a:pt x="298983" y="347980"/>
                  </a:lnTo>
                  <a:lnTo>
                    <a:pt x="299542" y="349250"/>
                  </a:lnTo>
                  <a:lnTo>
                    <a:pt x="299542" y="353060"/>
                  </a:lnTo>
                  <a:lnTo>
                    <a:pt x="298551" y="354330"/>
                  </a:lnTo>
                  <a:lnTo>
                    <a:pt x="297561" y="354330"/>
                  </a:lnTo>
                  <a:lnTo>
                    <a:pt x="296697" y="353060"/>
                  </a:lnTo>
                  <a:lnTo>
                    <a:pt x="294360" y="353923"/>
                  </a:lnTo>
                  <a:lnTo>
                    <a:pt x="294360" y="372110"/>
                  </a:lnTo>
                  <a:lnTo>
                    <a:pt x="291439" y="374650"/>
                  </a:lnTo>
                  <a:lnTo>
                    <a:pt x="290296" y="372719"/>
                  </a:lnTo>
                  <a:lnTo>
                    <a:pt x="290296" y="379730"/>
                  </a:lnTo>
                  <a:lnTo>
                    <a:pt x="287947" y="382270"/>
                  </a:lnTo>
                  <a:lnTo>
                    <a:pt x="286880" y="380911"/>
                  </a:lnTo>
                  <a:lnTo>
                    <a:pt x="286880" y="394970"/>
                  </a:lnTo>
                  <a:lnTo>
                    <a:pt x="286524" y="397510"/>
                  </a:lnTo>
                  <a:lnTo>
                    <a:pt x="286029" y="398780"/>
                  </a:lnTo>
                  <a:lnTo>
                    <a:pt x="285178" y="401320"/>
                  </a:lnTo>
                  <a:lnTo>
                    <a:pt x="281482" y="402590"/>
                  </a:lnTo>
                  <a:lnTo>
                    <a:pt x="281266" y="401320"/>
                  </a:lnTo>
                  <a:lnTo>
                    <a:pt x="281051" y="400050"/>
                  </a:lnTo>
                  <a:lnTo>
                    <a:pt x="283400" y="398780"/>
                  </a:lnTo>
                  <a:lnTo>
                    <a:pt x="283895" y="397510"/>
                  </a:lnTo>
                  <a:lnTo>
                    <a:pt x="284391" y="396240"/>
                  </a:lnTo>
                  <a:lnTo>
                    <a:pt x="286880" y="394970"/>
                  </a:lnTo>
                  <a:lnTo>
                    <a:pt x="286880" y="380911"/>
                  </a:lnTo>
                  <a:lnTo>
                    <a:pt x="286169" y="379996"/>
                  </a:lnTo>
                  <a:lnTo>
                    <a:pt x="286169" y="384810"/>
                  </a:lnTo>
                  <a:lnTo>
                    <a:pt x="285534" y="385470"/>
                  </a:lnTo>
                  <a:lnTo>
                    <a:pt x="285534" y="391160"/>
                  </a:lnTo>
                  <a:lnTo>
                    <a:pt x="285457" y="393700"/>
                  </a:lnTo>
                  <a:lnTo>
                    <a:pt x="283184" y="391160"/>
                  </a:lnTo>
                  <a:lnTo>
                    <a:pt x="283870" y="387540"/>
                  </a:lnTo>
                  <a:lnTo>
                    <a:pt x="284962" y="388620"/>
                  </a:lnTo>
                  <a:lnTo>
                    <a:pt x="285534" y="391160"/>
                  </a:lnTo>
                  <a:lnTo>
                    <a:pt x="285534" y="385470"/>
                  </a:lnTo>
                  <a:lnTo>
                    <a:pt x="283972" y="387057"/>
                  </a:lnTo>
                  <a:lnTo>
                    <a:pt x="284391" y="384810"/>
                  </a:lnTo>
                  <a:lnTo>
                    <a:pt x="286169" y="384810"/>
                  </a:lnTo>
                  <a:lnTo>
                    <a:pt x="286169" y="379996"/>
                  </a:lnTo>
                  <a:lnTo>
                    <a:pt x="285965" y="379730"/>
                  </a:lnTo>
                  <a:lnTo>
                    <a:pt x="283756" y="379730"/>
                  </a:lnTo>
                  <a:lnTo>
                    <a:pt x="284035" y="377190"/>
                  </a:lnTo>
                  <a:lnTo>
                    <a:pt x="285750" y="378460"/>
                  </a:lnTo>
                  <a:lnTo>
                    <a:pt x="286461" y="377190"/>
                  </a:lnTo>
                  <a:lnTo>
                    <a:pt x="285038" y="375920"/>
                  </a:lnTo>
                  <a:lnTo>
                    <a:pt x="280479" y="377190"/>
                  </a:lnTo>
                  <a:lnTo>
                    <a:pt x="280987" y="373380"/>
                  </a:lnTo>
                  <a:lnTo>
                    <a:pt x="286740" y="370840"/>
                  </a:lnTo>
                  <a:lnTo>
                    <a:pt x="287743" y="377190"/>
                  </a:lnTo>
                  <a:lnTo>
                    <a:pt x="290296" y="379730"/>
                  </a:lnTo>
                  <a:lnTo>
                    <a:pt x="290296" y="372719"/>
                  </a:lnTo>
                  <a:lnTo>
                    <a:pt x="289941" y="372110"/>
                  </a:lnTo>
                  <a:lnTo>
                    <a:pt x="292227" y="370840"/>
                  </a:lnTo>
                  <a:lnTo>
                    <a:pt x="294360" y="372110"/>
                  </a:lnTo>
                  <a:lnTo>
                    <a:pt x="294360" y="353923"/>
                  </a:lnTo>
                  <a:lnTo>
                    <a:pt x="293217" y="354330"/>
                  </a:lnTo>
                  <a:lnTo>
                    <a:pt x="291858" y="349250"/>
                  </a:lnTo>
                  <a:lnTo>
                    <a:pt x="290372" y="351790"/>
                  </a:lnTo>
                  <a:lnTo>
                    <a:pt x="290588" y="354330"/>
                  </a:lnTo>
                  <a:lnTo>
                    <a:pt x="288658" y="355600"/>
                  </a:lnTo>
                  <a:lnTo>
                    <a:pt x="289941" y="355600"/>
                  </a:lnTo>
                  <a:lnTo>
                    <a:pt x="291147" y="358140"/>
                  </a:lnTo>
                  <a:lnTo>
                    <a:pt x="285038" y="358140"/>
                  </a:lnTo>
                  <a:lnTo>
                    <a:pt x="283184" y="359410"/>
                  </a:lnTo>
                  <a:lnTo>
                    <a:pt x="281190" y="361950"/>
                  </a:lnTo>
                  <a:lnTo>
                    <a:pt x="279349" y="364490"/>
                  </a:lnTo>
                  <a:lnTo>
                    <a:pt x="277279" y="367030"/>
                  </a:lnTo>
                  <a:lnTo>
                    <a:pt x="282117" y="363220"/>
                  </a:lnTo>
                  <a:lnTo>
                    <a:pt x="286105" y="361950"/>
                  </a:lnTo>
                  <a:lnTo>
                    <a:pt x="287947" y="364490"/>
                  </a:lnTo>
                  <a:lnTo>
                    <a:pt x="286169" y="364490"/>
                  </a:lnTo>
                  <a:lnTo>
                    <a:pt x="284962" y="365760"/>
                  </a:lnTo>
                  <a:lnTo>
                    <a:pt x="283540" y="367030"/>
                  </a:lnTo>
                  <a:lnTo>
                    <a:pt x="287947" y="367030"/>
                  </a:lnTo>
                  <a:lnTo>
                    <a:pt x="287528" y="370840"/>
                  </a:lnTo>
                  <a:lnTo>
                    <a:pt x="286461" y="369570"/>
                  </a:lnTo>
                  <a:lnTo>
                    <a:pt x="284391" y="370840"/>
                  </a:lnTo>
                  <a:lnTo>
                    <a:pt x="282905" y="369570"/>
                  </a:lnTo>
                  <a:lnTo>
                    <a:pt x="281546" y="368300"/>
                  </a:lnTo>
                  <a:lnTo>
                    <a:pt x="280123" y="367030"/>
                  </a:lnTo>
                  <a:lnTo>
                    <a:pt x="278638" y="369570"/>
                  </a:lnTo>
                  <a:lnTo>
                    <a:pt x="278485" y="369443"/>
                  </a:lnTo>
                  <a:lnTo>
                    <a:pt x="278485" y="408940"/>
                  </a:lnTo>
                  <a:lnTo>
                    <a:pt x="277139" y="411480"/>
                  </a:lnTo>
                  <a:lnTo>
                    <a:pt x="275285" y="408940"/>
                  </a:lnTo>
                  <a:lnTo>
                    <a:pt x="276352" y="407670"/>
                  </a:lnTo>
                  <a:lnTo>
                    <a:pt x="278485" y="408940"/>
                  </a:lnTo>
                  <a:lnTo>
                    <a:pt x="278485" y="369443"/>
                  </a:lnTo>
                  <a:lnTo>
                    <a:pt x="278422" y="394970"/>
                  </a:lnTo>
                  <a:lnTo>
                    <a:pt x="277710" y="396240"/>
                  </a:lnTo>
                  <a:lnTo>
                    <a:pt x="275640" y="394970"/>
                  </a:lnTo>
                  <a:lnTo>
                    <a:pt x="274078" y="396240"/>
                  </a:lnTo>
                  <a:lnTo>
                    <a:pt x="273443" y="393700"/>
                  </a:lnTo>
                  <a:lnTo>
                    <a:pt x="276352" y="393700"/>
                  </a:lnTo>
                  <a:lnTo>
                    <a:pt x="278422" y="394970"/>
                  </a:lnTo>
                  <a:lnTo>
                    <a:pt x="278422" y="369379"/>
                  </a:lnTo>
                  <a:lnTo>
                    <a:pt x="277215" y="368300"/>
                  </a:lnTo>
                  <a:lnTo>
                    <a:pt x="275577" y="368300"/>
                  </a:lnTo>
                  <a:lnTo>
                    <a:pt x="274510" y="370840"/>
                  </a:lnTo>
                  <a:lnTo>
                    <a:pt x="272084" y="372110"/>
                  </a:lnTo>
                  <a:lnTo>
                    <a:pt x="270814" y="374650"/>
                  </a:lnTo>
                  <a:lnTo>
                    <a:pt x="273583" y="375920"/>
                  </a:lnTo>
                  <a:lnTo>
                    <a:pt x="275501" y="378460"/>
                  </a:lnTo>
                  <a:lnTo>
                    <a:pt x="275361" y="381000"/>
                  </a:lnTo>
                  <a:lnTo>
                    <a:pt x="274294" y="382270"/>
                  </a:lnTo>
                  <a:lnTo>
                    <a:pt x="273227" y="381266"/>
                  </a:lnTo>
                  <a:lnTo>
                    <a:pt x="273227" y="402590"/>
                  </a:lnTo>
                  <a:lnTo>
                    <a:pt x="271881" y="403860"/>
                  </a:lnTo>
                  <a:lnTo>
                    <a:pt x="271373" y="403860"/>
                  </a:lnTo>
                  <a:lnTo>
                    <a:pt x="271373" y="412750"/>
                  </a:lnTo>
                  <a:lnTo>
                    <a:pt x="269887" y="414020"/>
                  </a:lnTo>
                  <a:lnTo>
                    <a:pt x="268249" y="416560"/>
                  </a:lnTo>
                  <a:lnTo>
                    <a:pt x="266687" y="417830"/>
                  </a:lnTo>
                  <a:lnTo>
                    <a:pt x="265684" y="417830"/>
                  </a:lnTo>
                  <a:lnTo>
                    <a:pt x="266395" y="416560"/>
                  </a:lnTo>
                  <a:lnTo>
                    <a:pt x="266115" y="414020"/>
                  </a:lnTo>
                  <a:lnTo>
                    <a:pt x="264045" y="412750"/>
                  </a:lnTo>
                  <a:lnTo>
                    <a:pt x="266255" y="411480"/>
                  </a:lnTo>
                  <a:lnTo>
                    <a:pt x="265760" y="410210"/>
                  </a:lnTo>
                  <a:lnTo>
                    <a:pt x="264934" y="408940"/>
                  </a:lnTo>
                  <a:lnTo>
                    <a:pt x="264121" y="407670"/>
                  </a:lnTo>
                  <a:lnTo>
                    <a:pt x="261912" y="406400"/>
                  </a:lnTo>
                  <a:lnTo>
                    <a:pt x="259575" y="403860"/>
                  </a:lnTo>
                  <a:lnTo>
                    <a:pt x="258711" y="402590"/>
                  </a:lnTo>
                  <a:lnTo>
                    <a:pt x="260565" y="401320"/>
                  </a:lnTo>
                  <a:lnTo>
                    <a:pt x="261772" y="402590"/>
                  </a:lnTo>
                  <a:lnTo>
                    <a:pt x="261556" y="405130"/>
                  </a:lnTo>
                  <a:lnTo>
                    <a:pt x="266471" y="405130"/>
                  </a:lnTo>
                  <a:lnTo>
                    <a:pt x="267601" y="406400"/>
                  </a:lnTo>
                  <a:lnTo>
                    <a:pt x="267677" y="408940"/>
                  </a:lnTo>
                  <a:lnTo>
                    <a:pt x="269748" y="411480"/>
                  </a:lnTo>
                  <a:lnTo>
                    <a:pt x="271373" y="412750"/>
                  </a:lnTo>
                  <a:lnTo>
                    <a:pt x="271373" y="403860"/>
                  </a:lnTo>
                  <a:lnTo>
                    <a:pt x="269748" y="403860"/>
                  </a:lnTo>
                  <a:lnTo>
                    <a:pt x="269240" y="405130"/>
                  </a:lnTo>
                  <a:lnTo>
                    <a:pt x="266179" y="403860"/>
                  </a:lnTo>
                  <a:lnTo>
                    <a:pt x="266255" y="401320"/>
                  </a:lnTo>
                  <a:lnTo>
                    <a:pt x="266331" y="398780"/>
                  </a:lnTo>
                  <a:lnTo>
                    <a:pt x="268173" y="398780"/>
                  </a:lnTo>
                  <a:lnTo>
                    <a:pt x="269887" y="400050"/>
                  </a:lnTo>
                  <a:lnTo>
                    <a:pt x="269100" y="402590"/>
                  </a:lnTo>
                  <a:lnTo>
                    <a:pt x="270738" y="402590"/>
                  </a:lnTo>
                  <a:lnTo>
                    <a:pt x="271881" y="401320"/>
                  </a:lnTo>
                  <a:lnTo>
                    <a:pt x="273227" y="402590"/>
                  </a:lnTo>
                  <a:lnTo>
                    <a:pt x="273227" y="381266"/>
                  </a:lnTo>
                  <a:lnTo>
                    <a:pt x="272948" y="381000"/>
                  </a:lnTo>
                  <a:lnTo>
                    <a:pt x="273011" y="378460"/>
                  </a:lnTo>
                  <a:lnTo>
                    <a:pt x="271094" y="378460"/>
                  </a:lnTo>
                  <a:lnTo>
                    <a:pt x="269316" y="377190"/>
                  </a:lnTo>
                  <a:lnTo>
                    <a:pt x="263055" y="384810"/>
                  </a:lnTo>
                  <a:lnTo>
                    <a:pt x="265899" y="384810"/>
                  </a:lnTo>
                  <a:lnTo>
                    <a:pt x="265760" y="387350"/>
                  </a:lnTo>
                  <a:lnTo>
                    <a:pt x="267601" y="388620"/>
                  </a:lnTo>
                  <a:lnTo>
                    <a:pt x="270306" y="389890"/>
                  </a:lnTo>
                  <a:lnTo>
                    <a:pt x="270878" y="391160"/>
                  </a:lnTo>
                  <a:lnTo>
                    <a:pt x="270167" y="393700"/>
                  </a:lnTo>
                  <a:lnTo>
                    <a:pt x="268312" y="392480"/>
                  </a:lnTo>
                  <a:lnTo>
                    <a:pt x="268312" y="397510"/>
                  </a:lnTo>
                  <a:lnTo>
                    <a:pt x="267601" y="397510"/>
                  </a:lnTo>
                  <a:lnTo>
                    <a:pt x="267423" y="394970"/>
                  </a:lnTo>
                  <a:lnTo>
                    <a:pt x="267322" y="393700"/>
                  </a:lnTo>
                  <a:lnTo>
                    <a:pt x="268312" y="397510"/>
                  </a:lnTo>
                  <a:lnTo>
                    <a:pt x="268312" y="392480"/>
                  </a:lnTo>
                  <a:lnTo>
                    <a:pt x="266687" y="391502"/>
                  </a:lnTo>
                  <a:lnTo>
                    <a:pt x="266687" y="396240"/>
                  </a:lnTo>
                  <a:lnTo>
                    <a:pt x="263055" y="397510"/>
                  </a:lnTo>
                  <a:lnTo>
                    <a:pt x="262839" y="396240"/>
                  </a:lnTo>
                  <a:lnTo>
                    <a:pt x="263842" y="396240"/>
                  </a:lnTo>
                  <a:lnTo>
                    <a:pt x="264477" y="394970"/>
                  </a:lnTo>
                  <a:lnTo>
                    <a:pt x="266687" y="396240"/>
                  </a:lnTo>
                  <a:lnTo>
                    <a:pt x="266687" y="391502"/>
                  </a:lnTo>
                  <a:lnTo>
                    <a:pt x="266115" y="391160"/>
                  </a:lnTo>
                  <a:lnTo>
                    <a:pt x="261061" y="389890"/>
                  </a:lnTo>
                  <a:lnTo>
                    <a:pt x="260134" y="392430"/>
                  </a:lnTo>
                  <a:lnTo>
                    <a:pt x="258648" y="395922"/>
                  </a:lnTo>
                  <a:lnTo>
                    <a:pt x="258648" y="410210"/>
                  </a:lnTo>
                  <a:lnTo>
                    <a:pt x="257797" y="411480"/>
                  </a:lnTo>
                  <a:lnTo>
                    <a:pt x="255447" y="410210"/>
                  </a:lnTo>
                  <a:lnTo>
                    <a:pt x="256870" y="408940"/>
                  </a:lnTo>
                  <a:lnTo>
                    <a:pt x="258648" y="410210"/>
                  </a:lnTo>
                  <a:lnTo>
                    <a:pt x="258648" y="395922"/>
                  </a:lnTo>
                  <a:lnTo>
                    <a:pt x="258508" y="396240"/>
                  </a:lnTo>
                  <a:lnTo>
                    <a:pt x="251383" y="398780"/>
                  </a:lnTo>
                  <a:lnTo>
                    <a:pt x="254939" y="405130"/>
                  </a:lnTo>
                  <a:lnTo>
                    <a:pt x="254800" y="405130"/>
                  </a:lnTo>
                  <a:lnTo>
                    <a:pt x="253377" y="410210"/>
                  </a:lnTo>
                  <a:lnTo>
                    <a:pt x="253238" y="414020"/>
                  </a:lnTo>
                  <a:lnTo>
                    <a:pt x="257149" y="417830"/>
                  </a:lnTo>
                  <a:lnTo>
                    <a:pt x="259778" y="417830"/>
                  </a:lnTo>
                  <a:lnTo>
                    <a:pt x="259359" y="414020"/>
                  </a:lnTo>
                  <a:lnTo>
                    <a:pt x="259359" y="412750"/>
                  </a:lnTo>
                  <a:lnTo>
                    <a:pt x="262775" y="415290"/>
                  </a:lnTo>
                  <a:lnTo>
                    <a:pt x="263194" y="417830"/>
                  </a:lnTo>
                  <a:lnTo>
                    <a:pt x="261137" y="421640"/>
                  </a:lnTo>
                  <a:lnTo>
                    <a:pt x="265823" y="421640"/>
                  </a:lnTo>
                  <a:lnTo>
                    <a:pt x="269951" y="419100"/>
                  </a:lnTo>
                  <a:lnTo>
                    <a:pt x="271856" y="417830"/>
                  </a:lnTo>
                  <a:lnTo>
                    <a:pt x="275640" y="415290"/>
                  </a:lnTo>
                  <a:lnTo>
                    <a:pt x="279374" y="411480"/>
                  </a:lnTo>
                  <a:lnTo>
                    <a:pt x="280631" y="410210"/>
                  </a:lnTo>
                  <a:lnTo>
                    <a:pt x="283514" y="407670"/>
                  </a:lnTo>
                  <a:lnTo>
                    <a:pt x="289306" y="402590"/>
                  </a:lnTo>
                  <a:lnTo>
                    <a:pt x="292785" y="400050"/>
                  </a:lnTo>
                  <a:lnTo>
                    <a:pt x="295275" y="397510"/>
                  </a:lnTo>
                  <a:lnTo>
                    <a:pt x="299339" y="393700"/>
                  </a:lnTo>
                  <a:lnTo>
                    <a:pt x="297053" y="394970"/>
                  </a:lnTo>
                  <a:lnTo>
                    <a:pt x="296341" y="393700"/>
                  </a:lnTo>
                  <a:lnTo>
                    <a:pt x="295490" y="392430"/>
                  </a:lnTo>
                  <a:lnTo>
                    <a:pt x="294284" y="391160"/>
                  </a:lnTo>
                  <a:lnTo>
                    <a:pt x="292862" y="389890"/>
                  </a:lnTo>
                  <a:lnTo>
                    <a:pt x="292785" y="393700"/>
                  </a:lnTo>
                  <a:lnTo>
                    <a:pt x="289585" y="391160"/>
                  </a:lnTo>
                  <a:lnTo>
                    <a:pt x="289369" y="388620"/>
                  </a:lnTo>
                  <a:lnTo>
                    <a:pt x="292227" y="387350"/>
                  </a:lnTo>
                  <a:lnTo>
                    <a:pt x="291858" y="384810"/>
                  </a:lnTo>
                  <a:lnTo>
                    <a:pt x="291655" y="382270"/>
                  </a:lnTo>
                  <a:lnTo>
                    <a:pt x="291439" y="379730"/>
                  </a:lnTo>
                  <a:lnTo>
                    <a:pt x="292582" y="378460"/>
                  </a:lnTo>
                  <a:lnTo>
                    <a:pt x="294716" y="377190"/>
                  </a:lnTo>
                  <a:lnTo>
                    <a:pt x="296697" y="375920"/>
                  </a:lnTo>
                  <a:lnTo>
                    <a:pt x="298907" y="375920"/>
                  </a:lnTo>
                  <a:lnTo>
                    <a:pt x="298831" y="379730"/>
                  </a:lnTo>
                  <a:lnTo>
                    <a:pt x="300761" y="383540"/>
                  </a:lnTo>
                  <a:lnTo>
                    <a:pt x="302742" y="386080"/>
                  </a:lnTo>
                  <a:lnTo>
                    <a:pt x="304812" y="388620"/>
                  </a:lnTo>
                  <a:lnTo>
                    <a:pt x="305663" y="387350"/>
                  </a:lnTo>
                  <a:lnTo>
                    <a:pt x="303961" y="386080"/>
                  </a:lnTo>
                  <a:lnTo>
                    <a:pt x="303034" y="384810"/>
                  </a:lnTo>
                  <a:lnTo>
                    <a:pt x="305384" y="383540"/>
                  </a:lnTo>
                  <a:lnTo>
                    <a:pt x="306374" y="386080"/>
                  </a:lnTo>
                  <a:lnTo>
                    <a:pt x="307162" y="383540"/>
                  </a:lnTo>
                  <a:lnTo>
                    <a:pt x="309219" y="384810"/>
                  </a:lnTo>
                  <a:lnTo>
                    <a:pt x="310857" y="383540"/>
                  </a:lnTo>
                  <a:lnTo>
                    <a:pt x="310934" y="386080"/>
                  </a:lnTo>
                  <a:lnTo>
                    <a:pt x="308800" y="384810"/>
                  </a:lnTo>
                  <a:lnTo>
                    <a:pt x="308584" y="386080"/>
                  </a:lnTo>
                  <a:lnTo>
                    <a:pt x="310781" y="387350"/>
                  </a:lnTo>
                  <a:lnTo>
                    <a:pt x="312140" y="387350"/>
                  </a:lnTo>
                  <a:lnTo>
                    <a:pt x="313182" y="386080"/>
                  </a:lnTo>
                  <a:lnTo>
                    <a:pt x="315290" y="383540"/>
                  </a:lnTo>
                  <a:lnTo>
                    <a:pt x="316331" y="382270"/>
                  </a:lnTo>
                  <a:lnTo>
                    <a:pt x="314337" y="382270"/>
                  </a:lnTo>
                  <a:lnTo>
                    <a:pt x="314274" y="381000"/>
                  </a:lnTo>
                  <a:lnTo>
                    <a:pt x="314198" y="379730"/>
                  </a:lnTo>
                  <a:lnTo>
                    <a:pt x="317830" y="378460"/>
                  </a:lnTo>
                  <a:lnTo>
                    <a:pt x="317195" y="375920"/>
                  </a:lnTo>
                  <a:lnTo>
                    <a:pt x="317042" y="374650"/>
                  </a:lnTo>
                  <a:lnTo>
                    <a:pt x="320598" y="375920"/>
                  </a:lnTo>
                  <a:lnTo>
                    <a:pt x="320598" y="374650"/>
                  </a:lnTo>
                  <a:lnTo>
                    <a:pt x="320598" y="373380"/>
                  </a:lnTo>
                  <a:lnTo>
                    <a:pt x="320890" y="372110"/>
                  </a:lnTo>
                  <a:lnTo>
                    <a:pt x="323240" y="372110"/>
                  </a:lnTo>
                  <a:lnTo>
                    <a:pt x="326504" y="373380"/>
                  </a:lnTo>
                  <a:lnTo>
                    <a:pt x="328079" y="372110"/>
                  </a:lnTo>
                  <a:lnTo>
                    <a:pt x="329996" y="369570"/>
                  </a:lnTo>
                  <a:lnTo>
                    <a:pt x="332270" y="368300"/>
                  </a:lnTo>
                  <a:lnTo>
                    <a:pt x="333413" y="367030"/>
                  </a:lnTo>
                  <a:lnTo>
                    <a:pt x="334543" y="365760"/>
                  </a:lnTo>
                  <a:lnTo>
                    <a:pt x="337108" y="363220"/>
                  </a:lnTo>
                  <a:lnTo>
                    <a:pt x="338391" y="361950"/>
                  </a:lnTo>
                  <a:lnTo>
                    <a:pt x="338810" y="361950"/>
                  </a:lnTo>
                  <a:lnTo>
                    <a:pt x="338493" y="360680"/>
                  </a:lnTo>
                  <a:lnTo>
                    <a:pt x="337527" y="356870"/>
                  </a:lnTo>
                  <a:lnTo>
                    <a:pt x="338531" y="355600"/>
                  </a:lnTo>
                  <a:lnTo>
                    <a:pt x="341591" y="354330"/>
                  </a:lnTo>
                  <a:lnTo>
                    <a:pt x="343941" y="354330"/>
                  </a:lnTo>
                  <a:lnTo>
                    <a:pt x="346138" y="355600"/>
                  </a:lnTo>
                  <a:lnTo>
                    <a:pt x="347700" y="354330"/>
                  </a:lnTo>
                  <a:lnTo>
                    <a:pt x="348767" y="353060"/>
                  </a:lnTo>
                  <a:lnTo>
                    <a:pt x="350558" y="350520"/>
                  </a:lnTo>
                  <a:lnTo>
                    <a:pt x="352615" y="349250"/>
                  </a:lnTo>
                  <a:lnTo>
                    <a:pt x="355244" y="347980"/>
                  </a:lnTo>
                  <a:lnTo>
                    <a:pt x="356387" y="345440"/>
                  </a:lnTo>
                  <a:lnTo>
                    <a:pt x="355815" y="342900"/>
                  </a:lnTo>
                  <a:lnTo>
                    <a:pt x="353606" y="344170"/>
                  </a:lnTo>
                  <a:lnTo>
                    <a:pt x="352971" y="345440"/>
                  </a:lnTo>
                  <a:lnTo>
                    <a:pt x="352894" y="347980"/>
                  </a:lnTo>
                  <a:lnTo>
                    <a:pt x="350189" y="347980"/>
                  </a:lnTo>
                  <a:lnTo>
                    <a:pt x="349631" y="346710"/>
                  </a:lnTo>
                  <a:lnTo>
                    <a:pt x="350977" y="344170"/>
                  </a:lnTo>
                  <a:lnTo>
                    <a:pt x="349059" y="342900"/>
                  </a:lnTo>
                  <a:lnTo>
                    <a:pt x="350621" y="340360"/>
                  </a:lnTo>
                  <a:lnTo>
                    <a:pt x="350050" y="339090"/>
                  </a:lnTo>
                  <a:lnTo>
                    <a:pt x="351053" y="336550"/>
                  </a:lnTo>
                  <a:lnTo>
                    <a:pt x="353187" y="335280"/>
                  </a:lnTo>
                  <a:lnTo>
                    <a:pt x="354672" y="336550"/>
                  </a:lnTo>
                  <a:lnTo>
                    <a:pt x="352755" y="337820"/>
                  </a:lnTo>
                  <a:lnTo>
                    <a:pt x="351980" y="339090"/>
                  </a:lnTo>
                  <a:lnTo>
                    <a:pt x="352475" y="340360"/>
                  </a:lnTo>
                  <a:lnTo>
                    <a:pt x="353961" y="340360"/>
                  </a:lnTo>
                  <a:lnTo>
                    <a:pt x="355892" y="337820"/>
                  </a:lnTo>
                  <a:lnTo>
                    <a:pt x="355650" y="335280"/>
                  </a:lnTo>
                  <a:lnTo>
                    <a:pt x="355536" y="334010"/>
                  </a:lnTo>
                  <a:lnTo>
                    <a:pt x="358800" y="334010"/>
                  </a:lnTo>
                  <a:lnTo>
                    <a:pt x="358660" y="332740"/>
                  </a:lnTo>
                  <a:lnTo>
                    <a:pt x="357517" y="327660"/>
                  </a:lnTo>
                  <a:lnTo>
                    <a:pt x="358660" y="325120"/>
                  </a:lnTo>
                  <a:lnTo>
                    <a:pt x="356958" y="322580"/>
                  </a:lnTo>
                  <a:lnTo>
                    <a:pt x="358521" y="321310"/>
                  </a:lnTo>
                  <a:lnTo>
                    <a:pt x="355739" y="322580"/>
                  </a:lnTo>
                  <a:lnTo>
                    <a:pt x="355892" y="326390"/>
                  </a:lnTo>
                  <a:lnTo>
                    <a:pt x="353961" y="330200"/>
                  </a:lnTo>
                  <a:lnTo>
                    <a:pt x="350697" y="330200"/>
                  </a:lnTo>
                  <a:lnTo>
                    <a:pt x="346849" y="337820"/>
                  </a:lnTo>
                  <a:lnTo>
                    <a:pt x="345859" y="339686"/>
                  </a:lnTo>
                  <a:lnTo>
                    <a:pt x="345859" y="349250"/>
                  </a:lnTo>
                  <a:lnTo>
                    <a:pt x="343433" y="347980"/>
                  </a:lnTo>
                  <a:lnTo>
                    <a:pt x="342226" y="346710"/>
                  </a:lnTo>
                  <a:lnTo>
                    <a:pt x="340385" y="345440"/>
                  </a:lnTo>
                  <a:lnTo>
                    <a:pt x="339382" y="344868"/>
                  </a:lnTo>
                  <a:lnTo>
                    <a:pt x="339382" y="347980"/>
                  </a:lnTo>
                  <a:lnTo>
                    <a:pt x="338670" y="350520"/>
                  </a:lnTo>
                  <a:lnTo>
                    <a:pt x="337108" y="349250"/>
                  </a:lnTo>
                  <a:lnTo>
                    <a:pt x="336537" y="347980"/>
                  </a:lnTo>
                  <a:lnTo>
                    <a:pt x="337108" y="346710"/>
                  </a:lnTo>
                  <a:lnTo>
                    <a:pt x="338810" y="346710"/>
                  </a:lnTo>
                  <a:lnTo>
                    <a:pt x="339382" y="347980"/>
                  </a:lnTo>
                  <a:lnTo>
                    <a:pt x="339382" y="344868"/>
                  </a:lnTo>
                  <a:lnTo>
                    <a:pt x="338175" y="344170"/>
                  </a:lnTo>
                  <a:lnTo>
                    <a:pt x="340093" y="344170"/>
                  </a:lnTo>
                  <a:lnTo>
                    <a:pt x="340525" y="342900"/>
                  </a:lnTo>
                  <a:lnTo>
                    <a:pt x="344144" y="342900"/>
                  </a:lnTo>
                  <a:lnTo>
                    <a:pt x="345859" y="349250"/>
                  </a:lnTo>
                  <a:lnTo>
                    <a:pt x="345859" y="339686"/>
                  </a:lnTo>
                  <a:lnTo>
                    <a:pt x="344970" y="341350"/>
                  </a:lnTo>
                  <a:lnTo>
                    <a:pt x="342938" y="339090"/>
                  </a:lnTo>
                  <a:lnTo>
                    <a:pt x="342658" y="337820"/>
                  </a:lnTo>
                  <a:lnTo>
                    <a:pt x="343827" y="336550"/>
                  </a:lnTo>
                  <a:lnTo>
                    <a:pt x="345008" y="335280"/>
                  </a:lnTo>
                  <a:lnTo>
                    <a:pt x="343154" y="336550"/>
                  </a:lnTo>
                  <a:lnTo>
                    <a:pt x="338239" y="336550"/>
                  </a:lnTo>
                  <a:lnTo>
                    <a:pt x="336181" y="335280"/>
                  </a:lnTo>
                  <a:lnTo>
                    <a:pt x="335788" y="332740"/>
                  </a:lnTo>
                  <a:lnTo>
                    <a:pt x="335394" y="330200"/>
                  </a:lnTo>
                  <a:lnTo>
                    <a:pt x="341947" y="330200"/>
                  </a:lnTo>
                  <a:lnTo>
                    <a:pt x="342938" y="327660"/>
                  </a:lnTo>
                  <a:lnTo>
                    <a:pt x="342163" y="326390"/>
                  </a:lnTo>
                  <a:lnTo>
                    <a:pt x="340385" y="325120"/>
                  </a:lnTo>
                  <a:lnTo>
                    <a:pt x="338035" y="327660"/>
                  </a:lnTo>
                  <a:lnTo>
                    <a:pt x="335826" y="326390"/>
                  </a:lnTo>
                  <a:lnTo>
                    <a:pt x="335394" y="325120"/>
                  </a:lnTo>
                  <a:lnTo>
                    <a:pt x="334975" y="323850"/>
                  </a:lnTo>
                  <a:lnTo>
                    <a:pt x="334835" y="323240"/>
                  </a:lnTo>
                  <a:lnTo>
                    <a:pt x="334835" y="339090"/>
                  </a:lnTo>
                  <a:lnTo>
                    <a:pt x="333971" y="339534"/>
                  </a:lnTo>
                  <a:lnTo>
                    <a:pt x="333971" y="358140"/>
                  </a:lnTo>
                  <a:lnTo>
                    <a:pt x="333197" y="360680"/>
                  </a:lnTo>
                  <a:lnTo>
                    <a:pt x="330708" y="359410"/>
                  </a:lnTo>
                  <a:lnTo>
                    <a:pt x="331419" y="361950"/>
                  </a:lnTo>
                  <a:lnTo>
                    <a:pt x="330492" y="363220"/>
                  </a:lnTo>
                  <a:lnTo>
                    <a:pt x="329285" y="361950"/>
                  </a:lnTo>
                  <a:lnTo>
                    <a:pt x="326085" y="361950"/>
                  </a:lnTo>
                  <a:lnTo>
                    <a:pt x="323240" y="360680"/>
                  </a:lnTo>
                  <a:lnTo>
                    <a:pt x="322592" y="359410"/>
                  </a:lnTo>
                  <a:lnTo>
                    <a:pt x="324015" y="358140"/>
                  </a:lnTo>
                  <a:lnTo>
                    <a:pt x="325653" y="359410"/>
                  </a:lnTo>
                  <a:lnTo>
                    <a:pt x="327012" y="358140"/>
                  </a:lnTo>
                  <a:lnTo>
                    <a:pt x="327787" y="356870"/>
                  </a:lnTo>
                  <a:lnTo>
                    <a:pt x="330631" y="355600"/>
                  </a:lnTo>
                  <a:lnTo>
                    <a:pt x="333971" y="358140"/>
                  </a:lnTo>
                  <a:lnTo>
                    <a:pt x="333971" y="339534"/>
                  </a:lnTo>
                  <a:lnTo>
                    <a:pt x="332346" y="340360"/>
                  </a:lnTo>
                  <a:lnTo>
                    <a:pt x="331203" y="339090"/>
                  </a:lnTo>
                  <a:lnTo>
                    <a:pt x="333057" y="337820"/>
                  </a:lnTo>
                  <a:lnTo>
                    <a:pt x="334835" y="339090"/>
                  </a:lnTo>
                  <a:lnTo>
                    <a:pt x="334835" y="323240"/>
                  </a:lnTo>
                  <a:lnTo>
                    <a:pt x="334403" y="321310"/>
                  </a:lnTo>
                  <a:lnTo>
                    <a:pt x="334619" y="320040"/>
                  </a:lnTo>
                  <a:lnTo>
                    <a:pt x="333476" y="319163"/>
                  </a:lnTo>
                  <a:lnTo>
                    <a:pt x="333476" y="330200"/>
                  </a:lnTo>
                  <a:lnTo>
                    <a:pt x="331774" y="330200"/>
                  </a:lnTo>
                  <a:lnTo>
                    <a:pt x="331419" y="332740"/>
                  </a:lnTo>
                  <a:lnTo>
                    <a:pt x="330771" y="332219"/>
                  </a:lnTo>
                  <a:lnTo>
                    <a:pt x="330771" y="344170"/>
                  </a:lnTo>
                  <a:lnTo>
                    <a:pt x="328079" y="346138"/>
                  </a:lnTo>
                  <a:lnTo>
                    <a:pt x="328079" y="354330"/>
                  </a:lnTo>
                  <a:lnTo>
                    <a:pt x="325158" y="354330"/>
                  </a:lnTo>
                  <a:lnTo>
                    <a:pt x="323303" y="353060"/>
                  </a:lnTo>
                  <a:lnTo>
                    <a:pt x="323303" y="351790"/>
                  </a:lnTo>
                  <a:lnTo>
                    <a:pt x="323088" y="350520"/>
                  </a:lnTo>
                  <a:lnTo>
                    <a:pt x="325577" y="347980"/>
                  </a:lnTo>
                  <a:lnTo>
                    <a:pt x="327291" y="349250"/>
                  </a:lnTo>
                  <a:lnTo>
                    <a:pt x="327723" y="351790"/>
                  </a:lnTo>
                  <a:lnTo>
                    <a:pt x="328079" y="354330"/>
                  </a:lnTo>
                  <a:lnTo>
                    <a:pt x="328079" y="346138"/>
                  </a:lnTo>
                  <a:lnTo>
                    <a:pt x="327291" y="346710"/>
                  </a:lnTo>
                  <a:lnTo>
                    <a:pt x="325297" y="345440"/>
                  </a:lnTo>
                  <a:lnTo>
                    <a:pt x="325158" y="344170"/>
                  </a:lnTo>
                  <a:lnTo>
                    <a:pt x="328993" y="344170"/>
                  </a:lnTo>
                  <a:lnTo>
                    <a:pt x="328282" y="342900"/>
                  </a:lnTo>
                  <a:lnTo>
                    <a:pt x="327571" y="341630"/>
                  </a:lnTo>
                  <a:lnTo>
                    <a:pt x="326796" y="340360"/>
                  </a:lnTo>
                  <a:lnTo>
                    <a:pt x="328282" y="340360"/>
                  </a:lnTo>
                  <a:lnTo>
                    <a:pt x="330771" y="344170"/>
                  </a:lnTo>
                  <a:lnTo>
                    <a:pt x="330771" y="332219"/>
                  </a:lnTo>
                  <a:lnTo>
                    <a:pt x="329857" y="331470"/>
                  </a:lnTo>
                  <a:lnTo>
                    <a:pt x="329476" y="330200"/>
                  </a:lnTo>
                  <a:lnTo>
                    <a:pt x="328714" y="327660"/>
                  </a:lnTo>
                  <a:lnTo>
                    <a:pt x="330352" y="328930"/>
                  </a:lnTo>
                  <a:lnTo>
                    <a:pt x="331838" y="328930"/>
                  </a:lnTo>
                  <a:lnTo>
                    <a:pt x="333476" y="330200"/>
                  </a:lnTo>
                  <a:lnTo>
                    <a:pt x="333476" y="319163"/>
                  </a:lnTo>
                  <a:lnTo>
                    <a:pt x="332981" y="318770"/>
                  </a:lnTo>
                  <a:lnTo>
                    <a:pt x="331419" y="320040"/>
                  </a:lnTo>
                  <a:lnTo>
                    <a:pt x="328993" y="317500"/>
                  </a:lnTo>
                  <a:lnTo>
                    <a:pt x="330136" y="316230"/>
                  </a:lnTo>
                  <a:lnTo>
                    <a:pt x="331279" y="314960"/>
                  </a:lnTo>
                  <a:lnTo>
                    <a:pt x="331063" y="312420"/>
                  </a:lnTo>
                  <a:lnTo>
                    <a:pt x="330923" y="309880"/>
                  </a:lnTo>
                  <a:lnTo>
                    <a:pt x="332765" y="308610"/>
                  </a:lnTo>
                  <a:lnTo>
                    <a:pt x="334683" y="307340"/>
                  </a:lnTo>
                  <a:lnTo>
                    <a:pt x="336753" y="308610"/>
                  </a:lnTo>
                  <a:lnTo>
                    <a:pt x="336753" y="311150"/>
                  </a:lnTo>
                  <a:lnTo>
                    <a:pt x="344081" y="311150"/>
                  </a:lnTo>
                  <a:lnTo>
                    <a:pt x="345503" y="307340"/>
                  </a:lnTo>
                  <a:lnTo>
                    <a:pt x="347065" y="304800"/>
                  </a:lnTo>
                  <a:lnTo>
                    <a:pt x="348767" y="306070"/>
                  </a:lnTo>
                  <a:lnTo>
                    <a:pt x="348919" y="304800"/>
                  </a:lnTo>
                  <a:lnTo>
                    <a:pt x="349338" y="303530"/>
                  </a:lnTo>
                  <a:lnTo>
                    <a:pt x="350126" y="300990"/>
                  </a:lnTo>
                  <a:lnTo>
                    <a:pt x="353326" y="299720"/>
                  </a:lnTo>
                  <a:lnTo>
                    <a:pt x="355676" y="300990"/>
                  </a:lnTo>
                  <a:lnTo>
                    <a:pt x="357098" y="300990"/>
                  </a:lnTo>
                  <a:lnTo>
                    <a:pt x="357873" y="302260"/>
                  </a:lnTo>
                  <a:lnTo>
                    <a:pt x="354469" y="304800"/>
                  </a:lnTo>
                  <a:lnTo>
                    <a:pt x="354672" y="306070"/>
                  </a:lnTo>
                  <a:lnTo>
                    <a:pt x="356743" y="309880"/>
                  </a:lnTo>
                  <a:lnTo>
                    <a:pt x="357454" y="306070"/>
                  </a:lnTo>
                  <a:lnTo>
                    <a:pt x="358444" y="307340"/>
                  </a:lnTo>
                  <a:lnTo>
                    <a:pt x="358444" y="309880"/>
                  </a:lnTo>
                  <a:lnTo>
                    <a:pt x="360794" y="312420"/>
                  </a:lnTo>
                  <a:lnTo>
                    <a:pt x="358584" y="314960"/>
                  </a:lnTo>
                  <a:lnTo>
                    <a:pt x="358800" y="316230"/>
                  </a:lnTo>
                  <a:lnTo>
                    <a:pt x="359651" y="317500"/>
                  </a:lnTo>
                  <a:lnTo>
                    <a:pt x="363575" y="320040"/>
                  </a:lnTo>
                  <a:lnTo>
                    <a:pt x="366064" y="320040"/>
                  </a:lnTo>
                  <a:lnTo>
                    <a:pt x="368122" y="318770"/>
                  </a:lnTo>
                  <a:lnTo>
                    <a:pt x="367550" y="317500"/>
                  </a:lnTo>
                  <a:lnTo>
                    <a:pt x="366483" y="313690"/>
                  </a:lnTo>
                  <a:lnTo>
                    <a:pt x="367411" y="312420"/>
                  </a:lnTo>
                  <a:lnTo>
                    <a:pt x="370687" y="313690"/>
                  </a:lnTo>
                  <a:lnTo>
                    <a:pt x="370890" y="314960"/>
                  </a:lnTo>
                  <a:lnTo>
                    <a:pt x="369328" y="316230"/>
                  </a:lnTo>
                  <a:lnTo>
                    <a:pt x="372884" y="322580"/>
                  </a:lnTo>
                  <a:lnTo>
                    <a:pt x="372338" y="323850"/>
                  </a:lnTo>
                  <a:lnTo>
                    <a:pt x="371246" y="326390"/>
                  </a:lnTo>
                  <a:lnTo>
                    <a:pt x="365848" y="328930"/>
                  </a:lnTo>
                  <a:lnTo>
                    <a:pt x="364566" y="330200"/>
                  </a:lnTo>
                  <a:lnTo>
                    <a:pt x="364490" y="332740"/>
                  </a:lnTo>
                  <a:lnTo>
                    <a:pt x="362927" y="334010"/>
                  </a:lnTo>
                  <a:lnTo>
                    <a:pt x="364134" y="335280"/>
                  </a:lnTo>
                  <a:lnTo>
                    <a:pt x="362927" y="337820"/>
                  </a:lnTo>
                  <a:lnTo>
                    <a:pt x="358800" y="339090"/>
                  </a:lnTo>
                  <a:lnTo>
                    <a:pt x="355739" y="339090"/>
                  </a:lnTo>
                  <a:lnTo>
                    <a:pt x="357517" y="341630"/>
                  </a:lnTo>
                  <a:lnTo>
                    <a:pt x="358305" y="342900"/>
                  </a:lnTo>
                  <a:lnTo>
                    <a:pt x="361429" y="340360"/>
                  </a:lnTo>
                  <a:lnTo>
                    <a:pt x="364845" y="337820"/>
                  </a:lnTo>
                  <a:lnTo>
                    <a:pt x="368122" y="336550"/>
                  </a:lnTo>
                  <a:lnTo>
                    <a:pt x="370179" y="330200"/>
                  </a:lnTo>
                  <a:lnTo>
                    <a:pt x="370611" y="327660"/>
                  </a:lnTo>
                  <a:lnTo>
                    <a:pt x="371538" y="326390"/>
                  </a:lnTo>
                  <a:lnTo>
                    <a:pt x="372465" y="323850"/>
                  </a:lnTo>
                  <a:lnTo>
                    <a:pt x="374383" y="323850"/>
                  </a:lnTo>
                  <a:lnTo>
                    <a:pt x="375170" y="325120"/>
                  </a:lnTo>
                  <a:lnTo>
                    <a:pt x="376796" y="325120"/>
                  </a:lnTo>
                  <a:lnTo>
                    <a:pt x="376516" y="322580"/>
                  </a:lnTo>
                  <a:lnTo>
                    <a:pt x="376237" y="321310"/>
                  </a:lnTo>
                  <a:lnTo>
                    <a:pt x="375805" y="318770"/>
                  </a:lnTo>
                  <a:lnTo>
                    <a:pt x="375018" y="316230"/>
                  </a:lnTo>
                  <a:lnTo>
                    <a:pt x="376237" y="313690"/>
                  </a:lnTo>
                  <a:lnTo>
                    <a:pt x="377444" y="316230"/>
                  </a:lnTo>
                  <a:lnTo>
                    <a:pt x="378015" y="317500"/>
                  </a:lnTo>
                  <a:lnTo>
                    <a:pt x="379285" y="318770"/>
                  </a:lnTo>
                  <a:lnTo>
                    <a:pt x="383273" y="313690"/>
                  </a:lnTo>
                  <a:lnTo>
                    <a:pt x="383882" y="312420"/>
                  </a:lnTo>
                  <a:lnTo>
                    <a:pt x="384479" y="311150"/>
                  </a:lnTo>
                  <a:lnTo>
                    <a:pt x="385343" y="309880"/>
                  </a:lnTo>
                  <a:lnTo>
                    <a:pt x="387045" y="307340"/>
                  </a:lnTo>
                  <a:lnTo>
                    <a:pt x="386613" y="304800"/>
                  </a:lnTo>
                  <a:lnTo>
                    <a:pt x="383349" y="302260"/>
                  </a:lnTo>
                  <a:lnTo>
                    <a:pt x="380568" y="299720"/>
                  </a:lnTo>
                  <a:lnTo>
                    <a:pt x="380288" y="299491"/>
                  </a:lnTo>
                  <a:lnTo>
                    <a:pt x="380288" y="309880"/>
                  </a:lnTo>
                  <a:lnTo>
                    <a:pt x="376656" y="309880"/>
                  </a:lnTo>
                  <a:lnTo>
                    <a:pt x="378218" y="307340"/>
                  </a:lnTo>
                  <a:lnTo>
                    <a:pt x="378434" y="307340"/>
                  </a:lnTo>
                  <a:lnTo>
                    <a:pt x="380288" y="309880"/>
                  </a:lnTo>
                  <a:lnTo>
                    <a:pt x="380288" y="299491"/>
                  </a:lnTo>
                  <a:lnTo>
                    <a:pt x="379044" y="298450"/>
                  </a:lnTo>
                  <a:lnTo>
                    <a:pt x="377507" y="297180"/>
                  </a:lnTo>
                  <a:lnTo>
                    <a:pt x="373595" y="298450"/>
                  </a:lnTo>
                  <a:lnTo>
                    <a:pt x="373456" y="298450"/>
                  </a:lnTo>
                  <a:lnTo>
                    <a:pt x="381139" y="284480"/>
                  </a:lnTo>
                  <a:lnTo>
                    <a:pt x="381063" y="283210"/>
                  </a:lnTo>
                  <a:lnTo>
                    <a:pt x="378218" y="280670"/>
                  </a:lnTo>
                  <a:lnTo>
                    <a:pt x="376085" y="280670"/>
                  </a:lnTo>
                  <a:lnTo>
                    <a:pt x="373748" y="281940"/>
                  </a:lnTo>
                  <a:lnTo>
                    <a:pt x="375094" y="283210"/>
                  </a:lnTo>
                  <a:lnTo>
                    <a:pt x="374878" y="284480"/>
                  </a:lnTo>
                  <a:lnTo>
                    <a:pt x="373811" y="287020"/>
                  </a:lnTo>
                  <a:lnTo>
                    <a:pt x="372110" y="285940"/>
                  </a:lnTo>
                  <a:lnTo>
                    <a:pt x="372110" y="300990"/>
                  </a:lnTo>
                  <a:lnTo>
                    <a:pt x="371246" y="302260"/>
                  </a:lnTo>
                  <a:lnTo>
                    <a:pt x="371043" y="303530"/>
                  </a:lnTo>
                  <a:lnTo>
                    <a:pt x="367766" y="307340"/>
                  </a:lnTo>
                  <a:lnTo>
                    <a:pt x="366560" y="306070"/>
                  </a:lnTo>
                  <a:lnTo>
                    <a:pt x="364642" y="306070"/>
                  </a:lnTo>
                  <a:lnTo>
                    <a:pt x="364426" y="304800"/>
                  </a:lnTo>
                  <a:lnTo>
                    <a:pt x="364210" y="302260"/>
                  </a:lnTo>
                  <a:lnTo>
                    <a:pt x="367690" y="300990"/>
                  </a:lnTo>
                  <a:lnTo>
                    <a:pt x="372110" y="300990"/>
                  </a:lnTo>
                  <a:lnTo>
                    <a:pt x="372110" y="285940"/>
                  </a:lnTo>
                  <a:lnTo>
                    <a:pt x="371817" y="285750"/>
                  </a:lnTo>
                  <a:lnTo>
                    <a:pt x="370535" y="283210"/>
                  </a:lnTo>
                  <a:lnTo>
                    <a:pt x="370116" y="280670"/>
                  </a:lnTo>
                  <a:lnTo>
                    <a:pt x="369976" y="279400"/>
                  </a:lnTo>
                  <a:lnTo>
                    <a:pt x="369824" y="278130"/>
                  </a:lnTo>
                  <a:lnTo>
                    <a:pt x="371462" y="274320"/>
                  </a:lnTo>
                  <a:lnTo>
                    <a:pt x="373380" y="274320"/>
                  </a:lnTo>
                  <a:lnTo>
                    <a:pt x="375450" y="275590"/>
                  </a:lnTo>
                  <a:lnTo>
                    <a:pt x="377367" y="274320"/>
                  </a:lnTo>
                  <a:lnTo>
                    <a:pt x="377939" y="276860"/>
                  </a:lnTo>
                  <a:lnTo>
                    <a:pt x="381215" y="278130"/>
                  </a:lnTo>
                  <a:lnTo>
                    <a:pt x="382485" y="279400"/>
                  </a:lnTo>
                  <a:lnTo>
                    <a:pt x="384263" y="279400"/>
                  </a:lnTo>
                  <a:lnTo>
                    <a:pt x="387477" y="274320"/>
                  </a:lnTo>
                  <a:lnTo>
                    <a:pt x="388124" y="273050"/>
                  </a:lnTo>
                  <a:lnTo>
                    <a:pt x="388785" y="271780"/>
                  </a:lnTo>
                  <a:lnTo>
                    <a:pt x="389445" y="270510"/>
                  </a:lnTo>
                  <a:lnTo>
                    <a:pt x="390105" y="269240"/>
                  </a:lnTo>
                  <a:lnTo>
                    <a:pt x="390245" y="266700"/>
                  </a:lnTo>
                  <a:lnTo>
                    <a:pt x="390321" y="265430"/>
                  </a:lnTo>
                  <a:lnTo>
                    <a:pt x="390385" y="264160"/>
                  </a:lnTo>
                  <a:lnTo>
                    <a:pt x="390461" y="262890"/>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630" name="Google Shape;3630;p242"/>
            <p:cNvPicPr preferRelativeResize="0"/>
            <p:nvPr/>
          </p:nvPicPr>
          <p:blipFill rotWithShape="1">
            <a:blip r:embed="rId6">
              <a:alphaModFix/>
            </a:blip>
            <a:srcRect b="0" l="0" r="0" t="0"/>
            <a:stretch/>
          </p:blipFill>
          <p:spPr>
            <a:xfrm>
              <a:off x="1556771" y="8133396"/>
              <a:ext cx="112465" cy="172720"/>
            </a:xfrm>
            <a:prstGeom prst="rect">
              <a:avLst/>
            </a:prstGeom>
            <a:noFill/>
            <a:ln>
              <a:noFill/>
            </a:ln>
          </p:spPr>
        </p:pic>
        <p:sp>
          <p:nvSpPr>
            <p:cNvPr id="3631" name="Google Shape;3631;p242"/>
            <p:cNvSpPr/>
            <p:nvPr/>
          </p:nvSpPr>
          <p:spPr>
            <a:xfrm>
              <a:off x="1612036" y="8019960"/>
              <a:ext cx="579755" cy="353695"/>
            </a:xfrm>
            <a:custGeom>
              <a:rect b="b" l="l" r="r" t="t"/>
              <a:pathLst>
                <a:path extrusionOk="0" h="353695" w="579755">
                  <a:moveTo>
                    <a:pt x="5118" y="195694"/>
                  </a:moveTo>
                  <a:lnTo>
                    <a:pt x="2565" y="195554"/>
                  </a:lnTo>
                  <a:lnTo>
                    <a:pt x="1498" y="196189"/>
                  </a:lnTo>
                  <a:lnTo>
                    <a:pt x="0" y="198678"/>
                  </a:lnTo>
                  <a:lnTo>
                    <a:pt x="2070" y="198247"/>
                  </a:lnTo>
                  <a:lnTo>
                    <a:pt x="3632" y="197116"/>
                  </a:lnTo>
                  <a:lnTo>
                    <a:pt x="5118" y="195694"/>
                  </a:lnTo>
                  <a:close/>
                </a:path>
                <a:path extrusionOk="0" h="353695" w="579755">
                  <a:moveTo>
                    <a:pt x="10960" y="227152"/>
                  </a:moveTo>
                  <a:lnTo>
                    <a:pt x="10668" y="226377"/>
                  </a:lnTo>
                  <a:lnTo>
                    <a:pt x="8039" y="228155"/>
                  </a:lnTo>
                  <a:lnTo>
                    <a:pt x="10960" y="227152"/>
                  </a:lnTo>
                  <a:close/>
                </a:path>
                <a:path extrusionOk="0" h="353695" w="579755">
                  <a:moveTo>
                    <a:pt x="26606" y="260045"/>
                  </a:moveTo>
                  <a:lnTo>
                    <a:pt x="24828" y="259257"/>
                  </a:lnTo>
                  <a:lnTo>
                    <a:pt x="20916" y="259969"/>
                  </a:lnTo>
                  <a:lnTo>
                    <a:pt x="24257" y="261823"/>
                  </a:lnTo>
                  <a:lnTo>
                    <a:pt x="26606" y="261531"/>
                  </a:lnTo>
                  <a:lnTo>
                    <a:pt x="26606" y="260045"/>
                  </a:lnTo>
                  <a:close/>
                </a:path>
                <a:path extrusionOk="0" h="353695" w="579755">
                  <a:moveTo>
                    <a:pt x="30734" y="279501"/>
                  </a:moveTo>
                  <a:lnTo>
                    <a:pt x="30022" y="277368"/>
                  </a:lnTo>
                  <a:lnTo>
                    <a:pt x="26962" y="276593"/>
                  </a:lnTo>
                  <a:lnTo>
                    <a:pt x="25819" y="277939"/>
                  </a:lnTo>
                  <a:lnTo>
                    <a:pt x="28244" y="279793"/>
                  </a:lnTo>
                  <a:lnTo>
                    <a:pt x="30734" y="279501"/>
                  </a:lnTo>
                  <a:close/>
                </a:path>
                <a:path extrusionOk="0" h="353695" w="579755">
                  <a:moveTo>
                    <a:pt x="35712" y="297688"/>
                  </a:moveTo>
                  <a:lnTo>
                    <a:pt x="35572" y="296265"/>
                  </a:lnTo>
                  <a:lnTo>
                    <a:pt x="33147" y="296125"/>
                  </a:lnTo>
                  <a:lnTo>
                    <a:pt x="32016" y="296697"/>
                  </a:lnTo>
                  <a:lnTo>
                    <a:pt x="33642" y="297408"/>
                  </a:lnTo>
                  <a:lnTo>
                    <a:pt x="35712" y="297688"/>
                  </a:lnTo>
                  <a:close/>
                </a:path>
                <a:path extrusionOk="0" h="353695" w="579755">
                  <a:moveTo>
                    <a:pt x="35712" y="287248"/>
                  </a:moveTo>
                  <a:lnTo>
                    <a:pt x="33286" y="284899"/>
                  </a:lnTo>
                  <a:lnTo>
                    <a:pt x="32156" y="284975"/>
                  </a:lnTo>
                  <a:lnTo>
                    <a:pt x="31508" y="288315"/>
                  </a:lnTo>
                  <a:lnTo>
                    <a:pt x="33147" y="288950"/>
                  </a:lnTo>
                  <a:lnTo>
                    <a:pt x="35712" y="288163"/>
                  </a:lnTo>
                  <a:lnTo>
                    <a:pt x="35712" y="287248"/>
                  </a:lnTo>
                  <a:close/>
                </a:path>
                <a:path extrusionOk="0" h="353695" w="579755">
                  <a:moveTo>
                    <a:pt x="44246" y="307276"/>
                  </a:moveTo>
                  <a:lnTo>
                    <a:pt x="42392" y="303860"/>
                  </a:lnTo>
                  <a:lnTo>
                    <a:pt x="40335" y="306070"/>
                  </a:lnTo>
                  <a:lnTo>
                    <a:pt x="39052" y="307276"/>
                  </a:lnTo>
                  <a:lnTo>
                    <a:pt x="38912" y="309054"/>
                  </a:lnTo>
                  <a:lnTo>
                    <a:pt x="40411" y="308406"/>
                  </a:lnTo>
                  <a:lnTo>
                    <a:pt x="41122" y="307060"/>
                  </a:lnTo>
                  <a:lnTo>
                    <a:pt x="41833" y="305777"/>
                  </a:lnTo>
                  <a:lnTo>
                    <a:pt x="44246" y="307276"/>
                  </a:lnTo>
                  <a:close/>
                </a:path>
                <a:path extrusionOk="0" h="353695" w="579755">
                  <a:moveTo>
                    <a:pt x="44678" y="313029"/>
                  </a:moveTo>
                  <a:lnTo>
                    <a:pt x="42684" y="311962"/>
                  </a:lnTo>
                  <a:lnTo>
                    <a:pt x="40830" y="312318"/>
                  </a:lnTo>
                  <a:lnTo>
                    <a:pt x="40614" y="313245"/>
                  </a:lnTo>
                  <a:lnTo>
                    <a:pt x="42468" y="313740"/>
                  </a:lnTo>
                  <a:lnTo>
                    <a:pt x="44678" y="313029"/>
                  </a:lnTo>
                  <a:close/>
                </a:path>
                <a:path extrusionOk="0" h="353695" w="579755">
                  <a:moveTo>
                    <a:pt x="46380" y="300380"/>
                  </a:moveTo>
                  <a:lnTo>
                    <a:pt x="44526" y="298818"/>
                  </a:lnTo>
                  <a:lnTo>
                    <a:pt x="40830" y="297751"/>
                  </a:lnTo>
                  <a:lnTo>
                    <a:pt x="39763" y="297611"/>
                  </a:lnTo>
                  <a:lnTo>
                    <a:pt x="39624" y="299034"/>
                  </a:lnTo>
                  <a:lnTo>
                    <a:pt x="40335" y="300951"/>
                  </a:lnTo>
                  <a:lnTo>
                    <a:pt x="41897" y="299885"/>
                  </a:lnTo>
                  <a:lnTo>
                    <a:pt x="43103" y="299961"/>
                  </a:lnTo>
                  <a:lnTo>
                    <a:pt x="42748" y="302590"/>
                  </a:lnTo>
                  <a:lnTo>
                    <a:pt x="44246" y="301942"/>
                  </a:lnTo>
                  <a:lnTo>
                    <a:pt x="46101" y="301091"/>
                  </a:lnTo>
                  <a:lnTo>
                    <a:pt x="46380" y="300380"/>
                  </a:lnTo>
                  <a:close/>
                </a:path>
                <a:path extrusionOk="0" h="353695" w="579755">
                  <a:moveTo>
                    <a:pt x="46520" y="293636"/>
                  </a:moveTo>
                  <a:lnTo>
                    <a:pt x="43891" y="293141"/>
                  </a:lnTo>
                  <a:lnTo>
                    <a:pt x="42392" y="294271"/>
                  </a:lnTo>
                  <a:lnTo>
                    <a:pt x="42545" y="295490"/>
                  </a:lnTo>
                  <a:lnTo>
                    <a:pt x="44170" y="295275"/>
                  </a:lnTo>
                  <a:lnTo>
                    <a:pt x="46520" y="293636"/>
                  </a:lnTo>
                  <a:close/>
                </a:path>
                <a:path extrusionOk="0" h="353695" w="579755">
                  <a:moveTo>
                    <a:pt x="46596" y="318287"/>
                  </a:moveTo>
                  <a:lnTo>
                    <a:pt x="45173" y="315366"/>
                  </a:lnTo>
                  <a:lnTo>
                    <a:pt x="43751" y="316433"/>
                  </a:lnTo>
                  <a:lnTo>
                    <a:pt x="45961" y="319062"/>
                  </a:lnTo>
                  <a:lnTo>
                    <a:pt x="46596" y="318287"/>
                  </a:lnTo>
                  <a:close/>
                </a:path>
                <a:path extrusionOk="0" h="353695" w="579755">
                  <a:moveTo>
                    <a:pt x="46596" y="288455"/>
                  </a:moveTo>
                  <a:lnTo>
                    <a:pt x="45808" y="287528"/>
                  </a:lnTo>
                  <a:lnTo>
                    <a:pt x="43103" y="289585"/>
                  </a:lnTo>
                  <a:lnTo>
                    <a:pt x="44602" y="290512"/>
                  </a:lnTo>
                  <a:lnTo>
                    <a:pt x="46596" y="288455"/>
                  </a:lnTo>
                  <a:close/>
                </a:path>
                <a:path extrusionOk="0" h="353695" w="579755">
                  <a:moveTo>
                    <a:pt x="47091" y="326948"/>
                  </a:moveTo>
                  <a:lnTo>
                    <a:pt x="46875" y="323113"/>
                  </a:lnTo>
                  <a:lnTo>
                    <a:pt x="43675" y="325310"/>
                  </a:lnTo>
                  <a:lnTo>
                    <a:pt x="42252" y="324104"/>
                  </a:lnTo>
                  <a:lnTo>
                    <a:pt x="43319" y="326237"/>
                  </a:lnTo>
                  <a:lnTo>
                    <a:pt x="44246" y="326732"/>
                  </a:lnTo>
                  <a:lnTo>
                    <a:pt x="47091" y="326948"/>
                  </a:lnTo>
                  <a:close/>
                </a:path>
                <a:path extrusionOk="0" h="353695" w="579755">
                  <a:moveTo>
                    <a:pt x="47383" y="240157"/>
                  </a:moveTo>
                  <a:lnTo>
                    <a:pt x="45961" y="238455"/>
                  </a:lnTo>
                  <a:lnTo>
                    <a:pt x="43459" y="241084"/>
                  </a:lnTo>
                  <a:lnTo>
                    <a:pt x="44526" y="242074"/>
                  </a:lnTo>
                  <a:lnTo>
                    <a:pt x="47383" y="240157"/>
                  </a:lnTo>
                  <a:close/>
                </a:path>
                <a:path extrusionOk="0" h="353695" w="579755">
                  <a:moveTo>
                    <a:pt x="50076" y="306285"/>
                  </a:moveTo>
                  <a:lnTo>
                    <a:pt x="49161" y="304927"/>
                  </a:lnTo>
                  <a:lnTo>
                    <a:pt x="48094" y="305714"/>
                  </a:lnTo>
                  <a:lnTo>
                    <a:pt x="47447" y="307276"/>
                  </a:lnTo>
                  <a:lnTo>
                    <a:pt x="46875" y="308838"/>
                  </a:lnTo>
                  <a:lnTo>
                    <a:pt x="45097" y="310400"/>
                  </a:lnTo>
                  <a:lnTo>
                    <a:pt x="46812" y="310261"/>
                  </a:lnTo>
                  <a:lnTo>
                    <a:pt x="50076" y="307200"/>
                  </a:lnTo>
                  <a:lnTo>
                    <a:pt x="50076" y="306285"/>
                  </a:lnTo>
                  <a:close/>
                </a:path>
                <a:path extrusionOk="0" h="353695" w="579755">
                  <a:moveTo>
                    <a:pt x="54343" y="320205"/>
                  </a:moveTo>
                  <a:lnTo>
                    <a:pt x="52781" y="317144"/>
                  </a:lnTo>
                  <a:lnTo>
                    <a:pt x="48653" y="316649"/>
                  </a:lnTo>
                  <a:lnTo>
                    <a:pt x="47942" y="317855"/>
                  </a:lnTo>
                  <a:lnTo>
                    <a:pt x="48729" y="319354"/>
                  </a:lnTo>
                  <a:lnTo>
                    <a:pt x="50723" y="319493"/>
                  </a:lnTo>
                  <a:lnTo>
                    <a:pt x="52565" y="320624"/>
                  </a:lnTo>
                  <a:lnTo>
                    <a:pt x="53276" y="321691"/>
                  </a:lnTo>
                  <a:lnTo>
                    <a:pt x="54343" y="320205"/>
                  </a:lnTo>
                  <a:close/>
                </a:path>
                <a:path extrusionOk="0" h="353695" w="579755">
                  <a:moveTo>
                    <a:pt x="57759" y="285546"/>
                  </a:moveTo>
                  <a:lnTo>
                    <a:pt x="55270" y="284975"/>
                  </a:lnTo>
                  <a:lnTo>
                    <a:pt x="52501" y="284187"/>
                  </a:lnTo>
                  <a:lnTo>
                    <a:pt x="52146" y="284187"/>
                  </a:lnTo>
                  <a:lnTo>
                    <a:pt x="50292" y="286105"/>
                  </a:lnTo>
                  <a:lnTo>
                    <a:pt x="52285" y="286677"/>
                  </a:lnTo>
                  <a:lnTo>
                    <a:pt x="50787" y="289229"/>
                  </a:lnTo>
                  <a:lnTo>
                    <a:pt x="52501" y="290017"/>
                  </a:lnTo>
                  <a:lnTo>
                    <a:pt x="52717" y="289941"/>
                  </a:lnTo>
                  <a:lnTo>
                    <a:pt x="56337" y="287820"/>
                  </a:lnTo>
                  <a:lnTo>
                    <a:pt x="57759" y="285546"/>
                  </a:lnTo>
                  <a:close/>
                </a:path>
                <a:path extrusionOk="0" h="353695" w="579755">
                  <a:moveTo>
                    <a:pt x="58547" y="338810"/>
                  </a:moveTo>
                  <a:lnTo>
                    <a:pt x="58051" y="337527"/>
                  </a:lnTo>
                  <a:lnTo>
                    <a:pt x="54140" y="338239"/>
                  </a:lnTo>
                  <a:lnTo>
                    <a:pt x="57556" y="339382"/>
                  </a:lnTo>
                  <a:lnTo>
                    <a:pt x="58547" y="338810"/>
                  </a:lnTo>
                  <a:close/>
                </a:path>
                <a:path extrusionOk="0" h="353695" w="579755">
                  <a:moveTo>
                    <a:pt x="58547" y="295198"/>
                  </a:moveTo>
                  <a:lnTo>
                    <a:pt x="56553" y="294843"/>
                  </a:lnTo>
                  <a:lnTo>
                    <a:pt x="55410" y="292785"/>
                  </a:lnTo>
                  <a:lnTo>
                    <a:pt x="53213" y="293065"/>
                  </a:lnTo>
                  <a:lnTo>
                    <a:pt x="51295" y="292785"/>
                  </a:lnTo>
                  <a:lnTo>
                    <a:pt x="49580" y="291998"/>
                  </a:lnTo>
                  <a:lnTo>
                    <a:pt x="48729" y="294843"/>
                  </a:lnTo>
                  <a:lnTo>
                    <a:pt x="50723" y="295986"/>
                  </a:lnTo>
                  <a:lnTo>
                    <a:pt x="55626" y="295986"/>
                  </a:lnTo>
                  <a:lnTo>
                    <a:pt x="51714" y="298818"/>
                  </a:lnTo>
                  <a:lnTo>
                    <a:pt x="48094" y="298678"/>
                  </a:lnTo>
                  <a:lnTo>
                    <a:pt x="50228" y="300888"/>
                  </a:lnTo>
                  <a:lnTo>
                    <a:pt x="49657" y="302298"/>
                  </a:lnTo>
                  <a:lnTo>
                    <a:pt x="53632" y="300951"/>
                  </a:lnTo>
                  <a:lnTo>
                    <a:pt x="54495" y="299173"/>
                  </a:lnTo>
                  <a:lnTo>
                    <a:pt x="55702" y="298538"/>
                  </a:lnTo>
                  <a:lnTo>
                    <a:pt x="57340" y="297967"/>
                  </a:lnTo>
                  <a:lnTo>
                    <a:pt x="58547" y="295198"/>
                  </a:lnTo>
                  <a:close/>
                </a:path>
                <a:path extrusionOk="0" h="353695" w="579755">
                  <a:moveTo>
                    <a:pt x="58902" y="307340"/>
                  </a:moveTo>
                  <a:lnTo>
                    <a:pt x="57404" y="306349"/>
                  </a:lnTo>
                  <a:lnTo>
                    <a:pt x="57975" y="303720"/>
                  </a:lnTo>
                  <a:lnTo>
                    <a:pt x="57556" y="303441"/>
                  </a:lnTo>
                  <a:lnTo>
                    <a:pt x="54559" y="302729"/>
                  </a:lnTo>
                  <a:lnTo>
                    <a:pt x="54279" y="303860"/>
                  </a:lnTo>
                  <a:lnTo>
                    <a:pt x="57264" y="304431"/>
                  </a:lnTo>
                  <a:lnTo>
                    <a:pt x="55918" y="305498"/>
                  </a:lnTo>
                  <a:lnTo>
                    <a:pt x="57048" y="307911"/>
                  </a:lnTo>
                  <a:lnTo>
                    <a:pt x="58902" y="307340"/>
                  </a:lnTo>
                  <a:close/>
                </a:path>
                <a:path extrusionOk="0" h="353695" w="579755">
                  <a:moveTo>
                    <a:pt x="59118" y="310476"/>
                  </a:moveTo>
                  <a:lnTo>
                    <a:pt x="56121" y="308406"/>
                  </a:lnTo>
                  <a:lnTo>
                    <a:pt x="52425" y="308343"/>
                  </a:lnTo>
                  <a:lnTo>
                    <a:pt x="49085" y="310400"/>
                  </a:lnTo>
                  <a:lnTo>
                    <a:pt x="50228" y="311886"/>
                  </a:lnTo>
                  <a:lnTo>
                    <a:pt x="51435" y="312458"/>
                  </a:lnTo>
                  <a:lnTo>
                    <a:pt x="53276" y="311823"/>
                  </a:lnTo>
                  <a:lnTo>
                    <a:pt x="53848" y="311607"/>
                  </a:lnTo>
                  <a:lnTo>
                    <a:pt x="55130" y="310896"/>
                  </a:lnTo>
                  <a:lnTo>
                    <a:pt x="54775" y="312597"/>
                  </a:lnTo>
                  <a:lnTo>
                    <a:pt x="56476" y="314452"/>
                  </a:lnTo>
                  <a:lnTo>
                    <a:pt x="59042" y="312889"/>
                  </a:lnTo>
                  <a:lnTo>
                    <a:pt x="59118" y="310476"/>
                  </a:lnTo>
                  <a:close/>
                </a:path>
                <a:path extrusionOk="0" h="353695" w="579755">
                  <a:moveTo>
                    <a:pt x="59258" y="299529"/>
                  </a:moveTo>
                  <a:lnTo>
                    <a:pt x="57048" y="298678"/>
                  </a:lnTo>
                  <a:lnTo>
                    <a:pt x="55346" y="299885"/>
                  </a:lnTo>
                  <a:lnTo>
                    <a:pt x="55562" y="300736"/>
                  </a:lnTo>
                  <a:lnTo>
                    <a:pt x="57404" y="300532"/>
                  </a:lnTo>
                  <a:lnTo>
                    <a:pt x="59258" y="299529"/>
                  </a:lnTo>
                  <a:close/>
                </a:path>
                <a:path extrusionOk="0" h="353695" w="579755">
                  <a:moveTo>
                    <a:pt x="59893" y="346976"/>
                  </a:moveTo>
                  <a:lnTo>
                    <a:pt x="59042" y="344424"/>
                  </a:lnTo>
                  <a:lnTo>
                    <a:pt x="56908" y="344284"/>
                  </a:lnTo>
                  <a:lnTo>
                    <a:pt x="56629" y="346125"/>
                  </a:lnTo>
                  <a:lnTo>
                    <a:pt x="56629" y="348475"/>
                  </a:lnTo>
                  <a:lnTo>
                    <a:pt x="56692" y="350888"/>
                  </a:lnTo>
                  <a:lnTo>
                    <a:pt x="55765" y="353085"/>
                  </a:lnTo>
                  <a:lnTo>
                    <a:pt x="57340" y="353085"/>
                  </a:lnTo>
                  <a:lnTo>
                    <a:pt x="59118" y="350532"/>
                  </a:lnTo>
                  <a:lnTo>
                    <a:pt x="57480" y="348830"/>
                  </a:lnTo>
                  <a:lnTo>
                    <a:pt x="59258" y="348119"/>
                  </a:lnTo>
                  <a:lnTo>
                    <a:pt x="59893" y="346976"/>
                  </a:lnTo>
                  <a:close/>
                </a:path>
                <a:path extrusionOk="0" h="353695" w="579755">
                  <a:moveTo>
                    <a:pt x="61175" y="328015"/>
                  </a:moveTo>
                  <a:lnTo>
                    <a:pt x="60248" y="327164"/>
                  </a:lnTo>
                  <a:lnTo>
                    <a:pt x="59334" y="328231"/>
                  </a:lnTo>
                  <a:lnTo>
                    <a:pt x="57556" y="327520"/>
                  </a:lnTo>
                  <a:lnTo>
                    <a:pt x="60820" y="327025"/>
                  </a:lnTo>
                  <a:lnTo>
                    <a:pt x="58470" y="324751"/>
                  </a:lnTo>
                  <a:lnTo>
                    <a:pt x="59829" y="323608"/>
                  </a:lnTo>
                  <a:lnTo>
                    <a:pt x="59969" y="320128"/>
                  </a:lnTo>
                  <a:lnTo>
                    <a:pt x="56121" y="320776"/>
                  </a:lnTo>
                  <a:lnTo>
                    <a:pt x="54851" y="323329"/>
                  </a:lnTo>
                  <a:lnTo>
                    <a:pt x="52717" y="323748"/>
                  </a:lnTo>
                  <a:lnTo>
                    <a:pt x="50368" y="323964"/>
                  </a:lnTo>
                  <a:lnTo>
                    <a:pt x="50076" y="326529"/>
                  </a:lnTo>
                  <a:lnTo>
                    <a:pt x="52501" y="325742"/>
                  </a:lnTo>
                  <a:lnTo>
                    <a:pt x="53492" y="326732"/>
                  </a:lnTo>
                  <a:lnTo>
                    <a:pt x="56553" y="325666"/>
                  </a:lnTo>
                  <a:lnTo>
                    <a:pt x="56692" y="327164"/>
                  </a:lnTo>
                  <a:lnTo>
                    <a:pt x="54343" y="329006"/>
                  </a:lnTo>
                  <a:lnTo>
                    <a:pt x="56337" y="329857"/>
                  </a:lnTo>
                  <a:lnTo>
                    <a:pt x="57912" y="330644"/>
                  </a:lnTo>
                  <a:lnTo>
                    <a:pt x="59969" y="329793"/>
                  </a:lnTo>
                  <a:lnTo>
                    <a:pt x="61175" y="328015"/>
                  </a:lnTo>
                  <a:close/>
                </a:path>
                <a:path extrusionOk="0" h="353695" w="579755">
                  <a:moveTo>
                    <a:pt x="77330" y="146685"/>
                  </a:moveTo>
                  <a:lnTo>
                    <a:pt x="77254" y="145973"/>
                  </a:lnTo>
                  <a:lnTo>
                    <a:pt x="75260" y="144627"/>
                  </a:lnTo>
                  <a:lnTo>
                    <a:pt x="76327" y="142773"/>
                  </a:lnTo>
                  <a:lnTo>
                    <a:pt x="76466" y="139369"/>
                  </a:lnTo>
                  <a:lnTo>
                    <a:pt x="75755" y="138366"/>
                  </a:lnTo>
                  <a:lnTo>
                    <a:pt x="74129" y="139369"/>
                  </a:lnTo>
                  <a:lnTo>
                    <a:pt x="72059" y="140576"/>
                  </a:lnTo>
                  <a:lnTo>
                    <a:pt x="71424" y="139649"/>
                  </a:lnTo>
                  <a:lnTo>
                    <a:pt x="70993" y="137871"/>
                  </a:lnTo>
                  <a:lnTo>
                    <a:pt x="70002" y="136105"/>
                  </a:lnTo>
                  <a:lnTo>
                    <a:pt x="68999" y="137807"/>
                  </a:lnTo>
                  <a:lnTo>
                    <a:pt x="69215" y="140144"/>
                  </a:lnTo>
                  <a:lnTo>
                    <a:pt x="66802" y="141566"/>
                  </a:lnTo>
                  <a:lnTo>
                    <a:pt x="69862" y="141566"/>
                  </a:lnTo>
                  <a:lnTo>
                    <a:pt x="72136" y="141998"/>
                  </a:lnTo>
                  <a:lnTo>
                    <a:pt x="74409" y="142849"/>
                  </a:lnTo>
                  <a:lnTo>
                    <a:pt x="73342" y="145618"/>
                  </a:lnTo>
                  <a:lnTo>
                    <a:pt x="75196" y="147396"/>
                  </a:lnTo>
                  <a:lnTo>
                    <a:pt x="73558" y="148882"/>
                  </a:lnTo>
                  <a:lnTo>
                    <a:pt x="73202" y="150444"/>
                  </a:lnTo>
                  <a:lnTo>
                    <a:pt x="73698" y="152361"/>
                  </a:lnTo>
                  <a:lnTo>
                    <a:pt x="75615" y="150939"/>
                  </a:lnTo>
                  <a:lnTo>
                    <a:pt x="75907" y="148386"/>
                  </a:lnTo>
                  <a:lnTo>
                    <a:pt x="77330" y="146685"/>
                  </a:lnTo>
                  <a:close/>
                </a:path>
                <a:path extrusionOk="0" h="353695" w="579755">
                  <a:moveTo>
                    <a:pt x="107340" y="83261"/>
                  </a:moveTo>
                  <a:lnTo>
                    <a:pt x="105067" y="83820"/>
                  </a:lnTo>
                  <a:lnTo>
                    <a:pt x="100520" y="87020"/>
                  </a:lnTo>
                  <a:lnTo>
                    <a:pt x="98882" y="88658"/>
                  </a:lnTo>
                  <a:lnTo>
                    <a:pt x="99377" y="90932"/>
                  </a:lnTo>
                  <a:lnTo>
                    <a:pt x="100520" y="92849"/>
                  </a:lnTo>
                  <a:lnTo>
                    <a:pt x="102006" y="93764"/>
                  </a:lnTo>
                  <a:lnTo>
                    <a:pt x="102362" y="91986"/>
                  </a:lnTo>
                  <a:lnTo>
                    <a:pt x="101727" y="90779"/>
                  </a:lnTo>
                  <a:lnTo>
                    <a:pt x="102577" y="89649"/>
                  </a:lnTo>
                  <a:lnTo>
                    <a:pt x="105143" y="90639"/>
                  </a:lnTo>
                  <a:lnTo>
                    <a:pt x="104571" y="88150"/>
                  </a:lnTo>
                  <a:lnTo>
                    <a:pt x="104355" y="86233"/>
                  </a:lnTo>
                  <a:lnTo>
                    <a:pt x="106781" y="86588"/>
                  </a:lnTo>
                  <a:lnTo>
                    <a:pt x="106489" y="85458"/>
                  </a:lnTo>
                  <a:lnTo>
                    <a:pt x="107340" y="83261"/>
                  </a:lnTo>
                  <a:close/>
                </a:path>
                <a:path extrusionOk="0" h="353695" w="579755">
                  <a:moveTo>
                    <a:pt x="111760" y="101511"/>
                  </a:moveTo>
                  <a:lnTo>
                    <a:pt x="110972" y="99098"/>
                  </a:lnTo>
                  <a:lnTo>
                    <a:pt x="108407" y="99237"/>
                  </a:lnTo>
                  <a:lnTo>
                    <a:pt x="107340" y="101371"/>
                  </a:lnTo>
                  <a:lnTo>
                    <a:pt x="105143" y="101790"/>
                  </a:lnTo>
                  <a:lnTo>
                    <a:pt x="103212" y="102933"/>
                  </a:lnTo>
                  <a:lnTo>
                    <a:pt x="106426" y="105067"/>
                  </a:lnTo>
                  <a:lnTo>
                    <a:pt x="108267" y="104063"/>
                  </a:lnTo>
                  <a:lnTo>
                    <a:pt x="110693" y="103708"/>
                  </a:lnTo>
                  <a:lnTo>
                    <a:pt x="111760" y="101511"/>
                  </a:lnTo>
                  <a:close/>
                </a:path>
                <a:path extrusionOk="0" h="353695" w="579755">
                  <a:moveTo>
                    <a:pt x="123990" y="154419"/>
                  </a:moveTo>
                  <a:lnTo>
                    <a:pt x="121424" y="153289"/>
                  </a:lnTo>
                  <a:lnTo>
                    <a:pt x="120789" y="150444"/>
                  </a:lnTo>
                  <a:lnTo>
                    <a:pt x="118656" y="148463"/>
                  </a:lnTo>
                  <a:lnTo>
                    <a:pt x="118516" y="152577"/>
                  </a:lnTo>
                  <a:lnTo>
                    <a:pt x="117665" y="154000"/>
                  </a:lnTo>
                  <a:lnTo>
                    <a:pt x="116090" y="155282"/>
                  </a:lnTo>
                  <a:lnTo>
                    <a:pt x="116522" y="157124"/>
                  </a:lnTo>
                  <a:lnTo>
                    <a:pt x="116954" y="159118"/>
                  </a:lnTo>
                  <a:lnTo>
                    <a:pt x="119367" y="158762"/>
                  </a:lnTo>
                  <a:lnTo>
                    <a:pt x="120510" y="160032"/>
                  </a:lnTo>
                  <a:lnTo>
                    <a:pt x="121285" y="160680"/>
                  </a:lnTo>
                  <a:lnTo>
                    <a:pt x="123558" y="159042"/>
                  </a:lnTo>
                  <a:lnTo>
                    <a:pt x="123418" y="157048"/>
                  </a:lnTo>
                  <a:lnTo>
                    <a:pt x="122567" y="156057"/>
                  </a:lnTo>
                  <a:lnTo>
                    <a:pt x="120434" y="156908"/>
                  </a:lnTo>
                  <a:lnTo>
                    <a:pt x="118732" y="156552"/>
                  </a:lnTo>
                  <a:lnTo>
                    <a:pt x="120078" y="155486"/>
                  </a:lnTo>
                  <a:lnTo>
                    <a:pt x="122923" y="155638"/>
                  </a:lnTo>
                  <a:lnTo>
                    <a:pt x="123990" y="155346"/>
                  </a:lnTo>
                  <a:lnTo>
                    <a:pt x="123990" y="154419"/>
                  </a:lnTo>
                  <a:close/>
                </a:path>
                <a:path extrusionOk="0" h="353695" w="579755">
                  <a:moveTo>
                    <a:pt x="123990" y="124599"/>
                  </a:moveTo>
                  <a:lnTo>
                    <a:pt x="122491" y="123952"/>
                  </a:lnTo>
                  <a:lnTo>
                    <a:pt x="119087" y="123952"/>
                  </a:lnTo>
                  <a:lnTo>
                    <a:pt x="115595" y="123888"/>
                  </a:lnTo>
                  <a:lnTo>
                    <a:pt x="113030" y="127152"/>
                  </a:lnTo>
                  <a:lnTo>
                    <a:pt x="116446" y="127723"/>
                  </a:lnTo>
                  <a:lnTo>
                    <a:pt x="119646" y="127152"/>
                  </a:lnTo>
                  <a:lnTo>
                    <a:pt x="122847" y="126365"/>
                  </a:lnTo>
                  <a:lnTo>
                    <a:pt x="123990" y="124599"/>
                  </a:lnTo>
                  <a:close/>
                </a:path>
                <a:path extrusionOk="0" h="353695" w="579755">
                  <a:moveTo>
                    <a:pt x="132880" y="129997"/>
                  </a:moveTo>
                  <a:lnTo>
                    <a:pt x="131813" y="129133"/>
                  </a:lnTo>
                  <a:lnTo>
                    <a:pt x="128397" y="129133"/>
                  </a:lnTo>
                  <a:lnTo>
                    <a:pt x="124777" y="128714"/>
                  </a:lnTo>
                  <a:lnTo>
                    <a:pt x="122072" y="132270"/>
                  </a:lnTo>
                  <a:lnTo>
                    <a:pt x="125552" y="132765"/>
                  </a:lnTo>
                  <a:lnTo>
                    <a:pt x="128689" y="132334"/>
                  </a:lnTo>
                  <a:lnTo>
                    <a:pt x="131813" y="131483"/>
                  </a:lnTo>
                  <a:lnTo>
                    <a:pt x="132880" y="129997"/>
                  </a:lnTo>
                  <a:close/>
                </a:path>
                <a:path extrusionOk="0" h="353695" w="579755">
                  <a:moveTo>
                    <a:pt x="134442" y="62941"/>
                  </a:moveTo>
                  <a:lnTo>
                    <a:pt x="134302" y="60883"/>
                  </a:lnTo>
                  <a:lnTo>
                    <a:pt x="132461" y="58534"/>
                  </a:lnTo>
                  <a:lnTo>
                    <a:pt x="129044" y="61874"/>
                  </a:lnTo>
                  <a:lnTo>
                    <a:pt x="131318" y="63576"/>
                  </a:lnTo>
                  <a:lnTo>
                    <a:pt x="132664" y="63157"/>
                  </a:lnTo>
                  <a:lnTo>
                    <a:pt x="134442" y="62941"/>
                  </a:lnTo>
                  <a:close/>
                </a:path>
                <a:path extrusionOk="0" h="353695" w="579755">
                  <a:moveTo>
                    <a:pt x="179120" y="244563"/>
                  </a:moveTo>
                  <a:lnTo>
                    <a:pt x="176631" y="243065"/>
                  </a:lnTo>
                  <a:lnTo>
                    <a:pt x="173570" y="241642"/>
                  </a:lnTo>
                  <a:lnTo>
                    <a:pt x="170014" y="241363"/>
                  </a:lnTo>
                  <a:lnTo>
                    <a:pt x="167170" y="239445"/>
                  </a:lnTo>
                  <a:lnTo>
                    <a:pt x="164541" y="238658"/>
                  </a:lnTo>
                  <a:lnTo>
                    <a:pt x="162763" y="238734"/>
                  </a:lnTo>
                  <a:lnTo>
                    <a:pt x="161124" y="237528"/>
                  </a:lnTo>
                  <a:lnTo>
                    <a:pt x="158991" y="237744"/>
                  </a:lnTo>
                  <a:lnTo>
                    <a:pt x="162471" y="240296"/>
                  </a:lnTo>
                  <a:lnTo>
                    <a:pt x="174358" y="244271"/>
                  </a:lnTo>
                  <a:lnTo>
                    <a:pt x="179120" y="244563"/>
                  </a:lnTo>
                  <a:close/>
                </a:path>
                <a:path extrusionOk="0" h="353695" w="579755">
                  <a:moveTo>
                    <a:pt x="234962" y="96888"/>
                  </a:moveTo>
                  <a:lnTo>
                    <a:pt x="234467" y="93764"/>
                  </a:lnTo>
                  <a:lnTo>
                    <a:pt x="231330" y="91211"/>
                  </a:lnTo>
                  <a:lnTo>
                    <a:pt x="229768" y="91135"/>
                  </a:lnTo>
                  <a:lnTo>
                    <a:pt x="228206" y="91135"/>
                  </a:lnTo>
                  <a:lnTo>
                    <a:pt x="228561" y="93345"/>
                  </a:lnTo>
                  <a:lnTo>
                    <a:pt x="229984" y="93840"/>
                  </a:lnTo>
                  <a:lnTo>
                    <a:pt x="232397" y="94615"/>
                  </a:lnTo>
                  <a:lnTo>
                    <a:pt x="234962" y="96888"/>
                  </a:lnTo>
                  <a:close/>
                </a:path>
                <a:path extrusionOk="0" h="353695" w="579755">
                  <a:moveTo>
                    <a:pt x="258508" y="75793"/>
                  </a:moveTo>
                  <a:lnTo>
                    <a:pt x="256451" y="72745"/>
                  </a:lnTo>
                  <a:lnTo>
                    <a:pt x="258013" y="71894"/>
                  </a:lnTo>
                  <a:lnTo>
                    <a:pt x="257594" y="71539"/>
                  </a:lnTo>
                  <a:lnTo>
                    <a:pt x="256019" y="70192"/>
                  </a:lnTo>
                  <a:lnTo>
                    <a:pt x="253746" y="71539"/>
                  </a:lnTo>
                  <a:lnTo>
                    <a:pt x="250037" y="70332"/>
                  </a:lnTo>
                  <a:lnTo>
                    <a:pt x="248970" y="74028"/>
                  </a:lnTo>
                  <a:lnTo>
                    <a:pt x="248335" y="74231"/>
                  </a:lnTo>
                  <a:lnTo>
                    <a:pt x="244284" y="76085"/>
                  </a:lnTo>
                  <a:lnTo>
                    <a:pt x="243636" y="78638"/>
                  </a:lnTo>
                  <a:lnTo>
                    <a:pt x="240792" y="79133"/>
                  </a:lnTo>
                  <a:lnTo>
                    <a:pt x="242150" y="80695"/>
                  </a:lnTo>
                  <a:lnTo>
                    <a:pt x="242214" y="81407"/>
                  </a:lnTo>
                  <a:lnTo>
                    <a:pt x="241439" y="81699"/>
                  </a:lnTo>
                  <a:lnTo>
                    <a:pt x="239509" y="81127"/>
                  </a:lnTo>
                  <a:lnTo>
                    <a:pt x="239547" y="81762"/>
                  </a:lnTo>
                  <a:lnTo>
                    <a:pt x="239572" y="83680"/>
                  </a:lnTo>
                  <a:lnTo>
                    <a:pt x="238442" y="85534"/>
                  </a:lnTo>
                  <a:lnTo>
                    <a:pt x="237731" y="85737"/>
                  </a:lnTo>
                  <a:lnTo>
                    <a:pt x="236308" y="84391"/>
                  </a:lnTo>
                  <a:lnTo>
                    <a:pt x="236664" y="86588"/>
                  </a:lnTo>
                  <a:lnTo>
                    <a:pt x="234530" y="86880"/>
                  </a:lnTo>
                  <a:lnTo>
                    <a:pt x="233400" y="87807"/>
                  </a:lnTo>
                  <a:lnTo>
                    <a:pt x="234746" y="88442"/>
                  </a:lnTo>
                  <a:lnTo>
                    <a:pt x="233540" y="90284"/>
                  </a:lnTo>
                  <a:lnTo>
                    <a:pt x="236105" y="93408"/>
                  </a:lnTo>
                  <a:lnTo>
                    <a:pt x="237096" y="92062"/>
                  </a:lnTo>
                  <a:lnTo>
                    <a:pt x="239661" y="95046"/>
                  </a:lnTo>
                  <a:lnTo>
                    <a:pt x="237096" y="94615"/>
                  </a:lnTo>
                  <a:lnTo>
                    <a:pt x="239014" y="96393"/>
                  </a:lnTo>
                  <a:lnTo>
                    <a:pt x="241007" y="96532"/>
                  </a:lnTo>
                  <a:lnTo>
                    <a:pt x="240728" y="95046"/>
                  </a:lnTo>
                  <a:lnTo>
                    <a:pt x="240652" y="94615"/>
                  </a:lnTo>
                  <a:lnTo>
                    <a:pt x="241719" y="94259"/>
                  </a:lnTo>
                  <a:lnTo>
                    <a:pt x="243497" y="93624"/>
                  </a:lnTo>
                  <a:lnTo>
                    <a:pt x="243217" y="92773"/>
                  </a:lnTo>
                  <a:lnTo>
                    <a:pt x="241795" y="92062"/>
                  </a:lnTo>
                  <a:lnTo>
                    <a:pt x="241503" y="91922"/>
                  </a:lnTo>
                  <a:lnTo>
                    <a:pt x="243852" y="91846"/>
                  </a:lnTo>
                  <a:lnTo>
                    <a:pt x="245922" y="92494"/>
                  </a:lnTo>
                  <a:lnTo>
                    <a:pt x="246303" y="91846"/>
                  </a:lnTo>
                  <a:lnTo>
                    <a:pt x="247269" y="90284"/>
                  </a:lnTo>
                  <a:lnTo>
                    <a:pt x="248335" y="88442"/>
                  </a:lnTo>
                  <a:lnTo>
                    <a:pt x="251612" y="88011"/>
                  </a:lnTo>
                  <a:lnTo>
                    <a:pt x="250799" y="85737"/>
                  </a:lnTo>
                  <a:lnTo>
                    <a:pt x="250469" y="84823"/>
                  </a:lnTo>
                  <a:lnTo>
                    <a:pt x="252323" y="85318"/>
                  </a:lnTo>
                  <a:lnTo>
                    <a:pt x="252260" y="84823"/>
                  </a:lnTo>
                  <a:lnTo>
                    <a:pt x="251891" y="81762"/>
                  </a:lnTo>
                  <a:lnTo>
                    <a:pt x="253809" y="79781"/>
                  </a:lnTo>
                  <a:lnTo>
                    <a:pt x="255943" y="79705"/>
                  </a:lnTo>
                  <a:lnTo>
                    <a:pt x="256730" y="79349"/>
                  </a:lnTo>
                  <a:lnTo>
                    <a:pt x="256590" y="78422"/>
                  </a:lnTo>
                  <a:lnTo>
                    <a:pt x="256019" y="77355"/>
                  </a:lnTo>
                  <a:lnTo>
                    <a:pt x="257721" y="78498"/>
                  </a:lnTo>
                  <a:lnTo>
                    <a:pt x="258191" y="77355"/>
                  </a:lnTo>
                  <a:lnTo>
                    <a:pt x="257009" y="76009"/>
                  </a:lnTo>
                  <a:lnTo>
                    <a:pt x="258508" y="75793"/>
                  </a:lnTo>
                  <a:close/>
                </a:path>
                <a:path extrusionOk="0" h="353695" w="579755">
                  <a:moveTo>
                    <a:pt x="293217" y="180924"/>
                  </a:moveTo>
                  <a:lnTo>
                    <a:pt x="291655" y="177584"/>
                  </a:lnTo>
                  <a:lnTo>
                    <a:pt x="287883" y="176225"/>
                  </a:lnTo>
                  <a:lnTo>
                    <a:pt x="287959" y="178790"/>
                  </a:lnTo>
                  <a:lnTo>
                    <a:pt x="289026" y="180352"/>
                  </a:lnTo>
                  <a:lnTo>
                    <a:pt x="291947" y="182981"/>
                  </a:lnTo>
                  <a:lnTo>
                    <a:pt x="292798" y="182549"/>
                  </a:lnTo>
                  <a:lnTo>
                    <a:pt x="293217" y="180924"/>
                  </a:lnTo>
                  <a:close/>
                </a:path>
                <a:path extrusionOk="0" h="353695" w="579755">
                  <a:moveTo>
                    <a:pt x="346354" y="166789"/>
                  </a:moveTo>
                  <a:lnTo>
                    <a:pt x="344220" y="164084"/>
                  </a:lnTo>
                  <a:lnTo>
                    <a:pt x="343090" y="165011"/>
                  </a:lnTo>
                  <a:lnTo>
                    <a:pt x="340245" y="166217"/>
                  </a:lnTo>
                  <a:lnTo>
                    <a:pt x="338467" y="166357"/>
                  </a:lnTo>
                  <a:lnTo>
                    <a:pt x="337464" y="166992"/>
                  </a:lnTo>
                  <a:lnTo>
                    <a:pt x="338175" y="169202"/>
                  </a:lnTo>
                  <a:lnTo>
                    <a:pt x="342519" y="168351"/>
                  </a:lnTo>
                  <a:lnTo>
                    <a:pt x="345287" y="168275"/>
                  </a:lnTo>
                  <a:lnTo>
                    <a:pt x="346354" y="166789"/>
                  </a:lnTo>
                  <a:close/>
                </a:path>
                <a:path extrusionOk="0" h="353695" w="579755">
                  <a:moveTo>
                    <a:pt x="360654" y="157340"/>
                  </a:moveTo>
                  <a:lnTo>
                    <a:pt x="360235" y="154635"/>
                  </a:lnTo>
                  <a:lnTo>
                    <a:pt x="359092" y="153009"/>
                  </a:lnTo>
                  <a:lnTo>
                    <a:pt x="358165" y="153149"/>
                  </a:lnTo>
                  <a:lnTo>
                    <a:pt x="356743" y="152577"/>
                  </a:lnTo>
                  <a:lnTo>
                    <a:pt x="356527" y="154495"/>
                  </a:lnTo>
                  <a:lnTo>
                    <a:pt x="356679" y="152501"/>
                  </a:lnTo>
                  <a:lnTo>
                    <a:pt x="355396" y="151155"/>
                  </a:lnTo>
                  <a:lnTo>
                    <a:pt x="354965" y="149593"/>
                  </a:lnTo>
                  <a:lnTo>
                    <a:pt x="353047" y="148247"/>
                  </a:lnTo>
                  <a:lnTo>
                    <a:pt x="351129" y="148958"/>
                  </a:lnTo>
                  <a:lnTo>
                    <a:pt x="349923" y="148031"/>
                  </a:lnTo>
                  <a:lnTo>
                    <a:pt x="348564" y="147256"/>
                  </a:lnTo>
                  <a:lnTo>
                    <a:pt x="349770" y="145338"/>
                  </a:lnTo>
                  <a:lnTo>
                    <a:pt x="348843" y="143205"/>
                  </a:lnTo>
                  <a:lnTo>
                    <a:pt x="345008" y="144767"/>
                  </a:lnTo>
                  <a:lnTo>
                    <a:pt x="345084" y="141503"/>
                  </a:lnTo>
                  <a:lnTo>
                    <a:pt x="344576" y="141427"/>
                  </a:lnTo>
                  <a:lnTo>
                    <a:pt x="341668" y="142773"/>
                  </a:lnTo>
                  <a:lnTo>
                    <a:pt x="340169" y="140284"/>
                  </a:lnTo>
                  <a:lnTo>
                    <a:pt x="338175" y="139077"/>
                  </a:lnTo>
                  <a:lnTo>
                    <a:pt x="337464" y="138163"/>
                  </a:lnTo>
                  <a:lnTo>
                    <a:pt x="338035" y="136309"/>
                  </a:lnTo>
                  <a:lnTo>
                    <a:pt x="337896" y="135534"/>
                  </a:lnTo>
                  <a:lnTo>
                    <a:pt x="335762" y="136664"/>
                  </a:lnTo>
                  <a:lnTo>
                    <a:pt x="335622" y="135597"/>
                  </a:lnTo>
                  <a:lnTo>
                    <a:pt x="335191" y="134327"/>
                  </a:lnTo>
                  <a:lnTo>
                    <a:pt x="332701" y="135534"/>
                  </a:lnTo>
                  <a:lnTo>
                    <a:pt x="332270" y="133896"/>
                  </a:lnTo>
                  <a:lnTo>
                    <a:pt x="328866" y="136029"/>
                  </a:lnTo>
                  <a:lnTo>
                    <a:pt x="327799" y="133972"/>
                  </a:lnTo>
                  <a:lnTo>
                    <a:pt x="326377" y="134886"/>
                  </a:lnTo>
                  <a:lnTo>
                    <a:pt x="326085" y="136740"/>
                  </a:lnTo>
                  <a:lnTo>
                    <a:pt x="327723" y="138938"/>
                  </a:lnTo>
                  <a:lnTo>
                    <a:pt x="329069" y="141287"/>
                  </a:lnTo>
                  <a:lnTo>
                    <a:pt x="330352" y="143700"/>
                  </a:lnTo>
                  <a:lnTo>
                    <a:pt x="331851" y="144335"/>
                  </a:lnTo>
                  <a:lnTo>
                    <a:pt x="332841" y="144335"/>
                  </a:lnTo>
                  <a:lnTo>
                    <a:pt x="332981" y="146545"/>
                  </a:lnTo>
                  <a:lnTo>
                    <a:pt x="335407" y="147104"/>
                  </a:lnTo>
                  <a:lnTo>
                    <a:pt x="335902" y="149021"/>
                  </a:lnTo>
                  <a:lnTo>
                    <a:pt x="338683" y="151371"/>
                  </a:lnTo>
                  <a:lnTo>
                    <a:pt x="340309" y="152501"/>
                  </a:lnTo>
                  <a:lnTo>
                    <a:pt x="341731" y="154279"/>
                  </a:lnTo>
                  <a:lnTo>
                    <a:pt x="342595" y="153212"/>
                  </a:lnTo>
                  <a:lnTo>
                    <a:pt x="343446" y="152717"/>
                  </a:lnTo>
                  <a:lnTo>
                    <a:pt x="344220" y="153504"/>
                  </a:lnTo>
                  <a:lnTo>
                    <a:pt x="343014" y="157048"/>
                  </a:lnTo>
                  <a:lnTo>
                    <a:pt x="345363" y="155917"/>
                  </a:lnTo>
                  <a:lnTo>
                    <a:pt x="347141" y="155841"/>
                  </a:lnTo>
                  <a:lnTo>
                    <a:pt x="349631" y="155917"/>
                  </a:lnTo>
                  <a:lnTo>
                    <a:pt x="348919" y="157695"/>
                  </a:lnTo>
                  <a:lnTo>
                    <a:pt x="350062" y="159473"/>
                  </a:lnTo>
                  <a:lnTo>
                    <a:pt x="352552" y="159893"/>
                  </a:lnTo>
                  <a:lnTo>
                    <a:pt x="351485" y="160820"/>
                  </a:lnTo>
                  <a:lnTo>
                    <a:pt x="352475" y="162598"/>
                  </a:lnTo>
                  <a:lnTo>
                    <a:pt x="354253" y="163652"/>
                  </a:lnTo>
                  <a:lnTo>
                    <a:pt x="356031" y="164363"/>
                  </a:lnTo>
                  <a:lnTo>
                    <a:pt x="358165" y="162306"/>
                  </a:lnTo>
                  <a:lnTo>
                    <a:pt x="359448" y="161734"/>
                  </a:lnTo>
                  <a:lnTo>
                    <a:pt x="360235" y="161036"/>
                  </a:lnTo>
                  <a:lnTo>
                    <a:pt x="359587" y="160324"/>
                  </a:lnTo>
                  <a:lnTo>
                    <a:pt x="358305" y="159969"/>
                  </a:lnTo>
                  <a:lnTo>
                    <a:pt x="360654" y="157340"/>
                  </a:lnTo>
                  <a:close/>
                </a:path>
                <a:path extrusionOk="0" h="353695" w="579755">
                  <a:moveTo>
                    <a:pt x="378294" y="101866"/>
                  </a:moveTo>
                  <a:lnTo>
                    <a:pt x="377875" y="100164"/>
                  </a:lnTo>
                  <a:lnTo>
                    <a:pt x="375742" y="99872"/>
                  </a:lnTo>
                  <a:lnTo>
                    <a:pt x="368769" y="102006"/>
                  </a:lnTo>
                  <a:lnTo>
                    <a:pt x="365569" y="103924"/>
                  </a:lnTo>
                  <a:lnTo>
                    <a:pt x="358648" y="104940"/>
                  </a:lnTo>
                  <a:lnTo>
                    <a:pt x="351739" y="106210"/>
                  </a:lnTo>
                  <a:lnTo>
                    <a:pt x="344855" y="107734"/>
                  </a:lnTo>
                  <a:lnTo>
                    <a:pt x="337959" y="109512"/>
                  </a:lnTo>
                  <a:lnTo>
                    <a:pt x="339890" y="110909"/>
                  </a:lnTo>
                  <a:lnTo>
                    <a:pt x="335622" y="110401"/>
                  </a:lnTo>
                  <a:lnTo>
                    <a:pt x="335508" y="110147"/>
                  </a:lnTo>
                  <a:lnTo>
                    <a:pt x="335241" y="109512"/>
                  </a:lnTo>
                  <a:lnTo>
                    <a:pt x="334759" y="108369"/>
                  </a:lnTo>
                  <a:lnTo>
                    <a:pt x="333552" y="109512"/>
                  </a:lnTo>
                  <a:lnTo>
                    <a:pt x="332486" y="109385"/>
                  </a:lnTo>
                  <a:lnTo>
                    <a:pt x="329933" y="109639"/>
                  </a:lnTo>
                  <a:lnTo>
                    <a:pt x="327152" y="110147"/>
                  </a:lnTo>
                  <a:lnTo>
                    <a:pt x="323735" y="109766"/>
                  </a:lnTo>
                  <a:lnTo>
                    <a:pt x="321818" y="111544"/>
                  </a:lnTo>
                  <a:lnTo>
                    <a:pt x="318617" y="114719"/>
                  </a:lnTo>
                  <a:lnTo>
                    <a:pt x="315137" y="113830"/>
                  </a:lnTo>
                  <a:lnTo>
                    <a:pt x="308444" y="113195"/>
                  </a:lnTo>
                  <a:lnTo>
                    <a:pt x="305384" y="112941"/>
                  </a:lnTo>
                  <a:lnTo>
                    <a:pt x="305384" y="121958"/>
                  </a:lnTo>
                  <a:lnTo>
                    <a:pt x="302971" y="122212"/>
                  </a:lnTo>
                  <a:lnTo>
                    <a:pt x="298907" y="122720"/>
                  </a:lnTo>
                  <a:lnTo>
                    <a:pt x="300901" y="122085"/>
                  </a:lnTo>
                  <a:lnTo>
                    <a:pt x="301485" y="121450"/>
                  </a:lnTo>
                  <a:lnTo>
                    <a:pt x="301942" y="120942"/>
                  </a:lnTo>
                  <a:lnTo>
                    <a:pt x="302285" y="120561"/>
                  </a:lnTo>
                  <a:lnTo>
                    <a:pt x="302526" y="120307"/>
                  </a:lnTo>
                  <a:lnTo>
                    <a:pt x="302641" y="120180"/>
                  </a:lnTo>
                  <a:lnTo>
                    <a:pt x="302755" y="120053"/>
                  </a:lnTo>
                  <a:lnTo>
                    <a:pt x="305384" y="121958"/>
                  </a:lnTo>
                  <a:lnTo>
                    <a:pt x="305384" y="112941"/>
                  </a:lnTo>
                  <a:lnTo>
                    <a:pt x="302539" y="114973"/>
                  </a:lnTo>
                  <a:lnTo>
                    <a:pt x="301040" y="114973"/>
                  </a:lnTo>
                  <a:lnTo>
                    <a:pt x="299478" y="114084"/>
                  </a:lnTo>
                  <a:lnTo>
                    <a:pt x="297776" y="114465"/>
                  </a:lnTo>
                  <a:lnTo>
                    <a:pt x="296062" y="114719"/>
                  </a:lnTo>
                  <a:lnTo>
                    <a:pt x="292798" y="114846"/>
                  </a:lnTo>
                  <a:lnTo>
                    <a:pt x="289306" y="115608"/>
                  </a:lnTo>
                  <a:lnTo>
                    <a:pt x="286181" y="114973"/>
                  </a:lnTo>
                  <a:lnTo>
                    <a:pt x="282054" y="114211"/>
                  </a:lnTo>
                  <a:lnTo>
                    <a:pt x="278206" y="114973"/>
                  </a:lnTo>
                  <a:lnTo>
                    <a:pt x="274294" y="115862"/>
                  </a:lnTo>
                  <a:lnTo>
                    <a:pt x="280352" y="115735"/>
                  </a:lnTo>
                  <a:lnTo>
                    <a:pt x="286245" y="117005"/>
                  </a:lnTo>
                  <a:lnTo>
                    <a:pt x="292303" y="117386"/>
                  </a:lnTo>
                  <a:lnTo>
                    <a:pt x="285470" y="117767"/>
                  </a:lnTo>
                  <a:lnTo>
                    <a:pt x="283781" y="117386"/>
                  </a:lnTo>
                  <a:lnTo>
                    <a:pt x="282651" y="117132"/>
                  </a:lnTo>
                  <a:lnTo>
                    <a:pt x="278714" y="116243"/>
                  </a:lnTo>
                  <a:lnTo>
                    <a:pt x="271957" y="117132"/>
                  </a:lnTo>
                  <a:lnTo>
                    <a:pt x="272669" y="115354"/>
                  </a:lnTo>
                  <a:lnTo>
                    <a:pt x="269748" y="114211"/>
                  </a:lnTo>
                  <a:lnTo>
                    <a:pt x="261632" y="115989"/>
                  </a:lnTo>
                  <a:lnTo>
                    <a:pt x="264337" y="116624"/>
                  </a:lnTo>
                  <a:lnTo>
                    <a:pt x="263842" y="117259"/>
                  </a:lnTo>
                  <a:lnTo>
                    <a:pt x="260718" y="117386"/>
                  </a:lnTo>
                  <a:lnTo>
                    <a:pt x="257517" y="116624"/>
                  </a:lnTo>
                  <a:lnTo>
                    <a:pt x="254520" y="118148"/>
                  </a:lnTo>
                  <a:lnTo>
                    <a:pt x="253949" y="117894"/>
                  </a:lnTo>
                  <a:lnTo>
                    <a:pt x="252882" y="116624"/>
                  </a:lnTo>
                  <a:lnTo>
                    <a:pt x="251396" y="115735"/>
                  </a:lnTo>
                  <a:lnTo>
                    <a:pt x="249402" y="115735"/>
                  </a:lnTo>
                  <a:lnTo>
                    <a:pt x="249402" y="128181"/>
                  </a:lnTo>
                  <a:lnTo>
                    <a:pt x="247053" y="128943"/>
                  </a:lnTo>
                  <a:lnTo>
                    <a:pt x="244779" y="128816"/>
                  </a:lnTo>
                  <a:lnTo>
                    <a:pt x="243598" y="128181"/>
                  </a:lnTo>
                  <a:lnTo>
                    <a:pt x="242430" y="127546"/>
                  </a:lnTo>
                  <a:lnTo>
                    <a:pt x="244627" y="126784"/>
                  </a:lnTo>
                  <a:lnTo>
                    <a:pt x="244995" y="126657"/>
                  </a:lnTo>
                  <a:lnTo>
                    <a:pt x="247129" y="128054"/>
                  </a:lnTo>
                  <a:lnTo>
                    <a:pt x="249402" y="128181"/>
                  </a:lnTo>
                  <a:lnTo>
                    <a:pt x="249402" y="115735"/>
                  </a:lnTo>
                  <a:lnTo>
                    <a:pt x="242862" y="115735"/>
                  </a:lnTo>
                  <a:lnTo>
                    <a:pt x="239369" y="115989"/>
                  </a:lnTo>
                  <a:lnTo>
                    <a:pt x="236308" y="117386"/>
                  </a:lnTo>
                  <a:lnTo>
                    <a:pt x="238302" y="117513"/>
                  </a:lnTo>
                  <a:lnTo>
                    <a:pt x="241719" y="118021"/>
                  </a:lnTo>
                  <a:lnTo>
                    <a:pt x="241719" y="118656"/>
                  </a:lnTo>
                  <a:lnTo>
                    <a:pt x="238950" y="118402"/>
                  </a:lnTo>
                  <a:lnTo>
                    <a:pt x="236308" y="119418"/>
                  </a:lnTo>
                  <a:lnTo>
                    <a:pt x="233680" y="119672"/>
                  </a:lnTo>
                  <a:lnTo>
                    <a:pt x="231190" y="119799"/>
                  </a:lnTo>
                  <a:lnTo>
                    <a:pt x="228701" y="119037"/>
                  </a:lnTo>
                  <a:lnTo>
                    <a:pt x="224218" y="115481"/>
                  </a:lnTo>
                  <a:lnTo>
                    <a:pt x="220802" y="116116"/>
                  </a:lnTo>
                  <a:lnTo>
                    <a:pt x="215112" y="118021"/>
                  </a:lnTo>
                  <a:lnTo>
                    <a:pt x="211988" y="118148"/>
                  </a:lnTo>
                  <a:lnTo>
                    <a:pt x="208991" y="119037"/>
                  </a:lnTo>
                  <a:lnTo>
                    <a:pt x="204800" y="120180"/>
                  </a:lnTo>
                  <a:lnTo>
                    <a:pt x="204660" y="120180"/>
                  </a:lnTo>
                  <a:lnTo>
                    <a:pt x="204660" y="128816"/>
                  </a:lnTo>
                  <a:lnTo>
                    <a:pt x="202882" y="130594"/>
                  </a:lnTo>
                  <a:lnTo>
                    <a:pt x="200964" y="130505"/>
                  </a:lnTo>
                  <a:lnTo>
                    <a:pt x="202095" y="129832"/>
                  </a:lnTo>
                  <a:lnTo>
                    <a:pt x="202742" y="129451"/>
                  </a:lnTo>
                  <a:lnTo>
                    <a:pt x="201028" y="128816"/>
                  </a:lnTo>
                  <a:lnTo>
                    <a:pt x="204660" y="128816"/>
                  </a:lnTo>
                  <a:lnTo>
                    <a:pt x="204660" y="120180"/>
                  </a:lnTo>
                  <a:lnTo>
                    <a:pt x="200253" y="120180"/>
                  </a:lnTo>
                  <a:lnTo>
                    <a:pt x="198653" y="120103"/>
                  </a:lnTo>
                  <a:lnTo>
                    <a:pt x="198653" y="130530"/>
                  </a:lnTo>
                  <a:lnTo>
                    <a:pt x="197332" y="130594"/>
                  </a:lnTo>
                  <a:lnTo>
                    <a:pt x="194411" y="130594"/>
                  </a:lnTo>
                  <a:lnTo>
                    <a:pt x="197040" y="129832"/>
                  </a:lnTo>
                  <a:lnTo>
                    <a:pt x="198653" y="130530"/>
                  </a:lnTo>
                  <a:lnTo>
                    <a:pt x="198653" y="120103"/>
                  </a:lnTo>
                  <a:lnTo>
                    <a:pt x="192925" y="119799"/>
                  </a:lnTo>
                  <a:lnTo>
                    <a:pt x="190080" y="119799"/>
                  </a:lnTo>
                  <a:lnTo>
                    <a:pt x="187299" y="120307"/>
                  </a:lnTo>
                  <a:lnTo>
                    <a:pt x="185521" y="119164"/>
                  </a:lnTo>
                  <a:lnTo>
                    <a:pt x="184594" y="118529"/>
                  </a:lnTo>
                  <a:lnTo>
                    <a:pt x="181686" y="118275"/>
                  </a:lnTo>
                  <a:lnTo>
                    <a:pt x="178689" y="117767"/>
                  </a:lnTo>
                  <a:lnTo>
                    <a:pt x="175996" y="118910"/>
                  </a:lnTo>
                  <a:lnTo>
                    <a:pt x="172288" y="120434"/>
                  </a:lnTo>
                  <a:lnTo>
                    <a:pt x="168592" y="120561"/>
                  </a:lnTo>
                  <a:lnTo>
                    <a:pt x="164249" y="120180"/>
                  </a:lnTo>
                  <a:lnTo>
                    <a:pt x="166458" y="119164"/>
                  </a:lnTo>
                  <a:lnTo>
                    <a:pt x="168668" y="120180"/>
                  </a:lnTo>
                  <a:lnTo>
                    <a:pt x="169760" y="119164"/>
                  </a:lnTo>
                  <a:lnTo>
                    <a:pt x="170307" y="118656"/>
                  </a:lnTo>
                  <a:lnTo>
                    <a:pt x="170446" y="118529"/>
                  </a:lnTo>
                  <a:lnTo>
                    <a:pt x="166674" y="117767"/>
                  </a:lnTo>
                  <a:lnTo>
                    <a:pt x="163182" y="118148"/>
                  </a:lnTo>
                  <a:lnTo>
                    <a:pt x="161404" y="118414"/>
                  </a:lnTo>
                  <a:lnTo>
                    <a:pt x="161404" y="125387"/>
                  </a:lnTo>
                  <a:lnTo>
                    <a:pt x="159562" y="126403"/>
                  </a:lnTo>
                  <a:lnTo>
                    <a:pt x="157568" y="125895"/>
                  </a:lnTo>
                  <a:lnTo>
                    <a:pt x="155575" y="125641"/>
                  </a:lnTo>
                  <a:lnTo>
                    <a:pt x="157492" y="125641"/>
                  </a:lnTo>
                  <a:lnTo>
                    <a:pt x="161404" y="125387"/>
                  </a:lnTo>
                  <a:lnTo>
                    <a:pt x="161404" y="118414"/>
                  </a:lnTo>
                  <a:lnTo>
                    <a:pt x="159981" y="118630"/>
                  </a:lnTo>
                  <a:lnTo>
                    <a:pt x="159981" y="123482"/>
                  </a:lnTo>
                  <a:lnTo>
                    <a:pt x="156565" y="122720"/>
                  </a:lnTo>
                  <a:lnTo>
                    <a:pt x="157632" y="122212"/>
                  </a:lnTo>
                  <a:lnTo>
                    <a:pt x="158343" y="121704"/>
                  </a:lnTo>
                  <a:lnTo>
                    <a:pt x="158699" y="121450"/>
                  </a:lnTo>
                  <a:lnTo>
                    <a:pt x="159981" y="123482"/>
                  </a:lnTo>
                  <a:lnTo>
                    <a:pt x="159981" y="118630"/>
                  </a:lnTo>
                  <a:lnTo>
                    <a:pt x="159766" y="118656"/>
                  </a:lnTo>
                  <a:lnTo>
                    <a:pt x="155575" y="118275"/>
                  </a:lnTo>
                  <a:lnTo>
                    <a:pt x="152298" y="117259"/>
                  </a:lnTo>
                  <a:lnTo>
                    <a:pt x="148818" y="117640"/>
                  </a:lnTo>
                  <a:lnTo>
                    <a:pt x="145186" y="119037"/>
                  </a:lnTo>
                  <a:lnTo>
                    <a:pt x="148107" y="120688"/>
                  </a:lnTo>
                  <a:lnTo>
                    <a:pt x="150812" y="119164"/>
                  </a:lnTo>
                  <a:lnTo>
                    <a:pt x="153517" y="119926"/>
                  </a:lnTo>
                  <a:lnTo>
                    <a:pt x="149669" y="120942"/>
                  </a:lnTo>
                  <a:lnTo>
                    <a:pt x="144691" y="120434"/>
                  </a:lnTo>
                  <a:lnTo>
                    <a:pt x="139636" y="121704"/>
                  </a:lnTo>
                  <a:lnTo>
                    <a:pt x="134658" y="120942"/>
                  </a:lnTo>
                  <a:lnTo>
                    <a:pt x="131533" y="122085"/>
                  </a:lnTo>
                  <a:lnTo>
                    <a:pt x="133019" y="125133"/>
                  </a:lnTo>
                  <a:lnTo>
                    <a:pt x="129819" y="125514"/>
                  </a:lnTo>
                  <a:lnTo>
                    <a:pt x="125768" y="126403"/>
                  </a:lnTo>
                  <a:lnTo>
                    <a:pt x="125056" y="127546"/>
                  </a:lnTo>
                  <a:lnTo>
                    <a:pt x="126047" y="128181"/>
                  </a:lnTo>
                  <a:lnTo>
                    <a:pt x="129108" y="126911"/>
                  </a:lnTo>
                  <a:lnTo>
                    <a:pt x="132600" y="127673"/>
                  </a:lnTo>
                  <a:lnTo>
                    <a:pt x="134048" y="126911"/>
                  </a:lnTo>
                  <a:lnTo>
                    <a:pt x="135724" y="126022"/>
                  </a:lnTo>
                  <a:lnTo>
                    <a:pt x="137502" y="125006"/>
                  </a:lnTo>
                  <a:lnTo>
                    <a:pt x="140068" y="125006"/>
                  </a:lnTo>
                  <a:lnTo>
                    <a:pt x="142557" y="125514"/>
                  </a:lnTo>
                  <a:lnTo>
                    <a:pt x="140398" y="127927"/>
                  </a:lnTo>
                  <a:lnTo>
                    <a:pt x="140512" y="128435"/>
                  </a:lnTo>
                  <a:lnTo>
                    <a:pt x="141693" y="130340"/>
                  </a:lnTo>
                  <a:lnTo>
                    <a:pt x="141579" y="130530"/>
                  </a:lnTo>
                  <a:lnTo>
                    <a:pt x="139141" y="131356"/>
                  </a:lnTo>
                  <a:lnTo>
                    <a:pt x="136372" y="130340"/>
                  </a:lnTo>
                  <a:lnTo>
                    <a:pt x="134378" y="132372"/>
                  </a:lnTo>
                  <a:lnTo>
                    <a:pt x="137502" y="133134"/>
                  </a:lnTo>
                  <a:lnTo>
                    <a:pt x="140703" y="133134"/>
                  </a:lnTo>
                  <a:lnTo>
                    <a:pt x="143624" y="131864"/>
                  </a:lnTo>
                  <a:lnTo>
                    <a:pt x="145935" y="131356"/>
                  </a:lnTo>
                  <a:lnTo>
                    <a:pt x="147675" y="130975"/>
                  </a:lnTo>
                  <a:lnTo>
                    <a:pt x="152730" y="130340"/>
                  </a:lnTo>
                  <a:lnTo>
                    <a:pt x="157708" y="131483"/>
                  </a:lnTo>
                  <a:lnTo>
                    <a:pt x="165392" y="131102"/>
                  </a:lnTo>
                  <a:lnTo>
                    <a:pt x="168021" y="131102"/>
                  </a:lnTo>
                  <a:lnTo>
                    <a:pt x="169938" y="130340"/>
                  </a:lnTo>
                  <a:lnTo>
                    <a:pt x="170586" y="130086"/>
                  </a:lnTo>
                  <a:lnTo>
                    <a:pt x="167881" y="129832"/>
                  </a:lnTo>
                  <a:lnTo>
                    <a:pt x="166255" y="128562"/>
                  </a:lnTo>
                  <a:lnTo>
                    <a:pt x="165608" y="128054"/>
                  </a:lnTo>
                  <a:lnTo>
                    <a:pt x="162826" y="128562"/>
                  </a:lnTo>
                  <a:lnTo>
                    <a:pt x="169799" y="126784"/>
                  </a:lnTo>
                  <a:lnTo>
                    <a:pt x="175996" y="130086"/>
                  </a:lnTo>
                  <a:lnTo>
                    <a:pt x="182676" y="131102"/>
                  </a:lnTo>
                  <a:lnTo>
                    <a:pt x="180403" y="131991"/>
                  </a:lnTo>
                  <a:lnTo>
                    <a:pt x="179197" y="131864"/>
                  </a:lnTo>
                  <a:lnTo>
                    <a:pt x="179400" y="133134"/>
                  </a:lnTo>
                  <a:lnTo>
                    <a:pt x="180975" y="134404"/>
                  </a:lnTo>
                  <a:lnTo>
                    <a:pt x="183032" y="134531"/>
                  </a:lnTo>
                  <a:lnTo>
                    <a:pt x="183959" y="135928"/>
                  </a:lnTo>
                  <a:lnTo>
                    <a:pt x="184886" y="137579"/>
                  </a:lnTo>
                  <a:lnTo>
                    <a:pt x="185801" y="138976"/>
                  </a:lnTo>
                  <a:lnTo>
                    <a:pt x="187020" y="140373"/>
                  </a:lnTo>
                  <a:lnTo>
                    <a:pt x="188861" y="141135"/>
                  </a:lnTo>
                  <a:lnTo>
                    <a:pt x="189077" y="138214"/>
                  </a:lnTo>
                  <a:lnTo>
                    <a:pt x="190080" y="139738"/>
                  </a:lnTo>
                  <a:lnTo>
                    <a:pt x="190792" y="141389"/>
                  </a:lnTo>
                  <a:lnTo>
                    <a:pt x="191147" y="143040"/>
                  </a:lnTo>
                  <a:lnTo>
                    <a:pt x="191566" y="145199"/>
                  </a:lnTo>
                  <a:lnTo>
                    <a:pt x="193700" y="145453"/>
                  </a:lnTo>
                  <a:lnTo>
                    <a:pt x="194843" y="147485"/>
                  </a:lnTo>
                  <a:lnTo>
                    <a:pt x="195834" y="150914"/>
                  </a:lnTo>
                  <a:lnTo>
                    <a:pt x="197332" y="151930"/>
                  </a:lnTo>
                  <a:lnTo>
                    <a:pt x="200609" y="151295"/>
                  </a:lnTo>
                  <a:lnTo>
                    <a:pt x="201879" y="151930"/>
                  </a:lnTo>
                  <a:lnTo>
                    <a:pt x="206006" y="155105"/>
                  </a:lnTo>
                  <a:lnTo>
                    <a:pt x="206794" y="156629"/>
                  </a:lnTo>
                  <a:lnTo>
                    <a:pt x="204939" y="156883"/>
                  </a:lnTo>
                  <a:lnTo>
                    <a:pt x="205511" y="159169"/>
                  </a:lnTo>
                  <a:lnTo>
                    <a:pt x="208991" y="162090"/>
                  </a:lnTo>
                  <a:lnTo>
                    <a:pt x="210985" y="161836"/>
                  </a:lnTo>
                  <a:lnTo>
                    <a:pt x="213271" y="164503"/>
                  </a:lnTo>
                  <a:lnTo>
                    <a:pt x="216179" y="167297"/>
                  </a:lnTo>
                  <a:lnTo>
                    <a:pt x="217106" y="165519"/>
                  </a:lnTo>
                  <a:lnTo>
                    <a:pt x="217322" y="167043"/>
                  </a:lnTo>
                  <a:lnTo>
                    <a:pt x="217893" y="167424"/>
                  </a:lnTo>
                  <a:lnTo>
                    <a:pt x="219875" y="168059"/>
                  </a:lnTo>
                  <a:lnTo>
                    <a:pt x="220802" y="168313"/>
                  </a:lnTo>
                  <a:lnTo>
                    <a:pt x="222580" y="171869"/>
                  </a:lnTo>
                  <a:lnTo>
                    <a:pt x="226136" y="173647"/>
                  </a:lnTo>
                  <a:lnTo>
                    <a:pt x="228561" y="176441"/>
                  </a:lnTo>
                  <a:lnTo>
                    <a:pt x="229273" y="178473"/>
                  </a:lnTo>
                  <a:lnTo>
                    <a:pt x="228485" y="179997"/>
                  </a:lnTo>
                  <a:lnTo>
                    <a:pt x="229628" y="181267"/>
                  </a:lnTo>
                  <a:lnTo>
                    <a:pt x="231470" y="180886"/>
                  </a:lnTo>
                  <a:lnTo>
                    <a:pt x="233464" y="182029"/>
                  </a:lnTo>
                  <a:lnTo>
                    <a:pt x="232829" y="183045"/>
                  </a:lnTo>
                  <a:lnTo>
                    <a:pt x="233108" y="184061"/>
                  </a:lnTo>
                  <a:lnTo>
                    <a:pt x="235953" y="186347"/>
                  </a:lnTo>
                  <a:lnTo>
                    <a:pt x="235597" y="183426"/>
                  </a:lnTo>
                  <a:lnTo>
                    <a:pt x="238302" y="185331"/>
                  </a:lnTo>
                  <a:lnTo>
                    <a:pt x="239153" y="183680"/>
                  </a:lnTo>
                  <a:lnTo>
                    <a:pt x="239014" y="187998"/>
                  </a:lnTo>
                  <a:lnTo>
                    <a:pt x="243065" y="189268"/>
                  </a:lnTo>
                  <a:lnTo>
                    <a:pt x="243497" y="187363"/>
                  </a:lnTo>
                  <a:lnTo>
                    <a:pt x="244995" y="187617"/>
                  </a:lnTo>
                  <a:lnTo>
                    <a:pt x="246341" y="187490"/>
                  </a:lnTo>
                  <a:lnTo>
                    <a:pt x="246443" y="189268"/>
                  </a:lnTo>
                  <a:lnTo>
                    <a:pt x="246773" y="191427"/>
                  </a:lnTo>
                  <a:lnTo>
                    <a:pt x="249478" y="191046"/>
                  </a:lnTo>
                  <a:lnTo>
                    <a:pt x="248551" y="187871"/>
                  </a:lnTo>
                  <a:lnTo>
                    <a:pt x="248259" y="187490"/>
                  </a:lnTo>
                  <a:lnTo>
                    <a:pt x="248158" y="187363"/>
                  </a:lnTo>
                  <a:lnTo>
                    <a:pt x="246303" y="184950"/>
                  </a:lnTo>
                  <a:lnTo>
                    <a:pt x="245440" y="183680"/>
                  </a:lnTo>
                  <a:lnTo>
                    <a:pt x="245275" y="183426"/>
                  </a:lnTo>
                  <a:lnTo>
                    <a:pt x="244424" y="182156"/>
                  </a:lnTo>
                  <a:lnTo>
                    <a:pt x="244309" y="180886"/>
                  </a:lnTo>
                  <a:lnTo>
                    <a:pt x="244068" y="178219"/>
                  </a:lnTo>
                  <a:lnTo>
                    <a:pt x="239725" y="177711"/>
                  </a:lnTo>
                  <a:lnTo>
                    <a:pt x="239585" y="174409"/>
                  </a:lnTo>
                  <a:lnTo>
                    <a:pt x="237731" y="172123"/>
                  </a:lnTo>
                  <a:lnTo>
                    <a:pt x="233540" y="171996"/>
                  </a:lnTo>
                  <a:lnTo>
                    <a:pt x="233324" y="167932"/>
                  </a:lnTo>
                  <a:lnTo>
                    <a:pt x="230695" y="166916"/>
                  </a:lnTo>
                  <a:lnTo>
                    <a:pt x="230111" y="165646"/>
                  </a:lnTo>
                  <a:lnTo>
                    <a:pt x="228561" y="162217"/>
                  </a:lnTo>
                  <a:lnTo>
                    <a:pt x="228015" y="161074"/>
                  </a:lnTo>
                  <a:lnTo>
                    <a:pt x="227558" y="160108"/>
                  </a:lnTo>
                  <a:lnTo>
                    <a:pt x="227558" y="161963"/>
                  </a:lnTo>
                  <a:lnTo>
                    <a:pt x="226923" y="163690"/>
                  </a:lnTo>
                  <a:lnTo>
                    <a:pt x="225958" y="161836"/>
                  </a:lnTo>
                  <a:lnTo>
                    <a:pt x="225577" y="161074"/>
                  </a:lnTo>
                  <a:lnTo>
                    <a:pt x="227558" y="161963"/>
                  </a:lnTo>
                  <a:lnTo>
                    <a:pt x="227558" y="160108"/>
                  </a:lnTo>
                  <a:lnTo>
                    <a:pt x="227355" y="159677"/>
                  </a:lnTo>
                  <a:lnTo>
                    <a:pt x="224929" y="158534"/>
                  </a:lnTo>
                  <a:lnTo>
                    <a:pt x="223647" y="156248"/>
                  </a:lnTo>
                  <a:lnTo>
                    <a:pt x="223266" y="156121"/>
                  </a:lnTo>
                  <a:lnTo>
                    <a:pt x="222516" y="155867"/>
                  </a:lnTo>
                  <a:lnTo>
                    <a:pt x="220522" y="156121"/>
                  </a:lnTo>
                  <a:lnTo>
                    <a:pt x="219379" y="155232"/>
                  </a:lnTo>
                  <a:lnTo>
                    <a:pt x="219240" y="153454"/>
                  </a:lnTo>
                  <a:lnTo>
                    <a:pt x="218986" y="151549"/>
                  </a:lnTo>
                  <a:lnTo>
                    <a:pt x="218960" y="151295"/>
                  </a:lnTo>
                  <a:lnTo>
                    <a:pt x="216750" y="149390"/>
                  </a:lnTo>
                  <a:lnTo>
                    <a:pt x="214693" y="149517"/>
                  </a:lnTo>
                  <a:lnTo>
                    <a:pt x="215684" y="151549"/>
                  </a:lnTo>
                  <a:lnTo>
                    <a:pt x="215036" y="151295"/>
                  </a:lnTo>
                  <a:lnTo>
                    <a:pt x="213410" y="150660"/>
                  </a:lnTo>
                  <a:lnTo>
                    <a:pt x="211340" y="150533"/>
                  </a:lnTo>
                  <a:lnTo>
                    <a:pt x="211061" y="148755"/>
                  </a:lnTo>
                  <a:lnTo>
                    <a:pt x="212483" y="145453"/>
                  </a:lnTo>
                  <a:lnTo>
                    <a:pt x="210985" y="144945"/>
                  </a:lnTo>
                  <a:lnTo>
                    <a:pt x="205943" y="143548"/>
                  </a:lnTo>
                  <a:lnTo>
                    <a:pt x="202450" y="142151"/>
                  </a:lnTo>
                  <a:lnTo>
                    <a:pt x="199961" y="139103"/>
                  </a:lnTo>
                  <a:lnTo>
                    <a:pt x="199415" y="138214"/>
                  </a:lnTo>
                  <a:lnTo>
                    <a:pt x="199250" y="137960"/>
                  </a:lnTo>
                  <a:lnTo>
                    <a:pt x="200177" y="135547"/>
                  </a:lnTo>
                  <a:lnTo>
                    <a:pt x="198615" y="135039"/>
                  </a:lnTo>
                  <a:lnTo>
                    <a:pt x="196761" y="134785"/>
                  </a:lnTo>
                  <a:lnTo>
                    <a:pt x="194132" y="133134"/>
                  </a:lnTo>
                  <a:lnTo>
                    <a:pt x="197332" y="131991"/>
                  </a:lnTo>
                  <a:lnTo>
                    <a:pt x="201739" y="132753"/>
                  </a:lnTo>
                  <a:lnTo>
                    <a:pt x="206006" y="131102"/>
                  </a:lnTo>
                  <a:lnTo>
                    <a:pt x="210426" y="130721"/>
                  </a:lnTo>
                  <a:lnTo>
                    <a:pt x="210667" y="130594"/>
                  </a:lnTo>
                  <a:lnTo>
                    <a:pt x="211912" y="129959"/>
                  </a:lnTo>
                  <a:lnTo>
                    <a:pt x="212013" y="128816"/>
                  </a:lnTo>
                  <a:lnTo>
                    <a:pt x="212051" y="128308"/>
                  </a:lnTo>
                  <a:lnTo>
                    <a:pt x="213271" y="128689"/>
                  </a:lnTo>
                  <a:lnTo>
                    <a:pt x="219811" y="129197"/>
                  </a:lnTo>
                  <a:lnTo>
                    <a:pt x="225425" y="128435"/>
                  </a:lnTo>
                  <a:lnTo>
                    <a:pt x="228244" y="128308"/>
                  </a:lnTo>
                  <a:lnTo>
                    <a:pt x="231051" y="128181"/>
                  </a:lnTo>
                  <a:lnTo>
                    <a:pt x="234467" y="128816"/>
                  </a:lnTo>
                  <a:lnTo>
                    <a:pt x="234886" y="130975"/>
                  </a:lnTo>
                  <a:lnTo>
                    <a:pt x="232397" y="129578"/>
                  </a:lnTo>
                  <a:lnTo>
                    <a:pt x="231787" y="130340"/>
                  </a:lnTo>
                  <a:lnTo>
                    <a:pt x="231825" y="130530"/>
                  </a:lnTo>
                  <a:lnTo>
                    <a:pt x="233045" y="131102"/>
                  </a:lnTo>
                  <a:lnTo>
                    <a:pt x="239014" y="131229"/>
                  </a:lnTo>
                  <a:lnTo>
                    <a:pt x="241401" y="130975"/>
                  </a:lnTo>
                  <a:lnTo>
                    <a:pt x="244995" y="130594"/>
                  </a:lnTo>
                  <a:lnTo>
                    <a:pt x="250964" y="130340"/>
                  </a:lnTo>
                  <a:lnTo>
                    <a:pt x="252768" y="128943"/>
                  </a:lnTo>
                  <a:lnTo>
                    <a:pt x="253098" y="128689"/>
                  </a:lnTo>
                  <a:lnTo>
                    <a:pt x="255727" y="128562"/>
                  </a:lnTo>
                  <a:lnTo>
                    <a:pt x="258229" y="128308"/>
                  </a:lnTo>
                  <a:lnTo>
                    <a:pt x="260781" y="128181"/>
                  </a:lnTo>
                  <a:lnTo>
                    <a:pt x="262204" y="128689"/>
                  </a:lnTo>
                  <a:lnTo>
                    <a:pt x="263347" y="129832"/>
                  </a:lnTo>
                  <a:lnTo>
                    <a:pt x="267182" y="129832"/>
                  </a:lnTo>
                  <a:lnTo>
                    <a:pt x="271449" y="129578"/>
                  </a:lnTo>
                  <a:lnTo>
                    <a:pt x="273659" y="128816"/>
                  </a:lnTo>
                  <a:lnTo>
                    <a:pt x="272034" y="128181"/>
                  </a:lnTo>
                  <a:lnTo>
                    <a:pt x="271386" y="127927"/>
                  </a:lnTo>
                  <a:lnTo>
                    <a:pt x="271957" y="127546"/>
                  </a:lnTo>
                  <a:lnTo>
                    <a:pt x="275869" y="127546"/>
                  </a:lnTo>
                  <a:lnTo>
                    <a:pt x="279844" y="128181"/>
                  </a:lnTo>
                  <a:lnTo>
                    <a:pt x="280708" y="127546"/>
                  </a:lnTo>
                  <a:lnTo>
                    <a:pt x="281901" y="126657"/>
                  </a:lnTo>
                  <a:lnTo>
                    <a:pt x="282244" y="126403"/>
                  </a:lnTo>
                  <a:lnTo>
                    <a:pt x="283260" y="125641"/>
                  </a:lnTo>
                  <a:lnTo>
                    <a:pt x="289026" y="126784"/>
                  </a:lnTo>
                  <a:lnTo>
                    <a:pt x="291731" y="125641"/>
                  </a:lnTo>
                  <a:lnTo>
                    <a:pt x="292328" y="125387"/>
                  </a:lnTo>
                  <a:lnTo>
                    <a:pt x="293230" y="125006"/>
                  </a:lnTo>
                  <a:lnTo>
                    <a:pt x="294436" y="124498"/>
                  </a:lnTo>
                  <a:lnTo>
                    <a:pt x="305384" y="123990"/>
                  </a:lnTo>
                  <a:lnTo>
                    <a:pt x="307517" y="123482"/>
                  </a:lnTo>
                  <a:lnTo>
                    <a:pt x="310718" y="122720"/>
                  </a:lnTo>
                  <a:lnTo>
                    <a:pt x="315988" y="121958"/>
                  </a:lnTo>
                  <a:lnTo>
                    <a:pt x="318185" y="121958"/>
                  </a:lnTo>
                  <a:lnTo>
                    <a:pt x="321246" y="124498"/>
                  </a:lnTo>
                  <a:lnTo>
                    <a:pt x="324942" y="123355"/>
                  </a:lnTo>
                  <a:lnTo>
                    <a:pt x="326669" y="121958"/>
                  </a:lnTo>
                  <a:lnTo>
                    <a:pt x="329018" y="120053"/>
                  </a:lnTo>
                  <a:lnTo>
                    <a:pt x="329336" y="119799"/>
                  </a:lnTo>
                  <a:lnTo>
                    <a:pt x="329641" y="119545"/>
                  </a:lnTo>
                  <a:lnTo>
                    <a:pt x="332422" y="119672"/>
                  </a:lnTo>
                  <a:lnTo>
                    <a:pt x="332740" y="119545"/>
                  </a:lnTo>
                  <a:lnTo>
                    <a:pt x="334975" y="118656"/>
                  </a:lnTo>
                  <a:lnTo>
                    <a:pt x="336334" y="119164"/>
                  </a:lnTo>
                  <a:lnTo>
                    <a:pt x="334264" y="120688"/>
                  </a:lnTo>
                  <a:lnTo>
                    <a:pt x="338747" y="119926"/>
                  </a:lnTo>
                  <a:lnTo>
                    <a:pt x="342950" y="119291"/>
                  </a:lnTo>
                  <a:lnTo>
                    <a:pt x="345262" y="118148"/>
                  </a:lnTo>
                  <a:lnTo>
                    <a:pt x="346036" y="117767"/>
                  </a:lnTo>
                  <a:lnTo>
                    <a:pt x="347065" y="117259"/>
                  </a:lnTo>
                  <a:lnTo>
                    <a:pt x="346354" y="116878"/>
                  </a:lnTo>
                  <a:lnTo>
                    <a:pt x="344512" y="116751"/>
                  </a:lnTo>
                  <a:lnTo>
                    <a:pt x="345592" y="115735"/>
                  </a:lnTo>
                  <a:lnTo>
                    <a:pt x="345732" y="115608"/>
                  </a:lnTo>
                  <a:lnTo>
                    <a:pt x="346494" y="114973"/>
                  </a:lnTo>
                  <a:lnTo>
                    <a:pt x="346811" y="114719"/>
                  </a:lnTo>
                  <a:lnTo>
                    <a:pt x="347281" y="114338"/>
                  </a:lnTo>
                  <a:lnTo>
                    <a:pt x="350062" y="113322"/>
                  </a:lnTo>
                  <a:lnTo>
                    <a:pt x="351548" y="114846"/>
                  </a:lnTo>
                  <a:lnTo>
                    <a:pt x="353047" y="114338"/>
                  </a:lnTo>
                  <a:lnTo>
                    <a:pt x="358952" y="113449"/>
                  </a:lnTo>
                  <a:lnTo>
                    <a:pt x="359016" y="113322"/>
                  </a:lnTo>
                  <a:lnTo>
                    <a:pt x="360375" y="110909"/>
                  </a:lnTo>
                  <a:lnTo>
                    <a:pt x="361226" y="109385"/>
                  </a:lnTo>
                  <a:lnTo>
                    <a:pt x="365277" y="108496"/>
                  </a:lnTo>
                  <a:lnTo>
                    <a:pt x="362940" y="108115"/>
                  </a:lnTo>
                  <a:lnTo>
                    <a:pt x="363931" y="106972"/>
                  </a:lnTo>
                  <a:lnTo>
                    <a:pt x="365874" y="104241"/>
                  </a:lnTo>
                  <a:lnTo>
                    <a:pt x="369189" y="105562"/>
                  </a:lnTo>
                  <a:lnTo>
                    <a:pt x="372681" y="105206"/>
                  </a:lnTo>
                  <a:lnTo>
                    <a:pt x="375602" y="104000"/>
                  </a:lnTo>
                  <a:lnTo>
                    <a:pt x="378294" y="101866"/>
                  </a:lnTo>
                  <a:close/>
                </a:path>
                <a:path extrusionOk="0" h="353695" w="579755">
                  <a:moveTo>
                    <a:pt x="379818" y="252730"/>
                  </a:moveTo>
                  <a:lnTo>
                    <a:pt x="223012" y="252730"/>
                  </a:lnTo>
                  <a:lnTo>
                    <a:pt x="221297" y="254000"/>
                  </a:lnTo>
                  <a:lnTo>
                    <a:pt x="223799" y="255270"/>
                  </a:lnTo>
                  <a:lnTo>
                    <a:pt x="230339" y="257810"/>
                  </a:lnTo>
                  <a:lnTo>
                    <a:pt x="237020" y="257810"/>
                  </a:lnTo>
                  <a:lnTo>
                    <a:pt x="243713" y="259080"/>
                  </a:lnTo>
                  <a:lnTo>
                    <a:pt x="248196" y="259080"/>
                  </a:lnTo>
                  <a:lnTo>
                    <a:pt x="250393" y="257810"/>
                  </a:lnTo>
                  <a:lnTo>
                    <a:pt x="255524" y="257810"/>
                  </a:lnTo>
                  <a:lnTo>
                    <a:pt x="260007" y="260350"/>
                  </a:lnTo>
                  <a:lnTo>
                    <a:pt x="264629" y="260350"/>
                  </a:lnTo>
                  <a:lnTo>
                    <a:pt x="270179" y="262890"/>
                  </a:lnTo>
                  <a:lnTo>
                    <a:pt x="275513" y="264160"/>
                  </a:lnTo>
                  <a:lnTo>
                    <a:pt x="281127" y="261620"/>
                  </a:lnTo>
                  <a:lnTo>
                    <a:pt x="284048" y="262890"/>
                  </a:lnTo>
                  <a:lnTo>
                    <a:pt x="286893" y="262890"/>
                  </a:lnTo>
                  <a:lnTo>
                    <a:pt x="291947" y="264160"/>
                  </a:lnTo>
                  <a:lnTo>
                    <a:pt x="297129" y="262890"/>
                  </a:lnTo>
                  <a:lnTo>
                    <a:pt x="302260" y="264160"/>
                  </a:lnTo>
                  <a:lnTo>
                    <a:pt x="309791" y="264160"/>
                  </a:lnTo>
                  <a:lnTo>
                    <a:pt x="317906" y="265430"/>
                  </a:lnTo>
                  <a:lnTo>
                    <a:pt x="322389" y="265430"/>
                  </a:lnTo>
                  <a:lnTo>
                    <a:pt x="326656" y="264160"/>
                  </a:lnTo>
                  <a:lnTo>
                    <a:pt x="331000" y="264160"/>
                  </a:lnTo>
                  <a:lnTo>
                    <a:pt x="333057" y="262890"/>
                  </a:lnTo>
                  <a:lnTo>
                    <a:pt x="325234" y="262890"/>
                  </a:lnTo>
                  <a:lnTo>
                    <a:pt x="319468" y="264160"/>
                  </a:lnTo>
                  <a:lnTo>
                    <a:pt x="309156" y="261620"/>
                  </a:lnTo>
                  <a:lnTo>
                    <a:pt x="304393" y="262890"/>
                  </a:lnTo>
                  <a:lnTo>
                    <a:pt x="299910" y="261620"/>
                  </a:lnTo>
                  <a:lnTo>
                    <a:pt x="306235" y="260350"/>
                  </a:lnTo>
                  <a:lnTo>
                    <a:pt x="312432" y="261620"/>
                  </a:lnTo>
                  <a:lnTo>
                    <a:pt x="331203" y="261620"/>
                  </a:lnTo>
                  <a:lnTo>
                    <a:pt x="337400" y="260350"/>
                  </a:lnTo>
                  <a:lnTo>
                    <a:pt x="335330" y="262890"/>
                  </a:lnTo>
                  <a:lnTo>
                    <a:pt x="341807" y="262890"/>
                  </a:lnTo>
                  <a:lnTo>
                    <a:pt x="347853" y="261620"/>
                  </a:lnTo>
                  <a:lnTo>
                    <a:pt x="354114" y="259080"/>
                  </a:lnTo>
                  <a:lnTo>
                    <a:pt x="351053" y="259080"/>
                  </a:lnTo>
                  <a:lnTo>
                    <a:pt x="351409" y="257810"/>
                  </a:lnTo>
                  <a:lnTo>
                    <a:pt x="363931" y="257810"/>
                  </a:lnTo>
                  <a:lnTo>
                    <a:pt x="368122" y="254000"/>
                  </a:lnTo>
                  <a:lnTo>
                    <a:pt x="369049" y="254000"/>
                  </a:lnTo>
                  <a:lnTo>
                    <a:pt x="371538" y="255270"/>
                  </a:lnTo>
                  <a:lnTo>
                    <a:pt x="374319" y="255270"/>
                  </a:lnTo>
                  <a:lnTo>
                    <a:pt x="376669" y="254000"/>
                  </a:lnTo>
                  <a:lnTo>
                    <a:pt x="379818" y="252730"/>
                  </a:lnTo>
                  <a:close/>
                </a:path>
                <a:path extrusionOk="0" h="353695" w="579755">
                  <a:moveTo>
                    <a:pt x="387908" y="137947"/>
                  </a:moveTo>
                  <a:lnTo>
                    <a:pt x="384911" y="135039"/>
                  </a:lnTo>
                  <a:lnTo>
                    <a:pt x="386549" y="134035"/>
                  </a:lnTo>
                  <a:lnTo>
                    <a:pt x="385559" y="132765"/>
                  </a:lnTo>
                  <a:lnTo>
                    <a:pt x="383781" y="131978"/>
                  </a:lnTo>
                  <a:lnTo>
                    <a:pt x="383565" y="133184"/>
                  </a:lnTo>
                  <a:lnTo>
                    <a:pt x="383781" y="136804"/>
                  </a:lnTo>
                  <a:lnTo>
                    <a:pt x="382562" y="137312"/>
                  </a:lnTo>
                  <a:lnTo>
                    <a:pt x="380428" y="136956"/>
                  </a:lnTo>
                  <a:lnTo>
                    <a:pt x="376516" y="136525"/>
                  </a:lnTo>
                  <a:lnTo>
                    <a:pt x="379361" y="139585"/>
                  </a:lnTo>
                  <a:lnTo>
                    <a:pt x="381215" y="139865"/>
                  </a:lnTo>
                  <a:lnTo>
                    <a:pt x="387908" y="137947"/>
                  </a:lnTo>
                  <a:close/>
                </a:path>
                <a:path extrusionOk="0" h="353695" w="579755">
                  <a:moveTo>
                    <a:pt x="395300" y="77152"/>
                  </a:moveTo>
                  <a:lnTo>
                    <a:pt x="395160" y="74879"/>
                  </a:lnTo>
                  <a:lnTo>
                    <a:pt x="392950" y="73240"/>
                  </a:lnTo>
                  <a:lnTo>
                    <a:pt x="390753" y="72453"/>
                  </a:lnTo>
                  <a:lnTo>
                    <a:pt x="390042" y="75018"/>
                  </a:lnTo>
                  <a:lnTo>
                    <a:pt x="390245" y="77927"/>
                  </a:lnTo>
                  <a:lnTo>
                    <a:pt x="392239" y="79133"/>
                  </a:lnTo>
                  <a:lnTo>
                    <a:pt x="395084" y="79629"/>
                  </a:lnTo>
                  <a:lnTo>
                    <a:pt x="395300" y="77152"/>
                  </a:lnTo>
                  <a:close/>
                </a:path>
                <a:path extrusionOk="0" h="353695" w="579755">
                  <a:moveTo>
                    <a:pt x="406895" y="87655"/>
                  </a:moveTo>
                  <a:lnTo>
                    <a:pt x="404545" y="87731"/>
                  </a:lnTo>
                  <a:lnTo>
                    <a:pt x="386486" y="96964"/>
                  </a:lnTo>
                  <a:lnTo>
                    <a:pt x="385775" y="98386"/>
                  </a:lnTo>
                  <a:lnTo>
                    <a:pt x="394157" y="97459"/>
                  </a:lnTo>
                  <a:lnTo>
                    <a:pt x="400570" y="93268"/>
                  </a:lnTo>
                  <a:lnTo>
                    <a:pt x="406895" y="87655"/>
                  </a:lnTo>
                  <a:close/>
                </a:path>
                <a:path extrusionOk="0" h="353695" w="579755">
                  <a:moveTo>
                    <a:pt x="416356" y="180060"/>
                  </a:moveTo>
                  <a:lnTo>
                    <a:pt x="415785" y="177088"/>
                  </a:lnTo>
                  <a:lnTo>
                    <a:pt x="415645" y="175310"/>
                  </a:lnTo>
                  <a:lnTo>
                    <a:pt x="414147" y="175374"/>
                  </a:lnTo>
                  <a:lnTo>
                    <a:pt x="413080" y="174879"/>
                  </a:lnTo>
                  <a:lnTo>
                    <a:pt x="411454" y="175171"/>
                  </a:lnTo>
                  <a:lnTo>
                    <a:pt x="412089" y="177939"/>
                  </a:lnTo>
                  <a:lnTo>
                    <a:pt x="414794" y="180924"/>
                  </a:lnTo>
                  <a:lnTo>
                    <a:pt x="416356" y="180060"/>
                  </a:lnTo>
                  <a:close/>
                </a:path>
                <a:path extrusionOk="0" h="353695" w="579755">
                  <a:moveTo>
                    <a:pt x="423189" y="217779"/>
                  </a:moveTo>
                  <a:lnTo>
                    <a:pt x="416636" y="219976"/>
                  </a:lnTo>
                  <a:lnTo>
                    <a:pt x="410527" y="223037"/>
                  </a:lnTo>
                  <a:lnTo>
                    <a:pt x="404837" y="226949"/>
                  </a:lnTo>
                  <a:lnTo>
                    <a:pt x="411378" y="224739"/>
                  </a:lnTo>
                  <a:lnTo>
                    <a:pt x="417499" y="221691"/>
                  </a:lnTo>
                  <a:lnTo>
                    <a:pt x="423189" y="217779"/>
                  </a:lnTo>
                  <a:close/>
                </a:path>
                <a:path extrusionOk="0" h="353695" w="579755">
                  <a:moveTo>
                    <a:pt x="426173" y="111734"/>
                  </a:moveTo>
                  <a:lnTo>
                    <a:pt x="423824" y="109893"/>
                  </a:lnTo>
                  <a:lnTo>
                    <a:pt x="421119" y="109321"/>
                  </a:lnTo>
                  <a:lnTo>
                    <a:pt x="418274" y="109397"/>
                  </a:lnTo>
                  <a:lnTo>
                    <a:pt x="416496" y="111874"/>
                  </a:lnTo>
                  <a:lnTo>
                    <a:pt x="418490" y="113652"/>
                  </a:lnTo>
                  <a:lnTo>
                    <a:pt x="420979" y="112801"/>
                  </a:lnTo>
                  <a:lnTo>
                    <a:pt x="423608" y="112585"/>
                  </a:lnTo>
                  <a:lnTo>
                    <a:pt x="426173" y="111734"/>
                  </a:lnTo>
                  <a:close/>
                </a:path>
                <a:path extrusionOk="0" h="353695" w="579755">
                  <a:moveTo>
                    <a:pt x="429653" y="67983"/>
                  </a:moveTo>
                  <a:lnTo>
                    <a:pt x="426605" y="69545"/>
                  </a:lnTo>
                  <a:lnTo>
                    <a:pt x="424395" y="71462"/>
                  </a:lnTo>
                  <a:lnTo>
                    <a:pt x="422122" y="73240"/>
                  </a:lnTo>
                  <a:lnTo>
                    <a:pt x="418769" y="73596"/>
                  </a:lnTo>
                  <a:lnTo>
                    <a:pt x="417068" y="73317"/>
                  </a:lnTo>
                  <a:lnTo>
                    <a:pt x="417207" y="74879"/>
                  </a:lnTo>
                  <a:lnTo>
                    <a:pt x="416496" y="77927"/>
                  </a:lnTo>
                  <a:lnTo>
                    <a:pt x="414934" y="79349"/>
                  </a:lnTo>
                  <a:lnTo>
                    <a:pt x="413080" y="80479"/>
                  </a:lnTo>
                  <a:lnTo>
                    <a:pt x="412089" y="82397"/>
                  </a:lnTo>
                  <a:lnTo>
                    <a:pt x="414147" y="81838"/>
                  </a:lnTo>
                  <a:lnTo>
                    <a:pt x="415861" y="80632"/>
                  </a:lnTo>
                  <a:lnTo>
                    <a:pt x="417423" y="79209"/>
                  </a:lnTo>
                  <a:lnTo>
                    <a:pt x="420624" y="79273"/>
                  </a:lnTo>
                  <a:lnTo>
                    <a:pt x="421335" y="73672"/>
                  </a:lnTo>
                  <a:lnTo>
                    <a:pt x="427380" y="72745"/>
                  </a:lnTo>
                  <a:lnTo>
                    <a:pt x="429653" y="67983"/>
                  </a:lnTo>
                  <a:close/>
                </a:path>
                <a:path extrusionOk="0" h="353695" w="579755">
                  <a:moveTo>
                    <a:pt x="447230" y="189090"/>
                  </a:moveTo>
                  <a:lnTo>
                    <a:pt x="445947" y="186880"/>
                  </a:lnTo>
                  <a:lnTo>
                    <a:pt x="444030" y="186880"/>
                  </a:lnTo>
                  <a:lnTo>
                    <a:pt x="446087" y="185610"/>
                  </a:lnTo>
                  <a:lnTo>
                    <a:pt x="443395" y="183896"/>
                  </a:lnTo>
                  <a:lnTo>
                    <a:pt x="440182" y="184111"/>
                  </a:lnTo>
                  <a:lnTo>
                    <a:pt x="438264" y="186461"/>
                  </a:lnTo>
                  <a:lnTo>
                    <a:pt x="441401" y="186601"/>
                  </a:lnTo>
                  <a:lnTo>
                    <a:pt x="443674" y="187883"/>
                  </a:lnTo>
                  <a:lnTo>
                    <a:pt x="444741" y="190792"/>
                  </a:lnTo>
                  <a:lnTo>
                    <a:pt x="445452" y="191503"/>
                  </a:lnTo>
                  <a:lnTo>
                    <a:pt x="446519" y="191071"/>
                  </a:lnTo>
                  <a:lnTo>
                    <a:pt x="447230" y="189090"/>
                  </a:lnTo>
                  <a:close/>
                </a:path>
                <a:path extrusionOk="0" h="353695" w="579755">
                  <a:moveTo>
                    <a:pt x="452704" y="114935"/>
                  </a:moveTo>
                  <a:lnTo>
                    <a:pt x="450786" y="114300"/>
                  </a:lnTo>
                  <a:lnTo>
                    <a:pt x="450926" y="113157"/>
                  </a:lnTo>
                  <a:lnTo>
                    <a:pt x="451497" y="111594"/>
                  </a:lnTo>
                  <a:lnTo>
                    <a:pt x="450570" y="110172"/>
                  </a:lnTo>
                  <a:lnTo>
                    <a:pt x="448373" y="107759"/>
                  </a:lnTo>
                  <a:lnTo>
                    <a:pt x="447662" y="105981"/>
                  </a:lnTo>
                  <a:lnTo>
                    <a:pt x="445884" y="106984"/>
                  </a:lnTo>
                  <a:lnTo>
                    <a:pt x="445096" y="105981"/>
                  </a:lnTo>
                  <a:lnTo>
                    <a:pt x="443953" y="106629"/>
                  </a:lnTo>
                  <a:lnTo>
                    <a:pt x="443674" y="110744"/>
                  </a:lnTo>
                  <a:lnTo>
                    <a:pt x="445808" y="111023"/>
                  </a:lnTo>
                  <a:lnTo>
                    <a:pt x="446379" y="111455"/>
                  </a:lnTo>
                  <a:lnTo>
                    <a:pt x="446595" y="113868"/>
                  </a:lnTo>
                  <a:lnTo>
                    <a:pt x="449795" y="113944"/>
                  </a:lnTo>
                  <a:lnTo>
                    <a:pt x="450215" y="116281"/>
                  </a:lnTo>
                  <a:lnTo>
                    <a:pt x="452564" y="116636"/>
                  </a:lnTo>
                  <a:lnTo>
                    <a:pt x="452704" y="114935"/>
                  </a:lnTo>
                  <a:close/>
                </a:path>
                <a:path extrusionOk="0" h="353695" w="579755">
                  <a:moveTo>
                    <a:pt x="457835" y="176517"/>
                  </a:moveTo>
                  <a:lnTo>
                    <a:pt x="457619" y="175310"/>
                  </a:lnTo>
                  <a:lnTo>
                    <a:pt x="456120" y="173316"/>
                  </a:lnTo>
                  <a:lnTo>
                    <a:pt x="455841" y="170408"/>
                  </a:lnTo>
                  <a:lnTo>
                    <a:pt x="453199" y="169341"/>
                  </a:lnTo>
                  <a:lnTo>
                    <a:pt x="452424" y="170688"/>
                  </a:lnTo>
                  <a:lnTo>
                    <a:pt x="453199" y="173888"/>
                  </a:lnTo>
                  <a:lnTo>
                    <a:pt x="454342" y="176022"/>
                  </a:lnTo>
                  <a:lnTo>
                    <a:pt x="456476" y="176657"/>
                  </a:lnTo>
                  <a:lnTo>
                    <a:pt x="457835" y="176517"/>
                  </a:lnTo>
                  <a:close/>
                </a:path>
                <a:path extrusionOk="0" h="353695" w="579755">
                  <a:moveTo>
                    <a:pt x="467575" y="122961"/>
                  </a:moveTo>
                  <a:lnTo>
                    <a:pt x="466864" y="121043"/>
                  </a:lnTo>
                  <a:lnTo>
                    <a:pt x="465658" y="119189"/>
                  </a:lnTo>
                  <a:lnTo>
                    <a:pt x="464019" y="118275"/>
                  </a:lnTo>
                  <a:lnTo>
                    <a:pt x="462953" y="119900"/>
                  </a:lnTo>
                  <a:lnTo>
                    <a:pt x="462876" y="121399"/>
                  </a:lnTo>
                  <a:lnTo>
                    <a:pt x="463524" y="125158"/>
                  </a:lnTo>
                  <a:lnTo>
                    <a:pt x="464870" y="126517"/>
                  </a:lnTo>
                  <a:lnTo>
                    <a:pt x="466585" y="125158"/>
                  </a:lnTo>
                  <a:lnTo>
                    <a:pt x="467575" y="122961"/>
                  </a:lnTo>
                  <a:close/>
                </a:path>
                <a:path extrusionOk="0" h="353695" w="579755">
                  <a:moveTo>
                    <a:pt x="469074" y="73672"/>
                  </a:moveTo>
                  <a:lnTo>
                    <a:pt x="467144" y="73317"/>
                  </a:lnTo>
                  <a:lnTo>
                    <a:pt x="467791" y="72034"/>
                  </a:lnTo>
                  <a:lnTo>
                    <a:pt x="467575" y="70967"/>
                  </a:lnTo>
                  <a:lnTo>
                    <a:pt x="466369" y="69265"/>
                  </a:lnTo>
                  <a:lnTo>
                    <a:pt x="465010" y="71818"/>
                  </a:lnTo>
                  <a:lnTo>
                    <a:pt x="466077" y="73672"/>
                  </a:lnTo>
                  <a:lnTo>
                    <a:pt x="465658" y="75018"/>
                  </a:lnTo>
                  <a:lnTo>
                    <a:pt x="464235" y="76365"/>
                  </a:lnTo>
                  <a:lnTo>
                    <a:pt x="464299" y="80340"/>
                  </a:lnTo>
                  <a:lnTo>
                    <a:pt x="466077" y="80695"/>
                  </a:lnTo>
                  <a:lnTo>
                    <a:pt x="467436" y="78143"/>
                  </a:lnTo>
                  <a:lnTo>
                    <a:pt x="468782" y="75298"/>
                  </a:lnTo>
                  <a:lnTo>
                    <a:pt x="469074" y="73672"/>
                  </a:lnTo>
                  <a:close/>
                </a:path>
                <a:path extrusionOk="0" h="353695" w="579755">
                  <a:moveTo>
                    <a:pt x="473722" y="110312"/>
                  </a:moveTo>
                  <a:lnTo>
                    <a:pt x="470992" y="109753"/>
                  </a:lnTo>
                  <a:lnTo>
                    <a:pt x="468287" y="108966"/>
                  </a:lnTo>
                  <a:lnTo>
                    <a:pt x="466013" y="106768"/>
                  </a:lnTo>
                  <a:lnTo>
                    <a:pt x="466725" y="108966"/>
                  </a:lnTo>
                  <a:lnTo>
                    <a:pt x="467855" y="110883"/>
                  </a:lnTo>
                  <a:lnTo>
                    <a:pt x="468718" y="112801"/>
                  </a:lnTo>
                  <a:lnTo>
                    <a:pt x="471703" y="113157"/>
                  </a:lnTo>
                  <a:lnTo>
                    <a:pt x="473722" y="110312"/>
                  </a:lnTo>
                  <a:close/>
                </a:path>
                <a:path extrusionOk="0" h="353695" w="579755">
                  <a:moveTo>
                    <a:pt x="478891" y="50444"/>
                  </a:moveTo>
                  <a:lnTo>
                    <a:pt x="477456" y="50863"/>
                  </a:lnTo>
                  <a:lnTo>
                    <a:pt x="476110" y="52501"/>
                  </a:lnTo>
                  <a:lnTo>
                    <a:pt x="474764" y="53276"/>
                  </a:lnTo>
                  <a:lnTo>
                    <a:pt x="472986" y="51295"/>
                  </a:lnTo>
                  <a:lnTo>
                    <a:pt x="470852" y="51511"/>
                  </a:lnTo>
                  <a:lnTo>
                    <a:pt x="470776" y="53632"/>
                  </a:lnTo>
                  <a:lnTo>
                    <a:pt x="472122" y="55765"/>
                  </a:lnTo>
                  <a:lnTo>
                    <a:pt x="473621" y="57683"/>
                  </a:lnTo>
                  <a:lnTo>
                    <a:pt x="476186" y="58534"/>
                  </a:lnTo>
                  <a:lnTo>
                    <a:pt x="476465" y="54203"/>
                  </a:lnTo>
                  <a:lnTo>
                    <a:pt x="478891" y="50444"/>
                  </a:lnTo>
                  <a:close/>
                </a:path>
                <a:path extrusionOk="0" h="353695" w="579755">
                  <a:moveTo>
                    <a:pt x="480517" y="61302"/>
                  </a:moveTo>
                  <a:lnTo>
                    <a:pt x="480377" y="60172"/>
                  </a:lnTo>
                  <a:lnTo>
                    <a:pt x="478383" y="59817"/>
                  </a:lnTo>
                  <a:lnTo>
                    <a:pt x="478459" y="62014"/>
                  </a:lnTo>
                  <a:lnTo>
                    <a:pt x="476821" y="63296"/>
                  </a:lnTo>
                  <a:lnTo>
                    <a:pt x="475894" y="64935"/>
                  </a:lnTo>
                  <a:lnTo>
                    <a:pt x="474052" y="67983"/>
                  </a:lnTo>
                  <a:lnTo>
                    <a:pt x="473900" y="67919"/>
                  </a:lnTo>
                  <a:lnTo>
                    <a:pt x="476821" y="69621"/>
                  </a:lnTo>
                  <a:lnTo>
                    <a:pt x="478599" y="70116"/>
                  </a:lnTo>
                  <a:lnTo>
                    <a:pt x="478891" y="68122"/>
                  </a:lnTo>
                  <a:lnTo>
                    <a:pt x="477964" y="66065"/>
                  </a:lnTo>
                  <a:lnTo>
                    <a:pt x="478599" y="64363"/>
                  </a:lnTo>
                  <a:lnTo>
                    <a:pt x="479742" y="62585"/>
                  </a:lnTo>
                  <a:lnTo>
                    <a:pt x="480517" y="61302"/>
                  </a:lnTo>
                  <a:close/>
                </a:path>
                <a:path extrusionOk="0" h="353695" w="579755">
                  <a:moveTo>
                    <a:pt x="481164" y="108038"/>
                  </a:moveTo>
                  <a:lnTo>
                    <a:pt x="480237" y="107619"/>
                  </a:lnTo>
                  <a:lnTo>
                    <a:pt x="478739" y="108254"/>
                  </a:lnTo>
                  <a:lnTo>
                    <a:pt x="475970" y="111099"/>
                  </a:lnTo>
                  <a:lnTo>
                    <a:pt x="475754" y="113436"/>
                  </a:lnTo>
                  <a:lnTo>
                    <a:pt x="478459" y="113944"/>
                  </a:lnTo>
                  <a:lnTo>
                    <a:pt x="480669" y="111379"/>
                  </a:lnTo>
                  <a:lnTo>
                    <a:pt x="480733" y="109321"/>
                  </a:lnTo>
                  <a:lnTo>
                    <a:pt x="481164" y="108038"/>
                  </a:lnTo>
                  <a:close/>
                </a:path>
                <a:path extrusionOk="0" h="353695" w="579755">
                  <a:moveTo>
                    <a:pt x="483438" y="90932"/>
                  </a:moveTo>
                  <a:lnTo>
                    <a:pt x="481088" y="90424"/>
                  </a:lnTo>
                  <a:lnTo>
                    <a:pt x="479094" y="90360"/>
                  </a:lnTo>
                  <a:lnTo>
                    <a:pt x="476897" y="88658"/>
                  </a:lnTo>
                  <a:lnTo>
                    <a:pt x="475970" y="89928"/>
                  </a:lnTo>
                  <a:lnTo>
                    <a:pt x="475259" y="91922"/>
                  </a:lnTo>
                  <a:lnTo>
                    <a:pt x="474548" y="93700"/>
                  </a:lnTo>
                  <a:lnTo>
                    <a:pt x="473544" y="94691"/>
                  </a:lnTo>
                  <a:lnTo>
                    <a:pt x="471563" y="93624"/>
                  </a:lnTo>
                  <a:lnTo>
                    <a:pt x="470281" y="93840"/>
                  </a:lnTo>
                  <a:lnTo>
                    <a:pt x="471055" y="94907"/>
                  </a:lnTo>
                  <a:lnTo>
                    <a:pt x="473189" y="96113"/>
                  </a:lnTo>
                  <a:lnTo>
                    <a:pt x="475259" y="95618"/>
                  </a:lnTo>
                  <a:lnTo>
                    <a:pt x="476465" y="93484"/>
                  </a:lnTo>
                  <a:lnTo>
                    <a:pt x="477177" y="92989"/>
                  </a:lnTo>
                  <a:lnTo>
                    <a:pt x="480021" y="94551"/>
                  </a:lnTo>
                  <a:lnTo>
                    <a:pt x="481164" y="90995"/>
                  </a:lnTo>
                  <a:lnTo>
                    <a:pt x="483438" y="90932"/>
                  </a:lnTo>
                  <a:close/>
                </a:path>
                <a:path extrusionOk="0" h="353695" w="579755">
                  <a:moveTo>
                    <a:pt x="490905" y="165150"/>
                  </a:moveTo>
                  <a:lnTo>
                    <a:pt x="490270" y="165100"/>
                  </a:lnTo>
                  <a:lnTo>
                    <a:pt x="490054" y="165785"/>
                  </a:lnTo>
                  <a:lnTo>
                    <a:pt x="490905" y="165150"/>
                  </a:lnTo>
                  <a:close/>
                </a:path>
                <a:path extrusionOk="0" h="353695" w="579755">
                  <a:moveTo>
                    <a:pt x="492188" y="65290"/>
                  </a:moveTo>
                  <a:lnTo>
                    <a:pt x="490270" y="65074"/>
                  </a:lnTo>
                  <a:lnTo>
                    <a:pt x="490270" y="60744"/>
                  </a:lnTo>
                  <a:lnTo>
                    <a:pt x="489343" y="59740"/>
                  </a:lnTo>
                  <a:lnTo>
                    <a:pt x="488340" y="60388"/>
                  </a:lnTo>
                  <a:lnTo>
                    <a:pt x="487489" y="66141"/>
                  </a:lnTo>
                  <a:lnTo>
                    <a:pt x="489204" y="67132"/>
                  </a:lnTo>
                  <a:lnTo>
                    <a:pt x="492188" y="65290"/>
                  </a:lnTo>
                  <a:close/>
                </a:path>
                <a:path extrusionOk="0" h="353695" w="579755">
                  <a:moveTo>
                    <a:pt x="492264" y="158191"/>
                  </a:moveTo>
                  <a:lnTo>
                    <a:pt x="491477" y="156489"/>
                  </a:lnTo>
                  <a:lnTo>
                    <a:pt x="490766" y="154711"/>
                  </a:lnTo>
                  <a:lnTo>
                    <a:pt x="489915" y="152933"/>
                  </a:lnTo>
                  <a:lnTo>
                    <a:pt x="488556" y="152577"/>
                  </a:lnTo>
                  <a:lnTo>
                    <a:pt x="486854" y="153504"/>
                  </a:lnTo>
                  <a:lnTo>
                    <a:pt x="484936" y="153428"/>
                  </a:lnTo>
                  <a:lnTo>
                    <a:pt x="483082" y="153720"/>
                  </a:lnTo>
                  <a:lnTo>
                    <a:pt x="481380" y="156413"/>
                  </a:lnTo>
                  <a:lnTo>
                    <a:pt x="481939" y="159118"/>
                  </a:lnTo>
                  <a:lnTo>
                    <a:pt x="482155" y="160883"/>
                  </a:lnTo>
                  <a:lnTo>
                    <a:pt x="484505" y="160324"/>
                  </a:lnTo>
                  <a:lnTo>
                    <a:pt x="487070" y="160108"/>
                  </a:lnTo>
                  <a:lnTo>
                    <a:pt x="488492" y="160528"/>
                  </a:lnTo>
                  <a:lnTo>
                    <a:pt x="490486" y="159118"/>
                  </a:lnTo>
                  <a:lnTo>
                    <a:pt x="492188" y="158470"/>
                  </a:lnTo>
                  <a:lnTo>
                    <a:pt x="492264" y="158191"/>
                  </a:lnTo>
                  <a:close/>
                </a:path>
                <a:path extrusionOk="0" h="353695" w="579755">
                  <a:moveTo>
                    <a:pt x="492264" y="76644"/>
                  </a:moveTo>
                  <a:lnTo>
                    <a:pt x="489267" y="77076"/>
                  </a:lnTo>
                  <a:lnTo>
                    <a:pt x="489407" y="74168"/>
                  </a:lnTo>
                  <a:lnTo>
                    <a:pt x="487984" y="72961"/>
                  </a:lnTo>
                  <a:lnTo>
                    <a:pt x="486359" y="72390"/>
                  </a:lnTo>
                  <a:lnTo>
                    <a:pt x="483577" y="72110"/>
                  </a:lnTo>
                  <a:lnTo>
                    <a:pt x="481939" y="70256"/>
                  </a:lnTo>
                  <a:lnTo>
                    <a:pt x="482155" y="67487"/>
                  </a:lnTo>
                  <a:lnTo>
                    <a:pt x="481228" y="68122"/>
                  </a:lnTo>
                  <a:lnTo>
                    <a:pt x="479310" y="66916"/>
                  </a:lnTo>
                  <a:lnTo>
                    <a:pt x="479602" y="71462"/>
                  </a:lnTo>
                  <a:lnTo>
                    <a:pt x="481088" y="72745"/>
                  </a:lnTo>
                  <a:lnTo>
                    <a:pt x="483082" y="76288"/>
                  </a:lnTo>
                  <a:lnTo>
                    <a:pt x="484365" y="77152"/>
                  </a:lnTo>
                  <a:lnTo>
                    <a:pt x="486562" y="76860"/>
                  </a:lnTo>
                  <a:lnTo>
                    <a:pt x="482587" y="78498"/>
                  </a:lnTo>
                  <a:lnTo>
                    <a:pt x="482231" y="79844"/>
                  </a:lnTo>
                  <a:lnTo>
                    <a:pt x="481939" y="82397"/>
                  </a:lnTo>
                  <a:lnTo>
                    <a:pt x="479094" y="82118"/>
                  </a:lnTo>
                  <a:lnTo>
                    <a:pt x="476681" y="78994"/>
                  </a:lnTo>
                  <a:lnTo>
                    <a:pt x="478536" y="78498"/>
                  </a:lnTo>
                  <a:lnTo>
                    <a:pt x="480669" y="78422"/>
                  </a:lnTo>
                  <a:lnTo>
                    <a:pt x="481228" y="77711"/>
                  </a:lnTo>
                  <a:lnTo>
                    <a:pt x="480593" y="75590"/>
                  </a:lnTo>
                  <a:lnTo>
                    <a:pt x="479742" y="73101"/>
                  </a:lnTo>
                  <a:lnTo>
                    <a:pt x="478815" y="73240"/>
                  </a:lnTo>
                  <a:lnTo>
                    <a:pt x="476961" y="75082"/>
                  </a:lnTo>
                  <a:lnTo>
                    <a:pt x="474967" y="76936"/>
                  </a:lnTo>
                  <a:lnTo>
                    <a:pt x="474192" y="81902"/>
                  </a:lnTo>
                  <a:lnTo>
                    <a:pt x="476605" y="82969"/>
                  </a:lnTo>
                  <a:lnTo>
                    <a:pt x="477456" y="85737"/>
                  </a:lnTo>
                  <a:lnTo>
                    <a:pt x="479882" y="84886"/>
                  </a:lnTo>
                  <a:lnTo>
                    <a:pt x="484073" y="83464"/>
                  </a:lnTo>
                  <a:lnTo>
                    <a:pt x="485787" y="83108"/>
                  </a:lnTo>
                  <a:lnTo>
                    <a:pt x="485000" y="84607"/>
                  </a:lnTo>
                  <a:lnTo>
                    <a:pt x="484720" y="86525"/>
                  </a:lnTo>
                  <a:lnTo>
                    <a:pt x="486778" y="85813"/>
                  </a:lnTo>
                  <a:lnTo>
                    <a:pt x="487565" y="83820"/>
                  </a:lnTo>
                  <a:lnTo>
                    <a:pt x="489204" y="83045"/>
                  </a:lnTo>
                  <a:lnTo>
                    <a:pt x="489762" y="82397"/>
                  </a:lnTo>
                  <a:lnTo>
                    <a:pt x="490194" y="79425"/>
                  </a:lnTo>
                  <a:lnTo>
                    <a:pt x="492112" y="78143"/>
                  </a:lnTo>
                  <a:lnTo>
                    <a:pt x="492264" y="76644"/>
                  </a:lnTo>
                  <a:close/>
                </a:path>
                <a:path extrusionOk="0" h="353695" w="579755">
                  <a:moveTo>
                    <a:pt x="495312" y="50368"/>
                  </a:moveTo>
                  <a:lnTo>
                    <a:pt x="495033" y="48526"/>
                  </a:lnTo>
                  <a:lnTo>
                    <a:pt x="493966" y="46469"/>
                  </a:lnTo>
                  <a:lnTo>
                    <a:pt x="492112" y="44970"/>
                  </a:lnTo>
                  <a:lnTo>
                    <a:pt x="490689" y="42989"/>
                  </a:lnTo>
                  <a:lnTo>
                    <a:pt x="493890" y="41414"/>
                  </a:lnTo>
                  <a:lnTo>
                    <a:pt x="491045" y="39928"/>
                  </a:lnTo>
                  <a:lnTo>
                    <a:pt x="489343" y="39573"/>
                  </a:lnTo>
                  <a:lnTo>
                    <a:pt x="489204" y="41490"/>
                  </a:lnTo>
                  <a:lnTo>
                    <a:pt x="488340" y="44475"/>
                  </a:lnTo>
                  <a:lnTo>
                    <a:pt x="487070" y="45605"/>
                  </a:lnTo>
                  <a:lnTo>
                    <a:pt x="487070" y="46748"/>
                  </a:lnTo>
                  <a:lnTo>
                    <a:pt x="488772" y="47675"/>
                  </a:lnTo>
                  <a:lnTo>
                    <a:pt x="490334" y="48590"/>
                  </a:lnTo>
                  <a:lnTo>
                    <a:pt x="491832" y="49733"/>
                  </a:lnTo>
                  <a:lnTo>
                    <a:pt x="493750" y="50152"/>
                  </a:lnTo>
                  <a:lnTo>
                    <a:pt x="495312" y="50368"/>
                  </a:lnTo>
                  <a:close/>
                </a:path>
                <a:path extrusionOk="0" h="353695" w="579755">
                  <a:moveTo>
                    <a:pt x="506704" y="87452"/>
                  </a:moveTo>
                  <a:lnTo>
                    <a:pt x="506628" y="87299"/>
                  </a:lnTo>
                  <a:lnTo>
                    <a:pt x="503428" y="86664"/>
                  </a:lnTo>
                  <a:lnTo>
                    <a:pt x="501573" y="85458"/>
                  </a:lnTo>
                  <a:lnTo>
                    <a:pt x="499579" y="84886"/>
                  </a:lnTo>
                  <a:lnTo>
                    <a:pt x="498309" y="87236"/>
                  </a:lnTo>
                  <a:lnTo>
                    <a:pt x="499440" y="89789"/>
                  </a:lnTo>
                  <a:lnTo>
                    <a:pt x="498309" y="90068"/>
                  </a:lnTo>
                  <a:lnTo>
                    <a:pt x="496100" y="89865"/>
                  </a:lnTo>
                  <a:lnTo>
                    <a:pt x="494042" y="91071"/>
                  </a:lnTo>
                  <a:lnTo>
                    <a:pt x="495249" y="92138"/>
                  </a:lnTo>
                  <a:lnTo>
                    <a:pt x="493826" y="94411"/>
                  </a:lnTo>
                  <a:lnTo>
                    <a:pt x="494817" y="94475"/>
                  </a:lnTo>
                  <a:lnTo>
                    <a:pt x="499021" y="95046"/>
                  </a:lnTo>
                  <a:lnTo>
                    <a:pt x="499300" y="94830"/>
                  </a:lnTo>
                  <a:lnTo>
                    <a:pt x="499300" y="90639"/>
                  </a:lnTo>
                  <a:lnTo>
                    <a:pt x="500862" y="88226"/>
                  </a:lnTo>
                  <a:lnTo>
                    <a:pt x="502793" y="88798"/>
                  </a:lnTo>
                  <a:lnTo>
                    <a:pt x="505701" y="91071"/>
                  </a:lnTo>
                  <a:lnTo>
                    <a:pt x="506704" y="87452"/>
                  </a:lnTo>
                  <a:close/>
                </a:path>
                <a:path extrusionOk="0" h="353695" w="579755">
                  <a:moveTo>
                    <a:pt x="515594" y="48260"/>
                  </a:moveTo>
                  <a:lnTo>
                    <a:pt x="512102" y="46990"/>
                  </a:lnTo>
                  <a:lnTo>
                    <a:pt x="511886" y="46990"/>
                  </a:lnTo>
                  <a:lnTo>
                    <a:pt x="514883" y="49530"/>
                  </a:lnTo>
                  <a:lnTo>
                    <a:pt x="515594" y="48260"/>
                  </a:lnTo>
                  <a:close/>
                </a:path>
                <a:path extrusionOk="0" h="353695" w="579755">
                  <a:moveTo>
                    <a:pt x="526262" y="57975"/>
                  </a:moveTo>
                  <a:lnTo>
                    <a:pt x="524700" y="56413"/>
                  </a:lnTo>
                  <a:lnTo>
                    <a:pt x="522630" y="55981"/>
                  </a:lnTo>
                  <a:lnTo>
                    <a:pt x="520788" y="57048"/>
                  </a:lnTo>
                  <a:lnTo>
                    <a:pt x="518858" y="57467"/>
                  </a:lnTo>
                  <a:lnTo>
                    <a:pt x="518363" y="58750"/>
                  </a:lnTo>
                  <a:lnTo>
                    <a:pt x="518439" y="60528"/>
                  </a:lnTo>
                  <a:lnTo>
                    <a:pt x="520001" y="61950"/>
                  </a:lnTo>
                  <a:lnTo>
                    <a:pt x="523481" y="62865"/>
                  </a:lnTo>
                  <a:lnTo>
                    <a:pt x="524700" y="64503"/>
                  </a:lnTo>
                  <a:lnTo>
                    <a:pt x="524979" y="62725"/>
                  </a:lnTo>
                  <a:lnTo>
                    <a:pt x="525983" y="62230"/>
                  </a:lnTo>
                  <a:lnTo>
                    <a:pt x="523913" y="61163"/>
                  </a:lnTo>
                  <a:lnTo>
                    <a:pt x="525056" y="60032"/>
                  </a:lnTo>
                  <a:lnTo>
                    <a:pt x="526262" y="57975"/>
                  </a:lnTo>
                  <a:close/>
                </a:path>
                <a:path extrusionOk="0" h="353695" w="579755">
                  <a:moveTo>
                    <a:pt x="528967" y="51790"/>
                  </a:moveTo>
                  <a:lnTo>
                    <a:pt x="525627" y="42481"/>
                  </a:lnTo>
                  <a:lnTo>
                    <a:pt x="524624" y="44551"/>
                  </a:lnTo>
                  <a:lnTo>
                    <a:pt x="524840" y="48094"/>
                  </a:lnTo>
                  <a:lnTo>
                    <a:pt x="522986" y="44399"/>
                  </a:lnTo>
                  <a:lnTo>
                    <a:pt x="521423" y="43332"/>
                  </a:lnTo>
                  <a:lnTo>
                    <a:pt x="519785" y="47955"/>
                  </a:lnTo>
                  <a:lnTo>
                    <a:pt x="521208" y="50368"/>
                  </a:lnTo>
                  <a:lnTo>
                    <a:pt x="522986" y="52222"/>
                  </a:lnTo>
                  <a:lnTo>
                    <a:pt x="527900" y="52425"/>
                  </a:lnTo>
                  <a:lnTo>
                    <a:pt x="528967" y="51790"/>
                  </a:lnTo>
                  <a:close/>
                </a:path>
                <a:path extrusionOk="0" h="353695" w="579755">
                  <a:moveTo>
                    <a:pt x="529894" y="65570"/>
                  </a:moveTo>
                  <a:lnTo>
                    <a:pt x="529247" y="60744"/>
                  </a:lnTo>
                  <a:lnTo>
                    <a:pt x="527900" y="60248"/>
                  </a:lnTo>
                  <a:lnTo>
                    <a:pt x="526618" y="61658"/>
                  </a:lnTo>
                  <a:lnTo>
                    <a:pt x="527545" y="63868"/>
                  </a:lnTo>
                  <a:lnTo>
                    <a:pt x="525830" y="64287"/>
                  </a:lnTo>
                  <a:lnTo>
                    <a:pt x="524408" y="64858"/>
                  </a:lnTo>
                  <a:lnTo>
                    <a:pt x="525119" y="66560"/>
                  </a:lnTo>
                  <a:lnTo>
                    <a:pt x="526338" y="67132"/>
                  </a:lnTo>
                  <a:lnTo>
                    <a:pt x="527900" y="66916"/>
                  </a:lnTo>
                  <a:lnTo>
                    <a:pt x="529894" y="65570"/>
                  </a:lnTo>
                  <a:close/>
                </a:path>
                <a:path extrusionOk="0" h="353695" w="579755">
                  <a:moveTo>
                    <a:pt x="535368" y="41770"/>
                  </a:moveTo>
                  <a:lnTo>
                    <a:pt x="534301" y="40360"/>
                  </a:lnTo>
                  <a:lnTo>
                    <a:pt x="532028" y="40360"/>
                  </a:lnTo>
                  <a:lnTo>
                    <a:pt x="530174" y="40360"/>
                  </a:lnTo>
                  <a:lnTo>
                    <a:pt x="529894" y="41351"/>
                  </a:lnTo>
                  <a:lnTo>
                    <a:pt x="530390" y="42913"/>
                  </a:lnTo>
                  <a:lnTo>
                    <a:pt x="530809" y="45681"/>
                  </a:lnTo>
                  <a:lnTo>
                    <a:pt x="530250" y="49657"/>
                  </a:lnTo>
                  <a:lnTo>
                    <a:pt x="530250" y="51650"/>
                  </a:lnTo>
                  <a:lnTo>
                    <a:pt x="531241" y="53568"/>
                  </a:lnTo>
                  <a:lnTo>
                    <a:pt x="530453" y="55702"/>
                  </a:lnTo>
                  <a:lnTo>
                    <a:pt x="532091" y="58331"/>
                  </a:lnTo>
                  <a:lnTo>
                    <a:pt x="533374" y="57823"/>
                  </a:lnTo>
                  <a:lnTo>
                    <a:pt x="534225" y="54914"/>
                  </a:lnTo>
                  <a:lnTo>
                    <a:pt x="532231" y="53276"/>
                  </a:lnTo>
                  <a:lnTo>
                    <a:pt x="533654" y="51714"/>
                  </a:lnTo>
                  <a:lnTo>
                    <a:pt x="533946" y="50228"/>
                  </a:lnTo>
                  <a:lnTo>
                    <a:pt x="534365" y="48526"/>
                  </a:lnTo>
                  <a:lnTo>
                    <a:pt x="533019" y="46824"/>
                  </a:lnTo>
                  <a:lnTo>
                    <a:pt x="534162" y="45326"/>
                  </a:lnTo>
                  <a:lnTo>
                    <a:pt x="534657" y="43764"/>
                  </a:lnTo>
                  <a:lnTo>
                    <a:pt x="535368" y="41770"/>
                  </a:lnTo>
                  <a:close/>
                </a:path>
                <a:path extrusionOk="0" h="353695" w="579755">
                  <a:moveTo>
                    <a:pt x="540029" y="81394"/>
                  </a:moveTo>
                  <a:lnTo>
                    <a:pt x="539851" y="81280"/>
                  </a:lnTo>
                  <a:lnTo>
                    <a:pt x="539877" y="81483"/>
                  </a:lnTo>
                  <a:lnTo>
                    <a:pt x="540029" y="81394"/>
                  </a:lnTo>
                  <a:close/>
                </a:path>
                <a:path extrusionOk="0" h="353695" w="579755">
                  <a:moveTo>
                    <a:pt x="562546" y="40005"/>
                  </a:moveTo>
                  <a:lnTo>
                    <a:pt x="560120" y="36525"/>
                  </a:lnTo>
                  <a:lnTo>
                    <a:pt x="559765" y="34671"/>
                  </a:lnTo>
                  <a:lnTo>
                    <a:pt x="557847" y="34099"/>
                  </a:lnTo>
                  <a:lnTo>
                    <a:pt x="557136" y="32537"/>
                  </a:lnTo>
                  <a:lnTo>
                    <a:pt x="555574" y="32537"/>
                  </a:lnTo>
                  <a:lnTo>
                    <a:pt x="554786" y="35953"/>
                  </a:lnTo>
                  <a:lnTo>
                    <a:pt x="555713" y="37934"/>
                  </a:lnTo>
                  <a:lnTo>
                    <a:pt x="556844" y="39712"/>
                  </a:lnTo>
                  <a:lnTo>
                    <a:pt x="557517" y="39954"/>
                  </a:lnTo>
                  <a:lnTo>
                    <a:pt x="555574" y="40995"/>
                  </a:lnTo>
                  <a:lnTo>
                    <a:pt x="554786" y="39077"/>
                  </a:lnTo>
                  <a:lnTo>
                    <a:pt x="553796" y="36880"/>
                  </a:lnTo>
                  <a:lnTo>
                    <a:pt x="552577" y="37376"/>
                  </a:lnTo>
                  <a:lnTo>
                    <a:pt x="551307" y="38582"/>
                  </a:lnTo>
                  <a:lnTo>
                    <a:pt x="548957" y="38862"/>
                  </a:lnTo>
                  <a:lnTo>
                    <a:pt x="548817" y="36588"/>
                  </a:lnTo>
                  <a:lnTo>
                    <a:pt x="548246" y="34455"/>
                  </a:lnTo>
                  <a:lnTo>
                    <a:pt x="546468" y="35661"/>
                  </a:lnTo>
                  <a:lnTo>
                    <a:pt x="545604" y="33959"/>
                  </a:lnTo>
                  <a:lnTo>
                    <a:pt x="544258" y="33959"/>
                  </a:lnTo>
                  <a:lnTo>
                    <a:pt x="545109" y="36944"/>
                  </a:lnTo>
                  <a:lnTo>
                    <a:pt x="546671" y="39649"/>
                  </a:lnTo>
                  <a:lnTo>
                    <a:pt x="549313" y="41922"/>
                  </a:lnTo>
                  <a:lnTo>
                    <a:pt x="551014" y="43332"/>
                  </a:lnTo>
                  <a:lnTo>
                    <a:pt x="552018" y="45402"/>
                  </a:lnTo>
                  <a:lnTo>
                    <a:pt x="553935" y="46672"/>
                  </a:lnTo>
                  <a:lnTo>
                    <a:pt x="555777" y="47815"/>
                  </a:lnTo>
                  <a:lnTo>
                    <a:pt x="554647" y="50152"/>
                  </a:lnTo>
                  <a:lnTo>
                    <a:pt x="555142" y="51790"/>
                  </a:lnTo>
                  <a:lnTo>
                    <a:pt x="554291" y="55702"/>
                  </a:lnTo>
                  <a:lnTo>
                    <a:pt x="553643" y="57619"/>
                  </a:lnTo>
                  <a:lnTo>
                    <a:pt x="555929" y="57404"/>
                  </a:lnTo>
                  <a:lnTo>
                    <a:pt x="557847" y="56261"/>
                  </a:lnTo>
                  <a:lnTo>
                    <a:pt x="559333" y="54775"/>
                  </a:lnTo>
                  <a:lnTo>
                    <a:pt x="560120" y="52717"/>
                  </a:lnTo>
                  <a:lnTo>
                    <a:pt x="560768" y="49377"/>
                  </a:lnTo>
                  <a:lnTo>
                    <a:pt x="557771" y="49085"/>
                  </a:lnTo>
                  <a:lnTo>
                    <a:pt x="557199" y="47244"/>
                  </a:lnTo>
                  <a:lnTo>
                    <a:pt x="557911" y="45542"/>
                  </a:lnTo>
                  <a:lnTo>
                    <a:pt x="562394" y="43688"/>
                  </a:lnTo>
                  <a:lnTo>
                    <a:pt x="559981" y="40779"/>
                  </a:lnTo>
                  <a:lnTo>
                    <a:pt x="562546" y="40005"/>
                  </a:lnTo>
                  <a:close/>
                </a:path>
                <a:path extrusionOk="0" h="353695" w="579755">
                  <a:moveTo>
                    <a:pt x="579704" y="29210"/>
                  </a:moveTo>
                  <a:lnTo>
                    <a:pt x="579551" y="26670"/>
                  </a:lnTo>
                  <a:lnTo>
                    <a:pt x="579323" y="22860"/>
                  </a:lnTo>
                  <a:lnTo>
                    <a:pt x="578827" y="19050"/>
                  </a:lnTo>
                  <a:lnTo>
                    <a:pt x="576770" y="16510"/>
                  </a:lnTo>
                  <a:lnTo>
                    <a:pt x="568083" y="17780"/>
                  </a:lnTo>
                  <a:lnTo>
                    <a:pt x="567880" y="17780"/>
                  </a:lnTo>
                  <a:lnTo>
                    <a:pt x="567880" y="30480"/>
                  </a:lnTo>
                  <a:lnTo>
                    <a:pt x="567804" y="31750"/>
                  </a:lnTo>
                  <a:lnTo>
                    <a:pt x="557911" y="62230"/>
                  </a:lnTo>
                  <a:lnTo>
                    <a:pt x="560044" y="62230"/>
                  </a:lnTo>
                  <a:lnTo>
                    <a:pt x="558342" y="66040"/>
                  </a:lnTo>
                  <a:lnTo>
                    <a:pt x="556285" y="69850"/>
                  </a:lnTo>
                  <a:lnTo>
                    <a:pt x="554926" y="74930"/>
                  </a:lnTo>
                  <a:lnTo>
                    <a:pt x="551726" y="77470"/>
                  </a:lnTo>
                  <a:lnTo>
                    <a:pt x="547814" y="77470"/>
                  </a:lnTo>
                  <a:lnTo>
                    <a:pt x="547814" y="86360"/>
                  </a:lnTo>
                  <a:lnTo>
                    <a:pt x="546823" y="87630"/>
                  </a:lnTo>
                  <a:lnTo>
                    <a:pt x="544830" y="91440"/>
                  </a:lnTo>
                  <a:lnTo>
                    <a:pt x="544334" y="88900"/>
                  </a:lnTo>
                  <a:lnTo>
                    <a:pt x="543547" y="86360"/>
                  </a:lnTo>
                  <a:lnTo>
                    <a:pt x="545109" y="85090"/>
                  </a:lnTo>
                  <a:lnTo>
                    <a:pt x="547535" y="83820"/>
                  </a:lnTo>
                  <a:lnTo>
                    <a:pt x="547814" y="86360"/>
                  </a:lnTo>
                  <a:lnTo>
                    <a:pt x="547814" y="77470"/>
                  </a:lnTo>
                  <a:lnTo>
                    <a:pt x="545960" y="77470"/>
                  </a:lnTo>
                  <a:lnTo>
                    <a:pt x="544042" y="76200"/>
                  </a:lnTo>
                  <a:lnTo>
                    <a:pt x="542264" y="76200"/>
                  </a:lnTo>
                  <a:lnTo>
                    <a:pt x="540778" y="78740"/>
                  </a:lnTo>
                  <a:lnTo>
                    <a:pt x="540270" y="74930"/>
                  </a:lnTo>
                  <a:lnTo>
                    <a:pt x="536143" y="73660"/>
                  </a:lnTo>
                  <a:lnTo>
                    <a:pt x="534936" y="73660"/>
                  </a:lnTo>
                  <a:lnTo>
                    <a:pt x="532879" y="74930"/>
                  </a:lnTo>
                  <a:lnTo>
                    <a:pt x="534720" y="77470"/>
                  </a:lnTo>
                  <a:lnTo>
                    <a:pt x="538429" y="77470"/>
                  </a:lnTo>
                  <a:lnTo>
                    <a:pt x="539356" y="80010"/>
                  </a:lnTo>
                  <a:lnTo>
                    <a:pt x="540270" y="81280"/>
                  </a:lnTo>
                  <a:lnTo>
                    <a:pt x="540029" y="81394"/>
                  </a:lnTo>
                  <a:lnTo>
                    <a:pt x="541769" y="82550"/>
                  </a:lnTo>
                  <a:lnTo>
                    <a:pt x="542404" y="81280"/>
                  </a:lnTo>
                  <a:lnTo>
                    <a:pt x="543115" y="81280"/>
                  </a:lnTo>
                  <a:lnTo>
                    <a:pt x="542201" y="85090"/>
                  </a:lnTo>
                  <a:lnTo>
                    <a:pt x="542048" y="86360"/>
                  </a:lnTo>
                  <a:lnTo>
                    <a:pt x="542340" y="88900"/>
                  </a:lnTo>
                  <a:lnTo>
                    <a:pt x="541985" y="88900"/>
                  </a:lnTo>
                  <a:lnTo>
                    <a:pt x="541985" y="99060"/>
                  </a:lnTo>
                  <a:lnTo>
                    <a:pt x="538924" y="101600"/>
                  </a:lnTo>
                  <a:lnTo>
                    <a:pt x="537857" y="102870"/>
                  </a:lnTo>
                  <a:lnTo>
                    <a:pt x="539775" y="100330"/>
                  </a:lnTo>
                  <a:lnTo>
                    <a:pt x="537006" y="97790"/>
                  </a:lnTo>
                  <a:lnTo>
                    <a:pt x="537997" y="96520"/>
                  </a:lnTo>
                  <a:lnTo>
                    <a:pt x="538784" y="93980"/>
                  </a:lnTo>
                  <a:lnTo>
                    <a:pt x="539000" y="92710"/>
                  </a:lnTo>
                  <a:lnTo>
                    <a:pt x="540918" y="91440"/>
                  </a:lnTo>
                  <a:lnTo>
                    <a:pt x="539711" y="95250"/>
                  </a:lnTo>
                  <a:lnTo>
                    <a:pt x="541985" y="99060"/>
                  </a:lnTo>
                  <a:lnTo>
                    <a:pt x="541985" y="88900"/>
                  </a:lnTo>
                  <a:lnTo>
                    <a:pt x="540423" y="88900"/>
                  </a:lnTo>
                  <a:lnTo>
                    <a:pt x="538822" y="87630"/>
                  </a:lnTo>
                  <a:lnTo>
                    <a:pt x="537222" y="86360"/>
                  </a:lnTo>
                  <a:lnTo>
                    <a:pt x="538848" y="85090"/>
                  </a:lnTo>
                  <a:lnTo>
                    <a:pt x="540270" y="85090"/>
                  </a:lnTo>
                  <a:lnTo>
                    <a:pt x="539877" y="81483"/>
                  </a:lnTo>
                  <a:lnTo>
                    <a:pt x="537781" y="82550"/>
                  </a:lnTo>
                  <a:lnTo>
                    <a:pt x="535292" y="85090"/>
                  </a:lnTo>
                  <a:lnTo>
                    <a:pt x="535076" y="83820"/>
                  </a:lnTo>
                  <a:lnTo>
                    <a:pt x="534225" y="82550"/>
                  </a:lnTo>
                  <a:lnTo>
                    <a:pt x="536854" y="81280"/>
                  </a:lnTo>
                  <a:lnTo>
                    <a:pt x="537502" y="80010"/>
                  </a:lnTo>
                  <a:lnTo>
                    <a:pt x="535863" y="78740"/>
                  </a:lnTo>
                  <a:lnTo>
                    <a:pt x="534365" y="80010"/>
                  </a:lnTo>
                  <a:lnTo>
                    <a:pt x="532587" y="80010"/>
                  </a:lnTo>
                  <a:lnTo>
                    <a:pt x="532879" y="82550"/>
                  </a:lnTo>
                  <a:lnTo>
                    <a:pt x="530250" y="86360"/>
                  </a:lnTo>
                  <a:lnTo>
                    <a:pt x="529386" y="85090"/>
                  </a:lnTo>
                  <a:lnTo>
                    <a:pt x="530809" y="82550"/>
                  </a:lnTo>
                  <a:lnTo>
                    <a:pt x="528828" y="82550"/>
                  </a:lnTo>
                  <a:lnTo>
                    <a:pt x="530745" y="81280"/>
                  </a:lnTo>
                  <a:lnTo>
                    <a:pt x="530098" y="80010"/>
                  </a:lnTo>
                  <a:lnTo>
                    <a:pt x="528675" y="77470"/>
                  </a:lnTo>
                  <a:lnTo>
                    <a:pt x="526186" y="77470"/>
                  </a:lnTo>
                  <a:lnTo>
                    <a:pt x="524408" y="78740"/>
                  </a:lnTo>
                  <a:lnTo>
                    <a:pt x="523252" y="79654"/>
                  </a:lnTo>
                  <a:lnTo>
                    <a:pt x="521893" y="78613"/>
                  </a:lnTo>
                  <a:lnTo>
                    <a:pt x="521893" y="80733"/>
                  </a:lnTo>
                  <a:lnTo>
                    <a:pt x="521208" y="81280"/>
                  </a:lnTo>
                  <a:lnTo>
                    <a:pt x="520052" y="82219"/>
                  </a:lnTo>
                  <a:lnTo>
                    <a:pt x="520788" y="81191"/>
                  </a:lnTo>
                  <a:lnTo>
                    <a:pt x="521893" y="80733"/>
                  </a:lnTo>
                  <a:lnTo>
                    <a:pt x="521893" y="78613"/>
                  </a:lnTo>
                  <a:lnTo>
                    <a:pt x="520636" y="77647"/>
                  </a:lnTo>
                  <a:lnTo>
                    <a:pt x="519785" y="76149"/>
                  </a:lnTo>
                  <a:lnTo>
                    <a:pt x="517791" y="77863"/>
                  </a:lnTo>
                  <a:lnTo>
                    <a:pt x="516661" y="81483"/>
                  </a:lnTo>
                  <a:lnTo>
                    <a:pt x="515378" y="81546"/>
                  </a:lnTo>
                  <a:lnTo>
                    <a:pt x="513880" y="80632"/>
                  </a:lnTo>
                  <a:lnTo>
                    <a:pt x="512749" y="82689"/>
                  </a:lnTo>
                  <a:lnTo>
                    <a:pt x="513168" y="84035"/>
                  </a:lnTo>
                  <a:lnTo>
                    <a:pt x="515594" y="83680"/>
                  </a:lnTo>
                  <a:lnTo>
                    <a:pt x="514591" y="85534"/>
                  </a:lnTo>
                  <a:lnTo>
                    <a:pt x="514883" y="86588"/>
                  </a:lnTo>
                  <a:lnTo>
                    <a:pt x="515594" y="87515"/>
                  </a:lnTo>
                  <a:lnTo>
                    <a:pt x="516661" y="86741"/>
                  </a:lnTo>
                  <a:lnTo>
                    <a:pt x="516661" y="84607"/>
                  </a:lnTo>
                  <a:lnTo>
                    <a:pt x="517918" y="84201"/>
                  </a:lnTo>
                  <a:lnTo>
                    <a:pt x="516521" y="87630"/>
                  </a:lnTo>
                  <a:lnTo>
                    <a:pt x="516089" y="90170"/>
                  </a:lnTo>
                  <a:lnTo>
                    <a:pt x="519430" y="88900"/>
                  </a:lnTo>
                  <a:lnTo>
                    <a:pt x="519506" y="91440"/>
                  </a:lnTo>
                  <a:lnTo>
                    <a:pt x="515950" y="93980"/>
                  </a:lnTo>
                  <a:lnTo>
                    <a:pt x="517017" y="96520"/>
                  </a:lnTo>
                  <a:lnTo>
                    <a:pt x="519074" y="95250"/>
                  </a:lnTo>
                  <a:lnTo>
                    <a:pt x="525272" y="95250"/>
                  </a:lnTo>
                  <a:lnTo>
                    <a:pt x="525907" y="92710"/>
                  </a:lnTo>
                  <a:lnTo>
                    <a:pt x="523341" y="91440"/>
                  </a:lnTo>
                  <a:lnTo>
                    <a:pt x="524840" y="90170"/>
                  </a:lnTo>
                  <a:lnTo>
                    <a:pt x="522490" y="88900"/>
                  </a:lnTo>
                  <a:lnTo>
                    <a:pt x="521284" y="87630"/>
                  </a:lnTo>
                  <a:lnTo>
                    <a:pt x="524484" y="88900"/>
                  </a:lnTo>
                  <a:lnTo>
                    <a:pt x="526757" y="90170"/>
                  </a:lnTo>
                  <a:lnTo>
                    <a:pt x="529323" y="91440"/>
                  </a:lnTo>
                  <a:lnTo>
                    <a:pt x="529742" y="92710"/>
                  </a:lnTo>
                  <a:lnTo>
                    <a:pt x="529818" y="93980"/>
                  </a:lnTo>
                  <a:lnTo>
                    <a:pt x="530961" y="96520"/>
                  </a:lnTo>
                  <a:lnTo>
                    <a:pt x="527469" y="96520"/>
                  </a:lnTo>
                  <a:lnTo>
                    <a:pt x="526262" y="95250"/>
                  </a:lnTo>
                  <a:lnTo>
                    <a:pt x="526694" y="97790"/>
                  </a:lnTo>
                  <a:lnTo>
                    <a:pt x="526338" y="100330"/>
                  </a:lnTo>
                  <a:lnTo>
                    <a:pt x="528612" y="100330"/>
                  </a:lnTo>
                  <a:lnTo>
                    <a:pt x="528713" y="102870"/>
                  </a:lnTo>
                  <a:lnTo>
                    <a:pt x="529107" y="107950"/>
                  </a:lnTo>
                  <a:lnTo>
                    <a:pt x="529678" y="107950"/>
                  </a:lnTo>
                  <a:lnTo>
                    <a:pt x="531736" y="106680"/>
                  </a:lnTo>
                  <a:lnTo>
                    <a:pt x="533158" y="107950"/>
                  </a:lnTo>
                  <a:lnTo>
                    <a:pt x="531241" y="109220"/>
                  </a:lnTo>
                  <a:lnTo>
                    <a:pt x="530745" y="110490"/>
                  </a:lnTo>
                  <a:lnTo>
                    <a:pt x="528675" y="109220"/>
                  </a:lnTo>
                  <a:lnTo>
                    <a:pt x="528612" y="120650"/>
                  </a:lnTo>
                  <a:lnTo>
                    <a:pt x="524192" y="121920"/>
                  </a:lnTo>
                  <a:lnTo>
                    <a:pt x="522630" y="125730"/>
                  </a:lnTo>
                  <a:lnTo>
                    <a:pt x="522312" y="124460"/>
                  </a:lnTo>
                  <a:lnTo>
                    <a:pt x="521995" y="123190"/>
                  </a:lnTo>
                  <a:lnTo>
                    <a:pt x="521423" y="121920"/>
                  </a:lnTo>
                  <a:lnTo>
                    <a:pt x="519214" y="121920"/>
                  </a:lnTo>
                  <a:lnTo>
                    <a:pt x="518299" y="120650"/>
                  </a:lnTo>
                  <a:lnTo>
                    <a:pt x="519722" y="119380"/>
                  </a:lnTo>
                  <a:lnTo>
                    <a:pt x="521779" y="119380"/>
                  </a:lnTo>
                  <a:lnTo>
                    <a:pt x="522211" y="115570"/>
                  </a:lnTo>
                  <a:lnTo>
                    <a:pt x="523062" y="115570"/>
                  </a:lnTo>
                  <a:lnTo>
                    <a:pt x="523811" y="114300"/>
                  </a:lnTo>
                  <a:lnTo>
                    <a:pt x="524548" y="113030"/>
                  </a:lnTo>
                  <a:lnTo>
                    <a:pt x="525983" y="115570"/>
                  </a:lnTo>
                  <a:lnTo>
                    <a:pt x="528612" y="120650"/>
                  </a:lnTo>
                  <a:lnTo>
                    <a:pt x="528612" y="109220"/>
                  </a:lnTo>
                  <a:lnTo>
                    <a:pt x="525272" y="109220"/>
                  </a:lnTo>
                  <a:lnTo>
                    <a:pt x="523913" y="110490"/>
                  </a:lnTo>
                  <a:lnTo>
                    <a:pt x="520077" y="111760"/>
                  </a:lnTo>
                  <a:lnTo>
                    <a:pt x="518718" y="113030"/>
                  </a:lnTo>
                  <a:lnTo>
                    <a:pt x="518363" y="110490"/>
                  </a:lnTo>
                  <a:lnTo>
                    <a:pt x="518845" y="109220"/>
                  </a:lnTo>
                  <a:lnTo>
                    <a:pt x="519785" y="106680"/>
                  </a:lnTo>
                  <a:lnTo>
                    <a:pt x="520217" y="104140"/>
                  </a:lnTo>
                  <a:lnTo>
                    <a:pt x="520217" y="102870"/>
                  </a:lnTo>
                  <a:lnTo>
                    <a:pt x="519645" y="101600"/>
                  </a:lnTo>
                  <a:lnTo>
                    <a:pt x="519074" y="99060"/>
                  </a:lnTo>
                  <a:lnTo>
                    <a:pt x="518223" y="97790"/>
                  </a:lnTo>
                  <a:lnTo>
                    <a:pt x="516305" y="99060"/>
                  </a:lnTo>
                  <a:lnTo>
                    <a:pt x="514667" y="99060"/>
                  </a:lnTo>
                  <a:lnTo>
                    <a:pt x="514311" y="101600"/>
                  </a:lnTo>
                  <a:lnTo>
                    <a:pt x="514591" y="102870"/>
                  </a:lnTo>
                  <a:lnTo>
                    <a:pt x="515378" y="104140"/>
                  </a:lnTo>
                  <a:lnTo>
                    <a:pt x="513105" y="106400"/>
                  </a:lnTo>
                  <a:lnTo>
                    <a:pt x="513105" y="109220"/>
                  </a:lnTo>
                  <a:lnTo>
                    <a:pt x="512749" y="113030"/>
                  </a:lnTo>
                  <a:lnTo>
                    <a:pt x="511746" y="110490"/>
                  </a:lnTo>
                  <a:lnTo>
                    <a:pt x="511746" y="109220"/>
                  </a:lnTo>
                  <a:lnTo>
                    <a:pt x="513105" y="109220"/>
                  </a:lnTo>
                  <a:lnTo>
                    <a:pt x="513105" y="106400"/>
                  </a:lnTo>
                  <a:lnTo>
                    <a:pt x="512813" y="106680"/>
                  </a:lnTo>
                  <a:lnTo>
                    <a:pt x="510540" y="106680"/>
                  </a:lnTo>
                  <a:lnTo>
                    <a:pt x="509257" y="107950"/>
                  </a:lnTo>
                  <a:lnTo>
                    <a:pt x="508838" y="105410"/>
                  </a:lnTo>
                  <a:lnTo>
                    <a:pt x="509041" y="104140"/>
                  </a:lnTo>
                  <a:lnTo>
                    <a:pt x="509257" y="102870"/>
                  </a:lnTo>
                  <a:lnTo>
                    <a:pt x="507771" y="104140"/>
                  </a:lnTo>
                  <a:lnTo>
                    <a:pt x="506272" y="104140"/>
                  </a:lnTo>
                  <a:lnTo>
                    <a:pt x="505345" y="102768"/>
                  </a:lnTo>
                  <a:lnTo>
                    <a:pt x="505345" y="110490"/>
                  </a:lnTo>
                  <a:lnTo>
                    <a:pt x="504926" y="113030"/>
                  </a:lnTo>
                  <a:lnTo>
                    <a:pt x="502932" y="111760"/>
                  </a:lnTo>
                  <a:lnTo>
                    <a:pt x="501650" y="110490"/>
                  </a:lnTo>
                  <a:lnTo>
                    <a:pt x="502005" y="109220"/>
                  </a:lnTo>
                  <a:lnTo>
                    <a:pt x="504418" y="107950"/>
                  </a:lnTo>
                  <a:lnTo>
                    <a:pt x="505345" y="110490"/>
                  </a:lnTo>
                  <a:lnTo>
                    <a:pt x="505345" y="102768"/>
                  </a:lnTo>
                  <a:lnTo>
                    <a:pt x="504571" y="101600"/>
                  </a:lnTo>
                  <a:lnTo>
                    <a:pt x="506196" y="97790"/>
                  </a:lnTo>
                  <a:lnTo>
                    <a:pt x="505777" y="100330"/>
                  </a:lnTo>
                  <a:lnTo>
                    <a:pt x="507123" y="101600"/>
                  </a:lnTo>
                  <a:lnTo>
                    <a:pt x="508127" y="102870"/>
                  </a:lnTo>
                  <a:lnTo>
                    <a:pt x="509257" y="102870"/>
                  </a:lnTo>
                  <a:lnTo>
                    <a:pt x="510755" y="102870"/>
                  </a:lnTo>
                  <a:lnTo>
                    <a:pt x="510616" y="100330"/>
                  </a:lnTo>
                  <a:lnTo>
                    <a:pt x="510044" y="97790"/>
                  </a:lnTo>
                  <a:lnTo>
                    <a:pt x="513029" y="99060"/>
                  </a:lnTo>
                  <a:lnTo>
                    <a:pt x="512673" y="97790"/>
                  </a:lnTo>
                  <a:lnTo>
                    <a:pt x="512318" y="96520"/>
                  </a:lnTo>
                  <a:lnTo>
                    <a:pt x="502716" y="96520"/>
                  </a:lnTo>
                  <a:lnTo>
                    <a:pt x="500646" y="97790"/>
                  </a:lnTo>
                  <a:lnTo>
                    <a:pt x="502285" y="99060"/>
                  </a:lnTo>
                  <a:lnTo>
                    <a:pt x="501510" y="100330"/>
                  </a:lnTo>
                  <a:lnTo>
                    <a:pt x="499656" y="102870"/>
                  </a:lnTo>
                  <a:lnTo>
                    <a:pt x="502716" y="101600"/>
                  </a:lnTo>
                  <a:lnTo>
                    <a:pt x="500583" y="104140"/>
                  </a:lnTo>
                  <a:lnTo>
                    <a:pt x="498449" y="105410"/>
                  </a:lnTo>
                  <a:lnTo>
                    <a:pt x="495744" y="107950"/>
                  </a:lnTo>
                  <a:lnTo>
                    <a:pt x="497166" y="109220"/>
                  </a:lnTo>
                  <a:lnTo>
                    <a:pt x="495312" y="110490"/>
                  </a:lnTo>
                  <a:lnTo>
                    <a:pt x="495173" y="111760"/>
                  </a:lnTo>
                  <a:lnTo>
                    <a:pt x="496735" y="113030"/>
                  </a:lnTo>
                  <a:lnTo>
                    <a:pt x="498017" y="114300"/>
                  </a:lnTo>
                  <a:lnTo>
                    <a:pt x="497662" y="110490"/>
                  </a:lnTo>
                  <a:lnTo>
                    <a:pt x="499656" y="111760"/>
                  </a:lnTo>
                  <a:lnTo>
                    <a:pt x="501002" y="113030"/>
                  </a:lnTo>
                  <a:lnTo>
                    <a:pt x="503504" y="116840"/>
                  </a:lnTo>
                  <a:lnTo>
                    <a:pt x="506196" y="114300"/>
                  </a:lnTo>
                  <a:lnTo>
                    <a:pt x="506768" y="118110"/>
                  </a:lnTo>
                  <a:lnTo>
                    <a:pt x="512953" y="118110"/>
                  </a:lnTo>
                  <a:lnTo>
                    <a:pt x="510463" y="119380"/>
                  </a:lnTo>
                  <a:lnTo>
                    <a:pt x="507834" y="119380"/>
                  </a:lnTo>
                  <a:lnTo>
                    <a:pt x="507072" y="120611"/>
                  </a:lnTo>
                  <a:lnTo>
                    <a:pt x="507060" y="120116"/>
                  </a:lnTo>
                  <a:lnTo>
                    <a:pt x="504710" y="119126"/>
                  </a:lnTo>
                  <a:lnTo>
                    <a:pt x="502437" y="119049"/>
                  </a:lnTo>
                  <a:lnTo>
                    <a:pt x="501865" y="118986"/>
                  </a:lnTo>
                  <a:lnTo>
                    <a:pt x="499376" y="119481"/>
                  </a:lnTo>
                  <a:lnTo>
                    <a:pt x="500367" y="121183"/>
                  </a:lnTo>
                  <a:lnTo>
                    <a:pt x="500507" y="122389"/>
                  </a:lnTo>
                  <a:lnTo>
                    <a:pt x="502221" y="125018"/>
                  </a:lnTo>
                  <a:lnTo>
                    <a:pt x="505066" y="126517"/>
                  </a:lnTo>
                  <a:lnTo>
                    <a:pt x="506056" y="123317"/>
                  </a:lnTo>
                  <a:lnTo>
                    <a:pt x="506539" y="122504"/>
                  </a:lnTo>
                  <a:lnTo>
                    <a:pt x="507479" y="124460"/>
                  </a:lnTo>
                  <a:lnTo>
                    <a:pt x="507123" y="127000"/>
                  </a:lnTo>
                  <a:lnTo>
                    <a:pt x="506412" y="128270"/>
                  </a:lnTo>
                  <a:lnTo>
                    <a:pt x="507834" y="129540"/>
                  </a:lnTo>
                  <a:lnTo>
                    <a:pt x="510260" y="129540"/>
                  </a:lnTo>
                  <a:lnTo>
                    <a:pt x="510895" y="132080"/>
                  </a:lnTo>
                  <a:lnTo>
                    <a:pt x="511251" y="128270"/>
                  </a:lnTo>
                  <a:lnTo>
                    <a:pt x="512457" y="129540"/>
                  </a:lnTo>
                  <a:lnTo>
                    <a:pt x="513740" y="130810"/>
                  </a:lnTo>
                  <a:lnTo>
                    <a:pt x="513880" y="130810"/>
                  </a:lnTo>
                  <a:lnTo>
                    <a:pt x="517588" y="132080"/>
                  </a:lnTo>
                  <a:lnTo>
                    <a:pt x="515239" y="129540"/>
                  </a:lnTo>
                  <a:lnTo>
                    <a:pt x="513816" y="128270"/>
                  </a:lnTo>
                  <a:lnTo>
                    <a:pt x="512953" y="128270"/>
                  </a:lnTo>
                  <a:lnTo>
                    <a:pt x="513880" y="125730"/>
                  </a:lnTo>
                  <a:lnTo>
                    <a:pt x="514883" y="124460"/>
                  </a:lnTo>
                  <a:lnTo>
                    <a:pt x="516089" y="125730"/>
                  </a:lnTo>
                  <a:lnTo>
                    <a:pt x="517232" y="129540"/>
                  </a:lnTo>
                  <a:lnTo>
                    <a:pt x="517588" y="132080"/>
                  </a:lnTo>
                  <a:lnTo>
                    <a:pt x="516521" y="135890"/>
                  </a:lnTo>
                  <a:lnTo>
                    <a:pt x="513461" y="139700"/>
                  </a:lnTo>
                  <a:lnTo>
                    <a:pt x="510819" y="142240"/>
                  </a:lnTo>
                  <a:lnTo>
                    <a:pt x="506844" y="142240"/>
                  </a:lnTo>
                  <a:lnTo>
                    <a:pt x="506412" y="140970"/>
                  </a:lnTo>
                  <a:lnTo>
                    <a:pt x="504990" y="140970"/>
                  </a:lnTo>
                  <a:lnTo>
                    <a:pt x="503212" y="139700"/>
                  </a:lnTo>
                  <a:lnTo>
                    <a:pt x="506056" y="139700"/>
                  </a:lnTo>
                  <a:lnTo>
                    <a:pt x="506526" y="138430"/>
                  </a:lnTo>
                  <a:lnTo>
                    <a:pt x="506984" y="137160"/>
                  </a:lnTo>
                  <a:lnTo>
                    <a:pt x="507339" y="135890"/>
                  </a:lnTo>
                  <a:lnTo>
                    <a:pt x="508406" y="134620"/>
                  </a:lnTo>
                  <a:lnTo>
                    <a:pt x="509041" y="133350"/>
                  </a:lnTo>
                  <a:lnTo>
                    <a:pt x="509689" y="132080"/>
                  </a:lnTo>
                  <a:lnTo>
                    <a:pt x="508685" y="130810"/>
                  </a:lnTo>
                  <a:lnTo>
                    <a:pt x="507555" y="130810"/>
                  </a:lnTo>
                  <a:lnTo>
                    <a:pt x="506412" y="133350"/>
                  </a:lnTo>
                  <a:lnTo>
                    <a:pt x="506272" y="130810"/>
                  </a:lnTo>
                  <a:lnTo>
                    <a:pt x="506056" y="129540"/>
                  </a:lnTo>
                  <a:lnTo>
                    <a:pt x="505066" y="128270"/>
                  </a:lnTo>
                  <a:lnTo>
                    <a:pt x="502577" y="128270"/>
                  </a:lnTo>
                  <a:lnTo>
                    <a:pt x="501078" y="129540"/>
                  </a:lnTo>
                  <a:lnTo>
                    <a:pt x="498868" y="132080"/>
                  </a:lnTo>
                  <a:lnTo>
                    <a:pt x="501573" y="134620"/>
                  </a:lnTo>
                  <a:lnTo>
                    <a:pt x="504063" y="134620"/>
                  </a:lnTo>
                  <a:lnTo>
                    <a:pt x="503504" y="137160"/>
                  </a:lnTo>
                  <a:lnTo>
                    <a:pt x="503504" y="138430"/>
                  </a:lnTo>
                  <a:lnTo>
                    <a:pt x="501713" y="137160"/>
                  </a:lnTo>
                  <a:lnTo>
                    <a:pt x="500087" y="138430"/>
                  </a:lnTo>
                  <a:lnTo>
                    <a:pt x="500367" y="139700"/>
                  </a:lnTo>
                  <a:lnTo>
                    <a:pt x="498233" y="139700"/>
                  </a:lnTo>
                  <a:lnTo>
                    <a:pt x="497306" y="138430"/>
                  </a:lnTo>
                  <a:lnTo>
                    <a:pt x="497090" y="137160"/>
                  </a:lnTo>
                  <a:lnTo>
                    <a:pt x="496379" y="134620"/>
                  </a:lnTo>
                  <a:lnTo>
                    <a:pt x="494677" y="137160"/>
                  </a:lnTo>
                  <a:lnTo>
                    <a:pt x="493966" y="138430"/>
                  </a:lnTo>
                  <a:lnTo>
                    <a:pt x="493890" y="140970"/>
                  </a:lnTo>
                  <a:lnTo>
                    <a:pt x="495960" y="142240"/>
                  </a:lnTo>
                  <a:lnTo>
                    <a:pt x="497738" y="144780"/>
                  </a:lnTo>
                  <a:lnTo>
                    <a:pt x="498665" y="146050"/>
                  </a:lnTo>
                  <a:lnTo>
                    <a:pt x="499872" y="147320"/>
                  </a:lnTo>
                  <a:lnTo>
                    <a:pt x="501713" y="147320"/>
                  </a:lnTo>
                  <a:lnTo>
                    <a:pt x="504418" y="148590"/>
                  </a:lnTo>
                  <a:lnTo>
                    <a:pt x="503288" y="151130"/>
                  </a:lnTo>
                  <a:lnTo>
                    <a:pt x="500087" y="153670"/>
                  </a:lnTo>
                  <a:lnTo>
                    <a:pt x="498513" y="154940"/>
                  </a:lnTo>
                  <a:lnTo>
                    <a:pt x="497243" y="157480"/>
                  </a:lnTo>
                  <a:lnTo>
                    <a:pt x="494398" y="156210"/>
                  </a:lnTo>
                  <a:lnTo>
                    <a:pt x="494601" y="160020"/>
                  </a:lnTo>
                  <a:lnTo>
                    <a:pt x="490982" y="165100"/>
                  </a:lnTo>
                  <a:lnTo>
                    <a:pt x="492467" y="166370"/>
                  </a:lnTo>
                  <a:lnTo>
                    <a:pt x="489483" y="167640"/>
                  </a:lnTo>
                  <a:lnTo>
                    <a:pt x="489877" y="166370"/>
                  </a:lnTo>
                  <a:lnTo>
                    <a:pt x="490054" y="165785"/>
                  </a:lnTo>
                  <a:lnTo>
                    <a:pt x="489267" y="166370"/>
                  </a:lnTo>
                  <a:lnTo>
                    <a:pt x="486143" y="166370"/>
                  </a:lnTo>
                  <a:lnTo>
                    <a:pt x="487133" y="165100"/>
                  </a:lnTo>
                  <a:lnTo>
                    <a:pt x="488416" y="162560"/>
                  </a:lnTo>
                  <a:lnTo>
                    <a:pt x="485076" y="161290"/>
                  </a:lnTo>
                  <a:lnTo>
                    <a:pt x="483577" y="162560"/>
                  </a:lnTo>
                  <a:lnTo>
                    <a:pt x="484365" y="166370"/>
                  </a:lnTo>
                  <a:lnTo>
                    <a:pt x="483006" y="168910"/>
                  </a:lnTo>
                  <a:lnTo>
                    <a:pt x="482447" y="171450"/>
                  </a:lnTo>
                  <a:lnTo>
                    <a:pt x="485648" y="171450"/>
                  </a:lnTo>
                  <a:lnTo>
                    <a:pt x="484428" y="173990"/>
                  </a:lnTo>
                  <a:lnTo>
                    <a:pt x="484149" y="173990"/>
                  </a:lnTo>
                  <a:lnTo>
                    <a:pt x="482447" y="171450"/>
                  </a:lnTo>
                  <a:lnTo>
                    <a:pt x="481228" y="171450"/>
                  </a:lnTo>
                  <a:lnTo>
                    <a:pt x="479882" y="172720"/>
                  </a:lnTo>
                  <a:lnTo>
                    <a:pt x="480733" y="172720"/>
                  </a:lnTo>
                  <a:lnTo>
                    <a:pt x="481939" y="173990"/>
                  </a:lnTo>
                  <a:lnTo>
                    <a:pt x="480669" y="175260"/>
                  </a:lnTo>
                  <a:lnTo>
                    <a:pt x="477608" y="176530"/>
                  </a:lnTo>
                  <a:lnTo>
                    <a:pt x="474827" y="179070"/>
                  </a:lnTo>
                  <a:lnTo>
                    <a:pt x="472274" y="181610"/>
                  </a:lnTo>
                  <a:lnTo>
                    <a:pt x="467715" y="185420"/>
                  </a:lnTo>
                  <a:lnTo>
                    <a:pt x="466293" y="186690"/>
                  </a:lnTo>
                  <a:lnTo>
                    <a:pt x="462813" y="189230"/>
                  </a:lnTo>
                  <a:lnTo>
                    <a:pt x="460032" y="186690"/>
                  </a:lnTo>
                  <a:lnTo>
                    <a:pt x="459460" y="187960"/>
                  </a:lnTo>
                  <a:lnTo>
                    <a:pt x="460171" y="189230"/>
                  </a:lnTo>
                  <a:lnTo>
                    <a:pt x="461594" y="190500"/>
                  </a:lnTo>
                  <a:lnTo>
                    <a:pt x="459752" y="191770"/>
                  </a:lnTo>
                  <a:lnTo>
                    <a:pt x="458393" y="191770"/>
                  </a:lnTo>
                  <a:lnTo>
                    <a:pt x="458685" y="189230"/>
                  </a:lnTo>
                  <a:lnTo>
                    <a:pt x="457047" y="189230"/>
                  </a:lnTo>
                  <a:lnTo>
                    <a:pt x="457187" y="191770"/>
                  </a:lnTo>
                  <a:lnTo>
                    <a:pt x="458749" y="193040"/>
                  </a:lnTo>
                  <a:lnTo>
                    <a:pt x="458114" y="194310"/>
                  </a:lnTo>
                  <a:lnTo>
                    <a:pt x="456336" y="195580"/>
                  </a:lnTo>
                  <a:lnTo>
                    <a:pt x="456692" y="193040"/>
                  </a:lnTo>
                  <a:lnTo>
                    <a:pt x="454482" y="195580"/>
                  </a:lnTo>
                  <a:lnTo>
                    <a:pt x="451637" y="195580"/>
                  </a:lnTo>
                  <a:lnTo>
                    <a:pt x="449364" y="198120"/>
                  </a:lnTo>
                  <a:lnTo>
                    <a:pt x="447802" y="199059"/>
                  </a:lnTo>
                  <a:lnTo>
                    <a:pt x="447802" y="203200"/>
                  </a:lnTo>
                  <a:lnTo>
                    <a:pt x="445947" y="204470"/>
                  </a:lnTo>
                  <a:lnTo>
                    <a:pt x="444169" y="205740"/>
                  </a:lnTo>
                  <a:lnTo>
                    <a:pt x="442175" y="207010"/>
                  </a:lnTo>
                  <a:lnTo>
                    <a:pt x="444881" y="203200"/>
                  </a:lnTo>
                  <a:lnTo>
                    <a:pt x="447446" y="201930"/>
                  </a:lnTo>
                  <a:lnTo>
                    <a:pt x="446163" y="203200"/>
                  </a:lnTo>
                  <a:lnTo>
                    <a:pt x="447802" y="203200"/>
                  </a:lnTo>
                  <a:lnTo>
                    <a:pt x="447802" y="199059"/>
                  </a:lnTo>
                  <a:lnTo>
                    <a:pt x="447230" y="199390"/>
                  </a:lnTo>
                  <a:lnTo>
                    <a:pt x="440537" y="204470"/>
                  </a:lnTo>
                  <a:lnTo>
                    <a:pt x="439826" y="205740"/>
                  </a:lnTo>
                  <a:lnTo>
                    <a:pt x="438048" y="207010"/>
                  </a:lnTo>
                  <a:lnTo>
                    <a:pt x="436981" y="207010"/>
                  </a:lnTo>
                  <a:lnTo>
                    <a:pt x="435991" y="208280"/>
                  </a:lnTo>
                  <a:lnTo>
                    <a:pt x="435063" y="207010"/>
                  </a:lnTo>
                  <a:lnTo>
                    <a:pt x="434289" y="208280"/>
                  </a:lnTo>
                  <a:lnTo>
                    <a:pt x="433362" y="209550"/>
                  </a:lnTo>
                  <a:lnTo>
                    <a:pt x="431584" y="215900"/>
                  </a:lnTo>
                  <a:lnTo>
                    <a:pt x="427164" y="217170"/>
                  </a:lnTo>
                  <a:lnTo>
                    <a:pt x="416788" y="222250"/>
                  </a:lnTo>
                  <a:lnTo>
                    <a:pt x="410883" y="226060"/>
                  </a:lnTo>
                  <a:lnTo>
                    <a:pt x="402272" y="229870"/>
                  </a:lnTo>
                  <a:lnTo>
                    <a:pt x="400418" y="231140"/>
                  </a:lnTo>
                  <a:lnTo>
                    <a:pt x="398145" y="232410"/>
                  </a:lnTo>
                  <a:lnTo>
                    <a:pt x="397294" y="228600"/>
                  </a:lnTo>
                  <a:lnTo>
                    <a:pt x="401485" y="229870"/>
                  </a:lnTo>
                  <a:lnTo>
                    <a:pt x="402056" y="227330"/>
                  </a:lnTo>
                  <a:lnTo>
                    <a:pt x="399643" y="227330"/>
                  </a:lnTo>
                  <a:lnTo>
                    <a:pt x="397217" y="228600"/>
                  </a:lnTo>
                  <a:lnTo>
                    <a:pt x="392379" y="231140"/>
                  </a:lnTo>
                  <a:lnTo>
                    <a:pt x="384771" y="234950"/>
                  </a:lnTo>
                  <a:lnTo>
                    <a:pt x="376948" y="236220"/>
                  </a:lnTo>
                  <a:lnTo>
                    <a:pt x="373748" y="237490"/>
                  </a:lnTo>
                  <a:lnTo>
                    <a:pt x="370903" y="238760"/>
                  </a:lnTo>
                  <a:lnTo>
                    <a:pt x="364363" y="241300"/>
                  </a:lnTo>
                  <a:lnTo>
                    <a:pt x="360730" y="242570"/>
                  </a:lnTo>
                  <a:lnTo>
                    <a:pt x="357174" y="242570"/>
                  </a:lnTo>
                  <a:lnTo>
                    <a:pt x="337235" y="245110"/>
                  </a:lnTo>
                  <a:lnTo>
                    <a:pt x="317233" y="246380"/>
                  </a:lnTo>
                  <a:lnTo>
                    <a:pt x="277075" y="246380"/>
                  </a:lnTo>
                  <a:lnTo>
                    <a:pt x="247129" y="243840"/>
                  </a:lnTo>
                  <a:lnTo>
                    <a:pt x="232244" y="241300"/>
                  </a:lnTo>
                  <a:lnTo>
                    <a:pt x="217385" y="240030"/>
                  </a:lnTo>
                  <a:lnTo>
                    <a:pt x="177152" y="229870"/>
                  </a:lnTo>
                  <a:lnTo>
                    <a:pt x="157670" y="223520"/>
                  </a:lnTo>
                  <a:lnTo>
                    <a:pt x="138709" y="214630"/>
                  </a:lnTo>
                  <a:lnTo>
                    <a:pt x="128955" y="210820"/>
                  </a:lnTo>
                  <a:lnTo>
                    <a:pt x="119418" y="204470"/>
                  </a:lnTo>
                  <a:lnTo>
                    <a:pt x="110121" y="199390"/>
                  </a:lnTo>
                  <a:lnTo>
                    <a:pt x="101079" y="193040"/>
                  </a:lnTo>
                  <a:lnTo>
                    <a:pt x="96964" y="189230"/>
                  </a:lnTo>
                  <a:lnTo>
                    <a:pt x="92760" y="186690"/>
                  </a:lnTo>
                  <a:lnTo>
                    <a:pt x="88773" y="182880"/>
                  </a:lnTo>
                  <a:lnTo>
                    <a:pt x="84658" y="180340"/>
                  </a:lnTo>
                  <a:lnTo>
                    <a:pt x="80454" y="176530"/>
                  </a:lnTo>
                  <a:lnTo>
                    <a:pt x="76403" y="172720"/>
                  </a:lnTo>
                  <a:lnTo>
                    <a:pt x="72351" y="170180"/>
                  </a:lnTo>
                  <a:lnTo>
                    <a:pt x="56984" y="154940"/>
                  </a:lnTo>
                  <a:lnTo>
                    <a:pt x="49580" y="147320"/>
                  </a:lnTo>
                  <a:lnTo>
                    <a:pt x="46024" y="143510"/>
                  </a:lnTo>
                  <a:lnTo>
                    <a:pt x="42329" y="139700"/>
                  </a:lnTo>
                  <a:lnTo>
                    <a:pt x="73418" y="95250"/>
                  </a:lnTo>
                  <a:lnTo>
                    <a:pt x="97243" y="72390"/>
                  </a:lnTo>
                  <a:lnTo>
                    <a:pt x="102362" y="67310"/>
                  </a:lnTo>
                  <a:lnTo>
                    <a:pt x="107188" y="62230"/>
                  </a:lnTo>
                  <a:lnTo>
                    <a:pt x="112445" y="58420"/>
                  </a:lnTo>
                  <a:lnTo>
                    <a:pt x="117856" y="54610"/>
                  </a:lnTo>
                  <a:lnTo>
                    <a:pt x="128524" y="46990"/>
                  </a:lnTo>
                  <a:lnTo>
                    <a:pt x="133997" y="44450"/>
                  </a:lnTo>
                  <a:lnTo>
                    <a:pt x="139674" y="40640"/>
                  </a:lnTo>
                  <a:lnTo>
                    <a:pt x="145542" y="38100"/>
                  </a:lnTo>
                  <a:lnTo>
                    <a:pt x="150025" y="35560"/>
                  </a:lnTo>
                  <a:lnTo>
                    <a:pt x="158775" y="30480"/>
                  </a:lnTo>
                  <a:lnTo>
                    <a:pt x="166649" y="26670"/>
                  </a:lnTo>
                  <a:lnTo>
                    <a:pt x="174790" y="24130"/>
                  </a:lnTo>
                  <a:lnTo>
                    <a:pt x="183057" y="20320"/>
                  </a:lnTo>
                  <a:lnTo>
                    <a:pt x="191287" y="17780"/>
                  </a:lnTo>
                  <a:lnTo>
                    <a:pt x="198920" y="15240"/>
                  </a:lnTo>
                  <a:lnTo>
                    <a:pt x="206705" y="13970"/>
                  </a:lnTo>
                  <a:lnTo>
                    <a:pt x="222440" y="10160"/>
                  </a:lnTo>
                  <a:lnTo>
                    <a:pt x="246621" y="7620"/>
                  </a:lnTo>
                  <a:lnTo>
                    <a:pt x="258762" y="7620"/>
                  </a:lnTo>
                  <a:lnTo>
                    <a:pt x="270954" y="8890"/>
                  </a:lnTo>
                  <a:lnTo>
                    <a:pt x="304584" y="13970"/>
                  </a:lnTo>
                  <a:lnTo>
                    <a:pt x="321157" y="19050"/>
                  </a:lnTo>
                  <a:lnTo>
                    <a:pt x="371475" y="30480"/>
                  </a:lnTo>
                  <a:lnTo>
                    <a:pt x="382917" y="31750"/>
                  </a:lnTo>
                  <a:lnTo>
                    <a:pt x="386842" y="34290"/>
                  </a:lnTo>
                  <a:lnTo>
                    <a:pt x="391388" y="34290"/>
                  </a:lnTo>
                  <a:lnTo>
                    <a:pt x="393382" y="33020"/>
                  </a:lnTo>
                  <a:lnTo>
                    <a:pt x="411530" y="35560"/>
                  </a:lnTo>
                  <a:lnTo>
                    <a:pt x="429717" y="36830"/>
                  </a:lnTo>
                  <a:lnTo>
                    <a:pt x="466217" y="36830"/>
                  </a:lnTo>
                  <a:lnTo>
                    <a:pt x="468922" y="38100"/>
                  </a:lnTo>
                  <a:lnTo>
                    <a:pt x="470636" y="40640"/>
                  </a:lnTo>
                  <a:lnTo>
                    <a:pt x="470992" y="39370"/>
                  </a:lnTo>
                  <a:lnTo>
                    <a:pt x="470700" y="36830"/>
                  </a:lnTo>
                  <a:lnTo>
                    <a:pt x="474116" y="36830"/>
                  </a:lnTo>
                  <a:lnTo>
                    <a:pt x="494322" y="35560"/>
                  </a:lnTo>
                  <a:lnTo>
                    <a:pt x="494753" y="35560"/>
                  </a:lnTo>
                  <a:lnTo>
                    <a:pt x="496671" y="36830"/>
                  </a:lnTo>
                  <a:lnTo>
                    <a:pt x="498589" y="35560"/>
                  </a:lnTo>
                  <a:lnTo>
                    <a:pt x="500722" y="34290"/>
                  </a:lnTo>
                  <a:lnTo>
                    <a:pt x="498017" y="38100"/>
                  </a:lnTo>
                  <a:lnTo>
                    <a:pt x="502932" y="39370"/>
                  </a:lnTo>
                  <a:lnTo>
                    <a:pt x="501294" y="40640"/>
                  </a:lnTo>
                  <a:lnTo>
                    <a:pt x="503428" y="40640"/>
                  </a:lnTo>
                  <a:lnTo>
                    <a:pt x="502932" y="41910"/>
                  </a:lnTo>
                  <a:lnTo>
                    <a:pt x="503212" y="43180"/>
                  </a:lnTo>
                  <a:lnTo>
                    <a:pt x="503859" y="46990"/>
                  </a:lnTo>
                  <a:lnTo>
                    <a:pt x="505841" y="49530"/>
                  </a:lnTo>
                  <a:lnTo>
                    <a:pt x="506628" y="52070"/>
                  </a:lnTo>
                  <a:lnTo>
                    <a:pt x="508266" y="53340"/>
                  </a:lnTo>
                  <a:lnTo>
                    <a:pt x="511530" y="53340"/>
                  </a:lnTo>
                  <a:lnTo>
                    <a:pt x="513308" y="54610"/>
                  </a:lnTo>
                  <a:lnTo>
                    <a:pt x="514172" y="53340"/>
                  </a:lnTo>
                  <a:lnTo>
                    <a:pt x="514235" y="52070"/>
                  </a:lnTo>
                  <a:lnTo>
                    <a:pt x="511886" y="46990"/>
                  </a:lnTo>
                  <a:lnTo>
                    <a:pt x="510971" y="46990"/>
                  </a:lnTo>
                  <a:lnTo>
                    <a:pt x="508127" y="52070"/>
                  </a:lnTo>
                  <a:lnTo>
                    <a:pt x="506056" y="45720"/>
                  </a:lnTo>
                  <a:lnTo>
                    <a:pt x="504926" y="43180"/>
                  </a:lnTo>
                  <a:lnTo>
                    <a:pt x="504990" y="39370"/>
                  </a:lnTo>
                  <a:lnTo>
                    <a:pt x="506196" y="36830"/>
                  </a:lnTo>
                  <a:lnTo>
                    <a:pt x="503351" y="36830"/>
                  </a:lnTo>
                  <a:lnTo>
                    <a:pt x="503643" y="34290"/>
                  </a:lnTo>
                  <a:lnTo>
                    <a:pt x="516305" y="34290"/>
                  </a:lnTo>
                  <a:lnTo>
                    <a:pt x="517296" y="35560"/>
                  </a:lnTo>
                  <a:lnTo>
                    <a:pt x="518083" y="35560"/>
                  </a:lnTo>
                  <a:lnTo>
                    <a:pt x="518718" y="34290"/>
                  </a:lnTo>
                  <a:lnTo>
                    <a:pt x="519785" y="34290"/>
                  </a:lnTo>
                  <a:lnTo>
                    <a:pt x="530745" y="33020"/>
                  </a:lnTo>
                  <a:lnTo>
                    <a:pt x="530313" y="34290"/>
                  </a:lnTo>
                  <a:lnTo>
                    <a:pt x="530529" y="38100"/>
                  </a:lnTo>
                  <a:lnTo>
                    <a:pt x="532091" y="36830"/>
                  </a:lnTo>
                  <a:lnTo>
                    <a:pt x="533234" y="36830"/>
                  </a:lnTo>
                  <a:lnTo>
                    <a:pt x="534162" y="35560"/>
                  </a:lnTo>
                  <a:lnTo>
                    <a:pt x="533806" y="34290"/>
                  </a:lnTo>
                  <a:lnTo>
                    <a:pt x="533806" y="33020"/>
                  </a:lnTo>
                  <a:lnTo>
                    <a:pt x="534797" y="34290"/>
                  </a:lnTo>
                  <a:lnTo>
                    <a:pt x="536003" y="35560"/>
                  </a:lnTo>
                  <a:lnTo>
                    <a:pt x="536790" y="33020"/>
                  </a:lnTo>
                  <a:lnTo>
                    <a:pt x="537997" y="31750"/>
                  </a:lnTo>
                  <a:lnTo>
                    <a:pt x="551827" y="30480"/>
                  </a:lnTo>
                  <a:lnTo>
                    <a:pt x="558711" y="30480"/>
                  </a:lnTo>
                  <a:lnTo>
                    <a:pt x="567588" y="29210"/>
                  </a:lnTo>
                  <a:lnTo>
                    <a:pt x="567880" y="30480"/>
                  </a:lnTo>
                  <a:lnTo>
                    <a:pt x="567880" y="17780"/>
                  </a:lnTo>
                  <a:lnTo>
                    <a:pt x="563753" y="17780"/>
                  </a:lnTo>
                  <a:lnTo>
                    <a:pt x="559269" y="19050"/>
                  </a:lnTo>
                  <a:lnTo>
                    <a:pt x="477329" y="25400"/>
                  </a:lnTo>
                  <a:lnTo>
                    <a:pt x="460070" y="25400"/>
                  </a:lnTo>
                  <a:lnTo>
                    <a:pt x="442810" y="26670"/>
                  </a:lnTo>
                  <a:lnTo>
                    <a:pt x="425538" y="25400"/>
                  </a:lnTo>
                  <a:lnTo>
                    <a:pt x="421411" y="25400"/>
                  </a:lnTo>
                  <a:lnTo>
                    <a:pt x="419696" y="24130"/>
                  </a:lnTo>
                  <a:lnTo>
                    <a:pt x="418058" y="24130"/>
                  </a:lnTo>
                  <a:lnTo>
                    <a:pt x="416636" y="25400"/>
                  </a:lnTo>
                  <a:lnTo>
                    <a:pt x="411734" y="25400"/>
                  </a:lnTo>
                  <a:lnTo>
                    <a:pt x="406819" y="24130"/>
                  </a:lnTo>
                  <a:lnTo>
                    <a:pt x="401993" y="24130"/>
                  </a:lnTo>
                  <a:lnTo>
                    <a:pt x="388048" y="22860"/>
                  </a:lnTo>
                  <a:lnTo>
                    <a:pt x="346646" y="15240"/>
                  </a:lnTo>
                  <a:lnTo>
                    <a:pt x="327952" y="10160"/>
                  </a:lnTo>
                  <a:lnTo>
                    <a:pt x="315468" y="7620"/>
                  </a:lnTo>
                  <a:lnTo>
                    <a:pt x="290372" y="2540"/>
                  </a:lnTo>
                  <a:lnTo>
                    <a:pt x="271246" y="0"/>
                  </a:lnTo>
                  <a:lnTo>
                    <a:pt x="228066" y="0"/>
                  </a:lnTo>
                  <a:lnTo>
                    <a:pt x="220878" y="2540"/>
                  </a:lnTo>
                  <a:lnTo>
                    <a:pt x="213410" y="3810"/>
                  </a:lnTo>
                  <a:lnTo>
                    <a:pt x="161696" y="21590"/>
                  </a:lnTo>
                  <a:lnTo>
                    <a:pt x="121691" y="45720"/>
                  </a:lnTo>
                  <a:lnTo>
                    <a:pt x="105003" y="58420"/>
                  </a:lnTo>
                  <a:lnTo>
                    <a:pt x="99809" y="59690"/>
                  </a:lnTo>
                  <a:lnTo>
                    <a:pt x="95465" y="63500"/>
                  </a:lnTo>
                  <a:lnTo>
                    <a:pt x="86017" y="72390"/>
                  </a:lnTo>
                  <a:lnTo>
                    <a:pt x="76911" y="80010"/>
                  </a:lnTo>
                  <a:lnTo>
                    <a:pt x="68122" y="88900"/>
                  </a:lnTo>
                  <a:lnTo>
                    <a:pt x="59690" y="97790"/>
                  </a:lnTo>
                  <a:lnTo>
                    <a:pt x="55918" y="102870"/>
                  </a:lnTo>
                  <a:lnTo>
                    <a:pt x="52425" y="106680"/>
                  </a:lnTo>
                  <a:lnTo>
                    <a:pt x="48869" y="111760"/>
                  </a:lnTo>
                  <a:lnTo>
                    <a:pt x="44170" y="111760"/>
                  </a:lnTo>
                  <a:lnTo>
                    <a:pt x="43675" y="114300"/>
                  </a:lnTo>
                  <a:lnTo>
                    <a:pt x="46101" y="114300"/>
                  </a:lnTo>
                  <a:lnTo>
                    <a:pt x="44958" y="116840"/>
                  </a:lnTo>
                  <a:lnTo>
                    <a:pt x="40690" y="121920"/>
                  </a:lnTo>
                  <a:lnTo>
                    <a:pt x="32156" y="134620"/>
                  </a:lnTo>
                  <a:lnTo>
                    <a:pt x="30378" y="138430"/>
                  </a:lnTo>
                  <a:lnTo>
                    <a:pt x="30518" y="139700"/>
                  </a:lnTo>
                  <a:lnTo>
                    <a:pt x="32651" y="140970"/>
                  </a:lnTo>
                  <a:lnTo>
                    <a:pt x="33007" y="142240"/>
                  </a:lnTo>
                  <a:lnTo>
                    <a:pt x="36855" y="147320"/>
                  </a:lnTo>
                  <a:lnTo>
                    <a:pt x="42468" y="151130"/>
                  </a:lnTo>
                  <a:lnTo>
                    <a:pt x="45173" y="157480"/>
                  </a:lnTo>
                  <a:lnTo>
                    <a:pt x="45745" y="157480"/>
                  </a:lnTo>
                  <a:lnTo>
                    <a:pt x="48374" y="158750"/>
                  </a:lnTo>
                  <a:lnTo>
                    <a:pt x="53352" y="163830"/>
                  </a:lnTo>
                  <a:lnTo>
                    <a:pt x="58115" y="168910"/>
                  </a:lnTo>
                  <a:lnTo>
                    <a:pt x="63246" y="173990"/>
                  </a:lnTo>
                  <a:lnTo>
                    <a:pt x="68656" y="179070"/>
                  </a:lnTo>
                  <a:lnTo>
                    <a:pt x="74155" y="184150"/>
                  </a:lnTo>
                  <a:lnTo>
                    <a:pt x="79768" y="189230"/>
                  </a:lnTo>
                  <a:lnTo>
                    <a:pt x="85509" y="193040"/>
                  </a:lnTo>
                  <a:lnTo>
                    <a:pt x="94602" y="200660"/>
                  </a:lnTo>
                  <a:lnTo>
                    <a:pt x="130937" y="223520"/>
                  </a:lnTo>
                  <a:lnTo>
                    <a:pt x="154584" y="233680"/>
                  </a:lnTo>
                  <a:lnTo>
                    <a:pt x="164541" y="237490"/>
                  </a:lnTo>
                  <a:lnTo>
                    <a:pt x="167170" y="238760"/>
                  </a:lnTo>
                  <a:lnTo>
                    <a:pt x="181902" y="242570"/>
                  </a:lnTo>
                  <a:lnTo>
                    <a:pt x="196481" y="247650"/>
                  </a:lnTo>
                  <a:lnTo>
                    <a:pt x="201523" y="250190"/>
                  </a:lnTo>
                  <a:lnTo>
                    <a:pt x="207010" y="250190"/>
                  </a:lnTo>
                  <a:lnTo>
                    <a:pt x="212344" y="251460"/>
                  </a:lnTo>
                  <a:lnTo>
                    <a:pt x="219671" y="251460"/>
                  </a:lnTo>
                  <a:lnTo>
                    <a:pt x="382981" y="251460"/>
                  </a:lnTo>
                  <a:lnTo>
                    <a:pt x="389255" y="250190"/>
                  </a:lnTo>
                  <a:lnTo>
                    <a:pt x="398538" y="246380"/>
                  </a:lnTo>
                  <a:lnTo>
                    <a:pt x="413842" y="240030"/>
                  </a:lnTo>
                  <a:lnTo>
                    <a:pt x="425805" y="233680"/>
                  </a:lnTo>
                  <a:lnTo>
                    <a:pt x="428142" y="232410"/>
                  </a:lnTo>
                  <a:lnTo>
                    <a:pt x="437489" y="227330"/>
                  </a:lnTo>
                  <a:lnTo>
                    <a:pt x="474167" y="201930"/>
                  </a:lnTo>
                  <a:lnTo>
                    <a:pt x="486778" y="191770"/>
                  </a:lnTo>
                  <a:lnTo>
                    <a:pt x="489343" y="189230"/>
                  </a:lnTo>
                  <a:lnTo>
                    <a:pt x="502145" y="176530"/>
                  </a:lnTo>
                  <a:lnTo>
                    <a:pt x="504494" y="173990"/>
                  </a:lnTo>
                  <a:lnTo>
                    <a:pt x="510374" y="167640"/>
                  </a:lnTo>
                  <a:lnTo>
                    <a:pt x="517436" y="160020"/>
                  </a:lnTo>
                  <a:lnTo>
                    <a:pt x="519150" y="158750"/>
                  </a:lnTo>
                  <a:lnTo>
                    <a:pt x="520001" y="157480"/>
                  </a:lnTo>
                  <a:lnTo>
                    <a:pt x="521284" y="154940"/>
                  </a:lnTo>
                  <a:lnTo>
                    <a:pt x="526618" y="148590"/>
                  </a:lnTo>
                  <a:lnTo>
                    <a:pt x="530174" y="142240"/>
                  </a:lnTo>
                  <a:lnTo>
                    <a:pt x="530885" y="140970"/>
                  </a:lnTo>
                  <a:lnTo>
                    <a:pt x="538353" y="128270"/>
                  </a:lnTo>
                  <a:lnTo>
                    <a:pt x="539775" y="125730"/>
                  </a:lnTo>
                  <a:lnTo>
                    <a:pt x="544042" y="118110"/>
                  </a:lnTo>
                  <a:lnTo>
                    <a:pt x="544474" y="116840"/>
                  </a:lnTo>
                  <a:lnTo>
                    <a:pt x="544537" y="115570"/>
                  </a:lnTo>
                  <a:lnTo>
                    <a:pt x="546392" y="116840"/>
                  </a:lnTo>
                  <a:lnTo>
                    <a:pt x="547027" y="115570"/>
                  </a:lnTo>
                  <a:lnTo>
                    <a:pt x="547243" y="111760"/>
                  </a:lnTo>
                  <a:lnTo>
                    <a:pt x="548093" y="110490"/>
                  </a:lnTo>
                  <a:lnTo>
                    <a:pt x="549808" y="107950"/>
                  </a:lnTo>
                  <a:lnTo>
                    <a:pt x="550532" y="106680"/>
                  </a:lnTo>
                  <a:lnTo>
                    <a:pt x="552704" y="102870"/>
                  </a:lnTo>
                  <a:lnTo>
                    <a:pt x="557047" y="95250"/>
                  </a:lnTo>
                  <a:lnTo>
                    <a:pt x="562686" y="83820"/>
                  </a:lnTo>
                  <a:lnTo>
                    <a:pt x="563930" y="81280"/>
                  </a:lnTo>
                  <a:lnTo>
                    <a:pt x="565175" y="78740"/>
                  </a:lnTo>
                  <a:lnTo>
                    <a:pt x="579120" y="39370"/>
                  </a:lnTo>
                  <a:lnTo>
                    <a:pt x="579589" y="33020"/>
                  </a:lnTo>
                  <a:lnTo>
                    <a:pt x="579704" y="2921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32" name="Google Shape;3632;p242"/>
            <p:cNvSpPr/>
            <p:nvPr/>
          </p:nvSpPr>
          <p:spPr>
            <a:xfrm>
              <a:off x="1681467" y="8058047"/>
              <a:ext cx="477520" cy="171450"/>
            </a:xfrm>
            <a:custGeom>
              <a:rect b="b" l="l" r="r" t="t"/>
              <a:pathLst>
                <a:path extrusionOk="0" h="171450" w="477519">
                  <a:moveTo>
                    <a:pt x="6324" y="71589"/>
                  </a:moveTo>
                  <a:lnTo>
                    <a:pt x="2273" y="71450"/>
                  </a:lnTo>
                  <a:lnTo>
                    <a:pt x="2273" y="69100"/>
                  </a:lnTo>
                  <a:lnTo>
                    <a:pt x="0" y="71729"/>
                  </a:lnTo>
                  <a:lnTo>
                    <a:pt x="1346" y="72656"/>
                  </a:lnTo>
                  <a:lnTo>
                    <a:pt x="4699" y="74434"/>
                  </a:lnTo>
                  <a:lnTo>
                    <a:pt x="4191" y="73367"/>
                  </a:lnTo>
                  <a:lnTo>
                    <a:pt x="6324" y="71589"/>
                  </a:lnTo>
                  <a:close/>
                </a:path>
                <a:path extrusionOk="0" h="171450" w="477519">
                  <a:moveTo>
                    <a:pt x="7467" y="69100"/>
                  </a:moveTo>
                  <a:lnTo>
                    <a:pt x="6540" y="68110"/>
                  </a:lnTo>
                  <a:lnTo>
                    <a:pt x="5334" y="68821"/>
                  </a:lnTo>
                  <a:lnTo>
                    <a:pt x="3276" y="67678"/>
                  </a:lnTo>
                  <a:lnTo>
                    <a:pt x="2844" y="69456"/>
                  </a:lnTo>
                  <a:lnTo>
                    <a:pt x="4902" y="70739"/>
                  </a:lnTo>
                  <a:lnTo>
                    <a:pt x="6261" y="70878"/>
                  </a:lnTo>
                  <a:lnTo>
                    <a:pt x="7467" y="70815"/>
                  </a:lnTo>
                  <a:lnTo>
                    <a:pt x="7467" y="69100"/>
                  </a:lnTo>
                  <a:close/>
                </a:path>
                <a:path extrusionOk="0" h="171450" w="477519">
                  <a:moveTo>
                    <a:pt x="11163" y="102489"/>
                  </a:moveTo>
                  <a:lnTo>
                    <a:pt x="10744" y="101498"/>
                  </a:lnTo>
                  <a:lnTo>
                    <a:pt x="9880" y="100634"/>
                  </a:lnTo>
                  <a:lnTo>
                    <a:pt x="10312" y="98869"/>
                  </a:lnTo>
                  <a:lnTo>
                    <a:pt x="9321" y="97510"/>
                  </a:lnTo>
                  <a:lnTo>
                    <a:pt x="7327" y="99288"/>
                  </a:lnTo>
                  <a:lnTo>
                    <a:pt x="7327" y="101066"/>
                  </a:lnTo>
                  <a:lnTo>
                    <a:pt x="7962" y="102552"/>
                  </a:lnTo>
                  <a:lnTo>
                    <a:pt x="9245" y="103835"/>
                  </a:lnTo>
                  <a:lnTo>
                    <a:pt x="11023" y="104267"/>
                  </a:lnTo>
                  <a:lnTo>
                    <a:pt x="11163" y="102489"/>
                  </a:lnTo>
                  <a:close/>
                </a:path>
                <a:path extrusionOk="0" h="171450" w="477519">
                  <a:moveTo>
                    <a:pt x="23469" y="68745"/>
                  </a:moveTo>
                  <a:lnTo>
                    <a:pt x="23114" y="67398"/>
                  </a:lnTo>
                  <a:lnTo>
                    <a:pt x="21907" y="67970"/>
                  </a:lnTo>
                  <a:lnTo>
                    <a:pt x="19850" y="69316"/>
                  </a:lnTo>
                  <a:lnTo>
                    <a:pt x="17145" y="69456"/>
                  </a:lnTo>
                  <a:lnTo>
                    <a:pt x="17856" y="71374"/>
                  </a:lnTo>
                  <a:lnTo>
                    <a:pt x="17780" y="73291"/>
                  </a:lnTo>
                  <a:lnTo>
                    <a:pt x="19342" y="72085"/>
                  </a:lnTo>
                  <a:lnTo>
                    <a:pt x="20205" y="70523"/>
                  </a:lnTo>
                  <a:lnTo>
                    <a:pt x="22186" y="70459"/>
                  </a:lnTo>
                  <a:lnTo>
                    <a:pt x="23469" y="68745"/>
                  </a:lnTo>
                  <a:close/>
                </a:path>
                <a:path extrusionOk="0" h="171450" w="477519">
                  <a:moveTo>
                    <a:pt x="26822" y="124929"/>
                  </a:moveTo>
                  <a:lnTo>
                    <a:pt x="25400" y="122656"/>
                  </a:lnTo>
                  <a:lnTo>
                    <a:pt x="24117" y="122796"/>
                  </a:lnTo>
                  <a:lnTo>
                    <a:pt x="24180" y="125145"/>
                  </a:lnTo>
                  <a:lnTo>
                    <a:pt x="22542" y="126847"/>
                  </a:lnTo>
                  <a:lnTo>
                    <a:pt x="22047" y="129400"/>
                  </a:lnTo>
                  <a:lnTo>
                    <a:pt x="23761" y="128765"/>
                  </a:lnTo>
                  <a:lnTo>
                    <a:pt x="24180" y="126987"/>
                  </a:lnTo>
                  <a:lnTo>
                    <a:pt x="25539" y="126568"/>
                  </a:lnTo>
                  <a:lnTo>
                    <a:pt x="26822" y="124929"/>
                  </a:lnTo>
                  <a:close/>
                </a:path>
                <a:path extrusionOk="0" h="171450" w="477519">
                  <a:moveTo>
                    <a:pt x="32575" y="136931"/>
                  </a:moveTo>
                  <a:lnTo>
                    <a:pt x="32080" y="134594"/>
                  </a:lnTo>
                  <a:lnTo>
                    <a:pt x="30581" y="134302"/>
                  </a:lnTo>
                  <a:lnTo>
                    <a:pt x="28244" y="136296"/>
                  </a:lnTo>
                  <a:lnTo>
                    <a:pt x="30937" y="138137"/>
                  </a:lnTo>
                  <a:lnTo>
                    <a:pt x="32296" y="138353"/>
                  </a:lnTo>
                  <a:lnTo>
                    <a:pt x="32575" y="136931"/>
                  </a:lnTo>
                  <a:close/>
                </a:path>
                <a:path extrusionOk="0" h="171450" w="477519">
                  <a:moveTo>
                    <a:pt x="32715" y="87858"/>
                  </a:moveTo>
                  <a:lnTo>
                    <a:pt x="31013" y="86296"/>
                  </a:lnTo>
                  <a:lnTo>
                    <a:pt x="27533" y="85090"/>
                  </a:lnTo>
                  <a:lnTo>
                    <a:pt x="24828" y="85229"/>
                  </a:lnTo>
                  <a:lnTo>
                    <a:pt x="25895" y="88138"/>
                  </a:lnTo>
                  <a:lnTo>
                    <a:pt x="28956" y="89281"/>
                  </a:lnTo>
                  <a:lnTo>
                    <a:pt x="32715" y="87858"/>
                  </a:lnTo>
                  <a:close/>
                </a:path>
                <a:path extrusionOk="0" h="171450" w="477519">
                  <a:moveTo>
                    <a:pt x="37706" y="100571"/>
                  </a:moveTo>
                  <a:lnTo>
                    <a:pt x="36487" y="98793"/>
                  </a:lnTo>
                  <a:lnTo>
                    <a:pt x="33362" y="97307"/>
                  </a:lnTo>
                  <a:lnTo>
                    <a:pt x="31292" y="101066"/>
                  </a:lnTo>
                  <a:lnTo>
                    <a:pt x="32359" y="101777"/>
                  </a:lnTo>
                  <a:lnTo>
                    <a:pt x="33997" y="101206"/>
                  </a:lnTo>
                  <a:lnTo>
                    <a:pt x="35991" y="102196"/>
                  </a:lnTo>
                  <a:lnTo>
                    <a:pt x="37706" y="100571"/>
                  </a:lnTo>
                  <a:close/>
                </a:path>
                <a:path extrusionOk="0" h="171450" w="477519">
                  <a:moveTo>
                    <a:pt x="43243" y="111798"/>
                  </a:moveTo>
                  <a:lnTo>
                    <a:pt x="42468" y="110794"/>
                  </a:lnTo>
                  <a:lnTo>
                    <a:pt x="40398" y="109372"/>
                  </a:lnTo>
                  <a:lnTo>
                    <a:pt x="38265" y="109943"/>
                  </a:lnTo>
                  <a:lnTo>
                    <a:pt x="39484" y="112001"/>
                  </a:lnTo>
                  <a:lnTo>
                    <a:pt x="43103" y="112217"/>
                  </a:lnTo>
                  <a:lnTo>
                    <a:pt x="43243" y="111798"/>
                  </a:lnTo>
                  <a:close/>
                </a:path>
                <a:path extrusionOk="0" h="171450" w="477519">
                  <a:moveTo>
                    <a:pt x="48082" y="60515"/>
                  </a:moveTo>
                  <a:lnTo>
                    <a:pt x="46951" y="58953"/>
                  </a:lnTo>
                  <a:lnTo>
                    <a:pt x="44462" y="58026"/>
                  </a:lnTo>
                  <a:lnTo>
                    <a:pt x="42748" y="61150"/>
                  </a:lnTo>
                  <a:lnTo>
                    <a:pt x="43599" y="62852"/>
                  </a:lnTo>
                  <a:lnTo>
                    <a:pt x="44958" y="62077"/>
                  </a:lnTo>
                  <a:lnTo>
                    <a:pt x="46596" y="61074"/>
                  </a:lnTo>
                  <a:lnTo>
                    <a:pt x="48082" y="60515"/>
                  </a:lnTo>
                  <a:close/>
                </a:path>
                <a:path extrusionOk="0" h="171450" w="477519">
                  <a:moveTo>
                    <a:pt x="50507" y="57099"/>
                  </a:moveTo>
                  <a:lnTo>
                    <a:pt x="50152" y="54190"/>
                  </a:lnTo>
                  <a:lnTo>
                    <a:pt x="48437" y="54470"/>
                  </a:lnTo>
                  <a:lnTo>
                    <a:pt x="46736" y="54330"/>
                  </a:lnTo>
                  <a:lnTo>
                    <a:pt x="45885" y="55753"/>
                  </a:lnTo>
                  <a:lnTo>
                    <a:pt x="44107" y="56527"/>
                  </a:lnTo>
                  <a:lnTo>
                    <a:pt x="45885" y="57810"/>
                  </a:lnTo>
                  <a:lnTo>
                    <a:pt x="47371" y="57035"/>
                  </a:lnTo>
                  <a:lnTo>
                    <a:pt x="48729" y="57531"/>
                  </a:lnTo>
                  <a:lnTo>
                    <a:pt x="50507" y="57099"/>
                  </a:lnTo>
                  <a:close/>
                </a:path>
                <a:path extrusionOk="0" h="171450" w="477519">
                  <a:moveTo>
                    <a:pt x="50647" y="26987"/>
                  </a:moveTo>
                  <a:lnTo>
                    <a:pt x="48018" y="27406"/>
                  </a:lnTo>
                  <a:lnTo>
                    <a:pt x="46024" y="28968"/>
                  </a:lnTo>
                  <a:lnTo>
                    <a:pt x="45948" y="31038"/>
                  </a:lnTo>
                  <a:lnTo>
                    <a:pt x="47091" y="32245"/>
                  </a:lnTo>
                  <a:lnTo>
                    <a:pt x="48234" y="33591"/>
                  </a:lnTo>
                  <a:lnTo>
                    <a:pt x="50431" y="33375"/>
                  </a:lnTo>
                  <a:lnTo>
                    <a:pt x="48869" y="31178"/>
                  </a:lnTo>
                  <a:lnTo>
                    <a:pt x="49149" y="29400"/>
                  </a:lnTo>
                  <a:lnTo>
                    <a:pt x="50647" y="26987"/>
                  </a:lnTo>
                  <a:close/>
                </a:path>
                <a:path extrusionOk="0" h="171450" w="477519">
                  <a:moveTo>
                    <a:pt x="51435" y="126352"/>
                  </a:moveTo>
                  <a:lnTo>
                    <a:pt x="50927" y="124866"/>
                  </a:lnTo>
                  <a:lnTo>
                    <a:pt x="46812" y="123228"/>
                  </a:lnTo>
                  <a:lnTo>
                    <a:pt x="45237" y="124002"/>
                  </a:lnTo>
                  <a:lnTo>
                    <a:pt x="46024" y="125069"/>
                  </a:lnTo>
                  <a:lnTo>
                    <a:pt x="50012" y="126568"/>
                  </a:lnTo>
                  <a:lnTo>
                    <a:pt x="51435" y="126352"/>
                  </a:lnTo>
                  <a:close/>
                </a:path>
                <a:path extrusionOk="0" h="171450" w="477519">
                  <a:moveTo>
                    <a:pt x="58966" y="41402"/>
                  </a:moveTo>
                  <a:lnTo>
                    <a:pt x="57480" y="38912"/>
                  </a:lnTo>
                  <a:lnTo>
                    <a:pt x="55626" y="40767"/>
                  </a:lnTo>
                  <a:lnTo>
                    <a:pt x="54838" y="42037"/>
                  </a:lnTo>
                  <a:lnTo>
                    <a:pt x="52565" y="43319"/>
                  </a:lnTo>
                  <a:lnTo>
                    <a:pt x="53987" y="43815"/>
                  </a:lnTo>
                  <a:lnTo>
                    <a:pt x="55270" y="44246"/>
                  </a:lnTo>
                  <a:lnTo>
                    <a:pt x="57543" y="45097"/>
                  </a:lnTo>
                  <a:lnTo>
                    <a:pt x="58966" y="44030"/>
                  </a:lnTo>
                  <a:lnTo>
                    <a:pt x="58966" y="41402"/>
                  </a:lnTo>
                  <a:close/>
                </a:path>
                <a:path extrusionOk="0" h="171450" w="477519">
                  <a:moveTo>
                    <a:pt x="62026" y="103619"/>
                  </a:moveTo>
                  <a:lnTo>
                    <a:pt x="61252" y="102908"/>
                  </a:lnTo>
                  <a:lnTo>
                    <a:pt x="60325" y="104686"/>
                  </a:lnTo>
                  <a:lnTo>
                    <a:pt x="58407" y="102768"/>
                  </a:lnTo>
                  <a:lnTo>
                    <a:pt x="57327" y="104267"/>
                  </a:lnTo>
                  <a:lnTo>
                    <a:pt x="59118" y="105397"/>
                  </a:lnTo>
                  <a:lnTo>
                    <a:pt x="60680" y="106680"/>
                  </a:lnTo>
                  <a:lnTo>
                    <a:pt x="62026" y="103619"/>
                  </a:lnTo>
                  <a:close/>
                </a:path>
                <a:path extrusionOk="0" h="171450" w="477519">
                  <a:moveTo>
                    <a:pt x="77177" y="100139"/>
                  </a:moveTo>
                  <a:lnTo>
                    <a:pt x="75755" y="98018"/>
                  </a:lnTo>
                  <a:lnTo>
                    <a:pt x="73837" y="101282"/>
                  </a:lnTo>
                  <a:lnTo>
                    <a:pt x="74625" y="102768"/>
                  </a:lnTo>
                  <a:lnTo>
                    <a:pt x="77177" y="100139"/>
                  </a:lnTo>
                  <a:close/>
                </a:path>
                <a:path extrusionOk="0" h="171450" w="477519">
                  <a:moveTo>
                    <a:pt x="82664" y="16332"/>
                  </a:moveTo>
                  <a:lnTo>
                    <a:pt x="80162" y="14135"/>
                  </a:lnTo>
                  <a:lnTo>
                    <a:pt x="78600" y="15189"/>
                  </a:lnTo>
                  <a:lnTo>
                    <a:pt x="80949" y="17462"/>
                  </a:lnTo>
                  <a:lnTo>
                    <a:pt x="82664" y="16332"/>
                  </a:lnTo>
                  <a:close/>
                </a:path>
                <a:path extrusionOk="0" h="171450" w="477519">
                  <a:moveTo>
                    <a:pt x="85153" y="53479"/>
                  </a:moveTo>
                  <a:lnTo>
                    <a:pt x="84150" y="50711"/>
                  </a:lnTo>
                  <a:lnTo>
                    <a:pt x="83299" y="49784"/>
                  </a:lnTo>
                  <a:lnTo>
                    <a:pt x="82511" y="50850"/>
                  </a:lnTo>
                  <a:lnTo>
                    <a:pt x="81876" y="53047"/>
                  </a:lnTo>
                  <a:lnTo>
                    <a:pt x="81089" y="55676"/>
                  </a:lnTo>
                  <a:lnTo>
                    <a:pt x="83019" y="56248"/>
                  </a:lnTo>
                  <a:lnTo>
                    <a:pt x="85153" y="53479"/>
                  </a:lnTo>
                  <a:close/>
                </a:path>
                <a:path extrusionOk="0" h="171450" w="477519">
                  <a:moveTo>
                    <a:pt x="152869" y="13703"/>
                  </a:moveTo>
                  <a:lnTo>
                    <a:pt x="151091" y="11290"/>
                  </a:lnTo>
                  <a:lnTo>
                    <a:pt x="148463" y="9232"/>
                  </a:lnTo>
                  <a:lnTo>
                    <a:pt x="147955" y="9588"/>
                  </a:lnTo>
                  <a:lnTo>
                    <a:pt x="149313" y="12217"/>
                  </a:lnTo>
                  <a:lnTo>
                    <a:pt x="152158" y="17462"/>
                  </a:lnTo>
                  <a:lnTo>
                    <a:pt x="152869" y="13703"/>
                  </a:lnTo>
                  <a:close/>
                </a:path>
                <a:path extrusionOk="0" h="171450" w="477519">
                  <a:moveTo>
                    <a:pt x="160197" y="92329"/>
                  </a:moveTo>
                  <a:lnTo>
                    <a:pt x="156349" y="91401"/>
                  </a:lnTo>
                  <a:lnTo>
                    <a:pt x="152590" y="91554"/>
                  </a:lnTo>
                  <a:lnTo>
                    <a:pt x="148818" y="92608"/>
                  </a:lnTo>
                  <a:lnTo>
                    <a:pt x="152654" y="93675"/>
                  </a:lnTo>
                  <a:lnTo>
                    <a:pt x="156425" y="93319"/>
                  </a:lnTo>
                  <a:lnTo>
                    <a:pt x="160197" y="92329"/>
                  </a:lnTo>
                  <a:close/>
                </a:path>
                <a:path extrusionOk="0" h="171450" w="477519">
                  <a:moveTo>
                    <a:pt x="185801" y="58445"/>
                  </a:moveTo>
                  <a:lnTo>
                    <a:pt x="185381" y="54965"/>
                  </a:lnTo>
                  <a:lnTo>
                    <a:pt x="184594" y="53263"/>
                  </a:lnTo>
                  <a:lnTo>
                    <a:pt x="182245" y="55321"/>
                  </a:lnTo>
                  <a:lnTo>
                    <a:pt x="182029" y="57810"/>
                  </a:lnTo>
                  <a:lnTo>
                    <a:pt x="183959" y="59309"/>
                  </a:lnTo>
                  <a:lnTo>
                    <a:pt x="185305" y="59804"/>
                  </a:lnTo>
                  <a:lnTo>
                    <a:pt x="185801" y="58445"/>
                  </a:lnTo>
                  <a:close/>
                </a:path>
                <a:path extrusionOk="0" h="171450" w="477519">
                  <a:moveTo>
                    <a:pt x="186651" y="162433"/>
                  </a:moveTo>
                  <a:lnTo>
                    <a:pt x="186372" y="160794"/>
                  </a:lnTo>
                  <a:lnTo>
                    <a:pt x="185305" y="159232"/>
                  </a:lnTo>
                  <a:lnTo>
                    <a:pt x="183527" y="158242"/>
                  </a:lnTo>
                  <a:lnTo>
                    <a:pt x="182956" y="156260"/>
                  </a:lnTo>
                  <a:lnTo>
                    <a:pt x="181610" y="155689"/>
                  </a:lnTo>
                  <a:lnTo>
                    <a:pt x="181038" y="157175"/>
                  </a:lnTo>
                  <a:lnTo>
                    <a:pt x="181317" y="159740"/>
                  </a:lnTo>
                  <a:lnTo>
                    <a:pt x="183172" y="161086"/>
                  </a:lnTo>
                  <a:lnTo>
                    <a:pt x="185089" y="162369"/>
                  </a:lnTo>
                  <a:lnTo>
                    <a:pt x="186651" y="162433"/>
                  </a:lnTo>
                  <a:close/>
                </a:path>
                <a:path extrusionOk="0" h="171450" w="477519">
                  <a:moveTo>
                    <a:pt x="191135" y="5600"/>
                  </a:moveTo>
                  <a:lnTo>
                    <a:pt x="190931" y="2832"/>
                  </a:lnTo>
                  <a:lnTo>
                    <a:pt x="189509" y="1130"/>
                  </a:lnTo>
                  <a:lnTo>
                    <a:pt x="187579" y="711"/>
                  </a:lnTo>
                  <a:lnTo>
                    <a:pt x="185305" y="635"/>
                  </a:lnTo>
                  <a:lnTo>
                    <a:pt x="185801" y="2832"/>
                  </a:lnTo>
                  <a:lnTo>
                    <a:pt x="187299" y="3975"/>
                  </a:lnTo>
                  <a:lnTo>
                    <a:pt x="188722" y="5181"/>
                  </a:lnTo>
                  <a:lnTo>
                    <a:pt x="191135" y="5600"/>
                  </a:lnTo>
                  <a:close/>
                </a:path>
                <a:path extrusionOk="0" h="171450" w="477519">
                  <a:moveTo>
                    <a:pt x="194551" y="27762"/>
                  </a:moveTo>
                  <a:lnTo>
                    <a:pt x="193128" y="25704"/>
                  </a:lnTo>
                  <a:lnTo>
                    <a:pt x="190423" y="23571"/>
                  </a:lnTo>
                  <a:lnTo>
                    <a:pt x="191350" y="26352"/>
                  </a:lnTo>
                  <a:lnTo>
                    <a:pt x="190855" y="28829"/>
                  </a:lnTo>
                  <a:lnTo>
                    <a:pt x="192062" y="29400"/>
                  </a:lnTo>
                  <a:lnTo>
                    <a:pt x="194335" y="28409"/>
                  </a:lnTo>
                  <a:lnTo>
                    <a:pt x="194551" y="27762"/>
                  </a:lnTo>
                  <a:close/>
                </a:path>
                <a:path extrusionOk="0" h="171450" w="477519">
                  <a:moveTo>
                    <a:pt x="195618" y="169037"/>
                  </a:moveTo>
                  <a:lnTo>
                    <a:pt x="194271" y="166547"/>
                  </a:lnTo>
                  <a:lnTo>
                    <a:pt x="192633" y="164350"/>
                  </a:lnTo>
                  <a:lnTo>
                    <a:pt x="189712" y="163576"/>
                  </a:lnTo>
                  <a:lnTo>
                    <a:pt x="190931" y="166128"/>
                  </a:lnTo>
                  <a:lnTo>
                    <a:pt x="192709" y="168186"/>
                  </a:lnTo>
                  <a:lnTo>
                    <a:pt x="195618" y="169037"/>
                  </a:lnTo>
                  <a:close/>
                </a:path>
                <a:path extrusionOk="0" h="171450" w="477519">
                  <a:moveTo>
                    <a:pt x="211124" y="31318"/>
                  </a:moveTo>
                  <a:lnTo>
                    <a:pt x="210350" y="28473"/>
                  </a:lnTo>
                  <a:lnTo>
                    <a:pt x="208495" y="27978"/>
                  </a:lnTo>
                  <a:lnTo>
                    <a:pt x="207645" y="29044"/>
                  </a:lnTo>
                  <a:lnTo>
                    <a:pt x="208140" y="30530"/>
                  </a:lnTo>
                  <a:lnTo>
                    <a:pt x="208000" y="32600"/>
                  </a:lnTo>
                  <a:lnTo>
                    <a:pt x="209994" y="33159"/>
                  </a:lnTo>
                  <a:lnTo>
                    <a:pt x="211124" y="31318"/>
                  </a:lnTo>
                  <a:close/>
                </a:path>
                <a:path extrusionOk="0" h="171450" w="477519">
                  <a:moveTo>
                    <a:pt x="212979" y="46228"/>
                  </a:moveTo>
                  <a:lnTo>
                    <a:pt x="212483" y="44818"/>
                  </a:lnTo>
                  <a:lnTo>
                    <a:pt x="208851" y="42608"/>
                  </a:lnTo>
                  <a:lnTo>
                    <a:pt x="211277" y="44462"/>
                  </a:lnTo>
                  <a:lnTo>
                    <a:pt x="209918" y="47650"/>
                  </a:lnTo>
                  <a:lnTo>
                    <a:pt x="211632" y="50419"/>
                  </a:lnTo>
                  <a:lnTo>
                    <a:pt x="212979" y="46228"/>
                  </a:lnTo>
                  <a:close/>
                </a:path>
                <a:path extrusionOk="0" h="171450" w="477519">
                  <a:moveTo>
                    <a:pt x="213906" y="67678"/>
                  </a:moveTo>
                  <a:lnTo>
                    <a:pt x="210705" y="66827"/>
                  </a:lnTo>
                  <a:lnTo>
                    <a:pt x="208064" y="65405"/>
                  </a:lnTo>
                  <a:lnTo>
                    <a:pt x="205651" y="63703"/>
                  </a:lnTo>
                  <a:lnTo>
                    <a:pt x="208419" y="69316"/>
                  </a:lnTo>
                  <a:lnTo>
                    <a:pt x="211061" y="70662"/>
                  </a:lnTo>
                  <a:lnTo>
                    <a:pt x="213906" y="67678"/>
                  </a:lnTo>
                  <a:close/>
                </a:path>
                <a:path extrusionOk="0" h="171450" w="477519">
                  <a:moveTo>
                    <a:pt x="223431" y="18605"/>
                  </a:moveTo>
                  <a:lnTo>
                    <a:pt x="220726" y="16116"/>
                  </a:lnTo>
                  <a:lnTo>
                    <a:pt x="218948" y="17894"/>
                  </a:lnTo>
                  <a:lnTo>
                    <a:pt x="221437" y="20383"/>
                  </a:lnTo>
                  <a:lnTo>
                    <a:pt x="223431" y="18605"/>
                  </a:lnTo>
                  <a:close/>
                </a:path>
                <a:path extrusionOk="0" h="171450" w="477519">
                  <a:moveTo>
                    <a:pt x="231902" y="18669"/>
                  </a:moveTo>
                  <a:lnTo>
                    <a:pt x="228130" y="17183"/>
                  </a:lnTo>
                  <a:lnTo>
                    <a:pt x="227342" y="18465"/>
                  </a:lnTo>
                  <a:lnTo>
                    <a:pt x="229692" y="20802"/>
                  </a:lnTo>
                  <a:lnTo>
                    <a:pt x="231902" y="18669"/>
                  </a:lnTo>
                  <a:close/>
                </a:path>
                <a:path extrusionOk="0" h="171450" w="477519">
                  <a:moveTo>
                    <a:pt x="247484" y="166979"/>
                  </a:moveTo>
                  <a:lnTo>
                    <a:pt x="245554" y="166979"/>
                  </a:lnTo>
                  <a:lnTo>
                    <a:pt x="244132" y="168402"/>
                  </a:lnTo>
                  <a:lnTo>
                    <a:pt x="246418" y="171310"/>
                  </a:lnTo>
                  <a:lnTo>
                    <a:pt x="247269" y="169532"/>
                  </a:lnTo>
                  <a:lnTo>
                    <a:pt x="246976" y="168465"/>
                  </a:lnTo>
                  <a:lnTo>
                    <a:pt x="247484" y="166979"/>
                  </a:lnTo>
                  <a:close/>
                </a:path>
                <a:path extrusionOk="0" h="171450" w="477519">
                  <a:moveTo>
                    <a:pt x="249186" y="44958"/>
                  </a:moveTo>
                  <a:lnTo>
                    <a:pt x="246418" y="42900"/>
                  </a:lnTo>
                  <a:lnTo>
                    <a:pt x="244919" y="44170"/>
                  </a:lnTo>
                  <a:lnTo>
                    <a:pt x="247129" y="47790"/>
                  </a:lnTo>
                  <a:lnTo>
                    <a:pt x="249186" y="44958"/>
                  </a:lnTo>
                  <a:close/>
                </a:path>
                <a:path extrusionOk="0" h="171450" w="477519">
                  <a:moveTo>
                    <a:pt x="253885" y="25488"/>
                  </a:moveTo>
                  <a:lnTo>
                    <a:pt x="252958" y="24853"/>
                  </a:lnTo>
                  <a:lnTo>
                    <a:pt x="250748" y="24714"/>
                  </a:lnTo>
                  <a:lnTo>
                    <a:pt x="249758" y="25425"/>
                  </a:lnTo>
                  <a:lnTo>
                    <a:pt x="252603" y="28473"/>
                  </a:lnTo>
                  <a:lnTo>
                    <a:pt x="253809" y="27127"/>
                  </a:lnTo>
                  <a:lnTo>
                    <a:pt x="253885" y="25488"/>
                  </a:lnTo>
                  <a:close/>
                </a:path>
                <a:path extrusionOk="0" h="171450" w="477519">
                  <a:moveTo>
                    <a:pt x="264553" y="57315"/>
                  </a:moveTo>
                  <a:lnTo>
                    <a:pt x="263410" y="55257"/>
                  </a:lnTo>
                  <a:lnTo>
                    <a:pt x="262699" y="53047"/>
                  </a:lnTo>
                  <a:lnTo>
                    <a:pt x="261708" y="50927"/>
                  </a:lnTo>
                  <a:lnTo>
                    <a:pt x="260426" y="50355"/>
                  </a:lnTo>
                  <a:lnTo>
                    <a:pt x="260210" y="51777"/>
                  </a:lnTo>
                  <a:lnTo>
                    <a:pt x="261061" y="53975"/>
                  </a:lnTo>
                  <a:lnTo>
                    <a:pt x="262483" y="55816"/>
                  </a:lnTo>
                  <a:lnTo>
                    <a:pt x="264553" y="57315"/>
                  </a:lnTo>
                  <a:close/>
                </a:path>
                <a:path extrusionOk="0" h="171450" w="477519">
                  <a:moveTo>
                    <a:pt x="299694" y="61645"/>
                  </a:moveTo>
                  <a:lnTo>
                    <a:pt x="295998" y="62141"/>
                  </a:lnTo>
                  <a:lnTo>
                    <a:pt x="292582" y="63284"/>
                  </a:lnTo>
                  <a:lnTo>
                    <a:pt x="289445" y="65405"/>
                  </a:lnTo>
                  <a:lnTo>
                    <a:pt x="293154" y="64909"/>
                  </a:lnTo>
                  <a:lnTo>
                    <a:pt x="296557" y="63703"/>
                  </a:lnTo>
                  <a:lnTo>
                    <a:pt x="299694" y="61645"/>
                  </a:lnTo>
                  <a:close/>
                </a:path>
                <a:path extrusionOk="0" h="171450" w="477519">
                  <a:moveTo>
                    <a:pt x="302602" y="156679"/>
                  </a:moveTo>
                  <a:lnTo>
                    <a:pt x="301396" y="155397"/>
                  </a:lnTo>
                  <a:lnTo>
                    <a:pt x="299402" y="154762"/>
                  </a:lnTo>
                  <a:lnTo>
                    <a:pt x="298983" y="154901"/>
                  </a:lnTo>
                  <a:lnTo>
                    <a:pt x="299199" y="156819"/>
                  </a:lnTo>
                  <a:lnTo>
                    <a:pt x="299834" y="158457"/>
                  </a:lnTo>
                  <a:lnTo>
                    <a:pt x="301752" y="159385"/>
                  </a:lnTo>
                  <a:lnTo>
                    <a:pt x="302602" y="158813"/>
                  </a:lnTo>
                  <a:lnTo>
                    <a:pt x="302602" y="156679"/>
                  </a:lnTo>
                  <a:close/>
                </a:path>
                <a:path extrusionOk="0" h="171450" w="477519">
                  <a:moveTo>
                    <a:pt x="303314" y="117335"/>
                  </a:moveTo>
                  <a:lnTo>
                    <a:pt x="302679" y="115481"/>
                  </a:lnTo>
                  <a:lnTo>
                    <a:pt x="300977" y="114350"/>
                  </a:lnTo>
                  <a:lnTo>
                    <a:pt x="300050" y="115836"/>
                  </a:lnTo>
                  <a:lnTo>
                    <a:pt x="300329" y="117614"/>
                  </a:lnTo>
                  <a:lnTo>
                    <a:pt x="300405" y="119608"/>
                  </a:lnTo>
                  <a:lnTo>
                    <a:pt x="302183" y="121310"/>
                  </a:lnTo>
                  <a:lnTo>
                    <a:pt x="302602" y="119037"/>
                  </a:lnTo>
                  <a:lnTo>
                    <a:pt x="303314" y="117335"/>
                  </a:lnTo>
                  <a:close/>
                </a:path>
                <a:path extrusionOk="0" h="171450" w="477519">
                  <a:moveTo>
                    <a:pt x="306374" y="67830"/>
                  </a:moveTo>
                  <a:lnTo>
                    <a:pt x="302895" y="67183"/>
                  </a:lnTo>
                  <a:lnTo>
                    <a:pt x="300113" y="68389"/>
                  </a:lnTo>
                  <a:lnTo>
                    <a:pt x="298983" y="70662"/>
                  </a:lnTo>
                  <a:lnTo>
                    <a:pt x="301752" y="70815"/>
                  </a:lnTo>
                  <a:lnTo>
                    <a:pt x="303961" y="69811"/>
                  </a:lnTo>
                  <a:lnTo>
                    <a:pt x="306374" y="67830"/>
                  </a:lnTo>
                  <a:close/>
                </a:path>
                <a:path extrusionOk="0" h="171450" w="477519">
                  <a:moveTo>
                    <a:pt x="310286" y="121666"/>
                  </a:moveTo>
                  <a:lnTo>
                    <a:pt x="307441" y="120319"/>
                  </a:lnTo>
                  <a:lnTo>
                    <a:pt x="305244" y="121526"/>
                  </a:lnTo>
                  <a:lnTo>
                    <a:pt x="307733" y="124079"/>
                  </a:lnTo>
                  <a:lnTo>
                    <a:pt x="310286" y="121666"/>
                  </a:lnTo>
                  <a:close/>
                </a:path>
                <a:path extrusionOk="0" h="171450" w="477519">
                  <a:moveTo>
                    <a:pt x="322097" y="2273"/>
                  </a:moveTo>
                  <a:lnTo>
                    <a:pt x="321170" y="1206"/>
                  </a:lnTo>
                  <a:lnTo>
                    <a:pt x="320040" y="419"/>
                  </a:lnTo>
                  <a:lnTo>
                    <a:pt x="318401" y="0"/>
                  </a:lnTo>
                  <a:lnTo>
                    <a:pt x="318541" y="1701"/>
                  </a:lnTo>
                  <a:lnTo>
                    <a:pt x="319189" y="2832"/>
                  </a:lnTo>
                  <a:lnTo>
                    <a:pt x="319963" y="3898"/>
                  </a:lnTo>
                  <a:lnTo>
                    <a:pt x="321957" y="4686"/>
                  </a:lnTo>
                  <a:lnTo>
                    <a:pt x="322097" y="2273"/>
                  </a:lnTo>
                  <a:close/>
                </a:path>
                <a:path extrusionOk="0" h="171450" w="477519">
                  <a:moveTo>
                    <a:pt x="325374" y="52336"/>
                  </a:moveTo>
                  <a:lnTo>
                    <a:pt x="321818" y="53263"/>
                  </a:lnTo>
                  <a:lnTo>
                    <a:pt x="318541" y="54686"/>
                  </a:lnTo>
                  <a:lnTo>
                    <a:pt x="315696" y="57099"/>
                  </a:lnTo>
                  <a:lnTo>
                    <a:pt x="319252" y="56172"/>
                  </a:lnTo>
                  <a:lnTo>
                    <a:pt x="322453" y="54610"/>
                  </a:lnTo>
                  <a:lnTo>
                    <a:pt x="325374" y="52336"/>
                  </a:lnTo>
                  <a:close/>
                </a:path>
                <a:path extrusionOk="0" h="171450" w="477519">
                  <a:moveTo>
                    <a:pt x="340169" y="124790"/>
                  </a:moveTo>
                  <a:lnTo>
                    <a:pt x="339598" y="121234"/>
                  </a:lnTo>
                  <a:lnTo>
                    <a:pt x="337959" y="119037"/>
                  </a:lnTo>
                  <a:lnTo>
                    <a:pt x="335610" y="117335"/>
                  </a:lnTo>
                  <a:lnTo>
                    <a:pt x="333413" y="116624"/>
                  </a:lnTo>
                  <a:lnTo>
                    <a:pt x="333832" y="119113"/>
                  </a:lnTo>
                  <a:lnTo>
                    <a:pt x="335762" y="120878"/>
                  </a:lnTo>
                  <a:lnTo>
                    <a:pt x="337743" y="122656"/>
                  </a:lnTo>
                  <a:lnTo>
                    <a:pt x="340169" y="124790"/>
                  </a:lnTo>
                  <a:close/>
                </a:path>
                <a:path extrusionOk="0" h="171450" w="477519">
                  <a:moveTo>
                    <a:pt x="343649" y="33235"/>
                  </a:moveTo>
                  <a:lnTo>
                    <a:pt x="342582" y="31318"/>
                  </a:lnTo>
                  <a:lnTo>
                    <a:pt x="341160" y="29616"/>
                  </a:lnTo>
                  <a:lnTo>
                    <a:pt x="338963" y="28117"/>
                  </a:lnTo>
                  <a:lnTo>
                    <a:pt x="339534" y="30683"/>
                  </a:lnTo>
                  <a:lnTo>
                    <a:pt x="340093" y="32804"/>
                  </a:lnTo>
                  <a:lnTo>
                    <a:pt x="341452" y="34582"/>
                  </a:lnTo>
                  <a:lnTo>
                    <a:pt x="343446" y="35077"/>
                  </a:lnTo>
                  <a:lnTo>
                    <a:pt x="343649" y="33235"/>
                  </a:lnTo>
                  <a:close/>
                </a:path>
                <a:path extrusionOk="0" h="171450" w="477519">
                  <a:moveTo>
                    <a:pt x="344004" y="94818"/>
                  </a:moveTo>
                  <a:lnTo>
                    <a:pt x="340880" y="92900"/>
                  </a:lnTo>
                  <a:lnTo>
                    <a:pt x="339102" y="94881"/>
                  </a:lnTo>
                  <a:lnTo>
                    <a:pt x="341452" y="97942"/>
                  </a:lnTo>
                  <a:lnTo>
                    <a:pt x="344004" y="94818"/>
                  </a:lnTo>
                  <a:close/>
                </a:path>
                <a:path extrusionOk="0" h="171450" w="477519">
                  <a:moveTo>
                    <a:pt x="353618" y="25425"/>
                  </a:moveTo>
                  <a:lnTo>
                    <a:pt x="352336" y="23291"/>
                  </a:lnTo>
                  <a:lnTo>
                    <a:pt x="347497" y="21513"/>
                  </a:lnTo>
                  <a:lnTo>
                    <a:pt x="348983" y="23863"/>
                  </a:lnTo>
                  <a:lnTo>
                    <a:pt x="349986" y="26136"/>
                  </a:lnTo>
                  <a:lnTo>
                    <a:pt x="351624" y="28194"/>
                  </a:lnTo>
                  <a:lnTo>
                    <a:pt x="353618" y="25425"/>
                  </a:lnTo>
                  <a:close/>
                </a:path>
                <a:path extrusionOk="0" h="171450" w="477519">
                  <a:moveTo>
                    <a:pt x="362077" y="125501"/>
                  </a:moveTo>
                  <a:lnTo>
                    <a:pt x="360578" y="123088"/>
                  </a:lnTo>
                  <a:lnTo>
                    <a:pt x="358660" y="126072"/>
                  </a:lnTo>
                  <a:lnTo>
                    <a:pt x="359511" y="127203"/>
                  </a:lnTo>
                  <a:lnTo>
                    <a:pt x="362077" y="125501"/>
                  </a:lnTo>
                  <a:close/>
                </a:path>
                <a:path extrusionOk="0" h="171450" w="477519">
                  <a:moveTo>
                    <a:pt x="364566" y="140627"/>
                  </a:moveTo>
                  <a:lnTo>
                    <a:pt x="360438" y="135585"/>
                  </a:lnTo>
                  <a:lnTo>
                    <a:pt x="359016" y="135724"/>
                  </a:lnTo>
                  <a:lnTo>
                    <a:pt x="359016" y="136931"/>
                  </a:lnTo>
                  <a:lnTo>
                    <a:pt x="362216" y="140411"/>
                  </a:lnTo>
                  <a:lnTo>
                    <a:pt x="364566" y="140627"/>
                  </a:lnTo>
                  <a:close/>
                </a:path>
                <a:path extrusionOk="0" h="171450" w="477519">
                  <a:moveTo>
                    <a:pt x="365772" y="150355"/>
                  </a:moveTo>
                  <a:lnTo>
                    <a:pt x="364858" y="147015"/>
                  </a:lnTo>
                  <a:lnTo>
                    <a:pt x="363283" y="146456"/>
                  </a:lnTo>
                  <a:lnTo>
                    <a:pt x="362572" y="147231"/>
                  </a:lnTo>
                  <a:lnTo>
                    <a:pt x="362864" y="150507"/>
                  </a:lnTo>
                  <a:lnTo>
                    <a:pt x="365061" y="151777"/>
                  </a:lnTo>
                  <a:lnTo>
                    <a:pt x="365772" y="150355"/>
                  </a:lnTo>
                  <a:close/>
                </a:path>
                <a:path extrusionOk="0" h="171450" w="477519">
                  <a:moveTo>
                    <a:pt x="371182" y="150710"/>
                  </a:moveTo>
                  <a:lnTo>
                    <a:pt x="369836" y="149644"/>
                  </a:lnTo>
                  <a:lnTo>
                    <a:pt x="367626" y="149504"/>
                  </a:lnTo>
                  <a:lnTo>
                    <a:pt x="368058" y="147878"/>
                  </a:lnTo>
                  <a:lnTo>
                    <a:pt x="368058" y="146519"/>
                  </a:lnTo>
                  <a:lnTo>
                    <a:pt x="368414" y="144538"/>
                  </a:lnTo>
                  <a:lnTo>
                    <a:pt x="367550" y="143535"/>
                  </a:lnTo>
                  <a:lnTo>
                    <a:pt x="366776" y="144602"/>
                  </a:lnTo>
                  <a:lnTo>
                    <a:pt x="366420" y="149085"/>
                  </a:lnTo>
                  <a:lnTo>
                    <a:pt x="366280" y="150787"/>
                  </a:lnTo>
                  <a:lnTo>
                    <a:pt x="367982" y="151917"/>
                  </a:lnTo>
                  <a:lnTo>
                    <a:pt x="369836" y="151498"/>
                  </a:lnTo>
                  <a:lnTo>
                    <a:pt x="371182" y="150710"/>
                  </a:lnTo>
                  <a:close/>
                </a:path>
                <a:path extrusionOk="0" h="171450" w="477519">
                  <a:moveTo>
                    <a:pt x="387972" y="120815"/>
                  </a:moveTo>
                  <a:lnTo>
                    <a:pt x="386410" y="119316"/>
                  </a:lnTo>
                  <a:lnTo>
                    <a:pt x="385267" y="119316"/>
                  </a:lnTo>
                  <a:lnTo>
                    <a:pt x="384276" y="119672"/>
                  </a:lnTo>
                  <a:lnTo>
                    <a:pt x="384124" y="121386"/>
                  </a:lnTo>
                  <a:lnTo>
                    <a:pt x="386054" y="123444"/>
                  </a:lnTo>
                  <a:lnTo>
                    <a:pt x="387972" y="120815"/>
                  </a:lnTo>
                  <a:close/>
                </a:path>
                <a:path extrusionOk="0" h="171450" w="477519">
                  <a:moveTo>
                    <a:pt x="388404" y="75565"/>
                  </a:moveTo>
                  <a:lnTo>
                    <a:pt x="387337" y="74498"/>
                  </a:lnTo>
                  <a:lnTo>
                    <a:pt x="386334" y="74002"/>
                  </a:lnTo>
                  <a:lnTo>
                    <a:pt x="384416" y="73939"/>
                  </a:lnTo>
                  <a:lnTo>
                    <a:pt x="385978" y="71945"/>
                  </a:lnTo>
                  <a:lnTo>
                    <a:pt x="385914" y="70523"/>
                  </a:lnTo>
                  <a:lnTo>
                    <a:pt x="383273" y="72796"/>
                  </a:lnTo>
                  <a:lnTo>
                    <a:pt x="384416" y="75920"/>
                  </a:lnTo>
                  <a:lnTo>
                    <a:pt x="387400" y="76923"/>
                  </a:lnTo>
                  <a:lnTo>
                    <a:pt x="388404" y="75565"/>
                  </a:lnTo>
                  <a:close/>
                </a:path>
                <a:path extrusionOk="0" h="171450" w="477519">
                  <a:moveTo>
                    <a:pt x="393306" y="79121"/>
                  </a:moveTo>
                  <a:lnTo>
                    <a:pt x="393166" y="75285"/>
                  </a:lnTo>
                  <a:lnTo>
                    <a:pt x="391312" y="75565"/>
                  </a:lnTo>
                  <a:lnTo>
                    <a:pt x="389470" y="75996"/>
                  </a:lnTo>
                  <a:lnTo>
                    <a:pt x="389039" y="78333"/>
                  </a:lnTo>
                  <a:lnTo>
                    <a:pt x="393306" y="79121"/>
                  </a:lnTo>
                  <a:close/>
                </a:path>
                <a:path extrusionOk="0" h="171450" w="477519">
                  <a:moveTo>
                    <a:pt x="398360" y="51562"/>
                  </a:moveTo>
                  <a:lnTo>
                    <a:pt x="398068" y="48856"/>
                  </a:lnTo>
                  <a:lnTo>
                    <a:pt x="396722" y="45872"/>
                  </a:lnTo>
                  <a:lnTo>
                    <a:pt x="396290" y="44386"/>
                  </a:lnTo>
                  <a:lnTo>
                    <a:pt x="394373" y="43535"/>
                  </a:lnTo>
                  <a:lnTo>
                    <a:pt x="394512" y="45237"/>
                  </a:lnTo>
                  <a:lnTo>
                    <a:pt x="395084" y="46443"/>
                  </a:lnTo>
                  <a:lnTo>
                    <a:pt x="393941" y="48221"/>
                  </a:lnTo>
                  <a:lnTo>
                    <a:pt x="394652" y="49644"/>
                  </a:lnTo>
                  <a:lnTo>
                    <a:pt x="396151" y="50850"/>
                  </a:lnTo>
                  <a:lnTo>
                    <a:pt x="398360" y="51562"/>
                  </a:lnTo>
                  <a:close/>
                </a:path>
                <a:path extrusionOk="0" h="171450" w="477519">
                  <a:moveTo>
                    <a:pt x="399923" y="90131"/>
                  </a:moveTo>
                  <a:lnTo>
                    <a:pt x="397217" y="88849"/>
                  </a:lnTo>
                  <a:lnTo>
                    <a:pt x="395579" y="89065"/>
                  </a:lnTo>
                  <a:lnTo>
                    <a:pt x="393522" y="88988"/>
                  </a:lnTo>
                  <a:lnTo>
                    <a:pt x="394296" y="90843"/>
                  </a:lnTo>
                  <a:lnTo>
                    <a:pt x="394728" y="90982"/>
                  </a:lnTo>
                  <a:lnTo>
                    <a:pt x="396582" y="91694"/>
                  </a:lnTo>
                  <a:lnTo>
                    <a:pt x="396367" y="93675"/>
                  </a:lnTo>
                  <a:lnTo>
                    <a:pt x="397433" y="94881"/>
                  </a:lnTo>
                  <a:lnTo>
                    <a:pt x="399211" y="93751"/>
                  </a:lnTo>
                  <a:lnTo>
                    <a:pt x="399643" y="91757"/>
                  </a:lnTo>
                  <a:lnTo>
                    <a:pt x="399923" y="90131"/>
                  </a:lnTo>
                  <a:close/>
                </a:path>
                <a:path extrusionOk="0" h="171450" w="477519">
                  <a:moveTo>
                    <a:pt x="400773" y="27482"/>
                  </a:moveTo>
                  <a:lnTo>
                    <a:pt x="400062" y="24218"/>
                  </a:lnTo>
                  <a:lnTo>
                    <a:pt x="397573" y="25488"/>
                  </a:lnTo>
                  <a:lnTo>
                    <a:pt x="396506" y="25844"/>
                  </a:lnTo>
                  <a:lnTo>
                    <a:pt x="396862" y="26847"/>
                  </a:lnTo>
                  <a:lnTo>
                    <a:pt x="397649" y="28117"/>
                  </a:lnTo>
                  <a:lnTo>
                    <a:pt x="399491" y="29121"/>
                  </a:lnTo>
                  <a:lnTo>
                    <a:pt x="400773" y="27482"/>
                  </a:lnTo>
                  <a:close/>
                </a:path>
                <a:path extrusionOk="0" h="171450" w="477519">
                  <a:moveTo>
                    <a:pt x="400913" y="120167"/>
                  </a:moveTo>
                  <a:lnTo>
                    <a:pt x="399491" y="118465"/>
                  </a:lnTo>
                  <a:lnTo>
                    <a:pt x="398932" y="116484"/>
                  </a:lnTo>
                  <a:lnTo>
                    <a:pt x="398424" y="114414"/>
                  </a:lnTo>
                  <a:lnTo>
                    <a:pt x="397154" y="116624"/>
                  </a:lnTo>
                  <a:lnTo>
                    <a:pt x="397649" y="119964"/>
                  </a:lnTo>
                  <a:lnTo>
                    <a:pt x="399211" y="121310"/>
                  </a:lnTo>
                  <a:lnTo>
                    <a:pt x="400913" y="121729"/>
                  </a:lnTo>
                  <a:lnTo>
                    <a:pt x="400913" y="120167"/>
                  </a:lnTo>
                  <a:close/>
                </a:path>
                <a:path extrusionOk="0" h="171450" w="477519">
                  <a:moveTo>
                    <a:pt x="404291" y="72224"/>
                  </a:moveTo>
                  <a:lnTo>
                    <a:pt x="401561" y="71666"/>
                  </a:lnTo>
                  <a:lnTo>
                    <a:pt x="398856" y="70878"/>
                  </a:lnTo>
                  <a:lnTo>
                    <a:pt x="396582" y="68681"/>
                  </a:lnTo>
                  <a:lnTo>
                    <a:pt x="397294" y="70878"/>
                  </a:lnTo>
                  <a:lnTo>
                    <a:pt x="398424" y="72796"/>
                  </a:lnTo>
                  <a:lnTo>
                    <a:pt x="399288" y="74714"/>
                  </a:lnTo>
                  <a:lnTo>
                    <a:pt x="402272" y="75069"/>
                  </a:lnTo>
                  <a:lnTo>
                    <a:pt x="404291" y="72224"/>
                  </a:lnTo>
                  <a:close/>
                </a:path>
                <a:path extrusionOk="0" h="171450" w="477519">
                  <a:moveTo>
                    <a:pt x="406323" y="24638"/>
                  </a:moveTo>
                  <a:lnTo>
                    <a:pt x="403694" y="22860"/>
                  </a:lnTo>
                  <a:lnTo>
                    <a:pt x="402691" y="23926"/>
                  </a:lnTo>
                  <a:lnTo>
                    <a:pt x="403199" y="24853"/>
                  </a:lnTo>
                  <a:lnTo>
                    <a:pt x="402691" y="26695"/>
                  </a:lnTo>
                  <a:lnTo>
                    <a:pt x="404545" y="26492"/>
                  </a:lnTo>
                  <a:lnTo>
                    <a:pt x="406323" y="24638"/>
                  </a:lnTo>
                  <a:close/>
                </a:path>
                <a:path extrusionOk="0" h="171450" w="477519">
                  <a:moveTo>
                    <a:pt x="408889" y="65341"/>
                  </a:moveTo>
                  <a:lnTo>
                    <a:pt x="407314" y="64770"/>
                  </a:lnTo>
                  <a:lnTo>
                    <a:pt x="405688" y="64490"/>
                  </a:lnTo>
                  <a:lnTo>
                    <a:pt x="403402" y="65341"/>
                  </a:lnTo>
                  <a:lnTo>
                    <a:pt x="401980" y="67894"/>
                  </a:lnTo>
                  <a:lnTo>
                    <a:pt x="402488" y="70027"/>
                  </a:lnTo>
                  <a:lnTo>
                    <a:pt x="403758" y="67678"/>
                  </a:lnTo>
                  <a:lnTo>
                    <a:pt x="405536" y="67322"/>
                  </a:lnTo>
                  <a:lnTo>
                    <a:pt x="407530" y="67398"/>
                  </a:lnTo>
                  <a:lnTo>
                    <a:pt x="408889" y="65341"/>
                  </a:lnTo>
                  <a:close/>
                </a:path>
                <a:path extrusionOk="0" h="171450" w="477519">
                  <a:moveTo>
                    <a:pt x="409028" y="91757"/>
                  </a:moveTo>
                  <a:lnTo>
                    <a:pt x="408673" y="90487"/>
                  </a:lnTo>
                  <a:lnTo>
                    <a:pt x="406603" y="86715"/>
                  </a:lnTo>
                  <a:lnTo>
                    <a:pt x="404761" y="84442"/>
                  </a:lnTo>
                  <a:lnTo>
                    <a:pt x="403834" y="85153"/>
                  </a:lnTo>
                  <a:lnTo>
                    <a:pt x="403263" y="86715"/>
                  </a:lnTo>
                  <a:lnTo>
                    <a:pt x="405968" y="91694"/>
                  </a:lnTo>
                  <a:lnTo>
                    <a:pt x="407606" y="92049"/>
                  </a:lnTo>
                  <a:lnTo>
                    <a:pt x="409028" y="91757"/>
                  </a:lnTo>
                  <a:close/>
                </a:path>
                <a:path extrusionOk="0" h="171450" w="477519">
                  <a:moveTo>
                    <a:pt x="409105" y="81813"/>
                  </a:moveTo>
                  <a:lnTo>
                    <a:pt x="406895" y="81965"/>
                  </a:lnTo>
                  <a:lnTo>
                    <a:pt x="404825" y="81749"/>
                  </a:lnTo>
                  <a:lnTo>
                    <a:pt x="402628" y="79756"/>
                  </a:lnTo>
                  <a:lnTo>
                    <a:pt x="402844" y="82384"/>
                  </a:lnTo>
                  <a:lnTo>
                    <a:pt x="403123" y="83172"/>
                  </a:lnTo>
                  <a:lnTo>
                    <a:pt x="408305" y="84518"/>
                  </a:lnTo>
                  <a:lnTo>
                    <a:pt x="409054" y="81965"/>
                  </a:lnTo>
                  <a:lnTo>
                    <a:pt x="409105" y="81813"/>
                  </a:lnTo>
                  <a:close/>
                </a:path>
                <a:path extrusionOk="0" h="171450" w="477519">
                  <a:moveTo>
                    <a:pt x="409816" y="111366"/>
                  </a:moveTo>
                  <a:lnTo>
                    <a:pt x="409105" y="108813"/>
                  </a:lnTo>
                  <a:lnTo>
                    <a:pt x="407670" y="109308"/>
                  </a:lnTo>
                  <a:lnTo>
                    <a:pt x="407746" y="112001"/>
                  </a:lnTo>
                  <a:lnTo>
                    <a:pt x="405472" y="111226"/>
                  </a:lnTo>
                  <a:lnTo>
                    <a:pt x="403479" y="112077"/>
                  </a:lnTo>
                  <a:lnTo>
                    <a:pt x="405536" y="113919"/>
                  </a:lnTo>
                  <a:lnTo>
                    <a:pt x="407885" y="114058"/>
                  </a:lnTo>
                  <a:lnTo>
                    <a:pt x="409816" y="111366"/>
                  </a:lnTo>
                  <a:close/>
                </a:path>
                <a:path extrusionOk="0" h="171450" w="477519">
                  <a:moveTo>
                    <a:pt x="416991" y="61429"/>
                  </a:moveTo>
                  <a:lnTo>
                    <a:pt x="415505" y="59944"/>
                  </a:lnTo>
                  <a:lnTo>
                    <a:pt x="412153" y="60299"/>
                  </a:lnTo>
                  <a:lnTo>
                    <a:pt x="411022" y="62357"/>
                  </a:lnTo>
                  <a:lnTo>
                    <a:pt x="410527" y="64058"/>
                  </a:lnTo>
                  <a:lnTo>
                    <a:pt x="412584" y="64058"/>
                  </a:lnTo>
                  <a:lnTo>
                    <a:pt x="414007" y="63487"/>
                  </a:lnTo>
                  <a:lnTo>
                    <a:pt x="414286" y="60794"/>
                  </a:lnTo>
                  <a:lnTo>
                    <a:pt x="416572" y="61861"/>
                  </a:lnTo>
                  <a:lnTo>
                    <a:pt x="416991" y="61429"/>
                  </a:lnTo>
                  <a:close/>
                </a:path>
                <a:path extrusionOk="0" h="171450" w="477519">
                  <a:moveTo>
                    <a:pt x="425030" y="81610"/>
                  </a:moveTo>
                  <a:lnTo>
                    <a:pt x="423113" y="78765"/>
                  </a:lnTo>
                  <a:lnTo>
                    <a:pt x="419912" y="77482"/>
                  </a:lnTo>
                  <a:lnTo>
                    <a:pt x="417131" y="74993"/>
                  </a:lnTo>
                  <a:lnTo>
                    <a:pt x="418706" y="79756"/>
                  </a:lnTo>
                  <a:lnTo>
                    <a:pt x="421906" y="82321"/>
                  </a:lnTo>
                  <a:lnTo>
                    <a:pt x="425030" y="81610"/>
                  </a:lnTo>
                  <a:close/>
                </a:path>
                <a:path extrusionOk="0" h="171450" w="477519">
                  <a:moveTo>
                    <a:pt x="428371" y="27051"/>
                  </a:moveTo>
                  <a:lnTo>
                    <a:pt x="425386" y="28409"/>
                  </a:lnTo>
                  <a:lnTo>
                    <a:pt x="424103" y="26987"/>
                  </a:lnTo>
                  <a:lnTo>
                    <a:pt x="423545" y="30467"/>
                  </a:lnTo>
                  <a:lnTo>
                    <a:pt x="426745" y="30683"/>
                  </a:lnTo>
                  <a:lnTo>
                    <a:pt x="426529" y="34518"/>
                  </a:lnTo>
                  <a:lnTo>
                    <a:pt x="428231" y="30187"/>
                  </a:lnTo>
                  <a:lnTo>
                    <a:pt x="428371" y="27051"/>
                  </a:lnTo>
                  <a:close/>
                </a:path>
                <a:path extrusionOk="0" h="171450" w="477519">
                  <a:moveTo>
                    <a:pt x="429374" y="65836"/>
                  </a:moveTo>
                  <a:lnTo>
                    <a:pt x="429158" y="64554"/>
                  </a:lnTo>
                  <a:lnTo>
                    <a:pt x="427456" y="63068"/>
                  </a:lnTo>
                  <a:lnTo>
                    <a:pt x="426237" y="63423"/>
                  </a:lnTo>
                  <a:lnTo>
                    <a:pt x="425818" y="64554"/>
                  </a:lnTo>
                  <a:lnTo>
                    <a:pt x="421690" y="64630"/>
                  </a:lnTo>
                  <a:lnTo>
                    <a:pt x="425526" y="66979"/>
                  </a:lnTo>
                  <a:lnTo>
                    <a:pt x="424815" y="68033"/>
                  </a:lnTo>
                  <a:lnTo>
                    <a:pt x="425678" y="69037"/>
                  </a:lnTo>
                  <a:lnTo>
                    <a:pt x="426097" y="68821"/>
                  </a:lnTo>
                  <a:lnTo>
                    <a:pt x="429374" y="65836"/>
                  </a:lnTo>
                  <a:close/>
                </a:path>
                <a:path extrusionOk="0" h="171450" w="477519">
                  <a:moveTo>
                    <a:pt x="432930" y="18669"/>
                  </a:moveTo>
                  <a:lnTo>
                    <a:pt x="430364" y="15621"/>
                  </a:lnTo>
                  <a:lnTo>
                    <a:pt x="428663" y="15481"/>
                  </a:lnTo>
                  <a:lnTo>
                    <a:pt x="429158" y="17183"/>
                  </a:lnTo>
                  <a:lnTo>
                    <a:pt x="428879" y="18326"/>
                  </a:lnTo>
                  <a:lnTo>
                    <a:pt x="429374" y="19380"/>
                  </a:lnTo>
                  <a:lnTo>
                    <a:pt x="428371" y="21374"/>
                  </a:lnTo>
                  <a:lnTo>
                    <a:pt x="430504" y="21374"/>
                  </a:lnTo>
                  <a:lnTo>
                    <a:pt x="432930" y="18669"/>
                  </a:lnTo>
                  <a:close/>
                </a:path>
                <a:path extrusionOk="0" h="171450" w="477519">
                  <a:moveTo>
                    <a:pt x="434276" y="25641"/>
                  </a:moveTo>
                  <a:lnTo>
                    <a:pt x="433006" y="24638"/>
                  </a:lnTo>
                  <a:lnTo>
                    <a:pt x="430936" y="23926"/>
                  </a:lnTo>
                  <a:lnTo>
                    <a:pt x="431012" y="25920"/>
                  </a:lnTo>
                  <a:lnTo>
                    <a:pt x="430796" y="27762"/>
                  </a:lnTo>
                  <a:lnTo>
                    <a:pt x="432574" y="28829"/>
                  </a:lnTo>
                  <a:lnTo>
                    <a:pt x="433997" y="27622"/>
                  </a:lnTo>
                  <a:lnTo>
                    <a:pt x="434276" y="25641"/>
                  </a:lnTo>
                  <a:close/>
                </a:path>
                <a:path extrusionOk="0" h="171450" w="477519">
                  <a:moveTo>
                    <a:pt x="441896" y="45237"/>
                  </a:moveTo>
                  <a:lnTo>
                    <a:pt x="441464" y="42684"/>
                  </a:lnTo>
                  <a:lnTo>
                    <a:pt x="440118" y="40551"/>
                  </a:lnTo>
                  <a:lnTo>
                    <a:pt x="438975" y="40195"/>
                  </a:lnTo>
                  <a:lnTo>
                    <a:pt x="436410" y="40055"/>
                  </a:lnTo>
                  <a:lnTo>
                    <a:pt x="437121" y="41973"/>
                  </a:lnTo>
                  <a:lnTo>
                    <a:pt x="438759" y="42684"/>
                  </a:lnTo>
                  <a:lnTo>
                    <a:pt x="440118" y="43675"/>
                  </a:lnTo>
                  <a:lnTo>
                    <a:pt x="441896" y="45237"/>
                  </a:lnTo>
                  <a:close/>
                </a:path>
                <a:path extrusionOk="0" h="171450" w="477519">
                  <a:moveTo>
                    <a:pt x="477240" y="25488"/>
                  </a:moveTo>
                  <a:lnTo>
                    <a:pt x="475107" y="22364"/>
                  </a:lnTo>
                  <a:lnTo>
                    <a:pt x="473265" y="21945"/>
                  </a:lnTo>
                  <a:lnTo>
                    <a:pt x="473049" y="22936"/>
                  </a:lnTo>
                  <a:lnTo>
                    <a:pt x="474395" y="24638"/>
                  </a:lnTo>
                  <a:lnTo>
                    <a:pt x="473481" y="26416"/>
                  </a:lnTo>
                  <a:lnTo>
                    <a:pt x="473265" y="28117"/>
                  </a:lnTo>
                  <a:lnTo>
                    <a:pt x="470992" y="27127"/>
                  </a:lnTo>
                  <a:lnTo>
                    <a:pt x="469633" y="27406"/>
                  </a:lnTo>
                  <a:lnTo>
                    <a:pt x="470420" y="29895"/>
                  </a:lnTo>
                  <a:lnTo>
                    <a:pt x="473481" y="31102"/>
                  </a:lnTo>
                  <a:lnTo>
                    <a:pt x="473900" y="28765"/>
                  </a:lnTo>
                  <a:lnTo>
                    <a:pt x="476885" y="27127"/>
                  </a:lnTo>
                  <a:lnTo>
                    <a:pt x="477240" y="2548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33" name="Google Shape;3633;p242"/>
            <p:cNvSpPr/>
            <p:nvPr/>
          </p:nvSpPr>
          <p:spPr>
            <a:xfrm>
              <a:off x="1664398" y="8040216"/>
              <a:ext cx="498475" cy="177800"/>
            </a:xfrm>
            <a:custGeom>
              <a:rect b="b" l="l" r="r" t="t"/>
              <a:pathLst>
                <a:path extrusionOk="0" h="177800" w="498475">
                  <a:moveTo>
                    <a:pt x="2844" y="118402"/>
                  </a:moveTo>
                  <a:lnTo>
                    <a:pt x="1066" y="115773"/>
                  </a:lnTo>
                  <a:lnTo>
                    <a:pt x="0" y="117335"/>
                  </a:lnTo>
                  <a:lnTo>
                    <a:pt x="1701" y="119329"/>
                  </a:lnTo>
                  <a:lnTo>
                    <a:pt x="2844" y="118402"/>
                  </a:lnTo>
                  <a:close/>
                </a:path>
                <a:path extrusionOk="0" h="177800" w="498475">
                  <a:moveTo>
                    <a:pt x="10807" y="119532"/>
                  </a:moveTo>
                  <a:lnTo>
                    <a:pt x="8813" y="117411"/>
                  </a:lnTo>
                  <a:lnTo>
                    <a:pt x="7035" y="117411"/>
                  </a:lnTo>
                  <a:lnTo>
                    <a:pt x="4622" y="118110"/>
                  </a:lnTo>
                  <a:lnTo>
                    <a:pt x="6464" y="119608"/>
                  </a:lnTo>
                  <a:lnTo>
                    <a:pt x="8178" y="120103"/>
                  </a:lnTo>
                  <a:lnTo>
                    <a:pt x="10807" y="119532"/>
                  </a:lnTo>
                  <a:close/>
                </a:path>
                <a:path extrusionOk="0" h="177800" w="498475">
                  <a:moveTo>
                    <a:pt x="17780" y="93687"/>
                  </a:moveTo>
                  <a:lnTo>
                    <a:pt x="14008" y="93967"/>
                  </a:lnTo>
                  <a:lnTo>
                    <a:pt x="13512" y="95313"/>
                  </a:lnTo>
                  <a:lnTo>
                    <a:pt x="15074" y="95808"/>
                  </a:lnTo>
                  <a:lnTo>
                    <a:pt x="17780" y="93687"/>
                  </a:lnTo>
                  <a:close/>
                </a:path>
                <a:path extrusionOk="0" h="177800" w="498475">
                  <a:moveTo>
                    <a:pt x="18211" y="106260"/>
                  </a:moveTo>
                  <a:lnTo>
                    <a:pt x="17856" y="105194"/>
                  </a:lnTo>
                  <a:lnTo>
                    <a:pt x="16929" y="104343"/>
                  </a:lnTo>
                  <a:lnTo>
                    <a:pt x="14859" y="104343"/>
                  </a:lnTo>
                  <a:lnTo>
                    <a:pt x="14084" y="105194"/>
                  </a:lnTo>
                  <a:lnTo>
                    <a:pt x="15709" y="105968"/>
                  </a:lnTo>
                  <a:lnTo>
                    <a:pt x="18211" y="108026"/>
                  </a:lnTo>
                  <a:lnTo>
                    <a:pt x="18211" y="106260"/>
                  </a:lnTo>
                  <a:close/>
                </a:path>
                <a:path extrusionOk="0" h="177800" w="498475">
                  <a:moveTo>
                    <a:pt x="30226" y="141630"/>
                  </a:moveTo>
                  <a:lnTo>
                    <a:pt x="28663" y="140068"/>
                  </a:lnTo>
                  <a:lnTo>
                    <a:pt x="27381" y="141630"/>
                  </a:lnTo>
                  <a:lnTo>
                    <a:pt x="28803" y="143332"/>
                  </a:lnTo>
                  <a:lnTo>
                    <a:pt x="30226" y="141630"/>
                  </a:lnTo>
                  <a:close/>
                </a:path>
                <a:path extrusionOk="0" h="177800" w="498475">
                  <a:moveTo>
                    <a:pt x="39547" y="153339"/>
                  </a:moveTo>
                  <a:lnTo>
                    <a:pt x="37985" y="150507"/>
                  </a:lnTo>
                  <a:lnTo>
                    <a:pt x="37198" y="152704"/>
                  </a:lnTo>
                  <a:lnTo>
                    <a:pt x="38481" y="154978"/>
                  </a:lnTo>
                  <a:lnTo>
                    <a:pt x="39547" y="153339"/>
                  </a:lnTo>
                  <a:close/>
                </a:path>
                <a:path extrusionOk="0" h="177800" w="498475">
                  <a:moveTo>
                    <a:pt x="40970" y="99580"/>
                  </a:moveTo>
                  <a:lnTo>
                    <a:pt x="39331" y="98082"/>
                  </a:lnTo>
                  <a:lnTo>
                    <a:pt x="38125" y="99364"/>
                  </a:lnTo>
                  <a:lnTo>
                    <a:pt x="39763" y="100926"/>
                  </a:lnTo>
                  <a:lnTo>
                    <a:pt x="40970" y="99580"/>
                  </a:lnTo>
                  <a:close/>
                </a:path>
                <a:path extrusionOk="0" h="177800" w="498475">
                  <a:moveTo>
                    <a:pt x="50787" y="146672"/>
                  </a:moveTo>
                  <a:lnTo>
                    <a:pt x="48221" y="144538"/>
                  </a:lnTo>
                  <a:lnTo>
                    <a:pt x="48793" y="148094"/>
                  </a:lnTo>
                  <a:lnTo>
                    <a:pt x="50787" y="148450"/>
                  </a:lnTo>
                  <a:lnTo>
                    <a:pt x="50787" y="146672"/>
                  </a:lnTo>
                  <a:close/>
                </a:path>
                <a:path extrusionOk="0" h="177800" w="498475">
                  <a:moveTo>
                    <a:pt x="50850" y="160451"/>
                  </a:moveTo>
                  <a:lnTo>
                    <a:pt x="49504" y="159029"/>
                  </a:lnTo>
                  <a:lnTo>
                    <a:pt x="48082" y="160451"/>
                  </a:lnTo>
                  <a:lnTo>
                    <a:pt x="49644" y="162077"/>
                  </a:lnTo>
                  <a:lnTo>
                    <a:pt x="50850" y="160451"/>
                  </a:lnTo>
                  <a:close/>
                </a:path>
                <a:path extrusionOk="0" h="177800" w="498475">
                  <a:moveTo>
                    <a:pt x="51638" y="135801"/>
                  </a:moveTo>
                  <a:lnTo>
                    <a:pt x="49784" y="134518"/>
                  </a:lnTo>
                  <a:lnTo>
                    <a:pt x="48082" y="136080"/>
                  </a:lnTo>
                  <a:lnTo>
                    <a:pt x="49936" y="137299"/>
                  </a:lnTo>
                  <a:lnTo>
                    <a:pt x="51638" y="135801"/>
                  </a:lnTo>
                  <a:close/>
                </a:path>
                <a:path extrusionOk="0" h="177800" w="498475">
                  <a:moveTo>
                    <a:pt x="54775" y="113995"/>
                  </a:moveTo>
                  <a:lnTo>
                    <a:pt x="54343" y="112649"/>
                  </a:lnTo>
                  <a:lnTo>
                    <a:pt x="53060" y="111861"/>
                  </a:lnTo>
                  <a:lnTo>
                    <a:pt x="51993" y="110731"/>
                  </a:lnTo>
                  <a:lnTo>
                    <a:pt x="49999" y="110375"/>
                  </a:lnTo>
                  <a:lnTo>
                    <a:pt x="50571" y="112572"/>
                  </a:lnTo>
                  <a:lnTo>
                    <a:pt x="51777" y="113715"/>
                  </a:lnTo>
                  <a:lnTo>
                    <a:pt x="53416" y="114350"/>
                  </a:lnTo>
                  <a:lnTo>
                    <a:pt x="54775" y="113995"/>
                  </a:lnTo>
                  <a:close/>
                </a:path>
                <a:path extrusionOk="0" h="177800" w="498475">
                  <a:moveTo>
                    <a:pt x="56756" y="88988"/>
                  </a:moveTo>
                  <a:lnTo>
                    <a:pt x="55981" y="86868"/>
                  </a:lnTo>
                  <a:lnTo>
                    <a:pt x="53352" y="87998"/>
                  </a:lnTo>
                  <a:lnTo>
                    <a:pt x="56756" y="88988"/>
                  </a:lnTo>
                  <a:close/>
                </a:path>
                <a:path extrusionOk="0" h="177800" w="498475">
                  <a:moveTo>
                    <a:pt x="60032" y="115417"/>
                  </a:moveTo>
                  <a:lnTo>
                    <a:pt x="57975" y="113068"/>
                  </a:lnTo>
                  <a:lnTo>
                    <a:pt x="56476" y="114985"/>
                  </a:lnTo>
                  <a:lnTo>
                    <a:pt x="58966" y="116624"/>
                  </a:lnTo>
                  <a:lnTo>
                    <a:pt x="60032" y="115417"/>
                  </a:lnTo>
                  <a:close/>
                </a:path>
                <a:path extrusionOk="0" h="177800" w="498475">
                  <a:moveTo>
                    <a:pt x="61671" y="151358"/>
                  </a:moveTo>
                  <a:lnTo>
                    <a:pt x="57975" y="149225"/>
                  </a:lnTo>
                  <a:lnTo>
                    <a:pt x="57264" y="149936"/>
                  </a:lnTo>
                  <a:lnTo>
                    <a:pt x="60312" y="152285"/>
                  </a:lnTo>
                  <a:lnTo>
                    <a:pt x="61671" y="151358"/>
                  </a:lnTo>
                  <a:close/>
                </a:path>
                <a:path extrusionOk="0" h="177800" w="498475">
                  <a:moveTo>
                    <a:pt x="63728" y="113499"/>
                  </a:moveTo>
                  <a:lnTo>
                    <a:pt x="61734" y="111506"/>
                  </a:lnTo>
                  <a:lnTo>
                    <a:pt x="60960" y="112572"/>
                  </a:lnTo>
                  <a:lnTo>
                    <a:pt x="63093" y="114706"/>
                  </a:lnTo>
                  <a:lnTo>
                    <a:pt x="63728" y="113499"/>
                  </a:lnTo>
                  <a:close/>
                </a:path>
                <a:path extrusionOk="0" h="177800" w="498475">
                  <a:moveTo>
                    <a:pt x="64592" y="98933"/>
                  </a:moveTo>
                  <a:lnTo>
                    <a:pt x="63588" y="97726"/>
                  </a:lnTo>
                  <a:lnTo>
                    <a:pt x="61531" y="99580"/>
                  </a:lnTo>
                  <a:lnTo>
                    <a:pt x="62445" y="100787"/>
                  </a:lnTo>
                  <a:lnTo>
                    <a:pt x="64592" y="98933"/>
                  </a:lnTo>
                  <a:close/>
                </a:path>
                <a:path extrusionOk="0" h="177800" w="498475">
                  <a:moveTo>
                    <a:pt x="67221" y="125437"/>
                  </a:moveTo>
                  <a:lnTo>
                    <a:pt x="66649" y="122453"/>
                  </a:lnTo>
                  <a:lnTo>
                    <a:pt x="66217" y="121386"/>
                  </a:lnTo>
                  <a:lnTo>
                    <a:pt x="65011" y="121526"/>
                  </a:lnTo>
                  <a:lnTo>
                    <a:pt x="64731" y="123875"/>
                  </a:lnTo>
                  <a:lnTo>
                    <a:pt x="66573" y="126492"/>
                  </a:lnTo>
                  <a:lnTo>
                    <a:pt x="67221" y="125437"/>
                  </a:lnTo>
                  <a:close/>
                </a:path>
                <a:path extrusionOk="0" h="177800" w="498475">
                  <a:moveTo>
                    <a:pt x="77101" y="49504"/>
                  </a:moveTo>
                  <a:lnTo>
                    <a:pt x="75679" y="49149"/>
                  </a:lnTo>
                  <a:lnTo>
                    <a:pt x="73266" y="48361"/>
                  </a:lnTo>
                  <a:lnTo>
                    <a:pt x="71767" y="48361"/>
                  </a:lnTo>
                  <a:lnTo>
                    <a:pt x="72555" y="49644"/>
                  </a:lnTo>
                  <a:lnTo>
                    <a:pt x="75476" y="50571"/>
                  </a:lnTo>
                  <a:lnTo>
                    <a:pt x="77101" y="49504"/>
                  </a:lnTo>
                  <a:close/>
                </a:path>
                <a:path extrusionOk="0" h="177800" w="498475">
                  <a:moveTo>
                    <a:pt x="84213" y="48933"/>
                  </a:moveTo>
                  <a:lnTo>
                    <a:pt x="82588" y="47866"/>
                  </a:lnTo>
                  <a:lnTo>
                    <a:pt x="80454" y="49720"/>
                  </a:lnTo>
                  <a:lnTo>
                    <a:pt x="81876" y="50787"/>
                  </a:lnTo>
                  <a:lnTo>
                    <a:pt x="84213" y="48933"/>
                  </a:lnTo>
                  <a:close/>
                </a:path>
                <a:path extrusionOk="0" h="177800" w="498475">
                  <a:moveTo>
                    <a:pt x="87922" y="82461"/>
                  </a:moveTo>
                  <a:lnTo>
                    <a:pt x="86144" y="79756"/>
                  </a:lnTo>
                  <a:lnTo>
                    <a:pt x="84645" y="80822"/>
                  </a:lnTo>
                  <a:lnTo>
                    <a:pt x="87274" y="83388"/>
                  </a:lnTo>
                  <a:lnTo>
                    <a:pt x="87922" y="82461"/>
                  </a:lnTo>
                  <a:close/>
                </a:path>
                <a:path extrusionOk="0" h="177800" w="498475">
                  <a:moveTo>
                    <a:pt x="94742" y="46024"/>
                  </a:moveTo>
                  <a:lnTo>
                    <a:pt x="93967" y="44462"/>
                  </a:lnTo>
                  <a:lnTo>
                    <a:pt x="92405" y="46520"/>
                  </a:lnTo>
                  <a:lnTo>
                    <a:pt x="93472" y="47942"/>
                  </a:lnTo>
                  <a:lnTo>
                    <a:pt x="94742" y="46024"/>
                  </a:lnTo>
                  <a:close/>
                </a:path>
                <a:path extrusionOk="0" h="177800" w="498475">
                  <a:moveTo>
                    <a:pt x="113461" y="32385"/>
                  </a:moveTo>
                  <a:lnTo>
                    <a:pt x="113385" y="30111"/>
                  </a:lnTo>
                  <a:lnTo>
                    <a:pt x="113106" y="28409"/>
                  </a:lnTo>
                  <a:lnTo>
                    <a:pt x="110680" y="28270"/>
                  </a:lnTo>
                  <a:lnTo>
                    <a:pt x="111467" y="29616"/>
                  </a:lnTo>
                  <a:lnTo>
                    <a:pt x="111747" y="31394"/>
                  </a:lnTo>
                  <a:lnTo>
                    <a:pt x="113461" y="32385"/>
                  </a:lnTo>
                  <a:close/>
                </a:path>
                <a:path extrusionOk="0" h="177800" w="498475">
                  <a:moveTo>
                    <a:pt x="174345" y="10363"/>
                  </a:moveTo>
                  <a:lnTo>
                    <a:pt x="174205" y="9017"/>
                  </a:lnTo>
                  <a:lnTo>
                    <a:pt x="174282" y="7315"/>
                  </a:lnTo>
                  <a:lnTo>
                    <a:pt x="172999" y="8242"/>
                  </a:lnTo>
                  <a:lnTo>
                    <a:pt x="171437" y="8166"/>
                  </a:lnTo>
                  <a:lnTo>
                    <a:pt x="171716" y="10007"/>
                  </a:lnTo>
                  <a:lnTo>
                    <a:pt x="172923" y="11010"/>
                  </a:lnTo>
                  <a:lnTo>
                    <a:pt x="174345" y="10363"/>
                  </a:lnTo>
                  <a:close/>
                </a:path>
                <a:path extrusionOk="0" h="177800" w="498475">
                  <a:moveTo>
                    <a:pt x="179108" y="77698"/>
                  </a:moveTo>
                  <a:lnTo>
                    <a:pt x="177190" y="76136"/>
                  </a:lnTo>
                  <a:lnTo>
                    <a:pt x="176555" y="76428"/>
                  </a:lnTo>
                  <a:lnTo>
                    <a:pt x="177330" y="78270"/>
                  </a:lnTo>
                  <a:lnTo>
                    <a:pt x="178396" y="79476"/>
                  </a:lnTo>
                  <a:lnTo>
                    <a:pt x="179108" y="77698"/>
                  </a:lnTo>
                  <a:close/>
                </a:path>
                <a:path extrusionOk="0" h="177800" w="498475">
                  <a:moveTo>
                    <a:pt x="181749" y="1778"/>
                  </a:moveTo>
                  <a:lnTo>
                    <a:pt x="180682" y="0"/>
                  </a:lnTo>
                  <a:lnTo>
                    <a:pt x="180111" y="1701"/>
                  </a:lnTo>
                  <a:lnTo>
                    <a:pt x="178041" y="3340"/>
                  </a:lnTo>
                  <a:lnTo>
                    <a:pt x="180543" y="5613"/>
                  </a:lnTo>
                  <a:lnTo>
                    <a:pt x="181610" y="3479"/>
                  </a:lnTo>
                  <a:lnTo>
                    <a:pt x="181749" y="1778"/>
                  </a:lnTo>
                  <a:close/>
                </a:path>
                <a:path extrusionOk="0" h="177800" w="498475">
                  <a:moveTo>
                    <a:pt x="189217" y="91617"/>
                  </a:moveTo>
                  <a:lnTo>
                    <a:pt x="188074" y="89344"/>
                  </a:lnTo>
                  <a:lnTo>
                    <a:pt x="186944" y="87782"/>
                  </a:lnTo>
                  <a:lnTo>
                    <a:pt x="184302" y="87363"/>
                  </a:lnTo>
                  <a:lnTo>
                    <a:pt x="185305" y="89636"/>
                  </a:lnTo>
                  <a:lnTo>
                    <a:pt x="186651" y="91059"/>
                  </a:lnTo>
                  <a:lnTo>
                    <a:pt x="189217" y="91617"/>
                  </a:lnTo>
                  <a:close/>
                </a:path>
                <a:path extrusionOk="0" h="177800" w="498475">
                  <a:moveTo>
                    <a:pt x="200736" y="131470"/>
                  </a:moveTo>
                  <a:lnTo>
                    <a:pt x="199097" y="129273"/>
                  </a:lnTo>
                  <a:lnTo>
                    <a:pt x="197751" y="130759"/>
                  </a:lnTo>
                  <a:lnTo>
                    <a:pt x="199669" y="132956"/>
                  </a:lnTo>
                  <a:lnTo>
                    <a:pt x="200736" y="131470"/>
                  </a:lnTo>
                  <a:close/>
                </a:path>
                <a:path extrusionOk="0" h="177800" w="498475">
                  <a:moveTo>
                    <a:pt x="239229" y="164147"/>
                  </a:moveTo>
                  <a:lnTo>
                    <a:pt x="237655" y="163360"/>
                  </a:lnTo>
                  <a:lnTo>
                    <a:pt x="235953" y="163144"/>
                  </a:lnTo>
                  <a:lnTo>
                    <a:pt x="235521" y="164287"/>
                  </a:lnTo>
                  <a:lnTo>
                    <a:pt x="236169" y="167119"/>
                  </a:lnTo>
                  <a:lnTo>
                    <a:pt x="238442" y="165557"/>
                  </a:lnTo>
                  <a:lnTo>
                    <a:pt x="239229" y="164147"/>
                  </a:lnTo>
                  <a:close/>
                </a:path>
                <a:path extrusionOk="0" h="177800" w="498475">
                  <a:moveTo>
                    <a:pt x="250672" y="47866"/>
                  </a:moveTo>
                  <a:lnTo>
                    <a:pt x="249389" y="45885"/>
                  </a:lnTo>
                  <a:lnTo>
                    <a:pt x="247764" y="47726"/>
                  </a:lnTo>
                  <a:lnTo>
                    <a:pt x="249542" y="49860"/>
                  </a:lnTo>
                  <a:lnTo>
                    <a:pt x="250672" y="47866"/>
                  </a:lnTo>
                  <a:close/>
                </a:path>
                <a:path extrusionOk="0" h="177800" w="498475">
                  <a:moveTo>
                    <a:pt x="253453" y="148297"/>
                  </a:moveTo>
                  <a:lnTo>
                    <a:pt x="251599" y="145884"/>
                  </a:lnTo>
                  <a:lnTo>
                    <a:pt x="250672" y="146888"/>
                  </a:lnTo>
                  <a:lnTo>
                    <a:pt x="252450" y="149364"/>
                  </a:lnTo>
                  <a:lnTo>
                    <a:pt x="253453" y="148297"/>
                  </a:lnTo>
                  <a:close/>
                </a:path>
                <a:path extrusionOk="0" h="177800" w="498475">
                  <a:moveTo>
                    <a:pt x="270878" y="56819"/>
                  </a:moveTo>
                  <a:lnTo>
                    <a:pt x="268249" y="52844"/>
                  </a:lnTo>
                  <a:lnTo>
                    <a:pt x="267538" y="52489"/>
                  </a:lnTo>
                  <a:lnTo>
                    <a:pt x="265620" y="54051"/>
                  </a:lnTo>
                  <a:lnTo>
                    <a:pt x="267398" y="54686"/>
                  </a:lnTo>
                  <a:lnTo>
                    <a:pt x="268528" y="56248"/>
                  </a:lnTo>
                  <a:lnTo>
                    <a:pt x="270878" y="56819"/>
                  </a:lnTo>
                  <a:close/>
                </a:path>
                <a:path extrusionOk="0" h="177800" w="498475">
                  <a:moveTo>
                    <a:pt x="273862" y="112293"/>
                  </a:moveTo>
                  <a:lnTo>
                    <a:pt x="271945" y="109740"/>
                  </a:lnTo>
                  <a:lnTo>
                    <a:pt x="270802" y="110655"/>
                  </a:lnTo>
                  <a:lnTo>
                    <a:pt x="273011" y="113499"/>
                  </a:lnTo>
                  <a:lnTo>
                    <a:pt x="273862" y="112293"/>
                  </a:lnTo>
                  <a:close/>
                </a:path>
                <a:path extrusionOk="0" h="177800" w="498475">
                  <a:moveTo>
                    <a:pt x="283184" y="50927"/>
                  </a:moveTo>
                  <a:lnTo>
                    <a:pt x="280619" y="48793"/>
                  </a:lnTo>
                  <a:lnTo>
                    <a:pt x="280060" y="49720"/>
                  </a:lnTo>
                  <a:lnTo>
                    <a:pt x="282549" y="51777"/>
                  </a:lnTo>
                  <a:lnTo>
                    <a:pt x="283184" y="50927"/>
                  </a:lnTo>
                  <a:close/>
                </a:path>
                <a:path extrusionOk="0" h="177800" w="498475">
                  <a:moveTo>
                    <a:pt x="299186" y="73228"/>
                  </a:moveTo>
                  <a:lnTo>
                    <a:pt x="298335" y="70104"/>
                  </a:lnTo>
                  <a:lnTo>
                    <a:pt x="295351" y="70523"/>
                  </a:lnTo>
                  <a:lnTo>
                    <a:pt x="296481" y="71310"/>
                  </a:lnTo>
                  <a:lnTo>
                    <a:pt x="297561" y="72021"/>
                  </a:lnTo>
                  <a:lnTo>
                    <a:pt x="299186" y="73228"/>
                  </a:lnTo>
                  <a:close/>
                </a:path>
                <a:path extrusionOk="0" h="177800" w="498475">
                  <a:moveTo>
                    <a:pt x="299974" y="121310"/>
                  </a:moveTo>
                  <a:lnTo>
                    <a:pt x="298056" y="118897"/>
                  </a:lnTo>
                  <a:lnTo>
                    <a:pt x="296062" y="118973"/>
                  </a:lnTo>
                  <a:lnTo>
                    <a:pt x="296837" y="120535"/>
                  </a:lnTo>
                  <a:lnTo>
                    <a:pt x="299974" y="121310"/>
                  </a:lnTo>
                  <a:close/>
                </a:path>
                <a:path extrusionOk="0" h="177800" w="498475">
                  <a:moveTo>
                    <a:pt x="313207" y="130403"/>
                  </a:moveTo>
                  <a:lnTo>
                    <a:pt x="312915" y="128765"/>
                  </a:lnTo>
                  <a:lnTo>
                    <a:pt x="310857" y="130479"/>
                  </a:lnTo>
                  <a:lnTo>
                    <a:pt x="310426" y="130975"/>
                  </a:lnTo>
                  <a:lnTo>
                    <a:pt x="313207" y="130403"/>
                  </a:lnTo>
                  <a:close/>
                </a:path>
                <a:path extrusionOk="0" h="177800" w="498475">
                  <a:moveTo>
                    <a:pt x="317754" y="68541"/>
                  </a:moveTo>
                  <a:lnTo>
                    <a:pt x="314337" y="68465"/>
                  </a:lnTo>
                  <a:lnTo>
                    <a:pt x="314629" y="70167"/>
                  </a:lnTo>
                  <a:lnTo>
                    <a:pt x="317754" y="68541"/>
                  </a:lnTo>
                  <a:close/>
                </a:path>
                <a:path extrusionOk="0" h="177800" w="498475">
                  <a:moveTo>
                    <a:pt x="319671" y="174510"/>
                  </a:moveTo>
                  <a:lnTo>
                    <a:pt x="318465" y="173228"/>
                  </a:lnTo>
                  <a:lnTo>
                    <a:pt x="316471" y="172593"/>
                  </a:lnTo>
                  <a:lnTo>
                    <a:pt x="316052" y="172732"/>
                  </a:lnTo>
                  <a:lnTo>
                    <a:pt x="316268" y="174650"/>
                  </a:lnTo>
                  <a:lnTo>
                    <a:pt x="316903" y="176288"/>
                  </a:lnTo>
                  <a:lnTo>
                    <a:pt x="318820" y="177215"/>
                  </a:lnTo>
                  <a:lnTo>
                    <a:pt x="319671" y="176644"/>
                  </a:lnTo>
                  <a:lnTo>
                    <a:pt x="319671" y="174510"/>
                  </a:lnTo>
                  <a:close/>
                </a:path>
                <a:path extrusionOk="0" h="177800" w="498475">
                  <a:moveTo>
                    <a:pt x="356031" y="62433"/>
                  </a:moveTo>
                  <a:lnTo>
                    <a:pt x="354253" y="60731"/>
                  </a:lnTo>
                  <a:lnTo>
                    <a:pt x="352831" y="61937"/>
                  </a:lnTo>
                  <a:lnTo>
                    <a:pt x="354749" y="63360"/>
                  </a:lnTo>
                  <a:lnTo>
                    <a:pt x="356031" y="62433"/>
                  </a:lnTo>
                  <a:close/>
                </a:path>
                <a:path extrusionOk="0" h="177800" w="498475">
                  <a:moveTo>
                    <a:pt x="359727" y="71729"/>
                  </a:moveTo>
                  <a:lnTo>
                    <a:pt x="358089" y="69672"/>
                  </a:lnTo>
                  <a:lnTo>
                    <a:pt x="357314" y="71170"/>
                  </a:lnTo>
                  <a:lnTo>
                    <a:pt x="359016" y="73507"/>
                  </a:lnTo>
                  <a:lnTo>
                    <a:pt x="359727" y="71729"/>
                  </a:lnTo>
                  <a:close/>
                </a:path>
                <a:path extrusionOk="0" h="177800" w="498475">
                  <a:moveTo>
                    <a:pt x="367842" y="174015"/>
                  </a:moveTo>
                  <a:lnTo>
                    <a:pt x="365988" y="171742"/>
                  </a:lnTo>
                  <a:lnTo>
                    <a:pt x="364921" y="172808"/>
                  </a:lnTo>
                  <a:lnTo>
                    <a:pt x="367118" y="175298"/>
                  </a:lnTo>
                  <a:lnTo>
                    <a:pt x="367842" y="174015"/>
                  </a:lnTo>
                  <a:close/>
                </a:path>
                <a:path extrusionOk="0" h="177800" w="498475">
                  <a:moveTo>
                    <a:pt x="377939" y="130683"/>
                  </a:moveTo>
                  <a:lnTo>
                    <a:pt x="377291" y="129413"/>
                  </a:lnTo>
                  <a:lnTo>
                    <a:pt x="374954" y="128765"/>
                  </a:lnTo>
                  <a:lnTo>
                    <a:pt x="375589" y="130759"/>
                  </a:lnTo>
                  <a:lnTo>
                    <a:pt x="376301" y="131965"/>
                  </a:lnTo>
                  <a:lnTo>
                    <a:pt x="377939" y="132956"/>
                  </a:lnTo>
                  <a:lnTo>
                    <a:pt x="377939" y="130683"/>
                  </a:lnTo>
                  <a:close/>
                </a:path>
                <a:path extrusionOk="0" h="177800" w="498475">
                  <a:moveTo>
                    <a:pt x="382562" y="65913"/>
                  </a:moveTo>
                  <a:lnTo>
                    <a:pt x="381927" y="63703"/>
                  </a:lnTo>
                  <a:lnTo>
                    <a:pt x="377799" y="64135"/>
                  </a:lnTo>
                  <a:lnTo>
                    <a:pt x="380784" y="66052"/>
                  </a:lnTo>
                  <a:lnTo>
                    <a:pt x="382562" y="65913"/>
                  </a:lnTo>
                  <a:close/>
                </a:path>
                <a:path extrusionOk="0" h="177800" w="498475">
                  <a:moveTo>
                    <a:pt x="385051" y="154559"/>
                  </a:moveTo>
                  <a:lnTo>
                    <a:pt x="383349" y="155117"/>
                  </a:lnTo>
                  <a:lnTo>
                    <a:pt x="384060" y="158673"/>
                  </a:lnTo>
                  <a:lnTo>
                    <a:pt x="385051" y="154559"/>
                  </a:lnTo>
                  <a:close/>
                </a:path>
                <a:path extrusionOk="0" h="177800" w="498475">
                  <a:moveTo>
                    <a:pt x="389953" y="104406"/>
                  </a:moveTo>
                  <a:lnTo>
                    <a:pt x="389813" y="101422"/>
                  </a:lnTo>
                  <a:lnTo>
                    <a:pt x="387464" y="103835"/>
                  </a:lnTo>
                  <a:lnTo>
                    <a:pt x="388467" y="105905"/>
                  </a:lnTo>
                  <a:lnTo>
                    <a:pt x="389534" y="106184"/>
                  </a:lnTo>
                  <a:lnTo>
                    <a:pt x="389953" y="104406"/>
                  </a:lnTo>
                  <a:close/>
                </a:path>
                <a:path extrusionOk="0" h="177800" w="498475">
                  <a:moveTo>
                    <a:pt x="403618" y="102768"/>
                  </a:moveTo>
                  <a:lnTo>
                    <a:pt x="402056" y="101638"/>
                  </a:lnTo>
                  <a:lnTo>
                    <a:pt x="399275" y="102984"/>
                  </a:lnTo>
                  <a:lnTo>
                    <a:pt x="401701" y="103987"/>
                  </a:lnTo>
                  <a:lnTo>
                    <a:pt x="403618" y="102768"/>
                  </a:lnTo>
                  <a:close/>
                </a:path>
                <a:path extrusionOk="0" h="177800" w="498475">
                  <a:moveTo>
                    <a:pt x="404114" y="86220"/>
                  </a:moveTo>
                  <a:lnTo>
                    <a:pt x="402336" y="84874"/>
                  </a:lnTo>
                  <a:lnTo>
                    <a:pt x="401193" y="86017"/>
                  </a:lnTo>
                  <a:lnTo>
                    <a:pt x="403047" y="87287"/>
                  </a:lnTo>
                  <a:lnTo>
                    <a:pt x="404114" y="86220"/>
                  </a:lnTo>
                  <a:close/>
                </a:path>
                <a:path extrusionOk="0" h="177800" w="498475">
                  <a:moveTo>
                    <a:pt x="407035" y="165277"/>
                  </a:moveTo>
                  <a:lnTo>
                    <a:pt x="406031" y="164211"/>
                  </a:lnTo>
                  <a:lnTo>
                    <a:pt x="404329" y="165773"/>
                  </a:lnTo>
                  <a:lnTo>
                    <a:pt x="405396" y="166916"/>
                  </a:lnTo>
                  <a:lnTo>
                    <a:pt x="407035" y="165277"/>
                  </a:lnTo>
                  <a:close/>
                </a:path>
                <a:path extrusionOk="0" h="177800" w="498475">
                  <a:moveTo>
                    <a:pt x="407530" y="88988"/>
                  </a:moveTo>
                  <a:lnTo>
                    <a:pt x="406031" y="87642"/>
                  </a:lnTo>
                  <a:lnTo>
                    <a:pt x="404901" y="88988"/>
                  </a:lnTo>
                  <a:lnTo>
                    <a:pt x="406539" y="90271"/>
                  </a:lnTo>
                  <a:lnTo>
                    <a:pt x="407530" y="88988"/>
                  </a:lnTo>
                  <a:close/>
                </a:path>
                <a:path extrusionOk="0" h="177800" w="498475">
                  <a:moveTo>
                    <a:pt x="408736" y="60871"/>
                  </a:moveTo>
                  <a:lnTo>
                    <a:pt x="407670" y="59524"/>
                  </a:lnTo>
                  <a:lnTo>
                    <a:pt x="404190" y="60655"/>
                  </a:lnTo>
                  <a:lnTo>
                    <a:pt x="406679" y="61506"/>
                  </a:lnTo>
                  <a:lnTo>
                    <a:pt x="408736" y="60871"/>
                  </a:lnTo>
                  <a:close/>
                </a:path>
                <a:path extrusionOk="0" h="177800" w="498475">
                  <a:moveTo>
                    <a:pt x="410514" y="140779"/>
                  </a:moveTo>
                  <a:lnTo>
                    <a:pt x="408736" y="139712"/>
                  </a:lnTo>
                  <a:lnTo>
                    <a:pt x="407390" y="140703"/>
                  </a:lnTo>
                  <a:lnTo>
                    <a:pt x="408673" y="142265"/>
                  </a:lnTo>
                  <a:lnTo>
                    <a:pt x="410514" y="140779"/>
                  </a:lnTo>
                  <a:close/>
                </a:path>
                <a:path extrusionOk="0" h="177800" w="498475">
                  <a:moveTo>
                    <a:pt x="415213" y="84518"/>
                  </a:moveTo>
                  <a:lnTo>
                    <a:pt x="412229" y="82740"/>
                  </a:lnTo>
                  <a:lnTo>
                    <a:pt x="411226" y="83591"/>
                  </a:lnTo>
                  <a:lnTo>
                    <a:pt x="413143" y="85801"/>
                  </a:lnTo>
                  <a:lnTo>
                    <a:pt x="415213" y="84518"/>
                  </a:lnTo>
                  <a:close/>
                </a:path>
                <a:path extrusionOk="0" h="177800" w="498475">
                  <a:moveTo>
                    <a:pt x="420116" y="50787"/>
                  </a:moveTo>
                  <a:lnTo>
                    <a:pt x="418630" y="49364"/>
                  </a:lnTo>
                  <a:lnTo>
                    <a:pt x="417423" y="49288"/>
                  </a:lnTo>
                  <a:lnTo>
                    <a:pt x="416496" y="50711"/>
                  </a:lnTo>
                  <a:lnTo>
                    <a:pt x="416560" y="52133"/>
                  </a:lnTo>
                  <a:lnTo>
                    <a:pt x="418630" y="53695"/>
                  </a:lnTo>
                  <a:lnTo>
                    <a:pt x="418553" y="51854"/>
                  </a:lnTo>
                  <a:lnTo>
                    <a:pt x="420116" y="50787"/>
                  </a:lnTo>
                  <a:close/>
                </a:path>
                <a:path extrusionOk="0" h="177800" w="498475">
                  <a:moveTo>
                    <a:pt x="422109" y="55397"/>
                  </a:moveTo>
                  <a:lnTo>
                    <a:pt x="420827" y="54978"/>
                  </a:lnTo>
                  <a:lnTo>
                    <a:pt x="420408" y="58381"/>
                  </a:lnTo>
                  <a:lnTo>
                    <a:pt x="422109" y="55397"/>
                  </a:lnTo>
                  <a:close/>
                </a:path>
                <a:path extrusionOk="0" h="177800" w="498475">
                  <a:moveTo>
                    <a:pt x="428091" y="148945"/>
                  </a:moveTo>
                  <a:lnTo>
                    <a:pt x="427443" y="148158"/>
                  </a:lnTo>
                  <a:lnTo>
                    <a:pt x="424675" y="149440"/>
                  </a:lnTo>
                  <a:lnTo>
                    <a:pt x="425310" y="150507"/>
                  </a:lnTo>
                  <a:lnTo>
                    <a:pt x="428091" y="148945"/>
                  </a:lnTo>
                  <a:close/>
                </a:path>
                <a:path extrusionOk="0" h="177800" w="498475">
                  <a:moveTo>
                    <a:pt x="430860" y="117830"/>
                  </a:moveTo>
                  <a:lnTo>
                    <a:pt x="429933" y="116128"/>
                  </a:lnTo>
                  <a:lnTo>
                    <a:pt x="427520" y="115557"/>
                  </a:lnTo>
                  <a:lnTo>
                    <a:pt x="426377" y="116344"/>
                  </a:lnTo>
                  <a:lnTo>
                    <a:pt x="426237" y="117906"/>
                  </a:lnTo>
                  <a:lnTo>
                    <a:pt x="427659" y="118186"/>
                  </a:lnTo>
                  <a:lnTo>
                    <a:pt x="430860" y="117830"/>
                  </a:lnTo>
                  <a:close/>
                </a:path>
                <a:path extrusionOk="0" h="177800" w="498475">
                  <a:moveTo>
                    <a:pt x="431076" y="24853"/>
                  </a:moveTo>
                  <a:lnTo>
                    <a:pt x="430644" y="24371"/>
                  </a:lnTo>
                  <a:lnTo>
                    <a:pt x="429514" y="26771"/>
                  </a:lnTo>
                  <a:lnTo>
                    <a:pt x="430796" y="27559"/>
                  </a:lnTo>
                  <a:lnTo>
                    <a:pt x="431076" y="24853"/>
                  </a:lnTo>
                  <a:close/>
                </a:path>
                <a:path extrusionOk="0" h="177800" w="498475">
                  <a:moveTo>
                    <a:pt x="431787" y="112864"/>
                  </a:moveTo>
                  <a:lnTo>
                    <a:pt x="429018" y="111506"/>
                  </a:lnTo>
                  <a:lnTo>
                    <a:pt x="428231" y="114134"/>
                  </a:lnTo>
                  <a:lnTo>
                    <a:pt x="431787" y="112864"/>
                  </a:lnTo>
                  <a:close/>
                </a:path>
                <a:path extrusionOk="0" h="177800" w="498475">
                  <a:moveTo>
                    <a:pt x="432638" y="22517"/>
                  </a:moveTo>
                  <a:lnTo>
                    <a:pt x="432219" y="21158"/>
                  </a:lnTo>
                  <a:lnTo>
                    <a:pt x="430288" y="20815"/>
                  </a:lnTo>
                  <a:lnTo>
                    <a:pt x="430009" y="22440"/>
                  </a:lnTo>
                  <a:lnTo>
                    <a:pt x="430631" y="24295"/>
                  </a:lnTo>
                  <a:lnTo>
                    <a:pt x="432498" y="25209"/>
                  </a:lnTo>
                  <a:lnTo>
                    <a:pt x="432282" y="23507"/>
                  </a:lnTo>
                  <a:lnTo>
                    <a:pt x="432638" y="22517"/>
                  </a:lnTo>
                  <a:close/>
                </a:path>
                <a:path extrusionOk="0" h="177800" w="498475">
                  <a:moveTo>
                    <a:pt x="436333" y="120954"/>
                  </a:moveTo>
                  <a:lnTo>
                    <a:pt x="434911" y="119532"/>
                  </a:lnTo>
                  <a:lnTo>
                    <a:pt x="432574" y="121094"/>
                  </a:lnTo>
                  <a:lnTo>
                    <a:pt x="434632" y="122453"/>
                  </a:lnTo>
                  <a:lnTo>
                    <a:pt x="436333" y="120954"/>
                  </a:lnTo>
                  <a:close/>
                </a:path>
                <a:path extrusionOk="0" h="177800" w="498475">
                  <a:moveTo>
                    <a:pt x="437261" y="98933"/>
                  </a:moveTo>
                  <a:lnTo>
                    <a:pt x="434352" y="98933"/>
                  </a:lnTo>
                  <a:lnTo>
                    <a:pt x="433641" y="100507"/>
                  </a:lnTo>
                  <a:lnTo>
                    <a:pt x="434708" y="101993"/>
                  </a:lnTo>
                  <a:lnTo>
                    <a:pt x="435838" y="101498"/>
                  </a:lnTo>
                  <a:lnTo>
                    <a:pt x="437261" y="98933"/>
                  </a:lnTo>
                  <a:close/>
                </a:path>
                <a:path extrusionOk="0" h="177800" w="498475">
                  <a:moveTo>
                    <a:pt x="437337" y="126136"/>
                  </a:moveTo>
                  <a:lnTo>
                    <a:pt x="437197" y="124079"/>
                  </a:lnTo>
                  <a:lnTo>
                    <a:pt x="433844" y="123228"/>
                  </a:lnTo>
                  <a:lnTo>
                    <a:pt x="435775" y="125285"/>
                  </a:lnTo>
                  <a:lnTo>
                    <a:pt x="437337" y="126136"/>
                  </a:lnTo>
                  <a:close/>
                </a:path>
                <a:path extrusionOk="0" h="177800" w="498475">
                  <a:moveTo>
                    <a:pt x="460959" y="52412"/>
                  </a:moveTo>
                  <a:lnTo>
                    <a:pt x="459028" y="52908"/>
                  </a:lnTo>
                  <a:lnTo>
                    <a:pt x="457034" y="53695"/>
                  </a:lnTo>
                  <a:lnTo>
                    <a:pt x="458749" y="55181"/>
                  </a:lnTo>
                  <a:lnTo>
                    <a:pt x="460959" y="54622"/>
                  </a:lnTo>
                  <a:lnTo>
                    <a:pt x="460959" y="52412"/>
                  </a:lnTo>
                  <a:close/>
                </a:path>
                <a:path extrusionOk="0" h="177800" w="498475">
                  <a:moveTo>
                    <a:pt x="461873" y="111798"/>
                  </a:moveTo>
                  <a:lnTo>
                    <a:pt x="461518" y="111150"/>
                  </a:lnTo>
                  <a:lnTo>
                    <a:pt x="461378" y="110947"/>
                  </a:lnTo>
                  <a:lnTo>
                    <a:pt x="459028" y="110947"/>
                  </a:lnTo>
                  <a:lnTo>
                    <a:pt x="459816" y="112649"/>
                  </a:lnTo>
                  <a:lnTo>
                    <a:pt x="459955" y="113855"/>
                  </a:lnTo>
                  <a:lnTo>
                    <a:pt x="461098" y="114846"/>
                  </a:lnTo>
                  <a:lnTo>
                    <a:pt x="461873" y="111798"/>
                  </a:lnTo>
                  <a:close/>
                </a:path>
                <a:path extrusionOk="0" h="177800" w="498475">
                  <a:moveTo>
                    <a:pt x="465645" y="45669"/>
                  </a:moveTo>
                  <a:lnTo>
                    <a:pt x="464718" y="43827"/>
                  </a:lnTo>
                  <a:lnTo>
                    <a:pt x="463448" y="47307"/>
                  </a:lnTo>
                  <a:lnTo>
                    <a:pt x="464299" y="48793"/>
                  </a:lnTo>
                  <a:lnTo>
                    <a:pt x="465226" y="48869"/>
                  </a:lnTo>
                  <a:lnTo>
                    <a:pt x="465010" y="47371"/>
                  </a:lnTo>
                  <a:lnTo>
                    <a:pt x="465645" y="45669"/>
                  </a:lnTo>
                  <a:close/>
                </a:path>
                <a:path extrusionOk="0" h="177800" w="498475">
                  <a:moveTo>
                    <a:pt x="466001" y="52628"/>
                  </a:moveTo>
                  <a:lnTo>
                    <a:pt x="464362" y="52412"/>
                  </a:lnTo>
                  <a:lnTo>
                    <a:pt x="462165" y="53200"/>
                  </a:lnTo>
                  <a:lnTo>
                    <a:pt x="463016" y="54762"/>
                  </a:lnTo>
                  <a:lnTo>
                    <a:pt x="463511" y="56184"/>
                  </a:lnTo>
                  <a:lnTo>
                    <a:pt x="461594" y="56540"/>
                  </a:lnTo>
                  <a:lnTo>
                    <a:pt x="462876" y="58813"/>
                  </a:lnTo>
                  <a:lnTo>
                    <a:pt x="464439" y="58813"/>
                  </a:lnTo>
                  <a:lnTo>
                    <a:pt x="463867" y="56743"/>
                  </a:lnTo>
                  <a:lnTo>
                    <a:pt x="463511" y="56108"/>
                  </a:lnTo>
                  <a:lnTo>
                    <a:pt x="465937" y="54051"/>
                  </a:lnTo>
                  <a:lnTo>
                    <a:pt x="466001" y="52628"/>
                  </a:lnTo>
                  <a:close/>
                </a:path>
                <a:path extrusionOk="0" h="177800" w="498475">
                  <a:moveTo>
                    <a:pt x="467067" y="19748"/>
                  </a:moveTo>
                  <a:lnTo>
                    <a:pt x="464654" y="18249"/>
                  </a:lnTo>
                  <a:lnTo>
                    <a:pt x="463016" y="19456"/>
                  </a:lnTo>
                  <a:lnTo>
                    <a:pt x="465074" y="20878"/>
                  </a:lnTo>
                  <a:lnTo>
                    <a:pt x="467067" y="19748"/>
                  </a:lnTo>
                  <a:close/>
                </a:path>
                <a:path extrusionOk="0" h="177800" w="498475">
                  <a:moveTo>
                    <a:pt x="486562" y="31965"/>
                  </a:moveTo>
                  <a:lnTo>
                    <a:pt x="485279" y="30822"/>
                  </a:lnTo>
                  <a:lnTo>
                    <a:pt x="483641" y="32105"/>
                  </a:lnTo>
                  <a:lnTo>
                    <a:pt x="485711" y="33451"/>
                  </a:lnTo>
                  <a:lnTo>
                    <a:pt x="486562" y="31965"/>
                  </a:lnTo>
                  <a:close/>
                </a:path>
                <a:path extrusionOk="0" h="177800" w="498475">
                  <a:moveTo>
                    <a:pt x="491820" y="17894"/>
                  </a:moveTo>
                  <a:lnTo>
                    <a:pt x="490753" y="16764"/>
                  </a:lnTo>
                  <a:lnTo>
                    <a:pt x="487908" y="18961"/>
                  </a:lnTo>
                  <a:lnTo>
                    <a:pt x="489051" y="20167"/>
                  </a:lnTo>
                  <a:lnTo>
                    <a:pt x="491820" y="17894"/>
                  </a:lnTo>
                  <a:close/>
                </a:path>
                <a:path extrusionOk="0" h="177800" w="498475">
                  <a:moveTo>
                    <a:pt x="497941" y="53416"/>
                  </a:moveTo>
                  <a:lnTo>
                    <a:pt x="495096" y="51917"/>
                  </a:lnTo>
                  <a:lnTo>
                    <a:pt x="493890" y="52273"/>
                  </a:lnTo>
                  <a:lnTo>
                    <a:pt x="495592" y="54978"/>
                  </a:lnTo>
                  <a:lnTo>
                    <a:pt x="497941" y="5341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34" name="Google Shape;3634;p242"/>
            <p:cNvSpPr/>
            <p:nvPr/>
          </p:nvSpPr>
          <p:spPr>
            <a:xfrm>
              <a:off x="1686661" y="8061527"/>
              <a:ext cx="454659" cy="158750"/>
            </a:xfrm>
            <a:custGeom>
              <a:rect b="b" l="l" r="r" t="t"/>
              <a:pathLst>
                <a:path extrusionOk="0" h="158750" w="454660">
                  <a:moveTo>
                    <a:pt x="2768" y="84378"/>
                  </a:moveTo>
                  <a:lnTo>
                    <a:pt x="1206" y="82956"/>
                  </a:lnTo>
                  <a:lnTo>
                    <a:pt x="0" y="83731"/>
                  </a:lnTo>
                  <a:lnTo>
                    <a:pt x="1485" y="85229"/>
                  </a:lnTo>
                  <a:lnTo>
                    <a:pt x="2768" y="84378"/>
                  </a:lnTo>
                  <a:close/>
                </a:path>
                <a:path extrusionOk="0" h="158750" w="454660">
                  <a:moveTo>
                    <a:pt x="31724" y="107670"/>
                  </a:moveTo>
                  <a:lnTo>
                    <a:pt x="31508" y="106819"/>
                  </a:lnTo>
                  <a:lnTo>
                    <a:pt x="29591" y="109308"/>
                  </a:lnTo>
                  <a:lnTo>
                    <a:pt x="30378" y="110083"/>
                  </a:lnTo>
                  <a:lnTo>
                    <a:pt x="31724" y="107670"/>
                  </a:lnTo>
                  <a:close/>
                </a:path>
                <a:path extrusionOk="0" h="158750" w="454660">
                  <a:moveTo>
                    <a:pt x="38265" y="82461"/>
                  </a:moveTo>
                  <a:lnTo>
                    <a:pt x="37198" y="81610"/>
                  </a:lnTo>
                  <a:lnTo>
                    <a:pt x="35560" y="83667"/>
                  </a:lnTo>
                  <a:lnTo>
                    <a:pt x="36423" y="84302"/>
                  </a:lnTo>
                  <a:lnTo>
                    <a:pt x="38265" y="82461"/>
                  </a:lnTo>
                  <a:close/>
                </a:path>
                <a:path extrusionOk="0" h="158750" w="454660">
                  <a:moveTo>
                    <a:pt x="39903" y="69672"/>
                  </a:moveTo>
                  <a:lnTo>
                    <a:pt x="38557" y="68249"/>
                  </a:lnTo>
                  <a:lnTo>
                    <a:pt x="37134" y="69672"/>
                  </a:lnTo>
                  <a:lnTo>
                    <a:pt x="38620" y="70954"/>
                  </a:lnTo>
                  <a:lnTo>
                    <a:pt x="39903" y="69672"/>
                  </a:lnTo>
                  <a:close/>
                </a:path>
                <a:path extrusionOk="0" h="158750" w="454660">
                  <a:moveTo>
                    <a:pt x="48018" y="70739"/>
                  </a:moveTo>
                  <a:lnTo>
                    <a:pt x="45593" y="69456"/>
                  </a:lnTo>
                  <a:lnTo>
                    <a:pt x="44881" y="70243"/>
                  </a:lnTo>
                  <a:lnTo>
                    <a:pt x="46799" y="71869"/>
                  </a:lnTo>
                  <a:lnTo>
                    <a:pt x="48018" y="70739"/>
                  </a:lnTo>
                  <a:close/>
                </a:path>
                <a:path extrusionOk="0" h="158750" w="454660">
                  <a:moveTo>
                    <a:pt x="56121" y="49364"/>
                  </a:moveTo>
                  <a:lnTo>
                    <a:pt x="55410" y="47942"/>
                  </a:lnTo>
                  <a:lnTo>
                    <a:pt x="54203" y="49923"/>
                  </a:lnTo>
                  <a:lnTo>
                    <a:pt x="54775" y="51130"/>
                  </a:lnTo>
                  <a:lnTo>
                    <a:pt x="56121" y="49364"/>
                  </a:lnTo>
                  <a:close/>
                </a:path>
                <a:path extrusionOk="0" h="158750" w="454660">
                  <a:moveTo>
                    <a:pt x="75184" y="45173"/>
                  </a:moveTo>
                  <a:lnTo>
                    <a:pt x="73761" y="45669"/>
                  </a:lnTo>
                  <a:lnTo>
                    <a:pt x="72339" y="47866"/>
                  </a:lnTo>
                  <a:lnTo>
                    <a:pt x="74904" y="46736"/>
                  </a:lnTo>
                  <a:lnTo>
                    <a:pt x="75184" y="45173"/>
                  </a:lnTo>
                  <a:close/>
                </a:path>
                <a:path extrusionOk="0" h="158750" w="454660">
                  <a:moveTo>
                    <a:pt x="85788" y="3975"/>
                  </a:moveTo>
                  <a:lnTo>
                    <a:pt x="82651" y="2057"/>
                  </a:lnTo>
                  <a:lnTo>
                    <a:pt x="82296" y="3124"/>
                  </a:lnTo>
                  <a:lnTo>
                    <a:pt x="85788" y="3975"/>
                  </a:lnTo>
                  <a:close/>
                </a:path>
                <a:path extrusionOk="0" h="158750" w="454660">
                  <a:moveTo>
                    <a:pt x="130238" y="115404"/>
                  </a:moveTo>
                  <a:lnTo>
                    <a:pt x="129743" y="113639"/>
                  </a:lnTo>
                  <a:lnTo>
                    <a:pt x="128612" y="112649"/>
                  </a:lnTo>
                  <a:lnTo>
                    <a:pt x="126479" y="112001"/>
                  </a:lnTo>
                  <a:lnTo>
                    <a:pt x="127254" y="114134"/>
                  </a:lnTo>
                  <a:lnTo>
                    <a:pt x="128536" y="115062"/>
                  </a:lnTo>
                  <a:lnTo>
                    <a:pt x="130238" y="115404"/>
                  </a:lnTo>
                  <a:close/>
                </a:path>
                <a:path extrusionOk="0" h="158750" w="454660">
                  <a:moveTo>
                    <a:pt x="162255" y="59728"/>
                  </a:moveTo>
                  <a:lnTo>
                    <a:pt x="160553" y="57886"/>
                  </a:lnTo>
                  <a:lnTo>
                    <a:pt x="159905" y="58953"/>
                  </a:lnTo>
                  <a:lnTo>
                    <a:pt x="161264" y="60934"/>
                  </a:lnTo>
                  <a:lnTo>
                    <a:pt x="162255" y="59728"/>
                  </a:lnTo>
                  <a:close/>
                </a:path>
                <a:path extrusionOk="0" h="158750" w="454660">
                  <a:moveTo>
                    <a:pt x="181749" y="153631"/>
                  </a:moveTo>
                  <a:lnTo>
                    <a:pt x="180822" y="151777"/>
                  </a:lnTo>
                  <a:lnTo>
                    <a:pt x="180035" y="150571"/>
                  </a:lnTo>
                  <a:lnTo>
                    <a:pt x="178054" y="150355"/>
                  </a:lnTo>
                  <a:lnTo>
                    <a:pt x="178828" y="151917"/>
                  </a:lnTo>
                  <a:lnTo>
                    <a:pt x="179679" y="152920"/>
                  </a:lnTo>
                  <a:lnTo>
                    <a:pt x="181749" y="153631"/>
                  </a:lnTo>
                  <a:close/>
                </a:path>
                <a:path extrusionOk="0" h="158750" w="454660">
                  <a:moveTo>
                    <a:pt x="186588" y="27762"/>
                  </a:moveTo>
                  <a:lnTo>
                    <a:pt x="183095" y="28333"/>
                  </a:lnTo>
                  <a:lnTo>
                    <a:pt x="186296" y="29260"/>
                  </a:lnTo>
                  <a:lnTo>
                    <a:pt x="186588" y="27762"/>
                  </a:lnTo>
                  <a:close/>
                </a:path>
                <a:path extrusionOk="0" h="158750" w="454660">
                  <a:moveTo>
                    <a:pt x="202158" y="72732"/>
                  </a:moveTo>
                  <a:lnTo>
                    <a:pt x="200672" y="69532"/>
                  </a:lnTo>
                  <a:lnTo>
                    <a:pt x="199605" y="70307"/>
                  </a:lnTo>
                  <a:lnTo>
                    <a:pt x="202158" y="72732"/>
                  </a:lnTo>
                  <a:close/>
                </a:path>
                <a:path extrusionOk="0" h="158750" w="454660">
                  <a:moveTo>
                    <a:pt x="207073" y="119176"/>
                  </a:moveTo>
                  <a:lnTo>
                    <a:pt x="205016" y="117119"/>
                  </a:lnTo>
                  <a:lnTo>
                    <a:pt x="204228" y="118046"/>
                  </a:lnTo>
                  <a:lnTo>
                    <a:pt x="206362" y="119964"/>
                  </a:lnTo>
                  <a:lnTo>
                    <a:pt x="207073" y="119176"/>
                  </a:lnTo>
                  <a:close/>
                </a:path>
                <a:path extrusionOk="0" h="158750" w="454660">
                  <a:moveTo>
                    <a:pt x="233895" y="51346"/>
                  </a:moveTo>
                  <a:lnTo>
                    <a:pt x="232968" y="50495"/>
                  </a:lnTo>
                  <a:lnTo>
                    <a:pt x="231470" y="49428"/>
                  </a:lnTo>
                  <a:lnTo>
                    <a:pt x="232676" y="53340"/>
                  </a:lnTo>
                  <a:lnTo>
                    <a:pt x="233895" y="51346"/>
                  </a:lnTo>
                  <a:close/>
                </a:path>
                <a:path extrusionOk="0" h="158750" w="454660">
                  <a:moveTo>
                    <a:pt x="246837" y="88925"/>
                  </a:moveTo>
                  <a:lnTo>
                    <a:pt x="244779" y="86791"/>
                  </a:lnTo>
                  <a:lnTo>
                    <a:pt x="243852" y="87363"/>
                  </a:lnTo>
                  <a:lnTo>
                    <a:pt x="245910" y="89344"/>
                  </a:lnTo>
                  <a:lnTo>
                    <a:pt x="246837" y="88925"/>
                  </a:lnTo>
                  <a:close/>
                </a:path>
                <a:path extrusionOk="0" h="158750" w="454660">
                  <a:moveTo>
                    <a:pt x="288036" y="109651"/>
                  </a:moveTo>
                  <a:lnTo>
                    <a:pt x="286816" y="108165"/>
                  </a:lnTo>
                  <a:lnTo>
                    <a:pt x="285038" y="107607"/>
                  </a:lnTo>
                  <a:lnTo>
                    <a:pt x="285813" y="109524"/>
                  </a:lnTo>
                  <a:lnTo>
                    <a:pt x="288036" y="109651"/>
                  </a:lnTo>
                  <a:close/>
                </a:path>
                <a:path extrusionOk="0" h="158750" w="454660">
                  <a:moveTo>
                    <a:pt x="342226" y="21018"/>
                  </a:moveTo>
                  <a:lnTo>
                    <a:pt x="342163" y="18961"/>
                  </a:lnTo>
                  <a:lnTo>
                    <a:pt x="341452" y="17678"/>
                  </a:lnTo>
                  <a:lnTo>
                    <a:pt x="339318" y="17614"/>
                  </a:lnTo>
                  <a:lnTo>
                    <a:pt x="339953" y="18884"/>
                  </a:lnTo>
                  <a:lnTo>
                    <a:pt x="340093" y="20599"/>
                  </a:lnTo>
                  <a:lnTo>
                    <a:pt x="342226" y="21018"/>
                  </a:lnTo>
                  <a:close/>
                </a:path>
                <a:path extrusionOk="0" h="158750" w="454660">
                  <a:moveTo>
                    <a:pt x="347637" y="155473"/>
                  </a:moveTo>
                  <a:lnTo>
                    <a:pt x="347357" y="154406"/>
                  </a:lnTo>
                  <a:lnTo>
                    <a:pt x="346494" y="155117"/>
                  </a:lnTo>
                  <a:lnTo>
                    <a:pt x="345859" y="156324"/>
                  </a:lnTo>
                  <a:lnTo>
                    <a:pt x="346570" y="158673"/>
                  </a:lnTo>
                  <a:lnTo>
                    <a:pt x="347637" y="155473"/>
                  </a:lnTo>
                  <a:close/>
                </a:path>
                <a:path extrusionOk="0" h="158750" w="454660">
                  <a:moveTo>
                    <a:pt x="353758" y="38417"/>
                  </a:moveTo>
                  <a:lnTo>
                    <a:pt x="353466" y="35153"/>
                  </a:lnTo>
                  <a:lnTo>
                    <a:pt x="352894" y="34086"/>
                  </a:lnTo>
                  <a:lnTo>
                    <a:pt x="350761" y="32600"/>
                  </a:lnTo>
                  <a:lnTo>
                    <a:pt x="351548" y="34582"/>
                  </a:lnTo>
                  <a:lnTo>
                    <a:pt x="352336" y="36296"/>
                  </a:lnTo>
                  <a:lnTo>
                    <a:pt x="353758" y="38417"/>
                  </a:lnTo>
                  <a:close/>
                </a:path>
                <a:path extrusionOk="0" h="158750" w="454660">
                  <a:moveTo>
                    <a:pt x="372960" y="82169"/>
                  </a:moveTo>
                  <a:lnTo>
                    <a:pt x="371043" y="80543"/>
                  </a:lnTo>
                  <a:lnTo>
                    <a:pt x="370332" y="81318"/>
                  </a:lnTo>
                  <a:lnTo>
                    <a:pt x="372033" y="83172"/>
                  </a:lnTo>
                  <a:lnTo>
                    <a:pt x="372960" y="82169"/>
                  </a:lnTo>
                  <a:close/>
                </a:path>
                <a:path extrusionOk="0" h="158750" w="454660">
                  <a:moveTo>
                    <a:pt x="378015" y="95808"/>
                  </a:moveTo>
                  <a:lnTo>
                    <a:pt x="376948" y="94742"/>
                  </a:lnTo>
                  <a:lnTo>
                    <a:pt x="375234" y="96456"/>
                  </a:lnTo>
                  <a:lnTo>
                    <a:pt x="376237" y="97307"/>
                  </a:lnTo>
                  <a:lnTo>
                    <a:pt x="378015" y="95808"/>
                  </a:lnTo>
                  <a:close/>
                </a:path>
                <a:path extrusionOk="0" h="158750" w="454660">
                  <a:moveTo>
                    <a:pt x="380720" y="148513"/>
                  </a:moveTo>
                  <a:lnTo>
                    <a:pt x="379222" y="147447"/>
                  </a:lnTo>
                  <a:lnTo>
                    <a:pt x="378079" y="148437"/>
                  </a:lnTo>
                  <a:lnTo>
                    <a:pt x="379577" y="149644"/>
                  </a:lnTo>
                  <a:lnTo>
                    <a:pt x="380720" y="148513"/>
                  </a:lnTo>
                  <a:close/>
                </a:path>
                <a:path extrusionOk="0" h="158750" w="454660">
                  <a:moveTo>
                    <a:pt x="388467" y="18110"/>
                  </a:moveTo>
                  <a:lnTo>
                    <a:pt x="386689" y="16408"/>
                  </a:lnTo>
                  <a:lnTo>
                    <a:pt x="385622" y="17259"/>
                  </a:lnTo>
                  <a:lnTo>
                    <a:pt x="387477" y="18961"/>
                  </a:lnTo>
                  <a:lnTo>
                    <a:pt x="388467" y="18110"/>
                  </a:lnTo>
                  <a:close/>
                </a:path>
                <a:path extrusionOk="0" h="158750" w="454660">
                  <a:moveTo>
                    <a:pt x="391033" y="92405"/>
                  </a:moveTo>
                  <a:lnTo>
                    <a:pt x="389750" y="91478"/>
                  </a:lnTo>
                  <a:lnTo>
                    <a:pt x="388391" y="92684"/>
                  </a:lnTo>
                  <a:lnTo>
                    <a:pt x="389813" y="93611"/>
                  </a:lnTo>
                  <a:lnTo>
                    <a:pt x="391033" y="92405"/>
                  </a:lnTo>
                  <a:close/>
                </a:path>
                <a:path extrusionOk="0" h="158750" w="454660">
                  <a:moveTo>
                    <a:pt x="396074" y="83527"/>
                  </a:moveTo>
                  <a:lnTo>
                    <a:pt x="395084" y="82169"/>
                  </a:lnTo>
                  <a:lnTo>
                    <a:pt x="393941" y="83883"/>
                  </a:lnTo>
                  <a:lnTo>
                    <a:pt x="395160" y="85013"/>
                  </a:lnTo>
                  <a:lnTo>
                    <a:pt x="396074" y="83527"/>
                  </a:lnTo>
                  <a:close/>
                </a:path>
                <a:path extrusionOk="0" h="158750" w="454660">
                  <a:moveTo>
                    <a:pt x="408178" y="99999"/>
                  </a:moveTo>
                  <a:lnTo>
                    <a:pt x="406958" y="99072"/>
                  </a:lnTo>
                  <a:lnTo>
                    <a:pt x="405688" y="100215"/>
                  </a:lnTo>
                  <a:lnTo>
                    <a:pt x="406755" y="101282"/>
                  </a:lnTo>
                  <a:lnTo>
                    <a:pt x="408178" y="99999"/>
                  </a:lnTo>
                  <a:close/>
                </a:path>
                <a:path extrusionOk="0" h="158750" w="454660">
                  <a:moveTo>
                    <a:pt x="408952" y="18465"/>
                  </a:moveTo>
                  <a:lnTo>
                    <a:pt x="407962" y="16903"/>
                  </a:lnTo>
                  <a:lnTo>
                    <a:pt x="407111" y="18173"/>
                  </a:lnTo>
                  <a:lnTo>
                    <a:pt x="408101" y="19888"/>
                  </a:lnTo>
                  <a:lnTo>
                    <a:pt x="408952" y="18465"/>
                  </a:lnTo>
                  <a:close/>
                </a:path>
                <a:path extrusionOk="0" h="158750" w="454660">
                  <a:moveTo>
                    <a:pt x="410806" y="63423"/>
                  </a:moveTo>
                  <a:lnTo>
                    <a:pt x="410730" y="60159"/>
                  </a:lnTo>
                  <a:lnTo>
                    <a:pt x="409740" y="63207"/>
                  </a:lnTo>
                  <a:lnTo>
                    <a:pt x="410806" y="63423"/>
                  </a:lnTo>
                  <a:close/>
                </a:path>
                <a:path extrusionOk="0" h="158750" w="454660">
                  <a:moveTo>
                    <a:pt x="415074" y="104825"/>
                  </a:moveTo>
                  <a:lnTo>
                    <a:pt x="414934" y="102768"/>
                  </a:lnTo>
                  <a:lnTo>
                    <a:pt x="411581" y="101917"/>
                  </a:lnTo>
                  <a:lnTo>
                    <a:pt x="413512" y="103974"/>
                  </a:lnTo>
                  <a:lnTo>
                    <a:pt x="415074" y="104825"/>
                  </a:lnTo>
                  <a:close/>
                </a:path>
                <a:path extrusionOk="0" h="158750" w="454660">
                  <a:moveTo>
                    <a:pt x="416852" y="40132"/>
                  </a:moveTo>
                  <a:lnTo>
                    <a:pt x="415137" y="40830"/>
                  </a:lnTo>
                  <a:lnTo>
                    <a:pt x="414578" y="41478"/>
                  </a:lnTo>
                  <a:lnTo>
                    <a:pt x="416496" y="42329"/>
                  </a:lnTo>
                  <a:lnTo>
                    <a:pt x="416852" y="40132"/>
                  </a:lnTo>
                  <a:close/>
                </a:path>
                <a:path extrusionOk="0" h="158750" w="454660">
                  <a:moveTo>
                    <a:pt x="418769" y="110439"/>
                  </a:moveTo>
                  <a:lnTo>
                    <a:pt x="416280" y="109308"/>
                  </a:lnTo>
                  <a:lnTo>
                    <a:pt x="415645" y="110159"/>
                  </a:lnTo>
                  <a:lnTo>
                    <a:pt x="418134" y="111442"/>
                  </a:lnTo>
                  <a:lnTo>
                    <a:pt x="418769" y="110439"/>
                  </a:lnTo>
                  <a:close/>
                </a:path>
                <a:path extrusionOk="0" h="158750" w="454660">
                  <a:moveTo>
                    <a:pt x="433501" y="1346"/>
                  </a:moveTo>
                  <a:lnTo>
                    <a:pt x="432282" y="0"/>
                  </a:lnTo>
                  <a:lnTo>
                    <a:pt x="430936" y="850"/>
                  </a:lnTo>
                  <a:lnTo>
                    <a:pt x="432282" y="2336"/>
                  </a:lnTo>
                  <a:lnTo>
                    <a:pt x="433501" y="1346"/>
                  </a:lnTo>
                  <a:close/>
                </a:path>
                <a:path extrusionOk="0" h="158750" w="454660">
                  <a:moveTo>
                    <a:pt x="440613" y="53200"/>
                  </a:moveTo>
                  <a:lnTo>
                    <a:pt x="438975" y="51993"/>
                  </a:lnTo>
                  <a:lnTo>
                    <a:pt x="437972" y="52844"/>
                  </a:lnTo>
                  <a:lnTo>
                    <a:pt x="439407" y="54330"/>
                  </a:lnTo>
                  <a:lnTo>
                    <a:pt x="440613" y="53200"/>
                  </a:lnTo>
                  <a:close/>
                </a:path>
                <a:path extrusionOk="0" h="158750" w="454660">
                  <a:moveTo>
                    <a:pt x="454406" y="28549"/>
                  </a:moveTo>
                  <a:lnTo>
                    <a:pt x="451497" y="31318"/>
                  </a:lnTo>
                  <a:lnTo>
                    <a:pt x="452424" y="31889"/>
                  </a:lnTo>
                  <a:lnTo>
                    <a:pt x="454050" y="31673"/>
                  </a:lnTo>
                  <a:lnTo>
                    <a:pt x="454342" y="30467"/>
                  </a:lnTo>
                  <a:lnTo>
                    <a:pt x="454406" y="2854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pic>
        <p:nvPicPr>
          <p:cNvPr id="3635" name="Google Shape;3635;p242"/>
          <p:cNvPicPr preferRelativeResize="0"/>
          <p:nvPr/>
        </p:nvPicPr>
        <p:blipFill rotWithShape="1">
          <a:blip r:embed="rId7">
            <a:alphaModFix/>
          </a:blip>
          <a:srcRect b="0" l="0" r="0" t="0"/>
          <a:stretch/>
        </p:blipFill>
        <p:spPr>
          <a:xfrm>
            <a:off x="5929618" y="5391227"/>
            <a:ext cx="1504407" cy="1465880"/>
          </a:xfrm>
          <a:prstGeom prst="rect">
            <a:avLst/>
          </a:prstGeom>
          <a:noFill/>
          <a:ln>
            <a:noFill/>
          </a:ln>
        </p:spPr>
      </p:pic>
      <p:sp>
        <p:nvSpPr>
          <p:cNvPr id="3636" name="Google Shape;3636;p242"/>
          <p:cNvSpPr/>
          <p:nvPr/>
        </p:nvSpPr>
        <p:spPr>
          <a:xfrm>
            <a:off x="1369207" y="5436467"/>
            <a:ext cx="2116" cy="2116"/>
          </a:xfrm>
          <a:custGeom>
            <a:rect b="b" l="l" r="r" t="t"/>
            <a:pathLst>
              <a:path extrusionOk="0" h="3175" w="3175">
                <a:moveTo>
                  <a:pt x="2845" y="2983"/>
                </a:moveTo>
                <a:lnTo>
                  <a:pt x="0" y="1136"/>
                </a:lnTo>
                <a:lnTo>
                  <a:pt x="142" y="0"/>
                </a:lnTo>
                <a:lnTo>
                  <a:pt x="1280" y="213"/>
                </a:lnTo>
                <a:lnTo>
                  <a:pt x="2845" y="298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37" name="Google Shape;3637;p242"/>
          <p:cNvSpPr/>
          <p:nvPr/>
        </p:nvSpPr>
        <p:spPr>
          <a:xfrm>
            <a:off x="1175106" y="5411095"/>
            <a:ext cx="2116" cy="1693"/>
          </a:xfrm>
          <a:custGeom>
            <a:rect b="b" l="l" r="r" t="t"/>
            <a:pathLst>
              <a:path extrusionOk="0" h="2540" w="3175">
                <a:moveTo>
                  <a:pt x="1564" y="2059"/>
                </a:moveTo>
                <a:lnTo>
                  <a:pt x="0" y="1207"/>
                </a:lnTo>
                <a:lnTo>
                  <a:pt x="1493" y="0"/>
                </a:lnTo>
                <a:lnTo>
                  <a:pt x="2916" y="639"/>
                </a:lnTo>
                <a:lnTo>
                  <a:pt x="1564" y="205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38" name="Google Shape;3638;p242"/>
          <p:cNvSpPr/>
          <p:nvPr/>
        </p:nvSpPr>
        <p:spPr>
          <a:xfrm>
            <a:off x="1359962" y="5466719"/>
            <a:ext cx="2116" cy="1693"/>
          </a:xfrm>
          <a:custGeom>
            <a:rect b="b" l="l" r="r" t="t"/>
            <a:pathLst>
              <a:path extrusionOk="0" h="2540" w="3175">
                <a:moveTo>
                  <a:pt x="1351" y="2059"/>
                </a:moveTo>
                <a:lnTo>
                  <a:pt x="0" y="1065"/>
                </a:lnTo>
                <a:lnTo>
                  <a:pt x="1209" y="0"/>
                </a:lnTo>
                <a:lnTo>
                  <a:pt x="2632" y="1065"/>
                </a:lnTo>
                <a:lnTo>
                  <a:pt x="1351" y="2059"/>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39" name="Google Shape;3639;p242"/>
          <p:cNvSpPr/>
          <p:nvPr/>
        </p:nvSpPr>
        <p:spPr>
          <a:xfrm>
            <a:off x="1146755" y="5400444"/>
            <a:ext cx="1693" cy="1693"/>
          </a:xfrm>
          <a:custGeom>
            <a:rect b="b" l="l" r="r" t="t"/>
            <a:pathLst>
              <a:path extrusionOk="0" h="2540" w="2539">
                <a:moveTo>
                  <a:pt x="1351" y="2414"/>
                </a:moveTo>
                <a:lnTo>
                  <a:pt x="0" y="1207"/>
                </a:lnTo>
                <a:lnTo>
                  <a:pt x="1067" y="0"/>
                </a:lnTo>
                <a:lnTo>
                  <a:pt x="2418" y="1278"/>
                </a:lnTo>
                <a:lnTo>
                  <a:pt x="1351" y="24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0" name="Google Shape;3640;p242"/>
          <p:cNvSpPr/>
          <p:nvPr/>
        </p:nvSpPr>
        <p:spPr>
          <a:xfrm>
            <a:off x="1389215" y="5443097"/>
            <a:ext cx="2116" cy="1693"/>
          </a:xfrm>
          <a:custGeom>
            <a:rect b="b" l="l" r="r" t="t"/>
            <a:pathLst>
              <a:path extrusionOk="0" h="2540" w="3175">
                <a:moveTo>
                  <a:pt x="1707" y="2414"/>
                </a:moveTo>
                <a:lnTo>
                  <a:pt x="0" y="852"/>
                </a:lnTo>
                <a:lnTo>
                  <a:pt x="995" y="0"/>
                </a:lnTo>
                <a:lnTo>
                  <a:pt x="2560" y="1349"/>
                </a:lnTo>
                <a:lnTo>
                  <a:pt x="1707" y="24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1" name="Google Shape;3641;p242"/>
          <p:cNvSpPr/>
          <p:nvPr/>
        </p:nvSpPr>
        <p:spPr>
          <a:xfrm>
            <a:off x="1168564" y="5379708"/>
            <a:ext cx="1693" cy="2116"/>
          </a:xfrm>
          <a:custGeom>
            <a:rect b="b" l="l" r="r" t="t"/>
            <a:pathLst>
              <a:path extrusionOk="0" h="3175" w="2539">
                <a:moveTo>
                  <a:pt x="1138" y="2841"/>
                </a:moveTo>
                <a:lnTo>
                  <a:pt x="0" y="1562"/>
                </a:lnTo>
                <a:lnTo>
                  <a:pt x="1351" y="0"/>
                </a:lnTo>
                <a:lnTo>
                  <a:pt x="2134" y="1349"/>
                </a:lnTo>
                <a:lnTo>
                  <a:pt x="1138" y="28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2" name="Google Shape;3642;p242"/>
          <p:cNvSpPr/>
          <p:nvPr/>
        </p:nvSpPr>
        <p:spPr>
          <a:xfrm>
            <a:off x="1377269" y="5457582"/>
            <a:ext cx="1693" cy="2116"/>
          </a:xfrm>
          <a:custGeom>
            <a:rect b="b" l="l" r="r" t="t"/>
            <a:pathLst>
              <a:path extrusionOk="0" h="3175" w="2539">
                <a:moveTo>
                  <a:pt x="2205" y="2912"/>
                </a:moveTo>
                <a:lnTo>
                  <a:pt x="853" y="2059"/>
                </a:lnTo>
                <a:lnTo>
                  <a:pt x="0" y="2130"/>
                </a:lnTo>
                <a:lnTo>
                  <a:pt x="711" y="0"/>
                </a:lnTo>
                <a:lnTo>
                  <a:pt x="2276" y="1278"/>
                </a:lnTo>
                <a:lnTo>
                  <a:pt x="2205" y="291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3" name="Google Shape;3643;p242"/>
          <p:cNvSpPr/>
          <p:nvPr/>
        </p:nvSpPr>
        <p:spPr>
          <a:xfrm>
            <a:off x="1140354" y="5401722"/>
            <a:ext cx="1693" cy="1693"/>
          </a:xfrm>
          <a:custGeom>
            <a:rect b="b" l="l" r="r" t="t"/>
            <a:pathLst>
              <a:path extrusionOk="0" h="2540" w="2539">
                <a:moveTo>
                  <a:pt x="1138" y="2485"/>
                </a:moveTo>
                <a:lnTo>
                  <a:pt x="0" y="1207"/>
                </a:lnTo>
                <a:lnTo>
                  <a:pt x="1280" y="0"/>
                </a:lnTo>
                <a:lnTo>
                  <a:pt x="2347" y="852"/>
                </a:lnTo>
                <a:lnTo>
                  <a:pt x="1138" y="248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4" name="Google Shape;3644;p242"/>
          <p:cNvSpPr/>
          <p:nvPr/>
        </p:nvSpPr>
        <p:spPr>
          <a:xfrm>
            <a:off x="1229012" y="5399592"/>
            <a:ext cx="2116" cy="1693"/>
          </a:xfrm>
          <a:custGeom>
            <a:rect b="b" l="l" r="r" t="t"/>
            <a:pathLst>
              <a:path extrusionOk="0" h="2540" w="3175">
                <a:moveTo>
                  <a:pt x="1707" y="1917"/>
                </a:moveTo>
                <a:lnTo>
                  <a:pt x="0" y="781"/>
                </a:lnTo>
                <a:lnTo>
                  <a:pt x="995" y="0"/>
                </a:lnTo>
                <a:lnTo>
                  <a:pt x="2632" y="852"/>
                </a:lnTo>
                <a:lnTo>
                  <a:pt x="1707" y="191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5" name="Google Shape;3645;p242"/>
          <p:cNvSpPr/>
          <p:nvPr/>
        </p:nvSpPr>
        <p:spPr>
          <a:xfrm>
            <a:off x="1440751" y="5390549"/>
            <a:ext cx="2116" cy="1270"/>
          </a:xfrm>
          <a:custGeom>
            <a:rect b="b" l="l" r="r" t="t"/>
            <a:pathLst>
              <a:path extrusionOk="0" h="1904" w="3175">
                <a:moveTo>
                  <a:pt x="3058" y="1420"/>
                </a:moveTo>
                <a:lnTo>
                  <a:pt x="1209" y="923"/>
                </a:lnTo>
                <a:lnTo>
                  <a:pt x="0" y="0"/>
                </a:lnTo>
                <a:lnTo>
                  <a:pt x="2916" y="426"/>
                </a:lnTo>
                <a:lnTo>
                  <a:pt x="3058" y="142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6" name="Google Shape;3646;p242"/>
          <p:cNvSpPr/>
          <p:nvPr/>
        </p:nvSpPr>
        <p:spPr>
          <a:xfrm>
            <a:off x="1374566" y="5425628"/>
            <a:ext cx="1693" cy="2116"/>
          </a:xfrm>
          <a:custGeom>
            <a:rect b="b" l="l" r="r" t="t"/>
            <a:pathLst>
              <a:path extrusionOk="0" h="3175" w="2539">
                <a:moveTo>
                  <a:pt x="711" y="2912"/>
                </a:moveTo>
                <a:lnTo>
                  <a:pt x="0" y="2130"/>
                </a:lnTo>
                <a:lnTo>
                  <a:pt x="1707" y="0"/>
                </a:lnTo>
                <a:lnTo>
                  <a:pt x="2347" y="923"/>
                </a:lnTo>
                <a:lnTo>
                  <a:pt x="711" y="291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7" name="Google Shape;3647;p242"/>
          <p:cNvSpPr/>
          <p:nvPr/>
        </p:nvSpPr>
        <p:spPr>
          <a:xfrm>
            <a:off x="1237207" y="5467860"/>
            <a:ext cx="5078" cy="7195"/>
          </a:xfrm>
          <a:custGeom>
            <a:rect b="b" l="l" r="r" t="t"/>
            <a:pathLst>
              <a:path extrusionOk="0" h="10795" w="7619">
                <a:moveTo>
                  <a:pt x="2501" y="9296"/>
                </a:moveTo>
                <a:lnTo>
                  <a:pt x="863" y="8026"/>
                </a:lnTo>
                <a:lnTo>
                  <a:pt x="0" y="9017"/>
                </a:lnTo>
                <a:lnTo>
                  <a:pt x="1638" y="10363"/>
                </a:lnTo>
                <a:lnTo>
                  <a:pt x="2501" y="9296"/>
                </a:lnTo>
                <a:close/>
              </a:path>
              <a:path extrusionOk="0" h="10795" w="7619">
                <a:moveTo>
                  <a:pt x="7124" y="3695"/>
                </a:moveTo>
                <a:lnTo>
                  <a:pt x="6692" y="1778"/>
                </a:lnTo>
                <a:lnTo>
                  <a:pt x="5549" y="990"/>
                </a:lnTo>
                <a:lnTo>
                  <a:pt x="3771" y="0"/>
                </a:lnTo>
                <a:lnTo>
                  <a:pt x="4343" y="2133"/>
                </a:lnTo>
                <a:lnTo>
                  <a:pt x="5346" y="2984"/>
                </a:lnTo>
                <a:lnTo>
                  <a:pt x="7124" y="369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8" name="Google Shape;3648;p242"/>
          <p:cNvSpPr/>
          <p:nvPr/>
        </p:nvSpPr>
        <p:spPr>
          <a:xfrm>
            <a:off x="1120252" y="5442008"/>
            <a:ext cx="1693" cy="1693"/>
          </a:xfrm>
          <a:custGeom>
            <a:rect b="b" l="l" r="r" t="t"/>
            <a:pathLst>
              <a:path extrusionOk="0" h="2540" w="2539">
                <a:moveTo>
                  <a:pt x="1067" y="2201"/>
                </a:moveTo>
                <a:lnTo>
                  <a:pt x="0" y="1207"/>
                </a:lnTo>
                <a:lnTo>
                  <a:pt x="853" y="0"/>
                </a:lnTo>
                <a:lnTo>
                  <a:pt x="2205" y="852"/>
                </a:lnTo>
                <a:lnTo>
                  <a:pt x="1067" y="220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49" name="Google Shape;3649;p242"/>
          <p:cNvSpPr/>
          <p:nvPr/>
        </p:nvSpPr>
        <p:spPr>
          <a:xfrm>
            <a:off x="1175201" y="5413982"/>
            <a:ext cx="1693" cy="2116"/>
          </a:xfrm>
          <a:custGeom>
            <a:rect b="b" l="l" r="r" t="t"/>
            <a:pathLst>
              <a:path extrusionOk="0" h="3175" w="2539">
                <a:moveTo>
                  <a:pt x="924" y="2556"/>
                </a:moveTo>
                <a:lnTo>
                  <a:pt x="0" y="1633"/>
                </a:lnTo>
                <a:lnTo>
                  <a:pt x="1138" y="0"/>
                </a:lnTo>
                <a:lnTo>
                  <a:pt x="2134" y="1349"/>
                </a:lnTo>
                <a:lnTo>
                  <a:pt x="924" y="255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0" name="Google Shape;3650;p242"/>
          <p:cNvSpPr/>
          <p:nvPr/>
        </p:nvSpPr>
        <p:spPr>
          <a:xfrm>
            <a:off x="1386466" y="5385862"/>
            <a:ext cx="1693" cy="2116"/>
          </a:xfrm>
          <a:custGeom>
            <a:rect b="b" l="l" r="r" t="t"/>
            <a:pathLst>
              <a:path extrusionOk="0" h="3175" w="2539">
                <a:moveTo>
                  <a:pt x="1422" y="2556"/>
                </a:moveTo>
                <a:lnTo>
                  <a:pt x="0" y="1136"/>
                </a:lnTo>
                <a:lnTo>
                  <a:pt x="924" y="0"/>
                </a:lnTo>
                <a:lnTo>
                  <a:pt x="2134" y="1420"/>
                </a:lnTo>
                <a:lnTo>
                  <a:pt x="1422" y="255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1" name="Google Shape;3651;p242"/>
          <p:cNvSpPr/>
          <p:nvPr/>
        </p:nvSpPr>
        <p:spPr>
          <a:xfrm>
            <a:off x="1368449" y="5414129"/>
            <a:ext cx="27509" cy="44438"/>
          </a:xfrm>
          <a:custGeom>
            <a:rect b="b" l="l" r="r" t="t"/>
            <a:pathLst>
              <a:path extrusionOk="0" h="66675" w="41275">
                <a:moveTo>
                  <a:pt x="1701" y="63068"/>
                </a:moveTo>
                <a:lnTo>
                  <a:pt x="0" y="65697"/>
                </a:lnTo>
                <a:lnTo>
                  <a:pt x="774" y="66192"/>
                </a:lnTo>
                <a:lnTo>
                  <a:pt x="1701" y="63068"/>
                </a:lnTo>
                <a:close/>
              </a:path>
              <a:path extrusionOk="0" h="66675" w="41275">
                <a:moveTo>
                  <a:pt x="12865" y="45250"/>
                </a:moveTo>
                <a:lnTo>
                  <a:pt x="12014" y="44462"/>
                </a:lnTo>
                <a:lnTo>
                  <a:pt x="10172" y="45389"/>
                </a:lnTo>
                <a:lnTo>
                  <a:pt x="11442" y="46101"/>
                </a:lnTo>
                <a:lnTo>
                  <a:pt x="12865" y="45250"/>
                </a:lnTo>
                <a:close/>
              </a:path>
              <a:path extrusionOk="0" h="66675" w="41275">
                <a:moveTo>
                  <a:pt x="16573" y="1206"/>
                </a:moveTo>
                <a:lnTo>
                  <a:pt x="14795" y="0"/>
                </a:lnTo>
                <a:lnTo>
                  <a:pt x="13931" y="711"/>
                </a:lnTo>
                <a:lnTo>
                  <a:pt x="15570" y="1993"/>
                </a:lnTo>
                <a:lnTo>
                  <a:pt x="16573" y="1206"/>
                </a:lnTo>
                <a:close/>
              </a:path>
              <a:path extrusionOk="0" h="66675" w="41275">
                <a:moveTo>
                  <a:pt x="21475" y="51498"/>
                </a:moveTo>
                <a:lnTo>
                  <a:pt x="20840" y="48933"/>
                </a:lnTo>
                <a:lnTo>
                  <a:pt x="18770" y="48653"/>
                </a:lnTo>
                <a:lnTo>
                  <a:pt x="19278" y="49860"/>
                </a:lnTo>
                <a:lnTo>
                  <a:pt x="19634" y="51142"/>
                </a:lnTo>
                <a:lnTo>
                  <a:pt x="21475" y="51498"/>
                </a:lnTo>
                <a:close/>
              </a:path>
              <a:path extrusionOk="0" h="66675" w="41275">
                <a:moveTo>
                  <a:pt x="35699" y="6959"/>
                </a:moveTo>
                <a:lnTo>
                  <a:pt x="34569" y="6248"/>
                </a:lnTo>
                <a:lnTo>
                  <a:pt x="33820" y="8216"/>
                </a:lnTo>
                <a:lnTo>
                  <a:pt x="35699" y="6959"/>
                </a:lnTo>
                <a:close/>
              </a:path>
              <a:path extrusionOk="0" h="66675" w="41275">
                <a:moveTo>
                  <a:pt x="41249" y="24790"/>
                </a:moveTo>
                <a:lnTo>
                  <a:pt x="40259" y="21729"/>
                </a:lnTo>
                <a:lnTo>
                  <a:pt x="39331" y="22161"/>
                </a:lnTo>
                <a:lnTo>
                  <a:pt x="41249" y="2479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2" name="Google Shape;3652;p242"/>
          <p:cNvSpPr/>
          <p:nvPr/>
        </p:nvSpPr>
        <p:spPr>
          <a:xfrm>
            <a:off x="1113371" y="5412521"/>
            <a:ext cx="25817" cy="30895"/>
          </a:xfrm>
          <a:custGeom>
            <a:rect b="b" l="l" r="r" t="t"/>
            <a:pathLst>
              <a:path extrusionOk="0" h="46354" w="38735">
                <a:moveTo>
                  <a:pt x="2209" y="44881"/>
                </a:moveTo>
                <a:lnTo>
                  <a:pt x="1282" y="43967"/>
                </a:lnTo>
                <a:lnTo>
                  <a:pt x="0" y="45097"/>
                </a:lnTo>
                <a:lnTo>
                  <a:pt x="1066" y="46304"/>
                </a:lnTo>
                <a:lnTo>
                  <a:pt x="2209" y="44881"/>
                </a:lnTo>
                <a:close/>
              </a:path>
              <a:path extrusionOk="0" h="46354" w="38735">
                <a:moveTo>
                  <a:pt x="38481" y="0"/>
                </a:moveTo>
                <a:lnTo>
                  <a:pt x="37630" y="139"/>
                </a:lnTo>
                <a:lnTo>
                  <a:pt x="38417" y="3200"/>
                </a:lnTo>
                <a:lnTo>
                  <a:pt x="38481" y="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3" name="Google Shape;3653;p242"/>
          <p:cNvSpPr/>
          <p:nvPr/>
        </p:nvSpPr>
        <p:spPr>
          <a:xfrm>
            <a:off x="1303922" y="5474906"/>
            <a:ext cx="1693" cy="2116"/>
          </a:xfrm>
          <a:custGeom>
            <a:rect b="b" l="l" r="r" t="t"/>
            <a:pathLst>
              <a:path extrusionOk="0" h="3175" w="2539">
                <a:moveTo>
                  <a:pt x="2347" y="2912"/>
                </a:moveTo>
                <a:lnTo>
                  <a:pt x="640" y="2485"/>
                </a:lnTo>
                <a:lnTo>
                  <a:pt x="213" y="1278"/>
                </a:lnTo>
                <a:lnTo>
                  <a:pt x="0" y="0"/>
                </a:lnTo>
                <a:lnTo>
                  <a:pt x="1351" y="355"/>
                </a:lnTo>
                <a:lnTo>
                  <a:pt x="2276" y="1065"/>
                </a:lnTo>
                <a:lnTo>
                  <a:pt x="2347" y="291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4" name="Google Shape;3654;p242"/>
          <p:cNvSpPr/>
          <p:nvPr/>
        </p:nvSpPr>
        <p:spPr>
          <a:xfrm>
            <a:off x="1371105" y="5437792"/>
            <a:ext cx="2963" cy="2540"/>
          </a:xfrm>
          <a:custGeom>
            <a:rect b="b" l="l" r="r" t="t"/>
            <a:pathLst>
              <a:path extrusionOk="0" h="3809" w="4444">
                <a:moveTo>
                  <a:pt x="4268" y="3196"/>
                </a:moveTo>
                <a:lnTo>
                  <a:pt x="2418" y="2556"/>
                </a:lnTo>
                <a:lnTo>
                  <a:pt x="995" y="2201"/>
                </a:lnTo>
                <a:lnTo>
                  <a:pt x="0" y="994"/>
                </a:lnTo>
                <a:lnTo>
                  <a:pt x="1991" y="0"/>
                </a:lnTo>
                <a:lnTo>
                  <a:pt x="2987" y="1278"/>
                </a:lnTo>
                <a:lnTo>
                  <a:pt x="4268" y="319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5" name="Google Shape;3655;p242"/>
          <p:cNvSpPr/>
          <p:nvPr/>
        </p:nvSpPr>
        <p:spPr>
          <a:xfrm>
            <a:off x="1404672" y="5370383"/>
            <a:ext cx="1693" cy="2116"/>
          </a:xfrm>
          <a:custGeom>
            <a:rect b="b" l="l" r="r" t="t"/>
            <a:pathLst>
              <a:path extrusionOk="0" h="3175" w="2539">
                <a:moveTo>
                  <a:pt x="142" y="2983"/>
                </a:moveTo>
                <a:lnTo>
                  <a:pt x="0" y="0"/>
                </a:lnTo>
                <a:lnTo>
                  <a:pt x="2205" y="1065"/>
                </a:lnTo>
                <a:lnTo>
                  <a:pt x="213" y="1988"/>
                </a:lnTo>
                <a:lnTo>
                  <a:pt x="142" y="298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6" name="Google Shape;3656;p242"/>
          <p:cNvSpPr/>
          <p:nvPr/>
        </p:nvSpPr>
        <p:spPr>
          <a:xfrm>
            <a:off x="1161499" y="5422741"/>
            <a:ext cx="1693" cy="1693"/>
          </a:xfrm>
          <a:custGeom>
            <a:rect b="b" l="l" r="r" t="t"/>
            <a:pathLst>
              <a:path extrusionOk="0" h="2540" w="2539">
                <a:moveTo>
                  <a:pt x="1067" y="2414"/>
                </a:moveTo>
                <a:lnTo>
                  <a:pt x="0" y="1207"/>
                </a:lnTo>
                <a:lnTo>
                  <a:pt x="995" y="0"/>
                </a:lnTo>
                <a:lnTo>
                  <a:pt x="1991" y="1207"/>
                </a:lnTo>
                <a:lnTo>
                  <a:pt x="1067" y="24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7" name="Google Shape;3657;p242"/>
          <p:cNvSpPr/>
          <p:nvPr/>
        </p:nvSpPr>
        <p:spPr>
          <a:xfrm>
            <a:off x="1400927" y="5382171"/>
            <a:ext cx="1693" cy="1693"/>
          </a:xfrm>
          <a:custGeom>
            <a:rect b="b" l="l" r="r" t="t"/>
            <a:pathLst>
              <a:path extrusionOk="0" h="2540" w="2539">
                <a:moveTo>
                  <a:pt x="1138" y="2272"/>
                </a:moveTo>
                <a:lnTo>
                  <a:pt x="0" y="994"/>
                </a:lnTo>
                <a:lnTo>
                  <a:pt x="853" y="0"/>
                </a:lnTo>
                <a:lnTo>
                  <a:pt x="1991" y="852"/>
                </a:lnTo>
                <a:lnTo>
                  <a:pt x="1138" y="227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8" name="Google Shape;3658;p242"/>
          <p:cNvSpPr/>
          <p:nvPr/>
        </p:nvSpPr>
        <p:spPr>
          <a:xfrm>
            <a:off x="1358872" y="5380514"/>
            <a:ext cx="2116" cy="2116"/>
          </a:xfrm>
          <a:custGeom>
            <a:rect b="b" l="l" r="r" t="t"/>
            <a:pathLst>
              <a:path extrusionOk="0" h="3175" w="3175">
                <a:moveTo>
                  <a:pt x="1991" y="2770"/>
                </a:moveTo>
                <a:lnTo>
                  <a:pt x="0" y="0"/>
                </a:lnTo>
                <a:lnTo>
                  <a:pt x="2632" y="2130"/>
                </a:lnTo>
                <a:lnTo>
                  <a:pt x="1991" y="277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59" name="Google Shape;3659;p242"/>
          <p:cNvSpPr/>
          <p:nvPr/>
        </p:nvSpPr>
        <p:spPr>
          <a:xfrm>
            <a:off x="1403534" y="5398551"/>
            <a:ext cx="1693" cy="1693"/>
          </a:xfrm>
          <a:custGeom>
            <a:rect b="b" l="l" r="r" t="t"/>
            <a:pathLst>
              <a:path extrusionOk="0" h="2540" w="2539">
                <a:moveTo>
                  <a:pt x="1422" y="2272"/>
                </a:moveTo>
                <a:lnTo>
                  <a:pt x="0" y="1065"/>
                </a:lnTo>
                <a:lnTo>
                  <a:pt x="782" y="0"/>
                </a:lnTo>
                <a:lnTo>
                  <a:pt x="2062" y="1349"/>
                </a:lnTo>
                <a:lnTo>
                  <a:pt x="1422" y="227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0" name="Google Shape;3660;p242"/>
          <p:cNvSpPr/>
          <p:nvPr/>
        </p:nvSpPr>
        <p:spPr>
          <a:xfrm>
            <a:off x="1295815" y="5433628"/>
            <a:ext cx="2116" cy="1693"/>
          </a:xfrm>
          <a:custGeom>
            <a:rect b="b" l="l" r="r" t="t"/>
            <a:pathLst>
              <a:path extrusionOk="0" h="2540" w="3175">
                <a:moveTo>
                  <a:pt x="1849" y="2343"/>
                </a:moveTo>
                <a:lnTo>
                  <a:pt x="0" y="2059"/>
                </a:lnTo>
                <a:lnTo>
                  <a:pt x="2987" y="0"/>
                </a:lnTo>
                <a:lnTo>
                  <a:pt x="2774" y="1704"/>
                </a:lnTo>
                <a:lnTo>
                  <a:pt x="1849" y="23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1" name="Google Shape;3661;p242"/>
          <p:cNvSpPr/>
          <p:nvPr/>
        </p:nvSpPr>
        <p:spPr>
          <a:xfrm>
            <a:off x="1151780" y="5415404"/>
            <a:ext cx="1693" cy="1693"/>
          </a:xfrm>
          <a:custGeom>
            <a:rect b="b" l="l" r="r" t="t"/>
            <a:pathLst>
              <a:path extrusionOk="0" h="2540" w="2539">
                <a:moveTo>
                  <a:pt x="1280" y="2201"/>
                </a:moveTo>
                <a:lnTo>
                  <a:pt x="0" y="1207"/>
                </a:lnTo>
                <a:lnTo>
                  <a:pt x="1067" y="0"/>
                </a:lnTo>
                <a:lnTo>
                  <a:pt x="2134" y="1136"/>
                </a:lnTo>
                <a:lnTo>
                  <a:pt x="1280" y="220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2" name="Google Shape;3662;p242"/>
          <p:cNvSpPr/>
          <p:nvPr/>
        </p:nvSpPr>
        <p:spPr>
          <a:xfrm>
            <a:off x="1431886" y="5370100"/>
            <a:ext cx="1693" cy="1693"/>
          </a:xfrm>
          <a:custGeom>
            <a:rect b="b" l="l" r="r" t="t"/>
            <a:pathLst>
              <a:path extrusionOk="0" h="2540" w="2539">
                <a:moveTo>
                  <a:pt x="711" y="2343"/>
                </a:moveTo>
                <a:lnTo>
                  <a:pt x="0" y="1562"/>
                </a:lnTo>
                <a:lnTo>
                  <a:pt x="1351" y="0"/>
                </a:lnTo>
                <a:lnTo>
                  <a:pt x="1920" y="781"/>
                </a:lnTo>
                <a:lnTo>
                  <a:pt x="711" y="2343"/>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3" name="Google Shape;3663;p242"/>
          <p:cNvSpPr/>
          <p:nvPr/>
        </p:nvSpPr>
        <p:spPr>
          <a:xfrm>
            <a:off x="1346309" y="5384726"/>
            <a:ext cx="1693" cy="2116"/>
          </a:xfrm>
          <a:custGeom>
            <a:rect b="b" l="l" r="r" t="t"/>
            <a:pathLst>
              <a:path extrusionOk="0" h="3175" w="2539">
                <a:moveTo>
                  <a:pt x="1564" y="3054"/>
                </a:moveTo>
                <a:lnTo>
                  <a:pt x="0" y="0"/>
                </a:lnTo>
                <a:lnTo>
                  <a:pt x="2276" y="2627"/>
                </a:lnTo>
                <a:lnTo>
                  <a:pt x="1564" y="305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4" name="Google Shape;3664;p242"/>
          <p:cNvSpPr/>
          <p:nvPr/>
        </p:nvSpPr>
        <p:spPr>
          <a:xfrm>
            <a:off x="1128641" y="5421137"/>
            <a:ext cx="34282" cy="28779"/>
          </a:xfrm>
          <a:custGeom>
            <a:rect b="b" l="l" r="r" t="t"/>
            <a:pathLst>
              <a:path extrusionOk="0" h="43179" w="51435">
                <a:moveTo>
                  <a:pt x="3695" y="41478"/>
                </a:moveTo>
                <a:lnTo>
                  <a:pt x="1917" y="41262"/>
                </a:lnTo>
                <a:lnTo>
                  <a:pt x="774" y="41262"/>
                </a:lnTo>
                <a:lnTo>
                  <a:pt x="0" y="42900"/>
                </a:lnTo>
                <a:lnTo>
                  <a:pt x="3695" y="41478"/>
                </a:lnTo>
                <a:close/>
              </a:path>
              <a:path extrusionOk="0" h="43179" w="51435">
                <a:moveTo>
                  <a:pt x="8242" y="17043"/>
                </a:moveTo>
                <a:lnTo>
                  <a:pt x="5118" y="15760"/>
                </a:lnTo>
                <a:lnTo>
                  <a:pt x="5689" y="17259"/>
                </a:lnTo>
                <a:lnTo>
                  <a:pt x="6616" y="17538"/>
                </a:lnTo>
                <a:lnTo>
                  <a:pt x="8242" y="17043"/>
                </a:lnTo>
                <a:close/>
              </a:path>
              <a:path extrusionOk="0" h="43179" w="51435">
                <a:moveTo>
                  <a:pt x="51282" y="914"/>
                </a:moveTo>
                <a:lnTo>
                  <a:pt x="49999" y="0"/>
                </a:lnTo>
                <a:lnTo>
                  <a:pt x="48869" y="990"/>
                </a:lnTo>
                <a:lnTo>
                  <a:pt x="49999" y="1701"/>
                </a:lnTo>
                <a:lnTo>
                  <a:pt x="51282" y="9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5" name="Google Shape;3665;p242"/>
          <p:cNvSpPr/>
          <p:nvPr/>
        </p:nvSpPr>
        <p:spPr>
          <a:xfrm>
            <a:off x="1305245" y="5451380"/>
            <a:ext cx="12273" cy="12696"/>
          </a:xfrm>
          <a:custGeom>
            <a:rect b="b" l="l" r="r" t="t"/>
            <a:pathLst>
              <a:path extrusionOk="0" h="19050" w="18414">
                <a:moveTo>
                  <a:pt x="2209" y="17475"/>
                </a:moveTo>
                <a:lnTo>
                  <a:pt x="850" y="16484"/>
                </a:lnTo>
                <a:lnTo>
                  <a:pt x="0" y="17475"/>
                </a:lnTo>
                <a:lnTo>
                  <a:pt x="1143" y="18618"/>
                </a:lnTo>
                <a:lnTo>
                  <a:pt x="2209" y="17475"/>
                </a:lnTo>
                <a:close/>
              </a:path>
              <a:path extrusionOk="0" h="19050" w="18414">
                <a:moveTo>
                  <a:pt x="16002" y="5549"/>
                </a:moveTo>
                <a:lnTo>
                  <a:pt x="15227" y="4622"/>
                </a:lnTo>
                <a:lnTo>
                  <a:pt x="13728" y="5689"/>
                </a:lnTo>
                <a:lnTo>
                  <a:pt x="14439" y="6616"/>
                </a:lnTo>
                <a:lnTo>
                  <a:pt x="16002" y="5549"/>
                </a:lnTo>
                <a:close/>
              </a:path>
              <a:path extrusionOk="0" h="19050" w="18414">
                <a:moveTo>
                  <a:pt x="17932" y="927"/>
                </a:moveTo>
                <a:lnTo>
                  <a:pt x="16865" y="0"/>
                </a:lnTo>
                <a:lnTo>
                  <a:pt x="15582" y="1066"/>
                </a:lnTo>
                <a:lnTo>
                  <a:pt x="16433" y="2070"/>
                </a:lnTo>
                <a:lnTo>
                  <a:pt x="17932" y="927"/>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6" name="Google Shape;3666;p242"/>
          <p:cNvSpPr/>
          <p:nvPr/>
        </p:nvSpPr>
        <p:spPr>
          <a:xfrm>
            <a:off x="1355886" y="5463025"/>
            <a:ext cx="1693" cy="2116"/>
          </a:xfrm>
          <a:custGeom>
            <a:rect b="b" l="l" r="r" t="t"/>
            <a:pathLst>
              <a:path extrusionOk="0" h="3175" w="2539">
                <a:moveTo>
                  <a:pt x="1493" y="2556"/>
                </a:moveTo>
                <a:lnTo>
                  <a:pt x="0" y="0"/>
                </a:lnTo>
                <a:lnTo>
                  <a:pt x="2276" y="1846"/>
                </a:lnTo>
                <a:lnTo>
                  <a:pt x="1493" y="255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7" name="Google Shape;3667;p242"/>
          <p:cNvSpPr/>
          <p:nvPr/>
        </p:nvSpPr>
        <p:spPr>
          <a:xfrm>
            <a:off x="1306908" y="5478695"/>
            <a:ext cx="1270" cy="1693"/>
          </a:xfrm>
          <a:custGeom>
            <a:rect b="b" l="l" r="r" t="t"/>
            <a:pathLst>
              <a:path extrusionOk="0" h="2540" w="1905">
                <a:moveTo>
                  <a:pt x="853" y="2201"/>
                </a:moveTo>
                <a:lnTo>
                  <a:pt x="0" y="994"/>
                </a:lnTo>
                <a:lnTo>
                  <a:pt x="782" y="0"/>
                </a:lnTo>
                <a:lnTo>
                  <a:pt x="1778" y="1065"/>
                </a:lnTo>
                <a:lnTo>
                  <a:pt x="853" y="220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68" name="Google Shape;3668;p242"/>
          <p:cNvSpPr/>
          <p:nvPr/>
        </p:nvSpPr>
        <p:spPr>
          <a:xfrm>
            <a:off x="1366552" y="5404989"/>
            <a:ext cx="1270" cy="1693"/>
          </a:xfrm>
          <a:custGeom>
            <a:rect b="b" l="l" r="r" t="t"/>
            <a:pathLst>
              <a:path extrusionOk="0" h="2540" w="1905">
                <a:moveTo>
                  <a:pt x="1067" y="2485"/>
                </a:moveTo>
                <a:lnTo>
                  <a:pt x="0" y="1420"/>
                </a:lnTo>
                <a:lnTo>
                  <a:pt x="853" y="0"/>
                </a:lnTo>
                <a:lnTo>
                  <a:pt x="1849" y="1136"/>
                </a:lnTo>
                <a:lnTo>
                  <a:pt x="1067" y="248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669" name="Google Shape;3669;p242"/>
          <p:cNvPicPr preferRelativeResize="0"/>
          <p:nvPr/>
        </p:nvPicPr>
        <p:blipFill rotWithShape="1">
          <a:blip r:embed="rId8">
            <a:alphaModFix/>
          </a:blip>
          <a:srcRect b="0" l="0" r="0" t="0"/>
          <a:stretch/>
        </p:blipFill>
        <p:spPr>
          <a:xfrm>
            <a:off x="10426651" y="164165"/>
            <a:ext cx="1693344" cy="1740727"/>
          </a:xfrm>
          <a:prstGeom prst="rect">
            <a:avLst/>
          </a:prstGeom>
          <a:noFill/>
          <a:ln>
            <a:noFill/>
          </a:ln>
        </p:spPr>
      </p:pic>
      <p:sp>
        <p:nvSpPr>
          <p:cNvPr id="3670" name="Google Shape;3670;p242"/>
          <p:cNvSpPr/>
          <p:nvPr/>
        </p:nvSpPr>
        <p:spPr>
          <a:xfrm>
            <a:off x="921609" y="2190234"/>
            <a:ext cx="2116" cy="3386"/>
          </a:xfrm>
          <a:custGeom>
            <a:rect b="b" l="l" r="r" t="t"/>
            <a:pathLst>
              <a:path extrusionOk="0" h="5079" w="3175">
                <a:moveTo>
                  <a:pt x="1828" y="38"/>
                </a:moveTo>
                <a:lnTo>
                  <a:pt x="0" y="0"/>
                </a:lnTo>
                <a:lnTo>
                  <a:pt x="114" y="355"/>
                </a:lnTo>
                <a:lnTo>
                  <a:pt x="635" y="431"/>
                </a:lnTo>
                <a:lnTo>
                  <a:pt x="1828" y="38"/>
                </a:lnTo>
                <a:close/>
              </a:path>
              <a:path extrusionOk="0" h="5079" w="3175">
                <a:moveTo>
                  <a:pt x="3009" y="4787"/>
                </a:moveTo>
                <a:lnTo>
                  <a:pt x="2895" y="4953"/>
                </a:lnTo>
                <a:lnTo>
                  <a:pt x="3009" y="47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1" name="Google Shape;3671;p242"/>
          <p:cNvSpPr/>
          <p:nvPr/>
        </p:nvSpPr>
        <p:spPr>
          <a:xfrm>
            <a:off x="540782" y="2240195"/>
            <a:ext cx="1270" cy="1270"/>
          </a:xfrm>
          <a:custGeom>
            <a:rect b="b" l="l" r="r" t="t"/>
            <a:pathLst>
              <a:path extrusionOk="0" h="1904" w="1904">
                <a:moveTo>
                  <a:pt x="0" y="1781"/>
                </a:moveTo>
                <a:lnTo>
                  <a:pt x="237" y="989"/>
                </a:lnTo>
                <a:lnTo>
                  <a:pt x="752" y="435"/>
                </a:lnTo>
                <a:lnTo>
                  <a:pt x="1346" y="0"/>
                </a:lnTo>
                <a:lnTo>
                  <a:pt x="1267" y="712"/>
                </a:lnTo>
                <a:lnTo>
                  <a:pt x="911" y="1385"/>
                </a:lnTo>
                <a:lnTo>
                  <a:pt x="0" y="1781"/>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2" name="Google Shape;3672;p242"/>
          <p:cNvSpPr/>
          <p:nvPr/>
        </p:nvSpPr>
        <p:spPr>
          <a:xfrm>
            <a:off x="606654" y="2171314"/>
            <a:ext cx="423" cy="1270"/>
          </a:xfrm>
          <a:custGeom>
            <a:rect b="b" l="l" r="r" t="t"/>
            <a:pathLst>
              <a:path extrusionOk="0" h="1904" w="634">
                <a:moveTo>
                  <a:pt x="0" y="1385"/>
                </a:moveTo>
                <a:lnTo>
                  <a:pt x="0" y="0"/>
                </a:lnTo>
                <a:lnTo>
                  <a:pt x="158" y="554"/>
                </a:lnTo>
                <a:lnTo>
                  <a:pt x="158" y="1029"/>
                </a:lnTo>
                <a:lnTo>
                  <a:pt x="0" y="138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3" name="Google Shape;3673;p242"/>
          <p:cNvSpPr/>
          <p:nvPr/>
        </p:nvSpPr>
        <p:spPr>
          <a:xfrm>
            <a:off x="908546" y="2189598"/>
            <a:ext cx="847" cy="847"/>
          </a:xfrm>
          <a:custGeom>
            <a:rect b="b" l="l" r="r" t="t"/>
            <a:pathLst>
              <a:path extrusionOk="0" h="1270" w="1269">
                <a:moveTo>
                  <a:pt x="792" y="1147"/>
                </a:moveTo>
                <a:lnTo>
                  <a:pt x="554" y="989"/>
                </a:lnTo>
                <a:lnTo>
                  <a:pt x="277" y="870"/>
                </a:lnTo>
                <a:lnTo>
                  <a:pt x="0" y="712"/>
                </a:lnTo>
                <a:lnTo>
                  <a:pt x="277" y="39"/>
                </a:lnTo>
                <a:lnTo>
                  <a:pt x="1109" y="0"/>
                </a:lnTo>
                <a:lnTo>
                  <a:pt x="792" y="114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4" name="Google Shape;3674;p242"/>
          <p:cNvSpPr/>
          <p:nvPr/>
        </p:nvSpPr>
        <p:spPr>
          <a:xfrm>
            <a:off x="523386" y="2238877"/>
            <a:ext cx="423" cy="847"/>
          </a:xfrm>
          <a:custGeom>
            <a:rect b="b" l="l" r="r" t="t"/>
            <a:pathLst>
              <a:path extrusionOk="0" h="1270" w="634">
                <a:moveTo>
                  <a:pt x="39" y="1266"/>
                </a:moveTo>
                <a:lnTo>
                  <a:pt x="0" y="752"/>
                </a:lnTo>
                <a:lnTo>
                  <a:pt x="39" y="356"/>
                </a:lnTo>
                <a:lnTo>
                  <a:pt x="79" y="0"/>
                </a:lnTo>
                <a:lnTo>
                  <a:pt x="79" y="791"/>
                </a:lnTo>
                <a:lnTo>
                  <a:pt x="39"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5" name="Google Shape;3675;p242"/>
          <p:cNvSpPr/>
          <p:nvPr/>
        </p:nvSpPr>
        <p:spPr>
          <a:xfrm>
            <a:off x="865618" y="2170893"/>
            <a:ext cx="847" cy="423"/>
          </a:xfrm>
          <a:custGeom>
            <a:rect b="b" l="l" r="r" t="t"/>
            <a:pathLst>
              <a:path extrusionOk="0" h="635" w="1269">
                <a:moveTo>
                  <a:pt x="277" y="474"/>
                </a:moveTo>
                <a:lnTo>
                  <a:pt x="0" y="435"/>
                </a:lnTo>
                <a:lnTo>
                  <a:pt x="277" y="316"/>
                </a:lnTo>
                <a:lnTo>
                  <a:pt x="554" y="237"/>
                </a:lnTo>
                <a:lnTo>
                  <a:pt x="831" y="0"/>
                </a:lnTo>
                <a:lnTo>
                  <a:pt x="554" y="395"/>
                </a:lnTo>
                <a:lnTo>
                  <a:pt x="277" y="47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6" name="Google Shape;3676;p242"/>
          <p:cNvSpPr/>
          <p:nvPr/>
        </p:nvSpPr>
        <p:spPr>
          <a:xfrm>
            <a:off x="446778" y="2157206"/>
            <a:ext cx="482051" cy="82952"/>
          </a:xfrm>
          <a:custGeom>
            <a:rect b="b" l="l" r="r" t="t"/>
            <a:pathLst>
              <a:path extrusionOk="0" h="124460" w="723265">
                <a:moveTo>
                  <a:pt x="46583" y="102171"/>
                </a:moveTo>
                <a:lnTo>
                  <a:pt x="46202" y="100584"/>
                </a:lnTo>
                <a:lnTo>
                  <a:pt x="45847" y="101346"/>
                </a:lnTo>
                <a:lnTo>
                  <a:pt x="45935" y="101473"/>
                </a:lnTo>
                <a:lnTo>
                  <a:pt x="46583" y="102171"/>
                </a:lnTo>
                <a:close/>
              </a:path>
              <a:path extrusionOk="0" h="124460" w="723265">
                <a:moveTo>
                  <a:pt x="48031" y="103251"/>
                </a:moveTo>
                <a:lnTo>
                  <a:pt x="47117" y="102743"/>
                </a:lnTo>
                <a:lnTo>
                  <a:pt x="46583" y="102171"/>
                </a:lnTo>
                <a:lnTo>
                  <a:pt x="47117" y="104394"/>
                </a:lnTo>
                <a:lnTo>
                  <a:pt x="48031" y="103251"/>
                </a:lnTo>
                <a:close/>
              </a:path>
              <a:path extrusionOk="0" h="124460" w="723265">
                <a:moveTo>
                  <a:pt x="52273" y="112141"/>
                </a:moveTo>
                <a:lnTo>
                  <a:pt x="51219" y="107746"/>
                </a:lnTo>
                <a:lnTo>
                  <a:pt x="49530" y="108077"/>
                </a:lnTo>
                <a:lnTo>
                  <a:pt x="52273" y="112141"/>
                </a:lnTo>
                <a:close/>
              </a:path>
              <a:path extrusionOk="0" h="124460" w="723265">
                <a:moveTo>
                  <a:pt x="53289" y="107340"/>
                </a:moveTo>
                <a:lnTo>
                  <a:pt x="53124" y="107238"/>
                </a:lnTo>
                <a:lnTo>
                  <a:pt x="50990" y="106756"/>
                </a:lnTo>
                <a:lnTo>
                  <a:pt x="51219" y="107746"/>
                </a:lnTo>
                <a:lnTo>
                  <a:pt x="53289" y="107340"/>
                </a:lnTo>
                <a:close/>
              </a:path>
              <a:path extrusionOk="0" h="124460" w="723265">
                <a:moveTo>
                  <a:pt x="142570" y="122656"/>
                </a:moveTo>
                <a:lnTo>
                  <a:pt x="142494" y="122428"/>
                </a:lnTo>
                <a:lnTo>
                  <a:pt x="141871" y="121564"/>
                </a:lnTo>
                <a:lnTo>
                  <a:pt x="141160" y="122936"/>
                </a:lnTo>
                <a:lnTo>
                  <a:pt x="142570" y="122656"/>
                </a:lnTo>
                <a:close/>
              </a:path>
              <a:path extrusionOk="0" h="124460" w="723265">
                <a:moveTo>
                  <a:pt x="144792" y="121488"/>
                </a:moveTo>
                <a:lnTo>
                  <a:pt x="144170" y="121793"/>
                </a:lnTo>
                <a:lnTo>
                  <a:pt x="144526" y="122097"/>
                </a:lnTo>
                <a:lnTo>
                  <a:pt x="144792" y="121488"/>
                </a:lnTo>
                <a:close/>
              </a:path>
              <a:path extrusionOk="0" h="124460" w="723265">
                <a:moveTo>
                  <a:pt x="147332" y="124460"/>
                </a:moveTo>
                <a:lnTo>
                  <a:pt x="146278" y="123571"/>
                </a:lnTo>
                <a:lnTo>
                  <a:pt x="144526" y="122097"/>
                </a:lnTo>
                <a:lnTo>
                  <a:pt x="144449" y="122301"/>
                </a:lnTo>
                <a:lnTo>
                  <a:pt x="142570" y="122656"/>
                </a:lnTo>
                <a:lnTo>
                  <a:pt x="142379" y="124460"/>
                </a:lnTo>
                <a:lnTo>
                  <a:pt x="143573" y="123571"/>
                </a:lnTo>
                <a:lnTo>
                  <a:pt x="145389" y="123571"/>
                </a:lnTo>
                <a:lnTo>
                  <a:pt x="147332" y="124460"/>
                </a:lnTo>
                <a:close/>
              </a:path>
              <a:path extrusionOk="0" h="124460" w="723265">
                <a:moveTo>
                  <a:pt x="148678" y="119634"/>
                </a:moveTo>
                <a:lnTo>
                  <a:pt x="146659" y="117221"/>
                </a:lnTo>
                <a:lnTo>
                  <a:pt x="144792" y="121488"/>
                </a:lnTo>
                <a:lnTo>
                  <a:pt x="148678" y="119634"/>
                </a:lnTo>
                <a:close/>
              </a:path>
              <a:path extrusionOk="0" h="124460" w="723265">
                <a:moveTo>
                  <a:pt x="267868" y="115341"/>
                </a:moveTo>
                <a:lnTo>
                  <a:pt x="267512" y="115658"/>
                </a:lnTo>
                <a:lnTo>
                  <a:pt x="267246" y="116166"/>
                </a:lnTo>
                <a:lnTo>
                  <a:pt x="267322" y="116967"/>
                </a:lnTo>
                <a:lnTo>
                  <a:pt x="267639" y="116408"/>
                </a:lnTo>
                <a:lnTo>
                  <a:pt x="267830" y="115849"/>
                </a:lnTo>
                <a:lnTo>
                  <a:pt x="267868" y="115341"/>
                </a:lnTo>
                <a:close/>
              </a:path>
              <a:path extrusionOk="0" h="124460" w="723265">
                <a:moveTo>
                  <a:pt x="299110" y="98120"/>
                </a:moveTo>
                <a:lnTo>
                  <a:pt x="296202" y="97663"/>
                </a:lnTo>
                <a:lnTo>
                  <a:pt x="295084" y="99568"/>
                </a:lnTo>
                <a:lnTo>
                  <a:pt x="299110" y="98120"/>
                </a:lnTo>
                <a:close/>
              </a:path>
              <a:path extrusionOk="0" h="124460" w="723265">
                <a:moveTo>
                  <a:pt x="301777" y="98552"/>
                </a:moveTo>
                <a:lnTo>
                  <a:pt x="300926" y="97472"/>
                </a:lnTo>
                <a:lnTo>
                  <a:pt x="299110" y="98120"/>
                </a:lnTo>
                <a:lnTo>
                  <a:pt x="301777" y="98552"/>
                </a:lnTo>
                <a:close/>
              </a:path>
              <a:path extrusionOk="0" h="124460" w="723265">
                <a:moveTo>
                  <a:pt x="303479" y="22098"/>
                </a:moveTo>
                <a:lnTo>
                  <a:pt x="302895" y="19050"/>
                </a:lnTo>
                <a:lnTo>
                  <a:pt x="301231" y="19939"/>
                </a:lnTo>
                <a:lnTo>
                  <a:pt x="303479" y="22098"/>
                </a:lnTo>
                <a:close/>
              </a:path>
              <a:path extrusionOk="0" h="124460" w="723265">
                <a:moveTo>
                  <a:pt x="305168" y="110185"/>
                </a:moveTo>
                <a:lnTo>
                  <a:pt x="304723" y="109131"/>
                </a:lnTo>
                <a:lnTo>
                  <a:pt x="303682" y="110109"/>
                </a:lnTo>
                <a:lnTo>
                  <a:pt x="305168" y="110185"/>
                </a:lnTo>
                <a:close/>
              </a:path>
              <a:path extrusionOk="0" h="124460" w="723265">
                <a:moveTo>
                  <a:pt x="309943" y="104267"/>
                </a:moveTo>
                <a:lnTo>
                  <a:pt x="305816" y="103378"/>
                </a:lnTo>
                <a:lnTo>
                  <a:pt x="305701" y="107950"/>
                </a:lnTo>
                <a:lnTo>
                  <a:pt x="303834" y="105410"/>
                </a:lnTo>
                <a:lnTo>
                  <a:pt x="302615" y="108966"/>
                </a:lnTo>
                <a:lnTo>
                  <a:pt x="300786" y="109347"/>
                </a:lnTo>
                <a:lnTo>
                  <a:pt x="299681" y="108331"/>
                </a:lnTo>
                <a:lnTo>
                  <a:pt x="300913" y="107696"/>
                </a:lnTo>
                <a:lnTo>
                  <a:pt x="301040" y="107569"/>
                </a:lnTo>
                <a:lnTo>
                  <a:pt x="301586" y="107061"/>
                </a:lnTo>
                <a:lnTo>
                  <a:pt x="298259" y="107569"/>
                </a:lnTo>
                <a:lnTo>
                  <a:pt x="295478" y="105156"/>
                </a:lnTo>
                <a:lnTo>
                  <a:pt x="293293" y="110363"/>
                </a:lnTo>
                <a:lnTo>
                  <a:pt x="293331" y="110744"/>
                </a:lnTo>
                <a:lnTo>
                  <a:pt x="297903" y="114681"/>
                </a:lnTo>
                <a:lnTo>
                  <a:pt x="303504" y="109347"/>
                </a:lnTo>
                <a:lnTo>
                  <a:pt x="304431" y="108458"/>
                </a:lnTo>
                <a:lnTo>
                  <a:pt x="304723" y="109131"/>
                </a:lnTo>
                <a:lnTo>
                  <a:pt x="305447" y="108458"/>
                </a:lnTo>
                <a:lnTo>
                  <a:pt x="305993" y="107950"/>
                </a:lnTo>
                <a:lnTo>
                  <a:pt x="309943" y="104267"/>
                </a:lnTo>
                <a:close/>
              </a:path>
              <a:path extrusionOk="0" h="124460" w="723265">
                <a:moveTo>
                  <a:pt x="317093" y="16459"/>
                </a:moveTo>
                <a:lnTo>
                  <a:pt x="315404" y="14605"/>
                </a:lnTo>
                <a:lnTo>
                  <a:pt x="315861" y="16903"/>
                </a:lnTo>
                <a:lnTo>
                  <a:pt x="317093" y="16459"/>
                </a:lnTo>
                <a:close/>
              </a:path>
              <a:path extrusionOk="0" h="124460" w="723265">
                <a:moveTo>
                  <a:pt x="323011" y="19050"/>
                </a:moveTo>
                <a:lnTo>
                  <a:pt x="320535" y="15252"/>
                </a:lnTo>
                <a:lnTo>
                  <a:pt x="317093" y="16459"/>
                </a:lnTo>
                <a:lnTo>
                  <a:pt x="317944" y="17399"/>
                </a:lnTo>
                <a:lnTo>
                  <a:pt x="317588" y="17653"/>
                </a:lnTo>
                <a:lnTo>
                  <a:pt x="317703" y="17907"/>
                </a:lnTo>
                <a:lnTo>
                  <a:pt x="317715" y="18288"/>
                </a:lnTo>
                <a:lnTo>
                  <a:pt x="317512" y="18542"/>
                </a:lnTo>
                <a:lnTo>
                  <a:pt x="323011" y="19050"/>
                </a:lnTo>
                <a:close/>
              </a:path>
              <a:path extrusionOk="0" h="124460" w="723265">
                <a:moveTo>
                  <a:pt x="325234" y="13208"/>
                </a:moveTo>
                <a:lnTo>
                  <a:pt x="320357" y="14986"/>
                </a:lnTo>
                <a:lnTo>
                  <a:pt x="320535" y="15252"/>
                </a:lnTo>
                <a:lnTo>
                  <a:pt x="320954" y="15113"/>
                </a:lnTo>
                <a:lnTo>
                  <a:pt x="325234" y="13208"/>
                </a:lnTo>
                <a:close/>
              </a:path>
              <a:path extrusionOk="0" h="124460" w="723265">
                <a:moveTo>
                  <a:pt x="328117" y="107950"/>
                </a:moveTo>
                <a:lnTo>
                  <a:pt x="326618" y="104902"/>
                </a:lnTo>
                <a:lnTo>
                  <a:pt x="326377" y="105156"/>
                </a:lnTo>
                <a:lnTo>
                  <a:pt x="326478" y="105410"/>
                </a:lnTo>
                <a:lnTo>
                  <a:pt x="328117" y="107950"/>
                </a:lnTo>
                <a:close/>
              </a:path>
              <a:path extrusionOk="0" h="124460" w="723265">
                <a:moveTo>
                  <a:pt x="357873" y="100457"/>
                </a:moveTo>
                <a:lnTo>
                  <a:pt x="357593" y="100888"/>
                </a:lnTo>
                <a:lnTo>
                  <a:pt x="357352" y="101371"/>
                </a:lnTo>
                <a:lnTo>
                  <a:pt x="357238" y="102120"/>
                </a:lnTo>
                <a:lnTo>
                  <a:pt x="357479" y="101879"/>
                </a:lnTo>
                <a:lnTo>
                  <a:pt x="357873" y="101092"/>
                </a:lnTo>
                <a:lnTo>
                  <a:pt x="357873" y="100457"/>
                </a:lnTo>
                <a:close/>
              </a:path>
              <a:path extrusionOk="0" h="124460" w="723265">
                <a:moveTo>
                  <a:pt x="381000" y="87515"/>
                </a:moveTo>
                <a:lnTo>
                  <a:pt x="378587" y="87630"/>
                </a:lnTo>
                <a:lnTo>
                  <a:pt x="378752" y="88417"/>
                </a:lnTo>
                <a:lnTo>
                  <a:pt x="381000" y="87515"/>
                </a:lnTo>
                <a:close/>
              </a:path>
              <a:path extrusionOk="0" h="124460" w="723265">
                <a:moveTo>
                  <a:pt x="382587" y="101092"/>
                </a:moveTo>
                <a:lnTo>
                  <a:pt x="381825" y="97028"/>
                </a:lnTo>
                <a:lnTo>
                  <a:pt x="381317" y="94361"/>
                </a:lnTo>
                <a:lnTo>
                  <a:pt x="379120" y="93370"/>
                </a:lnTo>
                <a:lnTo>
                  <a:pt x="379437" y="93218"/>
                </a:lnTo>
                <a:lnTo>
                  <a:pt x="379691" y="93091"/>
                </a:lnTo>
                <a:lnTo>
                  <a:pt x="378752" y="88417"/>
                </a:lnTo>
                <a:lnTo>
                  <a:pt x="374662" y="90043"/>
                </a:lnTo>
                <a:lnTo>
                  <a:pt x="377253" y="92354"/>
                </a:lnTo>
                <a:lnTo>
                  <a:pt x="377139" y="92964"/>
                </a:lnTo>
                <a:lnTo>
                  <a:pt x="376389" y="94691"/>
                </a:lnTo>
                <a:lnTo>
                  <a:pt x="378688" y="93573"/>
                </a:lnTo>
                <a:lnTo>
                  <a:pt x="377126" y="99187"/>
                </a:lnTo>
                <a:lnTo>
                  <a:pt x="375716" y="96266"/>
                </a:lnTo>
                <a:lnTo>
                  <a:pt x="376389" y="94691"/>
                </a:lnTo>
                <a:lnTo>
                  <a:pt x="375221" y="95250"/>
                </a:lnTo>
                <a:lnTo>
                  <a:pt x="375691" y="96240"/>
                </a:lnTo>
                <a:lnTo>
                  <a:pt x="372605" y="91948"/>
                </a:lnTo>
                <a:lnTo>
                  <a:pt x="372249" y="96901"/>
                </a:lnTo>
                <a:lnTo>
                  <a:pt x="372338" y="97663"/>
                </a:lnTo>
                <a:lnTo>
                  <a:pt x="375107" y="103378"/>
                </a:lnTo>
                <a:lnTo>
                  <a:pt x="377355" y="99695"/>
                </a:lnTo>
                <a:lnTo>
                  <a:pt x="379971" y="105156"/>
                </a:lnTo>
                <a:lnTo>
                  <a:pt x="381596" y="104267"/>
                </a:lnTo>
                <a:lnTo>
                  <a:pt x="379818" y="101600"/>
                </a:lnTo>
                <a:lnTo>
                  <a:pt x="379933" y="99695"/>
                </a:lnTo>
                <a:lnTo>
                  <a:pt x="379958" y="99187"/>
                </a:lnTo>
                <a:lnTo>
                  <a:pt x="380098" y="97028"/>
                </a:lnTo>
                <a:lnTo>
                  <a:pt x="381762" y="100457"/>
                </a:lnTo>
                <a:lnTo>
                  <a:pt x="382587" y="101092"/>
                </a:lnTo>
                <a:close/>
              </a:path>
              <a:path extrusionOk="0" h="124460" w="723265">
                <a:moveTo>
                  <a:pt x="411784" y="92456"/>
                </a:moveTo>
                <a:lnTo>
                  <a:pt x="411099" y="92240"/>
                </a:lnTo>
                <a:lnTo>
                  <a:pt x="411441" y="93167"/>
                </a:lnTo>
                <a:lnTo>
                  <a:pt x="411784" y="92456"/>
                </a:lnTo>
                <a:close/>
              </a:path>
              <a:path extrusionOk="0" h="124460" w="723265">
                <a:moveTo>
                  <a:pt x="412737" y="96647"/>
                </a:moveTo>
                <a:lnTo>
                  <a:pt x="411441" y="93167"/>
                </a:lnTo>
                <a:lnTo>
                  <a:pt x="409562" y="97409"/>
                </a:lnTo>
                <a:lnTo>
                  <a:pt x="412737" y="96647"/>
                </a:lnTo>
                <a:close/>
              </a:path>
              <a:path extrusionOk="0" h="124460" w="723265">
                <a:moveTo>
                  <a:pt x="420382" y="98005"/>
                </a:moveTo>
                <a:lnTo>
                  <a:pt x="420255" y="96621"/>
                </a:lnTo>
                <a:lnTo>
                  <a:pt x="420217" y="96939"/>
                </a:lnTo>
                <a:lnTo>
                  <a:pt x="420217" y="97370"/>
                </a:lnTo>
                <a:lnTo>
                  <a:pt x="420382" y="98005"/>
                </a:lnTo>
                <a:close/>
              </a:path>
              <a:path extrusionOk="0" h="124460" w="723265">
                <a:moveTo>
                  <a:pt x="472935" y="93370"/>
                </a:moveTo>
                <a:lnTo>
                  <a:pt x="472706" y="92075"/>
                </a:lnTo>
                <a:lnTo>
                  <a:pt x="471716" y="94361"/>
                </a:lnTo>
                <a:lnTo>
                  <a:pt x="470750" y="93167"/>
                </a:lnTo>
                <a:lnTo>
                  <a:pt x="470636" y="92913"/>
                </a:lnTo>
                <a:lnTo>
                  <a:pt x="469976" y="90322"/>
                </a:lnTo>
                <a:lnTo>
                  <a:pt x="468541" y="100711"/>
                </a:lnTo>
                <a:lnTo>
                  <a:pt x="472694" y="94361"/>
                </a:lnTo>
                <a:lnTo>
                  <a:pt x="472859" y="94107"/>
                </a:lnTo>
                <a:lnTo>
                  <a:pt x="472935" y="93370"/>
                </a:lnTo>
                <a:close/>
              </a:path>
              <a:path extrusionOk="0" h="124460" w="723265">
                <a:moveTo>
                  <a:pt x="477418" y="89916"/>
                </a:moveTo>
                <a:lnTo>
                  <a:pt x="474332" y="87757"/>
                </a:lnTo>
                <a:lnTo>
                  <a:pt x="473532" y="90551"/>
                </a:lnTo>
                <a:lnTo>
                  <a:pt x="477380" y="91313"/>
                </a:lnTo>
                <a:lnTo>
                  <a:pt x="476580" y="90678"/>
                </a:lnTo>
                <a:lnTo>
                  <a:pt x="477418" y="89916"/>
                </a:lnTo>
                <a:close/>
              </a:path>
              <a:path extrusionOk="0" h="124460" w="723265">
                <a:moveTo>
                  <a:pt x="478116" y="87934"/>
                </a:moveTo>
                <a:lnTo>
                  <a:pt x="478040" y="87579"/>
                </a:lnTo>
                <a:lnTo>
                  <a:pt x="477939" y="88011"/>
                </a:lnTo>
                <a:lnTo>
                  <a:pt x="478116" y="87934"/>
                </a:lnTo>
                <a:close/>
              </a:path>
              <a:path extrusionOk="0" h="124460" w="723265">
                <a:moveTo>
                  <a:pt x="478688" y="90805"/>
                </a:moveTo>
                <a:lnTo>
                  <a:pt x="478345" y="89065"/>
                </a:lnTo>
                <a:lnTo>
                  <a:pt x="477418" y="89916"/>
                </a:lnTo>
                <a:lnTo>
                  <a:pt x="478688" y="90805"/>
                </a:lnTo>
                <a:close/>
              </a:path>
              <a:path extrusionOk="0" h="124460" w="723265">
                <a:moveTo>
                  <a:pt x="480860" y="86741"/>
                </a:moveTo>
                <a:lnTo>
                  <a:pt x="478231" y="87884"/>
                </a:lnTo>
                <a:lnTo>
                  <a:pt x="478345" y="89065"/>
                </a:lnTo>
                <a:lnTo>
                  <a:pt x="480860" y="86741"/>
                </a:lnTo>
                <a:close/>
              </a:path>
              <a:path extrusionOk="0" h="124460" w="723265">
                <a:moveTo>
                  <a:pt x="486689" y="82931"/>
                </a:moveTo>
                <a:lnTo>
                  <a:pt x="486206" y="87503"/>
                </a:lnTo>
                <a:lnTo>
                  <a:pt x="486575" y="84328"/>
                </a:lnTo>
                <a:lnTo>
                  <a:pt x="486689" y="82931"/>
                </a:lnTo>
                <a:close/>
              </a:path>
              <a:path extrusionOk="0" h="124460" w="723265">
                <a:moveTo>
                  <a:pt x="487235" y="24638"/>
                </a:moveTo>
                <a:lnTo>
                  <a:pt x="484898" y="21844"/>
                </a:lnTo>
                <a:lnTo>
                  <a:pt x="484835" y="22542"/>
                </a:lnTo>
                <a:lnTo>
                  <a:pt x="487235" y="24638"/>
                </a:lnTo>
                <a:close/>
              </a:path>
              <a:path extrusionOk="0" h="124460" w="723265">
                <a:moveTo>
                  <a:pt x="493356" y="30949"/>
                </a:moveTo>
                <a:lnTo>
                  <a:pt x="492277" y="31369"/>
                </a:lnTo>
                <a:lnTo>
                  <a:pt x="492963" y="32613"/>
                </a:lnTo>
                <a:lnTo>
                  <a:pt x="493356" y="30949"/>
                </a:lnTo>
                <a:close/>
              </a:path>
              <a:path extrusionOk="0" h="124460" w="723265">
                <a:moveTo>
                  <a:pt x="494817" y="92583"/>
                </a:moveTo>
                <a:lnTo>
                  <a:pt x="493217" y="90932"/>
                </a:lnTo>
                <a:lnTo>
                  <a:pt x="490880" y="90297"/>
                </a:lnTo>
                <a:lnTo>
                  <a:pt x="493776" y="93345"/>
                </a:lnTo>
                <a:lnTo>
                  <a:pt x="494804" y="92710"/>
                </a:lnTo>
                <a:lnTo>
                  <a:pt x="494817" y="92583"/>
                </a:lnTo>
                <a:close/>
              </a:path>
              <a:path extrusionOk="0" h="124460" w="723265">
                <a:moveTo>
                  <a:pt x="496392" y="91681"/>
                </a:moveTo>
                <a:lnTo>
                  <a:pt x="496252" y="91821"/>
                </a:lnTo>
                <a:lnTo>
                  <a:pt x="495020" y="92583"/>
                </a:lnTo>
                <a:lnTo>
                  <a:pt x="495134" y="92913"/>
                </a:lnTo>
                <a:lnTo>
                  <a:pt x="495795" y="93599"/>
                </a:lnTo>
                <a:lnTo>
                  <a:pt x="496392" y="91681"/>
                </a:lnTo>
                <a:close/>
              </a:path>
              <a:path extrusionOk="0" h="124460" w="723265">
                <a:moveTo>
                  <a:pt x="499516" y="25781"/>
                </a:moveTo>
                <a:lnTo>
                  <a:pt x="498170" y="26289"/>
                </a:lnTo>
                <a:lnTo>
                  <a:pt x="496989" y="29337"/>
                </a:lnTo>
                <a:lnTo>
                  <a:pt x="495160" y="27432"/>
                </a:lnTo>
                <a:lnTo>
                  <a:pt x="495795" y="22098"/>
                </a:lnTo>
                <a:lnTo>
                  <a:pt x="490931" y="24892"/>
                </a:lnTo>
                <a:lnTo>
                  <a:pt x="494334" y="26797"/>
                </a:lnTo>
                <a:lnTo>
                  <a:pt x="493356" y="30949"/>
                </a:lnTo>
                <a:lnTo>
                  <a:pt x="497598" y="29337"/>
                </a:lnTo>
                <a:lnTo>
                  <a:pt x="497941" y="29210"/>
                </a:lnTo>
                <a:lnTo>
                  <a:pt x="499516" y="25781"/>
                </a:lnTo>
                <a:close/>
              </a:path>
              <a:path extrusionOk="0" h="124460" w="723265">
                <a:moveTo>
                  <a:pt x="500265" y="94602"/>
                </a:moveTo>
                <a:lnTo>
                  <a:pt x="499046" y="94234"/>
                </a:lnTo>
                <a:lnTo>
                  <a:pt x="499681" y="95631"/>
                </a:lnTo>
                <a:lnTo>
                  <a:pt x="500265" y="94602"/>
                </a:lnTo>
                <a:close/>
              </a:path>
              <a:path extrusionOk="0" h="124460" w="723265">
                <a:moveTo>
                  <a:pt x="501002" y="93306"/>
                </a:moveTo>
                <a:lnTo>
                  <a:pt x="500329" y="94488"/>
                </a:lnTo>
                <a:lnTo>
                  <a:pt x="500329" y="94615"/>
                </a:lnTo>
                <a:lnTo>
                  <a:pt x="500748" y="94742"/>
                </a:lnTo>
                <a:lnTo>
                  <a:pt x="501002" y="93306"/>
                </a:lnTo>
                <a:close/>
              </a:path>
              <a:path extrusionOk="0" h="124460" w="723265">
                <a:moveTo>
                  <a:pt x="514362" y="76073"/>
                </a:moveTo>
                <a:lnTo>
                  <a:pt x="512991" y="74422"/>
                </a:lnTo>
                <a:lnTo>
                  <a:pt x="512737" y="76454"/>
                </a:lnTo>
                <a:lnTo>
                  <a:pt x="512813" y="76962"/>
                </a:lnTo>
                <a:lnTo>
                  <a:pt x="513905" y="77724"/>
                </a:lnTo>
                <a:lnTo>
                  <a:pt x="514261" y="76708"/>
                </a:lnTo>
                <a:lnTo>
                  <a:pt x="514362" y="76073"/>
                </a:lnTo>
                <a:close/>
              </a:path>
              <a:path extrusionOk="0" h="124460" w="723265">
                <a:moveTo>
                  <a:pt x="517347" y="74168"/>
                </a:moveTo>
                <a:lnTo>
                  <a:pt x="515251" y="73914"/>
                </a:lnTo>
                <a:lnTo>
                  <a:pt x="514527" y="75946"/>
                </a:lnTo>
                <a:lnTo>
                  <a:pt x="514565" y="76327"/>
                </a:lnTo>
                <a:lnTo>
                  <a:pt x="516991" y="79248"/>
                </a:lnTo>
                <a:lnTo>
                  <a:pt x="517347" y="74168"/>
                </a:lnTo>
                <a:close/>
              </a:path>
              <a:path extrusionOk="0" h="124460" w="723265">
                <a:moveTo>
                  <a:pt x="546900" y="9271"/>
                </a:moveTo>
                <a:lnTo>
                  <a:pt x="543445" y="5969"/>
                </a:lnTo>
                <a:lnTo>
                  <a:pt x="538302" y="9525"/>
                </a:lnTo>
                <a:lnTo>
                  <a:pt x="537387" y="6223"/>
                </a:lnTo>
                <a:lnTo>
                  <a:pt x="532155" y="5715"/>
                </a:lnTo>
                <a:lnTo>
                  <a:pt x="527050" y="8382"/>
                </a:lnTo>
                <a:lnTo>
                  <a:pt x="521843" y="11557"/>
                </a:lnTo>
                <a:lnTo>
                  <a:pt x="516280" y="12954"/>
                </a:lnTo>
                <a:lnTo>
                  <a:pt x="516293" y="11938"/>
                </a:lnTo>
                <a:lnTo>
                  <a:pt x="516394" y="7366"/>
                </a:lnTo>
                <a:lnTo>
                  <a:pt x="518553" y="6604"/>
                </a:lnTo>
                <a:lnTo>
                  <a:pt x="522135" y="5334"/>
                </a:lnTo>
                <a:lnTo>
                  <a:pt x="524078" y="4953"/>
                </a:lnTo>
                <a:lnTo>
                  <a:pt x="521868" y="0"/>
                </a:lnTo>
                <a:lnTo>
                  <a:pt x="518096" y="6604"/>
                </a:lnTo>
                <a:lnTo>
                  <a:pt x="515010" y="2921"/>
                </a:lnTo>
                <a:lnTo>
                  <a:pt x="512000" y="2032"/>
                </a:lnTo>
                <a:lnTo>
                  <a:pt x="509536" y="6858"/>
                </a:lnTo>
                <a:lnTo>
                  <a:pt x="509905" y="10033"/>
                </a:lnTo>
                <a:lnTo>
                  <a:pt x="506095" y="11938"/>
                </a:lnTo>
                <a:lnTo>
                  <a:pt x="506158" y="11684"/>
                </a:lnTo>
                <a:lnTo>
                  <a:pt x="507098" y="7747"/>
                </a:lnTo>
                <a:lnTo>
                  <a:pt x="507199" y="6223"/>
                </a:lnTo>
                <a:lnTo>
                  <a:pt x="506933" y="5588"/>
                </a:lnTo>
                <a:lnTo>
                  <a:pt x="505498" y="11684"/>
                </a:lnTo>
                <a:lnTo>
                  <a:pt x="503326" y="10541"/>
                </a:lnTo>
                <a:lnTo>
                  <a:pt x="500913" y="9271"/>
                </a:lnTo>
                <a:lnTo>
                  <a:pt x="497852" y="10541"/>
                </a:lnTo>
                <a:lnTo>
                  <a:pt x="497852" y="7112"/>
                </a:lnTo>
                <a:lnTo>
                  <a:pt x="493026" y="11176"/>
                </a:lnTo>
                <a:lnTo>
                  <a:pt x="494207" y="11557"/>
                </a:lnTo>
                <a:lnTo>
                  <a:pt x="493128" y="14452"/>
                </a:lnTo>
                <a:lnTo>
                  <a:pt x="493001" y="15875"/>
                </a:lnTo>
                <a:lnTo>
                  <a:pt x="492988" y="16891"/>
                </a:lnTo>
                <a:lnTo>
                  <a:pt x="542810" y="16891"/>
                </a:lnTo>
                <a:lnTo>
                  <a:pt x="539127" y="14986"/>
                </a:lnTo>
                <a:lnTo>
                  <a:pt x="541896" y="12954"/>
                </a:lnTo>
                <a:lnTo>
                  <a:pt x="546557" y="9525"/>
                </a:lnTo>
                <a:lnTo>
                  <a:pt x="546900" y="9271"/>
                </a:lnTo>
                <a:close/>
              </a:path>
              <a:path extrusionOk="0" h="124460" w="723265">
                <a:moveTo>
                  <a:pt x="560031" y="76454"/>
                </a:moveTo>
                <a:lnTo>
                  <a:pt x="559930" y="76200"/>
                </a:lnTo>
                <a:lnTo>
                  <a:pt x="556044" y="78740"/>
                </a:lnTo>
                <a:lnTo>
                  <a:pt x="560019" y="76708"/>
                </a:lnTo>
                <a:lnTo>
                  <a:pt x="560031" y="76454"/>
                </a:lnTo>
                <a:close/>
              </a:path>
              <a:path extrusionOk="0" h="124460" w="723265">
                <a:moveTo>
                  <a:pt x="561581" y="79070"/>
                </a:moveTo>
                <a:lnTo>
                  <a:pt x="560527" y="76454"/>
                </a:lnTo>
                <a:lnTo>
                  <a:pt x="560108" y="76657"/>
                </a:lnTo>
                <a:lnTo>
                  <a:pt x="559993" y="77343"/>
                </a:lnTo>
                <a:lnTo>
                  <a:pt x="560070" y="77724"/>
                </a:lnTo>
                <a:lnTo>
                  <a:pt x="560171" y="77978"/>
                </a:lnTo>
                <a:lnTo>
                  <a:pt x="561581" y="79070"/>
                </a:lnTo>
                <a:close/>
              </a:path>
              <a:path extrusionOk="0" h="124460" w="723265">
                <a:moveTo>
                  <a:pt x="562724" y="81915"/>
                </a:moveTo>
                <a:lnTo>
                  <a:pt x="562229" y="80683"/>
                </a:lnTo>
                <a:lnTo>
                  <a:pt x="559130" y="81661"/>
                </a:lnTo>
                <a:lnTo>
                  <a:pt x="562686" y="83070"/>
                </a:lnTo>
                <a:lnTo>
                  <a:pt x="562724" y="81915"/>
                </a:lnTo>
                <a:close/>
              </a:path>
              <a:path extrusionOk="0" h="124460" w="723265">
                <a:moveTo>
                  <a:pt x="566826" y="84709"/>
                </a:moveTo>
                <a:lnTo>
                  <a:pt x="562686" y="83070"/>
                </a:lnTo>
                <a:lnTo>
                  <a:pt x="562343" y="87122"/>
                </a:lnTo>
                <a:lnTo>
                  <a:pt x="566826" y="84709"/>
                </a:lnTo>
                <a:close/>
              </a:path>
              <a:path extrusionOk="0" h="124460" w="723265">
                <a:moveTo>
                  <a:pt x="569772" y="9906"/>
                </a:moveTo>
                <a:lnTo>
                  <a:pt x="569518" y="9906"/>
                </a:lnTo>
                <a:lnTo>
                  <a:pt x="569353" y="10795"/>
                </a:lnTo>
                <a:lnTo>
                  <a:pt x="569772" y="9906"/>
                </a:lnTo>
                <a:close/>
              </a:path>
              <a:path extrusionOk="0" h="124460" w="723265">
                <a:moveTo>
                  <a:pt x="570166" y="8509"/>
                </a:moveTo>
                <a:lnTo>
                  <a:pt x="569391" y="5969"/>
                </a:lnTo>
                <a:lnTo>
                  <a:pt x="566191" y="9271"/>
                </a:lnTo>
                <a:lnTo>
                  <a:pt x="566267" y="8890"/>
                </a:lnTo>
                <a:lnTo>
                  <a:pt x="566343" y="8509"/>
                </a:lnTo>
                <a:lnTo>
                  <a:pt x="562610" y="8890"/>
                </a:lnTo>
                <a:lnTo>
                  <a:pt x="559447" y="6858"/>
                </a:lnTo>
                <a:lnTo>
                  <a:pt x="556577" y="5969"/>
                </a:lnTo>
                <a:lnTo>
                  <a:pt x="553796" y="9779"/>
                </a:lnTo>
                <a:lnTo>
                  <a:pt x="554697" y="9779"/>
                </a:lnTo>
                <a:lnTo>
                  <a:pt x="569836" y="9779"/>
                </a:lnTo>
                <a:lnTo>
                  <a:pt x="570064" y="9271"/>
                </a:lnTo>
                <a:lnTo>
                  <a:pt x="570166" y="8509"/>
                </a:lnTo>
                <a:close/>
              </a:path>
              <a:path extrusionOk="0" h="124460" w="723265">
                <a:moveTo>
                  <a:pt x="571779" y="9271"/>
                </a:moveTo>
                <a:lnTo>
                  <a:pt x="571741" y="9144"/>
                </a:lnTo>
                <a:lnTo>
                  <a:pt x="570420" y="8509"/>
                </a:lnTo>
                <a:lnTo>
                  <a:pt x="570306" y="8763"/>
                </a:lnTo>
                <a:lnTo>
                  <a:pt x="570395" y="9271"/>
                </a:lnTo>
                <a:lnTo>
                  <a:pt x="570903" y="10922"/>
                </a:lnTo>
                <a:lnTo>
                  <a:pt x="571779" y="9271"/>
                </a:lnTo>
                <a:close/>
              </a:path>
              <a:path extrusionOk="0" h="124460" w="723265">
                <a:moveTo>
                  <a:pt x="573595" y="10033"/>
                </a:moveTo>
                <a:lnTo>
                  <a:pt x="573481" y="6096"/>
                </a:lnTo>
                <a:lnTo>
                  <a:pt x="571830" y="9182"/>
                </a:lnTo>
                <a:lnTo>
                  <a:pt x="573595" y="10033"/>
                </a:lnTo>
                <a:close/>
              </a:path>
              <a:path extrusionOk="0" h="124460" w="723265">
                <a:moveTo>
                  <a:pt x="598754" y="56515"/>
                </a:moveTo>
                <a:lnTo>
                  <a:pt x="598246" y="56984"/>
                </a:lnTo>
                <a:lnTo>
                  <a:pt x="597839" y="59309"/>
                </a:lnTo>
                <a:lnTo>
                  <a:pt x="597179" y="57975"/>
                </a:lnTo>
                <a:lnTo>
                  <a:pt x="597281" y="59055"/>
                </a:lnTo>
                <a:lnTo>
                  <a:pt x="598525" y="59842"/>
                </a:lnTo>
                <a:lnTo>
                  <a:pt x="598563" y="59309"/>
                </a:lnTo>
                <a:lnTo>
                  <a:pt x="598754" y="56515"/>
                </a:lnTo>
                <a:close/>
              </a:path>
              <a:path extrusionOk="0" h="124460" w="723265">
                <a:moveTo>
                  <a:pt x="602475" y="62357"/>
                </a:moveTo>
                <a:lnTo>
                  <a:pt x="598525" y="59842"/>
                </a:lnTo>
                <a:lnTo>
                  <a:pt x="598309" y="62992"/>
                </a:lnTo>
                <a:lnTo>
                  <a:pt x="602475" y="62357"/>
                </a:lnTo>
                <a:close/>
              </a:path>
              <a:path extrusionOk="0" h="124460" w="723265">
                <a:moveTo>
                  <a:pt x="628535" y="82804"/>
                </a:moveTo>
                <a:lnTo>
                  <a:pt x="626783" y="84201"/>
                </a:lnTo>
                <a:lnTo>
                  <a:pt x="627189" y="84582"/>
                </a:lnTo>
                <a:lnTo>
                  <a:pt x="628535" y="82804"/>
                </a:lnTo>
                <a:close/>
              </a:path>
              <a:path extrusionOk="0" h="124460" w="723265">
                <a:moveTo>
                  <a:pt x="631545" y="18669"/>
                </a:moveTo>
                <a:lnTo>
                  <a:pt x="630669" y="17653"/>
                </a:lnTo>
                <a:lnTo>
                  <a:pt x="629145" y="15875"/>
                </a:lnTo>
                <a:lnTo>
                  <a:pt x="628815" y="15494"/>
                </a:lnTo>
                <a:lnTo>
                  <a:pt x="629564" y="13589"/>
                </a:lnTo>
                <a:lnTo>
                  <a:pt x="625678" y="13970"/>
                </a:lnTo>
                <a:lnTo>
                  <a:pt x="626275" y="15494"/>
                </a:lnTo>
                <a:lnTo>
                  <a:pt x="625881" y="15748"/>
                </a:lnTo>
                <a:lnTo>
                  <a:pt x="624928" y="15875"/>
                </a:lnTo>
                <a:lnTo>
                  <a:pt x="623747" y="15494"/>
                </a:lnTo>
                <a:lnTo>
                  <a:pt x="622757" y="15494"/>
                </a:lnTo>
                <a:lnTo>
                  <a:pt x="622960" y="12319"/>
                </a:lnTo>
                <a:lnTo>
                  <a:pt x="623112" y="9906"/>
                </a:lnTo>
                <a:lnTo>
                  <a:pt x="620014" y="12319"/>
                </a:lnTo>
                <a:lnTo>
                  <a:pt x="617499" y="8509"/>
                </a:lnTo>
                <a:lnTo>
                  <a:pt x="615073" y="4826"/>
                </a:lnTo>
                <a:lnTo>
                  <a:pt x="609447" y="8509"/>
                </a:lnTo>
                <a:lnTo>
                  <a:pt x="609993" y="7366"/>
                </a:lnTo>
                <a:lnTo>
                  <a:pt x="605878" y="5969"/>
                </a:lnTo>
                <a:lnTo>
                  <a:pt x="604685" y="17018"/>
                </a:lnTo>
                <a:lnTo>
                  <a:pt x="600049" y="17907"/>
                </a:lnTo>
                <a:lnTo>
                  <a:pt x="601484" y="15494"/>
                </a:lnTo>
                <a:lnTo>
                  <a:pt x="601535" y="15252"/>
                </a:lnTo>
                <a:lnTo>
                  <a:pt x="601129" y="13081"/>
                </a:lnTo>
                <a:lnTo>
                  <a:pt x="601091" y="10414"/>
                </a:lnTo>
                <a:lnTo>
                  <a:pt x="598589" y="13081"/>
                </a:lnTo>
                <a:lnTo>
                  <a:pt x="597763" y="8382"/>
                </a:lnTo>
                <a:lnTo>
                  <a:pt x="595541" y="6604"/>
                </a:lnTo>
                <a:lnTo>
                  <a:pt x="597954" y="10160"/>
                </a:lnTo>
                <a:lnTo>
                  <a:pt x="595249" y="11493"/>
                </a:lnTo>
                <a:lnTo>
                  <a:pt x="595249" y="15367"/>
                </a:lnTo>
                <a:lnTo>
                  <a:pt x="595096" y="15290"/>
                </a:lnTo>
                <a:lnTo>
                  <a:pt x="594868" y="20066"/>
                </a:lnTo>
                <a:lnTo>
                  <a:pt x="590194" y="19685"/>
                </a:lnTo>
                <a:lnTo>
                  <a:pt x="587819" y="18796"/>
                </a:lnTo>
                <a:lnTo>
                  <a:pt x="587667" y="17653"/>
                </a:lnTo>
                <a:lnTo>
                  <a:pt x="586905" y="11557"/>
                </a:lnTo>
                <a:lnTo>
                  <a:pt x="595096" y="15290"/>
                </a:lnTo>
                <a:lnTo>
                  <a:pt x="595122" y="14452"/>
                </a:lnTo>
                <a:lnTo>
                  <a:pt x="595249" y="15367"/>
                </a:lnTo>
                <a:lnTo>
                  <a:pt x="595249" y="11493"/>
                </a:lnTo>
                <a:lnTo>
                  <a:pt x="594156" y="12026"/>
                </a:lnTo>
                <a:lnTo>
                  <a:pt x="592455" y="7747"/>
                </a:lnTo>
                <a:lnTo>
                  <a:pt x="590118" y="6858"/>
                </a:lnTo>
                <a:lnTo>
                  <a:pt x="589203" y="10922"/>
                </a:lnTo>
                <a:lnTo>
                  <a:pt x="590829" y="12446"/>
                </a:lnTo>
                <a:lnTo>
                  <a:pt x="588518" y="11557"/>
                </a:lnTo>
                <a:lnTo>
                  <a:pt x="587857" y="11303"/>
                </a:lnTo>
                <a:lnTo>
                  <a:pt x="586155" y="10922"/>
                </a:lnTo>
                <a:lnTo>
                  <a:pt x="583336" y="10287"/>
                </a:lnTo>
                <a:lnTo>
                  <a:pt x="581482" y="5715"/>
                </a:lnTo>
                <a:lnTo>
                  <a:pt x="577519" y="10922"/>
                </a:lnTo>
                <a:lnTo>
                  <a:pt x="576948" y="9525"/>
                </a:lnTo>
                <a:lnTo>
                  <a:pt x="576287" y="7874"/>
                </a:lnTo>
                <a:lnTo>
                  <a:pt x="573557" y="14859"/>
                </a:lnTo>
                <a:lnTo>
                  <a:pt x="575500" y="14605"/>
                </a:lnTo>
                <a:lnTo>
                  <a:pt x="575932" y="9525"/>
                </a:lnTo>
                <a:lnTo>
                  <a:pt x="578053" y="12319"/>
                </a:lnTo>
                <a:lnTo>
                  <a:pt x="577938" y="12827"/>
                </a:lnTo>
                <a:lnTo>
                  <a:pt x="575183" y="17653"/>
                </a:lnTo>
                <a:lnTo>
                  <a:pt x="571690" y="17653"/>
                </a:lnTo>
                <a:lnTo>
                  <a:pt x="570687" y="15748"/>
                </a:lnTo>
                <a:lnTo>
                  <a:pt x="569201" y="12954"/>
                </a:lnTo>
                <a:lnTo>
                  <a:pt x="566864" y="12065"/>
                </a:lnTo>
                <a:lnTo>
                  <a:pt x="569518" y="9906"/>
                </a:lnTo>
                <a:lnTo>
                  <a:pt x="554748" y="9906"/>
                </a:lnTo>
                <a:lnTo>
                  <a:pt x="556298" y="13589"/>
                </a:lnTo>
                <a:lnTo>
                  <a:pt x="556171" y="14452"/>
                </a:lnTo>
                <a:lnTo>
                  <a:pt x="555688" y="15748"/>
                </a:lnTo>
                <a:lnTo>
                  <a:pt x="554888" y="13843"/>
                </a:lnTo>
                <a:lnTo>
                  <a:pt x="554621" y="13208"/>
                </a:lnTo>
                <a:lnTo>
                  <a:pt x="551332" y="13843"/>
                </a:lnTo>
                <a:lnTo>
                  <a:pt x="551611" y="10922"/>
                </a:lnTo>
                <a:lnTo>
                  <a:pt x="552754" y="10033"/>
                </a:lnTo>
                <a:lnTo>
                  <a:pt x="548005" y="8382"/>
                </a:lnTo>
                <a:lnTo>
                  <a:pt x="546900" y="9271"/>
                </a:lnTo>
                <a:lnTo>
                  <a:pt x="545973" y="12446"/>
                </a:lnTo>
                <a:lnTo>
                  <a:pt x="546100" y="13843"/>
                </a:lnTo>
                <a:lnTo>
                  <a:pt x="546481" y="15494"/>
                </a:lnTo>
                <a:lnTo>
                  <a:pt x="546392" y="15875"/>
                </a:lnTo>
                <a:lnTo>
                  <a:pt x="544283" y="17653"/>
                </a:lnTo>
                <a:lnTo>
                  <a:pt x="543306" y="17145"/>
                </a:lnTo>
                <a:lnTo>
                  <a:pt x="542836" y="16903"/>
                </a:lnTo>
                <a:lnTo>
                  <a:pt x="492988" y="16891"/>
                </a:lnTo>
                <a:lnTo>
                  <a:pt x="491794" y="16510"/>
                </a:lnTo>
                <a:lnTo>
                  <a:pt x="495287" y="19685"/>
                </a:lnTo>
                <a:lnTo>
                  <a:pt x="499173" y="18288"/>
                </a:lnTo>
                <a:lnTo>
                  <a:pt x="503072" y="17145"/>
                </a:lnTo>
                <a:lnTo>
                  <a:pt x="506501" y="21082"/>
                </a:lnTo>
                <a:lnTo>
                  <a:pt x="506463" y="21336"/>
                </a:lnTo>
                <a:lnTo>
                  <a:pt x="505104" y="22479"/>
                </a:lnTo>
                <a:lnTo>
                  <a:pt x="506971" y="24257"/>
                </a:lnTo>
                <a:lnTo>
                  <a:pt x="505498" y="25527"/>
                </a:lnTo>
                <a:lnTo>
                  <a:pt x="504317" y="25146"/>
                </a:lnTo>
                <a:lnTo>
                  <a:pt x="504075" y="24638"/>
                </a:lnTo>
                <a:lnTo>
                  <a:pt x="503999" y="23368"/>
                </a:lnTo>
                <a:lnTo>
                  <a:pt x="503199" y="26162"/>
                </a:lnTo>
                <a:lnTo>
                  <a:pt x="501294" y="28448"/>
                </a:lnTo>
                <a:lnTo>
                  <a:pt x="503720" y="28448"/>
                </a:lnTo>
                <a:lnTo>
                  <a:pt x="630847" y="28448"/>
                </a:lnTo>
                <a:lnTo>
                  <a:pt x="630428" y="27178"/>
                </a:lnTo>
                <a:lnTo>
                  <a:pt x="628357" y="20967"/>
                </a:lnTo>
                <a:lnTo>
                  <a:pt x="628065" y="20066"/>
                </a:lnTo>
                <a:lnTo>
                  <a:pt x="628091" y="20840"/>
                </a:lnTo>
                <a:lnTo>
                  <a:pt x="628091" y="21069"/>
                </a:lnTo>
                <a:lnTo>
                  <a:pt x="628294" y="27178"/>
                </a:lnTo>
                <a:lnTo>
                  <a:pt x="625005" y="26416"/>
                </a:lnTo>
                <a:lnTo>
                  <a:pt x="619391" y="26162"/>
                </a:lnTo>
                <a:lnTo>
                  <a:pt x="619391" y="25527"/>
                </a:lnTo>
                <a:lnTo>
                  <a:pt x="619506" y="20066"/>
                </a:lnTo>
                <a:lnTo>
                  <a:pt x="622871" y="18034"/>
                </a:lnTo>
                <a:lnTo>
                  <a:pt x="625640" y="21971"/>
                </a:lnTo>
                <a:lnTo>
                  <a:pt x="628065" y="21082"/>
                </a:lnTo>
                <a:lnTo>
                  <a:pt x="628065" y="20828"/>
                </a:lnTo>
                <a:lnTo>
                  <a:pt x="627710" y="20701"/>
                </a:lnTo>
                <a:lnTo>
                  <a:pt x="627253" y="19558"/>
                </a:lnTo>
                <a:lnTo>
                  <a:pt x="627151" y="19050"/>
                </a:lnTo>
                <a:lnTo>
                  <a:pt x="627519" y="18034"/>
                </a:lnTo>
                <a:lnTo>
                  <a:pt x="627570" y="17907"/>
                </a:lnTo>
                <a:lnTo>
                  <a:pt x="627659" y="17653"/>
                </a:lnTo>
                <a:lnTo>
                  <a:pt x="631545" y="18669"/>
                </a:lnTo>
                <a:close/>
              </a:path>
              <a:path extrusionOk="0" h="124460" w="723265">
                <a:moveTo>
                  <a:pt x="633742" y="89115"/>
                </a:moveTo>
                <a:lnTo>
                  <a:pt x="633247" y="87757"/>
                </a:lnTo>
                <a:lnTo>
                  <a:pt x="632142" y="88646"/>
                </a:lnTo>
                <a:lnTo>
                  <a:pt x="633742" y="89115"/>
                </a:lnTo>
                <a:close/>
              </a:path>
              <a:path extrusionOk="0" h="124460" w="723265">
                <a:moveTo>
                  <a:pt x="634746" y="89408"/>
                </a:moveTo>
                <a:lnTo>
                  <a:pt x="633742" y="89115"/>
                </a:lnTo>
                <a:lnTo>
                  <a:pt x="634403" y="90932"/>
                </a:lnTo>
                <a:lnTo>
                  <a:pt x="634746" y="89408"/>
                </a:lnTo>
                <a:close/>
              </a:path>
              <a:path extrusionOk="0" h="124460" w="723265">
                <a:moveTo>
                  <a:pt x="634860" y="83375"/>
                </a:moveTo>
                <a:lnTo>
                  <a:pt x="632688" y="83566"/>
                </a:lnTo>
                <a:lnTo>
                  <a:pt x="631825" y="84836"/>
                </a:lnTo>
                <a:lnTo>
                  <a:pt x="631952" y="87122"/>
                </a:lnTo>
                <a:lnTo>
                  <a:pt x="632104" y="88646"/>
                </a:lnTo>
                <a:lnTo>
                  <a:pt x="634860" y="83375"/>
                </a:lnTo>
                <a:close/>
              </a:path>
              <a:path extrusionOk="0" h="124460" w="723265">
                <a:moveTo>
                  <a:pt x="651268" y="93345"/>
                </a:moveTo>
                <a:lnTo>
                  <a:pt x="650862" y="92913"/>
                </a:lnTo>
                <a:lnTo>
                  <a:pt x="650963" y="93599"/>
                </a:lnTo>
                <a:lnTo>
                  <a:pt x="651116" y="94081"/>
                </a:lnTo>
                <a:lnTo>
                  <a:pt x="651268" y="93345"/>
                </a:lnTo>
                <a:close/>
              </a:path>
              <a:path extrusionOk="0" h="124460" w="723265">
                <a:moveTo>
                  <a:pt x="651548" y="95377"/>
                </a:moveTo>
                <a:lnTo>
                  <a:pt x="651116" y="94081"/>
                </a:lnTo>
                <a:lnTo>
                  <a:pt x="650049" y="96520"/>
                </a:lnTo>
                <a:lnTo>
                  <a:pt x="651548" y="95377"/>
                </a:lnTo>
                <a:close/>
              </a:path>
              <a:path extrusionOk="0" h="124460" w="723265">
                <a:moveTo>
                  <a:pt x="656056" y="30861"/>
                </a:moveTo>
                <a:lnTo>
                  <a:pt x="655942" y="31115"/>
                </a:lnTo>
                <a:lnTo>
                  <a:pt x="655980" y="31394"/>
                </a:lnTo>
                <a:lnTo>
                  <a:pt x="656056" y="30861"/>
                </a:lnTo>
                <a:close/>
              </a:path>
              <a:path extrusionOk="0" h="124460" w="723265">
                <a:moveTo>
                  <a:pt x="661885" y="23495"/>
                </a:moveTo>
                <a:lnTo>
                  <a:pt x="657021" y="23876"/>
                </a:lnTo>
                <a:lnTo>
                  <a:pt x="656056" y="30861"/>
                </a:lnTo>
                <a:lnTo>
                  <a:pt x="657174" y="28321"/>
                </a:lnTo>
                <a:lnTo>
                  <a:pt x="660895" y="23622"/>
                </a:lnTo>
                <a:lnTo>
                  <a:pt x="661885" y="23495"/>
                </a:lnTo>
                <a:close/>
              </a:path>
              <a:path extrusionOk="0" h="124460" w="723265">
                <a:moveTo>
                  <a:pt x="681456" y="38989"/>
                </a:moveTo>
                <a:lnTo>
                  <a:pt x="681278" y="38912"/>
                </a:lnTo>
                <a:lnTo>
                  <a:pt x="681456" y="38989"/>
                </a:lnTo>
                <a:close/>
              </a:path>
              <a:path extrusionOk="0" h="124460" w="723265">
                <a:moveTo>
                  <a:pt x="684987" y="36449"/>
                </a:moveTo>
                <a:lnTo>
                  <a:pt x="681494" y="36449"/>
                </a:lnTo>
                <a:lnTo>
                  <a:pt x="681380" y="33274"/>
                </a:lnTo>
                <a:lnTo>
                  <a:pt x="680313" y="33947"/>
                </a:lnTo>
                <a:lnTo>
                  <a:pt x="680389" y="34798"/>
                </a:lnTo>
                <a:lnTo>
                  <a:pt x="681443" y="38925"/>
                </a:lnTo>
                <a:lnTo>
                  <a:pt x="682447" y="38989"/>
                </a:lnTo>
                <a:lnTo>
                  <a:pt x="684987" y="36449"/>
                </a:lnTo>
                <a:close/>
              </a:path>
              <a:path extrusionOk="0" h="124460" w="723265">
                <a:moveTo>
                  <a:pt x="685469" y="48374"/>
                </a:moveTo>
                <a:lnTo>
                  <a:pt x="683717" y="48895"/>
                </a:lnTo>
                <a:lnTo>
                  <a:pt x="683679" y="49072"/>
                </a:lnTo>
                <a:lnTo>
                  <a:pt x="684745" y="49657"/>
                </a:lnTo>
                <a:lnTo>
                  <a:pt x="685469" y="48374"/>
                </a:lnTo>
                <a:close/>
              </a:path>
              <a:path extrusionOk="0" h="124460" w="723265">
                <a:moveTo>
                  <a:pt x="687197" y="42468"/>
                </a:moveTo>
                <a:lnTo>
                  <a:pt x="683514" y="43434"/>
                </a:lnTo>
                <a:lnTo>
                  <a:pt x="687120" y="46609"/>
                </a:lnTo>
                <a:lnTo>
                  <a:pt x="687197" y="42468"/>
                </a:lnTo>
                <a:close/>
              </a:path>
              <a:path extrusionOk="0" h="124460" w="723265">
                <a:moveTo>
                  <a:pt x="690295" y="41656"/>
                </a:moveTo>
                <a:lnTo>
                  <a:pt x="687235" y="40195"/>
                </a:lnTo>
                <a:lnTo>
                  <a:pt x="687197" y="42468"/>
                </a:lnTo>
                <a:lnTo>
                  <a:pt x="690295" y="41656"/>
                </a:lnTo>
                <a:close/>
              </a:path>
              <a:path extrusionOk="0" h="124460" w="723265">
                <a:moveTo>
                  <a:pt x="690918" y="75819"/>
                </a:moveTo>
                <a:lnTo>
                  <a:pt x="690460" y="75603"/>
                </a:lnTo>
                <a:lnTo>
                  <a:pt x="687679" y="76327"/>
                </a:lnTo>
                <a:lnTo>
                  <a:pt x="687946" y="77292"/>
                </a:lnTo>
                <a:lnTo>
                  <a:pt x="690918" y="75819"/>
                </a:lnTo>
                <a:close/>
              </a:path>
              <a:path extrusionOk="0" h="124460" w="723265">
                <a:moveTo>
                  <a:pt x="691045" y="34036"/>
                </a:moveTo>
                <a:lnTo>
                  <a:pt x="690651" y="34290"/>
                </a:lnTo>
                <a:lnTo>
                  <a:pt x="690473" y="34582"/>
                </a:lnTo>
                <a:lnTo>
                  <a:pt x="691045" y="34036"/>
                </a:lnTo>
                <a:close/>
              </a:path>
              <a:path extrusionOk="0" h="124460" w="723265">
                <a:moveTo>
                  <a:pt x="691997" y="45085"/>
                </a:moveTo>
                <a:lnTo>
                  <a:pt x="691743" y="44386"/>
                </a:lnTo>
                <a:lnTo>
                  <a:pt x="691007" y="45085"/>
                </a:lnTo>
                <a:lnTo>
                  <a:pt x="691121" y="45427"/>
                </a:lnTo>
                <a:lnTo>
                  <a:pt x="691997" y="45085"/>
                </a:lnTo>
                <a:close/>
              </a:path>
              <a:path extrusionOk="0" h="124460" w="723265">
                <a:moveTo>
                  <a:pt x="692175" y="87337"/>
                </a:moveTo>
                <a:lnTo>
                  <a:pt x="691515" y="87833"/>
                </a:lnTo>
                <a:lnTo>
                  <a:pt x="691959" y="87871"/>
                </a:lnTo>
                <a:lnTo>
                  <a:pt x="692175" y="87337"/>
                </a:lnTo>
                <a:close/>
              </a:path>
              <a:path extrusionOk="0" h="124460" w="723265">
                <a:moveTo>
                  <a:pt x="692391" y="49022"/>
                </a:moveTo>
                <a:lnTo>
                  <a:pt x="691807" y="47371"/>
                </a:lnTo>
                <a:lnTo>
                  <a:pt x="691121" y="45427"/>
                </a:lnTo>
                <a:lnTo>
                  <a:pt x="685977" y="47498"/>
                </a:lnTo>
                <a:lnTo>
                  <a:pt x="685469" y="48374"/>
                </a:lnTo>
                <a:lnTo>
                  <a:pt x="688860" y="47371"/>
                </a:lnTo>
                <a:lnTo>
                  <a:pt x="692391" y="49022"/>
                </a:lnTo>
                <a:close/>
              </a:path>
              <a:path extrusionOk="0" h="124460" w="723265">
                <a:moveTo>
                  <a:pt x="692823" y="49314"/>
                </a:moveTo>
                <a:lnTo>
                  <a:pt x="692391" y="49034"/>
                </a:lnTo>
                <a:lnTo>
                  <a:pt x="692823" y="50342"/>
                </a:lnTo>
                <a:lnTo>
                  <a:pt x="692708" y="49911"/>
                </a:lnTo>
                <a:lnTo>
                  <a:pt x="692708" y="49555"/>
                </a:lnTo>
                <a:lnTo>
                  <a:pt x="692823" y="49314"/>
                </a:lnTo>
                <a:close/>
              </a:path>
              <a:path extrusionOk="0" h="124460" w="723265">
                <a:moveTo>
                  <a:pt x="693572" y="84963"/>
                </a:moveTo>
                <a:lnTo>
                  <a:pt x="693280" y="82537"/>
                </a:lnTo>
                <a:lnTo>
                  <a:pt x="692289" y="84734"/>
                </a:lnTo>
                <a:lnTo>
                  <a:pt x="693572" y="84963"/>
                </a:lnTo>
                <a:close/>
              </a:path>
              <a:path extrusionOk="0" h="124460" w="723265">
                <a:moveTo>
                  <a:pt x="694563" y="79375"/>
                </a:moveTo>
                <a:lnTo>
                  <a:pt x="692467" y="76073"/>
                </a:lnTo>
                <a:lnTo>
                  <a:pt x="693280" y="82537"/>
                </a:lnTo>
                <a:lnTo>
                  <a:pt x="694537" y="79756"/>
                </a:lnTo>
                <a:lnTo>
                  <a:pt x="694563" y="79375"/>
                </a:lnTo>
                <a:close/>
              </a:path>
              <a:path extrusionOk="0" h="124460" w="723265">
                <a:moveTo>
                  <a:pt x="694766" y="91186"/>
                </a:moveTo>
                <a:lnTo>
                  <a:pt x="692188" y="94996"/>
                </a:lnTo>
                <a:lnTo>
                  <a:pt x="691197" y="89281"/>
                </a:lnTo>
                <a:lnTo>
                  <a:pt x="690727" y="88773"/>
                </a:lnTo>
                <a:lnTo>
                  <a:pt x="690626" y="88417"/>
                </a:lnTo>
                <a:lnTo>
                  <a:pt x="691515" y="87757"/>
                </a:lnTo>
                <a:lnTo>
                  <a:pt x="691159" y="87579"/>
                </a:lnTo>
                <a:lnTo>
                  <a:pt x="691095" y="87376"/>
                </a:lnTo>
                <a:lnTo>
                  <a:pt x="692124" y="85090"/>
                </a:lnTo>
                <a:lnTo>
                  <a:pt x="692251" y="84721"/>
                </a:lnTo>
                <a:lnTo>
                  <a:pt x="687946" y="77292"/>
                </a:lnTo>
                <a:lnTo>
                  <a:pt x="685533" y="78486"/>
                </a:lnTo>
                <a:lnTo>
                  <a:pt x="685596" y="76454"/>
                </a:lnTo>
                <a:lnTo>
                  <a:pt x="685723" y="75819"/>
                </a:lnTo>
                <a:lnTo>
                  <a:pt x="687031" y="74295"/>
                </a:lnTo>
                <a:lnTo>
                  <a:pt x="687362" y="73914"/>
                </a:lnTo>
                <a:lnTo>
                  <a:pt x="681253" y="73279"/>
                </a:lnTo>
                <a:lnTo>
                  <a:pt x="680783" y="68961"/>
                </a:lnTo>
                <a:lnTo>
                  <a:pt x="674331" y="67310"/>
                </a:lnTo>
                <a:lnTo>
                  <a:pt x="674598" y="68072"/>
                </a:lnTo>
                <a:lnTo>
                  <a:pt x="674712" y="68961"/>
                </a:lnTo>
                <a:lnTo>
                  <a:pt x="675119" y="76581"/>
                </a:lnTo>
                <a:lnTo>
                  <a:pt x="672071" y="77470"/>
                </a:lnTo>
                <a:lnTo>
                  <a:pt x="669734" y="79248"/>
                </a:lnTo>
                <a:lnTo>
                  <a:pt x="670001" y="74676"/>
                </a:lnTo>
                <a:lnTo>
                  <a:pt x="670013" y="74549"/>
                </a:lnTo>
                <a:lnTo>
                  <a:pt x="668299" y="73787"/>
                </a:lnTo>
                <a:lnTo>
                  <a:pt x="669455" y="73025"/>
                </a:lnTo>
                <a:lnTo>
                  <a:pt x="670839" y="68580"/>
                </a:lnTo>
                <a:lnTo>
                  <a:pt x="671944" y="71755"/>
                </a:lnTo>
                <a:lnTo>
                  <a:pt x="672223" y="68580"/>
                </a:lnTo>
                <a:lnTo>
                  <a:pt x="672236" y="68453"/>
                </a:lnTo>
                <a:lnTo>
                  <a:pt x="672426" y="66167"/>
                </a:lnTo>
                <a:lnTo>
                  <a:pt x="672998" y="65532"/>
                </a:lnTo>
                <a:lnTo>
                  <a:pt x="675640" y="62611"/>
                </a:lnTo>
                <a:lnTo>
                  <a:pt x="678053" y="59944"/>
                </a:lnTo>
                <a:lnTo>
                  <a:pt x="677786" y="59182"/>
                </a:lnTo>
                <a:lnTo>
                  <a:pt x="676033" y="54229"/>
                </a:lnTo>
                <a:lnTo>
                  <a:pt x="678802" y="53721"/>
                </a:lnTo>
                <a:lnTo>
                  <a:pt x="682967" y="52959"/>
                </a:lnTo>
                <a:lnTo>
                  <a:pt x="683475" y="50165"/>
                </a:lnTo>
                <a:lnTo>
                  <a:pt x="683590" y="49022"/>
                </a:lnTo>
                <a:lnTo>
                  <a:pt x="681964" y="48133"/>
                </a:lnTo>
                <a:lnTo>
                  <a:pt x="681736" y="48006"/>
                </a:lnTo>
                <a:lnTo>
                  <a:pt x="681977" y="43815"/>
                </a:lnTo>
                <a:lnTo>
                  <a:pt x="682205" y="39751"/>
                </a:lnTo>
                <a:lnTo>
                  <a:pt x="680643" y="41173"/>
                </a:lnTo>
                <a:lnTo>
                  <a:pt x="678370" y="38735"/>
                </a:lnTo>
                <a:lnTo>
                  <a:pt x="681278" y="38912"/>
                </a:lnTo>
                <a:lnTo>
                  <a:pt x="680821" y="38735"/>
                </a:lnTo>
                <a:lnTo>
                  <a:pt x="678599" y="37846"/>
                </a:lnTo>
                <a:lnTo>
                  <a:pt x="678802" y="37084"/>
                </a:lnTo>
                <a:lnTo>
                  <a:pt x="673290" y="42545"/>
                </a:lnTo>
                <a:lnTo>
                  <a:pt x="669099" y="39116"/>
                </a:lnTo>
                <a:lnTo>
                  <a:pt x="662444" y="48133"/>
                </a:lnTo>
                <a:lnTo>
                  <a:pt x="662216" y="47498"/>
                </a:lnTo>
                <a:lnTo>
                  <a:pt x="659980" y="41402"/>
                </a:lnTo>
                <a:lnTo>
                  <a:pt x="660146" y="47244"/>
                </a:lnTo>
                <a:lnTo>
                  <a:pt x="657250" y="47498"/>
                </a:lnTo>
                <a:lnTo>
                  <a:pt x="653211" y="47244"/>
                </a:lnTo>
                <a:lnTo>
                  <a:pt x="651116" y="48133"/>
                </a:lnTo>
                <a:lnTo>
                  <a:pt x="651865" y="44958"/>
                </a:lnTo>
                <a:lnTo>
                  <a:pt x="653808" y="44831"/>
                </a:lnTo>
                <a:lnTo>
                  <a:pt x="655942" y="43815"/>
                </a:lnTo>
                <a:lnTo>
                  <a:pt x="650913" y="42418"/>
                </a:lnTo>
                <a:lnTo>
                  <a:pt x="646087" y="45466"/>
                </a:lnTo>
                <a:lnTo>
                  <a:pt x="642353" y="49530"/>
                </a:lnTo>
                <a:lnTo>
                  <a:pt x="642480" y="50165"/>
                </a:lnTo>
                <a:lnTo>
                  <a:pt x="644334" y="54102"/>
                </a:lnTo>
                <a:lnTo>
                  <a:pt x="644740" y="53721"/>
                </a:lnTo>
                <a:lnTo>
                  <a:pt x="646747" y="56642"/>
                </a:lnTo>
                <a:lnTo>
                  <a:pt x="646633" y="56984"/>
                </a:lnTo>
                <a:lnTo>
                  <a:pt x="644525" y="59182"/>
                </a:lnTo>
                <a:lnTo>
                  <a:pt x="643026" y="57404"/>
                </a:lnTo>
                <a:lnTo>
                  <a:pt x="641502" y="54991"/>
                </a:lnTo>
                <a:lnTo>
                  <a:pt x="641426" y="54864"/>
                </a:lnTo>
                <a:lnTo>
                  <a:pt x="638797" y="54991"/>
                </a:lnTo>
                <a:lnTo>
                  <a:pt x="639114" y="50419"/>
                </a:lnTo>
                <a:lnTo>
                  <a:pt x="639191" y="49403"/>
                </a:lnTo>
                <a:lnTo>
                  <a:pt x="640499" y="50292"/>
                </a:lnTo>
                <a:lnTo>
                  <a:pt x="640410" y="49403"/>
                </a:lnTo>
                <a:lnTo>
                  <a:pt x="640308" y="48387"/>
                </a:lnTo>
                <a:lnTo>
                  <a:pt x="639940" y="44831"/>
                </a:lnTo>
                <a:lnTo>
                  <a:pt x="637844" y="48387"/>
                </a:lnTo>
                <a:lnTo>
                  <a:pt x="634949" y="47371"/>
                </a:lnTo>
                <a:lnTo>
                  <a:pt x="632650" y="50419"/>
                </a:lnTo>
                <a:lnTo>
                  <a:pt x="632320" y="47371"/>
                </a:lnTo>
                <a:lnTo>
                  <a:pt x="632244" y="46609"/>
                </a:lnTo>
                <a:lnTo>
                  <a:pt x="632129" y="44831"/>
                </a:lnTo>
                <a:lnTo>
                  <a:pt x="634225" y="40767"/>
                </a:lnTo>
                <a:lnTo>
                  <a:pt x="634352" y="40513"/>
                </a:lnTo>
                <a:lnTo>
                  <a:pt x="638797" y="40386"/>
                </a:lnTo>
                <a:lnTo>
                  <a:pt x="641692" y="45466"/>
                </a:lnTo>
                <a:lnTo>
                  <a:pt x="644499" y="40386"/>
                </a:lnTo>
                <a:lnTo>
                  <a:pt x="645274" y="38989"/>
                </a:lnTo>
                <a:lnTo>
                  <a:pt x="646125" y="37465"/>
                </a:lnTo>
                <a:lnTo>
                  <a:pt x="648423" y="42291"/>
                </a:lnTo>
                <a:lnTo>
                  <a:pt x="647077" y="38735"/>
                </a:lnTo>
                <a:lnTo>
                  <a:pt x="650240" y="37465"/>
                </a:lnTo>
                <a:lnTo>
                  <a:pt x="650557" y="37338"/>
                </a:lnTo>
                <a:lnTo>
                  <a:pt x="652500" y="38481"/>
                </a:lnTo>
                <a:lnTo>
                  <a:pt x="653872" y="37465"/>
                </a:lnTo>
                <a:lnTo>
                  <a:pt x="655586" y="36195"/>
                </a:lnTo>
                <a:lnTo>
                  <a:pt x="655396" y="36957"/>
                </a:lnTo>
                <a:lnTo>
                  <a:pt x="655675" y="36195"/>
                </a:lnTo>
                <a:lnTo>
                  <a:pt x="657377" y="31623"/>
                </a:lnTo>
                <a:lnTo>
                  <a:pt x="655980" y="31394"/>
                </a:lnTo>
                <a:lnTo>
                  <a:pt x="655789" y="32766"/>
                </a:lnTo>
                <a:lnTo>
                  <a:pt x="653059" y="37465"/>
                </a:lnTo>
                <a:lnTo>
                  <a:pt x="652348" y="37338"/>
                </a:lnTo>
                <a:lnTo>
                  <a:pt x="648817" y="36703"/>
                </a:lnTo>
                <a:lnTo>
                  <a:pt x="648766" y="36068"/>
                </a:lnTo>
                <a:lnTo>
                  <a:pt x="648741" y="35687"/>
                </a:lnTo>
                <a:lnTo>
                  <a:pt x="648716" y="35306"/>
                </a:lnTo>
                <a:lnTo>
                  <a:pt x="648411" y="31242"/>
                </a:lnTo>
                <a:lnTo>
                  <a:pt x="648068" y="26670"/>
                </a:lnTo>
                <a:lnTo>
                  <a:pt x="644779" y="31242"/>
                </a:lnTo>
                <a:lnTo>
                  <a:pt x="644690" y="28448"/>
                </a:lnTo>
                <a:lnTo>
                  <a:pt x="642810" y="25781"/>
                </a:lnTo>
                <a:lnTo>
                  <a:pt x="642759" y="25400"/>
                </a:lnTo>
                <a:lnTo>
                  <a:pt x="644779" y="23241"/>
                </a:lnTo>
                <a:lnTo>
                  <a:pt x="647306" y="21971"/>
                </a:lnTo>
                <a:lnTo>
                  <a:pt x="648652" y="25527"/>
                </a:lnTo>
                <a:lnTo>
                  <a:pt x="649236" y="21971"/>
                </a:lnTo>
                <a:lnTo>
                  <a:pt x="649249" y="21844"/>
                </a:lnTo>
                <a:lnTo>
                  <a:pt x="646722" y="21717"/>
                </a:lnTo>
                <a:lnTo>
                  <a:pt x="647903" y="19558"/>
                </a:lnTo>
                <a:lnTo>
                  <a:pt x="644029" y="19812"/>
                </a:lnTo>
                <a:lnTo>
                  <a:pt x="642835" y="24765"/>
                </a:lnTo>
                <a:lnTo>
                  <a:pt x="639546" y="29210"/>
                </a:lnTo>
                <a:lnTo>
                  <a:pt x="636460" y="32893"/>
                </a:lnTo>
                <a:lnTo>
                  <a:pt x="633374" y="35306"/>
                </a:lnTo>
                <a:lnTo>
                  <a:pt x="629678" y="34798"/>
                </a:lnTo>
                <a:lnTo>
                  <a:pt x="627545" y="33147"/>
                </a:lnTo>
                <a:lnTo>
                  <a:pt x="630478" y="32766"/>
                </a:lnTo>
                <a:lnTo>
                  <a:pt x="632802" y="29591"/>
                </a:lnTo>
                <a:lnTo>
                  <a:pt x="633628" y="28448"/>
                </a:lnTo>
                <a:lnTo>
                  <a:pt x="633679" y="27940"/>
                </a:lnTo>
                <a:lnTo>
                  <a:pt x="633323" y="24638"/>
                </a:lnTo>
                <a:lnTo>
                  <a:pt x="631228" y="29591"/>
                </a:lnTo>
                <a:lnTo>
                  <a:pt x="630885" y="28575"/>
                </a:lnTo>
                <a:lnTo>
                  <a:pt x="597446" y="28575"/>
                </a:lnTo>
                <a:lnTo>
                  <a:pt x="597446" y="57023"/>
                </a:lnTo>
                <a:lnTo>
                  <a:pt x="596722" y="57035"/>
                </a:lnTo>
                <a:lnTo>
                  <a:pt x="593039" y="57150"/>
                </a:lnTo>
                <a:lnTo>
                  <a:pt x="593064" y="52197"/>
                </a:lnTo>
                <a:lnTo>
                  <a:pt x="593077" y="49657"/>
                </a:lnTo>
                <a:lnTo>
                  <a:pt x="596709" y="57023"/>
                </a:lnTo>
                <a:lnTo>
                  <a:pt x="597446" y="57023"/>
                </a:lnTo>
                <a:lnTo>
                  <a:pt x="597446" y="28575"/>
                </a:lnTo>
                <a:lnTo>
                  <a:pt x="503707" y="28575"/>
                </a:lnTo>
                <a:lnTo>
                  <a:pt x="503326" y="35687"/>
                </a:lnTo>
                <a:lnTo>
                  <a:pt x="498411" y="33655"/>
                </a:lnTo>
                <a:lnTo>
                  <a:pt x="494880" y="36068"/>
                </a:lnTo>
                <a:lnTo>
                  <a:pt x="492963" y="32613"/>
                </a:lnTo>
                <a:lnTo>
                  <a:pt x="491553" y="38989"/>
                </a:lnTo>
                <a:lnTo>
                  <a:pt x="491134" y="37846"/>
                </a:lnTo>
                <a:lnTo>
                  <a:pt x="491045" y="37592"/>
                </a:lnTo>
                <a:lnTo>
                  <a:pt x="490004" y="34798"/>
                </a:lnTo>
                <a:lnTo>
                  <a:pt x="489762" y="34163"/>
                </a:lnTo>
                <a:lnTo>
                  <a:pt x="489013" y="32131"/>
                </a:lnTo>
                <a:lnTo>
                  <a:pt x="488823" y="31623"/>
                </a:lnTo>
                <a:lnTo>
                  <a:pt x="487476" y="32131"/>
                </a:lnTo>
                <a:lnTo>
                  <a:pt x="488950" y="30861"/>
                </a:lnTo>
                <a:lnTo>
                  <a:pt x="485343" y="28448"/>
                </a:lnTo>
                <a:lnTo>
                  <a:pt x="484352" y="34163"/>
                </a:lnTo>
                <a:lnTo>
                  <a:pt x="483666" y="34061"/>
                </a:lnTo>
                <a:lnTo>
                  <a:pt x="484162" y="29210"/>
                </a:lnTo>
                <a:lnTo>
                  <a:pt x="484632" y="24511"/>
                </a:lnTo>
                <a:lnTo>
                  <a:pt x="484759" y="22479"/>
                </a:lnTo>
                <a:lnTo>
                  <a:pt x="482993" y="20942"/>
                </a:lnTo>
                <a:lnTo>
                  <a:pt x="482993" y="33947"/>
                </a:lnTo>
                <a:lnTo>
                  <a:pt x="481025" y="33655"/>
                </a:lnTo>
                <a:lnTo>
                  <a:pt x="479552" y="29210"/>
                </a:lnTo>
                <a:lnTo>
                  <a:pt x="482993" y="33947"/>
                </a:lnTo>
                <a:lnTo>
                  <a:pt x="482993" y="20942"/>
                </a:lnTo>
                <a:lnTo>
                  <a:pt x="481266" y="19431"/>
                </a:lnTo>
                <a:lnTo>
                  <a:pt x="482879" y="18161"/>
                </a:lnTo>
                <a:lnTo>
                  <a:pt x="487083" y="14859"/>
                </a:lnTo>
                <a:lnTo>
                  <a:pt x="488861" y="13462"/>
                </a:lnTo>
                <a:lnTo>
                  <a:pt x="489432" y="12192"/>
                </a:lnTo>
                <a:lnTo>
                  <a:pt x="489724" y="11557"/>
                </a:lnTo>
                <a:lnTo>
                  <a:pt x="490524" y="9779"/>
                </a:lnTo>
                <a:lnTo>
                  <a:pt x="490931" y="8890"/>
                </a:lnTo>
                <a:lnTo>
                  <a:pt x="488276" y="9779"/>
                </a:lnTo>
                <a:lnTo>
                  <a:pt x="485889" y="9144"/>
                </a:lnTo>
                <a:lnTo>
                  <a:pt x="485724" y="8763"/>
                </a:lnTo>
                <a:lnTo>
                  <a:pt x="484505" y="6096"/>
                </a:lnTo>
                <a:lnTo>
                  <a:pt x="481495" y="8763"/>
                </a:lnTo>
                <a:lnTo>
                  <a:pt x="478497" y="8382"/>
                </a:lnTo>
                <a:lnTo>
                  <a:pt x="475538" y="8255"/>
                </a:lnTo>
                <a:lnTo>
                  <a:pt x="472579" y="11557"/>
                </a:lnTo>
                <a:lnTo>
                  <a:pt x="471068" y="10795"/>
                </a:lnTo>
                <a:lnTo>
                  <a:pt x="470560" y="10541"/>
                </a:lnTo>
                <a:lnTo>
                  <a:pt x="474484" y="7874"/>
                </a:lnTo>
                <a:lnTo>
                  <a:pt x="472351" y="7620"/>
                </a:lnTo>
                <a:lnTo>
                  <a:pt x="468388" y="6858"/>
                </a:lnTo>
                <a:lnTo>
                  <a:pt x="464146" y="7747"/>
                </a:lnTo>
                <a:lnTo>
                  <a:pt x="459867" y="10795"/>
                </a:lnTo>
                <a:lnTo>
                  <a:pt x="457733" y="10668"/>
                </a:lnTo>
                <a:lnTo>
                  <a:pt x="457911" y="9525"/>
                </a:lnTo>
                <a:lnTo>
                  <a:pt x="458000" y="7620"/>
                </a:lnTo>
                <a:lnTo>
                  <a:pt x="457568" y="5842"/>
                </a:lnTo>
                <a:lnTo>
                  <a:pt x="450710" y="5715"/>
                </a:lnTo>
                <a:lnTo>
                  <a:pt x="438924" y="12065"/>
                </a:lnTo>
                <a:lnTo>
                  <a:pt x="431546" y="12192"/>
                </a:lnTo>
                <a:lnTo>
                  <a:pt x="431888" y="11557"/>
                </a:lnTo>
                <a:lnTo>
                  <a:pt x="433209" y="9144"/>
                </a:lnTo>
                <a:lnTo>
                  <a:pt x="430834" y="8509"/>
                </a:lnTo>
                <a:lnTo>
                  <a:pt x="428777" y="7493"/>
                </a:lnTo>
                <a:lnTo>
                  <a:pt x="427583" y="11557"/>
                </a:lnTo>
                <a:lnTo>
                  <a:pt x="426910" y="10795"/>
                </a:lnTo>
                <a:lnTo>
                  <a:pt x="424675" y="8255"/>
                </a:lnTo>
                <a:lnTo>
                  <a:pt x="422021" y="9144"/>
                </a:lnTo>
                <a:lnTo>
                  <a:pt x="416928" y="10795"/>
                </a:lnTo>
                <a:lnTo>
                  <a:pt x="415975" y="9766"/>
                </a:lnTo>
                <a:lnTo>
                  <a:pt x="415975" y="88519"/>
                </a:lnTo>
                <a:lnTo>
                  <a:pt x="415150" y="87884"/>
                </a:lnTo>
                <a:lnTo>
                  <a:pt x="412000" y="85471"/>
                </a:lnTo>
                <a:lnTo>
                  <a:pt x="411035" y="84734"/>
                </a:lnTo>
                <a:lnTo>
                  <a:pt x="410044" y="85471"/>
                </a:lnTo>
                <a:lnTo>
                  <a:pt x="411022" y="84734"/>
                </a:lnTo>
                <a:lnTo>
                  <a:pt x="410375" y="84226"/>
                </a:lnTo>
                <a:lnTo>
                  <a:pt x="410235" y="84734"/>
                </a:lnTo>
                <a:lnTo>
                  <a:pt x="410337" y="84201"/>
                </a:lnTo>
                <a:lnTo>
                  <a:pt x="410171" y="84074"/>
                </a:lnTo>
                <a:lnTo>
                  <a:pt x="409587" y="83629"/>
                </a:lnTo>
                <a:lnTo>
                  <a:pt x="409397" y="83947"/>
                </a:lnTo>
                <a:lnTo>
                  <a:pt x="409498" y="83578"/>
                </a:lnTo>
                <a:lnTo>
                  <a:pt x="411302" y="80772"/>
                </a:lnTo>
                <a:lnTo>
                  <a:pt x="410489" y="83820"/>
                </a:lnTo>
                <a:lnTo>
                  <a:pt x="410514" y="84328"/>
                </a:lnTo>
                <a:lnTo>
                  <a:pt x="411035" y="84721"/>
                </a:lnTo>
                <a:lnTo>
                  <a:pt x="414121" y="82423"/>
                </a:lnTo>
                <a:lnTo>
                  <a:pt x="415505" y="83185"/>
                </a:lnTo>
                <a:lnTo>
                  <a:pt x="415975" y="88519"/>
                </a:lnTo>
                <a:lnTo>
                  <a:pt x="415975" y="9766"/>
                </a:lnTo>
                <a:lnTo>
                  <a:pt x="413524" y="7112"/>
                </a:lnTo>
                <a:lnTo>
                  <a:pt x="408495" y="5334"/>
                </a:lnTo>
                <a:lnTo>
                  <a:pt x="408254" y="13335"/>
                </a:lnTo>
                <a:lnTo>
                  <a:pt x="404291" y="14859"/>
                </a:lnTo>
                <a:lnTo>
                  <a:pt x="404291" y="13843"/>
                </a:lnTo>
                <a:lnTo>
                  <a:pt x="404368" y="12446"/>
                </a:lnTo>
                <a:lnTo>
                  <a:pt x="405485" y="8763"/>
                </a:lnTo>
                <a:lnTo>
                  <a:pt x="403428" y="7747"/>
                </a:lnTo>
                <a:lnTo>
                  <a:pt x="393890" y="9906"/>
                </a:lnTo>
                <a:lnTo>
                  <a:pt x="384492" y="11430"/>
                </a:lnTo>
                <a:lnTo>
                  <a:pt x="364604" y="13843"/>
                </a:lnTo>
                <a:lnTo>
                  <a:pt x="364680" y="13081"/>
                </a:lnTo>
                <a:lnTo>
                  <a:pt x="365747" y="12065"/>
                </a:lnTo>
                <a:lnTo>
                  <a:pt x="358889" y="13081"/>
                </a:lnTo>
                <a:lnTo>
                  <a:pt x="352247" y="15748"/>
                </a:lnTo>
                <a:lnTo>
                  <a:pt x="345884" y="18161"/>
                </a:lnTo>
                <a:lnTo>
                  <a:pt x="339890" y="18034"/>
                </a:lnTo>
                <a:lnTo>
                  <a:pt x="338505" y="19431"/>
                </a:lnTo>
                <a:lnTo>
                  <a:pt x="334225" y="21336"/>
                </a:lnTo>
                <a:lnTo>
                  <a:pt x="335648" y="25146"/>
                </a:lnTo>
                <a:lnTo>
                  <a:pt x="337477" y="25527"/>
                </a:lnTo>
                <a:lnTo>
                  <a:pt x="337832" y="29972"/>
                </a:lnTo>
                <a:lnTo>
                  <a:pt x="337832" y="33274"/>
                </a:lnTo>
                <a:lnTo>
                  <a:pt x="331177" y="37592"/>
                </a:lnTo>
                <a:lnTo>
                  <a:pt x="332193" y="33909"/>
                </a:lnTo>
                <a:lnTo>
                  <a:pt x="332295" y="33528"/>
                </a:lnTo>
                <a:lnTo>
                  <a:pt x="332435" y="33020"/>
                </a:lnTo>
                <a:lnTo>
                  <a:pt x="332574" y="32512"/>
                </a:lnTo>
                <a:lnTo>
                  <a:pt x="333844" y="27940"/>
                </a:lnTo>
                <a:lnTo>
                  <a:pt x="334264" y="26416"/>
                </a:lnTo>
                <a:lnTo>
                  <a:pt x="330974" y="27546"/>
                </a:lnTo>
                <a:lnTo>
                  <a:pt x="330974" y="89408"/>
                </a:lnTo>
                <a:lnTo>
                  <a:pt x="324993" y="92062"/>
                </a:lnTo>
                <a:lnTo>
                  <a:pt x="322935" y="88773"/>
                </a:lnTo>
                <a:lnTo>
                  <a:pt x="324751" y="88392"/>
                </a:lnTo>
                <a:lnTo>
                  <a:pt x="330974" y="89408"/>
                </a:lnTo>
                <a:lnTo>
                  <a:pt x="330974" y="27546"/>
                </a:lnTo>
                <a:lnTo>
                  <a:pt x="329780" y="27940"/>
                </a:lnTo>
                <a:lnTo>
                  <a:pt x="329285" y="25781"/>
                </a:lnTo>
                <a:lnTo>
                  <a:pt x="329171" y="25273"/>
                </a:lnTo>
                <a:lnTo>
                  <a:pt x="328764" y="23495"/>
                </a:lnTo>
                <a:lnTo>
                  <a:pt x="328295" y="21463"/>
                </a:lnTo>
                <a:lnTo>
                  <a:pt x="328117" y="20701"/>
                </a:lnTo>
                <a:lnTo>
                  <a:pt x="332486" y="23114"/>
                </a:lnTo>
                <a:lnTo>
                  <a:pt x="332409" y="20701"/>
                </a:lnTo>
                <a:lnTo>
                  <a:pt x="332282" y="16637"/>
                </a:lnTo>
                <a:lnTo>
                  <a:pt x="325869" y="21463"/>
                </a:lnTo>
                <a:lnTo>
                  <a:pt x="322059" y="19304"/>
                </a:lnTo>
                <a:lnTo>
                  <a:pt x="318503" y="23495"/>
                </a:lnTo>
                <a:lnTo>
                  <a:pt x="316407" y="21336"/>
                </a:lnTo>
                <a:lnTo>
                  <a:pt x="315785" y="20701"/>
                </a:lnTo>
                <a:lnTo>
                  <a:pt x="315175" y="20066"/>
                </a:lnTo>
                <a:lnTo>
                  <a:pt x="316636" y="20828"/>
                </a:lnTo>
                <a:lnTo>
                  <a:pt x="316484" y="20066"/>
                </a:lnTo>
                <a:lnTo>
                  <a:pt x="315912" y="17145"/>
                </a:lnTo>
                <a:lnTo>
                  <a:pt x="315861" y="16903"/>
                </a:lnTo>
                <a:lnTo>
                  <a:pt x="315175" y="17145"/>
                </a:lnTo>
                <a:lnTo>
                  <a:pt x="311289" y="15748"/>
                </a:lnTo>
                <a:lnTo>
                  <a:pt x="312318" y="20701"/>
                </a:lnTo>
                <a:lnTo>
                  <a:pt x="308241" y="18161"/>
                </a:lnTo>
                <a:lnTo>
                  <a:pt x="307289" y="21336"/>
                </a:lnTo>
                <a:lnTo>
                  <a:pt x="307047" y="20828"/>
                </a:lnTo>
                <a:lnTo>
                  <a:pt x="306933" y="23114"/>
                </a:lnTo>
                <a:lnTo>
                  <a:pt x="304787" y="24511"/>
                </a:lnTo>
                <a:lnTo>
                  <a:pt x="304114" y="25273"/>
                </a:lnTo>
                <a:lnTo>
                  <a:pt x="303479" y="22098"/>
                </a:lnTo>
                <a:lnTo>
                  <a:pt x="301866" y="23114"/>
                </a:lnTo>
                <a:lnTo>
                  <a:pt x="299529" y="24638"/>
                </a:lnTo>
                <a:lnTo>
                  <a:pt x="291084" y="25781"/>
                </a:lnTo>
                <a:lnTo>
                  <a:pt x="290957" y="24892"/>
                </a:lnTo>
                <a:lnTo>
                  <a:pt x="290766" y="23495"/>
                </a:lnTo>
                <a:lnTo>
                  <a:pt x="290169" y="19177"/>
                </a:lnTo>
                <a:lnTo>
                  <a:pt x="287324" y="19812"/>
                </a:lnTo>
                <a:lnTo>
                  <a:pt x="286689" y="23495"/>
                </a:lnTo>
                <a:lnTo>
                  <a:pt x="283641" y="22733"/>
                </a:lnTo>
                <a:lnTo>
                  <a:pt x="283794" y="21082"/>
                </a:lnTo>
                <a:lnTo>
                  <a:pt x="284467" y="20447"/>
                </a:lnTo>
                <a:lnTo>
                  <a:pt x="284556" y="19558"/>
                </a:lnTo>
                <a:lnTo>
                  <a:pt x="278168" y="18669"/>
                </a:lnTo>
                <a:lnTo>
                  <a:pt x="270484" y="21082"/>
                </a:lnTo>
                <a:lnTo>
                  <a:pt x="264274" y="17653"/>
                </a:lnTo>
                <a:lnTo>
                  <a:pt x="259473" y="19685"/>
                </a:lnTo>
                <a:lnTo>
                  <a:pt x="255765" y="20828"/>
                </a:lnTo>
                <a:lnTo>
                  <a:pt x="255346" y="20967"/>
                </a:lnTo>
                <a:lnTo>
                  <a:pt x="252501" y="25400"/>
                </a:lnTo>
                <a:lnTo>
                  <a:pt x="253809" y="24892"/>
                </a:lnTo>
                <a:lnTo>
                  <a:pt x="257733" y="26035"/>
                </a:lnTo>
                <a:lnTo>
                  <a:pt x="255536" y="29883"/>
                </a:lnTo>
                <a:lnTo>
                  <a:pt x="254406" y="32512"/>
                </a:lnTo>
                <a:lnTo>
                  <a:pt x="252310" y="31750"/>
                </a:lnTo>
                <a:lnTo>
                  <a:pt x="250367" y="33020"/>
                </a:lnTo>
                <a:lnTo>
                  <a:pt x="250482" y="31623"/>
                </a:lnTo>
                <a:lnTo>
                  <a:pt x="250520" y="31115"/>
                </a:lnTo>
                <a:lnTo>
                  <a:pt x="250596" y="30226"/>
                </a:lnTo>
                <a:lnTo>
                  <a:pt x="250647" y="29718"/>
                </a:lnTo>
                <a:lnTo>
                  <a:pt x="245059" y="30226"/>
                </a:lnTo>
                <a:lnTo>
                  <a:pt x="246024" y="29591"/>
                </a:lnTo>
                <a:lnTo>
                  <a:pt x="248945" y="27686"/>
                </a:lnTo>
                <a:lnTo>
                  <a:pt x="247472" y="20574"/>
                </a:lnTo>
                <a:lnTo>
                  <a:pt x="240309" y="29591"/>
                </a:lnTo>
                <a:lnTo>
                  <a:pt x="240195" y="27813"/>
                </a:lnTo>
                <a:lnTo>
                  <a:pt x="240055" y="25527"/>
                </a:lnTo>
                <a:lnTo>
                  <a:pt x="240004" y="24765"/>
                </a:lnTo>
                <a:lnTo>
                  <a:pt x="239864" y="22479"/>
                </a:lnTo>
                <a:lnTo>
                  <a:pt x="239077" y="24765"/>
                </a:lnTo>
                <a:lnTo>
                  <a:pt x="234200" y="24028"/>
                </a:lnTo>
                <a:lnTo>
                  <a:pt x="234188" y="23876"/>
                </a:lnTo>
                <a:lnTo>
                  <a:pt x="234162" y="23368"/>
                </a:lnTo>
                <a:lnTo>
                  <a:pt x="232600" y="24066"/>
                </a:lnTo>
                <a:lnTo>
                  <a:pt x="232600" y="25171"/>
                </a:lnTo>
                <a:lnTo>
                  <a:pt x="231355" y="27813"/>
                </a:lnTo>
                <a:lnTo>
                  <a:pt x="230644" y="24765"/>
                </a:lnTo>
                <a:lnTo>
                  <a:pt x="232600" y="25171"/>
                </a:lnTo>
                <a:lnTo>
                  <a:pt x="232600" y="24066"/>
                </a:lnTo>
                <a:lnTo>
                  <a:pt x="231584" y="24511"/>
                </a:lnTo>
                <a:lnTo>
                  <a:pt x="231432" y="22352"/>
                </a:lnTo>
                <a:lnTo>
                  <a:pt x="226275" y="20828"/>
                </a:lnTo>
                <a:lnTo>
                  <a:pt x="225958" y="29718"/>
                </a:lnTo>
                <a:lnTo>
                  <a:pt x="223113" y="31115"/>
                </a:lnTo>
                <a:lnTo>
                  <a:pt x="223151" y="30353"/>
                </a:lnTo>
                <a:lnTo>
                  <a:pt x="221208" y="31623"/>
                </a:lnTo>
                <a:lnTo>
                  <a:pt x="223151" y="25654"/>
                </a:lnTo>
                <a:lnTo>
                  <a:pt x="219989" y="26797"/>
                </a:lnTo>
                <a:lnTo>
                  <a:pt x="218719" y="32004"/>
                </a:lnTo>
                <a:lnTo>
                  <a:pt x="215226" y="33528"/>
                </a:lnTo>
                <a:lnTo>
                  <a:pt x="214757" y="31750"/>
                </a:lnTo>
                <a:lnTo>
                  <a:pt x="212966" y="33655"/>
                </a:lnTo>
                <a:lnTo>
                  <a:pt x="213055" y="32512"/>
                </a:lnTo>
                <a:lnTo>
                  <a:pt x="212890" y="32258"/>
                </a:lnTo>
                <a:lnTo>
                  <a:pt x="211264" y="37846"/>
                </a:lnTo>
                <a:lnTo>
                  <a:pt x="206476" y="36068"/>
                </a:lnTo>
                <a:lnTo>
                  <a:pt x="204927" y="40767"/>
                </a:lnTo>
                <a:lnTo>
                  <a:pt x="203466" y="40132"/>
                </a:lnTo>
                <a:lnTo>
                  <a:pt x="202971" y="38227"/>
                </a:lnTo>
                <a:lnTo>
                  <a:pt x="202412" y="36068"/>
                </a:lnTo>
                <a:lnTo>
                  <a:pt x="202374" y="35928"/>
                </a:lnTo>
                <a:lnTo>
                  <a:pt x="202323" y="35699"/>
                </a:lnTo>
                <a:lnTo>
                  <a:pt x="202158" y="36068"/>
                </a:lnTo>
                <a:lnTo>
                  <a:pt x="202260" y="35471"/>
                </a:lnTo>
                <a:lnTo>
                  <a:pt x="201726" y="33401"/>
                </a:lnTo>
                <a:lnTo>
                  <a:pt x="200177" y="38227"/>
                </a:lnTo>
                <a:lnTo>
                  <a:pt x="200126" y="36703"/>
                </a:lnTo>
                <a:lnTo>
                  <a:pt x="199974" y="31496"/>
                </a:lnTo>
                <a:lnTo>
                  <a:pt x="204698" y="30226"/>
                </a:lnTo>
                <a:lnTo>
                  <a:pt x="202412" y="35471"/>
                </a:lnTo>
                <a:lnTo>
                  <a:pt x="202374" y="35928"/>
                </a:lnTo>
                <a:lnTo>
                  <a:pt x="206946" y="33147"/>
                </a:lnTo>
                <a:lnTo>
                  <a:pt x="205422" y="30226"/>
                </a:lnTo>
                <a:lnTo>
                  <a:pt x="202552" y="24765"/>
                </a:lnTo>
                <a:lnTo>
                  <a:pt x="185369" y="27940"/>
                </a:lnTo>
                <a:lnTo>
                  <a:pt x="180797" y="29845"/>
                </a:lnTo>
                <a:lnTo>
                  <a:pt x="175717" y="30353"/>
                </a:lnTo>
                <a:lnTo>
                  <a:pt x="171348" y="31750"/>
                </a:lnTo>
                <a:lnTo>
                  <a:pt x="168922" y="36703"/>
                </a:lnTo>
                <a:lnTo>
                  <a:pt x="168935" y="36449"/>
                </a:lnTo>
                <a:lnTo>
                  <a:pt x="169049" y="32613"/>
                </a:lnTo>
                <a:lnTo>
                  <a:pt x="168630" y="32512"/>
                </a:lnTo>
                <a:lnTo>
                  <a:pt x="159372" y="30099"/>
                </a:lnTo>
                <a:lnTo>
                  <a:pt x="151574" y="32512"/>
                </a:lnTo>
                <a:lnTo>
                  <a:pt x="143014" y="30353"/>
                </a:lnTo>
                <a:lnTo>
                  <a:pt x="137553" y="36449"/>
                </a:lnTo>
                <a:lnTo>
                  <a:pt x="135496" y="33274"/>
                </a:lnTo>
                <a:lnTo>
                  <a:pt x="130073" y="39751"/>
                </a:lnTo>
                <a:lnTo>
                  <a:pt x="122872" y="43180"/>
                </a:lnTo>
                <a:lnTo>
                  <a:pt x="116154" y="47117"/>
                </a:lnTo>
                <a:lnTo>
                  <a:pt x="112166" y="54737"/>
                </a:lnTo>
                <a:lnTo>
                  <a:pt x="108242" y="52070"/>
                </a:lnTo>
                <a:lnTo>
                  <a:pt x="112598" y="49403"/>
                </a:lnTo>
                <a:lnTo>
                  <a:pt x="112674" y="46863"/>
                </a:lnTo>
                <a:lnTo>
                  <a:pt x="109905" y="46101"/>
                </a:lnTo>
                <a:lnTo>
                  <a:pt x="106616" y="55626"/>
                </a:lnTo>
                <a:lnTo>
                  <a:pt x="103822" y="50419"/>
                </a:lnTo>
                <a:lnTo>
                  <a:pt x="103403" y="49657"/>
                </a:lnTo>
                <a:lnTo>
                  <a:pt x="103124" y="47498"/>
                </a:lnTo>
                <a:lnTo>
                  <a:pt x="106819" y="47244"/>
                </a:lnTo>
                <a:lnTo>
                  <a:pt x="104990" y="46101"/>
                </a:lnTo>
                <a:lnTo>
                  <a:pt x="102616" y="42418"/>
                </a:lnTo>
                <a:lnTo>
                  <a:pt x="102768" y="50419"/>
                </a:lnTo>
                <a:lnTo>
                  <a:pt x="100076" y="46228"/>
                </a:lnTo>
                <a:lnTo>
                  <a:pt x="101549" y="50165"/>
                </a:lnTo>
                <a:lnTo>
                  <a:pt x="97739" y="55499"/>
                </a:lnTo>
                <a:lnTo>
                  <a:pt x="94691" y="56642"/>
                </a:lnTo>
                <a:lnTo>
                  <a:pt x="95288" y="56769"/>
                </a:lnTo>
                <a:lnTo>
                  <a:pt x="95529" y="57150"/>
                </a:lnTo>
                <a:lnTo>
                  <a:pt x="95643" y="57404"/>
                </a:lnTo>
                <a:lnTo>
                  <a:pt x="96431" y="60325"/>
                </a:lnTo>
                <a:lnTo>
                  <a:pt x="94018" y="59944"/>
                </a:lnTo>
                <a:lnTo>
                  <a:pt x="92786" y="60579"/>
                </a:lnTo>
                <a:lnTo>
                  <a:pt x="92786" y="59690"/>
                </a:lnTo>
                <a:lnTo>
                  <a:pt x="93103" y="59436"/>
                </a:lnTo>
                <a:lnTo>
                  <a:pt x="80911" y="64389"/>
                </a:lnTo>
                <a:lnTo>
                  <a:pt x="68033" y="68199"/>
                </a:lnTo>
                <a:lnTo>
                  <a:pt x="58293" y="69799"/>
                </a:lnTo>
                <a:lnTo>
                  <a:pt x="58293" y="109601"/>
                </a:lnTo>
                <a:lnTo>
                  <a:pt x="56311" y="108191"/>
                </a:lnTo>
                <a:lnTo>
                  <a:pt x="56451" y="108077"/>
                </a:lnTo>
                <a:lnTo>
                  <a:pt x="57658" y="107061"/>
                </a:lnTo>
                <a:lnTo>
                  <a:pt x="58293" y="109601"/>
                </a:lnTo>
                <a:lnTo>
                  <a:pt x="58293" y="69799"/>
                </a:lnTo>
                <a:lnTo>
                  <a:pt x="54787" y="70358"/>
                </a:lnTo>
                <a:lnTo>
                  <a:pt x="41452" y="70358"/>
                </a:lnTo>
                <a:lnTo>
                  <a:pt x="41757" y="69977"/>
                </a:lnTo>
                <a:lnTo>
                  <a:pt x="42062" y="69596"/>
                </a:lnTo>
                <a:lnTo>
                  <a:pt x="44183" y="66929"/>
                </a:lnTo>
                <a:lnTo>
                  <a:pt x="42049" y="69596"/>
                </a:lnTo>
                <a:lnTo>
                  <a:pt x="37490" y="68707"/>
                </a:lnTo>
                <a:lnTo>
                  <a:pt x="35953" y="68072"/>
                </a:lnTo>
                <a:lnTo>
                  <a:pt x="36271" y="67691"/>
                </a:lnTo>
                <a:lnTo>
                  <a:pt x="33185" y="66294"/>
                </a:lnTo>
                <a:lnTo>
                  <a:pt x="29959" y="69977"/>
                </a:lnTo>
                <a:lnTo>
                  <a:pt x="27711" y="68199"/>
                </a:lnTo>
                <a:lnTo>
                  <a:pt x="27393" y="67945"/>
                </a:lnTo>
                <a:lnTo>
                  <a:pt x="27990" y="67183"/>
                </a:lnTo>
                <a:lnTo>
                  <a:pt x="22517" y="68199"/>
                </a:lnTo>
                <a:lnTo>
                  <a:pt x="21209" y="66294"/>
                </a:lnTo>
                <a:lnTo>
                  <a:pt x="18161" y="61849"/>
                </a:lnTo>
                <a:lnTo>
                  <a:pt x="13335" y="66294"/>
                </a:lnTo>
                <a:lnTo>
                  <a:pt x="8699" y="64516"/>
                </a:lnTo>
                <a:lnTo>
                  <a:pt x="8610" y="61214"/>
                </a:lnTo>
                <a:lnTo>
                  <a:pt x="5207" y="58674"/>
                </a:lnTo>
                <a:lnTo>
                  <a:pt x="2755" y="59309"/>
                </a:lnTo>
                <a:lnTo>
                  <a:pt x="2324" y="62738"/>
                </a:lnTo>
                <a:lnTo>
                  <a:pt x="2235" y="64262"/>
                </a:lnTo>
                <a:lnTo>
                  <a:pt x="3467" y="64389"/>
                </a:lnTo>
                <a:lnTo>
                  <a:pt x="5372" y="67818"/>
                </a:lnTo>
                <a:lnTo>
                  <a:pt x="1409" y="67818"/>
                </a:lnTo>
                <a:lnTo>
                  <a:pt x="0" y="69596"/>
                </a:lnTo>
                <a:lnTo>
                  <a:pt x="101" y="70231"/>
                </a:lnTo>
                <a:lnTo>
                  <a:pt x="2057" y="75184"/>
                </a:lnTo>
                <a:lnTo>
                  <a:pt x="2184" y="75692"/>
                </a:lnTo>
                <a:lnTo>
                  <a:pt x="2946" y="84582"/>
                </a:lnTo>
                <a:lnTo>
                  <a:pt x="8851" y="89916"/>
                </a:lnTo>
                <a:lnTo>
                  <a:pt x="12141" y="87376"/>
                </a:lnTo>
                <a:lnTo>
                  <a:pt x="13881" y="98806"/>
                </a:lnTo>
                <a:lnTo>
                  <a:pt x="17767" y="97155"/>
                </a:lnTo>
                <a:lnTo>
                  <a:pt x="19329" y="94361"/>
                </a:lnTo>
                <a:lnTo>
                  <a:pt x="24701" y="97028"/>
                </a:lnTo>
                <a:lnTo>
                  <a:pt x="27114" y="94488"/>
                </a:lnTo>
                <a:lnTo>
                  <a:pt x="25971" y="100203"/>
                </a:lnTo>
                <a:lnTo>
                  <a:pt x="31991" y="96774"/>
                </a:lnTo>
                <a:lnTo>
                  <a:pt x="29692" y="102997"/>
                </a:lnTo>
                <a:lnTo>
                  <a:pt x="29781" y="103378"/>
                </a:lnTo>
                <a:lnTo>
                  <a:pt x="31788" y="107188"/>
                </a:lnTo>
                <a:lnTo>
                  <a:pt x="36817" y="97409"/>
                </a:lnTo>
                <a:lnTo>
                  <a:pt x="40500" y="101981"/>
                </a:lnTo>
                <a:lnTo>
                  <a:pt x="40246" y="102997"/>
                </a:lnTo>
                <a:lnTo>
                  <a:pt x="40284" y="103632"/>
                </a:lnTo>
                <a:lnTo>
                  <a:pt x="40411" y="104140"/>
                </a:lnTo>
                <a:lnTo>
                  <a:pt x="40309" y="104775"/>
                </a:lnTo>
                <a:lnTo>
                  <a:pt x="39916" y="105283"/>
                </a:lnTo>
                <a:lnTo>
                  <a:pt x="43472" y="101473"/>
                </a:lnTo>
                <a:lnTo>
                  <a:pt x="43243" y="108585"/>
                </a:lnTo>
                <a:lnTo>
                  <a:pt x="46253" y="108077"/>
                </a:lnTo>
                <a:lnTo>
                  <a:pt x="45491" y="103632"/>
                </a:lnTo>
                <a:lnTo>
                  <a:pt x="45415" y="102235"/>
                </a:lnTo>
                <a:lnTo>
                  <a:pt x="45783" y="101473"/>
                </a:lnTo>
                <a:lnTo>
                  <a:pt x="45808" y="101346"/>
                </a:lnTo>
                <a:lnTo>
                  <a:pt x="45097" y="100584"/>
                </a:lnTo>
                <a:lnTo>
                  <a:pt x="45008" y="100330"/>
                </a:lnTo>
                <a:lnTo>
                  <a:pt x="45554" y="98120"/>
                </a:lnTo>
                <a:lnTo>
                  <a:pt x="45669" y="97917"/>
                </a:lnTo>
                <a:lnTo>
                  <a:pt x="46075" y="97409"/>
                </a:lnTo>
                <a:lnTo>
                  <a:pt x="46570" y="96774"/>
                </a:lnTo>
                <a:lnTo>
                  <a:pt x="46761" y="96520"/>
                </a:lnTo>
                <a:lnTo>
                  <a:pt x="47637" y="94488"/>
                </a:lnTo>
                <a:lnTo>
                  <a:pt x="48387" y="94361"/>
                </a:lnTo>
                <a:lnTo>
                  <a:pt x="49136" y="94234"/>
                </a:lnTo>
                <a:lnTo>
                  <a:pt x="49364" y="95631"/>
                </a:lnTo>
                <a:lnTo>
                  <a:pt x="49301" y="96647"/>
                </a:lnTo>
                <a:lnTo>
                  <a:pt x="47993" y="98298"/>
                </a:lnTo>
                <a:lnTo>
                  <a:pt x="51320" y="98298"/>
                </a:lnTo>
                <a:lnTo>
                  <a:pt x="51790" y="100330"/>
                </a:lnTo>
                <a:lnTo>
                  <a:pt x="51676" y="101371"/>
                </a:lnTo>
                <a:lnTo>
                  <a:pt x="51003" y="102870"/>
                </a:lnTo>
                <a:lnTo>
                  <a:pt x="49491" y="102997"/>
                </a:lnTo>
                <a:lnTo>
                  <a:pt x="48945" y="106299"/>
                </a:lnTo>
                <a:lnTo>
                  <a:pt x="50990" y="106756"/>
                </a:lnTo>
                <a:lnTo>
                  <a:pt x="50723" y="105664"/>
                </a:lnTo>
                <a:lnTo>
                  <a:pt x="53124" y="107238"/>
                </a:lnTo>
                <a:lnTo>
                  <a:pt x="53454" y="107315"/>
                </a:lnTo>
                <a:lnTo>
                  <a:pt x="53289" y="107340"/>
                </a:lnTo>
                <a:lnTo>
                  <a:pt x="55562" y="108839"/>
                </a:lnTo>
                <a:lnTo>
                  <a:pt x="56108" y="108369"/>
                </a:lnTo>
                <a:lnTo>
                  <a:pt x="56032" y="108966"/>
                </a:lnTo>
                <a:lnTo>
                  <a:pt x="55905" y="109855"/>
                </a:lnTo>
                <a:lnTo>
                  <a:pt x="55943" y="110185"/>
                </a:lnTo>
                <a:lnTo>
                  <a:pt x="59486" y="114300"/>
                </a:lnTo>
                <a:lnTo>
                  <a:pt x="62026" y="113030"/>
                </a:lnTo>
                <a:lnTo>
                  <a:pt x="64554" y="109982"/>
                </a:lnTo>
                <a:lnTo>
                  <a:pt x="65900" y="109601"/>
                </a:lnTo>
                <a:lnTo>
                  <a:pt x="68148" y="108966"/>
                </a:lnTo>
                <a:lnTo>
                  <a:pt x="68059" y="109855"/>
                </a:lnTo>
                <a:lnTo>
                  <a:pt x="67284" y="110871"/>
                </a:lnTo>
                <a:lnTo>
                  <a:pt x="69418" y="108966"/>
                </a:lnTo>
                <a:lnTo>
                  <a:pt x="69697" y="108712"/>
                </a:lnTo>
                <a:lnTo>
                  <a:pt x="72351" y="114554"/>
                </a:lnTo>
                <a:lnTo>
                  <a:pt x="73583" y="110490"/>
                </a:lnTo>
                <a:lnTo>
                  <a:pt x="76276" y="111379"/>
                </a:lnTo>
                <a:lnTo>
                  <a:pt x="75044" y="117856"/>
                </a:lnTo>
                <a:lnTo>
                  <a:pt x="78930" y="117094"/>
                </a:lnTo>
                <a:lnTo>
                  <a:pt x="76873" y="110617"/>
                </a:lnTo>
                <a:lnTo>
                  <a:pt x="83718" y="117729"/>
                </a:lnTo>
                <a:lnTo>
                  <a:pt x="82854" y="110617"/>
                </a:lnTo>
                <a:lnTo>
                  <a:pt x="86410" y="114427"/>
                </a:lnTo>
                <a:lnTo>
                  <a:pt x="88303" y="110617"/>
                </a:lnTo>
                <a:lnTo>
                  <a:pt x="88366" y="110490"/>
                </a:lnTo>
                <a:lnTo>
                  <a:pt x="88480" y="109982"/>
                </a:lnTo>
                <a:lnTo>
                  <a:pt x="87757" y="108712"/>
                </a:lnTo>
                <a:lnTo>
                  <a:pt x="86804" y="107061"/>
                </a:lnTo>
                <a:lnTo>
                  <a:pt x="86004" y="105664"/>
                </a:lnTo>
                <a:lnTo>
                  <a:pt x="84112" y="102362"/>
                </a:lnTo>
                <a:lnTo>
                  <a:pt x="89230" y="101092"/>
                </a:lnTo>
                <a:lnTo>
                  <a:pt x="94335" y="102997"/>
                </a:lnTo>
                <a:lnTo>
                  <a:pt x="90335" y="112903"/>
                </a:lnTo>
                <a:lnTo>
                  <a:pt x="93586" y="116205"/>
                </a:lnTo>
                <a:lnTo>
                  <a:pt x="94221" y="112141"/>
                </a:lnTo>
                <a:lnTo>
                  <a:pt x="96875" y="114554"/>
                </a:lnTo>
                <a:lnTo>
                  <a:pt x="96558" y="115062"/>
                </a:lnTo>
                <a:lnTo>
                  <a:pt x="97777" y="113538"/>
                </a:lnTo>
                <a:lnTo>
                  <a:pt x="100469" y="114427"/>
                </a:lnTo>
                <a:lnTo>
                  <a:pt x="100723" y="116205"/>
                </a:lnTo>
                <a:lnTo>
                  <a:pt x="100711" y="118110"/>
                </a:lnTo>
                <a:lnTo>
                  <a:pt x="99212" y="118364"/>
                </a:lnTo>
                <a:lnTo>
                  <a:pt x="99212" y="120015"/>
                </a:lnTo>
                <a:lnTo>
                  <a:pt x="101625" y="119507"/>
                </a:lnTo>
                <a:lnTo>
                  <a:pt x="105194" y="121539"/>
                </a:lnTo>
                <a:lnTo>
                  <a:pt x="108610" y="122174"/>
                </a:lnTo>
                <a:lnTo>
                  <a:pt x="109753" y="119507"/>
                </a:lnTo>
                <a:lnTo>
                  <a:pt x="110578" y="117602"/>
                </a:lnTo>
                <a:lnTo>
                  <a:pt x="112166" y="119380"/>
                </a:lnTo>
                <a:lnTo>
                  <a:pt x="114973" y="118999"/>
                </a:lnTo>
                <a:lnTo>
                  <a:pt x="115011" y="122428"/>
                </a:lnTo>
                <a:lnTo>
                  <a:pt x="115481" y="118999"/>
                </a:lnTo>
                <a:lnTo>
                  <a:pt x="115671" y="117602"/>
                </a:lnTo>
                <a:lnTo>
                  <a:pt x="115684" y="117475"/>
                </a:lnTo>
                <a:lnTo>
                  <a:pt x="121310" y="123190"/>
                </a:lnTo>
                <a:lnTo>
                  <a:pt x="122770" y="120015"/>
                </a:lnTo>
                <a:lnTo>
                  <a:pt x="122847" y="121793"/>
                </a:lnTo>
                <a:lnTo>
                  <a:pt x="124752" y="124079"/>
                </a:lnTo>
                <a:lnTo>
                  <a:pt x="125984" y="122555"/>
                </a:lnTo>
                <a:lnTo>
                  <a:pt x="123926" y="121031"/>
                </a:lnTo>
                <a:lnTo>
                  <a:pt x="124434" y="120015"/>
                </a:lnTo>
                <a:lnTo>
                  <a:pt x="124879" y="119126"/>
                </a:lnTo>
                <a:lnTo>
                  <a:pt x="125412" y="117475"/>
                </a:lnTo>
                <a:lnTo>
                  <a:pt x="125831" y="116205"/>
                </a:lnTo>
                <a:lnTo>
                  <a:pt x="127850" y="119507"/>
                </a:lnTo>
                <a:lnTo>
                  <a:pt x="131927" y="116205"/>
                </a:lnTo>
                <a:lnTo>
                  <a:pt x="132080" y="116078"/>
                </a:lnTo>
                <a:lnTo>
                  <a:pt x="133426" y="121666"/>
                </a:lnTo>
                <a:lnTo>
                  <a:pt x="135534" y="118364"/>
                </a:lnTo>
                <a:lnTo>
                  <a:pt x="135572" y="118110"/>
                </a:lnTo>
                <a:lnTo>
                  <a:pt x="134848" y="116078"/>
                </a:lnTo>
                <a:lnTo>
                  <a:pt x="134353" y="114681"/>
                </a:lnTo>
                <a:lnTo>
                  <a:pt x="134251" y="113538"/>
                </a:lnTo>
                <a:lnTo>
                  <a:pt x="134289" y="112141"/>
                </a:lnTo>
                <a:lnTo>
                  <a:pt x="134340" y="110109"/>
                </a:lnTo>
                <a:lnTo>
                  <a:pt x="136359" y="113284"/>
                </a:lnTo>
                <a:lnTo>
                  <a:pt x="141478" y="112014"/>
                </a:lnTo>
                <a:lnTo>
                  <a:pt x="141274" y="118745"/>
                </a:lnTo>
                <a:lnTo>
                  <a:pt x="140970" y="118618"/>
                </a:lnTo>
                <a:lnTo>
                  <a:pt x="139776" y="118110"/>
                </a:lnTo>
                <a:lnTo>
                  <a:pt x="136525" y="117094"/>
                </a:lnTo>
                <a:lnTo>
                  <a:pt x="137629" y="121539"/>
                </a:lnTo>
                <a:lnTo>
                  <a:pt x="140525" y="123571"/>
                </a:lnTo>
                <a:lnTo>
                  <a:pt x="138544" y="119507"/>
                </a:lnTo>
                <a:lnTo>
                  <a:pt x="140677" y="118618"/>
                </a:lnTo>
                <a:lnTo>
                  <a:pt x="140728" y="120015"/>
                </a:lnTo>
                <a:lnTo>
                  <a:pt x="141871" y="121564"/>
                </a:lnTo>
                <a:lnTo>
                  <a:pt x="143332" y="118745"/>
                </a:lnTo>
                <a:lnTo>
                  <a:pt x="141909" y="117221"/>
                </a:lnTo>
                <a:lnTo>
                  <a:pt x="147650" y="115316"/>
                </a:lnTo>
                <a:lnTo>
                  <a:pt x="146723" y="112014"/>
                </a:lnTo>
                <a:lnTo>
                  <a:pt x="146177" y="110109"/>
                </a:lnTo>
                <a:lnTo>
                  <a:pt x="145757" y="108585"/>
                </a:lnTo>
                <a:lnTo>
                  <a:pt x="150977" y="104902"/>
                </a:lnTo>
                <a:lnTo>
                  <a:pt x="152133" y="106045"/>
                </a:lnTo>
                <a:lnTo>
                  <a:pt x="154152" y="107569"/>
                </a:lnTo>
                <a:lnTo>
                  <a:pt x="154749" y="107696"/>
                </a:lnTo>
                <a:lnTo>
                  <a:pt x="152996" y="108191"/>
                </a:lnTo>
                <a:lnTo>
                  <a:pt x="153111" y="109131"/>
                </a:lnTo>
                <a:lnTo>
                  <a:pt x="153949" y="114300"/>
                </a:lnTo>
                <a:lnTo>
                  <a:pt x="155105" y="115316"/>
                </a:lnTo>
                <a:lnTo>
                  <a:pt x="157670" y="109855"/>
                </a:lnTo>
                <a:lnTo>
                  <a:pt x="160959" y="118110"/>
                </a:lnTo>
                <a:lnTo>
                  <a:pt x="163614" y="118872"/>
                </a:lnTo>
                <a:lnTo>
                  <a:pt x="161277" y="117729"/>
                </a:lnTo>
                <a:lnTo>
                  <a:pt x="161963" y="114046"/>
                </a:lnTo>
                <a:lnTo>
                  <a:pt x="162077" y="113538"/>
                </a:lnTo>
                <a:lnTo>
                  <a:pt x="162661" y="112014"/>
                </a:lnTo>
                <a:lnTo>
                  <a:pt x="165290" y="109855"/>
                </a:lnTo>
                <a:lnTo>
                  <a:pt x="167614" y="107950"/>
                </a:lnTo>
                <a:lnTo>
                  <a:pt x="165061" y="114046"/>
                </a:lnTo>
                <a:lnTo>
                  <a:pt x="165125" y="114300"/>
                </a:lnTo>
                <a:lnTo>
                  <a:pt x="167576" y="116713"/>
                </a:lnTo>
                <a:lnTo>
                  <a:pt x="175691" y="115189"/>
                </a:lnTo>
                <a:lnTo>
                  <a:pt x="181597" y="122555"/>
                </a:lnTo>
                <a:lnTo>
                  <a:pt x="187744" y="117856"/>
                </a:lnTo>
                <a:lnTo>
                  <a:pt x="184137" y="112522"/>
                </a:lnTo>
                <a:lnTo>
                  <a:pt x="183578" y="117856"/>
                </a:lnTo>
                <a:lnTo>
                  <a:pt x="181635" y="115189"/>
                </a:lnTo>
                <a:lnTo>
                  <a:pt x="180987" y="114300"/>
                </a:lnTo>
                <a:lnTo>
                  <a:pt x="180911" y="113665"/>
                </a:lnTo>
                <a:lnTo>
                  <a:pt x="182410" y="107950"/>
                </a:lnTo>
                <a:lnTo>
                  <a:pt x="183248" y="104902"/>
                </a:lnTo>
                <a:lnTo>
                  <a:pt x="184010" y="102362"/>
                </a:lnTo>
                <a:lnTo>
                  <a:pt x="184531" y="104140"/>
                </a:lnTo>
                <a:lnTo>
                  <a:pt x="188493" y="102870"/>
                </a:lnTo>
                <a:lnTo>
                  <a:pt x="187147" y="105918"/>
                </a:lnTo>
                <a:lnTo>
                  <a:pt x="190868" y="103378"/>
                </a:lnTo>
                <a:lnTo>
                  <a:pt x="190690" y="102870"/>
                </a:lnTo>
                <a:lnTo>
                  <a:pt x="190512" y="102362"/>
                </a:lnTo>
                <a:lnTo>
                  <a:pt x="190474" y="102235"/>
                </a:lnTo>
                <a:lnTo>
                  <a:pt x="190080" y="101092"/>
                </a:lnTo>
                <a:lnTo>
                  <a:pt x="187617" y="102235"/>
                </a:lnTo>
                <a:lnTo>
                  <a:pt x="188353" y="101092"/>
                </a:lnTo>
                <a:lnTo>
                  <a:pt x="189242" y="99695"/>
                </a:lnTo>
                <a:lnTo>
                  <a:pt x="190665" y="101219"/>
                </a:lnTo>
                <a:lnTo>
                  <a:pt x="194830" y="101981"/>
                </a:lnTo>
                <a:lnTo>
                  <a:pt x="192570" y="105283"/>
                </a:lnTo>
                <a:lnTo>
                  <a:pt x="194627" y="105283"/>
                </a:lnTo>
                <a:lnTo>
                  <a:pt x="197167" y="103251"/>
                </a:lnTo>
                <a:lnTo>
                  <a:pt x="196418" y="100203"/>
                </a:lnTo>
                <a:lnTo>
                  <a:pt x="199072" y="99695"/>
                </a:lnTo>
                <a:lnTo>
                  <a:pt x="199745" y="99568"/>
                </a:lnTo>
                <a:lnTo>
                  <a:pt x="196583" y="107061"/>
                </a:lnTo>
                <a:lnTo>
                  <a:pt x="195351" y="109220"/>
                </a:lnTo>
                <a:lnTo>
                  <a:pt x="198043" y="109347"/>
                </a:lnTo>
                <a:lnTo>
                  <a:pt x="197916" y="114300"/>
                </a:lnTo>
                <a:lnTo>
                  <a:pt x="197408" y="115570"/>
                </a:lnTo>
                <a:lnTo>
                  <a:pt x="201053" y="114554"/>
                </a:lnTo>
                <a:lnTo>
                  <a:pt x="200380" y="116078"/>
                </a:lnTo>
                <a:lnTo>
                  <a:pt x="200494" y="117729"/>
                </a:lnTo>
                <a:lnTo>
                  <a:pt x="200482" y="118364"/>
                </a:lnTo>
                <a:lnTo>
                  <a:pt x="199859" y="119761"/>
                </a:lnTo>
                <a:lnTo>
                  <a:pt x="202438" y="121539"/>
                </a:lnTo>
                <a:lnTo>
                  <a:pt x="203657" y="115443"/>
                </a:lnTo>
                <a:lnTo>
                  <a:pt x="206121" y="119761"/>
                </a:lnTo>
                <a:lnTo>
                  <a:pt x="206641" y="115443"/>
                </a:lnTo>
                <a:lnTo>
                  <a:pt x="206679" y="115189"/>
                </a:lnTo>
                <a:lnTo>
                  <a:pt x="213639" y="118237"/>
                </a:lnTo>
                <a:lnTo>
                  <a:pt x="213017" y="118999"/>
                </a:lnTo>
                <a:lnTo>
                  <a:pt x="219265" y="118999"/>
                </a:lnTo>
                <a:lnTo>
                  <a:pt x="217957" y="115697"/>
                </a:lnTo>
                <a:lnTo>
                  <a:pt x="218313" y="115189"/>
                </a:lnTo>
                <a:lnTo>
                  <a:pt x="218744" y="114554"/>
                </a:lnTo>
                <a:lnTo>
                  <a:pt x="222199" y="109474"/>
                </a:lnTo>
                <a:lnTo>
                  <a:pt x="221805" y="120777"/>
                </a:lnTo>
                <a:lnTo>
                  <a:pt x="227939" y="117729"/>
                </a:lnTo>
                <a:lnTo>
                  <a:pt x="231355" y="115443"/>
                </a:lnTo>
                <a:lnTo>
                  <a:pt x="233565" y="113792"/>
                </a:lnTo>
                <a:lnTo>
                  <a:pt x="232879" y="109474"/>
                </a:lnTo>
                <a:lnTo>
                  <a:pt x="232854" y="108458"/>
                </a:lnTo>
                <a:lnTo>
                  <a:pt x="234645" y="106553"/>
                </a:lnTo>
                <a:lnTo>
                  <a:pt x="235356" y="109601"/>
                </a:lnTo>
                <a:lnTo>
                  <a:pt x="236423" y="111506"/>
                </a:lnTo>
                <a:lnTo>
                  <a:pt x="237756" y="108585"/>
                </a:lnTo>
                <a:lnTo>
                  <a:pt x="238836" y="106553"/>
                </a:lnTo>
                <a:lnTo>
                  <a:pt x="240893" y="102743"/>
                </a:lnTo>
                <a:lnTo>
                  <a:pt x="243674" y="105918"/>
                </a:lnTo>
                <a:lnTo>
                  <a:pt x="240779" y="109093"/>
                </a:lnTo>
                <a:lnTo>
                  <a:pt x="239191" y="109982"/>
                </a:lnTo>
                <a:lnTo>
                  <a:pt x="240030" y="115189"/>
                </a:lnTo>
                <a:lnTo>
                  <a:pt x="244817" y="110744"/>
                </a:lnTo>
                <a:lnTo>
                  <a:pt x="247637" y="113157"/>
                </a:lnTo>
                <a:lnTo>
                  <a:pt x="249135" y="110744"/>
                </a:lnTo>
                <a:lnTo>
                  <a:pt x="249301" y="110490"/>
                </a:lnTo>
                <a:lnTo>
                  <a:pt x="254914" y="103632"/>
                </a:lnTo>
                <a:lnTo>
                  <a:pt x="255485" y="102743"/>
                </a:lnTo>
                <a:lnTo>
                  <a:pt x="257492" y="99568"/>
                </a:lnTo>
                <a:lnTo>
                  <a:pt x="257975" y="98806"/>
                </a:lnTo>
                <a:lnTo>
                  <a:pt x="256298" y="94869"/>
                </a:lnTo>
                <a:lnTo>
                  <a:pt x="259156" y="83820"/>
                </a:lnTo>
                <a:lnTo>
                  <a:pt x="258876" y="87122"/>
                </a:lnTo>
                <a:lnTo>
                  <a:pt x="263436" y="86868"/>
                </a:lnTo>
                <a:lnTo>
                  <a:pt x="265658" y="89027"/>
                </a:lnTo>
                <a:lnTo>
                  <a:pt x="264820" y="92075"/>
                </a:lnTo>
                <a:lnTo>
                  <a:pt x="264845" y="92240"/>
                </a:lnTo>
                <a:lnTo>
                  <a:pt x="270764" y="96520"/>
                </a:lnTo>
                <a:lnTo>
                  <a:pt x="266407" y="98044"/>
                </a:lnTo>
                <a:lnTo>
                  <a:pt x="265061" y="96520"/>
                </a:lnTo>
                <a:lnTo>
                  <a:pt x="264185" y="92075"/>
                </a:lnTo>
                <a:lnTo>
                  <a:pt x="262686" y="93726"/>
                </a:lnTo>
                <a:lnTo>
                  <a:pt x="262801" y="94488"/>
                </a:lnTo>
                <a:lnTo>
                  <a:pt x="263791" y="97155"/>
                </a:lnTo>
                <a:lnTo>
                  <a:pt x="266801" y="100711"/>
                </a:lnTo>
                <a:lnTo>
                  <a:pt x="269887" y="103505"/>
                </a:lnTo>
                <a:lnTo>
                  <a:pt x="269773" y="104775"/>
                </a:lnTo>
                <a:lnTo>
                  <a:pt x="269659" y="105283"/>
                </a:lnTo>
                <a:lnTo>
                  <a:pt x="268351" y="107442"/>
                </a:lnTo>
                <a:lnTo>
                  <a:pt x="266877" y="107442"/>
                </a:lnTo>
                <a:lnTo>
                  <a:pt x="267601" y="105918"/>
                </a:lnTo>
                <a:lnTo>
                  <a:pt x="267119" y="105156"/>
                </a:lnTo>
                <a:lnTo>
                  <a:pt x="267004" y="104648"/>
                </a:lnTo>
                <a:lnTo>
                  <a:pt x="266877" y="103632"/>
                </a:lnTo>
                <a:lnTo>
                  <a:pt x="261772" y="107823"/>
                </a:lnTo>
                <a:lnTo>
                  <a:pt x="268465" y="111252"/>
                </a:lnTo>
                <a:lnTo>
                  <a:pt x="267868" y="115316"/>
                </a:lnTo>
                <a:lnTo>
                  <a:pt x="269265" y="114046"/>
                </a:lnTo>
                <a:lnTo>
                  <a:pt x="272313" y="114681"/>
                </a:lnTo>
                <a:lnTo>
                  <a:pt x="271957" y="114046"/>
                </a:lnTo>
                <a:lnTo>
                  <a:pt x="270687" y="111760"/>
                </a:lnTo>
                <a:lnTo>
                  <a:pt x="273380" y="114300"/>
                </a:lnTo>
                <a:lnTo>
                  <a:pt x="276402" y="113030"/>
                </a:lnTo>
                <a:lnTo>
                  <a:pt x="278574" y="111760"/>
                </a:lnTo>
                <a:lnTo>
                  <a:pt x="279450" y="111252"/>
                </a:lnTo>
                <a:lnTo>
                  <a:pt x="282206" y="113030"/>
                </a:lnTo>
                <a:lnTo>
                  <a:pt x="282194" y="112141"/>
                </a:lnTo>
                <a:lnTo>
                  <a:pt x="281546" y="111252"/>
                </a:lnTo>
                <a:lnTo>
                  <a:pt x="280619" y="109982"/>
                </a:lnTo>
                <a:lnTo>
                  <a:pt x="280543" y="109601"/>
                </a:lnTo>
                <a:lnTo>
                  <a:pt x="282409" y="107569"/>
                </a:lnTo>
                <a:lnTo>
                  <a:pt x="282841" y="107442"/>
                </a:lnTo>
                <a:lnTo>
                  <a:pt x="285457" y="106680"/>
                </a:lnTo>
                <a:lnTo>
                  <a:pt x="285534" y="110617"/>
                </a:lnTo>
                <a:lnTo>
                  <a:pt x="286804" y="112014"/>
                </a:lnTo>
                <a:lnTo>
                  <a:pt x="287604" y="109601"/>
                </a:lnTo>
                <a:lnTo>
                  <a:pt x="292239" y="107823"/>
                </a:lnTo>
                <a:lnTo>
                  <a:pt x="291833" y="108966"/>
                </a:lnTo>
                <a:lnTo>
                  <a:pt x="292950" y="107823"/>
                </a:lnTo>
                <a:lnTo>
                  <a:pt x="293700" y="107061"/>
                </a:lnTo>
                <a:lnTo>
                  <a:pt x="293725" y="106807"/>
                </a:lnTo>
                <a:lnTo>
                  <a:pt x="293624" y="106680"/>
                </a:lnTo>
                <a:lnTo>
                  <a:pt x="289483" y="101371"/>
                </a:lnTo>
                <a:lnTo>
                  <a:pt x="289356" y="100965"/>
                </a:lnTo>
                <a:lnTo>
                  <a:pt x="291604" y="98044"/>
                </a:lnTo>
                <a:lnTo>
                  <a:pt x="291998" y="97536"/>
                </a:lnTo>
                <a:lnTo>
                  <a:pt x="293700" y="92075"/>
                </a:lnTo>
                <a:lnTo>
                  <a:pt x="296595" y="96520"/>
                </a:lnTo>
                <a:lnTo>
                  <a:pt x="298843" y="94869"/>
                </a:lnTo>
                <a:lnTo>
                  <a:pt x="300926" y="97472"/>
                </a:lnTo>
                <a:lnTo>
                  <a:pt x="302895" y="96774"/>
                </a:lnTo>
                <a:lnTo>
                  <a:pt x="305193" y="99314"/>
                </a:lnTo>
                <a:lnTo>
                  <a:pt x="305155" y="99568"/>
                </a:lnTo>
                <a:lnTo>
                  <a:pt x="302056" y="102108"/>
                </a:lnTo>
                <a:lnTo>
                  <a:pt x="299720" y="101473"/>
                </a:lnTo>
                <a:lnTo>
                  <a:pt x="303009" y="104775"/>
                </a:lnTo>
                <a:lnTo>
                  <a:pt x="306146" y="102108"/>
                </a:lnTo>
                <a:lnTo>
                  <a:pt x="306895" y="101473"/>
                </a:lnTo>
                <a:lnTo>
                  <a:pt x="307644" y="96901"/>
                </a:lnTo>
                <a:lnTo>
                  <a:pt x="309664" y="97917"/>
                </a:lnTo>
                <a:lnTo>
                  <a:pt x="310540" y="96901"/>
                </a:lnTo>
                <a:lnTo>
                  <a:pt x="310654" y="96774"/>
                </a:lnTo>
                <a:lnTo>
                  <a:pt x="312597" y="98552"/>
                </a:lnTo>
                <a:lnTo>
                  <a:pt x="310934" y="100965"/>
                </a:lnTo>
                <a:lnTo>
                  <a:pt x="311061" y="104775"/>
                </a:lnTo>
                <a:lnTo>
                  <a:pt x="311289" y="108839"/>
                </a:lnTo>
                <a:lnTo>
                  <a:pt x="308432" y="110363"/>
                </a:lnTo>
                <a:lnTo>
                  <a:pt x="305168" y="110185"/>
                </a:lnTo>
                <a:lnTo>
                  <a:pt x="306654" y="113665"/>
                </a:lnTo>
                <a:lnTo>
                  <a:pt x="310845" y="110363"/>
                </a:lnTo>
                <a:lnTo>
                  <a:pt x="315366" y="106807"/>
                </a:lnTo>
                <a:lnTo>
                  <a:pt x="315290" y="104648"/>
                </a:lnTo>
                <a:lnTo>
                  <a:pt x="312127" y="101473"/>
                </a:lnTo>
                <a:lnTo>
                  <a:pt x="312102" y="101219"/>
                </a:lnTo>
                <a:lnTo>
                  <a:pt x="314452" y="98171"/>
                </a:lnTo>
                <a:lnTo>
                  <a:pt x="315683" y="103505"/>
                </a:lnTo>
                <a:lnTo>
                  <a:pt x="318452" y="105918"/>
                </a:lnTo>
                <a:lnTo>
                  <a:pt x="321945" y="106807"/>
                </a:lnTo>
                <a:lnTo>
                  <a:pt x="320433" y="100838"/>
                </a:lnTo>
                <a:lnTo>
                  <a:pt x="327304" y="101346"/>
                </a:lnTo>
                <a:lnTo>
                  <a:pt x="327228" y="101092"/>
                </a:lnTo>
                <a:lnTo>
                  <a:pt x="327126" y="100838"/>
                </a:lnTo>
                <a:lnTo>
                  <a:pt x="326605" y="99568"/>
                </a:lnTo>
                <a:lnTo>
                  <a:pt x="325424" y="96647"/>
                </a:lnTo>
                <a:lnTo>
                  <a:pt x="323888" y="99568"/>
                </a:lnTo>
                <a:lnTo>
                  <a:pt x="323608" y="98171"/>
                </a:lnTo>
                <a:lnTo>
                  <a:pt x="323329" y="96774"/>
                </a:lnTo>
                <a:lnTo>
                  <a:pt x="322948" y="94869"/>
                </a:lnTo>
                <a:lnTo>
                  <a:pt x="322922" y="94742"/>
                </a:lnTo>
                <a:lnTo>
                  <a:pt x="322808" y="94488"/>
                </a:lnTo>
                <a:lnTo>
                  <a:pt x="322656" y="94234"/>
                </a:lnTo>
                <a:lnTo>
                  <a:pt x="326021" y="93726"/>
                </a:lnTo>
                <a:lnTo>
                  <a:pt x="325170" y="92354"/>
                </a:lnTo>
                <a:lnTo>
                  <a:pt x="330695" y="94081"/>
                </a:lnTo>
                <a:lnTo>
                  <a:pt x="330606" y="94488"/>
                </a:lnTo>
                <a:lnTo>
                  <a:pt x="327329" y="101346"/>
                </a:lnTo>
                <a:lnTo>
                  <a:pt x="326542" y="102870"/>
                </a:lnTo>
                <a:lnTo>
                  <a:pt x="323291" y="105410"/>
                </a:lnTo>
                <a:lnTo>
                  <a:pt x="323608" y="108077"/>
                </a:lnTo>
                <a:lnTo>
                  <a:pt x="326136" y="105410"/>
                </a:lnTo>
                <a:lnTo>
                  <a:pt x="326224" y="105029"/>
                </a:lnTo>
                <a:lnTo>
                  <a:pt x="326059" y="104775"/>
                </a:lnTo>
                <a:lnTo>
                  <a:pt x="329311" y="102235"/>
                </a:lnTo>
                <a:lnTo>
                  <a:pt x="328142" y="101346"/>
                </a:lnTo>
                <a:lnTo>
                  <a:pt x="327647" y="100965"/>
                </a:lnTo>
                <a:lnTo>
                  <a:pt x="332435" y="98298"/>
                </a:lnTo>
                <a:lnTo>
                  <a:pt x="337947" y="92075"/>
                </a:lnTo>
                <a:lnTo>
                  <a:pt x="343852" y="90551"/>
                </a:lnTo>
                <a:lnTo>
                  <a:pt x="343141" y="99314"/>
                </a:lnTo>
                <a:lnTo>
                  <a:pt x="334060" y="97409"/>
                </a:lnTo>
                <a:lnTo>
                  <a:pt x="336207" y="107823"/>
                </a:lnTo>
                <a:lnTo>
                  <a:pt x="339051" y="106426"/>
                </a:lnTo>
                <a:lnTo>
                  <a:pt x="338937" y="102108"/>
                </a:lnTo>
                <a:lnTo>
                  <a:pt x="341274" y="102743"/>
                </a:lnTo>
                <a:lnTo>
                  <a:pt x="343369" y="107950"/>
                </a:lnTo>
                <a:lnTo>
                  <a:pt x="348132" y="103124"/>
                </a:lnTo>
                <a:lnTo>
                  <a:pt x="352044" y="102870"/>
                </a:lnTo>
                <a:lnTo>
                  <a:pt x="351497" y="102108"/>
                </a:lnTo>
                <a:lnTo>
                  <a:pt x="350405" y="100584"/>
                </a:lnTo>
                <a:lnTo>
                  <a:pt x="350304" y="100203"/>
                </a:lnTo>
                <a:lnTo>
                  <a:pt x="350875" y="99314"/>
                </a:lnTo>
                <a:lnTo>
                  <a:pt x="351688" y="98044"/>
                </a:lnTo>
                <a:lnTo>
                  <a:pt x="354507" y="99695"/>
                </a:lnTo>
                <a:lnTo>
                  <a:pt x="356285" y="100076"/>
                </a:lnTo>
                <a:lnTo>
                  <a:pt x="355854" y="101219"/>
                </a:lnTo>
                <a:lnTo>
                  <a:pt x="357517" y="99568"/>
                </a:lnTo>
                <a:lnTo>
                  <a:pt x="357797" y="99822"/>
                </a:lnTo>
                <a:lnTo>
                  <a:pt x="357873" y="100457"/>
                </a:lnTo>
                <a:lnTo>
                  <a:pt x="358419" y="99568"/>
                </a:lnTo>
                <a:lnTo>
                  <a:pt x="359371" y="98044"/>
                </a:lnTo>
                <a:lnTo>
                  <a:pt x="359689" y="97536"/>
                </a:lnTo>
                <a:lnTo>
                  <a:pt x="364604" y="100076"/>
                </a:lnTo>
                <a:lnTo>
                  <a:pt x="368173" y="98552"/>
                </a:lnTo>
                <a:lnTo>
                  <a:pt x="368173" y="98425"/>
                </a:lnTo>
                <a:lnTo>
                  <a:pt x="368096" y="94234"/>
                </a:lnTo>
                <a:lnTo>
                  <a:pt x="364566" y="98425"/>
                </a:lnTo>
                <a:lnTo>
                  <a:pt x="362826" y="97917"/>
                </a:lnTo>
                <a:lnTo>
                  <a:pt x="362648" y="97536"/>
                </a:lnTo>
                <a:lnTo>
                  <a:pt x="362343" y="96901"/>
                </a:lnTo>
                <a:lnTo>
                  <a:pt x="358940" y="95250"/>
                </a:lnTo>
                <a:lnTo>
                  <a:pt x="360527" y="92202"/>
                </a:lnTo>
                <a:lnTo>
                  <a:pt x="365036" y="92075"/>
                </a:lnTo>
                <a:lnTo>
                  <a:pt x="365950" y="90551"/>
                </a:lnTo>
                <a:lnTo>
                  <a:pt x="367245" y="88392"/>
                </a:lnTo>
                <a:lnTo>
                  <a:pt x="368096" y="86995"/>
                </a:lnTo>
                <a:lnTo>
                  <a:pt x="373202" y="86995"/>
                </a:lnTo>
                <a:lnTo>
                  <a:pt x="373024" y="86868"/>
                </a:lnTo>
                <a:lnTo>
                  <a:pt x="371576" y="85852"/>
                </a:lnTo>
                <a:lnTo>
                  <a:pt x="372630" y="83820"/>
                </a:lnTo>
                <a:lnTo>
                  <a:pt x="373164" y="82804"/>
                </a:lnTo>
                <a:lnTo>
                  <a:pt x="375373" y="84201"/>
                </a:lnTo>
                <a:lnTo>
                  <a:pt x="377837" y="83947"/>
                </a:lnTo>
                <a:lnTo>
                  <a:pt x="382308" y="86995"/>
                </a:lnTo>
                <a:lnTo>
                  <a:pt x="381000" y="87515"/>
                </a:lnTo>
                <a:lnTo>
                  <a:pt x="384048" y="87376"/>
                </a:lnTo>
                <a:lnTo>
                  <a:pt x="384327" y="90043"/>
                </a:lnTo>
                <a:lnTo>
                  <a:pt x="383019" y="88392"/>
                </a:lnTo>
                <a:lnTo>
                  <a:pt x="382498" y="90322"/>
                </a:lnTo>
                <a:lnTo>
                  <a:pt x="382600" y="90551"/>
                </a:lnTo>
                <a:lnTo>
                  <a:pt x="384327" y="92202"/>
                </a:lnTo>
                <a:lnTo>
                  <a:pt x="385102" y="90043"/>
                </a:lnTo>
                <a:lnTo>
                  <a:pt x="386041" y="87376"/>
                </a:lnTo>
                <a:lnTo>
                  <a:pt x="386270" y="86741"/>
                </a:lnTo>
                <a:lnTo>
                  <a:pt x="389318" y="88900"/>
                </a:lnTo>
                <a:lnTo>
                  <a:pt x="384860" y="93167"/>
                </a:lnTo>
                <a:lnTo>
                  <a:pt x="384962" y="93472"/>
                </a:lnTo>
                <a:lnTo>
                  <a:pt x="387070" y="96774"/>
                </a:lnTo>
                <a:lnTo>
                  <a:pt x="388645" y="91694"/>
                </a:lnTo>
                <a:lnTo>
                  <a:pt x="390029" y="92456"/>
                </a:lnTo>
                <a:lnTo>
                  <a:pt x="389483" y="94488"/>
                </a:lnTo>
                <a:lnTo>
                  <a:pt x="390029" y="94615"/>
                </a:lnTo>
                <a:lnTo>
                  <a:pt x="392061" y="95504"/>
                </a:lnTo>
                <a:lnTo>
                  <a:pt x="390525" y="91694"/>
                </a:lnTo>
                <a:lnTo>
                  <a:pt x="389559" y="89281"/>
                </a:lnTo>
                <a:lnTo>
                  <a:pt x="392684" y="90678"/>
                </a:lnTo>
                <a:lnTo>
                  <a:pt x="393166" y="91567"/>
                </a:lnTo>
                <a:lnTo>
                  <a:pt x="394119" y="92583"/>
                </a:lnTo>
                <a:lnTo>
                  <a:pt x="394017" y="93218"/>
                </a:lnTo>
                <a:lnTo>
                  <a:pt x="393763" y="93853"/>
                </a:lnTo>
                <a:lnTo>
                  <a:pt x="397357" y="93980"/>
                </a:lnTo>
                <a:lnTo>
                  <a:pt x="395770" y="92456"/>
                </a:lnTo>
                <a:lnTo>
                  <a:pt x="395668" y="92075"/>
                </a:lnTo>
                <a:lnTo>
                  <a:pt x="398703" y="89789"/>
                </a:lnTo>
                <a:lnTo>
                  <a:pt x="398868" y="89662"/>
                </a:lnTo>
                <a:lnTo>
                  <a:pt x="395820" y="89789"/>
                </a:lnTo>
                <a:lnTo>
                  <a:pt x="395808" y="89281"/>
                </a:lnTo>
                <a:lnTo>
                  <a:pt x="395757" y="86741"/>
                </a:lnTo>
                <a:lnTo>
                  <a:pt x="395693" y="83947"/>
                </a:lnTo>
                <a:lnTo>
                  <a:pt x="395681" y="82804"/>
                </a:lnTo>
                <a:lnTo>
                  <a:pt x="395655" y="82042"/>
                </a:lnTo>
                <a:lnTo>
                  <a:pt x="398830" y="81153"/>
                </a:lnTo>
                <a:lnTo>
                  <a:pt x="403263" y="81915"/>
                </a:lnTo>
                <a:lnTo>
                  <a:pt x="403796" y="81153"/>
                </a:lnTo>
                <a:lnTo>
                  <a:pt x="406273" y="77597"/>
                </a:lnTo>
                <a:lnTo>
                  <a:pt x="408851" y="83058"/>
                </a:lnTo>
                <a:lnTo>
                  <a:pt x="408889" y="91567"/>
                </a:lnTo>
                <a:lnTo>
                  <a:pt x="411099" y="92240"/>
                </a:lnTo>
                <a:lnTo>
                  <a:pt x="410895" y="91694"/>
                </a:lnTo>
                <a:lnTo>
                  <a:pt x="410806" y="91186"/>
                </a:lnTo>
                <a:lnTo>
                  <a:pt x="412140" y="87884"/>
                </a:lnTo>
                <a:lnTo>
                  <a:pt x="412140" y="90043"/>
                </a:lnTo>
                <a:lnTo>
                  <a:pt x="417487" y="88519"/>
                </a:lnTo>
                <a:lnTo>
                  <a:pt x="415620" y="93091"/>
                </a:lnTo>
                <a:lnTo>
                  <a:pt x="418274" y="93472"/>
                </a:lnTo>
                <a:lnTo>
                  <a:pt x="418757" y="88011"/>
                </a:lnTo>
                <a:lnTo>
                  <a:pt x="420738" y="89027"/>
                </a:lnTo>
                <a:lnTo>
                  <a:pt x="420154" y="93167"/>
                </a:lnTo>
                <a:lnTo>
                  <a:pt x="420255" y="96520"/>
                </a:lnTo>
                <a:lnTo>
                  <a:pt x="420497" y="94742"/>
                </a:lnTo>
                <a:lnTo>
                  <a:pt x="422986" y="97028"/>
                </a:lnTo>
                <a:lnTo>
                  <a:pt x="423506" y="97155"/>
                </a:lnTo>
                <a:lnTo>
                  <a:pt x="423214" y="96520"/>
                </a:lnTo>
                <a:lnTo>
                  <a:pt x="423138" y="95885"/>
                </a:lnTo>
                <a:lnTo>
                  <a:pt x="423608" y="94742"/>
                </a:lnTo>
                <a:lnTo>
                  <a:pt x="423875" y="94107"/>
                </a:lnTo>
                <a:lnTo>
                  <a:pt x="424459" y="92710"/>
                </a:lnTo>
                <a:lnTo>
                  <a:pt x="422122" y="94107"/>
                </a:lnTo>
                <a:lnTo>
                  <a:pt x="422719" y="90043"/>
                </a:lnTo>
                <a:lnTo>
                  <a:pt x="427583" y="93980"/>
                </a:lnTo>
                <a:lnTo>
                  <a:pt x="427469" y="90551"/>
                </a:lnTo>
                <a:lnTo>
                  <a:pt x="427659" y="95377"/>
                </a:lnTo>
                <a:lnTo>
                  <a:pt x="432295" y="91694"/>
                </a:lnTo>
                <a:lnTo>
                  <a:pt x="432460" y="91567"/>
                </a:lnTo>
                <a:lnTo>
                  <a:pt x="434911" y="93599"/>
                </a:lnTo>
                <a:lnTo>
                  <a:pt x="434530" y="91567"/>
                </a:lnTo>
                <a:lnTo>
                  <a:pt x="434124" y="89408"/>
                </a:lnTo>
                <a:lnTo>
                  <a:pt x="432498" y="90271"/>
                </a:lnTo>
                <a:lnTo>
                  <a:pt x="430695" y="91694"/>
                </a:lnTo>
                <a:lnTo>
                  <a:pt x="430276" y="90551"/>
                </a:lnTo>
                <a:lnTo>
                  <a:pt x="430085" y="90043"/>
                </a:lnTo>
                <a:lnTo>
                  <a:pt x="429806" y="89281"/>
                </a:lnTo>
                <a:lnTo>
                  <a:pt x="429679" y="88519"/>
                </a:lnTo>
                <a:lnTo>
                  <a:pt x="430123" y="88011"/>
                </a:lnTo>
                <a:lnTo>
                  <a:pt x="432892" y="84836"/>
                </a:lnTo>
                <a:lnTo>
                  <a:pt x="440537" y="88265"/>
                </a:lnTo>
                <a:lnTo>
                  <a:pt x="444220" y="84836"/>
                </a:lnTo>
                <a:lnTo>
                  <a:pt x="445846" y="83312"/>
                </a:lnTo>
                <a:lnTo>
                  <a:pt x="450367" y="85598"/>
                </a:lnTo>
                <a:lnTo>
                  <a:pt x="445884" y="87579"/>
                </a:lnTo>
                <a:lnTo>
                  <a:pt x="446011" y="88773"/>
                </a:lnTo>
                <a:lnTo>
                  <a:pt x="446646" y="91821"/>
                </a:lnTo>
                <a:lnTo>
                  <a:pt x="442442" y="93599"/>
                </a:lnTo>
                <a:lnTo>
                  <a:pt x="441452" y="90297"/>
                </a:lnTo>
                <a:lnTo>
                  <a:pt x="437807" y="92329"/>
                </a:lnTo>
                <a:lnTo>
                  <a:pt x="441769" y="94234"/>
                </a:lnTo>
                <a:lnTo>
                  <a:pt x="445376" y="93599"/>
                </a:lnTo>
                <a:lnTo>
                  <a:pt x="448259" y="93091"/>
                </a:lnTo>
                <a:lnTo>
                  <a:pt x="451231" y="89662"/>
                </a:lnTo>
                <a:lnTo>
                  <a:pt x="455549" y="89281"/>
                </a:lnTo>
                <a:lnTo>
                  <a:pt x="455790" y="101092"/>
                </a:lnTo>
                <a:lnTo>
                  <a:pt x="461060" y="98298"/>
                </a:lnTo>
                <a:lnTo>
                  <a:pt x="460692" y="96139"/>
                </a:lnTo>
                <a:lnTo>
                  <a:pt x="460578" y="93853"/>
                </a:lnTo>
                <a:lnTo>
                  <a:pt x="458965" y="92456"/>
                </a:lnTo>
                <a:lnTo>
                  <a:pt x="460387" y="91313"/>
                </a:lnTo>
                <a:lnTo>
                  <a:pt x="462013" y="92583"/>
                </a:lnTo>
                <a:lnTo>
                  <a:pt x="463511" y="92583"/>
                </a:lnTo>
                <a:lnTo>
                  <a:pt x="464045" y="91313"/>
                </a:lnTo>
                <a:lnTo>
                  <a:pt x="464248" y="90805"/>
                </a:lnTo>
                <a:lnTo>
                  <a:pt x="464350" y="90271"/>
                </a:lnTo>
                <a:lnTo>
                  <a:pt x="461213" y="89789"/>
                </a:lnTo>
                <a:lnTo>
                  <a:pt x="461784" y="89281"/>
                </a:lnTo>
                <a:lnTo>
                  <a:pt x="463359" y="87884"/>
                </a:lnTo>
                <a:lnTo>
                  <a:pt x="464146" y="88519"/>
                </a:lnTo>
                <a:lnTo>
                  <a:pt x="465886" y="89027"/>
                </a:lnTo>
                <a:lnTo>
                  <a:pt x="465493" y="91567"/>
                </a:lnTo>
                <a:lnTo>
                  <a:pt x="465137" y="91821"/>
                </a:lnTo>
                <a:lnTo>
                  <a:pt x="470204" y="88646"/>
                </a:lnTo>
                <a:lnTo>
                  <a:pt x="469988" y="90271"/>
                </a:lnTo>
                <a:lnTo>
                  <a:pt x="471119" y="88646"/>
                </a:lnTo>
                <a:lnTo>
                  <a:pt x="471652" y="87884"/>
                </a:lnTo>
                <a:lnTo>
                  <a:pt x="472706" y="86360"/>
                </a:lnTo>
                <a:lnTo>
                  <a:pt x="474726" y="85217"/>
                </a:lnTo>
                <a:lnTo>
                  <a:pt x="474332" y="87757"/>
                </a:lnTo>
                <a:lnTo>
                  <a:pt x="476465" y="85852"/>
                </a:lnTo>
                <a:lnTo>
                  <a:pt x="477850" y="86614"/>
                </a:lnTo>
                <a:lnTo>
                  <a:pt x="478040" y="87579"/>
                </a:lnTo>
                <a:lnTo>
                  <a:pt x="478485" y="85852"/>
                </a:lnTo>
                <a:lnTo>
                  <a:pt x="478650" y="85217"/>
                </a:lnTo>
                <a:lnTo>
                  <a:pt x="479145" y="83312"/>
                </a:lnTo>
                <a:lnTo>
                  <a:pt x="479374" y="82423"/>
                </a:lnTo>
                <a:lnTo>
                  <a:pt x="479602" y="81534"/>
                </a:lnTo>
                <a:lnTo>
                  <a:pt x="480898" y="81153"/>
                </a:lnTo>
                <a:lnTo>
                  <a:pt x="486689" y="82931"/>
                </a:lnTo>
                <a:lnTo>
                  <a:pt x="490334" y="83185"/>
                </a:lnTo>
                <a:lnTo>
                  <a:pt x="492912" y="82169"/>
                </a:lnTo>
                <a:lnTo>
                  <a:pt x="491223" y="81153"/>
                </a:lnTo>
                <a:lnTo>
                  <a:pt x="490588" y="80772"/>
                </a:lnTo>
                <a:lnTo>
                  <a:pt x="490169" y="80518"/>
                </a:lnTo>
                <a:lnTo>
                  <a:pt x="492671" y="78232"/>
                </a:lnTo>
                <a:lnTo>
                  <a:pt x="493064" y="77597"/>
                </a:lnTo>
                <a:lnTo>
                  <a:pt x="493534" y="76835"/>
                </a:lnTo>
                <a:lnTo>
                  <a:pt x="497624" y="81534"/>
                </a:lnTo>
                <a:lnTo>
                  <a:pt x="493141" y="82677"/>
                </a:lnTo>
                <a:lnTo>
                  <a:pt x="498411" y="85725"/>
                </a:lnTo>
                <a:lnTo>
                  <a:pt x="496392" y="91681"/>
                </a:lnTo>
                <a:lnTo>
                  <a:pt x="498640" y="89535"/>
                </a:lnTo>
                <a:lnTo>
                  <a:pt x="501269" y="90170"/>
                </a:lnTo>
                <a:lnTo>
                  <a:pt x="501142" y="92583"/>
                </a:lnTo>
                <a:lnTo>
                  <a:pt x="501002" y="93306"/>
                </a:lnTo>
                <a:lnTo>
                  <a:pt x="502805" y="90170"/>
                </a:lnTo>
                <a:lnTo>
                  <a:pt x="505383" y="92837"/>
                </a:lnTo>
                <a:lnTo>
                  <a:pt x="504748" y="91313"/>
                </a:lnTo>
                <a:lnTo>
                  <a:pt x="504380" y="90170"/>
                </a:lnTo>
                <a:lnTo>
                  <a:pt x="504177" y="89535"/>
                </a:lnTo>
                <a:lnTo>
                  <a:pt x="503364" y="86995"/>
                </a:lnTo>
                <a:lnTo>
                  <a:pt x="506133" y="85217"/>
                </a:lnTo>
                <a:lnTo>
                  <a:pt x="509422" y="90678"/>
                </a:lnTo>
                <a:lnTo>
                  <a:pt x="513422" y="91948"/>
                </a:lnTo>
                <a:lnTo>
                  <a:pt x="511086" y="85217"/>
                </a:lnTo>
                <a:lnTo>
                  <a:pt x="511048" y="85090"/>
                </a:lnTo>
                <a:lnTo>
                  <a:pt x="514489" y="82804"/>
                </a:lnTo>
                <a:lnTo>
                  <a:pt x="512572" y="79248"/>
                </a:lnTo>
                <a:lnTo>
                  <a:pt x="512508" y="78359"/>
                </a:lnTo>
                <a:lnTo>
                  <a:pt x="512635" y="76835"/>
                </a:lnTo>
                <a:lnTo>
                  <a:pt x="511721" y="76200"/>
                </a:lnTo>
                <a:lnTo>
                  <a:pt x="511124" y="71247"/>
                </a:lnTo>
                <a:lnTo>
                  <a:pt x="514654" y="73660"/>
                </a:lnTo>
                <a:lnTo>
                  <a:pt x="515975" y="71247"/>
                </a:lnTo>
                <a:lnTo>
                  <a:pt x="516039" y="71120"/>
                </a:lnTo>
                <a:lnTo>
                  <a:pt x="520509" y="73406"/>
                </a:lnTo>
                <a:lnTo>
                  <a:pt x="519569" y="73533"/>
                </a:lnTo>
                <a:lnTo>
                  <a:pt x="522706" y="77470"/>
                </a:lnTo>
                <a:lnTo>
                  <a:pt x="522579" y="85344"/>
                </a:lnTo>
                <a:lnTo>
                  <a:pt x="516788" y="86995"/>
                </a:lnTo>
                <a:lnTo>
                  <a:pt x="517067" y="97028"/>
                </a:lnTo>
                <a:lnTo>
                  <a:pt x="521550" y="95885"/>
                </a:lnTo>
                <a:lnTo>
                  <a:pt x="528040" y="93726"/>
                </a:lnTo>
                <a:lnTo>
                  <a:pt x="530771" y="96774"/>
                </a:lnTo>
                <a:lnTo>
                  <a:pt x="534860" y="94615"/>
                </a:lnTo>
                <a:lnTo>
                  <a:pt x="534847" y="93726"/>
                </a:lnTo>
                <a:lnTo>
                  <a:pt x="534835" y="90805"/>
                </a:lnTo>
                <a:lnTo>
                  <a:pt x="534708" y="87122"/>
                </a:lnTo>
                <a:lnTo>
                  <a:pt x="534454" y="84074"/>
                </a:lnTo>
                <a:lnTo>
                  <a:pt x="536117" y="83312"/>
                </a:lnTo>
                <a:lnTo>
                  <a:pt x="536917" y="83947"/>
                </a:lnTo>
                <a:lnTo>
                  <a:pt x="537806" y="85090"/>
                </a:lnTo>
                <a:lnTo>
                  <a:pt x="537692" y="85471"/>
                </a:lnTo>
                <a:lnTo>
                  <a:pt x="535927" y="87630"/>
                </a:lnTo>
                <a:lnTo>
                  <a:pt x="540918" y="85344"/>
                </a:lnTo>
                <a:lnTo>
                  <a:pt x="543382" y="83312"/>
                </a:lnTo>
                <a:lnTo>
                  <a:pt x="543839" y="82931"/>
                </a:lnTo>
                <a:lnTo>
                  <a:pt x="548995" y="83312"/>
                </a:lnTo>
                <a:lnTo>
                  <a:pt x="549986" y="82931"/>
                </a:lnTo>
                <a:lnTo>
                  <a:pt x="551967" y="82169"/>
                </a:lnTo>
                <a:lnTo>
                  <a:pt x="551053" y="77470"/>
                </a:lnTo>
                <a:lnTo>
                  <a:pt x="550583" y="73787"/>
                </a:lnTo>
                <a:lnTo>
                  <a:pt x="553783" y="73152"/>
                </a:lnTo>
                <a:lnTo>
                  <a:pt x="553466" y="72390"/>
                </a:lnTo>
                <a:lnTo>
                  <a:pt x="553377" y="72009"/>
                </a:lnTo>
                <a:lnTo>
                  <a:pt x="553567" y="71120"/>
                </a:lnTo>
                <a:lnTo>
                  <a:pt x="553720" y="70358"/>
                </a:lnTo>
                <a:lnTo>
                  <a:pt x="554342" y="67310"/>
                </a:lnTo>
                <a:lnTo>
                  <a:pt x="557072" y="69088"/>
                </a:lnTo>
                <a:lnTo>
                  <a:pt x="559181" y="69342"/>
                </a:lnTo>
                <a:lnTo>
                  <a:pt x="559054" y="71501"/>
                </a:lnTo>
                <a:lnTo>
                  <a:pt x="557707" y="72009"/>
                </a:lnTo>
                <a:lnTo>
                  <a:pt x="557745" y="73279"/>
                </a:lnTo>
                <a:lnTo>
                  <a:pt x="559536" y="75184"/>
                </a:lnTo>
                <a:lnTo>
                  <a:pt x="562381" y="74803"/>
                </a:lnTo>
                <a:lnTo>
                  <a:pt x="564007" y="72771"/>
                </a:lnTo>
                <a:lnTo>
                  <a:pt x="563892" y="74930"/>
                </a:lnTo>
                <a:lnTo>
                  <a:pt x="562305" y="79629"/>
                </a:lnTo>
                <a:lnTo>
                  <a:pt x="561581" y="79070"/>
                </a:lnTo>
                <a:lnTo>
                  <a:pt x="562229" y="80683"/>
                </a:lnTo>
                <a:lnTo>
                  <a:pt x="564400" y="80010"/>
                </a:lnTo>
                <a:lnTo>
                  <a:pt x="569074" y="84328"/>
                </a:lnTo>
                <a:lnTo>
                  <a:pt x="573570" y="84709"/>
                </a:lnTo>
                <a:lnTo>
                  <a:pt x="577430" y="85852"/>
                </a:lnTo>
                <a:lnTo>
                  <a:pt x="580212" y="92456"/>
                </a:lnTo>
                <a:lnTo>
                  <a:pt x="583539" y="89662"/>
                </a:lnTo>
                <a:lnTo>
                  <a:pt x="587044" y="85725"/>
                </a:lnTo>
                <a:lnTo>
                  <a:pt x="587616" y="85090"/>
                </a:lnTo>
                <a:lnTo>
                  <a:pt x="592569" y="85090"/>
                </a:lnTo>
                <a:lnTo>
                  <a:pt x="592848" y="80772"/>
                </a:lnTo>
                <a:lnTo>
                  <a:pt x="595934" y="83693"/>
                </a:lnTo>
                <a:lnTo>
                  <a:pt x="595896" y="80772"/>
                </a:lnTo>
                <a:lnTo>
                  <a:pt x="595884" y="80518"/>
                </a:lnTo>
                <a:lnTo>
                  <a:pt x="595858" y="78359"/>
                </a:lnTo>
                <a:lnTo>
                  <a:pt x="592543" y="76962"/>
                </a:lnTo>
                <a:lnTo>
                  <a:pt x="589178" y="78867"/>
                </a:lnTo>
                <a:lnTo>
                  <a:pt x="586028" y="80518"/>
                </a:lnTo>
                <a:lnTo>
                  <a:pt x="583336" y="77724"/>
                </a:lnTo>
                <a:lnTo>
                  <a:pt x="581228" y="79502"/>
                </a:lnTo>
                <a:lnTo>
                  <a:pt x="581342" y="81661"/>
                </a:lnTo>
                <a:lnTo>
                  <a:pt x="581456" y="82550"/>
                </a:lnTo>
                <a:lnTo>
                  <a:pt x="581355" y="83693"/>
                </a:lnTo>
                <a:lnTo>
                  <a:pt x="580453" y="85471"/>
                </a:lnTo>
                <a:lnTo>
                  <a:pt x="578586" y="85725"/>
                </a:lnTo>
                <a:lnTo>
                  <a:pt x="576846" y="85217"/>
                </a:lnTo>
                <a:lnTo>
                  <a:pt x="576808" y="82537"/>
                </a:lnTo>
                <a:lnTo>
                  <a:pt x="581152" y="80200"/>
                </a:lnTo>
                <a:lnTo>
                  <a:pt x="581152" y="79756"/>
                </a:lnTo>
                <a:lnTo>
                  <a:pt x="581101" y="79603"/>
                </a:lnTo>
                <a:lnTo>
                  <a:pt x="581126" y="80010"/>
                </a:lnTo>
                <a:lnTo>
                  <a:pt x="581075" y="79629"/>
                </a:lnTo>
                <a:lnTo>
                  <a:pt x="580986" y="79248"/>
                </a:lnTo>
                <a:lnTo>
                  <a:pt x="578878" y="72771"/>
                </a:lnTo>
                <a:lnTo>
                  <a:pt x="578662" y="72136"/>
                </a:lnTo>
                <a:lnTo>
                  <a:pt x="584174" y="72390"/>
                </a:lnTo>
                <a:lnTo>
                  <a:pt x="584136" y="72136"/>
                </a:lnTo>
                <a:lnTo>
                  <a:pt x="583857" y="69723"/>
                </a:lnTo>
                <a:lnTo>
                  <a:pt x="583730" y="68707"/>
                </a:lnTo>
                <a:lnTo>
                  <a:pt x="579145" y="69723"/>
                </a:lnTo>
                <a:lnTo>
                  <a:pt x="577240" y="68580"/>
                </a:lnTo>
                <a:lnTo>
                  <a:pt x="577710" y="67310"/>
                </a:lnTo>
                <a:lnTo>
                  <a:pt x="577761" y="67183"/>
                </a:lnTo>
                <a:lnTo>
                  <a:pt x="577850" y="66167"/>
                </a:lnTo>
                <a:lnTo>
                  <a:pt x="577545" y="64516"/>
                </a:lnTo>
                <a:lnTo>
                  <a:pt x="577430" y="64262"/>
                </a:lnTo>
                <a:lnTo>
                  <a:pt x="576414" y="62738"/>
                </a:lnTo>
                <a:lnTo>
                  <a:pt x="576453" y="62357"/>
                </a:lnTo>
                <a:lnTo>
                  <a:pt x="577291" y="60579"/>
                </a:lnTo>
                <a:lnTo>
                  <a:pt x="577405" y="60325"/>
                </a:lnTo>
                <a:lnTo>
                  <a:pt x="577951" y="59182"/>
                </a:lnTo>
                <a:lnTo>
                  <a:pt x="581355" y="56515"/>
                </a:lnTo>
                <a:lnTo>
                  <a:pt x="581914" y="55626"/>
                </a:lnTo>
                <a:lnTo>
                  <a:pt x="582472" y="54737"/>
                </a:lnTo>
                <a:lnTo>
                  <a:pt x="583184" y="53594"/>
                </a:lnTo>
                <a:lnTo>
                  <a:pt x="582510" y="55372"/>
                </a:lnTo>
                <a:lnTo>
                  <a:pt x="582561" y="55626"/>
                </a:lnTo>
                <a:lnTo>
                  <a:pt x="583361" y="56642"/>
                </a:lnTo>
                <a:lnTo>
                  <a:pt x="583272" y="57150"/>
                </a:lnTo>
                <a:lnTo>
                  <a:pt x="582904" y="57912"/>
                </a:lnTo>
                <a:lnTo>
                  <a:pt x="587603" y="53594"/>
                </a:lnTo>
                <a:lnTo>
                  <a:pt x="589127" y="52197"/>
                </a:lnTo>
                <a:lnTo>
                  <a:pt x="590638" y="54864"/>
                </a:lnTo>
                <a:lnTo>
                  <a:pt x="590753" y="55626"/>
                </a:lnTo>
                <a:lnTo>
                  <a:pt x="590943" y="58166"/>
                </a:lnTo>
                <a:lnTo>
                  <a:pt x="589838" y="60325"/>
                </a:lnTo>
                <a:lnTo>
                  <a:pt x="592924" y="61976"/>
                </a:lnTo>
                <a:lnTo>
                  <a:pt x="597141" y="58013"/>
                </a:lnTo>
                <a:lnTo>
                  <a:pt x="597128" y="57861"/>
                </a:lnTo>
                <a:lnTo>
                  <a:pt x="597039" y="57277"/>
                </a:lnTo>
                <a:lnTo>
                  <a:pt x="597154" y="57912"/>
                </a:lnTo>
                <a:lnTo>
                  <a:pt x="598182" y="57035"/>
                </a:lnTo>
                <a:lnTo>
                  <a:pt x="598309" y="56642"/>
                </a:lnTo>
                <a:lnTo>
                  <a:pt x="599059" y="52324"/>
                </a:lnTo>
                <a:lnTo>
                  <a:pt x="599973" y="49657"/>
                </a:lnTo>
                <a:lnTo>
                  <a:pt x="600748" y="47371"/>
                </a:lnTo>
                <a:lnTo>
                  <a:pt x="603034" y="49403"/>
                </a:lnTo>
                <a:lnTo>
                  <a:pt x="605599" y="53594"/>
                </a:lnTo>
                <a:lnTo>
                  <a:pt x="608139" y="55118"/>
                </a:lnTo>
                <a:lnTo>
                  <a:pt x="603821" y="64516"/>
                </a:lnTo>
                <a:lnTo>
                  <a:pt x="607060" y="62611"/>
                </a:lnTo>
                <a:lnTo>
                  <a:pt x="605078" y="66167"/>
                </a:lnTo>
                <a:lnTo>
                  <a:pt x="604964" y="66929"/>
                </a:lnTo>
                <a:lnTo>
                  <a:pt x="604532" y="72771"/>
                </a:lnTo>
                <a:lnTo>
                  <a:pt x="601522" y="76454"/>
                </a:lnTo>
                <a:lnTo>
                  <a:pt x="605713" y="77089"/>
                </a:lnTo>
                <a:lnTo>
                  <a:pt x="611428" y="80518"/>
                </a:lnTo>
                <a:lnTo>
                  <a:pt x="614273" y="78994"/>
                </a:lnTo>
                <a:lnTo>
                  <a:pt x="615010" y="82042"/>
                </a:lnTo>
                <a:lnTo>
                  <a:pt x="615137" y="83312"/>
                </a:lnTo>
                <a:lnTo>
                  <a:pt x="615264" y="85344"/>
                </a:lnTo>
                <a:lnTo>
                  <a:pt x="615175" y="85852"/>
                </a:lnTo>
                <a:lnTo>
                  <a:pt x="614514" y="88773"/>
                </a:lnTo>
                <a:lnTo>
                  <a:pt x="619226" y="82931"/>
                </a:lnTo>
                <a:lnTo>
                  <a:pt x="620814" y="92329"/>
                </a:lnTo>
                <a:lnTo>
                  <a:pt x="624382" y="92837"/>
                </a:lnTo>
                <a:lnTo>
                  <a:pt x="628535" y="89408"/>
                </a:lnTo>
                <a:lnTo>
                  <a:pt x="620966" y="87630"/>
                </a:lnTo>
                <a:lnTo>
                  <a:pt x="624179" y="83058"/>
                </a:lnTo>
                <a:lnTo>
                  <a:pt x="625132" y="85598"/>
                </a:lnTo>
                <a:lnTo>
                  <a:pt x="626783" y="84201"/>
                </a:lnTo>
                <a:lnTo>
                  <a:pt x="625563" y="83058"/>
                </a:lnTo>
                <a:lnTo>
                  <a:pt x="625424" y="82931"/>
                </a:lnTo>
                <a:lnTo>
                  <a:pt x="623392" y="81026"/>
                </a:lnTo>
                <a:lnTo>
                  <a:pt x="620737" y="79121"/>
                </a:lnTo>
                <a:lnTo>
                  <a:pt x="622833" y="79502"/>
                </a:lnTo>
                <a:lnTo>
                  <a:pt x="622846" y="79121"/>
                </a:lnTo>
                <a:lnTo>
                  <a:pt x="622846" y="78994"/>
                </a:lnTo>
                <a:lnTo>
                  <a:pt x="622960" y="75438"/>
                </a:lnTo>
                <a:lnTo>
                  <a:pt x="623087" y="74422"/>
                </a:lnTo>
                <a:lnTo>
                  <a:pt x="623747" y="72771"/>
                </a:lnTo>
                <a:lnTo>
                  <a:pt x="620293" y="71501"/>
                </a:lnTo>
                <a:lnTo>
                  <a:pt x="621055" y="65532"/>
                </a:lnTo>
                <a:lnTo>
                  <a:pt x="624687" y="71247"/>
                </a:lnTo>
                <a:lnTo>
                  <a:pt x="626592" y="68453"/>
                </a:lnTo>
                <a:lnTo>
                  <a:pt x="625094" y="73660"/>
                </a:lnTo>
                <a:lnTo>
                  <a:pt x="625640" y="73914"/>
                </a:lnTo>
                <a:lnTo>
                  <a:pt x="624141" y="78994"/>
                </a:lnTo>
                <a:lnTo>
                  <a:pt x="627392" y="77089"/>
                </a:lnTo>
                <a:lnTo>
                  <a:pt x="631939" y="77597"/>
                </a:lnTo>
                <a:lnTo>
                  <a:pt x="634199" y="81026"/>
                </a:lnTo>
                <a:lnTo>
                  <a:pt x="635546" y="83312"/>
                </a:lnTo>
                <a:lnTo>
                  <a:pt x="634961" y="83362"/>
                </a:lnTo>
                <a:lnTo>
                  <a:pt x="635076" y="85852"/>
                </a:lnTo>
                <a:lnTo>
                  <a:pt x="634949" y="88519"/>
                </a:lnTo>
                <a:lnTo>
                  <a:pt x="634746" y="89408"/>
                </a:lnTo>
                <a:lnTo>
                  <a:pt x="640816" y="91186"/>
                </a:lnTo>
                <a:lnTo>
                  <a:pt x="640613" y="93345"/>
                </a:lnTo>
                <a:lnTo>
                  <a:pt x="638365" y="93726"/>
                </a:lnTo>
                <a:lnTo>
                  <a:pt x="637057" y="92837"/>
                </a:lnTo>
                <a:lnTo>
                  <a:pt x="639508" y="95504"/>
                </a:lnTo>
                <a:lnTo>
                  <a:pt x="641565" y="94488"/>
                </a:lnTo>
                <a:lnTo>
                  <a:pt x="641985" y="93726"/>
                </a:lnTo>
                <a:lnTo>
                  <a:pt x="645375" y="87630"/>
                </a:lnTo>
                <a:lnTo>
                  <a:pt x="648182" y="90043"/>
                </a:lnTo>
                <a:lnTo>
                  <a:pt x="650862" y="92913"/>
                </a:lnTo>
                <a:lnTo>
                  <a:pt x="651040" y="91186"/>
                </a:lnTo>
                <a:lnTo>
                  <a:pt x="654989" y="92710"/>
                </a:lnTo>
                <a:lnTo>
                  <a:pt x="655243" y="91186"/>
                </a:lnTo>
                <a:lnTo>
                  <a:pt x="655802" y="87630"/>
                </a:lnTo>
                <a:lnTo>
                  <a:pt x="656183" y="85217"/>
                </a:lnTo>
                <a:lnTo>
                  <a:pt x="658634" y="85217"/>
                </a:lnTo>
                <a:lnTo>
                  <a:pt x="657174" y="81153"/>
                </a:lnTo>
                <a:lnTo>
                  <a:pt x="660742" y="85598"/>
                </a:lnTo>
                <a:lnTo>
                  <a:pt x="659930" y="81153"/>
                </a:lnTo>
                <a:lnTo>
                  <a:pt x="659193" y="77089"/>
                </a:lnTo>
                <a:lnTo>
                  <a:pt x="658761" y="74676"/>
                </a:lnTo>
                <a:lnTo>
                  <a:pt x="661847" y="77978"/>
                </a:lnTo>
                <a:lnTo>
                  <a:pt x="661733" y="79070"/>
                </a:lnTo>
                <a:lnTo>
                  <a:pt x="661009" y="82042"/>
                </a:lnTo>
                <a:lnTo>
                  <a:pt x="660882" y="83947"/>
                </a:lnTo>
                <a:lnTo>
                  <a:pt x="660768" y="86360"/>
                </a:lnTo>
                <a:lnTo>
                  <a:pt x="660857" y="91440"/>
                </a:lnTo>
                <a:lnTo>
                  <a:pt x="661847" y="87376"/>
                </a:lnTo>
                <a:lnTo>
                  <a:pt x="663714" y="91186"/>
                </a:lnTo>
                <a:lnTo>
                  <a:pt x="665213" y="91313"/>
                </a:lnTo>
                <a:lnTo>
                  <a:pt x="664730" y="87376"/>
                </a:lnTo>
                <a:lnTo>
                  <a:pt x="664705" y="87122"/>
                </a:lnTo>
                <a:lnTo>
                  <a:pt x="668858" y="87884"/>
                </a:lnTo>
                <a:lnTo>
                  <a:pt x="668515" y="87122"/>
                </a:lnTo>
                <a:lnTo>
                  <a:pt x="667016" y="83820"/>
                </a:lnTo>
                <a:lnTo>
                  <a:pt x="666927" y="83375"/>
                </a:lnTo>
                <a:lnTo>
                  <a:pt x="670687" y="80518"/>
                </a:lnTo>
                <a:lnTo>
                  <a:pt x="671753" y="86233"/>
                </a:lnTo>
                <a:lnTo>
                  <a:pt x="674598" y="81661"/>
                </a:lnTo>
                <a:lnTo>
                  <a:pt x="674725" y="81153"/>
                </a:lnTo>
                <a:lnTo>
                  <a:pt x="674103" y="80518"/>
                </a:lnTo>
                <a:lnTo>
                  <a:pt x="673379" y="79756"/>
                </a:lnTo>
                <a:lnTo>
                  <a:pt x="674420" y="79248"/>
                </a:lnTo>
                <a:lnTo>
                  <a:pt x="678332" y="77343"/>
                </a:lnTo>
                <a:lnTo>
                  <a:pt x="677252" y="74295"/>
                </a:lnTo>
                <a:lnTo>
                  <a:pt x="680707" y="74295"/>
                </a:lnTo>
                <a:lnTo>
                  <a:pt x="682447" y="79375"/>
                </a:lnTo>
                <a:lnTo>
                  <a:pt x="682320" y="80010"/>
                </a:lnTo>
                <a:lnTo>
                  <a:pt x="681062" y="83820"/>
                </a:lnTo>
                <a:lnTo>
                  <a:pt x="679945" y="83312"/>
                </a:lnTo>
                <a:lnTo>
                  <a:pt x="678243" y="81407"/>
                </a:lnTo>
                <a:lnTo>
                  <a:pt x="678014" y="84836"/>
                </a:lnTo>
                <a:lnTo>
                  <a:pt x="684263" y="84709"/>
                </a:lnTo>
                <a:lnTo>
                  <a:pt x="685571" y="86995"/>
                </a:lnTo>
                <a:lnTo>
                  <a:pt x="687438" y="88265"/>
                </a:lnTo>
                <a:lnTo>
                  <a:pt x="687158" y="92964"/>
                </a:lnTo>
                <a:lnTo>
                  <a:pt x="689737" y="87757"/>
                </a:lnTo>
                <a:lnTo>
                  <a:pt x="692505" y="97409"/>
                </a:lnTo>
                <a:lnTo>
                  <a:pt x="693381" y="94996"/>
                </a:lnTo>
                <a:lnTo>
                  <a:pt x="694766" y="91186"/>
                </a:lnTo>
                <a:close/>
              </a:path>
              <a:path extrusionOk="0" h="124460" w="723265">
                <a:moveTo>
                  <a:pt x="697636" y="35471"/>
                </a:moveTo>
                <a:lnTo>
                  <a:pt x="696785" y="36322"/>
                </a:lnTo>
                <a:lnTo>
                  <a:pt x="695782" y="36360"/>
                </a:lnTo>
                <a:lnTo>
                  <a:pt x="697572" y="37084"/>
                </a:lnTo>
                <a:lnTo>
                  <a:pt x="697636" y="35471"/>
                </a:lnTo>
                <a:close/>
              </a:path>
              <a:path extrusionOk="0" h="124460" w="723265">
                <a:moveTo>
                  <a:pt x="698449" y="73533"/>
                </a:moveTo>
                <a:lnTo>
                  <a:pt x="695680" y="68326"/>
                </a:lnTo>
                <a:lnTo>
                  <a:pt x="693305" y="65659"/>
                </a:lnTo>
                <a:lnTo>
                  <a:pt x="692899" y="73025"/>
                </a:lnTo>
                <a:lnTo>
                  <a:pt x="690499" y="75438"/>
                </a:lnTo>
                <a:lnTo>
                  <a:pt x="690460" y="75603"/>
                </a:lnTo>
                <a:lnTo>
                  <a:pt x="698449" y="73533"/>
                </a:lnTo>
                <a:close/>
              </a:path>
              <a:path extrusionOk="0" h="124460" w="723265">
                <a:moveTo>
                  <a:pt x="699236" y="33147"/>
                </a:moveTo>
                <a:lnTo>
                  <a:pt x="697979" y="26924"/>
                </a:lnTo>
                <a:lnTo>
                  <a:pt x="697636" y="35471"/>
                </a:lnTo>
                <a:lnTo>
                  <a:pt x="699185" y="33947"/>
                </a:lnTo>
                <a:lnTo>
                  <a:pt x="699236" y="33147"/>
                </a:lnTo>
                <a:close/>
              </a:path>
              <a:path extrusionOk="0" h="124460" w="723265">
                <a:moveTo>
                  <a:pt x="705180" y="49022"/>
                </a:moveTo>
                <a:lnTo>
                  <a:pt x="704126" y="51409"/>
                </a:lnTo>
                <a:lnTo>
                  <a:pt x="704545" y="51435"/>
                </a:lnTo>
                <a:lnTo>
                  <a:pt x="705180" y="49022"/>
                </a:lnTo>
                <a:close/>
              </a:path>
              <a:path extrusionOk="0" h="124460" w="723265">
                <a:moveTo>
                  <a:pt x="707097" y="30327"/>
                </a:moveTo>
                <a:lnTo>
                  <a:pt x="706297" y="29337"/>
                </a:lnTo>
                <a:lnTo>
                  <a:pt x="706323" y="30467"/>
                </a:lnTo>
                <a:lnTo>
                  <a:pt x="707097" y="30327"/>
                </a:lnTo>
                <a:close/>
              </a:path>
              <a:path extrusionOk="0" h="124460" w="723265">
                <a:moveTo>
                  <a:pt x="708990" y="29972"/>
                </a:moveTo>
                <a:lnTo>
                  <a:pt x="707097" y="30327"/>
                </a:lnTo>
                <a:lnTo>
                  <a:pt x="707961" y="31369"/>
                </a:lnTo>
                <a:lnTo>
                  <a:pt x="708990" y="29972"/>
                </a:lnTo>
                <a:close/>
              </a:path>
              <a:path extrusionOk="0" h="124460" w="723265">
                <a:moveTo>
                  <a:pt x="718413" y="40005"/>
                </a:moveTo>
                <a:lnTo>
                  <a:pt x="717994" y="39331"/>
                </a:lnTo>
                <a:lnTo>
                  <a:pt x="717816" y="39751"/>
                </a:lnTo>
                <a:lnTo>
                  <a:pt x="718413" y="40005"/>
                </a:lnTo>
                <a:close/>
              </a:path>
              <a:path extrusionOk="0" h="124460" w="723265">
                <a:moveTo>
                  <a:pt x="719874" y="29845"/>
                </a:moveTo>
                <a:lnTo>
                  <a:pt x="718731" y="29464"/>
                </a:lnTo>
                <a:lnTo>
                  <a:pt x="719836" y="29883"/>
                </a:lnTo>
                <a:close/>
              </a:path>
              <a:path extrusionOk="0" h="124460" w="723265">
                <a:moveTo>
                  <a:pt x="720356" y="39878"/>
                </a:moveTo>
                <a:lnTo>
                  <a:pt x="718413" y="40005"/>
                </a:lnTo>
                <a:lnTo>
                  <a:pt x="719518" y="41783"/>
                </a:lnTo>
                <a:lnTo>
                  <a:pt x="720356" y="39878"/>
                </a:lnTo>
                <a:close/>
              </a:path>
              <a:path extrusionOk="0" h="124460" w="723265">
                <a:moveTo>
                  <a:pt x="722693" y="30949"/>
                </a:moveTo>
                <a:lnTo>
                  <a:pt x="719836" y="29883"/>
                </a:lnTo>
                <a:lnTo>
                  <a:pt x="716318" y="32512"/>
                </a:lnTo>
                <a:lnTo>
                  <a:pt x="718172" y="35052"/>
                </a:lnTo>
                <a:lnTo>
                  <a:pt x="716394" y="35687"/>
                </a:lnTo>
                <a:lnTo>
                  <a:pt x="715314" y="34798"/>
                </a:lnTo>
                <a:lnTo>
                  <a:pt x="713778" y="33540"/>
                </a:lnTo>
                <a:lnTo>
                  <a:pt x="713778" y="39497"/>
                </a:lnTo>
                <a:lnTo>
                  <a:pt x="706018" y="47117"/>
                </a:lnTo>
                <a:lnTo>
                  <a:pt x="707326" y="49403"/>
                </a:lnTo>
                <a:lnTo>
                  <a:pt x="708545" y="49428"/>
                </a:lnTo>
                <a:lnTo>
                  <a:pt x="702132" y="55880"/>
                </a:lnTo>
                <a:lnTo>
                  <a:pt x="704126" y="51409"/>
                </a:lnTo>
                <a:lnTo>
                  <a:pt x="702056" y="51308"/>
                </a:lnTo>
                <a:lnTo>
                  <a:pt x="701027" y="49657"/>
                </a:lnTo>
                <a:lnTo>
                  <a:pt x="701040" y="48895"/>
                </a:lnTo>
                <a:lnTo>
                  <a:pt x="701382" y="46609"/>
                </a:lnTo>
                <a:lnTo>
                  <a:pt x="704202" y="45593"/>
                </a:lnTo>
                <a:lnTo>
                  <a:pt x="704900" y="45339"/>
                </a:lnTo>
                <a:lnTo>
                  <a:pt x="706094" y="43180"/>
                </a:lnTo>
                <a:lnTo>
                  <a:pt x="706729" y="42037"/>
                </a:lnTo>
                <a:lnTo>
                  <a:pt x="707428" y="41783"/>
                </a:lnTo>
                <a:lnTo>
                  <a:pt x="713778" y="39497"/>
                </a:lnTo>
                <a:lnTo>
                  <a:pt x="713778" y="33540"/>
                </a:lnTo>
                <a:lnTo>
                  <a:pt x="712546" y="32512"/>
                </a:lnTo>
                <a:lnTo>
                  <a:pt x="712228" y="32258"/>
                </a:lnTo>
                <a:lnTo>
                  <a:pt x="714451" y="28575"/>
                </a:lnTo>
                <a:lnTo>
                  <a:pt x="712317" y="29591"/>
                </a:lnTo>
                <a:lnTo>
                  <a:pt x="708152" y="31877"/>
                </a:lnTo>
                <a:lnTo>
                  <a:pt x="706374" y="32512"/>
                </a:lnTo>
                <a:lnTo>
                  <a:pt x="706323" y="30467"/>
                </a:lnTo>
                <a:lnTo>
                  <a:pt x="702932" y="31115"/>
                </a:lnTo>
                <a:lnTo>
                  <a:pt x="704189" y="34798"/>
                </a:lnTo>
                <a:lnTo>
                  <a:pt x="700189" y="31877"/>
                </a:lnTo>
                <a:lnTo>
                  <a:pt x="699427" y="33528"/>
                </a:lnTo>
                <a:lnTo>
                  <a:pt x="699363" y="33782"/>
                </a:lnTo>
                <a:lnTo>
                  <a:pt x="699249" y="33909"/>
                </a:lnTo>
                <a:lnTo>
                  <a:pt x="696544" y="39751"/>
                </a:lnTo>
                <a:lnTo>
                  <a:pt x="692823" y="41783"/>
                </a:lnTo>
                <a:lnTo>
                  <a:pt x="693178" y="40005"/>
                </a:lnTo>
                <a:lnTo>
                  <a:pt x="693889" y="36449"/>
                </a:lnTo>
                <a:lnTo>
                  <a:pt x="695782" y="36360"/>
                </a:lnTo>
                <a:lnTo>
                  <a:pt x="695045" y="36068"/>
                </a:lnTo>
                <a:lnTo>
                  <a:pt x="694131" y="35699"/>
                </a:lnTo>
                <a:lnTo>
                  <a:pt x="694016" y="35471"/>
                </a:lnTo>
                <a:lnTo>
                  <a:pt x="693864" y="35052"/>
                </a:lnTo>
                <a:lnTo>
                  <a:pt x="693801" y="33147"/>
                </a:lnTo>
                <a:lnTo>
                  <a:pt x="694169" y="31623"/>
                </a:lnTo>
                <a:lnTo>
                  <a:pt x="690803" y="36068"/>
                </a:lnTo>
                <a:lnTo>
                  <a:pt x="690054" y="35306"/>
                </a:lnTo>
                <a:lnTo>
                  <a:pt x="690473" y="34582"/>
                </a:lnTo>
                <a:lnTo>
                  <a:pt x="685495" y="39370"/>
                </a:lnTo>
                <a:lnTo>
                  <a:pt x="687235" y="40195"/>
                </a:lnTo>
                <a:lnTo>
                  <a:pt x="687235" y="40005"/>
                </a:lnTo>
                <a:lnTo>
                  <a:pt x="690524" y="40894"/>
                </a:lnTo>
                <a:lnTo>
                  <a:pt x="691743" y="44386"/>
                </a:lnTo>
                <a:lnTo>
                  <a:pt x="693039" y="43180"/>
                </a:lnTo>
                <a:lnTo>
                  <a:pt x="693458" y="44831"/>
                </a:lnTo>
                <a:lnTo>
                  <a:pt x="694042" y="46863"/>
                </a:lnTo>
                <a:lnTo>
                  <a:pt x="696582" y="45593"/>
                </a:lnTo>
                <a:lnTo>
                  <a:pt x="697776" y="53213"/>
                </a:lnTo>
                <a:lnTo>
                  <a:pt x="700316" y="61849"/>
                </a:lnTo>
                <a:lnTo>
                  <a:pt x="700214" y="62611"/>
                </a:lnTo>
                <a:lnTo>
                  <a:pt x="697103" y="67945"/>
                </a:lnTo>
                <a:lnTo>
                  <a:pt x="697217" y="68199"/>
                </a:lnTo>
                <a:lnTo>
                  <a:pt x="700227" y="70231"/>
                </a:lnTo>
                <a:lnTo>
                  <a:pt x="701852" y="66421"/>
                </a:lnTo>
                <a:lnTo>
                  <a:pt x="704951" y="66802"/>
                </a:lnTo>
                <a:lnTo>
                  <a:pt x="706094" y="73025"/>
                </a:lnTo>
                <a:lnTo>
                  <a:pt x="703199" y="73152"/>
                </a:lnTo>
                <a:lnTo>
                  <a:pt x="702843" y="79375"/>
                </a:lnTo>
                <a:lnTo>
                  <a:pt x="705142" y="78867"/>
                </a:lnTo>
                <a:lnTo>
                  <a:pt x="708164" y="76657"/>
                </a:lnTo>
                <a:lnTo>
                  <a:pt x="708228" y="76454"/>
                </a:lnTo>
                <a:lnTo>
                  <a:pt x="707047" y="73025"/>
                </a:lnTo>
                <a:lnTo>
                  <a:pt x="710971" y="75946"/>
                </a:lnTo>
                <a:lnTo>
                  <a:pt x="710933" y="77216"/>
                </a:lnTo>
                <a:lnTo>
                  <a:pt x="709422" y="77089"/>
                </a:lnTo>
                <a:lnTo>
                  <a:pt x="708825" y="76835"/>
                </a:lnTo>
                <a:lnTo>
                  <a:pt x="710336" y="78359"/>
                </a:lnTo>
                <a:lnTo>
                  <a:pt x="711847" y="77216"/>
                </a:lnTo>
                <a:lnTo>
                  <a:pt x="713854" y="75692"/>
                </a:lnTo>
                <a:lnTo>
                  <a:pt x="714413" y="74676"/>
                </a:lnTo>
                <a:lnTo>
                  <a:pt x="715048" y="73533"/>
                </a:lnTo>
                <a:lnTo>
                  <a:pt x="713460" y="74676"/>
                </a:lnTo>
                <a:lnTo>
                  <a:pt x="713143" y="73660"/>
                </a:lnTo>
                <a:lnTo>
                  <a:pt x="713994" y="73025"/>
                </a:lnTo>
                <a:lnTo>
                  <a:pt x="716902" y="70866"/>
                </a:lnTo>
                <a:lnTo>
                  <a:pt x="718616" y="69596"/>
                </a:lnTo>
                <a:lnTo>
                  <a:pt x="719048" y="68072"/>
                </a:lnTo>
                <a:lnTo>
                  <a:pt x="716114" y="70866"/>
                </a:lnTo>
                <a:lnTo>
                  <a:pt x="716394" y="67564"/>
                </a:lnTo>
                <a:lnTo>
                  <a:pt x="716711" y="63881"/>
                </a:lnTo>
                <a:lnTo>
                  <a:pt x="713498" y="67564"/>
                </a:lnTo>
                <a:lnTo>
                  <a:pt x="713816" y="66421"/>
                </a:lnTo>
                <a:lnTo>
                  <a:pt x="714806" y="62738"/>
                </a:lnTo>
                <a:lnTo>
                  <a:pt x="716114" y="63754"/>
                </a:lnTo>
                <a:lnTo>
                  <a:pt x="715657" y="62738"/>
                </a:lnTo>
                <a:lnTo>
                  <a:pt x="714502" y="60198"/>
                </a:lnTo>
                <a:lnTo>
                  <a:pt x="714336" y="59817"/>
                </a:lnTo>
                <a:lnTo>
                  <a:pt x="712000" y="60198"/>
                </a:lnTo>
                <a:lnTo>
                  <a:pt x="711555" y="56007"/>
                </a:lnTo>
                <a:lnTo>
                  <a:pt x="713105" y="59309"/>
                </a:lnTo>
                <a:lnTo>
                  <a:pt x="714438" y="56007"/>
                </a:lnTo>
                <a:lnTo>
                  <a:pt x="714489" y="55880"/>
                </a:lnTo>
                <a:lnTo>
                  <a:pt x="714692" y="55372"/>
                </a:lnTo>
                <a:lnTo>
                  <a:pt x="714844" y="54991"/>
                </a:lnTo>
                <a:lnTo>
                  <a:pt x="715327" y="54483"/>
                </a:lnTo>
                <a:lnTo>
                  <a:pt x="713740" y="53086"/>
                </a:lnTo>
                <a:lnTo>
                  <a:pt x="710209" y="53848"/>
                </a:lnTo>
                <a:lnTo>
                  <a:pt x="708863" y="55372"/>
                </a:lnTo>
                <a:lnTo>
                  <a:pt x="709383" y="49453"/>
                </a:lnTo>
                <a:lnTo>
                  <a:pt x="712431" y="49530"/>
                </a:lnTo>
                <a:lnTo>
                  <a:pt x="712038" y="48514"/>
                </a:lnTo>
                <a:lnTo>
                  <a:pt x="715048" y="44958"/>
                </a:lnTo>
                <a:lnTo>
                  <a:pt x="711682" y="44958"/>
                </a:lnTo>
                <a:lnTo>
                  <a:pt x="713740" y="40767"/>
                </a:lnTo>
                <a:lnTo>
                  <a:pt x="715518" y="39497"/>
                </a:lnTo>
                <a:lnTo>
                  <a:pt x="717308" y="38227"/>
                </a:lnTo>
                <a:lnTo>
                  <a:pt x="717994" y="39331"/>
                </a:lnTo>
                <a:lnTo>
                  <a:pt x="718489" y="38227"/>
                </a:lnTo>
                <a:lnTo>
                  <a:pt x="718654" y="37846"/>
                </a:lnTo>
                <a:lnTo>
                  <a:pt x="719950" y="35687"/>
                </a:lnTo>
                <a:lnTo>
                  <a:pt x="722617" y="31242"/>
                </a:lnTo>
                <a:lnTo>
                  <a:pt x="722693" y="3094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7" name="Google Shape;3677;p242"/>
          <p:cNvSpPr/>
          <p:nvPr/>
        </p:nvSpPr>
        <p:spPr>
          <a:xfrm>
            <a:off x="1639944" y="2194137"/>
            <a:ext cx="2540" cy="3386"/>
          </a:xfrm>
          <a:custGeom>
            <a:rect b="b" l="l" r="r" t="t"/>
            <a:pathLst>
              <a:path extrusionOk="0" h="5079" w="3810">
                <a:moveTo>
                  <a:pt x="1701" y="0"/>
                </a:moveTo>
                <a:lnTo>
                  <a:pt x="0" y="165"/>
                </a:lnTo>
                <a:lnTo>
                  <a:pt x="127" y="482"/>
                </a:lnTo>
                <a:lnTo>
                  <a:pt x="596" y="520"/>
                </a:lnTo>
                <a:lnTo>
                  <a:pt x="1701" y="0"/>
                </a:lnTo>
                <a:close/>
              </a:path>
              <a:path extrusionOk="0" h="5079" w="3810">
                <a:moveTo>
                  <a:pt x="3289" y="4635"/>
                </a:moveTo>
                <a:lnTo>
                  <a:pt x="3213" y="4787"/>
                </a:lnTo>
                <a:lnTo>
                  <a:pt x="3289" y="463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8" name="Google Shape;3678;p242"/>
          <p:cNvSpPr/>
          <p:nvPr/>
        </p:nvSpPr>
        <p:spPr>
          <a:xfrm>
            <a:off x="1272770" y="2238348"/>
            <a:ext cx="1270" cy="1270"/>
          </a:xfrm>
          <a:custGeom>
            <a:rect b="b" l="l" r="r" t="t"/>
            <a:pathLst>
              <a:path extrusionOk="0" h="1904" w="1905">
                <a:moveTo>
                  <a:pt x="0" y="1583"/>
                </a:moveTo>
                <a:lnTo>
                  <a:pt x="316" y="831"/>
                </a:lnTo>
                <a:lnTo>
                  <a:pt x="871" y="356"/>
                </a:lnTo>
                <a:lnTo>
                  <a:pt x="1505" y="0"/>
                </a:lnTo>
                <a:lnTo>
                  <a:pt x="1346" y="672"/>
                </a:lnTo>
                <a:lnTo>
                  <a:pt x="911" y="1266"/>
                </a:lnTo>
                <a:lnTo>
                  <a:pt x="0" y="1583"/>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79" name="Google Shape;3679;p242"/>
          <p:cNvSpPr/>
          <p:nvPr/>
        </p:nvSpPr>
        <p:spPr>
          <a:xfrm>
            <a:off x="1342785" y="2176880"/>
            <a:ext cx="423" cy="1270"/>
          </a:xfrm>
          <a:custGeom>
            <a:rect b="b" l="l" r="r" t="t"/>
            <a:pathLst>
              <a:path extrusionOk="0" h="1904" w="635">
                <a:moveTo>
                  <a:pt x="0" y="1345"/>
                </a:moveTo>
                <a:lnTo>
                  <a:pt x="39" y="949"/>
                </a:lnTo>
                <a:lnTo>
                  <a:pt x="79" y="514"/>
                </a:lnTo>
                <a:lnTo>
                  <a:pt x="118" y="0"/>
                </a:lnTo>
                <a:lnTo>
                  <a:pt x="237" y="554"/>
                </a:lnTo>
                <a:lnTo>
                  <a:pt x="158" y="1029"/>
                </a:lnTo>
                <a:lnTo>
                  <a:pt x="0" y="13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0" name="Google Shape;3680;p242"/>
          <p:cNvSpPr/>
          <p:nvPr/>
        </p:nvSpPr>
        <p:spPr>
          <a:xfrm>
            <a:off x="1627649" y="2194741"/>
            <a:ext cx="847" cy="847"/>
          </a:xfrm>
          <a:custGeom>
            <a:rect b="b" l="l" r="r" t="t"/>
            <a:pathLst>
              <a:path extrusionOk="0" h="1270" w="1269">
                <a:moveTo>
                  <a:pt x="792" y="1187"/>
                </a:moveTo>
                <a:lnTo>
                  <a:pt x="514" y="1029"/>
                </a:lnTo>
                <a:lnTo>
                  <a:pt x="277" y="910"/>
                </a:lnTo>
                <a:lnTo>
                  <a:pt x="0" y="791"/>
                </a:lnTo>
                <a:lnTo>
                  <a:pt x="198" y="79"/>
                </a:lnTo>
                <a:lnTo>
                  <a:pt x="950" y="0"/>
                </a:lnTo>
                <a:lnTo>
                  <a:pt x="792" y="11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1" name="Google Shape;3681;p242"/>
          <p:cNvSpPr/>
          <p:nvPr/>
        </p:nvSpPr>
        <p:spPr>
          <a:xfrm>
            <a:off x="1256192" y="2234472"/>
            <a:ext cx="423" cy="847"/>
          </a:xfrm>
          <a:custGeom>
            <a:rect b="b" l="l" r="r" t="t"/>
            <a:pathLst>
              <a:path extrusionOk="0" h="1270" w="635">
                <a:moveTo>
                  <a:pt x="0" y="1266"/>
                </a:moveTo>
                <a:lnTo>
                  <a:pt x="79" y="752"/>
                </a:lnTo>
                <a:lnTo>
                  <a:pt x="158" y="356"/>
                </a:lnTo>
                <a:lnTo>
                  <a:pt x="237" y="0"/>
                </a:lnTo>
                <a:lnTo>
                  <a:pt x="158" y="791"/>
                </a:lnTo>
                <a:lnTo>
                  <a:pt x="0"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2" name="Google Shape;3682;p242"/>
          <p:cNvSpPr/>
          <p:nvPr/>
        </p:nvSpPr>
        <p:spPr>
          <a:xfrm>
            <a:off x="1586015" y="2179494"/>
            <a:ext cx="847" cy="423"/>
          </a:xfrm>
          <a:custGeom>
            <a:rect b="b" l="l" r="r" t="t"/>
            <a:pathLst>
              <a:path extrusionOk="0" h="635" w="1269">
                <a:moveTo>
                  <a:pt x="237" y="514"/>
                </a:moveTo>
                <a:lnTo>
                  <a:pt x="0" y="474"/>
                </a:lnTo>
                <a:lnTo>
                  <a:pt x="475" y="237"/>
                </a:lnTo>
                <a:lnTo>
                  <a:pt x="752" y="0"/>
                </a:lnTo>
                <a:lnTo>
                  <a:pt x="514" y="395"/>
                </a:lnTo>
                <a:lnTo>
                  <a:pt x="237" y="51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3" name="Google Shape;3683;p242"/>
          <p:cNvSpPr/>
          <p:nvPr/>
        </p:nvSpPr>
        <p:spPr>
          <a:xfrm>
            <a:off x="1189263" y="2168897"/>
            <a:ext cx="456235" cy="73217"/>
          </a:xfrm>
          <a:custGeom>
            <a:rect b="b" l="l" r="r" t="t"/>
            <a:pathLst>
              <a:path extrusionOk="0" h="109854" w="684530">
                <a:moveTo>
                  <a:pt x="38328" y="67792"/>
                </a:moveTo>
                <a:lnTo>
                  <a:pt x="38214" y="66167"/>
                </a:lnTo>
                <a:lnTo>
                  <a:pt x="37896" y="66675"/>
                </a:lnTo>
                <a:lnTo>
                  <a:pt x="37960" y="67183"/>
                </a:lnTo>
                <a:lnTo>
                  <a:pt x="38328" y="67792"/>
                </a:lnTo>
                <a:close/>
              </a:path>
              <a:path extrusionOk="0" h="109854" w="684530">
                <a:moveTo>
                  <a:pt x="39522" y="69215"/>
                </a:moveTo>
                <a:lnTo>
                  <a:pt x="38735" y="68453"/>
                </a:lnTo>
                <a:lnTo>
                  <a:pt x="38328" y="67792"/>
                </a:lnTo>
                <a:lnTo>
                  <a:pt x="38493" y="70104"/>
                </a:lnTo>
                <a:lnTo>
                  <a:pt x="39522" y="69215"/>
                </a:lnTo>
                <a:close/>
              </a:path>
              <a:path extrusionOk="0" h="109854" w="684530">
                <a:moveTo>
                  <a:pt x="42100" y="78613"/>
                </a:moveTo>
                <a:lnTo>
                  <a:pt x="41833" y="74104"/>
                </a:lnTo>
                <a:lnTo>
                  <a:pt x="40195" y="74168"/>
                </a:lnTo>
                <a:lnTo>
                  <a:pt x="42100" y="78613"/>
                </a:lnTo>
                <a:close/>
              </a:path>
              <a:path extrusionOk="0" h="109854" w="684530">
                <a:moveTo>
                  <a:pt x="43891" y="74041"/>
                </a:moveTo>
                <a:lnTo>
                  <a:pt x="41770" y="73075"/>
                </a:lnTo>
                <a:lnTo>
                  <a:pt x="41833" y="74104"/>
                </a:lnTo>
                <a:lnTo>
                  <a:pt x="43891" y="74041"/>
                </a:lnTo>
                <a:close/>
              </a:path>
              <a:path extrusionOk="0" h="109854" w="684530">
                <a:moveTo>
                  <a:pt x="127215" y="102298"/>
                </a:moveTo>
                <a:lnTo>
                  <a:pt x="127165" y="102108"/>
                </a:lnTo>
                <a:lnTo>
                  <a:pt x="126644" y="101142"/>
                </a:lnTo>
                <a:lnTo>
                  <a:pt x="125806" y="102362"/>
                </a:lnTo>
                <a:lnTo>
                  <a:pt x="127215" y="102298"/>
                </a:lnTo>
                <a:close/>
              </a:path>
              <a:path extrusionOk="0" h="109854" w="684530">
                <a:moveTo>
                  <a:pt x="129552" y="101358"/>
                </a:moveTo>
                <a:lnTo>
                  <a:pt x="128854" y="101600"/>
                </a:lnTo>
                <a:lnTo>
                  <a:pt x="129197" y="101981"/>
                </a:lnTo>
                <a:lnTo>
                  <a:pt x="129552" y="101358"/>
                </a:lnTo>
                <a:close/>
              </a:path>
              <a:path extrusionOk="0" h="109854" w="684530">
                <a:moveTo>
                  <a:pt x="131584" y="104648"/>
                </a:moveTo>
                <a:lnTo>
                  <a:pt x="130556" y="103505"/>
                </a:lnTo>
                <a:lnTo>
                  <a:pt x="129197" y="101981"/>
                </a:lnTo>
                <a:lnTo>
                  <a:pt x="129044" y="102235"/>
                </a:lnTo>
                <a:lnTo>
                  <a:pt x="127215" y="102298"/>
                </a:lnTo>
                <a:lnTo>
                  <a:pt x="126796" y="104140"/>
                </a:lnTo>
                <a:lnTo>
                  <a:pt x="128054" y="103505"/>
                </a:lnTo>
                <a:lnTo>
                  <a:pt x="129806" y="103505"/>
                </a:lnTo>
                <a:lnTo>
                  <a:pt x="131584" y="104648"/>
                </a:lnTo>
                <a:close/>
              </a:path>
              <a:path extrusionOk="0" h="109854" w="684530">
                <a:moveTo>
                  <a:pt x="133489" y="100076"/>
                </a:moveTo>
                <a:lnTo>
                  <a:pt x="131864" y="97409"/>
                </a:lnTo>
                <a:lnTo>
                  <a:pt x="129552" y="101358"/>
                </a:lnTo>
                <a:lnTo>
                  <a:pt x="133489" y="100076"/>
                </a:lnTo>
                <a:close/>
              </a:path>
              <a:path extrusionOk="0" h="109854" w="684530">
                <a:moveTo>
                  <a:pt x="249428" y="108216"/>
                </a:moveTo>
                <a:lnTo>
                  <a:pt x="249034" y="108483"/>
                </a:lnTo>
                <a:lnTo>
                  <a:pt x="248716" y="108966"/>
                </a:lnTo>
                <a:lnTo>
                  <a:pt x="248754" y="109753"/>
                </a:lnTo>
                <a:lnTo>
                  <a:pt x="249110" y="109245"/>
                </a:lnTo>
                <a:lnTo>
                  <a:pt x="249351" y="108724"/>
                </a:lnTo>
                <a:lnTo>
                  <a:pt x="249428" y="108216"/>
                </a:lnTo>
                <a:close/>
              </a:path>
              <a:path extrusionOk="0" h="109854" w="684530">
                <a:moveTo>
                  <a:pt x="280835" y="93218"/>
                </a:moveTo>
                <a:lnTo>
                  <a:pt x="278142" y="92583"/>
                </a:lnTo>
                <a:lnTo>
                  <a:pt x="276999" y="94361"/>
                </a:lnTo>
                <a:lnTo>
                  <a:pt x="280835" y="93218"/>
                </a:lnTo>
                <a:close/>
              </a:path>
              <a:path extrusionOk="0" h="109854" w="684530">
                <a:moveTo>
                  <a:pt x="283527" y="93853"/>
                </a:moveTo>
                <a:lnTo>
                  <a:pt x="282702" y="92659"/>
                </a:lnTo>
                <a:lnTo>
                  <a:pt x="280835" y="93218"/>
                </a:lnTo>
                <a:lnTo>
                  <a:pt x="283527" y="93853"/>
                </a:lnTo>
                <a:close/>
              </a:path>
              <a:path extrusionOk="0" h="109854" w="684530">
                <a:moveTo>
                  <a:pt x="285978" y="105587"/>
                </a:moveTo>
                <a:lnTo>
                  <a:pt x="285623" y="104571"/>
                </a:lnTo>
                <a:lnTo>
                  <a:pt x="284607" y="105410"/>
                </a:lnTo>
                <a:lnTo>
                  <a:pt x="285978" y="105587"/>
                </a:lnTo>
                <a:close/>
              </a:path>
              <a:path extrusionOk="0" h="109854" w="684530">
                <a:moveTo>
                  <a:pt x="289966" y="17741"/>
                </a:moveTo>
                <a:lnTo>
                  <a:pt x="289598" y="14605"/>
                </a:lnTo>
                <a:lnTo>
                  <a:pt x="288010" y="15367"/>
                </a:lnTo>
                <a:lnTo>
                  <a:pt x="289966" y="17741"/>
                </a:lnTo>
                <a:close/>
              </a:path>
              <a:path extrusionOk="0" h="109854" w="684530">
                <a:moveTo>
                  <a:pt x="291020" y="100203"/>
                </a:moveTo>
                <a:lnTo>
                  <a:pt x="287134" y="98933"/>
                </a:lnTo>
                <a:lnTo>
                  <a:pt x="286702" y="103505"/>
                </a:lnTo>
                <a:lnTo>
                  <a:pt x="285076" y="100838"/>
                </a:lnTo>
                <a:lnTo>
                  <a:pt x="283654" y="104267"/>
                </a:lnTo>
                <a:lnTo>
                  <a:pt x="281825" y="104648"/>
                </a:lnTo>
                <a:lnTo>
                  <a:pt x="280835" y="103378"/>
                </a:lnTo>
                <a:lnTo>
                  <a:pt x="282105" y="102870"/>
                </a:lnTo>
                <a:lnTo>
                  <a:pt x="282371" y="102616"/>
                </a:lnTo>
                <a:lnTo>
                  <a:pt x="282778" y="102235"/>
                </a:lnTo>
                <a:lnTo>
                  <a:pt x="279488" y="102616"/>
                </a:lnTo>
                <a:lnTo>
                  <a:pt x="276961" y="100076"/>
                </a:lnTo>
                <a:lnTo>
                  <a:pt x="274510" y="105029"/>
                </a:lnTo>
                <a:lnTo>
                  <a:pt x="274510" y="105410"/>
                </a:lnTo>
                <a:lnTo>
                  <a:pt x="278701" y="109601"/>
                </a:lnTo>
                <a:lnTo>
                  <a:pt x="284670" y="104648"/>
                </a:lnTo>
                <a:lnTo>
                  <a:pt x="285432" y="104013"/>
                </a:lnTo>
                <a:lnTo>
                  <a:pt x="285623" y="104571"/>
                </a:lnTo>
                <a:lnTo>
                  <a:pt x="286321" y="104013"/>
                </a:lnTo>
                <a:lnTo>
                  <a:pt x="286956" y="103505"/>
                </a:lnTo>
                <a:lnTo>
                  <a:pt x="291020" y="100203"/>
                </a:lnTo>
                <a:close/>
              </a:path>
              <a:path extrusionOk="0" h="109854" w="684530">
                <a:moveTo>
                  <a:pt x="302996" y="12915"/>
                </a:moveTo>
                <a:lnTo>
                  <a:pt x="301599" y="11049"/>
                </a:lnTo>
                <a:lnTo>
                  <a:pt x="301866" y="13258"/>
                </a:lnTo>
                <a:lnTo>
                  <a:pt x="302996" y="12915"/>
                </a:lnTo>
                <a:close/>
              </a:path>
              <a:path extrusionOk="0" h="109854" w="684530">
                <a:moveTo>
                  <a:pt x="308483" y="104775"/>
                </a:moveTo>
                <a:lnTo>
                  <a:pt x="307187" y="101727"/>
                </a:lnTo>
                <a:lnTo>
                  <a:pt x="306908" y="101981"/>
                </a:lnTo>
                <a:lnTo>
                  <a:pt x="306997" y="102235"/>
                </a:lnTo>
                <a:lnTo>
                  <a:pt x="308483" y="104775"/>
                </a:lnTo>
                <a:close/>
              </a:path>
              <a:path extrusionOk="0" h="109854" w="684530">
                <a:moveTo>
                  <a:pt x="308483" y="15748"/>
                </a:moveTo>
                <a:lnTo>
                  <a:pt x="306336" y="11925"/>
                </a:lnTo>
                <a:lnTo>
                  <a:pt x="302996" y="12915"/>
                </a:lnTo>
                <a:lnTo>
                  <a:pt x="303682" y="13843"/>
                </a:lnTo>
                <a:lnTo>
                  <a:pt x="303593" y="14097"/>
                </a:lnTo>
                <a:lnTo>
                  <a:pt x="303415" y="14224"/>
                </a:lnTo>
                <a:lnTo>
                  <a:pt x="303542" y="14478"/>
                </a:lnTo>
                <a:lnTo>
                  <a:pt x="303415" y="14986"/>
                </a:lnTo>
                <a:lnTo>
                  <a:pt x="303301" y="15113"/>
                </a:lnTo>
                <a:lnTo>
                  <a:pt x="308483" y="15748"/>
                </a:lnTo>
                <a:close/>
              </a:path>
              <a:path extrusionOk="0" h="109854" w="684530">
                <a:moveTo>
                  <a:pt x="310870" y="10033"/>
                </a:moveTo>
                <a:lnTo>
                  <a:pt x="306197" y="11684"/>
                </a:lnTo>
                <a:lnTo>
                  <a:pt x="306336" y="11925"/>
                </a:lnTo>
                <a:lnTo>
                  <a:pt x="306743" y="11811"/>
                </a:lnTo>
                <a:lnTo>
                  <a:pt x="310870" y="10033"/>
                </a:lnTo>
                <a:close/>
              </a:path>
              <a:path extrusionOk="0" h="109854" w="684530">
                <a:moveTo>
                  <a:pt x="337718" y="98869"/>
                </a:moveTo>
                <a:lnTo>
                  <a:pt x="337439" y="99263"/>
                </a:lnTo>
                <a:lnTo>
                  <a:pt x="337210" y="99783"/>
                </a:lnTo>
                <a:lnTo>
                  <a:pt x="337045" y="100495"/>
                </a:lnTo>
                <a:lnTo>
                  <a:pt x="337286" y="100291"/>
                </a:lnTo>
                <a:lnTo>
                  <a:pt x="337718" y="99542"/>
                </a:lnTo>
                <a:lnTo>
                  <a:pt x="337718" y="98869"/>
                </a:lnTo>
                <a:close/>
              </a:path>
              <a:path extrusionOk="0" h="109854" w="684530">
                <a:moveTo>
                  <a:pt x="355892" y="93827"/>
                </a:moveTo>
                <a:lnTo>
                  <a:pt x="354749" y="94361"/>
                </a:lnTo>
                <a:lnTo>
                  <a:pt x="355193" y="95364"/>
                </a:lnTo>
                <a:lnTo>
                  <a:pt x="355892" y="93827"/>
                </a:lnTo>
                <a:close/>
              </a:path>
              <a:path extrusionOk="0" h="109854" w="684530">
                <a:moveTo>
                  <a:pt x="360311" y="86817"/>
                </a:moveTo>
                <a:lnTo>
                  <a:pt x="358279" y="86868"/>
                </a:lnTo>
                <a:lnTo>
                  <a:pt x="358381" y="87528"/>
                </a:lnTo>
                <a:lnTo>
                  <a:pt x="360311" y="86817"/>
                </a:lnTo>
                <a:close/>
              </a:path>
              <a:path extrusionOk="0" h="109854" w="684530">
                <a:moveTo>
                  <a:pt x="361683" y="100457"/>
                </a:moveTo>
                <a:lnTo>
                  <a:pt x="361073" y="96266"/>
                </a:lnTo>
                <a:lnTo>
                  <a:pt x="360692" y="93726"/>
                </a:lnTo>
                <a:lnTo>
                  <a:pt x="358559" y="92595"/>
                </a:lnTo>
                <a:lnTo>
                  <a:pt x="358876" y="92456"/>
                </a:lnTo>
                <a:lnTo>
                  <a:pt x="359067" y="92367"/>
                </a:lnTo>
                <a:lnTo>
                  <a:pt x="359105" y="92075"/>
                </a:lnTo>
                <a:lnTo>
                  <a:pt x="358381" y="87528"/>
                </a:lnTo>
                <a:lnTo>
                  <a:pt x="354393" y="89027"/>
                </a:lnTo>
                <a:lnTo>
                  <a:pt x="356806" y="91440"/>
                </a:lnTo>
                <a:lnTo>
                  <a:pt x="356704" y="92075"/>
                </a:lnTo>
                <a:lnTo>
                  <a:pt x="355892" y="93827"/>
                </a:lnTo>
                <a:lnTo>
                  <a:pt x="358178" y="92773"/>
                </a:lnTo>
                <a:lnTo>
                  <a:pt x="356463" y="98298"/>
                </a:lnTo>
                <a:lnTo>
                  <a:pt x="355193" y="95377"/>
                </a:lnTo>
                <a:lnTo>
                  <a:pt x="352336" y="90932"/>
                </a:lnTo>
                <a:lnTo>
                  <a:pt x="351866" y="95631"/>
                </a:lnTo>
                <a:lnTo>
                  <a:pt x="351942" y="96774"/>
                </a:lnTo>
                <a:lnTo>
                  <a:pt x="354355" y="102362"/>
                </a:lnTo>
                <a:lnTo>
                  <a:pt x="356654" y="98806"/>
                </a:lnTo>
                <a:lnTo>
                  <a:pt x="359029" y="104267"/>
                </a:lnTo>
                <a:lnTo>
                  <a:pt x="360616" y="103505"/>
                </a:lnTo>
                <a:lnTo>
                  <a:pt x="359181" y="101142"/>
                </a:lnTo>
                <a:lnTo>
                  <a:pt x="359067" y="100076"/>
                </a:lnTo>
                <a:lnTo>
                  <a:pt x="359181" y="98806"/>
                </a:lnTo>
                <a:lnTo>
                  <a:pt x="359232" y="98298"/>
                </a:lnTo>
                <a:lnTo>
                  <a:pt x="359422" y="96266"/>
                </a:lnTo>
                <a:lnTo>
                  <a:pt x="360934" y="99822"/>
                </a:lnTo>
                <a:lnTo>
                  <a:pt x="361683" y="100457"/>
                </a:lnTo>
                <a:close/>
              </a:path>
              <a:path extrusionOk="0" h="109854" w="684530">
                <a:moveTo>
                  <a:pt x="390245" y="92583"/>
                </a:moveTo>
                <a:lnTo>
                  <a:pt x="389572" y="92367"/>
                </a:lnTo>
                <a:lnTo>
                  <a:pt x="389890" y="93319"/>
                </a:lnTo>
                <a:lnTo>
                  <a:pt x="390245" y="92583"/>
                </a:lnTo>
                <a:close/>
              </a:path>
              <a:path extrusionOk="0" h="109854" w="684530">
                <a:moveTo>
                  <a:pt x="391033" y="96774"/>
                </a:moveTo>
                <a:lnTo>
                  <a:pt x="389890" y="93319"/>
                </a:lnTo>
                <a:lnTo>
                  <a:pt x="387985" y="97409"/>
                </a:lnTo>
                <a:lnTo>
                  <a:pt x="391033" y="96774"/>
                </a:lnTo>
                <a:close/>
              </a:path>
              <a:path extrusionOk="0" h="109854" w="684530">
                <a:moveTo>
                  <a:pt x="398449" y="98272"/>
                </a:moveTo>
                <a:lnTo>
                  <a:pt x="398360" y="97802"/>
                </a:lnTo>
                <a:lnTo>
                  <a:pt x="398360" y="96888"/>
                </a:lnTo>
                <a:lnTo>
                  <a:pt x="398284" y="97205"/>
                </a:lnTo>
                <a:lnTo>
                  <a:pt x="398284" y="97599"/>
                </a:lnTo>
                <a:lnTo>
                  <a:pt x="398449" y="98272"/>
                </a:lnTo>
                <a:close/>
              </a:path>
              <a:path extrusionOk="0" h="109854" w="684530">
                <a:moveTo>
                  <a:pt x="449440" y="94107"/>
                </a:moveTo>
                <a:lnTo>
                  <a:pt x="449186" y="92583"/>
                </a:lnTo>
                <a:lnTo>
                  <a:pt x="448233" y="94996"/>
                </a:lnTo>
                <a:lnTo>
                  <a:pt x="447255" y="93738"/>
                </a:lnTo>
                <a:lnTo>
                  <a:pt x="446570" y="91071"/>
                </a:lnTo>
                <a:lnTo>
                  <a:pt x="445185" y="101346"/>
                </a:lnTo>
                <a:lnTo>
                  <a:pt x="449186" y="94996"/>
                </a:lnTo>
                <a:lnTo>
                  <a:pt x="449351" y="94742"/>
                </a:lnTo>
                <a:lnTo>
                  <a:pt x="449440" y="94107"/>
                </a:lnTo>
                <a:close/>
              </a:path>
              <a:path extrusionOk="0" h="109854" w="684530">
                <a:moveTo>
                  <a:pt x="453707" y="91948"/>
                </a:moveTo>
                <a:lnTo>
                  <a:pt x="453072" y="91313"/>
                </a:lnTo>
                <a:lnTo>
                  <a:pt x="453072" y="91071"/>
                </a:lnTo>
                <a:lnTo>
                  <a:pt x="453644" y="90551"/>
                </a:lnTo>
                <a:lnTo>
                  <a:pt x="453555" y="90424"/>
                </a:lnTo>
                <a:lnTo>
                  <a:pt x="450735" y="88392"/>
                </a:lnTo>
                <a:lnTo>
                  <a:pt x="450024" y="91186"/>
                </a:lnTo>
                <a:lnTo>
                  <a:pt x="453707" y="91948"/>
                </a:lnTo>
                <a:close/>
              </a:path>
              <a:path extrusionOk="0" h="109854" w="684530">
                <a:moveTo>
                  <a:pt x="454406" y="88557"/>
                </a:moveTo>
                <a:lnTo>
                  <a:pt x="454329" y="88201"/>
                </a:lnTo>
                <a:lnTo>
                  <a:pt x="454215" y="88646"/>
                </a:lnTo>
                <a:lnTo>
                  <a:pt x="454406" y="88557"/>
                </a:lnTo>
                <a:close/>
              </a:path>
              <a:path extrusionOk="0" h="109854" w="684530">
                <a:moveTo>
                  <a:pt x="454977" y="91440"/>
                </a:moveTo>
                <a:lnTo>
                  <a:pt x="454621" y="89636"/>
                </a:lnTo>
                <a:lnTo>
                  <a:pt x="453771" y="90424"/>
                </a:lnTo>
                <a:lnTo>
                  <a:pt x="453732" y="90551"/>
                </a:lnTo>
                <a:lnTo>
                  <a:pt x="454977" y="91440"/>
                </a:lnTo>
                <a:close/>
              </a:path>
              <a:path extrusionOk="0" h="109854" w="684530">
                <a:moveTo>
                  <a:pt x="457073" y="87376"/>
                </a:moveTo>
                <a:lnTo>
                  <a:pt x="454507" y="88519"/>
                </a:lnTo>
                <a:lnTo>
                  <a:pt x="454621" y="89636"/>
                </a:lnTo>
                <a:lnTo>
                  <a:pt x="457073" y="87376"/>
                </a:lnTo>
                <a:close/>
              </a:path>
              <a:path extrusionOk="0" h="109854" w="684530">
                <a:moveTo>
                  <a:pt x="462775" y="25146"/>
                </a:moveTo>
                <a:lnTo>
                  <a:pt x="460590" y="22352"/>
                </a:lnTo>
                <a:lnTo>
                  <a:pt x="460717" y="23241"/>
                </a:lnTo>
                <a:lnTo>
                  <a:pt x="462775" y="25146"/>
                </a:lnTo>
                <a:close/>
              </a:path>
              <a:path extrusionOk="0" h="109854" w="684530">
                <a:moveTo>
                  <a:pt x="468604" y="31470"/>
                </a:moveTo>
                <a:lnTo>
                  <a:pt x="467614" y="31877"/>
                </a:lnTo>
                <a:lnTo>
                  <a:pt x="468261" y="33108"/>
                </a:lnTo>
                <a:lnTo>
                  <a:pt x="468604" y="31470"/>
                </a:lnTo>
                <a:close/>
              </a:path>
              <a:path extrusionOk="0" h="109854" w="684530">
                <a:moveTo>
                  <a:pt x="470573" y="93218"/>
                </a:moveTo>
                <a:lnTo>
                  <a:pt x="470560" y="93091"/>
                </a:lnTo>
                <a:lnTo>
                  <a:pt x="469036" y="91567"/>
                </a:lnTo>
                <a:lnTo>
                  <a:pt x="466775" y="90805"/>
                </a:lnTo>
                <a:lnTo>
                  <a:pt x="469595" y="93853"/>
                </a:lnTo>
                <a:lnTo>
                  <a:pt x="470573" y="93218"/>
                </a:lnTo>
                <a:close/>
              </a:path>
              <a:path extrusionOk="0" h="109854" w="684530">
                <a:moveTo>
                  <a:pt x="472109" y="92189"/>
                </a:moveTo>
                <a:lnTo>
                  <a:pt x="471970" y="92329"/>
                </a:lnTo>
                <a:lnTo>
                  <a:pt x="470636" y="93167"/>
                </a:lnTo>
                <a:lnTo>
                  <a:pt x="471563" y="94107"/>
                </a:lnTo>
                <a:lnTo>
                  <a:pt x="472109" y="92189"/>
                </a:lnTo>
                <a:close/>
              </a:path>
              <a:path extrusionOk="0" h="109854" w="684530">
                <a:moveTo>
                  <a:pt x="474345" y="26289"/>
                </a:moveTo>
                <a:lnTo>
                  <a:pt x="473113" y="26670"/>
                </a:lnTo>
                <a:lnTo>
                  <a:pt x="472008" y="29845"/>
                </a:lnTo>
                <a:lnTo>
                  <a:pt x="470496" y="28194"/>
                </a:lnTo>
                <a:lnTo>
                  <a:pt x="470369" y="26924"/>
                </a:lnTo>
                <a:lnTo>
                  <a:pt x="470814" y="22606"/>
                </a:lnTo>
                <a:lnTo>
                  <a:pt x="466255" y="25527"/>
                </a:lnTo>
                <a:lnTo>
                  <a:pt x="469468" y="27305"/>
                </a:lnTo>
                <a:lnTo>
                  <a:pt x="468604" y="31470"/>
                </a:lnTo>
                <a:lnTo>
                  <a:pt x="472643" y="29845"/>
                </a:lnTo>
                <a:lnTo>
                  <a:pt x="472960" y="29718"/>
                </a:lnTo>
                <a:lnTo>
                  <a:pt x="474345" y="26289"/>
                </a:lnTo>
                <a:close/>
              </a:path>
              <a:path extrusionOk="0" h="109854" w="684530">
                <a:moveTo>
                  <a:pt x="475932" y="94983"/>
                </a:moveTo>
                <a:lnTo>
                  <a:pt x="474700" y="94615"/>
                </a:lnTo>
                <a:lnTo>
                  <a:pt x="475335" y="96139"/>
                </a:lnTo>
                <a:lnTo>
                  <a:pt x="475932" y="94983"/>
                </a:lnTo>
                <a:close/>
              </a:path>
              <a:path extrusionOk="0" h="109854" w="684530">
                <a:moveTo>
                  <a:pt x="476592" y="93738"/>
                </a:moveTo>
                <a:lnTo>
                  <a:pt x="475945" y="94996"/>
                </a:lnTo>
                <a:lnTo>
                  <a:pt x="476364" y="95123"/>
                </a:lnTo>
                <a:lnTo>
                  <a:pt x="476592" y="93738"/>
                </a:lnTo>
                <a:close/>
              </a:path>
              <a:path extrusionOk="0" h="109854" w="684530">
                <a:moveTo>
                  <a:pt x="489242" y="76200"/>
                </a:moveTo>
                <a:lnTo>
                  <a:pt x="487845" y="74549"/>
                </a:lnTo>
                <a:lnTo>
                  <a:pt x="487730" y="75819"/>
                </a:lnTo>
                <a:lnTo>
                  <a:pt x="487819" y="77216"/>
                </a:lnTo>
                <a:lnTo>
                  <a:pt x="488759" y="77851"/>
                </a:lnTo>
                <a:lnTo>
                  <a:pt x="489115" y="76708"/>
                </a:lnTo>
                <a:lnTo>
                  <a:pt x="489242" y="76200"/>
                </a:lnTo>
                <a:close/>
              </a:path>
              <a:path extrusionOk="0" h="109854" w="684530">
                <a:moveTo>
                  <a:pt x="492010" y="74168"/>
                </a:moveTo>
                <a:lnTo>
                  <a:pt x="489991" y="73914"/>
                </a:lnTo>
                <a:lnTo>
                  <a:pt x="489280" y="76200"/>
                </a:lnTo>
                <a:lnTo>
                  <a:pt x="489343" y="76327"/>
                </a:lnTo>
                <a:lnTo>
                  <a:pt x="491807" y="79248"/>
                </a:lnTo>
                <a:lnTo>
                  <a:pt x="492010" y="74168"/>
                </a:lnTo>
                <a:close/>
              </a:path>
              <a:path extrusionOk="0" h="109854" w="684530">
                <a:moveTo>
                  <a:pt x="533082" y="75450"/>
                </a:moveTo>
                <a:lnTo>
                  <a:pt x="533069" y="75184"/>
                </a:lnTo>
                <a:lnTo>
                  <a:pt x="532968" y="74930"/>
                </a:lnTo>
                <a:lnTo>
                  <a:pt x="529285" y="77724"/>
                </a:lnTo>
                <a:lnTo>
                  <a:pt x="533082" y="75450"/>
                </a:lnTo>
                <a:close/>
              </a:path>
              <a:path extrusionOk="0" h="109854" w="684530">
                <a:moveTo>
                  <a:pt x="534682" y="77851"/>
                </a:moveTo>
                <a:lnTo>
                  <a:pt x="533527" y="75184"/>
                </a:lnTo>
                <a:lnTo>
                  <a:pt x="533146" y="75399"/>
                </a:lnTo>
                <a:lnTo>
                  <a:pt x="533247" y="76835"/>
                </a:lnTo>
                <a:lnTo>
                  <a:pt x="534682" y="77851"/>
                </a:lnTo>
                <a:close/>
              </a:path>
              <a:path extrusionOk="0" h="109854" w="684530">
                <a:moveTo>
                  <a:pt x="535851" y="81686"/>
                </a:moveTo>
                <a:lnTo>
                  <a:pt x="535787" y="80391"/>
                </a:lnTo>
                <a:lnTo>
                  <a:pt x="535330" y="79336"/>
                </a:lnTo>
                <a:lnTo>
                  <a:pt x="532371" y="80391"/>
                </a:lnTo>
                <a:lnTo>
                  <a:pt x="535851" y="81686"/>
                </a:lnTo>
                <a:close/>
              </a:path>
              <a:path extrusionOk="0" h="109854" w="684530">
                <a:moveTo>
                  <a:pt x="539864" y="83185"/>
                </a:moveTo>
                <a:lnTo>
                  <a:pt x="535851" y="81686"/>
                </a:lnTo>
                <a:lnTo>
                  <a:pt x="535660" y="85852"/>
                </a:lnTo>
                <a:lnTo>
                  <a:pt x="539864" y="83185"/>
                </a:lnTo>
                <a:close/>
              </a:path>
              <a:path extrusionOk="0" h="109854" w="684530">
                <a:moveTo>
                  <a:pt x="541782" y="7581"/>
                </a:moveTo>
                <a:lnTo>
                  <a:pt x="540486" y="6985"/>
                </a:lnTo>
                <a:lnTo>
                  <a:pt x="540385" y="7239"/>
                </a:lnTo>
                <a:lnTo>
                  <a:pt x="540512" y="7747"/>
                </a:lnTo>
                <a:lnTo>
                  <a:pt x="541007" y="9271"/>
                </a:lnTo>
                <a:lnTo>
                  <a:pt x="541782" y="7581"/>
                </a:lnTo>
                <a:close/>
              </a:path>
              <a:path extrusionOk="0" h="109854" w="684530">
                <a:moveTo>
                  <a:pt x="543509" y="8382"/>
                </a:moveTo>
                <a:lnTo>
                  <a:pt x="543229" y="4445"/>
                </a:lnTo>
                <a:lnTo>
                  <a:pt x="541820" y="7493"/>
                </a:lnTo>
                <a:lnTo>
                  <a:pt x="541858" y="7620"/>
                </a:lnTo>
                <a:lnTo>
                  <a:pt x="543509" y="8382"/>
                </a:lnTo>
                <a:close/>
              </a:path>
              <a:path extrusionOk="0" h="109854" w="684530">
                <a:moveTo>
                  <a:pt x="569214" y="53594"/>
                </a:moveTo>
                <a:lnTo>
                  <a:pt x="568744" y="54102"/>
                </a:lnTo>
                <a:lnTo>
                  <a:pt x="568464" y="56388"/>
                </a:lnTo>
                <a:lnTo>
                  <a:pt x="567791" y="55118"/>
                </a:lnTo>
                <a:lnTo>
                  <a:pt x="567905" y="56261"/>
                </a:lnTo>
                <a:lnTo>
                  <a:pt x="569125" y="56959"/>
                </a:lnTo>
                <a:lnTo>
                  <a:pt x="569137" y="56388"/>
                </a:lnTo>
                <a:lnTo>
                  <a:pt x="569214" y="53594"/>
                </a:lnTo>
                <a:close/>
              </a:path>
              <a:path extrusionOk="0" h="109854" w="684530">
                <a:moveTo>
                  <a:pt x="573011" y="59182"/>
                </a:moveTo>
                <a:lnTo>
                  <a:pt x="569125" y="56959"/>
                </a:lnTo>
                <a:lnTo>
                  <a:pt x="569048" y="60071"/>
                </a:lnTo>
                <a:lnTo>
                  <a:pt x="573011" y="59182"/>
                </a:lnTo>
                <a:close/>
              </a:path>
              <a:path extrusionOk="0" h="109854" w="684530">
                <a:moveTo>
                  <a:pt x="599071" y="78105"/>
                </a:moveTo>
                <a:lnTo>
                  <a:pt x="598043" y="79121"/>
                </a:lnTo>
                <a:lnTo>
                  <a:pt x="597623" y="79502"/>
                </a:lnTo>
                <a:lnTo>
                  <a:pt x="597738" y="79756"/>
                </a:lnTo>
                <a:lnTo>
                  <a:pt x="597890" y="79883"/>
                </a:lnTo>
                <a:lnTo>
                  <a:pt x="599071" y="78105"/>
                </a:lnTo>
                <a:close/>
              </a:path>
              <a:path extrusionOk="0" h="109854" w="684530">
                <a:moveTo>
                  <a:pt x="600646" y="23241"/>
                </a:moveTo>
                <a:lnTo>
                  <a:pt x="600062" y="19685"/>
                </a:lnTo>
                <a:lnTo>
                  <a:pt x="598398" y="24892"/>
                </a:lnTo>
                <a:lnTo>
                  <a:pt x="597547" y="22606"/>
                </a:lnTo>
                <a:lnTo>
                  <a:pt x="595223" y="16408"/>
                </a:lnTo>
                <a:lnTo>
                  <a:pt x="594880" y="15494"/>
                </a:lnTo>
                <a:lnTo>
                  <a:pt x="594944" y="16256"/>
                </a:lnTo>
                <a:lnTo>
                  <a:pt x="594969" y="16522"/>
                </a:lnTo>
                <a:lnTo>
                  <a:pt x="595134" y="18415"/>
                </a:lnTo>
                <a:lnTo>
                  <a:pt x="595515" y="22606"/>
                </a:lnTo>
                <a:lnTo>
                  <a:pt x="592378" y="22098"/>
                </a:lnTo>
                <a:lnTo>
                  <a:pt x="587070" y="22098"/>
                </a:lnTo>
                <a:lnTo>
                  <a:pt x="586930" y="17526"/>
                </a:lnTo>
                <a:lnTo>
                  <a:pt x="586917" y="17399"/>
                </a:lnTo>
                <a:lnTo>
                  <a:pt x="586879" y="16002"/>
                </a:lnTo>
                <a:lnTo>
                  <a:pt x="588289" y="14986"/>
                </a:lnTo>
                <a:lnTo>
                  <a:pt x="589889" y="13843"/>
                </a:lnTo>
                <a:lnTo>
                  <a:pt x="592696" y="17653"/>
                </a:lnTo>
                <a:lnTo>
                  <a:pt x="594969" y="16522"/>
                </a:lnTo>
                <a:lnTo>
                  <a:pt x="594918" y="16256"/>
                </a:lnTo>
                <a:lnTo>
                  <a:pt x="594563" y="16129"/>
                </a:lnTo>
                <a:lnTo>
                  <a:pt x="594144" y="15113"/>
                </a:lnTo>
                <a:lnTo>
                  <a:pt x="594042" y="14224"/>
                </a:lnTo>
                <a:lnTo>
                  <a:pt x="594169" y="13843"/>
                </a:lnTo>
                <a:lnTo>
                  <a:pt x="594360" y="13208"/>
                </a:lnTo>
                <a:lnTo>
                  <a:pt x="598093" y="13970"/>
                </a:lnTo>
                <a:lnTo>
                  <a:pt x="597395" y="13208"/>
                </a:lnTo>
                <a:lnTo>
                  <a:pt x="595782" y="11430"/>
                </a:lnTo>
                <a:lnTo>
                  <a:pt x="595426" y="11049"/>
                </a:lnTo>
                <a:lnTo>
                  <a:pt x="595350" y="10795"/>
                </a:lnTo>
                <a:lnTo>
                  <a:pt x="595947" y="8890"/>
                </a:lnTo>
                <a:lnTo>
                  <a:pt x="592302" y="9525"/>
                </a:lnTo>
                <a:lnTo>
                  <a:pt x="592912" y="10795"/>
                </a:lnTo>
                <a:lnTo>
                  <a:pt x="592861" y="11049"/>
                </a:lnTo>
                <a:lnTo>
                  <a:pt x="592620" y="11303"/>
                </a:lnTo>
                <a:lnTo>
                  <a:pt x="591705" y="11430"/>
                </a:lnTo>
                <a:lnTo>
                  <a:pt x="591159" y="11303"/>
                </a:lnTo>
                <a:lnTo>
                  <a:pt x="590600" y="11176"/>
                </a:lnTo>
                <a:lnTo>
                  <a:pt x="589686" y="11303"/>
                </a:lnTo>
                <a:lnTo>
                  <a:pt x="589686" y="8255"/>
                </a:lnTo>
                <a:lnTo>
                  <a:pt x="589686" y="5715"/>
                </a:lnTo>
                <a:lnTo>
                  <a:pt x="586955" y="8255"/>
                </a:lnTo>
                <a:lnTo>
                  <a:pt x="584746" y="5080"/>
                </a:lnTo>
                <a:lnTo>
                  <a:pt x="581926" y="1016"/>
                </a:lnTo>
                <a:lnTo>
                  <a:pt x="576897" y="5080"/>
                </a:lnTo>
                <a:lnTo>
                  <a:pt x="577367" y="3937"/>
                </a:lnTo>
                <a:lnTo>
                  <a:pt x="573455" y="2667"/>
                </a:lnTo>
                <a:lnTo>
                  <a:pt x="572858" y="13716"/>
                </a:lnTo>
                <a:lnTo>
                  <a:pt x="568579" y="14986"/>
                </a:lnTo>
                <a:lnTo>
                  <a:pt x="569658" y="12700"/>
                </a:lnTo>
                <a:lnTo>
                  <a:pt x="569722" y="12573"/>
                </a:lnTo>
                <a:lnTo>
                  <a:pt x="569810" y="12192"/>
                </a:lnTo>
                <a:lnTo>
                  <a:pt x="569353" y="10160"/>
                </a:lnTo>
                <a:lnTo>
                  <a:pt x="569290" y="9410"/>
                </a:lnTo>
                <a:lnTo>
                  <a:pt x="569175" y="7366"/>
                </a:lnTo>
                <a:lnTo>
                  <a:pt x="566991" y="10160"/>
                </a:lnTo>
                <a:lnTo>
                  <a:pt x="565962" y="5461"/>
                </a:lnTo>
                <a:lnTo>
                  <a:pt x="563867" y="3937"/>
                </a:lnTo>
                <a:lnTo>
                  <a:pt x="566153" y="7112"/>
                </a:lnTo>
                <a:lnTo>
                  <a:pt x="566039" y="7366"/>
                </a:lnTo>
                <a:lnTo>
                  <a:pt x="563778" y="8813"/>
                </a:lnTo>
                <a:lnTo>
                  <a:pt x="563778" y="12509"/>
                </a:lnTo>
                <a:lnTo>
                  <a:pt x="563778" y="17399"/>
                </a:lnTo>
                <a:lnTo>
                  <a:pt x="559384" y="17272"/>
                </a:lnTo>
                <a:lnTo>
                  <a:pt x="558647" y="17018"/>
                </a:lnTo>
                <a:lnTo>
                  <a:pt x="557174" y="16510"/>
                </a:lnTo>
                <a:lnTo>
                  <a:pt x="557110" y="16129"/>
                </a:lnTo>
                <a:lnTo>
                  <a:pt x="555980" y="9271"/>
                </a:lnTo>
                <a:lnTo>
                  <a:pt x="563778" y="12509"/>
                </a:lnTo>
                <a:lnTo>
                  <a:pt x="563778" y="8813"/>
                </a:lnTo>
                <a:lnTo>
                  <a:pt x="562838" y="9398"/>
                </a:lnTo>
                <a:lnTo>
                  <a:pt x="562902" y="9639"/>
                </a:lnTo>
                <a:lnTo>
                  <a:pt x="562813" y="9410"/>
                </a:lnTo>
                <a:lnTo>
                  <a:pt x="561009" y="5207"/>
                </a:lnTo>
                <a:lnTo>
                  <a:pt x="558749" y="4572"/>
                </a:lnTo>
                <a:lnTo>
                  <a:pt x="558241" y="7874"/>
                </a:lnTo>
                <a:lnTo>
                  <a:pt x="558266" y="8763"/>
                </a:lnTo>
                <a:lnTo>
                  <a:pt x="559663" y="10033"/>
                </a:lnTo>
                <a:lnTo>
                  <a:pt x="557250" y="9271"/>
                </a:lnTo>
                <a:lnTo>
                  <a:pt x="556856" y="9144"/>
                </a:lnTo>
                <a:lnTo>
                  <a:pt x="556247" y="9017"/>
                </a:lnTo>
                <a:lnTo>
                  <a:pt x="552615" y="8255"/>
                </a:lnTo>
                <a:lnTo>
                  <a:pt x="550672" y="3683"/>
                </a:lnTo>
                <a:lnTo>
                  <a:pt x="547192" y="9017"/>
                </a:lnTo>
                <a:lnTo>
                  <a:pt x="546633" y="7747"/>
                </a:lnTo>
                <a:lnTo>
                  <a:pt x="545922" y="6096"/>
                </a:lnTo>
                <a:lnTo>
                  <a:pt x="543623" y="13208"/>
                </a:lnTo>
                <a:lnTo>
                  <a:pt x="545401" y="12827"/>
                </a:lnTo>
                <a:lnTo>
                  <a:pt x="545642" y="7747"/>
                </a:lnTo>
                <a:lnTo>
                  <a:pt x="547763" y="10414"/>
                </a:lnTo>
                <a:lnTo>
                  <a:pt x="547674" y="10922"/>
                </a:lnTo>
                <a:lnTo>
                  <a:pt x="545249" y="15748"/>
                </a:lnTo>
                <a:lnTo>
                  <a:pt x="541997" y="16129"/>
                </a:lnTo>
                <a:lnTo>
                  <a:pt x="541261" y="14732"/>
                </a:lnTo>
                <a:lnTo>
                  <a:pt x="539508" y="11430"/>
                </a:lnTo>
                <a:lnTo>
                  <a:pt x="537248" y="10668"/>
                </a:lnTo>
                <a:lnTo>
                  <a:pt x="539381" y="8763"/>
                </a:lnTo>
                <a:lnTo>
                  <a:pt x="539661" y="8509"/>
                </a:lnTo>
                <a:lnTo>
                  <a:pt x="539546" y="9271"/>
                </a:lnTo>
                <a:lnTo>
                  <a:pt x="539864" y="8509"/>
                </a:lnTo>
                <a:lnTo>
                  <a:pt x="540118" y="7874"/>
                </a:lnTo>
                <a:lnTo>
                  <a:pt x="540181" y="7747"/>
                </a:lnTo>
                <a:lnTo>
                  <a:pt x="540258" y="6985"/>
                </a:lnTo>
                <a:lnTo>
                  <a:pt x="539419" y="4445"/>
                </a:lnTo>
                <a:lnTo>
                  <a:pt x="536536" y="7874"/>
                </a:lnTo>
                <a:lnTo>
                  <a:pt x="536575" y="7620"/>
                </a:lnTo>
                <a:lnTo>
                  <a:pt x="536651" y="7112"/>
                </a:lnTo>
                <a:lnTo>
                  <a:pt x="533171" y="7620"/>
                </a:lnTo>
                <a:lnTo>
                  <a:pt x="530161" y="5715"/>
                </a:lnTo>
                <a:lnTo>
                  <a:pt x="527469" y="4953"/>
                </a:lnTo>
                <a:lnTo>
                  <a:pt x="524929" y="9017"/>
                </a:lnTo>
                <a:lnTo>
                  <a:pt x="525830" y="8763"/>
                </a:lnTo>
                <a:lnTo>
                  <a:pt x="527431" y="12573"/>
                </a:lnTo>
                <a:lnTo>
                  <a:pt x="527342" y="13462"/>
                </a:lnTo>
                <a:lnTo>
                  <a:pt x="526948" y="14732"/>
                </a:lnTo>
                <a:lnTo>
                  <a:pt x="526186" y="13081"/>
                </a:lnTo>
                <a:lnTo>
                  <a:pt x="525830" y="12319"/>
                </a:lnTo>
                <a:lnTo>
                  <a:pt x="522782" y="13081"/>
                </a:lnTo>
                <a:lnTo>
                  <a:pt x="522986" y="10033"/>
                </a:lnTo>
                <a:lnTo>
                  <a:pt x="524014" y="9144"/>
                </a:lnTo>
                <a:lnTo>
                  <a:pt x="519544" y="7747"/>
                </a:lnTo>
                <a:lnTo>
                  <a:pt x="518502" y="8636"/>
                </a:lnTo>
                <a:lnTo>
                  <a:pt x="517664" y="12192"/>
                </a:lnTo>
                <a:lnTo>
                  <a:pt x="517779" y="12827"/>
                </a:lnTo>
                <a:lnTo>
                  <a:pt x="518325" y="14859"/>
                </a:lnTo>
                <a:lnTo>
                  <a:pt x="518198" y="15278"/>
                </a:lnTo>
                <a:lnTo>
                  <a:pt x="516293" y="17018"/>
                </a:lnTo>
                <a:lnTo>
                  <a:pt x="511416" y="14605"/>
                </a:lnTo>
                <a:lnTo>
                  <a:pt x="513080" y="13208"/>
                </a:lnTo>
                <a:lnTo>
                  <a:pt x="517906" y="9144"/>
                </a:lnTo>
                <a:lnTo>
                  <a:pt x="518502" y="8636"/>
                </a:lnTo>
                <a:lnTo>
                  <a:pt x="515226" y="5461"/>
                </a:lnTo>
                <a:lnTo>
                  <a:pt x="510501" y="9144"/>
                </a:lnTo>
                <a:lnTo>
                  <a:pt x="509562" y="5842"/>
                </a:lnTo>
                <a:lnTo>
                  <a:pt x="502780" y="2413"/>
                </a:lnTo>
                <a:lnTo>
                  <a:pt x="497243" y="13208"/>
                </a:lnTo>
                <a:lnTo>
                  <a:pt x="489953" y="13081"/>
                </a:lnTo>
                <a:lnTo>
                  <a:pt x="489953" y="12192"/>
                </a:lnTo>
                <a:lnTo>
                  <a:pt x="489953" y="7493"/>
                </a:lnTo>
                <a:lnTo>
                  <a:pt x="492023" y="6604"/>
                </a:lnTo>
                <a:lnTo>
                  <a:pt x="495300" y="5207"/>
                </a:lnTo>
                <a:lnTo>
                  <a:pt x="497078" y="4953"/>
                </a:lnTo>
                <a:lnTo>
                  <a:pt x="494944" y="0"/>
                </a:lnTo>
                <a:lnTo>
                  <a:pt x="491528" y="6604"/>
                </a:lnTo>
                <a:lnTo>
                  <a:pt x="488607" y="3048"/>
                </a:lnTo>
                <a:lnTo>
                  <a:pt x="485787" y="2286"/>
                </a:lnTo>
                <a:lnTo>
                  <a:pt x="483590" y="6985"/>
                </a:lnTo>
                <a:lnTo>
                  <a:pt x="483704" y="8509"/>
                </a:lnTo>
                <a:lnTo>
                  <a:pt x="483933" y="10287"/>
                </a:lnTo>
                <a:lnTo>
                  <a:pt x="480402" y="12192"/>
                </a:lnTo>
                <a:lnTo>
                  <a:pt x="480428" y="12065"/>
                </a:lnTo>
                <a:lnTo>
                  <a:pt x="481241" y="8255"/>
                </a:lnTo>
                <a:lnTo>
                  <a:pt x="481368" y="6604"/>
                </a:lnTo>
                <a:lnTo>
                  <a:pt x="481114" y="5969"/>
                </a:lnTo>
                <a:lnTo>
                  <a:pt x="479844" y="12065"/>
                </a:lnTo>
                <a:lnTo>
                  <a:pt x="477913" y="11049"/>
                </a:lnTo>
                <a:lnTo>
                  <a:pt x="475488" y="9779"/>
                </a:lnTo>
                <a:lnTo>
                  <a:pt x="472681" y="11049"/>
                </a:lnTo>
                <a:lnTo>
                  <a:pt x="472605" y="7620"/>
                </a:lnTo>
                <a:lnTo>
                  <a:pt x="468122" y="11811"/>
                </a:lnTo>
                <a:lnTo>
                  <a:pt x="469277" y="12192"/>
                </a:lnTo>
                <a:lnTo>
                  <a:pt x="468210" y="15113"/>
                </a:lnTo>
                <a:lnTo>
                  <a:pt x="468122" y="17399"/>
                </a:lnTo>
                <a:lnTo>
                  <a:pt x="467017" y="17018"/>
                </a:lnTo>
                <a:lnTo>
                  <a:pt x="470331" y="20193"/>
                </a:lnTo>
                <a:lnTo>
                  <a:pt x="473976" y="18796"/>
                </a:lnTo>
                <a:lnTo>
                  <a:pt x="477634" y="17526"/>
                </a:lnTo>
                <a:lnTo>
                  <a:pt x="480885" y="21336"/>
                </a:lnTo>
                <a:lnTo>
                  <a:pt x="480860" y="21590"/>
                </a:lnTo>
                <a:lnTo>
                  <a:pt x="479615" y="22733"/>
                </a:lnTo>
                <a:lnTo>
                  <a:pt x="481279" y="24511"/>
                </a:lnTo>
                <a:lnTo>
                  <a:pt x="481241" y="24777"/>
                </a:lnTo>
                <a:lnTo>
                  <a:pt x="480009" y="25908"/>
                </a:lnTo>
                <a:lnTo>
                  <a:pt x="478891" y="25527"/>
                </a:lnTo>
                <a:lnTo>
                  <a:pt x="478675" y="25044"/>
                </a:lnTo>
                <a:lnTo>
                  <a:pt x="478574" y="23749"/>
                </a:lnTo>
                <a:lnTo>
                  <a:pt x="477824" y="26543"/>
                </a:lnTo>
                <a:lnTo>
                  <a:pt x="476097" y="28829"/>
                </a:lnTo>
                <a:lnTo>
                  <a:pt x="478345" y="28829"/>
                </a:lnTo>
                <a:lnTo>
                  <a:pt x="595515" y="28829"/>
                </a:lnTo>
                <a:lnTo>
                  <a:pt x="595160" y="28575"/>
                </a:lnTo>
                <a:lnTo>
                  <a:pt x="597890" y="28067"/>
                </a:lnTo>
                <a:lnTo>
                  <a:pt x="599160" y="25908"/>
                </a:lnTo>
                <a:lnTo>
                  <a:pt x="599757" y="24892"/>
                </a:lnTo>
                <a:lnTo>
                  <a:pt x="600583" y="23495"/>
                </a:lnTo>
                <a:lnTo>
                  <a:pt x="600646" y="23241"/>
                </a:lnTo>
                <a:close/>
              </a:path>
              <a:path extrusionOk="0" h="109854" w="684530">
                <a:moveTo>
                  <a:pt x="604494" y="84023"/>
                </a:moveTo>
                <a:lnTo>
                  <a:pt x="603910" y="82677"/>
                </a:lnTo>
                <a:lnTo>
                  <a:pt x="602881" y="83693"/>
                </a:lnTo>
                <a:lnTo>
                  <a:pt x="604494" y="84023"/>
                </a:lnTo>
                <a:close/>
              </a:path>
              <a:path extrusionOk="0" h="109854" w="684530">
                <a:moveTo>
                  <a:pt x="605155" y="78219"/>
                </a:moveTo>
                <a:lnTo>
                  <a:pt x="603123" y="78613"/>
                </a:lnTo>
                <a:lnTo>
                  <a:pt x="602361" y="79883"/>
                </a:lnTo>
                <a:lnTo>
                  <a:pt x="602475" y="81153"/>
                </a:lnTo>
                <a:lnTo>
                  <a:pt x="602881" y="83693"/>
                </a:lnTo>
                <a:lnTo>
                  <a:pt x="605155" y="78219"/>
                </a:lnTo>
                <a:close/>
              </a:path>
              <a:path extrusionOk="0" h="109854" w="684530">
                <a:moveTo>
                  <a:pt x="605282" y="78193"/>
                </a:moveTo>
                <a:lnTo>
                  <a:pt x="605256" y="77978"/>
                </a:lnTo>
                <a:lnTo>
                  <a:pt x="605155" y="78219"/>
                </a:lnTo>
                <a:lnTo>
                  <a:pt x="605282" y="78193"/>
                </a:lnTo>
                <a:close/>
              </a:path>
              <a:path extrusionOk="0" h="109854" w="684530">
                <a:moveTo>
                  <a:pt x="605447" y="84226"/>
                </a:moveTo>
                <a:lnTo>
                  <a:pt x="604494" y="84023"/>
                </a:lnTo>
                <a:lnTo>
                  <a:pt x="605218" y="85725"/>
                </a:lnTo>
                <a:lnTo>
                  <a:pt x="605447" y="84226"/>
                </a:lnTo>
                <a:close/>
              </a:path>
              <a:path extrusionOk="0" h="109854" w="684530">
                <a:moveTo>
                  <a:pt x="621563" y="86868"/>
                </a:moveTo>
                <a:lnTo>
                  <a:pt x="621182" y="86499"/>
                </a:lnTo>
                <a:lnTo>
                  <a:pt x="621284" y="87122"/>
                </a:lnTo>
                <a:lnTo>
                  <a:pt x="621487" y="87604"/>
                </a:lnTo>
                <a:lnTo>
                  <a:pt x="621563" y="86868"/>
                </a:lnTo>
                <a:close/>
              </a:path>
              <a:path extrusionOk="0" h="109854" w="684530">
                <a:moveTo>
                  <a:pt x="621779" y="24193"/>
                </a:moveTo>
                <a:lnTo>
                  <a:pt x="621665" y="24511"/>
                </a:lnTo>
                <a:lnTo>
                  <a:pt x="621741" y="24777"/>
                </a:lnTo>
                <a:lnTo>
                  <a:pt x="621779" y="24193"/>
                </a:lnTo>
                <a:close/>
              </a:path>
              <a:path extrusionOk="0" h="109854" w="684530">
                <a:moveTo>
                  <a:pt x="622007" y="88900"/>
                </a:moveTo>
                <a:lnTo>
                  <a:pt x="621487" y="87604"/>
                </a:lnTo>
                <a:lnTo>
                  <a:pt x="620623" y="90170"/>
                </a:lnTo>
                <a:lnTo>
                  <a:pt x="622007" y="88900"/>
                </a:lnTo>
                <a:close/>
              </a:path>
              <a:path extrusionOk="0" h="109854" w="684530">
                <a:moveTo>
                  <a:pt x="625817" y="16637"/>
                </a:moveTo>
                <a:lnTo>
                  <a:pt x="622211" y="17145"/>
                </a:lnTo>
                <a:lnTo>
                  <a:pt x="621779" y="24193"/>
                </a:lnTo>
                <a:lnTo>
                  <a:pt x="622604" y="21844"/>
                </a:lnTo>
                <a:lnTo>
                  <a:pt x="622731" y="21590"/>
                </a:lnTo>
                <a:lnTo>
                  <a:pt x="625817" y="16637"/>
                </a:lnTo>
                <a:close/>
              </a:path>
              <a:path extrusionOk="0" h="109854" w="684530">
                <a:moveTo>
                  <a:pt x="646214" y="30353"/>
                </a:moveTo>
                <a:lnTo>
                  <a:pt x="645934" y="30264"/>
                </a:lnTo>
                <a:lnTo>
                  <a:pt x="646214" y="30353"/>
                </a:lnTo>
                <a:close/>
              </a:path>
              <a:path extrusionOk="0" h="109854" w="684530">
                <a:moveTo>
                  <a:pt x="649300" y="27432"/>
                </a:moveTo>
                <a:lnTo>
                  <a:pt x="646061" y="27813"/>
                </a:lnTo>
                <a:lnTo>
                  <a:pt x="645655" y="24638"/>
                </a:lnTo>
                <a:lnTo>
                  <a:pt x="644626" y="25527"/>
                </a:lnTo>
                <a:lnTo>
                  <a:pt x="646188" y="30251"/>
                </a:lnTo>
                <a:lnTo>
                  <a:pt x="647128" y="30226"/>
                </a:lnTo>
                <a:lnTo>
                  <a:pt x="649008" y="27813"/>
                </a:lnTo>
                <a:lnTo>
                  <a:pt x="649300" y="27432"/>
                </a:lnTo>
                <a:close/>
              </a:path>
              <a:path extrusionOk="0" h="109854" w="684530">
                <a:moveTo>
                  <a:pt x="650748" y="39306"/>
                </a:moveTo>
                <a:lnTo>
                  <a:pt x="649147" y="40005"/>
                </a:lnTo>
                <a:lnTo>
                  <a:pt x="649122" y="40271"/>
                </a:lnTo>
                <a:lnTo>
                  <a:pt x="650176" y="40767"/>
                </a:lnTo>
                <a:lnTo>
                  <a:pt x="650748" y="39306"/>
                </a:lnTo>
                <a:close/>
              </a:path>
              <a:path extrusionOk="0" h="109854" w="684530">
                <a:moveTo>
                  <a:pt x="652157" y="37465"/>
                </a:moveTo>
                <a:lnTo>
                  <a:pt x="651878" y="33286"/>
                </a:lnTo>
                <a:lnTo>
                  <a:pt x="648474" y="34544"/>
                </a:lnTo>
                <a:lnTo>
                  <a:pt x="652157" y="37465"/>
                </a:lnTo>
                <a:close/>
              </a:path>
              <a:path extrusionOk="0" h="109854" w="684530">
                <a:moveTo>
                  <a:pt x="654735" y="32258"/>
                </a:moveTo>
                <a:lnTo>
                  <a:pt x="651738" y="31026"/>
                </a:lnTo>
                <a:lnTo>
                  <a:pt x="651878" y="33286"/>
                </a:lnTo>
                <a:lnTo>
                  <a:pt x="654735" y="32258"/>
                </a:lnTo>
                <a:close/>
              </a:path>
              <a:path extrusionOk="0" h="109854" w="684530">
                <a:moveTo>
                  <a:pt x="654773" y="24511"/>
                </a:moveTo>
                <a:lnTo>
                  <a:pt x="654456" y="24765"/>
                </a:lnTo>
                <a:lnTo>
                  <a:pt x="654342" y="25044"/>
                </a:lnTo>
                <a:lnTo>
                  <a:pt x="654773" y="24511"/>
                </a:lnTo>
                <a:close/>
              </a:path>
              <a:path extrusionOk="0" h="109854" w="684530">
                <a:moveTo>
                  <a:pt x="656590" y="35433"/>
                </a:moveTo>
                <a:lnTo>
                  <a:pt x="656310" y="34772"/>
                </a:lnTo>
                <a:lnTo>
                  <a:pt x="655789" y="35433"/>
                </a:lnTo>
                <a:lnTo>
                  <a:pt x="655802" y="35852"/>
                </a:lnTo>
                <a:lnTo>
                  <a:pt x="656590" y="35433"/>
                </a:lnTo>
                <a:close/>
              </a:path>
              <a:path extrusionOk="0" h="109854" w="684530">
                <a:moveTo>
                  <a:pt x="657263" y="39243"/>
                </a:moveTo>
                <a:lnTo>
                  <a:pt x="656717" y="37973"/>
                </a:lnTo>
                <a:lnTo>
                  <a:pt x="655802" y="35852"/>
                </a:lnTo>
                <a:lnTo>
                  <a:pt x="651129" y="38354"/>
                </a:lnTo>
                <a:lnTo>
                  <a:pt x="650748" y="39306"/>
                </a:lnTo>
                <a:lnTo>
                  <a:pt x="653821" y="37973"/>
                </a:lnTo>
                <a:lnTo>
                  <a:pt x="657263" y="39243"/>
                </a:lnTo>
                <a:close/>
              </a:path>
              <a:path extrusionOk="0" h="109854" w="684530">
                <a:moveTo>
                  <a:pt x="657821" y="40601"/>
                </a:moveTo>
                <a:lnTo>
                  <a:pt x="657669" y="40170"/>
                </a:lnTo>
                <a:lnTo>
                  <a:pt x="657669" y="39852"/>
                </a:lnTo>
                <a:lnTo>
                  <a:pt x="657745" y="39573"/>
                </a:lnTo>
                <a:lnTo>
                  <a:pt x="657263" y="39344"/>
                </a:lnTo>
                <a:lnTo>
                  <a:pt x="657821" y="40601"/>
                </a:lnTo>
                <a:close/>
              </a:path>
              <a:path extrusionOk="0" h="109854" w="684530">
                <a:moveTo>
                  <a:pt x="658177" y="66167"/>
                </a:moveTo>
                <a:lnTo>
                  <a:pt x="657694" y="65938"/>
                </a:lnTo>
                <a:lnTo>
                  <a:pt x="655129" y="66929"/>
                </a:lnTo>
                <a:lnTo>
                  <a:pt x="655485" y="67894"/>
                </a:lnTo>
                <a:lnTo>
                  <a:pt x="658177" y="66167"/>
                </a:lnTo>
                <a:close/>
              </a:path>
              <a:path extrusionOk="0" h="109854" w="684530">
                <a:moveTo>
                  <a:pt x="660869" y="76974"/>
                </a:moveTo>
                <a:lnTo>
                  <a:pt x="659765" y="78054"/>
                </a:lnTo>
                <a:lnTo>
                  <a:pt x="660158" y="78054"/>
                </a:lnTo>
                <a:lnTo>
                  <a:pt x="660361" y="77495"/>
                </a:lnTo>
                <a:lnTo>
                  <a:pt x="660869" y="76974"/>
                </a:lnTo>
                <a:close/>
              </a:path>
              <a:path extrusionOk="0" h="109854" w="684530">
                <a:moveTo>
                  <a:pt x="661149" y="26924"/>
                </a:moveTo>
                <a:lnTo>
                  <a:pt x="661073" y="25323"/>
                </a:lnTo>
                <a:lnTo>
                  <a:pt x="660400" y="26162"/>
                </a:lnTo>
                <a:lnTo>
                  <a:pt x="659295" y="26365"/>
                </a:lnTo>
                <a:lnTo>
                  <a:pt x="661149" y="26924"/>
                </a:lnTo>
                <a:close/>
              </a:path>
              <a:path extrusionOk="0" h="109854" w="684530">
                <a:moveTo>
                  <a:pt x="661466" y="74930"/>
                </a:moveTo>
                <a:lnTo>
                  <a:pt x="660984" y="72593"/>
                </a:lnTo>
                <a:lnTo>
                  <a:pt x="660247" y="74841"/>
                </a:lnTo>
                <a:lnTo>
                  <a:pt x="661466" y="74930"/>
                </a:lnTo>
                <a:close/>
              </a:path>
              <a:path extrusionOk="0" h="109854" w="684530">
                <a:moveTo>
                  <a:pt x="661974" y="69596"/>
                </a:moveTo>
                <a:lnTo>
                  <a:pt x="661924" y="69342"/>
                </a:lnTo>
                <a:lnTo>
                  <a:pt x="659638" y="66167"/>
                </a:lnTo>
                <a:lnTo>
                  <a:pt x="660984" y="72593"/>
                </a:lnTo>
                <a:lnTo>
                  <a:pt x="661974" y="69596"/>
                </a:lnTo>
                <a:close/>
              </a:path>
              <a:path extrusionOk="0" h="109854" w="684530">
                <a:moveTo>
                  <a:pt x="662508" y="23241"/>
                </a:moveTo>
                <a:lnTo>
                  <a:pt x="660679" y="16891"/>
                </a:lnTo>
                <a:lnTo>
                  <a:pt x="661073" y="25323"/>
                </a:lnTo>
                <a:lnTo>
                  <a:pt x="662419" y="23672"/>
                </a:lnTo>
                <a:lnTo>
                  <a:pt x="662508" y="23241"/>
                </a:lnTo>
                <a:close/>
              </a:path>
              <a:path extrusionOk="0" h="109854" w="684530">
                <a:moveTo>
                  <a:pt x="663130" y="81026"/>
                </a:moveTo>
                <a:lnTo>
                  <a:pt x="661035" y="85217"/>
                </a:lnTo>
                <a:lnTo>
                  <a:pt x="659561" y="79629"/>
                </a:lnTo>
                <a:lnTo>
                  <a:pt x="658812" y="78867"/>
                </a:lnTo>
                <a:lnTo>
                  <a:pt x="659485" y="78232"/>
                </a:lnTo>
                <a:lnTo>
                  <a:pt x="659765" y="77978"/>
                </a:lnTo>
                <a:lnTo>
                  <a:pt x="659599" y="77978"/>
                </a:lnTo>
                <a:lnTo>
                  <a:pt x="659282" y="77724"/>
                </a:lnTo>
                <a:lnTo>
                  <a:pt x="660006" y="75565"/>
                </a:lnTo>
                <a:lnTo>
                  <a:pt x="660171" y="75057"/>
                </a:lnTo>
                <a:lnTo>
                  <a:pt x="660247" y="74841"/>
                </a:lnTo>
                <a:lnTo>
                  <a:pt x="657974" y="74676"/>
                </a:lnTo>
                <a:lnTo>
                  <a:pt x="656018" y="69342"/>
                </a:lnTo>
                <a:lnTo>
                  <a:pt x="655485" y="67894"/>
                </a:lnTo>
                <a:lnTo>
                  <a:pt x="653262" y="69342"/>
                </a:lnTo>
                <a:lnTo>
                  <a:pt x="653199" y="66548"/>
                </a:lnTo>
                <a:lnTo>
                  <a:pt x="653821" y="65659"/>
                </a:lnTo>
                <a:lnTo>
                  <a:pt x="654608" y="64516"/>
                </a:lnTo>
                <a:lnTo>
                  <a:pt x="648754" y="64516"/>
                </a:lnTo>
                <a:lnTo>
                  <a:pt x="647954" y="60325"/>
                </a:lnTo>
                <a:lnTo>
                  <a:pt x="641654" y="59182"/>
                </a:lnTo>
                <a:lnTo>
                  <a:pt x="641985" y="59944"/>
                </a:lnTo>
                <a:lnTo>
                  <a:pt x="642112" y="60325"/>
                </a:lnTo>
                <a:lnTo>
                  <a:pt x="643166" y="68326"/>
                </a:lnTo>
                <a:lnTo>
                  <a:pt x="640308" y="69596"/>
                </a:lnTo>
                <a:lnTo>
                  <a:pt x="638251" y="71501"/>
                </a:lnTo>
                <a:lnTo>
                  <a:pt x="638162" y="67691"/>
                </a:lnTo>
                <a:lnTo>
                  <a:pt x="638136" y="66802"/>
                </a:lnTo>
                <a:lnTo>
                  <a:pt x="636473" y="66167"/>
                </a:lnTo>
                <a:lnTo>
                  <a:pt x="637501" y="65278"/>
                </a:lnTo>
                <a:lnTo>
                  <a:pt x="637806" y="63881"/>
                </a:lnTo>
                <a:lnTo>
                  <a:pt x="638378" y="61341"/>
                </a:lnTo>
                <a:lnTo>
                  <a:pt x="638492" y="60833"/>
                </a:lnTo>
                <a:lnTo>
                  <a:pt x="639762" y="63754"/>
                </a:lnTo>
                <a:lnTo>
                  <a:pt x="639775" y="60833"/>
                </a:lnTo>
                <a:lnTo>
                  <a:pt x="639787" y="59182"/>
                </a:lnTo>
                <a:lnTo>
                  <a:pt x="639800" y="58166"/>
                </a:lnTo>
                <a:lnTo>
                  <a:pt x="643331" y="53340"/>
                </a:lnTo>
                <a:lnTo>
                  <a:pt x="644537" y="51689"/>
                </a:lnTo>
                <a:lnTo>
                  <a:pt x="644575" y="51435"/>
                </a:lnTo>
                <a:lnTo>
                  <a:pt x="643089" y="47879"/>
                </a:lnTo>
                <a:lnTo>
                  <a:pt x="642289" y="45974"/>
                </a:lnTo>
                <a:lnTo>
                  <a:pt x="648754" y="44196"/>
                </a:lnTo>
                <a:lnTo>
                  <a:pt x="648970" y="41910"/>
                </a:lnTo>
                <a:lnTo>
                  <a:pt x="649058" y="40894"/>
                </a:lnTo>
                <a:lnTo>
                  <a:pt x="649084" y="40259"/>
                </a:lnTo>
                <a:lnTo>
                  <a:pt x="647166" y="39370"/>
                </a:lnTo>
                <a:lnTo>
                  <a:pt x="647090" y="35433"/>
                </a:lnTo>
                <a:lnTo>
                  <a:pt x="647014" y="31115"/>
                </a:lnTo>
                <a:lnTo>
                  <a:pt x="645629" y="32639"/>
                </a:lnTo>
                <a:lnTo>
                  <a:pt x="645693" y="32766"/>
                </a:lnTo>
                <a:lnTo>
                  <a:pt x="645502" y="32766"/>
                </a:lnTo>
                <a:lnTo>
                  <a:pt x="645566" y="32639"/>
                </a:lnTo>
                <a:lnTo>
                  <a:pt x="643280" y="30353"/>
                </a:lnTo>
                <a:lnTo>
                  <a:pt x="645934" y="30264"/>
                </a:lnTo>
                <a:lnTo>
                  <a:pt x="643407" y="29464"/>
                </a:lnTo>
                <a:lnTo>
                  <a:pt x="643559" y="28702"/>
                </a:lnTo>
                <a:lnTo>
                  <a:pt x="638810" y="34544"/>
                </a:lnTo>
                <a:lnTo>
                  <a:pt x="634606" y="31496"/>
                </a:lnTo>
                <a:lnTo>
                  <a:pt x="628980" y="40894"/>
                </a:lnTo>
                <a:lnTo>
                  <a:pt x="626211" y="34417"/>
                </a:lnTo>
                <a:lnTo>
                  <a:pt x="626694" y="39497"/>
                </a:lnTo>
                <a:lnTo>
                  <a:pt x="626668" y="40271"/>
                </a:lnTo>
                <a:lnTo>
                  <a:pt x="624078" y="40767"/>
                </a:lnTo>
                <a:lnTo>
                  <a:pt x="620229" y="40767"/>
                </a:lnTo>
                <a:lnTo>
                  <a:pt x="618286" y="41910"/>
                </a:lnTo>
                <a:lnTo>
                  <a:pt x="618807" y="38608"/>
                </a:lnTo>
                <a:lnTo>
                  <a:pt x="620623" y="38354"/>
                </a:lnTo>
                <a:lnTo>
                  <a:pt x="622566" y="37211"/>
                </a:lnTo>
                <a:lnTo>
                  <a:pt x="617740" y="36068"/>
                </a:lnTo>
                <a:lnTo>
                  <a:pt x="613371" y="39497"/>
                </a:lnTo>
                <a:lnTo>
                  <a:pt x="610108" y="43942"/>
                </a:lnTo>
                <a:lnTo>
                  <a:pt x="610146" y="44323"/>
                </a:lnTo>
                <a:lnTo>
                  <a:pt x="612305" y="48260"/>
                </a:lnTo>
                <a:lnTo>
                  <a:pt x="612660" y="47879"/>
                </a:lnTo>
                <a:lnTo>
                  <a:pt x="614845" y="50800"/>
                </a:lnTo>
                <a:lnTo>
                  <a:pt x="612813" y="53340"/>
                </a:lnTo>
                <a:lnTo>
                  <a:pt x="611276" y="51689"/>
                </a:lnTo>
                <a:lnTo>
                  <a:pt x="609752" y="49530"/>
                </a:lnTo>
                <a:lnTo>
                  <a:pt x="609574" y="49276"/>
                </a:lnTo>
                <a:lnTo>
                  <a:pt x="607085" y="49530"/>
                </a:lnTo>
                <a:lnTo>
                  <a:pt x="607110" y="45466"/>
                </a:lnTo>
                <a:lnTo>
                  <a:pt x="607123" y="43942"/>
                </a:lnTo>
                <a:lnTo>
                  <a:pt x="608431" y="44831"/>
                </a:lnTo>
                <a:lnTo>
                  <a:pt x="608279" y="43942"/>
                </a:lnTo>
                <a:lnTo>
                  <a:pt x="608164" y="43180"/>
                </a:lnTo>
                <a:lnTo>
                  <a:pt x="607555" y="39370"/>
                </a:lnTo>
                <a:lnTo>
                  <a:pt x="605777" y="43180"/>
                </a:lnTo>
                <a:lnTo>
                  <a:pt x="602957" y="42291"/>
                </a:lnTo>
                <a:lnTo>
                  <a:pt x="600976" y="45466"/>
                </a:lnTo>
                <a:lnTo>
                  <a:pt x="600798" y="44323"/>
                </a:lnTo>
                <a:lnTo>
                  <a:pt x="600252" y="40894"/>
                </a:lnTo>
                <a:lnTo>
                  <a:pt x="600163" y="39878"/>
                </a:lnTo>
                <a:lnTo>
                  <a:pt x="600316" y="39497"/>
                </a:lnTo>
                <a:lnTo>
                  <a:pt x="601535" y="36576"/>
                </a:lnTo>
                <a:lnTo>
                  <a:pt x="601751" y="36068"/>
                </a:lnTo>
                <a:lnTo>
                  <a:pt x="602005" y="35433"/>
                </a:lnTo>
                <a:lnTo>
                  <a:pt x="606171" y="35052"/>
                </a:lnTo>
                <a:lnTo>
                  <a:pt x="609219" y="39878"/>
                </a:lnTo>
                <a:lnTo>
                  <a:pt x="611378" y="35052"/>
                </a:lnTo>
                <a:lnTo>
                  <a:pt x="612902" y="31623"/>
                </a:lnTo>
                <a:lnTo>
                  <a:pt x="615403" y="36195"/>
                </a:lnTo>
                <a:lnTo>
                  <a:pt x="613892" y="32766"/>
                </a:lnTo>
                <a:lnTo>
                  <a:pt x="616089" y="31623"/>
                </a:lnTo>
                <a:lnTo>
                  <a:pt x="617067" y="31115"/>
                </a:lnTo>
                <a:lnTo>
                  <a:pt x="618959" y="32131"/>
                </a:lnTo>
                <a:lnTo>
                  <a:pt x="620052" y="31115"/>
                </a:lnTo>
                <a:lnTo>
                  <a:pt x="620191" y="30988"/>
                </a:lnTo>
                <a:lnTo>
                  <a:pt x="621690" y="29591"/>
                </a:lnTo>
                <a:lnTo>
                  <a:pt x="621576" y="30353"/>
                </a:lnTo>
                <a:lnTo>
                  <a:pt x="621779" y="29591"/>
                </a:lnTo>
                <a:lnTo>
                  <a:pt x="623036" y="24892"/>
                </a:lnTo>
                <a:lnTo>
                  <a:pt x="621741" y="24777"/>
                </a:lnTo>
                <a:lnTo>
                  <a:pt x="621652" y="26162"/>
                </a:lnTo>
                <a:lnTo>
                  <a:pt x="619442" y="30988"/>
                </a:lnTo>
                <a:lnTo>
                  <a:pt x="615403" y="30607"/>
                </a:lnTo>
                <a:lnTo>
                  <a:pt x="615365" y="30353"/>
                </a:lnTo>
                <a:lnTo>
                  <a:pt x="614667" y="25400"/>
                </a:lnTo>
                <a:lnTo>
                  <a:pt x="614006" y="20701"/>
                </a:lnTo>
                <a:lnTo>
                  <a:pt x="611200" y="25400"/>
                </a:lnTo>
                <a:lnTo>
                  <a:pt x="611060" y="23126"/>
                </a:lnTo>
                <a:lnTo>
                  <a:pt x="610946" y="22606"/>
                </a:lnTo>
                <a:lnTo>
                  <a:pt x="609155" y="20320"/>
                </a:lnTo>
                <a:lnTo>
                  <a:pt x="609053" y="19685"/>
                </a:lnTo>
                <a:lnTo>
                  <a:pt x="610717" y="17526"/>
                </a:lnTo>
                <a:lnTo>
                  <a:pt x="612978" y="16002"/>
                </a:lnTo>
                <a:lnTo>
                  <a:pt x="614489" y="19558"/>
                </a:lnTo>
                <a:lnTo>
                  <a:pt x="614781" y="16002"/>
                </a:lnTo>
                <a:lnTo>
                  <a:pt x="614794" y="15875"/>
                </a:lnTo>
                <a:lnTo>
                  <a:pt x="614807" y="15748"/>
                </a:lnTo>
                <a:lnTo>
                  <a:pt x="612432" y="15875"/>
                </a:lnTo>
                <a:lnTo>
                  <a:pt x="613371" y="13589"/>
                </a:lnTo>
                <a:lnTo>
                  <a:pt x="609777" y="14097"/>
                </a:lnTo>
                <a:lnTo>
                  <a:pt x="608977" y="19050"/>
                </a:lnTo>
                <a:lnTo>
                  <a:pt x="606171" y="23876"/>
                </a:lnTo>
                <a:lnTo>
                  <a:pt x="603516" y="27686"/>
                </a:lnTo>
                <a:lnTo>
                  <a:pt x="600748" y="30353"/>
                </a:lnTo>
                <a:lnTo>
                  <a:pt x="597293" y="30099"/>
                </a:lnTo>
                <a:lnTo>
                  <a:pt x="595693" y="28956"/>
                </a:lnTo>
                <a:lnTo>
                  <a:pt x="567283" y="28956"/>
                </a:lnTo>
                <a:lnTo>
                  <a:pt x="567283" y="54152"/>
                </a:lnTo>
                <a:lnTo>
                  <a:pt x="563778" y="54483"/>
                </a:lnTo>
                <a:lnTo>
                  <a:pt x="563613" y="49784"/>
                </a:lnTo>
                <a:lnTo>
                  <a:pt x="563511" y="47244"/>
                </a:lnTo>
                <a:lnTo>
                  <a:pt x="563511" y="46990"/>
                </a:lnTo>
                <a:lnTo>
                  <a:pt x="567283" y="54152"/>
                </a:lnTo>
                <a:lnTo>
                  <a:pt x="567283" y="28956"/>
                </a:lnTo>
                <a:lnTo>
                  <a:pt x="478332" y="28956"/>
                </a:lnTo>
                <a:lnTo>
                  <a:pt x="478104" y="36068"/>
                </a:lnTo>
                <a:lnTo>
                  <a:pt x="473392" y="34163"/>
                </a:lnTo>
                <a:lnTo>
                  <a:pt x="470103" y="36576"/>
                </a:lnTo>
                <a:lnTo>
                  <a:pt x="468261" y="33108"/>
                </a:lnTo>
                <a:lnTo>
                  <a:pt x="466979" y="39497"/>
                </a:lnTo>
                <a:lnTo>
                  <a:pt x="466318" y="37719"/>
                </a:lnTo>
                <a:lnTo>
                  <a:pt x="465442" y="35306"/>
                </a:lnTo>
                <a:lnTo>
                  <a:pt x="465201" y="34671"/>
                </a:lnTo>
                <a:lnTo>
                  <a:pt x="464464" y="32639"/>
                </a:lnTo>
                <a:lnTo>
                  <a:pt x="464324" y="32258"/>
                </a:lnTo>
                <a:lnTo>
                  <a:pt x="463092" y="32639"/>
                </a:lnTo>
                <a:lnTo>
                  <a:pt x="464439" y="31369"/>
                </a:lnTo>
                <a:lnTo>
                  <a:pt x="461035" y="28956"/>
                </a:lnTo>
                <a:lnTo>
                  <a:pt x="460121" y="34671"/>
                </a:lnTo>
                <a:lnTo>
                  <a:pt x="459473" y="34556"/>
                </a:lnTo>
                <a:lnTo>
                  <a:pt x="459905" y="29845"/>
                </a:lnTo>
                <a:lnTo>
                  <a:pt x="460311" y="25400"/>
                </a:lnTo>
                <a:lnTo>
                  <a:pt x="460438" y="22987"/>
                </a:lnTo>
                <a:lnTo>
                  <a:pt x="458812" y="21488"/>
                </a:lnTo>
                <a:lnTo>
                  <a:pt x="458812" y="34455"/>
                </a:lnTo>
                <a:lnTo>
                  <a:pt x="456996" y="34163"/>
                </a:lnTo>
                <a:lnTo>
                  <a:pt x="455599" y="29845"/>
                </a:lnTo>
                <a:lnTo>
                  <a:pt x="458812" y="34455"/>
                </a:lnTo>
                <a:lnTo>
                  <a:pt x="458812" y="21488"/>
                </a:lnTo>
                <a:lnTo>
                  <a:pt x="457149" y="19939"/>
                </a:lnTo>
                <a:lnTo>
                  <a:pt x="461848" y="16002"/>
                </a:lnTo>
                <a:lnTo>
                  <a:pt x="463219" y="14859"/>
                </a:lnTo>
                <a:lnTo>
                  <a:pt x="464286" y="13970"/>
                </a:lnTo>
                <a:lnTo>
                  <a:pt x="464858" y="12573"/>
                </a:lnTo>
                <a:lnTo>
                  <a:pt x="465023" y="12192"/>
                </a:lnTo>
                <a:lnTo>
                  <a:pt x="465759" y="10414"/>
                </a:lnTo>
                <a:lnTo>
                  <a:pt x="466178" y="9398"/>
                </a:lnTo>
                <a:lnTo>
                  <a:pt x="463651" y="10414"/>
                </a:lnTo>
                <a:lnTo>
                  <a:pt x="461429" y="9652"/>
                </a:lnTo>
                <a:lnTo>
                  <a:pt x="461264" y="9271"/>
                </a:lnTo>
                <a:lnTo>
                  <a:pt x="460159" y="6604"/>
                </a:lnTo>
                <a:lnTo>
                  <a:pt x="457339" y="9271"/>
                </a:lnTo>
                <a:lnTo>
                  <a:pt x="454545" y="8890"/>
                </a:lnTo>
                <a:lnTo>
                  <a:pt x="451764" y="8763"/>
                </a:lnTo>
                <a:lnTo>
                  <a:pt x="448995" y="12192"/>
                </a:lnTo>
                <a:lnTo>
                  <a:pt x="447827" y="11557"/>
                </a:lnTo>
                <a:lnTo>
                  <a:pt x="447128" y="11176"/>
                </a:lnTo>
                <a:lnTo>
                  <a:pt x="450773" y="8509"/>
                </a:lnTo>
                <a:lnTo>
                  <a:pt x="448754" y="8255"/>
                </a:lnTo>
                <a:lnTo>
                  <a:pt x="445071" y="7493"/>
                </a:lnTo>
                <a:lnTo>
                  <a:pt x="441071" y="8509"/>
                </a:lnTo>
                <a:lnTo>
                  <a:pt x="437108" y="11557"/>
                </a:lnTo>
                <a:lnTo>
                  <a:pt x="435051" y="11303"/>
                </a:lnTo>
                <a:lnTo>
                  <a:pt x="435241" y="10033"/>
                </a:lnTo>
                <a:lnTo>
                  <a:pt x="435356" y="8382"/>
                </a:lnTo>
                <a:lnTo>
                  <a:pt x="434924" y="6477"/>
                </a:lnTo>
                <a:lnTo>
                  <a:pt x="428510" y="6477"/>
                </a:lnTo>
                <a:lnTo>
                  <a:pt x="423278" y="9398"/>
                </a:lnTo>
                <a:lnTo>
                  <a:pt x="417423" y="12573"/>
                </a:lnTo>
                <a:lnTo>
                  <a:pt x="410489" y="12573"/>
                </a:lnTo>
                <a:lnTo>
                  <a:pt x="410845" y="11938"/>
                </a:lnTo>
                <a:lnTo>
                  <a:pt x="412153" y="9652"/>
                </a:lnTo>
                <a:lnTo>
                  <a:pt x="409892" y="9017"/>
                </a:lnTo>
                <a:lnTo>
                  <a:pt x="407987" y="7874"/>
                </a:lnTo>
                <a:lnTo>
                  <a:pt x="406806" y="11938"/>
                </a:lnTo>
                <a:lnTo>
                  <a:pt x="405980" y="10922"/>
                </a:lnTo>
                <a:lnTo>
                  <a:pt x="404126" y="8636"/>
                </a:lnTo>
                <a:lnTo>
                  <a:pt x="401739" y="9398"/>
                </a:lnTo>
                <a:lnTo>
                  <a:pt x="396824" y="10922"/>
                </a:lnTo>
                <a:lnTo>
                  <a:pt x="394360" y="7988"/>
                </a:lnTo>
                <a:lnTo>
                  <a:pt x="394360" y="88773"/>
                </a:lnTo>
                <a:lnTo>
                  <a:pt x="393446" y="88011"/>
                </a:lnTo>
                <a:lnTo>
                  <a:pt x="390537" y="85598"/>
                </a:lnTo>
                <a:lnTo>
                  <a:pt x="389661" y="84861"/>
                </a:lnTo>
                <a:lnTo>
                  <a:pt x="389534" y="84963"/>
                </a:lnTo>
                <a:lnTo>
                  <a:pt x="389623" y="84836"/>
                </a:lnTo>
                <a:lnTo>
                  <a:pt x="392696" y="82550"/>
                </a:lnTo>
                <a:lnTo>
                  <a:pt x="394055" y="83439"/>
                </a:lnTo>
                <a:lnTo>
                  <a:pt x="394360" y="88773"/>
                </a:lnTo>
                <a:lnTo>
                  <a:pt x="394360" y="7988"/>
                </a:lnTo>
                <a:lnTo>
                  <a:pt x="393738" y="7239"/>
                </a:lnTo>
                <a:lnTo>
                  <a:pt x="389064" y="5461"/>
                </a:lnTo>
                <a:lnTo>
                  <a:pt x="388658" y="13462"/>
                </a:lnTo>
                <a:lnTo>
                  <a:pt x="384898" y="14859"/>
                </a:lnTo>
                <a:lnTo>
                  <a:pt x="384937" y="12700"/>
                </a:lnTo>
                <a:lnTo>
                  <a:pt x="386168" y="8763"/>
                </a:lnTo>
                <a:lnTo>
                  <a:pt x="384263" y="7747"/>
                </a:lnTo>
                <a:lnTo>
                  <a:pt x="375297" y="9652"/>
                </a:lnTo>
                <a:lnTo>
                  <a:pt x="366445" y="10795"/>
                </a:lnTo>
                <a:lnTo>
                  <a:pt x="354990" y="11925"/>
                </a:lnTo>
                <a:lnTo>
                  <a:pt x="347700" y="12700"/>
                </a:lnTo>
                <a:lnTo>
                  <a:pt x="347827" y="11811"/>
                </a:lnTo>
                <a:lnTo>
                  <a:pt x="348538" y="11176"/>
                </a:lnTo>
                <a:lnTo>
                  <a:pt x="348856" y="10922"/>
                </a:lnTo>
                <a:lnTo>
                  <a:pt x="342392" y="11684"/>
                </a:lnTo>
                <a:lnTo>
                  <a:pt x="336042" y="14097"/>
                </a:lnTo>
                <a:lnTo>
                  <a:pt x="329971" y="16002"/>
                </a:lnTo>
                <a:lnTo>
                  <a:pt x="324332" y="15621"/>
                </a:lnTo>
                <a:lnTo>
                  <a:pt x="322986" y="16891"/>
                </a:lnTo>
                <a:lnTo>
                  <a:pt x="318871" y="18669"/>
                </a:lnTo>
                <a:lnTo>
                  <a:pt x="320052" y="22479"/>
                </a:lnTo>
                <a:lnTo>
                  <a:pt x="321602" y="23063"/>
                </a:lnTo>
                <a:lnTo>
                  <a:pt x="321729" y="23368"/>
                </a:lnTo>
                <a:lnTo>
                  <a:pt x="321678" y="30734"/>
                </a:lnTo>
                <a:lnTo>
                  <a:pt x="315137" y="34798"/>
                </a:lnTo>
                <a:lnTo>
                  <a:pt x="315341" y="34163"/>
                </a:lnTo>
                <a:lnTo>
                  <a:pt x="316357" y="30988"/>
                </a:lnTo>
                <a:lnTo>
                  <a:pt x="316395" y="30861"/>
                </a:lnTo>
                <a:lnTo>
                  <a:pt x="317246" y="28194"/>
                </a:lnTo>
                <a:lnTo>
                  <a:pt x="317982" y="25908"/>
                </a:lnTo>
                <a:lnTo>
                  <a:pt x="318262" y="25019"/>
                </a:lnTo>
                <a:lnTo>
                  <a:pt x="318668" y="23749"/>
                </a:lnTo>
                <a:lnTo>
                  <a:pt x="314350" y="25019"/>
                </a:lnTo>
                <a:lnTo>
                  <a:pt x="314286" y="24638"/>
                </a:lnTo>
                <a:lnTo>
                  <a:pt x="314261" y="24511"/>
                </a:lnTo>
                <a:lnTo>
                  <a:pt x="313690" y="20955"/>
                </a:lnTo>
                <a:lnTo>
                  <a:pt x="313537" y="20066"/>
                </a:lnTo>
                <a:lnTo>
                  <a:pt x="313245" y="18288"/>
                </a:lnTo>
                <a:lnTo>
                  <a:pt x="313156" y="17780"/>
                </a:lnTo>
                <a:lnTo>
                  <a:pt x="317169" y="20320"/>
                </a:lnTo>
                <a:lnTo>
                  <a:pt x="317207" y="17780"/>
                </a:lnTo>
                <a:lnTo>
                  <a:pt x="317284" y="13843"/>
                </a:lnTo>
                <a:lnTo>
                  <a:pt x="311023" y="18288"/>
                </a:lnTo>
                <a:lnTo>
                  <a:pt x="307581" y="16002"/>
                </a:lnTo>
                <a:lnTo>
                  <a:pt x="304012" y="20066"/>
                </a:lnTo>
                <a:lnTo>
                  <a:pt x="301574" y="17145"/>
                </a:lnTo>
                <a:lnTo>
                  <a:pt x="301358" y="16891"/>
                </a:lnTo>
                <a:lnTo>
                  <a:pt x="301040" y="16510"/>
                </a:lnTo>
                <a:lnTo>
                  <a:pt x="302387" y="17399"/>
                </a:lnTo>
                <a:lnTo>
                  <a:pt x="302272" y="16510"/>
                </a:lnTo>
                <a:lnTo>
                  <a:pt x="301891" y="13462"/>
                </a:lnTo>
                <a:lnTo>
                  <a:pt x="301866" y="13258"/>
                </a:lnTo>
                <a:lnTo>
                  <a:pt x="301205" y="13462"/>
                </a:lnTo>
                <a:lnTo>
                  <a:pt x="297637" y="11938"/>
                </a:lnTo>
                <a:lnTo>
                  <a:pt x="298310" y="16891"/>
                </a:lnTo>
                <a:lnTo>
                  <a:pt x="294665" y="13970"/>
                </a:lnTo>
                <a:lnTo>
                  <a:pt x="293598" y="17145"/>
                </a:lnTo>
                <a:lnTo>
                  <a:pt x="293395" y="16637"/>
                </a:lnTo>
                <a:lnTo>
                  <a:pt x="293319" y="18796"/>
                </a:lnTo>
                <a:lnTo>
                  <a:pt x="291058" y="20193"/>
                </a:lnTo>
                <a:lnTo>
                  <a:pt x="290347" y="20955"/>
                </a:lnTo>
                <a:lnTo>
                  <a:pt x="290283" y="20447"/>
                </a:lnTo>
                <a:lnTo>
                  <a:pt x="289966" y="17780"/>
                </a:lnTo>
                <a:lnTo>
                  <a:pt x="288404" y="18542"/>
                </a:lnTo>
                <a:lnTo>
                  <a:pt x="286105" y="19939"/>
                </a:lnTo>
                <a:lnTo>
                  <a:pt x="278104" y="20447"/>
                </a:lnTo>
                <a:lnTo>
                  <a:pt x="277939" y="17907"/>
                </a:lnTo>
                <a:lnTo>
                  <a:pt x="277672" y="13843"/>
                </a:lnTo>
                <a:lnTo>
                  <a:pt x="274980" y="14351"/>
                </a:lnTo>
                <a:lnTo>
                  <a:pt x="274104" y="17907"/>
                </a:lnTo>
                <a:lnTo>
                  <a:pt x="271335" y="17018"/>
                </a:lnTo>
                <a:lnTo>
                  <a:pt x="271373" y="16764"/>
                </a:lnTo>
                <a:lnTo>
                  <a:pt x="271538" y="15621"/>
                </a:lnTo>
                <a:lnTo>
                  <a:pt x="271665" y="15278"/>
                </a:lnTo>
                <a:lnTo>
                  <a:pt x="272288" y="14732"/>
                </a:lnTo>
                <a:lnTo>
                  <a:pt x="272326" y="14478"/>
                </a:lnTo>
                <a:lnTo>
                  <a:pt x="272402" y="13970"/>
                </a:lnTo>
                <a:lnTo>
                  <a:pt x="266458" y="12446"/>
                </a:lnTo>
                <a:lnTo>
                  <a:pt x="259092" y="14478"/>
                </a:lnTo>
                <a:lnTo>
                  <a:pt x="253542" y="10541"/>
                </a:lnTo>
                <a:lnTo>
                  <a:pt x="248907" y="12065"/>
                </a:lnTo>
                <a:lnTo>
                  <a:pt x="244957" y="13081"/>
                </a:lnTo>
                <a:lnTo>
                  <a:pt x="241947" y="17272"/>
                </a:lnTo>
                <a:lnTo>
                  <a:pt x="243205" y="16764"/>
                </a:lnTo>
                <a:lnTo>
                  <a:pt x="246773" y="18415"/>
                </a:lnTo>
                <a:lnTo>
                  <a:pt x="244436" y="21971"/>
                </a:lnTo>
                <a:lnTo>
                  <a:pt x="243128" y="24511"/>
                </a:lnTo>
                <a:lnTo>
                  <a:pt x="241223" y="23495"/>
                </a:lnTo>
                <a:lnTo>
                  <a:pt x="239331" y="24638"/>
                </a:lnTo>
                <a:lnTo>
                  <a:pt x="239725" y="22098"/>
                </a:lnTo>
                <a:lnTo>
                  <a:pt x="239737" y="21971"/>
                </a:lnTo>
                <a:lnTo>
                  <a:pt x="239826" y="21463"/>
                </a:lnTo>
                <a:lnTo>
                  <a:pt x="239839" y="21336"/>
                </a:lnTo>
                <a:lnTo>
                  <a:pt x="234530" y="21463"/>
                </a:lnTo>
                <a:lnTo>
                  <a:pt x="235610" y="20828"/>
                </a:lnTo>
                <a:lnTo>
                  <a:pt x="236042" y="20574"/>
                </a:lnTo>
                <a:lnTo>
                  <a:pt x="236258" y="20447"/>
                </a:lnTo>
                <a:lnTo>
                  <a:pt x="238417" y="19177"/>
                </a:lnTo>
                <a:lnTo>
                  <a:pt x="237629" y="11938"/>
                </a:lnTo>
                <a:lnTo>
                  <a:pt x="230136" y="20447"/>
                </a:lnTo>
                <a:lnTo>
                  <a:pt x="230212" y="17907"/>
                </a:lnTo>
                <a:lnTo>
                  <a:pt x="230263" y="15748"/>
                </a:lnTo>
                <a:lnTo>
                  <a:pt x="230276" y="15494"/>
                </a:lnTo>
                <a:lnTo>
                  <a:pt x="230339" y="13335"/>
                </a:lnTo>
                <a:lnTo>
                  <a:pt x="229425" y="15494"/>
                </a:lnTo>
                <a:lnTo>
                  <a:pt x="224891" y="14325"/>
                </a:lnTo>
                <a:lnTo>
                  <a:pt x="224904" y="14097"/>
                </a:lnTo>
                <a:lnTo>
                  <a:pt x="224904" y="13589"/>
                </a:lnTo>
                <a:lnTo>
                  <a:pt x="223342" y="14236"/>
                </a:lnTo>
                <a:lnTo>
                  <a:pt x="223342" y="15278"/>
                </a:lnTo>
                <a:lnTo>
                  <a:pt x="221894" y="17907"/>
                </a:lnTo>
                <a:lnTo>
                  <a:pt x="221500" y="14732"/>
                </a:lnTo>
                <a:lnTo>
                  <a:pt x="223342" y="15278"/>
                </a:lnTo>
                <a:lnTo>
                  <a:pt x="223342" y="14236"/>
                </a:lnTo>
                <a:lnTo>
                  <a:pt x="222415" y="14605"/>
                </a:lnTo>
                <a:lnTo>
                  <a:pt x="222453" y="12446"/>
                </a:lnTo>
                <a:lnTo>
                  <a:pt x="217779" y="10541"/>
                </a:lnTo>
                <a:lnTo>
                  <a:pt x="216712" y="19304"/>
                </a:lnTo>
                <a:lnTo>
                  <a:pt x="213855" y="20574"/>
                </a:lnTo>
                <a:lnTo>
                  <a:pt x="213969" y="19685"/>
                </a:lnTo>
                <a:lnTo>
                  <a:pt x="212039" y="20828"/>
                </a:lnTo>
                <a:lnTo>
                  <a:pt x="214414" y="15113"/>
                </a:lnTo>
                <a:lnTo>
                  <a:pt x="211366" y="15875"/>
                </a:lnTo>
                <a:lnTo>
                  <a:pt x="209702" y="20955"/>
                </a:lnTo>
                <a:lnTo>
                  <a:pt x="206286" y="21971"/>
                </a:lnTo>
                <a:lnTo>
                  <a:pt x="205968" y="20193"/>
                </a:lnTo>
                <a:lnTo>
                  <a:pt x="204330" y="21717"/>
                </a:lnTo>
                <a:lnTo>
                  <a:pt x="204266" y="21844"/>
                </a:lnTo>
                <a:lnTo>
                  <a:pt x="204292" y="20701"/>
                </a:lnTo>
                <a:lnTo>
                  <a:pt x="204190" y="20447"/>
                </a:lnTo>
                <a:lnTo>
                  <a:pt x="202133" y="25908"/>
                </a:lnTo>
                <a:lnTo>
                  <a:pt x="197815" y="23622"/>
                </a:lnTo>
                <a:lnTo>
                  <a:pt x="195910" y="28194"/>
                </a:lnTo>
                <a:lnTo>
                  <a:pt x="194564" y="27432"/>
                </a:lnTo>
                <a:lnTo>
                  <a:pt x="194233" y="25146"/>
                </a:lnTo>
                <a:lnTo>
                  <a:pt x="193967" y="23241"/>
                </a:lnTo>
                <a:lnTo>
                  <a:pt x="193916" y="22898"/>
                </a:lnTo>
                <a:lnTo>
                  <a:pt x="193738" y="23241"/>
                </a:lnTo>
                <a:lnTo>
                  <a:pt x="193802" y="22098"/>
                </a:lnTo>
                <a:lnTo>
                  <a:pt x="193573" y="20574"/>
                </a:lnTo>
                <a:lnTo>
                  <a:pt x="191668" y="25146"/>
                </a:lnTo>
                <a:lnTo>
                  <a:pt x="192049" y="20320"/>
                </a:lnTo>
                <a:lnTo>
                  <a:pt x="192189" y="18415"/>
                </a:lnTo>
                <a:lnTo>
                  <a:pt x="196710" y="17653"/>
                </a:lnTo>
                <a:lnTo>
                  <a:pt x="194005" y="22733"/>
                </a:lnTo>
                <a:lnTo>
                  <a:pt x="193941" y="23126"/>
                </a:lnTo>
                <a:lnTo>
                  <a:pt x="198526" y="20828"/>
                </a:lnTo>
                <a:lnTo>
                  <a:pt x="197332" y="17653"/>
                </a:lnTo>
                <a:lnTo>
                  <a:pt x="196291" y="14859"/>
                </a:lnTo>
                <a:lnTo>
                  <a:pt x="195237" y="12065"/>
                </a:lnTo>
                <a:lnTo>
                  <a:pt x="178879" y="13335"/>
                </a:lnTo>
                <a:lnTo>
                  <a:pt x="174396" y="14859"/>
                </a:lnTo>
                <a:lnTo>
                  <a:pt x="169621" y="14732"/>
                </a:lnTo>
                <a:lnTo>
                  <a:pt x="165366" y="15621"/>
                </a:lnTo>
                <a:lnTo>
                  <a:pt x="162521" y="20320"/>
                </a:lnTo>
                <a:lnTo>
                  <a:pt x="163169" y="16256"/>
                </a:lnTo>
                <a:lnTo>
                  <a:pt x="163195" y="16129"/>
                </a:lnTo>
                <a:lnTo>
                  <a:pt x="157861" y="13970"/>
                </a:lnTo>
                <a:lnTo>
                  <a:pt x="154393" y="12573"/>
                </a:lnTo>
                <a:lnTo>
                  <a:pt x="146799" y="13970"/>
                </a:lnTo>
                <a:lnTo>
                  <a:pt x="139115" y="10795"/>
                </a:lnTo>
                <a:lnTo>
                  <a:pt x="133248" y="16256"/>
                </a:lnTo>
                <a:lnTo>
                  <a:pt x="131737" y="12700"/>
                </a:lnTo>
                <a:lnTo>
                  <a:pt x="125882" y="18415"/>
                </a:lnTo>
                <a:lnTo>
                  <a:pt x="118719" y="20955"/>
                </a:lnTo>
                <a:lnTo>
                  <a:pt x="111925" y="23876"/>
                </a:lnTo>
                <a:lnTo>
                  <a:pt x="107188" y="30861"/>
                </a:lnTo>
                <a:lnTo>
                  <a:pt x="103860" y="27686"/>
                </a:lnTo>
                <a:lnTo>
                  <a:pt x="108292" y="25654"/>
                </a:lnTo>
                <a:lnTo>
                  <a:pt x="108470" y="24511"/>
                </a:lnTo>
                <a:lnTo>
                  <a:pt x="108585" y="23063"/>
                </a:lnTo>
                <a:lnTo>
                  <a:pt x="106235" y="21971"/>
                </a:lnTo>
                <a:lnTo>
                  <a:pt x="101879" y="30988"/>
                </a:lnTo>
                <a:lnTo>
                  <a:pt x="99872" y="25273"/>
                </a:lnTo>
                <a:lnTo>
                  <a:pt x="99796" y="25044"/>
                </a:lnTo>
                <a:lnTo>
                  <a:pt x="99695" y="22479"/>
                </a:lnTo>
                <a:lnTo>
                  <a:pt x="103187" y="22733"/>
                </a:lnTo>
                <a:lnTo>
                  <a:pt x="102895" y="22479"/>
                </a:lnTo>
                <a:lnTo>
                  <a:pt x="101638" y="21336"/>
                </a:lnTo>
                <a:lnTo>
                  <a:pt x="99936" y="17399"/>
                </a:lnTo>
                <a:lnTo>
                  <a:pt x="98983" y="25273"/>
                </a:lnTo>
                <a:lnTo>
                  <a:pt x="97040" y="20828"/>
                </a:lnTo>
                <a:lnTo>
                  <a:pt x="97790" y="24638"/>
                </a:lnTo>
                <a:lnTo>
                  <a:pt x="97688" y="25044"/>
                </a:lnTo>
                <a:lnTo>
                  <a:pt x="93599" y="29591"/>
                </a:lnTo>
                <a:lnTo>
                  <a:pt x="90551" y="30353"/>
                </a:lnTo>
                <a:lnTo>
                  <a:pt x="91097" y="30607"/>
                </a:lnTo>
                <a:lnTo>
                  <a:pt x="91236" y="30861"/>
                </a:lnTo>
                <a:lnTo>
                  <a:pt x="91363" y="31470"/>
                </a:lnTo>
                <a:lnTo>
                  <a:pt x="91694" y="34163"/>
                </a:lnTo>
                <a:lnTo>
                  <a:pt x="91249" y="34036"/>
                </a:lnTo>
                <a:lnTo>
                  <a:pt x="89433" y="33528"/>
                </a:lnTo>
                <a:lnTo>
                  <a:pt x="88214" y="34036"/>
                </a:lnTo>
                <a:lnTo>
                  <a:pt x="88353" y="33108"/>
                </a:lnTo>
                <a:lnTo>
                  <a:pt x="88684" y="32766"/>
                </a:lnTo>
                <a:lnTo>
                  <a:pt x="76517" y="35941"/>
                </a:lnTo>
                <a:lnTo>
                  <a:pt x="63881" y="37719"/>
                </a:lnTo>
                <a:lnTo>
                  <a:pt x="51142" y="37719"/>
                </a:lnTo>
                <a:lnTo>
                  <a:pt x="48247" y="37249"/>
                </a:lnTo>
                <a:lnTo>
                  <a:pt x="48247" y="77089"/>
                </a:lnTo>
                <a:lnTo>
                  <a:pt x="46583" y="75311"/>
                </a:lnTo>
                <a:lnTo>
                  <a:pt x="46812" y="75184"/>
                </a:lnTo>
                <a:lnTo>
                  <a:pt x="48044" y="74422"/>
                </a:lnTo>
                <a:lnTo>
                  <a:pt x="48247" y="77089"/>
                </a:lnTo>
                <a:lnTo>
                  <a:pt x="48247" y="37249"/>
                </a:lnTo>
                <a:lnTo>
                  <a:pt x="38658" y="35687"/>
                </a:lnTo>
                <a:lnTo>
                  <a:pt x="39458" y="34925"/>
                </a:lnTo>
                <a:lnTo>
                  <a:pt x="41744" y="32766"/>
                </a:lnTo>
                <a:lnTo>
                  <a:pt x="39331" y="34925"/>
                </a:lnTo>
                <a:lnTo>
                  <a:pt x="35267" y="33286"/>
                </a:lnTo>
                <a:lnTo>
                  <a:pt x="35013" y="33147"/>
                </a:lnTo>
                <a:lnTo>
                  <a:pt x="33858" y="32385"/>
                </a:lnTo>
                <a:lnTo>
                  <a:pt x="34213" y="32131"/>
                </a:lnTo>
                <a:lnTo>
                  <a:pt x="31584" y="30226"/>
                </a:lnTo>
                <a:lnTo>
                  <a:pt x="27990" y="33147"/>
                </a:lnTo>
                <a:lnTo>
                  <a:pt x="25946" y="30734"/>
                </a:lnTo>
                <a:lnTo>
                  <a:pt x="26619" y="30099"/>
                </a:lnTo>
                <a:lnTo>
                  <a:pt x="21310" y="30099"/>
                </a:lnTo>
                <a:lnTo>
                  <a:pt x="19900" y="26797"/>
                </a:lnTo>
                <a:lnTo>
                  <a:pt x="19850" y="26670"/>
                </a:lnTo>
                <a:lnTo>
                  <a:pt x="18338" y="23114"/>
                </a:lnTo>
                <a:lnTo>
                  <a:pt x="13068" y="26670"/>
                </a:lnTo>
                <a:lnTo>
                  <a:pt x="9169" y="24193"/>
                </a:lnTo>
                <a:lnTo>
                  <a:pt x="9105" y="23876"/>
                </a:lnTo>
                <a:lnTo>
                  <a:pt x="9347" y="22352"/>
                </a:lnTo>
                <a:lnTo>
                  <a:pt x="9461" y="20701"/>
                </a:lnTo>
                <a:lnTo>
                  <a:pt x="6845" y="17780"/>
                </a:lnTo>
                <a:lnTo>
                  <a:pt x="4470" y="17907"/>
                </a:lnTo>
                <a:lnTo>
                  <a:pt x="3314" y="21717"/>
                </a:lnTo>
                <a:lnTo>
                  <a:pt x="3124" y="22733"/>
                </a:lnTo>
                <a:lnTo>
                  <a:pt x="4267" y="23114"/>
                </a:lnTo>
                <a:lnTo>
                  <a:pt x="5422" y="26797"/>
                </a:lnTo>
                <a:lnTo>
                  <a:pt x="1701" y="26162"/>
                </a:lnTo>
                <a:lnTo>
                  <a:pt x="0" y="27686"/>
                </a:lnTo>
                <a:lnTo>
                  <a:pt x="1079" y="33528"/>
                </a:lnTo>
                <a:lnTo>
                  <a:pt x="977" y="35052"/>
                </a:lnTo>
                <a:lnTo>
                  <a:pt x="330" y="41910"/>
                </a:lnTo>
                <a:lnTo>
                  <a:pt x="419" y="43180"/>
                </a:lnTo>
                <a:lnTo>
                  <a:pt x="4826" y="49149"/>
                </a:lnTo>
                <a:lnTo>
                  <a:pt x="8356" y="47244"/>
                </a:lnTo>
                <a:lnTo>
                  <a:pt x="8001" y="58801"/>
                </a:lnTo>
                <a:lnTo>
                  <a:pt x="11963" y="57785"/>
                </a:lnTo>
                <a:lnTo>
                  <a:pt x="13893" y="55372"/>
                </a:lnTo>
                <a:lnTo>
                  <a:pt x="18516" y="58928"/>
                </a:lnTo>
                <a:lnTo>
                  <a:pt x="21183" y="56896"/>
                </a:lnTo>
                <a:lnTo>
                  <a:pt x="19164" y="62230"/>
                </a:lnTo>
                <a:lnTo>
                  <a:pt x="25425" y="59944"/>
                </a:lnTo>
                <a:lnTo>
                  <a:pt x="22212" y="65659"/>
                </a:lnTo>
                <a:lnTo>
                  <a:pt x="22301" y="66294"/>
                </a:lnTo>
                <a:lnTo>
                  <a:pt x="23520" y="70104"/>
                </a:lnTo>
                <a:lnTo>
                  <a:pt x="29895" y="61341"/>
                </a:lnTo>
                <a:lnTo>
                  <a:pt x="32600" y="66548"/>
                </a:lnTo>
                <a:lnTo>
                  <a:pt x="32219" y="67437"/>
                </a:lnTo>
                <a:lnTo>
                  <a:pt x="32194" y="68961"/>
                </a:lnTo>
                <a:lnTo>
                  <a:pt x="31521" y="69596"/>
                </a:lnTo>
                <a:lnTo>
                  <a:pt x="35521" y="66548"/>
                </a:lnTo>
                <a:lnTo>
                  <a:pt x="34137" y="73533"/>
                </a:lnTo>
                <a:lnTo>
                  <a:pt x="37033" y="73533"/>
                </a:lnTo>
                <a:lnTo>
                  <a:pt x="37147" y="67818"/>
                </a:lnTo>
                <a:lnTo>
                  <a:pt x="37731" y="66929"/>
                </a:lnTo>
                <a:lnTo>
                  <a:pt x="37655" y="66675"/>
                </a:lnTo>
                <a:lnTo>
                  <a:pt x="37579" y="66548"/>
                </a:lnTo>
                <a:lnTo>
                  <a:pt x="37211" y="65938"/>
                </a:lnTo>
                <a:lnTo>
                  <a:pt x="37211" y="65532"/>
                </a:lnTo>
                <a:lnTo>
                  <a:pt x="38061" y="63500"/>
                </a:lnTo>
                <a:lnTo>
                  <a:pt x="39446" y="62230"/>
                </a:lnTo>
                <a:lnTo>
                  <a:pt x="40017" y="61341"/>
                </a:lnTo>
                <a:lnTo>
                  <a:pt x="40601" y="60452"/>
                </a:lnTo>
                <a:lnTo>
                  <a:pt x="42062" y="60452"/>
                </a:lnTo>
                <a:lnTo>
                  <a:pt x="42024" y="62611"/>
                </a:lnTo>
                <a:lnTo>
                  <a:pt x="40284" y="64262"/>
                </a:lnTo>
                <a:lnTo>
                  <a:pt x="43446" y="64770"/>
                </a:lnTo>
                <a:lnTo>
                  <a:pt x="43611" y="67437"/>
                </a:lnTo>
                <a:lnTo>
                  <a:pt x="42418" y="69215"/>
                </a:lnTo>
                <a:lnTo>
                  <a:pt x="40957" y="69215"/>
                </a:lnTo>
                <a:lnTo>
                  <a:pt x="39878" y="72263"/>
                </a:lnTo>
                <a:lnTo>
                  <a:pt x="41770" y="73075"/>
                </a:lnTo>
                <a:lnTo>
                  <a:pt x="41706" y="72009"/>
                </a:lnTo>
                <a:lnTo>
                  <a:pt x="43751" y="73914"/>
                </a:lnTo>
                <a:lnTo>
                  <a:pt x="44005" y="74041"/>
                </a:lnTo>
                <a:lnTo>
                  <a:pt x="44018" y="74168"/>
                </a:lnTo>
                <a:lnTo>
                  <a:pt x="45783" y="75819"/>
                </a:lnTo>
                <a:lnTo>
                  <a:pt x="46380" y="75450"/>
                </a:lnTo>
                <a:lnTo>
                  <a:pt x="45897" y="77089"/>
                </a:lnTo>
                <a:lnTo>
                  <a:pt x="45935" y="77343"/>
                </a:lnTo>
                <a:lnTo>
                  <a:pt x="48666" y="81915"/>
                </a:lnTo>
                <a:lnTo>
                  <a:pt x="51295" y="80899"/>
                </a:lnTo>
                <a:lnTo>
                  <a:pt x="54190" y="78359"/>
                </a:lnTo>
                <a:lnTo>
                  <a:pt x="57785" y="77978"/>
                </a:lnTo>
                <a:lnTo>
                  <a:pt x="57632" y="78740"/>
                </a:lnTo>
                <a:lnTo>
                  <a:pt x="57086" y="79248"/>
                </a:lnTo>
                <a:lnTo>
                  <a:pt x="56603" y="79756"/>
                </a:lnTo>
                <a:lnTo>
                  <a:pt x="59258" y="77978"/>
                </a:lnTo>
                <a:lnTo>
                  <a:pt x="60921" y="84074"/>
                </a:lnTo>
                <a:lnTo>
                  <a:pt x="62699" y="80264"/>
                </a:lnTo>
                <a:lnTo>
                  <a:pt x="65112" y="81534"/>
                </a:lnTo>
                <a:lnTo>
                  <a:pt x="62979" y="87757"/>
                </a:lnTo>
                <a:lnTo>
                  <a:pt x="66776" y="87630"/>
                </a:lnTo>
                <a:lnTo>
                  <a:pt x="65824" y="80899"/>
                </a:lnTo>
                <a:lnTo>
                  <a:pt x="71259" y="89154"/>
                </a:lnTo>
                <a:lnTo>
                  <a:pt x="71539" y="81915"/>
                </a:lnTo>
                <a:lnTo>
                  <a:pt x="74383" y="86233"/>
                </a:lnTo>
                <a:lnTo>
                  <a:pt x="76873" y="82550"/>
                </a:lnTo>
                <a:lnTo>
                  <a:pt x="76987" y="82169"/>
                </a:lnTo>
                <a:lnTo>
                  <a:pt x="76898" y="81915"/>
                </a:lnTo>
                <a:lnTo>
                  <a:pt x="76530" y="80899"/>
                </a:lnTo>
                <a:lnTo>
                  <a:pt x="76288" y="80264"/>
                </a:lnTo>
                <a:lnTo>
                  <a:pt x="75450" y="77978"/>
                </a:lnTo>
                <a:lnTo>
                  <a:pt x="75120" y="77089"/>
                </a:lnTo>
                <a:lnTo>
                  <a:pt x="74142" y="74422"/>
                </a:lnTo>
                <a:lnTo>
                  <a:pt x="73952" y="73914"/>
                </a:lnTo>
                <a:lnTo>
                  <a:pt x="79019" y="73406"/>
                </a:lnTo>
                <a:lnTo>
                  <a:pt x="83578" y="76200"/>
                </a:lnTo>
                <a:lnTo>
                  <a:pt x="78422" y="85217"/>
                </a:lnTo>
                <a:lnTo>
                  <a:pt x="78524" y="85598"/>
                </a:lnTo>
                <a:lnTo>
                  <a:pt x="80962" y="89154"/>
                </a:lnTo>
                <a:lnTo>
                  <a:pt x="82143" y="85217"/>
                </a:lnTo>
                <a:lnTo>
                  <a:pt x="84366" y="88011"/>
                </a:lnTo>
                <a:lnTo>
                  <a:pt x="84010" y="88392"/>
                </a:lnTo>
                <a:lnTo>
                  <a:pt x="85394" y="87122"/>
                </a:lnTo>
                <a:lnTo>
                  <a:pt x="87680" y="88201"/>
                </a:lnTo>
                <a:lnTo>
                  <a:pt x="87591" y="91694"/>
                </a:lnTo>
                <a:lnTo>
                  <a:pt x="87541" y="92075"/>
                </a:lnTo>
                <a:lnTo>
                  <a:pt x="86067" y="92075"/>
                </a:lnTo>
                <a:lnTo>
                  <a:pt x="85788" y="93726"/>
                </a:lnTo>
                <a:lnTo>
                  <a:pt x="88176" y="93599"/>
                </a:lnTo>
                <a:lnTo>
                  <a:pt x="91338" y="96012"/>
                </a:lnTo>
                <a:lnTo>
                  <a:pt x="94538" y="97155"/>
                </a:lnTo>
                <a:lnTo>
                  <a:pt x="96697" y="93599"/>
                </a:lnTo>
                <a:lnTo>
                  <a:pt x="97078" y="92964"/>
                </a:lnTo>
                <a:lnTo>
                  <a:pt x="98348" y="94869"/>
                </a:lnTo>
                <a:lnTo>
                  <a:pt x="101079" y="94869"/>
                </a:lnTo>
                <a:lnTo>
                  <a:pt x="100647" y="98298"/>
                </a:lnTo>
                <a:lnTo>
                  <a:pt x="101993" y="93599"/>
                </a:lnTo>
                <a:lnTo>
                  <a:pt x="106629" y="99949"/>
                </a:lnTo>
                <a:lnTo>
                  <a:pt x="108445" y="96901"/>
                </a:lnTo>
                <a:lnTo>
                  <a:pt x="108267" y="98171"/>
                </a:lnTo>
                <a:lnTo>
                  <a:pt x="108369" y="98806"/>
                </a:lnTo>
                <a:lnTo>
                  <a:pt x="109842" y="101219"/>
                </a:lnTo>
                <a:lnTo>
                  <a:pt x="111226" y="99949"/>
                </a:lnTo>
                <a:lnTo>
                  <a:pt x="109435" y="98171"/>
                </a:lnTo>
                <a:lnTo>
                  <a:pt x="110286" y="96901"/>
                </a:lnTo>
                <a:lnTo>
                  <a:pt x="110629" y="96393"/>
                </a:lnTo>
                <a:lnTo>
                  <a:pt x="111899" y="93726"/>
                </a:lnTo>
                <a:lnTo>
                  <a:pt x="113398" y="97282"/>
                </a:lnTo>
                <a:lnTo>
                  <a:pt x="117957" y="94361"/>
                </a:lnTo>
                <a:lnTo>
                  <a:pt x="118516" y="100203"/>
                </a:lnTo>
                <a:lnTo>
                  <a:pt x="120980" y="97155"/>
                </a:lnTo>
                <a:lnTo>
                  <a:pt x="121056" y="96901"/>
                </a:lnTo>
                <a:lnTo>
                  <a:pt x="120535" y="94361"/>
                </a:lnTo>
                <a:lnTo>
                  <a:pt x="120408" y="93726"/>
                </a:lnTo>
                <a:lnTo>
                  <a:pt x="120383" y="93599"/>
                </a:lnTo>
                <a:lnTo>
                  <a:pt x="120256" y="92964"/>
                </a:lnTo>
                <a:lnTo>
                  <a:pt x="120891" y="88773"/>
                </a:lnTo>
                <a:lnTo>
                  <a:pt x="122389" y="92329"/>
                </a:lnTo>
                <a:lnTo>
                  <a:pt x="127469" y="91694"/>
                </a:lnTo>
                <a:lnTo>
                  <a:pt x="126428" y="98298"/>
                </a:lnTo>
                <a:lnTo>
                  <a:pt x="126238" y="98171"/>
                </a:lnTo>
                <a:lnTo>
                  <a:pt x="125082" y="97409"/>
                </a:lnTo>
                <a:lnTo>
                  <a:pt x="122072" y="96139"/>
                </a:lnTo>
                <a:lnTo>
                  <a:pt x="122555" y="100584"/>
                </a:lnTo>
                <a:lnTo>
                  <a:pt x="125082" y="102997"/>
                </a:lnTo>
                <a:lnTo>
                  <a:pt x="123736" y="98679"/>
                </a:lnTo>
                <a:lnTo>
                  <a:pt x="125882" y="98171"/>
                </a:lnTo>
                <a:lnTo>
                  <a:pt x="125768" y="98806"/>
                </a:lnTo>
                <a:lnTo>
                  <a:pt x="125882" y="99695"/>
                </a:lnTo>
                <a:lnTo>
                  <a:pt x="126644" y="101142"/>
                </a:lnTo>
                <a:lnTo>
                  <a:pt x="128282" y="98806"/>
                </a:lnTo>
                <a:lnTo>
                  <a:pt x="128371" y="98425"/>
                </a:lnTo>
                <a:lnTo>
                  <a:pt x="128282" y="98298"/>
                </a:lnTo>
                <a:lnTo>
                  <a:pt x="127266" y="96774"/>
                </a:lnTo>
                <a:lnTo>
                  <a:pt x="133007" y="95631"/>
                </a:lnTo>
                <a:lnTo>
                  <a:pt x="132448" y="91694"/>
                </a:lnTo>
                <a:lnTo>
                  <a:pt x="132054" y="88900"/>
                </a:lnTo>
                <a:lnTo>
                  <a:pt x="132283" y="88773"/>
                </a:lnTo>
                <a:lnTo>
                  <a:pt x="135242" y="87122"/>
                </a:lnTo>
                <a:lnTo>
                  <a:pt x="137528" y="85852"/>
                </a:lnTo>
                <a:lnTo>
                  <a:pt x="140258" y="88900"/>
                </a:lnTo>
                <a:lnTo>
                  <a:pt x="140817" y="89027"/>
                </a:lnTo>
                <a:lnTo>
                  <a:pt x="138988" y="89281"/>
                </a:lnTo>
                <a:lnTo>
                  <a:pt x="139230" y="95504"/>
                </a:lnTo>
                <a:lnTo>
                  <a:pt x="140220" y="96647"/>
                </a:lnTo>
                <a:lnTo>
                  <a:pt x="143344" y="91567"/>
                </a:lnTo>
                <a:lnTo>
                  <a:pt x="145529" y="99949"/>
                </a:lnTo>
                <a:lnTo>
                  <a:pt x="147980" y="101219"/>
                </a:lnTo>
                <a:lnTo>
                  <a:pt x="145884" y="99695"/>
                </a:lnTo>
                <a:lnTo>
                  <a:pt x="147027" y="95885"/>
                </a:lnTo>
                <a:lnTo>
                  <a:pt x="147142" y="95631"/>
                </a:lnTo>
                <a:lnTo>
                  <a:pt x="147904" y="94361"/>
                </a:lnTo>
                <a:lnTo>
                  <a:pt x="152044" y="91567"/>
                </a:lnTo>
                <a:lnTo>
                  <a:pt x="153174" y="90805"/>
                </a:lnTo>
                <a:lnTo>
                  <a:pt x="149961" y="96520"/>
                </a:lnTo>
                <a:lnTo>
                  <a:pt x="150088" y="96901"/>
                </a:lnTo>
                <a:lnTo>
                  <a:pt x="152057" y="99441"/>
                </a:lnTo>
                <a:lnTo>
                  <a:pt x="160070" y="98933"/>
                </a:lnTo>
                <a:lnTo>
                  <a:pt x="164973" y="107061"/>
                </a:lnTo>
                <a:lnTo>
                  <a:pt x="171475" y="102997"/>
                </a:lnTo>
                <a:lnTo>
                  <a:pt x="171272" y="102616"/>
                </a:lnTo>
                <a:lnTo>
                  <a:pt x="168541" y="97409"/>
                </a:lnTo>
                <a:lnTo>
                  <a:pt x="167436" y="102616"/>
                </a:lnTo>
                <a:lnTo>
                  <a:pt x="165417" y="98933"/>
                </a:lnTo>
                <a:lnTo>
                  <a:pt x="165277" y="98679"/>
                </a:lnTo>
                <a:lnTo>
                  <a:pt x="165188" y="98298"/>
                </a:lnTo>
                <a:lnTo>
                  <a:pt x="168059" y="90805"/>
                </a:lnTo>
                <a:lnTo>
                  <a:pt x="169532" y="87249"/>
                </a:lnTo>
                <a:lnTo>
                  <a:pt x="169849" y="89154"/>
                </a:lnTo>
                <a:lnTo>
                  <a:pt x="173812" y="88265"/>
                </a:lnTo>
                <a:lnTo>
                  <a:pt x="172186" y="91186"/>
                </a:lnTo>
                <a:lnTo>
                  <a:pt x="176022" y="88900"/>
                </a:lnTo>
                <a:lnTo>
                  <a:pt x="175882" y="88265"/>
                </a:lnTo>
                <a:lnTo>
                  <a:pt x="175717" y="87503"/>
                </a:lnTo>
                <a:lnTo>
                  <a:pt x="175514" y="86614"/>
                </a:lnTo>
                <a:lnTo>
                  <a:pt x="173012" y="87503"/>
                </a:lnTo>
                <a:lnTo>
                  <a:pt x="173215" y="87249"/>
                </a:lnTo>
                <a:lnTo>
                  <a:pt x="174294" y="85852"/>
                </a:lnTo>
                <a:lnTo>
                  <a:pt x="174777" y="85217"/>
                </a:lnTo>
                <a:lnTo>
                  <a:pt x="174879" y="85090"/>
                </a:lnTo>
                <a:lnTo>
                  <a:pt x="176110" y="86741"/>
                </a:lnTo>
                <a:lnTo>
                  <a:pt x="179984" y="88011"/>
                </a:lnTo>
                <a:lnTo>
                  <a:pt x="177558" y="90932"/>
                </a:lnTo>
                <a:lnTo>
                  <a:pt x="177571" y="91071"/>
                </a:lnTo>
                <a:lnTo>
                  <a:pt x="179476" y="91313"/>
                </a:lnTo>
                <a:lnTo>
                  <a:pt x="182092" y="89535"/>
                </a:lnTo>
                <a:lnTo>
                  <a:pt x="181737" y="86360"/>
                </a:lnTo>
                <a:lnTo>
                  <a:pt x="184975" y="86106"/>
                </a:lnTo>
                <a:lnTo>
                  <a:pt x="181216" y="93091"/>
                </a:lnTo>
                <a:lnTo>
                  <a:pt x="179755" y="95250"/>
                </a:lnTo>
                <a:lnTo>
                  <a:pt x="182321" y="95631"/>
                </a:lnTo>
                <a:lnTo>
                  <a:pt x="181889" y="100330"/>
                </a:lnTo>
                <a:lnTo>
                  <a:pt x="181063" y="101727"/>
                </a:lnTo>
                <a:lnTo>
                  <a:pt x="184658" y="101092"/>
                </a:lnTo>
                <a:lnTo>
                  <a:pt x="183896" y="102489"/>
                </a:lnTo>
                <a:lnTo>
                  <a:pt x="183794" y="104775"/>
                </a:lnTo>
                <a:lnTo>
                  <a:pt x="183070" y="106045"/>
                </a:lnTo>
                <a:lnTo>
                  <a:pt x="183146" y="106299"/>
                </a:lnTo>
                <a:lnTo>
                  <a:pt x="185293" y="108204"/>
                </a:lnTo>
                <a:lnTo>
                  <a:pt x="187121" y="102362"/>
                </a:lnTo>
                <a:lnTo>
                  <a:pt x="189064" y="106807"/>
                </a:lnTo>
                <a:lnTo>
                  <a:pt x="190055" y="102362"/>
                </a:lnTo>
                <a:lnTo>
                  <a:pt x="196469" y="106172"/>
                </a:lnTo>
                <a:lnTo>
                  <a:pt x="195795" y="106807"/>
                </a:lnTo>
                <a:lnTo>
                  <a:pt x="201853" y="107442"/>
                </a:lnTo>
                <a:lnTo>
                  <a:pt x="201117" y="104775"/>
                </a:lnTo>
                <a:lnTo>
                  <a:pt x="201041" y="104013"/>
                </a:lnTo>
                <a:lnTo>
                  <a:pt x="202374" y="102362"/>
                </a:lnTo>
                <a:lnTo>
                  <a:pt x="203403" y="101092"/>
                </a:lnTo>
                <a:lnTo>
                  <a:pt x="205651" y="98298"/>
                </a:lnTo>
                <a:lnTo>
                  <a:pt x="204190" y="109474"/>
                </a:lnTo>
                <a:lnTo>
                  <a:pt x="210413" y="107061"/>
                </a:lnTo>
                <a:lnTo>
                  <a:pt x="213969" y="105156"/>
                </a:lnTo>
                <a:lnTo>
                  <a:pt x="216230" y="103759"/>
                </a:lnTo>
                <a:lnTo>
                  <a:pt x="215912" y="98425"/>
                </a:lnTo>
                <a:lnTo>
                  <a:pt x="216052" y="98298"/>
                </a:lnTo>
                <a:lnTo>
                  <a:pt x="217982" y="96520"/>
                </a:lnTo>
                <a:lnTo>
                  <a:pt x="218300" y="99441"/>
                </a:lnTo>
                <a:lnTo>
                  <a:pt x="218389" y="99822"/>
                </a:lnTo>
                <a:lnTo>
                  <a:pt x="219202" y="101727"/>
                </a:lnTo>
                <a:lnTo>
                  <a:pt x="220827" y="98679"/>
                </a:lnTo>
                <a:lnTo>
                  <a:pt x="222250" y="96520"/>
                </a:lnTo>
                <a:lnTo>
                  <a:pt x="224358" y="93345"/>
                </a:lnTo>
                <a:lnTo>
                  <a:pt x="226644" y="96647"/>
                </a:lnTo>
                <a:lnTo>
                  <a:pt x="226593" y="96901"/>
                </a:lnTo>
                <a:lnTo>
                  <a:pt x="223647" y="99568"/>
                </a:lnTo>
                <a:lnTo>
                  <a:pt x="222059" y="100457"/>
                </a:lnTo>
                <a:lnTo>
                  <a:pt x="222415" y="105664"/>
                </a:lnTo>
                <a:lnTo>
                  <a:pt x="227444" y="101600"/>
                </a:lnTo>
                <a:lnTo>
                  <a:pt x="229933" y="104140"/>
                </a:lnTo>
                <a:lnTo>
                  <a:pt x="231927" y="101600"/>
                </a:lnTo>
                <a:lnTo>
                  <a:pt x="237782" y="95504"/>
                </a:lnTo>
                <a:lnTo>
                  <a:pt x="239369" y="93345"/>
                </a:lnTo>
                <a:lnTo>
                  <a:pt x="241046" y="91071"/>
                </a:lnTo>
                <a:lnTo>
                  <a:pt x="241122" y="90817"/>
                </a:lnTo>
                <a:lnTo>
                  <a:pt x="239966" y="87122"/>
                </a:lnTo>
                <a:lnTo>
                  <a:pt x="239852" y="86106"/>
                </a:lnTo>
                <a:lnTo>
                  <a:pt x="239966" y="85090"/>
                </a:lnTo>
                <a:lnTo>
                  <a:pt x="240461" y="80391"/>
                </a:lnTo>
                <a:lnTo>
                  <a:pt x="240563" y="80137"/>
                </a:lnTo>
                <a:lnTo>
                  <a:pt x="243484" y="76073"/>
                </a:lnTo>
                <a:lnTo>
                  <a:pt x="242976" y="79375"/>
                </a:lnTo>
                <a:lnTo>
                  <a:pt x="247370" y="79502"/>
                </a:lnTo>
                <a:lnTo>
                  <a:pt x="249237" y="81661"/>
                </a:lnTo>
                <a:lnTo>
                  <a:pt x="249135" y="82423"/>
                </a:lnTo>
                <a:lnTo>
                  <a:pt x="248361" y="84709"/>
                </a:lnTo>
                <a:lnTo>
                  <a:pt x="248424" y="85090"/>
                </a:lnTo>
                <a:lnTo>
                  <a:pt x="253669" y="89662"/>
                </a:lnTo>
                <a:lnTo>
                  <a:pt x="249389" y="90932"/>
                </a:lnTo>
                <a:lnTo>
                  <a:pt x="248158" y="89281"/>
                </a:lnTo>
                <a:lnTo>
                  <a:pt x="247726" y="84709"/>
                </a:lnTo>
                <a:lnTo>
                  <a:pt x="245986" y="86360"/>
                </a:lnTo>
                <a:lnTo>
                  <a:pt x="246926" y="89662"/>
                </a:lnTo>
                <a:lnTo>
                  <a:pt x="249542" y="93599"/>
                </a:lnTo>
                <a:lnTo>
                  <a:pt x="252158" y="96393"/>
                </a:lnTo>
                <a:lnTo>
                  <a:pt x="252044" y="98171"/>
                </a:lnTo>
                <a:lnTo>
                  <a:pt x="250532" y="100330"/>
                </a:lnTo>
                <a:lnTo>
                  <a:pt x="249072" y="100330"/>
                </a:lnTo>
                <a:lnTo>
                  <a:pt x="249694" y="99187"/>
                </a:lnTo>
                <a:lnTo>
                  <a:pt x="249796" y="98552"/>
                </a:lnTo>
                <a:lnTo>
                  <a:pt x="249466" y="97790"/>
                </a:lnTo>
                <a:lnTo>
                  <a:pt x="249389" y="96520"/>
                </a:lnTo>
                <a:lnTo>
                  <a:pt x="244119" y="100203"/>
                </a:lnTo>
                <a:lnTo>
                  <a:pt x="250304" y="104140"/>
                </a:lnTo>
                <a:lnTo>
                  <a:pt x="249428" y="108204"/>
                </a:lnTo>
                <a:lnTo>
                  <a:pt x="250850" y="107061"/>
                </a:lnTo>
                <a:lnTo>
                  <a:pt x="253784" y="107950"/>
                </a:lnTo>
                <a:lnTo>
                  <a:pt x="253403" y="107061"/>
                </a:lnTo>
                <a:lnTo>
                  <a:pt x="252437" y="104775"/>
                </a:lnTo>
                <a:lnTo>
                  <a:pt x="254850" y="107696"/>
                </a:lnTo>
                <a:lnTo>
                  <a:pt x="257898" y="106553"/>
                </a:lnTo>
                <a:lnTo>
                  <a:pt x="260985" y="105029"/>
                </a:lnTo>
                <a:lnTo>
                  <a:pt x="263525" y="107061"/>
                </a:lnTo>
                <a:lnTo>
                  <a:pt x="263613" y="106045"/>
                </a:lnTo>
                <a:lnTo>
                  <a:pt x="262978" y="105029"/>
                </a:lnTo>
                <a:lnTo>
                  <a:pt x="262813" y="104775"/>
                </a:lnTo>
                <a:lnTo>
                  <a:pt x="262026" y="103505"/>
                </a:lnTo>
                <a:lnTo>
                  <a:pt x="264121" y="101600"/>
                </a:lnTo>
                <a:lnTo>
                  <a:pt x="267169" y="100838"/>
                </a:lnTo>
                <a:lnTo>
                  <a:pt x="266915" y="103886"/>
                </a:lnTo>
                <a:lnTo>
                  <a:pt x="266954" y="104775"/>
                </a:lnTo>
                <a:lnTo>
                  <a:pt x="268046" y="106299"/>
                </a:lnTo>
                <a:lnTo>
                  <a:pt x="268998" y="104013"/>
                </a:lnTo>
                <a:lnTo>
                  <a:pt x="273672" y="102489"/>
                </a:lnTo>
                <a:lnTo>
                  <a:pt x="273189" y="103632"/>
                </a:lnTo>
                <a:lnTo>
                  <a:pt x="274358" y="102489"/>
                </a:lnTo>
                <a:lnTo>
                  <a:pt x="275259" y="101600"/>
                </a:lnTo>
                <a:lnTo>
                  <a:pt x="274739" y="100838"/>
                </a:lnTo>
                <a:lnTo>
                  <a:pt x="274396" y="100330"/>
                </a:lnTo>
                <a:lnTo>
                  <a:pt x="271386" y="95885"/>
                </a:lnTo>
                <a:lnTo>
                  <a:pt x="271322" y="95504"/>
                </a:lnTo>
                <a:lnTo>
                  <a:pt x="274104" y="92202"/>
                </a:lnTo>
                <a:lnTo>
                  <a:pt x="274586" y="90932"/>
                </a:lnTo>
                <a:lnTo>
                  <a:pt x="276123" y="86868"/>
                </a:lnTo>
                <a:lnTo>
                  <a:pt x="278625" y="91440"/>
                </a:lnTo>
                <a:lnTo>
                  <a:pt x="280873" y="90043"/>
                </a:lnTo>
                <a:lnTo>
                  <a:pt x="282702" y="92659"/>
                </a:lnTo>
                <a:lnTo>
                  <a:pt x="284683" y="92075"/>
                </a:lnTo>
                <a:lnTo>
                  <a:pt x="286766" y="94869"/>
                </a:lnTo>
                <a:lnTo>
                  <a:pt x="286689" y="95123"/>
                </a:lnTo>
                <a:lnTo>
                  <a:pt x="283578" y="97409"/>
                </a:lnTo>
                <a:lnTo>
                  <a:pt x="281317" y="96647"/>
                </a:lnTo>
                <a:lnTo>
                  <a:pt x="284289" y="100203"/>
                </a:lnTo>
                <a:lnTo>
                  <a:pt x="287947" y="97409"/>
                </a:lnTo>
                <a:lnTo>
                  <a:pt x="288290" y="97155"/>
                </a:lnTo>
                <a:lnTo>
                  <a:pt x="289280" y="92710"/>
                </a:lnTo>
                <a:lnTo>
                  <a:pt x="291172" y="93726"/>
                </a:lnTo>
                <a:lnTo>
                  <a:pt x="292214" y="92710"/>
                </a:lnTo>
                <a:lnTo>
                  <a:pt x="293839" y="94488"/>
                </a:lnTo>
                <a:lnTo>
                  <a:pt x="293763" y="94869"/>
                </a:lnTo>
                <a:lnTo>
                  <a:pt x="292227" y="96901"/>
                </a:lnTo>
                <a:lnTo>
                  <a:pt x="292100" y="99949"/>
                </a:lnTo>
                <a:lnTo>
                  <a:pt x="292049" y="104775"/>
                </a:lnTo>
                <a:lnTo>
                  <a:pt x="289242" y="106045"/>
                </a:lnTo>
                <a:lnTo>
                  <a:pt x="285978" y="105587"/>
                </a:lnTo>
                <a:lnTo>
                  <a:pt x="287261" y="109347"/>
                </a:lnTo>
                <a:lnTo>
                  <a:pt x="291985" y="106045"/>
                </a:lnTo>
                <a:lnTo>
                  <a:pt x="296164" y="103124"/>
                </a:lnTo>
                <a:lnTo>
                  <a:pt x="296100" y="100838"/>
                </a:lnTo>
                <a:lnTo>
                  <a:pt x="293243" y="97409"/>
                </a:lnTo>
                <a:lnTo>
                  <a:pt x="295770" y="94361"/>
                </a:lnTo>
                <a:lnTo>
                  <a:pt x="296684" y="99822"/>
                </a:lnTo>
                <a:lnTo>
                  <a:pt x="299224" y="102362"/>
                </a:lnTo>
                <a:lnTo>
                  <a:pt x="302552" y="103378"/>
                </a:lnTo>
                <a:lnTo>
                  <a:pt x="301434" y="97409"/>
                </a:lnTo>
                <a:lnTo>
                  <a:pt x="308063" y="98158"/>
                </a:lnTo>
                <a:lnTo>
                  <a:pt x="307962" y="97790"/>
                </a:lnTo>
                <a:lnTo>
                  <a:pt x="307848" y="97409"/>
                </a:lnTo>
                <a:lnTo>
                  <a:pt x="307467" y="96266"/>
                </a:lnTo>
                <a:lnTo>
                  <a:pt x="306501" y="93345"/>
                </a:lnTo>
                <a:lnTo>
                  <a:pt x="304838" y="96266"/>
                </a:lnTo>
                <a:lnTo>
                  <a:pt x="304584" y="94361"/>
                </a:lnTo>
                <a:lnTo>
                  <a:pt x="304355" y="92710"/>
                </a:lnTo>
                <a:lnTo>
                  <a:pt x="304279" y="92075"/>
                </a:lnTo>
                <a:lnTo>
                  <a:pt x="304190" y="91440"/>
                </a:lnTo>
                <a:lnTo>
                  <a:pt x="304076" y="91071"/>
                </a:lnTo>
                <a:lnTo>
                  <a:pt x="303974" y="90805"/>
                </a:lnTo>
                <a:lnTo>
                  <a:pt x="307225" y="90551"/>
                </a:lnTo>
                <a:lnTo>
                  <a:pt x="306959" y="90043"/>
                </a:lnTo>
                <a:lnTo>
                  <a:pt x="306451" y="89065"/>
                </a:lnTo>
                <a:lnTo>
                  <a:pt x="306311" y="88785"/>
                </a:lnTo>
                <a:lnTo>
                  <a:pt x="305320" y="86868"/>
                </a:lnTo>
                <a:lnTo>
                  <a:pt x="304533" y="85344"/>
                </a:lnTo>
                <a:lnTo>
                  <a:pt x="306311" y="85090"/>
                </a:lnTo>
                <a:lnTo>
                  <a:pt x="312254" y="86487"/>
                </a:lnTo>
                <a:lnTo>
                  <a:pt x="306362" y="88773"/>
                </a:lnTo>
                <a:lnTo>
                  <a:pt x="306451" y="89065"/>
                </a:lnTo>
                <a:lnTo>
                  <a:pt x="311810" y="91186"/>
                </a:lnTo>
                <a:lnTo>
                  <a:pt x="308267" y="97790"/>
                </a:lnTo>
                <a:lnTo>
                  <a:pt x="308089" y="98171"/>
                </a:lnTo>
                <a:lnTo>
                  <a:pt x="307225" y="99695"/>
                </a:lnTo>
                <a:lnTo>
                  <a:pt x="304050" y="102019"/>
                </a:lnTo>
                <a:lnTo>
                  <a:pt x="304088" y="104648"/>
                </a:lnTo>
                <a:lnTo>
                  <a:pt x="306781" y="102108"/>
                </a:lnTo>
                <a:lnTo>
                  <a:pt x="306857" y="101981"/>
                </a:lnTo>
                <a:lnTo>
                  <a:pt x="306628" y="101600"/>
                </a:lnTo>
                <a:lnTo>
                  <a:pt x="309956" y="99187"/>
                </a:lnTo>
                <a:lnTo>
                  <a:pt x="308724" y="98171"/>
                </a:lnTo>
                <a:lnTo>
                  <a:pt x="308406" y="97917"/>
                </a:lnTo>
                <a:lnTo>
                  <a:pt x="313207" y="95504"/>
                </a:lnTo>
                <a:lnTo>
                  <a:pt x="318833" y="89408"/>
                </a:lnTo>
                <a:lnTo>
                  <a:pt x="324612" y="88265"/>
                </a:lnTo>
                <a:lnTo>
                  <a:pt x="323507" y="97028"/>
                </a:lnTo>
                <a:lnTo>
                  <a:pt x="314782" y="94742"/>
                </a:lnTo>
                <a:lnTo>
                  <a:pt x="316369" y="105156"/>
                </a:lnTo>
                <a:lnTo>
                  <a:pt x="319227" y="103886"/>
                </a:lnTo>
                <a:lnTo>
                  <a:pt x="319303" y="99568"/>
                </a:lnTo>
                <a:lnTo>
                  <a:pt x="321525" y="100330"/>
                </a:lnTo>
                <a:lnTo>
                  <a:pt x="323342" y="105537"/>
                </a:lnTo>
                <a:lnTo>
                  <a:pt x="328129" y="101092"/>
                </a:lnTo>
                <a:lnTo>
                  <a:pt x="331978" y="100965"/>
                </a:lnTo>
                <a:lnTo>
                  <a:pt x="331127" y="99568"/>
                </a:lnTo>
                <a:lnTo>
                  <a:pt x="330504" y="98552"/>
                </a:lnTo>
                <a:lnTo>
                  <a:pt x="330441" y="98171"/>
                </a:lnTo>
                <a:lnTo>
                  <a:pt x="331241" y="97028"/>
                </a:lnTo>
                <a:lnTo>
                  <a:pt x="331863" y="96139"/>
                </a:lnTo>
                <a:lnTo>
                  <a:pt x="334518" y="97917"/>
                </a:lnTo>
                <a:lnTo>
                  <a:pt x="336219" y="98425"/>
                </a:lnTo>
                <a:lnTo>
                  <a:pt x="335737" y="99568"/>
                </a:lnTo>
                <a:lnTo>
                  <a:pt x="337439" y="98044"/>
                </a:lnTo>
                <a:lnTo>
                  <a:pt x="337616" y="98132"/>
                </a:lnTo>
                <a:lnTo>
                  <a:pt x="337731" y="98425"/>
                </a:lnTo>
                <a:lnTo>
                  <a:pt x="337718" y="98806"/>
                </a:lnTo>
                <a:lnTo>
                  <a:pt x="338264" y="98044"/>
                </a:lnTo>
                <a:lnTo>
                  <a:pt x="339623" y="96139"/>
                </a:lnTo>
                <a:lnTo>
                  <a:pt x="344258" y="98806"/>
                </a:lnTo>
                <a:lnTo>
                  <a:pt x="347827" y="97409"/>
                </a:lnTo>
                <a:lnTo>
                  <a:pt x="347827" y="97155"/>
                </a:lnTo>
                <a:lnTo>
                  <a:pt x="347903" y="93091"/>
                </a:lnTo>
                <a:lnTo>
                  <a:pt x="344335" y="97155"/>
                </a:lnTo>
                <a:lnTo>
                  <a:pt x="342671" y="96647"/>
                </a:lnTo>
                <a:lnTo>
                  <a:pt x="342480" y="96139"/>
                </a:lnTo>
                <a:lnTo>
                  <a:pt x="342239" y="95504"/>
                </a:lnTo>
                <a:lnTo>
                  <a:pt x="339064" y="93738"/>
                </a:lnTo>
                <a:lnTo>
                  <a:pt x="339102" y="93599"/>
                </a:lnTo>
                <a:lnTo>
                  <a:pt x="340652" y="90805"/>
                </a:lnTo>
                <a:lnTo>
                  <a:pt x="345008" y="90805"/>
                </a:lnTo>
                <a:lnTo>
                  <a:pt x="346633" y="88265"/>
                </a:lnTo>
                <a:lnTo>
                  <a:pt x="348183" y="85852"/>
                </a:lnTo>
                <a:lnTo>
                  <a:pt x="353136" y="85979"/>
                </a:lnTo>
                <a:lnTo>
                  <a:pt x="352971" y="85852"/>
                </a:lnTo>
                <a:lnTo>
                  <a:pt x="352044" y="85090"/>
                </a:lnTo>
                <a:lnTo>
                  <a:pt x="351586" y="84709"/>
                </a:lnTo>
                <a:lnTo>
                  <a:pt x="353212" y="81788"/>
                </a:lnTo>
                <a:lnTo>
                  <a:pt x="355307" y="83312"/>
                </a:lnTo>
                <a:lnTo>
                  <a:pt x="357682" y="83185"/>
                </a:lnTo>
                <a:lnTo>
                  <a:pt x="361886" y="86233"/>
                </a:lnTo>
                <a:lnTo>
                  <a:pt x="360311" y="86817"/>
                </a:lnTo>
                <a:lnTo>
                  <a:pt x="363588" y="86741"/>
                </a:lnTo>
                <a:lnTo>
                  <a:pt x="363740" y="89408"/>
                </a:lnTo>
                <a:lnTo>
                  <a:pt x="362521" y="87757"/>
                </a:lnTo>
                <a:lnTo>
                  <a:pt x="362038" y="89281"/>
                </a:lnTo>
                <a:lnTo>
                  <a:pt x="362165" y="89916"/>
                </a:lnTo>
                <a:lnTo>
                  <a:pt x="363702" y="91567"/>
                </a:lnTo>
                <a:lnTo>
                  <a:pt x="364502" y="89408"/>
                </a:lnTo>
                <a:lnTo>
                  <a:pt x="365493" y="86741"/>
                </a:lnTo>
                <a:lnTo>
                  <a:pt x="365721" y="86106"/>
                </a:lnTo>
                <a:lnTo>
                  <a:pt x="368579" y="88392"/>
                </a:lnTo>
                <a:lnTo>
                  <a:pt x="364109" y="92583"/>
                </a:lnTo>
                <a:lnTo>
                  <a:pt x="366166" y="96266"/>
                </a:lnTo>
                <a:lnTo>
                  <a:pt x="367868" y="91186"/>
                </a:lnTo>
                <a:lnTo>
                  <a:pt x="369176" y="91948"/>
                </a:lnTo>
                <a:lnTo>
                  <a:pt x="368617" y="93980"/>
                </a:lnTo>
                <a:lnTo>
                  <a:pt x="369138" y="94107"/>
                </a:lnTo>
                <a:lnTo>
                  <a:pt x="371030" y="95123"/>
                </a:lnTo>
                <a:lnTo>
                  <a:pt x="369633" y="91186"/>
                </a:lnTo>
                <a:lnTo>
                  <a:pt x="368820" y="88900"/>
                </a:lnTo>
                <a:lnTo>
                  <a:pt x="371830" y="90170"/>
                </a:lnTo>
                <a:lnTo>
                  <a:pt x="372262" y="91313"/>
                </a:lnTo>
                <a:lnTo>
                  <a:pt x="373138" y="92329"/>
                </a:lnTo>
                <a:lnTo>
                  <a:pt x="373037" y="92964"/>
                </a:lnTo>
                <a:lnTo>
                  <a:pt x="372783" y="93599"/>
                </a:lnTo>
                <a:lnTo>
                  <a:pt x="376262" y="93726"/>
                </a:lnTo>
                <a:lnTo>
                  <a:pt x="374484" y="91948"/>
                </a:lnTo>
                <a:lnTo>
                  <a:pt x="377812" y="89535"/>
                </a:lnTo>
                <a:lnTo>
                  <a:pt x="374878" y="89408"/>
                </a:lnTo>
                <a:lnTo>
                  <a:pt x="374878" y="88900"/>
                </a:lnTo>
                <a:lnTo>
                  <a:pt x="374916" y="86106"/>
                </a:lnTo>
                <a:lnTo>
                  <a:pt x="374942" y="83185"/>
                </a:lnTo>
                <a:lnTo>
                  <a:pt x="374954" y="81788"/>
                </a:lnTo>
                <a:lnTo>
                  <a:pt x="374954" y="81661"/>
                </a:lnTo>
                <a:lnTo>
                  <a:pt x="378002" y="80899"/>
                </a:lnTo>
                <a:lnTo>
                  <a:pt x="382244" y="81915"/>
                </a:lnTo>
                <a:lnTo>
                  <a:pt x="382955" y="80899"/>
                </a:lnTo>
                <a:lnTo>
                  <a:pt x="385254" y="77597"/>
                </a:lnTo>
                <a:lnTo>
                  <a:pt x="387654" y="83197"/>
                </a:lnTo>
                <a:lnTo>
                  <a:pt x="388023" y="84074"/>
                </a:lnTo>
                <a:lnTo>
                  <a:pt x="388239" y="83693"/>
                </a:lnTo>
                <a:lnTo>
                  <a:pt x="390004" y="80899"/>
                </a:lnTo>
                <a:lnTo>
                  <a:pt x="389051" y="84353"/>
                </a:lnTo>
                <a:lnTo>
                  <a:pt x="388772" y="85331"/>
                </a:lnTo>
                <a:lnTo>
                  <a:pt x="388886" y="84226"/>
                </a:lnTo>
                <a:lnTo>
                  <a:pt x="388708" y="84074"/>
                </a:lnTo>
                <a:lnTo>
                  <a:pt x="388264" y="83693"/>
                </a:lnTo>
                <a:lnTo>
                  <a:pt x="388023" y="84074"/>
                </a:lnTo>
                <a:lnTo>
                  <a:pt x="387629" y="83185"/>
                </a:lnTo>
                <a:lnTo>
                  <a:pt x="387438" y="91694"/>
                </a:lnTo>
                <a:lnTo>
                  <a:pt x="389572" y="92367"/>
                </a:lnTo>
                <a:lnTo>
                  <a:pt x="389420" y="91948"/>
                </a:lnTo>
                <a:lnTo>
                  <a:pt x="389305" y="91313"/>
                </a:lnTo>
                <a:lnTo>
                  <a:pt x="390677" y="88011"/>
                </a:lnTo>
                <a:lnTo>
                  <a:pt x="390639" y="90043"/>
                </a:lnTo>
                <a:lnTo>
                  <a:pt x="395833" y="88773"/>
                </a:lnTo>
                <a:lnTo>
                  <a:pt x="393928" y="93345"/>
                </a:lnTo>
                <a:lnTo>
                  <a:pt x="396506" y="93726"/>
                </a:lnTo>
                <a:lnTo>
                  <a:pt x="397065" y="88265"/>
                </a:lnTo>
                <a:lnTo>
                  <a:pt x="398957" y="89281"/>
                </a:lnTo>
                <a:lnTo>
                  <a:pt x="398272" y="93980"/>
                </a:lnTo>
                <a:lnTo>
                  <a:pt x="398360" y="96774"/>
                </a:lnTo>
                <a:lnTo>
                  <a:pt x="398640" y="94996"/>
                </a:lnTo>
                <a:lnTo>
                  <a:pt x="401015" y="97282"/>
                </a:lnTo>
                <a:lnTo>
                  <a:pt x="401497" y="97409"/>
                </a:lnTo>
                <a:lnTo>
                  <a:pt x="401218" y="96774"/>
                </a:lnTo>
                <a:lnTo>
                  <a:pt x="401116" y="96266"/>
                </a:lnTo>
                <a:lnTo>
                  <a:pt x="401637" y="94996"/>
                </a:lnTo>
                <a:lnTo>
                  <a:pt x="401904" y="94361"/>
                </a:lnTo>
                <a:lnTo>
                  <a:pt x="402488" y="92964"/>
                </a:lnTo>
                <a:lnTo>
                  <a:pt x="400227" y="94361"/>
                </a:lnTo>
                <a:lnTo>
                  <a:pt x="400862" y="90297"/>
                </a:lnTo>
                <a:lnTo>
                  <a:pt x="405498" y="94361"/>
                </a:lnTo>
                <a:lnTo>
                  <a:pt x="405460" y="90932"/>
                </a:lnTo>
                <a:lnTo>
                  <a:pt x="405574" y="95631"/>
                </a:lnTo>
                <a:lnTo>
                  <a:pt x="410121" y="92075"/>
                </a:lnTo>
                <a:lnTo>
                  <a:pt x="410286" y="91948"/>
                </a:lnTo>
                <a:lnTo>
                  <a:pt x="412584" y="93980"/>
                </a:lnTo>
                <a:lnTo>
                  <a:pt x="412254" y="91948"/>
                </a:lnTo>
                <a:lnTo>
                  <a:pt x="411899" y="89789"/>
                </a:lnTo>
                <a:lnTo>
                  <a:pt x="410286" y="90805"/>
                </a:lnTo>
                <a:lnTo>
                  <a:pt x="408571" y="92075"/>
                </a:lnTo>
                <a:lnTo>
                  <a:pt x="408178" y="90932"/>
                </a:lnTo>
                <a:lnTo>
                  <a:pt x="407949" y="90297"/>
                </a:lnTo>
                <a:lnTo>
                  <a:pt x="407733" y="89662"/>
                </a:lnTo>
                <a:lnTo>
                  <a:pt x="407619" y="88900"/>
                </a:lnTo>
                <a:lnTo>
                  <a:pt x="408165" y="88265"/>
                </a:lnTo>
                <a:lnTo>
                  <a:pt x="410768" y="85217"/>
                </a:lnTo>
                <a:lnTo>
                  <a:pt x="418096" y="88900"/>
                </a:lnTo>
                <a:lnTo>
                  <a:pt x="421957" y="85217"/>
                </a:lnTo>
                <a:lnTo>
                  <a:pt x="423278" y="83947"/>
                </a:lnTo>
                <a:lnTo>
                  <a:pt x="427596" y="86233"/>
                </a:lnTo>
                <a:lnTo>
                  <a:pt x="423202" y="88265"/>
                </a:lnTo>
                <a:lnTo>
                  <a:pt x="423989" y="92456"/>
                </a:lnTo>
                <a:lnTo>
                  <a:pt x="419912" y="94234"/>
                </a:lnTo>
                <a:lnTo>
                  <a:pt x="418960" y="90805"/>
                </a:lnTo>
                <a:lnTo>
                  <a:pt x="415442" y="92837"/>
                </a:lnTo>
                <a:lnTo>
                  <a:pt x="419201" y="94869"/>
                </a:lnTo>
                <a:lnTo>
                  <a:pt x="422719" y="94234"/>
                </a:lnTo>
                <a:lnTo>
                  <a:pt x="425538" y="93726"/>
                </a:lnTo>
                <a:lnTo>
                  <a:pt x="428434" y="90424"/>
                </a:lnTo>
                <a:lnTo>
                  <a:pt x="432587" y="90043"/>
                </a:lnTo>
                <a:lnTo>
                  <a:pt x="432790" y="101727"/>
                </a:lnTo>
                <a:lnTo>
                  <a:pt x="437934" y="99060"/>
                </a:lnTo>
                <a:lnTo>
                  <a:pt x="437565" y="96774"/>
                </a:lnTo>
                <a:lnTo>
                  <a:pt x="437464" y="94488"/>
                </a:lnTo>
                <a:lnTo>
                  <a:pt x="435914" y="93091"/>
                </a:lnTo>
                <a:lnTo>
                  <a:pt x="437261" y="91948"/>
                </a:lnTo>
                <a:lnTo>
                  <a:pt x="438848" y="93218"/>
                </a:lnTo>
                <a:lnTo>
                  <a:pt x="440270" y="93218"/>
                </a:lnTo>
                <a:lnTo>
                  <a:pt x="440804" y="91948"/>
                </a:lnTo>
                <a:lnTo>
                  <a:pt x="441223" y="90932"/>
                </a:lnTo>
                <a:lnTo>
                  <a:pt x="438099" y="90424"/>
                </a:lnTo>
                <a:lnTo>
                  <a:pt x="438505" y="90043"/>
                </a:lnTo>
                <a:lnTo>
                  <a:pt x="440156" y="88519"/>
                </a:lnTo>
                <a:lnTo>
                  <a:pt x="440944" y="89154"/>
                </a:lnTo>
                <a:lnTo>
                  <a:pt x="442556" y="89636"/>
                </a:lnTo>
                <a:lnTo>
                  <a:pt x="442455" y="90678"/>
                </a:lnTo>
                <a:lnTo>
                  <a:pt x="442214" y="92202"/>
                </a:lnTo>
                <a:lnTo>
                  <a:pt x="441896" y="92456"/>
                </a:lnTo>
                <a:lnTo>
                  <a:pt x="446811" y="89281"/>
                </a:lnTo>
                <a:lnTo>
                  <a:pt x="446608" y="90817"/>
                </a:lnTo>
                <a:lnTo>
                  <a:pt x="447649" y="89281"/>
                </a:lnTo>
                <a:lnTo>
                  <a:pt x="448157" y="88519"/>
                </a:lnTo>
                <a:lnTo>
                  <a:pt x="449186" y="86995"/>
                </a:lnTo>
                <a:lnTo>
                  <a:pt x="451129" y="85852"/>
                </a:lnTo>
                <a:lnTo>
                  <a:pt x="450735" y="88392"/>
                </a:lnTo>
                <a:lnTo>
                  <a:pt x="452831" y="86360"/>
                </a:lnTo>
                <a:lnTo>
                  <a:pt x="454139" y="87249"/>
                </a:lnTo>
                <a:lnTo>
                  <a:pt x="454329" y="88201"/>
                </a:lnTo>
                <a:lnTo>
                  <a:pt x="454787" y="86360"/>
                </a:lnTo>
                <a:lnTo>
                  <a:pt x="454914" y="85852"/>
                </a:lnTo>
                <a:lnTo>
                  <a:pt x="455396" y="83947"/>
                </a:lnTo>
                <a:lnTo>
                  <a:pt x="455752" y="82550"/>
                </a:lnTo>
                <a:lnTo>
                  <a:pt x="455841" y="82169"/>
                </a:lnTo>
                <a:lnTo>
                  <a:pt x="457073" y="81661"/>
                </a:lnTo>
                <a:lnTo>
                  <a:pt x="459879" y="82677"/>
                </a:lnTo>
                <a:lnTo>
                  <a:pt x="462661" y="83439"/>
                </a:lnTo>
                <a:lnTo>
                  <a:pt x="466140" y="83693"/>
                </a:lnTo>
                <a:lnTo>
                  <a:pt x="468642" y="82804"/>
                </a:lnTo>
                <a:lnTo>
                  <a:pt x="466928" y="81661"/>
                </a:lnTo>
                <a:lnTo>
                  <a:pt x="465988" y="81026"/>
                </a:lnTo>
                <a:lnTo>
                  <a:pt x="466128" y="80899"/>
                </a:lnTo>
                <a:lnTo>
                  <a:pt x="468401" y="78867"/>
                </a:lnTo>
                <a:lnTo>
                  <a:pt x="469087" y="77597"/>
                </a:lnTo>
                <a:lnTo>
                  <a:pt x="469226" y="77343"/>
                </a:lnTo>
                <a:lnTo>
                  <a:pt x="473151" y="82042"/>
                </a:lnTo>
                <a:lnTo>
                  <a:pt x="468871" y="83312"/>
                </a:lnTo>
                <a:lnTo>
                  <a:pt x="473989" y="86233"/>
                </a:lnTo>
                <a:lnTo>
                  <a:pt x="472960" y="89154"/>
                </a:lnTo>
                <a:lnTo>
                  <a:pt x="472109" y="92189"/>
                </a:lnTo>
                <a:lnTo>
                  <a:pt x="474256" y="90043"/>
                </a:lnTo>
                <a:lnTo>
                  <a:pt x="476796" y="90551"/>
                </a:lnTo>
                <a:lnTo>
                  <a:pt x="476669" y="93218"/>
                </a:lnTo>
                <a:lnTo>
                  <a:pt x="476592" y="93738"/>
                </a:lnTo>
                <a:lnTo>
                  <a:pt x="478269" y="90551"/>
                </a:lnTo>
                <a:lnTo>
                  <a:pt x="480796" y="93091"/>
                </a:lnTo>
                <a:lnTo>
                  <a:pt x="480212" y="91694"/>
                </a:lnTo>
                <a:lnTo>
                  <a:pt x="479844" y="90551"/>
                </a:lnTo>
                <a:lnTo>
                  <a:pt x="479691" y="90043"/>
                </a:lnTo>
                <a:lnTo>
                  <a:pt x="478815" y="87249"/>
                </a:lnTo>
                <a:lnTo>
                  <a:pt x="481431" y="85471"/>
                </a:lnTo>
                <a:lnTo>
                  <a:pt x="484682" y="90805"/>
                </a:lnTo>
                <a:lnTo>
                  <a:pt x="488607" y="92075"/>
                </a:lnTo>
                <a:lnTo>
                  <a:pt x="486232" y="85471"/>
                </a:lnTo>
                <a:lnTo>
                  <a:pt x="486143" y="85217"/>
                </a:lnTo>
                <a:lnTo>
                  <a:pt x="489470" y="82804"/>
                </a:lnTo>
                <a:lnTo>
                  <a:pt x="487553" y="79375"/>
                </a:lnTo>
                <a:lnTo>
                  <a:pt x="487464" y="78613"/>
                </a:lnTo>
                <a:lnTo>
                  <a:pt x="487578" y="77343"/>
                </a:lnTo>
                <a:lnTo>
                  <a:pt x="487603" y="77063"/>
                </a:lnTo>
                <a:lnTo>
                  <a:pt x="486702" y="76454"/>
                </a:lnTo>
                <a:lnTo>
                  <a:pt x="486651" y="76073"/>
                </a:lnTo>
                <a:lnTo>
                  <a:pt x="486270" y="73406"/>
                </a:lnTo>
                <a:lnTo>
                  <a:pt x="486079" y="72009"/>
                </a:lnTo>
                <a:lnTo>
                  <a:pt x="485990" y="71374"/>
                </a:lnTo>
                <a:lnTo>
                  <a:pt x="489432" y="73787"/>
                </a:lnTo>
                <a:lnTo>
                  <a:pt x="490677" y="71374"/>
                </a:lnTo>
                <a:lnTo>
                  <a:pt x="490740" y="71247"/>
                </a:lnTo>
                <a:lnTo>
                  <a:pt x="495058" y="73406"/>
                </a:lnTo>
                <a:lnTo>
                  <a:pt x="494144" y="73533"/>
                </a:lnTo>
                <a:lnTo>
                  <a:pt x="497344" y="77584"/>
                </a:lnTo>
                <a:lnTo>
                  <a:pt x="497281" y="85344"/>
                </a:lnTo>
                <a:lnTo>
                  <a:pt x="491731" y="86995"/>
                </a:lnTo>
                <a:lnTo>
                  <a:pt x="492201" y="97155"/>
                </a:lnTo>
                <a:lnTo>
                  <a:pt x="496519" y="95885"/>
                </a:lnTo>
                <a:lnTo>
                  <a:pt x="502742" y="93599"/>
                </a:lnTo>
                <a:lnTo>
                  <a:pt x="505472" y="96520"/>
                </a:lnTo>
                <a:lnTo>
                  <a:pt x="509358" y="94361"/>
                </a:lnTo>
                <a:lnTo>
                  <a:pt x="509333" y="93599"/>
                </a:lnTo>
                <a:lnTo>
                  <a:pt x="509181" y="88785"/>
                </a:lnTo>
                <a:lnTo>
                  <a:pt x="509054" y="87249"/>
                </a:lnTo>
                <a:lnTo>
                  <a:pt x="508685" y="83820"/>
                </a:lnTo>
                <a:lnTo>
                  <a:pt x="510273" y="82931"/>
                </a:lnTo>
                <a:lnTo>
                  <a:pt x="511060" y="83693"/>
                </a:lnTo>
                <a:lnTo>
                  <a:pt x="511937" y="84709"/>
                </a:lnTo>
                <a:lnTo>
                  <a:pt x="511860" y="85090"/>
                </a:lnTo>
                <a:lnTo>
                  <a:pt x="510184" y="87249"/>
                </a:lnTo>
                <a:lnTo>
                  <a:pt x="514985" y="84836"/>
                </a:lnTo>
                <a:lnTo>
                  <a:pt x="517029" y="82931"/>
                </a:lnTo>
                <a:lnTo>
                  <a:pt x="517715" y="82296"/>
                </a:lnTo>
                <a:lnTo>
                  <a:pt x="522668" y="82550"/>
                </a:lnTo>
                <a:lnTo>
                  <a:pt x="523240" y="82296"/>
                </a:lnTo>
                <a:lnTo>
                  <a:pt x="525513" y="81280"/>
                </a:lnTo>
                <a:lnTo>
                  <a:pt x="524484" y="76708"/>
                </a:lnTo>
                <a:lnTo>
                  <a:pt x="523900" y="73025"/>
                </a:lnTo>
                <a:lnTo>
                  <a:pt x="526948" y="72263"/>
                </a:lnTo>
                <a:lnTo>
                  <a:pt x="526503" y="71247"/>
                </a:lnTo>
                <a:lnTo>
                  <a:pt x="527304" y="66294"/>
                </a:lnTo>
                <a:lnTo>
                  <a:pt x="529958" y="68072"/>
                </a:lnTo>
                <a:lnTo>
                  <a:pt x="531977" y="68199"/>
                </a:lnTo>
                <a:lnTo>
                  <a:pt x="531939" y="70358"/>
                </a:lnTo>
                <a:lnTo>
                  <a:pt x="530669" y="70866"/>
                </a:lnTo>
                <a:lnTo>
                  <a:pt x="530783" y="72136"/>
                </a:lnTo>
                <a:lnTo>
                  <a:pt x="532536" y="74041"/>
                </a:lnTo>
                <a:lnTo>
                  <a:pt x="535228" y="73533"/>
                </a:lnTo>
                <a:lnTo>
                  <a:pt x="536765" y="71501"/>
                </a:lnTo>
                <a:lnTo>
                  <a:pt x="536651" y="73787"/>
                </a:lnTo>
                <a:lnTo>
                  <a:pt x="535381" y="78359"/>
                </a:lnTo>
                <a:lnTo>
                  <a:pt x="534682" y="77851"/>
                </a:lnTo>
                <a:lnTo>
                  <a:pt x="535330" y="79336"/>
                </a:lnTo>
                <a:lnTo>
                  <a:pt x="537400" y="78613"/>
                </a:lnTo>
                <a:lnTo>
                  <a:pt x="542048" y="82677"/>
                </a:lnTo>
                <a:lnTo>
                  <a:pt x="546392" y="82931"/>
                </a:lnTo>
                <a:lnTo>
                  <a:pt x="550164" y="83947"/>
                </a:lnTo>
                <a:lnTo>
                  <a:pt x="553123" y="90424"/>
                </a:lnTo>
                <a:lnTo>
                  <a:pt x="556221" y="87503"/>
                </a:lnTo>
                <a:lnTo>
                  <a:pt x="559028" y="83820"/>
                </a:lnTo>
                <a:lnTo>
                  <a:pt x="559904" y="82677"/>
                </a:lnTo>
                <a:lnTo>
                  <a:pt x="564654" y="82423"/>
                </a:lnTo>
                <a:lnTo>
                  <a:pt x="564730" y="78232"/>
                </a:lnTo>
                <a:lnTo>
                  <a:pt x="564730" y="78105"/>
                </a:lnTo>
                <a:lnTo>
                  <a:pt x="567829" y="80899"/>
                </a:lnTo>
                <a:lnTo>
                  <a:pt x="567664" y="78105"/>
                </a:lnTo>
                <a:lnTo>
                  <a:pt x="567512" y="75565"/>
                </a:lnTo>
                <a:lnTo>
                  <a:pt x="564248" y="74295"/>
                </a:lnTo>
                <a:lnTo>
                  <a:pt x="561111" y="76454"/>
                </a:lnTo>
                <a:lnTo>
                  <a:pt x="558165" y="78232"/>
                </a:lnTo>
                <a:lnTo>
                  <a:pt x="555459" y="75565"/>
                </a:lnTo>
                <a:lnTo>
                  <a:pt x="553415" y="77584"/>
                </a:lnTo>
                <a:lnTo>
                  <a:pt x="553453" y="77851"/>
                </a:lnTo>
                <a:lnTo>
                  <a:pt x="553504" y="78155"/>
                </a:lnTo>
                <a:lnTo>
                  <a:pt x="553516" y="77851"/>
                </a:lnTo>
                <a:lnTo>
                  <a:pt x="553618" y="78867"/>
                </a:lnTo>
                <a:lnTo>
                  <a:pt x="553961" y="80899"/>
                </a:lnTo>
                <a:lnTo>
                  <a:pt x="553834" y="81534"/>
                </a:lnTo>
                <a:lnTo>
                  <a:pt x="553008" y="83439"/>
                </a:lnTo>
                <a:lnTo>
                  <a:pt x="551230" y="83820"/>
                </a:lnTo>
                <a:lnTo>
                  <a:pt x="549567" y="83312"/>
                </a:lnTo>
                <a:lnTo>
                  <a:pt x="549363" y="80645"/>
                </a:lnTo>
                <a:lnTo>
                  <a:pt x="552754" y="78613"/>
                </a:lnTo>
                <a:lnTo>
                  <a:pt x="553186" y="78359"/>
                </a:lnTo>
                <a:lnTo>
                  <a:pt x="553389" y="78232"/>
                </a:lnTo>
                <a:lnTo>
                  <a:pt x="553453" y="77851"/>
                </a:lnTo>
                <a:lnTo>
                  <a:pt x="553326" y="77343"/>
                </a:lnTo>
                <a:lnTo>
                  <a:pt x="551180" y="71501"/>
                </a:lnTo>
                <a:lnTo>
                  <a:pt x="550710" y="70231"/>
                </a:lnTo>
                <a:lnTo>
                  <a:pt x="556018" y="70231"/>
                </a:lnTo>
                <a:lnTo>
                  <a:pt x="555625" y="67818"/>
                </a:lnTo>
                <a:lnTo>
                  <a:pt x="555421" y="66548"/>
                </a:lnTo>
                <a:lnTo>
                  <a:pt x="551103" y="67818"/>
                </a:lnTo>
                <a:lnTo>
                  <a:pt x="549363" y="66865"/>
                </a:lnTo>
                <a:lnTo>
                  <a:pt x="549287" y="66675"/>
                </a:lnTo>
                <a:lnTo>
                  <a:pt x="549389" y="66294"/>
                </a:lnTo>
                <a:lnTo>
                  <a:pt x="549846" y="64770"/>
                </a:lnTo>
                <a:lnTo>
                  <a:pt x="549325" y="62484"/>
                </a:lnTo>
                <a:lnTo>
                  <a:pt x="548093" y="60833"/>
                </a:lnTo>
                <a:lnTo>
                  <a:pt x="548259" y="60452"/>
                </a:lnTo>
                <a:lnTo>
                  <a:pt x="548462" y="59944"/>
                </a:lnTo>
                <a:lnTo>
                  <a:pt x="549567" y="57277"/>
                </a:lnTo>
                <a:lnTo>
                  <a:pt x="549973" y="56896"/>
                </a:lnTo>
                <a:lnTo>
                  <a:pt x="551637" y="55372"/>
                </a:lnTo>
                <a:lnTo>
                  <a:pt x="552615" y="54483"/>
                </a:lnTo>
                <a:lnTo>
                  <a:pt x="554278" y="51435"/>
                </a:lnTo>
                <a:lnTo>
                  <a:pt x="553720" y="53340"/>
                </a:lnTo>
                <a:lnTo>
                  <a:pt x="553796" y="53594"/>
                </a:lnTo>
                <a:lnTo>
                  <a:pt x="554558" y="54483"/>
                </a:lnTo>
                <a:lnTo>
                  <a:pt x="554443" y="55168"/>
                </a:lnTo>
                <a:lnTo>
                  <a:pt x="554202" y="55753"/>
                </a:lnTo>
                <a:lnTo>
                  <a:pt x="558266" y="51435"/>
                </a:lnTo>
                <a:lnTo>
                  <a:pt x="559828" y="49784"/>
                </a:lnTo>
                <a:lnTo>
                  <a:pt x="561441" y="52451"/>
                </a:lnTo>
                <a:lnTo>
                  <a:pt x="561809" y="55372"/>
                </a:lnTo>
                <a:lnTo>
                  <a:pt x="561733" y="55880"/>
                </a:lnTo>
                <a:lnTo>
                  <a:pt x="560895" y="57912"/>
                </a:lnTo>
                <a:lnTo>
                  <a:pt x="563905" y="59309"/>
                </a:lnTo>
                <a:lnTo>
                  <a:pt x="567740" y="55168"/>
                </a:lnTo>
                <a:lnTo>
                  <a:pt x="567715" y="54978"/>
                </a:lnTo>
                <a:lnTo>
                  <a:pt x="567791" y="55118"/>
                </a:lnTo>
                <a:lnTo>
                  <a:pt x="568731" y="54102"/>
                </a:lnTo>
                <a:lnTo>
                  <a:pt x="569328" y="49149"/>
                </a:lnTo>
                <a:lnTo>
                  <a:pt x="569912" y="46990"/>
                </a:lnTo>
                <a:lnTo>
                  <a:pt x="570636" y="44323"/>
                </a:lnTo>
                <a:lnTo>
                  <a:pt x="572909" y="46228"/>
                </a:lnTo>
                <a:lnTo>
                  <a:pt x="575538" y="50292"/>
                </a:lnTo>
                <a:lnTo>
                  <a:pt x="578002" y="51689"/>
                </a:lnTo>
                <a:lnTo>
                  <a:pt x="574433" y="61341"/>
                </a:lnTo>
                <a:lnTo>
                  <a:pt x="577405" y="59182"/>
                </a:lnTo>
                <a:lnTo>
                  <a:pt x="575627" y="62992"/>
                </a:lnTo>
                <a:lnTo>
                  <a:pt x="575513" y="69342"/>
                </a:lnTo>
                <a:lnTo>
                  <a:pt x="572858" y="73279"/>
                </a:lnTo>
                <a:lnTo>
                  <a:pt x="576897" y="73660"/>
                </a:lnTo>
                <a:lnTo>
                  <a:pt x="582561" y="76835"/>
                </a:lnTo>
                <a:lnTo>
                  <a:pt x="585177" y="75057"/>
                </a:lnTo>
                <a:lnTo>
                  <a:pt x="586143" y="78486"/>
                </a:lnTo>
                <a:lnTo>
                  <a:pt x="586384" y="80645"/>
                </a:lnTo>
                <a:lnTo>
                  <a:pt x="586270" y="82931"/>
                </a:lnTo>
                <a:lnTo>
                  <a:pt x="585965" y="84836"/>
                </a:lnTo>
                <a:lnTo>
                  <a:pt x="590169" y="78740"/>
                </a:lnTo>
                <a:lnTo>
                  <a:pt x="592226" y="88138"/>
                </a:lnTo>
                <a:lnTo>
                  <a:pt x="595706" y="88265"/>
                </a:lnTo>
                <a:lnTo>
                  <a:pt x="599478" y="84709"/>
                </a:lnTo>
                <a:lnTo>
                  <a:pt x="592112" y="83312"/>
                </a:lnTo>
                <a:lnTo>
                  <a:pt x="594804" y="78740"/>
                </a:lnTo>
                <a:lnTo>
                  <a:pt x="594880" y="78613"/>
                </a:lnTo>
                <a:lnTo>
                  <a:pt x="595947" y="81026"/>
                </a:lnTo>
                <a:lnTo>
                  <a:pt x="597484" y="79629"/>
                </a:lnTo>
                <a:lnTo>
                  <a:pt x="591350" y="74803"/>
                </a:lnTo>
                <a:lnTo>
                  <a:pt x="593407" y="75057"/>
                </a:lnTo>
                <a:lnTo>
                  <a:pt x="593407" y="74803"/>
                </a:lnTo>
                <a:lnTo>
                  <a:pt x="593293" y="70104"/>
                </a:lnTo>
                <a:lnTo>
                  <a:pt x="593890" y="68326"/>
                </a:lnTo>
                <a:lnTo>
                  <a:pt x="590524" y="67183"/>
                </a:lnTo>
                <a:lnTo>
                  <a:pt x="590880" y="61341"/>
                </a:lnTo>
                <a:lnTo>
                  <a:pt x="594677" y="66929"/>
                </a:lnTo>
                <a:lnTo>
                  <a:pt x="596341" y="63881"/>
                </a:lnTo>
                <a:lnTo>
                  <a:pt x="595198" y="69215"/>
                </a:lnTo>
                <a:lnTo>
                  <a:pt x="595757" y="69342"/>
                </a:lnTo>
                <a:lnTo>
                  <a:pt x="594639" y="74549"/>
                </a:lnTo>
                <a:lnTo>
                  <a:pt x="597611" y="72517"/>
                </a:lnTo>
                <a:lnTo>
                  <a:pt x="602005" y="72644"/>
                </a:lnTo>
                <a:lnTo>
                  <a:pt x="604329" y="75819"/>
                </a:lnTo>
                <a:lnTo>
                  <a:pt x="605815" y="78105"/>
                </a:lnTo>
                <a:lnTo>
                  <a:pt x="605282" y="78193"/>
                </a:lnTo>
                <a:lnTo>
                  <a:pt x="605637" y="81534"/>
                </a:lnTo>
                <a:lnTo>
                  <a:pt x="605510" y="83820"/>
                </a:lnTo>
                <a:lnTo>
                  <a:pt x="605447" y="84226"/>
                </a:lnTo>
                <a:lnTo>
                  <a:pt x="611403" y="85471"/>
                </a:lnTo>
                <a:lnTo>
                  <a:pt x="611352" y="87630"/>
                </a:lnTo>
                <a:lnTo>
                  <a:pt x="609219" y="88265"/>
                </a:lnTo>
                <a:lnTo>
                  <a:pt x="607872" y="87376"/>
                </a:lnTo>
                <a:lnTo>
                  <a:pt x="610412" y="89916"/>
                </a:lnTo>
                <a:lnTo>
                  <a:pt x="612343" y="88773"/>
                </a:lnTo>
                <a:lnTo>
                  <a:pt x="612571" y="88265"/>
                </a:lnTo>
                <a:lnTo>
                  <a:pt x="615518" y="81661"/>
                </a:lnTo>
                <a:lnTo>
                  <a:pt x="618413" y="83820"/>
                </a:lnTo>
                <a:lnTo>
                  <a:pt x="621182" y="86499"/>
                </a:lnTo>
                <a:lnTo>
                  <a:pt x="621220" y="84709"/>
                </a:lnTo>
                <a:lnTo>
                  <a:pt x="625144" y="85979"/>
                </a:lnTo>
                <a:lnTo>
                  <a:pt x="625246" y="84709"/>
                </a:lnTo>
                <a:lnTo>
                  <a:pt x="625475" y="81661"/>
                </a:lnTo>
                <a:lnTo>
                  <a:pt x="625741" y="78359"/>
                </a:lnTo>
                <a:lnTo>
                  <a:pt x="628078" y="78232"/>
                </a:lnTo>
                <a:lnTo>
                  <a:pt x="626414" y="74295"/>
                </a:lnTo>
                <a:lnTo>
                  <a:pt x="630135" y="78486"/>
                </a:lnTo>
                <a:lnTo>
                  <a:pt x="629081" y="74295"/>
                </a:lnTo>
                <a:lnTo>
                  <a:pt x="628650" y="72517"/>
                </a:lnTo>
                <a:lnTo>
                  <a:pt x="627443" y="67691"/>
                </a:lnTo>
                <a:lnTo>
                  <a:pt x="630732" y="70866"/>
                </a:lnTo>
                <a:lnTo>
                  <a:pt x="630148" y="74549"/>
                </a:lnTo>
                <a:lnTo>
                  <a:pt x="630262" y="80264"/>
                </a:lnTo>
                <a:lnTo>
                  <a:pt x="630682" y="84201"/>
                </a:lnTo>
                <a:lnTo>
                  <a:pt x="631317" y="80137"/>
                </a:lnTo>
                <a:lnTo>
                  <a:pt x="633387" y="83820"/>
                </a:lnTo>
                <a:lnTo>
                  <a:pt x="634847" y="83820"/>
                </a:lnTo>
                <a:lnTo>
                  <a:pt x="634098" y="80137"/>
                </a:lnTo>
                <a:lnTo>
                  <a:pt x="634009" y="79756"/>
                </a:lnTo>
                <a:lnTo>
                  <a:pt x="638060" y="80137"/>
                </a:lnTo>
                <a:lnTo>
                  <a:pt x="637844" y="79756"/>
                </a:lnTo>
                <a:lnTo>
                  <a:pt x="635800" y="75946"/>
                </a:lnTo>
                <a:lnTo>
                  <a:pt x="639241" y="72644"/>
                </a:lnTo>
                <a:lnTo>
                  <a:pt x="640715" y="78359"/>
                </a:lnTo>
                <a:lnTo>
                  <a:pt x="643280" y="73025"/>
                </a:lnTo>
                <a:lnTo>
                  <a:pt x="642823" y="72644"/>
                </a:lnTo>
                <a:lnTo>
                  <a:pt x="641743" y="71755"/>
                </a:lnTo>
                <a:lnTo>
                  <a:pt x="642137" y="71501"/>
                </a:lnTo>
                <a:lnTo>
                  <a:pt x="646290" y="68834"/>
                </a:lnTo>
                <a:lnTo>
                  <a:pt x="645033" y="65913"/>
                </a:lnTo>
                <a:lnTo>
                  <a:pt x="648271" y="65659"/>
                </a:lnTo>
                <a:lnTo>
                  <a:pt x="650303" y="70358"/>
                </a:lnTo>
                <a:lnTo>
                  <a:pt x="650214" y="71501"/>
                </a:lnTo>
                <a:lnTo>
                  <a:pt x="649427" y="75057"/>
                </a:lnTo>
                <a:lnTo>
                  <a:pt x="648309" y="74676"/>
                </a:lnTo>
                <a:lnTo>
                  <a:pt x="646531" y="72898"/>
                </a:lnTo>
                <a:lnTo>
                  <a:pt x="646607" y="76327"/>
                </a:lnTo>
                <a:lnTo>
                  <a:pt x="652551" y="75565"/>
                </a:lnTo>
                <a:lnTo>
                  <a:pt x="653999" y="77851"/>
                </a:lnTo>
                <a:lnTo>
                  <a:pt x="655878" y="78867"/>
                </a:lnTo>
                <a:lnTo>
                  <a:pt x="656005" y="83566"/>
                </a:lnTo>
                <a:lnTo>
                  <a:pt x="658025" y="78232"/>
                </a:lnTo>
                <a:lnTo>
                  <a:pt x="661543" y="87503"/>
                </a:lnTo>
                <a:lnTo>
                  <a:pt x="662101" y="85217"/>
                </a:lnTo>
                <a:lnTo>
                  <a:pt x="663130" y="81026"/>
                </a:lnTo>
                <a:close/>
              </a:path>
              <a:path extrusionOk="0" h="109854" w="684530">
                <a:moveTo>
                  <a:pt x="665111" y="63119"/>
                </a:moveTo>
                <a:lnTo>
                  <a:pt x="662063" y="58293"/>
                </a:lnTo>
                <a:lnTo>
                  <a:pt x="659523" y="55753"/>
                </a:lnTo>
                <a:lnTo>
                  <a:pt x="659803" y="63246"/>
                </a:lnTo>
                <a:lnTo>
                  <a:pt x="657733" y="65786"/>
                </a:lnTo>
                <a:lnTo>
                  <a:pt x="657694" y="65938"/>
                </a:lnTo>
                <a:lnTo>
                  <a:pt x="665111" y="63119"/>
                </a:lnTo>
                <a:close/>
              </a:path>
              <a:path extrusionOk="0" h="109854" w="684530">
                <a:moveTo>
                  <a:pt x="669353" y="38100"/>
                </a:moveTo>
                <a:lnTo>
                  <a:pt x="668515" y="40652"/>
                </a:lnTo>
                <a:lnTo>
                  <a:pt x="668947" y="40640"/>
                </a:lnTo>
                <a:lnTo>
                  <a:pt x="669353" y="38100"/>
                </a:lnTo>
                <a:close/>
              </a:path>
              <a:path extrusionOk="0" h="109854" w="684530">
                <a:moveTo>
                  <a:pt x="669505" y="19342"/>
                </a:moveTo>
                <a:lnTo>
                  <a:pt x="668629" y="18415"/>
                </a:lnTo>
                <a:lnTo>
                  <a:pt x="668782" y="19570"/>
                </a:lnTo>
                <a:lnTo>
                  <a:pt x="669505" y="19342"/>
                </a:lnTo>
                <a:close/>
              </a:path>
              <a:path extrusionOk="0" h="109854" w="684530">
                <a:moveTo>
                  <a:pt x="671245" y="18796"/>
                </a:moveTo>
                <a:lnTo>
                  <a:pt x="669505" y="19342"/>
                </a:lnTo>
                <a:lnTo>
                  <a:pt x="670420" y="20320"/>
                </a:lnTo>
                <a:lnTo>
                  <a:pt x="671245" y="18796"/>
                </a:lnTo>
                <a:close/>
              </a:path>
              <a:path extrusionOk="0" h="109854" w="684530">
                <a:moveTo>
                  <a:pt x="680885" y="27927"/>
                </a:moveTo>
                <a:lnTo>
                  <a:pt x="680491" y="27368"/>
                </a:lnTo>
                <a:lnTo>
                  <a:pt x="680364" y="27813"/>
                </a:lnTo>
                <a:lnTo>
                  <a:pt x="680885" y="27927"/>
                </a:lnTo>
                <a:close/>
              </a:path>
              <a:path extrusionOk="0" h="109854" w="684530">
                <a:moveTo>
                  <a:pt x="682739" y="27686"/>
                </a:moveTo>
                <a:lnTo>
                  <a:pt x="680910" y="27940"/>
                </a:lnTo>
                <a:lnTo>
                  <a:pt x="682142" y="29718"/>
                </a:lnTo>
                <a:lnTo>
                  <a:pt x="682663" y="27940"/>
                </a:lnTo>
                <a:lnTo>
                  <a:pt x="682739" y="27686"/>
                </a:lnTo>
                <a:close/>
              </a:path>
              <a:path extrusionOk="0" h="109854" w="684530">
                <a:moveTo>
                  <a:pt x="684161" y="18669"/>
                </a:moveTo>
                <a:lnTo>
                  <a:pt x="681291" y="17754"/>
                </a:lnTo>
                <a:lnTo>
                  <a:pt x="681253" y="17907"/>
                </a:lnTo>
                <a:lnTo>
                  <a:pt x="678256" y="20701"/>
                </a:lnTo>
                <a:lnTo>
                  <a:pt x="680173" y="22898"/>
                </a:lnTo>
                <a:lnTo>
                  <a:pt x="680072" y="23063"/>
                </a:lnTo>
                <a:lnTo>
                  <a:pt x="678662" y="23749"/>
                </a:lnTo>
                <a:lnTo>
                  <a:pt x="676554" y="22225"/>
                </a:lnTo>
                <a:lnTo>
                  <a:pt x="676554" y="27940"/>
                </a:lnTo>
                <a:lnTo>
                  <a:pt x="669937" y="36195"/>
                </a:lnTo>
                <a:lnTo>
                  <a:pt x="671372" y="38354"/>
                </a:lnTo>
                <a:lnTo>
                  <a:pt x="672490" y="38265"/>
                </a:lnTo>
                <a:lnTo>
                  <a:pt x="667054" y="45212"/>
                </a:lnTo>
                <a:lnTo>
                  <a:pt x="668489" y="40767"/>
                </a:lnTo>
                <a:lnTo>
                  <a:pt x="666572" y="40767"/>
                </a:lnTo>
                <a:lnTo>
                  <a:pt x="665391" y="38989"/>
                </a:lnTo>
                <a:lnTo>
                  <a:pt x="665581" y="36068"/>
                </a:lnTo>
                <a:lnTo>
                  <a:pt x="666902" y="35433"/>
                </a:lnTo>
                <a:lnTo>
                  <a:pt x="668705" y="34556"/>
                </a:lnTo>
                <a:lnTo>
                  <a:pt x="669213" y="33401"/>
                </a:lnTo>
                <a:lnTo>
                  <a:pt x="669721" y="32131"/>
                </a:lnTo>
                <a:lnTo>
                  <a:pt x="670179" y="30988"/>
                </a:lnTo>
                <a:lnTo>
                  <a:pt x="676554" y="27940"/>
                </a:lnTo>
                <a:lnTo>
                  <a:pt x="676554" y="22225"/>
                </a:lnTo>
                <a:lnTo>
                  <a:pt x="675678" y="21590"/>
                </a:lnTo>
                <a:lnTo>
                  <a:pt x="674458" y="20701"/>
                </a:lnTo>
                <a:lnTo>
                  <a:pt x="676236" y="17018"/>
                </a:lnTo>
                <a:lnTo>
                  <a:pt x="674255" y="18161"/>
                </a:lnTo>
                <a:lnTo>
                  <a:pt x="670610" y="20828"/>
                </a:lnTo>
                <a:lnTo>
                  <a:pt x="669036" y="21590"/>
                </a:lnTo>
                <a:lnTo>
                  <a:pt x="668782" y="19570"/>
                </a:lnTo>
                <a:lnTo>
                  <a:pt x="665670" y="20574"/>
                </a:lnTo>
                <a:lnTo>
                  <a:pt x="667169" y="24003"/>
                </a:lnTo>
                <a:lnTo>
                  <a:pt x="663168" y="21463"/>
                </a:lnTo>
                <a:lnTo>
                  <a:pt x="662470" y="23622"/>
                </a:lnTo>
                <a:lnTo>
                  <a:pt x="662355" y="23876"/>
                </a:lnTo>
                <a:lnTo>
                  <a:pt x="660400" y="29718"/>
                </a:lnTo>
                <a:lnTo>
                  <a:pt x="657110" y="32131"/>
                </a:lnTo>
                <a:lnTo>
                  <a:pt x="657237" y="30861"/>
                </a:lnTo>
                <a:lnTo>
                  <a:pt x="657669" y="26670"/>
                </a:lnTo>
                <a:lnTo>
                  <a:pt x="659295" y="26365"/>
                </a:lnTo>
                <a:lnTo>
                  <a:pt x="657783" y="25908"/>
                </a:lnTo>
                <a:lnTo>
                  <a:pt x="657415" y="25044"/>
                </a:lnTo>
                <a:lnTo>
                  <a:pt x="657326" y="23126"/>
                </a:lnTo>
                <a:lnTo>
                  <a:pt x="657542" y="21844"/>
                </a:lnTo>
                <a:lnTo>
                  <a:pt x="654735" y="26670"/>
                </a:lnTo>
                <a:lnTo>
                  <a:pt x="653973" y="25908"/>
                </a:lnTo>
                <a:lnTo>
                  <a:pt x="654342" y="25044"/>
                </a:lnTo>
                <a:lnTo>
                  <a:pt x="650062" y="30353"/>
                </a:lnTo>
                <a:lnTo>
                  <a:pt x="651738" y="31026"/>
                </a:lnTo>
                <a:lnTo>
                  <a:pt x="651725" y="30861"/>
                </a:lnTo>
                <a:lnTo>
                  <a:pt x="654850" y="31369"/>
                </a:lnTo>
                <a:lnTo>
                  <a:pt x="656310" y="34772"/>
                </a:lnTo>
                <a:lnTo>
                  <a:pt x="657415" y="33401"/>
                </a:lnTo>
                <a:lnTo>
                  <a:pt x="657860" y="34798"/>
                </a:lnTo>
                <a:lnTo>
                  <a:pt x="658660" y="36957"/>
                </a:lnTo>
                <a:lnTo>
                  <a:pt x="660946" y="35433"/>
                </a:lnTo>
                <a:lnTo>
                  <a:pt x="662736" y="42926"/>
                </a:lnTo>
                <a:lnTo>
                  <a:pt x="665924" y="51435"/>
                </a:lnTo>
                <a:lnTo>
                  <a:pt x="665911" y="51943"/>
                </a:lnTo>
                <a:lnTo>
                  <a:pt x="663282" y="57785"/>
                </a:lnTo>
                <a:lnTo>
                  <a:pt x="666534" y="59690"/>
                </a:lnTo>
                <a:lnTo>
                  <a:pt x="667727" y="55753"/>
                </a:lnTo>
                <a:lnTo>
                  <a:pt x="670661" y="55880"/>
                </a:lnTo>
                <a:lnTo>
                  <a:pt x="672325" y="61976"/>
                </a:lnTo>
                <a:lnTo>
                  <a:pt x="669620" y="62484"/>
                </a:lnTo>
                <a:lnTo>
                  <a:pt x="669823" y="68580"/>
                </a:lnTo>
                <a:lnTo>
                  <a:pt x="672007" y="67945"/>
                </a:lnTo>
                <a:lnTo>
                  <a:pt x="674738" y="65278"/>
                </a:lnTo>
                <a:lnTo>
                  <a:pt x="673227" y="61849"/>
                </a:lnTo>
                <a:lnTo>
                  <a:pt x="677227" y="64389"/>
                </a:lnTo>
                <a:lnTo>
                  <a:pt x="677316" y="65659"/>
                </a:lnTo>
                <a:lnTo>
                  <a:pt x="675843" y="65659"/>
                </a:lnTo>
                <a:lnTo>
                  <a:pt x="675284" y="65532"/>
                </a:lnTo>
                <a:lnTo>
                  <a:pt x="676833" y="66929"/>
                </a:lnTo>
                <a:lnTo>
                  <a:pt x="678141" y="65659"/>
                </a:lnTo>
                <a:lnTo>
                  <a:pt x="679970" y="63881"/>
                </a:lnTo>
                <a:lnTo>
                  <a:pt x="680313" y="62992"/>
                </a:lnTo>
                <a:lnTo>
                  <a:pt x="680872" y="61595"/>
                </a:lnTo>
                <a:lnTo>
                  <a:pt x="680554" y="61976"/>
                </a:lnTo>
                <a:lnTo>
                  <a:pt x="679488" y="62992"/>
                </a:lnTo>
                <a:lnTo>
                  <a:pt x="679335" y="62611"/>
                </a:lnTo>
                <a:lnTo>
                  <a:pt x="679221" y="61849"/>
                </a:lnTo>
                <a:lnTo>
                  <a:pt x="682447" y="58801"/>
                </a:lnTo>
                <a:lnTo>
                  <a:pt x="683920" y="57404"/>
                </a:lnTo>
                <a:lnTo>
                  <a:pt x="684161" y="55753"/>
                </a:lnTo>
                <a:lnTo>
                  <a:pt x="681634" y="58801"/>
                </a:lnTo>
                <a:lnTo>
                  <a:pt x="681596" y="55880"/>
                </a:lnTo>
                <a:lnTo>
                  <a:pt x="681545" y="51943"/>
                </a:lnTo>
                <a:lnTo>
                  <a:pt x="678891" y="55880"/>
                </a:lnTo>
                <a:lnTo>
                  <a:pt x="678916" y="55753"/>
                </a:lnTo>
                <a:lnTo>
                  <a:pt x="679653" y="50927"/>
                </a:lnTo>
                <a:lnTo>
                  <a:pt x="680999" y="51689"/>
                </a:lnTo>
                <a:lnTo>
                  <a:pt x="680567" y="50927"/>
                </a:lnTo>
                <a:lnTo>
                  <a:pt x="679284" y="48641"/>
                </a:lnTo>
                <a:lnTo>
                  <a:pt x="678929" y="48006"/>
                </a:lnTo>
                <a:lnTo>
                  <a:pt x="676757" y="48641"/>
                </a:lnTo>
                <a:lnTo>
                  <a:pt x="676084" y="45212"/>
                </a:lnTo>
                <a:lnTo>
                  <a:pt x="675957" y="44577"/>
                </a:lnTo>
                <a:lnTo>
                  <a:pt x="677710" y="47625"/>
                </a:lnTo>
                <a:lnTo>
                  <a:pt x="678573" y="44577"/>
                </a:lnTo>
                <a:lnTo>
                  <a:pt x="678688" y="44196"/>
                </a:lnTo>
                <a:lnTo>
                  <a:pt x="678980" y="43180"/>
                </a:lnTo>
                <a:lnTo>
                  <a:pt x="679373" y="42545"/>
                </a:lnTo>
                <a:lnTo>
                  <a:pt x="677748" y="41402"/>
                </a:lnTo>
                <a:lnTo>
                  <a:pt x="674497" y="42418"/>
                </a:lnTo>
                <a:lnTo>
                  <a:pt x="673392" y="44196"/>
                </a:lnTo>
                <a:lnTo>
                  <a:pt x="673315" y="38188"/>
                </a:lnTo>
                <a:lnTo>
                  <a:pt x="676198" y="37973"/>
                </a:lnTo>
                <a:lnTo>
                  <a:pt x="675843" y="37211"/>
                </a:lnTo>
                <a:lnTo>
                  <a:pt x="675728" y="36957"/>
                </a:lnTo>
                <a:lnTo>
                  <a:pt x="678053" y="33401"/>
                </a:lnTo>
                <a:lnTo>
                  <a:pt x="678218" y="33147"/>
                </a:lnTo>
                <a:lnTo>
                  <a:pt x="675093" y="33401"/>
                </a:lnTo>
                <a:lnTo>
                  <a:pt x="676643" y="29210"/>
                </a:lnTo>
                <a:lnTo>
                  <a:pt x="677976" y="27940"/>
                </a:lnTo>
                <a:lnTo>
                  <a:pt x="679729" y="26289"/>
                </a:lnTo>
                <a:lnTo>
                  <a:pt x="680491" y="27368"/>
                </a:lnTo>
                <a:lnTo>
                  <a:pt x="680808" y="26289"/>
                </a:lnTo>
                <a:lnTo>
                  <a:pt x="680948" y="25781"/>
                </a:lnTo>
                <a:lnTo>
                  <a:pt x="681761" y="24003"/>
                </a:lnTo>
                <a:lnTo>
                  <a:pt x="681875" y="23749"/>
                </a:lnTo>
                <a:lnTo>
                  <a:pt x="684161" y="1866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4" name="Google Shape;3684;p242"/>
          <p:cNvSpPr/>
          <p:nvPr/>
        </p:nvSpPr>
        <p:spPr>
          <a:xfrm>
            <a:off x="2288035" y="2184478"/>
            <a:ext cx="2540" cy="3386"/>
          </a:xfrm>
          <a:custGeom>
            <a:rect b="b" l="l" r="r" t="t"/>
            <a:pathLst>
              <a:path extrusionOk="0" h="5079" w="3810">
                <a:moveTo>
                  <a:pt x="1701" y="0"/>
                </a:moveTo>
                <a:lnTo>
                  <a:pt x="0" y="241"/>
                </a:lnTo>
                <a:lnTo>
                  <a:pt x="152" y="558"/>
                </a:lnTo>
                <a:lnTo>
                  <a:pt x="635" y="558"/>
                </a:lnTo>
                <a:lnTo>
                  <a:pt x="1701" y="0"/>
                </a:lnTo>
                <a:close/>
              </a:path>
              <a:path extrusionOk="0" h="5079" w="3810">
                <a:moveTo>
                  <a:pt x="3479" y="4559"/>
                </a:moveTo>
                <a:lnTo>
                  <a:pt x="3365" y="4711"/>
                </a:lnTo>
                <a:lnTo>
                  <a:pt x="3479" y="455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5" name="Google Shape;3685;p242"/>
          <p:cNvSpPr/>
          <p:nvPr/>
        </p:nvSpPr>
        <p:spPr>
          <a:xfrm>
            <a:off x="1923125" y="2244495"/>
            <a:ext cx="1270" cy="1270"/>
          </a:xfrm>
          <a:custGeom>
            <a:rect b="b" l="l" r="r" t="t"/>
            <a:pathLst>
              <a:path extrusionOk="0" h="1904" w="1905">
                <a:moveTo>
                  <a:pt x="0" y="1622"/>
                </a:moveTo>
                <a:lnTo>
                  <a:pt x="316" y="870"/>
                </a:lnTo>
                <a:lnTo>
                  <a:pt x="831" y="356"/>
                </a:lnTo>
                <a:lnTo>
                  <a:pt x="1465" y="0"/>
                </a:lnTo>
                <a:lnTo>
                  <a:pt x="1346" y="672"/>
                </a:lnTo>
                <a:lnTo>
                  <a:pt x="911" y="1306"/>
                </a:lnTo>
                <a:lnTo>
                  <a:pt x="0" y="162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6" name="Google Shape;3686;p242"/>
          <p:cNvSpPr/>
          <p:nvPr/>
        </p:nvSpPr>
        <p:spPr>
          <a:xfrm>
            <a:off x="1990449" y="2180099"/>
            <a:ext cx="423" cy="1270"/>
          </a:xfrm>
          <a:custGeom>
            <a:rect b="b" l="l" r="r" t="t"/>
            <a:pathLst>
              <a:path extrusionOk="0" h="1904" w="635">
                <a:moveTo>
                  <a:pt x="0" y="1385"/>
                </a:moveTo>
                <a:lnTo>
                  <a:pt x="0" y="514"/>
                </a:lnTo>
                <a:lnTo>
                  <a:pt x="39" y="0"/>
                </a:lnTo>
                <a:lnTo>
                  <a:pt x="198" y="593"/>
                </a:lnTo>
                <a:lnTo>
                  <a:pt x="158" y="1029"/>
                </a:lnTo>
                <a:lnTo>
                  <a:pt x="0" y="138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7" name="Google Shape;3687;p242"/>
          <p:cNvSpPr/>
          <p:nvPr/>
        </p:nvSpPr>
        <p:spPr>
          <a:xfrm>
            <a:off x="2275788" y="2185639"/>
            <a:ext cx="847" cy="847"/>
          </a:xfrm>
          <a:custGeom>
            <a:rect b="b" l="l" r="r" t="t"/>
            <a:pathLst>
              <a:path extrusionOk="0" h="1270" w="1270">
                <a:moveTo>
                  <a:pt x="792" y="1187"/>
                </a:moveTo>
                <a:lnTo>
                  <a:pt x="554" y="1029"/>
                </a:lnTo>
                <a:lnTo>
                  <a:pt x="277" y="949"/>
                </a:lnTo>
                <a:lnTo>
                  <a:pt x="0" y="831"/>
                </a:lnTo>
                <a:lnTo>
                  <a:pt x="198" y="118"/>
                </a:lnTo>
                <a:lnTo>
                  <a:pt x="950" y="0"/>
                </a:lnTo>
                <a:lnTo>
                  <a:pt x="792" y="11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8" name="Google Shape;3688;p242"/>
          <p:cNvSpPr/>
          <p:nvPr/>
        </p:nvSpPr>
        <p:spPr>
          <a:xfrm>
            <a:off x="1906415" y="2241383"/>
            <a:ext cx="423" cy="847"/>
          </a:xfrm>
          <a:custGeom>
            <a:rect b="b" l="l" r="r" t="t"/>
            <a:pathLst>
              <a:path extrusionOk="0" h="1270" w="635">
                <a:moveTo>
                  <a:pt x="0" y="1266"/>
                </a:moveTo>
                <a:lnTo>
                  <a:pt x="39" y="752"/>
                </a:lnTo>
                <a:lnTo>
                  <a:pt x="118" y="356"/>
                </a:lnTo>
                <a:lnTo>
                  <a:pt x="198" y="0"/>
                </a:lnTo>
                <a:lnTo>
                  <a:pt x="118" y="791"/>
                </a:lnTo>
                <a:lnTo>
                  <a:pt x="0"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89" name="Google Shape;3689;p242"/>
          <p:cNvSpPr/>
          <p:nvPr/>
        </p:nvSpPr>
        <p:spPr>
          <a:xfrm>
            <a:off x="2233519" y="2172212"/>
            <a:ext cx="847" cy="423"/>
          </a:xfrm>
          <a:custGeom>
            <a:rect b="b" l="l" r="r" t="t"/>
            <a:pathLst>
              <a:path extrusionOk="0" h="635" w="1270">
                <a:moveTo>
                  <a:pt x="277" y="514"/>
                </a:moveTo>
                <a:lnTo>
                  <a:pt x="0" y="514"/>
                </a:lnTo>
                <a:lnTo>
                  <a:pt x="237" y="356"/>
                </a:lnTo>
                <a:lnTo>
                  <a:pt x="514" y="237"/>
                </a:lnTo>
                <a:lnTo>
                  <a:pt x="712" y="0"/>
                </a:lnTo>
                <a:lnTo>
                  <a:pt x="514" y="395"/>
                </a:lnTo>
                <a:lnTo>
                  <a:pt x="277" y="51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0" name="Google Shape;3690;p242"/>
          <p:cNvSpPr/>
          <p:nvPr/>
        </p:nvSpPr>
        <p:spPr>
          <a:xfrm>
            <a:off x="1837482" y="2162767"/>
            <a:ext cx="456658" cy="83375"/>
          </a:xfrm>
          <a:custGeom>
            <a:rect b="b" l="l" r="r" t="t"/>
            <a:pathLst>
              <a:path extrusionOk="0" h="125095" w="685164">
                <a:moveTo>
                  <a:pt x="40030" y="90093"/>
                </a:moveTo>
                <a:lnTo>
                  <a:pt x="39839" y="88392"/>
                </a:lnTo>
                <a:lnTo>
                  <a:pt x="39484" y="89027"/>
                </a:lnTo>
                <a:lnTo>
                  <a:pt x="39573" y="89408"/>
                </a:lnTo>
                <a:lnTo>
                  <a:pt x="40030" y="90093"/>
                </a:lnTo>
                <a:close/>
              </a:path>
              <a:path extrusionOk="0" h="125095" w="685164">
                <a:moveTo>
                  <a:pt x="41275" y="91313"/>
                </a:moveTo>
                <a:lnTo>
                  <a:pt x="40436" y="90678"/>
                </a:lnTo>
                <a:lnTo>
                  <a:pt x="40030" y="90093"/>
                </a:lnTo>
                <a:lnTo>
                  <a:pt x="40284" y="92329"/>
                </a:lnTo>
                <a:lnTo>
                  <a:pt x="41275" y="91313"/>
                </a:lnTo>
                <a:close/>
              </a:path>
              <a:path extrusionOk="0" h="125095" w="685164">
                <a:moveTo>
                  <a:pt x="44284" y="100711"/>
                </a:moveTo>
                <a:lnTo>
                  <a:pt x="43789" y="96164"/>
                </a:lnTo>
                <a:lnTo>
                  <a:pt x="42138" y="96266"/>
                </a:lnTo>
                <a:lnTo>
                  <a:pt x="44284" y="100711"/>
                </a:lnTo>
                <a:close/>
              </a:path>
              <a:path extrusionOk="0" h="125095" w="685164">
                <a:moveTo>
                  <a:pt x="45770" y="96037"/>
                </a:moveTo>
                <a:lnTo>
                  <a:pt x="45605" y="95872"/>
                </a:lnTo>
                <a:lnTo>
                  <a:pt x="43688" y="95186"/>
                </a:lnTo>
                <a:lnTo>
                  <a:pt x="43789" y="96164"/>
                </a:lnTo>
                <a:lnTo>
                  <a:pt x="45770" y="96037"/>
                </a:lnTo>
                <a:close/>
              </a:path>
              <a:path extrusionOk="0" h="125095" w="685164">
                <a:moveTo>
                  <a:pt x="86868" y="108331"/>
                </a:moveTo>
                <a:lnTo>
                  <a:pt x="86550" y="108585"/>
                </a:lnTo>
                <a:lnTo>
                  <a:pt x="86868" y="108331"/>
                </a:lnTo>
                <a:close/>
              </a:path>
              <a:path extrusionOk="0" h="125095" w="685164">
                <a:moveTo>
                  <a:pt x="104381" y="114554"/>
                </a:moveTo>
                <a:lnTo>
                  <a:pt x="103886" y="114554"/>
                </a:lnTo>
                <a:lnTo>
                  <a:pt x="103619" y="117856"/>
                </a:lnTo>
                <a:lnTo>
                  <a:pt x="104381" y="114554"/>
                </a:lnTo>
                <a:close/>
              </a:path>
              <a:path extrusionOk="0" h="125095" w="685164">
                <a:moveTo>
                  <a:pt x="130302" y="120738"/>
                </a:moveTo>
                <a:lnTo>
                  <a:pt x="130238" y="120523"/>
                </a:lnTo>
                <a:lnTo>
                  <a:pt x="129692" y="119608"/>
                </a:lnTo>
                <a:lnTo>
                  <a:pt x="128892" y="120904"/>
                </a:lnTo>
                <a:lnTo>
                  <a:pt x="130302" y="120738"/>
                </a:lnTo>
                <a:close/>
              </a:path>
              <a:path extrusionOk="0" h="125095" w="685164">
                <a:moveTo>
                  <a:pt x="132549" y="119773"/>
                </a:moveTo>
                <a:lnTo>
                  <a:pt x="131902" y="120015"/>
                </a:lnTo>
                <a:lnTo>
                  <a:pt x="132232" y="120357"/>
                </a:lnTo>
                <a:lnTo>
                  <a:pt x="132549" y="119773"/>
                </a:lnTo>
                <a:close/>
              </a:path>
              <a:path extrusionOk="0" h="125095" w="685164">
                <a:moveTo>
                  <a:pt x="134797" y="122936"/>
                </a:moveTo>
                <a:lnTo>
                  <a:pt x="133667" y="121793"/>
                </a:lnTo>
                <a:lnTo>
                  <a:pt x="132232" y="120357"/>
                </a:lnTo>
                <a:lnTo>
                  <a:pt x="132143" y="120523"/>
                </a:lnTo>
                <a:lnTo>
                  <a:pt x="130302" y="120738"/>
                </a:lnTo>
                <a:lnTo>
                  <a:pt x="129959" y="122555"/>
                </a:lnTo>
                <a:lnTo>
                  <a:pt x="131191" y="121793"/>
                </a:lnTo>
                <a:lnTo>
                  <a:pt x="132969" y="121793"/>
                </a:lnTo>
                <a:lnTo>
                  <a:pt x="134797" y="122936"/>
                </a:lnTo>
                <a:close/>
              </a:path>
              <a:path extrusionOk="0" h="125095" w="685164">
                <a:moveTo>
                  <a:pt x="136499" y="118237"/>
                </a:moveTo>
                <a:lnTo>
                  <a:pt x="134759" y="115697"/>
                </a:lnTo>
                <a:lnTo>
                  <a:pt x="132549" y="119773"/>
                </a:lnTo>
                <a:lnTo>
                  <a:pt x="136499" y="118237"/>
                </a:lnTo>
                <a:close/>
              </a:path>
              <a:path extrusionOk="0" h="125095" w="685164">
                <a:moveTo>
                  <a:pt x="252679" y="121323"/>
                </a:moveTo>
                <a:lnTo>
                  <a:pt x="252285" y="121640"/>
                </a:lnTo>
                <a:lnTo>
                  <a:pt x="252006" y="122110"/>
                </a:lnTo>
                <a:lnTo>
                  <a:pt x="252044" y="122910"/>
                </a:lnTo>
                <a:lnTo>
                  <a:pt x="252399" y="122389"/>
                </a:lnTo>
                <a:lnTo>
                  <a:pt x="252603" y="121843"/>
                </a:lnTo>
                <a:lnTo>
                  <a:pt x="252679" y="121323"/>
                </a:lnTo>
                <a:close/>
              </a:path>
              <a:path extrusionOk="0" h="125095" w="685164">
                <a:moveTo>
                  <a:pt x="283514" y="105054"/>
                </a:moveTo>
                <a:lnTo>
                  <a:pt x="280682" y="104521"/>
                </a:lnTo>
                <a:lnTo>
                  <a:pt x="279615" y="106426"/>
                </a:lnTo>
                <a:lnTo>
                  <a:pt x="283514" y="105054"/>
                </a:lnTo>
                <a:close/>
              </a:path>
              <a:path extrusionOk="0" h="125095" w="685164">
                <a:moveTo>
                  <a:pt x="286105" y="105537"/>
                </a:moveTo>
                <a:lnTo>
                  <a:pt x="285280" y="104432"/>
                </a:lnTo>
                <a:lnTo>
                  <a:pt x="283514" y="105054"/>
                </a:lnTo>
                <a:lnTo>
                  <a:pt x="286105" y="105537"/>
                </a:lnTo>
                <a:close/>
              </a:path>
              <a:path extrusionOk="0" h="125095" w="685164">
                <a:moveTo>
                  <a:pt x="289128" y="117221"/>
                </a:moveTo>
                <a:lnTo>
                  <a:pt x="288721" y="116179"/>
                </a:lnTo>
                <a:lnTo>
                  <a:pt x="287693" y="117094"/>
                </a:lnTo>
                <a:lnTo>
                  <a:pt x="289128" y="117221"/>
                </a:lnTo>
                <a:close/>
              </a:path>
              <a:path extrusionOk="0" h="125095" w="685164">
                <a:moveTo>
                  <a:pt x="293878" y="111506"/>
                </a:moveTo>
                <a:lnTo>
                  <a:pt x="289915" y="110363"/>
                </a:lnTo>
                <a:lnTo>
                  <a:pt x="289712" y="115062"/>
                </a:lnTo>
                <a:lnTo>
                  <a:pt x="287972" y="112522"/>
                </a:lnTo>
                <a:lnTo>
                  <a:pt x="286702" y="115951"/>
                </a:lnTo>
                <a:lnTo>
                  <a:pt x="284886" y="116332"/>
                </a:lnTo>
                <a:lnTo>
                  <a:pt x="283845" y="115189"/>
                </a:lnTo>
                <a:lnTo>
                  <a:pt x="285076" y="114681"/>
                </a:lnTo>
                <a:lnTo>
                  <a:pt x="285292" y="114427"/>
                </a:lnTo>
                <a:lnTo>
                  <a:pt x="285711" y="113919"/>
                </a:lnTo>
                <a:lnTo>
                  <a:pt x="282460" y="114427"/>
                </a:lnTo>
                <a:lnTo>
                  <a:pt x="279806" y="112014"/>
                </a:lnTo>
                <a:lnTo>
                  <a:pt x="277583" y="117094"/>
                </a:lnTo>
                <a:lnTo>
                  <a:pt x="277609" y="117475"/>
                </a:lnTo>
                <a:lnTo>
                  <a:pt x="281952" y="121539"/>
                </a:lnTo>
                <a:lnTo>
                  <a:pt x="287655" y="116332"/>
                </a:lnTo>
                <a:lnTo>
                  <a:pt x="288480" y="115570"/>
                </a:lnTo>
                <a:lnTo>
                  <a:pt x="288721" y="116179"/>
                </a:lnTo>
                <a:lnTo>
                  <a:pt x="289382" y="115570"/>
                </a:lnTo>
                <a:lnTo>
                  <a:pt x="289941" y="115062"/>
                </a:lnTo>
                <a:lnTo>
                  <a:pt x="293878" y="111506"/>
                </a:lnTo>
                <a:close/>
              </a:path>
              <a:path extrusionOk="0" h="125095" w="685164">
                <a:moveTo>
                  <a:pt x="302171" y="23876"/>
                </a:moveTo>
                <a:lnTo>
                  <a:pt x="300609" y="21971"/>
                </a:lnTo>
                <a:lnTo>
                  <a:pt x="300990" y="24282"/>
                </a:lnTo>
                <a:lnTo>
                  <a:pt x="302171" y="23876"/>
                </a:lnTo>
                <a:close/>
              </a:path>
              <a:path extrusionOk="0" h="125095" w="685164">
                <a:moveTo>
                  <a:pt x="307657" y="26416"/>
                </a:moveTo>
                <a:lnTo>
                  <a:pt x="305460" y="22733"/>
                </a:lnTo>
                <a:lnTo>
                  <a:pt x="302171" y="23876"/>
                </a:lnTo>
                <a:lnTo>
                  <a:pt x="302793" y="24638"/>
                </a:lnTo>
                <a:lnTo>
                  <a:pt x="302691" y="25019"/>
                </a:lnTo>
                <a:lnTo>
                  <a:pt x="302742" y="25400"/>
                </a:lnTo>
                <a:lnTo>
                  <a:pt x="302704" y="25654"/>
                </a:lnTo>
                <a:lnTo>
                  <a:pt x="302463" y="25908"/>
                </a:lnTo>
                <a:lnTo>
                  <a:pt x="307657" y="26416"/>
                </a:lnTo>
                <a:close/>
              </a:path>
              <a:path extrusionOk="0" h="125095" w="685164">
                <a:moveTo>
                  <a:pt x="309791" y="20701"/>
                </a:moveTo>
                <a:lnTo>
                  <a:pt x="305244" y="22352"/>
                </a:lnTo>
                <a:lnTo>
                  <a:pt x="305460" y="22733"/>
                </a:lnTo>
                <a:lnTo>
                  <a:pt x="305790" y="22606"/>
                </a:lnTo>
                <a:lnTo>
                  <a:pt x="309791" y="20701"/>
                </a:lnTo>
                <a:close/>
              </a:path>
              <a:path extrusionOk="0" h="125095" w="685164">
                <a:moveTo>
                  <a:pt x="311543" y="115443"/>
                </a:moveTo>
                <a:lnTo>
                  <a:pt x="310108" y="112395"/>
                </a:lnTo>
                <a:lnTo>
                  <a:pt x="309867" y="112649"/>
                </a:lnTo>
                <a:lnTo>
                  <a:pt x="309956" y="112903"/>
                </a:lnTo>
                <a:lnTo>
                  <a:pt x="311543" y="115443"/>
                </a:lnTo>
                <a:close/>
              </a:path>
              <a:path extrusionOk="0" h="125095" w="685164">
                <a:moveTo>
                  <a:pt x="340499" y="108178"/>
                </a:moveTo>
                <a:lnTo>
                  <a:pt x="340220" y="108623"/>
                </a:lnTo>
                <a:lnTo>
                  <a:pt x="339979" y="109131"/>
                </a:lnTo>
                <a:lnTo>
                  <a:pt x="339902" y="109842"/>
                </a:lnTo>
                <a:lnTo>
                  <a:pt x="340093" y="109613"/>
                </a:lnTo>
                <a:lnTo>
                  <a:pt x="340499" y="108851"/>
                </a:lnTo>
                <a:lnTo>
                  <a:pt x="340499" y="108178"/>
                </a:lnTo>
                <a:close/>
              </a:path>
              <a:path extrusionOk="0" h="125095" w="685164">
                <a:moveTo>
                  <a:pt x="358419" y="102311"/>
                </a:moveTo>
                <a:lnTo>
                  <a:pt x="357289" y="102870"/>
                </a:lnTo>
                <a:lnTo>
                  <a:pt x="357771" y="103886"/>
                </a:lnTo>
                <a:lnTo>
                  <a:pt x="358419" y="102311"/>
                </a:lnTo>
                <a:close/>
              </a:path>
              <a:path extrusionOk="0" h="125095" w="685164">
                <a:moveTo>
                  <a:pt x="362521" y="95161"/>
                </a:moveTo>
                <a:lnTo>
                  <a:pt x="360502" y="95250"/>
                </a:lnTo>
                <a:lnTo>
                  <a:pt x="360641" y="95973"/>
                </a:lnTo>
                <a:lnTo>
                  <a:pt x="362521" y="95161"/>
                </a:lnTo>
                <a:close/>
              </a:path>
              <a:path extrusionOk="0" h="125095" w="685164">
                <a:moveTo>
                  <a:pt x="364502" y="108712"/>
                </a:moveTo>
                <a:lnTo>
                  <a:pt x="363740" y="104648"/>
                </a:lnTo>
                <a:lnTo>
                  <a:pt x="363232" y="101981"/>
                </a:lnTo>
                <a:lnTo>
                  <a:pt x="361061" y="100990"/>
                </a:lnTo>
                <a:lnTo>
                  <a:pt x="361353" y="100838"/>
                </a:lnTo>
                <a:lnTo>
                  <a:pt x="361607" y="100711"/>
                </a:lnTo>
                <a:lnTo>
                  <a:pt x="360641" y="95973"/>
                </a:lnTo>
                <a:lnTo>
                  <a:pt x="356692" y="97663"/>
                </a:lnTo>
                <a:lnTo>
                  <a:pt x="359346" y="100076"/>
                </a:lnTo>
                <a:lnTo>
                  <a:pt x="358419" y="102311"/>
                </a:lnTo>
                <a:lnTo>
                  <a:pt x="360641" y="101193"/>
                </a:lnTo>
                <a:lnTo>
                  <a:pt x="359156" y="106807"/>
                </a:lnTo>
                <a:lnTo>
                  <a:pt x="357771" y="103886"/>
                </a:lnTo>
                <a:lnTo>
                  <a:pt x="354761" y="99695"/>
                </a:lnTo>
                <a:lnTo>
                  <a:pt x="354507" y="103505"/>
                </a:lnTo>
                <a:lnTo>
                  <a:pt x="354584" y="105537"/>
                </a:lnTo>
                <a:lnTo>
                  <a:pt x="357251" y="110998"/>
                </a:lnTo>
                <a:lnTo>
                  <a:pt x="359384" y="107315"/>
                </a:lnTo>
                <a:lnTo>
                  <a:pt x="362000" y="112776"/>
                </a:lnTo>
                <a:lnTo>
                  <a:pt x="363550" y="111887"/>
                </a:lnTo>
                <a:lnTo>
                  <a:pt x="361810" y="109220"/>
                </a:lnTo>
                <a:lnTo>
                  <a:pt x="361899" y="107315"/>
                </a:lnTo>
                <a:lnTo>
                  <a:pt x="361937" y="106807"/>
                </a:lnTo>
                <a:lnTo>
                  <a:pt x="362038" y="104648"/>
                </a:lnTo>
                <a:lnTo>
                  <a:pt x="363702" y="108077"/>
                </a:lnTo>
                <a:lnTo>
                  <a:pt x="364502" y="108712"/>
                </a:lnTo>
                <a:close/>
              </a:path>
              <a:path extrusionOk="0" h="125095" w="685164">
                <a:moveTo>
                  <a:pt x="392658" y="99695"/>
                </a:moveTo>
                <a:lnTo>
                  <a:pt x="392010" y="99517"/>
                </a:lnTo>
                <a:lnTo>
                  <a:pt x="392341" y="100380"/>
                </a:lnTo>
                <a:lnTo>
                  <a:pt x="392658" y="99695"/>
                </a:lnTo>
                <a:close/>
              </a:path>
              <a:path extrusionOk="0" h="125095" w="685164">
                <a:moveTo>
                  <a:pt x="393649" y="103759"/>
                </a:moveTo>
                <a:lnTo>
                  <a:pt x="392341" y="100380"/>
                </a:lnTo>
                <a:lnTo>
                  <a:pt x="391426" y="102362"/>
                </a:lnTo>
                <a:lnTo>
                  <a:pt x="390639" y="104648"/>
                </a:lnTo>
                <a:lnTo>
                  <a:pt x="393649" y="103759"/>
                </a:lnTo>
                <a:close/>
              </a:path>
              <a:path extrusionOk="0" h="125095" w="685164">
                <a:moveTo>
                  <a:pt x="401104" y="104978"/>
                </a:moveTo>
                <a:lnTo>
                  <a:pt x="401027" y="104508"/>
                </a:lnTo>
                <a:lnTo>
                  <a:pt x="401027" y="104025"/>
                </a:lnTo>
                <a:lnTo>
                  <a:pt x="400977" y="103593"/>
                </a:lnTo>
                <a:lnTo>
                  <a:pt x="400939" y="103911"/>
                </a:lnTo>
                <a:lnTo>
                  <a:pt x="400939" y="104343"/>
                </a:lnTo>
                <a:lnTo>
                  <a:pt x="401104" y="104978"/>
                </a:lnTo>
                <a:close/>
              </a:path>
              <a:path extrusionOk="0" h="125095" w="685164">
                <a:moveTo>
                  <a:pt x="451904" y="98679"/>
                </a:moveTo>
                <a:lnTo>
                  <a:pt x="451561" y="97155"/>
                </a:lnTo>
                <a:lnTo>
                  <a:pt x="450735" y="99441"/>
                </a:lnTo>
                <a:lnTo>
                  <a:pt x="449668" y="98298"/>
                </a:lnTo>
                <a:lnTo>
                  <a:pt x="448868" y="95643"/>
                </a:lnTo>
                <a:lnTo>
                  <a:pt x="447967" y="105918"/>
                </a:lnTo>
                <a:lnTo>
                  <a:pt x="451675" y="99441"/>
                </a:lnTo>
                <a:lnTo>
                  <a:pt x="451815" y="99187"/>
                </a:lnTo>
                <a:lnTo>
                  <a:pt x="451904" y="98679"/>
                </a:lnTo>
                <a:close/>
              </a:path>
              <a:path extrusionOk="0" h="125095" w="685164">
                <a:moveTo>
                  <a:pt x="456044" y="96139"/>
                </a:moveTo>
                <a:lnTo>
                  <a:pt x="455244" y="95504"/>
                </a:lnTo>
                <a:lnTo>
                  <a:pt x="455968" y="94792"/>
                </a:lnTo>
                <a:lnTo>
                  <a:pt x="452958" y="92837"/>
                </a:lnTo>
                <a:lnTo>
                  <a:pt x="452399" y="95250"/>
                </a:lnTo>
                <a:lnTo>
                  <a:pt x="452374" y="95643"/>
                </a:lnTo>
                <a:lnTo>
                  <a:pt x="456044" y="96139"/>
                </a:lnTo>
                <a:close/>
              </a:path>
              <a:path extrusionOk="0" h="125095" w="685164">
                <a:moveTo>
                  <a:pt x="456603" y="92887"/>
                </a:moveTo>
                <a:lnTo>
                  <a:pt x="456514" y="92557"/>
                </a:lnTo>
                <a:lnTo>
                  <a:pt x="456438" y="92964"/>
                </a:lnTo>
                <a:lnTo>
                  <a:pt x="456603" y="92887"/>
                </a:lnTo>
                <a:close/>
              </a:path>
              <a:path extrusionOk="0" h="125095" w="685164">
                <a:moveTo>
                  <a:pt x="457263" y="95631"/>
                </a:moveTo>
                <a:lnTo>
                  <a:pt x="456857" y="93916"/>
                </a:lnTo>
                <a:lnTo>
                  <a:pt x="455968" y="94792"/>
                </a:lnTo>
                <a:lnTo>
                  <a:pt x="457263" y="95631"/>
                </a:lnTo>
                <a:close/>
              </a:path>
              <a:path extrusionOk="0" h="125095" w="685164">
                <a:moveTo>
                  <a:pt x="459206" y="91567"/>
                </a:moveTo>
                <a:lnTo>
                  <a:pt x="456692" y="92837"/>
                </a:lnTo>
                <a:lnTo>
                  <a:pt x="456742" y="93472"/>
                </a:lnTo>
                <a:lnTo>
                  <a:pt x="456857" y="93916"/>
                </a:lnTo>
                <a:lnTo>
                  <a:pt x="459206" y="91567"/>
                </a:lnTo>
                <a:close/>
              </a:path>
              <a:path extrusionOk="0" h="125095" w="685164">
                <a:moveTo>
                  <a:pt x="462216" y="29210"/>
                </a:moveTo>
                <a:lnTo>
                  <a:pt x="459917" y="26416"/>
                </a:lnTo>
                <a:lnTo>
                  <a:pt x="459981" y="27305"/>
                </a:lnTo>
                <a:lnTo>
                  <a:pt x="462216" y="29210"/>
                </a:lnTo>
                <a:close/>
              </a:path>
              <a:path extrusionOk="0" h="125095" w="685164">
                <a:moveTo>
                  <a:pt x="468312" y="35242"/>
                </a:moveTo>
                <a:lnTo>
                  <a:pt x="467334" y="35687"/>
                </a:lnTo>
                <a:lnTo>
                  <a:pt x="468033" y="36893"/>
                </a:lnTo>
                <a:lnTo>
                  <a:pt x="468312" y="35242"/>
                </a:lnTo>
                <a:close/>
              </a:path>
              <a:path extrusionOk="0" h="125095" w="685164">
                <a:moveTo>
                  <a:pt x="473036" y="96812"/>
                </a:moveTo>
                <a:lnTo>
                  <a:pt x="471335" y="95250"/>
                </a:lnTo>
                <a:lnTo>
                  <a:pt x="469074" y="94615"/>
                </a:lnTo>
                <a:lnTo>
                  <a:pt x="472008" y="97536"/>
                </a:lnTo>
                <a:lnTo>
                  <a:pt x="473036" y="96812"/>
                </a:lnTo>
                <a:close/>
              </a:path>
              <a:path extrusionOk="0" h="125095" w="685164">
                <a:moveTo>
                  <a:pt x="473862" y="29718"/>
                </a:moveTo>
                <a:lnTo>
                  <a:pt x="472643" y="30353"/>
                </a:lnTo>
                <a:lnTo>
                  <a:pt x="471652" y="33401"/>
                </a:lnTo>
                <a:lnTo>
                  <a:pt x="469823" y="31623"/>
                </a:lnTo>
                <a:lnTo>
                  <a:pt x="470179" y="26162"/>
                </a:lnTo>
                <a:lnTo>
                  <a:pt x="465747" y="29337"/>
                </a:lnTo>
                <a:lnTo>
                  <a:pt x="469036" y="30988"/>
                </a:lnTo>
                <a:lnTo>
                  <a:pt x="468312" y="35242"/>
                </a:lnTo>
                <a:lnTo>
                  <a:pt x="472287" y="33401"/>
                </a:lnTo>
                <a:lnTo>
                  <a:pt x="472554" y="33274"/>
                </a:lnTo>
                <a:lnTo>
                  <a:pt x="473862" y="29718"/>
                </a:lnTo>
                <a:close/>
              </a:path>
              <a:path extrusionOk="0" h="125095" w="685164">
                <a:moveTo>
                  <a:pt x="474446" y="95758"/>
                </a:moveTo>
                <a:lnTo>
                  <a:pt x="474319" y="95885"/>
                </a:lnTo>
                <a:lnTo>
                  <a:pt x="473075" y="96774"/>
                </a:lnTo>
                <a:lnTo>
                  <a:pt x="473151" y="96901"/>
                </a:lnTo>
                <a:lnTo>
                  <a:pt x="473989" y="97663"/>
                </a:lnTo>
                <a:lnTo>
                  <a:pt x="474446" y="95758"/>
                </a:lnTo>
                <a:close/>
              </a:path>
              <a:path extrusionOk="0" h="125095" w="685164">
                <a:moveTo>
                  <a:pt x="478332" y="98412"/>
                </a:moveTo>
                <a:lnTo>
                  <a:pt x="477151" y="98044"/>
                </a:lnTo>
                <a:lnTo>
                  <a:pt x="477824" y="99441"/>
                </a:lnTo>
                <a:lnTo>
                  <a:pt x="478332" y="98412"/>
                </a:lnTo>
                <a:close/>
              </a:path>
              <a:path extrusionOk="0" h="125095" w="685164">
                <a:moveTo>
                  <a:pt x="479018" y="96989"/>
                </a:moveTo>
                <a:lnTo>
                  <a:pt x="478383" y="98298"/>
                </a:lnTo>
                <a:lnTo>
                  <a:pt x="478396" y="98425"/>
                </a:lnTo>
                <a:lnTo>
                  <a:pt x="478815" y="98552"/>
                </a:lnTo>
                <a:lnTo>
                  <a:pt x="479018" y="96989"/>
                </a:lnTo>
                <a:close/>
              </a:path>
              <a:path extrusionOk="0" h="125095" w="685164">
                <a:moveTo>
                  <a:pt x="490867" y="79248"/>
                </a:moveTo>
                <a:lnTo>
                  <a:pt x="490778" y="78994"/>
                </a:lnTo>
                <a:lnTo>
                  <a:pt x="489394" y="77470"/>
                </a:lnTo>
                <a:lnTo>
                  <a:pt x="489267" y="79883"/>
                </a:lnTo>
                <a:lnTo>
                  <a:pt x="489394" y="80010"/>
                </a:lnTo>
                <a:lnTo>
                  <a:pt x="490461" y="80772"/>
                </a:lnTo>
                <a:lnTo>
                  <a:pt x="490867" y="79248"/>
                </a:lnTo>
                <a:close/>
              </a:path>
              <a:path extrusionOk="0" h="125095" w="685164">
                <a:moveTo>
                  <a:pt x="493560" y="76835"/>
                </a:moveTo>
                <a:lnTo>
                  <a:pt x="491528" y="76708"/>
                </a:lnTo>
                <a:lnTo>
                  <a:pt x="490893" y="79121"/>
                </a:lnTo>
                <a:lnTo>
                  <a:pt x="493560" y="82042"/>
                </a:lnTo>
                <a:lnTo>
                  <a:pt x="493560" y="76835"/>
                </a:lnTo>
                <a:close/>
              </a:path>
              <a:path extrusionOk="0" h="125095" w="685164">
                <a:moveTo>
                  <a:pt x="534695" y="76339"/>
                </a:moveTo>
                <a:lnTo>
                  <a:pt x="534517" y="75946"/>
                </a:lnTo>
                <a:lnTo>
                  <a:pt x="530948" y="78867"/>
                </a:lnTo>
                <a:lnTo>
                  <a:pt x="534695" y="76339"/>
                </a:lnTo>
                <a:close/>
              </a:path>
              <a:path extrusionOk="0" h="125095" w="685164">
                <a:moveTo>
                  <a:pt x="536295" y="78638"/>
                </a:moveTo>
                <a:lnTo>
                  <a:pt x="535063" y="76073"/>
                </a:lnTo>
                <a:lnTo>
                  <a:pt x="534695" y="76339"/>
                </a:lnTo>
                <a:lnTo>
                  <a:pt x="534809" y="77597"/>
                </a:lnTo>
                <a:lnTo>
                  <a:pt x="534898" y="77749"/>
                </a:lnTo>
                <a:lnTo>
                  <a:pt x="536295" y="78638"/>
                </a:lnTo>
                <a:close/>
              </a:path>
              <a:path extrusionOk="0" h="125095" w="685164">
                <a:moveTo>
                  <a:pt x="537679" y="82537"/>
                </a:moveTo>
                <a:lnTo>
                  <a:pt x="537565" y="81280"/>
                </a:lnTo>
                <a:lnTo>
                  <a:pt x="537019" y="80149"/>
                </a:lnTo>
                <a:lnTo>
                  <a:pt x="534162" y="81407"/>
                </a:lnTo>
                <a:lnTo>
                  <a:pt x="537679" y="82537"/>
                </a:lnTo>
                <a:close/>
              </a:path>
              <a:path extrusionOk="0" h="125095" w="685164">
                <a:moveTo>
                  <a:pt x="538911" y="7874"/>
                </a:moveTo>
                <a:lnTo>
                  <a:pt x="537883" y="5207"/>
                </a:lnTo>
                <a:lnTo>
                  <a:pt x="535190" y="8763"/>
                </a:lnTo>
                <a:lnTo>
                  <a:pt x="535190" y="8636"/>
                </a:lnTo>
                <a:lnTo>
                  <a:pt x="535266" y="7874"/>
                </a:lnTo>
                <a:lnTo>
                  <a:pt x="531799" y="8636"/>
                </a:lnTo>
                <a:lnTo>
                  <a:pt x="528713" y="6858"/>
                </a:lnTo>
                <a:lnTo>
                  <a:pt x="525995" y="6223"/>
                </a:lnTo>
                <a:lnTo>
                  <a:pt x="523697" y="10160"/>
                </a:lnTo>
                <a:lnTo>
                  <a:pt x="524484" y="10160"/>
                </a:lnTo>
                <a:lnTo>
                  <a:pt x="537349" y="10160"/>
                </a:lnTo>
                <a:lnTo>
                  <a:pt x="538314" y="9144"/>
                </a:lnTo>
                <a:lnTo>
                  <a:pt x="538238" y="9906"/>
                </a:lnTo>
                <a:lnTo>
                  <a:pt x="538518" y="9144"/>
                </a:lnTo>
                <a:lnTo>
                  <a:pt x="538657" y="8763"/>
                </a:lnTo>
                <a:lnTo>
                  <a:pt x="538784" y="8382"/>
                </a:lnTo>
                <a:lnTo>
                  <a:pt x="538911" y="7874"/>
                </a:lnTo>
                <a:close/>
              </a:path>
              <a:path extrusionOk="0" h="125095" w="685164">
                <a:moveTo>
                  <a:pt x="540308" y="8128"/>
                </a:moveTo>
                <a:lnTo>
                  <a:pt x="539064" y="7620"/>
                </a:lnTo>
                <a:lnTo>
                  <a:pt x="539165" y="8509"/>
                </a:lnTo>
                <a:lnTo>
                  <a:pt x="539699" y="9906"/>
                </a:lnTo>
                <a:lnTo>
                  <a:pt x="540219" y="8636"/>
                </a:lnTo>
                <a:lnTo>
                  <a:pt x="540308" y="8128"/>
                </a:lnTo>
                <a:close/>
              </a:path>
              <a:path extrusionOk="0" h="125095" w="685164">
                <a:moveTo>
                  <a:pt x="541756" y="83820"/>
                </a:moveTo>
                <a:lnTo>
                  <a:pt x="537679" y="82537"/>
                </a:lnTo>
                <a:lnTo>
                  <a:pt x="537679" y="86614"/>
                </a:lnTo>
                <a:lnTo>
                  <a:pt x="541756" y="83820"/>
                </a:lnTo>
                <a:close/>
              </a:path>
              <a:path extrusionOk="0" h="125095" w="685164">
                <a:moveTo>
                  <a:pt x="542163" y="8890"/>
                </a:moveTo>
                <a:lnTo>
                  <a:pt x="541718" y="4953"/>
                </a:lnTo>
                <a:lnTo>
                  <a:pt x="540410" y="8178"/>
                </a:lnTo>
                <a:lnTo>
                  <a:pt x="542163" y="8890"/>
                </a:lnTo>
                <a:close/>
              </a:path>
              <a:path extrusionOk="0" h="125095" w="685164">
                <a:moveTo>
                  <a:pt x="555167" y="77851"/>
                </a:moveTo>
                <a:lnTo>
                  <a:pt x="555053" y="77584"/>
                </a:lnTo>
                <a:lnTo>
                  <a:pt x="555155" y="78181"/>
                </a:lnTo>
                <a:lnTo>
                  <a:pt x="555167" y="77851"/>
                </a:lnTo>
                <a:close/>
              </a:path>
              <a:path extrusionOk="0" h="125095" w="685164">
                <a:moveTo>
                  <a:pt x="569849" y="56286"/>
                </a:moveTo>
                <a:lnTo>
                  <a:pt x="569836" y="55880"/>
                </a:lnTo>
                <a:lnTo>
                  <a:pt x="569760" y="52959"/>
                </a:lnTo>
                <a:lnTo>
                  <a:pt x="569442" y="53340"/>
                </a:lnTo>
                <a:lnTo>
                  <a:pt x="569341" y="53594"/>
                </a:lnTo>
                <a:lnTo>
                  <a:pt x="569175" y="55880"/>
                </a:lnTo>
                <a:lnTo>
                  <a:pt x="568401" y="54584"/>
                </a:lnTo>
                <a:lnTo>
                  <a:pt x="568452" y="54864"/>
                </a:lnTo>
                <a:lnTo>
                  <a:pt x="568617" y="55626"/>
                </a:lnTo>
                <a:lnTo>
                  <a:pt x="569849" y="56286"/>
                </a:lnTo>
                <a:close/>
              </a:path>
              <a:path extrusionOk="0" h="125095" w="685164">
                <a:moveTo>
                  <a:pt x="573849" y="58420"/>
                </a:moveTo>
                <a:lnTo>
                  <a:pt x="569849" y="56286"/>
                </a:lnTo>
                <a:lnTo>
                  <a:pt x="569925" y="59436"/>
                </a:lnTo>
                <a:lnTo>
                  <a:pt x="573849" y="58420"/>
                </a:lnTo>
                <a:close/>
              </a:path>
              <a:path extrusionOk="0" h="125095" w="685164">
                <a:moveTo>
                  <a:pt x="600659" y="76200"/>
                </a:moveTo>
                <a:lnTo>
                  <a:pt x="599173" y="77724"/>
                </a:lnTo>
                <a:lnTo>
                  <a:pt x="599287" y="77851"/>
                </a:lnTo>
                <a:lnTo>
                  <a:pt x="599592" y="78105"/>
                </a:lnTo>
                <a:lnTo>
                  <a:pt x="600659" y="76200"/>
                </a:lnTo>
                <a:close/>
              </a:path>
              <a:path extrusionOk="0" h="125095" w="685164">
                <a:moveTo>
                  <a:pt x="606323" y="81826"/>
                </a:moveTo>
                <a:lnTo>
                  <a:pt x="605739" y="80518"/>
                </a:lnTo>
                <a:lnTo>
                  <a:pt x="604748" y="81534"/>
                </a:lnTo>
                <a:lnTo>
                  <a:pt x="606323" y="81826"/>
                </a:lnTo>
                <a:close/>
              </a:path>
              <a:path extrusionOk="0" h="125095" w="685164">
                <a:moveTo>
                  <a:pt x="606704" y="76085"/>
                </a:moveTo>
                <a:lnTo>
                  <a:pt x="604748" y="76454"/>
                </a:lnTo>
                <a:lnTo>
                  <a:pt x="604113" y="77724"/>
                </a:lnTo>
                <a:lnTo>
                  <a:pt x="604227" y="79133"/>
                </a:lnTo>
                <a:lnTo>
                  <a:pt x="604748" y="81534"/>
                </a:lnTo>
                <a:lnTo>
                  <a:pt x="606704" y="76085"/>
                </a:lnTo>
                <a:close/>
              </a:path>
              <a:path extrusionOk="0" h="125095" w="685164">
                <a:moveTo>
                  <a:pt x="606894" y="76047"/>
                </a:moveTo>
                <a:lnTo>
                  <a:pt x="606844" y="75692"/>
                </a:lnTo>
                <a:lnTo>
                  <a:pt x="606704" y="76085"/>
                </a:lnTo>
                <a:lnTo>
                  <a:pt x="606894" y="76047"/>
                </a:lnTo>
                <a:close/>
              </a:path>
              <a:path extrusionOk="0" h="125095" w="685164">
                <a:moveTo>
                  <a:pt x="607314" y="81991"/>
                </a:moveTo>
                <a:lnTo>
                  <a:pt x="606323" y="81826"/>
                </a:lnTo>
                <a:lnTo>
                  <a:pt x="607123" y="83566"/>
                </a:lnTo>
                <a:lnTo>
                  <a:pt x="607314" y="81991"/>
                </a:lnTo>
                <a:close/>
              </a:path>
              <a:path extrusionOk="0" h="125095" w="685164">
                <a:moveTo>
                  <a:pt x="621042" y="21361"/>
                </a:moveTo>
                <a:lnTo>
                  <a:pt x="620864" y="21971"/>
                </a:lnTo>
                <a:lnTo>
                  <a:pt x="621042" y="21958"/>
                </a:lnTo>
                <a:lnTo>
                  <a:pt x="621042" y="21361"/>
                </a:lnTo>
                <a:close/>
              </a:path>
              <a:path extrusionOk="0" h="125095" w="685164">
                <a:moveTo>
                  <a:pt x="623671" y="84074"/>
                </a:moveTo>
                <a:lnTo>
                  <a:pt x="623112" y="83578"/>
                </a:lnTo>
                <a:lnTo>
                  <a:pt x="623189" y="84074"/>
                </a:lnTo>
                <a:lnTo>
                  <a:pt x="623493" y="84709"/>
                </a:lnTo>
                <a:lnTo>
                  <a:pt x="623671" y="84074"/>
                </a:lnTo>
                <a:close/>
              </a:path>
              <a:path extrusionOk="0" h="125095" w="685164">
                <a:moveTo>
                  <a:pt x="624078" y="85852"/>
                </a:moveTo>
                <a:lnTo>
                  <a:pt x="623493" y="84709"/>
                </a:lnTo>
                <a:lnTo>
                  <a:pt x="622769" y="87249"/>
                </a:lnTo>
                <a:lnTo>
                  <a:pt x="624078" y="85852"/>
                </a:lnTo>
                <a:close/>
              </a:path>
              <a:path extrusionOk="0" h="125095" w="685164">
                <a:moveTo>
                  <a:pt x="625652" y="13335"/>
                </a:moveTo>
                <a:lnTo>
                  <a:pt x="621144" y="14351"/>
                </a:lnTo>
                <a:lnTo>
                  <a:pt x="621042" y="21361"/>
                </a:lnTo>
                <a:lnTo>
                  <a:pt x="621855" y="18732"/>
                </a:lnTo>
                <a:lnTo>
                  <a:pt x="624751" y="13589"/>
                </a:lnTo>
                <a:lnTo>
                  <a:pt x="625652" y="13335"/>
                </a:lnTo>
                <a:close/>
              </a:path>
              <a:path extrusionOk="0" h="125095" w="685164">
                <a:moveTo>
                  <a:pt x="645744" y="26543"/>
                </a:moveTo>
                <a:lnTo>
                  <a:pt x="645668" y="26352"/>
                </a:lnTo>
                <a:lnTo>
                  <a:pt x="645223" y="26390"/>
                </a:lnTo>
                <a:lnTo>
                  <a:pt x="645744" y="26543"/>
                </a:lnTo>
                <a:close/>
              </a:path>
              <a:path extrusionOk="0" h="125095" w="685164">
                <a:moveTo>
                  <a:pt x="648716" y="23495"/>
                </a:moveTo>
                <a:lnTo>
                  <a:pt x="645426" y="23876"/>
                </a:lnTo>
                <a:lnTo>
                  <a:pt x="644944" y="20701"/>
                </a:lnTo>
                <a:lnTo>
                  <a:pt x="644080" y="21590"/>
                </a:lnTo>
                <a:lnTo>
                  <a:pt x="644194" y="22352"/>
                </a:lnTo>
                <a:lnTo>
                  <a:pt x="645668" y="26352"/>
                </a:lnTo>
                <a:lnTo>
                  <a:pt x="646607" y="26289"/>
                </a:lnTo>
                <a:lnTo>
                  <a:pt x="648423" y="23876"/>
                </a:lnTo>
                <a:lnTo>
                  <a:pt x="648716" y="23495"/>
                </a:lnTo>
                <a:close/>
              </a:path>
              <a:path extrusionOk="0" h="125095" w="685164">
                <a:moveTo>
                  <a:pt x="650621" y="35217"/>
                </a:moveTo>
                <a:lnTo>
                  <a:pt x="649071" y="35941"/>
                </a:lnTo>
                <a:lnTo>
                  <a:pt x="649185" y="36195"/>
                </a:lnTo>
                <a:lnTo>
                  <a:pt x="650100" y="36576"/>
                </a:lnTo>
                <a:lnTo>
                  <a:pt x="650621" y="35217"/>
                </a:lnTo>
                <a:close/>
              </a:path>
              <a:path extrusionOk="0" h="125095" w="685164">
                <a:moveTo>
                  <a:pt x="651954" y="33274"/>
                </a:moveTo>
                <a:lnTo>
                  <a:pt x="651510" y="29159"/>
                </a:lnTo>
                <a:lnTo>
                  <a:pt x="648157" y="30607"/>
                </a:lnTo>
                <a:lnTo>
                  <a:pt x="651954" y="33274"/>
                </a:lnTo>
                <a:close/>
              </a:path>
              <a:path extrusionOk="0" h="125095" w="685164">
                <a:moveTo>
                  <a:pt x="654024" y="20193"/>
                </a:moveTo>
                <a:lnTo>
                  <a:pt x="653707" y="20574"/>
                </a:lnTo>
                <a:lnTo>
                  <a:pt x="654024" y="20193"/>
                </a:lnTo>
                <a:close/>
              </a:path>
              <a:path extrusionOk="0" h="125095" w="685164">
                <a:moveTo>
                  <a:pt x="654291" y="27940"/>
                </a:moveTo>
                <a:lnTo>
                  <a:pt x="651256" y="26809"/>
                </a:lnTo>
                <a:lnTo>
                  <a:pt x="651510" y="29159"/>
                </a:lnTo>
                <a:lnTo>
                  <a:pt x="654291" y="27940"/>
                </a:lnTo>
                <a:close/>
              </a:path>
              <a:path extrusionOk="0" h="125095" w="685164">
                <a:moveTo>
                  <a:pt x="656272" y="30988"/>
                </a:moveTo>
                <a:lnTo>
                  <a:pt x="656005" y="30429"/>
                </a:lnTo>
                <a:lnTo>
                  <a:pt x="655408" y="31242"/>
                </a:lnTo>
                <a:lnTo>
                  <a:pt x="655510" y="31470"/>
                </a:lnTo>
                <a:lnTo>
                  <a:pt x="656272" y="30988"/>
                </a:lnTo>
                <a:close/>
              </a:path>
              <a:path extrusionOk="0" h="125095" w="685164">
                <a:moveTo>
                  <a:pt x="657148" y="34925"/>
                </a:moveTo>
                <a:lnTo>
                  <a:pt x="656602" y="33782"/>
                </a:lnTo>
                <a:lnTo>
                  <a:pt x="655510" y="31470"/>
                </a:lnTo>
                <a:lnTo>
                  <a:pt x="650963" y="34290"/>
                </a:lnTo>
                <a:lnTo>
                  <a:pt x="650621" y="35217"/>
                </a:lnTo>
                <a:lnTo>
                  <a:pt x="653669" y="33782"/>
                </a:lnTo>
                <a:lnTo>
                  <a:pt x="657148" y="34925"/>
                </a:lnTo>
                <a:close/>
              </a:path>
              <a:path extrusionOk="0" h="125095" w="685164">
                <a:moveTo>
                  <a:pt x="657745" y="36182"/>
                </a:moveTo>
                <a:lnTo>
                  <a:pt x="657542" y="35750"/>
                </a:lnTo>
                <a:lnTo>
                  <a:pt x="657542" y="35433"/>
                </a:lnTo>
                <a:lnTo>
                  <a:pt x="657618" y="35153"/>
                </a:lnTo>
                <a:lnTo>
                  <a:pt x="657466" y="35115"/>
                </a:lnTo>
                <a:lnTo>
                  <a:pt x="657313" y="35001"/>
                </a:lnTo>
                <a:lnTo>
                  <a:pt x="657148" y="34950"/>
                </a:lnTo>
                <a:lnTo>
                  <a:pt x="657745" y="36182"/>
                </a:lnTo>
                <a:close/>
              </a:path>
              <a:path extrusionOk="0" h="125095" w="685164">
                <a:moveTo>
                  <a:pt x="659206" y="61722"/>
                </a:moveTo>
                <a:lnTo>
                  <a:pt x="658761" y="61518"/>
                </a:lnTo>
                <a:lnTo>
                  <a:pt x="656196" y="62611"/>
                </a:lnTo>
                <a:lnTo>
                  <a:pt x="656615" y="63601"/>
                </a:lnTo>
                <a:lnTo>
                  <a:pt x="659206" y="61722"/>
                </a:lnTo>
                <a:close/>
              </a:path>
              <a:path extrusionOk="0" h="125095" w="685164">
                <a:moveTo>
                  <a:pt x="660476" y="22352"/>
                </a:moveTo>
                <a:lnTo>
                  <a:pt x="660336" y="20802"/>
                </a:lnTo>
                <a:lnTo>
                  <a:pt x="659688" y="21717"/>
                </a:lnTo>
                <a:lnTo>
                  <a:pt x="658749" y="21894"/>
                </a:lnTo>
                <a:lnTo>
                  <a:pt x="660476" y="22352"/>
                </a:lnTo>
                <a:close/>
              </a:path>
              <a:path extrusionOk="0" h="125095" w="685164">
                <a:moveTo>
                  <a:pt x="661657" y="18415"/>
                </a:moveTo>
                <a:lnTo>
                  <a:pt x="659599" y="12319"/>
                </a:lnTo>
                <a:lnTo>
                  <a:pt x="660336" y="20802"/>
                </a:lnTo>
                <a:lnTo>
                  <a:pt x="661606" y="19050"/>
                </a:lnTo>
                <a:lnTo>
                  <a:pt x="661657" y="18415"/>
                </a:lnTo>
                <a:close/>
              </a:path>
              <a:path extrusionOk="0" h="125095" w="685164">
                <a:moveTo>
                  <a:pt x="661847" y="72961"/>
                </a:moveTo>
                <a:lnTo>
                  <a:pt x="661314" y="73507"/>
                </a:lnTo>
                <a:lnTo>
                  <a:pt x="661708" y="73507"/>
                </a:lnTo>
                <a:lnTo>
                  <a:pt x="661847" y="72961"/>
                </a:lnTo>
                <a:close/>
              </a:path>
              <a:path extrusionOk="0" h="125095" w="685164">
                <a:moveTo>
                  <a:pt x="662889" y="70358"/>
                </a:moveTo>
                <a:lnTo>
                  <a:pt x="662305" y="68046"/>
                </a:lnTo>
                <a:lnTo>
                  <a:pt x="661644" y="70319"/>
                </a:lnTo>
                <a:lnTo>
                  <a:pt x="662889" y="70358"/>
                </a:lnTo>
                <a:close/>
              </a:path>
              <a:path extrusionOk="0" h="125095" w="685164">
                <a:moveTo>
                  <a:pt x="663206" y="64897"/>
                </a:moveTo>
                <a:lnTo>
                  <a:pt x="660679" y="61595"/>
                </a:lnTo>
                <a:lnTo>
                  <a:pt x="662305" y="68046"/>
                </a:lnTo>
                <a:lnTo>
                  <a:pt x="663206" y="64897"/>
                </a:lnTo>
                <a:close/>
              </a:path>
              <a:path extrusionOk="0" h="125095" w="685164">
                <a:moveTo>
                  <a:pt x="664832" y="76454"/>
                </a:moveTo>
                <a:lnTo>
                  <a:pt x="662889" y="80518"/>
                </a:lnTo>
                <a:lnTo>
                  <a:pt x="661187" y="75057"/>
                </a:lnTo>
                <a:lnTo>
                  <a:pt x="660400" y="74295"/>
                </a:lnTo>
                <a:lnTo>
                  <a:pt x="661047" y="73660"/>
                </a:lnTo>
                <a:lnTo>
                  <a:pt x="661314" y="73406"/>
                </a:lnTo>
                <a:lnTo>
                  <a:pt x="661035" y="73406"/>
                </a:lnTo>
                <a:lnTo>
                  <a:pt x="660908" y="72898"/>
                </a:lnTo>
                <a:lnTo>
                  <a:pt x="661339" y="71374"/>
                </a:lnTo>
                <a:lnTo>
                  <a:pt x="661454" y="70993"/>
                </a:lnTo>
                <a:lnTo>
                  <a:pt x="661644" y="70319"/>
                </a:lnTo>
                <a:lnTo>
                  <a:pt x="659409" y="70231"/>
                </a:lnTo>
                <a:lnTo>
                  <a:pt x="657263" y="65151"/>
                </a:lnTo>
                <a:lnTo>
                  <a:pt x="656615" y="63601"/>
                </a:lnTo>
                <a:lnTo>
                  <a:pt x="654456" y="65151"/>
                </a:lnTo>
                <a:lnTo>
                  <a:pt x="654177" y="62484"/>
                </a:lnTo>
                <a:lnTo>
                  <a:pt x="654735" y="61595"/>
                </a:lnTo>
                <a:lnTo>
                  <a:pt x="655447" y="60452"/>
                </a:lnTo>
                <a:lnTo>
                  <a:pt x="655599" y="60198"/>
                </a:lnTo>
                <a:lnTo>
                  <a:pt x="649744" y="60452"/>
                </a:lnTo>
                <a:lnTo>
                  <a:pt x="648754" y="56261"/>
                </a:lnTo>
                <a:lnTo>
                  <a:pt x="642416" y="55499"/>
                </a:lnTo>
                <a:lnTo>
                  <a:pt x="642886" y="56515"/>
                </a:lnTo>
                <a:lnTo>
                  <a:pt x="644309" y="64516"/>
                </a:lnTo>
                <a:lnTo>
                  <a:pt x="641502" y="65913"/>
                </a:lnTo>
                <a:lnTo>
                  <a:pt x="639559" y="67945"/>
                </a:lnTo>
                <a:lnTo>
                  <a:pt x="639305" y="64516"/>
                </a:lnTo>
                <a:lnTo>
                  <a:pt x="639203" y="63119"/>
                </a:lnTo>
                <a:lnTo>
                  <a:pt x="637501" y="62611"/>
                </a:lnTo>
                <a:lnTo>
                  <a:pt x="637997" y="62103"/>
                </a:lnTo>
                <a:lnTo>
                  <a:pt x="638492" y="61595"/>
                </a:lnTo>
                <a:lnTo>
                  <a:pt x="638848" y="59690"/>
                </a:lnTo>
                <a:lnTo>
                  <a:pt x="639114" y="58293"/>
                </a:lnTo>
                <a:lnTo>
                  <a:pt x="639318" y="57150"/>
                </a:lnTo>
                <a:lnTo>
                  <a:pt x="640715" y="60071"/>
                </a:lnTo>
                <a:lnTo>
                  <a:pt x="640600" y="57150"/>
                </a:lnTo>
                <a:lnTo>
                  <a:pt x="640511" y="54483"/>
                </a:lnTo>
                <a:lnTo>
                  <a:pt x="642874" y="50927"/>
                </a:lnTo>
                <a:lnTo>
                  <a:pt x="645071" y="47625"/>
                </a:lnTo>
                <a:lnTo>
                  <a:pt x="644029" y="45466"/>
                </a:lnTo>
                <a:lnTo>
                  <a:pt x="642493" y="42291"/>
                </a:lnTo>
                <a:lnTo>
                  <a:pt x="648830" y="40132"/>
                </a:lnTo>
                <a:lnTo>
                  <a:pt x="648893" y="39116"/>
                </a:lnTo>
                <a:lnTo>
                  <a:pt x="648970" y="37719"/>
                </a:lnTo>
                <a:lnTo>
                  <a:pt x="649058" y="36144"/>
                </a:lnTo>
                <a:lnTo>
                  <a:pt x="647052" y="35306"/>
                </a:lnTo>
                <a:lnTo>
                  <a:pt x="646811" y="31623"/>
                </a:lnTo>
                <a:lnTo>
                  <a:pt x="646531" y="27178"/>
                </a:lnTo>
                <a:lnTo>
                  <a:pt x="645261" y="28702"/>
                </a:lnTo>
                <a:lnTo>
                  <a:pt x="645287" y="28829"/>
                </a:lnTo>
                <a:lnTo>
                  <a:pt x="645426" y="28956"/>
                </a:lnTo>
                <a:lnTo>
                  <a:pt x="645172" y="29210"/>
                </a:lnTo>
                <a:lnTo>
                  <a:pt x="645287" y="28829"/>
                </a:lnTo>
                <a:lnTo>
                  <a:pt x="645045" y="28956"/>
                </a:lnTo>
                <a:lnTo>
                  <a:pt x="645147" y="28702"/>
                </a:lnTo>
                <a:lnTo>
                  <a:pt x="642810" y="26543"/>
                </a:lnTo>
                <a:lnTo>
                  <a:pt x="645223" y="26390"/>
                </a:lnTo>
                <a:lnTo>
                  <a:pt x="642886" y="25654"/>
                </a:lnTo>
                <a:lnTo>
                  <a:pt x="643013" y="24892"/>
                </a:lnTo>
                <a:lnTo>
                  <a:pt x="638492" y="30988"/>
                </a:lnTo>
                <a:lnTo>
                  <a:pt x="634174" y="28067"/>
                </a:lnTo>
                <a:lnTo>
                  <a:pt x="628980" y="37719"/>
                </a:lnTo>
                <a:lnTo>
                  <a:pt x="625932" y="31369"/>
                </a:lnTo>
                <a:lnTo>
                  <a:pt x="626732" y="37211"/>
                </a:lnTo>
                <a:lnTo>
                  <a:pt x="624039" y="37719"/>
                </a:lnTo>
                <a:lnTo>
                  <a:pt x="620191" y="37973"/>
                </a:lnTo>
                <a:lnTo>
                  <a:pt x="618324" y="39116"/>
                </a:lnTo>
                <a:lnTo>
                  <a:pt x="618680" y="35814"/>
                </a:lnTo>
                <a:lnTo>
                  <a:pt x="620509" y="35433"/>
                </a:lnTo>
                <a:lnTo>
                  <a:pt x="622376" y="34290"/>
                </a:lnTo>
                <a:lnTo>
                  <a:pt x="617499" y="33401"/>
                </a:lnTo>
                <a:lnTo>
                  <a:pt x="613333" y="36957"/>
                </a:lnTo>
                <a:lnTo>
                  <a:pt x="610171" y="41656"/>
                </a:lnTo>
                <a:lnTo>
                  <a:pt x="612622" y="45720"/>
                </a:lnTo>
                <a:lnTo>
                  <a:pt x="612940" y="45466"/>
                </a:lnTo>
                <a:lnTo>
                  <a:pt x="615238" y="48133"/>
                </a:lnTo>
                <a:lnTo>
                  <a:pt x="613333" y="50927"/>
                </a:lnTo>
                <a:lnTo>
                  <a:pt x="611733" y="49276"/>
                </a:lnTo>
                <a:lnTo>
                  <a:pt x="610323" y="47371"/>
                </a:lnTo>
                <a:lnTo>
                  <a:pt x="609942" y="46863"/>
                </a:lnTo>
                <a:lnTo>
                  <a:pt x="607479" y="47371"/>
                </a:lnTo>
                <a:lnTo>
                  <a:pt x="607237" y="41783"/>
                </a:lnTo>
                <a:lnTo>
                  <a:pt x="608622" y="42545"/>
                </a:lnTo>
                <a:lnTo>
                  <a:pt x="608469" y="41783"/>
                </a:lnTo>
                <a:lnTo>
                  <a:pt x="608279" y="40894"/>
                </a:lnTo>
                <a:lnTo>
                  <a:pt x="607479" y="37084"/>
                </a:lnTo>
                <a:lnTo>
                  <a:pt x="605891" y="40894"/>
                </a:lnTo>
                <a:lnTo>
                  <a:pt x="603034" y="40132"/>
                </a:lnTo>
                <a:lnTo>
                  <a:pt x="601179" y="43561"/>
                </a:lnTo>
                <a:lnTo>
                  <a:pt x="601129" y="43307"/>
                </a:lnTo>
                <a:lnTo>
                  <a:pt x="600506" y="40259"/>
                </a:lnTo>
                <a:lnTo>
                  <a:pt x="600329" y="39370"/>
                </a:lnTo>
                <a:lnTo>
                  <a:pt x="600278" y="39116"/>
                </a:lnTo>
                <a:lnTo>
                  <a:pt x="600163" y="37846"/>
                </a:lnTo>
                <a:lnTo>
                  <a:pt x="601776" y="33401"/>
                </a:lnTo>
                <a:lnTo>
                  <a:pt x="605891" y="32766"/>
                </a:lnTo>
                <a:lnTo>
                  <a:pt x="609180" y="37592"/>
                </a:lnTo>
                <a:lnTo>
                  <a:pt x="611047" y="32766"/>
                </a:lnTo>
                <a:lnTo>
                  <a:pt x="611289" y="32131"/>
                </a:lnTo>
                <a:lnTo>
                  <a:pt x="612419" y="29210"/>
                </a:lnTo>
                <a:lnTo>
                  <a:pt x="612470" y="29083"/>
                </a:lnTo>
                <a:lnTo>
                  <a:pt x="615162" y="33655"/>
                </a:lnTo>
                <a:lnTo>
                  <a:pt x="613498" y="30226"/>
                </a:lnTo>
                <a:lnTo>
                  <a:pt x="615505" y="29083"/>
                </a:lnTo>
                <a:lnTo>
                  <a:pt x="616623" y="28448"/>
                </a:lnTo>
                <a:lnTo>
                  <a:pt x="618566" y="29464"/>
                </a:lnTo>
                <a:lnTo>
                  <a:pt x="619518" y="28448"/>
                </a:lnTo>
                <a:lnTo>
                  <a:pt x="619633" y="28321"/>
                </a:lnTo>
                <a:lnTo>
                  <a:pt x="621182" y="26670"/>
                </a:lnTo>
                <a:lnTo>
                  <a:pt x="621106" y="27559"/>
                </a:lnTo>
                <a:lnTo>
                  <a:pt x="621296" y="26670"/>
                </a:lnTo>
                <a:lnTo>
                  <a:pt x="622325" y="21844"/>
                </a:lnTo>
                <a:lnTo>
                  <a:pt x="621042" y="21958"/>
                </a:lnTo>
                <a:lnTo>
                  <a:pt x="620928" y="23495"/>
                </a:lnTo>
                <a:lnTo>
                  <a:pt x="618998" y="28321"/>
                </a:lnTo>
                <a:lnTo>
                  <a:pt x="614921" y="27940"/>
                </a:lnTo>
                <a:lnTo>
                  <a:pt x="614019" y="22987"/>
                </a:lnTo>
                <a:lnTo>
                  <a:pt x="613143" y="18161"/>
                </a:lnTo>
                <a:lnTo>
                  <a:pt x="610527" y="22987"/>
                </a:lnTo>
                <a:lnTo>
                  <a:pt x="610260" y="20447"/>
                </a:lnTo>
                <a:lnTo>
                  <a:pt x="610146" y="20193"/>
                </a:lnTo>
                <a:lnTo>
                  <a:pt x="608063" y="17780"/>
                </a:lnTo>
                <a:lnTo>
                  <a:pt x="608037" y="17526"/>
                </a:lnTo>
                <a:lnTo>
                  <a:pt x="609688" y="15113"/>
                </a:lnTo>
                <a:lnTo>
                  <a:pt x="611911" y="13589"/>
                </a:lnTo>
                <a:lnTo>
                  <a:pt x="613575" y="17018"/>
                </a:lnTo>
                <a:lnTo>
                  <a:pt x="613689" y="13589"/>
                </a:lnTo>
                <a:lnTo>
                  <a:pt x="613689" y="13335"/>
                </a:lnTo>
                <a:lnTo>
                  <a:pt x="613689" y="13208"/>
                </a:lnTo>
                <a:lnTo>
                  <a:pt x="611352" y="13335"/>
                </a:lnTo>
                <a:lnTo>
                  <a:pt x="612190" y="11049"/>
                </a:lnTo>
                <a:lnTo>
                  <a:pt x="608622" y="11811"/>
                </a:lnTo>
                <a:lnTo>
                  <a:pt x="608025" y="16764"/>
                </a:lnTo>
                <a:lnTo>
                  <a:pt x="605459" y="21590"/>
                </a:lnTo>
                <a:lnTo>
                  <a:pt x="602957" y="25654"/>
                </a:lnTo>
                <a:lnTo>
                  <a:pt x="600303" y="28321"/>
                </a:lnTo>
                <a:lnTo>
                  <a:pt x="596823" y="28321"/>
                </a:lnTo>
                <a:lnTo>
                  <a:pt x="594639" y="26797"/>
                </a:lnTo>
                <a:lnTo>
                  <a:pt x="597331" y="26289"/>
                </a:lnTo>
                <a:lnTo>
                  <a:pt x="599097" y="22987"/>
                </a:lnTo>
                <a:lnTo>
                  <a:pt x="599770" y="21717"/>
                </a:lnTo>
                <a:lnTo>
                  <a:pt x="599884" y="21361"/>
                </a:lnTo>
                <a:lnTo>
                  <a:pt x="599160" y="17780"/>
                </a:lnTo>
                <a:lnTo>
                  <a:pt x="597687" y="22987"/>
                </a:lnTo>
                <a:lnTo>
                  <a:pt x="596823" y="20955"/>
                </a:lnTo>
                <a:lnTo>
                  <a:pt x="596773" y="20828"/>
                </a:lnTo>
                <a:lnTo>
                  <a:pt x="594766" y="16116"/>
                </a:lnTo>
                <a:lnTo>
                  <a:pt x="594766" y="20828"/>
                </a:lnTo>
                <a:lnTo>
                  <a:pt x="593699" y="20701"/>
                </a:lnTo>
                <a:lnTo>
                  <a:pt x="591591" y="20447"/>
                </a:lnTo>
                <a:lnTo>
                  <a:pt x="586282" y="20701"/>
                </a:lnTo>
                <a:lnTo>
                  <a:pt x="586130" y="18796"/>
                </a:lnTo>
                <a:lnTo>
                  <a:pt x="586003" y="17018"/>
                </a:lnTo>
                <a:lnTo>
                  <a:pt x="585876" y="14554"/>
                </a:lnTo>
                <a:lnTo>
                  <a:pt x="588733" y="12319"/>
                </a:lnTo>
                <a:lnTo>
                  <a:pt x="591705" y="16002"/>
                </a:lnTo>
                <a:lnTo>
                  <a:pt x="593940" y="14757"/>
                </a:lnTo>
                <a:lnTo>
                  <a:pt x="594766" y="20828"/>
                </a:lnTo>
                <a:lnTo>
                  <a:pt x="594766" y="16116"/>
                </a:lnTo>
                <a:lnTo>
                  <a:pt x="594144" y="14643"/>
                </a:lnTo>
                <a:lnTo>
                  <a:pt x="593813" y="13843"/>
                </a:lnTo>
                <a:lnTo>
                  <a:pt x="593902" y="14554"/>
                </a:lnTo>
                <a:lnTo>
                  <a:pt x="593534" y="14478"/>
                </a:lnTo>
                <a:lnTo>
                  <a:pt x="592963" y="13335"/>
                </a:lnTo>
                <a:lnTo>
                  <a:pt x="592886" y="12573"/>
                </a:lnTo>
                <a:lnTo>
                  <a:pt x="592963" y="12319"/>
                </a:lnTo>
                <a:lnTo>
                  <a:pt x="593178" y="11557"/>
                </a:lnTo>
                <a:lnTo>
                  <a:pt x="596900" y="12065"/>
                </a:lnTo>
                <a:lnTo>
                  <a:pt x="596404" y="11557"/>
                </a:lnTo>
                <a:lnTo>
                  <a:pt x="594791" y="9906"/>
                </a:lnTo>
                <a:lnTo>
                  <a:pt x="594169" y="9271"/>
                </a:lnTo>
                <a:lnTo>
                  <a:pt x="594156" y="8763"/>
                </a:lnTo>
                <a:lnTo>
                  <a:pt x="594563" y="7239"/>
                </a:lnTo>
                <a:lnTo>
                  <a:pt x="590956" y="7874"/>
                </a:lnTo>
                <a:lnTo>
                  <a:pt x="591553" y="9144"/>
                </a:lnTo>
                <a:lnTo>
                  <a:pt x="591515" y="9525"/>
                </a:lnTo>
                <a:lnTo>
                  <a:pt x="591350" y="9652"/>
                </a:lnTo>
                <a:lnTo>
                  <a:pt x="590448" y="9906"/>
                </a:lnTo>
                <a:lnTo>
                  <a:pt x="589889" y="9779"/>
                </a:lnTo>
                <a:lnTo>
                  <a:pt x="589330" y="9652"/>
                </a:lnTo>
                <a:lnTo>
                  <a:pt x="588429" y="9779"/>
                </a:lnTo>
                <a:lnTo>
                  <a:pt x="588302" y="6858"/>
                </a:lnTo>
                <a:lnTo>
                  <a:pt x="588187" y="4191"/>
                </a:lnTo>
                <a:lnTo>
                  <a:pt x="585533" y="6858"/>
                </a:lnTo>
                <a:lnTo>
                  <a:pt x="583463" y="4191"/>
                </a:lnTo>
                <a:lnTo>
                  <a:pt x="580224" y="0"/>
                </a:lnTo>
                <a:lnTo>
                  <a:pt x="575348" y="4191"/>
                </a:lnTo>
                <a:lnTo>
                  <a:pt x="575792" y="2921"/>
                </a:lnTo>
                <a:lnTo>
                  <a:pt x="571830" y="1905"/>
                </a:lnTo>
                <a:lnTo>
                  <a:pt x="571703" y="12954"/>
                </a:lnTo>
                <a:lnTo>
                  <a:pt x="567474" y="14478"/>
                </a:lnTo>
                <a:lnTo>
                  <a:pt x="568388" y="12319"/>
                </a:lnTo>
                <a:lnTo>
                  <a:pt x="568490" y="12065"/>
                </a:lnTo>
                <a:lnTo>
                  <a:pt x="568617" y="11557"/>
                </a:lnTo>
                <a:lnTo>
                  <a:pt x="568096" y="9652"/>
                </a:lnTo>
                <a:lnTo>
                  <a:pt x="567982" y="9017"/>
                </a:lnTo>
                <a:lnTo>
                  <a:pt x="567740" y="6731"/>
                </a:lnTo>
                <a:lnTo>
                  <a:pt x="565683" y="9652"/>
                </a:lnTo>
                <a:lnTo>
                  <a:pt x="564464" y="5080"/>
                </a:lnTo>
                <a:lnTo>
                  <a:pt x="562279" y="3556"/>
                </a:lnTo>
                <a:lnTo>
                  <a:pt x="564857" y="6858"/>
                </a:lnTo>
                <a:lnTo>
                  <a:pt x="562800" y="8255"/>
                </a:lnTo>
                <a:lnTo>
                  <a:pt x="562800" y="17018"/>
                </a:lnTo>
                <a:lnTo>
                  <a:pt x="558431" y="17018"/>
                </a:lnTo>
                <a:lnTo>
                  <a:pt x="556717" y="16637"/>
                </a:lnTo>
                <a:lnTo>
                  <a:pt x="556145" y="16510"/>
                </a:lnTo>
                <a:lnTo>
                  <a:pt x="554723" y="9525"/>
                </a:lnTo>
                <a:lnTo>
                  <a:pt x="554672" y="9271"/>
                </a:lnTo>
                <a:lnTo>
                  <a:pt x="562584" y="12166"/>
                </a:lnTo>
                <a:lnTo>
                  <a:pt x="562800" y="17018"/>
                </a:lnTo>
                <a:lnTo>
                  <a:pt x="562800" y="8255"/>
                </a:lnTo>
                <a:lnTo>
                  <a:pt x="561505" y="9131"/>
                </a:lnTo>
                <a:lnTo>
                  <a:pt x="561390" y="8890"/>
                </a:lnTo>
                <a:lnTo>
                  <a:pt x="559511" y="4953"/>
                </a:lnTo>
                <a:lnTo>
                  <a:pt x="557250" y="4445"/>
                </a:lnTo>
                <a:lnTo>
                  <a:pt x="556818" y="8178"/>
                </a:lnTo>
                <a:lnTo>
                  <a:pt x="556933" y="8636"/>
                </a:lnTo>
                <a:lnTo>
                  <a:pt x="558355" y="9779"/>
                </a:lnTo>
                <a:lnTo>
                  <a:pt x="556488" y="9271"/>
                </a:lnTo>
                <a:lnTo>
                  <a:pt x="555548" y="9017"/>
                </a:lnTo>
                <a:lnTo>
                  <a:pt x="551268" y="8382"/>
                </a:lnTo>
                <a:lnTo>
                  <a:pt x="549122" y="3937"/>
                </a:lnTo>
                <a:lnTo>
                  <a:pt x="545884" y="9525"/>
                </a:lnTo>
                <a:lnTo>
                  <a:pt x="545223" y="8128"/>
                </a:lnTo>
                <a:lnTo>
                  <a:pt x="544449" y="6477"/>
                </a:lnTo>
                <a:lnTo>
                  <a:pt x="542467" y="13716"/>
                </a:lnTo>
                <a:lnTo>
                  <a:pt x="544258" y="13335"/>
                </a:lnTo>
                <a:lnTo>
                  <a:pt x="544258" y="8128"/>
                </a:lnTo>
                <a:lnTo>
                  <a:pt x="546493" y="10795"/>
                </a:lnTo>
                <a:lnTo>
                  <a:pt x="546366" y="11430"/>
                </a:lnTo>
                <a:lnTo>
                  <a:pt x="544220" y="16256"/>
                </a:lnTo>
                <a:lnTo>
                  <a:pt x="540969" y="16637"/>
                </a:lnTo>
                <a:lnTo>
                  <a:pt x="540600" y="16002"/>
                </a:lnTo>
                <a:lnTo>
                  <a:pt x="538276" y="12065"/>
                </a:lnTo>
                <a:lnTo>
                  <a:pt x="536016" y="11557"/>
                </a:lnTo>
                <a:lnTo>
                  <a:pt x="537222" y="10287"/>
                </a:lnTo>
                <a:lnTo>
                  <a:pt x="524548" y="10287"/>
                </a:lnTo>
                <a:lnTo>
                  <a:pt x="526326" y="13843"/>
                </a:lnTo>
                <a:lnTo>
                  <a:pt x="526211" y="14693"/>
                </a:lnTo>
                <a:lnTo>
                  <a:pt x="525881" y="16002"/>
                </a:lnTo>
                <a:lnTo>
                  <a:pt x="525132" y="14478"/>
                </a:lnTo>
                <a:lnTo>
                  <a:pt x="524687" y="13589"/>
                </a:lnTo>
                <a:lnTo>
                  <a:pt x="521677" y="14478"/>
                </a:lnTo>
                <a:lnTo>
                  <a:pt x="521703" y="12573"/>
                </a:lnTo>
                <a:lnTo>
                  <a:pt x="521830" y="11430"/>
                </a:lnTo>
                <a:lnTo>
                  <a:pt x="522706" y="10414"/>
                </a:lnTo>
                <a:lnTo>
                  <a:pt x="518198" y="9271"/>
                </a:lnTo>
                <a:lnTo>
                  <a:pt x="517207" y="10287"/>
                </a:lnTo>
                <a:lnTo>
                  <a:pt x="516509" y="13843"/>
                </a:lnTo>
                <a:lnTo>
                  <a:pt x="516636" y="14439"/>
                </a:lnTo>
                <a:lnTo>
                  <a:pt x="517321" y="16637"/>
                </a:lnTo>
                <a:lnTo>
                  <a:pt x="517232" y="16891"/>
                </a:lnTo>
                <a:lnTo>
                  <a:pt x="515340" y="18796"/>
                </a:lnTo>
                <a:lnTo>
                  <a:pt x="510349" y="16510"/>
                </a:lnTo>
                <a:lnTo>
                  <a:pt x="511048" y="15875"/>
                </a:lnTo>
                <a:lnTo>
                  <a:pt x="516216" y="11176"/>
                </a:lnTo>
                <a:lnTo>
                  <a:pt x="517207" y="10287"/>
                </a:lnTo>
                <a:lnTo>
                  <a:pt x="513753" y="7239"/>
                </a:lnTo>
                <a:lnTo>
                  <a:pt x="509206" y="11176"/>
                </a:lnTo>
                <a:lnTo>
                  <a:pt x="508127" y="7874"/>
                </a:lnTo>
                <a:lnTo>
                  <a:pt x="501192" y="4699"/>
                </a:lnTo>
                <a:lnTo>
                  <a:pt x="496163" y="15748"/>
                </a:lnTo>
                <a:lnTo>
                  <a:pt x="488835" y="15875"/>
                </a:lnTo>
                <a:lnTo>
                  <a:pt x="488823" y="15494"/>
                </a:lnTo>
                <a:lnTo>
                  <a:pt x="488607" y="10287"/>
                </a:lnTo>
                <a:lnTo>
                  <a:pt x="490524" y="9398"/>
                </a:lnTo>
                <a:lnTo>
                  <a:pt x="493826" y="7874"/>
                </a:lnTo>
                <a:lnTo>
                  <a:pt x="495655" y="7493"/>
                </a:lnTo>
                <a:lnTo>
                  <a:pt x="493280" y="2540"/>
                </a:lnTo>
                <a:lnTo>
                  <a:pt x="490143" y="9398"/>
                </a:lnTo>
                <a:lnTo>
                  <a:pt x="487057" y="5969"/>
                </a:lnTo>
                <a:lnTo>
                  <a:pt x="484200" y="5207"/>
                </a:lnTo>
                <a:lnTo>
                  <a:pt x="482231" y="10160"/>
                </a:lnTo>
                <a:lnTo>
                  <a:pt x="482333" y="11176"/>
                </a:lnTo>
                <a:lnTo>
                  <a:pt x="482701" y="13335"/>
                </a:lnTo>
                <a:lnTo>
                  <a:pt x="479259" y="15494"/>
                </a:lnTo>
                <a:lnTo>
                  <a:pt x="479298" y="15240"/>
                </a:lnTo>
                <a:lnTo>
                  <a:pt x="479933" y="11557"/>
                </a:lnTo>
                <a:lnTo>
                  <a:pt x="480047" y="9906"/>
                </a:lnTo>
                <a:lnTo>
                  <a:pt x="479691" y="9144"/>
                </a:lnTo>
                <a:lnTo>
                  <a:pt x="478701" y="15240"/>
                </a:lnTo>
                <a:lnTo>
                  <a:pt x="477316" y="14605"/>
                </a:lnTo>
                <a:lnTo>
                  <a:pt x="474268" y="13208"/>
                </a:lnTo>
                <a:lnTo>
                  <a:pt x="471487" y="14605"/>
                </a:lnTo>
                <a:lnTo>
                  <a:pt x="471297" y="11176"/>
                </a:lnTo>
                <a:lnTo>
                  <a:pt x="467017" y="15494"/>
                </a:lnTo>
                <a:lnTo>
                  <a:pt x="468122" y="15875"/>
                </a:lnTo>
                <a:lnTo>
                  <a:pt x="467258" y="18897"/>
                </a:lnTo>
                <a:lnTo>
                  <a:pt x="467245" y="21209"/>
                </a:lnTo>
                <a:lnTo>
                  <a:pt x="466102" y="20828"/>
                </a:lnTo>
                <a:lnTo>
                  <a:pt x="469557" y="23876"/>
                </a:lnTo>
                <a:lnTo>
                  <a:pt x="473125" y="22225"/>
                </a:lnTo>
                <a:lnTo>
                  <a:pt x="476008" y="21209"/>
                </a:lnTo>
                <a:lnTo>
                  <a:pt x="476719" y="20955"/>
                </a:lnTo>
                <a:lnTo>
                  <a:pt x="480123" y="24511"/>
                </a:lnTo>
                <a:lnTo>
                  <a:pt x="480009" y="24892"/>
                </a:lnTo>
                <a:lnTo>
                  <a:pt x="479056" y="25908"/>
                </a:lnTo>
                <a:lnTo>
                  <a:pt x="479069" y="26162"/>
                </a:lnTo>
                <a:lnTo>
                  <a:pt x="480796" y="27813"/>
                </a:lnTo>
                <a:lnTo>
                  <a:pt x="479450" y="29210"/>
                </a:lnTo>
                <a:lnTo>
                  <a:pt x="478345" y="28829"/>
                </a:lnTo>
                <a:lnTo>
                  <a:pt x="478193" y="28511"/>
                </a:lnTo>
                <a:lnTo>
                  <a:pt x="478078" y="28067"/>
                </a:lnTo>
                <a:lnTo>
                  <a:pt x="477951" y="27051"/>
                </a:lnTo>
                <a:lnTo>
                  <a:pt x="477354" y="29845"/>
                </a:lnTo>
                <a:lnTo>
                  <a:pt x="475615" y="32385"/>
                </a:lnTo>
                <a:lnTo>
                  <a:pt x="477951" y="32131"/>
                </a:lnTo>
                <a:lnTo>
                  <a:pt x="477989" y="39370"/>
                </a:lnTo>
                <a:lnTo>
                  <a:pt x="473227" y="37719"/>
                </a:lnTo>
                <a:lnTo>
                  <a:pt x="470027" y="40259"/>
                </a:lnTo>
                <a:lnTo>
                  <a:pt x="468033" y="36893"/>
                </a:lnTo>
                <a:lnTo>
                  <a:pt x="467055" y="43307"/>
                </a:lnTo>
                <a:lnTo>
                  <a:pt x="465493" y="39497"/>
                </a:lnTo>
                <a:lnTo>
                  <a:pt x="465226" y="38862"/>
                </a:lnTo>
                <a:lnTo>
                  <a:pt x="464286" y="36576"/>
                </a:lnTo>
                <a:lnTo>
                  <a:pt x="464083" y="36068"/>
                </a:lnTo>
                <a:lnTo>
                  <a:pt x="462851" y="36576"/>
                </a:lnTo>
                <a:lnTo>
                  <a:pt x="464159" y="35306"/>
                </a:lnTo>
                <a:lnTo>
                  <a:pt x="460641" y="33020"/>
                </a:lnTo>
                <a:lnTo>
                  <a:pt x="459968" y="38862"/>
                </a:lnTo>
                <a:lnTo>
                  <a:pt x="459359" y="38773"/>
                </a:lnTo>
                <a:lnTo>
                  <a:pt x="459333" y="39497"/>
                </a:lnTo>
                <a:lnTo>
                  <a:pt x="459244" y="38760"/>
                </a:lnTo>
                <a:lnTo>
                  <a:pt x="459574" y="34163"/>
                </a:lnTo>
                <a:lnTo>
                  <a:pt x="459714" y="30988"/>
                </a:lnTo>
                <a:lnTo>
                  <a:pt x="459828" y="27178"/>
                </a:lnTo>
                <a:lnTo>
                  <a:pt x="458685" y="26212"/>
                </a:lnTo>
                <a:lnTo>
                  <a:pt x="458685" y="38658"/>
                </a:lnTo>
                <a:lnTo>
                  <a:pt x="456831" y="38354"/>
                </a:lnTo>
                <a:lnTo>
                  <a:pt x="455244" y="34163"/>
                </a:lnTo>
                <a:lnTo>
                  <a:pt x="458685" y="38658"/>
                </a:lnTo>
                <a:lnTo>
                  <a:pt x="458685" y="26212"/>
                </a:lnTo>
                <a:lnTo>
                  <a:pt x="458190" y="25781"/>
                </a:lnTo>
                <a:lnTo>
                  <a:pt x="456399" y="24257"/>
                </a:lnTo>
                <a:lnTo>
                  <a:pt x="458597" y="22225"/>
                </a:lnTo>
                <a:lnTo>
                  <a:pt x="462292" y="18796"/>
                </a:lnTo>
                <a:lnTo>
                  <a:pt x="463245" y="17907"/>
                </a:lnTo>
                <a:lnTo>
                  <a:pt x="463626" y="16891"/>
                </a:lnTo>
                <a:lnTo>
                  <a:pt x="464578" y="14351"/>
                </a:lnTo>
                <a:lnTo>
                  <a:pt x="464959" y="13335"/>
                </a:lnTo>
                <a:lnTo>
                  <a:pt x="462457" y="14351"/>
                </a:lnTo>
                <a:lnTo>
                  <a:pt x="460197" y="13716"/>
                </a:lnTo>
                <a:lnTo>
                  <a:pt x="460146" y="13589"/>
                </a:lnTo>
                <a:lnTo>
                  <a:pt x="458812" y="10795"/>
                </a:lnTo>
                <a:lnTo>
                  <a:pt x="456120" y="13589"/>
                </a:lnTo>
                <a:lnTo>
                  <a:pt x="453313" y="13335"/>
                </a:lnTo>
                <a:lnTo>
                  <a:pt x="450519" y="13335"/>
                </a:lnTo>
                <a:lnTo>
                  <a:pt x="447916" y="16891"/>
                </a:lnTo>
                <a:lnTo>
                  <a:pt x="447433" y="16637"/>
                </a:lnTo>
                <a:lnTo>
                  <a:pt x="445985" y="15875"/>
                </a:lnTo>
                <a:lnTo>
                  <a:pt x="449503" y="12954"/>
                </a:lnTo>
                <a:lnTo>
                  <a:pt x="447484" y="12827"/>
                </a:lnTo>
                <a:lnTo>
                  <a:pt x="443763" y="12319"/>
                </a:lnTo>
                <a:lnTo>
                  <a:pt x="439839" y="13335"/>
                </a:lnTo>
                <a:lnTo>
                  <a:pt x="435952" y="16637"/>
                </a:lnTo>
                <a:lnTo>
                  <a:pt x="433933" y="16510"/>
                </a:lnTo>
                <a:lnTo>
                  <a:pt x="434035" y="15621"/>
                </a:lnTo>
                <a:lnTo>
                  <a:pt x="434149" y="13716"/>
                </a:lnTo>
                <a:lnTo>
                  <a:pt x="433616" y="11684"/>
                </a:lnTo>
                <a:lnTo>
                  <a:pt x="427202" y="11938"/>
                </a:lnTo>
                <a:lnTo>
                  <a:pt x="423176" y="14439"/>
                </a:lnTo>
                <a:lnTo>
                  <a:pt x="416394" y="18542"/>
                </a:lnTo>
                <a:lnTo>
                  <a:pt x="409460" y="18796"/>
                </a:lnTo>
                <a:lnTo>
                  <a:pt x="409714" y="18288"/>
                </a:lnTo>
                <a:lnTo>
                  <a:pt x="410959" y="15875"/>
                </a:lnTo>
                <a:lnTo>
                  <a:pt x="408711" y="15240"/>
                </a:lnTo>
                <a:lnTo>
                  <a:pt x="406768" y="14351"/>
                </a:lnTo>
                <a:lnTo>
                  <a:pt x="405739" y="18288"/>
                </a:lnTo>
                <a:lnTo>
                  <a:pt x="405282" y="17780"/>
                </a:lnTo>
                <a:lnTo>
                  <a:pt x="402932" y="15113"/>
                </a:lnTo>
                <a:lnTo>
                  <a:pt x="399415" y="16510"/>
                </a:lnTo>
                <a:lnTo>
                  <a:pt x="396621" y="17475"/>
                </a:lnTo>
                <a:lnTo>
                  <a:pt x="396621" y="95631"/>
                </a:lnTo>
                <a:lnTo>
                  <a:pt x="395795" y="94996"/>
                </a:lnTo>
                <a:lnTo>
                  <a:pt x="392811" y="92710"/>
                </a:lnTo>
                <a:lnTo>
                  <a:pt x="391782" y="91935"/>
                </a:lnTo>
                <a:lnTo>
                  <a:pt x="391134" y="91440"/>
                </a:lnTo>
                <a:lnTo>
                  <a:pt x="390982" y="91313"/>
                </a:lnTo>
                <a:lnTo>
                  <a:pt x="390372" y="90855"/>
                </a:lnTo>
                <a:lnTo>
                  <a:pt x="391947" y="87884"/>
                </a:lnTo>
                <a:lnTo>
                  <a:pt x="391147" y="91440"/>
                </a:lnTo>
                <a:lnTo>
                  <a:pt x="391782" y="91935"/>
                </a:lnTo>
                <a:lnTo>
                  <a:pt x="394677" y="89535"/>
                </a:lnTo>
                <a:lnTo>
                  <a:pt x="396074" y="90297"/>
                </a:lnTo>
                <a:lnTo>
                  <a:pt x="396621" y="95631"/>
                </a:lnTo>
                <a:lnTo>
                  <a:pt x="396621" y="17475"/>
                </a:lnTo>
                <a:lnTo>
                  <a:pt x="395732" y="17780"/>
                </a:lnTo>
                <a:lnTo>
                  <a:pt x="392468" y="14351"/>
                </a:lnTo>
                <a:lnTo>
                  <a:pt x="387718" y="12573"/>
                </a:lnTo>
                <a:lnTo>
                  <a:pt x="387667" y="20701"/>
                </a:lnTo>
                <a:lnTo>
                  <a:pt x="383984" y="22225"/>
                </a:lnTo>
                <a:lnTo>
                  <a:pt x="383971" y="21590"/>
                </a:lnTo>
                <a:lnTo>
                  <a:pt x="384009" y="19812"/>
                </a:lnTo>
                <a:lnTo>
                  <a:pt x="384975" y="16129"/>
                </a:lnTo>
                <a:lnTo>
                  <a:pt x="383032" y="15113"/>
                </a:lnTo>
                <a:lnTo>
                  <a:pt x="374142" y="17399"/>
                </a:lnTo>
                <a:lnTo>
                  <a:pt x="365353" y="19050"/>
                </a:lnTo>
                <a:lnTo>
                  <a:pt x="346710" y="21590"/>
                </a:lnTo>
                <a:lnTo>
                  <a:pt x="346837" y="20828"/>
                </a:lnTo>
                <a:lnTo>
                  <a:pt x="347827" y="19812"/>
                </a:lnTo>
                <a:lnTo>
                  <a:pt x="341388" y="20828"/>
                </a:lnTo>
                <a:lnTo>
                  <a:pt x="335153" y="23495"/>
                </a:lnTo>
                <a:lnTo>
                  <a:pt x="329171" y="25781"/>
                </a:lnTo>
                <a:lnTo>
                  <a:pt x="323545" y="25527"/>
                </a:lnTo>
                <a:lnTo>
                  <a:pt x="322199" y="26924"/>
                </a:lnTo>
                <a:lnTo>
                  <a:pt x="318198" y="28829"/>
                </a:lnTo>
                <a:lnTo>
                  <a:pt x="319506" y="32639"/>
                </a:lnTo>
                <a:lnTo>
                  <a:pt x="321208" y="33147"/>
                </a:lnTo>
                <a:lnTo>
                  <a:pt x="321437" y="36576"/>
                </a:lnTo>
                <a:lnTo>
                  <a:pt x="321487" y="40767"/>
                </a:lnTo>
                <a:lnTo>
                  <a:pt x="315137" y="45085"/>
                </a:lnTo>
                <a:lnTo>
                  <a:pt x="315531" y="43688"/>
                </a:lnTo>
                <a:lnTo>
                  <a:pt x="316230" y="41148"/>
                </a:lnTo>
                <a:lnTo>
                  <a:pt x="317042" y="38227"/>
                </a:lnTo>
                <a:lnTo>
                  <a:pt x="317068" y="38100"/>
                </a:lnTo>
                <a:lnTo>
                  <a:pt x="317804" y="35433"/>
                </a:lnTo>
                <a:lnTo>
                  <a:pt x="318198" y="34036"/>
                </a:lnTo>
                <a:lnTo>
                  <a:pt x="313956" y="35433"/>
                </a:lnTo>
                <a:lnTo>
                  <a:pt x="313347" y="32512"/>
                </a:lnTo>
                <a:lnTo>
                  <a:pt x="313296" y="32258"/>
                </a:lnTo>
                <a:lnTo>
                  <a:pt x="313004" y="30861"/>
                </a:lnTo>
                <a:lnTo>
                  <a:pt x="312585" y="28829"/>
                </a:lnTo>
                <a:lnTo>
                  <a:pt x="312445" y="28194"/>
                </a:lnTo>
                <a:lnTo>
                  <a:pt x="316534" y="30607"/>
                </a:lnTo>
                <a:lnTo>
                  <a:pt x="316484" y="28194"/>
                </a:lnTo>
                <a:lnTo>
                  <a:pt x="316407" y="24130"/>
                </a:lnTo>
                <a:lnTo>
                  <a:pt x="310311" y="28829"/>
                </a:lnTo>
                <a:lnTo>
                  <a:pt x="306781" y="26670"/>
                </a:lnTo>
                <a:lnTo>
                  <a:pt x="303377" y="30861"/>
                </a:lnTo>
                <a:lnTo>
                  <a:pt x="301180" y="28448"/>
                </a:lnTo>
                <a:lnTo>
                  <a:pt x="300710" y="27940"/>
                </a:lnTo>
                <a:lnTo>
                  <a:pt x="300253" y="27432"/>
                </a:lnTo>
                <a:lnTo>
                  <a:pt x="301637" y="28194"/>
                </a:lnTo>
                <a:lnTo>
                  <a:pt x="301510" y="27432"/>
                </a:lnTo>
                <a:lnTo>
                  <a:pt x="301028" y="24511"/>
                </a:lnTo>
                <a:lnTo>
                  <a:pt x="300990" y="24282"/>
                </a:lnTo>
                <a:lnTo>
                  <a:pt x="300329" y="24511"/>
                </a:lnTo>
                <a:lnTo>
                  <a:pt x="296684" y="23114"/>
                </a:lnTo>
                <a:lnTo>
                  <a:pt x="297561" y="27940"/>
                </a:lnTo>
                <a:lnTo>
                  <a:pt x="293789" y="25273"/>
                </a:lnTo>
                <a:lnTo>
                  <a:pt x="292836" y="28448"/>
                </a:lnTo>
                <a:lnTo>
                  <a:pt x="292646" y="27940"/>
                </a:lnTo>
                <a:lnTo>
                  <a:pt x="292684" y="30099"/>
                </a:lnTo>
                <a:lnTo>
                  <a:pt x="290461" y="31623"/>
                </a:lnTo>
                <a:lnTo>
                  <a:pt x="289788" y="32258"/>
                </a:lnTo>
                <a:lnTo>
                  <a:pt x="288759" y="26035"/>
                </a:lnTo>
                <a:lnTo>
                  <a:pt x="287223" y="26924"/>
                </a:lnTo>
                <a:lnTo>
                  <a:pt x="289166" y="29083"/>
                </a:lnTo>
                <a:lnTo>
                  <a:pt x="289052" y="29337"/>
                </a:lnTo>
                <a:lnTo>
                  <a:pt x="287731" y="30099"/>
                </a:lnTo>
                <a:lnTo>
                  <a:pt x="285508" y="31623"/>
                </a:lnTo>
                <a:lnTo>
                  <a:pt x="277507" y="32512"/>
                </a:lnTo>
                <a:lnTo>
                  <a:pt x="277291" y="30353"/>
                </a:lnTo>
                <a:lnTo>
                  <a:pt x="277266" y="30099"/>
                </a:lnTo>
                <a:lnTo>
                  <a:pt x="276834" y="25908"/>
                </a:lnTo>
                <a:lnTo>
                  <a:pt x="274142" y="26416"/>
                </a:lnTo>
                <a:lnTo>
                  <a:pt x="273431" y="30099"/>
                </a:lnTo>
                <a:lnTo>
                  <a:pt x="270624" y="29337"/>
                </a:lnTo>
                <a:lnTo>
                  <a:pt x="270764" y="27813"/>
                </a:lnTo>
                <a:lnTo>
                  <a:pt x="270891" y="27559"/>
                </a:lnTo>
                <a:lnTo>
                  <a:pt x="271119" y="27305"/>
                </a:lnTo>
                <a:lnTo>
                  <a:pt x="271449" y="26924"/>
                </a:lnTo>
                <a:lnTo>
                  <a:pt x="271526" y="26162"/>
                </a:lnTo>
                <a:lnTo>
                  <a:pt x="265544" y="24892"/>
                </a:lnTo>
                <a:lnTo>
                  <a:pt x="258267" y="27305"/>
                </a:lnTo>
                <a:lnTo>
                  <a:pt x="252552" y="23622"/>
                </a:lnTo>
                <a:lnTo>
                  <a:pt x="248005" y="25400"/>
                </a:lnTo>
                <a:lnTo>
                  <a:pt x="244081" y="26416"/>
                </a:lnTo>
                <a:lnTo>
                  <a:pt x="241274" y="30861"/>
                </a:lnTo>
                <a:lnTo>
                  <a:pt x="242493" y="30353"/>
                </a:lnTo>
                <a:lnTo>
                  <a:pt x="246138" y="31623"/>
                </a:lnTo>
                <a:lnTo>
                  <a:pt x="244017" y="35217"/>
                </a:lnTo>
                <a:lnTo>
                  <a:pt x="243903" y="35433"/>
                </a:lnTo>
                <a:lnTo>
                  <a:pt x="242773" y="38100"/>
                </a:lnTo>
                <a:lnTo>
                  <a:pt x="240830" y="37084"/>
                </a:lnTo>
                <a:lnTo>
                  <a:pt x="238937" y="38227"/>
                </a:lnTo>
                <a:lnTo>
                  <a:pt x="239052" y="37211"/>
                </a:lnTo>
                <a:lnTo>
                  <a:pt x="239064" y="37084"/>
                </a:lnTo>
                <a:lnTo>
                  <a:pt x="239255" y="35560"/>
                </a:lnTo>
                <a:lnTo>
                  <a:pt x="239280" y="35306"/>
                </a:lnTo>
                <a:lnTo>
                  <a:pt x="239331" y="34925"/>
                </a:lnTo>
                <a:lnTo>
                  <a:pt x="234022" y="35306"/>
                </a:lnTo>
                <a:lnTo>
                  <a:pt x="235419" y="34417"/>
                </a:lnTo>
                <a:lnTo>
                  <a:pt x="237820" y="32893"/>
                </a:lnTo>
                <a:lnTo>
                  <a:pt x="236677" y="25654"/>
                </a:lnTo>
                <a:lnTo>
                  <a:pt x="229577" y="34417"/>
                </a:lnTo>
                <a:lnTo>
                  <a:pt x="229565" y="32258"/>
                </a:lnTo>
                <a:lnTo>
                  <a:pt x="229539" y="29972"/>
                </a:lnTo>
                <a:lnTo>
                  <a:pt x="229527" y="29464"/>
                </a:lnTo>
                <a:lnTo>
                  <a:pt x="229501" y="27305"/>
                </a:lnTo>
                <a:lnTo>
                  <a:pt x="228676" y="29464"/>
                </a:lnTo>
                <a:lnTo>
                  <a:pt x="224155" y="28524"/>
                </a:lnTo>
                <a:lnTo>
                  <a:pt x="224155" y="29972"/>
                </a:lnTo>
                <a:lnTo>
                  <a:pt x="222592" y="29565"/>
                </a:lnTo>
                <a:lnTo>
                  <a:pt x="221259" y="32258"/>
                </a:lnTo>
                <a:lnTo>
                  <a:pt x="220751" y="29083"/>
                </a:lnTo>
                <a:lnTo>
                  <a:pt x="222592" y="29565"/>
                </a:lnTo>
                <a:lnTo>
                  <a:pt x="224155" y="29972"/>
                </a:lnTo>
                <a:lnTo>
                  <a:pt x="224155" y="28524"/>
                </a:lnTo>
                <a:lnTo>
                  <a:pt x="224078" y="27940"/>
                </a:lnTo>
                <a:lnTo>
                  <a:pt x="223151" y="28321"/>
                </a:lnTo>
                <a:lnTo>
                  <a:pt x="221627" y="28956"/>
                </a:lnTo>
                <a:lnTo>
                  <a:pt x="221576" y="26797"/>
                </a:lnTo>
                <a:lnTo>
                  <a:pt x="216827" y="25019"/>
                </a:lnTo>
                <a:lnTo>
                  <a:pt x="216115" y="33909"/>
                </a:lnTo>
                <a:lnTo>
                  <a:pt x="213347" y="35306"/>
                </a:lnTo>
                <a:lnTo>
                  <a:pt x="213423" y="34417"/>
                </a:lnTo>
                <a:lnTo>
                  <a:pt x="211556" y="35560"/>
                </a:lnTo>
                <a:lnTo>
                  <a:pt x="213664" y="29718"/>
                </a:lnTo>
                <a:lnTo>
                  <a:pt x="210654" y="30734"/>
                </a:lnTo>
                <a:lnTo>
                  <a:pt x="209181" y="35814"/>
                </a:lnTo>
                <a:lnTo>
                  <a:pt x="205816" y="37084"/>
                </a:lnTo>
                <a:lnTo>
                  <a:pt x="205460" y="35306"/>
                </a:lnTo>
                <a:lnTo>
                  <a:pt x="203822" y="36893"/>
                </a:lnTo>
                <a:lnTo>
                  <a:pt x="203835" y="35941"/>
                </a:lnTo>
                <a:lnTo>
                  <a:pt x="203682" y="35687"/>
                </a:lnTo>
                <a:lnTo>
                  <a:pt x="201853" y="41148"/>
                </a:lnTo>
                <a:lnTo>
                  <a:pt x="197421" y="39116"/>
                </a:lnTo>
                <a:lnTo>
                  <a:pt x="195757" y="43688"/>
                </a:lnTo>
                <a:lnTo>
                  <a:pt x="194373" y="42926"/>
                </a:lnTo>
                <a:lnTo>
                  <a:pt x="193979" y="40894"/>
                </a:lnTo>
                <a:lnTo>
                  <a:pt x="193598" y="38862"/>
                </a:lnTo>
                <a:lnTo>
                  <a:pt x="193535" y="38531"/>
                </a:lnTo>
                <a:lnTo>
                  <a:pt x="193421" y="38773"/>
                </a:lnTo>
                <a:lnTo>
                  <a:pt x="193509" y="38354"/>
                </a:lnTo>
                <a:lnTo>
                  <a:pt x="193103" y="36195"/>
                </a:lnTo>
                <a:lnTo>
                  <a:pt x="191401" y="40894"/>
                </a:lnTo>
                <a:lnTo>
                  <a:pt x="191503" y="37211"/>
                </a:lnTo>
                <a:lnTo>
                  <a:pt x="191592" y="34036"/>
                </a:lnTo>
                <a:lnTo>
                  <a:pt x="196075" y="33147"/>
                </a:lnTo>
                <a:lnTo>
                  <a:pt x="193624" y="38354"/>
                </a:lnTo>
                <a:lnTo>
                  <a:pt x="193586" y="38747"/>
                </a:lnTo>
                <a:lnTo>
                  <a:pt x="198056" y="36195"/>
                </a:lnTo>
                <a:lnTo>
                  <a:pt x="196748" y="33147"/>
                </a:lnTo>
                <a:lnTo>
                  <a:pt x="194373" y="27559"/>
                </a:lnTo>
                <a:lnTo>
                  <a:pt x="178092" y="29591"/>
                </a:lnTo>
                <a:lnTo>
                  <a:pt x="173685" y="31242"/>
                </a:lnTo>
                <a:lnTo>
                  <a:pt x="168897" y="31369"/>
                </a:lnTo>
                <a:lnTo>
                  <a:pt x="164693" y="32385"/>
                </a:lnTo>
                <a:lnTo>
                  <a:pt x="162052" y="37211"/>
                </a:lnTo>
                <a:lnTo>
                  <a:pt x="162369" y="34417"/>
                </a:lnTo>
                <a:lnTo>
                  <a:pt x="162521" y="33147"/>
                </a:lnTo>
                <a:lnTo>
                  <a:pt x="158394" y="31623"/>
                </a:lnTo>
                <a:lnTo>
                  <a:pt x="153568" y="29845"/>
                </a:lnTo>
                <a:lnTo>
                  <a:pt x="146088" y="31623"/>
                </a:lnTo>
                <a:lnTo>
                  <a:pt x="138239" y="28702"/>
                </a:lnTo>
                <a:lnTo>
                  <a:pt x="132613" y="34417"/>
                </a:lnTo>
                <a:lnTo>
                  <a:pt x="130949" y="30988"/>
                </a:lnTo>
                <a:lnTo>
                  <a:pt x="125361" y="36957"/>
                </a:lnTo>
                <a:lnTo>
                  <a:pt x="118313" y="39751"/>
                </a:lnTo>
                <a:lnTo>
                  <a:pt x="111633" y="42926"/>
                </a:lnTo>
                <a:lnTo>
                  <a:pt x="107188" y="50165"/>
                </a:lnTo>
                <a:lnTo>
                  <a:pt x="103771" y="47117"/>
                </a:lnTo>
                <a:lnTo>
                  <a:pt x="108089" y="44958"/>
                </a:lnTo>
                <a:lnTo>
                  <a:pt x="108369" y="42418"/>
                </a:lnTo>
                <a:lnTo>
                  <a:pt x="105879" y="41402"/>
                </a:lnTo>
                <a:lnTo>
                  <a:pt x="101917" y="50546"/>
                </a:lnTo>
                <a:lnTo>
                  <a:pt x="99669" y="44958"/>
                </a:lnTo>
                <a:lnTo>
                  <a:pt x="99415" y="44323"/>
                </a:lnTo>
                <a:lnTo>
                  <a:pt x="99377" y="42164"/>
                </a:lnTo>
                <a:lnTo>
                  <a:pt x="102870" y="42164"/>
                </a:lnTo>
                <a:lnTo>
                  <a:pt x="101282" y="40894"/>
                </a:lnTo>
                <a:lnTo>
                  <a:pt x="99377" y="37084"/>
                </a:lnTo>
                <a:lnTo>
                  <a:pt x="98742" y="44958"/>
                </a:lnTo>
                <a:lnTo>
                  <a:pt x="96647" y="40513"/>
                </a:lnTo>
                <a:lnTo>
                  <a:pt x="97548" y="44323"/>
                </a:lnTo>
                <a:lnTo>
                  <a:pt x="97421" y="44958"/>
                </a:lnTo>
                <a:lnTo>
                  <a:pt x="93560" y="49530"/>
                </a:lnTo>
                <a:lnTo>
                  <a:pt x="90551" y="50419"/>
                </a:lnTo>
                <a:lnTo>
                  <a:pt x="91097" y="50546"/>
                </a:lnTo>
                <a:lnTo>
                  <a:pt x="91313" y="50927"/>
                </a:lnTo>
                <a:lnTo>
                  <a:pt x="91401" y="51181"/>
                </a:lnTo>
                <a:lnTo>
                  <a:pt x="91897" y="54229"/>
                </a:lnTo>
                <a:lnTo>
                  <a:pt x="91440" y="54102"/>
                </a:lnTo>
                <a:lnTo>
                  <a:pt x="89598" y="53594"/>
                </a:lnTo>
                <a:lnTo>
                  <a:pt x="88366" y="54102"/>
                </a:lnTo>
                <a:lnTo>
                  <a:pt x="88468" y="53467"/>
                </a:lnTo>
                <a:lnTo>
                  <a:pt x="88595" y="53213"/>
                </a:lnTo>
                <a:lnTo>
                  <a:pt x="88798" y="52959"/>
                </a:lnTo>
                <a:lnTo>
                  <a:pt x="76784" y="56642"/>
                </a:lnTo>
                <a:lnTo>
                  <a:pt x="64236" y="58928"/>
                </a:lnTo>
                <a:lnTo>
                  <a:pt x="51511" y="59436"/>
                </a:lnTo>
                <a:lnTo>
                  <a:pt x="38938" y="57912"/>
                </a:lnTo>
                <a:lnTo>
                  <a:pt x="39674" y="57150"/>
                </a:lnTo>
                <a:lnTo>
                  <a:pt x="41910" y="54864"/>
                </a:lnTo>
                <a:lnTo>
                  <a:pt x="39611" y="57150"/>
                </a:lnTo>
                <a:lnTo>
                  <a:pt x="36106" y="55880"/>
                </a:lnTo>
                <a:lnTo>
                  <a:pt x="35407" y="55626"/>
                </a:lnTo>
                <a:lnTo>
                  <a:pt x="34061" y="54864"/>
                </a:lnTo>
                <a:lnTo>
                  <a:pt x="34378" y="54610"/>
                </a:lnTo>
                <a:lnTo>
                  <a:pt x="31661" y="52705"/>
                </a:lnTo>
                <a:lnTo>
                  <a:pt x="28181" y="55880"/>
                </a:lnTo>
                <a:lnTo>
                  <a:pt x="26022" y="53594"/>
                </a:lnTo>
                <a:lnTo>
                  <a:pt x="26428" y="53213"/>
                </a:lnTo>
                <a:lnTo>
                  <a:pt x="26695" y="52959"/>
                </a:lnTo>
                <a:lnTo>
                  <a:pt x="21386" y="53213"/>
                </a:lnTo>
                <a:lnTo>
                  <a:pt x="20104" y="50546"/>
                </a:lnTo>
                <a:lnTo>
                  <a:pt x="19862" y="50038"/>
                </a:lnTo>
                <a:lnTo>
                  <a:pt x="18097" y="46355"/>
                </a:lnTo>
                <a:lnTo>
                  <a:pt x="13030" y="50038"/>
                </a:lnTo>
                <a:lnTo>
                  <a:pt x="8902" y="47625"/>
                </a:lnTo>
                <a:lnTo>
                  <a:pt x="9258" y="44323"/>
                </a:lnTo>
                <a:lnTo>
                  <a:pt x="6413" y="41402"/>
                </a:lnTo>
                <a:lnTo>
                  <a:pt x="4038" y="41656"/>
                </a:lnTo>
                <a:lnTo>
                  <a:pt x="3035" y="45466"/>
                </a:lnTo>
                <a:lnTo>
                  <a:pt x="2921" y="46482"/>
                </a:lnTo>
                <a:lnTo>
                  <a:pt x="4038" y="46863"/>
                </a:lnTo>
                <a:lnTo>
                  <a:pt x="5384" y="50546"/>
                </a:lnTo>
                <a:lnTo>
                  <a:pt x="1663" y="50038"/>
                </a:lnTo>
                <a:lnTo>
                  <a:pt x="0" y="51689"/>
                </a:lnTo>
                <a:lnTo>
                  <a:pt x="1257" y="57150"/>
                </a:lnTo>
                <a:lnTo>
                  <a:pt x="1130" y="61595"/>
                </a:lnTo>
                <a:lnTo>
                  <a:pt x="914" y="65913"/>
                </a:lnTo>
                <a:lnTo>
                  <a:pt x="965" y="66929"/>
                </a:lnTo>
                <a:lnTo>
                  <a:pt x="5740" y="72898"/>
                </a:lnTo>
                <a:lnTo>
                  <a:pt x="9182" y="70739"/>
                </a:lnTo>
                <a:lnTo>
                  <a:pt x="9347" y="82296"/>
                </a:lnTo>
                <a:lnTo>
                  <a:pt x="13220" y="81280"/>
                </a:lnTo>
                <a:lnTo>
                  <a:pt x="15062" y="78740"/>
                </a:lnTo>
                <a:lnTo>
                  <a:pt x="19837" y="82042"/>
                </a:lnTo>
                <a:lnTo>
                  <a:pt x="22415" y="79883"/>
                </a:lnTo>
                <a:lnTo>
                  <a:pt x="20637" y="85344"/>
                </a:lnTo>
                <a:lnTo>
                  <a:pt x="26771" y="82804"/>
                </a:lnTo>
                <a:lnTo>
                  <a:pt x="23825" y="88646"/>
                </a:lnTo>
                <a:lnTo>
                  <a:pt x="23939" y="89281"/>
                </a:lnTo>
                <a:lnTo>
                  <a:pt x="25311" y="93091"/>
                </a:lnTo>
                <a:lnTo>
                  <a:pt x="31292" y="83947"/>
                </a:lnTo>
                <a:lnTo>
                  <a:pt x="34213" y="89027"/>
                </a:lnTo>
                <a:lnTo>
                  <a:pt x="33820" y="90093"/>
                </a:lnTo>
                <a:lnTo>
                  <a:pt x="33807" y="91694"/>
                </a:lnTo>
                <a:lnTo>
                  <a:pt x="33274" y="92202"/>
                </a:lnTo>
                <a:lnTo>
                  <a:pt x="37147" y="89027"/>
                </a:lnTo>
                <a:lnTo>
                  <a:pt x="36080" y="95885"/>
                </a:lnTo>
                <a:lnTo>
                  <a:pt x="38976" y="95885"/>
                </a:lnTo>
                <a:lnTo>
                  <a:pt x="38900" y="90093"/>
                </a:lnTo>
                <a:lnTo>
                  <a:pt x="39204" y="89535"/>
                </a:lnTo>
                <a:lnTo>
                  <a:pt x="39306" y="89027"/>
                </a:lnTo>
                <a:lnTo>
                  <a:pt x="38874" y="88392"/>
                </a:lnTo>
                <a:lnTo>
                  <a:pt x="38798" y="87884"/>
                </a:lnTo>
                <a:lnTo>
                  <a:pt x="39573" y="85852"/>
                </a:lnTo>
                <a:lnTo>
                  <a:pt x="40868" y="84455"/>
                </a:lnTo>
                <a:lnTo>
                  <a:pt x="41160" y="83947"/>
                </a:lnTo>
                <a:lnTo>
                  <a:pt x="41795" y="82804"/>
                </a:lnTo>
                <a:lnTo>
                  <a:pt x="41948" y="82550"/>
                </a:lnTo>
                <a:lnTo>
                  <a:pt x="43408" y="82550"/>
                </a:lnTo>
                <a:lnTo>
                  <a:pt x="43357" y="84836"/>
                </a:lnTo>
                <a:lnTo>
                  <a:pt x="41821" y="86360"/>
                </a:lnTo>
                <a:lnTo>
                  <a:pt x="44996" y="86868"/>
                </a:lnTo>
                <a:lnTo>
                  <a:pt x="45224" y="89027"/>
                </a:lnTo>
                <a:lnTo>
                  <a:pt x="45123" y="89662"/>
                </a:lnTo>
                <a:lnTo>
                  <a:pt x="44157" y="91313"/>
                </a:lnTo>
                <a:lnTo>
                  <a:pt x="42697" y="91313"/>
                </a:lnTo>
                <a:lnTo>
                  <a:pt x="41783" y="94488"/>
                </a:lnTo>
                <a:lnTo>
                  <a:pt x="43688" y="95186"/>
                </a:lnTo>
                <a:lnTo>
                  <a:pt x="43573" y="94107"/>
                </a:lnTo>
                <a:lnTo>
                  <a:pt x="45605" y="95872"/>
                </a:lnTo>
                <a:lnTo>
                  <a:pt x="45986" y="96012"/>
                </a:lnTo>
                <a:lnTo>
                  <a:pt x="45770" y="96037"/>
                </a:lnTo>
                <a:lnTo>
                  <a:pt x="47802" y="97790"/>
                </a:lnTo>
                <a:lnTo>
                  <a:pt x="48425" y="97370"/>
                </a:lnTo>
                <a:lnTo>
                  <a:pt x="48475" y="97155"/>
                </a:lnTo>
                <a:lnTo>
                  <a:pt x="48729" y="97155"/>
                </a:lnTo>
                <a:lnTo>
                  <a:pt x="50025" y="96266"/>
                </a:lnTo>
                <a:lnTo>
                  <a:pt x="50304" y="98933"/>
                </a:lnTo>
                <a:lnTo>
                  <a:pt x="48577" y="97256"/>
                </a:lnTo>
                <a:lnTo>
                  <a:pt x="48425" y="97370"/>
                </a:lnTo>
                <a:lnTo>
                  <a:pt x="48031" y="98933"/>
                </a:lnTo>
                <a:lnTo>
                  <a:pt x="48145" y="99466"/>
                </a:lnTo>
                <a:lnTo>
                  <a:pt x="50952" y="103632"/>
                </a:lnTo>
                <a:lnTo>
                  <a:pt x="53543" y="102616"/>
                </a:lnTo>
                <a:lnTo>
                  <a:pt x="56324" y="99949"/>
                </a:lnTo>
                <a:lnTo>
                  <a:pt x="59893" y="99314"/>
                </a:lnTo>
                <a:lnTo>
                  <a:pt x="59804" y="100203"/>
                </a:lnTo>
                <a:lnTo>
                  <a:pt x="59131" y="100838"/>
                </a:lnTo>
                <a:lnTo>
                  <a:pt x="58775" y="101219"/>
                </a:lnTo>
                <a:lnTo>
                  <a:pt x="61353" y="99314"/>
                </a:lnTo>
                <a:lnTo>
                  <a:pt x="63296" y="105410"/>
                </a:lnTo>
                <a:lnTo>
                  <a:pt x="64884" y="101600"/>
                </a:lnTo>
                <a:lnTo>
                  <a:pt x="67373" y="102616"/>
                </a:lnTo>
                <a:lnTo>
                  <a:pt x="65506" y="108966"/>
                </a:lnTo>
                <a:lnTo>
                  <a:pt x="69316" y="108712"/>
                </a:lnTo>
                <a:lnTo>
                  <a:pt x="68046" y="101981"/>
                </a:lnTo>
                <a:lnTo>
                  <a:pt x="73875" y="109982"/>
                </a:lnTo>
                <a:lnTo>
                  <a:pt x="73787" y="102616"/>
                </a:lnTo>
                <a:lnTo>
                  <a:pt x="76796" y="106934"/>
                </a:lnTo>
                <a:lnTo>
                  <a:pt x="79184" y="103124"/>
                </a:lnTo>
                <a:lnTo>
                  <a:pt x="79235" y="102616"/>
                </a:lnTo>
                <a:lnTo>
                  <a:pt x="78955" y="101981"/>
                </a:lnTo>
                <a:lnTo>
                  <a:pt x="78803" y="101600"/>
                </a:lnTo>
                <a:lnTo>
                  <a:pt x="77825" y="99314"/>
                </a:lnTo>
                <a:lnTo>
                  <a:pt x="77673" y="98933"/>
                </a:lnTo>
                <a:lnTo>
                  <a:pt x="76542" y="96266"/>
                </a:lnTo>
                <a:lnTo>
                  <a:pt x="75895" y="94742"/>
                </a:lnTo>
                <a:lnTo>
                  <a:pt x="79489" y="94107"/>
                </a:lnTo>
                <a:lnTo>
                  <a:pt x="80924" y="93853"/>
                </a:lnTo>
                <a:lnTo>
                  <a:pt x="85598" y="96393"/>
                </a:lnTo>
                <a:lnTo>
                  <a:pt x="80784" y="105664"/>
                </a:lnTo>
                <a:lnTo>
                  <a:pt x="80810" y="105918"/>
                </a:lnTo>
                <a:lnTo>
                  <a:pt x="83502" y="109601"/>
                </a:lnTo>
                <a:lnTo>
                  <a:pt x="84569" y="105537"/>
                </a:lnTo>
                <a:lnTo>
                  <a:pt x="86842" y="108305"/>
                </a:lnTo>
                <a:lnTo>
                  <a:pt x="87858" y="107315"/>
                </a:lnTo>
                <a:lnTo>
                  <a:pt x="90271" y="108305"/>
                </a:lnTo>
                <a:lnTo>
                  <a:pt x="90233" y="112141"/>
                </a:lnTo>
                <a:lnTo>
                  <a:pt x="88760" y="112268"/>
                </a:lnTo>
                <a:lnTo>
                  <a:pt x="88569" y="113919"/>
                </a:lnTo>
                <a:lnTo>
                  <a:pt x="90944" y="113665"/>
                </a:lnTo>
                <a:lnTo>
                  <a:pt x="94195" y="115951"/>
                </a:lnTo>
                <a:lnTo>
                  <a:pt x="97447" y="116967"/>
                </a:lnTo>
                <a:lnTo>
                  <a:pt x="99225" y="113665"/>
                </a:lnTo>
                <a:lnTo>
                  <a:pt x="99771" y="112649"/>
                </a:lnTo>
                <a:lnTo>
                  <a:pt x="101066" y="114427"/>
                </a:lnTo>
                <a:lnTo>
                  <a:pt x="103898" y="114427"/>
                </a:lnTo>
                <a:lnTo>
                  <a:pt x="104406" y="114427"/>
                </a:lnTo>
                <a:lnTo>
                  <a:pt x="104724" y="113030"/>
                </a:lnTo>
                <a:lnTo>
                  <a:pt x="109639" y="119253"/>
                </a:lnTo>
                <a:lnTo>
                  <a:pt x="111340" y="116205"/>
                </a:lnTo>
                <a:lnTo>
                  <a:pt x="111226" y="117221"/>
                </a:lnTo>
                <a:lnTo>
                  <a:pt x="111315" y="118110"/>
                </a:lnTo>
                <a:lnTo>
                  <a:pt x="112890" y="120396"/>
                </a:lnTo>
                <a:lnTo>
                  <a:pt x="114236" y="119126"/>
                </a:lnTo>
                <a:lnTo>
                  <a:pt x="112369" y="117348"/>
                </a:lnTo>
                <a:lnTo>
                  <a:pt x="113042" y="116205"/>
                </a:lnTo>
                <a:lnTo>
                  <a:pt x="113487" y="115443"/>
                </a:lnTo>
                <a:lnTo>
                  <a:pt x="114515" y="113030"/>
                </a:lnTo>
                <a:lnTo>
                  <a:pt x="114630" y="112776"/>
                </a:lnTo>
                <a:lnTo>
                  <a:pt x="116293" y="116205"/>
                </a:lnTo>
                <a:lnTo>
                  <a:pt x="120726" y="113157"/>
                </a:lnTo>
                <a:lnTo>
                  <a:pt x="121526" y="118872"/>
                </a:lnTo>
                <a:lnTo>
                  <a:pt x="123939" y="115697"/>
                </a:lnTo>
                <a:lnTo>
                  <a:pt x="123317" y="113157"/>
                </a:lnTo>
                <a:lnTo>
                  <a:pt x="123228" y="112776"/>
                </a:lnTo>
                <a:lnTo>
                  <a:pt x="123202" y="112649"/>
                </a:lnTo>
                <a:lnTo>
                  <a:pt x="123101" y="112268"/>
                </a:lnTo>
                <a:lnTo>
                  <a:pt x="122986" y="111252"/>
                </a:lnTo>
                <a:lnTo>
                  <a:pt x="123418" y="107442"/>
                </a:lnTo>
                <a:lnTo>
                  <a:pt x="125082" y="110871"/>
                </a:lnTo>
                <a:lnTo>
                  <a:pt x="130124" y="110109"/>
                </a:lnTo>
                <a:lnTo>
                  <a:pt x="129362" y="116713"/>
                </a:lnTo>
                <a:lnTo>
                  <a:pt x="129133" y="116586"/>
                </a:lnTo>
                <a:lnTo>
                  <a:pt x="127977" y="115951"/>
                </a:lnTo>
                <a:lnTo>
                  <a:pt x="124929" y="114681"/>
                </a:lnTo>
                <a:lnTo>
                  <a:pt x="125603" y="119126"/>
                </a:lnTo>
                <a:lnTo>
                  <a:pt x="128219" y="121539"/>
                </a:lnTo>
                <a:lnTo>
                  <a:pt x="126669" y="117348"/>
                </a:lnTo>
                <a:lnTo>
                  <a:pt x="128778" y="116586"/>
                </a:lnTo>
                <a:lnTo>
                  <a:pt x="128879" y="118237"/>
                </a:lnTo>
                <a:lnTo>
                  <a:pt x="129692" y="119608"/>
                </a:lnTo>
                <a:lnTo>
                  <a:pt x="131229" y="117094"/>
                </a:lnTo>
                <a:lnTo>
                  <a:pt x="131292" y="116713"/>
                </a:lnTo>
                <a:lnTo>
                  <a:pt x="130124" y="115189"/>
                </a:lnTo>
                <a:lnTo>
                  <a:pt x="135826" y="113792"/>
                </a:lnTo>
                <a:lnTo>
                  <a:pt x="135128" y="110109"/>
                </a:lnTo>
                <a:lnTo>
                  <a:pt x="134632" y="107442"/>
                </a:lnTo>
                <a:lnTo>
                  <a:pt x="134607" y="107315"/>
                </a:lnTo>
                <a:lnTo>
                  <a:pt x="134556" y="107061"/>
                </a:lnTo>
                <a:lnTo>
                  <a:pt x="137007" y="105537"/>
                </a:lnTo>
                <a:lnTo>
                  <a:pt x="139865" y="103759"/>
                </a:lnTo>
                <a:lnTo>
                  <a:pt x="140931" y="104902"/>
                </a:lnTo>
                <a:lnTo>
                  <a:pt x="142760" y="106680"/>
                </a:lnTo>
                <a:lnTo>
                  <a:pt x="143306" y="106807"/>
                </a:lnTo>
                <a:lnTo>
                  <a:pt x="141528" y="107188"/>
                </a:lnTo>
                <a:lnTo>
                  <a:pt x="141998" y="113284"/>
                </a:lnTo>
                <a:lnTo>
                  <a:pt x="143078" y="114427"/>
                </a:lnTo>
                <a:lnTo>
                  <a:pt x="145961" y="109220"/>
                </a:lnTo>
                <a:lnTo>
                  <a:pt x="148539" y="117602"/>
                </a:lnTo>
                <a:lnTo>
                  <a:pt x="151028" y="118745"/>
                </a:lnTo>
                <a:lnTo>
                  <a:pt x="148856" y="117348"/>
                </a:lnTo>
                <a:lnTo>
                  <a:pt x="149885" y="113284"/>
                </a:lnTo>
                <a:lnTo>
                  <a:pt x="150634" y="111760"/>
                </a:lnTo>
                <a:lnTo>
                  <a:pt x="154165" y="109220"/>
                </a:lnTo>
                <a:lnTo>
                  <a:pt x="155752" y="108077"/>
                </a:lnTo>
                <a:lnTo>
                  <a:pt x="152806" y="113919"/>
                </a:lnTo>
                <a:lnTo>
                  <a:pt x="152844" y="114173"/>
                </a:lnTo>
                <a:lnTo>
                  <a:pt x="155028" y="116840"/>
                </a:lnTo>
                <a:lnTo>
                  <a:pt x="162991" y="115951"/>
                </a:lnTo>
                <a:lnTo>
                  <a:pt x="168224" y="123825"/>
                </a:lnTo>
                <a:lnTo>
                  <a:pt x="174523" y="119507"/>
                </a:lnTo>
                <a:lnTo>
                  <a:pt x="174383" y="119253"/>
                </a:lnTo>
                <a:lnTo>
                  <a:pt x="171399" y="113919"/>
                </a:lnTo>
                <a:lnTo>
                  <a:pt x="170484" y="119253"/>
                </a:lnTo>
                <a:lnTo>
                  <a:pt x="168490" y="115951"/>
                </a:lnTo>
                <a:lnTo>
                  <a:pt x="168186" y="115443"/>
                </a:lnTo>
                <a:lnTo>
                  <a:pt x="168071" y="115062"/>
                </a:lnTo>
                <a:lnTo>
                  <a:pt x="170421" y="108077"/>
                </a:lnTo>
                <a:lnTo>
                  <a:pt x="171945" y="103886"/>
                </a:lnTo>
                <a:lnTo>
                  <a:pt x="172339" y="105664"/>
                </a:lnTo>
                <a:lnTo>
                  <a:pt x="176263" y="104648"/>
                </a:lnTo>
                <a:lnTo>
                  <a:pt x="174764" y="107569"/>
                </a:lnTo>
                <a:lnTo>
                  <a:pt x="178523" y="105283"/>
                </a:lnTo>
                <a:lnTo>
                  <a:pt x="178358" y="104648"/>
                </a:lnTo>
                <a:lnTo>
                  <a:pt x="178193" y="104013"/>
                </a:lnTo>
                <a:lnTo>
                  <a:pt x="177888" y="102870"/>
                </a:lnTo>
                <a:lnTo>
                  <a:pt x="175437" y="104013"/>
                </a:lnTo>
                <a:lnTo>
                  <a:pt x="175526" y="103886"/>
                </a:lnTo>
                <a:lnTo>
                  <a:pt x="175602" y="103759"/>
                </a:lnTo>
                <a:lnTo>
                  <a:pt x="177177" y="101473"/>
                </a:lnTo>
                <a:lnTo>
                  <a:pt x="178485" y="103124"/>
                </a:lnTo>
                <a:lnTo>
                  <a:pt x="182448" y="104140"/>
                </a:lnTo>
                <a:lnTo>
                  <a:pt x="180035" y="107315"/>
                </a:lnTo>
                <a:lnTo>
                  <a:pt x="182054" y="107442"/>
                </a:lnTo>
                <a:lnTo>
                  <a:pt x="184581" y="105537"/>
                </a:lnTo>
                <a:lnTo>
                  <a:pt x="184073" y="102489"/>
                </a:lnTo>
                <a:lnTo>
                  <a:pt x="187312" y="102108"/>
                </a:lnTo>
                <a:lnTo>
                  <a:pt x="183870" y="109220"/>
                </a:lnTo>
                <a:lnTo>
                  <a:pt x="182486" y="111379"/>
                </a:lnTo>
                <a:lnTo>
                  <a:pt x="185064" y="111633"/>
                </a:lnTo>
                <a:lnTo>
                  <a:pt x="184823" y="116332"/>
                </a:lnTo>
                <a:lnTo>
                  <a:pt x="184073" y="117856"/>
                </a:lnTo>
                <a:lnTo>
                  <a:pt x="187680" y="117094"/>
                </a:lnTo>
                <a:lnTo>
                  <a:pt x="187045" y="118364"/>
                </a:lnTo>
                <a:lnTo>
                  <a:pt x="186956" y="120650"/>
                </a:lnTo>
                <a:lnTo>
                  <a:pt x="186334" y="121920"/>
                </a:lnTo>
                <a:lnTo>
                  <a:pt x="186359" y="122301"/>
                </a:lnTo>
                <a:lnTo>
                  <a:pt x="188620" y="124206"/>
                </a:lnTo>
                <a:lnTo>
                  <a:pt x="190169" y="118110"/>
                </a:lnTo>
                <a:lnTo>
                  <a:pt x="192265" y="122555"/>
                </a:lnTo>
                <a:lnTo>
                  <a:pt x="193103" y="118110"/>
                </a:lnTo>
                <a:lnTo>
                  <a:pt x="199682" y="121539"/>
                </a:lnTo>
                <a:lnTo>
                  <a:pt x="199047" y="122301"/>
                </a:lnTo>
                <a:lnTo>
                  <a:pt x="205143" y="122555"/>
                </a:lnTo>
                <a:lnTo>
                  <a:pt x="204241" y="119888"/>
                </a:lnTo>
                <a:lnTo>
                  <a:pt x="204127" y="119126"/>
                </a:lnTo>
                <a:lnTo>
                  <a:pt x="204889" y="118110"/>
                </a:lnTo>
                <a:lnTo>
                  <a:pt x="205651" y="117094"/>
                </a:lnTo>
                <a:lnTo>
                  <a:pt x="208508" y="113284"/>
                </a:lnTo>
                <a:lnTo>
                  <a:pt x="207518" y="124587"/>
                </a:lnTo>
                <a:lnTo>
                  <a:pt x="213664" y="121920"/>
                </a:lnTo>
                <a:lnTo>
                  <a:pt x="217106" y="119888"/>
                </a:lnTo>
                <a:lnTo>
                  <a:pt x="219329" y="118364"/>
                </a:lnTo>
                <a:lnTo>
                  <a:pt x="218795" y="113284"/>
                </a:lnTo>
                <a:lnTo>
                  <a:pt x="218884" y="112903"/>
                </a:lnTo>
                <a:lnTo>
                  <a:pt x="220713" y="110998"/>
                </a:lnTo>
                <a:lnTo>
                  <a:pt x="221259" y="114173"/>
                </a:lnTo>
                <a:lnTo>
                  <a:pt x="222211" y="116078"/>
                </a:lnTo>
                <a:lnTo>
                  <a:pt x="224980" y="110998"/>
                </a:lnTo>
                <a:lnTo>
                  <a:pt x="226974" y="107569"/>
                </a:lnTo>
                <a:lnTo>
                  <a:pt x="229400" y="110617"/>
                </a:lnTo>
                <a:lnTo>
                  <a:pt x="229374" y="110871"/>
                </a:lnTo>
                <a:lnTo>
                  <a:pt x="226529" y="113792"/>
                </a:lnTo>
                <a:lnTo>
                  <a:pt x="224993" y="114681"/>
                </a:lnTo>
                <a:lnTo>
                  <a:pt x="225539" y="120015"/>
                </a:lnTo>
                <a:lnTo>
                  <a:pt x="230416" y="115697"/>
                </a:lnTo>
                <a:lnTo>
                  <a:pt x="233032" y="118110"/>
                </a:lnTo>
                <a:lnTo>
                  <a:pt x="234772" y="115697"/>
                </a:lnTo>
                <a:lnTo>
                  <a:pt x="240512" y="109093"/>
                </a:lnTo>
                <a:lnTo>
                  <a:pt x="241528" y="107569"/>
                </a:lnTo>
                <a:lnTo>
                  <a:pt x="243471" y="104648"/>
                </a:lnTo>
                <a:lnTo>
                  <a:pt x="243560" y="104140"/>
                </a:lnTo>
                <a:lnTo>
                  <a:pt x="242824" y="102108"/>
                </a:lnTo>
                <a:lnTo>
                  <a:pt x="242595" y="101473"/>
                </a:lnTo>
                <a:lnTo>
                  <a:pt x="242277" y="100584"/>
                </a:lnTo>
                <a:lnTo>
                  <a:pt x="242176" y="99060"/>
                </a:lnTo>
                <a:lnTo>
                  <a:pt x="242531" y="93853"/>
                </a:lnTo>
                <a:lnTo>
                  <a:pt x="245351" y="89408"/>
                </a:lnTo>
                <a:lnTo>
                  <a:pt x="244995" y="92837"/>
                </a:lnTo>
                <a:lnTo>
                  <a:pt x="249351" y="92710"/>
                </a:lnTo>
                <a:lnTo>
                  <a:pt x="251447" y="94996"/>
                </a:lnTo>
                <a:lnTo>
                  <a:pt x="250532" y="97917"/>
                </a:lnTo>
                <a:lnTo>
                  <a:pt x="250647" y="98171"/>
                </a:lnTo>
                <a:lnTo>
                  <a:pt x="256082" y="102616"/>
                </a:lnTo>
                <a:lnTo>
                  <a:pt x="251841" y="104013"/>
                </a:lnTo>
                <a:lnTo>
                  <a:pt x="250583" y="102362"/>
                </a:lnTo>
                <a:lnTo>
                  <a:pt x="249948" y="97917"/>
                </a:lnTo>
                <a:lnTo>
                  <a:pt x="248399" y="99568"/>
                </a:lnTo>
                <a:lnTo>
                  <a:pt x="248513" y="100380"/>
                </a:lnTo>
                <a:lnTo>
                  <a:pt x="249351" y="102870"/>
                </a:lnTo>
                <a:lnTo>
                  <a:pt x="252158" y="106680"/>
                </a:lnTo>
                <a:lnTo>
                  <a:pt x="255016" y="109601"/>
                </a:lnTo>
                <a:lnTo>
                  <a:pt x="254889" y="110871"/>
                </a:lnTo>
                <a:lnTo>
                  <a:pt x="254774" y="111379"/>
                </a:lnTo>
                <a:lnTo>
                  <a:pt x="253428" y="113411"/>
                </a:lnTo>
                <a:lnTo>
                  <a:pt x="251968" y="113411"/>
                </a:lnTo>
                <a:lnTo>
                  <a:pt x="252514" y="112395"/>
                </a:lnTo>
                <a:lnTo>
                  <a:pt x="252603" y="111760"/>
                </a:lnTo>
                <a:lnTo>
                  <a:pt x="252247" y="110998"/>
                </a:lnTo>
                <a:lnTo>
                  <a:pt x="252082" y="109601"/>
                </a:lnTo>
                <a:lnTo>
                  <a:pt x="247015" y="113538"/>
                </a:lnTo>
                <a:lnTo>
                  <a:pt x="253339" y="117221"/>
                </a:lnTo>
                <a:lnTo>
                  <a:pt x="253250" y="117856"/>
                </a:lnTo>
                <a:lnTo>
                  <a:pt x="252679" y="121285"/>
                </a:lnTo>
                <a:lnTo>
                  <a:pt x="254025" y="120142"/>
                </a:lnTo>
                <a:lnTo>
                  <a:pt x="256997" y="120777"/>
                </a:lnTo>
                <a:lnTo>
                  <a:pt x="256679" y="120142"/>
                </a:lnTo>
                <a:lnTo>
                  <a:pt x="255524" y="117856"/>
                </a:lnTo>
                <a:lnTo>
                  <a:pt x="258064" y="120523"/>
                </a:lnTo>
                <a:lnTo>
                  <a:pt x="261048" y="119253"/>
                </a:lnTo>
                <a:lnTo>
                  <a:pt x="263817" y="117856"/>
                </a:lnTo>
                <a:lnTo>
                  <a:pt x="264071" y="117729"/>
                </a:lnTo>
                <a:lnTo>
                  <a:pt x="266700" y="119507"/>
                </a:lnTo>
                <a:lnTo>
                  <a:pt x="266738" y="118618"/>
                </a:lnTo>
                <a:lnTo>
                  <a:pt x="266153" y="117729"/>
                </a:lnTo>
                <a:lnTo>
                  <a:pt x="265239" y="116332"/>
                </a:lnTo>
                <a:lnTo>
                  <a:pt x="265201" y="115951"/>
                </a:lnTo>
                <a:lnTo>
                  <a:pt x="267055" y="114046"/>
                </a:lnTo>
                <a:lnTo>
                  <a:pt x="269201" y="113411"/>
                </a:lnTo>
                <a:lnTo>
                  <a:pt x="270065" y="113157"/>
                </a:lnTo>
                <a:lnTo>
                  <a:pt x="269938" y="116205"/>
                </a:lnTo>
                <a:lnTo>
                  <a:pt x="270014" y="117094"/>
                </a:lnTo>
                <a:lnTo>
                  <a:pt x="271221" y="118618"/>
                </a:lnTo>
                <a:lnTo>
                  <a:pt x="272046" y="116205"/>
                </a:lnTo>
                <a:lnTo>
                  <a:pt x="276644" y="114554"/>
                </a:lnTo>
                <a:lnTo>
                  <a:pt x="276212" y="115697"/>
                </a:lnTo>
                <a:lnTo>
                  <a:pt x="277317" y="114554"/>
                </a:lnTo>
                <a:lnTo>
                  <a:pt x="278066" y="113792"/>
                </a:lnTo>
                <a:lnTo>
                  <a:pt x="278091" y="113538"/>
                </a:lnTo>
                <a:lnTo>
                  <a:pt x="277812" y="113157"/>
                </a:lnTo>
                <a:lnTo>
                  <a:pt x="274053" y="108077"/>
                </a:lnTo>
                <a:lnTo>
                  <a:pt x="274066" y="107569"/>
                </a:lnTo>
                <a:lnTo>
                  <a:pt x="276644" y="104267"/>
                </a:lnTo>
                <a:lnTo>
                  <a:pt x="276720" y="104013"/>
                </a:lnTo>
                <a:lnTo>
                  <a:pt x="278422" y="98806"/>
                </a:lnTo>
                <a:lnTo>
                  <a:pt x="281114" y="103378"/>
                </a:lnTo>
                <a:lnTo>
                  <a:pt x="283337" y="101854"/>
                </a:lnTo>
                <a:lnTo>
                  <a:pt x="285280" y="104432"/>
                </a:lnTo>
                <a:lnTo>
                  <a:pt x="287172" y="103759"/>
                </a:lnTo>
                <a:lnTo>
                  <a:pt x="289407" y="106426"/>
                </a:lnTo>
                <a:lnTo>
                  <a:pt x="289344" y="106680"/>
                </a:lnTo>
                <a:lnTo>
                  <a:pt x="286308" y="108966"/>
                </a:lnTo>
                <a:lnTo>
                  <a:pt x="284010" y="108458"/>
                </a:lnTo>
                <a:lnTo>
                  <a:pt x="287134" y="111760"/>
                </a:lnTo>
                <a:lnTo>
                  <a:pt x="290550" y="108966"/>
                </a:lnTo>
                <a:lnTo>
                  <a:pt x="291020" y="108585"/>
                </a:lnTo>
                <a:lnTo>
                  <a:pt x="291807" y="104140"/>
                </a:lnTo>
                <a:lnTo>
                  <a:pt x="293751" y="105029"/>
                </a:lnTo>
                <a:lnTo>
                  <a:pt x="294614" y="104140"/>
                </a:lnTo>
                <a:lnTo>
                  <a:pt x="294741" y="104013"/>
                </a:lnTo>
                <a:lnTo>
                  <a:pt x="296570" y="105791"/>
                </a:lnTo>
                <a:lnTo>
                  <a:pt x="294843" y="108305"/>
                </a:lnTo>
                <a:lnTo>
                  <a:pt x="295097" y="116078"/>
                </a:lnTo>
                <a:lnTo>
                  <a:pt x="292328" y="117475"/>
                </a:lnTo>
                <a:lnTo>
                  <a:pt x="289128" y="117221"/>
                </a:lnTo>
                <a:lnTo>
                  <a:pt x="290499" y="120777"/>
                </a:lnTo>
                <a:lnTo>
                  <a:pt x="294817" y="117475"/>
                </a:lnTo>
                <a:lnTo>
                  <a:pt x="299135" y="114173"/>
                </a:lnTo>
                <a:lnTo>
                  <a:pt x="299072" y="112268"/>
                </a:lnTo>
                <a:lnTo>
                  <a:pt x="298945" y="111887"/>
                </a:lnTo>
                <a:lnTo>
                  <a:pt x="296151" y="108788"/>
                </a:lnTo>
                <a:lnTo>
                  <a:pt x="296075" y="108458"/>
                </a:lnTo>
                <a:lnTo>
                  <a:pt x="298386" y="105410"/>
                </a:lnTo>
                <a:lnTo>
                  <a:pt x="299491" y="110871"/>
                </a:lnTo>
                <a:lnTo>
                  <a:pt x="302145" y="113284"/>
                </a:lnTo>
                <a:lnTo>
                  <a:pt x="305562" y="114173"/>
                </a:lnTo>
                <a:lnTo>
                  <a:pt x="304177" y="108331"/>
                </a:lnTo>
                <a:lnTo>
                  <a:pt x="310781" y="108839"/>
                </a:lnTo>
                <a:lnTo>
                  <a:pt x="310730" y="108585"/>
                </a:lnTo>
                <a:lnTo>
                  <a:pt x="310642" y="108331"/>
                </a:lnTo>
                <a:lnTo>
                  <a:pt x="310172" y="107061"/>
                </a:lnTo>
                <a:lnTo>
                  <a:pt x="309041" y="104013"/>
                </a:lnTo>
                <a:lnTo>
                  <a:pt x="307505" y="107061"/>
                </a:lnTo>
                <a:lnTo>
                  <a:pt x="307213" y="105410"/>
                </a:lnTo>
                <a:lnTo>
                  <a:pt x="306959" y="104013"/>
                </a:lnTo>
                <a:lnTo>
                  <a:pt x="306920" y="103759"/>
                </a:lnTo>
                <a:lnTo>
                  <a:pt x="306628" y="102108"/>
                </a:lnTo>
                <a:lnTo>
                  <a:pt x="306514" y="101854"/>
                </a:lnTo>
                <a:lnTo>
                  <a:pt x="306387" y="101600"/>
                </a:lnTo>
                <a:lnTo>
                  <a:pt x="309638" y="101219"/>
                </a:lnTo>
                <a:lnTo>
                  <a:pt x="308737" y="99707"/>
                </a:lnTo>
                <a:lnTo>
                  <a:pt x="308622" y="99466"/>
                </a:lnTo>
                <a:lnTo>
                  <a:pt x="308241" y="98806"/>
                </a:lnTo>
                <a:lnTo>
                  <a:pt x="306705" y="96139"/>
                </a:lnTo>
                <a:lnTo>
                  <a:pt x="308495" y="95758"/>
                </a:lnTo>
                <a:lnTo>
                  <a:pt x="314515" y="97028"/>
                </a:lnTo>
                <a:lnTo>
                  <a:pt x="308673" y="99441"/>
                </a:lnTo>
                <a:lnTo>
                  <a:pt x="308762" y="99707"/>
                </a:lnTo>
                <a:lnTo>
                  <a:pt x="314274" y="101600"/>
                </a:lnTo>
                <a:lnTo>
                  <a:pt x="310908" y="108585"/>
                </a:lnTo>
                <a:lnTo>
                  <a:pt x="310832" y="108839"/>
                </a:lnTo>
                <a:lnTo>
                  <a:pt x="310070" y="110236"/>
                </a:lnTo>
                <a:lnTo>
                  <a:pt x="306870" y="112903"/>
                </a:lnTo>
                <a:lnTo>
                  <a:pt x="307136" y="115443"/>
                </a:lnTo>
                <a:lnTo>
                  <a:pt x="309613" y="112903"/>
                </a:lnTo>
                <a:lnTo>
                  <a:pt x="309714" y="112522"/>
                </a:lnTo>
                <a:lnTo>
                  <a:pt x="309562" y="112268"/>
                </a:lnTo>
                <a:lnTo>
                  <a:pt x="312762" y="109728"/>
                </a:lnTo>
                <a:lnTo>
                  <a:pt x="311632" y="108839"/>
                </a:lnTo>
                <a:lnTo>
                  <a:pt x="311137" y="108458"/>
                </a:lnTo>
                <a:lnTo>
                  <a:pt x="315823" y="105918"/>
                </a:lnTo>
                <a:lnTo>
                  <a:pt x="321208" y="99568"/>
                </a:lnTo>
                <a:lnTo>
                  <a:pt x="326910" y="98171"/>
                </a:lnTo>
                <a:lnTo>
                  <a:pt x="326199" y="106934"/>
                </a:lnTo>
                <a:lnTo>
                  <a:pt x="317398" y="105029"/>
                </a:lnTo>
                <a:lnTo>
                  <a:pt x="319417" y="115316"/>
                </a:lnTo>
                <a:lnTo>
                  <a:pt x="322199" y="113919"/>
                </a:lnTo>
                <a:lnTo>
                  <a:pt x="322072" y="109728"/>
                </a:lnTo>
                <a:lnTo>
                  <a:pt x="324370" y="110236"/>
                </a:lnTo>
                <a:lnTo>
                  <a:pt x="326390" y="115570"/>
                </a:lnTo>
                <a:lnTo>
                  <a:pt x="331025" y="110744"/>
                </a:lnTo>
                <a:lnTo>
                  <a:pt x="334835" y="110617"/>
                </a:lnTo>
                <a:lnTo>
                  <a:pt x="334251" y="109728"/>
                </a:lnTo>
                <a:lnTo>
                  <a:pt x="333171" y="108077"/>
                </a:lnTo>
                <a:lnTo>
                  <a:pt x="333171" y="107823"/>
                </a:lnTo>
                <a:lnTo>
                  <a:pt x="333756" y="106934"/>
                </a:lnTo>
                <a:lnTo>
                  <a:pt x="334518" y="105791"/>
                </a:lnTo>
                <a:lnTo>
                  <a:pt x="337210" y="107315"/>
                </a:lnTo>
                <a:lnTo>
                  <a:pt x="338950" y="107823"/>
                </a:lnTo>
                <a:lnTo>
                  <a:pt x="338518" y="108966"/>
                </a:lnTo>
                <a:lnTo>
                  <a:pt x="340144" y="107315"/>
                </a:lnTo>
                <a:lnTo>
                  <a:pt x="340410" y="107569"/>
                </a:lnTo>
                <a:lnTo>
                  <a:pt x="340499" y="108077"/>
                </a:lnTo>
                <a:lnTo>
                  <a:pt x="341007" y="107315"/>
                </a:lnTo>
                <a:lnTo>
                  <a:pt x="342023" y="105791"/>
                </a:lnTo>
                <a:lnTo>
                  <a:pt x="342277" y="105410"/>
                </a:lnTo>
                <a:lnTo>
                  <a:pt x="346989" y="107823"/>
                </a:lnTo>
                <a:lnTo>
                  <a:pt x="350481" y="106172"/>
                </a:lnTo>
                <a:lnTo>
                  <a:pt x="350393" y="101981"/>
                </a:lnTo>
                <a:lnTo>
                  <a:pt x="346989" y="106172"/>
                </a:lnTo>
                <a:lnTo>
                  <a:pt x="345287" y="105664"/>
                </a:lnTo>
                <a:lnTo>
                  <a:pt x="345173" y="105410"/>
                </a:lnTo>
                <a:lnTo>
                  <a:pt x="344817" y="104648"/>
                </a:lnTo>
                <a:lnTo>
                  <a:pt x="341528" y="102997"/>
                </a:lnTo>
                <a:lnTo>
                  <a:pt x="343027" y="99949"/>
                </a:lnTo>
                <a:lnTo>
                  <a:pt x="347421" y="99822"/>
                </a:lnTo>
                <a:lnTo>
                  <a:pt x="348361" y="98171"/>
                </a:lnTo>
                <a:lnTo>
                  <a:pt x="349719" y="95758"/>
                </a:lnTo>
                <a:lnTo>
                  <a:pt x="350354" y="94615"/>
                </a:lnTo>
                <a:lnTo>
                  <a:pt x="355307" y="94742"/>
                </a:lnTo>
                <a:lnTo>
                  <a:pt x="355142" y="94615"/>
                </a:lnTo>
                <a:lnTo>
                  <a:pt x="353682" y="93472"/>
                </a:lnTo>
                <a:lnTo>
                  <a:pt x="354076" y="92710"/>
                </a:lnTo>
                <a:lnTo>
                  <a:pt x="355231" y="90424"/>
                </a:lnTo>
                <a:lnTo>
                  <a:pt x="357365" y="91948"/>
                </a:lnTo>
                <a:lnTo>
                  <a:pt x="359752" y="91694"/>
                </a:lnTo>
                <a:lnTo>
                  <a:pt x="364058" y="94488"/>
                </a:lnTo>
                <a:lnTo>
                  <a:pt x="362521" y="95161"/>
                </a:lnTo>
                <a:lnTo>
                  <a:pt x="365772" y="94996"/>
                </a:lnTo>
                <a:lnTo>
                  <a:pt x="366090" y="97663"/>
                </a:lnTo>
                <a:lnTo>
                  <a:pt x="364782" y="96012"/>
                </a:lnTo>
                <a:lnTo>
                  <a:pt x="364363" y="97663"/>
                </a:lnTo>
                <a:lnTo>
                  <a:pt x="364401" y="98171"/>
                </a:lnTo>
                <a:lnTo>
                  <a:pt x="366128" y="99822"/>
                </a:lnTo>
                <a:lnTo>
                  <a:pt x="366814" y="97663"/>
                </a:lnTo>
                <a:lnTo>
                  <a:pt x="367665" y="94996"/>
                </a:lnTo>
                <a:lnTo>
                  <a:pt x="367906" y="94234"/>
                </a:lnTo>
                <a:lnTo>
                  <a:pt x="370878" y="96393"/>
                </a:lnTo>
                <a:lnTo>
                  <a:pt x="366687" y="100584"/>
                </a:lnTo>
                <a:lnTo>
                  <a:pt x="366801" y="101092"/>
                </a:lnTo>
                <a:lnTo>
                  <a:pt x="368782" y="104267"/>
                </a:lnTo>
                <a:lnTo>
                  <a:pt x="370243" y="99187"/>
                </a:lnTo>
                <a:lnTo>
                  <a:pt x="371627" y="99949"/>
                </a:lnTo>
                <a:lnTo>
                  <a:pt x="371119" y="101981"/>
                </a:lnTo>
                <a:lnTo>
                  <a:pt x="371665" y="102108"/>
                </a:lnTo>
                <a:lnTo>
                  <a:pt x="373608" y="102997"/>
                </a:lnTo>
                <a:lnTo>
                  <a:pt x="372084" y="99187"/>
                </a:lnTo>
                <a:lnTo>
                  <a:pt x="371119" y="96774"/>
                </a:lnTo>
                <a:lnTo>
                  <a:pt x="374167" y="98044"/>
                </a:lnTo>
                <a:lnTo>
                  <a:pt x="374637" y="99060"/>
                </a:lnTo>
                <a:lnTo>
                  <a:pt x="375551" y="100076"/>
                </a:lnTo>
                <a:lnTo>
                  <a:pt x="375450" y="100838"/>
                </a:lnTo>
                <a:lnTo>
                  <a:pt x="375272" y="101346"/>
                </a:lnTo>
                <a:lnTo>
                  <a:pt x="378764" y="101473"/>
                </a:lnTo>
                <a:lnTo>
                  <a:pt x="376897" y="99695"/>
                </a:lnTo>
                <a:lnTo>
                  <a:pt x="380111" y="97155"/>
                </a:lnTo>
                <a:lnTo>
                  <a:pt x="377177" y="97155"/>
                </a:lnTo>
                <a:lnTo>
                  <a:pt x="377164" y="96774"/>
                </a:lnTo>
                <a:lnTo>
                  <a:pt x="377075" y="94234"/>
                </a:lnTo>
                <a:lnTo>
                  <a:pt x="376974" y="91694"/>
                </a:lnTo>
                <a:lnTo>
                  <a:pt x="376936" y="90424"/>
                </a:lnTo>
                <a:lnTo>
                  <a:pt x="376897" y="89408"/>
                </a:lnTo>
                <a:lnTo>
                  <a:pt x="379907" y="88519"/>
                </a:lnTo>
                <a:lnTo>
                  <a:pt x="384225" y="89281"/>
                </a:lnTo>
                <a:lnTo>
                  <a:pt x="384721" y="88519"/>
                </a:lnTo>
                <a:lnTo>
                  <a:pt x="387032" y="84963"/>
                </a:lnTo>
                <a:lnTo>
                  <a:pt x="389636" y="90297"/>
                </a:lnTo>
                <a:lnTo>
                  <a:pt x="389763" y="90551"/>
                </a:lnTo>
                <a:lnTo>
                  <a:pt x="390131" y="91313"/>
                </a:lnTo>
                <a:lnTo>
                  <a:pt x="389648" y="90347"/>
                </a:lnTo>
                <a:lnTo>
                  <a:pt x="389851" y="98933"/>
                </a:lnTo>
                <a:lnTo>
                  <a:pt x="392010" y="99517"/>
                </a:lnTo>
                <a:lnTo>
                  <a:pt x="391833" y="99060"/>
                </a:lnTo>
                <a:lnTo>
                  <a:pt x="391718" y="98298"/>
                </a:lnTo>
                <a:lnTo>
                  <a:pt x="392899" y="94996"/>
                </a:lnTo>
                <a:lnTo>
                  <a:pt x="392938" y="97155"/>
                </a:lnTo>
                <a:lnTo>
                  <a:pt x="397700" y="95631"/>
                </a:lnTo>
                <a:lnTo>
                  <a:pt x="398094" y="95504"/>
                </a:lnTo>
                <a:lnTo>
                  <a:pt x="396392" y="100203"/>
                </a:lnTo>
                <a:lnTo>
                  <a:pt x="398995" y="100457"/>
                </a:lnTo>
                <a:lnTo>
                  <a:pt x="399288" y="95504"/>
                </a:lnTo>
                <a:lnTo>
                  <a:pt x="399313" y="94996"/>
                </a:lnTo>
                <a:lnTo>
                  <a:pt x="401167" y="95973"/>
                </a:lnTo>
                <a:lnTo>
                  <a:pt x="401053" y="97536"/>
                </a:lnTo>
                <a:lnTo>
                  <a:pt x="400926" y="98679"/>
                </a:lnTo>
                <a:lnTo>
                  <a:pt x="400812" y="100076"/>
                </a:lnTo>
                <a:lnTo>
                  <a:pt x="400926" y="102870"/>
                </a:lnTo>
                <a:lnTo>
                  <a:pt x="400977" y="103505"/>
                </a:lnTo>
                <a:lnTo>
                  <a:pt x="401142" y="101727"/>
                </a:lnTo>
                <a:lnTo>
                  <a:pt x="403631" y="103886"/>
                </a:lnTo>
                <a:lnTo>
                  <a:pt x="404114" y="104013"/>
                </a:lnTo>
                <a:lnTo>
                  <a:pt x="403834" y="103378"/>
                </a:lnTo>
                <a:lnTo>
                  <a:pt x="403720" y="102870"/>
                </a:lnTo>
                <a:lnTo>
                  <a:pt x="404139" y="101727"/>
                </a:lnTo>
                <a:lnTo>
                  <a:pt x="404380" y="101092"/>
                </a:lnTo>
                <a:lnTo>
                  <a:pt x="404939" y="99568"/>
                </a:lnTo>
                <a:lnTo>
                  <a:pt x="402729" y="101092"/>
                </a:lnTo>
                <a:lnTo>
                  <a:pt x="403199" y="96901"/>
                </a:lnTo>
                <a:lnTo>
                  <a:pt x="407987" y="100838"/>
                </a:lnTo>
                <a:lnTo>
                  <a:pt x="407797" y="97282"/>
                </a:lnTo>
                <a:lnTo>
                  <a:pt x="408114" y="102108"/>
                </a:lnTo>
                <a:lnTo>
                  <a:pt x="412521" y="98298"/>
                </a:lnTo>
                <a:lnTo>
                  <a:pt x="412661" y="98171"/>
                </a:lnTo>
                <a:lnTo>
                  <a:pt x="415086" y="100076"/>
                </a:lnTo>
                <a:lnTo>
                  <a:pt x="414680" y="98171"/>
                </a:lnTo>
                <a:lnTo>
                  <a:pt x="414197" y="95885"/>
                </a:lnTo>
                <a:lnTo>
                  <a:pt x="412623" y="96901"/>
                </a:lnTo>
                <a:lnTo>
                  <a:pt x="410959" y="98298"/>
                </a:lnTo>
                <a:lnTo>
                  <a:pt x="410565" y="97282"/>
                </a:lnTo>
                <a:lnTo>
                  <a:pt x="410413" y="96901"/>
                </a:lnTo>
                <a:lnTo>
                  <a:pt x="409968" y="95758"/>
                </a:lnTo>
                <a:lnTo>
                  <a:pt x="409854" y="95161"/>
                </a:lnTo>
                <a:lnTo>
                  <a:pt x="409981" y="94996"/>
                </a:lnTo>
                <a:lnTo>
                  <a:pt x="412864" y="91440"/>
                </a:lnTo>
                <a:lnTo>
                  <a:pt x="420357" y="94742"/>
                </a:lnTo>
                <a:lnTo>
                  <a:pt x="423570" y="91440"/>
                </a:lnTo>
                <a:lnTo>
                  <a:pt x="425297" y="89662"/>
                </a:lnTo>
                <a:lnTo>
                  <a:pt x="429742" y="91694"/>
                </a:lnTo>
                <a:lnTo>
                  <a:pt x="425386" y="93980"/>
                </a:lnTo>
                <a:lnTo>
                  <a:pt x="426377" y="98044"/>
                </a:lnTo>
                <a:lnTo>
                  <a:pt x="422376" y="99949"/>
                </a:lnTo>
                <a:lnTo>
                  <a:pt x="421297" y="96647"/>
                </a:lnTo>
                <a:lnTo>
                  <a:pt x="417855" y="98806"/>
                </a:lnTo>
                <a:lnTo>
                  <a:pt x="421703" y="100584"/>
                </a:lnTo>
                <a:lnTo>
                  <a:pt x="424853" y="99949"/>
                </a:lnTo>
                <a:lnTo>
                  <a:pt x="428002" y="99314"/>
                </a:lnTo>
                <a:lnTo>
                  <a:pt x="430733" y="95758"/>
                </a:lnTo>
                <a:lnTo>
                  <a:pt x="434886" y="95250"/>
                </a:lnTo>
                <a:lnTo>
                  <a:pt x="435597" y="106934"/>
                </a:lnTo>
                <a:lnTo>
                  <a:pt x="440588" y="104013"/>
                </a:lnTo>
                <a:lnTo>
                  <a:pt x="439978" y="101092"/>
                </a:lnTo>
                <a:lnTo>
                  <a:pt x="439851" y="99517"/>
                </a:lnTo>
                <a:lnTo>
                  <a:pt x="438340" y="98298"/>
                </a:lnTo>
                <a:lnTo>
                  <a:pt x="439648" y="96901"/>
                </a:lnTo>
                <a:lnTo>
                  <a:pt x="441223" y="98171"/>
                </a:lnTo>
                <a:lnTo>
                  <a:pt x="442696" y="98171"/>
                </a:lnTo>
                <a:lnTo>
                  <a:pt x="443179" y="96901"/>
                </a:lnTo>
                <a:lnTo>
                  <a:pt x="443369" y="96393"/>
                </a:lnTo>
                <a:lnTo>
                  <a:pt x="443484" y="95872"/>
                </a:lnTo>
                <a:lnTo>
                  <a:pt x="440397" y="95377"/>
                </a:lnTo>
                <a:lnTo>
                  <a:pt x="440524" y="95250"/>
                </a:lnTo>
                <a:lnTo>
                  <a:pt x="442379" y="93345"/>
                </a:lnTo>
                <a:lnTo>
                  <a:pt x="443166" y="93980"/>
                </a:lnTo>
                <a:lnTo>
                  <a:pt x="444868" y="94488"/>
                </a:lnTo>
                <a:lnTo>
                  <a:pt x="444652" y="96393"/>
                </a:lnTo>
                <a:lnTo>
                  <a:pt x="444525" y="96989"/>
                </a:lnTo>
                <a:lnTo>
                  <a:pt x="444271" y="97282"/>
                </a:lnTo>
                <a:lnTo>
                  <a:pt x="449033" y="93853"/>
                </a:lnTo>
                <a:lnTo>
                  <a:pt x="448894" y="95415"/>
                </a:lnTo>
                <a:lnTo>
                  <a:pt x="449884" y="93853"/>
                </a:lnTo>
                <a:lnTo>
                  <a:pt x="450202" y="93345"/>
                </a:lnTo>
                <a:lnTo>
                  <a:pt x="451332" y="91567"/>
                </a:lnTo>
                <a:lnTo>
                  <a:pt x="453224" y="90297"/>
                </a:lnTo>
                <a:lnTo>
                  <a:pt x="452958" y="92837"/>
                </a:lnTo>
                <a:lnTo>
                  <a:pt x="454926" y="90805"/>
                </a:lnTo>
                <a:lnTo>
                  <a:pt x="456285" y="91567"/>
                </a:lnTo>
                <a:lnTo>
                  <a:pt x="456514" y="92557"/>
                </a:lnTo>
                <a:lnTo>
                  <a:pt x="456869" y="90805"/>
                </a:lnTo>
                <a:lnTo>
                  <a:pt x="456971" y="90297"/>
                </a:lnTo>
                <a:lnTo>
                  <a:pt x="457085" y="89662"/>
                </a:lnTo>
                <a:lnTo>
                  <a:pt x="457111" y="89535"/>
                </a:lnTo>
                <a:lnTo>
                  <a:pt x="457441" y="87884"/>
                </a:lnTo>
                <a:lnTo>
                  <a:pt x="457746" y="86360"/>
                </a:lnTo>
                <a:lnTo>
                  <a:pt x="458978" y="85852"/>
                </a:lnTo>
                <a:lnTo>
                  <a:pt x="464642" y="87376"/>
                </a:lnTo>
                <a:lnTo>
                  <a:pt x="468122" y="87503"/>
                </a:lnTo>
                <a:lnTo>
                  <a:pt x="470573" y="86487"/>
                </a:lnTo>
                <a:lnTo>
                  <a:pt x="469531" y="85852"/>
                </a:lnTo>
                <a:lnTo>
                  <a:pt x="468058" y="84963"/>
                </a:lnTo>
                <a:lnTo>
                  <a:pt x="467842" y="84836"/>
                </a:lnTo>
                <a:lnTo>
                  <a:pt x="470179" y="82550"/>
                </a:lnTo>
                <a:lnTo>
                  <a:pt x="470941" y="81026"/>
                </a:lnTo>
                <a:lnTo>
                  <a:pt x="475056" y="85471"/>
                </a:lnTo>
                <a:lnTo>
                  <a:pt x="470814" y="86995"/>
                </a:lnTo>
                <a:lnTo>
                  <a:pt x="476046" y="89662"/>
                </a:lnTo>
                <a:lnTo>
                  <a:pt x="475170" y="92710"/>
                </a:lnTo>
                <a:lnTo>
                  <a:pt x="474446" y="95758"/>
                </a:lnTo>
                <a:lnTo>
                  <a:pt x="476504" y="93472"/>
                </a:lnTo>
                <a:lnTo>
                  <a:pt x="479056" y="93853"/>
                </a:lnTo>
                <a:lnTo>
                  <a:pt x="479018" y="96989"/>
                </a:lnTo>
                <a:lnTo>
                  <a:pt x="480517" y="93853"/>
                </a:lnTo>
                <a:lnTo>
                  <a:pt x="483171" y="96266"/>
                </a:lnTo>
                <a:lnTo>
                  <a:pt x="482485" y="94792"/>
                </a:lnTo>
                <a:lnTo>
                  <a:pt x="482130" y="93853"/>
                </a:lnTo>
                <a:lnTo>
                  <a:pt x="481990" y="93472"/>
                </a:lnTo>
                <a:lnTo>
                  <a:pt x="481025" y="90855"/>
                </a:lnTo>
                <a:lnTo>
                  <a:pt x="481088" y="90424"/>
                </a:lnTo>
                <a:lnTo>
                  <a:pt x="483450" y="88646"/>
                </a:lnTo>
                <a:lnTo>
                  <a:pt x="486943" y="93853"/>
                </a:lnTo>
                <a:lnTo>
                  <a:pt x="490905" y="94996"/>
                </a:lnTo>
                <a:lnTo>
                  <a:pt x="488327" y="88646"/>
                </a:lnTo>
                <a:lnTo>
                  <a:pt x="488162" y="88265"/>
                </a:lnTo>
                <a:lnTo>
                  <a:pt x="491375" y="85725"/>
                </a:lnTo>
                <a:lnTo>
                  <a:pt x="489153" y="82042"/>
                </a:lnTo>
                <a:lnTo>
                  <a:pt x="489204" y="81026"/>
                </a:lnTo>
                <a:lnTo>
                  <a:pt x="489216" y="79883"/>
                </a:lnTo>
                <a:lnTo>
                  <a:pt x="488327" y="79248"/>
                </a:lnTo>
                <a:lnTo>
                  <a:pt x="488226" y="78740"/>
                </a:lnTo>
                <a:lnTo>
                  <a:pt x="487413" y="74295"/>
                </a:lnTo>
                <a:lnTo>
                  <a:pt x="490982" y="76581"/>
                </a:lnTo>
                <a:lnTo>
                  <a:pt x="491959" y="74295"/>
                </a:lnTo>
                <a:lnTo>
                  <a:pt x="492125" y="73914"/>
                </a:lnTo>
                <a:lnTo>
                  <a:pt x="496570" y="75946"/>
                </a:lnTo>
                <a:lnTo>
                  <a:pt x="495655" y="76200"/>
                </a:lnTo>
                <a:lnTo>
                  <a:pt x="498906" y="79883"/>
                </a:lnTo>
                <a:lnTo>
                  <a:pt x="499033" y="80391"/>
                </a:lnTo>
                <a:lnTo>
                  <a:pt x="499300" y="87757"/>
                </a:lnTo>
                <a:lnTo>
                  <a:pt x="493826" y="89789"/>
                </a:lnTo>
                <a:lnTo>
                  <a:pt x="494741" y="99822"/>
                </a:lnTo>
                <a:lnTo>
                  <a:pt x="498983" y="98425"/>
                </a:lnTo>
                <a:lnTo>
                  <a:pt x="505117" y="95758"/>
                </a:lnTo>
                <a:lnTo>
                  <a:pt x="507974" y="98679"/>
                </a:lnTo>
                <a:lnTo>
                  <a:pt x="511771" y="96266"/>
                </a:lnTo>
                <a:lnTo>
                  <a:pt x="511733" y="95758"/>
                </a:lnTo>
                <a:lnTo>
                  <a:pt x="511314" y="90297"/>
                </a:lnTo>
                <a:lnTo>
                  <a:pt x="510628" y="85725"/>
                </a:lnTo>
                <a:lnTo>
                  <a:pt x="512216" y="84836"/>
                </a:lnTo>
                <a:lnTo>
                  <a:pt x="513003" y="85471"/>
                </a:lnTo>
                <a:lnTo>
                  <a:pt x="513918" y="86487"/>
                </a:lnTo>
                <a:lnTo>
                  <a:pt x="513854" y="86868"/>
                </a:lnTo>
                <a:lnTo>
                  <a:pt x="512292" y="89154"/>
                </a:lnTo>
                <a:lnTo>
                  <a:pt x="516966" y="86614"/>
                </a:lnTo>
                <a:lnTo>
                  <a:pt x="518629" y="84836"/>
                </a:lnTo>
                <a:lnTo>
                  <a:pt x="519582" y="83820"/>
                </a:lnTo>
                <a:lnTo>
                  <a:pt x="524573" y="83947"/>
                </a:lnTo>
                <a:lnTo>
                  <a:pt x="524827" y="83820"/>
                </a:lnTo>
                <a:lnTo>
                  <a:pt x="527342" y="82550"/>
                </a:lnTo>
                <a:lnTo>
                  <a:pt x="526097" y="77749"/>
                </a:lnTo>
                <a:lnTo>
                  <a:pt x="525360" y="74295"/>
                </a:lnTo>
                <a:lnTo>
                  <a:pt x="526656" y="73914"/>
                </a:lnTo>
                <a:lnTo>
                  <a:pt x="528370" y="73406"/>
                </a:lnTo>
                <a:lnTo>
                  <a:pt x="528078" y="72771"/>
                </a:lnTo>
                <a:lnTo>
                  <a:pt x="527964" y="71755"/>
                </a:lnTo>
                <a:lnTo>
                  <a:pt x="528078" y="70739"/>
                </a:lnTo>
                <a:lnTo>
                  <a:pt x="528447" y="67437"/>
                </a:lnTo>
                <a:lnTo>
                  <a:pt x="531190" y="69088"/>
                </a:lnTo>
                <a:lnTo>
                  <a:pt x="533209" y="69215"/>
                </a:lnTo>
                <a:lnTo>
                  <a:pt x="533285" y="71374"/>
                </a:lnTo>
                <a:lnTo>
                  <a:pt x="532053" y="71882"/>
                </a:lnTo>
                <a:lnTo>
                  <a:pt x="532180" y="73152"/>
                </a:lnTo>
                <a:lnTo>
                  <a:pt x="534035" y="74930"/>
                </a:lnTo>
                <a:lnTo>
                  <a:pt x="536727" y="74422"/>
                </a:lnTo>
                <a:lnTo>
                  <a:pt x="538111" y="72263"/>
                </a:lnTo>
                <a:lnTo>
                  <a:pt x="538010" y="75057"/>
                </a:lnTo>
                <a:lnTo>
                  <a:pt x="537044" y="79121"/>
                </a:lnTo>
                <a:lnTo>
                  <a:pt x="536295" y="78638"/>
                </a:lnTo>
                <a:lnTo>
                  <a:pt x="537019" y="80149"/>
                </a:lnTo>
                <a:lnTo>
                  <a:pt x="539064" y="79248"/>
                </a:lnTo>
                <a:lnTo>
                  <a:pt x="543890" y="83185"/>
                </a:lnTo>
                <a:lnTo>
                  <a:pt x="548246" y="83185"/>
                </a:lnTo>
                <a:lnTo>
                  <a:pt x="552069" y="84074"/>
                </a:lnTo>
                <a:lnTo>
                  <a:pt x="555307" y="90424"/>
                </a:lnTo>
                <a:lnTo>
                  <a:pt x="558279" y="87503"/>
                </a:lnTo>
                <a:lnTo>
                  <a:pt x="560717" y="83947"/>
                </a:lnTo>
                <a:lnTo>
                  <a:pt x="561759" y="82423"/>
                </a:lnTo>
                <a:lnTo>
                  <a:pt x="566483" y="81915"/>
                </a:lnTo>
                <a:lnTo>
                  <a:pt x="566407" y="77978"/>
                </a:lnTo>
                <a:lnTo>
                  <a:pt x="566394" y="77724"/>
                </a:lnTo>
                <a:lnTo>
                  <a:pt x="569607" y="80264"/>
                </a:lnTo>
                <a:lnTo>
                  <a:pt x="569328" y="77724"/>
                </a:lnTo>
                <a:lnTo>
                  <a:pt x="569010" y="74930"/>
                </a:lnTo>
                <a:lnTo>
                  <a:pt x="565734" y="73787"/>
                </a:lnTo>
                <a:lnTo>
                  <a:pt x="562698" y="76200"/>
                </a:lnTo>
                <a:lnTo>
                  <a:pt x="559828" y="77978"/>
                </a:lnTo>
                <a:lnTo>
                  <a:pt x="557009" y="75565"/>
                </a:lnTo>
                <a:lnTo>
                  <a:pt x="555155" y="77470"/>
                </a:lnTo>
                <a:lnTo>
                  <a:pt x="555269" y="78740"/>
                </a:lnTo>
                <a:lnTo>
                  <a:pt x="555726" y="80899"/>
                </a:lnTo>
                <a:lnTo>
                  <a:pt x="555650" y="81534"/>
                </a:lnTo>
                <a:lnTo>
                  <a:pt x="554951" y="83439"/>
                </a:lnTo>
                <a:lnTo>
                  <a:pt x="554863" y="83578"/>
                </a:lnTo>
                <a:lnTo>
                  <a:pt x="553135" y="83947"/>
                </a:lnTo>
                <a:lnTo>
                  <a:pt x="551421" y="83439"/>
                </a:lnTo>
                <a:lnTo>
                  <a:pt x="551154" y="80772"/>
                </a:lnTo>
                <a:lnTo>
                  <a:pt x="553504" y="79248"/>
                </a:lnTo>
                <a:lnTo>
                  <a:pt x="553694" y="79121"/>
                </a:lnTo>
                <a:lnTo>
                  <a:pt x="555155" y="78181"/>
                </a:lnTo>
                <a:lnTo>
                  <a:pt x="555002" y="77470"/>
                </a:lnTo>
                <a:lnTo>
                  <a:pt x="552843" y="72263"/>
                </a:lnTo>
                <a:lnTo>
                  <a:pt x="552056" y="70358"/>
                </a:lnTo>
                <a:lnTo>
                  <a:pt x="557326" y="70104"/>
                </a:lnTo>
                <a:lnTo>
                  <a:pt x="556869" y="67945"/>
                </a:lnTo>
                <a:lnTo>
                  <a:pt x="556577" y="66548"/>
                </a:lnTo>
                <a:lnTo>
                  <a:pt x="552335" y="67945"/>
                </a:lnTo>
                <a:lnTo>
                  <a:pt x="551370" y="67437"/>
                </a:lnTo>
                <a:lnTo>
                  <a:pt x="550392" y="66929"/>
                </a:lnTo>
                <a:lnTo>
                  <a:pt x="550875" y="65151"/>
                </a:lnTo>
                <a:lnTo>
                  <a:pt x="550786" y="64516"/>
                </a:lnTo>
                <a:lnTo>
                  <a:pt x="550316" y="62611"/>
                </a:lnTo>
                <a:lnTo>
                  <a:pt x="549008" y="61087"/>
                </a:lnTo>
                <a:lnTo>
                  <a:pt x="549617" y="59436"/>
                </a:lnTo>
                <a:lnTo>
                  <a:pt x="550316" y="57531"/>
                </a:lnTo>
                <a:lnTo>
                  <a:pt x="553288" y="54483"/>
                </a:lnTo>
                <a:lnTo>
                  <a:pt x="553415" y="54229"/>
                </a:lnTo>
                <a:lnTo>
                  <a:pt x="554799" y="51562"/>
                </a:lnTo>
                <a:lnTo>
                  <a:pt x="554380" y="53086"/>
                </a:lnTo>
                <a:lnTo>
                  <a:pt x="554393" y="53594"/>
                </a:lnTo>
                <a:lnTo>
                  <a:pt x="555193" y="54483"/>
                </a:lnTo>
                <a:lnTo>
                  <a:pt x="555218" y="54864"/>
                </a:lnTo>
                <a:lnTo>
                  <a:pt x="554875" y="55880"/>
                </a:lnTo>
                <a:lnTo>
                  <a:pt x="558533" y="51562"/>
                </a:lnTo>
                <a:lnTo>
                  <a:pt x="559396" y="50546"/>
                </a:lnTo>
                <a:lnTo>
                  <a:pt x="559727" y="50165"/>
                </a:lnTo>
                <a:lnTo>
                  <a:pt x="560260" y="49530"/>
                </a:lnTo>
                <a:lnTo>
                  <a:pt x="562000" y="52197"/>
                </a:lnTo>
                <a:lnTo>
                  <a:pt x="562432" y="54864"/>
                </a:lnTo>
                <a:lnTo>
                  <a:pt x="562317" y="55880"/>
                </a:lnTo>
                <a:lnTo>
                  <a:pt x="561644" y="57658"/>
                </a:lnTo>
                <a:lnTo>
                  <a:pt x="564730" y="58928"/>
                </a:lnTo>
                <a:lnTo>
                  <a:pt x="568375" y="54610"/>
                </a:lnTo>
                <a:lnTo>
                  <a:pt x="568350" y="54483"/>
                </a:lnTo>
                <a:lnTo>
                  <a:pt x="569239" y="53594"/>
                </a:lnTo>
                <a:lnTo>
                  <a:pt x="568452" y="53594"/>
                </a:lnTo>
                <a:lnTo>
                  <a:pt x="567829" y="53594"/>
                </a:lnTo>
                <a:lnTo>
                  <a:pt x="564413" y="54102"/>
                </a:lnTo>
                <a:lnTo>
                  <a:pt x="564019" y="49530"/>
                </a:lnTo>
                <a:lnTo>
                  <a:pt x="563791" y="46736"/>
                </a:lnTo>
                <a:lnTo>
                  <a:pt x="567753" y="53467"/>
                </a:lnTo>
                <a:lnTo>
                  <a:pt x="568579" y="53467"/>
                </a:lnTo>
                <a:lnTo>
                  <a:pt x="569341" y="53467"/>
                </a:lnTo>
                <a:lnTo>
                  <a:pt x="569683" y="48641"/>
                </a:lnTo>
                <a:lnTo>
                  <a:pt x="570103" y="46736"/>
                </a:lnTo>
                <a:lnTo>
                  <a:pt x="570471" y="45085"/>
                </a:lnTo>
                <a:lnTo>
                  <a:pt x="570814" y="43561"/>
                </a:lnTo>
                <a:lnTo>
                  <a:pt x="573151" y="45466"/>
                </a:lnTo>
                <a:lnTo>
                  <a:pt x="575970" y="49403"/>
                </a:lnTo>
                <a:lnTo>
                  <a:pt x="578523" y="50673"/>
                </a:lnTo>
                <a:lnTo>
                  <a:pt x="575348" y="60452"/>
                </a:lnTo>
                <a:lnTo>
                  <a:pt x="578243" y="58293"/>
                </a:lnTo>
                <a:lnTo>
                  <a:pt x="576668" y="61976"/>
                </a:lnTo>
                <a:lnTo>
                  <a:pt x="576694" y="68580"/>
                </a:lnTo>
                <a:lnTo>
                  <a:pt x="574281" y="72517"/>
                </a:lnTo>
                <a:lnTo>
                  <a:pt x="578319" y="72771"/>
                </a:lnTo>
                <a:lnTo>
                  <a:pt x="584149" y="75565"/>
                </a:lnTo>
                <a:lnTo>
                  <a:pt x="586676" y="73660"/>
                </a:lnTo>
                <a:lnTo>
                  <a:pt x="587705" y="76835"/>
                </a:lnTo>
                <a:lnTo>
                  <a:pt x="587832" y="77470"/>
                </a:lnTo>
                <a:lnTo>
                  <a:pt x="588238" y="80010"/>
                </a:lnTo>
                <a:lnTo>
                  <a:pt x="588124" y="81407"/>
                </a:lnTo>
                <a:lnTo>
                  <a:pt x="587908" y="83439"/>
                </a:lnTo>
                <a:lnTo>
                  <a:pt x="591832" y="77216"/>
                </a:lnTo>
                <a:lnTo>
                  <a:pt x="594245" y="86487"/>
                </a:lnTo>
                <a:lnTo>
                  <a:pt x="597776" y="86487"/>
                </a:lnTo>
                <a:lnTo>
                  <a:pt x="601370" y="82804"/>
                </a:lnTo>
                <a:lnTo>
                  <a:pt x="593928" y="81661"/>
                </a:lnTo>
                <a:lnTo>
                  <a:pt x="596341" y="77216"/>
                </a:lnTo>
                <a:lnTo>
                  <a:pt x="596544" y="76835"/>
                </a:lnTo>
                <a:lnTo>
                  <a:pt x="597687" y="79248"/>
                </a:lnTo>
                <a:lnTo>
                  <a:pt x="599059" y="77851"/>
                </a:lnTo>
                <a:lnTo>
                  <a:pt x="599135" y="77724"/>
                </a:lnTo>
                <a:lnTo>
                  <a:pt x="598055" y="76835"/>
                </a:lnTo>
                <a:lnTo>
                  <a:pt x="595591" y="74803"/>
                </a:lnTo>
                <a:lnTo>
                  <a:pt x="593547" y="73660"/>
                </a:lnTo>
                <a:lnTo>
                  <a:pt x="592861" y="73279"/>
                </a:lnTo>
                <a:lnTo>
                  <a:pt x="594880" y="73406"/>
                </a:lnTo>
                <a:lnTo>
                  <a:pt x="594868" y="73279"/>
                </a:lnTo>
                <a:lnTo>
                  <a:pt x="594715" y="70993"/>
                </a:lnTo>
                <a:lnTo>
                  <a:pt x="594601" y="68453"/>
                </a:lnTo>
                <a:lnTo>
                  <a:pt x="595083" y="66675"/>
                </a:lnTo>
                <a:lnTo>
                  <a:pt x="591667" y="65659"/>
                </a:lnTo>
                <a:lnTo>
                  <a:pt x="591756" y="59690"/>
                </a:lnTo>
                <a:lnTo>
                  <a:pt x="595833" y="65151"/>
                </a:lnTo>
                <a:lnTo>
                  <a:pt x="597331" y="62103"/>
                </a:lnTo>
                <a:lnTo>
                  <a:pt x="596430" y="67437"/>
                </a:lnTo>
                <a:lnTo>
                  <a:pt x="596976" y="67564"/>
                </a:lnTo>
                <a:lnTo>
                  <a:pt x="596112" y="72898"/>
                </a:lnTo>
                <a:lnTo>
                  <a:pt x="598995" y="70612"/>
                </a:lnTo>
                <a:lnTo>
                  <a:pt x="603351" y="70612"/>
                </a:lnTo>
                <a:lnTo>
                  <a:pt x="605421" y="73152"/>
                </a:lnTo>
                <a:lnTo>
                  <a:pt x="607441" y="75946"/>
                </a:lnTo>
                <a:lnTo>
                  <a:pt x="606894" y="76047"/>
                </a:lnTo>
                <a:lnTo>
                  <a:pt x="607479" y="80010"/>
                </a:lnTo>
                <a:lnTo>
                  <a:pt x="607364" y="81534"/>
                </a:lnTo>
                <a:lnTo>
                  <a:pt x="607314" y="81991"/>
                </a:lnTo>
                <a:lnTo>
                  <a:pt x="613333" y="83058"/>
                </a:lnTo>
                <a:lnTo>
                  <a:pt x="613384" y="85217"/>
                </a:lnTo>
                <a:lnTo>
                  <a:pt x="611238" y="85852"/>
                </a:lnTo>
                <a:lnTo>
                  <a:pt x="609892" y="85090"/>
                </a:lnTo>
                <a:lnTo>
                  <a:pt x="612508" y="87503"/>
                </a:lnTo>
                <a:lnTo>
                  <a:pt x="614413" y="86360"/>
                </a:lnTo>
                <a:lnTo>
                  <a:pt x="614603" y="85852"/>
                </a:lnTo>
                <a:lnTo>
                  <a:pt x="617258" y="78994"/>
                </a:lnTo>
                <a:lnTo>
                  <a:pt x="620229" y="81026"/>
                </a:lnTo>
                <a:lnTo>
                  <a:pt x="623112" y="83578"/>
                </a:lnTo>
                <a:lnTo>
                  <a:pt x="623087" y="81788"/>
                </a:lnTo>
                <a:lnTo>
                  <a:pt x="627049" y="82931"/>
                </a:lnTo>
                <a:lnTo>
                  <a:pt x="627087" y="81788"/>
                </a:lnTo>
                <a:lnTo>
                  <a:pt x="627189" y="78994"/>
                </a:lnTo>
                <a:lnTo>
                  <a:pt x="627316" y="75311"/>
                </a:lnTo>
                <a:lnTo>
                  <a:pt x="629704" y="75057"/>
                </a:lnTo>
                <a:lnTo>
                  <a:pt x="627799" y="71120"/>
                </a:lnTo>
                <a:lnTo>
                  <a:pt x="631723" y="75184"/>
                </a:lnTo>
                <a:lnTo>
                  <a:pt x="630516" y="71120"/>
                </a:lnTo>
                <a:lnTo>
                  <a:pt x="630364" y="70612"/>
                </a:lnTo>
                <a:lnTo>
                  <a:pt x="628548" y="64516"/>
                </a:lnTo>
                <a:lnTo>
                  <a:pt x="631990" y="67564"/>
                </a:lnTo>
                <a:lnTo>
                  <a:pt x="631558" y="71374"/>
                </a:lnTo>
                <a:lnTo>
                  <a:pt x="631659" y="73914"/>
                </a:lnTo>
                <a:lnTo>
                  <a:pt x="631786" y="75692"/>
                </a:lnTo>
                <a:lnTo>
                  <a:pt x="631901" y="76835"/>
                </a:lnTo>
                <a:lnTo>
                  <a:pt x="632510" y="80899"/>
                </a:lnTo>
                <a:lnTo>
                  <a:pt x="632980" y="76835"/>
                </a:lnTo>
                <a:lnTo>
                  <a:pt x="635203" y="80391"/>
                </a:lnTo>
                <a:lnTo>
                  <a:pt x="636663" y="80391"/>
                </a:lnTo>
                <a:lnTo>
                  <a:pt x="635825" y="76835"/>
                </a:lnTo>
                <a:lnTo>
                  <a:pt x="635685" y="76200"/>
                </a:lnTo>
                <a:lnTo>
                  <a:pt x="639724" y="76454"/>
                </a:lnTo>
                <a:lnTo>
                  <a:pt x="639572" y="76200"/>
                </a:lnTo>
                <a:lnTo>
                  <a:pt x="637336" y="72517"/>
                </a:lnTo>
                <a:lnTo>
                  <a:pt x="637387" y="72263"/>
                </a:lnTo>
                <a:lnTo>
                  <a:pt x="640588" y="68961"/>
                </a:lnTo>
                <a:lnTo>
                  <a:pt x="642251" y="74549"/>
                </a:lnTo>
                <a:lnTo>
                  <a:pt x="644626" y="69342"/>
                </a:lnTo>
                <a:lnTo>
                  <a:pt x="644194" y="68961"/>
                </a:lnTo>
                <a:lnTo>
                  <a:pt x="643051" y="67945"/>
                </a:lnTo>
                <a:lnTo>
                  <a:pt x="647484" y="64897"/>
                </a:lnTo>
                <a:lnTo>
                  <a:pt x="646061" y="61976"/>
                </a:lnTo>
                <a:lnTo>
                  <a:pt x="649300" y="61595"/>
                </a:lnTo>
                <a:lnTo>
                  <a:pt x="651637" y="66421"/>
                </a:lnTo>
                <a:lnTo>
                  <a:pt x="650887" y="70993"/>
                </a:lnTo>
                <a:lnTo>
                  <a:pt x="649744" y="70612"/>
                </a:lnTo>
                <a:lnTo>
                  <a:pt x="647877" y="68834"/>
                </a:lnTo>
                <a:lnTo>
                  <a:pt x="648081" y="72390"/>
                </a:lnTo>
                <a:lnTo>
                  <a:pt x="654024" y="71374"/>
                </a:lnTo>
                <a:lnTo>
                  <a:pt x="655561" y="73533"/>
                </a:lnTo>
                <a:lnTo>
                  <a:pt x="657466" y="74422"/>
                </a:lnTo>
                <a:lnTo>
                  <a:pt x="657783" y="79248"/>
                </a:lnTo>
                <a:lnTo>
                  <a:pt x="659599" y="73660"/>
                </a:lnTo>
                <a:lnTo>
                  <a:pt x="663524" y="82931"/>
                </a:lnTo>
                <a:lnTo>
                  <a:pt x="664019" y="80518"/>
                </a:lnTo>
                <a:lnTo>
                  <a:pt x="664832" y="76454"/>
                </a:lnTo>
                <a:close/>
              </a:path>
              <a:path extrusionOk="0" h="125095" w="685164">
                <a:moveTo>
                  <a:pt x="666026" y="58420"/>
                </a:moveTo>
                <a:lnTo>
                  <a:pt x="662774" y="53594"/>
                </a:lnTo>
                <a:lnTo>
                  <a:pt x="660120" y="51181"/>
                </a:lnTo>
                <a:lnTo>
                  <a:pt x="660590" y="57150"/>
                </a:lnTo>
                <a:lnTo>
                  <a:pt x="660527" y="58928"/>
                </a:lnTo>
                <a:lnTo>
                  <a:pt x="658660" y="61468"/>
                </a:lnTo>
                <a:lnTo>
                  <a:pt x="666026" y="58420"/>
                </a:lnTo>
                <a:close/>
              </a:path>
              <a:path extrusionOk="0" h="125095" w="685164">
                <a:moveTo>
                  <a:pt x="668401" y="14351"/>
                </a:moveTo>
                <a:lnTo>
                  <a:pt x="667600" y="13589"/>
                </a:lnTo>
                <a:lnTo>
                  <a:pt x="667778" y="14693"/>
                </a:lnTo>
                <a:lnTo>
                  <a:pt x="668388" y="14478"/>
                </a:lnTo>
                <a:lnTo>
                  <a:pt x="668401" y="14351"/>
                </a:lnTo>
                <a:close/>
              </a:path>
              <a:path extrusionOk="0" h="125095" w="685164">
                <a:moveTo>
                  <a:pt x="669188" y="33274"/>
                </a:moveTo>
                <a:lnTo>
                  <a:pt x="668502" y="35737"/>
                </a:lnTo>
                <a:lnTo>
                  <a:pt x="668870" y="35687"/>
                </a:lnTo>
                <a:lnTo>
                  <a:pt x="669188" y="33274"/>
                </a:lnTo>
                <a:close/>
              </a:path>
              <a:path extrusionOk="0" h="125095" w="685164">
                <a:moveTo>
                  <a:pt x="670217" y="13843"/>
                </a:moveTo>
                <a:lnTo>
                  <a:pt x="668502" y="14439"/>
                </a:lnTo>
                <a:lnTo>
                  <a:pt x="669467" y="15367"/>
                </a:lnTo>
                <a:lnTo>
                  <a:pt x="670217" y="13843"/>
                </a:lnTo>
                <a:close/>
              </a:path>
              <a:path extrusionOk="0" h="125095" w="685164">
                <a:moveTo>
                  <a:pt x="680288" y="22606"/>
                </a:moveTo>
                <a:lnTo>
                  <a:pt x="679843" y="22034"/>
                </a:lnTo>
                <a:lnTo>
                  <a:pt x="679729" y="22479"/>
                </a:lnTo>
                <a:lnTo>
                  <a:pt x="680288" y="22606"/>
                </a:lnTo>
                <a:close/>
              </a:path>
              <a:path extrusionOk="0" h="125095" w="685164">
                <a:moveTo>
                  <a:pt x="680326" y="12319"/>
                </a:moveTo>
                <a:lnTo>
                  <a:pt x="679170" y="12065"/>
                </a:lnTo>
                <a:lnTo>
                  <a:pt x="680288" y="12357"/>
                </a:lnTo>
                <a:close/>
              </a:path>
              <a:path extrusionOk="0" h="125095" w="685164">
                <a:moveTo>
                  <a:pt x="682104" y="22225"/>
                </a:moveTo>
                <a:lnTo>
                  <a:pt x="680288" y="22606"/>
                </a:lnTo>
                <a:lnTo>
                  <a:pt x="681545" y="24257"/>
                </a:lnTo>
                <a:lnTo>
                  <a:pt x="682104" y="22225"/>
                </a:lnTo>
                <a:close/>
              </a:path>
              <a:path extrusionOk="0" h="125095" w="685164">
                <a:moveTo>
                  <a:pt x="684720" y="50165"/>
                </a:moveTo>
                <a:lnTo>
                  <a:pt x="682345" y="53340"/>
                </a:lnTo>
                <a:lnTo>
                  <a:pt x="682193" y="50800"/>
                </a:lnTo>
                <a:lnTo>
                  <a:pt x="682180" y="50546"/>
                </a:lnTo>
                <a:lnTo>
                  <a:pt x="681951" y="46482"/>
                </a:lnTo>
                <a:lnTo>
                  <a:pt x="679450" y="50546"/>
                </a:lnTo>
                <a:lnTo>
                  <a:pt x="680008" y="45466"/>
                </a:lnTo>
                <a:lnTo>
                  <a:pt x="681393" y="46228"/>
                </a:lnTo>
                <a:lnTo>
                  <a:pt x="680910" y="45466"/>
                </a:lnTo>
                <a:lnTo>
                  <a:pt x="679653" y="43434"/>
                </a:lnTo>
                <a:lnTo>
                  <a:pt x="679170" y="42672"/>
                </a:lnTo>
                <a:lnTo>
                  <a:pt x="677037" y="43434"/>
                </a:lnTo>
                <a:lnTo>
                  <a:pt x="676287" y="40386"/>
                </a:lnTo>
                <a:lnTo>
                  <a:pt x="676046" y="39370"/>
                </a:lnTo>
                <a:lnTo>
                  <a:pt x="677951" y="42418"/>
                </a:lnTo>
                <a:lnTo>
                  <a:pt x="678637" y="39370"/>
                </a:lnTo>
                <a:lnTo>
                  <a:pt x="678713" y="38989"/>
                </a:lnTo>
                <a:lnTo>
                  <a:pt x="678942" y="37973"/>
                </a:lnTo>
                <a:lnTo>
                  <a:pt x="679056" y="37719"/>
                </a:lnTo>
                <a:lnTo>
                  <a:pt x="679373" y="37211"/>
                </a:lnTo>
                <a:lnTo>
                  <a:pt x="677710" y="36068"/>
                </a:lnTo>
                <a:lnTo>
                  <a:pt x="674497" y="37211"/>
                </a:lnTo>
                <a:lnTo>
                  <a:pt x="673468" y="38989"/>
                </a:lnTo>
                <a:lnTo>
                  <a:pt x="673125" y="33147"/>
                </a:lnTo>
                <a:lnTo>
                  <a:pt x="676008" y="32766"/>
                </a:lnTo>
                <a:lnTo>
                  <a:pt x="675678" y="32131"/>
                </a:lnTo>
                <a:lnTo>
                  <a:pt x="675487" y="31750"/>
                </a:lnTo>
                <a:lnTo>
                  <a:pt x="677519" y="28321"/>
                </a:lnTo>
                <a:lnTo>
                  <a:pt x="677824" y="27813"/>
                </a:lnTo>
                <a:lnTo>
                  <a:pt x="674700" y="28321"/>
                </a:lnTo>
                <a:lnTo>
                  <a:pt x="676046" y="24003"/>
                </a:lnTo>
                <a:lnTo>
                  <a:pt x="677405" y="22606"/>
                </a:lnTo>
                <a:lnTo>
                  <a:pt x="679018" y="20955"/>
                </a:lnTo>
                <a:lnTo>
                  <a:pt x="679843" y="22034"/>
                </a:lnTo>
                <a:lnTo>
                  <a:pt x="680110" y="20955"/>
                </a:lnTo>
                <a:lnTo>
                  <a:pt x="680288" y="20320"/>
                </a:lnTo>
                <a:lnTo>
                  <a:pt x="680694" y="19304"/>
                </a:lnTo>
                <a:lnTo>
                  <a:pt x="681037" y="18415"/>
                </a:lnTo>
                <a:lnTo>
                  <a:pt x="683133" y="13081"/>
                </a:lnTo>
                <a:lnTo>
                  <a:pt x="680288" y="12357"/>
                </a:lnTo>
                <a:lnTo>
                  <a:pt x="677430" y="15240"/>
                </a:lnTo>
                <a:lnTo>
                  <a:pt x="677545" y="15621"/>
                </a:lnTo>
                <a:lnTo>
                  <a:pt x="679411" y="17653"/>
                </a:lnTo>
                <a:lnTo>
                  <a:pt x="677824" y="18415"/>
                </a:lnTo>
                <a:lnTo>
                  <a:pt x="675919" y="17183"/>
                </a:lnTo>
                <a:lnTo>
                  <a:pt x="675919" y="22606"/>
                </a:lnTo>
                <a:lnTo>
                  <a:pt x="669671" y="31242"/>
                </a:lnTo>
                <a:lnTo>
                  <a:pt x="671207" y="33401"/>
                </a:lnTo>
                <a:lnTo>
                  <a:pt x="672274" y="33261"/>
                </a:lnTo>
                <a:lnTo>
                  <a:pt x="667207" y="40386"/>
                </a:lnTo>
                <a:lnTo>
                  <a:pt x="668451" y="35941"/>
                </a:lnTo>
                <a:lnTo>
                  <a:pt x="668502" y="35737"/>
                </a:lnTo>
                <a:lnTo>
                  <a:pt x="666534" y="35941"/>
                </a:lnTo>
                <a:lnTo>
                  <a:pt x="665365" y="34417"/>
                </a:lnTo>
                <a:lnTo>
                  <a:pt x="665314" y="31242"/>
                </a:lnTo>
                <a:lnTo>
                  <a:pt x="665784" y="30988"/>
                </a:lnTo>
                <a:lnTo>
                  <a:pt x="668401" y="29591"/>
                </a:lnTo>
                <a:lnTo>
                  <a:pt x="668629" y="28956"/>
                </a:lnTo>
                <a:lnTo>
                  <a:pt x="669099" y="27686"/>
                </a:lnTo>
                <a:lnTo>
                  <a:pt x="669671" y="26162"/>
                </a:lnTo>
                <a:lnTo>
                  <a:pt x="675919" y="22606"/>
                </a:lnTo>
                <a:lnTo>
                  <a:pt x="675919" y="17183"/>
                </a:lnTo>
                <a:lnTo>
                  <a:pt x="675271" y="16764"/>
                </a:lnTo>
                <a:lnTo>
                  <a:pt x="673506" y="15621"/>
                </a:lnTo>
                <a:lnTo>
                  <a:pt x="675132" y="11811"/>
                </a:lnTo>
                <a:lnTo>
                  <a:pt x="673227" y="12954"/>
                </a:lnTo>
                <a:lnTo>
                  <a:pt x="669709" y="15875"/>
                </a:lnTo>
                <a:lnTo>
                  <a:pt x="668121" y="16764"/>
                </a:lnTo>
                <a:lnTo>
                  <a:pt x="667778" y="14693"/>
                </a:lnTo>
                <a:lnTo>
                  <a:pt x="664718" y="15748"/>
                </a:lnTo>
                <a:lnTo>
                  <a:pt x="666381" y="19304"/>
                </a:lnTo>
                <a:lnTo>
                  <a:pt x="662292" y="16891"/>
                </a:lnTo>
                <a:lnTo>
                  <a:pt x="659879" y="25146"/>
                </a:lnTo>
                <a:lnTo>
                  <a:pt x="656678" y="27686"/>
                </a:lnTo>
                <a:lnTo>
                  <a:pt x="656729" y="26670"/>
                </a:lnTo>
                <a:lnTo>
                  <a:pt x="656983" y="22352"/>
                </a:lnTo>
                <a:lnTo>
                  <a:pt x="656996" y="22225"/>
                </a:lnTo>
                <a:lnTo>
                  <a:pt x="658749" y="21894"/>
                </a:lnTo>
                <a:lnTo>
                  <a:pt x="657110" y="21463"/>
                </a:lnTo>
                <a:lnTo>
                  <a:pt x="656628" y="20447"/>
                </a:lnTo>
                <a:lnTo>
                  <a:pt x="656551" y="18542"/>
                </a:lnTo>
                <a:lnTo>
                  <a:pt x="656678" y="17526"/>
                </a:lnTo>
                <a:lnTo>
                  <a:pt x="654062" y="22352"/>
                </a:lnTo>
                <a:lnTo>
                  <a:pt x="653262" y="21717"/>
                </a:lnTo>
                <a:lnTo>
                  <a:pt x="653669" y="20662"/>
                </a:lnTo>
                <a:lnTo>
                  <a:pt x="649541" y="26162"/>
                </a:lnTo>
                <a:lnTo>
                  <a:pt x="651256" y="26809"/>
                </a:lnTo>
                <a:lnTo>
                  <a:pt x="651243" y="26670"/>
                </a:lnTo>
                <a:lnTo>
                  <a:pt x="654418" y="27178"/>
                </a:lnTo>
                <a:lnTo>
                  <a:pt x="656005" y="30429"/>
                </a:lnTo>
                <a:lnTo>
                  <a:pt x="657059" y="28956"/>
                </a:lnTo>
                <a:lnTo>
                  <a:pt x="658444" y="32512"/>
                </a:lnTo>
                <a:lnTo>
                  <a:pt x="660679" y="30988"/>
                </a:lnTo>
                <a:lnTo>
                  <a:pt x="662736" y="38354"/>
                </a:lnTo>
                <a:lnTo>
                  <a:pt x="666305" y="46736"/>
                </a:lnTo>
                <a:lnTo>
                  <a:pt x="666267" y="47371"/>
                </a:lnTo>
                <a:lnTo>
                  <a:pt x="664006" y="53086"/>
                </a:lnTo>
                <a:lnTo>
                  <a:pt x="667283" y="54864"/>
                </a:lnTo>
                <a:lnTo>
                  <a:pt x="668324" y="50927"/>
                </a:lnTo>
                <a:lnTo>
                  <a:pt x="671245" y="50800"/>
                </a:lnTo>
                <a:lnTo>
                  <a:pt x="673188" y="56896"/>
                </a:lnTo>
                <a:lnTo>
                  <a:pt x="670496" y="57404"/>
                </a:lnTo>
                <a:lnTo>
                  <a:pt x="670979" y="63500"/>
                </a:lnTo>
                <a:lnTo>
                  <a:pt x="673074" y="62865"/>
                </a:lnTo>
                <a:lnTo>
                  <a:pt x="675601" y="60325"/>
                </a:lnTo>
                <a:lnTo>
                  <a:pt x="675665" y="60071"/>
                </a:lnTo>
                <a:lnTo>
                  <a:pt x="674065" y="56642"/>
                </a:lnTo>
                <a:lnTo>
                  <a:pt x="678180" y="59055"/>
                </a:lnTo>
                <a:lnTo>
                  <a:pt x="678307" y="60452"/>
                </a:lnTo>
                <a:lnTo>
                  <a:pt x="676871" y="60452"/>
                </a:lnTo>
                <a:lnTo>
                  <a:pt x="676287" y="60325"/>
                </a:lnTo>
                <a:lnTo>
                  <a:pt x="677900" y="61595"/>
                </a:lnTo>
                <a:lnTo>
                  <a:pt x="679018" y="60452"/>
                </a:lnTo>
                <a:lnTo>
                  <a:pt x="680872" y="58547"/>
                </a:lnTo>
                <a:lnTo>
                  <a:pt x="681240" y="57531"/>
                </a:lnTo>
                <a:lnTo>
                  <a:pt x="681710" y="56261"/>
                </a:lnTo>
                <a:lnTo>
                  <a:pt x="680402" y="57531"/>
                </a:lnTo>
                <a:lnTo>
                  <a:pt x="679983" y="56642"/>
                </a:lnTo>
                <a:lnTo>
                  <a:pt x="679919" y="56515"/>
                </a:lnTo>
                <a:lnTo>
                  <a:pt x="683056" y="53340"/>
                </a:lnTo>
                <a:lnTo>
                  <a:pt x="684555" y="51816"/>
                </a:lnTo>
                <a:lnTo>
                  <a:pt x="684720" y="5016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1" name="Google Shape;3691;p242"/>
          <p:cNvSpPr/>
          <p:nvPr/>
        </p:nvSpPr>
        <p:spPr>
          <a:xfrm>
            <a:off x="2966714" y="2177859"/>
            <a:ext cx="2540" cy="3386"/>
          </a:xfrm>
          <a:custGeom>
            <a:rect b="b" l="l" r="r" t="t"/>
            <a:pathLst>
              <a:path extrusionOk="0" h="5079" w="3810">
                <a:moveTo>
                  <a:pt x="1739" y="0"/>
                </a:moveTo>
                <a:lnTo>
                  <a:pt x="0" y="279"/>
                </a:lnTo>
                <a:lnTo>
                  <a:pt x="203" y="596"/>
                </a:lnTo>
                <a:lnTo>
                  <a:pt x="673" y="596"/>
                </a:lnTo>
                <a:lnTo>
                  <a:pt x="1739" y="0"/>
                </a:lnTo>
                <a:close/>
              </a:path>
              <a:path extrusionOk="0" h="5079" w="3810">
                <a:moveTo>
                  <a:pt x="3721" y="4711"/>
                </a:moveTo>
                <a:lnTo>
                  <a:pt x="3683" y="4521"/>
                </a:lnTo>
                <a:lnTo>
                  <a:pt x="3568" y="4673"/>
                </a:lnTo>
                <a:lnTo>
                  <a:pt x="3721" y="4711"/>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2" name="Google Shape;3692;p242"/>
          <p:cNvSpPr/>
          <p:nvPr/>
        </p:nvSpPr>
        <p:spPr>
          <a:xfrm>
            <a:off x="2595341" y="2248690"/>
            <a:ext cx="1270" cy="1270"/>
          </a:xfrm>
          <a:custGeom>
            <a:rect b="b" l="l" r="r" t="t"/>
            <a:pathLst>
              <a:path extrusionOk="0" h="1904" w="1904">
                <a:moveTo>
                  <a:pt x="0" y="1662"/>
                </a:moveTo>
                <a:lnTo>
                  <a:pt x="277" y="910"/>
                </a:lnTo>
                <a:lnTo>
                  <a:pt x="792" y="395"/>
                </a:lnTo>
                <a:lnTo>
                  <a:pt x="1425" y="0"/>
                </a:lnTo>
                <a:lnTo>
                  <a:pt x="1307" y="672"/>
                </a:lnTo>
                <a:lnTo>
                  <a:pt x="911" y="1306"/>
                </a:lnTo>
                <a:lnTo>
                  <a:pt x="0" y="166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3" name="Google Shape;3693;p242"/>
          <p:cNvSpPr/>
          <p:nvPr/>
        </p:nvSpPr>
        <p:spPr>
          <a:xfrm>
            <a:off x="2662349" y="2182341"/>
            <a:ext cx="423" cy="1270"/>
          </a:xfrm>
          <a:custGeom>
            <a:rect b="b" l="l" r="r" t="t"/>
            <a:pathLst>
              <a:path extrusionOk="0" h="1904" w="635">
                <a:moveTo>
                  <a:pt x="0" y="1385"/>
                </a:moveTo>
                <a:lnTo>
                  <a:pt x="0" y="0"/>
                </a:lnTo>
                <a:lnTo>
                  <a:pt x="158" y="593"/>
                </a:lnTo>
                <a:lnTo>
                  <a:pt x="158" y="1029"/>
                </a:lnTo>
                <a:lnTo>
                  <a:pt x="0" y="138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4" name="Google Shape;3694;p242"/>
          <p:cNvSpPr/>
          <p:nvPr/>
        </p:nvSpPr>
        <p:spPr>
          <a:xfrm>
            <a:off x="2954260" y="2179414"/>
            <a:ext cx="847" cy="847"/>
          </a:xfrm>
          <a:custGeom>
            <a:rect b="b" l="l" r="r" t="t"/>
            <a:pathLst>
              <a:path extrusionOk="0" h="1270" w="1270">
                <a:moveTo>
                  <a:pt x="792" y="1187"/>
                </a:moveTo>
                <a:lnTo>
                  <a:pt x="554" y="1029"/>
                </a:lnTo>
                <a:lnTo>
                  <a:pt x="237" y="949"/>
                </a:lnTo>
                <a:lnTo>
                  <a:pt x="0" y="870"/>
                </a:lnTo>
                <a:lnTo>
                  <a:pt x="158" y="118"/>
                </a:lnTo>
                <a:lnTo>
                  <a:pt x="911" y="0"/>
                </a:lnTo>
                <a:lnTo>
                  <a:pt x="792" y="11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5" name="Google Shape;3695;p242"/>
          <p:cNvSpPr/>
          <p:nvPr/>
        </p:nvSpPr>
        <p:spPr>
          <a:xfrm>
            <a:off x="2578156" y="2246078"/>
            <a:ext cx="423" cy="1270"/>
          </a:xfrm>
          <a:custGeom>
            <a:rect b="b" l="l" r="r" t="t"/>
            <a:pathLst>
              <a:path extrusionOk="0" h="1904" w="635">
                <a:moveTo>
                  <a:pt x="0" y="1306"/>
                </a:moveTo>
                <a:lnTo>
                  <a:pt x="0" y="791"/>
                </a:lnTo>
                <a:lnTo>
                  <a:pt x="158" y="0"/>
                </a:lnTo>
                <a:lnTo>
                  <a:pt x="79" y="791"/>
                </a:lnTo>
                <a:lnTo>
                  <a:pt x="0" y="130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6" name="Google Shape;3696;p242"/>
          <p:cNvSpPr/>
          <p:nvPr/>
        </p:nvSpPr>
        <p:spPr>
          <a:xfrm>
            <a:off x="2910646" y="2167253"/>
            <a:ext cx="847" cy="423"/>
          </a:xfrm>
          <a:custGeom>
            <a:rect b="b" l="l" r="r" t="t"/>
            <a:pathLst>
              <a:path extrusionOk="0" h="635" w="1270">
                <a:moveTo>
                  <a:pt x="277" y="514"/>
                </a:moveTo>
                <a:lnTo>
                  <a:pt x="0" y="514"/>
                </a:lnTo>
                <a:lnTo>
                  <a:pt x="277" y="356"/>
                </a:lnTo>
                <a:lnTo>
                  <a:pt x="514" y="237"/>
                </a:lnTo>
                <a:lnTo>
                  <a:pt x="752" y="0"/>
                </a:lnTo>
                <a:lnTo>
                  <a:pt x="514" y="395"/>
                </a:lnTo>
                <a:lnTo>
                  <a:pt x="277" y="51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7" name="Google Shape;3697;p242"/>
          <p:cNvSpPr/>
          <p:nvPr/>
        </p:nvSpPr>
        <p:spPr>
          <a:xfrm>
            <a:off x="2506392" y="2158077"/>
            <a:ext cx="466815" cy="90570"/>
          </a:xfrm>
          <a:custGeom>
            <a:rect b="b" l="l" r="r" t="t"/>
            <a:pathLst>
              <a:path extrusionOk="0" h="135889" w="700404">
                <a:moveTo>
                  <a:pt x="42087" y="106159"/>
                </a:moveTo>
                <a:lnTo>
                  <a:pt x="41795" y="104140"/>
                </a:lnTo>
                <a:lnTo>
                  <a:pt x="41160" y="104889"/>
                </a:lnTo>
                <a:lnTo>
                  <a:pt x="42087" y="106159"/>
                </a:lnTo>
                <a:close/>
              </a:path>
              <a:path extrusionOk="0" h="135889" w="700404">
                <a:moveTo>
                  <a:pt x="43294" y="106680"/>
                </a:moveTo>
                <a:lnTo>
                  <a:pt x="42468" y="106680"/>
                </a:lnTo>
                <a:lnTo>
                  <a:pt x="42087" y="106159"/>
                </a:lnTo>
                <a:lnTo>
                  <a:pt x="42341" y="107950"/>
                </a:lnTo>
                <a:lnTo>
                  <a:pt x="43294" y="106680"/>
                </a:lnTo>
                <a:close/>
              </a:path>
              <a:path extrusionOk="0" h="135889" w="700404">
                <a:moveTo>
                  <a:pt x="46659" y="115570"/>
                </a:moveTo>
                <a:lnTo>
                  <a:pt x="46113" y="111760"/>
                </a:lnTo>
                <a:lnTo>
                  <a:pt x="44361" y="111760"/>
                </a:lnTo>
                <a:lnTo>
                  <a:pt x="46659" y="115570"/>
                </a:lnTo>
                <a:close/>
              </a:path>
              <a:path extrusionOk="0" h="135889" w="700404">
                <a:moveTo>
                  <a:pt x="48247" y="111760"/>
                </a:moveTo>
                <a:lnTo>
                  <a:pt x="46024" y="111099"/>
                </a:lnTo>
                <a:lnTo>
                  <a:pt x="46113" y="111760"/>
                </a:lnTo>
                <a:lnTo>
                  <a:pt x="48247" y="111760"/>
                </a:lnTo>
                <a:close/>
              </a:path>
              <a:path extrusionOk="0" h="135889" w="700404">
                <a:moveTo>
                  <a:pt x="62534" y="115062"/>
                </a:moveTo>
                <a:lnTo>
                  <a:pt x="61518" y="115570"/>
                </a:lnTo>
                <a:lnTo>
                  <a:pt x="62509" y="115570"/>
                </a:lnTo>
                <a:lnTo>
                  <a:pt x="62534" y="115062"/>
                </a:lnTo>
                <a:close/>
              </a:path>
              <a:path extrusionOk="0" h="135889" w="700404">
                <a:moveTo>
                  <a:pt x="90868" y="67310"/>
                </a:moveTo>
                <a:lnTo>
                  <a:pt x="90512" y="67310"/>
                </a:lnTo>
                <a:lnTo>
                  <a:pt x="90868" y="67310"/>
                </a:lnTo>
                <a:close/>
              </a:path>
              <a:path extrusionOk="0" h="135889" w="700404">
                <a:moveTo>
                  <a:pt x="128536" y="128270"/>
                </a:moveTo>
                <a:lnTo>
                  <a:pt x="127431" y="124460"/>
                </a:lnTo>
                <a:lnTo>
                  <a:pt x="127546" y="123190"/>
                </a:lnTo>
                <a:lnTo>
                  <a:pt x="93980" y="123190"/>
                </a:lnTo>
                <a:lnTo>
                  <a:pt x="93954" y="125730"/>
                </a:lnTo>
                <a:lnTo>
                  <a:pt x="92456" y="125730"/>
                </a:lnTo>
                <a:lnTo>
                  <a:pt x="92329" y="128270"/>
                </a:lnTo>
                <a:lnTo>
                  <a:pt x="94742" y="127000"/>
                </a:lnTo>
                <a:lnTo>
                  <a:pt x="98132" y="129540"/>
                </a:lnTo>
                <a:lnTo>
                  <a:pt x="101473" y="130810"/>
                </a:lnTo>
                <a:lnTo>
                  <a:pt x="103174" y="127000"/>
                </a:lnTo>
                <a:lnTo>
                  <a:pt x="103746" y="125730"/>
                </a:lnTo>
                <a:lnTo>
                  <a:pt x="105206" y="128270"/>
                </a:lnTo>
                <a:lnTo>
                  <a:pt x="107975" y="128270"/>
                </a:lnTo>
                <a:lnTo>
                  <a:pt x="107823" y="130810"/>
                </a:lnTo>
                <a:lnTo>
                  <a:pt x="108813" y="127000"/>
                </a:lnTo>
                <a:lnTo>
                  <a:pt x="114007" y="132080"/>
                </a:lnTo>
                <a:lnTo>
                  <a:pt x="115671" y="129540"/>
                </a:lnTo>
                <a:lnTo>
                  <a:pt x="115506" y="130810"/>
                </a:lnTo>
                <a:lnTo>
                  <a:pt x="117373" y="133350"/>
                </a:lnTo>
                <a:lnTo>
                  <a:pt x="118681" y="132080"/>
                </a:lnTo>
                <a:lnTo>
                  <a:pt x="116776" y="130810"/>
                </a:lnTo>
                <a:lnTo>
                  <a:pt x="117309" y="129540"/>
                </a:lnTo>
                <a:lnTo>
                  <a:pt x="118402" y="127000"/>
                </a:lnTo>
                <a:lnTo>
                  <a:pt x="118948" y="125730"/>
                </a:lnTo>
                <a:lnTo>
                  <a:pt x="120738" y="129540"/>
                </a:lnTo>
                <a:lnTo>
                  <a:pt x="125171" y="125730"/>
                </a:lnTo>
                <a:lnTo>
                  <a:pt x="126161" y="132080"/>
                </a:lnTo>
                <a:lnTo>
                  <a:pt x="128536" y="128270"/>
                </a:lnTo>
                <a:close/>
              </a:path>
              <a:path extrusionOk="0" h="135889" w="700404">
                <a:moveTo>
                  <a:pt x="135191" y="133350"/>
                </a:moveTo>
                <a:lnTo>
                  <a:pt x="134429" y="132257"/>
                </a:lnTo>
                <a:lnTo>
                  <a:pt x="133731" y="133350"/>
                </a:lnTo>
                <a:lnTo>
                  <a:pt x="135191" y="133350"/>
                </a:lnTo>
                <a:close/>
              </a:path>
              <a:path extrusionOk="0" h="135889" w="700404">
                <a:moveTo>
                  <a:pt x="137833" y="131800"/>
                </a:moveTo>
                <a:lnTo>
                  <a:pt x="136817" y="132080"/>
                </a:lnTo>
                <a:lnTo>
                  <a:pt x="137350" y="132753"/>
                </a:lnTo>
                <a:lnTo>
                  <a:pt x="137833" y="131800"/>
                </a:lnTo>
                <a:close/>
              </a:path>
              <a:path extrusionOk="0" h="135889" w="700404">
                <a:moveTo>
                  <a:pt x="139827" y="135890"/>
                </a:moveTo>
                <a:lnTo>
                  <a:pt x="138823" y="134620"/>
                </a:lnTo>
                <a:lnTo>
                  <a:pt x="137350" y="132753"/>
                </a:lnTo>
                <a:lnTo>
                  <a:pt x="137058" y="133350"/>
                </a:lnTo>
                <a:lnTo>
                  <a:pt x="135191" y="133350"/>
                </a:lnTo>
                <a:lnTo>
                  <a:pt x="134874" y="135890"/>
                </a:lnTo>
                <a:lnTo>
                  <a:pt x="136144" y="134620"/>
                </a:lnTo>
                <a:lnTo>
                  <a:pt x="137922" y="134620"/>
                </a:lnTo>
                <a:lnTo>
                  <a:pt x="139827" y="135890"/>
                </a:lnTo>
                <a:close/>
              </a:path>
              <a:path extrusionOk="0" h="135889" w="700404">
                <a:moveTo>
                  <a:pt x="141414" y="130810"/>
                </a:moveTo>
                <a:lnTo>
                  <a:pt x="139585" y="128270"/>
                </a:lnTo>
                <a:lnTo>
                  <a:pt x="137833" y="131800"/>
                </a:lnTo>
                <a:lnTo>
                  <a:pt x="141414" y="130810"/>
                </a:lnTo>
                <a:close/>
              </a:path>
              <a:path extrusionOk="0" h="135889" w="700404">
                <a:moveTo>
                  <a:pt x="260324" y="131013"/>
                </a:moveTo>
                <a:lnTo>
                  <a:pt x="259930" y="131330"/>
                </a:lnTo>
                <a:lnTo>
                  <a:pt x="259651" y="131838"/>
                </a:lnTo>
                <a:lnTo>
                  <a:pt x="259727" y="132600"/>
                </a:lnTo>
                <a:lnTo>
                  <a:pt x="260045" y="132080"/>
                </a:lnTo>
                <a:lnTo>
                  <a:pt x="260248" y="131521"/>
                </a:lnTo>
                <a:lnTo>
                  <a:pt x="260324" y="131013"/>
                </a:lnTo>
                <a:close/>
              </a:path>
              <a:path extrusionOk="0" h="135889" w="700404">
                <a:moveTo>
                  <a:pt x="290131" y="113398"/>
                </a:moveTo>
                <a:lnTo>
                  <a:pt x="288493" y="113030"/>
                </a:lnTo>
                <a:lnTo>
                  <a:pt x="287426" y="114300"/>
                </a:lnTo>
                <a:lnTo>
                  <a:pt x="290131" y="113398"/>
                </a:lnTo>
                <a:close/>
              </a:path>
              <a:path extrusionOk="0" h="135889" w="700404">
                <a:moveTo>
                  <a:pt x="294081" y="114300"/>
                </a:moveTo>
                <a:lnTo>
                  <a:pt x="292709" y="112547"/>
                </a:lnTo>
                <a:lnTo>
                  <a:pt x="290131" y="113398"/>
                </a:lnTo>
                <a:lnTo>
                  <a:pt x="294081" y="114300"/>
                </a:lnTo>
                <a:close/>
              </a:path>
              <a:path extrusionOk="0" h="135889" w="700404">
                <a:moveTo>
                  <a:pt x="295033" y="36753"/>
                </a:moveTo>
                <a:lnTo>
                  <a:pt x="294551" y="34290"/>
                </a:lnTo>
                <a:lnTo>
                  <a:pt x="292963" y="35560"/>
                </a:lnTo>
                <a:lnTo>
                  <a:pt x="295033" y="36753"/>
                </a:lnTo>
                <a:close/>
              </a:path>
              <a:path extrusionOk="0" h="135889" w="700404">
                <a:moveTo>
                  <a:pt x="297878" y="125730"/>
                </a:moveTo>
                <a:lnTo>
                  <a:pt x="297307" y="124409"/>
                </a:lnTo>
                <a:lnTo>
                  <a:pt x="296011" y="125730"/>
                </a:lnTo>
                <a:lnTo>
                  <a:pt x="297878" y="125730"/>
                </a:lnTo>
                <a:close/>
              </a:path>
              <a:path extrusionOk="0" h="135889" w="700404">
                <a:moveTo>
                  <a:pt x="302196" y="119380"/>
                </a:moveTo>
                <a:lnTo>
                  <a:pt x="298119" y="118110"/>
                </a:lnTo>
                <a:lnTo>
                  <a:pt x="297992" y="123190"/>
                </a:lnTo>
                <a:lnTo>
                  <a:pt x="296138" y="120650"/>
                </a:lnTo>
                <a:lnTo>
                  <a:pt x="294944" y="124460"/>
                </a:lnTo>
                <a:lnTo>
                  <a:pt x="293128" y="124460"/>
                </a:lnTo>
                <a:lnTo>
                  <a:pt x="292011" y="123190"/>
                </a:lnTo>
                <a:lnTo>
                  <a:pt x="293243" y="123190"/>
                </a:lnTo>
                <a:lnTo>
                  <a:pt x="293916" y="121920"/>
                </a:lnTo>
                <a:lnTo>
                  <a:pt x="290588" y="123190"/>
                </a:lnTo>
                <a:lnTo>
                  <a:pt x="287820" y="120650"/>
                </a:lnTo>
                <a:lnTo>
                  <a:pt x="285559" y="125730"/>
                </a:lnTo>
                <a:lnTo>
                  <a:pt x="290271" y="129540"/>
                </a:lnTo>
                <a:lnTo>
                  <a:pt x="295465" y="124460"/>
                </a:lnTo>
                <a:lnTo>
                  <a:pt x="296773" y="123190"/>
                </a:lnTo>
                <a:lnTo>
                  <a:pt x="297307" y="124409"/>
                </a:lnTo>
                <a:lnTo>
                  <a:pt x="302196" y="119380"/>
                </a:lnTo>
                <a:close/>
              </a:path>
              <a:path extrusionOk="0" h="135889" w="700404">
                <a:moveTo>
                  <a:pt x="307911" y="31381"/>
                </a:moveTo>
                <a:lnTo>
                  <a:pt x="306514" y="29210"/>
                </a:lnTo>
                <a:lnTo>
                  <a:pt x="306984" y="31597"/>
                </a:lnTo>
                <a:lnTo>
                  <a:pt x="307911" y="31381"/>
                </a:lnTo>
                <a:close/>
              </a:path>
              <a:path extrusionOk="0" h="135889" w="700404">
                <a:moveTo>
                  <a:pt x="313880" y="34290"/>
                </a:moveTo>
                <a:lnTo>
                  <a:pt x="311353" y="30594"/>
                </a:lnTo>
                <a:lnTo>
                  <a:pt x="307911" y="31381"/>
                </a:lnTo>
                <a:lnTo>
                  <a:pt x="308965" y="33020"/>
                </a:lnTo>
                <a:lnTo>
                  <a:pt x="308571" y="33020"/>
                </a:lnTo>
                <a:lnTo>
                  <a:pt x="313880" y="34290"/>
                </a:lnTo>
                <a:close/>
              </a:path>
              <a:path extrusionOk="0" h="135889" w="700404">
                <a:moveTo>
                  <a:pt x="315899" y="27940"/>
                </a:moveTo>
                <a:lnTo>
                  <a:pt x="311264" y="30480"/>
                </a:lnTo>
                <a:lnTo>
                  <a:pt x="311861" y="30480"/>
                </a:lnTo>
                <a:lnTo>
                  <a:pt x="315899" y="27940"/>
                </a:lnTo>
                <a:close/>
              </a:path>
              <a:path extrusionOk="0" h="135889" w="700404">
                <a:moveTo>
                  <a:pt x="319874" y="115493"/>
                </a:moveTo>
                <a:lnTo>
                  <a:pt x="319747" y="115570"/>
                </a:lnTo>
                <a:lnTo>
                  <a:pt x="319874" y="115493"/>
                </a:lnTo>
                <a:close/>
              </a:path>
              <a:path extrusionOk="0" h="135889" w="700404">
                <a:moveTo>
                  <a:pt x="320332" y="123190"/>
                </a:moveTo>
                <a:lnTo>
                  <a:pt x="318795" y="119380"/>
                </a:lnTo>
                <a:lnTo>
                  <a:pt x="318465" y="119799"/>
                </a:lnTo>
                <a:lnTo>
                  <a:pt x="320332" y="123190"/>
                </a:lnTo>
                <a:close/>
              </a:path>
              <a:path extrusionOk="0" h="135889" w="700404">
                <a:moveTo>
                  <a:pt x="321449" y="116840"/>
                </a:moveTo>
                <a:lnTo>
                  <a:pt x="319824" y="115620"/>
                </a:lnTo>
                <a:lnTo>
                  <a:pt x="318668" y="118110"/>
                </a:lnTo>
                <a:lnTo>
                  <a:pt x="315506" y="120650"/>
                </a:lnTo>
                <a:lnTo>
                  <a:pt x="315861" y="123190"/>
                </a:lnTo>
                <a:lnTo>
                  <a:pt x="318465" y="119799"/>
                </a:lnTo>
                <a:lnTo>
                  <a:pt x="318236" y="119380"/>
                </a:lnTo>
                <a:lnTo>
                  <a:pt x="321449" y="116840"/>
                </a:lnTo>
                <a:close/>
              </a:path>
              <a:path extrusionOk="0" h="135889" w="700404">
                <a:moveTo>
                  <a:pt x="349770" y="115925"/>
                </a:moveTo>
                <a:lnTo>
                  <a:pt x="349732" y="115252"/>
                </a:lnTo>
                <a:lnTo>
                  <a:pt x="349491" y="115697"/>
                </a:lnTo>
                <a:lnTo>
                  <a:pt x="349250" y="116205"/>
                </a:lnTo>
                <a:lnTo>
                  <a:pt x="349173" y="116954"/>
                </a:lnTo>
                <a:lnTo>
                  <a:pt x="349377" y="116725"/>
                </a:lnTo>
                <a:lnTo>
                  <a:pt x="349770" y="115925"/>
                </a:lnTo>
                <a:close/>
              </a:path>
              <a:path extrusionOk="0" h="135889" w="700404">
                <a:moveTo>
                  <a:pt x="354761" y="26670"/>
                </a:moveTo>
                <a:lnTo>
                  <a:pt x="353771" y="26670"/>
                </a:lnTo>
                <a:lnTo>
                  <a:pt x="353758" y="26860"/>
                </a:lnTo>
                <a:lnTo>
                  <a:pt x="354761" y="26670"/>
                </a:lnTo>
                <a:close/>
              </a:path>
              <a:path extrusionOk="0" h="135889" w="700404">
                <a:moveTo>
                  <a:pt x="367855" y="108585"/>
                </a:moveTo>
                <a:lnTo>
                  <a:pt x="366763" y="109220"/>
                </a:lnTo>
                <a:lnTo>
                  <a:pt x="367334" y="110299"/>
                </a:lnTo>
                <a:lnTo>
                  <a:pt x="367855" y="108585"/>
                </a:lnTo>
                <a:close/>
              </a:path>
              <a:path extrusionOk="0" h="135889" w="700404">
                <a:moveTo>
                  <a:pt x="371944" y="101104"/>
                </a:moveTo>
                <a:lnTo>
                  <a:pt x="369849" y="101600"/>
                </a:lnTo>
                <a:lnTo>
                  <a:pt x="369989" y="102108"/>
                </a:lnTo>
                <a:lnTo>
                  <a:pt x="371944" y="101104"/>
                </a:lnTo>
                <a:close/>
              </a:path>
              <a:path extrusionOk="0" h="135889" w="700404">
                <a:moveTo>
                  <a:pt x="374332" y="114300"/>
                </a:moveTo>
                <a:lnTo>
                  <a:pt x="373430" y="110490"/>
                </a:lnTo>
                <a:lnTo>
                  <a:pt x="372821" y="107950"/>
                </a:lnTo>
                <a:lnTo>
                  <a:pt x="370738" y="106921"/>
                </a:lnTo>
                <a:lnTo>
                  <a:pt x="371157" y="106680"/>
                </a:lnTo>
                <a:lnTo>
                  <a:pt x="369989" y="102108"/>
                </a:lnTo>
                <a:lnTo>
                  <a:pt x="366052" y="104140"/>
                </a:lnTo>
                <a:lnTo>
                  <a:pt x="368820" y="105410"/>
                </a:lnTo>
                <a:lnTo>
                  <a:pt x="367855" y="108585"/>
                </a:lnTo>
                <a:lnTo>
                  <a:pt x="370103" y="107276"/>
                </a:lnTo>
                <a:lnTo>
                  <a:pt x="368782" y="113030"/>
                </a:lnTo>
                <a:lnTo>
                  <a:pt x="367436" y="110490"/>
                </a:lnTo>
                <a:lnTo>
                  <a:pt x="367334" y="110299"/>
                </a:lnTo>
                <a:lnTo>
                  <a:pt x="367271" y="110490"/>
                </a:lnTo>
                <a:lnTo>
                  <a:pt x="364070" y="105410"/>
                </a:lnTo>
                <a:lnTo>
                  <a:pt x="363905" y="111760"/>
                </a:lnTo>
                <a:lnTo>
                  <a:pt x="366915" y="116840"/>
                </a:lnTo>
                <a:lnTo>
                  <a:pt x="369062" y="113030"/>
                </a:lnTo>
                <a:lnTo>
                  <a:pt x="371868" y="118110"/>
                </a:lnTo>
                <a:lnTo>
                  <a:pt x="373456" y="118110"/>
                </a:lnTo>
                <a:lnTo>
                  <a:pt x="371640" y="115620"/>
                </a:lnTo>
                <a:lnTo>
                  <a:pt x="371678" y="110490"/>
                </a:lnTo>
                <a:lnTo>
                  <a:pt x="373456" y="114300"/>
                </a:lnTo>
                <a:lnTo>
                  <a:pt x="374332" y="114300"/>
                </a:lnTo>
                <a:close/>
              </a:path>
              <a:path extrusionOk="0" h="135889" w="700404">
                <a:moveTo>
                  <a:pt x="377113" y="101104"/>
                </a:moveTo>
                <a:lnTo>
                  <a:pt x="375335" y="101104"/>
                </a:lnTo>
                <a:lnTo>
                  <a:pt x="375589" y="102870"/>
                </a:lnTo>
                <a:lnTo>
                  <a:pt x="374243" y="101600"/>
                </a:lnTo>
                <a:lnTo>
                  <a:pt x="373773" y="104140"/>
                </a:lnTo>
                <a:lnTo>
                  <a:pt x="375716" y="105410"/>
                </a:lnTo>
                <a:lnTo>
                  <a:pt x="376542" y="102870"/>
                </a:lnTo>
                <a:lnTo>
                  <a:pt x="377113" y="101104"/>
                </a:lnTo>
                <a:close/>
              </a:path>
              <a:path extrusionOk="0" h="135889" w="700404">
                <a:moveTo>
                  <a:pt x="389940" y="102870"/>
                </a:moveTo>
                <a:lnTo>
                  <a:pt x="386969" y="102870"/>
                </a:lnTo>
                <a:lnTo>
                  <a:pt x="386842" y="101104"/>
                </a:lnTo>
                <a:lnTo>
                  <a:pt x="379260" y="101104"/>
                </a:lnTo>
                <a:lnTo>
                  <a:pt x="380466" y="101600"/>
                </a:lnTo>
                <a:lnTo>
                  <a:pt x="376186" y="106680"/>
                </a:lnTo>
                <a:lnTo>
                  <a:pt x="378561" y="110490"/>
                </a:lnTo>
                <a:lnTo>
                  <a:pt x="379907" y="105410"/>
                </a:lnTo>
                <a:lnTo>
                  <a:pt x="381342" y="105410"/>
                </a:lnTo>
                <a:lnTo>
                  <a:pt x="380860" y="107950"/>
                </a:lnTo>
                <a:lnTo>
                  <a:pt x="381457" y="107950"/>
                </a:lnTo>
                <a:lnTo>
                  <a:pt x="383438" y="109220"/>
                </a:lnTo>
                <a:lnTo>
                  <a:pt x="381825" y="105410"/>
                </a:lnTo>
                <a:lnTo>
                  <a:pt x="380746" y="102870"/>
                </a:lnTo>
                <a:lnTo>
                  <a:pt x="383908" y="104140"/>
                </a:lnTo>
                <a:lnTo>
                  <a:pt x="384390" y="104140"/>
                </a:lnTo>
                <a:lnTo>
                  <a:pt x="385495" y="105410"/>
                </a:lnTo>
                <a:lnTo>
                  <a:pt x="385102" y="106680"/>
                </a:lnTo>
                <a:lnTo>
                  <a:pt x="388670" y="106680"/>
                </a:lnTo>
                <a:lnTo>
                  <a:pt x="386727" y="105410"/>
                </a:lnTo>
                <a:lnTo>
                  <a:pt x="389940" y="102870"/>
                </a:lnTo>
                <a:close/>
              </a:path>
              <a:path extrusionOk="0" h="135889" w="700404">
                <a:moveTo>
                  <a:pt x="402844" y="104140"/>
                </a:moveTo>
                <a:lnTo>
                  <a:pt x="401739" y="104140"/>
                </a:lnTo>
                <a:lnTo>
                  <a:pt x="402285" y="105371"/>
                </a:lnTo>
                <a:lnTo>
                  <a:pt x="402844" y="104140"/>
                </a:lnTo>
                <a:close/>
              </a:path>
              <a:path extrusionOk="0" h="135889" w="700404">
                <a:moveTo>
                  <a:pt x="403999" y="109220"/>
                </a:moveTo>
                <a:lnTo>
                  <a:pt x="402285" y="105371"/>
                </a:lnTo>
                <a:lnTo>
                  <a:pt x="401701" y="106680"/>
                </a:lnTo>
                <a:lnTo>
                  <a:pt x="400913" y="109220"/>
                </a:lnTo>
                <a:lnTo>
                  <a:pt x="403999" y="109220"/>
                </a:lnTo>
                <a:close/>
              </a:path>
              <a:path extrusionOk="0" h="135889" w="700404">
                <a:moveTo>
                  <a:pt x="411645" y="110274"/>
                </a:moveTo>
                <a:lnTo>
                  <a:pt x="411518" y="109791"/>
                </a:lnTo>
                <a:lnTo>
                  <a:pt x="411480" y="109321"/>
                </a:lnTo>
                <a:lnTo>
                  <a:pt x="411441" y="108889"/>
                </a:lnTo>
                <a:lnTo>
                  <a:pt x="411403" y="109207"/>
                </a:lnTo>
                <a:lnTo>
                  <a:pt x="411441" y="109639"/>
                </a:lnTo>
                <a:lnTo>
                  <a:pt x="411645" y="110274"/>
                </a:lnTo>
                <a:close/>
              </a:path>
              <a:path extrusionOk="0" h="135889" w="700404">
                <a:moveTo>
                  <a:pt x="414693" y="109220"/>
                </a:moveTo>
                <a:lnTo>
                  <a:pt x="414223" y="107950"/>
                </a:lnTo>
                <a:lnTo>
                  <a:pt x="414693" y="109220"/>
                </a:lnTo>
                <a:close/>
              </a:path>
              <a:path extrusionOk="0" h="135889" w="700404">
                <a:moveTo>
                  <a:pt x="433197" y="104013"/>
                </a:moveTo>
                <a:lnTo>
                  <a:pt x="432041" y="100330"/>
                </a:lnTo>
                <a:lnTo>
                  <a:pt x="428561" y="102870"/>
                </a:lnTo>
                <a:lnTo>
                  <a:pt x="432600" y="104140"/>
                </a:lnTo>
                <a:lnTo>
                  <a:pt x="433197" y="104013"/>
                </a:lnTo>
                <a:close/>
              </a:path>
              <a:path extrusionOk="0" h="135889" w="700404">
                <a:moveTo>
                  <a:pt x="433527" y="103949"/>
                </a:moveTo>
                <a:lnTo>
                  <a:pt x="433197" y="104013"/>
                </a:lnTo>
                <a:lnTo>
                  <a:pt x="433235" y="104140"/>
                </a:lnTo>
                <a:lnTo>
                  <a:pt x="433527" y="103949"/>
                </a:lnTo>
                <a:close/>
              </a:path>
              <a:path extrusionOk="0" h="135889" w="700404">
                <a:moveTo>
                  <a:pt x="455904" y="100126"/>
                </a:moveTo>
                <a:lnTo>
                  <a:pt x="455536" y="100330"/>
                </a:lnTo>
                <a:lnTo>
                  <a:pt x="455891" y="100330"/>
                </a:lnTo>
                <a:lnTo>
                  <a:pt x="455904" y="100126"/>
                </a:lnTo>
                <a:close/>
              </a:path>
              <a:path extrusionOk="0" h="135889" w="700404">
                <a:moveTo>
                  <a:pt x="463448" y="101600"/>
                </a:moveTo>
                <a:lnTo>
                  <a:pt x="463016" y="100330"/>
                </a:lnTo>
                <a:lnTo>
                  <a:pt x="462229" y="102870"/>
                </a:lnTo>
                <a:lnTo>
                  <a:pt x="461111" y="101600"/>
                </a:lnTo>
                <a:lnTo>
                  <a:pt x="460222" y="99212"/>
                </a:lnTo>
                <a:lnTo>
                  <a:pt x="459536" y="109220"/>
                </a:lnTo>
                <a:lnTo>
                  <a:pt x="462800" y="102870"/>
                </a:lnTo>
                <a:lnTo>
                  <a:pt x="463448" y="101600"/>
                </a:lnTo>
                <a:close/>
              </a:path>
              <a:path extrusionOk="0" h="135889" w="700404">
                <a:moveTo>
                  <a:pt x="467360" y="98247"/>
                </a:moveTo>
                <a:lnTo>
                  <a:pt x="464286" y="96520"/>
                </a:lnTo>
                <a:lnTo>
                  <a:pt x="463727" y="99060"/>
                </a:lnTo>
                <a:lnTo>
                  <a:pt x="466737" y="99060"/>
                </a:lnTo>
                <a:lnTo>
                  <a:pt x="467360" y="98247"/>
                </a:lnTo>
                <a:close/>
              </a:path>
              <a:path extrusionOk="0" h="135889" w="700404">
                <a:moveTo>
                  <a:pt x="468020" y="96367"/>
                </a:moveTo>
                <a:lnTo>
                  <a:pt x="467918" y="96037"/>
                </a:lnTo>
                <a:lnTo>
                  <a:pt x="467855" y="96520"/>
                </a:lnTo>
                <a:lnTo>
                  <a:pt x="468020" y="96367"/>
                </a:lnTo>
                <a:close/>
              </a:path>
              <a:path extrusionOk="0" h="135889" w="700404">
                <a:moveTo>
                  <a:pt x="468795" y="99060"/>
                </a:moveTo>
                <a:lnTo>
                  <a:pt x="468236" y="97116"/>
                </a:lnTo>
                <a:lnTo>
                  <a:pt x="467360" y="98247"/>
                </a:lnTo>
                <a:lnTo>
                  <a:pt x="468795" y="99060"/>
                </a:lnTo>
                <a:close/>
              </a:path>
              <a:path extrusionOk="0" h="135889" w="700404">
                <a:moveTo>
                  <a:pt x="470662" y="93980"/>
                </a:moveTo>
                <a:lnTo>
                  <a:pt x="468058" y="96329"/>
                </a:lnTo>
                <a:lnTo>
                  <a:pt x="468147" y="96812"/>
                </a:lnTo>
                <a:lnTo>
                  <a:pt x="468236" y="97116"/>
                </a:lnTo>
                <a:lnTo>
                  <a:pt x="470662" y="93980"/>
                </a:lnTo>
                <a:close/>
              </a:path>
              <a:path extrusionOk="0" h="135889" w="700404">
                <a:moveTo>
                  <a:pt x="472008" y="31750"/>
                </a:moveTo>
                <a:lnTo>
                  <a:pt x="469557" y="29210"/>
                </a:lnTo>
                <a:lnTo>
                  <a:pt x="469531" y="30213"/>
                </a:lnTo>
                <a:lnTo>
                  <a:pt x="472008" y="31750"/>
                </a:lnTo>
                <a:close/>
              </a:path>
              <a:path extrusionOk="0" h="135889" w="700404">
                <a:moveTo>
                  <a:pt x="478510" y="37566"/>
                </a:moveTo>
                <a:lnTo>
                  <a:pt x="477393" y="38100"/>
                </a:lnTo>
                <a:lnTo>
                  <a:pt x="478205" y="39522"/>
                </a:lnTo>
                <a:lnTo>
                  <a:pt x="478510" y="37566"/>
                </a:lnTo>
                <a:close/>
              </a:path>
              <a:path extrusionOk="0" h="135889" w="700404">
                <a:moveTo>
                  <a:pt x="483895" y="31750"/>
                </a:moveTo>
                <a:lnTo>
                  <a:pt x="482663" y="33020"/>
                </a:lnTo>
                <a:lnTo>
                  <a:pt x="481799" y="35560"/>
                </a:lnTo>
                <a:lnTo>
                  <a:pt x="479856" y="34290"/>
                </a:lnTo>
                <a:lnTo>
                  <a:pt x="480009" y="29210"/>
                </a:lnTo>
                <a:lnTo>
                  <a:pt x="475576" y="31750"/>
                </a:lnTo>
                <a:lnTo>
                  <a:pt x="479018" y="34290"/>
                </a:lnTo>
                <a:lnTo>
                  <a:pt x="478510" y="37566"/>
                </a:lnTo>
                <a:lnTo>
                  <a:pt x="482701" y="35560"/>
                </a:lnTo>
                <a:lnTo>
                  <a:pt x="483895" y="31750"/>
                </a:lnTo>
                <a:close/>
              </a:path>
              <a:path extrusionOk="0" h="135889" w="700404">
                <a:moveTo>
                  <a:pt x="485190" y="99631"/>
                </a:moveTo>
                <a:lnTo>
                  <a:pt x="483184" y="97790"/>
                </a:lnTo>
                <a:lnTo>
                  <a:pt x="480847" y="97790"/>
                </a:lnTo>
                <a:lnTo>
                  <a:pt x="483933" y="100330"/>
                </a:lnTo>
                <a:lnTo>
                  <a:pt x="485190" y="99631"/>
                </a:lnTo>
                <a:close/>
              </a:path>
              <a:path extrusionOk="0" h="135889" w="700404">
                <a:moveTo>
                  <a:pt x="486194" y="99085"/>
                </a:moveTo>
                <a:lnTo>
                  <a:pt x="485190" y="99631"/>
                </a:lnTo>
                <a:lnTo>
                  <a:pt x="485952" y="100330"/>
                </a:lnTo>
                <a:lnTo>
                  <a:pt x="486194" y="99085"/>
                </a:lnTo>
                <a:close/>
              </a:path>
              <a:path extrusionOk="0" h="135889" w="700404">
                <a:moveTo>
                  <a:pt x="490601" y="100330"/>
                </a:moveTo>
                <a:lnTo>
                  <a:pt x="489165" y="100330"/>
                </a:lnTo>
                <a:lnTo>
                  <a:pt x="489953" y="101600"/>
                </a:lnTo>
                <a:lnTo>
                  <a:pt x="490601" y="100330"/>
                </a:lnTo>
                <a:close/>
              </a:path>
              <a:path extrusionOk="0" h="135889" w="700404">
                <a:moveTo>
                  <a:pt x="491083" y="99364"/>
                </a:moveTo>
                <a:lnTo>
                  <a:pt x="490601" y="100330"/>
                </a:lnTo>
                <a:lnTo>
                  <a:pt x="490905" y="100330"/>
                </a:lnTo>
                <a:lnTo>
                  <a:pt x="491083" y="99364"/>
                </a:lnTo>
                <a:close/>
              </a:path>
              <a:path extrusionOk="0" h="135889" w="700404">
                <a:moveTo>
                  <a:pt x="502666" y="81318"/>
                </a:moveTo>
                <a:lnTo>
                  <a:pt x="501167" y="80010"/>
                </a:lnTo>
                <a:lnTo>
                  <a:pt x="501256" y="81927"/>
                </a:lnTo>
                <a:lnTo>
                  <a:pt x="502348" y="82550"/>
                </a:lnTo>
                <a:lnTo>
                  <a:pt x="502666" y="81318"/>
                </a:lnTo>
                <a:close/>
              </a:path>
              <a:path extrusionOk="0" h="135889" w="700404">
                <a:moveTo>
                  <a:pt x="505523" y="83820"/>
                </a:moveTo>
                <a:lnTo>
                  <a:pt x="505358" y="78740"/>
                </a:lnTo>
                <a:lnTo>
                  <a:pt x="503301" y="78740"/>
                </a:lnTo>
                <a:lnTo>
                  <a:pt x="502666" y="81318"/>
                </a:lnTo>
                <a:lnTo>
                  <a:pt x="505523" y="83820"/>
                </a:lnTo>
                <a:close/>
              </a:path>
              <a:path extrusionOk="0" h="135889" w="700404">
                <a:moveTo>
                  <a:pt x="547319" y="76631"/>
                </a:moveTo>
                <a:lnTo>
                  <a:pt x="547230" y="76200"/>
                </a:lnTo>
                <a:lnTo>
                  <a:pt x="543661" y="80010"/>
                </a:lnTo>
                <a:lnTo>
                  <a:pt x="547319" y="76631"/>
                </a:lnTo>
                <a:close/>
              </a:path>
              <a:path extrusionOk="0" h="135889" w="700404">
                <a:moveTo>
                  <a:pt x="549338" y="79692"/>
                </a:moveTo>
                <a:lnTo>
                  <a:pt x="547789" y="76200"/>
                </a:lnTo>
                <a:lnTo>
                  <a:pt x="547319" y="76631"/>
                </a:lnTo>
                <a:lnTo>
                  <a:pt x="547382" y="76987"/>
                </a:lnTo>
                <a:lnTo>
                  <a:pt x="547395" y="77470"/>
                </a:lnTo>
                <a:lnTo>
                  <a:pt x="547662" y="78740"/>
                </a:lnTo>
                <a:lnTo>
                  <a:pt x="549338" y="79692"/>
                </a:lnTo>
                <a:close/>
              </a:path>
              <a:path extrusionOk="0" h="135889" w="700404">
                <a:moveTo>
                  <a:pt x="550621" y="83121"/>
                </a:moveTo>
                <a:lnTo>
                  <a:pt x="550595" y="82550"/>
                </a:lnTo>
                <a:lnTo>
                  <a:pt x="549935" y="81051"/>
                </a:lnTo>
                <a:lnTo>
                  <a:pt x="547039" y="82550"/>
                </a:lnTo>
                <a:lnTo>
                  <a:pt x="550621" y="83121"/>
                </a:lnTo>
                <a:close/>
              </a:path>
              <a:path extrusionOk="0" h="135889" w="700404">
                <a:moveTo>
                  <a:pt x="551167" y="8890"/>
                </a:moveTo>
                <a:lnTo>
                  <a:pt x="550024" y="8890"/>
                </a:lnTo>
                <a:lnTo>
                  <a:pt x="550672" y="10160"/>
                </a:lnTo>
                <a:lnTo>
                  <a:pt x="551167" y="8890"/>
                </a:lnTo>
                <a:close/>
              </a:path>
              <a:path extrusionOk="0" h="135889" w="700404">
                <a:moveTo>
                  <a:pt x="553135" y="8890"/>
                </a:moveTo>
                <a:lnTo>
                  <a:pt x="552615" y="5080"/>
                </a:lnTo>
                <a:lnTo>
                  <a:pt x="551167" y="8890"/>
                </a:lnTo>
                <a:lnTo>
                  <a:pt x="553135" y="8890"/>
                </a:lnTo>
                <a:close/>
              </a:path>
              <a:path extrusionOk="0" h="135889" w="700404">
                <a:moveTo>
                  <a:pt x="554875" y="83820"/>
                </a:moveTo>
                <a:lnTo>
                  <a:pt x="550621" y="83121"/>
                </a:lnTo>
                <a:lnTo>
                  <a:pt x="550760" y="87630"/>
                </a:lnTo>
                <a:lnTo>
                  <a:pt x="554875" y="83820"/>
                </a:lnTo>
                <a:close/>
              </a:path>
              <a:path extrusionOk="0" h="135889" w="700404">
                <a:moveTo>
                  <a:pt x="576148" y="6235"/>
                </a:moveTo>
                <a:lnTo>
                  <a:pt x="575830" y="5080"/>
                </a:lnTo>
                <a:lnTo>
                  <a:pt x="573570" y="3810"/>
                </a:lnTo>
                <a:lnTo>
                  <a:pt x="576148" y="6235"/>
                </a:lnTo>
                <a:close/>
              </a:path>
              <a:path extrusionOk="0" h="135889" w="700404">
                <a:moveTo>
                  <a:pt x="582803" y="56476"/>
                </a:moveTo>
                <a:lnTo>
                  <a:pt x="582777" y="55880"/>
                </a:lnTo>
                <a:lnTo>
                  <a:pt x="582650" y="53340"/>
                </a:lnTo>
                <a:lnTo>
                  <a:pt x="582193" y="53797"/>
                </a:lnTo>
                <a:lnTo>
                  <a:pt x="582091" y="55880"/>
                </a:lnTo>
                <a:lnTo>
                  <a:pt x="581317" y="54686"/>
                </a:lnTo>
                <a:lnTo>
                  <a:pt x="581494" y="55880"/>
                </a:lnTo>
                <a:lnTo>
                  <a:pt x="582803" y="56476"/>
                </a:lnTo>
                <a:close/>
              </a:path>
              <a:path extrusionOk="0" h="135889" w="700404">
                <a:moveTo>
                  <a:pt x="583234" y="80010"/>
                </a:moveTo>
                <a:lnTo>
                  <a:pt x="582485" y="74930"/>
                </a:lnTo>
                <a:lnTo>
                  <a:pt x="579081" y="73660"/>
                </a:lnTo>
                <a:lnTo>
                  <a:pt x="576046" y="76200"/>
                </a:lnTo>
                <a:lnTo>
                  <a:pt x="573163" y="77470"/>
                </a:lnTo>
                <a:lnTo>
                  <a:pt x="570204" y="76200"/>
                </a:lnTo>
                <a:lnTo>
                  <a:pt x="568223" y="77470"/>
                </a:lnTo>
                <a:lnTo>
                  <a:pt x="568502" y="78740"/>
                </a:lnTo>
                <a:lnTo>
                  <a:pt x="569048" y="81051"/>
                </a:lnTo>
                <a:lnTo>
                  <a:pt x="569087" y="81318"/>
                </a:lnTo>
                <a:lnTo>
                  <a:pt x="568299" y="83820"/>
                </a:lnTo>
                <a:lnTo>
                  <a:pt x="565391" y="83820"/>
                </a:lnTo>
                <a:lnTo>
                  <a:pt x="568896" y="90170"/>
                </a:lnTo>
                <a:lnTo>
                  <a:pt x="571830" y="87630"/>
                </a:lnTo>
                <a:lnTo>
                  <a:pt x="575271" y="82550"/>
                </a:lnTo>
                <a:lnTo>
                  <a:pt x="580072" y="81280"/>
                </a:lnTo>
                <a:lnTo>
                  <a:pt x="579869" y="77470"/>
                </a:lnTo>
                <a:lnTo>
                  <a:pt x="583234" y="80010"/>
                </a:lnTo>
                <a:close/>
              </a:path>
              <a:path extrusionOk="0" h="135889" w="700404">
                <a:moveTo>
                  <a:pt x="586968" y="58420"/>
                </a:moveTo>
                <a:lnTo>
                  <a:pt x="582803" y="56476"/>
                </a:lnTo>
                <a:lnTo>
                  <a:pt x="582955" y="59690"/>
                </a:lnTo>
                <a:lnTo>
                  <a:pt x="586968" y="58420"/>
                </a:lnTo>
                <a:close/>
              </a:path>
              <a:path extrusionOk="0" h="135889" w="700404">
                <a:moveTo>
                  <a:pt x="606704" y="13970"/>
                </a:moveTo>
                <a:lnTo>
                  <a:pt x="606094" y="12700"/>
                </a:lnTo>
                <a:lnTo>
                  <a:pt x="606285" y="13970"/>
                </a:lnTo>
                <a:lnTo>
                  <a:pt x="606526" y="13970"/>
                </a:lnTo>
                <a:lnTo>
                  <a:pt x="606704" y="13970"/>
                </a:lnTo>
                <a:close/>
              </a:path>
              <a:path extrusionOk="0" h="135889" w="700404">
                <a:moveTo>
                  <a:pt x="614883" y="74930"/>
                </a:moveTo>
                <a:lnTo>
                  <a:pt x="613283" y="76987"/>
                </a:lnTo>
                <a:lnTo>
                  <a:pt x="613816" y="77470"/>
                </a:lnTo>
                <a:lnTo>
                  <a:pt x="614883" y="74930"/>
                </a:lnTo>
                <a:close/>
              </a:path>
              <a:path extrusionOk="0" h="135889" w="700404">
                <a:moveTo>
                  <a:pt x="620763" y="80238"/>
                </a:moveTo>
                <a:lnTo>
                  <a:pt x="620153" y="78740"/>
                </a:lnTo>
                <a:lnTo>
                  <a:pt x="619163" y="80010"/>
                </a:lnTo>
                <a:lnTo>
                  <a:pt x="620763" y="80238"/>
                </a:lnTo>
                <a:close/>
              </a:path>
              <a:path extrusionOk="0" h="135889" w="700404">
                <a:moveTo>
                  <a:pt x="621182" y="74930"/>
                </a:moveTo>
                <a:lnTo>
                  <a:pt x="619048" y="74930"/>
                </a:lnTo>
                <a:lnTo>
                  <a:pt x="618299" y="76200"/>
                </a:lnTo>
                <a:lnTo>
                  <a:pt x="619163" y="80010"/>
                </a:lnTo>
                <a:lnTo>
                  <a:pt x="621182" y="74930"/>
                </a:lnTo>
                <a:close/>
              </a:path>
              <a:path extrusionOk="0" h="135889" w="700404">
                <a:moveTo>
                  <a:pt x="621855" y="80391"/>
                </a:moveTo>
                <a:lnTo>
                  <a:pt x="620763" y="80238"/>
                </a:lnTo>
                <a:lnTo>
                  <a:pt x="621703" y="82550"/>
                </a:lnTo>
                <a:lnTo>
                  <a:pt x="621855" y="80391"/>
                </a:lnTo>
                <a:close/>
              </a:path>
              <a:path extrusionOk="0" h="135889" w="700404">
                <a:moveTo>
                  <a:pt x="634161" y="20320"/>
                </a:moveTo>
                <a:lnTo>
                  <a:pt x="634149" y="19735"/>
                </a:lnTo>
                <a:lnTo>
                  <a:pt x="634022" y="20320"/>
                </a:lnTo>
                <a:lnTo>
                  <a:pt x="634161" y="20320"/>
                </a:lnTo>
                <a:close/>
              </a:path>
              <a:path extrusionOk="0" h="135889" w="700404">
                <a:moveTo>
                  <a:pt x="635482" y="20320"/>
                </a:moveTo>
                <a:lnTo>
                  <a:pt x="634161" y="20320"/>
                </a:lnTo>
                <a:lnTo>
                  <a:pt x="634174" y="21590"/>
                </a:lnTo>
                <a:lnTo>
                  <a:pt x="632244" y="26670"/>
                </a:lnTo>
                <a:lnTo>
                  <a:pt x="629856" y="26670"/>
                </a:lnTo>
                <a:lnTo>
                  <a:pt x="631837" y="27940"/>
                </a:lnTo>
                <a:lnTo>
                  <a:pt x="634453" y="25400"/>
                </a:lnTo>
                <a:lnTo>
                  <a:pt x="635482" y="20320"/>
                </a:lnTo>
                <a:close/>
              </a:path>
              <a:path extrusionOk="0" h="135889" w="700404">
                <a:moveTo>
                  <a:pt x="637578" y="11722"/>
                </a:moveTo>
                <a:lnTo>
                  <a:pt x="634060" y="12700"/>
                </a:lnTo>
                <a:lnTo>
                  <a:pt x="634149" y="19735"/>
                </a:lnTo>
                <a:lnTo>
                  <a:pt x="634898" y="16510"/>
                </a:lnTo>
                <a:lnTo>
                  <a:pt x="637578" y="11722"/>
                </a:lnTo>
                <a:close/>
              </a:path>
              <a:path extrusionOk="0" h="135889" w="700404">
                <a:moveTo>
                  <a:pt x="638619" y="82550"/>
                </a:moveTo>
                <a:lnTo>
                  <a:pt x="638035" y="81927"/>
                </a:lnTo>
                <a:lnTo>
                  <a:pt x="638060" y="82550"/>
                </a:lnTo>
                <a:lnTo>
                  <a:pt x="638454" y="83032"/>
                </a:lnTo>
                <a:lnTo>
                  <a:pt x="638619" y="82550"/>
                </a:lnTo>
                <a:close/>
              </a:path>
              <a:path extrusionOk="0" h="135889" w="700404">
                <a:moveTo>
                  <a:pt x="638657" y="11430"/>
                </a:moveTo>
                <a:lnTo>
                  <a:pt x="637743" y="11430"/>
                </a:lnTo>
                <a:lnTo>
                  <a:pt x="637578" y="11722"/>
                </a:lnTo>
                <a:lnTo>
                  <a:pt x="638657" y="11430"/>
                </a:lnTo>
                <a:close/>
              </a:path>
              <a:path extrusionOk="0" h="135889" w="700404">
                <a:moveTo>
                  <a:pt x="639089" y="83820"/>
                </a:moveTo>
                <a:lnTo>
                  <a:pt x="638454" y="83032"/>
                </a:lnTo>
                <a:lnTo>
                  <a:pt x="637781" y="85090"/>
                </a:lnTo>
                <a:lnTo>
                  <a:pt x="639089" y="83820"/>
                </a:lnTo>
                <a:close/>
              </a:path>
              <a:path extrusionOk="0" h="135889" w="700404">
                <a:moveTo>
                  <a:pt x="656717" y="22860"/>
                </a:moveTo>
                <a:close/>
              </a:path>
              <a:path extrusionOk="0" h="135889" w="700404">
                <a:moveTo>
                  <a:pt x="662495" y="20320"/>
                </a:moveTo>
                <a:lnTo>
                  <a:pt x="659168" y="21590"/>
                </a:lnTo>
                <a:lnTo>
                  <a:pt x="658583" y="17780"/>
                </a:lnTo>
                <a:lnTo>
                  <a:pt x="657593" y="19050"/>
                </a:lnTo>
                <a:lnTo>
                  <a:pt x="659536" y="24130"/>
                </a:lnTo>
                <a:lnTo>
                  <a:pt x="660400" y="24130"/>
                </a:lnTo>
                <a:lnTo>
                  <a:pt x="661809" y="21590"/>
                </a:lnTo>
                <a:lnTo>
                  <a:pt x="662495" y="20320"/>
                </a:lnTo>
                <a:close/>
              </a:path>
              <a:path extrusionOk="0" h="135889" w="700404">
                <a:moveTo>
                  <a:pt x="665035" y="32016"/>
                </a:moveTo>
                <a:lnTo>
                  <a:pt x="663219" y="33020"/>
                </a:lnTo>
                <a:lnTo>
                  <a:pt x="663206" y="33832"/>
                </a:lnTo>
                <a:lnTo>
                  <a:pt x="664324" y="34290"/>
                </a:lnTo>
                <a:lnTo>
                  <a:pt x="665035" y="32016"/>
                </a:lnTo>
                <a:close/>
              </a:path>
              <a:path extrusionOk="0" h="135889" w="700404">
                <a:moveTo>
                  <a:pt x="666102" y="30480"/>
                </a:moveTo>
                <a:lnTo>
                  <a:pt x="665543" y="26555"/>
                </a:lnTo>
                <a:lnTo>
                  <a:pt x="662190" y="27940"/>
                </a:lnTo>
                <a:lnTo>
                  <a:pt x="666102" y="30480"/>
                </a:lnTo>
                <a:close/>
              </a:path>
              <a:path extrusionOk="0" h="135889" w="700404">
                <a:moveTo>
                  <a:pt x="667854" y="17780"/>
                </a:moveTo>
                <a:lnTo>
                  <a:pt x="667537" y="17780"/>
                </a:lnTo>
                <a:lnTo>
                  <a:pt x="667270" y="18605"/>
                </a:lnTo>
                <a:lnTo>
                  <a:pt x="667854" y="17780"/>
                </a:lnTo>
                <a:close/>
              </a:path>
              <a:path extrusionOk="0" h="135889" w="700404">
                <a:moveTo>
                  <a:pt x="668362" y="25400"/>
                </a:moveTo>
                <a:lnTo>
                  <a:pt x="665264" y="24599"/>
                </a:lnTo>
                <a:lnTo>
                  <a:pt x="665543" y="26555"/>
                </a:lnTo>
                <a:lnTo>
                  <a:pt x="668362" y="25400"/>
                </a:lnTo>
                <a:close/>
              </a:path>
              <a:path extrusionOk="0" h="135889" w="700404">
                <a:moveTo>
                  <a:pt x="670458" y="27940"/>
                </a:moveTo>
                <a:lnTo>
                  <a:pt x="670191" y="27432"/>
                </a:lnTo>
                <a:lnTo>
                  <a:pt x="669556" y="27940"/>
                </a:lnTo>
                <a:lnTo>
                  <a:pt x="669798" y="28409"/>
                </a:lnTo>
                <a:lnTo>
                  <a:pt x="670458" y="27940"/>
                </a:lnTo>
                <a:close/>
              </a:path>
              <a:path extrusionOk="0" h="135889" w="700404">
                <a:moveTo>
                  <a:pt x="671017" y="19050"/>
                </a:moveTo>
                <a:lnTo>
                  <a:pt x="670496" y="17780"/>
                </a:lnTo>
                <a:lnTo>
                  <a:pt x="670458" y="15240"/>
                </a:lnTo>
                <a:lnTo>
                  <a:pt x="667969" y="19050"/>
                </a:lnTo>
                <a:lnTo>
                  <a:pt x="667131" y="19050"/>
                </a:lnTo>
                <a:lnTo>
                  <a:pt x="667270" y="18605"/>
                </a:lnTo>
                <a:lnTo>
                  <a:pt x="663448" y="24130"/>
                </a:lnTo>
                <a:lnTo>
                  <a:pt x="665200" y="24130"/>
                </a:lnTo>
                <a:lnTo>
                  <a:pt x="668439" y="24130"/>
                </a:lnTo>
                <a:lnTo>
                  <a:pt x="670814" y="24130"/>
                </a:lnTo>
                <a:lnTo>
                  <a:pt x="670941" y="19050"/>
                </a:lnTo>
                <a:close/>
              </a:path>
              <a:path extrusionOk="0" h="135889" w="700404">
                <a:moveTo>
                  <a:pt x="671487" y="31750"/>
                </a:moveTo>
                <a:lnTo>
                  <a:pt x="670852" y="30480"/>
                </a:lnTo>
                <a:lnTo>
                  <a:pt x="669798" y="28409"/>
                </a:lnTo>
                <a:lnTo>
                  <a:pt x="665111" y="31750"/>
                </a:lnTo>
                <a:lnTo>
                  <a:pt x="665035" y="32016"/>
                </a:lnTo>
                <a:lnTo>
                  <a:pt x="667854" y="30480"/>
                </a:lnTo>
                <a:lnTo>
                  <a:pt x="671487" y="31750"/>
                </a:lnTo>
                <a:close/>
              </a:path>
              <a:path extrusionOk="0" h="135889" w="700404">
                <a:moveTo>
                  <a:pt x="671969" y="32893"/>
                </a:moveTo>
                <a:lnTo>
                  <a:pt x="671652" y="32727"/>
                </a:lnTo>
                <a:lnTo>
                  <a:pt x="671487" y="32689"/>
                </a:lnTo>
                <a:lnTo>
                  <a:pt x="671893" y="33439"/>
                </a:lnTo>
                <a:lnTo>
                  <a:pt x="671969" y="32893"/>
                </a:lnTo>
                <a:close/>
              </a:path>
              <a:path extrusionOk="0" h="135889" w="700404">
                <a:moveTo>
                  <a:pt x="672122" y="33883"/>
                </a:moveTo>
                <a:lnTo>
                  <a:pt x="671893" y="33439"/>
                </a:lnTo>
                <a:lnTo>
                  <a:pt x="672122" y="33883"/>
                </a:lnTo>
                <a:close/>
              </a:path>
              <a:path extrusionOk="0" h="135889" w="700404">
                <a:moveTo>
                  <a:pt x="674065" y="58610"/>
                </a:moveTo>
                <a:lnTo>
                  <a:pt x="671258" y="59690"/>
                </a:lnTo>
                <a:lnTo>
                  <a:pt x="671652" y="60540"/>
                </a:lnTo>
                <a:lnTo>
                  <a:pt x="674065" y="58610"/>
                </a:lnTo>
                <a:close/>
              </a:path>
              <a:path extrusionOk="0" h="135889" w="700404">
                <a:moveTo>
                  <a:pt x="674547" y="19050"/>
                </a:moveTo>
                <a:lnTo>
                  <a:pt x="674433" y="18135"/>
                </a:lnTo>
                <a:lnTo>
                  <a:pt x="673709" y="19050"/>
                </a:lnTo>
                <a:lnTo>
                  <a:pt x="674547" y="19050"/>
                </a:lnTo>
                <a:close/>
              </a:path>
              <a:path extrusionOk="0" h="135889" w="700404">
                <a:moveTo>
                  <a:pt x="677341" y="70523"/>
                </a:moveTo>
                <a:lnTo>
                  <a:pt x="676795" y="71081"/>
                </a:lnTo>
                <a:lnTo>
                  <a:pt x="677202" y="71081"/>
                </a:lnTo>
                <a:lnTo>
                  <a:pt x="677341" y="70523"/>
                </a:lnTo>
                <a:close/>
              </a:path>
              <a:path extrusionOk="0" h="135889" w="700404">
                <a:moveTo>
                  <a:pt x="678345" y="67310"/>
                </a:moveTo>
                <a:lnTo>
                  <a:pt x="677697" y="65011"/>
                </a:lnTo>
                <a:lnTo>
                  <a:pt x="677024" y="67310"/>
                </a:lnTo>
                <a:lnTo>
                  <a:pt x="678345" y="67310"/>
                </a:lnTo>
                <a:close/>
              </a:path>
              <a:path extrusionOk="0" h="135889" w="700404">
                <a:moveTo>
                  <a:pt x="678510" y="62230"/>
                </a:moveTo>
                <a:lnTo>
                  <a:pt x="675805" y="58420"/>
                </a:lnTo>
                <a:lnTo>
                  <a:pt x="677697" y="65011"/>
                </a:lnTo>
                <a:lnTo>
                  <a:pt x="678510" y="62230"/>
                </a:lnTo>
                <a:close/>
              </a:path>
              <a:path extrusionOk="0" h="135889" w="700404">
                <a:moveTo>
                  <a:pt x="680478" y="73660"/>
                </a:moveTo>
                <a:lnTo>
                  <a:pt x="678624" y="77470"/>
                </a:lnTo>
                <a:lnTo>
                  <a:pt x="676719" y="72390"/>
                </a:lnTo>
                <a:lnTo>
                  <a:pt x="675894" y="71120"/>
                </a:lnTo>
                <a:lnTo>
                  <a:pt x="676795" y="69850"/>
                </a:lnTo>
                <a:lnTo>
                  <a:pt x="676287" y="69850"/>
                </a:lnTo>
                <a:lnTo>
                  <a:pt x="677024" y="67310"/>
                </a:lnTo>
                <a:lnTo>
                  <a:pt x="674738" y="67310"/>
                </a:lnTo>
                <a:lnTo>
                  <a:pt x="672414" y="62230"/>
                </a:lnTo>
                <a:lnTo>
                  <a:pt x="671652" y="60540"/>
                </a:lnTo>
                <a:lnTo>
                  <a:pt x="669556" y="62230"/>
                </a:lnTo>
                <a:lnTo>
                  <a:pt x="669201" y="59690"/>
                </a:lnTo>
                <a:lnTo>
                  <a:pt x="670585" y="57150"/>
                </a:lnTo>
                <a:lnTo>
                  <a:pt x="664603" y="58420"/>
                </a:lnTo>
                <a:lnTo>
                  <a:pt x="663448" y="53340"/>
                </a:lnTo>
                <a:lnTo>
                  <a:pt x="656996" y="53340"/>
                </a:lnTo>
                <a:lnTo>
                  <a:pt x="657504" y="54610"/>
                </a:lnTo>
                <a:lnTo>
                  <a:pt x="659168" y="62230"/>
                </a:lnTo>
                <a:lnTo>
                  <a:pt x="656361" y="63500"/>
                </a:lnTo>
                <a:lnTo>
                  <a:pt x="654380" y="66040"/>
                </a:lnTo>
                <a:lnTo>
                  <a:pt x="654024" y="62230"/>
                </a:lnTo>
                <a:lnTo>
                  <a:pt x="653910" y="60960"/>
                </a:lnTo>
                <a:lnTo>
                  <a:pt x="652157" y="60960"/>
                </a:lnTo>
                <a:lnTo>
                  <a:pt x="653148" y="59690"/>
                </a:lnTo>
                <a:lnTo>
                  <a:pt x="653326" y="58420"/>
                </a:lnTo>
                <a:lnTo>
                  <a:pt x="653503" y="57150"/>
                </a:lnTo>
                <a:lnTo>
                  <a:pt x="653872" y="54610"/>
                </a:lnTo>
                <a:lnTo>
                  <a:pt x="655370" y="57150"/>
                </a:lnTo>
                <a:lnTo>
                  <a:pt x="655167" y="54610"/>
                </a:lnTo>
                <a:lnTo>
                  <a:pt x="654977" y="52070"/>
                </a:lnTo>
                <a:lnTo>
                  <a:pt x="659447" y="45720"/>
                </a:lnTo>
                <a:lnTo>
                  <a:pt x="656678" y="39370"/>
                </a:lnTo>
                <a:lnTo>
                  <a:pt x="663130" y="38100"/>
                </a:lnTo>
                <a:lnTo>
                  <a:pt x="663206" y="33832"/>
                </a:lnTo>
                <a:lnTo>
                  <a:pt x="661149" y="33020"/>
                </a:lnTo>
                <a:lnTo>
                  <a:pt x="660831" y="29210"/>
                </a:lnTo>
                <a:lnTo>
                  <a:pt x="660400" y="24130"/>
                </a:lnTo>
                <a:lnTo>
                  <a:pt x="658863" y="26238"/>
                </a:lnTo>
                <a:lnTo>
                  <a:pt x="656564" y="24130"/>
                </a:lnTo>
                <a:lnTo>
                  <a:pt x="659536" y="24130"/>
                </a:lnTo>
                <a:lnTo>
                  <a:pt x="656704" y="22885"/>
                </a:lnTo>
                <a:lnTo>
                  <a:pt x="652284" y="29210"/>
                </a:lnTo>
                <a:lnTo>
                  <a:pt x="647763" y="25400"/>
                </a:lnTo>
                <a:lnTo>
                  <a:pt x="642734" y="35560"/>
                </a:lnTo>
                <a:lnTo>
                  <a:pt x="639445" y="29210"/>
                </a:lnTo>
                <a:lnTo>
                  <a:pt x="640397" y="35560"/>
                </a:lnTo>
                <a:lnTo>
                  <a:pt x="637667" y="35560"/>
                </a:lnTo>
                <a:lnTo>
                  <a:pt x="633780" y="36830"/>
                </a:lnTo>
                <a:lnTo>
                  <a:pt x="631875" y="38100"/>
                </a:lnTo>
                <a:lnTo>
                  <a:pt x="632155" y="34290"/>
                </a:lnTo>
                <a:lnTo>
                  <a:pt x="633984" y="34290"/>
                </a:lnTo>
                <a:lnTo>
                  <a:pt x="635876" y="33020"/>
                </a:lnTo>
                <a:lnTo>
                  <a:pt x="630885" y="31750"/>
                </a:lnTo>
                <a:lnTo>
                  <a:pt x="626694" y="35560"/>
                </a:lnTo>
                <a:lnTo>
                  <a:pt x="623608" y="40640"/>
                </a:lnTo>
                <a:lnTo>
                  <a:pt x="626211" y="44450"/>
                </a:lnTo>
                <a:lnTo>
                  <a:pt x="626579" y="44450"/>
                </a:lnTo>
                <a:lnTo>
                  <a:pt x="628992" y="46990"/>
                </a:lnTo>
                <a:lnTo>
                  <a:pt x="627113" y="49530"/>
                </a:lnTo>
                <a:lnTo>
                  <a:pt x="625424" y="48260"/>
                </a:lnTo>
                <a:lnTo>
                  <a:pt x="623531" y="45720"/>
                </a:lnTo>
                <a:lnTo>
                  <a:pt x="621030" y="45720"/>
                </a:lnTo>
                <a:lnTo>
                  <a:pt x="620725" y="41910"/>
                </a:lnTo>
                <a:lnTo>
                  <a:pt x="620636" y="40640"/>
                </a:lnTo>
                <a:lnTo>
                  <a:pt x="622058" y="40640"/>
                </a:lnTo>
                <a:lnTo>
                  <a:pt x="620750" y="35560"/>
                </a:lnTo>
                <a:lnTo>
                  <a:pt x="619201" y="39370"/>
                </a:lnTo>
                <a:lnTo>
                  <a:pt x="616280" y="39370"/>
                </a:lnTo>
                <a:lnTo>
                  <a:pt x="614489" y="41910"/>
                </a:lnTo>
                <a:lnTo>
                  <a:pt x="613206" y="36893"/>
                </a:lnTo>
                <a:lnTo>
                  <a:pt x="613206" y="36753"/>
                </a:lnTo>
                <a:lnTo>
                  <a:pt x="614807" y="31750"/>
                </a:lnTo>
                <a:lnTo>
                  <a:pt x="619010" y="31750"/>
                </a:lnTo>
                <a:lnTo>
                  <a:pt x="622490" y="35560"/>
                </a:lnTo>
                <a:lnTo>
                  <a:pt x="625627" y="27940"/>
                </a:lnTo>
                <a:lnTo>
                  <a:pt x="628510" y="31750"/>
                </a:lnTo>
                <a:lnTo>
                  <a:pt x="626732" y="29210"/>
                </a:lnTo>
                <a:lnTo>
                  <a:pt x="628294" y="27940"/>
                </a:lnTo>
                <a:lnTo>
                  <a:pt x="629856" y="26670"/>
                </a:lnTo>
                <a:lnTo>
                  <a:pt x="628078" y="26670"/>
                </a:lnTo>
                <a:lnTo>
                  <a:pt x="627024" y="21590"/>
                </a:lnTo>
                <a:lnTo>
                  <a:pt x="625983" y="16510"/>
                </a:lnTo>
                <a:lnTo>
                  <a:pt x="623481" y="21590"/>
                </a:lnTo>
                <a:lnTo>
                  <a:pt x="623125" y="19050"/>
                </a:lnTo>
                <a:lnTo>
                  <a:pt x="620674" y="16510"/>
                </a:lnTo>
                <a:lnTo>
                  <a:pt x="622376" y="13970"/>
                </a:lnTo>
                <a:lnTo>
                  <a:pt x="624598" y="12700"/>
                </a:lnTo>
                <a:lnTo>
                  <a:pt x="626376" y="15240"/>
                </a:lnTo>
                <a:lnTo>
                  <a:pt x="626402" y="12700"/>
                </a:lnTo>
                <a:lnTo>
                  <a:pt x="626414" y="11430"/>
                </a:lnTo>
                <a:lnTo>
                  <a:pt x="624039" y="11430"/>
                </a:lnTo>
                <a:lnTo>
                  <a:pt x="624827" y="10160"/>
                </a:lnTo>
                <a:lnTo>
                  <a:pt x="621182" y="10160"/>
                </a:lnTo>
                <a:lnTo>
                  <a:pt x="620750" y="15240"/>
                </a:lnTo>
                <a:lnTo>
                  <a:pt x="618210" y="20320"/>
                </a:lnTo>
                <a:lnTo>
                  <a:pt x="615797" y="24130"/>
                </a:lnTo>
                <a:lnTo>
                  <a:pt x="613143" y="26670"/>
                </a:lnTo>
                <a:lnTo>
                  <a:pt x="609574" y="26670"/>
                </a:lnTo>
                <a:lnTo>
                  <a:pt x="607326" y="25400"/>
                </a:lnTo>
                <a:lnTo>
                  <a:pt x="610057" y="25400"/>
                </a:lnTo>
                <a:lnTo>
                  <a:pt x="611327" y="22860"/>
                </a:lnTo>
                <a:lnTo>
                  <a:pt x="611962" y="21590"/>
                </a:lnTo>
                <a:lnTo>
                  <a:pt x="612597" y="20320"/>
                </a:lnTo>
                <a:lnTo>
                  <a:pt x="611682" y="16510"/>
                </a:lnTo>
                <a:lnTo>
                  <a:pt x="610336" y="21590"/>
                </a:lnTo>
                <a:lnTo>
                  <a:pt x="609727" y="20320"/>
                </a:lnTo>
                <a:lnTo>
                  <a:pt x="606755" y="14084"/>
                </a:lnTo>
                <a:lnTo>
                  <a:pt x="606298" y="14084"/>
                </a:lnTo>
                <a:lnTo>
                  <a:pt x="607237" y="20320"/>
                </a:lnTo>
                <a:lnTo>
                  <a:pt x="604037" y="19050"/>
                </a:lnTo>
                <a:lnTo>
                  <a:pt x="598601" y="20320"/>
                </a:lnTo>
                <a:lnTo>
                  <a:pt x="598360" y="17780"/>
                </a:lnTo>
                <a:lnTo>
                  <a:pt x="597979" y="13970"/>
                </a:lnTo>
                <a:lnTo>
                  <a:pt x="600900" y="11430"/>
                </a:lnTo>
                <a:lnTo>
                  <a:pt x="604037" y="15240"/>
                </a:lnTo>
                <a:lnTo>
                  <a:pt x="606298" y="14084"/>
                </a:lnTo>
                <a:lnTo>
                  <a:pt x="605815" y="13970"/>
                </a:lnTo>
                <a:lnTo>
                  <a:pt x="605028" y="11430"/>
                </a:lnTo>
                <a:lnTo>
                  <a:pt x="605383" y="10160"/>
                </a:lnTo>
                <a:lnTo>
                  <a:pt x="609219" y="11430"/>
                </a:lnTo>
                <a:lnTo>
                  <a:pt x="608215" y="10160"/>
                </a:lnTo>
                <a:lnTo>
                  <a:pt x="607212" y="8890"/>
                </a:lnTo>
                <a:lnTo>
                  <a:pt x="606209" y="7620"/>
                </a:lnTo>
                <a:lnTo>
                  <a:pt x="606691" y="6350"/>
                </a:lnTo>
                <a:lnTo>
                  <a:pt x="603046" y="7620"/>
                </a:lnTo>
                <a:lnTo>
                  <a:pt x="603288" y="7620"/>
                </a:lnTo>
                <a:lnTo>
                  <a:pt x="603796" y="8890"/>
                </a:lnTo>
                <a:lnTo>
                  <a:pt x="600468" y="8890"/>
                </a:lnTo>
                <a:lnTo>
                  <a:pt x="600265" y="6350"/>
                </a:lnTo>
                <a:lnTo>
                  <a:pt x="600075" y="3810"/>
                </a:lnTo>
                <a:lnTo>
                  <a:pt x="597458" y="6350"/>
                </a:lnTo>
                <a:lnTo>
                  <a:pt x="595198" y="3810"/>
                </a:lnTo>
                <a:lnTo>
                  <a:pt x="591794" y="0"/>
                </a:lnTo>
                <a:lnTo>
                  <a:pt x="586968" y="3810"/>
                </a:lnTo>
                <a:lnTo>
                  <a:pt x="587362" y="2540"/>
                </a:lnTo>
                <a:lnTo>
                  <a:pt x="583272" y="1270"/>
                </a:lnTo>
                <a:lnTo>
                  <a:pt x="583476" y="12700"/>
                </a:lnTo>
                <a:lnTo>
                  <a:pt x="581418" y="13322"/>
                </a:lnTo>
                <a:lnTo>
                  <a:pt x="581418" y="53340"/>
                </a:lnTo>
                <a:lnTo>
                  <a:pt x="581075" y="53441"/>
                </a:lnTo>
                <a:lnTo>
                  <a:pt x="581418" y="53340"/>
                </a:lnTo>
                <a:lnTo>
                  <a:pt x="581418" y="13322"/>
                </a:lnTo>
                <a:lnTo>
                  <a:pt x="580605" y="13563"/>
                </a:lnTo>
                <a:lnTo>
                  <a:pt x="580605" y="53581"/>
                </a:lnTo>
                <a:lnTo>
                  <a:pt x="577176" y="54610"/>
                </a:lnTo>
                <a:lnTo>
                  <a:pt x="576618" y="49530"/>
                </a:lnTo>
                <a:lnTo>
                  <a:pt x="576351" y="46990"/>
                </a:lnTo>
                <a:lnTo>
                  <a:pt x="580605" y="53581"/>
                </a:lnTo>
                <a:lnTo>
                  <a:pt x="580605" y="13563"/>
                </a:lnTo>
                <a:lnTo>
                  <a:pt x="579196" y="13970"/>
                </a:lnTo>
                <a:lnTo>
                  <a:pt x="579755" y="12700"/>
                </a:lnTo>
                <a:lnTo>
                  <a:pt x="580313" y="11430"/>
                </a:lnTo>
                <a:lnTo>
                  <a:pt x="579970" y="10160"/>
                </a:lnTo>
                <a:lnTo>
                  <a:pt x="579628" y="8890"/>
                </a:lnTo>
                <a:lnTo>
                  <a:pt x="579272" y="6350"/>
                </a:lnTo>
                <a:lnTo>
                  <a:pt x="577215" y="10160"/>
                </a:lnTo>
                <a:lnTo>
                  <a:pt x="576199" y="6413"/>
                </a:lnTo>
                <a:lnTo>
                  <a:pt x="574116" y="8369"/>
                </a:lnTo>
                <a:lnTo>
                  <a:pt x="574116" y="11722"/>
                </a:lnTo>
                <a:lnTo>
                  <a:pt x="573900" y="11303"/>
                </a:lnTo>
                <a:lnTo>
                  <a:pt x="574090" y="11430"/>
                </a:lnTo>
                <a:lnTo>
                  <a:pt x="574116" y="11722"/>
                </a:lnTo>
                <a:lnTo>
                  <a:pt x="574116" y="8369"/>
                </a:lnTo>
                <a:lnTo>
                  <a:pt x="572960" y="9436"/>
                </a:lnTo>
                <a:lnTo>
                  <a:pt x="570763" y="5080"/>
                </a:lnTo>
                <a:lnTo>
                  <a:pt x="568464" y="5080"/>
                </a:lnTo>
                <a:lnTo>
                  <a:pt x="568071" y="8890"/>
                </a:lnTo>
                <a:lnTo>
                  <a:pt x="569772" y="10160"/>
                </a:lnTo>
                <a:lnTo>
                  <a:pt x="566839" y="8890"/>
                </a:lnTo>
                <a:lnTo>
                  <a:pt x="565924" y="8890"/>
                </a:lnTo>
                <a:lnTo>
                  <a:pt x="574167" y="12509"/>
                </a:lnTo>
                <a:lnTo>
                  <a:pt x="574484" y="16510"/>
                </a:lnTo>
                <a:lnTo>
                  <a:pt x="570014" y="17780"/>
                </a:lnTo>
                <a:lnTo>
                  <a:pt x="567677" y="16510"/>
                </a:lnTo>
                <a:lnTo>
                  <a:pt x="566216" y="10160"/>
                </a:lnTo>
                <a:lnTo>
                  <a:pt x="565924" y="8890"/>
                </a:lnTo>
                <a:lnTo>
                  <a:pt x="562444" y="8890"/>
                </a:lnTo>
                <a:lnTo>
                  <a:pt x="560146" y="3810"/>
                </a:lnTo>
                <a:lnTo>
                  <a:pt x="556971" y="10160"/>
                </a:lnTo>
                <a:lnTo>
                  <a:pt x="556209" y="8890"/>
                </a:lnTo>
                <a:lnTo>
                  <a:pt x="555434" y="7620"/>
                </a:lnTo>
                <a:lnTo>
                  <a:pt x="553605" y="13970"/>
                </a:lnTo>
                <a:lnTo>
                  <a:pt x="555434" y="13970"/>
                </a:lnTo>
                <a:lnTo>
                  <a:pt x="555307" y="8890"/>
                </a:lnTo>
                <a:lnTo>
                  <a:pt x="557606" y="11303"/>
                </a:lnTo>
                <a:lnTo>
                  <a:pt x="557593" y="11722"/>
                </a:lnTo>
                <a:lnTo>
                  <a:pt x="555472" y="16510"/>
                </a:lnTo>
                <a:lnTo>
                  <a:pt x="552145" y="17780"/>
                </a:lnTo>
                <a:lnTo>
                  <a:pt x="551421" y="16510"/>
                </a:lnTo>
                <a:lnTo>
                  <a:pt x="549249" y="12700"/>
                </a:lnTo>
                <a:lnTo>
                  <a:pt x="546950" y="12700"/>
                </a:lnTo>
                <a:lnTo>
                  <a:pt x="549249" y="10160"/>
                </a:lnTo>
                <a:lnTo>
                  <a:pt x="549960" y="8890"/>
                </a:lnTo>
                <a:lnTo>
                  <a:pt x="548703" y="6350"/>
                </a:lnTo>
                <a:lnTo>
                  <a:pt x="545998" y="8890"/>
                </a:lnTo>
                <a:lnTo>
                  <a:pt x="542556" y="8890"/>
                </a:lnTo>
                <a:lnTo>
                  <a:pt x="539343" y="7620"/>
                </a:lnTo>
                <a:lnTo>
                  <a:pt x="536536" y="7620"/>
                </a:lnTo>
                <a:lnTo>
                  <a:pt x="534238" y="11430"/>
                </a:lnTo>
                <a:lnTo>
                  <a:pt x="535152" y="11430"/>
                </a:lnTo>
                <a:lnTo>
                  <a:pt x="537171" y="15240"/>
                </a:lnTo>
                <a:lnTo>
                  <a:pt x="536689" y="16510"/>
                </a:lnTo>
                <a:lnTo>
                  <a:pt x="535432" y="15240"/>
                </a:lnTo>
                <a:lnTo>
                  <a:pt x="532384" y="15240"/>
                </a:lnTo>
                <a:lnTo>
                  <a:pt x="532333" y="12700"/>
                </a:lnTo>
                <a:lnTo>
                  <a:pt x="533323" y="11430"/>
                </a:lnTo>
                <a:lnTo>
                  <a:pt x="528650" y="10160"/>
                </a:lnTo>
                <a:lnTo>
                  <a:pt x="527659" y="11430"/>
                </a:lnTo>
                <a:lnTo>
                  <a:pt x="527075" y="15240"/>
                </a:lnTo>
                <a:lnTo>
                  <a:pt x="527977" y="17780"/>
                </a:lnTo>
                <a:lnTo>
                  <a:pt x="526034" y="20320"/>
                </a:lnTo>
                <a:lnTo>
                  <a:pt x="520852" y="17780"/>
                </a:lnTo>
                <a:lnTo>
                  <a:pt x="526300" y="12700"/>
                </a:lnTo>
                <a:lnTo>
                  <a:pt x="527659" y="11430"/>
                </a:lnTo>
                <a:lnTo>
                  <a:pt x="524065" y="8890"/>
                </a:lnTo>
                <a:lnTo>
                  <a:pt x="519544" y="12700"/>
                </a:lnTo>
                <a:lnTo>
                  <a:pt x="518350" y="8890"/>
                </a:lnTo>
                <a:lnTo>
                  <a:pt x="511187" y="6350"/>
                </a:lnTo>
                <a:lnTo>
                  <a:pt x="506310" y="17780"/>
                </a:lnTo>
                <a:lnTo>
                  <a:pt x="498830" y="17780"/>
                </a:lnTo>
                <a:lnTo>
                  <a:pt x="498436" y="12700"/>
                </a:lnTo>
                <a:lnTo>
                  <a:pt x="501078" y="11430"/>
                </a:lnTo>
                <a:lnTo>
                  <a:pt x="503732" y="10160"/>
                </a:lnTo>
                <a:lnTo>
                  <a:pt x="505561" y="8890"/>
                </a:lnTo>
                <a:lnTo>
                  <a:pt x="502983" y="5080"/>
                </a:lnTo>
                <a:lnTo>
                  <a:pt x="500011" y="11430"/>
                </a:lnTo>
                <a:lnTo>
                  <a:pt x="496722" y="7620"/>
                </a:lnTo>
                <a:lnTo>
                  <a:pt x="493801" y="7620"/>
                </a:lnTo>
                <a:lnTo>
                  <a:pt x="491896" y="12700"/>
                </a:lnTo>
                <a:lnTo>
                  <a:pt x="492493" y="15240"/>
                </a:lnTo>
                <a:lnTo>
                  <a:pt x="489038" y="17780"/>
                </a:lnTo>
                <a:lnTo>
                  <a:pt x="489800" y="12700"/>
                </a:lnTo>
                <a:lnTo>
                  <a:pt x="489318" y="11430"/>
                </a:lnTo>
                <a:lnTo>
                  <a:pt x="488454" y="17780"/>
                </a:lnTo>
                <a:lnTo>
                  <a:pt x="483857" y="15240"/>
                </a:lnTo>
                <a:lnTo>
                  <a:pt x="481076" y="17780"/>
                </a:lnTo>
                <a:lnTo>
                  <a:pt x="480758" y="13970"/>
                </a:lnTo>
                <a:lnTo>
                  <a:pt x="476491" y="17780"/>
                </a:lnTo>
                <a:lnTo>
                  <a:pt x="477672" y="19050"/>
                </a:lnTo>
                <a:lnTo>
                  <a:pt x="476808" y="21590"/>
                </a:lnTo>
                <a:lnTo>
                  <a:pt x="476885" y="24130"/>
                </a:lnTo>
                <a:lnTo>
                  <a:pt x="475729" y="24130"/>
                </a:lnTo>
                <a:lnTo>
                  <a:pt x="479336" y="26670"/>
                </a:lnTo>
                <a:lnTo>
                  <a:pt x="482942" y="25400"/>
                </a:lnTo>
                <a:lnTo>
                  <a:pt x="486587" y="22860"/>
                </a:lnTo>
                <a:lnTo>
                  <a:pt x="490207" y="26555"/>
                </a:lnTo>
                <a:lnTo>
                  <a:pt x="490105" y="26860"/>
                </a:lnTo>
                <a:lnTo>
                  <a:pt x="489000" y="27940"/>
                </a:lnTo>
                <a:lnTo>
                  <a:pt x="490943" y="30480"/>
                </a:lnTo>
                <a:lnTo>
                  <a:pt x="489597" y="31750"/>
                </a:lnTo>
                <a:lnTo>
                  <a:pt x="488454" y="31750"/>
                </a:lnTo>
                <a:lnTo>
                  <a:pt x="488238" y="30594"/>
                </a:lnTo>
                <a:lnTo>
                  <a:pt x="488010" y="29210"/>
                </a:lnTo>
                <a:lnTo>
                  <a:pt x="487464" y="31750"/>
                </a:lnTo>
                <a:lnTo>
                  <a:pt x="485749" y="34290"/>
                </a:lnTo>
                <a:lnTo>
                  <a:pt x="488175" y="34290"/>
                </a:lnTo>
                <a:lnTo>
                  <a:pt x="488403" y="41910"/>
                </a:lnTo>
                <a:lnTo>
                  <a:pt x="483501" y="40640"/>
                </a:lnTo>
                <a:lnTo>
                  <a:pt x="480288" y="43180"/>
                </a:lnTo>
                <a:lnTo>
                  <a:pt x="478205" y="39522"/>
                </a:lnTo>
                <a:lnTo>
                  <a:pt x="477316" y="45720"/>
                </a:lnTo>
                <a:lnTo>
                  <a:pt x="476021" y="43180"/>
                </a:lnTo>
                <a:lnTo>
                  <a:pt x="474065" y="39370"/>
                </a:lnTo>
                <a:lnTo>
                  <a:pt x="472846" y="39370"/>
                </a:lnTo>
                <a:lnTo>
                  <a:pt x="474154" y="38100"/>
                </a:lnTo>
                <a:lnTo>
                  <a:pt x="470458" y="35560"/>
                </a:lnTo>
                <a:lnTo>
                  <a:pt x="469950" y="41910"/>
                </a:lnTo>
                <a:lnTo>
                  <a:pt x="469341" y="41910"/>
                </a:lnTo>
                <a:lnTo>
                  <a:pt x="469315" y="43180"/>
                </a:lnTo>
                <a:lnTo>
                  <a:pt x="469430" y="36830"/>
                </a:lnTo>
                <a:lnTo>
                  <a:pt x="469480" y="30175"/>
                </a:lnTo>
                <a:lnTo>
                  <a:pt x="468452" y="29540"/>
                </a:lnTo>
                <a:lnTo>
                  <a:pt x="468452" y="41910"/>
                </a:lnTo>
                <a:lnTo>
                  <a:pt x="466737" y="41910"/>
                </a:lnTo>
                <a:lnTo>
                  <a:pt x="464997" y="36830"/>
                </a:lnTo>
                <a:lnTo>
                  <a:pt x="468452" y="41910"/>
                </a:lnTo>
                <a:lnTo>
                  <a:pt x="468452" y="29540"/>
                </a:lnTo>
                <a:lnTo>
                  <a:pt x="465874" y="27940"/>
                </a:lnTo>
                <a:lnTo>
                  <a:pt x="470433" y="22860"/>
                </a:lnTo>
                <a:lnTo>
                  <a:pt x="472719" y="20320"/>
                </a:lnTo>
                <a:lnTo>
                  <a:pt x="473773" y="17780"/>
                </a:lnTo>
                <a:lnTo>
                  <a:pt x="474306" y="16510"/>
                </a:lnTo>
                <a:lnTo>
                  <a:pt x="471855" y="17780"/>
                </a:lnTo>
                <a:lnTo>
                  <a:pt x="469519" y="16510"/>
                </a:lnTo>
                <a:lnTo>
                  <a:pt x="467969" y="13970"/>
                </a:lnTo>
                <a:lnTo>
                  <a:pt x="465289" y="16510"/>
                </a:lnTo>
                <a:lnTo>
                  <a:pt x="459562" y="16510"/>
                </a:lnTo>
                <a:lnTo>
                  <a:pt x="456996" y="20320"/>
                </a:lnTo>
                <a:lnTo>
                  <a:pt x="455015" y="19050"/>
                </a:lnTo>
                <a:lnTo>
                  <a:pt x="458546" y="16510"/>
                </a:lnTo>
                <a:lnTo>
                  <a:pt x="456476" y="16510"/>
                </a:lnTo>
                <a:lnTo>
                  <a:pt x="452640" y="15240"/>
                </a:lnTo>
                <a:lnTo>
                  <a:pt x="448678" y="16510"/>
                </a:lnTo>
                <a:lnTo>
                  <a:pt x="444792" y="20320"/>
                </a:lnTo>
                <a:lnTo>
                  <a:pt x="442696" y="20320"/>
                </a:lnTo>
                <a:lnTo>
                  <a:pt x="442937" y="17780"/>
                </a:lnTo>
                <a:lnTo>
                  <a:pt x="442264" y="15240"/>
                </a:lnTo>
                <a:lnTo>
                  <a:pt x="435698" y="16510"/>
                </a:lnTo>
                <a:lnTo>
                  <a:pt x="430339" y="19050"/>
                </a:lnTo>
                <a:lnTo>
                  <a:pt x="424815" y="22860"/>
                </a:lnTo>
                <a:lnTo>
                  <a:pt x="417741" y="22860"/>
                </a:lnTo>
                <a:lnTo>
                  <a:pt x="419201" y="20320"/>
                </a:lnTo>
                <a:lnTo>
                  <a:pt x="416864" y="20320"/>
                </a:lnTo>
                <a:lnTo>
                  <a:pt x="414896" y="19050"/>
                </a:lnTo>
                <a:lnTo>
                  <a:pt x="413943" y="22860"/>
                </a:lnTo>
                <a:lnTo>
                  <a:pt x="410972" y="20320"/>
                </a:lnTo>
                <a:lnTo>
                  <a:pt x="407403" y="21590"/>
                </a:lnTo>
                <a:lnTo>
                  <a:pt x="406768" y="21818"/>
                </a:lnTo>
                <a:lnTo>
                  <a:pt x="406768" y="100330"/>
                </a:lnTo>
                <a:lnTo>
                  <a:pt x="403148" y="97790"/>
                </a:lnTo>
                <a:lnTo>
                  <a:pt x="401764" y="96812"/>
                </a:lnTo>
                <a:lnTo>
                  <a:pt x="404634" y="93980"/>
                </a:lnTo>
                <a:lnTo>
                  <a:pt x="406057" y="95250"/>
                </a:lnTo>
                <a:lnTo>
                  <a:pt x="406768" y="100330"/>
                </a:lnTo>
                <a:lnTo>
                  <a:pt x="406768" y="21818"/>
                </a:lnTo>
                <a:lnTo>
                  <a:pt x="403694" y="22860"/>
                </a:lnTo>
                <a:lnTo>
                  <a:pt x="401777" y="20726"/>
                </a:lnTo>
                <a:lnTo>
                  <a:pt x="401777" y="92710"/>
                </a:lnTo>
                <a:lnTo>
                  <a:pt x="401167" y="95808"/>
                </a:lnTo>
                <a:lnTo>
                  <a:pt x="401116" y="96367"/>
                </a:lnTo>
                <a:lnTo>
                  <a:pt x="400329" y="95808"/>
                </a:lnTo>
                <a:lnTo>
                  <a:pt x="400596" y="95250"/>
                </a:lnTo>
                <a:lnTo>
                  <a:pt x="401777" y="92710"/>
                </a:lnTo>
                <a:lnTo>
                  <a:pt x="401777" y="20726"/>
                </a:lnTo>
                <a:lnTo>
                  <a:pt x="400278" y="19050"/>
                </a:lnTo>
                <a:lnTo>
                  <a:pt x="395363" y="17780"/>
                </a:lnTo>
                <a:lnTo>
                  <a:pt x="395516" y="25400"/>
                </a:lnTo>
                <a:lnTo>
                  <a:pt x="391795" y="27940"/>
                </a:lnTo>
                <a:lnTo>
                  <a:pt x="391718" y="25400"/>
                </a:lnTo>
                <a:lnTo>
                  <a:pt x="392671" y="21590"/>
                </a:lnTo>
                <a:lnTo>
                  <a:pt x="390652" y="20320"/>
                </a:lnTo>
                <a:lnTo>
                  <a:pt x="372668" y="25400"/>
                </a:lnTo>
                <a:lnTo>
                  <a:pt x="353695" y="27940"/>
                </a:lnTo>
                <a:lnTo>
                  <a:pt x="353758" y="26860"/>
                </a:lnTo>
                <a:lnTo>
                  <a:pt x="348195" y="27940"/>
                </a:lnTo>
                <a:lnTo>
                  <a:pt x="342633" y="30175"/>
                </a:lnTo>
                <a:lnTo>
                  <a:pt x="335838" y="33020"/>
                </a:lnTo>
                <a:lnTo>
                  <a:pt x="330085" y="33020"/>
                </a:lnTo>
                <a:lnTo>
                  <a:pt x="328777" y="34290"/>
                </a:lnTo>
                <a:lnTo>
                  <a:pt x="324700" y="35560"/>
                </a:lnTo>
                <a:lnTo>
                  <a:pt x="326161" y="39370"/>
                </a:lnTo>
                <a:lnTo>
                  <a:pt x="327901" y="40640"/>
                </a:lnTo>
                <a:lnTo>
                  <a:pt x="328383" y="44450"/>
                </a:lnTo>
                <a:lnTo>
                  <a:pt x="328422" y="48260"/>
                </a:lnTo>
                <a:lnTo>
                  <a:pt x="322084" y="52070"/>
                </a:lnTo>
                <a:lnTo>
                  <a:pt x="322999" y="48260"/>
                </a:lnTo>
                <a:lnTo>
                  <a:pt x="324231" y="43180"/>
                </a:lnTo>
                <a:lnTo>
                  <a:pt x="324853" y="40640"/>
                </a:lnTo>
                <a:lnTo>
                  <a:pt x="320535" y="43180"/>
                </a:lnTo>
                <a:lnTo>
                  <a:pt x="319951" y="40640"/>
                </a:lnTo>
                <a:lnTo>
                  <a:pt x="319379" y="38100"/>
                </a:lnTo>
                <a:lnTo>
                  <a:pt x="319087" y="36830"/>
                </a:lnTo>
                <a:lnTo>
                  <a:pt x="318795" y="35560"/>
                </a:lnTo>
                <a:lnTo>
                  <a:pt x="323075" y="38100"/>
                </a:lnTo>
                <a:lnTo>
                  <a:pt x="322948" y="35560"/>
                </a:lnTo>
                <a:lnTo>
                  <a:pt x="322757" y="31750"/>
                </a:lnTo>
                <a:lnTo>
                  <a:pt x="316649" y="36830"/>
                </a:lnTo>
                <a:lnTo>
                  <a:pt x="312966" y="34290"/>
                </a:lnTo>
                <a:lnTo>
                  <a:pt x="309600" y="38100"/>
                </a:lnTo>
                <a:lnTo>
                  <a:pt x="307975" y="36830"/>
                </a:lnTo>
                <a:lnTo>
                  <a:pt x="306349" y="35560"/>
                </a:lnTo>
                <a:lnTo>
                  <a:pt x="307784" y="35560"/>
                </a:lnTo>
                <a:lnTo>
                  <a:pt x="307022" y="31750"/>
                </a:lnTo>
                <a:lnTo>
                  <a:pt x="306984" y="31597"/>
                </a:lnTo>
                <a:lnTo>
                  <a:pt x="306311" y="31750"/>
                </a:lnTo>
                <a:lnTo>
                  <a:pt x="302552" y="30480"/>
                </a:lnTo>
                <a:lnTo>
                  <a:pt x="303618" y="35560"/>
                </a:lnTo>
                <a:lnTo>
                  <a:pt x="299694" y="33020"/>
                </a:lnTo>
                <a:lnTo>
                  <a:pt x="298792" y="36830"/>
                </a:lnTo>
                <a:lnTo>
                  <a:pt x="298551" y="35560"/>
                </a:lnTo>
                <a:lnTo>
                  <a:pt x="298665" y="38100"/>
                </a:lnTo>
                <a:lnTo>
                  <a:pt x="296456" y="39370"/>
                </a:lnTo>
                <a:lnTo>
                  <a:pt x="295783" y="40640"/>
                </a:lnTo>
                <a:lnTo>
                  <a:pt x="295059" y="36893"/>
                </a:lnTo>
                <a:lnTo>
                  <a:pt x="293598" y="38100"/>
                </a:lnTo>
                <a:lnTo>
                  <a:pt x="291376" y="39370"/>
                </a:lnTo>
                <a:lnTo>
                  <a:pt x="283222" y="40640"/>
                </a:lnTo>
                <a:lnTo>
                  <a:pt x="283044" y="39370"/>
                </a:lnTo>
                <a:lnTo>
                  <a:pt x="282867" y="38100"/>
                </a:lnTo>
                <a:lnTo>
                  <a:pt x="282346" y="34290"/>
                </a:lnTo>
                <a:lnTo>
                  <a:pt x="279577" y="35560"/>
                </a:lnTo>
                <a:lnTo>
                  <a:pt x="278980" y="38100"/>
                </a:lnTo>
                <a:lnTo>
                  <a:pt x="276047" y="38100"/>
                </a:lnTo>
                <a:lnTo>
                  <a:pt x="276212" y="36830"/>
                </a:lnTo>
                <a:lnTo>
                  <a:pt x="276885" y="35560"/>
                </a:lnTo>
                <a:lnTo>
                  <a:pt x="276923" y="34290"/>
                </a:lnTo>
                <a:lnTo>
                  <a:pt x="270789" y="34290"/>
                </a:lnTo>
                <a:lnTo>
                  <a:pt x="263410" y="36830"/>
                </a:lnTo>
                <a:lnTo>
                  <a:pt x="257479" y="33020"/>
                </a:lnTo>
                <a:lnTo>
                  <a:pt x="252844" y="34290"/>
                </a:lnTo>
                <a:lnTo>
                  <a:pt x="248881" y="35560"/>
                </a:lnTo>
                <a:lnTo>
                  <a:pt x="246100" y="40640"/>
                </a:lnTo>
                <a:lnTo>
                  <a:pt x="247332" y="39370"/>
                </a:lnTo>
                <a:lnTo>
                  <a:pt x="251091" y="40640"/>
                </a:lnTo>
                <a:lnTo>
                  <a:pt x="248996" y="44450"/>
                </a:lnTo>
                <a:lnTo>
                  <a:pt x="247853" y="46990"/>
                </a:lnTo>
                <a:lnTo>
                  <a:pt x="245833" y="46990"/>
                </a:lnTo>
                <a:lnTo>
                  <a:pt x="243967" y="48260"/>
                </a:lnTo>
                <a:lnTo>
                  <a:pt x="244055" y="46990"/>
                </a:lnTo>
                <a:lnTo>
                  <a:pt x="244157" y="45720"/>
                </a:lnTo>
                <a:lnTo>
                  <a:pt x="244246" y="44450"/>
                </a:lnTo>
                <a:lnTo>
                  <a:pt x="238861" y="44450"/>
                </a:lnTo>
                <a:lnTo>
                  <a:pt x="242658" y="41910"/>
                </a:lnTo>
                <a:lnTo>
                  <a:pt x="241312" y="35560"/>
                </a:lnTo>
                <a:lnTo>
                  <a:pt x="234302" y="44450"/>
                </a:lnTo>
                <a:lnTo>
                  <a:pt x="234200" y="41910"/>
                </a:lnTo>
                <a:lnTo>
                  <a:pt x="234137" y="40640"/>
                </a:lnTo>
                <a:lnTo>
                  <a:pt x="234086" y="39370"/>
                </a:lnTo>
                <a:lnTo>
                  <a:pt x="233984" y="36830"/>
                </a:lnTo>
                <a:lnTo>
                  <a:pt x="233197" y="39370"/>
                </a:lnTo>
                <a:lnTo>
                  <a:pt x="228485" y="38303"/>
                </a:lnTo>
                <a:lnTo>
                  <a:pt x="228473" y="38100"/>
                </a:lnTo>
                <a:lnTo>
                  <a:pt x="228193" y="38239"/>
                </a:lnTo>
                <a:lnTo>
                  <a:pt x="227571" y="38100"/>
                </a:lnTo>
                <a:lnTo>
                  <a:pt x="227266" y="38709"/>
                </a:lnTo>
                <a:lnTo>
                  <a:pt x="226669" y="39027"/>
                </a:lnTo>
                <a:lnTo>
                  <a:pt x="226669" y="39941"/>
                </a:lnTo>
                <a:lnTo>
                  <a:pt x="225704" y="41910"/>
                </a:lnTo>
                <a:lnTo>
                  <a:pt x="225069" y="39370"/>
                </a:lnTo>
                <a:lnTo>
                  <a:pt x="226669" y="39941"/>
                </a:lnTo>
                <a:lnTo>
                  <a:pt x="226669" y="39027"/>
                </a:lnTo>
                <a:lnTo>
                  <a:pt x="225983" y="39370"/>
                </a:lnTo>
                <a:lnTo>
                  <a:pt x="225869" y="36830"/>
                </a:lnTo>
                <a:lnTo>
                  <a:pt x="220954" y="35560"/>
                </a:lnTo>
                <a:lnTo>
                  <a:pt x="220472" y="44450"/>
                </a:lnTo>
                <a:lnTo>
                  <a:pt x="217665" y="45720"/>
                </a:lnTo>
                <a:lnTo>
                  <a:pt x="217741" y="44450"/>
                </a:lnTo>
                <a:lnTo>
                  <a:pt x="215849" y="45720"/>
                </a:lnTo>
                <a:lnTo>
                  <a:pt x="217868" y="40640"/>
                </a:lnTo>
                <a:lnTo>
                  <a:pt x="214807" y="40640"/>
                </a:lnTo>
                <a:lnTo>
                  <a:pt x="213461" y="45720"/>
                </a:lnTo>
                <a:lnTo>
                  <a:pt x="210058" y="46990"/>
                </a:lnTo>
                <a:lnTo>
                  <a:pt x="209626" y="45720"/>
                </a:lnTo>
                <a:lnTo>
                  <a:pt x="207645" y="48260"/>
                </a:lnTo>
                <a:lnTo>
                  <a:pt x="208000" y="46990"/>
                </a:lnTo>
                <a:lnTo>
                  <a:pt x="207797" y="45720"/>
                </a:lnTo>
                <a:lnTo>
                  <a:pt x="206095" y="52070"/>
                </a:lnTo>
                <a:lnTo>
                  <a:pt x="201549" y="49530"/>
                </a:lnTo>
                <a:lnTo>
                  <a:pt x="199923" y="54610"/>
                </a:lnTo>
                <a:lnTo>
                  <a:pt x="198488" y="53340"/>
                </a:lnTo>
                <a:lnTo>
                  <a:pt x="198196" y="52070"/>
                </a:lnTo>
                <a:lnTo>
                  <a:pt x="197612" y="49530"/>
                </a:lnTo>
                <a:lnTo>
                  <a:pt x="202095" y="46990"/>
                </a:lnTo>
                <a:lnTo>
                  <a:pt x="200939" y="44450"/>
                </a:lnTo>
                <a:lnTo>
                  <a:pt x="199961" y="42303"/>
                </a:lnTo>
                <a:lnTo>
                  <a:pt x="199961" y="44450"/>
                </a:lnTo>
                <a:lnTo>
                  <a:pt x="197535" y="49212"/>
                </a:lnTo>
                <a:lnTo>
                  <a:pt x="197027" y="46990"/>
                </a:lnTo>
                <a:lnTo>
                  <a:pt x="195402" y="52070"/>
                </a:lnTo>
                <a:lnTo>
                  <a:pt x="195402" y="49530"/>
                </a:lnTo>
                <a:lnTo>
                  <a:pt x="195402" y="44450"/>
                </a:lnTo>
                <a:lnTo>
                  <a:pt x="199961" y="44450"/>
                </a:lnTo>
                <a:lnTo>
                  <a:pt x="199961" y="42303"/>
                </a:lnTo>
                <a:lnTo>
                  <a:pt x="198056" y="38100"/>
                </a:lnTo>
                <a:lnTo>
                  <a:pt x="181495" y="40640"/>
                </a:lnTo>
                <a:lnTo>
                  <a:pt x="177025" y="43180"/>
                </a:lnTo>
                <a:lnTo>
                  <a:pt x="172123" y="43180"/>
                </a:lnTo>
                <a:lnTo>
                  <a:pt x="167855" y="44450"/>
                </a:lnTo>
                <a:lnTo>
                  <a:pt x="165303" y="49530"/>
                </a:lnTo>
                <a:lnTo>
                  <a:pt x="165481" y="46990"/>
                </a:lnTo>
                <a:lnTo>
                  <a:pt x="165658" y="44450"/>
                </a:lnTo>
                <a:lnTo>
                  <a:pt x="156425" y="41910"/>
                </a:lnTo>
                <a:lnTo>
                  <a:pt x="148818" y="44450"/>
                </a:lnTo>
                <a:lnTo>
                  <a:pt x="140703" y="40640"/>
                </a:lnTo>
                <a:lnTo>
                  <a:pt x="135115" y="46990"/>
                </a:lnTo>
                <a:lnTo>
                  <a:pt x="133337" y="43180"/>
                </a:lnTo>
                <a:lnTo>
                  <a:pt x="127762" y="49530"/>
                </a:lnTo>
                <a:lnTo>
                  <a:pt x="120637" y="53340"/>
                </a:lnTo>
                <a:lnTo>
                  <a:pt x="113906" y="55880"/>
                </a:lnTo>
                <a:lnTo>
                  <a:pt x="109562" y="63500"/>
                </a:lnTo>
                <a:lnTo>
                  <a:pt x="105956" y="60960"/>
                </a:lnTo>
                <a:lnTo>
                  <a:pt x="110363" y="58420"/>
                </a:lnTo>
                <a:lnTo>
                  <a:pt x="110553" y="55880"/>
                </a:lnTo>
                <a:lnTo>
                  <a:pt x="107975" y="54610"/>
                </a:lnTo>
                <a:lnTo>
                  <a:pt x="104178" y="63500"/>
                </a:lnTo>
                <a:lnTo>
                  <a:pt x="101447" y="58420"/>
                </a:lnTo>
                <a:lnTo>
                  <a:pt x="101371" y="55880"/>
                </a:lnTo>
                <a:lnTo>
                  <a:pt x="104927" y="55880"/>
                </a:lnTo>
                <a:lnTo>
                  <a:pt x="103263" y="54610"/>
                </a:lnTo>
                <a:lnTo>
                  <a:pt x="101206" y="50800"/>
                </a:lnTo>
                <a:lnTo>
                  <a:pt x="100812" y="58420"/>
                </a:lnTo>
                <a:lnTo>
                  <a:pt x="98513" y="54610"/>
                </a:lnTo>
                <a:lnTo>
                  <a:pt x="99618" y="58420"/>
                </a:lnTo>
                <a:lnTo>
                  <a:pt x="95618" y="63500"/>
                </a:lnTo>
                <a:lnTo>
                  <a:pt x="92570" y="64770"/>
                </a:lnTo>
                <a:lnTo>
                  <a:pt x="93408" y="64770"/>
                </a:lnTo>
                <a:lnTo>
                  <a:pt x="94043" y="68580"/>
                </a:lnTo>
                <a:lnTo>
                  <a:pt x="91655" y="67310"/>
                </a:lnTo>
                <a:lnTo>
                  <a:pt x="90436" y="68580"/>
                </a:lnTo>
                <a:lnTo>
                  <a:pt x="90500" y="67424"/>
                </a:lnTo>
                <a:lnTo>
                  <a:pt x="78676" y="71120"/>
                </a:lnTo>
                <a:lnTo>
                  <a:pt x="65913" y="73660"/>
                </a:lnTo>
                <a:lnTo>
                  <a:pt x="52908" y="74930"/>
                </a:lnTo>
                <a:lnTo>
                  <a:pt x="52768" y="74917"/>
                </a:lnTo>
                <a:lnTo>
                  <a:pt x="52768" y="114300"/>
                </a:lnTo>
                <a:lnTo>
                  <a:pt x="51320" y="112369"/>
                </a:lnTo>
                <a:lnTo>
                  <a:pt x="52400" y="111760"/>
                </a:lnTo>
                <a:lnTo>
                  <a:pt x="52768" y="114300"/>
                </a:lnTo>
                <a:lnTo>
                  <a:pt x="52768" y="74917"/>
                </a:lnTo>
                <a:lnTo>
                  <a:pt x="40005" y="73660"/>
                </a:lnTo>
                <a:lnTo>
                  <a:pt x="40982" y="72390"/>
                </a:lnTo>
                <a:lnTo>
                  <a:pt x="42938" y="69850"/>
                </a:lnTo>
                <a:lnTo>
                  <a:pt x="40678" y="72390"/>
                </a:lnTo>
                <a:lnTo>
                  <a:pt x="36322" y="71120"/>
                </a:lnTo>
                <a:lnTo>
                  <a:pt x="34899" y="71120"/>
                </a:lnTo>
                <a:lnTo>
                  <a:pt x="35255" y="69850"/>
                </a:lnTo>
                <a:lnTo>
                  <a:pt x="32410" y="68580"/>
                </a:lnTo>
                <a:lnTo>
                  <a:pt x="28943" y="71120"/>
                </a:lnTo>
                <a:lnTo>
                  <a:pt x="26657" y="69850"/>
                </a:lnTo>
                <a:lnTo>
                  <a:pt x="27330" y="68580"/>
                </a:lnTo>
                <a:lnTo>
                  <a:pt x="21945" y="68580"/>
                </a:lnTo>
                <a:lnTo>
                  <a:pt x="21234" y="67310"/>
                </a:lnTo>
                <a:lnTo>
                  <a:pt x="20523" y="66040"/>
                </a:lnTo>
                <a:lnTo>
                  <a:pt x="18376" y="62230"/>
                </a:lnTo>
                <a:lnTo>
                  <a:pt x="13271" y="66040"/>
                </a:lnTo>
                <a:lnTo>
                  <a:pt x="8991" y="63500"/>
                </a:lnTo>
                <a:lnTo>
                  <a:pt x="9271" y="60960"/>
                </a:lnTo>
                <a:lnTo>
                  <a:pt x="6261" y="58420"/>
                </a:lnTo>
                <a:lnTo>
                  <a:pt x="3886" y="58420"/>
                </a:lnTo>
                <a:lnTo>
                  <a:pt x="2933" y="62230"/>
                </a:lnTo>
                <a:lnTo>
                  <a:pt x="2857" y="63500"/>
                </a:lnTo>
                <a:lnTo>
                  <a:pt x="4000" y="63500"/>
                </a:lnTo>
                <a:lnTo>
                  <a:pt x="5461" y="67310"/>
                </a:lnTo>
                <a:lnTo>
                  <a:pt x="1625" y="66040"/>
                </a:lnTo>
                <a:lnTo>
                  <a:pt x="0" y="68580"/>
                </a:lnTo>
                <a:lnTo>
                  <a:pt x="1549" y="73660"/>
                </a:lnTo>
                <a:lnTo>
                  <a:pt x="1346" y="83820"/>
                </a:lnTo>
                <a:lnTo>
                  <a:pt x="6502" y="88900"/>
                </a:lnTo>
                <a:lnTo>
                  <a:pt x="9944" y="87630"/>
                </a:lnTo>
                <a:lnTo>
                  <a:pt x="10414" y="99060"/>
                </a:lnTo>
                <a:lnTo>
                  <a:pt x="14376" y="97790"/>
                </a:lnTo>
                <a:lnTo>
                  <a:pt x="16179" y="95250"/>
                </a:lnTo>
                <a:lnTo>
                  <a:pt x="21158" y="97790"/>
                </a:lnTo>
                <a:lnTo>
                  <a:pt x="23761" y="95250"/>
                </a:lnTo>
                <a:lnTo>
                  <a:pt x="22059" y="101600"/>
                </a:lnTo>
                <a:lnTo>
                  <a:pt x="28244" y="99060"/>
                </a:lnTo>
                <a:lnTo>
                  <a:pt x="25349" y="104140"/>
                </a:lnTo>
                <a:lnTo>
                  <a:pt x="27051" y="109220"/>
                </a:lnTo>
                <a:lnTo>
                  <a:pt x="32918" y="99060"/>
                </a:lnTo>
                <a:lnTo>
                  <a:pt x="36080" y="104140"/>
                </a:lnTo>
                <a:lnTo>
                  <a:pt x="35661" y="105371"/>
                </a:lnTo>
                <a:lnTo>
                  <a:pt x="35763" y="106159"/>
                </a:lnTo>
                <a:lnTo>
                  <a:pt x="35725" y="106921"/>
                </a:lnTo>
                <a:lnTo>
                  <a:pt x="35179" y="107950"/>
                </a:lnTo>
                <a:lnTo>
                  <a:pt x="39052" y="104140"/>
                </a:lnTo>
                <a:lnTo>
                  <a:pt x="38150" y="111760"/>
                </a:lnTo>
                <a:lnTo>
                  <a:pt x="41122" y="111760"/>
                </a:lnTo>
                <a:lnTo>
                  <a:pt x="40843" y="107276"/>
                </a:lnTo>
                <a:lnTo>
                  <a:pt x="40754" y="105371"/>
                </a:lnTo>
                <a:lnTo>
                  <a:pt x="41160" y="104889"/>
                </a:lnTo>
                <a:lnTo>
                  <a:pt x="40601" y="104140"/>
                </a:lnTo>
                <a:lnTo>
                  <a:pt x="41389" y="101600"/>
                </a:lnTo>
                <a:lnTo>
                  <a:pt x="42735" y="100330"/>
                </a:lnTo>
                <a:lnTo>
                  <a:pt x="43256" y="99060"/>
                </a:lnTo>
                <a:lnTo>
                  <a:pt x="43776" y="97790"/>
                </a:lnTo>
                <a:lnTo>
                  <a:pt x="45275" y="97790"/>
                </a:lnTo>
                <a:lnTo>
                  <a:pt x="45389" y="100330"/>
                </a:lnTo>
                <a:lnTo>
                  <a:pt x="43726" y="101600"/>
                </a:lnTo>
                <a:lnTo>
                  <a:pt x="47015" y="101600"/>
                </a:lnTo>
                <a:lnTo>
                  <a:pt x="47371" y="104140"/>
                </a:lnTo>
                <a:lnTo>
                  <a:pt x="46304" y="106680"/>
                </a:lnTo>
                <a:lnTo>
                  <a:pt x="44805" y="106680"/>
                </a:lnTo>
                <a:lnTo>
                  <a:pt x="43929" y="110490"/>
                </a:lnTo>
                <a:lnTo>
                  <a:pt x="46024" y="111099"/>
                </a:lnTo>
                <a:lnTo>
                  <a:pt x="45745" y="109220"/>
                </a:lnTo>
                <a:lnTo>
                  <a:pt x="50190" y="113030"/>
                </a:lnTo>
                <a:lnTo>
                  <a:pt x="50673" y="112750"/>
                </a:lnTo>
                <a:lnTo>
                  <a:pt x="50380" y="114300"/>
                </a:lnTo>
                <a:lnTo>
                  <a:pt x="53568" y="119380"/>
                </a:lnTo>
                <a:lnTo>
                  <a:pt x="56184" y="118110"/>
                </a:lnTo>
                <a:lnTo>
                  <a:pt x="58953" y="114300"/>
                </a:lnTo>
                <a:lnTo>
                  <a:pt x="62585" y="114300"/>
                </a:lnTo>
                <a:lnTo>
                  <a:pt x="62534" y="115062"/>
                </a:lnTo>
                <a:lnTo>
                  <a:pt x="64096" y="114300"/>
                </a:lnTo>
                <a:lnTo>
                  <a:pt x="66230" y="120650"/>
                </a:lnTo>
                <a:lnTo>
                  <a:pt x="67779" y="116840"/>
                </a:lnTo>
                <a:lnTo>
                  <a:pt x="70345" y="116840"/>
                </a:lnTo>
                <a:lnTo>
                  <a:pt x="68605" y="123190"/>
                </a:lnTo>
                <a:lnTo>
                  <a:pt x="72491" y="123190"/>
                </a:lnTo>
                <a:lnTo>
                  <a:pt x="71018" y="116840"/>
                </a:lnTo>
                <a:lnTo>
                  <a:pt x="77165" y="124460"/>
                </a:lnTo>
                <a:lnTo>
                  <a:pt x="76885" y="116840"/>
                </a:lnTo>
                <a:lnTo>
                  <a:pt x="80098" y="120650"/>
                </a:lnTo>
                <a:lnTo>
                  <a:pt x="82550" y="116840"/>
                </a:lnTo>
                <a:lnTo>
                  <a:pt x="80035" y="111760"/>
                </a:lnTo>
                <a:lnTo>
                  <a:pt x="78790" y="109220"/>
                </a:lnTo>
                <a:lnTo>
                  <a:pt x="83934" y="107950"/>
                </a:lnTo>
                <a:lnTo>
                  <a:pt x="88773" y="110490"/>
                </a:lnTo>
                <a:lnTo>
                  <a:pt x="84099" y="120650"/>
                </a:lnTo>
                <a:lnTo>
                  <a:pt x="87020" y="123190"/>
                </a:lnTo>
                <a:lnTo>
                  <a:pt x="87972" y="119380"/>
                </a:lnTo>
                <a:lnTo>
                  <a:pt x="90436" y="121920"/>
                </a:lnTo>
                <a:lnTo>
                  <a:pt x="91427" y="121920"/>
                </a:lnTo>
                <a:lnTo>
                  <a:pt x="93992" y="121920"/>
                </a:lnTo>
                <a:lnTo>
                  <a:pt x="127673" y="121920"/>
                </a:lnTo>
                <a:lnTo>
                  <a:pt x="127787" y="120650"/>
                </a:lnTo>
                <a:lnTo>
                  <a:pt x="129565" y="123190"/>
                </a:lnTo>
                <a:lnTo>
                  <a:pt x="134721" y="123190"/>
                </a:lnTo>
                <a:lnTo>
                  <a:pt x="134124" y="129540"/>
                </a:lnTo>
                <a:lnTo>
                  <a:pt x="132702" y="128270"/>
                </a:lnTo>
                <a:lnTo>
                  <a:pt x="129527" y="127000"/>
                </a:lnTo>
                <a:lnTo>
                  <a:pt x="130327" y="132080"/>
                </a:lnTo>
                <a:lnTo>
                  <a:pt x="133096" y="134620"/>
                </a:lnTo>
                <a:lnTo>
                  <a:pt x="131394" y="129540"/>
                </a:lnTo>
                <a:lnTo>
                  <a:pt x="133527" y="129540"/>
                </a:lnTo>
                <a:lnTo>
                  <a:pt x="133413" y="130810"/>
                </a:lnTo>
                <a:lnTo>
                  <a:pt x="134429" y="132257"/>
                </a:lnTo>
                <a:lnTo>
                  <a:pt x="136182" y="129540"/>
                </a:lnTo>
                <a:lnTo>
                  <a:pt x="134835" y="128270"/>
                </a:lnTo>
                <a:lnTo>
                  <a:pt x="140614" y="127000"/>
                </a:lnTo>
                <a:lnTo>
                  <a:pt x="139395" y="120650"/>
                </a:lnTo>
                <a:lnTo>
                  <a:pt x="139153" y="119380"/>
                </a:lnTo>
                <a:lnTo>
                  <a:pt x="144500" y="116840"/>
                </a:lnTo>
                <a:lnTo>
                  <a:pt x="145567" y="116840"/>
                </a:lnTo>
                <a:lnTo>
                  <a:pt x="147510" y="119380"/>
                </a:lnTo>
                <a:lnTo>
                  <a:pt x="146291" y="119380"/>
                </a:lnTo>
                <a:lnTo>
                  <a:pt x="146964" y="125730"/>
                </a:lnTo>
                <a:lnTo>
                  <a:pt x="148031" y="127000"/>
                </a:lnTo>
                <a:lnTo>
                  <a:pt x="150876" y="121920"/>
                </a:lnTo>
                <a:lnTo>
                  <a:pt x="153733" y="129540"/>
                </a:lnTo>
                <a:lnTo>
                  <a:pt x="156311" y="130810"/>
                </a:lnTo>
                <a:lnTo>
                  <a:pt x="154051" y="129540"/>
                </a:lnTo>
                <a:lnTo>
                  <a:pt x="155003" y="125730"/>
                </a:lnTo>
                <a:lnTo>
                  <a:pt x="155714" y="124460"/>
                </a:lnTo>
                <a:lnTo>
                  <a:pt x="159118" y="121920"/>
                </a:lnTo>
                <a:lnTo>
                  <a:pt x="160820" y="120650"/>
                </a:lnTo>
                <a:lnTo>
                  <a:pt x="157886" y="125730"/>
                </a:lnTo>
                <a:lnTo>
                  <a:pt x="160350" y="128270"/>
                </a:lnTo>
                <a:lnTo>
                  <a:pt x="168465" y="128270"/>
                </a:lnTo>
                <a:lnTo>
                  <a:pt x="174053" y="135890"/>
                </a:lnTo>
                <a:lnTo>
                  <a:pt x="180390" y="130810"/>
                </a:lnTo>
                <a:lnTo>
                  <a:pt x="176987" y="125730"/>
                </a:lnTo>
                <a:lnTo>
                  <a:pt x="176225" y="130810"/>
                </a:lnTo>
                <a:lnTo>
                  <a:pt x="173621" y="127000"/>
                </a:lnTo>
                <a:lnTo>
                  <a:pt x="175666" y="120650"/>
                </a:lnTo>
                <a:lnTo>
                  <a:pt x="176885" y="116840"/>
                </a:lnTo>
                <a:lnTo>
                  <a:pt x="177304" y="115570"/>
                </a:lnTo>
                <a:lnTo>
                  <a:pt x="177736" y="116840"/>
                </a:lnTo>
                <a:lnTo>
                  <a:pt x="181698" y="115570"/>
                </a:lnTo>
                <a:lnTo>
                  <a:pt x="180276" y="119380"/>
                </a:lnTo>
                <a:lnTo>
                  <a:pt x="184035" y="116840"/>
                </a:lnTo>
                <a:lnTo>
                  <a:pt x="183362" y="114300"/>
                </a:lnTo>
                <a:lnTo>
                  <a:pt x="180860" y="115570"/>
                </a:lnTo>
                <a:lnTo>
                  <a:pt x="182575" y="113030"/>
                </a:lnTo>
                <a:lnTo>
                  <a:pt x="183959" y="114300"/>
                </a:lnTo>
                <a:lnTo>
                  <a:pt x="187998" y="115570"/>
                </a:lnTo>
                <a:lnTo>
                  <a:pt x="185661" y="118110"/>
                </a:lnTo>
                <a:lnTo>
                  <a:pt x="187718" y="118110"/>
                </a:lnTo>
                <a:lnTo>
                  <a:pt x="190258" y="116840"/>
                </a:lnTo>
                <a:lnTo>
                  <a:pt x="189661" y="113030"/>
                </a:lnTo>
                <a:lnTo>
                  <a:pt x="192989" y="113030"/>
                </a:lnTo>
                <a:lnTo>
                  <a:pt x="189661" y="120650"/>
                </a:lnTo>
                <a:lnTo>
                  <a:pt x="188277" y="123190"/>
                </a:lnTo>
                <a:lnTo>
                  <a:pt x="190931" y="123190"/>
                </a:lnTo>
                <a:lnTo>
                  <a:pt x="190804" y="127000"/>
                </a:lnTo>
                <a:lnTo>
                  <a:pt x="190093" y="129540"/>
                </a:lnTo>
                <a:lnTo>
                  <a:pt x="193738" y="128270"/>
                </a:lnTo>
                <a:lnTo>
                  <a:pt x="192989" y="129540"/>
                </a:lnTo>
                <a:lnTo>
                  <a:pt x="193001" y="132257"/>
                </a:lnTo>
                <a:lnTo>
                  <a:pt x="192392" y="133350"/>
                </a:lnTo>
                <a:lnTo>
                  <a:pt x="194894" y="134620"/>
                </a:lnTo>
                <a:lnTo>
                  <a:pt x="196316" y="129540"/>
                </a:lnTo>
                <a:lnTo>
                  <a:pt x="198615" y="133350"/>
                </a:lnTo>
                <a:lnTo>
                  <a:pt x="199288" y="129540"/>
                </a:lnTo>
                <a:lnTo>
                  <a:pt x="206133" y="132080"/>
                </a:lnTo>
                <a:lnTo>
                  <a:pt x="205498" y="133350"/>
                </a:lnTo>
                <a:lnTo>
                  <a:pt x="211721" y="133350"/>
                </a:lnTo>
                <a:lnTo>
                  <a:pt x="210540" y="129540"/>
                </a:lnTo>
                <a:lnTo>
                  <a:pt x="211416" y="128270"/>
                </a:lnTo>
                <a:lnTo>
                  <a:pt x="214934" y="123190"/>
                </a:lnTo>
                <a:lnTo>
                  <a:pt x="214261" y="134620"/>
                </a:lnTo>
                <a:lnTo>
                  <a:pt x="220433" y="132080"/>
                </a:lnTo>
                <a:lnTo>
                  <a:pt x="223888" y="129540"/>
                </a:lnTo>
                <a:lnTo>
                  <a:pt x="226136" y="128270"/>
                </a:lnTo>
                <a:lnTo>
                  <a:pt x="225386" y="123190"/>
                </a:lnTo>
                <a:lnTo>
                  <a:pt x="227368" y="120650"/>
                </a:lnTo>
                <a:lnTo>
                  <a:pt x="228003" y="124460"/>
                </a:lnTo>
                <a:lnTo>
                  <a:pt x="229031" y="125730"/>
                </a:lnTo>
                <a:lnTo>
                  <a:pt x="230454" y="123190"/>
                </a:lnTo>
                <a:lnTo>
                  <a:pt x="232041" y="120650"/>
                </a:lnTo>
                <a:lnTo>
                  <a:pt x="233629" y="118110"/>
                </a:lnTo>
                <a:lnTo>
                  <a:pt x="236321" y="120650"/>
                </a:lnTo>
                <a:lnTo>
                  <a:pt x="234696" y="121920"/>
                </a:lnTo>
                <a:lnTo>
                  <a:pt x="233387" y="123190"/>
                </a:lnTo>
                <a:lnTo>
                  <a:pt x="231863" y="124409"/>
                </a:lnTo>
                <a:lnTo>
                  <a:pt x="231990" y="125730"/>
                </a:lnTo>
                <a:lnTo>
                  <a:pt x="232562" y="129540"/>
                </a:lnTo>
                <a:lnTo>
                  <a:pt x="237388" y="125730"/>
                </a:lnTo>
                <a:lnTo>
                  <a:pt x="240169" y="128270"/>
                </a:lnTo>
                <a:lnTo>
                  <a:pt x="241871" y="125730"/>
                </a:lnTo>
                <a:lnTo>
                  <a:pt x="247535" y="118110"/>
                </a:lnTo>
                <a:lnTo>
                  <a:pt x="250621" y="114300"/>
                </a:lnTo>
                <a:lnTo>
                  <a:pt x="250190" y="113030"/>
                </a:lnTo>
                <a:lnTo>
                  <a:pt x="248920" y="109220"/>
                </a:lnTo>
                <a:lnTo>
                  <a:pt x="248970" y="107950"/>
                </a:lnTo>
                <a:lnTo>
                  <a:pt x="249161" y="102870"/>
                </a:lnTo>
                <a:lnTo>
                  <a:pt x="251929" y="99060"/>
                </a:lnTo>
                <a:lnTo>
                  <a:pt x="251650" y="101600"/>
                </a:lnTo>
                <a:lnTo>
                  <a:pt x="256133" y="101600"/>
                </a:lnTo>
                <a:lnTo>
                  <a:pt x="258305" y="104140"/>
                </a:lnTo>
                <a:lnTo>
                  <a:pt x="257429" y="106680"/>
                </a:lnTo>
                <a:lnTo>
                  <a:pt x="263296" y="111760"/>
                </a:lnTo>
                <a:lnTo>
                  <a:pt x="259016" y="113030"/>
                </a:lnTo>
                <a:lnTo>
                  <a:pt x="257670" y="111760"/>
                </a:lnTo>
                <a:lnTo>
                  <a:pt x="256844" y="106680"/>
                </a:lnTo>
                <a:lnTo>
                  <a:pt x="255219" y="109220"/>
                </a:lnTo>
                <a:lnTo>
                  <a:pt x="256400" y="111760"/>
                </a:lnTo>
                <a:lnTo>
                  <a:pt x="259321" y="115493"/>
                </a:lnTo>
                <a:lnTo>
                  <a:pt x="259448" y="115620"/>
                </a:lnTo>
                <a:lnTo>
                  <a:pt x="262382" y="118110"/>
                </a:lnTo>
                <a:lnTo>
                  <a:pt x="262267" y="120650"/>
                </a:lnTo>
                <a:lnTo>
                  <a:pt x="260845" y="121920"/>
                </a:lnTo>
                <a:lnTo>
                  <a:pt x="259372" y="123190"/>
                </a:lnTo>
                <a:lnTo>
                  <a:pt x="260083" y="120650"/>
                </a:lnTo>
                <a:lnTo>
                  <a:pt x="259575" y="120650"/>
                </a:lnTo>
                <a:lnTo>
                  <a:pt x="259410" y="119380"/>
                </a:lnTo>
                <a:lnTo>
                  <a:pt x="254304" y="123190"/>
                </a:lnTo>
                <a:lnTo>
                  <a:pt x="260921" y="125730"/>
                </a:lnTo>
                <a:lnTo>
                  <a:pt x="260324" y="130810"/>
                </a:lnTo>
                <a:lnTo>
                  <a:pt x="261670" y="129540"/>
                </a:lnTo>
                <a:lnTo>
                  <a:pt x="264718" y="129540"/>
                </a:lnTo>
                <a:lnTo>
                  <a:pt x="263144" y="127000"/>
                </a:lnTo>
                <a:lnTo>
                  <a:pt x="265798" y="129540"/>
                </a:lnTo>
                <a:lnTo>
                  <a:pt x="271868" y="127000"/>
                </a:lnTo>
                <a:lnTo>
                  <a:pt x="274624" y="128270"/>
                </a:lnTo>
                <a:lnTo>
                  <a:pt x="274701" y="127000"/>
                </a:lnTo>
                <a:lnTo>
                  <a:pt x="272846" y="124460"/>
                </a:lnTo>
                <a:lnTo>
                  <a:pt x="274828" y="123190"/>
                </a:lnTo>
                <a:lnTo>
                  <a:pt x="277876" y="121920"/>
                </a:lnTo>
                <a:lnTo>
                  <a:pt x="277837" y="125730"/>
                </a:lnTo>
                <a:lnTo>
                  <a:pt x="279184" y="127000"/>
                </a:lnTo>
                <a:lnTo>
                  <a:pt x="279971" y="124460"/>
                </a:lnTo>
                <a:lnTo>
                  <a:pt x="284607" y="123190"/>
                </a:lnTo>
                <a:lnTo>
                  <a:pt x="284213" y="124460"/>
                </a:lnTo>
                <a:lnTo>
                  <a:pt x="285203" y="123190"/>
                </a:lnTo>
                <a:lnTo>
                  <a:pt x="286194" y="121920"/>
                </a:lnTo>
                <a:lnTo>
                  <a:pt x="281635" y="116840"/>
                </a:lnTo>
                <a:lnTo>
                  <a:pt x="284327" y="113030"/>
                </a:lnTo>
                <a:lnTo>
                  <a:pt x="285991" y="106680"/>
                </a:lnTo>
                <a:lnTo>
                  <a:pt x="288886" y="111760"/>
                </a:lnTo>
                <a:lnTo>
                  <a:pt x="291109" y="110490"/>
                </a:lnTo>
                <a:lnTo>
                  <a:pt x="292709" y="112547"/>
                </a:lnTo>
                <a:lnTo>
                  <a:pt x="295109" y="111760"/>
                </a:lnTo>
                <a:lnTo>
                  <a:pt x="297561" y="114300"/>
                </a:lnTo>
                <a:lnTo>
                  <a:pt x="294347" y="116840"/>
                </a:lnTo>
                <a:lnTo>
                  <a:pt x="292011" y="116840"/>
                </a:lnTo>
                <a:lnTo>
                  <a:pt x="295300" y="119380"/>
                </a:lnTo>
                <a:lnTo>
                  <a:pt x="299148" y="116840"/>
                </a:lnTo>
                <a:lnTo>
                  <a:pt x="299859" y="111760"/>
                </a:lnTo>
                <a:lnTo>
                  <a:pt x="301879" y="113030"/>
                </a:lnTo>
                <a:lnTo>
                  <a:pt x="302831" y="111760"/>
                </a:lnTo>
                <a:lnTo>
                  <a:pt x="304774" y="113030"/>
                </a:lnTo>
                <a:lnTo>
                  <a:pt x="303072" y="116840"/>
                </a:lnTo>
                <a:lnTo>
                  <a:pt x="303580" y="124460"/>
                </a:lnTo>
                <a:lnTo>
                  <a:pt x="300774" y="125730"/>
                </a:lnTo>
                <a:lnTo>
                  <a:pt x="297878" y="125730"/>
                </a:lnTo>
                <a:lnTo>
                  <a:pt x="298983" y="128270"/>
                </a:lnTo>
                <a:lnTo>
                  <a:pt x="307619" y="121920"/>
                </a:lnTo>
                <a:lnTo>
                  <a:pt x="307505" y="119380"/>
                </a:lnTo>
                <a:lnTo>
                  <a:pt x="304215" y="116840"/>
                </a:lnTo>
                <a:lnTo>
                  <a:pt x="306590" y="113030"/>
                </a:lnTo>
                <a:lnTo>
                  <a:pt x="307898" y="118110"/>
                </a:lnTo>
                <a:lnTo>
                  <a:pt x="310667" y="120650"/>
                </a:lnTo>
                <a:lnTo>
                  <a:pt x="314159" y="121920"/>
                </a:lnTo>
                <a:lnTo>
                  <a:pt x="312610" y="115570"/>
                </a:lnTo>
                <a:lnTo>
                  <a:pt x="319430" y="115570"/>
                </a:lnTo>
                <a:lnTo>
                  <a:pt x="318770" y="114300"/>
                </a:lnTo>
                <a:lnTo>
                  <a:pt x="317449" y="111760"/>
                </a:lnTo>
                <a:lnTo>
                  <a:pt x="315976" y="114300"/>
                </a:lnTo>
                <a:lnTo>
                  <a:pt x="315722" y="113030"/>
                </a:lnTo>
                <a:lnTo>
                  <a:pt x="315468" y="111760"/>
                </a:lnTo>
                <a:lnTo>
                  <a:pt x="315214" y="110490"/>
                </a:lnTo>
                <a:lnTo>
                  <a:pt x="314947" y="109220"/>
                </a:lnTo>
                <a:lnTo>
                  <a:pt x="317995" y="109220"/>
                </a:lnTo>
                <a:lnTo>
                  <a:pt x="316433" y="106680"/>
                </a:lnTo>
                <a:lnTo>
                  <a:pt x="314871" y="104140"/>
                </a:lnTo>
                <a:lnTo>
                  <a:pt x="316687" y="102870"/>
                </a:lnTo>
                <a:lnTo>
                  <a:pt x="322872" y="104140"/>
                </a:lnTo>
                <a:lnTo>
                  <a:pt x="316649" y="106680"/>
                </a:lnTo>
                <a:lnTo>
                  <a:pt x="322757" y="109220"/>
                </a:lnTo>
                <a:lnTo>
                  <a:pt x="319874" y="115493"/>
                </a:lnTo>
                <a:lnTo>
                  <a:pt x="324459" y="113030"/>
                </a:lnTo>
                <a:lnTo>
                  <a:pt x="329768" y="106680"/>
                </a:lnTo>
                <a:lnTo>
                  <a:pt x="335584" y="105410"/>
                </a:lnTo>
                <a:lnTo>
                  <a:pt x="335114" y="114300"/>
                </a:lnTo>
                <a:lnTo>
                  <a:pt x="326047" y="111760"/>
                </a:lnTo>
                <a:lnTo>
                  <a:pt x="328383" y="121920"/>
                </a:lnTo>
                <a:lnTo>
                  <a:pt x="331190" y="120650"/>
                </a:lnTo>
                <a:lnTo>
                  <a:pt x="330987" y="116840"/>
                </a:lnTo>
                <a:lnTo>
                  <a:pt x="333286" y="116840"/>
                </a:lnTo>
                <a:lnTo>
                  <a:pt x="335508" y="121920"/>
                </a:lnTo>
                <a:lnTo>
                  <a:pt x="340106" y="118110"/>
                </a:lnTo>
                <a:lnTo>
                  <a:pt x="344030" y="116840"/>
                </a:lnTo>
                <a:lnTo>
                  <a:pt x="342163" y="114300"/>
                </a:lnTo>
                <a:lnTo>
                  <a:pt x="343547" y="113030"/>
                </a:lnTo>
                <a:lnTo>
                  <a:pt x="346405" y="114300"/>
                </a:lnTo>
                <a:lnTo>
                  <a:pt x="348145" y="114300"/>
                </a:lnTo>
                <a:lnTo>
                  <a:pt x="347751" y="115570"/>
                </a:lnTo>
                <a:lnTo>
                  <a:pt x="349377" y="114300"/>
                </a:lnTo>
                <a:lnTo>
                  <a:pt x="349732" y="114300"/>
                </a:lnTo>
                <a:lnTo>
                  <a:pt x="350596" y="113030"/>
                </a:lnTo>
                <a:lnTo>
                  <a:pt x="351472" y="111760"/>
                </a:lnTo>
                <a:lnTo>
                  <a:pt x="356387" y="114300"/>
                </a:lnTo>
                <a:lnTo>
                  <a:pt x="359905" y="113030"/>
                </a:lnTo>
                <a:lnTo>
                  <a:pt x="359714" y="107950"/>
                </a:lnTo>
                <a:lnTo>
                  <a:pt x="356349" y="113030"/>
                </a:lnTo>
                <a:lnTo>
                  <a:pt x="354596" y="111760"/>
                </a:lnTo>
                <a:lnTo>
                  <a:pt x="354088" y="110490"/>
                </a:lnTo>
                <a:lnTo>
                  <a:pt x="350685" y="109220"/>
                </a:lnTo>
                <a:lnTo>
                  <a:pt x="352145" y="106680"/>
                </a:lnTo>
                <a:lnTo>
                  <a:pt x="356577" y="106680"/>
                </a:lnTo>
                <a:lnTo>
                  <a:pt x="357149" y="105410"/>
                </a:lnTo>
                <a:lnTo>
                  <a:pt x="358292" y="102870"/>
                </a:lnTo>
                <a:lnTo>
                  <a:pt x="359435" y="100330"/>
                </a:lnTo>
                <a:lnTo>
                  <a:pt x="364502" y="100330"/>
                </a:lnTo>
                <a:lnTo>
                  <a:pt x="362839" y="99060"/>
                </a:lnTo>
                <a:lnTo>
                  <a:pt x="363575" y="97790"/>
                </a:lnTo>
                <a:lnTo>
                  <a:pt x="364312" y="96520"/>
                </a:lnTo>
                <a:lnTo>
                  <a:pt x="366560" y="97790"/>
                </a:lnTo>
                <a:lnTo>
                  <a:pt x="368935" y="97790"/>
                </a:lnTo>
                <a:lnTo>
                  <a:pt x="373456" y="100330"/>
                </a:lnTo>
                <a:lnTo>
                  <a:pt x="375234" y="100330"/>
                </a:lnTo>
                <a:lnTo>
                  <a:pt x="377380" y="100330"/>
                </a:lnTo>
                <a:lnTo>
                  <a:pt x="386791" y="100330"/>
                </a:lnTo>
                <a:lnTo>
                  <a:pt x="386537" y="96520"/>
                </a:lnTo>
                <a:lnTo>
                  <a:pt x="386448" y="95250"/>
                </a:lnTo>
                <a:lnTo>
                  <a:pt x="389496" y="93980"/>
                </a:lnTo>
                <a:lnTo>
                  <a:pt x="393941" y="93980"/>
                </a:lnTo>
                <a:lnTo>
                  <a:pt x="396671" y="90170"/>
                </a:lnTo>
                <a:lnTo>
                  <a:pt x="399542" y="95643"/>
                </a:lnTo>
                <a:lnTo>
                  <a:pt x="399516" y="95250"/>
                </a:lnTo>
                <a:lnTo>
                  <a:pt x="399630" y="95808"/>
                </a:lnTo>
                <a:lnTo>
                  <a:pt x="399999" y="96520"/>
                </a:lnTo>
                <a:lnTo>
                  <a:pt x="399542" y="95643"/>
                </a:lnTo>
                <a:lnTo>
                  <a:pt x="399923" y="104140"/>
                </a:lnTo>
                <a:lnTo>
                  <a:pt x="401739" y="104140"/>
                </a:lnTo>
                <a:lnTo>
                  <a:pt x="402971" y="100330"/>
                </a:lnTo>
                <a:lnTo>
                  <a:pt x="403085" y="101600"/>
                </a:lnTo>
                <a:lnTo>
                  <a:pt x="408279" y="100330"/>
                </a:lnTo>
                <a:lnTo>
                  <a:pt x="406692" y="105410"/>
                </a:lnTo>
                <a:lnTo>
                  <a:pt x="409346" y="105410"/>
                </a:lnTo>
                <a:lnTo>
                  <a:pt x="409536" y="100330"/>
                </a:lnTo>
                <a:lnTo>
                  <a:pt x="411518" y="100330"/>
                </a:lnTo>
                <a:lnTo>
                  <a:pt x="411226" y="104140"/>
                </a:lnTo>
                <a:lnTo>
                  <a:pt x="411314" y="106921"/>
                </a:lnTo>
                <a:lnTo>
                  <a:pt x="411441" y="107950"/>
                </a:lnTo>
                <a:lnTo>
                  <a:pt x="411607" y="106680"/>
                </a:lnTo>
                <a:lnTo>
                  <a:pt x="414185" y="107924"/>
                </a:lnTo>
                <a:lnTo>
                  <a:pt x="414578" y="106680"/>
                </a:lnTo>
                <a:lnTo>
                  <a:pt x="414972" y="105410"/>
                </a:lnTo>
                <a:lnTo>
                  <a:pt x="415366" y="104140"/>
                </a:lnTo>
                <a:lnTo>
                  <a:pt x="413143" y="105410"/>
                </a:lnTo>
                <a:lnTo>
                  <a:pt x="413537" y="101600"/>
                </a:lnTo>
                <a:lnTo>
                  <a:pt x="418579" y="105410"/>
                </a:lnTo>
                <a:lnTo>
                  <a:pt x="418261" y="101600"/>
                </a:lnTo>
                <a:lnTo>
                  <a:pt x="418731" y="106680"/>
                </a:lnTo>
                <a:lnTo>
                  <a:pt x="423252" y="102870"/>
                </a:lnTo>
                <a:lnTo>
                  <a:pt x="425742" y="104140"/>
                </a:lnTo>
                <a:lnTo>
                  <a:pt x="424726" y="100330"/>
                </a:lnTo>
                <a:lnTo>
                  <a:pt x="423164" y="101600"/>
                </a:lnTo>
                <a:lnTo>
                  <a:pt x="421525" y="102870"/>
                </a:lnTo>
                <a:lnTo>
                  <a:pt x="420878" y="101600"/>
                </a:lnTo>
                <a:lnTo>
                  <a:pt x="420243" y="100330"/>
                </a:lnTo>
                <a:lnTo>
                  <a:pt x="423252" y="95250"/>
                </a:lnTo>
                <a:lnTo>
                  <a:pt x="431012" y="99060"/>
                </a:lnTo>
                <a:lnTo>
                  <a:pt x="434721" y="95250"/>
                </a:lnTo>
                <a:lnTo>
                  <a:pt x="435965" y="93980"/>
                </a:lnTo>
                <a:lnTo>
                  <a:pt x="440524" y="95250"/>
                </a:lnTo>
                <a:lnTo>
                  <a:pt x="436156" y="97790"/>
                </a:lnTo>
                <a:lnTo>
                  <a:pt x="437273" y="101600"/>
                </a:lnTo>
                <a:lnTo>
                  <a:pt x="433527" y="103949"/>
                </a:lnTo>
                <a:lnTo>
                  <a:pt x="438937" y="102870"/>
                </a:lnTo>
                <a:lnTo>
                  <a:pt x="441667" y="99060"/>
                </a:lnTo>
                <a:lnTo>
                  <a:pt x="445909" y="99060"/>
                </a:lnTo>
                <a:lnTo>
                  <a:pt x="446938" y="110490"/>
                </a:lnTo>
                <a:lnTo>
                  <a:pt x="451967" y="107950"/>
                </a:lnTo>
                <a:lnTo>
                  <a:pt x="451091" y="104140"/>
                </a:lnTo>
                <a:lnTo>
                  <a:pt x="451180" y="102870"/>
                </a:lnTo>
                <a:lnTo>
                  <a:pt x="449516" y="101600"/>
                </a:lnTo>
                <a:lnTo>
                  <a:pt x="450811" y="100330"/>
                </a:lnTo>
                <a:lnTo>
                  <a:pt x="452475" y="101600"/>
                </a:lnTo>
                <a:lnTo>
                  <a:pt x="453986" y="101600"/>
                </a:lnTo>
                <a:lnTo>
                  <a:pt x="454380" y="100330"/>
                </a:lnTo>
                <a:lnTo>
                  <a:pt x="454774" y="99060"/>
                </a:lnTo>
                <a:lnTo>
                  <a:pt x="451535" y="99060"/>
                </a:lnTo>
                <a:lnTo>
                  <a:pt x="453517" y="96520"/>
                </a:lnTo>
                <a:lnTo>
                  <a:pt x="454342" y="97790"/>
                </a:lnTo>
                <a:lnTo>
                  <a:pt x="456082" y="97790"/>
                </a:lnTo>
                <a:lnTo>
                  <a:pt x="455904" y="100126"/>
                </a:lnTo>
                <a:lnTo>
                  <a:pt x="460324" y="97790"/>
                </a:lnTo>
                <a:lnTo>
                  <a:pt x="460248" y="98933"/>
                </a:lnTo>
                <a:lnTo>
                  <a:pt x="461797" y="96520"/>
                </a:lnTo>
                <a:lnTo>
                  <a:pt x="462622" y="95250"/>
                </a:lnTo>
                <a:lnTo>
                  <a:pt x="464527" y="93980"/>
                </a:lnTo>
                <a:lnTo>
                  <a:pt x="464286" y="96520"/>
                </a:lnTo>
                <a:lnTo>
                  <a:pt x="466267" y="93980"/>
                </a:lnTo>
                <a:lnTo>
                  <a:pt x="467690" y="95250"/>
                </a:lnTo>
                <a:lnTo>
                  <a:pt x="467918" y="96037"/>
                </a:lnTo>
                <a:lnTo>
                  <a:pt x="468249" y="93980"/>
                </a:lnTo>
                <a:lnTo>
                  <a:pt x="468439" y="92710"/>
                </a:lnTo>
                <a:lnTo>
                  <a:pt x="468845" y="90170"/>
                </a:lnTo>
                <a:lnTo>
                  <a:pt x="469036" y="88900"/>
                </a:lnTo>
                <a:lnTo>
                  <a:pt x="470268" y="88900"/>
                </a:lnTo>
                <a:lnTo>
                  <a:pt x="476084" y="90170"/>
                </a:lnTo>
                <a:lnTo>
                  <a:pt x="479691" y="90170"/>
                </a:lnTo>
                <a:lnTo>
                  <a:pt x="482155" y="88900"/>
                </a:lnTo>
                <a:lnTo>
                  <a:pt x="479298" y="87630"/>
                </a:lnTo>
                <a:lnTo>
                  <a:pt x="481596" y="85090"/>
                </a:lnTo>
                <a:lnTo>
                  <a:pt x="482346" y="83820"/>
                </a:lnTo>
                <a:lnTo>
                  <a:pt x="486702" y="87630"/>
                </a:lnTo>
                <a:lnTo>
                  <a:pt x="482384" y="90170"/>
                </a:lnTo>
                <a:lnTo>
                  <a:pt x="487819" y="92710"/>
                </a:lnTo>
                <a:lnTo>
                  <a:pt x="486943" y="95250"/>
                </a:lnTo>
                <a:lnTo>
                  <a:pt x="486194" y="99085"/>
                </a:lnTo>
                <a:lnTo>
                  <a:pt x="488403" y="96520"/>
                </a:lnTo>
                <a:lnTo>
                  <a:pt x="491020" y="96520"/>
                </a:lnTo>
                <a:lnTo>
                  <a:pt x="491083" y="99364"/>
                </a:lnTo>
                <a:lnTo>
                  <a:pt x="492531" y="96520"/>
                </a:lnTo>
                <a:lnTo>
                  <a:pt x="495300" y="99060"/>
                </a:lnTo>
                <a:lnTo>
                  <a:pt x="494550" y="96520"/>
                </a:lnTo>
                <a:lnTo>
                  <a:pt x="492848" y="92710"/>
                </a:lnTo>
                <a:lnTo>
                  <a:pt x="495376" y="91440"/>
                </a:lnTo>
                <a:lnTo>
                  <a:pt x="499110" y="96520"/>
                </a:lnTo>
                <a:lnTo>
                  <a:pt x="503186" y="96520"/>
                </a:lnTo>
                <a:lnTo>
                  <a:pt x="500773" y="91440"/>
                </a:lnTo>
                <a:lnTo>
                  <a:pt x="500176" y="90170"/>
                </a:lnTo>
                <a:lnTo>
                  <a:pt x="503377" y="87630"/>
                </a:lnTo>
                <a:lnTo>
                  <a:pt x="501040" y="83820"/>
                </a:lnTo>
                <a:lnTo>
                  <a:pt x="501103" y="81851"/>
                </a:lnTo>
                <a:lnTo>
                  <a:pt x="500164" y="81318"/>
                </a:lnTo>
                <a:lnTo>
                  <a:pt x="500049" y="81051"/>
                </a:lnTo>
                <a:lnTo>
                  <a:pt x="499021" y="76200"/>
                </a:lnTo>
                <a:lnTo>
                  <a:pt x="502704" y="78740"/>
                </a:lnTo>
                <a:lnTo>
                  <a:pt x="503821" y="76200"/>
                </a:lnTo>
                <a:lnTo>
                  <a:pt x="508457" y="77470"/>
                </a:lnTo>
                <a:lnTo>
                  <a:pt x="507504" y="77470"/>
                </a:lnTo>
                <a:lnTo>
                  <a:pt x="511060" y="81280"/>
                </a:lnTo>
                <a:lnTo>
                  <a:pt x="511543" y="90170"/>
                </a:lnTo>
                <a:lnTo>
                  <a:pt x="505993" y="91440"/>
                </a:lnTo>
                <a:lnTo>
                  <a:pt x="507225" y="101600"/>
                </a:lnTo>
                <a:lnTo>
                  <a:pt x="511505" y="100330"/>
                </a:lnTo>
                <a:lnTo>
                  <a:pt x="517715" y="97790"/>
                </a:lnTo>
                <a:lnTo>
                  <a:pt x="520738" y="100330"/>
                </a:lnTo>
                <a:lnTo>
                  <a:pt x="524535" y="97790"/>
                </a:lnTo>
                <a:lnTo>
                  <a:pt x="523862" y="91440"/>
                </a:lnTo>
                <a:lnTo>
                  <a:pt x="523074" y="87630"/>
                </a:lnTo>
                <a:lnTo>
                  <a:pt x="524649" y="86360"/>
                </a:lnTo>
                <a:lnTo>
                  <a:pt x="525487" y="86360"/>
                </a:lnTo>
                <a:lnTo>
                  <a:pt x="526592" y="87630"/>
                </a:lnTo>
                <a:lnTo>
                  <a:pt x="524852" y="90170"/>
                </a:lnTo>
                <a:lnTo>
                  <a:pt x="529564" y="87630"/>
                </a:lnTo>
                <a:lnTo>
                  <a:pt x="530872" y="86360"/>
                </a:lnTo>
                <a:lnTo>
                  <a:pt x="532180" y="85090"/>
                </a:lnTo>
                <a:lnTo>
                  <a:pt x="537248" y="85090"/>
                </a:lnTo>
                <a:lnTo>
                  <a:pt x="540067" y="83820"/>
                </a:lnTo>
                <a:lnTo>
                  <a:pt x="538670" y="78740"/>
                </a:lnTo>
                <a:lnTo>
                  <a:pt x="538099" y="76200"/>
                </a:lnTo>
                <a:lnTo>
                  <a:pt x="537806" y="74930"/>
                </a:lnTo>
                <a:lnTo>
                  <a:pt x="540893" y="74930"/>
                </a:lnTo>
                <a:lnTo>
                  <a:pt x="540334" y="73660"/>
                </a:lnTo>
                <a:lnTo>
                  <a:pt x="540816" y="68580"/>
                </a:lnTo>
                <a:lnTo>
                  <a:pt x="543623" y="69850"/>
                </a:lnTo>
                <a:lnTo>
                  <a:pt x="545731" y="69850"/>
                </a:lnTo>
                <a:lnTo>
                  <a:pt x="545807" y="72390"/>
                </a:lnTo>
                <a:lnTo>
                  <a:pt x="544576" y="72390"/>
                </a:lnTo>
                <a:lnTo>
                  <a:pt x="544779" y="73660"/>
                </a:lnTo>
                <a:lnTo>
                  <a:pt x="546671" y="76200"/>
                </a:lnTo>
                <a:lnTo>
                  <a:pt x="549452" y="74930"/>
                </a:lnTo>
                <a:lnTo>
                  <a:pt x="550799" y="72390"/>
                </a:lnTo>
                <a:lnTo>
                  <a:pt x="550913" y="74930"/>
                </a:lnTo>
                <a:lnTo>
                  <a:pt x="549884" y="80010"/>
                </a:lnTo>
                <a:lnTo>
                  <a:pt x="549338" y="79692"/>
                </a:lnTo>
                <a:lnTo>
                  <a:pt x="549935" y="81051"/>
                </a:lnTo>
                <a:lnTo>
                  <a:pt x="551980" y="80010"/>
                </a:lnTo>
                <a:lnTo>
                  <a:pt x="557034" y="83820"/>
                </a:lnTo>
                <a:lnTo>
                  <a:pt x="564743" y="83820"/>
                </a:lnTo>
                <a:lnTo>
                  <a:pt x="564388" y="81280"/>
                </a:lnTo>
                <a:lnTo>
                  <a:pt x="568502" y="78740"/>
                </a:lnTo>
                <a:lnTo>
                  <a:pt x="564972" y="71120"/>
                </a:lnTo>
                <a:lnTo>
                  <a:pt x="570369" y="69850"/>
                </a:lnTo>
                <a:lnTo>
                  <a:pt x="569531" y="66040"/>
                </a:lnTo>
                <a:lnTo>
                  <a:pt x="565213" y="68580"/>
                </a:lnTo>
                <a:lnTo>
                  <a:pt x="563194" y="67310"/>
                </a:lnTo>
                <a:lnTo>
                  <a:pt x="563676" y="64770"/>
                </a:lnTo>
                <a:lnTo>
                  <a:pt x="563003" y="63500"/>
                </a:lnTo>
                <a:lnTo>
                  <a:pt x="561644" y="60960"/>
                </a:lnTo>
                <a:lnTo>
                  <a:pt x="562838" y="58420"/>
                </a:lnTo>
                <a:lnTo>
                  <a:pt x="565810" y="54610"/>
                </a:lnTo>
                <a:lnTo>
                  <a:pt x="567270" y="52070"/>
                </a:lnTo>
                <a:lnTo>
                  <a:pt x="566801" y="53340"/>
                </a:lnTo>
                <a:lnTo>
                  <a:pt x="567867" y="54610"/>
                </a:lnTo>
                <a:lnTo>
                  <a:pt x="567474" y="55880"/>
                </a:lnTo>
                <a:lnTo>
                  <a:pt x="572820" y="49530"/>
                </a:lnTo>
                <a:lnTo>
                  <a:pt x="574687" y="52070"/>
                </a:lnTo>
                <a:lnTo>
                  <a:pt x="575271" y="55880"/>
                </a:lnTo>
                <a:lnTo>
                  <a:pt x="574484" y="57150"/>
                </a:lnTo>
                <a:lnTo>
                  <a:pt x="577659" y="58420"/>
                </a:lnTo>
                <a:lnTo>
                  <a:pt x="581291" y="54711"/>
                </a:lnTo>
                <a:lnTo>
                  <a:pt x="582193" y="53797"/>
                </a:lnTo>
                <a:lnTo>
                  <a:pt x="582206" y="53340"/>
                </a:lnTo>
                <a:lnTo>
                  <a:pt x="582447" y="48260"/>
                </a:lnTo>
                <a:lnTo>
                  <a:pt x="582701" y="46990"/>
                </a:lnTo>
                <a:lnTo>
                  <a:pt x="582955" y="45720"/>
                </a:lnTo>
                <a:lnTo>
                  <a:pt x="583450" y="43180"/>
                </a:lnTo>
                <a:lnTo>
                  <a:pt x="585889" y="44450"/>
                </a:lnTo>
                <a:lnTo>
                  <a:pt x="588860" y="49530"/>
                </a:lnTo>
                <a:lnTo>
                  <a:pt x="591477" y="49530"/>
                </a:lnTo>
                <a:lnTo>
                  <a:pt x="588543" y="59690"/>
                </a:lnTo>
                <a:lnTo>
                  <a:pt x="591439" y="57150"/>
                </a:lnTo>
                <a:lnTo>
                  <a:pt x="589889" y="62230"/>
                </a:lnTo>
                <a:lnTo>
                  <a:pt x="590207" y="68580"/>
                </a:lnTo>
                <a:lnTo>
                  <a:pt x="587794" y="72390"/>
                </a:lnTo>
                <a:lnTo>
                  <a:pt x="591908" y="72390"/>
                </a:lnTo>
                <a:lnTo>
                  <a:pt x="597928" y="74930"/>
                </a:lnTo>
                <a:lnTo>
                  <a:pt x="600506" y="72390"/>
                </a:lnTo>
                <a:lnTo>
                  <a:pt x="601700" y="76200"/>
                </a:lnTo>
                <a:lnTo>
                  <a:pt x="602297" y="78740"/>
                </a:lnTo>
                <a:lnTo>
                  <a:pt x="602018" y="82550"/>
                </a:lnTo>
                <a:lnTo>
                  <a:pt x="605853" y="76200"/>
                </a:lnTo>
                <a:lnTo>
                  <a:pt x="608634" y="85090"/>
                </a:lnTo>
                <a:lnTo>
                  <a:pt x="612190" y="85090"/>
                </a:lnTo>
                <a:lnTo>
                  <a:pt x="615797" y="81280"/>
                </a:lnTo>
                <a:lnTo>
                  <a:pt x="608152" y="81280"/>
                </a:lnTo>
                <a:lnTo>
                  <a:pt x="610654" y="76200"/>
                </a:lnTo>
                <a:lnTo>
                  <a:pt x="611911" y="78740"/>
                </a:lnTo>
                <a:lnTo>
                  <a:pt x="613283" y="76987"/>
                </a:lnTo>
                <a:lnTo>
                  <a:pt x="612419" y="76200"/>
                </a:lnTo>
                <a:lnTo>
                  <a:pt x="609625" y="73660"/>
                </a:lnTo>
                <a:lnTo>
                  <a:pt x="606806" y="72390"/>
                </a:lnTo>
                <a:lnTo>
                  <a:pt x="608863" y="72390"/>
                </a:lnTo>
                <a:lnTo>
                  <a:pt x="608393" y="67310"/>
                </a:lnTo>
                <a:lnTo>
                  <a:pt x="608863" y="66040"/>
                </a:lnTo>
                <a:lnTo>
                  <a:pt x="605383" y="64770"/>
                </a:lnTo>
                <a:lnTo>
                  <a:pt x="605307" y="58420"/>
                </a:lnTo>
                <a:lnTo>
                  <a:pt x="609574" y="63500"/>
                </a:lnTo>
                <a:lnTo>
                  <a:pt x="611047" y="60960"/>
                </a:lnTo>
                <a:lnTo>
                  <a:pt x="610298" y="66040"/>
                </a:lnTo>
                <a:lnTo>
                  <a:pt x="610882" y="66040"/>
                </a:lnTo>
                <a:lnTo>
                  <a:pt x="610095" y="72390"/>
                </a:lnTo>
                <a:lnTo>
                  <a:pt x="612990" y="69850"/>
                </a:lnTo>
                <a:lnTo>
                  <a:pt x="617461" y="69850"/>
                </a:lnTo>
                <a:lnTo>
                  <a:pt x="620153" y="72390"/>
                </a:lnTo>
                <a:lnTo>
                  <a:pt x="621779" y="74930"/>
                </a:lnTo>
                <a:lnTo>
                  <a:pt x="621182" y="74930"/>
                </a:lnTo>
                <a:lnTo>
                  <a:pt x="621982" y="78740"/>
                </a:lnTo>
                <a:lnTo>
                  <a:pt x="621855" y="80391"/>
                </a:lnTo>
                <a:lnTo>
                  <a:pt x="628002" y="81280"/>
                </a:lnTo>
                <a:lnTo>
                  <a:pt x="628116" y="83820"/>
                </a:lnTo>
                <a:lnTo>
                  <a:pt x="624547" y="83820"/>
                </a:lnTo>
                <a:lnTo>
                  <a:pt x="627329" y="86360"/>
                </a:lnTo>
                <a:lnTo>
                  <a:pt x="629183" y="85090"/>
                </a:lnTo>
                <a:lnTo>
                  <a:pt x="631926" y="77470"/>
                </a:lnTo>
                <a:lnTo>
                  <a:pt x="635012" y="78740"/>
                </a:lnTo>
                <a:lnTo>
                  <a:pt x="638035" y="81927"/>
                </a:lnTo>
                <a:lnTo>
                  <a:pt x="637946" y="80010"/>
                </a:lnTo>
                <a:lnTo>
                  <a:pt x="642023" y="81280"/>
                </a:lnTo>
                <a:lnTo>
                  <a:pt x="642035" y="80010"/>
                </a:lnTo>
                <a:lnTo>
                  <a:pt x="642061" y="77470"/>
                </a:lnTo>
                <a:lnTo>
                  <a:pt x="642099" y="73660"/>
                </a:lnTo>
                <a:lnTo>
                  <a:pt x="644512" y="73660"/>
                </a:lnTo>
                <a:lnTo>
                  <a:pt x="642975" y="69850"/>
                </a:lnTo>
                <a:lnTo>
                  <a:pt x="642454" y="68580"/>
                </a:lnTo>
                <a:lnTo>
                  <a:pt x="646582" y="73660"/>
                </a:lnTo>
                <a:lnTo>
                  <a:pt x="645007" y="68580"/>
                </a:lnTo>
                <a:lnTo>
                  <a:pt x="643051" y="62230"/>
                </a:lnTo>
                <a:lnTo>
                  <a:pt x="646658" y="66040"/>
                </a:lnTo>
                <a:lnTo>
                  <a:pt x="646417" y="68580"/>
                </a:lnTo>
                <a:lnTo>
                  <a:pt x="646531" y="72390"/>
                </a:lnTo>
                <a:lnTo>
                  <a:pt x="646772" y="74930"/>
                </a:lnTo>
                <a:lnTo>
                  <a:pt x="647573" y="78740"/>
                </a:lnTo>
                <a:lnTo>
                  <a:pt x="647928" y="74930"/>
                </a:lnTo>
                <a:lnTo>
                  <a:pt x="650303" y="78740"/>
                </a:lnTo>
                <a:lnTo>
                  <a:pt x="651802" y="77470"/>
                </a:lnTo>
                <a:lnTo>
                  <a:pt x="651040" y="74930"/>
                </a:lnTo>
                <a:lnTo>
                  <a:pt x="650659" y="73660"/>
                </a:lnTo>
                <a:lnTo>
                  <a:pt x="654812" y="73660"/>
                </a:lnTo>
                <a:lnTo>
                  <a:pt x="652208" y="69850"/>
                </a:lnTo>
                <a:lnTo>
                  <a:pt x="655485" y="66040"/>
                </a:lnTo>
                <a:lnTo>
                  <a:pt x="657352" y="72390"/>
                </a:lnTo>
                <a:lnTo>
                  <a:pt x="659650" y="67310"/>
                </a:lnTo>
                <a:lnTo>
                  <a:pt x="657987" y="66040"/>
                </a:lnTo>
                <a:lnTo>
                  <a:pt x="662419" y="62230"/>
                </a:lnTo>
                <a:lnTo>
                  <a:pt x="660882" y="59690"/>
                </a:lnTo>
                <a:lnTo>
                  <a:pt x="664210" y="58420"/>
                </a:lnTo>
                <a:lnTo>
                  <a:pt x="666737" y="63500"/>
                </a:lnTo>
                <a:lnTo>
                  <a:pt x="666064" y="68580"/>
                </a:lnTo>
                <a:lnTo>
                  <a:pt x="664883" y="68580"/>
                </a:lnTo>
                <a:lnTo>
                  <a:pt x="662940" y="66040"/>
                </a:lnTo>
                <a:lnTo>
                  <a:pt x="663257" y="69850"/>
                </a:lnTo>
                <a:lnTo>
                  <a:pt x="669277" y="68580"/>
                </a:lnTo>
                <a:lnTo>
                  <a:pt x="670902" y="71120"/>
                </a:lnTo>
                <a:lnTo>
                  <a:pt x="672884" y="71120"/>
                </a:lnTo>
                <a:lnTo>
                  <a:pt x="673354" y="76200"/>
                </a:lnTo>
                <a:lnTo>
                  <a:pt x="675055" y="71120"/>
                </a:lnTo>
                <a:lnTo>
                  <a:pt x="679297" y="80010"/>
                </a:lnTo>
                <a:lnTo>
                  <a:pt x="679767" y="77470"/>
                </a:lnTo>
                <a:lnTo>
                  <a:pt x="680478" y="73660"/>
                </a:lnTo>
                <a:close/>
              </a:path>
              <a:path extrusionOk="0" h="135889" w="700404">
                <a:moveTo>
                  <a:pt x="681202" y="55880"/>
                </a:moveTo>
                <a:lnTo>
                  <a:pt x="677710" y="50800"/>
                </a:lnTo>
                <a:lnTo>
                  <a:pt x="674941" y="48260"/>
                </a:lnTo>
                <a:lnTo>
                  <a:pt x="675767" y="55880"/>
                </a:lnTo>
                <a:lnTo>
                  <a:pt x="673747" y="58420"/>
                </a:lnTo>
                <a:lnTo>
                  <a:pt x="674306" y="58420"/>
                </a:lnTo>
                <a:lnTo>
                  <a:pt x="674065" y="58610"/>
                </a:lnTo>
                <a:lnTo>
                  <a:pt x="681202" y="55880"/>
                </a:lnTo>
                <a:close/>
              </a:path>
              <a:path extrusionOk="0" h="135889" w="700404">
                <a:moveTo>
                  <a:pt x="682256" y="11074"/>
                </a:moveTo>
                <a:lnTo>
                  <a:pt x="681558" y="10160"/>
                </a:lnTo>
                <a:lnTo>
                  <a:pt x="681748" y="11303"/>
                </a:lnTo>
                <a:lnTo>
                  <a:pt x="682256" y="11074"/>
                </a:lnTo>
                <a:close/>
              </a:path>
              <a:path extrusionOk="0" h="135889" w="700404">
                <a:moveTo>
                  <a:pt x="683691" y="30480"/>
                </a:moveTo>
                <a:lnTo>
                  <a:pt x="682967" y="33020"/>
                </a:lnTo>
                <a:lnTo>
                  <a:pt x="683501" y="33020"/>
                </a:lnTo>
                <a:lnTo>
                  <a:pt x="683691" y="30480"/>
                </a:lnTo>
                <a:close/>
              </a:path>
              <a:path extrusionOk="0" h="135889" w="700404">
                <a:moveTo>
                  <a:pt x="684250" y="10160"/>
                </a:moveTo>
                <a:lnTo>
                  <a:pt x="682256" y="11074"/>
                </a:lnTo>
                <a:lnTo>
                  <a:pt x="683501" y="12700"/>
                </a:lnTo>
                <a:lnTo>
                  <a:pt x="684250" y="10160"/>
                </a:lnTo>
                <a:close/>
              </a:path>
              <a:path extrusionOk="0" h="135889" w="700404">
                <a:moveTo>
                  <a:pt x="694778" y="19050"/>
                </a:moveTo>
                <a:lnTo>
                  <a:pt x="694283" y="18567"/>
                </a:lnTo>
                <a:lnTo>
                  <a:pt x="694194" y="19050"/>
                </a:lnTo>
                <a:lnTo>
                  <a:pt x="694778" y="19050"/>
                </a:lnTo>
                <a:close/>
              </a:path>
              <a:path extrusionOk="0" h="135889" w="700404">
                <a:moveTo>
                  <a:pt x="696607" y="19050"/>
                </a:moveTo>
                <a:lnTo>
                  <a:pt x="694778" y="19050"/>
                </a:lnTo>
                <a:lnTo>
                  <a:pt x="696125" y="20320"/>
                </a:lnTo>
                <a:lnTo>
                  <a:pt x="696607" y="19050"/>
                </a:lnTo>
                <a:close/>
              </a:path>
              <a:path extrusionOk="0" h="135889" w="700404">
                <a:moveTo>
                  <a:pt x="697166" y="52070"/>
                </a:moveTo>
                <a:lnTo>
                  <a:pt x="696709" y="53505"/>
                </a:lnTo>
                <a:lnTo>
                  <a:pt x="696849" y="53340"/>
                </a:lnTo>
                <a:lnTo>
                  <a:pt x="697166" y="52070"/>
                </a:lnTo>
                <a:close/>
              </a:path>
              <a:path extrusionOk="0" h="135889" w="700404">
                <a:moveTo>
                  <a:pt x="700087" y="46990"/>
                </a:moveTo>
                <a:lnTo>
                  <a:pt x="697712" y="49530"/>
                </a:lnTo>
                <a:lnTo>
                  <a:pt x="697166" y="43180"/>
                </a:lnTo>
                <a:lnTo>
                  <a:pt x="694702" y="46990"/>
                </a:lnTo>
                <a:lnTo>
                  <a:pt x="694867" y="45720"/>
                </a:lnTo>
                <a:lnTo>
                  <a:pt x="695147" y="41910"/>
                </a:lnTo>
                <a:lnTo>
                  <a:pt x="696569" y="43180"/>
                </a:lnTo>
                <a:lnTo>
                  <a:pt x="695769" y="41910"/>
                </a:lnTo>
                <a:lnTo>
                  <a:pt x="694194" y="39370"/>
                </a:lnTo>
                <a:lnTo>
                  <a:pt x="692924" y="39370"/>
                </a:lnTo>
                <a:lnTo>
                  <a:pt x="692048" y="39370"/>
                </a:lnTo>
                <a:lnTo>
                  <a:pt x="691311" y="36830"/>
                </a:lnTo>
                <a:lnTo>
                  <a:pt x="690943" y="35560"/>
                </a:lnTo>
                <a:lnTo>
                  <a:pt x="692924" y="39370"/>
                </a:lnTo>
                <a:lnTo>
                  <a:pt x="693877" y="34290"/>
                </a:lnTo>
                <a:lnTo>
                  <a:pt x="694232" y="34290"/>
                </a:lnTo>
                <a:lnTo>
                  <a:pt x="692531" y="33020"/>
                </a:lnTo>
                <a:lnTo>
                  <a:pt x="689279" y="34290"/>
                </a:lnTo>
                <a:lnTo>
                  <a:pt x="688251" y="35560"/>
                </a:lnTo>
                <a:lnTo>
                  <a:pt x="687755" y="29959"/>
                </a:lnTo>
                <a:lnTo>
                  <a:pt x="690664" y="29210"/>
                </a:lnTo>
                <a:lnTo>
                  <a:pt x="690105" y="27940"/>
                </a:lnTo>
                <a:lnTo>
                  <a:pt x="691642" y="25400"/>
                </a:lnTo>
                <a:lnTo>
                  <a:pt x="692404" y="24130"/>
                </a:lnTo>
                <a:lnTo>
                  <a:pt x="689203" y="25400"/>
                </a:lnTo>
                <a:lnTo>
                  <a:pt x="690511" y="20320"/>
                </a:lnTo>
                <a:lnTo>
                  <a:pt x="691972" y="19050"/>
                </a:lnTo>
                <a:lnTo>
                  <a:pt x="693432" y="17780"/>
                </a:lnTo>
                <a:lnTo>
                  <a:pt x="694283" y="18567"/>
                </a:lnTo>
                <a:lnTo>
                  <a:pt x="694423" y="17780"/>
                </a:lnTo>
                <a:lnTo>
                  <a:pt x="694664" y="16510"/>
                </a:lnTo>
                <a:lnTo>
                  <a:pt x="695121" y="15240"/>
                </a:lnTo>
                <a:lnTo>
                  <a:pt x="697395" y="8890"/>
                </a:lnTo>
                <a:lnTo>
                  <a:pt x="694512" y="8890"/>
                </a:lnTo>
                <a:lnTo>
                  <a:pt x="691540" y="11430"/>
                </a:lnTo>
                <a:lnTo>
                  <a:pt x="693712" y="13970"/>
                </a:lnTo>
                <a:lnTo>
                  <a:pt x="692175" y="15240"/>
                </a:lnTo>
                <a:lnTo>
                  <a:pt x="690308" y="14198"/>
                </a:lnTo>
                <a:lnTo>
                  <a:pt x="690308" y="19050"/>
                </a:lnTo>
                <a:lnTo>
                  <a:pt x="684174" y="27940"/>
                </a:lnTo>
                <a:lnTo>
                  <a:pt x="685787" y="30480"/>
                </a:lnTo>
                <a:lnTo>
                  <a:pt x="686955" y="30175"/>
                </a:lnTo>
                <a:lnTo>
                  <a:pt x="681875" y="36830"/>
                </a:lnTo>
                <a:lnTo>
                  <a:pt x="682967" y="33020"/>
                </a:lnTo>
                <a:lnTo>
                  <a:pt x="681075" y="33020"/>
                </a:lnTo>
                <a:lnTo>
                  <a:pt x="679729" y="31750"/>
                </a:lnTo>
                <a:lnTo>
                  <a:pt x="679691" y="27940"/>
                </a:lnTo>
                <a:lnTo>
                  <a:pt x="682828" y="26670"/>
                </a:lnTo>
                <a:lnTo>
                  <a:pt x="683234" y="25400"/>
                </a:lnTo>
                <a:lnTo>
                  <a:pt x="684047" y="22860"/>
                </a:lnTo>
                <a:lnTo>
                  <a:pt x="690308" y="19050"/>
                </a:lnTo>
                <a:lnTo>
                  <a:pt x="690308" y="14198"/>
                </a:lnTo>
                <a:lnTo>
                  <a:pt x="689914" y="13970"/>
                </a:lnTo>
                <a:lnTo>
                  <a:pt x="687654" y="12700"/>
                </a:lnTo>
                <a:lnTo>
                  <a:pt x="689203" y="8890"/>
                </a:lnTo>
                <a:lnTo>
                  <a:pt x="687298" y="10160"/>
                </a:lnTo>
                <a:lnTo>
                  <a:pt x="683768" y="12700"/>
                </a:lnTo>
                <a:lnTo>
                  <a:pt x="682193" y="13970"/>
                </a:lnTo>
                <a:lnTo>
                  <a:pt x="681748" y="11303"/>
                </a:lnTo>
                <a:lnTo>
                  <a:pt x="678700" y="12700"/>
                </a:lnTo>
                <a:lnTo>
                  <a:pt x="680440" y="16510"/>
                </a:lnTo>
                <a:lnTo>
                  <a:pt x="676211" y="13970"/>
                </a:lnTo>
                <a:lnTo>
                  <a:pt x="675640" y="16230"/>
                </a:lnTo>
                <a:lnTo>
                  <a:pt x="673315" y="8890"/>
                </a:lnTo>
                <a:lnTo>
                  <a:pt x="674433" y="18135"/>
                </a:lnTo>
                <a:lnTo>
                  <a:pt x="675500" y="16802"/>
                </a:lnTo>
                <a:lnTo>
                  <a:pt x="673989" y="22860"/>
                </a:lnTo>
                <a:lnTo>
                  <a:pt x="670775" y="25400"/>
                </a:lnTo>
                <a:lnTo>
                  <a:pt x="670801" y="24599"/>
                </a:lnTo>
                <a:lnTo>
                  <a:pt x="668680" y="24599"/>
                </a:lnTo>
                <a:lnTo>
                  <a:pt x="670191" y="27432"/>
                </a:lnTo>
                <a:lnTo>
                  <a:pt x="671182" y="26670"/>
                </a:lnTo>
                <a:lnTo>
                  <a:pt x="671855" y="27940"/>
                </a:lnTo>
                <a:lnTo>
                  <a:pt x="672731" y="29210"/>
                </a:lnTo>
                <a:lnTo>
                  <a:pt x="674979" y="27940"/>
                </a:lnTo>
                <a:lnTo>
                  <a:pt x="677278" y="35560"/>
                </a:lnTo>
                <a:lnTo>
                  <a:pt x="681316" y="44450"/>
                </a:lnTo>
                <a:lnTo>
                  <a:pt x="678942" y="49530"/>
                </a:lnTo>
                <a:lnTo>
                  <a:pt x="682383" y="52070"/>
                </a:lnTo>
                <a:lnTo>
                  <a:pt x="683336" y="48260"/>
                </a:lnTo>
                <a:lnTo>
                  <a:pt x="686346" y="46990"/>
                </a:lnTo>
                <a:lnTo>
                  <a:pt x="688492" y="53340"/>
                </a:lnTo>
                <a:lnTo>
                  <a:pt x="685749" y="54610"/>
                </a:lnTo>
                <a:lnTo>
                  <a:pt x="686384" y="59690"/>
                </a:lnTo>
                <a:lnTo>
                  <a:pt x="688530" y="59690"/>
                </a:lnTo>
                <a:lnTo>
                  <a:pt x="691184" y="57150"/>
                </a:lnTo>
                <a:lnTo>
                  <a:pt x="689356" y="53340"/>
                </a:lnTo>
                <a:lnTo>
                  <a:pt x="693635" y="55880"/>
                </a:lnTo>
                <a:lnTo>
                  <a:pt x="693839" y="57150"/>
                </a:lnTo>
                <a:lnTo>
                  <a:pt x="691730" y="57150"/>
                </a:lnTo>
                <a:lnTo>
                  <a:pt x="693432" y="58420"/>
                </a:lnTo>
                <a:lnTo>
                  <a:pt x="696366" y="54610"/>
                </a:lnTo>
                <a:lnTo>
                  <a:pt x="696709" y="53505"/>
                </a:lnTo>
                <a:lnTo>
                  <a:pt x="695858" y="54610"/>
                </a:lnTo>
                <a:lnTo>
                  <a:pt x="695337" y="53340"/>
                </a:lnTo>
                <a:lnTo>
                  <a:pt x="697001" y="50800"/>
                </a:lnTo>
                <a:lnTo>
                  <a:pt x="698474" y="49530"/>
                </a:lnTo>
                <a:lnTo>
                  <a:pt x="699935" y="48260"/>
                </a:lnTo>
                <a:lnTo>
                  <a:pt x="700087"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8" name="Google Shape;3698;p242"/>
          <p:cNvSpPr/>
          <p:nvPr/>
        </p:nvSpPr>
        <p:spPr>
          <a:xfrm>
            <a:off x="3676866" y="2188066"/>
            <a:ext cx="2540" cy="3386"/>
          </a:xfrm>
          <a:custGeom>
            <a:rect b="b" l="l" r="r" t="t"/>
            <a:pathLst>
              <a:path extrusionOk="0" h="5079" w="3810">
                <a:moveTo>
                  <a:pt x="1828" y="0"/>
                </a:moveTo>
                <a:lnTo>
                  <a:pt x="0" y="203"/>
                </a:lnTo>
                <a:lnTo>
                  <a:pt x="165" y="520"/>
                </a:lnTo>
                <a:lnTo>
                  <a:pt x="673" y="558"/>
                </a:lnTo>
                <a:lnTo>
                  <a:pt x="1828" y="0"/>
                </a:lnTo>
                <a:close/>
              </a:path>
              <a:path extrusionOk="0" h="5079" w="3810">
                <a:moveTo>
                  <a:pt x="3606" y="4787"/>
                </a:moveTo>
                <a:lnTo>
                  <a:pt x="3568" y="4597"/>
                </a:lnTo>
                <a:lnTo>
                  <a:pt x="3454" y="4749"/>
                </a:lnTo>
                <a:lnTo>
                  <a:pt x="3606" y="47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699" name="Google Shape;3699;p242"/>
          <p:cNvSpPr/>
          <p:nvPr/>
        </p:nvSpPr>
        <p:spPr>
          <a:xfrm>
            <a:off x="3294882" y="2242199"/>
            <a:ext cx="1270" cy="1270"/>
          </a:xfrm>
          <a:custGeom>
            <a:rect b="b" l="l" r="r" t="t"/>
            <a:pathLst>
              <a:path extrusionOk="0" h="1904" w="1904">
                <a:moveTo>
                  <a:pt x="0" y="1622"/>
                </a:moveTo>
                <a:lnTo>
                  <a:pt x="277" y="870"/>
                </a:lnTo>
                <a:lnTo>
                  <a:pt x="871" y="395"/>
                </a:lnTo>
                <a:lnTo>
                  <a:pt x="1505" y="0"/>
                </a:lnTo>
                <a:lnTo>
                  <a:pt x="1386" y="712"/>
                </a:lnTo>
                <a:lnTo>
                  <a:pt x="950" y="1306"/>
                </a:lnTo>
                <a:lnTo>
                  <a:pt x="0" y="162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0" name="Google Shape;3700;p242"/>
          <p:cNvSpPr/>
          <p:nvPr/>
        </p:nvSpPr>
        <p:spPr>
          <a:xfrm>
            <a:off x="3366271" y="2178912"/>
            <a:ext cx="423" cy="1270"/>
          </a:xfrm>
          <a:custGeom>
            <a:rect b="b" l="l" r="r" t="t"/>
            <a:pathLst>
              <a:path extrusionOk="0" h="1904" w="635">
                <a:moveTo>
                  <a:pt x="0" y="1345"/>
                </a:moveTo>
                <a:lnTo>
                  <a:pt x="0" y="514"/>
                </a:lnTo>
                <a:lnTo>
                  <a:pt x="39" y="0"/>
                </a:lnTo>
                <a:lnTo>
                  <a:pt x="198" y="554"/>
                </a:lnTo>
                <a:lnTo>
                  <a:pt x="158" y="989"/>
                </a:lnTo>
                <a:lnTo>
                  <a:pt x="0" y="13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1" name="Google Shape;3701;p242"/>
          <p:cNvSpPr/>
          <p:nvPr/>
        </p:nvSpPr>
        <p:spPr>
          <a:xfrm>
            <a:off x="3664070" y="2189017"/>
            <a:ext cx="847" cy="847"/>
          </a:xfrm>
          <a:custGeom>
            <a:rect b="b" l="l" r="r" t="t"/>
            <a:pathLst>
              <a:path extrusionOk="0" h="1270" w="1270">
                <a:moveTo>
                  <a:pt x="831" y="1187"/>
                </a:moveTo>
                <a:lnTo>
                  <a:pt x="554" y="1029"/>
                </a:lnTo>
                <a:lnTo>
                  <a:pt x="277" y="949"/>
                </a:lnTo>
                <a:lnTo>
                  <a:pt x="0" y="831"/>
                </a:lnTo>
                <a:lnTo>
                  <a:pt x="198" y="118"/>
                </a:lnTo>
                <a:lnTo>
                  <a:pt x="990" y="0"/>
                </a:lnTo>
                <a:lnTo>
                  <a:pt x="831" y="11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2" name="Google Shape;3702;p242"/>
          <p:cNvSpPr/>
          <p:nvPr/>
        </p:nvSpPr>
        <p:spPr>
          <a:xfrm>
            <a:off x="3277485" y="2238824"/>
            <a:ext cx="423" cy="847"/>
          </a:xfrm>
          <a:custGeom>
            <a:rect b="b" l="l" r="r" t="t"/>
            <a:pathLst>
              <a:path extrusionOk="0" h="1270" w="635">
                <a:moveTo>
                  <a:pt x="0" y="1266"/>
                </a:moveTo>
                <a:lnTo>
                  <a:pt x="39" y="752"/>
                </a:lnTo>
                <a:lnTo>
                  <a:pt x="118" y="356"/>
                </a:lnTo>
                <a:lnTo>
                  <a:pt x="198" y="0"/>
                </a:lnTo>
                <a:lnTo>
                  <a:pt x="118" y="791"/>
                </a:lnTo>
                <a:lnTo>
                  <a:pt x="0"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3" name="Google Shape;3703;p242"/>
          <p:cNvSpPr/>
          <p:nvPr/>
        </p:nvSpPr>
        <p:spPr>
          <a:xfrm>
            <a:off x="3620193" y="2174903"/>
            <a:ext cx="847" cy="423"/>
          </a:xfrm>
          <a:custGeom>
            <a:rect b="b" l="l" r="r" t="t"/>
            <a:pathLst>
              <a:path extrusionOk="0" h="635" w="1270">
                <a:moveTo>
                  <a:pt x="237" y="514"/>
                </a:moveTo>
                <a:lnTo>
                  <a:pt x="0" y="514"/>
                </a:lnTo>
                <a:lnTo>
                  <a:pt x="237" y="356"/>
                </a:lnTo>
                <a:lnTo>
                  <a:pt x="514" y="237"/>
                </a:lnTo>
                <a:lnTo>
                  <a:pt x="752" y="0"/>
                </a:lnTo>
                <a:lnTo>
                  <a:pt x="514" y="435"/>
                </a:lnTo>
                <a:lnTo>
                  <a:pt x="237" y="51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4" name="Google Shape;3704;p242"/>
          <p:cNvSpPr/>
          <p:nvPr/>
        </p:nvSpPr>
        <p:spPr>
          <a:xfrm>
            <a:off x="3206278" y="2165308"/>
            <a:ext cx="476549" cy="79143"/>
          </a:xfrm>
          <a:custGeom>
            <a:rect b="b" l="l" r="r" t="t"/>
            <a:pathLst>
              <a:path extrusionOk="0" h="118745" w="715010">
                <a:moveTo>
                  <a:pt x="41122" y="81394"/>
                </a:moveTo>
                <a:lnTo>
                  <a:pt x="40957" y="79756"/>
                </a:lnTo>
                <a:lnTo>
                  <a:pt x="40551" y="80391"/>
                </a:lnTo>
                <a:lnTo>
                  <a:pt x="40614" y="80645"/>
                </a:lnTo>
                <a:lnTo>
                  <a:pt x="41122" y="81394"/>
                </a:lnTo>
                <a:close/>
              </a:path>
              <a:path extrusionOk="0" h="118745" w="715010">
                <a:moveTo>
                  <a:pt x="42379" y="82804"/>
                </a:moveTo>
                <a:lnTo>
                  <a:pt x="41554" y="82042"/>
                </a:lnTo>
                <a:lnTo>
                  <a:pt x="41122" y="81394"/>
                </a:lnTo>
                <a:lnTo>
                  <a:pt x="41351" y="83693"/>
                </a:lnTo>
                <a:lnTo>
                  <a:pt x="42379" y="82804"/>
                </a:lnTo>
                <a:close/>
              </a:path>
              <a:path extrusionOk="0" h="118745" w="715010">
                <a:moveTo>
                  <a:pt x="45351" y="92075"/>
                </a:moveTo>
                <a:lnTo>
                  <a:pt x="44945" y="87566"/>
                </a:lnTo>
                <a:lnTo>
                  <a:pt x="43218" y="87630"/>
                </a:lnTo>
                <a:lnTo>
                  <a:pt x="45351" y="92075"/>
                </a:lnTo>
                <a:close/>
              </a:path>
              <a:path extrusionOk="0" h="118745" w="715010">
                <a:moveTo>
                  <a:pt x="47091" y="87503"/>
                </a:moveTo>
                <a:lnTo>
                  <a:pt x="44869" y="86601"/>
                </a:lnTo>
                <a:lnTo>
                  <a:pt x="44945" y="87566"/>
                </a:lnTo>
                <a:lnTo>
                  <a:pt x="47091" y="87503"/>
                </a:lnTo>
                <a:close/>
              </a:path>
              <a:path extrusionOk="0" h="118745" w="715010">
                <a:moveTo>
                  <a:pt x="89725" y="100457"/>
                </a:moveTo>
                <a:lnTo>
                  <a:pt x="89357" y="100711"/>
                </a:lnTo>
                <a:lnTo>
                  <a:pt x="89725" y="100457"/>
                </a:lnTo>
                <a:close/>
              </a:path>
              <a:path extrusionOk="0" h="118745" w="715010">
                <a:moveTo>
                  <a:pt x="134861" y="113499"/>
                </a:moveTo>
                <a:lnTo>
                  <a:pt x="134797" y="113284"/>
                </a:lnTo>
                <a:lnTo>
                  <a:pt x="134251" y="112382"/>
                </a:lnTo>
                <a:lnTo>
                  <a:pt x="133375" y="113665"/>
                </a:lnTo>
                <a:lnTo>
                  <a:pt x="134861" y="113499"/>
                </a:lnTo>
                <a:close/>
              </a:path>
              <a:path extrusionOk="0" h="118745" w="715010">
                <a:moveTo>
                  <a:pt x="137210" y="112547"/>
                </a:moveTo>
                <a:lnTo>
                  <a:pt x="136537" y="112776"/>
                </a:lnTo>
                <a:lnTo>
                  <a:pt x="136880" y="113106"/>
                </a:lnTo>
                <a:lnTo>
                  <a:pt x="137210" y="112547"/>
                </a:lnTo>
                <a:close/>
              </a:path>
              <a:path extrusionOk="0" h="118745" w="715010">
                <a:moveTo>
                  <a:pt x="139471" y="115697"/>
                </a:moveTo>
                <a:lnTo>
                  <a:pt x="138328" y="114554"/>
                </a:lnTo>
                <a:lnTo>
                  <a:pt x="136880" y="113106"/>
                </a:lnTo>
                <a:lnTo>
                  <a:pt x="136779" y="113284"/>
                </a:lnTo>
                <a:lnTo>
                  <a:pt x="134861" y="113499"/>
                </a:lnTo>
                <a:lnTo>
                  <a:pt x="134442" y="115316"/>
                </a:lnTo>
                <a:lnTo>
                  <a:pt x="135788" y="114554"/>
                </a:lnTo>
                <a:lnTo>
                  <a:pt x="137604" y="114681"/>
                </a:lnTo>
                <a:lnTo>
                  <a:pt x="139471" y="115697"/>
                </a:lnTo>
                <a:close/>
              </a:path>
              <a:path extrusionOk="0" h="118745" w="715010">
                <a:moveTo>
                  <a:pt x="141338" y="111125"/>
                </a:moveTo>
                <a:lnTo>
                  <a:pt x="139585" y="108458"/>
                </a:lnTo>
                <a:lnTo>
                  <a:pt x="137210" y="112547"/>
                </a:lnTo>
                <a:lnTo>
                  <a:pt x="141338" y="111125"/>
                </a:lnTo>
                <a:close/>
              </a:path>
              <a:path extrusionOk="0" h="118745" w="715010">
                <a:moveTo>
                  <a:pt x="262623" y="116052"/>
                </a:moveTo>
                <a:lnTo>
                  <a:pt x="262191" y="116370"/>
                </a:lnTo>
                <a:lnTo>
                  <a:pt x="261874" y="116840"/>
                </a:lnTo>
                <a:lnTo>
                  <a:pt x="261912" y="117627"/>
                </a:lnTo>
                <a:lnTo>
                  <a:pt x="262305" y="117119"/>
                </a:lnTo>
                <a:lnTo>
                  <a:pt x="262509" y="116598"/>
                </a:lnTo>
                <a:lnTo>
                  <a:pt x="262623" y="116052"/>
                </a:lnTo>
                <a:close/>
              </a:path>
              <a:path extrusionOk="0" h="118745" w="715010">
                <a:moveTo>
                  <a:pt x="295084" y="100291"/>
                </a:moveTo>
                <a:lnTo>
                  <a:pt x="292138" y="99695"/>
                </a:lnTo>
                <a:lnTo>
                  <a:pt x="290982" y="101600"/>
                </a:lnTo>
                <a:lnTo>
                  <a:pt x="295084" y="100291"/>
                </a:lnTo>
                <a:close/>
              </a:path>
              <a:path extrusionOk="0" h="118745" w="715010">
                <a:moveTo>
                  <a:pt x="297764" y="100838"/>
                </a:moveTo>
                <a:lnTo>
                  <a:pt x="296926" y="99707"/>
                </a:lnTo>
                <a:lnTo>
                  <a:pt x="295084" y="100291"/>
                </a:lnTo>
                <a:lnTo>
                  <a:pt x="297764" y="100838"/>
                </a:lnTo>
                <a:close/>
              </a:path>
              <a:path extrusionOk="0" h="118745" w="715010">
                <a:moveTo>
                  <a:pt x="300697" y="112547"/>
                </a:moveTo>
                <a:lnTo>
                  <a:pt x="300304" y="111518"/>
                </a:lnTo>
                <a:lnTo>
                  <a:pt x="299262" y="112395"/>
                </a:lnTo>
                <a:lnTo>
                  <a:pt x="300697" y="112547"/>
                </a:lnTo>
                <a:close/>
              </a:path>
              <a:path extrusionOk="0" h="118745" w="715010">
                <a:moveTo>
                  <a:pt x="302387" y="24498"/>
                </a:moveTo>
                <a:lnTo>
                  <a:pt x="301917" y="21463"/>
                </a:lnTo>
                <a:lnTo>
                  <a:pt x="300253" y="22225"/>
                </a:lnTo>
                <a:lnTo>
                  <a:pt x="302387" y="24498"/>
                </a:lnTo>
                <a:close/>
              </a:path>
              <a:path extrusionOk="0" h="118745" w="715010">
                <a:moveTo>
                  <a:pt x="305803" y="106934"/>
                </a:moveTo>
                <a:lnTo>
                  <a:pt x="301675" y="105791"/>
                </a:lnTo>
                <a:lnTo>
                  <a:pt x="301358" y="110363"/>
                </a:lnTo>
                <a:lnTo>
                  <a:pt x="299580" y="107696"/>
                </a:lnTo>
                <a:lnTo>
                  <a:pt x="298196" y="111252"/>
                </a:lnTo>
                <a:lnTo>
                  <a:pt x="296291" y="111633"/>
                </a:lnTo>
                <a:lnTo>
                  <a:pt x="295262" y="110490"/>
                </a:lnTo>
                <a:lnTo>
                  <a:pt x="296532" y="109982"/>
                </a:lnTo>
                <a:lnTo>
                  <a:pt x="296887" y="109601"/>
                </a:lnTo>
                <a:lnTo>
                  <a:pt x="297243" y="109220"/>
                </a:lnTo>
                <a:lnTo>
                  <a:pt x="293839" y="109601"/>
                </a:lnTo>
                <a:lnTo>
                  <a:pt x="291109" y="107188"/>
                </a:lnTo>
                <a:lnTo>
                  <a:pt x="288683" y="112268"/>
                </a:lnTo>
                <a:lnTo>
                  <a:pt x="288709" y="112649"/>
                </a:lnTo>
                <a:lnTo>
                  <a:pt x="293166" y="116713"/>
                </a:lnTo>
                <a:lnTo>
                  <a:pt x="299161" y="111633"/>
                </a:lnTo>
                <a:lnTo>
                  <a:pt x="300050" y="110871"/>
                </a:lnTo>
                <a:lnTo>
                  <a:pt x="300304" y="111518"/>
                </a:lnTo>
                <a:lnTo>
                  <a:pt x="301091" y="110871"/>
                </a:lnTo>
                <a:lnTo>
                  <a:pt x="301701" y="110363"/>
                </a:lnTo>
                <a:lnTo>
                  <a:pt x="305803" y="106934"/>
                </a:lnTo>
                <a:close/>
              </a:path>
              <a:path extrusionOk="0" h="118745" w="715010">
                <a:moveTo>
                  <a:pt x="315912" y="19431"/>
                </a:moveTo>
                <a:lnTo>
                  <a:pt x="315849" y="19304"/>
                </a:lnTo>
                <a:lnTo>
                  <a:pt x="314350" y="17526"/>
                </a:lnTo>
                <a:lnTo>
                  <a:pt x="314706" y="19824"/>
                </a:lnTo>
                <a:lnTo>
                  <a:pt x="315912" y="19431"/>
                </a:lnTo>
                <a:close/>
              </a:path>
              <a:path extrusionOk="0" h="118745" w="715010">
                <a:moveTo>
                  <a:pt x="321640" y="22098"/>
                </a:moveTo>
                <a:lnTo>
                  <a:pt x="319316" y="18300"/>
                </a:lnTo>
                <a:lnTo>
                  <a:pt x="315937" y="19418"/>
                </a:lnTo>
                <a:lnTo>
                  <a:pt x="316687" y="20320"/>
                </a:lnTo>
                <a:lnTo>
                  <a:pt x="316458" y="20574"/>
                </a:lnTo>
                <a:lnTo>
                  <a:pt x="316395" y="21336"/>
                </a:lnTo>
                <a:lnTo>
                  <a:pt x="316217" y="21463"/>
                </a:lnTo>
                <a:lnTo>
                  <a:pt x="321640" y="22098"/>
                </a:lnTo>
                <a:close/>
              </a:path>
              <a:path extrusionOk="0" h="118745" w="715010">
                <a:moveTo>
                  <a:pt x="323977" y="16383"/>
                </a:moveTo>
                <a:lnTo>
                  <a:pt x="319151" y="18034"/>
                </a:lnTo>
                <a:lnTo>
                  <a:pt x="319316" y="18300"/>
                </a:lnTo>
                <a:lnTo>
                  <a:pt x="319747" y="18161"/>
                </a:lnTo>
                <a:lnTo>
                  <a:pt x="323977" y="16383"/>
                </a:lnTo>
                <a:close/>
              </a:path>
              <a:path extrusionOk="0" h="118745" w="715010">
                <a:moveTo>
                  <a:pt x="324142" y="111125"/>
                </a:moveTo>
                <a:lnTo>
                  <a:pt x="322719" y="108077"/>
                </a:lnTo>
                <a:lnTo>
                  <a:pt x="322453" y="108331"/>
                </a:lnTo>
                <a:lnTo>
                  <a:pt x="322529" y="108585"/>
                </a:lnTo>
                <a:lnTo>
                  <a:pt x="324142" y="111125"/>
                </a:lnTo>
                <a:close/>
              </a:path>
              <a:path extrusionOk="0" h="118745" w="715010">
                <a:moveTo>
                  <a:pt x="354520" y="104330"/>
                </a:moveTo>
                <a:lnTo>
                  <a:pt x="354203" y="104775"/>
                </a:lnTo>
                <a:lnTo>
                  <a:pt x="353961" y="105283"/>
                </a:lnTo>
                <a:lnTo>
                  <a:pt x="353847" y="105994"/>
                </a:lnTo>
                <a:lnTo>
                  <a:pt x="354088" y="105752"/>
                </a:lnTo>
                <a:lnTo>
                  <a:pt x="354482" y="105003"/>
                </a:lnTo>
                <a:lnTo>
                  <a:pt x="354520" y="104330"/>
                </a:lnTo>
                <a:close/>
              </a:path>
              <a:path extrusionOk="0" h="118745" w="715010">
                <a:moveTo>
                  <a:pt x="373354" y="98742"/>
                </a:moveTo>
                <a:lnTo>
                  <a:pt x="372148" y="99314"/>
                </a:lnTo>
                <a:lnTo>
                  <a:pt x="372630" y="100330"/>
                </a:lnTo>
                <a:lnTo>
                  <a:pt x="373354" y="98742"/>
                </a:lnTo>
                <a:close/>
              </a:path>
              <a:path extrusionOk="0" h="118745" w="715010">
                <a:moveTo>
                  <a:pt x="377875" y="91643"/>
                </a:moveTo>
                <a:lnTo>
                  <a:pt x="375640" y="91694"/>
                </a:lnTo>
                <a:lnTo>
                  <a:pt x="375780" y="92468"/>
                </a:lnTo>
                <a:lnTo>
                  <a:pt x="377875" y="91643"/>
                </a:lnTo>
                <a:close/>
              </a:path>
              <a:path extrusionOk="0" h="118745" w="715010">
                <a:moveTo>
                  <a:pt x="379552" y="105283"/>
                </a:moveTo>
                <a:lnTo>
                  <a:pt x="378790" y="101092"/>
                </a:lnTo>
                <a:lnTo>
                  <a:pt x="378333" y="98552"/>
                </a:lnTo>
                <a:lnTo>
                  <a:pt x="375970" y="97497"/>
                </a:lnTo>
                <a:lnTo>
                  <a:pt x="376174" y="97409"/>
                </a:lnTo>
                <a:lnTo>
                  <a:pt x="376707" y="97155"/>
                </a:lnTo>
                <a:lnTo>
                  <a:pt x="375780" y="92468"/>
                </a:lnTo>
                <a:lnTo>
                  <a:pt x="371640" y="94107"/>
                </a:lnTo>
                <a:lnTo>
                  <a:pt x="374319" y="96469"/>
                </a:lnTo>
                <a:lnTo>
                  <a:pt x="374192" y="96901"/>
                </a:lnTo>
                <a:lnTo>
                  <a:pt x="373354" y="98742"/>
                </a:lnTo>
                <a:lnTo>
                  <a:pt x="375627" y="97663"/>
                </a:lnTo>
                <a:lnTo>
                  <a:pt x="375754" y="97409"/>
                </a:lnTo>
                <a:lnTo>
                  <a:pt x="375691" y="97637"/>
                </a:lnTo>
                <a:lnTo>
                  <a:pt x="374015" y="103378"/>
                </a:lnTo>
                <a:lnTo>
                  <a:pt x="372529" y="100203"/>
                </a:lnTo>
                <a:lnTo>
                  <a:pt x="369531" y="96139"/>
                </a:lnTo>
                <a:lnTo>
                  <a:pt x="369163" y="100711"/>
                </a:lnTo>
                <a:lnTo>
                  <a:pt x="369277" y="101854"/>
                </a:lnTo>
                <a:lnTo>
                  <a:pt x="371944" y="107442"/>
                </a:lnTo>
                <a:lnTo>
                  <a:pt x="374281" y="103759"/>
                </a:lnTo>
                <a:lnTo>
                  <a:pt x="376897" y="109220"/>
                </a:lnTo>
                <a:lnTo>
                  <a:pt x="378421" y="108381"/>
                </a:lnTo>
                <a:lnTo>
                  <a:pt x="378434" y="108204"/>
                </a:lnTo>
                <a:lnTo>
                  <a:pt x="376834" y="105918"/>
                </a:lnTo>
                <a:lnTo>
                  <a:pt x="376758" y="105537"/>
                </a:lnTo>
                <a:lnTo>
                  <a:pt x="376885" y="103759"/>
                </a:lnTo>
                <a:lnTo>
                  <a:pt x="376910" y="103378"/>
                </a:lnTo>
                <a:lnTo>
                  <a:pt x="377063" y="101092"/>
                </a:lnTo>
                <a:lnTo>
                  <a:pt x="378726" y="104648"/>
                </a:lnTo>
                <a:lnTo>
                  <a:pt x="379552" y="105283"/>
                </a:lnTo>
                <a:close/>
              </a:path>
              <a:path extrusionOk="0" h="118745" w="715010">
                <a:moveTo>
                  <a:pt x="409105" y="96647"/>
                </a:moveTo>
                <a:lnTo>
                  <a:pt x="408444" y="96469"/>
                </a:lnTo>
                <a:lnTo>
                  <a:pt x="408774" y="97345"/>
                </a:lnTo>
                <a:lnTo>
                  <a:pt x="409105" y="96647"/>
                </a:lnTo>
                <a:close/>
              </a:path>
              <a:path extrusionOk="0" h="118745" w="715010">
                <a:moveTo>
                  <a:pt x="410095" y="100838"/>
                </a:moveTo>
                <a:lnTo>
                  <a:pt x="408774" y="97345"/>
                </a:lnTo>
                <a:lnTo>
                  <a:pt x="407835" y="99314"/>
                </a:lnTo>
                <a:lnTo>
                  <a:pt x="406933" y="101600"/>
                </a:lnTo>
                <a:lnTo>
                  <a:pt x="410095" y="100838"/>
                </a:lnTo>
                <a:close/>
              </a:path>
              <a:path extrusionOk="0" h="118745" w="715010">
                <a:moveTo>
                  <a:pt x="417855" y="102120"/>
                </a:moveTo>
                <a:lnTo>
                  <a:pt x="417779" y="101638"/>
                </a:lnTo>
                <a:lnTo>
                  <a:pt x="417741" y="101168"/>
                </a:lnTo>
                <a:lnTo>
                  <a:pt x="417741" y="100698"/>
                </a:lnTo>
                <a:lnTo>
                  <a:pt x="417664" y="101053"/>
                </a:lnTo>
                <a:lnTo>
                  <a:pt x="417703" y="101447"/>
                </a:lnTo>
                <a:lnTo>
                  <a:pt x="417855" y="102120"/>
                </a:lnTo>
                <a:close/>
              </a:path>
              <a:path extrusionOk="0" h="118745" w="715010">
                <a:moveTo>
                  <a:pt x="470992" y="96761"/>
                </a:moveTo>
                <a:lnTo>
                  <a:pt x="470662" y="95123"/>
                </a:lnTo>
                <a:lnTo>
                  <a:pt x="469747" y="97409"/>
                </a:lnTo>
                <a:lnTo>
                  <a:pt x="468680" y="96266"/>
                </a:lnTo>
                <a:lnTo>
                  <a:pt x="467893" y="93599"/>
                </a:lnTo>
                <a:lnTo>
                  <a:pt x="466737" y="103886"/>
                </a:lnTo>
                <a:lnTo>
                  <a:pt x="470712" y="97409"/>
                </a:lnTo>
                <a:lnTo>
                  <a:pt x="470941" y="97028"/>
                </a:lnTo>
                <a:lnTo>
                  <a:pt x="470992" y="96761"/>
                </a:lnTo>
                <a:close/>
              </a:path>
              <a:path extrusionOk="0" h="118745" w="715010">
                <a:moveTo>
                  <a:pt x="475373" y="94234"/>
                </a:moveTo>
                <a:lnTo>
                  <a:pt x="474548" y="93599"/>
                </a:lnTo>
                <a:lnTo>
                  <a:pt x="475195" y="92964"/>
                </a:lnTo>
                <a:lnTo>
                  <a:pt x="475284" y="92837"/>
                </a:lnTo>
                <a:lnTo>
                  <a:pt x="472173" y="90805"/>
                </a:lnTo>
                <a:lnTo>
                  <a:pt x="471512" y="93599"/>
                </a:lnTo>
                <a:lnTo>
                  <a:pt x="475373" y="94234"/>
                </a:lnTo>
                <a:close/>
              </a:path>
              <a:path extrusionOk="0" h="118745" w="715010">
                <a:moveTo>
                  <a:pt x="475996" y="90843"/>
                </a:moveTo>
                <a:lnTo>
                  <a:pt x="475907" y="90500"/>
                </a:lnTo>
                <a:lnTo>
                  <a:pt x="475818" y="90932"/>
                </a:lnTo>
                <a:lnTo>
                  <a:pt x="475996" y="90843"/>
                </a:lnTo>
                <a:close/>
              </a:path>
              <a:path extrusionOk="0" h="118745" w="715010">
                <a:moveTo>
                  <a:pt x="476643" y="93726"/>
                </a:moveTo>
                <a:lnTo>
                  <a:pt x="476237" y="91948"/>
                </a:lnTo>
                <a:lnTo>
                  <a:pt x="475310" y="92849"/>
                </a:lnTo>
                <a:lnTo>
                  <a:pt x="476643" y="93726"/>
                </a:lnTo>
                <a:close/>
              </a:path>
              <a:path extrusionOk="0" h="118745" w="715010">
                <a:moveTo>
                  <a:pt x="478739" y="89535"/>
                </a:moveTo>
                <a:lnTo>
                  <a:pt x="476084" y="90805"/>
                </a:lnTo>
                <a:lnTo>
                  <a:pt x="476186" y="91694"/>
                </a:lnTo>
                <a:lnTo>
                  <a:pt x="476237" y="91948"/>
                </a:lnTo>
                <a:lnTo>
                  <a:pt x="478739" y="89535"/>
                </a:lnTo>
                <a:close/>
              </a:path>
              <a:path extrusionOk="0" h="118745" w="715010">
                <a:moveTo>
                  <a:pt x="482981" y="27305"/>
                </a:moveTo>
                <a:lnTo>
                  <a:pt x="480606" y="24511"/>
                </a:lnTo>
                <a:lnTo>
                  <a:pt x="480720" y="25400"/>
                </a:lnTo>
                <a:lnTo>
                  <a:pt x="482981" y="27305"/>
                </a:lnTo>
                <a:close/>
              </a:path>
              <a:path extrusionOk="0" h="118745" w="715010">
                <a:moveTo>
                  <a:pt x="489216" y="33451"/>
                </a:moveTo>
                <a:lnTo>
                  <a:pt x="488175" y="33909"/>
                </a:lnTo>
                <a:lnTo>
                  <a:pt x="488899" y="35128"/>
                </a:lnTo>
                <a:lnTo>
                  <a:pt x="489216" y="33451"/>
                </a:lnTo>
                <a:close/>
              </a:path>
              <a:path extrusionOk="0" h="118745" w="715010">
                <a:moveTo>
                  <a:pt x="493064" y="94996"/>
                </a:moveTo>
                <a:lnTo>
                  <a:pt x="491337" y="93472"/>
                </a:lnTo>
                <a:lnTo>
                  <a:pt x="489000" y="92837"/>
                </a:lnTo>
                <a:lnTo>
                  <a:pt x="492010" y="95758"/>
                </a:lnTo>
                <a:lnTo>
                  <a:pt x="492988" y="95135"/>
                </a:lnTo>
                <a:lnTo>
                  <a:pt x="493064" y="94996"/>
                </a:lnTo>
                <a:close/>
              </a:path>
              <a:path extrusionOk="0" h="118745" w="715010">
                <a:moveTo>
                  <a:pt x="494550" y="94119"/>
                </a:moveTo>
                <a:lnTo>
                  <a:pt x="493217" y="94996"/>
                </a:lnTo>
                <a:lnTo>
                  <a:pt x="493229" y="95135"/>
                </a:lnTo>
                <a:lnTo>
                  <a:pt x="494068" y="95885"/>
                </a:lnTo>
                <a:lnTo>
                  <a:pt x="494550" y="94119"/>
                </a:lnTo>
                <a:close/>
              </a:path>
              <a:path extrusionOk="0" h="118745" w="715010">
                <a:moveTo>
                  <a:pt x="495096" y="28067"/>
                </a:moveTo>
                <a:lnTo>
                  <a:pt x="493801" y="28575"/>
                </a:lnTo>
                <a:lnTo>
                  <a:pt x="492760" y="31750"/>
                </a:lnTo>
                <a:lnTo>
                  <a:pt x="490994" y="29972"/>
                </a:lnTo>
                <a:lnTo>
                  <a:pt x="490931" y="29083"/>
                </a:lnTo>
                <a:lnTo>
                  <a:pt x="491299" y="24511"/>
                </a:lnTo>
                <a:lnTo>
                  <a:pt x="486625" y="27432"/>
                </a:lnTo>
                <a:lnTo>
                  <a:pt x="490029" y="29210"/>
                </a:lnTo>
                <a:lnTo>
                  <a:pt x="489216" y="33451"/>
                </a:lnTo>
                <a:lnTo>
                  <a:pt x="493102" y="31750"/>
                </a:lnTo>
                <a:lnTo>
                  <a:pt x="493674" y="31496"/>
                </a:lnTo>
                <a:lnTo>
                  <a:pt x="495096" y="28067"/>
                </a:lnTo>
                <a:close/>
              </a:path>
              <a:path extrusionOk="0" h="118745" w="715010">
                <a:moveTo>
                  <a:pt x="498652" y="96761"/>
                </a:moveTo>
                <a:lnTo>
                  <a:pt x="497357" y="96393"/>
                </a:lnTo>
                <a:lnTo>
                  <a:pt x="498068" y="97917"/>
                </a:lnTo>
                <a:lnTo>
                  <a:pt x="498652" y="96761"/>
                </a:lnTo>
                <a:close/>
              </a:path>
              <a:path extrusionOk="0" h="118745" w="715010">
                <a:moveTo>
                  <a:pt x="499300" y="95491"/>
                </a:moveTo>
                <a:lnTo>
                  <a:pt x="498665" y="96774"/>
                </a:lnTo>
                <a:lnTo>
                  <a:pt x="499110" y="96901"/>
                </a:lnTo>
                <a:lnTo>
                  <a:pt x="499300" y="95491"/>
                </a:lnTo>
                <a:close/>
              </a:path>
              <a:path extrusionOk="0" h="118745" w="715010">
                <a:moveTo>
                  <a:pt x="512051" y="77647"/>
                </a:moveTo>
                <a:lnTo>
                  <a:pt x="510514" y="75946"/>
                </a:lnTo>
                <a:lnTo>
                  <a:pt x="510387" y="77787"/>
                </a:lnTo>
                <a:lnTo>
                  <a:pt x="510374" y="78486"/>
                </a:lnTo>
                <a:lnTo>
                  <a:pt x="511581" y="79248"/>
                </a:lnTo>
                <a:lnTo>
                  <a:pt x="512051" y="77647"/>
                </a:lnTo>
                <a:close/>
              </a:path>
              <a:path extrusionOk="0" h="118745" w="715010">
                <a:moveTo>
                  <a:pt x="514870" y="75438"/>
                </a:moveTo>
                <a:lnTo>
                  <a:pt x="512724" y="75311"/>
                </a:lnTo>
                <a:lnTo>
                  <a:pt x="512178" y="77216"/>
                </a:lnTo>
                <a:lnTo>
                  <a:pt x="512229" y="77851"/>
                </a:lnTo>
                <a:lnTo>
                  <a:pt x="514756" y="80645"/>
                </a:lnTo>
                <a:lnTo>
                  <a:pt x="514870" y="75438"/>
                </a:lnTo>
                <a:close/>
              </a:path>
              <a:path extrusionOk="0" h="118745" w="715010">
                <a:moveTo>
                  <a:pt x="557771" y="75692"/>
                </a:moveTo>
                <a:lnTo>
                  <a:pt x="557733" y="75438"/>
                </a:lnTo>
                <a:lnTo>
                  <a:pt x="557606" y="75184"/>
                </a:lnTo>
                <a:lnTo>
                  <a:pt x="553885" y="77978"/>
                </a:lnTo>
                <a:lnTo>
                  <a:pt x="557771" y="75692"/>
                </a:lnTo>
                <a:close/>
              </a:path>
              <a:path extrusionOk="0" h="118745" w="715010">
                <a:moveTo>
                  <a:pt x="559435" y="77952"/>
                </a:moveTo>
                <a:lnTo>
                  <a:pt x="558203" y="75438"/>
                </a:lnTo>
                <a:lnTo>
                  <a:pt x="557834" y="75653"/>
                </a:lnTo>
                <a:lnTo>
                  <a:pt x="557885" y="76835"/>
                </a:lnTo>
                <a:lnTo>
                  <a:pt x="557961" y="76962"/>
                </a:lnTo>
                <a:lnTo>
                  <a:pt x="559435" y="77952"/>
                </a:lnTo>
                <a:close/>
              </a:path>
              <a:path extrusionOk="0" h="118745" w="715010">
                <a:moveTo>
                  <a:pt x="560806" y="81864"/>
                </a:moveTo>
                <a:lnTo>
                  <a:pt x="560755" y="80645"/>
                </a:lnTo>
                <a:lnTo>
                  <a:pt x="560171" y="79451"/>
                </a:lnTo>
                <a:lnTo>
                  <a:pt x="557174" y="80645"/>
                </a:lnTo>
                <a:lnTo>
                  <a:pt x="560806" y="81864"/>
                </a:lnTo>
                <a:close/>
              </a:path>
              <a:path extrusionOk="0" h="118745" w="715010">
                <a:moveTo>
                  <a:pt x="563397" y="7239"/>
                </a:moveTo>
                <a:lnTo>
                  <a:pt x="562368" y="4572"/>
                </a:lnTo>
                <a:lnTo>
                  <a:pt x="559473" y="8001"/>
                </a:lnTo>
                <a:lnTo>
                  <a:pt x="559485" y="7874"/>
                </a:lnTo>
                <a:lnTo>
                  <a:pt x="559587" y="7239"/>
                </a:lnTo>
                <a:lnTo>
                  <a:pt x="555967" y="7874"/>
                </a:lnTo>
                <a:lnTo>
                  <a:pt x="552767" y="5969"/>
                </a:lnTo>
                <a:lnTo>
                  <a:pt x="549922" y="5334"/>
                </a:lnTo>
                <a:lnTo>
                  <a:pt x="547471" y="9271"/>
                </a:lnTo>
                <a:lnTo>
                  <a:pt x="548297" y="9271"/>
                </a:lnTo>
                <a:lnTo>
                  <a:pt x="561936" y="9271"/>
                </a:lnTo>
                <a:lnTo>
                  <a:pt x="562762" y="8509"/>
                </a:lnTo>
                <a:lnTo>
                  <a:pt x="562635" y="9271"/>
                </a:lnTo>
                <a:lnTo>
                  <a:pt x="562952" y="8509"/>
                </a:lnTo>
                <a:lnTo>
                  <a:pt x="563168" y="8001"/>
                </a:lnTo>
                <a:lnTo>
                  <a:pt x="563321" y="7620"/>
                </a:lnTo>
                <a:lnTo>
                  <a:pt x="563397" y="7239"/>
                </a:lnTo>
                <a:close/>
              </a:path>
              <a:path extrusionOk="0" h="118745" w="715010">
                <a:moveTo>
                  <a:pt x="564946" y="7531"/>
                </a:moveTo>
                <a:lnTo>
                  <a:pt x="563587" y="6985"/>
                </a:lnTo>
                <a:lnTo>
                  <a:pt x="563486" y="7239"/>
                </a:lnTo>
                <a:lnTo>
                  <a:pt x="563549" y="7620"/>
                </a:lnTo>
                <a:lnTo>
                  <a:pt x="564184" y="9271"/>
                </a:lnTo>
                <a:lnTo>
                  <a:pt x="564946" y="7531"/>
                </a:lnTo>
                <a:close/>
              </a:path>
              <a:path extrusionOk="0" h="118745" w="715010">
                <a:moveTo>
                  <a:pt x="565061" y="83312"/>
                </a:moveTo>
                <a:lnTo>
                  <a:pt x="560806" y="81864"/>
                </a:lnTo>
                <a:lnTo>
                  <a:pt x="560743" y="85852"/>
                </a:lnTo>
                <a:lnTo>
                  <a:pt x="565061" y="83312"/>
                </a:lnTo>
                <a:close/>
              </a:path>
              <a:path extrusionOk="0" h="118745" w="715010">
                <a:moveTo>
                  <a:pt x="566762" y="8255"/>
                </a:moveTo>
                <a:lnTo>
                  <a:pt x="566369" y="4318"/>
                </a:lnTo>
                <a:lnTo>
                  <a:pt x="564946" y="7531"/>
                </a:lnTo>
                <a:lnTo>
                  <a:pt x="566762" y="8255"/>
                </a:lnTo>
                <a:close/>
              </a:path>
              <a:path extrusionOk="0" h="118745" w="715010">
                <a:moveTo>
                  <a:pt x="579132" y="77470"/>
                </a:moveTo>
                <a:lnTo>
                  <a:pt x="579018" y="77190"/>
                </a:lnTo>
                <a:lnTo>
                  <a:pt x="579094" y="77647"/>
                </a:lnTo>
                <a:lnTo>
                  <a:pt x="579120" y="77787"/>
                </a:lnTo>
                <a:lnTo>
                  <a:pt x="579132" y="77470"/>
                </a:lnTo>
                <a:close/>
              </a:path>
              <a:path extrusionOk="0" h="118745" w="715010">
                <a:moveTo>
                  <a:pt x="594868" y="56159"/>
                </a:moveTo>
                <a:lnTo>
                  <a:pt x="594855" y="55626"/>
                </a:lnTo>
                <a:lnTo>
                  <a:pt x="594842" y="52832"/>
                </a:lnTo>
                <a:lnTo>
                  <a:pt x="594385" y="53340"/>
                </a:lnTo>
                <a:lnTo>
                  <a:pt x="594169" y="55626"/>
                </a:lnTo>
                <a:lnTo>
                  <a:pt x="593432" y="54381"/>
                </a:lnTo>
                <a:lnTo>
                  <a:pt x="593572" y="55499"/>
                </a:lnTo>
                <a:lnTo>
                  <a:pt x="594868" y="56159"/>
                </a:lnTo>
                <a:close/>
              </a:path>
              <a:path extrusionOk="0" h="118745" w="715010">
                <a:moveTo>
                  <a:pt x="599008" y="58293"/>
                </a:moveTo>
                <a:lnTo>
                  <a:pt x="594868" y="56159"/>
                </a:lnTo>
                <a:lnTo>
                  <a:pt x="594880" y="59309"/>
                </a:lnTo>
                <a:lnTo>
                  <a:pt x="599008" y="58293"/>
                </a:lnTo>
                <a:close/>
              </a:path>
              <a:path extrusionOk="0" h="118745" w="715010">
                <a:moveTo>
                  <a:pt x="626694" y="76581"/>
                </a:moveTo>
                <a:lnTo>
                  <a:pt x="625132" y="78028"/>
                </a:lnTo>
                <a:lnTo>
                  <a:pt x="625538" y="78359"/>
                </a:lnTo>
                <a:lnTo>
                  <a:pt x="626694" y="76581"/>
                </a:lnTo>
                <a:close/>
              </a:path>
              <a:path extrusionOk="0" h="118745" w="715010">
                <a:moveTo>
                  <a:pt x="632510" y="82321"/>
                </a:moveTo>
                <a:lnTo>
                  <a:pt x="631875" y="81026"/>
                </a:lnTo>
                <a:lnTo>
                  <a:pt x="630847" y="82042"/>
                </a:lnTo>
                <a:lnTo>
                  <a:pt x="632510" y="82321"/>
                </a:lnTo>
                <a:close/>
              </a:path>
              <a:path extrusionOk="0" h="118745" w="715010">
                <a:moveTo>
                  <a:pt x="633044" y="76454"/>
                </a:moveTo>
                <a:lnTo>
                  <a:pt x="630936" y="76835"/>
                </a:lnTo>
                <a:lnTo>
                  <a:pt x="630199" y="78232"/>
                </a:lnTo>
                <a:lnTo>
                  <a:pt x="630313" y="79248"/>
                </a:lnTo>
                <a:lnTo>
                  <a:pt x="630847" y="82042"/>
                </a:lnTo>
                <a:lnTo>
                  <a:pt x="633044" y="76454"/>
                </a:lnTo>
                <a:close/>
              </a:path>
              <a:path extrusionOk="0" h="118745" w="715010">
                <a:moveTo>
                  <a:pt x="633183" y="76428"/>
                </a:moveTo>
                <a:lnTo>
                  <a:pt x="633145" y="76200"/>
                </a:lnTo>
                <a:lnTo>
                  <a:pt x="633044" y="76454"/>
                </a:lnTo>
                <a:lnTo>
                  <a:pt x="633183" y="76428"/>
                </a:lnTo>
                <a:close/>
              </a:path>
              <a:path extrusionOk="0" h="118745" w="715010">
                <a:moveTo>
                  <a:pt x="633514" y="82499"/>
                </a:moveTo>
                <a:lnTo>
                  <a:pt x="632510" y="82321"/>
                </a:lnTo>
                <a:lnTo>
                  <a:pt x="633310" y="83947"/>
                </a:lnTo>
                <a:lnTo>
                  <a:pt x="633514" y="82499"/>
                </a:lnTo>
                <a:close/>
              </a:path>
              <a:path extrusionOk="0" h="118745" w="715010">
                <a:moveTo>
                  <a:pt x="648906" y="22034"/>
                </a:moveTo>
                <a:lnTo>
                  <a:pt x="648716" y="22606"/>
                </a:lnTo>
                <a:lnTo>
                  <a:pt x="648881" y="22606"/>
                </a:lnTo>
                <a:lnTo>
                  <a:pt x="648906" y="22034"/>
                </a:lnTo>
                <a:close/>
              </a:path>
              <a:path extrusionOk="0" h="118745" w="715010">
                <a:moveTo>
                  <a:pt x="650265" y="22606"/>
                </a:moveTo>
                <a:lnTo>
                  <a:pt x="648881" y="22606"/>
                </a:lnTo>
                <a:lnTo>
                  <a:pt x="648779" y="24003"/>
                </a:lnTo>
                <a:lnTo>
                  <a:pt x="646658" y="28956"/>
                </a:lnTo>
                <a:lnTo>
                  <a:pt x="643826" y="28702"/>
                </a:lnTo>
                <a:lnTo>
                  <a:pt x="642416" y="28575"/>
                </a:lnTo>
                <a:lnTo>
                  <a:pt x="641540" y="23495"/>
                </a:lnTo>
                <a:lnTo>
                  <a:pt x="640715" y="18669"/>
                </a:lnTo>
                <a:lnTo>
                  <a:pt x="637908" y="23495"/>
                </a:lnTo>
                <a:lnTo>
                  <a:pt x="637679" y="20955"/>
                </a:lnTo>
                <a:lnTo>
                  <a:pt x="637552" y="20701"/>
                </a:lnTo>
                <a:lnTo>
                  <a:pt x="635393" y="18161"/>
                </a:lnTo>
                <a:lnTo>
                  <a:pt x="635381" y="17907"/>
                </a:lnTo>
                <a:lnTo>
                  <a:pt x="637146" y="15621"/>
                </a:lnTo>
                <a:lnTo>
                  <a:pt x="639483" y="14097"/>
                </a:lnTo>
                <a:lnTo>
                  <a:pt x="641184" y="17526"/>
                </a:lnTo>
                <a:lnTo>
                  <a:pt x="641362" y="14097"/>
                </a:lnTo>
                <a:lnTo>
                  <a:pt x="641375" y="13970"/>
                </a:lnTo>
                <a:lnTo>
                  <a:pt x="641388" y="13716"/>
                </a:lnTo>
                <a:lnTo>
                  <a:pt x="638937" y="13970"/>
                </a:lnTo>
                <a:lnTo>
                  <a:pt x="639838" y="11557"/>
                </a:lnTo>
                <a:lnTo>
                  <a:pt x="636079" y="12319"/>
                </a:lnTo>
                <a:lnTo>
                  <a:pt x="635406" y="17272"/>
                </a:lnTo>
                <a:lnTo>
                  <a:pt x="632663" y="22034"/>
                </a:lnTo>
                <a:lnTo>
                  <a:pt x="629945" y="26035"/>
                </a:lnTo>
                <a:lnTo>
                  <a:pt x="627126" y="28702"/>
                </a:lnTo>
                <a:lnTo>
                  <a:pt x="623481" y="28575"/>
                </a:lnTo>
                <a:lnTo>
                  <a:pt x="622007" y="27559"/>
                </a:lnTo>
                <a:lnTo>
                  <a:pt x="621271" y="27051"/>
                </a:lnTo>
                <a:lnTo>
                  <a:pt x="624078" y="26543"/>
                </a:lnTo>
                <a:lnTo>
                  <a:pt x="625970" y="23241"/>
                </a:lnTo>
                <a:lnTo>
                  <a:pt x="626630" y="22098"/>
                </a:lnTo>
                <a:lnTo>
                  <a:pt x="626745" y="21209"/>
                </a:lnTo>
                <a:lnTo>
                  <a:pt x="626135" y="18161"/>
                </a:lnTo>
                <a:lnTo>
                  <a:pt x="624509" y="23241"/>
                </a:lnTo>
                <a:lnTo>
                  <a:pt x="623595" y="21082"/>
                </a:lnTo>
                <a:lnTo>
                  <a:pt x="621461" y="16040"/>
                </a:lnTo>
                <a:lnTo>
                  <a:pt x="621461" y="21082"/>
                </a:lnTo>
                <a:lnTo>
                  <a:pt x="619277" y="20828"/>
                </a:lnTo>
                <a:lnTo>
                  <a:pt x="618172" y="20701"/>
                </a:lnTo>
                <a:lnTo>
                  <a:pt x="612635" y="20828"/>
                </a:lnTo>
                <a:lnTo>
                  <a:pt x="612533" y="19304"/>
                </a:lnTo>
                <a:lnTo>
                  <a:pt x="612419" y="17653"/>
                </a:lnTo>
                <a:lnTo>
                  <a:pt x="612368" y="16764"/>
                </a:lnTo>
                <a:lnTo>
                  <a:pt x="612228" y="14732"/>
                </a:lnTo>
                <a:lnTo>
                  <a:pt x="612927" y="14224"/>
                </a:lnTo>
                <a:lnTo>
                  <a:pt x="615365" y="12446"/>
                </a:lnTo>
                <a:lnTo>
                  <a:pt x="618375" y="16129"/>
                </a:lnTo>
                <a:lnTo>
                  <a:pt x="620725" y="14998"/>
                </a:lnTo>
                <a:lnTo>
                  <a:pt x="620890" y="16383"/>
                </a:lnTo>
                <a:lnTo>
                  <a:pt x="621461" y="21082"/>
                </a:lnTo>
                <a:lnTo>
                  <a:pt x="621461" y="16040"/>
                </a:lnTo>
                <a:lnTo>
                  <a:pt x="620979" y="14884"/>
                </a:lnTo>
                <a:lnTo>
                  <a:pt x="620598" y="13970"/>
                </a:lnTo>
                <a:lnTo>
                  <a:pt x="620699" y="14795"/>
                </a:lnTo>
                <a:lnTo>
                  <a:pt x="620280" y="14732"/>
                </a:lnTo>
                <a:lnTo>
                  <a:pt x="619734" y="13589"/>
                </a:lnTo>
                <a:lnTo>
                  <a:pt x="619671" y="12827"/>
                </a:lnTo>
                <a:lnTo>
                  <a:pt x="619785" y="12446"/>
                </a:lnTo>
                <a:lnTo>
                  <a:pt x="620001" y="11684"/>
                </a:lnTo>
                <a:lnTo>
                  <a:pt x="623874" y="12319"/>
                </a:lnTo>
                <a:lnTo>
                  <a:pt x="623239" y="11684"/>
                </a:lnTo>
                <a:lnTo>
                  <a:pt x="621677" y="10160"/>
                </a:lnTo>
                <a:lnTo>
                  <a:pt x="620903" y="9398"/>
                </a:lnTo>
                <a:lnTo>
                  <a:pt x="621499" y="7366"/>
                </a:lnTo>
                <a:lnTo>
                  <a:pt x="617740" y="8128"/>
                </a:lnTo>
                <a:lnTo>
                  <a:pt x="618388" y="9525"/>
                </a:lnTo>
                <a:lnTo>
                  <a:pt x="618274" y="9779"/>
                </a:lnTo>
                <a:lnTo>
                  <a:pt x="618096" y="9906"/>
                </a:lnTo>
                <a:lnTo>
                  <a:pt x="617143" y="10160"/>
                </a:lnTo>
                <a:lnTo>
                  <a:pt x="616381" y="9906"/>
                </a:lnTo>
                <a:lnTo>
                  <a:pt x="616000" y="9779"/>
                </a:lnTo>
                <a:lnTo>
                  <a:pt x="615048" y="9906"/>
                </a:lnTo>
                <a:lnTo>
                  <a:pt x="614959" y="6985"/>
                </a:lnTo>
                <a:lnTo>
                  <a:pt x="614883" y="4318"/>
                </a:lnTo>
                <a:lnTo>
                  <a:pt x="612076" y="6985"/>
                </a:lnTo>
                <a:lnTo>
                  <a:pt x="609803" y="4064"/>
                </a:lnTo>
                <a:lnTo>
                  <a:pt x="606653" y="0"/>
                </a:lnTo>
                <a:lnTo>
                  <a:pt x="601497" y="4064"/>
                </a:lnTo>
                <a:lnTo>
                  <a:pt x="601929" y="2921"/>
                </a:lnTo>
                <a:lnTo>
                  <a:pt x="597852" y="1778"/>
                </a:lnTo>
                <a:lnTo>
                  <a:pt x="597535" y="12827"/>
                </a:lnTo>
                <a:lnTo>
                  <a:pt x="593102" y="14224"/>
                </a:lnTo>
                <a:lnTo>
                  <a:pt x="594131" y="12065"/>
                </a:lnTo>
                <a:lnTo>
                  <a:pt x="594245" y="11811"/>
                </a:lnTo>
                <a:lnTo>
                  <a:pt x="594334" y="11430"/>
                </a:lnTo>
                <a:lnTo>
                  <a:pt x="593813" y="9398"/>
                </a:lnTo>
                <a:lnTo>
                  <a:pt x="593775" y="9271"/>
                </a:lnTo>
                <a:lnTo>
                  <a:pt x="593534" y="6604"/>
                </a:lnTo>
                <a:lnTo>
                  <a:pt x="591324" y="9398"/>
                </a:lnTo>
                <a:lnTo>
                  <a:pt x="590092" y="4826"/>
                </a:lnTo>
                <a:lnTo>
                  <a:pt x="587870" y="3429"/>
                </a:lnTo>
                <a:lnTo>
                  <a:pt x="590384" y="6477"/>
                </a:lnTo>
                <a:lnTo>
                  <a:pt x="590283" y="6731"/>
                </a:lnTo>
                <a:lnTo>
                  <a:pt x="588187" y="8013"/>
                </a:lnTo>
                <a:lnTo>
                  <a:pt x="588187" y="16764"/>
                </a:lnTo>
                <a:lnTo>
                  <a:pt x="583590" y="16764"/>
                </a:lnTo>
                <a:lnTo>
                  <a:pt x="581329" y="16141"/>
                </a:lnTo>
                <a:lnTo>
                  <a:pt x="581228" y="16002"/>
                </a:lnTo>
                <a:lnTo>
                  <a:pt x="579793" y="8890"/>
                </a:lnTo>
                <a:lnTo>
                  <a:pt x="588060" y="11899"/>
                </a:lnTo>
                <a:lnTo>
                  <a:pt x="588010" y="11049"/>
                </a:lnTo>
                <a:lnTo>
                  <a:pt x="586397" y="9525"/>
                </a:lnTo>
                <a:lnTo>
                  <a:pt x="587984" y="11010"/>
                </a:lnTo>
                <a:lnTo>
                  <a:pt x="588060" y="11899"/>
                </a:lnTo>
                <a:lnTo>
                  <a:pt x="588187" y="16764"/>
                </a:lnTo>
                <a:lnTo>
                  <a:pt x="588187" y="8013"/>
                </a:lnTo>
                <a:lnTo>
                  <a:pt x="586917" y="8788"/>
                </a:lnTo>
                <a:lnTo>
                  <a:pt x="584936" y="4699"/>
                </a:lnTo>
                <a:lnTo>
                  <a:pt x="582599" y="4064"/>
                </a:lnTo>
                <a:lnTo>
                  <a:pt x="582091" y="7531"/>
                </a:lnTo>
                <a:lnTo>
                  <a:pt x="582155" y="8255"/>
                </a:lnTo>
                <a:lnTo>
                  <a:pt x="583679" y="9525"/>
                </a:lnTo>
                <a:lnTo>
                  <a:pt x="580745" y="8636"/>
                </a:lnTo>
                <a:lnTo>
                  <a:pt x="576262" y="7874"/>
                </a:lnTo>
                <a:lnTo>
                  <a:pt x="574128" y="3429"/>
                </a:lnTo>
                <a:lnTo>
                  <a:pt x="570636" y="8890"/>
                </a:lnTo>
                <a:lnTo>
                  <a:pt x="570026" y="7620"/>
                </a:lnTo>
                <a:lnTo>
                  <a:pt x="569214" y="5969"/>
                </a:lnTo>
                <a:lnTo>
                  <a:pt x="566991" y="13081"/>
                </a:lnTo>
                <a:lnTo>
                  <a:pt x="568896" y="12700"/>
                </a:lnTo>
                <a:lnTo>
                  <a:pt x="568972" y="7620"/>
                </a:lnTo>
                <a:lnTo>
                  <a:pt x="571360" y="10414"/>
                </a:lnTo>
                <a:lnTo>
                  <a:pt x="568782" y="15748"/>
                </a:lnTo>
                <a:lnTo>
                  <a:pt x="565378" y="16002"/>
                </a:lnTo>
                <a:lnTo>
                  <a:pt x="564845" y="15113"/>
                </a:lnTo>
                <a:lnTo>
                  <a:pt x="562635" y="11430"/>
                </a:lnTo>
                <a:lnTo>
                  <a:pt x="560298" y="10795"/>
                </a:lnTo>
                <a:lnTo>
                  <a:pt x="561809" y="9398"/>
                </a:lnTo>
                <a:lnTo>
                  <a:pt x="548347" y="9398"/>
                </a:lnTo>
                <a:lnTo>
                  <a:pt x="550138" y="13081"/>
                </a:lnTo>
                <a:lnTo>
                  <a:pt x="550011" y="13843"/>
                </a:lnTo>
                <a:lnTo>
                  <a:pt x="549643" y="15113"/>
                </a:lnTo>
                <a:lnTo>
                  <a:pt x="548894" y="13589"/>
                </a:lnTo>
                <a:lnTo>
                  <a:pt x="548462" y="12700"/>
                </a:lnTo>
                <a:lnTo>
                  <a:pt x="545287" y="13589"/>
                </a:lnTo>
                <a:lnTo>
                  <a:pt x="545376" y="10541"/>
                </a:lnTo>
                <a:lnTo>
                  <a:pt x="546442" y="9525"/>
                </a:lnTo>
                <a:lnTo>
                  <a:pt x="541731" y="8255"/>
                </a:lnTo>
                <a:lnTo>
                  <a:pt x="540651" y="9271"/>
                </a:lnTo>
                <a:lnTo>
                  <a:pt x="539940" y="12573"/>
                </a:lnTo>
                <a:lnTo>
                  <a:pt x="540067" y="13589"/>
                </a:lnTo>
                <a:lnTo>
                  <a:pt x="540651" y="15494"/>
                </a:lnTo>
                <a:lnTo>
                  <a:pt x="540537" y="15913"/>
                </a:lnTo>
                <a:lnTo>
                  <a:pt x="538594" y="17653"/>
                </a:lnTo>
                <a:lnTo>
                  <a:pt x="533412" y="15494"/>
                </a:lnTo>
                <a:lnTo>
                  <a:pt x="534593" y="14478"/>
                </a:lnTo>
                <a:lnTo>
                  <a:pt x="539762" y="10033"/>
                </a:lnTo>
                <a:lnTo>
                  <a:pt x="540651" y="9271"/>
                </a:lnTo>
                <a:lnTo>
                  <a:pt x="537133" y="6096"/>
                </a:lnTo>
                <a:lnTo>
                  <a:pt x="532333" y="10033"/>
                </a:lnTo>
                <a:lnTo>
                  <a:pt x="531266" y="6731"/>
                </a:lnTo>
                <a:lnTo>
                  <a:pt x="524103" y="3429"/>
                </a:lnTo>
                <a:lnTo>
                  <a:pt x="518629" y="14351"/>
                </a:lnTo>
                <a:lnTo>
                  <a:pt x="510984" y="14478"/>
                </a:lnTo>
                <a:lnTo>
                  <a:pt x="510971" y="13843"/>
                </a:lnTo>
                <a:lnTo>
                  <a:pt x="510832" y="8890"/>
                </a:lnTo>
                <a:lnTo>
                  <a:pt x="512851" y="8001"/>
                </a:lnTo>
                <a:lnTo>
                  <a:pt x="516331" y="6477"/>
                </a:lnTo>
                <a:lnTo>
                  <a:pt x="518236" y="6096"/>
                </a:lnTo>
                <a:lnTo>
                  <a:pt x="515861" y="1143"/>
                </a:lnTo>
                <a:lnTo>
                  <a:pt x="512495" y="8001"/>
                </a:lnTo>
                <a:lnTo>
                  <a:pt x="509282" y="4572"/>
                </a:lnTo>
                <a:lnTo>
                  <a:pt x="506349" y="3683"/>
                </a:lnTo>
                <a:lnTo>
                  <a:pt x="504190" y="8509"/>
                </a:lnTo>
                <a:lnTo>
                  <a:pt x="504304" y="9779"/>
                </a:lnTo>
                <a:lnTo>
                  <a:pt x="504532" y="11303"/>
                </a:lnTo>
                <a:lnTo>
                  <a:pt x="504456" y="11899"/>
                </a:lnTo>
                <a:lnTo>
                  <a:pt x="501002" y="13843"/>
                </a:lnTo>
                <a:lnTo>
                  <a:pt x="501027" y="13716"/>
                </a:lnTo>
                <a:lnTo>
                  <a:pt x="501789" y="9779"/>
                </a:lnTo>
                <a:lnTo>
                  <a:pt x="501904" y="8255"/>
                </a:lnTo>
                <a:lnTo>
                  <a:pt x="501561" y="7620"/>
                </a:lnTo>
                <a:lnTo>
                  <a:pt x="500405" y="13716"/>
                </a:lnTo>
                <a:lnTo>
                  <a:pt x="498513" y="12827"/>
                </a:lnTo>
                <a:lnTo>
                  <a:pt x="495820" y="11557"/>
                </a:lnTo>
                <a:lnTo>
                  <a:pt x="492887" y="12827"/>
                </a:lnTo>
                <a:lnTo>
                  <a:pt x="492721" y="9398"/>
                </a:lnTo>
                <a:lnTo>
                  <a:pt x="488175" y="13716"/>
                </a:lnTo>
                <a:lnTo>
                  <a:pt x="489356" y="14097"/>
                </a:lnTo>
                <a:lnTo>
                  <a:pt x="488378" y="17018"/>
                </a:lnTo>
                <a:lnTo>
                  <a:pt x="488327" y="19431"/>
                </a:lnTo>
                <a:lnTo>
                  <a:pt x="487146" y="19050"/>
                </a:lnTo>
                <a:lnTo>
                  <a:pt x="490702" y="22098"/>
                </a:lnTo>
                <a:lnTo>
                  <a:pt x="494461" y="20574"/>
                </a:lnTo>
                <a:lnTo>
                  <a:pt x="497878" y="19431"/>
                </a:lnTo>
                <a:lnTo>
                  <a:pt x="498259" y="19304"/>
                </a:lnTo>
                <a:lnTo>
                  <a:pt x="501751" y="22987"/>
                </a:lnTo>
                <a:lnTo>
                  <a:pt x="501738" y="23241"/>
                </a:lnTo>
                <a:lnTo>
                  <a:pt x="500456" y="24384"/>
                </a:lnTo>
                <a:lnTo>
                  <a:pt x="502348" y="26162"/>
                </a:lnTo>
                <a:lnTo>
                  <a:pt x="500964" y="27559"/>
                </a:lnTo>
                <a:lnTo>
                  <a:pt x="499783" y="27178"/>
                </a:lnTo>
                <a:lnTo>
                  <a:pt x="499541" y="26670"/>
                </a:lnTo>
                <a:lnTo>
                  <a:pt x="499414" y="25400"/>
                </a:lnTo>
                <a:lnTo>
                  <a:pt x="498703" y="28194"/>
                </a:lnTo>
                <a:lnTo>
                  <a:pt x="497027" y="30480"/>
                </a:lnTo>
                <a:lnTo>
                  <a:pt x="499338" y="30480"/>
                </a:lnTo>
                <a:lnTo>
                  <a:pt x="639470" y="30480"/>
                </a:lnTo>
                <a:lnTo>
                  <a:pt x="639838" y="29591"/>
                </a:lnTo>
                <a:lnTo>
                  <a:pt x="642581" y="34163"/>
                </a:lnTo>
                <a:lnTo>
                  <a:pt x="640918" y="30734"/>
                </a:lnTo>
                <a:lnTo>
                  <a:pt x="643166" y="29591"/>
                </a:lnTo>
                <a:lnTo>
                  <a:pt x="644156" y="29083"/>
                </a:lnTo>
                <a:lnTo>
                  <a:pt x="646176" y="30099"/>
                </a:lnTo>
                <a:lnTo>
                  <a:pt x="647255" y="29083"/>
                </a:lnTo>
                <a:lnTo>
                  <a:pt x="647382" y="28956"/>
                </a:lnTo>
                <a:lnTo>
                  <a:pt x="648995" y="27432"/>
                </a:lnTo>
                <a:lnTo>
                  <a:pt x="648868" y="28194"/>
                </a:lnTo>
                <a:lnTo>
                  <a:pt x="649058" y="27432"/>
                </a:lnTo>
                <a:lnTo>
                  <a:pt x="650265" y="22606"/>
                </a:lnTo>
                <a:close/>
              </a:path>
              <a:path extrusionOk="0" h="118745" w="715010">
                <a:moveTo>
                  <a:pt x="650582" y="84836"/>
                </a:moveTo>
                <a:lnTo>
                  <a:pt x="650011" y="84328"/>
                </a:lnTo>
                <a:lnTo>
                  <a:pt x="650087" y="84836"/>
                </a:lnTo>
                <a:lnTo>
                  <a:pt x="650379" y="85432"/>
                </a:lnTo>
                <a:lnTo>
                  <a:pt x="650582" y="84836"/>
                </a:lnTo>
                <a:close/>
              </a:path>
              <a:path extrusionOk="0" h="118745" w="715010">
                <a:moveTo>
                  <a:pt x="650976" y="86614"/>
                </a:moveTo>
                <a:lnTo>
                  <a:pt x="650379" y="85432"/>
                </a:lnTo>
                <a:lnTo>
                  <a:pt x="649554" y="88011"/>
                </a:lnTo>
                <a:lnTo>
                  <a:pt x="650976" y="86614"/>
                </a:lnTo>
                <a:close/>
              </a:path>
              <a:path extrusionOk="0" h="118745" w="715010">
                <a:moveTo>
                  <a:pt x="653821" y="14097"/>
                </a:moveTo>
                <a:lnTo>
                  <a:pt x="649147" y="14986"/>
                </a:lnTo>
                <a:lnTo>
                  <a:pt x="648906" y="22034"/>
                </a:lnTo>
                <a:lnTo>
                  <a:pt x="649706" y="19558"/>
                </a:lnTo>
                <a:lnTo>
                  <a:pt x="649820" y="19304"/>
                </a:lnTo>
                <a:lnTo>
                  <a:pt x="652919" y="14351"/>
                </a:lnTo>
                <a:lnTo>
                  <a:pt x="653821" y="14097"/>
                </a:lnTo>
                <a:close/>
              </a:path>
              <a:path extrusionOk="0" h="118745" w="715010">
                <a:moveTo>
                  <a:pt x="674585" y="27559"/>
                </a:moveTo>
                <a:lnTo>
                  <a:pt x="674509" y="27368"/>
                </a:lnTo>
                <a:lnTo>
                  <a:pt x="674052" y="27393"/>
                </a:lnTo>
                <a:lnTo>
                  <a:pt x="674585" y="27559"/>
                </a:lnTo>
                <a:close/>
              </a:path>
              <a:path extrusionOk="0" h="118745" w="715010">
                <a:moveTo>
                  <a:pt x="677748" y="24511"/>
                </a:moveTo>
                <a:lnTo>
                  <a:pt x="674344" y="24892"/>
                </a:lnTo>
                <a:lnTo>
                  <a:pt x="673874" y="21844"/>
                </a:lnTo>
                <a:lnTo>
                  <a:pt x="672795" y="22733"/>
                </a:lnTo>
                <a:lnTo>
                  <a:pt x="674509" y="27368"/>
                </a:lnTo>
                <a:lnTo>
                  <a:pt x="675538" y="27305"/>
                </a:lnTo>
                <a:lnTo>
                  <a:pt x="677443" y="24892"/>
                </a:lnTo>
                <a:lnTo>
                  <a:pt x="677748" y="24511"/>
                </a:lnTo>
                <a:close/>
              </a:path>
              <a:path extrusionOk="0" h="118745" w="715010">
                <a:moveTo>
                  <a:pt x="679551" y="36347"/>
                </a:moveTo>
                <a:lnTo>
                  <a:pt x="677913" y="37084"/>
                </a:lnTo>
                <a:lnTo>
                  <a:pt x="678027" y="37338"/>
                </a:lnTo>
                <a:lnTo>
                  <a:pt x="678980" y="37719"/>
                </a:lnTo>
                <a:lnTo>
                  <a:pt x="679551" y="36347"/>
                </a:lnTo>
                <a:close/>
              </a:path>
              <a:path extrusionOk="0" h="118745" w="715010">
                <a:moveTo>
                  <a:pt x="680961" y="34417"/>
                </a:moveTo>
                <a:lnTo>
                  <a:pt x="680593" y="30302"/>
                </a:lnTo>
                <a:lnTo>
                  <a:pt x="677075" y="31623"/>
                </a:lnTo>
                <a:lnTo>
                  <a:pt x="680961" y="34417"/>
                </a:lnTo>
                <a:close/>
              </a:path>
              <a:path extrusionOk="0" h="118745" w="715010">
                <a:moveTo>
                  <a:pt x="683374" y="21336"/>
                </a:moveTo>
                <a:lnTo>
                  <a:pt x="683018" y="21717"/>
                </a:lnTo>
                <a:lnTo>
                  <a:pt x="682967" y="21844"/>
                </a:lnTo>
                <a:lnTo>
                  <a:pt x="683374" y="21336"/>
                </a:lnTo>
                <a:close/>
              </a:path>
              <a:path extrusionOk="0" h="118745" w="715010">
                <a:moveTo>
                  <a:pt x="683539" y="29210"/>
                </a:moveTo>
                <a:lnTo>
                  <a:pt x="680377" y="27990"/>
                </a:lnTo>
                <a:lnTo>
                  <a:pt x="680593" y="30302"/>
                </a:lnTo>
                <a:lnTo>
                  <a:pt x="683539" y="29210"/>
                </a:lnTo>
                <a:close/>
              </a:path>
              <a:path extrusionOk="0" h="118745" w="715010">
                <a:moveTo>
                  <a:pt x="685495" y="32131"/>
                </a:moveTo>
                <a:lnTo>
                  <a:pt x="685241" y="31597"/>
                </a:lnTo>
                <a:lnTo>
                  <a:pt x="684707" y="32258"/>
                </a:lnTo>
                <a:lnTo>
                  <a:pt x="684758" y="32702"/>
                </a:lnTo>
                <a:lnTo>
                  <a:pt x="685482" y="32296"/>
                </a:lnTo>
                <a:lnTo>
                  <a:pt x="685495" y="32131"/>
                </a:lnTo>
                <a:close/>
              </a:path>
              <a:path extrusionOk="0" h="118745" w="715010">
                <a:moveTo>
                  <a:pt x="686384" y="36195"/>
                </a:moveTo>
                <a:lnTo>
                  <a:pt x="685787" y="34925"/>
                </a:lnTo>
                <a:lnTo>
                  <a:pt x="684758" y="32702"/>
                </a:lnTo>
                <a:lnTo>
                  <a:pt x="679932" y="35433"/>
                </a:lnTo>
                <a:lnTo>
                  <a:pt x="679551" y="36347"/>
                </a:lnTo>
                <a:lnTo>
                  <a:pt x="682739" y="34925"/>
                </a:lnTo>
                <a:lnTo>
                  <a:pt x="686384" y="36195"/>
                </a:lnTo>
                <a:close/>
              </a:path>
              <a:path extrusionOk="0" h="118745" w="715010">
                <a:moveTo>
                  <a:pt x="686981" y="37439"/>
                </a:moveTo>
                <a:lnTo>
                  <a:pt x="686777" y="37007"/>
                </a:lnTo>
                <a:lnTo>
                  <a:pt x="686777" y="36690"/>
                </a:lnTo>
                <a:lnTo>
                  <a:pt x="686866" y="36410"/>
                </a:lnTo>
                <a:lnTo>
                  <a:pt x="686549" y="36258"/>
                </a:lnTo>
                <a:lnTo>
                  <a:pt x="686384" y="36207"/>
                </a:lnTo>
                <a:lnTo>
                  <a:pt x="686981" y="37439"/>
                </a:lnTo>
                <a:close/>
              </a:path>
              <a:path extrusionOk="0" h="118745" w="715010">
                <a:moveTo>
                  <a:pt x="688047" y="62992"/>
                </a:moveTo>
                <a:lnTo>
                  <a:pt x="687641" y="62801"/>
                </a:lnTo>
                <a:lnTo>
                  <a:pt x="684923" y="63881"/>
                </a:lnTo>
                <a:lnTo>
                  <a:pt x="685304" y="64795"/>
                </a:lnTo>
                <a:lnTo>
                  <a:pt x="688047" y="62992"/>
                </a:lnTo>
                <a:close/>
              </a:path>
              <a:path extrusionOk="0" h="118745" w="715010">
                <a:moveTo>
                  <a:pt x="690067" y="23622"/>
                </a:moveTo>
                <a:lnTo>
                  <a:pt x="689952" y="22085"/>
                </a:lnTo>
                <a:lnTo>
                  <a:pt x="689241" y="22987"/>
                </a:lnTo>
                <a:lnTo>
                  <a:pt x="688251" y="23164"/>
                </a:lnTo>
                <a:lnTo>
                  <a:pt x="690067" y="23622"/>
                </a:lnTo>
                <a:close/>
              </a:path>
              <a:path extrusionOk="0" h="118745" w="715010">
                <a:moveTo>
                  <a:pt x="690651" y="74231"/>
                </a:moveTo>
                <a:lnTo>
                  <a:pt x="690029" y="74803"/>
                </a:lnTo>
                <a:lnTo>
                  <a:pt x="690460" y="74803"/>
                </a:lnTo>
                <a:lnTo>
                  <a:pt x="690651" y="74231"/>
                </a:lnTo>
                <a:close/>
              </a:path>
              <a:path extrusionOk="0" h="118745" w="715010">
                <a:moveTo>
                  <a:pt x="691375" y="19939"/>
                </a:moveTo>
                <a:lnTo>
                  <a:pt x="689317" y="13589"/>
                </a:lnTo>
                <a:lnTo>
                  <a:pt x="689952" y="22085"/>
                </a:lnTo>
                <a:lnTo>
                  <a:pt x="691349" y="20320"/>
                </a:lnTo>
                <a:lnTo>
                  <a:pt x="691375" y="19939"/>
                </a:lnTo>
                <a:close/>
              </a:path>
              <a:path extrusionOk="0" h="118745" w="715010">
                <a:moveTo>
                  <a:pt x="691769" y="71628"/>
                </a:moveTo>
                <a:lnTo>
                  <a:pt x="691210" y="69392"/>
                </a:lnTo>
                <a:lnTo>
                  <a:pt x="690511" y="71577"/>
                </a:lnTo>
                <a:lnTo>
                  <a:pt x="691769" y="71628"/>
                </a:lnTo>
                <a:close/>
              </a:path>
              <a:path extrusionOk="0" h="118745" w="715010">
                <a:moveTo>
                  <a:pt x="692111" y="66167"/>
                </a:moveTo>
                <a:lnTo>
                  <a:pt x="689597" y="62992"/>
                </a:lnTo>
                <a:lnTo>
                  <a:pt x="691210" y="69392"/>
                </a:lnTo>
                <a:lnTo>
                  <a:pt x="692010" y="66929"/>
                </a:lnTo>
                <a:lnTo>
                  <a:pt x="692111" y="66167"/>
                </a:lnTo>
                <a:close/>
              </a:path>
              <a:path extrusionOk="0" h="118745" w="715010">
                <a:moveTo>
                  <a:pt x="693674" y="77724"/>
                </a:moveTo>
                <a:lnTo>
                  <a:pt x="691578" y="81915"/>
                </a:lnTo>
                <a:lnTo>
                  <a:pt x="689914" y="76327"/>
                </a:lnTo>
                <a:lnTo>
                  <a:pt x="689076" y="75692"/>
                </a:lnTo>
                <a:lnTo>
                  <a:pt x="689889" y="74930"/>
                </a:lnTo>
                <a:lnTo>
                  <a:pt x="690029" y="74803"/>
                </a:lnTo>
                <a:lnTo>
                  <a:pt x="689559" y="74549"/>
                </a:lnTo>
                <a:lnTo>
                  <a:pt x="690206" y="72517"/>
                </a:lnTo>
                <a:lnTo>
                  <a:pt x="690333" y="72136"/>
                </a:lnTo>
                <a:lnTo>
                  <a:pt x="690511" y="71577"/>
                </a:lnTo>
                <a:lnTo>
                  <a:pt x="688086" y="71501"/>
                </a:lnTo>
                <a:lnTo>
                  <a:pt x="685927" y="66294"/>
                </a:lnTo>
                <a:lnTo>
                  <a:pt x="685304" y="64795"/>
                </a:lnTo>
                <a:lnTo>
                  <a:pt x="683018" y="66294"/>
                </a:lnTo>
                <a:lnTo>
                  <a:pt x="682777" y="63627"/>
                </a:lnTo>
                <a:lnTo>
                  <a:pt x="683399" y="62738"/>
                </a:lnTo>
                <a:lnTo>
                  <a:pt x="684288" y="61468"/>
                </a:lnTo>
                <a:lnTo>
                  <a:pt x="678192" y="61468"/>
                </a:lnTo>
                <a:lnTo>
                  <a:pt x="677240" y="57404"/>
                </a:lnTo>
                <a:lnTo>
                  <a:pt x="670623" y="56515"/>
                </a:lnTo>
                <a:lnTo>
                  <a:pt x="671131" y="57404"/>
                </a:lnTo>
                <a:lnTo>
                  <a:pt x="672439" y="65532"/>
                </a:lnTo>
                <a:lnTo>
                  <a:pt x="669505" y="66929"/>
                </a:lnTo>
                <a:lnTo>
                  <a:pt x="667410" y="68834"/>
                </a:lnTo>
                <a:lnTo>
                  <a:pt x="667232" y="65278"/>
                </a:lnTo>
                <a:lnTo>
                  <a:pt x="667169" y="64135"/>
                </a:lnTo>
                <a:lnTo>
                  <a:pt x="665391" y="63627"/>
                </a:lnTo>
                <a:lnTo>
                  <a:pt x="666457" y="62611"/>
                </a:lnTo>
                <a:lnTo>
                  <a:pt x="666508" y="62357"/>
                </a:lnTo>
                <a:lnTo>
                  <a:pt x="667004" y="59944"/>
                </a:lnTo>
                <a:lnTo>
                  <a:pt x="667346" y="58293"/>
                </a:lnTo>
                <a:lnTo>
                  <a:pt x="667372" y="58166"/>
                </a:lnTo>
                <a:lnTo>
                  <a:pt x="668794" y="61087"/>
                </a:lnTo>
                <a:lnTo>
                  <a:pt x="668718" y="58166"/>
                </a:lnTo>
                <a:lnTo>
                  <a:pt x="668731" y="55372"/>
                </a:lnTo>
                <a:lnTo>
                  <a:pt x="671550" y="51435"/>
                </a:lnTo>
                <a:lnTo>
                  <a:pt x="673455" y="48768"/>
                </a:lnTo>
                <a:lnTo>
                  <a:pt x="673493" y="48514"/>
                </a:lnTo>
                <a:lnTo>
                  <a:pt x="672249" y="45974"/>
                </a:lnTo>
                <a:lnTo>
                  <a:pt x="670941" y="43307"/>
                </a:lnTo>
                <a:lnTo>
                  <a:pt x="677633" y="41275"/>
                </a:lnTo>
                <a:lnTo>
                  <a:pt x="677735" y="39751"/>
                </a:lnTo>
                <a:lnTo>
                  <a:pt x="677811" y="38608"/>
                </a:lnTo>
                <a:lnTo>
                  <a:pt x="677900" y="37274"/>
                </a:lnTo>
                <a:lnTo>
                  <a:pt x="675805" y="36449"/>
                </a:lnTo>
                <a:lnTo>
                  <a:pt x="675627" y="32766"/>
                </a:lnTo>
                <a:lnTo>
                  <a:pt x="675411" y="28194"/>
                </a:lnTo>
                <a:lnTo>
                  <a:pt x="674090" y="29718"/>
                </a:lnTo>
                <a:lnTo>
                  <a:pt x="674103" y="29845"/>
                </a:lnTo>
                <a:lnTo>
                  <a:pt x="673874" y="29959"/>
                </a:lnTo>
                <a:lnTo>
                  <a:pt x="673976" y="29718"/>
                </a:lnTo>
                <a:lnTo>
                  <a:pt x="671537" y="27559"/>
                </a:lnTo>
                <a:lnTo>
                  <a:pt x="674052" y="27393"/>
                </a:lnTo>
                <a:lnTo>
                  <a:pt x="671652" y="26670"/>
                </a:lnTo>
                <a:lnTo>
                  <a:pt x="671766" y="25908"/>
                </a:lnTo>
                <a:lnTo>
                  <a:pt x="666978" y="31877"/>
                </a:lnTo>
                <a:lnTo>
                  <a:pt x="662495" y="28956"/>
                </a:lnTo>
                <a:lnTo>
                  <a:pt x="656920" y="38608"/>
                </a:lnTo>
                <a:lnTo>
                  <a:pt x="653821" y="32131"/>
                </a:lnTo>
                <a:lnTo>
                  <a:pt x="654583" y="37973"/>
                </a:lnTo>
                <a:lnTo>
                  <a:pt x="651764" y="38354"/>
                </a:lnTo>
                <a:lnTo>
                  <a:pt x="647763" y="38608"/>
                </a:lnTo>
                <a:lnTo>
                  <a:pt x="645744" y="39751"/>
                </a:lnTo>
                <a:lnTo>
                  <a:pt x="646226" y="36449"/>
                </a:lnTo>
                <a:lnTo>
                  <a:pt x="648081" y="36195"/>
                </a:lnTo>
                <a:lnTo>
                  <a:pt x="650062" y="35052"/>
                </a:lnTo>
                <a:lnTo>
                  <a:pt x="645033" y="34036"/>
                </a:lnTo>
                <a:lnTo>
                  <a:pt x="640600" y="37465"/>
                </a:lnTo>
                <a:lnTo>
                  <a:pt x="637184" y="42164"/>
                </a:lnTo>
                <a:lnTo>
                  <a:pt x="639686" y="46228"/>
                </a:lnTo>
                <a:lnTo>
                  <a:pt x="640041" y="45974"/>
                </a:lnTo>
                <a:lnTo>
                  <a:pt x="642416" y="48768"/>
                </a:lnTo>
                <a:lnTo>
                  <a:pt x="640372" y="51435"/>
                </a:lnTo>
                <a:lnTo>
                  <a:pt x="638708" y="49784"/>
                </a:lnTo>
                <a:lnTo>
                  <a:pt x="637171" y="47752"/>
                </a:lnTo>
                <a:lnTo>
                  <a:pt x="636879" y="47371"/>
                </a:lnTo>
                <a:lnTo>
                  <a:pt x="634301" y="47752"/>
                </a:lnTo>
                <a:lnTo>
                  <a:pt x="634187" y="43815"/>
                </a:lnTo>
                <a:lnTo>
                  <a:pt x="634136" y="42164"/>
                </a:lnTo>
                <a:lnTo>
                  <a:pt x="635558" y="43053"/>
                </a:lnTo>
                <a:lnTo>
                  <a:pt x="635381" y="42164"/>
                </a:lnTo>
                <a:lnTo>
                  <a:pt x="635228" y="41402"/>
                </a:lnTo>
                <a:lnTo>
                  <a:pt x="634453" y="37592"/>
                </a:lnTo>
                <a:lnTo>
                  <a:pt x="632752" y="41402"/>
                </a:lnTo>
                <a:lnTo>
                  <a:pt x="629780" y="40513"/>
                </a:lnTo>
                <a:lnTo>
                  <a:pt x="627799" y="43815"/>
                </a:lnTo>
                <a:lnTo>
                  <a:pt x="627722" y="43434"/>
                </a:lnTo>
                <a:lnTo>
                  <a:pt x="627595" y="42799"/>
                </a:lnTo>
                <a:lnTo>
                  <a:pt x="627570" y="42672"/>
                </a:lnTo>
                <a:lnTo>
                  <a:pt x="627341" y="41529"/>
                </a:lnTo>
                <a:lnTo>
                  <a:pt x="626732" y="38481"/>
                </a:lnTo>
                <a:lnTo>
                  <a:pt x="627024" y="37719"/>
                </a:lnTo>
                <a:lnTo>
                  <a:pt x="628548" y="33782"/>
                </a:lnTo>
                <a:lnTo>
                  <a:pt x="632917" y="33274"/>
                </a:lnTo>
                <a:lnTo>
                  <a:pt x="636244" y="38100"/>
                </a:lnTo>
                <a:lnTo>
                  <a:pt x="638276" y="33274"/>
                </a:lnTo>
                <a:lnTo>
                  <a:pt x="639356" y="30734"/>
                </a:lnTo>
                <a:lnTo>
                  <a:pt x="593572" y="30734"/>
                </a:lnTo>
                <a:lnTo>
                  <a:pt x="593572" y="53340"/>
                </a:lnTo>
                <a:lnTo>
                  <a:pt x="592848" y="53416"/>
                </a:lnTo>
                <a:lnTo>
                  <a:pt x="589216" y="53848"/>
                </a:lnTo>
                <a:lnTo>
                  <a:pt x="588899" y="49276"/>
                </a:lnTo>
                <a:lnTo>
                  <a:pt x="588708" y="46482"/>
                </a:lnTo>
                <a:lnTo>
                  <a:pt x="592848" y="53416"/>
                </a:lnTo>
                <a:lnTo>
                  <a:pt x="593534" y="53340"/>
                </a:lnTo>
                <a:lnTo>
                  <a:pt x="593572" y="30734"/>
                </a:lnTo>
                <a:lnTo>
                  <a:pt x="499325" y="30734"/>
                </a:lnTo>
                <a:lnTo>
                  <a:pt x="499262" y="37719"/>
                </a:lnTo>
                <a:lnTo>
                  <a:pt x="494309" y="35941"/>
                </a:lnTo>
                <a:lnTo>
                  <a:pt x="490905" y="38481"/>
                </a:lnTo>
                <a:lnTo>
                  <a:pt x="488899" y="35128"/>
                </a:lnTo>
                <a:lnTo>
                  <a:pt x="487768" y="41529"/>
                </a:lnTo>
                <a:lnTo>
                  <a:pt x="487514" y="40894"/>
                </a:lnTo>
                <a:lnTo>
                  <a:pt x="486143" y="37592"/>
                </a:lnTo>
                <a:lnTo>
                  <a:pt x="485876" y="36957"/>
                </a:lnTo>
                <a:lnTo>
                  <a:pt x="484974" y="34798"/>
                </a:lnTo>
                <a:lnTo>
                  <a:pt x="484759" y="34290"/>
                </a:lnTo>
                <a:lnTo>
                  <a:pt x="483501" y="34798"/>
                </a:lnTo>
                <a:lnTo>
                  <a:pt x="484886" y="33401"/>
                </a:lnTo>
                <a:lnTo>
                  <a:pt x="481241" y="31115"/>
                </a:lnTo>
                <a:lnTo>
                  <a:pt x="480441" y="36957"/>
                </a:lnTo>
                <a:lnTo>
                  <a:pt x="479780" y="36855"/>
                </a:lnTo>
                <a:lnTo>
                  <a:pt x="480098" y="32131"/>
                </a:lnTo>
                <a:lnTo>
                  <a:pt x="480555" y="25247"/>
                </a:lnTo>
                <a:lnTo>
                  <a:pt x="479094" y="24028"/>
                </a:lnTo>
                <a:lnTo>
                  <a:pt x="479094" y="36741"/>
                </a:lnTo>
                <a:lnTo>
                  <a:pt x="477164" y="36449"/>
                </a:lnTo>
                <a:lnTo>
                  <a:pt x="475615" y="32131"/>
                </a:lnTo>
                <a:lnTo>
                  <a:pt x="479094" y="36741"/>
                </a:lnTo>
                <a:lnTo>
                  <a:pt x="479094" y="24028"/>
                </a:lnTo>
                <a:lnTo>
                  <a:pt x="476961" y="22225"/>
                </a:lnTo>
                <a:lnTo>
                  <a:pt x="477418" y="21844"/>
                </a:lnTo>
                <a:lnTo>
                  <a:pt x="480580" y="19177"/>
                </a:lnTo>
                <a:lnTo>
                  <a:pt x="484212" y="16129"/>
                </a:lnTo>
                <a:lnTo>
                  <a:pt x="484759" y="14732"/>
                </a:lnTo>
                <a:lnTo>
                  <a:pt x="485673" y="12446"/>
                </a:lnTo>
                <a:lnTo>
                  <a:pt x="486067" y="11430"/>
                </a:lnTo>
                <a:lnTo>
                  <a:pt x="483501" y="12446"/>
                </a:lnTo>
                <a:lnTo>
                  <a:pt x="481114" y="11811"/>
                </a:lnTo>
                <a:lnTo>
                  <a:pt x="480999" y="11557"/>
                </a:lnTo>
                <a:lnTo>
                  <a:pt x="479691" y="8890"/>
                </a:lnTo>
                <a:lnTo>
                  <a:pt x="476834" y="11557"/>
                </a:lnTo>
                <a:lnTo>
                  <a:pt x="473913" y="11303"/>
                </a:lnTo>
                <a:lnTo>
                  <a:pt x="471017" y="11303"/>
                </a:lnTo>
                <a:lnTo>
                  <a:pt x="468249" y="14732"/>
                </a:lnTo>
                <a:lnTo>
                  <a:pt x="467487" y="14351"/>
                </a:lnTo>
                <a:lnTo>
                  <a:pt x="466229" y="13716"/>
                </a:lnTo>
                <a:lnTo>
                  <a:pt x="469950" y="10922"/>
                </a:lnTo>
                <a:lnTo>
                  <a:pt x="467855" y="10795"/>
                </a:lnTo>
                <a:lnTo>
                  <a:pt x="463969" y="10160"/>
                </a:lnTo>
                <a:lnTo>
                  <a:pt x="459854" y="11176"/>
                </a:lnTo>
                <a:lnTo>
                  <a:pt x="455764" y="14351"/>
                </a:lnTo>
                <a:lnTo>
                  <a:pt x="453631" y="14097"/>
                </a:lnTo>
                <a:lnTo>
                  <a:pt x="453796" y="12954"/>
                </a:lnTo>
                <a:lnTo>
                  <a:pt x="453923" y="11430"/>
                </a:lnTo>
                <a:lnTo>
                  <a:pt x="453390" y="9398"/>
                </a:lnTo>
                <a:lnTo>
                  <a:pt x="446684" y="9525"/>
                </a:lnTo>
                <a:lnTo>
                  <a:pt x="441071" y="12700"/>
                </a:lnTo>
                <a:lnTo>
                  <a:pt x="435279" y="15875"/>
                </a:lnTo>
                <a:lnTo>
                  <a:pt x="428040" y="16129"/>
                </a:lnTo>
                <a:lnTo>
                  <a:pt x="428396" y="15494"/>
                </a:lnTo>
                <a:lnTo>
                  <a:pt x="429666" y="13208"/>
                </a:lnTo>
                <a:lnTo>
                  <a:pt x="427329" y="12573"/>
                </a:lnTo>
                <a:lnTo>
                  <a:pt x="425310" y="11557"/>
                </a:lnTo>
                <a:lnTo>
                  <a:pt x="424154" y="15494"/>
                </a:lnTo>
                <a:lnTo>
                  <a:pt x="423583" y="14859"/>
                </a:lnTo>
                <a:lnTo>
                  <a:pt x="421297" y="12319"/>
                </a:lnTo>
                <a:lnTo>
                  <a:pt x="417601" y="13589"/>
                </a:lnTo>
                <a:lnTo>
                  <a:pt x="413753" y="14859"/>
                </a:lnTo>
                <a:lnTo>
                  <a:pt x="413346" y="14427"/>
                </a:lnTo>
                <a:lnTo>
                  <a:pt x="413346" y="92583"/>
                </a:lnTo>
                <a:lnTo>
                  <a:pt x="412496" y="91948"/>
                </a:lnTo>
                <a:lnTo>
                  <a:pt x="409397" y="89662"/>
                </a:lnTo>
                <a:lnTo>
                  <a:pt x="408355" y="88887"/>
                </a:lnTo>
                <a:lnTo>
                  <a:pt x="411403" y="86614"/>
                </a:lnTo>
                <a:lnTo>
                  <a:pt x="412826" y="87376"/>
                </a:lnTo>
                <a:lnTo>
                  <a:pt x="413346" y="92583"/>
                </a:lnTo>
                <a:lnTo>
                  <a:pt x="413346" y="14427"/>
                </a:lnTo>
                <a:lnTo>
                  <a:pt x="410413" y="11303"/>
                </a:lnTo>
                <a:lnTo>
                  <a:pt x="408597" y="10655"/>
                </a:lnTo>
                <a:lnTo>
                  <a:pt x="408597" y="84963"/>
                </a:lnTo>
                <a:lnTo>
                  <a:pt x="407771" y="88011"/>
                </a:lnTo>
                <a:lnTo>
                  <a:pt x="407835" y="88519"/>
                </a:lnTo>
                <a:lnTo>
                  <a:pt x="407670" y="88379"/>
                </a:lnTo>
                <a:lnTo>
                  <a:pt x="407504" y="88265"/>
                </a:lnTo>
                <a:lnTo>
                  <a:pt x="406882" y="87795"/>
                </a:lnTo>
                <a:lnTo>
                  <a:pt x="406768" y="87998"/>
                </a:lnTo>
                <a:lnTo>
                  <a:pt x="406819" y="87757"/>
                </a:lnTo>
                <a:lnTo>
                  <a:pt x="408597" y="84963"/>
                </a:lnTo>
                <a:lnTo>
                  <a:pt x="408597" y="10655"/>
                </a:lnTo>
                <a:lnTo>
                  <a:pt x="405460" y="9525"/>
                </a:lnTo>
                <a:lnTo>
                  <a:pt x="405269" y="17653"/>
                </a:lnTo>
                <a:lnTo>
                  <a:pt x="401383" y="19177"/>
                </a:lnTo>
                <a:lnTo>
                  <a:pt x="401383" y="17907"/>
                </a:lnTo>
                <a:lnTo>
                  <a:pt x="401459" y="16764"/>
                </a:lnTo>
                <a:lnTo>
                  <a:pt x="402526" y="12954"/>
                </a:lnTo>
                <a:lnTo>
                  <a:pt x="400545" y="12065"/>
                </a:lnTo>
                <a:lnTo>
                  <a:pt x="391223" y="14097"/>
                </a:lnTo>
                <a:lnTo>
                  <a:pt x="382016" y="15621"/>
                </a:lnTo>
                <a:lnTo>
                  <a:pt x="362521" y="17907"/>
                </a:lnTo>
                <a:lnTo>
                  <a:pt x="362597" y="17018"/>
                </a:lnTo>
                <a:lnTo>
                  <a:pt x="363677" y="16002"/>
                </a:lnTo>
                <a:lnTo>
                  <a:pt x="356920" y="17018"/>
                </a:lnTo>
                <a:lnTo>
                  <a:pt x="350710" y="19418"/>
                </a:lnTo>
                <a:lnTo>
                  <a:pt x="344081" y="21844"/>
                </a:lnTo>
                <a:lnTo>
                  <a:pt x="338201" y="21463"/>
                </a:lnTo>
                <a:lnTo>
                  <a:pt x="336816" y="22860"/>
                </a:lnTo>
                <a:lnTo>
                  <a:pt x="332574" y="24638"/>
                </a:lnTo>
                <a:lnTo>
                  <a:pt x="333883" y="28448"/>
                </a:lnTo>
                <a:lnTo>
                  <a:pt x="335661" y="28956"/>
                </a:lnTo>
                <a:lnTo>
                  <a:pt x="335915" y="33274"/>
                </a:lnTo>
                <a:lnTo>
                  <a:pt x="335826" y="36703"/>
                </a:lnTo>
                <a:lnTo>
                  <a:pt x="329171" y="40894"/>
                </a:lnTo>
                <a:lnTo>
                  <a:pt x="330161" y="37592"/>
                </a:lnTo>
                <a:lnTo>
                  <a:pt x="330923" y="35052"/>
                </a:lnTo>
                <a:lnTo>
                  <a:pt x="331622" y="32766"/>
                </a:lnTo>
                <a:lnTo>
                  <a:pt x="331660" y="32639"/>
                </a:lnTo>
                <a:lnTo>
                  <a:pt x="332117" y="31115"/>
                </a:lnTo>
                <a:lnTo>
                  <a:pt x="332498" y="29845"/>
                </a:lnTo>
                <a:lnTo>
                  <a:pt x="328015" y="31115"/>
                </a:lnTo>
                <a:lnTo>
                  <a:pt x="327342" y="27686"/>
                </a:lnTo>
                <a:lnTo>
                  <a:pt x="327101" y="26416"/>
                </a:lnTo>
                <a:lnTo>
                  <a:pt x="326720" y="24511"/>
                </a:lnTo>
                <a:lnTo>
                  <a:pt x="326593" y="23876"/>
                </a:lnTo>
                <a:lnTo>
                  <a:pt x="330835" y="26289"/>
                </a:lnTo>
                <a:lnTo>
                  <a:pt x="330822" y="23876"/>
                </a:lnTo>
                <a:lnTo>
                  <a:pt x="330796" y="19939"/>
                </a:lnTo>
                <a:lnTo>
                  <a:pt x="324332" y="24511"/>
                </a:lnTo>
                <a:lnTo>
                  <a:pt x="320687" y="22352"/>
                </a:lnTo>
                <a:lnTo>
                  <a:pt x="317093" y="26416"/>
                </a:lnTo>
                <a:lnTo>
                  <a:pt x="314744" y="23876"/>
                </a:lnTo>
                <a:lnTo>
                  <a:pt x="314388" y="23495"/>
                </a:lnTo>
                <a:lnTo>
                  <a:pt x="313918" y="22987"/>
                </a:lnTo>
                <a:lnTo>
                  <a:pt x="315302" y="23749"/>
                </a:lnTo>
                <a:lnTo>
                  <a:pt x="315188" y="22987"/>
                </a:lnTo>
                <a:lnTo>
                  <a:pt x="314744" y="20066"/>
                </a:lnTo>
                <a:lnTo>
                  <a:pt x="314706" y="19824"/>
                </a:lnTo>
                <a:lnTo>
                  <a:pt x="313994" y="20066"/>
                </a:lnTo>
                <a:lnTo>
                  <a:pt x="310235" y="18542"/>
                </a:lnTo>
                <a:lnTo>
                  <a:pt x="311073" y="23495"/>
                </a:lnTo>
                <a:lnTo>
                  <a:pt x="307187" y="20701"/>
                </a:lnTo>
                <a:lnTo>
                  <a:pt x="306158" y="23876"/>
                </a:lnTo>
                <a:lnTo>
                  <a:pt x="305917" y="23368"/>
                </a:lnTo>
                <a:lnTo>
                  <a:pt x="305917" y="25527"/>
                </a:lnTo>
                <a:lnTo>
                  <a:pt x="303580" y="27051"/>
                </a:lnTo>
                <a:lnTo>
                  <a:pt x="302869" y="27686"/>
                </a:lnTo>
                <a:lnTo>
                  <a:pt x="302844" y="27559"/>
                </a:lnTo>
                <a:lnTo>
                  <a:pt x="302387" y="24511"/>
                </a:lnTo>
                <a:lnTo>
                  <a:pt x="300774" y="25400"/>
                </a:lnTo>
                <a:lnTo>
                  <a:pt x="298437" y="26924"/>
                </a:lnTo>
                <a:lnTo>
                  <a:pt x="290068" y="27559"/>
                </a:lnTo>
                <a:lnTo>
                  <a:pt x="289839" y="25146"/>
                </a:lnTo>
                <a:lnTo>
                  <a:pt x="289445" y="20955"/>
                </a:lnTo>
                <a:lnTo>
                  <a:pt x="286626" y="21590"/>
                </a:lnTo>
                <a:lnTo>
                  <a:pt x="285838" y="25146"/>
                </a:lnTo>
                <a:lnTo>
                  <a:pt x="284861" y="24892"/>
                </a:lnTo>
                <a:lnTo>
                  <a:pt x="282905" y="24384"/>
                </a:lnTo>
                <a:lnTo>
                  <a:pt x="283108" y="22733"/>
                </a:lnTo>
                <a:lnTo>
                  <a:pt x="283692" y="22098"/>
                </a:lnTo>
                <a:lnTo>
                  <a:pt x="283819" y="21971"/>
                </a:lnTo>
                <a:lnTo>
                  <a:pt x="283933" y="21209"/>
                </a:lnTo>
                <a:lnTo>
                  <a:pt x="277710" y="19939"/>
                </a:lnTo>
                <a:lnTo>
                  <a:pt x="270065" y="22098"/>
                </a:lnTo>
                <a:lnTo>
                  <a:pt x="264172" y="18415"/>
                </a:lnTo>
                <a:lnTo>
                  <a:pt x="259372" y="20066"/>
                </a:lnTo>
                <a:lnTo>
                  <a:pt x="255257" y="21082"/>
                </a:lnTo>
                <a:lnTo>
                  <a:pt x="252247" y="25400"/>
                </a:lnTo>
                <a:lnTo>
                  <a:pt x="253517" y="24892"/>
                </a:lnTo>
                <a:lnTo>
                  <a:pt x="257314" y="26289"/>
                </a:lnTo>
                <a:lnTo>
                  <a:pt x="254977" y="29972"/>
                </a:lnTo>
                <a:lnTo>
                  <a:pt x="253669" y="32639"/>
                </a:lnTo>
                <a:lnTo>
                  <a:pt x="251688" y="31623"/>
                </a:lnTo>
                <a:lnTo>
                  <a:pt x="249707" y="32766"/>
                </a:lnTo>
                <a:lnTo>
                  <a:pt x="249910" y="31242"/>
                </a:lnTo>
                <a:lnTo>
                  <a:pt x="249923" y="31115"/>
                </a:lnTo>
                <a:lnTo>
                  <a:pt x="250113" y="29718"/>
                </a:lnTo>
                <a:lnTo>
                  <a:pt x="250151" y="29464"/>
                </a:lnTo>
                <a:lnTo>
                  <a:pt x="244640" y="29718"/>
                </a:lnTo>
                <a:lnTo>
                  <a:pt x="245300" y="29337"/>
                </a:lnTo>
                <a:lnTo>
                  <a:pt x="246176" y="28829"/>
                </a:lnTo>
                <a:lnTo>
                  <a:pt x="248602" y="27432"/>
                </a:lnTo>
                <a:lnTo>
                  <a:pt x="247573" y="20193"/>
                </a:lnTo>
                <a:lnTo>
                  <a:pt x="240004" y="28829"/>
                </a:lnTo>
                <a:lnTo>
                  <a:pt x="240017" y="26543"/>
                </a:lnTo>
                <a:lnTo>
                  <a:pt x="240030" y="24257"/>
                </a:lnTo>
                <a:lnTo>
                  <a:pt x="240030" y="23876"/>
                </a:lnTo>
                <a:lnTo>
                  <a:pt x="240042" y="21717"/>
                </a:lnTo>
                <a:lnTo>
                  <a:pt x="239090" y="23876"/>
                </a:lnTo>
                <a:lnTo>
                  <a:pt x="234378" y="22821"/>
                </a:lnTo>
                <a:lnTo>
                  <a:pt x="234378" y="24257"/>
                </a:lnTo>
                <a:lnTo>
                  <a:pt x="232765" y="23850"/>
                </a:lnTo>
                <a:lnTo>
                  <a:pt x="231330" y="26543"/>
                </a:lnTo>
                <a:lnTo>
                  <a:pt x="230860" y="23368"/>
                </a:lnTo>
                <a:lnTo>
                  <a:pt x="232765" y="23850"/>
                </a:lnTo>
                <a:lnTo>
                  <a:pt x="234378" y="24257"/>
                </a:lnTo>
                <a:lnTo>
                  <a:pt x="234378" y="22821"/>
                </a:lnTo>
                <a:lnTo>
                  <a:pt x="234340" y="22225"/>
                </a:lnTo>
                <a:lnTo>
                  <a:pt x="233375" y="22606"/>
                </a:lnTo>
                <a:lnTo>
                  <a:pt x="231762" y="23241"/>
                </a:lnTo>
                <a:lnTo>
                  <a:pt x="231762" y="21082"/>
                </a:lnTo>
                <a:lnTo>
                  <a:pt x="226809" y="19304"/>
                </a:lnTo>
                <a:lnTo>
                  <a:pt x="225945" y="28067"/>
                </a:lnTo>
                <a:lnTo>
                  <a:pt x="223012" y="29337"/>
                </a:lnTo>
                <a:lnTo>
                  <a:pt x="223126" y="28575"/>
                </a:lnTo>
                <a:lnTo>
                  <a:pt x="221107" y="29718"/>
                </a:lnTo>
                <a:lnTo>
                  <a:pt x="223443" y="23876"/>
                </a:lnTo>
                <a:lnTo>
                  <a:pt x="220281" y="24765"/>
                </a:lnTo>
                <a:lnTo>
                  <a:pt x="218655" y="29845"/>
                </a:lnTo>
                <a:lnTo>
                  <a:pt x="215125" y="31115"/>
                </a:lnTo>
                <a:lnTo>
                  <a:pt x="214769" y="29210"/>
                </a:lnTo>
                <a:lnTo>
                  <a:pt x="213042" y="30873"/>
                </a:lnTo>
                <a:lnTo>
                  <a:pt x="213029" y="29845"/>
                </a:lnTo>
                <a:lnTo>
                  <a:pt x="212915" y="29591"/>
                </a:lnTo>
                <a:lnTo>
                  <a:pt x="210934" y="35052"/>
                </a:lnTo>
                <a:lnTo>
                  <a:pt x="206336" y="32893"/>
                </a:lnTo>
                <a:lnTo>
                  <a:pt x="204470" y="37592"/>
                </a:lnTo>
                <a:lnTo>
                  <a:pt x="203085" y="36830"/>
                </a:lnTo>
                <a:lnTo>
                  <a:pt x="202704" y="34671"/>
                </a:lnTo>
                <a:lnTo>
                  <a:pt x="202336" y="32639"/>
                </a:lnTo>
                <a:lnTo>
                  <a:pt x="202272" y="32296"/>
                </a:lnTo>
                <a:lnTo>
                  <a:pt x="202095" y="32639"/>
                </a:lnTo>
                <a:lnTo>
                  <a:pt x="202184" y="31750"/>
                </a:lnTo>
                <a:lnTo>
                  <a:pt x="201853" y="29972"/>
                </a:lnTo>
                <a:lnTo>
                  <a:pt x="199999" y="34671"/>
                </a:lnTo>
                <a:lnTo>
                  <a:pt x="200190" y="30480"/>
                </a:lnTo>
                <a:lnTo>
                  <a:pt x="200317" y="27940"/>
                </a:lnTo>
                <a:lnTo>
                  <a:pt x="205028" y="27051"/>
                </a:lnTo>
                <a:lnTo>
                  <a:pt x="202361" y="32131"/>
                </a:lnTo>
                <a:lnTo>
                  <a:pt x="202311" y="32524"/>
                </a:lnTo>
                <a:lnTo>
                  <a:pt x="207010" y="30099"/>
                </a:lnTo>
                <a:lnTo>
                  <a:pt x="205714" y="27051"/>
                </a:lnTo>
                <a:lnTo>
                  <a:pt x="203327" y="21463"/>
                </a:lnTo>
                <a:lnTo>
                  <a:pt x="186334" y="23114"/>
                </a:lnTo>
                <a:lnTo>
                  <a:pt x="181686" y="24765"/>
                </a:lnTo>
                <a:lnTo>
                  <a:pt x="176669" y="24765"/>
                </a:lnTo>
                <a:lnTo>
                  <a:pt x="172250" y="25781"/>
                </a:lnTo>
                <a:lnTo>
                  <a:pt x="169418" y="30480"/>
                </a:lnTo>
                <a:lnTo>
                  <a:pt x="169887" y="27305"/>
                </a:lnTo>
                <a:lnTo>
                  <a:pt x="170014" y="26416"/>
                </a:lnTo>
                <a:lnTo>
                  <a:pt x="165531" y="24765"/>
                </a:lnTo>
                <a:lnTo>
                  <a:pt x="160705" y="22987"/>
                </a:lnTo>
                <a:lnTo>
                  <a:pt x="152819" y="24765"/>
                </a:lnTo>
                <a:lnTo>
                  <a:pt x="144741" y="21590"/>
                </a:lnTo>
                <a:lnTo>
                  <a:pt x="138760" y="27305"/>
                </a:lnTo>
                <a:lnTo>
                  <a:pt x="137096" y="23876"/>
                </a:lnTo>
                <a:lnTo>
                  <a:pt x="131140" y="29718"/>
                </a:lnTo>
                <a:lnTo>
                  <a:pt x="123736" y="32385"/>
                </a:lnTo>
                <a:lnTo>
                  <a:pt x="116713" y="35433"/>
                </a:lnTo>
                <a:lnTo>
                  <a:pt x="111937" y="42672"/>
                </a:lnTo>
                <a:lnTo>
                  <a:pt x="108419" y="39497"/>
                </a:lnTo>
                <a:lnTo>
                  <a:pt x="112966" y="37338"/>
                </a:lnTo>
                <a:lnTo>
                  <a:pt x="113284" y="34925"/>
                </a:lnTo>
                <a:lnTo>
                  <a:pt x="110718" y="33782"/>
                </a:lnTo>
                <a:lnTo>
                  <a:pt x="106438" y="42799"/>
                </a:lnTo>
                <a:lnTo>
                  <a:pt x="104165" y="37211"/>
                </a:lnTo>
                <a:lnTo>
                  <a:pt x="104013" y="36855"/>
                </a:lnTo>
                <a:lnTo>
                  <a:pt x="103898" y="34417"/>
                </a:lnTo>
                <a:lnTo>
                  <a:pt x="107543" y="34544"/>
                </a:lnTo>
                <a:lnTo>
                  <a:pt x="107378" y="34417"/>
                </a:lnTo>
                <a:lnTo>
                  <a:pt x="105879" y="33274"/>
                </a:lnTo>
                <a:lnTo>
                  <a:pt x="104013" y="29337"/>
                </a:lnTo>
                <a:lnTo>
                  <a:pt x="103225" y="37211"/>
                </a:lnTo>
                <a:lnTo>
                  <a:pt x="101092" y="32766"/>
                </a:lnTo>
                <a:lnTo>
                  <a:pt x="101993" y="36741"/>
                </a:lnTo>
                <a:lnTo>
                  <a:pt x="101879" y="37122"/>
                </a:lnTo>
                <a:lnTo>
                  <a:pt x="97726" y="41783"/>
                </a:lnTo>
                <a:lnTo>
                  <a:pt x="94551" y="42545"/>
                </a:lnTo>
                <a:lnTo>
                  <a:pt x="95148" y="42799"/>
                </a:lnTo>
                <a:lnTo>
                  <a:pt x="95300" y="43053"/>
                </a:lnTo>
                <a:lnTo>
                  <a:pt x="95427" y="43434"/>
                </a:lnTo>
                <a:lnTo>
                  <a:pt x="95859" y="46355"/>
                </a:lnTo>
                <a:lnTo>
                  <a:pt x="95389" y="46228"/>
                </a:lnTo>
                <a:lnTo>
                  <a:pt x="93522" y="45720"/>
                </a:lnTo>
                <a:lnTo>
                  <a:pt x="92214" y="46228"/>
                </a:lnTo>
                <a:lnTo>
                  <a:pt x="92329" y="45466"/>
                </a:lnTo>
                <a:lnTo>
                  <a:pt x="92684" y="45085"/>
                </a:lnTo>
                <a:lnTo>
                  <a:pt x="80086" y="48514"/>
                </a:lnTo>
                <a:lnTo>
                  <a:pt x="66954" y="50673"/>
                </a:lnTo>
                <a:lnTo>
                  <a:pt x="53657" y="50927"/>
                </a:lnTo>
                <a:lnTo>
                  <a:pt x="40563" y="49276"/>
                </a:lnTo>
                <a:lnTo>
                  <a:pt x="41338" y="48514"/>
                </a:lnTo>
                <a:lnTo>
                  <a:pt x="43688" y="46228"/>
                </a:lnTo>
                <a:lnTo>
                  <a:pt x="41236" y="48514"/>
                </a:lnTo>
                <a:lnTo>
                  <a:pt x="37553" y="47117"/>
                </a:lnTo>
                <a:lnTo>
                  <a:pt x="36880" y="46863"/>
                </a:lnTo>
                <a:lnTo>
                  <a:pt x="35496" y="46101"/>
                </a:lnTo>
                <a:lnTo>
                  <a:pt x="35852" y="45847"/>
                </a:lnTo>
                <a:lnTo>
                  <a:pt x="33032" y="43942"/>
                </a:lnTo>
                <a:lnTo>
                  <a:pt x="29349" y="47117"/>
                </a:lnTo>
                <a:lnTo>
                  <a:pt x="27127" y="44704"/>
                </a:lnTo>
                <a:lnTo>
                  <a:pt x="27609" y="44196"/>
                </a:lnTo>
                <a:lnTo>
                  <a:pt x="27851" y="43942"/>
                </a:lnTo>
                <a:lnTo>
                  <a:pt x="22301" y="44196"/>
                </a:lnTo>
                <a:lnTo>
                  <a:pt x="20967" y="41402"/>
                </a:lnTo>
                <a:lnTo>
                  <a:pt x="20777" y="41021"/>
                </a:lnTo>
                <a:lnTo>
                  <a:pt x="19011" y="37338"/>
                </a:lnTo>
                <a:lnTo>
                  <a:pt x="13627" y="41021"/>
                </a:lnTo>
                <a:lnTo>
                  <a:pt x="9347" y="38481"/>
                </a:lnTo>
                <a:lnTo>
                  <a:pt x="9652" y="36347"/>
                </a:lnTo>
                <a:lnTo>
                  <a:pt x="9766" y="35128"/>
                </a:lnTo>
                <a:lnTo>
                  <a:pt x="6858" y="32258"/>
                </a:lnTo>
                <a:lnTo>
                  <a:pt x="4394" y="32385"/>
                </a:lnTo>
                <a:lnTo>
                  <a:pt x="3276" y="36347"/>
                </a:lnTo>
                <a:lnTo>
                  <a:pt x="3124" y="37211"/>
                </a:lnTo>
                <a:lnTo>
                  <a:pt x="4318" y="37592"/>
                </a:lnTo>
                <a:lnTo>
                  <a:pt x="5626" y="41402"/>
                </a:lnTo>
                <a:lnTo>
                  <a:pt x="1739" y="40767"/>
                </a:lnTo>
                <a:lnTo>
                  <a:pt x="0" y="42418"/>
                </a:lnTo>
                <a:lnTo>
                  <a:pt x="1193" y="47752"/>
                </a:lnTo>
                <a:lnTo>
                  <a:pt x="1079" y="51435"/>
                </a:lnTo>
                <a:lnTo>
                  <a:pt x="736" y="56159"/>
                </a:lnTo>
                <a:lnTo>
                  <a:pt x="838" y="57785"/>
                </a:lnTo>
                <a:lnTo>
                  <a:pt x="5626" y="63627"/>
                </a:lnTo>
                <a:lnTo>
                  <a:pt x="9271" y="61595"/>
                </a:lnTo>
                <a:lnTo>
                  <a:pt x="9232" y="73152"/>
                </a:lnTo>
                <a:lnTo>
                  <a:pt x="13309" y="72136"/>
                </a:lnTo>
                <a:lnTo>
                  <a:pt x="15252" y="69596"/>
                </a:lnTo>
                <a:lnTo>
                  <a:pt x="17589" y="71247"/>
                </a:lnTo>
                <a:lnTo>
                  <a:pt x="20180" y="73025"/>
                </a:lnTo>
                <a:lnTo>
                  <a:pt x="22936" y="70993"/>
                </a:lnTo>
                <a:lnTo>
                  <a:pt x="20955" y="76454"/>
                </a:lnTo>
                <a:lnTo>
                  <a:pt x="27406" y="73914"/>
                </a:lnTo>
                <a:lnTo>
                  <a:pt x="24231" y="79756"/>
                </a:lnTo>
                <a:lnTo>
                  <a:pt x="24345" y="80391"/>
                </a:lnTo>
                <a:lnTo>
                  <a:pt x="25704" y="84074"/>
                </a:lnTo>
                <a:lnTo>
                  <a:pt x="32118" y="75184"/>
                </a:lnTo>
                <a:lnTo>
                  <a:pt x="35026" y="80137"/>
                </a:lnTo>
                <a:lnTo>
                  <a:pt x="34899" y="80772"/>
                </a:lnTo>
                <a:lnTo>
                  <a:pt x="34709" y="81280"/>
                </a:lnTo>
                <a:lnTo>
                  <a:pt x="34594" y="82931"/>
                </a:lnTo>
                <a:lnTo>
                  <a:pt x="34023" y="83439"/>
                </a:lnTo>
                <a:lnTo>
                  <a:pt x="38150" y="80264"/>
                </a:lnTo>
                <a:lnTo>
                  <a:pt x="36880" y="87249"/>
                </a:lnTo>
                <a:lnTo>
                  <a:pt x="39928" y="87122"/>
                </a:lnTo>
                <a:lnTo>
                  <a:pt x="39890" y="81394"/>
                </a:lnTo>
                <a:lnTo>
                  <a:pt x="40386" y="80645"/>
                </a:lnTo>
                <a:lnTo>
                  <a:pt x="40449" y="80391"/>
                </a:lnTo>
                <a:lnTo>
                  <a:pt x="40360" y="80264"/>
                </a:lnTo>
                <a:lnTo>
                  <a:pt x="39941" y="79629"/>
                </a:lnTo>
                <a:lnTo>
                  <a:pt x="39814" y="79248"/>
                </a:lnTo>
                <a:lnTo>
                  <a:pt x="40678" y="77089"/>
                </a:lnTo>
                <a:lnTo>
                  <a:pt x="42100" y="75819"/>
                </a:lnTo>
                <a:lnTo>
                  <a:pt x="42494" y="75184"/>
                </a:lnTo>
                <a:lnTo>
                  <a:pt x="43256" y="73914"/>
                </a:lnTo>
                <a:lnTo>
                  <a:pt x="44805" y="73914"/>
                </a:lnTo>
                <a:lnTo>
                  <a:pt x="44704" y="76200"/>
                </a:lnTo>
                <a:lnTo>
                  <a:pt x="43053" y="77724"/>
                </a:lnTo>
                <a:lnTo>
                  <a:pt x="46342" y="78232"/>
                </a:lnTo>
                <a:lnTo>
                  <a:pt x="46469" y="79629"/>
                </a:lnTo>
                <a:lnTo>
                  <a:pt x="46494" y="81026"/>
                </a:lnTo>
                <a:lnTo>
                  <a:pt x="45427" y="82677"/>
                </a:lnTo>
                <a:lnTo>
                  <a:pt x="43929" y="82677"/>
                </a:lnTo>
                <a:lnTo>
                  <a:pt x="42862" y="85852"/>
                </a:lnTo>
                <a:lnTo>
                  <a:pt x="44869" y="86601"/>
                </a:lnTo>
                <a:lnTo>
                  <a:pt x="44754" y="85471"/>
                </a:lnTo>
                <a:lnTo>
                  <a:pt x="46977" y="87414"/>
                </a:lnTo>
                <a:lnTo>
                  <a:pt x="47218" y="87503"/>
                </a:lnTo>
                <a:lnTo>
                  <a:pt x="47091" y="87503"/>
                </a:lnTo>
                <a:lnTo>
                  <a:pt x="49123" y="89281"/>
                </a:lnTo>
                <a:lnTo>
                  <a:pt x="49707" y="88900"/>
                </a:lnTo>
                <a:lnTo>
                  <a:pt x="49834" y="88646"/>
                </a:lnTo>
                <a:lnTo>
                  <a:pt x="50088" y="88646"/>
                </a:lnTo>
                <a:lnTo>
                  <a:pt x="51460" y="87757"/>
                </a:lnTo>
                <a:lnTo>
                  <a:pt x="51689" y="90424"/>
                </a:lnTo>
                <a:lnTo>
                  <a:pt x="49936" y="88747"/>
                </a:lnTo>
                <a:lnTo>
                  <a:pt x="49758" y="88849"/>
                </a:lnTo>
                <a:lnTo>
                  <a:pt x="49352" y="90170"/>
                </a:lnTo>
                <a:lnTo>
                  <a:pt x="49428" y="90843"/>
                </a:lnTo>
                <a:lnTo>
                  <a:pt x="52298" y="95123"/>
                </a:lnTo>
                <a:lnTo>
                  <a:pt x="55016" y="94234"/>
                </a:lnTo>
                <a:lnTo>
                  <a:pt x="57962" y="91567"/>
                </a:lnTo>
                <a:lnTo>
                  <a:pt x="61709" y="91059"/>
                </a:lnTo>
                <a:lnTo>
                  <a:pt x="61595" y="91821"/>
                </a:lnTo>
                <a:lnTo>
                  <a:pt x="60883" y="92456"/>
                </a:lnTo>
                <a:lnTo>
                  <a:pt x="60528" y="92837"/>
                </a:lnTo>
                <a:lnTo>
                  <a:pt x="63220" y="91059"/>
                </a:lnTo>
                <a:lnTo>
                  <a:pt x="65125" y="97155"/>
                </a:lnTo>
                <a:lnTo>
                  <a:pt x="66865" y="93218"/>
                </a:lnTo>
                <a:lnTo>
                  <a:pt x="69481" y="94361"/>
                </a:lnTo>
                <a:lnTo>
                  <a:pt x="67373" y="100711"/>
                </a:lnTo>
                <a:lnTo>
                  <a:pt x="71374" y="100457"/>
                </a:lnTo>
                <a:lnTo>
                  <a:pt x="70192" y="93726"/>
                </a:lnTo>
                <a:lnTo>
                  <a:pt x="76098" y="101854"/>
                </a:lnTo>
                <a:lnTo>
                  <a:pt x="76174" y="94488"/>
                </a:lnTo>
                <a:lnTo>
                  <a:pt x="79260" y="98806"/>
                </a:lnTo>
                <a:lnTo>
                  <a:pt x="81788" y="95123"/>
                </a:lnTo>
                <a:lnTo>
                  <a:pt x="81902" y="94742"/>
                </a:lnTo>
                <a:lnTo>
                  <a:pt x="81800" y="94488"/>
                </a:lnTo>
                <a:lnTo>
                  <a:pt x="81470" y="93726"/>
                </a:lnTo>
                <a:lnTo>
                  <a:pt x="81254" y="93218"/>
                </a:lnTo>
                <a:lnTo>
                  <a:pt x="80352" y="91059"/>
                </a:lnTo>
                <a:lnTo>
                  <a:pt x="80073" y="90424"/>
                </a:lnTo>
                <a:lnTo>
                  <a:pt x="78955" y="87757"/>
                </a:lnTo>
                <a:lnTo>
                  <a:pt x="78486" y="86601"/>
                </a:lnTo>
                <a:lnTo>
                  <a:pt x="83743" y="85852"/>
                </a:lnTo>
                <a:lnTo>
                  <a:pt x="88569" y="88519"/>
                </a:lnTo>
                <a:lnTo>
                  <a:pt x="83413" y="97663"/>
                </a:lnTo>
                <a:lnTo>
                  <a:pt x="83527" y="98044"/>
                </a:lnTo>
                <a:lnTo>
                  <a:pt x="86194" y="101600"/>
                </a:lnTo>
                <a:lnTo>
                  <a:pt x="87337" y="97536"/>
                </a:lnTo>
                <a:lnTo>
                  <a:pt x="89687" y="100406"/>
                </a:lnTo>
                <a:lnTo>
                  <a:pt x="90754" y="99441"/>
                </a:lnTo>
                <a:lnTo>
                  <a:pt x="93357" y="100584"/>
                </a:lnTo>
                <a:lnTo>
                  <a:pt x="93256" y="103378"/>
                </a:lnTo>
                <a:lnTo>
                  <a:pt x="93129" y="104267"/>
                </a:lnTo>
                <a:lnTo>
                  <a:pt x="91617" y="104394"/>
                </a:lnTo>
                <a:lnTo>
                  <a:pt x="91389" y="105918"/>
                </a:lnTo>
                <a:lnTo>
                  <a:pt x="93865" y="105791"/>
                </a:lnTo>
                <a:lnTo>
                  <a:pt x="97231" y="108204"/>
                </a:lnTo>
                <a:lnTo>
                  <a:pt x="100622" y="109220"/>
                </a:lnTo>
                <a:lnTo>
                  <a:pt x="102628" y="105791"/>
                </a:lnTo>
                <a:lnTo>
                  <a:pt x="103149" y="104902"/>
                </a:lnTo>
                <a:lnTo>
                  <a:pt x="104533" y="106807"/>
                </a:lnTo>
                <a:lnTo>
                  <a:pt x="107391" y="106807"/>
                </a:lnTo>
                <a:lnTo>
                  <a:pt x="107035" y="110236"/>
                </a:lnTo>
                <a:lnTo>
                  <a:pt x="108254" y="105410"/>
                </a:lnTo>
                <a:lnTo>
                  <a:pt x="113284" y="111760"/>
                </a:lnTo>
                <a:lnTo>
                  <a:pt x="115150" y="108585"/>
                </a:lnTo>
                <a:lnTo>
                  <a:pt x="114935" y="110109"/>
                </a:lnTo>
                <a:lnTo>
                  <a:pt x="114998" y="110363"/>
                </a:lnTo>
                <a:lnTo>
                  <a:pt x="116700" y="112903"/>
                </a:lnTo>
                <a:lnTo>
                  <a:pt x="118084" y="111633"/>
                </a:lnTo>
                <a:lnTo>
                  <a:pt x="116179" y="109855"/>
                </a:lnTo>
                <a:lnTo>
                  <a:pt x="116967" y="108585"/>
                </a:lnTo>
                <a:lnTo>
                  <a:pt x="117373" y="107950"/>
                </a:lnTo>
                <a:lnTo>
                  <a:pt x="118579" y="105410"/>
                </a:lnTo>
                <a:lnTo>
                  <a:pt x="118630" y="105283"/>
                </a:lnTo>
                <a:lnTo>
                  <a:pt x="120294" y="108839"/>
                </a:lnTo>
                <a:lnTo>
                  <a:pt x="124968" y="105791"/>
                </a:lnTo>
                <a:lnTo>
                  <a:pt x="125730" y="111506"/>
                </a:lnTo>
                <a:lnTo>
                  <a:pt x="128193" y="108458"/>
                </a:lnTo>
                <a:lnTo>
                  <a:pt x="128270" y="108204"/>
                </a:lnTo>
                <a:lnTo>
                  <a:pt x="127711" y="105791"/>
                </a:lnTo>
                <a:lnTo>
                  <a:pt x="127584" y="105283"/>
                </a:lnTo>
                <a:lnTo>
                  <a:pt x="127495" y="104902"/>
                </a:lnTo>
                <a:lnTo>
                  <a:pt x="127419" y="103759"/>
                </a:lnTo>
                <a:lnTo>
                  <a:pt x="127863" y="100203"/>
                </a:lnTo>
                <a:lnTo>
                  <a:pt x="129565" y="103632"/>
                </a:lnTo>
                <a:lnTo>
                  <a:pt x="134835" y="102870"/>
                </a:lnTo>
                <a:lnTo>
                  <a:pt x="133921" y="109474"/>
                </a:lnTo>
                <a:lnTo>
                  <a:pt x="133692" y="109347"/>
                </a:lnTo>
                <a:lnTo>
                  <a:pt x="132499" y="108712"/>
                </a:lnTo>
                <a:lnTo>
                  <a:pt x="129336" y="107442"/>
                </a:lnTo>
                <a:lnTo>
                  <a:pt x="129959" y="111887"/>
                </a:lnTo>
                <a:lnTo>
                  <a:pt x="132664" y="114300"/>
                </a:lnTo>
                <a:lnTo>
                  <a:pt x="131114" y="109982"/>
                </a:lnTo>
                <a:lnTo>
                  <a:pt x="133337" y="109347"/>
                </a:lnTo>
                <a:lnTo>
                  <a:pt x="133210" y="110363"/>
                </a:lnTo>
                <a:lnTo>
                  <a:pt x="133324" y="110871"/>
                </a:lnTo>
                <a:lnTo>
                  <a:pt x="134251" y="112382"/>
                </a:lnTo>
                <a:lnTo>
                  <a:pt x="135890" y="109982"/>
                </a:lnTo>
                <a:lnTo>
                  <a:pt x="135966" y="109601"/>
                </a:lnTo>
                <a:lnTo>
                  <a:pt x="135864" y="109474"/>
                </a:lnTo>
                <a:lnTo>
                  <a:pt x="134759" y="108077"/>
                </a:lnTo>
                <a:lnTo>
                  <a:pt x="140741" y="106680"/>
                </a:lnTo>
                <a:lnTo>
                  <a:pt x="140055" y="102870"/>
                </a:lnTo>
                <a:lnTo>
                  <a:pt x="139573" y="100203"/>
                </a:lnTo>
                <a:lnTo>
                  <a:pt x="139509" y="99822"/>
                </a:lnTo>
                <a:lnTo>
                  <a:pt x="140208" y="99441"/>
                </a:lnTo>
                <a:lnTo>
                  <a:pt x="143725" y="97536"/>
                </a:lnTo>
                <a:lnTo>
                  <a:pt x="145135" y="96774"/>
                </a:lnTo>
                <a:lnTo>
                  <a:pt x="148107" y="99695"/>
                </a:lnTo>
                <a:lnTo>
                  <a:pt x="148704" y="99822"/>
                </a:lnTo>
                <a:lnTo>
                  <a:pt x="146799" y="100203"/>
                </a:lnTo>
                <a:lnTo>
                  <a:pt x="147193" y="106299"/>
                </a:lnTo>
                <a:lnTo>
                  <a:pt x="148259" y="107442"/>
                </a:lnTo>
                <a:lnTo>
                  <a:pt x="151396" y="102235"/>
                </a:lnTo>
                <a:lnTo>
                  <a:pt x="153924" y="110744"/>
                </a:lnTo>
                <a:lnTo>
                  <a:pt x="156502" y="111887"/>
                </a:lnTo>
                <a:lnTo>
                  <a:pt x="154241" y="110363"/>
                </a:lnTo>
                <a:lnTo>
                  <a:pt x="155397" y="106553"/>
                </a:lnTo>
                <a:lnTo>
                  <a:pt x="155498" y="106299"/>
                </a:lnTo>
                <a:lnTo>
                  <a:pt x="156222" y="104902"/>
                </a:lnTo>
                <a:lnTo>
                  <a:pt x="160134" y="102235"/>
                </a:lnTo>
                <a:lnTo>
                  <a:pt x="161620" y="101219"/>
                </a:lnTo>
                <a:lnTo>
                  <a:pt x="158432" y="107061"/>
                </a:lnTo>
                <a:lnTo>
                  <a:pt x="158470" y="107315"/>
                </a:lnTo>
                <a:lnTo>
                  <a:pt x="160743" y="109982"/>
                </a:lnTo>
                <a:lnTo>
                  <a:pt x="169062" y="109220"/>
                </a:lnTo>
                <a:lnTo>
                  <a:pt x="174409" y="117221"/>
                </a:lnTo>
                <a:lnTo>
                  <a:pt x="181063" y="113030"/>
                </a:lnTo>
                <a:lnTo>
                  <a:pt x="180848" y="112649"/>
                </a:lnTo>
                <a:lnTo>
                  <a:pt x="177850" y="107442"/>
                </a:lnTo>
                <a:lnTo>
                  <a:pt x="176822" y="112649"/>
                </a:lnTo>
                <a:lnTo>
                  <a:pt x="174713" y="109220"/>
                </a:lnTo>
                <a:lnTo>
                  <a:pt x="174485" y="108839"/>
                </a:lnTo>
                <a:lnTo>
                  <a:pt x="174371" y="108458"/>
                </a:lnTo>
                <a:lnTo>
                  <a:pt x="177076" y="101219"/>
                </a:lnTo>
                <a:lnTo>
                  <a:pt x="178612" y="97409"/>
                </a:lnTo>
                <a:lnTo>
                  <a:pt x="179006" y="99187"/>
                </a:lnTo>
                <a:lnTo>
                  <a:pt x="183083" y="98171"/>
                </a:lnTo>
                <a:lnTo>
                  <a:pt x="181457" y="101092"/>
                </a:lnTo>
                <a:lnTo>
                  <a:pt x="185458" y="98806"/>
                </a:lnTo>
                <a:lnTo>
                  <a:pt x="185293" y="98171"/>
                </a:lnTo>
                <a:lnTo>
                  <a:pt x="184861" y="96520"/>
                </a:lnTo>
                <a:lnTo>
                  <a:pt x="182257" y="97409"/>
                </a:lnTo>
                <a:lnTo>
                  <a:pt x="182740" y="96774"/>
                </a:lnTo>
                <a:lnTo>
                  <a:pt x="184111" y="94996"/>
                </a:lnTo>
                <a:lnTo>
                  <a:pt x="185458" y="96647"/>
                </a:lnTo>
                <a:lnTo>
                  <a:pt x="189534" y="97790"/>
                </a:lnTo>
                <a:lnTo>
                  <a:pt x="187007" y="100965"/>
                </a:lnTo>
                <a:lnTo>
                  <a:pt x="189103" y="101092"/>
                </a:lnTo>
                <a:lnTo>
                  <a:pt x="191795" y="99187"/>
                </a:lnTo>
                <a:lnTo>
                  <a:pt x="191325" y="96139"/>
                </a:lnTo>
                <a:lnTo>
                  <a:pt x="194729" y="95758"/>
                </a:lnTo>
                <a:lnTo>
                  <a:pt x="191008" y="102870"/>
                </a:lnTo>
                <a:lnTo>
                  <a:pt x="189496" y="105029"/>
                </a:lnTo>
                <a:lnTo>
                  <a:pt x="192189" y="105283"/>
                </a:lnTo>
                <a:lnTo>
                  <a:pt x="191833" y="109982"/>
                </a:lnTo>
                <a:lnTo>
                  <a:pt x="191046" y="111379"/>
                </a:lnTo>
                <a:lnTo>
                  <a:pt x="194805" y="110744"/>
                </a:lnTo>
                <a:lnTo>
                  <a:pt x="193979" y="112268"/>
                </a:lnTo>
                <a:lnTo>
                  <a:pt x="193903" y="114554"/>
                </a:lnTo>
                <a:lnTo>
                  <a:pt x="193255" y="115697"/>
                </a:lnTo>
                <a:lnTo>
                  <a:pt x="193344" y="115951"/>
                </a:lnTo>
                <a:lnTo>
                  <a:pt x="195681" y="117856"/>
                </a:lnTo>
                <a:lnTo>
                  <a:pt x="197383" y="111887"/>
                </a:lnTo>
                <a:lnTo>
                  <a:pt x="199517" y="116332"/>
                </a:lnTo>
                <a:lnTo>
                  <a:pt x="200431" y="111887"/>
                </a:lnTo>
                <a:lnTo>
                  <a:pt x="207289" y="115443"/>
                </a:lnTo>
                <a:lnTo>
                  <a:pt x="206578" y="116078"/>
                </a:lnTo>
                <a:lnTo>
                  <a:pt x="212915" y="116586"/>
                </a:lnTo>
                <a:lnTo>
                  <a:pt x="212090" y="114046"/>
                </a:lnTo>
                <a:lnTo>
                  <a:pt x="211975" y="113106"/>
                </a:lnTo>
                <a:lnTo>
                  <a:pt x="212966" y="111887"/>
                </a:lnTo>
                <a:lnTo>
                  <a:pt x="213880" y="110744"/>
                </a:lnTo>
                <a:lnTo>
                  <a:pt x="216636" y="107315"/>
                </a:lnTo>
                <a:lnTo>
                  <a:pt x="215404" y="118618"/>
                </a:lnTo>
                <a:lnTo>
                  <a:pt x="221869" y="116078"/>
                </a:lnTo>
                <a:lnTo>
                  <a:pt x="225463" y="114046"/>
                </a:lnTo>
                <a:lnTo>
                  <a:pt x="227799" y="112547"/>
                </a:lnTo>
                <a:lnTo>
                  <a:pt x="227838" y="112395"/>
                </a:lnTo>
                <a:lnTo>
                  <a:pt x="227342" y="107315"/>
                </a:lnTo>
                <a:lnTo>
                  <a:pt x="227330" y="107188"/>
                </a:lnTo>
                <a:lnTo>
                  <a:pt x="229425" y="105283"/>
                </a:lnTo>
                <a:lnTo>
                  <a:pt x="229908" y="108331"/>
                </a:lnTo>
                <a:lnTo>
                  <a:pt x="230860" y="110363"/>
                </a:lnTo>
                <a:lnTo>
                  <a:pt x="232333" y="107696"/>
                </a:lnTo>
                <a:lnTo>
                  <a:pt x="233845" y="105283"/>
                </a:lnTo>
                <a:lnTo>
                  <a:pt x="236004" y="101854"/>
                </a:lnTo>
                <a:lnTo>
                  <a:pt x="238480" y="105029"/>
                </a:lnTo>
                <a:lnTo>
                  <a:pt x="238455" y="105283"/>
                </a:lnTo>
                <a:lnTo>
                  <a:pt x="235445" y="108204"/>
                </a:lnTo>
                <a:lnTo>
                  <a:pt x="233781" y="108966"/>
                </a:lnTo>
                <a:lnTo>
                  <a:pt x="234302" y="114300"/>
                </a:lnTo>
                <a:lnTo>
                  <a:pt x="239407" y="110109"/>
                </a:lnTo>
                <a:lnTo>
                  <a:pt x="242138" y="112649"/>
                </a:lnTo>
                <a:lnTo>
                  <a:pt x="244005" y="110109"/>
                </a:lnTo>
                <a:lnTo>
                  <a:pt x="250101" y="103632"/>
                </a:lnTo>
                <a:lnTo>
                  <a:pt x="251421" y="101854"/>
                </a:lnTo>
                <a:lnTo>
                  <a:pt x="253288" y="99314"/>
                </a:lnTo>
                <a:lnTo>
                  <a:pt x="253365" y="98742"/>
                </a:lnTo>
                <a:lnTo>
                  <a:pt x="252298" y="95758"/>
                </a:lnTo>
                <a:lnTo>
                  <a:pt x="252018" y="94996"/>
                </a:lnTo>
                <a:lnTo>
                  <a:pt x="251955" y="94361"/>
                </a:lnTo>
                <a:lnTo>
                  <a:pt x="252450" y="88773"/>
                </a:lnTo>
                <a:lnTo>
                  <a:pt x="252577" y="88265"/>
                </a:lnTo>
                <a:lnTo>
                  <a:pt x="254254" y="85852"/>
                </a:lnTo>
                <a:lnTo>
                  <a:pt x="254520" y="85471"/>
                </a:lnTo>
                <a:lnTo>
                  <a:pt x="255498" y="84074"/>
                </a:lnTo>
                <a:lnTo>
                  <a:pt x="255054" y="87376"/>
                </a:lnTo>
                <a:lnTo>
                  <a:pt x="259651" y="87376"/>
                </a:lnTo>
                <a:lnTo>
                  <a:pt x="261632" y="89535"/>
                </a:lnTo>
                <a:lnTo>
                  <a:pt x="261581" y="90170"/>
                </a:lnTo>
                <a:lnTo>
                  <a:pt x="260769" y="92710"/>
                </a:lnTo>
                <a:lnTo>
                  <a:pt x="260883" y="92964"/>
                </a:lnTo>
                <a:lnTo>
                  <a:pt x="266509" y="97409"/>
                </a:lnTo>
                <a:lnTo>
                  <a:pt x="262064" y="98806"/>
                </a:lnTo>
                <a:lnTo>
                  <a:pt x="260858" y="97282"/>
                </a:lnTo>
                <a:lnTo>
                  <a:pt x="260743" y="97028"/>
                </a:lnTo>
                <a:lnTo>
                  <a:pt x="260134" y="92710"/>
                </a:lnTo>
                <a:lnTo>
                  <a:pt x="258381" y="94361"/>
                </a:lnTo>
                <a:lnTo>
                  <a:pt x="259448" y="97663"/>
                </a:lnTo>
                <a:lnTo>
                  <a:pt x="262305" y="101473"/>
                </a:lnTo>
                <a:lnTo>
                  <a:pt x="265239" y="104394"/>
                </a:lnTo>
                <a:lnTo>
                  <a:pt x="265036" y="106045"/>
                </a:lnTo>
                <a:lnTo>
                  <a:pt x="263499" y="108204"/>
                </a:lnTo>
                <a:lnTo>
                  <a:pt x="261988" y="108204"/>
                </a:lnTo>
                <a:lnTo>
                  <a:pt x="262686" y="106934"/>
                </a:lnTo>
                <a:lnTo>
                  <a:pt x="262763" y="106553"/>
                </a:lnTo>
                <a:lnTo>
                  <a:pt x="262305" y="105664"/>
                </a:lnTo>
                <a:lnTo>
                  <a:pt x="262191" y="104394"/>
                </a:lnTo>
                <a:lnTo>
                  <a:pt x="256806" y="108204"/>
                </a:lnTo>
                <a:lnTo>
                  <a:pt x="263372" y="112014"/>
                </a:lnTo>
                <a:lnTo>
                  <a:pt x="262623" y="115951"/>
                </a:lnTo>
                <a:lnTo>
                  <a:pt x="264045" y="114935"/>
                </a:lnTo>
                <a:lnTo>
                  <a:pt x="267093" y="115697"/>
                </a:lnTo>
                <a:lnTo>
                  <a:pt x="266738" y="114935"/>
                </a:lnTo>
                <a:lnTo>
                  <a:pt x="265633" y="112649"/>
                </a:lnTo>
                <a:lnTo>
                  <a:pt x="268236" y="115443"/>
                </a:lnTo>
                <a:lnTo>
                  <a:pt x="271386" y="114173"/>
                </a:lnTo>
                <a:lnTo>
                  <a:pt x="274561" y="112649"/>
                </a:lnTo>
                <a:lnTo>
                  <a:pt x="277279" y="114427"/>
                </a:lnTo>
                <a:lnTo>
                  <a:pt x="277291" y="113499"/>
                </a:lnTo>
                <a:lnTo>
                  <a:pt x="276720" y="112649"/>
                </a:lnTo>
                <a:lnTo>
                  <a:pt x="275615" y="110998"/>
                </a:lnTo>
                <a:lnTo>
                  <a:pt x="277710" y="109093"/>
                </a:lnTo>
                <a:lnTo>
                  <a:pt x="280885" y="108204"/>
                </a:lnTo>
                <a:lnTo>
                  <a:pt x="280682" y="112014"/>
                </a:lnTo>
                <a:lnTo>
                  <a:pt x="281990" y="113665"/>
                </a:lnTo>
                <a:lnTo>
                  <a:pt x="282905" y="111379"/>
                </a:lnTo>
                <a:lnTo>
                  <a:pt x="287731" y="109601"/>
                </a:lnTo>
                <a:lnTo>
                  <a:pt x="287261" y="110744"/>
                </a:lnTo>
                <a:lnTo>
                  <a:pt x="288518" y="109601"/>
                </a:lnTo>
                <a:lnTo>
                  <a:pt x="289356" y="108839"/>
                </a:lnTo>
                <a:lnTo>
                  <a:pt x="284962" y="102870"/>
                </a:lnTo>
                <a:lnTo>
                  <a:pt x="287896" y="99441"/>
                </a:lnTo>
                <a:lnTo>
                  <a:pt x="288124" y="98806"/>
                </a:lnTo>
                <a:lnTo>
                  <a:pt x="289877" y="93980"/>
                </a:lnTo>
                <a:lnTo>
                  <a:pt x="292608" y="98552"/>
                </a:lnTo>
                <a:lnTo>
                  <a:pt x="294944" y="97028"/>
                </a:lnTo>
                <a:lnTo>
                  <a:pt x="296926" y="99707"/>
                </a:lnTo>
                <a:lnTo>
                  <a:pt x="298945" y="99060"/>
                </a:lnTo>
                <a:lnTo>
                  <a:pt x="301180" y="101727"/>
                </a:lnTo>
                <a:lnTo>
                  <a:pt x="301104" y="101981"/>
                </a:lnTo>
                <a:lnTo>
                  <a:pt x="297916" y="104267"/>
                </a:lnTo>
                <a:lnTo>
                  <a:pt x="295541" y="103632"/>
                </a:lnTo>
                <a:lnTo>
                  <a:pt x="298754" y="107061"/>
                </a:lnTo>
                <a:lnTo>
                  <a:pt x="302488" y="104267"/>
                </a:lnTo>
                <a:lnTo>
                  <a:pt x="302831" y="104013"/>
                </a:lnTo>
                <a:lnTo>
                  <a:pt x="303784" y="99441"/>
                </a:lnTo>
                <a:lnTo>
                  <a:pt x="305765" y="100457"/>
                </a:lnTo>
                <a:lnTo>
                  <a:pt x="306832" y="99441"/>
                </a:lnTo>
                <a:lnTo>
                  <a:pt x="308686" y="101219"/>
                </a:lnTo>
                <a:lnTo>
                  <a:pt x="306920" y="103632"/>
                </a:lnTo>
                <a:lnTo>
                  <a:pt x="306959" y="111518"/>
                </a:lnTo>
                <a:lnTo>
                  <a:pt x="304050" y="112903"/>
                </a:lnTo>
                <a:lnTo>
                  <a:pt x="300697" y="112547"/>
                </a:lnTo>
                <a:lnTo>
                  <a:pt x="302120" y="116205"/>
                </a:lnTo>
                <a:lnTo>
                  <a:pt x="306666" y="112903"/>
                </a:lnTo>
                <a:lnTo>
                  <a:pt x="311226" y="109601"/>
                </a:lnTo>
                <a:lnTo>
                  <a:pt x="311111" y="107442"/>
                </a:lnTo>
                <a:lnTo>
                  <a:pt x="308140" y="104267"/>
                </a:lnTo>
                <a:lnTo>
                  <a:pt x="308127" y="104013"/>
                </a:lnTo>
                <a:lnTo>
                  <a:pt x="310591" y="100965"/>
                </a:lnTo>
                <a:lnTo>
                  <a:pt x="311658" y="106426"/>
                </a:lnTo>
                <a:lnTo>
                  <a:pt x="314401" y="108839"/>
                </a:lnTo>
                <a:lnTo>
                  <a:pt x="317919" y="109728"/>
                </a:lnTo>
                <a:lnTo>
                  <a:pt x="316572" y="103886"/>
                </a:lnTo>
                <a:lnTo>
                  <a:pt x="323481" y="104508"/>
                </a:lnTo>
                <a:lnTo>
                  <a:pt x="323405" y="104140"/>
                </a:lnTo>
                <a:lnTo>
                  <a:pt x="323303" y="103886"/>
                </a:lnTo>
                <a:lnTo>
                  <a:pt x="322872" y="102743"/>
                </a:lnTo>
                <a:lnTo>
                  <a:pt x="321729" y="99695"/>
                </a:lnTo>
                <a:lnTo>
                  <a:pt x="320103" y="102743"/>
                </a:lnTo>
                <a:lnTo>
                  <a:pt x="319811" y="100965"/>
                </a:lnTo>
                <a:lnTo>
                  <a:pt x="319557" y="99441"/>
                </a:lnTo>
                <a:lnTo>
                  <a:pt x="319493" y="99060"/>
                </a:lnTo>
                <a:lnTo>
                  <a:pt x="319303" y="97917"/>
                </a:lnTo>
                <a:lnTo>
                  <a:pt x="319189" y="97536"/>
                </a:lnTo>
                <a:lnTo>
                  <a:pt x="319024" y="97282"/>
                </a:lnTo>
                <a:lnTo>
                  <a:pt x="321297" y="97028"/>
                </a:lnTo>
                <a:lnTo>
                  <a:pt x="322440" y="96901"/>
                </a:lnTo>
                <a:lnTo>
                  <a:pt x="321564" y="95402"/>
                </a:lnTo>
                <a:lnTo>
                  <a:pt x="321411" y="95135"/>
                </a:lnTo>
                <a:lnTo>
                  <a:pt x="320725" y="93980"/>
                </a:lnTo>
                <a:lnTo>
                  <a:pt x="319468" y="91821"/>
                </a:lnTo>
                <a:lnTo>
                  <a:pt x="321322" y="91440"/>
                </a:lnTo>
                <a:lnTo>
                  <a:pt x="327583" y="92710"/>
                </a:lnTo>
                <a:lnTo>
                  <a:pt x="321449" y="95123"/>
                </a:lnTo>
                <a:lnTo>
                  <a:pt x="321564" y="95402"/>
                </a:lnTo>
                <a:lnTo>
                  <a:pt x="327228" y="97409"/>
                </a:lnTo>
                <a:lnTo>
                  <a:pt x="323608" y="104267"/>
                </a:lnTo>
                <a:lnTo>
                  <a:pt x="323545" y="104521"/>
                </a:lnTo>
                <a:lnTo>
                  <a:pt x="322719" y="105918"/>
                </a:lnTo>
                <a:lnTo>
                  <a:pt x="319405" y="108381"/>
                </a:lnTo>
                <a:lnTo>
                  <a:pt x="319519" y="110490"/>
                </a:lnTo>
                <a:lnTo>
                  <a:pt x="319582" y="111125"/>
                </a:lnTo>
                <a:lnTo>
                  <a:pt x="322326" y="108458"/>
                </a:lnTo>
                <a:lnTo>
                  <a:pt x="322275" y="108204"/>
                </a:lnTo>
                <a:lnTo>
                  <a:pt x="322122" y="107950"/>
                </a:lnTo>
                <a:lnTo>
                  <a:pt x="325526" y="105410"/>
                </a:lnTo>
                <a:lnTo>
                  <a:pt x="324358" y="104521"/>
                </a:lnTo>
                <a:lnTo>
                  <a:pt x="323862" y="104140"/>
                </a:lnTo>
                <a:lnTo>
                  <a:pt x="328815" y="101600"/>
                </a:lnTo>
                <a:lnTo>
                  <a:pt x="334518" y="95504"/>
                </a:lnTo>
                <a:lnTo>
                  <a:pt x="340499" y="94107"/>
                </a:lnTo>
                <a:lnTo>
                  <a:pt x="339623" y="102870"/>
                </a:lnTo>
                <a:lnTo>
                  <a:pt x="330441" y="100838"/>
                </a:lnTo>
                <a:lnTo>
                  <a:pt x="332384" y="111252"/>
                </a:lnTo>
                <a:lnTo>
                  <a:pt x="335305" y="109855"/>
                </a:lnTo>
                <a:lnTo>
                  <a:pt x="335267" y="105537"/>
                </a:lnTo>
                <a:lnTo>
                  <a:pt x="337642" y="106172"/>
                </a:lnTo>
                <a:lnTo>
                  <a:pt x="339661" y="111379"/>
                </a:lnTo>
                <a:lnTo>
                  <a:pt x="344576" y="106807"/>
                </a:lnTo>
                <a:lnTo>
                  <a:pt x="348576" y="106553"/>
                </a:lnTo>
                <a:lnTo>
                  <a:pt x="347865" y="105537"/>
                </a:lnTo>
                <a:lnTo>
                  <a:pt x="346976" y="104267"/>
                </a:lnTo>
                <a:lnTo>
                  <a:pt x="346887" y="103886"/>
                </a:lnTo>
                <a:lnTo>
                  <a:pt x="347599" y="102870"/>
                </a:lnTo>
                <a:lnTo>
                  <a:pt x="348297" y="101854"/>
                </a:lnTo>
                <a:lnTo>
                  <a:pt x="351116" y="103505"/>
                </a:lnTo>
                <a:lnTo>
                  <a:pt x="352894" y="104013"/>
                </a:lnTo>
                <a:lnTo>
                  <a:pt x="352425" y="105156"/>
                </a:lnTo>
                <a:lnTo>
                  <a:pt x="354164" y="103505"/>
                </a:lnTo>
                <a:lnTo>
                  <a:pt x="354444" y="103632"/>
                </a:lnTo>
                <a:lnTo>
                  <a:pt x="354520" y="104267"/>
                </a:lnTo>
                <a:lnTo>
                  <a:pt x="355066" y="103505"/>
                </a:lnTo>
                <a:lnTo>
                  <a:pt x="356247" y="101854"/>
                </a:lnTo>
                <a:lnTo>
                  <a:pt x="356425" y="101600"/>
                </a:lnTo>
                <a:lnTo>
                  <a:pt x="361340" y="104140"/>
                </a:lnTo>
                <a:lnTo>
                  <a:pt x="364985" y="102489"/>
                </a:lnTo>
                <a:lnTo>
                  <a:pt x="364972" y="102362"/>
                </a:lnTo>
                <a:lnTo>
                  <a:pt x="364934" y="98298"/>
                </a:lnTo>
                <a:lnTo>
                  <a:pt x="361340" y="102362"/>
                </a:lnTo>
                <a:lnTo>
                  <a:pt x="359587" y="101981"/>
                </a:lnTo>
                <a:lnTo>
                  <a:pt x="359397" y="101600"/>
                </a:lnTo>
                <a:lnTo>
                  <a:pt x="359079" y="100965"/>
                </a:lnTo>
                <a:lnTo>
                  <a:pt x="355676" y="99187"/>
                </a:lnTo>
                <a:lnTo>
                  <a:pt x="357289" y="96139"/>
                </a:lnTo>
                <a:lnTo>
                  <a:pt x="361886" y="96139"/>
                </a:lnTo>
                <a:lnTo>
                  <a:pt x="363105" y="94107"/>
                </a:lnTo>
                <a:lnTo>
                  <a:pt x="364718" y="91440"/>
                </a:lnTo>
                <a:lnTo>
                  <a:pt x="365023" y="90932"/>
                </a:lnTo>
                <a:lnTo>
                  <a:pt x="370205" y="91059"/>
                </a:lnTo>
                <a:lnTo>
                  <a:pt x="370039" y="90932"/>
                </a:lnTo>
                <a:lnTo>
                  <a:pt x="368541" y="89789"/>
                </a:lnTo>
                <a:lnTo>
                  <a:pt x="370166" y="86868"/>
                </a:lnTo>
                <a:lnTo>
                  <a:pt x="372427" y="88265"/>
                </a:lnTo>
                <a:lnTo>
                  <a:pt x="374878" y="88138"/>
                </a:lnTo>
                <a:lnTo>
                  <a:pt x="379361" y="91059"/>
                </a:lnTo>
                <a:lnTo>
                  <a:pt x="377875" y="91643"/>
                </a:lnTo>
                <a:lnTo>
                  <a:pt x="381139" y="91567"/>
                </a:lnTo>
                <a:lnTo>
                  <a:pt x="381381" y="94234"/>
                </a:lnTo>
                <a:lnTo>
                  <a:pt x="380072" y="92456"/>
                </a:lnTo>
                <a:lnTo>
                  <a:pt x="379552" y="94361"/>
                </a:lnTo>
                <a:lnTo>
                  <a:pt x="379653" y="94615"/>
                </a:lnTo>
                <a:lnTo>
                  <a:pt x="381381" y="96266"/>
                </a:lnTo>
                <a:lnTo>
                  <a:pt x="382117" y="94234"/>
                </a:lnTo>
                <a:lnTo>
                  <a:pt x="383082" y="91567"/>
                </a:lnTo>
                <a:lnTo>
                  <a:pt x="383362" y="90805"/>
                </a:lnTo>
                <a:lnTo>
                  <a:pt x="386410" y="92964"/>
                </a:lnTo>
                <a:lnTo>
                  <a:pt x="381850" y="97282"/>
                </a:lnTo>
                <a:lnTo>
                  <a:pt x="384111" y="100965"/>
                </a:lnTo>
                <a:lnTo>
                  <a:pt x="385737" y="95758"/>
                </a:lnTo>
                <a:lnTo>
                  <a:pt x="387159" y="96647"/>
                </a:lnTo>
                <a:lnTo>
                  <a:pt x="386562" y="98552"/>
                </a:lnTo>
                <a:lnTo>
                  <a:pt x="387159" y="98806"/>
                </a:lnTo>
                <a:lnTo>
                  <a:pt x="389178" y="99822"/>
                </a:lnTo>
                <a:lnTo>
                  <a:pt x="387578" y="95758"/>
                </a:lnTo>
                <a:lnTo>
                  <a:pt x="386689" y="93472"/>
                </a:lnTo>
                <a:lnTo>
                  <a:pt x="389851" y="94742"/>
                </a:lnTo>
                <a:lnTo>
                  <a:pt x="390334" y="95758"/>
                </a:lnTo>
                <a:lnTo>
                  <a:pt x="391287" y="96774"/>
                </a:lnTo>
                <a:lnTo>
                  <a:pt x="391185" y="97409"/>
                </a:lnTo>
                <a:lnTo>
                  <a:pt x="390918" y="98044"/>
                </a:lnTo>
                <a:lnTo>
                  <a:pt x="394563" y="98298"/>
                </a:lnTo>
                <a:lnTo>
                  <a:pt x="392671" y="96393"/>
                </a:lnTo>
                <a:lnTo>
                  <a:pt x="396074" y="93980"/>
                </a:lnTo>
                <a:lnTo>
                  <a:pt x="393026" y="93980"/>
                </a:lnTo>
                <a:lnTo>
                  <a:pt x="393014" y="93472"/>
                </a:lnTo>
                <a:lnTo>
                  <a:pt x="392963" y="90805"/>
                </a:lnTo>
                <a:lnTo>
                  <a:pt x="392899" y="88138"/>
                </a:lnTo>
                <a:lnTo>
                  <a:pt x="392874" y="86868"/>
                </a:lnTo>
                <a:lnTo>
                  <a:pt x="392861" y="86233"/>
                </a:lnTo>
                <a:lnTo>
                  <a:pt x="396036" y="85344"/>
                </a:lnTo>
                <a:lnTo>
                  <a:pt x="400469" y="86106"/>
                </a:lnTo>
                <a:lnTo>
                  <a:pt x="401015" y="85344"/>
                </a:lnTo>
                <a:lnTo>
                  <a:pt x="401904" y="84074"/>
                </a:lnTo>
                <a:lnTo>
                  <a:pt x="403517" y="81788"/>
                </a:lnTo>
                <a:lnTo>
                  <a:pt x="406133" y="87249"/>
                </a:lnTo>
                <a:lnTo>
                  <a:pt x="406171" y="95885"/>
                </a:lnTo>
                <a:lnTo>
                  <a:pt x="408444" y="96469"/>
                </a:lnTo>
                <a:lnTo>
                  <a:pt x="408266" y="96012"/>
                </a:lnTo>
                <a:lnTo>
                  <a:pt x="408178" y="95250"/>
                </a:lnTo>
                <a:lnTo>
                  <a:pt x="409460" y="91948"/>
                </a:lnTo>
                <a:lnTo>
                  <a:pt x="409460" y="94234"/>
                </a:lnTo>
                <a:lnTo>
                  <a:pt x="414845" y="92583"/>
                </a:lnTo>
                <a:lnTo>
                  <a:pt x="413029" y="97282"/>
                </a:lnTo>
                <a:lnTo>
                  <a:pt x="415721" y="97536"/>
                </a:lnTo>
                <a:lnTo>
                  <a:pt x="416153" y="92075"/>
                </a:lnTo>
                <a:lnTo>
                  <a:pt x="418134" y="93091"/>
                </a:lnTo>
                <a:lnTo>
                  <a:pt x="417639" y="97155"/>
                </a:lnTo>
                <a:lnTo>
                  <a:pt x="417741" y="100584"/>
                </a:lnTo>
                <a:lnTo>
                  <a:pt x="417944" y="98806"/>
                </a:lnTo>
                <a:lnTo>
                  <a:pt x="420509" y="101092"/>
                </a:lnTo>
                <a:lnTo>
                  <a:pt x="421030" y="101219"/>
                </a:lnTo>
                <a:lnTo>
                  <a:pt x="420738" y="100584"/>
                </a:lnTo>
                <a:lnTo>
                  <a:pt x="420662" y="99949"/>
                </a:lnTo>
                <a:lnTo>
                  <a:pt x="421119" y="98806"/>
                </a:lnTo>
                <a:lnTo>
                  <a:pt x="421373" y="98171"/>
                </a:lnTo>
                <a:lnTo>
                  <a:pt x="421944" y="96774"/>
                </a:lnTo>
                <a:lnTo>
                  <a:pt x="419608" y="98171"/>
                </a:lnTo>
                <a:lnTo>
                  <a:pt x="420154" y="94107"/>
                </a:lnTo>
                <a:lnTo>
                  <a:pt x="425107" y="98044"/>
                </a:lnTo>
                <a:lnTo>
                  <a:pt x="424954" y="94615"/>
                </a:lnTo>
                <a:lnTo>
                  <a:pt x="425234" y="99314"/>
                </a:lnTo>
                <a:lnTo>
                  <a:pt x="429856" y="95631"/>
                </a:lnTo>
                <a:lnTo>
                  <a:pt x="430022" y="95504"/>
                </a:lnTo>
                <a:lnTo>
                  <a:pt x="432511" y="97536"/>
                </a:lnTo>
                <a:lnTo>
                  <a:pt x="432104" y="95504"/>
                </a:lnTo>
                <a:lnTo>
                  <a:pt x="431660" y="93345"/>
                </a:lnTo>
                <a:lnTo>
                  <a:pt x="430009" y="94234"/>
                </a:lnTo>
                <a:lnTo>
                  <a:pt x="428256" y="95631"/>
                </a:lnTo>
                <a:lnTo>
                  <a:pt x="427875" y="94615"/>
                </a:lnTo>
                <a:lnTo>
                  <a:pt x="427672" y="94107"/>
                </a:lnTo>
                <a:lnTo>
                  <a:pt x="427291" y="93091"/>
                </a:lnTo>
                <a:lnTo>
                  <a:pt x="427189" y="92468"/>
                </a:lnTo>
                <a:lnTo>
                  <a:pt x="427520" y="92075"/>
                </a:lnTo>
                <a:lnTo>
                  <a:pt x="430339" y="88773"/>
                </a:lnTo>
                <a:lnTo>
                  <a:pt x="438099" y="92202"/>
                </a:lnTo>
                <a:lnTo>
                  <a:pt x="441655" y="88773"/>
                </a:lnTo>
                <a:lnTo>
                  <a:pt x="443369" y="87122"/>
                </a:lnTo>
                <a:lnTo>
                  <a:pt x="447967" y="89281"/>
                </a:lnTo>
                <a:lnTo>
                  <a:pt x="443407" y="91440"/>
                </a:lnTo>
                <a:lnTo>
                  <a:pt x="444360" y="95631"/>
                </a:lnTo>
                <a:lnTo>
                  <a:pt x="440156" y="97409"/>
                </a:lnTo>
                <a:lnTo>
                  <a:pt x="439051" y="94107"/>
                </a:lnTo>
                <a:lnTo>
                  <a:pt x="435444" y="96139"/>
                </a:lnTo>
                <a:lnTo>
                  <a:pt x="439445" y="98044"/>
                </a:lnTo>
                <a:lnTo>
                  <a:pt x="443103" y="97409"/>
                </a:lnTo>
                <a:lnTo>
                  <a:pt x="446024" y="96901"/>
                </a:lnTo>
                <a:lnTo>
                  <a:pt x="448919" y="93472"/>
                </a:lnTo>
                <a:lnTo>
                  <a:pt x="453275" y="92964"/>
                </a:lnTo>
                <a:lnTo>
                  <a:pt x="453821" y="104648"/>
                </a:lnTo>
                <a:lnTo>
                  <a:pt x="459092" y="101727"/>
                </a:lnTo>
                <a:lnTo>
                  <a:pt x="458584" y="99314"/>
                </a:lnTo>
                <a:lnTo>
                  <a:pt x="458457" y="97282"/>
                </a:lnTo>
                <a:lnTo>
                  <a:pt x="456793" y="96012"/>
                </a:lnTo>
                <a:lnTo>
                  <a:pt x="458228" y="94742"/>
                </a:lnTo>
                <a:lnTo>
                  <a:pt x="459892" y="96012"/>
                </a:lnTo>
                <a:lnTo>
                  <a:pt x="461391" y="96012"/>
                </a:lnTo>
                <a:lnTo>
                  <a:pt x="461899" y="94742"/>
                </a:lnTo>
                <a:lnTo>
                  <a:pt x="462305" y="93726"/>
                </a:lnTo>
                <a:lnTo>
                  <a:pt x="459016" y="93218"/>
                </a:lnTo>
                <a:lnTo>
                  <a:pt x="459282" y="92964"/>
                </a:lnTo>
                <a:lnTo>
                  <a:pt x="461111" y="91186"/>
                </a:lnTo>
                <a:lnTo>
                  <a:pt x="461949" y="91821"/>
                </a:lnTo>
                <a:lnTo>
                  <a:pt x="463727" y="92329"/>
                </a:lnTo>
                <a:lnTo>
                  <a:pt x="463372" y="94869"/>
                </a:lnTo>
                <a:lnTo>
                  <a:pt x="463054" y="95123"/>
                </a:lnTo>
                <a:lnTo>
                  <a:pt x="468083" y="91821"/>
                </a:lnTo>
                <a:lnTo>
                  <a:pt x="467918" y="93370"/>
                </a:lnTo>
                <a:lnTo>
                  <a:pt x="468934" y="91821"/>
                </a:lnTo>
                <a:lnTo>
                  <a:pt x="469341" y="91186"/>
                </a:lnTo>
                <a:lnTo>
                  <a:pt x="470509" y="89408"/>
                </a:lnTo>
                <a:lnTo>
                  <a:pt x="472528" y="88265"/>
                </a:lnTo>
                <a:lnTo>
                  <a:pt x="472173" y="90805"/>
                </a:lnTo>
                <a:lnTo>
                  <a:pt x="474268" y="88773"/>
                </a:lnTo>
                <a:lnTo>
                  <a:pt x="475691" y="89535"/>
                </a:lnTo>
                <a:lnTo>
                  <a:pt x="475907" y="90500"/>
                </a:lnTo>
                <a:lnTo>
                  <a:pt x="476313" y="88773"/>
                </a:lnTo>
                <a:lnTo>
                  <a:pt x="476427" y="88265"/>
                </a:lnTo>
                <a:lnTo>
                  <a:pt x="476694" y="87122"/>
                </a:lnTo>
                <a:lnTo>
                  <a:pt x="476821" y="86614"/>
                </a:lnTo>
                <a:lnTo>
                  <a:pt x="477202" y="84963"/>
                </a:lnTo>
                <a:lnTo>
                  <a:pt x="477316" y="84455"/>
                </a:lnTo>
                <a:lnTo>
                  <a:pt x="478586" y="83947"/>
                </a:lnTo>
                <a:lnTo>
                  <a:pt x="481520" y="84836"/>
                </a:lnTo>
                <a:lnTo>
                  <a:pt x="484492" y="85598"/>
                </a:lnTo>
                <a:lnTo>
                  <a:pt x="488137" y="85725"/>
                </a:lnTo>
                <a:lnTo>
                  <a:pt x="490702" y="84709"/>
                </a:lnTo>
                <a:lnTo>
                  <a:pt x="489394" y="83947"/>
                </a:lnTo>
                <a:lnTo>
                  <a:pt x="487857" y="83058"/>
                </a:lnTo>
                <a:lnTo>
                  <a:pt x="489242" y="81788"/>
                </a:lnTo>
                <a:lnTo>
                  <a:pt x="490347" y="80772"/>
                </a:lnTo>
                <a:lnTo>
                  <a:pt x="491147" y="79248"/>
                </a:lnTo>
                <a:lnTo>
                  <a:pt x="495376" y="83820"/>
                </a:lnTo>
                <a:lnTo>
                  <a:pt x="490943" y="85217"/>
                </a:lnTo>
                <a:lnTo>
                  <a:pt x="496366" y="88011"/>
                </a:lnTo>
                <a:lnTo>
                  <a:pt x="495427" y="90932"/>
                </a:lnTo>
                <a:lnTo>
                  <a:pt x="494550" y="94119"/>
                </a:lnTo>
                <a:lnTo>
                  <a:pt x="496773" y="91821"/>
                </a:lnTo>
                <a:lnTo>
                  <a:pt x="499465" y="92202"/>
                </a:lnTo>
                <a:lnTo>
                  <a:pt x="499338" y="95250"/>
                </a:lnTo>
                <a:lnTo>
                  <a:pt x="499300" y="95491"/>
                </a:lnTo>
                <a:lnTo>
                  <a:pt x="500964" y="92202"/>
                </a:lnTo>
                <a:lnTo>
                  <a:pt x="503694" y="94742"/>
                </a:lnTo>
                <a:lnTo>
                  <a:pt x="502983" y="93218"/>
                </a:lnTo>
                <a:lnTo>
                  <a:pt x="502627" y="92202"/>
                </a:lnTo>
                <a:lnTo>
                  <a:pt x="502488" y="91821"/>
                </a:lnTo>
                <a:lnTo>
                  <a:pt x="501624" y="89408"/>
                </a:lnTo>
                <a:lnTo>
                  <a:pt x="501497" y="88849"/>
                </a:lnTo>
                <a:lnTo>
                  <a:pt x="504101" y="87122"/>
                </a:lnTo>
                <a:lnTo>
                  <a:pt x="507657" y="92329"/>
                </a:lnTo>
                <a:lnTo>
                  <a:pt x="511784" y="93472"/>
                </a:lnTo>
                <a:lnTo>
                  <a:pt x="509206" y="87122"/>
                </a:lnTo>
                <a:lnTo>
                  <a:pt x="509219" y="86614"/>
                </a:lnTo>
                <a:lnTo>
                  <a:pt x="512406" y="84201"/>
                </a:lnTo>
                <a:lnTo>
                  <a:pt x="510349" y="80899"/>
                </a:lnTo>
                <a:lnTo>
                  <a:pt x="510286" y="79248"/>
                </a:lnTo>
                <a:lnTo>
                  <a:pt x="510336" y="78460"/>
                </a:lnTo>
                <a:lnTo>
                  <a:pt x="509358" y="77851"/>
                </a:lnTo>
                <a:lnTo>
                  <a:pt x="508673" y="73914"/>
                </a:lnTo>
                <a:lnTo>
                  <a:pt x="508495" y="72898"/>
                </a:lnTo>
                <a:lnTo>
                  <a:pt x="512178" y="75184"/>
                </a:lnTo>
                <a:lnTo>
                  <a:pt x="513232" y="72898"/>
                </a:lnTo>
                <a:lnTo>
                  <a:pt x="513397" y="72517"/>
                </a:lnTo>
                <a:lnTo>
                  <a:pt x="518033" y="74676"/>
                </a:lnTo>
                <a:lnTo>
                  <a:pt x="517093" y="74803"/>
                </a:lnTo>
                <a:lnTo>
                  <a:pt x="520382" y="78613"/>
                </a:lnTo>
                <a:lnTo>
                  <a:pt x="520509" y="79375"/>
                </a:lnTo>
                <a:lnTo>
                  <a:pt x="520687" y="86487"/>
                </a:lnTo>
                <a:lnTo>
                  <a:pt x="514934" y="88379"/>
                </a:lnTo>
                <a:lnTo>
                  <a:pt x="515048" y="90170"/>
                </a:lnTo>
                <a:lnTo>
                  <a:pt x="515696" y="98425"/>
                </a:lnTo>
                <a:lnTo>
                  <a:pt x="520141" y="97028"/>
                </a:lnTo>
                <a:lnTo>
                  <a:pt x="526592" y="94615"/>
                </a:lnTo>
                <a:lnTo>
                  <a:pt x="529526" y="97536"/>
                </a:lnTo>
                <a:lnTo>
                  <a:pt x="533501" y="95135"/>
                </a:lnTo>
                <a:lnTo>
                  <a:pt x="533488" y="94615"/>
                </a:lnTo>
                <a:lnTo>
                  <a:pt x="533133" y="89027"/>
                </a:lnTo>
                <a:lnTo>
                  <a:pt x="532536" y="84582"/>
                </a:lnTo>
                <a:lnTo>
                  <a:pt x="534162" y="83820"/>
                </a:lnTo>
                <a:lnTo>
                  <a:pt x="534987" y="84455"/>
                </a:lnTo>
                <a:lnTo>
                  <a:pt x="535940" y="85471"/>
                </a:lnTo>
                <a:lnTo>
                  <a:pt x="535876" y="85852"/>
                </a:lnTo>
                <a:lnTo>
                  <a:pt x="534200" y="88138"/>
                </a:lnTo>
                <a:lnTo>
                  <a:pt x="539115" y="85598"/>
                </a:lnTo>
                <a:lnTo>
                  <a:pt x="540981" y="83820"/>
                </a:lnTo>
                <a:lnTo>
                  <a:pt x="541921" y="82931"/>
                </a:lnTo>
                <a:lnTo>
                  <a:pt x="547116" y="83058"/>
                </a:lnTo>
                <a:lnTo>
                  <a:pt x="547370" y="82931"/>
                </a:lnTo>
                <a:lnTo>
                  <a:pt x="549998" y="81661"/>
                </a:lnTo>
                <a:lnTo>
                  <a:pt x="548817" y="77089"/>
                </a:lnTo>
                <a:lnTo>
                  <a:pt x="548106" y="73406"/>
                </a:lnTo>
                <a:lnTo>
                  <a:pt x="551230" y="72517"/>
                </a:lnTo>
                <a:lnTo>
                  <a:pt x="550887" y="71882"/>
                </a:lnTo>
                <a:lnTo>
                  <a:pt x="550849" y="70993"/>
                </a:lnTo>
                <a:lnTo>
                  <a:pt x="551053" y="69596"/>
                </a:lnTo>
                <a:lnTo>
                  <a:pt x="551472" y="66675"/>
                </a:lnTo>
                <a:lnTo>
                  <a:pt x="554278" y="68326"/>
                </a:lnTo>
                <a:lnTo>
                  <a:pt x="556387" y="68453"/>
                </a:lnTo>
                <a:lnTo>
                  <a:pt x="556425" y="70612"/>
                </a:lnTo>
                <a:lnTo>
                  <a:pt x="555117" y="71120"/>
                </a:lnTo>
                <a:lnTo>
                  <a:pt x="555231" y="72390"/>
                </a:lnTo>
                <a:lnTo>
                  <a:pt x="557136" y="74295"/>
                </a:lnTo>
                <a:lnTo>
                  <a:pt x="559943" y="73660"/>
                </a:lnTo>
                <a:lnTo>
                  <a:pt x="561454" y="71501"/>
                </a:lnTo>
                <a:lnTo>
                  <a:pt x="561352" y="74168"/>
                </a:lnTo>
                <a:lnTo>
                  <a:pt x="560222" y="78486"/>
                </a:lnTo>
                <a:lnTo>
                  <a:pt x="559435" y="77952"/>
                </a:lnTo>
                <a:lnTo>
                  <a:pt x="560171" y="79451"/>
                </a:lnTo>
                <a:lnTo>
                  <a:pt x="562317" y="78613"/>
                </a:lnTo>
                <a:lnTo>
                  <a:pt x="567309" y="82677"/>
                </a:lnTo>
                <a:lnTo>
                  <a:pt x="571842" y="82804"/>
                </a:lnTo>
                <a:lnTo>
                  <a:pt x="575805" y="83693"/>
                </a:lnTo>
                <a:lnTo>
                  <a:pt x="579081" y="90043"/>
                </a:lnTo>
                <a:lnTo>
                  <a:pt x="582244" y="87122"/>
                </a:lnTo>
                <a:lnTo>
                  <a:pt x="585012" y="83439"/>
                </a:lnTo>
                <a:lnTo>
                  <a:pt x="585965" y="82169"/>
                </a:lnTo>
                <a:lnTo>
                  <a:pt x="590880" y="81788"/>
                </a:lnTo>
                <a:lnTo>
                  <a:pt x="590880" y="77724"/>
                </a:lnTo>
                <a:lnTo>
                  <a:pt x="590880" y="77470"/>
                </a:lnTo>
                <a:lnTo>
                  <a:pt x="594169" y="80137"/>
                </a:lnTo>
                <a:lnTo>
                  <a:pt x="593928" y="77470"/>
                </a:lnTo>
                <a:lnTo>
                  <a:pt x="593699" y="74803"/>
                </a:lnTo>
                <a:lnTo>
                  <a:pt x="590257" y="73660"/>
                </a:lnTo>
                <a:lnTo>
                  <a:pt x="587286" y="75653"/>
                </a:lnTo>
                <a:lnTo>
                  <a:pt x="584009" y="77724"/>
                </a:lnTo>
                <a:lnTo>
                  <a:pt x="581101" y="75184"/>
                </a:lnTo>
                <a:lnTo>
                  <a:pt x="579132" y="77089"/>
                </a:lnTo>
                <a:lnTo>
                  <a:pt x="579259" y="78460"/>
                </a:lnTo>
                <a:lnTo>
                  <a:pt x="579729" y="80772"/>
                </a:lnTo>
                <a:lnTo>
                  <a:pt x="579704" y="81026"/>
                </a:lnTo>
                <a:lnTo>
                  <a:pt x="578802" y="83185"/>
                </a:lnTo>
                <a:lnTo>
                  <a:pt x="576935" y="83439"/>
                </a:lnTo>
                <a:lnTo>
                  <a:pt x="575157" y="83058"/>
                </a:lnTo>
                <a:lnTo>
                  <a:pt x="574916" y="80391"/>
                </a:lnTo>
                <a:lnTo>
                  <a:pt x="577799" y="78613"/>
                </a:lnTo>
                <a:lnTo>
                  <a:pt x="578002" y="78486"/>
                </a:lnTo>
                <a:lnTo>
                  <a:pt x="579031" y="77851"/>
                </a:lnTo>
                <a:lnTo>
                  <a:pt x="579094" y="77647"/>
                </a:lnTo>
                <a:lnTo>
                  <a:pt x="578980" y="77089"/>
                </a:lnTo>
                <a:lnTo>
                  <a:pt x="576656" y="71501"/>
                </a:lnTo>
                <a:lnTo>
                  <a:pt x="576033" y="69977"/>
                </a:lnTo>
                <a:lnTo>
                  <a:pt x="581533" y="69723"/>
                </a:lnTo>
                <a:lnTo>
                  <a:pt x="581075" y="67437"/>
                </a:lnTo>
                <a:lnTo>
                  <a:pt x="580821" y="66167"/>
                </a:lnTo>
                <a:lnTo>
                  <a:pt x="576351" y="67437"/>
                </a:lnTo>
                <a:lnTo>
                  <a:pt x="574649" y="66675"/>
                </a:lnTo>
                <a:lnTo>
                  <a:pt x="574370" y="66548"/>
                </a:lnTo>
                <a:lnTo>
                  <a:pt x="574738" y="65278"/>
                </a:lnTo>
                <a:lnTo>
                  <a:pt x="574852" y="64135"/>
                </a:lnTo>
                <a:lnTo>
                  <a:pt x="574332" y="62230"/>
                </a:lnTo>
                <a:lnTo>
                  <a:pt x="573824" y="61595"/>
                </a:lnTo>
                <a:lnTo>
                  <a:pt x="573112" y="60706"/>
                </a:lnTo>
                <a:lnTo>
                  <a:pt x="573125" y="60325"/>
                </a:lnTo>
                <a:lnTo>
                  <a:pt x="574446" y="57150"/>
                </a:lnTo>
                <a:lnTo>
                  <a:pt x="577570" y="54102"/>
                </a:lnTo>
                <a:lnTo>
                  <a:pt x="579196" y="51054"/>
                </a:lnTo>
                <a:lnTo>
                  <a:pt x="578637" y="53086"/>
                </a:lnTo>
                <a:lnTo>
                  <a:pt x="579589" y="54102"/>
                </a:lnTo>
                <a:lnTo>
                  <a:pt x="579602" y="54483"/>
                </a:lnTo>
                <a:lnTo>
                  <a:pt x="579234" y="55372"/>
                </a:lnTo>
                <a:lnTo>
                  <a:pt x="583272" y="51054"/>
                </a:lnTo>
                <a:lnTo>
                  <a:pt x="583399" y="50927"/>
                </a:lnTo>
                <a:lnTo>
                  <a:pt x="584936" y="49276"/>
                </a:lnTo>
                <a:lnTo>
                  <a:pt x="586638" y="51816"/>
                </a:lnTo>
                <a:lnTo>
                  <a:pt x="586740" y="52070"/>
                </a:lnTo>
                <a:lnTo>
                  <a:pt x="587159" y="54483"/>
                </a:lnTo>
                <a:lnTo>
                  <a:pt x="587044" y="55499"/>
                </a:lnTo>
                <a:lnTo>
                  <a:pt x="586282" y="57404"/>
                </a:lnTo>
                <a:lnTo>
                  <a:pt x="589495" y="58674"/>
                </a:lnTo>
                <a:lnTo>
                  <a:pt x="593331" y="54483"/>
                </a:lnTo>
                <a:lnTo>
                  <a:pt x="593255" y="54102"/>
                </a:lnTo>
                <a:lnTo>
                  <a:pt x="593344" y="54229"/>
                </a:lnTo>
                <a:lnTo>
                  <a:pt x="593432" y="54381"/>
                </a:lnTo>
                <a:lnTo>
                  <a:pt x="594372" y="53340"/>
                </a:lnTo>
                <a:lnTo>
                  <a:pt x="594779" y="48768"/>
                </a:lnTo>
                <a:lnTo>
                  <a:pt x="594906" y="48133"/>
                </a:lnTo>
                <a:lnTo>
                  <a:pt x="595312" y="46482"/>
                </a:lnTo>
                <a:lnTo>
                  <a:pt x="595350" y="46355"/>
                </a:lnTo>
                <a:lnTo>
                  <a:pt x="596074" y="43434"/>
                </a:lnTo>
                <a:lnTo>
                  <a:pt x="598487" y="45339"/>
                </a:lnTo>
                <a:lnTo>
                  <a:pt x="601357" y="49276"/>
                </a:lnTo>
                <a:lnTo>
                  <a:pt x="603999" y="50673"/>
                </a:lnTo>
                <a:lnTo>
                  <a:pt x="600506" y="60325"/>
                </a:lnTo>
                <a:lnTo>
                  <a:pt x="603554" y="58293"/>
                </a:lnTo>
                <a:lnTo>
                  <a:pt x="601878" y="61976"/>
                </a:lnTo>
                <a:lnTo>
                  <a:pt x="601853" y="68453"/>
                </a:lnTo>
                <a:lnTo>
                  <a:pt x="599198" y="72390"/>
                </a:lnTo>
                <a:lnTo>
                  <a:pt x="603402" y="72771"/>
                </a:lnTo>
                <a:lnTo>
                  <a:pt x="609422" y="75692"/>
                </a:lnTo>
                <a:lnTo>
                  <a:pt x="612114" y="73787"/>
                </a:lnTo>
                <a:lnTo>
                  <a:pt x="613181" y="77216"/>
                </a:lnTo>
                <a:lnTo>
                  <a:pt x="613638" y="79883"/>
                </a:lnTo>
                <a:lnTo>
                  <a:pt x="613511" y="81534"/>
                </a:lnTo>
                <a:lnTo>
                  <a:pt x="613219" y="83566"/>
                </a:lnTo>
                <a:lnTo>
                  <a:pt x="617423" y="77470"/>
                </a:lnTo>
                <a:lnTo>
                  <a:pt x="619836" y="86614"/>
                </a:lnTo>
                <a:lnTo>
                  <a:pt x="623481" y="86868"/>
                </a:lnTo>
                <a:lnTo>
                  <a:pt x="627329" y="83185"/>
                </a:lnTo>
                <a:lnTo>
                  <a:pt x="619556" y="81915"/>
                </a:lnTo>
                <a:lnTo>
                  <a:pt x="622147" y="77470"/>
                </a:lnTo>
                <a:lnTo>
                  <a:pt x="622376" y="77089"/>
                </a:lnTo>
                <a:lnTo>
                  <a:pt x="623557" y="79502"/>
                </a:lnTo>
                <a:lnTo>
                  <a:pt x="625132" y="78028"/>
                </a:lnTo>
                <a:lnTo>
                  <a:pt x="623963" y="77089"/>
                </a:lnTo>
                <a:lnTo>
                  <a:pt x="621423" y="75057"/>
                </a:lnTo>
                <a:lnTo>
                  <a:pt x="619048" y="73787"/>
                </a:lnTo>
                <a:lnTo>
                  <a:pt x="618566" y="73533"/>
                </a:lnTo>
                <a:lnTo>
                  <a:pt x="620712" y="73660"/>
                </a:lnTo>
                <a:lnTo>
                  <a:pt x="620699" y="73533"/>
                </a:lnTo>
                <a:lnTo>
                  <a:pt x="620674" y="73025"/>
                </a:lnTo>
                <a:lnTo>
                  <a:pt x="620547" y="68453"/>
                </a:lnTo>
                <a:lnTo>
                  <a:pt x="621030" y="66929"/>
                </a:lnTo>
                <a:lnTo>
                  <a:pt x="617461" y="65913"/>
                </a:lnTo>
                <a:lnTo>
                  <a:pt x="617702" y="59944"/>
                </a:lnTo>
                <a:lnTo>
                  <a:pt x="621817" y="65405"/>
                </a:lnTo>
                <a:lnTo>
                  <a:pt x="623443" y="62357"/>
                </a:lnTo>
                <a:lnTo>
                  <a:pt x="622414" y="67691"/>
                </a:lnTo>
                <a:lnTo>
                  <a:pt x="623011" y="67818"/>
                </a:lnTo>
                <a:lnTo>
                  <a:pt x="621982" y="73152"/>
                </a:lnTo>
                <a:lnTo>
                  <a:pt x="625030" y="70993"/>
                </a:lnTo>
                <a:lnTo>
                  <a:pt x="629627" y="70993"/>
                </a:lnTo>
                <a:lnTo>
                  <a:pt x="632193" y="74168"/>
                </a:lnTo>
                <a:lnTo>
                  <a:pt x="633742" y="76327"/>
                </a:lnTo>
                <a:lnTo>
                  <a:pt x="633183" y="76428"/>
                </a:lnTo>
                <a:lnTo>
                  <a:pt x="633755" y="80467"/>
                </a:lnTo>
                <a:lnTo>
                  <a:pt x="633641" y="81661"/>
                </a:lnTo>
                <a:lnTo>
                  <a:pt x="633514" y="82499"/>
                </a:lnTo>
                <a:lnTo>
                  <a:pt x="639762" y="83566"/>
                </a:lnTo>
                <a:lnTo>
                  <a:pt x="639800" y="85725"/>
                </a:lnTo>
                <a:lnTo>
                  <a:pt x="637590" y="86360"/>
                </a:lnTo>
                <a:lnTo>
                  <a:pt x="636155" y="85598"/>
                </a:lnTo>
                <a:lnTo>
                  <a:pt x="638886" y="88011"/>
                </a:lnTo>
                <a:lnTo>
                  <a:pt x="640867" y="86868"/>
                </a:lnTo>
                <a:lnTo>
                  <a:pt x="641096" y="86360"/>
                </a:lnTo>
                <a:lnTo>
                  <a:pt x="644004" y="79629"/>
                </a:lnTo>
                <a:lnTo>
                  <a:pt x="647052" y="81661"/>
                </a:lnTo>
                <a:lnTo>
                  <a:pt x="650011" y="84328"/>
                </a:lnTo>
                <a:lnTo>
                  <a:pt x="649986" y="82550"/>
                </a:lnTo>
                <a:lnTo>
                  <a:pt x="654100" y="83693"/>
                </a:lnTo>
                <a:lnTo>
                  <a:pt x="654164" y="82550"/>
                </a:lnTo>
                <a:lnTo>
                  <a:pt x="654329" y="79629"/>
                </a:lnTo>
                <a:lnTo>
                  <a:pt x="654532" y="76073"/>
                </a:lnTo>
                <a:lnTo>
                  <a:pt x="656996" y="75819"/>
                </a:lnTo>
                <a:lnTo>
                  <a:pt x="655091" y="71882"/>
                </a:lnTo>
                <a:lnTo>
                  <a:pt x="659130" y="76073"/>
                </a:lnTo>
                <a:lnTo>
                  <a:pt x="657923" y="71882"/>
                </a:lnTo>
                <a:lnTo>
                  <a:pt x="657656" y="70993"/>
                </a:lnTo>
                <a:lnTo>
                  <a:pt x="656005" y="65278"/>
                </a:lnTo>
                <a:lnTo>
                  <a:pt x="659523" y="68453"/>
                </a:lnTo>
                <a:lnTo>
                  <a:pt x="658990" y="72390"/>
                </a:lnTo>
                <a:lnTo>
                  <a:pt x="659244" y="77089"/>
                </a:lnTo>
                <a:lnTo>
                  <a:pt x="659345" y="78028"/>
                </a:lnTo>
                <a:lnTo>
                  <a:pt x="659841" y="81788"/>
                </a:lnTo>
                <a:lnTo>
                  <a:pt x="660438" y="77724"/>
                </a:lnTo>
                <a:lnTo>
                  <a:pt x="662698" y="81280"/>
                </a:lnTo>
                <a:lnTo>
                  <a:pt x="664210" y="81280"/>
                </a:lnTo>
                <a:lnTo>
                  <a:pt x="663371" y="77724"/>
                </a:lnTo>
                <a:lnTo>
                  <a:pt x="663257" y="77216"/>
                </a:lnTo>
                <a:lnTo>
                  <a:pt x="667448" y="77470"/>
                </a:lnTo>
                <a:lnTo>
                  <a:pt x="667296" y="77216"/>
                </a:lnTo>
                <a:lnTo>
                  <a:pt x="664997" y="73406"/>
                </a:lnTo>
                <a:lnTo>
                  <a:pt x="668477" y="69977"/>
                </a:lnTo>
                <a:lnTo>
                  <a:pt x="670140" y="75565"/>
                </a:lnTo>
                <a:lnTo>
                  <a:pt x="672719" y="70358"/>
                </a:lnTo>
                <a:lnTo>
                  <a:pt x="672261" y="69977"/>
                </a:lnTo>
                <a:lnTo>
                  <a:pt x="671055" y="68961"/>
                </a:lnTo>
                <a:lnTo>
                  <a:pt x="671258" y="68834"/>
                </a:lnTo>
                <a:lnTo>
                  <a:pt x="675728" y="66040"/>
                </a:lnTo>
                <a:lnTo>
                  <a:pt x="674306" y="62992"/>
                </a:lnTo>
                <a:lnTo>
                  <a:pt x="677710" y="62738"/>
                </a:lnTo>
                <a:lnTo>
                  <a:pt x="680021" y="67437"/>
                </a:lnTo>
                <a:lnTo>
                  <a:pt x="679907" y="68453"/>
                </a:lnTo>
                <a:lnTo>
                  <a:pt x="679183" y="72136"/>
                </a:lnTo>
                <a:lnTo>
                  <a:pt x="677989" y="71755"/>
                </a:lnTo>
                <a:lnTo>
                  <a:pt x="676122" y="69977"/>
                </a:lnTo>
                <a:lnTo>
                  <a:pt x="676249" y="73406"/>
                </a:lnTo>
                <a:lnTo>
                  <a:pt x="682459" y="72517"/>
                </a:lnTo>
                <a:lnTo>
                  <a:pt x="684009" y="74676"/>
                </a:lnTo>
                <a:lnTo>
                  <a:pt x="685965" y="75653"/>
                </a:lnTo>
                <a:lnTo>
                  <a:pt x="686079" y="76581"/>
                </a:lnTo>
                <a:lnTo>
                  <a:pt x="686308" y="80391"/>
                </a:lnTo>
                <a:lnTo>
                  <a:pt x="688251" y="74930"/>
                </a:lnTo>
                <a:lnTo>
                  <a:pt x="692175" y="84201"/>
                </a:lnTo>
                <a:lnTo>
                  <a:pt x="692696" y="81915"/>
                </a:lnTo>
                <a:lnTo>
                  <a:pt x="693674" y="77724"/>
                </a:lnTo>
                <a:close/>
              </a:path>
              <a:path extrusionOk="0" h="118745" w="715010">
                <a:moveTo>
                  <a:pt x="695223" y="59817"/>
                </a:moveTo>
                <a:lnTo>
                  <a:pt x="691896" y="54991"/>
                </a:lnTo>
                <a:lnTo>
                  <a:pt x="689203" y="52578"/>
                </a:lnTo>
                <a:lnTo>
                  <a:pt x="689711" y="59944"/>
                </a:lnTo>
                <a:lnTo>
                  <a:pt x="687590" y="62611"/>
                </a:lnTo>
                <a:lnTo>
                  <a:pt x="687641" y="62801"/>
                </a:lnTo>
                <a:lnTo>
                  <a:pt x="695223" y="59817"/>
                </a:lnTo>
                <a:close/>
              </a:path>
              <a:path extrusionOk="0" h="118745" w="715010">
                <a:moveTo>
                  <a:pt x="698588" y="15913"/>
                </a:moveTo>
                <a:lnTo>
                  <a:pt x="697674" y="14986"/>
                </a:lnTo>
                <a:lnTo>
                  <a:pt x="697852" y="16141"/>
                </a:lnTo>
                <a:lnTo>
                  <a:pt x="698588" y="15913"/>
                </a:lnTo>
                <a:close/>
              </a:path>
              <a:path extrusionOk="0" h="118745" w="715010">
                <a:moveTo>
                  <a:pt x="698944" y="34671"/>
                </a:moveTo>
                <a:lnTo>
                  <a:pt x="698195" y="37122"/>
                </a:lnTo>
                <a:lnTo>
                  <a:pt x="698627" y="37084"/>
                </a:lnTo>
                <a:lnTo>
                  <a:pt x="698944" y="34671"/>
                </a:lnTo>
                <a:close/>
              </a:path>
              <a:path extrusionOk="0" h="118745" w="715010">
                <a:moveTo>
                  <a:pt x="700366" y="15367"/>
                </a:moveTo>
                <a:lnTo>
                  <a:pt x="698588" y="15913"/>
                </a:lnTo>
                <a:lnTo>
                  <a:pt x="699541" y="16891"/>
                </a:lnTo>
                <a:lnTo>
                  <a:pt x="700366" y="15367"/>
                </a:lnTo>
                <a:close/>
              </a:path>
              <a:path extrusionOk="0" h="118745" w="715010">
                <a:moveTo>
                  <a:pt x="710742" y="24257"/>
                </a:moveTo>
                <a:lnTo>
                  <a:pt x="710641" y="24003"/>
                </a:lnTo>
                <a:lnTo>
                  <a:pt x="710285" y="23545"/>
                </a:lnTo>
                <a:lnTo>
                  <a:pt x="710158" y="24003"/>
                </a:lnTo>
                <a:lnTo>
                  <a:pt x="710742" y="24257"/>
                </a:lnTo>
                <a:close/>
              </a:path>
              <a:path extrusionOk="0" h="118745" w="715010">
                <a:moveTo>
                  <a:pt x="712647" y="23749"/>
                </a:moveTo>
                <a:lnTo>
                  <a:pt x="710831" y="24231"/>
                </a:lnTo>
                <a:lnTo>
                  <a:pt x="712050" y="25781"/>
                </a:lnTo>
                <a:lnTo>
                  <a:pt x="712647" y="23749"/>
                </a:lnTo>
                <a:close/>
              </a:path>
              <a:path extrusionOk="0" h="118745" w="715010">
                <a:moveTo>
                  <a:pt x="714908" y="51816"/>
                </a:moveTo>
                <a:lnTo>
                  <a:pt x="712330" y="54991"/>
                </a:lnTo>
                <a:lnTo>
                  <a:pt x="712228" y="52324"/>
                </a:lnTo>
                <a:lnTo>
                  <a:pt x="712216" y="52070"/>
                </a:lnTo>
                <a:lnTo>
                  <a:pt x="712050" y="48133"/>
                </a:lnTo>
                <a:lnTo>
                  <a:pt x="709396" y="52070"/>
                </a:lnTo>
                <a:lnTo>
                  <a:pt x="709574" y="50673"/>
                </a:lnTo>
                <a:lnTo>
                  <a:pt x="710069" y="47117"/>
                </a:lnTo>
                <a:lnTo>
                  <a:pt x="711466" y="48006"/>
                </a:lnTo>
                <a:lnTo>
                  <a:pt x="710920" y="47117"/>
                </a:lnTo>
                <a:lnTo>
                  <a:pt x="709625" y="44958"/>
                </a:lnTo>
                <a:lnTo>
                  <a:pt x="709244" y="44323"/>
                </a:lnTo>
                <a:lnTo>
                  <a:pt x="706983" y="44958"/>
                </a:lnTo>
                <a:lnTo>
                  <a:pt x="706247" y="41783"/>
                </a:lnTo>
                <a:lnTo>
                  <a:pt x="706031" y="40894"/>
                </a:lnTo>
                <a:lnTo>
                  <a:pt x="707936" y="43942"/>
                </a:lnTo>
                <a:lnTo>
                  <a:pt x="708748" y="40894"/>
                </a:lnTo>
                <a:lnTo>
                  <a:pt x="708850" y="40513"/>
                </a:lnTo>
                <a:lnTo>
                  <a:pt x="709117" y="39497"/>
                </a:lnTo>
                <a:lnTo>
                  <a:pt x="709523" y="38862"/>
                </a:lnTo>
                <a:lnTo>
                  <a:pt x="707821" y="37719"/>
                </a:lnTo>
                <a:lnTo>
                  <a:pt x="704443" y="38862"/>
                </a:lnTo>
                <a:lnTo>
                  <a:pt x="703338" y="40513"/>
                </a:lnTo>
                <a:lnTo>
                  <a:pt x="703097" y="34582"/>
                </a:lnTo>
                <a:lnTo>
                  <a:pt x="706069" y="34290"/>
                </a:lnTo>
                <a:lnTo>
                  <a:pt x="705751" y="33655"/>
                </a:lnTo>
                <a:lnTo>
                  <a:pt x="705561" y="33274"/>
                </a:lnTo>
                <a:lnTo>
                  <a:pt x="707809" y="29845"/>
                </a:lnTo>
                <a:lnTo>
                  <a:pt x="708050" y="29464"/>
                </a:lnTo>
                <a:lnTo>
                  <a:pt x="704811" y="29845"/>
                </a:lnTo>
                <a:lnTo>
                  <a:pt x="706310" y="25527"/>
                </a:lnTo>
                <a:lnTo>
                  <a:pt x="707618" y="24257"/>
                </a:lnTo>
                <a:lnTo>
                  <a:pt x="709434" y="22479"/>
                </a:lnTo>
                <a:lnTo>
                  <a:pt x="710285" y="23545"/>
                </a:lnTo>
                <a:lnTo>
                  <a:pt x="710603" y="22479"/>
                </a:lnTo>
                <a:lnTo>
                  <a:pt x="710742" y="21971"/>
                </a:lnTo>
                <a:lnTo>
                  <a:pt x="711301" y="20701"/>
                </a:lnTo>
                <a:lnTo>
                  <a:pt x="711568" y="20066"/>
                </a:lnTo>
                <a:lnTo>
                  <a:pt x="713879" y="14732"/>
                </a:lnTo>
                <a:lnTo>
                  <a:pt x="709752" y="13589"/>
                </a:lnTo>
                <a:lnTo>
                  <a:pt x="710946" y="13970"/>
                </a:lnTo>
                <a:lnTo>
                  <a:pt x="707771" y="16891"/>
                </a:lnTo>
                <a:lnTo>
                  <a:pt x="709917" y="19304"/>
                </a:lnTo>
                <a:lnTo>
                  <a:pt x="708253" y="20066"/>
                </a:lnTo>
                <a:lnTo>
                  <a:pt x="706196" y="18732"/>
                </a:lnTo>
                <a:lnTo>
                  <a:pt x="706196" y="24257"/>
                </a:lnTo>
                <a:lnTo>
                  <a:pt x="699630" y="32524"/>
                </a:lnTo>
                <a:lnTo>
                  <a:pt x="699719" y="32893"/>
                </a:lnTo>
                <a:lnTo>
                  <a:pt x="701078" y="34798"/>
                </a:lnTo>
                <a:lnTo>
                  <a:pt x="702271" y="34671"/>
                </a:lnTo>
                <a:lnTo>
                  <a:pt x="696760" y="41783"/>
                </a:lnTo>
                <a:lnTo>
                  <a:pt x="698131" y="37338"/>
                </a:lnTo>
                <a:lnTo>
                  <a:pt x="698195" y="37122"/>
                </a:lnTo>
                <a:lnTo>
                  <a:pt x="696125" y="37338"/>
                </a:lnTo>
                <a:lnTo>
                  <a:pt x="694829" y="35687"/>
                </a:lnTo>
                <a:lnTo>
                  <a:pt x="694944" y="32639"/>
                </a:lnTo>
                <a:lnTo>
                  <a:pt x="695706" y="32258"/>
                </a:lnTo>
                <a:lnTo>
                  <a:pt x="698233" y="30988"/>
                </a:lnTo>
                <a:lnTo>
                  <a:pt x="698538" y="30226"/>
                </a:lnTo>
                <a:lnTo>
                  <a:pt x="699046" y="28956"/>
                </a:lnTo>
                <a:lnTo>
                  <a:pt x="699617" y="27559"/>
                </a:lnTo>
                <a:lnTo>
                  <a:pt x="706196" y="24257"/>
                </a:lnTo>
                <a:lnTo>
                  <a:pt x="706196" y="18732"/>
                </a:lnTo>
                <a:lnTo>
                  <a:pt x="705332" y="18161"/>
                </a:lnTo>
                <a:lnTo>
                  <a:pt x="703770" y="17145"/>
                </a:lnTo>
                <a:lnTo>
                  <a:pt x="705523" y="13335"/>
                </a:lnTo>
                <a:lnTo>
                  <a:pt x="703541" y="14478"/>
                </a:lnTo>
                <a:lnTo>
                  <a:pt x="699770" y="17272"/>
                </a:lnTo>
                <a:lnTo>
                  <a:pt x="698157" y="18161"/>
                </a:lnTo>
                <a:lnTo>
                  <a:pt x="697852" y="16141"/>
                </a:lnTo>
                <a:lnTo>
                  <a:pt x="694626" y="17145"/>
                </a:lnTo>
                <a:lnTo>
                  <a:pt x="696290" y="20701"/>
                </a:lnTo>
                <a:lnTo>
                  <a:pt x="692048" y="18161"/>
                </a:lnTo>
                <a:lnTo>
                  <a:pt x="691349" y="20320"/>
                </a:lnTo>
                <a:lnTo>
                  <a:pt x="689394" y="26416"/>
                </a:lnTo>
                <a:lnTo>
                  <a:pt x="685990" y="28956"/>
                </a:lnTo>
                <a:lnTo>
                  <a:pt x="686079" y="27813"/>
                </a:lnTo>
                <a:lnTo>
                  <a:pt x="686422" y="23495"/>
                </a:lnTo>
                <a:lnTo>
                  <a:pt x="688251" y="23164"/>
                </a:lnTo>
                <a:lnTo>
                  <a:pt x="686549" y="22733"/>
                </a:lnTo>
                <a:lnTo>
                  <a:pt x="686130" y="21844"/>
                </a:lnTo>
                <a:lnTo>
                  <a:pt x="686041" y="19558"/>
                </a:lnTo>
                <a:lnTo>
                  <a:pt x="686142" y="18669"/>
                </a:lnTo>
                <a:lnTo>
                  <a:pt x="683374" y="23495"/>
                </a:lnTo>
                <a:lnTo>
                  <a:pt x="682548" y="22860"/>
                </a:lnTo>
                <a:lnTo>
                  <a:pt x="682967" y="21844"/>
                </a:lnTo>
                <a:lnTo>
                  <a:pt x="678688" y="27178"/>
                </a:lnTo>
                <a:lnTo>
                  <a:pt x="678751" y="27368"/>
                </a:lnTo>
                <a:lnTo>
                  <a:pt x="680377" y="27990"/>
                </a:lnTo>
                <a:lnTo>
                  <a:pt x="680364" y="27813"/>
                </a:lnTo>
                <a:lnTo>
                  <a:pt x="683653" y="28321"/>
                </a:lnTo>
                <a:lnTo>
                  <a:pt x="685241" y="31597"/>
                </a:lnTo>
                <a:lnTo>
                  <a:pt x="686371" y="30226"/>
                </a:lnTo>
                <a:lnTo>
                  <a:pt x="687768" y="33782"/>
                </a:lnTo>
                <a:lnTo>
                  <a:pt x="690105" y="32258"/>
                </a:lnTo>
                <a:lnTo>
                  <a:pt x="692226" y="39751"/>
                </a:lnTo>
                <a:lnTo>
                  <a:pt x="695794" y="48260"/>
                </a:lnTo>
                <a:lnTo>
                  <a:pt x="695693" y="48768"/>
                </a:lnTo>
                <a:lnTo>
                  <a:pt x="693204" y="54483"/>
                </a:lnTo>
                <a:lnTo>
                  <a:pt x="696607" y="56261"/>
                </a:lnTo>
                <a:lnTo>
                  <a:pt x="697750" y="52324"/>
                </a:lnTo>
                <a:lnTo>
                  <a:pt x="700798" y="52324"/>
                </a:lnTo>
                <a:lnTo>
                  <a:pt x="702741" y="58420"/>
                </a:lnTo>
                <a:lnTo>
                  <a:pt x="699897" y="58928"/>
                </a:lnTo>
                <a:lnTo>
                  <a:pt x="700290" y="65024"/>
                </a:lnTo>
                <a:lnTo>
                  <a:pt x="702551" y="64389"/>
                </a:lnTo>
                <a:lnTo>
                  <a:pt x="705319" y="61722"/>
                </a:lnTo>
                <a:lnTo>
                  <a:pt x="703656" y="58293"/>
                </a:lnTo>
                <a:lnTo>
                  <a:pt x="707898" y="60706"/>
                </a:lnTo>
                <a:lnTo>
                  <a:pt x="708012" y="61976"/>
                </a:lnTo>
                <a:lnTo>
                  <a:pt x="706513" y="61976"/>
                </a:lnTo>
                <a:lnTo>
                  <a:pt x="705916" y="61849"/>
                </a:lnTo>
                <a:lnTo>
                  <a:pt x="707580" y="63119"/>
                </a:lnTo>
                <a:lnTo>
                  <a:pt x="708799" y="61976"/>
                </a:lnTo>
                <a:lnTo>
                  <a:pt x="710704" y="60198"/>
                </a:lnTo>
                <a:lnTo>
                  <a:pt x="711111" y="59182"/>
                </a:lnTo>
                <a:lnTo>
                  <a:pt x="711657" y="57785"/>
                </a:lnTo>
                <a:lnTo>
                  <a:pt x="711301" y="58166"/>
                </a:lnTo>
                <a:lnTo>
                  <a:pt x="710234" y="59182"/>
                </a:lnTo>
                <a:lnTo>
                  <a:pt x="709815" y="58293"/>
                </a:lnTo>
                <a:lnTo>
                  <a:pt x="709752" y="58166"/>
                </a:lnTo>
                <a:lnTo>
                  <a:pt x="711542" y="56515"/>
                </a:lnTo>
                <a:lnTo>
                  <a:pt x="713105" y="54991"/>
                </a:lnTo>
                <a:lnTo>
                  <a:pt x="714667" y="53467"/>
                </a:lnTo>
                <a:lnTo>
                  <a:pt x="714908" y="5181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5" name="Google Shape;3705;p242"/>
          <p:cNvSpPr/>
          <p:nvPr/>
        </p:nvSpPr>
        <p:spPr>
          <a:xfrm>
            <a:off x="4336444" y="2182528"/>
            <a:ext cx="1693" cy="423"/>
          </a:xfrm>
          <a:custGeom>
            <a:rect b="b" l="l" r="r" t="t"/>
            <a:pathLst>
              <a:path extrusionOk="0" h="635" w="2540">
                <a:moveTo>
                  <a:pt x="673" y="474"/>
                </a:moveTo>
                <a:lnTo>
                  <a:pt x="158" y="395"/>
                </a:lnTo>
                <a:lnTo>
                  <a:pt x="0" y="79"/>
                </a:lnTo>
                <a:lnTo>
                  <a:pt x="1940" y="0"/>
                </a:lnTo>
                <a:lnTo>
                  <a:pt x="673" y="47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6" name="Google Shape;3706;p242"/>
          <p:cNvSpPr/>
          <p:nvPr/>
        </p:nvSpPr>
        <p:spPr>
          <a:xfrm>
            <a:off x="3931773" y="2241937"/>
            <a:ext cx="1270" cy="1270"/>
          </a:xfrm>
          <a:custGeom>
            <a:rect b="b" l="l" r="r" t="t"/>
            <a:pathLst>
              <a:path extrusionOk="0" h="1904" w="1904">
                <a:moveTo>
                  <a:pt x="0" y="1781"/>
                </a:moveTo>
                <a:lnTo>
                  <a:pt x="277" y="989"/>
                </a:lnTo>
                <a:lnTo>
                  <a:pt x="831" y="435"/>
                </a:lnTo>
                <a:lnTo>
                  <a:pt x="1465" y="0"/>
                </a:lnTo>
                <a:lnTo>
                  <a:pt x="1386" y="712"/>
                </a:lnTo>
                <a:lnTo>
                  <a:pt x="990" y="1345"/>
                </a:lnTo>
                <a:lnTo>
                  <a:pt x="0" y="1781"/>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7" name="Google Shape;3707;p242"/>
          <p:cNvSpPr/>
          <p:nvPr/>
        </p:nvSpPr>
        <p:spPr>
          <a:xfrm>
            <a:off x="4002740" y="2173160"/>
            <a:ext cx="423" cy="1270"/>
          </a:xfrm>
          <a:custGeom>
            <a:rect b="b" l="l" r="r" t="t"/>
            <a:pathLst>
              <a:path extrusionOk="0" h="1904" w="635">
                <a:moveTo>
                  <a:pt x="0" y="1345"/>
                </a:moveTo>
                <a:lnTo>
                  <a:pt x="0" y="0"/>
                </a:lnTo>
                <a:lnTo>
                  <a:pt x="158" y="554"/>
                </a:lnTo>
                <a:lnTo>
                  <a:pt x="118" y="989"/>
                </a:lnTo>
                <a:lnTo>
                  <a:pt x="0" y="13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8" name="Google Shape;3708;p242"/>
          <p:cNvSpPr/>
          <p:nvPr/>
        </p:nvSpPr>
        <p:spPr>
          <a:xfrm>
            <a:off x="4322637" y="2182633"/>
            <a:ext cx="847" cy="847"/>
          </a:xfrm>
          <a:custGeom>
            <a:rect b="b" l="l" r="r" t="t"/>
            <a:pathLst>
              <a:path extrusionOk="0" h="1270" w="1270">
                <a:moveTo>
                  <a:pt x="871" y="1147"/>
                </a:moveTo>
                <a:lnTo>
                  <a:pt x="594" y="989"/>
                </a:lnTo>
                <a:lnTo>
                  <a:pt x="316" y="910"/>
                </a:lnTo>
                <a:lnTo>
                  <a:pt x="0" y="752"/>
                </a:lnTo>
                <a:lnTo>
                  <a:pt x="277" y="79"/>
                </a:lnTo>
                <a:lnTo>
                  <a:pt x="1109" y="0"/>
                </a:lnTo>
                <a:lnTo>
                  <a:pt x="871" y="114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09" name="Google Shape;3709;p242"/>
          <p:cNvSpPr/>
          <p:nvPr/>
        </p:nvSpPr>
        <p:spPr>
          <a:xfrm>
            <a:off x="3913215" y="2240406"/>
            <a:ext cx="423" cy="1270"/>
          </a:xfrm>
          <a:custGeom>
            <a:rect b="b" l="l" r="r" t="t"/>
            <a:pathLst>
              <a:path extrusionOk="0" h="1904" w="635">
                <a:moveTo>
                  <a:pt x="0" y="1306"/>
                </a:moveTo>
                <a:lnTo>
                  <a:pt x="0" y="791"/>
                </a:lnTo>
                <a:lnTo>
                  <a:pt x="39" y="356"/>
                </a:lnTo>
                <a:lnTo>
                  <a:pt x="118" y="0"/>
                </a:lnTo>
                <a:lnTo>
                  <a:pt x="118" y="395"/>
                </a:lnTo>
                <a:lnTo>
                  <a:pt x="79" y="791"/>
                </a:lnTo>
                <a:lnTo>
                  <a:pt x="0" y="130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0" name="Google Shape;3710;p242"/>
          <p:cNvSpPr/>
          <p:nvPr/>
        </p:nvSpPr>
        <p:spPr>
          <a:xfrm>
            <a:off x="4276224" y="2166172"/>
            <a:ext cx="847" cy="423"/>
          </a:xfrm>
          <a:custGeom>
            <a:rect b="b" l="l" r="r" t="t"/>
            <a:pathLst>
              <a:path extrusionOk="0" h="635" w="1270">
                <a:moveTo>
                  <a:pt x="277" y="514"/>
                </a:moveTo>
                <a:lnTo>
                  <a:pt x="0" y="474"/>
                </a:lnTo>
                <a:lnTo>
                  <a:pt x="554" y="237"/>
                </a:lnTo>
                <a:lnTo>
                  <a:pt x="831" y="0"/>
                </a:lnTo>
                <a:lnTo>
                  <a:pt x="554" y="395"/>
                </a:lnTo>
                <a:lnTo>
                  <a:pt x="277" y="51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1" name="Google Shape;3711;p242"/>
          <p:cNvSpPr/>
          <p:nvPr/>
        </p:nvSpPr>
        <p:spPr>
          <a:xfrm>
            <a:off x="3832900" y="2155462"/>
            <a:ext cx="509984" cy="86337"/>
          </a:xfrm>
          <a:custGeom>
            <a:rect b="b" l="l" r="r" t="t"/>
            <a:pathLst>
              <a:path extrusionOk="0" h="129539" w="765175">
                <a:moveTo>
                  <a:pt x="41668" y="107950"/>
                </a:moveTo>
                <a:lnTo>
                  <a:pt x="41554" y="107442"/>
                </a:lnTo>
                <a:lnTo>
                  <a:pt x="41033" y="107950"/>
                </a:lnTo>
                <a:lnTo>
                  <a:pt x="41668" y="107950"/>
                </a:lnTo>
                <a:close/>
              </a:path>
              <a:path extrusionOk="0" h="129539" w="765175">
                <a:moveTo>
                  <a:pt x="48348" y="106159"/>
                </a:moveTo>
                <a:lnTo>
                  <a:pt x="47891" y="104140"/>
                </a:lnTo>
                <a:lnTo>
                  <a:pt x="47269" y="104902"/>
                </a:lnTo>
                <a:lnTo>
                  <a:pt x="48348" y="106159"/>
                </a:lnTo>
                <a:close/>
              </a:path>
              <a:path extrusionOk="0" h="129539" w="765175">
                <a:moveTo>
                  <a:pt x="49745" y="106680"/>
                </a:moveTo>
                <a:lnTo>
                  <a:pt x="48793" y="106680"/>
                </a:lnTo>
                <a:lnTo>
                  <a:pt x="48348" y="106159"/>
                </a:lnTo>
                <a:lnTo>
                  <a:pt x="48755" y="107950"/>
                </a:lnTo>
                <a:lnTo>
                  <a:pt x="49745" y="106680"/>
                </a:lnTo>
                <a:close/>
              </a:path>
              <a:path extrusionOk="0" h="129539" w="765175">
                <a:moveTo>
                  <a:pt x="53949" y="115570"/>
                </a:moveTo>
                <a:lnTo>
                  <a:pt x="52971" y="111213"/>
                </a:lnTo>
                <a:lnTo>
                  <a:pt x="51168" y="111760"/>
                </a:lnTo>
                <a:lnTo>
                  <a:pt x="53949" y="115570"/>
                </a:lnTo>
                <a:close/>
              </a:path>
              <a:path extrusionOk="0" h="129539" w="765175">
                <a:moveTo>
                  <a:pt x="55156" y="110553"/>
                </a:moveTo>
                <a:lnTo>
                  <a:pt x="54660" y="110299"/>
                </a:lnTo>
                <a:lnTo>
                  <a:pt x="52641" y="109766"/>
                </a:lnTo>
                <a:lnTo>
                  <a:pt x="52971" y="111213"/>
                </a:lnTo>
                <a:lnTo>
                  <a:pt x="55156" y="110553"/>
                </a:lnTo>
                <a:close/>
              </a:path>
              <a:path extrusionOk="0" h="129539" w="765175">
                <a:moveTo>
                  <a:pt x="70421" y="114071"/>
                </a:moveTo>
                <a:lnTo>
                  <a:pt x="69951" y="114300"/>
                </a:lnTo>
                <a:lnTo>
                  <a:pt x="70307" y="114300"/>
                </a:lnTo>
                <a:lnTo>
                  <a:pt x="70421" y="114071"/>
                </a:lnTo>
                <a:close/>
              </a:path>
              <a:path extrusionOk="0" h="129539" w="765175">
                <a:moveTo>
                  <a:pt x="98983" y="63500"/>
                </a:moveTo>
                <a:lnTo>
                  <a:pt x="98666" y="63500"/>
                </a:lnTo>
                <a:lnTo>
                  <a:pt x="98666" y="63627"/>
                </a:lnTo>
                <a:lnTo>
                  <a:pt x="98983" y="63500"/>
                </a:lnTo>
                <a:close/>
              </a:path>
              <a:path extrusionOk="0" h="129539" w="765175">
                <a:moveTo>
                  <a:pt x="101434" y="119380"/>
                </a:moveTo>
                <a:lnTo>
                  <a:pt x="101257" y="119214"/>
                </a:lnTo>
                <a:lnTo>
                  <a:pt x="101079" y="119380"/>
                </a:lnTo>
                <a:lnTo>
                  <a:pt x="101434" y="119380"/>
                </a:lnTo>
                <a:close/>
              </a:path>
              <a:path extrusionOk="0" h="129539" w="765175">
                <a:moveTo>
                  <a:pt x="148107" y="123190"/>
                </a:moveTo>
                <a:lnTo>
                  <a:pt x="147193" y="123190"/>
                </a:lnTo>
                <a:lnTo>
                  <a:pt x="143751" y="121920"/>
                </a:lnTo>
                <a:lnTo>
                  <a:pt x="144780" y="125730"/>
                </a:lnTo>
                <a:lnTo>
                  <a:pt x="147866" y="128270"/>
                </a:lnTo>
                <a:lnTo>
                  <a:pt x="145846" y="124460"/>
                </a:lnTo>
                <a:lnTo>
                  <a:pt x="148107" y="123190"/>
                </a:lnTo>
                <a:close/>
              </a:path>
              <a:path extrusionOk="0" h="129539" w="765175">
                <a:moveTo>
                  <a:pt x="150088" y="127000"/>
                </a:moveTo>
                <a:lnTo>
                  <a:pt x="149212" y="125907"/>
                </a:lnTo>
                <a:lnTo>
                  <a:pt x="148501" y="127000"/>
                </a:lnTo>
                <a:lnTo>
                  <a:pt x="150088" y="127000"/>
                </a:lnTo>
                <a:close/>
              </a:path>
              <a:path extrusionOk="0" h="129539" w="765175">
                <a:moveTo>
                  <a:pt x="152158" y="126809"/>
                </a:moveTo>
                <a:lnTo>
                  <a:pt x="151790" y="127000"/>
                </a:lnTo>
                <a:lnTo>
                  <a:pt x="152069" y="127000"/>
                </a:lnTo>
                <a:lnTo>
                  <a:pt x="152158" y="126809"/>
                </a:lnTo>
                <a:close/>
              </a:path>
              <a:path extrusionOk="0" h="129539" w="765175">
                <a:moveTo>
                  <a:pt x="155117" y="129540"/>
                </a:moveTo>
                <a:lnTo>
                  <a:pt x="153454" y="128270"/>
                </a:lnTo>
                <a:lnTo>
                  <a:pt x="151790" y="127000"/>
                </a:lnTo>
                <a:lnTo>
                  <a:pt x="150088" y="127000"/>
                </a:lnTo>
                <a:lnTo>
                  <a:pt x="149809" y="129540"/>
                </a:lnTo>
                <a:lnTo>
                  <a:pt x="151117" y="128270"/>
                </a:lnTo>
                <a:lnTo>
                  <a:pt x="153060" y="128270"/>
                </a:lnTo>
                <a:lnTo>
                  <a:pt x="155117" y="129540"/>
                </a:lnTo>
                <a:close/>
              </a:path>
              <a:path extrusionOk="0" h="129539" w="765175">
                <a:moveTo>
                  <a:pt x="156654" y="124460"/>
                </a:moveTo>
                <a:lnTo>
                  <a:pt x="154559" y="121920"/>
                </a:lnTo>
                <a:lnTo>
                  <a:pt x="152158" y="126809"/>
                </a:lnTo>
                <a:lnTo>
                  <a:pt x="156654" y="124460"/>
                </a:lnTo>
                <a:close/>
              </a:path>
              <a:path extrusionOk="0" h="129539" w="765175">
                <a:moveTo>
                  <a:pt x="200012" y="109220"/>
                </a:moveTo>
                <a:lnTo>
                  <a:pt x="198742" y="109220"/>
                </a:lnTo>
                <a:lnTo>
                  <a:pt x="198018" y="110490"/>
                </a:lnTo>
                <a:lnTo>
                  <a:pt x="200012" y="109220"/>
                </a:lnTo>
                <a:close/>
              </a:path>
              <a:path extrusionOk="0" h="129539" w="765175">
                <a:moveTo>
                  <a:pt x="215557" y="120650"/>
                </a:moveTo>
                <a:lnTo>
                  <a:pt x="212001" y="120650"/>
                </a:lnTo>
                <a:lnTo>
                  <a:pt x="212153" y="123190"/>
                </a:lnTo>
                <a:lnTo>
                  <a:pt x="211442" y="124460"/>
                </a:lnTo>
                <a:lnTo>
                  <a:pt x="214172" y="127000"/>
                </a:lnTo>
                <a:lnTo>
                  <a:pt x="215557" y="120650"/>
                </a:lnTo>
                <a:close/>
              </a:path>
              <a:path extrusionOk="0" h="129539" w="765175">
                <a:moveTo>
                  <a:pt x="218770" y="120650"/>
                </a:moveTo>
                <a:lnTo>
                  <a:pt x="215557" y="120650"/>
                </a:lnTo>
                <a:lnTo>
                  <a:pt x="218135" y="124460"/>
                </a:lnTo>
                <a:lnTo>
                  <a:pt x="218770" y="120650"/>
                </a:lnTo>
                <a:close/>
              </a:path>
              <a:path extrusionOk="0" h="129539" w="765175">
                <a:moveTo>
                  <a:pt x="232194" y="124460"/>
                </a:moveTo>
                <a:lnTo>
                  <a:pt x="230847" y="120650"/>
                </a:lnTo>
                <a:lnTo>
                  <a:pt x="218770" y="120650"/>
                </a:lnTo>
                <a:lnTo>
                  <a:pt x="226174" y="123190"/>
                </a:lnTo>
                <a:lnTo>
                  <a:pt x="225501" y="124460"/>
                </a:lnTo>
                <a:lnTo>
                  <a:pt x="232194" y="124460"/>
                </a:lnTo>
                <a:close/>
              </a:path>
              <a:path extrusionOk="0" h="129539" w="765175">
                <a:moveTo>
                  <a:pt x="284289" y="120611"/>
                </a:moveTo>
                <a:lnTo>
                  <a:pt x="283895" y="120967"/>
                </a:lnTo>
                <a:lnTo>
                  <a:pt x="283578" y="121437"/>
                </a:lnTo>
                <a:lnTo>
                  <a:pt x="283654" y="122224"/>
                </a:lnTo>
                <a:lnTo>
                  <a:pt x="284048" y="121678"/>
                </a:lnTo>
                <a:lnTo>
                  <a:pt x="284213" y="121158"/>
                </a:lnTo>
                <a:lnTo>
                  <a:pt x="284289" y="120611"/>
                </a:lnTo>
                <a:close/>
              </a:path>
              <a:path extrusionOk="0" h="129539" w="765175">
                <a:moveTo>
                  <a:pt x="318770" y="102501"/>
                </a:moveTo>
                <a:lnTo>
                  <a:pt x="314553" y="101600"/>
                </a:lnTo>
                <a:lnTo>
                  <a:pt x="313397" y="104140"/>
                </a:lnTo>
                <a:lnTo>
                  <a:pt x="318770" y="102501"/>
                </a:lnTo>
                <a:close/>
              </a:path>
              <a:path extrusionOk="0" h="129539" w="765175">
                <a:moveTo>
                  <a:pt x="320535" y="102870"/>
                </a:moveTo>
                <a:lnTo>
                  <a:pt x="319925" y="102146"/>
                </a:lnTo>
                <a:lnTo>
                  <a:pt x="318770" y="102501"/>
                </a:lnTo>
                <a:lnTo>
                  <a:pt x="320535" y="102870"/>
                </a:lnTo>
                <a:close/>
              </a:path>
              <a:path extrusionOk="0" h="129539" w="765175">
                <a:moveTo>
                  <a:pt x="324015" y="114300"/>
                </a:moveTo>
                <a:lnTo>
                  <a:pt x="323646" y="113512"/>
                </a:lnTo>
                <a:lnTo>
                  <a:pt x="322630" y="114300"/>
                </a:lnTo>
                <a:lnTo>
                  <a:pt x="324015" y="114300"/>
                </a:lnTo>
                <a:close/>
              </a:path>
              <a:path extrusionOk="0" h="129539" w="765175">
                <a:moveTo>
                  <a:pt x="329247" y="109220"/>
                </a:moveTo>
                <a:lnTo>
                  <a:pt x="324891" y="107950"/>
                </a:lnTo>
                <a:lnTo>
                  <a:pt x="324726" y="111760"/>
                </a:lnTo>
                <a:lnTo>
                  <a:pt x="322745" y="109220"/>
                </a:lnTo>
                <a:lnTo>
                  <a:pt x="321487" y="113030"/>
                </a:lnTo>
                <a:lnTo>
                  <a:pt x="319506" y="114300"/>
                </a:lnTo>
                <a:lnTo>
                  <a:pt x="318312" y="113030"/>
                </a:lnTo>
                <a:lnTo>
                  <a:pt x="319659" y="111760"/>
                </a:lnTo>
                <a:lnTo>
                  <a:pt x="316814" y="111760"/>
                </a:lnTo>
                <a:lnTo>
                  <a:pt x="313791" y="109220"/>
                </a:lnTo>
                <a:lnTo>
                  <a:pt x="311378" y="115570"/>
                </a:lnTo>
                <a:lnTo>
                  <a:pt x="316445" y="119380"/>
                </a:lnTo>
                <a:lnTo>
                  <a:pt x="322033" y="114300"/>
                </a:lnTo>
                <a:lnTo>
                  <a:pt x="323418" y="113030"/>
                </a:lnTo>
                <a:lnTo>
                  <a:pt x="323646" y="113512"/>
                </a:lnTo>
                <a:lnTo>
                  <a:pt x="324281" y="113030"/>
                </a:lnTo>
                <a:lnTo>
                  <a:pt x="325932" y="111760"/>
                </a:lnTo>
                <a:lnTo>
                  <a:pt x="329247" y="109220"/>
                </a:lnTo>
                <a:close/>
              </a:path>
              <a:path extrusionOk="0" h="129539" w="765175">
                <a:moveTo>
                  <a:pt x="336321" y="20739"/>
                </a:moveTo>
                <a:lnTo>
                  <a:pt x="334556" y="19050"/>
                </a:lnTo>
                <a:lnTo>
                  <a:pt x="335013" y="21285"/>
                </a:lnTo>
                <a:lnTo>
                  <a:pt x="336321" y="20739"/>
                </a:lnTo>
                <a:close/>
              </a:path>
              <a:path extrusionOk="0" h="129539" w="765175">
                <a:moveTo>
                  <a:pt x="342595" y="22860"/>
                </a:moveTo>
                <a:lnTo>
                  <a:pt x="339928" y="19253"/>
                </a:lnTo>
                <a:lnTo>
                  <a:pt x="336321" y="20739"/>
                </a:lnTo>
                <a:lnTo>
                  <a:pt x="337210" y="21590"/>
                </a:lnTo>
                <a:lnTo>
                  <a:pt x="336854" y="21590"/>
                </a:lnTo>
                <a:lnTo>
                  <a:pt x="337134" y="22860"/>
                </a:lnTo>
                <a:lnTo>
                  <a:pt x="341604" y="22860"/>
                </a:lnTo>
                <a:lnTo>
                  <a:pt x="342595" y="22860"/>
                </a:lnTo>
                <a:close/>
              </a:path>
              <a:path extrusionOk="0" h="129539" w="765175">
                <a:moveTo>
                  <a:pt x="344893" y="17780"/>
                </a:moveTo>
                <a:lnTo>
                  <a:pt x="339788" y="19050"/>
                </a:lnTo>
                <a:lnTo>
                  <a:pt x="339928" y="19253"/>
                </a:lnTo>
                <a:lnTo>
                  <a:pt x="340410" y="19050"/>
                </a:lnTo>
                <a:lnTo>
                  <a:pt x="344893" y="17780"/>
                </a:lnTo>
                <a:close/>
              </a:path>
              <a:path extrusionOk="0" h="129539" w="765175">
                <a:moveTo>
                  <a:pt x="348780" y="111760"/>
                </a:moveTo>
                <a:lnTo>
                  <a:pt x="347116" y="109220"/>
                </a:lnTo>
                <a:lnTo>
                  <a:pt x="346760" y="109499"/>
                </a:lnTo>
                <a:lnTo>
                  <a:pt x="348780" y="111760"/>
                </a:lnTo>
                <a:close/>
              </a:path>
              <a:path extrusionOk="0" h="129539" w="765175">
                <a:moveTo>
                  <a:pt x="380504" y="105333"/>
                </a:moveTo>
                <a:lnTo>
                  <a:pt x="380466" y="104660"/>
                </a:lnTo>
                <a:lnTo>
                  <a:pt x="380187" y="105092"/>
                </a:lnTo>
                <a:lnTo>
                  <a:pt x="379945" y="105600"/>
                </a:lnTo>
                <a:lnTo>
                  <a:pt x="379869" y="106362"/>
                </a:lnTo>
                <a:lnTo>
                  <a:pt x="380072" y="106121"/>
                </a:lnTo>
                <a:lnTo>
                  <a:pt x="380504" y="105333"/>
                </a:lnTo>
                <a:close/>
              </a:path>
              <a:path extrusionOk="0" h="129539" w="765175">
                <a:moveTo>
                  <a:pt x="399643" y="98691"/>
                </a:moveTo>
                <a:lnTo>
                  <a:pt x="399313" y="98869"/>
                </a:lnTo>
                <a:lnTo>
                  <a:pt x="399478" y="99060"/>
                </a:lnTo>
                <a:lnTo>
                  <a:pt x="399643" y="98691"/>
                </a:lnTo>
                <a:close/>
              </a:path>
              <a:path extrusionOk="0" h="129539" w="765175">
                <a:moveTo>
                  <a:pt x="404787" y="90932"/>
                </a:moveTo>
                <a:lnTo>
                  <a:pt x="402450" y="91440"/>
                </a:lnTo>
                <a:lnTo>
                  <a:pt x="402577" y="91973"/>
                </a:lnTo>
                <a:lnTo>
                  <a:pt x="404787" y="90932"/>
                </a:lnTo>
                <a:close/>
              </a:path>
              <a:path extrusionOk="0" h="129539" w="765175">
                <a:moveTo>
                  <a:pt x="406958" y="104140"/>
                </a:moveTo>
                <a:lnTo>
                  <a:pt x="406082" y="100330"/>
                </a:lnTo>
                <a:lnTo>
                  <a:pt x="405498" y="97790"/>
                </a:lnTo>
                <a:lnTo>
                  <a:pt x="403263" y="96761"/>
                </a:lnTo>
                <a:lnTo>
                  <a:pt x="403720" y="96520"/>
                </a:lnTo>
                <a:lnTo>
                  <a:pt x="402577" y="91973"/>
                </a:lnTo>
                <a:lnTo>
                  <a:pt x="398284" y="93980"/>
                </a:lnTo>
                <a:lnTo>
                  <a:pt x="401218" y="95250"/>
                </a:lnTo>
                <a:lnTo>
                  <a:pt x="399643" y="98691"/>
                </a:lnTo>
                <a:lnTo>
                  <a:pt x="402564" y="97142"/>
                </a:lnTo>
                <a:lnTo>
                  <a:pt x="401066" y="102870"/>
                </a:lnTo>
                <a:lnTo>
                  <a:pt x="398957" y="99060"/>
                </a:lnTo>
                <a:lnTo>
                  <a:pt x="399313" y="98869"/>
                </a:lnTo>
                <a:lnTo>
                  <a:pt x="396113" y="95250"/>
                </a:lnTo>
                <a:lnTo>
                  <a:pt x="395795" y="100330"/>
                </a:lnTo>
                <a:lnTo>
                  <a:pt x="398957" y="106680"/>
                </a:lnTo>
                <a:lnTo>
                  <a:pt x="401332" y="102870"/>
                </a:lnTo>
                <a:lnTo>
                  <a:pt x="404228" y="107950"/>
                </a:lnTo>
                <a:lnTo>
                  <a:pt x="405930" y="107950"/>
                </a:lnTo>
                <a:lnTo>
                  <a:pt x="403987" y="105410"/>
                </a:lnTo>
                <a:lnTo>
                  <a:pt x="404228" y="100330"/>
                </a:lnTo>
                <a:lnTo>
                  <a:pt x="406057" y="104140"/>
                </a:lnTo>
                <a:lnTo>
                  <a:pt x="406958" y="104140"/>
                </a:lnTo>
                <a:close/>
              </a:path>
              <a:path extrusionOk="0" h="129539" w="765175">
                <a:moveTo>
                  <a:pt x="437934" y="95250"/>
                </a:moveTo>
                <a:lnTo>
                  <a:pt x="437261" y="94970"/>
                </a:lnTo>
                <a:lnTo>
                  <a:pt x="437642" y="95846"/>
                </a:lnTo>
                <a:lnTo>
                  <a:pt x="437934" y="95250"/>
                </a:lnTo>
                <a:close/>
              </a:path>
              <a:path extrusionOk="0" h="129539" w="765175">
                <a:moveTo>
                  <a:pt x="439051" y="99060"/>
                </a:moveTo>
                <a:lnTo>
                  <a:pt x="437642" y="95846"/>
                </a:lnTo>
                <a:lnTo>
                  <a:pt x="436676" y="97790"/>
                </a:lnTo>
                <a:lnTo>
                  <a:pt x="435724" y="100330"/>
                </a:lnTo>
                <a:lnTo>
                  <a:pt x="439051" y="99060"/>
                </a:lnTo>
                <a:close/>
              </a:path>
              <a:path extrusionOk="0" h="129539" w="765175">
                <a:moveTo>
                  <a:pt x="447243" y="100939"/>
                </a:moveTo>
                <a:lnTo>
                  <a:pt x="447090" y="99555"/>
                </a:lnTo>
                <a:lnTo>
                  <a:pt x="447052" y="99910"/>
                </a:lnTo>
                <a:lnTo>
                  <a:pt x="447090" y="100304"/>
                </a:lnTo>
                <a:lnTo>
                  <a:pt x="447243" y="100939"/>
                </a:lnTo>
                <a:close/>
              </a:path>
              <a:path extrusionOk="0" h="129539" w="765175">
                <a:moveTo>
                  <a:pt x="495325" y="92532"/>
                </a:moveTo>
                <a:lnTo>
                  <a:pt x="494944" y="92710"/>
                </a:lnTo>
                <a:lnTo>
                  <a:pt x="495300" y="92710"/>
                </a:lnTo>
                <a:lnTo>
                  <a:pt x="495325" y="92532"/>
                </a:lnTo>
                <a:close/>
              </a:path>
              <a:path extrusionOk="0" h="129539" w="765175">
                <a:moveTo>
                  <a:pt x="503377" y="95250"/>
                </a:moveTo>
                <a:lnTo>
                  <a:pt x="502983" y="92710"/>
                </a:lnTo>
                <a:lnTo>
                  <a:pt x="502031" y="95250"/>
                </a:lnTo>
                <a:lnTo>
                  <a:pt x="500888" y="93980"/>
                </a:lnTo>
                <a:lnTo>
                  <a:pt x="500075" y="91605"/>
                </a:lnTo>
                <a:lnTo>
                  <a:pt x="498817" y="101600"/>
                </a:lnTo>
                <a:lnTo>
                  <a:pt x="503377" y="95250"/>
                </a:lnTo>
                <a:close/>
              </a:path>
              <a:path extrusionOk="0" h="129539" w="765175">
                <a:moveTo>
                  <a:pt x="507974" y="92710"/>
                </a:moveTo>
                <a:lnTo>
                  <a:pt x="507098" y="91440"/>
                </a:lnTo>
                <a:lnTo>
                  <a:pt x="507961" y="90703"/>
                </a:lnTo>
                <a:lnTo>
                  <a:pt x="504609" y="88900"/>
                </a:lnTo>
                <a:lnTo>
                  <a:pt x="503847" y="91440"/>
                </a:lnTo>
                <a:lnTo>
                  <a:pt x="507974" y="92710"/>
                </a:lnTo>
                <a:close/>
              </a:path>
              <a:path extrusionOk="0" h="129539" w="765175">
                <a:moveTo>
                  <a:pt x="508635" y="88823"/>
                </a:moveTo>
                <a:lnTo>
                  <a:pt x="508546" y="88480"/>
                </a:lnTo>
                <a:lnTo>
                  <a:pt x="508444" y="88900"/>
                </a:lnTo>
                <a:lnTo>
                  <a:pt x="508635" y="88823"/>
                </a:lnTo>
                <a:close/>
              </a:path>
              <a:path extrusionOk="0" h="129539" w="765175">
                <a:moveTo>
                  <a:pt x="509320" y="91440"/>
                </a:moveTo>
                <a:lnTo>
                  <a:pt x="508914" y="89890"/>
                </a:lnTo>
                <a:lnTo>
                  <a:pt x="507961" y="90703"/>
                </a:lnTo>
                <a:lnTo>
                  <a:pt x="509320" y="91440"/>
                </a:lnTo>
                <a:close/>
              </a:path>
              <a:path extrusionOk="0" h="129539" w="765175">
                <a:moveTo>
                  <a:pt x="511543" y="87630"/>
                </a:moveTo>
                <a:lnTo>
                  <a:pt x="508635" y="88823"/>
                </a:lnTo>
                <a:lnTo>
                  <a:pt x="508914" y="89890"/>
                </a:lnTo>
                <a:lnTo>
                  <a:pt x="511543" y="87630"/>
                </a:lnTo>
                <a:close/>
              </a:path>
              <a:path extrusionOk="0" h="129539" w="765175">
                <a:moveTo>
                  <a:pt x="516255" y="25400"/>
                </a:moveTo>
                <a:lnTo>
                  <a:pt x="513715" y="22860"/>
                </a:lnTo>
                <a:lnTo>
                  <a:pt x="513676" y="23380"/>
                </a:lnTo>
                <a:lnTo>
                  <a:pt x="516255" y="25400"/>
                </a:lnTo>
                <a:close/>
              </a:path>
              <a:path extrusionOk="0" h="129539" w="765175">
                <a:moveTo>
                  <a:pt x="523036" y="31242"/>
                </a:moveTo>
                <a:lnTo>
                  <a:pt x="521843" y="31750"/>
                </a:lnTo>
                <a:lnTo>
                  <a:pt x="522668" y="33210"/>
                </a:lnTo>
                <a:lnTo>
                  <a:pt x="523036" y="31242"/>
                </a:lnTo>
                <a:close/>
              </a:path>
              <a:path extrusionOk="0" h="129539" w="765175">
                <a:moveTo>
                  <a:pt x="526935" y="93294"/>
                </a:moveTo>
                <a:lnTo>
                  <a:pt x="524852" y="91440"/>
                </a:lnTo>
                <a:lnTo>
                  <a:pt x="522351" y="90170"/>
                </a:lnTo>
                <a:lnTo>
                  <a:pt x="525538" y="93980"/>
                </a:lnTo>
                <a:lnTo>
                  <a:pt x="526935" y="93294"/>
                </a:lnTo>
                <a:close/>
              </a:path>
              <a:path extrusionOk="0" h="129539" w="765175">
                <a:moveTo>
                  <a:pt x="528027" y="92760"/>
                </a:moveTo>
                <a:lnTo>
                  <a:pt x="526935" y="93294"/>
                </a:lnTo>
                <a:lnTo>
                  <a:pt x="527697" y="93980"/>
                </a:lnTo>
                <a:lnTo>
                  <a:pt x="528027" y="92760"/>
                </a:lnTo>
                <a:close/>
              </a:path>
              <a:path extrusionOk="0" h="129539" w="765175">
                <a:moveTo>
                  <a:pt x="529285" y="25400"/>
                </a:moveTo>
                <a:lnTo>
                  <a:pt x="527862" y="26670"/>
                </a:lnTo>
                <a:lnTo>
                  <a:pt x="526745" y="29210"/>
                </a:lnTo>
                <a:lnTo>
                  <a:pt x="524725" y="27940"/>
                </a:lnTo>
                <a:lnTo>
                  <a:pt x="525208" y="22860"/>
                </a:lnTo>
                <a:lnTo>
                  <a:pt x="520179" y="25400"/>
                </a:lnTo>
                <a:lnTo>
                  <a:pt x="523862" y="26670"/>
                </a:lnTo>
                <a:lnTo>
                  <a:pt x="523036" y="31242"/>
                </a:lnTo>
                <a:lnTo>
                  <a:pt x="527735" y="29210"/>
                </a:lnTo>
                <a:lnTo>
                  <a:pt x="529285" y="25400"/>
                </a:lnTo>
                <a:close/>
              </a:path>
              <a:path extrusionOk="0" h="129539" w="765175">
                <a:moveTo>
                  <a:pt x="532269" y="94716"/>
                </a:moveTo>
                <a:lnTo>
                  <a:pt x="531190" y="93980"/>
                </a:lnTo>
                <a:lnTo>
                  <a:pt x="531939" y="95250"/>
                </a:lnTo>
                <a:lnTo>
                  <a:pt x="532269" y="94716"/>
                </a:lnTo>
                <a:close/>
              </a:path>
              <a:path extrusionOk="0" h="129539" w="765175">
                <a:moveTo>
                  <a:pt x="533374" y="92925"/>
                </a:moveTo>
                <a:lnTo>
                  <a:pt x="532269" y="94716"/>
                </a:lnTo>
                <a:lnTo>
                  <a:pt x="533044" y="95250"/>
                </a:lnTo>
                <a:lnTo>
                  <a:pt x="533374" y="92925"/>
                </a:lnTo>
                <a:close/>
              </a:path>
              <a:path extrusionOk="0" h="129539" w="765175">
                <a:moveTo>
                  <a:pt x="547052" y="75628"/>
                </a:moveTo>
                <a:lnTo>
                  <a:pt x="545325" y="73660"/>
                </a:lnTo>
                <a:lnTo>
                  <a:pt x="545084" y="76746"/>
                </a:lnTo>
                <a:lnTo>
                  <a:pt x="546430" y="77470"/>
                </a:lnTo>
                <a:lnTo>
                  <a:pt x="547052" y="75628"/>
                </a:lnTo>
                <a:close/>
              </a:path>
              <a:path extrusionOk="0" h="129539" w="765175">
                <a:moveTo>
                  <a:pt x="548474" y="5905"/>
                </a:moveTo>
                <a:lnTo>
                  <a:pt x="547928" y="6032"/>
                </a:lnTo>
                <a:lnTo>
                  <a:pt x="548220" y="6350"/>
                </a:lnTo>
                <a:lnTo>
                  <a:pt x="548474" y="5905"/>
                </a:lnTo>
                <a:close/>
              </a:path>
              <a:path extrusionOk="0" h="129539" w="765175">
                <a:moveTo>
                  <a:pt x="549922" y="73660"/>
                </a:moveTo>
                <a:lnTo>
                  <a:pt x="547700" y="73660"/>
                </a:lnTo>
                <a:lnTo>
                  <a:pt x="547052" y="75628"/>
                </a:lnTo>
                <a:lnTo>
                  <a:pt x="549757" y="78740"/>
                </a:lnTo>
                <a:lnTo>
                  <a:pt x="549922" y="73660"/>
                </a:lnTo>
                <a:close/>
              </a:path>
              <a:path extrusionOk="0" h="129539" w="765175">
                <a:moveTo>
                  <a:pt x="554431" y="3810"/>
                </a:moveTo>
                <a:lnTo>
                  <a:pt x="551903" y="0"/>
                </a:lnTo>
                <a:lnTo>
                  <a:pt x="548474" y="5905"/>
                </a:lnTo>
                <a:lnTo>
                  <a:pt x="552373" y="5080"/>
                </a:lnTo>
                <a:lnTo>
                  <a:pt x="554431" y="3810"/>
                </a:lnTo>
                <a:close/>
              </a:path>
              <a:path extrusionOk="0" h="129539" w="765175">
                <a:moveTo>
                  <a:pt x="595439" y="74104"/>
                </a:moveTo>
                <a:lnTo>
                  <a:pt x="595350" y="73660"/>
                </a:lnTo>
                <a:lnTo>
                  <a:pt x="591312" y="77470"/>
                </a:lnTo>
                <a:lnTo>
                  <a:pt x="595439" y="74104"/>
                </a:lnTo>
                <a:close/>
              </a:path>
              <a:path extrusionOk="0" h="129539" w="765175">
                <a:moveTo>
                  <a:pt x="597446" y="77139"/>
                </a:moveTo>
                <a:lnTo>
                  <a:pt x="595985" y="73660"/>
                </a:lnTo>
                <a:lnTo>
                  <a:pt x="595439" y="74104"/>
                </a:lnTo>
                <a:lnTo>
                  <a:pt x="595591" y="74930"/>
                </a:lnTo>
                <a:lnTo>
                  <a:pt x="595706" y="76200"/>
                </a:lnTo>
                <a:lnTo>
                  <a:pt x="597446" y="77139"/>
                </a:lnTo>
                <a:close/>
              </a:path>
              <a:path extrusionOk="0" h="129539" w="765175">
                <a:moveTo>
                  <a:pt x="598639" y="80010"/>
                </a:moveTo>
                <a:lnTo>
                  <a:pt x="598017" y="78511"/>
                </a:lnTo>
                <a:lnTo>
                  <a:pt x="594766" y="80010"/>
                </a:lnTo>
                <a:lnTo>
                  <a:pt x="598589" y="81178"/>
                </a:lnTo>
                <a:lnTo>
                  <a:pt x="598639" y="80010"/>
                </a:lnTo>
                <a:close/>
              </a:path>
              <a:path extrusionOk="0" h="129539" w="765175">
                <a:moveTo>
                  <a:pt x="603084" y="82550"/>
                </a:moveTo>
                <a:lnTo>
                  <a:pt x="598589" y="81178"/>
                </a:lnTo>
                <a:lnTo>
                  <a:pt x="598411" y="85090"/>
                </a:lnTo>
                <a:lnTo>
                  <a:pt x="603084" y="82550"/>
                </a:lnTo>
                <a:close/>
              </a:path>
              <a:path extrusionOk="0" h="129539" w="765175">
                <a:moveTo>
                  <a:pt x="604964" y="6934"/>
                </a:moveTo>
                <a:lnTo>
                  <a:pt x="603440" y="6350"/>
                </a:lnTo>
                <a:lnTo>
                  <a:pt x="603250" y="6781"/>
                </a:lnTo>
                <a:lnTo>
                  <a:pt x="603986" y="8890"/>
                </a:lnTo>
                <a:lnTo>
                  <a:pt x="604964" y="6934"/>
                </a:lnTo>
                <a:close/>
              </a:path>
              <a:path extrusionOk="0" h="129539" w="765175">
                <a:moveTo>
                  <a:pt x="606806" y="7620"/>
                </a:moveTo>
                <a:lnTo>
                  <a:pt x="606526" y="3810"/>
                </a:lnTo>
                <a:lnTo>
                  <a:pt x="604964" y="6934"/>
                </a:lnTo>
                <a:lnTo>
                  <a:pt x="606806" y="7620"/>
                </a:lnTo>
                <a:close/>
              </a:path>
              <a:path extrusionOk="0" h="129539" w="765175">
                <a:moveTo>
                  <a:pt x="634022" y="80010"/>
                </a:moveTo>
                <a:lnTo>
                  <a:pt x="633653" y="74930"/>
                </a:lnTo>
                <a:lnTo>
                  <a:pt x="630072" y="73660"/>
                </a:lnTo>
                <a:lnTo>
                  <a:pt x="626605" y="76200"/>
                </a:lnTo>
                <a:lnTo>
                  <a:pt x="623316" y="77470"/>
                </a:lnTo>
                <a:lnTo>
                  <a:pt x="620306" y="74930"/>
                </a:lnTo>
                <a:lnTo>
                  <a:pt x="618007" y="76200"/>
                </a:lnTo>
                <a:lnTo>
                  <a:pt x="618236" y="77482"/>
                </a:lnTo>
                <a:lnTo>
                  <a:pt x="618693" y="80010"/>
                </a:lnTo>
                <a:lnTo>
                  <a:pt x="617613" y="82550"/>
                </a:lnTo>
                <a:lnTo>
                  <a:pt x="614438" y="82550"/>
                </a:lnTo>
                <a:lnTo>
                  <a:pt x="617740" y="88900"/>
                </a:lnTo>
                <a:lnTo>
                  <a:pt x="621144" y="86360"/>
                </a:lnTo>
                <a:lnTo>
                  <a:pt x="625259" y="81280"/>
                </a:lnTo>
                <a:lnTo>
                  <a:pt x="630491" y="81280"/>
                </a:lnTo>
                <a:lnTo>
                  <a:pt x="630605" y="77470"/>
                </a:lnTo>
                <a:lnTo>
                  <a:pt x="634022" y="80010"/>
                </a:lnTo>
                <a:close/>
              </a:path>
              <a:path extrusionOk="0" h="129539" w="765175">
                <a:moveTo>
                  <a:pt x="635635" y="53340"/>
                </a:moveTo>
                <a:lnTo>
                  <a:pt x="635063" y="53835"/>
                </a:lnTo>
                <a:lnTo>
                  <a:pt x="634809" y="55880"/>
                </a:lnTo>
                <a:lnTo>
                  <a:pt x="634136" y="54635"/>
                </a:lnTo>
                <a:lnTo>
                  <a:pt x="634212" y="55880"/>
                </a:lnTo>
                <a:lnTo>
                  <a:pt x="635558" y="56489"/>
                </a:lnTo>
                <a:lnTo>
                  <a:pt x="635571" y="55880"/>
                </a:lnTo>
                <a:lnTo>
                  <a:pt x="635635" y="53340"/>
                </a:lnTo>
                <a:close/>
              </a:path>
              <a:path extrusionOk="0" h="129539" w="765175">
                <a:moveTo>
                  <a:pt x="639876" y="58420"/>
                </a:moveTo>
                <a:lnTo>
                  <a:pt x="635558" y="56489"/>
                </a:lnTo>
                <a:lnTo>
                  <a:pt x="635482" y="59690"/>
                </a:lnTo>
                <a:lnTo>
                  <a:pt x="639876" y="58420"/>
                </a:lnTo>
                <a:close/>
              </a:path>
              <a:path extrusionOk="0" h="129539" w="765175">
                <a:moveTo>
                  <a:pt x="668642" y="77470"/>
                </a:moveTo>
                <a:lnTo>
                  <a:pt x="666788" y="79514"/>
                </a:lnTo>
                <a:lnTo>
                  <a:pt x="667334" y="80010"/>
                </a:lnTo>
                <a:lnTo>
                  <a:pt x="668642" y="77470"/>
                </a:lnTo>
                <a:close/>
              </a:path>
              <a:path extrusionOk="0" h="129539" w="765175">
                <a:moveTo>
                  <a:pt x="674801" y="84086"/>
                </a:moveTo>
                <a:lnTo>
                  <a:pt x="673989" y="82550"/>
                </a:lnTo>
                <a:lnTo>
                  <a:pt x="672795" y="83820"/>
                </a:lnTo>
                <a:lnTo>
                  <a:pt x="674801" y="84086"/>
                </a:lnTo>
                <a:close/>
              </a:path>
              <a:path extrusionOk="0" h="129539" w="765175">
                <a:moveTo>
                  <a:pt x="675398" y="77787"/>
                </a:moveTo>
                <a:lnTo>
                  <a:pt x="673150" y="78740"/>
                </a:lnTo>
                <a:lnTo>
                  <a:pt x="672198" y="80010"/>
                </a:lnTo>
                <a:lnTo>
                  <a:pt x="672795" y="83820"/>
                </a:lnTo>
                <a:lnTo>
                  <a:pt x="675398" y="77787"/>
                </a:lnTo>
                <a:close/>
              </a:path>
              <a:path extrusionOk="0" h="129539" w="765175">
                <a:moveTo>
                  <a:pt x="675551" y="84201"/>
                </a:moveTo>
                <a:lnTo>
                  <a:pt x="674801" y="84086"/>
                </a:lnTo>
                <a:lnTo>
                  <a:pt x="675335" y="85090"/>
                </a:lnTo>
                <a:lnTo>
                  <a:pt x="675551" y="84201"/>
                </a:lnTo>
                <a:close/>
              </a:path>
              <a:path extrusionOk="0" h="129539" w="765175">
                <a:moveTo>
                  <a:pt x="675551" y="77711"/>
                </a:moveTo>
                <a:lnTo>
                  <a:pt x="675525" y="77470"/>
                </a:lnTo>
                <a:lnTo>
                  <a:pt x="675398" y="77787"/>
                </a:lnTo>
                <a:lnTo>
                  <a:pt x="675551" y="77711"/>
                </a:lnTo>
                <a:close/>
              </a:path>
              <a:path extrusionOk="0" h="129539" w="765175">
                <a:moveTo>
                  <a:pt x="692480" y="30988"/>
                </a:moveTo>
                <a:lnTo>
                  <a:pt x="691680" y="31635"/>
                </a:lnTo>
                <a:lnTo>
                  <a:pt x="692086" y="31750"/>
                </a:lnTo>
                <a:lnTo>
                  <a:pt x="692480" y="30988"/>
                </a:lnTo>
                <a:close/>
              </a:path>
              <a:path extrusionOk="0" h="129539" w="765175">
                <a:moveTo>
                  <a:pt x="693597" y="87630"/>
                </a:moveTo>
                <a:lnTo>
                  <a:pt x="693013" y="87020"/>
                </a:lnTo>
                <a:lnTo>
                  <a:pt x="693000" y="87630"/>
                </a:lnTo>
                <a:lnTo>
                  <a:pt x="693356" y="88125"/>
                </a:lnTo>
                <a:lnTo>
                  <a:pt x="693597" y="87630"/>
                </a:lnTo>
                <a:close/>
              </a:path>
              <a:path extrusionOk="0" h="129539" w="765175">
                <a:moveTo>
                  <a:pt x="693915" y="88900"/>
                </a:moveTo>
                <a:lnTo>
                  <a:pt x="693356" y="88125"/>
                </a:lnTo>
                <a:lnTo>
                  <a:pt x="692365" y="90170"/>
                </a:lnTo>
                <a:lnTo>
                  <a:pt x="693915" y="88900"/>
                </a:lnTo>
                <a:close/>
              </a:path>
              <a:path extrusionOk="0" h="129539" w="765175">
                <a:moveTo>
                  <a:pt x="694817" y="24803"/>
                </a:moveTo>
                <a:lnTo>
                  <a:pt x="694626" y="25400"/>
                </a:lnTo>
                <a:lnTo>
                  <a:pt x="694766" y="25400"/>
                </a:lnTo>
                <a:lnTo>
                  <a:pt x="694817" y="24803"/>
                </a:lnTo>
                <a:close/>
              </a:path>
              <a:path extrusionOk="0" h="129539" w="765175">
                <a:moveTo>
                  <a:pt x="696252" y="25400"/>
                </a:moveTo>
                <a:lnTo>
                  <a:pt x="694766" y="25400"/>
                </a:lnTo>
                <a:lnTo>
                  <a:pt x="694664" y="26670"/>
                </a:lnTo>
                <a:lnTo>
                  <a:pt x="692480" y="30988"/>
                </a:lnTo>
                <a:lnTo>
                  <a:pt x="694664" y="29210"/>
                </a:lnTo>
                <a:lnTo>
                  <a:pt x="694499" y="30480"/>
                </a:lnTo>
                <a:lnTo>
                  <a:pt x="694944" y="29210"/>
                </a:lnTo>
                <a:lnTo>
                  <a:pt x="696252" y="25400"/>
                </a:lnTo>
                <a:close/>
              </a:path>
              <a:path extrusionOk="0" h="129539" w="765175">
                <a:moveTo>
                  <a:pt x="699312" y="16814"/>
                </a:moveTo>
                <a:lnTo>
                  <a:pt x="695413" y="17780"/>
                </a:lnTo>
                <a:lnTo>
                  <a:pt x="694817" y="24803"/>
                </a:lnTo>
                <a:lnTo>
                  <a:pt x="695883" y="21590"/>
                </a:lnTo>
                <a:lnTo>
                  <a:pt x="699312" y="16814"/>
                </a:lnTo>
                <a:close/>
              </a:path>
              <a:path extrusionOk="0" h="129539" w="765175">
                <a:moveTo>
                  <a:pt x="700519" y="16510"/>
                </a:moveTo>
                <a:lnTo>
                  <a:pt x="699528" y="16510"/>
                </a:lnTo>
                <a:lnTo>
                  <a:pt x="699312" y="16814"/>
                </a:lnTo>
                <a:lnTo>
                  <a:pt x="700519" y="16510"/>
                </a:lnTo>
                <a:close/>
              </a:path>
              <a:path extrusionOk="0" h="129539" w="765175">
                <a:moveTo>
                  <a:pt x="725716" y="27940"/>
                </a:moveTo>
                <a:lnTo>
                  <a:pt x="722033" y="29210"/>
                </a:lnTo>
                <a:lnTo>
                  <a:pt x="721677" y="25400"/>
                </a:lnTo>
                <a:lnTo>
                  <a:pt x="720483" y="26670"/>
                </a:lnTo>
                <a:lnTo>
                  <a:pt x="722147" y="31750"/>
                </a:lnTo>
                <a:lnTo>
                  <a:pt x="722985" y="31750"/>
                </a:lnTo>
                <a:lnTo>
                  <a:pt x="723138" y="31750"/>
                </a:lnTo>
                <a:lnTo>
                  <a:pt x="724852" y="29210"/>
                </a:lnTo>
                <a:lnTo>
                  <a:pt x="725716" y="27940"/>
                </a:lnTo>
                <a:close/>
              </a:path>
              <a:path extrusionOk="0" h="129539" w="765175">
                <a:moveTo>
                  <a:pt x="727062" y="40182"/>
                </a:moveTo>
                <a:lnTo>
                  <a:pt x="725157" y="40640"/>
                </a:lnTo>
                <a:lnTo>
                  <a:pt x="725081" y="41440"/>
                </a:lnTo>
                <a:lnTo>
                  <a:pt x="726313" y="41910"/>
                </a:lnTo>
                <a:lnTo>
                  <a:pt x="727062" y="40182"/>
                </a:lnTo>
                <a:close/>
              </a:path>
              <a:path extrusionOk="0" h="129539" w="765175">
                <a:moveTo>
                  <a:pt x="728611" y="38100"/>
                </a:moveTo>
                <a:lnTo>
                  <a:pt x="728433" y="34175"/>
                </a:lnTo>
                <a:lnTo>
                  <a:pt x="724573" y="35560"/>
                </a:lnTo>
                <a:lnTo>
                  <a:pt x="728611" y="38100"/>
                </a:lnTo>
                <a:close/>
              </a:path>
              <a:path extrusionOk="0" h="129539" w="765175">
                <a:moveTo>
                  <a:pt x="731659" y="33020"/>
                </a:moveTo>
                <a:lnTo>
                  <a:pt x="728357" y="32219"/>
                </a:lnTo>
                <a:lnTo>
                  <a:pt x="728433" y="34175"/>
                </a:lnTo>
                <a:lnTo>
                  <a:pt x="731659" y="33020"/>
                </a:lnTo>
                <a:close/>
              </a:path>
              <a:path extrusionOk="0" h="129539" w="765175">
                <a:moveTo>
                  <a:pt x="733640" y="36830"/>
                </a:moveTo>
                <a:lnTo>
                  <a:pt x="733247" y="36017"/>
                </a:lnTo>
                <a:lnTo>
                  <a:pt x="732612" y="36830"/>
                </a:lnTo>
                <a:lnTo>
                  <a:pt x="732764" y="37185"/>
                </a:lnTo>
                <a:lnTo>
                  <a:pt x="733640" y="36830"/>
                </a:lnTo>
                <a:close/>
              </a:path>
              <a:path extrusionOk="0" h="129539" w="765175">
                <a:moveTo>
                  <a:pt x="733742" y="39370"/>
                </a:moveTo>
                <a:lnTo>
                  <a:pt x="732764" y="37185"/>
                </a:lnTo>
                <a:lnTo>
                  <a:pt x="727417" y="39370"/>
                </a:lnTo>
                <a:lnTo>
                  <a:pt x="730465" y="39370"/>
                </a:lnTo>
                <a:lnTo>
                  <a:pt x="733742" y="39370"/>
                </a:lnTo>
                <a:close/>
              </a:path>
              <a:path extrusionOk="0" h="129539" w="765175">
                <a:moveTo>
                  <a:pt x="734187" y="67538"/>
                </a:moveTo>
                <a:lnTo>
                  <a:pt x="731100" y="68580"/>
                </a:lnTo>
                <a:lnTo>
                  <a:pt x="731431" y="69430"/>
                </a:lnTo>
                <a:lnTo>
                  <a:pt x="734187" y="67538"/>
                </a:lnTo>
                <a:close/>
              </a:path>
              <a:path extrusionOk="0" h="129539" w="765175">
                <a:moveTo>
                  <a:pt x="734314" y="40640"/>
                </a:moveTo>
                <a:lnTo>
                  <a:pt x="734110" y="40182"/>
                </a:lnTo>
                <a:lnTo>
                  <a:pt x="732917" y="40182"/>
                </a:lnTo>
                <a:lnTo>
                  <a:pt x="734314" y="40640"/>
                </a:lnTo>
                <a:close/>
              </a:path>
              <a:path extrusionOk="0" h="129539" w="765175">
                <a:moveTo>
                  <a:pt x="734783" y="41529"/>
                </a:moveTo>
                <a:lnTo>
                  <a:pt x="734314" y="41287"/>
                </a:lnTo>
                <a:lnTo>
                  <a:pt x="734669" y="42100"/>
                </a:lnTo>
                <a:lnTo>
                  <a:pt x="734783" y="41529"/>
                </a:lnTo>
                <a:close/>
              </a:path>
              <a:path extrusionOk="0" h="129539" w="765175">
                <a:moveTo>
                  <a:pt x="737209" y="79044"/>
                </a:moveTo>
                <a:lnTo>
                  <a:pt x="735939" y="80035"/>
                </a:lnTo>
                <a:lnTo>
                  <a:pt x="736371" y="80073"/>
                </a:lnTo>
                <a:lnTo>
                  <a:pt x="736612" y="79527"/>
                </a:lnTo>
                <a:lnTo>
                  <a:pt x="737209" y="79044"/>
                </a:lnTo>
                <a:close/>
              </a:path>
              <a:path extrusionOk="0" h="129539" w="765175">
                <a:moveTo>
                  <a:pt x="737920" y="76200"/>
                </a:moveTo>
                <a:lnTo>
                  <a:pt x="737476" y="73990"/>
                </a:lnTo>
                <a:lnTo>
                  <a:pt x="736523" y="76200"/>
                </a:lnTo>
                <a:lnTo>
                  <a:pt x="737920" y="76200"/>
                </a:lnTo>
                <a:close/>
              </a:path>
              <a:path extrusionOk="0" h="129539" w="765175">
                <a:moveTo>
                  <a:pt x="738708" y="71120"/>
                </a:moveTo>
                <a:lnTo>
                  <a:pt x="736130" y="67310"/>
                </a:lnTo>
                <a:lnTo>
                  <a:pt x="737476" y="73990"/>
                </a:lnTo>
                <a:lnTo>
                  <a:pt x="738708" y="71120"/>
                </a:lnTo>
                <a:close/>
              </a:path>
              <a:path extrusionOk="0" h="129539" w="765175">
                <a:moveTo>
                  <a:pt x="738987" y="27940"/>
                </a:moveTo>
                <a:lnTo>
                  <a:pt x="738962" y="27127"/>
                </a:lnTo>
                <a:lnTo>
                  <a:pt x="738365" y="27724"/>
                </a:lnTo>
                <a:lnTo>
                  <a:pt x="738987" y="27940"/>
                </a:lnTo>
                <a:close/>
              </a:path>
              <a:path extrusionOk="0" h="129539" w="765175">
                <a:moveTo>
                  <a:pt x="739584" y="82550"/>
                </a:moveTo>
                <a:lnTo>
                  <a:pt x="737120" y="86360"/>
                </a:lnTo>
                <a:lnTo>
                  <a:pt x="735698" y="81280"/>
                </a:lnTo>
                <a:lnTo>
                  <a:pt x="734872" y="80010"/>
                </a:lnTo>
                <a:lnTo>
                  <a:pt x="735774" y="80010"/>
                </a:lnTo>
                <a:lnTo>
                  <a:pt x="735622" y="78740"/>
                </a:lnTo>
                <a:lnTo>
                  <a:pt x="735418" y="78740"/>
                </a:lnTo>
                <a:lnTo>
                  <a:pt x="736523" y="76200"/>
                </a:lnTo>
                <a:lnTo>
                  <a:pt x="734072" y="76200"/>
                </a:lnTo>
                <a:lnTo>
                  <a:pt x="732091" y="71120"/>
                </a:lnTo>
                <a:lnTo>
                  <a:pt x="731431" y="69430"/>
                </a:lnTo>
                <a:lnTo>
                  <a:pt x="728967" y="71120"/>
                </a:lnTo>
                <a:lnTo>
                  <a:pt x="728891" y="67310"/>
                </a:lnTo>
                <a:lnTo>
                  <a:pt x="730592" y="66040"/>
                </a:lnTo>
                <a:lnTo>
                  <a:pt x="724090" y="66040"/>
                </a:lnTo>
                <a:lnTo>
                  <a:pt x="723303" y="60960"/>
                </a:lnTo>
                <a:lnTo>
                  <a:pt x="716330" y="59690"/>
                </a:lnTo>
                <a:lnTo>
                  <a:pt x="716800" y="60960"/>
                </a:lnTo>
                <a:lnTo>
                  <a:pt x="717791" y="68580"/>
                </a:lnTo>
                <a:lnTo>
                  <a:pt x="714590" y="69850"/>
                </a:lnTo>
                <a:lnTo>
                  <a:pt x="712254" y="72390"/>
                </a:lnTo>
                <a:lnTo>
                  <a:pt x="712203" y="67310"/>
                </a:lnTo>
                <a:lnTo>
                  <a:pt x="710387" y="67310"/>
                </a:lnTo>
                <a:lnTo>
                  <a:pt x="711530" y="66040"/>
                </a:lnTo>
                <a:lnTo>
                  <a:pt x="712152" y="63500"/>
                </a:lnTo>
                <a:lnTo>
                  <a:pt x="712762" y="60960"/>
                </a:lnTo>
                <a:lnTo>
                  <a:pt x="714108" y="64770"/>
                </a:lnTo>
                <a:lnTo>
                  <a:pt x="714209" y="60960"/>
                </a:lnTo>
                <a:lnTo>
                  <a:pt x="714273" y="58420"/>
                </a:lnTo>
                <a:lnTo>
                  <a:pt x="718731" y="53340"/>
                </a:lnTo>
                <a:lnTo>
                  <a:pt x="719848" y="52070"/>
                </a:lnTo>
                <a:lnTo>
                  <a:pt x="717359" y="46990"/>
                </a:lnTo>
                <a:lnTo>
                  <a:pt x="724611" y="45720"/>
                </a:lnTo>
                <a:lnTo>
                  <a:pt x="725017" y="41910"/>
                </a:lnTo>
                <a:lnTo>
                  <a:pt x="725081" y="41440"/>
                </a:lnTo>
                <a:lnTo>
                  <a:pt x="722985" y="40640"/>
                </a:lnTo>
                <a:lnTo>
                  <a:pt x="722985" y="36830"/>
                </a:lnTo>
                <a:lnTo>
                  <a:pt x="722985" y="31750"/>
                </a:lnTo>
                <a:lnTo>
                  <a:pt x="721131" y="33832"/>
                </a:lnTo>
                <a:lnTo>
                  <a:pt x="718858" y="31750"/>
                </a:lnTo>
                <a:lnTo>
                  <a:pt x="722147" y="31750"/>
                </a:lnTo>
                <a:lnTo>
                  <a:pt x="719023" y="30480"/>
                </a:lnTo>
                <a:lnTo>
                  <a:pt x="719175" y="29210"/>
                </a:lnTo>
                <a:lnTo>
                  <a:pt x="713752" y="35560"/>
                </a:lnTo>
                <a:lnTo>
                  <a:pt x="709079" y="31750"/>
                </a:lnTo>
                <a:lnTo>
                  <a:pt x="702627" y="41910"/>
                </a:lnTo>
                <a:lnTo>
                  <a:pt x="699617" y="34290"/>
                </a:lnTo>
                <a:lnTo>
                  <a:pt x="700125" y="40640"/>
                </a:lnTo>
                <a:lnTo>
                  <a:pt x="692797" y="40640"/>
                </a:lnTo>
                <a:lnTo>
                  <a:pt x="690626" y="41910"/>
                </a:lnTo>
                <a:lnTo>
                  <a:pt x="691261" y="39370"/>
                </a:lnTo>
                <a:lnTo>
                  <a:pt x="693280" y="38100"/>
                </a:lnTo>
                <a:lnTo>
                  <a:pt x="695452" y="36830"/>
                </a:lnTo>
                <a:lnTo>
                  <a:pt x="690105" y="36830"/>
                </a:lnTo>
                <a:lnTo>
                  <a:pt x="685152" y="39370"/>
                </a:lnTo>
                <a:lnTo>
                  <a:pt x="681355" y="44450"/>
                </a:lnTo>
                <a:lnTo>
                  <a:pt x="683806" y="48260"/>
                </a:lnTo>
                <a:lnTo>
                  <a:pt x="684199" y="48260"/>
                </a:lnTo>
                <a:lnTo>
                  <a:pt x="686625" y="50800"/>
                </a:lnTo>
                <a:lnTo>
                  <a:pt x="684301" y="53340"/>
                </a:lnTo>
                <a:lnTo>
                  <a:pt x="682612" y="52070"/>
                </a:lnTo>
                <a:lnTo>
                  <a:pt x="680770" y="49530"/>
                </a:lnTo>
                <a:lnTo>
                  <a:pt x="677989" y="49530"/>
                </a:lnTo>
                <a:lnTo>
                  <a:pt x="678040" y="45720"/>
                </a:lnTo>
                <a:lnTo>
                  <a:pt x="678065" y="44450"/>
                </a:lnTo>
                <a:lnTo>
                  <a:pt x="679526" y="44450"/>
                </a:lnTo>
                <a:lnTo>
                  <a:pt x="679297" y="43180"/>
                </a:lnTo>
                <a:lnTo>
                  <a:pt x="678624" y="39370"/>
                </a:lnTo>
                <a:lnTo>
                  <a:pt x="676592" y="43180"/>
                </a:lnTo>
                <a:lnTo>
                  <a:pt x="673468" y="41910"/>
                </a:lnTo>
                <a:lnTo>
                  <a:pt x="671207" y="45720"/>
                </a:lnTo>
                <a:lnTo>
                  <a:pt x="670661" y="41910"/>
                </a:lnTo>
                <a:lnTo>
                  <a:pt x="670306" y="39370"/>
                </a:lnTo>
                <a:lnTo>
                  <a:pt x="671753" y="36830"/>
                </a:lnTo>
                <a:lnTo>
                  <a:pt x="672477" y="35560"/>
                </a:lnTo>
                <a:lnTo>
                  <a:pt x="677151" y="34290"/>
                </a:lnTo>
                <a:lnTo>
                  <a:pt x="680478" y="39370"/>
                </a:lnTo>
                <a:lnTo>
                  <a:pt x="683310" y="34290"/>
                </a:lnTo>
                <a:lnTo>
                  <a:pt x="684720" y="31750"/>
                </a:lnTo>
                <a:lnTo>
                  <a:pt x="687451" y="36830"/>
                </a:lnTo>
                <a:lnTo>
                  <a:pt x="685825" y="33020"/>
                </a:lnTo>
                <a:lnTo>
                  <a:pt x="689432" y="31750"/>
                </a:lnTo>
                <a:lnTo>
                  <a:pt x="691527" y="31750"/>
                </a:lnTo>
                <a:lnTo>
                  <a:pt x="691680" y="31635"/>
                </a:lnTo>
                <a:lnTo>
                  <a:pt x="687527" y="30480"/>
                </a:lnTo>
                <a:lnTo>
                  <a:pt x="686854" y="25400"/>
                </a:lnTo>
                <a:lnTo>
                  <a:pt x="686181" y="20320"/>
                </a:lnTo>
                <a:lnTo>
                  <a:pt x="682942" y="25400"/>
                </a:lnTo>
                <a:lnTo>
                  <a:pt x="682815" y="22860"/>
                </a:lnTo>
                <a:lnTo>
                  <a:pt x="680364" y="20320"/>
                </a:lnTo>
                <a:lnTo>
                  <a:pt x="682498" y="17780"/>
                </a:lnTo>
                <a:lnTo>
                  <a:pt x="685076" y="16510"/>
                </a:lnTo>
                <a:lnTo>
                  <a:pt x="686739" y="19050"/>
                </a:lnTo>
                <a:lnTo>
                  <a:pt x="687006" y="16510"/>
                </a:lnTo>
                <a:lnTo>
                  <a:pt x="687133" y="15240"/>
                </a:lnTo>
                <a:lnTo>
                  <a:pt x="684479" y="15240"/>
                </a:lnTo>
                <a:lnTo>
                  <a:pt x="685596" y="13970"/>
                </a:lnTo>
                <a:lnTo>
                  <a:pt x="681507" y="13970"/>
                </a:lnTo>
                <a:lnTo>
                  <a:pt x="680516" y="19050"/>
                </a:lnTo>
                <a:lnTo>
                  <a:pt x="677316" y="24130"/>
                </a:lnTo>
                <a:lnTo>
                  <a:pt x="674255" y="27940"/>
                </a:lnTo>
                <a:lnTo>
                  <a:pt x="671131" y="30480"/>
                </a:lnTo>
                <a:lnTo>
                  <a:pt x="667245" y="29210"/>
                </a:lnTo>
                <a:lnTo>
                  <a:pt x="664870" y="27940"/>
                </a:lnTo>
                <a:lnTo>
                  <a:pt x="667918" y="27940"/>
                </a:lnTo>
                <a:lnTo>
                  <a:pt x="669531" y="25400"/>
                </a:lnTo>
                <a:lnTo>
                  <a:pt x="670331" y="24130"/>
                </a:lnTo>
                <a:lnTo>
                  <a:pt x="671131" y="22860"/>
                </a:lnTo>
                <a:lnTo>
                  <a:pt x="670496" y="19050"/>
                </a:lnTo>
                <a:lnTo>
                  <a:pt x="668553" y="24130"/>
                </a:lnTo>
                <a:lnTo>
                  <a:pt x="667461" y="21590"/>
                </a:lnTo>
                <a:lnTo>
                  <a:pt x="665353" y="16725"/>
                </a:lnTo>
                <a:lnTo>
                  <a:pt x="665353" y="21590"/>
                </a:lnTo>
                <a:lnTo>
                  <a:pt x="655878" y="21590"/>
                </a:lnTo>
                <a:lnTo>
                  <a:pt x="655726" y="16510"/>
                </a:lnTo>
                <a:lnTo>
                  <a:pt x="655688" y="15240"/>
                </a:lnTo>
                <a:lnTo>
                  <a:pt x="659130" y="13970"/>
                </a:lnTo>
                <a:lnTo>
                  <a:pt x="662254" y="16510"/>
                </a:lnTo>
                <a:lnTo>
                  <a:pt x="664832" y="16510"/>
                </a:lnTo>
                <a:lnTo>
                  <a:pt x="665353" y="21590"/>
                </a:lnTo>
                <a:lnTo>
                  <a:pt x="665353" y="16725"/>
                </a:lnTo>
                <a:lnTo>
                  <a:pt x="665264" y="16510"/>
                </a:lnTo>
                <a:lnTo>
                  <a:pt x="664718" y="15240"/>
                </a:lnTo>
                <a:lnTo>
                  <a:pt x="664781" y="15925"/>
                </a:lnTo>
                <a:lnTo>
                  <a:pt x="664362" y="15240"/>
                </a:lnTo>
                <a:lnTo>
                  <a:pt x="663651" y="13970"/>
                </a:lnTo>
                <a:lnTo>
                  <a:pt x="664159" y="12700"/>
                </a:lnTo>
                <a:lnTo>
                  <a:pt x="668324" y="13970"/>
                </a:lnTo>
                <a:lnTo>
                  <a:pt x="667296" y="12700"/>
                </a:lnTo>
                <a:lnTo>
                  <a:pt x="666254" y="11430"/>
                </a:lnTo>
                <a:lnTo>
                  <a:pt x="665226" y="10160"/>
                </a:lnTo>
                <a:lnTo>
                  <a:pt x="665937" y="8890"/>
                </a:lnTo>
                <a:lnTo>
                  <a:pt x="661860" y="8890"/>
                </a:lnTo>
                <a:lnTo>
                  <a:pt x="662571" y="10160"/>
                </a:lnTo>
                <a:lnTo>
                  <a:pt x="662178" y="11430"/>
                </a:lnTo>
                <a:lnTo>
                  <a:pt x="661187" y="11430"/>
                </a:lnTo>
                <a:lnTo>
                  <a:pt x="659917" y="10160"/>
                </a:lnTo>
                <a:lnTo>
                  <a:pt x="658888" y="11430"/>
                </a:lnTo>
                <a:lnTo>
                  <a:pt x="658939" y="7620"/>
                </a:lnTo>
                <a:lnTo>
                  <a:pt x="658977" y="5080"/>
                </a:lnTo>
                <a:lnTo>
                  <a:pt x="655840" y="7620"/>
                </a:lnTo>
                <a:lnTo>
                  <a:pt x="653034" y="3810"/>
                </a:lnTo>
                <a:lnTo>
                  <a:pt x="650214" y="0"/>
                </a:lnTo>
                <a:lnTo>
                  <a:pt x="644664" y="3708"/>
                </a:lnTo>
                <a:lnTo>
                  <a:pt x="640626" y="2540"/>
                </a:lnTo>
                <a:lnTo>
                  <a:pt x="639914" y="12700"/>
                </a:lnTo>
                <a:lnTo>
                  <a:pt x="635088" y="13970"/>
                </a:lnTo>
                <a:lnTo>
                  <a:pt x="636511" y="11430"/>
                </a:lnTo>
                <a:lnTo>
                  <a:pt x="635952" y="8890"/>
                </a:lnTo>
                <a:lnTo>
                  <a:pt x="635800" y="6350"/>
                </a:lnTo>
                <a:lnTo>
                  <a:pt x="633425" y="8763"/>
                </a:lnTo>
                <a:lnTo>
                  <a:pt x="633425" y="53340"/>
                </a:lnTo>
                <a:lnTo>
                  <a:pt x="629615" y="53340"/>
                </a:lnTo>
                <a:lnTo>
                  <a:pt x="629462" y="49530"/>
                </a:lnTo>
                <a:lnTo>
                  <a:pt x="629297" y="45720"/>
                </a:lnTo>
                <a:lnTo>
                  <a:pt x="633425" y="53340"/>
                </a:lnTo>
                <a:lnTo>
                  <a:pt x="633425" y="8763"/>
                </a:lnTo>
                <a:lnTo>
                  <a:pt x="633298" y="8890"/>
                </a:lnTo>
                <a:lnTo>
                  <a:pt x="632155" y="5080"/>
                </a:lnTo>
                <a:lnTo>
                  <a:pt x="629780" y="2540"/>
                </a:lnTo>
                <a:lnTo>
                  <a:pt x="632472" y="6350"/>
                </a:lnTo>
                <a:lnTo>
                  <a:pt x="629704" y="7835"/>
                </a:lnTo>
                <a:lnTo>
                  <a:pt x="629704" y="11430"/>
                </a:lnTo>
                <a:lnTo>
                  <a:pt x="629704" y="16510"/>
                </a:lnTo>
                <a:lnTo>
                  <a:pt x="624751" y="16510"/>
                </a:lnTo>
                <a:lnTo>
                  <a:pt x="622211" y="15240"/>
                </a:lnTo>
                <a:lnTo>
                  <a:pt x="620864" y="8890"/>
                </a:lnTo>
                <a:lnTo>
                  <a:pt x="629564" y="11264"/>
                </a:lnTo>
                <a:lnTo>
                  <a:pt x="629704" y="11430"/>
                </a:lnTo>
                <a:lnTo>
                  <a:pt x="629704" y="7835"/>
                </a:lnTo>
                <a:lnTo>
                  <a:pt x="628713" y="8356"/>
                </a:lnTo>
                <a:lnTo>
                  <a:pt x="626567" y="3810"/>
                </a:lnTo>
                <a:lnTo>
                  <a:pt x="624039" y="3810"/>
                </a:lnTo>
                <a:lnTo>
                  <a:pt x="623316" y="7620"/>
                </a:lnTo>
                <a:lnTo>
                  <a:pt x="625068" y="8890"/>
                </a:lnTo>
                <a:lnTo>
                  <a:pt x="621893" y="7620"/>
                </a:lnTo>
                <a:lnTo>
                  <a:pt x="617105" y="7620"/>
                </a:lnTo>
                <a:lnTo>
                  <a:pt x="614921" y="2540"/>
                </a:lnTo>
                <a:lnTo>
                  <a:pt x="610997" y="7620"/>
                </a:lnTo>
                <a:lnTo>
                  <a:pt x="610273" y="6350"/>
                </a:lnTo>
                <a:lnTo>
                  <a:pt x="609536" y="5080"/>
                </a:lnTo>
                <a:lnTo>
                  <a:pt x="606958" y="12700"/>
                </a:lnTo>
                <a:lnTo>
                  <a:pt x="609015" y="11430"/>
                </a:lnTo>
                <a:lnTo>
                  <a:pt x="609257" y="6350"/>
                </a:lnTo>
                <a:lnTo>
                  <a:pt x="611720" y="10160"/>
                </a:lnTo>
                <a:lnTo>
                  <a:pt x="608825" y="15240"/>
                </a:lnTo>
                <a:lnTo>
                  <a:pt x="605142" y="15240"/>
                </a:lnTo>
                <a:lnTo>
                  <a:pt x="604431" y="13970"/>
                </a:lnTo>
                <a:lnTo>
                  <a:pt x="602322" y="10160"/>
                </a:lnTo>
                <a:lnTo>
                  <a:pt x="599795" y="10160"/>
                </a:lnTo>
                <a:lnTo>
                  <a:pt x="602526" y="7620"/>
                </a:lnTo>
                <a:lnTo>
                  <a:pt x="602361" y="8890"/>
                </a:lnTo>
                <a:lnTo>
                  <a:pt x="603199" y="6934"/>
                </a:lnTo>
                <a:lnTo>
                  <a:pt x="603097" y="6350"/>
                </a:lnTo>
                <a:lnTo>
                  <a:pt x="602208" y="3810"/>
                </a:lnTo>
                <a:lnTo>
                  <a:pt x="598957" y="7620"/>
                </a:lnTo>
                <a:lnTo>
                  <a:pt x="599122" y="6350"/>
                </a:lnTo>
                <a:lnTo>
                  <a:pt x="595185" y="6350"/>
                </a:lnTo>
                <a:lnTo>
                  <a:pt x="591756" y="5080"/>
                </a:lnTo>
                <a:lnTo>
                  <a:pt x="588708" y="3810"/>
                </a:lnTo>
                <a:lnTo>
                  <a:pt x="585889" y="7620"/>
                </a:lnTo>
                <a:lnTo>
                  <a:pt x="586879" y="7620"/>
                </a:lnTo>
                <a:lnTo>
                  <a:pt x="588860" y="11430"/>
                </a:lnTo>
                <a:lnTo>
                  <a:pt x="588187" y="13970"/>
                </a:lnTo>
                <a:lnTo>
                  <a:pt x="587578" y="12700"/>
                </a:lnTo>
                <a:lnTo>
                  <a:pt x="586955" y="11430"/>
                </a:lnTo>
                <a:lnTo>
                  <a:pt x="583514" y="12700"/>
                </a:lnTo>
                <a:lnTo>
                  <a:pt x="583704" y="8890"/>
                </a:lnTo>
                <a:lnTo>
                  <a:pt x="584860" y="7620"/>
                </a:lnTo>
                <a:lnTo>
                  <a:pt x="579793" y="6350"/>
                </a:lnTo>
                <a:lnTo>
                  <a:pt x="578637" y="7620"/>
                </a:lnTo>
                <a:lnTo>
                  <a:pt x="577684" y="11430"/>
                </a:lnTo>
                <a:lnTo>
                  <a:pt x="578561" y="13970"/>
                </a:lnTo>
                <a:lnTo>
                  <a:pt x="576262" y="16510"/>
                </a:lnTo>
                <a:lnTo>
                  <a:pt x="570712" y="13970"/>
                </a:lnTo>
                <a:lnTo>
                  <a:pt x="572300" y="12700"/>
                </a:lnTo>
                <a:lnTo>
                  <a:pt x="577049" y="8890"/>
                </a:lnTo>
                <a:lnTo>
                  <a:pt x="578637" y="7620"/>
                </a:lnTo>
                <a:lnTo>
                  <a:pt x="574878" y="5080"/>
                </a:lnTo>
                <a:lnTo>
                  <a:pt x="569607" y="8890"/>
                </a:lnTo>
                <a:lnTo>
                  <a:pt x="568502" y="5080"/>
                </a:lnTo>
                <a:lnTo>
                  <a:pt x="562978" y="5080"/>
                </a:lnTo>
                <a:lnTo>
                  <a:pt x="557720" y="7620"/>
                </a:lnTo>
                <a:lnTo>
                  <a:pt x="552348" y="11430"/>
                </a:lnTo>
                <a:lnTo>
                  <a:pt x="546519" y="12700"/>
                </a:lnTo>
                <a:lnTo>
                  <a:pt x="546392" y="6350"/>
                </a:lnTo>
                <a:lnTo>
                  <a:pt x="547928" y="6032"/>
                </a:lnTo>
                <a:lnTo>
                  <a:pt x="544817" y="2540"/>
                </a:lnTo>
                <a:lnTo>
                  <a:pt x="541604" y="1270"/>
                </a:lnTo>
                <a:lnTo>
                  <a:pt x="539191" y="6350"/>
                </a:lnTo>
                <a:lnTo>
                  <a:pt x="539661" y="10160"/>
                </a:lnTo>
                <a:lnTo>
                  <a:pt x="535736" y="11430"/>
                </a:lnTo>
                <a:lnTo>
                  <a:pt x="536752" y="6934"/>
                </a:lnTo>
                <a:lnTo>
                  <a:pt x="536752" y="6032"/>
                </a:lnTo>
                <a:lnTo>
                  <a:pt x="536371" y="5080"/>
                </a:lnTo>
                <a:lnTo>
                  <a:pt x="535101" y="11430"/>
                </a:lnTo>
                <a:lnTo>
                  <a:pt x="532625" y="10160"/>
                </a:lnTo>
                <a:lnTo>
                  <a:pt x="530161" y="8890"/>
                </a:lnTo>
                <a:lnTo>
                  <a:pt x="527024" y="10160"/>
                </a:lnTo>
                <a:lnTo>
                  <a:pt x="526872" y="7620"/>
                </a:lnTo>
                <a:lnTo>
                  <a:pt x="521919" y="11430"/>
                </a:lnTo>
                <a:lnTo>
                  <a:pt x="523189" y="11430"/>
                </a:lnTo>
                <a:lnTo>
                  <a:pt x="522071" y="15240"/>
                </a:lnTo>
                <a:lnTo>
                  <a:pt x="522071" y="17780"/>
                </a:lnTo>
                <a:lnTo>
                  <a:pt x="524611" y="20320"/>
                </a:lnTo>
                <a:lnTo>
                  <a:pt x="532739" y="17780"/>
                </a:lnTo>
                <a:lnTo>
                  <a:pt x="536613" y="21590"/>
                </a:lnTo>
                <a:lnTo>
                  <a:pt x="535063" y="22860"/>
                </a:lnTo>
                <a:lnTo>
                  <a:pt x="537083" y="24130"/>
                </a:lnTo>
                <a:lnTo>
                  <a:pt x="535584" y="25400"/>
                </a:lnTo>
                <a:lnTo>
                  <a:pt x="534314" y="25400"/>
                </a:lnTo>
                <a:lnTo>
                  <a:pt x="534073" y="24130"/>
                </a:lnTo>
                <a:lnTo>
                  <a:pt x="533958" y="22860"/>
                </a:lnTo>
                <a:lnTo>
                  <a:pt x="533171" y="26670"/>
                </a:lnTo>
                <a:lnTo>
                  <a:pt x="531139" y="29210"/>
                </a:lnTo>
                <a:lnTo>
                  <a:pt x="533793" y="27940"/>
                </a:lnTo>
                <a:lnTo>
                  <a:pt x="533679" y="35560"/>
                </a:lnTo>
                <a:lnTo>
                  <a:pt x="528370" y="34290"/>
                </a:lnTo>
                <a:lnTo>
                  <a:pt x="524725" y="36830"/>
                </a:lnTo>
                <a:lnTo>
                  <a:pt x="522668" y="33210"/>
                </a:lnTo>
                <a:lnTo>
                  <a:pt x="521322" y="39370"/>
                </a:lnTo>
                <a:lnTo>
                  <a:pt x="519734" y="35560"/>
                </a:lnTo>
                <a:lnTo>
                  <a:pt x="518680" y="33020"/>
                </a:lnTo>
                <a:lnTo>
                  <a:pt x="518185" y="31826"/>
                </a:lnTo>
                <a:lnTo>
                  <a:pt x="514388" y="29210"/>
                </a:lnTo>
                <a:lnTo>
                  <a:pt x="513524" y="34290"/>
                </a:lnTo>
                <a:lnTo>
                  <a:pt x="512864" y="34290"/>
                </a:lnTo>
                <a:lnTo>
                  <a:pt x="512762" y="35560"/>
                </a:lnTo>
                <a:lnTo>
                  <a:pt x="513143" y="30480"/>
                </a:lnTo>
                <a:lnTo>
                  <a:pt x="513676" y="23380"/>
                </a:lnTo>
                <a:lnTo>
                  <a:pt x="511644" y="21780"/>
                </a:lnTo>
                <a:lnTo>
                  <a:pt x="511644" y="34290"/>
                </a:lnTo>
                <a:lnTo>
                  <a:pt x="509993" y="34290"/>
                </a:lnTo>
                <a:lnTo>
                  <a:pt x="508330" y="30480"/>
                </a:lnTo>
                <a:lnTo>
                  <a:pt x="511644" y="34290"/>
                </a:lnTo>
                <a:lnTo>
                  <a:pt x="511644" y="21780"/>
                </a:lnTo>
                <a:lnTo>
                  <a:pt x="509790" y="20320"/>
                </a:lnTo>
                <a:lnTo>
                  <a:pt x="512927" y="17780"/>
                </a:lnTo>
                <a:lnTo>
                  <a:pt x="517639" y="13970"/>
                </a:lnTo>
                <a:lnTo>
                  <a:pt x="518147" y="12700"/>
                </a:lnTo>
                <a:lnTo>
                  <a:pt x="519150" y="10160"/>
                </a:lnTo>
                <a:lnTo>
                  <a:pt x="519658" y="8890"/>
                </a:lnTo>
                <a:lnTo>
                  <a:pt x="516851" y="10160"/>
                </a:lnTo>
                <a:lnTo>
                  <a:pt x="514311" y="10160"/>
                </a:lnTo>
                <a:lnTo>
                  <a:pt x="512800" y="6350"/>
                </a:lnTo>
                <a:lnTo>
                  <a:pt x="509701" y="8890"/>
                </a:lnTo>
                <a:lnTo>
                  <a:pt x="503402" y="8890"/>
                </a:lnTo>
                <a:lnTo>
                  <a:pt x="500405" y="12700"/>
                </a:lnTo>
                <a:lnTo>
                  <a:pt x="498233" y="11430"/>
                </a:lnTo>
                <a:lnTo>
                  <a:pt x="502272" y="8890"/>
                </a:lnTo>
                <a:lnTo>
                  <a:pt x="499973" y="8890"/>
                </a:lnTo>
                <a:lnTo>
                  <a:pt x="495808" y="7620"/>
                </a:lnTo>
                <a:lnTo>
                  <a:pt x="491375" y="8890"/>
                </a:lnTo>
                <a:lnTo>
                  <a:pt x="486943" y="12700"/>
                </a:lnTo>
                <a:lnTo>
                  <a:pt x="484682" y="11430"/>
                </a:lnTo>
                <a:lnTo>
                  <a:pt x="485038" y="10160"/>
                </a:lnTo>
                <a:lnTo>
                  <a:pt x="484365" y="7620"/>
                </a:lnTo>
                <a:lnTo>
                  <a:pt x="477126" y="7620"/>
                </a:lnTo>
                <a:lnTo>
                  <a:pt x="471093" y="10160"/>
                </a:lnTo>
                <a:lnTo>
                  <a:pt x="464870" y="13970"/>
                </a:lnTo>
                <a:lnTo>
                  <a:pt x="457073" y="13970"/>
                </a:lnTo>
                <a:lnTo>
                  <a:pt x="458774" y="11430"/>
                </a:lnTo>
                <a:lnTo>
                  <a:pt x="456234" y="10160"/>
                </a:lnTo>
                <a:lnTo>
                  <a:pt x="454063" y="10160"/>
                </a:lnTo>
                <a:lnTo>
                  <a:pt x="452869" y="13970"/>
                </a:lnTo>
                <a:lnTo>
                  <a:pt x="451827" y="12700"/>
                </a:lnTo>
                <a:lnTo>
                  <a:pt x="449732" y="10160"/>
                </a:lnTo>
                <a:lnTo>
                  <a:pt x="445770" y="11430"/>
                </a:lnTo>
                <a:lnTo>
                  <a:pt x="442341" y="12484"/>
                </a:lnTo>
                <a:lnTo>
                  <a:pt x="442341" y="91440"/>
                </a:lnTo>
                <a:lnTo>
                  <a:pt x="440804" y="90170"/>
                </a:lnTo>
                <a:lnTo>
                  <a:pt x="437730" y="87630"/>
                </a:lnTo>
                <a:lnTo>
                  <a:pt x="436994" y="87020"/>
                </a:lnTo>
                <a:lnTo>
                  <a:pt x="435965" y="87630"/>
                </a:lnTo>
                <a:lnTo>
                  <a:pt x="436981" y="87020"/>
                </a:lnTo>
                <a:lnTo>
                  <a:pt x="440232" y="85090"/>
                </a:lnTo>
                <a:lnTo>
                  <a:pt x="441744" y="85090"/>
                </a:lnTo>
                <a:lnTo>
                  <a:pt x="442341" y="91440"/>
                </a:lnTo>
                <a:lnTo>
                  <a:pt x="442341" y="12484"/>
                </a:lnTo>
                <a:lnTo>
                  <a:pt x="441629" y="12700"/>
                </a:lnTo>
                <a:lnTo>
                  <a:pt x="437984" y="10160"/>
                </a:lnTo>
                <a:lnTo>
                  <a:pt x="437184" y="9791"/>
                </a:lnTo>
                <a:lnTo>
                  <a:pt x="437184" y="83820"/>
                </a:lnTo>
                <a:lnTo>
                  <a:pt x="436333" y="86474"/>
                </a:lnTo>
                <a:lnTo>
                  <a:pt x="436194" y="86360"/>
                </a:lnTo>
                <a:lnTo>
                  <a:pt x="435571" y="85852"/>
                </a:lnTo>
                <a:lnTo>
                  <a:pt x="436181" y="85090"/>
                </a:lnTo>
                <a:lnTo>
                  <a:pt x="437184" y="83820"/>
                </a:lnTo>
                <a:lnTo>
                  <a:pt x="437184" y="9791"/>
                </a:lnTo>
                <a:lnTo>
                  <a:pt x="432587" y="7620"/>
                </a:lnTo>
                <a:lnTo>
                  <a:pt x="432511" y="16510"/>
                </a:lnTo>
                <a:lnTo>
                  <a:pt x="428396" y="17780"/>
                </a:lnTo>
                <a:lnTo>
                  <a:pt x="428358" y="15240"/>
                </a:lnTo>
                <a:lnTo>
                  <a:pt x="429501" y="11430"/>
                </a:lnTo>
                <a:lnTo>
                  <a:pt x="427329" y="10160"/>
                </a:lnTo>
                <a:lnTo>
                  <a:pt x="417322" y="12700"/>
                </a:lnTo>
                <a:lnTo>
                  <a:pt x="407416" y="13970"/>
                </a:lnTo>
                <a:lnTo>
                  <a:pt x="397256" y="16510"/>
                </a:lnTo>
                <a:lnTo>
                  <a:pt x="386448" y="17780"/>
                </a:lnTo>
                <a:lnTo>
                  <a:pt x="386562" y="16510"/>
                </a:lnTo>
                <a:lnTo>
                  <a:pt x="387273" y="16510"/>
                </a:lnTo>
                <a:lnTo>
                  <a:pt x="387629" y="15240"/>
                </a:lnTo>
                <a:lnTo>
                  <a:pt x="380428" y="16510"/>
                </a:lnTo>
                <a:lnTo>
                  <a:pt x="373443" y="19050"/>
                </a:lnTo>
                <a:lnTo>
                  <a:pt x="366763" y="21590"/>
                </a:lnTo>
                <a:lnTo>
                  <a:pt x="360426" y="21590"/>
                </a:lnTo>
                <a:lnTo>
                  <a:pt x="358914" y="22860"/>
                </a:lnTo>
                <a:lnTo>
                  <a:pt x="354482" y="25400"/>
                </a:lnTo>
                <a:lnTo>
                  <a:pt x="356019" y="29210"/>
                </a:lnTo>
                <a:lnTo>
                  <a:pt x="357924" y="29210"/>
                </a:lnTo>
                <a:lnTo>
                  <a:pt x="358279" y="33020"/>
                </a:lnTo>
                <a:lnTo>
                  <a:pt x="358394" y="36830"/>
                </a:lnTo>
                <a:lnTo>
                  <a:pt x="351663" y="41719"/>
                </a:lnTo>
                <a:lnTo>
                  <a:pt x="351663" y="93980"/>
                </a:lnTo>
                <a:lnTo>
                  <a:pt x="345427" y="96329"/>
                </a:lnTo>
                <a:lnTo>
                  <a:pt x="343027" y="92710"/>
                </a:lnTo>
                <a:lnTo>
                  <a:pt x="345008" y="92710"/>
                </a:lnTo>
                <a:lnTo>
                  <a:pt x="351663" y="93980"/>
                </a:lnTo>
                <a:lnTo>
                  <a:pt x="351663" y="41719"/>
                </a:lnTo>
                <a:lnTo>
                  <a:pt x="351383" y="41910"/>
                </a:lnTo>
                <a:lnTo>
                  <a:pt x="352450" y="38100"/>
                </a:lnTo>
                <a:lnTo>
                  <a:pt x="354203" y="31750"/>
                </a:lnTo>
                <a:lnTo>
                  <a:pt x="354558" y="30480"/>
                </a:lnTo>
                <a:lnTo>
                  <a:pt x="349846" y="31750"/>
                </a:lnTo>
                <a:lnTo>
                  <a:pt x="349465" y="30480"/>
                </a:lnTo>
                <a:lnTo>
                  <a:pt x="349097" y="29210"/>
                </a:lnTo>
                <a:lnTo>
                  <a:pt x="348729" y="27940"/>
                </a:lnTo>
                <a:lnTo>
                  <a:pt x="347980" y="25400"/>
                </a:lnTo>
                <a:lnTo>
                  <a:pt x="352653" y="26670"/>
                </a:lnTo>
                <a:lnTo>
                  <a:pt x="352374" y="20320"/>
                </a:lnTo>
                <a:lnTo>
                  <a:pt x="345643" y="25400"/>
                </a:lnTo>
                <a:lnTo>
                  <a:pt x="341604" y="22860"/>
                </a:lnTo>
                <a:lnTo>
                  <a:pt x="337883" y="27940"/>
                </a:lnTo>
                <a:lnTo>
                  <a:pt x="334314" y="24130"/>
                </a:lnTo>
                <a:lnTo>
                  <a:pt x="335864" y="25400"/>
                </a:lnTo>
                <a:lnTo>
                  <a:pt x="335597" y="24130"/>
                </a:lnTo>
                <a:lnTo>
                  <a:pt x="335076" y="21590"/>
                </a:lnTo>
                <a:lnTo>
                  <a:pt x="335013" y="21285"/>
                </a:lnTo>
                <a:lnTo>
                  <a:pt x="334276" y="21590"/>
                </a:lnTo>
                <a:lnTo>
                  <a:pt x="330200" y="20320"/>
                </a:lnTo>
                <a:lnTo>
                  <a:pt x="331304" y="25400"/>
                </a:lnTo>
                <a:lnTo>
                  <a:pt x="326986" y="22860"/>
                </a:lnTo>
                <a:lnTo>
                  <a:pt x="325996" y="25400"/>
                </a:lnTo>
                <a:lnTo>
                  <a:pt x="325716" y="25400"/>
                </a:lnTo>
                <a:lnTo>
                  <a:pt x="325843" y="27940"/>
                </a:lnTo>
                <a:lnTo>
                  <a:pt x="323380" y="29210"/>
                </a:lnTo>
                <a:lnTo>
                  <a:pt x="322668" y="29210"/>
                </a:lnTo>
                <a:lnTo>
                  <a:pt x="321360" y="22860"/>
                </a:lnTo>
                <a:lnTo>
                  <a:pt x="319620" y="24130"/>
                </a:lnTo>
                <a:lnTo>
                  <a:pt x="321995" y="26670"/>
                </a:lnTo>
                <a:lnTo>
                  <a:pt x="320294" y="27940"/>
                </a:lnTo>
                <a:lnTo>
                  <a:pt x="317842" y="29210"/>
                </a:lnTo>
                <a:lnTo>
                  <a:pt x="308927" y="30480"/>
                </a:lnTo>
                <a:lnTo>
                  <a:pt x="308724" y="29210"/>
                </a:lnTo>
                <a:lnTo>
                  <a:pt x="308533" y="27940"/>
                </a:lnTo>
                <a:lnTo>
                  <a:pt x="307936" y="24130"/>
                </a:lnTo>
                <a:lnTo>
                  <a:pt x="304927" y="24130"/>
                </a:lnTo>
                <a:lnTo>
                  <a:pt x="304215" y="27940"/>
                </a:lnTo>
                <a:lnTo>
                  <a:pt x="301040" y="27940"/>
                </a:lnTo>
                <a:lnTo>
                  <a:pt x="301205" y="25400"/>
                </a:lnTo>
                <a:lnTo>
                  <a:pt x="301917" y="25400"/>
                </a:lnTo>
                <a:lnTo>
                  <a:pt x="301993" y="24130"/>
                </a:lnTo>
                <a:lnTo>
                  <a:pt x="295224" y="22860"/>
                </a:lnTo>
                <a:lnTo>
                  <a:pt x="287134" y="25400"/>
                </a:lnTo>
                <a:lnTo>
                  <a:pt x="280568" y="22860"/>
                </a:lnTo>
                <a:lnTo>
                  <a:pt x="275488" y="24130"/>
                </a:lnTo>
                <a:lnTo>
                  <a:pt x="271132" y="25400"/>
                </a:lnTo>
                <a:lnTo>
                  <a:pt x="268160" y="30480"/>
                </a:lnTo>
                <a:lnTo>
                  <a:pt x="269506" y="29210"/>
                </a:lnTo>
                <a:lnTo>
                  <a:pt x="273634" y="30480"/>
                </a:lnTo>
                <a:lnTo>
                  <a:pt x="271399" y="34175"/>
                </a:lnTo>
                <a:lnTo>
                  <a:pt x="270103" y="36830"/>
                </a:lnTo>
                <a:lnTo>
                  <a:pt x="267931" y="36830"/>
                </a:lnTo>
                <a:lnTo>
                  <a:pt x="265861" y="38100"/>
                </a:lnTo>
                <a:lnTo>
                  <a:pt x="265963" y="36830"/>
                </a:lnTo>
                <a:lnTo>
                  <a:pt x="266141" y="34290"/>
                </a:lnTo>
                <a:lnTo>
                  <a:pt x="260248" y="35560"/>
                </a:lnTo>
                <a:lnTo>
                  <a:pt x="262305" y="34290"/>
                </a:lnTo>
                <a:lnTo>
                  <a:pt x="264363" y="33020"/>
                </a:lnTo>
                <a:lnTo>
                  <a:pt x="262813" y="25400"/>
                </a:lnTo>
                <a:lnTo>
                  <a:pt x="255206" y="34290"/>
                </a:lnTo>
                <a:lnTo>
                  <a:pt x="255143" y="33020"/>
                </a:lnTo>
                <a:lnTo>
                  <a:pt x="255016" y="30480"/>
                </a:lnTo>
                <a:lnTo>
                  <a:pt x="254812" y="26670"/>
                </a:lnTo>
                <a:lnTo>
                  <a:pt x="253949" y="29210"/>
                </a:lnTo>
                <a:lnTo>
                  <a:pt x="248831" y="29210"/>
                </a:lnTo>
                <a:lnTo>
                  <a:pt x="248754" y="27940"/>
                </a:lnTo>
                <a:lnTo>
                  <a:pt x="247357" y="28600"/>
                </a:lnTo>
                <a:lnTo>
                  <a:pt x="247357" y="29972"/>
                </a:lnTo>
                <a:lnTo>
                  <a:pt x="245745" y="33020"/>
                </a:lnTo>
                <a:lnTo>
                  <a:pt x="245033" y="29210"/>
                </a:lnTo>
                <a:lnTo>
                  <a:pt x="247357" y="29972"/>
                </a:lnTo>
                <a:lnTo>
                  <a:pt x="247357" y="28600"/>
                </a:lnTo>
                <a:lnTo>
                  <a:pt x="246024" y="29210"/>
                </a:lnTo>
                <a:lnTo>
                  <a:pt x="245897" y="26670"/>
                </a:lnTo>
                <a:lnTo>
                  <a:pt x="240436" y="25400"/>
                </a:lnTo>
                <a:lnTo>
                  <a:pt x="240080" y="34290"/>
                </a:lnTo>
                <a:lnTo>
                  <a:pt x="237032" y="35560"/>
                </a:lnTo>
                <a:lnTo>
                  <a:pt x="235013" y="36830"/>
                </a:lnTo>
                <a:lnTo>
                  <a:pt x="237109" y="30480"/>
                </a:lnTo>
                <a:lnTo>
                  <a:pt x="233781" y="31750"/>
                </a:lnTo>
                <a:lnTo>
                  <a:pt x="232397" y="36830"/>
                </a:lnTo>
                <a:lnTo>
                  <a:pt x="228714" y="38100"/>
                </a:lnTo>
                <a:lnTo>
                  <a:pt x="228193" y="36830"/>
                </a:lnTo>
                <a:lnTo>
                  <a:pt x="226441" y="37871"/>
                </a:lnTo>
                <a:lnTo>
                  <a:pt x="226212" y="36830"/>
                </a:lnTo>
                <a:lnTo>
                  <a:pt x="224472" y="43180"/>
                </a:lnTo>
                <a:lnTo>
                  <a:pt x="219405" y="40640"/>
                </a:lnTo>
                <a:lnTo>
                  <a:pt x="217741" y="45720"/>
                </a:lnTo>
                <a:lnTo>
                  <a:pt x="216154" y="44450"/>
                </a:lnTo>
                <a:lnTo>
                  <a:pt x="215798" y="43180"/>
                </a:lnTo>
                <a:lnTo>
                  <a:pt x="215087" y="40640"/>
                </a:lnTo>
                <a:lnTo>
                  <a:pt x="214985" y="40297"/>
                </a:lnTo>
                <a:lnTo>
                  <a:pt x="214871" y="40513"/>
                </a:lnTo>
                <a:lnTo>
                  <a:pt x="214960" y="40182"/>
                </a:lnTo>
                <a:lnTo>
                  <a:pt x="214376" y="38100"/>
                </a:lnTo>
                <a:lnTo>
                  <a:pt x="212712" y="43180"/>
                </a:lnTo>
                <a:lnTo>
                  <a:pt x="212686" y="41910"/>
                </a:lnTo>
                <a:lnTo>
                  <a:pt x="212585" y="36830"/>
                </a:lnTo>
                <a:lnTo>
                  <a:pt x="217538" y="35560"/>
                </a:lnTo>
                <a:lnTo>
                  <a:pt x="215049" y="40182"/>
                </a:lnTo>
                <a:lnTo>
                  <a:pt x="215049" y="40525"/>
                </a:lnTo>
                <a:lnTo>
                  <a:pt x="219913" y="38100"/>
                </a:lnTo>
                <a:lnTo>
                  <a:pt x="217690" y="35560"/>
                </a:lnTo>
                <a:lnTo>
                  <a:pt x="215468" y="33020"/>
                </a:lnTo>
                <a:lnTo>
                  <a:pt x="209575" y="31750"/>
                </a:lnTo>
                <a:lnTo>
                  <a:pt x="203174" y="31750"/>
                </a:lnTo>
                <a:lnTo>
                  <a:pt x="197180" y="33020"/>
                </a:lnTo>
                <a:lnTo>
                  <a:pt x="192341" y="34290"/>
                </a:lnTo>
                <a:lnTo>
                  <a:pt x="186969" y="35560"/>
                </a:lnTo>
                <a:lnTo>
                  <a:pt x="182333" y="36830"/>
                </a:lnTo>
                <a:lnTo>
                  <a:pt x="179679" y="41910"/>
                </a:lnTo>
                <a:lnTo>
                  <a:pt x="179743" y="40640"/>
                </a:lnTo>
                <a:lnTo>
                  <a:pt x="179946" y="36830"/>
                </a:lnTo>
                <a:lnTo>
                  <a:pt x="169697" y="34290"/>
                </a:lnTo>
                <a:lnTo>
                  <a:pt x="157213" y="36830"/>
                </a:lnTo>
                <a:lnTo>
                  <a:pt x="151460" y="38100"/>
                </a:lnTo>
                <a:lnTo>
                  <a:pt x="146519" y="40640"/>
                </a:lnTo>
                <a:lnTo>
                  <a:pt x="144424" y="38100"/>
                </a:lnTo>
                <a:lnTo>
                  <a:pt x="138569" y="44450"/>
                </a:lnTo>
                <a:lnTo>
                  <a:pt x="130886" y="46990"/>
                </a:lnTo>
                <a:lnTo>
                  <a:pt x="123685" y="50800"/>
                </a:lnTo>
                <a:lnTo>
                  <a:pt x="119265" y="58420"/>
                </a:lnTo>
                <a:lnTo>
                  <a:pt x="115227" y="55880"/>
                </a:lnTo>
                <a:lnTo>
                  <a:pt x="119862" y="53340"/>
                </a:lnTo>
                <a:lnTo>
                  <a:pt x="120015" y="50800"/>
                </a:lnTo>
                <a:lnTo>
                  <a:pt x="117132" y="50800"/>
                </a:lnTo>
                <a:lnTo>
                  <a:pt x="113398" y="59690"/>
                </a:lnTo>
                <a:lnTo>
                  <a:pt x="110769" y="54610"/>
                </a:lnTo>
                <a:lnTo>
                  <a:pt x="110121" y="53340"/>
                </a:lnTo>
                <a:lnTo>
                  <a:pt x="109918" y="52070"/>
                </a:lnTo>
                <a:lnTo>
                  <a:pt x="113804" y="52070"/>
                </a:lnTo>
                <a:lnTo>
                  <a:pt x="111937" y="50800"/>
                </a:lnTo>
                <a:lnTo>
                  <a:pt x="109524" y="46990"/>
                </a:lnTo>
                <a:lnTo>
                  <a:pt x="109448" y="54610"/>
                </a:lnTo>
                <a:lnTo>
                  <a:pt x="106705" y="50800"/>
                </a:lnTo>
                <a:lnTo>
                  <a:pt x="108089" y="54406"/>
                </a:lnTo>
                <a:lnTo>
                  <a:pt x="108089" y="54711"/>
                </a:lnTo>
                <a:lnTo>
                  <a:pt x="104013" y="59690"/>
                </a:lnTo>
                <a:lnTo>
                  <a:pt x="100723" y="60960"/>
                </a:lnTo>
                <a:lnTo>
                  <a:pt x="101676" y="60960"/>
                </a:lnTo>
                <a:lnTo>
                  <a:pt x="102514" y="64770"/>
                </a:lnTo>
                <a:lnTo>
                  <a:pt x="99936" y="63500"/>
                </a:lnTo>
                <a:lnTo>
                  <a:pt x="98628" y="64770"/>
                </a:lnTo>
                <a:lnTo>
                  <a:pt x="98666" y="63627"/>
                </a:lnTo>
                <a:lnTo>
                  <a:pt x="85928" y="68580"/>
                </a:lnTo>
                <a:lnTo>
                  <a:pt x="72186" y="72390"/>
                </a:lnTo>
                <a:lnTo>
                  <a:pt x="58089" y="73660"/>
                </a:lnTo>
                <a:lnTo>
                  <a:pt x="43967" y="73660"/>
                </a:lnTo>
                <a:lnTo>
                  <a:pt x="44970" y="72390"/>
                </a:lnTo>
                <a:lnTo>
                  <a:pt x="46977" y="69850"/>
                </a:lnTo>
                <a:lnTo>
                  <a:pt x="44640" y="72390"/>
                </a:lnTo>
                <a:lnTo>
                  <a:pt x="39801" y="72390"/>
                </a:lnTo>
                <a:lnTo>
                  <a:pt x="38227" y="71120"/>
                </a:lnTo>
                <a:lnTo>
                  <a:pt x="38531" y="71120"/>
                </a:lnTo>
                <a:lnTo>
                  <a:pt x="35344" y="69850"/>
                </a:lnTo>
                <a:lnTo>
                  <a:pt x="31788" y="72390"/>
                </a:lnTo>
                <a:lnTo>
                  <a:pt x="29146" y="71120"/>
                </a:lnTo>
                <a:lnTo>
                  <a:pt x="29819" y="69850"/>
                </a:lnTo>
                <a:lnTo>
                  <a:pt x="24003" y="71120"/>
                </a:lnTo>
                <a:lnTo>
                  <a:pt x="22237" y="68580"/>
                </a:lnTo>
                <a:lnTo>
                  <a:pt x="19608" y="64770"/>
                </a:lnTo>
                <a:lnTo>
                  <a:pt x="14338" y="68580"/>
                </a:lnTo>
                <a:lnTo>
                  <a:pt x="9499" y="67310"/>
                </a:lnTo>
                <a:lnTo>
                  <a:pt x="9575" y="63500"/>
                </a:lnTo>
                <a:lnTo>
                  <a:pt x="6057" y="60960"/>
                </a:lnTo>
                <a:lnTo>
                  <a:pt x="3441" y="60960"/>
                </a:lnTo>
                <a:lnTo>
                  <a:pt x="2730" y="66040"/>
                </a:lnTo>
                <a:lnTo>
                  <a:pt x="4000" y="67310"/>
                </a:lnTo>
                <a:lnTo>
                  <a:pt x="5854" y="69850"/>
                </a:lnTo>
                <a:lnTo>
                  <a:pt x="1663" y="69850"/>
                </a:lnTo>
                <a:lnTo>
                  <a:pt x="0" y="72390"/>
                </a:lnTo>
                <a:lnTo>
                  <a:pt x="2146" y="77419"/>
                </a:lnTo>
                <a:lnTo>
                  <a:pt x="2260" y="79514"/>
                </a:lnTo>
                <a:lnTo>
                  <a:pt x="2616" y="87630"/>
                </a:lnTo>
                <a:lnTo>
                  <a:pt x="8636" y="92710"/>
                </a:lnTo>
                <a:lnTo>
                  <a:pt x="12230" y="90170"/>
                </a:lnTo>
                <a:lnTo>
                  <a:pt x="13627" y="101600"/>
                </a:lnTo>
                <a:lnTo>
                  <a:pt x="17818" y="100330"/>
                </a:lnTo>
                <a:lnTo>
                  <a:pt x="19570" y="96520"/>
                </a:lnTo>
                <a:lnTo>
                  <a:pt x="25184" y="100330"/>
                </a:lnTo>
                <a:lnTo>
                  <a:pt x="27838" y="97790"/>
                </a:lnTo>
                <a:lnTo>
                  <a:pt x="26416" y="102870"/>
                </a:lnTo>
                <a:lnTo>
                  <a:pt x="32918" y="100330"/>
                </a:lnTo>
                <a:lnTo>
                  <a:pt x="30175" y="106680"/>
                </a:lnTo>
                <a:lnTo>
                  <a:pt x="32321" y="110490"/>
                </a:lnTo>
                <a:lnTo>
                  <a:pt x="38023" y="100330"/>
                </a:lnTo>
                <a:lnTo>
                  <a:pt x="41783" y="105410"/>
                </a:lnTo>
                <a:lnTo>
                  <a:pt x="41389" y="106680"/>
                </a:lnTo>
                <a:lnTo>
                  <a:pt x="41554" y="107442"/>
                </a:lnTo>
                <a:lnTo>
                  <a:pt x="44996" y="104140"/>
                </a:lnTo>
                <a:lnTo>
                  <a:pt x="44437" y="111760"/>
                </a:lnTo>
                <a:lnTo>
                  <a:pt x="47650" y="111760"/>
                </a:lnTo>
                <a:lnTo>
                  <a:pt x="46850" y="105410"/>
                </a:lnTo>
                <a:lnTo>
                  <a:pt x="47269" y="104902"/>
                </a:lnTo>
                <a:lnTo>
                  <a:pt x="46621" y="104140"/>
                </a:lnTo>
                <a:lnTo>
                  <a:pt x="47332" y="101600"/>
                </a:lnTo>
                <a:lnTo>
                  <a:pt x="48641" y="100330"/>
                </a:lnTo>
                <a:lnTo>
                  <a:pt x="49669" y="97790"/>
                </a:lnTo>
                <a:lnTo>
                  <a:pt x="51295" y="97790"/>
                </a:lnTo>
                <a:lnTo>
                  <a:pt x="51536" y="100330"/>
                </a:lnTo>
                <a:lnTo>
                  <a:pt x="50546" y="100330"/>
                </a:lnTo>
                <a:lnTo>
                  <a:pt x="49872" y="101600"/>
                </a:lnTo>
                <a:lnTo>
                  <a:pt x="53390" y="101600"/>
                </a:lnTo>
                <a:lnTo>
                  <a:pt x="53949" y="104140"/>
                </a:lnTo>
                <a:lnTo>
                  <a:pt x="52920" y="106680"/>
                </a:lnTo>
                <a:lnTo>
                  <a:pt x="51333" y="106680"/>
                </a:lnTo>
                <a:lnTo>
                  <a:pt x="50622" y="109220"/>
                </a:lnTo>
                <a:lnTo>
                  <a:pt x="52641" y="109766"/>
                </a:lnTo>
                <a:lnTo>
                  <a:pt x="52514" y="109220"/>
                </a:lnTo>
                <a:lnTo>
                  <a:pt x="54660" y="110299"/>
                </a:lnTo>
                <a:lnTo>
                  <a:pt x="55372" y="110490"/>
                </a:lnTo>
                <a:lnTo>
                  <a:pt x="55156" y="110553"/>
                </a:lnTo>
                <a:lnTo>
                  <a:pt x="57556" y="111760"/>
                </a:lnTo>
                <a:lnTo>
                  <a:pt x="59855" y="110490"/>
                </a:lnTo>
                <a:lnTo>
                  <a:pt x="60439" y="113030"/>
                </a:lnTo>
                <a:lnTo>
                  <a:pt x="58229" y="111760"/>
                </a:lnTo>
                <a:lnTo>
                  <a:pt x="57823" y="113030"/>
                </a:lnTo>
                <a:lnTo>
                  <a:pt x="61544" y="118110"/>
                </a:lnTo>
                <a:lnTo>
                  <a:pt x="64300" y="116840"/>
                </a:lnTo>
                <a:lnTo>
                  <a:pt x="67106" y="113030"/>
                </a:lnTo>
                <a:lnTo>
                  <a:pt x="70980" y="113030"/>
                </a:lnTo>
                <a:lnTo>
                  <a:pt x="70421" y="114071"/>
                </a:lnTo>
                <a:lnTo>
                  <a:pt x="72605" y="113030"/>
                </a:lnTo>
                <a:lnTo>
                  <a:pt x="75298" y="118110"/>
                </a:lnTo>
                <a:lnTo>
                  <a:pt x="76682" y="114300"/>
                </a:lnTo>
                <a:lnTo>
                  <a:pt x="79540" y="115570"/>
                </a:lnTo>
                <a:lnTo>
                  <a:pt x="78028" y="121920"/>
                </a:lnTo>
                <a:lnTo>
                  <a:pt x="82232" y="120650"/>
                </a:lnTo>
                <a:lnTo>
                  <a:pt x="80213" y="114300"/>
                </a:lnTo>
                <a:lnTo>
                  <a:pt x="87299" y="121920"/>
                </a:lnTo>
                <a:lnTo>
                  <a:pt x="86588" y="114300"/>
                </a:lnTo>
                <a:lnTo>
                  <a:pt x="90271" y="118110"/>
                </a:lnTo>
                <a:lnTo>
                  <a:pt x="92684" y="114300"/>
                </a:lnTo>
                <a:lnTo>
                  <a:pt x="90424" y="110490"/>
                </a:lnTo>
                <a:lnTo>
                  <a:pt x="89674" y="109220"/>
                </a:lnTo>
                <a:lnTo>
                  <a:pt x="88176" y="106680"/>
                </a:lnTo>
                <a:lnTo>
                  <a:pt x="93675" y="105410"/>
                </a:lnTo>
                <a:lnTo>
                  <a:pt x="99021" y="106680"/>
                </a:lnTo>
                <a:lnTo>
                  <a:pt x="94513" y="116840"/>
                </a:lnTo>
                <a:lnTo>
                  <a:pt x="97878" y="120650"/>
                </a:lnTo>
                <a:lnTo>
                  <a:pt x="98666" y="116840"/>
                </a:lnTo>
                <a:lnTo>
                  <a:pt x="101257" y="119214"/>
                </a:lnTo>
                <a:lnTo>
                  <a:pt x="102425" y="118110"/>
                </a:lnTo>
                <a:lnTo>
                  <a:pt x="105283" y="118110"/>
                </a:lnTo>
                <a:lnTo>
                  <a:pt x="105397" y="119380"/>
                </a:lnTo>
                <a:lnTo>
                  <a:pt x="105435" y="121920"/>
                </a:lnTo>
                <a:lnTo>
                  <a:pt x="103822" y="121920"/>
                </a:lnTo>
                <a:lnTo>
                  <a:pt x="103771" y="124460"/>
                </a:lnTo>
                <a:lnTo>
                  <a:pt x="106349" y="123190"/>
                </a:lnTo>
                <a:lnTo>
                  <a:pt x="110121" y="125730"/>
                </a:lnTo>
                <a:lnTo>
                  <a:pt x="113753" y="127000"/>
                </a:lnTo>
                <a:lnTo>
                  <a:pt x="115417" y="123190"/>
                </a:lnTo>
                <a:lnTo>
                  <a:pt x="115976" y="121920"/>
                </a:lnTo>
                <a:lnTo>
                  <a:pt x="117640" y="123190"/>
                </a:lnTo>
                <a:lnTo>
                  <a:pt x="120611" y="123190"/>
                </a:lnTo>
                <a:lnTo>
                  <a:pt x="120611" y="127000"/>
                </a:lnTo>
                <a:lnTo>
                  <a:pt x="121450" y="121920"/>
                </a:lnTo>
                <a:lnTo>
                  <a:pt x="127304" y="128270"/>
                </a:lnTo>
                <a:lnTo>
                  <a:pt x="128968" y="124460"/>
                </a:lnTo>
                <a:lnTo>
                  <a:pt x="129006" y="125907"/>
                </a:lnTo>
                <a:lnTo>
                  <a:pt x="130987" y="128270"/>
                </a:lnTo>
                <a:lnTo>
                  <a:pt x="132334" y="127000"/>
                </a:lnTo>
                <a:lnTo>
                  <a:pt x="130162" y="125730"/>
                </a:lnTo>
                <a:lnTo>
                  <a:pt x="130695" y="124460"/>
                </a:lnTo>
                <a:lnTo>
                  <a:pt x="132295" y="120650"/>
                </a:lnTo>
                <a:lnTo>
                  <a:pt x="134391" y="124460"/>
                </a:lnTo>
                <a:lnTo>
                  <a:pt x="139026" y="120650"/>
                </a:lnTo>
                <a:lnTo>
                  <a:pt x="140335" y="125730"/>
                </a:lnTo>
                <a:lnTo>
                  <a:pt x="142709" y="123190"/>
                </a:lnTo>
                <a:lnTo>
                  <a:pt x="141795" y="120650"/>
                </a:lnTo>
                <a:lnTo>
                  <a:pt x="141325" y="119380"/>
                </a:lnTo>
                <a:lnTo>
                  <a:pt x="141376" y="118110"/>
                </a:lnTo>
                <a:lnTo>
                  <a:pt x="141427" y="116840"/>
                </a:lnTo>
                <a:lnTo>
                  <a:pt x="141528" y="114300"/>
                </a:lnTo>
                <a:lnTo>
                  <a:pt x="143624" y="118110"/>
                </a:lnTo>
                <a:lnTo>
                  <a:pt x="149098" y="116840"/>
                </a:lnTo>
                <a:lnTo>
                  <a:pt x="148742" y="123190"/>
                </a:lnTo>
                <a:lnTo>
                  <a:pt x="148107" y="123190"/>
                </a:lnTo>
                <a:lnTo>
                  <a:pt x="148069" y="124460"/>
                </a:lnTo>
                <a:lnTo>
                  <a:pt x="149212" y="125907"/>
                </a:lnTo>
                <a:lnTo>
                  <a:pt x="150990" y="123190"/>
                </a:lnTo>
                <a:lnTo>
                  <a:pt x="149453" y="121920"/>
                </a:lnTo>
                <a:lnTo>
                  <a:pt x="155625" y="119380"/>
                </a:lnTo>
                <a:lnTo>
                  <a:pt x="154889" y="116840"/>
                </a:lnTo>
                <a:lnTo>
                  <a:pt x="154139" y="114300"/>
                </a:lnTo>
                <a:lnTo>
                  <a:pt x="153771" y="113030"/>
                </a:lnTo>
                <a:lnTo>
                  <a:pt x="159397" y="109220"/>
                </a:lnTo>
                <a:lnTo>
                  <a:pt x="160616" y="110490"/>
                </a:lnTo>
                <a:lnTo>
                  <a:pt x="162763" y="111760"/>
                </a:lnTo>
                <a:lnTo>
                  <a:pt x="163398" y="113030"/>
                </a:lnTo>
                <a:lnTo>
                  <a:pt x="161455" y="113030"/>
                </a:lnTo>
                <a:lnTo>
                  <a:pt x="162407" y="119380"/>
                </a:lnTo>
                <a:lnTo>
                  <a:pt x="163626" y="119380"/>
                </a:lnTo>
                <a:lnTo>
                  <a:pt x="166446" y="114300"/>
                </a:lnTo>
                <a:lnTo>
                  <a:pt x="169849" y="123190"/>
                </a:lnTo>
                <a:lnTo>
                  <a:pt x="172618" y="123190"/>
                </a:lnTo>
                <a:lnTo>
                  <a:pt x="170167" y="121920"/>
                </a:lnTo>
                <a:lnTo>
                  <a:pt x="171043" y="118110"/>
                </a:lnTo>
                <a:lnTo>
                  <a:pt x="171754" y="116840"/>
                </a:lnTo>
                <a:lnTo>
                  <a:pt x="175336" y="114300"/>
                </a:lnTo>
                <a:lnTo>
                  <a:pt x="177139" y="113030"/>
                </a:lnTo>
                <a:lnTo>
                  <a:pt x="174205" y="119380"/>
                </a:lnTo>
                <a:lnTo>
                  <a:pt x="176898" y="121920"/>
                </a:lnTo>
                <a:lnTo>
                  <a:pt x="183019" y="121920"/>
                </a:lnTo>
                <a:lnTo>
                  <a:pt x="188468" y="123190"/>
                </a:lnTo>
                <a:lnTo>
                  <a:pt x="193535" y="124460"/>
                </a:lnTo>
                <a:lnTo>
                  <a:pt x="198488" y="123190"/>
                </a:lnTo>
                <a:lnTo>
                  <a:pt x="194691" y="116840"/>
                </a:lnTo>
                <a:lnTo>
                  <a:pt x="194017" y="123190"/>
                </a:lnTo>
                <a:lnTo>
                  <a:pt x="191084" y="119380"/>
                </a:lnTo>
                <a:lnTo>
                  <a:pt x="193484" y="110553"/>
                </a:lnTo>
                <a:lnTo>
                  <a:pt x="193903" y="109220"/>
                </a:lnTo>
                <a:lnTo>
                  <a:pt x="194729" y="106680"/>
                </a:lnTo>
                <a:lnTo>
                  <a:pt x="194983" y="107950"/>
                </a:lnTo>
                <a:lnTo>
                  <a:pt x="199478" y="107950"/>
                </a:lnTo>
                <a:lnTo>
                  <a:pt x="202018" y="107950"/>
                </a:lnTo>
                <a:lnTo>
                  <a:pt x="201218" y="105410"/>
                </a:lnTo>
                <a:lnTo>
                  <a:pt x="198564" y="106680"/>
                </a:lnTo>
                <a:lnTo>
                  <a:pt x="199453" y="105410"/>
                </a:lnTo>
                <a:lnTo>
                  <a:pt x="200355" y="104140"/>
                </a:lnTo>
                <a:lnTo>
                  <a:pt x="201853" y="105410"/>
                </a:lnTo>
                <a:lnTo>
                  <a:pt x="206248" y="106680"/>
                </a:lnTo>
                <a:lnTo>
                  <a:pt x="203796" y="110490"/>
                </a:lnTo>
                <a:lnTo>
                  <a:pt x="206057" y="110490"/>
                </a:lnTo>
                <a:lnTo>
                  <a:pt x="208749" y="107950"/>
                </a:lnTo>
                <a:lnTo>
                  <a:pt x="208000" y="105410"/>
                </a:lnTo>
                <a:lnTo>
                  <a:pt x="211556" y="104140"/>
                </a:lnTo>
                <a:lnTo>
                  <a:pt x="208153" y="111760"/>
                </a:lnTo>
                <a:lnTo>
                  <a:pt x="206730" y="114300"/>
                </a:lnTo>
                <a:lnTo>
                  <a:pt x="209575" y="114300"/>
                </a:lnTo>
                <a:lnTo>
                  <a:pt x="209575" y="119380"/>
                </a:lnTo>
                <a:lnTo>
                  <a:pt x="212750" y="119380"/>
                </a:lnTo>
                <a:lnTo>
                  <a:pt x="231775" y="119380"/>
                </a:lnTo>
                <a:lnTo>
                  <a:pt x="235445" y="114300"/>
                </a:lnTo>
                <a:lnTo>
                  <a:pt x="234937" y="125730"/>
                </a:lnTo>
                <a:lnTo>
                  <a:pt x="241503" y="123190"/>
                </a:lnTo>
                <a:lnTo>
                  <a:pt x="245186" y="120650"/>
                </a:lnTo>
                <a:lnTo>
                  <a:pt x="247561" y="118110"/>
                </a:lnTo>
                <a:lnTo>
                  <a:pt x="246697" y="113030"/>
                </a:lnTo>
                <a:lnTo>
                  <a:pt x="248754" y="111760"/>
                </a:lnTo>
                <a:lnTo>
                  <a:pt x="249466" y="114300"/>
                </a:lnTo>
                <a:lnTo>
                  <a:pt x="250621" y="116840"/>
                </a:lnTo>
                <a:lnTo>
                  <a:pt x="252120" y="113030"/>
                </a:lnTo>
                <a:lnTo>
                  <a:pt x="252958" y="111760"/>
                </a:lnTo>
                <a:lnTo>
                  <a:pt x="255485" y="107950"/>
                </a:lnTo>
                <a:lnTo>
                  <a:pt x="258419" y="110490"/>
                </a:lnTo>
                <a:lnTo>
                  <a:pt x="255295" y="114300"/>
                </a:lnTo>
                <a:lnTo>
                  <a:pt x="253631" y="114300"/>
                </a:lnTo>
                <a:lnTo>
                  <a:pt x="254457" y="120650"/>
                </a:lnTo>
                <a:lnTo>
                  <a:pt x="259613" y="115570"/>
                </a:lnTo>
                <a:lnTo>
                  <a:pt x="262623" y="118110"/>
                </a:lnTo>
                <a:lnTo>
                  <a:pt x="264439" y="115570"/>
                </a:lnTo>
                <a:lnTo>
                  <a:pt x="270421" y="107950"/>
                </a:lnTo>
                <a:lnTo>
                  <a:pt x="273710" y="104140"/>
                </a:lnTo>
                <a:lnTo>
                  <a:pt x="271843" y="99060"/>
                </a:lnTo>
                <a:lnTo>
                  <a:pt x="271894" y="97790"/>
                </a:lnTo>
                <a:lnTo>
                  <a:pt x="271932" y="96520"/>
                </a:lnTo>
                <a:lnTo>
                  <a:pt x="272046" y="92710"/>
                </a:lnTo>
                <a:lnTo>
                  <a:pt x="274027" y="90170"/>
                </a:lnTo>
                <a:lnTo>
                  <a:pt x="275018" y="88900"/>
                </a:lnTo>
                <a:lnTo>
                  <a:pt x="274739" y="91440"/>
                </a:lnTo>
                <a:lnTo>
                  <a:pt x="279577" y="91440"/>
                </a:lnTo>
                <a:lnTo>
                  <a:pt x="281952" y="93980"/>
                </a:lnTo>
                <a:lnTo>
                  <a:pt x="281101" y="96329"/>
                </a:lnTo>
                <a:lnTo>
                  <a:pt x="281216" y="96659"/>
                </a:lnTo>
                <a:lnTo>
                  <a:pt x="287375" y="101600"/>
                </a:lnTo>
                <a:lnTo>
                  <a:pt x="282740" y="102870"/>
                </a:lnTo>
                <a:lnTo>
                  <a:pt x="281317" y="101600"/>
                </a:lnTo>
                <a:lnTo>
                  <a:pt x="280403" y="96520"/>
                </a:lnTo>
                <a:lnTo>
                  <a:pt x="278625" y="99060"/>
                </a:lnTo>
                <a:lnTo>
                  <a:pt x="279971" y="101600"/>
                </a:lnTo>
                <a:lnTo>
                  <a:pt x="283171" y="105410"/>
                </a:lnTo>
                <a:lnTo>
                  <a:pt x="286423" y="107950"/>
                </a:lnTo>
                <a:lnTo>
                  <a:pt x="286308" y="109220"/>
                </a:lnTo>
                <a:lnTo>
                  <a:pt x="284797" y="111760"/>
                </a:lnTo>
                <a:lnTo>
                  <a:pt x="283222" y="111760"/>
                </a:lnTo>
                <a:lnTo>
                  <a:pt x="283972" y="110553"/>
                </a:lnTo>
                <a:lnTo>
                  <a:pt x="283921" y="110299"/>
                </a:lnTo>
                <a:lnTo>
                  <a:pt x="283413" y="109220"/>
                </a:lnTo>
                <a:lnTo>
                  <a:pt x="283222" y="107950"/>
                </a:lnTo>
                <a:lnTo>
                  <a:pt x="277787" y="113030"/>
                </a:lnTo>
                <a:lnTo>
                  <a:pt x="284924" y="115570"/>
                </a:lnTo>
                <a:lnTo>
                  <a:pt x="284289" y="119380"/>
                </a:lnTo>
                <a:lnTo>
                  <a:pt x="289001" y="119380"/>
                </a:lnTo>
                <a:lnTo>
                  <a:pt x="287299" y="116840"/>
                </a:lnTo>
                <a:lnTo>
                  <a:pt x="290169" y="119380"/>
                </a:lnTo>
                <a:lnTo>
                  <a:pt x="293408" y="118110"/>
                </a:lnTo>
                <a:lnTo>
                  <a:pt x="295046" y="116840"/>
                </a:lnTo>
                <a:lnTo>
                  <a:pt x="296672" y="115570"/>
                </a:lnTo>
                <a:lnTo>
                  <a:pt x="299618" y="118110"/>
                </a:lnTo>
                <a:lnTo>
                  <a:pt x="299732" y="116840"/>
                </a:lnTo>
                <a:lnTo>
                  <a:pt x="298729" y="115570"/>
                </a:lnTo>
                <a:lnTo>
                  <a:pt x="297713" y="114300"/>
                </a:lnTo>
                <a:lnTo>
                  <a:pt x="299808" y="111760"/>
                </a:lnTo>
                <a:lnTo>
                  <a:pt x="303098" y="111760"/>
                </a:lnTo>
                <a:lnTo>
                  <a:pt x="303098" y="115570"/>
                </a:lnTo>
                <a:lnTo>
                  <a:pt x="304533" y="116840"/>
                </a:lnTo>
                <a:lnTo>
                  <a:pt x="305396" y="114300"/>
                </a:lnTo>
                <a:lnTo>
                  <a:pt x="310349" y="111760"/>
                </a:lnTo>
                <a:lnTo>
                  <a:pt x="309956" y="113030"/>
                </a:lnTo>
                <a:lnTo>
                  <a:pt x="312051" y="111760"/>
                </a:lnTo>
                <a:lnTo>
                  <a:pt x="307136" y="105410"/>
                </a:lnTo>
                <a:lnTo>
                  <a:pt x="309092" y="102870"/>
                </a:lnTo>
                <a:lnTo>
                  <a:pt x="310070" y="101600"/>
                </a:lnTo>
                <a:lnTo>
                  <a:pt x="311861" y="96520"/>
                </a:lnTo>
                <a:lnTo>
                  <a:pt x="314985" y="101600"/>
                </a:lnTo>
                <a:lnTo>
                  <a:pt x="317360" y="99060"/>
                </a:lnTo>
                <a:lnTo>
                  <a:pt x="319925" y="102146"/>
                </a:lnTo>
                <a:lnTo>
                  <a:pt x="321678" y="101600"/>
                </a:lnTo>
                <a:lnTo>
                  <a:pt x="324294" y="104140"/>
                </a:lnTo>
                <a:lnTo>
                  <a:pt x="320852" y="106680"/>
                </a:lnTo>
                <a:lnTo>
                  <a:pt x="318350" y="105410"/>
                </a:lnTo>
                <a:lnTo>
                  <a:pt x="321881" y="109220"/>
                </a:lnTo>
                <a:lnTo>
                  <a:pt x="324650" y="106680"/>
                </a:lnTo>
                <a:lnTo>
                  <a:pt x="326034" y="105410"/>
                </a:lnTo>
                <a:lnTo>
                  <a:pt x="326796" y="101600"/>
                </a:lnTo>
                <a:lnTo>
                  <a:pt x="329996" y="101600"/>
                </a:lnTo>
                <a:lnTo>
                  <a:pt x="332092" y="102870"/>
                </a:lnTo>
                <a:lnTo>
                  <a:pt x="330238" y="105410"/>
                </a:lnTo>
                <a:lnTo>
                  <a:pt x="330746" y="113030"/>
                </a:lnTo>
                <a:lnTo>
                  <a:pt x="327698" y="114300"/>
                </a:lnTo>
                <a:lnTo>
                  <a:pt x="324015" y="114300"/>
                </a:lnTo>
                <a:lnTo>
                  <a:pt x="325805" y="118110"/>
                </a:lnTo>
                <a:lnTo>
                  <a:pt x="335026" y="110553"/>
                </a:lnTo>
                <a:lnTo>
                  <a:pt x="334987" y="109220"/>
                </a:lnTo>
                <a:lnTo>
                  <a:pt x="331470" y="105410"/>
                </a:lnTo>
                <a:lnTo>
                  <a:pt x="334035" y="102870"/>
                </a:lnTo>
                <a:lnTo>
                  <a:pt x="335419" y="107950"/>
                </a:lnTo>
                <a:lnTo>
                  <a:pt x="338391" y="110490"/>
                </a:lnTo>
                <a:lnTo>
                  <a:pt x="342163" y="110490"/>
                </a:lnTo>
                <a:lnTo>
                  <a:pt x="340499" y="105410"/>
                </a:lnTo>
                <a:lnTo>
                  <a:pt x="347662" y="105410"/>
                </a:lnTo>
                <a:lnTo>
                  <a:pt x="347649" y="104902"/>
                </a:lnTo>
                <a:lnTo>
                  <a:pt x="347345" y="104140"/>
                </a:lnTo>
                <a:lnTo>
                  <a:pt x="345770" y="100330"/>
                </a:lnTo>
                <a:lnTo>
                  <a:pt x="344182" y="104140"/>
                </a:lnTo>
                <a:lnTo>
                  <a:pt x="343903" y="102870"/>
                </a:lnTo>
                <a:lnTo>
                  <a:pt x="343623" y="101600"/>
                </a:lnTo>
                <a:lnTo>
                  <a:pt x="343065" y="99060"/>
                </a:lnTo>
                <a:lnTo>
                  <a:pt x="342798" y="97790"/>
                </a:lnTo>
                <a:lnTo>
                  <a:pt x="346392" y="97790"/>
                </a:lnTo>
                <a:lnTo>
                  <a:pt x="345643" y="96659"/>
                </a:lnTo>
                <a:lnTo>
                  <a:pt x="351510" y="97790"/>
                </a:lnTo>
                <a:lnTo>
                  <a:pt x="347776" y="105206"/>
                </a:lnTo>
                <a:lnTo>
                  <a:pt x="347675" y="105410"/>
                </a:lnTo>
                <a:lnTo>
                  <a:pt x="347027" y="106680"/>
                </a:lnTo>
                <a:lnTo>
                  <a:pt x="343585" y="109220"/>
                </a:lnTo>
                <a:lnTo>
                  <a:pt x="343941" y="111760"/>
                </a:lnTo>
                <a:lnTo>
                  <a:pt x="346760" y="109499"/>
                </a:lnTo>
                <a:lnTo>
                  <a:pt x="346519" y="109220"/>
                </a:lnTo>
                <a:lnTo>
                  <a:pt x="349999" y="106680"/>
                </a:lnTo>
                <a:lnTo>
                  <a:pt x="348183" y="105410"/>
                </a:lnTo>
                <a:lnTo>
                  <a:pt x="353288" y="102870"/>
                </a:lnTo>
                <a:lnTo>
                  <a:pt x="359117" y="96520"/>
                </a:lnTo>
                <a:lnTo>
                  <a:pt x="365366" y="93980"/>
                </a:lnTo>
                <a:lnTo>
                  <a:pt x="364744" y="102870"/>
                </a:lnTo>
                <a:lnTo>
                  <a:pt x="354990" y="101600"/>
                </a:lnTo>
                <a:lnTo>
                  <a:pt x="357416" y="111760"/>
                </a:lnTo>
                <a:lnTo>
                  <a:pt x="360464" y="110490"/>
                </a:lnTo>
                <a:lnTo>
                  <a:pt x="360260" y="105410"/>
                </a:lnTo>
                <a:lnTo>
                  <a:pt x="362762" y="106680"/>
                </a:lnTo>
                <a:lnTo>
                  <a:pt x="365099" y="111760"/>
                </a:lnTo>
                <a:lnTo>
                  <a:pt x="370090" y="106680"/>
                </a:lnTo>
                <a:lnTo>
                  <a:pt x="374319" y="106680"/>
                </a:lnTo>
                <a:lnTo>
                  <a:pt x="373329" y="105410"/>
                </a:lnTo>
                <a:lnTo>
                  <a:pt x="372338" y="104140"/>
                </a:lnTo>
                <a:lnTo>
                  <a:pt x="373100" y="102870"/>
                </a:lnTo>
                <a:lnTo>
                  <a:pt x="373849" y="101600"/>
                </a:lnTo>
                <a:lnTo>
                  <a:pt x="376897" y="102870"/>
                </a:lnTo>
                <a:lnTo>
                  <a:pt x="378764" y="104140"/>
                </a:lnTo>
                <a:lnTo>
                  <a:pt x="378320" y="105410"/>
                </a:lnTo>
                <a:lnTo>
                  <a:pt x="380111" y="102870"/>
                </a:lnTo>
                <a:lnTo>
                  <a:pt x="380428" y="102870"/>
                </a:lnTo>
                <a:lnTo>
                  <a:pt x="380466" y="104140"/>
                </a:lnTo>
                <a:lnTo>
                  <a:pt x="381431" y="102870"/>
                </a:lnTo>
                <a:lnTo>
                  <a:pt x="382409" y="101600"/>
                </a:lnTo>
                <a:lnTo>
                  <a:pt x="387667" y="104140"/>
                </a:lnTo>
                <a:lnTo>
                  <a:pt x="391477" y="101600"/>
                </a:lnTo>
                <a:lnTo>
                  <a:pt x="391363" y="97790"/>
                </a:lnTo>
                <a:lnTo>
                  <a:pt x="387629" y="101600"/>
                </a:lnTo>
                <a:lnTo>
                  <a:pt x="385775" y="101600"/>
                </a:lnTo>
                <a:lnTo>
                  <a:pt x="385216" y="100330"/>
                </a:lnTo>
                <a:lnTo>
                  <a:pt x="381571" y="99060"/>
                </a:lnTo>
                <a:lnTo>
                  <a:pt x="383235" y="95250"/>
                </a:lnTo>
                <a:lnTo>
                  <a:pt x="388035" y="95250"/>
                </a:lnTo>
                <a:lnTo>
                  <a:pt x="388835" y="93980"/>
                </a:lnTo>
                <a:lnTo>
                  <a:pt x="389636" y="92710"/>
                </a:lnTo>
                <a:lnTo>
                  <a:pt x="391236" y="90170"/>
                </a:lnTo>
                <a:lnTo>
                  <a:pt x="396709" y="90170"/>
                </a:lnTo>
                <a:lnTo>
                  <a:pt x="394919" y="88900"/>
                </a:lnTo>
                <a:lnTo>
                  <a:pt x="396544" y="86360"/>
                </a:lnTo>
                <a:lnTo>
                  <a:pt x="398957" y="87630"/>
                </a:lnTo>
                <a:lnTo>
                  <a:pt x="401574" y="87630"/>
                </a:lnTo>
                <a:lnTo>
                  <a:pt x="406412" y="90170"/>
                </a:lnTo>
                <a:lnTo>
                  <a:pt x="404787" y="90932"/>
                </a:lnTo>
                <a:lnTo>
                  <a:pt x="408266" y="90170"/>
                </a:lnTo>
                <a:lnTo>
                  <a:pt x="408584" y="92710"/>
                </a:lnTo>
                <a:lnTo>
                  <a:pt x="407162" y="91440"/>
                </a:lnTo>
                <a:lnTo>
                  <a:pt x="406603" y="93980"/>
                </a:lnTo>
                <a:lnTo>
                  <a:pt x="408673" y="95250"/>
                </a:lnTo>
                <a:lnTo>
                  <a:pt x="409638" y="92710"/>
                </a:lnTo>
                <a:lnTo>
                  <a:pt x="410603" y="90170"/>
                </a:lnTo>
                <a:lnTo>
                  <a:pt x="413893" y="91440"/>
                </a:lnTo>
                <a:lnTo>
                  <a:pt x="412076" y="93980"/>
                </a:lnTo>
                <a:lnTo>
                  <a:pt x="409181" y="96520"/>
                </a:lnTo>
                <a:lnTo>
                  <a:pt x="411632" y="100330"/>
                </a:lnTo>
                <a:lnTo>
                  <a:pt x="413219" y="95250"/>
                </a:lnTo>
                <a:lnTo>
                  <a:pt x="414731" y="95250"/>
                </a:lnTo>
                <a:lnTo>
                  <a:pt x="414172" y="97790"/>
                </a:lnTo>
                <a:lnTo>
                  <a:pt x="414807" y="97790"/>
                </a:lnTo>
                <a:lnTo>
                  <a:pt x="416941" y="99060"/>
                </a:lnTo>
                <a:lnTo>
                  <a:pt x="415277" y="95250"/>
                </a:lnTo>
                <a:lnTo>
                  <a:pt x="414172" y="92710"/>
                </a:lnTo>
                <a:lnTo>
                  <a:pt x="417537" y="93980"/>
                </a:lnTo>
                <a:lnTo>
                  <a:pt x="418058" y="93980"/>
                </a:lnTo>
                <a:lnTo>
                  <a:pt x="419201" y="95250"/>
                </a:lnTo>
                <a:lnTo>
                  <a:pt x="418769" y="96520"/>
                </a:lnTo>
                <a:lnTo>
                  <a:pt x="422605" y="96520"/>
                </a:lnTo>
                <a:lnTo>
                  <a:pt x="420547" y="95250"/>
                </a:lnTo>
                <a:lnTo>
                  <a:pt x="424116" y="92710"/>
                </a:lnTo>
                <a:lnTo>
                  <a:pt x="420865" y="92710"/>
                </a:lnTo>
                <a:lnTo>
                  <a:pt x="420763" y="90170"/>
                </a:lnTo>
                <a:lnTo>
                  <a:pt x="420598" y="86360"/>
                </a:lnTo>
                <a:lnTo>
                  <a:pt x="420547" y="85090"/>
                </a:lnTo>
                <a:lnTo>
                  <a:pt x="423875" y="83820"/>
                </a:lnTo>
                <a:lnTo>
                  <a:pt x="428625" y="85090"/>
                </a:lnTo>
                <a:lnTo>
                  <a:pt x="429412" y="83820"/>
                </a:lnTo>
                <a:lnTo>
                  <a:pt x="431761" y="80010"/>
                </a:lnTo>
                <a:lnTo>
                  <a:pt x="434657" y="85420"/>
                </a:lnTo>
                <a:lnTo>
                  <a:pt x="434848" y="93980"/>
                </a:lnTo>
                <a:lnTo>
                  <a:pt x="437261" y="94970"/>
                </a:lnTo>
                <a:lnTo>
                  <a:pt x="436829" y="93980"/>
                </a:lnTo>
                <a:lnTo>
                  <a:pt x="438213" y="90170"/>
                </a:lnTo>
                <a:lnTo>
                  <a:pt x="438302" y="92710"/>
                </a:lnTo>
                <a:lnTo>
                  <a:pt x="443966" y="91440"/>
                </a:lnTo>
                <a:lnTo>
                  <a:pt x="442061" y="95250"/>
                </a:lnTo>
                <a:lnTo>
                  <a:pt x="444957" y="96520"/>
                </a:lnTo>
                <a:lnTo>
                  <a:pt x="445312" y="90170"/>
                </a:lnTo>
                <a:lnTo>
                  <a:pt x="447446" y="91440"/>
                </a:lnTo>
                <a:lnTo>
                  <a:pt x="446938" y="95846"/>
                </a:lnTo>
                <a:lnTo>
                  <a:pt x="447052" y="98691"/>
                </a:lnTo>
                <a:lnTo>
                  <a:pt x="447090" y="99060"/>
                </a:lnTo>
                <a:lnTo>
                  <a:pt x="447332" y="96520"/>
                </a:lnTo>
                <a:lnTo>
                  <a:pt x="450062" y="99060"/>
                </a:lnTo>
                <a:lnTo>
                  <a:pt x="451485" y="95250"/>
                </a:lnTo>
                <a:lnTo>
                  <a:pt x="449033" y="96520"/>
                </a:lnTo>
                <a:lnTo>
                  <a:pt x="449580" y="92710"/>
                </a:lnTo>
                <a:lnTo>
                  <a:pt x="454888" y="96520"/>
                </a:lnTo>
                <a:lnTo>
                  <a:pt x="454698" y="92710"/>
                </a:lnTo>
                <a:lnTo>
                  <a:pt x="455015" y="97790"/>
                </a:lnTo>
                <a:lnTo>
                  <a:pt x="460044" y="93980"/>
                </a:lnTo>
                <a:lnTo>
                  <a:pt x="462661" y="95250"/>
                </a:lnTo>
                <a:lnTo>
                  <a:pt x="461733" y="91440"/>
                </a:lnTo>
                <a:lnTo>
                  <a:pt x="460006" y="92710"/>
                </a:lnTo>
                <a:lnTo>
                  <a:pt x="458152" y="93980"/>
                </a:lnTo>
                <a:lnTo>
                  <a:pt x="457733" y="92710"/>
                </a:lnTo>
                <a:lnTo>
                  <a:pt x="456869" y="90170"/>
                </a:lnTo>
                <a:lnTo>
                  <a:pt x="460286" y="86360"/>
                </a:lnTo>
                <a:lnTo>
                  <a:pt x="468553" y="90170"/>
                </a:lnTo>
                <a:lnTo>
                  <a:pt x="472719" y="86360"/>
                </a:lnTo>
                <a:lnTo>
                  <a:pt x="474103" y="85090"/>
                </a:lnTo>
                <a:lnTo>
                  <a:pt x="478980" y="87630"/>
                </a:lnTo>
                <a:lnTo>
                  <a:pt x="474141" y="88900"/>
                </a:lnTo>
                <a:lnTo>
                  <a:pt x="475170" y="93980"/>
                </a:lnTo>
                <a:lnTo>
                  <a:pt x="470738" y="95250"/>
                </a:lnTo>
                <a:lnTo>
                  <a:pt x="469595" y="92710"/>
                </a:lnTo>
                <a:lnTo>
                  <a:pt x="465747" y="93980"/>
                </a:lnTo>
                <a:lnTo>
                  <a:pt x="470027" y="96520"/>
                </a:lnTo>
                <a:lnTo>
                  <a:pt x="476923" y="95250"/>
                </a:lnTo>
                <a:lnTo>
                  <a:pt x="480009" y="91440"/>
                </a:lnTo>
                <a:lnTo>
                  <a:pt x="484606" y="90170"/>
                </a:lnTo>
                <a:lnTo>
                  <a:pt x="485190" y="102870"/>
                </a:lnTo>
                <a:lnTo>
                  <a:pt x="490740" y="99060"/>
                </a:lnTo>
                <a:lnTo>
                  <a:pt x="490169" y="97142"/>
                </a:lnTo>
                <a:lnTo>
                  <a:pt x="490105" y="95250"/>
                </a:lnTo>
                <a:lnTo>
                  <a:pt x="488365" y="93980"/>
                </a:lnTo>
                <a:lnTo>
                  <a:pt x="489826" y="92710"/>
                </a:lnTo>
                <a:lnTo>
                  <a:pt x="491578" y="93980"/>
                </a:lnTo>
                <a:lnTo>
                  <a:pt x="493191" y="93980"/>
                </a:lnTo>
                <a:lnTo>
                  <a:pt x="493687" y="92710"/>
                </a:lnTo>
                <a:lnTo>
                  <a:pt x="494182" y="91440"/>
                </a:lnTo>
                <a:lnTo>
                  <a:pt x="490702" y="91440"/>
                </a:lnTo>
                <a:lnTo>
                  <a:pt x="491807" y="90170"/>
                </a:lnTo>
                <a:lnTo>
                  <a:pt x="492925" y="88900"/>
                </a:lnTo>
                <a:lnTo>
                  <a:pt x="493788" y="90170"/>
                </a:lnTo>
                <a:lnTo>
                  <a:pt x="495655" y="90170"/>
                </a:lnTo>
                <a:lnTo>
                  <a:pt x="495325" y="92532"/>
                </a:lnTo>
                <a:lnTo>
                  <a:pt x="500253" y="90170"/>
                </a:lnTo>
                <a:lnTo>
                  <a:pt x="500100" y="91313"/>
                </a:lnTo>
                <a:lnTo>
                  <a:pt x="501891" y="88900"/>
                </a:lnTo>
                <a:lnTo>
                  <a:pt x="502818" y="87630"/>
                </a:lnTo>
                <a:lnTo>
                  <a:pt x="504964" y="86360"/>
                </a:lnTo>
                <a:lnTo>
                  <a:pt x="504609" y="88900"/>
                </a:lnTo>
                <a:lnTo>
                  <a:pt x="506818" y="86360"/>
                </a:lnTo>
                <a:lnTo>
                  <a:pt x="508330" y="87630"/>
                </a:lnTo>
                <a:lnTo>
                  <a:pt x="508546" y="88480"/>
                </a:lnTo>
                <a:lnTo>
                  <a:pt x="509079" y="86360"/>
                </a:lnTo>
                <a:lnTo>
                  <a:pt x="509397" y="85090"/>
                </a:lnTo>
                <a:lnTo>
                  <a:pt x="509714" y="83820"/>
                </a:lnTo>
                <a:lnTo>
                  <a:pt x="510032" y="82550"/>
                </a:lnTo>
                <a:lnTo>
                  <a:pt x="511416" y="81280"/>
                </a:lnTo>
                <a:lnTo>
                  <a:pt x="517639" y="83820"/>
                </a:lnTo>
                <a:lnTo>
                  <a:pt x="521474" y="83820"/>
                </a:lnTo>
                <a:lnTo>
                  <a:pt x="524256" y="82550"/>
                </a:lnTo>
                <a:lnTo>
                  <a:pt x="521246" y="81280"/>
                </a:lnTo>
                <a:lnTo>
                  <a:pt x="522554" y="80010"/>
                </a:lnTo>
                <a:lnTo>
                  <a:pt x="523862" y="78740"/>
                </a:lnTo>
                <a:lnTo>
                  <a:pt x="524725" y="77482"/>
                </a:lnTo>
                <a:lnTo>
                  <a:pt x="529209" y="81280"/>
                </a:lnTo>
                <a:lnTo>
                  <a:pt x="524484" y="82550"/>
                </a:lnTo>
                <a:lnTo>
                  <a:pt x="530199" y="86360"/>
                </a:lnTo>
                <a:lnTo>
                  <a:pt x="529120" y="88823"/>
                </a:lnTo>
                <a:lnTo>
                  <a:pt x="528027" y="92760"/>
                </a:lnTo>
                <a:lnTo>
                  <a:pt x="530593" y="90170"/>
                </a:lnTo>
                <a:lnTo>
                  <a:pt x="533400" y="90170"/>
                </a:lnTo>
                <a:lnTo>
                  <a:pt x="533374" y="92925"/>
                </a:lnTo>
                <a:lnTo>
                  <a:pt x="535063" y="90170"/>
                </a:lnTo>
                <a:lnTo>
                  <a:pt x="537883" y="92710"/>
                </a:lnTo>
                <a:lnTo>
                  <a:pt x="537171" y="91440"/>
                </a:lnTo>
                <a:lnTo>
                  <a:pt x="536765" y="90170"/>
                </a:lnTo>
                <a:lnTo>
                  <a:pt x="535546" y="86360"/>
                </a:lnTo>
                <a:lnTo>
                  <a:pt x="538391" y="85090"/>
                </a:lnTo>
                <a:lnTo>
                  <a:pt x="542112" y="90170"/>
                </a:lnTo>
                <a:lnTo>
                  <a:pt x="546481" y="91440"/>
                </a:lnTo>
                <a:lnTo>
                  <a:pt x="543661" y="85090"/>
                </a:lnTo>
                <a:lnTo>
                  <a:pt x="547268" y="82550"/>
                </a:lnTo>
                <a:lnTo>
                  <a:pt x="544931" y="78740"/>
                </a:lnTo>
                <a:lnTo>
                  <a:pt x="545033" y="77470"/>
                </a:lnTo>
                <a:lnTo>
                  <a:pt x="545084" y="76746"/>
                </a:lnTo>
                <a:lnTo>
                  <a:pt x="544055" y="76200"/>
                </a:lnTo>
                <a:lnTo>
                  <a:pt x="543648" y="73660"/>
                </a:lnTo>
                <a:lnTo>
                  <a:pt x="543229" y="71120"/>
                </a:lnTo>
                <a:lnTo>
                  <a:pt x="547065" y="73660"/>
                </a:lnTo>
                <a:lnTo>
                  <a:pt x="548449" y="71120"/>
                </a:lnTo>
                <a:lnTo>
                  <a:pt x="553326" y="72390"/>
                </a:lnTo>
                <a:lnTo>
                  <a:pt x="552297" y="72390"/>
                </a:lnTo>
                <a:lnTo>
                  <a:pt x="555866" y="77419"/>
                </a:lnTo>
                <a:lnTo>
                  <a:pt x="555980" y="85090"/>
                </a:lnTo>
                <a:lnTo>
                  <a:pt x="549846" y="86360"/>
                </a:lnTo>
                <a:lnTo>
                  <a:pt x="550557" y="96520"/>
                </a:lnTo>
                <a:lnTo>
                  <a:pt x="555269" y="95250"/>
                </a:lnTo>
                <a:lnTo>
                  <a:pt x="562127" y="92710"/>
                </a:lnTo>
                <a:lnTo>
                  <a:pt x="565175" y="95250"/>
                </a:lnTo>
                <a:lnTo>
                  <a:pt x="569455" y="93980"/>
                </a:lnTo>
                <a:lnTo>
                  <a:pt x="569391" y="92710"/>
                </a:lnTo>
                <a:lnTo>
                  <a:pt x="569175" y="88480"/>
                </a:lnTo>
                <a:lnTo>
                  <a:pt x="569061" y="87020"/>
                </a:lnTo>
                <a:lnTo>
                  <a:pt x="568540" y="82550"/>
                </a:lnTo>
                <a:lnTo>
                  <a:pt x="571157" y="82550"/>
                </a:lnTo>
                <a:lnTo>
                  <a:pt x="572262" y="83820"/>
                </a:lnTo>
                <a:lnTo>
                  <a:pt x="570280" y="86360"/>
                </a:lnTo>
                <a:lnTo>
                  <a:pt x="575513" y="83820"/>
                </a:lnTo>
                <a:lnTo>
                  <a:pt x="577011" y="82550"/>
                </a:lnTo>
                <a:lnTo>
                  <a:pt x="578523" y="81280"/>
                </a:lnTo>
                <a:lnTo>
                  <a:pt x="584022" y="81280"/>
                </a:lnTo>
                <a:lnTo>
                  <a:pt x="587159" y="80010"/>
                </a:lnTo>
                <a:lnTo>
                  <a:pt x="585965" y="76200"/>
                </a:lnTo>
                <a:lnTo>
                  <a:pt x="585292" y="72390"/>
                </a:lnTo>
                <a:lnTo>
                  <a:pt x="588657" y="71120"/>
                </a:lnTo>
                <a:lnTo>
                  <a:pt x="588187" y="69850"/>
                </a:lnTo>
                <a:lnTo>
                  <a:pt x="589013" y="66040"/>
                </a:lnTo>
                <a:lnTo>
                  <a:pt x="591985" y="67310"/>
                </a:lnTo>
                <a:lnTo>
                  <a:pt x="594245" y="67310"/>
                </a:lnTo>
                <a:lnTo>
                  <a:pt x="594207" y="69850"/>
                </a:lnTo>
                <a:lnTo>
                  <a:pt x="592823" y="69850"/>
                </a:lnTo>
                <a:lnTo>
                  <a:pt x="592899" y="71120"/>
                </a:lnTo>
                <a:lnTo>
                  <a:pt x="594880" y="73660"/>
                </a:lnTo>
                <a:lnTo>
                  <a:pt x="597890" y="72390"/>
                </a:lnTo>
                <a:lnTo>
                  <a:pt x="599554" y="71120"/>
                </a:lnTo>
                <a:lnTo>
                  <a:pt x="599516" y="72390"/>
                </a:lnTo>
                <a:lnTo>
                  <a:pt x="598043" y="77470"/>
                </a:lnTo>
                <a:lnTo>
                  <a:pt x="597446" y="77139"/>
                </a:lnTo>
                <a:lnTo>
                  <a:pt x="598017" y="78511"/>
                </a:lnTo>
                <a:lnTo>
                  <a:pt x="600265" y="77470"/>
                </a:lnTo>
                <a:lnTo>
                  <a:pt x="605459" y="81280"/>
                </a:lnTo>
                <a:lnTo>
                  <a:pt x="610260" y="82550"/>
                </a:lnTo>
                <a:lnTo>
                  <a:pt x="613778" y="82550"/>
                </a:lnTo>
                <a:lnTo>
                  <a:pt x="613575" y="80010"/>
                </a:lnTo>
                <a:lnTo>
                  <a:pt x="618236" y="77482"/>
                </a:lnTo>
                <a:lnTo>
                  <a:pt x="618109" y="77139"/>
                </a:lnTo>
                <a:lnTo>
                  <a:pt x="615607" y="71120"/>
                </a:lnTo>
                <a:lnTo>
                  <a:pt x="615086" y="69850"/>
                </a:lnTo>
                <a:lnTo>
                  <a:pt x="620941" y="69850"/>
                </a:lnTo>
                <a:lnTo>
                  <a:pt x="620268" y="66040"/>
                </a:lnTo>
                <a:lnTo>
                  <a:pt x="615480" y="67310"/>
                </a:lnTo>
                <a:lnTo>
                  <a:pt x="613384" y="66040"/>
                </a:lnTo>
                <a:lnTo>
                  <a:pt x="613714" y="64770"/>
                </a:lnTo>
                <a:lnTo>
                  <a:pt x="614057" y="63500"/>
                </a:lnTo>
                <a:lnTo>
                  <a:pt x="613498" y="60960"/>
                </a:lnTo>
                <a:lnTo>
                  <a:pt x="612152" y="59690"/>
                </a:lnTo>
                <a:lnTo>
                  <a:pt x="612673" y="58420"/>
                </a:lnTo>
                <a:lnTo>
                  <a:pt x="613740" y="55880"/>
                </a:lnTo>
                <a:lnTo>
                  <a:pt x="617181" y="53340"/>
                </a:lnTo>
                <a:lnTo>
                  <a:pt x="618998" y="50800"/>
                </a:lnTo>
                <a:lnTo>
                  <a:pt x="618324" y="52070"/>
                </a:lnTo>
                <a:lnTo>
                  <a:pt x="619442" y="53340"/>
                </a:lnTo>
                <a:lnTo>
                  <a:pt x="618921" y="54610"/>
                </a:lnTo>
                <a:lnTo>
                  <a:pt x="623646" y="50800"/>
                </a:lnTo>
                <a:lnTo>
                  <a:pt x="625221" y="49530"/>
                </a:lnTo>
                <a:lnTo>
                  <a:pt x="626999" y="52070"/>
                </a:lnTo>
                <a:lnTo>
                  <a:pt x="627405" y="54406"/>
                </a:lnTo>
                <a:lnTo>
                  <a:pt x="627405" y="54711"/>
                </a:lnTo>
                <a:lnTo>
                  <a:pt x="626376" y="57150"/>
                </a:lnTo>
                <a:lnTo>
                  <a:pt x="629742" y="58420"/>
                </a:lnTo>
                <a:lnTo>
                  <a:pt x="634047" y="54711"/>
                </a:lnTo>
                <a:lnTo>
                  <a:pt x="634009" y="54406"/>
                </a:lnTo>
                <a:lnTo>
                  <a:pt x="634136" y="54635"/>
                </a:lnTo>
                <a:lnTo>
                  <a:pt x="635063" y="53835"/>
                </a:lnTo>
                <a:lnTo>
                  <a:pt x="635127" y="53340"/>
                </a:lnTo>
                <a:lnTo>
                  <a:pt x="635762" y="48260"/>
                </a:lnTo>
                <a:lnTo>
                  <a:pt x="637298" y="43180"/>
                </a:lnTo>
                <a:lnTo>
                  <a:pt x="639813" y="45720"/>
                </a:lnTo>
                <a:lnTo>
                  <a:pt x="642734" y="49530"/>
                </a:lnTo>
                <a:lnTo>
                  <a:pt x="645502" y="50800"/>
                </a:lnTo>
                <a:lnTo>
                  <a:pt x="641464" y="60960"/>
                </a:lnTo>
                <a:lnTo>
                  <a:pt x="644791" y="58420"/>
                </a:lnTo>
                <a:lnTo>
                  <a:pt x="642772" y="62230"/>
                </a:lnTo>
                <a:lnTo>
                  <a:pt x="642569" y="68580"/>
                </a:lnTo>
                <a:lnTo>
                  <a:pt x="639597" y="72390"/>
                </a:lnTo>
                <a:lnTo>
                  <a:pt x="644080" y="73660"/>
                </a:lnTo>
                <a:lnTo>
                  <a:pt x="650379" y="76200"/>
                </a:lnTo>
                <a:lnTo>
                  <a:pt x="653313" y="74930"/>
                </a:lnTo>
                <a:lnTo>
                  <a:pt x="654278" y="77419"/>
                </a:lnTo>
                <a:lnTo>
                  <a:pt x="654329" y="77787"/>
                </a:lnTo>
                <a:lnTo>
                  <a:pt x="654697" y="81280"/>
                </a:lnTo>
                <a:lnTo>
                  <a:pt x="654100" y="83820"/>
                </a:lnTo>
                <a:lnTo>
                  <a:pt x="658774" y="78740"/>
                </a:lnTo>
                <a:lnTo>
                  <a:pt x="660946" y="87630"/>
                </a:lnTo>
                <a:lnTo>
                  <a:pt x="664794" y="87630"/>
                </a:lnTo>
                <a:lnTo>
                  <a:pt x="669036" y="83820"/>
                </a:lnTo>
                <a:lnTo>
                  <a:pt x="660869" y="82550"/>
                </a:lnTo>
                <a:lnTo>
                  <a:pt x="664044" y="78740"/>
                </a:lnTo>
                <a:lnTo>
                  <a:pt x="665187" y="81280"/>
                </a:lnTo>
                <a:lnTo>
                  <a:pt x="666788" y="79514"/>
                </a:lnTo>
                <a:lnTo>
                  <a:pt x="665911" y="78740"/>
                </a:lnTo>
                <a:lnTo>
                  <a:pt x="663092" y="76200"/>
                </a:lnTo>
                <a:lnTo>
                  <a:pt x="660158" y="74930"/>
                </a:lnTo>
                <a:lnTo>
                  <a:pt x="662381" y="74930"/>
                </a:lnTo>
                <a:lnTo>
                  <a:pt x="662419" y="69430"/>
                </a:lnTo>
                <a:lnTo>
                  <a:pt x="663016" y="67310"/>
                </a:lnTo>
                <a:lnTo>
                  <a:pt x="659282" y="67310"/>
                </a:lnTo>
                <a:lnTo>
                  <a:pt x="659765" y="60960"/>
                </a:lnTo>
                <a:lnTo>
                  <a:pt x="663917" y="66040"/>
                </a:lnTo>
                <a:lnTo>
                  <a:pt x="665784" y="63500"/>
                </a:lnTo>
                <a:lnTo>
                  <a:pt x="664476" y="68580"/>
                </a:lnTo>
                <a:lnTo>
                  <a:pt x="665073" y="68580"/>
                </a:lnTo>
                <a:lnTo>
                  <a:pt x="663803" y="73660"/>
                </a:lnTo>
                <a:lnTo>
                  <a:pt x="667092" y="72390"/>
                </a:lnTo>
                <a:lnTo>
                  <a:pt x="671969" y="72390"/>
                </a:lnTo>
                <a:lnTo>
                  <a:pt x="674624" y="76200"/>
                </a:lnTo>
                <a:lnTo>
                  <a:pt x="676059" y="77419"/>
                </a:lnTo>
                <a:lnTo>
                  <a:pt x="675551" y="77711"/>
                </a:lnTo>
                <a:lnTo>
                  <a:pt x="675970" y="82550"/>
                </a:lnTo>
                <a:lnTo>
                  <a:pt x="675551" y="84201"/>
                </a:lnTo>
                <a:lnTo>
                  <a:pt x="682180" y="85090"/>
                </a:lnTo>
                <a:lnTo>
                  <a:pt x="682104" y="87630"/>
                </a:lnTo>
                <a:lnTo>
                  <a:pt x="678256" y="87630"/>
                </a:lnTo>
                <a:lnTo>
                  <a:pt x="681037" y="90170"/>
                </a:lnTo>
                <a:lnTo>
                  <a:pt x="683171" y="88900"/>
                </a:lnTo>
                <a:lnTo>
                  <a:pt x="686854" y="81280"/>
                </a:lnTo>
                <a:lnTo>
                  <a:pt x="689991" y="83820"/>
                </a:lnTo>
                <a:lnTo>
                  <a:pt x="693013" y="87020"/>
                </a:lnTo>
                <a:lnTo>
                  <a:pt x="693077" y="85090"/>
                </a:lnTo>
                <a:lnTo>
                  <a:pt x="697357" y="86360"/>
                </a:lnTo>
                <a:lnTo>
                  <a:pt x="697496" y="85090"/>
                </a:lnTo>
                <a:lnTo>
                  <a:pt x="697915" y="81280"/>
                </a:lnTo>
                <a:lnTo>
                  <a:pt x="698182" y="78740"/>
                </a:lnTo>
                <a:lnTo>
                  <a:pt x="700836" y="78740"/>
                </a:lnTo>
                <a:lnTo>
                  <a:pt x="699020" y="74930"/>
                </a:lnTo>
                <a:lnTo>
                  <a:pt x="703059" y="78740"/>
                </a:lnTo>
                <a:lnTo>
                  <a:pt x="702017" y="74930"/>
                </a:lnTo>
                <a:lnTo>
                  <a:pt x="701332" y="72390"/>
                </a:lnTo>
                <a:lnTo>
                  <a:pt x="700290" y="68580"/>
                </a:lnTo>
                <a:lnTo>
                  <a:pt x="703884" y="71120"/>
                </a:lnTo>
                <a:lnTo>
                  <a:pt x="703097" y="74930"/>
                </a:lnTo>
                <a:lnTo>
                  <a:pt x="703135" y="80010"/>
                </a:lnTo>
                <a:lnTo>
                  <a:pt x="703580" y="85090"/>
                </a:lnTo>
                <a:lnTo>
                  <a:pt x="704367" y="80010"/>
                </a:lnTo>
                <a:lnTo>
                  <a:pt x="706589" y="83820"/>
                </a:lnTo>
                <a:lnTo>
                  <a:pt x="708164" y="83820"/>
                </a:lnTo>
                <a:lnTo>
                  <a:pt x="707377" y="80010"/>
                </a:lnTo>
                <a:lnTo>
                  <a:pt x="711847" y="81280"/>
                </a:lnTo>
                <a:lnTo>
                  <a:pt x="711250" y="80010"/>
                </a:lnTo>
                <a:lnTo>
                  <a:pt x="709434" y="76200"/>
                </a:lnTo>
                <a:lnTo>
                  <a:pt x="713320" y="73660"/>
                </a:lnTo>
                <a:lnTo>
                  <a:pt x="714781" y="78740"/>
                </a:lnTo>
                <a:lnTo>
                  <a:pt x="717791" y="73660"/>
                </a:lnTo>
                <a:lnTo>
                  <a:pt x="716127" y="72390"/>
                </a:lnTo>
                <a:lnTo>
                  <a:pt x="721245" y="69850"/>
                </a:lnTo>
                <a:lnTo>
                  <a:pt x="719899" y="67310"/>
                </a:lnTo>
                <a:lnTo>
                  <a:pt x="723544" y="66040"/>
                </a:lnTo>
                <a:lnTo>
                  <a:pt x="725792" y="71120"/>
                </a:lnTo>
                <a:lnTo>
                  <a:pt x="724573" y="76200"/>
                </a:lnTo>
                <a:lnTo>
                  <a:pt x="723341" y="76200"/>
                </a:lnTo>
                <a:lnTo>
                  <a:pt x="721436" y="73660"/>
                </a:lnTo>
                <a:lnTo>
                  <a:pt x="721398" y="77470"/>
                </a:lnTo>
                <a:lnTo>
                  <a:pt x="728014" y="76200"/>
                </a:lnTo>
                <a:lnTo>
                  <a:pt x="729564" y="78740"/>
                </a:lnTo>
                <a:lnTo>
                  <a:pt x="731583" y="80010"/>
                </a:lnTo>
                <a:lnTo>
                  <a:pt x="731621" y="85090"/>
                </a:lnTo>
                <a:lnTo>
                  <a:pt x="734034" y="80010"/>
                </a:lnTo>
                <a:lnTo>
                  <a:pt x="737641" y="88900"/>
                </a:lnTo>
                <a:lnTo>
                  <a:pt x="738416" y="86360"/>
                </a:lnTo>
                <a:lnTo>
                  <a:pt x="739584" y="82550"/>
                </a:lnTo>
                <a:close/>
              </a:path>
              <a:path extrusionOk="0" h="129539" w="765175">
                <a:moveTo>
                  <a:pt x="742315" y="64770"/>
                </a:moveTo>
                <a:lnTo>
                  <a:pt x="739063" y="59690"/>
                </a:lnTo>
                <a:lnTo>
                  <a:pt x="736333" y="57150"/>
                </a:lnTo>
                <a:lnTo>
                  <a:pt x="736447" y="64770"/>
                </a:lnTo>
                <a:lnTo>
                  <a:pt x="733920" y="67310"/>
                </a:lnTo>
                <a:lnTo>
                  <a:pt x="734504" y="67310"/>
                </a:lnTo>
                <a:lnTo>
                  <a:pt x="734187" y="67538"/>
                </a:lnTo>
                <a:lnTo>
                  <a:pt x="742315" y="64770"/>
                </a:lnTo>
                <a:close/>
              </a:path>
              <a:path extrusionOk="0" h="129539" w="765175">
                <a:moveTo>
                  <a:pt x="747864" y="39370"/>
                </a:moveTo>
                <a:lnTo>
                  <a:pt x="746925" y="41910"/>
                </a:lnTo>
                <a:lnTo>
                  <a:pt x="747344" y="41910"/>
                </a:lnTo>
                <a:lnTo>
                  <a:pt x="747864" y="39370"/>
                </a:lnTo>
                <a:close/>
              </a:path>
              <a:path extrusionOk="0" h="129539" w="765175">
                <a:moveTo>
                  <a:pt x="748766" y="21043"/>
                </a:moveTo>
                <a:lnTo>
                  <a:pt x="747661" y="20320"/>
                </a:lnTo>
                <a:lnTo>
                  <a:pt x="747814" y="21424"/>
                </a:lnTo>
                <a:lnTo>
                  <a:pt x="748766" y="21043"/>
                </a:lnTo>
                <a:close/>
              </a:path>
              <a:path extrusionOk="0" h="129539" w="765175">
                <a:moveTo>
                  <a:pt x="750557" y="20320"/>
                </a:moveTo>
                <a:lnTo>
                  <a:pt x="748766" y="21043"/>
                </a:lnTo>
                <a:lnTo>
                  <a:pt x="749604" y="21590"/>
                </a:lnTo>
                <a:lnTo>
                  <a:pt x="750557" y="20320"/>
                </a:lnTo>
                <a:close/>
              </a:path>
              <a:path extrusionOk="0" h="129539" w="765175">
                <a:moveTo>
                  <a:pt x="761580" y="30480"/>
                </a:moveTo>
                <a:lnTo>
                  <a:pt x="760857" y="29413"/>
                </a:lnTo>
                <a:lnTo>
                  <a:pt x="760539" y="30480"/>
                </a:lnTo>
                <a:lnTo>
                  <a:pt x="761580" y="30480"/>
                </a:lnTo>
                <a:close/>
              </a:path>
              <a:path extrusionOk="0" h="129539" w="765175">
                <a:moveTo>
                  <a:pt x="763231" y="30480"/>
                </a:moveTo>
                <a:lnTo>
                  <a:pt x="761580" y="30480"/>
                </a:lnTo>
                <a:lnTo>
                  <a:pt x="762431" y="31750"/>
                </a:lnTo>
                <a:lnTo>
                  <a:pt x="763231" y="30480"/>
                </a:lnTo>
                <a:close/>
              </a:path>
              <a:path extrusionOk="0" h="129539" w="765175">
                <a:moveTo>
                  <a:pt x="765124" y="21590"/>
                </a:moveTo>
                <a:lnTo>
                  <a:pt x="760768" y="19050"/>
                </a:lnTo>
                <a:lnTo>
                  <a:pt x="762000" y="20320"/>
                </a:lnTo>
                <a:lnTo>
                  <a:pt x="758431" y="22860"/>
                </a:lnTo>
                <a:lnTo>
                  <a:pt x="760577" y="25400"/>
                </a:lnTo>
                <a:lnTo>
                  <a:pt x="758748" y="25400"/>
                </a:lnTo>
                <a:lnTo>
                  <a:pt x="756259" y="24041"/>
                </a:lnTo>
                <a:lnTo>
                  <a:pt x="756259" y="30480"/>
                </a:lnTo>
                <a:lnTo>
                  <a:pt x="748576" y="38100"/>
                </a:lnTo>
                <a:lnTo>
                  <a:pt x="750112" y="40640"/>
                </a:lnTo>
                <a:lnTo>
                  <a:pt x="751078" y="40640"/>
                </a:lnTo>
                <a:lnTo>
                  <a:pt x="745045" y="46990"/>
                </a:lnTo>
                <a:lnTo>
                  <a:pt x="746925" y="41910"/>
                </a:lnTo>
                <a:lnTo>
                  <a:pt x="744689" y="41910"/>
                </a:lnTo>
                <a:lnTo>
                  <a:pt x="743381" y="40640"/>
                </a:lnTo>
                <a:lnTo>
                  <a:pt x="743661" y="38100"/>
                </a:lnTo>
                <a:lnTo>
                  <a:pt x="747268" y="36830"/>
                </a:lnTo>
                <a:lnTo>
                  <a:pt x="748423" y="34290"/>
                </a:lnTo>
                <a:lnTo>
                  <a:pt x="749007" y="33020"/>
                </a:lnTo>
                <a:lnTo>
                  <a:pt x="756259" y="30480"/>
                </a:lnTo>
                <a:lnTo>
                  <a:pt x="756259" y="24041"/>
                </a:lnTo>
                <a:lnTo>
                  <a:pt x="754113" y="22860"/>
                </a:lnTo>
                <a:lnTo>
                  <a:pt x="756259" y="19050"/>
                </a:lnTo>
                <a:lnTo>
                  <a:pt x="754037" y="20320"/>
                </a:lnTo>
                <a:lnTo>
                  <a:pt x="749846" y="22860"/>
                </a:lnTo>
                <a:lnTo>
                  <a:pt x="748017" y="22860"/>
                </a:lnTo>
                <a:lnTo>
                  <a:pt x="747814" y="21424"/>
                </a:lnTo>
                <a:lnTo>
                  <a:pt x="744258" y="22860"/>
                </a:lnTo>
                <a:lnTo>
                  <a:pt x="745845" y="25400"/>
                </a:lnTo>
                <a:lnTo>
                  <a:pt x="741438" y="22860"/>
                </a:lnTo>
                <a:lnTo>
                  <a:pt x="740702" y="24803"/>
                </a:lnTo>
                <a:lnTo>
                  <a:pt x="740689" y="25400"/>
                </a:lnTo>
                <a:lnTo>
                  <a:pt x="740600" y="25069"/>
                </a:lnTo>
                <a:lnTo>
                  <a:pt x="740486" y="25374"/>
                </a:lnTo>
                <a:lnTo>
                  <a:pt x="740537" y="24803"/>
                </a:lnTo>
                <a:lnTo>
                  <a:pt x="738746" y="17780"/>
                </a:lnTo>
                <a:lnTo>
                  <a:pt x="738962" y="27127"/>
                </a:lnTo>
                <a:lnTo>
                  <a:pt x="740346" y="25742"/>
                </a:lnTo>
                <a:lnTo>
                  <a:pt x="738073" y="31750"/>
                </a:lnTo>
                <a:lnTo>
                  <a:pt x="734314" y="33020"/>
                </a:lnTo>
                <a:lnTo>
                  <a:pt x="734504" y="31750"/>
                </a:lnTo>
                <a:lnTo>
                  <a:pt x="735101" y="27940"/>
                </a:lnTo>
                <a:lnTo>
                  <a:pt x="738149" y="27940"/>
                </a:lnTo>
                <a:lnTo>
                  <a:pt x="738365" y="27724"/>
                </a:lnTo>
                <a:lnTo>
                  <a:pt x="735266" y="26670"/>
                </a:lnTo>
                <a:lnTo>
                  <a:pt x="734783" y="26670"/>
                </a:lnTo>
                <a:lnTo>
                  <a:pt x="734783" y="25069"/>
                </a:lnTo>
                <a:lnTo>
                  <a:pt x="735063" y="22860"/>
                </a:lnTo>
                <a:lnTo>
                  <a:pt x="731812" y="27940"/>
                </a:lnTo>
                <a:lnTo>
                  <a:pt x="730948" y="26670"/>
                </a:lnTo>
                <a:lnTo>
                  <a:pt x="731545" y="26670"/>
                </a:lnTo>
                <a:lnTo>
                  <a:pt x="731939" y="25400"/>
                </a:lnTo>
                <a:lnTo>
                  <a:pt x="730834" y="26670"/>
                </a:lnTo>
                <a:lnTo>
                  <a:pt x="726427" y="31750"/>
                </a:lnTo>
                <a:lnTo>
                  <a:pt x="728357" y="32219"/>
                </a:lnTo>
                <a:lnTo>
                  <a:pt x="728332" y="31750"/>
                </a:lnTo>
                <a:lnTo>
                  <a:pt x="731812" y="33020"/>
                </a:lnTo>
                <a:lnTo>
                  <a:pt x="733247" y="36017"/>
                </a:lnTo>
                <a:lnTo>
                  <a:pt x="734618" y="34290"/>
                </a:lnTo>
                <a:lnTo>
                  <a:pt x="735164" y="36830"/>
                </a:lnTo>
                <a:lnTo>
                  <a:pt x="735914" y="38100"/>
                </a:lnTo>
                <a:lnTo>
                  <a:pt x="738555" y="36830"/>
                </a:lnTo>
                <a:lnTo>
                  <a:pt x="740295" y="44450"/>
                </a:lnTo>
                <a:lnTo>
                  <a:pt x="743699" y="53340"/>
                </a:lnTo>
                <a:lnTo>
                  <a:pt x="740448" y="59690"/>
                </a:lnTo>
                <a:lnTo>
                  <a:pt x="744016" y="60960"/>
                </a:lnTo>
                <a:lnTo>
                  <a:pt x="745477" y="57150"/>
                </a:lnTo>
                <a:lnTo>
                  <a:pt x="748728" y="57150"/>
                </a:lnTo>
                <a:lnTo>
                  <a:pt x="750392" y="63500"/>
                </a:lnTo>
                <a:lnTo>
                  <a:pt x="747382" y="64770"/>
                </a:lnTo>
                <a:lnTo>
                  <a:pt x="747382" y="69850"/>
                </a:lnTo>
                <a:lnTo>
                  <a:pt x="749795" y="69850"/>
                </a:lnTo>
                <a:lnTo>
                  <a:pt x="752970" y="67310"/>
                </a:lnTo>
                <a:lnTo>
                  <a:pt x="751382" y="63500"/>
                </a:lnTo>
                <a:lnTo>
                  <a:pt x="755777" y="66040"/>
                </a:lnTo>
                <a:lnTo>
                  <a:pt x="755827" y="67310"/>
                </a:lnTo>
                <a:lnTo>
                  <a:pt x="753567" y="67310"/>
                </a:lnTo>
                <a:lnTo>
                  <a:pt x="755230" y="68580"/>
                </a:lnTo>
                <a:lnTo>
                  <a:pt x="758786" y="66040"/>
                </a:lnTo>
                <a:lnTo>
                  <a:pt x="759371" y="64770"/>
                </a:lnTo>
                <a:lnTo>
                  <a:pt x="759942" y="63500"/>
                </a:lnTo>
                <a:lnTo>
                  <a:pt x="758355" y="64770"/>
                </a:lnTo>
                <a:lnTo>
                  <a:pt x="757923" y="63500"/>
                </a:lnTo>
                <a:lnTo>
                  <a:pt x="761619" y="60960"/>
                </a:lnTo>
                <a:lnTo>
                  <a:pt x="763460" y="59690"/>
                </a:lnTo>
                <a:lnTo>
                  <a:pt x="763778" y="58420"/>
                </a:lnTo>
                <a:lnTo>
                  <a:pt x="760857" y="60960"/>
                </a:lnTo>
                <a:lnTo>
                  <a:pt x="760920" y="58420"/>
                </a:lnTo>
                <a:lnTo>
                  <a:pt x="761009" y="54610"/>
                </a:lnTo>
                <a:lnTo>
                  <a:pt x="757923" y="58420"/>
                </a:lnTo>
                <a:lnTo>
                  <a:pt x="758075" y="57150"/>
                </a:lnTo>
                <a:lnTo>
                  <a:pt x="758240" y="55880"/>
                </a:lnTo>
                <a:lnTo>
                  <a:pt x="758952" y="53340"/>
                </a:lnTo>
                <a:lnTo>
                  <a:pt x="760412" y="54610"/>
                </a:lnTo>
                <a:lnTo>
                  <a:pt x="759688" y="53340"/>
                </a:lnTo>
                <a:lnTo>
                  <a:pt x="758240" y="50800"/>
                </a:lnTo>
                <a:lnTo>
                  <a:pt x="755827" y="50800"/>
                </a:lnTo>
                <a:lnTo>
                  <a:pt x="755027" y="46990"/>
                </a:lnTo>
                <a:lnTo>
                  <a:pt x="756894" y="49530"/>
                </a:lnTo>
                <a:lnTo>
                  <a:pt x="758431" y="45720"/>
                </a:lnTo>
                <a:lnTo>
                  <a:pt x="758913" y="44450"/>
                </a:lnTo>
                <a:lnTo>
                  <a:pt x="757174" y="43180"/>
                </a:lnTo>
                <a:lnTo>
                  <a:pt x="753478" y="44450"/>
                </a:lnTo>
                <a:lnTo>
                  <a:pt x="752182" y="45720"/>
                </a:lnTo>
                <a:lnTo>
                  <a:pt x="752271" y="40640"/>
                </a:lnTo>
                <a:lnTo>
                  <a:pt x="755510" y="40640"/>
                </a:lnTo>
                <a:lnTo>
                  <a:pt x="755027" y="39370"/>
                </a:lnTo>
                <a:lnTo>
                  <a:pt x="757961" y="35560"/>
                </a:lnTo>
                <a:lnTo>
                  <a:pt x="754392" y="35560"/>
                </a:lnTo>
                <a:lnTo>
                  <a:pt x="756297" y="31750"/>
                </a:lnTo>
                <a:lnTo>
                  <a:pt x="757491" y="30480"/>
                </a:lnTo>
                <a:lnTo>
                  <a:pt x="759866" y="27940"/>
                </a:lnTo>
                <a:lnTo>
                  <a:pt x="760857" y="29413"/>
                </a:lnTo>
                <a:lnTo>
                  <a:pt x="761288" y="27940"/>
                </a:lnTo>
                <a:lnTo>
                  <a:pt x="762825" y="25400"/>
                </a:lnTo>
                <a:lnTo>
                  <a:pt x="765124" y="215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2" name="Google Shape;3712;p242"/>
          <p:cNvSpPr/>
          <p:nvPr/>
        </p:nvSpPr>
        <p:spPr>
          <a:xfrm>
            <a:off x="4973749" y="2177808"/>
            <a:ext cx="2540" cy="3386"/>
          </a:xfrm>
          <a:custGeom>
            <a:rect b="b" l="l" r="r" t="t"/>
            <a:pathLst>
              <a:path extrusionOk="0" h="5079" w="3809">
                <a:moveTo>
                  <a:pt x="1752" y="0"/>
                </a:moveTo>
                <a:lnTo>
                  <a:pt x="0" y="279"/>
                </a:lnTo>
                <a:lnTo>
                  <a:pt x="203" y="596"/>
                </a:lnTo>
                <a:lnTo>
                  <a:pt x="673" y="596"/>
                </a:lnTo>
                <a:lnTo>
                  <a:pt x="1752" y="0"/>
                </a:lnTo>
                <a:close/>
              </a:path>
              <a:path extrusionOk="0" h="5079" w="3809">
                <a:moveTo>
                  <a:pt x="3644" y="4508"/>
                </a:moveTo>
                <a:lnTo>
                  <a:pt x="3492" y="4673"/>
                </a:lnTo>
                <a:lnTo>
                  <a:pt x="3644" y="4711"/>
                </a:lnTo>
                <a:lnTo>
                  <a:pt x="3644" y="4508"/>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3" name="Google Shape;3713;p242"/>
          <p:cNvSpPr/>
          <p:nvPr/>
        </p:nvSpPr>
        <p:spPr>
          <a:xfrm>
            <a:off x="4610589" y="2248717"/>
            <a:ext cx="1270" cy="1270"/>
          </a:xfrm>
          <a:custGeom>
            <a:rect b="b" l="l" r="r" t="t"/>
            <a:pathLst>
              <a:path extrusionOk="0" h="1904" w="1904">
                <a:moveTo>
                  <a:pt x="0" y="1662"/>
                </a:moveTo>
                <a:lnTo>
                  <a:pt x="277" y="910"/>
                </a:lnTo>
                <a:lnTo>
                  <a:pt x="792" y="395"/>
                </a:lnTo>
                <a:lnTo>
                  <a:pt x="1425" y="0"/>
                </a:lnTo>
                <a:lnTo>
                  <a:pt x="1307" y="712"/>
                </a:lnTo>
                <a:lnTo>
                  <a:pt x="911" y="1345"/>
                </a:lnTo>
                <a:lnTo>
                  <a:pt x="0" y="166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4" name="Google Shape;3714;p242"/>
          <p:cNvSpPr/>
          <p:nvPr/>
        </p:nvSpPr>
        <p:spPr>
          <a:xfrm>
            <a:off x="4675985" y="2182367"/>
            <a:ext cx="423" cy="1270"/>
          </a:xfrm>
          <a:custGeom>
            <a:rect b="b" l="l" r="r" t="t"/>
            <a:pathLst>
              <a:path extrusionOk="0" h="1904" w="634">
                <a:moveTo>
                  <a:pt x="39" y="1345"/>
                </a:moveTo>
                <a:lnTo>
                  <a:pt x="0" y="949"/>
                </a:lnTo>
                <a:lnTo>
                  <a:pt x="0" y="514"/>
                </a:lnTo>
                <a:lnTo>
                  <a:pt x="39" y="0"/>
                </a:lnTo>
                <a:lnTo>
                  <a:pt x="198" y="554"/>
                </a:lnTo>
                <a:lnTo>
                  <a:pt x="158" y="1029"/>
                </a:lnTo>
                <a:lnTo>
                  <a:pt x="39" y="13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5" name="Google Shape;3715;p242"/>
          <p:cNvSpPr/>
          <p:nvPr/>
        </p:nvSpPr>
        <p:spPr>
          <a:xfrm>
            <a:off x="4961562" y="2179361"/>
            <a:ext cx="847" cy="847"/>
          </a:xfrm>
          <a:custGeom>
            <a:rect b="b" l="l" r="r" t="t"/>
            <a:pathLst>
              <a:path extrusionOk="0" h="1270" w="1270">
                <a:moveTo>
                  <a:pt x="831" y="1187"/>
                </a:moveTo>
                <a:lnTo>
                  <a:pt x="554" y="1029"/>
                </a:lnTo>
                <a:lnTo>
                  <a:pt x="0" y="870"/>
                </a:lnTo>
                <a:lnTo>
                  <a:pt x="158" y="118"/>
                </a:lnTo>
                <a:lnTo>
                  <a:pt x="911" y="0"/>
                </a:lnTo>
                <a:lnTo>
                  <a:pt x="831" y="118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6" name="Google Shape;3716;p242"/>
          <p:cNvSpPr/>
          <p:nvPr/>
        </p:nvSpPr>
        <p:spPr>
          <a:xfrm>
            <a:off x="4593774" y="2246132"/>
            <a:ext cx="423" cy="847"/>
          </a:xfrm>
          <a:custGeom>
            <a:rect b="b" l="l" r="r" t="t"/>
            <a:pathLst>
              <a:path extrusionOk="0" h="1270" w="634">
                <a:moveTo>
                  <a:pt x="0" y="1266"/>
                </a:moveTo>
                <a:lnTo>
                  <a:pt x="39" y="752"/>
                </a:lnTo>
                <a:lnTo>
                  <a:pt x="79" y="356"/>
                </a:lnTo>
                <a:lnTo>
                  <a:pt x="158" y="0"/>
                </a:lnTo>
                <a:lnTo>
                  <a:pt x="118" y="395"/>
                </a:lnTo>
                <a:lnTo>
                  <a:pt x="118" y="791"/>
                </a:lnTo>
                <a:lnTo>
                  <a:pt x="0"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7" name="Google Shape;3717;p242"/>
          <p:cNvSpPr/>
          <p:nvPr/>
        </p:nvSpPr>
        <p:spPr>
          <a:xfrm>
            <a:off x="4918898" y="2167201"/>
            <a:ext cx="847" cy="423"/>
          </a:xfrm>
          <a:custGeom>
            <a:rect b="b" l="l" r="r" t="t"/>
            <a:pathLst>
              <a:path extrusionOk="0" h="635" w="1270">
                <a:moveTo>
                  <a:pt x="237" y="514"/>
                </a:moveTo>
                <a:lnTo>
                  <a:pt x="0" y="514"/>
                </a:lnTo>
                <a:lnTo>
                  <a:pt x="237" y="356"/>
                </a:lnTo>
                <a:lnTo>
                  <a:pt x="435" y="237"/>
                </a:lnTo>
                <a:lnTo>
                  <a:pt x="673" y="0"/>
                </a:lnTo>
                <a:lnTo>
                  <a:pt x="514" y="395"/>
                </a:lnTo>
                <a:lnTo>
                  <a:pt x="237" y="51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8" name="Google Shape;3718;p242"/>
          <p:cNvSpPr/>
          <p:nvPr/>
        </p:nvSpPr>
        <p:spPr>
          <a:xfrm>
            <a:off x="4523467" y="2158052"/>
            <a:ext cx="456658" cy="90570"/>
          </a:xfrm>
          <a:custGeom>
            <a:rect b="b" l="l" r="r" t="t"/>
            <a:pathLst>
              <a:path extrusionOk="0" h="135889" w="685165">
                <a:moveTo>
                  <a:pt x="41249" y="106146"/>
                </a:moveTo>
                <a:lnTo>
                  <a:pt x="40957" y="104140"/>
                </a:lnTo>
                <a:lnTo>
                  <a:pt x="40347" y="104889"/>
                </a:lnTo>
                <a:lnTo>
                  <a:pt x="41249" y="106146"/>
                </a:lnTo>
                <a:close/>
              </a:path>
              <a:path extrusionOk="0" h="135889" w="685165">
                <a:moveTo>
                  <a:pt x="42456" y="106680"/>
                </a:moveTo>
                <a:lnTo>
                  <a:pt x="41630" y="106680"/>
                </a:lnTo>
                <a:lnTo>
                  <a:pt x="41249" y="106146"/>
                </a:lnTo>
                <a:lnTo>
                  <a:pt x="41503" y="107950"/>
                </a:lnTo>
                <a:lnTo>
                  <a:pt x="42456" y="106680"/>
                </a:lnTo>
                <a:close/>
              </a:path>
              <a:path extrusionOk="0" h="135889" w="685165">
                <a:moveTo>
                  <a:pt x="45745" y="115570"/>
                </a:moveTo>
                <a:lnTo>
                  <a:pt x="45224" y="111760"/>
                </a:lnTo>
                <a:lnTo>
                  <a:pt x="43484" y="111760"/>
                </a:lnTo>
                <a:lnTo>
                  <a:pt x="45745" y="115570"/>
                </a:lnTo>
                <a:close/>
              </a:path>
              <a:path extrusionOk="0" h="135889" w="685165">
                <a:moveTo>
                  <a:pt x="47332" y="111760"/>
                </a:moveTo>
                <a:lnTo>
                  <a:pt x="45135" y="111099"/>
                </a:lnTo>
                <a:lnTo>
                  <a:pt x="45224" y="111760"/>
                </a:lnTo>
                <a:lnTo>
                  <a:pt x="47332" y="111760"/>
                </a:lnTo>
                <a:close/>
              </a:path>
              <a:path extrusionOk="0" h="135889" w="685165">
                <a:moveTo>
                  <a:pt x="61302" y="115049"/>
                </a:moveTo>
                <a:lnTo>
                  <a:pt x="60286" y="115570"/>
                </a:lnTo>
                <a:lnTo>
                  <a:pt x="61277" y="115570"/>
                </a:lnTo>
                <a:lnTo>
                  <a:pt x="61302" y="115049"/>
                </a:lnTo>
                <a:close/>
              </a:path>
              <a:path extrusionOk="0" h="135889" w="685165">
                <a:moveTo>
                  <a:pt x="88887" y="67310"/>
                </a:moveTo>
                <a:lnTo>
                  <a:pt x="88569" y="67310"/>
                </a:lnTo>
                <a:lnTo>
                  <a:pt x="88887" y="67310"/>
                </a:lnTo>
                <a:close/>
              </a:path>
              <a:path extrusionOk="0" h="135889" w="685165">
                <a:moveTo>
                  <a:pt x="125920" y="128270"/>
                </a:moveTo>
                <a:lnTo>
                  <a:pt x="124815" y="124460"/>
                </a:lnTo>
                <a:lnTo>
                  <a:pt x="124917" y="123190"/>
                </a:lnTo>
                <a:lnTo>
                  <a:pt x="92075" y="123190"/>
                </a:lnTo>
                <a:lnTo>
                  <a:pt x="92049" y="125730"/>
                </a:lnTo>
                <a:lnTo>
                  <a:pt x="90589" y="125730"/>
                </a:lnTo>
                <a:lnTo>
                  <a:pt x="90462" y="128270"/>
                </a:lnTo>
                <a:lnTo>
                  <a:pt x="92837" y="128270"/>
                </a:lnTo>
                <a:lnTo>
                  <a:pt x="99428" y="130810"/>
                </a:lnTo>
                <a:lnTo>
                  <a:pt x="101638" y="127000"/>
                </a:lnTo>
                <a:lnTo>
                  <a:pt x="103060" y="128270"/>
                </a:lnTo>
                <a:lnTo>
                  <a:pt x="105803" y="128270"/>
                </a:lnTo>
                <a:lnTo>
                  <a:pt x="105638" y="132080"/>
                </a:lnTo>
                <a:lnTo>
                  <a:pt x="106591" y="127000"/>
                </a:lnTo>
                <a:lnTo>
                  <a:pt x="111696" y="133350"/>
                </a:lnTo>
                <a:lnTo>
                  <a:pt x="113322" y="129540"/>
                </a:lnTo>
                <a:lnTo>
                  <a:pt x="113169" y="130810"/>
                </a:lnTo>
                <a:lnTo>
                  <a:pt x="114985" y="133350"/>
                </a:lnTo>
                <a:lnTo>
                  <a:pt x="116293" y="132080"/>
                </a:lnTo>
                <a:lnTo>
                  <a:pt x="114388" y="130810"/>
                </a:lnTo>
                <a:lnTo>
                  <a:pt x="114909" y="129540"/>
                </a:lnTo>
                <a:lnTo>
                  <a:pt x="115417" y="128270"/>
                </a:lnTo>
                <a:lnTo>
                  <a:pt x="115976" y="127000"/>
                </a:lnTo>
                <a:lnTo>
                  <a:pt x="116535" y="125730"/>
                </a:lnTo>
                <a:lnTo>
                  <a:pt x="118275" y="129540"/>
                </a:lnTo>
                <a:lnTo>
                  <a:pt x="122631" y="125730"/>
                </a:lnTo>
                <a:lnTo>
                  <a:pt x="123583" y="132080"/>
                </a:lnTo>
                <a:lnTo>
                  <a:pt x="125920" y="128270"/>
                </a:lnTo>
                <a:close/>
              </a:path>
              <a:path extrusionOk="0" h="135889" w="685165">
                <a:moveTo>
                  <a:pt x="132461" y="133350"/>
                </a:moveTo>
                <a:lnTo>
                  <a:pt x="131686" y="132245"/>
                </a:lnTo>
                <a:lnTo>
                  <a:pt x="130987" y="133350"/>
                </a:lnTo>
                <a:lnTo>
                  <a:pt x="132461" y="133350"/>
                </a:lnTo>
                <a:close/>
              </a:path>
              <a:path extrusionOk="0" h="135889" w="685165">
                <a:moveTo>
                  <a:pt x="134327" y="133159"/>
                </a:moveTo>
                <a:lnTo>
                  <a:pt x="133997" y="133350"/>
                </a:lnTo>
                <a:lnTo>
                  <a:pt x="134239" y="133350"/>
                </a:lnTo>
                <a:lnTo>
                  <a:pt x="134327" y="133159"/>
                </a:lnTo>
                <a:close/>
              </a:path>
              <a:path extrusionOk="0" h="135889" w="685165">
                <a:moveTo>
                  <a:pt x="136969" y="135890"/>
                </a:moveTo>
                <a:lnTo>
                  <a:pt x="135483" y="134620"/>
                </a:lnTo>
                <a:lnTo>
                  <a:pt x="133997" y="133350"/>
                </a:lnTo>
                <a:lnTo>
                  <a:pt x="132461" y="133350"/>
                </a:lnTo>
                <a:lnTo>
                  <a:pt x="132143" y="135890"/>
                </a:lnTo>
                <a:lnTo>
                  <a:pt x="133362" y="134620"/>
                </a:lnTo>
                <a:lnTo>
                  <a:pt x="135115" y="134620"/>
                </a:lnTo>
                <a:lnTo>
                  <a:pt x="136969" y="135890"/>
                </a:lnTo>
                <a:close/>
              </a:path>
              <a:path extrusionOk="0" h="135889" w="685165">
                <a:moveTo>
                  <a:pt x="138518" y="130810"/>
                </a:moveTo>
                <a:lnTo>
                  <a:pt x="136690" y="128270"/>
                </a:lnTo>
                <a:lnTo>
                  <a:pt x="134327" y="133159"/>
                </a:lnTo>
                <a:lnTo>
                  <a:pt x="138518" y="130810"/>
                </a:lnTo>
                <a:close/>
              </a:path>
              <a:path extrusionOk="0" h="135889" w="685165">
                <a:moveTo>
                  <a:pt x="254850" y="131051"/>
                </a:moveTo>
                <a:lnTo>
                  <a:pt x="254457" y="131406"/>
                </a:lnTo>
                <a:lnTo>
                  <a:pt x="254177" y="131876"/>
                </a:lnTo>
                <a:lnTo>
                  <a:pt x="254266" y="132676"/>
                </a:lnTo>
                <a:lnTo>
                  <a:pt x="254584" y="132118"/>
                </a:lnTo>
                <a:lnTo>
                  <a:pt x="254774" y="131610"/>
                </a:lnTo>
                <a:lnTo>
                  <a:pt x="254850" y="131051"/>
                </a:lnTo>
                <a:close/>
              </a:path>
              <a:path extrusionOk="0" h="135889" w="685165">
                <a:moveTo>
                  <a:pt x="283959" y="113398"/>
                </a:moveTo>
                <a:lnTo>
                  <a:pt x="282346" y="113030"/>
                </a:lnTo>
                <a:lnTo>
                  <a:pt x="281317" y="114300"/>
                </a:lnTo>
                <a:lnTo>
                  <a:pt x="283959" y="113398"/>
                </a:lnTo>
                <a:close/>
              </a:path>
              <a:path extrusionOk="0" h="135889" w="685165">
                <a:moveTo>
                  <a:pt x="287807" y="114300"/>
                </a:moveTo>
                <a:lnTo>
                  <a:pt x="286486" y="112547"/>
                </a:lnTo>
                <a:lnTo>
                  <a:pt x="283959" y="113398"/>
                </a:lnTo>
                <a:lnTo>
                  <a:pt x="287807" y="114300"/>
                </a:lnTo>
                <a:close/>
              </a:path>
              <a:path extrusionOk="0" h="135889" w="685165">
                <a:moveTo>
                  <a:pt x="288569" y="36753"/>
                </a:moveTo>
                <a:lnTo>
                  <a:pt x="288086" y="34290"/>
                </a:lnTo>
                <a:lnTo>
                  <a:pt x="286550" y="35560"/>
                </a:lnTo>
                <a:lnTo>
                  <a:pt x="288569" y="36753"/>
                </a:lnTo>
                <a:close/>
              </a:path>
              <a:path extrusionOk="0" h="135889" w="685165">
                <a:moveTo>
                  <a:pt x="291553" y="125730"/>
                </a:moveTo>
                <a:lnTo>
                  <a:pt x="290995" y="124421"/>
                </a:lnTo>
                <a:lnTo>
                  <a:pt x="289750" y="125730"/>
                </a:lnTo>
                <a:lnTo>
                  <a:pt x="291553" y="125730"/>
                </a:lnTo>
                <a:close/>
              </a:path>
              <a:path extrusionOk="0" h="135889" w="685165">
                <a:moveTo>
                  <a:pt x="295770" y="119380"/>
                </a:moveTo>
                <a:lnTo>
                  <a:pt x="291769" y="118110"/>
                </a:lnTo>
                <a:lnTo>
                  <a:pt x="291693" y="123190"/>
                </a:lnTo>
                <a:lnTo>
                  <a:pt x="289877" y="120650"/>
                </a:lnTo>
                <a:lnTo>
                  <a:pt x="288683" y="124460"/>
                </a:lnTo>
                <a:lnTo>
                  <a:pt x="286905" y="124460"/>
                </a:lnTo>
                <a:lnTo>
                  <a:pt x="285826" y="123190"/>
                </a:lnTo>
                <a:lnTo>
                  <a:pt x="287058" y="123190"/>
                </a:lnTo>
                <a:lnTo>
                  <a:pt x="287693" y="121920"/>
                </a:lnTo>
                <a:lnTo>
                  <a:pt x="284441" y="123190"/>
                </a:lnTo>
                <a:lnTo>
                  <a:pt x="281711" y="120650"/>
                </a:lnTo>
                <a:lnTo>
                  <a:pt x="279527" y="125730"/>
                </a:lnTo>
                <a:lnTo>
                  <a:pt x="284124" y="129540"/>
                </a:lnTo>
                <a:lnTo>
                  <a:pt x="289204" y="124460"/>
                </a:lnTo>
                <a:lnTo>
                  <a:pt x="290461" y="123190"/>
                </a:lnTo>
                <a:lnTo>
                  <a:pt x="290995" y="124421"/>
                </a:lnTo>
                <a:lnTo>
                  <a:pt x="295770" y="119380"/>
                </a:lnTo>
                <a:close/>
              </a:path>
              <a:path extrusionOk="0" h="135889" w="685165">
                <a:moveTo>
                  <a:pt x="301167" y="31369"/>
                </a:moveTo>
                <a:lnTo>
                  <a:pt x="299808" y="29210"/>
                </a:lnTo>
                <a:lnTo>
                  <a:pt x="300278" y="31584"/>
                </a:lnTo>
                <a:lnTo>
                  <a:pt x="301167" y="31369"/>
                </a:lnTo>
                <a:close/>
              </a:path>
              <a:path extrusionOk="0" h="135889" w="685165">
                <a:moveTo>
                  <a:pt x="307022" y="34290"/>
                </a:moveTo>
                <a:lnTo>
                  <a:pt x="304520" y="30581"/>
                </a:lnTo>
                <a:lnTo>
                  <a:pt x="301167" y="31369"/>
                </a:lnTo>
                <a:lnTo>
                  <a:pt x="302196" y="33020"/>
                </a:lnTo>
                <a:lnTo>
                  <a:pt x="301790" y="34290"/>
                </a:lnTo>
                <a:lnTo>
                  <a:pt x="306108" y="34290"/>
                </a:lnTo>
                <a:lnTo>
                  <a:pt x="307022" y="34290"/>
                </a:lnTo>
                <a:close/>
              </a:path>
              <a:path extrusionOk="0" h="135889" w="685165">
                <a:moveTo>
                  <a:pt x="308965" y="27940"/>
                </a:moveTo>
                <a:lnTo>
                  <a:pt x="304444" y="30480"/>
                </a:lnTo>
                <a:lnTo>
                  <a:pt x="305003" y="30480"/>
                </a:lnTo>
                <a:lnTo>
                  <a:pt x="308965" y="27940"/>
                </a:lnTo>
                <a:close/>
              </a:path>
              <a:path extrusionOk="0" h="135889" w="685165">
                <a:moveTo>
                  <a:pt x="313067" y="115481"/>
                </a:moveTo>
                <a:lnTo>
                  <a:pt x="312928" y="115570"/>
                </a:lnTo>
                <a:lnTo>
                  <a:pt x="313067" y="115481"/>
                </a:lnTo>
                <a:close/>
              </a:path>
              <a:path extrusionOk="0" h="135889" w="685165">
                <a:moveTo>
                  <a:pt x="313524" y="123190"/>
                </a:moveTo>
                <a:lnTo>
                  <a:pt x="312013" y="119380"/>
                </a:lnTo>
                <a:lnTo>
                  <a:pt x="311696" y="119799"/>
                </a:lnTo>
                <a:lnTo>
                  <a:pt x="313524" y="123190"/>
                </a:lnTo>
                <a:close/>
              </a:path>
              <a:path extrusionOk="0" h="135889" w="685165">
                <a:moveTo>
                  <a:pt x="314591" y="116840"/>
                </a:moveTo>
                <a:lnTo>
                  <a:pt x="313004" y="115633"/>
                </a:lnTo>
                <a:lnTo>
                  <a:pt x="312559" y="116611"/>
                </a:lnTo>
                <a:lnTo>
                  <a:pt x="312648" y="116840"/>
                </a:lnTo>
                <a:lnTo>
                  <a:pt x="312483" y="116801"/>
                </a:lnTo>
                <a:lnTo>
                  <a:pt x="311899" y="118110"/>
                </a:lnTo>
                <a:lnTo>
                  <a:pt x="308762" y="120650"/>
                </a:lnTo>
                <a:lnTo>
                  <a:pt x="309168" y="123190"/>
                </a:lnTo>
                <a:lnTo>
                  <a:pt x="311696" y="119799"/>
                </a:lnTo>
                <a:lnTo>
                  <a:pt x="311454" y="119380"/>
                </a:lnTo>
                <a:lnTo>
                  <a:pt x="314591" y="116840"/>
                </a:lnTo>
                <a:close/>
              </a:path>
              <a:path extrusionOk="0" h="135889" w="685165">
                <a:moveTo>
                  <a:pt x="342315" y="115963"/>
                </a:moveTo>
                <a:lnTo>
                  <a:pt x="342277" y="115290"/>
                </a:lnTo>
                <a:lnTo>
                  <a:pt x="342036" y="115735"/>
                </a:lnTo>
                <a:lnTo>
                  <a:pt x="341807" y="116243"/>
                </a:lnTo>
                <a:lnTo>
                  <a:pt x="341718" y="116992"/>
                </a:lnTo>
                <a:lnTo>
                  <a:pt x="341922" y="116763"/>
                </a:lnTo>
                <a:lnTo>
                  <a:pt x="342315" y="115963"/>
                </a:lnTo>
                <a:close/>
              </a:path>
              <a:path extrusionOk="0" h="135889" w="685165">
                <a:moveTo>
                  <a:pt x="346951" y="26670"/>
                </a:moveTo>
                <a:lnTo>
                  <a:pt x="345998" y="26670"/>
                </a:lnTo>
                <a:lnTo>
                  <a:pt x="345986" y="26860"/>
                </a:lnTo>
                <a:lnTo>
                  <a:pt x="346951" y="26670"/>
                </a:lnTo>
                <a:close/>
              </a:path>
              <a:path extrusionOk="0" h="135889" w="685165">
                <a:moveTo>
                  <a:pt x="360248" y="108419"/>
                </a:moveTo>
                <a:lnTo>
                  <a:pt x="358914" y="109220"/>
                </a:lnTo>
                <a:lnTo>
                  <a:pt x="359498" y="110312"/>
                </a:lnTo>
                <a:lnTo>
                  <a:pt x="360248" y="108419"/>
                </a:lnTo>
                <a:close/>
              </a:path>
              <a:path extrusionOk="0" h="135889" w="685165">
                <a:moveTo>
                  <a:pt x="363969" y="101104"/>
                </a:moveTo>
                <a:lnTo>
                  <a:pt x="361924" y="101600"/>
                </a:lnTo>
                <a:lnTo>
                  <a:pt x="362051" y="102108"/>
                </a:lnTo>
                <a:lnTo>
                  <a:pt x="363969" y="101104"/>
                </a:lnTo>
                <a:close/>
              </a:path>
              <a:path extrusionOk="0" h="135889" w="685165">
                <a:moveTo>
                  <a:pt x="366318" y="114300"/>
                </a:moveTo>
                <a:lnTo>
                  <a:pt x="365417" y="110490"/>
                </a:lnTo>
                <a:lnTo>
                  <a:pt x="364820" y="107950"/>
                </a:lnTo>
                <a:lnTo>
                  <a:pt x="362788" y="106908"/>
                </a:lnTo>
                <a:lnTo>
                  <a:pt x="363194" y="106680"/>
                </a:lnTo>
                <a:lnTo>
                  <a:pt x="362051" y="102108"/>
                </a:lnTo>
                <a:lnTo>
                  <a:pt x="358203" y="104140"/>
                </a:lnTo>
                <a:lnTo>
                  <a:pt x="360934" y="106680"/>
                </a:lnTo>
                <a:lnTo>
                  <a:pt x="360248" y="108419"/>
                </a:lnTo>
                <a:lnTo>
                  <a:pt x="362191" y="107264"/>
                </a:lnTo>
                <a:lnTo>
                  <a:pt x="360934" y="113030"/>
                </a:lnTo>
                <a:lnTo>
                  <a:pt x="359587" y="110490"/>
                </a:lnTo>
                <a:lnTo>
                  <a:pt x="359498" y="110312"/>
                </a:lnTo>
                <a:lnTo>
                  <a:pt x="359435" y="110490"/>
                </a:lnTo>
                <a:lnTo>
                  <a:pt x="356298" y="105410"/>
                </a:lnTo>
                <a:lnTo>
                  <a:pt x="356108" y="111760"/>
                </a:lnTo>
                <a:lnTo>
                  <a:pt x="359117" y="116840"/>
                </a:lnTo>
                <a:lnTo>
                  <a:pt x="361175" y="113030"/>
                </a:lnTo>
                <a:lnTo>
                  <a:pt x="363943" y="118110"/>
                </a:lnTo>
                <a:lnTo>
                  <a:pt x="365493" y="118110"/>
                </a:lnTo>
                <a:lnTo>
                  <a:pt x="363677" y="115633"/>
                </a:lnTo>
                <a:lnTo>
                  <a:pt x="363753" y="110490"/>
                </a:lnTo>
                <a:lnTo>
                  <a:pt x="365493" y="114300"/>
                </a:lnTo>
                <a:lnTo>
                  <a:pt x="366318" y="114300"/>
                </a:lnTo>
                <a:close/>
              </a:path>
              <a:path extrusionOk="0" h="135889" w="685165">
                <a:moveTo>
                  <a:pt x="369036" y="101104"/>
                </a:moveTo>
                <a:lnTo>
                  <a:pt x="367296" y="101104"/>
                </a:lnTo>
                <a:lnTo>
                  <a:pt x="367550" y="102870"/>
                </a:lnTo>
                <a:lnTo>
                  <a:pt x="366204" y="101600"/>
                </a:lnTo>
                <a:lnTo>
                  <a:pt x="365772" y="104140"/>
                </a:lnTo>
                <a:lnTo>
                  <a:pt x="367665" y="105410"/>
                </a:lnTo>
                <a:lnTo>
                  <a:pt x="368477" y="102870"/>
                </a:lnTo>
                <a:lnTo>
                  <a:pt x="369036" y="101104"/>
                </a:lnTo>
                <a:close/>
              </a:path>
              <a:path extrusionOk="0" h="135889" w="685165">
                <a:moveTo>
                  <a:pt x="381571" y="102870"/>
                </a:moveTo>
                <a:lnTo>
                  <a:pt x="378675" y="102870"/>
                </a:lnTo>
                <a:lnTo>
                  <a:pt x="378561" y="101104"/>
                </a:lnTo>
                <a:lnTo>
                  <a:pt x="371119" y="101104"/>
                </a:lnTo>
                <a:lnTo>
                  <a:pt x="372300" y="101600"/>
                </a:lnTo>
                <a:lnTo>
                  <a:pt x="370713" y="104140"/>
                </a:lnTo>
                <a:lnTo>
                  <a:pt x="368147" y="106680"/>
                </a:lnTo>
                <a:lnTo>
                  <a:pt x="370484" y="110490"/>
                </a:lnTo>
                <a:lnTo>
                  <a:pt x="371792" y="105410"/>
                </a:lnTo>
                <a:lnTo>
                  <a:pt x="373176" y="105410"/>
                </a:lnTo>
                <a:lnTo>
                  <a:pt x="372745" y="107950"/>
                </a:lnTo>
                <a:lnTo>
                  <a:pt x="373291" y="107950"/>
                </a:lnTo>
                <a:lnTo>
                  <a:pt x="375272" y="109220"/>
                </a:lnTo>
                <a:lnTo>
                  <a:pt x="373659" y="105410"/>
                </a:lnTo>
                <a:lnTo>
                  <a:pt x="372579" y="102870"/>
                </a:lnTo>
                <a:lnTo>
                  <a:pt x="375666" y="104140"/>
                </a:lnTo>
                <a:lnTo>
                  <a:pt x="376186" y="104140"/>
                </a:lnTo>
                <a:lnTo>
                  <a:pt x="377253" y="105410"/>
                </a:lnTo>
                <a:lnTo>
                  <a:pt x="376859" y="106680"/>
                </a:lnTo>
                <a:lnTo>
                  <a:pt x="380339" y="106680"/>
                </a:lnTo>
                <a:lnTo>
                  <a:pt x="378447" y="105410"/>
                </a:lnTo>
                <a:lnTo>
                  <a:pt x="381571" y="102870"/>
                </a:lnTo>
                <a:close/>
              </a:path>
              <a:path extrusionOk="0" h="135889" w="685165">
                <a:moveTo>
                  <a:pt x="394208" y="104140"/>
                </a:moveTo>
                <a:lnTo>
                  <a:pt x="393141" y="104140"/>
                </a:lnTo>
                <a:lnTo>
                  <a:pt x="393776" y="105625"/>
                </a:lnTo>
                <a:lnTo>
                  <a:pt x="394208" y="104140"/>
                </a:lnTo>
                <a:close/>
              </a:path>
              <a:path extrusionOk="0" h="135889" w="685165">
                <a:moveTo>
                  <a:pt x="395312" y="109220"/>
                </a:moveTo>
                <a:lnTo>
                  <a:pt x="393776" y="105625"/>
                </a:lnTo>
                <a:lnTo>
                  <a:pt x="393103" y="107950"/>
                </a:lnTo>
                <a:lnTo>
                  <a:pt x="392341" y="109220"/>
                </a:lnTo>
                <a:lnTo>
                  <a:pt x="395312" y="109220"/>
                </a:lnTo>
                <a:close/>
              </a:path>
              <a:path extrusionOk="0" h="135889" w="685165">
                <a:moveTo>
                  <a:pt x="402805" y="110274"/>
                </a:moveTo>
                <a:lnTo>
                  <a:pt x="402729" y="109829"/>
                </a:lnTo>
                <a:lnTo>
                  <a:pt x="402640" y="108889"/>
                </a:lnTo>
                <a:lnTo>
                  <a:pt x="402602" y="109245"/>
                </a:lnTo>
                <a:lnTo>
                  <a:pt x="402640" y="109639"/>
                </a:lnTo>
                <a:lnTo>
                  <a:pt x="402805" y="110274"/>
                </a:lnTo>
                <a:close/>
              </a:path>
              <a:path extrusionOk="0" h="135889" w="685165">
                <a:moveTo>
                  <a:pt x="423913" y="104013"/>
                </a:moveTo>
                <a:lnTo>
                  <a:pt x="422770" y="100330"/>
                </a:lnTo>
                <a:lnTo>
                  <a:pt x="419366" y="102870"/>
                </a:lnTo>
                <a:lnTo>
                  <a:pt x="423316" y="104140"/>
                </a:lnTo>
                <a:lnTo>
                  <a:pt x="423913" y="104013"/>
                </a:lnTo>
                <a:close/>
              </a:path>
              <a:path extrusionOk="0" h="135889" w="685165">
                <a:moveTo>
                  <a:pt x="424243" y="103949"/>
                </a:moveTo>
                <a:lnTo>
                  <a:pt x="423913" y="104013"/>
                </a:lnTo>
                <a:lnTo>
                  <a:pt x="423951" y="104140"/>
                </a:lnTo>
                <a:lnTo>
                  <a:pt x="424243" y="103949"/>
                </a:lnTo>
                <a:close/>
              </a:path>
              <a:path extrusionOk="0" h="135889" w="685165">
                <a:moveTo>
                  <a:pt x="446112" y="100126"/>
                </a:moveTo>
                <a:lnTo>
                  <a:pt x="445744" y="100330"/>
                </a:lnTo>
                <a:lnTo>
                  <a:pt x="446100" y="100330"/>
                </a:lnTo>
                <a:lnTo>
                  <a:pt x="446112" y="100126"/>
                </a:lnTo>
                <a:close/>
              </a:path>
              <a:path extrusionOk="0" h="135889" w="685165">
                <a:moveTo>
                  <a:pt x="453504" y="101600"/>
                </a:moveTo>
                <a:lnTo>
                  <a:pt x="453072" y="100330"/>
                </a:lnTo>
                <a:lnTo>
                  <a:pt x="452272" y="102870"/>
                </a:lnTo>
                <a:lnTo>
                  <a:pt x="451205" y="101600"/>
                </a:lnTo>
                <a:lnTo>
                  <a:pt x="450329" y="99148"/>
                </a:lnTo>
                <a:lnTo>
                  <a:pt x="449707" y="109220"/>
                </a:lnTo>
                <a:lnTo>
                  <a:pt x="452869" y="102870"/>
                </a:lnTo>
                <a:lnTo>
                  <a:pt x="453504" y="101600"/>
                </a:lnTo>
                <a:close/>
              </a:path>
              <a:path extrusionOk="0" h="135889" w="685165">
                <a:moveTo>
                  <a:pt x="457327" y="98247"/>
                </a:moveTo>
                <a:lnTo>
                  <a:pt x="454304" y="96520"/>
                </a:lnTo>
                <a:lnTo>
                  <a:pt x="453783" y="99060"/>
                </a:lnTo>
                <a:lnTo>
                  <a:pt x="456717" y="99060"/>
                </a:lnTo>
                <a:lnTo>
                  <a:pt x="457327" y="98247"/>
                </a:lnTo>
                <a:close/>
              </a:path>
              <a:path extrusionOk="0" h="135889" w="685165">
                <a:moveTo>
                  <a:pt x="457949" y="96367"/>
                </a:moveTo>
                <a:lnTo>
                  <a:pt x="457860" y="96037"/>
                </a:lnTo>
                <a:lnTo>
                  <a:pt x="457784" y="96520"/>
                </a:lnTo>
                <a:lnTo>
                  <a:pt x="457949" y="96367"/>
                </a:lnTo>
                <a:close/>
              </a:path>
              <a:path extrusionOk="0" h="135889" w="685165">
                <a:moveTo>
                  <a:pt x="458736" y="99060"/>
                </a:moveTo>
                <a:lnTo>
                  <a:pt x="458177" y="97129"/>
                </a:lnTo>
                <a:lnTo>
                  <a:pt x="457327" y="98247"/>
                </a:lnTo>
                <a:lnTo>
                  <a:pt x="458736" y="99060"/>
                </a:lnTo>
                <a:close/>
              </a:path>
              <a:path extrusionOk="0" h="135889" w="685165">
                <a:moveTo>
                  <a:pt x="460552" y="93980"/>
                </a:moveTo>
                <a:lnTo>
                  <a:pt x="457974" y="96342"/>
                </a:lnTo>
                <a:lnTo>
                  <a:pt x="458177" y="97129"/>
                </a:lnTo>
                <a:lnTo>
                  <a:pt x="460552" y="93980"/>
                </a:lnTo>
                <a:close/>
              </a:path>
              <a:path extrusionOk="0" h="135889" w="685165">
                <a:moveTo>
                  <a:pt x="461708" y="31750"/>
                </a:moveTo>
                <a:lnTo>
                  <a:pt x="459295" y="29210"/>
                </a:lnTo>
                <a:lnTo>
                  <a:pt x="459270" y="30200"/>
                </a:lnTo>
                <a:lnTo>
                  <a:pt x="461708" y="31750"/>
                </a:lnTo>
                <a:close/>
              </a:path>
              <a:path extrusionOk="0" h="135889" w="685165">
                <a:moveTo>
                  <a:pt x="468071" y="37553"/>
                </a:moveTo>
                <a:lnTo>
                  <a:pt x="466979" y="38100"/>
                </a:lnTo>
                <a:lnTo>
                  <a:pt x="467779" y="39535"/>
                </a:lnTo>
                <a:lnTo>
                  <a:pt x="468071" y="37553"/>
                </a:lnTo>
                <a:close/>
              </a:path>
              <a:path extrusionOk="0" h="135889" w="685165">
                <a:moveTo>
                  <a:pt x="473316" y="31750"/>
                </a:moveTo>
                <a:lnTo>
                  <a:pt x="472122" y="33020"/>
                </a:lnTo>
                <a:lnTo>
                  <a:pt x="471246" y="35560"/>
                </a:lnTo>
                <a:lnTo>
                  <a:pt x="469392" y="34290"/>
                </a:lnTo>
                <a:lnTo>
                  <a:pt x="469506" y="29210"/>
                </a:lnTo>
                <a:lnTo>
                  <a:pt x="465188" y="31750"/>
                </a:lnTo>
                <a:lnTo>
                  <a:pt x="468553" y="34290"/>
                </a:lnTo>
                <a:lnTo>
                  <a:pt x="468071" y="37553"/>
                </a:lnTo>
                <a:lnTo>
                  <a:pt x="472160" y="35560"/>
                </a:lnTo>
                <a:lnTo>
                  <a:pt x="473316" y="31750"/>
                </a:lnTo>
                <a:close/>
              </a:path>
              <a:path extrusionOk="0" h="135889" w="685165">
                <a:moveTo>
                  <a:pt x="474764" y="99631"/>
                </a:moveTo>
                <a:lnTo>
                  <a:pt x="472795" y="97790"/>
                </a:lnTo>
                <a:lnTo>
                  <a:pt x="470496" y="97790"/>
                </a:lnTo>
                <a:lnTo>
                  <a:pt x="473532" y="100330"/>
                </a:lnTo>
                <a:lnTo>
                  <a:pt x="474764" y="99631"/>
                </a:lnTo>
                <a:close/>
              </a:path>
              <a:path extrusionOk="0" h="135889" w="685165">
                <a:moveTo>
                  <a:pt x="475729" y="99085"/>
                </a:moveTo>
                <a:lnTo>
                  <a:pt x="474764" y="99631"/>
                </a:lnTo>
                <a:lnTo>
                  <a:pt x="475488" y="100330"/>
                </a:lnTo>
                <a:lnTo>
                  <a:pt x="475729" y="99085"/>
                </a:lnTo>
                <a:close/>
              </a:path>
              <a:path extrusionOk="0" h="135889" w="685165">
                <a:moveTo>
                  <a:pt x="480047" y="100330"/>
                </a:moveTo>
                <a:lnTo>
                  <a:pt x="478663" y="100330"/>
                </a:lnTo>
                <a:lnTo>
                  <a:pt x="479412" y="101600"/>
                </a:lnTo>
                <a:lnTo>
                  <a:pt x="480047" y="100330"/>
                </a:lnTo>
                <a:close/>
              </a:path>
              <a:path extrusionOk="0" h="135889" w="685165">
                <a:moveTo>
                  <a:pt x="480555" y="99314"/>
                </a:moveTo>
                <a:lnTo>
                  <a:pt x="480047" y="100330"/>
                </a:lnTo>
                <a:lnTo>
                  <a:pt x="480364" y="100330"/>
                </a:lnTo>
                <a:lnTo>
                  <a:pt x="480555" y="99314"/>
                </a:lnTo>
                <a:close/>
              </a:path>
              <a:path extrusionOk="0" h="135889" w="685165">
                <a:moveTo>
                  <a:pt x="491744" y="81280"/>
                </a:moveTo>
                <a:lnTo>
                  <a:pt x="490308" y="80010"/>
                </a:lnTo>
                <a:lnTo>
                  <a:pt x="490410" y="81915"/>
                </a:lnTo>
                <a:lnTo>
                  <a:pt x="491490" y="82550"/>
                </a:lnTo>
                <a:lnTo>
                  <a:pt x="491655" y="81915"/>
                </a:lnTo>
                <a:lnTo>
                  <a:pt x="491744" y="81280"/>
                </a:lnTo>
                <a:close/>
              </a:path>
              <a:path extrusionOk="0" h="135889" w="685165">
                <a:moveTo>
                  <a:pt x="494626" y="83820"/>
                </a:moveTo>
                <a:lnTo>
                  <a:pt x="494461" y="78740"/>
                </a:lnTo>
                <a:lnTo>
                  <a:pt x="492442" y="78740"/>
                </a:lnTo>
                <a:lnTo>
                  <a:pt x="491794" y="81318"/>
                </a:lnTo>
                <a:lnTo>
                  <a:pt x="494626" y="83820"/>
                </a:lnTo>
                <a:close/>
              </a:path>
              <a:path extrusionOk="0" h="135889" w="685165">
                <a:moveTo>
                  <a:pt x="535470" y="76644"/>
                </a:moveTo>
                <a:lnTo>
                  <a:pt x="535381" y="76200"/>
                </a:lnTo>
                <a:lnTo>
                  <a:pt x="531939" y="80010"/>
                </a:lnTo>
                <a:lnTo>
                  <a:pt x="535470" y="76644"/>
                </a:lnTo>
                <a:close/>
              </a:path>
              <a:path extrusionOk="0" h="135889" w="685165">
                <a:moveTo>
                  <a:pt x="537451" y="79667"/>
                </a:moveTo>
                <a:lnTo>
                  <a:pt x="535940" y="76200"/>
                </a:lnTo>
                <a:lnTo>
                  <a:pt x="535470" y="76644"/>
                </a:lnTo>
                <a:lnTo>
                  <a:pt x="535533" y="76974"/>
                </a:lnTo>
                <a:lnTo>
                  <a:pt x="535584" y="77470"/>
                </a:lnTo>
                <a:lnTo>
                  <a:pt x="535813" y="78740"/>
                </a:lnTo>
                <a:lnTo>
                  <a:pt x="537451" y="79667"/>
                </a:lnTo>
                <a:close/>
              </a:path>
              <a:path extrusionOk="0" h="135889" w="685165">
                <a:moveTo>
                  <a:pt x="538734" y="83121"/>
                </a:moveTo>
                <a:lnTo>
                  <a:pt x="538708" y="82550"/>
                </a:lnTo>
                <a:lnTo>
                  <a:pt x="538060" y="81051"/>
                </a:lnTo>
                <a:lnTo>
                  <a:pt x="535228" y="82550"/>
                </a:lnTo>
                <a:lnTo>
                  <a:pt x="538734" y="83121"/>
                </a:lnTo>
                <a:close/>
              </a:path>
              <a:path extrusionOk="0" h="135889" w="685165">
                <a:moveTo>
                  <a:pt x="539064" y="8890"/>
                </a:moveTo>
                <a:lnTo>
                  <a:pt x="537946" y="8890"/>
                </a:lnTo>
                <a:lnTo>
                  <a:pt x="538594" y="10160"/>
                </a:lnTo>
                <a:lnTo>
                  <a:pt x="539064" y="8890"/>
                </a:lnTo>
                <a:close/>
              </a:path>
              <a:path extrusionOk="0" h="135889" w="685165">
                <a:moveTo>
                  <a:pt x="541045" y="8890"/>
                </a:moveTo>
                <a:lnTo>
                  <a:pt x="540499" y="5080"/>
                </a:lnTo>
                <a:lnTo>
                  <a:pt x="539064" y="8890"/>
                </a:lnTo>
                <a:lnTo>
                  <a:pt x="541045" y="8890"/>
                </a:lnTo>
                <a:close/>
              </a:path>
              <a:path extrusionOk="0" h="135889" w="685165">
                <a:moveTo>
                  <a:pt x="542874" y="83820"/>
                </a:moveTo>
                <a:lnTo>
                  <a:pt x="538734" y="83121"/>
                </a:lnTo>
                <a:lnTo>
                  <a:pt x="538873" y="87630"/>
                </a:lnTo>
                <a:lnTo>
                  <a:pt x="542874" y="83820"/>
                </a:lnTo>
                <a:close/>
              </a:path>
              <a:path extrusionOk="0" h="135889" w="685165">
                <a:moveTo>
                  <a:pt x="563537" y="6223"/>
                </a:moveTo>
                <a:lnTo>
                  <a:pt x="563232" y="5080"/>
                </a:lnTo>
                <a:lnTo>
                  <a:pt x="561009" y="3810"/>
                </a:lnTo>
                <a:lnTo>
                  <a:pt x="563537" y="6223"/>
                </a:lnTo>
                <a:close/>
              </a:path>
              <a:path extrusionOk="0" h="135889" w="685165">
                <a:moveTo>
                  <a:pt x="570166" y="56476"/>
                </a:moveTo>
                <a:lnTo>
                  <a:pt x="570128" y="55880"/>
                </a:lnTo>
                <a:lnTo>
                  <a:pt x="570001" y="53340"/>
                </a:lnTo>
                <a:lnTo>
                  <a:pt x="569531" y="53822"/>
                </a:lnTo>
                <a:lnTo>
                  <a:pt x="569455" y="55880"/>
                </a:lnTo>
                <a:lnTo>
                  <a:pt x="568706" y="54686"/>
                </a:lnTo>
                <a:lnTo>
                  <a:pt x="568896" y="55880"/>
                </a:lnTo>
                <a:lnTo>
                  <a:pt x="570166" y="56476"/>
                </a:lnTo>
                <a:close/>
              </a:path>
              <a:path extrusionOk="0" h="135889" w="685165">
                <a:moveTo>
                  <a:pt x="570636" y="80010"/>
                </a:moveTo>
                <a:lnTo>
                  <a:pt x="569887" y="74930"/>
                </a:lnTo>
                <a:lnTo>
                  <a:pt x="566547" y="73660"/>
                </a:lnTo>
                <a:lnTo>
                  <a:pt x="563587" y="76200"/>
                </a:lnTo>
                <a:lnTo>
                  <a:pt x="560768" y="77470"/>
                </a:lnTo>
                <a:lnTo>
                  <a:pt x="557885" y="76200"/>
                </a:lnTo>
                <a:lnTo>
                  <a:pt x="555942" y="77470"/>
                </a:lnTo>
                <a:lnTo>
                  <a:pt x="556221" y="78740"/>
                </a:lnTo>
                <a:lnTo>
                  <a:pt x="556768" y="81051"/>
                </a:lnTo>
                <a:lnTo>
                  <a:pt x="556641" y="81826"/>
                </a:lnTo>
                <a:lnTo>
                  <a:pt x="556018" y="83820"/>
                </a:lnTo>
                <a:lnTo>
                  <a:pt x="553199" y="83820"/>
                </a:lnTo>
                <a:lnTo>
                  <a:pt x="556615" y="90170"/>
                </a:lnTo>
                <a:lnTo>
                  <a:pt x="559511" y="87630"/>
                </a:lnTo>
                <a:lnTo>
                  <a:pt x="562838" y="82550"/>
                </a:lnTo>
                <a:lnTo>
                  <a:pt x="567550" y="81280"/>
                </a:lnTo>
                <a:lnTo>
                  <a:pt x="567347" y="77470"/>
                </a:lnTo>
                <a:lnTo>
                  <a:pt x="570636" y="80010"/>
                </a:lnTo>
                <a:close/>
              </a:path>
              <a:path extrusionOk="0" h="135889" w="685165">
                <a:moveTo>
                  <a:pt x="574205" y="58420"/>
                </a:moveTo>
                <a:lnTo>
                  <a:pt x="570166" y="56476"/>
                </a:lnTo>
                <a:lnTo>
                  <a:pt x="570318" y="59690"/>
                </a:lnTo>
                <a:lnTo>
                  <a:pt x="574205" y="58420"/>
                </a:lnTo>
                <a:close/>
              </a:path>
              <a:path extrusionOk="0" h="135889" w="685165">
                <a:moveTo>
                  <a:pt x="601573" y="74930"/>
                </a:moveTo>
                <a:lnTo>
                  <a:pt x="600024" y="76974"/>
                </a:lnTo>
                <a:lnTo>
                  <a:pt x="600544" y="77470"/>
                </a:lnTo>
                <a:lnTo>
                  <a:pt x="601573" y="74930"/>
                </a:lnTo>
                <a:close/>
              </a:path>
              <a:path extrusionOk="0" h="135889" w="685165">
                <a:moveTo>
                  <a:pt x="607352" y="80225"/>
                </a:moveTo>
                <a:lnTo>
                  <a:pt x="606767" y="78740"/>
                </a:lnTo>
                <a:lnTo>
                  <a:pt x="605815" y="80010"/>
                </a:lnTo>
                <a:lnTo>
                  <a:pt x="607352" y="80225"/>
                </a:lnTo>
                <a:close/>
              </a:path>
              <a:path extrusionOk="0" h="135889" w="685165">
                <a:moveTo>
                  <a:pt x="607758" y="74930"/>
                </a:moveTo>
                <a:lnTo>
                  <a:pt x="605650" y="74930"/>
                </a:lnTo>
                <a:lnTo>
                  <a:pt x="604939" y="76200"/>
                </a:lnTo>
                <a:lnTo>
                  <a:pt x="605815" y="80010"/>
                </a:lnTo>
                <a:lnTo>
                  <a:pt x="607758" y="74930"/>
                </a:lnTo>
                <a:close/>
              </a:path>
              <a:path extrusionOk="0" h="135889" w="685165">
                <a:moveTo>
                  <a:pt x="608431" y="80391"/>
                </a:moveTo>
                <a:lnTo>
                  <a:pt x="607352" y="80225"/>
                </a:lnTo>
                <a:lnTo>
                  <a:pt x="608266" y="82550"/>
                </a:lnTo>
                <a:lnTo>
                  <a:pt x="608431" y="80391"/>
                </a:lnTo>
                <a:close/>
              </a:path>
              <a:path extrusionOk="0" h="135889" w="685165">
                <a:moveTo>
                  <a:pt x="612749" y="11430"/>
                </a:moveTo>
                <a:lnTo>
                  <a:pt x="610958" y="11430"/>
                </a:lnTo>
                <a:lnTo>
                  <a:pt x="612698" y="15240"/>
                </a:lnTo>
                <a:lnTo>
                  <a:pt x="612749" y="11430"/>
                </a:lnTo>
                <a:close/>
              </a:path>
              <a:path extrusionOk="0" h="135889" w="685165">
                <a:moveTo>
                  <a:pt x="620331" y="20320"/>
                </a:moveTo>
                <a:lnTo>
                  <a:pt x="620318" y="19570"/>
                </a:lnTo>
                <a:lnTo>
                  <a:pt x="620153" y="20320"/>
                </a:lnTo>
                <a:lnTo>
                  <a:pt x="620331" y="20320"/>
                </a:lnTo>
                <a:close/>
              </a:path>
              <a:path extrusionOk="0" h="135889" w="685165">
                <a:moveTo>
                  <a:pt x="621614" y="20320"/>
                </a:moveTo>
                <a:lnTo>
                  <a:pt x="620331" y="20320"/>
                </a:lnTo>
                <a:lnTo>
                  <a:pt x="620344" y="21590"/>
                </a:lnTo>
                <a:lnTo>
                  <a:pt x="618451" y="26670"/>
                </a:lnTo>
                <a:lnTo>
                  <a:pt x="616115" y="26670"/>
                </a:lnTo>
                <a:lnTo>
                  <a:pt x="618058" y="27940"/>
                </a:lnTo>
                <a:lnTo>
                  <a:pt x="620623" y="25400"/>
                </a:lnTo>
                <a:lnTo>
                  <a:pt x="620712" y="24599"/>
                </a:lnTo>
                <a:lnTo>
                  <a:pt x="621614" y="20320"/>
                </a:lnTo>
                <a:close/>
              </a:path>
              <a:path extrusionOk="0" h="135889" w="685165">
                <a:moveTo>
                  <a:pt x="623633" y="11722"/>
                </a:moveTo>
                <a:lnTo>
                  <a:pt x="620229" y="12700"/>
                </a:lnTo>
                <a:lnTo>
                  <a:pt x="620318" y="19570"/>
                </a:lnTo>
                <a:lnTo>
                  <a:pt x="621017" y="16510"/>
                </a:lnTo>
                <a:lnTo>
                  <a:pt x="623633" y="11722"/>
                </a:lnTo>
                <a:close/>
              </a:path>
              <a:path extrusionOk="0" h="135889" w="685165">
                <a:moveTo>
                  <a:pt x="624662" y="11430"/>
                </a:moveTo>
                <a:lnTo>
                  <a:pt x="623798" y="11430"/>
                </a:lnTo>
                <a:lnTo>
                  <a:pt x="623633" y="11722"/>
                </a:lnTo>
                <a:lnTo>
                  <a:pt x="624662" y="11430"/>
                </a:lnTo>
                <a:close/>
              </a:path>
              <a:path extrusionOk="0" h="135889" w="685165">
                <a:moveTo>
                  <a:pt x="624827" y="82550"/>
                </a:moveTo>
                <a:lnTo>
                  <a:pt x="624243" y="81915"/>
                </a:lnTo>
                <a:lnTo>
                  <a:pt x="624268" y="82550"/>
                </a:lnTo>
                <a:lnTo>
                  <a:pt x="624662" y="83032"/>
                </a:lnTo>
                <a:lnTo>
                  <a:pt x="624827" y="82550"/>
                </a:lnTo>
                <a:close/>
              </a:path>
              <a:path extrusionOk="0" h="135889" w="685165">
                <a:moveTo>
                  <a:pt x="625297" y="83820"/>
                </a:moveTo>
                <a:lnTo>
                  <a:pt x="624662" y="83032"/>
                </a:lnTo>
                <a:lnTo>
                  <a:pt x="623989" y="85090"/>
                </a:lnTo>
                <a:lnTo>
                  <a:pt x="625297" y="83820"/>
                </a:lnTo>
                <a:close/>
              </a:path>
              <a:path extrusionOk="0" h="135889" w="685165">
                <a:moveTo>
                  <a:pt x="642378" y="22860"/>
                </a:moveTo>
                <a:close/>
              </a:path>
              <a:path extrusionOk="0" h="135889" w="685165">
                <a:moveTo>
                  <a:pt x="648042" y="20320"/>
                </a:moveTo>
                <a:lnTo>
                  <a:pt x="644791" y="21590"/>
                </a:lnTo>
                <a:lnTo>
                  <a:pt x="644194" y="17780"/>
                </a:lnTo>
                <a:lnTo>
                  <a:pt x="643242" y="19050"/>
                </a:lnTo>
                <a:lnTo>
                  <a:pt x="645147" y="24130"/>
                </a:lnTo>
                <a:lnTo>
                  <a:pt x="645972" y="24130"/>
                </a:lnTo>
                <a:lnTo>
                  <a:pt x="647382" y="21590"/>
                </a:lnTo>
                <a:lnTo>
                  <a:pt x="648042" y="20320"/>
                </a:lnTo>
                <a:close/>
              </a:path>
              <a:path extrusionOk="0" h="135889" w="685165">
                <a:moveTo>
                  <a:pt x="650570" y="32016"/>
                </a:moveTo>
                <a:lnTo>
                  <a:pt x="648792" y="33020"/>
                </a:lnTo>
                <a:lnTo>
                  <a:pt x="648766" y="33845"/>
                </a:lnTo>
                <a:lnTo>
                  <a:pt x="649859" y="34290"/>
                </a:lnTo>
                <a:lnTo>
                  <a:pt x="650570" y="32016"/>
                </a:lnTo>
                <a:close/>
              </a:path>
              <a:path extrusionOk="0" h="135889" w="685165">
                <a:moveTo>
                  <a:pt x="651598" y="30480"/>
                </a:moveTo>
                <a:lnTo>
                  <a:pt x="651040" y="26543"/>
                </a:lnTo>
                <a:lnTo>
                  <a:pt x="647725" y="27940"/>
                </a:lnTo>
                <a:lnTo>
                  <a:pt x="651598" y="30480"/>
                </a:lnTo>
                <a:close/>
              </a:path>
              <a:path extrusionOk="0" h="135889" w="685165">
                <a:moveTo>
                  <a:pt x="653262" y="17780"/>
                </a:moveTo>
                <a:lnTo>
                  <a:pt x="652945" y="17780"/>
                </a:lnTo>
                <a:lnTo>
                  <a:pt x="652678" y="18656"/>
                </a:lnTo>
                <a:lnTo>
                  <a:pt x="653262" y="17780"/>
                </a:lnTo>
                <a:close/>
              </a:path>
              <a:path extrusionOk="0" h="135889" w="685165">
                <a:moveTo>
                  <a:pt x="653783" y="25400"/>
                </a:moveTo>
                <a:lnTo>
                  <a:pt x="650760" y="24599"/>
                </a:lnTo>
                <a:lnTo>
                  <a:pt x="651040" y="26543"/>
                </a:lnTo>
                <a:lnTo>
                  <a:pt x="653783" y="25400"/>
                </a:lnTo>
                <a:close/>
              </a:path>
              <a:path extrusionOk="0" h="135889" w="685165">
                <a:moveTo>
                  <a:pt x="655840" y="27940"/>
                </a:moveTo>
                <a:lnTo>
                  <a:pt x="655586" y="27444"/>
                </a:lnTo>
                <a:lnTo>
                  <a:pt x="654964" y="27940"/>
                </a:lnTo>
                <a:lnTo>
                  <a:pt x="655205" y="28397"/>
                </a:lnTo>
                <a:lnTo>
                  <a:pt x="655840" y="27940"/>
                </a:lnTo>
                <a:close/>
              </a:path>
              <a:path extrusionOk="0" h="135889" w="685165">
                <a:moveTo>
                  <a:pt x="656399" y="19050"/>
                </a:moveTo>
                <a:lnTo>
                  <a:pt x="655878" y="17780"/>
                </a:lnTo>
                <a:lnTo>
                  <a:pt x="655688" y="16510"/>
                </a:lnTo>
                <a:lnTo>
                  <a:pt x="655840" y="13970"/>
                </a:lnTo>
                <a:lnTo>
                  <a:pt x="653389" y="19050"/>
                </a:lnTo>
                <a:lnTo>
                  <a:pt x="652551" y="19050"/>
                </a:lnTo>
                <a:lnTo>
                  <a:pt x="652678" y="18656"/>
                </a:lnTo>
                <a:lnTo>
                  <a:pt x="648982" y="24130"/>
                </a:lnTo>
                <a:lnTo>
                  <a:pt x="650697" y="24130"/>
                </a:lnTo>
                <a:lnTo>
                  <a:pt x="653859" y="24130"/>
                </a:lnTo>
                <a:lnTo>
                  <a:pt x="656196" y="24130"/>
                </a:lnTo>
                <a:lnTo>
                  <a:pt x="656323" y="19050"/>
                </a:lnTo>
                <a:close/>
              </a:path>
              <a:path extrusionOk="0" h="135889" w="685165">
                <a:moveTo>
                  <a:pt x="656869" y="31750"/>
                </a:moveTo>
                <a:lnTo>
                  <a:pt x="656234" y="30480"/>
                </a:lnTo>
                <a:lnTo>
                  <a:pt x="655205" y="28397"/>
                </a:lnTo>
                <a:lnTo>
                  <a:pt x="650646" y="31750"/>
                </a:lnTo>
                <a:lnTo>
                  <a:pt x="650570" y="32016"/>
                </a:lnTo>
                <a:lnTo>
                  <a:pt x="653300" y="30480"/>
                </a:lnTo>
                <a:lnTo>
                  <a:pt x="656869" y="31750"/>
                </a:lnTo>
                <a:close/>
              </a:path>
              <a:path extrusionOk="0" h="135889" w="685165">
                <a:moveTo>
                  <a:pt x="657301" y="32842"/>
                </a:moveTo>
                <a:lnTo>
                  <a:pt x="656996" y="32689"/>
                </a:lnTo>
                <a:lnTo>
                  <a:pt x="656869" y="32651"/>
                </a:lnTo>
                <a:lnTo>
                  <a:pt x="657263" y="33439"/>
                </a:lnTo>
                <a:lnTo>
                  <a:pt x="657263" y="33083"/>
                </a:lnTo>
                <a:lnTo>
                  <a:pt x="657301" y="32842"/>
                </a:lnTo>
                <a:close/>
              </a:path>
              <a:path extrusionOk="0" h="135889" w="685165">
                <a:moveTo>
                  <a:pt x="659511" y="58585"/>
                </a:moveTo>
                <a:lnTo>
                  <a:pt x="656717" y="59690"/>
                </a:lnTo>
                <a:lnTo>
                  <a:pt x="657098" y="60540"/>
                </a:lnTo>
                <a:lnTo>
                  <a:pt x="659511" y="58585"/>
                </a:lnTo>
                <a:close/>
              </a:path>
              <a:path extrusionOk="0" h="135889" w="685165">
                <a:moveTo>
                  <a:pt x="659803" y="19050"/>
                </a:moveTo>
                <a:lnTo>
                  <a:pt x="659650" y="17754"/>
                </a:lnTo>
                <a:lnTo>
                  <a:pt x="658964" y="19050"/>
                </a:lnTo>
                <a:lnTo>
                  <a:pt x="659803" y="19050"/>
                </a:lnTo>
                <a:close/>
              </a:path>
              <a:path extrusionOk="0" h="135889" w="685165">
                <a:moveTo>
                  <a:pt x="660996" y="15240"/>
                </a:moveTo>
                <a:lnTo>
                  <a:pt x="658609" y="8890"/>
                </a:lnTo>
                <a:lnTo>
                  <a:pt x="659650" y="17754"/>
                </a:lnTo>
                <a:lnTo>
                  <a:pt x="660996" y="15240"/>
                </a:lnTo>
                <a:close/>
              </a:path>
              <a:path extrusionOk="0" h="135889" w="685165">
                <a:moveTo>
                  <a:pt x="663168" y="69900"/>
                </a:moveTo>
                <a:lnTo>
                  <a:pt x="662139" y="71043"/>
                </a:lnTo>
                <a:lnTo>
                  <a:pt x="662533" y="71043"/>
                </a:lnTo>
                <a:lnTo>
                  <a:pt x="662698" y="70446"/>
                </a:lnTo>
                <a:lnTo>
                  <a:pt x="663168" y="69900"/>
                </a:lnTo>
                <a:close/>
              </a:path>
              <a:path extrusionOk="0" h="135889" w="685165">
                <a:moveTo>
                  <a:pt x="663651" y="67310"/>
                </a:moveTo>
                <a:lnTo>
                  <a:pt x="663016" y="65049"/>
                </a:lnTo>
                <a:lnTo>
                  <a:pt x="662381" y="67310"/>
                </a:lnTo>
                <a:lnTo>
                  <a:pt x="663651" y="67310"/>
                </a:lnTo>
                <a:close/>
              </a:path>
              <a:path extrusionOk="0" h="135889" w="685165">
                <a:moveTo>
                  <a:pt x="663803" y="62230"/>
                </a:moveTo>
                <a:lnTo>
                  <a:pt x="661149" y="58420"/>
                </a:lnTo>
                <a:lnTo>
                  <a:pt x="663016" y="65049"/>
                </a:lnTo>
                <a:lnTo>
                  <a:pt x="663803" y="62230"/>
                </a:lnTo>
                <a:close/>
              </a:path>
              <a:path extrusionOk="0" h="135889" w="685165">
                <a:moveTo>
                  <a:pt x="665746" y="73660"/>
                </a:moveTo>
                <a:lnTo>
                  <a:pt x="663956" y="77470"/>
                </a:lnTo>
                <a:lnTo>
                  <a:pt x="662063" y="72390"/>
                </a:lnTo>
                <a:lnTo>
                  <a:pt x="661263" y="71120"/>
                </a:lnTo>
                <a:lnTo>
                  <a:pt x="662139" y="69850"/>
                </a:lnTo>
                <a:lnTo>
                  <a:pt x="661670" y="69850"/>
                </a:lnTo>
                <a:lnTo>
                  <a:pt x="662381" y="67310"/>
                </a:lnTo>
                <a:lnTo>
                  <a:pt x="660158" y="67310"/>
                </a:lnTo>
                <a:lnTo>
                  <a:pt x="657860" y="62230"/>
                </a:lnTo>
                <a:lnTo>
                  <a:pt x="657098" y="60540"/>
                </a:lnTo>
                <a:lnTo>
                  <a:pt x="655015" y="62230"/>
                </a:lnTo>
                <a:lnTo>
                  <a:pt x="654697" y="59690"/>
                </a:lnTo>
                <a:lnTo>
                  <a:pt x="655370" y="58420"/>
                </a:lnTo>
                <a:lnTo>
                  <a:pt x="656043" y="57150"/>
                </a:lnTo>
                <a:lnTo>
                  <a:pt x="650176" y="57150"/>
                </a:lnTo>
                <a:lnTo>
                  <a:pt x="649071" y="53340"/>
                </a:lnTo>
                <a:lnTo>
                  <a:pt x="642734" y="53340"/>
                </a:lnTo>
                <a:lnTo>
                  <a:pt x="643242" y="54610"/>
                </a:lnTo>
                <a:lnTo>
                  <a:pt x="644867" y="62230"/>
                </a:lnTo>
                <a:lnTo>
                  <a:pt x="642137" y="63500"/>
                </a:lnTo>
                <a:lnTo>
                  <a:pt x="640232" y="66040"/>
                </a:lnTo>
                <a:lnTo>
                  <a:pt x="639876" y="62230"/>
                </a:lnTo>
                <a:lnTo>
                  <a:pt x="639762" y="60960"/>
                </a:lnTo>
                <a:lnTo>
                  <a:pt x="638022" y="60960"/>
                </a:lnTo>
                <a:lnTo>
                  <a:pt x="639013" y="59690"/>
                </a:lnTo>
                <a:lnTo>
                  <a:pt x="639178" y="58420"/>
                </a:lnTo>
                <a:lnTo>
                  <a:pt x="639343" y="57150"/>
                </a:lnTo>
                <a:lnTo>
                  <a:pt x="639686" y="54610"/>
                </a:lnTo>
                <a:lnTo>
                  <a:pt x="641146" y="57150"/>
                </a:lnTo>
                <a:lnTo>
                  <a:pt x="640943" y="54610"/>
                </a:lnTo>
                <a:lnTo>
                  <a:pt x="640753" y="52070"/>
                </a:lnTo>
                <a:lnTo>
                  <a:pt x="645147" y="45720"/>
                </a:lnTo>
                <a:lnTo>
                  <a:pt x="642378" y="39370"/>
                </a:lnTo>
                <a:lnTo>
                  <a:pt x="648677" y="38100"/>
                </a:lnTo>
                <a:lnTo>
                  <a:pt x="648703" y="36830"/>
                </a:lnTo>
                <a:lnTo>
                  <a:pt x="648766" y="33845"/>
                </a:lnTo>
                <a:lnTo>
                  <a:pt x="646734" y="33020"/>
                </a:lnTo>
                <a:lnTo>
                  <a:pt x="646404" y="29210"/>
                </a:lnTo>
                <a:lnTo>
                  <a:pt x="645972" y="24130"/>
                </a:lnTo>
                <a:lnTo>
                  <a:pt x="644486" y="26225"/>
                </a:lnTo>
                <a:lnTo>
                  <a:pt x="642251" y="24130"/>
                </a:lnTo>
                <a:lnTo>
                  <a:pt x="645147" y="24130"/>
                </a:lnTo>
                <a:lnTo>
                  <a:pt x="642353" y="22885"/>
                </a:lnTo>
                <a:lnTo>
                  <a:pt x="638098" y="29210"/>
                </a:lnTo>
                <a:lnTo>
                  <a:pt x="633653" y="25400"/>
                </a:lnTo>
                <a:lnTo>
                  <a:pt x="628751" y="35560"/>
                </a:lnTo>
                <a:lnTo>
                  <a:pt x="625500" y="29210"/>
                </a:lnTo>
                <a:lnTo>
                  <a:pt x="626452" y="35560"/>
                </a:lnTo>
                <a:lnTo>
                  <a:pt x="623798" y="35560"/>
                </a:lnTo>
                <a:lnTo>
                  <a:pt x="619988" y="36830"/>
                </a:lnTo>
                <a:lnTo>
                  <a:pt x="618134" y="36830"/>
                </a:lnTo>
                <a:lnTo>
                  <a:pt x="618413" y="34290"/>
                </a:lnTo>
                <a:lnTo>
                  <a:pt x="620191" y="34290"/>
                </a:lnTo>
                <a:lnTo>
                  <a:pt x="622058" y="33020"/>
                </a:lnTo>
                <a:lnTo>
                  <a:pt x="617143" y="31750"/>
                </a:lnTo>
                <a:lnTo>
                  <a:pt x="613067" y="35560"/>
                </a:lnTo>
                <a:lnTo>
                  <a:pt x="610057" y="40640"/>
                </a:lnTo>
                <a:lnTo>
                  <a:pt x="612622" y="44450"/>
                </a:lnTo>
                <a:lnTo>
                  <a:pt x="612940" y="44450"/>
                </a:lnTo>
                <a:lnTo>
                  <a:pt x="615315" y="46990"/>
                </a:lnTo>
                <a:lnTo>
                  <a:pt x="613486" y="49530"/>
                </a:lnTo>
                <a:lnTo>
                  <a:pt x="611835" y="48260"/>
                </a:lnTo>
                <a:lnTo>
                  <a:pt x="609968" y="45720"/>
                </a:lnTo>
                <a:lnTo>
                  <a:pt x="607517" y="45720"/>
                </a:lnTo>
                <a:lnTo>
                  <a:pt x="607225" y="41910"/>
                </a:lnTo>
                <a:lnTo>
                  <a:pt x="607123" y="40640"/>
                </a:lnTo>
                <a:lnTo>
                  <a:pt x="608507" y="40640"/>
                </a:lnTo>
                <a:lnTo>
                  <a:pt x="607237" y="35560"/>
                </a:lnTo>
                <a:lnTo>
                  <a:pt x="605739" y="39370"/>
                </a:lnTo>
                <a:lnTo>
                  <a:pt x="602881" y="39370"/>
                </a:lnTo>
                <a:lnTo>
                  <a:pt x="601141" y="41910"/>
                </a:lnTo>
                <a:lnTo>
                  <a:pt x="599846" y="36893"/>
                </a:lnTo>
                <a:lnTo>
                  <a:pt x="599846" y="36753"/>
                </a:lnTo>
                <a:lnTo>
                  <a:pt x="601370" y="31750"/>
                </a:lnTo>
                <a:lnTo>
                  <a:pt x="605536" y="31750"/>
                </a:lnTo>
                <a:lnTo>
                  <a:pt x="608939" y="35560"/>
                </a:lnTo>
                <a:lnTo>
                  <a:pt x="611987" y="27940"/>
                </a:lnTo>
                <a:lnTo>
                  <a:pt x="614807" y="31750"/>
                </a:lnTo>
                <a:lnTo>
                  <a:pt x="613067" y="29210"/>
                </a:lnTo>
                <a:lnTo>
                  <a:pt x="614591" y="27940"/>
                </a:lnTo>
                <a:lnTo>
                  <a:pt x="616115" y="26670"/>
                </a:lnTo>
                <a:lnTo>
                  <a:pt x="614413" y="26670"/>
                </a:lnTo>
                <a:lnTo>
                  <a:pt x="613359" y="21590"/>
                </a:lnTo>
                <a:lnTo>
                  <a:pt x="612305" y="16510"/>
                </a:lnTo>
                <a:lnTo>
                  <a:pt x="609854" y="21590"/>
                </a:lnTo>
                <a:lnTo>
                  <a:pt x="609498" y="19050"/>
                </a:lnTo>
                <a:lnTo>
                  <a:pt x="607123" y="16510"/>
                </a:lnTo>
                <a:lnTo>
                  <a:pt x="608787" y="13970"/>
                </a:lnTo>
                <a:lnTo>
                  <a:pt x="610958" y="11430"/>
                </a:lnTo>
                <a:lnTo>
                  <a:pt x="610362" y="11430"/>
                </a:lnTo>
                <a:lnTo>
                  <a:pt x="611162" y="10160"/>
                </a:lnTo>
                <a:lnTo>
                  <a:pt x="607593" y="10160"/>
                </a:lnTo>
                <a:lnTo>
                  <a:pt x="607161" y="15240"/>
                </a:lnTo>
                <a:lnTo>
                  <a:pt x="604748" y="20320"/>
                </a:lnTo>
                <a:lnTo>
                  <a:pt x="602361" y="24130"/>
                </a:lnTo>
                <a:lnTo>
                  <a:pt x="599795" y="26670"/>
                </a:lnTo>
                <a:lnTo>
                  <a:pt x="596265" y="26670"/>
                </a:lnTo>
                <a:lnTo>
                  <a:pt x="594093" y="25400"/>
                </a:lnTo>
                <a:lnTo>
                  <a:pt x="596747" y="25400"/>
                </a:lnTo>
                <a:lnTo>
                  <a:pt x="597966" y="22860"/>
                </a:lnTo>
                <a:lnTo>
                  <a:pt x="598589" y="21590"/>
                </a:lnTo>
                <a:lnTo>
                  <a:pt x="599198" y="20320"/>
                </a:lnTo>
                <a:lnTo>
                  <a:pt x="598322" y="16510"/>
                </a:lnTo>
                <a:lnTo>
                  <a:pt x="597014" y="21590"/>
                </a:lnTo>
                <a:lnTo>
                  <a:pt x="596417" y="20320"/>
                </a:lnTo>
                <a:lnTo>
                  <a:pt x="594004" y="15214"/>
                </a:lnTo>
                <a:lnTo>
                  <a:pt x="594004" y="20320"/>
                </a:lnTo>
                <a:lnTo>
                  <a:pt x="590842" y="19050"/>
                </a:lnTo>
                <a:lnTo>
                  <a:pt x="585533" y="20320"/>
                </a:lnTo>
                <a:lnTo>
                  <a:pt x="585266" y="17780"/>
                </a:lnTo>
                <a:lnTo>
                  <a:pt x="584860" y="13970"/>
                </a:lnTo>
                <a:lnTo>
                  <a:pt x="587756" y="11430"/>
                </a:lnTo>
                <a:lnTo>
                  <a:pt x="590842" y="15240"/>
                </a:lnTo>
                <a:lnTo>
                  <a:pt x="593039" y="14097"/>
                </a:lnTo>
                <a:lnTo>
                  <a:pt x="594004" y="20320"/>
                </a:lnTo>
                <a:lnTo>
                  <a:pt x="594004" y="15214"/>
                </a:lnTo>
                <a:lnTo>
                  <a:pt x="593420" y="13970"/>
                </a:lnTo>
                <a:lnTo>
                  <a:pt x="592823" y="12700"/>
                </a:lnTo>
                <a:lnTo>
                  <a:pt x="593013" y="13970"/>
                </a:lnTo>
                <a:lnTo>
                  <a:pt x="592582" y="13970"/>
                </a:lnTo>
                <a:lnTo>
                  <a:pt x="591832" y="11430"/>
                </a:lnTo>
                <a:lnTo>
                  <a:pt x="592150" y="10160"/>
                </a:lnTo>
                <a:lnTo>
                  <a:pt x="595909" y="11430"/>
                </a:lnTo>
                <a:lnTo>
                  <a:pt x="594918" y="10160"/>
                </a:lnTo>
                <a:lnTo>
                  <a:pt x="593928" y="8890"/>
                </a:lnTo>
                <a:lnTo>
                  <a:pt x="592937" y="7620"/>
                </a:lnTo>
                <a:lnTo>
                  <a:pt x="593420" y="6350"/>
                </a:lnTo>
                <a:lnTo>
                  <a:pt x="589851" y="7620"/>
                </a:lnTo>
                <a:lnTo>
                  <a:pt x="590600" y="8890"/>
                </a:lnTo>
                <a:lnTo>
                  <a:pt x="587311" y="8890"/>
                </a:lnTo>
                <a:lnTo>
                  <a:pt x="587121" y="6350"/>
                </a:lnTo>
                <a:lnTo>
                  <a:pt x="586917" y="3810"/>
                </a:lnTo>
                <a:lnTo>
                  <a:pt x="584377" y="6350"/>
                </a:lnTo>
                <a:lnTo>
                  <a:pt x="582168" y="3810"/>
                </a:lnTo>
                <a:lnTo>
                  <a:pt x="578840" y="0"/>
                </a:lnTo>
                <a:lnTo>
                  <a:pt x="574128" y="3810"/>
                </a:lnTo>
                <a:lnTo>
                  <a:pt x="574484" y="2540"/>
                </a:lnTo>
                <a:lnTo>
                  <a:pt x="570484" y="1270"/>
                </a:lnTo>
                <a:lnTo>
                  <a:pt x="570712" y="12700"/>
                </a:lnTo>
                <a:lnTo>
                  <a:pt x="568782" y="13296"/>
                </a:lnTo>
                <a:lnTo>
                  <a:pt x="568782" y="53340"/>
                </a:lnTo>
                <a:lnTo>
                  <a:pt x="568477" y="53428"/>
                </a:lnTo>
                <a:lnTo>
                  <a:pt x="568350" y="53467"/>
                </a:lnTo>
                <a:lnTo>
                  <a:pt x="568464" y="53340"/>
                </a:lnTo>
                <a:lnTo>
                  <a:pt x="568782" y="53340"/>
                </a:lnTo>
                <a:lnTo>
                  <a:pt x="568782" y="13296"/>
                </a:lnTo>
                <a:lnTo>
                  <a:pt x="567994" y="13525"/>
                </a:lnTo>
                <a:lnTo>
                  <a:pt x="567994" y="53581"/>
                </a:lnTo>
                <a:lnTo>
                  <a:pt x="564654" y="54610"/>
                </a:lnTo>
                <a:lnTo>
                  <a:pt x="564095" y="49530"/>
                </a:lnTo>
                <a:lnTo>
                  <a:pt x="563829" y="46990"/>
                </a:lnTo>
                <a:lnTo>
                  <a:pt x="567994" y="53581"/>
                </a:lnTo>
                <a:lnTo>
                  <a:pt x="567994" y="13525"/>
                </a:lnTo>
                <a:lnTo>
                  <a:pt x="566521" y="13970"/>
                </a:lnTo>
                <a:lnTo>
                  <a:pt x="567067" y="12700"/>
                </a:lnTo>
                <a:lnTo>
                  <a:pt x="567499" y="11722"/>
                </a:lnTo>
                <a:lnTo>
                  <a:pt x="567524" y="11061"/>
                </a:lnTo>
                <a:lnTo>
                  <a:pt x="567296" y="10160"/>
                </a:lnTo>
                <a:lnTo>
                  <a:pt x="566953" y="8890"/>
                </a:lnTo>
                <a:lnTo>
                  <a:pt x="566597" y="6350"/>
                </a:lnTo>
                <a:lnTo>
                  <a:pt x="564578" y="10160"/>
                </a:lnTo>
                <a:lnTo>
                  <a:pt x="563587" y="6413"/>
                </a:lnTo>
                <a:lnTo>
                  <a:pt x="562038" y="7886"/>
                </a:lnTo>
                <a:lnTo>
                  <a:pt x="562038" y="12700"/>
                </a:lnTo>
                <a:lnTo>
                  <a:pt x="561543" y="11696"/>
                </a:lnTo>
                <a:lnTo>
                  <a:pt x="561416" y="11430"/>
                </a:lnTo>
                <a:lnTo>
                  <a:pt x="561327" y="11303"/>
                </a:lnTo>
                <a:lnTo>
                  <a:pt x="561530" y="11430"/>
                </a:lnTo>
                <a:lnTo>
                  <a:pt x="561543" y="11696"/>
                </a:lnTo>
                <a:lnTo>
                  <a:pt x="562038" y="12700"/>
                </a:lnTo>
                <a:lnTo>
                  <a:pt x="562038" y="7886"/>
                </a:lnTo>
                <a:lnTo>
                  <a:pt x="560412" y="9410"/>
                </a:lnTo>
                <a:lnTo>
                  <a:pt x="558279" y="5080"/>
                </a:lnTo>
                <a:lnTo>
                  <a:pt x="555980" y="5080"/>
                </a:lnTo>
                <a:lnTo>
                  <a:pt x="555625" y="8890"/>
                </a:lnTo>
                <a:lnTo>
                  <a:pt x="557288" y="10160"/>
                </a:lnTo>
                <a:lnTo>
                  <a:pt x="554431" y="8890"/>
                </a:lnTo>
                <a:lnTo>
                  <a:pt x="553567" y="8890"/>
                </a:lnTo>
                <a:lnTo>
                  <a:pt x="561606" y="12496"/>
                </a:lnTo>
                <a:lnTo>
                  <a:pt x="561924" y="16510"/>
                </a:lnTo>
                <a:lnTo>
                  <a:pt x="557530" y="17780"/>
                </a:lnTo>
                <a:lnTo>
                  <a:pt x="555269" y="16510"/>
                </a:lnTo>
                <a:lnTo>
                  <a:pt x="553847" y="10160"/>
                </a:lnTo>
                <a:lnTo>
                  <a:pt x="553567" y="8890"/>
                </a:lnTo>
                <a:lnTo>
                  <a:pt x="550113" y="8890"/>
                </a:lnTo>
                <a:lnTo>
                  <a:pt x="547865" y="3810"/>
                </a:lnTo>
                <a:lnTo>
                  <a:pt x="544766" y="10160"/>
                </a:lnTo>
                <a:lnTo>
                  <a:pt x="544017" y="8890"/>
                </a:lnTo>
                <a:lnTo>
                  <a:pt x="543267" y="7620"/>
                </a:lnTo>
                <a:lnTo>
                  <a:pt x="541489" y="13970"/>
                </a:lnTo>
                <a:lnTo>
                  <a:pt x="543267" y="13970"/>
                </a:lnTo>
                <a:lnTo>
                  <a:pt x="543102" y="8890"/>
                </a:lnTo>
                <a:lnTo>
                  <a:pt x="545414" y="11315"/>
                </a:lnTo>
                <a:lnTo>
                  <a:pt x="545388" y="11722"/>
                </a:lnTo>
                <a:lnTo>
                  <a:pt x="543306" y="16510"/>
                </a:lnTo>
                <a:lnTo>
                  <a:pt x="540092" y="17780"/>
                </a:lnTo>
                <a:lnTo>
                  <a:pt x="539381" y="16510"/>
                </a:lnTo>
                <a:lnTo>
                  <a:pt x="537248" y="12700"/>
                </a:lnTo>
                <a:lnTo>
                  <a:pt x="534987" y="12700"/>
                </a:lnTo>
                <a:lnTo>
                  <a:pt x="537210" y="10160"/>
                </a:lnTo>
                <a:lnTo>
                  <a:pt x="537921" y="8890"/>
                </a:lnTo>
                <a:lnTo>
                  <a:pt x="536651" y="6350"/>
                </a:lnTo>
                <a:lnTo>
                  <a:pt x="534035" y="8890"/>
                </a:lnTo>
                <a:lnTo>
                  <a:pt x="530669" y="8890"/>
                </a:lnTo>
                <a:lnTo>
                  <a:pt x="527507" y="7620"/>
                </a:lnTo>
                <a:lnTo>
                  <a:pt x="524764" y="7620"/>
                </a:lnTo>
                <a:lnTo>
                  <a:pt x="522503" y="11430"/>
                </a:lnTo>
                <a:lnTo>
                  <a:pt x="523417" y="11430"/>
                </a:lnTo>
                <a:lnTo>
                  <a:pt x="525437" y="15240"/>
                </a:lnTo>
                <a:lnTo>
                  <a:pt x="524967" y="16510"/>
                </a:lnTo>
                <a:lnTo>
                  <a:pt x="523697" y="15240"/>
                </a:lnTo>
                <a:lnTo>
                  <a:pt x="520725" y="15240"/>
                </a:lnTo>
                <a:lnTo>
                  <a:pt x="520649" y="12700"/>
                </a:lnTo>
                <a:lnTo>
                  <a:pt x="521639" y="11430"/>
                </a:lnTo>
                <a:lnTo>
                  <a:pt x="517080" y="10160"/>
                </a:lnTo>
                <a:lnTo>
                  <a:pt x="516089" y="11430"/>
                </a:lnTo>
                <a:lnTo>
                  <a:pt x="515493" y="15240"/>
                </a:lnTo>
                <a:lnTo>
                  <a:pt x="516445" y="17780"/>
                </a:lnTo>
                <a:lnTo>
                  <a:pt x="514502" y="20320"/>
                </a:lnTo>
                <a:lnTo>
                  <a:pt x="509435" y="17780"/>
                </a:lnTo>
                <a:lnTo>
                  <a:pt x="514756" y="12700"/>
                </a:lnTo>
                <a:lnTo>
                  <a:pt x="516089" y="11430"/>
                </a:lnTo>
                <a:lnTo>
                  <a:pt x="512572" y="8890"/>
                </a:lnTo>
                <a:lnTo>
                  <a:pt x="508165" y="12700"/>
                </a:lnTo>
                <a:lnTo>
                  <a:pt x="506984" y="8890"/>
                </a:lnTo>
                <a:lnTo>
                  <a:pt x="499935" y="6350"/>
                </a:lnTo>
                <a:lnTo>
                  <a:pt x="495211" y="17780"/>
                </a:lnTo>
                <a:lnTo>
                  <a:pt x="487934" y="17780"/>
                </a:lnTo>
                <a:lnTo>
                  <a:pt x="487527" y="12700"/>
                </a:lnTo>
                <a:lnTo>
                  <a:pt x="490105" y="11430"/>
                </a:lnTo>
                <a:lnTo>
                  <a:pt x="492683" y="10160"/>
                </a:lnTo>
                <a:lnTo>
                  <a:pt x="494461" y="8890"/>
                </a:lnTo>
                <a:lnTo>
                  <a:pt x="491972" y="5080"/>
                </a:lnTo>
                <a:lnTo>
                  <a:pt x="489038" y="11430"/>
                </a:lnTo>
                <a:lnTo>
                  <a:pt x="485825" y="7620"/>
                </a:lnTo>
                <a:lnTo>
                  <a:pt x="482981" y="7620"/>
                </a:lnTo>
                <a:lnTo>
                  <a:pt x="481114" y="12700"/>
                </a:lnTo>
                <a:lnTo>
                  <a:pt x="481711" y="15240"/>
                </a:lnTo>
                <a:lnTo>
                  <a:pt x="478345" y="17780"/>
                </a:lnTo>
                <a:lnTo>
                  <a:pt x="479056" y="12700"/>
                </a:lnTo>
                <a:lnTo>
                  <a:pt x="478586" y="11430"/>
                </a:lnTo>
                <a:lnTo>
                  <a:pt x="477748" y="17780"/>
                </a:lnTo>
                <a:lnTo>
                  <a:pt x="473278" y="15240"/>
                </a:lnTo>
                <a:lnTo>
                  <a:pt x="470535" y="17780"/>
                </a:lnTo>
                <a:lnTo>
                  <a:pt x="470217" y="13970"/>
                </a:lnTo>
                <a:lnTo>
                  <a:pt x="466064" y="17780"/>
                </a:lnTo>
                <a:lnTo>
                  <a:pt x="467207" y="19050"/>
                </a:lnTo>
                <a:lnTo>
                  <a:pt x="466344" y="21590"/>
                </a:lnTo>
                <a:lnTo>
                  <a:pt x="466458" y="24130"/>
                </a:lnTo>
                <a:lnTo>
                  <a:pt x="465315" y="24130"/>
                </a:lnTo>
                <a:lnTo>
                  <a:pt x="468871" y="26670"/>
                </a:lnTo>
                <a:lnTo>
                  <a:pt x="472401" y="25400"/>
                </a:lnTo>
                <a:lnTo>
                  <a:pt x="475957" y="22860"/>
                </a:lnTo>
                <a:lnTo>
                  <a:pt x="479501" y="26543"/>
                </a:lnTo>
                <a:lnTo>
                  <a:pt x="479412" y="26860"/>
                </a:lnTo>
                <a:lnTo>
                  <a:pt x="478307" y="27940"/>
                </a:lnTo>
                <a:lnTo>
                  <a:pt x="480199" y="30480"/>
                </a:lnTo>
                <a:lnTo>
                  <a:pt x="478942" y="31750"/>
                </a:lnTo>
                <a:lnTo>
                  <a:pt x="477786" y="31750"/>
                </a:lnTo>
                <a:lnTo>
                  <a:pt x="477570" y="30581"/>
                </a:lnTo>
                <a:lnTo>
                  <a:pt x="477354" y="29210"/>
                </a:lnTo>
                <a:lnTo>
                  <a:pt x="476834" y="31750"/>
                </a:lnTo>
                <a:lnTo>
                  <a:pt x="475132" y="34290"/>
                </a:lnTo>
                <a:lnTo>
                  <a:pt x="477507" y="34290"/>
                </a:lnTo>
                <a:lnTo>
                  <a:pt x="477748" y="41910"/>
                </a:lnTo>
                <a:lnTo>
                  <a:pt x="472960" y="40640"/>
                </a:lnTo>
                <a:lnTo>
                  <a:pt x="469823" y="43180"/>
                </a:lnTo>
                <a:lnTo>
                  <a:pt x="467779" y="39535"/>
                </a:lnTo>
                <a:lnTo>
                  <a:pt x="466940" y="45720"/>
                </a:lnTo>
                <a:lnTo>
                  <a:pt x="465670" y="43180"/>
                </a:lnTo>
                <a:lnTo>
                  <a:pt x="463765" y="39370"/>
                </a:lnTo>
                <a:lnTo>
                  <a:pt x="462534" y="39370"/>
                </a:lnTo>
                <a:lnTo>
                  <a:pt x="463804" y="38100"/>
                </a:lnTo>
                <a:lnTo>
                  <a:pt x="460197" y="35560"/>
                </a:lnTo>
                <a:lnTo>
                  <a:pt x="459727" y="41910"/>
                </a:lnTo>
                <a:lnTo>
                  <a:pt x="459105" y="41910"/>
                </a:lnTo>
                <a:lnTo>
                  <a:pt x="459181" y="36830"/>
                </a:lnTo>
                <a:lnTo>
                  <a:pt x="459232" y="30175"/>
                </a:lnTo>
                <a:lnTo>
                  <a:pt x="458241" y="29552"/>
                </a:lnTo>
                <a:lnTo>
                  <a:pt x="458241" y="41910"/>
                </a:lnTo>
                <a:lnTo>
                  <a:pt x="456552" y="41910"/>
                </a:lnTo>
                <a:lnTo>
                  <a:pt x="454850" y="36830"/>
                </a:lnTo>
                <a:lnTo>
                  <a:pt x="458241" y="41910"/>
                </a:lnTo>
                <a:lnTo>
                  <a:pt x="458241" y="29552"/>
                </a:lnTo>
                <a:lnTo>
                  <a:pt x="455688" y="27940"/>
                </a:lnTo>
                <a:lnTo>
                  <a:pt x="460121" y="22860"/>
                </a:lnTo>
                <a:lnTo>
                  <a:pt x="462343" y="20320"/>
                </a:lnTo>
                <a:lnTo>
                  <a:pt x="463397" y="17780"/>
                </a:lnTo>
                <a:lnTo>
                  <a:pt x="463918" y="16510"/>
                </a:lnTo>
                <a:lnTo>
                  <a:pt x="461505" y="17780"/>
                </a:lnTo>
                <a:lnTo>
                  <a:pt x="459206" y="16510"/>
                </a:lnTo>
                <a:lnTo>
                  <a:pt x="457708" y="13970"/>
                </a:lnTo>
                <a:lnTo>
                  <a:pt x="455104" y="16510"/>
                </a:lnTo>
                <a:lnTo>
                  <a:pt x="449516" y="16510"/>
                </a:lnTo>
                <a:lnTo>
                  <a:pt x="447014" y="20320"/>
                </a:lnTo>
                <a:lnTo>
                  <a:pt x="445033" y="19050"/>
                </a:lnTo>
                <a:lnTo>
                  <a:pt x="448475" y="16510"/>
                </a:lnTo>
                <a:lnTo>
                  <a:pt x="446455" y="16510"/>
                </a:lnTo>
                <a:lnTo>
                  <a:pt x="442696" y="15240"/>
                </a:lnTo>
                <a:lnTo>
                  <a:pt x="438810" y="16510"/>
                </a:lnTo>
                <a:lnTo>
                  <a:pt x="435051" y="20320"/>
                </a:lnTo>
                <a:lnTo>
                  <a:pt x="433031" y="20320"/>
                </a:lnTo>
                <a:lnTo>
                  <a:pt x="433222" y="17754"/>
                </a:lnTo>
                <a:lnTo>
                  <a:pt x="432549" y="15240"/>
                </a:lnTo>
                <a:lnTo>
                  <a:pt x="426135" y="16510"/>
                </a:lnTo>
                <a:lnTo>
                  <a:pt x="420916" y="19050"/>
                </a:lnTo>
                <a:lnTo>
                  <a:pt x="415518" y="22860"/>
                </a:lnTo>
                <a:lnTo>
                  <a:pt x="408584" y="22860"/>
                </a:lnTo>
                <a:lnTo>
                  <a:pt x="410019" y="20320"/>
                </a:lnTo>
                <a:lnTo>
                  <a:pt x="407758" y="20320"/>
                </a:lnTo>
                <a:lnTo>
                  <a:pt x="405777" y="19050"/>
                </a:lnTo>
                <a:lnTo>
                  <a:pt x="404863" y="22860"/>
                </a:lnTo>
                <a:lnTo>
                  <a:pt x="401967" y="20320"/>
                </a:lnTo>
                <a:lnTo>
                  <a:pt x="398475" y="21590"/>
                </a:lnTo>
                <a:lnTo>
                  <a:pt x="398056" y="21742"/>
                </a:lnTo>
                <a:lnTo>
                  <a:pt x="398056" y="100330"/>
                </a:lnTo>
                <a:lnTo>
                  <a:pt x="394487" y="97790"/>
                </a:lnTo>
                <a:lnTo>
                  <a:pt x="393141" y="96824"/>
                </a:lnTo>
                <a:lnTo>
                  <a:pt x="392455" y="96342"/>
                </a:lnTo>
                <a:lnTo>
                  <a:pt x="391718" y="95808"/>
                </a:lnTo>
                <a:lnTo>
                  <a:pt x="391972" y="95250"/>
                </a:lnTo>
                <a:lnTo>
                  <a:pt x="393141" y="92710"/>
                </a:lnTo>
                <a:lnTo>
                  <a:pt x="392557" y="95808"/>
                </a:lnTo>
                <a:lnTo>
                  <a:pt x="392493" y="96367"/>
                </a:lnTo>
                <a:lnTo>
                  <a:pt x="393141" y="96824"/>
                </a:lnTo>
                <a:lnTo>
                  <a:pt x="395947" y="93980"/>
                </a:lnTo>
                <a:lnTo>
                  <a:pt x="397332" y="95250"/>
                </a:lnTo>
                <a:lnTo>
                  <a:pt x="398056" y="100330"/>
                </a:lnTo>
                <a:lnTo>
                  <a:pt x="398056" y="21742"/>
                </a:lnTo>
                <a:lnTo>
                  <a:pt x="394843" y="22860"/>
                </a:lnTo>
                <a:lnTo>
                  <a:pt x="391477" y="19050"/>
                </a:lnTo>
                <a:lnTo>
                  <a:pt x="386676" y="17780"/>
                </a:lnTo>
                <a:lnTo>
                  <a:pt x="386842" y="25400"/>
                </a:lnTo>
                <a:lnTo>
                  <a:pt x="383235" y="27940"/>
                </a:lnTo>
                <a:lnTo>
                  <a:pt x="383120" y="25400"/>
                </a:lnTo>
                <a:lnTo>
                  <a:pt x="384022" y="21590"/>
                </a:lnTo>
                <a:lnTo>
                  <a:pt x="382041" y="20320"/>
                </a:lnTo>
                <a:lnTo>
                  <a:pt x="364490" y="25400"/>
                </a:lnTo>
                <a:lnTo>
                  <a:pt x="345922" y="27940"/>
                </a:lnTo>
                <a:lnTo>
                  <a:pt x="345986" y="26860"/>
                </a:lnTo>
                <a:lnTo>
                  <a:pt x="340563" y="27940"/>
                </a:lnTo>
                <a:lnTo>
                  <a:pt x="335114" y="30175"/>
                </a:lnTo>
                <a:lnTo>
                  <a:pt x="328485" y="33020"/>
                </a:lnTo>
                <a:lnTo>
                  <a:pt x="322834" y="33020"/>
                </a:lnTo>
                <a:lnTo>
                  <a:pt x="321564" y="34290"/>
                </a:lnTo>
                <a:lnTo>
                  <a:pt x="317601" y="35560"/>
                </a:lnTo>
                <a:lnTo>
                  <a:pt x="319024" y="39370"/>
                </a:lnTo>
                <a:lnTo>
                  <a:pt x="320725" y="40640"/>
                </a:lnTo>
                <a:lnTo>
                  <a:pt x="321208" y="44450"/>
                </a:lnTo>
                <a:lnTo>
                  <a:pt x="321246" y="48260"/>
                </a:lnTo>
                <a:lnTo>
                  <a:pt x="315061" y="52070"/>
                </a:lnTo>
                <a:lnTo>
                  <a:pt x="315963" y="48260"/>
                </a:lnTo>
                <a:lnTo>
                  <a:pt x="317157" y="43180"/>
                </a:lnTo>
                <a:lnTo>
                  <a:pt x="317754" y="40640"/>
                </a:lnTo>
                <a:lnTo>
                  <a:pt x="313563" y="43180"/>
                </a:lnTo>
                <a:lnTo>
                  <a:pt x="312978" y="40640"/>
                </a:lnTo>
                <a:lnTo>
                  <a:pt x="312394" y="38100"/>
                </a:lnTo>
                <a:lnTo>
                  <a:pt x="312102" y="36830"/>
                </a:lnTo>
                <a:lnTo>
                  <a:pt x="311810" y="35560"/>
                </a:lnTo>
                <a:lnTo>
                  <a:pt x="316014" y="38100"/>
                </a:lnTo>
                <a:lnTo>
                  <a:pt x="315874" y="35560"/>
                </a:lnTo>
                <a:lnTo>
                  <a:pt x="315658" y="31750"/>
                </a:lnTo>
                <a:lnTo>
                  <a:pt x="309714" y="36830"/>
                </a:lnTo>
                <a:lnTo>
                  <a:pt x="306108" y="34290"/>
                </a:lnTo>
                <a:lnTo>
                  <a:pt x="302869" y="38100"/>
                </a:lnTo>
                <a:lnTo>
                  <a:pt x="301244" y="36830"/>
                </a:lnTo>
                <a:lnTo>
                  <a:pt x="299618" y="35560"/>
                </a:lnTo>
                <a:lnTo>
                  <a:pt x="301040" y="35560"/>
                </a:lnTo>
                <a:lnTo>
                  <a:pt x="300304" y="31750"/>
                </a:lnTo>
                <a:lnTo>
                  <a:pt x="300278" y="31584"/>
                </a:lnTo>
                <a:lnTo>
                  <a:pt x="299580" y="31750"/>
                </a:lnTo>
                <a:lnTo>
                  <a:pt x="295935" y="30480"/>
                </a:lnTo>
                <a:lnTo>
                  <a:pt x="296964" y="35560"/>
                </a:lnTo>
                <a:lnTo>
                  <a:pt x="293116" y="33020"/>
                </a:lnTo>
                <a:lnTo>
                  <a:pt x="292252" y="36830"/>
                </a:lnTo>
                <a:lnTo>
                  <a:pt x="292011" y="35560"/>
                </a:lnTo>
                <a:lnTo>
                  <a:pt x="291884" y="38239"/>
                </a:lnTo>
                <a:lnTo>
                  <a:pt x="289953" y="39370"/>
                </a:lnTo>
                <a:lnTo>
                  <a:pt x="289318" y="40640"/>
                </a:lnTo>
                <a:lnTo>
                  <a:pt x="288594" y="36893"/>
                </a:lnTo>
                <a:lnTo>
                  <a:pt x="287172" y="38100"/>
                </a:lnTo>
                <a:lnTo>
                  <a:pt x="285000" y="39370"/>
                </a:lnTo>
                <a:lnTo>
                  <a:pt x="277037" y="40640"/>
                </a:lnTo>
                <a:lnTo>
                  <a:pt x="276860" y="39370"/>
                </a:lnTo>
                <a:lnTo>
                  <a:pt x="276669" y="38100"/>
                </a:lnTo>
                <a:lnTo>
                  <a:pt x="276123" y="34290"/>
                </a:lnTo>
                <a:lnTo>
                  <a:pt x="273469" y="35560"/>
                </a:lnTo>
                <a:lnTo>
                  <a:pt x="272872" y="38100"/>
                </a:lnTo>
                <a:lnTo>
                  <a:pt x="270027" y="38100"/>
                </a:lnTo>
                <a:lnTo>
                  <a:pt x="270141" y="36830"/>
                </a:lnTo>
                <a:lnTo>
                  <a:pt x="270776" y="35560"/>
                </a:lnTo>
                <a:lnTo>
                  <a:pt x="270852" y="34290"/>
                </a:lnTo>
                <a:lnTo>
                  <a:pt x="264833" y="34290"/>
                </a:lnTo>
                <a:lnTo>
                  <a:pt x="257632" y="36830"/>
                </a:lnTo>
                <a:lnTo>
                  <a:pt x="251802" y="33020"/>
                </a:lnTo>
                <a:lnTo>
                  <a:pt x="247294" y="34290"/>
                </a:lnTo>
                <a:lnTo>
                  <a:pt x="243408" y="35560"/>
                </a:lnTo>
                <a:lnTo>
                  <a:pt x="240715" y="40640"/>
                </a:lnTo>
                <a:lnTo>
                  <a:pt x="241896" y="39370"/>
                </a:lnTo>
                <a:lnTo>
                  <a:pt x="245579" y="40640"/>
                </a:lnTo>
                <a:lnTo>
                  <a:pt x="243522" y="44450"/>
                </a:lnTo>
                <a:lnTo>
                  <a:pt x="242417" y="46990"/>
                </a:lnTo>
                <a:lnTo>
                  <a:pt x="240474" y="46990"/>
                </a:lnTo>
                <a:lnTo>
                  <a:pt x="238620" y="48260"/>
                </a:lnTo>
                <a:lnTo>
                  <a:pt x="238798" y="45720"/>
                </a:lnTo>
                <a:lnTo>
                  <a:pt x="238887" y="44450"/>
                </a:lnTo>
                <a:lnTo>
                  <a:pt x="233629" y="44450"/>
                </a:lnTo>
                <a:lnTo>
                  <a:pt x="237312" y="43180"/>
                </a:lnTo>
                <a:lnTo>
                  <a:pt x="236004" y="35560"/>
                </a:lnTo>
                <a:lnTo>
                  <a:pt x="229146" y="44450"/>
                </a:lnTo>
                <a:lnTo>
                  <a:pt x="229057" y="41910"/>
                </a:lnTo>
                <a:lnTo>
                  <a:pt x="229006" y="40640"/>
                </a:lnTo>
                <a:lnTo>
                  <a:pt x="228968" y="39370"/>
                </a:lnTo>
                <a:lnTo>
                  <a:pt x="228866" y="36830"/>
                </a:lnTo>
                <a:lnTo>
                  <a:pt x="228079" y="39370"/>
                </a:lnTo>
                <a:lnTo>
                  <a:pt x="223456" y="38303"/>
                </a:lnTo>
                <a:lnTo>
                  <a:pt x="223443" y="38100"/>
                </a:lnTo>
                <a:lnTo>
                  <a:pt x="223177" y="38239"/>
                </a:lnTo>
                <a:lnTo>
                  <a:pt x="222567" y="38100"/>
                </a:lnTo>
                <a:lnTo>
                  <a:pt x="222275" y="38709"/>
                </a:lnTo>
                <a:lnTo>
                  <a:pt x="221691" y="39027"/>
                </a:lnTo>
                <a:lnTo>
                  <a:pt x="221691" y="39941"/>
                </a:lnTo>
                <a:lnTo>
                  <a:pt x="220751" y="41910"/>
                </a:lnTo>
                <a:lnTo>
                  <a:pt x="220116" y="39370"/>
                </a:lnTo>
                <a:lnTo>
                  <a:pt x="221691" y="39941"/>
                </a:lnTo>
                <a:lnTo>
                  <a:pt x="221691" y="39027"/>
                </a:lnTo>
                <a:lnTo>
                  <a:pt x="221030" y="39370"/>
                </a:lnTo>
                <a:lnTo>
                  <a:pt x="220903" y="36830"/>
                </a:lnTo>
                <a:lnTo>
                  <a:pt x="216077" y="35560"/>
                </a:lnTo>
                <a:lnTo>
                  <a:pt x="215646" y="44450"/>
                </a:lnTo>
                <a:lnTo>
                  <a:pt x="212902" y="45720"/>
                </a:lnTo>
                <a:lnTo>
                  <a:pt x="212991" y="44450"/>
                </a:lnTo>
                <a:lnTo>
                  <a:pt x="211124" y="45720"/>
                </a:lnTo>
                <a:lnTo>
                  <a:pt x="213067" y="40640"/>
                </a:lnTo>
                <a:lnTo>
                  <a:pt x="210096" y="40640"/>
                </a:lnTo>
                <a:lnTo>
                  <a:pt x="208788" y="45720"/>
                </a:lnTo>
                <a:lnTo>
                  <a:pt x="205460" y="48260"/>
                </a:lnTo>
                <a:lnTo>
                  <a:pt x="205028" y="45720"/>
                </a:lnTo>
                <a:lnTo>
                  <a:pt x="203085" y="48260"/>
                </a:lnTo>
                <a:lnTo>
                  <a:pt x="203441" y="46990"/>
                </a:lnTo>
                <a:lnTo>
                  <a:pt x="203238" y="45720"/>
                </a:lnTo>
                <a:lnTo>
                  <a:pt x="201612" y="52070"/>
                </a:lnTo>
                <a:lnTo>
                  <a:pt x="197142" y="49530"/>
                </a:lnTo>
                <a:lnTo>
                  <a:pt x="195554" y="54610"/>
                </a:lnTo>
                <a:lnTo>
                  <a:pt x="194170" y="53340"/>
                </a:lnTo>
                <a:lnTo>
                  <a:pt x="193878" y="52070"/>
                </a:lnTo>
                <a:lnTo>
                  <a:pt x="193294" y="49530"/>
                </a:lnTo>
                <a:lnTo>
                  <a:pt x="197650" y="46990"/>
                </a:lnTo>
                <a:lnTo>
                  <a:pt x="196532" y="44450"/>
                </a:lnTo>
                <a:lnTo>
                  <a:pt x="195592" y="42316"/>
                </a:lnTo>
                <a:lnTo>
                  <a:pt x="195592" y="44450"/>
                </a:lnTo>
                <a:lnTo>
                  <a:pt x="193217" y="49212"/>
                </a:lnTo>
                <a:lnTo>
                  <a:pt x="192709" y="46990"/>
                </a:lnTo>
                <a:lnTo>
                  <a:pt x="191122" y="52070"/>
                </a:lnTo>
                <a:lnTo>
                  <a:pt x="191122" y="49530"/>
                </a:lnTo>
                <a:lnTo>
                  <a:pt x="191122" y="45720"/>
                </a:lnTo>
                <a:lnTo>
                  <a:pt x="195592" y="44450"/>
                </a:lnTo>
                <a:lnTo>
                  <a:pt x="195592" y="42316"/>
                </a:lnTo>
                <a:lnTo>
                  <a:pt x="193738" y="38100"/>
                </a:lnTo>
                <a:lnTo>
                  <a:pt x="177495" y="40640"/>
                </a:lnTo>
                <a:lnTo>
                  <a:pt x="173139" y="43180"/>
                </a:lnTo>
                <a:lnTo>
                  <a:pt x="168338" y="43180"/>
                </a:lnTo>
                <a:lnTo>
                  <a:pt x="164172" y="44450"/>
                </a:lnTo>
                <a:lnTo>
                  <a:pt x="161683" y="49530"/>
                </a:lnTo>
                <a:lnTo>
                  <a:pt x="161861" y="46990"/>
                </a:lnTo>
                <a:lnTo>
                  <a:pt x="162052" y="44450"/>
                </a:lnTo>
                <a:lnTo>
                  <a:pt x="152971" y="41910"/>
                </a:lnTo>
                <a:lnTo>
                  <a:pt x="145529" y="44450"/>
                </a:lnTo>
                <a:lnTo>
                  <a:pt x="137604" y="41910"/>
                </a:lnTo>
                <a:lnTo>
                  <a:pt x="132143" y="46990"/>
                </a:lnTo>
                <a:lnTo>
                  <a:pt x="130390" y="44450"/>
                </a:lnTo>
                <a:lnTo>
                  <a:pt x="124968" y="49530"/>
                </a:lnTo>
                <a:lnTo>
                  <a:pt x="117983" y="53340"/>
                </a:lnTo>
                <a:lnTo>
                  <a:pt x="111417" y="55880"/>
                </a:lnTo>
                <a:lnTo>
                  <a:pt x="107188" y="63500"/>
                </a:lnTo>
                <a:lnTo>
                  <a:pt x="103657" y="60960"/>
                </a:lnTo>
                <a:lnTo>
                  <a:pt x="107937" y="58420"/>
                </a:lnTo>
                <a:lnTo>
                  <a:pt x="108140" y="55880"/>
                </a:lnTo>
                <a:lnTo>
                  <a:pt x="105600" y="54610"/>
                </a:lnTo>
                <a:lnTo>
                  <a:pt x="101917" y="64770"/>
                </a:lnTo>
                <a:lnTo>
                  <a:pt x="99225" y="58420"/>
                </a:lnTo>
                <a:lnTo>
                  <a:pt x="99148" y="55880"/>
                </a:lnTo>
                <a:lnTo>
                  <a:pt x="102628" y="55880"/>
                </a:lnTo>
                <a:lnTo>
                  <a:pt x="100965" y="54610"/>
                </a:lnTo>
                <a:lnTo>
                  <a:pt x="98983" y="50800"/>
                </a:lnTo>
                <a:lnTo>
                  <a:pt x="98590" y="58420"/>
                </a:lnTo>
                <a:lnTo>
                  <a:pt x="96329" y="54610"/>
                </a:lnTo>
                <a:lnTo>
                  <a:pt x="97434" y="58420"/>
                </a:lnTo>
                <a:lnTo>
                  <a:pt x="93522" y="63500"/>
                </a:lnTo>
                <a:lnTo>
                  <a:pt x="90551" y="64770"/>
                </a:lnTo>
                <a:lnTo>
                  <a:pt x="91376" y="64770"/>
                </a:lnTo>
                <a:lnTo>
                  <a:pt x="91973" y="68580"/>
                </a:lnTo>
                <a:lnTo>
                  <a:pt x="89674" y="67310"/>
                </a:lnTo>
                <a:lnTo>
                  <a:pt x="88493" y="68580"/>
                </a:lnTo>
                <a:lnTo>
                  <a:pt x="88557" y="67411"/>
                </a:lnTo>
                <a:lnTo>
                  <a:pt x="76962" y="71120"/>
                </a:lnTo>
                <a:lnTo>
                  <a:pt x="64490" y="73660"/>
                </a:lnTo>
                <a:lnTo>
                  <a:pt x="51777" y="74930"/>
                </a:lnTo>
                <a:lnTo>
                  <a:pt x="39166" y="73660"/>
                </a:lnTo>
                <a:lnTo>
                  <a:pt x="40119" y="72390"/>
                </a:lnTo>
                <a:lnTo>
                  <a:pt x="42024" y="69850"/>
                </a:lnTo>
                <a:lnTo>
                  <a:pt x="39801" y="72390"/>
                </a:lnTo>
                <a:lnTo>
                  <a:pt x="35521" y="71120"/>
                </a:lnTo>
                <a:lnTo>
                  <a:pt x="34137" y="71120"/>
                </a:lnTo>
                <a:lnTo>
                  <a:pt x="34493" y="69850"/>
                </a:lnTo>
                <a:lnTo>
                  <a:pt x="31724" y="68580"/>
                </a:lnTo>
                <a:lnTo>
                  <a:pt x="28333" y="72390"/>
                </a:lnTo>
                <a:lnTo>
                  <a:pt x="26098" y="69850"/>
                </a:lnTo>
                <a:lnTo>
                  <a:pt x="26733" y="68580"/>
                </a:lnTo>
                <a:lnTo>
                  <a:pt x="21463" y="69850"/>
                </a:lnTo>
                <a:lnTo>
                  <a:pt x="19723" y="66040"/>
                </a:lnTo>
                <a:lnTo>
                  <a:pt x="17983" y="62230"/>
                </a:lnTo>
                <a:lnTo>
                  <a:pt x="12992" y="66040"/>
                </a:lnTo>
                <a:lnTo>
                  <a:pt x="8788" y="64770"/>
                </a:lnTo>
                <a:lnTo>
                  <a:pt x="9067" y="60960"/>
                </a:lnTo>
                <a:lnTo>
                  <a:pt x="6096" y="58420"/>
                </a:lnTo>
                <a:lnTo>
                  <a:pt x="3759" y="58420"/>
                </a:lnTo>
                <a:lnTo>
                  <a:pt x="2844" y="62230"/>
                </a:lnTo>
                <a:lnTo>
                  <a:pt x="2768" y="63500"/>
                </a:lnTo>
                <a:lnTo>
                  <a:pt x="3911" y="63500"/>
                </a:lnTo>
                <a:lnTo>
                  <a:pt x="5346" y="67310"/>
                </a:lnTo>
                <a:lnTo>
                  <a:pt x="1625" y="67310"/>
                </a:lnTo>
                <a:lnTo>
                  <a:pt x="0" y="68580"/>
                </a:lnTo>
                <a:lnTo>
                  <a:pt x="1536" y="73660"/>
                </a:lnTo>
                <a:lnTo>
                  <a:pt x="1346" y="83820"/>
                </a:lnTo>
                <a:lnTo>
                  <a:pt x="6375" y="88900"/>
                </a:lnTo>
                <a:lnTo>
                  <a:pt x="9779" y="87630"/>
                </a:lnTo>
                <a:lnTo>
                  <a:pt x="10248" y="99060"/>
                </a:lnTo>
                <a:lnTo>
                  <a:pt x="14135" y="97790"/>
                </a:lnTo>
                <a:lnTo>
                  <a:pt x="15900" y="95250"/>
                </a:lnTo>
                <a:lnTo>
                  <a:pt x="20764" y="97790"/>
                </a:lnTo>
                <a:lnTo>
                  <a:pt x="23291" y="96520"/>
                </a:lnTo>
                <a:lnTo>
                  <a:pt x="21666" y="101600"/>
                </a:lnTo>
                <a:lnTo>
                  <a:pt x="27724" y="99060"/>
                </a:lnTo>
                <a:lnTo>
                  <a:pt x="24866" y="105410"/>
                </a:lnTo>
                <a:lnTo>
                  <a:pt x="26568" y="109220"/>
                </a:lnTo>
                <a:lnTo>
                  <a:pt x="32283" y="100330"/>
                </a:lnTo>
                <a:lnTo>
                  <a:pt x="35369" y="104140"/>
                </a:lnTo>
                <a:lnTo>
                  <a:pt x="34975" y="105410"/>
                </a:lnTo>
                <a:lnTo>
                  <a:pt x="35064" y="106146"/>
                </a:lnTo>
                <a:lnTo>
                  <a:pt x="35013" y="106908"/>
                </a:lnTo>
                <a:lnTo>
                  <a:pt x="34493" y="107950"/>
                </a:lnTo>
                <a:lnTo>
                  <a:pt x="38303" y="104140"/>
                </a:lnTo>
                <a:lnTo>
                  <a:pt x="37426" y="111760"/>
                </a:lnTo>
                <a:lnTo>
                  <a:pt x="40322" y="111760"/>
                </a:lnTo>
                <a:lnTo>
                  <a:pt x="39928" y="105410"/>
                </a:lnTo>
                <a:lnTo>
                  <a:pt x="40347" y="104889"/>
                </a:lnTo>
                <a:lnTo>
                  <a:pt x="39801" y="104140"/>
                </a:lnTo>
                <a:lnTo>
                  <a:pt x="40601" y="101600"/>
                </a:lnTo>
                <a:lnTo>
                  <a:pt x="41859" y="100330"/>
                </a:lnTo>
                <a:lnTo>
                  <a:pt x="42379" y="99060"/>
                </a:lnTo>
                <a:lnTo>
                  <a:pt x="42900" y="97790"/>
                </a:lnTo>
                <a:lnTo>
                  <a:pt x="44361" y="97790"/>
                </a:lnTo>
                <a:lnTo>
                  <a:pt x="44475" y="100330"/>
                </a:lnTo>
                <a:lnTo>
                  <a:pt x="42900" y="101600"/>
                </a:lnTo>
                <a:lnTo>
                  <a:pt x="46062" y="102870"/>
                </a:lnTo>
                <a:lnTo>
                  <a:pt x="46342" y="104889"/>
                </a:lnTo>
                <a:lnTo>
                  <a:pt x="46240" y="105625"/>
                </a:lnTo>
                <a:lnTo>
                  <a:pt x="45389" y="106680"/>
                </a:lnTo>
                <a:lnTo>
                  <a:pt x="43929" y="106680"/>
                </a:lnTo>
                <a:lnTo>
                  <a:pt x="43091" y="110490"/>
                </a:lnTo>
                <a:lnTo>
                  <a:pt x="45135" y="111099"/>
                </a:lnTo>
                <a:lnTo>
                  <a:pt x="44869" y="109220"/>
                </a:lnTo>
                <a:lnTo>
                  <a:pt x="49237" y="113030"/>
                </a:lnTo>
                <a:lnTo>
                  <a:pt x="51371" y="111760"/>
                </a:lnTo>
                <a:lnTo>
                  <a:pt x="51765" y="114300"/>
                </a:lnTo>
                <a:lnTo>
                  <a:pt x="49860" y="113030"/>
                </a:lnTo>
                <a:lnTo>
                  <a:pt x="49390" y="114300"/>
                </a:lnTo>
                <a:lnTo>
                  <a:pt x="52514" y="119380"/>
                </a:lnTo>
                <a:lnTo>
                  <a:pt x="55079" y="118110"/>
                </a:lnTo>
                <a:lnTo>
                  <a:pt x="57785" y="115570"/>
                </a:lnTo>
                <a:lnTo>
                  <a:pt x="61353" y="114300"/>
                </a:lnTo>
                <a:lnTo>
                  <a:pt x="61302" y="115049"/>
                </a:lnTo>
                <a:lnTo>
                  <a:pt x="62814" y="114300"/>
                </a:lnTo>
                <a:lnTo>
                  <a:pt x="64922" y="120650"/>
                </a:lnTo>
                <a:lnTo>
                  <a:pt x="66421" y="116840"/>
                </a:lnTo>
                <a:lnTo>
                  <a:pt x="68961" y="116840"/>
                </a:lnTo>
                <a:lnTo>
                  <a:pt x="67259" y="123190"/>
                </a:lnTo>
                <a:lnTo>
                  <a:pt x="71056" y="123190"/>
                </a:lnTo>
                <a:lnTo>
                  <a:pt x="69596" y="116840"/>
                </a:lnTo>
                <a:lnTo>
                  <a:pt x="75615" y="124460"/>
                </a:lnTo>
                <a:lnTo>
                  <a:pt x="75336" y="116840"/>
                </a:lnTo>
                <a:lnTo>
                  <a:pt x="78511" y="121920"/>
                </a:lnTo>
                <a:lnTo>
                  <a:pt x="80886" y="116840"/>
                </a:lnTo>
                <a:lnTo>
                  <a:pt x="78422" y="111760"/>
                </a:lnTo>
                <a:lnTo>
                  <a:pt x="77203" y="109220"/>
                </a:lnTo>
                <a:lnTo>
                  <a:pt x="82232" y="107950"/>
                </a:lnTo>
                <a:lnTo>
                  <a:pt x="86982" y="110490"/>
                </a:lnTo>
                <a:lnTo>
                  <a:pt x="82384" y="120650"/>
                </a:lnTo>
                <a:lnTo>
                  <a:pt x="85280" y="123190"/>
                </a:lnTo>
                <a:lnTo>
                  <a:pt x="86194" y="119380"/>
                </a:lnTo>
                <a:lnTo>
                  <a:pt x="88607" y="121920"/>
                </a:lnTo>
                <a:lnTo>
                  <a:pt x="89560" y="121920"/>
                </a:lnTo>
                <a:lnTo>
                  <a:pt x="92087" y="121920"/>
                </a:lnTo>
                <a:lnTo>
                  <a:pt x="125018" y="121920"/>
                </a:lnTo>
                <a:lnTo>
                  <a:pt x="125133" y="120650"/>
                </a:lnTo>
                <a:lnTo>
                  <a:pt x="126873" y="124460"/>
                </a:lnTo>
                <a:lnTo>
                  <a:pt x="131902" y="123190"/>
                </a:lnTo>
                <a:lnTo>
                  <a:pt x="131343" y="129540"/>
                </a:lnTo>
                <a:lnTo>
                  <a:pt x="129959" y="128270"/>
                </a:lnTo>
                <a:lnTo>
                  <a:pt x="126873" y="128270"/>
                </a:lnTo>
                <a:lnTo>
                  <a:pt x="127660" y="132080"/>
                </a:lnTo>
                <a:lnTo>
                  <a:pt x="130352" y="134620"/>
                </a:lnTo>
                <a:lnTo>
                  <a:pt x="128689" y="130810"/>
                </a:lnTo>
                <a:lnTo>
                  <a:pt x="130797" y="129540"/>
                </a:lnTo>
                <a:lnTo>
                  <a:pt x="130670" y="130810"/>
                </a:lnTo>
                <a:lnTo>
                  <a:pt x="131686" y="132245"/>
                </a:lnTo>
                <a:lnTo>
                  <a:pt x="133362" y="129540"/>
                </a:lnTo>
                <a:lnTo>
                  <a:pt x="132054" y="128270"/>
                </a:lnTo>
                <a:lnTo>
                  <a:pt x="137718" y="127000"/>
                </a:lnTo>
                <a:lnTo>
                  <a:pt x="136994" y="123190"/>
                </a:lnTo>
                <a:lnTo>
                  <a:pt x="136499" y="120650"/>
                </a:lnTo>
                <a:lnTo>
                  <a:pt x="136258" y="119380"/>
                </a:lnTo>
                <a:lnTo>
                  <a:pt x="141490" y="116840"/>
                </a:lnTo>
                <a:lnTo>
                  <a:pt x="142557" y="116840"/>
                </a:lnTo>
                <a:lnTo>
                  <a:pt x="144462" y="119380"/>
                </a:lnTo>
                <a:lnTo>
                  <a:pt x="143230" y="119380"/>
                </a:lnTo>
                <a:lnTo>
                  <a:pt x="143903" y="125730"/>
                </a:lnTo>
                <a:lnTo>
                  <a:pt x="144970" y="127000"/>
                </a:lnTo>
                <a:lnTo>
                  <a:pt x="147751" y="121920"/>
                </a:lnTo>
                <a:lnTo>
                  <a:pt x="150520" y="129540"/>
                </a:lnTo>
                <a:lnTo>
                  <a:pt x="153047" y="130810"/>
                </a:lnTo>
                <a:lnTo>
                  <a:pt x="150876" y="129540"/>
                </a:lnTo>
                <a:lnTo>
                  <a:pt x="151790" y="125730"/>
                </a:lnTo>
                <a:lnTo>
                  <a:pt x="152501" y="124460"/>
                </a:lnTo>
                <a:lnTo>
                  <a:pt x="155829" y="121920"/>
                </a:lnTo>
                <a:lnTo>
                  <a:pt x="157492" y="120650"/>
                </a:lnTo>
                <a:lnTo>
                  <a:pt x="154635" y="125730"/>
                </a:lnTo>
                <a:lnTo>
                  <a:pt x="157010" y="129540"/>
                </a:lnTo>
                <a:lnTo>
                  <a:pt x="164973" y="128270"/>
                </a:lnTo>
                <a:lnTo>
                  <a:pt x="170446" y="135890"/>
                </a:lnTo>
                <a:lnTo>
                  <a:pt x="176618" y="130810"/>
                </a:lnTo>
                <a:lnTo>
                  <a:pt x="173291" y="125730"/>
                </a:lnTo>
                <a:lnTo>
                  <a:pt x="172580" y="130810"/>
                </a:lnTo>
                <a:lnTo>
                  <a:pt x="170865" y="128270"/>
                </a:lnTo>
                <a:lnTo>
                  <a:pt x="170002" y="127000"/>
                </a:lnTo>
                <a:lnTo>
                  <a:pt x="171983" y="120650"/>
                </a:lnTo>
                <a:lnTo>
                  <a:pt x="173177" y="116840"/>
                </a:lnTo>
                <a:lnTo>
                  <a:pt x="173570" y="115570"/>
                </a:lnTo>
                <a:lnTo>
                  <a:pt x="174002" y="116840"/>
                </a:lnTo>
                <a:lnTo>
                  <a:pt x="177888" y="115570"/>
                </a:lnTo>
                <a:lnTo>
                  <a:pt x="176466" y="119380"/>
                </a:lnTo>
                <a:lnTo>
                  <a:pt x="180187" y="116840"/>
                </a:lnTo>
                <a:lnTo>
                  <a:pt x="179514" y="114300"/>
                </a:lnTo>
                <a:lnTo>
                  <a:pt x="177063" y="115570"/>
                </a:lnTo>
                <a:lnTo>
                  <a:pt x="178727" y="113030"/>
                </a:lnTo>
                <a:lnTo>
                  <a:pt x="180073" y="114300"/>
                </a:lnTo>
                <a:lnTo>
                  <a:pt x="184073" y="115570"/>
                </a:lnTo>
                <a:lnTo>
                  <a:pt x="181737" y="118110"/>
                </a:lnTo>
                <a:lnTo>
                  <a:pt x="183794" y="118110"/>
                </a:lnTo>
                <a:lnTo>
                  <a:pt x="186283" y="116840"/>
                </a:lnTo>
                <a:lnTo>
                  <a:pt x="185648" y="114300"/>
                </a:lnTo>
                <a:lnTo>
                  <a:pt x="188899" y="113030"/>
                </a:lnTo>
                <a:lnTo>
                  <a:pt x="185648" y="120650"/>
                </a:lnTo>
                <a:lnTo>
                  <a:pt x="184302" y="123190"/>
                </a:lnTo>
                <a:lnTo>
                  <a:pt x="186918" y="123190"/>
                </a:lnTo>
                <a:lnTo>
                  <a:pt x="186842" y="127000"/>
                </a:lnTo>
                <a:lnTo>
                  <a:pt x="186131" y="129540"/>
                </a:lnTo>
                <a:lnTo>
                  <a:pt x="189699" y="128270"/>
                </a:lnTo>
                <a:lnTo>
                  <a:pt x="188976" y="129540"/>
                </a:lnTo>
                <a:lnTo>
                  <a:pt x="188976" y="132245"/>
                </a:lnTo>
                <a:lnTo>
                  <a:pt x="188391" y="133350"/>
                </a:lnTo>
                <a:lnTo>
                  <a:pt x="190842" y="134620"/>
                </a:lnTo>
                <a:lnTo>
                  <a:pt x="192227" y="129540"/>
                </a:lnTo>
                <a:lnTo>
                  <a:pt x="194449" y="133350"/>
                </a:lnTo>
                <a:lnTo>
                  <a:pt x="195122" y="129540"/>
                </a:lnTo>
                <a:lnTo>
                  <a:pt x="201853" y="132080"/>
                </a:lnTo>
                <a:lnTo>
                  <a:pt x="201218" y="133350"/>
                </a:lnTo>
                <a:lnTo>
                  <a:pt x="207327" y="133350"/>
                </a:lnTo>
                <a:lnTo>
                  <a:pt x="206133" y="129540"/>
                </a:lnTo>
                <a:lnTo>
                  <a:pt x="206984" y="128270"/>
                </a:lnTo>
                <a:lnTo>
                  <a:pt x="210413" y="123190"/>
                </a:lnTo>
                <a:lnTo>
                  <a:pt x="209778" y="134620"/>
                </a:lnTo>
                <a:lnTo>
                  <a:pt x="215836" y="132080"/>
                </a:lnTo>
                <a:lnTo>
                  <a:pt x="219202" y="129540"/>
                </a:lnTo>
                <a:lnTo>
                  <a:pt x="221386" y="128270"/>
                </a:lnTo>
                <a:lnTo>
                  <a:pt x="220675" y="123190"/>
                </a:lnTo>
                <a:lnTo>
                  <a:pt x="222567" y="120650"/>
                </a:lnTo>
                <a:lnTo>
                  <a:pt x="223202" y="124460"/>
                </a:lnTo>
                <a:lnTo>
                  <a:pt x="224193" y="125730"/>
                </a:lnTo>
                <a:lnTo>
                  <a:pt x="225628" y="123190"/>
                </a:lnTo>
                <a:lnTo>
                  <a:pt x="227164" y="120650"/>
                </a:lnTo>
                <a:lnTo>
                  <a:pt x="228714" y="118110"/>
                </a:lnTo>
                <a:lnTo>
                  <a:pt x="231330" y="120650"/>
                </a:lnTo>
                <a:lnTo>
                  <a:pt x="228473" y="123190"/>
                </a:lnTo>
                <a:lnTo>
                  <a:pt x="226923" y="124460"/>
                </a:lnTo>
                <a:lnTo>
                  <a:pt x="227647" y="129540"/>
                </a:lnTo>
                <a:lnTo>
                  <a:pt x="232397" y="125730"/>
                </a:lnTo>
                <a:lnTo>
                  <a:pt x="235089" y="128270"/>
                </a:lnTo>
                <a:lnTo>
                  <a:pt x="236753" y="125730"/>
                </a:lnTo>
                <a:lnTo>
                  <a:pt x="242303" y="118110"/>
                </a:lnTo>
                <a:lnTo>
                  <a:pt x="245313" y="114300"/>
                </a:lnTo>
                <a:lnTo>
                  <a:pt x="244881" y="113030"/>
                </a:lnTo>
                <a:lnTo>
                  <a:pt x="243611" y="109220"/>
                </a:lnTo>
                <a:lnTo>
                  <a:pt x="243649" y="107950"/>
                </a:lnTo>
                <a:lnTo>
                  <a:pt x="243840" y="102870"/>
                </a:lnTo>
                <a:lnTo>
                  <a:pt x="246570" y="99060"/>
                </a:lnTo>
                <a:lnTo>
                  <a:pt x="246303" y="101600"/>
                </a:lnTo>
                <a:lnTo>
                  <a:pt x="250659" y="101600"/>
                </a:lnTo>
                <a:lnTo>
                  <a:pt x="252691" y="104013"/>
                </a:lnTo>
                <a:lnTo>
                  <a:pt x="252628" y="104889"/>
                </a:lnTo>
                <a:lnTo>
                  <a:pt x="251968" y="107950"/>
                </a:lnTo>
                <a:lnTo>
                  <a:pt x="257708" y="111760"/>
                </a:lnTo>
                <a:lnTo>
                  <a:pt x="253504" y="113030"/>
                </a:lnTo>
                <a:lnTo>
                  <a:pt x="252196" y="111760"/>
                </a:lnTo>
                <a:lnTo>
                  <a:pt x="251409" y="106680"/>
                </a:lnTo>
                <a:lnTo>
                  <a:pt x="249783" y="109220"/>
                </a:lnTo>
                <a:lnTo>
                  <a:pt x="250977" y="111760"/>
                </a:lnTo>
                <a:lnTo>
                  <a:pt x="253860" y="115570"/>
                </a:lnTo>
                <a:lnTo>
                  <a:pt x="256832" y="118110"/>
                </a:lnTo>
                <a:lnTo>
                  <a:pt x="256717" y="120650"/>
                </a:lnTo>
                <a:lnTo>
                  <a:pt x="255333" y="121920"/>
                </a:lnTo>
                <a:lnTo>
                  <a:pt x="253860" y="123190"/>
                </a:lnTo>
                <a:lnTo>
                  <a:pt x="254622" y="120650"/>
                </a:lnTo>
                <a:lnTo>
                  <a:pt x="254101" y="120650"/>
                </a:lnTo>
                <a:lnTo>
                  <a:pt x="253898" y="119380"/>
                </a:lnTo>
                <a:lnTo>
                  <a:pt x="248958" y="123190"/>
                </a:lnTo>
                <a:lnTo>
                  <a:pt x="255409" y="127000"/>
                </a:lnTo>
                <a:lnTo>
                  <a:pt x="254850" y="130810"/>
                </a:lnTo>
                <a:lnTo>
                  <a:pt x="256159" y="129540"/>
                </a:lnTo>
                <a:lnTo>
                  <a:pt x="259130" y="129540"/>
                </a:lnTo>
                <a:lnTo>
                  <a:pt x="257594" y="127000"/>
                </a:lnTo>
                <a:lnTo>
                  <a:pt x="260210" y="129540"/>
                </a:lnTo>
                <a:lnTo>
                  <a:pt x="266128" y="127000"/>
                </a:lnTo>
                <a:lnTo>
                  <a:pt x="268833" y="128270"/>
                </a:lnTo>
                <a:lnTo>
                  <a:pt x="268922" y="127000"/>
                </a:lnTo>
                <a:lnTo>
                  <a:pt x="267093" y="124460"/>
                </a:lnTo>
                <a:lnTo>
                  <a:pt x="268998" y="123190"/>
                </a:lnTo>
                <a:lnTo>
                  <a:pt x="272008" y="121920"/>
                </a:lnTo>
                <a:lnTo>
                  <a:pt x="271970" y="125730"/>
                </a:lnTo>
                <a:lnTo>
                  <a:pt x="273278" y="127000"/>
                </a:lnTo>
                <a:lnTo>
                  <a:pt x="274066" y="124460"/>
                </a:lnTo>
                <a:lnTo>
                  <a:pt x="278587" y="123190"/>
                </a:lnTo>
                <a:lnTo>
                  <a:pt x="278180" y="124460"/>
                </a:lnTo>
                <a:lnTo>
                  <a:pt x="279158" y="123190"/>
                </a:lnTo>
                <a:lnTo>
                  <a:pt x="280123" y="121920"/>
                </a:lnTo>
                <a:lnTo>
                  <a:pt x="275653" y="116840"/>
                </a:lnTo>
                <a:lnTo>
                  <a:pt x="278307" y="113030"/>
                </a:lnTo>
                <a:lnTo>
                  <a:pt x="279933" y="106680"/>
                </a:lnTo>
                <a:lnTo>
                  <a:pt x="282740" y="111760"/>
                </a:lnTo>
                <a:lnTo>
                  <a:pt x="284924" y="110490"/>
                </a:lnTo>
                <a:lnTo>
                  <a:pt x="286486" y="112547"/>
                </a:lnTo>
                <a:lnTo>
                  <a:pt x="288836" y="111760"/>
                </a:lnTo>
                <a:lnTo>
                  <a:pt x="291223" y="114300"/>
                </a:lnTo>
                <a:lnTo>
                  <a:pt x="288086" y="116840"/>
                </a:lnTo>
                <a:lnTo>
                  <a:pt x="285826" y="116840"/>
                </a:lnTo>
                <a:lnTo>
                  <a:pt x="289039" y="119380"/>
                </a:lnTo>
                <a:lnTo>
                  <a:pt x="292798" y="116840"/>
                </a:lnTo>
                <a:lnTo>
                  <a:pt x="293471" y="111760"/>
                </a:lnTo>
                <a:lnTo>
                  <a:pt x="295414" y="113030"/>
                </a:lnTo>
                <a:lnTo>
                  <a:pt x="296405" y="111760"/>
                </a:lnTo>
                <a:lnTo>
                  <a:pt x="298272" y="114300"/>
                </a:lnTo>
                <a:lnTo>
                  <a:pt x="296621" y="116801"/>
                </a:lnTo>
                <a:lnTo>
                  <a:pt x="296697" y="118110"/>
                </a:lnTo>
                <a:lnTo>
                  <a:pt x="297116" y="124460"/>
                </a:lnTo>
                <a:lnTo>
                  <a:pt x="294386" y="125730"/>
                </a:lnTo>
                <a:lnTo>
                  <a:pt x="291553" y="125730"/>
                </a:lnTo>
                <a:lnTo>
                  <a:pt x="292646" y="128270"/>
                </a:lnTo>
                <a:lnTo>
                  <a:pt x="301078" y="121920"/>
                </a:lnTo>
                <a:lnTo>
                  <a:pt x="300964" y="119380"/>
                </a:lnTo>
                <a:lnTo>
                  <a:pt x="297751" y="116840"/>
                </a:lnTo>
                <a:lnTo>
                  <a:pt x="300088" y="113030"/>
                </a:lnTo>
                <a:lnTo>
                  <a:pt x="301358" y="118110"/>
                </a:lnTo>
                <a:lnTo>
                  <a:pt x="304088" y="120650"/>
                </a:lnTo>
                <a:lnTo>
                  <a:pt x="307505" y="121920"/>
                </a:lnTo>
                <a:lnTo>
                  <a:pt x="305955" y="115570"/>
                </a:lnTo>
                <a:lnTo>
                  <a:pt x="312483" y="116801"/>
                </a:lnTo>
                <a:lnTo>
                  <a:pt x="312559" y="116611"/>
                </a:lnTo>
                <a:lnTo>
                  <a:pt x="312166" y="115570"/>
                </a:lnTo>
                <a:lnTo>
                  <a:pt x="311683" y="114300"/>
                </a:lnTo>
                <a:lnTo>
                  <a:pt x="310705" y="111760"/>
                </a:lnTo>
                <a:lnTo>
                  <a:pt x="309283" y="114300"/>
                </a:lnTo>
                <a:lnTo>
                  <a:pt x="309016" y="113030"/>
                </a:lnTo>
                <a:lnTo>
                  <a:pt x="308749" y="111760"/>
                </a:lnTo>
                <a:lnTo>
                  <a:pt x="308483" y="110490"/>
                </a:lnTo>
                <a:lnTo>
                  <a:pt x="308216" y="109220"/>
                </a:lnTo>
                <a:lnTo>
                  <a:pt x="311226" y="109220"/>
                </a:lnTo>
                <a:lnTo>
                  <a:pt x="309676" y="106680"/>
                </a:lnTo>
                <a:lnTo>
                  <a:pt x="308127" y="104140"/>
                </a:lnTo>
                <a:lnTo>
                  <a:pt x="309918" y="102870"/>
                </a:lnTo>
                <a:lnTo>
                  <a:pt x="315937" y="104140"/>
                </a:lnTo>
                <a:lnTo>
                  <a:pt x="309918" y="106680"/>
                </a:lnTo>
                <a:lnTo>
                  <a:pt x="315861" y="109220"/>
                </a:lnTo>
                <a:lnTo>
                  <a:pt x="313067" y="115481"/>
                </a:lnTo>
                <a:lnTo>
                  <a:pt x="317563" y="113030"/>
                </a:lnTo>
                <a:lnTo>
                  <a:pt x="322745" y="106680"/>
                </a:lnTo>
                <a:lnTo>
                  <a:pt x="328409" y="105410"/>
                </a:lnTo>
                <a:lnTo>
                  <a:pt x="327939" y="114300"/>
                </a:lnTo>
                <a:lnTo>
                  <a:pt x="319062" y="111760"/>
                </a:lnTo>
                <a:lnTo>
                  <a:pt x="321398" y="121920"/>
                </a:lnTo>
                <a:lnTo>
                  <a:pt x="324129" y="120650"/>
                </a:lnTo>
                <a:lnTo>
                  <a:pt x="323938" y="116840"/>
                </a:lnTo>
                <a:lnTo>
                  <a:pt x="326199" y="116840"/>
                </a:lnTo>
                <a:lnTo>
                  <a:pt x="328371" y="121920"/>
                </a:lnTo>
                <a:lnTo>
                  <a:pt x="332892" y="118110"/>
                </a:lnTo>
                <a:lnTo>
                  <a:pt x="336689" y="116840"/>
                </a:lnTo>
                <a:lnTo>
                  <a:pt x="334873" y="114300"/>
                </a:lnTo>
                <a:lnTo>
                  <a:pt x="336219" y="113030"/>
                </a:lnTo>
                <a:lnTo>
                  <a:pt x="338988" y="114300"/>
                </a:lnTo>
                <a:lnTo>
                  <a:pt x="340728" y="114300"/>
                </a:lnTo>
                <a:lnTo>
                  <a:pt x="340334" y="115570"/>
                </a:lnTo>
                <a:lnTo>
                  <a:pt x="341922" y="114300"/>
                </a:lnTo>
                <a:lnTo>
                  <a:pt x="342277" y="114300"/>
                </a:lnTo>
                <a:lnTo>
                  <a:pt x="343128" y="113030"/>
                </a:lnTo>
                <a:lnTo>
                  <a:pt x="343979" y="111760"/>
                </a:lnTo>
                <a:lnTo>
                  <a:pt x="348818" y="114300"/>
                </a:lnTo>
                <a:lnTo>
                  <a:pt x="352221" y="113030"/>
                </a:lnTo>
                <a:lnTo>
                  <a:pt x="352018" y="107950"/>
                </a:lnTo>
                <a:lnTo>
                  <a:pt x="348729" y="113030"/>
                </a:lnTo>
                <a:lnTo>
                  <a:pt x="347027" y="111760"/>
                </a:lnTo>
                <a:lnTo>
                  <a:pt x="346519" y="111760"/>
                </a:lnTo>
                <a:lnTo>
                  <a:pt x="343192" y="109220"/>
                </a:lnTo>
                <a:lnTo>
                  <a:pt x="344614" y="106680"/>
                </a:lnTo>
                <a:lnTo>
                  <a:pt x="348970" y="106680"/>
                </a:lnTo>
                <a:lnTo>
                  <a:pt x="349529" y="105410"/>
                </a:lnTo>
                <a:lnTo>
                  <a:pt x="350634" y="102870"/>
                </a:lnTo>
                <a:lnTo>
                  <a:pt x="351739" y="100330"/>
                </a:lnTo>
                <a:lnTo>
                  <a:pt x="356692" y="100330"/>
                </a:lnTo>
                <a:lnTo>
                  <a:pt x="355066" y="99060"/>
                </a:lnTo>
                <a:lnTo>
                  <a:pt x="355790" y="97790"/>
                </a:lnTo>
                <a:lnTo>
                  <a:pt x="356501" y="96520"/>
                </a:lnTo>
                <a:lnTo>
                  <a:pt x="358673" y="97790"/>
                </a:lnTo>
                <a:lnTo>
                  <a:pt x="361048" y="97790"/>
                </a:lnTo>
                <a:lnTo>
                  <a:pt x="365455" y="100330"/>
                </a:lnTo>
                <a:lnTo>
                  <a:pt x="367195" y="100330"/>
                </a:lnTo>
                <a:lnTo>
                  <a:pt x="369290" y="100330"/>
                </a:lnTo>
                <a:lnTo>
                  <a:pt x="378510" y="100330"/>
                </a:lnTo>
                <a:lnTo>
                  <a:pt x="378256" y="96520"/>
                </a:lnTo>
                <a:lnTo>
                  <a:pt x="378167" y="95250"/>
                </a:lnTo>
                <a:lnTo>
                  <a:pt x="381139" y="93980"/>
                </a:lnTo>
                <a:lnTo>
                  <a:pt x="385457" y="93980"/>
                </a:lnTo>
                <a:lnTo>
                  <a:pt x="388150" y="90170"/>
                </a:lnTo>
                <a:lnTo>
                  <a:pt x="390944" y="95618"/>
                </a:lnTo>
                <a:lnTo>
                  <a:pt x="390918" y="95250"/>
                </a:lnTo>
                <a:lnTo>
                  <a:pt x="391020" y="95783"/>
                </a:lnTo>
                <a:lnTo>
                  <a:pt x="390944" y="95618"/>
                </a:lnTo>
                <a:lnTo>
                  <a:pt x="391350" y="104140"/>
                </a:lnTo>
                <a:lnTo>
                  <a:pt x="393141" y="104140"/>
                </a:lnTo>
                <a:lnTo>
                  <a:pt x="394322" y="100330"/>
                </a:lnTo>
                <a:lnTo>
                  <a:pt x="394449" y="101600"/>
                </a:lnTo>
                <a:lnTo>
                  <a:pt x="399516" y="100330"/>
                </a:lnTo>
                <a:lnTo>
                  <a:pt x="397967" y="105410"/>
                </a:lnTo>
                <a:lnTo>
                  <a:pt x="400583" y="105410"/>
                </a:lnTo>
                <a:lnTo>
                  <a:pt x="400748" y="100330"/>
                </a:lnTo>
                <a:lnTo>
                  <a:pt x="402678" y="100330"/>
                </a:lnTo>
                <a:lnTo>
                  <a:pt x="402412" y="104140"/>
                </a:lnTo>
                <a:lnTo>
                  <a:pt x="402513" y="106908"/>
                </a:lnTo>
                <a:lnTo>
                  <a:pt x="402640" y="107950"/>
                </a:lnTo>
                <a:lnTo>
                  <a:pt x="402767" y="106680"/>
                </a:lnTo>
                <a:lnTo>
                  <a:pt x="405295" y="107950"/>
                </a:lnTo>
                <a:lnTo>
                  <a:pt x="405701" y="106680"/>
                </a:lnTo>
                <a:lnTo>
                  <a:pt x="406095" y="105410"/>
                </a:lnTo>
                <a:lnTo>
                  <a:pt x="406488" y="104140"/>
                </a:lnTo>
                <a:lnTo>
                  <a:pt x="404304" y="105410"/>
                </a:lnTo>
                <a:lnTo>
                  <a:pt x="404660" y="101600"/>
                </a:lnTo>
                <a:lnTo>
                  <a:pt x="409575" y="105410"/>
                </a:lnTo>
                <a:lnTo>
                  <a:pt x="409295" y="101600"/>
                </a:lnTo>
                <a:lnTo>
                  <a:pt x="409778" y="106680"/>
                </a:lnTo>
                <a:lnTo>
                  <a:pt x="414172" y="102870"/>
                </a:lnTo>
                <a:lnTo>
                  <a:pt x="416623" y="104140"/>
                </a:lnTo>
                <a:lnTo>
                  <a:pt x="415620" y="100330"/>
                </a:lnTo>
                <a:lnTo>
                  <a:pt x="414096" y="101600"/>
                </a:lnTo>
                <a:lnTo>
                  <a:pt x="412470" y="102870"/>
                </a:lnTo>
                <a:lnTo>
                  <a:pt x="411835" y="101600"/>
                </a:lnTo>
                <a:lnTo>
                  <a:pt x="411200" y="100330"/>
                </a:lnTo>
                <a:lnTo>
                  <a:pt x="414172" y="95250"/>
                </a:lnTo>
                <a:lnTo>
                  <a:pt x="421779" y="99060"/>
                </a:lnTo>
                <a:lnTo>
                  <a:pt x="425373" y="95250"/>
                </a:lnTo>
                <a:lnTo>
                  <a:pt x="426567" y="93980"/>
                </a:lnTo>
                <a:lnTo>
                  <a:pt x="431050" y="95250"/>
                </a:lnTo>
                <a:lnTo>
                  <a:pt x="426808" y="97790"/>
                </a:lnTo>
                <a:lnTo>
                  <a:pt x="427875" y="101600"/>
                </a:lnTo>
                <a:lnTo>
                  <a:pt x="424243" y="103949"/>
                </a:lnTo>
                <a:lnTo>
                  <a:pt x="429539" y="102870"/>
                </a:lnTo>
                <a:lnTo>
                  <a:pt x="432155" y="99060"/>
                </a:lnTo>
                <a:lnTo>
                  <a:pt x="436321" y="99060"/>
                </a:lnTo>
                <a:lnTo>
                  <a:pt x="437388" y="110490"/>
                </a:lnTo>
                <a:lnTo>
                  <a:pt x="442302" y="107950"/>
                </a:lnTo>
                <a:lnTo>
                  <a:pt x="441426" y="104140"/>
                </a:lnTo>
                <a:lnTo>
                  <a:pt x="441502" y="102870"/>
                </a:lnTo>
                <a:lnTo>
                  <a:pt x="439839" y="101600"/>
                </a:lnTo>
                <a:lnTo>
                  <a:pt x="441109" y="100330"/>
                </a:lnTo>
                <a:lnTo>
                  <a:pt x="442772" y="101600"/>
                </a:lnTo>
                <a:lnTo>
                  <a:pt x="444233" y="101600"/>
                </a:lnTo>
                <a:lnTo>
                  <a:pt x="444614" y="100330"/>
                </a:lnTo>
                <a:lnTo>
                  <a:pt x="444995" y="99060"/>
                </a:lnTo>
                <a:lnTo>
                  <a:pt x="441820" y="99060"/>
                </a:lnTo>
                <a:lnTo>
                  <a:pt x="443763" y="96520"/>
                </a:lnTo>
                <a:lnTo>
                  <a:pt x="444588" y="97790"/>
                </a:lnTo>
                <a:lnTo>
                  <a:pt x="446303" y="97790"/>
                </a:lnTo>
                <a:lnTo>
                  <a:pt x="446112" y="100126"/>
                </a:lnTo>
                <a:lnTo>
                  <a:pt x="450418" y="97790"/>
                </a:lnTo>
                <a:lnTo>
                  <a:pt x="450342" y="98983"/>
                </a:lnTo>
                <a:lnTo>
                  <a:pt x="451878" y="96520"/>
                </a:lnTo>
                <a:lnTo>
                  <a:pt x="452678" y="95250"/>
                </a:lnTo>
                <a:lnTo>
                  <a:pt x="454533" y="93980"/>
                </a:lnTo>
                <a:lnTo>
                  <a:pt x="454304" y="96520"/>
                </a:lnTo>
                <a:lnTo>
                  <a:pt x="456234" y="93980"/>
                </a:lnTo>
                <a:lnTo>
                  <a:pt x="457631" y="95250"/>
                </a:lnTo>
                <a:lnTo>
                  <a:pt x="457860" y="96037"/>
                </a:lnTo>
                <a:lnTo>
                  <a:pt x="458165" y="93980"/>
                </a:lnTo>
                <a:lnTo>
                  <a:pt x="458355" y="92710"/>
                </a:lnTo>
                <a:lnTo>
                  <a:pt x="458736" y="90170"/>
                </a:lnTo>
                <a:lnTo>
                  <a:pt x="458927" y="88900"/>
                </a:lnTo>
                <a:lnTo>
                  <a:pt x="460159" y="88900"/>
                </a:lnTo>
                <a:lnTo>
                  <a:pt x="465861" y="90170"/>
                </a:lnTo>
                <a:lnTo>
                  <a:pt x="469353" y="90170"/>
                </a:lnTo>
                <a:lnTo>
                  <a:pt x="471766" y="88900"/>
                </a:lnTo>
                <a:lnTo>
                  <a:pt x="468998" y="87630"/>
                </a:lnTo>
                <a:lnTo>
                  <a:pt x="471208" y="85090"/>
                </a:lnTo>
                <a:lnTo>
                  <a:pt x="471932" y="83820"/>
                </a:lnTo>
                <a:lnTo>
                  <a:pt x="476199" y="87630"/>
                </a:lnTo>
                <a:lnTo>
                  <a:pt x="472008" y="90170"/>
                </a:lnTo>
                <a:lnTo>
                  <a:pt x="477316" y="92710"/>
                </a:lnTo>
                <a:lnTo>
                  <a:pt x="476478" y="95250"/>
                </a:lnTo>
                <a:lnTo>
                  <a:pt x="475729" y="99085"/>
                </a:lnTo>
                <a:lnTo>
                  <a:pt x="477901" y="96520"/>
                </a:lnTo>
                <a:lnTo>
                  <a:pt x="480479" y="96520"/>
                </a:lnTo>
                <a:lnTo>
                  <a:pt x="480555" y="99314"/>
                </a:lnTo>
                <a:lnTo>
                  <a:pt x="481952" y="96520"/>
                </a:lnTo>
                <a:lnTo>
                  <a:pt x="484644" y="99060"/>
                </a:lnTo>
                <a:lnTo>
                  <a:pt x="483882" y="96520"/>
                </a:lnTo>
                <a:lnTo>
                  <a:pt x="482219" y="92710"/>
                </a:lnTo>
                <a:lnTo>
                  <a:pt x="484720" y="91440"/>
                </a:lnTo>
                <a:lnTo>
                  <a:pt x="488365" y="96520"/>
                </a:lnTo>
                <a:lnTo>
                  <a:pt x="492328" y="96520"/>
                </a:lnTo>
                <a:lnTo>
                  <a:pt x="490016" y="91440"/>
                </a:lnTo>
                <a:lnTo>
                  <a:pt x="489432" y="90170"/>
                </a:lnTo>
                <a:lnTo>
                  <a:pt x="492518" y="87630"/>
                </a:lnTo>
                <a:lnTo>
                  <a:pt x="490232" y="83820"/>
                </a:lnTo>
                <a:lnTo>
                  <a:pt x="490270" y="81826"/>
                </a:lnTo>
                <a:lnTo>
                  <a:pt x="489318" y="81280"/>
                </a:lnTo>
                <a:lnTo>
                  <a:pt x="488251" y="76200"/>
                </a:lnTo>
                <a:lnTo>
                  <a:pt x="491845" y="78740"/>
                </a:lnTo>
                <a:lnTo>
                  <a:pt x="492963" y="76200"/>
                </a:lnTo>
                <a:lnTo>
                  <a:pt x="497433" y="77470"/>
                </a:lnTo>
                <a:lnTo>
                  <a:pt x="496570" y="77470"/>
                </a:lnTo>
                <a:lnTo>
                  <a:pt x="500011" y="81280"/>
                </a:lnTo>
                <a:lnTo>
                  <a:pt x="500519" y="90170"/>
                </a:lnTo>
                <a:lnTo>
                  <a:pt x="495096" y="91440"/>
                </a:lnTo>
                <a:lnTo>
                  <a:pt x="496328" y="101600"/>
                </a:lnTo>
                <a:lnTo>
                  <a:pt x="500519" y="100330"/>
                </a:lnTo>
                <a:lnTo>
                  <a:pt x="506590" y="97790"/>
                </a:lnTo>
                <a:lnTo>
                  <a:pt x="509562" y="100330"/>
                </a:lnTo>
                <a:lnTo>
                  <a:pt x="513245" y="97790"/>
                </a:lnTo>
                <a:lnTo>
                  <a:pt x="512610" y="91440"/>
                </a:lnTo>
                <a:lnTo>
                  <a:pt x="511771" y="87630"/>
                </a:lnTo>
                <a:lnTo>
                  <a:pt x="513321" y="86360"/>
                </a:lnTo>
                <a:lnTo>
                  <a:pt x="514146" y="86360"/>
                </a:lnTo>
                <a:lnTo>
                  <a:pt x="515226" y="87630"/>
                </a:lnTo>
                <a:lnTo>
                  <a:pt x="513562" y="90170"/>
                </a:lnTo>
                <a:lnTo>
                  <a:pt x="518147" y="87630"/>
                </a:lnTo>
                <a:lnTo>
                  <a:pt x="519442" y="86360"/>
                </a:lnTo>
                <a:lnTo>
                  <a:pt x="520725" y="85090"/>
                </a:lnTo>
                <a:lnTo>
                  <a:pt x="525678" y="85090"/>
                </a:lnTo>
                <a:lnTo>
                  <a:pt x="528408" y="83820"/>
                </a:lnTo>
                <a:lnTo>
                  <a:pt x="527024" y="78740"/>
                </a:lnTo>
                <a:lnTo>
                  <a:pt x="526465" y="76200"/>
                </a:lnTo>
                <a:lnTo>
                  <a:pt x="526199" y="74930"/>
                </a:lnTo>
                <a:lnTo>
                  <a:pt x="529158" y="74930"/>
                </a:lnTo>
                <a:lnTo>
                  <a:pt x="528650" y="73660"/>
                </a:lnTo>
                <a:lnTo>
                  <a:pt x="529082" y="68580"/>
                </a:lnTo>
                <a:lnTo>
                  <a:pt x="531863" y="69850"/>
                </a:lnTo>
                <a:lnTo>
                  <a:pt x="533920" y="69850"/>
                </a:lnTo>
                <a:lnTo>
                  <a:pt x="534035" y="72390"/>
                </a:lnTo>
                <a:lnTo>
                  <a:pt x="532803" y="72390"/>
                </a:lnTo>
                <a:lnTo>
                  <a:pt x="533006" y="73660"/>
                </a:lnTo>
                <a:lnTo>
                  <a:pt x="534873" y="76200"/>
                </a:lnTo>
                <a:lnTo>
                  <a:pt x="537565" y="74930"/>
                </a:lnTo>
                <a:lnTo>
                  <a:pt x="538911" y="72390"/>
                </a:lnTo>
                <a:lnTo>
                  <a:pt x="539026" y="74930"/>
                </a:lnTo>
                <a:lnTo>
                  <a:pt x="538035" y="80010"/>
                </a:lnTo>
                <a:lnTo>
                  <a:pt x="537451" y="79667"/>
                </a:lnTo>
                <a:lnTo>
                  <a:pt x="538060" y="81051"/>
                </a:lnTo>
                <a:lnTo>
                  <a:pt x="540054" y="80010"/>
                </a:lnTo>
                <a:lnTo>
                  <a:pt x="545007" y="83820"/>
                </a:lnTo>
                <a:lnTo>
                  <a:pt x="552538" y="83820"/>
                </a:lnTo>
                <a:lnTo>
                  <a:pt x="552183" y="81280"/>
                </a:lnTo>
                <a:lnTo>
                  <a:pt x="556221" y="78740"/>
                </a:lnTo>
                <a:lnTo>
                  <a:pt x="552767" y="71120"/>
                </a:lnTo>
                <a:lnTo>
                  <a:pt x="558038" y="69850"/>
                </a:lnTo>
                <a:lnTo>
                  <a:pt x="557174" y="66040"/>
                </a:lnTo>
                <a:lnTo>
                  <a:pt x="552970" y="68580"/>
                </a:lnTo>
                <a:lnTo>
                  <a:pt x="551027" y="67310"/>
                </a:lnTo>
                <a:lnTo>
                  <a:pt x="551459" y="64770"/>
                </a:lnTo>
                <a:lnTo>
                  <a:pt x="550811" y="63500"/>
                </a:lnTo>
                <a:lnTo>
                  <a:pt x="549490" y="60960"/>
                </a:lnTo>
                <a:lnTo>
                  <a:pt x="550633" y="58420"/>
                </a:lnTo>
                <a:lnTo>
                  <a:pt x="553529" y="54610"/>
                </a:lnTo>
                <a:lnTo>
                  <a:pt x="554951" y="52070"/>
                </a:lnTo>
                <a:lnTo>
                  <a:pt x="554482" y="53340"/>
                </a:lnTo>
                <a:lnTo>
                  <a:pt x="555548" y="54610"/>
                </a:lnTo>
                <a:lnTo>
                  <a:pt x="555155" y="55880"/>
                </a:lnTo>
                <a:lnTo>
                  <a:pt x="560374" y="49530"/>
                </a:lnTo>
                <a:lnTo>
                  <a:pt x="562203" y="52070"/>
                </a:lnTo>
                <a:lnTo>
                  <a:pt x="562800" y="55880"/>
                </a:lnTo>
                <a:lnTo>
                  <a:pt x="562000" y="57150"/>
                </a:lnTo>
                <a:lnTo>
                  <a:pt x="565137" y="58420"/>
                </a:lnTo>
                <a:lnTo>
                  <a:pt x="568693" y="54698"/>
                </a:lnTo>
                <a:lnTo>
                  <a:pt x="569531" y="53822"/>
                </a:lnTo>
                <a:lnTo>
                  <a:pt x="569556" y="53340"/>
                </a:lnTo>
                <a:lnTo>
                  <a:pt x="569760" y="48260"/>
                </a:lnTo>
                <a:lnTo>
                  <a:pt x="570014" y="46990"/>
                </a:lnTo>
                <a:lnTo>
                  <a:pt x="570255" y="45720"/>
                </a:lnTo>
                <a:lnTo>
                  <a:pt x="570738" y="43180"/>
                </a:lnTo>
                <a:lnTo>
                  <a:pt x="573138" y="44450"/>
                </a:lnTo>
                <a:lnTo>
                  <a:pt x="576059" y="49530"/>
                </a:lnTo>
                <a:lnTo>
                  <a:pt x="578637" y="49530"/>
                </a:lnTo>
                <a:lnTo>
                  <a:pt x="575792" y="59690"/>
                </a:lnTo>
                <a:lnTo>
                  <a:pt x="578599" y="57150"/>
                </a:lnTo>
                <a:lnTo>
                  <a:pt x="577088" y="60960"/>
                </a:lnTo>
                <a:lnTo>
                  <a:pt x="577456" y="68580"/>
                </a:lnTo>
                <a:lnTo>
                  <a:pt x="575068" y="72390"/>
                </a:lnTo>
                <a:lnTo>
                  <a:pt x="579120" y="72390"/>
                </a:lnTo>
                <a:lnTo>
                  <a:pt x="585012" y="74930"/>
                </a:lnTo>
                <a:lnTo>
                  <a:pt x="587514" y="72390"/>
                </a:lnTo>
                <a:lnTo>
                  <a:pt x="588657" y="76200"/>
                </a:lnTo>
                <a:lnTo>
                  <a:pt x="589292" y="78740"/>
                </a:lnTo>
                <a:lnTo>
                  <a:pt x="589013" y="82550"/>
                </a:lnTo>
                <a:lnTo>
                  <a:pt x="592747" y="76200"/>
                </a:lnTo>
                <a:lnTo>
                  <a:pt x="595477" y="85090"/>
                </a:lnTo>
                <a:lnTo>
                  <a:pt x="598957" y="85090"/>
                </a:lnTo>
                <a:lnTo>
                  <a:pt x="602488" y="81280"/>
                </a:lnTo>
                <a:lnTo>
                  <a:pt x="594995" y="81280"/>
                </a:lnTo>
                <a:lnTo>
                  <a:pt x="597458" y="76200"/>
                </a:lnTo>
                <a:lnTo>
                  <a:pt x="598678" y="78740"/>
                </a:lnTo>
                <a:lnTo>
                  <a:pt x="600024" y="76974"/>
                </a:lnTo>
                <a:lnTo>
                  <a:pt x="599186" y="76200"/>
                </a:lnTo>
                <a:lnTo>
                  <a:pt x="596468" y="73660"/>
                </a:lnTo>
                <a:lnTo>
                  <a:pt x="593648" y="72390"/>
                </a:lnTo>
                <a:lnTo>
                  <a:pt x="595706" y="72390"/>
                </a:lnTo>
                <a:lnTo>
                  <a:pt x="595236" y="67310"/>
                </a:lnTo>
                <a:lnTo>
                  <a:pt x="595706" y="66040"/>
                </a:lnTo>
                <a:lnTo>
                  <a:pt x="592264" y="64770"/>
                </a:lnTo>
                <a:lnTo>
                  <a:pt x="592188" y="58420"/>
                </a:lnTo>
                <a:lnTo>
                  <a:pt x="596379" y="63500"/>
                </a:lnTo>
                <a:lnTo>
                  <a:pt x="597814" y="60960"/>
                </a:lnTo>
                <a:lnTo>
                  <a:pt x="597103" y="66040"/>
                </a:lnTo>
                <a:lnTo>
                  <a:pt x="597649" y="66040"/>
                </a:lnTo>
                <a:lnTo>
                  <a:pt x="596900" y="72390"/>
                </a:lnTo>
                <a:lnTo>
                  <a:pt x="599706" y="69850"/>
                </a:lnTo>
                <a:lnTo>
                  <a:pt x="604113" y="69850"/>
                </a:lnTo>
                <a:lnTo>
                  <a:pt x="606767" y="72390"/>
                </a:lnTo>
                <a:lnTo>
                  <a:pt x="608304" y="74930"/>
                </a:lnTo>
                <a:lnTo>
                  <a:pt x="607758" y="74930"/>
                </a:lnTo>
                <a:lnTo>
                  <a:pt x="608545" y="78740"/>
                </a:lnTo>
                <a:lnTo>
                  <a:pt x="608431" y="80391"/>
                </a:lnTo>
                <a:lnTo>
                  <a:pt x="614451" y="81280"/>
                </a:lnTo>
                <a:lnTo>
                  <a:pt x="614527" y="83820"/>
                </a:lnTo>
                <a:lnTo>
                  <a:pt x="611035" y="83820"/>
                </a:lnTo>
                <a:lnTo>
                  <a:pt x="613778" y="86360"/>
                </a:lnTo>
                <a:lnTo>
                  <a:pt x="615594" y="85090"/>
                </a:lnTo>
                <a:lnTo>
                  <a:pt x="618248" y="77470"/>
                </a:lnTo>
                <a:lnTo>
                  <a:pt x="621296" y="78740"/>
                </a:lnTo>
                <a:lnTo>
                  <a:pt x="624243" y="81915"/>
                </a:lnTo>
                <a:lnTo>
                  <a:pt x="624154" y="80010"/>
                </a:lnTo>
                <a:lnTo>
                  <a:pt x="628154" y="81280"/>
                </a:lnTo>
                <a:lnTo>
                  <a:pt x="628154" y="80010"/>
                </a:lnTo>
                <a:lnTo>
                  <a:pt x="628167" y="77470"/>
                </a:lnTo>
                <a:lnTo>
                  <a:pt x="628192" y="73660"/>
                </a:lnTo>
                <a:lnTo>
                  <a:pt x="630567" y="72390"/>
                </a:lnTo>
                <a:lnTo>
                  <a:pt x="629246" y="69850"/>
                </a:lnTo>
                <a:lnTo>
                  <a:pt x="628586" y="68580"/>
                </a:lnTo>
                <a:lnTo>
                  <a:pt x="632587" y="73660"/>
                </a:lnTo>
                <a:lnTo>
                  <a:pt x="631037" y="68580"/>
                </a:lnTo>
                <a:lnTo>
                  <a:pt x="629107" y="62230"/>
                </a:lnTo>
                <a:lnTo>
                  <a:pt x="632663" y="66040"/>
                </a:lnTo>
                <a:lnTo>
                  <a:pt x="632434" y="68580"/>
                </a:lnTo>
                <a:lnTo>
                  <a:pt x="632548" y="72390"/>
                </a:lnTo>
                <a:lnTo>
                  <a:pt x="632790" y="74930"/>
                </a:lnTo>
                <a:lnTo>
                  <a:pt x="633577" y="78740"/>
                </a:lnTo>
                <a:lnTo>
                  <a:pt x="633933" y="74930"/>
                </a:lnTo>
                <a:lnTo>
                  <a:pt x="636231" y="78740"/>
                </a:lnTo>
                <a:lnTo>
                  <a:pt x="637705" y="77470"/>
                </a:lnTo>
                <a:lnTo>
                  <a:pt x="636955" y="74930"/>
                </a:lnTo>
                <a:lnTo>
                  <a:pt x="636587" y="73660"/>
                </a:lnTo>
                <a:lnTo>
                  <a:pt x="640626" y="73660"/>
                </a:lnTo>
                <a:lnTo>
                  <a:pt x="638098" y="69850"/>
                </a:lnTo>
                <a:lnTo>
                  <a:pt x="641299" y="66040"/>
                </a:lnTo>
                <a:lnTo>
                  <a:pt x="643166" y="72390"/>
                </a:lnTo>
                <a:lnTo>
                  <a:pt x="645350" y="67310"/>
                </a:lnTo>
                <a:lnTo>
                  <a:pt x="643724" y="66040"/>
                </a:lnTo>
                <a:lnTo>
                  <a:pt x="648042" y="62230"/>
                </a:lnTo>
                <a:lnTo>
                  <a:pt x="646531" y="59690"/>
                </a:lnTo>
                <a:lnTo>
                  <a:pt x="649782" y="58420"/>
                </a:lnTo>
                <a:lnTo>
                  <a:pt x="652272" y="63500"/>
                </a:lnTo>
                <a:lnTo>
                  <a:pt x="651637" y="68580"/>
                </a:lnTo>
                <a:lnTo>
                  <a:pt x="650494" y="68580"/>
                </a:lnTo>
                <a:lnTo>
                  <a:pt x="648589" y="66040"/>
                </a:lnTo>
                <a:lnTo>
                  <a:pt x="648906" y="69850"/>
                </a:lnTo>
                <a:lnTo>
                  <a:pt x="654812" y="68580"/>
                </a:lnTo>
                <a:lnTo>
                  <a:pt x="656399" y="71120"/>
                </a:lnTo>
                <a:lnTo>
                  <a:pt x="658342" y="71120"/>
                </a:lnTo>
                <a:lnTo>
                  <a:pt x="658812" y="76200"/>
                </a:lnTo>
                <a:lnTo>
                  <a:pt x="660438" y="71120"/>
                </a:lnTo>
                <a:lnTo>
                  <a:pt x="664641" y="80010"/>
                </a:lnTo>
                <a:lnTo>
                  <a:pt x="665073" y="77470"/>
                </a:lnTo>
                <a:lnTo>
                  <a:pt x="665746" y="73660"/>
                </a:lnTo>
                <a:close/>
              </a:path>
              <a:path extrusionOk="0" h="135889" w="685165">
                <a:moveTo>
                  <a:pt x="666419" y="55880"/>
                </a:moveTo>
                <a:lnTo>
                  <a:pt x="663016" y="50800"/>
                </a:lnTo>
                <a:lnTo>
                  <a:pt x="660273" y="48260"/>
                </a:lnTo>
                <a:lnTo>
                  <a:pt x="661111" y="55880"/>
                </a:lnTo>
                <a:lnTo>
                  <a:pt x="659130" y="58420"/>
                </a:lnTo>
                <a:lnTo>
                  <a:pt x="659726" y="58420"/>
                </a:lnTo>
                <a:lnTo>
                  <a:pt x="659511" y="58585"/>
                </a:lnTo>
                <a:lnTo>
                  <a:pt x="666419" y="55880"/>
                </a:lnTo>
                <a:close/>
              </a:path>
              <a:path extrusionOk="0" h="135889" w="685165">
                <a:moveTo>
                  <a:pt x="667334" y="11061"/>
                </a:moveTo>
                <a:lnTo>
                  <a:pt x="666661" y="10160"/>
                </a:lnTo>
                <a:lnTo>
                  <a:pt x="666838" y="11290"/>
                </a:lnTo>
                <a:lnTo>
                  <a:pt x="667334" y="11061"/>
                </a:lnTo>
                <a:close/>
              </a:path>
              <a:path extrusionOk="0" h="135889" w="685165">
                <a:moveTo>
                  <a:pt x="668794" y="30480"/>
                </a:moveTo>
                <a:lnTo>
                  <a:pt x="668096" y="33020"/>
                </a:lnTo>
                <a:lnTo>
                  <a:pt x="668591" y="33020"/>
                </a:lnTo>
                <a:lnTo>
                  <a:pt x="668794" y="30480"/>
                </a:lnTo>
                <a:close/>
              </a:path>
              <a:path extrusionOk="0" h="135889" w="685165">
                <a:moveTo>
                  <a:pt x="669264" y="10160"/>
                </a:moveTo>
                <a:lnTo>
                  <a:pt x="667334" y="11061"/>
                </a:lnTo>
                <a:lnTo>
                  <a:pt x="668553" y="12700"/>
                </a:lnTo>
                <a:lnTo>
                  <a:pt x="669264" y="10160"/>
                </a:lnTo>
                <a:close/>
              </a:path>
              <a:path extrusionOk="0" h="135889" w="685165">
                <a:moveTo>
                  <a:pt x="679627" y="19050"/>
                </a:moveTo>
                <a:lnTo>
                  <a:pt x="679145" y="18580"/>
                </a:lnTo>
                <a:lnTo>
                  <a:pt x="679056" y="19050"/>
                </a:lnTo>
                <a:lnTo>
                  <a:pt x="679627" y="19050"/>
                </a:lnTo>
                <a:close/>
              </a:path>
              <a:path extrusionOk="0" h="135889" w="685165">
                <a:moveTo>
                  <a:pt x="681431" y="19050"/>
                </a:moveTo>
                <a:lnTo>
                  <a:pt x="679627" y="19050"/>
                </a:lnTo>
                <a:lnTo>
                  <a:pt x="680961" y="20320"/>
                </a:lnTo>
                <a:lnTo>
                  <a:pt x="681431" y="19050"/>
                </a:lnTo>
                <a:close/>
              </a:path>
              <a:path extrusionOk="0" h="135889" w="685165">
                <a:moveTo>
                  <a:pt x="682028" y="52070"/>
                </a:moveTo>
                <a:lnTo>
                  <a:pt x="681609" y="53467"/>
                </a:lnTo>
                <a:lnTo>
                  <a:pt x="681710" y="53340"/>
                </a:lnTo>
                <a:lnTo>
                  <a:pt x="682028" y="52070"/>
                </a:lnTo>
                <a:close/>
              </a:path>
              <a:path extrusionOk="0" h="135889" w="685165">
                <a:moveTo>
                  <a:pt x="684872" y="46990"/>
                </a:moveTo>
                <a:lnTo>
                  <a:pt x="682574" y="49530"/>
                </a:lnTo>
                <a:lnTo>
                  <a:pt x="681990" y="43180"/>
                </a:lnTo>
                <a:lnTo>
                  <a:pt x="679602" y="46990"/>
                </a:lnTo>
                <a:lnTo>
                  <a:pt x="679767" y="45720"/>
                </a:lnTo>
                <a:lnTo>
                  <a:pt x="680046" y="41910"/>
                </a:lnTo>
                <a:lnTo>
                  <a:pt x="681431" y="43180"/>
                </a:lnTo>
                <a:lnTo>
                  <a:pt x="680656" y="41910"/>
                </a:lnTo>
                <a:lnTo>
                  <a:pt x="679094" y="39370"/>
                </a:lnTo>
                <a:lnTo>
                  <a:pt x="677824" y="39370"/>
                </a:lnTo>
                <a:lnTo>
                  <a:pt x="676998" y="39370"/>
                </a:lnTo>
                <a:lnTo>
                  <a:pt x="676249" y="36830"/>
                </a:lnTo>
                <a:lnTo>
                  <a:pt x="675881" y="35560"/>
                </a:lnTo>
                <a:lnTo>
                  <a:pt x="677824" y="39370"/>
                </a:lnTo>
                <a:lnTo>
                  <a:pt x="678776" y="34290"/>
                </a:lnTo>
                <a:lnTo>
                  <a:pt x="679094" y="34290"/>
                </a:lnTo>
                <a:lnTo>
                  <a:pt x="677430" y="33020"/>
                </a:lnTo>
                <a:lnTo>
                  <a:pt x="674255" y="34290"/>
                </a:lnTo>
                <a:lnTo>
                  <a:pt x="673265" y="35560"/>
                </a:lnTo>
                <a:lnTo>
                  <a:pt x="672744" y="29972"/>
                </a:lnTo>
                <a:lnTo>
                  <a:pt x="675601" y="29210"/>
                </a:lnTo>
                <a:lnTo>
                  <a:pt x="675093" y="27940"/>
                </a:lnTo>
                <a:lnTo>
                  <a:pt x="676567" y="25400"/>
                </a:lnTo>
                <a:lnTo>
                  <a:pt x="677316" y="24130"/>
                </a:lnTo>
                <a:lnTo>
                  <a:pt x="674179" y="25400"/>
                </a:lnTo>
                <a:lnTo>
                  <a:pt x="675411" y="20320"/>
                </a:lnTo>
                <a:lnTo>
                  <a:pt x="676859" y="19050"/>
                </a:lnTo>
                <a:lnTo>
                  <a:pt x="678307" y="17780"/>
                </a:lnTo>
                <a:lnTo>
                  <a:pt x="679145" y="18580"/>
                </a:lnTo>
                <a:lnTo>
                  <a:pt x="679297" y="17780"/>
                </a:lnTo>
                <a:lnTo>
                  <a:pt x="679526" y="16510"/>
                </a:lnTo>
                <a:lnTo>
                  <a:pt x="679970" y="15240"/>
                </a:lnTo>
                <a:lnTo>
                  <a:pt x="682180" y="8890"/>
                </a:lnTo>
                <a:lnTo>
                  <a:pt x="679335" y="8890"/>
                </a:lnTo>
                <a:lnTo>
                  <a:pt x="676440" y="11430"/>
                </a:lnTo>
                <a:lnTo>
                  <a:pt x="678573" y="13970"/>
                </a:lnTo>
                <a:lnTo>
                  <a:pt x="677037" y="15240"/>
                </a:lnTo>
                <a:lnTo>
                  <a:pt x="675246" y="14211"/>
                </a:lnTo>
                <a:lnTo>
                  <a:pt x="675246" y="19050"/>
                </a:lnTo>
                <a:lnTo>
                  <a:pt x="669264" y="27940"/>
                </a:lnTo>
                <a:lnTo>
                  <a:pt x="670852" y="30480"/>
                </a:lnTo>
                <a:lnTo>
                  <a:pt x="671957" y="30175"/>
                </a:lnTo>
                <a:lnTo>
                  <a:pt x="667054" y="36830"/>
                </a:lnTo>
                <a:lnTo>
                  <a:pt x="668096" y="33020"/>
                </a:lnTo>
                <a:lnTo>
                  <a:pt x="666254" y="33020"/>
                </a:lnTo>
                <a:lnTo>
                  <a:pt x="664908" y="31750"/>
                </a:lnTo>
                <a:lnTo>
                  <a:pt x="664870" y="27940"/>
                </a:lnTo>
                <a:lnTo>
                  <a:pt x="667969" y="26670"/>
                </a:lnTo>
                <a:lnTo>
                  <a:pt x="668350" y="25400"/>
                </a:lnTo>
                <a:lnTo>
                  <a:pt x="669112" y="22860"/>
                </a:lnTo>
                <a:lnTo>
                  <a:pt x="675246" y="19050"/>
                </a:lnTo>
                <a:lnTo>
                  <a:pt x="675246" y="14211"/>
                </a:lnTo>
                <a:lnTo>
                  <a:pt x="674839" y="13970"/>
                </a:lnTo>
                <a:lnTo>
                  <a:pt x="672642" y="12700"/>
                </a:lnTo>
                <a:lnTo>
                  <a:pt x="674141" y="8890"/>
                </a:lnTo>
                <a:lnTo>
                  <a:pt x="672274" y="10160"/>
                </a:lnTo>
                <a:lnTo>
                  <a:pt x="668832" y="12700"/>
                </a:lnTo>
                <a:lnTo>
                  <a:pt x="667283" y="13970"/>
                </a:lnTo>
                <a:lnTo>
                  <a:pt x="666838" y="11290"/>
                </a:lnTo>
                <a:lnTo>
                  <a:pt x="663841" y="12700"/>
                </a:lnTo>
                <a:lnTo>
                  <a:pt x="665619" y="16510"/>
                </a:lnTo>
                <a:lnTo>
                  <a:pt x="661428" y="13970"/>
                </a:lnTo>
                <a:lnTo>
                  <a:pt x="659282" y="21590"/>
                </a:lnTo>
                <a:lnTo>
                  <a:pt x="656158" y="25400"/>
                </a:lnTo>
                <a:lnTo>
                  <a:pt x="656183" y="24599"/>
                </a:lnTo>
                <a:lnTo>
                  <a:pt x="654100" y="24599"/>
                </a:lnTo>
                <a:lnTo>
                  <a:pt x="655586" y="27444"/>
                </a:lnTo>
                <a:lnTo>
                  <a:pt x="656564" y="26670"/>
                </a:lnTo>
                <a:lnTo>
                  <a:pt x="657212" y="27940"/>
                </a:lnTo>
                <a:lnTo>
                  <a:pt x="658063" y="29210"/>
                </a:lnTo>
                <a:lnTo>
                  <a:pt x="660234" y="27940"/>
                </a:lnTo>
                <a:lnTo>
                  <a:pt x="662533" y="35560"/>
                </a:lnTo>
                <a:lnTo>
                  <a:pt x="666496" y="44450"/>
                </a:lnTo>
                <a:lnTo>
                  <a:pt x="664197" y="49530"/>
                </a:lnTo>
                <a:lnTo>
                  <a:pt x="667562" y="52070"/>
                </a:lnTo>
                <a:lnTo>
                  <a:pt x="668477" y="48260"/>
                </a:lnTo>
                <a:lnTo>
                  <a:pt x="671410" y="46990"/>
                </a:lnTo>
                <a:lnTo>
                  <a:pt x="673544" y="53340"/>
                </a:lnTo>
                <a:lnTo>
                  <a:pt x="670852" y="54610"/>
                </a:lnTo>
                <a:lnTo>
                  <a:pt x="671487" y="59690"/>
                </a:lnTo>
                <a:lnTo>
                  <a:pt x="673582" y="59690"/>
                </a:lnTo>
                <a:lnTo>
                  <a:pt x="676160" y="57150"/>
                </a:lnTo>
                <a:lnTo>
                  <a:pt x="674420" y="53340"/>
                </a:lnTo>
                <a:lnTo>
                  <a:pt x="678573" y="55880"/>
                </a:lnTo>
                <a:lnTo>
                  <a:pt x="678776" y="57150"/>
                </a:lnTo>
                <a:lnTo>
                  <a:pt x="676757" y="57150"/>
                </a:lnTo>
                <a:lnTo>
                  <a:pt x="678383" y="58420"/>
                </a:lnTo>
                <a:lnTo>
                  <a:pt x="681266" y="54610"/>
                </a:lnTo>
                <a:lnTo>
                  <a:pt x="681609" y="53467"/>
                </a:lnTo>
                <a:lnTo>
                  <a:pt x="680758" y="54610"/>
                </a:lnTo>
                <a:lnTo>
                  <a:pt x="680288" y="53340"/>
                </a:lnTo>
                <a:lnTo>
                  <a:pt x="683641" y="49530"/>
                </a:lnTo>
                <a:lnTo>
                  <a:pt x="684758" y="48260"/>
                </a:lnTo>
                <a:lnTo>
                  <a:pt x="684872"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19" name="Google Shape;3719;p242"/>
          <p:cNvSpPr/>
          <p:nvPr/>
        </p:nvSpPr>
        <p:spPr>
          <a:xfrm>
            <a:off x="5644752" y="2199257"/>
            <a:ext cx="2540" cy="3386"/>
          </a:xfrm>
          <a:custGeom>
            <a:rect b="b" l="l" r="r" t="t"/>
            <a:pathLst>
              <a:path extrusionOk="0" h="5079" w="3809">
                <a:moveTo>
                  <a:pt x="1739" y="0"/>
                </a:moveTo>
                <a:lnTo>
                  <a:pt x="0" y="76"/>
                </a:lnTo>
                <a:lnTo>
                  <a:pt x="165" y="431"/>
                </a:lnTo>
                <a:lnTo>
                  <a:pt x="635" y="469"/>
                </a:lnTo>
                <a:lnTo>
                  <a:pt x="1739" y="0"/>
                </a:lnTo>
                <a:close/>
              </a:path>
              <a:path extrusionOk="0" h="5079" w="3809">
                <a:moveTo>
                  <a:pt x="3213" y="4864"/>
                </a:moveTo>
                <a:lnTo>
                  <a:pt x="3175" y="4673"/>
                </a:lnTo>
                <a:lnTo>
                  <a:pt x="3048" y="4787"/>
                </a:lnTo>
                <a:lnTo>
                  <a:pt x="3175" y="482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0" name="Google Shape;3720;p242"/>
          <p:cNvSpPr/>
          <p:nvPr/>
        </p:nvSpPr>
        <p:spPr>
          <a:xfrm>
            <a:off x="5276363" y="2235077"/>
            <a:ext cx="1270" cy="1270"/>
          </a:xfrm>
          <a:custGeom>
            <a:rect b="b" l="l" r="r" t="t"/>
            <a:pathLst>
              <a:path extrusionOk="0" h="1904" w="1904">
                <a:moveTo>
                  <a:pt x="0" y="1543"/>
                </a:moveTo>
                <a:lnTo>
                  <a:pt x="356" y="791"/>
                </a:lnTo>
                <a:lnTo>
                  <a:pt x="911" y="316"/>
                </a:lnTo>
                <a:lnTo>
                  <a:pt x="1544" y="0"/>
                </a:lnTo>
                <a:lnTo>
                  <a:pt x="1386" y="672"/>
                </a:lnTo>
                <a:lnTo>
                  <a:pt x="950" y="1266"/>
                </a:lnTo>
                <a:lnTo>
                  <a:pt x="0" y="1543"/>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1" name="Google Shape;3721;p242"/>
          <p:cNvSpPr/>
          <p:nvPr/>
        </p:nvSpPr>
        <p:spPr>
          <a:xfrm>
            <a:off x="5347858" y="2175192"/>
            <a:ext cx="423" cy="1270"/>
          </a:xfrm>
          <a:custGeom>
            <a:rect b="b" l="l" r="r" t="t"/>
            <a:pathLst>
              <a:path extrusionOk="0" h="1904" w="634">
                <a:moveTo>
                  <a:pt x="0" y="1345"/>
                </a:moveTo>
                <a:lnTo>
                  <a:pt x="0" y="949"/>
                </a:lnTo>
                <a:lnTo>
                  <a:pt x="39" y="514"/>
                </a:lnTo>
                <a:lnTo>
                  <a:pt x="118" y="0"/>
                </a:lnTo>
                <a:lnTo>
                  <a:pt x="237" y="593"/>
                </a:lnTo>
                <a:lnTo>
                  <a:pt x="158" y="1029"/>
                </a:lnTo>
                <a:lnTo>
                  <a:pt x="0" y="13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2" name="Google Shape;3722;p242"/>
          <p:cNvSpPr/>
          <p:nvPr/>
        </p:nvSpPr>
        <p:spPr>
          <a:xfrm>
            <a:off x="5632431" y="2199570"/>
            <a:ext cx="847" cy="847"/>
          </a:xfrm>
          <a:custGeom>
            <a:rect b="b" l="l" r="r" t="t"/>
            <a:pathLst>
              <a:path extrusionOk="0" h="1270" w="1270">
                <a:moveTo>
                  <a:pt x="792" y="1147"/>
                </a:moveTo>
                <a:lnTo>
                  <a:pt x="554" y="989"/>
                </a:lnTo>
                <a:lnTo>
                  <a:pt x="277" y="910"/>
                </a:lnTo>
                <a:lnTo>
                  <a:pt x="0" y="752"/>
                </a:lnTo>
                <a:lnTo>
                  <a:pt x="237" y="39"/>
                </a:lnTo>
                <a:lnTo>
                  <a:pt x="990" y="0"/>
                </a:lnTo>
                <a:lnTo>
                  <a:pt x="792" y="114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3" name="Google Shape;3723;p242"/>
          <p:cNvSpPr/>
          <p:nvPr/>
        </p:nvSpPr>
        <p:spPr>
          <a:xfrm>
            <a:off x="5259891" y="2230804"/>
            <a:ext cx="423" cy="847"/>
          </a:xfrm>
          <a:custGeom>
            <a:rect b="b" l="l" r="r" t="t"/>
            <a:pathLst>
              <a:path extrusionOk="0" h="1270" w="634">
                <a:moveTo>
                  <a:pt x="0" y="1266"/>
                </a:moveTo>
                <a:lnTo>
                  <a:pt x="79" y="752"/>
                </a:lnTo>
                <a:lnTo>
                  <a:pt x="158" y="356"/>
                </a:lnTo>
                <a:lnTo>
                  <a:pt x="277" y="0"/>
                </a:lnTo>
                <a:lnTo>
                  <a:pt x="237" y="395"/>
                </a:lnTo>
                <a:lnTo>
                  <a:pt x="158" y="791"/>
                </a:lnTo>
                <a:lnTo>
                  <a:pt x="0"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4" name="Google Shape;3724;p242"/>
          <p:cNvSpPr/>
          <p:nvPr/>
        </p:nvSpPr>
        <p:spPr>
          <a:xfrm>
            <a:off x="5591114" y="2183372"/>
            <a:ext cx="847" cy="423"/>
          </a:xfrm>
          <a:custGeom>
            <a:rect b="b" l="l" r="r" t="t"/>
            <a:pathLst>
              <a:path extrusionOk="0" h="635" w="1270">
                <a:moveTo>
                  <a:pt x="277" y="474"/>
                </a:moveTo>
                <a:lnTo>
                  <a:pt x="0" y="435"/>
                </a:lnTo>
                <a:lnTo>
                  <a:pt x="554" y="197"/>
                </a:lnTo>
                <a:lnTo>
                  <a:pt x="792" y="0"/>
                </a:lnTo>
                <a:lnTo>
                  <a:pt x="554" y="395"/>
                </a:lnTo>
                <a:lnTo>
                  <a:pt x="277" y="47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5" name="Google Shape;3725;p242"/>
          <p:cNvSpPr/>
          <p:nvPr/>
        </p:nvSpPr>
        <p:spPr>
          <a:xfrm>
            <a:off x="5193937" y="2171241"/>
            <a:ext cx="456658" cy="69832"/>
          </a:xfrm>
          <a:custGeom>
            <a:rect b="b" l="l" r="r" t="t"/>
            <a:pathLst>
              <a:path extrusionOk="0" h="104775" w="685165">
                <a:moveTo>
                  <a:pt x="37579" y="57404"/>
                </a:moveTo>
                <a:lnTo>
                  <a:pt x="37515" y="55753"/>
                </a:lnTo>
                <a:lnTo>
                  <a:pt x="37033" y="56451"/>
                </a:lnTo>
                <a:lnTo>
                  <a:pt x="37579" y="57404"/>
                </a:lnTo>
                <a:close/>
              </a:path>
              <a:path extrusionOk="0" h="104775" w="685165">
                <a:moveTo>
                  <a:pt x="38696" y="58801"/>
                </a:moveTo>
                <a:lnTo>
                  <a:pt x="37947" y="58039"/>
                </a:lnTo>
                <a:lnTo>
                  <a:pt x="37579" y="57404"/>
                </a:lnTo>
                <a:lnTo>
                  <a:pt x="37668" y="59690"/>
                </a:lnTo>
                <a:lnTo>
                  <a:pt x="38696" y="58801"/>
                </a:lnTo>
                <a:close/>
              </a:path>
              <a:path extrusionOk="0" h="104775" w="685165">
                <a:moveTo>
                  <a:pt x="41122" y="68199"/>
                </a:moveTo>
                <a:lnTo>
                  <a:pt x="40932" y="63754"/>
                </a:lnTo>
                <a:lnTo>
                  <a:pt x="39293" y="63754"/>
                </a:lnTo>
                <a:lnTo>
                  <a:pt x="41122" y="68199"/>
                </a:lnTo>
                <a:close/>
              </a:path>
              <a:path extrusionOk="0" h="104775" w="685165">
                <a:moveTo>
                  <a:pt x="42964" y="63754"/>
                </a:moveTo>
                <a:lnTo>
                  <a:pt x="40881" y="62725"/>
                </a:lnTo>
                <a:lnTo>
                  <a:pt x="40932" y="63754"/>
                </a:lnTo>
                <a:lnTo>
                  <a:pt x="42964" y="63754"/>
                </a:lnTo>
                <a:close/>
              </a:path>
              <a:path extrusionOk="0" h="104775" w="685165">
                <a:moveTo>
                  <a:pt x="125717" y="93865"/>
                </a:moveTo>
                <a:lnTo>
                  <a:pt x="125183" y="92710"/>
                </a:lnTo>
                <a:lnTo>
                  <a:pt x="124256" y="93980"/>
                </a:lnTo>
                <a:lnTo>
                  <a:pt x="125717" y="93865"/>
                </a:lnTo>
                <a:close/>
              </a:path>
              <a:path extrusionOk="0" h="104775" w="685165">
                <a:moveTo>
                  <a:pt x="128003" y="93027"/>
                </a:moveTo>
                <a:lnTo>
                  <a:pt x="127355" y="93218"/>
                </a:lnTo>
                <a:lnTo>
                  <a:pt x="127647" y="93573"/>
                </a:lnTo>
                <a:lnTo>
                  <a:pt x="128003" y="93027"/>
                </a:lnTo>
                <a:close/>
              </a:path>
              <a:path extrusionOk="0" h="104775" w="685165">
                <a:moveTo>
                  <a:pt x="130048" y="96393"/>
                </a:moveTo>
                <a:lnTo>
                  <a:pt x="128854" y="94996"/>
                </a:lnTo>
                <a:lnTo>
                  <a:pt x="127647" y="93573"/>
                </a:lnTo>
                <a:lnTo>
                  <a:pt x="127546" y="93726"/>
                </a:lnTo>
                <a:lnTo>
                  <a:pt x="125717" y="93865"/>
                </a:lnTo>
                <a:lnTo>
                  <a:pt x="125209" y="95758"/>
                </a:lnTo>
                <a:lnTo>
                  <a:pt x="126517" y="94996"/>
                </a:lnTo>
                <a:lnTo>
                  <a:pt x="128295" y="95123"/>
                </a:lnTo>
                <a:lnTo>
                  <a:pt x="130048" y="96393"/>
                </a:lnTo>
                <a:close/>
              </a:path>
              <a:path extrusionOk="0" h="104775" w="685165">
                <a:moveTo>
                  <a:pt x="132029" y="91821"/>
                </a:moveTo>
                <a:lnTo>
                  <a:pt x="130479" y="89154"/>
                </a:lnTo>
                <a:lnTo>
                  <a:pt x="128003" y="93027"/>
                </a:lnTo>
                <a:lnTo>
                  <a:pt x="132029" y="91821"/>
                </a:lnTo>
                <a:close/>
              </a:path>
              <a:path extrusionOk="0" h="104775" w="685165">
                <a:moveTo>
                  <a:pt x="247853" y="102552"/>
                </a:moveTo>
                <a:lnTo>
                  <a:pt x="247446" y="102831"/>
                </a:lnTo>
                <a:lnTo>
                  <a:pt x="247142" y="103301"/>
                </a:lnTo>
                <a:lnTo>
                  <a:pt x="247142" y="104101"/>
                </a:lnTo>
                <a:lnTo>
                  <a:pt x="247535" y="103581"/>
                </a:lnTo>
                <a:lnTo>
                  <a:pt x="247726" y="103073"/>
                </a:lnTo>
                <a:lnTo>
                  <a:pt x="247853" y="102552"/>
                </a:lnTo>
                <a:close/>
              </a:path>
              <a:path extrusionOk="0" h="104775" w="685165">
                <a:moveTo>
                  <a:pt x="279603" y="88328"/>
                </a:moveTo>
                <a:lnTo>
                  <a:pt x="276923" y="87630"/>
                </a:lnTo>
                <a:lnTo>
                  <a:pt x="275729" y="89408"/>
                </a:lnTo>
                <a:lnTo>
                  <a:pt x="279603" y="88328"/>
                </a:lnTo>
                <a:close/>
              </a:path>
              <a:path extrusionOk="0" h="104775" w="685165">
                <a:moveTo>
                  <a:pt x="282270" y="89027"/>
                </a:moveTo>
                <a:lnTo>
                  <a:pt x="281482" y="87807"/>
                </a:lnTo>
                <a:lnTo>
                  <a:pt x="279603" y="88328"/>
                </a:lnTo>
                <a:lnTo>
                  <a:pt x="282270" y="89027"/>
                </a:lnTo>
                <a:close/>
              </a:path>
              <a:path extrusionOk="0" h="104775" w="685165">
                <a:moveTo>
                  <a:pt x="284492" y="100812"/>
                </a:moveTo>
                <a:lnTo>
                  <a:pt x="284162" y="99758"/>
                </a:lnTo>
                <a:lnTo>
                  <a:pt x="283108" y="100584"/>
                </a:lnTo>
                <a:lnTo>
                  <a:pt x="284492" y="100812"/>
                </a:lnTo>
                <a:close/>
              </a:path>
              <a:path extrusionOk="0" h="104775" w="685165">
                <a:moveTo>
                  <a:pt x="289636" y="95504"/>
                </a:moveTo>
                <a:lnTo>
                  <a:pt x="285800" y="94107"/>
                </a:lnTo>
                <a:lnTo>
                  <a:pt x="285242" y="98806"/>
                </a:lnTo>
                <a:lnTo>
                  <a:pt x="283654" y="96012"/>
                </a:lnTo>
                <a:lnTo>
                  <a:pt x="282155" y="99441"/>
                </a:lnTo>
                <a:lnTo>
                  <a:pt x="280327" y="99695"/>
                </a:lnTo>
                <a:lnTo>
                  <a:pt x="279374" y="98552"/>
                </a:lnTo>
                <a:lnTo>
                  <a:pt x="280644" y="98044"/>
                </a:lnTo>
                <a:lnTo>
                  <a:pt x="281076" y="97663"/>
                </a:lnTo>
                <a:lnTo>
                  <a:pt x="281355" y="97409"/>
                </a:lnTo>
                <a:lnTo>
                  <a:pt x="278066" y="97663"/>
                </a:lnTo>
                <a:lnTo>
                  <a:pt x="275577" y="94996"/>
                </a:lnTo>
                <a:lnTo>
                  <a:pt x="272948" y="100076"/>
                </a:lnTo>
                <a:lnTo>
                  <a:pt x="272999" y="100330"/>
                </a:lnTo>
                <a:lnTo>
                  <a:pt x="277075" y="104648"/>
                </a:lnTo>
                <a:lnTo>
                  <a:pt x="283337" y="99695"/>
                </a:lnTo>
                <a:lnTo>
                  <a:pt x="283972" y="99187"/>
                </a:lnTo>
                <a:lnTo>
                  <a:pt x="284162" y="99758"/>
                </a:lnTo>
                <a:lnTo>
                  <a:pt x="284899" y="99187"/>
                </a:lnTo>
                <a:lnTo>
                  <a:pt x="285394" y="98806"/>
                </a:lnTo>
                <a:lnTo>
                  <a:pt x="289636" y="95504"/>
                </a:lnTo>
                <a:close/>
              </a:path>
              <a:path extrusionOk="0" h="104775" w="685165">
                <a:moveTo>
                  <a:pt x="290474" y="13081"/>
                </a:moveTo>
                <a:lnTo>
                  <a:pt x="290156" y="9906"/>
                </a:lnTo>
                <a:lnTo>
                  <a:pt x="288569" y="10668"/>
                </a:lnTo>
                <a:lnTo>
                  <a:pt x="290474" y="13081"/>
                </a:lnTo>
                <a:close/>
              </a:path>
              <a:path extrusionOk="0" h="104775" w="685165">
                <a:moveTo>
                  <a:pt x="303644" y="8509"/>
                </a:moveTo>
                <a:lnTo>
                  <a:pt x="302272" y="6604"/>
                </a:lnTo>
                <a:lnTo>
                  <a:pt x="302488" y="8826"/>
                </a:lnTo>
                <a:lnTo>
                  <a:pt x="303644" y="8509"/>
                </a:lnTo>
                <a:close/>
              </a:path>
              <a:path extrusionOk="0" h="104775" w="685165">
                <a:moveTo>
                  <a:pt x="307022" y="100457"/>
                </a:moveTo>
                <a:lnTo>
                  <a:pt x="305803" y="97409"/>
                </a:lnTo>
                <a:lnTo>
                  <a:pt x="305523" y="97663"/>
                </a:lnTo>
                <a:lnTo>
                  <a:pt x="305536" y="97790"/>
                </a:lnTo>
                <a:lnTo>
                  <a:pt x="307022" y="100457"/>
                </a:lnTo>
                <a:close/>
              </a:path>
              <a:path extrusionOk="0" h="104775" w="685165">
                <a:moveTo>
                  <a:pt x="309003" y="11557"/>
                </a:moveTo>
                <a:lnTo>
                  <a:pt x="307047" y="7594"/>
                </a:lnTo>
                <a:lnTo>
                  <a:pt x="303669" y="8509"/>
                </a:lnTo>
                <a:lnTo>
                  <a:pt x="303733" y="8636"/>
                </a:lnTo>
                <a:lnTo>
                  <a:pt x="304279" y="9398"/>
                </a:lnTo>
                <a:lnTo>
                  <a:pt x="304190" y="9652"/>
                </a:lnTo>
                <a:lnTo>
                  <a:pt x="304012" y="9779"/>
                </a:lnTo>
                <a:lnTo>
                  <a:pt x="304139" y="10033"/>
                </a:lnTo>
                <a:lnTo>
                  <a:pt x="304012" y="10541"/>
                </a:lnTo>
                <a:lnTo>
                  <a:pt x="303898" y="10668"/>
                </a:lnTo>
                <a:lnTo>
                  <a:pt x="309003" y="11557"/>
                </a:lnTo>
                <a:close/>
              </a:path>
              <a:path extrusionOk="0" h="104775" w="685165">
                <a:moveTo>
                  <a:pt x="311543" y="5842"/>
                </a:moveTo>
                <a:lnTo>
                  <a:pt x="306870" y="7239"/>
                </a:lnTo>
                <a:lnTo>
                  <a:pt x="307047" y="7594"/>
                </a:lnTo>
                <a:lnTo>
                  <a:pt x="307428" y="7493"/>
                </a:lnTo>
                <a:lnTo>
                  <a:pt x="311543" y="5842"/>
                </a:lnTo>
                <a:close/>
              </a:path>
              <a:path extrusionOk="0" h="104775" w="685165">
                <a:moveTo>
                  <a:pt x="336423" y="95237"/>
                </a:moveTo>
                <a:lnTo>
                  <a:pt x="336105" y="95669"/>
                </a:lnTo>
                <a:lnTo>
                  <a:pt x="335864" y="96139"/>
                </a:lnTo>
                <a:lnTo>
                  <a:pt x="335711" y="96850"/>
                </a:lnTo>
                <a:lnTo>
                  <a:pt x="335940" y="96659"/>
                </a:lnTo>
                <a:lnTo>
                  <a:pt x="336384" y="95910"/>
                </a:lnTo>
                <a:lnTo>
                  <a:pt x="336423" y="95237"/>
                </a:lnTo>
                <a:close/>
              </a:path>
              <a:path extrusionOk="0" h="104775" w="685165">
                <a:moveTo>
                  <a:pt x="354634" y="90690"/>
                </a:moveTo>
                <a:lnTo>
                  <a:pt x="353529" y="91186"/>
                </a:lnTo>
                <a:lnTo>
                  <a:pt x="353847" y="91948"/>
                </a:lnTo>
                <a:lnTo>
                  <a:pt x="353923" y="92075"/>
                </a:lnTo>
                <a:lnTo>
                  <a:pt x="354634" y="90690"/>
                </a:lnTo>
                <a:close/>
              </a:path>
              <a:path extrusionOk="0" h="104775" w="685165">
                <a:moveTo>
                  <a:pt x="359422" y="83693"/>
                </a:moveTo>
                <a:lnTo>
                  <a:pt x="357251" y="83693"/>
                </a:lnTo>
                <a:lnTo>
                  <a:pt x="357352" y="84416"/>
                </a:lnTo>
                <a:lnTo>
                  <a:pt x="359422" y="83693"/>
                </a:lnTo>
                <a:close/>
              </a:path>
              <a:path extrusionOk="0" h="104775" w="685165">
                <a:moveTo>
                  <a:pt x="360349" y="97409"/>
                </a:moveTo>
                <a:lnTo>
                  <a:pt x="359816" y="93091"/>
                </a:lnTo>
                <a:lnTo>
                  <a:pt x="359511" y="90551"/>
                </a:lnTo>
                <a:lnTo>
                  <a:pt x="357390" y="89433"/>
                </a:lnTo>
                <a:lnTo>
                  <a:pt x="357174" y="89535"/>
                </a:lnTo>
                <a:lnTo>
                  <a:pt x="357263" y="89369"/>
                </a:lnTo>
                <a:lnTo>
                  <a:pt x="357390" y="89433"/>
                </a:lnTo>
                <a:lnTo>
                  <a:pt x="357733" y="89281"/>
                </a:lnTo>
                <a:lnTo>
                  <a:pt x="358013" y="89154"/>
                </a:lnTo>
                <a:lnTo>
                  <a:pt x="357352" y="84416"/>
                </a:lnTo>
                <a:lnTo>
                  <a:pt x="353288" y="85852"/>
                </a:lnTo>
                <a:lnTo>
                  <a:pt x="355663" y="88265"/>
                </a:lnTo>
                <a:lnTo>
                  <a:pt x="355600" y="88773"/>
                </a:lnTo>
                <a:lnTo>
                  <a:pt x="354634" y="90690"/>
                </a:lnTo>
                <a:lnTo>
                  <a:pt x="356984" y="89611"/>
                </a:lnTo>
                <a:lnTo>
                  <a:pt x="355155" y="95123"/>
                </a:lnTo>
                <a:lnTo>
                  <a:pt x="353771" y="91821"/>
                </a:lnTo>
                <a:lnTo>
                  <a:pt x="351193" y="87630"/>
                </a:lnTo>
                <a:lnTo>
                  <a:pt x="350583" y="92583"/>
                </a:lnTo>
                <a:lnTo>
                  <a:pt x="350672" y="93472"/>
                </a:lnTo>
                <a:lnTo>
                  <a:pt x="352933" y="99187"/>
                </a:lnTo>
                <a:lnTo>
                  <a:pt x="355358" y="95631"/>
                </a:lnTo>
                <a:lnTo>
                  <a:pt x="357606" y="101219"/>
                </a:lnTo>
                <a:lnTo>
                  <a:pt x="359194" y="100457"/>
                </a:lnTo>
                <a:lnTo>
                  <a:pt x="357606" y="97790"/>
                </a:lnTo>
                <a:lnTo>
                  <a:pt x="357873" y="95631"/>
                </a:lnTo>
                <a:lnTo>
                  <a:pt x="357924" y="95123"/>
                </a:lnTo>
                <a:lnTo>
                  <a:pt x="358165" y="93091"/>
                </a:lnTo>
                <a:lnTo>
                  <a:pt x="359587" y="96647"/>
                </a:lnTo>
                <a:lnTo>
                  <a:pt x="360349" y="97409"/>
                </a:lnTo>
                <a:close/>
              </a:path>
              <a:path extrusionOk="0" h="104775" w="685165">
                <a:moveTo>
                  <a:pt x="389064" y="90170"/>
                </a:moveTo>
                <a:lnTo>
                  <a:pt x="388429" y="89941"/>
                </a:lnTo>
                <a:lnTo>
                  <a:pt x="388708" y="90843"/>
                </a:lnTo>
                <a:lnTo>
                  <a:pt x="389064" y="90170"/>
                </a:lnTo>
                <a:close/>
              </a:path>
              <a:path extrusionOk="0" h="104775" w="685165">
                <a:moveTo>
                  <a:pt x="389775" y="94361"/>
                </a:moveTo>
                <a:lnTo>
                  <a:pt x="388708" y="90843"/>
                </a:lnTo>
                <a:lnTo>
                  <a:pt x="388124" y="91948"/>
                </a:lnTo>
                <a:lnTo>
                  <a:pt x="386727" y="94996"/>
                </a:lnTo>
                <a:lnTo>
                  <a:pt x="389775" y="94361"/>
                </a:lnTo>
                <a:close/>
              </a:path>
              <a:path extrusionOk="0" h="104775" w="685165">
                <a:moveTo>
                  <a:pt x="397141" y="96024"/>
                </a:moveTo>
                <a:lnTo>
                  <a:pt x="397103" y="95554"/>
                </a:lnTo>
                <a:lnTo>
                  <a:pt x="397103" y="94640"/>
                </a:lnTo>
                <a:lnTo>
                  <a:pt x="397065" y="94957"/>
                </a:lnTo>
                <a:lnTo>
                  <a:pt x="397027" y="95389"/>
                </a:lnTo>
                <a:lnTo>
                  <a:pt x="397141" y="96024"/>
                </a:lnTo>
                <a:close/>
              </a:path>
              <a:path extrusionOk="0" h="104775" w="685165">
                <a:moveTo>
                  <a:pt x="448208" y="92456"/>
                </a:moveTo>
                <a:lnTo>
                  <a:pt x="448081" y="91567"/>
                </a:lnTo>
                <a:lnTo>
                  <a:pt x="447052" y="93853"/>
                </a:lnTo>
                <a:lnTo>
                  <a:pt x="446201" y="92710"/>
                </a:lnTo>
                <a:lnTo>
                  <a:pt x="446074" y="92456"/>
                </a:lnTo>
                <a:lnTo>
                  <a:pt x="445465" y="89928"/>
                </a:lnTo>
                <a:lnTo>
                  <a:pt x="443852" y="100076"/>
                </a:lnTo>
                <a:lnTo>
                  <a:pt x="447979" y="93853"/>
                </a:lnTo>
                <a:lnTo>
                  <a:pt x="448157" y="93599"/>
                </a:lnTo>
                <a:lnTo>
                  <a:pt x="448208" y="92456"/>
                </a:lnTo>
                <a:close/>
              </a:path>
              <a:path extrusionOk="0" h="104775" w="685165">
                <a:moveTo>
                  <a:pt x="452602" y="90932"/>
                </a:moveTo>
                <a:lnTo>
                  <a:pt x="452094" y="90424"/>
                </a:lnTo>
                <a:lnTo>
                  <a:pt x="451993" y="90043"/>
                </a:lnTo>
                <a:lnTo>
                  <a:pt x="452412" y="89662"/>
                </a:lnTo>
                <a:lnTo>
                  <a:pt x="452513" y="89433"/>
                </a:lnTo>
                <a:lnTo>
                  <a:pt x="449707" y="87376"/>
                </a:lnTo>
                <a:lnTo>
                  <a:pt x="448919" y="90043"/>
                </a:lnTo>
                <a:lnTo>
                  <a:pt x="452602" y="90932"/>
                </a:lnTo>
                <a:close/>
              </a:path>
              <a:path extrusionOk="0" h="104775" w="685165">
                <a:moveTo>
                  <a:pt x="453364" y="87553"/>
                </a:moveTo>
                <a:lnTo>
                  <a:pt x="453301" y="87223"/>
                </a:lnTo>
                <a:lnTo>
                  <a:pt x="453199" y="87630"/>
                </a:lnTo>
                <a:lnTo>
                  <a:pt x="453364" y="87553"/>
                </a:lnTo>
                <a:close/>
              </a:path>
              <a:path extrusionOk="0" h="104775" w="685165">
                <a:moveTo>
                  <a:pt x="453872" y="90424"/>
                </a:moveTo>
                <a:lnTo>
                  <a:pt x="453555" y="88620"/>
                </a:lnTo>
                <a:lnTo>
                  <a:pt x="452653" y="89433"/>
                </a:lnTo>
                <a:lnTo>
                  <a:pt x="452767" y="89611"/>
                </a:lnTo>
                <a:lnTo>
                  <a:pt x="453872" y="90424"/>
                </a:lnTo>
                <a:close/>
              </a:path>
              <a:path extrusionOk="0" h="104775" w="685165">
                <a:moveTo>
                  <a:pt x="456044" y="86360"/>
                </a:moveTo>
                <a:lnTo>
                  <a:pt x="453478" y="87503"/>
                </a:lnTo>
                <a:lnTo>
                  <a:pt x="453555" y="88620"/>
                </a:lnTo>
                <a:lnTo>
                  <a:pt x="456044" y="86360"/>
                </a:lnTo>
                <a:close/>
              </a:path>
              <a:path extrusionOk="0" h="104775" w="685165">
                <a:moveTo>
                  <a:pt x="463219" y="24384"/>
                </a:moveTo>
                <a:lnTo>
                  <a:pt x="461073" y="21590"/>
                </a:lnTo>
                <a:lnTo>
                  <a:pt x="461098" y="22352"/>
                </a:lnTo>
                <a:lnTo>
                  <a:pt x="463219" y="24384"/>
                </a:lnTo>
                <a:close/>
              </a:path>
              <a:path extrusionOk="0" h="104775" w="685165">
                <a:moveTo>
                  <a:pt x="468871" y="30848"/>
                </a:moveTo>
                <a:lnTo>
                  <a:pt x="467855" y="31242"/>
                </a:lnTo>
                <a:lnTo>
                  <a:pt x="468490" y="32499"/>
                </a:lnTo>
                <a:lnTo>
                  <a:pt x="468871" y="30848"/>
                </a:lnTo>
                <a:close/>
              </a:path>
              <a:path extrusionOk="0" h="104775" w="685165">
                <a:moveTo>
                  <a:pt x="469544" y="92583"/>
                </a:moveTo>
                <a:lnTo>
                  <a:pt x="467931" y="90932"/>
                </a:lnTo>
                <a:lnTo>
                  <a:pt x="465709" y="90170"/>
                </a:lnTo>
                <a:lnTo>
                  <a:pt x="468452" y="93218"/>
                </a:lnTo>
                <a:lnTo>
                  <a:pt x="469544" y="92583"/>
                </a:lnTo>
                <a:close/>
              </a:path>
              <a:path extrusionOk="0" h="104775" w="685165">
                <a:moveTo>
                  <a:pt x="470954" y="91719"/>
                </a:moveTo>
                <a:lnTo>
                  <a:pt x="469544" y="92583"/>
                </a:lnTo>
                <a:lnTo>
                  <a:pt x="470420" y="93472"/>
                </a:lnTo>
                <a:lnTo>
                  <a:pt x="470954" y="91719"/>
                </a:lnTo>
                <a:close/>
              </a:path>
              <a:path extrusionOk="0" h="104775" w="685165">
                <a:moveTo>
                  <a:pt x="474738" y="94576"/>
                </a:moveTo>
                <a:lnTo>
                  <a:pt x="473519" y="94107"/>
                </a:lnTo>
                <a:lnTo>
                  <a:pt x="474154" y="95631"/>
                </a:lnTo>
                <a:lnTo>
                  <a:pt x="474738" y="94576"/>
                </a:lnTo>
                <a:close/>
              </a:path>
              <a:path extrusionOk="0" h="104775" w="685165">
                <a:moveTo>
                  <a:pt x="474738" y="25781"/>
                </a:moveTo>
                <a:lnTo>
                  <a:pt x="473481" y="26162"/>
                </a:lnTo>
                <a:lnTo>
                  <a:pt x="472325" y="29337"/>
                </a:lnTo>
                <a:lnTo>
                  <a:pt x="470738" y="27559"/>
                </a:lnTo>
                <a:lnTo>
                  <a:pt x="470700" y="26797"/>
                </a:lnTo>
                <a:lnTo>
                  <a:pt x="471297" y="21971"/>
                </a:lnTo>
                <a:lnTo>
                  <a:pt x="466661" y="24765"/>
                </a:lnTo>
                <a:lnTo>
                  <a:pt x="469874" y="26670"/>
                </a:lnTo>
                <a:lnTo>
                  <a:pt x="468871" y="30848"/>
                </a:lnTo>
                <a:lnTo>
                  <a:pt x="472897" y="29337"/>
                </a:lnTo>
                <a:lnTo>
                  <a:pt x="473240" y="29210"/>
                </a:lnTo>
                <a:lnTo>
                  <a:pt x="474738" y="25781"/>
                </a:lnTo>
                <a:close/>
              </a:path>
              <a:path extrusionOk="0" h="104775" w="685165">
                <a:moveTo>
                  <a:pt x="475449" y="93306"/>
                </a:moveTo>
                <a:lnTo>
                  <a:pt x="474853" y="94361"/>
                </a:lnTo>
                <a:lnTo>
                  <a:pt x="474840" y="94615"/>
                </a:lnTo>
                <a:lnTo>
                  <a:pt x="475183" y="94742"/>
                </a:lnTo>
                <a:lnTo>
                  <a:pt x="475449" y="93306"/>
                </a:lnTo>
                <a:close/>
              </a:path>
              <a:path extrusionOk="0" h="104775" w="685165">
                <a:moveTo>
                  <a:pt x="488492" y="76073"/>
                </a:moveTo>
                <a:lnTo>
                  <a:pt x="487146" y="74422"/>
                </a:lnTo>
                <a:lnTo>
                  <a:pt x="486943" y="76073"/>
                </a:lnTo>
                <a:lnTo>
                  <a:pt x="486981" y="76962"/>
                </a:lnTo>
                <a:lnTo>
                  <a:pt x="488010" y="77724"/>
                </a:lnTo>
                <a:lnTo>
                  <a:pt x="488391" y="76581"/>
                </a:lnTo>
                <a:lnTo>
                  <a:pt x="488492" y="76073"/>
                </a:lnTo>
                <a:close/>
              </a:path>
              <a:path extrusionOk="0" h="104775" w="685165">
                <a:moveTo>
                  <a:pt x="491337" y="74041"/>
                </a:moveTo>
                <a:lnTo>
                  <a:pt x="489318" y="73787"/>
                </a:lnTo>
                <a:lnTo>
                  <a:pt x="488607" y="75946"/>
                </a:lnTo>
                <a:lnTo>
                  <a:pt x="488696" y="76327"/>
                </a:lnTo>
                <a:lnTo>
                  <a:pt x="490982" y="79121"/>
                </a:lnTo>
                <a:lnTo>
                  <a:pt x="491337" y="74041"/>
                </a:lnTo>
                <a:close/>
              </a:path>
              <a:path extrusionOk="0" h="104775" w="685165">
                <a:moveTo>
                  <a:pt x="532384" y="76136"/>
                </a:moveTo>
                <a:lnTo>
                  <a:pt x="532257" y="75819"/>
                </a:lnTo>
                <a:lnTo>
                  <a:pt x="528535" y="78486"/>
                </a:lnTo>
                <a:lnTo>
                  <a:pt x="532358" y="76327"/>
                </a:lnTo>
                <a:lnTo>
                  <a:pt x="532384" y="76136"/>
                </a:lnTo>
                <a:close/>
              </a:path>
              <a:path extrusionOk="0" h="104775" w="685165">
                <a:moveTo>
                  <a:pt x="533920" y="78740"/>
                </a:moveTo>
                <a:lnTo>
                  <a:pt x="532815" y="76073"/>
                </a:lnTo>
                <a:lnTo>
                  <a:pt x="532434" y="76276"/>
                </a:lnTo>
                <a:lnTo>
                  <a:pt x="532536" y="77724"/>
                </a:lnTo>
                <a:lnTo>
                  <a:pt x="533920" y="78740"/>
                </a:lnTo>
                <a:close/>
              </a:path>
              <a:path extrusionOk="0" h="104775" w="685165">
                <a:moveTo>
                  <a:pt x="535000" y="82626"/>
                </a:moveTo>
                <a:lnTo>
                  <a:pt x="534962" y="81280"/>
                </a:lnTo>
                <a:lnTo>
                  <a:pt x="534530" y="80238"/>
                </a:lnTo>
                <a:lnTo>
                  <a:pt x="531583" y="81280"/>
                </a:lnTo>
                <a:lnTo>
                  <a:pt x="535000" y="82626"/>
                </a:lnTo>
                <a:close/>
              </a:path>
              <a:path extrusionOk="0" h="104775" w="685165">
                <a:moveTo>
                  <a:pt x="538988" y="84201"/>
                </a:moveTo>
                <a:lnTo>
                  <a:pt x="535000" y="82626"/>
                </a:lnTo>
                <a:lnTo>
                  <a:pt x="534720" y="86741"/>
                </a:lnTo>
                <a:lnTo>
                  <a:pt x="538988" y="84201"/>
                </a:lnTo>
                <a:close/>
              </a:path>
              <a:path extrusionOk="0" h="104775" w="685165">
                <a:moveTo>
                  <a:pt x="541147" y="8128"/>
                </a:moveTo>
                <a:lnTo>
                  <a:pt x="540334" y="5461"/>
                </a:lnTo>
                <a:lnTo>
                  <a:pt x="537375" y="8763"/>
                </a:lnTo>
                <a:lnTo>
                  <a:pt x="537425" y="8509"/>
                </a:lnTo>
                <a:lnTo>
                  <a:pt x="537527" y="8001"/>
                </a:lnTo>
                <a:lnTo>
                  <a:pt x="534022" y="8509"/>
                </a:lnTo>
                <a:lnTo>
                  <a:pt x="531050" y="6477"/>
                </a:lnTo>
                <a:lnTo>
                  <a:pt x="528358" y="5715"/>
                </a:lnTo>
                <a:lnTo>
                  <a:pt x="525805" y="9525"/>
                </a:lnTo>
                <a:lnTo>
                  <a:pt x="526630" y="9525"/>
                </a:lnTo>
                <a:lnTo>
                  <a:pt x="540359" y="9525"/>
                </a:lnTo>
                <a:lnTo>
                  <a:pt x="540499" y="9398"/>
                </a:lnTo>
                <a:lnTo>
                  <a:pt x="540334" y="10287"/>
                </a:lnTo>
                <a:lnTo>
                  <a:pt x="540740" y="9398"/>
                </a:lnTo>
                <a:lnTo>
                  <a:pt x="541020" y="8763"/>
                </a:lnTo>
                <a:lnTo>
                  <a:pt x="541147" y="8128"/>
                </a:lnTo>
                <a:close/>
              </a:path>
              <a:path extrusionOk="0" h="104775" w="685165">
                <a:moveTo>
                  <a:pt x="542632" y="8597"/>
                </a:moveTo>
                <a:lnTo>
                  <a:pt x="541375" y="8001"/>
                </a:lnTo>
                <a:lnTo>
                  <a:pt x="541261" y="8255"/>
                </a:lnTo>
                <a:lnTo>
                  <a:pt x="541375" y="8890"/>
                </a:lnTo>
                <a:lnTo>
                  <a:pt x="541807" y="10287"/>
                </a:lnTo>
                <a:lnTo>
                  <a:pt x="542632" y="8597"/>
                </a:lnTo>
                <a:close/>
              </a:path>
              <a:path extrusionOk="0" h="104775" w="685165">
                <a:moveTo>
                  <a:pt x="544334" y="9398"/>
                </a:moveTo>
                <a:lnTo>
                  <a:pt x="544182" y="5461"/>
                </a:lnTo>
                <a:lnTo>
                  <a:pt x="542683" y="8509"/>
                </a:lnTo>
                <a:lnTo>
                  <a:pt x="542721" y="8636"/>
                </a:lnTo>
                <a:lnTo>
                  <a:pt x="544334" y="9398"/>
                </a:lnTo>
                <a:close/>
              </a:path>
              <a:path extrusionOk="0" h="104775" w="685165">
                <a:moveTo>
                  <a:pt x="552767" y="79121"/>
                </a:moveTo>
                <a:lnTo>
                  <a:pt x="552678" y="78854"/>
                </a:lnTo>
                <a:lnTo>
                  <a:pt x="552716" y="79248"/>
                </a:lnTo>
                <a:lnTo>
                  <a:pt x="552742" y="79438"/>
                </a:lnTo>
                <a:lnTo>
                  <a:pt x="552767" y="79121"/>
                </a:lnTo>
                <a:close/>
              </a:path>
              <a:path extrusionOk="0" h="104775" w="685165">
                <a:moveTo>
                  <a:pt x="569023" y="55245"/>
                </a:moveTo>
                <a:lnTo>
                  <a:pt x="568642" y="55626"/>
                </a:lnTo>
                <a:lnTo>
                  <a:pt x="568540" y="55791"/>
                </a:lnTo>
                <a:lnTo>
                  <a:pt x="568223" y="58039"/>
                </a:lnTo>
                <a:lnTo>
                  <a:pt x="567563" y="56730"/>
                </a:lnTo>
                <a:lnTo>
                  <a:pt x="567677" y="57785"/>
                </a:lnTo>
                <a:lnTo>
                  <a:pt x="568883" y="58508"/>
                </a:lnTo>
                <a:lnTo>
                  <a:pt x="568896" y="58039"/>
                </a:lnTo>
                <a:lnTo>
                  <a:pt x="569023" y="55245"/>
                </a:lnTo>
                <a:close/>
              </a:path>
              <a:path extrusionOk="0" h="104775" w="685165">
                <a:moveTo>
                  <a:pt x="572706" y="60833"/>
                </a:moveTo>
                <a:lnTo>
                  <a:pt x="568883" y="58508"/>
                </a:lnTo>
                <a:lnTo>
                  <a:pt x="568744" y="61722"/>
                </a:lnTo>
                <a:lnTo>
                  <a:pt x="572706" y="60833"/>
                </a:lnTo>
                <a:close/>
              </a:path>
              <a:path extrusionOk="0" h="104775" w="685165">
                <a:moveTo>
                  <a:pt x="598335" y="80518"/>
                </a:moveTo>
                <a:lnTo>
                  <a:pt x="596734" y="81915"/>
                </a:lnTo>
                <a:lnTo>
                  <a:pt x="597141" y="82296"/>
                </a:lnTo>
                <a:lnTo>
                  <a:pt x="598335" y="80518"/>
                </a:lnTo>
                <a:close/>
              </a:path>
              <a:path extrusionOk="0" h="104775" w="685165">
                <a:moveTo>
                  <a:pt x="603592" y="86487"/>
                </a:moveTo>
                <a:lnTo>
                  <a:pt x="603084" y="85217"/>
                </a:lnTo>
                <a:lnTo>
                  <a:pt x="602018" y="86106"/>
                </a:lnTo>
                <a:lnTo>
                  <a:pt x="603592" y="86487"/>
                </a:lnTo>
                <a:close/>
              </a:path>
              <a:path extrusionOk="0" h="104775" w="685165">
                <a:moveTo>
                  <a:pt x="604393" y="80746"/>
                </a:moveTo>
                <a:lnTo>
                  <a:pt x="602373" y="81026"/>
                </a:lnTo>
                <a:lnTo>
                  <a:pt x="601573" y="82296"/>
                </a:lnTo>
                <a:lnTo>
                  <a:pt x="601700" y="83820"/>
                </a:lnTo>
                <a:lnTo>
                  <a:pt x="602018" y="86106"/>
                </a:lnTo>
                <a:lnTo>
                  <a:pt x="604393" y="80746"/>
                </a:lnTo>
                <a:close/>
              </a:path>
              <a:path extrusionOk="0" h="104775" w="685165">
                <a:moveTo>
                  <a:pt x="604570" y="80721"/>
                </a:moveTo>
                <a:lnTo>
                  <a:pt x="604545" y="80391"/>
                </a:lnTo>
                <a:lnTo>
                  <a:pt x="604393" y="80746"/>
                </a:lnTo>
                <a:lnTo>
                  <a:pt x="604570" y="80721"/>
                </a:lnTo>
                <a:close/>
              </a:path>
              <a:path extrusionOk="0" h="104775" w="685165">
                <a:moveTo>
                  <a:pt x="604583" y="86728"/>
                </a:moveTo>
                <a:lnTo>
                  <a:pt x="603592" y="86487"/>
                </a:lnTo>
                <a:lnTo>
                  <a:pt x="604316" y="88265"/>
                </a:lnTo>
                <a:lnTo>
                  <a:pt x="604583" y="86728"/>
                </a:lnTo>
                <a:close/>
              </a:path>
              <a:path extrusionOk="0" h="104775" w="685165">
                <a:moveTo>
                  <a:pt x="620661" y="89789"/>
                </a:moveTo>
                <a:lnTo>
                  <a:pt x="620255" y="89369"/>
                </a:lnTo>
                <a:lnTo>
                  <a:pt x="620344" y="89941"/>
                </a:lnTo>
                <a:lnTo>
                  <a:pt x="620572" y="90487"/>
                </a:lnTo>
                <a:lnTo>
                  <a:pt x="620661" y="89789"/>
                </a:lnTo>
                <a:close/>
              </a:path>
              <a:path extrusionOk="0" h="104775" w="685165">
                <a:moveTo>
                  <a:pt x="620966" y="91440"/>
                </a:moveTo>
                <a:lnTo>
                  <a:pt x="620572" y="90487"/>
                </a:lnTo>
                <a:lnTo>
                  <a:pt x="619645" y="92964"/>
                </a:lnTo>
                <a:lnTo>
                  <a:pt x="620928" y="91821"/>
                </a:lnTo>
                <a:lnTo>
                  <a:pt x="620966" y="91440"/>
                </a:lnTo>
                <a:close/>
              </a:path>
              <a:path extrusionOk="0" h="104775" w="685165">
                <a:moveTo>
                  <a:pt x="622274" y="27178"/>
                </a:moveTo>
                <a:lnTo>
                  <a:pt x="622096" y="27686"/>
                </a:lnTo>
                <a:lnTo>
                  <a:pt x="622236" y="27686"/>
                </a:lnTo>
                <a:lnTo>
                  <a:pt x="622274" y="27178"/>
                </a:lnTo>
                <a:close/>
              </a:path>
              <a:path extrusionOk="0" h="104775" w="685165">
                <a:moveTo>
                  <a:pt x="626478" y="19570"/>
                </a:moveTo>
                <a:lnTo>
                  <a:pt x="622846" y="20066"/>
                </a:lnTo>
                <a:lnTo>
                  <a:pt x="622274" y="27178"/>
                </a:lnTo>
                <a:lnTo>
                  <a:pt x="623252" y="24511"/>
                </a:lnTo>
                <a:lnTo>
                  <a:pt x="626478" y="19570"/>
                </a:lnTo>
                <a:close/>
              </a:path>
              <a:path extrusionOk="0" h="104775" w="685165">
                <a:moveTo>
                  <a:pt x="646620" y="33782"/>
                </a:moveTo>
                <a:lnTo>
                  <a:pt x="646582" y="33655"/>
                </a:lnTo>
                <a:lnTo>
                  <a:pt x="646226" y="33655"/>
                </a:lnTo>
                <a:lnTo>
                  <a:pt x="646620" y="33782"/>
                </a:lnTo>
                <a:close/>
              </a:path>
              <a:path extrusionOk="0" h="104775" w="685165">
                <a:moveTo>
                  <a:pt x="649782" y="30988"/>
                </a:moveTo>
                <a:lnTo>
                  <a:pt x="646493" y="31242"/>
                </a:lnTo>
                <a:lnTo>
                  <a:pt x="646176" y="28067"/>
                </a:lnTo>
                <a:lnTo>
                  <a:pt x="645109" y="28956"/>
                </a:lnTo>
                <a:lnTo>
                  <a:pt x="646582" y="33655"/>
                </a:lnTo>
                <a:lnTo>
                  <a:pt x="647484" y="33655"/>
                </a:lnTo>
                <a:lnTo>
                  <a:pt x="649566" y="31242"/>
                </a:lnTo>
                <a:lnTo>
                  <a:pt x="649782" y="30988"/>
                </a:lnTo>
                <a:close/>
              </a:path>
              <a:path extrusionOk="0" h="104775" w="685165">
                <a:moveTo>
                  <a:pt x="650875" y="42926"/>
                </a:moveTo>
                <a:lnTo>
                  <a:pt x="649312" y="43561"/>
                </a:lnTo>
                <a:lnTo>
                  <a:pt x="649287" y="43726"/>
                </a:lnTo>
                <a:lnTo>
                  <a:pt x="650303" y="44196"/>
                </a:lnTo>
                <a:lnTo>
                  <a:pt x="650875" y="42926"/>
                </a:lnTo>
                <a:close/>
              </a:path>
              <a:path extrusionOk="0" h="104775" w="685165">
                <a:moveTo>
                  <a:pt x="652360" y="41021"/>
                </a:moveTo>
                <a:lnTo>
                  <a:pt x="652208" y="36855"/>
                </a:lnTo>
                <a:lnTo>
                  <a:pt x="648792" y="38100"/>
                </a:lnTo>
                <a:lnTo>
                  <a:pt x="652360" y="41021"/>
                </a:lnTo>
                <a:close/>
              </a:path>
              <a:path extrusionOk="0" h="104775" w="685165">
                <a:moveTo>
                  <a:pt x="655053" y="35814"/>
                </a:moveTo>
                <a:lnTo>
                  <a:pt x="652132" y="34531"/>
                </a:lnTo>
                <a:lnTo>
                  <a:pt x="652208" y="36855"/>
                </a:lnTo>
                <a:lnTo>
                  <a:pt x="655053" y="35814"/>
                </a:lnTo>
                <a:close/>
              </a:path>
              <a:path extrusionOk="0" h="104775" w="685165">
                <a:moveTo>
                  <a:pt x="655294" y="28067"/>
                </a:moveTo>
                <a:lnTo>
                  <a:pt x="654939" y="28448"/>
                </a:lnTo>
                <a:lnTo>
                  <a:pt x="655294" y="28067"/>
                </a:lnTo>
                <a:close/>
              </a:path>
              <a:path extrusionOk="0" h="104775" w="685165">
                <a:moveTo>
                  <a:pt x="656882" y="39116"/>
                </a:moveTo>
                <a:lnTo>
                  <a:pt x="656602" y="38430"/>
                </a:lnTo>
                <a:lnTo>
                  <a:pt x="656031" y="39116"/>
                </a:lnTo>
                <a:lnTo>
                  <a:pt x="656043" y="39535"/>
                </a:lnTo>
                <a:lnTo>
                  <a:pt x="656882" y="39116"/>
                </a:lnTo>
                <a:close/>
              </a:path>
              <a:path extrusionOk="0" h="104775" w="685165">
                <a:moveTo>
                  <a:pt x="657466" y="42926"/>
                </a:moveTo>
                <a:lnTo>
                  <a:pt x="656932" y="41656"/>
                </a:lnTo>
                <a:lnTo>
                  <a:pt x="656043" y="39535"/>
                </a:lnTo>
                <a:lnTo>
                  <a:pt x="651332" y="41910"/>
                </a:lnTo>
                <a:lnTo>
                  <a:pt x="650875" y="42926"/>
                </a:lnTo>
                <a:lnTo>
                  <a:pt x="654024" y="41656"/>
                </a:lnTo>
                <a:lnTo>
                  <a:pt x="657466" y="42926"/>
                </a:lnTo>
                <a:close/>
              </a:path>
              <a:path extrusionOk="0" h="104775" w="685165">
                <a:moveTo>
                  <a:pt x="657745" y="69850"/>
                </a:moveTo>
                <a:lnTo>
                  <a:pt x="657364" y="69672"/>
                </a:lnTo>
                <a:lnTo>
                  <a:pt x="654697" y="70612"/>
                </a:lnTo>
                <a:lnTo>
                  <a:pt x="655015" y="71526"/>
                </a:lnTo>
                <a:lnTo>
                  <a:pt x="657745" y="69850"/>
                </a:lnTo>
                <a:close/>
              </a:path>
              <a:path extrusionOk="0" h="104775" w="685165">
                <a:moveTo>
                  <a:pt x="657910" y="43256"/>
                </a:moveTo>
                <a:lnTo>
                  <a:pt x="657466" y="43027"/>
                </a:lnTo>
                <a:lnTo>
                  <a:pt x="657796" y="43815"/>
                </a:lnTo>
                <a:lnTo>
                  <a:pt x="657910" y="43256"/>
                </a:lnTo>
                <a:close/>
              </a:path>
              <a:path extrusionOk="0" h="104775" w="685165">
                <a:moveTo>
                  <a:pt x="657987" y="44284"/>
                </a:moveTo>
                <a:lnTo>
                  <a:pt x="657796" y="43815"/>
                </a:lnTo>
                <a:lnTo>
                  <a:pt x="657987" y="44284"/>
                </a:lnTo>
                <a:close/>
              </a:path>
              <a:path extrusionOk="0" h="104775" w="685165">
                <a:moveTo>
                  <a:pt x="659688" y="81216"/>
                </a:moveTo>
                <a:lnTo>
                  <a:pt x="659053" y="81775"/>
                </a:lnTo>
                <a:lnTo>
                  <a:pt x="659447" y="81813"/>
                </a:lnTo>
                <a:lnTo>
                  <a:pt x="659688" y="81216"/>
                </a:lnTo>
                <a:close/>
              </a:path>
              <a:path extrusionOk="0" h="104775" w="685165">
                <a:moveTo>
                  <a:pt x="660831" y="78740"/>
                </a:moveTo>
                <a:lnTo>
                  <a:pt x="660400" y="76415"/>
                </a:lnTo>
                <a:lnTo>
                  <a:pt x="659688" y="78359"/>
                </a:lnTo>
                <a:lnTo>
                  <a:pt x="659676" y="78613"/>
                </a:lnTo>
                <a:lnTo>
                  <a:pt x="660831" y="78740"/>
                </a:lnTo>
                <a:close/>
              </a:path>
              <a:path extrusionOk="0" h="104775" w="685165">
                <a:moveTo>
                  <a:pt x="661555" y="73279"/>
                </a:moveTo>
                <a:lnTo>
                  <a:pt x="659218" y="69977"/>
                </a:lnTo>
                <a:lnTo>
                  <a:pt x="660400" y="76415"/>
                </a:lnTo>
                <a:lnTo>
                  <a:pt x="661555" y="73279"/>
                </a:lnTo>
                <a:close/>
              </a:path>
              <a:path extrusionOk="0" h="104775" w="685165">
                <a:moveTo>
                  <a:pt x="661631" y="30607"/>
                </a:moveTo>
                <a:lnTo>
                  <a:pt x="661593" y="29108"/>
                </a:lnTo>
                <a:lnTo>
                  <a:pt x="660882" y="29972"/>
                </a:lnTo>
                <a:lnTo>
                  <a:pt x="659968" y="30099"/>
                </a:lnTo>
                <a:lnTo>
                  <a:pt x="661631" y="30607"/>
                </a:lnTo>
                <a:close/>
              </a:path>
              <a:path extrusionOk="0" h="104775" w="685165">
                <a:moveTo>
                  <a:pt x="662381" y="84836"/>
                </a:moveTo>
                <a:lnTo>
                  <a:pt x="660158" y="88900"/>
                </a:lnTo>
                <a:lnTo>
                  <a:pt x="658863" y="83312"/>
                </a:lnTo>
                <a:lnTo>
                  <a:pt x="658355" y="82804"/>
                </a:lnTo>
                <a:lnTo>
                  <a:pt x="658241" y="82423"/>
                </a:lnTo>
                <a:lnTo>
                  <a:pt x="658787" y="81915"/>
                </a:lnTo>
                <a:lnTo>
                  <a:pt x="659053" y="81661"/>
                </a:lnTo>
                <a:lnTo>
                  <a:pt x="658583" y="81407"/>
                </a:lnTo>
                <a:lnTo>
                  <a:pt x="659409" y="79121"/>
                </a:lnTo>
                <a:lnTo>
                  <a:pt x="659599" y="78600"/>
                </a:lnTo>
                <a:lnTo>
                  <a:pt x="658507" y="78486"/>
                </a:lnTo>
                <a:lnTo>
                  <a:pt x="657352" y="78359"/>
                </a:lnTo>
                <a:lnTo>
                  <a:pt x="655485" y="72898"/>
                </a:lnTo>
                <a:lnTo>
                  <a:pt x="655015" y="71526"/>
                </a:lnTo>
                <a:lnTo>
                  <a:pt x="652754" y="72898"/>
                </a:lnTo>
                <a:lnTo>
                  <a:pt x="652640" y="70231"/>
                </a:lnTo>
                <a:lnTo>
                  <a:pt x="653529" y="69088"/>
                </a:lnTo>
                <a:lnTo>
                  <a:pt x="654227" y="68199"/>
                </a:lnTo>
                <a:lnTo>
                  <a:pt x="648360" y="67945"/>
                </a:lnTo>
                <a:lnTo>
                  <a:pt x="647649" y="63754"/>
                </a:lnTo>
                <a:lnTo>
                  <a:pt x="641388" y="62484"/>
                </a:lnTo>
                <a:lnTo>
                  <a:pt x="641781" y="63500"/>
                </a:lnTo>
                <a:lnTo>
                  <a:pt x="642658" y="71628"/>
                </a:lnTo>
                <a:lnTo>
                  <a:pt x="639800" y="72898"/>
                </a:lnTo>
                <a:lnTo>
                  <a:pt x="637705" y="74803"/>
                </a:lnTo>
                <a:lnTo>
                  <a:pt x="637667" y="70612"/>
                </a:lnTo>
                <a:lnTo>
                  <a:pt x="637667" y="69977"/>
                </a:lnTo>
                <a:lnTo>
                  <a:pt x="636003" y="69342"/>
                </a:lnTo>
                <a:lnTo>
                  <a:pt x="637070" y="68453"/>
                </a:lnTo>
                <a:lnTo>
                  <a:pt x="637641" y="66167"/>
                </a:lnTo>
                <a:lnTo>
                  <a:pt x="638175" y="64008"/>
                </a:lnTo>
                <a:lnTo>
                  <a:pt x="639368" y="67056"/>
                </a:lnTo>
                <a:lnTo>
                  <a:pt x="639457" y="64008"/>
                </a:lnTo>
                <a:lnTo>
                  <a:pt x="639470" y="63500"/>
                </a:lnTo>
                <a:lnTo>
                  <a:pt x="639521" y="61468"/>
                </a:lnTo>
                <a:lnTo>
                  <a:pt x="639813" y="61087"/>
                </a:lnTo>
                <a:lnTo>
                  <a:pt x="643686" y="56007"/>
                </a:lnTo>
                <a:lnTo>
                  <a:pt x="644461" y="54991"/>
                </a:lnTo>
                <a:lnTo>
                  <a:pt x="644512" y="54737"/>
                </a:lnTo>
                <a:lnTo>
                  <a:pt x="642810" y="50546"/>
                </a:lnTo>
                <a:lnTo>
                  <a:pt x="642302" y="49276"/>
                </a:lnTo>
                <a:lnTo>
                  <a:pt x="648830" y="47625"/>
                </a:lnTo>
                <a:lnTo>
                  <a:pt x="649173" y="44704"/>
                </a:lnTo>
                <a:lnTo>
                  <a:pt x="649262" y="43942"/>
                </a:lnTo>
                <a:lnTo>
                  <a:pt x="649224" y="43688"/>
                </a:lnTo>
                <a:lnTo>
                  <a:pt x="647331" y="42799"/>
                </a:lnTo>
                <a:lnTo>
                  <a:pt x="647344" y="38862"/>
                </a:lnTo>
                <a:lnTo>
                  <a:pt x="647369" y="34544"/>
                </a:lnTo>
                <a:lnTo>
                  <a:pt x="645922" y="36080"/>
                </a:lnTo>
                <a:lnTo>
                  <a:pt x="643686" y="33655"/>
                </a:lnTo>
                <a:lnTo>
                  <a:pt x="646226" y="33655"/>
                </a:lnTo>
                <a:lnTo>
                  <a:pt x="643839" y="32893"/>
                </a:lnTo>
                <a:lnTo>
                  <a:pt x="643966" y="32131"/>
                </a:lnTo>
                <a:lnTo>
                  <a:pt x="639089" y="37846"/>
                </a:lnTo>
                <a:lnTo>
                  <a:pt x="634936" y="34671"/>
                </a:lnTo>
                <a:lnTo>
                  <a:pt x="629145" y="43942"/>
                </a:lnTo>
                <a:lnTo>
                  <a:pt x="626491" y="37465"/>
                </a:lnTo>
                <a:lnTo>
                  <a:pt x="626935" y="43180"/>
                </a:lnTo>
                <a:lnTo>
                  <a:pt x="624192" y="43561"/>
                </a:lnTo>
                <a:lnTo>
                  <a:pt x="620356" y="43688"/>
                </a:lnTo>
                <a:lnTo>
                  <a:pt x="618413" y="44704"/>
                </a:lnTo>
                <a:lnTo>
                  <a:pt x="619010" y="41402"/>
                </a:lnTo>
                <a:lnTo>
                  <a:pt x="620788" y="41148"/>
                </a:lnTo>
                <a:lnTo>
                  <a:pt x="622769" y="40132"/>
                </a:lnTo>
                <a:lnTo>
                  <a:pt x="617982" y="38862"/>
                </a:lnTo>
                <a:lnTo>
                  <a:pt x="613537" y="42164"/>
                </a:lnTo>
                <a:lnTo>
                  <a:pt x="610196" y="46482"/>
                </a:lnTo>
                <a:lnTo>
                  <a:pt x="610222" y="46863"/>
                </a:lnTo>
                <a:lnTo>
                  <a:pt x="612279" y="50927"/>
                </a:lnTo>
                <a:lnTo>
                  <a:pt x="612635" y="50546"/>
                </a:lnTo>
                <a:lnTo>
                  <a:pt x="614730" y="53467"/>
                </a:lnTo>
                <a:lnTo>
                  <a:pt x="612648" y="56007"/>
                </a:lnTo>
                <a:lnTo>
                  <a:pt x="611149" y="54356"/>
                </a:lnTo>
                <a:lnTo>
                  <a:pt x="609676" y="52070"/>
                </a:lnTo>
                <a:lnTo>
                  <a:pt x="609511" y="51816"/>
                </a:lnTo>
                <a:lnTo>
                  <a:pt x="607009" y="52070"/>
                </a:lnTo>
                <a:lnTo>
                  <a:pt x="607123" y="47879"/>
                </a:lnTo>
                <a:lnTo>
                  <a:pt x="607161" y="46482"/>
                </a:lnTo>
                <a:lnTo>
                  <a:pt x="608469" y="47371"/>
                </a:lnTo>
                <a:lnTo>
                  <a:pt x="608342" y="46482"/>
                </a:lnTo>
                <a:lnTo>
                  <a:pt x="608228" y="45593"/>
                </a:lnTo>
                <a:lnTo>
                  <a:pt x="607720" y="41910"/>
                </a:lnTo>
                <a:lnTo>
                  <a:pt x="605853" y="45593"/>
                </a:lnTo>
                <a:lnTo>
                  <a:pt x="603084" y="44704"/>
                </a:lnTo>
                <a:lnTo>
                  <a:pt x="600989" y="47879"/>
                </a:lnTo>
                <a:lnTo>
                  <a:pt x="600722" y="45974"/>
                </a:lnTo>
                <a:lnTo>
                  <a:pt x="600494" y="44323"/>
                </a:lnTo>
                <a:lnTo>
                  <a:pt x="600443" y="43942"/>
                </a:lnTo>
                <a:lnTo>
                  <a:pt x="600341" y="42164"/>
                </a:lnTo>
                <a:lnTo>
                  <a:pt x="601802" y="38862"/>
                </a:lnTo>
                <a:lnTo>
                  <a:pt x="602246" y="37846"/>
                </a:lnTo>
                <a:lnTo>
                  <a:pt x="606412" y="37592"/>
                </a:lnTo>
                <a:lnTo>
                  <a:pt x="609384" y="42545"/>
                </a:lnTo>
                <a:lnTo>
                  <a:pt x="611657" y="37592"/>
                </a:lnTo>
                <a:lnTo>
                  <a:pt x="612406" y="35941"/>
                </a:lnTo>
                <a:lnTo>
                  <a:pt x="612521" y="35687"/>
                </a:lnTo>
                <a:lnTo>
                  <a:pt x="613219" y="34163"/>
                </a:lnTo>
                <a:lnTo>
                  <a:pt x="615607" y="38989"/>
                </a:lnTo>
                <a:lnTo>
                  <a:pt x="614172" y="35433"/>
                </a:lnTo>
                <a:lnTo>
                  <a:pt x="616877" y="34163"/>
                </a:lnTo>
                <a:lnTo>
                  <a:pt x="617423" y="33909"/>
                </a:lnTo>
                <a:lnTo>
                  <a:pt x="619290" y="34925"/>
                </a:lnTo>
                <a:lnTo>
                  <a:pt x="622096" y="32385"/>
                </a:lnTo>
                <a:lnTo>
                  <a:pt x="621944" y="33274"/>
                </a:lnTo>
                <a:lnTo>
                  <a:pt x="622198" y="32385"/>
                </a:lnTo>
                <a:lnTo>
                  <a:pt x="623557" y="27686"/>
                </a:lnTo>
                <a:lnTo>
                  <a:pt x="622236" y="27686"/>
                </a:lnTo>
                <a:lnTo>
                  <a:pt x="622134" y="28956"/>
                </a:lnTo>
                <a:lnTo>
                  <a:pt x="619798" y="33909"/>
                </a:lnTo>
                <a:lnTo>
                  <a:pt x="615759" y="33401"/>
                </a:lnTo>
                <a:lnTo>
                  <a:pt x="615683" y="32766"/>
                </a:lnTo>
                <a:lnTo>
                  <a:pt x="615149" y="28067"/>
                </a:lnTo>
                <a:lnTo>
                  <a:pt x="614616" y="23368"/>
                </a:lnTo>
                <a:lnTo>
                  <a:pt x="611682" y="28067"/>
                </a:lnTo>
                <a:lnTo>
                  <a:pt x="611632" y="26416"/>
                </a:lnTo>
                <a:lnTo>
                  <a:pt x="611505" y="25273"/>
                </a:lnTo>
                <a:lnTo>
                  <a:pt x="609460" y="22479"/>
                </a:lnTo>
                <a:lnTo>
                  <a:pt x="611365" y="20066"/>
                </a:lnTo>
                <a:lnTo>
                  <a:pt x="613651" y="18669"/>
                </a:lnTo>
                <a:lnTo>
                  <a:pt x="615124" y="22225"/>
                </a:lnTo>
                <a:lnTo>
                  <a:pt x="615454" y="18669"/>
                </a:lnTo>
                <a:lnTo>
                  <a:pt x="615467" y="18542"/>
                </a:lnTo>
                <a:lnTo>
                  <a:pt x="615480" y="18415"/>
                </a:lnTo>
                <a:lnTo>
                  <a:pt x="613143" y="18542"/>
                </a:lnTo>
                <a:lnTo>
                  <a:pt x="614133" y="16256"/>
                </a:lnTo>
                <a:lnTo>
                  <a:pt x="610489" y="16764"/>
                </a:lnTo>
                <a:lnTo>
                  <a:pt x="609625" y="21717"/>
                </a:lnTo>
                <a:lnTo>
                  <a:pt x="606767" y="26162"/>
                </a:lnTo>
                <a:lnTo>
                  <a:pt x="603961" y="30226"/>
                </a:lnTo>
                <a:lnTo>
                  <a:pt x="601141" y="32766"/>
                </a:lnTo>
                <a:lnTo>
                  <a:pt x="597662" y="32385"/>
                </a:lnTo>
                <a:lnTo>
                  <a:pt x="595553" y="30861"/>
                </a:lnTo>
                <a:lnTo>
                  <a:pt x="598297" y="30353"/>
                </a:lnTo>
                <a:lnTo>
                  <a:pt x="600303" y="27178"/>
                </a:lnTo>
                <a:lnTo>
                  <a:pt x="601179" y="25781"/>
                </a:lnTo>
                <a:lnTo>
                  <a:pt x="600671" y="22098"/>
                </a:lnTo>
                <a:lnTo>
                  <a:pt x="598881" y="27178"/>
                </a:lnTo>
                <a:lnTo>
                  <a:pt x="598309" y="25527"/>
                </a:lnTo>
                <a:lnTo>
                  <a:pt x="598081" y="24892"/>
                </a:lnTo>
                <a:lnTo>
                  <a:pt x="596074" y="19151"/>
                </a:lnTo>
                <a:lnTo>
                  <a:pt x="596074" y="24892"/>
                </a:lnTo>
                <a:lnTo>
                  <a:pt x="592937" y="24257"/>
                </a:lnTo>
                <a:lnTo>
                  <a:pt x="587641" y="24257"/>
                </a:lnTo>
                <a:lnTo>
                  <a:pt x="587565" y="18923"/>
                </a:lnTo>
                <a:lnTo>
                  <a:pt x="587552" y="18034"/>
                </a:lnTo>
                <a:lnTo>
                  <a:pt x="589686" y="16637"/>
                </a:lnTo>
                <a:lnTo>
                  <a:pt x="590651" y="16002"/>
                </a:lnTo>
                <a:lnTo>
                  <a:pt x="593382" y="19812"/>
                </a:lnTo>
                <a:lnTo>
                  <a:pt x="595655" y="18669"/>
                </a:lnTo>
                <a:lnTo>
                  <a:pt x="596074" y="24892"/>
                </a:lnTo>
                <a:lnTo>
                  <a:pt x="596074" y="19151"/>
                </a:lnTo>
                <a:lnTo>
                  <a:pt x="595871" y="18567"/>
                </a:lnTo>
                <a:lnTo>
                  <a:pt x="595591" y="17780"/>
                </a:lnTo>
                <a:lnTo>
                  <a:pt x="595642" y="18491"/>
                </a:lnTo>
                <a:lnTo>
                  <a:pt x="595236" y="18415"/>
                </a:lnTo>
                <a:lnTo>
                  <a:pt x="594741" y="17145"/>
                </a:lnTo>
                <a:lnTo>
                  <a:pt x="594690" y="16764"/>
                </a:lnTo>
                <a:lnTo>
                  <a:pt x="594918" y="16002"/>
                </a:lnTo>
                <a:lnTo>
                  <a:pt x="595122" y="15367"/>
                </a:lnTo>
                <a:lnTo>
                  <a:pt x="598805" y="16256"/>
                </a:lnTo>
                <a:lnTo>
                  <a:pt x="598017" y="15367"/>
                </a:lnTo>
                <a:lnTo>
                  <a:pt x="596455" y="13589"/>
                </a:lnTo>
                <a:lnTo>
                  <a:pt x="596252" y="13360"/>
                </a:lnTo>
                <a:lnTo>
                  <a:pt x="596150" y="13081"/>
                </a:lnTo>
                <a:lnTo>
                  <a:pt x="596747" y="11176"/>
                </a:lnTo>
                <a:lnTo>
                  <a:pt x="593140" y="11684"/>
                </a:lnTo>
                <a:lnTo>
                  <a:pt x="593725" y="13081"/>
                </a:lnTo>
                <a:lnTo>
                  <a:pt x="593610" y="13309"/>
                </a:lnTo>
                <a:lnTo>
                  <a:pt x="593382" y="13462"/>
                </a:lnTo>
                <a:lnTo>
                  <a:pt x="592505" y="13589"/>
                </a:lnTo>
                <a:lnTo>
                  <a:pt x="591959" y="13462"/>
                </a:lnTo>
                <a:lnTo>
                  <a:pt x="591400" y="13335"/>
                </a:lnTo>
                <a:lnTo>
                  <a:pt x="590486" y="13462"/>
                </a:lnTo>
                <a:lnTo>
                  <a:pt x="590550" y="10287"/>
                </a:lnTo>
                <a:lnTo>
                  <a:pt x="590600" y="7874"/>
                </a:lnTo>
                <a:lnTo>
                  <a:pt x="587794" y="10287"/>
                </a:lnTo>
                <a:lnTo>
                  <a:pt x="585482" y="6858"/>
                </a:lnTo>
                <a:lnTo>
                  <a:pt x="582917" y="3048"/>
                </a:lnTo>
                <a:lnTo>
                  <a:pt x="577811" y="6858"/>
                </a:lnTo>
                <a:lnTo>
                  <a:pt x="578281" y="5842"/>
                </a:lnTo>
                <a:lnTo>
                  <a:pt x="574408" y="4445"/>
                </a:lnTo>
                <a:lnTo>
                  <a:pt x="573570" y="15494"/>
                </a:lnTo>
                <a:lnTo>
                  <a:pt x="569252" y="16637"/>
                </a:lnTo>
                <a:lnTo>
                  <a:pt x="570471" y="14351"/>
                </a:lnTo>
                <a:lnTo>
                  <a:pt x="570522" y="13716"/>
                </a:lnTo>
                <a:lnTo>
                  <a:pt x="570153" y="11811"/>
                </a:lnTo>
                <a:lnTo>
                  <a:pt x="570052" y="9017"/>
                </a:lnTo>
                <a:lnTo>
                  <a:pt x="567791" y="11811"/>
                </a:lnTo>
                <a:lnTo>
                  <a:pt x="566877" y="7112"/>
                </a:lnTo>
                <a:lnTo>
                  <a:pt x="564781" y="5461"/>
                </a:lnTo>
                <a:lnTo>
                  <a:pt x="567118" y="8890"/>
                </a:lnTo>
                <a:lnTo>
                  <a:pt x="567093" y="55791"/>
                </a:lnTo>
                <a:lnTo>
                  <a:pt x="563587" y="56007"/>
                </a:lnTo>
                <a:lnTo>
                  <a:pt x="563511" y="51181"/>
                </a:lnTo>
                <a:lnTo>
                  <a:pt x="563499" y="50038"/>
                </a:lnTo>
                <a:lnTo>
                  <a:pt x="563486" y="49276"/>
                </a:lnTo>
                <a:lnTo>
                  <a:pt x="563473" y="48641"/>
                </a:lnTo>
                <a:lnTo>
                  <a:pt x="567093" y="55791"/>
                </a:lnTo>
                <a:lnTo>
                  <a:pt x="567093" y="8915"/>
                </a:lnTo>
                <a:lnTo>
                  <a:pt x="564692" y="10337"/>
                </a:lnTo>
                <a:lnTo>
                  <a:pt x="564692" y="14224"/>
                </a:lnTo>
                <a:lnTo>
                  <a:pt x="564553" y="14160"/>
                </a:lnTo>
                <a:lnTo>
                  <a:pt x="564426" y="18923"/>
                </a:lnTo>
                <a:lnTo>
                  <a:pt x="560057" y="18669"/>
                </a:lnTo>
                <a:lnTo>
                  <a:pt x="557809" y="17907"/>
                </a:lnTo>
                <a:lnTo>
                  <a:pt x="557758" y="17526"/>
                </a:lnTo>
                <a:lnTo>
                  <a:pt x="557695" y="17145"/>
                </a:lnTo>
                <a:lnTo>
                  <a:pt x="556780" y="10668"/>
                </a:lnTo>
                <a:lnTo>
                  <a:pt x="564553" y="14160"/>
                </a:lnTo>
                <a:lnTo>
                  <a:pt x="564464" y="13208"/>
                </a:lnTo>
                <a:lnTo>
                  <a:pt x="564578" y="13373"/>
                </a:lnTo>
                <a:lnTo>
                  <a:pt x="564692" y="14224"/>
                </a:lnTo>
                <a:lnTo>
                  <a:pt x="564692" y="10337"/>
                </a:lnTo>
                <a:lnTo>
                  <a:pt x="563689" y="10922"/>
                </a:lnTo>
                <a:lnTo>
                  <a:pt x="563778" y="11379"/>
                </a:lnTo>
                <a:lnTo>
                  <a:pt x="563626" y="10960"/>
                </a:lnTo>
                <a:lnTo>
                  <a:pt x="561924" y="6731"/>
                </a:lnTo>
                <a:lnTo>
                  <a:pt x="559714" y="5969"/>
                </a:lnTo>
                <a:lnTo>
                  <a:pt x="559003" y="9779"/>
                </a:lnTo>
                <a:lnTo>
                  <a:pt x="559092" y="10160"/>
                </a:lnTo>
                <a:lnTo>
                  <a:pt x="560463" y="11430"/>
                </a:lnTo>
                <a:lnTo>
                  <a:pt x="558088" y="10668"/>
                </a:lnTo>
                <a:lnTo>
                  <a:pt x="557695" y="10541"/>
                </a:lnTo>
                <a:lnTo>
                  <a:pt x="556628" y="10287"/>
                </a:lnTo>
                <a:lnTo>
                  <a:pt x="553453" y="9525"/>
                </a:lnTo>
                <a:lnTo>
                  <a:pt x="551624" y="4953"/>
                </a:lnTo>
                <a:lnTo>
                  <a:pt x="548030" y="10287"/>
                </a:lnTo>
                <a:lnTo>
                  <a:pt x="547458" y="8890"/>
                </a:lnTo>
                <a:lnTo>
                  <a:pt x="546798" y="7239"/>
                </a:lnTo>
                <a:lnTo>
                  <a:pt x="544334" y="14224"/>
                </a:lnTo>
                <a:lnTo>
                  <a:pt x="546163" y="13970"/>
                </a:lnTo>
                <a:lnTo>
                  <a:pt x="546481" y="8890"/>
                </a:lnTo>
                <a:lnTo>
                  <a:pt x="548525" y="11684"/>
                </a:lnTo>
                <a:lnTo>
                  <a:pt x="548487" y="12065"/>
                </a:lnTo>
                <a:lnTo>
                  <a:pt x="545922" y="17018"/>
                </a:lnTo>
                <a:lnTo>
                  <a:pt x="542632" y="17145"/>
                </a:lnTo>
                <a:lnTo>
                  <a:pt x="541807" y="15494"/>
                </a:lnTo>
                <a:lnTo>
                  <a:pt x="540258" y="12446"/>
                </a:lnTo>
                <a:lnTo>
                  <a:pt x="538048" y="11684"/>
                </a:lnTo>
                <a:lnTo>
                  <a:pt x="540219" y="9652"/>
                </a:lnTo>
                <a:lnTo>
                  <a:pt x="526681" y="9652"/>
                </a:lnTo>
                <a:lnTo>
                  <a:pt x="528167" y="13360"/>
                </a:lnTo>
                <a:lnTo>
                  <a:pt x="528053" y="14224"/>
                </a:lnTo>
                <a:lnTo>
                  <a:pt x="527621" y="15494"/>
                </a:lnTo>
                <a:lnTo>
                  <a:pt x="526897" y="13716"/>
                </a:lnTo>
                <a:lnTo>
                  <a:pt x="526592" y="12954"/>
                </a:lnTo>
                <a:lnTo>
                  <a:pt x="523506" y="13716"/>
                </a:lnTo>
                <a:lnTo>
                  <a:pt x="523748" y="10668"/>
                </a:lnTo>
                <a:lnTo>
                  <a:pt x="524814" y="9779"/>
                </a:lnTo>
                <a:lnTo>
                  <a:pt x="520369" y="8255"/>
                </a:lnTo>
                <a:lnTo>
                  <a:pt x="519341" y="9118"/>
                </a:lnTo>
                <a:lnTo>
                  <a:pt x="519239" y="9398"/>
                </a:lnTo>
                <a:lnTo>
                  <a:pt x="518452" y="12446"/>
                </a:lnTo>
                <a:lnTo>
                  <a:pt x="518566" y="13716"/>
                </a:lnTo>
                <a:lnTo>
                  <a:pt x="519023" y="15621"/>
                </a:lnTo>
                <a:lnTo>
                  <a:pt x="516928" y="17526"/>
                </a:lnTo>
                <a:lnTo>
                  <a:pt x="516204" y="17145"/>
                </a:lnTo>
                <a:lnTo>
                  <a:pt x="515467" y="16764"/>
                </a:lnTo>
                <a:lnTo>
                  <a:pt x="512051" y="14986"/>
                </a:lnTo>
                <a:lnTo>
                  <a:pt x="514261" y="13208"/>
                </a:lnTo>
                <a:lnTo>
                  <a:pt x="518833" y="9525"/>
                </a:lnTo>
                <a:lnTo>
                  <a:pt x="519303" y="9144"/>
                </a:lnTo>
                <a:lnTo>
                  <a:pt x="516051" y="5969"/>
                </a:lnTo>
                <a:lnTo>
                  <a:pt x="511302" y="9525"/>
                </a:lnTo>
                <a:lnTo>
                  <a:pt x="510438" y="6096"/>
                </a:lnTo>
                <a:lnTo>
                  <a:pt x="503732" y="2540"/>
                </a:lnTo>
                <a:lnTo>
                  <a:pt x="497954" y="13208"/>
                </a:lnTo>
                <a:lnTo>
                  <a:pt x="490626" y="12954"/>
                </a:lnTo>
                <a:lnTo>
                  <a:pt x="490664" y="11811"/>
                </a:lnTo>
                <a:lnTo>
                  <a:pt x="490791" y="7239"/>
                </a:lnTo>
                <a:lnTo>
                  <a:pt x="492467" y="6604"/>
                </a:lnTo>
                <a:lnTo>
                  <a:pt x="496176" y="5207"/>
                </a:lnTo>
                <a:lnTo>
                  <a:pt x="497992" y="4953"/>
                </a:lnTo>
                <a:lnTo>
                  <a:pt x="495935" y="0"/>
                </a:lnTo>
                <a:lnTo>
                  <a:pt x="492404" y="6604"/>
                </a:lnTo>
                <a:lnTo>
                  <a:pt x="489521" y="2921"/>
                </a:lnTo>
                <a:lnTo>
                  <a:pt x="486740" y="2032"/>
                </a:lnTo>
                <a:lnTo>
                  <a:pt x="484428" y="6731"/>
                </a:lnTo>
                <a:lnTo>
                  <a:pt x="484543" y="8636"/>
                </a:lnTo>
                <a:lnTo>
                  <a:pt x="484682" y="10033"/>
                </a:lnTo>
                <a:lnTo>
                  <a:pt x="481126" y="11811"/>
                </a:lnTo>
                <a:lnTo>
                  <a:pt x="481152" y="11684"/>
                </a:lnTo>
                <a:lnTo>
                  <a:pt x="482142" y="7493"/>
                </a:lnTo>
                <a:lnTo>
                  <a:pt x="482244" y="6350"/>
                </a:lnTo>
                <a:lnTo>
                  <a:pt x="481952" y="5588"/>
                </a:lnTo>
                <a:lnTo>
                  <a:pt x="480568" y="11684"/>
                </a:lnTo>
                <a:lnTo>
                  <a:pt x="478523" y="10541"/>
                </a:lnTo>
                <a:lnTo>
                  <a:pt x="476250" y="9271"/>
                </a:lnTo>
                <a:lnTo>
                  <a:pt x="473392" y="10541"/>
                </a:lnTo>
                <a:lnTo>
                  <a:pt x="473430" y="7112"/>
                </a:lnTo>
                <a:lnTo>
                  <a:pt x="468845" y="11176"/>
                </a:lnTo>
                <a:lnTo>
                  <a:pt x="469950" y="11557"/>
                </a:lnTo>
                <a:lnTo>
                  <a:pt x="468896" y="14351"/>
                </a:lnTo>
                <a:lnTo>
                  <a:pt x="468769" y="15367"/>
                </a:lnTo>
                <a:lnTo>
                  <a:pt x="468718" y="16764"/>
                </a:lnTo>
                <a:lnTo>
                  <a:pt x="467614" y="16383"/>
                </a:lnTo>
                <a:lnTo>
                  <a:pt x="470852" y="19685"/>
                </a:lnTo>
                <a:lnTo>
                  <a:pt x="474510" y="18288"/>
                </a:lnTo>
                <a:lnTo>
                  <a:pt x="478193" y="17145"/>
                </a:lnTo>
                <a:lnTo>
                  <a:pt x="481482" y="21082"/>
                </a:lnTo>
                <a:lnTo>
                  <a:pt x="480199" y="22250"/>
                </a:lnTo>
                <a:lnTo>
                  <a:pt x="480199" y="22479"/>
                </a:lnTo>
                <a:lnTo>
                  <a:pt x="481799" y="24257"/>
                </a:lnTo>
                <a:lnTo>
                  <a:pt x="480402" y="25527"/>
                </a:lnTo>
                <a:lnTo>
                  <a:pt x="479298" y="25146"/>
                </a:lnTo>
                <a:lnTo>
                  <a:pt x="479094" y="24638"/>
                </a:lnTo>
                <a:lnTo>
                  <a:pt x="479018" y="23241"/>
                </a:lnTo>
                <a:lnTo>
                  <a:pt x="478231" y="26162"/>
                </a:lnTo>
                <a:lnTo>
                  <a:pt x="476326" y="28448"/>
                </a:lnTo>
                <a:lnTo>
                  <a:pt x="478701" y="28448"/>
                </a:lnTo>
                <a:lnTo>
                  <a:pt x="478269" y="35687"/>
                </a:lnTo>
                <a:lnTo>
                  <a:pt x="473595" y="33655"/>
                </a:lnTo>
                <a:lnTo>
                  <a:pt x="470230" y="35941"/>
                </a:lnTo>
                <a:lnTo>
                  <a:pt x="468490" y="32499"/>
                </a:lnTo>
                <a:lnTo>
                  <a:pt x="467055" y="38862"/>
                </a:lnTo>
                <a:lnTo>
                  <a:pt x="466115" y="36068"/>
                </a:lnTo>
                <a:lnTo>
                  <a:pt x="465594" y="34544"/>
                </a:lnTo>
                <a:lnTo>
                  <a:pt x="465378" y="33909"/>
                </a:lnTo>
                <a:lnTo>
                  <a:pt x="464693" y="31877"/>
                </a:lnTo>
                <a:lnTo>
                  <a:pt x="464566" y="31496"/>
                </a:lnTo>
                <a:lnTo>
                  <a:pt x="463334" y="31877"/>
                </a:lnTo>
                <a:lnTo>
                  <a:pt x="464718" y="30607"/>
                </a:lnTo>
                <a:lnTo>
                  <a:pt x="461352" y="28194"/>
                </a:lnTo>
                <a:lnTo>
                  <a:pt x="460286" y="33909"/>
                </a:lnTo>
                <a:lnTo>
                  <a:pt x="459701" y="33782"/>
                </a:lnTo>
                <a:lnTo>
                  <a:pt x="459613" y="34544"/>
                </a:lnTo>
                <a:lnTo>
                  <a:pt x="459663" y="33782"/>
                </a:lnTo>
                <a:lnTo>
                  <a:pt x="460248" y="28956"/>
                </a:lnTo>
                <a:lnTo>
                  <a:pt x="460857" y="23533"/>
                </a:lnTo>
                <a:lnTo>
                  <a:pt x="460971" y="22225"/>
                </a:lnTo>
                <a:lnTo>
                  <a:pt x="459016" y="20345"/>
                </a:lnTo>
                <a:lnTo>
                  <a:pt x="459016" y="33642"/>
                </a:lnTo>
                <a:lnTo>
                  <a:pt x="457200" y="33274"/>
                </a:lnTo>
                <a:lnTo>
                  <a:pt x="456387" y="30607"/>
                </a:lnTo>
                <a:lnTo>
                  <a:pt x="455891" y="28956"/>
                </a:lnTo>
                <a:lnTo>
                  <a:pt x="459016" y="33642"/>
                </a:lnTo>
                <a:lnTo>
                  <a:pt x="459016" y="20345"/>
                </a:lnTo>
                <a:lnTo>
                  <a:pt x="457669" y="19050"/>
                </a:lnTo>
                <a:lnTo>
                  <a:pt x="464921" y="13335"/>
                </a:lnTo>
                <a:lnTo>
                  <a:pt x="465366" y="12319"/>
                </a:lnTo>
                <a:lnTo>
                  <a:pt x="465874" y="11176"/>
                </a:lnTo>
                <a:lnTo>
                  <a:pt x="466547" y="9652"/>
                </a:lnTo>
                <a:lnTo>
                  <a:pt x="466940" y="8763"/>
                </a:lnTo>
                <a:lnTo>
                  <a:pt x="464400" y="9652"/>
                </a:lnTo>
                <a:lnTo>
                  <a:pt x="462191" y="8890"/>
                </a:lnTo>
                <a:lnTo>
                  <a:pt x="462038" y="8509"/>
                </a:lnTo>
                <a:lnTo>
                  <a:pt x="460997" y="5842"/>
                </a:lnTo>
                <a:lnTo>
                  <a:pt x="458114" y="8509"/>
                </a:lnTo>
                <a:lnTo>
                  <a:pt x="455320" y="8001"/>
                </a:lnTo>
                <a:lnTo>
                  <a:pt x="452539" y="7874"/>
                </a:lnTo>
                <a:lnTo>
                  <a:pt x="449707" y="11176"/>
                </a:lnTo>
                <a:lnTo>
                  <a:pt x="449008" y="10795"/>
                </a:lnTo>
                <a:lnTo>
                  <a:pt x="447852" y="10160"/>
                </a:lnTo>
                <a:lnTo>
                  <a:pt x="451573" y="7366"/>
                </a:lnTo>
                <a:lnTo>
                  <a:pt x="449554" y="7239"/>
                </a:lnTo>
                <a:lnTo>
                  <a:pt x="445871" y="6350"/>
                </a:lnTo>
                <a:lnTo>
                  <a:pt x="441871" y="7239"/>
                </a:lnTo>
                <a:lnTo>
                  <a:pt x="437781" y="10160"/>
                </a:lnTo>
                <a:lnTo>
                  <a:pt x="435762" y="9906"/>
                </a:lnTo>
                <a:lnTo>
                  <a:pt x="436079" y="8255"/>
                </a:lnTo>
                <a:lnTo>
                  <a:pt x="436194" y="7112"/>
                </a:lnTo>
                <a:lnTo>
                  <a:pt x="435762" y="5080"/>
                </a:lnTo>
                <a:lnTo>
                  <a:pt x="429348" y="4953"/>
                </a:lnTo>
                <a:lnTo>
                  <a:pt x="424345" y="7594"/>
                </a:lnTo>
                <a:lnTo>
                  <a:pt x="418122" y="10795"/>
                </a:lnTo>
                <a:lnTo>
                  <a:pt x="411162" y="10668"/>
                </a:lnTo>
                <a:lnTo>
                  <a:pt x="411683" y="9779"/>
                </a:lnTo>
                <a:lnTo>
                  <a:pt x="412864" y="7747"/>
                </a:lnTo>
                <a:lnTo>
                  <a:pt x="410654" y="6985"/>
                </a:lnTo>
                <a:lnTo>
                  <a:pt x="408787" y="5969"/>
                </a:lnTo>
                <a:lnTo>
                  <a:pt x="407479" y="9779"/>
                </a:lnTo>
                <a:lnTo>
                  <a:pt x="406590" y="8636"/>
                </a:lnTo>
                <a:lnTo>
                  <a:pt x="404901" y="6477"/>
                </a:lnTo>
                <a:lnTo>
                  <a:pt x="401370" y="7594"/>
                </a:lnTo>
                <a:lnTo>
                  <a:pt x="397535" y="8636"/>
                </a:lnTo>
                <a:lnTo>
                  <a:pt x="394525" y="4953"/>
                </a:lnTo>
                <a:lnTo>
                  <a:pt x="393306" y="4419"/>
                </a:lnTo>
                <a:lnTo>
                  <a:pt x="393306" y="86360"/>
                </a:lnTo>
                <a:lnTo>
                  <a:pt x="392417" y="85598"/>
                </a:lnTo>
                <a:lnTo>
                  <a:pt x="389623" y="83185"/>
                </a:lnTo>
                <a:lnTo>
                  <a:pt x="388747" y="82423"/>
                </a:lnTo>
                <a:lnTo>
                  <a:pt x="388086" y="81851"/>
                </a:lnTo>
                <a:lnTo>
                  <a:pt x="387908" y="82423"/>
                </a:lnTo>
                <a:lnTo>
                  <a:pt x="388010" y="81788"/>
                </a:lnTo>
                <a:lnTo>
                  <a:pt x="387858" y="81661"/>
                </a:lnTo>
                <a:lnTo>
                  <a:pt x="387362" y="81229"/>
                </a:lnTo>
                <a:lnTo>
                  <a:pt x="387159" y="81534"/>
                </a:lnTo>
                <a:lnTo>
                  <a:pt x="387273" y="81153"/>
                </a:lnTo>
                <a:lnTo>
                  <a:pt x="389140" y="78486"/>
                </a:lnTo>
                <a:lnTo>
                  <a:pt x="388188" y="81534"/>
                </a:lnTo>
                <a:lnTo>
                  <a:pt x="388162" y="81915"/>
                </a:lnTo>
                <a:lnTo>
                  <a:pt x="388747" y="82423"/>
                </a:lnTo>
                <a:lnTo>
                  <a:pt x="391756" y="80264"/>
                </a:lnTo>
                <a:lnTo>
                  <a:pt x="393103" y="81026"/>
                </a:lnTo>
                <a:lnTo>
                  <a:pt x="393306" y="86360"/>
                </a:lnTo>
                <a:lnTo>
                  <a:pt x="393306" y="4419"/>
                </a:lnTo>
                <a:lnTo>
                  <a:pt x="389890" y="2921"/>
                </a:lnTo>
                <a:lnTo>
                  <a:pt x="389305" y="11049"/>
                </a:lnTo>
                <a:lnTo>
                  <a:pt x="385495" y="12319"/>
                </a:lnTo>
                <a:lnTo>
                  <a:pt x="385572" y="11049"/>
                </a:lnTo>
                <a:lnTo>
                  <a:pt x="385699" y="10033"/>
                </a:lnTo>
                <a:lnTo>
                  <a:pt x="385940" y="9271"/>
                </a:lnTo>
                <a:lnTo>
                  <a:pt x="386930" y="6223"/>
                </a:lnTo>
                <a:lnTo>
                  <a:pt x="385025" y="5207"/>
                </a:lnTo>
                <a:lnTo>
                  <a:pt x="376008" y="6858"/>
                </a:lnTo>
                <a:lnTo>
                  <a:pt x="367131" y="7874"/>
                </a:lnTo>
                <a:lnTo>
                  <a:pt x="358025" y="8636"/>
                </a:lnTo>
                <a:lnTo>
                  <a:pt x="348348" y="9271"/>
                </a:lnTo>
                <a:lnTo>
                  <a:pt x="348500" y="8509"/>
                </a:lnTo>
                <a:lnTo>
                  <a:pt x="349567" y="7493"/>
                </a:lnTo>
                <a:lnTo>
                  <a:pt x="343103" y="8128"/>
                </a:lnTo>
                <a:lnTo>
                  <a:pt x="336651" y="10414"/>
                </a:lnTo>
                <a:lnTo>
                  <a:pt x="330542" y="12319"/>
                </a:lnTo>
                <a:lnTo>
                  <a:pt x="324929" y="11684"/>
                </a:lnTo>
                <a:lnTo>
                  <a:pt x="323507" y="12954"/>
                </a:lnTo>
                <a:lnTo>
                  <a:pt x="319392" y="14605"/>
                </a:lnTo>
                <a:lnTo>
                  <a:pt x="320421" y="18542"/>
                </a:lnTo>
                <a:lnTo>
                  <a:pt x="322122" y="19050"/>
                </a:lnTo>
                <a:lnTo>
                  <a:pt x="321995" y="25400"/>
                </a:lnTo>
                <a:lnTo>
                  <a:pt x="321881" y="26797"/>
                </a:lnTo>
                <a:lnTo>
                  <a:pt x="315264" y="30607"/>
                </a:lnTo>
                <a:lnTo>
                  <a:pt x="316242" y="27813"/>
                </a:lnTo>
                <a:lnTo>
                  <a:pt x="317220" y="25019"/>
                </a:lnTo>
                <a:lnTo>
                  <a:pt x="318274" y="21971"/>
                </a:lnTo>
                <a:lnTo>
                  <a:pt x="318503" y="21336"/>
                </a:lnTo>
                <a:lnTo>
                  <a:pt x="318681" y="20828"/>
                </a:lnTo>
                <a:lnTo>
                  <a:pt x="319036" y="19812"/>
                </a:lnTo>
                <a:lnTo>
                  <a:pt x="314718" y="20828"/>
                </a:lnTo>
                <a:lnTo>
                  <a:pt x="314477" y="19177"/>
                </a:lnTo>
                <a:lnTo>
                  <a:pt x="314426" y="18796"/>
                </a:lnTo>
                <a:lnTo>
                  <a:pt x="314058" y="16256"/>
                </a:lnTo>
                <a:lnTo>
                  <a:pt x="313969" y="15621"/>
                </a:lnTo>
                <a:lnTo>
                  <a:pt x="313753" y="14097"/>
                </a:lnTo>
                <a:lnTo>
                  <a:pt x="313677" y="13589"/>
                </a:lnTo>
                <a:lnTo>
                  <a:pt x="317601" y="16256"/>
                </a:lnTo>
                <a:lnTo>
                  <a:pt x="317715" y="13589"/>
                </a:lnTo>
                <a:lnTo>
                  <a:pt x="317881" y="9779"/>
                </a:lnTo>
                <a:lnTo>
                  <a:pt x="311505" y="14097"/>
                </a:lnTo>
                <a:lnTo>
                  <a:pt x="308140" y="11684"/>
                </a:lnTo>
                <a:lnTo>
                  <a:pt x="304457" y="15621"/>
                </a:lnTo>
                <a:lnTo>
                  <a:pt x="301980" y="12573"/>
                </a:lnTo>
                <a:lnTo>
                  <a:pt x="301866" y="12446"/>
                </a:lnTo>
                <a:lnTo>
                  <a:pt x="301561" y="12065"/>
                </a:lnTo>
                <a:lnTo>
                  <a:pt x="302869" y="12954"/>
                </a:lnTo>
                <a:lnTo>
                  <a:pt x="302780" y="12065"/>
                </a:lnTo>
                <a:lnTo>
                  <a:pt x="302501" y="9017"/>
                </a:lnTo>
                <a:lnTo>
                  <a:pt x="302488" y="8826"/>
                </a:lnTo>
                <a:lnTo>
                  <a:pt x="301802" y="9017"/>
                </a:lnTo>
                <a:lnTo>
                  <a:pt x="298272" y="7493"/>
                </a:lnTo>
                <a:lnTo>
                  <a:pt x="298869" y="12446"/>
                </a:lnTo>
                <a:lnTo>
                  <a:pt x="295262" y="9525"/>
                </a:lnTo>
                <a:lnTo>
                  <a:pt x="294119" y="12573"/>
                </a:lnTo>
                <a:lnTo>
                  <a:pt x="293916" y="12065"/>
                </a:lnTo>
                <a:lnTo>
                  <a:pt x="293801" y="14224"/>
                </a:lnTo>
                <a:lnTo>
                  <a:pt x="291503" y="15621"/>
                </a:lnTo>
                <a:lnTo>
                  <a:pt x="290791" y="16256"/>
                </a:lnTo>
                <a:lnTo>
                  <a:pt x="290715" y="15494"/>
                </a:lnTo>
                <a:lnTo>
                  <a:pt x="290474" y="13081"/>
                </a:lnTo>
                <a:lnTo>
                  <a:pt x="288886" y="13843"/>
                </a:lnTo>
                <a:lnTo>
                  <a:pt x="286550" y="15240"/>
                </a:lnTo>
                <a:lnTo>
                  <a:pt x="278549" y="15494"/>
                </a:lnTo>
                <a:lnTo>
                  <a:pt x="278434" y="12827"/>
                </a:lnTo>
                <a:lnTo>
                  <a:pt x="278269" y="8890"/>
                </a:lnTo>
                <a:lnTo>
                  <a:pt x="275539" y="9271"/>
                </a:lnTo>
                <a:lnTo>
                  <a:pt x="274586" y="12827"/>
                </a:lnTo>
                <a:lnTo>
                  <a:pt x="271818" y="11938"/>
                </a:lnTo>
                <a:lnTo>
                  <a:pt x="271983" y="11049"/>
                </a:lnTo>
                <a:lnTo>
                  <a:pt x="272135" y="10287"/>
                </a:lnTo>
                <a:lnTo>
                  <a:pt x="272846" y="9652"/>
                </a:lnTo>
                <a:lnTo>
                  <a:pt x="272948" y="9017"/>
                </a:lnTo>
                <a:lnTo>
                  <a:pt x="272961" y="8890"/>
                </a:lnTo>
                <a:lnTo>
                  <a:pt x="267055" y="7239"/>
                </a:lnTo>
                <a:lnTo>
                  <a:pt x="259651" y="9017"/>
                </a:lnTo>
                <a:lnTo>
                  <a:pt x="254190" y="5080"/>
                </a:lnTo>
                <a:lnTo>
                  <a:pt x="249516" y="6477"/>
                </a:lnTo>
                <a:lnTo>
                  <a:pt x="245554" y="7366"/>
                </a:lnTo>
                <a:lnTo>
                  <a:pt x="242417" y="11557"/>
                </a:lnTo>
                <a:lnTo>
                  <a:pt x="243687" y="11049"/>
                </a:lnTo>
                <a:lnTo>
                  <a:pt x="247218" y="12700"/>
                </a:lnTo>
                <a:lnTo>
                  <a:pt x="244792" y="16256"/>
                </a:lnTo>
                <a:lnTo>
                  <a:pt x="243446" y="18796"/>
                </a:lnTo>
                <a:lnTo>
                  <a:pt x="241592" y="17653"/>
                </a:lnTo>
                <a:lnTo>
                  <a:pt x="239610" y="18796"/>
                </a:lnTo>
                <a:lnTo>
                  <a:pt x="240207" y="15494"/>
                </a:lnTo>
                <a:lnTo>
                  <a:pt x="234937" y="15494"/>
                </a:lnTo>
                <a:lnTo>
                  <a:pt x="235165" y="15367"/>
                </a:lnTo>
                <a:lnTo>
                  <a:pt x="237007" y="14351"/>
                </a:lnTo>
                <a:lnTo>
                  <a:pt x="238810" y="13360"/>
                </a:lnTo>
                <a:lnTo>
                  <a:pt x="238836" y="13081"/>
                </a:lnTo>
                <a:lnTo>
                  <a:pt x="238226" y="6096"/>
                </a:lnTo>
                <a:lnTo>
                  <a:pt x="230543" y="14351"/>
                </a:lnTo>
                <a:lnTo>
                  <a:pt x="230555" y="14097"/>
                </a:lnTo>
                <a:lnTo>
                  <a:pt x="230695" y="11557"/>
                </a:lnTo>
                <a:lnTo>
                  <a:pt x="230797" y="9652"/>
                </a:lnTo>
                <a:lnTo>
                  <a:pt x="230809" y="9398"/>
                </a:lnTo>
                <a:lnTo>
                  <a:pt x="230936" y="7239"/>
                </a:lnTo>
                <a:lnTo>
                  <a:pt x="229946" y="9398"/>
                </a:lnTo>
                <a:lnTo>
                  <a:pt x="225450" y="8128"/>
                </a:lnTo>
                <a:lnTo>
                  <a:pt x="225450" y="7874"/>
                </a:lnTo>
                <a:lnTo>
                  <a:pt x="225463" y="7493"/>
                </a:lnTo>
                <a:lnTo>
                  <a:pt x="225386" y="9652"/>
                </a:lnTo>
                <a:lnTo>
                  <a:pt x="223812" y="9118"/>
                </a:lnTo>
                <a:lnTo>
                  <a:pt x="222338" y="11557"/>
                </a:lnTo>
                <a:lnTo>
                  <a:pt x="222021" y="8509"/>
                </a:lnTo>
                <a:lnTo>
                  <a:pt x="223812" y="9118"/>
                </a:lnTo>
                <a:lnTo>
                  <a:pt x="225386" y="9652"/>
                </a:lnTo>
                <a:lnTo>
                  <a:pt x="225386" y="7531"/>
                </a:lnTo>
                <a:lnTo>
                  <a:pt x="222973" y="8382"/>
                </a:lnTo>
                <a:lnTo>
                  <a:pt x="223050" y="6223"/>
                </a:lnTo>
                <a:lnTo>
                  <a:pt x="218376" y="4191"/>
                </a:lnTo>
                <a:lnTo>
                  <a:pt x="217106" y="12827"/>
                </a:lnTo>
                <a:lnTo>
                  <a:pt x="214261" y="14097"/>
                </a:lnTo>
                <a:lnTo>
                  <a:pt x="214376" y="13208"/>
                </a:lnTo>
                <a:lnTo>
                  <a:pt x="212432" y="14351"/>
                </a:lnTo>
                <a:lnTo>
                  <a:pt x="214934" y="8636"/>
                </a:lnTo>
                <a:lnTo>
                  <a:pt x="211836" y="9398"/>
                </a:lnTo>
                <a:lnTo>
                  <a:pt x="210058" y="14351"/>
                </a:lnTo>
                <a:lnTo>
                  <a:pt x="206654" y="15367"/>
                </a:lnTo>
                <a:lnTo>
                  <a:pt x="206375" y="13589"/>
                </a:lnTo>
                <a:lnTo>
                  <a:pt x="204241" y="15494"/>
                </a:lnTo>
                <a:lnTo>
                  <a:pt x="204635" y="15113"/>
                </a:lnTo>
                <a:lnTo>
                  <a:pt x="204724" y="14160"/>
                </a:lnTo>
                <a:lnTo>
                  <a:pt x="204597" y="13843"/>
                </a:lnTo>
                <a:lnTo>
                  <a:pt x="202412" y="19177"/>
                </a:lnTo>
                <a:lnTo>
                  <a:pt x="198132" y="16891"/>
                </a:lnTo>
                <a:lnTo>
                  <a:pt x="196113" y="21336"/>
                </a:lnTo>
                <a:lnTo>
                  <a:pt x="194805" y="20574"/>
                </a:lnTo>
                <a:lnTo>
                  <a:pt x="194513" y="18161"/>
                </a:lnTo>
                <a:lnTo>
                  <a:pt x="194297" y="16383"/>
                </a:lnTo>
                <a:lnTo>
                  <a:pt x="194259" y="16027"/>
                </a:lnTo>
                <a:lnTo>
                  <a:pt x="193979" y="13716"/>
                </a:lnTo>
                <a:lnTo>
                  <a:pt x="191960" y="18161"/>
                </a:lnTo>
                <a:lnTo>
                  <a:pt x="192519" y="12700"/>
                </a:lnTo>
                <a:lnTo>
                  <a:pt x="192633" y="11557"/>
                </a:lnTo>
                <a:lnTo>
                  <a:pt x="197142" y="10922"/>
                </a:lnTo>
                <a:lnTo>
                  <a:pt x="194348" y="15875"/>
                </a:lnTo>
                <a:lnTo>
                  <a:pt x="194284" y="16268"/>
                </a:lnTo>
                <a:lnTo>
                  <a:pt x="198932" y="14097"/>
                </a:lnTo>
                <a:lnTo>
                  <a:pt x="197827" y="10922"/>
                </a:lnTo>
                <a:lnTo>
                  <a:pt x="196634" y="7493"/>
                </a:lnTo>
                <a:lnTo>
                  <a:pt x="195834" y="5207"/>
                </a:lnTo>
                <a:lnTo>
                  <a:pt x="179438" y="6096"/>
                </a:lnTo>
                <a:lnTo>
                  <a:pt x="174929" y="7493"/>
                </a:lnTo>
                <a:lnTo>
                  <a:pt x="170141" y="7239"/>
                </a:lnTo>
                <a:lnTo>
                  <a:pt x="165874" y="8001"/>
                </a:lnTo>
                <a:lnTo>
                  <a:pt x="162928" y="12700"/>
                </a:lnTo>
                <a:lnTo>
                  <a:pt x="163461" y="9779"/>
                </a:lnTo>
                <a:lnTo>
                  <a:pt x="163588" y="8597"/>
                </a:lnTo>
                <a:lnTo>
                  <a:pt x="161975" y="7874"/>
                </a:lnTo>
                <a:lnTo>
                  <a:pt x="158026" y="6096"/>
                </a:lnTo>
                <a:lnTo>
                  <a:pt x="154914" y="4699"/>
                </a:lnTo>
                <a:lnTo>
                  <a:pt x="147320" y="6096"/>
                </a:lnTo>
                <a:lnTo>
                  <a:pt x="139712" y="2667"/>
                </a:lnTo>
                <a:lnTo>
                  <a:pt x="133692" y="7874"/>
                </a:lnTo>
                <a:lnTo>
                  <a:pt x="132308" y="4445"/>
                </a:lnTo>
                <a:lnTo>
                  <a:pt x="126288" y="10033"/>
                </a:lnTo>
                <a:lnTo>
                  <a:pt x="119062" y="12319"/>
                </a:lnTo>
                <a:lnTo>
                  <a:pt x="112191" y="15113"/>
                </a:lnTo>
                <a:lnTo>
                  <a:pt x="107264" y="21971"/>
                </a:lnTo>
                <a:lnTo>
                  <a:pt x="104063" y="18796"/>
                </a:lnTo>
                <a:lnTo>
                  <a:pt x="108534" y="16764"/>
                </a:lnTo>
                <a:lnTo>
                  <a:pt x="108966" y="14351"/>
                </a:lnTo>
                <a:lnTo>
                  <a:pt x="106553" y="13081"/>
                </a:lnTo>
                <a:lnTo>
                  <a:pt x="101993" y="21971"/>
                </a:lnTo>
                <a:lnTo>
                  <a:pt x="100114" y="16256"/>
                </a:lnTo>
                <a:lnTo>
                  <a:pt x="100037" y="16027"/>
                </a:lnTo>
                <a:lnTo>
                  <a:pt x="99974" y="13462"/>
                </a:lnTo>
                <a:lnTo>
                  <a:pt x="103466" y="13716"/>
                </a:lnTo>
                <a:lnTo>
                  <a:pt x="103187" y="13462"/>
                </a:lnTo>
                <a:lnTo>
                  <a:pt x="101955" y="12319"/>
                </a:lnTo>
                <a:lnTo>
                  <a:pt x="100330" y="8382"/>
                </a:lnTo>
                <a:lnTo>
                  <a:pt x="99187" y="16256"/>
                </a:lnTo>
                <a:lnTo>
                  <a:pt x="97370" y="11684"/>
                </a:lnTo>
                <a:lnTo>
                  <a:pt x="98018" y="15494"/>
                </a:lnTo>
                <a:lnTo>
                  <a:pt x="97929" y="16027"/>
                </a:lnTo>
                <a:lnTo>
                  <a:pt x="93726" y="20447"/>
                </a:lnTo>
                <a:lnTo>
                  <a:pt x="90627" y="21209"/>
                </a:lnTo>
                <a:lnTo>
                  <a:pt x="91186" y="21336"/>
                </a:lnTo>
                <a:lnTo>
                  <a:pt x="91427" y="21844"/>
                </a:lnTo>
                <a:lnTo>
                  <a:pt x="91706" y="25019"/>
                </a:lnTo>
                <a:lnTo>
                  <a:pt x="90589" y="24638"/>
                </a:lnTo>
                <a:lnTo>
                  <a:pt x="89484" y="24257"/>
                </a:lnTo>
                <a:lnTo>
                  <a:pt x="88214" y="24638"/>
                </a:lnTo>
                <a:lnTo>
                  <a:pt x="88379" y="23876"/>
                </a:lnTo>
                <a:lnTo>
                  <a:pt x="88734" y="23495"/>
                </a:lnTo>
                <a:lnTo>
                  <a:pt x="76504" y="26416"/>
                </a:lnTo>
                <a:lnTo>
                  <a:pt x="63830" y="27813"/>
                </a:lnTo>
                <a:lnTo>
                  <a:pt x="51079" y="27559"/>
                </a:lnTo>
                <a:lnTo>
                  <a:pt x="47256" y="26822"/>
                </a:lnTo>
                <a:lnTo>
                  <a:pt x="47256" y="66929"/>
                </a:lnTo>
                <a:lnTo>
                  <a:pt x="45669" y="65151"/>
                </a:lnTo>
                <a:lnTo>
                  <a:pt x="45885" y="65024"/>
                </a:lnTo>
                <a:lnTo>
                  <a:pt x="47142" y="64262"/>
                </a:lnTo>
                <a:lnTo>
                  <a:pt x="47256" y="66929"/>
                </a:lnTo>
                <a:lnTo>
                  <a:pt x="47256" y="26822"/>
                </a:lnTo>
                <a:lnTo>
                  <a:pt x="38620" y="25146"/>
                </a:lnTo>
                <a:lnTo>
                  <a:pt x="39344" y="24511"/>
                </a:lnTo>
                <a:lnTo>
                  <a:pt x="35217" y="22733"/>
                </a:lnTo>
                <a:lnTo>
                  <a:pt x="34836" y="22479"/>
                </a:lnTo>
                <a:lnTo>
                  <a:pt x="33909" y="21844"/>
                </a:lnTo>
                <a:lnTo>
                  <a:pt x="34264" y="21590"/>
                </a:lnTo>
                <a:lnTo>
                  <a:pt x="31673" y="19558"/>
                </a:lnTo>
                <a:lnTo>
                  <a:pt x="27990" y="22479"/>
                </a:lnTo>
                <a:lnTo>
                  <a:pt x="25984" y="20066"/>
                </a:lnTo>
                <a:lnTo>
                  <a:pt x="26695" y="19431"/>
                </a:lnTo>
                <a:lnTo>
                  <a:pt x="21386" y="19304"/>
                </a:lnTo>
                <a:lnTo>
                  <a:pt x="19913" y="15621"/>
                </a:lnTo>
                <a:lnTo>
                  <a:pt x="18580" y="12319"/>
                </a:lnTo>
                <a:lnTo>
                  <a:pt x="13233" y="15621"/>
                </a:lnTo>
                <a:lnTo>
                  <a:pt x="9271" y="13081"/>
                </a:lnTo>
                <a:lnTo>
                  <a:pt x="9639" y="11049"/>
                </a:lnTo>
                <a:lnTo>
                  <a:pt x="9753" y="9652"/>
                </a:lnTo>
                <a:lnTo>
                  <a:pt x="7213" y="6604"/>
                </a:lnTo>
                <a:lnTo>
                  <a:pt x="4838" y="6731"/>
                </a:lnTo>
                <a:lnTo>
                  <a:pt x="3568" y="10541"/>
                </a:lnTo>
                <a:lnTo>
                  <a:pt x="3403" y="11430"/>
                </a:lnTo>
                <a:lnTo>
                  <a:pt x="4521" y="11811"/>
                </a:lnTo>
                <a:lnTo>
                  <a:pt x="5588" y="15621"/>
                </a:lnTo>
                <a:lnTo>
                  <a:pt x="1905" y="14859"/>
                </a:lnTo>
                <a:lnTo>
                  <a:pt x="241" y="16268"/>
                </a:lnTo>
                <a:lnTo>
                  <a:pt x="368" y="17907"/>
                </a:lnTo>
                <a:lnTo>
                  <a:pt x="1092" y="22352"/>
                </a:lnTo>
                <a:lnTo>
                  <a:pt x="977" y="23533"/>
                </a:lnTo>
                <a:lnTo>
                  <a:pt x="0" y="31623"/>
                </a:lnTo>
                <a:lnTo>
                  <a:pt x="4470" y="37973"/>
                </a:lnTo>
                <a:lnTo>
                  <a:pt x="8039" y="36068"/>
                </a:lnTo>
                <a:lnTo>
                  <a:pt x="7442" y="47625"/>
                </a:lnTo>
                <a:lnTo>
                  <a:pt x="11404" y="46863"/>
                </a:lnTo>
                <a:lnTo>
                  <a:pt x="13411" y="44323"/>
                </a:lnTo>
                <a:lnTo>
                  <a:pt x="15557" y="46101"/>
                </a:lnTo>
                <a:lnTo>
                  <a:pt x="17945" y="48006"/>
                </a:lnTo>
                <a:lnTo>
                  <a:pt x="20675" y="46101"/>
                </a:lnTo>
                <a:lnTo>
                  <a:pt x="18542" y="51435"/>
                </a:lnTo>
                <a:lnTo>
                  <a:pt x="24841" y="49276"/>
                </a:lnTo>
                <a:lnTo>
                  <a:pt x="21501" y="54864"/>
                </a:lnTo>
                <a:lnTo>
                  <a:pt x="21615" y="55626"/>
                </a:lnTo>
                <a:lnTo>
                  <a:pt x="22694" y="59309"/>
                </a:lnTo>
                <a:lnTo>
                  <a:pt x="29273" y="50673"/>
                </a:lnTo>
                <a:lnTo>
                  <a:pt x="31750" y="55791"/>
                </a:lnTo>
                <a:lnTo>
                  <a:pt x="31648" y="56451"/>
                </a:lnTo>
                <a:lnTo>
                  <a:pt x="31330" y="57150"/>
                </a:lnTo>
                <a:lnTo>
                  <a:pt x="31267" y="58547"/>
                </a:lnTo>
                <a:lnTo>
                  <a:pt x="30695" y="59055"/>
                </a:lnTo>
                <a:lnTo>
                  <a:pt x="34785" y="56134"/>
                </a:lnTo>
                <a:lnTo>
                  <a:pt x="33235" y="62992"/>
                </a:lnTo>
                <a:lnTo>
                  <a:pt x="36169" y="63119"/>
                </a:lnTo>
                <a:lnTo>
                  <a:pt x="36245" y="59055"/>
                </a:lnTo>
                <a:lnTo>
                  <a:pt x="36372" y="57404"/>
                </a:lnTo>
                <a:lnTo>
                  <a:pt x="36791" y="56794"/>
                </a:lnTo>
                <a:lnTo>
                  <a:pt x="36842" y="56134"/>
                </a:lnTo>
                <a:lnTo>
                  <a:pt x="36398" y="55372"/>
                </a:lnTo>
                <a:lnTo>
                  <a:pt x="37388" y="53086"/>
                </a:lnTo>
                <a:lnTo>
                  <a:pt x="38785" y="51816"/>
                </a:lnTo>
                <a:lnTo>
                  <a:pt x="39573" y="50673"/>
                </a:lnTo>
                <a:lnTo>
                  <a:pt x="40005" y="50038"/>
                </a:lnTo>
                <a:lnTo>
                  <a:pt x="41478" y="50038"/>
                </a:lnTo>
                <a:lnTo>
                  <a:pt x="41389" y="52197"/>
                </a:lnTo>
                <a:lnTo>
                  <a:pt x="39611" y="53848"/>
                </a:lnTo>
                <a:lnTo>
                  <a:pt x="42735" y="54483"/>
                </a:lnTo>
                <a:lnTo>
                  <a:pt x="42633" y="57404"/>
                </a:lnTo>
                <a:lnTo>
                  <a:pt x="41630" y="58801"/>
                </a:lnTo>
                <a:lnTo>
                  <a:pt x="40170" y="58801"/>
                </a:lnTo>
                <a:lnTo>
                  <a:pt x="39014" y="61849"/>
                </a:lnTo>
                <a:lnTo>
                  <a:pt x="40881" y="62725"/>
                </a:lnTo>
                <a:lnTo>
                  <a:pt x="40843" y="61595"/>
                </a:lnTo>
                <a:lnTo>
                  <a:pt x="42837" y="63627"/>
                </a:lnTo>
                <a:lnTo>
                  <a:pt x="43103" y="63754"/>
                </a:lnTo>
                <a:lnTo>
                  <a:pt x="42964" y="63754"/>
                </a:lnTo>
                <a:lnTo>
                  <a:pt x="44843" y="65659"/>
                </a:lnTo>
                <a:lnTo>
                  <a:pt x="45466" y="65278"/>
                </a:lnTo>
                <a:lnTo>
                  <a:pt x="44919" y="66802"/>
                </a:lnTo>
                <a:lnTo>
                  <a:pt x="45021" y="67183"/>
                </a:lnTo>
                <a:lnTo>
                  <a:pt x="47561" y="71628"/>
                </a:lnTo>
                <a:lnTo>
                  <a:pt x="50215" y="70866"/>
                </a:lnTo>
                <a:lnTo>
                  <a:pt x="53162" y="68326"/>
                </a:lnTo>
                <a:lnTo>
                  <a:pt x="56769" y="67945"/>
                </a:lnTo>
                <a:lnTo>
                  <a:pt x="56642" y="68707"/>
                </a:lnTo>
                <a:lnTo>
                  <a:pt x="55930" y="69342"/>
                </a:lnTo>
                <a:lnTo>
                  <a:pt x="55575" y="69723"/>
                </a:lnTo>
                <a:lnTo>
                  <a:pt x="58267" y="67945"/>
                </a:lnTo>
                <a:lnTo>
                  <a:pt x="59778" y="74168"/>
                </a:lnTo>
                <a:lnTo>
                  <a:pt x="61633" y="70485"/>
                </a:lnTo>
                <a:lnTo>
                  <a:pt x="64046" y="71755"/>
                </a:lnTo>
                <a:lnTo>
                  <a:pt x="61760" y="77851"/>
                </a:lnTo>
                <a:lnTo>
                  <a:pt x="65595" y="77851"/>
                </a:lnTo>
                <a:lnTo>
                  <a:pt x="64770" y="71120"/>
                </a:lnTo>
                <a:lnTo>
                  <a:pt x="70027" y="79375"/>
                </a:lnTo>
                <a:lnTo>
                  <a:pt x="70472" y="72136"/>
                </a:lnTo>
                <a:lnTo>
                  <a:pt x="73202" y="76581"/>
                </a:lnTo>
                <a:lnTo>
                  <a:pt x="75882" y="72898"/>
                </a:lnTo>
                <a:lnTo>
                  <a:pt x="75882" y="72517"/>
                </a:lnTo>
                <a:lnTo>
                  <a:pt x="75755" y="72136"/>
                </a:lnTo>
                <a:lnTo>
                  <a:pt x="75399" y="71120"/>
                </a:lnTo>
                <a:lnTo>
                  <a:pt x="75184" y="70485"/>
                </a:lnTo>
                <a:lnTo>
                  <a:pt x="74307" y="67945"/>
                </a:lnTo>
                <a:lnTo>
                  <a:pt x="73964" y="66929"/>
                </a:lnTo>
                <a:lnTo>
                  <a:pt x="73088" y="64389"/>
                </a:lnTo>
                <a:lnTo>
                  <a:pt x="74345" y="64262"/>
                </a:lnTo>
                <a:lnTo>
                  <a:pt x="78155" y="63881"/>
                </a:lnTo>
                <a:lnTo>
                  <a:pt x="82664" y="66802"/>
                </a:lnTo>
                <a:lnTo>
                  <a:pt x="77279" y="75692"/>
                </a:lnTo>
                <a:lnTo>
                  <a:pt x="77368" y="76073"/>
                </a:lnTo>
                <a:lnTo>
                  <a:pt x="79692" y="79629"/>
                </a:lnTo>
                <a:lnTo>
                  <a:pt x="81000" y="75692"/>
                </a:lnTo>
                <a:lnTo>
                  <a:pt x="83045" y="78486"/>
                </a:lnTo>
                <a:lnTo>
                  <a:pt x="83019" y="78740"/>
                </a:lnTo>
                <a:lnTo>
                  <a:pt x="82791" y="78994"/>
                </a:lnTo>
                <a:lnTo>
                  <a:pt x="84213" y="77724"/>
                </a:lnTo>
                <a:lnTo>
                  <a:pt x="86626" y="78994"/>
                </a:lnTo>
                <a:lnTo>
                  <a:pt x="86512" y="81026"/>
                </a:lnTo>
                <a:lnTo>
                  <a:pt x="86233" y="82804"/>
                </a:lnTo>
                <a:lnTo>
                  <a:pt x="84772" y="82677"/>
                </a:lnTo>
                <a:lnTo>
                  <a:pt x="84493" y="84328"/>
                </a:lnTo>
                <a:lnTo>
                  <a:pt x="86855" y="84328"/>
                </a:lnTo>
                <a:lnTo>
                  <a:pt x="89928" y="86728"/>
                </a:lnTo>
                <a:lnTo>
                  <a:pt x="93129" y="87884"/>
                </a:lnTo>
                <a:lnTo>
                  <a:pt x="95745" y="83820"/>
                </a:lnTo>
                <a:lnTo>
                  <a:pt x="97002" y="85852"/>
                </a:lnTo>
                <a:lnTo>
                  <a:pt x="99745" y="85852"/>
                </a:lnTo>
                <a:lnTo>
                  <a:pt x="99225" y="89281"/>
                </a:lnTo>
                <a:lnTo>
                  <a:pt x="100647" y="84582"/>
                </a:lnTo>
                <a:lnTo>
                  <a:pt x="105168" y="91059"/>
                </a:lnTo>
                <a:lnTo>
                  <a:pt x="107073" y="88138"/>
                </a:lnTo>
                <a:lnTo>
                  <a:pt x="106832" y="89408"/>
                </a:lnTo>
                <a:lnTo>
                  <a:pt x="106908" y="90043"/>
                </a:lnTo>
                <a:lnTo>
                  <a:pt x="108343" y="92456"/>
                </a:lnTo>
                <a:lnTo>
                  <a:pt x="109766" y="91186"/>
                </a:lnTo>
                <a:lnTo>
                  <a:pt x="108216" y="89484"/>
                </a:lnTo>
                <a:lnTo>
                  <a:pt x="108102" y="89154"/>
                </a:lnTo>
                <a:lnTo>
                  <a:pt x="108813" y="88138"/>
                </a:lnTo>
                <a:lnTo>
                  <a:pt x="109156" y="87630"/>
                </a:lnTo>
                <a:lnTo>
                  <a:pt x="110591" y="84963"/>
                </a:lnTo>
                <a:lnTo>
                  <a:pt x="112026" y="88519"/>
                </a:lnTo>
                <a:lnTo>
                  <a:pt x="116649" y="85725"/>
                </a:lnTo>
                <a:lnTo>
                  <a:pt x="117055" y="91567"/>
                </a:lnTo>
                <a:lnTo>
                  <a:pt x="119570" y="88620"/>
                </a:lnTo>
                <a:lnTo>
                  <a:pt x="119634" y="88328"/>
                </a:lnTo>
                <a:lnTo>
                  <a:pt x="119189" y="85725"/>
                </a:lnTo>
                <a:lnTo>
                  <a:pt x="119062" y="84963"/>
                </a:lnTo>
                <a:lnTo>
                  <a:pt x="118999" y="84582"/>
                </a:lnTo>
                <a:lnTo>
                  <a:pt x="119049" y="83820"/>
                </a:lnTo>
                <a:lnTo>
                  <a:pt x="119240" y="82804"/>
                </a:lnTo>
                <a:lnTo>
                  <a:pt x="119710" y="80264"/>
                </a:lnTo>
                <a:lnTo>
                  <a:pt x="121132" y="83820"/>
                </a:lnTo>
                <a:lnTo>
                  <a:pt x="126199" y="83312"/>
                </a:lnTo>
                <a:lnTo>
                  <a:pt x="125018" y="89916"/>
                </a:lnTo>
                <a:lnTo>
                  <a:pt x="124637" y="89662"/>
                </a:lnTo>
                <a:lnTo>
                  <a:pt x="123710" y="89027"/>
                </a:lnTo>
                <a:lnTo>
                  <a:pt x="120738" y="87503"/>
                </a:lnTo>
                <a:lnTo>
                  <a:pt x="121094" y="91948"/>
                </a:lnTo>
                <a:lnTo>
                  <a:pt x="123583" y="94615"/>
                </a:lnTo>
                <a:lnTo>
                  <a:pt x="122326" y="90297"/>
                </a:lnTo>
                <a:lnTo>
                  <a:pt x="124460" y="89662"/>
                </a:lnTo>
                <a:lnTo>
                  <a:pt x="124345" y="90297"/>
                </a:lnTo>
                <a:lnTo>
                  <a:pt x="124447" y="91186"/>
                </a:lnTo>
                <a:lnTo>
                  <a:pt x="125183" y="92710"/>
                </a:lnTo>
                <a:lnTo>
                  <a:pt x="126847" y="90424"/>
                </a:lnTo>
                <a:lnTo>
                  <a:pt x="126949" y="90043"/>
                </a:lnTo>
                <a:lnTo>
                  <a:pt x="126873" y="89916"/>
                </a:lnTo>
                <a:lnTo>
                  <a:pt x="125882" y="88392"/>
                </a:lnTo>
                <a:lnTo>
                  <a:pt x="131673" y="87376"/>
                </a:lnTo>
                <a:lnTo>
                  <a:pt x="131178" y="83312"/>
                </a:lnTo>
                <a:lnTo>
                  <a:pt x="130835" y="80518"/>
                </a:lnTo>
                <a:lnTo>
                  <a:pt x="131318" y="80264"/>
                </a:lnTo>
                <a:lnTo>
                  <a:pt x="136144" y="77724"/>
                </a:lnTo>
                <a:lnTo>
                  <a:pt x="136385" y="77597"/>
                </a:lnTo>
                <a:lnTo>
                  <a:pt x="137337" y="78867"/>
                </a:lnTo>
                <a:lnTo>
                  <a:pt x="139077" y="80772"/>
                </a:lnTo>
                <a:lnTo>
                  <a:pt x="139585" y="80899"/>
                </a:lnTo>
                <a:lnTo>
                  <a:pt x="137807" y="81153"/>
                </a:lnTo>
                <a:lnTo>
                  <a:pt x="137883" y="87249"/>
                </a:lnTo>
                <a:lnTo>
                  <a:pt x="138836" y="88519"/>
                </a:lnTo>
                <a:lnTo>
                  <a:pt x="142087" y="83439"/>
                </a:lnTo>
                <a:lnTo>
                  <a:pt x="144106" y="91948"/>
                </a:lnTo>
                <a:lnTo>
                  <a:pt x="146519" y="93218"/>
                </a:lnTo>
                <a:lnTo>
                  <a:pt x="144462" y="91719"/>
                </a:lnTo>
                <a:lnTo>
                  <a:pt x="144462" y="91567"/>
                </a:lnTo>
                <a:lnTo>
                  <a:pt x="145732" y="87757"/>
                </a:lnTo>
                <a:lnTo>
                  <a:pt x="146596" y="86360"/>
                </a:lnTo>
                <a:lnTo>
                  <a:pt x="151130" y="83439"/>
                </a:lnTo>
                <a:lnTo>
                  <a:pt x="151904" y="82931"/>
                </a:lnTo>
                <a:lnTo>
                  <a:pt x="148590" y="88620"/>
                </a:lnTo>
                <a:lnTo>
                  <a:pt x="148691" y="89027"/>
                </a:lnTo>
                <a:lnTo>
                  <a:pt x="150647" y="91567"/>
                </a:lnTo>
                <a:lnTo>
                  <a:pt x="158648" y="91313"/>
                </a:lnTo>
                <a:lnTo>
                  <a:pt x="163360" y="99441"/>
                </a:lnTo>
                <a:lnTo>
                  <a:pt x="169976" y="95631"/>
                </a:lnTo>
                <a:lnTo>
                  <a:pt x="169722" y="95123"/>
                </a:lnTo>
                <a:lnTo>
                  <a:pt x="167157" y="89916"/>
                </a:lnTo>
                <a:lnTo>
                  <a:pt x="165938" y="95123"/>
                </a:lnTo>
                <a:lnTo>
                  <a:pt x="164007" y="91313"/>
                </a:lnTo>
                <a:lnTo>
                  <a:pt x="163944" y="91186"/>
                </a:lnTo>
                <a:lnTo>
                  <a:pt x="163855" y="90551"/>
                </a:lnTo>
                <a:lnTo>
                  <a:pt x="167055" y="82931"/>
                </a:lnTo>
                <a:lnTo>
                  <a:pt x="168389" y="79883"/>
                </a:lnTo>
                <a:lnTo>
                  <a:pt x="168668" y="81661"/>
                </a:lnTo>
                <a:lnTo>
                  <a:pt x="172669" y="80899"/>
                </a:lnTo>
                <a:lnTo>
                  <a:pt x="170929" y="83820"/>
                </a:lnTo>
                <a:lnTo>
                  <a:pt x="174879" y="81534"/>
                </a:lnTo>
                <a:lnTo>
                  <a:pt x="174752" y="80899"/>
                </a:lnTo>
                <a:lnTo>
                  <a:pt x="174599" y="80137"/>
                </a:lnTo>
                <a:lnTo>
                  <a:pt x="174409" y="79248"/>
                </a:lnTo>
                <a:lnTo>
                  <a:pt x="171869" y="80137"/>
                </a:lnTo>
                <a:lnTo>
                  <a:pt x="172072" y="79883"/>
                </a:lnTo>
                <a:lnTo>
                  <a:pt x="173774" y="77724"/>
                </a:lnTo>
                <a:lnTo>
                  <a:pt x="174967" y="79502"/>
                </a:lnTo>
                <a:lnTo>
                  <a:pt x="178765" y="80746"/>
                </a:lnTo>
                <a:lnTo>
                  <a:pt x="178739" y="80899"/>
                </a:lnTo>
                <a:lnTo>
                  <a:pt x="176225" y="83820"/>
                </a:lnTo>
                <a:lnTo>
                  <a:pt x="178257" y="84074"/>
                </a:lnTo>
                <a:lnTo>
                  <a:pt x="180911" y="82423"/>
                </a:lnTo>
                <a:lnTo>
                  <a:pt x="180594" y="79248"/>
                </a:lnTo>
                <a:lnTo>
                  <a:pt x="183870" y="78994"/>
                </a:lnTo>
                <a:lnTo>
                  <a:pt x="179959" y="85979"/>
                </a:lnTo>
                <a:lnTo>
                  <a:pt x="178409" y="88011"/>
                </a:lnTo>
                <a:lnTo>
                  <a:pt x="180987" y="88519"/>
                </a:lnTo>
                <a:lnTo>
                  <a:pt x="180428" y="93091"/>
                </a:lnTo>
                <a:lnTo>
                  <a:pt x="179603" y="94488"/>
                </a:lnTo>
                <a:lnTo>
                  <a:pt x="183197" y="93980"/>
                </a:lnTo>
                <a:lnTo>
                  <a:pt x="182435" y="95377"/>
                </a:lnTo>
                <a:lnTo>
                  <a:pt x="182321" y="96393"/>
                </a:lnTo>
                <a:lnTo>
                  <a:pt x="182232" y="97701"/>
                </a:lnTo>
                <a:lnTo>
                  <a:pt x="181495" y="98933"/>
                </a:lnTo>
                <a:lnTo>
                  <a:pt x="181559" y="99187"/>
                </a:lnTo>
                <a:lnTo>
                  <a:pt x="183680" y="101092"/>
                </a:lnTo>
                <a:lnTo>
                  <a:pt x="185661" y="95250"/>
                </a:lnTo>
                <a:lnTo>
                  <a:pt x="187477" y="99822"/>
                </a:lnTo>
                <a:lnTo>
                  <a:pt x="188556" y="95377"/>
                </a:lnTo>
                <a:lnTo>
                  <a:pt x="194932" y="99314"/>
                </a:lnTo>
                <a:lnTo>
                  <a:pt x="194221" y="99949"/>
                </a:lnTo>
                <a:lnTo>
                  <a:pt x="200279" y="100711"/>
                </a:lnTo>
                <a:lnTo>
                  <a:pt x="199605" y="98171"/>
                </a:lnTo>
                <a:lnTo>
                  <a:pt x="199504" y="97282"/>
                </a:lnTo>
                <a:lnTo>
                  <a:pt x="201104" y="95377"/>
                </a:lnTo>
                <a:lnTo>
                  <a:pt x="201206" y="95250"/>
                </a:lnTo>
                <a:lnTo>
                  <a:pt x="202260" y="93980"/>
                </a:lnTo>
                <a:lnTo>
                  <a:pt x="204279" y="91567"/>
                </a:lnTo>
                <a:lnTo>
                  <a:pt x="202539" y="102870"/>
                </a:lnTo>
                <a:lnTo>
                  <a:pt x="208876" y="100584"/>
                </a:lnTo>
                <a:lnTo>
                  <a:pt x="212432" y="98679"/>
                </a:lnTo>
                <a:lnTo>
                  <a:pt x="214731" y="97409"/>
                </a:lnTo>
                <a:lnTo>
                  <a:pt x="214541" y="92075"/>
                </a:lnTo>
                <a:lnTo>
                  <a:pt x="215099" y="91567"/>
                </a:lnTo>
                <a:lnTo>
                  <a:pt x="216636" y="90170"/>
                </a:lnTo>
                <a:lnTo>
                  <a:pt x="216890" y="92710"/>
                </a:lnTo>
                <a:lnTo>
                  <a:pt x="217004" y="93472"/>
                </a:lnTo>
                <a:lnTo>
                  <a:pt x="217741" y="95377"/>
                </a:lnTo>
                <a:lnTo>
                  <a:pt x="221005" y="90170"/>
                </a:lnTo>
                <a:lnTo>
                  <a:pt x="223088" y="87122"/>
                </a:lnTo>
                <a:lnTo>
                  <a:pt x="225336" y="90424"/>
                </a:lnTo>
                <a:lnTo>
                  <a:pt x="225272" y="90690"/>
                </a:lnTo>
                <a:lnTo>
                  <a:pt x="224091" y="91694"/>
                </a:lnTo>
                <a:lnTo>
                  <a:pt x="222262" y="93345"/>
                </a:lnTo>
                <a:lnTo>
                  <a:pt x="220637" y="94234"/>
                </a:lnTo>
                <a:lnTo>
                  <a:pt x="220827" y="99441"/>
                </a:lnTo>
                <a:lnTo>
                  <a:pt x="225983" y="95504"/>
                </a:lnTo>
                <a:lnTo>
                  <a:pt x="228434" y="98171"/>
                </a:lnTo>
                <a:lnTo>
                  <a:pt x="230632" y="95504"/>
                </a:lnTo>
                <a:lnTo>
                  <a:pt x="236524" y="89535"/>
                </a:lnTo>
                <a:lnTo>
                  <a:pt x="238391" y="87122"/>
                </a:lnTo>
                <a:lnTo>
                  <a:pt x="239864" y="85217"/>
                </a:lnTo>
                <a:lnTo>
                  <a:pt x="239928" y="84963"/>
                </a:lnTo>
                <a:lnTo>
                  <a:pt x="238925" y="81534"/>
                </a:lnTo>
                <a:lnTo>
                  <a:pt x="238810" y="79883"/>
                </a:lnTo>
                <a:lnTo>
                  <a:pt x="238937" y="78994"/>
                </a:lnTo>
                <a:lnTo>
                  <a:pt x="239102" y="77724"/>
                </a:lnTo>
                <a:lnTo>
                  <a:pt x="239115" y="77597"/>
                </a:lnTo>
                <a:lnTo>
                  <a:pt x="239369" y="75692"/>
                </a:lnTo>
                <a:lnTo>
                  <a:pt x="239534" y="74422"/>
                </a:lnTo>
                <a:lnTo>
                  <a:pt x="242658" y="70358"/>
                </a:lnTo>
                <a:lnTo>
                  <a:pt x="242062" y="73660"/>
                </a:lnTo>
                <a:lnTo>
                  <a:pt x="246418" y="73787"/>
                </a:lnTo>
                <a:lnTo>
                  <a:pt x="248259" y="76073"/>
                </a:lnTo>
                <a:lnTo>
                  <a:pt x="248170" y="76708"/>
                </a:lnTo>
                <a:lnTo>
                  <a:pt x="247269" y="79121"/>
                </a:lnTo>
                <a:lnTo>
                  <a:pt x="247357" y="79375"/>
                </a:lnTo>
                <a:lnTo>
                  <a:pt x="252526" y="84074"/>
                </a:lnTo>
                <a:lnTo>
                  <a:pt x="248170" y="85217"/>
                </a:lnTo>
                <a:lnTo>
                  <a:pt x="247015" y="83566"/>
                </a:lnTo>
                <a:lnTo>
                  <a:pt x="246659" y="79121"/>
                </a:lnTo>
                <a:lnTo>
                  <a:pt x="244881" y="80645"/>
                </a:lnTo>
                <a:lnTo>
                  <a:pt x="245719" y="83820"/>
                </a:lnTo>
                <a:lnTo>
                  <a:pt x="245833" y="84074"/>
                </a:lnTo>
                <a:lnTo>
                  <a:pt x="248234" y="87807"/>
                </a:lnTo>
                <a:lnTo>
                  <a:pt x="250875" y="90932"/>
                </a:lnTo>
                <a:lnTo>
                  <a:pt x="250748" y="92329"/>
                </a:lnTo>
                <a:lnTo>
                  <a:pt x="250698" y="92583"/>
                </a:lnTo>
                <a:lnTo>
                  <a:pt x="249110" y="94742"/>
                </a:lnTo>
                <a:lnTo>
                  <a:pt x="247650" y="94615"/>
                </a:lnTo>
                <a:lnTo>
                  <a:pt x="248361" y="93472"/>
                </a:lnTo>
                <a:lnTo>
                  <a:pt x="248462" y="93091"/>
                </a:lnTo>
                <a:lnTo>
                  <a:pt x="248145" y="92329"/>
                </a:lnTo>
                <a:lnTo>
                  <a:pt x="248043" y="90805"/>
                </a:lnTo>
                <a:lnTo>
                  <a:pt x="242697" y="94361"/>
                </a:lnTo>
                <a:lnTo>
                  <a:pt x="248805" y="98552"/>
                </a:lnTo>
                <a:lnTo>
                  <a:pt x="247853" y="102489"/>
                </a:lnTo>
                <a:lnTo>
                  <a:pt x="249275" y="101473"/>
                </a:lnTo>
                <a:lnTo>
                  <a:pt x="252209" y="102362"/>
                </a:lnTo>
                <a:lnTo>
                  <a:pt x="251853" y="101473"/>
                </a:lnTo>
                <a:lnTo>
                  <a:pt x="250939" y="99187"/>
                </a:lnTo>
                <a:lnTo>
                  <a:pt x="253276" y="102108"/>
                </a:lnTo>
                <a:lnTo>
                  <a:pt x="256349" y="101092"/>
                </a:lnTo>
                <a:lnTo>
                  <a:pt x="259473" y="99695"/>
                </a:lnTo>
                <a:lnTo>
                  <a:pt x="261988" y="101727"/>
                </a:lnTo>
                <a:lnTo>
                  <a:pt x="262064" y="100812"/>
                </a:lnTo>
                <a:lnTo>
                  <a:pt x="261429" y="99695"/>
                </a:lnTo>
                <a:lnTo>
                  <a:pt x="261137" y="99187"/>
                </a:lnTo>
                <a:lnTo>
                  <a:pt x="260565" y="98171"/>
                </a:lnTo>
                <a:lnTo>
                  <a:pt x="262699" y="96266"/>
                </a:lnTo>
                <a:lnTo>
                  <a:pt x="265747" y="95631"/>
                </a:lnTo>
                <a:lnTo>
                  <a:pt x="265353" y="99441"/>
                </a:lnTo>
                <a:lnTo>
                  <a:pt x="266547" y="101092"/>
                </a:lnTo>
                <a:lnTo>
                  <a:pt x="267538" y="98806"/>
                </a:lnTo>
                <a:lnTo>
                  <a:pt x="272211" y="97409"/>
                </a:lnTo>
                <a:lnTo>
                  <a:pt x="271729" y="98552"/>
                </a:lnTo>
                <a:lnTo>
                  <a:pt x="272999" y="97409"/>
                </a:lnTo>
                <a:lnTo>
                  <a:pt x="273837" y="96647"/>
                </a:lnTo>
                <a:lnTo>
                  <a:pt x="273189" y="95631"/>
                </a:lnTo>
                <a:lnTo>
                  <a:pt x="272630" y="94742"/>
                </a:lnTo>
                <a:lnTo>
                  <a:pt x="270154" y="90805"/>
                </a:lnTo>
                <a:lnTo>
                  <a:pt x="270027" y="90297"/>
                </a:lnTo>
                <a:lnTo>
                  <a:pt x="272884" y="87122"/>
                </a:lnTo>
                <a:lnTo>
                  <a:pt x="273659" y="85217"/>
                </a:lnTo>
                <a:lnTo>
                  <a:pt x="275056" y="81788"/>
                </a:lnTo>
                <a:lnTo>
                  <a:pt x="277444" y="86487"/>
                </a:lnTo>
                <a:lnTo>
                  <a:pt x="279730" y="85090"/>
                </a:lnTo>
                <a:lnTo>
                  <a:pt x="281482" y="87807"/>
                </a:lnTo>
                <a:lnTo>
                  <a:pt x="283502" y="87249"/>
                </a:lnTo>
                <a:lnTo>
                  <a:pt x="285508" y="90043"/>
                </a:lnTo>
                <a:lnTo>
                  <a:pt x="285407" y="90297"/>
                </a:lnTo>
                <a:lnTo>
                  <a:pt x="282232" y="92456"/>
                </a:lnTo>
                <a:lnTo>
                  <a:pt x="280009" y="91821"/>
                </a:lnTo>
                <a:lnTo>
                  <a:pt x="282905" y="95377"/>
                </a:lnTo>
                <a:lnTo>
                  <a:pt x="286816" y="92456"/>
                </a:lnTo>
                <a:lnTo>
                  <a:pt x="286981" y="92329"/>
                </a:lnTo>
                <a:lnTo>
                  <a:pt x="288099" y="88011"/>
                </a:lnTo>
                <a:lnTo>
                  <a:pt x="289953" y="89027"/>
                </a:lnTo>
                <a:lnTo>
                  <a:pt x="290982" y="88138"/>
                </a:lnTo>
                <a:lnTo>
                  <a:pt x="292620" y="89928"/>
                </a:lnTo>
                <a:lnTo>
                  <a:pt x="292531" y="90297"/>
                </a:lnTo>
                <a:lnTo>
                  <a:pt x="290931" y="92329"/>
                </a:lnTo>
                <a:lnTo>
                  <a:pt x="290804" y="93306"/>
                </a:lnTo>
                <a:lnTo>
                  <a:pt x="290588" y="100203"/>
                </a:lnTo>
                <a:lnTo>
                  <a:pt x="287693" y="101346"/>
                </a:lnTo>
                <a:lnTo>
                  <a:pt x="284492" y="100812"/>
                </a:lnTo>
                <a:lnTo>
                  <a:pt x="285673" y="104521"/>
                </a:lnTo>
                <a:lnTo>
                  <a:pt x="290487" y="101346"/>
                </a:lnTo>
                <a:lnTo>
                  <a:pt x="294703" y="98552"/>
                </a:lnTo>
                <a:lnTo>
                  <a:pt x="294690" y="96266"/>
                </a:lnTo>
                <a:lnTo>
                  <a:pt x="292138" y="92964"/>
                </a:lnTo>
                <a:lnTo>
                  <a:pt x="292049" y="92583"/>
                </a:lnTo>
                <a:lnTo>
                  <a:pt x="294551" y="89789"/>
                </a:lnTo>
                <a:lnTo>
                  <a:pt x="295300" y="95250"/>
                </a:lnTo>
                <a:lnTo>
                  <a:pt x="297802" y="97790"/>
                </a:lnTo>
                <a:lnTo>
                  <a:pt x="301129" y="98933"/>
                </a:lnTo>
                <a:lnTo>
                  <a:pt x="300139" y="92964"/>
                </a:lnTo>
                <a:lnTo>
                  <a:pt x="306743" y="93853"/>
                </a:lnTo>
                <a:lnTo>
                  <a:pt x="306476" y="92964"/>
                </a:lnTo>
                <a:lnTo>
                  <a:pt x="306171" y="91948"/>
                </a:lnTo>
                <a:lnTo>
                  <a:pt x="305282" y="89027"/>
                </a:lnTo>
                <a:lnTo>
                  <a:pt x="303580" y="91948"/>
                </a:lnTo>
                <a:lnTo>
                  <a:pt x="303326" y="89789"/>
                </a:lnTo>
                <a:lnTo>
                  <a:pt x="303123" y="88138"/>
                </a:lnTo>
                <a:lnTo>
                  <a:pt x="303110" y="88011"/>
                </a:lnTo>
                <a:lnTo>
                  <a:pt x="303022" y="87249"/>
                </a:lnTo>
                <a:lnTo>
                  <a:pt x="302933" y="86868"/>
                </a:lnTo>
                <a:lnTo>
                  <a:pt x="302818" y="86487"/>
                </a:lnTo>
                <a:lnTo>
                  <a:pt x="306082" y="86233"/>
                </a:lnTo>
                <a:lnTo>
                  <a:pt x="305511" y="85090"/>
                </a:lnTo>
                <a:lnTo>
                  <a:pt x="305358" y="84772"/>
                </a:lnTo>
                <a:lnTo>
                  <a:pt x="305206" y="84467"/>
                </a:lnTo>
                <a:lnTo>
                  <a:pt x="303885" y="81788"/>
                </a:lnTo>
                <a:lnTo>
                  <a:pt x="303504" y="81026"/>
                </a:lnTo>
                <a:lnTo>
                  <a:pt x="305282" y="80772"/>
                </a:lnTo>
                <a:lnTo>
                  <a:pt x="311188" y="82296"/>
                </a:lnTo>
                <a:lnTo>
                  <a:pt x="305244" y="84455"/>
                </a:lnTo>
                <a:lnTo>
                  <a:pt x="305358" y="84772"/>
                </a:lnTo>
                <a:lnTo>
                  <a:pt x="310667" y="86995"/>
                </a:lnTo>
                <a:lnTo>
                  <a:pt x="306755" y="93853"/>
                </a:lnTo>
                <a:lnTo>
                  <a:pt x="305879" y="95377"/>
                </a:lnTo>
                <a:lnTo>
                  <a:pt x="302514" y="97663"/>
                </a:lnTo>
                <a:lnTo>
                  <a:pt x="302628" y="100330"/>
                </a:lnTo>
                <a:lnTo>
                  <a:pt x="305384" y="97790"/>
                </a:lnTo>
                <a:lnTo>
                  <a:pt x="305460" y="97663"/>
                </a:lnTo>
                <a:lnTo>
                  <a:pt x="305244" y="97282"/>
                </a:lnTo>
                <a:lnTo>
                  <a:pt x="308610" y="94996"/>
                </a:lnTo>
                <a:lnTo>
                  <a:pt x="307111" y="93599"/>
                </a:lnTo>
                <a:lnTo>
                  <a:pt x="311937" y="91313"/>
                </a:lnTo>
                <a:lnTo>
                  <a:pt x="317728" y="85471"/>
                </a:lnTo>
                <a:lnTo>
                  <a:pt x="323507" y="84328"/>
                </a:lnTo>
                <a:lnTo>
                  <a:pt x="322237" y="93091"/>
                </a:lnTo>
                <a:lnTo>
                  <a:pt x="313563" y="90551"/>
                </a:lnTo>
                <a:lnTo>
                  <a:pt x="314871" y="101092"/>
                </a:lnTo>
                <a:lnTo>
                  <a:pt x="317766" y="99822"/>
                </a:lnTo>
                <a:lnTo>
                  <a:pt x="317919" y="95504"/>
                </a:lnTo>
                <a:lnTo>
                  <a:pt x="320179" y="96266"/>
                </a:lnTo>
                <a:lnTo>
                  <a:pt x="321843" y="101600"/>
                </a:lnTo>
                <a:lnTo>
                  <a:pt x="326758" y="97282"/>
                </a:lnTo>
                <a:lnTo>
                  <a:pt x="330593" y="97282"/>
                </a:lnTo>
                <a:lnTo>
                  <a:pt x="329615" y="95504"/>
                </a:lnTo>
                <a:lnTo>
                  <a:pt x="329260" y="94869"/>
                </a:lnTo>
                <a:lnTo>
                  <a:pt x="329145" y="94361"/>
                </a:lnTo>
                <a:lnTo>
                  <a:pt x="330111" y="93091"/>
                </a:lnTo>
                <a:lnTo>
                  <a:pt x="330593" y="92456"/>
                </a:lnTo>
                <a:lnTo>
                  <a:pt x="333209" y="94234"/>
                </a:lnTo>
                <a:lnTo>
                  <a:pt x="334873" y="94742"/>
                </a:lnTo>
                <a:lnTo>
                  <a:pt x="334365" y="95885"/>
                </a:lnTo>
                <a:lnTo>
                  <a:pt x="336143" y="94361"/>
                </a:lnTo>
                <a:lnTo>
                  <a:pt x="336384" y="94615"/>
                </a:lnTo>
                <a:lnTo>
                  <a:pt x="336423" y="95123"/>
                </a:lnTo>
                <a:lnTo>
                  <a:pt x="337007" y="94361"/>
                </a:lnTo>
                <a:lnTo>
                  <a:pt x="338366" y="92583"/>
                </a:lnTo>
                <a:lnTo>
                  <a:pt x="342950" y="95377"/>
                </a:lnTo>
                <a:lnTo>
                  <a:pt x="346519" y="93980"/>
                </a:lnTo>
                <a:lnTo>
                  <a:pt x="346532" y="93599"/>
                </a:lnTo>
                <a:lnTo>
                  <a:pt x="346722" y="89662"/>
                </a:lnTo>
                <a:lnTo>
                  <a:pt x="343039" y="93599"/>
                </a:lnTo>
                <a:lnTo>
                  <a:pt x="341376" y="93091"/>
                </a:lnTo>
                <a:lnTo>
                  <a:pt x="341172" y="92583"/>
                </a:lnTo>
                <a:lnTo>
                  <a:pt x="341122" y="92456"/>
                </a:lnTo>
                <a:lnTo>
                  <a:pt x="340969" y="92075"/>
                </a:lnTo>
                <a:lnTo>
                  <a:pt x="337807" y="90043"/>
                </a:lnTo>
                <a:lnTo>
                  <a:pt x="339509" y="87249"/>
                </a:lnTo>
                <a:lnTo>
                  <a:pt x="343865" y="87376"/>
                </a:lnTo>
                <a:lnTo>
                  <a:pt x="343954" y="87249"/>
                </a:lnTo>
                <a:lnTo>
                  <a:pt x="345884" y="84328"/>
                </a:lnTo>
                <a:lnTo>
                  <a:pt x="347154" y="82423"/>
                </a:lnTo>
                <a:lnTo>
                  <a:pt x="352107" y="82804"/>
                </a:lnTo>
                <a:lnTo>
                  <a:pt x="351688" y="82423"/>
                </a:lnTo>
                <a:lnTo>
                  <a:pt x="350558" y="81407"/>
                </a:lnTo>
                <a:lnTo>
                  <a:pt x="350939" y="80772"/>
                </a:lnTo>
                <a:lnTo>
                  <a:pt x="352298" y="78486"/>
                </a:lnTo>
                <a:lnTo>
                  <a:pt x="354368" y="80137"/>
                </a:lnTo>
                <a:lnTo>
                  <a:pt x="356704" y="80010"/>
                </a:lnTo>
                <a:lnTo>
                  <a:pt x="360857" y="83185"/>
                </a:lnTo>
                <a:lnTo>
                  <a:pt x="359422" y="83693"/>
                </a:lnTo>
                <a:lnTo>
                  <a:pt x="362521" y="83693"/>
                </a:lnTo>
                <a:lnTo>
                  <a:pt x="362648" y="86360"/>
                </a:lnTo>
                <a:lnTo>
                  <a:pt x="361454" y="84709"/>
                </a:lnTo>
                <a:lnTo>
                  <a:pt x="360946" y="86233"/>
                </a:lnTo>
                <a:lnTo>
                  <a:pt x="361048" y="86868"/>
                </a:lnTo>
                <a:lnTo>
                  <a:pt x="362559" y="88519"/>
                </a:lnTo>
                <a:lnTo>
                  <a:pt x="363423" y="86360"/>
                </a:lnTo>
                <a:lnTo>
                  <a:pt x="364705" y="83185"/>
                </a:lnTo>
                <a:lnTo>
                  <a:pt x="367512" y="85471"/>
                </a:lnTo>
                <a:lnTo>
                  <a:pt x="363067" y="89433"/>
                </a:lnTo>
                <a:lnTo>
                  <a:pt x="363181" y="89941"/>
                </a:lnTo>
                <a:lnTo>
                  <a:pt x="364934" y="93218"/>
                </a:lnTo>
                <a:lnTo>
                  <a:pt x="366725" y="88265"/>
                </a:lnTo>
                <a:lnTo>
                  <a:pt x="368033" y="89027"/>
                </a:lnTo>
                <a:lnTo>
                  <a:pt x="367398" y="91059"/>
                </a:lnTo>
                <a:lnTo>
                  <a:pt x="367944" y="91313"/>
                </a:lnTo>
                <a:lnTo>
                  <a:pt x="369811" y="92329"/>
                </a:lnTo>
                <a:lnTo>
                  <a:pt x="368490" y="88265"/>
                </a:lnTo>
                <a:lnTo>
                  <a:pt x="367753" y="85979"/>
                </a:lnTo>
                <a:lnTo>
                  <a:pt x="370725" y="87376"/>
                </a:lnTo>
                <a:lnTo>
                  <a:pt x="371119" y="88392"/>
                </a:lnTo>
                <a:lnTo>
                  <a:pt x="371970" y="89408"/>
                </a:lnTo>
                <a:lnTo>
                  <a:pt x="371843" y="90043"/>
                </a:lnTo>
                <a:lnTo>
                  <a:pt x="371614" y="90551"/>
                </a:lnTo>
                <a:lnTo>
                  <a:pt x="371640" y="90690"/>
                </a:lnTo>
                <a:lnTo>
                  <a:pt x="375043" y="91059"/>
                </a:lnTo>
                <a:lnTo>
                  <a:pt x="373341" y="89154"/>
                </a:lnTo>
                <a:lnTo>
                  <a:pt x="376707" y="86868"/>
                </a:lnTo>
                <a:lnTo>
                  <a:pt x="373773" y="86741"/>
                </a:lnTo>
                <a:lnTo>
                  <a:pt x="373799" y="85979"/>
                </a:lnTo>
                <a:lnTo>
                  <a:pt x="373888" y="83185"/>
                </a:lnTo>
                <a:lnTo>
                  <a:pt x="373976" y="80010"/>
                </a:lnTo>
                <a:lnTo>
                  <a:pt x="374015" y="78994"/>
                </a:lnTo>
                <a:lnTo>
                  <a:pt x="376072" y="78486"/>
                </a:lnTo>
                <a:lnTo>
                  <a:pt x="377101" y="78232"/>
                </a:lnTo>
                <a:lnTo>
                  <a:pt x="381342" y="79248"/>
                </a:lnTo>
                <a:lnTo>
                  <a:pt x="382092" y="78232"/>
                </a:lnTo>
                <a:lnTo>
                  <a:pt x="384429" y="75057"/>
                </a:lnTo>
                <a:lnTo>
                  <a:pt x="386689" y="80645"/>
                </a:lnTo>
                <a:lnTo>
                  <a:pt x="386295" y="89154"/>
                </a:lnTo>
                <a:lnTo>
                  <a:pt x="388429" y="89941"/>
                </a:lnTo>
                <a:lnTo>
                  <a:pt x="388353" y="89687"/>
                </a:lnTo>
                <a:lnTo>
                  <a:pt x="388239" y="88620"/>
                </a:lnTo>
                <a:lnTo>
                  <a:pt x="389623" y="85598"/>
                </a:lnTo>
                <a:lnTo>
                  <a:pt x="389534" y="87630"/>
                </a:lnTo>
                <a:lnTo>
                  <a:pt x="394766" y="86360"/>
                </a:lnTo>
                <a:lnTo>
                  <a:pt x="392747" y="90932"/>
                </a:lnTo>
                <a:lnTo>
                  <a:pt x="395325" y="91440"/>
                </a:lnTo>
                <a:lnTo>
                  <a:pt x="396036" y="85979"/>
                </a:lnTo>
                <a:lnTo>
                  <a:pt x="397891" y="86995"/>
                </a:lnTo>
                <a:lnTo>
                  <a:pt x="397192" y="91059"/>
                </a:lnTo>
                <a:lnTo>
                  <a:pt x="397103" y="94615"/>
                </a:lnTo>
                <a:lnTo>
                  <a:pt x="397421" y="92837"/>
                </a:lnTo>
                <a:lnTo>
                  <a:pt x="399757" y="95123"/>
                </a:lnTo>
                <a:lnTo>
                  <a:pt x="400227" y="95250"/>
                </a:lnTo>
                <a:lnTo>
                  <a:pt x="399986" y="94615"/>
                </a:lnTo>
                <a:lnTo>
                  <a:pt x="399897" y="94107"/>
                </a:lnTo>
                <a:lnTo>
                  <a:pt x="400456" y="92837"/>
                </a:lnTo>
                <a:lnTo>
                  <a:pt x="400735" y="92202"/>
                </a:lnTo>
                <a:lnTo>
                  <a:pt x="401345" y="90805"/>
                </a:lnTo>
                <a:lnTo>
                  <a:pt x="399008" y="92202"/>
                </a:lnTo>
                <a:lnTo>
                  <a:pt x="399757" y="88138"/>
                </a:lnTo>
                <a:lnTo>
                  <a:pt x="404317" y="92329"/>
                </a:lnTo>
                <a:lnTo>
                  <a:pt x="404355" y="88900"/>
                </a:lnTo>
                <a:lnTo>
                  <a:pt x="404355" y="93599"/>
                </a:lnTo>
                <a:lnTo>
                  <a:pt x="409143" y="90043"/>
                </a:lnTo>
                <a:lnTo>
                  <a:pt x="411403" y="92075"/>
                </a:lnTo>
                <a:lnTo>
                  <a:pt x="410806" y="87884"/>
                </a:lnTo>
                <a:lnTo>
                  <a:pt x="409181" y="88773"/>
                </a:lnTo>
                <a:lnTo>
                  <a:pt x="407428" y="90043"/>
                </a:lnTo>
                <a:lnTo>
                  <a:pt x="407060" y="88900"/>
                </a:lnTo>
                <a:lnTo>
                  <a:pt x="406819" y="88138"/>
                </a:lnTo>
                <a:lnTo>
                  <a:pt x="406654" y="87630"/>
                </a:lnTo>
                <a:lnTo>
                  <a:pt x="406565" y="86868"/>
                </a:lnTo>
                <a:lnTo>
                  <a:pt x="407365" y="85979"/>
                </a:lnTo>
                <a:lnTo>
                  <a:pt x="409778" y="83312"/>
                </a:lnTo>
                <a:lnTo>
                  <a:pt x="417029" y="86995"/>
                </a:lnTo>
                <a:lnTo>
                  <a:pt x="421195" y="83312"/>
                </a:lnTo>
                <a:lnTo>
                  <a:pt x="422338" y="82296"/>
                </a:lnTo>
                <a:lnTo>
                  <a:pt x="426618" y="84709"/>
                </a:lnTo>
                <a:lnTo>
                  <a:pt x="422135" y="86614"/>
                </a:lnTo>
                <a:lnTo>
                  <a:pt x="422833" y="90690"/>
                </a:lnTo>
                <a:lnTo>
                  <a:pt x="422757" y="90843"/>
                </a:lnTo>
                <a:lnTo>
                  <a:pt x="418731" y="92456"/>
                </a:lnTo>
                <a:lnTo>
                  <a:pt x="417855" y="89027"/>
                </a:lnTo>
                <a:lnTo>
                  <a:pt x="414299" y="90932"/>
                </a:lnTo>
                <a:lnTo>
                  <a:pt x="418020" y="93091"/>
                </a:lnTo>
                <a:lnTo>
                  <a:pt x="422541" y="92456"/>
                </a:lnTo>
                <a:lnTo>
                  <a:pt x="424357" y="92202"/>
                </a:lnTo>
                <a:lnTo>
                  <a:pt x="427329" y="88900"/>
                </a:lnTo>
                <a:lnTo>
                  <a:pt x="431533" y="88519"/>
                </a:lnTo>
                <a:lnTo>
                  <a:pt x="431444" y="100203"/>
                </a:lnTo>
                <a:lnTo>
                  <a:pt x="436562" y="97701"/>
                </a:lnTo>
                <a:lnTo>
                  <a:pt x="436511" y="96774"/>
                </a:lnTo>
                <a:lnTo>
                  <a:pt x="436270" y="94996"/>
                </a:lnTo>
                <a:lnTo>
                  <a:pt x="436143" y="93091"/>
                </a:lnTo>
                <a:lnTo>
                  <a:pt x="434911" y="91948"/>
                </a:lnTo>
                <a:lnTo>
                  <a:pt x="434886" y="91719"/>
                </a:lnTo>
                <a:lnTo>
                  <a:pt x="436156" y="90551"/>
                </a:lnTo>
                <a:lnTo>
                  <a:pt x="437667" y="91948"/>
                </a:lnTo>
                <a:lnTo>
                  <a:pt x="439127" y="91948"/>
                </a:lnTo>
                <a:lnTo>
                  <a:pt x="439737" y="90551"/>
                </a:lnTo>
                <a:lnTo>
                  <a:pt x="440118" y="89662"/>
                </a:lnTo>
                <a:lnTo>
                  <a:pt x="437032" y="89154"/>
                </a:lnTo>
                <a:lnTo>
                  <a:pt x="437692" y="88519"/>
                </a:lnTo>
                <a:lnTo>
                  <a:pt x="439127" y="87122"/>
                </a:lnTo>
                <a:lnTo>
                  <a:pt x="439889" y="87884"/>
                </a:lnTo>
                <a:lnTo>
                  <a:pt x="441553" y="88392"/>
                </a:lnTo>
                <a:lnTo>
                  <a:pt x="441109" y="90932"/>
                </a:lnTo>
                <a:lnTo>
                  <a:pt x="440753" y="91186"/>
                </a:lnTo>
                <a:lnTo>
                  <a:pt x="445744" y="88138"/>
                </a:lnTo>
                <a:lnTo>
                  <a:pt x="445503" y="89687"/>
                </a:lnTo>
                <a:lnTo>
                  <a:pt x="446633" y="88138"/>
                </a:lnTo>
                <a:lnTo>
                  <a:pt x="447370" y="87122"/>
                </a:lnTo>
                <a:lnTo>
                  <a:pt x="448208" y="85979"/>
                </a:lnTo>
                <a:lnTo>
                  <a:pt x="450138" y="84836"/>
                </a:lnTo>
                <a:lnTo>
                  <a:pt x="449707" y="87376"/>
                </a:lnTo>
                <a:lnTo>
                  <a:pt x="451853" y="85471"/>
                </a:lnTo>
                <a:lnTo>
                  <a:pt x="453148" y="86360"/>
                </a:lnTo>
                <a:lnTo>
                  <a:pt x="453301" y="87223"/>
                </a:lnTo>
                <a:lnTo>
                  <a:pt x="453783" y="85471"/>
                </a:lnTo>
                <a:lnTo>
                  <a:pt x="453961" y="84836"/>
                </a:lnTo>
                <a:lnTo>
                  <a:pt x="454660" y="82296"/>
                </a:lnTo>
                <a:lnTo>
                  <a:pt x="454939" y="81280"/>
                </a:lnTo>
                <a:lnTo>
                  <a:pt x="456209" y="80772"/>
                </a:lnTo>
                <a:lnTo>
                  <a:pt x="461746" y="82677"/>
                </a:lnTo>
                <a:lnTo>
                  <a:pt x="465239" y="83058"/>
                </a:lnTo>
                <a:lnTo>
                  <a:pt x="467766" y="82169"/>
                </a:lnTo>
                <a:lnTo>
                  <a:pt x="465683" y="80772"/>
                </a:lnTo>
                <a:lnTo>
                  <a:pt x="465112" y="80391"/>
                </a:lnTo>
                <a:lnTo>
                  <a:pt x="465264" y="80264"/>
                </a:lnTo>
                <a:lnTo>
                  <a:pt x="467283" y="78486"/>
                </a:lnTo>
                <a:lnTo>
                  <a:pt x="467575" y="78232"/>
                </a:lnTo>
                <a:lnTo>
                  <a:pt x="468439" y="76708"/>
                </a:lnTo>
                <a:lnTo>
                  <a:pt x="472287" y="81534"/>
                </a:lnTo>
                <a:lnTo>
                  <a:pt x="467969" y="82677"/>
                </a:lnTo>
                <a:lnTo>
                  <a:pt x="472998" y="85725"/>
                </a:lnTo>
                <a:lnTo>
                  <a:pt x="471906" y="88620"/>
                </a:lnTo>
                <a:lnTo>
                  <a:pt x="470954" y="91719"/>
                </a:lnTo>
                <a:lnTo>
                  <a:pt x="473189" y="89535"/>
                </a:lnTo>
                <a:lnTo>
                  <a:pt x="475729" y="90043"/>
                </a:lnTo>
                <a:lnTo>
                  <a:pt x="475602" y="92456"/>
                </a:lnTo>
                <a:lnTo>
                  <a:pt x="475449" y="93306"/>
                </a:lnTo>
                <a:lnTo>
                  <a:pt x="477202" y="90170"/>
                </a:lnTo>
                <a:lnTo>
                  <a:pt x="479691" y="92710"/>
                </a:lnTo>
                <a:lnTo>
                  <a:pt x="479056" y="91186"/>
                </a:lnTo>
                <a:lnTo>
                  <a:pt x="478764" y="90170"/>
                </a:lnTo>
                <a:lnTo>
                  <a:pt x="478574" y="89535"/>
                </a:lnTo>
                <a:lnTo>
                  <a:pt x="477799" y="86868"/>
                </a:lnTo>
                <a:lnTo>
                  <a:pt x="480441" y="85217"/>
                </a:lnTo>
                <a:lnTo>
                  <a:pt x="483616" y="90551"/>
                </a:lnTo>
                <a:lnTo>
                  <a:pt x="487502" y="91948"/>
                </a:lnTo>
                <a:lnTo>
                  <a:pt x="485241" y="85217"/>
                </a:lnTo>
                <a:lnTo>
                  <a:pt x="485203" y="85090"/>
                </a:lnTo>
                <a:lnTo>
                  <a:pt x="488569" y="82677"/>
                </a:lnTo>
                <a:lnTo>
                  <a:pt x="486791" y="79375"/>
                </a:lnTo>
                <a:lnTo>
                  <a:pt x="486689" y="78105"/>
                </a:lnTo>
                <a:lnTo>
                  <a:pt x="486816" y="76835"/>
                </a:lnTo>
                <a:lnTo>
                  <a:pt x="486638" y="76708"/>
                </a:lnTo>
                <a:lnTo>
                  <a:pt x="485952" y="76200"/>
                </a:lnTo>
                <a:lnTo>
                  <a:pt x="485813" y="75057"/>
                </a:lnTo>
                <a:lnTo>
                  <a:pt x="485355" y="71247"/>
                </a:lnTo>
                <a:lnTo>
                  <a:pt x="488759" y="73660"/>
                </a:lnTo>
                <a:lnTo>
                  <a:pt x="489978" y="71247"/>
                </a:lnTo>
                <a:lnTo>
                  <a:pt x="490118" y="70993"/>
                </a:lnTo>
                <a:lnTo>
                  <a:pt x="494385" y="73406"/>
                </a:lnTo>
                <a:lnTo>
                  <a:pt x="493483" y="73533"/>
                </a:lnTo>
                <a:lnTo>
                  <a:pt x="496570" y="77597"/>
                </a:lnTo>
                <a:lnTo>
                  <a:pt x="496366" y="85344"/>
                </a:lnTo>
                <a:lnTo>
                  <a:pt x="490740" y="86995"/>
                </a:lnTo>
                <a:lnTo>
                  <a:pt x="490982" y="97028"/>
                </a:lnTo>
                <a:lnTo>
                  <a:pt x="495338" y="95885"/>
                </a:lnTo>
                <a:lnTo>
                  <a:pt x="501637" y="93726"/>
                </a:lnTo>
                <a:lnTo>
                  <a:pt x="504291" y="96774"/>
                </a:lnTo>
                <a:lnTo>
                  <a:pt x="508215" y="94615"/>
                </a:lnTo>
                <a:lnTo>
                  <a:pt x="508203" y="93726"/>
                </a:lnTo>
                <a:lnTo>
                  <a:pt x="508152" y="89662"/>
                </a:lnTo>
                <a:lnTo>
                  <a:pt x="508025" y="87122"/>
                </a:lnTo>
                <a:lnTo>
                  <a:pt x="507784" y="84074"/>
                </a:lnTo>
                <a:lnTo>
                  <a:pt x="509397" y="83312"/>
                </a:lnTo>
                <a:lnTo>
                  <a:pt x="510159" y="83947"/>
                </a:lnTo>
                <a:lnTo>
                  <a:pt x="511009" y="85090"/>
                </a:lnTo>
                <a:lnTo>
                  <a:pt x="510908" y="85471"/>
                </a:lnTo>
                <a:lnTo>
                  <a:pt x="509206" y="87630"/>
                </a:lnTo>
                <a:lnTo>
                  <a:pt x="514032" y="85344"/>
                </a:lnTo>
                <a:lnTo>
                  <a:pt x="516293" y="83312"/>
                </a:lnTo>
                <a:lnTo>
                  <a:pt x="516851" y="82804"/>
                </a:lnTo>
                <a:lnTo>
                  <a:pt x="521804" y="83185"/>
                </a:lnTo>
                <a:lnTo>
                  <a:pt x="522655" y="82804"/>
                </a:lnTo>
                <a:lnTo>
                  <a:pt x="524637" y="81915"/>
                </a:lnTo>
                <a:lnTo>
                  <a:pt x="523798" y="77597"/>
                </a:lnTo>
                <a:lnTo>
                  <a:pt x="523227" y="73660"/>
                </a:lnTo>
                <a:lnTo>
                  <a:pt x="526313" y="72898"/>
                </a:lnTo>
                <a:lnTo>
                  <a:pt x="526072" y="72263"/>
                </a:lnTo>
                <a:lnTo>
                  <a:pt x="525970" y="71628"/>
                </a:lnTo>
                <a:lnTo>
                  <a:pt x="526072" y="70993"/>
                </a:lnTo>
                <a:lnTo>
                  <a:pt x="526186" y="70358"/>
                </a:lnTo>
                <a:lnTo>
                  <a:pt x="526796" y="66929"/>
                </a:lnTo>
                <a:lnTo>
                  <a:pt x="529412" y="68707"/>
                </a:lnTo>
                <a:lnTo>
                  <a:pt x="531431" y="69088"/>
                </a:lnTo>
                <a:lnTo>
                  <a:pt x="531342" y="71247"/>
                </a:lnTo>
                <a:lnTo>
                  <a:pt x="530085" y="71628"/>
                </a:lnTo>
                <a:lnTo>
                  <a:pt x="530161" y="72898"/>
                </a:lnTo>
                <a:lnTo>
                  <a:pt x="531863" y="74803"/>
                </a:lnTo>
                <a:lnTo>
                  <a:pt x="534593" y="74422"/>
                </a:lnTo>
                <a:lnTo>
                  <a:pt x="536143" y="72390"/>
                </a:lnTo>
                <a:lnTo>
                  <a:pt x="536067" y="74549"/>
                </a:lnTo>
                <a:lnTo>
                  <a:pt x="534593" y="79248"/>
                </a:lnTo>
                <a:lnTo>
                  <a:pt x="533920" y="78740"/>
                </a:lnTo>
                <a:lnTo>
                  <a:pt x="534530" y="80238"/>
                </a:lnTo>
                <a:lnTo>
                  <a:pt x="536613" y="79502"/>
                </a:lnTo>
                <a:lnTo>
                  <a:pt x="541172" y="83693"/>
                </a:lnTo>
                <a:lnTo>
                  <a:pt x="545515" y="84074"/>
                </a:lnTo>
                <a:lnTo>
                  <a:pt x="549287" y="85217"/>
                </a:lnTo>
                <a:lnTo>
                  <a:pt x="552107" y="91694"/>
                </a:lnTo>
                <a:lnTo>
                  <a:pt x="555231" y="88900"/>
                </a:lnTo>
                <a:lnTo>
                  <a:pt x="558266" y="85090"/>
                </a:lnTo>
                <a:lnTo>
                  <a:pt x="559079" y="84074"/>
                </a:lnTo>
                <a:lnTo>
                  <a:pt x="563791" y="83947"/>
                </a:lnTo>
                <a:lnTo>
                  <a:pt x="563981" y="79756"/>
                </a:lnTo>
                <a:lnTo>
                  <a:pt x="567042" y="82423"/>
                </a:lnTo>
                <a:lnTo>
                  <a:pt x="566915" y="79756"/>
                </a:lnTo>
                <a:lnTo>
                  <a:pt x="566915" y="79629"/>
                </a:lnTo>
                <a:lnTo>
                  <a:pt x="566801" y="77216"/>
                </a:lnTo>
                <a:lnTo>
                  <a:pt x="563587" y="75819"/>
                </a:lnTo>
                <a:lnTo>
                  <a:pt x="560412" y="77851"/>
                </a:lnTo>
                <a:lnTo>
                  <a:pt x="557415" y="79629"/>
                </a:lnTo>
                <a:lnTo>
                  <a:pt x="554761" y="76962"/>
                </a:lnTo>
                <a:lnTo>
                  <a:pt x="552792" y="78740"/>
                </a:lnTo>
                <a:lnTo>
                  <a:pt x="552919" y="80772"/>
                </a:lnTo>
                <a:lnTo>
                  <a:pt x="553046" y="81661"/>
                </a:lnTo>
                <a:lnTo>
                  <a:pt x="552932" y="83058"/>
                </a:lnTo>
                <a:lnTo>
                  <a:pt x="552145" y="84709"/>
                </a:lnTo>
                <a:lnTo>
                  <a:pt x="550367" y="85090"/>
                </a:lnTo>
                <a:lnTo>
                  <a:pt x="548703" y="84455"/>
                </a:lnTo>
                <a:lnTo>
                  <a:pt x="548576" y="81788"/>
                </a:lnTo>
                <a:lnTo>
                  <a:pt x="552627" y="79502"/>
                </a:lnTo>
                <a:lnTo>
                  <a:pt x="552716" y="79248"/>
                </a:lnTo>
                <a:lnTo>
                  <a:pt x="552602" y="78613"/>
                </a:lnTo>
                <a:lnTo>
                  <a:pt x="550468" y="72390"/>
                </a:lnTo>
                <a:lnTo>
                  <a:pt x="550164" y="71501"/>
                </a:lnTo>
                <a:lnTo>
                  <a:pt x="555434" y="71501"/>
                </a:lnTo>
                <a:lnTo>
                  <a:pt x="555066" y="68961"/>
                </a:lnTo>
                <a:lnTo>
                  <a:pt x="554913" y="67945"/>
                </a:lnTo>
                <a:lnTo>
                  <a:pt x="550595" y="68961"/>
                </a:lnTo>
                <a:lnTo>
                  <a:pt x="548741" y="67945"/>
                </a:lnTo>
                <a:lnTo>
                  <a:pt x="549071" y="66929"/>
                </a:lnTo>
                <a:lnTo>
                  <a:pt x="549249" y="66421"/>
                </a:lnTo>
                <a:lnTo>
                  <a:pt x="549300" y="65659"/>
                </a:lnTo>
                <a:lnTo>
                  <a:pt x="548982" y="63881"/>
                </a:lnTo>
                <a:lnTo>
                  <a:pt x="548957" y="63754"/>
                </a:lnTo>
                <a:lnTo>
                  <a:pt x="548843" y="63500"/>
                </a:lnTo>
                <a:lnTo>
                  <a:pt x="547839" y="62103"/>
                </a:lnTo>
                <a:lnTo>
                  <a:pt x="547801" y="61849"/>
                </a:lnTo>
                <a:lnTo>
                  <a:pt x="547916" y="61595"/>
                </a:lnTo>
                <a:lnTo>
                  <a:pt x="549249" y="58547"/>
                </a:lnTo>
                <a:lnTo>
                  <a:pt x="552373" y="55791"/>
                </a:lnTo>
                <a:lnTo>
                  <a:pt x="552500" y="55626"/>
                </a:lnTo>
                <a:lnTo>
                  <a:pt x="554126" y="52832"/>
                </a:lnTo>
                <a:lnTo>
                  <a:pt x="553618" y="54356"/>
                </a:lnTo>
                <a:lnTo>
                  <a:pt x="553681" y="54991"/>
                </a:lnTo>
                <a:lnTo>
                  <a:pt x="554443" y="56007"/>
                </a:lnTo>
                <a:lnTo>
                  <a:pt x="553961" y="57150"/>
                </a:lnTo>
                <a:lnTo>
                  <a:pt x="558152" y="52832"/>
                </a:lnTo>
                <a:lnTo>
                  <a:pt x="559752" y="51181"/>
                </a:lnTo>
                <a:lnTo>
                  <a:pt x="561225" y="53848"/>
                </a:lnTo>
                <a:lnTo>
                  <a:pt x="561340" y="54483"/>
                </a:lnTo>
                <a:lnTo>
                  <a:pt x="561581" y="56794"/>
                </a:lnTo>
                <a:lnTo>
                  <a:pt x="561505" y="57404"/>
                </a:lnTo>
                <a:lnTo>
                  <a:pt x="560616" y="59436"/>
                </a:lnTo>
                <a:lnTo>
                  <a:pt x="563587" y="60833"/>
                </a:lnTo>
                <a:lnTo>
                  <a:pt x="567512" y="56794"/>
                </a:lnTo>
                <a:lnTo>
                  <a:pt x="567423" y="56451"/>
                </a:lnTo>
                <a:lnTo>
                  <a:pt x="567563" y="56730"/>
                </a:lnTo>
                <a:lnTo>
                  <a:pt x="568528" y="55753"/>
                </a:lnTo>
                <a:lnTo>
                  <a:pt x="569252" y="50927"/>
                </a:lnTo>
                <a:lnTo>
                  <a:pt x="569912" y="48641"/>
                </a:lnTo>
                <a:lnTo>
                  <a:pt x="570649" y="46101"/>
                </a:lnTo>
                <a:lnTo>
                  <a:pt x="570687" y="45974"/>
                </a:lnTo>
                <a:lnTo>
                  <a:pt x="572897" y="48006"/>
                </a:lnTo>
                <a:lnTo>
                  <a:pt x="575449" y="52070"/>
                </a:lnTo>
                <a:lnTo>
                  <a:pt x="577888" y="53467"/>
                </a:lnTo>
                <a:lnTo>
                  <a:pt x="574090" y="63119"/>
                </a:lnTo>
                <a:lnTo>
                  <a:pt x="577100" y="61087"/>
                </a:lnTo>
                <a:lnTo>
                  <a:pt x="575233" y="64770"/>
                </a:lnTo>
                <a:lnTo>
                  <a:pt x="574954" y="71247"/>
                </a:lnTo>
                <a:lnTo>
                  <a:pt x="572185" y="75057"/>
                </a:lnTo>
                <a:lnTo>
                  <a:pt x="576224" y="75565"/>
                </a:lnTo>
                <a:lnTo>
                  <a:pt x="581850" y="78740"/>
                </a:lnTo>
                <a:lnTo>
                  <a:pt x="584504" y="77089"/>
                </a:lnTo>
                <a:lnTo>
                  <a:pt x="585279" y="80010"/>
                </a:lnTo>
                <a:lnTo>
                  <a:pt x="585406" y="80645"/>
                </a:lnTo>
                <a:lnTo>
                  <a:pt x="585660" y="83185"/>
                </a:lnTo>
                <a:lnTo>
                  <a:pt x="585533" y="84467"/>
                </a:lnTo>
                <a:lnTo>
                  <a:pt x="585101" y="86868"/>
                </a:lnTo>
                <a:lnTo>
                  <a:pt x="589419" y="80899"/>
                </a:lnTo>
                <a:lnTo>
                  <a:pt x="591235" y="90297"/>
                </a:lnTo>
                <a:lnTo>
                  <a:pt x="594728" y="90551"/>
                </a:lnTo>
                <a:lnTo>
                  <a:pt x="598614" y="87122"/>
                </a:lnTo>
                <a:lnTo>
                  <a:pt x="591235" y="85471"/>
                </a:lnTo>
                <a:lnTo>
                  <a:pt x="594093" y="80899"/>
                </a:lnTo>
                <a:lnTo>
                  <a:pt x="594169" y="80772"/>
                </a:lnTo>
                <a:lnTo>
                  <a:pt x="595160" y="83312"/>
                </a:lnTo>
                <a:lnTo>
                  <a:pt x="596734" y="81915"/>
                </a:lnTo>
                <a:lnTo>
                  <a:pt x="595515" y="80772"/>
                </a:lnTo>
                <a:lnTo>
                  <a:pt x="593344" y="78740"/>
                </a:lnTo>
                <a:lnTo>
                  <a:pt x="590918" y="77089"/>
                </a:lnTo>
                <a:lnTo>
                  <a:pt x="590727" y="76962"/>
                </a:lnTo>
                <a:lnTo>
                  <a:pt x="592747" y="77343"/>
                </a:lnTo>
                <a:lnTo>
                  <a:pt x="592747" y="76962"/>
                </a:lnTo>
                <a:lnTo>
                  <a:pt x="592747" y="72390"/>
                </a:lnTo>
                <a:lnTo>
                  <a:pt x="593382" y="70612"/>
                </a:lnTo>
                <a:lnTo>
                  <a:pt x="590054" y="69342"/>
                </a:lnTo>
                <a:lnTo>
                  <a:pt x="590524" y="63500"/>
                </a:lnTo>
                <a:lnTo>
                  <a:pt x="594207" y="69088"/>
                </a:lnTo>
                <a:lnTo>
                  <a:pt x="595909" y="66167"/>
                </a:lnTo>
                <a:lnTo>
                  <a:pt x="594690" y="71374"/>
                </a:lnTo>
                <a:lnTo>
                  <a:pt x="595236" y="71628"/>
                </a:lnTo>
                <a:lnTo>
                  <a:pt x="593979" y="76835"/>
                </a:lnTo>
                <a:lnTo>
                  <a:pt x="597027" y="74803"/>
                </a:lnTo>
                <a:lnTo>
                  <a:pt x="601383" y="75057"/>
                </a:lnTo>
                <a:lnTo>
                  <a:pt x="605028" y="80518"/>
                </a:lnTo>
                <a:lnTo>
                  <a:pt x="604913" y="80670"/>
                </a:lnTo>
                <a:lnTo>
                  <a:pt x="604570" y="80721"/>
                </a:lnTo>
                <a:lnTo>
                  <a:pt x="604812" y="83820"/>
                </a:lnTo>
                <a:lnTo>
                  <a:pt x="604659" y="86741"/>
                </a:lnTo>
                <a:lnTo>
                  <a:pt x="610489" y="88138"/>
                </a:lnTo>
                <a:lnTo>
                  <a:pt x="610412" y="90297"/>
                </a:lnTo>
                <a:lnTo>
                  <a:pt x="608228" y="90805"/>
                </a:lnTo>
                <a:lnTo>
                  <a:pt x="606920" y="89916"/>
                </a:lnTo>
                <a:lnTo>
                  <a:pt x="609422" y="92583"/>
                </a:lnTo>
                <a:lnTo>
                  <a:pt x="611365" y="91440"/>
                </a:lnTo>
                <a:lnTo>
                  <a:pt x="611657" y="90805"/>
                </a:lnTo>
                <a:lnTo>
                  <a:pt x="614730" y="84328"/>
                </a:lnTo>
                <a:lnTo>
                  <a:pt x="617537" y="86614"/>
                </a:lnTo>
                <a:lnTo>
                  <a:pt x="620255" y="89369"/>
                </a:lnTo>
                <a:lnTo>
                  <a:pt x="620356" y="87503"/>
                </a:lnTo>
                <a:lnTo>
                  <a:pt x="624230" y="88900"/>
                </a:lnTo>
                <a:lnTo>
                  <a:pt x="624370" y="87503"/>
                </a:lnTo>
                <a:lnTo>
                  <a:pt x="624687" y="84328"/>
                </a:lnTo>
                <a:lnTo>
                  <a:pt x="624992" y="81280"/>
                </a:lnTo>
                <a:lnTo>
                  <a:pt x="627367" y="81280"/>
                </a:lnTo>
                <a:lnTo>
                  <a:pt x="625741" y="77216"/>
                </a:lnTo>
                <a:lnTo>
                  <a:pt x="629386" y="81534"/>
                </a:lnTo>
                <a:lnTo>
                  <a:pt x="628421" y="77216"/>
                </a:lnTo>
                <a:lnTo>
                  <a:pt x="627875" y="74803"/>
                </a:lnTo>
                <a:lnTo>
                  <a:pt x="626935" y="70612"/>
                </a:lnTo>
                <a:lnTo>
                  <a:pt x="630059" y="73787"/>
                </a:lnTo>
                <a:lnTo>
                  <a:pt x="629970" y="75057"/>
                </a:lnTo>
                <a:lnTo>
                  <a:pt x="629500" y="77597"/>
                </a:lnTo>
                <a:lnTo>
                  <a:pt x="629615" y="84709"/>
                </a:lnTo>
                <a:lnTo>
                  <a:pt x="629818" y="87249"/>
                </a:lnTo>
                <a:lnTo>
                  <a:pt x="630580" y="83185"/>
                </a:lnTo>
                <a:lnTo>
                  <a:pt x="632548" y="86995"/>
                </a:lnTo>
                <a:lnTo>
                  <a:pt x="633984" y="86995"/>
                </a:lnTo>
                <a:lnTo>
                  <a:pt x="633336" y="83185"/>
                </a:lnTo>
                <a:lnTo>
                  <a:pt x="633272" y="82804"/>
                </a:lnTo>
                <a:lnTo>
                  <a:pt x="637311" y="83312"/>
                </a:lnTo>
                <a:lnTo>
                  <a:pt x="637044" y="82804"/>
                </a:lnTo>
                <a:lnTo>
                  <a:pt x="635127" y="79121"/>
                </a:lnTo>
                <a:lnTo>
                  <a:pt x="638657" y="75946"/>
                </a:lnTo>
                <a:lnTo>
                  <a:pt x="639965" y="81661"/>
                </a:lnTo>
                <a:lnTo>
                  <a:pt x="642556" y="76708"/>
                </a:lnTo>
                <a:lnTo>
                  <a:pt x="642645" y="76415"/>
                </a:lnTo>
                <a:lnTo>
                  <a:pt x="642150" y="75946"/>
                </a:lnTo>
                <a:lnTo>
                  <a:pt x="641184" y="75057"/>
                </a:lnTo>
                <a:lnTo>
                  <a:pt x="641616" y="74803"/>
                </a:lnTo>
                <a:lnTo>
                  <a:pt x="645820" y="72263"/>
                </a:lnTo>
                <a:lnTo>
                  <a:pt x="644601" y="69215"/>
                </a:lnTo>
                <a:lnTo>
                  <a:pt x="647890" y="69088"/>
                </a:lnTo>
                <a:lnTo>
                  <a:pt x="649859" y="74041"/>
                </a:lnTo>
                <a:lnTo>
                  <a:pt x="649744" y="74803"/>
                </a:lnTo>
                <a:lnTo>
                  <a:pt x="648792" y="78486"/>
                </a:lnTo>
                <a:lnTo>
                  <a:pt x="647687" y="78105"/>
                </a:lnTo>
                <a:lnTo>
                  <a:pt x="645947" y="76327"/>
                </a:lnTo>
                <a:lnTo>
                  <a:pt x="645947" y="79756"/>
                </a:lnTo>
                <a:lnTo>
                  <a:pt x="651929" y="79121"/>
                </a:lnTo>
                <a:lnTo>
                  <a:pt x="653313" y="81407"/>
                </a:lnTo>
                <a:lnTo>
                  <a:pt x="655167" y="82423"/>
                </a:lnTo>
                <a:lnTo>
                  <a:pt x="655167" y="87249"/>
                </a:lnTo>
                <a:lnTo>
                  <a:pt x="657313" y="81915"/>
                </a:lnTo>
                <a:lnTo>
                  <a:pt x="660641" y="91313"/>
                </a:lnTo>
                <a:lnTo>
                  <a:pt x="661289" y="88900"/>
                </a:lnTo>
                <a:lnTo>
                  <a:pt x="662381" y="84836"/>
                </a:lnTo>
                <a:close/>
              </a:path>
              <a:path extrusionOk="0" h="104775" w="685165">
                <a:moveTo>
                  <a:pt x="662965" y="26797"/>
                </a:moveTo>
                <a:lnTo>
                  <a:pt x="661390" y="20574"/>
                </a:lnTo>
                <a:lnTo>
                  <a:pt x="661593" y="29108"/>
                </a:lnTo>
                <a:lnTo>
                  <a:pt x="662889" y="27559"/>
                </a:lnTo>
                <a:lnTo>
                  <a:pt x="662965" y="26797"/>
                </a:lnTo>
                <a:close/>
              </a:path>
              <a:path extrusionOk="0" h="104775" w="685165">
                <a:moveTo>
                  <a:pt x="664756" y="67056"/>
                </a:moveTo>
                <a:lnTo>
                  <a:pt x="661822" y="62103"/>
                </a:lnTo>
                <a:lnTo>
                  <a:pt x="659333" y="59563"/>
                </a:lnTo>
                <a:lnTo>
                  <a:pt x="659231" y="67183"/>
                </a:lnTo>
                <a:lnTo>
                  <a:pt x="657199" y="69596"/>
                </a:lnTo>
                <a:lnTo>
                  <a:pt x="657364" y="69672"/>
                </a:lnTo>
                <a:lnTo>
                  <a:pt x="664756" y="67056"/>
                </a:lnTo>
                <a:close/>
              </a:path>
              <a:path extrusionOk="0" h="104775" w="685165">
                <a:moveTo>
                  <a:pt x="669556" y="42037"/>
                </a:moveTo>
                <a:lnTo>
                  <a:pt x="668693" y="44577"/>
                </a:lnTo>
                <a:lnTo>
                  <a:pt x="669112" y="44577"/>
                </a:lnTo>
                <a:lnTo>
                  <a:pt x="669556" y="42037"/>
                </a:lnTo>
                <a:close/>
              </a:path>
              <a:path extrusionOk="0" h="104775" w="685165">
                <a:moveTo>
                  <a:pt x="670039" y="23241"/>
                </a:moveTo>
                <a:lnTo>
                  <a:pt x="669315" y="22479"/>
                </a:lnTo>
                <a:lnTo>
                  <a:pt x="669429" y="23533"/>
                </a:lnTo>
                <a:lnTo>
                  <a:pt x="670013" y="23368"/>
                </a:lnTo>
                <a:lnTo>
                  <a:pt x="670039" y="23241"/>
                </a:lnTo>
                <a:close/>
              </a:path>
              <a:path extrusionOk="0" h="104775" w="685165">
                <a:moveTo>
                  <a:pt x="671893" y="22860"/>
                </a:moveTo>
                <a:lnTo>
                  <a:pt x="670140" y="23329"/>
                </a:lnTo>
                <a:lnTo>
                  <a:pt x="671017" y="24257"/>
                </a:lnTo>
                <a:lnTo>
                  <a:pt x="671893" y="22860"/>
                </a:lnTo>
                <a:close/>
              </a:path>
              <a:path extrusionOk="0" h="104775" w="685165">
                <a:moveTo>
                  <a:pt x="681393" y="32258"/>
                </a:moveTo>
                <a:lnTo>
                  <a:pt x="681329" y="32131"/>
                </a:lnTo>
                <a:lnTo>
                  <a:pt x="680974" y="31597"/>
                </a:lnTo>
                <a:lnTo>
                  <a:pt x="680847" y="32004"/>
                </a:lnTo>
                <a:lnTo>
                  <a:pt x="681393" y="32258"/>
                </a:lnTo>
                <a:close/>
              </a:path>
              <a:path extrusionOk="0" h="104775" w="685165">
                <a:moveTo>
                  <a:pt x="683221" y="31877"/>
                </a:moveTo>
                <a:lnTo>
                  <a:pt x="681418" y="32258"/>
                </a:lnTo>
                <a:lnTo>
                  <a:pt x="682548" y="33909"/>
                </a:lnTo>
                <a:lnTo>
                  <a:pt x="683221" y="31877"/>
                </a:lnTo>
                <a:close/>
              </a:path>
              <a:path extrusionOk="0" h="104775" w="685165">
                <a:moveTo>
                  <a:pt x="684847" y="22860"/>
                </a:moveTo>
                <a:lnTo>
                  <a:pt x="680961" y="21590"/>
                </a:lnTo>
                <a:lnTo>
                  <a:pt x="682066" y="21971"/>
                </a:lnTo>
                <a:lnTo>
                  <a:pt x="678903" y="24765"/>
                </a:lnTo>
                <a:lnTo>
                  <a:pt x="680796" y="27178"/>
                </a:lnTo>
                <a:lnTo>
                  <a:pt x="679221" y="27940"/>
                </a:lnTo>
                <a:lnTo>
                  <a:pt x="676998" y="26327"/>
                </a:lnTo>
                <a:lnTo>
                  <a:pt x="676998" y="32004"/>
                </a:lnTo>
                <a:lnTo>
                  <a:pt x="670229" y="40132"/>
                </a:lnTo>
                <a:lnTo>
                  <a:pt x="671576" y="42418"/>
                </a:lnTo>
                <a:lnTo>
                  <a:pt x="672693" y="42329"/>
                </a:lnTo>
                <a:lnTo>
                  <a:pt x="667131" y="49149"/>
                </a:lnTo>
                <a:lnTo>
                  <a:pt x="668693" y="44577"/>
                </a:lnTo>
                <a:lnTo>
                  <a:pt x="666737" y="44577"/>
                </a:lnTo>
                <a:lnTo>
                  <a:pt x="665594" y="42926"/>
                </a:lnTo>
                <a:lnTo>
                  <a:pt x="665822" y="39878"/>
                </a:lnTo>
                <a:lnTo>
                  <a:pt x="667283" y="39243"/>
                </a:lnTo>
                <a:lnTo>
                  <a:pt x="669036" y="38481"/>
                </a:lnTo>
                <a:lnTo>
                  <a:pt x="669645" y="37084"/>
                </a:lnTo>
                <a:lnTo>
                  <a:pt x="670204" y="35814"/>
                </a:lnTo>
                <a:lnTo>
                  <a:pt x="670547" y="35052"/>
                </a:lnTo>
                <a:lnTo>
                  <a:pt x="676998" y="32004"/>
                </a:lnTo>
                <a:lnTo>
                  <a:pt x="676998" y="26327"/>
                </a:lnTo>
                <a:lnTo>
                  <a:pt x="675919" y="25527"/>
                </a:lnTo>
                <a:lnTo>
                  <a:pt x="675055" y="24892"/>
                </a:lnTo>
                <a:lnTo>
                  <a:pt x="676922" y="21082"/>
                </a:lnTo>
                <a:lnTo>
                  <a:pt x="674941" y="22098"/>
                </a:lnTo>
                <a:lnTo>
                  <a:pt x="671220" y="24892"/>
                </a:lnTo>
                <a:lnTo>
                  <a:pt x="669632" y="25527"/>
                </a:lnTo>
                <a:lnTo>
                  <a:pt x="669429" y="23533"/>
                </a:lnTo>
                <a:lnTo>
                  <a:pt x="666267" y="24384"/>
                </a:lnTo>
                <a:lnTo>
                  <a:pt x="667689" y="27940"/>
                </a:lnTo>
                <a:lnTo>
                  <a:pt x="663765" y="25273"/>
                </a:lnTo>
                <a:lnTo>
                  <a:pt x="660831" y="33401"/>
                </a:lnTo>
                <a:lnTo>
                  <a:pt x="657428" y="35814"/>
                </a:lnTo>
                <a:lnTo>
                  <a:pt x="657618" y="34417"/>
                </a:lnTo>
                <a:lnTo>
                  <a:pt x="658139" y="30353"/>
                </a:lnTo>
                <a:lnTo>
                  <a:pt x="659053" y="30226"/>
                </a:lnTo>
                <a:lnTo>
                  <a:pt x="659968" y="30099"/>
                </a:lnTo>
                <a:lnTo>
                  <a:pt x="658304" y="29591"/>
                </a:lnTo>
                <a:lnTo>
                  <a:pt x="657872" y="28575"/>
                </a:lnTo>
                <a:lnTo>
                  <a:pt x="657885" y="26797"/>
                </a:lnTo>
                <a:lnTo>
                  <a:pt x="658101" y="25527"/>
                </a:lnTo>
                <a:lnTo>
                  <a:pt x="655218" y="30226"/>
                </a:lnTo>
                <a:lnTo>
                  <a:pt x="654456" y="29591"/>
                </a:lnTo>
                <a:lnTo>
                  <a:pt x="654900" y="28524"/>
                </a:lnTo>
                <a:lnTo>
                  <a:pt x="650430" y="33782"/>
                </a:lnTo>
                <a:lnTo>
                  <a:pt x="652132" y="34531"/>
                </a:lnTo>
                <a:lnTo>
                  <a:pt x="655218" y="35052"/>
                </a:lnTo>
                <a:lnTo>
                  <a:pt x="656602" y="38430"/>
                </a:lnTo>
                <a:lnTo>
                  <a:pt x="657720" y="37084"/>
                </a:lnTo>
                <a:lnTo>
                  <a:pt x="658152" y="38481"/>
                </a:lnTo>
                <a:lnTo>
                  <a:pt x="658901" y="40640"/>
                </a:lnTo>
                <a:lnTo>
                  <a:pt x="661238" y="39243"/>
                </a:lnTo>
                <a:lnTo>
                  <a:pt x="662863" y="46863"/>
                </a:lnTo>
                <a:lnTo>
                  <a:pt x="665861" y="55372"/>
                </a:lnTo>
                <a:lnTo>
                  <a:pt x="665759" y="56007"/>
                </a:lnTo>
                <a:lnTo>
                  <a:pt x="663054" y="61595"/>
                </a:lnTo>
                <a:lnTo>
                  <a:pt x="666267" y="63627"/>
                </a:lnTo>
                <a:lnTo>
                  <a:pt x="667537" y="59690"/>
                </a:lnTo>
                <a:lnTo>
                  <a:pt x="670458" y="59817"/>
                </a:lnTo>
                <a:lnTo>
                  <a:pt x="672007" y="66040"/>
                </a:lnTo>
                <a:lnTo>
                  <a:pt x="669277" y="66421"/>
                </a:lnTo>
                <a:lnTo>
                  <a:pt x="669353" y="72517"/>
                </a:lnTo>
                <a:lnTo>
                  <a:pt x="671537" y="71882"/>
                </a:lnTo>
                <a:lnTo>
                  <a:pt x="674344" y="69342"/>
                </a:lnTo>
                <a:lnTo>
                  <a:pt x="672922" y="65913"/>
                </a:lnTo>
                <a:lnTo>
                  <a:pt x="676846" y="68453"/>
                </a:lnTo>
                <a:lnTo>
                  <a:pt x="676922" y="69850"/>
                </a:lnTo>
                <a:lnTo>
                  <a:pt x="675449" y="69723"/>
                </a:lnTo>
                <a:lnTo>
                  <a:pt x="674903" y="69596"/>
                </a:lnTo>
                <a:lnTo>
                  <a:pt x="676402" y="70993"/>
                </a:lnTo>
                <a:lnTo>
                  <a:pt x="677697" y="69850"/>
                </a:lnTo>
                <a:lnTo>
                  <a:pt x="679577" y="68199"/>
                </a:lnTo>
                <a:lnTo>
                  <a:pt x="680008" y="67183"/>
                </a:lnTo>
                <a:lnTo>
                  <a:pt x="680567" y="65913"/>
                </a:lnTo>
                <a:lnTo>
                  <a:pt x="680212" y="66167"/>
                </a:lnTo>
                <a:lnTo>
                  <a:pt x="679132" y="67183"/>
                </a:lnTo>
                <a:lnTo>
                  <a:pt x="678776" y="66167"/>
                </a:lnTo>
                <a:lnTo>
                  <a:pt x="679056" y="65913"/>
                </a:lnTo>
                <a:lnTo>
                  <a:pt x="682155" y="63119"/>
                </a:lnTo>
                <a:lnTo>
                  <a:pt x="683691" y="61722"/>
                </a:lnTo>
                <a:lnTo>
                  <a:pt x="683971" y="60071"/>
                </a:lnTo>
                <a:lnTo>
                  <a:pt x="681355" y="63119"/>
                </a:lnTo>
                <a:lnTo>
                  <a:pt x="681405" y="59944"/>
                </a:lnTo>
                <a:lnTo>
                  <a:pt x="681469" y="56134"/>
                </a:lnTo>
                <a:lnTo>
                  <a:pt x="678700" y="59944"/>
                </a:lnTo>
                <a:lnTo>
                  <a:pt x="678751" y="59690"/>
                </a:lnTo>
                <a:lnTo>
                  <a:pt x="679577" y="55118"/>
                </a:lnTo>
                <a:lnTo>
                  <a:pt x="680885" y="56007"/>
                </a:lnTo>
                <a:lnTo>
                  <a:pt x="680427" y="55118"/>
                </a:lnTo>
                <a:lnTo>
                  <a:pt x="679259" y="52832"/>
                </a:lnTo>
                <a:lnTo>
                  <a:pt x="678942" y="52197"/>
                </a:lnTo>
                <a:lnTo>
                  <a:pt x="676757" y="52832"/>
                </a:lnTo>
                <a:lnTo>
                  <a:pt x="676135" y="49149"/>
                </a:lnTo>
                <a:lnTo>
                  <a:pt x="676046" y="48641"/>
                </a:lnTo>
                <a:lnTo>
                  <a:pt x="677710" y="51816"/>
                </a:lnTo>
                <a:lnTo>
                  <a:pt x="678675" y="48641"/>
                </a:lnTo>
                <a:lnTo>
                  <a:pt x="678827" y="48133"/>
                </a:lnTo>
                <a:lnTo>
                  <a:pt x="679056" y="47371"/>
                </a:lnTo>
                <a:lnTo>
                  <a:pt x="679450" y="46736"/>
                </a:lnTo>
                <a:lnTo>
                  <a:pt x="677913" y="45466"/>
                </a:lnTo>
                <a:lnTo>
                  <a:pt x="674624" y="46482"/>
                </a:lnTo>
                <a:lnTo>
                  <a:pt x="673468" y="48133"/>
                </a:lnTo>
                <a:lnTo>
                  <a:pt x="673544" y="42265"/>
                </a:lnTo>
                <a:lnTo>
                  <a:pt x="676402" y="42037"/>
                </a:lnTo>
                <a:lnTo>
                  <a:pt x="676084" y="41275"/>
                </a:lnTo>
                <a:lnTo>
                  <a:pt x="675970" y="41021"/>
                </a:lnTo>
                <a:lnTo>
                  <a:pt x="678370" y="37592"/>
                </a:lnTo>
                <a:lnTo>
                  <a:pt x="678548" y="37338"/>
                </a:lnTo>
                <a:lnTo>
                  <a:pt x="675411" y="37592"/>
                </a:lnTo>
                <a:lnTo>
                  <a:pt x="677037" y="33401"/>
                </a:lnTo>
                <a:lnTo>
                  <a:pt x="678548" y="32004"/>
                </a:lnTo>
                <a:lnTo>
                  <a:pt x="680212" y="30480"/>
                </a:lnTo>
                <a:lnTo>
                  <a:pt x="680974" y="31597"/>
                </a:lnTo>
                <a:lnTo>
                  <a:pt x="681342" y="30480"/>
                </a:lnTo>
                <a:lnTo>
                  <a:pt x="681532" y="29972"/>
                </a:lnTo>
                <a:lnTo>
                  <a:pt x="682485" y="27940"/>
                </a:lnTo>
                <a:lnTo>
                  <a:pt x="684847" y="2286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6" name="Google Shape;3726;p242"/>
          <p:cNvSpPr/>
          <p:nvPr/>
        </p:nvSpPr>
        <p:spPr>
          <a:xfrm>
            <a:off x="6335132" y="2195557"/>
            <a:ext cx="2116" cy="3386"/>
          </a:xfrm>
          <a:custGeom>
            <a:rect b="b" l="l" r="r" t="t"/>
            <a:pathLst>
              <a:path extrusionOk="0" h="5079" w="3175">
                <a:moveTo>
                  <a:pt x="1663" y="0"/>
                </a:moveTo>
                <a:lnTo>
                  <a:pt x="0" y="0"/>
                </a:lnTo>
                <a:lnTo>
                  <a:pt x="127" y="368"/>
                </a:lnTo>
                <a:lnTo>
                  <a:pt x="558" y="444"/>
                </a:lnTo>
                <a:lnTo>
                  <a:pt x="1663" y="0"/>
                </a:lnTo>
                <a:close/>
              </a:path>
              <a:path extrusionOk="0" h="5079" w="3175">
                <a:moveTo>
                  <a:pt x="2743" y="4749"/>
                </a:moveTo>
                <a:lnTo>
                  <a:pt x="2616" y="4876"/>
                </a:lnTo>
                <a:lnTo>
                  <a:pt x="2743" y="4953"/>
                </a:lnTo>
                <a:lnTo>
                  <a:pt x="2743" y="474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7" name="Google Shape;3727;p242"/>
          <p:cNvSpPr/>
          <p:nvPr/>
        </p:nvSpPr>
        <p:spPr>
          <a:xfrm>
            <a:off x="5985699" y="2238296"/>
            <a:ext cx="847" cy="1270"/>
          </a:xfrm>
          <a:custGeom>
            <a:rect b="b" l="l" r="r" t="t"/>
            <a:pathLst>
              <a:path extrusionOk="0" h="1904" w="1270">
                <a:moveTo>
                  <a:pt x="0" y="1702"/>
                </a:moveTo>
                <a:lnTo>
                  <a:pt x="198" y="910"/>
                </a:lnTo>
                <a:lnTo>
                  <a:pt x="712" y="395"/>
                </a:lnTo>
                <a:lnTo>
                  <a:pt x="1267" y="0"/>
                </a:lnTo>
                <a:lnTo>
                  <a:pt x="1188" y="712"/>
                </a:lnTo>
                <a:lnTo>
                  <a:pt x="831" y="1345"/>
                </a:lnTo>
                <a:lnTo>
                  <a:pt x="0" y="170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8" name="Google Shape;3728;p242"/>
          <p:cNvSpPr/>
          <p:nvPr/>
        </p:nvSpPr>
        <p:spPr>
          <a:xfrm>
            <a:off x="6048375" y="2172607"/>
            <a:ext cx="423" cy="1270"/>
          </a:xfrm>
          <a:custGeom>
            <a:rect b="b" l="l" r="r" t="t"/>
            <a:pathLst>
              <a:path extrusionOk="0" h="1904" w="634">
                <a:moveTo>
                  <a:pt x="0" y="1345"/>
                </a:moveTo>
                <a:lnTo>
                  <a:pt x="0" y="949"/>
                </a:lnTo>
                <a:lnTo>
                  <a:pt x="39" y="514"/>
                </a:lnTo>
                <a:lnTo>
                  <a:pt x="39" y="0"/>
                </a:lnTo>
                <a:lnTo>
                  <a:pt x="198" y="554"/>
                </a:lnTo>
                <a:lnTo>
                  <a:pt x="158" y="989"/>
                </a:lnTo>
                <a:lnTo>
                  <a:pt x="0" y="134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29" name="Google Shape;3729;p242"/>
          <p:cNvSpPr/>
          <p:nvPr/>
        </p:nvSpPr>
        <p:spPr>
          <a:xfrm>
            <a:off x="6323233" y="2195110"/>
            <a:ext cx="847" cy="847"/>
          </a:xfrm>
          <a:custGeom>
            <a:rect b="b" l="l" r="r" t="t"/>
            <a:pathLst>
              <a:path extrusionOk="0" h="1270" w="1270">
                <a:moveTo>
                  <a:pt x="712" y="1147"/>
                </a:moveTo>
                <a:lnTo>
                  <a:pt x="475" y="989"/>
                </a:lnTo>
                <a:lnTo>
                  <a:pt x="237" y="870"/>
                </a:lnTo>
                <a:lnTo>
                  <a:pt x="0" y="712"/>
                </a:lnTo>
                <a:lnTo>
                  <a:pt x="237" y="39"/>
                </a:lnTo>
                <a:lnTo>
                  <a:pt x="990" y="0"/>
                </a:lnTo>
                <a:lnTo>
                  <a:pt x="712" y="1147"/>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30" name="Google Shape;3730;p242"/>
          <p:cNvSpPr/>
          <p:nvPr/>
        </p:nvSpPr>
        <p:spPr>
          <a:xfrm>
            <a:off x="5969833" y="2235923"/>
            <a:ext cx="423" cy="847"/>
          </a:xfrm>
          <a:custGeom>
            <a:rect b="b" l="l" r="r" t="t"/>
            <a:pathLst>
              <a:path extrusionOk="0" h="1270" w="634">
                <a:moveTo>
                  <a:pt x="0" y="1266"/>
                </a:moveTo>
                <a:lnTo>
                  <a:pt x="0" y="752"/>
                </a:lnTo>
                <a:lnTo>
                  <a:pt x="39" y="356"/>
                </a:lnTo>
                <a:lnTo>
                  <a:pt x="118" y="0"/>
                </a:lnTo>
                <a:lnTo>
                  <a:pt x="79" y="395"/>
                </a:lnTo>
                <a:lnTo>
                  <a:pt x="79" y="791"/>
                </a:lnTo>
                <a:lnTo>
                  <a:pt x="0" y="126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31" name="Google Shape;3731;p242"/>
          <p:cNvSpPr/>
          <p:nvPr/>
        </p:nvSpPr>
        <p:spPr>
          <a:xfrm>
            <a:off x="6284212" y="2176857"/>
            <a:ext cx="847" cy="423"/>
          </a:xfrm>
          <a:custGeom>
            <a:rect b="b" l="l" r="r" t="t"/>
            <a:pathLst>
              <a:path extrusionOk="0" h="635" w="1270">
                <a:moveTo>
                  <a:pt x="277" y="474"/>
                </a:moveTo>
                <a:lnTo>
                  <a:pt x="0" y="435"/>
                </a:lnTo>
                <a:lnTo>
                  <a:pt x="277" y="316"/>
                </a:lnTo>
                <a:lnTo>
                  <a:pt x="515" y="237"/>
                </a:lnTo>
                <a:lnTo>
                  <a:pt x="752" y="0"/>
                </a:lnTo>
                <a:lnTo>
                  <a:pt x="515" y="395"/>
                </a:lnTo>
                <a:lnTo>
                  <a:pt x="277" y="474"/>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32" name="Google Shape;3732;p242"/>
          <p:cNvSpPr/>
          <p:nvPr/>
        </p:nvSpPr>
        <p:spPr>
          <a:xfrm>
            <a:off x="5901397" y="2163114"/>
            <a:ext cx="440152" cy="75334"/>
          </a:xfrm>
          <a:custGeom>
            <a:rect b="b" l="l" r="r" t="t"/>
            <a:pathLst>
              <a:path extrusionOk="0" h="113029" w="660400">
                <a:moveTo>
                  <a:pt x="41097" y="84759"/>
                </a:moveTo>
                <a:lnTo>
                  <a:pt x="40805" y="83058"/>
                </a:lnTo>
                <a:lnTo>
                  <a:pt x="40436" y="83820"/>
                </a:lnTo>
                <a:lnTo>
                  <a:pt x="41097" y="84759"/>
                </a:lnTo>
                <a:close/>
              </a:path>
              <a:path extrusionOk="0" h="113029" w="660400">
                <a:moveTo>
                  <a:pt x="42341" y="85979"/>
                </a:moveTo>
                <a:lnTo>
                  <a:pt x="41516" y="85344"/>
                </a:lnTo>
                <a:lnTo>
                  <a:pt x="41097" y="84759"/>
                </a:lnTo>
                <a:lnTo>
                  <a:pt x="41478" y="86995"/>
                </a:lnTo>
                <a:lnTo>
                  <a:pt x="42341" y="85979"/>
                </a:lnTo>
                <a:close/>
              </a:path>
              <a:path extrusionOk="0" h="113029" w="660400">
                <a:moveTo>
                  <a:pt x="45834" y="94996"/>
                </a:moveTo>
                <a:lnTo>
                  <a:pt x="45072" y="90589"/>
                </a:lnTo>
                <a:lnTo>
                  <a:pt x="43535" y="90805"/>
                </a:lnTo>
                <a:lnTo>
                  <a:pt x="45834" y="94996"/>
                </a:lnTo>
                <a:close/>
              </a:path>
              <a:path extrusionOk="0" h="113029" w="660400">
                <a:moveTo>
                  <a:pt x="46964" y="90309"/>
                </a:moveTo>
                <a:lnTo>
                  <a:pt x="46837" y="90220"/>
                </a:lnTo>
                <a:lnTo>
                  <a:pt x="44907" y="89611"/>
                </a:lnTo>
                <a:lnTo>
                  <a:pt x="45072" y="90589"/>
                </a:lnTo>
                <a:lnTo>
                  <a:pt x="46964" y="90309"/>
                </a:lnTo>
                <a:close/>
              </a:path>
              <a:path extrusionOk="0" h="113029" w="660400">
                <a:moveTo>
                  <a:pt x="128003" y="110909"/>
                </a:moveTo>
                <a:lnTo>
                  <a:pt x="127952" y="110617"/>
                </a:lnTo>
                <a:lnTo>
                  <a:pt x="127406" y="109753"/>
                </a:lnTo>
                <a:lnTo>
                  <a:pt x="126682" y="111125"/>
                </a:lnTo>
                <a:lnTo>
                  <a:pt x="128003" y="110909"/>
                </a:lnTo>
                <a:close/>
              </a:path>
              <a:path extrusionOk="0" h="113029" w="660400">
                <a:moveTo>
                  <a:pt x="130086" y="109842"/>
                </a:moveTo>
                <a:lnTo>
                  <a:pt x="129489" y="110109"/>
                </a:lnTo>
                <a:lnTo>
                  <a:pt x="129819" y="110426"/>
                </a:lnTo>
                <a:lnTo>
                  <a:pt x="130086" y="109842"/>
                </a:lnTo>
                <a:close/>
              </a:path>
              <a:path extrusionOk="0" h="113029" w="660400">
                <a:moveTo>
                  <a:pt x="131406" y="112014"/>
                </a:moveTo>
                <a:lnTo>
                  <a:pt x="129819" y="110426"/>
                </a:lnTo>
                <a:lnTo>
                  <a:pt x="129730" y="110617"/>
                </a:lnTo>
                <a:lnTo>
                  <a:pt x="128003" y="110909"/>
                </a:lnTo>
                <a:lnTo>
                  <a:pt x="127850" y="112014"/>
                </a:lnTo>
                <a:lnTo>
                  <a:pt x="128892" y="112014"/>
                </a:lnTo>
                <a:lnTo>
                  <a:pt x="130556" y="112014"/>
                </a:lnTo>
                <a:lnTo>
                  <a:pt x="131406" y="112014"/>
                </a:lnTo>
                <a:close/>
              </a:path>
              <a:path extrusionOk="0" h="113029" w="660400">
                <a:moveTo>
                  <a:pt x="132308" y="112903"/>
                </a:moveTo>
                <a:lnTo>
                  <a:pt x="132181" y="112776"/>
                </a:lnTo>
                <a:lnTo>
                  <a:pt x="132054" y="112776"/>
                </a:lnTo>
                <a:lnTo>
                  <a:pt x="132308" y="112903"/>
                </a:lnTo>
                <a:close/>
              </a:path>
              <a:path extrusionOk="0" h="113029" w="660400">
                <a:moveTo>
                  <a:pt x="133731" y="108204"/>
                </a:moveTo>
                <a:lnTo>
                  <a:pt x="131991" y="105664"/>
                </a:lnTo>
                <a:lnTo>
                  <a:pt x="130086" y="109842"/>
                </a:lnTo>
                <a:lnTo>
                  <a:pt x="133731" y="108204"/>
                </a:lnTo>
                <a:close/>
              </a:path>
              <a:path extrusionOk="0" h="113029" w="660400">
                <a:moveTo>
                  <a:pt x="243052" y="109486"/>
                </a:moveTo>
                <a:lnTo>
                  <a:pt x="242658" y="109804"/>
                </a:lnTo>
                <a:lnTo>
                  <a:pt x="242417" y="110274"/>
                </a:lnTo>
                <a:lnTo>
                  <a:pt x="242468" y="111061"/>
                </a:lnTo>
                <a:lnTo>
                  <a:pt x="242785" y="110515"/>
                </a:lnTo>
                <a:lnTo>
                  <a:pt x="242976" y="109994"/>
                </a:lnTo>
                <a:lnTo>
                  <a:pt x="243052" y="109486"/>
                </a:lnTo>
                <a:close/>
              </a:path>
              <a:path extrusionOk="0" h="113029" w="660400">
                <a:moveTo>
                  <a:pt x="272046" y="93408"/>
                </a:moveTo>
                <a:lnTo>
                  <a:pt x="269481" y="92837"/>
                </a:lnTo>
                <a:lnTo>
                  <a:pt x="268452" y="94742"/>
                </a:lnTo>
                <a:lnTo>
                  <a:pt x="272046" y="93408"/>
                </a:lnTo>
                <a:close/>
              </a:path>
              <a:path extrusionOk="0" h="113029" w="660400">
                <a:moveTo>
                  <a:pt x="274624" y="93980"/>
                </a:moveTo>
                <a:lnTo>
                  <a:pt x="273799" y="92760"/>
                </a:lnTo>
                <a:lnTo>
                  <a:pt x="272046" y="93408"/>
                </a:lnTo>
                <a:lnTo>
                  <a:pt x="274624" y="93980"/>
                </a:lnTo>
                <a:close/>
              </a:path>
              <a:path extrusionOk="0" h="113029" w="660400">
                <a:moveTo>
                  <a:pt x="277279" y="105562"/>
                </a:moveTo>
                <a:lnTo>
                  <a:pt x="276910" y="104533"/>
                </a:lnTo>
                <a:lnTo>
                  <a:pt x="275971" y="105410"/>
                </a:lnTo>
                <a:lnTo>
                  <a:pt x="277279" y="105562"/>
                </a:lnTo>
                <a:close/>
              </a:path>
              <a:path extrusionOk="0" h="113029" w="660400">
                <a:moveTo>
                  <a:pt x="278434" y="17653"/>
                </a:moveTo>
                <a:lnTo>
                  <a:pt x="277952" y="14478"/>
                </a:lnTo>
                <a:lnTo>
                  <a:pt x="276453" y="15367"/>
                </a:lnTo>
                <a:lnTo>
                  <a:pt x="278434" y="17653"/>
                </a:lnTo>
                <a:close/>
              </a:path>
              <a:path extrusionOk="0" h="113029" w="660400">
                <a:moveTo>
                  <a:pt x="281876" y="99949"/>
                </a:moveTo>
                <a:lnTo>
                  <a:pt x="278155" y="98806"/>
                </a:lnTo>
                <a:lnTo>
                  <a:pt x="277876" y="103505"/>
                </a:lnTo>
                <a:lnTo>
                  <a:pt x="276288" y="100838"/>
                </a:lnTo>
                <a:lnTo>
                  <a:pt x="275069" y="104267"/>
                </a:lnTo>
                <a:lnTo>
                  <a:pt x="273354" y="104648"/>
                </a:lnTo>
                <a:lnTo>
                  <a:pt x="272415" y="103505"/>
                </a:lnTo>
                <a:lnTo>
                  <a:pt x="273558" y="102997"/>
                </a:lnTo>
                <a:lnTo>
                  <a:pt x="273812" y="102743"/>
                </a:lnTo>
                <a:lnTo>
                  <a:pt x="274193" y="102362"/>
                </a:lnTo>
                <a:lnTo>
                  <a:pt x="271106" y="102743"/>
                </a:lnTo>
                <a:lnTo>
                  <a:pt x="268605" y="100330"/>
                </a:lnTo>
                <a:lnTo>
                  <a:pt x="266433" y="105562"/>
                </a:lnTo>
                <a:lnTo>
                  <a:pt x="266509" y="105791"/>
                </a:lnTo>
                <a:lnTo>
                  <a:pt x="270548" y="109855"/>
                </a:lnTo>
                <a:lnTo>
                  <a:pt x="276059" y="104648"/>
                </a:lnTo>
                <a:lnTo>
                  <a:pt x="276733" y="104013"/>
                </a:lnTo>
                <a:lnTo>
                  <a:pt x="276910" y="104533"/>
                </a:lnTo>
                <a:lnTo>
                  <a:pt x="277482" y="104013"/>
                </a:lnTo>
                <a:lnTo>
                  <a:pt x="278028" y="103505"/>
                </a:lnTo>
                <a:lnTo>
                  <a:pt x="281876" y="99949"/>
                </a:lnTo>
                <a:close/>
              </a:path>
              <a:path extrusionOk="0" h="113029" w="660400">
                <a:moveTo>
                  <a:pt x="290931" y="12369"/>
                </a:moveTo>
                <a:lnTo>
                  <a:pt x="289483" y="10541"/>
                </a:lnTo>
                <a:lnTo>
                  <a:pt x="289814" y="12750"/>
                </a:lnTo>
                <a:lnTo>
                  <a:pt x="290931" y="12369"/>
                </a:lnTo>
                <a:close/>
              </a:path>
              <a:path extrusionOk="0" h="113029" w="660400">
                <a:moveTo>
                  <a:pt x="296291" y="15113"/>
                </a:moveTo>
                <a:lnTo>
                  <a:pt x="294144" y="11303"/>
                </a:lnTo>
                <a:lnTo>
                  <a:pt x="290931" y="12369"/>
                </a:lnTo>
                <a:lnTo>
                  <a:pt x="291604" y="13208"/>
                </a:lnTo>
                <a:lnTo>
                  <a:pt x="291592" y="13462"/>
                </a:lnTo>
                <a:lnTo>
                  <a:pt x="291388" y="13716"/>
                </a:lnTo>
                <a:lnTo>
                  <a:pt x="291579" y="14097"/>
                </a:lnTo>
                <a:lnTo>
                  <a:pt x="291261" y="14478"/>
                </a:lnTo>
                <a:lnTo>
                  <a:pt x="296291" y="15113"/>
                </a:lnTo>
                <a:close/>
              </a:path>
              <a:path extrusionOk="0" h="113029" w="660400">
                <a:moveTo>
                  <a:pt x="298437" y="104140"/>
                </a:moveTo>
                <a:lnTo>
                  <a:pt x="297167" y="101092"/>
                </a:lnTo>
                <a:lnTo>
                  <a:pt x="296926" y="101346"/>
                </a:lnTo>
                <a:lnTo>
                  <a:pt x="297053" y="101727"/>
                </a:lnTo>
                <a:lnTo>
                  <a:pt x="298437" y="104140"/>
                </a:lnTo>
                <a:close/>
              </a:path>
              <a:path extrusionOk="0" h="113029" w="660400">
                <a:moveTo>
                  <a:pt x="298475" y="9398"/>
                </a:moveTo>
                <a:lnTo>
                  <a:pt x="293992" y="11049"/>
                </a:lnTo>
                <a:lnTo>
                  <a:pt x="294144" y="11303"/>
                </a:lnTo>
                <a:lnTo>
                  <a:pt x="294513" y="11176"/>
                </a:lnTo>
                <a:lnTo>
                  <a:pt x="298475" y="9398"/>
                </a:lnTo>
                <a:close/>
              </a:path>
              <a:path extrusionOk="0" h="113029" w="660400">
                <a:moveTo>
                  <a:pt x="325882" y="97574"/>
                </a:moveTo>
                <a:lnTo>
                  <a:pt x="325602" y="98005"/>
                </a:lnTo>
                <a:lnTo>
                  <a:pt x="325374" y="98475"/>
                </a:lnTo>
                <a:lnTo>
                  <a:pt x="325247" y="99237"/>
                </a:lnTo>
                <a:lnTo>
                  <a:pt x="325488" y="98996"/>
                </a:lnTo>
                <a:lnTo>
                  <a:pt x="325882" y="98247"/>
                </a:lnTo>
                <a:lnTo>
                  <a:pt x="325882" y="97574"/>
                </a:lnTo>
                <a:close/>
              </a:path>
              <a:path extrusionOk="0" h="113029" w="660400">
                <a:moveTo>
                  <a:pt x="342950" y="92316"/>
                </a:moveTo>
                <a:lnTo>
                  <a:pt x="341884" y="92837"/>
                </a:lnTo>
                <a:lnTo>
                  <a:pt x="342290" y="93827"/>
                </a:lnTo>
                <a:lnTo>
                  <a:pt x="342950" y="92316"/>
                </a:lnTo>
                <a:close/>
              </a:path>
              <a:path extrusionOk="0" h="113029" w="660400">
                <a:moveTo>
                  <a:pt x="347167" y="85293"/>
                </a:moveTo>
                <a:lnTo>
                  <a:pt x="345173" y="85344"/>
                </a:lnTo>
                <a:lnTo>
                  <a:pt x="345287" y="86067"/>
                </a:lnTo>
                <a:lnTo>
                  <a:pt x="347167" y="85293"/>
                </a:lnTo>
                <a:close/>
              </a:path>
              <a:path extrusionOk="0" h="113029" w="660400">
                <a:moveTo>
                  <a:pt x="348500" y="98933"/>
                </a:moveTo>
                <a:lnTo>
                  <a:pt x="347903" y="94742"/>
                </a:lnTo>
                <a:lnTo>
                  <a:pt x="347510" y="92075"/>
                </a:lnTo>
                <a:lnTo>
                  <a:pt x="345503" y="91071"/>
                </a:lnTo>
                <a:lnTo>
                  <a:pt x="345782" y="90932"/>
                </a:lnTo>
                <a:lnTo>
                  <a:pt x="346049" y="90805"/>
                </a:lnTo>
                <a:lnTo>
                  <a:pt x="345287" y="86067"/>
                </a:lnTo>
                <a:lnTo>
                  <a:pt x="341490" y="87630"/>
                </a:lnTo>
                <a:lnTo>
                  <a:pt x="343954" y="90043"/>
                </a:lnTo>
                <a:lnTo>
                  <a:pt x="342950" y="92316"/>
                </a:lnTo>
                <a:lnTo>
                  <a:pt x="345122" y="91262"/>
                </a:lnTo>
                <a:lnTo>
                  <a:pt x="343509" y="96774"/>
                </a:lnTo>
                <a:lnTo>
                  <a:pt x="342303" y="93853"/>
                </a:lnTo>
                <a:lnTo>
                  <a:pt x="342201" y="93726"/>
                </a:lnTo>
                <a:lnTo>
                  <a:pt x="339585" y="89535"/>
                </a:lnTo>
                <a:lnTo>
                  <a:pt x="339229" y="93726"/>
                </a:lnTo>
                <a:lnTo>
                  <a:pt x="339318" y="95504"/>
                </a:lnTo>
                <a:lnTo>
                  <a:pt x="341566" y="100965"/>
                </a:lnTo>
                <a:lnTo>
                  <a:pt x="343750" y="97409"/>
                </a:lnTo>
                <a:lnTo>
                  <a:pt x="346011" y="102870"/>
                </a:lnTo>
                <a:lnTo>
                  <a:pt x="347510" y="101981"/>
                </a:lnTo>
                <a:lnTo>
                  <a:pt x="345998" y="99441"/>
                </a:lnTo>
                <a:lnTo>
                  <a:pt x="345973" y="98806"/>
                </a:lnTo>
                <a:lnTo>
                  <a:pt x="346087" y="97409"/>
                </a:lnTo>
                <a:lnTo>
                  <a:pt x="346151" y="96774"/>
                </a:lnTo>
                <a:lnTo>
                  <a:pt x="346329" y="94742"/>
                </a:lnTo>
                <a:lnTo>
                  <a:pt x="347751" y="98171"/>
                </a:lnTo>
                <a:lnTo>
                  <a:pt x="348500" y="98933"/>
                </a:lnTo>
                <a:close/>
              </a:path>
              <a:path extrusionOk="0" h="113029" w="660400">
                <a:moveTo>
                  <a:pt x="375399" y="90932"/>
                </a:moveTo>
                <a:lnTo>
                  <a:pt x="374827" y="90741"/>
                </a:lnTo>
                <a:lnTo>
                  <a:pt x="375094" y="91579"/>
                </a:lnTo>
                <a:lnTo>
                  <a:pt x="375399" y="90932"/>
                </a:lnTo>
                <a:close/>
              </a:path>
              <a:path extrusionOk="0" h="113029" w="660400">
                <a:moveTo>
                  <a:pt x="376186" y="94996"/>
                </a:moveTo>
                <a:lnTo>
                  <a:pt x="375094" y="91579"/>
                </a:lnTo>
                <a:lnTo>
                  <a:pt x="374269" y="93345"/>
                </a:lnTo>
                <a:lnTo>
                  <a:pt x="373303" y="95758"/>
                </a:lnTo>
                <a:lnTo>
                  <a:pt x="376186" y="94996"/>
                </a:lnTo>
                <a:close/>
              </a:path>
              <a:path extrusionOk="0" h="113029" w="660400">
                <a:moveTo>
                  <a:pt x="383159" y="96621"/>
                </a:moveTo>
                <a:lnTo>
                  <a:pt x="383082" y="95199"/>
                </a:lnTo>
                <a:lnTo>
                  <a:pt x="383044" y="95554"/>
                </a:lnTo>
                <a:lnTo>
                  <a:pt x="383044" y="95948"/>
                </a:lnTo>
                <a:lnTo>
                  <a:pt x="383159" y="96621"/>
                </a:lnTo>
                <a:close/>
              </a:path>
              <a:path extrusionOk="0" h="113029" w="660400">
                <a:moveTo>
                  <a:pt x="431393" y="92964"/>
                </a:moveTo>
                <a:lnTo>
                  <a:pt x="431177" y="91440"/>
                </a:lnTo>
                <a:lnTo>
                  <a:pt x="430263" y="93726"/>
                </a:lnTo>
                <a:lnTo>
                  <a:pt x="429310" y="92456"/>
                </a:lnTo>
                <a:lnTo>
                  <a:pt x="428739" y="89801"/>
                </a:lnTo>
                <a:lnTo>
                  <a:pt x="427215" y="100076"/>
                </a:lnTo>
                <a:lnTo>
                  <a:pt x="431203" y="93726"/>
                </a:lnTo>
                <a:lnTo>
                  <a:pt x="431292" y="93599"/>
                </a:lnTo>
                <a:lnTo>
                  <a:pt x="431393" y="92964"/>
                </a:lnTo>
                <a:close/>
              </a:path>
              <a:path extrusionOk="0" h="113029" w="660400">
                <a:moveTo>
                  <a:pt x="435495" y="90805"/>
                </a:moveTo>
                <a:lnTo>
                  <a:pt x="435038" y="90309"/>
                </a:lnTo>
                <a:lnTo>
                  <a:pt x="434911" y="89916"/>
                </a:lnTo>
                <a:lnTo>
                  <a:pt x="435483" y="89369"/>
                </a:lnTo>
                <a:lnTo>
                  <a:pt x="432714" y="87249"/>
                </a:lnTo>
                <a:lnTo>
                  <a:pt x="432003" y="90043"/>
                </a:lnTo>
                <a:lnTo>
                  <a:pt x="435495" y="90805"/>
                </a:lnTo>
                <a:close/>
              </a:path>
              <a:path extrusionOk="0" h="113029" w="660400">
                <a:moveTo>
                  <a:pt x="436206" y="87439"/>
                </a:moveTo>
                <a:lnTo>
                  <a:pt x="436143" y="87109"/>
                </a:lnTo>
                <a:lnTo>
                  <a:pt x="436041" y="87503"/>
                </a:lnTo>
                <a:lnTo>
                  <a:pt x="436206" y="87439"/>
                </a:lnTo>
                <a:close/>
              </a:path>
              <a:path extrusionOk="0" h="113029" w="660400">
                <a:moveTo>
                  <a:pt x="436676" y="90297"/>
                </a:moveTo>
                <a:lnTo>
                  <a:pt x="436384" y="88557"/>
                </a:lnTo>
                <a:lnTo>
                  <a:pt x="435610" y="89281"/>
                </a:lnTo>
                <a:lnTo>
                  <a:pt x="435724" y="89573"/>
                </a:lnTo>
                <a:lnTo>
                  <a:pt x="436676" y="90297"/>
                </a:lnTo>
                <a:close/>
              </a:path>
              <a:path extrusionOk="0" h="113029" w="660400">
                <a:moveTo>
                  <a:pt x="438772" y="86360"/>
                </a:moveTo>
                <a:lnTo>
                  <a:pt x="436206" y="87439"/>
                </a:lnTo>
                <a:lnTo>
                  <a:pt x="436384" y="88557"/>
                </a:lnTo>
                <a:lnTo>
                  <a:pt x="438772" y="86360"/>
                </a:lnTo>
                <a:close/>
              </a:path>
              <a:path extrusionOk="0" h="113029" w="660400">
                <a:moveTo>
                  <a:pt x="445706" y="24257"/>
                </a:moveTo>
                <a:lnTo>
                  <a:pt x="443649" y="21463"/>
                </a:lnTo>
                <a:lnTo>
                  <a:pt x="443674" y="22225"/>
                </a:lnTo>
                <a:lnTo>
                  <a:pt x="445706" y="24257"/>
                </a:lnTo>
                <a:close/>
              </a:path>
              <a:path extrusionOk="0" h="113029" w="660400">
                <a:moveTo>
                  <a:pt x="451167" y="30607"/>
                </a:moveTo>
                <a:lnTo>
                  <a:pt x="450189" y="30988"/>
                </a:lnTo>
                <a:lnTo>
                  <a:pt x="450786" y="32270"/>
                </a:lnTo>
                <a:lnTo>
                  <a:pt x="451167" y="30607"/>
                </a:lnTo>
                <a:close/>
              </a:path>
              <a:path extrusionOk="0" h="113029" w="660400">
                <a:moveTo>
                  <a:pt x="451408" y="92329"/>
                </a:moveTo>
                <a:lnTo>
                  <a:pt x="449986" y="90678"/>
                </a:lnTo>
                <a:lnTo>
                  <a:pt x="447890" y="90043"/>
                </a:lnTo>
                <a:lnTo>
                  <a:pt x="450456" y="93091"/>
                </a:lnTo>
                <a:lnTo>
                  <a:pt x="451408" y="92456"/>
                </a:lnTo>
                <a:lnTo>
                  <a:pt x="451408" y="92329"/>
                </a:lnTo>
                <a:close/>
              </a:path>
              <a:path extrusionOk="0" h="113029" w="660400">
                <a:moveTo>
                  <a:pt x="452856" y="91452"/>
                </a:moveTo>
                <a:lnTo>
                  <a:pt x="451599" y="92329"/>
                </a:lnTo>
                <a:lnTo>
                  <a:pt x="451624" y="92583"/>
                </a:lnTo>
                <a:lnTo>
                  <a:pt x="452285" y="93345"/>
                </a:lnTo>
                <a:lnTo>
                  <a:pt x="452856" y="91452"/>
                </a:lnTo>
                <a:close/>
              </a:path>
              <a:path extrusionOk="0" h="113029" w="660400">
                <a:moveTo>
                  <a:pt x="456412" y="94361"/>
                </a:moveTo>
                <a:lnTo>
                  <a:pt x="455256" y="93980"/>
                </a:lnTo>
                <a:lnTo>
                  <a:pt x="455815" y="95504"/>
                </a:lnTo>
                <a:lnTo>
                  <a:pt x="456412" y="94361"/>
                </a:lnTo>
                <a:close/>
              </a:path>
              <a:path extrusionOk="0" h="113029" w="660400">
                <a:moveTo>
                  <a:pt x="456882" y="25654"/>
                </a:moveTo>
                <a:lnTo>
                  <a:pt x="455650" y="26035"/>
                </a:lnTo>
                <a:lnTo>
                  <a:pt x="454507" y="29210"/>
                </a:lnTo>
                <a:lnTo>
                  <a:pt x="452983" y="27432"/>
                </a:lnTo>
                <a:lnTo>
                  <a:pt x="452945" y="26797"/>
                </a:lnTo>
                <a:lnTo>
                  <a:pt x="453555" y="21844"/>
                </a:lnTo>
                <a:lnTo>
                  <a:pt x="449072" y="24638"/>
                </a:lnTo>
                <a:lnTo>
                  <a:pt x="452132" y="26543"/>
                </a:lnTo>
                <a:lnTo>
                  <a:pt x="451167" y="30607"/>
                </a:lnTo>
                <a:lnTo>
                  <a:pt x="454761" y="29210"/>
                </a:lnTo>
                <a:lnTo>
                  <a:pt x="455409" y="28956"/>
                </a:lnTo>
                <a:lnTo>
                  <a:pt x="456882" y="25654"/>
                </a:lnTo>
                <a:close/>
              </a:path>
              <a:path extrusionOk="0" h="113029" w="660400">
                <a:moveTo>
                  <a:pt x="457022" y="93243"/>
                </a:moveTo>
                <a:lnTo>
                  <a:pt x="456425" y="94361"/>
                </a:lnTo>
                <a:lnTo>
                  <a:pt x="456806" y="94488"/>
                </a:lnTo>
                <a:lnTo>
                  <a:pt x="457022" y="93243"/>
                </a:lnTo>
                <a:close/>
              </a:path>
              <a:path extrusionOk="0" h="113029" w="660400">
                <a:moveTo>
                  <a:pt x="469557" y="75946"/>
                </a:moveTo>
                <a:lnTo>
                  <a:pt x="468325" y="74295"/>
                </a:lnTo>
                <a:lnTo>
                  <a:pt x="468083" y="76327"/>
                </a:lnTo>
                <a:lnTo>
                  <a:pt x="468071" y="76835"/>
                </a:lnTo>
                <a:lnTo>
                  <a:pt x="469125" y="77724"/>
                </a:lnTo>
                <a:lnTo>
                  <a:pt x="469442" y="76720"/>
                </a:lnTo>
                <a:lnTo>
                  <a:pt x="469557" y="75946"/>
                </a:lnTo>
                <a:close/>
              </a:path>
              <a:path extrusionOk="0" h="113029" w="660400">
                <a:moveTo>
                  <a:pt x="472325" y="74041"/>
                </a:moveTo>
                <a:lnTo>
                  <a:pt x="470382" y="73787"/>
                </a:lnTo>
                <a:lnTo>
                  <a:pt x="469734" y="75819"/>
                </a:lnTo>
                <a:lnTo>
                  <a:pt x="469849" y="76327"/>
                </a:lnTo>
                <a:lnTo>
                  <a:pt x="471932" y="79121"/>
                </a:lnTo>
                <a:lnTo>
                  <a:pt x="472325" y="74041"/>
                </a:lnTo>
                <a:close/>
              </a:path>
              <a:path extrusionOk="0" h="113029" w="660400">
                <a:moveTo>
                  <a:pt x="511327" y="76581"/>
                </a:moveTo>
                <a:lnTo>
                  <a:pt x="511225" y="76327"/>
                </a:lnTo>
                <a:lnTo>
                  <a:pt x="507619" y="78994"/>
                </a:lnTo>
                <a:lnTo>
                  <a:pt x="511302" y="76835"/>
                </a:lnTo>
                <a:lnTo>
                  <a:pt x="511327" y="76581"/>
                </a:lnTo>
                <a:close/>
              </a:path>
              <a:path extrusionOk="0" h="113029" w="660400">
                <a:moveTo>
                  <a:pt x="512699" y="79235"/>
                </a:moveTo>
                <a:lnTo>
                  <a:pt x="511746" y="76581"/>
                </a:lnTo>
                <a:lnTo>
                  <a:pt x="511530" y="76708"/>
                </a:lnTo>
                <a:lnTo>
                  <a:pt x="511403" y="76962"/>
                </a:lnTo>
                <a:lnTo>
                  <a:pt x="511289" y="77597"/>
                </a:lnTo>
                <a:lnTo>
                  <a:pt x="511429" y="78232"/>
                </a:lnTo>
                <a:lnTo>
                  <a:pt x="512699" y="79235"/>
                </a:lnTo>
                <a:close/>
              </a:path>
              <a:path extrusionOk="0" h="113029" w="660400">
                <a:moveTo>
                  <a:pt x="513715" y="82042"/>
                </a:moveTo>
                <a:lnTo>
                  <a:pt x="513270" y="80822"/>
                </a:lnTo>
                <a:lnTo>
                  <a:pt x="510438" y="81788"/>
                </a:lnTo>
                <a:lnTo>
                  <a:pt x="513664" y="83197"/>
                </a:lnTo>
                <a:lnTo>
                  <a:pt x="513715" y="82042"/>
                </a:lnTo>
                <a:close/>
              </a:path>
              <a:path extrusionOk="0" h="113029" w="660400">
                <a:moveTo>
                  <a:pt x="517410" y="84836"/>
                </a:moveTo>
                <a:lnTo>
                  <a:pt x="513664" y="83197"/>
                </a:lnTo>
                <a:lnTo>
                  <a:pt x="513283" y="87249"/>
                </a:lnTo>
                <a:lnTo>
                  <a:pt x="517410" y="84836"/>
                </a:lnTo>
                <a:close/>
              </a:path>
              <a:path extrusionOk="0" h="113029" w="660400">
                <a:moveTo>
                  <a:pt x="521500" y="8763"/>
                </a:moveTo>
                <a:lnTo>
                  <a:pt x="520814" y="6223"/>
                </a:lnTo>
                <a:lnTo>
                  <a:pt x="517842" y="9525"/>
                </a:lnTo>
                <a:lnTo>
                  <a:pt x="517931" y="9017"/>
                </a:lnTo>
                <a:lnTo>
                  <a:pt x="517994" y="8636"/>
                </a:lnTo>
                <a:lnTo>
                  <a:pt x="514591" y="9017"/>
                </a:lnTo>
                <a:lnTo>
                  <a:pt x="511746" y="6985"/>
                </a:lnTo>
                <a:lnTo>
                  <a:pt x="509168" y="6096"/>
                </a:lnTo>
                <a:lnTo>
                  <a:pt x="506603" y="9906"/>
                </a:lnTo>
                <a:lnTo>
                  <a:pt x="507390" y="9906"/>
                </a:lnTo>
                <a:lnTo>
                  <a:pt x="521182" y="9906"/>
                </a:lnTo>
                <a:lnTo>
                  <a:pt x="521360" y="9525"/>
                </a:lnTo>
                <a:lnTo>
                  <a:pt x="521500" y="8763"/>
                </a:lnTo>
                <a:close/>
              </a:path>
              <a:path extrusionOk="0" h="113029" w="660400">
                <a:moveTo>
                  <a:pt x="522909" y="9398"/>
                </a:moveTo>
                <a:lnTo>
                  <a:pt x="521728" y="8763"/>
                </a:lnTo>
                <a:lnTo>
                  <a:pt x="521601" y="9017"/>
                </a:lnTo>
                <a:lnTo>
                  <a:pt x="521703" y="9525"/>
                </a:lnTo>
                <a:lnTo>
                  <a:pt x="522122" y="11049"/>
                </a:lnTo>
                <a:lnTo>
                  <a:pt x="522820" y="9652"/>
                </a:lnTo>
                <a:lnTo>
                  <a:pt x="522909" y="9398"/>
                </a:lnTo>
                <a:close/>
              </a:path>
              <a:path extrusionOk="0" h="113029" w="660400">
                <a:moveTo>
                  <a:pt x="524573" y="10287"/>
                </a:moveTo>
                <a:lnTo>
                  <a:pt x="524535" y="6223"/>
                </a:lnTo>
                <a:lnTo>
                  <a:pt x="522935" y="9410"/>
                </a:lnTo>
                <a:lnTo>
                  <a:pt x="524573" y="10287"/>
                </a:lnTo>
                <a:close/>
              </a:path>
              <a:path extrusionOk="0" h="113029" w="660400">
                <a:moveTo>
                  <a:pt x="546950" y="56769"/>
                </a:moveTo>
                <a:lnTo>
                  <a:pt x="546468" y="57277"/>
                </a:lnTo>
                <a:lnTo>
                  <a:pt x="546087" y="59436"/>
                </a:lnTo>
                <a:lnTo>
                  <a:pt x="545528" y="58178"/>
                </a:lnTo>
                <a:lnTo>
                  <a:pt x="545566" y="59309"/>
                </a:lnTo>
                <a:lnTo>
                  <a:pt x="546684" y="60058"/>
                </a:lnTo>
                <a:lnTo>
                  <a:pt x="546735" y="59436"/>
                </a:lnTo>
                <a:lnTo>
                  <a:pt x="546950" y="56769"/>
                </a:lnTo>
                <a:close/>
              </a:path>
              <a:path extrusionOk="0" h="113029" w="660400">
                <a:moveTo>
                  <a:pt x="550278" y="62484"/>
                </a:moveTo>
                <a:lnTo>
                  <a:pt x="546684" y="60058"/>
                </a:lnTo>
                <a:lnTo>
                  <a:pt x="546442" y="63119"/>
                </a:lnTo>
                <a:lnTo>
                  <a:pt x="550278" y="62484"/>
                </a:lnTo>
                <a:close/>
              </a:path>
              <a:path extrusionOk="0" h="113029" w="660400">
                <a:moveTo>
                  <a:pt x="573887" y="82931"/>
                </a:moveTo>
                <a:lnTo>
                  <a:pt x="572401" y="84201"/>
                </a:lnTo>
                <a:lnTo>
                  <a:pt x="572414" y="84328"/>
                </a:lnTo>
                <a:lnTo>
                  <a:pt x="572668" y="84582"/>
                </a:lnTo>
                <a:lnTo>
                  <a:pt x="573887" y="82931"/>
                </a:lnTo>
                <a:close/>
              </a:path>
              <a:path extrusionOk="0" h="113029" w="660400">
                <a:moveTo>
                  <a:pt x="578599" y="89090"/>
                </a:moveTo>
                <a:lnTo>
                  <a:pt x="578167" y="87757"/>
                </a:lnTo>
                <a:lnTo>
                  <a:pt x="577138" y="88646"/>
                </a:lnTo>
                <a:lnTo>
                  <a:pt x="578599" y="89090"/>
                </a:lnTo>
                <a:close/>
              </a:path>
              <a:path extrusionOk="0" h="113029" w="660400">
                <a:moveTo>
                  <a:pt x="579539" y="89369"/>
                </a:moveTo>
                <a:lnTo>
                  <a:pt x="578599" y="89090"/>
                </a:lnTo>
                <a:lnTo>
                  <a:pt x="579196" y="90932"/>
                </a:lnTo>
                <a:lnTo>
                  <a:pt x="579539" y="89369"/>
                </a:lnTo>
                <a:close/>
              </a:path>
              <a:path extrusionOk="0" h="113029" w="660400">
                <a:moveTo>
                  <a:pt x="579704" y="83375"/>
                </a:moveTo>
                <a:lnTo>
                  <a:pt x="577697" y="83566"/>
                </a:lnTo>
                <a:lnTo>
                  <a:pt x="576897" y="84836"/>
                </a:lnTo>
                <a:lnTo>
                  <a:pt x="577024" y="87249"/>
                </a:lnTo>
                <a:lnTo>
                  <a:pt x="577138" y="88646"/>
                </a:lnTo>
                <a:lnTo>
                  <a:pt x="579704" y="83375"/>
                </a:lnTo>
                <a:close/>
              </a:path>
              <a:path extrusionOk="0" h="113029" w="660400">
                <a:moveTo>
                  <a:pt x="594639" y="93243"/>
                </a:moveTo>
                <a:lnTo>
                  <a:pt x="594245" y="92773"/>
                </a:lnTo>
                <a:lnTo>
                  <a:pt x="594334" y="93472"/>
                </a:lnTo>
                <a:lnTo>
                  <a:pt x="594487" y="93929"/>
                </a:lnTo>
                <a:lnTo>
                  <a:pt x="594639" y="93243"/>
                </a:lnTo>
                <a:close/>
              </a:path>
              <a:path extrusionOk="0" h="113029" w="660400">
                <a:moveTo>
                  <a:pt x="594880" y="95123"/>
                </a:moveTo>
                <a:lnTo>
                  <a:pt x="594487" y="93929"/>
                </a:lnTo>
                <a:lnTo>
                  <a:pt x="593496" y="96393"/>
                </a:lnTo>
                <a:lnTo>
                  <a:pt x="594880" y="95123"/>
                </a:lnTo>
                <a:close/>
              </a:path>
              <a:path extrusionOk="0" h="113029" w="660400">
                <a:moveTo>
                  <a:pt x="599440" y="30772"/>
                </a:moveTo>
                <a:lnTo>
                  <a:pt x="599351" y="30988"/>
                </a:lnTo>
                <a:lnTo>
                  <a:pt x="599376" y="31254"/>
                </a:lnTo>
                <a:lnTo>
                  <a:pt x="599440" y="30772"/>
                </a:lnTo>
                <a:close/>
              </a:path>
              <a:path extrusionOk="0" h="113029" w="660400">
                <a:moveTo>
                  <a:pt x="603897" y="23444"/>
                </a:moveTo>
                <a:lnTo>
                  <a:pt x="600392" y="23749"/>
                </a:lnTo>
                <a:lnTo>
                  <a:pt x="599440" y="30772"/>
                </a:lnTo>
                <a:lnTo>
                  <a:pt x="600506" y="28194"/>
                </a:lnTo>
                <a:lnTo>
                  <a:pt x="603897" y="23444"/>
                </a:lnTo>
                <a:close/>
              </a:path>
              <a:path extrusionOk="0" h="113029" w="660400">
                <a:moveTo>
                  <a:pt x="604824" y="23368"/>
                </a:moveTo>
                <a:lnTo>
                  <a:pt x="603961" y="23368"/>
                </a:lnTo>
                <a:lnTo>
                  <a:pt x="604824" y="23368"/>
                </a:lnTo>
                <a:close/>
              </a:path>
              <a:path extrusionOk="0" h="113029" w="660400">
                <a:moveTo>
                  <a:pt x="622579" y="38608"/>
                </a:moveTo>
                <a:lnTo>
                  <a:pt x="622541" y="38442"/>
                </a:lnTo>
                <a:lnTo>
                  <a:pt x="622185" y="38430"/>
                </a:lnTo>
                <a:lnTo>
                  <a:pt x="622579" y="38608"/>
                </a:lnTo>
                <a:close/>
              </a:path>
              <a:path extrusionOk="0" h="113029" w="660400">
                <a:moveTo>
                  <a:pt x="625817" y="35941"/>
                </a:moveTo>
                <a:lnTo>
                  <a:pt x="622655" y="35941"/>
                </a:lnTo>
                <a:lnTo>
                  <a:pt x="622528" y="32766"/>
                </a:lnTo>
                <a:lnTo>
                  <a:pt x="621461" y="33655"/>
                </a:lnTo>
                <a:lnTo>
                  <a:pt x="622541" y="38442"/>
                </a:lnTo>
                <a:lnTo>
                  <a:pt x="623481" y="38481"/>
                </a:lnTo>
                <a:lnTo>
                  <a:pt x="625817" y="35941"/>
                </a:lnTo>
                <a:close/>
              </a:path>
              <a:path extrusionOk="0" h="113029" w="660400">
                <a:moveTo>
                  <a:pt x="626135" y="47967"/>
                </a:moveTo>
                <a:lnTo>
                  <a:pt x="624598" y="48514"/>
                </a:lnTo>
                <a:lnTo>
                  <a:pt x="624662" y="48768"/>
                </a:lnTo>
                <a:lnTo>
                  <a:pt x="625500" y="49276"/>
                </a:lnTo>
                <a:lnTo>
                  <a:pt x="626135" y="47967"/>
                </a:lnTo>
                <a:close/>
              </a:path>
              <a:path extrusionOk="0" h="113029" w="660400">
                <a:moveTo>
                  <a:pt x="627824" y="41948"/>
                </a:moveTo>
                <a:lnTo>
                  <a:pt x="624433" y="42926"/>
                </a:lnTo>
                <a:lnTo>
                  <a:pt x="627722" y="46101"/>
                </a:lnTo>
                <a:lnTo>
                  <a:pt x="627824" y="41948"/>
                </a:lnTo>
                <a:close/>
              </a:path>
              <a:path extrusionOk="0" h="113029" w="660400">
                <a:moveTo>
                  <a:pt x="630618" y="41148"/>
                </a:moveTo>
                <a:lnTo>
                  <a:pt x="627875" y="39700"/>
                </a:lnTo>
                <a:lnTo>
                  <a:pt x="627824" y="41948"/>
                </a:lnTo>
                <a:lnTo>
                  <a:pt x="630618" y="41148"/>
                </a:lnTo>
                <a:close/>
              </a:path>
              <a:path extrusionOk="0" h="113029" w="660400">
                <a:moveTo>
                  <a:pt x="631012" y="75184"/>
                </a:moveTo>
                <a:lnTo>
                  <a:pt x="630491" y="75057"/>
                </a:lnTo>
                <a:lnTo>
                  <a:pt x="630605" y="74930"/>
                </a:lnTo>
                <a:lnTo>
                  <a:pt x="628040" y="75692"/>
                </a:lnTo>
                <a:lnTo>
                  <a:pt x="628307" y="76720"/>
                </a:lnTo>
                <a:lnTo>
                  <a:pt x="631012" y="75184"/>
                </a:lnTo>
                <a:close/>
              </a:path>
              <a:path extrusionOk="0" h="113029" w="660400">
                <a:moveTo>
                  <a:pt x="631329" y="33401"/>
                </a:moveTo>
                <a:lnTo>
                  <a:pt x="630974" y="33655"/>
                </a:lnTo>
                <a:lnTo>
                  <a:pt x="630834" y="33934"/>
                </a:lnTo>
                <a:lnTo>
                  <a:pt x="631329" y="33401"/>
                </a:lnTo>
                <a:close/>
              </a:path>
              <a:path extrusionOk="0" h="113029" w="660400">
                <a:moveTo>
                  <a:pt x="632104" y="86702"/>
                </a:moveTo>
                <a:lnTo>
                  <a:pt x="631482" y="87198"/>
                </a:lnTo>
                <a:lnTo>
                  <a:pt x="631888" y="87274"/>
                </a:lnTo>
                <a:lnTo>
                  <a:pt x="632104" y="86702"/>
                </a:lnTo>
                <a:close/>
              </a:path>
              <a:path extrusionOk="0" h="113029" w="660400">
                <a:moveTo>
                  <a:pt x="632155" y="44450"/>
                </a:moveTo>
                <a:lnTo>
                  <a:pt x="631952" y="43815"/>
                </a:lnTo>
                <a:lnTo>
                  <a:pt x="631367" y="44450"/>
                </a:lnTo>
                <a:lnTo>
                  <a:pt x="631329" y="44831"/>
                </a:lnTo>
                <a:lnTo>
                  <a:pt x="632155" y="44450"/>
                </a:lnTo>
                <a:close/>
              </a:path>
              <a:path extrusionOk="0" h="113029" w="660400">
                <a:moveTo>
                  <a:pt x="632472" y="48387"/>
                </a:moveTo>
                <a:lnTo>
                  <a:pt x="631990" y="46863"/>
                </a:lnTo>
                <a:lnTo>
                  <a:pt x="631329" y="44831"/>
                </a:lnTo>
                <a:lnTo>
                  <a:pt x="626618" y="46990"/>
                </a:lnTo>
                <a:lnTo>
                  <a:pt x="626135" y="47967"/>
                </a:lnTo>
                <a:lnTo>
                  <a:pt x="629272" y="46863"/>
                </a:lnTo>
                <a:lnTo>
                  <a:pt x="632472" y="48387"/>
                </a:lnTo>
                <a:close/>
              </a:path>
              <a:path extrusionOk="0" h="113029" w="660400">
                <a:moveTo>
                  <a:pt x="632752" y="48641"/>
                </a:moveTo>
                <a:lnTo>
                  <a:pt x="632472" y="48450"/>
                </a:lnTo>
                <a:lnTo>
                  <a:pt x="632752" y="49288"/>
                </a:lnTo>
                <a:lnTo>
                  <a:pt x="632752" y="48641"/>
                </a:lnTo>
                <a:close/>
              </a:path>
              <a:path extrusionOk="0" h="113029" w="660400">
                <a:moveTo>
                  <a:pt x="633387" y="84328"/>
                </a:moveTo>
                <a:lnTo>
                  <a:pt x="633133" y="81953"/>
                </a:lnTo>
                <a:lnTo>
                  <a:pt x="632244" y="84099"/>
                </a:lnTo>
                <a:lnTo>
                  <a:pt x="633387" y="84328"/>
                </a:lnTo>
                <a:close/>
              </a:path>
              <a:path extrusionOk="0" h="113029" w="660400">
                <a:moveTo>
                  <a:pt x="634415" y="78867"/>
                </a:moveTo>
                <a:lnTo>
                  <a:pt x="632434" y="75438"/>
                </a:lnTo>
                <a:lnTo>
                  <a:pt x="633133" y="81953"/>
                </a:lnTo>
                <a:lnTo>
                  <a:pt x="634415" y="78867"/>
                </a:lnTo>
                <a:close/>
              </a:path>
              <a:path extrusionOk="0" h="113029" w="660400">
                <a:moveTo>
                  <a:pt x="634453" y="90551"/>
                </a:moveTo>
                <a:lnTo>
                  <a:pt x="632079" y="94361"/>
                </a:lnTo>
                <a:lnTo>
                  <a:pt x="631215" y="88773"/>
                </a:lnTo>
                <a:lnTo>
                  <a:pt x="630542" y="88011"/>
                </a:lnTo>
                <a:lnTo>
                  <a:pt x="631355" y="87249"/>
                </a:lnTo>
                <a:lnTo>
                  <a:pt x="631482" y="87122"/>
                </a:lnTo>
                <a:lnTo>
                  <a:pt x="631088" y="86868"/>
                </a:lnTo>
                <a:lnTo>
                  <a:pt x="632206" y="84201"/>
                </a:lnTo>
                <a:lnTo>
                  <a:pt x="630097" y="83693"/>
                </a:lnTo>
                <a:lnTo>
                  <a:pt x="630034" y="83439"/>
                </a:lnTo>
                <a:lnTo>
                  <a:pt x="628624" y="77978"/>
                </a:lnTo>
                <a:lnTo>
                  <a:pt x="628307" y="76720"/>
                </a:lnTo>
                <a:lnTo>
                  <a:pt x="626097" y="77978"/>
                </a:lnTo>
                <a:lnTo>
                  <a:pt x="626110" y="76962"/>
                </a:lnTo>
                <a:lnTo>
                  <a:pt x="626237" y="75311"/>
                </a:lnTo>
                <a:lnTo>
                  <a:pt x="627354" y="73914"/>
                </a:lnTo>
                <a:lnTo>
                  <a:pt x="627761" y="73406"/>
                </a:lnTo>
                <a:lnTo>
                  <a:pt x="622223" y="72771"/>
                </a:lnTo>
                <a:lnTo>
                  <a:pt x="621779" y="68580"/>
                </a:lnTo>
                <a:lnTo>
                  <a:pt x="615886" y="66929"/>
                </a:lnTo>
                <a:lnTo>
                  <a:pt x="616089" y="67691"/>
                </a:lnTo>
                <a:lnTo>
                  <a:pt x="616204" y="68326"/>
                </a:lnTo>
                <a:lnTo>
                  <a:pt x="616559" y="76200"/>
                </a:lnTo>
                <a:lnTo>
                  <a:pt x="613740" y="77216"/>
                </a:lnTo>
                <a:lnTo>
                  <a:pt x="611644" y="78994"/>
                </a:lnTo>
                <a:lnTo>
                  <a:pt x="611873" y="74422"/>
                </a:lnTo>
                <a:lnTo>
                  <a:pt x="611873" y="74295"/>
                </a:lnTo>
                <a:lnTo>
                  <a:pt x="610336" y="73533"/>
                </a:lnTo>
                <a:lnTo>
                  <a:pt x="611403" y="72644"/>
                </a:lnTo>
                <a:lnTo>
                  <a:pt x="612635" y="68580"/>
                </a:lnTo>
                <a:lnTo>
                  <a:pt x="612711" y="68326"/>
                </a:lnTo>
                <a:lnTo>
                  <a:pt x="613702" y="71374"/>
                </a:lnTo>
                <a:lnTo>
                  <a:pt x="613943" y="68326"/>
                </a:lnTo>
                <a:lnTo>
                  <a:pt x="614121" y="66040"/>
                </a:lnTo>
                <a:lnTo>
                  <a:pt x="614248" y="65659"/>
                </a:lnTo>
                <a:lnTo>
                  <a:pt x="616597" y="62865"/>
                </a:lnTo>
                <a:lnTo>
                  <a:pt x="619366" y="59563"/>
                </a:lnTo>
                <a:lnTo>
                  <a:pt x="619239" y="59182"/>
                </a:lnTo>
                <a:lnTo>
                  <a:pt x="617550" y="53848"/>
                </a:lnTo>
                <a:lnTo>
                  <a:pt x="618807" y="53594"/>
                </a:lnTo>
                <a:lnTo>
                  <a:pt x="623887" y="52578"/>
                </a:lnTo>
                <a:lnTo>
                  <a:pt x="624344" y="49911"/>
                </a:lnTo>
                <a:lnTo>
                  <a:pt x="624459" y="48641"/>
                </a:lnTo>
                <a:lnTo>
                  <a:pt x="623404" y="48006"/>
                </a:lnTo>
                <a:lnTo>
                  <a:pt x="623189" y="47879"/>
                </a:lnTo>
                <a:lnTo>
                  <a:pt x="622769" y="47625"/>
                </a:lnTo>
                <a:lnTo>
                  <a:pt x="623036" y="43434"/>
                </a:lnTo>
                <a:lnTo>
                  <a:pt x="623290" y="39370"/>
                </a:lnTo>
                <a:lnTo>
                  <a:pt x="621830" y="40792"/>
                </a:lnTo>
                <a:lnTo>
                  <a:pt x="619760" y="38354"/>
                </a:lnTo>
                <a:lnTo>
                  <a:pt x="622185" y="38430"/>
                </a:lnTo>
                <a:lnTo>
                  <a:pt x="621995" y="38354"/>
                </a:lnTo>
                <a:lnTo>
                  <a:pt x="619963" y="37465"/>
                </a:lnTo>
                <a:lnTo>
                  <a:pt x="620153" y="36703"/>
                </a:lnTo>
                <a:lnTo>
                  <a:pt x="615124" y="42164"/>
                </a:lnTo>
                <a:lnTo>
                  <a:pt x="611289" y="38862"/>
                </a:lnTo>
                <a:lnTo>
                  <a:pt x="605180" y="47879"/>
                </a:lnTo>
                <a:lnTo>
                  <a:pt x="604977" y="47244"/>
                </a:lnTo>
                <a:lnTo>
                  <a:pt x="603008" y="41275"/>
                </a:lnTo>
                <a:lnTo>
                  <a:pt x="603084" y="46990"/>
                </a:lnTo>
                <a:lnTo>
                  <a:pt x="600430" y="47244"/>
                </a:lnTo>
                <a:lnTo>
                  <a:pt x="596747" y="47117"/>
                </a:lnTo>
                <a:lnTo>
                  <a:pt x="594804" y="48006"/>
                </a:lnTo>
                <a:lnTo>
                  <a:pt x="595579" y="44831"/>
                </a:lnTo>
                <a:lnTo>
                  <a:pt x="597306" y="44704"/>
                </a:lnTo>
                <a:lnTo>
                  <a:pt x="599249" y="43688"/>
                </a:lnTo>
                <a:lnTo>
                  <a:pt x="594690" y="42291"/>
                </a:lnTo>
                <a:lnTo>
                  <a:pt x="590296" y="45339"/>
                </a:lnTo>
                <a:lnTo>
                  <a:pt x="586828" y="49530"/>
                </a:lnTo>
                <a:lnTo>
                  <a:pt x="586892" y="50038"/>
                </a:lnTo>
                <a:lnTo>
                  <a:pt x="588632" y="53975"/>
                </a:lnTo>
                <a:lnTo>
                  <a:pt x="588987" y="53594"/>
                </a:lnTo>
                <a:lnTo>
                  <a:pt x="590842" y="56642"/>
                </a:lnTo>
                <a:lnTo>
                  <a:pt x="588721" y="59182"/>
                </a:lnTo>
                <a:lnTo>
                  <a:pt x="587375" y="57404"/>
                </a:lnTo>
                <a:lnTo>
                  <a:pt x="586003" y="54991"/>
                </a:lnTo>
                <a:lnTo>
                  <a:pt x="585927" y="54864"/>
                </a:lnTo>
                <a:lnTo>
                  <a:pt x="583514" y="54991"/>
                </a:lnTo>
                <a:lnTo>
                  <a:pt x="583831" y="50546"/>
                </a:lnTo>
                <a:lnTo>
                  <a:pt x="583907" y="49403"/>
                </a:lnTo>
                <a:lnTo>
                  <a:pt x="585139" y="50292"/>
                </a:lnTo>
                <a:lnTo>
                  <a:pt x="585063" y="49403"/>
                </a:lnTo>
                <a:lnTo>
                  <a:pt x="584974" y="48387"/>
                </a:lnTo>
                <a:lnTo>
                  <a:pt x="584669" y="44831"/>
                </a:lnTo>
                <a:lnTo>
                  <a:pt x="582726" y="48387"/>
                </a:lnTo>
                <a:lnTo>
                  <a:pt x="580072" y="47371"/>
                </a:lnTo>
                <a:lnTo>
                  <a:pt x="577977" y="50546"/>
                </a:lnTo>
                <a:lnTo>
                  <a:pt x="577684" y="47498"/>
                </a:lnTo>
                <a:lnTo>
                  <a:pt x="577557" y="46101"/>
                </a:lnTo>
                <a:lnTo>
                  <a:pt x="577519" y="44831"/>
                </a:lnTo>
                <a:lnTo>
                  <a:pt x="578929" y="41910"/>
                </a:lnTo>
                <a:lnTo>
                  <a:pt x="579170" y="41402"/>
                </a:lnTo>
                <a:lnTo>
                  <a:pt x="579589" y="40513"/>
                </a:lnTo>
                <a:lnTo>
                  <a:pt x="583641" y="40386"/>
                </a:lnTo>
                <a:lnTo>
                  <a:pt x="586244" y="45466"/>
                </a:lnTo>
                <a:lnTo>
                  <a:pt x="588797" y="40386"/>
                </a:lnTo>
                <a:lnTo>
                  <a:pt x="589699" y="38608"/>
                </a:lnTo>
                <a:lnTo>
                  <a:pt x="590334" y="37338"/>
                </a:lnTo>
                <a:lnTo>
                  <a:pt x="592429" y="42164"/>
                </a:lnTo>
                <a:lnTo>
                  <a:pt x="591235" y="38608"/>
                </a:lnTo>
                <a:lnTo>
                  <a:pt x="594118" y="37338"/>
                </a:lnTo>
                <a:lnTo>
                  <a:pt x="594410" y="37211"/>
                </a:lnTo>
                <a:lnTo>
                  <a:pt x="596150" y="38354"/>
                </a:lnTo>
                <a:lnTo>
                  <a:pt x="597420" y="37338"/>
                </a:lnTo>
                <a:lnTo>
                  <a:pt x="599008" y="36068"/>
                </a:lnTo>
                <a:lnTo>
                  <a:pt x="598805" y="36830"/>
                </a:lnTo>
                <a:lnTo>
                  <a:pt x="599071" y="36068"/>
                </a:lnTo>
                <a:lnTo>
                  <a:pt x="600671" y="31369"/>
                </a:lnTo>
                <a:lnTo>
                  <a:pt x="599376" y="31254"/>
                </a:lnTo>
                <a:lnTo>
                  <a:pt x="599198" y="32512"/>
                </a:lnTo>
                <a:lnTo>
                  <a:pt x="596709" y="37338"/>
                </a:lnTo>
                <a:lnTo>
                  <a:pt x="596061" y="37211"/>
                </a:lnTo>
                <a:lnTo>
                  <a:pt x="592823" y="36576"/>
                </a:lnTo>
                <a:lnTo>
                  <a:pt x="592785" y="35814"/>
                </a:lnTo>
                <a:lnTo>
                  <a:pt x="592759" y="35560"/>
                </a:lnTo>
                <a:lnTo>
                  <a:pt x="592747" y="35306"/>
                </a:lnTo>
                <a:lnTo>
                  <a:pt x="592493" y="31115"/>
                </a:lnTo>
                <a:lnTo>
                  <a:pt x="592226" y="26670"/>
                </a:lnTo>
                <a:lnTo>
                  <a:pt x="589178" y="31115"/>
                </a:lnTo>
                <a:lnTo>
                  <a:pt x="589140" y="28321"/>
                </a:lnTo>
                <a:lnTo>
                  <a:pt x="587451" y="25781"/>
                </a:lnTo>
                <a:lnTo>
                  <a:pt x="587387" y="25400"/>
                </a:lnTo>
                <a:lnTo>
                  <a:pt x="589267" y="23114"/>
                </a:lnTo>
                <a:lnTo>
                  <a:pt x="591553" y="21844"/>
                </a:lnTo>
                <a:lnTo>
                  <a:pt x="592785" y="25527"/>
                </a:lnTo>
                <a:lnTo>
                  <a:pt x="593318" y="21844"/>
                </a:lnTo>
                <a:lnTo>
                  <a:pt x="593344" y="21717"/>
                </a:lnTo>
                <a:lnTo>
                  <a:pt x="591045" y="21717"/>
                </a:lnTo>
                <a:lnTo>
                  <a:pt x="592112" y="19431"/>
                </a:lnTo>
                <a:lnTo>
                  <a:pt x="588594" y="19812"/>
                </a:lnTo>
                <a:lnTo>
                  <a:pt x="587476" y="24638"/>
                </a:lnTo>
                <a:lnTo>
                  <a:pt x="584428" y="29210"/>
                </a:lnTo>
                <a:lnTo>
                  <a:pt x="581621" y="32893"/>
                </a:lnTo>
                <a:lnTo>
                  <a:pt x="578764" y="35306"/>
                </a:lnTo>
                <a:lnTo>
                  <a:pt x="575398" y="34798"/>
                </a:lnTo>
                <a:lnTo>
                  <a:pt x="573493" y="33147"/>
                </a:lnTo>
                <a:lnTo>
                  <a:pt x="576110" y="32893"/>
                </a:lnTo>
                <a:lnTo>
                  <a:pt x="578231" y="29718"/>
                </a:lnTo>
                <a:lnTo>
                  <a:pt x="578993" y="28575"/>
                </a:lnTo>
                <a:lnTo>
                  <a:pt x="579043" y="27114"/>
                </a:lnTo>
                <a:lnTo>
                  <a:pt x="578802" y="24638"/>
                </a:lnTo>
                <a:lnTo>
                  <a:pt x="576859" y="29718"/>
                </a:lnTo>
                <a:lnTo>
                  <a:pt x="576148" y="27305"/>
                </a:lnTo>
                <a:lnTo>
                  <a:pt x="574281" y="20993"/>
                </a:lnTo>
                <a:lnTo>
                  <a:pt x="574205" y="20713"/>
                </a:lnTo>
                <a:lnTo>
                  <a:pt x="574205" y="27305"/>
                </a:lnTo>
                <a:lnTo>
                  <a:pt x="571195" y="26543"/>
                </a:lnTo>
                <a:lnTo>
                  <a:pt x="566089" y="26289"/>
                </a:lnTo>
                <a:lnTo>
                  <a:pt x="566115" y="25400"/>
                </a:lnTo>
                <a:lnTo>
                  <a:pt x="566242" y="20193"/>
                </a:lnTo>
                <a:lnTo>
                  <a:pt x="569341" y="18161"/>
                </a:lnTo>
                <a:lnTo>
                  <a:pt x="571830" y="22098"/>
                </a:lnTo>
                <a:lnTo>
                  <a:pt x="574065" y="21094"/>
                </a:lnTo>
                <a:lnTo>
                  <a:pt x="574205" y="27305"/>
                </a:lnTo>
                <a:lnTo>
                  <a:pt x="574205" y="20713"/>
                </a:lnTo>
                <a:lnTo>
                  <a:pt x="574052" y="20193"/>
                </a:lnTo>
                <a:lnTo>
                  <a:pt x="574065" y="20891"/>
                </a:lnTo>
                <a:lnTo>
                  <a:pt x="573735" y="20828"/>
                </a:lnTo>
                <a:lnTo>
                  <a:pt x="573265" y="19431"/>
                </a:lnTo>
                <a:lnTo>
                  <a:pt x="573227" y="19050"/>
                </a:lnTo>
                <a:lnTo>
                  <a:pt x="573735" y="17780"/>
                </a:lnTo>
                <a:lnTo>
                  <a:pt x="577253" y="18796"/>
                </a:lnTo>
                <a:lnTo>
                  <a:pt x="576478" y="17780"/>
                </a:lnTo>
                <a:lnTo>
                  <a:pt x="575005" y="15875"/>
                </a:lnTo>
                <a:lnTo>
                  <a:pt x="574802" y="15621"/>
                </a:lnTo>
                <a:lnTo>
                  <a:pt x="575513" y="13716"/>
                </a:lnTo>
                <a:lnTo>
                  <a:pt x="571957" y="13970"/>
                </a:lnTo>
                <a:lnTo>
                  <a:pt x="572503" y="15621"/>
                </a:lnTo>
                <a:lnTo>
                  <a:pt x="572147" y="15875"/>
                </a:lnTo>
                <a:lnTo>
                  <a:pt x="571233" y="15875"/>
                </a:lnTo>
                <a:lnTo>
                  <a:pt x="570522" y="15621"/>
                </a:lnTo>
                <a:lnTo>
                  <a:pt x="570166" y="15494"/>
                </a:lnTo>
                <a:lnTo>
                  <a:pt x="569302" y="15621"/>
                </a:lnTo>
                <a:lnTo>
                  <a:pt x="569493" y="12446"/>
                </a:lnTo>
                <a:lnTo>
                  <a:pt x="569658" y="10033"/>
                </a:lnTo>
                <a:lnTo>
                  <a:pt x="566839" y="12446"/>
                </a:lnTo>
                <a:lnTo>
                  <a:pt x="564642" y="8763"/>
                </a:lnTo>
                <a:lnTo>
                  <a:pt x="562368" y="4953"/>
                </a:lnTo>
                <a:lnTo>
                  <a:pt x="557212" y="8763"/>
                </a:lnTo>
                <a:lnTo>
                  <a:pt x="557771" y="7620"/>
                </a:lnTo>
                <a:lnTo>
                  <a:pt x="554012" y="6096"/>
                </a:lnTo>
                <a:lnTo>
                  <a:pt x="552818" y="17145"/>
                </a:lnTo>
                <a:lnTo>
                  <a:pt x="548576" y="18161"/>
                </a:lnTo>
                <a:lnTo>
                  <a:pt x="549960" y="15621"/>
                </a:lnTo>
                <a:lnTo>
                  <a:pt x="549605" y="13208"/>
                </a:lnTo>
                <a:lnTo>
                  <a:pt x="549605" y="10541"/>
                </a:lnTo>
                <a:lnTo>
                  <a:pt x="547319" y="13208"/>
                </a:lnTo>
                <a:lnTo>
                  <a:pt x="546557" y="8509"/>
                </a:lnTo>
                <a:lnTo>
                  <a:pt x="544614" y="6858"/>
                </a:lnTo>
                <a:lnTo>
                  <a:pt x="546760" y="10287"/>
                </a:lnTo>
                <a:lnTo>
                  <a:pt x="545071" y="11252"/>
                </a:lnTo>
                <a:lnTo>
                  <a:pt x="545071" y="57175"/>
                </a:lnTo>
                <a:lnTo>
                  <a:pt x="541731" y="57277"/>
                </a:lnTo>
                <a:lnTo>
                  <a:pt x="541807" y="52324"/>
                </a:lnTo>
                <a:lnTo>
                  <a:pt x="541845" y="49911"/>
                </a:lnTo>
                <a:lnTo>
                  <a:pt x="545071" y="57175"/>
                </a:lnTo>
                <a:lnTo>
                  <a:pt x="545071" y="11252"/>
                </a:lnTo>
                <a:lnTo>
                  <a:pt x="544245" y="11722"/>
                </a:lnTo>
                <a:lnTo>
                  <a:pt x="544245" y="15494"/>
                </a:lnTo>
                <a:lnTo>
                  <a:pt x="544093" y="15417"/>
                </a:lnTo>
                <a:lnTo>
                  <a:pt x="543826" y="20193"/>
                </a:lnTo>
                <a:lnTo>
                  <a:pt x="539546" y="19939"/>
                </a:lnTo>
                <a:lnTo>
                  <a:pt x="537451" y="19050"/>
                </a:lnTo>
                <a:lnTo>
                  <a:pt x="537324" y="17907"/>
                </a:lnTo>
                <a:lnTo>
                  <a:pt x="536651" y="11684"/>
                </a:lnTo>
                <a:lnTo>
                  <a:pt x="544093" y="15417"/>
                </a:lnTo>
                <a:lnTo>
                  <a:pt x="544029" y="14478"/>
                </a:lnTo>
                <a:lnTo>
                  <a:pt x="544144" y="14643"/>
                </a:lnTo>
                <a:lnTo>
                  <a:pt x="544245" y="15494"/>
                </a:lnTo>
                <a:lnTo>
                  <a:pt x="544245" y="11722"/>
                </a:lnTo>
                <a:lnTo>
                  <a:pt x="543293" y="12255"/>
                </a:lnTo>
                <a:lnTo>
                  <a:pt x="542963" y="12446"/>
                </a:lnTo>
                <a:lnTo>
                  <a:pt x="543090" y="11684"/>
                </a:lnTo>
                <a:lnTo>
                  <a:pt x="541769" y="8001"/>
                </a:lnTo>
                <a:lnTo>
                  <a:pt x="539623" y="7112"/>
                </a:lnTo>
                <a:lnTo>
                  <a:pt x="538822" y="11049"/>
                </a:lnTo>
                <a:lnTo>
                  <a:pt x="538911" y="11303"/>
                </a:lnTo>
                <a:lnTo>
                  <a:pt x="540219" y="12700"/>
                </a:lnTo>
                <a:lnTo>
                  <a:pt x="537857" y="11684"/>
                </a:lnTo>
                <a:lnTo>
                  <a:pt x="537565" y="11557"/>
                </a:lnTo>
                <a:lnTo>
                  <a:pt x="536028" y="11176"/>
                </a:lnTo>
                <a:lnTo>
                  <a:pt x="533450" y="10541"/>
                </a:lnTo>
                <a:lnTo>
                  <a:pt x="531825" y="5969"/>
                </a:lnTo>
                <a:lnTo>
                  <a:pt x="528142" y="11176"/>
                </a:lnTo>
                <a:lnTo>
                  <a:pt x="527583" y="9652"/>
                </a:lnTo>
                <a:lnTo>
                  <a:pt x="527037" y="8128"/>
                </a:lnTo>
                <a:lnTo>
                  <a:pt x="524459" y="14986"/>
                </a:lnTo>
                <a:lnTo>
                  <a:pt x="526237" y="14859"/>
                </a:lnTo>
                <a:lnTo>
                  <a:pt x="526719" y="9652"/>
                </a:lnTo>
                <a:lnTo>
                  <a:pt x="528701" y="12700"/>
                </a:lnTo>
                <a:lnTo>
                  <a:pt x="525919" y="17780"/>
                </a:lnTo>
                <a:lnTo>
                  <a:pt x="522719" y="17907"/>
                </a:lnTo>
                <a:lnTo>
                  <a:pt x="522655" y="17780"/>
                </a:lnTo>
                <a:lnTo>
                  <a:pt x="521792" y="15875"/>
                </a:lnTo>
                <a:lnTo>
                  <a:pt x="520534" y="13081"/>
                </a:lnTo>
                <a:lnTo>
                  <a:pt x="518401" y="12319"/>
                </a:lnTo>
                <a:lnTo>
                  <a:pt x="520852" y="10160"/>
                </a:lnTo>
                <a:lnTo>
                  <a:pt x="520700" y="10922"/>
                </a:lnTo>
                <a:lnTo>
                  <a:pt x="521055" y="10160"/>
                </a:lnTo>
                <a:lnTo>
                  <a:pt x="521119" y="10033"/>
                </a:lnTo>
                <a:lnTo>
                  <a:pt x="507428" y="10033"/>
                </a:lnTo>
                <a:lnTo>
                  <a:pt x="508800" y="13716"/>
                </a:lnTo>
                <a:lnTo>
                  <a:pt x="508673" y="14592"/>
                </a:lnTo>
                <a:lnTo>
                  <a:pt x="508215" y="15875"/>
                </a:lnTo>
                <a:lnTo>
                  <a:pt x="507504" y="13970"/>
                </a:lnTo>
                <a:lnTo>
                  <a:pt x="507263" y="13335"/>
                </a:lnTo>
                <a:lnTo>
                  <a:pt x="504253" y="13970"/>
                </a:lnTo>
                <a:lnTo>
                  <a:pt x="504571" y="11049"/>
                </a:lnTo>
                <a:lnTo>
                  <a:pt x="505599" y="10160"/>
                </a:lnTo>
                <a:lnTo>
                  <a:pt x="501319" y="8509"/>
                </a:lnTo>
                <a:lnTo>
                  <a:pt x="500253" y="9525"/>
                </a:lnTo>
                <a:lnTo>
                  <a:pt x="499402" y="12700"/>
                </a:lnTo>
                <a:lnTo>
                  <a:pt x="499516" y="14097"/>
                </a:lnTo>
                <a:lnTo>
                  <a:pt x="499846" y="15621"/>
                </a:lnTo>
                <a:lnTo>
                  <a:pt x="499757" y="16002"/>
                </a:lnTo>
                <a:lnTo>
                  <a:pt x="497801" y="17780"/>
                </a:lnTo>
                <a:lnTo>
                  <a:pt x="496468" y="17018"/>
                </a:lnTo>
                <a:lnTo>
                  <a:pt x="495566" y="16510"/>
                </a:lnTo>
                <a:lnTo>
                  <a:pt x="493128" y="15113"/>
                </a:lnTo>
                <a:lnTo>
                  <a:pt x="495388" y="13335"/>
                </a:lnTo>
                <a:lnTo>
                  <a:pt x="500087" y="9652"/>
                </a:lnTo>
                <a:lnTo>
                  <a:pt x="500253" y="9525"/>
                </a:lnTo>
                <a:lnTo>
                  <a:pt x="497205" y="6096"/>
                </a:lnTo>
                <a:lnTo>
                  <a:pt x="492493" y="9652"/>
                </a:lnTo>
                <a:lnTo>
                  <a:pt x="491693" y="6350"/>
                </a:lnTo>
                <a:lnTo>
                  <a:pt x="485203" y="2667"/>
                </a:lnTo>
                <a:lnTo>
                  <a:pt x="479463" y="13335"/>
                </a:lnTo>
                <a:lnTo>
                  <a:pt x="472363" y="12827"/>
                </a:lnTo>
                <a:lnTo>
                  <a:pt x="472414" y="11684"/>
                </a:lnTo>
                <a:lnTo>
                  <a:pt x="472567" y="7239"/>
                </a:lnTo>
                <a:lnTo>
                  <a:pt x="474535" y="6477"/>
                </a:lnTo>
                <a:lnTo>
                  <a:pt x="477837" y="5207"/>
                </a:lnTo>
                <a:lnTo>
                  <a:pt x="479577" y="4953"/>
                </a:lnTo>
                <a:lnTo>
                  <a:pt x="477672" y="0"/>
                </a:lnTo>
                <a:lnTo>
                  <a:pt x="474116" y="6477"/>
                </a:lnTo>
                <a:lnTo>
                  <a:pt x="471373" y="2921"/>
                </a:lnTo>
                <a:lnTo>
                  <a:pt x="468642" y="1905"/>
                </a:lnTo>
                <a:lnTo>
                  <a:pt x="466471" y="6477"/>
                </a:lnTo>
                <a:lnTo>
                  <a:pt x="466585" y="9906"/>
                </a:lnTo>
                <a:lnTo>
                  <a:pt x="463143" y="11684"/>
                </a:lnTo>
                <a:lnTo>
                  <a:pt x="463169" y="11557"/>
                </a:lnTo>
                <a:lnTo>
                  <a:pt x="464159" y="7366"/>
                </a:lnTo>
                <a:lnTo>
                  <a:pt x="464261" y="6223"/>
                </a:lnTo>
                <a:lnTo>
                  <a:pt x="463969" y="5461"/>
                </a:lnTo>
                <a:lnTo>
                  <a:pt x="462584" y="11557"/>
                </a:lnTo>
                <a:lnTo>
                  <a:pt x="460400" y="10287"/>
                </a:lnTo>
                <a:lnTo>
                  <a:pt x="458419" y="9144"/>
                </a:lnTo>
                <a:lnTo>
                  <a:pt x="455650" y="10287"/>
                </a:lnTo>
                <a:lnTo>
                  <a:pt x="455688" y="6858"/>
                </a:lnTo>
                <a:lnTo>
                  <a:pt x="451218" y="10922"/>
                </a:lnTo>
                <a:lnTo>
                  <a:pt x="452285" y="11430"/>
                </a:lnTo>
                <a:lnTo>
                  <a:pt x="451180" y="14478"/>
                </a:lnTo>
                <a:lnTo>
                  <a:pt x="451053" y="16510"/>
                </a:lnTo>
                <a:lnTo>
                  <a:pt x="449986" y="16256"/>
                </a:lnTo>
                <a:lnTo>
                  <a:pt x="453136" y="19431"/>
                </a:lnTo>
                <a:lnTo>
                  <a:pt x="456704" y="18034"/>
                </a:lnTo>
                <a:lnTo>
                  <a:pt x="460273" y="17018"/>
                </a:lnTo>
                <a:lnTo>
                  <a:pt x="463308" y="20828"/>
                </a:lnTo>
                <a:lnTo>
                  <a:pt x="463270" y="21094"/>
                </a:lnTo>
                <a:lnTo>
                  <a:pt x="462127" y="22123"/>
                </a:lnTo>
                <a:lnTo>
                  <a:pt x="462140" y="22352"/>
                </a:lnTo>
                <a:lnTo>
                  <a:pt x="463689" y="24130"/>
                </a:lnTo>
                <a:lnTo>
                  <a:pt x="462305" y="25400"/>
                </a:lnTo>
                <a:lnTo>
                  <a:pt x="461238" y="25019"/>
                </a:lnTo>
                <a:lnTo>
                  <a:pt x="461086" y="24638"/>
                </a:lnTo>
                <a:lnTo>
                  <a:pt x="460997" y="23114"/>
                </a:lnTo>
                <a:lnTo>
                  <a:pt x="460209" y="25908"/>
                </a:lnTo>
                <a:lnTo>
                  <a:pt x="458343" y="28321"/>
                </a:lnTo>
                <a:lnTo>
                  <a:pt x="460641" y="28321"/>
                </a:lnTo>
                <a:lnTo>
                  <a:pt x="460171" y="35560"/>
                </a:lnTo>
                <a:lnTo>
                  <a:pt x="455726" y="33528"/>
                </a:lnTo>
                <a:lnTo>
                  <a:pt x="452437" y="35814"/>
                </a:lnTo>
                <a:lnTo>
                  <a:pt x="450786" y="32270"/>
                </a:lnTo>
                <a:lnTo>
                  <a:pt x="449389" y="38608"/>
                </a:lnTo>
                <a:lnTo>
                  <a:pt x="448043" y="34417"/>
                </a:lnTo>
                <a:lnTo>
                  <a:pt x="447840" y="33782"/>
                </a:lnTo>
                <a:lnTo>
                  <a:pt x="447179" y="31750"/>
                </a:lnTo>
                <a:lnTo>
                  <a:pt x="447014" y="31242"/>
                </a:lnTo>
                <a:lnTo>
                  <a:pt x="445782" y="31750"/>
                </a:lnTo>
                <a:lnTo>
                  <a:pt x="447179" y="30480"/>
                </a:lnTo>
                <a:lnTo>
                  <a:pt x="443928" y="28067"/>
                </a:lnTo>
                <a:lnTo>
                  <a:pt x="442861" y="33782"/>
                </a:lnTo>
                <a:lnTo>
                  <a:pt x="442302" y="33667"/>
                </a:lnTo>
                <a:lnTo>
                  <a:pt x="442226" y="34417"/>
                </a:lnTo>
                <a:lnTo>
                  <a:pt x="442252" y="33667"/>
                </a:lnTo>
                <a:lnTo>
                  <a:pt x="442836" y="28829"/>
                </a:lnTo>
                <a:lnTo>
                  <a:pt x="443420" y="23495"/>
                </a:lnTo>
                <a:lnTo>
                  <a:pt x="443547" y="22098"/>
                </a:lnTo>
                <a:lnTo>
                  <a:pt x="441883" y="20447"/>
                </a:lnTo>
                <a:lnTo>
                  <a:pt x="441883" y="33578"/>
                </a:lnTo>
                <a:lnTo>
                  <a:pt x="441655" y="33528"/>
                </a:lnTo>
                <a:lnTo>
                  <a:pt x="439889" y="33147"/>
                </a:lnTo>
                <a:lnTo>
                  <a:pt x="438658" y="28829"/>
                </a:lnTo>
                <a:lnTo>
                  <a:pt x="441655" y="33528"/>
                </a:lnTo>
                <a:lnTo>
                  <a:pt x="441883" y="33578"/>
                </a:lnTo>
                <a:lnTo>
                  <a:pt x="441883" y="20447"/>
                </a:lnTo>
                <a:lnTo>
                  <a:pt x="440359" y="18923"/>
                </a:lnTo>
                <a:lnTo>
                  <a:pt x="445223" y="14986"/>
                </a:lnTo>
                <a:lnTo>
                  <a:pt x="447408" y="13208"/>
                </a:lnTo>
                <a:lnTo>
                  <a:pt x="448335" y="11049"/>
                </a:lnTo>
                <a:lnTo>
                  <a:pt x="448970" y="9525"/>
                </a:lnTo>
                <a:lnTo>
                  <a:pt x="449351" y="8636"/>
                </a:lnTo>
                <a:lnTo>
                  <a:pt x="446900" y="9525"/>
                </a:lnTo>
                <a:lnTo>
                  <a:pt x="444754" y="8763"/>
                </a:lnTo>
                <a:lnTo>
                  <a:pt x="444614" y="8382"/>
                </a:lnTo>
                <a:lnTo>
                  <a:pt x="443572" y="5715"/>
                </a:lnTo>
                <a:lnTo>
                  <a:pt x="440778" y="8382"/>
                </a:lnTo>
                <a:lnTo>
                  <a:pt x="438073" y="7874"/>
                </a:lnTo>
                <a:lnTo>
                  <a:pt x="435381" y="7747"/>
                </a:lnTo>
                <a:lnTo>
                  <a:pt x="432638" y="11049"/>
                </a:lnTo>
                <a:lnTo>
                  <a:pt x="431038" y="10160"/>
                </a:lnTo>
                <a:lnTo>
                  <a:pt x="430809" y="10033"/>
                </a:lnTo>
                <a:lnTo>
                  <a:pt x="434416" y="7366"/>
                </a:lnTo>
                <a:lnTo>
                  <a:pt x="432435" y="7112"/>
                </a:lnTo>
                <a:lnTo>
                  <a:pt x="428879" y="6350"/>
                </a:lnTo>
                <a:lnTo>
                  <a:pt x="424992" y="7112"/>
                </a:lnTo>
                <a:lnTo>
                  <a:pt x="421068" y="10160"/>
                </a:lnTo>
                <a:lnTo>
                  <a:pt x="419087" y="9906"/>
                </a:lnTo>
                <a:lnTo>
                  <a:pt x="419328" y="8509"/>
                </a:lnTo>
                <a:lnTo>
                  <a:pt x="419442" y="6985"/>
                </a:lnTo>
                <a:lnTo>
                  <a:pt x="419049" y="5080"/>
                </a:lnTo>
                <a:lnTo>
                  <a:pt x="412813" y="4953"/>
                </a:lnTo>
                <a:lnTo>
                  <a:pt x="407479" y="7874"/>
                </a:lnTo>
                <a:lnTo>
                  <a:pt x="401967" y="11049"/>
                </a:lnTo>
                <a:lnTo>
                  <a:pt x="395249" y="10922"/>
                </a:lnTo>
                <a:lnTo>
                  <a:pt x="395592" y="10287"/>
                </a:lnTo>
                <a:lnTo>
                  <a:pt x="396824" y="8001"/>
                </a:lnTo>
                <a:lnTo>
                  <a:pt x="394690" y="7366"/>
                </a:lnTo>
                <a:lnTo>
                  <a:pt x="392823" y="6350"/>
                </a:lnTo>
                <a:lnTo>
                  <a:pt x="391642" y="10287"/>
                </a:lnTo>
                <a:lnTo>
                  <a:pt x="390842" y="9271"/>
                </a:lnTo>
                <a:lnTo>
                  <a:pt x="389064" y="6985"/>
                </a:lnTo>
                <a:lnTo>
                  <a:pt x="385584" y="8128"/>
                </a:lnTo>
                <a:lnTo>
                  <a:pt x="381965" y="9271"/>
                </a:lnTo>
                <a:lnTo>
                  <a:pt x="379361" y="6083"/>
                </a:lnTo>
                <a:lnTo>
                  <a:pt x="379361" y="86995"/>
                </a:lnTo>
                <a:lnTo>
                  <a:pt x="378485" y="86233"/>
                </a:lnTo>
                <a:lnTo>
                  <a:pt x="375881" y="83947"/>
                </a:lnTo>
                <a:lnTo>
                  <a:pt x="374967" y="83146"/>
                </a:lnTo>
                <a:lnTo>
                  <a:pt x="374332" y="82588"/>
                </a:lnTo>
                <a:lnTo>
                  <a:pt x="374167" y="83197"/>
                </a:lnTo>
                <a:lnTo>
                  <a:pt x="374281" y="82550"/>
                </a:lnTo>
                <a:lnTo>
                  <a:pt x="374142" y="82423"/>
                </a:lnTo>
                <a:lnTo>
                  <a:pt x="373634" y="81978"/>
                </a:lnTo>
                <a:lnTo>
                  <a:pt x="373456" y="82296"/>
                </a:lnTo>
                <a:lnTo>
                  <a:pt x="373557" y="81915"/>
                </a:lnTo>
                <a:lnTo>
                  <a:pt x="375246" y="79121"/>
                </a:lnTo>
                <a:lnTo>
                  <a:pt x="374370" y="82423"/>
                </a:lnTo>
                <a:lnTo>
                  <a:pt x="374434" y="82677"/>
                </a:lnTo>
                <a:lnTo>
                  <a:pt x="374865" y="83058"/>
                </a:lnTo>
                <a:lnTo>
                  <a:pt x="377774" y="80899"/>
                </a:lnTo>
                <a:lnTo>
                  <a:pt x="379044" y="81661"/>
                </a:lnTo>
                <a:lnTo>
                  <a:pt x="379361" y="86995"/>
                </a:lnTo>
                <a:lnTo>
                  <a:pt x="379361" y="6083"/>
                </a:lnTo>
                <a:lnTo>
                  <a:pt x="378968" y="5588"/>
                </a:lnTo>
                <a:lnTo>
                  <a:pt x="374408" y="3683"/>
                </a:lnTo>
                <a:lnTo>
                  <a:pt x="374015" y="11684"/>
                </a:lnTo>
                <a:lnTo>
                  <a:pt x="370370" y="13208"/>
                </a:lnTo>
                <a:lnTo>
                  <a:pt x="370446" y="11176"/>
                </a:lnTo>
                <a:lnTo>
                  <a:pt x="370484" y="10922"/>
                </a:lnTo>
                <a:lnTo>
                  <a:pt x="371602" y="7112"/>
                </a:lnTo>
                <a:lnTo>
                  <a:pt x="369773" y="5969"/>
                </a:lnTo>
                <a:lnTo>
                  <a:pt x="361048" y="8001"/>
                </a:lnTo>
                <a:lnTo>
                  <a:pt x="352450" y="9271"/>
                </a:lnTo>
                <a:lnTo>
                  <a:pt x="343636" y="10287"/>
                </a:lnTo>
                <a:lnTo>
                  <a:pt x="334276" y="11176"/>
                </a:lnTo>
                <a:lnTo>
                  <a:pt x="334403" y="10414"/>
                </a:lnTo>
                <a:lnTo>
                  <a:pt x="335394" y="9398"/>
                </a:lnTo>
                <a:lnTo>
                  <a:pt x="329107" y="10287"/>
                </a:lnTo>
                <a:lnTo>
                  <a:pt x="323278" y="12700"/>
                </a:lnTo>
                <a:lnTo>
                  <a:pt x="317131" y="14986"/>
                </a:lnTo>
                <a:lnTo>
                  <a:pt x="311670" y="14605"/>
                </a:lnTo>
                <a:lnTo>
                  <a:pt x="310362" y="16002"/>
                </a:lnTo>
                <a:lnTo>
                  <a:pt x="306438" y="17780"/>
                </a:lnTo>
                <a:lnTo>
                  <a:pt x="307619" y="21590"/>
                </a:lnTo>
                <a:lnTo>
                  <a:pt x="309245" y="22098"/>
                </a:lnTo>
                <a:lnTo>
                  <a:pt x="309372" y="24511"/>
                </a:lnTo>
                <a:lnTo>
                  <a:pt x="309372" y="29845"/>
                </a:lnTo>
                <a:lnTo>
                  <a:pt x="303187" y="34036"/>
                </a:lnTo>
                <a:lnTo>
                  <a:pt x="303657" y="32385"/>
                </a:lnTo>
                <a:lnTo>
                  <a:pt x="304444" y="29591"/>
                </a:lnTo>
                <a:lnTo>
                  <a:pt x="305346" y="26416"/>
                </a:lnTo>
                <a:lnTo>
                  <a:pt x="305422" y="26162"/>
                </a:lnTo>
                <a:lnTo>
                  <a:pt x="305955" y="24257"/>
                </a:lnTo>
                <a:lnTo>
                  <a:pt x="306311" y="22987"/>
                </a:lnTo>
                <a:lnTo>
                  <a:pt x="302196" y="24257"/>
                </a:lnTo>
                <a:lnTo>
                  <a:pt x="301561" y="20701"/>
                </a:lnTo>
                <a:lnTo>
                  <a:pt x="301561" y="85852"/>
                </a:lnTo>
                <a:lnTo>
                  <a:pt x="296049" y="88138"/>
                </a:lnTo>
                <a:lnTo>
                  <a:pt x="296138" y="88417"/>
                </a:lnTo>
                <a:lnTo>
                  <a:pt x="301282" y="90424"/>
                </a:lnTo>
                <a:lnTo>
                  <a:pt x="297865" y="97523"/>
                </a:lnTo>
                <a:lnTo>
                  <a:pt x="297662" y="96901"/>
                </a:lnTo>
                <a:lnTo>
                  <a:pt x="297281" y="95758"/>
                </a:lnTo>
                <a:lnTo>
                  <a:pt x="296252" y="92710"/>
                </a:lnTo>
                <a:lnTo>
                  <a:pt x="294792" y="95758"/>
                </a:lnTo>
                <a:lnTo>
                  <a:pt x="294525" y="93980"/>
                </a:lnTo>
                <a:lnTo>
                  <a:pt x="294297" y="92456"/>
                </a:lnTo>
                <a:lnTo>
                  <a:pt x="294246" y="92075"/>
                </a:lnTo>
                <a:lnTo>
                  <a:pt x="294106" y="91186"/>
                </a:lnTo>
                <a:lnTo>
                  <a:pt x="293992" y="90589"/>
                </a:lnTo>
                <a:lnTo>
                  <a:pt x="293839" y="90297"/>
                </a:lnTo>
                <a:lnTo>
                  <a:pt x="294868" y="90170"/>
                </a:lnTo>
                <a:lnTo>
                  <a:pt x="296926" y="89916"/>
                </a:lnTo>
                <a:lnTo>
                  <a:pt x="296189" y="88519"/>
                </a:lnTo>
                <a:lnTo>
                  <a:pt x="296062" y="88392"/>
                </a:lnTo>
                <a:lnTo>
                  <a:pt x="295998" y="88163"/>
                </a:lnTo>
                <a:lnTo>
                  <a:pt x="295452" y="87122"/>
                </a:lnTo>
                <a:lnTo>
                  <a:pt x="294233" y="84836"/>
                </a:lnTo>
                <a:lnTo>
                  <a:pt x="295935" y="84455"/>
                </a:lnTo>
                <a:lnTo>
                  <a:pt x="301561" y="85852"/>
                </a:lnTo>
                <a:lnTo>
                  <a:pt x="301561" y="20701"/>
                </a:lnTo>
                <a:lnTo>
                  <a:pt x="301320" y="19431"/>
                </a:lnTo>
                <a:lnTo>
                  <a:pt x="301002" y="17653"/>
                </a:lnTo>
                <a:lnTo>
                  <a:pt x="300888" y="17018"/>
                </a:lnTo>
                <a:lnTo>
                  <a:pt x="304812" y="19431"/>
                </a:lnTo>
                <a:lnTo>
                  <a:pt x="304812" y="17018"/>
                </a:lnTo>
                <a:lnTo>
                  <a:pt x="304812" y="12954"/>
                </a:lnTo>
                <a:lnTo>
                  <a:pt x="298792" y="17653"/>
                </a:lnTo>
                <a:lnTo>
                  <a:pt x="295427" y="15367"/>
                </a:lnTo>
                <a:lnTo>
                  <a:pt x="292061" y="19431"/>
                </a:lnTo>
                <a:lnTo>
                  <a:pt x="289852" y="16891"/>
                </a:lnTo>
                <a:lnTo>
                  <a:pt x="289521" y="16510"/>
                </a:lnTo>
                <a:lnTo>
                  <a:pt x="289090" y="16002"/>
                </a:lnTo>
                <a:lnTo>
                  <a:pt x="290436" y="16764"/>
                </a:lnTo>
                <a:lnTo>
                  <a:pt x="290322" y="16002"/>
                </a:lnTo>
                <a:lnTo>
                  <a:pt x="289852" y="12954"/>
                </a:lnTo>
                <a:lnTo>
                  <a:pt x="289814" y="12750"/>
                </a:lnTo>
                <a:lnTo>
                  <a:pt x="289204" y="12954"/>
                </a:lnTo>
                <a:lnTo>
                  <a:pt x="285673" y="11557"/>
                </a:lnTo>
                <a:lnTo>
                  <a:pt x="286512" y="16510"/>
                </a:lnTo>
                <a:lnTo>
                  <a:pt x="282867" y="13716"/>
                </a:lnTo>
                <a:lnTo>
                  <a:pt x="281914" y="16891"/>
                </a:lnTo>
                <a:lnTo>
                  <a:pt x="281673" y="16383"/>
                </a:lnTo>
                <a:lnTo>
                  <a:pt x="281724" y="18542"/>
                </a:lnTo>
                <a:lnTo>
                  <a:pt x="279539" y="20066"/>
                </a:lnTo>
                <a:lnTo>
                  <a:pt x="278904" y="20701"/>
                </a:lnTo>
                <a:lnTo>
                  <a:pt x="278434" y="17653"/>
                </a:lnTo>
                <a:lnTo>
                  <a:pt x="276923" y="18415"/>
                </a:lnTo>
                <a:lnTo>
                  <a:pt x="274751" y="19939"/>
                </a:lnTo>
                <a:lnTo>
                  <a:pt x="267017" y="20701"/>
                </a:lnTo>
                <a:lnTo>
                  <a:pt x="266801" y="18415"/>
                </a:lnTo>
                <a:lnTo>
                  <a:pt x="266788" y="18288"/>
                </a:lnTo>
                <a:lnTo>
                  <a:pt x="266382" y="14097"/>
                </a:lnTo>
                <a:lnTo>
                  <a:pt x="263779" y="14732"/>
                </a:lnTo>
                <a:lnTo>
                  <a:pt x="263055" y="18288"/>
                </a:lnTo>
                <a:lnTo>
                  <a:pt x="260324" y="17526"/>
                </a:lnTo>
                <a:lnTo>
                  <a:pt x="260527" y="15875"/>
                </a:lnTo>
                <a:lnTo>
                  <a:pt x="261061" y="15367"/>
                </a:lnTo>
                <a:lnTo>
                  <a:pt x="261200" y="15240"/>
                </a:lnTo>
                <a:lnTo>
                  <a:pt x="261277" y="14478"/>
                </a:lnTo>
                <a:lnTo>
                  <a:pt x="255460" y="13208"/>
                </a:lnTo>
                <a:lnTo>
                  <a:pt x="248399" y="15367"/>
                </a:lnTo>
                <a:lnTo>
                  <a:pt x="242900" y="11684"/>
                </a:lnTo>
                <a:lnTo>
                  <a:pt x="238467" y="13462"/>
                </a:lnTo>
                <a:lnTo>
                  <a:pt x="234708" y="14592"/>
                </a:lnTo>
                <a:lnTo>
                  <a:pt x="231927" y="18923"/>
                </a:lnTo>
                <a:lnTo>
                  <a:pt x="233121" y="18415"/>
                </a:lnTo>
                <a:lnTo>
                  <a:pt x="236639" y="19812"/>
                </a:lnTo>
                <a:lnTo>
                  <a:pt x="234543" y="23495"/>
                </a:lnTo>
                <a:lnTo>
                  <a:pt x="233387" y="26162"/>
                </a:lnTo>
                <a:lnTo>
                  <a:pt x="231533" y="25273"/>
                </a:lnTo>
                <a:lnTo>
                  <a:pt x="229704" y="26416"/>
                </a:lnTo>
                <a:lnTo>
                  <a:pt x="229781" y="25781"/>
                </a:lnTo>
                <a:lnTo>
                  <a:pt x="229806" y="25527"/>
                </a:lnTo>
                <a:lnTo>
                  <a:pt x="229984" y="23876"/>
                </a:lnTo>
                <a:lnTo>
                  <a:pt x="230009" y="23622"/>
                </a:lnTo>
                <a:lnTo>
                  <a:pt x="230022" y="23495"/>
                </a:lnTo>
                <a:lnTo>
                  <a:pt x="230060" y="23114"/>
                </a:lnTo>
                <a:lnTo>
                  <a:pt x="224955" y="23495"/>
                </a:lnTo>
                <a:lnTo>
                  <a:pt x="226110" y="22733"/>
                </a:lnTo>
                <a:lnTo>
                  <a:pt x="228587" y="21094"/>
                </a:lnTo>
                <a:lnTo>
                  <a:pt x="227495" y="13970"/>
                </a:lnTo>
                <a:lnTo>
                  <a:pt x="220675" y="22733"/>
                </a:lnTo>
                <a:lnTo>
                  <a:pt x="220624" y="20574"/>
                </a:lnTo>
                <a:lnTo>
                  <a:pt x="220573" y="18288"/>
                </a:lnTo>
                <a:lnTo>
                  <a:pt x="220573" y="17780"/>
                </a:lnTo>
                <a:lnTo>
                  <a:pt x="220522" y="15494"/>
                </a:lnTo>
                <a:lnTo>
                  <a:pt x="219722" y="17780"/>
                </a:lnTo>
                <a:lnTo>
                  <a:pt x="215303" y="16827"/>
                </a:lnTo>
                <a:lnTo>
                  <a:pt x="215303" y="16637"/>
                </a:lnTo>
                <a:lnTo>
                  <a:pt x="215290" y="16129"/>
                </a:lnTo>
                <a:lnTo>
                  <a:pt x="214058" y="16662"/>
                </a:lnTo>
                <a:lnTo>
                  <a:pt x="214058" y="17399"/>
                </a:lnTo>
                <a:lnTo>
                  <a:pt x="213944" y="17653"/>
                </a:lnTo>
                <a:lnTo>
                  <a:pt x="213918" y="17907"/>
                </a:lnTo>
                <a:lnTo>
                  <a:pt x="212559" y="20574"/>
                </a:lnTo>
                <a:lnTo>
                  <a:pt x="212039" y="17399"/>
                </a:lnTo>
                <a:lnTo>
                  <a:pt x="213829" y="17881"/>
                </a:lnTo>
                <a:lnTo>
                  <a:pt x="214058" y="17399"/>
                </a:lnTo>
                <a:lnTo>
                  <a:pt x="214058" y="16662"/>
                </a:lnTo>
                <a:lnTo>
                  <a:pt x="212915" y="17145"/>
                </a:lnTo>
                <a:lnTo>
                  <a:pt x="212839" y="15113"/>
                </a:lnTo>
                <a:lnTo>
                  <a:pt x="208203" y="13335"/>
                </a:lnTo>
                <a:lnTo>
                  <a:pt x="207606" y="22098"/>
                </a:lnTo>
                <a:lnTo>
                  <a:pt x="204952" y="23622"/>
                </a:lnTo>
                <a:lnTo>
                  <a:pt x="204990" y="22733"/>
                </a:lnTo>
                <a:lnTo>
                  <a:pt x="203212" y="23876"/>
                </a:lnTo>
                <a:lnTo>
                  <a:pt x="205193" y="18034"/>
                </a:lnTo>
                <a:lnTo>
                  <a:pt x="202298" y="19050"/>
                </a:lnTo>
                <a:lnTo>
                  <a:pt x="200952" y="24257"/>
                </a:lnTo>
                <a:lnTo>
                  <a:pt x="197700" y="25527"/>
                </a:lnTo>
                <a:lnTo>
                  <a:pt x="197345" y="23749"/>
                </a:lnTo>
                <a:lnTo>
                  <a:pt x="195440" y="25781"/>
                </a:lnTo>
                <a:lnTo>
                  <a:pt x="195656" y="25527"/>
                </a:lnTo>
                <a:lnTo>
                  <a:pt x="195783" y="24511"/>
                </a:lnTo>
                <a:lnTo>
                  <a:pt x="195605" y="24130"/>
                </a:lnTo>
                <a:lnTo>
                  <a:pt x="193941" y="29591"/>
                </a:lnTo>
                <a:lnTo>
                  <a:pt x="189623" y="27686"/>
                </a:lnTo>
                <a:lnTo>
                  <a:pt x="188074" y="32385"/>
                </a:lnTo>
                <a:lnTo>
                  <a:pt x="186766" y="31623"/>
                </a:lnTo>
                <a:lnTo>
                  <a:pt x="186347" y="29591"/>
                </a:lnTo>
                <a:lnTo>
                  <a:pt x="185902" y="27432"/>
                </a:lnTo>
                <a:lnTo>
                  <a:pt x="190182" y="24765"/>
                </a:lnTo>
                <a:lnTo>
                  <a:pt x="188861" y="21717"/>
                </a:lnTo>
                <a:lnTo>
                  <a:pt x="188201" y="20205"/>
                </a:lnTo>
                <a:lnTo>
                  <a:pt x="188201" y="21717"/>
                </a:lnTo>
                <a:lnTo>
                  <a:pt x="185839" y="27114"/>
                </a:lnTo>
                <a:lnTo>
                  <a:pt x="185699" y="27432"/>
                </a:lnTo>
                <a:lnTo>
                  <a:pt x="185775" y="26797"/>
                </a:lnTo>
                <a:lnTo>
                  <a:pt x="185381" y="24892"/>
                </a:lnTo>
                <a:lnTo>
                  <a:pt x="183832" y="29591"/>
                </a:lnTo>
                <a:lnTo>
                  <a:pt x="183857" y="26543"/>
                </a:lnTo>
                <a:lnTo>
                  <a:pt x="183883" y="22733"/>
                </a:lnTo>
                <a:lnTo>
                  <a:pt x="188201" y="21717"/>
                </a:lnTo>
                <a:lnTo>
                  <a:pt x="188201" y="20205"/>
                </a:lnTo>
                <a:lnTo>
                  <a:pt x="186486" y="16256"/>
                </a:lnTo>
                <a:lnTo>
                  <a:pt x="170726" y="18542"/>
                </a:lnTo>
                <a:lnTo>
                  <a:pt x="166497" y="20320"/>
                </a:lnTo>
                <a:lnTo>
                  <a:pt x="161861" y="20447"/>
                </a:lnTo>
                <a:lnTo>
                  <a:pt x="157822" y="21590"/>
                </a:lnTo>
                <a:lnTo>
                  <a:pt x="155397" y="26543"/>
                </a:lnTo>
                <a:lnTo>
                  <a:pt x="155562" y="24638"/>
                </a:lnTo>
                <a:lnTo>
                  <a:pt x="155752" y="22352"/>
                </a:lnTo>
                <a:lnTo>
                  <a:pt x="153073" y="21463"/>
                </a:lnTo>
                <a:lnTo>
                  <a:pt x="146964" y="19431"/>
                </a:lnTo>
                <a:lnTo>
                  <a:pt x="139788" y="21463"/>
                </a:lnTo>
                <a:lnTo>
                  <a:pt x="132067" y="18796"/>
                </a:lnTo>
                <a:lnTo>
                  <a:pt x="126834" y="24638"/>
                </a:lnTo>
                <a:lnTo>
                  <a:pt x="125133" y="21209"/>
                </a:lnTo>
                <a:lnTo>
                  <a:pt x="119938" y="27432"/>
                </a:lnTo>
                <a:lnTo>
                  <a:pt x="113233" y="30480"/>
                </a:lnTo>
                <a:lnTo>
                  <a:pt x="106946" y="34036"/>
                </a:lnTo>
                <a:lnTo>
                  <a:pt x="102997" y="41402"/>
                </a:lnTo>
                <a:lnTo>
                  <a:pt x="99542" y="38481"/>
                </a:lnTo>
                <a:lnTo>
                  <a:pt x="103581" y="36068"/>
                </a:lnTo>
                <a:lnTo>
                  <a:pt x="103784" y="33655"/>
                </a:lnTo>
                <a:lnTo>
                  <a:pt x="101282" y="32639"/>
                </a:lnTo>
                <a:lnTo>
                  <a:pt x="97917" y="41910"/>
                </a:lnTo>
                <a:lnTo>
                  <a:pt x="95567" y="36576"/>
                </a:lnTo>
                <a:lnTo>
                  <a:pt x="95288" y="35941"/>
                </a:lnTo>
                <a:lnTo>
                  <a:pt x="95186" y="35306"/>
                </a:lnTo>
                <a:lnTo>
                  <a:pt x="95072" y="33782"/>
                </a:lnTo>
                <a:lnTo>
                  <a:pt x="98437" y="33655"/>
                </a:lnTo>
                <a:lnTo>
                  <a:pt x="96812" y="32385"/>
                </a:lnTo>
                <a:lnTo>
                  <a:pt x="94830" y="28575"/>
                </a:lnTo>
                <a:lnTo>
                  <a:pt x="94627" y="36576"/>
                </a:lnTo>
                <a:lnTo>
                  <a:pt x="92379" y="32258"/>
                </a:lnTo>
                <a:lnTo>
                  <a:pt x="93446" y="36068"/>
                </a:lnTo>
                <a:lnTo>
                  <a:pt x="93345" y="36576"/>
                </a:lnTo>
                <a:lnTo>
                  <a:pt x="89839" y="41402"/>
                </a:lnTo>
                <a:lnTo>
                  <a:pt x="86982" y="42418"/>
                </a:lnTo>
                <a:lnTo>
                  <a:pt x="87541" y="42545"/>
                </a:lnTo>
                <a:lnTo>
                  <a:pt x="87820" y="42926"/>
                </a:lnTo>
                <a:lnTo>
                  <a:pt x="88455" y="46101"/>
                </a:lnTo>
                <a:lnTo>
                  <a:pt x="86233" y="45593"/>
                </a:lnTo>
                <a:lnTo>
                  <a:pt x="85090" y="46101"/>
                </a:lnTo>
                <a:lnTo>
                  <a:pt x="85128" y="45339"/>
                </a:lnTo>
                <a:lnTo>
                  <a:pt x="85445" y="44958"/>
                </a:lnTo>
                <a:lnTo>
                  <a:pt x="74104" y="49276"/>
                </a:lnTo>
                <a:lnTo>
                  <a:pt x="62204" y="52197"/>
                </a:lnTo>
                <a:lnTo>
                  <a:pt x="50038" y="53467"/>
                </a:lnTo>
                <a:lnTo>
                  <a:pt x="37871" y="52705"/>
                </a:lnTo>
                <a:lnTo>
                  <a:pt x="38481" y="51943"/>
                </a:lnTo>
                <a:lnTo>
                  <a:pt x="40525" y="49403"/>
                </a:lnTo>
                <a:lnTo>
                  <a:pt x="38468" y="51943"/>
                </a:lnTo>
                <a:lnTo>
                  <a:pt x="36804" y="51435"/>
                </a:lnTo>
                <a:lnTo>
                  <a:pt x="34302" y="50673"/>
                </a:lnTo>
                <a:lnTo>
                  <a:pt x="32956" y="50038"/>
                </a:lnTo>
                <a:lnTo>
                  <a:pt x="33235" y="49657"/>
                </a:lnTo>
                <a:lnTo>
                  <a:pt x="30505" y="48006"/>
                </a:lnTo>
                <a:lnTo>
                  <a:pt x="27393" y="51435"/>
                </a:lnTo>
                <a:lnTo>
                  <a:pt x="25158" y="49276"/>
                </a:lnTo>
                <a:lnTo>
                  <a:pt x="25742" y="48514"/>
                </a:lnTo>
                <a:lnTo>
                  <a:pt x="20675" y="49276"/>
                </a:lnTo>
                <a:lnTo>
                  <a:pt x="19850" y="47752"/>
                </a:lnTo>
                <a:lnTo>
                  <a:pt x="19304" y="46736"/>
                </a:lnTo>
                <a:lnTo>
                  <a:pt x="17030" y="42545"/>
                </a:lnTo>
                <a:lnTo>
                  <a:pt x="12395" y="46736"/>
                </a:lnTo>
                <a:lnTo>
                  <a:pt x="8280" y="44577"/>
                </a:lnTo>
                <a:lnTo>
                  <a:pt x="8394" y="41275"/>
                </a:lnTo>
                <a:lnTo>
                  <a:pt x="5384" y="38608"/>
                </a:lnTo>
                <a:lnTo>
                  <a:pt x="3136" y="38862"/>
                </a:lnTo>
                <a:lnTo>
                  <a:pt x="2476" y="42926"/>
                </a:lnTo>
                <a:lnTo>
                  <a:pt x="2425" y="43815"/>
                </a:lnTo>
                <a:lnTo>
                  <a:pt x="3530" y="44069"/>
                </a:lnTo>
                <a:lnTo>
                  <a:pt x="5105" y="47752"/>
                </a:lnTo>
                <a:lnTo>
                  <a:pt x="1473" y="47371"/>
                </a:lnTo>
                <a:lnTo>
                  <a:pt x="0" y="49149"/>
                </a:lnTo>
                <a:lnTo>
                  <a:pt x="1663" y="54610"/>
                </a:lnTo>
                <a:lnTo>
                  <a:pt x="1790" y="55245"/>
                </a:lnTo>
                <a:lnTo>
                  <a:pt x="2095" y="64262"/>
                </a:lnTo>
                <a:lnTo>
                  <a:pt x="7213" y="69850"/>
                </a:lnTo>
                <a:lnTo>
                  <a:pt x="10337" y="67564"/>
                </a:lnTo>
                <a:lnTo>
                  <a:pt x="11366" y="79121"/>
                </a:lnTo>
                <a:lnTo>
                  <a:pt x="15011" y="77724"/>
                </a:lnTo>
                <a:lnTo>
                  <a:pt x="16548" y="75057"/>
                </a:lnTo>
                <a:lnTo>
                  <a:pt x="21336" y="78105"/>
                </a:lnTo>
                <a:lnTo>
                  <a:pt x="23647" y="75819"/>
                </a:lnTo>
                <a:lnTo>
                  <a:pt x="22339" y="81407"/>
                </a:lnTo>
                <a:lnTo>
                  <a:pt x="27965" y="78359"/>
                </a:lnTo>
                <a:lnTo>
                  <a:pt x="25603" y="84455"/>
                </a:lnTo>
                <a:lnTo>
                  <a:pt x="25717" y="84963"/>
                </a:lnTo>
                <a:lnTo>
                  <a:pt x="27330" y="88646"/>
                </a:lnTo>
                <a:lnTo>
                  <a:pt x="32359" y="79248"/>
                </a:lnTo>
                <a:lnTo>
                  <a:pt x="35445" y="83947"/>
                </a:lnTo>
                <a:lnTo>
                  <a:pt x="35344" y="84759"/>
                </a:lnTo>
                <a:lnTo>
                  <a:pt x="35242" y="85090"/>
                </a:lnTo>
                <a:lnTo>
                  <a:pt x="35369" y="86360"/>
                </a:lnTo>
                <a:lnTo>
                  <a:pt x="35293" y="86741"/>
                </a:lnTo>
                <a:lnTo>
                  <a:pt x="34823" y="87249"/>
                </a:lnTo>
                <a:lnTo>
                  <a:pt x="38265" y="83820"/>
                </a:lnTo>
                <a:lnTo>
                  <a:pt x="37757" y="90805"/>
                </a:lnTo>
                <a:lnTo>
                  <a:pt x="40487" y="90551"/>
                </a:lnTo>
                <a:lnTo>
                  <a:pt x="40068" y="86614"/>
                </a:lnTo>
                <a:lnTo>
                  <a:pt x="39954" y="84836"/>
                </a:lnTo>
                <a:lnTo>
                  <a:pt x="40424" y="83820"/>
                </a:lnTo>
                <a:lnTo>
                  <a:pt x="39878" y="83058"/>
                </a:lnTo>
                <a:lnTo>
                  <a:pt x="39801" y="82423"/>
                </a:lnTo>
                <a:lnTo>
                  <a:pt x="40322" y="80518"/>
                </a:lnTo>
                <a:lnTo>
                  <a:pt x="41287" y="79248"/>
                </a:lnTo>
                <a:lnTo>
                  <a:pt x="41478" y="78994"/>
                </a:lnTo>
                <a:lnTo>
                  <a:pt x="41795" y="78359"/>
                </a:lnTo>
                <a:lnTo>
                  <a:pt x="42430" y="77089"/>
                </a:lnTo>
                <a:lnTo>
                  <a:pt x="43815" y="76962"/>
                </a:lnTo>
                <a:lnTo>
                  <a:pt x="43929" y="78232"/>
                </a:lnTo>
                <a:lnTo>
                  <a:pt x="43903" y="79248"/>
                </a:lnTo>
                <a:lnTo>
                  <a:pt x="42545" y="80899"/>
                </a:lnTo>
                <a:lnTo>
                  <a:pt x="45554" y="81153"/>
                </a:lnTo>
                <a:lnTo>
                  <a:pt x="45923" y="83439"/>
                </a:lnTo>
                <a:lnTo>
                  <a:pt x="45847" y="84099"/>
                </a:lnTo>
                <a:lnTo>
                  <a:pt x="45085" y="85598"/>
                </a:lnTo>
                <a:lnTo>
                  <a:pt x="43738" y="85852"/>
                </a:lnTo>
                <a:lnTo>
                  <a:pt x="43154" y="88557"/>
                </a:lnTo>
                <a:lnTo>
                  <a:pt x="43268" y="89090"/>
                </a:lnTo>
                <a:lnTo>
                  <a:pt x="44907" y="89611"/>
                </a:lnTo>
                <a:lnTo>
                  <a:pt x="44716" y="88519"/>
                </a:lnTo>
                <a:lnTo>
                  <a:pt x="46837" y="90220"/>
                </a:lnTo>
                <a:lnTo>
                  <a:pt x="47104" y="90297"/>
                </a:lnTo>
                <a:lnTo>
                  <a:pt x="46964" y="90309"/>
                </a:lnTo>
                <a:lnTo>
                  <a:pt x="48996" y="91948"/>
                </a:lnTo>
                <a:lnTo>
                  <a:pt x="49453" y="91579"/>
                </a:lnTo>
                <a:lnTo>
                  <a:pt x="49555" y="91313"/>
                </a:lnTo>
                <a:lnTo>
                  <a:pt x="49758" y="91313"/>
                </a:lnTo>
                <a:lnTo>
                  <a:pt x="50977" y="90297"/>
                </a:lnTo>
                <a:lnTo>
                  <a:pt x="51422" y="92964"/>
                </a:lnTo>
                <a:lnTo>
                  <a:pt x="49657" y="91401"/>
                </a:lnTo>
                <a:lnTo>
                  <a:pt x="49479" y="91694"/>
                </a:lnTo>
                <a:lnTo>
                  <a:pt x="49250" y="92964"/>
                </a:lnTo>
                <a:lnTo>
                  <a:pt x="49339" y="93408"/>
                </a:lnTo>
                <a:lnTo>
                  <a:pt x="52324" y="97663"/>
                </a:lnTo>
                <a:lnTo>
                  <a:pt x="54711" y="96520"/>
                </a:lnTo>
                <a:lnTo>
                  <a:pt x="57162" y="93599"/>
                </a:lnTo>
                <a:lnTo>
                  <a:pt x="59931" y="92964"/>
                </a:lnTo>
                <a:lnTo>
                  <a:pt x="60490" y="92837"/>
                </a:lnTo>
                <a:lnTo>
                  <a:pt x="60363" y="93827"/>
                </a:lnTo>
                <a:lnTo>
                  <a:pt x="59575" y="94742"/>
                </a:lnTo>
                <a:lnTo>
                  <a:pt x="61734" y="92837"/>
                </a:lnTo>
                <a:lnTo>
                  <a:pt x="61874" y="92710"/>
                </a:lnTo>
                <a:lnTo>
                  <a:pt x="64096" y="98679"/>
                </a:lnTo>
                <a:lnTo>
                  <a:pt x="65354" y="94742"/>
                </a:lnTo>
                <a:lnTo>
                  <a:pt x="67818" y="95758"/>
                </a:lnTo>
                <a:lnTo>
                  <a:pt x="66395" y="102108"/>
                </a:lnTo>
                <a:lnTo>
                  <a:pt x="69989" y="101600"/>
                </a:lnTo>
                <a:lnTo>
                  <a:pt x="68414" y="94996"/>
                </a:lnTo>
                <a:lnTo>
                  <a:pt x="74307" y="102616"/>
                </a:lnTo>
                <a:lnTo>
                  <a:pt x="73875" y="95377"/>
                </a:lnTo>
                <a:lnTo>
                  <a:pt x="76962" y="99441"/>
                </a:lnTo>
                <a:lnTo>
                  <a:pt x="79044" y="95377"/>
                </a:lnTo>
                <a:lnTo>
                  <a:pt x="78981" y="94996"/>
                </a:lnTo>
                <a:lnTo>
                  <a:pt x="78867" y="94742"/>
                </a:lnTo>
                <a:lnTo>
                  <a:pt x="77927" y="92710"/>
                </a:lnTo>
                <a:lnTo>
                  <a:pt x="76796" y="90297"/>
                </a:lnTo>
                <a:lnTo>
                  <a:pt x="75971" y="88519"/>
                </a:lnTo>
                <a:lnTo>
                  <a:pt x="75387" y="87249"/>
                </a:lnTo>
                <a:lnTo>
                  <a:pt x="80098" y="86233"/>
                </a:lnTo>
                <a:lnTo>
                  <a:pt x="84696" y="88519"/>
                </a:lnTo>
                <a:lnTo>
                  <a:pt x="80721" y="97917"/>
                </a:lnTo>
                <a:lnTo>
                  <a:pt x="80708" y="98298"/>
                </a:lnTo>
                <a:lnTo>
                  <a:pt x="83426" y="101727"/>
                </a:lnTo>
                <a:lnTo>
                  <a:pt x="84175" y="97663"/>
                </a:lnTo>
                <a:lnTo>
                  <a:pt x="86398" y="100203"/>
                </a:lnTo>
                <a:lnTo>
                  <a:pt x="86423" y="100457"/>
                </a:lnTo>
                <a:lnTo>
                  <a:pt x="87388" y="99187"/>
                </a:lnTo>
                <a:lnTo>
                  <a:pt x="89801" y="100203"/>
                </a:lnTo>
                <a:lnTo>
                  <a:pt x="89916" y="101854"/>
                </a:lnTo>
                <a:lnTo>
                  <a:pt x="89877" y="104013"/>
                </a:lnTo>
                <a:lnTo>
                  <a:pt x="88493" y="104140"/>
                </a:lnTo>
                <a:lnTo>
                  <a:pt x="88417" y="105791"/>
                </a:lnTo>
                <a:lnTo>
                  <a:pt x="90639" y="105537"/>
                </a:lnTo>
                <a:lnTo>
                  <a:pt x="93827" y="107696"/>
                </a:lnTo>
                <a:lnTo>
                  <a:pt x="96926" y="108458"/>
                </a:lnTo>
                <a:lnTo>
                  <a:pt x="98272" y="105537"/>
                </a:lnTo>
                <a:lnTo>
                  <a:pt x="98907" y="104140"/>
                </a:lnTo>
                <a:lnTo>
                  <a:pt x="100291" y="105918"/>
                </a:lnTo>
                <a:lnTo>
                  <a:pt x="102870" y="105664"/>
                </a:lnTo>
                <a:lnTo>
                  <a:pt x="102793" y="109220"/>
                </a:lnTo>
                <a:lnTo>
                  <a:pt x="103365" y="105664"/>
                </a:lnTo>
                <a:lnTo>
                  <a:pt x="103581" y="104267"/>
                </a:lnTo>
                <a:lnTo>
                  <a:pt x="108496" y="110236"/>
                </a:lnTo>
                <a:lnTo>
                  <a:pt x="110007" y="107061"/>
                </a:lnTo>
                <a:lnTo>
                  <a:pt x="109969" y="108966"/>
                </a:lnTo>
                <a:lnTo>
                  <a:pt x="111633" y="111379"/>
                </a:lnTo>
                <a:lnTo>
                  <a:pt x="112598" y="110236"/>
                </a:lnTo>
                <a:lnTo>
                  <a:pt x="112687" y="109855"/>
                </a:lnTo>
                <a:lnTo>
                  <a:pt x="110998" y="108204"/>
                </a:lnTo>
                <a:lnTo>
                  <a:pt x="111569" y="107061"/>
                </a:lnTo>
                <a:lnTo>
                  <a:pt x="111988" y="106172"/>
                </a:lnTo>
                <a:lnTo>
                  <a:pt x="112699" y="104267"/>
                </a:lnTo>
                <a:lnTo>
                  <a:pt x="112750" y="104140"/>
                </a:lnTo>
                <a:lnTo>
                  <a:pt x="112928" y="103632"/>
                </a:lnTo>
                <a:lnTo>
                  <a:pt x="114642" y="107061"/>
                </a:lnTo>
                <a:lnTo>
                  <a:pt x="118681" y="103759"/>
                </a:lnTo>
                <a:lnTo>
                  <a:pt x="119710" y="109474"/>
                </a:lnTo>
                <a:lnTo>
                  <a:pt x="121640" y="106426"/>
                </a:lnTo>
                <a:lnTo>
                  <a:pt x="121704" y="105791"/>
                </a:lnTo>
                <a:lnTo>
                  <a:pt x="121145" y="103759"/>
                </a:lnTo>
                <a:lnTo>
                  <a:pt x="121119" y="103632"/>
                </a:lnTo>
                <a:lnTo>
                  <a:pt x="120865" y="102743"/>
                </a:lnTo>
                <a:lnTo>
                  <a:pt x="120764" y="101092"/>
                </a:lnTo>
                <a:lnTo>
                  <a:pt x="120891" y="99187"/>
                </a:lnTo>
                <a:lnTo>
                  <a:pt x="120980" y="97917"/>
                </a:lnTo>
                <a:lnTo>
                  <a:pt x="122682" y="101346"/>
                </a:lnTo>
                <a:lnTo>
                  <a:pt x="127431" y="100330"/>
                </a:lnTo>
                <a:lnTo>
                  <a:pt x="126961" y="106934"/>
                </a:lnTo>
                <a:lnTo>
                  <a:pt x="126695" y="106807"/>
                </a:lnTo>
                <a:lnTo>
                  <a:pt x="125653" y="106299"/>
                </a:lnTo>
                <a:lnTo>
                  <a:pt x="122720" y="105156"/>
                </a:lnTo>
                <a:lnTo>
                  <a:pt x="123507" y="109601"/>
                </a:lnTo>
                <a:lnTo>
                  <a:pt x="126085" y="111760"/>
                </a:lnTo>
                <a:lnTo>
                  <a:pt x="124460" y="107696"/>
                </a:lnTo>
                <a:lnTo>
                  <a:pt x="126403" y="106807"/>
                </a:lnTo>
                <a:lnTo>
                  <a:pt x="126517" y="108331"/>
                </a:lnTo>
                <a:lnTo>
                  <a:pt x="127406" y="109753"/>
                </a:lnTo>
                <a:lnTo>
                  <a:pt x="128854" y="107061"/>
                </a:lnTo>
                <a:lnTo>
                  <a:pt x="128765" y="106934"/>
                </a:lnTo>
                <a:lnTo>
                  <a:pt x="127635" y="105410"/>
                </a:lnTo>
                <a:lnTo>
                  <a:pt x="132943" y="103886"/>
                </a:lnTo>
                <a:lnTo>
                  <a:pt x="132168" y="100330"/>
                </a:lnTo>
                <a:lnTo>
                  <a:pt x="131635" y="97917"/>
                </a:lnTo>
                <a:lnTo>
                  <a:pt x="131584" y="97663"/>
                </a:lnTo>
                <a:lnTo>
                  <a:pt x="131470" y="97155"/>
                </a:lnTo>
                <a:lnTo>
                  <a:pt x="136385" y="93726"/>
                </a:lnTo>
                <a:lnTo>
                  <a:pt x="137414" y="94869"/>
                </a:lnTo>
                <a:lnTo>
                  <a:pt x="139192" y="96520"/>
                </a:lnTo>
                <a:lnTo>
                  <a:pt x="139750" y="96647"/>
                </a:lnTo>
                <a:lnTo>
                  <a:pt x="138087" y="97155"/>
                </a:lnTo>
                <a:lnTo>
                  <a:pt x="138760" y="103124"/>
                </a:lnTo>
                <a:lnTo>
                  <a:pt x="139750" y="104267"/>
                </a:lnTo>
                <a:lnTo>
                  <a:pt x="142328" y="99060"/>
                </a:lnTo>
                <a:lnTo>
                  <a:pt x="145021" y="107315"/>
                </a:lnTo>
                <a:lnTo>
                  <a:pt x="147396" y="108331"/>
                </a:lnTo>
                <a:lnTo>
                  <a:pt x="145338" y="106934"/>
                </a:lnTo>
                <a:lnTo>
                  <a:pt x="146164" y="102870"/>
                </a:lnTo>
                <a:lnTo>
                  <a:pt x="146837" y="101346"/>
                </a:lnTo>
                <a:lnTo>
                  <a:pt x="149644" y="99060"/>
                </a:lnTo>
                <a:lnTo>
                  <a:pt x="151511" y="97536"/>
                </a:lnTo>
                <a:lnTo>
                  <a:pt x="148920" y="103505"/>
                </a:lnTo>
                <a:lnTo>
                  <a:pt x="148971" y="103759"/>
                </a:lnTo>
                <a:lnTo>
                  <a:pt x="151117" y="106299"/>
                </a:lnTo>
                <a:lnTo>
                  <a:pt x="158610" y="105283"/>
                </a:lnTo>
                <a:lnTo>
                  <a:pt x="163753" y="112903"/>
                </a:lnTo>
                <a:lnTo>
                  <a:pt x="169583" y="108458"/>
                </a:lnTo>
                <a:lnTo>
                  <a:pt x="169506" y="108331"/>
                </a:lnTo>
                <a:lnTo>
                  <a:pt x="166446" y="102997"/>
                </a:lnTo>
                <a:lnTo>
                  <a:pt x="165735" y="108331"/>
                </a:lnTo>
                <a:lnTo>
                  <a:pt x="163918" y="105283"/>
                </a:lnTo>
                <a:lnTo>
                  <a:pt x="163550" y="104648"/>
                </a:lnTo>
                <a:lnTo>
                  <a:pt x="163436" y="103886"/>
                </a:lnTo>
                <a:lnTo>
                  <a:pt x="165277" y="97536"/>
                </a:lnTo>
                <a:lnTo>
                  <a:pt x="166446" y="93726"/>
                </a:lnTo>
                <a:lnTo>
                  <a:pt x="166725" y="92837"/>
                </a:lnTo>
                <a:lnTo>
                  <a:pt x="167119" y="94615"/>
                </a:lnTo>
                <a:lnTo>
                  <a:pt x="170802" y="93472"/>
                </a:lnTo>
                <a:lnTo>
                  <a:pt x="169456" y="96520"/>
                </a:lnTo>
                <a:lnTo>
                  <a:pt x="172948" y="94107"/>
                </a:lnTo>
                <a:lnTo>
                  <a:pt x="172770" y="93472"/>
                </a:lnTo>
                <a:lnTo>
                  <a:pt x="172631" y="92964"/>
                </a:lnTo>
                <a:lnTo>
                  <a:pt x="172313" y="91821"/>
                </a:lnTo>
                <a:lnTo>
                  <a:pt x="170014" y="92964"/>
                </a:lnTo>
                <a:lnTo>
                  <a:pt x="170091" y="92837"/>
                </a:lnTo>
                <a:lnTo>
                  <a:pt x="171602" y="90297"/>
                </a:lnTo>
                <a:lnTo>
                  <a:pt x="172859" y="91948"/>
                </a:lnTo>
                <a:lnTo>
                  <a:pt x="176631" y="92964"/>
                </a:lnTo>
                <a:lnTo>
                  <a:pt x="174409" y="96139"/>
                </a:lnTo>
                <a:lnTo>
                  <a:pt x="176352" y="96266"/>
                </a:lnTo>
                <a:lnTo>
                  <a:pt x="178689" y="94361"/>
                </a:lnTo>
                <a:lnTo>
                  <a:pt x="178130" y="91313"/>
                </a:lnTo>
                <a:lnTo>
                  <a:pt x="181229" y="90805"/>
                </a:lnTo>
                <a:lnTo>
                  <a:pt x="178130" y="98044"/>
                </a:lnTo>
                <a:lnTo>
                  <a:pt x="176822" y="100203"/>
                </a:lnTo>
                <a:lnTo>
                  <a:pt x="179285" y="100457"/>
                </a:lnTo>
                <a:lnTo>
                  <a:pt x="179158" y="105029"/>
                </a:lnTo>
                <a:lnTo>
                  <a:pt x="178485" y="106553"/>
                </a:lnTo>
                <a:lnTo>
                  <a:pt x="181864" y="105791"/>
                </a:lnTo>
                <a:lnTo>
                  <a:pt x="181292" y="107061"/>
                </a:lnTo>
                <a:lnTo>
                  <a:pt x="181203" y="109601"/>
                </a:lnTo>
                <a:lnTo>
                  <a:pt x="180708" y="110617"/>
                </a:lnTo>
                <a:lnTo>
                  <a:pt x="180746" y="110998"/>
                </a:lnTo>
                <a:lnTo>
                  <a:pt x="182892" y="112776"/>
                </a:lnTo>
                <a:lnTo>
                  <a:pt x="184238" y="106807"/>
                </a:lnTo>
                <a:lnTo>
                  <a:pt x="186296" y="111252"/>
                </a:lnTo>
                <a:lnTo>
                  <a:pt x="186944" y="106807"/>
                </a:lnTo>
                <a:lnTo>
                  <a:pt x="186969" y="106680"/>
                </a:lnTo>
                <a:lnTo>
                  <a:pt x="193268" y="110109"/>
                </a:lnTo>
                <a:lnTo>
                  <a:pt x="192633" y="110744"/>
                </a:lnTo>
                <a:lnTo>
                  <a:pt x="198374" y="110998"/>
                </a:lnTo>
                <a:lnTo>
                  <a:pt x="197548" y="108458"/>
                </a:lnTo>
                <a:lnTo>
                  <a:pt x="197472" y="107442"/>
                </a:lnTo>
                <a:lnTo>
                  <a:pt x="197993" y="106680"/>
                </a:lnTo>
                <a:lnTo>
                  <a:pt x="198589" y="105791"/>
                </a:lnTo>
                <a:lnTo>
                  <a:pt x="201422" y="101600"/>
                </a:lnTo>
                <a:lnTo>
                  <a:pt x="200672" y="112903"/>
                </a:lnTo>
                <a:lnTo>
                  <a:pt x="206375" y="110236"/>
                </a:lnTo>
                <a:lnTo>
                  <a:pt x="209588" y="108077"/>
                </a:lnTo>
                <a:lnTo>
                  <a:pt x="211683" y="106553"/>
                </a:lnTo>
                <a:lnTo>
                  <a:pt x="211086" y="101600"/>
                </a:lnTo>
                <a:lnTo>
                  <a:pt x="211048" y="101346"/>
                </a:lnTo>
                <a:lnTo>
                  <a:pt x="212915" y="99314"/>
                </a:lnTo>
                <a:lnTo>
                  <a:pt x="213423" y="102362"/>
                </a:lnTo>
                <a:lnTo>
                  <a:pt x="214337" y="104394"/>
                </a:lnTo>
                <a:lnTo>
                  <a:pt x="215722" y="101346"/>
                </a:lnTo>
                <a:lnTo>
                  <a:pt x="216814" y="99314"/>
                </a:lnTo>
                <a:lnTo>
                  <a:pt x="218732" y="95758"/>
                </a:lnTo>
                <a:lnTo>
                  <a:pt x="221094" y="98933"/>
                </a:lnTo>
                <a:lnTo>
                  <a:pt x="221068" y="99187"/>
                </a:lnTo>
                <a:lnTo>
                  <a:pt x="218414" y="102108"/>
                </a:lnTo>
                <a:lnTo>
                  <a:pt x="216954" y="102997"/>
                </a:lnTo>
                <a:lnTo>
                  <a:pt x="217551" y="108204"/>
                </a:lnTo>
                <a:lnTo>
                  <a:pt x="222059" y="104013"/>
                </a:lnTo>
                <a:lnTo>
                  <a:pt x="224561" y="106426"/>
                </a:lnTo>
                <a:lnTo>
                  <a:pt x="226098" y="104013"/>
                </a:lnTo>
                <a:lnTo>
                  <a:pt x="226187" y="103886"/>
                </a:lnTo>
                <a:lnTo>
                  <a:pt x="231533" y="97282"/>
                </a:lnTo>
                <a:lnTo>
                  <a:pt x="232498" y="95758"/>
                </a:lnTo>
                <a:lnTo>
                  <a:pt x="234340" y="92837"/>
                </a:lnTo>
                <a:lnTo>
                  <a:pt x="234454" y="92456"/>
                </a:lnTo>
                <a:lnTo>
                  <a:pt x="233883" y="90805"/>
                </a:lnTo>
                <a:lnTo>
                  <a:pt x="233705" y="90297"/>
                </a:lnTo>
                <a:lnTo>
                  <a:pt x="233133" y="88646"/>
                </a:lnTo>
                <a:lnTo>
                  <a:pt x="233006" y="88163"/>
                </a:lnTo>
                <a:lnTo>
                  <a:pt x="233121" y="86233"/>
                </a:lnTo>
                <a:lnTo>
                  <a:pt x="233311" y="83375"/>
                </a:lnTo>
                <a:lnTo>
                  <a:pt x="233426" y="81978"/>
                </a:lnTo>
                <a:lnTo>
                  <a:pt x="236042" y="77597"/>
                </a:lnTo>
                <a:lnTo>
                  <a:pt x="235724" y="80899"/>
                </a:lnTo>
                <a:lnTo>
                  <a:pt x="239890" y="80899"/>
                </a:lnTo>
                <a:lnTo>
                  <a:pt x="241719" y="83058"/>
                </a:lnTo>
                <a:lnTo>
                  <a:pt x="241617" y="83947"/>
                </a:lnTo>
                <a:lnTo>
                  <a:pt x="241071" y="85852"/>
                </a:lnTo>
                <a:lnTo>
                  <a:pt x="241109" y="86360"/>
                </a:lnTo>
                <a:lnTo>
                  <a:pt x="246151" y="90589"/>
                </a:lnTo>
                <a:lnTo>
                  <a:pt x="246100" y="90741"/>
                </a:lnTo>
                <a:lnTo>
                  <a:pt x="242265" y="92202"/>
                </a:lnTo>
                <a:lnTo>
                  <a:pt x="241096" y="90589"/>
                </a:lnTo>
                <a:lnTo>
                  <a:pt x="240982" y="89916"/>
                </a:lnTo>
                <a:lnTo>
                  <a:pt x="240398" y="86106"/>
                </a:lnTo>
                <a:lnTo>
                  <a:pt x="238975" y="87630"/>
                </a:lnTo>
                <a:lnTo>
                  <a:pt x="239090" y="88519"/>
                </a:lnTo>
                <a:lnTo>
                  <a:pt x="239903" y="91071"/>
                </a:lnTo>
                <a:lnTo>
                  <a:pt x="242544" y="94869"/>
                </a:lnTo>
                <a:lnTo>
                  <a:pt x="245110" y="97536"/>
                </a:lnTo>
                <a:lnTo>
                  <a:pt x="245008" y="99441"/>
                </a:lnTo>
                <a:lnTo>
                  <a:pt x="243725" y="101600"/>
                </a:lnTo>
                <a:lnTo>
                  <a:pt x="242341" y="101600"/>
                </a:lnTo>
                <a:lnTo>
                  <a:pt x="242912" y="100457"/>
                </a:lnTo>
                <a:lnTo>
                  <a:pt x="242976" y="99822"/>
                </a:lnTo>
                <a:lnTo>
                  <a:pt x="242620" y="99060"/>
                </a:lnTo>
                <a:lnTo>
                  <a:pt x="242506" y="97790"/>
                </a:lnTo>
                <a:lnTo>
                  <a:pt x="237705" y="101727"/>
                </a:lnTo>
                <a:lnTo>
                  <a:pt x="243687" y="105283"/>
                </a:lnTo>
                <a:lnTo>
                  <a:pt x="243052" y="109474"/>
                </a:lnTo>
                <a:lnTo>
                  <a:pt x="244322" y="108331"/>
                </a:lnTo>
                <a:lnTo>
                  <a:pt x="247103" y="108966"/>
                </a:lnTo>
                <a:lnTo>
                  <a:pt x="246811" y="108331"/>
                </a:lnTo>
                <a:lnTo>
                  <a:pt x="245745" y="105918"/>
                </a:lnTo>
                <a:lnTo>
                  <a:pt x="248119" y="108712"/>
                </a:lnTo>
                <a:lnTo>
                  <a:pt x="250926" y="107442"/>
                </a:lnTo>
                <a:lnTo>
                  <a:pt x="253771" y="105918"/>
                </a:lnTo>
                <a:lnTo>
                  <a:pt x="256247" y="107696"/>
                </a:lnTo>
                <a:lnTo>
                  <a:pt x="256286" y="106807"/>
                </a:lnTo>
                <a:lnTo>
                  <a:pt x="255727" y="105918"/>
                </a:lnTo>
                <a:lnTo>
                  <a:pt x="254939" y="104648"/>
                </a:lnTo>
                <a:lnTo>
                  <a:pt x="254825" y="104140"/>
                </a:lnTo>
                <a:lnTo>
                  <a:pt x="256565" y="102235"/>
                </a:lnTo>
                <a:lnTo>
                  <a:pt x="258940" y="101600"/>
                </a:lnTo>
                <a:lnTo>
                  <a:pt x="259422" y="101473"/>
                </a:lnTo>
                <a:lnTo>
                  <a:pt x="259295" y="104521"/>
                </a:lnTo>
                <a:lnTo>
                  <a:pt x="259359" y="105410"/>
                </a:lnTo>
                <a:lnTo>
                  <a:pt x="260489" y="106807"/>
                </a:lnTo>
                <a:lnTo>
                  <a:pt x="261277" y="104521"/>
                </a:lnTo>
                <a:lnTo>
                  <a:pt x="265595" y="102870"/>
                </a:lnTo>
                <a:lnTo>
                  <a:pt x="265201" y="104013"/>
                </a:lnTo>
                <a:lnTo>
                  <a:pt x="266242" y="102870"/>
                </a:lnTo>
                <a:lnTo>
                  <a:pt x="266941" y="102108"/>
                </a:lnTo>
                <a:lnTo>
                  <a:pt x="266979" y="101854"/>
                </a:lnTo>
                <a:lnTo>
                  <a:pt x="266712" y="101473"/>
                </a:lnTo>
                <a:lnTo>
                  <a:pt x="263232" y="96393"/>
                </a:lnTo>
                <a:lnTo>
                  <a:pt x="263156" y="96012"/>
                </a:lnTo>
                <a:lnTo>
                  <a:pt x="265671" y="92583"/>
                </a:lnTo>
                <a:lnTo>
                  <a:pt x="265798" y="92202"/>
                </a:lnTo>
                <a:lnTo>
                  <a:pt x="267373" y="87122"/>
                </a:lnTo>
                <a:lnTo>
                  <a:pt x="269913" y="91694"/>
                </a:lnTo>
                <a:lnTo>
                  <a:pt x="272008" y="90170"/>
                </a:lnTo>
                <a:lnTo>
                  <a:pt x="273799" y="92760"/>
                </a:lnTo>
                <a:lnTo>
                  <a:pt x="275653" y="92075"/>
                </a:lnTo>
                <a:lnTo>
                  <a:pt x="277698" y="94742"/>
                </a:lnTo>
                <a:lnTo>
                  <a:pt x="277647" y="94996"/>
                </a:lnTo>
                <a:lnTo>
                  <a:pt x="274751" y="97409"/>
                </a:lnTo>
                <a:lnTo>
                  <a:pt x="272605" y="96774"/>
                </a:lnTo>
                <a:lnTo>
                  <a:pt x="275539" y="100203"/>
                </a:lnTo>
                <a:lnTo>
                  <a:pt x="278739" y="97409"/>
                </a:lnTo>
                <a:lnTo>
                  <a:pt x="279184" y="97028"/>
                </a:lnTo>
                <a:lnTo>
                  <a:pt x="280009" y="92583"/>
                </a:lnTo>
                <a:lnTo>
                  <a:pt x="281838" y="93472"/>
                </a:lnTo>
                <a:lnTo>
                  <a:pt x="282663" y="92583"/>
                </a:lnTo>
                <a:lnTo>
                  <a:pt x="282790" y="92456"/>
                </a:lnTo>
                <a:lnTo>
                  <a:pt x="284378" y="94234"/>
                </a:lnTo>
                <a:lnTo>
                  <a:pt x="284314" y="94615"/>
                </a:lnTo>
                <a:lnTo>
                  <a:pt x="282917" y="96647"/>
                </a:lnTo>
                <a:lnTo>
                  <a:pt x="282956" y="104533"/>
                </a:lnTo>
                <a:lnTo>
                  <a:pt x="280365" y="105918"/>
                </a:lnTo>
                <a:lnTo>
                  <a:pt x="277279" y="105562"/>
                </a:lnTo>
                <a:lnTo>
                  <a:pt x="278587" y="109220"/>
                </a:lnTo>
                <a:lnTo>
                  <a:pt x="282765" y="105918"/>
                </a:lnTo>
                <a:lnTo>
                  <a:pt x="286791" y="102743"/>
                </a:lnTo>
                <a:lnTo>
                  <a:pt x="286677" y="100330"/>
                </a:lnTo>
                <a:lnTo>
                  <a:pt x="283972" y="97282"/>
                </a:lnTo>
                <a:lnTo>
                  <a:pt x="283946" y="97028"/>
                </a:lnTo>
                <a:lnTo>
                  <a:pt x="286194" y="93980"/>
                </a:lnTo>
                <a:lnTo>
                  <a:pt x="287185" y="99314"/>
                </a:lnTo>
                <a:lnTo>
                  <a:pt x="289636" y="101854"/>
                </a:lnTo>
                <a:lnTo>
                  <a:pt x="292811" y="102870"/>
                </a:lnTo>
                <a:lnTo>
                  <a:pt x="291617" y="96901"/>
                </a:lnTo>
                <a:lnTo>
                  <a:pt x="297853" y="97536"/>
                </a:lnTo>
                <a:lnTo>
                  <a:pt x="297129" y="99060"/>
                </a:lnTo>
                <a:lnTo>
                  <a:pt x="294157" y="101409"/>
                </a:lnTo>
                <a:lnTo>
                  <a:pt x="294309" y="104140"/>
                </a:lnTo>
                <a:lnTo>
                  <a:pt x="296811" y="101473"/>
                </a:lnTo>
                <a:lnTo>
                  <a:pt x="296837" y="101346"/>
                </a:lnTo>
                <a:lnTo>
                  <a:pt x="296608" y="100965"/>
                </a:lnTo>
                <a:lnTo>
                  <a:pt x="299707" y="98552"/>
                </a:lnTo>
                <a:lnTo>
                  <a:pt x="298196" y="97155"/>
                </a:lnTo>
                <a:lnTo>
                  <a:pt x="302666" y="94742"/>
                </a:lnTo>
                <a:lnTo>
                  <a:pt x="307860" y="88646"/>
                </a:lnTo>
                <a:lnTo>
                  <a:pt x="313283" y="87249"/>
                </a:lnTo>
                <a:lnTo>
                  <a:pt x="312420" y="96012"/>
                </a:lnTo>
                <a:lnTo>
                  <a:pt x="304139" y="93853"/>
                </a:lnTo>
                <a:lnTo>
                  <a:pt x="305841" y="104267"/>
                </a:lnTo>
                <a:lnTo>
                  <a:pt x="308495" y="102997"/>
                </a:lnTo>
                <a:lnTo>
                  <a:pt x="308495" y="98679"/>
                </a:lnTo>
                <a:lnTo>
                  <a:pt x="310629" y="99314"/>
                </a:lnTo>
                <a:lnTo>
                  <a:pt x="312420" y="104648"/>
                </a:lnTo>
                <a:lnTo>
                  <a:pt x="316890" y="99949"/>
                </a:lnTo>
                <a:lnTo>
                  <a:pt x="320497" y="99822"/>
                </a:lnTo>
                <a:lnTo>
                  <a:pt x="319824" y="98679"/>
                </a:lnTo>
                <a:lnTo>
                  <a:pt x="319062" y="97409"/>
                </a:lnTo>
                <a:lnTo>
                  <a:pt x="318998" y="97028"/>
                </a:lnTo>
                <a:lnTo>
                  <a:pt x="319646" y="96012"/>
                </a:lnTo>
                <a:lnTo>
                  <a:pt x="320294" y="94996"/>
                </a:lnTo>
                <a:lnTo>
                  <a:pt x="322834" y="96647"/>
                </a:lnTo>
                <a:lnTo>
                  <a:pt x="324421" y="97155"/>
                </a:lnTo>
                <a:lnTo>
                  <a:pt x="323989" y="98298"/>
                </a:lnTo>
                <a:lnTo>
                  <a:pt x="325564" y="96647"/>
                </a:lnTo>
                <a:lnTo>
                  <a:pt x="325843" y="96901"/>
                </a:lnTo>
                <a:lnTo>
                  <a:pt x="325882" y="97536"/>
                </a:lnTo>
                <a:lnTo>
                  <a:pt x="326440" y="96647"/>
                </a:lnTo>
                <a:lnTo>
                  <a:pt x="327469" y="94996"/>
                </a:lnTo>
                <a:lnTo>
                  <a:pt x="327621" y="94742"/>
                </a:lnTo>
                <a:lnTo>
                  <a:pt x="332028" y="97409"/>
                </a:lnTo>
                <a:lnTo>
                  <a:pt x="335356" y="95885"/>
                </a:lnTo>
                <a:lnTo>
                  <a:pt x="335356" y="95631"/>
                </a:lnTo>
                <a:lnTo>
                  <a:pt x="335394" y="91694"/>
                </a:lnTo>
                <a:lnTo>
                  <a:pt x="332066" y="95631"/>
                </a:lnTo>
                <a:lnTo>
                  <a:pt x="330479" y="95250"/>
                </a:lnTo>
                <a:lnTo>
                  <a:pt x="330263" y="94742"/>
                </a:lnTo>
                <a:lnTo>
                  <a:pt x="330047" y="94234"/>
                </a:lnTo>
                <a:lnTo>
                  <a:pt x="326999" y="92329"/>
                </a:lnTo>
                <a:lnTo>
                  <a:pt x="328536" y="89408"/>
                </a:lnTo>
                <a:lnTo>
                  <a:pt x="332663" y="89408"/>
                </a:lnTo>
                <a:lnTo>
                  <a:pt x="333908" y="87249"/>
                </a:lnTo>
                <a:lnTo>
                  <a:pt x="335521" y="84455"/>
                </a:lnTo>
                <a:lnTo>
                  <a:pt x="335584" y="84328"/>
                </a:lnTo>
                <a:lnTo>
                  <a:pt x="340258" y="84582"/>
                </a:lnTo>
                <a:lnTo>
                  <a:pt x="339966" y="84328"/>
                </a:lnTo>
                <a:lnTo>
                  <a:pt x="338950" y="83439"/>
                </a:lnTo>
                <a:lnTo>
                  <a:pt x="338861" y="83185"/>
                </a:lnTo>
                <a:lnTo>
                  <a:pt x="340309" y="80264"/>
                </a:lnTo>
                <a:lnTo>
                  <a:pt x="342328" y="81788"/>
                </a:lnTo>
                <a:lnTo>
                  <a:pt x="344576" y="81661"/>
                </a:lnTo>
                <a:lnTo>
                  <a:pt x="348576" y="84709"/>
                </a:lnTo>
                <a:lnTo>
                  <a:pt x="347167" y="85293"/>
                </a:lnTo>
                <a:lnTo>
                  <a:pt x="350164" y="85217"/>
                </a:lnTo>
                <a:lnTo>
                  <a:pt x="350367" y="87884"/>
                </a:lnTo>
                <a:lnTo>
                  <a:pt x="349173" y="86233"/>
                </a:lnTo>
                <a:lnTo>
                  <a:pt x="348729" y="87884"/>
                </a:lnTo>
                <a:lnTo>
                  <a:pt x="348767" y="88265"/>
                </a:lnTo>
                <a:lnTo>
                  <a:pt x="350329" y="90043"/>
                </a:lnTo>
                <a:lnTo>
                  <a:pt x="351078" y="87884"/>
                </a:lnTo>
                <a:lnTo>
                  <a:pt x="352005" y="85217"/>
                </a:lnTo>
                <a:lnTo>
                  <a:pt x="352221" y="84582"/>
                </a:lnTo>
                <a:lnTo>
                  <a:pt x="354965" y="86741"/>
                </a:lnTo>
                <a:lnTo>
                  <a:pt x="350850" y="90932"/>
                </a:lnTo>
                <a:lnTo>
                  <a:pt x="350939" y="91452"/>
                </a:lnTo>
                <a:lnTo>
                  <a:pt x="352704" y="94615"/>
                </a:lnTo>
                <a:lnTo>
                  <a:pt x="354241" y="89535"/>
                </a:lnTo>
                <a:lnTo>
                  <a:pt x="355511" y="90424"/>
                </a:lnTo>
                <a:lnTo>
                  <a:pt x="355066" y="91948"/>
                </a:lnTo>
                <a:lnTo>
                  <a:pt x="355117" y="92405"/>
                </a:lnTo>
                <a:lnTo>
                  <a:pt x="355473" y="92583"/>
                </a:lnTo>
                <a:lnTo>
                  <a:pt x="357301" y="93599"/>
                </a:lnTo>
                <a:lnTo>
                  <a:pt x="355930" y="89535"/>
                </a:lnTo>
                <a:lnTo>
                  <a:pt x="355155" y="87249"/>
                </a:lnTo>
                <a:lnTo>
                  <a:pt x="358013" y="88646"/>
                </a:lnTo>
                <a:lnTo>
                  <a:pt x="358457" y="89611"/>
                </a:lnTo>
                <a:lnTo>
                  <a:pt x="359308" y="90741"/>
                </a:lnTo>
                <a:lnTo>
                  <a:pt x="359181" y="91262"/>
                </a:lnTo>
                <a:lnTo>
                  <a:pt x="358914" y="91948"/>
                </a:lnTo>
                <a:lnTo>
                  <a:pt x="362204" y="92075"/>
                </a:lnTo>
                <a:lnTo>
                  <a:pt x="360629" y="90424"/>
                </a:lnTo>
                <a:lnTo>
                  <a:pt x="360616" y="90220"/>
                </a:lnTo>
                <a:lnTo>
                  <a:pt x="363639" y="87884"/>
                </a:lnTo>
                <a:lnTo>
                  <a:pt x="360895" y="87757"/>
                </a:lnTo>
                <a:lnTo>
                  <a:pt x="360895" y="87249"/>
                </a:lnTo>
                <a:lnTo>
                  <a:pt x="360895" y="84582"/>
                </a:lnTo>
                <a:lnTo>
                  <a:pt x="360895" y="81661"/>
                </a:lnTo>
                <a:lnTo>
                  <a:pt x="360895" y="80264"/>
                </a:lnTo>
                <a:lnTo>
                  <a:pt x="360895" y="80010"/>
                </a:lnTo>
                <a:lnTo>
                  <a:pt x="363829" y="79248"/>
                </a:lnTo>
                <a:lnTo>
                  <a:pt x="367868" y="80137"/>
                </a:lnTo>
                <a:lnTo>
                  <a:pt x="368477" y="79248"/>
                </a:lnTo>
                <a:lnTo>
                  <a:pt x="369595" y="77597"/>
                </a:lnTo>
                <a:lnTo>
                  <a:pt x="370039" y="76962"/>
                </a:lnTo>
                <a:lnTo>
                  <a:pt x="370725" y="75946"/>
                </a:lnTo>
                <a:lnTo>
                  <a:pt x="372986" y="81407"/>
                </a:lnTo>
                <a:lnTo>
                  <a:pt x="372783" y="90043"/>
                </a:lnTo>
                <a:lnTo>
                  <a:pt x="374827" y="90741"/>
                </a:lnTo>
                <a:lnTo>
                  <a:pt x="374700" y="90309"/>
                </a:lnTo>
                <a:lnTo>
                  <a:pt x="374586" y="89408"/>
                </a:lnTo>
                <a:lnTo>
                  <a:pt x="375831" y="86233"/>
                </a:lnTo>
                <a:lnTo>
                  <a:pt x="375793" y="88392"/>
                </a:lnTo>
                <a:lnTo>
                  <a:pt x="380746" y="86995"/>
                </a:lnTo>
                <a:lnTo>
                  <a:pt x="378929" y="91694"/>
                </a:lnTo>
                <a:lnTo>
                  <a:pt x="381342" y="92075"/>
                </a:lnTo>
                <a:lnTo>
                  <a:pt x="381901" y="86614"/>
                </a:lnTo>
                <a:lnTo>
                  <a:pt x="383679" y="87630"/>
                </a:lnTo>
                <a:lnTo>
                  <a:pt x="383070" y="91948"/>
                </a:lnTo>
                <a:lnTo>
                  <a:pt x="383082" y="95123"/>
                </a:lnTo>
                <a:lnTo>
                  <a:pt x="383362" y="93345"/>
                </a:lnTo>
                <a:lnTo>
                  <a:pt x="385584" y="95631"/>
                </a:lnTo>
                <a:lnTo>
                  <a:pt x="386054" y="95758"/>
                </a:lnTo>
                <a:lnTo>
                  <a:pt x="385813" y="95123"/>
                </a:lnTo>
                <a:lnTo>
                  <a:pt x="385711" y="94615"/>
                </a:lnTo>
                <a:lnTo>
                  <a:pt x="386207" y="93345"/>
                </a:lnTo>
                <a:lnTo>
                  <a:pt x="386410" y="92837"/>
                </a:lnTo>
                <a:lnTo>
                  <a:pt x="387007" y="91313"/>
                </a:lnTo>
                <a:lnTo>
                  <a:pt x="384822" y="92837"/>
                </a:lnTo>
                <a:lnTo>
                  <a:pt x="385495" y="88646"/>
                </a:lnTo>
                <a:lnTo>
                  <a:pt x="389851" y="92710"/>
                </a:lnTo>
                <a:lnTo>
                  <a:pt x="389813" y="89281"/>
                </a:lnTo>
                <a:lnTo>
                  <a:pt x="389902" y="94107"/>
                </a:lnTo>
                <a:lnTo>
                  <a:pt x="394373" y="90424"/>
                </a:lnTo>
                <a:lnTo>
                  <a:pt x="396557" y="92456"/>
                </a:lnTo>
                <a:lnTo>
                  <a:pt x="395922" y="88265"/>
                </a:lnTo>
                <a:lnTo>
                  <a:pt x="394398" y="89154"/>
                </a:lnTo>
                <a:lnTo>
                  <a:pt x="392760" y="90424"/>
                </a:lnTo>
                <a:lnTo>
                  <a:pt x="392404" y="89281"/>
                </a:lnTo>
                <a:lnTo>
                  <a:pt x="392201" y="88646"/>
                </a:lnTo>
                <a:lnTo>
                  <a:pt x="391998" y="88011"/>
                </a:lnTo>
                <a:lnTo>
                  <a:pt x="391896" y="87249"/>
                </a:lnTo>
                <a:lnTo>
                  <a:pt x="392417" y="86614"/>
                </a:lnTo>
                <a:lnTo>
                  <a:pt x="394893" y="83566"/>
                </a:lnTo>
                <a:lnTo>
                  <a:pt x="401815" y="87249"/>
                </a:lnTo>
                <a:lnTo>
                  <a:pt x="405599" y="83566"/>
                </a:lnTo>
                <a:lnTo>
                  <a:pt x="406768" y="82423"/>
                </a:lnTo>
                <a:lnTo>
                  <a:pt x="410857" y="84709"/>
                </a:lnTo>
                <a:lnTo>
                  <a:pt x="406654" y="86741"/>
                </a:lnTo>
                <a:lnTo>
                  <a:pt x="407365" y="90932"/>
                </a:lnTo>
                <a:lnTo>
                  <a:pt x="403479" y="92583"/>
                </a:lnTo>
                <a:lnTo>
                  <a:pt x="402615" y="89281"/>
                </a:lnTo>
                <a:lnTo>
                  <a:pt x="399249" y="91186"/>
                </a:lnTo>
                <a:lnTo>
                  <a:pt x="402805" y="93218"/>
                </a:lnTo>
                <a:lnTo>
                  <a:pt x="406552" y="92583"/>
                </a:lnTo>
                <a:lnTo>
                  <a:pt x="408787" y="92202"/>
                </a:lnTo>
                <a:lnTo>
                  <a:pt x="411568" y="88900"/>
                </a:lnTo>
                <a:lnTo>
                  <a:pt x="415531" y="88519"/>
                </a:lnTo>
                <a:lnTo>
                  <a:pt x="415531" y="100203"/>
                </a:lnTo>
                <a:lnTo>
                  <a:pt x="420395" y="97663"/>
                </a:lnTo>
                <a:lnTo>
                  <a:pt x="420154" y="95758"/>
                </a:lnTo>
                <a:lnTo>
                  <a:pt x="420039" y="93091"/>
                </a:lnTo>
                <a:lnTo>
                  <a:pt x="418617" y="91821"/>
                </a:lnTo>
                <a:lnTo>
                  <a:pt x="419925" y="90551"/>
                </a:lnTo>
                <a:lnTo>
                  <a:pt x="421386" y="91948"/>
                </a:lnTo>
                <a:lnTo>
                  <a:pt x="422732" y="91948"/>
                </a:lnTo>
                <a:lnTo>
                  <a:pt x="423316" y="90551"/>
                </a:lnTo>
                <a:lnTo>
                  <a:pt x="423684" y="89662"/>
                </a:lnTo>
                <a:lnTo>
                  <a:pt x="420712" y="89027"/>
                </a:lnTo>
                <a:lnTo>
                  <a:pt x="421259" y="88519"/>
                </a:lnTo>
                <a:lnTo>
                  <a:pt x="422732" y="87122"/>
                </a:lnTo>
                <a:lnTo>
                  <a:pt x="423443" y="87884"/>
                </a:lnTo>
                <a:lnTo>
                  <a:pt x="425030" y="88392"/>
                </a:lnTo>
                <a:lnTo>
                  <a:pt x="424599" y="90805"/>
                </a:lnTo>
                <a:lnTo>
                  <a:pt x="424281" y="91186"/>
                </a:lnTo>
                <a:lnTo>
                  <a:pt x="428993" y="88138"/>
                </a:lnTo>
                <a:lnTo>
                  <a:pt x="428777" y="89573"/>
                </a:lnTo>
                <a:lnTo>
                  <a:pt x="429742" y="88138"/>
                </a:lnTo>
                <a:lnTo>
                  <a:pt x="430428" y="87122"/>
                </a:lnTo>
                <a:lnTo>
                  <a:pt x="431292" y="85852"/>
                </a:lnTo>
                <a:lnTo>
                  <a:pt x="433158" y="84709"/>
                </a:lnTo>
                <a:lnTo>
                  <a:pt x="432714" y="87249"/>
                </a:lnTo>
                <a:lnTo>
                  <a:pt x="434733" y="85344"/>
                </a:lnTo>
                <a:lnTo>
                  <a:pt x="436003" y="86233"/>
                </a:lnTo>
                <a:lnTo>
                  <a:pt x="436143" y="87109"/>
                </a:lnTo>
                <a:lnTo>
                  <a:pt x="436613" y="85344"/>
                </a:lnTo>
                <a:lnTo>
                  <a:pt x="436778" y="84709"/>
                </a:lnTo>
                <a:lnTo>
                  <a:pt x="437375" y="82423"/>
                </a:lnTo>
                <a:lnTo>
                  <a:pt x="437705" y="81153"/>
                </a:lnTo>
                <a:lnTo>
                  <a:pt x="438302" y="80899"/>
                </a:lnTo>
                <a:lnTo>
                  <a:pt x="438899" y="80645"/>
                </a:lnTo>
                <a:lnTo>
                  <a:pt x="441515" y="81661"/>
                </a:lnTo>
                <a:lnTo>
                  <a:pt x="444169" y="82550"/>
                </a:lnTo>
                <a:lnTo>
                  <a:pt x="447446" y="82804"/>
                </a:lnTo>
                <a:lnTo>
                  <a:pt x="449872" y="81915"/>
                </a:lnTo>
                <a:lnTo>
                  <a:pt x="447954" y="80645"/>
                </a:lnTo>
                <a:lnTo>
                  <a:pt x="447370" y="80264"/>
                </a:lnTo>
                <a:lnTo>
                  <a:pt x="448538" y="79121"/>
                </a:lnTo>
                <a:lnTo>
                  <a:pt x="449707" y="77978"/>
                </a:lnTo>
                <a:lnTo>
                  <a:pt x="450545" y="76581"/>
                </a:lnTo>
                <a:lnTo>
                  <a:pt x="454152" y="81280"/>
                </a:lnTo>
                <a:lnTo>
                  <a:pt x="450024" y="82423"/>
                </a:lnTo>
                <a:lnTo>
                  <a:pt x="454825" y="85471"/>
                </a:lnTo>
                <a:lnTo>
                  <a:pt x="452856" y="91452"/>
                </a:lnTo>
                <a:lnTo>
                  <a:pt x="454964" y="89408"/>
                </a:lnTo>
                <a:lnTo>
                  <a:pt x="457352" y="89916"/>
                </a:lnTo>
                <a:lnTo>
                  <a:pt x="457238" y="92075"/>
                </a:lnTo>
                <a:lnTo>
                  <a:pt x="457022" y="93243"/>
                </a:lnTo>
                <a:lnTo>
                  <a:pt x="458736" y="90043"/>
                </a:lnTo>
                <a:lnTo>
                  <a:pt x="461073" y="92583"/>
                </a:lnTo>
                <a:lnTo>
                  <a:pt x="460565" y="91186"/>
                </a:lnTo>
                <a:lnTo>
                  <a:pt x="460248" y="90043"/>
                </a:lnTo>
                <a:lnTo>
                  <a:pt x="460070" y="89408"/>
                </a:lnTo>
                <a:lnTo>
                  <a:pt x="459333" y="86741"/>
                </a:lnTo>
                <a:lnTo>
                  <a:pt x="461873" y="85090"/>
                </a:lnTo>
                <a:lnTo>
                  <a:pt x="464807" y="90551"/>
                </a:lnTo>
                <a:lnTo>
                  <a:pt x="468490" y="91821"/>
                </a:lnTo>
                <a:lnTo>
                  <a:pt x="466420" y="85090"/>
                </a:lnTo>
                <a:lnTo>
                  <a:pt x="466382" y="84963"/>
                </a:lnTo>
                <a:lnTo>
                  <a:pt x="469595" y="82677"/>
                </a:lnTo>
                <a:lnTo>
                  <a:pt x="467893" y="79121"/>
                </a:lnTo>
                <a:lnTo>
                  <a:pt x="467817" y="78486"/>
                </a:lnTo>
                <a:lnTo>
                  <a:pt x="467931" y="76708"/>
                </a:lnTo>
                <a:lnTo>
                  <a:pt x="467779" y="76581"/>
                </a:lnTo>
                <a:lnTo>
                  <a:pt x="467182" y="76073"/>
                </a:lnTo>
                <a:lnTo>
                  <a:pt x="467169" y="75946"/>
                </a:lnTo>
                <a:lnTo>
                  <a:pt x="467156" y="75819"/>
                </a:lnTo>
                <a:lnTo>
                  <a:pt x="467067" y="75057"/>
                </a:lnTo>
                <a:lnTo>
                  <a:pt x="466661" y="71120"/>
                </a:lnTo>
                <a:lnTo>
                  <a:pt x="469874" y="73660"/>
                </a:lnTo>
                <a:lnTo>
                  <a:pt x="471119" y="71120"/>
                </a:lnTo>
                <a:lnTo>
                  <a:pt x="471182" y="70993"/>
                </a:lnTo>
                <a:lnTo>
                  <a:pt x="475259" y="73406"/>
                </a:lnTo>
                <a:lnTo>
                  <a:pt x="474383" y="73533"/>
                </a:lnTo>
                <a:lnTo>
                  <a:pt x="477189" y="77470"/>
                </a:lnTo>
                <a:lnTo>
                  <a:pt x="477062" y="82296"/>
                </a:lnTo>
                <a:lnTo>
                  <a:pt x="476923" y="85344"/>
                </a:lnTo>
                <a:lnTo>
                  <a:pt x="471614" y="86868"/>
                </a:lnTo>
                <a:lnTo>
                  <a:pt x="471690" y="97028"/>
                </a:lnTo>
                <a:lnTo>
                  <a:pt x="475818" y="95885"/>
                </a:lnTo>
                <a:lnTo>
                  <a:pt x="481799" y="93726"/>
                </a:lnTo>
                <a:lnTo>
                  <a:pt x="484289" y="96774"/>
                </a:lnTo>
                <a:lnTo>
                  <a:pt x="488010" y="94742"/>
                </a:lnTo>
                <a:lnTo>
                  <a:pt x="488022" y="93726"/>
                </a:lnTo>
                <a:lnTo>
                  <a:pt x="488061" y="88163"/>
                </a:lnTo>
                <a:lnTo>
                  <a:pt x="487819" y="84074"/>
                </a:lnTo>
                <a:lnTo>
                  <a:pt x="489356" y="83312"/>
                </a:lnTo>
                <a:lnTo>
                  <a:pt x="490080" y="84074"/>
                </a:lnTo>
                <a:lnTo>
                  <a:pt x="490855" y="85090"/>
                </a:lnTo>
                <a:lnTo>
                  <a:pt x="490753" y="85471"/>
                </a:lnTo>
                <a:lnTo>
                  <a:pt x="489089" y="87630"/>
                </a:lnTo>
                <a:lnTo>
                  <a:pt x="493712" y="85471"/>
                </a:lnTo>
                <a:lnTo>
                  <a:pt x="496036" y="83312"/>
                </a:lnTo>
                <a:lnTo>
                  <a:pt x="496455" y="82931"/>
                </a:lnTo>
                <a:lnTo>
                  <a:pt x="501129" y="83439"/>
                </a:lnTo>
                <a:lnTo>
                  <a:pt x="502335" y="82931"/>
                </a:lnTo>
                <a:lnTo>
                  <a:pt x="503859" y="82296"/>
                </a:lnTo>
                <a:lnTo>
                  <a:pt x="503059" y="77216"/>
                </a:lnTo>
                <a:lnTo>
                  <a:pt x="502704" y="73914"/>
                </a:lnTo>
                <a:lnTo>
                  <a:pt x="505637" y="73279"/>
                </a:lnTo>
                <a:lnTo>
                  <a:pt x="505383" y="72644"/>
                </a:lnTo>
                <a:lnTo>
                  <a:pt x="505307" y="72263"/>
                </a:lnTo>
                <a:lnTo>
                  <a:pt x="505548" y="70993"/>
                </a:lnTo>
                <a:lnTo>
                  <a:pt x="506209" y="67564"/>
                </a:lnTo>
                <a:lnTo>
                  <a:pt x="506234" y="67437"/>
                </a:lnTo>
                <a:lnTo>
                  <a:pt x="508685" y="69215"/>
                </a:lnTo>
                <a:lnTo>
                  <a:pt x="510628" y="69596"/>
                </a:lnTo>
                <a:lnTo>
                  <a:pt x="510476" y="71628"/>
                </a:lnTo>
                <a:lnTo>
                  <a:pt x="509282" y="72136"/>
                </a:lnTo>
                <a:lnTo>
                  <a:pt x="509397" y="73533"/>
                </a:lnTo>
                <a:lnTo>
                  <a:pt x="510870" y="75311"/>
                </a:lnTo>
                <a:lnTo>
                  <a:pt x="513486" y="75057"/>
                </a:lnTo>
                <a:lnTo>
                  <a:pt x="515035" y="73025"/>
                </a:lnTo>
                <a:lnTo>
                  <a:pt x="514921" y="74422"/>
                </a:lnTo>
                <a:lnTo>
                  <a:pt x="514832" y="75184"/>
                </a:lnTo>
                <a:lnTo>
                  <a:pt x="513372" y="79756"/>
                </a:lnTo>
                <a:lnTo>
                  <a:pt x="512699" y="79235"/>
                </a:lnTo>
                <a:lnTo>
                  <a:pt x="513270" y="80822"/>
                </a:lnTo>
                <a:lnTo>
                  <a:pt x="515264" y="80137"/>
                </a:lnTo>
                <a:lnTo>
                  <a:pt x="519493" y="84455"/>
                </a:lnTo>
                <a:lnTo>
                  <a:pt x="523608" y="84836"/>
                </a:lnTo>
                <a:lnTo>
                  <a:pt x="527138" y="85979"/>
                </a:lnTo>
                <a:lnTo>
                  <a:pt x="529602" y="92583"/>
                </a:lnTo>
                <a:lnTo>
                  <a:pt x="532650" y="89916"/>
                </a:lnTo>
                <a:lnTo>
                  <a:pt x="535940" y="85852"/>
                </a:lnTo>
                <a:lnTo>
                  <a:pt x="536460" y="85217"/>
                </a:lnTo>
                <a:lnTo>
                  <a:pt x="540969" y="85217"/>
                </a:lnTo>
                <a:lnTo>
                  <a:pt x="541286" y="80899"/>
                </a:lnTo>
                <a:lnTo>
                  <a:pt x="544068" y="83820"/>
                </a:lnTo>
                <a:lnTo>
                  <a:pt x="544068" y="80899"/>
                </a:lnTo>
                <a:lnTo>
                  <a:pt x="544068" y="80645"/>
                </a:lnTo>
                <a:lnTo>
                  <a:pt x="544068" y="78486"/>
                </a:lnTo>
                <a:lnTo>
                  <a:pt x="541045" y="77089"/>
                </a:lnTo>
                <a:lnTo>
                  <a:pt x="537959" y="79121"/>
                </a:lnTo>
                <a:lnTo>
                  <a:pt x="535051" y="80645"/>
                </a:lnTo>
                <a:lnTo>
                  <a:pt x="532612" y="77978"/>
                </a:lnTo>
                <a:lnTo>
                  <a:pt x="530809" y="79552"/>
                </a:lnTo>
                <a:lnTo>
                  <a:pt x="530809" y="82296"/>
                </a:lnTo>
                <a:lnTo>
                  <a:pt x="530682" y="83947"/>
                </a:lnTo>
                <a:lnTo>
                  <a:pt x="529882" y="85725"/>
                </a:lnTo>
                <a:lnTo>
                  <a:pt x="528180" y="85852"/>
                </a:lnTo>
                <a:lnTo>
                  <a:pt x="526592" y="85344"/>
                </a:lnTo>
                <a:lnTo>
                  <a:pt x="526554" y="82677"/>
                </a:lnTo>
                <a:lnTo>
                  <a:pt x="530606" y="80327"/>
                </a:lnTo>
                <a:lnTo>
                  <a:pt x="530682" y="80137"/>
                </a:lnTo>
                <a:lnTo>
                  <a:pt x="530809" y="82296"/>
                </a:lnTo>
                <a:lnTo>
                  <a:pt x="530809" y="79552"/>
                </a:lnTo>
                <a:lnTo>
                  <a:pt x="530567" y="79756"/>
                </a:lnTo>
                <a:lnTo>
                  <a:pt x="530593" y="80137"/>
                </a:lnTo>
                <a:lnTo>
                  <a:pt x="530555" y="79756"/>
                </a:lnTo>
                <a:lnTo>
                  <a:pt x="528561" y="73025"/>
                </a:lnTo>
                <a:lnTo>
                  <a:pt x="528383" y="72390"/>
                </a:lnTo>
                <a:lnTo>
                  <a:pt x="533450" y="72517"/>
                </a:lnTo>
                <a:lnTo>
                  <a:pt x="533438" y="72390"/>
                </a:lnTo>
                <a:lnTo>
                  <a:pt x="533196" y="69977"/>
                </a:lnTo>
                <a:lnTo>
                  <a:pt x="533095" y="68834"/>
                </a:lnTo>
                <a:lnTo>
                  <a:pt x="528891" y="69977"/>
                </a:lnTo>
                <a:lnTo>
                  <a:pt x="527151" y="68834"/>
                </a:lnTo>
                <a:lnTo>
                  <a:pt x="527646" y="67437"/>
                </a:lnTo>
                <a:lnTo>
                  <a:pt x="527773" y="67056"/>
                </a:lnTo>
                <a:lnTo>
                  <a:pt x="527748" y="66421"/>
                </a:lnTo>
                <a:lnTo>
                  <a:pt x="527469" y="64516"/>
                </a:lnTo>
                <a:lnTo>
                  <a:pt x="526630" y="63119"/>
                </a:lnTo>
                <a:lnTo>
                  <a:pt x="526516" y="62484"/>
                </a:lnTo>
                <a:lnTo>
                  <a:pt x="527939" y="59436"/>
                </a:lnTo>
                <a:lnTo>
                  <a:pt x="531037" y="56642"/>
                </a:lnTo>
                <a:lnTo>
                  <a:pt x="532777" y="53848"/>
                </a:lnTo>
                <a:lnTo>
                  <a:pt x="532104" y="55753"/>
                </a:lnTo>
                <a:lnTo>
                  <a:pt x="532968" y="57023"/>
                </a:lnTo>
                <a:lnTo>
                  <a:pt x="532460" y="58039"/>
                </a:lnTo>
                <a:lnTo>
                  <a:pt x="536676" y="53848"/>
                </a:lnTo>
                <a:lnTo>
                  <a:pt x="537057" y="53467"/>
                </a:lnTo>
                <a:lnTo>
                  <a:pt x="538200" y="52324"/>
                </a:lnTo>
                <a:lnTo>
                  <a:pt x="539559" y="54991"/>
                </a:lnTo>
                <a:lnTo>
                  <a:pt x="539673" y="55753"/>
                </a:lnTo>
                <a:lnTo>
                  <a:pt x="539775" y="57404"/>
                </a:lnTo>
                <a:lnTo>
                  <a:pt x="539762" y="58420"/>
                </a:lnTo>
                <a:lnTo>
                  <a:pt x="538759" y="60579"/>
                </a:lnTo>
                <a:lnTo>
                  <a:pt x="541566" y="62103"/>
                </a:lnTo>
                <a:lnTo>
                  <a:pt x="545414" y="58293"/>
                </a:lnTo>
                <a:lnTo>
                  <a:pt x="545426" y="57962"/>
                </a:lnTo>
                <a:lnTo>
                  <a:pt x="545528" y="58178"/>
                </a:lnTo>
                <a:lnTo>
                  <a:pt x="546442" y="57277"/>
                </a:lnTo>
                <a:lnTo>
                  <a:pt x="546481" y="57150"/>
                </a:lnTo>
                <a:lnTo>
                  <a:pt x="547357" y="52324"/>
                </a:lnTo>
                <a:lnTo>
                  <a:pt x="548132" y="49911"/>
                </a:lnTo>
                <a:lnTo>
                  <a:pt x="548906" y="47498"/>
                </a:lnTo>
                <a:lnTo>
                  <a:pt x="550951" y="49530"/>
                </a:lnTo>
                <a:lnTo>
                  <a:pt x="553237" y="53721"/>
                </a:lnTo>
                <a:lnTo>
                  <a:pt x="555510" y="55245"/>
                </a:lnTo>
                <a:lnTo>
                  <a:pt x="551510" y="64770"/>
                </a:lnTo>
                <a:lnTo>
                  <a:pt x="554482" y="62865"/>
                </a:lnTo>
                <a:lnTo>
                  <a:pt x="552538" y="66421"/>
                </a:lnTo>
                <a:lnTo>
                  <a:pt x="552030" y="72898"/>
                </a:lnTo>
                <a:lnTo>
                  <a:pt x="549351" y="76581"/>
                </a:lnTo>
                <a:lnTo>
                  <a:pt x="549363" y="76720"/>
                </a:lnTo>
                <a:lnTo>
                  <a:pt x="553097" y="77216"/>
                </a:lnTo>
                <a:lnTo>
                  <a:pt x="558279" y="80645"/>
                </a:lnTo>
                <a:lnTo>
                  <a:pt x="560895" y="78994"/>
                </a:lnTo>
                <a:lnTo>
                  <a:pt x="561467" y="81915"/>
                </a:lnTo>
                <a:lnTo>
                  <a:pt x="561594" y="82931"/>
                </a:lnTo>
                <a:lnTo>
                  <a:pt x="561721" y="85471"/>
                </a:lnTo>
                <a:lnTo>
                  <a:pt x="561619" y="86106"/>
                </a:lnTo>
                <a:lnTo>
                  <a:pt x="561022" y="88900"/>
                </a:lnTo>
                <a:lnTo>
                  <a:pt x="565378" y="83058"/>
                </a:lnTo>
                <a:lnTo>
                  <a:pt x="566724" y="92456"/>
                </a:lnTo>
                <a:lnTo>
                  <a:pt x="570014" y="92837"/>
                </a:lnTo>
                <a:lnTo>
                  <a:pt x="573849" y="89535"/>
                </a:lnTo>
                <a:lnTo>
                  <a:pt x="566915" y="87630"/>
                </a:lnTo>
                <a:lnTo>
                  <a:pt x="569887" y="83058"/>
                </a:lnTo>
                <a:lnTo>
                  <a:pt x="570763" y="85598"/>
                </a:lnTo>
                <a:lnTo>
                  <a:pt x="572249" y="84328"/>
                </a:lnTo>
                <a:lnTo>
                  <a:pt x="572300" y="84201"/>
                </a:lnTo>
                <a:lnTo>
                  <a:pt x="571182" y="83058"/>
                </a:lnTo>
                <a:lnTo>
                  <a:pt x="569214" y="81026"/>
                </a:lnTo>
                <a:lnTo>
                  <a:pt x="566801" y="79121"/>
                </a:lnTo>
                <a:lnTo>
                  <a:pt x="568706" y="79502"/>
                </a:lnTo>
                <a:lnTo>
                  <a:pt x="568718" y="79121"/>
                </a:lnTo>
                <a:lnTo>
                  <a:pt x="568718" y="78994"/>
                </a:lnTo>
                <a:lnTo>
                  <a:pt x="568871" y="75438"/>
                </a:lnTo>
                <a:lnTo>
                  <a:pt x="568998" y="74422"/>
                </a:lnTo>
                <a:lnTo>
                  <a:pt x="569607" y="72771"/>
                </a:lnTo>
                <a:lnTo>
                  <a:pt x="566483" y="71501"/>
                </a:lnTo>
                <a:lnTo>
                  <a:pt x="567194" y="65659"/>
                </a:lnTo>
                <a:lnTo>
                  <a:pt x="570484" y="71374"/>
                </a:lnTo>
                <a:lnTo>
                  <a:pt x="572223" y="68580"/>
                </a:lnTo>
                <a:lnTo>
                  <a:pt x="570839" y="73660"/>
                </a:lnTo>
                <a:lnTo>
                  <a:pt x="571322" y="73914"/>
                </a:lnTo>
                <a:lnTo>
                  <a:pt x="569925" y="79121"/>
                </a:lnTo>
                <a:lnTo>
                  <a:pt x="572897" y="77216"/>
                </a:lnTo>
                <a:lnTo>
                  <a:pt x="577062" y="77597"/>
                </a:lnTo>
                <a:lnTo>
                  <a:pt x="579120" y="81026"/>
                </a:lnTo>
                <a:lnTo>
                  <a:pt x="580313" y="83312"/>
                </a:lnTo>
                <a:lnTo>
                  <a:pt x="579793" y="83362"/>
                </a:lnTo>
                <a:lnTo>
                  <a:pt x="579691" y="88646"/>
                </a:lnTo>
                <a:lnTo>
                  <a:pt x="579589" y="89154"/>
                </a:lnTo>
                <a:lnTo>
                  <a:pt x="579640" y="89408"/>
                </a:lnTo>
                <a:lnTo>
                  <a:pt x="585063" y="91059"/>
                </a:lnTo>
                <a:lnTo>
                  <a:pt x="584860" y="93218"/>
                </a:lnTo>
                <a:lnTo>
                  <a:pt x="582803" y="93726"/>
                </a:lnTo>
                <a:lnTo>
                  <a:pt x="581621" y="92710"/>
                </a:lnTo>
                <a:lnTo>
                  <a:pt x="583831" y="95504"/>
                </a:lnTo>
                <a:lnTo>
                  <a:pt x="585736" y="94488"/>
                </a:lnTo>
                <a:lnTo>
                  <a:pt x="586117" y="93726"/>
                </a:lnTo>
                <a:lnTo>
                  <a:pt x="589267" y="87503"/>
                </a:lnTo>
                <a:lnTo>
                  <a:pt x="591832" y="89916"/>
                </a:lnTo>
                <a:lnTo>
                  <a:pt x="594245" y="92773"/>
                </a:lnTo>
                <a:lnTo>
                  <a:pt x="594410" y="90932"/>
                </a:lnTo>
                <a:lnTo>
                  <a:pt x="598017" y="92456"/>
                </a:lnTo>
                <a:lnTo>
                  <a:pt x="598246" y="90932"/>
                </a:lnTo>
                <a:lnTo>
                  <a:pt x="598779" y="87503"/>
                </a:lnTo>
                <a:lnTo>
                  <a:pt x="599160" y="84963"/>
                </a:lnTo>
                <a:lnTo>
                  <a:pt x="601421" y="84963"/>
                </a:lnTo>
                <a:lnTo>
                  <a:pt x="600113" y="80899"/>
                </a:lnTo>
                <a:lnTo>
                  <a:pt x="603364" y="85344"/>
                </a:lnTo>
                <a:lnTo>
                  <a:pt x="602653" y="80899"/>
                </a:lnTo>
                <a:lnTo>
                  <a:pt x="602068" y="77216"/>
                </a:lnTo>
                <a:lnTo>
                  <a:pt x="601624" y="74422"/>
                </a:lnTo>
                <a:lnTo>
                  <a:pt x="604405" y="77724"/>
                </a:lnTo>
                <a:lnTo>
                  <a:pt x="604278" y="78867"/>
                </a:lnTo>
                <a:lnTo>
                  <a:pt x="603631" y="81788"/>
                </a:lnTo>
                <a:lnTo>
                  <a:pt x="603377" y="85598"/>
                </a:lnTo>
                <a:lnTo>
                  <a:pt x="603402" y="91186"/>
                </a:lnTo>
                <a:lnTo>
                  <a:pt x="604354" y="87122"/>
                </a:lnTo>
                <a:lnTo>
                  <a:pt x="606018" y="90932"/>
                </a:lnTo>
                <a:lnTo>
                  <a:pt x="607402" y="91059"/>
                </a:lnTo>
                <a:lnTo>
                  <a:pt x="606996" y="87122"/>
                </a:lnTo>
                <a:lnTo>
                  <a:pt x="606971" y="86868"/>
                </a:lnTo>
                <a:lnTo>
                  <a:pt x="610768" y="87503"/>
                </a:lnTo>
                <a:lnTo>
                  <a:pt x="610501" y="86868"/>
                </a:lnTo>
                <a:lnTo>
                  <a:pt x="609066" y="83566"/>
                </a:lnTo>
                <a:lnTo>
                  <a:pt x="608952" y="83146"/>
                </a:lnTo>
                <a:lnTo>
                  <a:pt x="612470" y="80264"/>
                </a:lnTo>
                <a:lnTo>
                  <a:pt x="613384" y="85979"/>
                </a:lnTo>
                <a:lnTo>
                  <a:pt x="616127" y="81153"/>
                </a:lnTo>
                <a:lnTo>
                  <a:pt x="616204" y="80822"/>
                </a:lnTo>
                <a:lnTo>
                  <a:pt x="615657" y="80264"/>
                </a:lnTo>
                <a:lnTo>
                  <a:pt x="614934" y="79502"/>
                </a:lnTo>
                <a:lnTo>
                  <a:pt x="615835" y="78994"/>
                </a:lnTo>
                <a:lnTo>
                  <a:pt x="619480" y="76962"/>
                </a:lnTo>
                <a:lnTo>
                  <a:pt x="618528" y="73914"/>
                </a:lnTo>
                <a:lnTo>
                  <a:pt x="621665" y="73914"/>
                </a:lnTo>
                <a:lnTo>
                  <a:pt x="623252" y="78867"/>
                </a:lnTo>
                <a:lnTo>
                  <a:pt x="623138" y="79502"/>
                </a:lnTo>
                <a:lnTo>
                  <a:pt x="621982" y="83439"/>
                </a:lnTo>
                <a:lnTo>
                  <a:pt x="620915" y="82931"/>
                </a:lnTo>
                <a:lnTo>
                  <a:pt x="619404" y="80899"/>
                </a:lnTo>
                <a:lnTo>
                  <a:pt x="619163" y="84455"/>
                </a:lnTo>
                <a:lnTo>
                  <a:pt x="624878" y="84201"/>
                </a:lnTo>
                <a:lnTo>
                  <a:pt x="626059" y="86487"/>
                </a:lnTo>
                <a:lnTo>
                  <a:pt x="627761" y="87630"/>
                </a:lnTo>
                <a:lnTo>
                  <a:pt x="627443" y="92456"/>
                </a:lnTo>
                <a:lnTo>
                  <a:pt x="629869" y="87249"/>
                </a:lnTo>
                <a:lnTo>
                  <a:pt x="632358" y="96774"/>
                </a:lnTo>
                <a:lnTo>
                  <a:pt x="633171" y="94361"/>
                </a:lnTo>
                <a:lnTo>
                  <a:pt x="634453" y="90551"/>
                </a:lnTo>
                <a:close/>
              </a:path>
              <a:path extrusionOk="0" h="113029" w="660400">
                <a:moveTo>
                  <a:pt x="637336" y="34836"/>
                </a:moveTo>
                <a:lnTo>
                  <a:pt x="636600" y="35687"/>
                </a:lnTo>
                <a:lnTo>
                  <a:pt x="635660" y="35725"/>
                </a:lnTo>
                <a:lnTo>
                  <a:pt x="637273" y="36449"/>
                </a:lnTo>
                <a:lnTo>
                  <a:pt x="637336" y="34836"/>
                </a:lnTo>
                <a:close/>
              </a:path>
              <a:path extrusionOk="0" h="113029" w="660400">
                <a:moveTo>
                  <a:pt x="637908" y="72771"/>
                </a:moveTo>
                <a:lnTo>
                  <a:pt x="635406" y="67691"/>
                </a:lnTo>
                <a:lnTo>
                  <a:pt x="633234" y="65024"/>
                </a:lnTo>
                <a:lnTo>
                  <a:pt x="632828" y="72390"/>
                </a:lnTo>
                <a:lnTo>
                  <a:pt x="630605" y="74930"/>
                </a:lnTo>
                <a:lnTo>
                  <a:pt x="637908" y="72771"/>
                </a:lnTo>
                <a:close/>
              </a:path>
              <a:path extrusionOk="0" h="113029" w="660400">
                <a:moveTo>
                  <a:pt x="638822" y="32385"/>
                </a:moveTo>
                <a:lnTo>
                  <a:pt x="637705" y="26289"/>
                </a:lnTo>
                <a:lnTo>
                  <a:pt x="637336" y="34836"/>
                </a:lnTo>
                <a:lnTo>
                  <a:pt x="638822" y="33147"/>
                </a:lnTo>
                <a:lnTo>
                  <a:pt x="638822" y="32385"/>
                </a:lnTo>
                <a:close/>
              </a:path>
              <a:path extrusionOk="0" h="113029" w="660400">
                <a:moveTo>
                  <a:pt x="644207" y="48260"/>
                </a:moveTo>
                <a:lnTo>
                  <a:pt x="643204" y="50647"/>
                </a:lnTo>
                <a:lnTo>
                  <a:pt x="643572" y="50673"/>
                </a:lnTo>
                <a:lnTo>
                  <a:pt x="644207" y="48260"/>
                </a:lnTo>
                <a:close/>
              </a:path>
              <a:path extrusionOk="0" h="113029" w="660400">
                <a:moveTo>
                  <a:pt x="646036" y="29603"/>
                </a:moveTo>
                <a:lnTo>
                  <a:pt x="645274" y="28575"/>
                </a:lnTo>
                <a:lnTo>
                  <a:pt x="645299" y="29768"/>
                </a:lnTo>
                <a:lnTo>
                  <a:pt x="646036" y="29603"/>
                </a:lnTo>
                <a:close/>
              </a:path>
              <a:path extrusionOk="0" h="113029" w="660400">
                <a:moveTo>
                  <a:pt x="647725" y="29210"/>
                </a:moveTo>
                <a:lnTo>
                  <a:pt x="646061" y="29591"/>
                </a:lnTo>
                <a:lnTo>
                  <a:pt x="646150" y="29768"/>
                </a:lnTo>
                <a:lnTo>
                  <a:pt x="646772" y="30607"/>
                </a:lnTo>
                <a:lnTo>
                  <a:pt x="647725" y="29210"/>
                </a:lnTo>
                <a:close/>
              </a:path>
              <a:path extrusionOk="0" h="113029" w="660400">
                <a:moveTo>
                  <a:pt x="656247" y="39116"/>
                </a:moveTo>
                <a:lnTo>
                  <a:pt x="655891" y="38468"/>
                </a:lnTo>
                <a:lnTo>
                  <a:pt x="655726" y="38862"/>
                </a:lnTo>
                <a:lnTo>
                  <a:pt x="656247" y="39116"/>
                </a:lnTo>
                <a:close/>
              </a:path>
              <a:path extrusionOk="0" h="113029" w="660400">
                <a:moveTo>
                  <a:pt x="657631" y="28956"/>
                </a:moveTo>
                <a:lnTo>
                  <a:pt x="656602" y="28575"/>
                </a:lnTo>
                <a:lnTo>
                  <a:pt x="657593" y="28981"/>
                </a:lnTo>
                <a:close/>
              </a:path>
              <a:path extrusionOk="0" h="113029" w="660400">
                <a:moveTo>
                  <a:pt x="658025" y="38862"/>
                </a:moveTo>
                <a:lnTo>
                  <a:pt x="656259" y="39116"/>
                </a:lnTo>
                <a:lnTo>
                  <a:pt x="657275" y="40894"/>
                </a:lnTo>
                <a:lnTo>
                  <a:pt x="658025" y="38862"/>
                </a:lnTo>
                <a:close/>
              </a:path>
              <a:path extrusionOk="0" h="113029" w="660400">
                <a:moveTo>
                  <a:pt x="660285" y="30099"/>
                </a:moveTo>
                <a:lnTo>
                  <a:pt x="657593" y="28981"/>
                </a:lnTo>
                <a:lnTo>
                  <a:pt x="654380" y="31623"/>
                </a:lnTo>
                <a:lnTo>
                  <a:pt x="656043" y="34036"/>
                </a:lnTo>
                <a:lnTo>
                  <a:pt x="654456" y="34671"/>
                </a:lnTo>
                <a:lnTo>
                  <a:pt x="653732" y="34036"/>
                </a:lnTo>
                <a:lnTo>
                  <a:pt x="652043" y="32575"/>
                </a:lnTo>
                <a:lnTo>
                  <a:pt x="652043" y="38608"/>
                </a:lnTo>
                <a:lnTo>
                  <a:pt x="645033" y="46228"/>
                </a:lnTo>
                <a:lnTo>
                  <a:pt x="645109" y="46736"/>
                </a:lnTo>
                <a:lnTo>
                  <a:pt x="646099" y="48641"/>
                </a:lnTo>
                <a:lnTo>
                  <a:pt x="647166" y="48641"/>
                </a:lnTo>
                <a:lnTo>
                  <a:pt x="641350" y="55118"/>
                </a:lnTo>
                <a:lnTo>
                  <a:pt x="643204" y="50647"/>
                </a:lnTo>
                <a:lnTo>
                  <a:pt x="641311" y="50546"/>
                </a:lnTo>
                <a:lnTo>
                  <a:pt x="640283" y="48768"/>
                </a:lnTo>
                <a:lnTo>
                  <a:pt x="640715" y="45847"/>
                </a:lnTo>
                <a:lnTo>
                  <a:pt x="642962" y="44958"/>
                </a:lnTo>
                <a:lnTo>
                  <a:pt x="643928" y="44577"/>
                </a:lnTo>
                <a:lnTo>
                  <a:pt x="644969" y="42545"/>
                </a:lnTo>
                <a:lnTo>
                  <a:pt x="645629" y="41275"/>
                </a:lnTo>
                <a:lnTo>
                  <a:pt x="652043" y="38608"/>
                </a:lnTo>
                <a:lnTo>
                  <a:pt x="652043" y="32575"/>
                </a:lnTo>
                <a:lnTo>
                  <a:pt x="651103" y="31750"/>
                </a:lnTo>
                <a:lnTo>
                  <a:pt x="650659" y="31369"/>
                </a:lnTo>
                <a:lnTo>
                  <a:pt x="652716" y="27686"/>
                </a:lnTo>
                <a:lnTo>
                  <a:pt x="650735" y="28702"/>
                </a:lnTo>
                <a:lnTo>
                  <a:pt x="646938" y="31115"/>
                </a:lnTo>
                <a:lnTo>
                  <a:pt x="645350" y="31750"/>
                </a:lnTo>
                <a:lnTo>
                  <a:pt x="645299" y="29768"/>
                </a:lnTo>
                <a:lnTo>
                  <a:pt x="642188" y="30480"/>
                </a:lnTo>
                <a:lnTo>
                  <a:pt x="643331" y="34036"/>
                </a:lnTo>
                <a:lnTo>
                  <a:pt x="639724" y="31115"/>
                </a:lnTo>
                <a:lnTo>
                  <a:pt x="636320" y="39116"/>
                </a:lnTo>
                <a:lnTo>
                  <a:pt x="632917" y="41275"/>
                </a:lnTo>
                <a:lnTo>
                  <a:pt x="633247" y="39497"/>
                </a:lnTo>
                <a:lnTo>
                  <a:pt x="633945" y="35814"/>
                </a:lnTo>
                <a:lnTo>
                  <a:pt x="635660" y="35725"/>
                </a:lnTo>
                <a:lnTo>
                  <a:pt x="635279" y="35560"/>
                </a:lnTo>
                <a:lnTo>
                  <a:pt x="634136" y="35052"/>
                </a:lnTo>
                <a:lnTo>
                  <a:pt x="633780" y="34036"/>
                </a:lnTo>
                <a:lnTo>
                  <a:pt x="633907" y="32270"/>
                </a:lnTo>
                <a:lnTo>
                  <a:pt x="634225" y="30988"/>
                </a:lnTo>
                <a:lnTo>
                  <a:pt x="631126" y="35560"/>
                </a:lnTo>
                <a:lnTo>
                  <a:pt x="630453" y="34836"/>
                </a:lnTo>
                <a:lnTo>
                  <a:pt x="630478" y="34671"/>
                </a:lnTo>
                <a:lnTo>
                  <a:pt x="630834" y="33934"/>
                </a:lnTo>
                <a:lnTo>
                  <a:pt x="626300" y="38862"/>
                </a:lnTo>
                <a:lnTo>
                  <a:pt x="627875" y="39700"/>
                </a:lnTo>
                <a:lnTo>
                  <a:pt x="627888" y="39497"/>
                </a:lnTo>
                <a:lnTo>
                  <a:pt x="630809" y="40386"/>
                </a:lnTo>
                <a:lnTo>
                  <a:pt x="631952" y="43815"/>
                </a:lnTo>
                <a:lnTo>
                  <a:pt x="633120" y="42545"/>
                </a:lnTo>
                <a:lnTo>
                  <a:pt x="633488" y="44323"/>
                </a:lnTo>
                <a:lnTo>
                  <a:pt x="634022" y="46228"/>
                </a:lnTo>
                <a:lnTo>
                  <a:pt x="636358" y="44958"/>
                </a:lnTo>
                <a:lnTo>
                  <a:pt x="637374" y="52324"/>
                </a:lnTo>
                <a:lnTo>
                  <a:pt x="637451" y="52705"/>
                </a:lnTo>
                <a:lnTo>
                  <a:pt x="639762" y="61468"/>
                </a:lnTo>
                <a:lnTo>
                  <a:pt x="636638" y="67437"/>
                </a:lnTo>
                <a:lnTo>
                  <a:pt x="639572" y="69469"/>
                </a:lnTo>
                <a:lnTo>
                  <a:pt x="641032" y="65659"/>
                </a:lnTo>
                <a:lnTo>
                  <a:pt x="643851" y="66040"/>
                </a:lnTo>
                <a:lnTo>
                  <a:pt x="644880" y="72263"/>
                </a:lnTo>
                <a:lnTo>
                  <a:pt x="642264" y="72390"/>
                </a:lnTo>
                <a:lnTo>
                  <a:pt x="641908" y="78486"/>
                </a:lnTo>
                <a:lnTo>
                  <a:pt x="644004" y="78105"/>
                </a:lnTo>
                <a:lnTo>
                  <a:pt x="646899" y="75819"/>
                </a:lnTo>
                <a:lnTo>
                  <a:pt x="645744" y="72136"/>
                </a:lnTo>
                <a:lnTo>
                  <a:pt x="649351" y="75057"/>
                </a:lnTo>
                <a:lnTo>
                  <a:pt x="649312" y="76327"/>
                </a:lnTo>
                <a:lnTo>
                  <a:pt x="647928" y="76200"/>
                </a:lnTo>
                <a:lnTo>
                  <a:pt x="647369" y="75946"/>
                </a:lnTo>
                <a:lnTo>
                  <a:pt x="648754" y="77470"/>
                </a:lnTo>
                <a:lnTo>
                  <a:pt x="650138" y="76327"/>
                </a:lnTo>
                <a:lnTo>
                  <a:pt x="651967" y="74803"/>
                </a:lnTo>
                <a:lnTo>
                  <a:pt x="652487" y="73787"/>
                </a:lnTo>
                <a:lnTo>
                  <a:pt x="653072" y="72644"/>
                </a:lnTo>
                <a:lnTo>
                  <a:pt x="652716" y="72898"/>
                </a:lnTo>
                <a:lnTo>
                  <a:pt x="651649" y="73787"/>
                </a:lnTo>
                <a:lnTo>
                  <a:pt x="651332" y="72771"/>
                </a:lnTo>
                <a:lnTo>
                  <a:pt x="652119" y="72136"/>
                </a:lnTo>
                <a:lnTo>
                  <a:pt x="654951" y="69850"/>
                </a:lnTo>
                <a:lnTo>
                  <a:pt x="656361" y="68707"/>
                </a:lnTo>
                <a:lnTo>
                  <a:pt x="656755" y="67056"/>
                </a:lnTo>
                <a:lnTo>
                  <a:pt x="654062" y="69850"/>
                </a:lnTo>
                <a:lnTo>
                  <a:pt x="654316" y="66675"/>
                </a:lnTo>
                <a:lnTo>
                  <a:pt x="654621" y="62992"/>
                </a:lnTo>
                <a:lnTo>
                  <a:pt x="651687" y="66675"/>
                </a:lnTo>
                <a:lnTo>
                  <a:pt x="651941" y="65659"/>
                </a:lnTo>
                <a:lnTo>
                  <a:pt x="652919" y="61849"/>
                </a:lnTo>
                <a:lnTo>
                  <a:pt x="654100" y="62738"/>
                </a:lnTo>
                <a:lnTo>
                  <a:pt x="653732" y="61849"/>
                </a:lnTo>
                <a:lnTo>
                  <a:pt x="652640" y="59309"/>
                </a:lnTo>
                <a:lnTo>
                  <a:pt x="652475" y="58928"/>
                </a:lnTo>
                <a:lnTo>
                  <a:pt x="650341" y="59309"/>
                </a:lnTo>
                <a:lnTo>
                  <a:pt x="649947" y="55118"/>
                </a:lnTo>
                <a:lnTo>
                  <a:pt x="651332" y="58420"/>
                </a:lnTo>
                <a:lnTo>
                  <a:pt x="652767" y="54610"/>
                </a:lnTo>
                <a:lnTo>
                  <a:pt x="652957" y="54102"/>
                </a:lnTo>
                <a:lnTo>
                  <a:pt x="653389" y="53467"/>
                </a:lnTo>
                <a:lnTo>
                  <a:pt x="651967" y="52197"/>
                </a:lnTo>
                <a:lnTo>
                  <a:pt x="648754" y="52959"/>
                </a:lnTo>
                <a:lnTo>
                  <a:pt x="647534" y="54610"/>
                </a:lnTo>
                <a:lnTo>
                  <a:pt x="648081" y="47625"/>
                </a:lnTo>
                <a:lnTo>
                  <a:pt x="648004" y="48641"/>
                </a:lnTo>
                <a:lnTo>
                  <a:pt x="650773" y="48641"/>
                </a:lnTo>
                <a:lnTo>
                  <a:pt x="650417" y="47625"/>
                </a:lnTo>
                <a:lnTo>
                  <a:pt x="653148" y="44069"/>
                </a:lnTo>
                <a:lnTo>
                  <a:pt x="650100" y="44069"/>
                </a:lnTo>
                <a:lnTo>
                  <a:pt x="652005" y="40005"/>
                </a:lnTo>
                <a:lnTo>
                  <a:pt x="653707" y="38608"/>
                </a:lnTo>
                <a:lnTo>
                  <a:pt x="655256" y="37338"/>
                </a:lnTo>
                <a:lnTo>
                  <a:pt x="655891" y="38468"/>
                </a:lnTo>
                <a:lnTo>
                  <a:pt x="656361" y="37338"/>
                </a:lnTo>
                <a:lnTo>
                  <a:pt x="656526" y="36957"/>
                </a:lnTo>
                <a:lnTo>
                  <a:pt x="657771" y="34671"/>
                </a:lnTo>
                <a:lnTo>
                  <a:pt x="660285" y="3009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733" name="Google Shape;3733;p242"/>
          <p:cNvGrpSpPr/>
          <p:nvPr/>
        </p:nvGrpSpPr>
        <p:grpSpPr>
          <a:xfrm>
            <a:off x="1419618" y="686514"/>
            <a:ext cx="3853487" cy="1047494"/>
            <a:chOff x="2128789" y="1028700"/>
            <a:chExt cx="5781736" cy="1571649"/>
          </a:xfrm>
        </p:grpSpPr>
        <p:sp>
          <p:nvSpPr>
            <p:cNvPr id="3734" name="Google Shape;3734;p242"/>
            <p:cNvSpPr/>
            <p:nvPr/>
          </p:nvSpPr>
          <p:spPr>
            <a:xfrm>
              <a:off x="2217115" y="1117624"/>
              <a:ext cx="5693410" cy="1482725"/>
            </a:xfrm>
            <a:custGeom>
              <a:rect b="b" l="l" r="r" t="t"/>
              <a:pathLst>
                <a:path extrusionOk="0" h="1482725" w="5693409">
                  <a:moveTo>
                    <a:pt x="5693308" y="0"/>
                  </a:moveTo>
                  <a:lnTo>
                    <a:pt x="5573420" y="0"/>
                  </a:lnTo>
                  <a:lnTo>
                    <a:pt x="5573420" y="18376"/>
                  </a:lnTo>
                  <a:lnTo>
                    <a:pt x="15773" y="18376"/>
                  </a:lnTo>
                  <a:lnTo>
                    <a:pt x="15773" y="1362786"/>
                  </a:lnTo>
                  <a:lnTo>
                    <a:pt x="0" y="1362786"/>
                  </a:lnTo>
                  <a:lnTo>
                    <a:pt x="0" y="1450581"/>
                  </a:lnTo>
                  <a:lnTo>
                    <a:pt x="0" y="1482331"/>
                  </a:lnTo>
                  <a:lnTo>
                    <a:pt x="5693308" y="1482331"/>
                  </a:lnTo>
                  <a:lnTo>
                    <a:pt x="5693308" y="1451152"/>
                  </a:lnTo>
                  <a:lnTo>
                    <a:pt x="5693308" y="1450581"/>
                  </a:lnTo>
                  <a:lnTo>
                    <a:pt x="5693308" y="31000"/>
                  </a:lnTo>
                  <a:lnTo>
                    <a:pt x="5677535" y="31000"/>
                  </a:lnTo>
                  <a:lnTo>
                    <a:pt x="5677535" y="30480"/>
                  </a:lnTo>
                  <a:lnTo>
                    <a:pt x="5693308" y="30480"/>
                  </a:lnTo>
                  <a:lnTo>
                    <a:pt x="5693308"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35" name="Google Shape;3735;p242"/>
            <p:cNvSpPr/>
            <p:nvPr/>
          </p:nvSpPr>
          <p:spPr>
            <a:xfrm>
              <a:off x="2128789" y="1028700"/>
              <a:ext cx="5662295" cy="1452245"/>
            </a:xfrm>
            <a:custGeom>
              <a:rect b="b" l="l" r="r" t="t"/>
              <a:pathLst>
                <a:path extrusionOk="0" h="1452245" w="5662295">
                  <a:moveTo>
                    <a:pt x="5661757" y="1451704"/>
                  </a:moveTo>
                  <a:lnTo>
                    <a:pt x="0" y="1451704"/>
                  </a:lnTo>
                  <a:lnTo>
                    <a:pt x="0" y="0"/>
                  </a:lnTo>
                  <a:lnTo>
                    <a:pt x="5661757" y="0"/>
                  </a:lnTo>
                  <a:lnTo>
                    <a:pt x="5661757" y="1451704"/>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sp>
        <p:nvSpPr>
          <p:cNvPr id="3736" name="Google Shape;3736;p242"/>
          <p:cNvSpPr txBox="1"/>
          <p:nvPr>
            <p:ph type="title"/>
          </p:nvPr>
        </p:nvSpPr>
        <p:spPr>
          <a:xfrm>
            <a:off x="1489003" y="797074"/>
            <a:ext cx="3763300" cy="706020"/>
          </a:xfrm>
          <a:prstGeom prst="rect">
            <a:avLst/>
          </a:prstGeom>
          <a:noFill/>
          <a:ln>
            <a:noFill/>
          </a:ln>
        </p:spPr>
        <p:txBody>
          <a:bodyPr anchorCtr="0" anchor="t" bIns="0" lIns="0" spcFirstLastPara="1" rIns="0" wrap="square" tIns="8425">
            <a:spAutoFit/>
          </a:bodyPr>
          <a:lstStyle/>
          <a:p>
            <a:pPr indent="0" lvl="0" marL="0" marR="46134" rtl="0" algn="ctr">
              <a:lnSpc>
                <a:spcPct val="100000"/>
              </a:lnSpc>
              <a:spcBef>
                <a:spcPts val="0"/>
              </a:spcBef>
              <a:spcAft>
                <a:spcPts val="0"/>
              </a:spcAft>
              <a:buSzPts val="1400"/>
              <a:buNone/>
            </a:pPr>
            <a:r>
              <a:rPr lang="en-US"/>
              <a:t>規劃活動</a:t>
            </a:r>
            <a:endParaRPr/>
          </a:p>
        </p:txBody>
      </p:sp>
      <p:pic>
        <p:nvPicPr>
          <p:cNvPr id="3737" name="Google Shape;3737;p242"/>
          <p:cNvPicPr preferRelativeResize="0"/>
          <p:nvPr/>
        </p:nvPicPr>
        <p:blipFill rotWithShape="1">
          <a:blip r:embed="rId9">
            <a:alphaModFix/>
          </a:blip>
          <a:srcRect b="0" l="0" r="0" t="0"/>
          <a:stretch/>
        </p:blipFill>
        <p:spPr>
          <a:xfrm>
            <a:off x="370873" y="2571006"/>
            <a:ext cx="95226" cy="95225"/>
          </a:xfrm>
          <a:prstGeom prst="rect">
            <a:avLst/>
          </a:prstGeom>
          <a:noFill/>
          <a:ln>
            <a:noFill/>
          </a:ln>
        </p:spPr>
      </p:pic>
      <p:pic>
        <p:nvPicPr>
          <p:cNvPr id="3738" name="Google Shape;3738;p242"/>
          <p:cNvPicPr preferRelativeResize="0"/>
          <p:nvPr/>
        </p:nvPicPr>
        <p:blipFill rotWithShape="1">
          <a:blip r:embed="rId9">
            <a:alphaModFix/>
          </a:blip>
          <a:srcRect b="0" l="0" r="0" t="0"/>
          <a:stretch/>
        </p:blipFill>
        <p:spPr>
          <a:xfrm>
            <a:off x="370873" y="2977300"/>
            <a:ext cx="95226" cy="95225"/>
          </a:xfrm>
          <a:prstGeom prst="rect">
            <a:avLst/>
          </a:prstGeom>
          <a:noFill/>
          <a:ln>
            <a:noFill/>
          </a:ln>
        </p:spPr>
      </p:pic>
      <p:pic>
        <p:nvPicPr>
          <p:cNvPr id="3739" name="Google Shape;3739;p242"/>
          <p:cNvPicPr preferRelativeResize="0"/>
          <p:nvPr/>
        </p:nvPicPr>
        <p:blipFill rotWithShape="1">
          <a:blip r:embed="rId9">
            <a:alphaModFix/>
          </a:blip>
          <a:srcRect b="0" l="0" r="0" t="0"/>
          <a:stretch/>
        </p:blipFill>
        <p:spPr>
          <a:xfrm>
            <a:off x="370873" y="4196182"/>
            <a:ext cx="95226" cy="95225"/>
          </a:xfrm>
          <a:prstGeom prst="rect">
            <a:avLst/>
          </a:prstGeom>
          <a:noFill/>
          <a:ln>
            <a:noFill/>
          </a:ln>
        </p:spPr>
      </p:pic>
      <p:sp>
        <p:nvSpPr>
          <p:cNvPr id="3740" name="Google Shape;3740;p242"/>
          <p:cNvSpPr txBox="1"/>
          <p:nvPr/>
        </p:nvSpPr>
        <p:spPr>
          <a:xfrm>
            <a:off x="530086" y="2324697"/>
            <a:ext cx="6595800" cy="2526600"/>
          </a:xfrm>
          <a:prstGeom prst="rect">
            <a:avLst/>
          </a:prstGeom>
          <a:noFill/>
          <a:ln>
            <a:noFill/>
          </a:ln>
        </p:spPr>
        <p:txBody>
          <a:bodyPr anchorCtr="0" anchor="t" bIns="0" lIns="0" spcFirstLastPara="1" rIns="0" wrap="square" tIns="8000">
            <a:spAutoFit/>
          </a:bodyPr>
          <a:lstStyle/>
          <a:p>
            <a:pPr indent="0" lvl="0" marL="8465" marR="3386" rtl="0" algn="l">
              <a:lnSpc>
                <a:spcPct val="115900"/>
              </a:lnSpc>
              <a:spcBef>
                <a:spcPts val="0"/>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申請時間: </a:t>
            </a:r>
            <a:r>
              <a:rPr b="0" i="0" lang="en-US" sz="2400" u="none" cap="none" strike="noStrike">
                <a:solidFill>
                  <a:srgbClr val="F7CC4D"/>
                </a:solidFill>
                <a:latin typeface="MingLiu"/>
                <a:ea typeface="MingLiu"/>
                <a:cs typeface="MingLiu"/>
                <a:sym typeface="MingLiu"/>
              </a:rPr>
              <a:t>11</a:t>
            </a:r>
            <a:r>
              <a:rPr lang="en-US" sz="2400">
                <a:solidFill>
                  <a:srgbClr val="F7CC4D"/>
                </a:solidFill>
                <a:latin typeface="MingLiu"/>
                <a:ea typeface="MingLiu"/>
                <a:cs typeface="MingLiu"/>
                <a:sym typeface="MingLiu"/>
              </a:rPr>
              <a:t>3</a:t>
            </a:r>
            <a:r>
              <a:rPr b="0" i="0" lang="en-US" sz="2400" u="none" cap="none" strike="noStrike">
                <a:solidFill>
                  <a:srgbClr val="F7CC4D"/>
                </a:solidFill>
                <a:latin typeface="MingLiu"/>
                <a:ea typeface="MingLiu"/>
                <a:cs typeface="MingLiu"/>
                <a:sym typeface="MingLiu"/>
              </a:rPr>
              <a:t>年</a:t>
            </a:r>
            <a:r>
              <a:rPr lang="en-US" sz="2400">
                <a:solidFill>
                  <a:srgbClr val="F7CC4D"/>
                </a:solidFill>
                <a:latin typeface="MingLiu"/>
                <a:ea typeface="MingLiu"/>
                <a:cs typeface="MingLiu"/>
                <a:sym typeface="MingLiu"/>
              </a:rPr>
              <a:t>3</a:t>
            </a:r>
            <a:r>
              <a:rPr b="0" i="0" lang="en-US" sz="2400" u="none" cap="none" strike="noStrike">
                <a:solidFill>
                  <a:srgbClr val="F7CC4D"/>
                </a:solidFill>
                <a:latin typeface="MingLiu"/>
                <a:ea typeface="MingLiu"/>
                <a:cs typeface="MingLiu"/>
                <a:sym typeface="MingLiu"/>
              </a:rPr>
              <a:t>⽉4⽇(⼀)⾄</a:t>
            </a:r>
            <a:r>
              <a:rPr lang="en-US" sz="2400">
                <a:solidFill>
                  <a:srgbClr val="F7CC4D"/>
                </a:solidFill>
                <a:latin typeface="MingLiu"/>
                <a:ea typeface="MingLiu"/>
                <a:cs typeface="MingLiu"/>
                <a:sym typeface="MingLiu"/>
              </a:rPr>
              <a:t>6</a:t>
            </a:r>
            <a:r>
              <a:rPr b="0" i="0" lang="en-US" sz="2400" u="none" cap="none" strike="noStrike">
                <a:solidFill>
                  <a:srgbClr val="F7CC4D"/>
                </a:solidFill>
                <a:latin typeface="MingLiu"/>
                <a:ea typeface="MingLiu"/>
                <a:cs typeface="MingLiu"/>
                <a:sym typeface="MingLiu"/>
              </a:rPr>
              <a:t>⽉</a:t>
            </a:r>
            <a:r>
              <a:rPr lang="en-US" sz="2400">
                <a:solidFill>
                  <a:srgbClr val="F7CC4D"/>
                </a:solidFill>
                <a:latin typeface="MingLiu"/>
                <a:ea typeface="MingLiu"/>
                <a:cs typeface="MingLiu"/>
                <a:sym typeface="MingLiu"/>
              </a:rPr>
              <a:t>1</a:t>
            </a:r>
            <a:r>
              <a:rPr b="0" i="0" lang="en-US" sz="2400" u="none" cap="none" strike="noStrike">
                <a:solidFill>
                  <a:srgbClr val="F7CC4D"/>
                </a:solidFill>
                <a:latin typeface="MingLiu"/>
                <a:ea typeface="MingLiu"/>
                <a:cs typeface="MingLiu"/>
                <a:sym typeface="MingLiu"/>
              </a:rPr>
              <a:t>4⽇(</a:t>
            </a:r>
            <a:r>
              <a:rPr lang="en-US" sz="2400">
                <a:solidFill>
                  <a:srgbClr val="F7CC4D"/>
                </a:solidFill>
                <a:latin typeface="MingLiu"/>
                <a:ea typeface="MingLiu"/>
                <a:cs typeface="MingLiu"/>
                <a:sym typeface="MingLiu"/>
              </a:rPr>
              <a:t>五</a:t>
            </a:r>
            <a:r>
              <a:rPr b="0" i="0" lang="en-US" sz="2400" u="none" cap="none" strike="noStrike">
                <a:solidFill>
                  <a:srgbClr val="F7CC4D"/>
                </a:solidFill>
                <a:latin typeface="MingLiu"/>
                <a:ea typeface="MingLiu"/>
                <a:cs typeface="MingLiu"/>
                <a:sym typeface="MingLiu"/>
              </a:rPr>
              <a:t>)⽌ </a:t>
            </a:r>
            <a:endParaRPr b="0" i="0" sz="2400" u="none" cap="none" strike="noStrike">
              <a:solidFill>
                <a:srgbClr val="F7CC4D"/>
              </a:solidFill>
              <a:latin typeface="MingLiu"/>
              <a:ea typeface="MingLiu"/>
              <a:cs typeface="MingLiu"/>
              <a:sym typeface="MingLiu"/>
            </a:endParaRPr>
          </a:p>
          <a:p>
            <a:pPr indent="0" lvl="0" marL="8465" marR="3386" rtl="0" algn="l">
              <a:lnSpc>
                <a:spcPct val="115900"/>
              </a:lnSpc>
              <a:spcBef>
                <a:spcPts val="63"/>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活動次數: 讀書會依成⽴「主題」⾃⾏規劃活動內容，每學期活動次數</a:t>
            </a:r>
            <a:r>
              <a:rPr b="0" i="0" lang="en-US" sz="2400" u="none" cap="none" strike="noStrike">
                <a:solidFill>
                  <a:srgbClr val="F7CC4D"/>
                </a:solidFill>
                <a:latin typeface="MingLiu"/>
                <a:ea typeface="MingLiu"/>
                <a:cs typeface="MingLiu"/>
                <a:sym typeface="MingLiu"/>
              </a:rPr>
              <a:t>⾄少6次，每次1-3小時，總時數不得少於12⼩時。</a:t>
            </a:r>
            <a:endParaRPr b="0" i="0" sz="2400" u="none" cap="none" strike="noStrike">
              <a:solidFill>
                <a:srgbClr val="000000"/>
              </a:solidFill>
              <a:latin typeface="MingLiu"/>
              <a:ea typeface="MingLiu"/>
              <a:cs typeface="MingLiu"/>
              <a:sym typeface="MingLiu"/>
            </a:endParaRPr>
          </a:p>
          <a:p>
            <a:pPr indent="0" lvl="0" marL="8465" marR="3386" rtl="0" algn="l">
              <a:lnSpc>
                <a:spcPct val="115900"/>
              </a:lnSpc>
              <a:spcBef>
                <a:spcPts val="3"/>
              </a:spcBef>
              <a:spcAft>
                <a:spcPts val="0"/>
              </a:spcAft>
              <a:buClr>
                <a:srgbClr val="000000"/>
              </a:buClr>
              <a:buSzPts val="2400"/>
              <a:buFont typeface="Arial"/>
              <a:buNone/>
            </a:pPr>
            <a:r>
              <a:rPr b="0" i="0" lang="en-US" sz="2400" u="none" cap="none" strike="noStrike">
                <a:solidFill>
                  <a:srgbClr val="FFFFFF"/>
                </a:solidFill>
                <a:latin typeface="MingLiu"/>
                <a:ea typeface="MingLiu"/>
                <a:cs typeface="MingLiu"/>
                <a:sym typeface="MingLiu"/>
              </a:rPr>
              <a:t>讀書會場地，以校內場地為限（如:教室、會議室、研討室、PBL 、 實驗室 ）</a:t>
            </a:r>
            <a:endParaRPr b="0" i="0" sz="2400" u="none" cap="none" strike="noStrike">
              <a:solidFill>
                <a:srgbClr val="000000"/>
              </a:solidFill>
              <a:latin typeface="MingLiu"/>
              <a:ea typeface="MingLiu"/>
              <a:cs typeface="MingLiu"/>
              <a:sym typeface="MingLiu"/>
            </a:endParaRPr>
          </a:p>
        </p:txBody>
      </p:sp>
      <p:sp>
        <p:nvSpPr>
          <p:cNvPr id="3741" name="Google Shape;3741;p242"/>
          <p:cNvSpPr/>
          <p:nvPr/>
        </p:nvSpPr>
        <p:spPr>
          <a:xfrm>
            <a:off x="446778" y="5142173"/>
            <a:ext cx="482051" cy="84221"/>
          </a:xfrm>
          <a:custGeom>
            <a:rect b="b" l="l" r="r" t="t"/>
            <a:pathLst>
              <a:path extrusionOk="0" h="126365" w="723265">
                <a:moveTo>
                  <a:pt x="46583" y="102171"/>
                </a:moveTo>
                <a:lnTo>
                  <a:pt x="46202" y="100584"/>
                </a:lnTo>
                <a:lnTo>
                  <a:pt x="45847" y="101346"/>
                </a:lnTo>
                <a:lnTo>
                  <a:pt x="45935" y="101473"/>
                </a:lnTo>
                <a:lnTo>
                  <a:pt x="46583" y="102171"/>
                </a:lnTo>
                <a:close/>
              </a:path>
              <a:path extrusionOk="0" h="126365" w="723265">
                <a:moveTo>
                  <a:pt x="48031" y="103251"/>
                </a:moveTo>
                <a:lnTo>
                  <a:pt x="47117" y="102743"/>
                </a:lnTo>
                <a:lnTo>
                  <a:pt x="46583" y="102171"/>
                </a:lnTo>
                <a:lnTo>
                  <a:pt x="47117" y="104394"/>
                </a:lnTo>
                <a:lnTo>
                  <a:pt x="48031" y="103251"/>
                </a:lnTo>
                <a:close/>
              </a:path>
              <a:path extrusionOk="0" h="126365" w="723265">
                <a:moveTo>
                  <a:pt x="52273" y="112141"/>
                </a:moveTo>
                <a:lnTo>
                  <a:pt x="51219" y="107746"/>
                </a:lnTo>
                <a:lnTo>
                  <a:pt x="49530" y="108077"/>
                </a:lnTo>
                <a:lnTo>
                  <a:pt x="52273" y="112141"/>
                </a:lnTo>
                <a:close/>
              </a:path>
              <a:path extrusionOk="0" h="126365" w="723265">
                <a:moveTo>
                  <a:pt x="53289" y="107353"/>
                </a:moveTo>
                <a:lnTo>
                  <a:pt x="53124" y="107238"/>
                </a:lnTo>
                <a:lnTo>
                  <a:pt x="50990" y="106756"/>
                </a:lnTo>
                <a:lnTo>
                  <a:pt x="51219" y="107746"/>
                </a:lnTo>
                <a:lnTo>
                  <a:pt x="53289" y="107353"/>
                </a:lnTo>
                <a:close/>
              </a:path>
              <a:path extrusionOk="0" h="126365" w="723265">
                <a:moveTo>
                  <a:pt x="115011" y="122542"/>
                </a:moveTo>
                <a:lnTo>
                  <a:pt x="114973" y="122897"/>
                </a:lnTo>
                <a:lnTo>
                  <a:pt x="114935" y="123291"/>
                </a:lnTo>
                <a:lnTo>
                  <a:pt x="114973" y="123812"/>
                </a:lnTo>
                <a:lnTo>
                  <a:pt x="115011" y="123342"/>
                </a:lnTo>
                <a:lnTo>
                  <a:pt x="115011" y="122542"/>
                </a:lnTo>
                <a:close/>
              </a:path>
              <a:path extrusionOk="0" h="126365" w="723265">
                <a:moveTo>
                  <a:pt x="142379" y="124523"/>
                </a:moveTo>
                <a:lnTo>
                  <a:pt x="141795" y="124955"/>
                </a:lnTo>
                <a:lnTo>
                  <a:pt x="141274" y="125514"/>
                </a:lnTo>
                <a:lnTo>
                  <a:pt x="141033" y="126301"/>
                </a:lnTo>
                <a:lnTo>
                  <a:pt x="141947" y="125907"/>
                </a:lnTo>
                <a:lnTo>
                  <a:pt x="142303" y="125234"/>
                </a:lnTo>
                <a:lnTo>
                  <a:pt x="142379" y="124523"/>
                </a:lnTo>
                <a:close/>
              </a:path>
              <a:path extrusionOk="0" h="126365" w="723265">
                <a:moveTo>
                  <a:pt x="142570" y="122656"/>
                </a:moveTo>
                <a:lnTo>
                  <a:pt x="142494" y="122428"/>
                </a:lnTo>
                <a:lnTo>
                  <a:pt x="141871" y="121577"/>
                </a:lnTo>
                <a:lnTo>
                  <a:pt x="141160" y="122936"/>
                </a:lnTo>
                <a:lnTo>
                  <a:pt x="142570" y="122656"/>
                </a:lnTo>
                <a:close/>
              </a:path>
              <a:path extrusionOk="0" h="126365" w="723265">
                <a:moveTo>
                  <a:pt x="144792" y="121488"/>
                </a:moveTo>
                <a:lnTo>
                  <a:pt x="144170" y="121793"/>
                </a:lnTo>
                <a:lnTo>
                  <a:pt x="144526" y="122097"/>
                </a:lnTo>
                <a:lnTo>
                  <a:pt x="144792" y="121488"/>
                </a:lnTo>
                <a:close/>
              </a:path>
              <a:path extrusionOk="0" h="126365" w="723265">
                <a:moveTo>
                  <a:pt x="147332" y="124460"/>
                </a:moveTo>
                <a:lnTo>
                  <a:pt x="146278" y="123571"/>
                </a:lnTo>
                <a:lnTo>
                  <a:pt x="144526" y="122097"/>
                </a:lnTo>
                <a:lnTo>
                  <a:pt x="144449" y="122301"/>
                </a:lnTo>
                <a:lnTo>
                  <a:pt x="142570" y="122656"/>
                </a:lnTo>
                <a:lnTo>
                  <a:pt x="142379" y="124460"/>
                </a:lnTo>
                <a:lnTo>
                  <a:pt x="143573" y="123571"/>
                </a:lnTo>
                <a:lnTo>
                  <a:pt x="145389" y="123571"/>
                </a:lnTo>
                <a:lnTo>
                  <a:pt x="147332" y="124460"/>
                </a:lnTo>
                <a:close/>
              </a:path>
              <a:path extrusionOk="0" h="126365" w="723265">
                <a:moveTo>
                  <a:pt x="148678" y="119634"/>
                </a:moveTo>
                <a:lnTo>
                  <a:pt x="146659" y="117221"/>
                </a:lnTo>
                <a:lnTo>
                  <a:pt x="144792" y="121488"/>
                </a:lnTo>
                <a:lnTo>
                  <a:pt x="148678" y="119634"/>
                </a:lnTo>
                <a:close/>
              </a:path>
              <a:path extrusionOk="0" h="126365" w="723265">
                <a:moveTo>
                  <a:pt x="267868" y="115341"/>
                </a:moveTo>
                <a:lnTo>
                  <a:pt x="267512" y="115658"/>
                </a:lnTo>
                <a:lnTo>
                  <a:pt x="267246" y="116166"/>
                </a:lnTo>
                <a:lnTo>
                  <a:pt x="267322" y="116967"/>
                </a:lnTo>
                <a:lnTo>
                  <a:pt x="267639" y="116408"/>
                </a:lnTo>
                <a:lnTo>
                  <a:pt x="267830" y="115862"/>
                </a:lnTo>
                <a:lnTo>
                  <a:pt x="267868" y="115341"/>
                </a:lnTo>
                <a:close/>
              </a:path>
              <a:path extrusionOk="0" h="126365" w="723265">
                <a:moveTo>
                  <a:pt x="299110" y="98132"/>
                </a:moveTo>
                <a:lnTo>
                  <a:pt x="296202" y="97663"/>
                </a:lnTo>
                <a:lnTo>
                  <a:pt x="295084" y="99568"/>
                </a:lnTo>
                <a:lnTo>
                  <a:pt x="299110" y="98132"/>
                </a:lnTo>
                <a:close/>
              </a:path>
              <a:path extrusionOk="0" h="126365" w="723265">
                <a:moveTo>
                  <a:pt x="301777" y="98552"/>
                </a:moveTo>
                <a:lnTo>
                  <a:pt x="300926" y="97472"/>
                </a:lnTo>
                <a:lnTo>
                  <a:pt x="299110" y="98132"/>
                </a:lnTo>
                <a:lnTo>
                  <a:pt x="301777" y="98552"/>
                </a:lnTo>
                <a:close/>
              </a:path>
              <a:path extrusionOk="0" h="126365" w="723265">
                <a:moveTo>
                  <a:pt x="303479" y="22098"/>
                </a:moveTo>
                <a:lnTo>
                  <a:pt x="302895" y="19050"/>
                </a:lnTo>
                <a:lnTo>
                  <a:pt x="301231" y="19939"/>
                </a:lnTo>
                <a:lnTo>
                  <a:pt x="303479" y="22098"/>
                </a:lnTo>
                <a:close/>
              </a:path>
              <a:path extrusionOk="0" h="126365" w="723265">
                <a:moveTo>
                  <a:pt x="305168" y="110185"/>
                </a:moveTo>
                <a:lnTo>
                  <a:pt x="304723" y="109131"/>
                </a:lnTo>
                <a:lnTo>
                  <a:pt x="303682" y="110109"/>
                </a:lnTo>
                <a:lnTo>
                  <a:pt x="305168" y="110185"/>
                </a:lnTo>
                <a:close/>
              </a:path>
              <a:path extrusionOk="0" h="126365" w="723265">
                <a:moveTo>
                  <a:pt x="309943" y="104267"/>
                </a:moveTo>
                <a:lnTo>
                  <a:pt x="305816" y="103378"/>
                </a:lnTo>
                <a:lnTo>
                  <a:pt x="305701" y="107950"/>
                </a:lnTo>
                <a:lnTo>
                  <a:pt x="303834" y="105410"/>
                </a:lnTo>
                <a:lnTo>
                  <a:pt x="302615" y="108966"/>
                </a:lnTo>
                <a:lnTo>
                  <a:pt x="300786" y="109347"/>
                </a:lnTo>
                <a:lnTo>
                  <a:pt x="299681" y="108331"/>
                </a:lnTo>
                <a:lnTo>
                  <a:pt x="300913" y="107696"/>
                </a:lnTo>
                <a:lnTo>
                  <a:pt x="301040" y="107569"/>
                </a:lnTo>
                <a:lnTo>
                  <a:pt x="301586" y="107061"/>
                </a:lnTo>
                <a:lnTo>
                  <a:pt x="298259" y="107569"/>
                </a:lnTo>
                <a:lnTo>
                  <a:pt x="295478" y="105156"/>
                </a:lnTo>
                <a:lnTo>
                  <a:pt x="293293" y="110363"/>
                </a:lnTo>
                <a:lnTo>
                  <a:pt x="293331" y="110744"/>
                </a:lnTo>
                <a:lnTo>
                  <a:pt x="297903" y="114681"/>
                </a:lnTo>
                <a:lnTo>
                  <a:pt x="303504" y="109347"/>
                </a:lnTo>
                <a:lnTo>
                  <a:pt x="304431" y="108458"/>
                </a:lnTo>
                <a:lnTo>
                  <a:pt x="304723" y="109131"/>
                </a:lnTo>
                <a:lnTo>
                  <a:pt x="305447" y="108458"/>
                </a:lnTo>
                <a:lnTo>
                  <a:pt x="305993" y="107950"/>
                </a:lnTo>
                <a:lnTo>
                  <a:pt x="309943" y="104267"/>
                </a:lnTo>
                <a:close/>
              </a:path>
              <a:path extrusionOk="0" h="126365" w="723265">
                <a:moveTo>
                  <a:pt x="317093" y="16471"/>
                </a:moveTo>
                <a:lnTo>
                  <a:pt x="315404" y="14605"/>
                </a:lnTo>
                <a:lnTo>
                  <a:pt x="315861" y="16903"/>
                </a:lnTo>
                <a:lnTo>
                  <a:pt x="317093" y="16471"/>
                </a:lnTo>
                <a:close/>
              </a:path>
              <a:path extrusionOk="0" h="126365" w="723265">
                <a:moveTo>
                  <a:pt x="323011" y="19050"/>
                </a:moveTo>
                <a:lnTo>
                  <a:pt x="320535" y="15265"/>
                </a:lnTo>
                <a:lnTo>
                  <a:pt x="317093" y="16471"/>
                </a:lnTo>
                <a:lnTo>
                  <a:pt x="317944" y="17399"/>
                </a:lnTo>
                <a:lnTo>
                  <a:pt x="317588" y="17653"/>
                </a:lnTo>
                <a:lnTo>
                  <a:pt x="317703" y="17907"/>
                </a:lnTo>
                <a:lnTo>
                  <a:pt x="317715" y="18288"/>
                </a:lnTo>
                <a:lnTo>
                  <a:pt x="317512" y="18542"/>
                </a:lnTo>
                <a:lnTo>
                  <a:pt x="323011" y="19050"/>
                </a:lnTo>
                <a:close/>
              </a:path>
              <a:path extrusionOk="0" h="126365" w="723265">
                <a:moveTo>
                  <a:pt x="325234" y="13208"/>
                </a:moveTo>
                <a:lnTo>
                  <a:pt x="320357" y="14986"/>
                </a:lnTo>
                <a:lnTo>
                  <a:pt x="320535" y="15265"/>
                </a:lnTo>
                <a:lnTo>
                  <a:pt x="320954" y="15113"/>
                </a:lnTo>
                <a:lnTo>
                  <a:pt x="325234" y="13208"/>
                </a:lnTo>
                <a:close/>
              </a:path>
              <a:path extrusionOk="0" h="126365" w="723265">
                <a:moveTo>
                  <a:pt x="328117" y="107950"/>
                </a:moveTo>
                <a:lnTo>
                  <a:pt x="326618" y="104902"/>
                </a:lnTo>
                <a:lnTo>
                  <a:pt x="326377" y="105156"/>
                </a:lnTo>
                <a:lnTo>
                  <a:pt x="326478" y="105410"/>
                </a:lnTo>
                <a:lnTo>
                  <a:pt x="328117" y="107950"/>
                </a:lnTo>
                <a:close/>
              </a:path>
              <a:path extrusionOk="0" h="126365" w="723265">
                <a:moveTo>
                  <a:pt x="357873" y="100457"/>
                </a:moveTo>
                <a:lnTo>
                  <a:pt x="357593" y="100888"/>
                </a:lnTo>
                <a:lnTo>
                  <a:pt x="357352" y="101371"/>
                </a:lnTo>
                <a:lnTo>
                  <a:pt x="357238" y="102120"/>
                </a:lnTo>
                <a:lnTo>
                  <a:pt x="357479" y="101879"/>
                </a:lnTo>
                <a:lnTo>
                  <a:pt x="357873" y="101092"/>
                </a:lnTo>
                <a:lnTo>
                  <a:pt x="357873" y="100457"/>
                </a:lnTo>
                <a:close/>
              </a:path>
              <a:path extrusionOk="0" h="126365" w="723265">
                <a:moveTo>
                  <a:pt x="381000" y="87515"/>
                </a:moveTo>
                <a:lnTo>
                  <a:pt x="378587" y="87630"/>
                </a:lnTo>
                <a:lnTo>
                  <a:pt x="378752" y="88417"/>
                </a:lnTo>
                <a:lnTo>
                  <a:pt x="381000" y="87515"/>
                </a:lnTo>
                <a:close/>
              </a:path>
              <a:path extrusionOk="0" h="126365" w="723265">
                <a:moveTo>
                  <a:pt x="382587" y="101092"/>
                </a:moveTo>
                <a:lnTo>
                  <a:pt x="381825" y="97028"/>
                </a:lnTo>
                <a:lnTo>
                  <a:pt x="381317" y="94361"/>
                </a:lnTo>
                <a:lnTo>
                  <a:pt x="379120" y="93370"/>
                </a:lnTo>
                <a:lnTo>
                  <a:pt x="379437" y="93218"/>
                </a:lnTo>
                <a:lnTo>
                  <a:pt x="379691" y="93091"/>
                </a:lnTo>
                <a:lnTo>
                  <a:pt x="378752" y="88417"/>
                </a:lnTo>
                <a:lnTo>
                  <a:pt x="374662" y="90043"/>
                </a:lnTo>
                <a:lnTo>
                  <a:pt x="377253" y="92354"/>
                </a:lnTo>
                <a:lnTo>
                  <a:pt x="377139" y="92964"/>
                </a:lnTo>
                <a:lnTo>
                  <a:pt x="376389" y="94691"/>
                </a:lnTo>
                <a:lnTo>
                  <a:pt x="378688" y="93573"/>
                </a:lnTo>
                <a:lnTo>
                  <a:pt x="377126" y="99187"/>
                </a:lnTo>
                <a:lnTo>
                  <a:pt x="375716" y="96266"/>
                </a:lnTo>
                <a:lnTo>
                  <a:pt x="376389" y="94691"/>
                </a:lnTo>
                <a:lnTo>
                  <a:pt x="375221" y="95250"/>
                </a:lnTo>
                <a:lnTo>
                  <a:pt x="375691" y="96240"/>
                </a:lnTo>
                <a:lnTo>
                  <a:pt x="372605" y="91948"/>
                </a:lnTo>
                <a:lnTo>
                  <a:pt x="372249" y="96901"/>
                </a:lnTo>
                <a:lnTo>
                  <a:pt x="372338" y="97663"/>
                </a:lnTo>
                <a:lnTo>
                  <a:pt x="375107" y="103378"/>
                </a:lnTo>
                <a:lnTo>
                  <a:pt x="377355" y="99695"/>
                </a:lnTo>
                <a:lnTo>
                  <a:pt x="379971" y="105156"/>
                </a:lnTo>
                <a:lnTo>
                  <a:pt x="381596" y="104267"/>
                </a:lnTo>
                <a:lnTo>
                  <a:pt x="379818" y="101600"/>
                </a:lnTo>
                <a:lnTo>
                  <a:pt x="379933" y="99695"/>
                </a:lnTo>
                <a:lnTo>
                  <a:pt x="379958" y="99187"/>
                </a:lnTo>
                <a:lnTo>
                  <a:pt x="380098" y="97028"/>
                </a:lnTo>
                <a:lnTo>
                  <a:pt x="381762" y="100457"/>
                </a:lnTo>
                <a:lnTo>
                  <a:pt x="382587" y="101092"/>
                </a:lnTo>
                <a:close/>
              </a:path>
              <a:path extrusionOk="0" h="126365" w="723265">
                <a:moveTo>
                  <a:pt x="411784" y="92456"/>
                </a:moveTo>
                <a:lnTo>
                  <a:pt x="411099" y="92240"/>
                </a:lnTo>
                <a:lnTo>
                  <a:pt x="411441" y="93167"/>
                </a:lnTo>
                <a:lnTo>
                  <a:pt x="411784" y="92456"/>
                </a:lnTo>
                <a:close/>
              </a:path>
              <a:path extrusionOk="0" h="126365" w="723265">
                <a:moveTo>
                  <a:pt x="412737" y="96647"/>
                </a:moveTo>
                <a:lnTo>
                  <a:pt x="411441" y="93167"/>
                </a:lnTo>
                <a:lnTo>
                  <a:pt x="409562" y="97409"/>
                </a:lnTo>
                <a:lnTo>
                  <a:pt x="412737" y="96647"/>
                </a:lnTo>
                <a:close/>
              </a:path>
              <a:path extrusionOk="0" h="126365" w="723265">
                <a:moveTo>
                  <a:pt x="420382" y="98005"/>
                </a:moveTo>
                <a:lnTo>
                  <a:pt x="420255" y="96621"/>
                </a:lnTo>
                <a:lnTo>
                  <a:pt x="420217" y="96939"/>
                </a:lnTo>
                <a:lnTo>
                  <a:pt x="420217" y="97370"/>
                </a:lnTo>
                <a:lnTo>
                  <a:pt x="420382" y="98005"/>
                </a:lnTo>
                <a:close/>
              </a:path>
              <a:path extrusionOk="0" h="126365" w="723265">
                <a:moveTo>
                  <a:pt x="472935" y="93370"/>
                </a:moveTo>
                <a:lnTo>
                  <a:pt x="472706" y="92075"/>
                </a:lnTo>
                <a:lnTo>
                  <a:pt x="471716" y="94361"/>
                </a:lnTo>
                <a:lnTo>
                  <a:pt x="470750" y="93167"/>
                </a:lnTo>
                <a:lnTo>
                  <a:pt x="470636" y="92913"/>
                </a:lnTo>
                <a:lnTo>
                  <a:pt x="469976" y="90322"/>
                </a:lnTo>
                <a:lnTo>
                  <a:pt x="468541" y="100711"/>
                </a:lnTo>
                <a:lnTo>
                  <a:pt x="472694" y="94361"/>
                </a:lnTo>
                <a:lnTo>
                  <a:pt x="472859" y="94107"/>
                </a:lnTo>
                <a:lnTo>
                  <a:pt x="472935" y="93370"/>
                </a:lnTo>
                <a:close/>
              </a:path>
              <a:path extrusionOk="0" h="126365" w="723265">
                <a:moveTo>
                  <a:pt x="477418" y="89916"/>
                </a:moveTo>
                <a:lnTo>
                  <a:pt x="474332" y="87757"/>
                </a:lnTo>
                <a:lnTo>
                  <a:pt x="473532" y="90551"/>
                </a:lnTo>
                <a:lnTo>
                  <a:pt x="477380" y="91313"/>
                </a:lnTo>
                <a:lnTo>
                  <a:pt x="476580" y="90678"/>
                </a:lnTo>
                <a:lnTo>
                  <a:pt x="477418" y="89916"/>
                </a:lnTo>
                <a:close/>
              </a:path>
              <a:path extrusionOk="0" h="126365" w="723265">
                <a:moveTo>
                  <a:pt x="478116" y="87934"/>
                </a:moveTo>
                <a:lnTo>
                  <a:pt x="478040" y="87579"/>
                </a:lnTo>
                <a:lnTo>
                  <a:pt x="477939" y="88011"/>
                </a:lnTo>
                <a:lnTo>
                  <a:pt x="478116" y="87934"/>
                </a:lnTo>
                <a:close/>
              </a:path>
              <a:path extrusionOk="0" h="126365" w="723265">
                <a:moveTo>
                  <a:pt x="478688" y="90805"/>
                </a:moveTo>
                <a:lnTo>
                  <a:pt x="478345" y="89065"/>
                </a:lnTo>
                <a:lnTo>
                  <a:pt x="477418" y="89916"/>
                </a:lnTo>
                <a:lnTo>
                  <a:pt x="478688" y="90805"/>
                </a:lnTo>
                <a:close/>
              </a:path>
              <a:path extrusionOk="0" h="126365" w="723265">
                <a:moveTo>
                  <a:pt x="480860" y="86741"/>
                </a:moveTo>
                <a:lnTo>
                  <a:pt x="478231" y="87884"/>
                </a:lnTo>
                <a:lnTo>
                  <a:pt x="478345" y="89065"/>
                </a:lnTo>
                <a:lnTo>
                  <a:pt x="480860" y="86741"/>
                </a:lnTo>
                <a:close/>
              </a:path>
              <a:path extrusionOk="0" h="126365" w="723265">
                <a:moveTo>
                  <a:pt x="486689" y="82931"/>
                </a:moveTo>
                <a:lnTo>
                  <a:pt x="486206" y="87503"/>
                </a:lnTo>
                <a:lnTo>
                  <a:pt x="486575" y="84328"/>
                </a:lnTo>
                <a:lnTo>
                  <a:pt x="486689" y="82931"/>
                </a:lnTo>
                <a:close/>
              </a:path>
              <a:path extrusionOk="0" h="126365" w="723265">
                <a:moveTo>
                  <a:pt x="487235" y="24638"/>
                </a:moveTo>
                <a:lnTo>
                  <a:pt x="484898" y="21844"/>
                </a:lnTo>
                <a:lnTo>
                  <a:pt x="484835" y="22542"/>
                </a:lnTo>
                <a:lnTo>
                  <a:pt x="487235" y="24638"/>
                </a:lnTo>
                <a:close/>
              </a:path>
              <a:path extrusionOk="0" h="126365" w="723265">
                <a:moveTo>
                  <a:pt x="493356" y="30962"/>
                </a:moveTo>
                <a:lnTo>
                  <a:pt x="492277" y="31369"/>
                </a:lnTo>
                <a:lnTo>
                  <a:pt x="492963" y="32613"/>
                </a:lnTo>
                <a:lnTo>
                  <a:pt x="493356" y="30962"/>
                </a:lnTo>
                <a:close/>
              </a:path>
              <a:path extrusionOk="0" h="126365" w="723265">
                <a:moveTo>
                  <a:pt x="494817" y="92583"/>
                </a:moveTo>
                <a:lnTo>
                  <a:pt x="493217" y="90932"/>
                </a:lnTo>
                <a:lnTo>
                  <a:pt x="490880" y="90297"/>
                </a:lnTo>
                <a:lnTo>
                  <a:pt x="493776" y="93345"/>
                </a:lnTo>
                <a:lnTo>
                  <a:pt x="494804" y="92710"/>
                </a:lnTo>
                <a:lnTo>
                  <a:pt x="494817" y="92583"/>
                </a:lnTo>
                <a:close/>
              </a:path>
              <a:path extrusionOk="0" h="126365" w="723265">
                <a:moveTo>
                  <a:pt x="496392" y="91681"/>
                </a:moveTo>
                <a:lnTo>
                  <a:pt x="496252" y="91821"/>
                </a:lnTo>
                <a:lnTo>
                  <a:pt x="495020" y="92583"/>
                </a:lnTo>
                <a:lnTo>
                  <a:pt x="495134" y="92913"/>
                </a:lnTo>
                <a:lnTo>
                  <a:pt x="495795" y="93599"/>
                </a:lnTo>
                <a:lnTo>
                  <a:pt x="496392" y="91681"/>
                </a:lnTo>
                <a:close/>
              </a:path>
              <a:path extrusionOk="0" h="126365" w="723265">
                <a:moveTo>
                  <a:pt x="499516" y="25781"/>
                </a:moveTo>
                <a:lnTo>
                  <a:pt x="498170" y="26289"/>
                </a:lnTo>
                <a:lnTo>
                  <a:pt x="496989" y="29337"/>
                </a:lnTo>
                <a:lnTo>
                  <a:pt x="495160" y="27432"/>
                </a:lnTo>
                <a:lnTo>
                  <a:pt x="495795" y="22098"/>
                </a:lnTo>
                <a:lnTo>
                  <a:pt x="490931" y="24892"/>
                </a:lnTo>
                <a:lnTo>
                  <a:pt x="494334" y="26797"/>
                </a:lnTo>
                <a:lnTo>
                  <a:pt x="493356" y="30962"/>
                </a:lnTo>
                <a:lnTo>
                  <a:pt x="497598" y="29337"/>
                </a:lnTo>
                <a:lnTo>
                  <a:pt x="497941" y="29210"/>
                </a:lnTo>
                <a:lnTo>
                  <a:pt x="499516" y="25781"/>
                </a:lnTo>
                <a:close/>
              </a:path>
              <a:path extrusionOk="0" h="126365" w="723265">
                <a:moveTo>
                  <a:pt x="500265" y="94602"/>
                </a:moveTo>
                <a:lnTo>
                  <a:pt x="499046" y="94234"/>
                </a:lnTo>
                <a:lnTo>
                  <a:pt x="499681" y="95631"/>
                </a:lnTo>
                <a:lnTo>
                  <a:pt x="500265" y="94602"/>
                </a:lnTo>
                <a:close/>
              </a:path>
              <a:path extrusionOk="0" h="126365" w="723265">
                <a:moveTo>
                  <a:pt x="501002" y="93319"/>
                </a:moveTo>
                <a:lnTo>
                  <a:pt x="500329" y="94488"/>
                </a:lnTo>
                <a:lnTo>
                  <a:pt x="500329" y="94615"/>
                </a:lnTo>
                <a:lnTo>
                  <a:pt x="500748" y="94742"/>
                </a:lnTo>
                <a:lnTo>
                  <a:pt x="501002" y="93319"/>
                </a:lnTo>
                <a:close/>
              </a:path>
              <a:path extrusionOk="0" h="126365" w="723265">
                <a:moveTo>
                  <a:pt x="514362" y="76073"/>
                </a:moveTo>
                <a:lnTo>
                  <a:pt x="512991" y="74422"/>
                </a:lnTo>
                <a:lnTo>
                  <a:pt x="512737" y="76454"/>
                </a:lnTo>
                <a:lnTo>
                  <a:pt x="512813" y="76962"/>
                </a:lnTo>
                <a:lnTo>
                  <a:pt x="513905" y="77724"/>
                </a:lnTo>
                <a:lnTo>
                  <a:pt x="514261" y="76708"/>
                </a:lnTo>
                <a:lnTo>
                  <a:pt x="514362" y="76073"/>
                </a:lnTo>
                <a:close/>
              </a:path>
              <a:path extrusionOk="0" h="126365" w="723265">
                <a:moveTo>
                  <a:pt x="517347" y="74168"/>
                </a:moveTo>
                <a:lnTo>
                  <a:pt x="515251" y="73914"/>
                </a:lnTo>
                <a:lnTo>
                  <a:pt x="514527" y="75946"/>
                </a:lnTo>
                <a:lnTo>
                  <a:pt x="514565" y="76327"/>
                </a:lnTo>
                <a:lnTo>
                  <a:pt x="516991" y="79248"/>
                </a:lnTo>
                <a:lnTo>
                  <a:pt x="517347" y="74168"/>
                </a:lnTo>
                <a:close/>
              </a:path>
              <a:path extrusionOk="0" h="126365" w="723265">
                <a:moveTo>
                  <a:pt x="546900" y="9271"/>
                </a:moveTo>
                <a:lnTo>
                  <a:pt x="543445" y="5969"/>
                </a:lnTo>
                <a:lnTo>
                  <a:pt x="538302" y="9525"/>
                </a:lnTo>
                <a:lnTo>
                  <a:pt x="537387" y="6223"/>
                </a:lnTo>
                <a:lnTo>
                  <a:pt x="532155" y="5715"/>
                </a:lnTo>
                <a:lnTo>
                  <a:pt x="527050" y="8382"/>
                </a:lnTo>
                <a:lnTo>
                  <a:pt x="521843" y="11557"/>
                </a:lnTo>
                <a:lnTo>
                  <a:pt x="516280" y="12954"/>
                </a:lnTo>
                <a:lnTo>
                  <a:pt x="516293" y="11938"/>
                </a:lnTo>
                <a:lnTo>
                  <a:pt x="516394" y="7366"/>
                </a:lnTo>
                <a:lnTo>
                  <a:pt x="518553" y="6604"/>
                </a:lnTo>
                <a:lnTo>
                  <a:pt x="522135" y="5334"/>
                </a:lnTo>
                <a:lnTo>
                  <a:pt x="524078" y="4953"/>
                </a:lnTo>
                <a:lnTo>
                  <a:pt x="521868" y="0"/>
                </a:lnTo>
                <a:lnTo>
                  <a:pt x="518096" y="6604"/>
                </a:lnTo>
                <a:lnTo>
                  <a:pt x="515010" y="2921"/>
                </a:lnTo>
                <a:lnTo>
                  <a:pt x="512000" y="2032"/>
                </a:lnTo>
                <a:lnTo>
                  <a:pt x="509536" y="6858"/>
                </a:lnTo>
                <a:lnTo>
                  <a:pt x="509905" y="10033"/>
                </a:lnTo>
                <a:lnTo>
                  <a:pt x="506095" y="11938"/>
                </a:lnTo>
                <a:lnTo>
                  <a:pt x="506158" y="11684"/>
                </a:lnTo>
                <a:lnTo>
                  <a:pt x="507098" y="7747"/>
                </a:lnTo>
                <a:lnTo>
                  <a:pt x="507199" y="6223"/>
                </a:lnTo>
                <a:lnTo>
                  <a:pt x="506933" y="5588"/>
                </a:lnTo>
                <a:lnTo>
                  <a:pt x="505498" y="11684"/>
                </a:lnTo>
                <a:lnTo>
                  <a:pt x="503326" y="10541"/>
                </a:lnTo>
                <a:lnTo>
                  <a:pt x="500913" y="9271"/>
                </a:lnTo>
                <a:lnTo>
                  <a:pt x="497852" y="10541"/>
                </a:lnTo>
                <a:lnTo>
                  <a:pt x="497852" y="7112"/>
                </a:lnTo>
                <a:lnTo>
                  <a:pt x="493026" y="11176"/>
                </a:lnTo>
                <a:lnTo>
                  <a:pt x="494207" y="11557"/>
                </a:lnTo>
                <a:lnTo>
                  <a:pt x="493128" y="14465"/>
                </a:lnTo>
                <a:lnTo>
                  <a:pt x="493001" y="15875"/>
                </a:lnTo>
                <a:lnTo>
                  <a:pt x="492988" y="16891"/>
                </a:lnTo>
                <a:lnTo>
                  <a:pt x="542810" y="16891"/>
                </a:lnTo>
                <a:lnTo>
                  <a:pt x="539127" y="14986"/>
                </a:lnTo>
                <a:lnTo>
                  <a:pt x="541896" y="12954"/>
                </a:lnTo>
                <a:lnTo>
                  <a:pt x="546557" y="9525"/>
                </a:lnTo>
                <a:lnTo>
                  <a:pt x="546900" y="9271"/>
                </a:lnTo>
                <a:close/>
              </a:path>
              <a:path extrusionOk="0" h="126365" w="723265">
                <a:moveTo>
                  <a:pt x="560031" y="76454"/>
                </a:moveTo>
                <a:lnTo>
                  <a:pt x="559930" y="76200"/>
                </a:lnTo>
                <a:lnTo>
                  <a:pt x="556044" y="78740"/>
                </a:lnTo>
                <a:lnTo>
                  <a:pt x="560019" y="76708"/>
                </a:lnTo>
                <a:lnTo>
                  <a:pt x="560031" y="76454"/>
                </a:lnTo>
                <a:close/>
              </a:path>
              <a:path extrusionOk="0" h="126365" w="723265">
                <a:moveTo>
                  <a:pt x="561581" y="79070"/>
                </a:moveTo>
                <a:lnTo>
                  <a:pt x="560527" y="76454"/>
                </a:lnTo>
                <a:lnTo>
                  <a:pt x="560108" y="76669"/>
                </a:lnTo>
                <a:lnTo>
                  <a:pt x="559993" y="77343"/>
                </a:lnTo>
                <a:lnTo>
                  <a:pt x="560070" y="77724"/>
                </a:lnTo>
                <a:lnTo>
                  <a:pt x="560171" y="77978"/>
                </a:lnTo>
                <a:lnTo>
                  <a:pt x="561581" y="79070"/>
                </a:lnTo>
                <a:close/>
              </a:path>
              <a:path extrusionOk="0" h="126365" w="723265">
                <a:moveTo>
                  <a:pt x="562724" y="81915"/>
                </a:moveTo>
                <a:lnTo>
                  <a:pt x="562229" y="80695"/>
                </a:lnTo>
                <a:lnTo>
                  <a:pt x="559130" y="81661"/>
                </a:lnTo>
                <a:lnTo>
                  <a:pt x="562686" y="83070"/>
                </a:lnTo>
                <a:lnTo>
                  <a:pt x="562724" y="81915"/>
                </a:lnTo>
                <a:close/>
              </a:path>
              <a:path extrusionOk="0" h="126365" w="723265">
                <a:moveTo>
                  <a:pt x="566826" y="84709"/>
                </a:moveTo>
                <a:lnTo>
                  <a:pt x="562686" y="83070"/>
                </a:lnTo>
                <a:lnTo>
                  <a:pt x="562343" y="87122"/>
                </a:lnTo>
                <a:lnTo>
                  <a:pt x="566826" y="84709"/>
                </a:lnTo>
                <a:close/>
              </a:path>
              <a:path extrusionOk="0" h="126365" w="723265">
                <a:moveTo>
                  <a:pt x="569772" y="9906"/>
                </a:moveTo>
                <a:lnTo>
                  <a:pt x="569518" y="9906"/>
                </a:lnTo>
                <a:lnTo>
                  <a:pt x="569353" y="10795"/>
                </a:lnTo>
                <a:lnTo>
                  <a:pt x="569772" y="9906"/>
                </a:lnTo>
                <a:close/>
              </a:path>
              <a:path extrusionOk="0" h="126365" w="723265">
                <a:moveTo>
                  <a:pt x="570166" y="8509"/>
                </a:moveTo>
                <a:lnTo>
                  <a:pt x="569391" y="5969"/>
                </a:lnTo>
                <a:lnTo>
                  <a:pt x="566191" y="9271"/>
                </a:lnTo>
                <a:lnTo>
                  <a:pt x="566267" y="8890"/>
                </a:lnTo>
                <a:lnTo>
                  <a:pt x="566343" y="8509"/>
                </a:lnTo>
                <a:lnTo>
                  <a:pt x="562610" y="8890"/>
                </a:lnTo>
                <a:lnTo>
                  <a:pt x="559447" y="6858"/>
                </a:lnTo>
                <a:lnTo>
                  <a:pt x="556577" y="5969"/>
                </a:lnTo>
                <a:lnTo>
                  <a:pt x="553796" y="9779"/>
                </a:lnTo>
                <a:lnTo>
                  <a:pt x="554697" y="9779"/>
                </a:lnTo>
                <a:lnTo>
                  <a:pt x="569836" y="9779"/>
                </a:lnTo>
                <a:lnTo>
                  <a:pt x="570064" y="9271"/>
                </a:lnTo>
                <a:lnTo>
                  <a:pt x="570166" y="8509"/>
                </a:lnTo>
                <a:close/>
              </a:path>
              <a:path extrusionOk="0" h="126365" w="723265">
                <a:moveTo>
                  <a:pt x="571779" y="9271"/>
                </a:moveTo>
                <a:lnTo>
                  <a:pt x="571741" y="9144"/>
                </a:lnTo>
                <a:lnTo>
                  <a:pt x="570420" y="8509"/>
                </a:lnTo>
                <a:lnTo>
                  <a:pt x="570306" y="8763"/>
                </a:lnTo>
                <a:lnTo>
                  <a:pt x="570395" y="9271"/>
                </a:lnTo>
                <a:lnTo>
                  <a:pt x="570903" y="10922"/>
                </a:lnTo>
                <a:lnTo>
                  <a:pt x="571779" y="9271"/>
                </a:lnTo>
                <a:close/>
              </a:path>
              <a:path extrusionOk="0" h="126365" w="723265">
                <a:moveTo>
                  <a:pt x="573595" y="10033"/>
                </a:moveTo>
                <a:lnTo>
                  <a:pt x="573481" y="6096"/>
                </a:lnTo>
                <a:lnTo>
                  <a:pt x="571830" y="9182"/>
                </a:lnTo>
                <a:lnTo>
                  <a:pt x="573595" y="10033"/>
                </a:lnTo>
                <a:close/>
              </a:path>
              <a:path extrusionOk="0" h="126365" w="723265">
                <a:moveTo>
                  <a:pt x="598754" y="56515"/>
                </a:moveTo>
                <a:lnTo>
                  <a:pt x="598246" y="56984"/>
                </a:lnTo>
                <a:lnTo>
                  <a:pt x="597839" y="59309"/>
                </a:lnTo>
                <a:lnTo>
                  <a:pt x="597179" y="57988"/>
                </a:lnTo>
                <a:lnTo>
                  <a:pt x="597281" y="59055"/>
                </a:lnTo>
                <a:lnTo>
                  <a:pt x="598525" y="59842"/>
                </a:lnTo>
                <a:lnTo>
                  <a:pt x="598563" y="59309"/>
                </a:lnTo>
                <a:lnTo>
                  <a:pt x="598754" y="56515"/>
                </a:lnTo>
                <a:close/>
              </a:path>
              <a:path extrusionOk="0" h="126365" w="723265">
                <a:moveTo>
                  <a:pt x="602475" y="62357"/>
                </a:moveTo>
                <a:lnTo>
                  <a:pt x="598525" y="59842"/>
                </a:lnTo>
                <a:lnTo>
                  <a:pt x="598309" y="62992"/>
                </a:lnTo>
                <a:lnTo>
                  <a:pt x="602475" y="62357"/>
                </a:lnTo>
                <a:close/>
              </a:path>
              <a:path extrusionOk="0" h="126365" w="723265">
                <a:moveTo>
                  <a:pt x="628535" y="82804"/>
                </a:moveTo>
                <a:lnTo>
                  <a:pt x="626783" y="84201"/>
                </a:lnTo>
                <a:lnTo>
                  <a:pt x="627189" y="84582"/>
                </a:lnTo>
                <a:lnTo>
                  <a:pt x="628535" y="82804"/>
                </a:lnTo>
                <a:close/>
              </a:path>
              <a:path extrusionOk="0" h="126365" w="723265">
                <a:moveTo>
                  <a:pt x="629246" y="20548"/>
                </a:moveTo>
                <a:lnTo>
                  <a:pt x="628967" y="20777"/>
                </a:lnTo>
                <a:lnTo>
                  <a:pt x="628688" y="20866"/>
                </a:lnTo>
                <a:lnTo>
                  <a:pt x="628421" y="20980"/>
                </a:lnTo>
                <a:lnTo>
                  <a:pt x="628688" y="21018"/>
                </a:lnTo>
                <a:lnTo>
                  <a:pt x="628967" y="20942"/>
                </a:lnTo>
                <a:lnTo>
                  <a:pt x="629246" y="20548"/>
                </a:lnTo>
                <a:close/>
              </a:path>
              <a:path extrusionOk="0" h="126365" w="723265">
                <a:moveTo>
                  <a:pt x="631545" y="18669"/>
                </a:moveTo>
                <a:lnTo>
                  <a:pt x="630669" y="17653"/>
                </a:lnTo>
                <a:lnTo>
                  <a:pt x="629145" y="15875"/>
                </a:lnTo>
                <a:lnTo>
                  <a:pt x="628815" y="15494"/>
                </a:lnTo>
                <a:lnTo>
                  <a:pt x="629564" y="13589"/>
                </a:lnTo>
                <a:lnTo>
                  <a:pt x="625678" y="13970"/>
                </a:lnTo>
                <a:lnTo>
                  <a:pt x="626275" y="15494"/>
                </a:lnTo>
                <a:lnTo>
                  <a:pt x="625881" y="15748"/>
                </a:lnTo>
                <a:lnTo>
                  <a:pt x="624928" y="15875"/>
                </a:lnTo>
                <a:lnTo>
                  <a:pt x="623747" y="15494"/>
                </a:lnTo>
                <a:lnTo>
                  <a:pt x="622757" y="15494"/>
                </a:lnTo>
                <a:lnTo>
                  <a:pt x="622960" y="12319"/>
                </a:lnTo>
                <a:lnTo>
                  <a:pt x="623112" y="9906"/>
                </a:lnTo>
                <a:lnTo>
                  <a:pt x="620014" y="12319"/>
                </a:lnTo>
                <a:lnTo>
                  <a:pt x="617499" y="8509"/>
                </a:lnTo>
                <a:lnTo>
                  <a:pt x="615073" y="4826"/>
                </a:lnTo>
                <a:lnTo>
                  <a:pt x="609447" y="8509"/>
                </a:lnTo>
                <a:lnTo>
                  <a:pt x="609993" y="7366"/>
                </a:lnTo>
                <a:lnTo>
                  <a:pt x="605878" y="5969"/>
                </a:lnTo>
                <a:lnTo>
                  <a:pt x="604685" y="17018"/>
                </a:lnTo>
                <a:lnTo>
                  <a:pt x="600049" y="17907"/>
                </a:lnTo>
                <a:lnTo>
                  <a:pt x="601484" y="15494"/>
                </a:lnTo>
                <a:lnTo>
                  <a:pt x="601535" y="15265"/>
                </a:lnTo>
                <a:lnTo>
                  <a:pt x="601129" y="13081"/>
                </a:lnTo>
                <a:lnTo>
                  <a:pt x="601091" y="10414"/>
                </a:lnTo>
                <a:lnTo>
                  <a:pt x="598589" y="13081"/>
                </a:lnTo>
                <a:lnTo>
                  <a:pt x="597763" y="8382"/>
                </a:lnTo>
                <a:lnTo>
                  <a:pt x="595541" y="6604"/>
                </a:lnTo>
                <a:lnTo>
                  <a:pt x="597954" y="10160"/>
                </a:lnTo>
                <a:lnTo>
                  <a:pt x="595249" y="11493"/>
                </a:lnTo>
                <a:lnTo>
                  <a:pt x="595249" y="15367"/>
                </a:lnTo>
                <a:lnTo>
                  <a:pt x="595096" y="15290"/>
                </a:lnTo>
                <a:lnTo>
                  <a:pt x="594868" y="20066"/>
                </a:lnTo>
                <a:lnTo>
                  <a:pt x="590194" y="19685"/>
                </a:lnTo>
                <a:lnTo>
                  <a:pt x="587819" y="18796"/>
                </a:lnTo>
                <a:lnTo>
                  <a:pt x="587667" y="17653"/>
                </a:lnTo>
                <a:lnTo>
                  <a:pt x="586905" y="11557"/>
                </a:lnTo>
                <a:lnTo>
                  <a:pt x="595096" y="15290"/>
                </a:lnTo>
                <a:lnTo>
                  <a:pt x="595122" y="14465"/>
                </a:lnTo>
                <a:lnTo>
                  <a:pt x="595249" y="15367"/>
                </a:lnTo>
                <a:lnTo>
                  <a:pt x="595249" y="11493"/>
                </a:lnTo>
                <a:lnTo>
                  <a:pt x="594156" y="12026"/>
                </a:lnTo>
                <a:lnTo>
                  <a:pt x="592455" y="7747"/>
                </a:lnTo>
                <a:lnTo>
                  <a:pt x="590118" y="6858"/>
                </a:lnTo>
                <a:lnTo>
                  <a:pt x="589203" y="10922"/>
                </a:lnTo>
                <a:lnTo>
                  <a:pt x="590829" y="12446"/>
                </a:lnTo>
                <a:lnTo>
                  <a:pt x="588518" y="11557"/>
                </a:lnTo>
                <a:lnTo>
                  <a:pt x="587857" y="11303"/>
                </a:lnTo>
                <a:lnTo>
                  <a:pt x="586155" y="10922"/>
                </a:lnTo>
                <a:lnTo>
                  <a:pt x="583336" y="10287"/>
                </a:lnTo>
                <a:lnTo>
                  <a:pt x="581482" y="5715"/>
                </a:lnTo>
                <a:lnTo>
                  <a:pt x="577519" y="10922"/>
                </a:lnTo>
                <a:lnTo>
                  <a:pt x="576948" y="9525"/>
                </a:lnTo>
                <a:lnTo>
                  <a:pt x="576287" y="7874"/>
                </a:lnTo>
                <a:lnTo>
                  <a:pt x="573557" y="14859"/>
                </a:lnTo>
                <a:lnTo>
                  <a:pt x="575500" y="14605"/>
                </a:lnTo>
                <a:lnTo>
                  <a:pt x="575932" y="9525"/>
                </a:lnTo>
                <a:lnTo>
                  <a:pt x="578053" y="12319"/>
                </a:lnTo>
                <a:lnTo>
                  <a:pt x="577938" y="12827"/>
                </a:lnTo>
                <a:lnTo>
                  <a:pt x="575183" y="17653"/>
                </a:lnTo>
                <a:lnTo>
                  <a:pt x="571690" y="17653"/>
                </a:lnTo>
                <a:lnTo>
                  <a:pt x="570687" y="15748"/>
                </a:lnTo>
                <a:lnTo>
                  <a:pt x="569201" y="12954"/>
                </a:lnTo>
                <a:lnTo>
                  <a:pt x="566864" y="12065"/>
                </a:lnTo>
                <a:lnTo>
                  <a:pt x="569518" y="9906"/>
                </a:lnTo>
                <a:lnTo>
                  <a:pt x="554748" y="9906"/>
                </a:lnTo>
                <a:lnTo>
                  <a:pt x="556298" y="13589"/>
                </a:lnTo>
                <a:lnTo>
                  <a:pt x="556171" y="14465"/>
                </a:lnTo>
                <a:lnTo>
                  <a:pt x="555688" y="15748"/>
                </a:lnTo>
                <a:lnTo>
                  <a:pt x="554888" y="13843"/>
                </a:lnTo>
                <a:lnTo>
                  <a:pt x="554621" y="13208"/>
                </a:lnTo>
                <a:lnTo>
                  <a:pt x="551332" y="13843"/>
                </a:lnTo>
                <a:lnTo>
                  <a:pt x="551611" y="10922"/>
                </a:lnTo>
                <a:lnTo>
                  <a:pt x="552754" y="10033"/>
                </a:lnTo>
                <a:lnTo>
                  <a:pt x="548005" y="8382"/>
                </a:lnTo>
                <a:lnTo>
                  <a:pt x="546900" y="9271"/>
                </a:lnTo>
                <a:lnTo>
                  <a:pt x="545973" y="12446"/>
                </a:lnTo>
                <a:lnTo>
                  <a:pt x="546100" y="13843"/>
                </a:lnTo>
                <a:lnTo>
                  <a:pt x="546481" y="15494"/>
                </a:lnTo>
                <a:lnTo>
                  <a:pt x="546392" y="15875"/>
                </a:lnTo>
                <a:lnTo>
                  <a:pt x="544283" y="17653"/>
                </a:lnTo>
                <a:lnTo>
                  <a:pt x="543306" y="17145"/>
                </a:lnTo>
                <a:lnTo>
                  <a:pt x="542836" y="16903"/>
                </a:lnTo>
                <a:lnTo>
                  <a:pt x="492988" y="16891"/>
                </a:lnTo>
                <a:lnTo>
                  <a:pt x="491794" y="16510"/>
                </a:lnTo>
                <a:lnTo>
                  <a:pt x="495287" y="19685"/>
                </a:lnTo>
                <a:lnTo>
                  <a:pt x="499173" y="18288"/>
                </a:lnTo>
                <a:lnTo>
                  <a:pt x="503072" y="17145"/>
                </a:lnTo>
                <a:lnTo>
                  <a:pt x="506501" y="21082"/>
                </a:lnTo>
                <a:lnTo>
                  <a:pt x="506463" y="21336"/>
                </a:lnTo>
                <a:lnTo>
                  <a:pt x="505104" y="22479"/>
                </a:lnTo>
                <a:lnTo>
                  <a:pt x="506971" y="24257"/>
                </a:lnTo>
                <a:lnTo>
                  <a:pt x="505498" y="25527"/>
                </a:lnTo>
                <a:lnTo>
                  <a:pt x="504317" y="25146"/>
                </a:lnTo>
                <a:lnTo>
                  <a:pt x="504075" y="24638"/>
                </a:lnTo>
                <a:lnTo>
                  <a:pt x="503999" y="23368"/>
                </a:lnTo>
                <a:lnTo>
                  <a:pt x="503199" y="26162"/>
                </a:lnTo>
                <a:lnTo>
                  <a:pt x="501294" y="28448"/>
                </a:lnTo>
                <a:lnTo>
                  <a:pt x="503720" y="28448"/>
                </a:lnTo>
                <a:lnTo>
                  <a:pt x="630847" y="28448"/>
                </a:lnTo>
                <a:lnTo>
                  <a:pt x="630428" y="27178"/>
                </a:lnTo>
                <a:lnTo>
                  <a:pt x="628357" y="20980"/>
                </a:lnTo>
                <a:lnTo>
                  <a:pt x="628065" y="20066"/>
                </a:lnTo>
                <a:lnTo>
                  <a:pt x="628091" y="20840"/>
                </a:lnTo>
                <a:lnTo>
                  <a:pt x="628091" y="21069"/>
                </a:lnTo>
                <a:lnTo>
                  <a:pt x="628294" y="27178"/>
                </a:lnTo>
                <a:lnTo>
                  <a:pt x="625005" y="26416"/>
                </a:lnTo>
                <a:lnTo>
                  <a:pt x="619391" y="26162"/>
                </a:lnTo>
                <a:lnTo>
                  <a:pt x="619391" y="25527"/>
                </a:lnTo>
                <a:lnTo>
                  <a:pt x="619506" y="20066"/>
                </a:lnTo>
                <a:lnTo>
                  <a:pt x="622871" y="18034"/>
                </a:lnTo>
                <a:lnTo>
                  <a:pt x="625640" y="21971"/>
                </a:lnTo>
                <a:lnTo>
                  <a:pt x="628065" y="21082"/>
                </a:lnTo>
                <a:lnTo>
                  <a:pt x="628065" y="20828"/>
                </a:lnTo>
                <a:lnTo>
                  <a:pt x="627710" y="20701"/>
                </a:lnTo>
                <a:lnTo>
                  <a:pt x="627253" y="19558"/>
                </a:lnTo>
                <a:lnTo>
                  <a:pt x="627151" y="19050"/>
                </a:lnTo>
                <a:lnTo>
                  <a:pt x="627519" y="18034"/>
                </a:lnTo>
                <a:lnTo>
                  <a:pt x="627570" y="17907"/>
                </a:lnTo>
                <a:lnTo>
                  <a:pt x="627659" y="17653"/>
                </a:lnTo>
                <a:lnTo>
                  <a:pt x="631545" y="18669"/>
                </a:lnTo>
                <a:close/>
              </a:path>
              <a:path extrusionOk="0" h="126365" w="723265">
                <a:moveTo>
                  <a:pt x="633742" y="89115"/>
                </a:moveTo>
                <a:lnTo>
                  <a:pt x="633247" y="87757"/>
                </a:lnTo>
                <a:lnTo>
                  <a:pt x="632142" y="88646"/>
                </a:lnTo>
                <a:lnTo>
                  <a:pt x="633742" y="89115"/>
                </a:lnTo>
                <a:close/>
              </a:path>
              <a:path extrusionOk="0" h="126365" w="723265">
                <a:moveTo>
                  <a:pt x="634746" y="89408"/>
                </a:moveTo>
                <a:lnTo>
                  <a:pt x="633742" y="89115"/>
                </a:lnTo>
                <a:lnTo>
                  <a:pt x="634403" y="90932"/>
                </a:lnTo>
                <a:lnTo>
                  <a:pt x="634746" y="89408"/>
                </a:lnTo>
                <a:close/>
              </a:path>
              <a:path extrusionOk="0" h="126365" w="723265">
                <a:moveTo>
                  <a:pt x="634860" y="83375"/>
                </a:moveTo>
                <a:lnTo>
                  <a:pt x="632688" y="83566"/>
                </a:lnTo>
                <a:lnTo>
                  <a:pt x="631825" y="84836"/>
                </a:lnTo>
                <a:lnTo>
                  <a:pt x="631952" y="87122"/>
                </a:lnTo>
                <a:lnTo>
                  <a:pt x="632104" y="88646"/>
                </a:lnTo>
                <a:lnTo>
                  <a:pt x="634860" y="83375"/>
                </a:lnTo>
                <a:close/>
              </a:path>
              <a:path extrusionOk="0" h="126365" w="723265">
                <a:moveTo>
                  <a:pt x="651268" y="93345"/>
                </a:moveTo>
                <a:lnTo>
                  <a:pt x="650862" y="92913"/>
                </a:lnTo>
                <a:lnTo>
                  <a:pt x="650963" y="93599"/>
                </a:lnTo>
                <a:lnTo>
                  <a:pt x="651116" y="94081"/>
                </a:lnTo>
                <a:lnTo>
                  <a:pt x="651268" y="93345"/>
                </a:lnTo>
                <a:close/>
              </a:path>
              <a:path extrusionOk="0" h="126365" w="723265">
                <a:moveTo>
                  <a:pt x="651548" y="95377"/>
                </a:moveTo>
                <a:lnTo>
                  <a:pt x="651116" y="94081"/>
                </a:lnTo>
                <a:lnTo>
                  <a:pt x="650049" y="96520"/>
                </a:lnTo>
                <a:lnTo>
                  <a:pt x="651548" y="95377"/>
                </a:lnTo>
                <a:close/>
              </a:path>
              <a:path extrusionOk="0" h="126365" w="723265">
                <a:moveTo>
                  <a:pt x="656056" y="30861"/>
                </a:moveTo>
                <a:lnTo>
                  <a:pt x="655942" y="31115"/>
                </a:lnTo>
                <a:lnTo>
                  <a:pt x="655980" y="31394"/>
                </a:lnTo>
                <a:lnTo>
                  <a:pt x="656056" y="30861"/>
                </a:lnTo>
                <a:close/>
              </a:path>
              <a:path extrusionOk="0" h="126365" w="723265">
                <a:moveTo>
                  <a:pt x="661885" y="23495"/>
                </a:moveTo>
                <a:lnTo>
                  <a:pt x="657021" y="23876"/>
                </a:lnTo>
                <a:lnTo>
                  <a:pt x="656056" y="30861"/>
                </a:lnTo>
                <a:lnTo>
                  <a:pt x="657174" y="28321"/>
                </a:lnTo>
                <a:lnTo>
                  <a:pt x="660895" y="23622"/>
                </a:lnTo>
                <a:lnTo>
                  <a:pt x="661885" y="23495"/>
                </a:lnTo>
                <a:close/>
              </a:path>
              <a:path extrusionOk="0" h="126365" w="723265">
                <a:moveTo>
                  <a:pt x="681456" y="38989"/>
                </a:moveTo>
                <a:lnTo>
                  <a:pt x="681278" y="38912"/>
                </a:lnTo>
                <a:lnTo>
                  <a:pt x="681456" y="38989"/>
                </a:lnTo>
                <a:close/>
              </a:path>
              <a:path extrusionOk="0" h="126365" w="723265">
                <a:moveTo>
                  <a:pt x="684987" y="36449"/>
                </a:moveTo>
                <a:lnTo>
                  <a:pt x="681494" y="36449"/>
                </a:lnTo>
                <a:lnTo>
                  <a:pt x="681380" y="33274"/>
                </a:lnTo>
                <a:lnTo>
                  <a:pt x="680313" y="33959"/>
                </a:lnTo>
                <a:lnTo>
                  <a:pt x="680389" y="34798"/>
                </a:lnTo>
                <a:lnTo>
                  <a:pt x="681443" y="38925"/>
                </a:lnTo>
                <a:lnTo>
                  <a:pt x="682447" y="38989"/>
                </a:lnTo>
                <a:lnTo>
                  <a:pt x="684987" y="36449"/>
                </a:lnTo>
                <a:close/>
              </a:path>
              <a:path extrusionOk="0" h="126365" w="723265">
                <a:moveTo>
                  <a:pt x="685469" y="48374"/>
                </a:moveTo>
                <a:lnTo>
                  <a:pt x="683717" y="48895"/>
                </a:lnTo>
                <a:lnTo>
                  <a:pt x="683679" y="49072"/>
                </a:lnTo>
                <a:lnTo>
                  <a:pt x="684745" y="49657"/>
                </a:lnTo>
                <a:lnTo>
                  <a:pt x="685469" y="48374"/>
                </a:lnTo>
                <a:close/>
              </a:path>
              <a:path extrusionOk="0" h="126365" w="723265">
                <a:moveTo>
                  <a:pt x="687197" y="42468"/>
                </a:moveTo>
                <a:lnTo>
                  <a:pt x="683514" y="43434"/>
                </a:lnTo>
                <a:lnTo>
                  <a:pt x="687120" y="46609"/>
                </a:lnTo>
                <a:lnTo>
                  <a:pt x="687197" y="42468"/>
                </a:lnTo>
                <a:close/>
              </a:path>
              <a:path extrusionOk="0" h="126365" w="723265">
                <a:moveTo>
                  <a:pt x="690295" y="41656"/>
                </a:moveTo>
                <a:lnTo>
                  <a:pt x="687235" y="40195"/>
                </a:lnTo>
                <a:lnTo>
                  <a:pt x="687197" y="42468"/>
                </a:lnTo>
                <a:lnTo>
                  <a:pt x="690295" y="41656"/>
                </a:lnTo>
                <a:close/>
              </a:path>
              <a:path extrusionOk="0" h="126365" w="723265">
                <a:moveTo>
                  <a:pt x="690918" y="75819"/>
                </a:moveTo>
                <a:lnTo>
                  <a:pt x="690460" y="75603"/>
                </a:lnTo>
                <a:lnTo>
                  <a:pt x="687679" y="76327"/>
                </a:lnTo>
                <a:lnTo>
                  <a:pt x="687946" y="77292"/>
                </a:lnTo>
                <a:lnTo>
                  <a:pt x="690918" y="75819"/>
                </a:lnTo>
                <a:close/>
              </a:path>
              <a:path extrusionOk="0" h="126365" w="723265">
                <a:moveTo>
                  <a:pt x="691045" y="34036"/>
                </a:moveTo>
                <a:lnTo>
                  <a:pt x="690651" y="34290"/>
                </a:lnTo>
                <a:lnTo>
                  <a:pt x="690473" y="34582"/>
                </a:lnTo>
                <a:lnTo>
                  <a:pt x="691045" y="34036"/>
                </a:lnTo>
                <a:close/>
              </a:path>
              <a:path extrusionOk="0" h="126365" w="723265">
                <a:moveTo>
                  <a:pt x="691997" y="45085"/>
                </a:moveTo>
                <a:lnTo>
                  <a:pt x="691743" y="44386"/>
                </a:lnTo>
                <a:lnTo>
                  <a:pt x="691007" y="45085"/>
                </a:lnTo>
                <a:lnTo>
                  <a:pt x="691121" y="45427"/>
                </a:lnTo>
                <a:lnTo>
                  <a:pt x="691997" y="45085"/>
                </a:lnTo>
                <a:close/>
              </a:path>
              <a:path extrusionOk="0" h="126365" w="723265">
                <a:moveTo>
                  <a:pt x="692175" y="87337"/>
                </a:moveTo>
                <a:lnTo>
                  <a:pt x="691515" y="87833"/>
                </a:lnTo>
                <a:lnTo>
                  <a:pt x="691959" y="87871"/>
                </a:lnTo>
                <a:lnTo>
                  <a:pt x="692175" y="87337"/>
                </a:lnTo>
                <a:close/>
              </a:path>
              <a:path extrusionOk="0" h="126365" w="723265">
                <a:moveTo>
                  <a:pt x="692391" y="49022"/>
                </a:moveTo>
                <a:lnTo>
                  <a:pt x="691807" y="47371"/>
                </a:lnTo>
                <a:lnTo>
                  <a:pt x="691121" y="45427"/>
                </a:lnTo>
                <a:lnTo>
                  <a:pt x="685977" y="47498"/>
                </a:lnTo>
                <a:lnTo>
                  <a:pt x="685469" y="48374"/>
                </a:lnTo>
                <a:lnTo>
                  <a:pt x="688860" y="47371"/>
                </a:lnTo>
                <a:lnTo>
                  <a:pt x="692391" y="49022"/>
                </a:lnTo>
                <a:close/>
              </a:path>
              <a:path extrusionOk="0" h="126365" w="723265">
                <a:moveTo>
                  <a:pt x="692823" y="49314"/>
                </a:moveTo>
                <a:lnTo>
                  <a:pt x="692391" y="49047"/>
                </a:lnTo>
                <a:lnTo>
                  <a:pt x="692823" y="50342"/>
                </a:lnTo>
                <a:lnTo>
                  <a:pt x="692708" y="49911"/>
                </a:lnTo>
                <a:lnTo>
                  <a:pt x="692708" y="49555"/>
                </a:lnTo>
                <a:lnTo>
                  <a:pt x="692823" y="49314"/>
                </a:lnTo>
                <a:close/>
              </a:path>
              <a:path extrusionOk="0" h="126365" w="723265">
                <a:moveTo>
                  <a:pt x="693572" y="84963"/>
                </a:moveTo>
                <a:lnTo>
                  <a:pt x="693280" y="82550"/>
                </a:lnTo>
                <a:lnTo>
                  <a:pt x="692289" y="84734"/>
                </a:lnTo>
                <a:lnTo>
                  <a:pt x="693572" y="84963"/>
                </a:lnTo>
                <a:close/>
              </a:path>
              <a:path extrusionOk="0" h="126365" w="723265">
                <a:moveTo>
                  <a:pt x="693928" y="48602"/>
                </a:moveTo>
                <a:lnTo>
                  <a:pt x="693102" y="48641"/>
                </a:lnTo>
                <a:lnTo>
                  <a:pt x="692823" y="49314"/>
                </a:lnTo>
                <a:lnTo>
                  <a:pt x="693102" y="49479"/>
                </a:lnTo>
                <a:lnTo>
                  <a:pt x="693381" y="49593"/>
                </a:lnTo>
                <a:lnTo>
                  <a:pt x="693623" y="49758"/>
                </a:lnTo>
                <a:lnTo>
                  <a:pt x="693928" y="48602"/>
                </a:lnTo>
                <a:close/>
              </a:path>
              <a:path extrusionOk="0" h="126365" w="723265">
                <a:moveTo>
                  <a:pt x="694563" y="79375"/>
                </a:moveTo>
                <a:lnTo>
                  <a:pt x="692467" y="76073"/>
                </a:lnTo>
                <a:lnTo>
                  <a:pt x="693280" y="82550"/>
                </a:lnTo>
                <a:lnTo>
                  <a:pt x="694537" y="79756"/>
                </a:lnTo>
                <a:lnTo>
                  <a:pt x="694563" y="79375"/>
                </a:lnTo>
                <a:close/>
              </a:path>
              <a:path extrusionOk="0" h="126365" w="723265">
                <a:moveTo>
                  <a:pt x="694766" y="91186"/>
                </a:moveTo>
                <a:lnTo>
                  <a:pt x="692188" y="94996"/>
                </a:lnTo>
                <a:lnTo>
                  <a:pt x="691197" y="89281"/>
                </a:lnTo>
                <a:lnTo>
                  <a:pt x="690727" y="88773"/>
                </a:lnTo>
                <a:lnTo>
                  <a:pt x="690626" y="88417"/>
                </a:lnTo>
                <a:lnTo>
                  <a:pt x="691515" y="87757"/>
                </a:lnTo>
                <a:lnTo>
                  <a:pt x="691159" y="87579"/>
                </a:lnTo>
                <a:lnTo>
                  <a:pt x="691095" y="87376"/>
                </a:lnTo>
                <a:lnTo>
                  <a:pt x="692124" y="85090"/>
                </a:lnTo>
                <a:lnTo>
                  <a:pt x="692251" y="84734"/>
                </a:lnTo>
                <a:lnTo>
                  <a:pt x="689978" y="84328"/>
                </a:lnTo>
                <a:lnTo>
                  <a:pt x="689825" y="83820"/>
                </a:lnTo>
                <a:lnTo>
                  <a:pt x="688289" y="78486"/>
                </a:lnTo>
                <a:lnTo>
                  <a:pt x="687946" y="77292"/>
                </a:lnTo>
                <a:lnTo>
                  <a:pt x="685533" y="78486"/>
                </a:lnTo>
                <a:lnTo>
                  <a:pt x="685596" y="76454"/>
                </a:lnTo>
                <a:lnTo>
                  <a:pt x="685723" y="75819"/>
                </a:lnTo>
                <a:lnTo>
                  <a:pt x="687031" y="74295"/>
                </a:lnTo>
                <a:lnTo>
                  <a:pt x="687362" y="73914"/>
                </a:lnTo>
                <a:lnTo>
                  <a:pt x="681253" y="73279"/>
                </a:lnTo>
                <a:lnTo>
                  <a:pt x="680783" y="68961"/>
                </a:lnTo>
                <a:lnTo>
                  <a:pt x="674331" y="67310"/>
                </a:lnTo>
                <a:lnTo>
                  <a:pt x="674598" y="68072"/>
                </a:lnTo>
                <a:lnTo>
                  <a:pt x="674712" y="68961"/>
                </a:lnTo>
                <a:lnTo>
                  <a:pt x="675119" y="76581"/>
                </a:lnTo>
                <a:lnTo>
                  <a:pt x="672071" y="77470"/>
                </a:lnTo>
                <a:lnTo>
                  <a:pt x="669734" y="79248"/>
                </a:lnTo>
                <a:lnTo>
                  <a:pt x="670001" y="74676"/>
                </a:lnTo>
                <a:lnTo>
                  <a:pt x="670013" y="74549"/>
                </a:lnTo>
                <a:lnTo>
                  <a:pt x="668299" y="73787"/>
                </a:lnTo>
                <a:lnTo>
                  <a:pt x="669455" y="73025"/>
                </a:lnTo>
                <a:lnTo>
                  <a:pt x="670839" y="68580"/>
                </a:lnTo>
                <a:lnTo>
                  <a:pt x="671944" y="71755"/>
                </a:lnTo>
                <a:lnTo>
                  <a:pt x="672223" y="68580"/>
                </a:lnTo>
                <a:lnTo>
                  <a:pt x="672236" y="68453"/>
                </a:lnTo>
                <a:lnTo>
                  <a:pt x="672426" y="66167"/>
                </a:lnTo>
                <a:lnTo>
                  <a:pt x="672998" y="65532"/>
                </a:lnTo>
                <a:lnTo>
                  <a:pt x="675640" y="62611"/>
                </a:lnTo>
                <a:lnTo>
                  <a:pt x="678053" y="59944"/>
                </a:lnTo>
                <a:lnTo>
                  <a:pt x="677786" y="59182"/>
                </a:lnTo>
                <a:lnTo>
                  <a:pt x="676033" y="54229"/>
                </a:lnTo>
                <a:lnTo>
                  <a:pt x="678802" y="53721"/>
                </a:lnTo>
                <a:lnTo>
                  <a:pt x="682967" y="52959"/>
                </a:lnTo>
                <a:lnTo>
                  <a:pt x="683475" y="50165"/>
                </a:lnTo>
                <a:lnTo>
                  <a:pt x="683590" y="49022"/>
                </a:lnTo>
                <a:lnTo>
                  <a:pt x="681964" y="48133"/>
                </a:lnTo>
                <a:lnTo>
                  <a:pt x="681736" y="48006"/>
                </a:lnTo>
                <a:lnTo>
                  <a:pt x="681977" y="43815"/>
                </a:lnTo>
                <a:lnTo>
                  <a:pt x="682205" y="39751"/>
                </a:lnTo>
                <a:lnTo>
                  <a:pt x="680643" y="41173"/>
                </a:lnTo>
                <a:lnTo>
                  <a:pt x="678370" y="38735"/>
                </a:lnTo>
                <a:lnTo>
                  <a:pt x="681278" y="38912"/>
                </a:lnTo>
                <a:lnTo>
                  <a:pt x="680821" y="38735"/>
                </a:lnTo>
                <a:lnTo>
                  <a:pt x="678599" y="37846"/>
                </a:lnTo>
                <a:lnTo>
                  <a:pt x="678802" y="37084"/>
                </a:lnTo>
                <a:lnTo>
                  <a:pt x="673290" y="42545"/>
                </a:lnTo>
                <a:lnTo>
                  <a:pt x="669099" y="39116"/>
                </a:lnTo>
                <a:lnTo>
                  <a:pt x="662444" y="48133"/>
                </a:lnTo>
                <a:lnTo>
                  <a:pt x="662216" y="47498"/>
                </a:lnTo>
                <a:lnTo>
                  <a:pt x="659980" y="41402"/>
                </a:lnTo>
                <a:lnTo>
                  <a:pt x="660146" y="47244"/>
                </a:lnTo>
                <a:lnTo>
                  <a:pt x="657250" y="47498"/>
                </a:lnTo>
                <a:lnTo>
                  <a:pt x="653211" y="47244"/>
                </a:lnTo>
                <a:lnTo>
                  <a:pt x="651116" y="48133"/>
                </a:lnTo>
                <a:lnTo>
                  <a:pt x="651865" y="44958"/>
                </a:lnTo>
                <a:lnTo>
                  <a:pt x="653808" y="44831"/>
                </a:lnTo>
                <a:lnTo>
                  <a:pt x="655942" y="43815"/>
                </a:lnTo>
                <a:lnTo>
                  <a:pt x="650913" y="42418"/>
                </a:lnTo>
                <a:lnTo>
                  <a:pt x="646087" y="45466"/>
                </a:lnTo>
                <a:lnTo>
                  <a:pt x="642353" y="49530"/>
                </a:lnTo>
                <a:lnTo>
                  <a:pt x="642480" y="50165"/>
                </a:lnTo>
                <a:lnTo>
                  <a:pt x="644334" y="54102"/>
                </a:lnTo>
                <a:lnTo>
                  <a:pt x="644740" y="53721"/>
                </a:lnTo>
                <a:lnTo>
                  <a:pt x="646747" y="56642"/>
                </a:lnTo>
                <a:lnTo>
                  <a:pt x="646633" y="56984"/>
                </a:lnTo>
                <a:lnTo>
                  <a:pt x="644525" y="59182"/>
                </a:lnTo>
                <a:lnTo>
                  <a:pt x="643026" y="57404"/>
                </a:lnTo>
                <a:lnTo>
                  <a:pt x="641502" y="54991"/>
                </a:lnTo>
                <a:lnTo>
                  <a:pt x="641426" y="54864"/>
                </a:lnTo>
                <a:lnTo>
                  <a:pt x="638797" y="54991"/>
                </a:lnTo>
                <a:lnTo>
                  <a:pt x="639114" y="50419"/>
                </a:lnTo>
                <a:lnTo>
                  <a:pt x="639191" y="49403"/>
                </a:lnTo>
                <a:lnTo>
                  <a:pt x="640499" y="50292"/>
                </a:lnTo>
                <a:lnTo>
                  <a:pt x="640410" y="49403"/>
                </a:lnTo>
                <a:lnTo>
                  <a:pt x="640308" y="48387"/>
                </a:lnTo>
                <a:lnTo>
                  <a:pt x="639940" y="44831"/>
                </a:lnTo>
                <a:lnTo>
                  <a:pt x="637844" y="48387"/>
                </a:lnTo>
                <a:lnTo>
                  <a:pt x="634949" y="47371"/>
                </a:lnTo>
                <a:lnTo>
                  <a:pt x="632650" y="50419"/>
                </a:lnTo>
                <a:lnTo>
                  <a:pt x="632320" y="47371"/>
                </a:lnTo>
                <a:lnTo>
                  <a:pt x="632244" y="46609"/>
                </a:lnTo>
                <a:lnTo>
                  <a:pt x="632129" y="44831"/>
                </a:lnTo>
                <a:lnTo>
                  <a:pt x="634225" y="40767"/>
                </a:lnTo>
                <a:lnTo>
                  <a:pt x="634352" y="40513"/>
                </a:lnTo>
                <a:lnTo>
                  <a:pt x="638797" y="40386"/>
                </a:lnTo>
                <a:lnTo>
                  <a:pt x="641692" y="45466"/>
                </a:lnTo>
                <a:lnTo>
                  <a:pt x="644499" y="40386"/>
                </a:lnTo>
                <a:lnTo>
                  <a:pt x="645274" y="38989"/>
                </a:lnTo>
                <a:lnTo>
                  <a:pt x="646125" y="37465"/>
                </a:lnTo>
                <a:lnTo>
                  <a:pt x="648423" y="42291"/>
                </a:lnTo>
                <a:lnTo>
                  <a:pt x="647077" y="38735"/>
                </a:lnTo>
                <a:lnTo>
                  <a:pt x="650240" y="37465"/>
                </a:lnTo>
                <a:lnTo>
                  <a:pt x="650557" y="37338"/>
                </a:lnTo>
                <a:lnTo>
                  <a:pt x="652500" y="38481"/>
                </a:lnTo>
                <a:lnTo>
                  <a:pt x="653872" y="37465"/>
                </a:lnTo>
                <a:lnTo>
                  <a:pt x="655586" y="36195"/>
                </a:lnTo>
                <a:lnTo>
                  <a:pt x="655396" y="36957"/>
                </a:lnTo>
                <a:lnTo>
                  <a:pt x="655675" y="36195"/>
                </a:lnTo>
                <a:lnTo>
                  <a:pt x="657377" y="31623"/>
                </a:lnTo>
                <a:lnTo>
                  <a:pt x="655980" y="31394"/>
                </a:lnTo>
                <a:lnTo>
                  <a:pt x="655789" y="32766"/>
                </a:lnTo>
                <a:lnTo>
                  <a:pt x="653059" y="37465"/>
                </a:lnTo>
                <a:lnTo>
                  <a:pt x="652348" y="37338"/>
                </a:lnTo>
                <a:lnTo>
                  <a:pt x="648817" y="36703"/>
                </a:lnTo>
                <a:lnTo>
                  <a:pt x="648766" y="36068"/>
                </a:lnTo>
                <a:lnTo>
                  <a:pt x="648741" y="35687"/>
                </a:lnTo>
                <a:lnTo>
                  <a:pt x="648716" y="35306"/>
                </a:lnTo>
                <a:lnTo>
                  <a:pt x="648411" y="31242"/>
                </a:lnTo>
                <a:lnTo>
                  <a:pt x="648068" y="26670"/>
                </a:lnTo>
                <a:lnTo>
                  <a:pt x="644779" y="31242"/>
                </a:lnTo>
                <a:lnTo>
                  <a:pt x="644690" y="28448"/>
                </a:lnTo>
                <a:lnTo>
                  <a:pt x="642810" y="25781"/>
                </a:lnTo>
                <a:lnTo>
                  <a:pt x="642759" y="25400"/>
                </a:lnTo>
                <a:lnTo>
                  <a:pt x="644779" y="23241"/>
                </a:lnTo>
                <a:lnTo>
                  <a:pt x="647306" y="21971"/>
                </a:lnTo>
                <a:lnTo>
                  <a:pt x="648652" y="25527"/>
                </a:lnTo>
                <a:lnTo>
                  <a:pt x="649236" y="21971"/>
                </a:lnTo>
                <a:lnTo>
                  <a:pt x="649249" y="21844"/>
                </a:lnTo>
                <a:lnTo>
                  <a:pt x="646722" y="21717"/>
                </a:lnTo>
                <a:lnTo>
                  <a:pt x="647903" y="19558"/>
                </a:lnTo>
                <a:lnTo>
                  <a:pt x="644029" y="19812"/>
                </a:lnTo>
                <a:lnTo>
                  <a:pt x="642835" y="24765"/>
                </a:lnTo>
                <a:lnTo>
                  <a:pt x="639546" y="29210"/>
                </a:lnTo>
                <a:lnTo>
                  <a:pt x="636460" y="32893"/>
                </a:lnTo>
                <a:lnTo>
                  <a:pt x="633374" y="35306"/>
                </a:lnTo>
                <a:lnTo>
                  <a:pt x="629678" y="34798"/>
                </a:lnTo>
                <a:lnTo>
                  <a:pt x="627545" y="33147"/>
                </a:lnTo>
                <a:lnTo>
                  <a:pt x="630478" y="32766"/>
                </a:lnTo>
                <a:lnTo>
                  <a:pt x="632802" y="29591"/>
                </a:lnTo>
                <a:lnTo>
                  <a:pt x="633628" y="28448"/>
                </a:lnTo>
                <a:lnTo>
                  <a:pt x="633679" y="27940"/>
                </a:lnTo>
                <a:lnTo>
                  <a:pt x="633323" y="24638"/>
                </a:lnTo>
                <a:lnTo>
                  <a:pt x="631228" y="29591"/>
                </a:lnTo>
                <a:lnTo>
                  <a:pt x="630885" y="28575"/>
                </a:lnTo>
                <a:lnTo>
                  <a:pt x="597446" y="28575"/>
                </a:lnTo>
                <a:lnTo>
                  <a:pt x="597446" y="57023"/>
                </a:lnTo>
                <a:lnTo>
                  <a:pt x="596722" y="57048"/>
                </a:lnTo>
                <a:lnTo>
                  <a:pt x="593039" y="57150"/>
                </a:lnTo>
                <a:lnTo>
                  <a:pt x="593064" y="52197"/>
                </a:lnTo>
                <a:lnTo>
                  <a:pt x="593077" y="49657"/>
                </a:lnTo>
                <a:lnTo>
                  <a:pt x="596709" y="57023"/>
                </a:lnTo>
                <a:lnTo>
                  <a:pt x="597446" y="57023"/>
                </a:lnTo>
                <a:lnTo>
                  <a:pt x="597446" y="28575"/>
                </a:lnTo>
                <a:lnTo>
                  <a:pt x="503707" y="28575"/>
                </a:lnTo>
                <a:lnTo>
                  <a:pt x="503326" y="35687"/>
                </a:lnTo>
                <a:lnTo>
                  <a:pt x="498411" y="33655"/>
                </a:lnTo>
                <a:lnTo>
                  <a:pt x="494880" y="36068"/>
                </a:lnTo>
                <a:lnTo>
                  <a:pt x="492963" y="32613"/>
                </a:lnTo>
                <a:lnTo>
                  <a:pt x="491553" y="38989"/>
                </a:lnTo>
                <a:lnTo>
                  <a:pt x="491134" y="37846"/>
                </a:lnTo>
                <a:lnTo>
                  <a:pt x="491045" y="37592"/>
                </a:lnTo>
                <a:lnTo>
                  <a:pt x="490004" y="34798"/>
                </a:lnTo>
                <a:lnTo>
                  <a:pt x="489762" y="34163"/>
                </a:lnTo>
                <a:lnTo>
                  <a:pt x="489013" y="32131"/>
                </a:lnTo>
                <a:lnTo>
                  <a:pt x="488823" y="31623"/>
                </a:lnTo>
                <a:lnTo>
                  <a:pt x="487476" y="32131"/>
                </a:lnTo>
                <a:lnTo>
                  <a:pt x="488950" y="30861"/>
                </a:lnTo>
                <a:lnTo>
                  <a:pt x="485343" y="28448"/>
                </a:lnTo>
                <a:lnTo>
                  <a:pt x="484352" y="34163"/>
                </a:lnTo>
                <a:lnTo>
                  <a:pt x="483666" y="34061"/>
                </a:lnTo>
                <a:lnTo>
                  <a:pt x="484162" y="29210"/>
                </a:lnTo>
                <a:lnTo>
                  <a:pt x="484632" y="24511"/>
                </a:lnTo>
                <a:lnTo>
                  <a:pt x="484759" y="22479"/>
                </a:lnTo>
                <a:lnTo>
                  <a:pt x="482993" y="20942"/>
                </a:lnTo>
                <a:lnTo>
                  <a:pt x="482993" y="33959"/>
                </a:lnTo>
                <a:lnTo>
                  <a:pt x="481025" y="33655"/>
                </a:lnTo>
                <a:lnTo>
                  <a:pt x="479552" y="29210"/>
                </a:lnTo>
                <a:lnTo>
                  <a:pt x="482993" y="33959"/>
                </a:lnTo>
                <a:lnTo>
                  <a:pt x="482993" y="20942"/>
                </a:lnTo>
                <a:lnTo>
                  <a:pt x="481266" y="19431"/>
                </a:lnTo>
                <a:lnTo>
                  <a:pt x="482879" y="18161"/>
                </a:lnTo>
                <a:lnTo>
                  <a:pt x="487083" y="14859"/>
                </a:lnTo>
                <a:lnTo>
                  <a:pt x="488861" y="13462"/>
                </a:lnTo>
                <a:lnTo>
                  <a:pt x="489432" y="12192"/>
                </a:lnTo>
                <a:lnTo>
                  <a:pt x="489724" y="11557"/>
                </a:lnTo>
                <a:lnTo>
                  <a:pt x="490524" y="9779"/>
                </a:lnTo>
                <a:lnTo>
                  <a:pt x="490931" y="8890"/>
                </a:lnTo>
                <a:lnTo>
                  <a:pt x="488276" y="9779"/>
                </a:lnTo>
                <a:lnTo>
                  <a:pt x="485889" y="9144"/>
                </a:lnTo>
                <a:lnTo>
                  <a:pt x="485724" y="8763"/>
                </a:lnTo>
                <a:lnTo>
                  <a:pt x="484505" y="6096"/>
                </a:lnTo>
                <a:lnTo>
                  <a:pt x="481495" y="8763"/>
                </a:lnTo>
                <a:lnTo>
                  <a:pt x="478497" y="8382"/>
                </a:lnTo>
                <a:lnTo>
                  <a:pt x="475538" y="8255"/>
                </a:lnTo>
                <a:lnTo>
                  <a:pt x="472579" y="11557"/>
                </a:lnTo>
                <a:lnTo>
                  <a:pt x="471068" y="10795"/>
                </a:lnTo>
                <a:lnTo>
                  <a:pt x="470560" y="10541"/>
                </a:lnTo>
                <a:lnTo>
                  <a:pt x="474484" y="7874"/>
                </a:lnTo>
                <a:lnTo>
                  <a:pt x="472351" y="7620"/>
                </a:lnTo>
                <a:lnTo>
                  <a:pt x="468388" y="6858"/>
                </a:lnTo>
                <a:lnTo>
                  <a:pt x="464146" y="7747"/>
                </a:lnTo>
                <a:lnTo>
                  <a:pt x="459867" y="10795"/>
                </a:lnTo>
                <a:lnTo>
                  <a:pt x="457733" y="10668"/>
                </a:lnTo>
                <a:lnTo>
                  <a:pt x="457911" y="9525"/>
                </a:lnTo>
                <a:lnTo>
                  <a:pt x="458000" y="7620"/>
                </a:lnTo>
                <a:lnTo>
                  <a:pt x="457568" y="5842"/>
                </a:lnTo>
                <a:lnTo>
                  <a:pt x="450710" y="5715"/>
                </a:lnTo>
                <a:lnTo>
                  <a:pt x="438924" y="12065"/>
                </a:lnTo>
                <a:lnTo>
                  <a:pt x="431546" y="12192"/>
                </a:lnTo>
                <a:lnTo>
                  <a:pt x="431888" y="11557"/>
                </a:lnTo>
                <a:lnTo>
                  <a:pt x="433209" y="9144"/>
                </a:lnTo>
                <a:lnTo>
                  <a:pt x="430834" y="8509"/>
                </a:lnTo>
                <a:lnTo>
                  <a:pt x="428777" y="7493"/>
                </a:lnTo>
                <a:lnTo>
                  <a:pt x="427583" y="11557"/>
                </a:lnTo>
                <a:lnTo>
                  <a:pt x="426910" y="10795"/>
                </a:lnTo>
                <a:lnTo>
                  <a:pt x="424675" y="8255"/>
                </a:lnTo>
                <a:lnTo>
                  <a:pt x="422021" y="9144"/>
                </a:lnTo>
                <a:lnTo>
                  <a:pt x="416928" y="10795"/>
                </a:lnTo>
                <a:lnTo>
                  <a:pt x="415975" y="9766"/>
                </a:lnTo>
                <a:lnTo>
                  <a:pt x="415975" y="88519"/>
                </a:lnTo>
                <a:lnTo>
                  <a:pt x="415150" y="87884"/>
                </a:lnTo>
                <a:lnTo>
                  <a:pt x="412000" y="85471"/>
                </a:lnTo>
                <a:lnTo>
                  <a:pt x="411035" y="84734"/>
                </a:lnTo>
                <a:lnTo>
                  <a:pt x="410044" y="85471"/>
                </a:lnTo>
                <a:lnTo>
                  <a:pt x="411022" y="84734"/>
                </a:lnTo>
                <a:lnTo>
                  <a:pt x="410375" y="84226"/>
                </a:lnTo>
                <a:lnTo>
                  <a:pt x="410235" y="84734"/>
                </a:lnTo>
                <a:lnTo>
                  <a:pt x="410337" y="84201"/>
                </a:lnTo>
                <a:lnTo>
                  <a:pt x="410171" y="84074"/>
                </a:lnTo>
                <a:lnTo>
                  <a:pt x="409587" y="83629"/>
                </a:lnTo>
                <a:lnTo>
                  <a:pt x="409397" y="83947"/>
                </a:lnTo>
                <a:lnTo>
                  <a:pt x="409498" y="83578"/>
                </a:lnTo>
                <a:lnTo>
                  <a:pt x="411302" y="80772"/>
                </a:lnTo>
                <a:lnTo>
                  <a:pt x="410489" y="83820"/>
                </a:lnTo>
                <a:lnTo>
                  <a:pt x="410514" y="84328"/>
                </a:lnTo>
                <a:lnTo>
                  <a:pt x="411022" y="84734"/>
                </a:lnTo>
                <a:lnTo>
                  <a:pt x="414121" y="82423"/>
                </a:lnTo>
                <a:lnTo>
                  <a:pt x="415505" y="83185"/>
                </a:lnTo>
                <a:lnTo>
                  <a:pt x="415975" y="88519"/>
                </a:lnTo>
                <a:lnTo>
                  <a:pt x="415975" y="9766"/>
                </a:lnTo>
                <a:lnTo>
                  <a:pt x="413524" y="7112"/>
                </a:lnTo>
                <a:lnTo>
                  <a:pt x="408495" y="5334"/>
                </a:lnTo>
                <a:lnTo>
                  <a:pt x="408254" y="13335"/>
                </a:lnTo>
                <a:lnTo>
                  <a:pt x="404291" y="14859"/>
                </a:lnTo>
                <a:lnTo>
                  <a:pt x="404291" y="13843"/>
                </a:lnTo>
                <a:lnTo>
                  <a:pt x="404368" y="12446"/>
                </a:lnTo>
                <a:lnTo>
                  <a:pt x="405485" y="8763"/>
                </a:lnTo>
                <a:lnTo>
                  <a:pt x="403428" y="7747"/>
                </a:lnTo>
                <a:lnTo>
                  <a:pt x="393890" y="9906"/>
                </a:lnTo>
                <a:lnTo>
                  <a:pt x="384492" y="11430"/>
                </a:lnTo>
                <a:lnTo>
                  <a:pt x="364604" y="13843"/>
                </a:lnTo>
                <a:lnTo>
                  <a:pt x="364680" y="13081"/>
                </a:lnTo>
                <a:lnTo>
                  <a:pt x="365747" y="12065"/>
                </a:lnTo>
                <a:lnTo>
                  <a:pt x="358889" y="13081"/>
                </a:lnTo>
                <a:lnTo>
                  <a:pt x="352247" y="15748"/>
                </a:lnTo>
                <a:lnTo>
                  <a:pt x="345884" y="18161"/>
                </a:lnTo>
                <a:lnTo>
                  <a:pt x="339890" y="18034"/>
                </a:lnTo>
                <a:lnTo>
                  <a:pt x="338505" y="19431"/>
                </a:lnTo>
                <a:lnTo>
                  <a:pt x="334225" y="21336"/>
                </a:lnTo>
                <a:lnTo>
                  <a:pt x="335648" y="25146"/>
                </a:lnTo>
                <a:lnTo>
                  <a:pt x="337477" y="25527"/>
                </a:lnTo>
                <a:lnTo>
                  <a:pt x="337832" y="29972"/>
                </a:lnTo>
                <a:lnTo>
                  <a:pt x="337832" y="33274"/>
                </a:lnTo>
                <a:lnTo>
                  <a:pt x="331177" y="37592"/>
                </a:lnTo>
                <a:lnTo>
                  <a:pt x="332193" y="33909"/>
                </a:lnTo>
                <a:lnTo>
                  <a:pt x="332295" y="33528"/>
                </a:lnTo>
                <a:lnTo>
                  <a:pt x="332435" y="33020"/>
                </a:lnTo>
                <a:lnTo>
                  <a:pt x="332574" y="32512"/>
                </a:lnTo>
                <a:lnTo>
                  <a:pt x="333844" y="27940"/>
                </a:lnTo>
                <a:lnTo>
                  <a:pt x="334264" y="26416"/>
                </a:lnTo>
                <a:lnTo>
                  <a:pt x="330974" y="27546"/>
                </a:lnTo>
                <a:lnTo>
                  <a:pt x="330974" y="89408"/>
                </a:lnTo>
                <a:lnTo>
                  <a:pt x="324993" y="92062"/>
                </a:lnTo>
                <a:lnTo>
                  <a:pt x="322935" y="88773"/>
                </a:lnTo>
                <a:lnTo>
                  <a:pt x="324751" y="88392"/>
                </a:lnTo>
                <a:lnTo>
                  <a:pt x="330974" y="89408"/>
                </a:lnTo>
                <a:lnTo>
                  <a:pt x="330974" y="27546"/>
                </a:lnTo>
                <a:lnTo>
                  <a:pt x="329780" y="27940"/>
                </a:lnTo>
                <a:lnTo>
                  <a:pt x="329285" y="25781"/>
                </a:lnTo>
                <a:lnTo>
                  <a:pt x="329171" y="25273"/>
                </a:lnTo>
                <a:lnTo>
                  <a:pt x="328764" y="23495"/>
                </a:lnTo>
                <a:lnTo>
                  <a:pt x="328295" y="21463"/>
                </a:lnTo>
                <a:lnTo>
                  <a:pt x="328117" y="20701"/>
                </a:lnTo>
                <a:lnTo>
                  <a:pt x="332486" y="23114"/>
                </a:lnTo>
                <a:lnTo>
                  <a:pt x="332409" y="20701"/>
                </a:lnTo>
                <a:lnTo>
                  <a:pt x="332282" y="16637"/>
                </a:lnTo>
                <a:lnTo>
                  <a:pt x="325869" y="21463"/>
                </a:lnTo>
                <a:lnTo>
                  <a:pt x="322059" y="19304"/>
                </a:lnTo>
                <a:lnTo>
                  <a:pt x="318503" y="23495"/>
                </a:lnTo>
                <a:lnTo>
                  <a:pt x="316407" y="21336"/>
                </a:lnTo>
                <a:lnTo>
                  <a:pt x="315785" y="20701"/>
                </a:lnTo>
                <a:lnTo>
                  <a:pt x="315175" y="20066"/>
                </a:lnTo>
                <a:lnTo>
                  <a:pt x="316636" y="20828"/>
                </a:lnTo>
                <a:lnTo>
                  <a:pt x="316484" y="20066"/>
                </a:lnTo>
                <a:lnTo>
                  <a:pt x="315912" y="17145"/>
                </a:lnTo>
                <a:lnTo>
                  <a:pt x="315861" y="16903"/>
                </a:lnTo>
                <a:lnTo>
                  <a:pt x="315175" y="17145"/>
                </a:lnTo>
                <a:lnTo>
                  <a:pt x="311289" y="15748"/>
                </a:lnTo>
                <a:lnTo>
                  <a:pt x="312318" y="20701"/>
                </a:lnTo>
                <a:lnTo>
                  <a:pt x="308241" y="18161"/>
                </a:lnTo>
                <a:lnTo>
                  <a:pt x="307289" y="21336"/>
                </a:lnTo>
                <a:lnTo>
                  <a:pt x="307047" y="20828"/>
                </a:lnTo>
                <a:lnTo>
                  <a:pt x="306933" y="23114"/>
                </a:lnTo>
                <a:lnTo>
                  <a:pt x="304787" y="24511"/>
                </a:lnTo>
                <a:lnTo>
                  <a:pt x="304114" y="25273"/>
                </a:lnTo>
                <a:lnTo>
                  <a:pt x="303479" y="22098"/>
                </a:lnTo>
                <a:lnTo>
                  <a:pt x="301866" y="23114"/>
                </a:lnTo>
                <a:lnTo>
                  <a:pt x="299529" y="24638"/>
                </a:lnTo>
                <a:lnTo>
                  <a:pt x="291084" y="25781"/>
                </a:lnTo>
                <a:lnTo>
                  <a:pt x="290957" y="24892"/>
                </a:lnTo>
                <a:lnTo>
                  <a:pt x="290766" y="23495"/>
                </a:lnTo>
                <a:lnTo>
                  <a:pt x="290169" y="19177"/>
                </a:lnTo>
                <a:lnTo>
                  <a:pt x="287324" y="19812"/>
                </a:lnTo>
                <a:lnTo>
                  <a:pt x="286689" y="23495"/>
                </a:lnTo>
                <a:lnTo>
                  <a:pt x="283641" y="22733"/>
                </a:lnTo>
                <a:lnTo>
                  <a:pt x="283794" y="21082"/>
                </a:lnTo>
                <a:lnTo>
                  <a:pt x="284467" y="20447"/>
                </a:lnTo>
                <a:lnTo>
                  <a:pt x="284556" y="19558"/>
                </a:lnTo>
                <a:lnTo>
                  <a:pt x="278168" y="18669"/>
                </a:lnTo>
                <a:lnTo>
                  <a:pt x="270484" y="21082"/>
                </a:lnTo>
                <a:lnTo>
                  <a:pt x="264274" y="17653"/>
                </a:lnTo>
                <a:lnTo>
                  <a:pt x="259473" y="19685"/>
                </a:lnTo>
                <a:lnTo>
                  <a:pt x="255765" y="20828"/>
                </a:lnTo>
                <a:lnTo>
                  <a:pt x="255346" y="20980"/>
                </a:lnTo>
                <a:lnTo>
                  <a:pt x="252501" y="25400"/>
                </a:lnTo>
                <a:lnTo>
                  <a:pt x="253809" y="24892"/>
                </a:lnTo>
                <a:lnTo>
                  <a:pt x="257733" y="26035"/>
                </a:lnTo>
                <a:lnTo>
                  <a:pt x="255536" y="29883"/>
                </a:lnTo>
                <a:lnTo>
                  <a:pt x="254406" y="32512"/>
                </a:lnTo>
                <a:lnTo>
                  <a:pt x="252310" y="31750"/>
                </a:lnTo>
                <a:lnTo>
                  <a:pt x="250367" y="33020"/>
                </a:lnTo>
                <a:lnTo>
                  <a:pt x="250482" y="31623"/>
                </a:lnTo>
                <a:lnTo>
                  <a:pt x="250520" y="31115"/>
                </a:lnTo>
                <a:lnTo>
                  <a:pt x="250596" y="30226"/>
                </a:lnTo>
                <a:lnTo>
                  <a:pt x="250647" y="29718"/>
                </a:lnTo>
                <a:lnTo>
                  <a:pt x="245059" y="30226"/>
                </a:lnTo>
                <a:lnTo>
                  <a:pt x="246024" y="29591"/>
                </a:lnTo>
                <a:lnTo>
                  <a:pt x="248945" y="27686"/>
                </a:lnTo>
                <a:lnTo>
                  <a:pt x="247472" y="20574"/>
                </a:lnTo>
                <a:lnTo>
                  <a:pt x="240309" y="29591"/>
                </a:lnTo>
                <a:lnTo>
                  <a:pt x="240195" y="27813"/>
                </a:lnTo>
                <a:lnTo>
                  <a:pt x="240055" y="25527"/>
                </a:lnTo>
                <a:lnTo>
                  <a:pt x="240004" y="24765"/>
                </a:lnTo>
                <a:lnTo>
                  <a:pt x="239864" y="22567"/>
                </a:lnTo>
                <a:lnTo>
                  <a:pt x="240030" y="22199"/>
                </a:lnTo>
                <a:lnTo>
                  <a:pt x="240030" y="21729"/>
                </a:lnTo>
                <a:lnTo>
                  <a:pt x="239864" y="21170"/>
                </a:lnTo>
                <a:lnTo>
                  <a:pt x="239864" y="22479"/>
                </a:lnTo>
                <a:lnTo>
                  <a:pt x="239077" y="24765"/>
                </a:lnTo>
                <a:lnTo>
                  <a:pt x="234200" y="24028"/>
                </a:lnTo>
                <a:lnTo>
                  <a:pt x="234188" y="23876"/>
                </a:lnTo>
                <a:lnTo>
                  <a:pt x="234162" y="23368"/>
                </a:lnTo>
                <a:lnTo>
                  <a:pt x="232600" y="24066"/>
                </a:lnTo>
                <a:lnTo>
                  <a:pt x="232600" y="25171"/>
                </a:lnTo>
                <a:lnTo>
                  <a:pt x="231355" y="27813"/>
                </a:lnTo>
                <a:lnTo>
                  <a:pt x="230644" y="24765"/>
                </a:lnTo>
                <a:lnTo>
                  <a:pt x="232600" y="25171"/>
                </a:lnTo>
                <a:lnTo>
                  <a:pt x="232600" y="24066"/>
                </a:lnTo>
                <a:lnTo>
                  <a:pt x="231584" y="24511"/>
                </a:lnTo>
                <a:lnTo>
                  <a:pt x="231432" y="22352"/>
                </a:lnTo>
                <a:lnTo>
                  <a:pt x="226275" y="20828"/>
                </a:lnTo>
                <a:lnTo>
                  <a:pt x="225958" y="29718"/>
                </a:lnTo>
                <a:lnTo>
                  <a:pt x="223113" y="31115"/>
                </a:lnTo>
                <a:lnTo>
                  <a:pt x="223151" y="30353"/>
                </a:lnTo>
                <a:lnTo>
                  <a:pt x="221208" y="31623"/>
                </a:lnTo>
                <a:lnTo>
                  <a:pt x="223151" y="25654"/>
                </a:lnTo>
                <a:lnTo>
                  <a:pt x="219989" y="26797"/>
                </a:lnTo>
                <a:lnTo>
                  <a:pt x="218719" y="32004"/>
                </a:lnTo>
                <a:lnTo>
                  <a:pt x="215226" y="33528"/>
                </a:lnTo>
                <a:lnTo>
                  <a:pt x="214757" y="31750"/>
                </a:lnTo>
                <a:lnTo>
                  <a:pt x="212966" y="33655"/>
                </a:lnTo>
                <a:lnTo>
                  <a:pt x="213055" y="32512"/>
                </a:lnTo>
                <a:lnTo>
                  <a:pt x="212890" y="32258"/>
                </a:lnTo>
                <a:lnTo>
                  <a:pt x="211264" y="37846"/>
                </a:lnTo>
                <a:lnTo>
                  <a:pt x="206476" y="36068"/>
                </a:lnTo>
                <a:lnTo>
                  <a:pt x="204927" y="40767"/>
                </a:lnTo>
                <a:lnTo>
                  <a:pt x="203466" y="40132"/>
                </a:lnTo>
                <a:lnTo>
                  <a:pt x="202971" y="38227"/>
                </a:lnTo>
                <a:lnTo>
                  <a:pt x="202412" y="36068"/>
                </a:lnTo>
                <a:lnTo>
                  <a:pt x="202374" y="35928"/>
                </a:lnTo>
                <a:lnTo>
                  <a:pt x="202323" y="35699"/>
                </a:lnTo>
                <a:lnTo>
                  <a:pt x="202158" y="36068"/>
                </a:lnTo>
                <a:lnTo>
                  <a:pt x="202260" y="35483"/>
                </a:lnTo>
                <a:lnTo>
                  <a:pt x="201726" y="33401"/>
                </a:lnTo>
                <a:lnTo>
                  <a:pt x="200177" y="38227"/>
                </a:lnTo>
                <a:lnTo>
                  <a:pt x="200126" y="36703"/>
                </a:lnTo>
                <a:lnTo>
                  <a:pt x="199974" y="31496"/>
                </a:lnTo>
                <a:lnTo>
                  <a:pt x="204698" y="30226"/>
                </a:lnTo>
                <a:lnTo>
                  <a:pt x="202412" y="35483"/>
                </a:lnTo>
                <a:lnTo>
                  <a:pt x="202374" y="35928"/>
                </a:lnTo>
                <a:lnTo>
                  <a:pt x="206946" y="33147"/>
                </a:lnTo>
                <a:lnTo>
                  <a:pt x="205422" y="30226"/>
                </a:lnTo>
                <a:lnTo>
                  <a:pt x="202552" y="24765"/>
                </a:lnTo>
                <a:lnTo>
                  <a:pt x="185369" y="27940"/>
                </a:lnTo>
                <a:lnTo>
                  <a:pt x="180797" y="29845"/>
                </a:lnTo>
                <a:lnTo>
                  <a:pt x="175717" y="30353"/>
                </a:lnTo>
                <a:lnTo>
                  <a:pt x="171348" y="31750"/>
                </a:lnTo>
                <a:lnTo>
                  <a:pt x="168922" y="36703"/>
                </a:lnTo>
                <a:lnTo>
                  <a:pt x="168935" y="36449"/>
                </a:lnTo>
                <a:lnTo>
                  <a:pt x="169049" y="32613"/>
                </a:lnTo>
                <a:lnTo>
                  <a:pt x="168630" y="32512"/>
                </a:lnTo>
                <a:lnTo>
                  <a:pt x="159372" y="30099"/>
                </a:lnTo>
                <a:lnTo>
                  <a:pt x="151574" y="32512"/>
                </a:lnTo>
                <a:lnTo>
                  <a:pt x="143014" y="30353"/>
                </a:lnTo>
                <a:lnTo>
                  <a:pt x="137553" y="36449"/>
                </a:lnTo>
                <a:lnTo>
                  <a:pt x="135496" y="33274"/>
                </a:lnTo>
                <a:lnTo>
                  <a:pt x="130073" y="39751"/>
                </a:lnTo>
                <a:lnTo>
                  <a:pt x="122872" y="43180"/>
                </a:lnTo>
                <a:lnTo>
                  <a:pt x="116154" y="47117"/>
                </a:lnTo>
                <a:lnTo>
                  <a:pt x="112166" y="54737"/>
                </a:lnTo>
                <a:lnTo>
                  <a:pt x="108242" y="52070"/>
                </a:lnTo>
                <a:lnTo>
                  <a:pt x="112598" y="49403"/>
                </a:lnTo>
                <a:lnTo>
                  <a:pt x="112674" y="46863"/>
                </a:lnTo>
                <a:lnTo>
                  <a:pt x="109905" y="46101"/>
                </a:lnTo>
                <a:lnTo>
                  <a:pt x="106616" y="55626"/>
                </a:lnTo>
                <a:lnTo>
                  <a:pt x="103822" y="50419"/>
                </a:lnTo>
                <a:lnTo>
                  <a:pt x="103403" y="49657"/>
                </a:lnTo>
                <a:lnTo>
                  <a:pt x="103124" y="47498"/>
                </a:lnTo>
                <a:lnTo>
                  <a:pt x="106819" y="47244"/>
                </a:lnTo>
                <a:lnTo>
                  <a:pt x="104990" y="46101"/>
                </a:lnTo>
                <a:lnTo>
                  <a:pt x="102616" y="42418"/>
                </a:lnTo>
                <a:lnTo>
                  <a:pt x="102768" y="50419"/>
                </a:lnTo>
                <a:lnTo>
                  <a:pt x="100076" y="46228"/>
                </a:lnTo>
                <a:lnTo>
                  <a:pt x="101549" y="50165"/>
                </a:lnTo>
                <a:lnTo>
                  <a:pt x="97739" y="55499"/>
                </a:lnTo>
                <a:lnTo>
                  <a:pt x="94691" y="56642"/>
                </a:lnTo>
                <a:lnTo>
                  <a:pt x="95288" y="56769"/>
                </a:lnTo>
                <a:lnTo>
                  <a:pt x="95529" y="57150"/>
                </a:lnTo>
                <a:lnTo>
                  <a:pt x="95643" y="57404"/>
                </a:lnTo>
                <a:lnTo>
                  <a:pt x="96431" y="60325"/>
                </a:lnTo>
                <a:lnTo>
                  <a:pt x="94018" y="59944"/>
                </a:lnTo>
                <a:lnTo>
                  <a:pt x="92786" y="60579"/>
                </a:lnTo>
                <a:lnTo>
                  <a:pt x="92786" y="59690"/>
                </a:lnTo>
                <a:lnTo>
                  <a:pt x="93103" y="59436"/>
                </a:lnTo>
                <a:lnTo>
                  <a:pt x="80911" y="64389"/>
                </a:lnTo>
                <a:lnTo>
                  <a:pt x="68033" y="68199"/>
                </a:lnTo>
                <a:lnTo>
                  <a:pt x="58293" y="69799"/>
                </a:lnTo>
                <a:lnTo>
                  <a:pt x="58293" y="109601"/>
                </a:lnTo>
                <a:lnTo>
                  <a:pt x="56311" y="108191"/>
                </a:lnTo>
                <a:lnTo>
                  <a:pt x="56451" y="108077"/>
                </a:lnTo>
                <a:lnTo>
                  <a:pt x="57658" y="107061"/>
                </a:lnTo>
                <a:lnTo>
                  <a:pt x="58293" y="109601"/>
                </a:lnTo>
                <a:lnTo>
                  <a:pt x="58293" y="69799"/>
                </a:lnTo>
                <a:lnTo>
                  <a:pt x="54787" y="70358"/>
                </a:lnTo>
                <a:lnTo>
                  <a:pt x="41452" y="70358"/>
                </a:lnTo>
                <a:lnTo>
                  <a:pt x="41757" y="69977"/>
                </a:lnTo>
                <a:lnTo>
                  <a:pt x="42062" y="69596"/>
                </a:lnTo>
                <a:lnTo>
                  <a:pt x="44183" y="66929"/>
                </a:lnTo>
                <a:lnTo>
                  <a:pt x="42049" y="69596"/>
                </a:lnTo>
                <a:lnTo>
                  <a:pt x="37490" y="68707"/>
                </a:lnTo>
                <a:lnTo>
                  <a:pt x="35953" y="68072"/>
                </a:lnTo>
                <a:lnTo>
                  <a:pt x="36271" y="67691"/>
                </a:lnTo>
                <a:lnTo>
                  <a:pt x="33185" y="66294"/>
                </a:lnTo>
                <a:lnTo>
                  <a:pt x="29959" y="69977"/>
                </a:lnTo>
                <a:lnTo>
                  <a:pt x="27711" y="68199"/>
                </a:lnTo>
                <a:lnTo>
                  <a:pt x="27393" y="67945"/>
                </a:lnTo>
                <a:lnTo>
                  <a:pt x="27990" y="67183"/>
                </a:lnTo>
                <a:lnTo>
                  <a:pt x="22517" y="68199"/>
                </a:lnTo>
                <a:lnTo>
                  <a:pt x="21209" y="66294"/>
                </a:lnTo>
                <a:lnTo>
                  <a:pt x="18161" y="61849"/>
                </a:lnTo>
                <a:lnTo>
                  <a:pt x="13335" y="66294"/>
                </a:lnTo>
                <a:lnTo>
                  <a:pt x="8699" y="64516"/>
                </a:lnTo>
                <a:lnTo>
                  <a:pt x="8610" y="61214"/>
                </a:lnTo>
                <a:lnTo>
                  <a:pt x="5207" y="58674"/>
                </a:lnTo>
                <a:lnTo>
                  <a:pt x="2755" y="59309"/>
                </a:lnTo>
                <a:lnTo>
                  <a:pt x="2324" y="62738"/>
                </a:lnTo>
                <a:lnTo>
                  <a:pt x="2235" y="64262"/>
                </a:lnTo>
                <a:lnTo>
                  <a:pt x="3467" y="64389"/>
                </a:lnTo>
                <a:lnTo>
                  <a:pt x="5372" y="67818"/>
                </a:lnTo>
                <a:lnTo>
                  <a:pt x="1409" y="67818"/>
                </a:lnTo>
                <a:lnTo>
                  <a:pt x="0" y="69596"/>
                </a:lnTo>
                <a:lnTo>
                  <a:pt x="101" y="70231"/>
                </a:lnTo>
                <a:lnTo>
                  <a:pt x="2057" y="75184"/>
                </a:lnTo>
                <a:lnTo>
                  <a:pt x="2184" y="75692"/>
                </a:lnTo>
                <a:lnTo>
                  <a:pt x="2946" y="84582"/>
                </a:lnTo>
                <a:lnTo>
                  <a:pt x="8851" y="89916"/>
                </a:lnTo>
                <a:lnTo>
                  <a:pt x="12141" y="87376"/>
                </a:lnTo>
                <a:lnTo>
                  <a:pt x="13881" y="98806"/>
                </a:lnTo>
                <a:lnTo>
                  <a:pt x="17767" y="97155"/>
                </a:lnTo>
                <a:lnTo>
                  <a:pt x="19329" y="94361"/>
                </a:lnTo>
                <a:lnTo>
                  <a:pt x="24701" y="97028"/>
                </a:lnTo>
                <a:lnTo>
                  <a:pt x="27114" y="94488"/>
                </a:lnTo>
                <a:lnTo>
                  <a:pt x="25971" y="100203"/>
                </a:lnTo>
                <a:lnTo>
                  <a:pt x="31991" y="96774"/>
                </a:lnTo>
                <a:lnTo>
                  <a:pt x="29692" y="102997"/>
                </a:lnTo>
                <a:lnTo>
                  <a:pt x="29781" y="103378"/>
                </a:lnTo>
                <a:lnTo>
                  <a:pt x="31788" y="107188"/>
                </a:lnTo>
                <a:lnTo>
                  <a:pt x="36817" y="97409"/>
                </a:lnTo>
                <a:lnTo>
                  <a:pt x="40500" y="101981"/>
                </a:lnTo>
                <a:lnTo>
                  <a:pt x="40246" y="102997"/>
                </a:lnTo>
                <a:lnTo>
                  <a:pt x="40284" y="103632"/>
                </a:lnTo>
                <a:lnTo>
                  <a:pt x="40411" y="104140"/>
                </a:lnTo>
                <a:lnTo>
                  <a:pt x="40309" y="104775"/>
                </a:lnTo>
                <a:lnTo>
                  <a:pt x="39916" y="105283"/>
                </a:lnTo>
                <a:lnTo>
                  <a:pt x="43472" y="101473"/>
                </a:lnTo>
                <a:lnTo>
                  <a:pt x="43243" y="108585"/>
                </a:lnTo>
                <a:lnTo>
                  <a:pt x="46253" y="108077"/>
                </a:lnTo>
                <a:lnTo>
                  <a:pt x="45491" y="103632"/>
                </a:lnTo>
                <a:lnTo>
                  <a:pt x="45415" y="102235"/>
                </a:lnTo>
                <a:lnTo>
                  <a:pt x="45783" y="101473"/>
                </a:lnTo>
                <a:lnTo>
                  <a:pt x="45808" y="101346"/>
                </a:lnTo>
                <a:lnTo>
                  <a:pt x="45097" y="100584"/>
                </a:lnTo>
                <a:lnTo>
                  <a:pt x="45008" y="100330"/>
                </a:lnTo>
                <a:lnTo>
                  <a:pt x="45554" y="98132"/>
                </a:lnTo>
                <a:lnTo>
                  <a:pt x="45669" y="97917"/>
                </a:lnTo>
                <a:lnTo>
                  <a:pt x="46075" y="97409"/>
                </a:lnTo>
                <a:lnTo>
                  <a:pt x="46570" y="96774"/>
                </a:lnTo>
                <a:lnTo>
                  <a:pt x="46761" y="96520"/>
                </a:lnTo>
                <a:lnTo>
                  <a:pt x="47637" y="94488"/>
                </a:lnTo>
                <a:lnTo>
                  <a:pt x="48387" y="94361"/>
                </a:lnTo>
                <a:lnTo>
                  <a:pt x="49136" y="94234"/>
                </a:lnTo>
                <a:lnTo>
                  <a:pt x="49364" y="95631"/>
                </a:lnTo>
                <a:lnTo>
                  <a:pt x="49301" y="96647"/>
                </a:lnTo>
                <a:lnTo>
                  <a:pt x="47993" y="98298"/>
                </a:lnTo>
                <a:lnTo>
                  <a:pt x="51320" y="98298"/>
                </a:lnTo>
                <a:lnTo>
                  <a:pt x="51790" y="100330"/>
                </a:lnTo>
                <a:lnTo>
                  <a:pt x="51676" y="101371"/>
                </a:lnTo>
                <a:lnTo>
                  <a:pt x="51003" y="102870"/>
                </a:lnTo>
                <a:lnTo>
                  <a:pt x="49491" y="102997"/>
                </a:lnTo>
                <a:lnTo>
                  <a:pt x="48945" y="106299"/>
                </a:lnTo>
                <a:lnTo>
                  <a:pt x="50990" y="106756"/>
                </a:lnTo>
                <a:lnTo>
                  <a:pt x="50723" y="105664"/>
                </a:lnTo>
                <a:lnTo>
                  <a:pt x="53124" y="107238"/>
                </a:lnTo>
                <a:lnTo>
                  <a:pt x="53454" y="107315"/>
                </a:lnTo>
                <a:lnTo>
                  <a:pt x="53289" y="107353"/>
                </a:lnTo>
                <a:lnTo>
                  <a:pt x="55562" y="108839"/>
                </a:lnTo>
                <a:lnTo>
                  <a:pt x="56108" y="108369"/>
                </a:lnTo>
                <a:lnTo>
                  <a:pt x="56032" y="108966"/>
                </a:lnTo>
                <a:lnTo>
                  <a:pt x="55905" y="109855"/>
                </a:lnTo>
                <a:lnTo>
                  <a:pt x="55943" y="110185"/>
                </a:lnTo>
                <a:lnTo>
                  <a:pt x="59486" y="114300"/>
                </a:lnTo>
                <a:lnTo>
                  <a:pt x="62026" y="113030"/>
                </a:lnTo>
                <a:lnTo>
                  <a:pt x="64554" y="109982"/>
                </a:lnTo>
                <a:lnTo>
                  <a:pt x="65900" y="109601"/>
                </a:lnTo>
                <a:lnTo>
                  <a:pt x="68148" y="108966"/>
                </a:lnTo>
                <a:lnTo>
                  <a:pt x="68059" y="109855"/>
                </a:lnTo>
                <a:lnTo>
                  <a:pt x="67284" y="110871"/>
                </a:lnTo>
                <a:lnTo>
                  <a:pt x="69418" y="108966"/>
                </a:lnTo>
                <a:lnTo>
                  <a:pt x="69697" y="108712"/>
                </a:lnTo>
                <a:lnTo>
                  <a:pt x="72351" y="114554"/>
                </a:lnTo>
                <a:lnTo>
                  <a:pt x="73583" y="110490"/>
                </a:lnTo>
                <a:lnTo>
                  <a:pt x="76276" y="111379"/>
                </a:lnTo>
                <a:lnTo>
                  <a:pt x="75044" y="117856"/>
                </a:lnTo>
                <a:lnTo>
                  <a:pt x="78930" y="117094"/>
                </a:lnTo>
                <a:lnTo>
                  <a:pt x="76873" y="110617"/>
                </a:lnTo>
                <a:lnTo>
                  <a:pt x="83718" y="117729"/>
                </a:lnTo>
                <a:lnTo>
                  <a:pt x="82854" y="110617"/>
                </a:lnTo>
                <a:lnTo>
                  <a:pt x="86410" y="114427"/>
                </a:lnTo>
                <a:lnTo>
                  <a:pt x="88303" y="110617"/>
                </a:lnTo>
                <a:lnTo>
                  <a:pt x="88366" y="110490"/>
                </a:lnTo>
                <a:lnTo>
                  <a:pt x="88480" y="109982"/>
                </a:lnTo>
                <a:lnTo>
                  <a:pt x="87757" y="108712"/>
                </a:lnTo>
                <a:lnTo>
                  <a:pt x="86804" y="107061"/>
                </a:lnTo>
                <a:lnTo>
                  <a:pt x="86004" y="105664"/>
                </a:lnTo>
                <a:lnTo>
                  <a:pt x="84112" y="102362"/>
                </a:lnTo>
                <a:lnTo>
                  <a:pt x="89230" y="101092"/>
                </a:lnTo>
                <a:lnTo>
                  <a:pt x="94335" y="102997"/>
                </a:lnTo>
                <a:lnTo>
                  <a:pt x="90335" y="112903"/>
                </a:lnTo>
                <a:lnTo>
                  <a:pt x="93586" y="116205"/>
                </a:lnTo>
                <a:lnTo>
                  <a:pt x="94221" y="112141"/>
                </a:lnTo>
                <a:lnTo>
                  <a:pt x="96875" y="114554"/>
                </a:lnTo>
                <a:lnTo>
                  <a:pt x="96558" y="115062"/>
                </a:lnTo>
                <a:lnTo>
                  <a:pt x="97777" y="113538"/>
                </a:lnTo>
                <a:lnTo>
                  <a:pt x="100469" y="114427"/>
                </a:lnTo>
                <a:lnTo>
                  <a:pt x="100723" y="116205"/>
                </a:lnTo>
                <a:lnTo>
                  <a:pt x="100711" y="118110"/>
                </a:lnTo>
                <a:lnTo>
                  <a:pt x="99212" y="118364"/>
                </a:lnTo>
                <a:lnTo>
                  <a:pt x="99212" y="120015"/>
                </a:lnTo>
                <a:lnTo>
                  <a:pt x="101625" y="119507"/>
                </a:lnTo>
                <a:lnTo>
                  <a:pt x="105194" y="121539"/>
                </a:lnTo>
                <a:lnTo>
                  <a:pt x="108610" y="122174"/>
                </a:lnTo>
                <a:lnTo>
                  <a:pt x="109753" y="119507"/>
                </a:lnTo>
                <a:lnTo>
                  <a:pt x="110578" y="117602"/>
                </a:lnTo>
                <a:lnTo>
                  <a:pt x="112166" y="119380"/>
                </a:lnTo>
                <a:lnTo>
                  <a:pt x="114973" y="118999"/>
                </a:lnTo>
                <a:lnTo>
                  <a:pt x="115011" y="122428"/>
                </a:lnTo>
                <a:lnTo>
                  <a:pt x="115481" y="118999"/>
                </a:lnTo>
                <a:lnTo>
                  <a:pt x="115671" y="117602"/>
                </a:lnTo>
                <a:lnTo>
                  <a:pt x="115684" y="117475"/>
                </a:lnTo>
                <a:lnTo>
                  <a:pt x="121310" y="123190"/>
                </a:lnTo>
                <a:lnTo>
                  <a:pt x="122770" y="120015"/>
                </a:lnTo>
                <a:lnTo>
                  <a:pt x="122847" y="121793"/>
                </a:lnTo>
                <a:lnTo>
                  <a:pt x="124752" y="124079"/>
                </a:lnTo>
                <a:lnTo>
                  <a:pt x="125984" y="122555"/>
                </a:lnTo>
                <a:lnTo>
                  <a:pt x="123926" y="121031"/>
                </a:lnTo>
                <a:lnTo>
                  <a:pt x="124434" y="120015"/>
                </a:lnTo>
                <a:lnTo>
                  <a:pt x="124879" y="119126"/>
                </a:lnTo>
                <a:lnTo>
                  <a:pt x="125412" y="117475"/>
                </a:lnTo>
                <a:lnTo>
                  <a:pt x="125831" y="116205"/>
                </a:lnTo>
                <a:lnTo>
                  <a:pt x="127850" y="119507"/>
                </a:lnTo>
                <a:lnTo>
                  <a:pt x="131927" y="116205"/>
                </a:lnTo>
                <a:lnTo>
                  <a:pt x="132080" y="116078"/>
                </a:lnTo>
                <a:lnTo>
                  <a:pt x="133426" y="121666"/>
                </a:lnTo>
                <a:lnTo>
                  <a:pt x="135534" y="118364"/>
                </a:lnTo>
                <a:lnTo>
                  <a:pt x="135572" y="118110"/>
                </a:lnTo>
                <a:lnTo>
                  <a:pt x="134848" y="116078"/>
                </a:lnTo>
                <a:lnTo>
                  <a:pt x="134353" y="114681"/>
                </a:lnTo>
                <a:lnTo>
                  <a:pt x="134251" y="113538"/>
                </a:lnTo>
                <a:lnTo>
                  <a:pt x="134289" y="112141"/>
                </a:lnTo>
                <a:lnTo>
                  <a:pt x="134340" y="110109"/>
                </a:lnTo>
                <a:lnTo>
                  <a:pt x="136359" y="113284"/>
                </a:lnTo>
                <a:lnTo>
                  <a:pt x="141478" y="112014"/>
                </a:lnTo>
                <a:lnTo>
                  <a:pt x="141274" y="118745"/>
                </a:lnTo>
                <a:lnTo>
                  <a:pt x="140970" y="118618"/>
                </a:lnTo>
                <a:lnTo>
                  <a:pt x="139776" y="118110"/>
                </a:lnTo>
                <a:lnTo>
                  <a:pt x="136525" y="117094"/>
                </a:lnTo>
                <a:lnTo>
                  <a:pt x="137629" y="121539"/>
                </a:lnTo>
                <a:lnTo>
                  <a:pt x="140525" y="123571"/>
                </a:lnTo>
                <a:lnTo>
                  <a:pt x="138544" y="119507"/>
                </a:lnTo>
                <a:lnTo>
                  <a:pt x="140677" y="118618"/>
                </a:lnTo>
                <a:lnTo>
                  <a:pt x="140728" y="120015"/>
                </a:lnTo>
                <a:lnTo>
                  <a:pt x="141871" y="121577"/>
                </a:lnTo>
                <a:lnTo>
                  <a:pt x="143332" y="118745"/>
                </a:lnTo>
                <a:lnTo>
                  <a:pt x="141909" y="117221"/>
                </a:lnTo>
                <a:lnTo>
                  <a:pt x="147650" y="115316"/>
                </a:lnTo>
                <a:lnTo>
                  <a:pt x="146723" y="112014"/>
                </a:lnTo>
                <a:lnTo>
                  <a:pt x="146177" y="110109"/>
                </a:lnTo>
                <a:lnTo>
                  <a:pt x="145757" y="108585"/>
                </a:lnTo>
                <a:lnTo>
                  <a:pt x="150977" y="104902"/>
                </a:lnTo>
                <a:lnTo>
                  <a:pt x="152133" y="106045"/>
                </a:lnTo>
                <a:lnTo>
                  <a:pt x="154152" y="107569"/>
                </a:lnTo>
                <a:lnTo>
                  <a:pt x="154749" y="107696"/>
                </a:lnTo>
                <a:lnTo>
                  <a:pt x="152996" y="108191"/>
                </a:lnTo>
                <a:lnTo>
                  <a:pt x="153111" y="109131"/>
                </a:lnTo>
                <a:lnTo>
                  <a:pt x="153949" y="114300"/>
                </a:lnTo>
                <a:lnTo>
                  <a:pt x="155105" y="115316"/>
                </a:lnTo>
                <a:lnTo>
                  <a:pt x="157670" y="109855"/>
                </a:lnTo>
                <a:lnTo>
                  <a:pt x="160959" y="118110"/>
                </a:lnTo>
                <a:lnTo>
                  <a:pt x="163614" y="118872"/>
                </a:lnTo>
                <a:lnTo>
                  <a:pt x="161277" y="117729"/>
                </a:lnTo>
                <a:lnTo>
                  <a:pt x="161963" y="114046"/>
                </a:lnTo>
                <a:lnTo>
                  <a:pt x="162077" y="113538"/>
                </a:lnTo>
                <a:lnTo>
                  <a:pt x="162661" y="112014"/>
                </a:lnTo>
                <a:lnTo>
                  <a:pt x="165290" y="109855"/>
                </a:lnTo>
                <a:lnTo>
                  <a:pt x="167614" y="107950"/>
                </a:lnTo>
                <a:lnTo>
                  <a:pt x="165061" y="114046"/>
                </a:lnTo>
                <a:lnTo>
                  <a:pt x="165125" y="114300"/>
                </a:lnTo>
                <a:lnTo>
                  <a:pt x="167576" y="116713"/>
                </a:lnTo>
                <a:lnTo>
                  <a:pt x="175691" y="115189"/>
                </a:lnTo>
                <a:lnTo>
                  <a:pt x="181597" y="122555"/>
                </a:lnTo>
                <a:lnTo>
                  <a:pt x="187744" y="117856"/>
                </a:lnTo>
                <a:lnTo>
                  <a:pt x="184137" y="112522"/>
                </a:lnTo>
                <a:lnTo>
                  <a:pt x="183578" y="117856"/>
                </a:lnTo>
                <a:lnTo>
                  <a:pt x="181635" y="115189"/>
                </a:lnTo>
                <a:lnTo>
                  <a:pt x="180987" y="114300"/>
                </a:lnTo>
                <a:lnTo>
                  <a:pt x="180911" y="113665"/>
                </a:lnTo>
                <a:lnTo>
                  <a:pt x="182410" y="107950"/>
                </a:lnTo>
                <a:lnTo>
                  <a:pt x="183248" y="104902"/>
                </a:lnTo>
                <a:lnTo>
                  <a:pt x="184010" y="102362"/>
                </a:lnTo>
                <a:lnTo>
                  <a:pt x="184531" y="104140"/>
                </a:lnTo>
                <a:lnTo>
                  <a:pt x="188493" y="102870"/>
                </a:lnTo>
                <a:lnTo>
                  <a:pt x="187147" y="105918"/>
                </a:lnTo>
                <a:lnTo>
                  <a:pt x="190868" y="103378"/>
                </a:lnTo>
                <a:lnTo>
                  <a:pt x="190690" y="102870"/>
                </a:lnTo>
                <a:lnTo>
                  <a:pt x="190512" y="102362"/>
                </a:lnTo>
                <a:lnTo>
                  <a:pt x="190474" y="102235"/>
                </a:lnTo>
                <a:lnTo>
                  <a:pt x="190080" y="101092"/>
                </a:lnTo>
                <a:lnTo>
                  <a:pt x="187617" y="102235"/>
                </a:lnTo>
                <a:lnTo>
                  <a:pt x="188353" y="101092"/>
                </a:lnTo>
                <a:lnTo>
                  <a:pt x="189242" y="99695"/>
                </a:lnTo>
                <a:lnTo>
                  <a:pt x="190665" y="101219"/>
                </a:lnTo>
                <a:lnTo>
                  <a:pt x="194830" y="101981"/>
                </a:lnTo>
                <a:lnTo>
                  <a:pt x="192570" y="105283"/>
                </a:lnTo>
                <a:lnTo>
                  <a:pt x="194627" y="105283"/>
                </a:lnTo>
                <a:lnTo>
                  <a:pt x="197167" y="103251"/>
                </a:lnTo>
                <a:lnTo>
                  <a:pt x="196418" y="100203"/>
                </a:lnTo>
                <a:lnTo>
                  <a:pt x="199072" y="99695"/>
                </a:lnTo>
                <a:lnTo>
                  <a:pt x="199745" y="99568"/>
                </a:lnTo>
                <a:lnTo>
                  <a:pt x="196583" y="107061"/>
                </a:lnTo>
                <a:lnTo>
                  <a:pt x="195351" y="109220"/>
                </a:lnTo>
                <a:lnTo>
                  <a:pt x="198043" y="109347"/>
                </a:lnTo>
                <a:lnTo>
                  <a:pt x="197916" y="114300"/>
                </a:lnTo>
                <a:lnTo>
                  <a:pt x="197408" y="115570"/>
                </a:lnTo>
                <a:lnTo>
                  <a:pt x="201053" y="114554"/>
                </a:lnTo>
                <a:lnTo>
                  <a:pt x="200380" y="116078"/>
                </a:lnTo>
                <a:lnTo>
                  <a:pt x="200494" y="117729"/>
                </a:lnTo>
                <a:lnTo>
                  <a:pt x="200482" y="118364"/>
                </a:lnTo>
                <a:lnTo>
                  <a:pt x="199859" y="119761"/>
                </a:lnTo>
                <a:lnTo>
                  <a:pt x="202438" y="121539"/>
                </a:lnTo>
                <a:lnTo>
                  <a:pt x="203657" y="115443"/>
                </a:lnTo>
                <a:lnTo>
                  <a:pt x="206121" y="119761"/>
                </a:lnTo>
                <a:lnTo>
                  <a:pt x="206641" y="115443"/>
                </a:lnTo>
                <a:lnTo>
                  <a:pt x="206679" y="115189"/>
                </a:lnTo>
                <a:lnTo>
                  <a:pt x="213639" y="118237"/>
                </a:lnTo>
                <a:lnTo>
                  <a:pt x="213017" y="118999"/>
                </a:lnTo>
                <a:lnTo>
                  <a:pt x="219265" y="118999"/>
                </a:lnTo>
                <a:lnTo>
                  <a:pt x="217957" y="115697"/>
                </a:lnTo>
                <a:lnTo>
                  <a:pt x="218313" y="115189"/>
                </a:lnTo>
                <a:lnTo>
                  <a:pt x="218744" y="114554"/>
                </a:lnTo>
                <a:lnTo>
                  <a:pt x="222199" y="109474"/>
                </a:lnTo>
                <a:lnTo>
                  <a:pt x="221805" y="120777"/>
                </a:lnTo>
                <a:lnTo>
                  <a:pt x="227939" y="117729"/>
                </a:lnTo>
                <a:lnTo>
                  <a:pt x="231355" y="115443"/>
                </a:lnTo>
                <a:lnTo>
                  <a:pt x="233565" y="113792"/>
                </a:lnTo>
                <a:lnTo>
                  <a:pt x="232879" y="109474"/>
                </a:lnTo>
                <a:lnTo>
                  <a:pt x="232854" y="108458"/>
                </a:lnTo>
                <a:lnTo>
                  <a:pt x="234645" y="106553"/>
                </a:lnTo>
                <a:lnTo>
                  <a:pt x="235356" y="109601"/>
                </a:lnTo>
                <a:lnTo>
                  <a:pt x="236423" y="111506"/>
                </a:lnTo>
                <a:lnTo>
                  <a:pt x="237756" y="108585"/>
                </a:lnTo>
                <a:lnTo>
                  <a:pt x="238836" y="106553"/>
                </a:lnTo>
                <a:lnTo>
                  <a:pt x="240893" y="102743"/>
                </a:lnTo>
                <a:lnTo>
                  <a:pt x="243674" y="105918"/>
                </a:lnTo>
                <a:lnTo>
                  <a:pt x="240779" y="109093"/>
                </a:lnTo>
                <a:lnTo>
                  <a:pt x="239191" y="109982"/>
                </a:lnTo>
                <a:lnTo>
                  <a:pt x="240030" y="115189"/>
                </a:lnTo>
                <a:lnTo>
                  <a:pt x="244817" y="110744"/>
                </a:lnTo>
                <a:lnTo>
                  <a:pt x="247637" y="113157"/>
                </a:lnTo>
                <a:lnTo>
                  <a:pt x="249135" y="110744"/>
                </a:lnTo>
                <a:lnTo>
                  <a:pt x="249301" y="110490"/>
                </a:lnTo>
                <a:lnTo>
                  <a:pt x="254914" y="103632"/>
                </a:lnTo>
                <a:lnTo>
                  <a:pt x="255485" y="102743"/>
                </a:lnTo>
                <a:lnTo>
                  <a:pt x="257492" y="99568"/>
                </a:lnTo>
                <a:lnTo>
                  <a:pt x="257975" y="98806"/>
                </a:lnTo>
                <a:lnTo>
                  <a:pt x="256298" y="94869"/>
                </a:lnTo>
                <a:lnTo>
                  <a:pt x="259156" y="83820"/>
                </a:lnTo>
                <a:lnTo>
                  <a:pt x="258876" y="87122"/>
                </a:lnTo>
                <a:lnTo>
                  <a:pt x="263436" y="86868"/>
                </a:lnTo>
                <a:lnTo>
                  <a:pt x="265658" y="89027"/>
                </a:lnTo>
                <a:lnTo>
                  <a:pt x="264820" y="92075"/>
                </a:lnTo>
                <a:lnTo>
                  <a:pt x="264845" y="92240"/>
                </a:lnTo>
                <a:lnTo>
                  <a:pt x="270764" y="96520"/>
                </a:lnTo>
                <a:lnTo>
                  <a:pt x="266407" y="98044"/>
                </a:lnTo>
                <a:lnTo>
                  <a:pt x="265061" y="96520"/>
                </a:lnTo>
                <a:lnTo>
                  <a:pt x="264185" y="92075"/>
                </a:lnTo>
                <a:lnTo>
                  <a:pt x="262686" y="93726"/>
                </a:lnTo>
                <a:lnTo>
                  <a:pt x="262801" y="94488"/>
                </a:lnTo>
                <a:lnTo>
                  <a:pt x="263791" y="97155"/>
                </a:lnTo>
                <a:lnTo>
                  <a:pt x="266801" y="100711"/>
                </a:lnTo>
                <a:lnTo>
                  <a:pt x="269887" y="103505"/>
                </a:lnTo>
                <a:lnTo>
                  <a:pt x="269773" y="104775"/>
                </a:lnTo>
                <a:lnTo>
                  <a:pt x="269659" y="105283"/>
                </a:lnTo>
                <a:lnTo>
                  <a:pt x="268351" y="107442"/>
                </a:lnTo>
                <a:lnTo>
                  <a:pt x="266877" y="107442"/>
                </a:lnTo>
                <a:lnTo>
                  <a:pt x="267601" y="105918"/>
                </a:lnTo>
                <a:lnTo>
                  <a:pt x="267119" y="105156"/>
                </a:lnTo>
                <a:lnTo>
                  <a:pt x="267004" y="104648"/>
                </a:lnTo>
                <a:lnTo>
                  <a:pt x="266877" y="103632"/>
                </a:lnTo>
                <a:lnTo>
                  <a:pt x="261772" y="107823"/>
                </a:lnTo>
                <a:lnTo>
                  <a:pt x="268465" y="111252"/>
                </a:lnTo>
                <a:lnTo>
                  <a:pt x="267868" y="115316"/>
                </a:lnTo>
                <a:lnTo>
                  <a:pt x="269265" y="114046"/>
                </a:lnTo>
                <a:lnTo>
                  <a:pt x="272313" y="114681"/>
                </a:lnTo>
                <a:lnTo>
                  <a:pt x="271957" y="114046"/>
                </a:lnTo>
                <a:lnTo>
                  <a:pt x="270687" y="111760"/>
                </a:lnTo>
                <a:lnTo>
                  <a:pt x="273380" y="114300"/>
                </a:lnTo>
                <a:lnTo>
                  <a:pt x="276402" y="113030"/>
                </a:lnTo>
                <a:lnTo>
                  <a:pt x="278574" y="111760"/>
                </a:lnTo>
                <a:lnTo>
                  <a:pt x="279450" y="111252"/>
                </a:lnTo>
                <a:lnTo>
                  <a:pt x="282206" y="113030"/>
                </a:lnTo>
                <a:lnTo>
                  <a:pt x="282194" y="112141"/>
                </a:lnTo>
                <a:lnTo>
                  <a:pt x="281546" y="111252"/>
                </a:lnTo>
                <a:lnTo>
                  <a:pt x="280619" y="109982"/>
                </a:lnTo>
                <a:lnTo>
                  <a:pt x="280543" y="109601"/>
                </a:lnTo>
                <a:lnTo>
                  <a:pt x="282409" y="107569"/>
                </a:lnTo>
                <a:lnTo>
                  <a:pt x="282841" y="107442"/>
                </a:lnTo>
                <a:lnTo>
                  <a:pt x="285457" y="106680"/>
                </a:lnTo>
                <a:lnTo>
                  <a:pt x="285534" y="110617"/>
                </a:lnTo>
                <a:lnTo>
                  <a:pt x="286804" y="112014"/>
                </a:lnTo>
                <a:lnTo>
                  <a:pt x="287604" y="109601"/>
                </a:lnTo>
                <a:lnTo>
                  <a:pt x="292239" y="107823"/>
                </a:lnTo>
                <a:lnTo>
                  <a:pt x="291833" y="108966"/>
                </a:lnTo>
                <a:lnTo>
                  <a:pt x="292950" y="107823"/>
                </a:lnTo>
                <a:lnTo>
                  <a:pt x="293700" y="107061"/>
                </a:lnTo>
                <a:lnTo>
                  <a:pt x="293725" y="106807"/>
                </a:lnTo>
                <a:lnTo>
                  <a:pt x="293624" y="106680"/>
                </a:lnTo>
                <a:lnTo>
                  <a:pt x="289483" y="101371"/>
                </a:lnTo>
                <a:lnTo>
                  <a:pt x="289356" y="100965"/>
                </a:lnTo>
                <a:lnTo>
                  <a:pt x="291604" y="98044"/>
                </a:lnTo>
                <a:lnTo>
                  <a:pt x="291998" y="97536"/>
                </a:lnTo>
                <a:lnTo>
                  <a:pt x="293700" y="92075"/>
                </a:lnTo>
                <a:lnTo>
                  <a:pt x="296595" y="96520"/>
                </a:lnTo>
                <a:lnTo>
                  <a:pt x="298843" y="94869"/>
                </a:lnTo>
                <a:lnTo>
                  <a:pt x="300926" y="97472"/>
                </a:lnTo>
                <a:lnTo>
                  <a:pt x="302895" y="96774"/>
                </a:lnTo>
                <a:lnTo>
                  <a:pt x="305193" y="99314"/>
                </a:lnTo>
                <a:lnTo>
                  <a:pt x="305155" y="99568"/>
                </a:lnTo>
                <a:lnTo>
                  <a:pt x="302056" y="102108"/>
                </a:lnTo>
                <a:lnTo>
                  <a:pt x="299720" y="101473"/>
                </a:lnTo>
                <a:lnTo>
                  <a:pt x="303009" y="104775"/>
                </a:lnTo>
                <a:lnTo>
                  <a:pt x="306146" y="102108"/>
                </a:lnTo>
                <a:lnTo>
                  <a:pt x="306895" y="101473"/>
                </a:lnTo>
                <a:lnTo>
                  <a:pt x="307644" y="96901"/>
                </a:lnTo>
                <a:lnTo>
                  <a:pt x="309664" y="97917"/>
                </a:lnTo>
                <a:lnTo>
                  <a:pt x="310540" y="96901"/>
                </a:lnTo>
                <a:lnTo>
                  <a:pt x="310654" y="96774"/>
                </a:lnTo>
                <a:lnTo>
                  <a:pt x="312597" y="98552"/>
                </a:lnTo>
                <a:lnTo>
                  <a:pt x="310934" y="100965"/>
                </a:lnTo>
                <a:lnTo>
                  <a:pt x="311061" y="104775"/>
                </a:lnTo>
                <a:lnTo>
                  <a:pt x="311289" y="108839"/>
                </a:lnTo>
                <a:lnTo>
                  <a:pt x="308432" y="110363"/>
                </a:lnTo>
                <a:lnTo>
                  <a:pt x="305168" y="110185"/>
                </a:lnTo>
                <a:lnTo>
                  <a:pt x="306654" y="113665"/>
                </a:lnTo>
                <a:lnTo>
                  <a:pt x="310845" y="110363"/>
                </a:lnTo>
                <a:lnTo>
                  <a:pt x="315366" y="106807"/>
                </a:lnTo>
                <a:lnTo>
                  <a:pt x="315290" y="104648"/>
                </a:lnTo>
                <a:lnTo>
                  <a:pt x="312127" y="101473"/>
                </a:lnTo>
                <a:lnTo>
                  <a:pt x="312102" y="101219"/>
                </a:lnTo>
                <a:lnTo>
                  <a:pt x="314452" y="98171"/>
                </a:lnTo>
                <a:lnTo>
                  <a:pt x="315683" y="103505"/>
                </a:lnTo>
                <a:lnTo>
                  <a:pt x="318452" y="105918"/>
                </a:lnTo>
                <a:lnTo>
                  <a:pt x="321945" y="106807"/>
                </a:lnTo>
                <a:lnTo>
                  <a:pt x="320433" y="100838"/>
                </a:lnTo>
                <a:lnTo>
                  <a:pt x="327304" y="101346"/>
                </a:lnTo>
                <a:lnTo>
                  <a:pt x="327228" y="101092"/>
                </a:lnTo>
                <a:lnTo>
                  <a:pt x="327126" y="100838"/>
                </a:lnTo>
                <a:lnTo>
                  <a:pt x="326605" y="99568"/>
                </a:lnTo>
                <a:lnTo>
                  <a:pt x="325424" y="96647"/>
                </a:lnTo>
                <a:lnTo>
                  <a:pt x="323888" y="99568"/>
                </a:lnTo>
                <a:lnTo>
                  <a:pt x="323608" y="98171"/>
                </a:lnTo>
                <a:lnTo>
                  <a:pt x="323329" y="96774"/>
                </a:lnTo>
                <a:lnTo>
                  <a:pt x="322948" y="94869"/>
                </a:lnTo>
                <a:lnTo>
                  <a:pt x="322922" y="94742"/>
                </a:lnTo>
                <a:lnTo>
                  <a:pt x="322808" y="94488"/>
                </a:lnTo>
                <a:lnTo>
                  <a:pt x="322656" y="94234"/>
                </a:lnTo>
                <a:lnTo>
                  <a:pt x="326021" y="93726"/>
                </a:lnTo>
                <a:lnTo>
                  <a:pt x="325170" y="92354"/>
                </a:lnTo>
                <a:lnTo>
                  <a:pt x="330695" y="94081"/>
                </a:lnTo>
                <a:lnTo>
                  <a:pt x="330606" y="94488"/>
                </a:lnTo>
                <a:lnTo>
                  <a:pt x="327329" y="101346"/>
                </a:lnTo>
                <a:lnTo>
                  <a:pt x="326542" y="102870"/>
                </a:lnTo>
                <a:lnTo>
                  <a:pt x="323291" y="105410"/>
                </a:lnTo>
                <a:lnTo>
                  <a:pt x="323608" y="108077"/>
                </a:lnTo>
                <a:lnTo>
                  <a:pt x="326136" y="105410"/>
                </a:lnTo>
                <a:lnTo>
                  <a:pt x="326224" y="105029"/>
                </a:lnTo>
                <a:lnTo>
                  <a:pt x="326059" y="104775"/>
                </a:lnTo>
                <a:lnTo>
                  <a:pt x="329311" y="102235"/>
                </a:lnTo>
                <a:lnTo>
                  <a:pt x="328142" y="101346"/>
                </a:lnTo>
                <a:lnTo>
                  <a:pt x="327647" y="100965"/>
                </a:lnTo>
                <a:lnTo>
                  <a:pt x="332435" y="98298"/>
                </a:lnTo>
                <a:lnTo>
                  <a:pt x="337947" y="92075"/>
                </a:lnTo>
                <a:lnTo>
                  <a:pt x="343852" y="90551"/>
                </a:lnTo>
                <a:lnTo>
                  <a:pt x="343141" y="99314"/>
                </a:lnTo>
                <a:lnTo>
                  <a:pt x="334060" y="97409"/>
                </a:lnTo>
                <a:lnTo>
                  <a:pt x="336207" y="107823"/>
                </a:lnTo>
                <a:lnTo>
                  <a:pt x="339051" y="106426"/>
                </a:lnTo>
                <a:lnTo>
                  <a:pt x="338937" y="102108"/>
                </a:lnTo>
                <a:lnTo>
                  <a:pt x="341274" y="102743"/>
                </a:lnTo>
                <a:lnTo>
                  <a:pt x="343369" y="107950"/>
                </a:lnTo>
                <a:lnTo>
                  <a:pt x="348132" y="103124"/>
                </a:lnTo>
                <a:lnTo>
                  <a:pt x="352044" y="102870"/>
                </a:lnTo>
                <a:lnTo>
                  <a:pt x="351497" y="102108"/>
                </a:lnTo>
                <a:lnTo>
                  <a:pt x="350405" y="100584"/>
                </a:lnTo>
                <a:lnTo>
                  <a:pt x="350304" y="100203"/>
                </a:lnTo>
                <a:lnTo>
                  <a:pt x="350875" y="99314"/>
                </a:lnTo>
                <a:lnTo>
                  <a:pt x="351688" y="98044"/>
                </a:lnTo>
                <a:lnTo>
                  <a:pt x="354507" y="99695"/>
                </a:lnTo>
                <a:lnTo>
                  <a:pt x="356285" y="100076"/>
                </a:lnTo>
                <a:lnTo>
                  <a:pt x="355854" y="101219"/>
                </a:lnTo>
                <a:lnTo>
                  <a:pt x="357517" y="99568"/>
                </a:lnTo>
                <a:lnTo>
                  <a:pt x="357797" y="99822"/>
                </a:lnTo>
                <a:lnTo>
                  <a:pt x="357873" y="100457"/>
                </a:lnTo>
                <a:lnTo>
                  <a:pt x="358419" y="99568"/>
                </a:lnTo>
                <a:lnTo>
                  <a:pt x="359371" y="98044"/>
                </a:lnTo>
                <a:lnTo>
                  <a:pt x="359689" y="97536"/>
                </a:lnTo>
                <a:lnTo>
                  <a:pt x="364604" y="100076"/>
                </a:lnTo>
                <a:lnTo>
                  <a:pt x="368173" y="98552"/>
                </a:lnTo>
                <a:lnTo>
                  <a:pt x="368173" y="98425"/>
                </a:lnTo>
                <a:lnTo>
                  <a:pt x="368096" y="94234"/>
                </a:lnTo>
                <a:lnTo>
                  <a:pt x="364566" y="98425"/>
                </a:lnTo>
                <a:lnTo>
                  <a:pt x="362826" y="97917"/>
                </a:lnTo>
                <a:lnTo>
                  <a:pt x="362648" y="97536"/>
                </a:lnTo>
                <a:lnTo>
                  <a:pt x="362343" y="96901"/>
                </a:lnTo>
                <a:lnTo>
                  <a:pt x="358940" y="95250"/>
                </a:lnTo>
                <a:lnTo>
                  <a:pt x="360527" y="92202"/>
                </a:lnTo>
                <a:lnTo>
                  <a:pt x="365036" y="92075"/>
                </a:lnTo>
                <a:lnTo>
                  <a:pt x="365950" y="90551"/>
                </a:lnTo>
                <a:lnTo>
                  <a:pt x="367245" y="88392"/>
                </a:lnTo>
                <a:lnTo>
                  <a:pt x="368096" y="86995"/>
                </a:lnTo>
                <a:lnTo>
                  <a:pt x="373202" y="86995"/>
                </a:lnTo>
                <a:lnTo>
                  <a:pt x="373024" y="86868"/>
                </a:lnTo>
                <a:lnTo>
                  <a:pt x="371576" y="85852"/>
                </a:lnTo>
                <a:lnTo>
                  <a:pt x="372630" y="83820"/>
                </a:lnTo>
                <a:lnTo>
                  <a:pt x="373164" y="82804"/>
                </a:lnTo>
                <a:lnTo>
                  <a:pt x="375373" y="84201"/>
                </a:lnTo>
                <a:lnTo>
                  <a:pt x="377837" y="83947"/>
                </a:lnTo>
                <a:lnTo>
                  <a:pt x="382308" y="86995"/>
                </a:lnTo>
                <a:lnTo>
                  <a:pt x="381000" y="87515"/>
                </a:lnTo>
                <a:lnTo>
                  <a:pt x="384048" y="87376"/>
                </a:lnTo>
                <a:lnTo>
                  <a:pt x="384327" y="90043"/>
                </a:lnTo>
                <a:lnTo>
                  <a:pt x="383019" y="88392"/>
                </a:lnTo>
                <a:lnTo>
                  <a:pt x="382498" y="90322"/>
                </a:lnTo>
                <a:lnTo>
                  <a:pt x="382600" y="90551"/>
                </a:lnTo>
                <a:lnTo>
                  <a:pt x="384327" y="92202"/>
                </a:lnTo>
                <a:lnTo>
                  <a:pt x="385102" y="90043"/>
                </a:lnTo>
                <a:lnTo>
                  <a:pt x="386041" y="87376"/>
                </a:lnTo>
                <a:lnTo>
                  <a:pt x="386270" y="86741"/>
                </a:lnTo>
                <a:lnTo>
                  <a:pt x="389318" y="88900"/>
                </a:lnTo>
                <a:lnTo>
                  <a:pt x="384860" y="93167"/>
                </a:lnTo>
                <a:lnTo>
                  <a:pt x="384962" y="93472"/>
                </a:lnTo>
                <a:lnTo>
                  <a:pt x="387070" y="96774"/>
                </a:lnTo>
                <a:lnTo>
                  <a:pt x="388645" y="91694"/>
                </a:lnTo>
                <a:lnTo>
                  <a:pt x="390029" y="92456"/>
                </a:lnTo>
                <a:lnTo>
                  <a:pt x="389483" y="94488"/>
                </a:lnTo>
                <a:lnTo>
                  <a:pt x="390029" y="94615"/>
                </a:lnTo>
                <a:lnTo>
                  <a:pt x="392061" y="95504"/>
                </a:lnTo>
                <a:lnTo>
                  <a:pt x="390525" y="91694"/>
                </a:lnTo>
                <a:lnTo>
                  <a:pt x="389559" y="89281"/>
                </a:lnTo>
                <a:lnTo>
                  <a:pt x="392684" y="90678"/>
                </a:lnTo>
                <a:lnTo>
                  <a:pt x="393166" y="91567"/>
                </a:lnTo>
                <a:lnTo>
                  <a:pt x="394119" y="92583"/>
                </a:lnTo>
                <a:lnTo>
                  <a:pt x="394017" y="93218"/>
                </a:lnTo>
                <a:lnTo>
                  <a:pt x="393763" y="93853"/>
                </a:lnTo>
                <a:lnTo>
                  <a:pt x="397357" y="93980"/>
                </a:lnTo>
                <a:lnTo>
                  <a:pt x="395770" y="92456"/>
                </a:lnTo>
                <a:lnTo>
                  <a:pt x="395668" y="92075"/>
                </a:lnTo>
                <a:lnTo>
                  <a:pt x="398703" y="89789"/>
                </a:lnTo>
                <a:lnTo>
                  <a:pt x="398868" y="89662"/>
                </a:lnTo>
                <a:lnTo>
                  <a:pt x="395820" y="89789"/>
                </a:lnTo>
                <a:lnTo>
                  <a:pt x="395808" y="89281"/>
                </a:lnTo>
                <a:lnTo>
                  <a:pt x="395757" y="86741"/>
                </a:lnTo>
                <a:lnTo>
                  <a:pt x="395693" y="83947"/>
                </a:lnTo>
                <a:lnTo>
                  <a:pt x="395681" y="82804"/>
                </a:lnTo>
                <a:lnTo>
                  <a:pt x="395655" y="82042"/>
                </a:lnTo>
                <a:lnTo>
                  <a:pt x="398830" y="81153"/>
                </a:lnTo>
                <a:lnTo>
                  <a:pt x="403263" y="81915"/>
                </a:lnTo>
                <a:lnTo>
                  <a:pt x="403796" y="81153"/>
                </a:lnTo>
                <a:lnTo>
                  <a:pt x="406273" y="77597"/>
                </a:lnTo>
                <a:lnTo>
                  <a:pt x="408851" y="83058"/>
                </a:lnTo>
                <a:lnTo>
                  <a:pt x="408889" y="91567"/>
                </a:lnTo>
                <a:lnTo>
                  <a:pt x="411099" y="92240"/>
                </a:lnTo>
                <a:lnTo>
                  <a:pt x="410895" y="91694"/>
                </a:lnTo>
                <a:lnTo>
                  <a:pt x="410806" y="91186"/>
                </a:lnTo>
                <a:lnTo>
                  <a:pt x="412140" y="87884"/>
                </a:lnTo>
                <a:lnTo>
                  <a:pt x="412140" y="90043"/>
                </a:lnTo>
                <a:lnTo>
                  <a:pt x="417487" y="88519"/>
                </a:lnTo>
                <a:lnTo>
                  <a:pt x="415620" y="93091"/>
                </a:lnTo>
                <a:lnTo>
                  <a:pt x="418274" y="93472"/>
                </a:lnTo>
                <a:lnTo>
                  <a:pt x="418757" y="88011"/>
                </a:lnTo>
                <a:lnTo>
                  <a:pt x="420738" y="89027"/>
                </a:lnTo>
                <a:lnTo>
                  <a:pt x="420154" y="93167"/>
                </a:lnTo>
                <a:lnTo>
                  <a:pt x="420255" y="96520"/>
                </a:lnTo>
                <a:lnTo>
                  <a:pt x="420497" y="94742"/>
                </a:lnTo>
                <a:lnTo>
                  <a:pt x="422986" y="97028"/>
                </a:lnTo>
                <a:lnTo>
                  <a:pt x="423506" y="97155"/>
                </a:lnTo>
                <a:lnTo>
                  <a:pt x="423214" y="96520"/>
                </a:lnTo>
                <a:lnTo>
                  <a:pt x="423138" y="95885"/>
                </a:lnTo>
                <a:lnTo>
                  <a:pt x="423608" y="94742"/>
                </a:lnTo>
                <a:lnTo>
                  <a:pt x="423875" y="94107"/>
                </a:lnTo>
                <a:lnTo>
                  <a:pt x="424459" y="92710"/>
                </a:lnTo>
                <a:lnTo>
                  <a:pt x="422122" y="94107"/>
                </a:lnTo>
                <a:lnTo>
                  <a:pt x="422719" y="90043"/>
                </a:lnTo>
                <a:lnTo>
                  <a:pt x="427583" y="93980"/>
                </a:lnTo>
                <a:lnTo>
                  <a:pt x="427469" y="90551"/>
                </a:lnTo>
                <a:lnTo>
                  <a:pt x="427659" y="95377"/>
                </a:lnTo>
                <a:lnTo>
                  <a:pt x="432295" y="91694"/>
                </a:lnTo>
                <a:lnTo>
                  <a:pt x="432460" y="91567"/>
                </a:lnTo>
                <a:lnTo>
                  <a:pt x="434911" y="93599"/>
                </a:lnTo>
                <a:lnTo>
                  <a:pt x="434530" y="91567"/>
                </a:lnTo>
                <a:lnTo>
                  <a:pt x="434124" y="89408"/>
                </a:lnTo>
                <a:lnTo>
                  <a:pt x="432498" y="90284"/>
                </a:lnTo>
                <a:lnTo>
                  <a:pt x="430695" y="91694"/>
                </a:lnTo>
                <a:lnTo>
                  <a:pt x="430276" y="90551"/>
                </a:lnTo>
                <a:lnTo>
                  <a:pt x="430085" y="90043"/>
                </a:lnTo>
                <a:lnTo>
                  <a:pt x="429806" y="89281"/>
                </a:lnTo>
                <a:lnTo>
                  <a:pt x="429679" y="88519"/>
                </a:lnTo>
                <a:lnTo>
                  <a:pt x="430123" y="88011"/>
                </a:lnTo>
                <a:lnTo>
                  <a:pt x="432892" y="84836"/>
                </a:lnTo>
                <a:lnTo>
                  <a:pt x="440537" y="88265"/>
                </a:lnTo>
                <a:lnTo>
                  <a:pt x="444220" y="84836"/>
                </a:lnTo>
                <a:lnTo>
                  <a:pt x="445846" y="83312"/>
                </a:lnTo>
                <a:lnTo>
                  <a:pt x="450367" y="85598"/>
                </a:lnTo>
                <a:lnTo>
                  <a:pt x="445884" y="87579"/>
                </a:lnTo>
                <a:lnTo>
                  <a:pt x="446011" y="88773"/>
                </a:lnTo>
                <a:lnTo>
                  <a:pt x="446646" y="91821"/>
                </a:lnTo>
                <a:lnTo>
                  <a:pt x="442442" y="93599"/>
                </a:lnTo>
                <a:lnTo>
                  <a:pt x="441452" y="90297"/>
                </a:lnTo>
                <a:lnTo>
                  <a:pt x="437807" y="92329"/>
                </a:lnTo>
                <a:lnTo>
                  <a:pt x="441769" y="94234"/>
                </a:lnTo>
                <a:lnTo>
                  <a:pt x="445376" y="93599"/>
                </a:lnTo>
                <a:lnTo>
                  <a:pt x="448259" y="93091"/>
                </a:lnTo>
                <a:lnTo>
                  <a:pt x="451231" y="89662"/>
                </a:lnTo>
                <a:lnTo>
                  <a:pt x="455549" y="89281"/>
                </a:lnTo>
                <a:lnTo>
                  <a:pt x="455790" y="101092"/>
                </a:lnTo>
                <a:lnTo>
                  <a:pt x="461060" y="98298"/>
                </a:lnTo>
                <a:lnTo>
                  <a:pt x="460692" y="96139"/>
                </a:lnTo>
                <a:lnTo>
                  <a:pt x="460578" y="93853"/>
                </a:lnTo>
                <a:lnTo>
                  <a:pt x="458965" y="92456"/>
                </a:lnTo>
                <a:lnTo>
                  <a:pt x="460387" y="91313"/>
                </a:lnTo>
                <a:lnTo>
                  <a:pt x="462013" y="92583"/>
                </a:lnTo>
                <a:lnTo>
                  <a:pt x="463511" y="92583"/>
                </a:lnTo>
                <a:lnTo>
                  <a:pt x="464045" y="91313"/>
                </a:lnTo>
                <a:lnTo>
                  <a:pt x="464248" y="90805"/>
                </a:lnTo>
                <a:lnTo>
                  <a:pt x="464350" y="90284"/>
                </a:lnTo>
                <a:lnTo>
                  <a:pt x="461213" y="89789"/>
                </a:lnTo>
                <a:lnTo>
                  <a:pt x="461784" y="89281"/>
                </a:lnTo>
                <a:lnTo>
                  <a:pt x="463359" y="87884"/>
                </a:lnTo>
                <a:lnTo>
                  <a:pt x="464146" y="88519"/>
                </a:lnTo>
                <a:lnTo>
                  <a:pt x="465886" y="89027"/>
                </a:lnTo>
                <a:lnTo>
                  <a:pt x="465493" y="91567"/>
                </a:lnTo>
                <a:lnTo>
                  <a:pt x="465137" y="91821"/>
                </a:lnTo>
                <a:lnTo>
                  <a:pt x="470204" y="88646"/>
                </a:lnTo>
                <a:lnTo>
                  <a:pt x="469988" y="90284"/>
                </a:lnTo>
                <a:lnTo>
                  <a:pt x="471119" y="88646"/>
                </a:lnTo>
                <a:lnTo>
                  <a:pt x="471652" y="87884"/>
                </a:lnTo>
                <a:lnTo>
                  <a:pt x="472706" y="86360"/>
                </a:lnTo>
                <a:lnTo>
                  <a:pt x="474726" y="85217"/>
                </a:lnTo>
                <a:lnTo>
                  <a:pt x="474332" y="87757"/>
                </a:lnTo>
                <a:lnTo>
                  <a:pt x="476465" y="85852"/>
                </a:lnTo>
                <a:lnTo>
                  <a:pt x="477850" y="86614"/>
                </a:lnTo>
                <a:lnTo>
                  <a:pt x="478040" y="87579"/>
                </a:lnTo>
                <a:lnTo>
                  <a:pt x="478485" y="85852"/>
                </a:lnTo>
                <a:lnTo>
                  <a:pt x="478650" y="85217"/>
                </a:lnTo>
                <a:lnTo>
                  <a:pt x="479145" y="83312"/>
                </a:lnTo>
                <a:lnTo>
                  <a:pt x="479374" y="82423"/>
                </a:lnTo>
                <a:lnTo>
                  <a:pt x="479602" y="81534"/>
                </a:lnTo>
                <a:lnTo>
                  <a:pt x="480898" y="81153"/>
                </a:lnTo>
                <a:lnTo>
                  <a:pt x="486689" y="82931"/>
                </a:lnTo>
                <a:lnTo>
                  <a:pt x="490334" y="83185"/>
                </a:lnTo>
                <a:lnTo>
                  <a:pt x="492912" y="82169"/>
                </a:lnTo>
                <a:lnTo>
                  <a:pt x="491223" y="81153"/>
                </a:lnTo>
                <a:lnTo>
                  <a:pt x="490588" y="80772"/>
                </a:lnTo>
                <a:lnTo>
                  <a:pt x="490169" y="80518"/>
                </a:lnTo>
                <a:lnTo>
                  <a:pt x="492671" y="78232"/>
                </a:lnTo>
                <a:lnTo>
                  <a:pt x="493064" y="77597"/>
                </a:lnTo>
                <a:lnTo>
                  <a:pt x="493534" y="76835"/>
                </a:lnTo>
                <a:lnTo>
                  <a:pt x="497624" y="81534"/>
                </a:lnTo>
                <a:lnTo>
                  <a:pt x="493141" y="82677"/>
                </a:lnTo>
                <a:lnTo>
                  <a:pt x="498411" y="85725"/>
                </a:lnTo>
                <a:lnTo>
                  <a:pt x="496392" y="91681"/>
                </a:lnTo>
                <a:lnTo>
                  <a:pt x="498640" y="89535"/>
                </a:lnTo>
                <a:lnTo>
                  <a:pt x="501269" y="90170"/>
                </a:lnTo>
                <a:lnTo>
                  <a:pt x="501142" y="92583"/>
                </a:lnTo>
                <a:lnTo>
                  <a:pt x="501002" y="93319"/>
                </a:lnTo>
                <a:lnTo>
                  <a:pt x="502805" y="90170"/>
                </a:lnTo>
                <a:lnTo>
                  <a:pt x="505383" y="92837"/>
                </a:lnTo>
                <a:lnTo>
                  <a:pt x="504748" y="91313"/>
                </a:lnTo>
                <a:lnTo>
                  <a:pt x="504380" y="90170"/>
                </a:lnTo>
                <a:lnTo>
                  <a:pt x="504177" y="89535"/>
                </a:lnTo>
                <a:lnTo>
                  <a:pt x="503364" y="86995"/>
                </a:lnTo>
                <a:lnTo>
                  <a:pt x="506133" y="85217"/>
                </a:lnTo>
                <a:lnTo>
                  <a:pt x="509422" y="90678"/>
                </a:lnTo>
                <a:lnTo>
                  <a:pt x="513422" y="91948"/>
                </a:lnTo>
                <a:lnTo>
                  <a:pt x="511086" y="85217"/>
                </a:lnTo>
                <a:lnTo>
                  <a:pt x="511048" y="85090"/>
                </a:lnTo>
                <a:lnTo>
                  <a:pt x="514489" y="82804"/>
                </a:lnTo>
                <a:lnTo>
                  <a:pt x="512572" y="79248"/>
                </a:lnTo>
                <a:lnTo>
                  <a:pt x="512508" y="78359"/>
                </a:lnTo>
                <a:lnTo>
                  <a:pt x="512635" y="76835"/>
                </a:lnTo>
                <a:lnTo>
                  <a:pt x="511721" y="76200"/>
                </a:lnTo>
                <a:lnTo>
                  <a:pt x="511124" y="71247"/>
                </a:lnTo>
                <a:lnTo>
                  <a:pt x="514654" y="73660"/>
                </a:lnTo>
                <a:lnTo>
                  <a:pt x="515975" y="71247"/>
                </a:lnTo>
                <a:lnTo>
                  <a:pt x="516039" y="71120"/>
                </a:lnTo>
                <a:lnTo>
                  <a:pt x="520509" y="73406"/>
                </a:lnTo>
                <a:lnTo>
                  <a:pt x="519569" y="73533"/>
                </a:lnTo>
                <a:lnTo>
                  <a:pt x="522706" y="77470"/>
                </a:lnTo>
                <a:lnTo>
                  <a:pt x="522579" y="85344"/>
                </a:lnTo>
                <a:lnTo>
                  <a:pt x="516788" y="86995"/>
                </a:lnTo>
                <a:lnTo>
                  <a:pt x="517067" y="97028"/>
                </a:lnTo>
                <a:lnTo>
                  <a:pt x="521550" y="95885"/>
                </a:lnTo>
                <a:lnTo>
                  <a:pt x="528040" y="93726"/>
                </a:lnTo>
                <a:lnTo>
                  <a:pt x="530771" y="96774"/>
                </a:lnTo>
                <a:lnTo>
                  <a:pt x="534860" y="94615"/>
                </a:lnTo>
                <a:lnTo>
                  <a:pt x="534847" y="93726"/>
                </a:lnTo>
                <a:lnTo>
                  <a:pt x="534835" y="90805"/>
                </a:lnTo>
                <a:lnTo>
                  <a:pt x="534708" y="87122"/>
                </a:lnTo>
                <a:lnTo>
                  <a:pt x="534454" y="84074"/>
                </a:lnTo>
                <a:lnTo>
                  <a:pt x="536117" y="83312"/>
                </a:lnTo>
                <a:lnTo>
                  <a:pt x="536917" y="83947"/>
                </a:lnTo>
                <a:lnTo>
                  <a:pt x="537806" y="85090"/>
                </a:lnTo>
                <a:lnTo>
                  <a:pt x="537692" y="85471"/>
                </a:lnTo>
                <a:lnTo>
                  <a:pt x="535927" y="87630"/>
                </a:lnTo>
                <a:lnTo>
                  <a:pt x="540918" y="85344"/>
                </a:lnTo>
                <a:lnTo>
                  <a:pt x="543382" y="83312"/>
                </a:lnTo>
                <a:lnTo>
                  <a:pt x="543839" y="82931"/>
                </a:lnTo>
                <a:lnTo>
                  <a:pt x="548995" y="83312"/>
                </a:lnTo>
                <a:lnTo>
                  <a:pt x="549986" y="82931"/>
                </a:lnTo>
                <a:lnTo>
                  <a:pt x="551967" y="82169"/>
                </a:lnTo>
                <a:lnTo>
                  <a:pt x="551053" y="77470"/>
                </a:lnTo>
                <a:lnTo>
                  <a:pt x="550583" y="73787"/>
                </a:lnTo>
                <a:lnTo>
                  <a:pt x="553783" y="73152"/>
                </a:lnTo>
                <a:lnTo>
                  <a:pt x="553466" y="72390"/>
                </a:lnTo>
                <a:lnTo>
                  <a:pt x="553377" y="72009"/>
                </a:lnTo>
                <a:lnTo>
                  <a:pt x="553567" y="71120"/>
                </a:lnTo>
                <a:lnTo>
                  <a:pt x="553720" y="70358"/>
                </a:lnTo>
                <a:lnTo>
                  <a:pt x="554342" y="67310"/>
                </a:lnTo>
                <a:lnTo>
                  <a:pt x="557072" y="69088"/>
                </a:lnTo>
                <a:lnTo>
                  <a:pt x="559181" y="69342"/>
                </a:lnTo>
                <a:lnTo>
                  <a:pt x="559054" y="71501"/>
                </a:lnTo>
                <a:lnTo>
                  <a:pt x="557707" y="72009"/>
                </a:lnTo>
                <a:lnTo>
                  <a:pt x="557745" y="73279"/>
                </a:lnTo>
                <a:lnTo>
                  <a:pt x="559536" y="75184"/>
                </a:lnTo>
                <a:lnTo>
                  <a:pt x="562381" y="74803"/>
                </a:lnTo>
                <a:lnTo>
                  <a:pt x="564007" y="72771"/>
                </a:lnTo>
                <a:lnTo>
                  <a:pt x="563892" y="74930"/>
                </a:lnTo>
                <a:lnTo>
                  <a:pt x="562305" y="79629"/>
                </a:lnTo>
                <a:lnTo>
                  <a:pt x="561581" y="79070"/>
                </a:lnTo>
                <a:lnTo>
                  <a:pt x="562229" y="80695"/>
                </a:lnTo>
                <a:lnTo>
                  <a:pt x="564400" y="80010"/>
                </a:lnTo>
                <a:lnTo>
                  <a:pt x="569074" y="84328"/>
                </a:lnTo>
                <a:lnTo>
                  <a:pt x="573570" y="84709"/>
                </a:lnTo>
                <a:lnTo>
                  <a:pt x="577430" y="85852"/>
                </a:lnTo>
                <a:lnTo>
                  <a:pt x="580212" y="92456"/>
                </a:lnTo>
                <a:lnTo>
                  <a:pt x="583539" y="89662"/>
                </a:lnTo>
                <a:lnTo>
                  <a:pt x="587044" y="85725"/>
                </a:lnTo>
                <a:lnTo>
                  <a:pt x="587616" y="85090"/>
                </a:lnTo>
                <a:lnTo>
                  <a:pt x="592569" y="85090"/>
                </a:lnTo>
                <a:lnTo>
                  <a:pt x="592848" y="80772"/>
                </a:lnTo>
                <a:lnTo>
                  <a:pt x="595934" y="83693"/>
                </a:lnTo>
                <a:lnTo>
                  <a:pt x="595896" y="80772"/>
                </a:lnTo>
                <a:lnTo>
                  <a:pt x="595884" y="80518"/>
                </a:lnTo>
                <a:lnTo>
                  <a:pt x="595858" y="78359"/>
                </a:lnTo>
                <a:lnTo>
                  <a:pt x="592543" y="76962"/>
                </a:lnTo>
                <a:lnTo>
                  <a:pt x="589178" y="78867"/>
                </a:lnTo>
                <a:lnTo>
                  <a:pt x="586028" y="80518"/>
                </a:lnTo>
                <a:lnTo>
                  <a:pt x="583336" y="77724"/>
                </a:lnTo>
                <a:lnTo>
                  <a:pt x="581228" y="79502"/>
                </a:lnTo>
                <a:lnTo>
                  <a:pt x="581342" y="81661"/>
                </a:lnTo>
                <a:lnTo>
                  <a:pt x="581456" y="82550"/>
                </a:lnTo>
                <a:lnTo>
                  <a:pt x="581355" y="83693"/>
                </a:lnTo>
                <a:lnTo>
                  <a:pt x="580453" y="85471"/>
                </a:lnTo>
                <a:lnTo>
                  <a:pt x="578586" y="85725"/>
                </a:lnTo>
                <a:lnTo>
                  <a:pt x="576846" y="85217"/>
                </a:lnTo>
                <a:lnTo>
                  <a:pt x="576808" y="82550"/>
                </a:lnTo>
                <a:lnTo>
                  <a:pt x="581152" y="80200"/>
                </a:lnTo>
                <a:lnTo>
                  <a:pt x="581152" y="79756"/>
                </a:lnTo>
                <a:lnTo>
                  <a:pt x="581101" y="79603"/>
                </a:lnTo>
                <a:lnTo>
                  <a:pt x="581126" y="80010"/>
                </a:lnTo>
                <a:lnTo>
                  <a:pt x="581075" y="79629"/>
                </a:lnTo>
                <a:lnTo>
                  <a:pt x="580986" y="79248"/>
                </a:lnTo>
                <a:lnTo>
                  <a:pt x="578878" y="72771"/>
                </a:lnTo>
                <a:lnTo>
                  <a:pt x="578662" y="72136"/>
                </a:lnTo>
                <a:lnTo>
                  <a:pt x="584174" y="72390"/>
                </a:lnTo>
                <a:lnTo>
                  <a:pt x="584136" y="72136"/>
                </a:lnTo>
                <a:lnTo>
                  <a:pt x="583857" y="69723"/>
                </a:lnTo>
                <a:lnTo>
                  <a:pt x="583730" y="68707"/>
                </a:lnTo>
                <a:lnTo>
                  <a:pt x="579145" y="69723"/>
                </a:lnTo>
                <a:lnTo>
                  <a:pt x="577240" y="68580"/>
                </a:lnTo>
                <a:lnTo>
                  <a:pt x="577710" y="67310"/>
                </a:lnTo>
                <a:lnTo>
                  <a:pt x="577761" y="67183"/>
                </a:lnTo>
                <a:lnTo>
                  <a:pt x="577850" y="66167"/>
                </a:lnTo>
                <a:lnTo>
                  <a:pt x="577545" y="64516"/>
                </a:lnTo>
                <a:lnTo>
                  <a:pt x="577430" y="64262"/>
                </a:lnTo>
                <a:lnTo>
                  <a:pt x="576414" y="62738"/>
                </a:lnTo>
                <a:lnTo>
                  <a:pt x="576453" y="62357"/>
                </a:lnTo>
                <a:lnTo>
                  <a:pt x="577291" y="60579"/>
                </a:lnTo>
                <a:lnTo>
                  <a:pt x="577405" y="60325"/>
                </a:lnTo>
                <a:lnTo>
                  <a:pt x="577951" y="59182"/>
                </a:lnTo>
                <a:lnTo>
                  <a:pt x="581355" y="56515"/>
                </a:lnTo>
                <a:lnTo>
                  <a:pt x="581914" y="55626"/>
                </a:lnTo>
                <a:lnTo>
                  <a:pt x="582472" y="54737"/>
                </a:lnTo>
                <a:lnTo>
                  <a:pt x="583184" y="53594"/>
                </a:lnTo>
                <a:lnTo>
                  <a:pt x="582510" y="55372"/>
                </a:lnTo>
                <a:lnTo>
                  <a:pt x="582561" y="55626"/>
                </a:lnTo>
                <a:lnTo>
                  <a:pt x="583361" y="56642"/>
                </a:lnTo>
                <a:lnTo>
                  <a:pt x="583272" y="57150"/>
                </a:lnTo>
                <a:lnTo>
                  <a:pt x="582904" y="57912"/>
                </a:lnTo>
                <a:lnTo>
                  <a:pt x="587603" y="53594"/>
                </a:lnTo>
                <a:lnTo>
                  <a:pt x="589127" y="52197"/>
                </a:lnTo>
                <a:lnTo>
                  <a:pt x="590638" y="54864"/>
                </a:lnTo>
                <a:lnTo>
                  <a:pt x="590753" y="55626"/>
                </a:lnTo>
                <a:lnTo>
                  <a:pt x="590943" y="58166"/>
                </a:lnTo>
                <a:lnTo>
                  <a:pt x="589838" y="60325"/>
                </a:lnTo>
                <a:lnTo>
                  <a:pt x="592924" y="61976"/>
                </a:lnTo>
                <a:lnTo>
                  <a:pt x="597141" y="58013"/>
                </a:lnTo>
                <a:lnTo>
                  <a:pt x="597128" y="57861"/>
                </a:lnTo>
                <a:lnTo>
                  <a:pt x="597039" y="57277"/>
                </a:lnTo>
                <a:lnTo>
                  <a:pt x="597154" y="57912"/>
                </a:lnTo>
                <a:lnTo>
                  <a:pt x="598182" y="57048"/>
                </a:lnTo>
                <a:lnTo>
                  <a:pt x="597420" y="57048"/>
                </a:lnTo>
                <a:lnTo>
                  <a:pt x="598208" y="57023"/>
                </a:lnTo>
                <a:lnTo>
                  <a:pt x="598309" y="56642"/>
                </a:lnTo>
                <a:lnTo>
                  <a:pt x="599059" y="52324"/>
                </a:lnTo>
                <a:lnTo>
                  <a:pt x="599973" y="49657"/>
                </a:lnTo>
                <a:lnTo>
                  <a:pt x="600748" y="47371"/>
                </a:lnTo>
                <a:lnTo>
                  <a:pt x="603034" y="49403"/>
                </a:lnTo>
                <a:lnTo>
                  <a:pt x="605599" y="53594"/>
                </a:lnTo>
                <a:lnTo>
                  <a:pt x="608139" y="55118"/>
                </a:lnTo>
                <a:lnTo>
                  <a:pt x="603821" y="64516"/>
                </a:lnTo>
                <a:lnTo>
                  <a:pt x="607060" y="62611"/>
                </a:lnTo>
                <a:lnTo>
                  <a:pt x="605078" y="66167"/>
                </a:lnTo>
                <a:lnTo>
                  <a:pt x="604964" y="66929"/>
                </a:lnTo>
                <a:lnTo>
                  <a:pt x="604532" y="72771"/>
                </a:lnTo>
                <a:lnTo>
                  <a:pt x="601522" y="76454"/>
                </a:lnTo>
                <a:lnTo>
                  <a:pt x="605713" y="77089"/>
                </a:lnTo>
                <a:lnTo>
                  <a:pt x="611428" y="80518"/>
                </a:lnTo>
                <a:lnTo>
                  <a:pt x="614273" y="78994"/>
                </a:lnTo>
                <a:lnTo>
                  <a:pt x="615010" y="82042"/>
                </a:lnTo>
                <a:lnTo>
                  <a:pt x="615137" y="83312"/>
                </a:lnTo>
                <a:lnTo>
                  <a:pt x="615264" y="85344"/>
                </a:lnTo>
                <a:lnTo>
                  <a:pt x="615175" y="85852"/>
                </a:lnTo>
                <a:lnTo>
                  <a:pt x="614514" y="88773"/>
                </a:lnTo>
                <a:lnTo>
                  <a:pt x="619226" y="82931"/>
                </a:lnTo>
                <a:lnTo>
                  <a:pt x="620814" y="92329"/>
                </a:lnTo>
                <a:lnTo>
                  <a:pt x="624382" y="92837"/>
                </a:lnTo>
                <a:lnTo>
                  <a:pt x="628535" y="89408"/>
                </a:lnTo>
                <a:lnTo>
                  <a:pt x="620966" y="87630"/>
                </a:lnTo>
                <a:lnTo>
                  <a:pt x="624179" y="83058"/>
                </a:lnTo>
                <a:lnTo>
                  <a:pt x="625132" y="85598"/>
                </a:lnTo>
                <a:lnTo>
                  <a:pt x="626783" y="84201"/>
                </a:lnTo>
                <a:lnTo>
                  <a:pt x="625563" y="83058"/>
                </a:lnTo>
                <a:lnTo>
                  <a:pt x="625424" y="82931"/>
                </a:lnTo>
                <a:lnTo>
                  <a:pt x="623392" y="81026"/>
                </a:lnTo>
                <a:lnTo>
                  <a:pt x="620737" y="79121"/>
                </a:lnTo>
                <a:lnTo>
                  <a:pt x="622833" y="79502"/>
                </a:lnTo>
                <a:lnTo>
                  <a:pt x="622846" y="79121"/>
                </a:lnTo>
                <a:lnTo>
                  <a:pt x="622846" y="78994"/>
                </a:lnTo>
                <a:lnTo>
                  <a:pt x="622960" y="75438"/>
                </a:lnTo>
                <a:lnTo>
                  <a:pt x="623087" y="74422"/>
                </a:lnTo>
                <a:lnTo>
                  <a:pt x="623747" y="72771"/>
                </a:lnTo>
                <a:lnTo>
                  <a:pt x="620293" y="71501"/>
                </a:lnTo>
                <a:lnTo>
                  <a:pt x="621055" y="65532"/>
                </a:lnTo>
                <a:lnTo>
                  <a:pt x="624687" y="71247"/>
                </a:lnTo>
                <a:lnTo>
                  <a:pt x="626592" y="68453"/>
                </a:lnTo>
                <a:lnTo>
                  <a:pt x="625094" y="73660"/>
                </a:lnTo>
                <a:lnTo>
                  <a:pt x="625640" y="73914"/>
                </a:lnTo>
                <a:lnTo>
                  <a:pt x="624141" y="78994"/>
                </a:lnTo>
                <a:lnTo>
                  <a:pt x="627392" y="77089"/>
                </a:lnTo>
                <a:lnTo>
                  <a:pt x="631939" y="77597"/>
                </a:lnTo>
                <a:lnTo>
                  <a:pt x="634199" y="81026"/>
                </a:lnTo>
                <a:lnTo>
                  <a:pt x="635546" y="83312"/>
                </a:lnTo>
                <a:lnTo>
                  <a:pt x="634961" y="83362"/>
                </a:lnTo>
                <a:lnTo>
                  <a:pt x="635076" y="85852"/>
                </a:lnTo>
                <a:lnTo>
                  <a:pt x="634949" y="88519"/>
                </a:lnTo>
                <a:lnTo>
                  <a:pt x="634746" y="89408"/>
                </a:lnTo>
                <a:lnTo>
                  <a:pt x="640816" y="91186"/>
                </a:lnTo>
                <a:lnTo>
                  <a:pt x="640613" y="93345"/>
                </a:lnTo>
                <a:lnTo>
                  <a:pt x="638365" y="93726"/>
                </a:lnTo>
                <a:lnTo>
                  <a:pt x="637057" y="92837"/>
                </a:lnTo>
                <a:lnTo>
                  <a:pt x="639508" y="95504"/>
                </a:lnTo>
                <a:lnTo>
                  <a:pt x="641565" y="94488"/>
                </a:lnTo>
                <a:lnTo>
                  <a:pt x="641985" y="93726"/>
                </a:lnTo>
                <a:lnTo>
                  <a:pt x="645375" y="87630"/>
                </a:lnTo>
                <a:lnTo>
                  <a:pt x="648182" y="90043"/>
                </a:lnTo>
                <a:lnTo>
                  <a:pt x="650862" y="92913"/>
                </a:lnTo>
                <a:lnTo>
                  <a:pt x="651040" y="91186"/>
                </a:lnTo>
                <a:lnTo>
                  <a:pt x="654989" y="92710"/>
                </a:lnTo>
                <a:lnTo>
                  <a:pt x="655243" y="91186"/>
                </a:lnTo>
                <a:lnTo>
                  <a:pt x="655802" y="87630"/>
                </a:lnTo>
                <a:lnTo>
                  <a:pt x="656183" y="85217"/>
                </a:lnTo>
                <a:lnTo>
                  <a:pt x="658634" y="85217"/>
                </a:lnTo>
                <a:lnTo>
                  <a:pt x="657174" y="81153"/>
                </a:lnTo>
                <a:lnTo>
                  <a:pt x="660742" y="85598"/>
                </a:lnTo>
                <a:lnTo>
                  <a:pt x="659930" y="81153"/>
                </a:lnTo>
                <a:lnTo>
                  <a:pt x="659193" y="77089"/>
                </a:lnTo>
                <a:lnTo>
                  <a:pt x="658761" y="74676"/>
                </a:lnTo>
                <a:lnTo>
                  <a:pt x="661847" y="77978"/>
                </a:lnTo>
                <a:lnTo>
                  <a:pt x="661733" y="79070"/>
                </a:lnTo>
                <a:lnTo>
                  <a:pt x="661009" y="82042"/>
                </a:lnTo>
                <a:lnTo>
                  <a:pt x="660882" y="83947"/>
                </a:lnTo>
                <a:lnTo>
                  <a:pt x="660768" y="86360"/>
                </a:lnTo>
                <a:lnTo>
                  <a:pt x="660857" y="91440"/>
                </a:lnTo>
                <a:lnTo>
                  <a:pt x="661847" y="87376"/>
                </a:lnTo>
                <a:lnTo>
                  <a:pt x="663714" y="91186"/>
                </a:lnTo>
                <a:lnTo>
                  <a:pt x="665213" y="91313"/>
                </a:lnTo>
                <a:lnTo>
                  <a:pt x="664730" y="87376"/>
                </a:lnTo>
                <a:lnTo>
                  <a:pt x="664705" y="87122"/>
                </a:lnTo>
                <a:lnTo>
                  <a:pt x="668858" y="87884"/>
                </a:lnTo>
                <a:lnTo>
                  <a:pt x="668515" y="87122"/>
                </a:lnTo>
                <a:lnTo>
                  <a:pt x="667016" y="83820"/>
                </a:lnTo>
                <a:lnTo>
                  <a:pt x="666927" y="83375"/>
                </a:lnTo>
                <a:lnTo>
                  <a:pt x="670687" y="80518"/>
                </a:lnTo>
                <a:lnTo>
                  <a:pt x="671753" y="86233"/>
                </a:lnTo>
                <a:lnTo>
                  <a:pt x="674598" y="81661"/>
                </a:lnTo>
                <a:lnTo>
                  <a:pt x="674725" y="81153"/>
                </a:lnTo>
                <a:lnTo>
                  <a:pt x="674103" y="80518"/>
                </a:lnTo>
                <a:lnTo>
                  <a:pt x="673379" y="79756"/>
                </a:lnTo>
                <a:lnTo>
                  <a:pt x="674420" y="79248"/>
                </a:lnTo>
                <a:lnTo>
                  <a:pt x="678332" y="77343"/>
                </a:lnTo>
                <a:lnTo>
                  <a:pt x="677252" y="74295"/>
                </a:lnTo>
                <a:lnTo>
                  <a:pt x="680707" y="74295"/>
                </a:lnTo>
                <a:lnTo>
                  <a:pt x="682447" y="79375"/>
                </a:lnTo>
                <a:lnTo>
                  <a:pt x="682320" y="80010"/>
                </a:lnTo>
                <a:lnTo>
                  <a:pt x="681062" y="83820"/>
                </a:lnTo>
                <a:lnTo>
                  <a:pt x="679945" y="83312"/>
                </a:lnTo>
                <a:lnTo>
                  <a:pt x="678243" y="81407"/>
                </a:lnTo>
                <a:lnTo>
                  <a:pt x="678014" y="84836"/>
                </a:lnTo>
                <a:lnTo>
                  <a:pt x="684263" y="84709"/>
                </a:lnTo>
                <a:lnTo>
                  <a:pt x="685571" y="86995"/>
                </a:lnTo>
                <a:lnTo>
                  <a:pt x="687438" y="88265"/>
                </a:lnTo>
                <a:lnTo>
                  <a:pt x="687158" y="92964"/>
                </a:lnTo>
                <a:lnTo>
                  <a:pt x="689737" y="87757"/>
                </a:lnTo>
                <a:lnTo>
                  <a:pt x="692505" y="97409"/>
                </a:lnTo>
                <a:lnTo>
                  <a:pt x="693381" y="94996"/>
                </a:lnTo>
                <a:lnTo>
                  <a:pt x="694766" y="91186"/>
                </a:lnTo>
                <a:close/>
              </a:path>
              <a:path extrusionOk="0" h="126365" w="723265">
                <a:moveTo>
                  <a:pt x="697636" y="35483"/>
                </a:moveTo>
                <a:lnTo>
                  <a:pt x="696785" y="36322"/>
                </a:lnTo>
                <a:lnTo>
                  <a:pt x="695782" y="36360"/>
                </a:lnTo>
                <a:lnTo>
                  <a:pt x="697572" y="37084"/>
                </a:lnTo>
                <a:lnTo>
                  <a:pt x="697636" y="35483"/>
                </a:lnTo>
                <a:close/>
              </a:path>
              <a:path extrusionOk="0" h="126365" w="723265">
                <a:moveTo>
                  <a:pt x="698449" y="73533"/>
                </a:moveTo>
                <a:lnTo>
                  <a:pt x="695680" y="68326"/>
                </a:lnTo>
                <a:lnTo>
                  <a:pt x="693305" y="65659"/>
                </a:lnTo>
                <a:lnTo>
                  <a:pt x="692899" y="73025"/>
                </a:lnTo>
                <a:lnTo>
                  <a:pt x="690499" y="75438"/>
                </a:lnTo>
                <a:lnTo>
                  <a:pt x="690460" y="75603"/>
                </a:lnTo>
                <a:lnTo>
                  <a:pt x="698449" y="73533"/>
                </a:lnTo>
                <a:close/>
              </a:path>
              <a:path extrusionOk="0" h="126365" w="723265">
                <a:moveTo>
                  <a:pt x="699236" y="33147"/>
                </a:moveTo>
                <a:lnTo>
                  <a:pt x="697979" y="26924"/>
                </a:lnTo>
                <a:lnTo>
                  <a:pt x="697636" y="35483"/>
                </a:lnTo>
                <a:lnTo>
                  <a:pt x="699185" y="33959"/>
                </a:lnTo>
                <a:lnTo>
                  <a:pt x="699236" y="33147"/>
                </a:lnTo>
                <a:close/>
              </a:path>
              <a:path extrusionOk="0" h="126365" w="723265">
                <a:moveTo>
                  <a:pt x="705180" y="49022"/>
                </a:moveTo>
                <a:lnTo>
                  <a:pt x="704126" y="51409"/>
                </a:lnTo>
                <a:lnTo>
                  <a:pt x="704545" y="51435"/>
                </a:lnTo>
                <a:lnTo>
                  <a:pt x="705180" y="49022"/>
                </a:lnTo>
                <a:close/>
              </a:path>
              <a:path extrusionOk="0" h="126365" w="723265">
                <a:moveTo>
                  <a:pt x="707097" y="30327"/>
                </a:moveTo>
                <a:lnTo>
                  <a:pt x="706297" y="29337"/>
                </a:lnTo>
                <a:lnTo>
                  <a:pt x="706323" y="30480"/>
                </a:lnTo>
                <a:lnTo>
                  <a:pt x="707097" y="30327"/>
                </a:lnTo>
                <a:close/>
              </a:path>
              <a:path extrusionOk="0" h="126365" w="723265">
                <a:moveTo>
                  <a:pt x="708990" y="29972"/>
                </a:moveTo>
                <a:lnTo>
                  <a:pt x="707097" y="30327"/>
                </a:lnTo>
                <a:lnTo>
                  <a:pt x="707961" y="31369"/>
                </a:lnTo>
                <a:lnTo>
                  <a:pt x="708990" y="29972"/>
                </a:lnTo>
                <a:close/>
              </a:path>
              <a:path extrusionOk="0" h="126365" w="723265">
                <a:moveTo>
                  <a:pt x="714260" y="49593"/>
                </a:moveTo>
                <a:lnTo>
                  <a:pt x="712431" y="49555"/>
                </a:lnTo>
                <a:lnTo>
                  <a:pt x="712546" y="49911"/>
                </a:lnTo>
                <a:lnTo>
                  <a:pt x="713066" y="49987"/>
                </a:lnTo>
                <a:lnTo>
                  <a:pt x="714260" y="49593"/>
                </a:lnTo>
                <a:close/>
              </a:path>
              <a:path extrusionOk="0" h="126365" w="723265">
                <a:moveTo>
                  <a:pt x="715441" y="54343"/>
                </a:moveTo>
                <a:lnTo>
                  <a:pt x="715327" y="54483"/>
                </a:lnTo>
                <a:lnTo>
                  <a:pt x="715441" y="54343"/>
                </a:lnTo>
                <a:close/>
              </a:path>
              <a:path extrusionOk="0" h="126365" w="723265">
                <a:moveTo>
                  <a:pt x="718413" y="40005"/>
                </a:moveTo>
                <a:lnTo>
                  <a:pt x="717994" y="39344"/>
                </a:lnTo>
                <a:lnTo>
                  <a:pt x="717816" y="39751"/>
                </a:lnTo>
                <a:lnTo>
                  <a:pt x="718413" y="40005"/>
                </a:lnTo>
                <a:close/>
              </a:path>
              <a:path extrusionOk="0" h="126365" w="723265">
                <a:moveTo>
                  <a:pt x="719874" y="29845"/>
                </a:moveTo>
                <a:lnTo>
                  <a:pt x="718731" y="29464"/>
                </a:lnTo>
                <a:lnTo>
                  <a:pt x="719836" y="29883"/>
                </a:lnTo>
                <a:close/>
              </a:path>
              <a:path extrusionOk="0" h="126365" w="723265">
                <a:moveTo>
                  <a:pt x="720356" y="39878"/>
                </a:moveTo>
                <a:lnTo>
                  <a:pt x="718413" y="40005"/>
                </a:lnTo>
                <a:lnTo>
                  <a:pt x="719518" y="41783"/>
                </a:lnTo>
                <a:lnTo>
                  <a:pt x="720356" y="39878"/>
                </a:lnTo>
                <a:close/>
              </a:path>
              <a:path extrusionOk="0" h="126365" w="723265">
                <a:moveTo>
                  <a:pt x="722693" y="30962"/>
                </a:moveTo>
                <a:lnTo>
                  <a:pt x="719836" y="29883"/>
                </a:lnTo>
                <a:lnTo>
                  <a:pt x="716318" y="32512"/>
                </a:lnTo>
                <a:lnTo>
                  <a:pt x="718172" y="35052"/>
                </a:lnTo>
                <a:lnTo>
                  <a:pt x="716394" y="35687"/>
                </a:lnTo>
                <a:lnTo>
                  <a:pt x="715314" y="34798"/>
                </a:lnTo>
                <a:lnTo>
                  <a:pt x="713778" y="33540"/>
                </a:lnTo>
                <a:lnTo>
                  <a:pt x="713778" y="39497"/>
                </a:lnTo>
                <a:lnTo>
                  <a:pt x="706018" y="47117"/>
                </a:lnTo>
                <a:lnTo>
                  <a:pt x="707326" y="49403"/>
                </a:lnTo>
                <a:lnTo>
                  <a:pt x="708545" y="49428"/>
                </a:lnTo>
                <a:lnTo>
                  <a:pt x="702132" y="55880"/>
                </a:lnTo>
                <a:lnTo>
                  <a:pt x="704126" y="51409"/>
                </a:lnTo>
                <a:lnTo>
                  <a:pt x="702056" y="51308"/>
                </a:lnTo>
                <a:lnTo>
                  <a:pt x="701027" y="49657"/>
                </a:lnTo>
                <a:lnTo>
                  <a:pt x="701040" y="48895"/>
                </a:lnTo>
                <a:lnTo>
                  <a:pt x="701382" y="46609"/>
                </a:lnTo>
                <a:lnTo>
                  <a:pt x="704202" y="45593"/>
                </a:lnTo>
                <a:lnTo>
                  <a:pt x="704900" y="45339"/>
                </a:lnTo>
                <a:lnTo>
                  <a:pt x="706094" y="43180"/>
                </a:lnTo>
                <a:lnTo>
                  <a:pt x="706729" y="42037"/>
                </a:lnTo>
                <a:lnTo>
                  <a:pt x="707428" y="41783"/>
                </a:lnTo>
                <a:lnTo>
                  <a:pt x="713778" y="39497"/>
                </a:lnTo>
                <a:lnTo>
                  <a:pt x="713778" y="33540"/>
                </a:lnTo>
                <a:lnTo>
                  <a:pt x="712546" y="32512"/>
                </a:lnTo>
                <a:lnTo>
                  <a:pt x="712228" y="32258"/>
                </a:lnTo>
                <a:lnTo>
                  <a:pt x="714451" y="28575"/>
                </a:lnTo>
                <a:lnTo>
                  <a:pt x="712317" y="29591"/>
                </a:lnTo>
                <a:lnTo>
                  <a:pt x="708152" y="31877"/>
                </a:lnTo>
                <a:lnTo>
                  <a:pt x="706374" y="32512"/>
                </a:lnTo>
                <a:lnTo>
                  <a:pt x="706323" y="30480"/>
                </a:lnTo>
                <a:lnTo>
                  <a:pt x="702932" y="31115"/>
                </a:lnTo>
                <a:lnTo>
                  <a:pt x="704189" y="34798"/>
                </a:lnTo>
                <a:lnTo>
                  <a:pt x="700189" y="31877"/>
                </a:lnTo>
                <a:lnTo>
                  <a:pt x="699427" y="33528"/>
                </a:lnTo>
                <a:lnTo>
                  <a:pt x="699363" y="33782"/>
                </a:lnTo>
                <a:lnTo>
                  <a:pt x="699249" y="33909"/>
                </a:lnTo>
                <a:lnTo>
                  <a:pt x="696544" y="39751"/>
                </a:lnTo>
                <a:lnTo>
                  <a:pt x="692823" y="41783"/>
                </a:lnTo>
                <a:lnTo>
                  <a:pt x="693178" y="40005"/>
                </a:lnTo>
                <a:lnTo>
                  <a:pt x="693889" y="36449"/>
                </a:lnTo>
                <a:lnTo>
                  <a:pt x="695782" y="36360"/>
                </a:lnTo>
                <a:lnTo>
                  <a:pt x="695045" y="36068"/>
                </a:lnTo>
                <a:lnTo>
                  <a:pt x="694131" y="35699"/>
                </a:lnTo>
                <a:lnTo>
                  <a:pt x="694016" y="35483"/>
                </a:lnTo>
                <a:lnTo>
                  <a:pt x="693864" y="35052"/>
                </a:lnTo>
                <a:lnTo>
                  <a:pt x="693801" y="33147"/>
                </a:lnTo>
                <a:lnTo>
                  <a:pt x="694169" y="31623"/>
                </a:lnTo>
                <a:lnTo>
                  <a:pt x="690803" y="36068"/>
                </a:lnTo>
                <a:lnTo>
                  <a:pt x="690054" y="35306"/>
                </a:lnTo>
                <a:lnTo>
                  <a:pt x="690473" y="34582"/>
                </a:lnTo>
                <a:lnTo>
                  <a:pt x="685495" y="39370"/>
                </a:lnTo>
                <a:lnTo>
                  <a:pt x="687235" y="40195"/>
                </a:lnTo>
                <a:lnTo>
                  <a:pt x="687235" y="40005"/>
                </a:lnTo>
                <a:lnTo>
                  <a:pt x="690524" y="40894"/>
                </a:lnTo>
                <a:lnTo>
                  <a:pt x="691743" y="44386"/>
                </a:lnTo>
                <a:lnTo>
                  <a:pt x="693039" y="43180"/>
                </a:lnTo>
                <a:lnTo>
                  <a:pt x="693458" y="44831"/>
                </a:lnTo>
                <a:lnTo>
                  <a:pt x="694042" y="46863"/>
                </a:lnTo>
                <a:lnTo>
                  <a:pt x="696582" y="45593"/>
                </a:lnTo>
                <a:lnTo>
                  <a:pt x="697776" y="53213"/>
                </a:lnTo>
                <a:lnTo>
                  <a:pt x="700316" y="61849"/>
                </a:lnTo>
                <a:lnTo>
                  <a:pt x="700214" y="62611"/>
                </a:lnTo>
                <a:lnTo>
                  <a:pt x="697103" y="67945"/>
                </a:lnTo>
                <a:lnTo>
                  <a:pt x="697217" y="68199"/>
                </a:lnTo>
                <a:lnTo>
                  <a:pt x="700227" y="70231"/>
                </a:lnTo>
                <a:lnTo>
                  <a:pt x="701852" y="66421"/>
                </a:lnTo>
                <a:lnTo>
                  <a:pt x="704951" y="66802"/>
                </a:lnTo>
                <a:lnTo>
                  <a:pt x="706094" y="73025"/>
                </a:lnTo>
                <a:lnTo>
                  <a:pt x="703199" y="73152"/>
                </a:lnTo>
                <a:lnTo>
                  <a:pt x="702843" y="79375"/>
                </a:lnTo>
                <a:lnTo>
                  <a:pt x="705142" y="78867"/>
                </a:lnTo>
                <a:lnTo>
                  <a:pt x="708164" y="76669"/>
                </a:lnTo>
                <a:lnTo>
                  <a:pt x="708228" y="76454"/>
                </a:lnTo>
                <a:lnTo>
                  <a:pt x="707047" y="73025"/>
                </a:lnTo>
                <a:lnTo>
                  <a:pt x="710971" y="75946"/>
                </a:lnTo>
                <a:lnTo>
                  <a:pt x="710933" y="77216"/>
                </a:lnTo>
                <a:lnTo>
                  <a:pt x="709422" y="77089"/>
                </a:lnTo>
                <a:lnTo>
                  <a:pt x="708825" y="76835"/>
                </a:lnTo>
                <a:lnTo>
                  <a:pt x="710336" y="78359"/>
                </a:lnTo>
                <a:lnTo>
                  <a:pt x="711847" y="77216"/>
                </a:lnTo>
                <a:lnTo>
                  <a:pt x="713854" y="75692"/>
                </a:lnTo>
                <a:lnTo>
                  <a:pt x="714413" y="74676"/>
                </a:lnTo>
                <a:lnTo>
                  <a:pt x="715048" y="73533"/>
                </a:lnTo>
                <a:lnTo>
                  <a:pt x="713460" y="74676"/>
                </a:lnTo>
                <a:lnTo>
                  <a:pt x="713143" y="73660"/>
                </a:lnTo>
                <a:lnTo>
                  <a:pt x="713994" y="73025"/>
                </a:lnTo>
                <a:lnTo>
                  <a:pt x="716902" y="70866"/>
                </a:lnTo>
                <a:lnTo>
                  <a:pt x="718616" y="69596"/>
                </a:lnTo>
                <a:lnTo>
                  <a:pt x="719048" y="68072"/>
                </a:lnTo>
                <a:lnTo>
                  <a:pt x="716114" y="70866"/>
                </a:lnTo>
                <a:lnTo>
                  <a:pt x="716394" y="67564"/>
                </a:lnTo>
                <a:lnTo>
                  <a:pt x="716711" y="63881"/>
                </a:lnTo>
                <a:lnTo>
                  <a:pt x="713498" y="67564"/>
                </a:lnTo>
                <a:lnTo>
                  <a:pt x="713816" y="66421"/>
                </a:lnTo>
                <a:lnTo>
                  <a:pt x="714806" y="62738"/>
                </a:lnTo>
                <a:lnTo>
                  <a:pt x="716114" y="63754"/>
                </a:lnTo>
                <a:lnTo>
                  <a:pt x="715657" y="62738"/>
                </a:lnTo>
                <a:lnTo>
                  <a:pt x="714502" y="60198"/>
                </a:lnTo>
                <a:lnTo>
                  <a:pt x="714336" y="59817"/>
                </a:lnTo>
                <a:lnTo>
                  <a:pt x="712000" y="60198"/>
                </a:lnTo>
                <a:lnTo>
                  <a:pt x="711555" y="56007"/>
                </a:lnTo>
                <a:lnTo>
                  <a:pt x="713105" y="59309"/>
                </a:lnTo>
                <a:lnTo>
                  <a:pt x="714438" y="56007"/>
                </a:lnTo>
                <a:lnTo>
                  <a:pt x="714489" y="55880"/>
                </a:lnTo>
                <a:lnTo>
                  <a:pt x="714692" y="55372"/>
                </a:lnTo>
                <a:lnTo>
                  <a:pt x="714844" y="54991"/>
                </a:lnTo>
                <a:lnTo>
                  <a:pt x="715327" y="54483"/>
                </a:lnTo>
                <a:lnTo>
                  <a:pt x="713740" y="53086"/>
                </a:lnTo>
                <a:lnTo>
                  <a:pt x="710209" y="53848"/>
                </a:lnTo>
                <a:lnTo>
                  <a:pt x="708863" y="55372"/>
                </a:lnTo>
                <a:lnTo>
                  <a:pt x="709383" y="49453"/>
                </a:lnTo>
                <a:lnTo>
                  <a:pt x="712431" y="49530"/>
                </a:lnTo>
                <a:lnTo>
                  <a:pt x="712038" y="48514"/>
                </a:lnTo>
                <a:lnTo>
                  <a:pt x="715048" y="44958"/>
                </a:lnTo>
                <a:lnTo>
                  <a:pt x="711682" y="44958"/>
                </a:lnTo>
                <a:lnTo>
                  <a:pt x="713740" y="40767"/>
                </a:lnTo>
                <a:lnTo>
                  <a:pt x="715518" y="39497"/>
                </a:lnTo>
                <a:lnTo>
                  <a:pt x="717308" y="38227"/>
                </a:lnTo>
                <a:lnTo>
                  <a:pt x="717994" y="39344"/>
                </a:lnTo>
                <a:lnTo>
                  <a:pt x="718489" y="38227"/>
                </a:lnTo>
                <a:lnTo>
                  <a:pt x="718654" y="37846"/>
                </a:lnTo>
                <a:lnTo>
                  <a:pt x="719950" y="35687"/>
                </a:lnTo>
                <a:lnTo>
                  <a:pt x="722617" y="31242"/>
                </a:lnTo>
                <a:lnTo>
                  <a:pt x="722693" y="3096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2" name="Google Shape;3742;p242"/>
          <p:cNvSpPr/>
          <p:nvPr/>
        </p:nvSpPr>
        <p:spPr>
          <a:xfrm>
            <a:off x="1189263" y="5153864"/>
            <a:ext cx="456235" cy="73217"/>
          </a:xfrm>
          <a:custGeom>
            <a:rect b="b" l="l" r="r" t="t"/>
            <a:pathLst>
              <a:path extrusionOk="0" h="109854" w="684530">
                <a:moveTo>
                  <a:pt x="38328" y="67792"/>
                </a:moveTo>
                <a:lnTo>
                  <a:pt x="38214" y="66167"/>
                </a:lnTo>
                <a:lnTo>
                  <a:pt x="37896" y="66675"/>
                </a:lnTo>
                <a:lnTo>
                  <a:pt x="37960" y="67183"/>
                </a:lnTo>
                <a:lnTo>
                  <a:pt x="38328" y="67792"/>
                </a:lnTo>
                <a:close/>
              </a:path>
              <a:path extrusionOk="0" h="109854" w="684530">
                <a:moveTo>
                  <a:pt x="39522" y="69215"/>
                </a:moveTo>
                <a:lnTo>
                  <a:pt x="38735" y="68453"/>
                </a:lnTo>
                <a:lnTo>
                  <a:pt x="38328" y="67792"/>
                </a:lnTo>
                <a:lnTo>
                  <a:pt x="38493" y="70104"/>
                </a:lnTo>
                <a:lnTo>
                  <a:pt x="39522" y="69215"/>
                </a:lnTo>
                <a:close/>
              </a:path>
              <a:path extrusionOk="0" h="109854" w="684530">
                <a:moveTo>
                  <a:pt x="42100" y="78613"/>
                </a:moveTo>
                <a:lnTo>
                  <a:pt x="41833" y="74104"/>
                </a:lnTo>
                <a:lnTo>
                  <a:pt x="40195" y="74168"/>
                </a:lnTo>
                <a:lnTo>
                  <a:pt x="42100" y="78613"/>
                </a:lnTo>
                <a:close/>
              </a:path>
              <a:path extrusionOk="0" h="109854" w="684530">
                <a:moveTo>
                  <a:pt x="43891" y="74041"/>
                </a:moveTo>
                <a:lnTo>
                  <a:pt x="41770" y="73075"/>
                </a:lnTo>
                <a:lnTo>
                  <a:pt x="41833" y="74104"/>
                </a:lnTo>
                <a:lnTo>
                  <a:pt x="43891" y="74041"/>
                </a:lnTo>
                <a:close/>
              </a:path>
              <a:path extrusionOk="0" h="109854" w="684530">
                <a:moveTo>
                  <a:pt x="100647" y="98399"/>
                </a:moveTo>
                <a:lnTo>
                  <a:pt x="100571" y="98755"/>
                </a:lnTo>
                <a:lnTo>
                  <a:pt x="100495" y="99148"/>
                </a:lnTo>
                <a:lnTo>
                  <a:pt x="100406" y="99669"/>
                </a:lnTo>
                <a:lnTo>
                  <a:pt x="100571" y="99187"/>
                </a:lnTo>
                <a:lnTo>
                  <a:pt x="100647" y="98399"/>
                </a:lnTo>
                <a:close/>
              </a:path>
              <a:path extrusionOk="0" h="109854" w="684530">
                <a:moveTo>
                  <a:pt x="126796" y="104216"/>
                </a:moveTo>
                <a:lnTo>
                  <a:pt x="126161" y="104571"/>
                </a:lnTo>
                <a:lnTo>
                  <a:pt x="125603" y="105041"/>
                </a:lnTo>
                <a:lnTo>
                  <a:pt x="125285" y="105803"/>
                </a:lnTo>
                <a:lnTo>
                  <a:pt x="126199" y="105486"/>
                </a:lnTo>
                <a:lnTo>
                  <a:pt x="126631" y="104889"/>
                </a:lnTo>
                <a:lnTo>
                  <a:pt x="126796" y="104216"/>
                </a:lnTo>
                <a:close/>
              </a:path>
              <a:path extrusionOk="0" h="109854" w="684530">
                <a:moveTo>
                  <a:pt x="127215" y="102298"/>
                </a:moveTo>
                <a:lnTo>
                  <a:pt x="127165" y="102108"/>
                </a:lnTo>
                <a:lnTo>
                  <a:pt x="126644" y="101142"/>
                </a:lnTo>
                <a:lnTo>
                  <a:pt x="125806" y="102362"/>
                </a:lnTo>
                <a:lnTo>
                  <a:pt x="127215" y="102298"/>
                </a:lnTo>
                <a:close/>
              </a:path>
              <a:path extrusionOk="0" h="109854" w="684530">
                <a:moveTo>
                  <a:pt x="129552" y="101371"/>
                </a:moveTo>
                <a:lnTo>
                  <a:pt x="128854" y="101600"/>
                </a:lnTo>
                <a:lnTo>
                  <a:pt x="129197" y="101981"/>
                </a:lnTo>
                <a:lnTo>
                  <a:pt x="129552" y="101371"/>
                </a:lnTo>
                <a:close/>
              </a:path>
              <a:path extrusionOk="0" h="109854" w="684530">
                <a:moveTo>
                  <a:pt x="131584" y="104648"/>
                </a:moveTo>
                <a:lnTo>
                  <a:pt x="130556" y="103505"/>
                </a:lnTo>
                <a:lnTo>
                  <a:pt x="129197" y="101981"/>
                </a:lnTo>
                <a:lnTo>
                  <a:pt x="129044" y="102235"/>
                </a:lnTo>
                <a:lnTo>
                  <a:pt x="127215" y="102298"/>
                </a:lnTo>
                <a:lnTo>
                  <a:pt x="126796" y="104140"/>
                </a:lnTo>
                <a:lnTo>
                  <a:pt x="128054" y="103505"/>
                </a:lnTo>
                <a:lnTo>
                  <a:pt x="129806" y="103505"/>
                </a:lnTo>
                <a:lnTo>
                  <a:pt x="131584" y="104648"/>
                </a:lnTo>
                <a:close/>
              </a:path>
              <a:path extrusionOk="0" h="109854" w="684530">
                <a:moveTo>
                  <a:pt x="133489" y="100076"/>
                </a:moveTo>
                <a:lnTo>
                  <a:pt x="131864" y="97409"/>
                </a:lnTo>
                <a:lnTo>
                  <a:pt x="129552" y="101371"/>
                </a:lnTo>
                <a:lnTo>
                  <a:pt x="133489" y="100076"/>
                </a:lnTo>
                <a:close/>
              </a:path>
              <a:path extrusionOk="0" h="109854" w="684530">
                <a:moveTo>
                  <a:pt x="230568" y="12547"/>
                </a:moveTo>
                <a:lnTo>
                  <a:pt x="230454" y="11988"/>
                </a:lnTo>
                <a:lnTo>
                  <a:pt x="230416" y="12509"/>
                </a:lnTo>
                <a:lnTo>
                  <a:pt x="230378" y="12941"/>
                </a:lnTo>
                <a:lnTo>
                  <a:pt x="230339" y="13335"/>
                </a:lnTo>
                <a:lnTo>
                  <a:pt x="230492" y="13017"/>
                </a:lnTo>
                <a:lnTo>
                  <a:pt x="230568" y="12547"/>
                </a:lnTo>
                <a:close/>
              </a:path>
              <a:path extrusionOk="0" h="109854" w="684530">
                <a:moveTo>
                  <a:pt x="249428" y="108216"/>
                </a:moveTo>
                <a:lnTo>
                  <a:pt x="249034" y="108496"/>
                </a:lnTo>
                <a:lnTo>
                  <a:pt x="248716" y="108966"/>
                </a:lnTo>
                <a:lnTo>
                  <a:pt x="248754" y="109753"/>
                </a:lnTo>
                <a:lnTo>
                  <a:pt x="249110" y="109245"/>
                </a:lnTo>
                <a:lnTo>
                  <a:pt x="249351" y="108724"/>
                </a:lnTo>
                <a:lnTo>
                  <a:pt x="249428" y="108216"/>
                </a:lnTo>
                <a:close/>
              </a:path>
              <a:path extrusionOk="0" h="109854" w="684530">
                <a:moveTo>
                  <a:pt x="280835" y="93218"/>
                </a:moveTo>
                <a:lnTo>
                  <a:pt x="278142" y="92583"/>
                </a:lnTo>
                <a:lnTo>
                  <a:pt x="276999" y="94361"/>
                </a:lnTo>
                <a:lnTo>
                  <a:pt x="280835" y="93218"/>
                </a:lnTo>
                <a:close/>
              </a:path>
              <a:path extrusionOk="0" h="109854" w="684530">
                <a:moveTo>
                  <a:pt x="283527" y="93853"/>
                </a:moveTo>
                <a:lnTo>
                  <a:pt x="282702" y="92659"/>
                </a:lnTo>
                <a:lnTo>
                  <a:pt x="280835" y="93218"/>
                </a:lnTo>
                <a:lnTo>
                  <a:pt x="283527" y="93853"/>
                </a:lnTo>
                <a:close/>
              </a:path>
              <a:path extrusionOk="0" h="109854" w="684530">
                <a:moveTo>
                  <a:pt x="285978" y="105600"/>
                </a:moveTo>
                <a:lnTo>
                  <a:pt x="285623" y="104571"/>
                </a:lnTo>
                <a:lnTo>
                  <a:pt x="284607" y="105410"/>
                </a:lnTo>
                <a:lnTo>
                  <a:pt x="285978" y="105600"/>
                </a:lnTo>
                <a:close/>
              </a:path>
              <a:path extrusionOk="0" h="109854" w="684530">
                <a:moveTo>
                  <a:pt x="289966" y="17741"/>
                </a:moveTo>
                <a:lnTo>
                  <a:pt x="289598" y="14605"/>
                </a:lnTo>
                <a:lnTo>
                  <a:pt x="288010" y="15367"/>
                </a:lnTo>
                <a:lnTo>
                  <a:pt x="289966" y="17741"/>
                </a:lnTo>
                <a:close/>
              </a:path>
              <a:path extrusionOk="0" h="109854" w="684530">
                <a:moveTo>
                  <a:pt x="291020" y="100203"/>
                </a:moveTo>
                <a:lnTo>
                  <a:pt x="287134" y="98933"/>
                </a:lnTo>
                <a:lnTo>
                  <a:pt x="286702" y="103505"/>
                </a:lnTo>
                <a:lnTo>
                  <a:pt x="285076" y="100838"/>
                </a:lnTo>
                <a:lnTo>
                  <a:pt x="283654" y="104267"/>
                </a:lnTo>
                <a:lnTo>
                  <a:pt x="281825" y="104648"/>
                </a:lnTo>
                <a:lnTo>
                  <a:pt x="280835" y="103378"/>
                </a:lnTo>
                <a:lnTo>
                  <a:pt x="282105" y="102870"/>
                </a:lnTo>
                <a:lnTo>
                  <a:pt x="282371" y="102616"/>
                </a:lnTo>
                <a:lnTo>
                  <a:pt x="282778" y="102235"/>
                </a:lnTo>
                <a:lnTo>
                  <a:pt x="279488" y="102616"/>
                </a:lnTo>
                <a:lnTo>
                  <a:pt x="276961" y="100076"/>
                </a:lnTo>
                <a:lnTo>
                  <a:pt x="274510" y="105029"/>
                </a:lnTo>
                <a:lnTo>
                  <a:pt x="274510" y="105410"/>
                </a:lnTo>
                <a:lnTo>
                  <a:pt x="278701" y="109601"/>
                </a:lnTo>
                <a:lnTo>
                  <a:pt x="284670" y="104648"/>
                </a:lnTo>
                <a:lnTo>
                  <a:pt x="285432" y="104013"/>
                </a:lnTo>
                <a:lnTo>
                  <a:pt x="285623" y="104571"/>
                </a:lnTo>
                <a:lnTo>
                  <a:pt x="286321" y="104013"/>
                </a:lnTo>
                <a:lnTo>
                  <a:pt x="286956" y="103505"/>
                </a:lnTo>
                <a:lnTo>
                  <a:pt x="291020" y="100203"/>
                </a:lnTo>
                <a:close/>
              </a:path>
              <a:path extrusionOk="0" h="109854" w="684530">
                <a:moveTo>
                  <a:pt x="302996" y="12928"/>
                </a:moveTo>
                <a:lnTo>
                  <a:pt x="301599" y="11049"/>
                </a:lnTo>
                <a:lnTo>
                  <a:pt x="301866" y="13258"/>
                </a:lnTo>
                <a:lnTo>
                  <a:pt x="302996" y="12928"/>
                </a:lnTo>
                <a:close/>
              </a:path>
              <a:path extrusionOk="0" h="109854" w="684530">
                <a:moveTo>
                  <a:pt x="308483" y="104775"/>
                </a:moveTo>
                <a:lnTo>
                  <a:pt x="307187" y="101727"/>
                </a:lnTo>
                <a:lnTo>
                  <a:pt x="306908" y="101981"/>
                </a:lnTo>
                <a:lnTo>
                  <a:pt x="306997" y="102235"/>
                </a:lnTo>
                <a:lnTo>
                  <a:pt x="308483" y="104775"/>
                </a:lnTo>
                <a:close/>
              </a:path>
              <a:path extrusionOk="0" h="109854" w="684530">
                <a:moveTo>
                  <a:pt x="308483" y="15748"/>
                </a:moveTo>
                <a:lnTo>
                  <a:pt x="306336" y="11925"/>
                </a:lnTo>
                <a:lnTo>
                  <a:pt x="302996" y="12928"/>
                </a:lnTo>
                <a:lnTo>
                  <a:pt x="303682" y="13843"/>
                </a:lnTo>
                <a:lnTo>
                  <a:pt x="303593" y="14097"/>
                </a:lnTo>
                <a:lnTo>
                  <a:pt x="303415" y="14224"/>
                </a:lnTo>
                <a:lnTo>
                  <a:pt x="303542" y="14478"/>
                </a:lnTo>
                <a:lnTo>
                  <a:pt x="303415" y="14986"/>
                </a:lnTo>
                <a:lnTo>
                  <a:pt x="303301" y="15113"/>
                </a:lnTo>
                <a:lnTo>
                  <a:pt x="308483" y="15748"/>
                </a:lnTo>
                <a:close/>
              </a:path>
              <a:path extrusionOk="0" h="109854" w="684530">
                <a:moveTo>
                  <a:pt x="310870" y="10033"/>
                </a:moveTo>
                <a:lnTo>
                  <a:pt x="306197" y="11684"/>
                </a:lnTo>
                <a:lnTo>
                  <a:pt x="306336" y="11925"/>
                </a:lnTo>
                <a:lnTo>
                  <a:pt x="306743" y="11811"/>
                </a:lnTo>
                <a:lnTo>
                  <a:pt x="310870" y="10033"/>
                </a:lnTo>
                <a:close/>
              </a:path>
              <a:path extrusionOk="0" h="109854" w="684530">
                <a:moveTo>
                  <a:pt x="337718" y="98869"/>
                </a:moveTo>
                <a:lnTo>
                  <a:pt x="337439" y="99263"/>
                </a:lnTo>
                <a:lnTo>
                  <a:pt x="337210" y="99783"/>
                </a:lnTo>
                <a:lnTo>
                  <a:pt x="337045" y="100495"/>
                </a:lnTo>
                <a:lnTo>
                  <a:pt x="337286" y="100291"/>
                </a:lnTo>
                <a:lnTo>
                  <a:pt x="337718" y="99542"/>
                </a:lnTo>
                <a:lnTo>
                  <a:pt x="337718" y="98869"/>
                </a:lnTo>
                <a:close/>
              </a:path>
              <a:path extrusionOk="0" h="109854" w="684530">
                <a:moveTo>
                  <a:pt x="355892" y="93827"/>
                </a:moveTo>
                <a:lnTo>
                  <a:pt x="354749" y="94361"/>
                </a:lnTo>
                <a:lnTo>
                  <a:pt x="355193" y="95364"/>
                </a:lnTo>
                <a:lnTo>
                  <a:pt x="355892" y="93827"/>
                </a:lnTo>
                <a:close/>
              </a:path>
              <a:path extrusionOk="0" h="109854" w="684530">
                <a:moveTo>
                  <a:pt x="360311" y="86817"/>
                </a:moveTo>
                <a:lnTo>
                  <a:pt x="358279" y="86868"/>
                </a:lnTo>
                <a:lnTo>
                  <a:pt x="358381" y="87528"/>
                </a:lnTo>
                <a:lnTo>
                  <a:pt x="360311" y="86817"/>
                </a:lnTo>
                <a:close/>
              </a:path>
              <a:path extrusionOk="0" h="109854" w="684530">
                <a:moveTo>
                  <a:pt x="361683" y="100457"/>
                </a:moveTo>
                <a:lnTo>
                  <a:pt x="361073" y="96266"/>
                </a:lnTo>
                <a:lnTo>
                  <a:pt x="360692" y="93726"/>
                </a:lnTo>
                <a:lnTo>
                  <a:pt x="358559" y="92595"/>
                </a:lnTo>
                <a:lnTo>
                  <a:pt x="358876" y="92456"/>
                </a:lnTo>
                <a:lnTo>
                  <a:pt x="359067" y="92367"/>
                </a:lnTo>
                <a:lnTo>
                  <a:pt x="359105" y="92075"/>
                </a:lnTo>
                <a:lnTo>
                  <a:pt x="358381" y="87528"/>
                </a:lnTo>
                <a:lnTo>
                  <a:pt x="354393" y="89027"/>
                </a:lnTo>
                <a:lnTo>
                  <a:pt x="356806" y="91440"/>
                </a:lnTo>
                <a:lnTo>
                  <a:pt x="356704" y="92075"/>
                </a:lnTo>
                <a:lnTo>
                  <a:pt x="355892" y="93827"/>
                </a:lnTo>
                <a:lnTo>
                  <a:pt x="358178" y="92773"/>
                </a:lnTo>
                <a:lnTo>
                  <a:pt x="356463" y="98298"/>
                </a:lnTo>
                <a:lnTo>
                  <a:pt x="355193" y="95377"/>
                </a:lnTo>
                <a:lnTo>
                  <a:pt x="352336" y="90932"/>
                </a:lnTo>
                <a:lnTo>
                  <a:pt x="351866" y="95631"/>
                </a:lnTo>
                <a:lnTo>
                  <a:pt x="351942" y="96774"/>
                </a:lnTo>
                <a:lnTo>
                  <a:pt x="354355" y="102362"/>
                </a:lnTo>
                <a:lnTo>
                  <a:pt x="356654" y="98806"/>
                </a:lnTo>
                <a:lnTo>
                  <a:pt x="359029" y="104267"/>
                </a:lnTo>
                <a:lnTo>
                  <a:pt x="360616" y="103505"/>
                </a:lnTo>
                <a:lnTo>
                  <a:pt x="359181" y="101142"/>
                </a:lnTo>
                <a:lnTo>
                  <a:pt x="359067" y="100076"/>
                </a:lnTo>
                <a:lnTo>
                  <a:pt x="359181" y="98806"/>
                </a:lnTo>
                <a:lnTo>
                  <a:pt x="359232" y="98298"/>
                </a:lnTo>
                <a:lnTo>
                  <a:pt x="359422" y="96266"/>
                </a:lnTo>
                <a:lnTo>
                  <a:pt x="360934" y="99822"/>
                </a:lnTo>
                <a:lnTo>
                  <a:pt x="361683" y="100457"/>
                </a:lnTo>
                <a:close/>
              </a:path>
              <a:path extrusionOk="0" h="109854" w="684530">
                <a:moveTo>
                  <a:pt x="390245" y="92583"/>
                </a:moveTo>
                <a:lnTo>
                  <a:pt x="389572" y="92367"/>
                </a:lnTo>
                <a:lnTo>
                  <a:pt x="389890" y="93319"/>
                </a:lnTo>
                <a:lnTo>
                  <a:pt x="390245" y="92583"/>
                </a:lnTo>
                <a:close/>
              </a:path>
              <a:path extrusionOk="0" h="109854" w="684530">
                <a:moveTo>
                  <a:pt x="391033" y="96774"/>
                </a:moveTo>
                <a:lnTo>
                  <a:pt x="389890" y="93319"/>
                </a:lnTo>
                <a:lnTo>
                  <a:pt x="387985" y="97409"/>
                </a:lnTo>
                <a:lnTo>
                  <a:pt x="391033" y="96774"/>
                </a:lnTo>
                <a:close/>
              </a:path>
              <a:path extrusionOk="0" h="109854" w="684530">
                <a:moveTo>
                  <a:pt x="398449" y="98272"/>
                </a:moveTo>
                <a:lnTo>
                  <a:pt x="398360" y="97802"/>
                </a:lnTo>
                <a:lnTo>
                  <a:pt x="398360" y="96888"/>
                </a:lnTo>
                <a:lnTo>
                  <a:pt x="398284" y="97205"/>
                </a:lnTo>
                <a:lnTo>
                  <a:pt x="398284" y="97599"/>
                </a:lnTo>
                <a:lnTo>
                  <a:pt x="398449" y="98272"/>
                </a:lnTo>
                <a:close/>
              </a:path>
              <a:path extrusionOk="0" h="109854" w="684530">
                <a:moveTo>
                  <a:pt x="449440" y="94107"/>
                </a:moveTo>
                <a:lnTo>
                  <a:pt x="449186" y="92583"/>
                </a:lnTo>
                <a:lnTo>
                  <a:pt x="448233" y="94996"/>
                </a:lnTo>
                <a:lnTo>
                  <a:pt x="447255" y="93738"/>
                </a:lnTo>
                <a:lnTo>
                  <a:pt x="446570" y="91071"/>
                </a:lnTo>
                <a:lnTo>
                  <a:pt x="445185" y="101346"/>
                </a:lnTo>
                <a:lnTo>
                  <a:pt x="449186" y="94996"/>
                </a:lnTo>
                <a:lnTo>
                  <a:pt x="449351" y="94742"/>
                </a:lnTo>
                <a:lnTo>
                  <a:pt x="449440" y="94107"/>
                </a:lnTo>
                <a:close/>
              </a:path>
              <a:path extrusionOk="0" h="109854" w="684530">
                <a:moveTo>
                  <a:pt x="453707" y="91948"/>
                </a:moveTo>
                <a:lnTo>
                  <a:pt x="453072" y="91313"/>
                </a:lnTo>
                <a:lnTo>
                  <a:pt x="453072" y="91071"/>
                </a:lnTo>
                <a:lnTo>
                  <a:pt x="453644" y="90551"/>
                </a:lnTo>
                <a:lnTo>
                  <a:pt x="453555" y="90424"/>
                </a:lnTo>
                <a:lnTo>
                  <a:pt x="450735" y="88392"/>
                </a:lnTo>
                <a:lnTo>
                  <a:pt x="450024" y="91186"/>
                </a:lnTo>
                <a:lnTo>
                  <a:pt x="453707" y="91948"/>
                </a:lnTo>
                <a:close/>
              </a:path>
              <a:path extrusionOk="0" h="109854" w="684530">
                <a:moveTo>
                  <a:pt x="454406" y="88557"/>
                </a:moveTo>
                <a:lnTo>
                  <a:pt x="454329" y="88201"/>
                </a:lnTo>
                <a:lnTo>
                  <a:pt x="454215" y="88646"/>
                </a:lnTo>
                <a:lnTo>
                  <a:pt x="454406" y="88557"/>
                </a:lnTo>
                <a:close/>
              </a:path>
              <a:path extrusionOk="0" h="109854" w="684530">
                <a:moveTo>
                  <a:pt x="454977" y="91440"/>
                </a:moveTo>
                <a:lnTo>
                  <a:pt x="454621" y="89649"/>
                </a:lnTo>
                <a:lnTo>
                  <a:pt x="453771" y="90424"/>
                </a:lnTo>
                <a:lnTo>
                  <a:pt x="453732" y="90551"/>
                </a:lnTo>
                <a:lnTo>
                  <a:pt x="454977" y="91440"/>
                </a:lnTo>
                <a:close/>
              </a:path>
              <a:path extrusionOk="0" h="109854" w="684530">
                <a:moveTo>
                  <a:pt x="457073" y="87376"/>
                </a:moveTo>
                <a:lnTo>
                  <a:pt x="454507" y="88519"/>
                </a:lnTo>
                <a:lnTo>
                  <a:pt x="454621" y="89649"/>
                </a:lnTo>
                <a:lnTo>
                  <a:pt x="457073" y="87376"/>
                </a:lnTo>
                <a:close/>
              </a:path>
              <a:path extrusionOk="0" h="109854" w="684530">
                <a:moveTo>
                  <a:pt x="462775" y="25146"/>
                </a:moveTo>
                <a:lnTo>
                  <a:pt x="460590" y="22352"/>
                </a:lnTo>
                <a:lnTo>
                  <a:pt x="460717" y="23241"/>
                </a:lnTo>
                <a:lnTo>
                  <a:pt x="462775" y="25146"/>
                </a:lnTo>
                <a:close/>
              </a:path>
              <a:path extrusionOk="0" h="109854" w="684530">
                <a:moveTo>
                  <a:pt x="468604" y="31470"/>
                </a:moveTo>
                <a:lnTo>
                  <a:pt x="467614" y="31877"/>
                </a:lnTo>
                <a:lnTo>
                  <a:pt x="468261" y="33108"/>
                </a:lnTo>
                <a:lnTo>
                  <a:pt x="468604" y="31470"/>
                </a:lnTo>
                <a:close/>
              </a:path>
              <a:path extrusionOk="0" h="109854" w="684530">
                <a:moveTo>
                  <a:pt x="470573" y="93218"/>
                </a:moveTo>
                <a:lnTo>
                  <a:pt x="470560" y="93091"/>
                </a:lnTo>
                <a:lnTo>
                  <a:pt x="469036" y="91567"/>
                </a:lnTo>
                <a:lnTo>
                  <a:pt x="466775" y="90805"/>
                </a:lnTo>
                <a:lnTo>
                  <a:pt x="469595" y="93853"/>
                </a:lnTo>
                <a:lnTo>
                  <a:pt x="470573" y="93218"/>
                </a:lnTo>
                <a:close/>
              </a:path>
              <a:path extrusionOk="0" h="109854" w="684530">
                <a:moveTo>
                  <a:pt x="472109" y="92189"/>
                </a:moveTo>
                <a:lnTo>
                  <a:pt x="471970" y="92329"/>
                </a:lnTo>
                <a:lnTo>
                  <a:pt x="470636" y="93179"/>
                </a:lnTo>
                <a:lnTo>
                  <a:pt x="471563" y="94107"/>
                </a:lnTo>
                <a:lnTo>
                  <a:pt x="472109" y="92189"/>
                </a:lnTo>
                <a:close/>
              </a:path>
              <a:path extrusionOk="0" h="109854" w="684530">
                <a:moveTo>
                  <a:pt x="474345" y="26289"/>
                </a:moveTo>
                <a:lnTo>
                  <a:pt x="473113" y="26670"/>
                </a:lnTo>
                <a:lnTo>
                  <a:pt x="472008" y="29845"/>
                </a:lnTo>
                <a:lnTo>
                  <a:pt x="470496" y="28194"/>
                </a:lnTo>
                <a:lnTo>
                  <a:pt x="470369" y="26924"/>
                </a:lnTo>
                <a:lnTo>
                  <a:pt x="470814" y="22606"/>
                </a:lnTo>
                <a:lnTo>
                  <a:pt x="466255" y="25527"/>
                </a:lnTo>
                <a:lnTo>
                  <a:pt x="469468" y="27305"/>
                </a:lnTo>
                <a:lnTo>
                  <a:pt x="468604" y="31470"/>
                </a:lnTo>
                <a:lnTo>
                  <a:pt x="472643" y="29845"/>
                </a:lnTo>
                <a:lnTo>
                  <a:pt x="472960" y="29718"/>
                </a:lnTo>
                <a:lnTo>
                  <a:pt x="474345" y="26289"/>
                </a:lnTo>
                <a:close/>
              </a:path>
              <a:path extrusionOk="0" h="109854" w="684530">
                <a:moveTo>
                  <a:pt x="475932" y="94983"/>
                </a:moveTo>
                <a:lnTo>
                  <a:pt x="474700" y="94615"/>
                </a:lnTo>
                <a:lnTo>
                  <a:pt x="475335" y="96139"/>
                </a:lnTo>
                <a:lnTo>
                  <a:pt x="475932" y="94983"/>
                </a:lnTo>
                <a:close/>
              </a:path>
              <a:path extrusionOk="0" h="109854" w="684530">
                <a:moveTo>
                  <a:pt x="476592" y="93738"/>
                </a:moveTo>
                <a:lnTo>
                  <a:pt x="475945" y="94996"/>
                </a:lnTo>
                <a:lnTo>
                  <a:pt x="476364" y="95123"/>
                </a:lnTo>
                <a:lnTo>
                  <a:pt x="476592" y="93738"/>
                </a:lnTo>
                <a:close/>
              </a:path>
              <a:path extrusionOk="0" h="109854" w="684530">
                <a:moveTo>
                  <a:pt x="489242" y="76200"/>
                </a:moveTo>
                <a:lnTo>
                  <a:pt x="487845" y="74549"/>
                </a:lnTo>
                <a:lnTo>
                  <a:pt x="487730" y="75819"/>
                </a:lnTo>
                <a:lnTo>
                  <a:pt x="487819" y="77216"/>
                </a:lnTo>
                <a:lnTo>
                  <a:pt x="488759" y="77851"/>
                </a:lnTo>
                <a:lnTo>
                  <a:pt x="489115" y="76708"/>
                </a:lnTo>
                <a:lnTo>
                  <a:pt x="489242" y="76200"/>
                </a:lnTo>
                <a:close/>
              </a:path>
              <a:path extrusionOk="0" h="109854" w="684530">
                <a:moveTo>
                  <a:pt x="492010" y="74168"/>
                </a:moveTo>
                <a:lnTo>
                  <a:pt x="489991" y="73914"/>
                </a:lnTo>
                <a:lnTo>
                  <a:pt x="489280" y="76200"/>
                </a:lnTo>
                <a:lnTo>
                  <a:pt x="489343" y="76327"/>
                </a:lnTo>
                <a:lnTo>
                  <a:pt x="491807" y="79248"/>
                </a:lnTo>
                <a:lnTo>
                  <a:pt x="492010" y="74168"/>
                </a:lnTo>
                <a:close/>
              </a:path>
              <a:path extrusionOk="0" h="109854" w="684530">
                <a:moveTo>
                  <a:pt x="533082" y="75450"/>
                </a:moveTo>
                <a:lnTo>
                  <a:pt x="533069" y="75184"/>
                </a:lnTo>
                <a:lnTo>
                  <a:pt x="532968" y="74930"/>
                </a:lnTo>
                <a:lnTo>
                  <a:pt x="529285" y="77724"/>
                </a:lnTo>
                <a:lnTo>
                  <a:pt x="533082" y="75450"/>
                </a:lnTo>
                <a:close/>
              </a:path>
              <a:path extrusionOk="0" h="109854" w="684530">
                <a:moveTo>
                  <a:pt x="534682" y="77863"/>
                </a:moveTo>
                <a:lnTo>
                  <a:pt x="533527" y="75184"/>
                </a:lnTo>
                <a:lnTo>
                  <a:pt x="533146" y="75399"/>
                </a:lnTo>
                <a:lnTo>
                  <a:pt x="533247" y="76835"/>
                </a:lnTo>
                <a:lnTo>
                  <a:pt x="534682" y="77863"/>
                </a:lnTo>
                <a:close/>
              </a:path>
              <a:path extrusionOk="0" h="109854" w="684530">
                <a:moveTo>
                  <a:pt x="535851" y="81686"/>
                </a:moveTo>
                <a:lnTo>
                  <a:pt x="535787" y="80391"/>
                </a:lnTo>
                <a:lnTo>
                  <a:pt x="535330" y="79336"/>
                </a:lnTo>
                <a:lnTo>
                  <a:pt x="532371" y="80391"/>
                </a:lnTo>
                <a:lnTo>
                  <a:pt x="535851" y="81686"/>
                </a:lnTo>
                <a:close/>
              </a:path>
              <a:path extrusionOk="0" h="109854" w="684530">
                <a:moveTo>
                  <a:pt x="539864" y="83185"/>
                </a:moveTo>
                <a:lnTo>
                  <a:pt x="535851" y="81686"/>
                </a:lnTo>
                <a:lnTo>
                  <a:pt x="535660" y="85852"/>
                </a:lnTo>
                <a:lnTo>
                  <a:pt x="539864" y="83185"/>
                </a:lnTo>
                <a:close/>
              </a:path>
              <a:path extrusionOk="0" h="109854" w="684530">
                <a:moveTo>
                  <a:pt x="541782" y="7581"/>
                </a:moveTo>
                <a:lnTo>
                  <a:pt x="540486" y="6985"/>
                </a:lnTo>
                <a:lnTo>
                  <a:pt x="540385" y="7239"/>
                </a:lnTo>
                <a:lnTo>
                  <a:pt x="540512" y="7747"/>
                </a:lnTo>
                <a:lnTo>
                  <a:pt x="541007" y="9271"/>
                </a:lnTo>
                <a:lnTo>
                  <a:pt x="541782" y="7581"/>
                </a:lnTo>
                <a:close/>
              </a:path>
              <a:path extrusionOk="0" h="109854" w="684530">
                <a:moveTo>
                  <a:pt x="543509" y="8382"/>
                </a:moveTo>
                <a:lnTo>
                  <a:pt x="543229" y="4445"/>
                </a:lnTo>
                <a:lnTo>
                  <a:pt x="541820" y="7493"/>
                </a:lnTo>
                <a:lnTo>
                  <a:pt x="541858" y="7620"/>
                </a:lnTo>
                <a:lnTo>
                  <a:pt x="543509" y="8382"/>
                </a:lnTo>
                <a:close/>
              </a:path>
              <a:path extrusionOk="0" h="109854" w="684530">
                <a:moveTo>
                  <a:pt x="569214" y="53594"/>
                </a:moveTo>
                <a:lnTo>
                  <a:pt x="568744" y="54102"/>
                </a:lnTo>
                <a:lnTo>
                  <a:pt x="568464" y="56388"/>
                </a:lnTo>
                <a:lnTo>
                  <a:pt x="567791" y="55118"/>
                </a:lnTo>
                <a:lnTo>
                  <a:pt x="567905" y="56261"/>
                </a:lnTo>
                <a:lnTo>
                  <a:pt x="569125" y="56959"/>
                </a:lnTo>
                <a:lnTo>
                  <a:pt x="569137" y="56388"/>
                </a:lnTo>
                <a:lnTo>
                  <a:pt x="569214" y="53594"/>
                </a:lnTo>
                <a:close/>
              </a:path>
              <a:path extrusionOk="0" h="109854" w="684530">
                <a:moveTo>
                  <a:pt x="573011" y="59182"/>
                </a:moveTo>
                <a:lnTo>
                  <a:pt x="569125" y="56959"/>
                </a:lnTo>
                <a:lnTo>
                  <a:pt x="569048" y="60071"/>
                </a:lnTo>
                <a:lnTo>
                  <a:pt x="573011" y="59182"/>
                </a:lnTo>
                <a:close/>
              </a:path>
              <a:path extrusionOk="0" h="109854" w="684530">
                <a:moveTo>
                  <a:pt x="596023" y="15913"/>
                </a:moveTo>
                <a:lnTo>
                  <a:pt x="595757" y="16141"/>
                </a:lnTo>
                <a:lnTo>
                  <a:pt x="595274" y="16383"/>
                </a:lnTo>
                <a:lnTo>
                  <a:pt x="595515" y="16421"/>
                </a:lnTo>
                <a:lnTo>
                  <a:pt x="595795" y="16306"/>
                </a:lnTo>
                <a:lnTo>
                  <a:pt x="596023" y="15913"/>
                </a:lnTo>
                <a:close/>
              </a:path>
              <a:path extrusionOk="0" h="109854" w="684530">
                <a:moveTo>
                  <a:pt x="599071" y="78105"/>
                </a:moveTo>
                <a:lnTo>
                  <a:pt x="598043" y="79121"/>
                </a:lnTo>
                <a:lnTo>
                  <a:pt x="597623" y="79502"/>
                </a:lnTo>
                <a:lnTo>
                  <a:pt x="597738" y="79756"/>
                </a:lnTo>
                <a:lnTo>
                  <a:pt x="597890" y="79883"/>
                </a:lnTo>
                <a:lnTo>
                  <a:pt x="599071" y="78105"/>
                </a:lnTo>
                <a:close/>
              </a:path>
              <a:path extrusionOk="0" h="109854" w="684530">
                <a:moveTo>
                  <a:pt x="600646" y="23241"/>
                </a:moveTo>
                <a:lnTo>
                  <a:pt x="600062" y="19685"/>
                </a:lnTo>
                <a:lnTo>
                  <a:pt x="598398" y="24892"/>
                </a:lnTo>
                <a:lnTo>
                  <a:pt x="597547" y="22606"/>
                </a:lnTo>
                <a:lnTo>
                  <a:pt x="595223" y="16408"/>
                </a:lnTo>
                <a:lnTo>
                  <a:pt x="594880" y="15494"/>
                </a:lnTo>
                <a:lnTo>
                  <a:pt x="594944" y="16268"/>
                </a:lnTo>
                <a:lnTo>
                  <a:pt x="594969" y="16522"/>
                </a:lnTo>
                <a:lnTo>
                  <a:pt x="595134" y="18415"/>
                </a:lnTo>
                <a:lnTo>
                  <a:pt x="595515" y="22606"/>
                </a:lnTo>
                <a:lnTo>
                  <a:pt x="592378" y="22098"/>
                </a:lnTo>
                <a:lnTo>
                  <a:pt x="587070" y="22098"/>
                </a:lnTo>
                <a:lnTo>
                  <a:pt x="586930" y="17526"/>
                </a:lnTo>
                <a:lnTo>
                  <a:pt x="586917" y="17399"/>
                </a:lnTo>
                <a:lnTo>
                  <a:pt x="586879" y="16002"/>
                </a:lnTo>
                <a:lnTo>
                  <a:pt x="588289" y="14986"/>
                </a:lnTo>
                <a:lnTo>
                  <a:pt x="589889" y="13843"/>
                </a:lnTo>
                <a:lnTo>
                  <a:pt x="592696" y="17653"/>
                </a:lnTo>
                <a:lnTo>
                  <a:pt x="594969" y="16522"/>
                </a:lnTo>
                <a:lnTo>
                  <a:pt x="594918" y="16256"/>
                </a:lnTo>
                <a:lnTo>
                  <a:pt x="594563" y="16129"/>
                </a:lnTo>
                <a:lnTo>
                  <a:pt x="594144" y="15113"/>
                </a:lnTo>
                <a:lnTo>
                  <a:pt x="594042" y="14224"/>
                </a:lnTo>
                <a:lnTo>
                  <a:pt x="594169" y="13843"/>
                </a:lnTo>
                <a:lnTo>
                  <a:pt x="594360" y="13208"/>
                </a:lnTo>
                <a:lnTo>
                  <a:pt x="598093" y="13970"/>
                </a:lnTo>
                <a:lnTo>
                  <a:pt x="597395" y="13208"/>
                </a:lnTo>
                <a:lnTo>
                  <a:pt x="595782" y="11430"/>
                </a:lnTo>
                <a:lnTo>
                  <a:pt x="595426" y="11049"/>
                </a:lnTo>
                <a:lnTo>
                  <a:pt x="595350" y="10795"/>
                </a:lnTo>
                <a:lnTo>
                  <a:pt x="595947" y="8890"/>
                </a:lnTo>
                <a:lnTo>
                  <a:pt x="592302" y="9525"/>
                </a:lnTo>
                <a:lnTo>
                  <a:pt x="592912" y="10795"/>
                </a:lnTo>
                <a:lnTo>
                  <a:pt x="592861" y="11049"/>
                </a:lnTo>
                <a:lnTo>
                  <a:pt x="592620" y="11303"/>
                </a:lnTo>
                <a:lnTo>
                  <a:pt x="591705" y="11430"/>
                </a:lnTo>
                <a:lnTo>
                  <a:pt x="591159" y="11303"/>
                </a:lnTo>
                <a:lnTo>
                  <a:pt x="590600" y="11176"/>
                </a:lnTo>
                <a:lnTo>
                  <a:pt x="589686" y="11303"/>
                </a:lnTo>
                <a:lnTo>
                  <a:pt x="589686" y="8255"/>
                </a:lnTo>
                <a:lnTo>
                  <a:pt x="589686" y="5715"/>
                </a:lnTo>
                <a:lnTo>
                  <a:pt x="586955" y="8255"/>
                </a:lnTo>
                <a:lnTo>
                  <a:pt x="584746" y="5080"/>
                </a:lnTo>
                <a:lnTo>
                  <a:pt x="581926" y="1016"/>
                </a:lnTo>
                <a:lnTo>
                  <a:pt x="576897" y="5080"/>
                </a:lnTo>
                <a:lnTo>
                  <a:pt x="577367" y="3937"/>
                </a:lnTo>
                <a:lnTo>
                  <a:pt x="573455" y="2667"/>
                </a:lnTo>
                <a:lnTo>
                  <a:pt x="572858" y="13716"/>
                </a:lnTo>
                <a:lnTo>
                  <a:pt x="568579" y="14986"/>
                </a:lnTo>
                <a:lnTo>
                  <a:pt x="569658" y="12700"/>
                </a:lnTo>
                <a:lnTo>
                  <a:pt x="569722" y="12573"/>
                </a:lnTo>
                <a:lnTo>
                  <a:pt x="569810" y="12192"/>
                </a:lnTo>
                <a:lnTo>
                  <a:pt x="569353" y="10160"/>
                </a:lnTo>
                <a:lnTo>
                  <a:pt x="569290" y="9410"/>
                </a:lnTo>
                <a:lnTo>
                  <a:pt x="569175" y="7366"/>
                </a:lnTo>
                <a:lnTo>
                  <a:pt x="566991" y="10160"/>
                </a:lnTo>
                <a:lnTo>
                  <a:pt x="565962" y="5461"/>
                </a:lnTo>
                <a:lnTo>
                  <a:pt x="563867" y="3937"/>
                </a:lnTo>
                <a:lnTo>
                  <a:pt x="566153" y="7112"/>
                </a:lnTo>
                <a:lnTo>
                  <a:pt x="566039" y="7366"/>
                </a:lnTo>
                <a:lnTo>
                  <a:pt x="563778" y="8813"/>
                </a:lnTo>
                <a:lnTo>
                  <a:pt x="563778" y="12509"/>
                </a:lnTo>
                <a:lnTo>
                  <a:pt x="563778" y="17399"/>
                </a:lnTo>
                <a:lnTo>
                  <a:pt x="559384" y="17272"/>
                </a:lnTo>
                <a:lnTo>
                  <a:pt x="558647" y="17018"/>
                </a:lnTo>
                <a:lnTo>
                  <a:pt x="557174" y="16510"/>
                </a:lnTo>
                <a:lnTo>
                  <a:pt x="557110" y="16129"/>
                </a:lnTo>
                <a:lnTo>
                  <a:pt x="555980" y="9271"/>
                </a:lnTo>
                <a:lnTo>
                  <a:pt x="563778" y="12509"/>
                </a:lnTo>
                <a:lnTo>
                  <a:pt x="563778" y="8813"/>
                </a:lnTo>
                <a:lnTo>
                  <a:pt x="562838" y="9398"/>
                </a:lnTo>
                <a:lnTo>
                  <a:pt x="562902" y="9639"/>
                </a:lnTo>
                <a:lnTo>
                  <a:pt x="562813" y="9410"/>
                </a:lnTo>
                <a:lnTo>
                  <a:pt x="561009" y="5207"/>
                </a:lnTo>
                <a:lnTo>
                  <a:pt x="558749" y="4572"/>
                </a:lnTo>
                <a:lnTo>
                  <a:pt x="558241" y="7874"/>
                </a:lnTo>
                <a:lnTo>
                  <a:pt x="558266" y="8763"/>
                </a:lnTo>
                <a:lnTo>
                  <a:pt x="559663" y="10033"/>
                </a:lnTo>
                <a:lnTo>
                  <a:pt x="557250" y="9271"/>
                </a:lnTo>
                <a:lnTo>
                  <a:pt x="556856" y="9144"/>
                </a:lnTo>
                <a:lnTo>
                  <a:pt x="556247" y="9017"/>
                </a:lnTo>
                <a:lnTo>
                  <a:pt x="552615" y="8255"/>
                </a:lnTo>
                <a:lnTo>
                  <a:pt x="550672" y="3683"/>
                </a:lnTo>
                <a:lnTo>
                  <a:pt x="547192" y="9017"/>
                </a:lnTo>
                <a:lnTo>
                  <a:pt x="546633" y="7747"/>
                </a:lnTo>
                <a:lnTo>
                  <a:pt x="545922" y="6096"/>
                </a:lnTo>
                <a:lnTo>
                  <a:pt x="543623" y="13208"/>
                </a:lnTo>
                <a:lnTo>
                  <a:pt x="545401" y="12827"/>
                </a:lnTo>
                <a:lnTo>
                  <a:pt x="545642" y="7747"/>
                </a:lnTo>
                <a:lnTo>
                  <a:pt x="547763" y="10414"/>
                </a:lnTo>
                <a:lnTo>
                  <a:pt x="547674" y="10922"/>
                </a:lnTo>
                <a:lnTo>
                  <a:pt x="545249" y="15748"/>
                </a:lnTo>
                <a:lnTo>
                  <a:pt x="541997" y="16129"/>
                </a:lnTo>
                <a:lnTo>
                  <a:pt x="541261" y="14732"/>
                </a:lnTo>
                <a:lnTo>
                  <a:pt x="539508" y="11430"/>
                </a:lnTo>
                <a:lnTo>
                  <a:pt x="537248" y="10668"/>
                </a:lnTo>
                <a:lnTo>
                  <a:pt x="539381" y="8763"/>
                </a:lnTo>
                <a:lnTo>
                  <a:pt x="539661" y="8509"/>
                </a:lnTo>
                <a:lnTo>
                  <a:pt x="539546" y="9271"/>
                </a:lnTo>
                <a:lnTo>
                  <a:pt x="539864" y="8509"/>
                </a:lnTo>
                <a:lnTo>
                  <a:pt x="540118" y="7874"/>
                </a:lnTo>
                <a:lnTo>
                  <a:pt x="540181" y="7747"/>
                </a:lnTo>
                <a:lnTo>
                  <a:pt x="540258" y="6985"/>
                </a:lnTo>
                <a:lnTo>
                  <a:pt x="539419" y="4445"/>
                </a:lnTo>
                <a:lnTo>
                  <a:pt x="536536" y="7874"/>
                </a:lnTo>
                <a:lnTo>
                  <a:pt x="536575" y="7620"/>
                </a:lnTo>
                <a:lnTo>
                  <a:pt x="536651" y="7112"/>
                </a:lnTo>
                <a:lnTo>
                  <a:pt x="533171" y="7620"/>
                </a:lnTo>
                <a:lnTo>
                  <a:pt x="530161" y="5715"/>
                </a:lnTo>
                <a:lnTo>
                  <a:pt x="527469" y="4953"/>
                </a:lnTo>
                <a:lnTo>
                  <a:pt x="524929" y="9017"/>
                </a:lnTo>
                <a:lnTo>
                  <a:pt x="525830" y="8763"/>
                </a:lnTo>
                <a:lnTo>
                  <a:pt x="527431" y="12573"/>
                </a:lnTo>
                <a:lnTo>
                  <a:pt x="527342" y="13462"/>
                </a:lnTo>
                <a:lnTo>
                  <a:pt x="526948" y="14732"/>
                </a:lnTo>
                <a:lnTo>
                  <a:pt x="526186" y="13081"/>
                </a:lnTo>
                <a:lnTo>
                  <a:pt x="525830" y="12319"/>
                </a:lnTo>
                <a:lnTo>
                  <a:pt x="522782" y="13081"/>
                </a:lnTo>
                <a:lnTo>
                  <a:pt x="522986" y="10033"/>
                </a:lnTo>
                <a:lnTo>
                  <a:pt x="524014" y="9144"/>
                </a:lnTo>
                <a:lnTo>
                  <a:pt x="519544" y="7747"/>
                </a:lnTo>
                <a:lnTo>
                  <a:pt x="518502" y="8636"/>
                </a:lnTo>
                <a:lnTo>
                  <a:pt x="517664" y="12192"/>
                </a:lnTo>
                <a:lnTo>
                  <a:pt x="517779" y="12827"/>
                </a:lnTo>
                <a:lnTo>
                  <a:pt x="518325" y="14859"/>
                </a:lnTo>
                <a:lnTo>
                  <a:pt x="518198" y="15278"/>
                </a:lnTo>
                <a:lnTo>
                  <a:pt x="516293" y="17018"/>
                </a:lnTo>
                <a:lnTo>
                  <a:pt x="511416" y="14605"/>
                </a:lnTo>
                <a:lnTo>
                  <a:pt x="513080" y="13208"/>
                </a:lnTo>
                <a:lnTo>
                  <a:pt x="517906" y="9144"/>
                </a:lnTo>
                <a:lnTo>
                  <a:pt x="518502" y="8636"/>
                </a:lnTo>
                <a:lnTo>
                  <a:pt x="515226" y="5461"/>
                </a:lnTo>
                <a:lnTo>
                  <a:pt x="510501" y="9144"/>
                </a:lnTo>
                <a:lnTo>
                  <a:pt x="509562" y="5842"/>
                </a:lnTo>
                <a:lnTo>
                  <a:pt x="502780" y="2413"/>
                </a:lnTo>
                <a:lnTo>
                  <a:pt x="497243" y="13208"/>
                </a:lnTo>
                <a:lnTo>
                  <a:pt x="489953" y="13081"/>
                </a:lnTo>
                <a:lnTo>
                  <a:pt x="489953" y="12192"/>
                </a:lnTo>
                <a:lnTo>
                  <a:pt x="489953" y="7493"/>
                </a:lnTo>
                <a:lnTo>
                  <a:pt x="492023" y="6604"/>
                </a:lnTo>
                <a:lnTo>
                  <a:pt x="495300" y="5207"/>
                </a:lnTo>
                <a:lnTo>
                  <a:pt x="497078" y="4953"/>
                </a:lnTo>
                <a:lnTo>
                  <a:pt x="494944" y="0"/>
                </a:lnTo>
                <a:lnTo>
                  <a:pt x="491528" y="6604"/>
                </a:lnTo>
                <a:lnTo>
                  <a:pt x="488607" y="3048"/>
                </a:lnTo>
                <a:lnTo>
                  <a:pt x="485787" y="2286"/>
                </a:lnTo>
                <a:lnTo>
                  <a:pt x="483590" y="6985"/>
                </a:lnTo>
                <a:lnTo>
                  <a:pt x="483704" y="8509"/>
                </a:lnTo>
                <a:lnTo>
                  <a:pt x="483933" y="10287"/>
                </a:lnTo>
                <a:lnTo>
                  <a:pt x="480402" y="12192"/>
                </a:lnTo>
                <a:lnTo>
                  <a:pt x="480428" y="12065"/>
                </a:lnTo>
                <a:lnTo>
                  <a:pt x="481241" y="8255"/>
                </a:lnTo>
                <a:lnTo>
                  <a:pt x="481368" y="6604"/>
                </a:lnTo>
                <a:lnTo>
                  <a:pt x="481114" y="5969"/>
                </a:lnTo>
                <a:lnTo>
                  <a:pt x="479844" y="12065"/>
                </a:lnTo>
                <a:lnTo>
                  <a:pt x="477913" y="11049"/>
                </a:lnTo>
                <a:lnTo>
                  <a:pt x="475488" y="9779"/>
                </a:lnTo>
                <a:lnTo>
                  <a:pt x="472681" y="11049"/>
                </a:lnTo>
                <a:lnTo>
                  <a:pt x="472605" y="7620"/>
                </a:lnTo>
                <a:lnTo>
                  <a:pt x="468122" y="11811"/>
                </a:lnTo>
                <a:lnTo>
                  <a:pt x="469277" y="12192"/>
                </a:lnTo>
                <a:lnTo>
                  <a:pt x="468210" y="15113"/>
                </a:lnTo>
                <a:lnTo>
                  <a:pt x="468122" y="17399"/>
                </a:lnTo>
                <a:lnTo>
                  <a:pt x="467017" y="17018"/>
                </a:lnTo>
                <a:lnTo>
                  <a:pt x="470331" y="20193"/>
                </a:lnTo>
                <a:lnTo>
                  <a:pt x="473976" y="18796"/>
                </a:lnTo>
                <a:lnTo>
                  <a:pt x="477634" y="17526"/>
                </a:lnTo>
                <a:lnTo>
                  <a:pt x="480885" y="21336"/>
                </a:lnTo>
                <a:lnTo>
                  <a:pt x="480860" y="21590"/>
                </a:lnTo>
                <a:lnTo>
                  <a:pt x="479615" y="22733"/>
                </a:lnTo>
                <a:lnTo>
                  <a:pt x="481279" y="24511"/>
                </a:lnTo>
                <a:lnTo>
                  <a:pt x="481241" y="24777"/>
                </a:lnTo>
                <a:lnTo>
                  <a:pt x="480009" y="25908"/>
                </a:lnTo>
                <a:lnTo>
                  <a:pt x="478891" y="25527"/>
                </a:lnTo>
                <a:lnTo>
                  <a:pt x="478675" y="25044"/>
                </a:lnTo>
                <a:lnTo>
                  <a:pt x="478574" y="23749"/>
                </a:lnTo>
                <a:lnTo>
                  <a:pt x="477824" y="26543"/>
                </a:lnTo>
                <a:lnTo>
                  <a:pt x="476097" y="28829"/>
                </a:lnTo>
                <a:lnTo>
                  <a:pt x="478345" y="28829"/>
                </a:lnTo>
                <a:lnTo>
                  <a:pt x="595515" y="28829"/>
                </a:lnTo>
                <a:lnTo>
                  <a:pt x="595160" y="28575"/>
                </a:lnTo>
                <a:lnTo>
                  <a:pt x="597890" y="28067"/>
                </a:lnTo>
                <a:lnTo>
                  <a:pt x="599160" y="25908"/>
                </a:lnTo>
                <a:lnTo>
                  <a:pt x="599757" y="24892"/>
                </a:lnTo>
                <a:lnTo>
                  <a:pt x="600583" y="23495"/>
                </a:lnTo>
                <a:lnTo>
                  <a:pt x="600646" y="23241"/>
                </a:lnTo>
                <a:close/>
              </a:path>
              <a:path extrusionOk="0" h="109854" w="684530">
                <a:moveTo>
                  <a:pt x="604494" y="84023"/>
                </a:moveTo>
                <a:lnTo>
                  <a:pt x="603910" y="82677"/>
                </a:lnTo>
                <a:lnTo>
                  <a:pt x="602881" y="83693"/>
                </a:lnTo>
                <a:lnTo>
                  <a:pt x="604494" y="84023"/>
                </a:lnTo>
                <a:close/>
              </a:path>
              <a:path extrusionOk="0" h="109854" w="684530">
                <a:moveTo>
                  <a:pt x="605155" y="78219"/>
                </a:moveTo>
                <a:lnTo>
                  <a:pt x="603123" y="78613"/>
                </a:lnTo>
                <a:lnTo>
                  <a:pt x="602361" y="79883"/>
                </a:lnTo>
                <a:lnTo>
                  <a:pt x="602475" y="81153"/>
                </a:lnTo>
                <a:lnTo>
                  <a:pt x="602881" y="83693"/>
                </a:lnTo>
                <a:lnTo>
                  <a:pt x="605155" y="78219"/>
                </a:lnTo>
                <a:close/>
              </a:path>
              <a:path extrusionOk="0" h="109854" w="684530">
                <a:moveTo>
                  <a:pt x="605282" y="78206"/>
                </a:moveTo>
                <a:lnTo>
                  <a:pt x="605256" y="77978"/>
                </a:lnTo>
                <a:lnTo>
                  <a:pt x="605155" y="78219"/>
                </a:lnTo>
                <a:lnTo>
                  <a:pt x="605282" y="78206"/>
                </a:lnTo>
                <a:close/>
              </a:path>
              <a:path extrusionOk="0" h="109854" w="684530">
                <a:moveTo>
                  <a:pt x="605447" y="84226"/>
                </a:moveTo>
                <a:lnTo>
                  <a:pt x="604494" y="84023"/>
                </a:lnTo>
                <a:lnTo>
                  <a:pt x="605218" y="85725"/>
                </a:lnTo>
                <a:lnTo>
                  <a:pt x="605447" y="84226"/>
                </a:lnTo>
                <a:close/>
              </a:path>
              <a:path extrusionOk="0" h="109854" w="684530">
                <a:moveTo>
                  <a:pt x="621563" y="86868"/>
                </a:moveTo>
                <a:lnTo>
                  <a:pt x="621182" y="86499"/>
                </a:lnTo>
                <a:lnTo>
                  <a:pt x="621284" y="87122"/>
                </a:lnTo>
                <a:lnTo>
                  <a:pt x="621487" y="87617"/>
                </a:lnTo>
                <a:lnTo>
                  <a:pt x="621563" y="86868"/>
                </a:lnTo>
                <a:close/>
              </a:path>
              <a:path extrusionOk="0" h="109854" w="684530">
                <a:moveTo>
                  <a:pt x="621779" y="24193"/>
                </a:moveTo>
                <a:lnTo>
                  <a:pt x="621665" y="24511"/>
                </a:lnTo>
                <a:lnTo>
                  <a:pt x="621741" y="24777"/>
                </a:lnTo>
                <a:lnTo>
                  <a:pt x="621779" y="24193"/>
                </a:lnTo>
                <a:close/>
              </a:path>
              <a:path extrusionOk="0" h="109854" w="684530">
                <a:moveTo>
                  <a:pt x="622007" y="88900"/>
                </a:moveTo>
                <a:lnTo>
                  <a:pt x="621487" y="87617"/>
                </a:lnTo>
                <a:lnTo>
                  <a:pt x="620623" y="90170"/>
                </a:lnTo>
                <a:lnTo>
                  <a:pt x="622007" y="88900"/>
                </a:lnTo>
                <a:close/>
              </a:path>
              <a:path extrusionOk="0" h="109854" w="684530">
                <a:moveTo>
                  <a:pt x="625817" y="16637"/>
                </a:moveTo>
                <a:lnTo>
                  <a:pt x="622211" y="17145"/>
                </a:lnTo>
                <a:lnTo>
                  <a:pt x="621779" y="24193"/>
                </a:lnTo>
                <a:lnTo>
                  <a:pt x="622604" y="21844"/>
                </a:lnTo>
                <a:lnTo>
                  <a:pt x="622731" y="21590"/>
                </a:lnTo>
                <a:lnTo>
                  <a:pt x="625817" y="16637"/>
                </a:lnTo>
                <a:close/>
              </a:path>
              <a:path extrusionOk="0" h="109854" w="684530">
                <a:moveTo>
                  <a:pt x="646214" y="30353"/>
                </a:moveTo>
                <a:lnTo>
                  <a:pt x="645934" y="30264"/>
                </a:lnTo>
                <a:lnTo>
                  <a:pt x="646214" y="30353"/>
                </a:lnTo>
                <a:close/>
              </a:path>
              <a:path extrusionOk="0" h="109854" w="684530">
                <a:moveTo>
                  <a:pt x="649300" y="27432"/>
                </a:moveTo>
                <a:lnTo>
                  <a:pt x="646061" y="27813"/>
                </a:lnTo>
                <a:lnTo>
                  <a:pt x="645655" y="24638"/>
                </a:lnTo>
                <a:lnTo>
                  <a:pt x="644626" y="25527"/>
                </a:lnTo>
                <a:lnTo>
                  <a:pt x="646188" y="30251"/>
                </a:lnTo>
                <a:lnTo>
                  <a:pt x="647128" y="30226"/>
                </a:lnTo>
                <a:lnTo>
                  <a:pt x="649008" y="27813"/>
                </a:lnTo>
                <a:lnTo>
                  <a:pt x="649300" y="27432"/>
                </a:lnTo>
                <a:close/>
              </a:path>
              <a:path extrusionOk="0" h="109854" w="684530">
                <a:moveTo>
                  <a:pt x="650748" y="39306"/>
                </a:moveTo>
                <a:lnTo>
                  <a:pt x="649147" y="40005"/>
                </a:lnTo>
                <a:lnTo>
                  <a:pt x="649122" y="40271"/>
                </a:lnTo>
                <a:lnTo>
                  <a:pt x="650176" y="40767"/>
                </a:lnTo>
                <a:lnTo>
                  <a:pt x="650748" y="39306"/>
                </a:lnTo>
                <a:close/>
              </a:path>
              <a:path extrusionOk="0" h="109854" w="684530">
                <a:moveTo>
                  <a:pt x="652157" y="37465"/>
                </a:moveTo>
                <a:lnTo>
                  <a:pt x="651878" y="33299"/>
                </a:lnTo>
                <a:lnTo>
                  <a:pt x="648474" y="34544"/>
                </a:lnTo>
                <a:lnTo>
                  <a:pt x="652157" y="37465"/>
                </a:lnTo>
                <a:close/>
              </a:path>
              <a:path extrusionOk="0" h="109854" w="684530">
                <a:moveTo>
                  <a:pt x="654735" y="32258"/>
                </a:moveTo>
                <a:lnTo>
                  <a:pt x="651738" y="31026"/>
                </a:lnTo>
                <a:lnTo>
                  <a:pt x="651878" y="33299"/>
                </a:lnTo>
                <a:lnTo>
                  <a:pt x="654735" y="32258"/>
                </a:lnTo>
                <a:close/>
              </a:path>
              <a:path extrusionOk="0" h="109854" w="684530">
                <a:moveTo>
                  <a:pt x="654773" y="24511"/>
                </a:moveTo>
                <a:lnTo>
                  <a:pt x="654456" y="24765"/>
                </a:lnTo>
                <a:lnTo>
                  <a:pt x="654342" y="25044"/>
                </a:lnTo>
                <a:lnTo>
                  <a:pt x="654773" y="24511"/>
                </a:lnTo>
                <a:close/>
              </a:path>
              <a:path extrusionOk="0" h="109854" w="684530">
                <a:moveTo>
                  <a:pt x="656590" y="35433"/>
                </a:moveTo>
                <a:lnTo>
                  <a:pt x="656310" y="34772"/>
                </a:lnTo>
                <a:lnTo>
                  <a:pt x="655789" y="35433"/>
                </a:lnTo>
                <a:lnTo>
                  <a:pt x="655802" y="35852"/>
                </a:lnTo>
                <a:lnTo>
                  <a:pt x="656590" y="35433"/>
                </a:lnTo>
                <a:close/>
              </a:path>
              <a:path extrusionOk="0" h="109854" w="684530">
                <a:moveTo>
                  <a:pt x="657263" y="39243"/>
                </a:moveTo>
                <a:lnTo>
                  <a:pt x="656717" y="37973"/>
                </a:lnTo>
                <a:lnTo>
                  <a:pt x="655802" y="35852"/>
                </a:lnTo>
                <a:lnTo>
                  <a:pt x="651129" y="38354"/>
                </a:lnTo>
                <a:lnTo>
                  <a:pt x="650748" y="39306"/>
                </a:lnTo>
                <a:lnTo>
                  <a:pt x="653821" y="37973"/>
                </a:lnTo>
                <a:lnTo>
                  <a:pt x="657263" y="39243"/>
                </a:lnTo>
                <a:close/>
              </a:path>
              <a:path extrusionOk="0" h="109854" w="684530">
                <a:moveTo>
                  <a:pt x="657821" y="40601"/>
                </a:moveTo>
                <a:lnTo>
                  <a:pt x="657669" y="40170"/>
                </a:lnTo>
                <a:lnTo>
                  <a:pt x="657669" y="39852"/>
                </a:lnTo>
                <a:lnTo>
                  <a:pt x="657745" y="39573"/>
                </a:lnTo>
                <a:lnTo>
                  <a:pt x="657263" y="39344"/>
                </a:lnTo>
                <a:lnTo>
                  <a:pt x="657821" y="40601"/>
                </a:lnTo>
                <a:close/>
              </a:path>
              <a:path extrusionOk="0" h="109854" w="684530">
                <a:moveTo>
                  <a:pt x="658177" y="66167"/>
                </a:moveTo>
                <a:lnTo>
                  <a:pt x="657694" y="65938"/>
                </a:lnTo>
                <a:lnTo>
                  <a:pt x="655129" y="66929"/>
                </a:lnTo>
                <a:lnTo>
                  <a:pt x="655485" y="67906"/>
                </a:lnTo>
                <a:lnTo>
                  <a:pt x="658177" y="66167"/>
                </a:lnTo>
                <a:close/>
              </a:path>
              <a:path extrusionOk="0" h="109854" w="684530">
                <a:moveTo>
                  <a:pt x="658698" y="38785"/>
                </a:moveTo>
                <a:lnTo>
                  <a:pt x="657936" y="38862"/>
                </a:lnTo>
                <a:lnTo>
                  <a:pt x="657745" y="39573"/>
                </a:lnTo>
                <a:lnTo>
                  <a:pt x="658025" y="39700"/>
                </a:lnTo>
                <a:lnTo>
                  <a:pt x="658253" y="39814"/>
                </a:lnTo>
                <a:lnTo>
                  <a:pt x="658533" y="39979"/>
                </a:lnTo>
                <a:lnTo>
                  <a:pt x="658698" y="38785"/>
                </a:lnTo>
                <a:close/>
              </a:path>
              <a:path extrusionOk="0" h="109854" w="684530">
                <a:moveTo>
                  <a:pt x="660869" y="76987"/>
                </a:moveTo>
                <a:lnTo>
                  <a:pt x="659765" y="78054"/>
                </a:lnTo>
                <a:lnTo>
                  <a:pt x="660158" y="78054"/>
                </a:lnTo>
                <a:lnTo>
                  <a:pt x="660361" y="77495"/>
                </a:lnTo>
                <a:lnTo>
                  <a:pt x="660869" y="76987"/>
                </a:lnTo>
                <a:close/>
              </a:path>
              <a:path extrusionOk="0" h="109854" w="684530">
                <a:moveTo>
                  <a:pt x="661149" y="26924"/>
                </a:moveTo>
                <a:lnTo>
                  <a:pt x="661073" y="25323"/>
                </a:lnTo>
                <a:lnTo>
                  <a:pt x="660400" y="26162"/>
                </a:lnTo>
                <a:lnTo>
                  <a:pt x="659295" y="26365"/>
                </a:lnTo>
                <a:lnTo>
                  <a:pt x="661149" y="26924"/>
                </a:lnTo>
                <a:close/>
              </a:path>
              <a:path extrusionOk="0" h="109854" w="684530">
                <a:moveTo>
                  <a:pt x="661466" y="74930"/>
                </a:moveTo>
                <a:lnTo>
                  <a:pt x="660984" y="72605"/>
                </a:lnTo>
                <a:lnTo>
                  <a:pt x="660247" y="74841"/>
                </a:lnTo>
                <a:lnTo>
                  <a:pt x="661466" y="74930"/>
                </a:lnTo>
                <a:close/>
              </a:path>
              <a:path extrusionOk="0" h="109854" w="684530">
                <a:moveTo>
                  <a:pt x="661974" y="69596"/>
                </a:moveTo>
                <a:lnTo>
                  <a:pt x="661924" y="69342"/>
                </a:lnTo>
                <a:lnTo>
                  <a:pt x="659638" y="66167"/>
                </a:lnTo>
                <a:lnTo>
                  <a:pt x="660984" y="72605"/>
                </a:lnTo>
                <a:lnTo>
                  <a:pt x="661974" y="69596"/>
                </a:lnTo>
                <a:close/>
              </a:path>
              <a:path extrusionOk="0" h="109854" w="684530">
                <a:moveTo>
                  <a:pt x="662508" y="23241"/>
                </a:moveTo>
                <a:lnTo>
                  <a:pt x="660679" y="16891"/>
                </a:lnTo>
                <a:lnTo>
                  <a:pt x="661073" y="25323"/>
                </a:lnTo>
                <a:lnTo>
                  <a:pt x="662419" y="23672"/>
                </a:lnTo>
                <a:lnTo>
                  <a:pt x="662508" y="23241"/>
                </a:lnTo>
                <a:close/>
              </a:path>
              <a:path extrusionOk="0" h="109854" w="684530">
                <a:moveTo>
                  <a:pt x="663130" y="81026"/>
                </a:moveTo>
                <a:lnTo>
                  <a:pt x="661035" y="85217"/>
                </a:lnTo>
                <a:lnTo>
                  <a:pt x="659561" y="79629"/>
                </a:lnTo>
                <a:lnTo>
                  <a:pt x="658812" y="78867"/>
                </a:lnTo>
                <a:lnTo>
                  <a:pt x="659485" y="78232"/>
                </a:lnTo>
                <a:lnTo>
                  <a:pt x="659765" y="77978"/>
                </a:lnTo>
                <a:lnTo>
                  <a:pt x="659599" y="77978"/>
                </a:lnTo>
                <a:lnTo>
                  <a:pt x="659282" y="77724"/>
                </a:lnTo>
                <a:lnTo>
                  <a:pt x="660006" y="75565"/>
                </a:lnTo>
                <a:lnTo>
                  <a:pt x="660171" y="75057"/>
                </a:lnTo>
                <a:lnTo>
                  <a:pt x="660247" y="74841"/>
                </a:lnTo>
                <a:lnTo>
                  <a:pt x="657974" y="74676"/>
                </a:lnTo>
                <a:lnTo>
                  <a:pt x="656018" y="69342"/>
                </a:lnTo>
                <a:lnTo>
                  <a:pt x="655485" y="67906"/>
                </a:lnTo>
                <a:lnTo>
                  <a:pt x="653262" y="69342"/>
                </a:lnTo>
                <a:lnTo>
                  <a:pt x="653199" y="66548"/>
                </a:lnTo>
                <a:lnTo>
                  <a:pt x="653821" y="65659"/>
                </a:lnTo>
                <a:lnTo>
                  <a:pt x="654608" y="64516"/>
                </a:lnTo>
                <a:lnTo>
                  <a:pt x="648754" y="64516"/>
                </a:lnTo>
                <a:lnTo>
                  <a:pt x="647954" y="60325"/>
                </a:lnTo>
                <a:lnTo>
                  <a:pt x="641654" y="59182"/>
                </a:lnTo>
                <a:lnTo>
                  <a:pt x="641985" y="59944"/>
                </a:lnTo>
                <a:lnTo>
                  <a:pt x="642112" y="60325"/>
                </a:lnTo>
                <a:lnTo>
                  <a:pt x="643166" y="68326"/>
                </a:lnTo>
                <a:lnTo>
                  <a:pt x="640308" y="69596"/>
                </a:lnTo>
                <a:lnTo>
                  <a:pt x="638251" y="71501"/>
                </a:lnTo>
                <a:lnTo>
                  <a:pt x="638162" y="67691"/>
                </a:lnTo>
                <a:lnTo>
                  <a:pt x="638136" y="66802"/>
                </a:lnTo>
                <a:lnTo>
                  <a:pt x="636473" y="66167"/>
                </a:lnTo>
                <a:lnTo>
                  <a:pt x="637501" y="65278"/>
                </a:lnTo>
                <a:lnTo>
                  <a:pt x="637806" y="63881"/>
                </a:lnTo>
                <a:lnTo>
                  <a:pt x="638378" y="61341"/>
                </a:lnTo>
                <a:lnTo>
                  <a:pt x="638492" y="60833"/>
                </a:lnTo>
                <a:lnTo>
                  <a:pt x="639762" y="63754"/>
                </a:lnTo>
                <a:lnTo>
                  <a:pt x="639775" y="60833"/>
                </a:lnTo>
                <a:lnTo>
                  <a:pt x="639787" y="59182"/>
                </a:lnTo>
                <a:lnTo>
                  <a:pt x="639800" y="58166"/>
                </a:lnTo>
                <a:lnTo>
                  <a:pt x="643331" y="53340"/>
                </a:lnTo>
                <a:lnTo>
                  <a:pt x="644537" y="51689"/>
                </a:lnTo>
                <a:lnTo>
                  <a:pt x="644575" y="51435"/>
                </a:lnTo>
                <a:lnTo>
                  <a:pt x="643089" y="47879"/>
                </a:lnTo>
                <a:lnTo>
                  <a:pt x="642289" y="45974"/>
                </a:lnTo>
                <a:lnTo>
                  <a:pt x="648754" y="44196"/>
                </a:lnTo>
                <a:lnTo>
                  <a:pt x="648970" y="41910"/>
                </a:lnTo>
                <a:lnTo>
                  <a:pt x="649058" y="40894"/>
                </a:lnTo>
                <a:lnTo>
                  <a:pt x="649084" y="40259"/>
                </a:lnTo>
                <a:lnTo>
                  <a:pt x="647166" y="39370"/>
                </a:lnTo>
                <a:lnTo>
                  <a:pt x="647090" y="35433"/>
                </a:lnTo>
                <a:lnTo>
                  <a:pt x="647014" y="31115"/>
                </a:lnTo>
                <a:lnTo>
                  <a:pt x="645629" y="32639"/>
                </a:lnTo>
                <a:lnTo>
                  <a:pt x="645693" y="32766"/>
                </a:lnTo>
                <a:lnTo>
                  <a:pt x="645502" y="32766"/>
                </a:lnTo>
                <a:lnTo>
                  <a:pt x="645566" y="32639"/>
                </a:lnTo>
                <a:lnTo>
                  <a:pt x="643280" y="30353"/>
                </a:lnTo>
                <a:lnTo>
                  <a:pt x="645934" y="30264"/>
                </a:lnTo>
                <a:lnTo>
                  <a:pt x="643407" y="29464"/>
                </a:lnTo>
                <a:lnTo>
                  <a:pt x="643559" y="28702"/>
                </a:lnTo>
                <a:lnTo>
                  <a:pt x="638810" y="34544"/>
                </a:lnTo>
                <a:lnTo>
                  <a:pt x="634606" y="31496"/>
                </a:lnTo>
                <a:lnTo>
                  <a:pt x="628980" y="40894"/>
                </a:lnTo>
                <a:lnTo>
                  <a:pt x="626211" y="34417"/>
                </a:lnTo>
                <a:lnTo>
                  <a:pt x="626694" y="39497"/>
                </a:lnTo>
                <a:lnTo>
                  <a:pt x="626668" y="40271"/>
                </a:lnTo>
                <a:lnTo>
                  <a:pt x="624078" y="40767"/>
                </a:lnTo>
                <a:lnTo>
                  <a:pt x="620229" y="40767"/>
                </a:lnTo>
                <a:lnTo>
                  <a:pt x="618286" y="41910"/>
                </a:lnTo>
                <a:lnTo>
                  <a:pt x="618807" y="38608"/>
                </a:lnTo>
                <a:lnTo>
                  <a:pt x="620623" y="38354"/>
                </a:lnTo>
                <a:lnTo>
                  <a:pt x="622566" y="37211"/>
                </a:lnTo>
                <a:lnTo>
                  <a:pt x="617740" y="36068"/>
                </a:lnTo>
                <a:lnTo>
                  <a:pt x="613371" y="39497"/>
                </a:lnTo>
                <a:lnTo>
                  <a:pt x="610108" y="43942"/>
                </a:lnTo>
                <a:lnTo>
                  <a:pt x="610146" y="44323"/>
                </a:lnTo>
                <a:lnTo>
                  <a:pt x="612305" y="48260"/>
                </a:lnTo>
                <a:lnTo>
                  <a:pt x="612660" y="47879"/>
                </a:lnTo>
                <a:lnTo>
                  <a:pt x="614845" y="50800"/>
                </a:lnTo>
                <a:lnTo>
                  <a:pt x="612813" y="53340"/>
                </a:lnTo>
                <a:lnTo>
                  <a:pt x="611276" y="51689"/>
                </a:lnTo>
                <a:lnTo>
                  <a:pt x="609752" y="49530"/>
                </a:lnTo>
                <a:lnTo>
                  <a:pt x="609574" y="49276"/>
                </a:lnTo>
                <a:lnTo>
                  <a:pt x="607085" y="49530"/>
                </a:lnTo>
                <a:lnTo>
                  <a:pt x="607110" y="45466"/>
                </a:lnTo>
                <a:lnTo>
                  <a:pt x="607123" y="43942"/>
                </a:lnTo>
                <a:lnTo>
                  <a:pt x="608431" y="44831"/>
                </a:lnTo>
                <a:lnTo>
                  <a:pt x="608279" y="43942"/>
                </a:lnTo>
                <a:lnTo>
                  <a:pt x="608164" y="43180"/>
                </a:lnTo>
                <a:lnTo>
                  <a:pt x="607555" y="39370"/>
                </a:lnTo>
                <a:lnTo>
                  <a:pt x="605777" y="43180"/>
                </a:lnTo>
                <a:lnTo>
                  <a:pt x="602957" y="42291"/>
                </a:lnTo>
                <a:lnTo>
                  <a:pt x="600976" y="45466"/>
                </a:lnTo>
                <a:lnTo>
                  <a:pt x="600798" y="44323"/>
                </a:lnTo>
                <a:lnTo>
                  <a:pt x="600252" y="40894"/>
                </a:lnTo>
                <a:lnTo>
                  <a:pt x="600163" y="39878"/>
                </a:lnTo>
                <a:lnTo>
                  <a:pt x="600316" y="39497"/>
                </a:lnTo>
                <a:lnTo>
                  <a:pt x="601535" y="36576"/>
                </a:lnTo>
                <a:lnTo>
                  <a:pt x="601751" y="36068"/>
                </a:lnTo>
                <a:lnTo>
                  <a:pt x="602005" y="35433"/>
                </a:lnTo>
                <a:lnTo>
                  <a:pt x="606171" y="35052"/>
                </a:lnTo>
                <a:lnTo>
                  <a:pt x="609219" y="39878"/>
                </a:lnTo>
                <a:lnTo>
                  <a:pt x="611378" y="35052"/>
                </a:lnTo>
                <a:lnTo>
                  <a:pt x="612902" y="31623"/>
                </a:lnTo>
                <a:lnTo>
                  <a:pt x="615403" y="36195"/>
                </a:lnTo>
                <a:lnTo>
                  <a:pt x="613892" y="32766"/>
                </a:lnTo>
                <a:lnTo>
                  <a:pt x="616089" y="31623"/>
                </a:lnTo>
                <a:lnTo>
                  <a:pt x="617067" y="31115"/>
                </a:lnTo>
                <a:lnTo>
                  <a:pt x="618959" y="32131"/>
                </a:lnTo>
                <a:lnTo>
                  <a:pt x="620052" y="31115"/>
                </a:lnTo>
                <a:lnTo>
                  <a:pt x="620191" y="30988"/>
                </a:lnTo>
                <a:lnTo>
                  <a:pt x="621690" y="29591"/>
                </a:lnTo>
                <a:lnTo>
                  <a:pt x="621576" y="30353"/>
                </a:lnTo>
                <a:lnTo>
                  <a:pt x="621779" y="29591"/>
                </a:lnTo>
                <a:lnTo>
                  <a:pt x="623036" y="24892"/>
                </a:lnTo>
                <a:lnTo>
                  <a:pt x="621741" y="24777"/>
                </a:lnTo>
                <a:lnTo>
                  <a:pt x="621652" y="26162"/>
                </a:lnTo>
                <a:lnTo>
                  <a:pt x="619442" y="30988"/>
                </a:lnTo>
                <a:lnTo>
                  <a:pt x="615403" y="30607"/>
                </a:lnTo>
                <a:lnTo>
                  <a:pt x="615365" y="30353"/>
                </a:lnTo>
                <a:lnTo>
                  <a:pt x="614667" y="25400"/>
                </a:lnTo>
                <a:lnTo>
                  <a:pt x="614006" y="20701"/>
                </a:lnTo>
                <a:lnTo>
                  <a:pt x="611200" y="25400"/>
                </a:lnTo>
                <a:lnTo>
                  <a:pt x="611060" y="23126"/>
                </a:lnTo>
                <a:lnTo>
                  <a:pt x="610946" y="22606"/>
                </a:lnTo>
                <a:lnTo>
                  <a:pt x="609155" y="20320"/>
                </a:lnTo>
                <a:lnTo>
                  <a:pt x="609053" y="19685"/>
                </a:lnTo>
                <a:lnTo>
                  <a:pt x="610717" y="17526"/>
                </a:lnTo>
                <a:lnTo>
                  <a:pt x="612978" y="16002"/>
                </a:lnTo>
                <a:lnTo>
                  <a:pt x="614489" y="19558"/>
                </a:lnTo>
                <a:lnTo>
                  <a:pt x="614781" y="16002"/>
                </a:lnTo>
                <a:lnTo>
                  <a:pt x="614794" y="15875"/>
                </a:lnTo>
                <a:lnTo>
                  <a:pt x="614807" y="15748"/>
                </a:lnTo>
                <a:lnTo>
                  <a:pt x="612432" y="15875"/>
                </a:lnTo>
                <a:lnTo>
                  <a:pt x="613371" y="13589"/>
                </a:lnTo>
                <a:lnTo>
                  <a:pt x="609777" y="14097"/>
                </a:lnTo>
                <a:lnTo>
                  <a:pt x="608977" y="19050"/>
                </a:lnTo>
                <a:lnTo>
                  <a:pt x="606171" y="23876"/>
                </a:lnTo>
                <a:lnTo>
                  <a:pt x="603516" y="27686"/>
                </a:lnTo>
                <a:lnTo>
                  <a:pt x="600748" y="30353"/>
                </a:lnTo>
                <a:lnTo>
                  <a:pt x="597293" y="30099"/>
                </a:lnTo>
                <a:lnTo>
                  <a:pt x="595693" y="28956"/>
                </a:lnTo>
                <a:lnTo>
                  <a:pt x="567283" y="28956"/>
                </a:lnTo>
                <a:lnTo>
                  <a:pt x="567283" y="54152"/>
                </a:lnTo>
                <a:lnTo>
                  <a:pt x="563778" y="54483"/>
                </a:lnTo>
                <a:lnTo>
                  <a:pt x="563613" y="49784"/>
                </a:lnTo>
                <a:lnTo>
                  <a:pt x="563511" y="47244"/>
                </a:lnTo>
                <a:lnTo>
                  <a:pt x="563511" y="46990"/>
                </a:lnTo>
                <a:lnTo>
                  <a:pt x="567283" y="54152"/>
                </a:lnTo>
                <a:lnTo>
                  <a:pt x="567283" y="28956"/>
                </a:lnTo>
                <a:lnTo>
                  <a:pt x="478332" y="28956"/>
                </a:lnTo>
                <a:lnTo>
                  <a:pt x="478104" y="36068"/>
                </a:lnTo>
                <a:lnTo>
                  <a:pt x="473392" y="34163"/>
                </a:lnTo>
                <a:lnTo>
                  <a:pt x="470103" y="36576"/>
                </a:lnTo>
                <a:lnTo>
                  <a:pt x="468261" y="33108"/>
                </a:lnTo>
                <a:lnTo>
                  <a:pt x="466979" y="39497"/>
                </a:lnTo>
                <a:lnTo>
                  <a:pt x="466318" y="37719"/>
                </a:lnTo>
                <a:lnTo>
                  <a:pt x="465442" y="35306"/>
                </a:lnTo>
                <a:lnTo>
                  <a:pt x="465201" y="34671"/>
                </a:lnTo>
                <a:lnTo>
                  <a:pt x="464464" y="32639"/>
                </a:lnTo>
                <a:lnTo>
                  <a:pt x="464324" y="32258"/>
                </a:lnTo>
                <a:lnTo>
                  <a:pt x="463092" y="32639"/>
                </a:lnTo>
                <a:lnTo>
                  <a:pt x="464439" y="31369"/>
                </a:lnTo>
                <a:lnTo>
                  <a:pt x="461035" y="28956"/>
                </a:lnTo>
                <a:lnTo>
                  <a:pt x="460121" y="34671"/>
                </a:lnTo>
                <a:lnTo>
                  <a:pt x="459473" y="34556"/>
                </a:lnTo>
                <a:lnTo>
                  <a:pt x="459905" y="29845"/>
                </a:lnTo>
                <a:lnTo>
                  <a:pt x="460311" y="25400"/>
                </a:lnTo>
                <a:lnTo>
                  <a:pt x="460438" y="22987"/>
                </a:lnTo>
                <a:lnTo>
                  <a:pt x="458812" y="21488"/>
                </a:lnTo>
                <a:lnTo>
                  <a:pt x="458812" y="34455"/>
                </a:lnTo>
                <a:lnTo>
                  <a:pt x="456996" y="34163"/>
                </a:lnTo>
                <a:lnTo>
                  <a:pt x="455599" y="29845"/>
                </a:lnTo>
                <a:lnTo>
                  <a:pt x="458812" y="34455"/>
                </a:lnTo>
                <a:lnTo>
                  <a:pt x="458812" y="21488"/>
                </a:lnTo>
                <a:lnTo>
                  <a:pt x="457149" y="19939"/>
                </a:lnTo>
                <a:lnTo>
                  <a:pt x="461848" y="16002"/>
                </a:lnTo>
                <a:lnTo>
                  <a:pt x="463219" y="14859"/>
                </a:lnTo>
                <a:lnTo>
                  <a:pt x="464286" y="13970"/>
                </a:lnTo>
                <a:lnTo>
                  <a:pt x="464858" y="12573"/>
                </a:lnTo>
                <a:lnTo>
                  <a:pt x="465023" y="12192"/>
                </a:lnTo>
                <a:lnTo>
                  <a:pt x="465759" y="10414"/>
                </a:lnTo>
                <a:lnTo>
                  <a:pt x="466178" y="9398"/>
                </a:lnTo>
                <a:lnTo>
                  <a:pt x="463651" y="10414"/>
                </a:lnTo>
                <a:lnTo>
                  <a:pt x="461429" y="9652"/>
                </a:lnTo>
                <a:lnTo>
                  <a:pt x="461264" y="9271"/>
                </a:lnTo>
                <a:lnTo>
                  <a:pt x="460159" y="6604"/>
                </a:lnTo>
                <a:lnTo>
                  <a:pt x="457339" y="9271"/>
                </a:lnTo>
                <a:lnTo>
                  <a:pt x="454545" y="8890"/>
                </a:lnTo>
                <a:lnTo>
                  <a:pt x="451764" y="8763"/>
                </a:lnTo>
                <a:lnTo>
                  <a:pt x="448995" y="12192"/>
                </a:lnTo>
                <a:lnTo>
                  <a:pt x="447827" y="11557"/>
                </a:lnTo>
                <a:lnTo>
                  <a:pt x="447128" y="11176"/>
                </a:lnTo>
                <a:lnTo>
                  <a:pt x="450773" y="8509"/>
                </a:lnTo>
                <a:lnTo>
                  <a:pt x="448754" y="8255"/>
                </a:lnTo>
                <a:lnTo>
                  <a:pt x="445071" y="7493"/>
                </a:lnTo>
                <a:lnTo>
                  <a:pt x="441071" y="8509"/>
                </a:lnTo>
                <a:lnTo>
                  <a:pt x="437108" y="11557"/>
                </a:lnTo>
                <a:lnTo>
                  <a:pt x="435051" y="11303"/>
                </a:lnTo>
                <a:lnTo>
                  <a:pt x="435241" y="10033"/>
                </a:lnTo>
                <a:lnTo>
                  <a:pt x="435356" y="8382"/>
                </a:lnTo>
                <a:lnTo>
                  <a:pt x="434924" y="6477"/>
                </a:lnTo>
                <a:lnTo>
                  <a:pt x="428510" y="6477"/>
                </a:lnTo>
                <a:lnTo>
                  <a:pt x="423278" y="9398"/>
                </a:lnTo>
                <a:lnTo>
                  <a:pt x="417423" y="12573"/>
                </a:lnTo>
                <a:lnTo>
                  <a:pt x="410489" y="12573"/>
                </a:lnTo>
                <a:lnTo>
                  <a:pt x="410845" y="11938"/>
                </a:lnTo>
                <a:lnTo>
                  <a:pt x="412153" y="9652"/>
                </a:lnTo>
                <a:lnTo>
                  <a:pt x="409892" y="9017"/>
                </a:lnTo>
                <a:lnTo>
                  <a:pt x="407987" y="7874"/>
                </a:lnTo>
                <a:lnTo>
                  <a:pt x="406806" y="11938"/>
                </a:lnTo>
                <a:lnTo>
                  <a:pt x="405980" y="10922"/>
                </a:lnTo>
                <a:lnTo>
                  <a:pt x="404126" y="8636"/>
                </a:lnTo>
                <a:lnTo>
                  <a:pt x="401739" y="9398"/>
                </a:lnTo>
                <a:lnTo>
                  <a:pt x="396824" y="10922"/>
                </a:lnTo>
                <a:lnTo>
                  <a:pt x="394360" y="7988"/>
                </a:lnTo>
                <a:lnTo>
                  <a:pt x="394360" y="88773"/>
                </a:lnTo>
                <a:lnTo>
                  <a:pt x="393446" y="88011"/>
                </a:lnTo>
                <a:lnTo>
                  <a:pt x="390537" y="85598"/>
                </a:lnTo>
                <a:lnTo>
                  <a:pt x="389661" y="84861"/>
                </a:lnTo>
                <a:lnTo>
                  <a:pt x="389534" y="84963"/>
                </a:lnTo>
                <a:lnTo>
                  <a:pt x="389623" y="84836"/>
                </a:lnTo>
                <a:lnTo>
                  <a:pt x="392696" y="82550"/>
                </a:lnTo>
                <a:lnTo>
                  <a:pt x="394055" y="83439"/>
                </a:lnTo>
                <a:lnTo>
                  <a:pt x="394360" y="88773"/>
                </a:lnTo>
                <a:lnTo>
                  <a:pt x="394360" y="7988"/>
                </a:lnTo>
                <a:lnTo>
                  <a:pt x="393738" y="7239"/>
                </a:lnTo>
                <a:lnTo>
                  <a:pt x="389064" y="5461"/>
                </a:lnTo>
                <a:lnTo>
                  <a:pt x="388658" y="13462"/>
                </a:lnTo>
                <a:lnTo>
                  <a:pt x="384898" y="14859"/>
                </a:lnTo>
                <a:lnTo>
                  <a:pt x="384937" y="12700"/>
                </a:lnTo>
                <a:lnTo>
                  <a:pt x="386168" y="8763"/>
                </a:lnTo>
                <a:lnTo>
                  <a:pt x="384263" y="7747"/>
                </a:lnTo>
                <a:lnTo>
                  <a:pt x="375297" y="9652"/>
                </a:lnTo>
                <a:lnTo>
                  <a:pt x="366445" y="10795"/>
                </a:lnTo>
                <a:lnTo>
                  <a:pt x="354990" y="11925"/>
                </a:lnTo>
                <a:lnTo>
                  <a:pt x="347700" y="12700"/>
                </a:lnTo>
                <a:lnTo>
                  <a:pt x="347827" y="11811"/>
                </a:lnTo>
                <a:lnTo>
                  <a:pt x="348538" y="11176"/>
                </a:lnTo>
                <a:lnTo>
                  <a:pt x="348856" y="10922"/>
                </a:lnTo>
                <a:lnTo>
                  <a:pt x="342392" y="11684"/>
                </a:lnTo>
                <a:lnTo>
                  <a:pt x="336042" y="14097"/>
                </a:lnTo>
                <a:lnTo>
                  <a:pt x="329971" y="16002"/>
                </a:lnTo>
                <a:lnTo>
                  <a:pt x="324332" y="15621"/>
                </a:lnTo>
                <a:lnTo>
                  <a:pt x="322986" y="16891"/>
                </a:lnTo>
                <a:lnTo>
                  <a:pt x="318871" y="18669"/>
                </a:lnTo>
                <a:lnTo>
                  <a:pt x="320052" y="22479"/>
                </a:lnTo>
                <a:lnTo>
                  <a:pt x="321602" y="23063"/>
                </a:lnTo>
                <a:lnTo>
                  <a:pt x="321729" y="23368"/>
                </a:lnTo>
                <a:lnTo>
                  <a:pt x="321678" y="30734"/>
                </a:lnTo>
                <a:lnTo>
                  <a:pt x="315137" y="34798"/>
                </a:lnTo>
                <a:lnTo>
                  <a:pt x="315341" y="34163"/>
                </a:lnTo>
                <a:lnTo>
                  <a:pt x="316357" y="30988"/>
                </a:lnTo>
                <a:lnTo>
                  <a:pt x="316395" y="30861"/>
                </a:lnTo>
                <a:lnTo>
                  <a:pt x="317246" y="28194"/>
                </a:lnTo>
                <a:lnTo>
                  <a:pt x="317982" y="25908"/>
                </a:lnTo>
                <a:lnTo>
                  <a:pt x="318262" y="25019"/>
                </a:lnTo>
                <a:lnTo>
                  <a:pt x="318668" y="23749"/>
                </a:lnTo>
                <a:lnTo>
                  <a:pt x="314350" y="25019"/>
                </a:lnTo>
                <a:lnTo>
                  <a:pt x="314286" y="24638"/>
                </a:lnTo>
                <a:lnTo>
                  <a:pt x="314261" y="24511"/>
                </a:lnTo>
                <a:lnTo>
                  <a:pt x="313690" y="20955"/>
                </a:lnTo>
                <a:lnTo>
                  <a:pt x="313537" y="20066"/>
                </a:lnTo>
                <a:lnTo>
                  <a:pt x="313245" y="18288"/>
                </a:lnTo>
                <a:lnTo>
                  <a:pt x="313156" y="17780"/>
                </a:lnTo>
                <a:lnTo>
                  <a:pt x="317169" y="20320"/>
                </a:lnTo>
                <a:lnTo>
                  <a:pt x="317207" y="17780"/>
                </a:lnTo>
                <a:lnTo>
                  <a:pt x="317284" y="13843"/>
                </a:lnTo>
                <a:lnTo>
                  <a:pt x="311023" y="18288"/>
                </a:lnTo>
                <a:lnTo>
                  <a:pt x="307581" y="16002"/>
                </a:lnTo>
                <a:lnTo>
                  <a:pt x="304012" y="20066"/>
                </a:lnTo>
                <a:lnTo>
                  <a:pt x="301574" y="17145"/>
                </a:lnTo>
                <a:lnTo>
                  <a:pt x="301358" y="16891"/>
                </a:lnTo>
                <a:lnTo>
                  <a:pt x="301040" y="16510"/>
                </a:lnTo>
                <a:lnTo>
                  <a:pt x="302387" y="17399"/>
                </a:lnTo>
                <a:lnTo>
                  <a:pt x="302272" y="16510"/>
                </a:lnTo>
                <a:lnTo>
                  <a:pt x="301891" y="13462"/>
                </a:lnTo>
                <a:lnTo>
                  <a:pt x="301866" y="13258"/>
                </a:lnTo>
                <a:lnTo>
                  <a:pt x="301205" y="13462"/>
                </a:lnTo>
                <a:lnTo>
                  <a:pt x="297637" y="11938"/>
                </a:lnTo>
                <a:lnTo>
                  <a:pt x="298310" y="16891"/>
                </a:lnTo>
                <a:lnTo>
                  <a:pt x="294665" y="13970"/>
                </a:lnTo>
                <a:lnTo>
                  <a:pt x="293598" y="17145"/>
                </a:lnTo>
                <a:lnTo>
                  <a:pt x="293395" y="16637"/>
                </a:lnTo>
                <a:lnTo>
                  <a:pt x="293319" y="18796"/>
                </a:lnTo>
                <a:lnTo>
                  <a:pt x="291058" y="20193"/>
                </a:lnTo>
                <a:lnTo>
                  <a:pt x="290347" y="20955"/>
                </a:lnTo>
                <a:lnTo>
                  <a:pt x="290283" y="20447"/>
                </a:lnTo>
                <a:lnTo>
                  <a:pt x="289966" y="17780"/>
                </a:lnTo>
                <a:lnTo>
                  <a:pt x="288404" y="18542"/>
                </a:lnTo>
                <a:lnTo>
                  <a:pt x="286105" y="19939"/>
                </a:lnTo>
                <a:lnTo>
                  <a:pt x="278104" y="20447"/>
                </a:lnTo>
                <a:lnTo>
                  <a:pt x="277939" y="17907"/>
                </a:lnTo>
                <a:lnTo>
                  <a:pt x="277672" y="13843"/>
                </a:lnTo>
                <a:lnTo>
                  <a:pt x="274980" y="14351"/>
                </a:lnTo>
                <a:lnTo>
                  <a:pt x="274104" y="17907"/>
                </a:lnTo>
                <a:lnTo>
                  <a:pt x="271335" y="17018"/>
                </a:lnTo>
                <a:lnTo>
                  <a:pt x="271373" y="16764"/>
                </a:lnTo>
                <a:lnTo>
                  <a:pt x="271538" y="15621"/>
                </a:lnTo>
                <a:lnTo>
                  <a:pt x="271665" y="15278"/>
                </a:lnTo>
                <a:lnTo>
                  <a:pt x="272288" y="14732"/>
                </a:lnTo>
                <a:lnTo>
                  <a:pt x="272326" y="14478"/>
                </a:lnTo>
                <a:lnTo>
                  <a:pt x="272402" y="13970"/>
                </a:lnTo>
                <a:lnTo>
                  <a:pt x="266458" y="12446"/>
                </a:lnTo>
                <a:lnTo>
                  <a:pt x="259092" y="14478"/>
                </a:lnTo>
                <a:lnTo>
                  <a:pt x="253542" y="10541"/>
                </a:lnTo>
                <a:lnTo>
                  <a:pt x="248907" y="12065"/>
                </a:lnTo>
                <a:lnTo>
                  <a:pt x="244957" y="13081"/>
                </a:lnTo>
                <a:lnTo>
                  <a:pt x="241947" y="17272"/>
                </a:lnTo>
                <a:lnTo>
                  <a:pt x="243205" y="16764"/>
                </a:lnTo>
                <a:lnTo>
                  <a:pt x="246773" y="18415"/>
                </a:lnTo>
                <a:lnTo>
                  <a:pt x="244436" y="21971"/>
                </a:lnTo>
                <a:lnTo>
                  <a:pt x="243128" y="24511"/>
                </a:lnTo>
                <a:lnTo>
                  <a:pt x="241223" y="23495"/>
                </a:lnTo>
                <a:lnTo>
                  <a:pt x="239331" y="24638"/>
                </a:lnTo>
                <a:lnTo>
                  <a:pt x="239725" y="22098"/>
                </a:lnTo>
                <a:lnTo>
                  <a:pt x="239737" y="21971"/>
                </a:lnTo>
                <a:lnTo>
                  <a:pt x="239826" y="21463"/>
                </a:lnTo>
                <a:lnTo>
                  <a:pt x="239839" y="21336"/>
                </a:lnTo>
                <a:lnTo>
                  <a:pt x="234530" y="21463"/>
                </a:lnTo>
                <a:lnTo>
                  <a:pt x="235610" y="20828"/>
                </a:lnTo>
                <a:lnTo>
                  <a:pt x="236042" y="20574"/>
                </a:lnTo>
                <a:lnTo>
                  <a:pt x="236258" y="20447"/>
                </a:lnTo>
                <a:lnTo>
                  <a:pt x="238417" y="19177"/>
                </a:lnTo>
                <a:lnTo>
                  <a:pt x="237629" y="11938"/>
                </a:lnTo>
                <a:lnTo>
                  <a:pt x="230136" y="20447"/>
                </a:lnTo>
                <a:lnTo>
                  <a:pt x="230212" y="17907"/>
                </a:lnTo>
                <a:lnTo>
                  <a:pt x="230263" y="15748"/>
                </a:lnTo>
                <a:lnTo>
                  <a:pt x="230276" y="15494"/>
                </a:lnTo>
                <a:lnTo>
                  <a:pt x="230339" y="13335"/>
                </a:lnTo>
                <a:lnTo>
                  <a:pt x="229425" y="15494"/>
                </a:lnTo>
                <a:lnTo>
                  <a:pt x="224891" y="14325"/>
                </a:lnTo>
                <a:lnTo>
                  <a:pt x="224904" y="14097"/>
                </a:lnTo>
                <a:lnTo>
                  <a:pt x="224904" y="13589"/>
                </a:lnTo>
                <a:lnTo>
                  <a:pt x="223342" y="14236"/>
                </a:lnTo>
                <a:lnTo>
                  <a:pt x="223342" y="15278"/>
                </a:lnTo>
                <a:lnTo>
                  <a:pt x="221894" y="17907"/>
                </a:lnTo>
                <a:lnTo>
                  <a:pt x="221500" y="14732"/>
                </a:lnTo>
                <a:lnTo>
                  <a:pt x="223342" y="15278"/>
                </a:lnTo>
                <a:lnTo>
                  <a:pt x="223342" y="14236"/>
                </a:lnTo>
                <a:lnTo>
                  <a:pt x="222415" y="14605"/>
                </a:lnTo>
                <a:lnTo>
                  <a:pt x="222453" y="12446"/>
                </a:lnTo>
                <a:lnTo>
                  <a:pt x="217779" y="10541"/>
                </a:lnTo>
                <a:lnTo>
                  <a:pt x="216712" y="19304"/>
                </a:lnTo>
                <a:lnTo>
                  <a:pt x="213855" y="20574"/>
                </a:lnTo>
                <a:lnTo>
                  <a:pt x="213969" y="19685"/>
                </a:lnTo>
                <a:lnTo>
                  <a:pt x="212039" y="20828"/>
                </a:lnTo>
                <a:lnTo>
                  <a:pt x="214414" y="15113"/>
                </a:lnTo>
                <a:lnTo>
                  <a:pt x="211366" y="15875"/>
                </a:lnTo>
                <a:lnTo>
                  <a:pt x="209702" y="20955"/>
                </a:lnTo>
                <a:lnTo>
                  <a:pt x="206286" y="21971"/>
                </a:lnTo>
                <a:lnTo>
                  <a:pt x="205968" y="20193"/>
                </a:lnTo>
                <a:lnTo>
                  <a:pt x="204330" y="21717"/>
                </a:lnTo>
                <a:lnTo>
                  <a:pt x="204266" y="21844"/>
                </a:lnTo>
                <a:lnTo>
                  <a:pt x="204292" y="20701"/>
                </a:lnTo>
                <a:lnTo>
                  <a:pt x="204190" y="20447"/>
                </a:lnTo>
                <a:lnTo>
                  <a:pt x="202133" y="25908"/>
                </a:lnTo>
                <a:lnTo>
                  <a:pt x="197815" y="23622"/>
                </a:lnTo>
                <a:lnTo>
                  <a:pt x="195910" y="28194"/>
                </a:lnTo>
                <a:lnTo>
                  <a:pt x="194564" y="27432"/>
                </a:lnTo>
                <a:lnTo>
                  <a:pt x="194233" y="25146"/>
                </a:lnTo>
                <a:lnTo>
                  <a:pt x="193967" y="23241"/>
                </a:lnTo>
                <a:lnTo>
                  <a:pt x="193916" y="22898"/>
                </a:lnTo>
                <a:lnTo>
                  <a:pt x="193738" y="23241"/>
                </a:lnTo>
                <a:lnTo>
                  <a:pt x="193802" y="22098"/>
                </a:lnTo>
                <a:lnTo>
                  <a:pt x="193573" y="20574"/>
                </a:lnTo>
                <a:lnTo>
                  <a:pt x="191668" y="25146"/>
                </a:lnTo>
                <a:lnTo>
                  <a:pt x="192049" y="20320"/>
                </a:lnTo>
                <a:lnTo>
                  <a:pt x="192189" y="18415"/>
                </a:lnTo>
                <a:lnTo>
                  <a:pt x="196710" y="17653"/>
                </a:lnTo>
                <a:lnTo>
                  <a:pt x="194005" y="22733"/>
                </a:lnTo>
                <a:lnTo>
                  <a:pt x="193941" y="23126"/>
                </a:lnTo>
                <a:lnTo>
                  <a:pt x="198526" y="20828"/>
                </a:lnTo>
                <a:lnTo>
                  <a:pt x="197332" y="17653"/>
                </a:lnTo>
                <a:lnTo>
                  <a:pt x="196291" y="14859"/>
                </a:lnTo>
                <a:lnTo>
                  <a:pt x="195237" y="12065"/>
                </a:lnTo>
                <a:lnTo>
                  <a:pt x="178879" y="13335"/>
                </a:lnTo>
                <a:lnTo>
                  <a:pt x="174396" y="14859"/>
                </a:lnTo>
                <a:lnTo>
                  <a:pt x="169621" y="14732"/>
                </a:lnTo>
                <a:lnTo>
                  <a:pt x="165366" y="15621"/>
                </a:lnTo>
                <a:lnTo>
                  <a:pt x="162521" y="20320"/>
                </a:lnTo>
                <a:lnTo>
                  <a:pt x="163169" y="16256"/>
                </a:lnTo>
                <a:lnTo>
                  <a:pt x="163195" y="16129"/>
                </a:lnTo>
                <a:lnTo>
                  <a:pt x="157861" y="13970"/>
                </a:lnTo>
                <a:lnTo>
                  <a:pt x="154393" y="12573"/>
                </a:lnTo>
                <a:lnTo>
                  <a:pt x="146799" y="13970"/>
                </a:lnTo>
                <a:lnTo>
                  <a:pt x="139115" y="10795"/>
                </a:lnTo>
                <a:lnTo>
                  <a:pt x="133248" y="16256"/>
                </a:lnTo>
                <a:lnTo>
                  <a:pt x="131737" y="12700"/>
                </a:lnTo>
                <a:lnTo>
                  <a:pt x="125882" y="18415"/>
                </a:lnTo>
                <a:lnTo>
                  <a:pt x="118719" y="20955"/>
                </a:lnTo>
                <a:lnTo>
                  <a:pt x="111925" y="23876"/>
                </a:lnTo>
                <a:lnTo>
                  <a:pt x="107188" y="30861"/>
                </a:lnTo>
                <a:lnTo>
                  <a:pt x="103860" y="27686"/>
                </a:lnTo>
                <a:lnTo>
                  <a:pt x="108292" y="25654"/>
                </a:lnTo>
                <a:lnTo>
                  <a:pt x="108470" y="24511"/>
                </a:lnTo>
                <a:lnTo>
                  <a:pt x="108585" y="23063"/>
                </a:lnTo>
                <a:lnTo>
                  <a:pt x="106235" y="21971"/>
                </a:lnTo>
                <a:lnTo>
                  <a:pt x="101879" y="30988"/>
                </a:lnTo>
                <a:lnTo>
                  <a:pt x="99872" y="25273"/>
                </a:lnTo>
                <a:lnTo>
                  <a:pt x="99796" y="25044"/>
                </a:lnTo>
                <a:lnTo>
                  <a:pt x="99695" y="22479"/>
                </a:lnTo>
                <a:lnTo>
                  <a:pt x="103187" y="22733"/>
                </a:lnTo>
                <a:lnTo>
                  <a:pt x="102895" y="22479"/>
                </a:lnTo>
                <a:lnTo>
                  <a:pt x="101638" y="21336"/>
                </a:lnTo>
                <a:lnTo>
                  <a:pt x="99936" y="17399"/>
                </a:lnTo>
                <a:lnTo>
                  <a:pt x="98983" y="25273"/>
                </a:lnTo>
                <a:lnTo>
                  <a:pt x="97040" y="20828"/>
                </a:lnTo>
                <a:lnTo>
                  <a:pt x="97790" y="24638"/>
                </a:lnTo>
                <a:lnTo>
                  <a:pt x="97688" y="25044"/>
                </a:lnTo>
                <a:lnTo>
                  <a:pt x="93599" y="29591"/>
                </a:lnTo>
                <a:lnTo>
                  <a:pt x="90551" y="30353"/>
                </a:lnTo>
                <a:lnTo>
                  <a:pt x="91097" y="30607"/>
                </a:lnTo>
                <a:lnTo>
                  <a:pt x="91236" y="30861"/>
                </a:lnTo>
                <a:lnTo>
                  <a:pt x="91363" y="31470"/>
                </a:lnTo>
                <a:lnTo>
                  <a:pt x="91694" y="34163"/>
                </a:lnTo>
                <a:lnTo>
                  <a:pt x="91249" y="34036"/>
                </a:lnTo>
                <a:lnTo>
                  <a:pt x="89433" y="33528"/>
                </a:lnTo>
                <a:lnTo>
                  <a:pt x="88214" y="34036"/>
                </a:lnTo>
                <a:lnTo>
                  <a:pt x="88353" y="33108"/>
                </a:lnTo>
                <a:lnTo>
                  <a:pt x="88684" y="32766"/>
                </a:lnTo>
                <a:lnTo>
                  <a:pt x="76517" y="35941"/>
                </a:lnTo>
                <a:lnTo>
                  <a:pt x="63881" y="37719"/>
                </a:lnTo>
                <a:lnTo>
                  <a:pt x="51142" y="37719"/>
                </a:lnTo>
                <a:lnTo>
                  <a:pt x="48247" y="37249"/>
                </a:lnTo>
                <a:lnTo>
                  <a:pt x="48247" y="77089"/>
                </a:lnTo>
                <a:lnTo>
                  <a:pt x="46583" y="75323"/>
                </a:lnTo>
                <a:lnTo>
                  <a:pt x="46812" y="75184"/>
                </a:lnTo>
                <a:lnTo>
                  <a:pt x="48044" y="74422"/>
                </a:lnTo>
                <a:lnTo>
                  <a:pt x="48247" y="77089"/>
                </a:lnTo>
                <a:lnTo>
                  <a:pt x="48247" y="37249"/>
                </a:lnTo>
                <a:lnTo>
                  <a:pt x="38658" y="35687"/>
                </a:lnTo>
                <a:lnTo>
                  <a:pt x="39458" y="34925"/>
                </a:lnTo>
                <a:lnTo>
                  <a:pt x="41744" y="32766"/>
                </a:lnTo>
                <a:lnTo>
                  <a:pt x="39331" y="34925"/>
                </a:lnTo>
                <a:lnTo>
                  <a:pt x="35267" y="33299"/>
                </a:lnTo>
                <a:lnTo>
                  <a:pt x="35013" y="33147"/>
                </a:lnTo>
                <a:lnTo>
                  <a:pt x="33858" y="32385"/>
                </a:lnTo>
                <a:lnTo>
                  <a:pt x="34213" y="32131"/>
                </a:lnTo>
                <a:lnTo>
                  <a:pt x="31584" y="30226"/>
                </a:lnTo>
                <a:lnTo>
                  <a:pt x="27990" y="33147"/>
                </a:lnTo>
                <a:lnTo>
                  <a:pt x="25946" y="30734"/>
                </a:lnTo>
                <a:lnTo>
                  <a:pt x="26619" y="30099"/>
                </a:lnTo>
                <a:lnTo>
                  <a:pt x="21310" y="30099"/>
                </a:lnTo>
                <a:lnTo>
                  <a:pt x="19900" y="26797"/>
                </a:lnTo>
                <a:lnTo>
                  <a:pt x="19850" y="26670"/>
                </a:lnTo>
                <a:lnTo>
                  <a:pt x="18338" y="23114"/>
                </a:lnTo>
                <a:lnTo>
                  <a:pt x="13068" y="26670"/>
                </a:lnTo>
                <a:lnTo>
                  <a:pt x="9169" y="24193"/>
                </a:lnTo>
                <a:lnTo>
                  <a:pt x="9105" y="23876"/>
                </a:lnTo>
                <a:lnTo>
                  <a:pt x="9347" y="22352"/>
                </a:lnTo>
                <a:lnTo>
                  <a:pt x="9461" y="20701"/>
                </a:lnTo>
                <a:lnTo>
                  <a:pt x="6845" y="17780"/>
                </a:lnTo>
                <a:lnTo>
                  <a:pt x="4470" y="17907"/>
                </a:lnTo>
                <a:lnTo>
                  <a:pt x="3314" y="21717"/>
                </a:lnTo>
                <a:lnTo>
                  <a:pt x="3124" y="22733"/>
                </a:lnTo>
                <a:lnTo>
                  <a:pt x="4267" y="23114"/>
                </a:lnTo>
                <a:lnTo>
                  <a:pt x="5422" y="26797"/>
                </a:lnTo>
                <a:lnTo>
                  <a:pt x="1701" y="26162"/>
                </a:lnTo>
                <a:lnTo>
                  <a:pt x="0" y="27686"/>
                </a:lnTo>
                <a:lnTo>
                  <a:pt x="1079" y="33528"/>
                </a:lnTo>
                <a:lnTo>
                  <a:pt x="977" y="35052"/>
                </a:lnTo>
                <a:lnTo>
                  <a:pt x="330" y="41910"/>
                </a:lnTo>
                <a:lnTo>
                  <a:pt x="419" y="43180"/>
                </a:lnTo>
                <a:lnTo>
                  <a:pt x="4826" y="49149"/>
                </a:lnTo>
                <a:lnTo>
                  <a:pt x="8356" y="47244"/>
                </a:lnTo>
                <a:lnTo>
                  <a:pt x="8001" y="58801"/>
                </a:lnTo>
                <a:lnTo>
                  <a:pt x="11963" y="57785"/>
                </a:lnTo>
                <a:lnTo>
                  <a:pt x="13893" y="55372"/>
                </a:lnTo>
                <a:lnTo>
                  <a:pt x="18516" y="58928"/>
                </a:lnTo>
                <a:lnTo>
                  <a:pt x="21183" y="56896"/>
                </a:lnTo>
                <a:lnTo>
                  <a:pt x="19164" y="62230"/>
                </a:lnTo>
                <a:lnTo>
                  <a:pt x="25425" y="59944"/>
                </a:lnTo>
                <a:lnTo>
                  <a:pt x="22212" y="65659"/>
                </a:lnTo>
                <a:lnTo>
                  <a:pt x="22301" y="66294"/>
                </a:lnTo>
                <a:lnTo>
                  <a:pt x="23520" y="70104"/>
                </a:lnTo>
                <a:lnTo>
                  <a:pt x="29895" y="61341"/>
                </a:lnTo>
                <a:lnTo>
                  <a:pt x="32600" y="66548"/>
                </a:lnTo>
                <a:lnTo>
                  <a:pt x="32219" y="67437"/>
                </a:lnTo>
                <a:lnTo>
                  <a:pt x="32194" y="68961"/>
                </a:lnTo>
                <a:lnTo>
                  <a:pt x="31521" y="69596"/>
                </a:lnTo>
                <a:lnTo>
                  <a:pt x="35521" y="66548"/>
                </a:lnTo>
                <a:lnTo>
                  <a:pt x="34137" y="73533"/>
                </a:lnTo>
                <a:lnTo>
                  <a:pt x="37033" y="73533"/>
                </a:lnTo>
                <a:lnTo>
                  <a:pt x="37147" y="67818"/>
                </a:lnTo>
                <a:lnTo>
                  <a:pt x="37731" y="66929"/>
                </a:lnTo>
                <a:lnTo>
                  <a:pt x="37655" y="66675"/>
                </a:lnTo>
                <a:lnTo>
                  <a:pt x="37579" y="66548"/>
                </a:lnTo>
                <a:lnTo>
                  <a:pt x="37211" y="65938"/>
                </a:lnTo>
                <a:lnTo>
                  <a:pt x="37211" y="65532"/>
                </a:lnTo>
                <a:lnTo>
                  <a:pt x="38061" y="63500"/>
                </a:lnTo>
                <a:lnTo>
                  <a:pt x="39446" y="62230"/>
                </a:lnTo>
                <a:lnTo>
                  <a:pt x="40017" y="61341"/>
                </a:lnTo>
                <a:lnTo>
                  <a:pt x="40601" y="60452"/>
                </a:lnTo>
                <a:lnTo>
                  <a:pt x="42062" y="60452"/>
                </a:lnTo>
                <a:lnTo>
                  <a:pt x="42024" y="62611"/>
                </a:lnTo>
                <a:lnTo>
                  <a:pt x="40284" y="64262"/>
                </a:lnTo>
                <a:lnTo>
                  <a:pt x="43446" y="64770"/>
                </a:lnTo>
                <a:lnTo>
                  <a:pt x="43611" y="67437"/>
                </a:lnTo>
                <a:lnTo>
                  <a:pt x="42418" y="69215"/>
                </a:lnTo>
                <a:lnTo>
                  <a:pt x="40957" y="69215"/>
                </a:lnTo>
                <a:lnTo>
                  <a:pt x="39878" y="72263"/>
                </a:lnTo>
                <a:lnTo>
                  <a:pt x="41770" y="73075"/>
                </a:lnTo>
                <a:lnTo>
                  <a:pt x="41706" y="72009"/>
                </a:lnTo>
                <a:lnTo>
                  <a:pt x="43751" y="73914"/>
                </a:lnTo>
                <a:lnTo>
                  <a:pt x="44005" y="74041"/>
                </a:lnTo>
                <a:lnTo>
                  <a:pt x="44018" y="74168"/>
                </a:lnTo>
                <a:lnTo>
                  <a:pt x="45783" y="75819"/>
                </a:lnTo>
                <a:lnTo>
                  <a:pt x="46380" y="75450"/>
                </a:lnTo>
                <a:lnTo>
                  <a:pt x="45897" y="77089"/>
                </a:lnTo>
                <a:lnTo>
                  <a:pt x="45935" y="77343"/>
                </a:lnTo>
                <a:lnTo>
                  <a:pt x="48666" y="81915"/>
                </a:lnTo>
                <a:lnTo>
                  <a:pt x="51295" y="80899"/>
                </a:lnTo>
                <a:lnTo>
                  <a:pt x="54190" y="78359"/>
                </a:lnTo>
                <a:lnTo>
                  <a:pt x="57785" y="77978"/>
                </a:lnTo>
                <a:lnTo>
                  <a:pt x="57632" y="78740"/>
                </a:lnTo>
                <a:lnTo>
                  <a:pt x="57086" y="79248"/>
                </a:lnTo>
                <a:lnTo>
                  <a:pt x="56603" y="79756"/>
                </a:lnTo>
                <a:lnTo>
                  <a:pt x="59258" y="77978"/>
                </a:lnTo>
                <a:lnTo>
                  <a:pt x="60921" y="84074"/>
                </a:lnTo>
                <a:lnTo>
                  <a:pt x="62699" y="80264"/>
                </a:lnTo>
                <a:lnTo>
                  <a:pt x="65112" y="81534"/>
                </a:lnTo>
                <a:lnTo>
                  <a:pt x="62979" y="87757"/>
                </a:lnTo>
                <a:lnTo>
                  <a:pt x="66776" y="87630"/>
                </a:lnTo>
                <a:lnTo>
                  <a:pt x="65824" y="80899"/>
                </a:lnTo>
                <a:lnTo>
                  <a:pt x="71259" y="89154"/>
                </a:lnTo>
                <a:lnTo>
                  <a:pt x="71539" y="81915"/>
                </a:lnTo>
                <a:lnTo>
                  <a:pt x="74383" y="86233"/>
                </a:lnTo>
                <a:lnTo>
                  <a:pt x="76873" y="82550"/>
                </a:lnTo>
                <a:lnTo>
                  <a:pt x="76987" y="82169"/>
                </a:lnTo>
                <a:lnTo>
                  <a:pt x="76898" y="81915"/>
                </a:lnTo>
                <a:lnTo>
                  <a:pt x="76530" y="80899"/>
                </a:lnTo>
                <a:lnTo>
                  <a:pt x="76288" y="80264"/>
                </a:lnTo>
                <a:lnTo>
                  <a:pt x="75450" y="77978"/>
                </a:lnTo>
                <a:lnTo>
                  <a:pt x="75120" y="77089"/>
                </a:lnTo>
                <a:lnTo>
                  <a:pt x="74142" y="74422"/>
                </a:lnTo>
                <a:lnTo>
                  <a:pt x="73952" y="73914"/>
                </a:lnTo>
                <a:lnTo>
                  <a:pt x="79019" y="73406"/>
                </a:lnTo>
                <a:lnTo>
                  <a:pt x="83578" y="76200"/>
                </a:lnTo>
                <a:lnTo>
                  <a:pt x="78422" y="85217"/>
                </a:lnTo>
                <a:lnTo>
                  <a:pt x="78524" y="85598"/>
                </a:lnTo>
                <a:lnTo>
                  <a:pt x="80962" y="89154"/>
                </a:lnTo>
                <a:lnTo>
                  <a:pt x="82143" y="85217"/>
                </a:lnTo>
                <a:lnTo>
                  <a:pt x="84366" y="88011"/>
                </a:lnTo>
                <a:lnTo>
                  <a:pt x="84010" y="88392"/>
                </a:lnTo>
                <a:lnTo>
                  <a:pt x="85394" y="87122"/>
                </a:lnTo>
                <a:lnTo>
                  <a:pt x="87680" y="88201"/>
                </a:lnTo>
                <a:lnTo>
                  <a:pt x="87591" y="91694"/>
                </a:lnTo>
                <a:lnTo>
                  <a:pt x="87541" y="92075"/>
                </a:lnTo>
                <a:lnTo>
                  <a:pt x="86067" y="92075"/>
                </a:lnTo>
                <a:lnTo>
                  <a:pt x="85788" y="93726"/>
                </a:lnTo>
                <a:lnTo>
                  <a:pt x="88176" y="93599"/>
                </a:lnTo>
                <a:lnTo>
                  <a:pt x="91338" y="96012"/>
                </a:lnTo>
                <a:lnTo>
                  <a:pt x="94538" y="97155"/>
                </a:lnTo>
                <a:lnTo>
                  <a:pt x="96697" y="93599"/>
                </a:lnTo>
                <a:lnTo>
                  <a:pt x="97078" y="92964"/>
                </a:lnTo>
                <a:lnTo>
                  <a:pt x="98348" y="94869"/>
                </a:lnTo>
                <a:lnTo>
                  <a:pt x="101079" y="94869"/>
                </a:lnTo>
                <a:lnTo>
                  <a:pt x="100647" y="98298"/>
                </a:lnTo>
                <a:lnTo>
                  <a:pt x="101993" y="93599"/>
                </a:lnTo>
                <a:lnTo>
                  <a:pt x="106629" y="99949"/>
                </a:lnTo>
                <a:lnTo>
                  <a:pt x="108445" y="96901"/>
                </a:lnTo>
                <a:lnTo>
                  <a:pt x="108267" y="98171"/>
                </a:lnTo>
                <a:lnTo>
                  <a:pt x="108369" y="98806"/>
                </a:lnTo>
                <a:lnTo>
                  <a:pt x="109842" y="101219"/>
                </a:lnTo>
                <a:lnTo>
                  <a:pt x="111226" y="99949"/>
                </a:lnTo>
                <a:lnTo>
                  <a:pt x="109435" y="98171"/>
                </a:lnTo>
                <a:lnTo>
                  <a:pt x="110286" y="96901"/>
                </a:lnTo>
                <a:lnTo>
                  <a:pt x="110629" y="96393"/>
                </a:lnTo>
                <a:lnTo>
                  <a:pt x="111899" y="93726"/>
                </a:lnTo>
                <a:lnTo>
                  <a:pt x="113398" y="97282"/>
                </a:lnTo>
                <a:lnTo>
                  <a:pt x="117957" y="94361"/>
                </a:lnTo>
                <a:lnTo>
                  <a:pt x="118516" y="100203"/>
                </a:lnTo>
                <a:lnTo>
                  <a:pt x="120980" y="97155"/>
                </a:lnTo>
                <a:lnTo>
                  <a:pt x="121056" y="96901"/>
                </a:lnTo>
                <a:lnTo>
                  <a:pt x="120535" y="94361"/>
                </a:lnTo>
                <a:lnTo>
                  <a:pt x="120408" y="93726"/>
                </a:lnTo>
                <a:lnTo>
                  <a:pt x="120383" y="93599"/>
                </a:lnTo>
                <a:lnTo>
                  <a:pt x="120256" y="92964"/>
                </a:lnTo>
                <a:lnTo>
                  <a:pt x="120891" y="88773"/>
                </a:lnTo>
                <a:lnTo>
                  <a:pt x="122389" y="92329"/>
                </a:lnTo>
                <a:lnTo>
                  <a:pt x="127469" y="91694"/>
                </a:lnTo>
                <a:lnTo>
                  <a:pt x="126428" y="98298"/>
                </a:lnTo>
                <a:lnTo>
                  <a:pt x="126238" y="98171"/>
                </a:lnTo>
                <a:lnTo>
                  <a:pt x="125082" y="97409"/>
                </a:lnTo>
                <a:lnTo>
                  <a:pt x="122072" y="96139"/>
                </a:lnTo>
                <a:lnTo>
                  <a:pt x="122555" y="100584"/>
                </a:lnTo>
                <a:lnTo>
                  <a:pt x="125082" y="102997"/>
                </a:lnTo>
                <a:lnTo>
                  <a:pt x="123736" y="98679"/>
                </a:lnTo>
                <a:lnTo>
                  <a:pt x="125882" y="98171"/>
                </a:lnTo>
                <a:lnTo>
                  <a:pt x="125768" y="98806"/>
                </a:lnTo>
                <a:lnTo>
                  <a:pt x="125882" y="99695"/>
                </a:lnTo>
                <a:lnTo>
                  <a:pt x="126644" y="101142"/>
                </a:lnTo>
                <a:lnTo>
                  <a:pt x="128282" y="98806"/>
                </a:lnTo>
                <a:lnTo>
                  <a:pt x="128371" y="98425"/>
                </a:lnTo>
                <a:lnTo>
                  <a:pt x="128282" y="98298"/>
                </a:lnTo>
                <a:lnTo>
                  <a:pt x="127266" y="96774"/>
                </a:lnTo>
                <a:lnTo>
                  <a:pt x="133007" y="95631"/>
                </a:lnTo>
                <a:lnTo>
                  <a:pt x="132448" y="91694"/>
                </a:lnTo>
                <a:lnTo>
                  <a:pt x="132054" y="88900"/>
                </a:lnTo>
                <a:lnTo>
                  <a:pt x="132283" y="88773"/>
                </a:lnTo>
                <a:lnTo>
                  <a:pt x="135242" y="87122"/>
                </a:lnTo>
                <a:lnTo>
                  <a:pt x="137528" y="85852"/>
                </a:lnTo>
                <a:lnTo>
                  <a:pt x="140258" y="88900"/>
                </a:lnTo>
                <a:lnTo>
                  <a:pt x="140817" y="89027"/>
                </a:lnTo>
                <a:lnTo>
                  <a:pt x="138988" y="89281"/>
                </a:lnTo>
                <a:lnTo>
                  <a:pt x="139230" y="95504"/>
                </a:lnTo>
                <a:lnTo>
                  <a:pt x="140220" y="96647"/>
                </a:lnTo>
                <a:lnTo>
                  <a:pt x="143344" y="91567"/>
                </a:lnTo>
                <a:lnTo>
                  <a:pt x="145529" y="99949"/>
                </a:lnTo>
                <a:lnTo>
                  <a:pt x="147980" y="101219"/>
                </a:lnTo>
                <a:lnTo>
                  <a:pt x="145884" y="99695"/>
                </a:lnTo>
                <a:lnTo>
                  <a:pt x="147027" y="95885"/>
                </a:lnTo>
                <a:lnTo>
                  <a:pt x="147142" y="95631"/>
                </a:lnTo>
                <a:lnTo>
                  <a:pt x="147904" y="94361"/>
                </a:lnTo>
                <a:lnTo>
                  <a:pt x="152044" y="91567"/>
                </a:lnTo>
                <a:lnTo>
                  <a:pt x="153174" y="90805"/>
                </a:lnTo>
                <a:lnTo>
                  <a:pt x="149961" y="96520"/>
                </a:lnTo>
                <a:lnTo>
                  <a:pt x="150088" y="96901"/>
                </a:lnTo>
                <a:lnTo>
                  <a:pt x="152057" y="99441"/>
                </a:lnTo>
                <a:lnTo>
                  <a:pt x="160070" y="98933"/>
                </a:lnTo>
                <a:lnTo>
                  <a:pt x="164973" y="107061"/>
                </a:lnTo>
                <a:lnTo>
                  <a:pt x="171475" y="102997"/>
                </a:lnTo>
                <a:lnTo>
                  <a:pt x="171272" y="102616"/>
                </a:lnTo>
                <a:lnTo>
                  <a:pt x="168541" y="97409"/>
                </a:lnTo>
                <a:lnTo>
                  <a:pt x="167436" y="102616"/>
                </a:lnTo>
                <a:lnTo>
                  <a:pt x="165417" y="98933"/>
                </a:lnTo>
                <a:lnTo>
                  <a:pt x="165277" y="98679"/>
                </a:lnTo>
                <a:lnTo>
                  <a:pt x="165188" y="98298"/>
                </a:lnTo>
                <a:lnTo>
                  <a:pt x="168059" y="90805"/>
                </a:lnTo>
                <a:lnTo>
                  <a:pt x="169532" y="87249"/>
                </a:lnTo>
                <a:lnTo>
                  <a:pt x="169849" y="89154"/>
                </a:lnTo>
                <a:lnTo>
                  <a:pt x="173812" y="88265"/>
                </a:lnTo>
                <a:lnTo>
                  <a:pt x="172186" y="91186"/>
                </a:lnTo>
                <a:lnTo>
                  <a:pt x="176022" y="88900"/>
                </a:lnTo>
                <a:lnTo>
                  <a:pt x="175882" y="88265"/>
                </a:lnTo>
                <a:lnTo>
                  <a:pt x="175717" y="87503"/>
                </a:lnTo>
                <a:lnTo>
                  <a:pt x="175514" y="86614"/>
                </a:lnTo>
                <a:lnTo>
                  <a:pt x="173012" y="87503"/>
                </a:lnTo>
                <a:lnTo>
                  <a:pt x="173215" y="87249"/>
                </a:lnTo>
                <a:lnTo>
                  <a:pt x="174294" y="85852"/>
                </a:lnTo>
                <a:lnTo>
                  <a:pt x="174777" y="85217"/>
                </a:lnTo>
                <a:lnTo>
                  <a:pt x="174879" y="85090"/>
                </a:lnTo>
                <a:lnTo>
                  <a:pt x="176110" y="86741"/>
                </a:lnTo>
                <a:lnTo>
                  <a:pt x="179984" y="88011"/>
                </a:lnTo>
                <a:lnTo>
                  <a:pt x="177558" y="90932"/>
                </a:lnTo>
                <a:lnTo>
                  <a:pt x="177571" y="91071"/>
                </a:lnTo>
                <a:lnTo>
                  <a:pt x="179476" y="91313"/>
                </a:lnTo>
                <a:lnTo>
                  <a:pt x="182092" y="89535"/>
                </a:lnTo>
                <a:lnTo>
                  <a:pt x="181737" y="86360"/>
                </a:lnTo>
                <a:lnTo>
                  <a:pt x="184975" y="86106"/>
                </a:lnTo>
                <a:lnTo>
                  <a:pt x="181216" y="93091"/>
                </a:lnTo>
                <a:lnTo>
                  <a:pt x="179755" y="95250"/>
                </a:lnTo>
                <a:lnTo>
                  <a:pt x="182321" y="95631"/>
                </a:lnTo>
                <a:lnTo>
                  <a:pt x="181889" y="100330"/>
                </a:lnTo>
                <a:lnTo>
                  <a:pt x="181063" y="101727"/>
                </a:lnTo>
                <a:lnTo>
                  <a:pt x="184658" y="101092"/>
                </a:lnTo>
                <a:lnTo>
                  <a:pt x="183896" y="102489"/>
                </a:lnTo>
                <a:lnTo>
                  <a:pt x="183794" y="104775"/>
                </a:lnTo>
                <a:lnTo>
                  <a:pt x="183070" y="106045"/>
                </a:lnTo>
                <a:lnTo>
                  <a:pt x="183146" y="106299"/>
                </a:lnTo>
                <a:lnTo>
                  <a:pt x="185293" y="108204"/>
                </a:lnTo>
                <a:lnTo>
                  <a:pt x="187121" y="102362"/>
                </a:lnTo>
                <a:lnTo>
                  <a:pt x="189064" y="106807"/>
                </a:lnTo>
                <a:lnTo>
                  <a:pt x="190055" y="102362"/>
                </a:lnTo>
                <a:lnTo>
                  <a:pt x="196469" y="106172"/>
                </a:lnTo>
                <a:lnTo>
                  <a:pt x="195795" y="106807"/>
                </a:lnTo>
                <a:lnTo>
                  <a:pt x="201853" y="107442"/>
                </a:lnTo>
                <a:lnTo>
                  <a:pt x="201117" y="104775"/>
                </a:lnTo>
                <a:lnTo>
                  <a:pt x="201041" y="104013"/>
                </a:lnTo>
                <a:lnTo>
                  <a:pt x="202374" y="102362"/>
                </a:lnTo>
                <a:lnTo>
                  <a:pt x="203403" y="101092"/>
                </a:lnTo>
                <a:lnTo>
                  <a:pt x="205651" y="98298"/>
                </a:lnTo>
                <a:lnTo>
                  <a:pt x="204190" y="109474"/>
                </a:lnTo>
                <a:lnTo>
                  <a:pt x="210413" y="107061"/>
                </a:lnTo>
                <a:lnTo>
                  <a:pt x="213969" y="105156"/>
                </a:lnTo>
                <a:lnTo>
                  <a:pt x="216230" y="103759"/>
                </a:lnTo>
                <a:lnTo>
                  <a:pt x="215912" y="98425"/>
                </a:lnTo>
                <a:lnTo>
                  <a:pt x="216052" y="98298"/>
                </a:lnTo>
                <a:lnTo>
                  <a:pt x="217982" y="96520"/>
                </a:lnTo>
                <a:lnTo>
                  <a:pt x="218300" y="99441"/>
                </a:lnTo>
                <a:lnTo>
                  <a:pt x="218389" y="99822"/>
                </a:lnTo>
                <a:lnTo>
                  <a:pt x="219202" y="101727"/>
                </a:lnTo>
                <a:lnTo>
                  <a:pt x="220827" y="98679"/>
                </a:lnTo>
                <a:lnTo>
                  <a:pt x="222250" y="96520"/>
                </a:lnTo>
                <a:lnTo>
                  <a:pt x="224358" y="93345"/>
                </a:lnTo>
                <a:lnTo>
                  <a:pt x="226644" y="96647"/>
                </a:lnTo>
                <a:lnTo>
                  <a:pt x="226593" y="96901"/>
                </a:lnTo>
                <a:lnTo>
                  <a:pt x="223647" y="99568"/>
                </a:lnTo>
                <a:lnTo>
                  <a:pt x="222059" y="100457"/>
                </a:lnTo>
                <a:lnTo>
                  <a:pt x="222415" y="105664"/>
                </a:lnTo>
                <a:lnTo>
                  <a:pt x="227444" y="101600"/>
                </a:lnTo>
                <a:lnTo>
                  <a:pt x="229933" y="104140"/>
                </a:lnTo>
                <a:lnTo>
                  <a:pt x="231927" y="101600"/>
                </a:lnTo>
                <a:lnTo>
                  <a:pt x="237782" y="95504"/>
                </a:lnTo>
                <a:lnTo>
                  <a:pt x="239369" y="93345"/>
                </a:lnTo>
                <a:lnTo>
                  <a:pt x="241046" y="91071"/>
                </a:lnTo>
                <a:lnTo>
                  <a:pt x="241122" y="90830"/>
                </a:lnTo>
                <a:lnTo>
                  <a:pt x="239966" y="87122"/>
                </a:lnTo>
                <a:lnTo>
                  <a:pt x="239852" y="86106"/>
                </a:lnTo>
                <a:lnTo>
                  <a:pt x="239966" y="85090"/>
                </a:lnTo>
                <a:lnTo>
                  <a:pt x="240461" y="80391"/>
                </a:lnTo>
                <a:lnTo>
                  <a:pt x="240563" y="80137"/>
                </a:lnTo>
                <a:lnTo>
                  <a:pt x="243484" y="76073"/>
                </a:lnTo>
                <a:lnTo>
                  <a:pt x="242976" y="79375"/>
                </a:lnTo>
                <a:lnTo>
                  <a:pt x="247370" y="79502"/>
                </a:lnTo>
                <a:lnTo>
                  <a:pt x="249237" y="81661"/>
                </a:lnTo>
                <a:lnTo>
                  <a:pt x="249135" y="82423"/>
                </a:lnTo>
                <a:lnTo>
                  <a:pt x="248361" y="84709"/>
                </a:lnTo>
                <a:lnTo>
                  <a:pt x="248424" y="85090"/>
                </a:lnTo>
                <a:lnTo>
                  <a:pt x="253669" y="89662"/>
                </a:lnTo>
                <a:lnTo>
                  <a:pt x="249389" y="90932"/>
                </a:lnTo>
                <a:lnTo>
                  <a:pt x="248158" y="89281"/>
                </a:lnTo>
                <a:lnTo>
                  <a:pt x="247726" y="84709"/>
                </a:lnTo>
                <a:lnTo>
                  <a:pt x="245986" y="86360"/>
                </a:lnTo>
                <a:lnTo>
                  <a:pt x="246926" y="89662"/>
                </a:lnTo>
                <a:lnTo>
                  <a:pt x="249542" y="93599"/>
                </a:lnTo>
                <a:lnTo>
                  <a:pt x="252158" y="96393"/>
                </a:lnTo>
                <a:lnTo>
                  <a:pt x="252044" y="98171"/>
                </a:lnTo>
                <a:lnTo>
                  <a:pt x="250532" y="100330"/>
                </a:lnTo>
                <a:lnTo>
                  <a:pt x="249072" y="100330"/>
                </a:lnTo>
                <a:lnTo>
                  <a:pt x="249694" y="99187"/>
                </a:lnTo>
                <a:lnTo>
                  <a:pt x="249796" y="98552"/>
                </a:lnTo>
                <a:lnTo>
                  <a:pt x="249466" y="97790"/>
                </a:lnTo>
                <a:lnTo>
                  <a:pt x="249389" y="96520"/>
                </a:lnTo>
                <a:lnTo>
                  <a:pt x="244119" y="100203"/>
                </a:lnTo>
                <a:lnTo>
                  <a:pt x="250304" y="104140"/>
                </a:lnTo>
                <a:lnTo>
                  <a:pt x="249428" y="108204"/>
                </a:lnTo>
                <a:lnTo>
                  <a:pt x="250850" y="107061"/>
                </a:lnTo>
                <a:lnTo>
                  <a:pt x="253784" y="107950"/>
                </a:lnTo>
                <a:lnTo>
                  <a:pt x="253403" y="107061"/>
                </a:lnTo>
                <a:lnTo>
                  <a:pt x="252437" y="104775"/>
                </a:lnTo>
                <a:lnTo>
                  <a:pt x="254850" y="107696"/>
                </a:lnTo>
                <a:lnTo>
                  <a:pt x="257898" y="106553"/>
                </a:lnTo>
                <a:lnTo>
                  <a:pt x="260985" y="105029"/>
                </a:lnTo>
                <a:lnTo>
                  <a:pt x="263525" y="107061"/>
                </a:lnTo>
                <a:lnTo>
                  <a:pt x="263613" y="106045"/>
                </a:lnTo>
                <a:lnTo>
                  <a:pt x="262978" y="105029"/>
                </a:lnTo>
                <a:lnTo>
                  <a:pt x="262813" y="104775"/>
                </a:lnTo>
                <a:lnTo>
                  <a:pt x="262026" y="103505"/>
                </a:lnTo>
                <a:lnTo>
                  <a:pt x="264121" y="101600"/>
                </a:lnTo>
                <a:lnTo>
                  <a:pt x="267169" y="100838"/>
                </a:lnTo>
                <a:lnTo>
                  <a:pt x="266915" y="103886"/>
                </a:lnTo>
                <a:lnTo>
                  <a:pt x="266954" y="104775"/>
                </a:lnTo>
                <a:lnTo>
                  <a:pt x="268046" y="106299"/>
                </a:lnTo>
                <a:lnTo>
                  <a:pt x="268998" y="104013"/>
                </a:lnTo>
                <a:lnTo>
                  <a:pt x="273672" y="102489"/>
                </a:lnTo>
                <a:lnTo>
                  <a:pt x="273189" y="103632"/>
                </a:lnTo>
                <a:lnTo>
                  <a:pt x="274358" y="102489"/>
                </a:lnTo>
                <a:lnTo>
                  <a:pt x="275259" y="101600"/>
                </a:lnTo>
                <a:lnTo>
                  <a:pt x="274739" y="100838"/>
                </a:lnTo>
                <a:lnTo>
                  <a:pt x="274396" y="100330"/>
                </a:lnTo>
                <a:lnTo>
                  <a:pt x="271386" y="95885"/>
                </a:lnTo>
                <a:lnTo>
                  <a:pt x="271322" y="95504"/>
                </a:lnTo>
                <a:lnTo>
                  <a:pt x="274104" y="92202"/>
                </a:lnTo>
                <a:lnTo>
                  <a:pt x="274586" y="90932"/>
                </a:lnTo>
                <a:lnTo>
                  <a:pt x="276123" y="86868"/>
                </a:lnTo>
                <a:lnTo>
                  <a:pt x="278625" y="91440"/>
                </a:lnTo>
                <a:lnTo>
                  <a:pt x="280873" y="90043"/>
                </a:lnTo>
                <a:lnTo>
                  <a:pt x="282702" y="92659"/>
                </a:lnTo>
                <a:lnTo>
                  <a:pt x="284683" y="92075"/>
                </a:lnTo>
                <a:lnTo>
                  <a:pt x="286766" y="94869"/>
                </a:lnTo>
                <a:lnTo>
                  <a:pt x="286689" y="95123"/>
                </a:lnTo>
                <a:lnTo>
                  <a:pt x="283578" y="97409"/>
                </a:lnTo>
                <a:lnTo>
                  <a:pt x="281317" y="96647"/>
                </a:lnTo>
                <a:lnTo>
                  <a:pt x="284289" y="100203"/>
                </a:lnTo>
                <a:lnTo>
                  <a:pt x="287947" y="97409"/>
                </a:lnTo>
                <a:lnTo>
                  <a:pt x="288290" y="97155"/>
                </a:lnTo>
                <a:lnTo>
                  <a:pt x="289280" y="92710"/>
                </a:lnTo>
                <a:lnTo>
                  <a:pt x="291172" y="93726"/>
                </a:lnTo>
                <a:lnTo>
                  <a:pt x="292214" y="92710"/>
                </a:lnTo>
                <a:lnTo>
                  <a:pt x="293839" y="94488"/>
                </a:lnTo>
                <a:lnTo>
                  <a:pt x="293763" y="94869"/>
                </a:lnTo>
                <a:lnTo>
                  <a:pt x="292227" y="96901"/>
                </a:lnTo>
                <a:lnTo>
                  <a:pt x="292100" y="99949"/>
                </a:lnTo>
                <a:lnTo>
                  <a:pt x="292049" y="104775"/>
                </a:lnTo>
                <a:lnTo>
                  <a:pt x="289242" y="106045"/>
                </a:lnTo>
                <a:lnTo>
                  <a:pt x="285978" y="105600"/>
                </a:lnTo>
                <a:lnTo>
                  <a:pt x="287261" y="109347"/>
                </a:lnTo>
                <a:lnTo>
                  <a:pt x="291985" y="106045"/>
                </a:lnTo>
                <a:lnTo>
                  <a:pt x="296164" y="103124"/>
                </a:lnTo>
                <a:lnTo>
                  <a:pt x="296100" y="100838"/>
                </a:lnTo>
                <a:lnTo>
                  <a:pt x="293243" y="97409"/>
                </a:lnTo>
                <a:lnTo>
                  <a:pt x="295770" y="94361"/>
                </a:lnTo>
                <a:lnTo>
                  <a:pt x="296684" y="99822"/>
                </a:lnTo>
                <a:lnTo>
                  <a:pt x="299224" y="102362"/>
                </a:lnTo>
                <a:lnTo>
                  <a:pt x="302552" y="103378"/>
                </a:lnTo>
                <a:lnTo>
                  <a:pt x="301434" y="97409"/>
                </a:lnTo>
                <a:lnTo>
                  <a:pt x="308063" y="98158"/>
                </a:lnTo>
                <a:lnTo>
                  <a:pt x="307962" y="97790"/>
                </a:lnTo>
                <a:lnTo>
                  <a:pt x="307848" y="97409"/>
                </a:lnTo>
                <a:lnTo>
                  <a:pt x="307467" y="96266"/>
                </a:lnTo>
                <a:lnTo>
                  <a:pt x="306501" y="93345"/>
                </a:lnTo>
                <a:lnTo>
                  <a:pt x="304838" y="96266"/>
                </a:lnTo>
                <a:lnTo>
                  <a:pt x="304584" y="94361"/>
                </a:lnTo>
                <a:lnTo>
                  <a:pt x="304355" y="92710"/>
                </a:lnTo>
                <a:lnTo>
                  <a:pt x="304279" y="92075"/>
                </a:lnTo>
                <a:lnTo>
                  <a:pt x="304190" y="91440"/>
                </a:lnTo>
                <a:lnTo>
                  <a:pt x="304076" y="91071"/>
                </a:lnTo>
                <a:lnTo>
                  <a:pt x="303974" y="90805"/>
                </a:lnTo>
                <a:lnTo>
                  <a:pt x="307225" y="90551"/>
                </a:lnTo>
                <a:lnTo>
                  <a:pt x="306959" y="90043"/>
                </a:lnTo>
                <a:lnTo>
                  <a:pt x="306451" y="89065"/>
                </a:lnTo>
                <a:lnTo>
                  <a:pt x="306311" y="88785"/>
                </a:lnTo>
                <a:lnTo>
                  <a:pt x="305320" y="86868"/>
                </a:lnTo>
                <a:lnTo>
                  <a:pt x="304533" y="85344"/>
                </a:lnTo>
                <a:lnTo>
                  <a:pt x="306311" y="85090"/>
                </a:lnTo>
                <a:lnTo>
                  <a:pt x="312254" y="86487"/>
                </a:lnTo>
                <a:lnTo>
                  <a:pt x="306362" y="88773"/>
                </a:lnTo>
                <a:lnTo>
                  <a:pt x="306451" y="89065"/>
                </a:lnTo>
                <a:lnTo>
                  <a:pt x="311810" y="91186"/>
                </a:lnTo>
                <a:lnTo>
                  <a:pt x="308267" y="97790"/>
                </a:lnTo>
                <a:lnTo>
                  <a:pt x="308089" y="98171"/>
                </a:lnTo>
                <a:lnTo>
                  <a:pt x="307225" y="99695"/>
                </a:lnTo>
                <a:lnTo>
                  <a:pt x="304050" y="102019"/>
                </a:lnTo>
                <a:lnTo>
                  <a:pt x="304088" y="104648"/>
                </a:lnTo>
                <a:lnTo>
                  <a:pt x="306781" y="102108"/>
                </a:lnTo>
                <a:lnTo>
                  <a:pt x="306857" y="101981"/>
                </a:lnTo>
                <a:lnTo>
                  <a:pt x="306628" y="101600"/>
                </a:lnTo>
                <a:lnTo>
                  <a:pt x="309956" y="99187"/>
                </a:lnTo>
                <a:lnTo>
                  <a:pt x="308724" y="98171"/>
                </a:lnTo>
                <a:lnTo>
                  <a:pt x="308406" y="97917"/>
                </a:lnTo>
                <a:lnTo>
                  <a:pt x="313207" y="95504"/>
                </a:lnTo>
                <a:lnTo>
                  <a:pt x="318833" y="89408"/>
                </a:lnTo>
                <a:lnTo>
                  <a:pt x="324612" y="88265"/>
                </a:lnTo>
                <a:lnTo>
                  <a:pt x="323507" y="97028"/>
                </a:lnTo>
                <a:lnTo>
                  <a:pt x="314782" y="94742"/>
                </a:lnTo>
                <a:lnTo>
                  <a:pt x="316369" y="105156"/>
                </a:lnTo>
                <a:lnTo>
                  <a:pt x="319227" y="103886"/>
                </a:lnTo>
                <a:lnTo>
                  <a:pt x="319303" y="99568"/>
                </a:lnTo>
                <a:lnTo>
                  <a:pt x="321525" y="100330"/>
                </a:lnTo>
                <a:lnTo>
                  <a:pt x="323342" y="105537"/>
                </a:lnTo>
                <a:lnTo>
                  <a:pt x="328129" y="101092"/>
                </a:lnTo>
                <a:lnTo>
                  <a:pt x="331978" y="100965"/>
                </a:lnTo>
                <a:lnTo>
                  <a:pt x="331127" y="99568"/>
                </a:lnTo>
                <a:lnTo>
                  <a:pt x="330504" y="98552"/>
                </a:lnTo>
                <a:lnTo>
                  <a:pt x="330441" y="98171"/>
                </a:lnTo>
                <a:lnTo>
                  <a:pt x="331241" y="97028"/>
                </a:lnTo>
                <a:lnTo>
                  <a:pt x="331863" y="96139"/>
                </a:lnTo>
                <a:lnTo>
                  <a:pt x="334518" y="97917"/>
                </a:lnTo>
                <a:lnTo>
                  <a:pt x="336219" y="98425"/>
                </a:lnTo>
                <a:lnTo>
                  <a:pt x="335737" y="99568"/>
                </a:lnTo>
                <a:lnTo>
                  <a:pt x="337439" y="98044"/>
                </a:lnTo>
                <a:lnTo>
                  <a:pt x="337616" y="98132"/>
                </a:lnTo>
                <a:lnTo>
                  <a:pt x="337731" y="98425"/>
                </a:lnTo>
                <a:lnTo>
                  <a:pt x="337718" y="98806"/>
                </a:lnTo>
                <a:lnTo>
                  <a:pt x="338264" y="98044"/>
                </a:lnTo>
                <a:lnTo>
                  <a:pt x="339623" y="96139"/>
                </a:lnTo>
                <a:lnTo>
                  <a:pt x="344258" y="98806"/>
                </a:lnTo>
                <a:lnTo>
                  <a:pt x="347827" y="97409"/>
                </a:lnTo>
                <a:lnTo>
                  <a:pt x="347827" y="97155"/>
                </a:lnTo>
                <a:lnTo>
                  <a:pt x="347903" y="93091"/>
                </a:lnTo>
                <a:lnTo>
                  <a:pt x="344335" y="97155"/>
                </a:lnTo>
                <a:lnTo>
                  <a:pt x="342671" y="96647"/>
                </a:lnTo>
                <a:lnTo>
                  <a:pt x="342480" y="96139"/>
                </a:lnTo>
                <a:lnTo>
                  <a:pt x="342239" y="95504"/>
                </a:lnTo>
                <a:lnTo>
                  <a:pt x="339064" y="93738"/>
                </a:lnTo>
                <a:lnTo>
                  <a:pt x="339102" y="93599"/>
                </a:lnTo>
                <a:lnTo>
                  <a:pt x="340652" y="90805"/>
                </a:lnTo>
                <a:lnTo>
                  <a:pt x="345008" y="90805"/>
                </a:lnTo>
                <a:lnTo>
                  <a:pt x="346633" y="88265"/>
                </a:lnTo>
                <a:lnTo>
                  <a:pt x="348183" y="85852"/>
                </a:lnTo>
                <a:lnTo>
                  <a:pt x="353136" y="85979"/>
                </a:lnTo>
                <a:lnTo>
                  <a:pt x="352971" y="85852"/>
                </a:lnTo>
                <a:lnTo>
                  <a:pt x="352044" y="85090"/>
                </a:lnTo>
                <a:lnTo>
                  <a:pt x="351586" y="84709"/>
                </a:lnTo>
                <a:lnTo>
                  <a:pt x="353212" y="81788"/>
                </a:lnTo>
                <a:lnTo>
                  <a:pt x="355307" y="83312"/>
                </a:lnTo>
                <a:lnTo>
                  <a:pt x="357682" y="83185"/>
                </a:lnTo>
                <a:lnTo>
                  <a:pt x="361886" y="86233"/>
                </a:lnTo>
                <a:lnTo>
                  <a:pt x="360311" y="86817"/>
                </a:lnTo>
                <a:lnTo>
                  <a:pt x="363588" y="86741"/>
                </a:lnTo>
                <a:lnTo>
                  <a:pt x="363740" y="89408"/>
                </a:lnTo>
                <a:lnTo>
                  <a:pt x="362521" y="87757"/>
                </a:lnTo>
                <a:lnTo>
                  <a:pt x="362038" y="89281"/>
                </a:lnTo>
                <a:lnTo>
                  <a:pt x="362165" y="89916"/>
                </a:lnTo>
                <a:lnTo>
                  <a:pt x="363702" y="91567"/>
                </a:lnTo>
                <a:lnTo>
                  <a:pt x="364502" y="89408"/>
                </a:lnTo>
                <a:lnTo>
                  <a:pt x="365493" y="86741"/>
                </a:lnTo>
                <a:lnTo>
                  <a:pt x="365721" y="86106"/>
                </a:lnTo>
                <a:lnTo>
                  <a:pt x="368579" y="88392"/>
                </a:lnTo>
                <a:lnTo>
                  <a:pt x="364109" y="92583"/>
                </a:lnTo>
                <a:lnTo>
                  <a:pt x="366166" y="96266"/>
                </a:lnTo>
                <a:lnTo>
                  <a:pt x="367868" y="91186"/>
                </a:lnTo>
                <a:lnTo>
                  <a:pt x="369176" y="91948"/>
                </a:lnTo>
                <a:lnTo>
                  <a:pt x="368617" y="93980"/>
                </a:lnTo>
                <a:lnTo>
                  <a:pt x="369138" y="94107"/>
                </a:lnTo>
                <a:lnTo>
                  <a:pt x="371030" y="95123"/>
                </a:lnTo>
                <a:lnTo>
                  <a:pt x="369633" y="91186"/>
                </a:lnTo>
                <a:lnTo>
                  <a:pt x="368820" y="88900"/>
                </a:lnTo>
                <a:lnTo>
                  <a:pt x="371830" y="90170"/>
                </a:lnTo>
                <a:lnTo>
                  <a:pt x="372262" y="91313"/>
                </a:lnTo>
                <a:lnTo>
                  <a:pt x="373138" y="92329"/>
                </a:lnTo>
                <a:lnTo>
                  <a:pt x="373037" y="92964"/>
                </a:lnTo>
                <a:lnTo>
                  <a:pt x="372783" y="93599"/>
                </a:lnTo>
                <a:lnTo>
                  <a:pt x="376262" y="93726"/>
                </a:lnTo>
                <a:lnTo>
                  <a:pt x="374484" y="91948"/>
                </a:lnTo>
                <a:lnTo>
                  <a:pt x="377812" y="89535"/>
                </a:lnTo>
                <a:lnTo>
                  <a:pt x="374878" y="89408"/>
                </a:lnTo>
                <a:lnTo>
                  <a:pt x="374878" y="88900"/>
                </a:lnTo>
                <a:lnTo>
                  <a:pt x="374916" y="86106"/>
                </a:lnTo>
                <a:lnTo>
                  <a:pt x="374942" y="83185"/>
                </a:lnTo>
                <a:lnTo>
                  <a:pt x="374954" y="81788"/>
                </a:lnTo>
                <a:lnTo>
                  <a:pt x="374954" y="81661"/>
                </a:lnTo>
                <a:lnTo>
                  <a:pt x="378002" y="80899"/>
                </a:lnTo>
                <a:lnTo>
                  <a:pt x="382244" y="81915"/>
                </a:lnTo>
                <a:lnTo>
                  <a:pt x="382955" y="80899"/>
                </a:lnTo>
                <a:lnTo>
                  <a:pt x="385254" y="77597"/>
                </a:lnTo>
                <a:lnTo>
                  <a:pt x="387654" y="83197"/>
                </a:lnTo>
                <a:lnTo>
                  <a:pt x="388023" y="84074"/>
                </a:lnTo>
                <a:lnTo>
                  <a:pt x="388239" y="83693"/>
                </a:lnTo>
                <a:lnTo>
                  <a:pt x="390004" y="80899"/>
                </a:lnTo>
                <a:lnTo>
                  <a:pt x="389051" y="84353"/>
                </a:lnTo>
                <a:lnTo>
                  <a:pt x="388772" y="85331"/>
                </a:lnTo>
                <a:lnTo>
                  <a:pt x="388886" y="84226"/>
                </a:lnTo>
                <a:lnTo>
                  <a:pt x="388708" y="84074"/>
                </a:lnTo>
                <a:lnTo>
                  <a:pt x="388264" y="83705"/>
                </a:lnTo>
                <a:lnTo>
                  <a:pt x="388023" y="84074"/>
                </a:lnTo>
                <a:lnTo>
                  <a:pt x="387629" y="83185"/>
                </a:lnTo>
                <a:lnTo>
                  <a:pt x="387438" y="91694"/>
                </a:lnTo>
                <a:lnTo>
                  <a:pt x="389572" y="92367"/>
                </a:lnTo>
                <a:lnTo>
                  <a:pt x="389420" y="91948"/>
                </a:lnTo>
                <a:lnTo>
                  <a:pt x="389305" y="91313"/>
                </a:lnTo>
                <a:lnTo>
                  <a:pt x="390677" y="88011"/>
                </a:lnTo>
                <a:lnTo>
                  <a:pt x="390639" y="90043"/>
                </a:lnTo>
                <a:lnTo>
                  <a:pt x="395833" y="88773"/>
                </a:lnTo>
                <a:lnTo>
                  <a:pt x="393928" y="93345"/>
                </a:lnTo>
                <a:lnTo>
                  <a:pt x="396506" y="93726"/>
                </a:lnTo>
                <a:lnTo>
                  <a:pt x="397065" y="88265"/>
                </a:lnTo>
                <a:lnTo>
                  <a:pt x="398957" y="89281"/>
                </a:lnTo>
                <a:lnTo>
                  <a:pt x="398272" y="93980"/>
                </a:lnTo>
                <a:lnTo>
                  <a:pt x="398360" y="96774"/>
                </a:lnTo>
                <a:lnTo>
                  <a:pt x="398640" y="94996"/>
                </a:lnTo>
                <a:lnTo>
                  <a:pt x="401015" y="97282"/>
                </a:lnTo>
                <a:lnTo>
                  <a:pt x="401497" y="97409"/>
                </a:lnTo>
                <a:lnTo>
                  <a:pt x="401218" y="96774"/>
                </a:lnTo>
                <a:lnTo>
                  <a:pt x="401116" y="96266"/>
                </a:lnTo>
                <a:lnTo>
                  <a:pt x="401637" y="94996"/>
                </a:lnTo>
                <a:lnTo>
                  <a:pt x="401904" y="94361"/>
                </a:lnTo>
                <a:lnTo>
                  <a:pt x="402488" y="92964"/>
                </a:lnTo>
                <a:lnTo>
                  <a:pt x="400227" y="94361"/>
                </a:lnTo>
                <a:lnTo>
                  <a:pt x="400862" y="90297"/>
                </a:lnTo>
                <a:lnTo>
                  <a:pt x="405498" y="94361"/>
                </a:lnTo>
                <a:lnTo>
                  <a:pt x="405460" y="90932"/>
                </a:lnTo>
                <a:lnTo>
                  <a:pt x="405574" y="95631"/>
                </a:lnTo>
                <a:lnTo>
                  <a:pt x="410121" y="92075"/>
                </a:lnTo>
                <a:lnTo>
                  <a:pt x="410286" y="91948"/>
                </a:lnTo>
                <a:lnTo>
                  <a:pt x="412584" y="93980"/>
                </a:lnTo>
                <a:lnTo>
                  <a:pt x="412254" y="91948"/>
                </a:lnTo>
                <a:lnTo>
                  <a:pt x="411899" y="89789"/>
                </a:lnTo>
                <a:lnTo>
                  <a:pt x="410286" y="90805"/>
                </a:lnTo>
                <a:lnTo>
                  <a:pt x="408571" y="92075"/>
                </a:lnTo>
                <a:lnTo>
                  <a:pt x="408178" y="90932"/>
                </a:lnTo>
                <a:lnTo>
                  <a:pt x="407949" y="90297"/>
                </a:lnTo>
                <a:lnTo>
                  <a:pt x="407733" y="89662"/>
                </a:lnTo>
                <a:lnTo>
                  <a:pt x="407619" y="88900"/>
                </a:lnTo>
                <a:lnTo>
                  <a:pt x="408165" y="88265"/>
                </a:lnTo>
                <a:lnTo>
                  <a:pt x="410768" y="85217"/>
                </a:lnTo>
                <a:lnTo>
                  <a:pt x="418096" y="88900"/>
                </a:lnTo>
                <a:lnTo>
                  <a:pt x="421957" y="85217"/>
                </a:lnTo>
                <a:lnTo>
                  <a:pt x="423278" y="83947"/>
                </a:lnTo>
                <a:lnTo>
                  <a:pt x="427596" y="86233"/>
                </a:lnTo>
                <a:lnTo>
                  <a:pt x="423202" y="88265"/>
                </a:lnTo>
                <a:lnTo>
                  <a:pt x="423989" y="92456"/>
                </a:lnTo>
                <a:lnTo>
                  <a:pt x="419912" y="94234"/>
                </a:lnTo>
                <a:lnTo>
                  <a:pt x="418960" y="90805"/>
                </a:lnTo>
                <a:lnTo>
                  <a:pt x="415442" y="92837"/>
                </a:lnTo>
                <a:lnTo>
                  <a:pt x="419201" y="94869"/>
                </a:lnTo>
                <a:lnTo>
                  <a:pt x="422719" y="94234"/>
                </a:lnTo>
                <a:lnTo>
                  <a:pt x="425538" y="93726"/>
                </a:lnTo>
                <a:lnTo>
                  <a:pt x="428434" y="90424"/>
                </a:lnTo>
                <a:lnTo>
                  <a:pt x="432587" y="90043"/>
                </a:lnTo>
                <a:lnTo>
                  <a:pt x="432790" y="101727"/>
                </a:lnTo>
                <a:lnTo>
                  <a:pt x="437934" y="99060"/>
                </a:lnTo>
                <a:lnTo>
                  <a:pt x="437565" y="96774"/>
                </a:lnTo>
                <a:lnTo>
                  <a:pt x="437464" y="94488"/>
                </a:lnTo>
                <a:lnTo>
                  <a:pt x="435914" y="93091"/>
                </a:lnTo>
                <a:lnTo>
                  <a:pt x="437261" y="91948"/>
                </a:lnTo>
                <a:lnTo>
                  <a:pt x="438848" y="93218"/>
                </a:lnTo>
                <a:lnTo>
                  <a:pt x="440270" y="93218"/>
                </a:lnTo>
                <a:lnTo>
                  <a:pt x="440804" y="91948"/>
                </a:lnTo>
                <a:lnTo>
                  <a:pt x="441223" y="90932"/>
                </a:lnTo>
                <a:lnTo>
                  <a:pt x="438099" y="90424"/>
                </a:lnTo>
                <a:lnTo>
                  <a:pt x="438505" y="90043"/>
                </a:lnTo>
                <a:lnTo>
                  <a:pt x="440156" y="88519"/>
                </a:lnTo>
                <a:lnTo>
                  <a:pt x="440944" y="89154"/>
                </a:lnTo>
                <a:lnTo>
                  <a:pt x="442556" y="89649"/>
                </a:lnTo>
                <a:lnTo>
                  <a:pt x="442455" y="90678"/>
                </a:lnTo>
                <a:lnTo>
                  <a:pt x="442214" y="92202"/>
                </a:lnTo>
                <a:lnTo>
                  <a:pt x="441896" y="92456"/>
                </a:lnTo>
                <a:lnTo>
                  <a:pt x="446811" y="89281"/>
                </a:lnTo>
                <a:lnTo>
                  <a:pt x="446608" y="90830"/>
                </a:lnTo>
                <a:lnTo>
                  <a:pt x="447649" y="89281"/>
                </a:lnTo>
                <a:lnTo>
                  <a:pt x="448157" y="88519"/>
                </a:lnTo>
                <a:lnTo>
                  <a:pt x="449186" y="86995"/>
                </a:lnTo>
                <a:lnTo>
                  <a:pt x="451129" y="85852"/>
                </a:lnTo>
                <a:lnTo>
                  <a:pt x="450735" y="88392"/>
                </a:lnTo>
                <a:lnTo>
                  <a:pt x="452831" y="86360"/>
                </a:lnTo>
                <a:lnTo>
                  <a:pt x="454139" y="87249"/>
                </a:lnTo>
                <a:lnTo>
                  <a:pt x="454329" y="88201"/>
                </a:lnTo>
                <a:lnTo>
                  <a:pt x="454787" y="86360"/>
                </a:lnTo>
                <a:lnTo>
                  <a:pt x="454914" y="85852"/>
                </a:lnTo>
                <a:lnTo>
                  <a:pt x="455396" y="83947"/>
                </a:lnTo>
                <a:lnTo>
                  <a:pt x="455752" y="82550"/>
                </a:lnTo>
                <a:lnTo>
                  <a:pt x="455841" y="82169"/>
                </a:lnTo>
                <a:lnTo>
                  <a:pt x="457073" y="81661"/>
                </a:lnTo>
                <a:lnTo>
                  <a:pt x="459879" y="82677"/>
                </a:lnTo>
                <a:lnTo>
                  <a:pt x="462661" y="83439"/>
                </a:lnTo>
                <a:lnTo>
                  <a:pt x="466140" y="83693"/>
                </a:lnTo>
                <a:lnTo>
                  <a:pt x="468642" y="82804"/>
                </a:lnTo>
                <a:lnTo>
                  <a:pt x="466928" y="81661"/>
                </a:lnTo>
                <a:lnTo>
                  <a:pt x="465988" y="81026"/>
                </a:lnTo>
                <a:lnTo>
                  <a:pt x="466128" y="80899"/>
                </a:lnTo>
                <a:lnTo>
                  <a:pt x="468401" y="78867"/>
                </a:lnTo>
                <a:lnTo>
                  <a:pt x="469087" y="77597"/>
                </a:lnTo>
                <a:lnTo>
                  <a:pt x="469226" y="77343"/>
                </a:lnTo>
                <a:lnTo>
                  <a:pt x="473151" y="82042"/>
                </a:lnTo>
                <a:lnTo>
                  <a:pt x="468871" y="83312"/>
                </a:lnTo>
                <a:lnTo>
                  <a:pt x="473989" y="86233"/>
                </a:lnTo>
                <a:lnTo>
                  <a:pt x="472960" y="89154"/>
                </a:lnTo>
                <a:lnTo>
                  <a:pt x="472109" y="92189"/>
                </a:lnTo>
                <a:lnTo>
                  <a:pt x="474256" y="90043"/>
                </a:lnTo>
                <a:lnTo>
                  <a:pt x="476796" y="90551"/>
                </a:lnTo>
                <a:lnTo>
                  <a:pt x="476669" y="93218"/>
                </a:lnTo>
                <a:lnTo>
                  <a:pt x="476592" y="93738"/>
                </a:lnTo>
                <a:lnTo>
                  <a:pt x="478269" y="90551"/>
                </a:lnTo>
                <a:lnTo>
                  <a:pt x="480796" y="93091"/>
                </a:lnTo>
                <a:lnTo>
                  <a:pt x="480212" y="91694"/>
                </a:lnTo>
                <a:lnTo>
                  <a:pt x="479844" y="90551"/>
                </a:lnTo>
                <a:lnTo>
                  <a:pt x="479691" y="90043"/>
                </a:lnTo>
                <a:lnTo>
                  <a:pt x="478815" y="87249"/>
                </a:lnTo>
                <a:lnTo>
                  <a:pt x="481431" y="85471"/>
                </a:lnTo>
                <a:lnTo>
                  <a:pt x="484682" y="90805"/>
                </a:lnTo>
                <a:lnTo>
                  <a:pt x="488607" y="92075"/>
                </a:lnTo>
                <a:lnTo>
                  <a:pt x="486232" y="85471"/>
                </a:lnTo>
                <a:lnTo>
                  <a:pt x="486143" y="85217"/>
                </a:lnTo>
                <a:lnTo>
                  <a:pt x="489470" y="82804"/>
                </a:lnTo>
                <a:lnTo>
                  <a:pt x="487553" y="79375"/>
                </a:lnTo>
                <a:lnTo>
                  <a:pt x="487464" y="78613"/>
                </a:lnTo>
                <a:lnTo>
                  <a:pt x="487578" y="77343"/>
                </a:lnTo>
                <a:lnTo>
                  <a:pt x="487603" y="77063"/>
                </a:lnTo>
                <a:lnTo>
                  <a:pt x="486702" y="76454"/>
                </a:lnTo>
                <a:lnTo>
                  <a:pt x="486651" y="76073"/>
                </a:lnTo>
                <a:lnTo>
                  <a:pt x="486270" y="73406"/>
                </a:lnTo>
                <a:lnTo>
                  <a:pt x="486079" y="72009"/>
                </a:lnTo>
                <a:lnTo>
                  <a:pt x="485990" y="71374"/>
                </a:lnTo>
                <a:lnTo>
                  <a:pt x="489432" y="73787"/>
                </a:lnTo>
                <a:lnTo>
                  <a:pt x="490677" y="71374"/>
                </a:lnTo>
                <a:lnTo>
                  <a:pt x="490740" y="71247"/>
                </a:lnTo>
                <a:lnTo>
                  <a:pt x="495058" y="73406"/>
                </a:lnTo>
                <a:lnTo>
                  <a:pt x="494144" y="73533"/>
                </a:lnTo>
                <a:lnTo>
                  <a:pt x="497344" y="77584"/>
                </a:lnTo>
                <a:lnTo>
                  <a:pt x="497281" y="85344"/>
                </a:lnTo>
                <a:lnTo>
                  <a:pt x="491731" y="86995"/>
                </a:lnTo>
                <a:lnTo>
                  <a:pt x="492201" y="97155"/>
                </a:lnTo>
                <a:lnTo>
                  <a:pt x="496519" y="95885"/>
                </a:lnTo>
                <a:lnTo>
                  <a:pt x="502742" y="93599"/>
                </a:lnTo>
                <a:lnTo>
                  <a:pt x="505472" y="96520"/>
                </a:lnTo>
                <a:lnTo>
                  <a:pt x="509358" y="94361"/>
                </a:lnTo>
                <a:lnTo>
                  <a:pt x="509333" y="93599"/>
                </a:lnTo>
                <a:lnTo>
                  <a:pt x="509181" y="88785"/>
                </a:lnTo>
                <a:lnTo>
                  <a:pt x="509054" y="87249"/>
                </a:lnTo>
                <a:lnTo>
                  <a:pt x="508685" y="83820"/>
                </a:lnTo>
                <a:lnTo>
                  <a:pt x="510273" y="82931"/>
                </a:lnTo>
                <a:lnTo>
                  <a:pt x="511060" y="83693"/>
                </a:lnTo>
                <a:lnTo>
                  <a:pt x="511937" y="84709"/>
                </a:lnTo>
                <a:lnTo>
                  <a:pt x="511860" y="85090"/>
                </a:lnTo>
                <a:lnTo>
                  <a:pt x="510184" y="87249"/>
                </a:lnTo>
                <a:lnTo>
                  <a:pt x="514985" y="84836"/>
                </a:lnTo>
                <a:lnTo>
                  <a:pt x="517029" y="82931"/>
                </a:lnTo>
                <a:lnTo>
                  <a:pt x="517715" y="82296"/>
                </a:lnTo>
                <a:lnTo>
                  <a:pt x="522668" y="82550"/>
                </a:lnTo>
                <a:lnTo>
                  <a:pt x="523240" y="82296"/>
                </a:lnTo>
                <a:lnTo>
                  <a:pt x="525513" y="81280"/>
                </a:lnTo>
                <a:lnTo>
                  <a:pt x="524484" y="76708"/>
                </a:lnTo>
                <a:lnTo>
                  <a:pt x="523900" y="73025"/>
                </a:lnTo>
                <a:lnTo>
                  <a:pt x="526948" y="72263"/>
                </a:lnTo>
                <a:lnTo>
                  <a:pt x="526503" y="71247"/>
                </a:lnTo>
                <a:lnTo>
                  <a:pt x="527304" y="66294"/>
                </a:lnTo>
                <a:lnTo>
                  <a:pt x="529958" y="68072"/>
                </a:lnTo>
                <a:lnTo>
                  <a:pt x="531977" y="68199"/>
                </a:lnTo>
                <a:lnTo>
                  <a:pt x="531939" y="70358"/>
                </a:lnTo>
                <a:lnTo>
                  <a:pt x="530669" y="70866"/>
                </a:lnTo>
                <a:lnTo>
                  <a:pt x="530783" y="72136"/>
                </a:lnTo>
                <a:lnTo>
                  <a:pt x="532536" y="74041"/>
                </a:lnTo>
                <a:lnTo>
                  <a:pt x="535228" y="73533"/>
                </a:lnTo>
                <a:lnTo>
                  <a:pt x="536765" y="71501"/>
                </a:lnTo>
                <a:lnTo>
                  <a:pt x="536651" y="73787"/>
                </a:lnTo>
                <a:lnTo>
                  <a:pt x="535381" y="78359"/>
                </a:lnTo>
                <a:lnTo>
                  <a:pt x="534682" y="77863"/>
                </a:lnTo>
                <a:lnTo>
                  <a:pt x="535330" y="79336"/>
                </a:lnTo>
                <a:lnTo>
                  <a:pt x="537400" y="78613"/>
                </a:lnTo>
                <a:lnTo>
                  <a:pt x="542048" y="82677"/>
                </a:lnTo>
                <a:lnTo>
                  <a:pt x="546392" y="82931"/>
                </a:lnTo>
                <a:lnTo>
                  <a:pt x="550164" y="83947"/>
                </a:lnTo>
                <a:lnTo>
                  <a:pt x="553123" y="90424"/>
                </a:lnTo>
                <a:lnTo>
                  <a:pt x="556221" y="87503"/>
                </a:lnTo>
                <a:lnTo>
                  <a:pt x="559028" y="83820"/>
                </a:lnTo>
                <a:lnTo>
                  <a:pt x="559904" y="82677"/>
                </a:lnTo>
                <a:lnTo>
                  <a:pt x="564654" y="82423"/>
                </a:lnTo>
                <a:lnTo>
                  <a:pt x="564730" y="78232"/>
                </a:lnTo>
                <a:lnTo>
                  <a:pt x="564730" y="78105"/>
                </a:lnTo>
                <a:lnTo>
                  <a:pt x="567829" y="80899"/>
                </a:lnTo>
                <a:lnTo>
                  <a:pt x="567664" y="78105"/>
                </a:lnTo>
                <a:lnTo>
                  <a:pt x="567512" y="75565"/>
                </a:lnTo>
                <a:lnTo>
                  <a:pt x="564248" y="74295"/>
                </a:lnTo>
                <a:lnTo>
                  <a:pt x="561111" y="76454"/>
                </a:lnTo>
                <a:lnTo>
                  <a:pt x="558165" y="78232"/>
                </a:lnTo>
                <a:lnTo>
                  <a:pt x="555459" y="75565"/>
                </a:lnTo>
                <a:lnTo>
                  <a:pt x="553415" y="77584"/>
                </a:lnTo>
                <a:lnTo>
                  <a:pt x="553453" y="77863"/>
                </a:lnTo>
                <a:lnTo>
                  <a:pt x="553504" y="78168"/>
                </a:lnTo>
                <a:lnTo>
                  <a:pt x="553516" y="77863"/>
                </a:lnTo>
                <a:lnTo>
                  <a:pt x="553618" y="78867"/>
                </a:lnTo>
                <a:lnTo>
                  <a:pt x="553961" y="80899"/>
                </a:lnTo>
                <a:lnTo>
                  <a:pt x="553834" y="81534"/>
                </a:lnTo>
                <a:lnTo>
                  <a:pt x="553008" y="83439"/>
                </a:lnTo>
                <a:lnTo>
                  <a:pt x="551230" y="83820"/>
                </a:lnTo>
                <a:lnTo>
                  <a:pt x="549567" y="83312"/>
                </a:lnTo>
                <a:lnTo>
                  <a:pt x="549363" y="80645"/>
                </a:lnTo>
                <a:lnTo>
                  <a:pt x="552754" y="78613"/>
                </a:lnTo>
                <a:lnTo>
                  <a:pt x="553186" y="78359"/>
                </a:lnTo>
                <a:lnTo>
                  <a:pt x="553389" y="78232"/>
                </a:lnTo>
                <a:lnTo>
                  <a:pt x="553453" y="77863"/>
                </a:lnTo>
                <a:lnTo>
                  <a:pt x="553326" y="77343"/>
                </a:lnTo>
                <a:lnTo>
                  <a:pt x="551180" y="71501"/>
                </a:lnTo>
                <a:lnTo>
                  <a:pt x="550710" y="70231"/>
                </a:lnTo>
                <a:lnTo>
                  <a:pt x="556018" y="70231"/>
                </a:lnTo>
                <a:lnTo>
                  <a:pt x="555625" y="67818"/>
                </a:lnTo>
                <a:lnTo>
                  <a:pt x="555421" y="66548"/>
                </a:lnTo>
                <a:lnTo>
                  <a:pt x="551103" y="67818"/>
                </a:lnTo>
                <a:lnTo>
                  <a:pt x="549363" y="66865"/>
                </a:lnTo>
                <a:lnTo>
                  <a:pt x="549287" y="66675"/>
                </a:lnTo>
                <a:lnTo>
                  <a:pt x="549389" y="66294"/>
                </a:lnTo>
                <a:lnTo>
                  <a:pt x="549846" y="64770"/>
                </a:lnTo>
                <a:lnTo>
                  <a:pt x="549325" y="62484"/>
                </a:lnTo>
                <a:lnTo>
                  <a:pt x="548093" y="60833"/>
                </a:lnTo>
                <a:lnTo>
                  <a:pt x="548259" y="60452"/>
                </a:lnTo>
                <a:lnTo>
                  <a:pt x="548462" y="59944"/>
                </a:lnTo>
                <a:lnTo>
                  <a:pt x="549567" y="57277"/>
                </a:lnTo>
                <a:lnTo>
                  <a:pt x="549973" y="56896"/>
                </a:lnTo>
                <a:lnTo>
                  <a:pt x="551637" y="55372"/>
                </a:lnTo>
                <a:lnTo>
                  <a:pt x="552615" y="54483"/>
                </a:lnTo>
                <a:lnTo>
                  <a:pt x="554278" y="51435"/>
                </a:lnTo>
                <a:lnTo>
                  <a:pt x="553720" y="53340"/>
                </a:lnTo>
                <a:lnTo>
                  <a:pt x="553796" y="53594"/>
                </a:lnTo>
                <a:lnTo>
                  <a:pt x="554558" y="54483"/>
                </a:lnTo>
                <a:lnTo>
                  <a:pt x="554443" y="55168"/>
                </a:lnTo>
                <a:lnTo>
                  <a:pt x="554202" y="55753"/>
                </a:lnTo>
                <a:lnTo>
                  <a:pt x="558266" y="51435"/>
                </a:lnTo>
                <a:lnTo>
                  <a:pt x="559828" y="49784"/>
                </a:lnTo>
                <a:lnTo>
                  <a:pt x="561441" y="52451"/>
                </a:lnTo>
                <a:lnTo>
                  <a:pt x="561809" y="55372"/>
                </a:lnTo>
                <a:lnTo>
                  <a:pt x="561733" y="55880"/>
                </a:lnTo>
                <a:lnTo>
                  <a:pt x="560895" y="57912"/>
                </a:lnTo>
                <a:lnTo>
                  <a:pt x="563905" y="59309"/>
                </a:lnTo>
                <a:lnTo>
                  <a:pt x="567740" y="55168"/>
                </a:lnTo>
                <a:lnTo>
                  <a:pt x="567715" y="54978"/>
                </a:lnTo>
                <a:lnTo>
                  <a:pt x="567791" y="55118"/>
                </a:lnTo>
                <a:lnTo>
                  <a:pt x="568731" y="54102"/>
                </a:lnTo>
                <a:lnTo>
                  <a:pt x="569328" y="49149"/>
                </a:lnTo>
                <a:lnTo>
                  <a:pt x="569912" y="46990"/>
                </a:lnTo>
                <a:lnTo>
                  <a:pt x="570636" y="44323"/>
                </a:lnTo>
                <a:lnTo>
                  <a:pt x="572909" y="46228"/>
                </a:lnTo>
                <a:lnTo>
                  <a:pt x="575538" y="50292"/>
                </a:lnTo>
                <a:lnTo>
                  <a:pt x="578002" y="51689"/>
                </a:lnTo>
                <a:lnTo>
                  <a:pt x="574433" y="61341"/>
                </a:lnTo>
                <a:lnTo>
                  <a:pt x="577405" y="59182"/>
                </a:lnTo>
                <a:lnTo>
                  <a:pt x="575627" y="62992"/>
                </a:lnTo>
                <a:lnTo>
                  <a:pt x="575513" y="69342"/>
                </a:lnTo>
                <a:lnTo>
                  <a:pt x="572858" y="73279"/>
                </a:lnTo>
                <a:lnTo>
                  <a:pt x="576897" y="73660"/>
                </a:lnTo>
                <a:lnTo>
                  <a:pt x="582561" y="76835"/>
                </a:lnTo>
                <a:lnTo>
                  <a:pt x="585177" y="75057"/>
                </a:lnTo>
                <a:lnTo>
                  <a:pt x="586143" y="78486"/>
                </a:lnTo>
                <a:lnTo>
                  <a:pt x="586384" y="80645"/>
                </a:lnTo>
                <a:lnTo>
                  <a:pt x="586270" y="82931"/>
                </a:lnTo>
                <a:lnTo>
                  <a:pt x="585965" y="84836"/>
                </a:lnTo>
                <a:lnTo>
                  <a:pt x="590169" y="78740"/>
                </a:lnTo>
                <a:lnTo>
                  <a:pt x="592226" y="88138"/>
                </a:lnTo>
                <a:lnTo>
                  <a:pt x="595706" y="88265"/>
                </a:lnTo>
                <a:lnTo>
                  <a:pt x="599478" y="84709"/>
                </a:lnTo>
                <a:lnTo>
                  <a:pt x="592112" y="83312"/>
                </a:lnTo>
                <a:lnTo>
                  <a:pt x="594804" y="78740"/>
                </a:lnTo>
                <a:lnTo>
                  <a:pt x="594880" y="78613"/>
                </a:lnTo>
                <a:lnTo>
                  <a:pt x="595947" y="81026"/>
                </a:lnTo>
                <a:lnTo>
                  <a:pt x="597484" y="79629"/>
                </a:lnTo>
                <a:lnTo>
                  <a:pt x="591350" y="74803"/>
                </a:lnTo>
                <a:lnTo>
                  <a:pt x="593407" y="75057"/>
                </a:lnTo>
                <a:lnTo>
                  <a:pt x="593407" y="74803"/>
                </a:lnTo>
                <a:lnTo>
                  <a:pt x="593293" y="70104"/>
                </a:lnTo>
                <a:lnTo>
                  <a:pt x="593890" y="68326"/>
                </a:lnTo>
                <a:lnTo>
                  <a:pt x="590524" y="67183"/>
                </a:lnTo>
                <a:lnTo>
                  <a:pt x="590880" y="61341"/>
                </a:lnTo>
                <a:lnTo>
                  <a:pt x="594677" y="66929"/>
                </a:lnTo>
                <a:lnTo>
                  <a:pt x="596341" y="63881"/>
                </a:lnTo>
                <a:lnTo>
                  <a:pt x="595198" y="69215"/>
                </a:lnTo>
                <a:lnTo>
                  <a:pt x="595757" y="69342"/>
                </a:lnTo>
                <a:lnTo>
                  <a:pt x="594639" y="74549"/>
                </a:lnTo>
                <a:lnTo>
                  <a:pt x="597611" y="72517"/>
                </a:lnTo>
                <a:lnTo>
                  <a:pt x="602005" y="72644"/>
                </a:lnTo>
                <a:lnTo>
                  <a:pt x="604329" y="75819"/>
                </a:lnTo>
                <a:lnTo>
                  <a:pt x="605815" y="78105"/>
                </a:lnTo>
                <a:lnTo>
                  <a:pt x="605282" y="78206"/>
                </a:lnTo>
                <a:lnTo>
                  <a:pt x="605637" y="81534"/>
                </a:lnTo>
                <a:lnTo>
                  <a:pt x="605510" y="83820"/>
                </a:lnTo>
                <a:lnTo>
                  <a:pt x="605447" y="84226"/>
                </a:lnTo>
                <a:lnTo>
                  <a:pt x="611403" y="85471"/>
                </a:lnTo>
                <a:lnTo>
                  <a:pt x="611352" y="87630"/>
                </a:lnTo>
                <a:lnTo>
                  <a:pt x="609219" y="88265"/>
                </a:lnTo>
                <a:lnTo>
                  <a:pt x="607872" y="87376"/>
                </a:lnTo>
                <a:lnTo>
                  <a:pt x="610412" y="89916"/>
                </a:lnTo>
                <a:lnTo>
                  <a:pt x="612343" y="88773"/>
                </a:lnTo>
                <a:lnTo>
                  <a:pt x="612571" y="88265"/>
                </a:lnTo>
                <a:lnTo>
                  <a:pt x="615518" y="81661"/>
                </a:lnTo>
                <a:lnTo>
                  <a:pt x="618413" y="83820"/>
                </a:lnTo>
                <a:lnTo>
                  <a:pt x="621182" y="86499"/>
                </a:lnTo>
                <a:lnTo>
                  <a:pt x="621220" y="84709"/>
                </a:lnTo>
                <a:lnTo>
                  <a:pt x="625144" y="85979"/>
                </a:lnTo>
                <a:lnTo>
                  <a:pt x="625246" y="84709"/>
                </a:lnTo>
                <a:lnTo>
                  <a:pt x="625475" y="81661"/>
                </a:lnTo>
                <a:lnTo>
                  <a:pt x="625741" y="78359"/>
                </a:lnTo>
                <a:lnTo>
                  <a:pt x="628078" y="78232"/>
                </a:lnTo>
                <a:lnTo>
                  <a:pt x="626414" y="74295"/>
                </a:lnTo>
                <a:lnTo>
                  <a:pt x="630135" y="78486"/>
                </a:lnTo>
                <a:lnTo>
                  <a:pt x="629081" y="74295"/>
                </a:lnTo>
                <a:lnTo>
                  <a:pt x="628650" y="72517"/>
                </a:lnTo>
                <a:lnTo>
                  <a:pt x="627443" y="67691"/>
                </a:lnTo>
                <a:lnTo>
                  <a:pt x="630732" y="70866"/>
                </a:lnTo>
                <a:lnTo>
                  <a:pt x="630148" y="74549"/>
                </a:lnTo>
                <a:lnTo>
                  <a:pt x="630262" y="80264"/>
                </a:lnTo>
                <a:lnTo>
                  <a:pt x="630682" y="84201"/>
                </a:lnTo>
                <a:lnTo>
                  <a:pt x="631317" y="80137"/>
                </a:lnTo>
                <a:lnTo>
                  <a:pt x="633387" y="83820"/>
                </a:lnTo>
                <a:lnTo>
                  <a:pt x="634847" y="83820"/>
                </a:lnTo>
                <a:lnTo>
                  <a:pt x="634098" y="80137"/>
                </a:lnTo>
                <a:lnTo>
                  <a:pt x="634009" y="79756"/>
                </a:lnTo>
                <a:lnTo>
                  <a:pt x="638060" y="80137"/>
                </a:lnTo>
                <a:lnTo>
                  <a:pt x="637844" y="79756"/>
                </a:lnTo>
                <a:lnTo>
                  <a:pt x="635800" y="75946"/>
                </a:lnTo>
                <a:lnTo>
                  <a:pt x="639241" y="72644"/>
                </a:lnTo>
                <a:lnTo>
                  <a:pt x="640715" y="78359"/>
                </a:lnTo>
                <a:lnTo>
                  <a:pt x="643280" y="73025"/>
                </a:lnTo>
                <a:lnTo>
                  <a:pt x="642823" y="72644"/>
                </a:lnTo>
                <a:lnTo>
                  <a:pt x="641743" y="71755"/>
                </a:lnTo>
                <a:lnTo>
                  <a:pt x="642137" y="71501"/>
                </a:lnTo>
                <a:lnTo>
                  <a:pt x="646290" y="68834"/>
                </a:lnTo>
                <a:lnTo>
                  <a:pt x="645033" y="65913"/>
                </a:lnTo>
                <a:lnTo>
                  <a:pt x="648271" y="65659"/>
                </a:lnTo>
                <a:lnTo>
                  <a:pt x="650303" y="70358"/>
                </a:lnTo>
                <a:lnTo>
                  <a:pt x="650214" y="71501"/>
                </a:lnTo>
                <a:lnTo>
                  <a:pt x="649427" y="75057"/>
                </a:lnTo>
                <a:lnTo>
                  <a:pt x="648309" y="74676"/>
                </a:lnTo>
                <a:lnTo>
                  <a:pt x="646531" y="72898"/>
                </a:lnTo>
                <a:lnTo>
                  <a:pt x="646607" y="76327"/>
                </a:lnTo>
                <a:lnTo>
                  <a:pt x="652551" y="75565"/>
                </a:lnTo>
                <a:lnTo>
                  <a:pt x="653999" y="77863"/>
                </a:lnTo>
                <a:lnTo>
                  <a:pt x="655878" y="78867"/>
                </a:lnTo>
                <a:lnTo>
                  <a:pt x="656005" y="83566"/>
                </a:lnTo>
                <a:lnTo>
                  <a:pt x="658025" y="78232"/>
                </a:lnTo>
                <a:lnTo>
                  <a:pt x="661543" y="87503"/>
                </a:lnTo>
                <a:lnTo>
                  <a:pt x="662101" y="85217"/>
                </a:lnTo>
                <a:lnTo>
                  <a:pt x="663130" y="81026"/>
                </a:lnTo>
                <a:close/>
              </a:path>
              <a:path extrusionOk="0" h="109854" w="684530">
                <a:moveTo>
                  <a:pt x="665111" y="63119"/>
                </a:moveTo>
                <a:lnTo>
                  <a:pt x="662063" y="58293"/>
                </a:lnTo>
                <a:lnTo>
                  <a:pt x="659523" y="55753"/>
                </a:lnTo>
                <a:lnTo>
                  <a:pt x="659803" y="63246"/>
                </a:lnTo>
                <a:lnTo>
                  <a:pt x="657733" y="65786"/>
                </a:lnTo>
                <a:lnTo>
                  <a:pt x="657694" y="65938"/>
                </a:lnTo>
                <a:lnTo>
                  <a:pt x="665111" y="63119"/>
                </a:lnTo>
                <a:close/>
              </a:path>
              <a:path extrusionOk="0" h="109854" w="684530">
                <a:moveTo>
                  <a:pt x="669353" y="38100"/>
                </a:moveTo>
                <a:lnTo>
                  <a:pt x="668515" y="40665"/>
                </a:lnTo>
                <a:lnTo>
                  <a:pt x="668947" y="40640"/>
                </a:lnTo>
                <a:lnTo>
                  <a:pt x="669353" y="38100"/>
                </a:lnTo>
                <a:close/>
              </a:path>
              <a:path extrusionOk="0" h="109854" w="684530">
                <a:moveTo>
                  <a:pt x="669505" y="19342"/>
                </a:moveTo>
                <a:lnTo>
                  <a:pt x="668629" y="18415"/>
                </a:lnTo>
                <a:lnTo>
                  <a:pt x="668782" y="19583"/>
                </a:lnTo>
                <a:lnTo>
                  <a:pt x="669505" y="19342"/>
                </a:lnTo>
                <a:close/>
              </a:path>
              <a:path extrusionOk="0" h="109854" w="684530">
                <a:moveTo>
                  <a:pt x="671245" y="18796"/>
                </a:moveTo>
                <a:lnTo>
                  <a:pt x="669505" y="19342"/>
                </a:lnTo>
                <a:lnTo>
                  <a:pt x="670420" y="20320"/>
                </a:lnTo>
                <a:lnTo>
                  <a:pt x="671245" y="18796"/>
                </a:lnTo>
                <a:close/>
              </a:path>
              <a:path extrusionOk="0" h="109854" w="684530">
                <a:moveTo>
                  <a:pt x="677900" y="37871"/>
                </a:moveTo>
                <a:lnTo>
                  <a:pt x="676198" y="38036"/>
                </a:lnTo>
                <a:lnTo>
                  <a:pt x="676325" y="38354"/>
                </a:lnTo>
                <a:lnTo>
                  <a:pt x="676795" y="38392"/>
                </a:lnTo>
                <a:lnTo>
                  <a:pt x="677900" y="37871"/>
                </a:lnTo>
                <a:close/>
              </a:path>
              <a:path extrusionOk="0" h="109854" w="684530">
                <a:moveTo>
                  <a:pt x="679488" y="42506"/>
                </a:moveTo>
                <a:lnTo>
                  <a:pt x="679411" y="42659"/>
                </a:lnTo>
                <a:lnTo>
                  <a:pt x="679488" y="42506"/>
                </a:lnTo>
                <a:close/>
              </a:path>
              <a:path extrusionOk="0" h="109854" w="684530">
                <a:moveTo>
                  <a:pt x="680885" y="27927"/>
                </a:moveTo>
                <a:lnTo>
                  <a:pt x="680491" y="27368"/>
                </a:lnTo>
                <a:lnTo>
                  <a:pt x="680364" y="27813"/>
                </a:lnTo>
                <a:lnTo>
                  <a:pt x="680885" y="27927"/>
                </a:lnTo>
                <a:close/>
              </a:path>
              <a:path extrusionOk="0" h="109854" w="684530">
                <a:moveTo>
                  <a:pt x="682739" y="27686"/>
                </a:moveTo>
                <a:lnTo>
                  <a:pt x="680910" y="27940"/>
                </a:lnTo>
                <a:lnTo>
                  <a:pt x="682142" y="29718"/>
                </a:lnTo>
                <a:lnTo>
                  <a:pt x="682663" y="27940"/>
                </a:lnTo>
                <a:lnTo>
                  <a:pt x="682739" y="27686"/>
                </a:lnTo>
                <a:close/>
              </a:path>
              <a:path extrusionOk="0" h="109854" w="684530">
                <a:moveTo>
                  <a:pt x="684161" y="18669"/>
                </a:moveTo>
                <a:lnTo>
                  <a:pt x="681291" y="17754"/>
                </a:lnTo>
                <a:lnTo>
                  <a:pt x="681253" y="17907"/>
                </a:lnTo>
                <a:lnTo>
                  <a:pt x="678256" y="20701"/>
                </a:lnTo>
                <a:lnTo>
                  <a:pt x="680173" y="22898"/>
                </a:lnTo>
                <a:lnTo>
                  <a:pt x="680072" y="23063"/>
                </a:lnTo>
                <a:lnTo>
                  <a:pt x="678662" y="23749"/>
                </a:lnTo>
                <a:lnTo>
                  <a:pt x="676554" y="22225"/>
                </a:lnTo>
                <a:lnTo>
                  <a:pt x="676554" y="27940"/>
                </a:lnTo>
                <a:lnTo>
                  <a:pt x="669937" y="36195"/>
                </a:lnTo>
                <a:lnTo>
                  <a:pt x="671372" y="38354"/>
                </a:lnTo>
                <a:lnTo>
                  <a:pt x="672490" y="38265"/>
                </a:lnTo>
                <a:lnTo>
                  <a:pt x="667054" y="45212"/>
                </a:lnTo>
                <a:lnTo>
                  <a:pt x="668489" y="40767"/>
                </a:lnTo>
                <a:lnTo>
                  <a:pt x="666572" y="40767"/>
                </a:lnTo>
                <a:lnTo>
                  <a:pt x="665391" y="38989"/>
                </a:lnTo>
                <a:lnTo>
                  <a:pt x="665581" y="36068"/>
                </a:lnTo>
                <a:lnTo>
                  <a:pt x="666902" y="35433"/>
                </a:lnTo>
                <a:lnTo>
                  <a:pt x="668705" y="34556"/>
                </a:lnTo>
                <a:lnTo>
                  <a:pt x="669213" y="33401"/>
                </a:lnTo>
                <a:lnTo>
                  <a:pt x="669721" y="32131"/>
                </a:lnTo>
                <a:lnTo>
                  <a:pt x="670179" y="30988"/>
                </a:lnTo>
                <a:lnTo>
                  <a:pt x="676554" y="27940"/>
                </a:lnTo>
                <a:lnTo>
                  <a:pt x="676554" y="22225"/>
                </a:lnTo>
                <a:lnTo>
                  <a:pt x="675678" y="21590"/>
                </a:lnTo>
                <a:lnTo>
                  <a:pt x="674458" y="20701"/>
                </a:lnTo>
                <a:lnTo>
                  <a:pt x="676236" y="17018"/>
                </a:lnTo>
                <a:lnTo>
                  <a:pt x="674255" y="18161"/>
                </a:lnTo>
                <a:lnTo>
                  <a:pt x="670610" y="20828"/>
                </a:lnTo>
                <a:lnTo>
                  <a:pt x="669036" y="21590"/>
                </a:lnTo>
                <a:lnTo>
                  <a:pt x="668782" y="19583"/>
                </a:lnTo>
                <a:lnTo>
                  <a:pt x="665670" y="20574"/>
                </a:lnTo>
                <a:lnTo>
                  <a:pt x="667169" y="24003"/>
                </a:lnTo>
                <a:lnTo>
                  <a:pt x="663168" y="21463"/>
                </a:lnTo>
                <a:lnTo>
                  <a:pt x="662470" y="23622"/>
                </a:lnTo>
                <a:lnTo>
                  <a:pt x="662355" y="23876"/>
                </a:lnTo>
                <a:lnTo>
                  <a:pt x="660400" y="29718"/>
                </a:lnTo>
                <a:lnTo>
                  <a:pt x="657110" y="32131"/>
                </a:lnTo>
                <a:lnTo>
                  <a:pt x="657237" y="30861"/>
                </a:lnTo>
                <a:lnTo>
                  <a:pt x="657669" y="26670"/>
                </a:lnTo>
                <a:lnTo>
                  <a:pt x="659295" y="26365"/>
                </a:lnTo>
                <a:lnTo>
                  <a:pt x="657783" y="25908"/>
                </a:lnTo>
                <a:lnTo>
                  <a:pt x="657415" y="25044"/>
                </a:lnTo>
                <a:lnTo>
                  <a:pt x="657326" y="23126"/>
                </a:lnTo>
                <a:lnTo>
                  <a:pt x="657542" y="21844"/>
                </a:lnTo>
                <a:lnTo>
                  <a:pt x="654735" y="26670"/>
                </a:lnTo>
                <a:lnTo>
                  <a:pt x="653973" y="25908"/>
                </a:lnTo>
                <a:lnTo>
                  <a:pt x="654342" y="25044"/>
                </a:lnTo>
                <a:lnTo>
                  <a:pt x="650062" y="30353"/>
                </a:lnTo>
                <a:lnTo>
                  <a:pt x="651738" y="31026"/>
                </a:lnTo>
                <a:lnTo>
                  <a:pt x="651725" y="30861"/>
                </a:lnTo>
                <a:lnTo>
                  <a:pt x="654850" y="31369"/>
                </a:lnTo>
                <a:lnTo>
                  <a:pt x="656310" y="34772"/>
                </a:lnTo>
                <a:lnTo>
                  <a:pt x="657415" y="33401"/>
                </a:lnTo>
                <a:lnTo>
                  <a:pt x="657860" y="34798"/>
                </a:lnTo>
                <a:lnTo>
                  <a:pt x="658660" y="36957"/>
                </a:lnTo>
                <a:lnTo>
                  <a:pt x="660946" y="35433"/>
                </a:lnTo>
                <a:lnTo>
                  <a:pt x="662736" y="42926"/>
                </a:lnTo>
                <a:lnTo>
                  <a:pt x="665924" y="51435"/>
                </a:lnTo>
                <a:lnTo>
                  <a:pt x="665911" y="51943"/>
                </a:lnTo>
                <a:lnTo>
                  <a:pt x="663282" y="57785"/>
                </a:lnTo>
                <a:lnTo>
                  <a:pt x="666534" y="59690"/>
                </a:lnTo>
                <a:lnTo>
                  <a:pt x="667727" y="55753"/>
                </a:lnTo>
                <a:lnTo>
                  <a:pt x="670661" y="55880"/>
                </a:lnTo>
                <a:lnTo>
                  <a:pt x="672325" y="61976"/>
                </a:lnTo>
                <a:lnTo>
                  <a:pt x="669620" y="62484"/>
                </a:lnTo>
                <a:lnTo>
                  <a:pt x="669823" y="68580"/>
                </a:lnTo>
                <a:lnTo>
                  <a:pt x="672007" y="67945"/>
                </a:lnTo>
                <a:lnTo>
                  <a:pt x="674738" y="65278"/>
                </a:lnTo>
                <a:lnTo>
                  <a:pt x="673227" y="61849"/>
                </a:lnTo>
                <a:lnTo>
                  <a:pt x="677227" y="64389"/>
                </a:lnTo>
                <a:lnTo>
                  <a:pt x="677316" y="65659"/>
                </a:lnTo>
                <a:lnTo>
                  <a:pt x="675843" y="65659"/>
                </a:lnTo>
                <a:lnTo>
                  <a:pt x="675284" y="65532"/>
                </a:lnTo>
                <a:lnTo>
                  <a:pt x="676833" y="66929"/>
                </a:lnTo>
                <a:lnTo>
                  <a:pt x="678141" y="65659"/>
                </a:lnTo>
                <a:lnTo>
                  <a:pt x="679970" y="63881"/>
                </a:lnTo>
                <a:lnTo>
                  <a:pt x="680313" y="62992"/>
                </a:lnTo>
                <a:lnTo>
                  <a:pt x="680872" y="61595"/>
                </a:lnTo>
                <a:lnTo>
                  <a:pt x="680554" y="61976"/>
                </a:lnTo>
                <a:lnTo>
                  <a:pt x="679488" y="62992"/>
                </a:lnTo>
                <a:lnTo>
                  <a:pt x="679335" y="62611"/>
                </a:lnTo>
                <a:lnTo>
                  <a:pt x="679221" y="61849"/>
                </a:lnTo>
                <a:lnTo>
                  <a:pt x="682447" y="58801"/>
                </a:lnTo>
                <a:lnTo>
                  <a:pt x="683920" y="57404"/>
                </a:lnTo>
                <a:lnTo>
                  <a:pt x="684161" y="55753"/>
                </a:lnTo>
                <a:lnTo>
                  <a:pt x="681634" y="58801"/>
                </a:lnTo>
                <a:lnTo>
                  <a:pt x="681596" y="55880"/>
                </a:lnTo>
                <a:lnTo>
                  <a:pt x="681545" y="51943"/>
                </a:lnTo>
                <a:lnTo>
                  <a:pt x="678891" y="55880"/>
                </a:lnTo>
                <a:lnTo>
                  <a:pt x="678916" y="55753"/>
                </a:lnTo>
                <a:lnTo>
                  <a:pt x="679653" y="50927"/>
                </a:lnTo>
                <a:lnTo>
                  <a:pt x="680999" y="51689"/>
                </a:lnTo>
                <a:lnTo>
                  <a:pt x="680567" y="50927"/>
                </a:lnTo>
                <a:lnTo>
                  <a:pt x="679284" y="48641"/>
                </a:lnTo>
                <a:lnTo>
                  <a:pt x="678929" y="48006"/>
                </a:lnTo>
                <a:lnTo>
                  <a:pt x="676757" y="48641"/>
                </a:lnTo>
                <a:lnTo>
                  <a:pt x="676084" y="45212"/>
                </a:lnTo>
                <a:lnTo>
                  <a:pt x="675957" y="44577"/>
                </a:lnTo>
                <a:lnTo>
                  <a:pt x="677710" y="47625"/>
                </a:lnTo>
                <a:lnTo>
                  <a:pt x="678573" y="44577"/>
                </a:lnTo>
                <a:lnTo>
                  <a:pt x="678688" y="44196"/>
                </a:lnTo>
                <a:lnTo>
                  <a:pt x="678980" y="43180"/>
                </a:lnTo>
                <a:lnTo>
                  <a:pt x="679373" y="42545"/>
                </a:lnTo>
                <a:lnTo>
                  <a:pt x="677748" y="41402"/>
                </a:lnTo>
                <a:lnTo>
                  <a:pt x="674497" y="42418"/>
                </a:lnTo>
                <a:lnTo>
                  <a:pt x="673392" y="44196"/>
                </a:lnTo>
                <a:lnTo>
                  <a:pt x="673315" y="38201"/>
                </a:lnTo>
                <a:lnTo>
                  <a:pt x="676198" y="37973"/>
                </a:lnTo>
                <a:lnTo>
                  <a:pt x="675843" y="37211"/>
                </a:lnTo>
                <a:lnTo>
                  <a:pt x="675728" y="36957"/>
                </a:lnTo>
                <a:lnTo>
                  <a:pt x="678053" y="33401"/>
                </a:lnTo>
                <a:lnTo>
                  <a:pt x="678218" y="33147"/>
                </a:lnTo>
                <a:lnTo>
                  <a:pt x="675093" y="33401"/>
                </a:lnTo>
                <a:lnTo>
                  <a:pt x="676643" y="29210"/>
                </a:lnTo>
                <a:lnTo>
                  <a:pt x="677976" y="27940"/>
                </a:lnTo>
                <a:lnTo>
                  <a:pt x="679729" y="26289"/>
                </a:lnTo>
                <a:lnTo>
                  <a:pt x="680491" y="27368"/>
                </a:lnTo>
                <a:lnTo>
                  <a:pt x="680808" y="26289"/>
                </a:lnTo>
                <a:lnTo>
                  <a:pt x="680948" y="25781"/>
                </a:lnTo>
                <a:lnTo>
                  <a:pt x="681761" y="24003"/>
                </a:lnTo>
                <a:lnTo>
                  <a:pt x="681875" y="23749"/>
                </a:lnTo>
                <a:lnTo>
                  <a:pt x="684161" y="1866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3" name="Google Shape;3743;p242"/>
          <p:cNvSpPr/>
          <p:nvPr/>
        </p:nvSpPr>
        <p:spPr>
          <a:xfrm>
            <a:off x="1837482" y="5147742"/>
            <a:ext cx="456658" cy="83375"/>
          </a:xfrm>
          <a:custGeom>
            <a:rect b="b" l="l" r="r" t="t"/>
            <a:pathLst>
              <a:path extrusionOk="0" h="125095" w="685164">
                <a:moveTo>
                  <a:pt x="40030" y="90081"/>
                </a:moveTo>
                <a:lnTo>
                  <a:pt x="39839" y="88392"/>
                </a:lnTo>
                <a:lnTo>
                  <a:pt x="39484" y="89027"/>
                </a:lnTo>
                <a:lnTo>
                  <a:pt x="39573" y="89408"/>
                </a:lnTo>
                <a:lnTo>
                  <a:pt x="40030" y="90081"/>
                </a:lnTo>
                <a:close/>
              </a:path>
              <a:path extrusionOk="0" h="125095" w="685164">
                <a:moveTo>
                  <a:pt x="41275" y="91313"/>
                </a:moveTo>
                <a:lnTo>
                  <a:pt x="40436" y="90678"/>
                </a:lnTo>
                <a:lnTo>
                  <a:pt x="40030" y="90081"/>
                </a:lnTo>
                <a:lnTo>
                  <a:pt x="40284" y="92329"/>
                </a:lnTo>
                <a:lnTo>
                  <a:pt x="41275" y="91313"/>
                </a:lnTo>
                <a:close/>
              </a:path>
              <a:path extrusionOk="0" h="125095" w="685164">
                <a:moveTo>
                  <a:pt x="44284" y="100711"/>
                </a:moveTo>
                <a:lnTo>
                  <a:pt x="43789" y="96151"/>
                </a:lnTo>
                <a:lnTo>
                  <a:pt x="42138" y="96266"/>
                </a:lnTo>
                <a:lnTo>
                  <a:pt x="44284" y="100711"/>
                </a:lnTo>
                <a:close/>
              </a:path>
              <a:path extrusionOk="0" h="125095" w="685164">
                <a:moveTo>
                  <a:pt x="45770" y="96024"/>
                </a:moveTo>
                <a:lnTo>
                  <a:pt x="45605" y="95872"/>
                </a:lnTo>
                <a:lnTo>
                  <a:pt x="43688" y="95173"/>
                </a:lnTo>
                <a:lnTo>
                  <a:pt x="43789" y="96151"/>
                </a:lnTo>
                <a:lnTo>
                  <a:pt x="45770" y="96024"/>
                </a:lnTo>
                <a:close/>
              </a:path>
              <a:path extrusionOk="0" h="125095" w="685164">
                <a:moveTo>
                  <a:pt x="86868" y="108331"/>
                </a:moveTo>
                <a:lnTo>
                  <a:pt x="86550" y="108585"/>
                </a:lnTo>
                <a:lnTo>
                  <a:pt x="86868" y="108331"/>
                </a:lnTo>
                <a:close/>
              </a:path>
              <a:path extrusionOk="0" h="125095" w="685164">
                <a:moveTo>
                  <a:pt x="103619" y="117944"/>
                </a:moveTo>
                <a:lnTo>
                  <a:pt x="103543" y="118300"/>
                </a:lnTo>
                <a:lnTo>
                  <a:pt x="103466" y="118706"/>
                </a:lnTo>
                <a:lnTo>
                  <a:pt x="103416" y="119214"/>
                </a:lnTo>
                <a:lnTo>
                  <a:pt x="103543" y="118745"/>
                </a:lnTo>
                <a:lnTo>
                  <a:pt x="103619" y="117944"/>
                </a:lnTo>
                <a:close/>
              </a:path>
              <a:path extrusionOk="0" h="125095" w="685164">
                <a:moveTo>
                  <a:pt x="104381" y="114554"/>
                </a:moveTo>
                <a:lnTo>
                  <a:pt x="103886" y="114554"/>
                </a:lnTo>
                <a:lnTo>
                  <a:pt x="103619" y="117856"/>
                </a:lnTo>
                <a:lnTo>
                  <a:pt x="104381" y="114554"/>
                </a:lnTo>
                <a:close/>
              </a:path>
              <a:path extrusionOk="0" h="125095" w="685164">
                <a:moveTo>
                  <a:pt x="129959" y="122618"/>
                </a:moveTo>
                <a:lnTo>
                  <a:pt x="129324" y="122974"/>
                </a:lnTo>
                <a:lnTo>
                  <a:pt x="128816" y="123494"/>
                </a:lnTo>
                <a:lnTo>
                  <a:pt x="128498" y="124244"/>
                </a:lnTo>
                <a:lnTo>
                  <a:pt x="129400" y="123926"/>
                </a:lnTo>
                <a:lnTo>
                  <a:pt x="129844" y="123291"/>
                </a:lnTo>
                <a:lnTo>
                  <a:pt x="129959" y="122618"/>
                </a:lnTo>
                <a:close/>
              </a:path>
              <a:path extrusionOk="0" h="125095" w="685164">
                <a:moveTo>
                  <a:pt x="130302" y="120738"/>
                </a:moveTo>
                <a:lnTo>
                  <a:pt x="130238" y="120523"/>
                </a:lnTo>
                <a:lnTo>
                  <a:pt x="129692" y="119595"/>
                </a:lnTo>
                <a:lnTo>
                  <a:pt x="128892" y="120904"/>
                </a:lnTo>
                <a:lnTo>
                  <a:pt x="130302" y="120738"/>
                </a:lnTo>
                <a:close/>
              </a:path>
              <a:path extrusionOk="0" h="125095" w="685164">
                <a:moveTo>
                  <a:pt x="132549" y="119761"/>
                </a:moveTo>
                <a:lnTo>
                  <a:pt x="131902" y="120015"/>
                </a:lnTo>
                <a:lnTo>
                  <a:pt x="132232" y="120345"/>
                </a:lnTo>
                <a:lnTo>
                  <a:pt x="132549" y="119761"/>
                </a:lnTo>
                <a:close/>
              </a:path>
              <a:path extrusionOk="0" h="125095" w="685164">
                <a:moveTo>
                  <a:pt x="134797" y="122936"/>
                </a:moveTo>
                <a:lnTo>
                  <a:pt x="133667" y="121793"/>
                </a:lnTo>
                <a:lnTo>
                  <a:pt x="132232" y="120345"/>
                </a:lnTo>
                <a:lnTo>
                  <a:pt x="132143" y="120523"/>
                </a:lnTo>
                <a:lnTo>
                  <a:pt x="130302" y="120738"/>
                </a:lnTo>
                <a:lnTo>
                  <a:pt x="129959" y="122555"/>
                </a:lnTo>
                <a:lnTo>
                  <a:pt x="131191" y="121793"/>
                </a:lnTo>
                <a:lnTo>
                  <a:pt x="132969" y="121793"/>
                </a:lnTo>
                <a:lnTo>
                  <a:pt x="134797" y="122936"/>
                </a:lnTo>
                <a:close/>
              </a:path>
              <a:path extrusionOk="0" h="125095" w="685164">
                <a:moveTo>
                  <a:pt x="136499" y="118237"/>
                </a:moveTo>
                <a:lnTo>
                  <a:pt x="134759" y="115697"/>
                </a:lnTo>
                <a:lnTo>
                  <a:pt x="132549" y="119761"/>
                </a:lnTo>
                <a:lnTo>
                  <a:pt x="136499" y="118237"/>
                </a:lnTo>
                <a:close/>
              </a:path>
              <a:path extrusionOk="0" h="125095" w="685164">
                <a:moveTo>
                  <a:pt x="252679" y="121310"/>
                </a:moveTo>
                <a:lnTo>
                  <a:pt x="252285" y="121627"/>
                </a:lnTo>
                <a:lnTo>
                  <a:pt x="252006" y="122110"/>
                </a:lnTo>
                <a:lnTo>
                  <a:pt x="252044" y="122897"/>
                </a:lnTo>
                <a:lnTo>
                  <a:pt x="252399" y="122377"/>
                </a:lnTo>
                <a:lnTo>
                  <a:pt x="252603" y="121831"/>
                </a:lnTo>
                <a:lnTo>
                  <a:pt x="252679" y="121310"/>
                </a:lnTo>
                <a:close/>
              </a:path>
              <a:path extrusionOk="0" h="125095" w="685164">
                <a:moveTo>
                  <a:pt x="283514" y="105041"/>
                </a:moveTo>
                <a:lnTo>
                  <a:pt x="280682" y="104521"/>
                </a:lnTo>
                <a:lnTo>
                  <a:pt x="279615" y="106426"/>
                </a:lnTo>
                <a:lnTo>
                  <a:pt x="283514" y="105041"/>
                </a:lnTo>
                <a:close/>
              </a:path>
              <a:path extrusionOk="0" h="125095" w="685164">
                <a:moveTo>
                  <a:pt x="286105" y="105537"/>
                </a:moveTo>
                <a:lnTo>
                  <a:pt x="285280" y="104419"/>
                </a:lnTo>
                <a:lnTo>
                  <a:pt x="283514" y="105041"/>
                </a:lnTo>
                <a:lnTo>
                  <a:pt x="286105" y="105537"/>
                </a:lnTo>
                <a:close/>
              </a:path>
              <a:path extrusionOk="0" h="125095" w="685164">
                <a:moveTo>
                  <a:pt x="289128" y="117208"/>
                </a:moveTo>
                <a:lnTo>
                  <a:pt x="288721" y="116166"/>
                </a:lnTo>
                <a:lnTo>
                  <a:pt x="287693" y="117094"/>
                </a:lnTo>
                <a:lnTo>
                  <a:pt x="289128" y="117208"/>
                </a:lnTo>
                <a:close/>
              </a:path>
              <a:path extrusionOk="0" h="125095" w="685164">
                <a:moveTo>
                  <a:pt x="293878" y="111506"/>
                </a:moveTo>
                <a:lnTo>
                  <a:pt x="289915" y="110363"/>
                </a:lnTo>
                <a:lnTo>
                  <a:pt x="289712" y="115062"/>
                </a:lnTo>
                <a:lnTo>
                  <a:pt x="287972" y="112522"/>
                </a:lnTo>
                <a:lnTo>
                  <a:pt x="286702" y="115951"/>
                </a:lnTo>
                <a:lnTo>
                  <a:pt x="284886" y="116332"/>
                </a:lnTo>
                <a:lnTo>
                  <a:pt x="283845" y="115189"/>
                </a:lnTo>
                <a:lnTo>
                  <a:pt x="285076" y="114681"/>
                </a:lnTo>
                <a:lnTo>
                  <a:pt x="285292" y="114427"/>
                </a:lnTo>
                <a:lnTo>
                  <a:pt x="285711" y="113919"/>
                </a:lnTo>
                <a:lnTo>
                  <a:pt x="282460" y="114427"/>
                </a:lnTo>
                <a:lnTo>
                  <a:pt x="279806" y="112014"/>
                </a:lnTo>
                <a:lnTo>
                  <a:pt x="277583" y="117094"/>
                </a:lnTo>
                <a:lnTo>
                  <a:pt x="277609" y="117475"/>
                </a:lnTo>
                <a:lnTo>
                  <a:pt x="281952" y="121539"/>
                </a:lnTo>
                <a:lnTo>
                  <a:pt x="287655" y="116332"/>
                </a:lnTo>
                <a:lnTo>
                  <a:pt x="288480" y="115570"/>
                </a:lnTo>
                <a:lnTo>
                  <a:pt x="288721" y="116166"/>
                </a:lnTo>
                <a:lnTo>
                  <a:pt x="289382" y="115570"/>
                </a:lnTo>
                <a:lnTo>
                  <a:pt x="289941" y="115062"/>
                </a:lnTo>
                <a:lnTo>
                  <a:pt x="293878" y="111506"/>
                </a:lnTo>
                <a:close/>
              </a:path>
              <a:path extrusionOk="0" h="125095" w="685164">
                <a:moveTo>
                  <a:pt x="302171" y="23863"/>
                </a:moveTo>
                <a:lnTo>
                  <a:pt x="300609" y="21971"/>
                </a:lnTo>
                <a:lnTo>
                  <a:pt x="300990" y="24282"/>
                </a:lnTo>
                <a:lnTo>
                  <a:pt x="302171" y="23863"/>
                </a:lnTo>
                <a:close/>
              </a:path>
              <a:path extrusionOk="0" h="125095" w="685164">
                <a:moveTo>
                  <a:pt x="307657" y="26416"/>
                </a:moveTo>
                <a:lnTo>
                  <a:pt x="305460" y="22720"/>
                </a:lnTo>
                <a:lnTo>
                  <a:pt x="302171" y="23863"/>
                </a:lnTo>
                <a:lnTo>
                  <a:pt x="302793" y="24638"/>
                </a:lnTo>
                <a:lnTo>
                  <a:pt x="302691" y="25019"/>
                </a:lnTo>
                <a:lnTo>
                  <a:pt x="302742" y="25400"/>
                </a:lnTo>
                <a:lnTo>
                  <a:pt x="302704" y="25654"/>
                </a:lnTo>
                <a:lnTo>
                  <a:pt x="302463" y="25908"/>
                </a:lnTo>
                <a:lnTo>
                  <a:pt x="307657" y="26416"/>
                </a:lnTo>
                <a:close/>
              </a:path>
              <a:path extrusionOk="0" h="125095" w="685164">
                <a:moveTo>
                  <a:pt x="309791" y="20701"/>
                </a:moveTo>
                <a:lnTo>
                  <a:pt x="305244" y="22352"/>
                </a:lnTo>
                <a:lnTo>
                  <a:pt x="305460" y="22720"/>
                </a:lnTo>
                <a:lnTo>
                  <a:pt x="305790" y="22606"/>
                </a:lnTo>
                <a:lnTo>
                  <a:pt x="309791" y="20701"/>
                </a:lnTo>
                <a:close/>
              </a:path>
              <a:path extrusionOk="0" h="125095" w="685164">
                <a:moveTo>
                  <a:pt x="311543" y="115443"/>
                </a:moveTo>
                <a:lnTo>
                  <a:pt x="310108" y="112395"/>
                </a:lnTo>
                <a:lnTo>
                  <a:pt x="309867" y="112649"/>
                </a:lnTo>
                <a:lnTo>
                  <a:pt x="309956" y="112903"/>
                </a:lnTo>
                <a:lnTo>
                  <a:pt x="311543" y="115443"/>
                </a:lnTo>
                <a:close/>
              </a:path>
              <a:path extrusionOk="0" h="125095" w="685164">
                <a:moveTo>
                  <a:pt x="340499" y="108178"/>
                </a:moveTo>
                <a:lnTo>
                  <a:pt x="340220" y="108610"/>
                </a:lnTo>
                <a:lnTo>
                  <a:pt x="339979" y="109118"/>
                </a:lnTo>
                <a:lnTo>
                  <a:pt x="339902" y="109829"/>
                </a:lnTo>
                <a:lnTo>
                  <a:pt x="340093" y="109601"/>
                </a:lnTo>
                <a:lnTo>
                  <a:pt x="340499" y="108851"/>
                </a:lnTo>
                <a:lnTo>
                  <a:pt x="340499" y="108178"/>
                </a:lnTo>
                <a:close/>
              </a:path>
              <a:path extrusionOk="0" h="125095" w="685164">
                <a:moveTo>
                  <a:pt x="358419" y="102298"/>
                </a:moveTo>
                <a:lnTo>
                  <a:pt x="357289" y="102870"/>
                </a:lnTo>
                <a:lnTo>
                  <a:pt x="357771" y="103873"/>
                </a:lnTo>
                <a:lnTo>
                  <a:pt x="358419" y="102298"/>
                </a:lnTo>
                <a:close/>
              </a:path>
              <a:path extrusionOk="0" h="125095" w="685164">
                <a:moveTo>
                  <a:pt x="362521" y="95148"/>
                </a:moveTo>
                <a:lnTo>
                  <a:pt x="360502" y="95250"/>
                </a:lnTo>
                <a:lnTo>
                  <a:pt x="360641" y="95961"/>
                </a:lnTo>
                <a:lnTo>
                  <a:pt x="362521" y="95148"/>
                </a:lnTo>
                <a:close/>
              </a:path>
              <a:path extrusionOk="0" h="125095" w="685164">
                <a:moveTo>
                  <a:pt x="364502" y="108712"/>
                </a:moveTo>
                <a:lnTo>
                  <a:pt x="363740" y="104648"/>
                </a:lnTo>
                <a:lnTo>
                  <a:pt x="363232" y="101981"/>
                </a:lnTo>
                <a:lnTo>
                  <a:pt x="361061" y="100977"/>
                </a:lnTo>
                <a:lnTo>
                  <a:pt x="361353" y="100838"/>
                </a:lnTo>
                <a:lnTo>
                  <a:pt x="361607" y="100711"/>
                </a:lnTo>
                <a:lnTo>
                  <a:pt x="360641" y="95961"/>
                </a:lnTo>
                <a:lnTo>
                  <a:pt x="356692" y="97663"/>
                </a:lnTo>
                <a:lnTo>
                  <a:pt x="359346" y="100076"/>
                </a:lnTo>
                <a:lnTo>
                  <a:pt x="358419" y="102298"/>
                </a:lnTo>
                <a:lnTo>
                  <a:pt x="360641" y="101193"/>
                </a:lnTo>
                <a:lnTo>
                  <a:pt x="359156" y="106807"/>
                </a:lnTo>
                <a:lnTo>
                  <a:pt x="357771" y="103886"/>
                </a:lnTo>
                <a:lnTo>
                  <a:pt x="354761" y="99695"/>
                </a:lnTo>
                <a:lnTo>
                  <a:pt x="354507" y="103505"/>
                </a:lnTo>
                <a:lnTo>
                  <a:pt x="354584" y="105537"/>
                </a:lnTo>
                <a:lnTo>
                  <a:pt x="357251" y="110998"/>
                </a:lnTo>
                <a:lnTo>
                  <a:pt x="359384" y="107315"/>
                </a:lnTo>
                <a:lnTo>
                  <a:pt x="362000" y="112776"/>
                </a:lnTo>
                <a:lnTo>
                  <a:pt x="363550" y="111887"/>
                </a:lnTo>
                <a:lnTo>
                  <a:pt x="361810" y="109220"/>
                </a:lnTo>
                <a:lnTo>
                  <a:pt x="361899" y="107315"/>
                </a:lnTo>
                <a:lnTo>
                  <a:pt x="361937" y="106807"/>
                </a:lnTo>
                <a:lnTo>
                  <a:pt x="362038" y="104648"/>
                </a:lnTo>
                <a:lnTo>
                  <a:pt x="363702" y="108077"/>
                </a:lnTo>
                <a:lnTo>
                  <a:pt x="364502" y="108712"/>
                </a:lnTo>
                <a:close/>
              </a:path>
              <a:path extrusionOk="0" h="125095" w="685164">
                <a:moveTo>
                  <a:pt x="392658" y="99695"/>
                </a:moveTo>
                <a:lnTo>
                  <a:pt x="392010" y="99517"/>
                </a:lnTo>
                <a:lnTo>
                  <a:pt x="392341" y="100380"/>
                </a:lnTo>
                <a:lnTo>
                  <a:pt x="392658" y="99695"/>
                </a:lnTo>
                <a:close/>
              </a:path>
              <a:path extrusionOk="0" h="125095" w="685164">
                <a:moveTo>
                  <a:pt x="393649" y="103759"/>
                </a:moveTo>
                <a:lnTo>
                  <a:pt x="392341" y="100380"/>
                </a:lnTo>
                <a:lnTo>
                  <a:pt x="391426" y="102362"/>
                </a:lnTo>
                <a:lnTo>
                  <a:pt x="390639" y="104648"/>
                </a:lnTo>
                <a:lnTo>
                  <a:pt x="393649" y="103759"/>
                </a:lnTo>
                <a:close/>
              </a:path>
              <a:path extrusionOk="0" h="125095" w="685164">
                <a:moveTo>
                  <a:pt x="401104" y="104965"/>
                </a:moveTo>
                <a:lnTo>
                  <a:pt x="401027" y="104495"/>
                </a:lnTo>
                <a:lnTo>
                  <a:pt x="401027" y="104013"/>
                </a:lnTo>
                <a:lnTo>
                  <a:pt x="400977" y="103581"/>
                </a:lnTo>
                <a:lnTo>
                  <a:pt x="400939" y="103898"/>
                </a:lnTo>
                <a:lnTo>
                  <a:pt x="400939" y="104330"/>
                </a:lnTo>
                <a:lnTo>
                  <a:pt x="401104" y="104965"/>
                </a:lnTo>
                <a:close/>
              </a:path>
              <a:path extrusionOk="0" h="125095" w="685164">
                <a:moveTo>
                  <a:pt x="451904" y="98679"/>
                </a:moveTo>
                <a:lnTo>
                  <a:pt x="451561" y="97155"/>
                </a:lnTo>
                <a:lnTo>
                  <a:pt x="450735" y="99441"/>
                </a:lnTo>
                <a:lnTo>
                  <a:pt x="449668" y="98298"/>
                </a:lnTo>
                <a:lnTo>
                  <a:pt x="448868" y="95631"/>
                </a:lnTo>
                <a:lnTo>
                  <a:pt x="447967" y="105918"/>
                </a:lnTo>
                <a:lnTo>
                  <a:pt x="451675" y="99441"/>
                </a:lnTo>
                <a:lnTo>
                  <a:pt x="451815" y="99187"/>
                </a:lnTo>
                <a:lnTo>
                  <a:pt x="451904" y="98679"/>
                </a:lnTo>
                <a:close/>
              </a:path>
              <a:path extrusionOk="0" h="125095" w="685164">
                <a:moveTo>
                  <a:pt x="456044" y="96139"/>
                </a:moveTo>
                <a:lnTo>
                  <a:pt x="455244" y="95504"/>
                </a:lnTo>
                <a:lnTo>
                  <a:pt x="455968" y="94780"/>
                </a:lnTo>
                <a:lnTo>
                  <a:pt x="452958" y="92837"/>
                </a:lnTo>
                <a:lnTo>
                  <a:pt x="452399" y="95250"/>
                </a:lnTo>
                <a:lnTo>
                  <a:pt x="452374" y="95631"/>
                </a:lnTo>
                <a:lnTo>
                  <a:pt x="456044" y="96139"/>
                </a:lnTo>
                <a:close/>
              </a:path>
              <a:path extrusionOk="0" h="125095" w="685164">
                <a:moveTo>
                  <a:pt x="456603" y="92875"/>
                </a:moveTo>
                <a:lnTo>
                  <a:pt x="456514" y="92544"/>
                </a:lnTo>
                <a:lnTo>
                  <a:pt x="456438" y="92964"/>
                </a:lnTo>
                <a:lnTo>
                  <a:pt x="456603" y="92875"/>
                </a:lnTo>
                <a:close/>
              </a:path>
              <a:path extrusionOk="0" h="125095" w="685164">
                <a:moveTo>
                  <a:pt x="457263" y="95631"/>
                </a:moveTo>
                <a:lnTo>
                  <a:pt x="456857" y="93903"/>
                </a:lnTo>
                <a:lnTo>
                  <a:pt x="455968" y="94780"/>
                </a:lnTo>
                <a:lnTo>
                  <a:pt x="457263" y="95631"/>
                </a:lnTo>
                <a:close/>
              </a:path>
              <a:path extrusionOk="0" h="125095" w="685164">
                <a:moveTo>
                  <a:pt x="459206" y="91567"/>
                </a:moveTo>
                <a:lnTo>
                  <a:pt x="456692" y="92837"/>
                </a:lnTo>
                <a:lnTo>
                  <a:pt x="456742" y="93472"/>
                </a:lnTo>
                <a:lnTo>
                  <a:pt x="456857" y="93903"/>
                </a:lnTo>
                <a:lnTo>
                  <a:pt x="459206" y="91567"/>
                </a:lnTo>
                <a:close/>
              </a:path>
              <a:path extrusionOk="0" h="125095" w="685164">
                <a:moveTo>
                  <a:pt x="462216" y="29210"/>
                </a:moveTo>
                <a:lnTo>
                  <a:pt x="459917" y="26416"/>
                </a:lnTo>
                <a:lnTo>
                  <a:pt x="459981" y="27305"/>
                </a:lnTo>
                <a:lnTo>
                  <a:pt x="462216" y="29210"/>
                </a:lnTo>
                <a:close/>
              </a:path>
              <a:path extrusionOk="0" h="125095" w="685164">
                <a:moveTo>
                  <a:pt x="468312" y="35229"/>
                </a:moveTo>
                <a:lnTo>
                  <a:pt x="467334" y="35687"/>
                </a:lnTo>
                <a:lnTo>
                  <a:pt x="468033" y="36880"/>
                </a:lnTo>
                <a:lnTo>
                  <a:pt x="468312" y="35229"/>
                </a:lnTo>
                <a:close/>
              </a:path>
              <a:path extrusionOk="0" h="125095" w="685164">
                <a:moveTo>
                  <a:pt x="473036" y="96799"/>
                </a:moveTo>
                <a:lnTo>
                  <a:pt x="471335" y="95250"/>
                </a:lnTo>
                <a:lnTo>
                  <a:pt x="469074" y="94615"/>
                </a:lnTo>
                <a:lnTo>
                  <a:pt x="472008" y="97536"/>
                </a:lnTo>
                <a:lnTo>
                  <a:pt x="473036" y="96799"/>
                </a:lnTo>
                <a:close/>
              </a:path>
              <a:path extrusionOk="0" h="125095" w="685164">
                <a:moveTo>
                  <a:pt x="473862" y="29718"/>
                </a:moveTo>
                <a:lnTo>
                  <a:pt x="472643" y="30353"/>
                </a:lnTo>
                <a:lnTo>
                  <a:pt x="471652" y="33401"/>
                </a:lnTo>
                <a:lnTo>
                  <a:pt x="469823" y="31623"/>
                </a:lnTo>
                <a:lnTo>
                  <a:pt x="470179" y="26162"/>
                </a:lnTo>
                <a:lnTo>
                  <a:pt x="465747" y="29337"/>
                </a:lnTo>
                <a:lnTo>
                  <a:pt x="469036" y="30988"/>
                </a:lnTo>
                <a:lnTo>
                  <a:pt x="468312" y="35229"/>
                </a:lnTo>
                <a:lnTo>
                  <a:pt x="472287" y="33401"/>
                </a:lnTo>
                <a:lnTo>
                  <a:pt x="472554" y="33274"/>
                </a:lnTo>
                <a:lnTo>
                  <a:pt x="473862" y="29718"/>
                </a:lnTo>
                <a:close/>
              </a:path>
              <a:path extrusionOk="0" h="125095" w="685164">
                <a:moveTo>
                  <a:pt x="474446" y="95745"/>
                </a:moveTo>
                <a:lnTo>
                  <a:pt x="474319" y="95885"/>
                </a:lnTo>
                <a:lnTo>
                  <a:pt x="473075" y="96774"/>
                </a:lnTo>
                <a:lnTo>
                  <a:pt x="473151" y="96901"/>
                </a:lnTo>
                <a:lnTo>
                  <a:pt x="473989" y="97663"/>
                </a:lnTo>
                <a:lnTo>
                  <a:pt x="474446" y="95745"/>
                </a:lnTo>
                <a:close/>
              </a:path>
              <a:path extrusionOk="0" h="125095" w="685164">
                <a:moveTo>
                  <a:pt x="478332" y="98399"/>
                </a:moveTo>
                <a:lnTo>
                  <a:pt x="477151" y="98044"/>
                </a:lnTo>
                <a:lnTo>
                  <a:pt x="477824" y="99441"/>
                </a:lnTo>
                <a:lnTo>
                  <a:pt x="478332" y="98399"/>
                </a:lnTo>
                <a:close/>
              </a:path>
              <a:path extrusionOk="0" h="125095" w="685164">
                <a:moveTo>
                  <a:pt x="479018" y="96977"/>
                </a:moveTo>
                <a:lnTo>
                  <a:pt x="478383" y="98298"/>
                </a:lnTo>
                <a:lnTo>
                  <a:pt x="478396" y="98425"/>
                </a:lnTo>
                <a:lnTo>
                  <a:pt x="478815" y="98552"/>
                </a:lnTo>
                <a:lnTo>
                  <a:pt x="479018" y="96977"/>
                </a:lnTo>
                <a:close/>
              </a:path>
              <a:path extrusionOk="0" h="125095" w="685164">
                <a:moveTo>
                  <a:pt x="490867" y="79248"/>
                </a:moveTo>
                <a:lnTo>
                  <a:pt x="490778" y="78994"/>
                </a:lnTo>
                <a:lnTo>
                  <a:pt x="489394" y="77470"/>
                </a:lnTo>
                <a:lnTo>
                  <a:pt x="489267" y="79883"/>
                </a:lnTo>
                <a:lnTo>
                  <a:pt x="489394" y="80010"/>
                </a:lnTo>
                <a:lnTo>
                  <a:pt x="490461" y="80772"/>
                </a:lnTo>
                <a:lnTo>
                  <a:pt x="490867" y="79248"/>
                </a:lnTo>
                <a:close/>
              </a:path>
              <a:path extrusionOk="0" h="125095" w="685164">
                <a:moveTo>
                  <a:pt x="493560" y="76835"/>
                </a:moveTo>
                <a:lnTo>
                  <a:pt x="491528" y="76708"/>
                </a:lnTo>
                <a:lnTo>
                  <a:pt x="490893" y="79121"/>
                </a:lnTo>
                <a:lnTo>
                  <a:pt x="493560" y="82042"/>
                </a:lnTo>
                <a:lnTo>
                  <a:pt x="493560" y="76835"/>
                </a:lnTo>
                <a:close/>
              </a:path>
              <a:path extrusionOk="0" h="125095" w="685164">
                <a:moveTo>
                  <a:pt x="534695" y="76327"/>
                </a:moveTo>
                <a:lnTo>
                  <a:pt x="534517" y="75946"/>
                </a:lnTo>
                <a:lnTo>
                  <a:pt x="530948" y="78867"/>
                </a:lnTo>
                <a:lnTo>
                  <a:pt x="534695" y="76327"/>
                </a:lnTo>
                <a:close/>
              </a:path>
              <a:path extrusionOk="0" h="125095" w="685164">
                <a:moveTo>
                  <a:pt x="536295" y="78638"/>
                </a:moveTo>
                <a:lnTo>
                  <a:pt x="535063" y="76073"/>
                </a:lnTo>
                <a:lnTo>
                  <a:pt x="534695" y="76327"/>
                </a:lnTo>
                <a:lnTo>
                  <a:pt x="534809" y="77597"/>
                </a:lnTo>
                <a:lnTo>
                  <a:pt x="534898" y="77736"/>
                </a:lnTo>
                <a:lnTo>
                  <a:pt x="536295" y="78638"/>
                </a:lnTo>
                <a:close/>
              </a:path>
              <a:path extrusionOk="0" h="125095" w="685164">
                <a:moveTo>
                  <a:pt x="537679" y="82524"/>
                </a:moveTo>
                <a:lnTo>
                  <a:pt x="537565" y="81280"/>
                </a:lnTo>
                <a:lnTo>
                  <a:pt x="537019" y="80149"/>
                </a:lnTo>
                <a:lnTo>
                  <a:pt x="534162" y="81407"/>
                </a:lnTo>
                <a:lnTo>
                  <a:pt x="537679" y="82524"/>
                </a:lnTo>
                <a:close/>
              </a:path>
              <a:path extrusionOk="0" h="125095" w="685164">
                <a:moveTo>
                  <a:pt x="538911" y="7874"/>
                </a:moveTo>
                <a:lnTo>
                  <a:pt x="537883" y="5207"/>
                </a:lnTo>
                <a:lnTo>
                  <a:pt x="535190" y="8763"/>
                </a:lnTo>
                <a:lnTo>
                  <a:pt x="535190" y="8636"/>
                </a:lnTo>
                <a:lnTo>
                  <a:pt x="535266" y="7874"/>
                </a:lnTo>
                <a:lnTo>
                  <a:pt x="531799" y="8636"/>
                </a:lnTo>
                <a:lnTo>
                  <a:pt x="528713" y="6858"/>
                </a:lnTo>
                <a:lnTo>
                  <a:pt x="525995" y="6223"/>
                </a:lnTo>
                <a:lnTo>
                  <a:pt x="523697" y="10160"/>
                </a:lnTo>
                <a:lnTo>
                  <a:pt x="524484" y="10160"/>
                </a:lnTo>
                <a:lnTo>
                  <a:pt x="537349" y="10160"/>
                </a:lnTo>
                <a:lnTo>
                  <a:pt x="538314" y="9144"/>
                </a:lnTo>
                <a:lnTo>
                  <a:pt x="538238" y="9906"/>
                </a:lnTo>
                <a:lnTo>
                  <a:pt x="538518" y="9144"/>
                </a:lnTo>
                <a:lnTo>
                  <a:pt x="538657" y="8763"/>
                </a:lnTo>
                <a:lnTo>
                  <a:pt x="538784" y="8382"/>
                </a:lnTo>
                <a:lnTo>
                  <a:pt x="538911" y="7874"/>
                </a:lnTo>
                <a:close/>
              </a:path>
              <a:path extrusionOk="0" h="125095" w="685164">
                <a:moveTo>
                  <a:pt x="540308" y="8128"/>
                </a:moveTo>
                <a:lnTo>
                  <a:pt x="539064" y="7620"/>
                </a:lnTo>
                <a:lnTo>
                  <a:pt x="539165" y="8509"/>
                </a:lnTo>
                <a:lnTo>
                  <a:pt x="539699" y="9906"/>
                </a:lnTo>
                <a:lnTo>
                  <a:pt x="540219" y="8636"/>
                </a:lnTo>
                <a:lnTo>
                  <a:pt x="540308" y="8128"/>
                </a:lnTo>
                <a:close/>
              </a:path>
              <a:path extrusionOk="0" h="125095" w="685164">
                <a:moveTo>
                  <a:pt x="541756" y="83820"/>
                </a:moveTo>
                <a:lnTo>
                  <a:pt x="537679" y="82524"/>
                </a:lnTo>
                <a:lnTo>
                  <a:pt x="537679" y="86614"/>
                </a:lnTo>
                <a:lnTo>
                  <a:pt x="541756" y="83820"/>
                </a:lnTo>
                <a:close/>
              </a:path>
              <a:path extrusionOk="0" h="125095" w="685164">
                <a:moveTo>
                  <a:pt x="542163" y="8890"/>
                </a:moveTo>
                <a:lnTo>
                  <a:pt x="541718" y="4953"/>
                </a:lnTo>
                <a:lnTo>
                  <a:pt x="540410" y="8166"/>
                </a:lnTo>
                <a:lnTo>
                  <a:pt x="542163" y="8890"/>
                </a:lnTo>
                <a:close/>
              </a:path>
              <a:path extrusionOk="0" h="125095" w="685164">
                <a:moveTo>
                  <a:pt x="555167" y="77851"/>
                </a:moveTo>
                <a:lnTo>
                  <a:pt x="555053" y="77571"/>
                </a:lnTo>
                <a:lnTo>
                  <a:pt x="555155" y="78168"/>
                </a:lnTo>
                <a:lnTo>
                  <a:pt x="555167" y="77851"/>
                </a:lnTo>
                <a:close/>
              </a:path>
              <a:path extrusionOk="0" h="125095" w="685164">
                <a:moveTo>
                  <a:pt x="569849" y="56273"/>
                </a:moveTo>
                <a:lnTo>
                  <a:pt x="569836" y="55880"/>
                </a:lnTo>
                <a:lnTo>
                  <a:pt x="569760" y="52959"/>
                </a:lnTo>
                <a:lnTo>
                  <a:pt x="569442" y="53340"/>
                </a:lnTo>
                <a:lnTo>
                  <a:pt x="569341" y="53594"/>
                </a:lnTo>
                <a:lnTo>
                  <a:pt x="569175" y="55880"/>
                </a:lnTo>
                <a:lnTo>
                  <a:pt x="568401" y="54571"/>
                </a:lnTo>
                <a:lnTo>
                  <a:pt x="568452" y="54864"/>
                </a:lnTo>
                <a:lnTo>
                  <a:pt x="568617" y="55626"/>
                </a:lnTo>
                <a:lnTo>
                  <a:pt x="569849" y="56273"/>
                </a:lnTo>
                <a:close/>
              </a:path>
              <a:path extrusionOk="0" h="125095" w="685164">
                <a:moveTo>
                  <a:pt x="573849" y="58420"/>
                </a:moveTo>
                <a:lnTo>
                  <a:pt x="569849" y="56273"/>
                </a:lnTo>
                <a:lnTo>
                  <a:pt x="569925" y="59436"/>
                </a:lnTo>
                <a:lnTo>
                  <a:pt x="573849" y="58420"/>
                </a:lnTo>
                <a:close/>
              </a:path>
              <a:path extrusionOk="0" h="125095" w="685164">
                <a:moveTo>
                  <a:pt x="594918" y="14160"/>
                </a:moveTo>
                <a:lnTo>
                  <a:pt x="594715" y="14401"/>
                </a:lnTo>
                <a:lnTo>
                  <a:pt x="594448" y="14516"/>
                </a:lnTo>
                <a:lnTo>
                  <a:pt x="594207" y="14681"/>
                </a:lnTo>
                <a:lnTo>
                  <a:pt x="594487" y="14681"/>
                </a:lnTo>
                <a:lnTo>
                  <a:pt x="594715" y="14566"/>
                </a:lnTo>
                <a:lnTo>
                  <a:pt x="594918" y="14160"/>
                </a:lnTo>
                <a:close/>
              </a:path>
              <a:path extrusionOk="0" h="125095" w="685164">
                <a:moveTo>
                  <a:pt x="600659" y="76200"/>
                </a:moveTo>
                <a:lnTo>
                  <a:pt x="599173" y="77724"/>
                </a:lnTo>
                <a:lnTo>
                  <a:pt x="599287" y="77851"/>
                </a:lnTo>
                <a:lnTo>
                  <a:pt x="599592" y="78105"/>
                </a:lnTo>
                <a:lnTo>
                  <a:pt x="600659" y="76200"/>
                </a:lnTo>
                <a:close/>
              </a:path>
              <a:path extrusionOk="0" h="125095" w="685164">
                <a:moveTo>
                  <a:pt x="606323" y="81813"/>
                </a:moveTo>
                <a:lnTo>
                  <a:pt x="605739" y="80518"/>
                </a:lnTo>
                <a:lnTo>
                  <a:pt x="604748" y="81534"/>
                </a:lnTo>
                <a:lnTo>
                  <a:pt x="606323" y="81813"/>
                </a:lnTo>
                <a:close/>
              </a:path>
              <a:path extrusionOk="0" h="125095" w="685164">
                <a:moveTo>
                  <a:pt x="606704" y="76085"/>
                </a:moveTo>
                <a:lnTo>
                  <a:pt x="604748" y="76454"/>
                </a:lnTo>
                <a:lnTo>
                  <a:pt x="604113" y="77724"/>
                </a:lnTo>
                <a:lnTo>
                  <a:pt x="604227" y="79121"/>
                </a:lnTo>
                <a:lnTo>
                  <a:pt x="604748" y="81534"/>
                </a:lnTo>
                <a:lnTo>
                  <a:pt x="606704" y="76085"/>
                </a:lnTo>
                <a:close/>
              </a:path>
              <a:path extrusionOk="0" h="125095" w="685164">
                <a:moveTo>
                  <a:pt x="606894" y="76047"/>
                </a:moveTo>
                <a:lnTo>
                  <a:pt x="606844" y="75692"/>
                </a:lnTo>
                <a:lnTo>
                  <a:pt x="606704" y="76085"/>
                </a:lnTo>
                <a:lnTo>
                  <a:pt x="606894" y="76047"/>
                </a:lnTo>
                <a:close/>
              </a:path>
              <a:path extrusionOk="0" h="125095" w="685164">
                <a:moveTo>
                  <a:pt x="607314" y="81978"/>
                </a:moveTo>
                <a:lnTo>
                  <a:pt x="606323" y="81813"/>
                </a:lnTo>
                <a:lnTo>
                  <a:pt x="607123" y="83566"/>
                </a:lnTo>
                <a:lnTo>
                  <a:pt x="607314" y="81978"/>
                </a:lnTo>
                <a:close/>
              </a:path>
              <a:path extrusionOk="0" h="125095" w="685164">
                <a:moveTo>
                  <a:pt x="621042" y="21348"/>
                </a:moveTo>
                <a:lnTo>
                  <a:pt x="620864" y="21971"/>
                </a:lnTo>
                <a:lnTo>
                  <a:pt x="621042" y="21945"/>
                </a:lnTo>
                <a:lnTo>
                  <a:pt x="621042" y="21348"/>
                </a:lnTo>
                <a:close/>
              </a:path>
              <a:path extrusionOk="0" h="125095" w="685164">
                <a:moveTo>
                  <a:pt x="623671" y="84074"/>
                </a:moveTo>
                <a:lnTo>
                  <a:pt x="623112" y="83578"/>
                </a:lnTo>
                <a:lnTo>
                  <a:pt x="623189" y="84074"/>
                </a:lnTo>
                <a:lnTo>
                  <a:pt x="623493" y="84696"/>
                </a:lnTo>
                <a:lnTo>
                  <a:pt x="623671" y="84074"/>
                </a:lnTo>
                <a:close/>
              </a:path>
              <a:path extrusionOk="0" h="125095" w="685164">
                <a:moveTo>
                  <a:pt x="624078" y="85852"/>
                </a:moveTo>
                <a:lnTo>
                  <a:pt x="623493" y="84696"/>
                </a:lnTo>
                <a:lnTo>
                  <a:pt x="622769" y="87249"/>
                </a:lnTo>
                <a:lnTo>
                  <a:pt x="624078" y="85852"/>
                </a:lnTo>
                <a:close/>
              </a:path>
              <a:path extrusionOk="0" h="125095" w="685164">
                <a:moveTo>
                  <a:pt x="625652" y="13335"/>
                </a:moveTo>
                <a:lnTo>
                  <a:pt x="621144" y="14351"/>
                </a:lnTo>
                <a:lnTo>
                  <a:pt x="621042" y="21348"/>
                </a:lnTo>
                <a:lnTo>
                  <a:pt x="621855" y="18719"/>
                </a:lnTo>
                <a:lnTo>
                  <a:pt x="624751" y="13589"/>
                </a:lnTo>
                <a:lnTo>
                  <a:pt x="625652" y="13335"/>
                </a:lnTo>
                <a:close/>
              </a:path>
              <a:path extrusionOk="0" h="125095" w="685164">
                <a:moveTo>
                  <a:pt x="645744" y="26543"/>
                </a:moveTo>
                <a:lnTo>
                  <a:pt x="645668" y="26352"/>
                </a:lnTo>
                <a:lnTo>
                  <a:pt x="645223" y="26377"/>
                </a:lnTo>
                <a:lnTo>
                  <a:pt x="645744" y="26543"/>
                </a:lnTo>
                <a:close/>
              </a:path>
              <a:path extrusionOk="0" h="125095" w="685164">
                <a:moveTo>
                  <a:pt x="648716" y="23495"/>
                </a:moveTo>
                <a:lnTo>
                  <a:pt x="645426" y="23876"/>
                </a:lnTo>
                <a:lnTo>
                  <a:pt x="644944" y="20701"/>
                </a:lnTo>
                <a:lnTo>
                  <a:pt x="644080" y="21590"/>
                </a:lnTo>
                <a:lnTo>
                  <a:pt x="644194" y="22352"/>
                </a:lnTo>
                <a:lnTo>
                  <a:pt x="645668" y="26352"/>
                </a:lnTo>
                <a:lnTo>
                  <a:pt x="646607" y="26289"/>
                </a:lnTo>
                <a:lnTo>
                  <a:pt x="648423" y="23876"/>
                </a:lnTo>
                <a:lnTo>
                  <a:pt x="648716" y="23495"/>
                </a:lnTo>
                <a:close/>
              </a:path>
              <a:path extrusionOk="0" h="125095" w="685164">
                <a:moveTo>
                  <a:pt x="650621" y="35204"/>
                </a:moveTo>
                <a:lnTo>
                  <a:pt x="649071" y="35941"/>
                </a:lnTo>
                <a:lnTo>
                  <a:pt x="649185" y="36195"/>
                </a:lnTo>
                <a:lnTo>
                  <a:pt x="650100" y="36576"/>
                </a:lnTo>
                <a:lnTo>
                  <a:pt x="650621" y="35204"/>
                </a:lnTo>
                <a:close/>
              </a:path>
              <a:path extrusionOk="0" h="125095" w="685164">
                <a:moveTo>
                  <a:pt x="651954" y="33274"/>
                </a:moveTo>
                <a:lnTo>
                  <a:pt x="651510" y="29146"/>
                </a:lnTo>
                <a:lnTo>
                  <a:pt x="648157" y="30607"/>
                </a:lnTo>
                <a:lnTo>
                  <a:pt x="651954" y="33274"/>
                </a:lnTo>
                <a:close/>
              </a:path>
              <a:path extrusionOk="0" h="125095" w="685164">
                <a:moveTo>
                  <a:pt x="654024" y="20193"/>
                </a:moveTo>
                <a:lnTo>
                  <a:pt x="653707" y="20574"/>
                </a:lnTo>
                <a:lnTo>
                  <a:pt x="654024" y="20193"/>
                </a:lnTo>
                <a:close/>
              </a:path>
              <a:path extrusionOk="0" h="125095" w="685164">
                <a:moveTo>
                  <a:pt x="654291" y="27940"/>
                </a:moveTo>
                <a:lnTo>
                  <a:pt x="651256" y="26797"/>
                </a:lnTo>
                <a:lnTo>
                  <a:pt x="651510" y="29146"/>
                </a:lnTo>
                <a:lnTo>
                  <a:pt x="654291" y="27940"/>
                </a:lnTo>
                <a:close/>
              </a:path>
              <a:path extrusionOk="0" h="125095" w="685164">
                <a:moveTo>
                  <a:pt x="656272" y="30988"/>
                </a:moveTo>
                <a:lnTo>
                  <a:pt x="656005" y="30416"/>
                </a:lnTo>
                <a:lnTo>
                  <a:pt x="655408" y="31242"/>
                </a:lnTo>
                <a:lnTo>
                  <a:pt x="655510" y="31457"/>
                </a:lnTo>
                <a:lnTo>
                  <a:pt x="656272" y="30988"/>
                </a:lnTo>
                <a:close/>
              </a:path>
              <a:path extrusionOk="0" h="125095" w="685164">
                <a:moveTo>
                  <a:pt x="657148" y="34925"/>
                </a:moveTo>
                <a:lnTo>
                  <a:pt x="656602" y="33782"/>
                </a:lnTo>
                <a:lnTo>
                  <a:pt x="655510" y="31457"/>
                </a:lnTo>
                <a:lnTo>
                  <a:pt x="650963" y="34290"/>
                </a:lnTo>
                <a:lnTo>
                  <a:pt x="650621" y="35204"/>
                </a:lnTo>
                <a:lnTo>
                  <a:pt x="653669" y="33782"/>
                </a:lnTo>
                <a:lnTo>
                  <a:pt x="657148" y="34925"/>
                </a:lnTo>
                <a:close/>
              </a:path>
              <a:path extrusionOk="0" h="125095" w="685164">
                <a:moveTo>
                  <a:pt x="657745" y="36169"/>
                </a:moveTo>
                <a:lnTo>
                  <a:pt x="657542" y="35737"/>
                </a:lnTo>
                <a:lnTo>
                  <a:pt x="657542" y="35420"/>
                </a:lnTo>
                <a:lnTo>
                  <a:pt x="657618" y="35140"/>
                </a:lnTo>
                <a:lnTo>
                  <a:pt x="657466" y="35102"/>
                </a:lnTo>
                <a:lnTo>
                  <a:pt x="657313" y="34988"/>
                </a:lnTo>
                <a:lnTo>
                  <a:pt x="657148" y="34950"/>
                </a:lnTo>
                <a:lnTo>
                  <a:pt x="657745" y="36169"/>
                </a:lnTo>
                <a:close/>
              </a:path>
              <a:path extrusionOk="0" h="125095" w="685164">
                <a:moveTo>
                  <a:pt x="658571" y="34315"/>
                </a:moveTo>
                <a:lnTo>
                  <a:pt x="657821" y="34429"/>
                </a:lnTo>
                <a:lnTo>
                  <a:pt x="657618" y="35140"/>
                </a:lnTo>
                <a:lnTo>
                  <a:pt x="657898" y="35267"/>
                </a:lnTo>
                <a:lnTo>
                  <a:pt x="658177" y="35344"/>
                </a:lnTo>
                <a:lnTo>
                  <a:pt x="658418" y="35496"/>
                </a:lnTo>
                <a:lnTo>
                  <a:pt x="658571" y="34315"/>
                </a:lnTo>
                <a:close/>
              </a:path>
              <a:path extrusionOk="0" h="125095" w="685164">
                <a:moveTo>
                  <a:pt x="659206" y="61722"/>
                </a:moveTo>
                <a:lnTo>
                  <a:pt x="658761" y="61518"/>
                </a:lnTo>
                <a:lnTo>
                  <a:pt x="656196" y="62611"/>
                </a:lnTo>
                <a:lnTo>
                  <a:pt x="656615" y="63588"/>
                </a:lnTo>
                <a:lnTo>
                  <a:pt x="659206" y="61722"/>
                </a:lnTo>
                <a:close/>
              </a:path>
              <a:path extrusionOk="0" h="125095" w="685164">
                <a:moveTo>
                  <a:pt x="660476" y="22352"/>
                </a:moveTo>
                <a:lnTo>
                  <a:pt x="660336" y="20802"/>
                </a:lnTo>
                <a:lnTo>
                  <a:pt x="659688" y="21717"/>
                </a:lnTo>
                <a:lnTo>
                  <a:pt x="658749" y="21894"/>
                </a:lnTo>
                <a:lnTo>
                  <a:pt x="660476" y="22352"/>
                </a:lnTo>
                <a:close/>
              </a:path>
              <a:path extrusionOk="0" h="125095" w="685164">
                <a:moveTo>
                  <a:pt x="661657" y="18415"/>
                </a:moveTo>
                <a:lnTo>
                  <a:pt x="659599" y="12319"/>
                </a:lnTo>
                <a:lnTo>
                  <a:pt x="660336" y="20802"/>
                </a:lnTo>
                <a:lnTo>
                  <a:pt x="661606" y="19050"/>
                </a:lnTo>
                <a:lnTo>
                  <a:pt x="661657" y="18415"/>
                </a:lnTo>
                <a:close/>
              </a:path>
              <a:path extrusionOk="0" h="125095" w="685164">
                <a:moveTo>
                  <a:pt x="661847" y="72948"/>
                </a:moveTo>
                <a:lnTo>
                  <a:pt x="661314" y="73494"/>
                </a:lnTo>
                <a:lnTo>
                  <a:pt x="661708" y="73494"/>
                </a:lnTo>
                <a:lnTo>
                  <a:pt x="661847" y="72948"/>
                </a:lnTo>
                <a:close/>
              </a:path>
              <a:path extrusionOk="0" h="125095" w="685164">
                <a:moveTo>
                  <a:pt x="662889" y="70358"/>
                </a:moveTo>
                <a:lnTo>
                  <a:pt x="662305" y="68033"/>
                </a:lnTo>
                <a:lnTo>
                  <a:pt x="661644" y="70307"/>
                </a:lnTo>
                <a:lnTo>
                  <a:pt x="662889" y="70358"/>
                </a:lnTo>
                <a:close/>
              </a:path>
              <a:path extrusionOk="0" h="125095" w="685164">
                <a:moveTo>
                  <a:pt x="663206" y="64897"/>
                </a:moveTo>
                <a:lnTo>
                  <a:pt x="660679" y="61595"/>
                </a:lnTo>
                <a:lnTo>
                  <a:pt x="662305" y="68033"/>
                </a:lnTo>
                <a:lnTo>
                  <a:pt x="663206" y="64897"/>
                </a:lnTo>
                <a:close/>
              </a:path>
              <a:path extrusionOk="0" h="125095" w="685164">
                <a:moveTo>
                  <a:pt x="664832" y="76454"/>
                </a:moveTo>
                <a:lnTo>
                  <a:pt x="662889" y="80518"/>
                </a:lnTo>
                <a:lnTo>
                  <a:pt x="661187" y="75057"/>
                </a:lnTo>
                <a:lnTo>
                  <a:pt x="660400" y="74295"/>
                </a:lnTo>
                <a:lnTo>
                  <a:pt x="661047" y="73660"/>
                </a:lnTo>
                <a:lnTo>
                  <a:pt x="661314" y="73406"/>
                </a:lnTo>
                <a:lnTo>
                  <a:pt x="661035" y="73406"/>
                </a:lnTo>
                <a:lnTo>
                  <a:pt x="660908" y="72898"/>
                </a:lnTo>
                <a:lnTo>
                  <a:pt x="661339" y="71374"/>
                </a:lnTo>
                <a:lnTo>
                  <a:pt x="661454" y="70993"/>
                </a:lnTo>
                <a:lnTo>
                  <a:pt x="661644" y="70307"/>
                </a:lnTo>
                <a:lnTo>
                  <a:pt x="659409" y="70231"/>
                </a:lnTo>
                <a:lnTo>
                  <a:pt x="657263" y="65151"/>
                </a:lnTo>
                <a:lnTo>
                  <a:pt x="656615" y="63588"/>
                </a:lnTo>
                <a:lnTo>
                  <a:pt x="654456" y="65151"/>
                </a:lnTo>
                <a:lnTo>
                  <a:pt x="654177" y="62484"/>
                </a:lnTo>
                <a:lnTo>
                  <a:pt x="654735" y="61595"/>
                </a:lnTo>
                <a:lnTo>
                  <a:pt x="655447" y="60452"/>
                </a:lnTo>
                <a:lnTo>
                  <a:pt x="655599" y="60198"/>
                </a:lnTo>
                <a:lnTo>
                  <a:pt x="649744" y="60452"/>
                </a:lnTo>
                <a:lnTo>
                  <a:pt x="648754" y="56261"/>
                </a:lnTo>
                <a:lnTo>
                  <a:pt x="642416" y="55499"/>
                </a:lnTo>
                <a:lnTo>
                  <a:pt x="642886" y="56515"/>
                </a:lnTo>
                <a:lnTo>
                  <a:pt x="644309" y="64516"/>
                </a:lnTo>
                <a:lnTo>
                  <a:pt x="641502" y="65913"/>
                </a:lnTo>
                <a:lnTo>
                  <a:pt x="639559" y="67945"/>
                </a:lnTo>
                <a:lnTo>
                  <a:pt x="639305" y="64516"/>
                </a:lnTo>
                <a:lnTo>
                  <a:pt x="639203" y="63119"/>
                </a:lnTo>
                <a:lnTo>
                  <a:pt x="637501" y="62611"/>
                </a:lnTo>
                <a:lnTo>
                  <a:pt x="637997" y="62103"/>
                </a:lnTo>
                <a:lnTo>
                  <a:pt x="638492" y="61595"/>
                </a:lnTo>
                <a:lnTo>
                  <a:pt x="638848" y="59690"/>
                </a:lnTo>
                <a:lnTo>
                  <a:pt x="639114" y="58293"/>
                </a:lnTo>
                <a:lnTo>
                  <a:pt x="639318" y="57150"/>
                </a:lnTo>
                <a:lnTo>
                  <a:pt x="640715" y="60071"/>
                </a:lnTo>
                <a:lnTo>
                  <a:pt x="640600" y="57150"/>
                </a:lnTo>
                <a:lnTo>
                  <a:pt x="640511" y="54483"/>
                </a:lnTo>
                <a:lnTo>
                  <a:pt x="642874" y="50927"/>
                </a:lnTo>
                <a:lnTo>
                  <a:pt x="645071" y="47625"/>
                </a:lnTo>
                <a:lnTo>
                  <a:pt x="644029" y="45466"/>
                </a:lnTo>
                <a:lnTo>
                  <a:pt x="642493" y="42291"/>
                </a:lnTo>
                <a:lnTo>
                  <a:pt x="648830" y="40132"/>
                </a:lnTo>
                <a:lnTo>
                  <a:pt x="648893" y="39116"/>
                </a:lnTo>
                <a:lnTo>
                  <a:pt x="648970" y="37719"/>
                </a:lnTo>
                <a:lnTo>
                  <a:pt x="649058" y="36131"/>
                </a:lnTo>
                <a:lnTo>
                  <a:pt x="647052" y="35306"/>
                </a:lnTo>
                <a:lnTo>
                  <a:pt x="646811" y="31623"/>
                </a:lnTo>
                <a:lnTo>
                  <a:pt x="646531" y="27178"/>
                </a:lnTo>
                <a:lnTo>
                  <a:pt x="645261" y="28702"/>
                </a:lnTo>
                <a:lnTo>
                  <a:pt x="645287" y="28829"/>
                </a:lnTo>
                <a:lnTo>
                  <a:pt x="645426" y="28956"/>
                </a:lnTo>
                <a:lnTo>
                  <a:pt x="645172" y="29210"/>
                </a:lnTo>
                <a:lnTo>
                  <a:pt x="645287" y="28829"/>
                </a:lnTo>
                <a:lnTo>
                  <a:pt x="645045" y="28956"/>
                </a:lnTo>
                <a:lnTo>
                  <a:pt x="645147" y="28702"/>
                </a:lnTo>
                <a:lnTo>
                  <a:pt x="642810" y="26543"/>
                </a:lnTo>
                <a:lnTo>
                  <a:pt x="645223" y="26377"/>
                </a:lnTo>
                <a:lnTo>
                  <a:pt x="642886" y="25654"/>
                </a:lnTo>
                <a:lnTo>
                  <a:pt x="643013" y="24892"/>
                </a:lnTo>
                <a:lnTo>
                  <a:pt x="638492" y="30988"/>
                </a:lnTo>
                <a:lnTo>
                  <a:pt x="634174" y="28067"/>
                </a:lnTo>
                <a:lnTo>
                  <a:pt x="628980" y="37719"/>
                </a:lnTo>
                <a:lnTo>
                  <a:pt x="625932" y="31369"/>
                </a:lnTo>
                <a:lnTo>
                  <a:pt x="626732" y="37211"/>
                </a:lnTo>
                <a:lnTo>
                  <a:pt x="624039" y="37719"/>
                </a:lnTo>
                <a:lnTo>
                  <a:pt x="620191" y="37973"/>
                </a:lnTo>
                <a:lnTo>
                  <a:pt x="618324" y="39116"/>
                </a:lnTo>
                <a:lnTo>
                  <a:pt x="618680" y="35814"/>
                </a:lnTo>
                <a:lnTo>
                  <a:pt x="620509" y="35433"/>
                </a:lnTo>
                <a:lnTo>
                  <a:pt x="622376" y="34290"/>
                </a:lnTo>
                <a:lnTo>
                  <a:pt x="617499" y="33401"/>
                </a:lnTo>
                <a:lnTo>
                  <a:pt x="613333" y="36957"/>
                </a:lnTo>
                <a:lnTo>
                  <a:pt x="610171" y="41656"/>
                </a:lnTo>
                <a:lnTo>
                  <a:pt x="612622" y="45720"/>
                </a:lnTo>
                <a:lnTo>
                  <a:pt x="612940" y="45466"/>
                </a:lnTo>
                <a:lnTo>
                  <a:pt x="615238" y="48133"/>
                </a:lnTo>
                <a:lnTo>
                  <a:pt x="613333" y="50927"/>
                </a:lnTo>
                <a:lnTo>
                  <a:pt x="611733" y="49276"/>
                </a:lnTo>
                <a:lnTo>
                  <a:pt x="610323" y="47371"/>
                </a:lnTo>
                <a:lnTo>
                  <a:pt x="609942" y="46863"/>
                </a:lnTo>
                <a:lnTo>
                  <a:pt x="607479" y="47371"/>
                </a:lnTo>
                <a:lnTo>
                  <a:pt x="607237" y="41783"/>
                </a:lnTo>
                <a:lnTo>
                  <a:pt x="608622" y="42545"/>
                </a:lnTo>
                <a:lnTo>
                  <a:pt x="608469" y="41783"/>
                </a:lnTo>
                <a:lnTo>
                  <a:pt x="608279" y="40894"/>
                </a:lnTo>
                <a:lnTo>
                  <a:pt x="607479" y="37084"/>
                </a:lnTo>
                <a:lnTo>
                  <a:pt x="605891" y="40894"/>
                </a:lnTo>
                <a:lnTo>
                  <a:pt x="603034" y="40132"/>
                </a:lnTo>
                <a:lnTo>
                  <a:pt x="601179" y="43561"/>
                </a:lnTo>
                <a:lnTo>
                  <a:pt x="601129" y="43307"/>
                </a:lnTo>
                <a:lnTo>
                  <a:pt x="600506" y="40259"/>
                </a:lnTo>
                <a:lnTo>
                  <a:pt x="600329" y="39370"/>
                </a:lnTo>
                <a:lnTo>
                  <a:pt x="600278" y="39116"/>
                </a:lnTo>
                <a:lnTo>
                  <a:pt x="600163" y="37846"/>
                </a:lnTo>
                <a:lnTo>
                  <a:pt x="601776" y="33401"/>
                </a:lnTo>
                <a:lnTo>
                  <a:pt x="605891" y="32766"/>
                </a:lnTo>
                <a:lnTo>
                  <a:pt x="609180" y="37592"/>
                </a:lnTo>
                <a:lnTo>
                  <a:pt x="611047" y="32766"/>
                </a:lnTo>
                <a:lnTo>
                  <a:pt x="611289" y="32131"/>
                </a:lnTo>
                <a:lnTo>
                  <a:pt x="612419" y="29210"/>
                </a:lnTo>
                <a:lnTo>
                  <a:pt x="612470" y="29083"/>
                </a:lnTo>
                <a:lnTo>
                  <a:pt x="615162" y="33655"/>
                </a:lnTo>
                <a:lnTo>
                  <a:pt x="613498" y="30226"/>
                </a:lnTo>
                <a:lnTo>
                  <a:pt x="615505" y="29083"/>
                </a:lnTo>
                <a:lnTo>
                  <a:pt x="616623" y="28448"/>
                </a:lnTo>
                <a:lnTo>
                  <a:pt x="618566" y="29464"/>
                </a:lnTo>
                <a:lnTo>
                  <a:pt x="619518" y="28448"/>
                </a:lnTo>
                <a:lnTo>
                  <a:pt x="619633" y="28321"/>
                </a:lnTo>
                <a:lnTo>
                  <a:pt x="621182" y="26670"/>
                </a:lnTo>
                <a:lnTo>
                  <a:pt x="621106" y="27559"/>
                </a:lnTo>
                <a:lnTo>
                  <a:pt x="621296" y="26670"/>
                </a:lnTo>
                <a:lnTo>
                  <a:pt x="622325" y="21844"/>
                </a:lnTo>
                <a:lnTo>
                  <a:pt x="621042" y="21945"/>
                </a:lnTo>
                <a:lnTo>
                  <a:pt x="620928" y="23495"/>
                </a:lnTo>
                <a:lnTo>
                  <a:pt x="618998" y="28321"/>
                </a:lnTo>
                <a:lnTo>
                  <a:pt x="614921" y="27940"/>
                </a:lnTo>
                <a:lnTo>
                  <a:pt x="614019" y="22987"/>
                </a:lnTo>
                <a:lnTo>
                  <a:pt x="613143" y="18161"/>
                </a:lnTo>
                <a:lnTo>
                  <a:pt x="610527" y="22987"/>
                </a:lnTo>
                <a:lnTo>
                  <a:pt x="610260" y="20447"/>
                </a:lnTo>
                <a:lnTo>
                  <a:pt x="610146" y="20193"/>
                </a:lnTo>
                <a:lnTo>
                  <a:pt x="608063" y="17780"/>
                </a:lnTo>
                <a:lnTo>
                  <a:pt x="608037" y="17526"/>
                </a:lnTo>
                <a:lnTo>
                  <a:pt x="609688" y="15113"/>
                </a:lnTo>
                <a:lnTo>
                  <a:pt x="611911" y="13589"/>
                </a:lnTo>
                <a:lnTo>
                  <a:pt x="613575" y="17018"/>
                </a:lnTo>
                <a:lnTo>
                  <a:pt x="613689" y="13589"/>
                </a:lnTo>
                <a:lnTo>
                  <a:pt x="613689" y="13335"/>
                </a:lnTo>
                <a:lnTo>
                  <a:pt x="613689" y="13208"/>
                </a:lnTo>
                <a:lnTo>
                  <a:pt x="611352" y="13335"/>
                </a:lnTo>
                <a:lnTo>
                  <a:pt x="612190" y="11049"/>
                </a:lnTo>
                <a:lnTo>
                  <a:pt x="608622" y="11811"/>
                </a:lnTo>
                <a:lnTo>
                  <a:pt x="608025" y="16764"/>
                </a:lnTo>
                <a:lnTo>
                  <a:pt x="605459" y="21590"/>
                </a:lnTo>
                <a:lnTo>
                  <a:pt x="602957" y="25654"/>
                </a:lnTo>
                <a:lnTo>
                  <a:pt x="600303" y="28321"/>
                </a:lnTo>
                <a:lnTo>
                  <a:pt x="596823" y="28321"/>
                </a:lnTo>
                <a:lnTo>
                  <a:pt x="594639" y="26797"/>
                </a:lnTo>
                <a:lnTo>
                  <a:pt x="597331" y="26289"/>
                </a:lnTo>
                <a:lnTo>
                  <a:pt x="599097" y="22987"/>
                </a:lnTo>
                <a:lnTo>
                  <a:pt x="599770" y="21717"/>
                </a:lnTo>
                <a:lnTo>
                  <a:pt x="599884" y="21348"/>
                </a:lnTo>
                <a:lnTo>
                  <a:pt x="599160" y="17780"/>
                </a:lnTo>
                <a:lnTo>
                  <a:pt x="597687" y="22987"/>
                </a:lnTo>
                <a:lnTo>
                  <a:pt x="596823" y="20955"/>
                </a:lnTo>
                <a:lnTo>
                  <a:pt x="596773" y="20828"/>
                </a:lnTo>
                <a:lnTo>
                  <a:pt x="594766" y="16103"/>
                </a:lnTo>
                <a:lnTo>
                  <a:pt x="594766" y="20828"/>
                </a:lnTo>
                <a:lnTo>
                  <a:pt x="593699" y="20701"/>
                </a:lnTo>
                <a:lnTo>
                  <a:pt x="591591" y="20447"/>
                </a:lnTo>
                <a:lnTo>
                  <a:pt x="586282" y="20701"/>
                </a:lnTo>
                <a:lnTo>
                  <a:pt x="586130" y="18796"/>
                </a:lnTo>
                <a:lnTo>
                  <a:pt x="586003" y="17018"/>
                </a:lnTo>
                <a:lnTo>
                  <a:pt x="585876" y="14541"/>
                </a:lnTo>
                <a:lnTo>
                  <a:pt x="588733" y="12319"/>
                </a:lnTo>
                <a:lnTo>
                  <a:pt x="591705" y="16002"/>
                </a:lnTo>
                <a:lnTo>
                  <a:pt x="593940" y="14757"/>
                </a:lnTo>
                <a:lnTo>
                  <a:pt x="594766" y="20828"/>
                </a:lnTo>
                <a:lnTo>
                  <a:pt x="594766" y="16103"/>
                </a:lnTo>
                <a:lnTo>
                  <a:pt x="594144" y="14630"/>
                </a:lnTo>
                <a:lnTo>
                  <a:pt x="593813" y="13843"/>
                </a:lnTo>
                <a:lnTo>
                  <a:pt x="593902" y="14541"/>
                </a:lnTo>
                <a:lnTo>
                  <a:pt x="593534" y="14478"/>
                </a:lnTo>
                <a:lnTo>
                  <a:pt x="592963" y="13335"/>
                </a:lnTo>
                <a:lnTo>
                  <a:pt x="592886" y="12573"/>
                </a:lnTo>
                <a:lnTo>
                  <a:pt x="592963" y="12319"/>
                </a:lnTo>
                <a:lnTo>
                  <a:pt x="593178" y="11557"/>
                </a:lnTo>
                <a:lnTo>
                  <a:pt x="596900" y="12065"/>
                </a:lnTo>
                <a:lnTo>
                  <a:pt x="596404" y="11557"/>
                </a:lnTo>
                <a:lnTo>
                  <a:pt x="594791" y="9906"/>
                </a:lnTo>
                <a:lnTo>
                  <a:pt x="594169" y="9271"/>
                </a:lnTo>
                <a:lnTo>
                  <a:pt x="594156" y="8763"/>
                </a:lnTo>
                <a:lnTo>
                  <a:pt x="594563" y="7239"/>
                </a:lnTo>
                <a:lnTo>
                  <a:pt x="590956" y="7874"/>
                </a:lnTo>
                <a:lnTo>
                  <a:pt x="591553" y="9144"/>
                </a:lnTo>
                <a:lnTo>
                  <a:pt x="591515" y="9525"/>
                </a:lnTo>
                <a:lnTo>
                  <a:pt x="591350" y="9652"/>
                </a:lnTo>
                <a:lnTo>
                  <a:pt x="590448" y="9906"/>
                </a:lnTo>
                <a:lnTo>
                  <a:pt x="589889" y="9779"/>
                </a:lnTo>
                <a:lnTo>
                  <a:pt x="589330" y="9652"/>
                </a:lnTo>
                <a:lnTo>
                  <a:pt x="588429" y="9779"/>
                </a:lnTo>
                <a:lnTo>
                  <a:pt x="588302" y="6858"/>
                </a:lnTo>
                <a:lnTo>
                  <a:pt x="588187" y="4191"/>
                </a:lnTo>
                <a:lnTo>
                  <a:pt x="585533" y="6858"/>
                </a:lnTo>
                <a:lnTo>
                  <a:pt x="583463" y="4191"/>
                </a:lnTo>
                <a:lnTo>
                  <a:pt x="580224" y="0"/>
                </a:lnTo>
                <a:lnTo>
                  <a:pt x="575348" y="4191"/>
                </a:lnTo>
                <a:lnTo>
                  <a:pt x="575792" y="2921"/>
                </a:lnTo>
                <a:lnTo>
                  <a:pt x="571830" y="1905"/>
                </a:lnTo>
                <a:lnTo>
                  <a:pt x="571703" y="12954"/>
                </a:lnTo>
                <a:lnTo>
                  <a:pt x="567474" y="14478"/>
                </a:lnTo>
                <a:lnTo>
                  <a:pt x="568388" y="12319"/>
                </a:lnTo>
                <a:lnTo>
                  <a:pt x="568490" y="12065"/>
                </a:lnTo>
                <a:lnTo>
                  <a:pt x="568617" y="11557"/>
                </a:lnTo>
                <a:lnTo>
                  <a:pt x="568096" y="9652"/>
                </a:lnTo>
                <a:lnTo>
                  <a:pt x="567982" y="9017"/>
                </a:lnTo>
                <a:lnTo>
                  <a:pt x="567740" y="6731"/>
                </a:lnTo>
                <a:lnTo>
                  <a:pt x="565683" y="9652"/>
                </a:lnTo>
                <a:lnTo>
                  <a:pt x="564464" y="5080"/>
                </a:lnTo>
                <a:lnTo>
                  <a:pt x="562279" y="3556"/>
                </a:lnTo>
                <a:lnTo>
                  <a:pt x="564857" y="6858"/>
                </a:lnTo>
                <a:lnTo>
                  <a:pt x="562800" y="8255"/>
                </a:lnTo>
                <a:lnTo>
                  <a:pt x="562800" y="17018"/>
                </a:lnTo>
                <a:lnTo>
                  <a:pt x="558431" y="17018"/>
                </a:lnTo>
                <a:lnTo>
                  <a:pt x="556717" y="16637"/>
                </a:lnTo>
                <a:lnTo>
                  <a:pt x="556145" y="16510"/>
                </a:lnTo>
                <a:lnTo>
                  <a:pt x="554723" y="9525"/>
                </a:lnTo>
                <a:lnTo>
                  <a:pt x="554672" y="9271"/>
                </a:lnTo>
                <a:lnTo>
                  <a:pt x="562584" y="12153"/>
                </a:lnTo>
                <a:lnTo>
                  <a:pt x="562800" y="17018"/>
                </a:lnTo>
                <a:lnTo>
                  <a:pt x="562800" y="8255"/>
                </a:lnTo>
                <a:lnTo>
                  <a:pt x="561505" y="9118"/>
                </a:lnTo>
                <a:lnTo>
                  <a:pt x="561390" y="8890"/>
                </a:lnTo>
                <a:lnTo>
                  <a:pt x="559511" y="4953"/>
                </a:lnTo>
                <a:lnTo>
                  <a:pt x="557250" y="4445"/>
                </a:lnTo>
                <a:lnTo>
                  <a:pt x="556818" y="8166"/>
                </a:lnTo>
                <a:lnTo>
                  <a:pt x="556933" y="8636"/>
                </a:lnTo>
                <a:lnTo>
                  <a:pt x="558355" y="9779"/>
                </a:lnTo>
                <a:lnTo>
                  <a:pt x="556488" y="9271"/>
                </a:lnTo>
                <a:lnTo>
                  <a:pt x="555548" y="9017"/>
                </a:lnTo>
                <a:lnTo>
                  <a:pt x="551268" y="8382"/>
                </a:lnTo>
                <a:lnTo>
                  <a:pt x="549122" y="3937"/>
                </a:lnTo>
                <a:lnTo>
                  <a:pt x="545884" y="9525"/>
                </a:lnTo>
                <a:lnTo>
                  <a:pt x="545223" y="8128"/>
                </a:lnTo>
                <a:lnTo>
                  <a:pt x="544449" y="6477"/>
                </a:lnTo>
                <a:lnTo>
                  <a:pt x="542467" y="13716"/>
                </a:lnTo>
                <a:lnTo>
                  <a:pt x="544258" y="13335"/>
                </a:lnTo>
                <a:lnTo>
                  <a:pt x="544258" y="8128"/>
                </a:lnTo>
                <a:lnTo>
                  <a:pt x="546493" y="10795"/>
                </a:lnTo>
                <a:lnTo>
                  <a:pt x="546366" y="11430"/>
                </a:lnTo>
                <a:lnTo>
                  <a:pt x="544220" y="16256"/>
                </a:lnTo>
                <a:lnTo>
                  <a:pt x="540969" y="16637"/>
                </a:lnTo>
                <a:lnTo>
                  <a:pt x="540600" y="16002"/>
                </a:lnTo>
                <a:lnTo>
                  <a:pt x="538276" y="12065"/>
                </a:lnTo>
                <a:lnTo>
                  <a:pt x="536016" y="11557"/>
                </a:lnTo>
                <a:lnTo>
                  <a:pt x="537222" y="10287"/>
                </a:lnTo>
                <a:lnTo>
                  <a:pt x="524548" y="10287"/>
                </a:lnTo>
                <a:lnTo>
                  <a:pt x="526326" y="13843"/>
                </a:lnTo>
                <a:lnTo>
                  <a:pt x="526211" y="14681"/>
                </a:lnTo>
                <a:lnTo>
                  <a:pt x="525881" y="16002"/>
                </a:lnTo>
                <a:lnTo>
                  <a:pt x="525132" y="14478"/>
                </a:lnTo>
                <a:lnTo>
                  <a:pt x="524687" y="13589"/>
                </a:lnTo>
                <a:lnTo>
                  <a:pt x="521677" y="14478"/>
                </a:lnTo>
                <a:lnTo>
                  <a:pt x="521703" y="12573"/>
                </a:lnTo>
                <a:lnTo>
                  <a:pt x="521830" y="11430"/>
                </a:lnTo>
                <a:lnTo>
                  <a:pt x="522706" y="10414"/>
                </a:lnTo>
                <a:lnTo>
                  <a:pt x="518198" y="9271"/>
                </a:lnTo>
                <a:lnTo>
                  <a:pt x="517207" y="10287"/>
                </a:lnTo>
                <a:lnTo>
                  <a:pt x="516509" y="13843"/>
                </a:lnTo>
                <a:lnTo>
                  <a:pt x="516636" y="14439"/>
                </a:lnTo>
                <a:lnTo>
                  <a:pt x="517321" y="16637"/>
                </a:lnTo>
                <a:lnTo>
                  <a:pt x="517232" y="16891"/>
                </a:lnTo>
                <a:lnTo>
                  <a:pt x="515340" y="18796"/>
                </a:lnTo>
                <a:lnTo>
                  <a:pt x="510349" y="16510"/>
                </a:lnTo>
                <a:lnTo>
                  <a:pt x="511048" y="15875"/>
                </a:lnTo>
                <a:lnTo>
                  <a:pt x="516216" y="11176"/>
                </a:lnTo>
                <a:lnTo>
                  <a:pt x="517207" y="10287"/>
                </a:lnTo>
                <a:lnTo>
                  <a:pt x="513753" y="7239"/>
                </a:lnTo>
                <a:lnTo>
                  <a:pt x="509206" y="11176"/>
                </a:lnTo>
                <a:lnTo>
                  <a:pt x="508127" y="7874"/>
                </a:lnTo>
                <a:lnTo>
                  <a:pt x="501192" y="4699"/>
                </a:lnTo>
                <a:lnTo>
                  <a:pt x="496163" y="15748"/>
                </a:lnTo>
                <a:lnTo>
                  <a:pt x="488835" y="15875"/>
                </a:lnTo>
                <a:lnTo>
                  <a:pt x="488823" y="15494"/>
                </a:lnTo>
                <a:lnTo>
                  <a:pt x="488607" y="10287"/>
                </a:lnTo>
                <a:lnTo>
                  <a:pt x="490524" y="9398"/>
                </a:lnTo>
                <a:lnTo>
                  <a:pt x="493826" y="7874"/>
                </a:lnTo>
                <a:lnTo>
                  <a:pt x="495655" y="7493"/>
                </a:lnTo>
                <a:lnTo>
                  <a:pt x="493280" y="2540"/>
                </a:lnTo>
                <a:lnTo>
                  <a:pt x="490143" y="9398"/>
                </a:lnTo>
                <a:lnTo>
                  <a:pt x="487057" y="5969"/>
                </a:lnTo>
                <a:lnTo>
                  <a:pt x="484200" y="5207"/>
                </a:lnTo>
                <a:lnTo>
                  <a:pt x="482231" y="10160"/>
                </a:lnTo>
                <a:lnTo>
                  <a:pt x="482333" y="11176"/>
                </a:lnTo>
                <a:lnTo>
                  <a:pt x="482701" y="13335"/>
                </a:lnTo>
                <a:lnTo>
                  <a:pt x="479259" y="15494"/>
                </a:lnTo>
                <a:lnTo>
                  <a:pt x="479298" y="15240"/>
                </a:lnTo>
                <a:lnTo>
                  <a:pt x="479933" y="11557"/>
                </a:lnTo>
                <a:lnTo>
                  <a:pt x="480047" y="9906"/>
                </a:lnTo>
                <a:lnTo>
                  <a:pt x="479691" y="9144"/>
                </a:lnTo>
                <a:lnTo>
                  <a:pt x="478701" y="15240"/>
                </a:lnTo>
                <a:lnTo>
                  <a:pt x="477316" y="14605"/>
                </a:lnTo>
                <a:lnTo>
                  <a:pt x="474268" y="13208"/>
                </a:lnTo>
                <a:lnTo>
                  <a:pt x="471487" y="14605"/>
                </a:lnTo>
                <a:lnTo>
                  <a:pt x="471297" y="11176"/>
                </a:lnTo>
                <a:lnTo>
                  <a:pt x="467017" y="15494"/>
                </a:lnTo>
                <a:lnTo>
                  <a:pt x="468122" y="15875"/>
                </a:lnTo>
                <a:lnTo>
                  <a:pt x="467258" y="18897"/>
                </a:lnTo>
                <a:lnTo>
                  <a:pt x="467245" y="21209"/>
                </a:lnTo>
                <a:lnTo>
                  <a:pt x="466102" y="20828"/>
                </a:lnTo>
                <a:lnTo>
                  <a:pt x="469557" y="23876"/>
                </a:lnTo>
                <a:lnTo>
                  <a:pt x="473125" y="22225"/>
                </a:lnTo>
                <a:lnTo>
                  <a:pt x="476008" y="21209"/>
                </a:lnTo>
                <a:lnTo>
                  <a:pt x="476719" y="20955"/>
                </a:lnTo>
                <a:lnTo>
                  <a:pt x="480123" y="24511"/>
                </a:lnTo>
                <a:lnTo>
                  <a:pt x="480009" y="24892"/>
                </a:lnTo>
                <a:lnTo>
                  <a:pt x="479056" y="25908"/>
                </a:lnTo>
                <a:lnTo>
                  <a:pt x="479069" y="26162"/>
                </a:lnTo>
                <a:lnTo>
                  <a:pt x="480796" y="27813"/>
                </a:lnTo>
                <a:lnTo>
                  <a:pt x="479450" y="29210"/>
                </a:lnTo>
                <a:lnTo>
                  <a:pt x="478345" y="28829"/>
                </a:lnTo>
                <a:lnTo>
                  <a:pt x="478193" y="28498"/>
                </a:lnTo>
                <a:lnTo>
                  <a:pt x="478078" y="28067"/>
                </a:lnTo>
                <a:lnTo>
                  <a:pt x="477951" y="27051"/>
                </a:lnTo>
                <a:lnTo>
                  <a:pt x="477354" y="29845"/>
                </a:lnTo>
                <a:lnTo>
                  <a:pt x="475615" y="32385"/>
                </a:lnTo>
                <a:lnTo>
                  <a:pt x="477951" y="32131"/>
                </a:lnTo>
                <a:lnTo>
                  <a:pt x="477989" y="39370"/>
                </a:lnTo>
                <a:lnTo>
                  <a:pt x="473227" y="37719"/>
                </a:lnTo>
                <a:lnTo>
                  <a:pt x="470027" y="40259"/>
                </a:lnTo>
                <a:lnTo>
                  <a:pt x="468033" y="36880"/>
                </a:lnTo>
                <a:lnTo>
                  <a:pt x="467055" y="43307"/>
                </a:lnTo>
                <a:lnTo>
                  <a:pt x="465493" y="39497"/>
                </a:lnTo>
                <a:lnTo>
                  <a:pt x="465226" y="38862"/>
                </a:lnTo>
                <a:lnTo>
                  <a:pt x="464286" y="36576"/>
                </a:lnTo>
                <a:lnTo>
                  <a:pt x="464083" y="36068"/>
                </a:lnTo>
                <a:lnTo>
                  <a:pt x="462851" y="36576"/>
                </a:lnTo>
                <a:lnTo>
                  <a:pt x="464159" y="35306"/>
                </a:lnTo>
                <a:lnTo>
                  <a:pt x="460641" y="33020"/>
                </a:lnTo>
                <a:lnTo>
                  <a:pt x="459968" y="38862"/>
                </a:lnTo>
                <a:lnTo>
                  <a:pt x="459359" y="38760"/>
                </a:lnTo>
                <a:lnTo>
                  <a:pt x="459333" y="39497"/>
                </a:lnTo>
                <a:lnTo>
                  <a:pt x="459244" y="38747"/>
                </a:lnTo>
                <a:lnTo>
                  <a:pt x="459574" y="34163"/>
                </a:lnTo>
                <a:lnTo>
                  <a:pt x="459714" y="30988"/>
                </a:lnTo>
                <a:lnTo>
                  <a:pt x="459828" y="27178"/>
                </a:lnTo>
                <a:lnTo>
                  <a:pt x="458685" y="26212"/>
                </a:lnTo>
                <a:lnTo>
                  <a:pt x="458685" y="38646"/>
                </a:lnTo>
                <a:lnTo>
                  <a:pt x="456831" y="38354"/>
                </a:lnTo>
                <a:lnTo>
                  <a:pt x="455244" y="34163"/>
                </a:lnTo>
                <a:lnTo>
                  <a:pt x="458685" y="38646"/>
                </a:lnTo>
                <a:lnTo>
                  <a:pt x="458685" y="26212"/>
                </a:lnTo>
                <a:lnTo>
                  <a:pt x="458190" y="25781"/>
                </a:lnTo>
                <a:lnTo>
                  <a:pt x="456399" y="24257"/>
                </a:lnTo>
                <a:lnTo>
                  <a:pt x="458597" y="22225"/>
                </a:lnTo>
                <a:lnTo>
                  <a:pt x="462292" y="18796"/>
                </a:lnTo>
                <a:lnTo>
                  <a:pt x="463245" y="17907"/>
                </a:lnTo>
                <a:lnTo>
                  <a:pt x="463626" y="16891"/>
                </a:lnTo>
                <a:lnTo>
                  <a:pt x="464578" y="14351"/>
                </a:lnTo>
                <a:lnTo>
                  <a:pt x="464959" y="13335"/>
                </a:lnTo>
                <a:lnTo>
                  <a:pt x="462457" y="14351"/>
                </a:lnTo>
                <a:lnTo>
                  <a:pt x="460197" y="13716"/>
                </a:lnTo>
                <a:lnTo>
                  <a:pt x="460146" y="13589"/>
                </a:lnTo>
                <a:lnTo>
                  <a:pt x="458812" y="10795"/>
                </a:lnTo>
                <a:lnTo>
                  <a:pt x="456120" y="13589"/>
                </a:lnTo>
                <a:lnTo>
                  <a:pt x="453313" y="13335"/>
                </a:lnTo>
                <a:lnTo>
                  <a:pt x="450519" y="13335"/>
                </a:lnTo>
                <a:lnTo>
                  <a:pt x="447916" y="16891"/>
                </a:lnTo>
                <a:lnTo>
                  <a:pt x="447433" y="16637"/>
                </a:lnTo>
                <a:lnTo>
                  <a:pt x="445985" y="15875"/>
                </a:lnTo>
                <a:lnTo>
                  <a:pt x="449503" y="12954"/>
                </a:lnTo>
                <a:lnTo>
                  <a:pt x="447484" y="12827"/>
                </a:lnTo>
                <a:lnTo>
                  <a:pt x="443763" y="12319"/>
                </a:lnTo>
                <a:lnTo>
                  <a:pt x="439839" y="13335"/>
                </a:lnTo>
                <a:lnTo>
                  <a:pt x="435952" y="16637"/>
                </a:lnTo>
                <a:lnTo>
                  <a:pt x="433933" y="16510"/>
                </a:lnTo>
                <a:lnTo>
                  <a:pt x="434035" y="15621"/>
                </a:lnTo>
                <a:lnTo>
                  <a:pt x="434149" y="13716"/>
                </a:lnTo>
                <a:lnTo>
                  <a:pt x="433616" y="11684"/>
                </a:lnTo>
                <a:lnTo>
                  <a:pt x="427202" y="11938"/>
                </a:lnTo>
                <a:lnTo>
                  <a:pt x="423176" y="14439"/>
                </a:lnTo>
                <a:lnTo>
                  <a:pt x="416394" y="18542"/>
                </a:lnTo>
                <a:lnTo>
                  <a:pt x="409460" y="18796"/>
                </a:lnTo>
                <a:lnTo>
                  <a:pt x="409714" y="18288"/>
                </a:lnTo>
                <a:lnTo>
                  <a:pt x="410959" y="15875"/>
                </a:lnTo>
                <a:lnTo>
                  <a:pt x="408711" y="15240"/>
                </a:lnTo>
                <a:lnTo>
                  <a:pt x="406768" y="14351"/>
                </a:lnTo>
                <a:lnTo>
                  <a:pt x="405739" y="18288"/>
                </a:lnTo>
                <a:lnTo>
                  <a:pt x="405282" y="17780"/>
                </a:lnTo>
                <a:lnTo>
                  <a:pt x="402932" y="15113"/>
                </a:lnTo>
                <a:lnTo>
                  <a:pt x="399415" y="16510"/>
                </a:lnTo>
                <a:lnTo>
                  <a:pt x="396621" y="17475"/>
                </a:lnTo>
                <a:lnTo>
                  <a:pt x="396621" y="95631"/>
                </a:lnTo>
                <a:lnTo>
                  <a:pt x="395795" y="94996"/>
                </a:lnTo>
                <a:lnTo>
                  <a:pt x="392811" y="92710"/>
                </a:lnTo>
                <a:lnTo>
                  <a:pt x="391782" y="91922"/>
                </a:lnTo>
                <a:lnTo>
                  <a:pt x="394677" y="89535"/>
                </a:lnTo>
                <a:lnTo>
                  <a:pt x="396074" y="90297"/>
                </a:lnTo>
                <a:lnTo>
                  <a:pt x="396621" y="95631"/>
                </a:lnTo>
                <a:lnTo>
                  <a:pt x="396621" y="17475"/>
                </a:lnTo>
                <a:lnTo>
                  <a:pt x="395732" y="17780"/>
                </a:lnTo>
                <a:lnTo>
                  <a:pt x="392468" y="14351"/>
                </a:lnTo>
                <a:lnTo>
                  <a:pt x="391947" y="14160"/>
                </a:lnTo>
                <a:lnTo>
                  <a:pt x="391947" y="87884"/>
                </a:lnTo>
                <a:lnTo>
                  <a:pt x="391147" y="91440"/>
                </a:lnTo>
                <a:lnTo>
                  <a:pt x="390982" y="91313"/>
                </a:lnTo>
                <a:lnTo>
                  <a:pt x="390372" y="90843"/>
                </a:lnTo>
                <a:lnTo>
                  <a:pt x="391947" y="87884"/>
                </a:lnTo>
                <a:lnTo>
                  <a:pt x="391947" y="14160"/>
                </a:lnTo>
                <a:lnTo>
                  <a:pt x="387718" y="12573"/>
                </a:lnTo>
                <a:lnTo>
                  <a:pt x="387667" y="20701"/>
                </a:lnTo>
                <a:lnTo>
                  <a:pt x="383984" y="22225"/>
                </a:lnTo>
                <a:lnTo>
                  <a:pt x="383971" y="21590"/>
                </a:lnTo>
                <a:lnTo>
                  <a:pt x="384009" y="19812"/>
                </a:lnTo>
                <a:lnTo>
                  <a:pt x="384975" y="16129"/>
                </a:lnTo>
                <a:lnTo>
                  <a:pt x="383032" y="15113"/>
                </a:lnTo>
                <a:lnTo>
                  <a:pt x="374142" y="17399"/>
                </a:lnTo>
                <a:lnTo>
                  <a:pt x="365353" y="19050"/>
                </a:lnTo>
                <a:lnTo>
                  <a:pt x="346710" y="21590"/>
                </a:lnTo>
                <a:lnTo>
                  <a:pt x="346837" y="20828"/>
                </a:lnTo>
                <a:lnTo>
                  <a:pt x="347827" y="19812"/>
                </a:lnTo>
                <a:lnTo>
                  <a:pt x="341388" y="20828"/>
                </a:lnTo>
                <a:lnTo>
                  <a:pt x="335153" y="23495"/>
                </a:lnTo>
                <a:lnTo>
                  <a:pt x="329171" y="25781"/>
                </a:lnTo>
                <a:lnTo>
                  <a:pt x="323545" y="25527"/>
                </a:lnTo>
                <a:lnTo>
                  <a:pt x="322199" y="26924"/>
                </a:lnTo>
                <a:lnTo>
                  <a:pt x="318198" y="28829"/>
                </a:lnTo>
                <a:lnTo>
                  <a:pt x="319506" y="32639"/>
                </a:lnTo>
                <a:lnTo>
                  <a:pt x="321208" y="33147"/>
                </a:lnTo>
                <a:lnTo>
                  <a:pt x="321437" y="36576"/>
                </a:lnTo>
                <a:lnTo>
                  <a:pt x="321487" y="40767"/>
                </a:lnTo>
                <a:lnTo>
                  <a:pt x="315137" y="45085"/>
                </a:lnTo>
                <a:lnTo>
                  <a:pt x="315531" y="43688"/>
                </a:lnTo>
                <a:lnTo>
                  <a:pt x="316230" y="41148"/>
                </a:lnTo>
                <a:lnTo>
                  <a:pt x="317042" y="38227"/>
                </a:lnTo>
                <a:lnTo>
                  <a:pt x="317068" y="38100"/>
                </a:lnTo>
                <a:lnTo>
                  <a:pt x="317804" y="35433"/>
                </a:lnTo>
                <a:lnTo>
                  <a:pt x="318198" y="34036"/>
                </a:lnTo>
                <a:lnTo>
                  <a:pt x="313956" y="35433"/>
                </a:lnTo>
                <a:lnTo>
                  <a:pt x="313347" y="32512"/>
                </a:lnTo>
                <a:lnTo>
                  <a:pt x="313296" y="32258"/>
                </a:lnTo>
                <a:lnTo>
                  <a:pt x="313004" y="30861"/>
                </a:lnTo>
                <a:lnTo>
                  <a:pt x="312585" y="28829"/>
                </a:lnTo>
                <a:lnTo>
                  <a:pt x="312445" y="28194"/>
                </a:lnTo>
                <a:lnTo>
                  <a:pt x="316534" y="30607"/>
                </a:lnTo>
                <a:lnTo>
                  <a:pt x="316484" y="28194"/>
                </a:lnTo>
                <a:lnTo>
                  <a:pt x="316407" y="24130"/>
                </a:lnTo>
                <a:lnTo>
                  <a:pt x="310311" y="28829"/>
                </a:lnTo>
                <a:lnTo>
                  <a:pt x="306781" y="26670"/>
                </a:lnTo>
                <a:lnTo>
                  <a:pt x="303377" y="30861"/>
                </a:lnTo>
                <a:lnTo>
                  <a:pt x="301180" y="28448"/>
                </a:lnTo>
                <a:lnTo>
                  <a:pt x="300710" y="27940"/>
                </a:lnTo>
                <a:lnTo>
                  <a:pt x="300253" y="27432"/>
                </a:lnTo>
                <a:lnTo>
                  <a:pt x="301637" y="28194"/>
                </a:lnTo>
                <a:lnTo>
                  <a:pt x="301510" y="27432"/>
                </a:lnTo>
                <a:lnTo>
                  <a:pt x="301028" y="24511"/>
                </a:lnTo>
                <a:lnTo>
                  <a:pt x="300990" y="24282"/>
                </a:lnTo>
                <a:lnTo>
                  <a:pt x="300329" y="24511"/>
                </a:lnTo>
                <a:lnTo>
                  <a:pt x="296684" y="23114"/>
                </a:lnTo>
                <a:lnTo>
                  <a:pt x="297561" y="27940"/>
                </a:lnTo>
                <a:lnTo>
                  <a:pt x="293789" y="25273"/>
                </a:lnTo>
                <a:lnTo>
                  <a:pt x="292836" y="28448"/>
                </a:lnTo>
                <a:lnTo>
                  <a:pt x="292646" y="27940"/>
                </a:lnTo>
                <a:lnTo>
                  <a:pt x="292684" y="30099"/>
                </a:lnTo>
                <a:lnTo>
                  <a:pt x="290461" y="31623"/>
                </a:lnTo>
                <a:lnTo>
                  <a:pt x="289788" y="32258"/>
                </a:lnTo>
                <a:lnTo>
                  <a:pt x="288759" y="26035"/>
                </a:lnTo>
                <a:lnTo>
                  <a:pt x="287223" y="26924"/>
                </a:lnTo>
                <a:lnTo>
                  <a:pt x="289166" y="29083"/>
                </a:lnTo>
                <a:lnTo>
                  <a:pt x="289052" y="29337"/>
                </a:lnTo>
                <a:lnTo>
                  <a:pt x="287731" y="30099"/>
                </a:lnTo>
                <a:lnTo>
                  <a:pt x="285508" y="31623"/>
                </a:lnTo>
                <a:lnTo>
                  <a:pt x="277507" y="32512"/>
                </a:lnTo>
                <a:lnTo>
                  <a:pt x="277291" y="30353"/>
                </a:lnTo>
                <a:lnTo>
                  <a:pt x="277266" y="30099"/>
                </a:lnTo>
                <a:lnTo>
                  <a:pt x="276834" y="25908"/>
                </a:lnTo>
                <a:lnTo>
                  <a:pt x="274142" y="26416"/>
                </a:lnTo>
                <a:lnTo>
                  <a:pt x="273431" y="30099"/>
                </a:lnTo>
                <a:lnTo>
                  <a:pt x="270624" y="29337"/>
                </a:lnTo>
                <a:lnTo>
                  <a:pt x="270764" y="27813"/>
                </a:lnTo>
                <a:lnTo>
                  <a:pt x="270891" y="27559"/>
                </a:lnTo>
                <a:lnTo>
                  <a:pt x="271119" y="27305"/>
                </a:lnTo>
                <a:lnTo>
                  <a:pt x="271449" y="26924"/>
                </a:lnTo>
                <a:lnTo>
                  <a:pt x="271526" y="26162"/>
                </a:lnTo>
                <a:lnTo>
                  <a:pt x="265544" y="24892"/>
                </a:lnTo>
                <a:lnTo>
                  <a:pt x="258267" y="27305"/>
                </a:lnTo>
                <a:lnTo>
                  <a:pt x="252552" y="23622"/>
                </a:lnTo>
                <a:lnTo>
                  <a:pt x="248005" y="25400"/>
                </a:lnTo>
                <a:lnTo>
                  <a:pt x="244081" y="26416"/>
                </a:lnTo>
                <a:lnTo>
                  <a:pt x="241274" y="30861"/>
                </a:lnTo>
                <a:lnTo>
                  <a:pt x="242493" y="30353"/>
                </a:lnTo>
                <a:lnTo>
                  <a:pt x="246138" y="31623"/>
                </a:lnTo>
                <a:lnTo>
                  <a:pt x="244017" y="35204"/>
                </a:lnTo>
                <a:lnTo>
                  <a:pt x="243903" y="35433"/>
                </a:lnTo>
                <a:lnTo>
                  <a:pt x="242773" y="38100"/>
                </a:lnTo>
                <a:lnTo>
                  <a:pt x="240830" y="37084"/>
                </a:lnTo>
                <a:lnTo>
                  <a:pt x="238937" y="38227"/>
                </a:lnTo>
                <a:lnTo>
                  <a:pt x="239052" y="37211"/>
                </a:lnTo>
                <a:lnTo>
                  <a:pt x="239064" y="37084"/>
                </a:lnTo>
                <a:lnTo>
                  <a:pt x="239255" y="35560"/>
                </a:lnTo>
                <a:lnTo>
                  <a:pt x="239280" y="35306"/>
                </a:lnTo>
                <a:lnTo>
                  <a:pt x="239331" y="34925"/>
                </a:lnTo>
                <a:lnTo>
                  <a:pt x="234022" y="35306"/>
                </a:lnTo>
                <a:lnTo>
                  <a:pt x="235419" y="34417"/>
                </a:lnTo>
                <a:lnTo>
                  <a:pt x="237820" y="32893"/>
                </a:lnTo>
                <a:lnTo>
                  <a:pt x="236677" y="25654"/>
                </a:lnTo>
                <a:lnTo>
                  <a:pt x="229577" y="34417"/>
                </a:lnTo>
                <a:lnTo>
                  <a:pt x="229565" y="32258"/>
                </a:lnTo>
                <a:lnTo>
                  <a:pt x="229539" y="29972"/>
                </a:lnTo>
                <a:lnTo>
                  <a:pt x="229527" y="29464"/>
                </a:lnTo>
                <a:lnTo>
                  <a:pt x="229501" y="27381"/>
                </a:lnTo>
                <a:lnTo>
                  <a:pt x="229666" y="27025"/>
                </a:lnTo>
                <a:lnTo>
                  <a:pt x="229704" y="26593"/>
                </a:lnTo>
                <a:lnTo>
                  <a:pt x="229539" y="25996"/>
                </a:lnTo>
                <a:lnTo>
                  <a:pt x="229501" y="26517"/>
                </a:lnTo>
                <a:lnTo>
                  <a:pt x="229501" y="27305"/>
                </a:lnTo>
                <a:lnTo>
                  <a:pt x="228676" y="29464"/>
                </a:lnTo>
                <a:lnTo>
                  <a:pt x="224155" y="28511"/>
                </a:lnTo>
                <a:lnTo>
                  <a:pt x="224155" y="29972"/>
                </a:lnTo>
                <a:lnTo>
                  <a:pt x="222592" y="29565"/>
                </a:lnTo>
                <a:lnTo>
                  <a:pt x="221259" y="32258"/>
                </a:lnTo>
                <a:lnTo>
                  <a:pt x="220751" y="29083"/>
                </a:lnTo>
                <a:lnTo>
                  <a:pt x="222592" y="29565"/>
                </a:lnTo>
                <a:lnTo>
                  <a:pt x="224155" y="29972"/>
                </a:lnTo>
                <a:lnTo>
                  <a:pt x="224155" y="28511"/>
                </a:lnTo>
                <a:lnTo>
                  <a:pt x="224078" y="27940"/>
                </a:lnTo>
                <a:lnTo>
                  <a:pt x="223151" y="28321"/>
                </a:lnTo>
                <a:lnTo>
                  <a:pt x="221627" y="28956"/>
                </a:lnTo>
                <a:lnTo>
                  <a:pt x="221576" y="26797"/>
                </a:lnTo>
                <a:lnTo>
                  <a:pt x="216827" y="25019"/>
                </a:lnTo>
                <a:lnTo>
                  <a:pt x="216115" y="33909"/>
                </a:lnTo>
                <a:lnTo>
                  <a:pt x="213347" y="35306"/>
                </a:lnTo>
                <a:lnTo>
                  <a:pt x="213423" y="34417"/>
                </a:lnTo>
                <a:lnTo>
                  <a:pt x="211556" y="35560"/>
                </a:lnTo>
                <a:lnTo>
                  <a:pt x="213664" y="29718"/>
                </a:lnTo>
                <a:lnTo>
                  <a:pt x="210654" y="30734"/>
                </a:lnTo>
                <a:lnTo>
                  <a:pt x="209181" y="35814"/>
                </a:lnTo>
                <a:lnTo>
                  <a:pt x="205816" y="37084"/>
                </a:lnTo>
                <a:lnTo>
                  <a:pt x="205460" y="35306"/>
                </a:lnTo>
                <a:lnTo>
                  <a:pt x="203822" y="36880"/>
                </a:lnTo>
                <a:lnTo>
                  <a:pt x="203835" y="35941"/>
                </a:lnTo>
                <a:lnTo>
                  <a:pt x="203682" y="35687"/>
                </a:lnTo>
                <a:lnTo>
                  <a:pt x="201853" y="41148"/>
                </a:lnTo>
                <a:lnTo>
                  <a:pt x="197421" y="39116"/>
                </a:lnTo>
                <a:lnTo>
                  <a:pt x="195757" y="43688"/>
                </a:lnTo>
                <a:lnTo>
                  <a:pt x="194373" y="42926"/>
                </a:lnTo>
                <a:lnTo>
                  <a:pt x="193979" y="40894"/>
                </a:lnTo>
                <a:lnTo>
                  <a:pt x="193598" y="38862"/>
                </a:lnTo>
                <a:lnTo>
                  <a:pt x="193382" y="38862"/>
                </a:lnTo>
                <a:lnTo>
                  <a:pt x="193548" y="38760"/>
                </a:lnTo>
                <a:lnTo>
                  <a:pt x="193535" y="38519"/>
                </a:lnTo>
                <a:lnTo>
                  <a:pt x="193421" y="38760"/>
                </a:lnTo>
                <a:lnTo>
                  <a:pt x="193509" y="38354"/>
                </a:lnTo>
                <a:lnTo>
                  <a:pt x="193103" y="36195"/>
                </a:lnTo>
                <a:lnTo>
                  <a:pt x="191401" y="40894"/>
                </a:lnTo>
                <a:lnTo>
                  <a:pt x="191503" y="37211"/>
                </a:lnTo>
                <a:lnTo>
                  <a:pt x="191592" y="34036"/>
                </a:lnTo>
                <a:lnTo>
                  <a:pt x="196075" y="33147"/>
                </a:lnTo>
                <a:lnTo>
                  <a:pt x="193624" y="38354"/>
                </a:lnTo>
                <a:lnTo>
                  <a:pt x="193586" y="38747"/>
                </a:lnTo>
                <a:lnTo>
                  <a:pt x="198056" y="36195"/>
                </a:lnTo>
                <a:lnTo>
                  <a:pt x="196748" y="33147"/>
                </a:lnTo>
                <a:lnTo>
                  <a:pt x="194373" y="27559"/>
                </a:lnTo>
                <a:lnTo>
                  <a:pt x="178092" y="29591"/>
                </a:lnTo>
                <a:lnTo>
                  <a:pt x="173685" y="31242"/>
                </a:lnTo>
                <a:lnTo>
                  <a:pt x="168897" y="31369"/>
                </a:lnTo>
                <a:lnTo>
                  <a:pt x="164693" y="32385"/>
                </a:lnTo>
                <a:lnTo>
                  <a:pt x="162052" y="37211"/>
                </a:lnTo>
                <a:lnTo>
                  <a:pt x="162369" y="34417"/>
                </a:lnTo>
                <a:lnTo>
                  <a:pt x="162521" y="33147"/>
                </a:lnTo>
                <a:lnTo>
                  <a:pt x="158394" y="31623"/>
                </a:lnTo>
                <a:lnTo>
                  <a:pt x="153568" y="29845"/>
                </a:lnTo>
                <a:lnTo>
                  <a:pt x="146088" y="31623"/>
                </a:lnTo>
                <a:lnTo>
                  <a:pt x="138239" y="28702"/>
                </a:lnTo>
                <a:lnTo>
                  <a:pt x="132613" y="34417"/>
                </a:lnTo>
                <a:lnTo>
                  <a:pt x="130949" y="30988"/>
                </a:lnTo>
                <a:lnTo>
                  <a:pt x="125361" y="36957"/>
                </a:lnTo>
                <a:lnTo>
                  <a:pt x="118313" y="39751"/>
                </a:lnTo>
                <a:lnTo>
                  <a:pt x="111633" y="42926"/>
                </a:lnTo>
                <a:lnTo>
                  <a:pt x="107188" y="50165"/>
                </a:lnTo>
                <a:lnTo>
                  <a:pt x="103771" y="47117"/>
                </a:lnTo>
                <a:lnTo>
                  <a:pt x="108089" y="44958"/>
                </a:lnTo>
                <a:lnTo>
                  <a:pt x="108369" y="42418"/>
                </a:lnTo>
                <a:lnTo>
                  <a:pt x="105879" y="41402"/>
                </a:lnTo>
                <a:lnTo>
                  <a:pt x="101917" y="50546"/>
                </a:lnTo>
                <a:lnTo>
                  <a:pt x="99669" y="44958"/>
                </a:lnTo>
                <a:lnTo>
                  <a:pt x="99415" y="44323"/>
                </a:lnTo>
                <a:lnTo>
                  <a:pt x="99377" y="42164"/>
                </a:lnTo>
                <a:lnTo>
                  <a:pt x="102870" y="42164"/>
                </a:lnTo>
                <a:lnTo>
                  <a:pt x="101282" y="40894"/>
                </a:lnTo>
                <a:lnTo>
                  <a:pt x="99377" y="37084"/>
                </a:lnTo>
                <a:lnTo>
                  <a:pt x="98742" y="44958"/>
                </a:lnTo>
                <a:lnTo>
                  <a:pt x="96647" y="40513"/>
                </a:lnTo>
                <a:lnTo>
                  <a:pt x="97548" y="44323"/>
                </a:lnTo>
                <a:lnTo>
                  <a:pt x="97421" y="44958"/>
                </a:lnTo>
                <a:lnTo>
                  <a:pt x="93560" y="49530"/>
                </a:lnTo>
                <a:lnTo>
                  <a:pt x="90551" y="50419"/>
                </a:lnTo>
                <a:lnTo>
                  <a:pt x="91097" y="50546"/>
                </a:lnTo>
                <a:lnTo>
                  <a:pt x="91313" y="50927"/>
                </a:lnTo>
                <a:lnTo>
                  <a:pt x="91401" y="51181"/>
                </a:lnTo>
                <a:lnTo>
                  <a:pt x="91897" y="54229"/>
                </a:lnTo>
                <a:lnTo>
                  <a:pt x="91440" y="54102"/>
                </a:lnTo>
                <a:lnTo>
                  <a:pt x="89598" y="53594"/>
                </a:lnTo>
                <a:lnTo>
                  <a:pt x="88366" y="54102"/>
                </a:lnTo>
                <a:lnTo>
                  <a:pt x="88468" y="53467"/>
                </a:lnTo>
                <a:lnTo>
                  <a:pt x="88595" y="53213"/>
                </a:lnTo>
                <a:lnTo>
                  <a:pt x="88798" y="52959"/>
                </a:lnTo>
                <a:lnTo>
                  <a:pt x="76784" y="56642"/>
                </a:lnTo>
                <a:lnTo>
                  <a:pt x="64236" y="58928"/>
                </a:lnTo>
                <a:lnTo>
                  <a:pt x="51511" y="59436"/>
                </a:lnTo>
                <a:lnTo>
                  <a:pt x="38938" y="57912"/>
                </a:lnTo>
                <a:lnTo>
                  <a:pt x="39674" y="57150"/>
                </a:lnTo>
                <a:lnTo>
                  <a:pt x="41910" y="54864"/>
                </a:lnTo>
                <a:lnTo>
                  <a:pt x="39611" y="57150"/>
                </a:lnTo>
                <a:lnTo>
                  <a:pt x="36106" y="55880"/>
                </a:lnTo>
                <a:lnTo>
                  <a:pt x="35407" y="55626"/>
                </a:lnTo>
                <a:lnTo>
                  <a:pt x="34061" y="54864"/>
                </a:lnTo>
                <a:lnTo>
                  <a:pt x="34378" y="54610"/>
                </a:lnTo>
                <a:lnTo>
                  <a:pt x="31661" y="52705"/>
                </a:lnTo>
                <a:lnTo>
                  <a:pt x="28181" y="55880"/>
                </a:lnTo>
                <a:lnTo>
                  <a:pt x="26022" y="53594"/>
                </a:lnTo>
                <a:lnTo>
                  <a:pt x="26428" y="53213"/>
                </a:lnTo>
                <a:lnTo>
                  <a:pt x="26695" y="52959"/>
                </a:lnTo>
                <a:lnTo>
                  <a:pt x="21386" y="53213"/>
                </a:lnTo>
                <a:lnTo>
                  <a:pt x="20104" y="50546"/>
                </a:lnTo>
                <a:lnTo>
                  <a:pt x="19862" y="50038"/>
                </a:lnTo>
                <a:lnTo>
                  <a:pt x="18097" y="46355"/>
                </a:lnTo>
                <a:lnTo>
                  <a:pt x="13030" y="50038"/>
                </a:lnTo>
                <a:lnTo>
                  <a:pt x="8902" y="47625"/>
                </a:lnTo>
                <a:lnTo>
                  <a:pt x="9258" y="44323"/>
                </a:lnTo>
                <a:lnTo>
                  <a:pt x="6413" y="41402"/>
                </a:lnTo>
                <a:lnTo>
                  <a:pt x="4038" y="41656"/>
                </a:lnTo>
                <a:lnTo>
                  <a:pt x="3035" y="45466"/>
                </a:lnTo>
                <a:lnTo>
                  <a:pt x="2921" y="46482"/>
                </a:lnTo>
                <a:lnTo>
                  <a:pt x="4038" y="46863"/>
                </a:lnTo>
                <a:lnTo>
                  <a:pt x="5384" y="50546"/>
                </a:lnTo>
                <a:lnTo>
                  <a:pt x="1663" y="50038"/>
                </a:lnTo>
                <a:lnTo>
                  <a:pt x="0" y="51689"/>
                </a:lnTo>
                <a:lnTo>
                  <a:pt x="1257" y="57150"/>
                </a:lnTo>
                <a:lnTo>
                  <a:pt x="1130" y="61595"/>
                </a:lnTo>
                <a:lnTo>
                  <a:pt x="914" y="65913"/>
                </a:lnTo>
                <a:lnTo>
                  <a:pt x="965" y="66929"/>
                </a:lnTo>
                <a:lnTo>
                  <a:pt x="5740" y="72898"/>
                </a:lnTo>
                <a:lnTo>
                  <a:pt x="9182" y="70739"/>
                </a:lnTo>
                <a:lnTo>
                  <a:pt x="9347" y="82296"/>
                </a:lnTo>
                <a:lnTo>
                  <a:pt x="13220" y="81280"/>
                </a:lnTo>
                <a:lnTo>
                  <a:pt x="15062" y="78740"/>
                </a:lnTo>
                <a:lnTo>
                  <a:pt x="19837" y="82042"/>
                </a:lnTo>
                <a:lnTo>
                  <a:pt x="22415" y="79883"/>
                </a:lnTo>
                <a:lnTo>
                  <a:pt x="20637" y="85344"/>
                </a:lnTo>
                <a:lnTo>
                  <a:pt x="26771" y="82804"/>
                </a:lnTo>
                <a:lnTo>
                  <a:pt x="23825" y="88646"/>
                </a:lnTo>
                <a:lnTo>
                  <a:pt x="23939" y="89281"/>
                </a:lnTo>
                <a:lnTo>
                  <a:pt x="25311" y="93091"/>
                </a:lnTo>
                <a:lnTo>
                  <a:pt x="31292" y="83947"/>
                </a:lnTo>
                <a:lnTo>
                  <a:pt x="34213" y="89027"/>
                </a:lnTo>
                <a:lnTo>
                  <a:pt x="33820" y="90081"/>
                </a:lnTo>
                <a:lnTo>
                  <a:pt x="33807" y="91694"/>
                </a:lnTo>
                <a:lnTo>
                  <a:pt x="33274" y="92202"/>
                </a:lnTo>
                <a:lnTo>
                  <a:pt x="37147" y="89027"/>
                </a:lnTo>
                <a:lnTo>
                  <a:pt x="36080" y="95885"/>
                </a:lnTo>
                <a:lnTo>
                  <a:pt x="38976" y="95885"/>
                </a:lnTo>
                <a:lnTo>
                  <a:pt x="38900" y="90081"/>
                </a:lnTo>
                <a:lnTo>
                  <a:pt x="39204" y="89535"/>
                </a:lnTo>
                <a:lnTo>
                  <a:pt x="39306" y="89027"/>
                </a:lnTo>
                <a:lnTo>
                  <a:pt x="38874" y="88392"/>
                </a:lnTo>
                <a:lnTo>
                  <a:pt x="38798" y="87884"/>
                </a:lnTo>
                <a:lnTo>
                  <a:pt x="39573" y="85852"/>
                </a:lnTo>
                <a:lnTo>
                  <a:pt x="40868" y="84455"/>
                </a:lnTo>
                <a:lnTo>
                  <a:pt x="41160" y="83947"/>
                </a:lnTo>
                <a:lnTo>
                  <a:pt x="41795" y="82804"/>
                </a:lnTo>
                <a:lnTo>
                  <a:pt x="41948" y="82550"/>
                </a:lnTo>
                <a:lnTo>
                  <a:pt x="43408" y="82550"/>
                </a:lnTo>
                <a:lnTo>
                  <a:pt x="43357" y="84836"/>
                </a:lnTo>
                <a:lnTo>
                  <a:pt x="41821" y="86360"/>
                </a:lnTo>
                <a:lnTo>
                  <a:pt x="44996" y="86868"/>
                </a:lnTo>
                <a:lnTo>
                  <a:pt x="45224" y="89027"/>
                </a:lnTo>
                <a:lnTo>
                  <a:pt x="45123" y="89662"/>
                </a:lnTo>
                <a:lnTo>
                  <a:pt x="44157" y="91313"/>
                </a:lnTo>
                <a:lnTo>
                  <a:pt x="42697" y="91313"/>
                </a:lnTo>
                <a:lnTo>
                  <a:pt x="41783" y="94488"/>
                </a:lnTo>
                <a:lnTo>
                  <a:pt x="43688" y="95173"/>
                </a:lnTo>
                <a:lnTo>
                  <a:pt x="43573" y="94107"/>
                </a:lnTo>
                <a:lnTo>
                  <a:pt x="45605" y="95872"/>
                </a:lnTo>
                <a:lnTo>
                  <a:pt x="45986" y="96012"/>
                </a:lnTo>
                <a:lnTo>
                  <a:pt x="45770" y="96024"/>
                </a:lnTo>
                <a:lnTo>
                  <a:pt x="47802" y="97790"/>
                </a:lnTo>
                <a:lnTo>
                  <a:pt x="48425" y="97358"/>
                </a:lnTo>
                <a:lnTo>
                  <a:pt x="48475" y="97155"/>
                </a:lnTo>
                <a:lnTo>
                  <a:pt x="48729" y="97155"/>
                </a:lnTo>
                <a:lnTo>
                  <a:pt x="50025" y="96266"/>
                </a:lnTo>
                <a:lnTo>
                  <a:pt x="50304" y="98933"/>
                </a:lnTo>
                <a:lnTo>
                  <a:pt x="48577" y="97256"/>
                </a:lnTo>
                <a:lnTo>
                  <a:pt x="48425" y="97358"/>
                </a:lnTo>
                <a:lnTo>
                  <a:pt x="48031" y="98933"/>
                </a:lnTo>
                <a:lnTo>
                  <a:pt x="48145" y="99453"/>
                </a:lnTo>
                <a:lnTo>
                  <a:pt x="50952" y="103632"/>
                </a:lnTo>
                <a:lnTo>
                  <a:pt x="53543" y="102616"/>
                </a:lnTo>
                <a:lnTo>
                  <a:pt x="56324" y="99949"/>
                </a:lnTo>
                <a:lnTo>
                  <a:pt x="59893" y="99314"/>
                </a:lnTo>
                <a:lnTo>
                  <a:pt x="59804" y="100203"/>
                </a:lnTo>
                <a:lnTo>
                  <a:pt x="59131" y="100838"/>
                </a:lnTo>
                <a:lnTo>
                  <a:pt x="58775" y="101219"/>
                </a:lnTo>
                <a:lnTo>
                  <a:pt x="61353" y="99314"/>
                </a:lnTo>
                <a:lnTo>
                  <a:pt x="63296" y="105410"/>
                </a:lnTo>
                <a:lnTo>
                  <a:pt x="64884" y="101600"/>
                </a:lnTo>
                <a:lnTo>
                  <a:pt x="67373" y="102616"/>
                </a:lnTo>
                <a:lnTo>
                  <a:pt x="65506" y="108966"/>
                </a:lnTo>
                <a:lnTo>
                  <a:pt x="69316" y="108712"/>
                </a:lnTo>
                <a:lnTo>
                  <a:pt x="68046" y="101981"/>
                </a:lnTo>
                <a:lnTo>
                  <a:pt x="73875" y="109982"/>
                </a:lnTo>
                <a:lnTo>
                  <a:pt x="73787" y="102616"/>
                </a:lnTo>
                <a:lnTo>
                  <a:pt x="76796" y="106934"/>
                </a:lnTo>
                <a:lnTo>
                  <a:pt x="79184" y="103124"/>
                </a:lnTo>
                <a:lnTo>
                  <a:pt x="79235" y="102616"/>
                </a:lnTo>
                <a:lnTo>
                  <a:pt x="78955" y="101981"/>
                </a:lnTo>
                <a:lnTo>
                  <a:pt x="78803" y="101600"/>
                </a:lnTo>
                <a:lnTo>
                  <a:pt x="77825" y="99314"/>
                </a:lnTo>
                <a:lnTo>
                  <a:pt x="77673" y="98933"/>
                </a:lnTo>
                <a:lnTo>
                  <a:pt x="76542" y="96266"/>
                </a:lnTo>
                <a:lnTo>
                  <a:pt x="75895" y="94742"/>
                </a:lnTo>
                <a:lnTo>
                  <a:pt x="79489" y="94107"/>
                </a:lnTo>
                <a:lnTo>
                  <a:pt x="80924" y="93853"/>
                </a:lnTo>
                <a:lnTo>
                  <a:pt x="85598" y="96393"/>
                </a:lnTo>
                <a:lnTo>
                  <a:pt x="80784" y="105664"/>
                </a:lnTo>
                <a:lnTo>
                  <a:pt x="80810" y="105918"/>
                </a:lnTo>
                <a:lnTo>
                  <a:pt x="83502" y="109601"/>
                </a:lnTo>
                <a:lnTo>
                  <a:pt x="84569" y="105537"/>
                </a:lnTo>
                <a:lnTo>
                  <a:pt x="86842" y="108292"/>
                </a:lnTo>
                <a:lnTo>
                  <a:pt x="87858" y="107315"/>
                </a:lnTo>
                <a:lnTo>
                  <a:pt x="90271" y="108292"/>
                </a:lnTo>
                <a:lnTo>
                  <a:pt x="90233" y="112141"/>
                </a:lnTo>
                <a:lnTo>
                  <a:pt x="88760" y="112268"/>
                </a:lnTo>
                <a:lnTo>
                  <a:pt x="88569" y="113919"/>
                </a:lnTo>
                <a:lnTo>
                  <a:pt x="90944" y="113665"/>
                </a:lnTo>
                <a:lnTo>
                  <a:pt x="94195" y="115951"/>
                </a:lnTo>
                <a:lnTo>
                  <a:pt x="97447" y="116967"/>
                </a:lnTo>
                <a:lnTo>
                  <a:pt x="99225" y="113665"/>
                </a:lnTo>
                <a:lnTo>
                  <a:pt x="99771" y="112649"/>
                </a:lnTo>
                <a:lnTo>
                  <a:pt x="101066" y="114427"/>
                </a:lnTo>
                <a:lnTo>
                  <a:pt x="103898" y="114427"/>
                </a:lnTo>
                <a:lnTo>
                  <a:pt x="104406" y="114427"/>
                </a:lnTo>
                <a:lnTo>
                  <a:pt x="104724" y="113030"/>
                </a:lnTo>
                <a:lnTo>
                  <a:pt x="109639" y="119253"/>
                </a:lnTo>
                <a:lnTo>
                  <a:pt x="111340" y="116205"/>
                </a:lnTo>
                <a:lnTo>
                  <a:pt x="111226" y="117221"/>
                </a:lnTo>
                <a:lnTo>
                  <a:pt x="111315" y="118110"/>
                </a:lnTo>
                <a:lnTo>
                  <a:pt x="112890" y="120396"/>
                </a:lnTo>
                <a:lnTo>
                  <a:pt x="114236" y="119126"/>
                </a:lnTo>
                <a:lnTo>
                  <a:pt x="112369" y="117348"/>
                </a:lnTo>
                <a:lnTo>
                  <a:pt x="113042" y="116205"/>
                </a:lnTo>
                <a:lnTo>
                  <a:pt x="113487" y="115443"/>
                </a:lnTo>
                <a:lnTo>
                  <a:pt x="114515" y="113030"/>
                </a:lnTo>
                <a:lnTo>
                  <a:pt x="114630" y="112776"/>
                </a:lnTo>
                <a:lnTo>
                  <a:pt x="116293" y="116205"/>
                </a:lnTo>
                <a:lnTo>
                  <a:pt x="120726" y="113157"/>
                </a:lnTo>
                <a:lnTo>
                  <a:pt x="121526" y="118872"/>
                </a:lnTo>
                <a:lnTo>
                  <a:pt x="123939" y="115697"/>
                </a:lnTo>
                <a:lnTo>
                  <a:pt x="123317" y="113157"/>
                </a:lnTo>
                <a:lnTo>
                  <a:pt x="123228" y="112776"/>
                </a:lnTo>
                <a:lnTo>
                  <a:pt x="123202" y="112649"/>
                </a:lnTo>
                <a:lnTo>
                  <a:pt x="123101" y="112268"/>
                </a:lnTo>
                <a:lnTo>
                  <a:pt x="122986" y="111252"/>
                </a:lnTo>
                <a:lnTo>
                  <a:pt x="123418" y="107442"/>
                </a:lnTo>
                <a:lnTo>
                  <a:pt x="125082" y="110871"/>
                </a:lnTo>
                <a:lnTo>
                  <a:pt x="130124" y="110109"/>
                </a:lnTo>
                <a:lnTo>
                  <a:pt x="129362" y="116713"/>
                </a:lnTo>
                <a:lnTo>
                  <a:pt x="129133" y="116586"/>
                </a:lnTo>
                <a:lnTo>
                  <a:pt x="127977" y="115951"/>
                </a:lnTo>
                <a:lnTo>
                  <a:pt x="124929" y="114681"/>
                </a:lnTo>
                <a:lnTo>
                  <a:pt x="125603" y="119126"/>
                </a:lnTo>
                <a:lnTo>
                  <a:pt x="128219" y="121539"/>
                </a:lnTo>
                <a:lnTo>
                  <a:pt x="126669" y="117348"/>
                </a:lnTo>
                <a:lnTo>
                  <a:pt x="128778" y="116586"/>
                </a:lnTo>
                <a:lnTo>
                  <a:pt x="128879" y="118237"/>
                </a:lnTo>
                <a:lnTo>
                  <a:pt x="129692" y="119595"/>
                </a:lnTo>
                <a:lnTo>
                  <a:pt x="131229" y="117094"/>
                </a:lnTo>
                <a:lnTo>
                  <a:pt x="131292" y="116713"/>
                </a:lnTo>
                <a:lnTo>
                  <a:pt x="130124" y="115189"/>
                </a:lnTo>
                <a:lnTo>
                  <a:pt x="135826" y="113792"/>
                </a:lnTo>
                <a:lnTo>
                  <a:pt x="135128" y="110109"/>
                </a:lnTo>
                <a:lnTo>
                  <a:pt x="134632" y="107442"/>
                </a:lnTo>
                <a:lnTo>
                  <a:pt x="134607" y="107315"/>
                </a:lnTo>
                <a:lnTo>
                  <a:pt x="134556" y="107061"/>
                </a:lnTo>
                <a:lnTo>
                  <a:pt x="137007" y="105537"/>
                </a:lnTo>
                <a:lnTo>
                  <a:pt x="139865" y="103759"/>
                </a:lnTo>
                <a:lnTo>
                  <a:pt x="140931" y="104902"/>
                </a:lnTo>
                <a:lnTo>
                  <a:pt x="142760" y="106680"/>
                </a:lnTo>
                <a:lnTo>
                  <a:pt x="143306" y="106807"/>
                </a:lnTo>
                <a:lnTo>
                  <a:pt x="141528" y="107188"/>
                </a:lnTo>
                <a:lnTo>
                  <a:pt x="141998" y="113284"/>
                </a:lnTo>
                <a:lnTo>
                  <a:pt x="143078" y="114427"/>
                </a:lnTo>
                <a:lnTo>
                  <a:pt x="145961" y="109220"/>
                </a:lnTo>
                <a:lnTo>
                  <a:pt x="148539" y="117602"/>
                </a:lnTo>
                <a:lnTo>
                  <a:pt x="151028" y="118745"/>
                </a:lnTo>
                <a:lnTo>
                  <a:pt x="148856" y="117348"/>
                </a:lnTo>
                <a:lnTo>
                  <a:pt x="149885" y="113284"/>
                </a:lnTo>
                <a:lnTo>
                  <a:pt x="150634" y="111760"/>
                </a:lnTo>
                <a:lnTo>
                  <a:pt x="154165" y="109220"/>
                </a:lnTo>
                <a:lnTo>
                  <a:pt x="155752" y="108077"/>
                </a:lnTo>
                <a:lnTo>
                  <a:pt x="152806" y="113919"/>
                </a:lnTo>
                <a:lnTo>
                  <a:pt x="152844" y="114173"/>
                </a:lnTo>
                <a:lnTo>
                  <a:pt x="155028" y="116840"/>
                </a:lnTo>
                <a:lnTo>
                  <a:pt x="162991" y="115951"/>
                </a:lnTo>
                <a:lnTo>
                  <a:pt x="168224" y="123825"/>
                </a:lnTo>
                <a:lnTo>
                  <a:pt x="174523" y="119507"/>
                </a:lnTo>
                <a:lnTo>
                  <a:pt x="174383" y="119253"/>
                </a:lnTo>
                <a:lnTo>
                  <a:pt x="171399" y="113919"/>
                </a:lnTo>
                <a:lnTo>
                  <a:pt x="170484" y="119253"/>
                </a:lnTo>
                <a:lnTo>
                  <a:pt x="168490" y="115951"/>
                </a:lnTo>
                <a:lnTo>
                  <a:pt x="168186" y="115443"/>
                </a:lnTo>
                <a:lnTo>
                  <a:pt x="168071" y="115062"/>
                </a:lnTo>
                <a:lnTo>
                  <a:pt x="170421" y="108077"/>
                </a:lnTo>
                <a:lnTo>
                  <a:pt x="171945" y="103886"/>
                </a:lnTo>
                <a:lnTo>
                  <a:pt x="172339" y="105664"/>
                </a:lnTo>
                <a:lnTo>
                  <a:pt x="176263" y="104648"/>
                </a:lnTo>
                <a:lnTo>
                  <a:pt x="174764" y="107569"/>
                </a:lnTo>
                <a:lnTo>
                  <a:pt x="178523" y="105283"/>
                </a:lnTo>
                <a:lnTo>
                  <a:pt x="178358" y="104648"/>
                </a:lnTo>
                <a:lnTo>
                  <a:pt x="178193" y="104013"/>
                </a:lnTo>
                <a:lnTo>
                  <a:pt x="177888" y="102870"/>
                </a:lnTo>
                <a:lnTo>
                  <a:pt x="175437" y="104013"/>
                </a:lnTo>
                <a:lnTo>
                  <a:pt x="175526" y="103886"/>
                </a:lnTo>
                <a:lnTo>
                  <a:pt x="175602" y="103759"/>
                </a:lnTo>
                <a:lnTo>
                  <a:pt x="177177" y="101473"/>
                </a:lnTo>
                <a:lnTo>
                  <a:pt x="178485" y="103124"/>
                </a:lnTo>
                <a:lnTo>
                  <a:pt x="182448" y="104140"/>
                </a:lnTo>
                <a:lnTo>
                  <a:pt x="180035" y="107315"/>
                </a:lnTo>
                <a:lnTo>
                  <a:pt x="182054" y="107442"/>
                </a:lnTo>
                <a:lnTo>
                  <a:pt x="184581" y="105537"/>
                </a:lnTo>
                <a:lnTo>
                  <a:pt x="184073" y="102489"/>
                </a:lnTo>
                <a:lnTo>
                  <a:pt x="187312" y="102108"/>
                </a:lnTo>
                <a:lnTo>
                  <a:pt x="183870" y="109220"/>
                </a:lnTo>
                <a:lnTo>
                  <a:pt x="182486" y="111379"/>
                </a:lnTo>
                <a:lnTo>
                  <a:pt x="185064" y="111633"/>
                </a:lnTo>
                <a:lnTo>
                  <a:pt x="184823" y="116332"/>
                </a:lnTo>
                <a:lnTo>
                  <a:pt x="184073" y="117856"/>
                </a:lnTo>
                <a:lnTo>
                  <a:pt x="187680" y="117094"/>
                </a:lnTo>
                <a:lnTo>
                  <a:pt x="187045" y="118364"/>
                </a:lnTo>
                <a:lnTo>
                  <a:pt x="186956" y="120650"/>
                </a:lnTo>
                <a:lnTo>
                  <a:pt x="186334" y="121920"/>
                </a:lnTo>
                <a:lnTo>
                  <a:pt x="186359" y="122301"/>
                </a:lnTo>
                <a:lnTo>
                  <a:pt x="188620" y="124206"/>
                </a:lnTo>
                <a:lnTo>
                  <a:pt x="190169" y="118110"/>
                </a:lnTo>
                <a:lnTo>
                  <a:pt x="192265" y="122555"/>
                </a:lnTo>
                <a:lnTo>
                  <a:pt x="193103" y="118110"/>
                </a:lnTo>
                <a:lnTo>
                  <a:pt x="199682" y="121539"/>
                </a:lnTo>
                <a:lnTo>
                  <a:pt x="199047" y="122301"/>
                </a:lnTo>
                <a:lnTo>
                  <a:pt x="205143" y="122555"/>
                </a:lnTo>
                <a:lnTo>
                  <a:pt x="204241" y="119888"/>
                </a:lnTo>
                <a:lnTo>
                  <a:pt x="204127" y="119126"/>
                </a:lnTo>
                <a:lnTo>
                  <a:pt x="204889" y="118110"/>
                </a:lnTo>
                <a:lnTo>
                  <a:pt x="205651" y="117094"/>
                </a:lnTo>
                <a:lnTo>
                  <a:pt x="208508" y="113284"/>
                </a:lnTo>
                <a:lnTo>
                  <a:pt x="207518" y="124587"/>
                </a:lnTo>
                <a:lnTo>
                  <a:pt x="213664" y="121920"/>
                </a:lnTo>
                <a:lnTo>
                  <a:pt x="217106" y="119888"/>
                </a:lnTo>
                <a:lnTo>
                  <a:pt x="219329" y="118364"/>
                </a:lnTo>
                <a:lnTo>
                  <a:pt x="218795" y="113284"/>
                </a:lnTo>
                <a:lnTo>
                  <a:pt x="218884" y="112903"/>
                </a:lnTo>
                <a:lnTo>
                  <a:pt x="220713" y="110998"/>
                </a:lnTo>
                <a:lnTo>
                  <a:pt x="221259" y="114173"/>
                </a:lnTo>
                <a:lnTo>
                  <a:pt x="222211" y="116078"/>
                </a:lnTo>
                <a:lnTo>
                  <a:pt x="224980" y="110998"/>
                </a:lnTo>
                <a:lnTo>
                  <a:pt x="226974" y="107569"/>
                </a:lnTo>
                <a:lnTo>
                  <a:pt x="229400" y="110617"/>
                </a:lnTo>
                <a:lnTo>
                  <a:pt x="229374" y="110871"/>
                </a:lnTo>
                <a:lnTo>
                  <a:pt x="226529" y="113792"/>
                </a:lnTo>
                <a:lnTo>
                  <a:pt x="224993" y="114681"/>
                </a:lnTo>
                <a:lnTo>
                  <a:pt x="225539" y="120015"/>
                </a:lnTo>
                <a:lnTo>
                  <a:pt x="230416" y="115697"/>
                </a:lnTo>
                <a:lnTo>
                  <a:pt x="233032" y="118110"/>
                </a:lnTo>
                <a:lnTo>
                  <a:pt x="234772" y="115697"/>
                </a:lnTo>
                <a:lnTo>
                  <a:pt x="240512" y="109093"/>
                </a:lnTo>
                <a:lnTo>
                  <a:pt x="241528" y="107569"/>
                </a:lnTo>
                <a:lnTo>
                  <a:pt x="243471" y="104648"/>
                </a:lnTo>
                <a:lnTo>
                  <a:pt x="243560" y="104140"/>
                </a:lnTo>
                <a:lnTo>
                  <a:pt x="242824" y="102108"/>
                </a:lnTo>
                <a:lnTo>
                  <a:pt x="242595" y="101473"/>
                </a:lnTo>
                <a:lnTo>
                  <a:pt x="242277" y="100584"/>
                </a:lnTo>
                <a:lnTo>
                  <a:pt x="242176" y="99060"/>
                </a:lnTo>
                <a:lnTo>
                  <a:pt x="242531" y="93853"/>
                </a:lnTo>
                <a:lnTo>
                  <a:pt x="245351" y="89408"/>
                </a:lnTo>
                <a:lnTo>
                  <a:pt x="244995" y="92837"/>
                </a:lnTo>
                <a:lnTo>
                  <a:pt x="249351" y="92710"/>
                </a:lnTo>
                <a:lnTo>
                  <a:pt x="251447" y="94996"/>
                </a:lnTo>
                <a:lnTo>
                  <a:pt x="250532" y="97917"/>
                </a:lnTo>
                <a:lnTo>
                  <a:pt x="250647" y="98171"/>
                </a:lnTo>
                <a:lnTo>
                  <a:pt x="256082" y="102616"/>
                </a:lnTo>
                <a:lnTo>
                  <a:pt x="251841" y="104013"/>
                </a:lnTo>
                <a:lnTo>
                  <a:pt x="250583" y="102362"/>
                </a:lnTo>
                <a:lnTo>
                  <a:pt x="249948" y="97917"/>
                </a:lnTo>
                <a:lnTo>
                  <a:pt x="248399" y="99568"/>
                </a:lnTo>
                <a:lnTo>
                  <a:pt x="248513" y="100380"/>
                </a:lnTo>
                <a:lnTo>
                  <a:pt x="249351" y="102870"/>
                </a:lnTo>
                <a:lnTo>
                  <a:pt x="252158" y="106680"/>
                </a:lnTo>
                <a:lnTo>
                  <a:pt x="255016" y="109601"/>
                </a:lnTo>
                <a:lnTo>
                  <a:pt x="254889" y="110871"/>
                </a:lnTo>
                <a:lnTo>
                  <a:pt x="254774" y="111379"/>
                </a:lnTo>
                <a:lnTo>
                  <a:pt x="253428" y="113411"/>
                </a:lnTo>
                <a:lnTo>
                  <a:pt x="251968" y="113411"/>
                </a:lnTo>
                <a:lnTo>
                  <a:pt x="252514" y="112395"/>
                </a:lnTo>
                <a:lnTo>
                  <a:pt x="252603" y="111760"/>
                </a:lnTo>
                <a:lnTo>
                  <a:pt x="252247" y="110998"/>
                </a:lnTo>
                <a:lnTo>
                  <a:pt x="252082" y="109601"/>
                </a:lnTo>
                <a:lnTo>
                  <a:pt x="247015" y="113538"/>
                </a:lnTo>
                <a:lnTo>
                  <a:pt x="253339" y="117208"/>
                </a:lnTo>
                <a:lnTo>
                  <a:pt x="253250" y="117856"/>
                </a:lnTo>
                <a:lnTo>
                  <a:pt x="252679" y="121285"/>
                </a:lnTo>
                <a:lnTo>
                  <a:pt x="254025" y="120142"/>
                </a:lnTo>
                <a:lnTo>
                  <a:pt x="256997" y="120777"/>
                </a:lnTo>
                <a:lnTo>
                  <a:pt x="256679" y="120142"/>
                </a:lnTo>
                <a:lnTo>
                  <a:pt x="255524" y="117856"/>
                </a:lnTo>
                <a:lnTo>
                  <a:pt x="258064" y="120523"/>
                </a:lnTo>
                <a:lnTo>
                  <a:pt x="261048" y="119253"/>
                </a:lnTo>
                <a:lnTo>
                  <a:pt x="263817" y="117856"/>
                </a:lnTo>
                <a:lnTo>
                  <a:pt x="264071" y="117729"/>
                </a:lnTo>
                <a:lnTo>
                  <a:pt x="266700" y="119507"/>
                </a:lnTo>
                <a:lnTo>
                  <a:pt x="266738" y="118618"/>
                </a:lnTo>
                <a:lnTo>
                  <a:pt x="266153" y="117729"/>
                </a:lnTo>
                <a:lnTo>
                  <a:pt x="265239" y="116332"/>
                </a:lnTo>
                <a:lnTo>
                  <a:pt x="265201" y="115951"/>
                </a:lnTo>
                <a:lnTo>
                  <a:pt x="267055" y="114046"/>
                </a:lnTo>
                <a:lnTo>
                  <a:pt x="269201" y="113411"/>
                </a:lnTo>
                <a:lnTo>
                  <a:pt x="270065" y="113157"/>
                </a:lnTo>
                <a:lnTo>
                  <a:pt x="269938" y="116205"/>
                </a:lnTo>
                <a:lnTo>
                  <a:pt x="270014" y="117094"/>
                </a:lnTo>
                <a:lnTo>
                  <a:pt x="271221" y="118618"/>
                </a:lnTo>
                <a:lnTo>
                  <a:pt x="272046" y="116205"/>
                </a:lnTo>
                <a:lnTo>
                  <a:pt x="276644" y="114554"/>
                </a:lnTo>
                <a:lnTo>
                  <a:pt x="276212" y="115697"/>
                </a:lnTo>
                <a:lnTo>
                  <a:pt x="277317" y="114554"/>
                </a:lnTo>
                <a:lnTo>
                  <a:pt x="278066" y="113792"/>
                </a:lnTo>
                <a:lnTo>
                  <a:pt x="278091" y="113538"/>
                </a:lnTo>
                <a:lnTo>
                  <a:pt x="277812" y="113157"/>
                </a:lnTo>
                <a:lnTo>
                  <a:pt x="274053" y="108077"/>
                </a:lnTo>
                <a:lnTo>
                  <a:pt x="274066" y="107569"/>
                </a:lnTo>
                <a:lnTo>
                  <a:pt x="276644" y="104267"/>
                </a:lnTo>
                <a:lnTo>
                  <a:pt x="276720" y="104013"/>
                </a:lnTo>
                <a:lnTo>
                  <a:pt x="278422" y="98806"/>
                </a:lnTo>
                <a:lnTo>
                  <a:pt x="281114" y="103378"/>
                </a:lnTo>
                <a:lnTo>
                  <a:pt x="283337" y="101854"/>
                </a:lnTo>
                <a:lnTo>
                  <a:pt x="285280" y="104419"/>
                </a:lnTo>
                <a:lnTo>
                  <a:pt x="287172" y="103759"/>
                </a:lnTo>
                <a:lnTo>
                  <a:pt x="289407" y="106426"/>
                </a:lnTo>
                <a:lnTo>
                  <a:pt x="289344" y="106680"/>
                </a:lnTo>
                <a:lnTo>
                  <a:pt x="286308" y="108966"/>
                </a:lnTo>
                <a:lnTo>
                  <a:pt x="284010" y="108458"/>
                </a:lnTo>
                <a:lnTo>
                  <a:pt x="287134" y="111760"/>
                </a:lnTo>
                <a:lnTo>
                  <a:pt x="290550" y="108966"/>
                </a:lnTo>
                <a:lnTo>
                  <a:pt x="291020" y="108585"/>
                </a:lnTo>
                <a:lnTo>
                  <a:pt x="291807" y="104140"/>
                </a:lnTo>
                <a:lnTo>
                  <a:pt x="293751" y="105029"/>
                </a:lnTo>
                <a:lnTo>
                  <a:pt x="294614" y="104140"/>
                </a:lnTo>
                <a:lnTo>
                  <a:pt x="294741" y="104013"/>
                </a:lnTo>
                <a:lnTo>
                  <a:pt x="296570" y="105791"/>
                </a:lnTo>
                <a:lnTo>
                  <a:pt x="294843" y="108292"/>
                </a:lnTo>
                <a:lnTo>
                  <a:pt x="295097" y="116078"/>
                </a:lnTo>
                <a:lnTo>
                  <a:pt x="292328" y="117475"/>
                </a:lnTo>
                <a:lnTo>
                  <a:pt x="289128" y="117208"/>
                </a:lnTo>
                <a:lnTo>
                  <a:pt x="290499" y="120777"/>
                </a:lnTo>
                <a:lnTo>
                  <a:pt x="294817" y="117475"/>
                </a:lnTo>
                <a:lnTo>
                  <a:pt x="299135" y="114173"/>
                </a:lnTo>
                <a:lnTo>
                  <a:pt x="299072" y="112268"/>
                </a:lnTo>
                <a:lnTo>
                  <a:pt x="298945" y="111887"/>
                </a:lnTo>
                <a:lnTo>
                  <a:pt x="296151" y="108775"/>
                </a:lnTo>
                <a:lnTo>
                  <a:pt x="296075" y="108458"/>
                </a:lnTo>
                <a:lnTo>
                  <a:pt x="298386" y="105410"/>
                </a:lnTo>
                <a:lnTo>
                  <a:pt x="299491" y="110871"/>
                </a:lnTo>
                <a:lnTo>
                  <a:pt x="302145" y="113284"/>
                </a:lnTo>
                <a:lnTo>
                  <a:pt x="305562" y="114173"/>
                </a:lnTo>
                <a:lnTo>
                  <a:pt x="304177" y="108331"/>
                </a:lnTo>
                <a:lnTo>
                  <a:pt x="310781" y="108826"/>
                </a:lnTo>
                <a:lnTo>
                  <a:pt x="310730" y="108585"/>
                </a:lnTo>
                <a:lnTo>
                  <a:pt x="310642" y="108331"/>
                </a:lnTo>
                <a:lnTo>
                  <a:pt x="310172" y="107061"/>
                </a:lnTo>
                <a:lnTo>
                  <a:pt x="309041" y="104013"/>
                </a:lnTo>
                <a:lnTo>
                  <a:pt x="307505" y="107061"/>
                </a:lnTo>
                <a:lnTo>
                  <a:pt x="307213" y="105410"/>
                </a:lnTo>
                <a:lnTo>
                  <a:pt x="306959" y="104013"/>
                </a:lnTo>
                <a:lnTo>
                  <a:pt x="306920" y="103759"/>
                </a:lnTo>
                <a:lnTo>
                  <a:pt x="306628" y="102108"/>
                </a:lnTo>
                <a:lnTo>
                  <a:pt x="306514" y="101854"/>
                </a:lnTo>
                <a:lnTo>
                  <a:pt x="306387" y="101600"/>
                </a:lnTo>
                <a:lnTo>
                  <a:pt x="309638" y="101219"/>
                </a:lnTo>
                <a:lnTo>
                  <a:pt x="308737" y="99695"/>
                </a:lnTo>
                <a:lnTo>
                  <a:pt x="308622" y="99453"/>
                </a:lnTo>
                <a:lnTo>
                  <a:pt x="308241" y="98806"/>
                </a:lnTo>
                <a:lnTo>
                  <a:pt x="306705" y="96139"/>
                </a:lnTo>
                <a:lnTo>
                  <a:pt x="308495" y="95758"/>
                </a:lnTo>
                <a:lnTo>
                  <a:pt x="314515" y="97028"/>
                </a:lnTo>
                <a:lnTo>
                  <a:pt x="308673" y="99441"/>
                </a:lnTo>
                <a:lnTo>
                  <a:pt x="308762" y="99695"/>
                </a:lnTo>
                <a:lnTo>
                  <a:pt x="314274" y="101600"/>
                </a:lnTo>
                <a:lnTo>
                  <a:pt x="310908" y="108585"/>
                </a:lnTo>
                <a:lnTo>
                  <a:pt x="310832" y="108839"/>
                </a:lnTo>
                <a:lnTo>
                  <a:pt x="310070" y="110236"/>
                </a:lnTo>
                <a:lnTo>
                  <a:pt x="306870" y="112903"/>
                </a:lnTo>
                <a:lnTo>
                  <a:pt x="307136" y="115443"/>
                </a:lnTo>
                <a:lnTo>
                  <a:pt x="309613" y="112903"/>
                </a:lnTo>
                <a:lnTo>
                  <a:pt x="309714" y="112522"/>
                </a:lnTo>
                <a:lnTo>
                  <a:pt x="309562" y="112268"/>
                </a:lnTo>
                <a:lnTo>
                  <a:pt x="312762" y="109728"/>
                </a:lnTo>
                <a:lnTo>
                  <a:pt x="311632" y="108839"/>
                </a:lnTo>
                <a:lnTo>
                  <a:pt x="311137" y="108458"/>
                </a:lnTo>
                <a:lnTo>
                  <a:pt x="315823" y="105918"/>
                </a:lnTo>
                <a:lnTo>
                  <a:pt x="321208" y="99568"/>
                </a:lnTo>
                <a:lnTo>
                  <a:pt x="326910" y="98171"/>
                </a:lnTo>
                <a:lnTo>
                  <a:pt x="326199" y="106934"/>
                </a:lnTo>
                <a:lnTo>
                  <a:pt x="317398" y="105029"/>
                </a:lnTo>
                <a:lnTo>
                  <a:pt x="319417" y="115316"/>
                </a:lnTo>
                <a:lnTo>
                  <a:pt x="322199" y="113919"/>
                </a:lnTo>
                <a:lnTo>
                  <a:pt x="322072" y="109728"/>
                </a:lnTo>
                <a:lnTo>
                  <a:pt x="324370" y="110236"/>
                </a:lnTo>
                <a:lnTo>
                  <a:pt x="326390" y="115570"/>
                </a:lnTo>
                <a:lnTo>
                  <a:pt x="331025" y="110744"/>
                </a:lnTo>
                <a:lnTo>
                  <a:pt x="334835" y="110617"/>
                </a:lnTo>
                <a:lnTo>
                  <a:pt x="334251" y="109728"/>
                </a:lnTo>
                <a:lnTo>
                  <a:pt x="333171" y="108077"/>
                </a:lnTo>
                <a:lnTo>
                  <a:pt x="333171" y="107823"/>
                </a:lnTo>
                <a:lnTo>
                  <a:pt x="333756" y="106934"/>
                </a:lnTo>
                <a:lnTo>
                  <a:pt x="334518" y="105791"/>
                </a:lnTo>
                <a:lnTo>
                  <a:pt x="337210" y="107315"/>
                </a:lnTo>
                <a:lnTo>
                  <a:pt x="338950" y="107823"/>
                </a:lnTo>
                <a:lnTo>
                  <a:pt x="338518" y="108966"/>
                </a:lnTo>
                <a:lnTo>
                  <a:pt x="340144" y="107315"/>
                </a:lnTo>
                <a:lnTo>
                  <a:pt x="340410" y="107569"/>
                </a:lnTo>
                <a:lnTo>
                  <a:pt x="340499" y="108077"/>
                </a:lnTo>
                <a:lnTo>
                  <a:pt x="341007" y="107315"/>
                </a:lnTo>
                <a:lnTo>
                  <a:pt x="342023" y="105791"/>
                </a:lnTo>
                <a:lnTo>
                  <a:pt x="342277" y="105410"/>
                </a:lnTo>
                <a:lnTo>
                  <a:pt x="346989" y="107823"/>
                </a:lnTo>
                <a:lnTo>
                  <a:pt x="350481" y="106172"/>
                </a:lnTo>
                <a:lnTo>
                  <a:pt x="350393" y="101981"/>
                </a:lnTo>
                <a:lnTo>
                  <a:pt x="346989" y="106172"/>
                </a:lnTo>
                <a:lnTo>
                  <a:pt x="345287" y="105664"/>
                </a:lnTo>
                <a:lnTo>
                  <a:pt x="345173" y="105410"/>
                </a:lnTo>
                <a:lnTo>
                  <a:pt x="344817" y="104648"/>
                </a:lnTo>
                <a:lnTo>
                  <a:pt x="341528" y="102997"/>
                </a:lnTo>
                <a:lnTo>
                  <a:pt x="343027" y="99949"/>
                </a:lnTo>
                <a:lnTo>
                  <a:pt x="347421" y="99822"/>
                </a:lnTo>
                <a:lnTo>
                  <a:pt x="348361" y="98171"/>
                </a:lnTo>
                <a:lnTo>
                  <a:pt x="349719" y="95758"/>
                </a:lnTo>
                <a:lnTo>
                  <a:pt x="350354" y="94615"/>
                </a:lnTo>
                <a:lnTo>
                  <a:pt x="355307" y="94742"/>
                </a:lnTo>
                <a:lnTo>
                  <a:pt x="355142" y="94615"/>
                </a:lnTo>
                <a:lnTo>
                  <a:pt x="353682" y="93472"/>
                </a:lnTo>
                <a:lnTo>
                  <a:pt x="354076" y="92710"/>
                </a:lnTo>
                <a:lnTo>
                  <a:pt x="355231" y="90424"/>
                </a:lnTo>
                <a:lnTo>
                  <a:pt x="357365" y="91948"/>
                </a:lnTo>
                <a:lnTo>
                  <a:pt x="359752" y="91694"/>
                </a:lnTo>
                <a:lnTo>
                  <a:pt x="364058" y="94488"/>
                </a:lnTo>
                <a:lnTo>
                  <a:pt x="362521" y="95148"/>
                </a:lnTo>
                <a:lnTo>
                  <a:pt x="365772" y="94996"/>
                </a:lnTo>
                <a:lnTo>
                  <a:pt x="366090" y="97663"/>
                </a:lnTo>
                <a:lnTo>
                  <a:pt x="364782" y="96012"/>
                </a:lnTo>
                <a:lnTo>
                  <a:pt x="364363" y="97663"/>
                </a:lnTo>
                <a:lnTo>
                  <a:pt x="364401" y="98171"/>
                </a:lnTo>
                <a:lnTo>
                  <a:pt x="366128" y="99822"/>
                </a:lnTo>
                <a:lnTo>
                  <a:pt x="366814" y="97663"/>
                </a:lnTo>
                <a:lnTo>
                  <a:pt x="367665" y="94996"/>
                </a:lnTo>
                <a:lnTo>
                  <a:pt x="367906" y="94234"/>
                </a:lnTo>
                <a:lnTo>
                  <a:pt x="370878" y="96393"/>
                </a:lnTo>
                <a:lnTo>
                  <a:pt x="366687" y="100584"/>
                </a:lnTo>
                <a:lnTo>
                  <a:pt x="366801" y="101092"/>
                </a:lnTo>
                <a:lnTo>
                  <a:pt x="368782" y="104267"/>
                </a:lnTo>
                <a:lnTo>
                  <a:pt x="370243" y="99187"/>
                </a:lnTo>
                <a:lnTo>
                  <a:pt x="371627" y="99949"/>
                </a:lnTo>
                <a:lnTo>
                  <a:pt x="371119" y="101981"/>
                </a:lnTo>
                <a:lnTo>
                  <a:pt x="371665" y="102108"/>
                </a:lnTo>
                <a:lnTo>
                  <a:pt x="373608" y="102997"/>
                </a:lnTo>
                <a:lnTo>
                  <a:pt x="372084" y="99187"/>
                </a:lnTo>
                <a:lnTo>
                  <a:pt x="371119" y="96774"/>
                </a:lnTo>
                <a:lnTo>
                  <a:pt x="374167" y="98044"/>
                </a:lnTo>
                <a:lnTo>
                  <a:pt x="374637" y="99060"/>
                </a:lnTo>
                <a:lnTo>
                  <a:pt x="375551" y="100076"/>
                </a:lnTo>
                <a:lnTo>
                  <a:pt x="375450" y="100838"/>
                </a:lnTo>
                <a:lnTo>
                  <a:pt x="375272" y="101346"/>
                </a:lnTo>
                <a:lnTo>
                  <a:pt x="378764" y="101473"/>
                </a:lnTo>
                <a:lnTo>
                  <a:pt x="376897" y="99695"/>
                </a:lnTo>
                <a:lnTo>
                  <a:pt x="380111" y="97155"/>
                </a:lnTo>
                <a:lnTo>
                  <a:pt x="377177" y="97155"/>
                </a:lnTo>
                <a:lnTo>
                  <a:pt x="377164" y="96774"/>
                </a:lnTo>
                <a:lnTo>
                  <a:pt x="377075" y="94234"/>
                </a:lnTo>
                <a:lnTo>
                  <a:pt x="376974" y="91694"/>
                </a:lnTo>
                <a:lnTo>
                  <a:pt x="376936" y="90424"/>
                </a:lnTo>
                <a:lnTo>
                  <a:pt x="376897" y="89408"/>
                </a:lnTo>
                <a:lnTo>
                  <a:pt x="379907" y="88519"/>
                </a:lnTo>
                <a:lnTo>
                  <a:pt x="384225" y="89281"/>
                </a:lnTo>
                <a:lnTo>
                  <a:pt x="384721" y="88519"/>
                </a:lnTo>
                <a:lnTo>
                  <a:pt x="387032" y="84963"/>
                </a:lnTo>
                <a:lnTo>
                  <a:pt x="389636" y="90297"/>
                </a:lnTo>
                <a:lnTo>
                  <a:pt x="389763" y="90551"/>
                </a:lnTo>
                <a:lnTo>
                  <a:pt x="390131" y="91313"/>
                </a:lnTo>
                <a:lnTo>
                  <a:pt x="389648" y="90335"/>
                </a:lnTo>
                <a:lnTo>
                  <a:pt x="389851" y="98933"/>
                </a:lnTo>
                <a:lnTo>
                  <a:pt x="392010" y="99517"/>
                </a:lnTo>
                <a:lnTo>
                  <a:pt x="391833" y="99060"/>
                </a:lnTo>
                <a:lnTo>
                  <a:pt x="391718" y="98298"/>
                </a:lnTo>
                <a:lnTo>
                  <a:pt x="392899" y="94996"/>
                </a:lnTo>
                <a:lnTo>
                  <a:pt x="392938" y="97155"/>
                </a:lnTo>
                <a:lnTo>
                  <a:pt x="397700" y="95631"/>
                </a:lnTo>
                <a:lnTo>
                  <a:pt x="398094" y="95504"/>
                </a:lnTo>
                <a:lnTo>
                  <a:pt x="396392" y="100203"/>
                </a:lnTo>
                <a:lnTo>
                  <a:pt x="398995" y="100457"/>
                </a:lnTo>
                <a:lnTo>
                  <a:pt x="399288" y="95504"/>
                </a:lnTo>
                <a:lnTo>
                  <a:pt x="399313" y="94996"/>
                </a:lnTo>
                <a:lnTo>
                  <a:pt x="401167" y="95961"/>
                </a:lnTo>
                <a:lnTo>
                  <a:pt x="401053" y="97536"/>
                </a:lnTo>
                <a:lnTo>
                  <a:pt x="400926" y="98679"/>
                </a:lnTo>
                <a:lnTo>
                  <a:pt x="400812" y="100076"/>
                </a:lnTo>
                <a:lnTo>
                  <a:pt x="400926" y="102870"/>
                </a:lnTo>
                <a:lnTo>
                  <a:pt x="400977" y="103505"/>
                </a:lnTo>
                <a:lnTo>
                  <a:pt x="401142" y="101727"/>
                </a:lnTo>
                <a:lnTo>
                  <a:pt x="403631" y="103873"/>
                </a:lnTo>
                <a:lnTo>
                  <a:pt x="404114" y="104013"/>
                </a:lnTo>
                <a:lnTo>
                  <a:pt x="403834" y="103378"/>
                </a:lnTo>
                <a:lnTo>
                  <a:pt x="403720" y="102870"/>
                </a:lnTo>
                <a:lnTo>
                  <a:pt x="404139" y="101727"/>
                </a:lnTo>
                <a:lnTo>
                  <a:pt x="404380" y="101092"/>
                </a:lnTo>
                <a:lnTo>
                  <a:pt x="404939" y="99568"/>
                </a:lnTo>
                <a:lnTo>
                  <a:pt x="402729" y="101092"/>
                </a:lnTo>
                <a:lnTo>
                  <a:pt x="403199" y="96901"/>
                </a:lnTo>
                <a:lnTo>
                  <a:pt x="407987" y="100838"/>
                </a:lnTo>
                <a:lnTo>
                  <a:pt x="407797" y="97282"/>
                </a:lnTo>
                <a:lnTo>
                  <a:pt x="408114" y="102108"/>
                </a:lnTo>
                <a:lnTo>
                  <a:pt x="412521" y="98298"/>
                </a:lnTo>
                <a:lnTo>
                  <a:pt x="412661" y="98171"/>
                </a:lnTo>
                <a:lnTo>
                  <a:pt x="415086" y="100076"/>
                </a:lnTo>
                <a:lnTo>
                  <a:pt x="414680" y="98171"/>
                </a:lnTo>
                <a:lnTo>
                  <a:pt x="414197" y="95885"/>
                </a:lnTo>
                <a:lnTo>
                  <a:pt x="412623" y="96901"/>
                </a:lnTo>
                <a:lnTo>
                  <a:pt x="410959" y="98298"/>
                </a:lnTo>
                <a:lnTo>
                  <a:pt x="410565" y="97282"/>
                </a:lnTo>
                <a:lnTo>
                  <a:pt x="410413" y="96901"/>
                </a:lnTo>
                <a:lnTo>
                  <a:pt x="409968" y="95758"/>
                </a:lnTo>
                <a:lnTo>
                  <a:pt x="409854" y="95148"/>
                </a:lnTo>
                <a:lnTo>
                  <a:pt x="409981" y="94996"/>
                </a:lnTo>
                <a:lnTo>
                  <a:pt x="412864" y="91440"/>
                </a:lnTo>
                <a:lnTo>
                  <a:pt x="420357" y="94742"/>
                </a:lnTo>
                <a:lnTo>
                  <a:pt x="423570" y="91440"/>
                </a:lnTo>
                <a:lnTo>
                  <a:pt x="425297" y="89662"/>
                </a:lnTo>
                <a:lnTo>
                  <a:pt x="429742" y="91694"/>
                </a:lnTo>
                <a:lnTo>
                  <a:pt x="425386" y="93980"/>
                </a:lnTo>
                <a:lnTo>
                  <a:pt x="426377" y="98044"/>
                </a:lnTo>
                <a:lnTo>
                  <a:pt x="422376" y="99949"/>
                </a:lnTo>
                <a:lnTo>
                  <a:pt x="421297" y="96647"/>
                </a:lnTo>
                <a:lnTo>
                  <a:pt x="417855" y="98806"/>
                </a:lnTo>
                <a:lnTo>
                  <a:pt x="421703" y="100584"/>
                </a:lnTo>
                <a:lnTo>
                  <a:pt x="424853" y="99949"/>
                </a:lnTo>
                <a:lnTo>
                  <a:pt x="428002" y="99314"/>
                </a:lnTo>
                <a:lnTo>
                  <a:pt x="430733" y="95758"/>
                </a:lnTo>
                <a:lnTo>
                  <a:pt x="434886" y="95250"/>
                </a:lnTo>
                <a:lnTo>
                  <a:pt x="435597" y="106934"/>
                </a:lnTo>
                <a:lnTo>
                  <a:pt x="440588" y="104013"/>
                </a:lnTo>
                <a:lnTo>
                  <a:pt x="439978" y="101092"/>
                </a:lnTo>
                <a:lnTo>
                  <a:pt x="439851" y="99517"/>
                </a:lnTo>
                <a:lnTo>
                  <a:pt x="438340" y="98298"/>
                </a:lnTo>
                <a:lnTo>
                  <a:pt x="439648" y="96901"/>
                </a:lnTo>
                <a:lnTo>
                  <a:pt x="441223" y="98171"/>
                </a:lnTo>
                <a:lnTo>
                  <a:pt x="442696" y="98171"/>
                </a:lnTo>
                <a:lnTo>
                  <a:pt x="443179" y="96901"/>
                </a:lnTo>
                <a:lnTo>
                  <a:pt x="443369" y="96393"/>
                </a:lnTo>
                <a:lnTo>
                  <a:pt x="443484" y="95872"/>
                </a:lnTo>
                <a:lnTo>
                  <a:pt x="440397" y="95377"/>
                </a:lnTo>
                <a:lnTo>
                  <a:pt x="440524" y="95250"/>
                </a:lnTo>
                <a:lnTo>
                  <a:pt x="442379" y="93345"/>
                </a:lnTo>
                <a:lnTo>
                  <a:pt x="443166" y="93980"/>
                </a:lnTo>
                <a:lnTo>
                  <a:pt x="444868" y="94488"/>
                </a:lnTo>
                <a:lnTo>
                  <a:pt x="444652" y="96393"/>
                </a:lnTo>
                <a:lnTo>
                  <a:pt x="444525" y="96977"/>
                </a:lnTo>
                <a:lnTo>
                  <a:pt x="444271" y="97282"/>
                </a:lnTo>
                <a:lnTo>
                  <a:pt x="449033" y="93853"/>
                </a:lnTo>
                <a:lnTo>
                  <a:pt x="448894" y="95402"/>
                </a:lnTo>
                <a:lnTo>
                  <a:pt x="449884" y="93853"/>
                </a:lnTo>
                <a:lnTo>
                  <a:pt x="450202" y="93345"/>
                </a:lnTo>
                <a:lnTo>
                  <a:pt x="451332" y="91567"/>
                </a:lnTo>
                <a:lnTo>
                  <a:pt x="453224" y="90297"/>
                </a:lnTo>
                <a:lnTo>
                  <a:pt x="452958" y="92837"/>
                </a:lnTo>
                <a:lnTo>
                  <a:pt x="454926" y="90805"/>
                </a:lnTo>
                <a:lnTo>
                  <a:pt x="456285" y="91567"/>
                </a:lnTo>
                <a:lnTo>
                  <a:pt x="456514" y="92544"/>
                </a:lnTo>
                <a:lnTo>
                  <a:pt x="456869" y="90805"/>
                </a:lnTo>
                <a:lnTo>
                  <a:pt x="456971" y="90297"/>
                </a:lnTo>
                <a:lnTo>
                  <a:pt x="457085" y="89662"/>
                </a:lnTo>
                <a:lnTo>
                  <a:pt x="457111" y="89535"/>
                </a:lnTo>
                <a:lnTo>
                  <a:pt x="457441" y="87884"/>
                </a:lnTo>
                <a:lnTo>
                  <a:pt x="457746" y="86360"/>
                </a:lnTo>
                <a:lnTo>
                  <a:pt x="458978" y="85852"/>
                </a:lnTo>
                <a:lnTo>
                  <a:pt x="464642" y="87376"/>
                </a:lnTo>
                <a:lnTo>
                  <a:pt x="468122" y="87503"/>
                </a:lnTo>
                <a:lnTo>
                  <a:pt x="470573" y="86487"/>
                </a:lnTo>
                <a:lnTo>
                  <a:pt x="469531" y="85852"/>
                </a:lnTo>
                <a:lnTo>
                  <a:pt x="468058" y="84963"/>
                </a:lnTo>
                <a:lnTo>
                  <a:pt x="467842" y="84836"/>
                </a:lnTo>
                <a:lnTo>
                  <a:pt x="470179" y="82550"/>
                </a:lnTo>
                <a:lnTo>
                  <a:pt x="470941" y="81026"/>
                </a:lnTo>
                <a:lnTo>
                  <a:pt x="475056" y="85471"/>
                </a:lnTo>
                <a:lnTo>
                  <a:pt x="470814" y="86995"/>
                </a:lnTo>
                <a:lnTo>
                  <a:pt x="476046" y="89662"/>
                </a:lnTo>
                <a:lnTo>
                  <a:pt x="475170" y="92710"/>
                </a:lnTo>
                <a:lnTo>
                  <a:pt x="474446" y="95745"/>
                </a:lnTo>
                <a:lnTo>
                  <a:pt x="476504" y="93472"/>
                </a:lnTo>
                <a:lnTo>
                  <a:pt x="479056" y="93853"/>
                </a:lnTo>
                <a:lnTo>
                  <a:pt x="479018" y="96977"/>
                </a:lnTo>
                <a:lnTo>
                  <a:pt x="480517" y="93853"/>
                </a:lnTo>
                <a:lnTo>
                  <a:pt x="483171" y="96266"/>
                </a:lnTo>
                <a:lnTo>
                  <a:pt x="482485" y="94780"/>
                </a:lnTo>
                <a:lnTo>
                  <a:pt x="482130" y="93853"/>
                </a:lnTo>
                <a:lnTo>
                  <a:pt x="481990" y="93472"/>
                </a:lnTo>
                <a:lnTo>
                  <a:pt x="481025" y="90843"/>
                </a:lnTo>
                <a:lnTo>
                  <a:pt x="481088" y="90424"/>
                </a:lnTo>
                <a:lnTo>
                  <a:pt x="483450" y="88646"/>
                </a:lnTo>
                <a:lnTo>
                  <a:pt x="486943" y="93853"/>
                </a:lnTo>
                <a:lnTo>
                  <a:pt x="490905" y="94996"/>
                </a:lnTo>
                <a:lnTo>
                  <a:pt x="488327" y="88646"/>
                </a:lnTo>
                <a:lnTo>
                  <a:pt x="488162" y="88265"/>
                </a:lnTo>
                <a:lnTo>
                  <a:pt x="491375" y="85725"/>
                </a:lnTo>
                <a:lnTo>
                  <a:pt x="489153" y="82042"/>
                </a:lnTo>
                <a:lnTo>
                  <a:pt x="489204" y="81026"/>
                </a:lnTo>
                <a:lnTo>
                  <a:pt x="489216" y="79883"/>
                </a:lnTo>
                <a:lnTo>
                  <a:pt x="488327" y="79248"/>
                </a:lnTo>
                <a:lnTo>
                  <a:pt x="488226" y="78740"/>
                </a:lnTo>
                <a:lnTo>
                  <a:pt x="487413" y="74295"/>
                </a:lnTo>
                <a:lnTo>
                  <a:pt x="490982" y="76581"/>
                </a:lnTo>
                <a:lnTo>
                  <a:pt x="491959" y="74295"/>
                </a:lnTo>
                <a:lnTo>
                  <a:pt x="492125" y="73914"/>
                </a:lnTo>
                <a:lnTo>
                  <a:pt x="496570" y="75946"/>
                </a:lnTo>
                <a:lnTo>
                  <a:pt x="495655" y="76200"/>
                </a:lnTo>
                <a:lnTo>
                  <a:pt x="498906" y="79883"/>
                </a:lnTo>
                <a:lnTo>
                  <a:pt x="499033" y="80391"/>
                </a:lnTo>
                <a:lnTo>
                  <a:pt x="499300" y="87757"/>
                </a:lnTo>
                <a:lnTo>
                  <a:pt x="493826" y="89789"/>
                </a:lnTo>
                <a:lnTo>
                  <a:pt x="494741" y="99822"/>
                </a:lnTo>
                <a:lnTo>
                  <a:pt x="498983" y="98425"/>
                </a:lnTo>
                <a:lnTo>
                  <a:pt x="505117" y="95758"/>
                </a:lnTo>
                <a:lnTo>
                  <a:pt x="507974" y="98679"/>
                </a:lnTo>
                <a:lnTo>
                  <a:pt x="511771" y="96266"/>
                </a:lnTo>
                <a:lnTo>
                  <a:pt x="511733" y="95758"/>
                </a:lnTo>
                <a:lnTo>
                  <a:pt x="511314" y="90297"/>
                </a:lnTo>
                <a:lnTo>
                  <a:pt x="510628" y="85725"/>
                </a:lnTo>
                <a:lnTo>
                  <a:pt x="512216" y="84836"/>
                </a:lnTo>
                <a:lnTo>
                  <a:pt x="513003" y="85471"/>
                </a:lnTo>
                <a:lnTo>
                  <a:pt x="513918" y="86487"/>
                </a:lnTo>
                <a:lnTo>
                  <a:pt x="513854" y="86868"/>
                </a:lnTo>
                <a:lnTo>
                  <a:pt x="512292" y="89154"/>
                </a:lnTo>
                <a:lnTo>
                  <a:pt x="516966" y="86614"/>
                </a:lnTo>
                <a:lnTo>
                  <a:pt x="518629" y="84836"/>
                </a:lnTo>
                <a:lnTo>
                  <a:pt x="519582" y="83820"/>
                </a:lnTo>
                <a:lnTo>
                  <a:pt x="524573" y="83947"/>
                </a:lnTo>
                <a:lnTo>
                  <a:pt x="524827" y="83820"/>
                </a:lnTo>
                <a:lnTo>
                  <a:pt x="527342" y="82550"/>
                </a:lnTo>
                <a:lnTo>
                  <a:pt x="526097" y="77736"/>
                </a:lnTo>
                <a:lnTo>
                  <a:pt x="525360" y="74295"/>
                </a:lnTo>
                <a:lnTo>
                  <a:pt x="526656" y="73914"/>
                </a:lnTo>
                <a:lnTo>
                  <a:pt x="528370" y="73406"/>
                </a:lnTo>
                <a:lnTo>
                  <a:pt x="528078" y="72771"/>
                </a:lnTo>
                <a:lnTo>
                  <a:pt x="527964" y="71755"/>
                </a:lnTo>
                <a:lnTo>
                  <a:pt x="528078" y="70739"/>
                </a:lnTo>
                <a:lnTo>
                  <a:pt x="528447" y="67437"/>
                </a:lnTo>
                <a:lnTo>
                  <a:pt x="531190" y="69088"/>
                </a:lnTo>
                <a:lnTo>
                  <a:pt x="533209" y="69215"/>
                </a:lnTo>
                <a:lnTo>
                  <a:pt x="533285" y="71374"/>
                </a:lnTo>
                <a:lnTo>
                  <a:pt x="532053" y="71882"/>
                </a:lnTo>
                <a:lnTo>
                  <a:pt x="532180" y="73152"/>
                </a:lnTo>
                <a:lnTo>
                  <a:pt x="534035" y="74930"/>
                </a:lnTo>
                <a:lnTo>
                  <a:pt x="536727" y="74422"/>
                </a:lnTo>
                <a:lnTo>
                  <a:pt x="538111" y="72263"/>
                </a:lnTo>
                <a:lnTo>
                  <a:pt x="538010" y="75057"/>
                </a:lnTo>
                <a:lnTo>
                  <a:pt x="537044" y="79121"/>
                </a:lnTo>
                <a:lnTo>
                  <a:pt x="536295" y="78638"/>
                </a:lnTo>
                <a:lnTo>
                  <a:pt x="537019" y="80149"/>
                </a:lnTo>
                <a:lnTo>
                  <a:pt x="539064" y="79248"/>
                </a:lnTo>
                <a:lnTo>
                  <a:pt x="543890" y="83185"/>
                </a:lnTo>
                <a:lnTo>
                  <a:pt x="548246" y="83185"/>
                </a:lnTo>
                <a:lnTo>
                  <a:pt x="552069" y="84074"/>
                </a:lnTo>
                <a:lnTo>
                  <a:pt x="555307" y="90424"/>
                </a:lnTo>
                <a:lnTo>
                  <a:pt x="558279" y="87503"/>
                </a:lnTo>
                <a:lnTo>
                  <a:pt x="560717" y="83947"/>
                </a:lnTo>
                <a:lnTo>
                  <a:pt x="561759" y="82423"/>
                </a:lnTo>
                <a:lnTo>
                  <a:pt x="566483" y="81915"/>
                </a:lnTo>
                <a:lnTo>
                  <a:pt x="566407" y="77978"/>
                </a:lnTo>
                <a:lnTo>
                  <a:pt x="566394" y="77724"/>
                </a:lnTo>
                <a:lnTo>
                  <a:pt x="569607" y="80264"/>
                </a:lnTo>
                <a:lnTo>
                  <a:pt x="569328" y="77724"/>
                </a:lnTo>
                <a:lnTo>
                  <a:pt x="569010" y="74930"/>
                </a:lnTo>
                <a:lnTo>
                  <a:pt x="565734" y="73787"/>
                </a:lnTo>
                <a:lnTo>
                  <a:pt x="562698" y="76200"/>
                </a:lnTo>
                <a:lnTo>
                  <a:pt x="559828" y="77978"/>
                </a:lnTo>
                <a:lnTo>
                  <a:pt x="557009" y="75565"/>
                </a:lnTo>
                <a:lnTo>
                  <a:pt x="555155" y="77470"/>
                </a:lnTo>
                <a:lnTo>
                  <a:pt x="555269" y="78740"/>
                </a:lnTo>
                <a:lnTo>
                  <a:pt x="555726" y="80899"/>
                </a:lnTo>
                <a:lnTo>
                  <a:pt x="555650" y="81534"/>
                </a:lnTo>
                <a:lnTo>
                  <a:pt x="554951" y="83439"/>
                </a:lnTo>
                <a:lnTo>
                  <a:pt x="554863" y="83578"/>
                </a:lnTo>
                <a:lnTo>
                  <a:pt x="553135" y="83947"/>
                </a:lnTo>
                <a:lnTo>
                  <a:pt x="551421" y="83439"/>
                </a:lnTo>
                <a:lnTo>
                  <a:pt x="551154" y="80772"/>
                </a:lnTo>
                <a:lnTo>
                  <a:pt x="553504" y="79248"/>
                </a:lnTo>
                <a:lnTo>
                  <a:pt x="553694" y="79121"/>
                </a:lnTo>
                <a:lnTo>
                  <a:pt x="555155" y="78168"/>
                </a:lnTo>
                <a:lnTo>
                  <a:pt x="555002" y="77470"/>
                </a:lnTo>
                <a:lnTo>
                  <a:pt x="552843" y="72263"/>
                </a:lnTo>
                <a:lnTo>
                  <a:pt x="552056" y="70358"/>
                </a:lnTo>
                <a:lnTo>
                  <a:pt x="557326" y="70104"/>
                </a:lnTo>
                <a:lnTo>
                  <a:pt x="556869" y="67945"/>
                </a:lnTo>
                <a:lnTo>
                  <a:pt x="556577" y="66548"/>
                </a:lnTo>
                <a:lnTo>
                  <a:pt x="552335" y="67945"/>
                </a:lnTo>
                <a:lnTo>
                  <a:pt x="551370" y="67437"/>
                </a:lnTo>
                <a:lnTo>
                  <a:pt x="550392" y="66929"/>
                </a:lnTo>
                <a:lnTo>
                  <a:pt x="550875" y="65151"/>
                </a:lnTo>
                <a:lnTo>
                  <a:pt x="550786" y="64516"/>
                </a:lnTo>
                <a:lnTo>
                  <a:pt x="550316" y="62611"/>
                </a:lnTo>
                <a:lnTo>
                  <a:pt x="549008" y="61087"/>
                </a:lnTo>
                <a:lnTo>
                  <a:pt x="549617" y="59436"/>
                </a:lnTo>
                <a:lnTo>
                  <a:pt x="550316" y="57531"/>
                </a:lnTo>
                <a:lnTo>
                  <a:pt x="553288" y="54483"/>
                </a:lnTo>
                <a:lnTo>
                  <a:pt x="553415" y="54229"/>
                </a:lnTo>
                <a:lnTo>
                  <a:pt x="554799" y="51562"/>
                </a:lnTo>
                <a:lnTo>
                  <a:pt x="554380" y="53086"/>
                </a:lnTo>
                <a:lnTo>
                  <a:pt x="554393" y="53594"/>
                </a:lnTo>
                <a:lnTo>
                  <a:pt x="555193" y="54483"/>
                </a:lnTo>
                <a:lnTo>
                  <a:pt x="555218" y="54864"/>
                </a:lnTo>
                <a:lnTo>
                  <a:pt x="554875" y="55880"/>
                </a:lnTo>
                <a:lnTo>
                  <a:pt x="558533" y="51562"/>
                </a:lnTo>
                <a:lnTo>
                  <a:pt x="559396" y="50546"/>
                </a:lnTo>
                <a:lnTo>
                  <a:pt x="559727" y="50165"/>
                </a:lnTo>
                <a:lnTo>
                  <a:pt x="560260" y="49530"/>
                </a:lnTo>
                <a:lnTo>
                  <a:pt x="562000" y="52197"/>
                </a:lnTo>
                <a:lnTo>
                  <a:pt x="562432" y="54864"/>
                </a:lnTo>
                <a:lnTo>
                  <a:pt x="562317" y="55880"/>
                </a:lnTo>
                <a:lnTo>
                  <a:pt x="561644" y="57658"/>
                </a:lnTo>
                <a:lnTo>
                  <a:pt x="564730" y="58928"/>
                </a:lnTo>
                <a:lnTo>
                  <a:pt x="568375" y="54610"/>
                </a:lnTo>
                <a:lnTo>
                  <a:pt x="568350" y="54483"/>
                </a:lnTo>
                <a:lnTo>
                  <a:pt x="569239" y="53581"/>
                </a:lnTo>
                <a:lnTo>
                  <a:pt x="568464" y="53581"/>
                </a:lnTo>
                <a:lnTo>
                  <a:pt x="567817" y="53581"/>
                </a:lnTo>
                <a:lnTo>
                  <a:pt x="564413" y="54102"/>
                </a:lnTo>
                <a:lnTo>
                  <a:pt x="564019" y="49530"/>
                </a:lnTo>
                <a:lnTo>
                  <a:pt x="563791" y="46736"/>
                </a:lnTo>
                <a:lnTo>
                  <a:pt x="567753" y="53467"/>
                </a:lnTo>
                <a:lnTo>
                  <a:pt x="568579" y="53467"/>
                </a:lnTo>
                <a:lnTo>
                  <a:pt x="569341" y="53467"/>
                </a:lnTo>
                <a:lnTo>
                  <a:pt x="569683" y="48641"/>
                </a:lnTo>
                <a:lnTo>
                  <a:pt x="570103" y="46736"/>
                </a:lnTo>
                <a:lnTo>
                  <a:pt x="570471" y="45085"/>
                </a:lnTo>
                <a:lnTo>
                  <a:pt x="570814" y="43561"/>
                </a:lnTo>
                <a:lnTo>
                  <a:pt x="573151" y="45466"/>
                </a:lnTo>
                <a:lnTo>
                  <a:pt x="575970" y="49403"/>
                </a:lnTo>
                <a:lnTo>
                  <a:pt x="578523" y="50673"/>
                </a:lnTo>
                <a:lnTo>
                  <a:pt x="575348" y="60452"/>
                </a:lnTo>
                <a:lnTo>
                  <a:pt x="578243" y="58293"/>
                </a:lnTo>
                <a:lnTo>
                  <a:pt x="576668" y="61976"/>
                </a:lnTo>
                <a:lnTo>
                  <a:pt x="576694" y="68580"/>
                </a:lnTo>
                <a:lnTo>
                  <a:pt x="574281" y="72517"/>
                </a:lnTo>
                <a:lnTo>
                  <a:pt x="578319" y="72771"/>
                </a:lnTo>
                <a:lnTo>
                  <a:pt x="584149" y="75565"/>
                </a:lnTo>
                <a:lnTo>
                  <a:pt x="586676" y="73660"/>
                </a:lnTo>
                <a:lnTo>
                  <a:pt x="587705" y="76835"/>
                </a:lnTo>
                <a:lnTo>
                  <a:pt x="587832" y="77470"/>
                </a:lnTo>
                <a:lnTo>
                  <a:pt x="588238" y="80010"/>
                </a:lnTo>
                <a:lnTo>
                  <a:pt x="588124" y="81407"/>
                </a:lnTo>
                <a:lnTo>
                  <a:pt x="587908" y="83439"/>
                </a:lnTo>
                <a:lnTo>
                  <a:pt x="591832" y="77216"/>
                </a:lnTo>
                <a:lnTo>
                  <a:pt x="594245" y="86487"/>
                </a:lnTo>
                <a:lnTo>
                  <a:pt x="597776" y="86487"/>
                </a:lnTo>
                <a:lnTo>
                  <a:pt x="601370" y="82804"/>
                </a:lnTo>
                <a:lnTo>
                  <a:pt x="593928" y="81661"/>
                </a:lnTo>
                <a:lnTo>
                  <a:pt x="596341" y="77216"/>
                </a:lnTo>
                <a:lnTo>
                  <a:pt x="596544" y="76835"/>
                </a:lnTo>
                <a:lnTo>
                  <a:pt x="597687" y="79248"/>
                </a:lnTo>
                <a:lnTo>
                  <a:pt x="599059" y="77851"/>
                </a:lnTo>
                <a:lnTo>
                  <a:pt x="599135" y="77724"/>
                </a:lnTo>
                <a:lnTo>
                  <a:pt x="598055" y="76835"/>
                </a:lnTo>
                <a:lnTo>
                  <a:pt x="595591" y="74803"/>
                </a:lnTo>
                <a:lnTo>
                  <a:pt x="593547" y="73660"/>
                </a:lnTo>
                <a:lnTo>
                  <a:pt x="592861" y="73279"/>
                </a:lnTo>
                <a:lnTo>
                  <a:pt x="594880" y="73406"/>
                </a:lnTo>
                <a:lnTo>
                  <a:pt x="594868" y="73279"/>
                </a:lnTo>
                <a:lnTo>
                  <a:pt x="594715" y="70993"/>
                </a:lnTo>
                <a:lnTo>
                  <a:pt x="594601" y="68453"/>
                </a:lnTo>
                <a:lnTo>
                  <a:pt x="595083" y="66675"/>
                </a:lnTo>
                <a:lnTo>
                  <a:pt x="591667" y="65659"/>
                </a:lnTo>
                <a:lnTo>
                  <a:pt x="591756" y="59690"/>
                </a:lnTo>
                <a:lnTo>
                  <a:pt x="595833" y="65151"/>
                </a:lnTo>
                <a:lnTo>
                  <a:pt x="597331" y="62103"/>
                </a:lnTo>
                <a:lnTo>
                  <a:pt x="596430" y="67437"/>
                </a:lnTo>
                <a:lnTo>
                  <a:pt x="596976" y="67564"/>
                </a:lnTo>
                <a:lnTo>
                  <a:pt x="596112" y="72898"/>
                </a:lnTo>
                <a:lnTo>
                  <a:pt x="598995" y="70612"/>
                </a:lnTo>
                <a:lnTo>
                  <a:pt x="603351" y="70612"/>
                </a:lnTo>
                <a:lnTo>
                  <a:pt x="605421" y="73152"/>
                </a:lnTo>
                <a:lnTo>
                  <a:pt x="607441" y="75946"/>
                </a:lnTo>
                <a:lnTo>
                  <a:pt x="606894" y="76047"/>
                </a:lnTo>
                <a:lnTo>
                  <a:pt x="607479" y="80010"/>
                </a:lnTo>
                <a:lnTo>
                  <a:pt x="607364" y="81534"/>
                </a:lnTo>
                <a:lnTo>
                  <a:pt x="607314" y="81978"/>
                </a:lnTo>
                <a:lnTo>
                  <a:pt x="613333" y="83058"/>
                </a:lnTo>
                <a:lnTo>
                  <a:pt x="613384" y="85217"/>
                </a:lnTo>
                <a:lnTo>
                  <a:pt x="611238" y="85852"/>
                </a:lnTo>
                <a:lnTo>
                  <a:pt x="609892" y="85090"/>
                </a:lnTo>
                <a:lnTo>
                  <a:pt x="612508" y="87503"/>
                </a:lnTo>
                <a:lnTo>
                  <a:pt x="614413" y="86360"/>
                </a:lnTo>
                <a:lnTo>
                  <a:pt x="614603" y="85852"/>
                </a:lnTo>
                <a:lnTo>
                  <a:pt x="617258" y="78994"/>
                </a:lnTo>
                <a:lnTo>
                  <a:pt x="620229" y="81026"/>
                </a:lnTo>
                <a:lnTo>
                  <a:pt x="623112" y="83578"/>
                </a:lnTo>
                <a:lnTo>
                  <a:pt x="623087" y="81788"/>
                </a:lnTo>
                <a:lnTo>
                  <a:pt x="627049" y="82931"/>
                </a:lnTo>
                <a:lnTo>
                  <a:pt x="627087" y="81788"/>
                </a:lnTo>
                <a:lnTo>
                  <a:pt x="627189" y="78994"/>
                </a:lnTo>
                <a:lnTo>
                  <a:pt x="627316" y="75311"/>
                </a:lnTo>
                <a:lnTo>
                  <a:pt x="629704" y="75057"/>
                </a:lnTo>
                <a:lnTo>
                  <a:pt x="627799" y="71120"/>
                </a:lnTo>
                <a:lnTo>
                  <a:pt x="631723" y="75184"/>
                </a:lnTo>
                <a:lnTo>
                  <a:pt x="630516" y="71120"/>
                </a:lnTo>
                <a:lnTo>
                  <a:pt x="630364" y="70612"/>
                </a:lnTo>
                <a:lnTo>
                  <a:pt x="628548" y="64516"/>
                </a:lnTo>
                <a:lnTo>
                  <a:pt x="631990" y="67564"/>
                </a:lnTo>
                <a:lnTo>
                  <a:pt x="631558" y="71374"/>
                </a:lnTo>
                <a:lnTo>
                  <a:pt x="631659" y="73914"/>
                </a:lnTo>
                <a:lnTo>
                  <a:pt x="631786" y="75692"/>
                </a:lnTo>
                <a:lnTo>
                  <a:pt x="631901" y="76835"/>
                </a:lnTo>
                <a:lnTo>
                  <a:pt x="632510" y="80899"/>
                </a:lnTo>
                <a:lnTo>
                  <a:pt x="632980" y="76835"/>
                </a:lnTo>
                <a:lnTo>
                  <a:pt x="635203" y="80391"/>
                </a:lnTo>
                <a:lnTo>
                  <a:pt x="636663" y="80391"/>
                </a:lnTo>
                <a:lnTo>
                  <a:pt x="635825" y="76835"/>
                </a:lnTo>
                <a:lnTo>
                  <a:pt x="635685" y="76200"/>
                </a:lnTo>
                <a:lnTo>
                  <a:pt x="639724" y="76454"/>
                </a:lnTo>
                <a:lnTo>
                  <a:pt x="639572" y="76200"/>
                </a:lnTo>
                <a:lnTo>
                  <a:pt x="637336" y="72517"/>
                </a:lnTo>
                <a:lnTo>
                  <a:pt x="637387" y="72263"/>
                </a:lnTo>
                <a:lnTo>
                  <a:pt x="640588" y="68961"/>
                </a:lnTo>
                <a:lnTo>
                  <a:pt x="642251" y="74549"/>
                </a:lnTo>
                <a:lnTo>
                  <a:pt x="644626" y="69342"/>
                </a:lnTo>
                <a:lnTo>
                  <a:pt x="644194" y="68961"/>
                </a:lnTo>
                <a:lnTo>
                  <a:pt x="643051" y="67945"/>
                </a:lnTo>
                <a:lnTo>
                  <a:pt x="647484" y="64897"/>
                </a:lnTo>
                <a:lnTo>
                  <a:pt x="646061" y="61976"/>
                </a:lnTo>
                <a:lnTo>
                  <a:pt x="649300" y="61595"/>
                </a:lnTo>
                <a:lnTo>
                  <a:pt x="651637" y="66421"/>
                </a:lnTo>
                <a:lnTo>
                  <a:pt x="650887" y="70993"/>
                </a:lnTo>
                <a:lnTo>
                  <a:pt x="649744" y="70612"/>
                </a:lnTo>
                <a:lnTo>
                  <a:pt x="647877" y="68834"/>
                </a:lnTo>
                <a:lnTo>
                  <a:pt x="648081" y="72390"/>
                </a:lnTo>
                <a:lnTo>
                  <a:pt x="654024" y="71374"/>
                </a:lnTo>
                <a:lnTo>
                  <a:pt x="655561" y="73533"/>
                </a:lnTo>
                <a:lnTo>
                  <a:pt x="657466" y="74422"/>
                </a:lnTo>
                <a:lnTo>
                  <a:pt x="657783" y="79248"/>
                </a:lnTo>
                <a:lnTo>
                  <a:pt x="659599" y="73660"/>
                </a:lnTo>
                <a:lnTo>
                  <a:pt x="663524" y="82931"/>
                </a:lnTo>
                <a:lnTo>
                  <a:pt x="664019" y="80518"/>
                </a:lnTo>
                <a:lnTo>
                  <a:pt x="664832" y="76454"/>
                </a:lnTo>
                <a:close/>
              </a:path>
              <a:path extrusionOk="0" h="125095" w="685164">
                <a:moveTo>
                  <a:pt x="666026" y="58420"/>
                </a:moveTo>
                <a:lnTo>
                  <a:pt x="662774" y="53594"/>
                </a:lnTo>
                <a:lnTo>
                  <a:pt x="660120" y="51181"/>
                </a:lnTo>
                <a:lnTo>
                  <a:pt x="660590" y="57150"/>
                </a:lnTo>
                <a:lnTo>
                  <a:pt x="660527" y="58928"/>
                </a:lnTo>
                <a:lnTo>
                  <a:pt x="658660" y="61468"/>
                </a:lnTo>
                <a:lnTo>
                  <a:pt x="666026" y="58420"/>
                </a:lnTo>
                <a:close/>
              </a:path>
              <a:path extrusionOk="0" h="125095" w="685164">
                <a:moveTo>
                  <a:pt x="668401" y="14351"/>
                </a:moveTo>
                <a:lnTo>
                  <a:pt x="667600" y="13589"/>
                </a:lnTo>
                <a:lnTo>
                  <a:pt x="667778" y="14681"/>
                </a:lnTo>
                <a:lnTo>
                  <a:pt x="668388" y="14478"/>
                </a:lnTo>
                <a:lnTo>
                  <a:pt x="668401" y="14351"/>
                </a:lnTo>
                <a:close/>
              </a:path>
              <a:path extrusionOk="0" h="125095" w="685164">
                <a:moveTo>
                  <a:pt x="669188" y="33274"/>
                </a:moveTo>
                <a:lnTo>
                  <a:pt x="668502" y="35725"/>
                </a:lnTo>
                <a:lnTo>
                  <a:pt x="668870" y="35687"/>
                </a:lnTo>
                <a:lnTo>
                  <a:pt x="669188" y="33274"/>
                </a:lnTo>
                <a:close/>
              </a:path>
              <a:path extrusionOk="0" h="125095" w="685164">
                <a:moveTo>
                  <a:pt x="670217" y="13843"/>
                </a:moveTo>
                <a:lnTo>
                  <a:pt x="668502" y="14439"/>
                </a:lnTo>
                <a:lnTo>
                  <a:pt x="669467" y="15367"/>
                </a:lnTo>
                <a:lnTo>
                  <a:pt x="670217" y="13843"/>
                </a:lnTo>
                <a:close/>
              </a:path>
              <a:path extrusionOk="0" h="125095" w="685164">
                <a:moveTo>
                  <a:pt x="677710" y="32575"/>
                </a:moveTo>
                <a:lnTo>
                  <a:pt x="676008" y="32804"/>
                </a:lnTo>
                <a:lnTo>
                  <a:pt x="676160" y="33121"/>
                </a:lnTo>
                <a:lnTo>
                  <a:pt x="676643" y="33121"/>
                </a:lnTo>
                <a:lnTo>
                  <a:pt x="677710" y="32575"/>
                </a:lnTo>
                <a:close/>
              </a:path>
              <a:path extrusionOk="0" h="125095" w="685164">
                <a:moveTo>
                  <a:pt x="679488" y="37122"/>
                </a:moveTo>
                <a:lnTo>
                  <a:pt x="679373" y="37287"/>
                </a:lnTo>
                <a:lnTo>
                  <a:pt x="679488" y="37122"/>
                </a:lnTo>
                <a:close/>
              </a:path>
              <a:path extrusionOk="0" h="125095" w="685164">
                <a:moveTo>
                  <a:pt x="680288" y="22606"/>
                </a:moveTo>
                <a:lnTo>
                  <a:pt x="679843" y="22021"/>
                </a:lnTo>
                <a:lnTo>
                  <a:pt x="679729" y="22479"/>
                </a:lnTo>
                <a:lnTo>
                  <a:pt x="680288" y="22606"/>
                </a:lnTo>
                <a:close/>
              </a:path>
              <a:path extrusionOk="0" h="125095" w="685164">
                <a:moveTo>
                  <a:pt x="680326" y="12319"/>
                </a:moveTo>
                <a:lnTo>
                  <a:pt x="679170" y="12065"/>
                </a:lnTo>
                <a:lnTo>
                  <a:pt x="680288" y="12344"/>
                </a:lnTo>
                <a:close/>
              </a:path>
              <a:path extrusionOk="0" h="125095" w="685164">
                <a:moveTo>
                  <a:pt x="682104" y="22225"/>
                </a:moveTo>
                <a:lnTo>
                  <a:pt x="680288" y="22606"/>
                </a:lnTo>
                <a:lnTo>
                  <a:pt x="681545" y="24257"/>
                </a:lnTo>
                <a:lnTo>
                  <a:pt x="682104" y="22225"/>
                </a:lnTo>
                <a:close/>
              </a:path>
              <a:path extrusionOk="0" h="125095" w="685164">
                <a:moveTo>
                  <a:pt x="684720" y="50165"/>
                </a:moveTo>
                <a:lnTo>
                  <a:pt x="682345" y="53340"/>
                </a:lnTo>
                <a:lnTo>
                  <a:pt x="682193" y="50800"/>
                </a:lnTo>
                <a:lnTo>
                  <a:pt x="682180" y="50546"/>
                </a:lnTo>
                <a:lnTo>
                  <a:pt x="681951" y="46482"/>
                </a:lnTo>
                <a:lnTo>
                  <a:pt x="679450" y="50546"/>
                </a:lnTo>
                <a:lnTo>
                  <a:pt x="680008" y="45466"/>
                </a:lnTo>
                <a:lnTo>
                  <a:pt x="681393" y="46228"/>
                </a:lnTo>
                <a:lnTo>
                  <a:pt x="680910" y="45466"/>
                </a:lnTo>
                <a:lnTo>
                  <a:pt x="679653" y="43434"/>
                </a:lnTo>
                <a:lnTo>
                  <a:pt x="679170" y="42672"/>
                </a:lnTo>
                <a:lnTo>
                  <a:pt x="677037" y="43434"/>
                </a:lnTo>
                <a:lnTo>
                  <a:pt x="676287" y="40386"/>
                </a:lnTo>
                <a:lnTo>
                  <a:pt x="676046" y="39370"/>
                </a:lnTo>
                <a:lnTo>
                  <a:pt x="677951" y="42418"/>
                </a:lnTo>
                <a:lnTo>
                  <a:pt x="678637" y="39370"/>
                </a:lnTo>
                <a:lnTo>
                  <a:pt x="678713" y="38989"/>
                </a:lnTo>
                <a:lnTo>
                  <a:pt x="678942" y="37973"/>
                </a:lnTo>
                <a:lnTo>
                  <a:pt x="679056" y="37719"/>
                </a:lnTo>
                <a:lnTo>
                  <a:pt x="679373" y="37211"/>
                </a:lnTo>
                <a:lnTo>
                  <a:pt x="677710" y="36068"/>
                </a:lnTo>
                <a:lnTo>
                  <a:pt x="674497" y="37211"/>
                </a:lnTo>
                <a:lnTo>
                  <a:pt x="673468" y="38989"/>
                </a:lnTo>
                <a:lnTo>
                  <a:pt x="673125" y="33147"/>
                </a:lnTo>
                <a:lnTo>
                  <a:pt x="676008" y="32766"/>
                </a:lnTo>
                <a:lnTo>
                  <a:pt x="675678" y="32131"/>
                </a:lnTo>
                <a:lnTo>
                  <a:pt x="675487" y="31750"/>
                </a:lnTo>
                <a:lnTo>
                  <a:pt x="677519" y="28321"/>
                </a:lnTo>
                <a:lnTo>
                  <a:pt x="677824" y="27813"/>
                </a:lnTo>
                <a:lnTo>
                  <a:pt x="674700" y="28321"/>
                </a:lnTo>
                <a:lnTo>
                  <a:pt x="676046" y="24003"/>
                </a:lnTo>
                <a:lnTo>
                  <a:pt x="677405" y="22606"/>
                </a:lnTo>
                <a:lnTo>
                  <a:pt x="679018" y="20955"/>
                </a:lnTo>
                <a:lnTo>
                  <a:pt x="679843" y="22021"/>
                </a:lnTo>
                <a:lnTo>
                  <a:pt x="680110" y="20955"/>
                </a:lnTo>
                <a:lnTo>
                  <a:pt x="680288" y="20320"/>
                </a:lnTo>
                <a:lnTo>
                  <a:pt x="680694" y="19304"/>
                </a:lnTo>
                <a:lnTo>
                  <a:pt x="681037" y="18415"/>
                </a:lnTo>
                <a:lnTo>
                  <a:pt x="683133" y="13081"/>
                </a:lnTo>
                <a:lnTo>
                  <a:pt x="680288" y="12344"/>
                </a:lnTo>
                <a:lnTo>
                  <a:pt x="677430" y="15240"/>
                </a:lnTo>
                <a:lnTo>
                  <a:pt x="677545" y="15621"/>
                </a:lnTo>
                <a:lnTo>
                  <a:pt x="679411" y="17653"/>
                </a:lnTo>
                <a:lnTo>
                  <a:pt x="677824" y="18415"/>
                </a:lnTo>
                <a:lnTo>
                  <a:pt x="675919" y="17183"/>
                </a:lnTo>
                <a:lnTo>
                  <a:pt x="675919" y="22606"/>
                </a:lnTo>
                <a:lnTo>
                  <a:pt x="669671" y="31242"/>
                </a:lnTo>
                <a:lnTo>
                  <a:pt x="671207" y="33401"/>
                </a:lnTo>
                <a:lnTo>
                  <a:pt x="672274" y="33261"/>
                </a:lnTo>
                <a:lnTo>
                  <a:pt x="667207" y="40386"/>
                </a:lnTo>
                <a:lnTo>
                  <a:pt x="668451" y="35941"/>
                </a:lnTo>
                <a:lnTo>
                  <a:pt x="668502" y="35725"/>
                </a:lnTo>
                <a:lnTo>
                  <a:pt x="666534" y="35941"/>
                </a:lnTo>
                <a:lnTo>
                  <a:pt x="665365" y="34417"/>
                </a:lnTo>
                <a:lnTo>
                  <a:pt x="665314" y="31242"/>
                </a:lnTo>
                <a:lnTo>
                  <a:pt x="665784" y="30988"/>
                </a:lnTo>
                <a:lnTo>
                  <a:pt x="668401" y="29591"/>
                </a:lnTo>
                <a:lnTo>
                  <a:pt x="668629" y="28956"/>
                </a:lnTo>
                <a:lnTo>
                  <a:pt x="669099" y="27686"/>
                </a:lnTo>
                <a:lnTo>
                  <a:pt x="669671" y="26162"/>
                </a:lnTo>
                <a:lnTo>
                  <a:pt x="675919" y="22606"/>
                </a:lnTo>
                <a:lnTo>
                  <a:pt x="675919" y="17183"/>
                </a:lnTo>
                <a:lnTo>
                  <a:pt x="675271" y="16764"/>
                </a:lnTo>
                <a:lnTo>
                  <a:pt x="673506" y="15621"/>
                </a:lnTo>
                <a:lnTo>
                  <a:pt x="675132" y="11811"/>
                </a:lnTo>
                <a:lnTo>
                  <a:pt x="673227" y="12954"/>
                </a:lnTo>
                <a:lnTo>
                  <a:pt x="669709" y="15875"/>
                </a:lnTo>
                <a:lnTo>
                  <a:pt x="668121" y="16764"/>
                </a:lnTo>
                <a:lnTo>
                  <a:pt x="667778" y="14681"/>
                </a:lnTo>
                <a:lnTo>
                  <a:pt x="664718" y="15748"/>
                </a:lnTo>
                <a:lnTo>
                  <a:pt x="666381" y="19304"/>
                </a:lnTo>
                <a:lnTo>
                  <a:pt x="662292" y="16891"/>
                </a:lnTo>
                <a:lnTo>
                  <a:pt x="659879" y="25146"/>
                </a:lnTo>
                <a:lnTo>
                  <a:pt x="656678" y="27686"/>
                </a:lnTo>
                <a:lnTo>
                  <a:pt x="656729" y="26670"/>
                </a:lnTo>
                <a:lnTo>
                  <a:pt x="656983" y="22352"/>
                </a:lnTo>
                <a:lnTo>
                  <a:pt x="656996" y="22225"/>
                </a:lnTo>
                <a:lnTo>
                  <a:pt x="658749" y="21894"/>
                </a:lnTo>
                <a:lnTo>
                  <a:pt x="657110" y="21463"/>
                </a:lnTo>
                <a:lnTo>
                  <a:pt x="656628" y="20447"/>
                </a:lnTo>
                <a:lnTo>
                  <a:pt x="656551" y="18542"/>
                </a:lnTo>
                <a:lnTo>
                  <a:pt x="656678" y="17526"/>
                </a:lnTo>
                <a:lnTo>
                  <a:pt x="654062" y="22352"/>
                </a:lnTo>
                <a:lnTo>
                  <a:pt x="653262" y="21717"/>
                </a:lnTo>
                <a:lnTo>
                  <a:pt x="653669" y="20650"/>
                </a:lnTo>
                <a:lnTo>
                  <a:pt x="649541" y="26162"/>
                </a:lnTo>
                <a:lnTo>
                  <a:pt x="651256" y="26797"/>
                </a:lnTo>
                <a:lnTo>
                  <a:pt x="651243" y="26670"/>
                </a:lnTo>
                <a:lnTo>
                  <a:pt x="654418" y="27178"/>
                </a:lnTo>
                <a:lnTo>
                  <a:pt x="656005" y="30416"/>
                </a:lnTo>
                <a:lnTo>
                  <a:pt x="657059" y="28956"/>
                </a:lnTo>
                <a:lnTo>
                  <a:pt x="658444" y="32512"/>
                </a:lnTo>
                <a:lnTo>
                  <a:pt x="660679" y="30988"/>
                </a:lnTo>
                <a:lnTo>
                  <a:pt x="662736" y="38354"/>
                </a:lnTo>
                <a:lnTo>
                  <a:pt x="666305" y="46736"/>
                </a:lnTo>
                <a:lnTo>
                  <a:pt x="666267" y="47371"/>
                </a:lnTo>
                <a:lnTo>
                  <a:pt x="664006" y="53086"/>
                </a:lnTo>
                <a:lnTo>
                  <a:pt x="667283" y="54864"/>
                </a:lnTo>
                <a:lnTo>
                  <a:pt x="668324" y="50927"/>
                </a:lnTo>
                <a:lnTo>
                  <a:pt x="671245" y="50800"/>
                </a:lnTo>
                <a:lnTo>
                  <a:pt x="673188" y="56896"/>
                </a:lnTo>
                <a:lnTo>
                  <a:pt x="670496" y="57404"/>
                </a:lnTo>
                <a:lnTo>
                  <a:pt x="670979" y="63500"/>
                </a:lnTo>
                <a:lnTo>
                  <a:pt x="673074" y="62865"/>
                </a:lnTo>
                <a:lnTo>
                  <a:pt x="675601" y="60325"/>
                </a:lnTo>
                <a:lnTo>
                  <a:pt x="675665" y="60071"/>
                </a:lnTo>
                <a:lnTo>
                  <a:pt x="674065" y="56642"/>
                </a:lnTo>
                <a:lnTo>
                  <a:pt x="678180" y="59055"/>
                </a:lnTo>
                <a:lnTo>
                  <a:pt x="678307" y="60452"/>
                </a:lnTo>
                <a:lnTo>
                  <a:pt x="676871" y="60452"/>
                </a:lnTo>
                <a:lnTo>
                  <a:pt x="676287" y="60325"/>
                </a:lnTo>
                <a:lnTo>
                  <a:pt x="677900" y="61595"/>
                </a:lnTo>
                <a:lnTo>
                  <a:pt x="679018" y="60452"/>
                </a:lnTo>
                <a:lnTo>
                  <a:pt x="680872" y="58547"/>
                </a:lnTo>
                <a:lnTo>
                  <a:pt x="681240" y="57531"/>
                </a:lnTo>
                <a:lnTo>
                  <a:pt x="681710" y="56261"/>
                </a:lnTo>
                <a:lnTo>
                  <a:pt x="680402" y="57531"/>
                </a:lnTo>
                <a:lnTo>
                  <a:pt x="679983" y="56642"/>
                </a:lnTo>
                <a:lnTo>
                  <a:pt x="679919" y="56515"/>
                </a:lnTo>
                <a:lnTo>
                  <a:pt x="683056" y="53340"/>
                </a:lnTo>
                <a:lnTo>
                  <a:pt x="684555" y="51816"/>
                </a:lnTo>
                <a:lnTo>
                  <a:pt x="684720" y="5016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4" name="Google Shape;3744;p242"/>
          <p:cNvSpPr/>
          <p:nvPr/>
        </p:nvSpPr>
        <p:spPr>
          <a:xfrm>
            <a:off x="2506392" y="5143046"/>
            <a:ext cx="466815" cy="91839"/>
          </a:xfrm>
          <a:custGeom>
            <a:rect b="b" l="l" r="r" t="t"/>
            <a:pathLst>
              <a:path extrusionOk="0" h="137795" w="700404">
                <a:moveTo>
                  <a:pt x="42087" y="106159"/>
                </a:moveTo>
                <a:lnTo>
                  <a:pt x="41795" y="104140"/>
                </a:lnTo>
                <a:lnTo>
                  <a:pt x="41160" y="104889"/>
                </a:lnTo>
                <a:lnTo>
                  <a:pt x="42087" y="106159"/>
                </a:lnTo>
                <a:close/>
              </a:path>
              <a:path extrusionOk="0" h="137795" w="700404">
                <a:moveTo>
                  <a:pt x="43294" y="106680"/>
                </a:moveTo>
                <a:lnTo>
                  <a:pt x="42468" y="106680"/>
                </a:lnTo>
                <a:lnTo>
                  <a:pt x="42087" y="106159"/>
                </a:lnTo>
                <a:lnTo>
                  <a:pt x="42341" y="107950"/>
                </a:lnTo>
                <a:lnTo>
                  <a:pt x="43294" y="106680"/>
                </a:lnTo>
                <a:close/>
              </a:path>
              <a:path extrusionOk="0" h="137795" w="700404">
                <a:moveTo>
                  <a:pt x="46659" y="115570"/>
                </a:moveTo>
                <a:lnTo>
                  <a:pt x="46113" y="111760"/>
                </a:lnTo>
                <a:lnTo>
                  <a:pt x="44361" y="111760"/>
                </a:lnTo>
                <a:lnTo>
                  <a:pt x="46659" y="115570"/>
                </a:lnTo>
                <a:close/>
              </a:path>
              <a:path extrusionOk="0" h="137795" w="700404">
                <a:moveTo>
                  <a:pt x="48247" y="111760"/>
                </a:moveTo>
                <a:lnTo>
                  <a:pt x="46024" y="111099"/>
                </a:lnTo>
                <a:lnTo>
                  <a:pt x="46113" y="111760"/>
                </a:lnTo>
                <a:lnTo>
                  <a:pt x="48247" y="111760"/>
                </a:lnTo>
                <a:close/>
              </a:path>
              <a:path extrusionOk="0" h="137795" w="700404">
                <a:moveTo>
                  <a:pt x="62534" y="115062"/>
                </a:moveTo>
                <a:lnTo>
                  <a:pt x="61518" y="115570"/>
                </a:lnTo>
                <a:lnTo>
                  <a:pt x="62509" y="115570"/>
                </a:lnTo>
                <a:lnTo>
                  <a:pt x="62534" y="115062"/>
                </a:lnTo>
                <a:close/>
              </a:path>
              <a:path extrusionOk="0" h="137795" w="700404">
                <a:moveTo>
                  <a:pt x="90868" y="67310"/>
                </a:moveTo>
                <a:lnTo>
                  <a:pt x="90512" y="67310"/>
                </a:lnTo>
                <a:lnTo>
                  <a:pt x="90868" y="67310"/>
                </a:lnTo>
                <a:close/>
              </a:path>
              <a:path extrusionOk="0" h="137795" w="700404">
                <a:moveTo>
                  <a:pt x="107823" y="132041"/>
                </a:moveTo>
                <a:lnTo>
                  <a:pt x="107657" y="132829"/>
                </a:lnTo>
                <a:lnTo>
                  <a:pt x="107657" y="133350"/>
                </a:lnTo>
                <a:lnTo>
                  <a:pt x="107746" y="132829"/>
                </a:lnTo>
                <a:lnTo>
                  <a:pt x="107823" y="132041"/>
                </a:lnTo>
                <a:close/>
              </a:path>
              <a:path extrusionOk="0" h="137795" w="700404">
                <a:moveTo>
                  <a:pt x="128536" y="128270"/>
                </a:moveTo>
                <a:lnTo>
                  <a:pt x="127431" y="124460"/>
                </a:lnTo>
                <a:lnTo>
                  <a:pt x="127546" y="123190"/>
                </a:lnTo>
                <a:lnTo>
                  <a:pt x="93980" y="123190"/>
                </a:lnTo>
                <a:lnTo>
                  <a:pt x="93954" y="125730"/>
                </a:lnTo>
                <a:lnTo>
                  <a:pt x="92456" y="125730"/>
                </a:lnTo>
                <a:lnTo>
                  <a:pt x="92329" y="128270"/>
                </a:lnTo>
                <a:lnTo>
                  <a:pt x="94742" y="127000"/>
                </a:lnTo>
                <a:lnTo>
                  <a:pt x="98132" y="129540"/>
                </a:lnTo>
                <a:lnTo>
                  <a:pt x="101473" y="130810"/>
                </a:lnTo>
                <a:lnTo>
                  <a:pt x="103174" y="127000"/>
                </a:lnTo>
                <a:lnTo>
                  <a:pt x="103746" y="125730"/>
                </a:lnTo>
                <a:lnTo>
                  <a:pt x="105206" y="128270"/>
                </a:lnTo>
                <a:lnTo>
                  <a:pt x="107975" y="128270"/>
                </a:lnTo>
                <a:lnTo>
                  <a:pt x="107823" y="130810"/>
                </a:lnTo>
                <a:lnTo>
                  <a:pt x="108813" y="127000"/>
                </a:lnTo>
                <a:lnTo>
                  <a:pt x="114007" y="132080"/>
                </a:lnTo>
                <a:lnTo>
                  <a:pt x="115671" y="129540"/>
                </a:lnTo>
                <a:lnTo>
                  <a:pt x="115506" y="130810"/>
                </a:lnTo>
                <a:lnTo>
                  <a:pt x="117373" y="133350"/>
                </a:lnTo>
                <a:lnTo>
                  <a:pt x="118681" y="132080"/>
                </a:lnTo>
                <a:lnTo>
                  <a:pt x="116776" y="130810"/>
                </a:lnTo>
                <a:lnTo>
                  <a:pt x="117309" y="129540"/>
                </a:lnTo>
                <a:lnTo>
                  <a:pt x="118402" y="127000"/>
                </a:lnTo>
                <a:lnTo>
                  <a:pt x="118948" y="125730"/>
                </a:lnTo>
                <a:lnTo>
                  <a:pt x="120738" y="129540"/>
                </a:lnTo>
                <a:lnTo>
                  <a:pt x="125171" y="125730"/>
                </a:lnTo>
                <a:lnTo>
                  <a:pt x="126161" y="132080"/>
                </a:lnTo>
                <a:lnTo>
                  <a:pt x="128536" y="128270"/>
                </a:lnTo>
                <a:close/>
              </a:path>
              <a:path extrusionOk="0" h="137795" w="700404">
                <a:moveTo>
                  <a:pt x="134874" y="135966"/>
                </a:moveTo>
                <a:lnTo>
                  <a:pt x="134239" y="136359"/>
                </a:lnTo>
                <a:lnTo>
                  <a:pt x="133731" y="136867"/>
                </a:lnTo>
                <a:lnTo>
                  <a:pt x="133451" y="137629"/>
                </a:lnTo>
                <a:lnTo>
                  <a:pt x="134366" y="137274"/>
                </a:lnTo>
                <a:lnTo>
                  <a:pt x="134759" y="136639"/>
                </a:lnTo>
                <a:lnTo>
                  <a:pt x="134874" y="135966"/>
                </a:lnTo>
                <a:close/>
              </a:path>
              <a:path extrusionOk="0" h="137795" w="700404">
                <a:moveTo>
                  <a:pt x="135191" y="133350"/>
                </a:moveTo>
                <a:lnTo>
                  <a:pt x="134429" y="132257"/>
                </a:lnTo>
                <a:lnTo>
                  <a:pt x="133731" y="133350"/>
                </a:lnTo>
                <a:lnTo>
                  <a:pt x="135191" y="133350"/>
                </a:lnTo>
                <a:close/>
              </a:path>
              <a:path extrusionOk="0" h="137795" w="700404">
                <a:moveTo>
                  <a:pt x="137833" y="131800"/>
                </a:moveTo>
                <a:lnTo>
                  <a:pt x="136817" y="132080"/>
                </a:lnTo>
                <a:lnTo>
                  <a:pt x="137350" y="132753"/>
                </a:lnTo>
                <a:lnTo>
                  <a:pt x="137833" y="131800"/>
                </a:lnTo>
                <a:close/>
              </a:path>
              <a:path extrusionOk="0" h="137795" w="700404">
                <a:moveTo>
                  <a:pt x="139827" y="135890"/>
                </a:moveTo>
                <a:lnTo>
                  <a:pt x="138823" y="134620"/>
                </a:lnTo>
                <a:lnTo>
                  <a:pt x="137350" y="132753"/>
                </a:lnTo>
                <a:lnTo>
                  <a:pt x="137058" y="133350"/>
                </a:lnTo>
                <a:lnTo>
                  <a:pt x="135191" y="133350"/>
                </a:lnTo>
                <a:lnTo>
                  <a:pt x="134874" y="135890"/>
                </a:lnTo>
                <a:lnTo>
                  <a:pt x="136144" y="134620"/>
                </a:lnTo>
                <a:lnTo>
                  <a:pt x="137922" y="134620"/>
                </a:lnTo>
                <a:lnTo>
                  <a:pt x="139827" y="135890"/>
                </a:lnTo>
                <a:close/>
              </a:path>
              <a:path extrusionOk="0" h="137795" w="700404">
                <a:moveTo>
                  <a:pt x="141414" y="130810"/>
                </a:moveTo>
                <a:lnTo>
                  <a:pt x="139585" y="128270"/>
                </a:lnTo>
                <a:lnTo>
                  <a:pt x="137833" y="131800"/>
                </a:lnTo>
                <a:lnTo>
                  <a:pt x="141414" y="130810"/>
                </a:lnTo>
                <a:close/>
              </a:path>
              <a:path extrusionOk="0" h="137795" w="700404">
                <a:moveTo>
                  <a:pt x="260324" y="131013"/>
                </a:moveTo>
                <a:lnTo>
                  <a:pt x="259930" y="131330"/>
                </a:lnTo>
                <a:lnTo>
                  <a:pt x="259651" y="131851"/>
                </a:lnTo>
                <a:lnTo>
                  <a:pt x="259727" y="132600"/>
                </a:lnTo>
                <a:lnTo>
                  <a:pt x="260045" y="132080"/>
                </a:lnTo>
                <a:lnTo>
                  <a:pt x="260248" y="131533"/>
                </a:lnTo>
                <a:lnTo>
                  <a:pt x="260324" y="131013"/>
                </a:lnTo>
                <a:close/>
              </a:path>
              <a:path extrusionOk="0" h="137795" w="700404">
                <a:moveTo>
                  <a:pt x="290131" y="113398"/>
                </a:moveTo>
                <a:lnTo>
                  <a:pt x="288493" y="113030"/>
                </a:lnTo>
                <a:lnTo>
                  <a:pt x="287426" y="114300"/>
                </a:lnTo>
                <a:lnTo>
                  <a:pt x="290131" y="113398"/>
                </a:lnTo>
                <a:close/>
              </a:path>
              <a:path extrusionOk="0" h="137795" w="700404">
                <a:moveTo>
                  <a:pt x="294081" y="114300"/>
                </a:moveTo>
                <a:lnTo>
                  <a:pt x="292709" y="112547"/>
                </a:lnTo>
                <a:lnTo>
                  <a:pt x="290131" y="113398"/>
                </a:lnTo>
                <a:lnTo>
                  <a:pt x="294081" y="114300"/>
                </a:lnTo>
                <a:close/>
              </a:path>
              <a:path extrusionOk="0" h="137795" w="700404">
                <a:moveTo>
                  <a:pt x="295033" y="36766"/>
                </a:moveTo>
                <a:lnTo>
                  <a:pt x="294551" y="34290"/>
                </a:lnTo>
                <a:lnTo>
                  <a:pt x="292963" y="35560"/>
                </a:lnTo>
                <a:lnTo>
                  <a:pt x="295033" y="36766"/>
                </a:lnTo>
                <a:close/>
              </a:path>
              <a:path extrusionOk="0" h="137795" w="700404">
                <a:moveTo>
                  <a:pt x="297878" y="125730"/>
                </a:moveTo>
                <a:lnTo>
                  <a:pt x="297307" y="124409"/>
                </a:lnTo>
                <a:lnTo>
                  <a:pt x="296011" y="125730"/>
                </a:lnTo>
                <a:lnTo>
                  <a:pt x="297878" y="125730"/>
                </a:lnTo>
                <a:close/>
              </a:path>
              <a:path extrusionOk="0" h="137795" w="700404">
                <a:moveTo>
                  <a:pt x="302196" y="119380"/>
                </a:moveTo>
                <a:lnTo>
                  <a:pt x="298119" y="118110"/>
                </a:lnTo>
                <a:lnTo>
                  <a:pt x="297992" y="123190"/>
                </a:lnTo>
                <a:lnTo>
                  <a:pt x="296138" y="120650"/>
                </a:lnTo>
                <a:lnTo>
                  <a:pt x="294944" y="124460"/>
                </a:lnTo>
                <a:lnTo>
                  <a:pt x="293128" y="124460"/>
                </a:lnTo>
                <a:lnTo>
                  <a:pt x="292011" y="123190"/>
                </a:lnTo>
                <a:lnTo>
                  <a:pt x="293243" y="123190"/>
                </a:lnTo>
                <a:lnTo>
                  <a:pt x="293916" y="121920"/>
                </a:lnTo>
                <a:lnTo>
                  <a:pt x="290588" y="123190"/>
                </a:lnTo>
                <a:lnTo>
                  <a:pt x="287820" y="120650"/>
                </a:lnTo>
                <a:lnTo>
                  <a:pt x="285559" y="125730"/>
                </a:lnTo>
                <a:lnTo>
                  <a:pt x="290271" y="129540"/>
                </a:lnTo>
                <a:lnTo>
                  <a:pt x="295465" y="124460"/>
                </a:lnTo>
                <a:lnTo>
                  <a:pt x="296773" y="123190"/>
                </a:lnTo>
                <a:lnTo>
                  <a:pt x="297307" y="124409"/>
                </a:lnTo>
                <a:lnTo>
                  <a:pt x="302196" y="119380"/>
                </a:lnTo>
                <a:close/>
              </a:path>
              <a:path extrusionOk="0" h="137795" w="700404">
                <a:moveTo>
                  <a:pt x="307911" y="31381"/>
                </a:moveTo>
                <a:lnTo>
                  <a:pt x="306514" y="29210"/>
                </a:lnTo>
                <a:lnTo>
                  <a:pt x="306984" y="31597"/>
                </a:lnTo>
                <a:lnTo>
                  <a:pt x="307911" y="31381"/>
                </a:lnTo>
                <a:close/>
              </a:path>
              <a:path extrusionOk="0" h="137795" w="700404">
                <a:moveTo>
                  <a:pt x="313880" y="34290"/>
                </a:moveTo>
                <a:lnTo>
                  <a:pt x="311353" y="30594"/>
                </a:lnTo>
                <a:lnTo>
                  <a:pt x="307911" y="31381"/>
                </a:lnTo>
                <a:lnTo>
                  <a:pt x="308965" y="33020"/>
                </a:lnTo>
                <a:lnTo>
                  <a:pt x="308571" y="33020"/>
                </a:lnTo>
                <a:lnTo>
                  <a:pt x="313880" y="34290"/>
                </a:lnTo>
                <a:close/>
              </a:path>
              <a:path extrusionOk="0" h="137795" w="700404">
                <a:moveTo>
                  <a:pt x="315899" y="27940"/>
                </a:moveTo>
                <a:lnTo>
                  <a:pt x="311264" y="30480"/>
                </a:lnTo>
                <a:lnTo>
                  <a:pt x="311861" y="30480"/>
                </a:lnTo>
                <a:lnTo>
                  <a:pt x="315899" y="27940"/>
                </a:lnTo>
                <a:close/>
              </a:path>
              <a:path extrusionOk="0" h="137795" w="700404">
                <a:moveTo>
                  <a:pt x="319874" y="115493"/>
                </a:moveTo>
                <a:lnTo>
                  <a:pt x="319747" y="115570"/>
                </a:lnTo>
                <a:lnTo>
                  <a:pt x="319874" y="115493"/>
                </a:lnTo>
                <a:close/>
              </a:path>
              <a:path extrusionOk="0" h="137795" w="700404">
                <a:moveTo>
                  <a:pt x="320332" y="123190"/>
                </a:moveTo>
                <a:lnTo>
                  <a:pt x="318795" y="119380"/>
                </a:lnTo>
                <a:lnTo>
                  <a:pt x="318465" y="119799"/>
                </a:lnTo>
                <a:lnTo>
                  <a:pt x="320332" y="123190"/>
                </a:lnTo>
                <a:close/>
              </a:path>
              <a:path extrusionOk="0" h="137795" w="700404">
                <a:moveTo>
                  <a:pt x="321449" y="116840"/>
                </a:moveTo>
                <a:lnTo>
                  <a:pt x="319824" y="115620"/>
                </a:lnTo>
                <a:lnTo>
                  <a:pt x="318668" y="118110"/>
                </a:lnTo>
                <a:lnTo>
                  <a:pt x="315506" y="120650"/>
                </a:lnTo>
                <a:lnTo>
                  <a:pt x="315861" y="123190"/>
                </a:lnTo>
                <a:lnTo>
                  <a:pt x="318465" y="119799"/>
                </a:lnTo>
                <a:lnTo>
                  <a:pt x="318236" y="119380"/>
                </a:lnTo>
                <a:lnTo>
                  <a:pt x="321449" y="116840"/>
                </a:lnTo>
                <a:close/>
              </a:path>
              <a:path extrusionOk="0" h="137795" w="700404">
                <a:moveTo>
                  <a:pt x="349770" y="115938"/>
                </a:moveTo>
                <a:lnTo>
                  <a:pt x="349732" y="115265"/>
                </a:lnTo>
                <a:lnTo>
                  <a:pt x="349491" y="115697"/>
                </a:lnTo>
                <a:lnTo>
                  <a:pt x="349250" y="116205"/>
                </a:lnTo>
                <a:lnTo>
                  <a:pt x="349173" y="116967"/>
                </a:lnTo>
                <a:lnTo>
                  <a:pt x="349377" y="116725"/>
                </a:lnTo>
                <a:lnTo>
                  <a:pt x="349770" y="115938"/>
                </a:lnTo>
                <a:close/>
              </a:path>
              <a:path extrusionOk="0" h="137795" w="700404">
                <a:moveTo>
                  <a:pt x="354761" y="26670"/>
                </a:moveTo>
                <a:lnTo>
                  <a:pt x="353771" y="26670"/>
                </a:lnTo>
                <a:lnTo>
                  <a:pt x="353758" y="26860"/>
                </a:lnTo>
                <a:lnTo>
                  <a:pt x="354761" y="26670"/>
                </a:lnTo>
                <a:close/>
              </a:path>
              <a:path extrusionOk="0" h="137795" w="700404">
                <a:moveTo>
                  <a:pt x="367855" y="108585"/>
                </a:moveTo>
                <a:lnTo>
                  <a:pt x="366763" y="109220"/>
                </a:lnTo>
                <a:lnTo>
                  <a:pt x="367334" y="110299"/>
                </a:lnTo>
                <a:lnTo>
                  <a:pt x="367855" y="108585"/>
                </a:lnTo>
                <a:close/>
              </a:path>
              <a:path extrusionOk="0" h="137795" w="700404">
                <a:moveTo>
                  <a:pt x="371944" y="101104"/>
                </a:moveTo>
                <a:lnTo>
                  <a:pt x="369849" y="101600"/>
                </a:lnTo>
                <a:lnTo>
                  <a:pt x="369989" y="102108"/>
                </a:lnTo>
                <a:lnTo>
                  <a:pt x="371944" y="101104"/>
                </a:lnTo>
                <a:close/>
              </a:path>
              <a:path extrusionOk="0" h="137795" w="700404">
                <a:moveTo>
                  <a:pt x="374332" y="114300"/>
                </a:moveTo>
                <a:lnTo>
                  <a:pt x="373430" y="110490"/>
                </a:lnTo>
                <a:lnTo>
                  <a:pt x="372821" y="107950"/>
                </a:lnTo>
                <a:lnTo>
                  <a:pt x="370738" y="106921"/>
                </a:lnTo>
                <a:lnTo>
                  <a:pt x="371157" y="106680"/>
                </a:lnTo>
                <a:lnTo>
                  <a:pt x="369989" y="102108"/>
                </a:lnTo>
                <a:lnTo>
                  <a:pt x="366052" y="104140"/>
                </a:lnTo>
                <a:lnTo>
                  <a:pt x="368820" y="105410"/>
                </a:lnTo>
                <a:lnTo>
                  <a:pt x="367855" y="108585"/>
                </a:lnTo>
                <a:lnTo>
                  <a:pt x="370103" y="107289"/>
                </a:lnTo>
                <a:lnTo>
                  <a:pt x="368782" y="113030"/>
                </a:lnTo>
                <a:lnTo>
                  <a:pt x="367436" y="110490"/>
                </a:lnTo>
                <a:lnTo>
                  <a:pt x="367334" y="110299"/>
                </a:lnTo>
                <a:lnTo>
                  <a:pt x="367271" y="110490"/>
                </a:lnTo>
                <a:lnTo>
                  <a:pt x="364070" y="105410"/>
                </a:lnTo>
                <a:lnTo>
                  <a:pt x="363905" y="111760"/>
                </a:lnTo>
                <a:lnTo>
                  <a:pt x="366915" y="116840"/>
                </a:lnTo>
                <a:lnTo>
                  <a:pt x="369062" y="113030"/>
                </a:lnTo>
                <a:lnTo>
                  <a:pt x="371868" y="118110"/>
                </a:lnTo>
                <a:lnTo>
                  <a:pt x="373456" y="118110"/>
                </a:lnTo>
                <a:lnTo>
                  <a:pt x="371640" y="115620"/>
                </a:lnTo>
                <a:lnTo>
                  <a:pt x="371678" y="110490"/>
                </a:lnTo>
                <a:lnTo>
                  <a:pt x="373456" y="114300"/>
                </a:lnTo>
                <a:lnTo>
                  <a:pt x="374332" y="114300"/>
                </a:lnTo>
                <a:close/>
              </a:path>
              <a:path extrusionOk="0" h="137795" w="700404">
                <a:moveTo>
                  <a:pt x="377113" y="101104"/>
                </a:moveTo>
                <a:lnTo>
                  <a:pt x="375335" y="101104"/>
                </a:lnTo>
                <a:lnTo>
                  <a:pt x="375589" y="102870"/>
                </a:lnTo>
                <a:lnTo>
                  <a:pt x="374243" y="101600"/>
                </a:lnTo>
                <a:lnTo>
                  <a:pt x="373773" y="104140"/>
                </a:lnTo>
                <a:lnTo>
                  <a:pt x="375716" y="105410"/>
                </a:lnTo>
                <a:lnTo>
                  <a:pt x="376542" y="102870"/>
                </a:lnTo>
                <a:lnTo>
                  <a:pt x="377113" y="101104"/>
                </a:lnTo>
                <a:close/>
              </a:path>
              <a:path extrusionOk="0" h="137795" w="700404">
                <a:moveTo>
                  <a:pt x="389940" y="102870"/>
                </a:moveTo>
                <a:lnTo>
                  <a:pt x="386969" y="102870"/>
                </a:lnTo>
                <a:lnTo>
                  <a:pt x="386842" y="101104"/>
                </a:lnTo>
                <a:lnTo>
                  <a:pt x="379260" y="101104"/>
                </a:lnTo>
                <a:lnTo>
                  <a:pt x="380466" y="101600"/>
                </a:lnTo>
                <a:lnTo>
                  <a:pt x="376186" y="106680"/>
                </a:lnTo>
                <a:lnTo>
                  <a:pt x="378561" y="110490"/>
                </a:lnTo>
                <a:lnTo>
                  <a:pt x="379907" y="105410"/>
                </a:lnTo>
                <a:lnTo>
                  <a:pt x="381342" y="105410"/>
                </a:lnTo>
                <a:lnTo>
                  <a:pt x="380860" y="107950"/>
                </a:lnTo>
                <a:lnTo>
                  <a:pt x="381457" y="107950"/>
                </a:lnTo>
                <a:lnTo>
                  <a:pt x="383438" y="109220"/>
                </a:lnTo>
                <a:lnTo>
                  <a:pt x="381825" y="105410"/>
                </a:lnTo>
                <a:lnTo>
                  <a:pt x="380746" y="102870"/>
                </a:lnTo>
                <a:lnTo>
                  <a:pt x="383908" y="104140"/>
                </a:lnTo>
                <a:lnTo>
                  <a:pt x="384390" y="104140"/>
                </a:lnTo>
                <a:lnTo>
                  <a:pt x="385495" y="105410"/>
                </a:lnTo>
                <a:lnTo>
                  <a:pt x="385102" y="106680"/>
                </a:lnTo>
                <a:lnTo>
                  <a:pt x="388670" y="106680"/>
                </a:lnTo>
                <a:lnTo>
                  <a:pt x="386727" y="105410"/>
                </a:lnTo>
                <a:lnTo>
                  <a:pt x="389940" y="102870"/>
                </a:lnTo>
                <a:close/>
              </a:path>
              <a:path extrusionOk="0" h="137795" w="700404">
                <a:moveTo>
                  <a:pt x="402844" y="104140"/>
                </a:moveTo>
                <a:lnTo>
                  <a:pt x="401739" y="104140"/>
                </a:lnTo>
                <a:lnTo>
                  <a:pt x="402285" y="105371"/>
                </a:lnTo>
                <a:lnTo>
                  <a:pt x="402844" y="104140"/>
                </a:lnTo>
                <a:close/>
              </a:path>
              <a:path extrusionOk="0" h="137795" w="700404">
                <a:moveTo>
                  <a:pt x="403999" y="109220"/>
                </a:moveTo>
                <a:lnTo>
                  <a:pt x="402285" y="105371"/>
                </a:lnTo>
                <a:lnTo>
                  <a:pt x="401701" y="106680"/>
                </a:lnTo>
                <a:lnTo>
                  <a:pt x="400913" y="109220"/>
                </a:lnTo>
                <a:lnTo>
                  <a:pt x="403999" y="109220"/>
                </a:lnTo>
                <a:close/>
              </a:path>
              <a:path extrusionOk="0" h="137795" w="700404">
                <a:moveTo>
                  <a:pt x="411645" y="110274"/>
                </a:moveTo>
                <a:lnTo>
                  <a:pt x="411518" y="109804"/>
                </a:lnTo>
                <a:lnTo>
                  <a:pt x="411480" y="109321"/>
                </a:lnTo>
                <a:lnTo>
                  <a:pt x="411441" y="108889"/>
                </a:lnTo>
                <a:lnTo>
                  <a:pt x="411403" y="109207"/>
                </a:lnTo>
                <a:lnTo>
                  <a:pt x="411441" y="109639"/>
                </a:lnTo>
                <a:lnTo>
                  <a:pt x="411645" y="110274"/>
                </a:lnTo>
                <a:close/>
              </a:path>
              <a:path extrusionOk="0" h="137795" w="700404">
                <a:moveTo>
                  <a:pt x="414693" y="109220"/>
                </a:moveTo>
                <a:lnTo>
                  <a:pt x="414223" y="107950"/>
                </a:lnTo>
                <a:lnTo>
                  <a:pt x="414693" y="109220"/>
                </a:lnTo>
                <a:close/>
              </a:path>
              <a:path extrusionOk="0" h="137795" w="700404">
                <a:moveTo>
                  <a:pt x="433197" y="104013"/>
                </a:moveTo>
                <a:lnTo>
                  <a:pt x="432041" y="100330"/>
                </a:lnTo>
                <a:lnTo>
                  <a:pt x="428561" y="102870"/>
                </a:lnTo>
                <a:lnTo>
                  <a:pt x="432600" y="104140"/>
                </a:lnTo>
                <a:lnTo>
                  <a:pt x="433197" y="104013"/>
                </a:lnTo>
                <a:close/>
              </a:path>
              <a:path extrusionOk="0" h="137795" w="700404">
                <a:moveTo>
                  <a:pt x="433527" y="103949"/>
                </a:moveTo>
                <a:lnTo>
                  <a:pt x="433197" y="104013"/>
                </a:lnTo>
                <a:lnTo>
                  <a:pt x="433235" y="104140"/>
                </a:lnTo>
                <a:lnTo>
                  <a:pt x="433527" y="103949"/>
                </a:lnTo>
                <a:close/>
              </a:path>
              <a:path extrusionOk="0" h="137795" w="700404">
                <a:moveTo>
                  <a:pt x="455904" y="100126"/>
                </a:moveTo>
                <a:lnTo>
                  <a:pt x="455536" y="100330"/>
                </a:lnTo>
                <a:lnTo>
                  <a:pt x="455891" y="100330"/>
                </a:lnTo>
                <a:lnTo>
                  <a:pt x="455904" y="100126"/>
                </a:lnTo>
                <a:close/>
              </a:path>
              <a:path extrusionOk="0" h="137795" w="700404">
                <a:moveTo>
                  <a:pt x="463448" y="101600"/>
                </a:moveTo>
                <a:lnTo>
                  <a:pt x="463016" y="100330"/>
                </a:lnTo>
                <a:lnTo>
                  <a:pt x="462229" y="102870"/>
                </a:lnTo>
                <a:lnTo>
                  <a:pt x="461111" y="101600"/>
                </a:lnTo>
                <a:lnTo>
                  <a:pt x="460222" y="99212"/>
                </a:lnTo>
                <a:lnTo>
                  <a:pt x="459536" y="109220"/>
                </a:lnTo>
                <a:lnTo>
                  <a:pt x="462800" y="102870"/>
                </a:lnTo>
                <a:lnTo>
                  <a:pt x="463448" y="101600"/>
                </a:lnTo>
                <a:close/>
              </a:path>
              <a:path extrusionOk="0" h="137795" w="700404">
                <a:moveTo>
                  <a:pt x="467360" y="98247"/>
                </a:moveTo>
                <a:lnTo>
                  <a:pt x="464286" y="96520"/>
                </a:lnTo>
                <a:lnTo>
                  <a:pt x="463727" y="99060"/>
                </a:lnTo>
                <a:lnTo>
                  <a:pt x="466737" y="99060"/>
                </a:lnTo>
                <a:lnTo>
                  <a:pt x="467360" y="98247"/>
                </a:lnTo>
                <a:close/>
              </a:path>
              <a:path extrusionOk="0" h="137795" w="700404">
                <a:moveTo>
                  <a:pt x="468020" y="96367"/>
                </a:moveTo>
                <a:lnTo>
                  <a:pt x="467918" y="96050"/>
                </a:lnTo>
                <a:lnTo>
                  <a:pt x="467855" y="96520"/>
                </a:lnTo>
                <a:lnTo>
                  <a:pt x="468020" y="96367"/>
                </a:lnTo>
                <a:close/>
              </a:path>
              <a:path extrusionOk="0" h="137795" w="700404">
                <a:moveTo>
                  <a:pt x="468795" y="99060"/>
                </a:moveTo>
                <a:lnTo>
                  <a:pt x="468236" y="97116"/>
                </a:lnTo>
                <a:lnTo>
                  <a:pt x="467360" y="98247"/>
                </a:lnTo>
                <a:lnTo>
                  <a:pt x="468795" y="99060"/>
                </a:lnTo>
                <a:close/>
              </a:path>
              <a:path extrusionOk="0" h="137795" w="700404">
                <a:moveTo>
                  <a:pt x="470662" y="93980"/>
                </a:moveTo>
                <a:lnTo>
                  <a:pt x="468058" y="96329"/>
                </a:lnTo>
                <a:lnTo>
                  <a:pt x="468147" y="96824"/>
                </a:lnTo>
                <a:lnTo>
                  <a:pt x="468236" y="97116"/>
                </a:lnTo>
                <a:lnTo>
                  <a:pt x="470662" y="93980"/>
                </a:lnTo>
                <a:close/>
              </a:path>
              <a:path extrusionOk="0" h="137795" w="700404">
                <a:moveTo>
                  <a:pt x="472008" y="31750"/>
                </a:moveTo>
                <a:lnTo>
                  <a:pt x="469557" y="29210"/>
                </a:lnTo>
                <a:lnTo>
                  <a:pt x="469531" y="30213"/>
                </a:lnTo>
                <a:lnTo>
                  <a:pt x="472008" y="31750"/>
                </a:lnTo>
                <a:close/>
              </a:path>
              <a:path extrusionOk="0" h="137795" w="700404">
                <a:moveTo>
                  <a:pt x="478510" y="37566"/>
                </a:moveTo>
                <a:lnTo>
                  <a:pt x="477393" y="38100"/>
                </a:lnTo>
                <a:lnTo>
                  <a:pt x="478205" y="39522"/>
                </a:lnTo>
                <a:lnTo>
                  <a:pt x="478510" y="37566"/>
                </a:lnTo>
                <a:close/>
              </a:path>
              <a:path extrusionOk="0" h="137795" w="700404">
                <a:moveTo>
                  <a:pt x="483895" y="31750"/>
                </a:moveTo>
                <a:lnTo>
                  <a:pt x="482663" y="33020"/>
                </a:lnTo>
                <a:lnTo>
                  <a:pt x="481799" y="35560"/>
                </a:lnTo>
                <a:lnTo>
                  <a:pt x="479856" y="34290"/>
                </a:lnTo>
                <a:lnTo>
                  <a:pt x="480009" y="29210"/>
                </a:lnTo>
                <a:lnTo>
                  <a:pt x="475576" y="31750"/>
                </a:lnTo>
                <a:lnTo>
                  <a:pt x="479018" y="34290"/>
                </a:lnTo>
                <a:lnTo>
                  <a:pt x="478510" y="37566"/>
                </a:lnTo>
                <a:lnTo>
                  <a:pt x="482701" y="35560"/>
                </a:lnTo>
                <a:lnTo>
                  <a:pt x="483895" y="31750"/>
                </a:lnTo>
                <a:close/>
              </a:path>
              <a:path extrusionOk="0" h="137795" w="700404">
                <a:moveTo>
                  <a:pt x="485190" y="99631"/>
                </a:moveTo>
                <a:lnTo>
                  <a:pt x="483184" y="97790"/>
                </a:lnTo>
                <a:lnTo>
                  <a:pt x="480847" y="97790"/>
                </a:lnTo>
                <a:lnTo>
                  <a:pt x="483933" y="100330"/>
                </a:lnTo>
                <a:lnTo>
                  <a:pt x="485190" y="99631"/>
                </a:lnTo>
                <a:close/>
              </a:path>
              <a:path extrusionOk="0" h="137795" w="700404">
                <a:moveTo>
                  <a:pt x="486194" y="99085"/>
                </a:moveTo>
                <a:lnTo>
                  <a:pt x="485190" y="99631"/>
                </a:lnTo>
                <a:lnTo>
                  <a:pt x="485952" y="100330"/>
                </a:lnTo>
                <a:lnTo>
                  <a:pt x="486194" y="99085"/>
                </a:lnTo>
                <a:close/>
              </a:path>
              <a:path extrusionOk="0" h="137795" w="700404">
                <a:moveTo>
                  <a:pt x="490601" y="100330"/>
                </a:moveTo>
                <a:lnTo>
                  <a:pt x="489165" y="100330"/>
                </a:lnTo>
                <a:lnTo>
                  <a:pt x="489953" y="101600"/>
                </a:lnTo>
                <a:lnTo>
                  <a:pt x="490601" y="100330"/>
                </a:lnTo>
                <a:close/>
              </a:path>
              <a:path extrusionOk="0" h="137795" w="700404">
                <a:moveTo>
                  <a:pt x="491083" y="99364"/>
                </a:moveTo>
                <a:lnTo>
                  <a:pt x="490601" y="100330"/>
                </a:lnTo>
                <a:lnTo>
                  <a:pt x="490905" y="100330"/>
                </a:lnTo>
                <a:lnTo>
                  <a:pt x="491083" y="99364"/>
                </a:lnTo>
                <a:close/>
              </a:path>
              <a:path extrusionOk="0" h="137795" w="700404">
                <a:moveTo>
                  <a:pt x="502666" y="81318"/>
                </a:moveTo>
                <a:lnTo>
                  <a:pt x="501167" y="80010"/>
                </a:lnTo>
                <a:lnTo>
                  <a:pt x="501256" y="81927"/>
                </a:lnTo>
                <a:lnTo>
                  <a:pt x="502348" y="82550"/>
                </a:lnTo>
                <a:lnTo>
                  <a:pt x="502666" y="81318"/>
                </a:lnTo>
                <a:close/>
              </a:path>
              <a:path extrusionOk="0" h="137795" w="700404">
                <a:moveTo>
                  <a:pt x="505523" y="83820"/>
                </a:moveTo>
                <a:lnTo>
                  <a:pt x="505358" y="78740"/>
                </a:lnTo>
                <a:lnTo>
                  <a:pt x="503301" y="78740"/>
                </a:lnTo>
                <a:lnTo>
                  <a:pt x="502666" y="81318"/>
                </a:lnTo>
                <a:lnTo>
                  <a:pt x="505523" y="83820"/>
                </a:lnTo>
                <a:close/>
              </a:path>
              <a:path extrusionOk="0" h="137795" w="700404">
                <a:moveTo>
                  <a:pt x="547319" y="76631"/>
                </a:moveTo>
                <a:lnTo>
                  <a:pt x="547230" y="76200"/>
                </a:lnTo>
                <a:lnTo>
                  <a:pt x="543661" y="80010"/>
                </a:lnTo>
                <a:lnTo>
                  <a:pt x="547319" y="76631"/>
                </a:lnTo>
                <a:close/>
              </a:path>
              <a:path extrusionOk="0" h="137795" w="700404">
                <a:moveTo>
                  <a:pt x="549338" y="79692"/>
                </a:moveTo>
                <a:lnTo>
                  <a:pt x="547789" y="76200"/>
                </a:lnTo>
                <a:lnTo>
                  <a:pt x="547319" y="76631"/>
                </a:lnTo>
                <a:lnTo>
                  <a:pt x="547382" y="76987"/>
                </a:lnTo>
                <a:lnTo>
                  <a:pt x="547395" y="77470"/>
                </a:lnTo>
                <a:lnTo>
                  <a:pt x="547662" y="78740"/>
                </a:lnTo>
                <a:lnTo>
                  <a:pt x="549338" y="79692"/>
                </a:lnTo>
                <a:close/>
              </a:path>
              <a:path extrusionOk="0" h="137795" w="700404">
                <a:moveTo>
                  <a:pt x="550621" y="83134"/>
                </a:moveTo>
                <a:lnTo>
                  <a:pt x="550595" y="82550"/>
                </a:lnTo>
                <a:lnTo>
                  <a:pt x="549935" y="81064"/>
                </a:lnTo>
                <a:lnTo>
                  <a:pt x="547039" y="82550"/>
                </a:lnTo>
                <a:lnTo>
                  <a:pt x="550621" y="83134"/>
                </a:lnTo>
                <a:close/>
              </a:path>
              <a:path extrusionOk="0" h="137795" w="700404">
                <a:moveTo>
                  <a:pt x="551167" y="8890"/>
                </a:moveTo>
                <a:lnTo>
                  <a:pt x="550024" y="8890"/>
                </a:lnTo>
                <a:lnTo>
                  <a:pt x="550672" y="10160"/>
                </a:lnTo>
                <a:lnTo>
                  <a:pt x="551167" y="8890"/>
                </a:lnTo>
                <a:close/>
              </a:path>
              <a:path extrusionOk="0" h="137795" w="700404">
                <a:moveTo>
                  <a:pt x="553135" y="8890"/>
                </a:moveTo>
                <a:lnTo>
                  <a:pt x="552615" y="5080"/>
                </a:lnTo>
                <a:lnTo>
                  <a:pt x="551167" y="8890"/>
                </a:lnTo>
                <a:lnTo>
                  <a:pt x="553135" y="8890"/>
                </a:lnTo>
                <a:close/>
              </a:path>
              <a:path extrusionOk="0" h="137795" w="700404">
                <a:moveTo>
                  <a:pt x="554875" y="83820"/>
                </a:moveTo>
                <a:lnTo>
                  <a:pt x="550621" y="83134"/>
                </a:lnTo>
                <a:lnTo>
                  <a:pt x="550760" y="87630"/>
                </a:lnTo>
                <a:lnTo>
                  <a:pt x="554875" y="83820"/>
                </a:lnTo>
                <a:close/>
              </a:path>
              <a:path extrusionOk="0" h="137795" w="700404">
                <a:moveTo>
                  <a:pt x="576148" y="6235"/>
                </a:moveTo>
                <a:lnTo>
                  <a:pt x="575830" y="5080"/>
                </a:lnTo>
                <a:lnTo>
                  <a:pt x="573570" y="3810"/>
                </a:lnTo>
                <a:lnTo>
                  <a:pt x="576148" y="6235"/>
                </a:lnTo>
                <a:close/>
              </a:path>
              <a:path extrusionOk="0" h="137795" w="700404">
                <a:moveTo>
                  <a:pt x="582803" y="56489"/>
                </a:moveTo>
                <a:lnTo>
                  <a:pt x="582777" y="55880"/>
                </a:lnTo>
                <a:lnTo>
                  <a:pt x="582650" y="53340"/>
                </a:lnTo>
                <a:lnTo>
                  <a:pt x="582193" y="53809"/>
                </a:lnTo>
                <a:lnTo>
                  <a:pt x="582091" y="55880"/>
                </a:lnTo>
                <a:lnTo>
                  <a:pt x="581317" y="54686"/>
                </a:lnTo>
                <a:lnTo>
                  <a:pt x="581494" y="55880"/>
                </a:lnTo>
                <a:lnTo>
                  <a:pt x="582803" y="56489"/>
                </a:lnTo>
                <a:close/>
              </a:path>
              <a:path extrusionOk="0" h="137795" w="700404">
                <a:moveTo>
                  <a:pt x="583234" y="80010"/>
                </a:moveTo>
                <a:lnTo>
                  <a:pt x="582485" y="74930"/>
                </a:lnTo>
                <a:lnTo>
                  <a:pt x="579081" y="73660"/>
                </a:lnTo>
                <a:lnTo>
                  <a:pt x="576046" y="76200"/>
                </a:lnTo>
                <a:lnTo>
                  <a:pt x="573163" y="77470"/>
                </a:lnTo>
                <a:lnTo>
                  <a:pt x="570204" y="76200"/>
                </a:lnTo>
                <a:lnTo>
                  <a:pt x="568223" y="77470"/>
                </a:lnTo>
                <a:lnTo>
                  <a:pt x="568502" y="78740"/>
                </a:lnTo>
                <a:lnTo>
                  <a:pt x="569048" y="81064"/>
                </a:lnTo>
                <a:lnTo>
                  <a:pt x="569087" y="81318"/>
                </a:lnTo>
                <a:lnTo>
                  <a:pt x="568299" y="83820"/>
                </a:lnTo>
                <a:lnTo>
                  <a:pt x="565391" y="83820"/>
                </a:lnTo>
                <a:lnTo>
                  <a:pt x="568896" y="90170"/>
                </a:lnTo>
                <a:lnTo>
                  <a:pt x="571830" y="87630"/>
                </a:lnTo>
                <a:lnTo>
                  <a:pt x="575271" y="82550"/>
                </a:lnTo>
                <a:lnTo>
                  <a:pt x="580072" y="81280"/>
                </a:lnTo>
                <a:lnTo>
                  <a:pt x="579869" y="77470"/>
                </a:lnTo>
                <a:lnTo>
                  <a:pt x="583234" y="80010"/>
                </a:lnTo>
                <a:close/>
              </a:path>
              <a:path extrusionOk="0" h="137795" w="700404">
                <a:moveTo>
                  <a:pt x="586968" y="58420"/>
                </a:moveTo>
                <a:lnTo>
                  <a:pt x="582803" y="56489"/>
                </a:lnTo>
                <a:lnTo>
                  <a:pt x="582955" y="59690"/>
                </a:lnTo>
                <a:lnTo>
                  <a:pt x="586968" y="58420"/>
                </a:lnTo>
                <a:close/>
              </a:path>
              <a:path extrusionOk="0" h="137795" w="700404">
                <a:moveTo>
                  <a:pt x="606704" y="13970"/>
                </a:moveTo>
                <a:lnTo>
                  <a:pt x="606094" y="12700"/>
                </a:lnTo>
                <a:lnTo>
                  <a:pt x="606285" y="13970"/>
                </a:lnTo>
                <a:lnTo>
                  <a:pt x="606526" y="13970"/>
                </a:lnTo>
                <a:lnTo>
                  <a:pt x="606704" y="13970"/>
                </a:lnTo>
                <a:close/>
              </a:path>
              <a:path extrusionOk="0" h="137795" w="700404">
                <a:moveTo>
                  <a:pt x="614883" y="74930"/>
                </a:moveTo>
                <a:lnTo>
                  <a:pt x="613283" y="76987"/>
                </a:lnTo>
                <a:lnTo>
                  <a:pt x="613816" y="77470"/>
                </a:lnTo>
                <a:lnTo>
                  <a:pt x="614883" y="74930"/>
                </a:lnTo>
                <a:close/>
              </a:path>
              <a:path extrusionOk="0" h="137795" w="700404">
                <a:moveTo>
                  <a:pt x="620763" y="80238"/>
                </a:moveTo>
                <a:lnTo>
                  <a:pt x="620153" y="78740"/>
                </a:lnTo>
                <a:lnTo>
                  <a:pt x="619163" y="80010"/>
                </a:lnTo>
                <a:lnTo>
                  <a:pt x="620763" y="80238"/>
                </a:lnTo>
                <a:close/>
              </a:path>
              <a:path extrusionOk="0" h="137795" w="700404">
                <a:moveTo>
                  <a:pt x="621182" y="74930"/>
                </a:moveTo>
                <a:lnTo>
                  <a:pt x="619048" y="74930"/>
                </a:lnTo>
                <a:lnTo>
                  <a:pt x="618299" y="76200"/>
                </a:lnTo>
                <a:lnTo>
                  <a:pt x="619163" y="80010"/>
                </a:lnTo>
                <a:lnTo>
                  <a:pt x="621182" y="74930"/>
                </a:lnTo>
                <a:close/>
              </a:path>
              <a:path extrusionOk="0" h="137795" w="700404">
                <a:moveTo>
                  <a:pt x="621855" y="80391"/>
                </a:moveTo>
                <a:lnTo>
                  <a:pt x="620763" y="80238"/>
                </a:lnTo>
                <a:lnTo>
                  <a:pt x="621703" y="82550"/>
                </a:lnTo>
                <a:lnTo>
                  <a:pt x="621855" y="80391"/>
                </a:lnTo>
                <a:close/>
              </a:path>
              <a:path extrusionOk="0" h="137795" w="700404">
                <a:moveTo>
                  <a:pt x="634161" y="20320"/>
                </a:moveTo>
                <a:lnTo>
                  <a:pt x="634149" y="19735"/>
                </a:lnTo>
                <a:lnTo>
                  <a:pt x="634022" y="20320"/>
                </a:lnTo>
                <a:lnTo>
                  <a:pt x="634161" y="20320"/>
                </a:lnTo>
                <a:close/>
              </a:path>
              <a:path extrusionOk="0" h="137795" w="700404">
                <a:moveTo>
                  <a:pt x="635482" y="20320"/>
                </a:moveTo>
                <a:lnTo>
                  <a:pt x="634161" y="20320"/>
                </a:lnTo>
                <a:lnTo>
                  <a:pt x="634174" y="21590"/>
                </a:lnTo>
                <a:lnTo>
                  <a:pt x="632244" y="26670"/>
                </a:lnTo>
                <a:lnTo>
                  <a:pt x="629856" y="26670"/>
                </a:lnTo>
                <a:lnTo>
                  <a:pt x="631837" y="27940"/>
                </a:lnTo>
                <a:lnTo>
                  <a:pt x="634453" y="25400"/>
                </a:lnTo>
                <a:lnTo>
                  <a:pt x="635482" y="20320"/>
                </a:lnTo>
                <a:close/>
              </a:path>
              <a:path extrusionOk="0" h="137795" w="700404">
                <a:moveTo>
                  <a:pt x="637578" y="11722"/>
                </a:moveTo>
                <a:lnTo>
                  <a:pt x="634060" y="12700"/>
                </a:lnTo>
                <a:lnTo>
                  <a:pt x="634149" y="19735"/>
                </a:lnTo>
                <a:lnTo>
                  <a:pt x="634898" y="16510"/>
                </a:lnTo>
                <a:lnTo>
                  <a:pt x="637578" y="11722"/>
                </a:lnTo>
                <a:close/>
              </a:path>
              <a:path extrusionOk="0" h="137795" w="700404">
                <a:moveTo>
                  <a:pt x="638619" y="82550"/>
                </a:moveTo>
                <a:lnTo>
                  <a:pt x="638035" y="81927"/>
                </a:lnTo>
                <a:lnTo>
                  <a:pt x="638060" y="82550"/>
                </a:lnTo>
                <a:lnTo>
                  <a:pt x="638454" y="83032"/>
                </a:lnTo>
                <a:lnTo>
                  <a:pt x="638619" y="82550"/>
                </a:lnTo>
                <a:close/>
              </a:path>
              <a:path extrusionOk="0" h="137795" w="700404">
                <a:moveTo>
                  <a:pt x="638657" y="11430"/>
                </a:moveTo>
                <a:lnTo>
                  <a:pt x="637743" y="11430"/>
                </a:lnTo>
                <a:lnTo>
                  <a:pt x="637578" y="11722"/>
                </a:lnTo>
                <a:lnTo>
                  <a:pt x="638657" y="11430"/>
                </a:lnTo>
                <a:close/>
              </a:path>
              <a:path extrusionOk="0" h="137795" w="700404">
                <a:moveTo>
                  <a:pt x="639089" y="83820"/>
                </a:moveTo>
                <a:lnTo>
                  <a:pt x="638454" y="83032"/>
                </a:lnTo>
                <a:lnTo>
                  <a:pt x="637781" y="85090"/>
                </a:lnTo>
                <a:lnTo>
                  <a:pt x="639089" y="83820"/>
                </a:lnTo>
                <a:close/>
              </a:path>
              <a:path extrusionOk="0" h="137795" w="700404">
                <a:moveTo>
                  <a:pt x="656717" y="22860"/>
                </a:moveTo>
                <a:close/>
              </a:path>
              <a:path extrusionOk="0" h="137795" w="700404">
                <a:moveTo>
                  <a:pt x="662495" y="20320"/>
                </a:moveTo>
                <a:lnTo>
                  <a:pt x="659168" y="21590"/>
                </a:lnTo>
                <a:lnTo>
                  <a:pt x="658583" y="17780"/>
                </a:lnTo>
                <a:lnTo>
                  <a:pt x="657593" y="19050"/>
                </a:lnTo>
                <a:lnTo>
                  <a:pt x="659536" y="24130"/>
                </a:lnTo>
                <a:lnTo>
                  <a:pt x="660400" y="24130"/>
                </a:lnTo>
                <a:lnTo>
                  <a:pt x="661809" y="21590"/>
                </a:lnTo>
                <a:lnTo>
                  <a:pt x="662495" y="20320"/>
                </a:lnTo>
                <a:close/>
              </a:path>
              <a:path extrusionOk="0" h="137795" w="700404">
                <a:moveTo>
                  <a:pt x="665035" y="32029"/>
                </a:moveTo>
                <a:lnTo>
                  <a:pt x="663219" y="33020"/>
                </a:lnTo>
                <a:lnTo>
                  <a:pt x="663206" y="33832"/>
                </a:lnTo>
                <a:lnTo>
                  <a:pt x="664324" y="34290"/>
                </a:lnTo>
                <a:lnTo>
                  <a:pt x="665035" y="32029"/>
                </a:lnTo>
                <a:close/>
              </a:path>
              <a:path extrusionOk="0" h="137795" w="700404">
                <a:moveTo>
                  <a:pt x="666102" y="30480"/>
                </a:moveTo>
                <a:lnTo>
                  <a:pt x="665543" y="26555"/>
                </a:lnTo>
                <a:lnTo>
                  <a:pt x="662190" y="27940"/>
                </a:lnTo>
                <a:lnTo>
                  <a:pt x="666102" y="30480"/>
                </a:lnTo>
                <a:close/>
              </a:path>
              <a:path extrusionOk="0" h="137795" w="700404">
                <a:moveTo>
                  <a:pt x="667854" y="17780"/>
                </a:moveTo>
                <a:lnTo>
                  <a:pt x="667537" y="17780"/>
                </a:lnTo>
                <a:lnTo>
                  <a:pt x="667270" y="18605"/>
                </a:lnTo>
                <a:lnTo>
                  <a:pt x="667854" y="17780"/>
                </a:lnTo>
                <a:close/>
              </a:path>
              <a:path extrusionOk="0" h="137795" w="700404">
                <a:moveTo>
                  <a:pt x="668362" y="25400"/>
                </a:moveTo>
                <a:lnTo>
                  <a:pt x="665264" y="24599"/>
                </a:lnTo>
                <a:lnTo>
                  <a:pt x="665543" y="26555"/>
                </a:lnTo>
                <a:lnTo>
                  <a:pt x="668362" y="25400"/>
                </a:lnTo>
                <a:close/>
              </a:path>
              <a:path extrusionOk="0" h="137795" w="700404">
                <a:moveTo>
                  <a:pt x="670458" y="27940"/>
                </a:moveTo>
                <a:lnTo>
                  <a:pt x="670191" y="27432"/>
                </a:lnTo>
                <a:lnTo>
                  <a:pt x="669556" y="27940"/>
                </a:lnTo>
                <a:lnTo>
                  <a:pt x="669798" y="28409"/>
                </a:lnTo>
                <a:lnTo>
                  <a:pt x="670458" y="27940"/>
                </a:lnTo>
                <a:close/>
              </a:path>
              <a:path extrusionOk="0" h="137795" w="700404">
                <a:moveTo>
                  <a:pt x="671017" y="19050"/>
                </a:moveTo>
                <a:lnTo>
                  <a:pt x="670496" y="17780"/>
                </a:lnTo>
                <a:lnTo>
                  <a:pt x="670458" y="15240"/>
                </a:lnTo>
                <a:lnTo>
                  <a:pt x="667969" y="19050"/>
                </a:lnTo>
                <a:lnTo>
                  <a:pt x="667131" y="19050"/>
                </a:lnTo>
                <a:lnTo>
                  <a:pt x="667270" y="18605"/>
                </a:lnTo>
                <a:lnTo>
                  <a:pt x="663448" y="24130"/>
                </a:lnTo>
                <a:lnTo>
                  <a:pt x="665200" y="24130"/>
                </a:lnTo>
                <a:lnTo>
                  <a:pt x="668439" y="24130"/>
                </a:lnTo>
                <a:lnTo>
                  <a:pt x="670814" y="24130"/>
                </a:lnTo>
                <a:lnTo>
                  <a:pt x="670941" y="19050"/>
                </a:lnTo>
                <a:close/>
              </a:path>
              <a:path extrusionOk="0" h="137795" w="700404">
                <a:moveTo>
                  <a:pt x="671487" y="31750"/>
                </a:moveTo>
                <a:lnTo>
                  <a:pt x="670852" y="30480"/>
                </a:lnTo>
                <a:lnTo>
                  <a:pt x="669798" y="28409"/>
                </a:lnTo>
                <a:lnTo>
                  <a:pt x="665111" y="31750"/>
                </a:lnTo>
                <a:lnTo>
                  <a:pt x="665035" y="32029"/>
                </a:lnTo>
                <a:lnTo>
                  <a:pt x="667854" y="30480"/>
                </a:lnTo>
                <a:lnTo>
                  <a:pt x="671487" y="31750"/>
                </a:lnTo>
                <a:close/>
              </a:path>
              <a:path extrusionOk="0" h="137795" w="700404">
                <a:moveTo>
                  <a:pt x="671969" y="32893"/>
                </a:moveTo>
                <a:lnTo>
                  <a:pt x="671652" y="32727"/>
                </a:lnTo>
                <a:lnTo>
                  <a:pt x="671487" y="32689"/>
                </a:lnTo>
                <a:lnTo>
                  <a:pt x="671893" y="33439"/>
                </a:lnTo>
                <a:lnTo>
                  <a:pt x="671969" y="32893"/>
                </a:lnTo>
                <a:close/>
              </a:path>
              <a:path extrusionOk="0" h="137795" w="700404">
                <a:moveTo>
                  <a:pt x="672122" y="33883"/>
                </a:moveTo>
                <a:lnTo>
                  <a:pt x="671893" y="33439"/>
                </a:lnTo>
                <a:lnTo>
                  <a:pt x="672122" y="33883"/>
                </a:lnTo>
                <a:close/>
              </a:path>
              <a:path extrusionOk="0" h="137795" w="700404">
                <a:moveTo>
                  <a:pt x="672884" y="32016"/>
                </a:moveTo>
                <a:lnTo>
                  <a:pt x="672122" y="32143"/>
                </a:lnTo>
                <a:lnTo>
                  <a:pt x="671969" y="32893"/>
                </a:lnTo>
                <a:lnTo>
                  <a:pt x="672211" y="32969"/>
                </a:lnTo>
                <a:lnTo>
                  <a:pt x="672528" y="33045"/>
                </a:lnTo>
                <a:lnTo>
                  <a:pt x="672757" y="33210"/>
                </a:lnTo>
                <a:lnTo>
                  <a:pt x="672884" y="32016"/>
                </a:lnTo>
                <a:close/>
              </a:path>
              <a:path extrusionOk="0" h="137795" w="700404">
                <a:moveTo>
                  <a:pt x="674065" y="58610"/>
                </a:moveTo>
                <a:lnTo>
                  <a:pt x="671258" y="59690"/>
                </a:lnTo>
                <a:lnTo>
                  <a:pt x="671652" y="60553"/>
                </a:lnTo>
                <a:lnTo>
                  <a:pt x="674065" y="58610"/>
                </a:lnTo>
                <a:close/>
              </a:path>
              <a:path extrusionOk="0" h="137795" w="700404">
                <a:moveTo>
                  <a:pt x="674547" y="19050"/>
                </a:moveTo>
                <a:lnTo>
                  <a:pt x="674433" y="18135"/>
                </a:lnTo>
                <a:lnTo>
                  <a:pt x="673709" y="19050"/>
                </a:lnTo>
                <a:lnTo>
                  <a:pt x="674547" y="19050"/>
                </a:lnTo>
                <a:close/>
              </a:path>
              <a:path extrusionOk="0" h="137795" w="700404">
                <a:moveTo>
                  <a:pt x="677341" y="70523"/>
                </a:moveTo>
                <a:lnTo>
                  <a:pt x="676795" y="71081"/>
                </a:lnTo>
                <a:lnTo>
                  <a:pt x="677202" y="71081"/>
                </a:lnTo>
                <a:lnTo>
                  <a:pt x="677341" y="70523"/>
                </a:lnTo>
                <a:close/>
              </a:path>
              <a:path extrusionOk="0" h="137795" w="700404">
                <a:moveTo>
                  <a:pt x="678345" y="67310"/>
                </a:moveTo>
                <a:lnTo>
                  <a:pt x="677697" y="65011"/>
                </a:lnTo>
                <a:lnTo>
                  <a:pt x="677024" y="67310"/>
                </a:lnTo>
                <a:lnTo>
                  <a:pt x="678345" y="67310"/>
                </a:lnTo>
                <a:close/>
              </a:path>
              <a:path extrusionOk="0" h="137795" w="700404">
                <a:moveTo>
                  <a:pt x="678510" y="62230"/>
                </a:moveTo>
                <a:lnTo>
                  <a:pt x="675805" y="58420"/>
                </a:lnTo>
                <a:lnTo>
                  <a:pt x="677697" y="65011"/>
                </a:lnTo>
                <a:lnTo>
                  <a:pt x="678510" y="62230"/>
                </a:lnTo>
                <a:close/>
              </a:path>
              <a:path extrusionOk="0" h="137795" w="700404">
                <a:moveTo>
                  <a:pt x="680478" y="73660"/>
                </a:moveTo>
                <a:lnTo>
                  <a:pt x="678624" y="77470"/>
                </a:lnTo>
                <a:lnTo>
                  <a:pt x="676719" y="72390"/>
                </a:lnTo>
                <a:lnTo>
                  <a:pt x="675894" y="71120"/>
                </a:lnTo>
                <a:lnTo>
                  <a:pt x="676795" y="69850"/>
                </a:lnTo>
                <a:lnTo>
                  <a:pt x="676287" y="69850"/>
                </a:lnTo>
                <a:lnTo>
                  <a:pt x="677024" y="67310"/>
                </a:lnTo>
                <a:lnTo>
                  <a:pt x="674738" y="67310"/>
                </a:lnTo>
                <a:lnTo>
                  <a:pt x="672414" y="62230"/>
                </a:lnTo>
                <a:lnTo>
                  <a:pt x="671652" y="60553"/>
                </a:lnTo>
                <a:lnTo>
                  <a:pt x="669556" y="62230"/>
                </a:lnTo>
                <a:lnTo>
                  <a:pt x="669201" y="59690"/>
                </a:lnTo>
                <a:lnTo>
                  <a:pt x="670585" y="57150"/>
                </a:lnTo>
                <a:lnTo>
                  <a:pt x="664603" y="58420"/>
                </a:lnTo>
                <a:lnTo>
                  <a:pt x="663448" y="53340"/>
                </a:lnTo>
                <a:lnTo>
                  <a:pt x="656996" y="53340"/>
                </a:lnTo>
                <a:lnTo>
                  <a:pt x="657504" y="54610"/>
                </a:lnTo>
                <a:lnTo>
                  <a:pt x="659168" y="62230"/>
                </a:lnTo>
                <a:lnTo>
                  <a:pt x="656361" y="63500"/>
                </a:lnTo>
                <a:lnTo>
                  <a:pt x="654380" y="66040"/>
                </a:lnTo>
                <a:lnTo>
                  <a:pt x="654024" y="62230"/>
                </a:lnTo>
                <a:lnTo>
                  <a:pt x="653910" y="60960"/>
                </a:lnTo>
                <a:lnTo>
                  <a:pt x="652157" y="60960"/>
                </a:lnTo>
                <a:lnTo>
                  <a:pt x="653148" y="59690"/>
                </a:lnTo>
                <a:lnTo>
                  <a:pt x="653326" y="58420"/>
                </a:lnTo>
                <a:lnTo>
                  <a:pt x="653503" y="57150"/>
                </a:lnTo>
                <a:lnTo>
                  <a:pt x="653872" y="54610"/>
                </a:lnTo>
                <a:lnTo>
                  <a:pt x="655370" y="57150"/>
                </a:lnTo>
                <a:lnTo>
                  <a:pt x="655167" y="54610"/>
                </a:lnTo>
                <a:lnTo>
                  <a:pt x="654977" y="52070"/>
                </a:lnTo>
                <a:lnTo>
                  <a:pt x="659447" y="45720"/>
                </a:lnTo>
                <a:lnTo>
                  <a:pt x="656678" y="39370"/>
                </a:lnTo>
                <a:lnTo>
                  <a:pt x="663130" y="38100"/>
                </a:lnTo>
                <a:lnTo>
                  <a:pt x="663206" y="33832"/>
                </a:lnTo>
                <a:lnTo>
                  <a:pt x="661149" y="33020"/>
                </a:lnTo>
                <a:lnTo>
                  <a:pt x="660831" y="29210"/>
                </a:lnTo>
                <a:lnTo>
                  <a:pt x="660400" y="24130"/>
                </a:lnTo>
                <a:lnTo>
                  <a:pt x="658863" y="26238"/>
                </a:lnTo>
                <a:lnTo>
                  <a:pt x="656564" y="24130"/>
                </a:lnTo>
                <a:lnTo>
                  <a:pt x="659536" y="24130"/>
                </a:lnTo>
                <a:lnTo>
                  <a:pt x="656704" y="22885"/>
                </a:lnTo>
                <a:lnTo>
                  <a:pt x="652284" y="29210"/>
                </a:lnTo>
                <a:lnTo>
                  <a:pt x="647763" y="25400"/>
                </a:lnTo>
                <a:lnTo>
                  <a:pt x="642734" y="35560"/>
                </a:lnTo>
                <a:lnTo>
                  <a:pt x="639445" y="29210"/>
                </a:lnTo>
                <a:lnTo>
                  <a:pt x="640397" y="35560"/>
                </a:lnTo>
                <a:lnTo>
                  <a:pt x="637667" y="35560"/>
                </a:lnTo>
                <a:lnTo>
                  <a:pt x="633780" y="36830"/>
                </a:lnTo>
                <a:lnTo>
                  <a:pt x="631875" y="38100"/>
                </a:lnTo>
                <a:lnTo>
                  <a:pt x="632155" y="34290"/>
                </a:lnTo>
                <a:lnTo>
                  <a:pt x="633984" y="34290"/>
                </a:lnTo>
                <a:lnTo>
                  <a:pt x="635876" y="33020"/>
                </a:lnTo>
                <a:lnTo>
                  <a:pt x="630885" y="31750"/>
                </a:lnTo>
                <a:lnTo>
                  <a:pt x="626694" y="35560"/>
                </a:lnTo>
                <a:lnTo>
                  <a:pt x="623608" y="40640"/>
                </a:lnTo>
                <a:lnTo>
                  <a:pt x="626211" y="44450"/>
                </a:lnTo>
                <a:lnTo>
                  <a:pt x="626579" y="44450"/>
                </a:lnTo>
                <a:lnTo>
                  <a:pt x="628992" y="46990"/>
                </a:lnTo>
                <a:lnTo>
                  <a:pt x="627113" y="49530"/>
                </a:lnTo>
                <a:lnTo>
                  <a:pt x="625424" y="48260"/>
                </a:lnTo>
                <a:lnTo>
                  <a:pt x="623531" y="45720"/>
                </a:lnTo>
                <a:lnTo>
                  <a:pt x="621030" y="45720"/>
                </a:lnTo>
                <a:lnTo>
                  <a:pt x="620725" y="41910"/>
                </a:lnTo>
                <a:lnTo>
                  <a:pt x="620636" y="40640"/>
                </a:lnTo>
                <a:lnTo>
                  <a:pt x="622058" y="40640"/>
                </a:lnTo>
                <a:lnTo>
                  <a:pt x="620750" y="35560"/>
                </a:lnTo>
                <a:lnTo>
                  <a:pt x="619201" y="39370"/>
                </a:lnTo>
                <a:lnTo>
                  <a:pt x="616280" y="39370"/>
                </a:lnTo>
                <a:lnTo>
                  <a:pt x="614489" y="41910"/>
                </a:lnTo>
                <a:lnTo>
                  <a:pt x="613206" y="36906"/>
                </a:lnTo>
                <a:lnTo>
                  <a:pt x="613206" y="36766"/>
                </a:lnTo>
                <a:lnTo>
                  <a:pt x="614807" y="31750"/>
                </a:lnTo>
                <a:lnTo>
                  <a:pt x="619010" y="31750"/>
                </a:lnTo>
                <a:lnTo>
                  <a:pt x="622490" y="35560"/>
                </a:lnTo>
                <a:lnTo>
                  <a:pt x="625627" y="27940"/>
                </a:lnTo>
                <a:lnTo>
                  <a:pt x="628510" y="31750"/>
                </a:lnTo>
                <a:lnTo>
                  <a:pt x="626732" y="29210"/>
                </a:lnTo>
                <a:lnTo>
                  <a:pt x="628294" y="27940"/>
                </a:lnTo>
                <a:lnTo>
                  <a:pt x="629856" y="26670"/>
                </a:lnTo>
                <a:lnTo>
                  <a:pt x="628078" y="26670"/>
                </a:lnTo>
                <a:lnTo>
                  <a:pt x="627024" y="21590"/>
                </a:lnTo>
                <a:lnTo>
                  <a:pt x="625983" y="16510"/>
                </a:lnTo>
                <a:lnTo>
                  <a:pt x="623481" y="21590"/>
                </a:lnTo>
                <a:lnTo>
                  <a:pt x="623125" y="19050"/>
                </a:lnTo>
                <a:lnTo>
                  <a:pt x="620674" y="16510"/>
                </a:lnTo>
                <a:lnTo>
                  <a:pt x="622376" y="13970"/>
                </a:lnTo>
                <a:lnTo>
                  <a:pt x="624598" y="12700"/>
                </a:lnTo>
                <a:lnTo>
                  <a:pt x="626376" y="15240"/>
                </a:lnTo>
                <a:lnTo>
                  <a:pt x="626402" y="12700"/>
                </a:lnTo>
                <a:lnTo>
                  <a:pt x="626414" y="11430"/>
                </a:lnTo>
                <a:lnTo>
                  <a:pt x="624039" y="11430"/>
                </a:lnTo>
                <a:lnTo>
                  <a:pt x="624827" y="10160"/>
                </a:lnTo>
                <a:lnTo>
                  <a:pt x="621182" y="10160"/>
                </a:lnTo>
                <a:lnTo>
                  <a:pt x="620750" y="15240"/>
                </a:lnTo>
                <a:lnTo>
                  <a:pt x="618210" y="20320"/>
                </a:lnTo>
                <a:lnTo>
                  <a:pt x="615797" y="24130"/>
                </a:lnTo>
                <a:lnTo>
                  <a:pt x="613143" y="26670"/>
                </a:lnTo>
                <a:lnTo>
                  <a:pt x="609574" y="26670"/>
                </a:lnTo>
                <a:lnTo>
                  <a:pt x="607326" y="25400"/>
                </a:lnTo>
                <a:lnTo>
                  <a:pt x="610057" y="25400"/>
                </a:lnTo>
                <a:lnTo>
                  <a:pt x="611327" y="22860"/>
                </a:lnTo>
                <a:lnTo>
                  <a:pt x="611962" y="21590"/>
                </a:lnTo>
                <a:lnTo>
                  <a:pt x="612597" y="20320"/>
                </a:lnTo>
                <a:lnTo>
                  <a:pt x="611682" y="16510"/>
                </a:lnTo>
                <a:lnTo>
                  <a:pt x="610336" y="21590"/>
                </a:lnTo>
                <a:lnTo>
                  <a:pt x="609727" y="20320"/>
                </a:lnTo>
                <a:lnTo>
                  <a:pt x="606831" y="14274"/>
                </a:lnTo>
                <a:lnTo>
                  <a:pt x="607047" y="14173"/>
                </a:lnTo>
                <a:lnTo>
                  <a:pt x="607288" y="13766"/>
                </a:lnTo>
                <a:lnTo>
                  <a:pt x="607047" y="14008"/>
                </a:lnTo>
                <a:lnTo>
                  <a:pt x="606806" y="14135"/>
                </a:lnTo>
                <a:lnTo>
                  <a:pt x="606298" y="14084"/>
                </a:lnTo>
                <a:lnTo>
                  <a:pt x="607237" y="20320"/>
                </a:lnTo>
                <a:lnTo>
                  <a:pt x="604037" y="19050"/>
                </a:lnTo>
                <a:lnTo>
                  <a:pt x="598601" y="20320"/>
                </a:lnTo>
                <a:lnTo>
                  <a:pt x="598360" y="17780"/>
                </a:lnTo>
                <a:lnTo>
                  <a:pt x="597979" y="13970"/>
                </a:lnTo>
                <a:lnTo>
                  <a:pt x="600900" y="11430"/>
                </a:lnTo>
                <a:lnTo>
                  <a:pt x="604037" y="15240"/>
                </a:lnTo>
                <a:lnTo>
                  <a:pt x="606298" y="14084"/>
                </a:lnTo>
                <a:lnTo>
                  <a:pt x="605815" y="13970"/>
                </a:lnTo>
                <a:lnTo>
                  <a:pt x="605028" y="11430"/>
                </a:lnTo>
                <a:lnTo>
                  <a:pt x="605383" y="10160"/>
                </a:lnTo>
                <a:lnTo>
                  <a:pt x="609219" y="11430"/>
                </a:lnTo>
                <a:lnTo>
                  <a:pt x="608215" y="10160"/>
                </a:lnTo>
                <a:lnTo>
                  <a:pt x="607212" y="8890"/>
                </a:lnTo>
                <a:lnTo>
                  <a:pt x="606209" y="7620"/>
                </a:lnTo>
                <a:lnTo>
                  <a:pt x="606691" y="6350"/>
                </a:lnTo>
                <a:lnTo>
                  <a:pt x="603046" y="7620"/>
                </a:lnTo>
                <a:lnTo>
                  <a:pt x="603288" y="7620"/>
                </a:lnTo>
                <a:lnTo>
                  <a:pt x="603796" y="8890"/>
                </a:lnTo>
                <a:lnTo>
                  <a:pt x="600468" y="8890"/>
                </a:lnTo>
                <a:lnTo>
                  <a:pt x="600265" y="6350"/>
                </a:lnTo>
                <a:lnTo>
                  <a:pt x="600075" y="3810"/>
                </a:lnTo>
                <a:lnTo>
                  <a:pt x="597458" y="6350"/>
                </a:lnTo>
                <a:lnTo>
                  <a:pt x="595198" y="3810"/>
                </a:lnTo>
                <a:lnTo>
                  <a:pt x="591794" y="0"/>
                </a:lnTo>
                <a:lnTo>
                  <a:pt x="586968" y="3810"/>
                </a:lnTo>
                <a:lnTo>
                  <a:pt x="587362" y="2540"/>
                </a:lnTo>
                <a:lnTo>
                  <a:pt x="583272" y="1270"/>
                </a:lnTo>
                <a:lnTo>
                  <a:pt x="583476" y="12700"/>
                </a:lnTo>
                <a:lnTo>
                  <a:pt x="581418" y="13322"/>
                </a:lnTo>
                <a:lnTo>
                  <a:pt x="581418" y="53340"/>
                </a:lnTo>
                <a:lnTo>
                  <a:pt x="581075" y="53441"/>
                </a:lnTo>
                <a:lnTo>
                  <a:pt x="581418" y="53340"/>
                </a:lnTo>
                <a:lnTo>
                  <a:pt x="581418" y="13322"/>
                </a:lnTo>
                <a:lnTo>
                  <a:pt x="580605" y="13563"/>
                </a:lnTo>
                <a:lnTo>
                  <a:pt x="580605" y="53581"/>
                </a:lnTo>
                <a:lnTo>
                  <a:pt x="577176" y="54610"/>
                </a:lnTo>
                <a:lnTo>
                  <a:pt x="576618" y="49530"/>
                </a:lnTo>
                <a:lnTo>
                  <a:pt x="576351" y="46990"/>
                </a:lnTo>
                <a:lnTo>
                  <a:pt x="580605" y="53581"/>
                </a:lnTo>
                <a:lnTo>
                  <a:pt x="580605" y="13563"/>
                </a:lnTo>
                <a:lnTo>
                  <a:pt x="579196" y="13970"/>
                </a:lnTo>
                <a:lnTo>
                  <a:pt x="579755" y="12700"/>
                </a:lnTo>
                <a:lnTo>
                  <a:pt x="580313" y="11430"/>
                </a:lnTo>
                <a:lnTo>
                  <a:pt x="579970" y="10160"/>
                </a:lnTo>
                <a:lnTo>
                  <a:pt x="579628" y="8890"/>
                </a:lnTo>
                <a:lnTo>
                  <a:pt x="579272" y="6350"/>
                </a:lnTo>
                <a:lnTo>
                  <a:pt x="577215" y="10160"/>
                </a:lnTo>
                <a:lnTo>
                  <a:pt x="576199" y="6413"/>
                </a:lnTo>
                <a:lnTo>
                  <a:pt x="574116" y="8369"/>
                </a:lnTo>
                <a:lnTo>
                  <a:pt x="574116" y="11722"/>
                </a:lnTo>
                <a:lnTo>
                  <a:pt x="573900" y="11303"/>
                </a:lnTo>
                <a:lnTo>
                  <a:pt x="574090" y="11430"/>
                </a:lnTo>
                <a:lnTo>
                  <a:pt x="574116" y="11722"/>
                </a:lnTo>
                <a:lnTo>
                  <a:pt x="574116" y="8369"/>
                </a:lnTo>
                <a:lnTo>
                  <a:pt x="572960" y="9436"/>
                </a:lnTo>
                <a:lnTo>
                  <a:pt x="570763" y="5080"/>
                </a:lnTo>
                <a:lnTo>
                  <a:pt x="568464" y="5080"/>
                </a:lnTo>
                <a:lnTo>
                  <a:pt x="568071" y="8890"/>
                </a:lnTo>
                <a:lnTo>
                  <a:pt x="569772" y="10160"/>
                </a:lnTo>
                <a:lnTo>
                  <a:pt x="566839" y="8890"/>
                </a:lnTo>
                <a:lnTo>
                  <a:pt x="565924" y="8890"/>
                </a:lnTo>
                <a:lnTo>
                  <a:pt x="574167" y="12509"/>
                </a:lnTo>
                <a:lnTo>
                  <a:pt x="574484" y="16510"/>
                </a:lnTo>
                <a:lnTo>
                  <a:pt x="570014" y="17780"/>
                </a:lnTo>
                <a:lnTo>
                  <a:pt x="567677" y="16510"/>
                </a:lnTo>
                <a:lnTo>
                  <a:pt x="566216" y="10160"/>
                </a:lnTo>
                <a:lnTo>
                  <a:pt x="565924" y="8890"/>
                </a:lnTo>
                <a:lnTo>
                  <a:pt x="562444" y="8890"/>
                </a:lnTo>
                <a:lnTo>
                  <a:pt x="560146" y="3810"/>
                </a:lnTo>
                <a:lnTo>
                  <a:pt x="556971" y="10160"/>
                </a:lnTo>
                <a:lnTo>
                  <a:pt x="556209" y="8890"/>
                </a:lnTo>
                <a:lnTo>
                  <a:pt x="555434" y="7620"/>
                </a:lnTo>
                <a:lnTo>
                  <a:pt x="553605" y="13970"/>
                </a:lnTo>
                <a:lnTo>
                  <a:pt x="555434" y="13970"/>
                </a:lnTo>
                <a:lnTo>
                  <a:pt x="555307" y="8890"/>
                </a:lnTo>
                <a:lnTo>
                  <a:pt x="557606" y="11303"/>
                </a:lnTo>
                <a:lnTo>
                  <a:pt x="557593" y="11722"/>
                </a:lnTo>
                <a:lnTo>
                  <a:pt x="555472" y="16510"/>
                </a:lnTo>
                <a:lnTo>
                  <a:pt x="552145" y="17780"/>
                </a:lnTo>
                <a:lnTo>
                  <a:pt x="551421" y="16510"/>
                </a:lnTo>
                <a:lnTo>
                  <a:pt x="549249" y="12700"/>
                </a:lnTo>
                <a:lnTo>
                  <a:pt x="546950" y="12700"/>
                </a:lnTo>
                <a:lnTo>
                  <a:pt x="549249" y="10160"/>
                </a:lnTo>
                <a:lnTo>
                  <a:pt x="549960" y="8890"/>
                </a:lnTo>
                <a:lnTo>
                  <a:pt x="548703" y="6350"/>
                </a:lnTo>
                <a:lnTo>
                  <a:pt x="545998" y="8890"/>
                </a:lnTo>
                <a:lnTo>
                  <a:pt x="542556" y="8890"/>
                </a:lnTo>
                <a:lnTo>
                  <a:pt x="539343" y="7620"/>
                </a:lnTo>
                <a:lnTo>
                  <a:pt x="536536" y="7620"/>
                </a:lnTo>
                <a:lnTo>
                  <a:pt x="534238" y="11430"/>
                </a:lnTo>
                <a:lnTo>
                  <a:pt x="535152" y="11430"/>
                </a:lnTo>
                <a:lnTo>
                  <a:pt x="537171" y="15240"/>
                </a:lnTo>
                <a:lnTo>
                  <a:pt x="536689" y="16510"/>
                </a:lnTo>
                <a:lnTo>
                  <a:pt x="535432" y="15240"/>
                </a:lnTo>
                <a:lnTo>
                  <a:pt x="532384" y="15240"/>
                </a:lnTo>
                <a:lnTo>
                  <a:pt x="532333" y="12700"/>
                </a:lnTo>
                <a:lnTo>
                  <a:pt x="533323" y="11430"/>
                </a:lnTo>
                <a:lnTo>
                  <a:pt x="528650" y="10160"/>
                </a:lnTo>
                <a:lnTo>
                  <a:pt x="527659" y="11430"/>
                </a:lnTo>
                <a:lnTo>
                  <a:pt x="527075" y="15240"/>
                </a:lnTo>
                <a:lnTo>
                  <a:pt x="527977" y="17780"/>
                </a:lnTo>
                <a:lnTo>
                  <a:pt x="526034" y="20320"/>
                </a:lnTo>
                <a:lnTo>
                  <a:pt x="520852" y="17780"/>
                </a:lnTo>
                <a:lnTo>
                  <a:pt x="526300" y="12700"/>
                </a:lnTo>
                <a:lnTo>
                  <a:pt x="527659" y="11430"/>
                </a:lnTo>
                <a:lnTo>
                  <a:pt x="524065" y="8890"/>
                </a:lnTo>
                <a:lnTo>
                  <a:pt x="519544" y="12700"/>
                </a:lnTo>
                <a:lnTo>
                  <a:pt x="518350" y="8890"/>
                </a:lnTo>
                <a:lnTo>
                  <a:pt x="511187" y="6350"/>
                </a:lnTo>
                <a:lnTo>
                  <a:pt x="506310" y="17780"/>
                </a:lnTo>
                <a:lnTo>
                  <a:pt x="498830" y="17780"/>
                </a:lnTo>
                <a:lnTo>
                  <a:pt x="498436" y="12700"/>
                </a:lnTo>
                <a:lnTo>
                  <a:pt x="501078" y="11430"/>
                </a:lnTo>
                <a:lnTo>
                  <a:pt x="503732" y="10160"/>
                </a:lnTo>
                <a:lnTo>
                  <a:pt x="505561" y="8890"/>
                </a:lnTo>
                <a:lnTo>
                  <a:pt x="502983" y="5080"/>
                </a:lnTo>
                <a:lnTo>
                  <a:pt x="500011" y="11430"/>
                </a:lnTo>
                <a:lnTo>
                  <a:pt x="496722" y="7620"/>
                </a:lnTo>
                <a:lnTo>
                  <a:pt x="493801" y="7620"/>
                </a:lnTo>
                <a:lnTo>
                  <a:pt x="491896" y="12700"/>
                </a:lnTo>
                <a:lnTo>
                  <a:pt x="492493" y="15240"/>
                </a:lnTo>
                <a:lnTo>
                  <a:pt x="489038" y="17780"/>
                </a:lnTo>
                <a:lnTo>
                  <a:pt x="489800" y="12700"/>
                </a:lnTo>
                <a:lnTo>
                  <a:pt x="489318" y="11430"/>
                </a:lnTo>
                <a:lnTo>
                  <a:pt x="488454" y="17780"/>
                </a:lnTo>
                <a:lnTo>
                  <a:pt x="483857" y="15240"/>
                </a:lnTo>
                <a:lnTo>
                  <a:pt x="481076" y="17780"/>
                </a:lnTo>
                <a:lnTo>
                  <a:pt x="480758" y="13970"/>
                </a:lnTo>
                <a:lnTo>
                  <a:pt x="476491" y="17780"/>
                </a:lnTo>
                <a:lnTo>
                  <a:pt x="477672" y="19050"/>
                </a:lnTo>
                <a:lnTo>
                  <a:pt x="476808" y="21590"/>
                </a:lnTo>
                <a:lnTo>
                  <a:pt x="476885" y="24130"/>
                </a:lnTo>
                <a:lnTo>
                  <a:pt x="475729" y="24130"/>
                </a:lnTo>
                <a:lnTo>
                  <a:pt x="479336" y="26670"/>
                </a:lnTo>
                <a:lnTo>
                  <a:pt x="482942" y="25400"/>
                </a:lnTo>
                <a:lnTo>
                  <a:pt x="486587" y="22860"/>
                </a:lnTo>
                <a:lnTo>
                  <a:pt x="490207" y="26555"/>
                </a:lnTo>
                <a:lnTo>
                  <a:pt x="490105" y="26860"/>
                </a:lnTo>
                <a:lnTo>
                  <a:pt x="489000" y="27940"/>
                </a:lnTo>
                <a:lnTo>
                  <a:pt x="490943" y="30480"/>
                </a:lnTo>
                <a:lnTo>
                  <a:pt x="489597" y="31750"/>
                </a:lnTo>
                <a:lnTo>
                  <a:pt x="488454" y="31750"/>
                </a:lnTo>
                <a:lnTo>
                  <a:pt x="488238" y="30594"/>
                </a:lnTo>
                <a:lnTo>
                  <a:pt x="488010" y="29210"/>
                </a:lnTo>
                <a:lnTo>
                  <a:pt x="487464" y="31750"/>
                </a:lnTo>
                <a:lnTo>
                  <a:pt x="485749" y="34290"/>
                </a:lnTo>
                <a:lnTo>
                  <a:pt x="488175" y="34290"/>
                </a:lnTo>
                <a:lnTo>
                  <a:pt x="488403" y="41910"/>
                </a:lnTo>
                <a:lnTo>
                  <a:pt x="483501" y="40640"/>
                </a:lnTo>
                <a:lnTo>
                  <a:pt x="480288" y="43180"/>
                </a:lnTo>
                <a:lnTo>
                  <a:pt x="478205" y="39522"/>
                </a:lnTo>
                <a:lnTo>
                  <a:pt x="477316" y="45720"/>
                </a:lnTo>
                <a:lnTo>
                  <a:pt x="476021" y="43180"/>
                </a:lnTo>
                <a:lnTo>
                  <a:pt x="474065" y="39370"/>
                </a:lnTo>
                <a:lnTo>
                  <a:pt x="472846" y="39370"/>
                </a:lnTo>
                <a:lnTo>
                  <a:pt x="474154" y="38100"/>
                </a:lnTo>
                <a:lnTo>
                  <a:pt x="470458" y="35560"/>
                </a:lnTo>
                <a:lnTo>
                  <a:pt x="469950" y="41910"/>
                </a:lnTo>
                <a:lnTo>
                  <a:pt x="469341" y="41910"/>
                </a:lnTo>
                <a:lnTo>
                  <a:pt x="469315" y="43180"/>
                </a:lnTo>
                <a:lnTo>
                  <a:pt x="469430" y="36830"/>
                </a:lnTo>
                <a:lnTo>
                  <a:pt x="469480" y="30175"/>
                </a:lnTo>
                <a:lnTo>
                  <a:pt x="468452" y="29540"/>
                </a:lnTo>
                <a:lnTo>
                  <a:pt x="468452" y="41910"/>
                </a:lnTo>
                <a:lnTo>
                  <a:pt x="466737" y="41910"/>
                </a:lnTo>
                <a:lnTo>
                  <a:pt x="464997" y="36830"/>
                </a:lnTo>
                <a:lnTo>
                  <a:pt x="468452" y="41910"/>
                </a:lnTo>
                <a:lnTo>
                  <a:pt x="468452" y="29540"/>
                </a:lnTo>
                <a:lnTo>
                  <a:pt x="465874" y="27940"/>
                </a:lnTo>
                <a:lnTo>
                  <a:pt x="470433" y="22860"/>
                </a:lnTo>
                <a:lnTo>
                  <a:pt x="472719" y="20320"/>
                </a:lnTo>
                <a:lnTo>
                  <a:pt x="473773" y="17780"/>
                </a:lnTo>
                <a:lnTo>
                  <a:pt x="474306" y="16510"/>
                </a:lnTo>
                <a:lnTo>
                  <a:pt x="471855" y="17780"/>
                </a:lnTo>
                <a:lnTo>
                  <a:pt x="469519" y="16510"/>
                </a:lnTo>
                <a:lnTo>
                  <a:pt x="467969" y="13970"/>
                </a:lnTo>
                <a:lnTo>
                  <a:pt x="465289" y="16510"/>
                </a:lnTo>
                <a:lnTo>
                  <a:pt x="459562" y="16510"/>
                </a:lnTo>
                <a:lnTo>
                  <a:pt x="456996" y="20320"/>
                </a:lnTo>
                <a:lnTo>
                  <a:pt x="455015" y="19050"/>
                </a:lnTo>
                <a:lnTo>
                  <a:pt x="458546" y="16510"/>
                </a:lnTo>
                <a:lnTo>
                  <a:pt x="456476" y="16510"/>
                </a:lnTo>
                <a:lnTo>
                  <a:pt x="452640" y="15240"/>
                </a:lnTo>
                <a:lnTo>
                  <a:pt x="448678" y="16510"/>
                </a:lnTo>
                <a:lnTo>
                  <a:pt x="444792" y="20320"/>
                </a:lnTo>
                <a:lnTo>
                  <a:pt x="442696" y="20320"/>
                </a:lnTo>
                <a:lnTo>
                  <a:pt x="442937" y="17780"/>
                </a:lnTo>
                <a:lnTo>
                  <a:pt x="442264" y="15240"/>
                </a:lnTo>
                <a:lnTo>
                  <a:pt x="435698" y="16510"/>
                </a:lnTo>
                <a:lnTo>
                  <a:pt x="430339" y="19050"/>
                </a:lnTo>
                <a:lnTo>
                  <a:pt x="424815" y="22860"/>
                </a:lnTo>
                <a:lnTo>
                  <a:pt x="417741" y="22860"/>
                </a:lnTo>
                <a:lnTo>
                  <a:pt x="419201" y="20320"/>
                </a:lnTo>
                <a:lnTo>
                  <a:pt x="416864" y="20320"/>
                </a:lnTo>
                <a:lnTo>
                  <a:pt x="414896" y="19050"/>
                </a:lnTo>
                <a:lnTo>
                  <a:pt x="413943" y="22860"/>
                </a:lnTo>
                <a:lnTo>
                  <a:pt x="410972" y="20320"/>
                </a:lnTo>
                <a:lnTo>
                  <a:pt x="407403" y="21590"/>
                </a:lnTo>
                <a:lnTo>
                  <a:pt x="406768" y="21818"/>
                </a:lnTo>
                <a:lnTo>
                  <a:pt x="406768" y="100330"/>
                </a:lnTo>
                <a:lnTo>
                  <a:pt x="403148" y="97790"/>
                </a:lnTo>
                <a:lnTo>
                  <a:pt x="401764" y="96824"/>
                </a:lnTo>
                <a:lnTo>
                  <a:pt x="404634" y="93980"/>
                </a:lnTo>
                <a:lnTo>
                  <a:pt x="406057" y="95250"/>
                </a:lnTo>
                <a:lnTo>
                  <a:pt x="406768" y="100330"/>
                </a:lnTo>
                <a:lnTo>
                  <a:pt x="406768" y="21818"/>
                </a:lnTo>
                <a:lnTo>
                  <a:pt x="403694" y="22860"/>
                </a:lnTo>
                <a:lnTo>
                  <a:pt x="401777" y="20726"/>
                </a:lnTo>
                <a:lnTo>
                  <a:pt x="401777" y="92710"/>
                </a:lnTo>
                <a:lnTo>
                  <a:pt x="401167" y="95808"/>
                </a:lnTo>
                <a:lnTo>
                  <a:pt x="401116" y="96367"/>
                </a:lnTo>
                <a:lnTo>
                  <a:pt x="400329" y="95808"/>
                </a:lnTo>
                <a:lnTo>
                  <a:pt x="400596" y="95250"/>
                </a:lnTo>
                <a:lnTo>
                  <a:pt x="401777" y="92710"/>
                </a:lnTo>
                <a:lnTo>
                  <a:pt x="401777" y="20726"/>
                </a:lnTo>
                <a:lnTo>
                  <a:pt x="400278" y="19050"/>
                </a:lnTo>
                <a:lnTo>
                  <a:pt x="395363" y="17780"/>
                </a:lnTo>
                <a:lnTo>
                  <a:pt x="395516" y="25400"/>
                </a:lnTo>
                <a:lnTo>
                  <a:pt x="391795" y="27940"/>
                </a:lnTo>
                <a:lnTo>
                  <a:pt x="391718" y="25400"/>
                </a:lnTo>
                <a:lnTo>
                  <a:pt x="392671" y="21590"/>
                </a:lnTo>
                <a:lnTo>
                  <a:pt x="390652" y="20320"/>
                </a:lnTo>
                <a:lnTo>
                  <a:pt x="372668" y="25400"/>
                </a:lnTo>
                <a:lnTo>
                  <a:pt x="353695" y="27940"/>
                </a:lnTo>
                <a:lnTo>
                  <a:pt x="353758" y="26860"/>
                </a:lnTo>
                <a:lnTo>
                  <a:pt x="348195" y="27940"/>
                </a:lnTo>
                <a:lnTo>
                  <a:pt x="342633" y="30175"/>
                </a:lnTo>
                <a:lnTo>
                  <a:pt x="335838" y="33020"/>
                </a:lnTo>
                <a:lnTo>
                  <a:pt x="330085" y="33020"/>
                </a:lnTo>
                <a:lnTo>
                  <a:pt x="328777" y="34290"/>
                </a:lnTo>
                <a:lnTo>
                  <a:pt x="324700" y="35560"/>
                </a:lnTo>
                <a:lnTo>
                  <a:pt x="326161" y="39370"/>
                </a:lnTo>
                <a:lnTo>
                  <a:pt x="327901" y="40640"/>
                </a:lnTo>
                <a:lnTo>
                  <a:pt x="328383" y="44450"/>
                </a:lnTo>
                <a:lnTo>
                  <a:pt x="328422" y="48260"/>
                </a:lnTo>
                <a:lnTo>
                  <a:pt x="322084" y="52070"/>
                </a:lnTo>
                <a:lnTo>
                  <a:pt x="322999" y="48260"/>
                </a:lnTo>
                <a:lnTo>
                  <a:pt x="324231" y="43180"/>
                </a:lnTo>
                <a:lnTo>
                  <a:pt x="324853" y="40640"/>
                </a:lnTo>
                <a:lnTo>
                  <a:pt x="320535" y="43180"/>
                </a:lnTo>
                <a:lnTo>
                  <a:pt x="319951" y="40640"/>
                </a:lnTo>
                <a:lnTo>
                  <a:pt x="319379" y="38100"/>
                </a:lnTo>
                <a:lnTo>
                  <a:pt x="319087" y="36830"/>
                </a:lnTo>
                <a:lnTo>
                  <a:pt x="318795" y="35560"/>
                </a:lnTo>
                <a:lnTo>
                  <a:pt x="323075" y="38100"/>
                </a:lnTo>
                <a:lnTo>
                  <a:pt x="322948" y="35560"/>
                </a:lnTo>
                <a:lnTo>
                  <a:pt x="322757" y="31750"/>
                </a:lnTo>
                <a:lnTo>
                  <a:pt x="316649" y="36830"/>
                </a:lnTo>
                <a:lnTo>
                  <a:pt x="312966" y="34290"/>
                </a:lnTo>
                <a:lnTo>
                  <a:pt x="309600" y="38100"/>
                </a:lnTo>
                <a:lnTo>
                  <a:pt x="307975" y="36830"/>
                </a:lnTo>
                <a:lnTo>
                  <a:pt x="306349" y="35560"/>
                </a:lnTo>
                <a:lnTo>
                  <a:pt x="307784" y="35560"/>
                </a:lnTo>
                <a:lnTo>
                  <a:pt x="307022" y="31750"/>
                </a:lnTo>
                <a:lnTo>
                  <a:pt x="306984" y="31597"/>
                </a:lnTo>
                <a:lnTo>
                  <a:pt x="306311" y="31750"/>
                </a:lnTo>
                <a:lnTo>
                  <a:pt x="302552" y="30480"/>
                </a:lnTo>
                <a:lnTo>
                  <a:pt x="303618" y="35560"/>
                </a:lnTo>
                <a:lnTo>
                  <a:pt x="299694" y="33020"/>
                </a:lnTo>
                <a:lnTo>
                  <a:pt x="298792" y="36830"/>
                </a:lnTo>
                <a:lnTo>
                  <a:pt x="298551" y="35560"/>
                </a:lnTo>
                <a:lnTo>
                  <a:pt x="298665" y="38100"/>
                </a:lnTo>
                <a:lnTo>
                  <a:pt x="296456" y="39370"/>
                </a:lnTo>
                <a:lnTo>
                  <a:pt x="295783" y="40640"/>
                </a:lnTo>
                <a:lnTo>
                  <a:pt x="295059" y="36906"/>
                </a:lnTo>
                <a:lnTo>
                  <a:pt x="293598" y="38100"/>
                </a:lnTo>
                <a:lnTo>
                  <a:pt x="291376" y="39370"/>
                </a:lnTo>
                <a:lnTo>
                  <a:pt x="283222" y="40640"/>
                </a:lnTo>
                <a:lnTo>
                  <a:pt x="283044" y="39370"/>
                </a:lnTo>
                <a:lnTo>
                  <a:pt x="282867" y="38100"/>
                </a:lnTo>
                <a:lnTo>
                  <a:pt x="282346" y="34290"/>
                </a:lnTo>
                <a:lnTo>
                  <a:pt x="279577" y="35560"/>
                </a:lnTo>
                <a:lnTo>
                  <a:pt x="278980" y="38100"/>
                </a:lnTo>
                <a:lnTo>
                  <a:pt x="276047" y="38100"/>
                </a:lnTo>
                <a:lnTo>
                  <a:pt x="276212" y="36830"/>
                </a:lnTo>
                <a:lnTo>
                  <a:pt x="276885" y="35560"/>
                </a:lnTo>
                <a:lnTo>
                  <a:pt x="276923" y="34290"/>
                </a:lnTo>
                <a:lnTo>
                  <a:pt x="270789" y="34290"/>
                </a:lnTo>
                <a:lnTo>
                  <a:pt x="263410" y="36830"/>
                </a:lnTo>
                <a:lnTo>
                  <a:pt x="257479" y="33020"/>
                </a:lnTo>
                <a:lnTo>
                  <a:pt x="252844" y="34290"/>
                </a:lnTo>
                <a:lnTo>
                  <a:pt x="248881" y="35560"/>
                </a:lnTo>
                <a:lnTo>
                  <a:pt x="246100" y="40640"/>
                </a:lnTo>
                <a:lnTo>
                  <a:pt x="247332" y="39370"/>
                </a:lnTo>
                <a:lnTo>
                  <a:pt x="251091" y="40640"/>
                </a:lnTo>
                <a:lnTo>
                  <a:pt x="248996" y="44450"/>
                </a:lnTo>
                <a:lnTo>
                  <a:pt x="247853" y="46990"/>
                </a:lnTo>
                <a:lnTo>
                  <a:pt x="245833" y="46990"/>
                </a:lnTo>
                <a:lnTo>
                  <a:pt x="243967" y="48260"/>
                </a:lnTo>
                <a:lnTo>
                  <a:pt x="244055" y="46990"/>
                </a:lnTo>
                <a:lnTo>
                  <a:pt x="244157" y="45720"/>
                </a:lnTo>
                <a:lnTo>
                  <a:pt x="244246" y="44450"/>
                </a:lnTo>
                <a:lnTo>
                  <a:pt x="238861" y="44450"/>
                </a:lnTo>
                <a:lnTo>
                  <a:pt x="242658" y="41910"/>
                </a:lnTo>
                <a:lnTo>
                  <a:pt x="241312" y="35560"/>
                </a:lnTo>
                <a:lnTo>
                  <a:pt x="234302" y="44450"/>
                </a:lnTo>
                <a:lnTo>
                  <a:pt x="234200" y="41910"/>
                </a:lnTo>
                <a:lnTo>
                  <a:pt x="234137" y="40640"/>
                </a:lnTo>
                <a:lnTo>
                  <a:pt x="234086" y="39370"/>
                </a:lnTo>
                <a:lnTo>
                  <a:pt x="234010" y="37719"/>
                </a:lnTo>
                <a:lnTo>
                  <a:pt x="234137" y="37439"/>
                </a:lnTo>
                <a:lnTo>
                  <a:pt x="234137" y="37007"/>
                </a:lnTo>
                <a:lnTo>
                  <a:pt x="233984" y="36410"/>
                </a:lnTo>
                <a:lnTo>
                  <a:pt x="233984" y="36830"/>
                </a:lnTo>
                <a:lnTo>
                  <a:pt x="233197" y="39370"/>
                </a:lnTo>
                <a:lnTo>
                  <a:pt x="228485" y="38303"/>
                </a:lnTo>
                <a:lnTo>
                  <a:pt x="228473" y="38100"/>
                </a:lnTo>
                <a:lnTo>
                  <a:pt x="228193" y="38239"/>
                </a:lnTo>
                <a:lnTo>
                  <a:pt x="227571" y="38100"/>
                </a:lnTo>
                <a:lnTo>
                  <a:pt x="227266" y="38709"/>
                </a:lnTo>
                <a:lnTo>
                  <a:pt x="226669" y="39027"/>
                </a:lnTo>
                <a:lnTo>
                  <a:pt x="226669" y="39954"/>
                </a:lnTo>
                <a:lnTo>
                  <a:pt x="225704" y="41910"/>
                </a:lnTo>
                <a:lnTo>
                  <a:pt x="225069" y="39370"/>
                </a:lnTo>
                <a:lnTo>
                  <a:pt x="226669" y="39954"/>
                </a:lnTo>
                <a:lnTo>
                  <a:pt x="226669" y="39027"/>
                </a:lnTo>
                <a:lnTo>
                  <a:pt x="225983" y="39370"/>
                </a:lnTo>
                <a:lnTo>
                  <a:pt x="225869" y="36830"/>
                </a:lnTo>
                <a:lnTo>
                  <a:pt x="220954" y="35560"/>
                </a:lnTo>
                <a:lnTo>
                  <a:pt x="220472" y="44450"/>
                </a:lnTo>
                <a:lnTo>
                  <a:pt x="217665" y="45720"/>
                </a:lnTo>
                <a:lnTo>
                  <a:pt x="217741" y="44450"/>
                </a:lnTo>
                <a:lnTo>
                  <a:pt x="215849" y="45720"/>
                </a:lnTo>
                <a:lnTo>
                  <a:pt x="217868" y="40640"/>
                </a:lnTo>
                <a:lnTo>
                  <a:pt x="214807" y="40640"/>
                </a:lnTo>
                <a:lnTo>
                  <a:pt x="213461" y="45720"/>
                </a:lnTo>
                <a:lnTo>
                  <a:pt x="210058" y="46990"/>
                </a:lnTo>
                <a:lnTo>
                  <a:pt x="209626" y="45720"/>
                </a:lnTo>
                <a:lnTo>
                  <a:pt x="207645" y="48260"/>
                </a:lnTo>
                <a:lnTo>
                  <a:pt x="208000" y="46990"/>
                </a:lnTo>
                <a:lnTo>
                  <a:pt x="207797" y="45720"/>
                </a:lnTo>
                <a:lnTo>
                  <a:pt x="206095" y="52070"/>
                </a:lnTo>
                <a:lnTo>
                  <a:pt x="201549" y="49530"/>
                </a:lnTo>
                <a:lnTo>
                  <a:pt x="199923" y="54610"/>
                </a:lnTo>
                <a:lnTo>
                  <a:pt x="198488" y="53340"/>
                </a:lnTo>
                <a:lnTo>
                  <a:pt x="198196" y="52070"/>
                </a:lnTo>
                <a:lnTo>
                  <a:pt x="197612" y="49530"/>
                </a:lnTo>
                <a:lnTo>
                  <a:pt x="202095" y="46990"/>
                </a:lnTo>
                <a:lnTo>
                  <a:pt x="200939" y="44450"/>
                </a:lnTo>
                <a:lnTo>
                  <a:pt x="199961" y="42303"/>
                </a:lnTo>
                <a:lnTo>
                  <a:pt x="199961" y="44450"/>
                </a:lnTo>
                <a:lnTo>
                  <a:pt x="197535" y="49212"/>
                </a:lnTo>
                <a:lnTo>
                  <a:pt x="197027" y="46990"/>
                </a:lnTo>
                <a:lnTo>
                  <a:pt x="195402" y="52070"/>
                </a:lnTo>
                <a:lnTo>
                  <a:pt x="195402" y="49530"/>
                </a:lnTo>
                <a:lnTo>
                  <a:pt x="195402" y="44450"/>
                </a:lnTo>
                <a:lnTo>
                  <a:pt x="199961" y="44450"/>
                </a:lnTo>
                <a:lnTo>
                  <a:pt x="199961" y="42303"/>
                </a:lnTo>
                <a:lnTo>
                  <a:pt x="198056" y="38100"/>
                </a:lnTo>
                <a:lnTo>
                  <a:pt x="181495" y="40640"/>
                </a:lnTo>
                <a:lnTo>
                  <a:pt x="177025" y="43180"/>
                </a:lnTo>
                <a:lnTo>
                  <a:pt x="172123" y="43180"/>
                </a:lnTo>
                <a:lnTo>
                  <a:pt x="167855" y="44450"/>
                </a:lnTo>
                <a:lnTo>
                  <a:pt x="165303" y="49530"/>
                </a:lnTo>
                <a:lnTo>
                  <a:pt x="165481" y="46990"/>
                </a:lnTo>
                <a:lnTo>
                  <a:pt x="165658" y="44450"/>
                </a:lnTo>
                <a:lnTo>
                  <a:pt x="156425" y="41910"/>
                </a:lnTo>
                <a:lnTo>
                  <a:pt x="148818" y="44450"/>
                </a:lnTo>
                <a:lnTo>
                  <a:pt x="140703" y="40640"/>
                </a:lnTo>
                <a:lnTo>
                  <a:pt x="135115" y="46990"/>
                </a:lnTo>
                <a:lnTo>
                  <a:pt x="133337" y="43180"/>
                </a:lnTo>
                <a:lnTo>
                  <a:pt x="127762" y="49530"/>
                </a:lnTo>
                <a:lnTo>
                  <a:pt x="120637" y="53340"/>
                </a:lnTo>
                <a:lnTo>
                  <a:pt x="113906" y="55880"/>
                </a:lnTo>
                <a:lnTo>
                  <a:pt x="109562" y="63500"/>
                </a:lnTo>
                <a:lnTo>
                  <a:pt x="105956" y="60960"/>
                </a:lnTo>
                <a:lnTo>
                  <a:pt x="110363" y="58420"/>
                </a:lnTo>
                <a:lnTo>
                  <a:pt x="110553" y="55880"/>
                </a:lnTo>
                <a:lnTo>
                  <a:pt x="107975" y="54610"/>
                </a:lnTo>
                <a:lnTo>
                  <a:pt x="104178" y="63500"/>
                </a:lnTo>
                <a:lnTo>
                  <a:pt x="101447" y="58420"/>
                </a:lnTo>
                <a:lnTo>
                  <a:pt x="101371" y="55880"/>
                </a:lnTo>
                <a:lnTo>
                  <a:pt x="104927" y="55880"/>
                </a:lnTo>
                <a:lnTo>
                  <a:pt x="103263" y="54610"/>
                </a:lnTo>
                <a:lnTo>
                  <a:pt x="101206" y="50800"/>
                </a:lnTo>
                <a:lnTo>
                  <a:pt x="100812" y="58420"/>
                </a:lnTo>
                <a:lnTo>
                  <a:pt x="98513" y="54610"/>
                </a:lnTo>
                <a:lnTo>
                  <a:pt x="99618" y="58420"/>
                </a:lnTo>
                <a:lnTo>
                  <a:pt x="95618" y="63500"/>
                </a:lnTo>
                <a:lnTo>
                  <a:pt x="92570" y="64770"/>
                </a:lnTo>
                <a:lnTo>
                  <a:pt x="93408" y="64770"/>
                </a:lnTo>
                <a:lnTo>
                  <a:pt x="94043" y="68580"/>
                </a:lnTo>
                <a:lnTo>
                  <a:pt x="91655" y="67310"/>
                </a:lnTo>
                <a:lnTo>
                  <a:pt x="90436" y="68580"/>
                </a:lnTo>
                <a:lnTo>
                  <a:pt x="90500" y="67424"/>
                </a:lnTo>
                <a:lnTo>
                  <a:pt x="78676" y="71120"/>
                </a:lnTo>
                <a:lnTo>
                  <a:pt x="65913" y="73660"/>
                </a:lnTo>
                <a:lnTo>
                  <a:pt x="52908" y="74930"/>
                </a:lnTo>
                <a:lnTo>
                  <a:pt x="52768" y="74917"/>
                </a:lnTo>
                <a:lnTo>
                  <a:pt x="52768" y="114300"/>
                </a:lnTo>
                <a:lnTo>
                  <a:pt x="51320" y="112382"/>
                </a:lnTo>
                <a:lnTo>
                  <a:pt x="52400" y="111760"/>
                </a:lnTo>
                <a:lnTo>
                  <a:pt x="52768" y="114300"/>
                </a:lnTo>
                <a:lnTo>
                  <a:pt x="52768" y="74917"/>
                </a:lnTo>
                <a:lnTo>
                  <a:pt x="40005" y="73660"/>
                </a:lnTo>
                <a:lnTo>
                  <a:pt x="40982" y="72390"/>
                </a:lnTo>
                <a:lnTo>
                  <a:pt x="42938" y="69850"/>
                </a:lnTo>
                <a:lnTo>
                  <a:pt x="40678" y="72390"/>
                </a:lnTo>
                <a:lnTo>
                  <a:pt x="36322" y="71120"/>
                </a:lnTo>
                <a:lnTo>
                  <a:pt x="34899" y="71120"/>
                </a:lnTo>
                <a:lnTo>
                  <a:pt x="35255" y="69850"/>
                </a:lnTo>
                <a:lnTo>
                  <a:pt x="32410" y="68580"/>
                </a:lnTo>
                <a:lnTo>
                  <a:pt x="28943" y="71120"/>
                </a:lnTo>
                <a:lnTo>
                  <a:pt x="26657" y="69850"/>
                </a:lnTo>
                <a:lnTo>
                  <a:pt x="27330" y="68580"/>
                </a:lnTo>
                <a:lnTo>
                  <a:pt x="21945" y="68580"/>
                </a:lnTo>
                <a:lnTo>
                  <a:pt x="21234" y="67310"/>
                </a:lnTo>
                <a:lnTo>
                  <a:pt x="20523" y="66040"/>
                </a:lnTo>
                <a:lnTo>
                  <a:pt x="18376" y="62230"/>
                </a:lnTo>
                <a:lnTo>
                  <a:pt x="13271" y="66040"/>
                </a:lnTo>
                <a:lnTo>
                  <a:pt x="8991" y="63500"/>
                </a:lnTo>
                <a:lnTo>
                  <a:pt x="9271" y="60960"/>
                </a:lnTo>
                <a:lnTo>
                  <a:pt x="6261" y="58420"/>
                </a:lnTo>
                <a:lnTo>
                  <a:pt x="3886" y="58420"/>
                </a:lnTo>
                <a:lnTo>
                  <a:pt x="2933" y="62230"/>
                </a:lnTo>
                <a:lnTo>
                  <a:pt x="2857" y="63500"/>
                </a:lnTo>
                <a:lnTo>
                  <a:pt x="4000" y="63500"/>
                </a:lnTo>
                <a:lnTo>
                  <a:pt x="5461" y="67310"/>
                </a:lnTo>
                <a:lnTo>
                  <a:pt x="1625" y="66040"/>
                </a:lnTo>
                <a:lnTo>
                  <a:pt x="0" y="68580"/>
                </a:lnTo>
                <a:lnTo>
                  <a:pt x="1549" y="73660"/>
                </a:lnTo>
                <a:lnTo>
                  <a:pt x="1346" y="83820"/>
                </a:lnTo>
                <a:lnTo>
                  <a:pt x="6502" y="88900"/>
                </a:lnTo>
                <a:lnTo>
                  <a:pt x="9944" y="87630"/>
                </a:lnTo>
                <a:lnTo>
                  <a:pt x="10414" y="99060"/>
                </a:lnTo>
                <a:lnTo>
                  <a:pt x="14376" y="97790"/>
                </a:lnTo>
                <a:lnTo>
                  <a:pt x="16179" y="95250"/>
                </a:lnTo>
                <a:lnTo>
                  <a:pt x="21158" y="97790"/>
                </a:lnTo>
                <a:lnTo>
                  <a:pt x="23761" y="95250"/>
                </a:lnTo>
                <a:lnTo>
                  <a:pt x="22059" y="101600"/>
                </a:lnTo>
                <a:lnTo>
                  <a:pt x="28244" y="99060"/>
                </a:lnTo>
                <a:lnTo>
                  <a:pt x="25349" y="104140"/>
                </a:lnTo>
                <a:lnTo>
                  <a:pt x="27051" y="109220"/>
                </a:lnTo>
                <a:lnTo>
                  <a:pt x="32918" y="99060"/>
                </a:lnTo>
                <a:lnTo>
                  <a:pt x="36080" y="104140"/>
                </a:lnTo>
                <a:lnTo>
                  <a:pt x="35661" y="105371"/>
                </a:lnTo>
                <a:lnTo>
                  <a:pt x="35763" y="106159"/>
                </a:lnTo>
                <a:lnTo>
                  <a:pt x="35725" y="106921"/>
                </a:lnTo>
                <a:lnTo>
                  <a:pt x="35179" y="107950"/>
                </a:lnTo>
                <a:lnTo>
                  <a:pt x="39052" y="104140"/>
                </a:lnTo>
                <a:lnTo>
                  <a:pt x="38150" y="111760"/>
                </a:lnTo>
                <a:lnTo>
                  <a:pt x="41122" y="111760"/>
                </a:lnTo>
                <a:lnTo>
                  <a:pt x="40843" y="107289"/>
                </a:lnTo>
                <a:lnTo>
                  <a:pt x="40754" y="105371"/>
                </a:lnTo>
                <a:lnTo>
                  <a:pt x="41160" y="104889"/>
                </a:lnTo>
                <a:lnTo>
                  <a:pt x="40601" y="104140"/>
                </a:lnTo>
                <a:lnTo>
                  <a:pt x="41389" y="101600"/>
                </a:lnTo>
                <a:lnTo>
                  <a:pt x="42735" y="100330"/>
                </a:lnTo>
                <a:lnTo>
                  <a:pt x="43256" y="99060"/>
                </a:lnTo>
                <a:lnTo>
                  <a:pt x="43776" y="97790"/>
                </a:lnTo>
                <a:lnTo>
                  <a:pt x="45275" y="97790"/>
                </a:lnTo>
                <a:lnTo>
                  <a:pt x="45389" y="100330"/>
                </a:lnTo>
                <a:lnTo>
                  <a:pt x="43726" y="101600"/>
                </a:lnTo>
                <a:lnTo>
                  <a:pt x="47015" y="101600"/>
                </a:lnTo>
                <a:lnTo>
                  <a:pt x="47371" y="104140"/>
                </a:lnTo>
                <a:lnTo>
                  <a:pt x="46304" y="106680"/>
                </a:lnTo>
                <a:lnTo>
                  <a:pt x="44805" y="106680"/>
                </a:lnTo>
                <a:lnTo>
                  <a:pt x="43929" y="110490"/>
                </a:lnTo>
                <a:lnTo>
                  <a:pt x="46024" y="111099"/>
                </a:lnTo>
                <a:lnTo>
                  <a:pt x="45745" y="109220"/>
                </a:lnTo>
                <a:lnTo>
                  <a:pt x="50190" y="113030"/>
                </a:lnTo>
                <a:lnTo>
                  <a:pt x="50673" y="112750"/>
                </a:lnTo>
                <a:lnTo>
                  <a:pt x="50380" y="114300"/>
                </a:lnTo>
                <a:lnTo>
                  <a:pt x="53568" y="119380"/>
                </a:lnTo>
                <a:lnTo>
                  <a:pt x="56184" y="118110"/>
                </a:lnTo>
                <a:lnTo>
                  <a:pt x="58953" y="114300"/>
                </a:lnTo>
                <a:lnTo>
                  <a:pt x="62585" y="114300"/>
                </a:lnTo>
                <a:lnTo>
                  <a:pt x="62534" y="115062"/>
                </a:lnTo>
                <a:lnTo>
                  <a:pt x="64096" y="114300"/>
                </a:lnTo>
                <a:lnTo>
                  <a:pt x="66230" y="120650"/>
                </a:lnTo>
                <a:lnTo>
                  <a:pt x="67779" y="116840"/>
                </a:lnTo>
                <a:lnTo>
                  <a:pt x="70345" y="116840"/>
                </a:lnTo>
                <a:lnTo>
                  <a:pt x="68605" y="123190"/>
                </a:lnTo>
                <a:lnTo>
                  <a:pt x="72491" y="123190"/>
                </a:lnTo>
                <a:lnTo>
                  <a:pt x="71018" y="116840"/>
                </a:lnTo>
                <a:lnTo>
                  <a:pt x="77165" y="124460"/>
                </a:lnTo>
                <a:lnTo>
                  <a:pt x="76885" y="116840"/>
                </a:lnTo>
                <a:lnTo>
                  <a:pt x="80098" y="120650"/>
                </a:lnTo>
                <a:lnTo>
                  <a:pt x="82550" y="116840"/>
                </a:lnTo>
                <a:lnTo>
                  <a:pt x="80035" y="111760"/>
                </a:lnTo>
                <a:lnTo>
                  <a:pt x="78790" y="109220"/>
                </a:lnTo>
                <a:lnTo>
                  <a:pt x="83934" y="107950"/>
                </a:lnTo>
                <a:lnTo>
                  <a:pt x="88773" y="110490"/>
                </a:lnTo>
                <a:lnTo>
                  <a:pt x="84099" y="120650"/>
                </a:lnTo>
                <a:lnTo>
                  <a:pt x="87020" y="123190"/>
                </a:lnTo>
                <a:lnTo>
                  <a:pt x="87972" y="119380"/>
                </a:lnTo>
                <a:lnTo>
                  <a:pt x="90436" y="121920"/>
                </a:lnTo>
                <a:lnTo>
                  <a:pt x="91427" y="121920"/>
                </a:lnTo>
                <a:lnTo>
                  <a:pt x="93992" y="121920"/>
                </a:lnTo>
                <a:lnTo>
                  <a:pt x="127673" y="121920"/>
                </a:lnTo>
                <a:lnTo>
                  <a:pt x="127787" y="120650"/>
                </a:lnTo>
                <a:lnTo>
                  <a:pt x="129565" y="123190"/>
                </a:lnTo>
                <a:lnTo>
                  <a:pt x="134721" y="123190"/>
                </a:lnTo>
                <a:lnTo>
                  <a:pt x="134124" y="129540"/>
                </a:lnTo>
                <a:lnTo>
                  <a:pt x="132702" y="128270"/>
                </a:lnTo>
                <a:lnTo>
                  <a:pt x="129527" y="127000"/>
                </a:lnTo>
                <a:lnTo>
                  <a:pt x="130327" y="132080"/>
                </a:lnTo>
                <a:lnTo>
                  <a:pt x="133096" y="134620"/>
                </a:lnTo>
                <a:lnTo>
                  <a:pt x="131394" y="129540"/>
                </a:lnTo>
                <a:lnTo>
                  <a:pt x="133527" y="129540"/>
                </a:lnTo>
                <a:lnTo>
                  <a:pt x="133413" y="130810"/>
                </a:lnTo>
                <a:lnTo>
                  <a:pt x="134429" y="132257"/>
                </a:lnTo>
                <a:lnTo>
                  <a:pt x="136182" y="129540"/>
                </a:lnTo>
                <a:lnTo>
                  <a:pt x="134835" y="128270"/>
                </a:lnTo>
                <a:lnTo>
                  <a:pt x="140614" y="127000"/>
                </a:lnTo>
                <a:lnTo>
                  <a:pt x="139395" y="120650"/>
                </a:lnTo>
                <a:lnTo>
                  <a:pt x="139153" y="119380"/>
                </a:lnTo>
                <a:lnTo>
                  <a:pt x="144500" y="116840"/>
                </a:lnTo>
                <a:lnTo>
                  <a:pt x="145567" y="116840"/>
                </a:lnTo>
                <a:lnTo>
                  <a:pt x="147510" y="119380"/>
                </a:lnTo>
                <a:lnTo>
                  <a:pt x="146291" y="119380"/>
                </a:lnTo>
                <a:lnTo>
                  <a:pt x="146964" y="125730"/>
                </a:lnTo>
                <a:lnTo>
                  <a:pt x="148031" y="127000"/>
                </a:lnTo>
                <a:lnTo>
                  <a:pt x="150876" y="121920"/>
                </a:lnTo>
                <a:lnTo>
                  <a:pt x="153733" y="129540"/>
                </a:lnTo>
                <a:lnTo>
                  <a:pt x="156311" y="130810"/>
                </a:lnTo>
                <a:lnTo>
                  <a:pt x="154051" y="129540"/>
                </a:lnTo>
                <a:lnTo>
                  <a:pt x="155003" y="125730"/>
                </a:lnTo>
                <a:lnTo>
                  <a:pt x="155714" y="124460"/>
                </a:lnTo>
                <a:lnTo>
                  <a:pt x="159118" y="121920"/>
                </a:lnTo>
                <a:lnTo>
                  <a:pt x="160820" y="120650"/>
                </a:lnTo>
                <a:lnTo>
                  <a:pt x="157886" y="125730"/>
                </a:lnTo>
                <a:lnTo>
                  <a:pt x="160350" y="128270"/>
                </a:lnTo>
                <a:lnTo>
                  <a:pt x="168465" y="128270"/>
                </a:lnTo>
                <a:lnTo>
                  <a:pt x="174053" y="135890"/>
                </a:lnTo>
                <a:lnTo>
                  <a:pt x="180390" y="130810"/>
                </a:lnTo>
                <a:lnTo>
                  <a:pt x="176987" y="125730"/>
                </a:lnTo>
                <a:lnTo>
                  <a:pt x="176225" y="130810"/>
                </a:lnTo>
                <a:lnTo>
                  <a:pt x="173621" y="127000"/>
                </a:lnTo>
                <a:lnTo>
                  <a:pt x="175666" y="120650"/>
                </a:lnTo>
                <a:lnTo>
                  <a:pt x="176885" y="116840"/>
                </a:lnTo>
                <a:lnTo>
                  <a:pt x="177304" y="115570"/>
                </a:lnTo>
                <a:lnTo>
                  <a:pt x="177736" y="116840"/>
                </a:lnTo>
                <a:lnTo>
                  <a:pt x="181698" y="115570"/>
                </a:lnTo>
                <a:lnTo>
                  <a:pt x="180276" y="119380"/>
                </a:lnTo>
                <a:lnTo>
                  <a:pt x="184035" y="116840"/>
                </a:lnTo>
                <a:lnTo>
                  <a:pt x="183362" y="114300"/>
                </a:lnTo>
                <a:lnTo>
                  <a:pt x="180860" y="115570"/>
                </a:lnTo>
                <a:lnTo>
                  <a:pt x="182575" y="113030"/>
                </a:lnTo>
                <a:lnTo>
                  <a:pt x="183959" y="114300"/>
                </a:lnTo>
                <a:lnTo>
                  <a:pt x="187998" y="115570"/>
                </a:lnTo>
                <a:lnTo>
                  <a:pt x="185661" y="118110"/>
                </a:lnTo>
                <a:lnTo>
                  <a:pt x="187718" y="118110"/>
                </a:lnTo>
                <a:lnTo>
                  <a:pt x="190258" y="116840"/>
                </a:lnTo>
                <a:lnTo>
                  <a:pt x="189661" y="113030"/>
                </a:lnTo>
                <a:lnTo>
                  <a:pt x="192989" y="113030"/>
                </a:lnTo>
                <a:lnTo>
                  <a:pt x="189661" y="120650"/>
                </a:lnTo>
                <a:lnTo>
                  <a:pt x="188277" y="123190"/>
                </a:lnTo>
                <a:lnTo>
                  <a:pt x="190931" y="123190"/>
                </a:lnTo>
                <a:lnTo>
                  <a:pt x="190804" y="127000"/>
                </a:lnTo>
                <a:lnTo>
                  <a:pt x="190093" y="129540"/>
                </a:lnTo>
                <a:lnTo>
                  <a:pt x="193738" y="128270"/>
                </a:lnTo>
                <a:lnTo>
                  <a:pt x="192989" y="129540"/>
                </a:lnTo>
                <a:lnTo>
                  <a:pt x="193001" y="132257"/>
                </a:lnTo>
                <a:lnTo>
                  <a:pt x="192392" y="133350"/>
                </a:lnTo>
                <a:lnTo>
                  <a:pt x="194894" y="134620"/>
                </a:lnTo>
                <a:lnTo>
                  <a:pt x="196316" y="129540"/>
                </a:lnTo>
                <a:lnTo>
                  <a:pt x="198615" y="133350"/>
                </a:lnTo>
                <a:lnTo>
                  <a:pt x="199288" y="129540"/>
                </a:lnTo>
                <a:lnTo>
                  <a:pt x="206133" y="132080"/>
                </a:lnTo>
                <a:lnTo>
                  <a:pt x="205498" y="133350"/>
                </a:lnTo>
                <a:lnTo>
                  <a:pt x="211721" y="133350"/>
                </a:lnTo>
                <a:lnTo>
                  <a:pt x="210540" y="129540"/>
                </a:lnTo>
                <a:lnTo>
                  <a:pt x="211416" y="128270"/>
                </a:lnTo>
                <a:lnTo>
                  <a:pt x="214934" y="123190"/>
                </a:lnTo>
                <a:lnTo>
                  <a:pt x="214261" y="134620"/>
                </a:lnTo>
                <a:lnTo>
                  <a:pt x="220433" y="132080"/>
                </a:lnTo>
                <a:lnTo>
                  <a:pt x="223888" y="129540"/>
                </a:lnTo>
                <a:lnTo>
                  <a:pt x="226136" y="128270"/>
                </a:lnTo>
                <a:lnTo>
                  <a:pt x="225386" y="123190"/>
                </a:lnTo>
                <a:lnTo>
                  <a:pt x="227368" y="120650"/>
                </a:lnTo>
                <a:lnTo>
                  <a:pt x="228003" y="124460"/>
                </a:lnTo>
                <a:lnTo>
                  <a:pt x="229031" y="125730"/>
                </a:lnTo>
                <a:lnTo>
                  <a:pt x="230454" y="123190"/>
                </a:lnTo>
                <a:lnTo>
                  <a:pt x="232041" y="120650"/>
                </a:lnTo>
                <a:lnTo>
                  <a:pt x="233629" y="118110"/>
                </a:lnTo>
                <a:lnTo>
                  <a:pt x="236321" y="120650"/>
                </a:lnTo>
                <a:lnTo>
                  <a:pt x="234696" y="121920"/>
                </a:lnTo>
                <a:lnTo>
                  <a:pt x="233387" y="123190"/>
                </a:lnTo>
                <a:lnTo>
                  <a:pt x="231863" y="124409"/>
                </a:lnTo>
                <a:lnTo>
                  <a:pt x="231990" y="125730"/>
                </a:lnTo>
                <a:lnTo>
                  <a:pt x="232562" y="129540"/>
                </a:lnTo>
                <a:lnTo>
                  <a:pt x="237388" y="125730"/>
                </a:lnTo>
                <a:lnTo>
                  <a:pt x="240169" y="128270"/>
                </a:lnTo>
                <a:lnTo>
                  <a:pt x="241871" y="125730"/>
                </a:lnTo>
                <a:lnTo>
                  <a:pt x="247535" y="118110"/>
                </a:lnTo>
                <a:lnTo>
                  <a:pt x="250621" y="114300"/>
                </a:lnTo>
                <a:lnTo>
                  <a:pt x="250190" y="113030"/>
                </a:lnTo>
                <a:lnTo>
                  <a:pt x="248920" y="109220"/>
                </a:lnTo>
                <a:lnTo>
                  <a:pt x="248970" y="107950"/>
                </a:lnTo>
                <a:lnTo>
                  <a:pt x="249161" y="102870"/>
                </a:lnTo>
                <a:lnTo>
                  <a:pt x="251929" y="99060"/>
                </a:lnTo>
                <a:lnTo>
                  <a:pt x="251650" y="101600"/>
                </a:lnTo>
                <a:lnTo>
                  <a:pt x="256133" y="101600"/>
                </a:lnTo>
                <a:lnTo>
                  <a:pt x="258305" y="104140"/>
                </a:lnTo>
                <a:lnTo>
                  <a:pt x="257429" y="106680"/>
                </a:lnTo>
                <a:lnTo>
                  <a:pt x="263296" y="111760"/>
                </a:lnTo>
                <a:lnTo>
                  <a:pt x="259016" y="113030"/>
                </a:lnTo>
                <a:lnTo>
                  <a:pt x="257670" y="111760"/>
                </a:lnTo>
                <a:lnTo>
                  <a:pt x="256844" y="106680"/>
                </a:lnTo>
                <a:lnTo>
                  <a:pt x="255219" y="109220"/>
                </a:lnTo>
                <a:lnTo>
                  <a:pt x="256400" y="111760"/>
                </a:lnTo>
                <a:lnTo>
                  <a:pt x="259321" y="115493"/>
                </a:lnTo>
                <a:lnTo>
                  <a:pt x="259448" y="115620"/>
                </a:lnTo>
                <a:lnTo>
                  <a:pt x="262382" y="118110"/>
                </a:lnTo>
                <a:lnTo>
                  <a:pt x="262267" y="120650"/>
                </a:lnTo>
                <a:lnTo>
                  <a:pt x="260845" y="121920"/>
                </a:lnTo>
                <a:lnTo>
                  <a:pt x="259372" y="123190"/>
                </a:lnTo>
                <a:lnTo>
                  <a:pt x="260083" y="120650"/>
                </a:lnTo>
                <a:lnTo>
                  <a:pt x="259575" y="120650"/>
                </a:lnTo>
                <a:lnTo>
                  <a:pt x="259410" y="119380"/>
                </a:lnTo>
                <a:lnTo>
                  <a:pt x="254304" y="123190"/>
                </a:lnTo>
                <a:lnTo>
                  <a:pt x="260921" y="125730"/>
                </a:lnTo>
                <a:lnTo>
                  <a:pt x="260324" y="130810"/>
                </a:lnTo>
                <a:lnTo>
                  <a:pt x="261670" y="129540"/>
                </a:lnTo>
                <a:lnTo>
                  <a:pt x="264718" y="129540"/>
                </a:lnTo>
                <a:lnTo>
                  <a:pt x="263144" y="127000"/>
                </a:lnTo>
                <a:lnTo>
                  <a:pt x="265798" y="129540"/>
                </a:lnTo>
                <a:lnTo>
                  <a:pt x="271868" y="127000"/>
                </a:lnTo>
                <a:lnTo>
                  <a:pt x="274624" y="128270"/>
                </a:lnTo>
                <a:lnTo>
                  <a:pt x="274701" y="127000"/>
                </a:lnTo>
                <a:lnTo>
                  <a:pt x="272846" y="124460"/>
                </a:lnTo>
                <a:lnTo>
                  <a:pt x="274828" y="123190"/>
                </a:lnTo>
                <a:lnTo>
                  <a:pt x="277876" y="121920"/>
                </a:lnTo>
                <a:lnTo>
                  <a:pt x="277837" y="125730"/>
                </a:lnTo>
                <a:lnTo>
                  <a:pt x="279184" y="127000"/>
                </a:lnTo>
                <a:lnTo>
                  <a:pt x="279971" y="124460"/>
                </a:lnTo>
                <a:lnTo>
                  <a:pt x="284607" y="123190"/>
                </a:lnTo>
                <a:lnTo>
                  <a:pt x="284213" y="124460"/>
                </a:lnTo>
                <a:lnTo>
                  <a:pt x="285203" y="123190"/>
                </a:lnTo>
                <a:lnTo>
                  <a:pt x="286194" y="121920"/>
                </a:lnTo>
                <a:lnTo>
                  <a:pt x="281635" y="116840"/>
                </a:lnTo>
                <a:lnTo>
                  <a:pt x="284327" y="113030"/>
                </a:lnTo>
                <a:lnTo>
                  <a:pt x="285991" y="106680"/>
                </a:lnTo>
                <a:lnTo>
                  <a:pt x="288886" y="111760"/>
                </a:lnTo>
                <a:lnTo>
                  <a:pt x="291109" y="110490"/>
                </a:lnTo>
                <a:lnTo>
                  <a:pt x="292709" y="112547"/>
                </a:lnTo>
                <a:lnTo>
                  <a:pt x="295109" y="111760"/>
                </a:lnTo>
                <a:lnTo>
                  <a:pt x="297561" y="114300"/>
                </a:lnTo>
                <a:lnTo>
                  <a:pt x="294347" y="116840"/>
                </a:lnTo>
                <a:lnTo>
                  <a:pt x="292011" y="116840"/>
                </a:lnTo>
                <a:lnTo>
                  <a:pt x="295300" y="119380"/>
                </a:lnTo>
                <a:lnTo>
                  <a:pt x="299148" y="116840"/>
                </a:lnTo>
                <a:lnTo>
                  <a:pt x="299859" y="111760"/>
                </a:lnTo>
                <a:lnTo>
                  <a:pt x="301879" y="113030"/>
                </a:lnTo>
                <a:lnTo>
                  <a:pt x="302831" y="111760"/>
                </a:lnTo>
                <a:lnTo>
                  <a:pt x="304774" y="113030"/>
                </a:lnTo>
                <a:lnTo>
                  <a:pt x="303072" y="116840"/>
                </a:lnTo>
                <a:lnTo>
                  <a:pt x="303580" y="124460"/>
                </a:lnTo>
                <a:lnTo>
                  <a:pt x="300774" y="125730"/>
                </a:lnTo>
                <a:lnTo>
                  <a:pt x="297878" y="125730"/>
                </a:lnTo>
                <a:lnTo>
                  <a:pt x="298983" y="128270"/>
                </a:lnTo>
                <a:lnTo>
                  <a:pt x="307619" y="121920"/>
                </a:lnTo>
                <a:lnTo>
                  <a:pt x="307505" y="119380"/>
                </a:lnTo>
                <a:lnTo>
                  <a:pt x="304215" y="116840"/>
                </a:lnTo>
                <a:lnTo>
                  <a:pt x="306590" y="113030"/>
                </a:lnTo>
                <a:lnTo>
                  <a:pt x="307898" y="118110"/>
                </a:lnTo>
                <a:lnTo>
                  <a:pt x="310667" y="120650"/>
                </a:lnTo>
                <a:lnTo>
                  <a:pt x="314159" y="121920"/>
                </a:lnTo>
                <a:lnTo>
                  <a:pt x="312610" y="115570"/>
                </a:lnTo>
                <a:lnTo>
                  <a:pt x="319430" y="115570"/>
                </a:lnTo>
                <a:lnTo>
                  <a:pt x="318770" y="114300"/>
                </a:lnTo>
                <a:lnTo>
                  <a:pt x="317449" y="111760"/>
                </a:lnTo>
                <a:lnTo>
                  <a:pt x="315976" y="114300"/>
                </a:lnTo>
                <a:lnTo>
                  <a:pt x="315722" y="113030"/>
                </a:lnTo>
                <a:lnTo>
                  <a:pt x="315468" y="111760"/>
                </a:lnTo>
                <a:lnTo>
                  <a:pt x="315214" y="110490"/>
                </a:lnTo>
                <a:lnTo>
                  <a:pt x="314947" y="109220"/>
                </a:lnTo>
                <a:lnTo>
                  <a:pt x="317995" y="109220"/>
                </a:lnTo>
                <a:lnTo>
                  <a:pt x="316433" y="106680"/>
                </a:lnTo>
                <a:lnTo>
                  <a:pt x="314871" y="104140"/>
                </a:lnTo>
                <a:lnTo>
                  <a:pt x="316687" y="102870"/>
                </a:lnTo>
                <a:lnTo>
                  <a:pt x="322872" y="104140"/>
                </a:lnTo>
                <a:lnTo>
                  <a:pt x="316649" y="106680"/>
                </a:lnTo>
                <a:lnTo>
                  <a:pt x="322757" y="109220"/>
                </a:lnTo>
                <a:lnTo>
                  <a:pt x="319874" y="115493"/>
                </a:lnTo>
                <a:lnTo>
                  <a:pt x="324459" y="113030"/>
                </a:lnTo>
                <a:lnTo>
                  <a:pt x="329768" y="106680"/>
                </a:lnTo>
                <a:lnTo>
                  <a:pt x="335584" y="105410"/>
                </a:lnTo>
                <a:lnTo>
                  <a:pt x="335114" y="114300"/>
                </a:lnTo>
                <a:lnTo>
                  <a:pt x="326047" y="111760"/>
                </a:lnTo>
                <a:lnTo>
                  <a:pt x="328383" y="121920"/>
                </a:lnTo>
                <a:lnTo>
                  <a:pt x="331190" y="120650"/>
                </a:lnTo>
                <a:lnTo>
                  <a:pt x="330987" y="116840"/>
                </a:lnTo>
                <a:lnTo>
                  <a:pt x="333286" y="116840"/>
                </a:lnTo>
                <a:lnTo>
                  <a:pt x="335508" y="121920"/>
                </a:lnTo>
                <a:lnTo>
                  <a:pt x="340106" y="118110"/>
                </a:lnTo>
                <a:lnTo>
                  <a:pt x="344030" y="116840"/>
                </a:lnTo>
                <a:lnTo>
                  <a:pt x="342163" y="114300"/>
                </a:lnTo>
                <a:lnTo>
                  <a:pt x="343547" y="113030"/>
                </a:lnTo>
                <a:lnTo>
                  <a:pt x="346405" y="114300"/>
                </a:lnTo>
                <a:lnTo>
                  <a:pt x="348145" y="114300"/>
                </a:lnTo>
                <a:lnTo>
                  <a:pt x="347751" y="115570"/>
                </a:lnTo>
                <a:lnTo>
                  <a:pt x="349377" y="114300"/>
                </a:lnTo>
                <a:lnTo>
                  <a:pt x="349732" y="114300"/>
                </a:lnTo>
                <a:lnTo>
                  <a:pt x="350596" y="113030"/>
                </a:lnTo>
                <a:lnTo>
                  <a:pt x="351472" y="111760"/>
                </a:lnTo>
                <a:lnTo>
                  <a:pt x="356387" y="114300"/>
                </a:lnTo>
                <a:lnTo>
                  <a:pt x="359905" y="113030"/>
                </a:lnTo>
                <a:lnTo>
                  <a:pt x="359714" y="107950"/>
                </a:lnTo>
                <a:lnTo>
                  <a:pt x="356349" y="113030"/>
                </a:lnTo>
                <a:lnTo>
                  <a:pt x="354596" y="111760"/>
                </a:lnTo>
                <a:lnTo>
                  <a:pt x="354088" y="110490"/>
                </a:lnTo>
                <a:lnTo>
                  <a:pt x="350685" y="109220"/>
                </a:lnTo>
                <a:lnTo>
                  <a:pt x="352145" y="106680"/>
                </a:lnTo>
                <a:lnTo>
                  <a:pt x="356577" y="106680"/>
                </a:lnTo>
                <a:lnTo>
                  <a:pt x="357149" y="105410"/>
                </a:lnTo>
                <a:lnTo>
                  <a:pt x="358292" y="102870"/>
                </a:lnTo>
                <a:lnTo>
                  <a:pt x="359435" y="100330"/>
                </a:lnTo>
                <a:lnTo>
                  <a:pt x="364502" y="100330"/>
                </a:lnTo>
                <a:lnTo>
                  <a:pt x="362839" y="99060"/>
                </a:lnTo>
                <a:lnTo>
                  <a:pt x="363575" y="97790"/>
                </a:lnTo>
                <a:lnTo>
                  <a:pt x="364312" y="96520"/>
                </a:lnTo>
                <a:lnTo>
                  <a:pt x="366560" y="97790"/>
                </a:lnTo>
                <a:lnTo>
                  <a:pt x="368935" y="97790"/>
                </a:lnTo>
                <a:lnTo>
                  <a:pt x="373456" y="100330"/>
                </a:lnTo>
                <a:lnTo>
                  <a:pt x="375234" y="100330"/>
                </a:lnTo>
                <a:lnTo>
                  <a:pt x="377380" y="100330"/>
                </a:lnTo>
                <a:lnTo>
                  <a:pt x="386791" y="100330"/>
                </a:lnTo>
                <a:lnTo>
                  <a:pt x="386537" y="96520"/>
                </a:lnTo>
                <a:lnTo>
                  <a:pt x="386448" y="95250"/>
                </a:lnTo>
                <a:lnTo>
                  <a:pt x="389496" y="93980"/>
                </a:lnTo>
                <a:lnTo>
                  <a:pt x="393941" y="93980"/>
                </a:lnTo>
                <a:lnTo>
                  <a:pt x="396671" y="90170"/>
                </a:lnTo>
                <a:lnTo>
                  <a:pt x="399542" y="95643"/>
                </a:lnTo>
                <a:lnTo>
                  <a:pt x="399516" y="95250"/>
                </a:lnTo>
                <a:lnTo>
                  <a:pt x="399630" y="95808"/>
                </a:lnTo>
                <a:lnTo>
                  <a:pt x="399999" y="96520"/>
                </a:lnTo>
                <a:lnTo>
                  <a:pt x="399542" y="95643"/>
                </a:lnTo>
                <a:lnTo>
                  <a:pt x="399923" y="104140"/>
                </a:lnTo>
                <a:lnTo>
                  <a:pt x="401739" y="104140"/>
                </a:lnTo>
                <a:lnTo>
                  <a:pt x="402971" y="100330"/>
                </a:lnTo>
                <a:lnTo>
                  <a:pt x="403085" y="101600"/>
                </a:lnTo>
                <a:lnTo>
                  <a:pt x="408279" y="100330"/>
                </a:lnTo>
                <a:lnTo>
                  <a:pt x="406692" y="105410"/>
                </a:lnTo>
                <a:lnTo>
                  <a:pt x="409346" y="105410"/>
                </a:lnTo>
                <a:lnTo>
                  <a:pt x="409536" y="100330"/>
                </a:lnTo>
                <a:lnTo>
                  <a:pt x="411518" y="100330"/>
                </a:lnTo>
                <a:lnTo>
                  <a:pt x="411226" y="104140"/>
                </a:lnTo>
                <a:lnTo>
                  <a:pt x="411314" y="106921"/>
                </a:lnTo>
                <a:lnTo>
                  <a:pt x="411441" y="107950"/>
                </a:lnTo>
                <a:lnTo>
                  <a:pt x="411607" y="106680"/>
                </a:lnTo>
                <a:lnTo>
                  <a:pt x="414185" y="107937"/>
                </a:lnTo>
                <a:lnTo>
                  <a:pt x="414578" y="106680"/>
                </a:lnTo>
                <a:lnTo>
                  <a:pt x="414972" y="105410"/>
                </a:lnTo>
                <a:lnTo>
                  <a:pt x="415366" y="104140"/>
                </a:lnTo>
                <a:lnTo>
                  <a:pt x="413143" y="105410"/>
                </a:lnTo>
                <a:lnTo>
                  <a:pt x="413537" y="101600"/>
                </a:lnTo>
                <a:lnTo>
                  <a:pt x="418579" y="105410"/>
                </a:lnTo>
                <a:lnTo>
                  <a:pt x="418261" y="101600"/>
                </a:lnTo>
                <a:lnTo>
                  <a:pt x="418731" y="106680"/>
                </a:lnTo>
                <a:lnTo>
                  <a:pt x="423252" y="102870"/>
                </a:lnTo>
                <a:lnTo>
                  <a:pt x="425742" y="104140"/>
                </a:lnTo>
                <a:lnTo>
                  <a:pt x="424726" y="100330"/>
                </a:lnTo>
                <a:lnTo>
                  <a:pt x="423164" y="101600"/>
                </a:lnTo>
                <a:lnTo>
                  <a:pt x="421525" y="102870"/>
                </a:lnTo>
                <a:lnTo>
                  <a:pt x="420878" y="101600"/>
                </a:lnTo>
                <a:lnTo>
                  <a:pt x="420243" y="100330"/>
                </a:lnTo>
                <a:lnTo>
                  <a:pt x="423252" y="95250"/>
                </a:lnTo>
                <a:lnTo>
                  <a:pt x="431012" y="99060"/>
                </a:lnTo>
                <a:lnTo>
                  <a:pt x="434721" y="95250"/>
                </a:lnTo>
                <a:lnTo>
                  <a:pt x="435965" y="93980"/>
                </a:lnTo>
                <a:lnTo>
                  <a:pt x="440524" y="95250"/>
                </a:lnTo>
                <a:lnTo>
                  <a:pt x="436156" y="97790"/>
                </a:lnTo>
                <a:lnTo>
                  <a:pt x="437273" y="101600"/>
                </a:lnTo>
                <a:lnTo>
                  <a:pt x="433527" y="103949"/>
                </a:lnTo>
                <a:lnTo>
                  <a:pt x="438937" y="102870"/>
                </a:lnTo>
                <a:lnTo>
                  <a:pt x="441667" y="99060"/>
                </a:lnTo>
                <a:lnTo>
                  <a:pt x="445909" y="99060"/>
                </a:lnTo>
                <a:lnTo>
                  <a:pt x="446938" y="110490"/>
                </a:lnTo>
                <a:lnTo>
                  <a:pt x="451967" y="107950"/>
                </a:lnTo>
                <a:lnTo>
                  <a:pt x="451091" y="104140"/>
                </a:lnTo>
                <a:lnTo>
                  <a:pt x="451180" y="102870"/>
                </a:lnTo>
                <a:lnTo>
                  <a:pt x="449516" y="101600"/>
                </a:lnTo>
                <a:lnTo>
                  <a:pt x="450811" y="100330"/>
                </a:lnTo>
                <a:lnTo>
                  <a:pt x="452475" y="101600"/>
                </a:lnTo>
                <a:lnTo>
                  <a:pt x="453986" y="101600"/>
                </a:lnTo>
                <a:lnTo>
                  <a:pt x="454380" y="100330"/>
                </a:lnTo>
                <a:lnTo>
                  <a:pt x="454774" y="99060"/>
                </a:lnTo>
                <a:lnTo>
                  <a:pt x="451535" y="99060"/>
                </a:lnTo>
                <a:lnTo>
                  <a:pt x="453517" y="96520"/>
                </a:lnTo>
                <a:lnTo>
                  <a:pt x="454342" y="97790"/>
                </a:lnTo>
                <a:lnTo>
                  <a:pt x="456082" y="97790"/>
                </a:lnTo>
                <a:lnTo>
                  <a:pt x="455904" y="100126"/>
                </a:lnTo>
                <a:lnTo>
                  <a:pt x="460324" y="97790"/>
                </a:lnTo>
                <a:lnTo>
                  <a:pt x="460248" y="98933"/>
                </a:lnTo>
                <a:lnTo>
                  <a:pt x="461797" y="96520"/>
                </a:lnTo>
                <a:lnTo>
                  <a:pt x="462622" y="95250"/>
                </a:lnTo>
                <a:lnTo>
                  <a:pt x="464527" y="93980"/>
                </a:lnTo>
                <a:lnTo>
                  <a:pt x="464286" y="96520"/>
                </a:lnTo>
                <a:lnTo>
                  <a:pt x="466267" y="93980"/>
                </a:lnTo>
                <a:lnTo>
                  <a:pt x="467690" y="95250"/>
                </a:lnTo>
                <a:lnTo>
                  <a:pt x="467918" y="96050"/>
                </a:lnTo>
                <a:lnTo>
                  <a:pt x="468249" y="93980"/>
                </a:lnTo>
                <a:lnTo>
                  <a:pt x="468439" y="92710"/>
                </a:lnTo>
                <a:lnTo>
                  <a:pt x="468845" y="90170"/>
                </a:lnTo>
                <a:lnTo>
                  <a:pt x="469036" y="88900"/>
                </a:lnTo>
                <a:lnTo>
                  <a:pt x="470268" y="88900"/>
                </a:lnTo>
                <a:lnTo>
                  <a:pt x="476084" y="90170"/>
                </a:lnTo>
                <a:lnTo>
                  <a:pt x="479691" y="90170"/>
                </a:lnTo>
                <a:lnTo>
                  <a:pt x="482155" y="88900"/>
                </a:lnTo>
                <a:lnTo>
                  <a:pt x="479298" y="87630"/>
                </a:lnTo>
                <a:lnTo>
                  <a:pt x="481596" y="85090"/>
                </a:lnTo>
                <a:lnTo>
                  <a:pt x="482346" y="83820"/>
                </a:lnTo>
                <a:lnTo>
                  <a:pt x="486702" y="87630"/>
                </a:lnTo>
                <a:lnTo>
                  <a:pt x="482384" y="90170"/>
                </a:lnTo>
                <a:lnTo>
                  <a:pt x="487819" y="92710"/>
                </a:lnTo>
                <a:lnTo>
                  <a:pt x="486943" y="95250"/>
                </a:lnTo>
                <a:lnTo>
                  <a:pt x="486194" y="99085"/>
                </a:lnTo>
                <a:lnTo>
                  <a:pt x="488403" y="96520"/>
                </a:lnTo>
                <a:lnTo>
                  <a:pt x="491020" y="96520"/>
                </a:lnTo>
                <a:lnTo>
                  <a:pt x="491083" y="99364"/>
                </a:lnTo>
                <a:lnTo>
                  <a:pt x="492531" y="96520"/>
                </a:lnTo>
                <a:lnTo>
                  <a:pt x="495300" y="99060"/>
                </a:lnTo>
                <a:lnTo>
                  <a:pt x="494550" y="96520"/>
                </a:lnTo>
                <a:lnTo>
                  <a:pt x="492848" y="92710"/>
                </a:lnTo>
                <a:lnTo>
                  <a:pt x="495376" y="91440"/>
                </a:lnTo>
                <a:lnTo>
                  <a:pt x="499110" y="96520"/>
                </a:lnTo>
                <a:lnTo>
                  <a:pt x="503186" y="96520"/>
                </a:lnTo>
                <a:lnTo>
                  <a:pt x="500773" y="91440"/>
                </a:lnTo>
                <a:lnTo>
                  <a:pt x="500176" y="90170"/>
                </a:lnTo>
                <a:lnTo>
                  <a:pt x="503377" y="87630"/>
                </a:lnTo>
                <a:lnTo>
                  <a:pt x="501040" y="83820"/>
                </a:lnTo>
                <a:lnTo>
                  <a:pt x="501103" y="81851"/>
                </a:lnTo>
                <a:lnTo>
                  <a:pt x="500164" y="81318"/>
                </a:lnTo>
                <a:lnTo>
                  <a:pt x="500049" y="81064"/>
                </a:lnTo>
                <a:lnTo>
                  <a:pt x="499021" y="76200"/>
                </a:lnTo>
                <a:lnTo>
                  <a:pt x="502704" y="78740"/>
                </a:lnTo>
                <a:lnTo>
                  <a:pt x="503821" y="76200"/>
                </a:lnTo>
                <a:lnTo>
                  <a:pt x="508457" y="77470"/>
                </a:lnTo>
                <a:lnTo>
                  <a:pt x="507504" y="77470"/>
                </a:lnTo>
                <a:lnTo>
                  <a:pt x="511060" y="81280"/>
                </a:lnTo>
                <a:lnTo>
                  <a:pt x="511543" y="90170"/>
                </a:lnTo>
                <a:lnTo>
                  <a:pt x="505993" y="91440"/>
                </a:lnTo>
                <a:lnTo>
                  <a:pt x="507225" y="101600"/>
                </a:lnTo>
                <a:lnTo>
                  <a:pt x="511505" y="100330"/>
                </a:lnTo>
                <a:lnTo>
                  <a:pt x="517715" y="97790"/>
                </a:lnTo>
                <a:lnTo>
                  <a:pt x="520738" y="100330"/>
                </a:lnTo>
                <a:lnTo>
                  <a:pt x="524535" y="97790"/>
                </a:lnTo>
                <a:lnTo>
                  <a:pt x="523862" y="91440"/>
                </a:lnTo>
                <a:lnTo>
                  <a:pt x="523074" y="87630"/>
                </a:lnTo>
                <a:lnTo>
                  <a:pt x="524649" y="86360"/>
                </a:lnTo>
                <a:lnTo>
                  <a:pt x="525487" y="86360"/>
                </a:lnTo>
                <a:lnTo>
                  <a:pt x="526592" y="87630"/>
                </a:lnTo>
                <a:lnTo>
                  <a:pt x="524852" y="90170"/>
                </a:lnTo>
                <a:lnTo>
                  <a:pt x="529564" y="87630"/>
                </a:lnTo>
                <a:lnTo>
                  <a:pt x="530872" y="86360"/>
                </a:lnTo>
                <a:lnTo>
                  <a:pt x="532180" y="85090"/>
                </a:lnTo>
                <a:lnTo>
                  <a:pt x="537248" y="85090"/>
                </a:lnTo>
                <a:lnTo>
                  <a:pt x="540067" y="83820"/>
                </a:lnTo>
                <a:lnTo>
                  <a:pt x="538670" y="78740"/>
                </a:lnTo>
                <a:lnTo>
                  <a:pt x="538099" y="76200"/>
                </a:lnTo>
                <a:lnTo>
                  <a:pt x="537806" y="74930"/>
                </a:lnTo>
                <a:lnTo>
                  <a:pt x="540893" y="74930"/>
                </a:lnTo>
                <a:lnTo>
                  <a:pt x="540334" y="73660"/>
                </a:lnTo>
                <a:lnTo>
                  <a:pt x="540816" y="68580"/>
                </a:lnTo>
                <a:lnTo>
                  <a:pt x="543623" y="69850"/>
                </a:lnTo>
                <a:lnTo>
                  <a:pt x="545731" y="69850"/>
                </a:lnTo>
                <a:lnTo>
                  <a:pt x="545807" y="72390"/>
                </a:lnTo>
                <a:lnTo>
                  <a:pt x="544576" y="72390"/>
                </a:lnTo>
                <a:lnTo>
                  <a:pt x="544779" y="73660"/>
                </a:lnTo>
                <a:lnTo>
                  <a:pt x="546671" y="76200"/>
                </a:lnTo>
                <a:lnTo>
                  <a:pt x="549452" y="74930"/>
                </a:lnTo>
                <a:lnTo>
                  <a:pt x="550799" y="72390"/>
                </a:lnTo>
                <a:lnTo>
                  <a:pt x="550913" y="74930"/>
                </a:lnTo>
                <a:lnTo>
                  <a:pt x="549884" y="80010"/>
                </a:lnTo>
                <a:lnTo>
                  <a:pt x="549338" y="79692"/>
                </a:lnTo>
                <a:lnTo>
                  <a:pt x="549935" y="81064"/>
                </a:lnTo>
                <a:lnTo>
                  <a:pt x="551980" y="80010"/>
                </a:lnTo>
                <a:lnTo>
                  <a:pt x="557034" y="83820"/>
                </a:lnTo>
                <a:lnTo>
                  <a:pt x="564743" y="83820"/>
                </a:lnTo>
                <a:lnTo>
                  <a:pt x="564388" y="81280"/>
                </a:lnTo>
                <a:lnTo>
                  <a:pt x="568502" y="78740"/>
                </a:lnTo>
                <a:lnTo>
                  <a:pt x="564972" y="71120"/>
                </a:lnTo>
                <a:lnTo>
                  <a:pt x="570369" y="69850"/>
                </a:lnTo>
                <a:lnTo>
                  <a:pt x="569531" y="66040"/>
                </a:lnTo>
                <a:lnTo>
                  <a:pt x="565213" y="68580"/>
                </a:lnTo>
                <a:lnTo>
                  <a:pt x="563194" y="67310"/>
                </a:lnTo>
                <a:lnTo>
                  <a:pt x="563676" y="64770"/>
                </a:lnTo>
                <a:lnTo>
                  <a:pt x="563003" y="63500"/>
                </a:lnTo>
                <a:lnTo>
                  <a:pt x="561644" y="60960"/>
                </a:lnTo>
                <a:lnTo>
                  <a:pt x="562838" y="58420"/>
                </a:lnTo>
                <a:lnTo>
                  <a:pt x="565810" y="54610"/>
                </a:lnTo>
                <a:lnTo>
                  <a:pt x="567270" y="52070"/>
                </a:lnTo>
                <a:lnTo>
                  <a:pt x="566801" y="53340"/>
                </a:lnTo>
                <a:lnTo>
                  <a:pt x="567867" y="54610"/>
                </a:lnTo>
                <a:lnTo>
                  <a:pt x="567474" y="55880"/>
                </a:lnTo>
                <a:lnTo>
                  <a:pt x="572820" y="49530"/>
                </a:lnTo>
                <a:lnTo>
                  <a:pt x="574687" y="52070"/>
                </a:lnTo>
                <a:lnTo>
                  <a:pt x="575271" y="55880"/>
                </a:lnTo>
                <a:lnTo>
                  <a:pt x="574484" y="57150"/>
                </a:lnTo>
                <a:lnTo>
                  <a:pt x="577659" y="58420"/>
                </a:lnTo>
                <a:lnTo>
                  <a:pt x="581291" y="54711"/>
                </a:lnTo>
                <a:lnTo>
                  <a:pt x="582193" y="53809"/>
                </a:lnTo>
                <a:lnTo>
                  <a:pt x="582206" y="53340"/>
                </a:lnTo>
                <a:lnTo>
                  <a:pt x="582447" y="48260"/>
                </a:lnTo>
                <a:lnTo>
                  <a:pt x="582701" y="46990"/>
                </a:lnTo>
                <a:lnTo>
                  <a:pt x="582955" y="45720"/>
                </a:lnTo>
                <a:lnTo>
                  <a:pt x="583450" y="43180"/>
                </a:lnTo>
                <a:lnTo>
                  <a:pt x="585889" y="44450"/>
                </a:lnTo>
                <a:lnTo>
                  <a:pt x="588860" y="49530"/>
                </a:lnTo>
                <a:lnTo>
                  <a:pt x="591477" y="49530"/>
                </a:lnTo>
                <a:lnTo>
                  <a:pt x="588543" y="59690"/>
                </a:lnTo>
                <a:lnTo>
                  <a:pt x="591439" y="57150"/>
                </a:lnTo>
                <a:lnTo>
                  <a:pt x="589889" y="62230"/>
                </a:lnTo>
                <a:lnTo>
                  <a:pt x="590207" y="68580"/>
                </a:lnTo>
                <a:lnTo>
                  <a:pt x="587794" y="72390"/>
                </a:lnTo>
                <a:lnTo>
                  <a:pt x="591908" y="72390"/>
                </a:lnTo>
                <a:lnTo>
                  <a:pt x="597928" y="74930"/>
                </a:lnTo>
                <a:lnTo>
                  <a:pt x="600506" y="72390"/>
                </a:lnTo>
                <a:lnTo>
                  <a:pt x="601700" y="76200"/>
                </a:lnTo>
                <a:lnTo>
                  <a:pt x="602297" y="78740"/>
                </a:lnTo>
                <a:lnTo>
                  <a:pt x="602018" y="82550"/>
                </a:lnTo>
                <a:lnTo>
                  <a:pt x="605853" y="76200"/>
                </a:lnTo>
                <a:lnTo>
                  <a:pt x="608634" y="85090"/>
                </a:lnTo>
                <a:lnTo>
                  <a:pt x="612190" y="85090"/>
                </a:lnTo>
                <a:lnTo>
                  <a:pt x="615797" y="81280"/>
                </a:lnTo>
                <a:lnTo>
                  <a:pt x="608152" y="81280"/>
                </a:lnTo>
                <a:lnTo>
                  <a:pt x="610654" y="76200"/>
                </a:lnTo>
                <a:lnTo>
                  <a:pt x="611911" y="78740"/>
                </a:lnTo>
                <a:lnTo>
                  <a:pt x="613283" y="76987"/>
                </a:lnTo>
                <a:lnTo>
                  <a:pt x="612419" y="76200"/>
                </a:lnTo>
                <a:lnTo>
                  <a:pt x="609625" y="73660"/>
                </a:lnTo>
                <a:lnTo>
                  <a:pt x="606806" y="72390"/>
                </a:lnTo>
                <a:lnTo>
                  <a:pt x="608863" y="72390"/>
                </a:lnTo>
                <a:lnTo>
                  <a:pt x="608393" y="67310"/>
                </a:lnTo>
                <a:lnTo>
                  <a:pt x="608863" y="66040"/>
                </a:lnTo>
                <a:lnTo>
                  <a:pt x="605383" y="64770"/>
                </a:lnTo>
                <a:lnTo>
                  <a:pt x="605307" y="58420"/>
                </a:lnTo>
                <a:lnTo>
                  <a:pt x="609574" y="63500"/>
                </a:lnTo>
                <a:lnTo>
                  <a:pt x="611047" y="60960"/>
                </a:lnTo>
                <a:lnTo>
                  <a:pt x="610298" y="66040"/>
                </a:lnTo>
                <a:lnTo>
                  <a:pt x="610882" y="66040"/>
                </a:lnTo>
                <a:lnTo>
                  <a:pt x="610095" y="72390"/>
                </a:lnTo>
                <a:lnTo>
                  <a:pt x="612990" y="69850"/>
                </a:lnTo>
                <a:lnTo>
                  <a:pt x="617461" y="69850"/>
                </a:lnTo>
                <a:lnTo>
                  <a:pt x="620153" y="72390"/>
                </a:lnTo>
                <a:lnTo>
                  <a:pt x="621779" y="74930"/>
                </a:lnTo>
                <a:lnTo>
                  <a:pt x="621182" y="74930"/>
                </a:lnTo>
                <a:lnTo>
                  <a:pt x="621982" y="78740"/>
                </a:lnTo>
                <a:lnTo>
                  <a:pt x="621855" y="80391"/>
                </a:lnTo>
                <a:lnTo>
                  <a:pt x="628002" y="81280"/>
                </a:lnTo>
                <a:lnTo>
                  <a:pt x="628116" y="83820"/>
                </a:lnTo>
                <a:lnTo>
                  <a:pt x="624547" y="83820"/>
                </a:lnTo>
                <a:lnTo>
                  <a:pt x="627329" y="86360"/>
                </a:lnTo>
                <a:lnTo>
                  <a:pt x="629183" y="85090"/>
                </a:lnTo>
                <a:lnTo>
                  <a:pt x="631926" y="77470"/>
                </a:lnTo>
                <a:lnTo>
                  <a:pt x="635012" y="78740"/>
                </a:lnTo>
                <a:lnTo>
                  <a:pt x="638035" y="81927"/>
                </a:lnTo>
                <a:lnTo>
                  <a:pt x="637946" y="80010"/>
                </a:lnTo>
                <a:lnTo>
                  <a:pt x="642023" y="81280"/>
                </a:lnTo>
                <a:lnTo>
                  <a:pt x="642035" y="80010"/>
                </a:lnTo>
                <a:lnTo>
                  <a:pt x="642061" y="77470"/>
                </a:lnTo>
                <a:lnTo>
                  <a:pt x="642099" y="73660"/>
                </a:lnTo>
                <a:lnTo>
                  <a:pt x="644512" y="73660"/>
                </a:lnTo>
                <a:lnTo>
                  <a:pt x="642975" y="69850"/>
                </a:lnTo>
                <a:lnTo>
                  <a:pt x="642454" y="68580"/>
                </a:lnTo>
                <a:lnTo>
                  <a:pt x="646582" y="73660"/>
                </a:lnTo>
                <a:lnTo>
                  <a:pt x="645007" y="68580"/>
                </a:lnTo>
                <a:lnTo>
                  <a:pt x="643051" y="62230"/>
                </a:lnTo>
                <a:lnTo>
                  <a:pt x="646658" y="66040"/>
                </a:lnTo>
                <a:lnTo>
                  <a:pt x="646417" y="68580"/>
                </a:lnTo>
                <a:lnTo>
                  <a:pt x="646531" y="72390"/>
                </a:lnTo>
                <a:lnTo>
                  <a:pt x="646772" y="74930"/>
                </a:lnTo>
                <a:lnTo>
                  <a:pt x="647573" y="78740"/>
                </a:lnTo>
                <a:lnTo>
                  <a:pt x="647928" y="74930"/>
                </a:lnTo>
                <a:lnTo>
                  <a:pt x="650303" y="78740"/>
                </a:lnTo>
                <a:lnTo>
                  <a:pt x="651802" y="77470"/>
                </a:lnTo>
                <a:lnTo>
                  <a:pt x="651040" y="74930"/>
                </a:lnTo>
                <a:lnTo>
                  <a:pt x="650659" y="73660"/>
                </a:lnTo>
                <a:lnTo>
                  <a:pt x="654812" y="73660"/>
                </a:lnTo>
                <a:lnTo>
                  <a:pt x="652208" y="69850"/>
                </a:lnTo>
                <a:lnTo>
                  <a:pt x="655485" y="66040"/>
                </a:lnTo>
                <a:lnTo>
                  <a:pt x="657352" y="72390"/>
                </a:lnTo>
                <a:lnTo>
                  <a:pt x="659650" y="67310"/>
                </a:lnTo>
                <a:lnTo>
                  <a:pt x="657987" y="66040"/>
                </a:lnTo>
                <a:lnTo>
                  <a:pt x="662419" y="62230"/>
                </a:lnTo>
                <a:lnTo>
                  <a:pt x="660882" y="59690"/>
                </a:lnTo>
                <a:lnTo>
                  <a:pt x="664210" y="58420"/>
                </a:lnTo>
                <a:lnTo>
                  <a:pt x="666737" y="63500"/>
                </a:lnTo>
                <a:lnTo>
                  <a:pt x="666064" y="68580"/>
                </a:lnTo>
                <a:lnTo>
                  <a:pt x="664883" y="68580"/>
                </a:lnTo>
                <a:lnTo>
                  <a:pt x="662940" y="66040"/>
                </a:lnTo>
                <a:lnTo>
                  <a:pt x="663257" y="69850"/>
                </a:lnTo>
                <a:lnTo>
                  <a:pt x="669277" y="68580"/>
                </a:lnTo>
                <a:lnTo>
                  <a:pt x="670902" y="71120"/>
                </a:lnTo>
                <a:lnTo>
                  <a:pt x="672884" y="71120"/>
                </a:lnTo>
                <a:lnTo>
                  <a:pt x="673354" y="76200"/>
                </a:lnTo>
                <a:lnTo>
                  <a:pt x="675055" y="71120"/>
                </a:lnTo>
                <a:lnTo>
                  <a:pt x="679297" y="80010"/>
                </a:lnTo>
                <a:lnTo>
                  <a:pt x="679767" y="77470"/>
                </a:lnTo>
                <a:lnTo>
                  <a:pt x="680478" y="73660"/>
                </a:lnTo>
                <a:close/>
              </a:path>
              <a:path extrusionOk="0" h="137795" w="700404">
                <a:moveTo>
                  <a:pt x="681202" y="55880"/>
                </a:moveTo>
                <a:lnTo>
                  <a:pt x="677710" y="50800"/>
                </a:lnTo>
                <a:lnTo>
                  <a:pt x="674941" y="48260"/>
                </a:lnTo>
                <a:lnTo>
                  <a:pt x="675767" y="55880"/>
                </a:lnTo>
                <a:lnTo>
                  <a:pt x="673747" y="58420"/>
                </a:lnTo>
                <a:lnTo>
                  <a:pt x="674306" y="58420"/>
                </a:lnTo>
                <a:lnTo>
                  <a:pt x="674065" y="58610"/>
                </a:lnTo>
                <a:lnTo>
                  <a:pt x="681202" y="55880"/>
                </a:lnTo>
                <a:close/>
              </a:path>
              <a:path extrusionOk="0" h="137795" w="700404">
                <a:moveTo>
                  <a:pt x="682256" y="11074"/>
                </a:moveTo>
                <a:lnTo>
                  <a:pt x="681558" y="10160"/>
                </a:lnTo>
                <a:lnTo>
                  <a:pt x="681748" y="11303"/>
                </a:lnTo>
                <a:lnTo>
                  <a:pt x="682256" y="11074"/>
                </a:lnTo>
                <a:close/>
              </a:path>
              <a:path extrusionOk="0" h="137795" w="700404">
                <a:moveTo>
                  <a:pt x="683691" y="30480"/>
                </a:moveTo>
                <a:lnTo>
                  <a:pt x="682967" y="33020"/>
                </a:lnTo>
                <a:lnTo>
                  <a:pt x="683501" y="33020"/>
                </a:lnTo>
                <a:lnTo>
                  <a:pt x="683691" y="30480"/>
                </a:lnTo>
                <a:close/>
              </a:path>
              <a:path extrusionOk="0" h="137795" w="700404">
                <a:moveTo>
                  <a:pt x="684250" y="10160"/>
                </a:moveTo>
                <a:lnTo>
                  <a:pt x="682256" y="11074"/>
                </a:lnTo>
                <a:lnTo>
                  <a:pt x="683501" y="12700"/>
                </a:lnTo>
                <a:lnTo>
                  <a:pt x="684250" y="10160"/>
                </a:lnTo>
                <a:close/>
              </a:path>
              <a:path extrusionOk="0" h="137795" w="700404">
                <a:moveTo>
                  <a:pt x="692404" y="29679"/>
                </a:moveTo>
                <a:lnTo>
                  <a:pt x="690664" y="29959"/>
                </a:lnTo>
                <a:lnTo>
                  <a:pt x="690867" y="30276"/>
                </a:lnTo>
                <a:lnTo>
                  <a:pt x="691337" y="30276"/>
                </a:lnTo>
                <a:lnTo>
                  <a:pt x="692404" y="29679"/>
                </a:lnTo>
                <a:close/>
              </a:path>
              <a:path extrusionOk="0" h="137795" w="700404">
                <a:moveTo>
                  <a:pt x="694385" y="34391"/>
                </a:moveTo>
                <a:lnTo>
                  <a:pt x="694347" y="34201"/>
                </a:lnTo>
                <a:lnTo>
                  <a:pt x="694232" y="34353"/>
                </a:lnTo>
                <a:lnTo>
                  <a:pt x="694385" y="34391"/>
                </a:lnTo>
                <a:close/>
              </a:path>
              <a:path extrusionOk="0" h="137795" w="700404">
                <a:moveTo>
                  <a:pt x="694778" y="19050"/>
                </a:moveTo>
                <a:lnTo>
                  <a:pt x="694283" y="18567"/>
                </a:lnTo>
                <a:lnTo>
                  <a:pt x="694194" y="19050"/>
                </a:lnTo>
                <a:lnTo>
                  <a:pt x="694778" y="19050"/>
                </a:lnTo>
                <a:close/>
              </a:path>
              <a:path extrusionOk="0" h="137795" w="700404">
                <a:moveTo>
                  <a:pt x="696607" y="19050"/>
                </a:moveTo>
                <a:lnTo>
                  <a:pt x="694778" y="19050"/>
                </a:lnTo>
                <a:lnTo>
                  <a:pt x="696125" y="20320"/>
                </a:lnTo>
                <a:lnTo>
                  <a:pt x="696607" y="19050"/>
                </a:lnTo>
                <a:close/>
              </a:path>
              <a:path extrusionOk="0" h="137795" w="700404">
                <a:moveTo>
                  <a:pt x="697166" y="52070"/>
                </a:moveTo>
                <a:lnTo>
                  <a:pt x="696709" y="53505"/>
                </a:lnTo>
                <a:lnTo>
                  <a:pt x="696849" y="53340"/>
                </a:lnTo>
                <a:lnTo>
                  <a:pt x="697166" y="52070"/>
                </a:lnTo>
                <a:close/>
              </a:path>
              <a:path extrusionOk="0" h="137795" w="700404">
                <a:moveTo>
                  <a:pt x="700087" y="46990"/>
                </a:moveTo>
                <a:lnTo>
                  <a:pt x="697712" y="49530"/>
                </a:lnTo>
                <a:lnTo>
                  <a:pt x="697166" y="43180"/>
                </a:lnTo>
                <a:lnTo>
                  <a:pt x="694702" y="46990"/>
                </a:lnTo>
                <a:lnTo>
                  <a:pt x="694867" y="45720"/>
                </a:lnTo>
                <a:lnTo>
                  <a:pt x="695147" y="41910"/>
                </a:lnTo>
                <a:lnTo>
                  <a:pt x="696569" y="43180"/>
                </a:lnTo>
                <a:lnTo>
                  <a:pt x="695769" y="41910"/>
                </a:lnTo>
                <a:lnTo>
                  <a:pt x="694194" y="39370"/>
                </a:lnTo>
                <a:lnTo>
                  <a:pt x="692924" y="39370"/>
                </a:lnTo>
                <a:lnTo>
                  <a:pt x="692048" y="39370"/>
                </a:lnTo>
                <a:lnTo>
                  <a:pt x="691311" y="36830"/>
                </a:lnTo>
                <a:lnTo>
                  <a:pt x="690943" y="35560"/>
                </a:lnTo>
                <a:lnTo>
                  <a:pt x="692924" y="39370"/>
                </a:lnTo>
                <a:lnTo>
                  <a:pt x="693877" y="34290"/>
                </a:lnTo>
                <a:lnTo>
                  <a:pt x="694232" y="34290"/>
                </a:lnTo>
                <a:lnTo>
                  <a:pt x="692531" y="33020"/>
                </a:lnTo>
                <a:lnTo>
                  <a:pt x="689279" y="34290"/>
                </a:lnTo>
                <a:lnTo>
                  <a:pt x="688251" y="35560"/>
                </a:lnTo>
                <a:lnTo>
                  <a:pt x="687755" y="29959"/>
                </a:lnTo>
                <a:lnTo>
                  <a:pt x="690664" y="29210"/>
                </a:lnTo>
                <a:lnTo>
                  <a:pt x="690105" y="27940"/>
                </a:lnTo>
                <a:lnTo>
                  <a:pt x="691642" y="25400"/>
                </a:lnTo>
                <a:lnTo>
                  <a:pt x="692404" y="24130"/>
                </a:lnTo>
                <a:lnTo>
                  <a:pt x="689203" y="25400"/>
                </a:lnTo>
                <a:lnTo>
                  <a:pt x="690511" y="20320"/>
                </a:lnTo>
                <a:lnTo>
                  <a:pt x="691972" y="19050"/>
                </a:lnTo>
                <a:lnTo>
                  <a:pt x="693432" y="17780"/>
                </a:lnTo>
                <a:lnTo>
                  <a:pt x="694283" y="18567"/>
                </a:lnTo>
                <a:lnTo>
                  <a:pt x="694423" y="17780"/>
                </a:lnTo>
                <a:lnTo>
                  <a:pt x="694664" y="16510"/>
                </a:lnTo>
                <a:lnTo>
                  <a:pt x="695121" y="15240"/>
                </a:lnTo>
                <a:lnTo>
                  <a:pt x="697395" y="8890"/>
                </a:lnTo>
                <a:lnTo>
                  <a:pt x="694512" y="8890"/>
                </a:lnTo>
                <a:lnTo>
                  <a:pt x="691540" y="11430"/>
                </a:lnTo>
                <a:lnTo>
                  <a:pt x="693712" y="13970"/>
                </a:lnTo>
                <a:lnTo>
                  <a:pt x="692175" y="15240"/>
                </a:lnTo>
                <a:lnTo>
                  <a:pt x="690308" y="14198"/>
                </a:lnTo>
                <a:lnTo>
                  <a:pt x="690308" y="19050"/>
                </a:lnTo>
                <a:lnTo>
                  <a:pt x="684174" y="27940"/>
                </a:lnTo>
                <a:lnTo>
                  <a:pt x="685787" y="30480"/>
                </a:lnTo>
                <a:lnTo>
                  <a:pt x="686955" y="30175"/>
                </a:lnTo>
                <a:lnTo>
                  <a:pt x="681875" y="36830"/>
                </a:lnTo>
                <a:lnTo>
                  <a:pt x="682967" y="33020"/>
                </a:lnTo>
                <a:lnTo>
                  <a:pt x="681075" y="33020"/>
                </a:lnTo>
                <a:lnTo>
                  <a:pt x="679729" y="31750"/>
                </a:lnTo>
                <a:lnTo>
                  <a:pt x="679691" y="27940"/>
                </a:lnTo>
                <a:lnTo>
                  <a:pt x="682828" y="26670"/>
                </a:lnTo>
                <a:lnTo>
                  <a:pt x="683234" y="25400"/>
                </a:lnTo>
                <a:lnTo>
                  <a:pt x="684047" y="22860"/>
                </a:lnTo>
                <a:lnTo>
                  <a:pt x="690308" y="19050"/>
                </a:lnTo>
                <a:lnTo>
                  <a:pt x="690308" y="14198"/>
                </a:lnTo>
                <a:lnTo>
                  <a:pt x="689914" y="13970"/>
                </a:lnTo>
                <a:lnTo>
                  <a:pt x="687654" y="12700"/>
                </a:lnTo>
                <a:lnTo>
                  <a:pt x="689203" y="8890"/>
                </a:lnTo>
                <a:lnTo>
                  <a:pt x="687298" y="10160"/>
                </a:lnTo>
                <a:lnTo>
                  <a:pt x="683768" y="12700"/>
                </a:lnTo>
                <a:lnTo>
                  <a:pt x="682193" y="13970"/>
                </a:lnTo>
                <a:lnTo>
                  <a:pt x="681748" y="11303"/>
                </a:lnTo>
                <a:lnTo>
                  <a:pt x="678700" y="12700"/>
                </a:lnTo>
                <a:lnTo>
                  <a:pt x="680440" y="16510"/>
                </a:lnTo>
                <a:lnTo>
                  <a:pt x="676211" y="13970"/>
                </a:lnTo>
                <a:lnTo>
                  <a:pt x="675640" y="16230"/>
                </a:lnTo>
                <a:lnTo>
                  <a:pt x="673315" y="8890"/>
                </a:lnTo>
                <a:lnTo>
                  <a:pt x="674433" y="18135"/>
                </a:lnTo>
                <a:lnTo>
                  <a:pt x="675500" y="16802"/>
                </a:lnTo>
                <a:lnTo>
                  <a:pt x="673989" y="22860"/>
                </a:lnTo>
                <a:lnTo>
                  <a:pt x="670775" y="25400"/>
                </a:lnTo>
                <a:lnTo>
                  <a:pt x="670801" y="24599"/>
                </a:lnTo>
                <a:lnTo>
                  <a:pt x="668680" y="24599"/>
                </a:lnTo>
                <a:lnTo>
                  <a:pt x="670191" y="27432"/>
                </a:lnTo>
                <a:lnTo>
                  <a:pt x="671182" y="26670"/>
                </a:lnTo>
                <a:lnTo>
                  <a:pt x="671855" y="27940"/>
                </a:lnTo>
                <a:lnTo>
                  <a:pt x="672731" y="29210"/>
                </a:lnTo>
                <a:lnTo>
                  <a:pt x="674979" y="27940"/>
                </a:lnTo>
                <a:lnTo>
                  <a:pt x="677278" y="35560"/>
                </a:lnTo>
                <a:lnTo>
                  <a:pt x="681316" y="44450"/>
                </a:lnTo>
                <a:lnTo>
                  <a:pt x="678942" y="49530"/>
                </a:lnTo>
                <a:lnTo>
                  <a:pt x="682383" y="52070"/>
                </a:lnTo>
                <a:lnTo>
                  <a:pt x="683336" y="48260"/>
                </a:lnTo>
                <a:lnTo>
                  <a:pt x="686346" y="46990"/>
                </a:lnTo>
                <a:lnTo>
                  <a:pt x="688492" y="53340"/>
                </a:lnTo>
                <a:lnTo>
                  <a:pt x="685749" y="54610"/>
                </a:lnTo>
                <a:lnTo>
                  <a:pt x="686384" y="59690"/>
                </a:lnTo>
                <a:lnTo>
                  <a:pt x="688530" y="59690"/>
                </a:lnTo>
                <a:lnTo>
                  <a:pt x="691184" y="57150"/>
                </a:lnTo>
                <a:lnTo>
                  <a:pt x="689356" y="53340"/>
                </a:lnTo>
                <a:lnTo>
                  <a:pt x="693635" y="55880"/>
                </a:lnTo>
                <a:lnTo>
                  <a:pt x="693839" y="57150"/>
                </a:lnTo>
                <a:lnTo>
                  <a:pt x="691730" y="57150"/>
                </a:lnTo>
                <a:lnTo>
                  <a:pt x="693432" y="58420"/>
                </a:lnTo>
                <a:lnTo>
                  <a:pt x="696366" y="54610"/>
                </a:lnTo>
                <a:lnTo>
                  <a:pt x="696709" y="53505"/>
                </a:lnTo>
                <a:lnTo>
                  <a:pt x="695858" y="54610"/>
                </a:lnTo>
                <a:lnTo>
                  <a:pt x="695337" y="53340"/>
                </a:lnTo>
                <a:lnTo>
                  <a:pt x="697001" y="50800"/>
                </a:lnTo>
                <a:lnTo>
                  <a:pt x="698474" y="49530"/>
                </a:lnTo>
                <a:lnTo>
                  <a:pt x="699935" y="48260"/>
                </a:lnTo>
                <a:lnTo>
                  <a:pt x="700087"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5" name="Google Shape;3745;p242"/>
          <p:cNvSpPr/>
          <p:nvPr/>
        </p:nvSpPr>
        <p:spPr>
          <a:xfrm>
            <a:off x="3206278" y="5150274"/>
            <a:ext cx="476549" cy="79143"/>
          </a:xfrm>
          <a:custGeom>
            <a:rect b="b" l="l" r="r" t="t"/>
            <a:pathLst>
              <a:path extrusionOk="0" h="118745" w="715010">
                <a:moveTo>
                  <a:pt x="41122" y="81394"/>
                </a:moveTo>
                <a:lnTo>
                  <a:pt x="40957" y="79756"/>
                </a:lnTo>
                <a:lnTo>
                  <a:pt x="40551" y="80391"/>
                </a:lnTo>
                <a:lnTo>
                  <a:pt x="40614" y="80645"/>
                </a:lnTo>
                <a:lnTo>
                  <a:pt x="41122" y="81394"/>
                </a:lnTo>
                <a:close/>
              </a:path>
              <a:path extrusionOk="0" h="118745" w="715010">
                <a:moveTo>
                  <a:pt x="42379" y="82804"/>
                </a:moveTo>
                <a:lnTo>
                  <a:pt x="41554" y="82042"/>
                </a:lnTo>
                <a:lnTo>
                  <a:pt x="41122" y="81394"/>
                </a:lnTo>
                <a:lnTo>
                  <a:pt x="41351" y="83693"/>
                </a:lnTo>
                <a:lnTo>
                  <a:pt x="42379" y="82804"/>
                </a:lnTo>
                <a:close/>
              </a:path>
              <a:path extrusionOk="0" h="118745" w="715010">
                <a:moveTo>
                  <a:pt x="45351" y="92075"/>
                </a:moveTo>
                <a:lnTo>
                  <a:pt x="44945" y="87579"/>
                </a:lnTo>
                <a:lnTo>
                  <a:pt x="43218" y="87630"/>
                </a:lnTo>
                <a:lnTo>
                  <a:pt x="45351" y="92075"/>
                </a:lnTo>
                <a:close/>
              </a:path>
              <a:path extrusionOk="0" h="118745" w="715010">
                <a:moveTo>
                  <a:pt x="47091" y="87503"/>
                </a:moveTo>
                <a:lnTo>
                  <a:pt x="44869" y="86614"/>
                </a:lnTo>
                <a:lnTo>
                  <a:pt x="44945" y="87579"/>
                </a:lnTo>
                <a:lnTo>
                  <a:pt x="47091" y="87503"/>
                </a:lnTo>
                <a:close/>
              </a:path>
              <a:path extrusionOk="0" h="118745" w="715010">
                <a:moveTo>
                  <a:pt x="89725" y="100457"/>
                </a:moveTo>
                <a:lnTo>
                  <a:pt x="89357" y="100711"/>
                </a:lnTo>
                <a:lnTo>
                  <a:pt x="89725" y="100457"/>
                </a:lnTo>
                <a:close/>
              </a:path>
              <a:path extrusionOk="0" h="118745" w="715010">
                <a:moveTo>
                  <a:pt x="107035" y="110312"/>
                </a:moveTo>
                <a:lnTo>
                  <a:pt x="106946" y="110667"/>
                </a:lnTo>
                <a:lnTo>
                  <a:pt x="106870" y="111061"/>
                </a:lnTo>
                <a:lnTo>
                  <a:pt x="106832" y="111582"/>
                </a:lnTo>
                <a:lnTo>
                  <a:pt x="106946" y="111099"/>
                </a:lnTo>
                <a:lnTo>
                  <a:pt x="107035" y="110312"/>
                </a:lnTo>
                <a:close/>
              </a:path>
              <a:path extrusionOk="0" h="118745" w="715010">
                <a:moveTo>
                  <a:pt x="134442" y="115379"/>
                </a:moveTo>
                <a:lnTo>
                  <a:pt x="133807" y="115773"/>
                </a:lnTo>
                <a:lnTo>
                  <a:pt x="133210" y="116255"/>
                </a:lnTo>
                <a:lnTo>
                  <a:pt x="132930" y="117005"/>
                </a:lnTo>
                <a:lnTo>
                  <a:pt x="133883" y="116687"/>
                </a:lnTo>
                <a:lnTo>
                  <a:pt x="134327" y="116090"/>
                </a:lnTo>
                <a:lnTo>
                  <a:pt x="134442" y="115379"/>
                </a:lnTo>
                <a:close/>
              </a:path>
              <a:path extrusionOk="0" h="118745" w="715010">
                <a:moveTo>
                  <a:pt x="134861" y="113499"/>
                </a:moveTo>
                <a:lnTo>
                  <a:pt x="134797" y="113284"/>
                </a:lnTo>
                <a:lnTo>
                  <a:pt x="134251" y="112382"/>
                </a:lnTo>
                <a:lnTo>
                  <a:pt x="133375" y="113665"/>
                </a:lnTo>
                <a:lnTo>
                  <a:pt x="134861" y="113499"/>
                </a:lnTo>
                <a:close/>
              </a:path>
              <a:path extrusionOk="0" h="118745" w="715010">
                <a:moveTo>
                  <a:pt x="137210" y="112547"/>
                </a:moveTo>
                <a:lnTo>
                  <a:pt x="136537" y="112776"/>
                </a:lnTo>
                <a:lnTo>
                  <a:pt x="136880" y="113106"/>
                </a:lnTo>
                <a:lnTo>
                  <a:pt x="137210" y="112547"/>
                </a:lnTo>
                <a:close/>
              </a:path>
              <a:path extrusionOk="0" h="118745" w="715010">
                <a:moveTo>
                  <a:pt x="139471" y="115697"/>
                </a:moveTo>
                <a:lnTo>
                  <a:pt x="138328" y="114554"/>
                </a:lnTo>
                <a:lnTo>
                  <a:pt x="136880" y="113106"/>
                </a:lnTo>
                <a:lnTo>
                  <a:pt x="136779" y="113284"/>
                </a:lnTo>
                <a:lnTo>
                  <a:pt x="134861" y="113499"/>
                </a:lnTo>
                <a:lnTo>
                  <a:pt x="134442" y="115316"/>
                </a:lnTo>
                <a:lnTo>
                  <a:pt x="135788" y="114554"/>
                </a:lnTo>
                <a:lnTo>
                  <a:pt x="137604" y="114681"/>
                </a:lnTo>
                <a:lnTo>
                  <a:pt x="139471" y="115697"/>
                </a:lnTo>
                <a:close/>
              </a:path>
              <a:path extrusionOk="0" h="118745" w="715010">
                <a:moveTo>
                  <a:pt x="141338" y="111125"/>
                </a:moveTo>
                <a:lnTo>
                  <a:pt x="139585" y="108458"/>
                </a:lnTo>
                <a:lnTo>
                  <a:pt x="137210" y="112547"/>
                </a:lnTo>
                <a:lnTo>
                  <a:pt x="141338" y="111125"/>
                </a:lnTo>
                <a:close/>
              </a:path>
              <a:path extrusionOk="0" h="118745" w="715010">
                <a:moveTo>
                  <a:pt x="240245" y="20980"/>
                </a:moveTo>
                <a:lnTo>
                  <a:pt x="240080" y="20421"/>
                </a:lnTo>
                <a:lnTo>
                  <a:pt x="240042" y="20942"/>
                </a:lnTo>
                <a:lnTo>
                  <a:pt x="240042" y="21717"/>
                </a:lnTo>
                <a:lnTo>
                  <a:pt x="240207" y="21412"/>
                </a:lnTo>
                <a:lnTo>
                  <a:pt x="240245" y="20980"/>
                </a:lnTo>
                <a:close/>
              </a:path>
              <a:path extrusionOk="0" h="118745" w="715010">
                <a:moveTo>
                  <a:pt x="262623" y="116052"/>
                </a:moveTo>
                <a:lnTo>
                  <a:pt x="262191" y="116370"/>
                </a:lnTo>
                <a:lnTo>
                  <a:pt x="261874" y="116840"/>
                </a:lnTo>
                <a:lnTo>
                  <a:pt x="261912" y="117640"/>
                </a:lnTo>
                <a:lnTo>
                  <a:pt x="262305" y="117119"/>
                </a:lnTo>
                <a:lnTo>
                  <a:pt x="262509" y="116611"/>
                </a:lnTo>
                <a:lnTo>
                  <a:pt x="262623" y="116052"/>
                </a:lnTo>
                <a:close/>
              </a:path>
              <a:path extrusionOk="0" h="118745" w="715010">
                <a:moveTo>
                  <a:pt x="295084" y="100291"/>
                </a:moveTo>
                <a:lnTo>
                  <a:pt x="292138" y="99695"/>
                </a:lnTo>
                <a:lnTo>
                  <a:pt x="290982" y="101600"/>
                </a:lnTo>
                <a:lnTo>
                  <a:pt x="295084" y="100291"/>
                </a:lnTo>
                <a:close/>
              </a:path>
              <a:path extrusionOk="0" h="118745" w="715010">
                <a:moveTo>
                  <a:pt x="297764" y="100838"/>
                </a:moveTo>
                <a:lnTo>
                  <a:pt x="296926" y="99707"/>
                </a:lnTo>
                <a:lnTo>
                  <a:pt x="295084" y="100291"/>
                </a:lnTo>
                <a:lnTo>
                  <a:pt x="297764" y="100838"/>
                </a:lnTo>
                <a:close/>
              </a:path>
              <a:path extrusionOk="0" h="118745" w="715010">
                <a:moveTo>
                  <a:pt x="300697" y="112547"/>
                </a:moveTo>
                <a:lnTo>
                  <a:pt x="300304" y="111518"/>
                </a:lnTo>
                <a:lnTo>
                  <a:pt x="299262" y="112395"/>
                </a:lnTo>
                <a:lnTo>
                  <a:pt x="300697" y="112547"/>
                </a:lnTo>
                <a:close/>
              </a:path>
              <a:path extrusionOk="0" h="118745" w="715010">
                <a:moveTo>
                  <a:pt x="302387" y="24498"/>
                </a:moveTo>
                <a:lnTo>
                  <a:pt x="301917" y="21463"/>
                </a:lnTo>
                <a:lnTo>
                  <a:pt x="300253" y="22225"/>
                </a:lnTo>
                <a:lnTo>
                  <a:pt x="302387" y="24498"/>
                </a:lnTo>
                <a:close/>
              </a:path>
              <a:path extrusionOk="0" h="118745" w="715010">
                <a:moveTo>
                  <a:pt x="305803" y="106934"/>
                </a:moveTo>
                <a:lnTo>
                  <a:pt x="301675" y="105791"/>
                </a:lnTo>
                <a:lnTo>
                  <a:pt x="301358" y="110363"/>
                </a:lnTo>
                <a:lnTo>
                  <a:pt x="299580" y="107696"/>
                </a:lnTo>
                <a:lnTo>
                  <a:pt x="298196" y="111252"/>
                </a:lnTo>
                <a:lnTo>
                  <a:pt x="296291" y="111633"/>
                </a:lnTo>
                <a:lnTo>
                  <a:pt x="295262" y="110490"/>
                </a:lnTo>
                <a:lnTo>
                  <a:pt x="296532" y="109982"/>
                </a:lnTo>
                <a:lnTo>
                  <a:pt x="296887" y="109601"/>
                </a:lnTo>
                <a:lnTo>
                  <a:pt x="297243" y="109220"/>
                </a:lnTo>
                <a:lnTo>
                  <a:pt x="293839" y="109601"/>
                </a:lnTo>
                <a:lnTo>
                  <a:pt x="291109" y="107188"/>
                </a:lnTo>
                <a:lnTo>
                  <a:pt x="288683" y="112268"/>
                </a:lnTo>
                <a:lnTo>
                  <a:pt x="288709" y="112649"/>
                </a:lnTo>
                <a:lnTo>
                  <a:pt x="293166" y="116713"/>
                </a:lnTo>
                <a:lnTo>
                  <a:pt x="299161" y="111633"/>
                </a:lnTo>
                <a:lnTo>
                  <a:pt x="300050" y="110871"/>
                </a:lnTo>
                <a:lnTo>
                  <a:pt x="300304" y="111518"/>
                </a:lnTo>
                <a:lnTo>
                  <a:pt x="301091" y="110871"/>
                </a:lnTo>
                <a:lnTo>
                  <a:pt x="301701" y="110363"/>
                </a:lnTo>
                <a:lnTo>
                  <a:pt x="305803" y="106934"/>
                </a:lnTo>
                <a:close/>
              </a:path>
              <a:path extrusionOk="0" h="118745" w="715010">
                <a:moveTo>
                  <a:pt x="315912" y="19431"/>
                </a:moveTo>
                <a:lnTo>
                  <a:pt x="315849" y="19304"/>
                </a:lnTo>
                <a:lnTo>
                  <a:pt x="314350" y="17526"/>
                </a:lnTo>
                <a:lnTo>
                  <a:pt x="314706" y="19824"/>
                </a:lnTo>
                <a:lnTo>
                  <a:pt x="315912" y="19431"/>
                </a:lnTo>
                <a:close/>
              </a:path>
              <a:path extrusionOk="0" h="118745" w="715010">
                <a:moveTo>
                  <a:pt x="321640" y="22098"/>
                </a:moveTo>
                <a:lnTo>
                  <a:pt x="319316" y="18300"/>
                </a:lnTo>
                <a:lnTo>
                  <a:pt x="315937" y="19418"/>
                </a:lnTo>
                <a:lnTo>
                  <a:pt x="316687" y="20320"/>
                </a:lnTo>
                <a:lnTo>
                  <a:pt x="316458" y="20574"/>
                </a:lnTo>
                <a:lnTo>
                  <a:pt x="316395" y="21336"/>
                </a:lnTo>
                <a:lnTo>
                  <a:pt x="316217" y="21463"/>
                </a:lnTo>
                <a:lnTo>
                  <a:pt x="321640" y="22098"/>
                </a:lnTo>
                <a:close/>
              </a:path>
              <a:path extrusionOk="0" h="118745" w="715010">
                <a:moveTo>
                  <a:pt x="323977" y="16383"/>
                </a:moveTo>
                <a:lnTo>
                  <a:pt x="319151" y="18034"/>
                </a:lnTo>
                <a:lnTo>
                  <a:pt x="319316" y="18300"/>
                </a:lnTo>
                <a:lnTo>
                  <a:pt x="319747" y="18161"/>
                </a:lnTo>
                <a:lnTo>
                  <a:pt x="323977" y="16383"/>
                </a:lnTo>
                <a:close/>
              </a:path>
              <a:path extrusionOk="0" h="118745" w="715010">
                <a:moveTo>
                  <a:pt x="324142" y="111125"/>
                </a:moveTo>
                <a:lnTo>
                  <a:pt x="322719" y="108077"/>
                </a:lnTo>
                <a:lnTo>
                  <a:pt x="322453" y="108331"/>
                </a:lnTo>
                <a:lnTo>
                  <a:pt x="322529" y="108585"/>
                </a:lnTo>
                <a:lnTo>
                  <a:pt x="324142" y="111125"/>
                </a:lnTo>
                <a:close/>
              </a:path>
              <a:path extrusionOk="0" h="118745" w="715010">
                <a:moveTo>
                  <a:pt x="354520" y="104330"/>
                </a:moveTo>
                <a:lnTo>
                  <a:pt x="354203" y="104775"/>
                </a:lnTo>
                <a:lnTo>
                  <a:pt x="353961" y="105283"/>
                </a:lnTo>
                <a:lnTo>
                  <a:pt x="353847" y="105994"/>
                </a:lnTo>
                <a:lnTo>
                  <a:pt x="354088" y="105765"/>
                </a:lnTo>
                <a:lnTo>
                  <a:pt x="354482" y="105003"/>
                </a:lnTo>
                <a:lnTo>
                  <a:pt x="354520" y="104330"/>
                </a:lnTo>
                <a:close/>
              </a:path>
              <a:path extrusionOk="0" h="118745" w="715010">
                <a:moveTo>
                  <a:pt x="373354" y="98742"/>
                </a:moveTo>
                <a:lnTo>
                  <a:pt x="372148" y="99314"/>
                </a:lnTo>
                <a:lnTo>
                  <a:pt x="372630" y="100330"/>
                </a:lnTo>
                <a:lnTo>
                  <a:pt x="373354" y="98742"/>
                </a:lnTo>
                <a:close/>
              </a:path>
              <a:path extrusionOk="0" h="118745" w="715010">
                <a:moveTo>
                  <a:pt x="377875" y="91643"/>
                </a:moveTo>
                <a:lnTo>
                  <a:pt x="375640" y="91694"/>
                </a:lnTo>
                <a:lnTo>
                  <a:pt x="375780" y="92468"/>
                </a:lnTo>
                <a:lnTo>
                  <a:pt x="377875" y="91643"/>
                </a:lnTo>
                <a:close/>
              </a:path>
              <a:path extrusionOk="0" h="118745" w="715010">
                <a:moveTo>
                  <a:pt x="379552" y="105283"/>
                </a:moveTo>
                <a:lnTo>
                  <a:pt x="378790" y="101092"/>
                </a:lnTo>
                <a:lnTo>
                  <a:pt x="378333" y="98552"/>
                </a:lnTo>
                <a:lnTo>
                  <a:pt x="375970" y="97497"/>
                </a:lnTo>
                <a:lnTo>
                  <a:pt x="376174" y="97409"/>
                </a:lnTo>
                <a:lnTo>
                  <a:pt x="376707" y="97155"/>
                </a:lnTo>
                <a:lnTo>
                  <a:pt x="375780" y="92468"/>
                </a:lnTo>
                <a:lnTo>
                  <a:pt x="371640" y="94107"/>
                </a:lnTo>
                <a:lnTo>
                  <a:pt x="374319" y="96469"/>
                </a:lnTo>
                <a:lnTo>
                  <a:pt x="374192" y="96901"/>
                </a:lnTo>
                <a:lnTo>
                  <a:pt x="373354" y="98742"/>
                </a:lnTo>
                <a:lnTo>
                  <a:pt x="375627" y="97663"/>
                </a:lnTo>
                <a:lnTo>
                  <a:pt x="375754" y="97409"/>
                </a:lnTo>
                <a:lnTo>
                  <a:pt x="375691" y="97637"/>
                </a:lnTo>
                <a:lnTo>
                  <a:pt x="374015" y="103378"/>
                </a:lnTo>
                <a:lnTo>
                  <a:pt x="372529" y="100203"/>
                </a:lnTo>
                <a:lnTo>
                  <a:pt x="369531" y="96139"/>
                </a:lnTo>
                <a:lnTo>
                  <a:pt x="369163" y="100711"/>
                </a:lnTo>
                <a:lnTo>
                  <a:pt x="369277" y="101854"/>
                </a:lnTo>
                <a:lnTo>
                  <a:pt x="371944" y="107442"/>
                </a:lnTo>
                <a:lnTo>
                  <a:pt x="374281" y="103759"/>
                </a:lnTo>
                <a:lnTo>
                  <a:pt x="376897" y="109220"/>
                </a:lnTo>
                <a:lnTo>
                  <a:pt x="378421" y="108381"/>
                </a:lnTo>
                <a:lnTo>
                  <a:pt x="378434" y="108204"/>
                </a:lnTo>
                <a:lnTo>
                  <a:pt x="376834" y="105918"/>
                </a:lnTo>
                <a:lnTo>
                  <a:pt x="376758" y="105537"/>
                </a:lnTo>
                <a:lnTo>
                  <a:pt x="376885" y="103759"/>
                </a:lnTo>
                <a:lnTo>
                  <a:pt x="376910" y="103378"/>
                </a:lnTo>
                <a:lnTo>
                  <a:pt x="377063" y="101092"/>
                </a:lnTo>
                <a:lnTo>
                  <a:pt x="378726" y="104648"/>
                </a:lnTo>
                <a:lnTo>
                  <a:pt x="379552" y="105283"/>
                </a:lnTo>
                <a:close/>
              </a:path>
              <a:path extrusionOk="0" h="118745" w="715010">
                <a:moveTo>
                  <a:pt x="409105" y="96647"/>
                </a:moveTo>
                <a:lnTo>
                  <a:pt x="408444" y="96469"/>
                </a:lnTo>
                <a:lnTo>
                  <a:pt x="408774" y="97345"/>
                </a:lnTo>
                <a:lnTo>
                  <a:pt x="409105" y="96647"/>
                </a:lnTo>
                <a:close/>
              </a:path>
              <a:path extrusionOk="0" h="118745" w="715010">
                <a:moveTo>
                  <a:pt x="410095" y="100838"/>
                </a:moveTo>
                <a:lnTo>
                  <a:pt x="408774" y="97345"/>
                </a:lnTo>
                <a:lnTo>
                  <a:pt x="407835" y="99314"/>
                </a:lnTo>
                <a:lnTo>
                  <a:pt x="406933" y="101600"/>
                </a:lnTo>
                <a:lnTo>
                  <a:pt x="410095" y="100838"/>
                </a:lnTo>
                <a:close/>
              </a:path>
              <a:path extrusionOk="0" h="118745" w="715010">
                <a:moveTo>
                  <a:pt x="417855" y="102120"/>
                </a:moveTo>
                <a:lnTo>
                  <a:pt x="417779" y="101638"/>
                </a:lnTo>
                <a:lnTo>
                  <a:pt x="417741" y="101168"/>
                </a:lnTo>
                <a:lnTo>
                  <a:pt x="417741" y="100698"/>
                </a:lnTo>
                <a:lnTo>
                  <a:pt x="417664" y="101053"/>
                </a:lnTo>
                <a:lnTo>
                  <a:pt x="417703" y="101447"/>
                </a:lnTo>
                <a:lnTo>
                  <a:pt x="417855" y="102120"/>
                </a:lnTo>
                <a:close/>
              </a:path>
              <a:path extrusionOk="0" h="118745" w="715010">
                <a:moveTo>
                  <a:pt x="470992" y="96774"/>
                </a:moveTo>
                <a:lnTo>
                  <a:pt x="470662" y="95123"/>
                </a:lnTo>
                <a:lnTo>
                  <a:pt x="469747" y="97409"/>
                </a:lnTo>
                <a:lnTo>
                  <a:pt x="468680" y="96266"/>
                </a:lnTo>
                <a:lnTo>
                  <a:pt x="467893" y="93599"/>
                </a:lnTo>
                <a:lnTo>
                  <a:pt x="466737" y="103886"/>
                </a:lnTo>
                <a:lnTo>
                  <a:pt x="470712" y="97409"/>
                </a:lnTo>
                <a:lnTo>
                  <a:pt x="470941" y="97028"/>
                </a:lnTo>
                <a:lnTo>
                  <a:pt x="470992" y="96774"/>
                </a:lnTo>
                <a:close/>
              </a:path>
              <a:path extrusionOk="0" h="118745" w="715010">
                <a:moveTo>
                  <a:pt x="475373" y="94234"/>
                </a:moveTo>
                <a:lnTo>
                  <a:pt x="474548" y="93599"/>
                </a:lnTo>
                <a:lnTo>
                  <a:pt x="475195" y="92964"/>
                </a:lnTo>
                <a:lnTo>
                  <a:pt x="475284" y="92837"/>
                </a:lnTo>
                <a:lnTo>
                  <a:pt x="472173" y="90805"/>
                </a:lnTo>
                <a:lnTo>
                  <a:pt x="471512" y="93599"/>
                </a:lnTo>
                <a:lnTo>
                  <a:pt x="475373" y="94234"/>
                </a:lnTo>
                <a:close/>
              </a:path>
              <a:path extrusionOk="0" h="118745" w="715010">
                <a:moveTo>
                  <a:pt x="475996" y="90843"/>
                </a:moveTo>
                <a:lnTo>
                  <a:pt x="475907" y="90500"/>
                </a:lnTo>
                <a:lnTo>
                  <a:pt x="475818" y="90932"/>
                </a:lnTo>
                <a:lnTo>
                  <a:pt x="475996" y="90843"/>
                </a:lnTo>
                <a:close/>
              </a:path>
              <a:path extrusionOk="0" h="118745" w="715010">
                <a:moveTo>
                  <a:pt x="476643" y="93726"/>
                </a:moveTo>
                <a:lnTo>
                  <a:pt x="476237" y="91948"/>
                </a:lnTo>
                <a:lnTo>
                  <a:pt x="475310" y="92849"/>
                </a:lnTo>
                <a:lnTo>
                  <a:pt x="476643" y="93726"/>
                </a:lnTo>
                <a:close/>
              </a:path>
              <a:path extrusionOk="0" h="118745" w="715010">
                <a:moveTo>
                  <a:pt x="478739" y="89535"/>
                </a:moveTo>
                <a:lnTo>
                  <a:pt x="476084" y="90805"/>
                </a:lnTo>
                <a:lnTo>
                  <a:pt x="476186" y="91694"/>
                </a:lnTo>
                <a:lnTo>
                  <a:pt x="476237" y="91948"/>
                </a:lnTo>
                <a:lnTo>
                  <a:pt x="478739" y="89535"/>
                </a:lnTo>
                <a:close/>
              </a:path>
              <a:path extrusionOk="0" h="118745" w="715010">
                <a:moveTo>
                  <a:pt x="482981" y="27305"/>
                </a:moveTo>
                <a:lnTo>
                  <a:pt x="480606" y="24511"/>
                </a:lnTo>
                <a:lnTo>
                  <a:pt x="480720" y="25400"/>
                </a:lnTo>
                <a:lnTo>
                  <a:pt x="482981" y="27305"/>
                </a:lnTo>
                <a:close/>
              </a:path>
              <a:path extrusionOk="0" h="118745" w="715010">
                <a:moveTo>
                  <a:pt x="489216" y="33451"/>
                </a:moveTo>
                <a:lnTo>
                  <a:pt x="488175" y="33909"/>
                </a:lnTo>
                <a:lnTo>
                  <a:pt x="488899" y="35128"/>
                </a:lnTo>
                <a:lnTo>
                  <a:pt x="489216" y="33451"/>
                </a:lnTo>
                <a:close/>
              </a:path>
              <a:path extrusionOk="0" h="118745" w="715010">
                <a:moveTo>
                  <a:pt x="493064" y="94996"/>
                </a:moveTo>
                <a:lnTo>
                  <a:pt x="491337" y="93472"/>
                </a:lnTo>
                <a:lnTo>
                  <a:pt x="489000" y="92837"/>
                </a:lnTo>
                <a:lnTo>
                  <a:pt x="492010" y="95758"/>
                </a:lnTo>
                <a:lnTo>
                  <a:pt x="492988" y="95135"/>
                </a:lnTo>
                <a:lnTo>
                  <a:pt x="493064" y="94996"/>
                </a:lnTo>
                <a:close/>
              </a:path>
              <a:path extrusionOk="0" h="118745" w="715010">
                <a:moveTo>
                  <a:pt x="494550" y="94119"/>
                </a:moveTo>
                <a:lnTo>
                  <a:pt x="493217" y="94996"/>
                </a:lnTo>
                <a:lnTo>
                  <a:pt x="493229" y="95135"/>
                </a:lnTo>
                <a:lnTo>
                  <a:pt x="494068" y="95885"/>
                </a:lnTo>
                <a:lnTo>
                  <a:pt x="494550" y="94119"/>
                </a:lnTo>
                <a:close/>
              </a:path>
              <a:path extrusionOk="0" h="118745" w="715010">
                <a:moveTo>
                  <a:pt x="495096" y="28067"/>
                </a:moveTo>
                <a:lnTo>
                  <a:pt x="493801" y="28575"/>
                </a:lnTo>
                <a:lnTo>
                  <a:pt x="492760" y="31750"/>
                </a:lnTo>
                <a:lnTo>
                  <a:pt x="490994" y="29972"/>
                </a:lnTo>
                <a:lnTo>
                  <a:pt x="490931" y="29083"/>
                </a:lnTo>
                <a:lnTo>
                  <a:pt x="491299" y="24511"/>
                </a:lnTo>
                <a:lnTo>
                  <a:pt x="486625" y="27432"/>
                </a:lnTo>
                <a:lnTo>
                  <a:pt x="490029" y="29210"/>
                </a:lnTo>
                <a:lnTo>
                  <a:pt x="489216" y="33451"/>
                </a:lnTo>
                <a:lnTo>
                  <a:pt x="493102" y="31750"/>
                </a:lnTo>
                <a:lnTo>
                  <a:pt x="493674" y="31496"/>
                </a:lnTo>
                <a:lnTo>
                  <a:pt x="495096" y="28067"/>
                </a:lnTo>
                <a:close/>
              </a:path>
              <a:path extrusionOk="0" h="118745" w="715010">
                <a:moveTo>
                  <a:pt x="498652" y="96774"/>
                </a:moveTo>
                <a:lnTo>
                  <a:pt x="497357" y="96393"/>
                </a:lnTo>
                <a:lnTo>
                  <a:pt x="498068" y="97917"/>
                </a:lnTo>
                <a:lnTo>
                  <a:pt x="498652" y="96774"/>
                </a:lnTo>
                <a:close/>
              </a:path>
              <a:path extrusionOk="0" h="118745" w="715010">
                <a:moveTo>
                  <a:pt x="499300" y="95491"/>
                </a:moveTo>
                <a:lnTo>
                  <a:pt x="498665" y="96774"/>
                </a:lnTo>
                <a:lnTo>
                  <a:pt x="499110" y="96901"/>
                </a:lnTo>
                <a:lnTo>
                  <a:pt x="499300" y="95491"/>
                </a:lnTo>
                <a:close/>
              </a:path>
              <a:path extrusionOk="0" h="118745" w="715010">
                <a:moveTo>
                  <a:pt x="512051" y="77647"/>
                </a:moveTo>
                <a:lnTo>
                  <a:pt x="510514" y="75946"/>
                </a:lnTo>
                <a:lnTo>
                  <a:pt x="510387" y="77800"/>
                </a:lnTo>
                <a:lnTo>
                  <a:pt x="510374" y="78486"/>
                </a:lnTo>
                <a:lnTo>
                  <a:pt x="511581" y="79248"/>
                </a:lnTo>
                <a:lnTo>
                  <a:pt x="512051" y="77647"/>
                </a:lnTo>
                <a:close/>
              </a:path>
              <a:path extrusionOk="0" h="118745" w="715010">
                <a:moveTo>
                  <a:pt x="514870" y="75438"/>
                </a:moveTo>
                <a:lnTo>
                  <a:pt x="512724" y="75311"/>
                </a:lnTo>
                <a:lnTo>
                  <a:pt x="512178" y="77216"/>
                </a:lnTo>
                <a:lnTo>
                  <a:pt x="512229" y="77851"/>
                </a:lnTo>
                <a:lnTo>
                  <a:pt x="514756" y="80645"/>
                </a:lnTo>
                <a:lnTo>
                  <a:pt x="514870" y="75438"/>
                </a:lnTo>
                <a:close/>
              </a:path>
              <a:path extrusionOk="0" h="118745" w="715010">
                <a:moveTo>
                  <a:pt x="557771" y="75692"/>
                </a:moveTo>
                <a:lnTo>
                  <a:pt x="557733" y="75438"/>
                </a:lnTo>
                <a:lnTo>
                  <a:pt x="557606" y="75184"/>
                </a:lnTo>
                <a:lnTo>
                  <a:pt x="553885" y="77978"/>
                </a:lnTo>
                <a:lnTo>
                  <a:pt x="557771" y="75692"/>
                </a:lnTo>
                <a:close/>
              </a:path>
              <a:path extrusionOk="0" h="118745" w="715010">
                <a:moveTo>
                  <a:pt x="559435" y="77952"/>
                </a:moveTo>
                <a:lnTo>
                  <a:pt x="558203" y="75438"/>
                </a:lnTo>
                <a:lnTo>
                  <a:pt x="557834" y="75653"/>
                </a:lnTo>
                <a:lnTo>
                  <a:pt x="557885" y="76835"/>
                </a:lnTo>
                <a:lnTo>
                  <a:pt x="557961" y="76962"/>
                </a:lnTo>
                <a:lnTo>
                  <a:pt x="559435" y="77952"/>
                </a:lnTo>
                <a:close/>
              </a:path>
              <a:path extrusionOk="0" h="118745" w="715010">
                <a:moveTo>
                  <a:pt x="560806" y="81864"/>
                </a:moveTo>
                <a:lnTo>
                  <a:pt x="560755" y="80645"/>
                </a:lnTo>
                <a:lnTo>
                  <a:pt x="560171" y="79463"/>
                </a:lnTo>
                <a:lnTo>
                  <a:pt x="557174" y="80645"/>
                </a:lnTo>
                <a:lnTo>
                  <a:pt x="560806" y="81864"/>
                </a:lnTo>
                <a:close/>
              </a:path>
              <a:path extrusionOk="0" h="118745" w="715010">
                <a:moveTo>
                  <a:pt x="563397" y="7239"/>
                </a:moveTo>
                <a:lnTo>
                  <a:pt x="562368" y="4572"/>
                </a:lnTo>
                <a:lnTo>
                  <a:pt x="559473" y="8001"/>
                </a:lnTo>
                <a:lnTo>
                  <a:pt x="559485" y="7874"/>
                </a:lnTo>
                <a:lnTo>
                  <a:pt x="559587" y="7239"/>
                </a:lnTo>
                <a:lnTo>
                  <a:pt x="555967" y="7874"/>
                </a:lnTo>
                <a:lnTo>
                  <a:pt x="552767" y="5969"/>
                </a:lnTo>
                <a:lnTo>
                  <a:pt x="549922" y="5334"/>
                </a:lnTo>
                <a:lnTo>
                  <a:pt x="547471" y="9271"/>
                </a:lnTo>
                <a:lnTo>
                  <a:pt x="548297" y="9271"/>
                </a:lnTo>
                <a:lnTo>
                  <a:pt x="561936" y="9271"/>
                </a:lnTo>
                <a:lnTo>
                  <a:pt x="562762" y="8509"/>
                </a:lnTo>
                <a:lnTo>
                  <a:pt x="562635" y="9271"/>
                </a:lnTo>
                <a:lnTo>
                  <a:pt x="562952" y="8509"/>
                </a:lnTo>
                <a:lnTo>
                  <a:pt x="563168" y="8001"/>
                </a:lnTo>
                <a:lnTo>
                  <a:pt x="563321" y="7620"/>
                </a:lnTo>
                <a:lnTo>
                  <a:pt x="563397" y="7239"/>
                </a:lnTo>
                <a:close/>
              </a:path>
              <a:path extrusionOk="0" h="118745" w="715010">
                <a:moveTo>
                  <a:pt x="564946" y="7531"/>
                </a:moveTo>
                <a:lnTo>
                  <a:pt x="563587" y="6985"/>
                </a:lnTo>
                <a:lnTo>
                  <a:pt x="563486" y="7239"/>
                </a:lnTo>
                <a:lnTo>
                  <a:pt x="563549" y="7620"/>
                </a:lnTo>
                <a:lnTo>
                  <a:pt x="564184" y="9271"/>
                </a:lnTo>
                <a:lnTo>
                  <a:pt x="564946" y="7531"/>
                </a:lnTo>
                <a:close/>
              </a:path>
              <a:path extrusionOk="0" h="118745" w="715010">
                <a:moveTo>
                  <a:pt x="565061" y="83312"/>
                </a:moveTo>
                <a:lnTo>
                  <a:pt x="560806" y="81864"/>
                </a:lnTo>
                <a:lnTo>
                  <a:pt x="560743" y="85852"/>
                </a:lnTo>
                <a:lnTo>
                  <a:pt x="565061" y="83312"/>
                </a:lnTo>
                <a:close/>
              </a:path>
              <a:path extrusionOk="0" h="118745" w="715010">
                <a:moveTo>
                  <a:pt x="566762" y="8255"/>
                </a:moveTo>
                <a:lnTo>
                  <a:pt x="566369" y="4318"/>
                </a:lnTo>
                <a:lnTo>
                  <a:pt x="564946" y="7531"/>
                </a:lnTo>
                <a:lnTo>
                  <a:pt x="566762" y="8255"/>
                </a:lnTo>
                <a:close/>
              </a:path>
              <a:path extrusionOk="0" h="118745" w="715010">
                <a:moveTo>
                  <a:pt x="579132" y="77470"/>
                </a:moveTo>
                <a:lnTo>
                  <a:pt x="579018" y="77190"/>
                </a:lnTo>
                <a:lnTo>
                  <a:pt x="579094" y="77647"/>
                </a:lnTo>
                <a:lnTo>
                  <a:pt x="579120" y="77800"/>
                </a:lnTo>
                <a:lnTo>
                  <a:pt x="579132" y="77470"/>
                </a:lnTo>
                <a:close/>
              </a:path>
              <a:path extrusionOk="0" h="118745" w="715010">
                <a:moveTo>
                  <a:pt x="594868" y="56159"/>
                </a:moveTo>
                <a:lnTo>
                  <a:pt x="594855" y="55626"/>
                </a:lnTo>
                <a:lnTo>
                  <a:pt x="594842" y="52832"/>
                </a:lnTo>
                <a:lnTo>
                  <a:pt x="594385" y="53340"/>
                </a:lnTo>
                <a:lnTo>
                  <a:pt x="594169" y="55626"/>
                </a:lnTo>
                <a:lnTo>
                  <a:pt x="593432" y="54381"/>
                </a:lnTo>
                <a:lnTo>
                  <a:pt x="593572" y="55499"/>
                </a:lnTo>
                <a:lnTo>
                  <a:pt x="594868" y="56159"/>
                </a:lnTo>
                <a:close/>
              </a:path>
              <a:path extrusionOk="0" h="118745" w="715010">
                <a:moveTo>
                  <a:pt x="599008" y="58293"/>
                </a:moveTo>
                <a:lnTo>
                  <a:pt x="594868" y="56159"/>
                </a:lnTo>
                <a:lnTo>
                  <a:pt x="594880" y="59309"/>
                </a:lnTo>
                <a:lnTo>
                  <a:pt x="599008" y="58293"/>
                </a:lnTo>
                <a:close/>
              </a:path>
              <a:path extrusionOk="0" h="118745" w="715010">
                <a:moveTo>
                  <a:pt x="621779" y="14401"/>
                </a:moveTo>
                <a:lnTo>
                  <a:pt x="621538" y="14643"/>
                </a:lnTo>
                <a:lnTo>
                  <a:pt x="621271" y="14757"/>
                </a:lnTo>
                <a:lnTo>
                  <a:pt x="621030" y="14922"/>
                </a:lnTo>
                <a:lnTo>
                  <a:pt x="621271" y="14922"/>
                </a:lnTo>
                <a:lnTo>
                  <a:pt x="621538" y="14846"/>
                </a:lnTo>
                <a:lnTo>
                  <a:pt x="621779" y="14401"/>
                </a:lnTo>
                <a:close/>
              </a:path>
              <a:path extrusionOk="0" h="118745" w="715010">
                <a:moveTo>
                  <a:pt x="626694" y="76581"/>
                </a:moveTo>
                <a:lnTo>
                  <a:pt x="625132" y="78028"/>
                </a:lnTo>
                <a:lnTo>
                  <a:pt x="625538" y="78359"/>
                </a:lnTo>
                <a:lnTo>
                  <a:pt x="626694" y="76581"/>
                </a:lnTo>
                <a:close/>
              </a:path>
              <a:path extrusionOk="0" h="118745" w="715010">
                <a:moveTo>
                  <a:pt x="632510" y="82321"/>
                </a:moveTo>
                <a:lnTo>
                  <a:pt x="631875" y="81026"/>
                </a:lnTo>
                <a:lnTo>
                  <a:pt x="630847" y="82042"/>
                </a:lnTo>
                <a:lnTo>
                  <a:pt x="632510" y="82321"/>
                </a:lnTo>
                <a:close/>
              </a:path>
              <a:path extrusionOk="0" h="118745" w="715010">
                <a:moveTo>
                  <a:pt x="633044" y="76454"/>
                </a:moveTo>
                <a:lnTo>
                  <a:pt x="630936" y="76835"/>
                </a:lnTo>
                <a:lnTo>
                  <a:pt x="630199" y="78232"/>
                </a:lnTo>
                <a:lnTo>
                  <a:pt x="630313" y="79248"/>
                </a:lnTo>
                <a:lnTo>
                  <a:pt x="630847" y="82042"/>
                </a:lnTo>
                <a:lnTo>
                  <a:pt x="633044" y="76454"/>
                </a:lnTo>
                <a:close/>
              </a:path>
              <a:path extrusionOk="0" h="118745" w="715010">
                <a:moveTo>
                  <a:pt x="633183" y="76428"/>
                </a:moveTo>
                <a:lnTo>
                  <a:pt x="633145" y="76200"/>
                </a:lnTo>
                <a:lnTo>
                  <a:pt x="633044" y="76454"/>
                </a:lnTo>
                <a:lnTo>
                  <a:pt x="633183" y="76428"/>
                </a:lnTo>
                <a:close/>
              </a:path>
              <a:path extrusionOk="0" h="118745" w="715010">
                <a:moveTo>
                  <a:pt x="633514" y="82499"/>
                </a:moveTo>
                <a:lnTo>
                  <a:pt x="632510" y="82321"/>
                </a:lnTo>
                <a:lnTo>
                  <a:pt x="633310" y="83947"/>
                </a:lnTo>
                <a:lnTo>
                  <a:pt x="633514" y="82499"/>
                </a:lnTo>
                <a:close/>
              </a:path>
              <a:path extrusionOk="0" h="118745" w="715010">
                <a:moveTo>
                  <a:pt x="648906" y="22034"/>
                </a:moveTo>
                <a:lnTo>
                  <a:pt x="648716" y="22606"/>
                </a:lnTo>
                <a:lnTo>
                  <a:pt x="648881" y="22606"/>
                </a:lnTo>
                <a:lnTo>
                  <a:pt x="648906" y="22034"/>
                </a:lnTo>
                <a:close/>
              </a:path>
              <a:path extrusionOk="0" h="118745" w="715010">
                <a:moveTo>
                  <a:pt x="650265" y="22606"/>
                </a:moveTo>
                <a:lnTo>
                  <a:pt x="648881" y="22606"/>
                </a:lnTo>
                <a:lnTo>
                  <a:pt x="648779" y="24003"/>
                </a:lnTo>
                <a:lnTo>
                  <a:pt x="646658" y="28956"/>
                </a:lnTo>
                <a:lnTo>
                  <a:pt x="643826" y="28702"/>
                </a:lnTo>
                <a:lnTo>
                  <a:pt x="642416" y="28575"/>
                </a:lnTo>
                <a:lnTo>
                  <a:pt x="641540" y="23495"/>
                </a:lnTo>
                <a:lnTo>
                  <a:pt x="640715" y="18669"/>
                </a:lnTo>
                <a:lnTo>
                  <a:pt x="637908" y="23495"/>
                </a:lnTo>
                <a:lnTo>
                  <a:pt x="637679" y="20955"/>
                </a:lnTo>
                <a:lnTo>
                  <a:pt x="637552" y="20701"/>
                </a:lnTo>
                <a:lnTo>
                  <a:pt x="635393" y="18161"/>
                </a:lnTo>
                <a:lnTo>
                  <a:pt x="635381" y="17907"/>
                </a:lnTo>
                <a:lnTo>
                  <a:pt x="637146" y="15621"/>
                </a:lnTo>
                <a:lnTo>
                  <a:pt x="639483" y="14097"/>
                </a:lnTo>
                <a:lnTo>
                  <a:pt x="641184" y="17526"/>
                </a:lnTo>
                <a:lnTo>
                  <a:pt x="641362" y="14097"/>
                </a:lnTo>
                <a:lnTo>
                  <a:pt x="641375" y="13970"/>
                </a:lnTo>
                <a:lnTo>
                  <a:pt x="641388" y="13716"/>
                </a:lnTo>
                <a:lnTo>
                  <a:pt x="638937" y="13970"/>
                </a:lnTo>
                <a:lnTo>
                  <a:pt x="639838" y="11557"/>
                </a:lnTo>
                <a:lnTo>
                  <a:pt x="636079" y="12319"/>
                </a:lnTo>
                <a:lnTo>
                  <a:pt x="635406" y="17272"/>
                </a:lnTo>
                <a:lnTo>
                  <a:pt x="632663" y="22034"/>
                </a:lnTo>
                <a:lnTo>
                  <a:pt x="629945" y="26035"/>
                </a:lnTo>
                <a:lnTo>
                  <a:pt x="627126" y="28702"/>
                </a:lnTo>
                <a:lnTo>
                  <a:pt x="623481" y="28575"/>
                </a:lnTo>
                <a:lnTo>
                  <a:pt x="622007" y="27559"/>
                </a:lnTo>
                <a:lnTo>
                  <a:pt x="621271" y="27051"/>
                </a:lnTo>
                <a:lnTo>
                  <a:pt x="624078" y="26543"/>
                </a:lnTo>
                <a:lnTo>
                  <a:pt x="625970" y="23241"/>
                </a:lnTo>
                <a:lnTo>
                  <a:pt x="626630" y="22098"/>
                </a:lnTo>
                <a:lnTo>
                  <a:pt x="626745" y="21209"/>
                </a:lnTo>
                <a:lnTo>
                  <a:pt x="626135" y="18161"/>
                </a:lnTo>
                <a:lnTo>
                  <a:pt x="624509" y="23241"/>
                </a:lnTo>
                <a:lnTo>
                  <a:pt x="623595" y="21082"/>
                </a:lnTo>
                <a:lnTo>
                  <a:pt x="621461" y="16040"/>
                </a:lnTo>
                <a:lnTo>
                  <a:pt x="621461" y="21082"/>
                </a:lnTo>
                <a:lnTo>
                  <a:pt x="619277" y="20828"/>
                </a:lnTo>
                <a:lnTo>
                  <a:pt x="618172" y="20701"/>
                </a:lnTo>
                <a:lnTo>
                  <a:pt x="612635" y="20828"/>
                </a:lnTo>
                <a:lnTo>
                  <a:pt x="612533" y="19304"/>
                </a:lnTo>
                <a:lnTo>
                  <a:pt x="612419" y="17653"/>
                </a:lnTo>
                <a:lnTo>
                  <a:pt x="612368" y="16764"/>
                </a:lnTo>
                <a:lnTo>
                  <a:pt x="612228" y="14732"/>
                </a:lnTo>
                <a:lnTo>
                  <a:pt x="612927" y="14224"/>
                </a:lnTo>
                <a:lnTo>
                  <a:pt x="615365" y="12446"/>
                </a:lnTo>
                <a:lnTo>
                  <a:pt x="618375" y="16129"/>
                </a:lnTo>
                <a:lnTo>
                  <a:pt x="620725" y="14998"/>
                </a:lnTo>
                <a:lnTo>
                  <a:pt x="620890" y="16383"/>
                </a:lnTo>
                <a:lnTo>
                  <a:pt x="621461" y="21082"/>
                </a:lnTo>
                <a:lnTo>
                  <a:pt x="621461" y="16040"/>
                </a:lnTo>
                <a:lnTo>
                  <a:pt x="620979" y="14884"/>
                </a:lnTo>
                <a:lnTo>
                  <a:pt x="620598" y="13970"/>
                </a:lnTo>
                <a:lnTo>
                  <a:pt x="620699" y="14795"/>
                </a:lnTo>
                <a:lnTo>
                  <a:pt x="620280" y="14732"/>
                </a:lnTo>
                <a:lnTo>
                  <a:pt x="619734" y="13589"/>
                </a:lnTo>
                <a:lnTo>
                  <a:pt x="619671" y="12827"/>
                </a:lnTo>
                <a:lnTo>
                  <a:pt x="619785" y="12446"/>
                </a:lnTo>
                <a:lnTo>
                  <a:pt x="620001" y="11684"/>
                </a:lnTo>
                <a:lnTo>
                  <a:pt x="623874" y="12319"/>
                </a:lnTo>
                <a:lnTo>
                  <a:pt x="623239" y="11684"/>
                </a:lnTo>
                <a:lnTo>
                  <a:pt x="621677" y="10160"/>
                </a:lnTo>
                <a:lnTo>
                  <a:pt x="620903" y="9398"/>
                </a:lnTo>
                <a:lnTo>
                  <a:pt x="621499" y="7366"/>
                </a:lnTo>
                <a:lnTo>
                  <a:pt x="617740" y="8128"/>
                </a:lnTo>
                <a:lnTo>
                  <a:pt x="618388" y="9525"/>
                </a:lnTo>
                <a:lnTo>
                  <a:pt x="618274" y="9779"/>
                </a:lnTo>
                <a:lnTo>
                  <a:pt x="618096" y="9906"/>
                </a:lnTo>
                <a:lnTo>
                  <a:pt x="617143" y="10160"/>
                </a:lnTo>
                <a:lnTo>
                  <a:pt x="616381" y="9906"/>
                </a:lnTo>
                <a:lnTo>
                  <a:pt x="616000" y="9779"/>
                </a:lnTo>
                <a:lnTo>
                  <a:pt x="615048" y="9906"/>
                </a:lnTo>
                <a:lnTo>
                  <a:pt x="614959" y="6985"/>
                </a:lnTo>
                <a:lnTo>
                  <a:pt x="614883" y="4318"/>
                </a:lnTo>
                <a:lnTo>
                  <a:pt x="612076" y="6985"/>
                </a:lnTo>
                <a:lnTo>
                  <a:pt x="609803" y="4064"/>
                </a:lnTo>
                <a:lnTo>
                  <a:pt x="606653" y="0"/>
                </a:lnTo>
                <a:lnTo>
                  <a:pt x="601497" y="4064"/>
                </a:lnTo>
                <a:lnTo>
                  <a:pt x="601929" y="2921"/>
                </a:lnTo>
                <a:lnTo>
                  <a:pt x="597852" y="1778"/>
                </a:lnTo>
                <a:lnTo>
                  <a:pt x="597535" y="12827"/>
                </a:lnTo>
                <a:lnTo>
                  <a:pt x="593102" y="14224"/>
                </a:lnTo>
                <a:lnTo>
                  <a:pt x="594131" y="12065"/>
                </a:lnTo>
                <a:lnTo>
                  <a:pt x="594245" y="11811"/>
                </a:lnTo>
                <a:lnTo>
                  <a:pt x="594334" y="11430"/>
                </a:lnTo>
                <a:lnTo>
                  <a:pt x="593813" y="9398"/>
                </a:lnTo>
                <a:lnTo>
                  <a:pt x="593775" y="9271"/>
                </a:lnTo>
                <a:lnTo>
                  <a:pt x="593534" y="6604"/>
                </a:lnTo>
                <a:lnTo>
                  <a:pt x="591324" y="9398"/>
                </a:lnTo>
                <a:lnTo>
                  <a:pt x="590092" y="4826"/>
                </a:lnTo>
                <a:lnTo>
                  <a:pt x="587870" y="3429"/>
                </a:lnTo>
                <a:lnTo>
                  <a:pt x="590384" y="6477"/>
                </a:lnTo>
                <a:lnTo>
                  <a:pt x="590283" y="6731"/>
                </a:lnTo>
                <a:lnTo>
                  <a:pt x="588187" y="8013"/>
                </a:lnTo>
                <a:lnTo>
                  <a:pt x="588187" y="16764"/>
                </a:lnTo>
                <a:lnTo>
                  <a:pt x="583590" y="16764"/>
                </a:lnTo>
                <a:lnTo>
                  <a:pt x="581329" y="16141"/>
                </a:lnTo>
                <a:lnTo>
                  <a:pt x="581228" y="16002"/>
                </a:lnTo>
                <a:lnTo>
                  <a:pt x="579793" y="8890"/>
                </a:lnTo>
                <a:lnTo>
                  <a:pt x="588060" y="11899"/>
                </a:lnTo>
                <a:lnTo>
                  <a:pt x="588010" y="11049"/>
                </a:lnTo>
                <a:lnTo>
                  <a:pt x="586397" y="9525"/>
                </a:lnTo>
                <a:lnTo>
                  <a:pt x="587997" y="11023"/>
                </a:lnTo>
                <a:lnTo>
                  <a:pt x="588060" y="11899"/>
                </a:lnTo>
                <a:lnTo>
                  <a:pt x="588187" y="16764"/>
                </a:lnTo>
                <a:lnTo>
                  <a:pt x="588187" y="8013"/>
                </a:lnTo>
                <a:lnTo>
                  <a:pt x="586917" y="8788"/>
                </a:lnTo>
                <a:lnTo>
                  <a:pt x="584936" y="4699"/>
                </a:lnTo>
                <a:lnTo>
                  <a:pt x="582599" y="4064"/>
                </a:lnTo>
                <a:lnTo>
                  <a:pt x="582091" y="7531"/>
                </a:lnTo>
                <a:lnTo>
                  <a:pt x="582155" y="8255"/>
                </a:lnTo>
                <a:lnTo>
                  <a:pt x="583679" y="9525"/>
                </a:lnTo>
                <a:lnTo>
                  <a:pt x="580745" y="8636"/>
                </a:lnTo>
                <a:lnTo>
                  <a:pt x="576262" y="7874"/>
                </a:lnTo>
                <a:lnTo>
                  <a:pt x="574128" y="3429"/>
                </a:lnTo>
                <a:lnTo>
                  <a:pt x="570636" y="8890"/>
                </a:lnTo>
                <a:lnTo>
                  <a:pt x="570026" y="7620"/>
                </a:lnTo>
                <a:lnTo>
                  <a:pt x="569214" y="5969"/>
                </a:lnTo>
                <a:lnTo>
                  <a:pt x="566991" y="13081"/>
                </a:lnTo>
                <a:lnTo>
                  <a:pt x="568896" y="12700"/>
                </a:lnTo>
                <a:lnTo>
                  <a:pt x="568972" y="7620"/>
                </a:lnTo>
                <a:lnTo>
                  <a:pt x="571360" y="10414"/>
                </a:lnTo>
                <a:lnTo>
                  <a:pt x="568782" y="15748"/>
                </a:lnTo>
                <a:lnTo>
                  <a:pt x="565378" y="16002"/>
                </a:lnTo>
                <a:lnTo>
                  <a:pt x="564845" y="15113"/>
                </a:lnTo>
                <a:lnTo>
                  <a:pt x="562635" y="11430"/>
                </a:lnTo>
                <a:lnTo>
                  <a:pt x="560298" y="10795"/>
                </a:lnTo>
                <a:lnTo>
                  <a:pt x="561809" y="9398"/>
                </a:lnTo>
                <a:lnTo>
                  <a:pt x="548347" y="9398"/>
                </a:lnTo>
                <a:lnTo>
                  <a:pt x="550138" y="13081"/>
                </a:lnTo>
                <a:lnTo>
                  <a:pt x="550011" y="13843"/>
                </a:lnTo>
                <a:lnTo>
                  <a:pt x="549643" y="15113"/>
                </a:lnTo>
                <a:lnTo>
                  <a:pt x="548894" y="13589"/>
                </a:lnTo>
                <a:lnTo>
                  <a:pt x="548462" y="12700"/>
                </a:lnTo>
                <a:lnTo>
                  <a:pt x="545287" y="13589"/>
                </a:lnTo>
                <a:lnTo>
                  <a:pt x="545376" y="10541"/>
                </a:lnTo>
                <a:lnTo>
                  <a:pt x="546442" y="9525"/>
                </a:lnTo>
                <a:lnTo>
                  <a:pt x="541731" y="8255"/>
                </a:lnTo>
                <a:lnTo>
                  <a:pt x="540651" y="9271"/>
                </a:lnTo>
                <a:lnTo>
                  <a:pt x="539940" y="12573"/>
                </a:lnTo>
                <a:lnTo>
                  <a:pt x="540067" y="13589"/>
                </a:lnTo>
                <a:lnTo>
                  <a:pt x="540651" y="15494"/>
                </a:lnTo>
                <a:lnTo>
                  <a:pt x="540537" y="15913"/>
                </a:lnTo>
                <a:lnTo>
                  <a:pt x="538594" y="17653"/>
                </a:lnTo>
                <a:lnTo>
                  <a:pt x="533412" y="15494"/>
                </a:lnTo>
                <a:lnTo>
                  <a:pt x="534593" y="14478"/>
                </a:lnTo>
                <a:lnTo>
                  <a:pt x="539762" y="10033"/>
                </a:lnTo>
                <a:lnTo>
                  <a:pt x="540651" y="9271"/>
                </a:lnTo>
                <a:lnTo>
                  <a:pt x="537133" y="6096"/>
                </a:lnTo>
                <a:lnTo>
                  <a:pt x="532333" y="10033"/>
                </a:lnTo>
                <a:lnTo>
                  <a:pt x="531266" y="6731"/>
                </a:lnTo>
                <a:lnTo>
                  <a:pt x="524103" y="3429"/>
                </a:lnTo>
                <a:lnTo>
                  <a:pt x="518629" y="14351"/>
                </a:lnTo>
                <a:lnTo>
                  <a:pt x="510984" y="14478"/>
                </a:lnTo>
                <a:lnTo>
                  <a:pt x="510971" y="13843"/>
                </a:lnTo>
                <a:lnTo>
                  <a:pt x="510832" y="8890"/>
                </a:lnTo>
                <a:lnTo>
                  <a:pt x="512851" y="8001"/>
                </a:lnTo>
                <a:lnTo>
                  <a:pt x="516331" y="6477"/>
                </a:lnTo>
                <a:lnTo>
                  <a:pt x="518236" y="6096"/>
                </a:lnTo>
                <a:lnTo>
                  <a:pt x="515861" y="1143"/>
                </a:lnTo>
                <a:lnTo>
                  <a:pt x="512495" y="8001"/>
                </a:lnTo>
                <a:lnTo>
                  <a:pt x="509282" y="4572"/>
                </a:lnTo>
                <a:lnTo>
                  <a:pt x="506349" y="3683"/>
                </a:lnTo>
                <a:lnTo>
                  <a:pt x="504190" y="8509"/>
                </a:lnTo>
                <a:lnTo>
                  <a:pt x="504304" y="9779"/>
                </a:lnTo>
                <a:lnTo>
                  <a:pt x="504532" y="11303"/>
                </a:lnTo>
                <a:lnTo>
                  <a:pt x="504456" y="11899"/>
                </a:lnTo>
                <a:lnTo>
                  <a:pt x="501002" y="13843"/>
                </a:lnTo>
                <a:lnTo>
                  <a:pt x="501027" y="13716"/>
                </a:lnTo>
                <a:lnTo>
                  <a:pt x="501789" y="9779"/>
                </a:lnTo>
                <a:lnTo>
                  <a:pt x="501904" y="8255"/>
                </a:lnTo>
                <a:lnTo>
                  <a:pt x="501561" y="7620"/>
                </a:lnTo>
                <a:lnTo>
                  <a:pt x="500405" y="13716"/>
                </a:lnTo>
                <a:lnTo>
                  <a:pt x="498513" y="12827"/>
                </a:lnTo>
                <a:lnTo>
                  <a:pt x="495820" y="11557"/>
                </a:lnTo>
                <a:lnTo>
                  <a:pt x="492887" y="12827"/>
                </a:lnTo>
                <a:lnTo>
                  <a:pt x="492721" y="9398"/>
                </a:lnTo>
                <a:lnTo>
                  <a:pt x="488175" y="13716"/>
                </a:lnTo>
                <a:lnTo>
                  <a:pt x="489356" y="14097"/>
                </a:lnTo>
                <a:lnTo>
                  <a:pt x="488378" y="17018"/>
                </a:lnTo>
                <a:lnTo>
                  <a:pt x="488327" y="19431"/>
                </a:lnTo>
                <a:lnTo>
                  <a:pt x="487146" y="19050"/>
                </a:lnTo>
                <a:lnTo>
                  <a:pt x="490702" y="22098"/>
                </a:lnTo>
                <a:lnTo>
                  <a:pt x="494461" y="20574"/>
                </a:lnTo>
                <a:lnTo>
                  <a:pt x="497878" y="19431"/>
                </a:lnTo>
                <a:lnTo>
                  <a:pt x="498259" y="19304"/>
                </a:lnTo>
                <a:lnTo>
                  <a:pt x="501751" y="22987"/>
                </a:lnTo>
                <a:lnTo>
                  <a:pt x="501738" y="23241"/>
                </a:lnTo>
                <a:lnTo>
                  <a:pt x="500456" y="24384"/>
                </a:lnTo>
                <a:lnTo>
                  <a:pt x="502348" y="26162"/>
                </a:lnTo>
                <a:lnTo>
                  <a:pt x="500964" y="27559"/>
                </a:lnTo>
                <a:lnTo>
                  <a:pt x="499783" y="27178"/>
                </a:lnTo>
                <a:lnTo>
                  <a:pt x="499541" y="26670"/>
                </a:lnTo>
                <a:lnTo>
                  <a:pt x="499414" y="25400"/>
                </a:lnTo>
                <a:lnTo>
                  <a:pt x="498703" y="28194"/>
                </a:lnTo>
                <a:lnTo>
                  <a:pt x="497027" y="30480"/>
                </a:lnTo>
                <a:lnTo>
                  <a:pt x="499338" y="30480"/>
                </a:lnTo>
                <a:lnTo>
                  <a:pt x="639470" y="30480"/>
                </a:lnTo>
                <a:lnTo>
                  <a:pt x="639838" y="29591"/>
                </a:lnTo>
                <a:lnTo>
                  <a:pt x="642581" y="34163"/>
                </a:lnTo>
                <a:lnTo>
                  <a:pt x="640918" y="30734"/>
                </a:lnTo>
                <a:lnTo>
                  <a:pt x="643166" y="29591"/>
                </a:lnTo>
                <a:lnTo>
                  <a:pt x="644156" y="29083"/>
                </a:lnTo>
                <a:lnTo>
                  <a:pt x="646176" y="30099"/>
                </a:lnTo>
                <a:lnTo>
                  <a:pt x="647255" y="29083"/>
                </a:lnTo>
                <a:lnTo>
                  <a:pt x="647382" y="28956"/>
                </a:lnTo>
                <a:lnTo>
                  <a:pt x="648995" y="27432"/>
                </a:lnTo>
                <a:lnTo>
                  <a:pt x="648868" y="28194"/>
                </a:lnTo>
                <a:lnTo>
                  <a:pt x="649058" y="27432"/>
                </a:lnTo>
                <a:lnTo>
                  <a:pt x="650265" y="22606"/>
                </a:lnTo>
                <a:close/>
              </a:path>
              <a:path extrusionOk="0" h="118745" w="715010">
                <a:moveTo>
                  <a:pt x="650582" y="84836"/>
                </a:moveTo>
                <a:lnTo>
                  <a:pt x="650011" y="84328"/>
                </a:lnTo>
                <a:lnTo>
                  <a:pt x="650087" y="84836"/>
                </a:lnTo>
                <a:lnTo>
                  <a:pt x="650379" y="85432"/>
                </a:lnTo>
                <a:lnTo>
                  <a:pt x="650582" y="84836"/>
                </a:lnTo>
                <a:close/>
              </a:path>
              <a:path extrusionOk="0" h="118745" w="715010">
                <a:moveTo>
                  <a:pt x="650976" y="86614"/>
                </a:moveTo>
                <a:lnTo>
                  <a:pt x="650379" y="85432"/>
                </a:lnTo>
                <a:lnTo>
                  <a:pt x="649554" y="88011"/>
                </a:lnTo>
                <a:lnTo>
                  <a:pt x="650976" y="86614"/>
                </a:lnTo>
                <a:close/>
              </a:path>
              <a:path extrusionOk="0" h="118745" w="715010">
                <a:moveTo>
                  <a:pt x="653821" y="14097"/>
                </a:moveTo>
                <a:lnTo>
                  <a:pt x="649147" y="14986"/>
                </a:lnTo>
                <a:lnTo>
                  <a:pt x="648906" y="22034"/>
                </a:lnTo>
                <a:lnTo>
                  <a:pt x="649706" y="19558"/>
                </a:lnTo>
                <a:lnTo>
                  <a:pt x="649820" y="19304"/>
                </a:lnTo>
                <a:lnTo>
                  <a:pt x="652919" y="14351"/>
                </a:lnTo>
                <a:lnTo>
                  <a:pt x="653821" y="14097"/>
                </a:lnTo>
                <a:close/>
              </a:path>
              <a:path extrusionOk="0" h="118745" w="715010">
                <a:moveTo>
                  <a:pt x="674585" y="27559"/>
                </a:moveTo>
                <a:lnTo>
                  <a:pt x="674509" y="27368"/>
                </a:lnTo>
                <a:lnTo>
                  <a:pt x="674052" y="27393"/>
                </a:lnTo>
                <a:lnTo>
                  <a:pt x="674585" y="27559"/>
                </a:lnTo>
                <a:close/>
              </a:path>
              <a:path extrusionOk="0" h="118745" w="715010">
                <a:moveTo>
                  <a:pt x="677748" y="24511"/>
                </a:moveTo>
                <a:lnTo>
                  <a:pt x="674344" y="24892"/>
                </a:lnTo>
                <a:lnTo>
                  <a:pt x="673874" y="21844"/>
                </a:lnTo>
                <a:lnTo>
                  <a:pt x="672795" y="22733"/>
                </a:lnTo>
                <a:lnTo>
                  <a:pt x="674509" y="27368"/>
                </a:lnTo>
                <a:lnTo>
                  <a:pt x="675538" y="27305"/>
                </a:lnTo>
                <a:lnTo>
                  <a:pt x="677443" y="24892"/>
                </a:lnTo>
                <a:lnTo>
                  <a:pt x="677748" y="24511"/>
                </a:lnTo>
                <a:close/>
              </a:path>
              <a:path extrusionOk="0" h="118745" w="715010">
                <a:moveTo>
                  <a:pt x="679551" y="36347"/>
                </a:moveTo>
                <a:lnTo>
                  <a:pt x="677913" y="37084"/>
                </a:lnTo>
                <a:lnTo>
                  <a:pt x="678027" y="37338"/>
                </a:lnTo>
                <a:lnTo>
                  <a:pt x="678980" y="37719"/>
                </a:lnTo>
                <a:lnTo>
                  <a:pt x="679551" y="36347"/>
                </a:lnTo>
                <a:close/>
              </a:path>
              <a:path extrusionOk="0" h="118745" w="715010">
                <a:moveTo>
                  <a:pt x="680961" y="34417"/>
                </a:moveTo>
                <a:lnTo>
                  <a:pt x="680593" y="30302"/>
                </a:lnTo>
                <a:lnTo>
                  <a:pt x="677075" y="31623"/>
                </a:lnTo>
                <a:lnTo>
                  <a:pt x="680961" y="34417"/>
                </a:lnTo>
                <a:close/>
              </a:path>
              <a:path extrusionOk="0" h="118745" w="715010">
                <a:moveTo>
                  <a:pt x="683374" y="21336"/>
                </a:moveTo>
                <a:lnTo>
                  <a:pt x="683018" y="21717"/>
                </a:lnTo>
                <a:lnTo>
                  <a:pt x="682967" y="21844"/>
                </a:lnTo>
                <a:lnTo>
                  <a:pt x="683374" y="21336"/>
                </a:lnTo>
                <a:close/>
              </a:path>
              <a:path extrusionOk="0" h="118745" w="715010">
                <a:moveTo>
                  <a:pt x="683539" y="29210"/>
                </a:moveTo>
                <a:lnTo>
                  <a:pt x="680377" y="27990"/>
                </a:lnTo>
                <a:lnTo>
                  <a:pt x="680593" y="30302"/>
                </a:lnTo>
                <a:lnTo>
                  <a:pt x="683539" y="29210"/>
                </a:lnTo>
                <a:close/>
              </a:path>
              <a:path extrusionOk="0" h="118745" w="715010">
                <a:moveTo>
                  <a:pt x="685495" y="32131"/>
                </a:moveTo>
                <a:lnTo>
                  <a:pt x="685241" y="31610"/>
                </a:lnTo>
                <a:lnTo>
                  <a:pt x="684707" y="32258"/>
                </a:lnTo>
                <a:lnTo>
                  <a:pt x="684758" y="32702"/>
                </a:lnTo>
                <a:lnTo>
                  <a:pt x="685482" y="32296"/>
                </a:lnTo>
                <a:lnTo>
                  <a:pt x="685495" y="32131"/>
                </a:lnTo>
                <a:close/>
              </a:path>
              <a:path extrusionOk="0" h="118745" w="715010">
                <a:moveTo>
                  <a:pt x="686384" y="36195"/>
                </a:moveTo>
                <a:lnTo>
                  <a:pt x="685787" y="34925"/>
                </a:lnTo>
                <a:lnTo>
                  <a:pt x="684758" y="32702"/>
                </a:lnTo>
                <a:lnTo>
                  <a:pt x="679932" y="35433"/>
                </a:lnTo>
                <a:lnTo>
                  <a:pt x="679551" y="36347"/>
                </a:lnTo>
                <a:lnTo>
                  <a:pt x="682739" y="34925"/>
                </a:lnTo>
                <a:lnTo>
                  <a:pt x="686384" y="36195"/>
                </a:lnTo>
                <a:close/>
              </a:path>
              <a:path extrusionOk="0" h="118745" w="715010">
                <a:moveTo>
                  <a:pt x="686981" y="37439"/>
                </a:moveTo>
                <a:lnTo>
                  <a:pt x="686777" y="37007"/>
                </a:lnTo>
                <a:lnTo>
                  <a:pt x="686777" y="36690"/>
                </a:lnTo>
                <a:lnTo>
                  <a:pt x="686866" y="36410"/>
                </a:lnTo>
                <a:lnTo>
                  <a:pt x="686549" y="36258"/>
                </a:lnTo>
                <a:lnTo>
                  <a:pt x="686384" y="36220"/>
                </a:lnTo>
                <a:lnTo>
                  <a:pt x="686981" y="37439"/>
                </a:lnTo>
                <a:close/>
              </a:path>
              <a:path extrusionOk="0" h="118745" w="715010">
                <a:moveTo>
                  <a:pt x="687857" y="35585"/>
                </a:moveTo>
                <a:lnTo>
                  <a:pt x="687057" y="35699"/>
                </a:lnTo>
                <a:lnTo>
                  <a:pt x="686866" y="36410"/>
                </a:lnTo>
                <a:lnTo>
                  <a:pt x="687133" y="36537"/>
                </a:lnTo>
                <a:lnTo>
                  <a:pt x="687412" y="36614"/>
                </a:lnTo>
                <a:lnTo>
                  <a:pt x="687692" y="36766"/>
                </a:lnTo>
                <a:lnTo>
                  <a:pt x="687857" y="35585"/>
                </a:lnTo>
                <a:close/>
              </a:path>
              <a:path extrusionOk="0" h="118745" w="715010">
                <a:moveTo>
                  <a:pt x="688047" y="62992"/>
                </a:moveTo>
                <a:lnTo>
                  <a:pt x="687641" y="62801"/>
                </a:lnTo>
                <a:lnTo>
                  <a:pt x="684923" y="63881"/>
                </a:lnTo>
                <a:lnTo>
                  <a:pt x="685304" y="64795"/>
                </a:lnTo>
                <a:lnTo>
                  <a:pt x="688047" y="62992"/>
                </a:lnTo>
                <a:close/>
              </a:path>
              <a:path extrusionOk="0" h="118745" w="715010">
                <a:moveTo>
                  <a:pt x="690067" y="23622"/>
                </a:moveTo>
                <a:lnTo>
                  <a:pt x="689952" y="22085"/>
                </a:lnTo>
                <a:lnTo>
                  <a:pt x="689241" y="22987"/>
                </a:lnTo>
                <a:lnTo>
                  <a:pt x="688251" y="23164"/>
                </a:lnTo>
                <a:lnTo>
                  <a:pt x="690067" y="23622"/>
                </a:lnTo>
                <a:close/>
              </a:path>
              <a:path extrusionOk="0" h="118745" w="715010">
                <a:moveTo>
                  <a:pt x="690664" y="74218"/>
                </a:moveTo>
                <a:lnTo>
                  <a:pt x="690029" y="74803"/>
                </a:lnTo>
                <a:lnTo>
                  <a:pt x="690460" y="74803"/>
                </a:lnTo>
                <a:lnTo>
                  <a:pt x="690664" y="74218"/>
                </a:lnTo>
                <a:close/>
              </a:path>
              <a:path extrusionOk="0" h="118745" w="715010">
                <a:moveTo>
                  <a:pt x="691375" y="19939"/>
                </a:moveTo>
                <a:lnTo>
                  <a:pt x="689317" y="13589"/>
                </a:lnTo>
                <a:lnTo>
                  <a:pt x="689952" y="22085"/>
                </a:lnTo>
                <a:lnTo>
                  <a:pt x="691349" y="20320"/>
                </a:lnTo>
                <a:lnTo>
                  <a:pt x="691375" y="19939"/>
                </a:lnTo>
                <a:close/>
              </a:path>
              <a:path extrusionOk="0" h="118745" w="715010">
                <a:moveTo>
                  <a:pt x="691769" y="71628"/>
                </a:moveTo>
                <a:lnTo>
                  <a:pt x="691210" y="69392"/>
                </a:lnTo>
                <a:lnTo>
                  <a:pt x="690511" y="71577"/>
                </a:lnTo>
                <a:lnTo>
                  <a:pt x="691769" y="71628"/>
                </a:lnTo>
                <a:close/>
              </a:path>
              <a:path extrusionOk="0" h="118745" w="715010">
                <a:moveTo>
                  <a:pt x="692111" y="66167"/>
                </a:moveTo>
                <a:lnTo>
                  <a:pt x="689597" y="62992"/>
                </a:lnTo>
                <a:lnTo>
                  <a:pt x="691210" y="69392"/>
                </a:lnTo>
                <a:lnTo>
                  <a:pt x="692010" y="66929"/>
                </a:lnTo>
                <a:lnTo>
                  <a:pt x="692111" y="66167"/>
                </a:lnTo>
                <a:close/>
              </a:path>
              <a:path extrusionOk="0" h="118745" w="715010">
                <a:moveTo>
                  <a:pt x="693674" y="77724"/>
                </a:moveTo>
                <a:lnTo>
                  <a:pt x="691578" y="81915"/>
                </a:lnTo>
                <a:lnTo>
                  <a:pt x="689914" y="76327"/>
                </a:lnTo>
                <a:lnTo>
                  <a:pt x="689076" y="75692"/>
                </a:lnTo>
                <a:lnTo>
                  <a:pt x="689889" y="74930"/>
                </a:lnTo>
                <a:lnTo>
                  <a:pt x="690029" y="74803"/>
                </a:lnTo>
                <a:lnTo>
                  <a:pt x="689559" y="74549"/>
                </a:lnTo>
                <a:lnTo>
                  <a:pt x="690206" y="72517"/>
                </a:lnTo>
                <a:lnTo>
                  <a:pt x="690333" y="72136"/>
                </a:lnTo>
                <a:lnTo>
                  <a:pt x="690511" y="71577"/>
                </a:lnTo>
                <a:lnTo>
                  <a:pt x="688086" y="71501"/>
                </a:lnTo>
                <a:lnTo>
                  <a:pt x="685927" y="66294"/>
                </a:lnTo>
                <a:lnTo>
                  <a:pt x="685304" y="64795"/>
                </a:lnTo>
                <a:lnTo>
                  <a:pt x="683018" y="66294"/>
                </a:lnTo>
                <a:lnTo>
                  <a:pt x="682777" y="63627"/>
                </a:lnTo>
                <a:lnTo>
                  <a:pt x="683399" y="62738"/>
                </a:lnTo>
                <a:lnTo>
                  <a:pt x="684288" y="61468"/>
                </a:lnTo>
                <a:lnTo>
                  <a:pt x="678192" y="61468"/>
                </a:lnTo>
                <a:lnTo>
                  <a:pt x="677240" y="57404"/>
                </a:lnTo>
                <a:lnTo>
                  <a:pt x="670623" y="56515"/>
                </a:lnTo>
                <a:lnTo>
                  <a:pt x="671131" y="57404"/>
                </a:lnTo>
                <a:lnTo>
                  <a:pt x="672439" y="65532"/>
                </a:lnTo>
                <a:lnTo>
                  <a:pt x="669505" y="66929"/>
                </a:lnTo>
                <a:lnTo>
                  <a:pt x="667410" y="68834"/>
                </a:lnTo>
                <a:lnTo>
                  <a:pt x="667232" y="65278"/>
                </a:lnTo>
                <a:lnTo>
                  <a:pt x="667169" y="64135"/>
                </a:lnTo>
                <a:lnTo>
                  <a:pt x="665391" y="63627"/>
                </a:lnTo>
                <a:lnTo>
                  <a:pt x="666457" y="62611"/>
                </a:lnTo>
                <a:lnTo>
                  <a:pt x="666508" y="62357"/>
                </a:lnTo>
                <a:lnTo>
                  <a:pt x="667004" y="59944"/>
                </a:lnTo>
                <a:lnTo>
                  <a:pt x="667346" y="58293"/>
                </a:lnTo>
                <a:lnTo>
                  <a:pt x="667372" y="58166"/>
                </a:lnTo>
                <a:lnTo>
                  <a:pt x="668794" y="61087"/>
                </a:lnTo>
                <a:lnTo>
                  <a:pt x="668718" y="58166"/>
                </a:lnTo>
                <a:lnTo>
                  <a:pt x="668731" y="55372"/>
                </a:lnTo>
                <a:lnTo>
                  <a:pt x="671550" y="51435"/>
                </a:lnTo>
                <a:lnTo>
                  <a:pt x="673455" y="48768"/>
                </a:lnTo>
                <a:lnTo>
                  <a:pt x="673493" y="48514"/>
                </a:lnTo>
                <a:lnTo>
                  <a:pt x="672249" y="45974"/>
                </a:lnTo>
                <a:lnTo>
                  <a:pt x="670941" y="43307"/>
                </a:lnTo>
                <a:lnTo>
                  <a:pt x="677633" y="41275"/>
                </a:lnTo>
                <a:lnTo>
                  <a:pt x="677735" y="39751"/>
                </a:lnTo>
                <a:lnTo>
                  <a:pt x="677811" y="38608"/>
                </a:lnTo>
                <a:lnTo>
                  <a:pt x="677900" y="37287"/>
                </a:lnTo>
                <a:lnTo>
                  <a:pt x="675805" y="36449"/>
                </a:lnTo>
                <a:lnTo>
                  <a:pt x="675627" y="32766"/>
                </a:lnTo>
                <a:lnTo>
                  <a:pt x="675411" y="28194"/>
                </a:lnTo>
                <a:lnTo>
                  <a:pt x="674090" y="29718"/>
                </a:lnTo>
                <a:lnTo>
                  <a:pt x="674103" y="29845"/>
                </a:lnTo>
                <a:lnTo>
                  <a:pt x="673874" y="29959"/>
                </a:lnTo>
                <a:lnTo>
                  <a:pt x="673976" y="29718"/>
                </a:lnTo>
                <a:lnTo>
                  <a:pt x="671537" y="27559"/>
                </a:lnTo>
                <a:lnTo>
                  <a:pt x="674052" y="27393"/>
                </a:lnTo>
                <a:lnTo>
                  <a:pt x="671652" y="26670"/>
                </a:lnTo>
                <a:lnTo>
                  <a:pt x="671766" y="25908"/>
                </a:lnTo>
                <a:lnTo>
                  <a:pt x="666978" y="31877"/>
                </a:lnTo>
                <a:lnTo>
                  <a:pt x="662495" y="28956"/>
                </a:lnTo>
                <a:lnTo>
                  <a:pt x="656920" y="38608"/>
                </a:lnTo>
                <a:lnTo>
                  <a:pt x="653821" y="32131"/>
                </a:lnTo>
                <a:lnTo>
                  <a:pt x="654583" y="37973"/>
                </a:lnTo>
                <a:lnTo>
                  <a:pt x="651764" y="38354"/>
                </a:lnTo>
                <a:lnTo>
                  <a:pt x="647763" y="38608"/>
                </a:lnTo>
                <a:lnTo>
                  <a:pt x="645744" y="39751"/>
                </a:lnTo>
                <a:lnTo>
                  <a:pt x="646226" y="36449"/>
                </a:lnTo>
                <a:lnTo>
                  <a:pt x="648081" y="36195"/>
                </a:lnTo>
                <a:lnTo>
                  <a:pt x="650062" y="35052"/>
                </a:lnTo>
                <a:lnTo>
                  <a:pt x="645033" y="34036"/>
                </a:lnTo>
                <a:lnTo>
                  <a:pt x="640600" y="37465"/>
                </a:lnTo>
                <a:lnTo>
                  <a:pt x="637184" y="42164"/>
                </a:lnTo>
                <a:lnTo>
                  <a:pt x="639686" y="46228"/>
                </a:lnTo>
                <a:lnTo>
                  <a:pt x="640041" y="45974"/>
                </a:lnTo>
                <a:lnTo>
                  <a:pt x="642416" y="48768"/>
                </a:lnTo>
                <a:lnTo>
                  <a:pt x="640372" y="51435"/>
                </a:lnTo>
                <a:lnTo>
                  <a:pt x="638708" y="49784"/>
                </a:lnTo>
                <a:lnTo>
                  <a:pt x="637171" y="47752"/>
                </a:lnTo>
                <a:lnTo>
                  <a:pt x="636879" y="47371"/>
                </a:lnTo>
                <a:lnTo>
                  <a:pt x="634301" y="47752"/>
                </a:lnTo>
                <a:lnTo>
                  <a:pt x="634187" y="43815"/>
                </a:lnTo>
                <a:lnTo>
                  <a:pt x="634136" y="42164"/>
                </a:lnTo>
                <a:lnTo>
                  <a:pt x="635558" y="43053"/>
                </a:lnTo>
                <a:lnTo>
                  <a:pt x="635381" y="42164"/>
                </a:lnTo>
                <a:lnTo>
                  <a:pt x="635228" y="41402"/>
                </a:lnTo>
                <a:lnTo>
                  <a:pt x="634453" y="37592"/>
                </a:lnTo>
                <a:lnTo>
                  <a:pt x="632752" y="41402"/>
                </a:lnTo>
                <a:lnTo>
                  <a:pt x="629780" y="40513"/>
                </a:lnTo>
                <a:lnTo>
                  <a:pt x="627799" y="43815"/>
                </a:lnTo>
                <a:lnTo>
                  <a:pt x="627722" y="43434"/>
                </a:lnTo>
                <a:lnTo>
                  <a:pt x="627595" y="42799"/>
                </a:lnTo>
                <a:lnTo>
                  <a:pt x="627570" y="42672"/>
                </a:lnTo>
                <a:lnTo>
                  <a:pt x="627341" y="41529"/>
                </a:lnTo>
                <a:lnTo>
                  <a:pt x="626732" y="38481"/>
                </a:lnTo>
                <a:lnTo>
                  <a:pt x="627024" y="37719"/>
                </a:lnTo>
                <a:lnTo>
                  <a:pt x="628548" y="33782"/>
                </a:lnTo>
                <a:lnTo>
                  <a:pt x="632917" y="33274"/>
                </a:lnTo>
                <a:lnTo>
                  <a:pt x="636244" y="38100"/>
                </a:lnTo>
                <a:lnTo>
                  <a:pt x="638276" y="33274"/>
                </a:lnTo>
                <a:lnTo>
                  <a:pt x="639356" y="30734"/>
                </a:lnTo>
                <a:lnTo>
                  <a:pt x="593572" y="30734"/>
                </a:lnTo>
                <a:lnTo>
                  <a:pt x="593572" y="53340"/>
                </a:lnTo>
                <a:lnTo>
                  <a:pt x="592848" y="53416"/>
                </a:lnTo>
                <a:lnTo>
                  <a:pt x="589216" y="53848"/>
                </a:lnTo>
                <a:lnTo>
                  <a:pt x="588899" y="49276"/>
                </a:lnTo>
                <a:lnTo>
                  <a:pt x="588708" y="46482"/>
                </a:lnTo>
                <a:lnTo>
                  <a:pt x="592848" y="53416"/>
                </a:lnTo>
                <a:lnTo>
                  <a:pt x="593534" y="53340"/>
                </a:lnTo>
                <a:lnTo>
                  <a:pt x="593572" y="30734"/>
                </a:lnTo>
                <a:lnTo>
                  <a:pt x="499325" y="30734"/>
                </a:lnTo>
                <a:lnTo>
                  <a:pt x="499262" y="37719"/>
                </a:lnTo>
                <a:lnTo>
                  <a:pt x="494309" y="35941"/>
                </a:lnTo>
                <a:lnTo>
                  <a:pt x="490905" y="38481"/>
                </a:lnTo>
                <a:lnTo>
                  <a:pt x="488899" y="35128"/>
                </a:lnTo>
                <a:lnTo>
                  <a:pt x="487768" y="41529"/>
                </a:lnTo>
                <a:lnTo>
                  <a:pt x="487514" y="40894"/>
                </a:lnTo>
                <a:lnTo>
                  <a:pt x="486143" y="37592"/>
                </a:lnTo>
                <a:lnTo>
                  <a:pt x="485876" y="36957"/>
                </a:lnTo>
                <a:lnTo>
                  <a:pt x="484974" y="34798"/>
                </a:lnTo>
                <a:lnTo>
                  <a:pt x="484759" y="34290"/>
                </a:lnTo>
                <a:lnTo>
                  <a:pt x="483501" y="34798"/>
                </a:lnTo>
                <a:lnTo>
                  <a:pt x="484886" y="33401"/>
                </a:lnTo>
                <a:lnTo>
                  <a:pt x="481241" y="31115"/>
                </a:lnTo>
                <a:lnTo>
                  <a:pt x="480441" y="36957"/>
                </a:lnTo>
                <a:lnTo>
                  <a:pt x="479780" y="36855"/>
                </a:lnTo>
                <a:lnTo>
                  <a:pt x="480098" y="32131"/>
                </a:lnTo>
                <a:lnTo>
                  <a:pt x="480555" y="25260"/>
                </a:lnTo>
                <a:lnTo>
                  <a:pt x="479094" y="24028"/>
                </a:lnTo>
                <a:lnTo>
                  <a:pt x="479094" y="36741"/>
                </a:lnTo>
                <a:lnTo>
                  <a:pt x="477164" y="36449"/>
                </a:lnTo>
                <a:lnTo>
                  <a:pt x="475615" y="32131"/>
                </a:lnTo>
                <a:lnTo>
                  <a:pt x="479094" y="36741"/>
                </a:lnTo>
                <a:lnTo>
                  <a:pt x="479094" y="24028"/>
                </a:lnTo>
                <a:lnTo>
                  <a:pt x="476961" y="22225"/>
                </a:lnTo>
                <a:lnTo>
                  <a:pt x="477418" y="21844"/>
                </a:lnTo>
                <a:lnTo>
                  <a:pt x="480580" y="19177"/>
                </a:lnTo>
                <a:lnTo>
                  <a:pt x="484212" y="16129"/>
                </a:lnTo>
                <a:lnTo>
                  <a:pt x="484759" y="14732"/>
                </a:lnTo>
                <a:lnTo>
                  <a:pt x="485673" y="12446"/>
                </a:lnTo>
                <a:lnTo>
                  <a:pt x="486067" y="11430"/>
                </a:lnTo>
                <a:lnTo>
                  <a:pt x="483501" y="12446"/>
                </a:lnTo>
                <a:lnTo>
                  <a:pt x="481114" y="11811"/>
                </a:lnTo>
                <a:lnTo>
                  <a:pt x="480999" y="11557"/>
                </a:lnTo>
                <a:lnTo>
                  <a:pt x="479691" y="8890"/>
                </a:lnTo>
                <a:lnTo>
                  <a:pt x="476834" y="11557"/>
                </a:lnTo>
                <a:lnTo>
                  <a:pt x="473913" y="11303"/>
                </a:lnTo>
                <a:lnTo>
                  <a:pt x="471017" y="11303"/>
                </a:lnTo>
                <a:lnTo>
                  <a:pt x="468249" y="14732"/>
                </a:lnTo>
                <a:lnTo>
                  <a:pt x="467487" y="14351"/>
                </a:lnTo>
                <a:lnTo>
                  <a:pt x="466229" y="13716"/>
                </a:lnTo>
                <a:lnTo>
                  <a:pt x="469950" y="10922"/>
                </a:lnTo>
                <a:lnTo>
                  <a:pt x="467855" y="10795"/>
                </a:lnTo>
                <a:lnTo>
                  <a:pt x="463969" y="10160"/>
                </a:lnTo>
                <a:lnTo>
                  <a:pt x="459854" y="11176"/>
                </a:lnTo>
                <a:lnTo>
                  <a:pt x="455764" y="14351"/>
                </a:lnTo>
                <a:lnTo>
                  <a:pt x="453631" y="14097"/>
                </a:lnTo>
                <a:lnTo>
                  <a:pt x="453796" y="12954"/>
                </a:lnTo>
                <a:lnTo>
                  <a:pt x="453923" y="11430"/>
                </a:lnTo>
                <a:lnTo>
                  <a:pt x="453390" y="9398"/>
                </a:lnTo>
                <a:lnTo>
                  <a:pt x="446684" y="9525"/>
                </a:lnTo>
                <a:lnTo>
                  <a:pt x="441071" y="12700"/>
                </a:lnTo>
                <a:lnTo>
                  <a:pt x="435279" y="15875"/>
                </a:lnTo>
                <a:lnTo>
                  <a:pt x="428040" y="16129"/>
                </a:lnTo>
                <a:lnTo>
                  <a:pt x="428396" y="15494"/>
                </a:lnTo>
                <a:lnTo>
                  <a:pt x="429666" y="13208"/>
                </a:lnTo>
                <a:lnTo>
                  <a:pt x="427329" y="12573"/>
                </a:lnTo>
                <a:lnTo>
                  <a:pt x="425310" y="11557"/>
                </a:lnTo>
                <a:lnTo>
                  <a:pt x="424154" y="15494"/>
                </a:lnTo>
                <a:lnTo>
                  <a:pt x="423583" y="14859"/>
                </a:lnTo>
                <a:lnTo>
                  <a:pt x="421297" y="12319"/>
                </a:lnTo>
                <a:lnTo>
                  <a:pt x="417601" y="13589"/>
                </a:lnTo>
                <a:lnTo>
                  <a:pt x="413753" y="14859"/>
                </a:lnTo>
                <a:lnTo>
                  <a:pt x="413346" y="14427"/>
                </a:lnTo>
                <a:lnTo>
                  <a:pt x="413346" y="92583"/>
                </a:lnTo>
                <a:lnTo>
                  <a:pt x="412496" y="91948"/>
                </a:lnTo>
                <a:lnTo>
                  <a:pt x="409397" y="89662"/>
                </a:lnTo>
                <a:lnTo>
                  <a:pt x="408355" y="88887"/>
                </a:lnTo>
                <a:lnTo>
                  <a:pt x="411403" y="86614"/>
                </a:lnTo>
                <a:lnTo>
                  <a:pt x="412826" y="87376"/>
                </a:lnTo>
                <a:lnTo>
                  <a:pt x="413346" y="92583"/>
                </a:lnTo>
                <a:lnTo>
                  <a:pt x="413346" y="14427"/>
                </a:lnTo>
                <a:lnTo>
                  <a:pt x="410413" y="11303"/>
                </a:lnTo>
                <a:lnTo>
                  <a:pt x="408597" y="10655"/>
                </a:lnTo>
                <a:lnTo>
                  <a:pt x="408597" y="84963"/>
                </a:lnTo>
                <a:lnTo>
                  <a:pt x="407771" y="88011"/>
                </a:lnTo>
                <a:lnTo>
                  <a:pt x="407835" y="88519"/>
                </a:lnTo>
                <a:lnTo>
                  <a:pt x="407670" y="88379"/>
                </a:lnTo>
                <a:lnTo>
                  <a:pt x="407504" y="88265"/>
                </a:lnTo>
                <a:lnTo>
                  <a:pt x="406882" y="87807"/>
                </a:lnTo>
                <a:lnTo>
                  <a:pt x="406768" y="88011"/>
                </a:lnTo>
                <a:lnTo>
                  <a:pt x="406806" y="87769"/>
                </a:lnTo>
                <a:lnTo>
                  <a:pt x="408597" y="84963"/>
                </a:lnTo>
                <a:lnTo>
                  <a:pt x="408597" y="10655"/>
                </a:lnTo>
                <a:lnTo>
                  <a:pt x="405460" y="9525"/>
                </a:lnTo>
                <a:lnTo>
                  <a:pt x="405269" y="17653"/>
                </a:lnTo>
                <a:lnTo>
                  <a:pt x="401383" y="19177"/>
                </a:lnTo>
                <a:lnTo>
                  <a:pt x="401383" y="17907"/>
                </a:lnTo>
                <a:lnTo>
                  <a:pt x="401459" y="16764"/>
                </a:lnTo>
                <a:lnTo>
                  <a:pt x="402526" y="12954"/>
                </a:lnTo>
                <a:lnTo>
                  <a:pt x="400545" y="12065"/>
                </a:lnTo>
                <a:lnTo>
                  <a:pt x="391223" y="14097"/>
                </a:lnTo>
                <a:lnTo>
                  <a:pt x="382016" y="15621"/>
                </a:lnTo>
                <a:lnTo>
                  <a:pt x="362521" y="17907"/>
                </a:lnTo>
                <a:lnTo>
                  <a:pt x="362597" y="17018"/>
                </a:lnTo>
                <a:lnTo>
                  <a:pt x="363677" y="16002"/>
                </a:lnTo>
                <a:lnTo>
                  <a:pt x="356920" y="17018"/>
                </a:lnTo>
                <a:lnTo>
                  <a:pt x="350710" y="19418"/>
                </a:lnTo>
                <a:lnTo>
                  <a:pt x="344081" y="21844"/>
                </a:lnTo>
                <a:lnTo>
                  <a:pt x="338201" y="21463"/>
                </a:lnTo>
                <a:lnTo>
                  <a:pt x="336816" y="22860"/>
                </a:lnTo>
                <a:lnTo>
                  <a:pt x="332574" y="24638"/>
                </a:lnTo>
                <a:lnTo>
                  <a:pt x="333883" y="28448"/>
                </a:lnTo>
                <a:lnTo>
                  <a:pt x="335661" y="28956"/>
                </a:lnTo>
                <a:lnTo>
                  <a:pt x="335915" y="33274"/>
                </a:lnTo>
                <a:lnTo>
                  <a:pt x="335826" y="36703"/>
                </a:lnTo>
                <a:lnTo>
                  <a:pt x="329171" y="40894"/>
                </a:lnTo>
                <a:lnTo>
                  <a:pt x="330161" y="37592"/>
                </a:lnTo>
                <a:lnTo>
                  <a:pt x="330923" y="35052"/>
                </a:lnTo>
                <a:lnTo>
                  <a:pt x="331622" y="32766"/>
                </a:lnTo>
                <a:lnTo>
                  <a:pt x="331660" y="32639"/>
                </a:lnTo>
                <a:lnTo>
                  <a:pt x="332117" y="31115"/>
                </a:lnTo>
                <a:lnTo>
                  <a:pt x="332498" y="29845"/>
                </a:lnTo>
                <a:lnTo>
                  <a:pt x="328015" y="31115"/>
                </a:lnTo>
                <a:lnTo>
                  <a:pt x="327342" y="27686"/>
                </a:lnTo>
                <a:lnTo>
                  <a:pt x="327101" y="26416"/>
                </a:lnTo>
                <a:lnTo>
                  <a:pt x="326720" y="24511"/>
                </a:lnTo>
                <a:lnTo>
                  <a:pt x="326593" y="23876"/>
                </a:lnTo>
                <a:lnTo>
                  <a:pt x="330835" y="26289"/>
                </a:lnTo>
                <a:lnTo>
                  <a:pt x="330822" y="23876"/>
                </a:lnTo>
                <a:lnTo>
                  <a:pt x="330796" y="19939"/>
                </a:lnTo>
                <a:lnTo>
                  <a:pt x="324332" y="24511"/>
                </a:lnTo>
                <a:lnTo>
                  <a:pt x="320687" y="22352"/>
                </a:lnTo>
                <a:lnTo>
                  <a:pt x="317093" y="26416"/>
                </a:lnTo>
                <a:lnTo>
                  <a:pt x="314744" y="23876"/>
                </a:lnTo>
                <a:lnTo>
                  <a:pt x="314388" y="23495"/>
                </a:lnTo>
                <a:lnTo>
                  <a:pt x="313918" y="22987"/>
                </a:lnTo>
                <a:lnTo>
                  <a:pt x="315302" y="23749"/>
                </a:lnTo>
                <a:lnTo>
                  <a:pt x="315188" y="22987"/>
                </a:lnTo>
                <a:lnTo>
                  <a:pt x="314744" y="20066"/>
                </a:lnTo>
                <a:lnTo>
                  <a:pt x="314706" y="19824"/>
                </a:lnTo>
                <a:lnTo>
                  <a:pt x="313994" y="20066"/>
                </a:lnTo>
                <a:lnTo>
                  <a:pt x="310235" y="18542"/>
                </a:lnTo>
                <a:lnTo>
                  <a:pt x="311073" y="23495"/>
                </a:lnTo>
                <a:lnTo>
                  <a:pt x="307187" y="20701"/>
                </a:lnTo>
                <a:lnTo>
                  <a:pt x="306158" y="23876"/>
                </a:lnTo>
                <a:lnTo>
                  <a:pt x="305917" y="23368"/>
                </a:lnTo>
                <a:lnTo>
                  <a:pt x="305917" y="25527"/>
                </a:lnTo>
                <a:lnTo>
                  <a:pt x="303580" y="27051"/>
                </a:lnTo>
                <a:lnTo>
                  <a:pt x="302869" y="27686"/>
                </a:lnTo>
                <a:lnTo>
                  <a:pt x="302844" y="27559"/>
                </a:lnTo>
                <a:lnTo>
                  <a:pt x="302387" y="24511"/>
                </a:lnTo>
                <a:lnTo>
                  <a:pt x="300774" y="25400"/>
                </a:lnTo>
                <a:lnTo>
                  <a:pt x="298437" y="26924"/>
                </a:lnTo>
                <a:lnTo>
                  <a:pt x="290068" y="27559"/>
                </a:lnTo>
                <a:lnTo>
                  <a:pt x="289839" y="25146"/>
                </a:lnTo>
                <a:lnTo>
                  <a:pt x="289445" y="20955"/>
                </a:lnTo>
                <a:lnTo>
                  <a:pt x="286626" y="21590"/>
                </a:lnTo>
                <a:lnTo>
                  <a:pt x="285838" y="25146"/>
                </a:lnTo>
                <a:lnTo>
                  <a:pt x="284861" y="24892"/>
                </a:lnTo>
                <a:lnTo>
                  <a:pt x="282905" y="24384"/>
                </a:lnTo>
                <a:lnTo>
                  <a:pt x="283108" y="22733"/>
                </a:lnTo>
                <a:lnTo>
                  <a:pt x="283692" y="22098"/>
                </a:lnTo>
                <a:lnTo>
                  <a:pt x="283819" y="21971"/>
                </a:lnTo>
                <a:lnTo>
                  <a:pt x="283933" y="21209"/>
                </a:lnTo>
                <a:lnTo>
                  <a:pt x="277710" y="19939"/>
                </a:lnTo>
                <a:lnTo>
                  <a:pt x="270065" y="22098"/>
                </a:lnTo>
                <a:lnTo>
                  <a:pt x="264172" y="18415"/>
                </a:lnTo>
                <a:lnTo>
                  <a:pt x="259372" y="20066"/>
                </a:lnTo>
                <a:lnTo>
                  <a:pt x="255257" y="21082"/>
                </a:lnTo>
                <a:lnTo>
                  <a:pt x="252247" y="25400"/>
                </a:lnTo>
                <a:lnTo>
                  <a:pt x="253517" y="24892"/>
                </a:lnTo>
                <a:lnTo>
                  <a:pt x="257314" y="26289"/>
                </a:lnTo>
                <a:lnTo>
                  <a:pt x="254977" y="29972"/>
                </a:lnTo>
                <a:lnTo>
                  <a:pt x="253669" y="32639"/>
                </a:lnTo>
                <a:lnTo>
                  <a:pt x="251688" y="31623"/>
                </a:lnTo>
                <a:lnTo>
                  <a:pt x="249707" y="32766"/>
                </a:lnTo>
                <a:lnTo>
                  <a:pt x="249910" y="31242"/>
                </a:lnTo>
                <a:lnTo>
                  <a:pt x="249923" y="31115"/>
                </a:lnTo>
                <a:lnTo>
                  <a:pt x="250113" y="29718"/>
                </a:lnTo>
                <a:lnTo>
                  <a:pt x="250151" y="29464"/>
                </a:lnTo>
                <a:lnTo>
                  <a:pt x="244640" y="29718"/>
                </a:lnTo>
                <a:lnTo>
                  <a:pt x="245300" y="29337"/>
                </a:lnTo>
                <a:lnTo>
                  <a:pt x="246176" y="28829"/>
                </a:lnTo>
                <a:lnTo>
                  <a:pt x="248602" y="27432"/>
                </a:lnTo>
                <a:lnTo>
                  <a:pt x="247573" y="20193"/>
                </a:lnTo>
                <a:lnTo>
                  <a:pt x="240004" y="28829"/>
                </a:lnTo>
                <a:lnTo>
                  <a:pt x="240017" y="26543"/>
                </a:lnTo>
                <a:lnTo>
                  <a:pt x="240030" y="24257"/>
                </a:lnTo>
                <a:lnTo>
                  <a:pt x="240030" y="23876"/>
                </a:lnTo>
                <a:lnTo>
                  <a:pt x="240042" y="21717"/>
                </a:lnTo>
                <a:lnTo>
                  <a:pt x="239090" y="23876"/>
                </a:lnTo>
                <a:lnTo>
                  <a:pt x="234378" y="22821"/>
                </a:lnTo>
                <a:lnTo>
                  <a:pt x="234378" y="24257"/>
                </a:lnTo>
                <a:lnTo>
                  <a:pt x="232765" y="23850"/>
                </a:lnTo>
                <a:lnTo>
                  <a:pt x="231330" y="26543"/>
                </a:lnTo>
                <a:lnTo>
                  <a:pt x="230860" y="23368"/>
                </a:lnTo>
                <a:lnTo>
                  <a:pt x="232765" y="23850"/>
                </a:lnTo>
                <a:lnTo>
                  <a:pt x="234378" y="24257"/>
                </a:lnTo>
                <a:lnTo>
                  <a:pt x="234378" y="22821"/>
                </a:lnTo>
                <a:lnTo>
                  <a:pt x="234340" y="22225"/>
                </a:lnTo>
                <a:lnTo>
                  <a:pt x="233375" y="22606"/>
                </a:lnTo>
                <a:lnTo>
                  <a:pt x="231762" y="23241"/>
                </a:lnTo>
                <a:lnTo>
                  <a:pt x="231762" y="21082"/>
                </a:lnTo>
                <a:lnTo>
                  <a:pt x="226809" y="19304"/>
                </a:lnTo>
                <a:lnTo>
                  <a:pt x="225945" y="28067"/>
                </a:lnTo>
                <a:lnTo>
                  <a:pt x="223012" y="29337"/>
                </a:lnTo>
                <a:lnTo>
                  <a:pt x="223126" y="28575"/>
                </a:lnTo>
                <a:lnTo>
                  <a:pt x="221107" y="29718"/>
                </a:lnTo>
                <a:lnTo>
                  <a:pt x="223443" y="23876"/>
                </a:lnTo>
                <a:lnTo>
                  <a:pt x="220281" y="24765"/>
                </a:lnTo>
                <a:lnTo>
                  <a:pt x="218655" y="29845"/>
                </a:lnTo>
                <a:lnTo>
                  <a:pt x="215125" y="31115"/>
                </a:lnTo>
                <a:lnTo>
                  <a:pt x="214769" y="29210"/>
                </a:lnTo>
                <a:lnTo>
                  <a:pt x="213042" y="30886"/>
                </a:lnTo>
                <a:lnTo>
                  <a:pt x="213029" y="29845"/>
                </a:lnTo>
                <a:lnTo>
                  <a:pt x="212915" y="29591"/>
                </a:lnTo>
                <a:lnTo>
                  <a:pt x="210934" y="35052"/>
                </a:lnTo>
                <a:lnTo>
                  <a:pt x="206336" y="32893"/>
                </a:lnTo>
                <a:lnTo>
                  <a:pt x="204470" y="37592"/>
                </a:lnTo>
                <a:lnTo>
                  <a:pt x="203085" y="36830"/>
                </a:lnTo>
                <a:lnTo>
                  <a:pt x="202704" y="34671"/>
                </a:lnTo>
                <a:lnTo>
                  <a:pt x="202336" y="32639"/>
                </a:lnTo>
                <a:lnTo>
                  <a:pt x="202272" y="32296"/>
                </a:lnTo>
                <a:lnTo>
                  <a:pt x="202095" y="32639"/>
                </a:lnTo>
                <a:lnTo>
                  <a:pt x="202184" y="31750"/>
                </a:lnTo>
                <a:lnTo>
                  <a:pt x="201853" y="29972"/>
                </a:lnTo>
                <a:lnTo>
                  <a:pt x="199999" y="34671"/>
                </a:lnTo>
                <a:lnTo>
                  <a:pt x="200190" y="30480"/>
                </a:lnTo>
                <a:lnTo>
                  <a:pt x="200317" y="27940"/>
                </a:lnTo>
                <a:lnTo>
                  <a:pt x="205028" y="27051"/>
                </a:lnTo>
                <a:lnTo>
                  <a:pt x="202361" y="32131"/>
                </a:lnTo>
                <a:lnTo>
                  <a:pt x="202311" y="32524"/>
                </a:lnTo>
                <a:lnTo>
                  <a:pt x="207010" y="30099"/>
                </a:lnTo>
                <a:lnTo>
                  <a:pt x="205714" y="27051"/>
                </a:lnTo>
                <a:lnTo>
                  <a:pt x="203327" y="21463"/>
                </a:lnTo>
                <a:lnTo>
                  <a:pt x="186334" y="23114"/>
                </a:lnTo>
                <a:lnTo>
                  <a:pt x="181686" y="24765"/>
                </a:lnTo>
                <a:lnTo>
                  <a:pt x="176669" y="24765"/>
                </a:lnTo>
                <a:lnTo>
                  <a:pt x="172250" y="25781"/>
                </a:lnTo>
                <a:lnTo>
                  <a:pt x="169418" y="30480"/>
                </a:lnTo>
                <a:lnTo>
                  <a:pt x="169887" y="27305"/>
                </a:lnTo>
                <a:lnTo>
                  <a:pt x="170014" y="26416"/>
                </a:lnTo>
                <a:lnTo>
                  <a:pt x="165531" y="24765"/>
                </a:lnTo>
                <a:lnTo>
                  <a:pt x="160705" y="22987"/>
                </a:lnTo>
                <a:lnTo>
                  <a:pt x="152819" y="24765"/>
                </a:lnTo>
                <a:lnTo>
                  <a:pt x="144741" y="21590"/>
                </a:lnTo>
                <a:lnTo>
                  <a:pt x="138760" y="27305"/>
                </a:lnTo>
                <a:lnTo>
                  <a:pt x="137096" y="23876"/>
                </a:lnTo>
                <a:lnTo>
                  <a:pt x="131140" y="29718"/>
                </a:lnTo>
                <a:lnTo>
                  <a:pt x="123736" y="32385"/>
                </a:lnTo>
                <a:lnTo>
                  <a:pt x="116713" y="35433"/>
                </a:lnTo>
                <a:lnTo>
                  <a:pt x="111937" y="42672"/>
                </a:lnTo>
                <a:lnTo>
                  <a:pt x="108419" y="39497"/>
                </a:lnTo>
                <a:lnTo>
                  <a:pt x="112966" y="37338"/>
                </a:lnTo>
                <a:lnTo>
                  <a:pt x="113284" y="34925"/>
                </a:lnTo>
                <a:lnTo>
                  <a:pt x="110718" y="33782"/>
                </a:lnTo>
                <a:lnTo>
                  <a:pt x="106438" y="42799"/>
                </a:lnTo>
                <a:lnTo>
                  <a:pt x="104165" y="37211"/>
                </a:lnTo>
                <a:lnTo>
                  <a:pt x="104013" y="36855"/>
                </a:lnTo>
                <a:lnTo>
                  <a:pt x="103898" y="34417"/>
                </a:lnTo>
                <a:lnTo>
                  <a:pt x="107543" y="34544"/>
                </a:lnTo>
                <a:lnTo>
                  <a:pt x="107378" y="34417"/>
                </a:lnTo>
                <a:lnTo>
                  <a:pt x="105879" y="33274"/>
                </a:lnTo>
                <a:lnTo>
                  <a:pt x="104013" y="29337"/>
                </a:lnTo>
                <a:lnTo>
                  <a:pt x="103225" y="37211"/>
                </a:lnTo>
                <a:lnTo>
                  <a:pt x="101092" y="32766"/>
                </a:lnTo>
                <a:lnTo>
                  <a:pt x="101993" y="36741"/>
                </a:lnTo>
                <a:lnTo>
                  <a:pt x="101879" y="37122"/>
                </a:lnTo>
                <a:lnTo>
                  <a:pt x="97726" y="41783"/>
                </a:lnTo>
                <a:lnTo>
                  <a:pt x="94551" y="42545"/>
                </a:lnTo>
                <a:lnTo>
                  <a:pt x="95148" y="42799"/>
                </a:lnTo>
                <a:lnTo>
                  <a:pt x="95300" y="43053"/>
                </a:lnTo>
                <a:lnTo>
                  <a:pt x="95427" y="43434"/>
                </a:lnTo>
                <a:lnTo>
                  <a:pt x="95859" y="46355"/>
                </a:lnTo>
                <a:lnTo>
                  <a:pt x="95389" y="46228"/>
                </a:lnTo>
                <a:lnTo>
                  <a:pt x="93522" y="45720"/>
                </a:lnTo>
                <a:lnTo>
                  <a:pt x="92214" y="46228"/>
                </a:lnTo>
                <a:lnTo>
                  <a:pt x="92329" y="45466"/>
                </a:lnTo>
                <a:lnTo>
                  <a:pt x="92684" y="45085"/>
                </a:lnTo>
                <a:lnTo>
                  <a:pt x="80086" y="48514"/>
                </a:lnTo>
                <a:lnTo>
                  <a:pt x="66954" y="50673"/>
                </a:lnTo>
                <a:lnTo>
                  <a:pt x="53657" y="50927"/>
                </a:lnTo>
                <a:lnTo>
                  <a:pt x="40563" y="49276"/>
                </a:lnTo>
                <a:lnTo>
                  <a:pt x="41338" y="48514"/>
                </a:lnTo>
                <a:lnTo>
                  <a:pt x="43688" y="46228"/>
                </a:lnTo>
                <a:lnTo>
                  <a:pt x="41236" y="48514"/>
                </a:lnTo>
                <a:lnTo>
                  <a:pt x="37553" y="47117"/>
                </a:lnTo>
                <a:lnTo>
                  <a:pt x="36880" y="46863"/>
                </a:lnTo>
                <a:lnTo>
                  <a:pt x="35496" y="46101"/>
                </a:lnTo>
                <a:lnTo>
                  <a:pt x="35852" y="45847"/>
                </a:lnTo>
                <a:lnTo>
                  <a:pt x="33032" y="43942"/>
                </a:lnTo>
                <a:lnTo>
                  <a:pt x="29349" y="47117"/>
                </a:lnTo>
                <a:lnTo>
                  <a:pt x="27127" y="44704"/>
                </a:lnTo>
                <a:lnTo>
                  <a:pt x="27609" y="44196"/>
                </a:lnTo>
                <a:lnTo>
                  <a:pt x="27851" y="43942"/>
                </a:lnTo>
                <a:lnTo>
                  <a:pt x="22301" y="44196"/>
                </a:lnTo>
                <a:lnTo>
                  <a:pt x="20967" y="41402"/>
                </a:lnTo>
                <a:lnTo>
                  <a:pt x="20777" y="41021"/>
                </a:lnTo>
                <a:lnTo>
                  <a:pt x="19011" y="37338"/>
                </a:lnTo>
                <a:lnTo>
                  <a:pt x="13627" y="41021"/>
                </a:lnTo>
                <a:lnTo>
                  <a:pt x="9347" y="38481"/>
                </a:lnTo>
                <a:lnTo>
                  <a:pt x="9652" y="36347"/>
                </a:lnTo>
                <a:lnTo>
                  <a:pt x="9766" y="35128"/>
                </a:lnTo>
                <a:lnTo>
                  <a:pt x="6858" y="32258"/>
                </a:lnTo>
                <a:lnTo>
                  <a:pt x="4394" y="32385"/>
                </a:lnTo>
                <a:lnTo>
                  <a:pt x="3276" y="36347"/>
                </a:lnTo>
                <a:lnTo>
                  <a:pt x="3124" y="37211"/>
                </a:lnTo>
                <a:lnTo>
                  <a:pt x="4318" y="37592"/>
                </a:lnTo>
                <a:lnTo>
                  <a:pt x="5626" y="41402"/>
                </a:lnTo>
                <a:lnTo>
                  <a:pt x="1739" y="40767"/>
                </a:lnTo>
                <a:lnTo>
                  <a:pt x="0" y="42418"/>
                </a:lnTo>
                <a:lnTo>
                  <a:pt x="1193" y="47752"/>
                </a:lnTo>
                <a:lnTo>
                  <a:pt x="1079" y="51435"/>
                </a:lnTo>
                <a:lnTo>
                  <a:pt x="736" y="56159"/>
                </a:lnTo>
                <a:lnTo>
                  <a:pt x="838" y="57785"/>
                </a:lnTo>
                <a:lnTo>
                  <a:pt x="5626" y="63627"/>
                </a:lnTo>
                <a:lnTo>
                  <a:pt x="9271" y="61595"/>
                </a:lnTo>
                <a:lnTo>
                  <a:pt x="9232" y="73152"/>
                </a:lnTo>
                <a:lnTo>
                  <a:pt x="13309" y="72136"/>
                </a:lnTo>
                <a:lnTo>
                  <a:pt x="15252" y="69596"/>
                </a:lnTo>
                <a:lnTo>
                  <a:pt x="17589" y="71247"/>
                </a:lnTo>
                <a:lnTo>
                  <a:pt x="20180" y="73025"/>
                </a:lnTo>
                <a:lnTo>
                  <a:pt x="22936" y="70993"/>
                </a:lnTo>
                <a:lnTo>
                  <a:pt x="20955" y="76454"/>
                </a:lnTo>
                <a:lnTo>
                  <a:pt x="27406" y="73914"/>
                </a:lnTo>
                <a:lnTo>
                  <a:pt x="24231" y="79756"/>
                </a:lnTo>
                <a:lnTo>
                  <a:pt x="24345" y="80391"/>
                </a:lnTo>
                <a:lnTo>
                  <a:pt x="25704" y="84074"/>
                </a:lnTo>
                <a:lnTo>
                  <a:pt x="32118" y="75184"/>
                </a:lnTo>
                <a:lnTo>
                  <a:pt x="35026" y="80137"/>
                </a:lnTo>
                <a:lnTo>
                  <a:pt x="34899" y="80772"/>
                </a:lnTo>
                <a:lnTo>
                  <a:pt x="34709" y="81280"/>
                </a:lnTo>
                <a:lnTo>
                  <a:pt x="34594" y="82931"/>
                </a:lnTo>
                <a:lnTo>
                  <a:pt x="34023" y="83439"/>
                </a:lnTo>
                <a:lnTo>
                  <a:pt x="38150" y="80264"/>
                </a:lnTo>
                <a:lnTo>
                  <a:pt x="36880" y="87249"/>
                </a:lnTo>
                <a:lnTo>
                  <a:pt x="39928" y="87122"/>
                </a:lnTo>
                <a:lnTo>
                  <a:pt x="39890" y="81394"/>
                </a:lnTo>
                <a:lnTo>
                  <a:pt x="40386" y="80645"/>
                </a:lnTo>
                <a:lnTo>
                  <a:pt x="40449" y="80391"/>
                </a:lnTo>
                <a:lnTo>
                  <a:pt x="40360" y="80264"/>
                </a:lnTo>
                <a:lnTo>
                  <a:pt x="39941" y="79629"/>
                </a:lnTo>
                <a:lnTo>
                  <a:pt x="39814" y="79248"/>
                </a:lnTo>
                <a:lnTo>
                  <a:pt x="40678" y="77089"/>
                </a:lnTo>
                <a:lnTo>
                  <a:pt x="42100" y="75819"/>
                </a:lnTo>
                <a:lnTo>
                  <a:pt x="42494" y="75184"/>
                </a:lnTo>
                <a:lnTo>
                  <a:pt x="43256" y="73914"/>
                </a:lnTo>
                <a:lnTo>
                  <a:pt x="44805" y="73914"/>
                </a:lnTo>
                <a:lnTo>
                  <a:pt x="44704" y="76200"/>
                </a:lnTo>
                <a:lnTo>
                  <a:pt x="43053" y="77724"/>
                </a:lnTo>
                <a:lnTo>
                  <a:pt x="46342" y="78232"/>
                </a:lnTo>
                <a:lnTo>
                  <a:pt x="46469" y="79629"/>
                </a:lnTo>
                <a:lnTo>
                  <a:pt x="46494" y="81026"/>
                </a:lnTo>
                <a:lnTo>
                  <a:pt x="45427" y="82677"/>
                </a:lnTo>
                <a:lnTo>
                  <a:pt x="43929" y="82677"/>
                </a:lnTo>
                <a:lnTo>
                  <a:pt x="42862" y="85852"/>
                </a:lnTo>
                <a:lnTo>
                  <a:pt x="44869" y="86614"/>
                </a:lnTo>
                <a:lnTo>
                  <a:pt x="44754" y="85471"/>
                </a:lnTo>
                <a:lnTo>
                  <a:pt x="46977" y="87414"/>
                </a:lnTo>
                <a:lnTo>
                  <a:pt x="47218" y="87503"/>
                </a:lnTo>
                <a:lnTo>
                  <a:pt x="47091" y="87503"/>
                </a:lnTo>
                <a:lnTo>
                  <a:pt x="49123" y="89281"/>
                </a:lnTo>
                <a:lnTo>
                  <a:pt x="49707" y="88900"/>
                </a:lnTo>
                <a:lnTo>
                  <a:pt x="49834" y="88646"/>
                </a:lnTo>
                <a:lnTo>
                  <a:pt x="50088" y="88646"/>
                </a:lnTo>
                <a:lnTo>
                  <a:pt x="51460" y="87757"/>
                </a:lnTo>
                <a:lnTo>
                  <a:pt x="51689" y="90424"/>
                </a:lnTo>
                <a:lnTo>
                  <a:pt x="49936" y="88747"/>
                </a:lnTo>
                <a:lnTo>
                  <a:pt x="49758" y="88861"/>
                </a:lnTo>
                <a:lnTo>
                  <a:pt x="49352" y="90170"/>
                </a:lnTo>
                <a:lnTo>
                  <a:pt x="49428" y="90843"/>
                </a:lnTo>
                <a:lnTo>
                  <a:pt x="52298" y="95123"/>
                </a:lnTo>
                <a:lnTo>
                  <a:pt x="55016" y="94234"/>
                </a:lnTo>
                <a:lnTo>
                  <a:pt x="57962" y="91567"/>
                </a:lnTo>
                <a:lnTo>
                  <a:pt x="61709" y="91059"/>
                </a:lnTo>
                <a:lnTo>
                  <a:pt x="61595" y="91821"/>
                </a:lnTo>
                <a:lnTo>
                  <a:pt x="60883" y="92456"/>
                </a:lnTo>
                <a:lnTo>
                  <a:pt x="60528" y="92837"/>
                </a:lnTo>
                <a:lnTo>
                  <a:pt x="63220" y="91059"/>
                </a:lnTo>
                <a:lnTo>
                  <a:pt x="65125" y="97155"/>
                </a:lnTo>
                <a:lnTo>
                  <a:pt x="66865" y="93218"/>
                </a:lnTo>
                <a:lnTo>
                  <a:pt x="69481" y="94361"/>
                </a:lnTo>
                <a:lnTo>
                  <a:pt x="67373" y="100711"/>
                </a:lnTo>
                <a:lnTo>
                  <a:pt x="71374" y="100457"/>
                </a:lnTo>
                <a:lnTo>
                  <a:pt x="70192" y="93726"/>
                </a:lnTo>
                <a:lnTo>
                  <a:pt x="76098" y="101854"/>
                </a:lnTo>
                <a:lnTo>
                  <a:pt x="76174" y="94488"/>
                </a:lnTo>
                <a:lnTo>
                  <a:pt x="79260" y="98806"/>
                </a:lnTo>
                <a:lnTo>
                  <a:pt x="81788" y="95123"/>
                </a:lnTo>
                <a:lnTo>
                  <a:pt x="81902" y="94742"/>
                </a:lnTo>
                <a:lnTo>
                  <a:pt x="81800" y="94488"/>
                </a:lnTo>
                <a:lnTo>
                  <a:pt x="81470" y="93726"/>
                </a:lnTo>
                <a:lnTo>
                  <a:pt x="81254" y="93218"/>
                </a:lnTo>
                <a:lnTo>
                  <a:pt x="80352" y="91059"/>
                </a:lnTo>
                <a:lnTo>
                  <a:pt x="80073" y="90424"/>
                </a:lnTo>
                <a:lnTo>
                  <a:pt x="78955" y="87757"/>
                </a:lnTo>
                <a:lnTo>
                  <a:pt x="78486" y="86614"/>
                </a:lnTo>
                <a:lnTo>
                  <a:pt x="83743" y="85852"/>
                </a:lnTo>
                <a:lnTo>
                  <a:pt x="88569" y="88519"/>
                </a:lnTo>
                <a:lnTo>
                  <a:pt x="83413" y="97663"/>
                </a:lnTo>
                <a:lnTo>
                  <a:pt x="83527" y="98044"/>
                </a:lnTo>
                <a:lnTo>
                  <a:pt x="86194" y="101600"/>
                </a:lnTo>
                <a:lnTo>
                  <a:pt x="87337" y="97536"/>
                </a:lnTo>
                <a:lnTo>
                  <a:pt x="89687" y="100418"/>
                </a:lnTo>
                <a:lnTo>
                  <a:pt x="90754" y="99441"/>
                </a:lnTo>
                <a:lnTo>
                  <a:pt x="93357" y="100584"/>
                </a:lnTo>
                <a:lnTo>
                  <a:pt x="93256" y="103378"/>
                </a:lnTo>
                <a:lnTo>
                  <a:pt x="93129" y="104267"/>
                </a:lnTo>
                <a:lnTo>
                  <a:pt x="91617" y="104394"/>
                </a:lnTo>
                <a:lnTo>
                  <a:pt x="91389" y="105918"/>
                </a:lnTo>
                <a:lnTo>
                  <a:pt x="93865" y="105791"/>
                </a:lnTo>
                <a:lnTo>
                  <a:pt x="97231" y="108204"/>
                </a:lnTo>
                <a:lnTo>
                  <a:pt x="100622" y="109220"/>
                </a:lnTo>
                <a:lnTo>
                  <a:pt x="102628" y="105791"/>
                </a:lnTo>
                <a:lnTo>
                  <a:pt x="103149" y="104902"/>
                </a:lnTo>
                <a:lnTo>
                  <a:pt x="104533" y="106807"/>
                </a:lnTo>
                <a:lnTo>
                  <a:pt x="107391" y="106807"/>
                </a:lnTo>
                <a:lnTo>
                  <a:pt x="107035" y="110236"/>
                </a:lnTo>
                <a:lnTo>
                  <a:pt x="108254" y="105410"/>
                </a:lnTo>
                <a:lnTo>
                  <a:pt x="113284" y="111760"/>
                </a:lnTo>
                <a:lnTo>
                  <a:pt x="115150" y="108585"/>
                </a:lnTo>
                <a:lnTo>
                  <a:pt x="114935" y="110109"/>
                </a:lnTo>
                <a:lnTo>
                  <a:pt x="114998" y="110363"/>
                </a:lnTo>
                <a:lnTo>
                  <a:pt x="116700" y="112903"/>
                </a:lnTo>
                <a:lnTo>
                  <a:pt x="118084" y="111633"/>
                </a:lnTo>
                <a:lnTo>
                  <a:pt x="116179" y="109855"/>
                </a:lnTo>
                <a:lnTo>
                  <a:pt x="116967" y="108585"/>
                </a:lnTo>
                <a:lnTo>
                  <a:pt x="117373" y="107950"/>
                </a:lnTo>
                <a:lnTo>
                  <a:pt x="118579" y="105410"/>
                </a:lnTo>
                <a:lnTo>
                  <a:pt x="118630" y="105283"/>
                </a:lnTo>
                <a:lnTo>
                  <a:pt x="120294" y="108839"/>
                </a:lnTo>
                <a:lnTo>
                  <a:pt x="124968" y="105791"/>
                </a:lnTo>
                <a:lnTo>
                  <a:pt x="125730" y="111506"/>
                </a:lnTo>
                <a:lnTo>
                  <a:pt x="128193" y="108458"/>
                </a:lnTo>
                <a:lnTo>
                  <a:pt x="128270" y="108204"/>
                </a:lnTo>
                <a:lnTo>
                  <a:pt x="127711" y="105791"/>
                </a:lnTo>
                <a:lnTo>
                  <a:pt x="127584" y="105283"/>
                </a:lnTo>
                <a:lnTo>
                  <a:pt x="127495" y="104902"/>
                </a:lnTo>
                <a:lnTo>
                  <a:pt x="127419" y="103759"/>
                </a:lnTo>
                <a:lnTo>
                  <a:pt x="127863" y="100203"/>
                </a:lnTo>
                <a:lnTo>
                  <a:pt x="129565" y="103632"/>
                </a:lnTo>
                <a:lnTo>
                  <a:pt x="134835" y="102870"/>
                </a:lnTo>
                <a:lnTo>
                  <a:pt x="133921" y="109474"/>
                </a:lnTo>
                <a:lnTo>
                  <a:pt x="133692" y="109347"/>
                </a:lnTo>
                <a:lnTo>
                  <a:pt x="132499" y="108712"/>
                </a:lnTo>
                <a:lnTo>
                  <a:pt x="129336" y="107442"/>
                </a:lnTo>
                <a:lnTo>
                  <a:pt x="129959" y="111887"/>
                </a:lnTo>
                <a:lnTo>
                  <a:pt x="132664" y="114300"/>
                </a:lnTo>
                <a:lnTo>
                  <a:pt x="131114" y="109982"/>
                </a:lnTo>
                <a:lnTo>
                  <a:pt x="133337" y="109347"/>
                </a:lnTo>
                <a:lnTo>
                  <a:pt x="133210" y="110363"/>
                </a:lnTo>
                <a:lnTo>
                  <a:pt x="133324" y="110871"/>
                </a:lnTo>
                <a:lnTo>
                  <a:pt x="134251" y="112382"/>
                </a:lnTo>
                <a:lnTo>
                  <a:pt x="135890" y="109982"/>
                </a:lnTo>
                <a:lnTo>
                  <a:pt x="135966" y="109601"/>
                </a:lnTo>
                <a:lnTo>
                  <a:pt x="135864" y="109474"/>
                </a:lnTo>
                <a:lnTo>
                  <a:pt x="134759" y="108077"/>
                </a:lnTo>
                <a:lnTo>
                  <a:pt x="140741" y="106680"/>
                </a:lnTo>
                <a:lnTo>
                  <a:pt x="140055" y="102870"/>
                </a:lnTo>
                <a:lnTo>
                  <a:pt x="139573" y="100203"/>
                </a:lnTo>
                <a:lnTo>
                  <a:pt x="139509" y="99822"/>
                </a:lnTo>
                <a:lnTo>
                  <a:pt x="140208" y="99441"/>
                </a:lnTo>
                <a:lnTo>
                  <a:pt x="143725" y="97536"/>
                </a:lnTo>
                <a:lnTo>
                  <a:pt x="145135" y="96774"/>
                </a:lnTo>
                <a:lnTo>
                  <a:pt x="148107" y="99695"/>
                </a:lnTo>
                <a:lnTo>
                  <a:pt x="148704" y="99822"/>
                </a:lnTo>
                <a:lnTo>
                  <a:pt x="146799" y="100203"/>
                </a:lnTo>
                <a:lnTo>
                  <a:pt x="147193" y="106299"/>
                </a:lnTo>
                <a:lnTo>
                  <a:pt x="148259" y="107442"/>
                </a:lnTo>
                <a:lnTo>
                  <a:pt x="151396" y="102235"/>
                </a:lnTo>
                <a:lnTo>
                  <a:pt x="153924" y="110744"/>
                </a:lnTo>
                <a:lnTo>
                  <a:pt x="156502" y="111887"/>
                </a:lnTo>
                <a:lnTo>
                  <a:pt x="154241" y="110363"/>
                </a:lnTo>
                <a:lnTo>
                  <a:pt x="155397" y="106553"/>
                </a:lnTo>
                <a:lnTo>
                  <a:pt x="155498" y="106299"/>
                </a:lnTo>
                <a:lnTo>
                  <a:pt x="156222" y="104902"/>
                </a:lnTo>
                <a:lnTo>
                  <a:pt x="160134" y="102235"/>
                </a:lnTo>
                <a:lnTo>
                  <a:pt x="161620" y="101219"/>
                </a:lnTo>
                <a:lnTo>
                  <a:pt x="158432" y="107061"/>
                </a:lnTo>
                <a:lnTo>
                  <a:pt x="158470" y="107315"/>
                </a:lnTo>
                <a:lnTo>
                  <a:pt x="160743" y="109982"/>
                </a:lnTo>
                <a:lnTo>
                  <a:pt x="169062" y="109220"/>
                </a:lnTo>
                <a:lnTo>
                  <a:pt x="174409" y="117221"/>
                </a:lnTo>
                <a:lnTo>
                  <a:pt x="181063" y="113030"/>
                </a:lnTo>
                <a:lnTo>
                  <a:pt x="180848" y="112649"/>
                </a:lnTo>
                <a:lnTo>
                  <a:pt x="177850" y="107442"/>
                </a:lnTo>
                <a:lnTo>
                  <a:pt x="176822" y="112649"/>
                </a:lnTo>
                <a:lnTo>
                  <a:pt x="174713" y="109220"/>
                </a:lnTo>
                <a:lnTo>
                  <a:pt x="174485" y="108839"/>
                </a:lnTo>
                <a:lnTo>
                  <a:pt x="174371" y="108458"/>
                </a:lnTo>
                <a:lnTo>
                  <a:pt x="177076" y="101219"/>
                </a:lnTo>
                <a:lnTo>
                  <a:pt x="178612" y="97409"/>
                </a:lnTo>
                <a:lnTo>
                  <a:pt x="179006" y="99187"/>
                </a:lnTo>
                <a:lnTo>
                  <a:pt x="183083" y="98171"/>
                </a:lnTo>
                <a:lnTo>
                  <a:pt x="181457" y="101092"/>
                </a:lnTo>
                <a:lnTo>
                  <a:pt x="185458" y="98806"/>
                </a:lnTo>
                <a:lnTo>
                  <a:pt x="185293" y="98171"/>
                </a:lnTo>
                <a:lnTo>
                  <a:pt x="184861" y="96520"/>
                </a:lnTo>
                <a:lnTo>
                  <a:pt x="182257" y="97409"/>
                </a:lnTo>
                <a:lnTo>
                  <a:pt x="182740" y="96774"/>
                </a:lnTo>
                <a:lnTo>
                  <a:pt x="184111" y="94996"/>
                </a:lnTo>
                <a:lnTo>
                  <a:pt x="185458" y="96647"/>
                </a:lnTo>
                <a:lnTo>
                  <a:pt x="189534" y="97790"/>
                </a:lnTo>
                <a:lnTo>
                  <a:pt x="187007" y="100965"/>
                </a:lnTo>
                <a:lnTo>
                  <a:pt x="189103" y="101092"/>
                </a:lnTo>
                <a:lnTo>
                  <a:pt x="191795" y="99187"/>
                </a:lnTo>
                <a:lnTo>
                  <a:pt x="191325" y="96139"/>
                </a:lnTo>
                <a:lnTo>
                  <a:pt x="194729" y="95758"/>
                </a:lnTo>
                <a:lnTo>
                  <a:pt x="191008" y="102870"/>
                </a:lnTo>
                <a:lnTo>
                  <a:pt x="189496" y="105029"/>
                </a:lnTo>
                <a:lnTo>
                  <a:pt x="192189" y="105283"/>
                </a:lnTo>
                <a:lnTo>
                  <a:pt x="191833" y="109982"/>
                </a:lnTo>
                <a:lnTo>
                  <a:pt x="191046" y="111379"/>
                </a:lnTo>
                <a:lnTo>
                  <a:pt x="194805" y="110744"/>
                </a:lnTo>
                <a:lnTo>
                  <a:pt x="193979" y="112268"/>
                </a:lnTo>
                <a:lnTo>
                  <a:pt x="193903" y="114554"/>
                </a:lnTo>
                <a:lnTo>
                  <a:pt x="193255" y="115697"/>
                </a:lnTo>
                <a:lnTo>
                  <a:pt x="193344" y="115951"/>
                </a:lnTo>
                <a:lnTo>
                  <a:pt x="195681" y="117856"/>
                </a:lnTo>
                <a:lnTo>
                  <a:pt x="197383" y="111887"/>
                </a:lnTo>
                <a:lnTo>
                  <a:pt x="199517" y="116332"/>
                </a:lnTo>
                <a:lnTo>
                  <a:pt x="200431" y="111887"/>
                </a:lnTo>
                <a:lnTo>
                  <a:pt x="207289" y="115443"/>
                </a:lnTo>
                <a:lnTo>
                  <a:pt x="206578" y="116078"/>
                </a:lnTo>
                <a:lnTo>
                  <a:pt x="212915" y="116586"/>
                </a:lnTo>
                <a:lnTo>
                  <a:pt x="212090" y="114046"/>
                </a:lnTo>
                <a:lnTo>
                  <a:pt x="211975" y="113106"/>
                </a:lnTo>
                <a:lnTo>
                  <a:pt x="212966" y="111887"/>
                </a:lnTo>
                <a:lnTo>
                  <a:pt x="213880" y="110744"/>
                </a:lnTo>
                <a:lnTo>
                  <a:pt x="216636" y="107315"/>
                </a:lnTo>
                <a:lnTo>
                  <a:pt x="215404" y="118618"/>
                </a:lnTo>
                <a:lnTo>
                  <a:pt x="221869" y="116078"/>
                </a:lnTo>
                <a:lnTo>
                  <a:pt x="225463" y="114046"/>
                </a:lnTo>
                <a:lnTo>
                  <a:pt x="227799" y="112547"/>
                </a:lnTo>
                <a:lnTo>
                  <a:pt x="227838" y="112395"/>
                </a:lnTo>
                <a:lnTo>
                  <a:pt x="227342" y="107315"/>
                </a:lnTo>
                <a:lnTo>
                  <a:pt x="227330" y="107188"/>
                </a:lnTo>
                <a:lnTo>
                  <a:pt x="229425" y="105283"/>
                </a:lnTo>
                <a:lnTo>
                  <a:pt x="229908" y="108331"/>
                </a:lnTo>
                <a:lnTo>
                  <a:pt x="230860" y="110363"/>
                </a:lnTo>
                <a:lnTo>
                  <a:pt x="232333" y="107696"/>
                </a:lnTo>
                <a:lnTo>
                  <a:pt x="233845" y="105283"/>
                </a:lnTo>
                <a:lnTo>
                  <a:pt x="236004" y="101854"/>
                </a:lnTo>
                <a:lnTo>
                  <a:pt x="238480" y="105029"/>
                </a:lnTo>
                <a:lnTo>
                  <a:pt x="238455" y="105283"/>
                </a:lnTo>
                <a:lnTo>
                  <a:pt x="235445" y="108204"/>
                </a:lnTo>
                <a:lnTo>
                  <a:pt x="233781" y="108966"/>
                </a:lnTo>
                <a:lnTo>
                  <a:pt x="234302" y="114300"/>
                </a:lnTo>
                <a:lnTo>
                  <a:pt x="239407" y="110109"/>
                </a:lnTo>
                <a:lnTo>
                  <a:pt x="242138" y="112649"/>
                </a:lnTo>
                <a:lnTo>
                  <a:pt x="244005" y="110109"/>
                </a:lnTo>
                <a:lnTo>
                  <a:pt x="250101" y="103632"/>
                </a:lnTo>
                <a:lnTo>
                  <a:pt x="251421" y="101854"/>
                </a:lnTo>
                <a:lnTo>
                  <a:pt x="253288" y="99314"/>
                </a:lnTo>
                <a:lnTo>
                  <a:pt x="253365" y="98742"/>
                </a:lnTo>
                <a:lnTo>
                  <a:pt x="252298" y="95758"/>
                </a:lnTo>
                <a:lnTo>
                  <a:pt x="252018" y="94996"/>
                </a:lnTo>
                <a:lnTo>
                  <a:pt x="251955" y="94361"/>
                </a:lnTo>
                <a:lnTo>
                  <a:pt x="252450" y="88773"/>
                </a:lnTo>
                <a:lnTo>
                  <a:pt x="252577" y="88265"/>
                </a:lnTo>
                <a:lnTo>
                  <a:pt x="254254" y="85852"/>
                </a:lnTo>
                <a:lnTo>
                  <a:pt x="254520" y="85471"/>
                </a:lnTo>
                <a:lnTo>
                  <a:pt x="255498" y="84074"/>
                </a:lnTo>
                <a:lnTo>
                  <a:pt x="255054" y="87376"/>
                </a:lnTo>
                <a:lnTo>
                  <a:pt x="259651" y="87376"/>
                </a:lnTo>
                <a:lnTo>
                  <a:pt x="261632" y="89535"/>
                </a:lnTo>
                <a:lnTo>
                  <a:pt x="261581" y="90170"/>
                </a:lnTo>
                <a:lnTo>
                  <a:pt x="260769" y="92710"/>
                </a:lnTo>
                <a:lnTo>
                  <a:pt x="260883" y="92964"/>
                </a:lnTo>
                <a:lnTo>
                  <a:pt x="266509" y="97409"/>
                </a:lnTo>
                <a:lnTo>
                  <a:pt x="262064" y="98806"/>
                </a:lnTo>
                <a:lnTo>
                  <a:pt x="260858" y="97282"/>
                </a:lnTo>
                <a:lnTo>
                  <a:pt x="260743" y="97028"/>
                </a:lnTo>
                <a:lnTo>
                  <a:pt x="260134" y="92710"/>
                </a:lnTo>
                <a:lnTo>
                  <a:pt x="258381" y="94361"/>
                </a:lnTo>
                <a:lnTo>
                  <a:pt x="259448" y="97663"/>
                </a:lnTo>
                <a:lnTo>
                  <a:pt x="262305" y="101473"/>
                </a:lnTo>
                <a:lnTo>
                  <a:pt x="265239" y="104394"/>
                </a:lnTo>
                <a:lnTo>
                  <a:pt x="265036" y="106045"/>
                </a:lnTo>
                <a:lnTo>
                  <a:pt x="263499" y="108204"/>
                </a:lnTo>
                <a:lnTo>
                  <a:pt x="261988" y="108204"/>
                </a:lnTo>
                <a:lnTo>
                  <a:pt x="262686" y="106934"/>
                </a:lnTo>
                <a:lnTo>
                  <a:pt x="262763" y="106553"/>
                </a:lnTo>
                <a:lnTo>
                  <a:pt x="262305" y="105664"/>
                </a:lnTo>
                <a:lnTo>
                  <a:pt x="262191" y="104394"/>
                </a:lnTo>
                <a:lnTo>
                  <a:pt x="256806" y="108204"/>
                </a:lnTo>
                <a:lnTo>
                  <a:pt x="263372" y="112014"/>
                </a:lnTo>
                <a:lnTo>
                  <a:pt x="262623" y="115951"/>
                </a:lnTo>
                <a:lnTo>
                  <a:pt x="264045" y="114935"/>
                </a:lnTo>
                <a:lnTo>
                  <a:pt x="267093" y="115697"/>
                </a:lnTo>
                <a:lnTo>
                  <a:pt x="266738" y="114935"/>
                </a:lnTo>
                <a:lnTo>
                  <a:pt x="265633" y="112649"/>
                </a:lnTo>
                <a:lnTo>
                  <a:pt x="268236" y="115443"/>
                </a:lnTo>
                <a:lnTo>
                  <a:pt x="271386" y="114173"/>
                </a:lnTo>
                <a:lnTo>
                  <a:pt x="274561" y="112649"/>
                </a:lnTo>
                <a:lnTo>
                  <a:pt x="277279" y="114427"/>
                </a:lnTo>
                <a:lnTo>
                  <a:pt x="277291" y="113499"/>
                </a:lnTo>
                <a:lnTo>
                  <a:pt x="276720" y="112649"/>
                </a:lnTo>
                <a:lnTo>
                  <a:pt x="275615" y="110998"/>
                </a:lnTo>
                <a:lnTo>
                  <a:pt x="277710" y="109093"/>
                </a:lnTo>
                <a:lnTo>
                  <a:pt x="280885" y="108204"/>
                </a:lnTo>
                <a:lnTo>
                  <a:pt x="280682" y="112014"/>
                </a:lnTo>
                <a:lnTo>
                  <a:pt x="281990" y="113665"/>
                </a:lnTo>
                <a:lnTo>
                  <a:pt x="282905" y="111379"/>
                </a:lnTo>
                <a:lnTo>
                  <a:pt x="287731" y="109601"/>
                </a:lnTo>
                <a:lnTo>
                  <a:pt x="287261" y="110744"/>
                </a:lnTo>
                <a:lnTo>
                  <a:pt x="288518" y="109601"/>
                </a:lnTo>
                <a:lnTo>
                  <a:pt x="289356" y="108839"/>
                </a:lnTo>
                <a:lnTo>
                  <a:pt x="284962" y="102870"/>
                </a:lnTo>
                <a:lnTo>
                  <a:pt x="287896" y="99441"/>
                </a:lnTo>
                <a:lnTo>
                  <a:pt x="288124" y="98806"/>
                </a:lnTo>
                <a:lnTo>
                  <a:pt x="289877" y="93980"/>
                </a:lnTo>
                <a:lnTo>
                  <a:pt x="292608" y="98552"/>
                </a:lnTo>
                <a:lnTo>
                  <a:pt x="294944" y="97028"/>
                </a:lnTo>
                <a:lnTo>
                  <a:pt x="296926" y="99707"/>
                </a:lnTo>
                <a:lnTo>
                  <a:pt x="298945" y="99060"/>
                </a:lnTo>
                <a:lnTo>
                  <a:pt x="301180" y="101727"/>
                </a:lnTo>
                <a:lnTo>
                  <a:pt x="301104" y="101981"/>
                </a:lnTo>
                <a:lnTo>
                  <a:pt x="297916" y="104267"/>
                </a:lnTo>
                <a:lnTo>
                  <a:pt x="295541" y="103632"/>
                </a:lnTo>
                <a:lnTo>
                  <a:pt x="298754" y="107061"/>
                </a:lnTo>
                <a:lnTo>
                  <a:pt x="302488" y="104267"/>
                </a:lnTo>
                <a:lnTo>
                  <a:pt x="302831" y="104013"/>
                </a:lnTo>
                <a:lnTo>
                  <a:pt x="303784" y="99441"/>
                </a:lnTo>
                <a:lnTo>
                  <a:pt x="305765" y="100457"/>
                </a:lnTo>
                <a:lnTo>
                  <a:pt x="306832" y="99441"/>
                </a:lnTo>
                <a:lnTo>
                  <a:pt x="308686" y="101219"/>
                </a:lnTo>
                <a:lnTo>
                  <a:pt x="306920" y="103632"/>
                </a:lnTo>
                <a:lnTo>
                  <a:pt x="306959" y="111518"/>
                </a:lnTo>
                <a:lnTo>
                  <a:pt x="304050" y="112903"/>
                </a:lnTo>
                <a:lnTo>
                  <a:pt x="300697" y="112547"/>
                </a:lnTo>
                <a:lnTo>
                  <a:pt x="302120" y="116205"/>
                </a:lnTo>
                <a:lnTo>
                  <a:pt x="306666" y="112903"/>
                </a:lnTo>
                <a:lnTo>
                  <a:pt x="311226" y="109601"/>
                </a:lnTo>
                <a:lnTo>
                  <a:pt x="311111" y="107442"/>
                </a:lnTo>
                <a:lnTo>
                  <a:pt x="308140" y="104267"/>
                </a:lnTo>
                <a:lnTo>
                  <a:pt x="308127" y="104013"/>
                </a:lnTo>
                <a:lnTo>
                  <a:pt x="310591" y="100965"/>
                </a:lnTo>
                <a:lnTo>
                  <a:pt x="311658" y="106426"/>
                </a:lnTo>
                <a:lnTo>
                  <a:pt x="314401" y="108839"/>
                </a:lnTo>
                <a:lnTo>
                  <a:pt x="317919" y="109728"/>
                </a:lnTo>
                <a:lnTo>
                  <a:pt x="316572" y="103886"/>
                </a:lnTo>
                <a:lnTo>
                  <a:pt x="323481" y="104508"/>
                </a:lnTo>
                <a:lnTo>
                  <a:pt x="323405" y="104140"/>
                </a:lnTo>
                <a:lnTo>
                  <a:pt x="323303" y="103886"/>
                </a:lnTo>
                <a:lnTo>
                  <a:pt x="322872" y="102743"/>
                </a:lnTo>
                <a:lnTo>
                  <a:pt x="321729" y="99695"/>
                </a:lnTo>
                <a:lnTo>
                  <a:pt x="320103" y="102743"/>
                </a:lnTo>
                <a:lnTo>
                  <a:pt x="319811" y="100965"/>
                </a:lnTo>
                <a:lnTo>
                  <a:pt x="319557" y="99441"/>
                </a:lnTo>
                <a:lnTo>
                  <a:pt x="319493" y="99060"/>
                </a:lnTo>
                <a:lnTo>
                  <a:pt x="319303" y="97917"/>
                </a:lnTo>
                <a:lnTo>
                  <a:pt x="319189" y="97536"/>
                </a:lnTo>
                <a:lnTo>
                  <a:pt x="319024" y="97282"/>
                </a:lnTo>
                <a:lnTo>
                  <a:pt x="321297" y="97028"/>
                </a:lnTo>
                <a:lnTo>
                  <a:pt x="322440" y="96901"/>
                </a:lnTo>
                <a:lnTo>
                  <a:pt x="321564" y="95402"/>
                </a:lnTo>
                <a:lnTo>
                  <a:pt x="321411" y="95135"/>
                </a:lnTo>
                <a:lnTo>
                  <a:pt x="320725" y="93980"/>
                </a:lnTo>
                <a:lnTo>
                  <a:pt x="319468" y="91821"/>
                </a:lnTo>
                <a:lnTo>
                  <a:pt x="321322" y="91440"/>
                </a:lnTo>
                <a:lnTo>
                  <a:pt x="327583" y="92710"/>
                </a:lnTo>
                <a:lnTo>
                  <a:pt x="321449" y="95123"/>
                </a:lnTo>
                <a:lnTo>
                  <a:pt x="321564" y="95402"/>
                </a:lnTo>
                <a:lnTo>
                  <a:pt x="327228" y="97409"/>
                </a:lnTo>
                <a:lnTo>
                  <a:pt x="323608" y="104267"/>
                </a:lnTo>
                <a:lnTo>
                  <a:pt x="323545" y="104521"/>
                </a:lnTo>
                <a:lnTo>
                  <a:pt x="322719" y="105918"/>
                </a:lnTo>
                <a:lnTo>
                  <a:pt x="319405" y="108381"/>
                </a:lnTo>
                <a:lnTo>
                  <a:pt x="319519" y="110490"/>
                </a:lnTo>
                <a:lnTo>
                  <a:pt x="319582" y="111125"/>
                </a:lnTo>
                <a:lnTo>
                  <a:pt x="322326" y="108458"/>
                </a:lnTo>
                <a:lnTo>
                  <a:pt x="322275" y="108204"/>
                </a:lnTo>
                <a:lnTo>
                  <a:pt x="322122" y="107950"/>
                </a:lnTo>
                <a:lnTo>
                  <a:pt x="325526" y="105410"/>
                </a:lnTo>
                <a:lnTo>
                  <a:pt x="324358" y="104521"/>
                </a:lnTo>
                <a:lnTo>
                  <a:pt x="323862" y="104140"/>
                </a:lnTo>
                <a:lnTo>
                  <a:pt x="328815" y="101600"/>
                </a:lnTo>
                <a:lnTo>
                  <a:pt x="334518" y="95504"/>
                </a:lnTo>
                <a:lnTo>
                  <a:pt x="340499" y="94107"/>
                </a:lnTo>
                <a:lnTo>
                  <a:pt x="339623" y="102870"/>
                </a:lnTo>
                <a:lnTo>
                  <a:pt x="330441" y="100838"/>
                </a:lnTo>
                <a:lnTo>
                  <a:pt x="332384" y="111252"/>
                </a:lnTo>
                <a:lnTo>
                  <a:pt x="335305" y="109855"/>
                </a:lnTo>
                <a:lnTo>
                  <a:pt x="335267" y="105537"/>
                </a:lnTo>
                <a:lnTo>
                  <a:pt x="337642" y="106172"/>
                </a:lnTo>
                <a:lnTo>
                  <a:pt x="339661" y="111379"/>
                </a:lnTo>
                <a:lnTo>
                  <a:pt x="344576" y="106807"/>
                </a:lnTo>
                <a:lnTo>
                  <a:pt x="348576" y="106553"/>
                </a:lnTo>
                <a:lnTo>
                  <a:pt x="347865" y="105537"/>
                </a:lnTo>
                <a:lnTo>
                  <a:pt x="346976" y="104267"/>
                </a:lnTo>
                <a:lnTo>
                  <a:pt x="346887" y="103886"/>
                </a:lnTo>
                <a:lnTo>
                  <a:pt x="347599" y="102870"/>
                </a:lnTo>
                <a:lnTo>
                  <a:pt x="348297" y="101854"/>
                </a:lnTo>
                <a:lnTo>
                  <a:pt x="351116" y="103505"/>
                </a:lnTo>
                <a:lnTo>
                  <a:pt x="352894" y="104013"/>
                </a:lnTo>
                <a:lnTo>
                  <a:pt x="352425" y="105156"/>
                </a:lnTo>
                <a:lnTo>
                  <a:pt x="354164" y="103505"/>
                </a:lnTo>
                <a:lnTo>
                  <a:pt x="354444" y="103632"/>
                </a:lnTo>
                <a:lnTo>
                  <a:pt x="354520" y="104267"/>
                </a:lnTo>
                <a:lnTo>
                  <a:pt x="355066" y="103505"/>
                </a:lnTo>
                <a:lnTo>
                  <a:pt x="356247" y="101854"/>
                </a:lnTo>
                <a:lnTo>
                  <a:pt x="356425" y="101600"/>
                </a:lnTo>
                <a:lnTo>
                  <a:pt x="361340" y="104140"/>
                </a:lnTo>
                <a:lnTo>
                  <a:pt x="364985" y="102489"/>
                </a:lnTo>
                <a:lnTo>
                  <a:pt x="364972" y="102362"/>
                </a:lnTo>
                <a:lnTo>
                  <a:pt x="364934" y="98298"/>
                </a:lnTo>
                <a:lnTo>
                  <a:pt x="361340" y="102362"/>
                </a:lnTo>
                <a:lnTo>
                  <a:pt x="359587" y="101981"/>
                </a:lnTo>
                <a:lnTo>
                  <a:pt x="359397" y="101600"/>
                </a:lnTo>
                <a:lnTo>
                  <a:pt x="359079" y="100965"/>
                </a:lnTo>
                <a:lnTo>
                  <a:pt x="355676" y="99187"/>
                </a:lnTo>
                <a:lnTo>
                  <a:pt x="357289" y="96139"/>
                </a:lnTo>
                <a:lnTo>
                  <a:pt x="361886" y="96139"/>
                </a:lnTo>
                <a:lnTo>
                  <a:pt x="363105" y="94107"/>
                </a:lnTo>
                <a:lnTo>
                  <a:pt x="364718" y="91440"/>
                </a:lnTo>
                <a:lnTo>
                  <a:pt x="365023" y="90932"/>
                </a:lnTo>
                <a:lnTo>
                  <a:pt x="370205" y="91059"/>
                </a:lnTo>
                <a:lnTo>
                  <a:pt x="370039" y="90932"/>
                </a:lnTo>
                <a:lnTo>
                  <a:pt x="368541" y="89789"/>
                </a:lnTo>
                <a:lnTo>
                  <a:pt x="370166" y="86868"/>
                </a:lnTo>
                <a:lnTo>
                  <a:pt x="372427" y="88265"/>
                </a:lnTo>
                <a:lnTo>
                  <a:pt x="374878" y="88138"/>
                </a:lnTo>
                <a:lnTo>
                  <a:pt x="379361" y="91059"/>
                </a:lnTo>
                <a:lnTo>
                  <a:pt x="377875" y="91643"/>
                </a:lnTo>
                <a:lnTo>
                  <a:pt x="381139" y="91567"/>
                </a:lnTo>
                <a:lnTo>
                  <a:pt x="381381" y="94234"/>
                </a:lnTo>
                <a:lnTo>
                  <a:pt x="380072" y="92456"/>
                </a:lnTo>
                <a:lnTo>
                  <a:pt x="379552" y="94361"/>
                </a:lnTo>
                <a:lnTo>
                  <a:pt x="379653" y="94615"/>
                </a:lnTo>
                <a:lnTo>
                  <a:pt x="381381" y="96266"/>
                </a:lnTo>
                <a:lnTo>
                  <a:pt x="382117" y="94234"/>
                </a:lnTo>
                <a:lnTo>
                  <a:pt x="383082" y="91567"/>
                </a:lnTo>
                <a:lnTo>
                  <a:pt x="383362" y="90805"/>
                </a:lnTo>
                <a:lnTo>
                  <a:pt x="386410" y="92964"/>
                </a:lnTo>
                <a:lnTo>
                  <a:pt x="381850" y="97282"/>
                </a:lnTo>
                <a:lnTo>
                  <a:pt x="384111" y="100965"/>
                </a:lnTo>
                <a:lnTo>
                  <a:pt x="385737" y="95758"/>
                </a:lnTo>
                <a:lnTo>
                  <a:pt x="387159" y="96647"/>
                </a:lnTo>
                <a:lnTo>
                  <a:pt x="386562" y="98552"/>
                </a:lnTo>
                <a:lnTo>
                  <a:pt x="387159" y="98806"/>
                </a:lnTo>
                <a:lnTo>
                  <a:pt x="389178" y="99822"/>
                </a:lnTo>
                <a:lnTo>
                  <a:pt x="387578" y="95758"/>
                </a:lnTo>
                <a:lnTo>
                  <a:pt x="386689" y="93472"/>
                </a:lnTo>
                <a:lnTo>
                  <a:pt x="389851" y="94742"/>
                </a:lnTo>
                <a:lnTo>
                  <a:pt x="390334" y="95758"/>
                </a:lnTo>
                <a:lnTo>
                  <a:pt x="391287" y="96774"/>
                </a:lnTo>
                <a:lnTo>
                  <a:pt x="391185" y="97409"/>
                </a:lnTo>
                <a:lnTo>
                  <a:pt x="390918" y="98044"/>
                </a:lnTo>
                <a:lnTo>
                  <a:pt x="394563" y="98298"/>
                </a:lnTo>
                <a:lnTo>
                  <a:pt x="392671" y="96393"/>
                </a:lnTo>
                <a:lnTo>
                  <a:pt x="396074" y="93980"/>
                </a:lnTo>
                <a:lnTo>
                  <a:pt x="393026" y="93980"/>
                </a:lnTo>
                <a:lnTo>
                  <a:pt x="393014" y="93472"/>
                </a:lnTo>
                <a:lnTo>
                  <a:pt x="392963" y="90805"/>
                </a:lnTo>
                <a:lnTo>
                  <a:pt x="392899" y="88138"/>
                </a:lnTo>
                <a:lnTo>
                  <a:pt x="392874" y="86868"/>
                </a:lnTo>
                <a:lnTo>
                  <a:pt x="392861" y="86233"/>
                </a:lnTo>
                <a:lnTo>
                  <a:pt x="396036" y="85344"/>
                </a:lnTo>
                <a:lnTo>
                  <a:pt x="400469" y="86106"/>
                </a:lnTo>
                <a:lnTo>
                  <a:pt x="401015" y="85344"/>
                </a:lnTo>
                <a:lnTo>
                  <a:pt x="401904" y="84074"/>
                </a:lnTo>
                <a:lnTo>
                  <a:pt x="403517" y="81788"/>
                </a:lnTo>
                <a:lnTo>
                  <a:pt x="406133" y="87249"/>
                </a:lnTo>
                <a:lnTo>
                  <a:pt x="406171" y="95885"/>
                </a:lnTo>
                <a:lnTo>
                  <a:pt x="408444" y="96469"/>
                </a:lnTo>
                <a:lnTo>
                  <a:pt x="408266" y="96012"/>
                </a:lnTo>
                <a:lnTo>
                  <a:pt x="408178" y="95250"/>
                </a:lnTo>
                <a:lnTo>
                  <a:pt x="409460" y="91948"/>
                </a:lnTo>
                <a:lnTo>
                  <a:pt x="409460" y="94234"/>
                </a:lnTo>
                <a:lnTo>
                  <a:pt x="414845" y="92583"/>
                </a:lnTo>
                <a:lnTo>
                  <a:pt x="413029" y="97282"/>
                </a:lnTo>
                <a:lnTo>
                  <a:pt x="415721" y="97536"/>
                </a:lnTo>
                <a:lnTo>
                  <a:pt x="416153" y="92075"/>
                </a:lnTo>
                <a:lnTo>
                  <a:pt x="418134" y="93091"/>
                </a:lnTo>
                <a:lnTo>
                  <a:pt x="417639" y="97155"/>
                </a:lnTo>
                <a:lnTo>
                  <a:pt x="417741" y="100584"/>
                </a:lnTo>
                <a:lnTo>
                  <a:pt x="417944" y="98806"/>
                </a:lnTo>
                <a:lnTo>
                  <a:pt x="420509" y="101092"/>
                </a:lnTo>
                <a:lnTo>
                  <a:pt x="421030" y="101219"/>
                </a:lnTo>
                <a:lnTo>
                  <a:pt x="420738" y="100584"/>
                </a:lnTo>
                <a:lnTo>
                  <a:pt x="420662" y="99949"/>
                </a:lnTo>
                <a:lnTo>
                  <a:pt x="421119" y="98806"/>
                </a:lnTo>
                <a:lnTo>
                  <a:pt x="421373" y="98171"/>
                </a:lnTo>
                <a:lnTo>
                  <a:pt x="421944" y="96774"/>
                </a:lnTo>
                <a:lnTo>
                  <a:pt x="419608" y="98171"/>
                </a:lnTo>
                <a:lnTo>
                  <a:pt x="420154" y="94107"/>
                </a:lnTo>
                <a:lnTo>
                  <a:pt x="425107" y="98044"/>
                </a:lnTo>
                <a:lnTo>
                  <a:pt x="424954" y="94615"/>
                </a:lnTo>
                <a:lnTo>
                  <a:pt x="425234" y="99314"/>
                </a:lnTo>
                <a:lnTo>
                  <a:pt x="429856" y="95631"/>
                </a:lnTo>
                <a:lnTo>
                  <a:pt x="430022" y="95504"/>
                </a:lnTo>
                <a:lnTo>
                  <a:pt x="432511" y="97536"/>
                </a:lnTo>
                <a:lnTo>
                  <a:pt x="432104" y="95504"/>
                </a:lnTo>
                <a:lnTo>
                  <a:pt x="431660" y="93345"/>
                </a:lnTo>
                <a:lnTo>
                  <a:pt x="430009" y="94234"/>
                </a:lnTo>
                <a:lnTo>
                  <a:pt x="428256" y="95631"/>
                </a:lnTo>
                <a:lnTo>
                  <a:pt x="427875" y="94615"/>
                </a:lnTo>
                <a:lnTo>
                  <a:pt x="427672" y="94107"/>
                </a:lnTo>
                <a:lnTo>
                  <a:pt x="427291" y="93091"/>
                </a:lnTo>
                <a:lnTo>
                  <a:pt x="427189" y="92468"/>
                </a:lnTo>
                <a:lnTo>
                  <a:pt x="427520" y="92075"/>
                </a:lnTo>
                <a:lnTo>
                  <a:pt x="430339" y="88773"/>
                </a:lnTo>
                <a:lnTo>
                  <a:pt x="438099" y="92202"/>
                </a:lnTo>
                <a:lnTo>
                  <a:pt x="441655" y="88773"/>
                </a:lnTo>
                <a:lnTo>
                  <a:pt x="443369" y="87122"/>
                </a:lnTo>
                <a:lnTo>
                  <a:pt x="447967" y="89281"/>
                </a:lnTo>
                <a:lnTo>
                  <a:pt x="443407" y="91440"/>
                </a:lnTo>
                <a:lnTo>
                  <a:pt x="444360" y="95631"/>
                </a:lnTo>
                <a:lnTo>
                  <a:pt x="440156" y="97409"/>
                </a:lnTo>
                <a:lnTo>
                  <a:pt x="439051" y="94107"/>
                </a:lnTo>
                <a:lnTo>
                  <a:pt x="435444" y="96139"/>
                </a:lnTo>
                <a:lnTo>
                  <a:pt x="439445" y="98044"/>
                </a:lnTo>
                <a:lnTo>
                  <a:pt x="443103" y="97409"/>
                </a:lnTo>
                <a:lnTo>
                  <a:pt x="446024" y="96901"/>
                </a:lnTo>
                <a:lnTo>
                  <a:pt x="448919" y="93472"/>
                </a:lnTo>
                <a:lnTo>
                  <a:pt x="453275" y="92964"/>
                </a:lnTo>
                <a:lnTo>
                  <a:pt x="453821" y="104648"/>
                </a:lnTo>
                <a:lnTo>
                  <a:pt x="459092" y="101727"/>
                </a:lnTo>
                <a:lnTo>
                  <a:pt x="458584" y="99314"/>
                </a:lnTo>
                <a:lnTo>
                  <a:pt x="458457" y="97282"/>
                </a:lnTo>
                <a:lnTo>
                  <a:pt x="456793" y="96012"/>
                </a:lnTo>
                <a:lnTo>
                  <a:pt x="458228" y="94742"/>
                </a:lnTo>
                <a:lnTo>
                  <a:pt x="459892" y="96012"/>
                </a:lnTo>
                <a:lnTo>
                  <a:pt x="461391" y="96012"/>
                </a:lnTo>
                <a:lnTo>
                  <a:pt x="461899" y="94742"/>
                </a:lnTo>
                <a:lnTo>
                  <a:pt x="462305" y="93726"/>
                </a:lnTo>
                <a:lnTo>
                  <a:pt x="459016" y="93218"/>
                </a:lnTo>
                <a:lnTo>
                  <a:pt x="459282" y="92964"/>
                </a:lnTo>
                <a:lnTo>
                  <a:pt x="461111" y="91186"/>
                </a:lnTo>
                <a:lnTo>
                  <a:pt x="461949" y="91821"/>
                </a:lnTo>
                <a:lnTo>
                  <a:pt x="463727" y="92329"/>
                </a:lnTo>
                <a:lnTo>
                  <a:pt x="463372" y="94869"/>
                </a:lnTo>
                <a:lnTo>
                  <a:pt x="463054" y="95123"/>
                </a:lnTo>
                <a:lnTo>
                  <a:pt x="468083" y="91821"/>
                </a:lnTo>
                <a:lnTo>
                  <a:pt x="467918" y="93370"/>
                </a:lnTo>
                <a:lnTo>
                  <a:pt x="468934" y="91821"/>
                </a:lnTo>
                <a:lnTo>
                  <a:pt x="469341" y="91186"/>
                </a:lnTo>
                <a:lnTo>
                  <a:pt x="470509" y="89408"/>
                </a:lnTo>
                <a:lnTo>
                  <a:pt x="472528" y="88265"/>
                </a:lnTo>
                <a:lnTo>
                  <a:pt x="472173" y="90805"/>
                </a:lnTo>
                <a:lnTo>
                  <a:pt x="474268" y="88773"/>
                </a:lnTo>
                <a:lnTo>
                  <a:pt x="475691" y="89535"/>
                </a:lnTo>
                <a:lnTo>
                  <a:pt x="475907" y="90500"/>
                </a:lnTo>
                <a:lnTo>
                  <a:pt x="476313" y="88773"/>
                </a:lnTo>
                <a:lnTo>
                  <a:pt x="476427" y="88265"/>
                </a:lnTo>
                <a:lnTo>
                  <a:pt x="476694" y="87122"/>
                </a:lnTo>
                <a:lnTo>
                  <a:pt x="476821" y="86614"/>
                </a:lnTo>
                <a:lnTo>
                  <a:pt x="477202" y="84963"/>
                </a:lnTo>
                <a:lnTo>
                  <a:pt x="477316" y="84455"/>
                </a:lnTo>
                <a:lnTo>
                  <a:pt x="478586" y="83947"/>
                </a:lnTo>
                <a:lnTo>
                  <a:pt x="481520" y="84836"/>
                </a:lnTo>
                <a:lnTo>
                  <a:pt x="484492" y="85598"/>
                </a:lnTo>
                <a:lnTo>
                  <a:pt x="488137" y="85725"/>
                </a:lnTo>
                <a:lnTo>
                  <a:pt x="490702" y="84709"/>
                </a:lnTo>
                <a:lnTo>
                  <a:pt x="489394" y="83947"/>
                </a:lnTo>
                <a:lnTo>
                  <a:pt x="487857" y="83058"/>
                </a:lnTo>
                <a:lnTo>
                  <a:pt x="489242" y="81788"/>
                </a:lnTo>
                <a:lnTo>
                  <a:pt x="490347" y="80772"/>
                </a:lnTo>
                <a:lnTo>
                  <a:pt x="491147" y="79248"/>
                </a:lnTo>
                <a:lnTo>
                  <a:pt x="495376" y="83820"/>
                </a:lnTo>
                <a:lnTo>
                  <a:pt x="490943" y="85217"/>
                </a:lnTo>
                <a:lnTo>
                  <a:pt x="496366" y="88011"/>
                </a:lnTo>
                <a:lnTo>
                  <a:pt x="495427" y="90932"/>
                </a:lnTo>
                <a:lnTo>
                  <a:pt x="494550" y="94119"/>
                </a:lnTo>
                <a:lnTo>
                  <a:pt x="496773" y="91821"/>
                </a:lnTo>
                <a:lnTo>
                  <a:pt x="499465" y="92202"/>
                </a:lnTo>
                <a:lnTo>
                  <a:pt x="499338" y="95250"/>
                </a:lnTo>
                <a:lnTo>
                  <a:pt x="499300" y="95491"/>
                </a:lnTo>
                <a:lnTo>
                  <a:pt x="500964" y="92202"/>
                </a:lnTo>
                <a:lnTo>
                  <a:pt x="503694" y="94742"/>
                </a:lnTo>
                <a:lnTo>
                  <a:pt x="502983" y="93218"/>
                </a:lnTo>
                <a:lnTo>
                  <a:pt x="502627" y="92202"/>
                </a:lnTo>
                <a:lnTo>
                  <a:pt x="502488" y="91821"/>
                </a:lnTo>
                <a:lnTo>
                  <a:pt x="501624" y="89408"/>
                </a:lnTo>
                <a:lnTo>
                  <a:pt x="501497" y="88861"/>
                </a:lnTo>
                <a:lnTo>
                  <a:pt x="504101" y="87122"/>
                </a:lnTo>
                <a:lnTo>
                  <a:pt x="507657" y="92329"/>
                </a:lnTo>
                <a:lnTo>
                  <a:pt x="511784" y="93472"/>
                </a:lnTo>
                <a:lnTo>
                  <a:pt x="509206" y="87122"/>
                </a:lnTo>
                <a:lnTo>
                  <a:pt x="509219" y="86614"/>
                </a:lnTo>
                <a:lnTo>
                  <a:pt x="512406" y="84201"/>
                </a:lnTo>
                <a:lnTo>
                  <a:pt x="510349" y="80899"/>
                </a:lnTo>
                <a:lnTo>
                  <a:pt x="510286" y="79248"/>
                </a:lnTo>
                <a:lnTo>
                  <a:pt x="510336" y="78460"/>
                </a:lnTo>
                <a:lnTo>
                  <a:pt x="509358" y="77851"/>
                </a:lnTo>
                <a:lnTo>
                  <a:pt x="508673" y="73914"/>
                </a:lnTo>
                <a:lnTo>
                  <a:pt x="508495" y="72898"/>
                </a:lnTo>
                <a:lnTo>
                  <a:pt x="512178" y="75184"/>
                </a:lnTo>
                <a:lnTo>
                  <a:pt x="513232" y="72898"/>
                </a:lnTo>
                <a:lnTo>
                  <a:pt x="513397" y="72517"/>
                </a:lnTo>
                <a:lnTo>
                  <a:pt x="518033" y="74676"/>
                </a:lnTo>
                <a:lnTo>
                  <a:pt x="517093" y="74803"/>
                </a:lnTo>
                <a:lnTo>
                  <a:pt x="520382" y="78613"/>
                </a:lnTo>
                <a:lnTo>
                  <a:pt x="520509" y="79375"/>
                </a:lnTo>
                <a:lnTo>
                  <a:pt x="520687" y="86487"/>
                </a:lnTo>
                <a:lnTo>
                  <a:pt x="514934" y="88379"/>
                </a:lnTo>
                <a:lnTo>
                  <a:pt x="515048" y="90170"/>
                </a:lnTo>
                <a:lnTo>
                  <a:pt x="515696" y="98425"/>
                </a:lnTo>
                <a:lnTo>
                  <a:pt x="520141" y="97028"/>
                </a:lnTo>
                <a:lnTo>
                  <a:pt x="526592" y="94615"/>
                </a:lnTo>
                <a:lnTo>
                  <a:pt x="529526" y="97536"/>
                </a:lnTo>
                <a:lnTo>
                  <a:pt x="533501" y="95135"/>
                </a:lnTo>
                <a:lnTo>
                  <a:pt x="533488" y="94615"/>
                </a:lnTo>
                <a:lnTo>
                  <a:pt x="533133" y="89027"/>
                </a:lnTo>
                <a:lnTo>
                  <a:pt x="532536" y="84582"/>
                </a:lnTo>
                <a:lnTo>
                  <a:pt x="534162" y="83820"/>
                </a:lnTo>
                <a:lnTo>
                  <a:pt x="534987" y="84455"/>
                </a:lnTo>
                <a:lnTo>
                  <a:pt x="535940" y="85471"/>
                </a:lnTo>
                <a:lnTo>
                  <a:pt x="535876" y="85852"/>
                </a:lnTo>
                <a:lnTo>
                  <a:pt x="534200" y="88138"/>
                </a:lnTo>
                <a:lnTo>
                  <a:pt x="539115" y="85598"/>
                </a:lnTo>
                <a:lnTo>
                  <a:pt x="540981" y="83820"/>
                </a:lnTo>
                <a:lnTo>
                  <a:pt x="541921" y="82931"/>
                </a:lnTo>
                <a:lnTo>
                  <a:pt x="547116" y="83058"/>
                </a:lnTo>
                <a:lnTo>
                  <a:pt x="547370" y="82931"/>
                </a:lnTo>
                <a:lnTo>
                  <a:pt x="549998" y="81661"/>
                </a:lnTo>
                <a:lnTo>
                  <a:pt x="548817" y="77089"/>
                </a:lnTo>
                <a:lnTo>
                  <a:pt x="548106" y="73406"/>
                </a:lnTo>
                <a:lnTo>
                  <a:pt x="551230" y="72517"/>
                </a:lnTo>
                <a:lnTo>
                  <a:pt x="550887" y="71882"/>
                </a:lnTo>
                <a:lnTo>
                  <a:pt x="550849" y="70993"/>
                </a:lnTo>
                <a:lnTo>
                  <a:pt x="551053" y="69596"/>
                </a:lnTo>
                <a:lnTo>
                  <a:pt x="551472" y="66675"/>
                </a:lnTo>
                <a:lnTo>
                  <a:pt x="554278" y="68326"/>
                </a:lnTo>
                <a:lnTo>
                  <a:pt x="556387" y="68453"/>
                </a:lnTo>
                <a:lnTo>
                  <a:pt x="556425" y="70612"/>
                </a:lnTo>
                <a:lnTo>
                  <a:pt x="555117" y="71120"/>
                </a:lnTo>
                <a:lnTo>
                  <a:pt x="555231" y="72390"/>
                </a:lnTo>
                <a:lnTo>
                  <a:pt x="557136" y="74295"/>
                </a:lnTo>
                <a:lnTo>
                  <a:pt x="559943" y="73660"/>
                </a:lnTo>
                <a:lnTo>
                  <a:pt x="561454" y="71501"/>
                </a:lnTo>
                <a:lnTo>
                  <a:pt x="561352" y="74168"/>
                </a:lnTo>
                <a:lnTo>
                  <a:pt x="560222" y="78486"/>
                </a:lnTo>
                <a:lnTo>
                  <a:pt x="559435" y="77952"/>
                </a:lnTo>
                <a:lnTo>
                  <a:pt x="560171" y="79463"/>
                </a:lnTo>
                <a:lnTo>
                  <a:pt x="562317" y="78613"/>
                </a:lnTo>
                <a:lnTo>
                  <a:pt x="567309" y="82677"/>
                </a:lnTo>
                <a:lnTo>
                  <a:pt x="571842" y="82804"/>
                </a:lnTo>
                <a:lnTo>
                  <a:pt x="575805" y="83693"/>
                </a:lnTo>
                <a:lnTo>
                  <a:pt x="579081" y="90043"/>
                </a:lnTo>
                <a:lnTo>
                  <a:pt x="582244" y="87122"/>
                </a:lnTo>
                <a:lnTo>
                  <a:pt x="585012" y="83439"/>
                </a:lnTo>
                <a:lnTo>
                  <a:pt x="585965" y="82169"/>
                </a:lnTo>
                <a:lnTo>
                  <a:pt x="590880" y="81788"/>
                </a:lnTo>
                <a:lnTo>
                  <a:pt x="590880" y="77724"/>
                </a:lnTo>
                <a:lnTo>
                  <a:pt x="590880" y="77470"/>
                </a:lnTo>
                <a:lnTo>
                  <a:pt x="594169" y="80137"/>
                </a:lnTo>
                <a:lnTo>
                  <a:pt x="593928" y="77470"/>
                </a:lnTo>
                <a:lnTo>
                  <a:pt x="593699" y="74803"/>
                </a:lnTo>
                <a:lnTo>
                  <a:pt x="590257" y="73660"/>
                </a:lnTo>
                <a:lnTo>
                  <a:pt x="587286" y="75653"/>
                </a:lnTo>
                <a:lnTo>
                  <a:pt x="584009" y="77724"/>
                </a:lnTo>
                <a:lnTo>
                  <a:pt x="581101" y="75184"/>
                </a:lnTo>
                <a:lnTo>
                  <a:pt x="579132" y="77089"/>
                </a:lnTo>
                <a:lnTo>
                  <a:pt x="579259" y="78460"/>
                </a:lnTo>
                <a:lnTo>
                  <a:pt x="579729" y="80772"/>
                </a:lnTo>
                <a:lnTo>
                  <a:pt x="579704" y="81026"/>
                </a:lnTo>
                <a:lnTo>
                  <a:pt x="578802" y="83185"/>
                </a:lnTo>
                <a:lnTo>
                  <a:pt x="576935" y="83439"/>
                </a:lnTo>
                <a:lnTo>
                  <a:pt x="575157" y="83058"/>
                </a:lnTo>
                <a:lnTo>
                  <a:pt x="574916" y="80391"/>
                </a:lnTo>
                <a:lnTo>
                  <a:pt x="577799" y="78613"/>
                </a:lnTo>
                <a:lnTo>
                  <a:pt x="578002" y="78486"/>
                </a:lnTo>
                <a:lnTo>
                  <a:pt x="579031" y="77851"/>
                </a:lnTo>
                <a:lnTo>
                  <a:pt x="579094" y="77647"/>
                </a:lnTo>
                <a:lnTo>
                  <a:pt x="578980" y="77089"/>
                </a:lnTo>
                <a:lnTo>
                  <a:pt x="576656" y="71501"/>
                </a:lnTo>
                <a:lnTo>
                  <a:pt x="576033" y="69977"/>
                </a:lnTo>
                <a:lnTo>
                  <a:pt x="581533" y="69723"/>
                </a:lnTo>
                <a:lnTo>
                  <a:pt x="581075" y="67437"/>
                </a:lnTo>
                <a:lnTo>
                  <a:pt x="580821" y="66167"/>
                </a:lnTo>
                <a:lnTo>
                  <a:pt x="576351" y="67437"/>
                </a:lnTo>
                <a:lnTo>
                  <a:pt x="574649" y="66675"/>
                </a:lnTo>
                <a:lnTo>
                  <a:pt x="574370" y="66548"/>
                </a:lnTo>
                <a:lnTo>
                  <a:pt x="574738" y="65278"/>
                </a:lnTo>
                <a:lnTo>
                  <a:pt x="574852" y="64135"/>
                </a:lnTo>
                <a:lnTo>
                  <a:pt x="574332" y="62230"/>
                </a:lnTo>
                <a:lnTo>
                  <a:pt x="573824" y="61595"/>
                </a:lnTo>
                <a:lnTo>
                  <a:pt x="573112" y="60706"/>
                </a:lnTo>
                <a:lnTo>
                  <a:pt x="573125" y="60325"/>
                </a:lnTo>
                <a:lnTo>
                  <a:pt x="574446" y="57150"/>
                </a:lnTo>
                <a:lnTo>
                  <a:pt x="577570" y="54102"/>
                </a:lnTo>
                <a:lnTo>
                  <a:pt x="579196" y="51054"/>
                </a:lnTo>
                <a:lnTo>
                  <a:pt x="578637" y="53086"/>
                </a:lnTo>
                <a:lnTo>
                  <a:pt x="579589" y="54102"/>
                </a:lnTo>
                <a:lnTo>
                  <a:pt x="579602" y="54483"/>
                </a:lnTo>
                <a:lnTo>
                  <a:pt x="579234" y="55372"/>
                </a:lnTo>
                <a:lnTo>
                  <a:pt x="583272" y="51054"/>
                </a:lnTo>
                <a:lnTo>
                  <a:pt x="583399" y="50927"/>
                </a:lnTo>
                <a:lnTo>
                  <a:pt x="584936" y="49276"/>
                </a:lnTo>
                <a:lnTo>
                  <a:pt x="586638" y="51816"/>
                </a:lnTo>
                <a:lnTo>
                  <a:pt x="586740" y="52070"/>
                </a:lnTo>
                <a:lnTo>
                  <a:pt x="587159" y="54483"/>
                </a:lnTo>
                <a:lnTo>
                  <a:pt x="587044" y="55499"/>
                </a:lnTo>
                <a:lnTo>
                  <a:pt x="586282" y="57404"/>
                </a:lnTo>
                <a:lnTo>
                  <a:pt x="589495" y="58674"/>
                </a:lnTo>
                <a:lnTo>
                  <a:pt x="593331" y="54483"/>
                </a:lnTo>
                <a:lnTo>
                  <a:pt x="593255" y="54102"/>
                </a:lnTo>
                <a:lnTo>
                  <a:pt x="593344" y="54229"/>
                </a:lnTo>
                <a:lnTo>
                  <a:pt x="593432" y="54381"/>
                </a:lnTo>
                <a:lnTo>
                  <a:pt x="594372" y="53340"/>
                </a:lnTo>
                <a:lnTo>
                  <a:pt x="594779" y="48768"/>
                </a:lnTo>
                <a:lnTo>
                  <a:pt x="594906" y="48133"/>
                </a:lnTo>
                <a:lnTo>
                  <a:pt x="595312" y="46482"/>
                </a:lnTo>
                <a:lnTo>
                  <a:pt x="595350" y="46355"/>
                </a:lnTo>
                <a:lnTo>
                  <a:pt x="596074" y="43434"/>
                </a:lnTo>
                <a:lnTo>
                  <a:pt x="598487" y="45339"/>
                </a:lnTo>
                <a:lnTo>
                  <a:pt x="601357" y="49276"/>
                </a:lnTo>
                <a:lnTo>
                  <a:pt x="603999" y="50673"/>
                </a:lnTo>
                <a:lnTo>
                  <a:pt x="600506" y="60325"/>
                </a:lnTo>
                <a:lnTo>
                  <a:pt x="603554" y="58293"/>
                </a:lnTo>
                <a:lnTo>
                  <a:pt x="601878" y="61976"/>
                </a:lnTo>
                <a:lnTo>
                  <a:pt x="601853" y="68453"/>
                </a:lnTo>
                <a:lnTo>
                  <a:pt x="599198" y="72390"/>
                </a:lnTo>
                <a:lnTo>
                  <a:pt x="603402" y="72771"/>
                </a:lnTo>
                <a:lnTo>
                  <a:pt x="609422" y="75692"/>
                </a:lnTo>
                <a:lnTo>
                  <a:pt x="612114" y="73787"/>
                </a:lnTo>
                <a:lnTo>
                  <a:pt x="613181" y="77216"/>
                </a:lnTo>
                <a:lnTo>
                  <a:pt x="613638" y="79883"/>
                </a:lnTo>
                <a:lnTo>
                  <a:pt x="613511" y="81534"/>
                </a:lnTo>
                <a:lnTo>
                  <a:pt x="613219" y="83566"/>
                </a:lnTo>
                <a:lnTo>
                  <a:pt x="617423" y="77470"/>
                </a:lnTo>
                <a:lnTo>
                  <a:pt x="619836" y="86614"/>
                </a:lnTo>
                <a:lnTo>
                  <a:pt x="623481" y="86868"/>
                </a:lnTo>
                <a:lnTo>
                  <a:pt x="627329" y="83185"/>
                </a:lnTo>
                <a:lnTo>
                  <a:pt x="619556" y="81915"/>
                </a:lnTo>
                <a:lnTo>
                  <a:pt x="622147" y="77470"/>
                </a:lnTo>
                <a:lnTo>
                  <a:pt x="622376" y="77089"/>
                </a:lnTo>
                <a:lnTo>
                  <a:pt x="623557" y="79502"/>
                </a:lnTo>
                <a:lnTo>
                  <a:pt x="625132" y="78028"/>
                </a:lnTo>
                <a:lnTo>
                  <a:pt x="623963" y="77089"/>
                </a:lnTo>
                <a:lnTo>
                  <a:pt x="621423" y="75057"/>
                </a:lnTo>
                <a:lnTo>
                  <a:pt x="619048" y="73787"/>
                </a:lnTo>
                <a:lnTo>
                  <a:pt x="618566" y="73533"/>
                </a:lnTo>
                <a:lnTo>
                  <a:pt x="620712" y="73660"/>
                </a:lnTo>
                <a:lnTo>
                  <a:pt x="620699" y="73533"/>
                </a:lnTo>
                <a:lnTo>
                  <a:pt x="620674" y="73025"/>
                </a:lnTo>
                <a:lnTo>
                  <a:pt x="620547" y="68453"/>
                </a:lnTo>
                <a:lnTo>
                  <a:pt x="621030" y="66929"/>
                </a:lnTo>
                <a:lnTo>
                  <a:pt x="617461" y="65913"/>
                </a:lnTo>
                <a:lnTo>
                  <a:pt x="617702" y="59944"/>
                </a:lnTo>
                <a:lnTo>
                  <a:pt x="621817" y="65405"/>
                </a:lnTo>
                <a:lnTo>
                  <a:pt x="623443" y="62357"/>
                </a:lnTo>
                <a:lnTo>
                  <a:pt x="622414" y="67691"/>
                </a:lnTo>
                <a:lnTo>
                  <a:pt x="623011" y="67818"/>
                </a:lnTo>
                <a:lnTo>
                  <a:pt x="621982" y="73152"/>
                </a:lnTo>
                <a:lnTo>
                  <a:pt x="625030" y="70993"/>
                </a:lnTo>
                <a:lnTo>
                  <a:pt x="629627" y="70993"/>
                </a:lnTo>
                <a:lnTo>
                  <a:pt x="632193" y="74168"/>
                </a:lnTo>
                <a:lnTo>
                  <a:pt x="633742" y="76327"/>
                </a:lnTo>
                <a:lnTo>
                  <a:pt x="633183" y="76428"/>
                </a:lnTo>
                <a:lnTo>
                  <a:pt x="633755" y="80467"/>
                </a:lnTo>
                <a:lnTo>
                  <a:pt x="633641" y="81661"/>
                </a:lnTo>
                <a:lnTo>
                  <a:pt x="633514" y="82499"/>
                </a:lnTo>
                <a:lnTo>
                  <a:pt x="639762" y="83566"/>
                </a:lnTo>
                <a:lnTo>
                  <a:pt x="639800" y="85725"/>
                </a:lnTo>
                <a:lnTo>
                  <a:pt x="637590" y="86360"/>
                </a:lnTo>
                <a:lnTo>
                  <a:pt x="636155" y="85598"/>
                </a:lnTo>
                <a:lnTo>
                  <a:pt x="638886" y="88011"/>
                </a:lnTo>
                <a:lnTo>
                  <a:pt x="640867" y="86868"/>
                </a:lnTo>
                <a:lnTo>
                  <a:pt x="641096" y="86360"/>
                </a:lnTo>
                <a:lnTo>
                  <a:pt x="644004" y="79629"/>
                </a:lnTo>
                <a:lnTo>
                  <a:pt x="647052" y="81661"/>
                </a:lnTo>
                <a:lnTo>
                  <a:pt x="650011" y="84328"/>
                </a:lnTo>
                <a:lnTo>
                  <a:pt x="649986" y="82550"/>
                </a:lnTo>
                <a:lnTo>
                  <a:pt x="654100" y="83693"/>
                </a:lnTo>
                <a:lnTo>
                  <a:pt x="654164" y="82550"/>
                </a:lnTo>
                <a:lnTo>
                  <a:pt x="654329" y="79629"/>
                </a:lnTo>
                <a:lnTo>
                  <a:pt x="654532" y="76073"/>
                </a:lnTo>
                <a:lnTo>
                  <a:pt x="656996" y="75819"/>
                </a:lnTo>
                <a:lnTo>
                  <a:pt x="655091" y="71882"/>
                </a:lnTo>
                <a:lnTo>
                  <a:pt x="659130" y="76073"/>
                </a:lnTo>
                <a:lnTo>
                  <a:pt x="657923" y="71882"/>
                </a:lnTo>
                <a:lnTo>
                  <a:pt x="657656" y="70993"/>
                </a:lnTo>
                <a:lnTo>
                  <a:pt x="656005" y="65278"/>
                </a:lnTo>
                <a:lnTo>
                  <a:pt x="659523" y="68453"/>
                </a:lnTo>
                <a:lnTo>
                  <a:pt x="658990" y="72390"/>
                </a:lnTo>
                <a:lnTo>
                  <a:pt x="659244" y="77089"/>
                </a:lnTo>
                <a:lnTo>
                  <a:pt x="659345" y="78028"/>
                </a:lnTo>
                <a:lnTo>
                  <a:pt x="659841" y="81788"/>
                </a:lnTo>
                <a:lnTo>
                  <a:pt x="660438" y="77724"/>
                </a:lnTo>
                <a:lnTo>
                  <a:pt x="662698" y="81280"/>
                </a:lnTo>
                <a:lnTo>
                  <a:pt x="664210" y="81280"/>
                </a:lnTo>
                <a:lnTo>
                  <a:pt x="663371" y="77724"/>
                </a:lnTo>
                <a:lnTo>
                  <a:pt x="663257" y="77216"/>
                </a:lnTo>
                <a:lnTo>
                  <a:pt x="667448" y="77470"/>
                </a:lnTo>
                <a:lnTo>
                  <a:pt x="667296" y="77216"/>
                </a:lnTo>
                <a:lnTo>
                  <a:pt x="664997" y="73406"/>
                </a:lnTo>
                <a:lnTo>
                  <a:pt x="668477" y="69977"/>
                </a:lnTo>
                <a:lnTo>
                  <a:pt x="670140" y="75565"/>
                </a:lnTo>
                <a:lnTo>
                  <a:pt x="672719" y="70358"/>
                </a:lnTo>
                <a:lnTo>
                  <a:pt x="672261" y="69977"/>
                </a:lnTo>
                <a:lnTo>
                  <a:pt x="671055" y="68961"/>
                </a:lnTo>
                <a:lnTo>
                  <a:pt x="671258" y="68834"/>
                </a:lnTo>
                <a:lnTo>
                  <a:pt x="675728" y="66040"/>
                </a:lnTo>
                <a:lnTo>
                  <a:pt x="674306" y="62992"/>
                </a:lnTo>
                <a:lnTo>
                  <a:pt x="677710" y="62738"/>
                </a:lnTo>
                <a:lnTo>
                  <a:pt x="680021" y="67437"/>
                </a:lnTo>
                <a:lnTo>
                  <a:pt x="679907" y="68453"/>
                </a:lnTo>
                <a:lnTo>
                  <a:pt x="679183" y="72136"/>
                </a:lnTo>
                <a:lnTo>
                  <a:pt x="677989" y="71755"/>
                </a:lnTo>
                <a:lnTo>
                  <a:pt x="676122" y="69977"/>
                </a:lnTo>
                <a:lnTo>
                  <a:pt x="676249" y="73406"/>
                </a:lnTo>
                <a:lnTo>
                  <a:pt x="682459" y="72517"/>
                </a:lnTo>
                <a:lnTo>
                  <a:pt x="684009" y="74676"/>
                </a:lnTo>
                <a:lnTo>
                  <a:pt x="685965" y="75653"/>
                </a:lnTo>
                <a:lnTo>
                  <a:pt x="686079" y="76581"/>
                </a:lnTo>
                <a:lnTo>
                  <a:pt x="686308" y="80391"/>
                </a:lnTo>
                <a:lnTo>
                  <a:pt x="688251" y="74930"/>
                </a:lnTo>
                <a:lnTo>
                  <a:pt x="692175" y="84201"/>
                </a:lnTo>
                <a:lnTo>
                  <a:pt x="692696" y="81915"/>
                </a:lnTo>
                <a:lnTo>
                  <a:pt x="693674" y="77724"/>
                </a:lnTo>
                <a:close/>
              </a:path>
              <a:path extrusionOk="0" h="118745" w="715010">
                <a:moveTo>
                  <a:pt x="695223" y="59817"/>
                </a:moveTo>
                <a:lnTo>
                  <a:pt x="691896" y="54991"/>
                </a:lnTo>
                <a:lnTo>
                  <a:pt x="689203" y="52578"/>
                </a:lnTo>
                <a:lnTo>
                  <a:pt x="689711" y="59944"/>
                </a:lnTo>
                <a:lnTo>
                  <a:pt x="687590" y="62611"/>
                </a:lnTo>
                <a:lnTo>
                  <a:pt x="687641" y="62801"/>
                </a:lnTo>
                <a:lnTo>
                  <a:pt x="695223" y="59817"/>
                </a:lnTo>
                <a:close/>
              </a:path>
              <a:path extrusionOk="0" h="118745" w="715010">
                <a:moveTo>
                  <a:pt x="698588" y="15913"/>
                </a:moveTo>
                <a:lnTo>
                  <a:pt x="697674" y="14986"/>
                </a:lnTo>
                <a:lnTo>
                  <a:pt x="697852" y="16141"/>
                </a:lnTo>
                <a:lnTo>
                  <a:pt x="698588" y="15913"/>
                </a:lnTo>
                <a:close/>
              </a:path>
              <a:path extrusionOk="0" h="118745" w="715010">
                <a:moveTo>
                  <a:pt x="698944" y="34671"/>
                </a:moveTo>
                <a:lnTo>
                  <a:pt x="698195" y="37122"/>
                </a:lnTo>
                <a:lnTo>
                  <a:pt x="698627" y="37084"/>
                </a:lnTo>
                <a:lnTo>
                  <a:pt x="698944" y="34671"/>
                </a:lnTo>
                <a:close/>
              </a:path>
              <a:path extrusionOk="0" h="118745" w="715010">
                <a:moveTo>
                  <a:pt x="700366" y="15367"/>
                </a:moveTo>
                <a:lnTo>
                  <a:pt x="698588" y="15913"/>
                </a:lnTo>
                <a:lnTo>
                  <a:pt x="699541" y="16891"/>
                </a:lnTo>
                <a:lnTo>
                  <a:pt x="700366" y="15367"/>
                </a:lnTo>
                <a:close/>
              </a:path>
              <a:path extrusionOk="0" h="118745" w="715010">
                <a:moveTo>
                  <a:pt x="707898" y="34163"/>
                </a:moveTo>
                <a:lnTo>
                  <a:pt x="706069" y="34353"/>
                </a:lnTo>
                <a:lnTo>
                  <a:pt x="706234" y="34671"/>
                </a:lnTo>
                <a:lnTo>
                  <a:pt x="706742" y="34709"/>
                </a:lnTo>
                <a:lnTo>
                  <a:pt x="707898" y="34163"/>
                </a:lnTo>
                <a:close/>
              </a:path>
              <a:path extrusionOk="0" h="118745" w="715010">
                <a:moveTo>
                  <a:pt x="709676" y="38950"/>
                </a:moveTo>
                <a:lnTo>
                  <a:pt x="709637" y="38747"/>
                </a:lnTo>
                <a:lnTo>
                  <a:pt x="709523" y="38912"/>
                </a:lnTo>
                <a:lnTo>
                  <a:pt x="709676" y="38950"/>
                </a:lnTo>
                <a:close/>
              </a:path>
              <a:path extrusionOk="0" h="118745" w="715010">
                <a:moveTo>
                  <a:pt x="710742" y="24257"/>
                </a:moveTo>
                <a:lnTo>
                  <a:pt x="710641" y="24003"/>
                </a:lnTo>
                <a:lnTo>
                  <a:pt x="710285" y="23545"/>
                </a:lnTo>
                <a:lnTo>
                  <a:pt x="710158" y="24003"/>
                </a:lnTo>
                <a:lnTo>
                  <a:pt x="710742" y="24257"/>
                </a:lnTo>
                <a:close/>
              </a:path>
              <a:path extrusionOk="0" h="118745" w="715010">
                <a:moveTo>
                  <a:pt x="712647" y="23749"/>
                </a:moveTo>
                <a:lnTo>
                  <a:pt x="710831" y="24231"/>
                </a:lnTo>
                <a:lnTo>
                  <a:pt x="712050" y="25781"/>
                </a:lnTo>
                <a:lnTo>
                  <a:pt x="712647" y="23749"/>
                </a:lnTo>
                <a:close/>
              </a:path>
              <a:path extrusionOk="0" h="118745" w="715010">
                <a:moveTo>
                  <a:pt x="714908" y="51816"/>
                </a:moveTo>
                <a:lnTo>
                  <a:pt x="712330" y="54991"/>
                </a:lnTo>
                <a:lnTo>
                  <a:pt x="712228" y="52324"/>
                </a:lnTo>
                <a:lnTo>
                  <a:pt x="712216" y="52070"/>
                </a:lnTo>
                <a:lnTo>
                  <a:pt x="712050" y="48133"/>
                </a:lnTo>
                <a:lnTo>
                  <a:pt x="709396" y="52070"/>
                </a:lnTo>
                <a:lnTo>
                  <a:pt x="709574" y="50673"/>
                </a:lnTo>
                <a:lnTo>
                  <a:pt x="710069" y="47117"/>
                </a:lnTo>
                <a:lnTo>
                  <a:pt x="711466" y="48006"/>
                </a:lnTo>
                <a:lnTo>
                  <a:pt x="710920" y="47117"/>
                </a:lnTo>
                <a:lnTo>
                  <a:pt x="709625" y="44958"/>
                </a:lnTo>
                <a:lnTo>
                  <a:pt x="709244" y="44323"/>
                </a:lnTo>
                <a:lnTo>
                  <a:pt x="706983" y="44958"/>
                </a:lnTo>
                <a:lnTo>
                  <a:pt x="706247" y="41783"/>
                </a:lnTo>
                <a:lnTo>
                  <a:pt x="706031" y="40894"/>
                </a:lnTo>
                <a:lnTo>
                  <a:pt x="707936" y="43942"/>
                </a:lnTo>
                <a:lnTo>
                  <a:pt x="708748" y="40894"/>
                </a:lnTo>
                <a:lnTo>
                  <a:pt x="708850" y="40513"/>
                </a:lnTo>
                <a:lnTo>
                  <a:pt x="709117" y="39497"/>
                </a:lnTo>
                <a:lnTo>
                  <a:pt x="709523" y="38862"/>
                </a:lnTo>
                <a:lnTo>
                  <a:pt x="707821" y="37719"/>
                </a:lnTo>
                <a:lnTo>
                  <a:pt x="704443" y="38862"/>
                </a:lnTo>
                <a:lnTo>
                  <a:pt x="703338" y="40513"/>
                </a:lnTo>
                <a:lnTo>
                  <a:pt x="703097" y="34594"/>
                </a:lnTo>
                <a:lnTo>
                  <a:pt x="706069" y="34290"/>
                </a:lnTo>
                <a:lnTo>
                  <a:pt x="705751" y="33655"/>
                </a:lnTo>
                <a:lnTo>
                  <a:pt x="705561" y="33274"/>
                </a:lnTo>
                <a:lnTo>
                  <a:pt x="707809" y="29845"/>
                </a:lnTo>
                <a:lnTo>
                  <a:pt x="708050" y="29464"/>
                </a:lnTo>
                <a:lnTo>
                  <a:pt x="704811" y="29845"/>
                </a:lnTo>
                <a:lnTo>
                  <a:pt x="706310" y="25527"/>
                </a:lnTo>
                <a:lnTo>
                  <a:pt x="707618" y="24257"/>
                </a:lnTo>
                <a:lnTo>
                  <a:pt x="709434" y="22479"/>
                </a:lnTo>
                <a:lnTo>
                  <a:pt x="710285" y="23545"/>
                </a:lnTo>
                <a:lnTo>
                  <a:pt x="710603" y="22479"/>
                </a:lnTo>
                <a:lnTo>
                  <a:pt x="710742" y="21971"/>
                </a:lnTo>
                <a:lnTo>
                  <a:pt x="711301" y="20701"/>
                </a:lnTo>
                <a:lnTo>
                  <a:pt x="711568" y="20066"/>
                </a:lnTo>
                <a:lnTo>
                  <a:pt x="713879" y="14732"/>
                </a:lnTo>
                <a:lnTo>
                  <a:pt x="709752" y="13589"/>
                </a:lnTo>
                <a:lnTo>
                  <a:pt x="710946" y="13970"/>
                </a:lnTo>
                <a:lnTo>
                  <a:pt x="707771" y="16891"/>
                </a:lnTo>
                <a:lnTo>
                  <a:pt x="709917" y="19304"/>
                </a:lnTo>
                <a:lnTo>
                  <a:pt x="708253" y="20066"/>
                </a:lnTo>
                <a:lnTo>
                  <a:pt x="706196" y="18732"/>
                </a:lnTo>
                <a:lnTo>
                  <a:pt x="706196" y="24257"/>
                </a:lnTo>
                <a:lnTo>
                  <a:pt x="699630" y="32524"/>
                </a:lnTo>
                <a:lnTo>
                  <a:pt x="699719" y="32893"/>
                </a:lnTo>
                <a:lnTo>
                  <a:pt x="701078" y="34798"/>
                </a:lnTo>
                <a:lnTo>
                  <a:pt x="702271" y="34671"/>
                </a:lnTo>
                <a:lnTo>
                  <a:pt x="696760" y="41783"/>
                </a:lnTo>
                <a:lnTo>
                  <a:pt x="698131" y="37338"/>
                </a:lnTo>
                <a:lnTo>
                  <a:pt x="698195" y="37122"/>
                </a:lnTo>
                <a:lnTo>
                  <a:pt x="696125" y="37338"/>
                </a:lnTo>
                <a:lnTo>
                  <a:pt x="694829" y="35687"/>
                </a:lnTo>
                <a:lnTo>
                  <a:pt x="694944" y="32639"/>
                </a:lnTo>
                <a:lnTo>
                  <a:pt x="695706" y="32258"/>
                </a:lnTo>
                <a:lnTo>
                  <a:pt x="698233" y="30988"/>
                </a:lnTo>
                <a:lnTo>
                  <a:pt x="698538" y="30226"/>
                </a:lnTo>
                <a:lnTo>
                  <a:pt x="699046" y="28956"/>
                </a:lnTo>
                <a:lnTo>
                  <a:pt x="699617" y="27559"/>
                </a:lnTo>
                <a:lnTo>
                  <a:pt x="706196" y="24257"/>
                </a:lnTo>
                <a:lnTo>
                  <a:pt x="706196" y="18732"/>
                </a:lnTo>
                <a:lnTo>
                  <a:pt x="705332" y="18161"/>
                </a:lnTo>
                <a:lnTo>
                  <a:pt x="703770" y="17145"/>
                </a:lnTo>
                <a:lnTo>
                  <a:pt x="705523" y="13335"/>
                </a:lnTo>
                <a:lnTo>
                  <a:pt x="703541" y="14478"/>
                </a:lnTo>
                <a:lnTo>
                  <a:pt x="699770" y="17272"/>
                </a:lnTo>
                <a:lnTo>
                  <a:pt x="698157" y="18161"/>
                </a:lnTo>
                <a:lnTo>
                  <a:pt x="697852" y="16141"/>
                </a:lnTo>
                <a:lnTo>
                  <a:pt x="694626" y="17145"/>
                </a:lnTo>
                <a:lnTo>
                  <a:pt x="696290" y="20701"/>
                </a:lnTo>
                <a:lnTo>
                  <a:pt x="692048" y="18161"/>
                </a:lnTo>
                <a:lnTo>
                  <a:pt x="691349" y="20320"/>
                </a:lnTo>
                <a:lnTo>
                  <a:pt x="689394" y="26416"/>
                </a:lnTo>
                <a:lnTo>
                  <a:pt x="685990" y="28956"/>
                </a:lnTo>
                <a:lnTo>
                  <a:pt x="686079" y="27813"/>
                </a:lnTo>
                <a:lnTo>
                  <a:pt x="686422" y="23495"/>
                </a:lnTo>
                <a:lnTo>
                  <a:pt x="688251" y="23164"/>
                </a:lnTo>
                <a:lnTo>
                  <a:pt x="686549" y="22733"/>
                </a:lnTo>
                <a:lnTo>
                  <a:pt x="686130" y="21844"/>
                </a:lnTo>
                <a:lnTo>
                  <a:pt x="686041" y="19558"/>
                </a:lnTo>
                <a:lnTo>
                  <a:pt x="686142" y="18669"/>
                </a:lnTo>
                <a:lnTo>
                  <a:pt x="683374" y="23495"/>
                </a:lnTo>
                <a:lnTo>
                  <a:pt x="682548" y="22860"/>
                </a:lnTo>
                <a:lnTo>
                  <a:pt x="682967" y="21844"/>
                </a:lnTo>
                <a:lnTo>
                  <a:pt x="678688" y="27178"/>
                </a:lnTo>
                <a:lnTo>
                  <a:pt x="678751" y="27368"/>
                </a:lnTo>
                <a:lnTo>
                  <a:pt x="680377" y="27990"/>
                </a:lnTo>
                <a:lnTo>
                  <a:pt x="680364" y="27813"/>
                </a:lnTo>
                <a:lnTo>
                  <a:pt x="683653" y="28321"/>
                </a:lnTo>
                <a:lnTo>
                  <a:pt x="685241" y="31610"/>
                </a:lnTo>
                <a:lnTo>
                  <a:pt x="686371" y="30226"/>
                </a:lnTo>
                <a:lnTo>
                  <a:pt x="687768" y="33782"/>
                </a:lnTo>
                <a:lnTo>
                  <a:pt x="690105" y="32258"/>
                </a:lnTo>
                <a:lnTo>
                  <a:pt x="692226" y="39751"/>
                </a:lnTo>
                <a:lnTo>
                  <a:pt x="695794" y="48260"/>
                </a:lnTo>
                <a:lnTo>
                  <a:pt x="695693" y="48768"/>
                </a:lnTo>
                <a:lnTo>
                  <a:pt x="693204" y="54483"/>
                </a:lnTo>
                <a:lnTo>
                  <a:pt x="696607" y="56261"/>
                </a:lnTo>
                <a:lnTo>
                  <a:pt x="697750" y="52324"/>
                </a:lnTo>
                <a:lnTo>
                  <a:pt x="700798" y="52324"/>
                </a:lnTo>
                <a:lnTo>
                  <a:pt x="702741" y="58420"/>
                </a:lnTo>
                <a:lnTo>
                  <a:pt x="699897" y="58928"/>
                </a:lnTo>
                <a:lnTo>
                  <a:pt x="700290" y="65024"/>
                </a:lnTo>
                <a:lnTo>
                  <a:pt x="702551" y="64389"/>
                </a:lnTo>
                <a:lnTo>
                  <a:pt x="705319" y="61722"/>
                </a:lnTo>
                <a:lnTo>
                  <a:pt x="703656" y="58293"/>
                </a:lnTo>
                <a:lnTo>
                  <a:pt x="707898" y="60706"/>
                </a:lnTo>
                <a:lnTo>
                  <a:pt x="708012" y="61976"/>
                </a:lnTo>
                <a:lnTo>
                  <a:pt x="706513" y="61976"/>
                </a:lnTo>
                <a:lnTo>
                  <a:pt x="705916" y="61849"/>
                </a:lnTo>
                <a:lnTo>
                  <a:pt x="707580" y="63119"/>
                </a:lnTo>
                <a:lnTo>
                  <a:pt x="708799" y="61976"/>
                </a:lnTo>
                <a:lnTo>
                  <a:pt x="710704" y="60198"/>
                </a:lnTo>
                <a:lnTo>
                  <a:pt x="711111" y="59182"/>
                </a:lnTo>
                <a:lnTo>
                  <a:pt x="711657" y="57785"/>
                </a:lnTo>
                <a:lnTo>
                  <a:pt x="711301" y="58166"/>
                </a:lnTo>
                <a:lnTo>
                  <a:pt x="710234" y="59182"/>
                </a:lnTo>
                <a:lnTo>
                  <a:pt x="709815" y="58293"/>
                </a:lnTo>
                <a:lnTo>
                  <a:pt x="709752" y="58166"/>
                </a:lnTo>
                <a:lnTo>
                  <a:pt x="711542" y="56515"/>
                </a:lnTo>
                <a:lnTo>
                  <a:pt x="713105" y="54991"/>
                </a:lnTo>
                <a:lnTo>
                  <a:pt x="714667" y="53467"/>
                </a:lnTo>
                <a:lnTo>
                  <a:pt x="714908" y="5181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6" name="Google Shape;3746;p242"/>
          <p:cNvSpPr/>
          <p:nvPr/>
        </p:nvSpPr>
        <p:spPr>
          <a:xfrm>
            <a:off x="3832900" y="5140429"/>
            <a:ext cx="509984" cy="88031"/>
          </a:xfrm>
          <a:custGeom>
            <a:rect b="b" l="l" r="r" t="t"/>
            <a:pathLst>
              <a:path extrusionOk="0" h="132079" w="765175">
                <a:moveTo>
                  <a:pt x="41668" y="107950"/>
                </a:moveTo>
                <a:lnTo>
                  <a:pt x="41554" y="107454"/>
                </a:lnTo>
                <a:lnTo>
                  <a:pt x="41033" y="107950"/>
                </a:lnTo>
                <a:lnTo>
                  <a:pt x="41668" y="107950"/>
                </a:lnTo>
                <a:close/>
              </a:path>
              <a:path extrusionOk="0" h="132079" w="765175">
                <a:moveTo>
                  <a:pt x="48348" y="106159"/>
                </a:moveTo>
                <a:lnTo>
                  <a:pt x="47891" y="104140"/>
                </a:lnTo>
                <a:lnTo>
                  <a:pt x="47269" y="104902"/>
                </a:lnTo>
                <a:lnTo>
                  <a:pt x="48348" y="106159"/>
                </a:lnTo>
                <a:close/>
              </a:path>
              <a:path extrusionOk="0" h="132079" w="765175">
                <a:moveTo>
                  <a:pt x="49745" y="106680"/>
                </a:moveTo>
                <a:lnTo>
                  <a:pt x="48793" y="106680"/>
                </a:lnTo>
                <a:lnTo>
                  <a:pt x="48348" y="106159"/>
                </a:lnTo>
                <a:lnTo>
                  <a:pt x="48755" y="107950"/>
                </a:lnTo>
                <a:lnTo>
                  <a:pt x="49745" y="106680"/>
                </a:lnTo>
                <a:close/>
              </a:path>
              <a:path extrusionOk="0" h="132079" w="765175">
                <a:moveTo>
                  <a:pt x="53949" y="115570"/>
                </a:moveTo>
                <a:lnTo>
                  <a:pt x="52971" y="111226"/>
                </a:lnTo>
                <a:lnTo>
                  <a:pt x="51168" y="111760"/>
                </a:lnTo>
                <a:lnTo>
                  <a:pt x="53949" y="115570"/>
                </a:lnTo>
                <a:close/>
              </a:path>
              <a:path extrusionOk="0" h="132079" w="765175">
                <a:moveTo>
                  <a:pt x="55156" y="110553"/>
                </a:moveTo>
                <a:lnTo>
                  <a:pt x="54660" y="110299"/>
                </a:lnTo>
                <a:lnTo>
                  <a:pt x="52641" y="109766"/>
                </a:lnTo>
                <a:lnTo>
                  <a:pt x="52971" y="111226"/>
                </a:lnTo>
                <a:lnTo>
                  <a:pt x="55156" y="110553"/>
                </a:lnTo>
                <a:close/>
              </a:path>
              <a:path extrusionOk="0" h="132079" w="765175">
                <a:moveTo>
                  <a:pt x="70421" y="114071"/>
                </a:moveTo>
                <a:lnTo>
                  <a:pt x="69951" y="114300"/>
                </a:lnTo>
                <a:lnTo>
                  <a:pt x="70307" y="114300"/>
                </a:lnTo>
                <a:lnTo>
                  <a:pt x="70421" y="114071"/>
                </a:lnTo>
                <a:close/>
              </a:path>
              <a:path extrusionOk="0" h="132079" w="765175">
                <a:moveTo>
                  <a:pt x="98983" y="63500"/>
                </a:moveTo>
                <a:lnTo>
                  <a:pt x="98666" y="63500"/>
                </a:lnTo>
                <a:lnTo>
                  <a:pt x="98666" y="63627"/>
                </a:lnTo>
                <a:lnTo>
                  <a:pt x="98983" y="63500"/>
                </a:lnTo>
                <a:close/>
              </a:path>
              <a:path extrusionOk="0" h="132079" w="765175">
                <a:moveTo>
                  <a:pt x="101434" y="119380"/>
                </a:moveTo>
                <a:lnTo>
                  <a:pt x="101257" y="119214"/>
                </a:lnTo>
                <a:lnTo>
                  <a:pt x="101079" y="119380"/>
                </a:lnTo>
                <a:lnTo>
                  <a:pt x="101434" y="119380"/>
                </a:lnTo>
                <a:close/>
              </a:path>
              <a:path extrusionOk="0" h="132079" w="765175">
                <a:moveTo>
                  <a:pt x="120611" y="127457"/>
                </a:moveTo>
                <a:lnTo>
                  <a:pt x="120535" y="127812"/>
                </a:lnTo>
                <a:lnTo>
                  <a:pt x="120497" y="128244"/>
                </a:lnTo>
                <a:lnTo>
                  <a:pt x="120497" y="128765"/>
                </a:lnTo>
                <a:lnTo>
                  <a:pt x="120573" y="128244"/>
                </a:lnTo>
                <a:lnTo>
                  <a:pt x="120611" y="127850"/>
                </a:lnTo>
                <a:lnTo>
                  <a:pt x="120611" y="127457"/>
                </a:lnTo>
                <a:close/>
              </a:path>
              <a:path extrusionOk="0" h="132079" w="765175">
                <a:moveTo>
                  <a:pt x="148107" y="123190"/>
                </a:moveTo>
                <a:lnTo>
                  <a:pt x="147193" y="123190"/>
                </a:lnTo>
                <a:lnTo>
                  <a:pt x="143751" y="121920"/>
                </a:lnTo>
                <a:lnTo>
                  <a:pt x="144780" y="125730"/>
                </a:lnTo>
                <a:lnTo>
                  <a:pt x="147866" y="128270"/>
                </a:lnTo>
                <a:lnTo>
                  <a:pt x="145846" y="124460"/>
                </a:lnTo>
                <a:lnTo>
                  <a:pt x="148107" y="123190"/>
                </a:lnTo>
                <a:close/>
              </a:path>
              <a:path extrusionOk="0" h="132079" w="765175">
                <a:moveTo>
                  <a:pt x="149809" y="129755"/>
                </a:moveTo>
                <a:lnTo>
                  <a:pt x="149174" y="130187"/>
                </a:lnTo>
                <a:lnTo>
                  <a:pt x="148615" y="130746"/>
                </a:lnTo>
                <a:lnTo>
                  <a:pt x="148336" y="131533"/>
                </a:lnTo>
                <a:lnTo>
                  <a:pt x="149326" y="131102"/>
                </a:lnTo>
                <a:lnTo>
                  <a:pt x="149733" y="130467"/>
                </a:lnTo>
                <a:lnTo>
                  <a:pt x="149809" y="129755"/>
                </a:lnTo>
                <a:close/>
              </a:path>
              <a:path extrusionOk="0" h="132079" w="765175">
                <a:moveTo>
                  <a:pt x="150088" y="127000"/>
                </a:moveTo>
                <a:lnTo>
                  <a:pt x="149212" y="125907"/>
                </a:lnTo>
                <a:lnTo>
                  <a:pt x="148501" y="127000"/>
                </a:lnTo>
                <a:lnTo>
                  <a:pt x="150088" y="127000"/>
                </a:lnTo>
                <a:close/>
              </a:path>
              <a:path extrusionOk="0" h="132079" w="765175">
                <a:moveTo>
                  <a:pt x="152158" y="126809"/>
                </a:moveTo>
                <a:lnTo>
                  <a:pt x="151790" y="127000"/>
                </a:lnTo>
                <a:lnTo>
                  <a:pt x="152069" y="127000"/>
                </a:lnTo>
                <a:lnTo>
                  <a:pt x="152158" y="126809"/>
                </a:lnTo>
                <a:close/>
              </a:path>
              <a:path extrusionOk="0" h="132079" w="765175">
                <a:moveTo>
                  <a:pt x="155117" y="129540"/>
                </a:moveTo>
                <a:lnTo>
                  <a:pt x="153454" y="128270"/>
                </a:lnTo>
                <a:lnTo>
                  <a:pt x="151790" y="127000"/>
                </a:lnTo>
                <a:lnTo>
                  <a:pt x="150088" y="127000"/>
                </a:lnTo>
                <a:lnTo>
                  <a:pt x="149809" y="129540"/>
                </a:lnTo>
                <a:lnTo>
                  <a:pt x="151117" y="128270"/>
                </a:lnTo>
                <a:lnTo>
                  <a:pt x="153060" y="128270"/>
                </a:lnTo>
                <a:lnTo>
                  <a:pt x="155117" y="129540"/>
                </a:lnTo>
                <a:close/>
              </a:path>
              <a:path extrusionOk="0" h="132079" w="765175">
                <a:moveTo>
                  <a:pt x="156654" y="124460"/>
                </a:moveTo>
                <a:lnTo>
                  <a:pt x="154559" y="121920"/>
                </a:lnTo>
                <a:lnTo>
                  <a:pt x="152158" y="126809"/>
                </a:lnTo>
                <a:lnTo>
                  <a:pt x="156654" y="124460"/>
                </a:lnTo>
                <a:close/>
              </a:path>
              <a:path extrusionOk="0" h="132079" w="765175">
                <a:moveTo>
                  <a:pt x="200012" y="109220"/>
                </a:moveTo>
                <a:lnTo>
                  <a:pt x="198742" y="109220"/>
                </a:lnTo>
                <a:lnTo>
                  <a:pt x="198018" y="110490"/>
                </a:lnTo>
                <a:lnTo>
                  <a:pt x="200012" y="109220"/>
                </a:lnTo>
                <a:close/>
              </a:path>
              <a:path extrusionOk="0" h="132079" w="765175">
                <a:moveTo>
                  <a:pt x="215557" y="120650"/>
                </a:moveTo>
                <a:lnTo>
                  <a:pt x="212001" y="120650"/>
                </a:lnTo>
                <a:lnTo>
                  <a:pt x="212153" y="123190"/>
                </a:lnTo>
                <a:lnTo>
                  <a:pt x="211442" y="124460"/>
                </a:lnTo>
                <a:lnTo>
                  <a:pt x="214172" y="127000"/>
                </a:lnTo>
                <a:lnTo>
                  <a:pt x="215557" y="120650"/>
                </a:lnTo>
                <a:close/>
              </a:path>
              <a:path extrusionOk="0" h="132079" w="765175">
                <a:moveTo>
                  <a:pt x="218770" y="120650"/>
                </a:moveTo>
                <a:lnTo>
                  <a:pt x="215557" y="120650"/>
                </a:lnTo>
                <a:lnTo>
                  <a:pt x="218135" y="124460"/>
                </a:lnTo>
                <a:lnTo>
                  <a:pt x="218770" y="120650"/>
                </a:lnTo>
                <a:close/>
              </a:path>
              <a:path extrusionOk="0" h="132079" w="765175">
                <a:moveTo>
                  <a:pt x="232194" y="124460"/>
                </a:moveTo>
                <a:lnTo>
                  <a:pt x="230847" y="120650"/>
                </a:lnTo>
                <a:lnTo>
                  <a:pt x="218770" y="120650"/>
                </a:lnTo>
                <a:lnTo>
                  <a:pt x="226174" y="123190"/>
                </a:lnTo>
                <a:lnTo>
                  <a:pt x="225501" y="124460"/>
                </a:lnTo>
                <a:lnTo>
                  <a:pt x="232194" y="124460"/>
                </a:lnTo>
                <a:close/>
              </a:path>
              <a:path extrusionOk="0" h="132079" w="765175">
                <a:moveTo>
                  <a:pt x="284289" y="120611"/>
                </a:moveTo>
                <a:lnTo>
                  <a:pt x="283895" y="120967"/>
                </a:lnTo>
                <a:lnTo>
                  <a:pt x="283578" y="121437"/>
                </a:lnTo>
                <a:lnTo>
                  <a:pt x="283654" y="122237"/>
                </a:lnTo>
                <a:lnTo>
                  <a:pt x="284048" y="121678"/>
                </a:lnTo>
                <a:lnTo>
                  <a:pt x="284213" y="121158"/>
                </a:lnTo>
                <a:lnTo>
                  <a:pt x="284289" y="120611"/>
                </a:lnTo>
                <a:close/>
              </a:path>
              <a:path extrusionOk="0" h="132079" w="765175">
                <a:moveTo>
                  <a:pt x="318770" y="102501"/>
                </a:moveTo>
                <a:lnTo>
                  <a:pt x="314553" y="101600"/>
                </a:lnTo>
                <a:lnTo>
                  <a:pt x="313397" y="104140"/>
                </a:lnTo>
                <a:lnTo>
                  <a:pt x="318770" y="102501"/>
                </a:lnTo>
                <a:close/>
              </a:path>
              <a:path extrusionOk="0" h="132079" w="765175">
                <a:moveTo>
                  <a:pt x="320535" y="102870"/>
                </a:moveTo>
                <a:lnTo>
                  <a:pt x="319925" y="102146"/>
                </a:lnTo>
                <a:lnTo>
                  <a:pt x="318770" y="102501"/>
                </a:lnTo>
                <a:lnTo>
                  <a:pt x="320535" y="102870"/>
                </a:lnTo>
                <a:close/>
              </a:path>
              <a:path extrusionOk="0" h="132079" w="765175">
                <a:moveTo>
                  <a:pt x="324015" y="114300"/>
                </a:moveTo>
                <a:lnTo>
                  <a:pt x="323646" y="113525"/>
                </a:lnTo>
                <a:lnTo>
                  <a:pt x="322630" y="114300"/>
                </a:lnTo>
                <a:lnTo>
                  <a:pt x="324015" y="114300"/>
                </a:lnTo>
                <a:close/>
              </a:path>
              <a:path extrusionOk="0" h="132079" w="765175">
                <a:moveTo>
                  <a:pt x="329247" y="109220"/>
                </a:moveTo>
                <a:lnTo>
                  <a:pt x="324891" y="107950"/>
                </a:lnTo>
                <a:lnTo>
                  <a:pt x="324726" y="111760"/>
                </a:lnTo>
                <a:lnTo>
                  <a:pt x="322745" y="109220"/>
                </a:lnTo>
                <a:lnTo>
                  <a:pt x="321487" y="113030"/>
                </a:lnTo>
                <a:lnTo>
                  <a:pt x="319506" y="114300"/>
                </a:lnTo>
                <a:lnTo>
                  <a:pt x="318312" y="113030"/>
                </a:lnTo>
                <a:lnTo>
                  <a:pt x="319659" y="111760"/>
                </a:lnTo>
                <a:lnTo>
                  <a:pt x="316814" y="111760"/>
                </a:lnTo>
                <a:lnTo>
                  <a:pt x="313791" y="109220"/>
                </a:lnTo>
                <a:lnTo>
                  <a:pt x="311378" y="115570"/>
                </a:lnTo>
                <a:lnTo>
                  <a:pt x="316445" y="119380"/>
                </a:lnTo>
                <a:lnTo>
                  <a:pt x="322033" y="114300"/>
                </a:lnTo>
                <a:lnTo>
                  <a:pt x="323418" y="113030"/>
                </a:lnTo>
                <a:lnTo>
                  <a:pt x="323646" y="113525"/>
                </a:lnTo>
                <a:lnTo>
                  <a:pt x="324281" y="113030"/>
                </a:lnTo>
                <a:lnTo>
                  <a:pt x="325932" y="111760"/>
                </a:lnTo>
                <a:lnTo>
                  <a:pt x="329247" y="109220"/>
                </a:lnTo>
                <a:close/>
              </a:path>
              <a:path extrusionOk="0" h="132079" w="765175">
                <a:moveTo>
                  <a:pt x="336321" y="20751"/>
                </a:moveTo>
                <a:lnTo>
                  <a:pt x="334556" y="19050"/>
                </a:lnTo>
                <a:lnTo>
                  <a:pt x="335013" y="21285"/>
                </a:lnTo>
                <a:lnTo>
                  <a:pt x="336321" y="20751"/>
                </a:lnTo>
                <a:close/>
              </a:path>
              <a:path extrusionOk="0" h="132079" w="765175">
                <a:moveTo>
                  <a:pt x="342595" y="22860"/>
                </a:moveTo>
                <a:lnTo>
                  <a:pt x="339928" y="19253"/>
                </a:lnTo>
                <a:lnTo>
                  <a:pt x="336321" y="20751"/>
                </a:lnTo>
                <a:lnTo>
                  <a:pt x="337210" y="21590"/>
                </a:lnTo>
                <a:lnTo>
                  <a:pt x="336854" y="21590"/>
                </a:lnTo>
                <a:lnTo>
                  <a:pt x="337134" y="22860"/>
                </a:lnTo>
                <a:lnTo>
                  <a:pt x="341604" y="22860"/>
                </a:lnTo>
                <a:lnTo>
                  <a:pt x="342595" y="22860"/>
                </a:lnTo>
                <a:close/>
              </a:path>
              <a:path extrusionOk="0" h="132079" w="765175">
                <a:moveTo>
                  <a:pt x="344893" y="17780"/>
                </a:moveTo>
                <a:lnTo>
                  <a:pt x="339788" y="19050"/>
                </a:lnTo>
                <a:lnTo>
                  <a:pt x="339928" y="19253"/>
                </a:lnTo>
                <a:lnTo>
                  <a:pt x="340410" y="19050"/>
                </a:lnTo>
                <a:lnTo>
                  <a:pt x="344893" y="17780"/>
                </a:lnTo>
                <a:close/>
              </a:path>
              <a:path extrusionOk="0" h="132079" w="765175">
                <a:moveTo>
                  <a:pt x="348780" y="111760"/>
                </a:moveTo>
                <a:lnTo>
                  <a:pt x="347116" y="109220"/>
                </a:lnTo>
                <a:lnTo>
                  <a:pt x="346760" y="109499"/>
                </a:lnTo>
                <a:lnTo>
                  <a:pt x="348780" y="111760"/>
                </a:lnTo>
                <a:close/>
              </a:path>
              <a:path extrusionOk="0" h="132079" w="765175">
                <a:moveTo>
                  <a:pt x="380504" y="105333"/>
                </a:moveTo>
                <a:lnTo>
                  <a:pt x="380466" y="104660"/>
                </a:lnTo>
                <a:lnTo>
                  <a:pt x="380187" y="105092"/>
                </a:lnTo>
                <a:lnTo>
                  <a:pt x="379945" y="105613"/>
                </a:lnTo>
                <a:lnTo>
                  <a:pt x="379869" y="106362"/>
                </a:lnTo>
                <a:lnTo>
                  <a:pt x="380072" y="106121"/>
                </a:lnTo>
                <a:lnTo>
                  <a:pt x="380504" y="105333"/>
                </a:lnTo>
                <a:close/>
              </a:path>
              <a:path extrusionOk="0" h="132079" w="765175">
                <a:moveTo>
                  <a:pt x="399643" y="98704"/>
                </a:moveTo>
                <a:lnTo>
                  <a:pt x="399313" y="98882"/>
                </a:lnTo>
                <a:lnTo>
                  <a:pt x="399478" y="99060"/>
                </a:lnTo>
                <a:lnTo>
                  <a:pt x="399643" y="98704"/>
                </a:lnTo>
                <a:close/>
              </a:path>
              <a:path extrusionOk="0" h="132079" w="765175">
                <a:moveTo>
                  <a:pt x="404787" y="90932"/>
                </a:moveTo>
                <a:lnTo>
                  <a:pt x="402450" y="91440"/>
                </a:lnTo>
                <a:lnTo>
                  <a:pt x="402577" y="91973"/>
                </a:lnTo>
                <a:lnTo>
                  <a:pt x="404787" y="90932"/>
                </a:lnTo>
                <a:close/>
              </a:path>
              <a:path extrusionOk="0" h="132079" w="765175">
                <a:moveTo>
                  <a:pt x="406958" y="104140"/>
                </a:moveTo>
                <a:lnTo>
                  <a:pt x="406082" y="100330"/>
                </a:lnTo>
                <a:lnTo>
                  <a:pt x="405498" y="97790"/>
                </a:lnTo>
                <a:lnTo>
                  <a:pt x="403263" y="96774"/>
                </a:lnTo>
                <a:lnTo>
                  <a:pt x="403720" y="96520"/>
                </a:lnTo>
                <a:lnTo>
                  <a:pt x="402577" y="91973"/>
                </a:lnTo>
                <a:lnTo>
                  <a:pt x="398284" y="93980"/>
                </a:lnTo>
                <a:lnTo>
                  <a:pt x="401218" y="95250"/>
                </a:lnTo>
                <a:lnTo>
                  <a:pt x="399643" y="98704"/>
                </a:lnTo>
                <a:lnTo>
                  <a:pt x="402564" y="97142"/>
                </a:lnTo>
                <a:lnTo>
                  <a:pt x="401066" y="102870"/>
                </a:lnTo>
                <a:lnTo>
                  <a:pt x="398957" y="99060"/>
                </a:lnTo>
                <a:lnTo>
                  <a:pt x="399313" y="98882"/>
                </a:lnTo>
                <a:lnTo>
                  <a:pt x="396113" y="95250"/>
                </a:lnTo>
                <a:lnTo>
                  <a:pt x="395795" y="100330"/>
                </a:lnTo>
                <a:lnTo>
                  <a:pt x="398957" y="106680"/>
                </a:lnTo>
                <a:lnTo>
                  <a:pt x="401332" y="102870"/>
                </a:lnTo>
                <a:lnTo>
                  <a:pt x="404228" y="107950"/>
                </a:lnTo>
                <a:lnTo>
                  <a:pt x="405930" y="107950"/>
                </a:lnTo>
                <a:lnTo>
                  <a:pt x="403987" y="105410"/>
                </a:lnTo>
                <a:lnTo>
                  <a:pt x="404228" y="100330"/>
                </a:lnTo>
                <a:lnTo>
                  <a:pt x="406057" y="104140"/>
                </a:lnTo>
                <a:lnTo>
                  <a:pt x="406958" y="104140"/>
                </a:lnTo>
                <a:close/>
              </a:path>
              <a:path extrusionOk="0" h="132079" w="765175">
                <a:moveTo>
                  <a:pt x="437934" y="95250"/>
                </a:moveTo>
                <a:lnTo>
                  <a:pt x="437261" y="94970"/>
                </a:lnTo>
                <a:lnTo>
                  <a:pt x="437642" y="95846"/>
                </a:lnTo>
                <a:lnTo>
                  <a:pt x="437934" y="95250"/>
                </a:lnTo>
                <a:close/>
              </a:path>
              <a:path extrusionOk="0" h="132079" w="765175">
                <a:moveTo>
                  <a:pt x="439051" y="99060"/>
                </a:moveTo>
                <a:lnTo>
                  <a:pt x="437642" y="95846"/>
                </a:lnTo>
                <a:lnTo>
                  <a:pt x="436676" y="97790"/>
                </a:lnTo>
                <a:lnTo>
                  <a:pt x="435724" y="100330"/>
                </a:lnTo>
                <a:lnTo>
                  <a:pt x="439051" y="99060"/>
                </a:lnTo>
                <a:close/>
              </a:path>
              <a:path extrusionOk="0" h="132079" w="765175">
                <a:moveTo>
                  <a:pt x="447243" y="100939"/>
                </a:moveTo>
                <a:lnTo>
                  <a:pt x="447090" y="99555"/>
                </a:lnTo>
                <a:lnTo>
                  <a:pt x="447052" y="99910"/>
                </a:lnTo>
                <a:lnTo>
                  <a:pt x="447090" y="100304"/>
                </a:lnTo>
                <a:lnTo>
                  <a:pt x="447243" y="100939"/>
                </a:lnTo>
                <a:close/>
              </a:path>
              <a:path extrusionOk="0" h="132079" w="765175">
                <a:moveTo>
                  <a:pt x="495325" y="92532"/>
                </a:moveTo>
                <a:lnTo>
                  <a:pt x="494944" y="92710"/>
                </a:lnTo>
                <a:lnTo>
                  <a:pt x="495300" y="92710"/>
                </a:lnTo>
                <a:lnTo>
                  <a:pt x="495325" y="92532"/>
                </a:lnTo>
                <a:close/>
              </a:path>
              <a:path extrusionOk="0" h="132079" w="765175">
                <a:moveTo>
                  <a:pt x="503377" y="95250"/>
                </a:moveTo>
                <a:lnTo>
                  <a:pt x="502983" y="92710"/>
                </a:lnTo>
                <a:lnTo>
                  <a:pt x="502031" y="95250"/>
                </a:lnTo>
                <a:lnTo>
                  <a:pt x="500888" y="93980"/>
                </a:lnTo>
                <a:lnTo>
                  <a:pt x="500075" y="91617"/>
                </a:lnTo>
                <a:lnTo>
                  <a:pt x="498817" y="101600"/>
                </a:lnTo>
                <a:lnTo>
                  <a:pt x="503377" y="95250"/>
                </a:lnTo>
                <a:close/>
              </a:path>
              <a:path extrusionOk="0" h="132079" w="765175">
                <a:moveTo>
                  <a:pt x="507974" y="92710"/>
                </a:moveTo>
                <a:lnTo>
                  <a:pt x="507098" y="91440"/>
                </a:lnTo>
                <a:lnTo>
                  <a:pt x="507961" y="90703"/>
                </a:lnTo>
                <a:lnTo>
                  <a:pt x="504609" y="88900"/>
                </a:lnTo>
                <a:lnTo>
                  <a:pt x="503847" y="91440"/>
                </a:lnTo>
                <a:lnTo>
                  <a:pt x="507974" y="92710"/>
                </a:lnTo>
                <a:close/>
              </a:path>
              <a:path extrusionOk="0" h="132079" w="765175">
                <a:moveTo>
                  <a:pt x="508635" y="88823"/>
                </a:moveTo>
                <a:lnTo>
                  <a:pt x="508546" y="88493"/>
                </a:lnTo>
                <a:lnTo>
                  <a:pt x="508444" y="88900"/>
                </a:lnTo>
                <a:lnTo>
                  <a:pt x="508635" y="88823"/>
                </a:lnTo>
                <a:close/>
              </a:path>
              <a:path extrusionOk="0" h="132079" w="765175">
                <a:moveTo>
                  <a:pt x="509320" y="91440"/>
                </a:moveTo>
                <a:lnTo>
                  <a:pt x="508914" y="89890"/>
                </a:lnTo>
                <a:lnTo>
                  <a:pt x="507961" y="90703"/>
                </a:lnTo>
                <a:lnTo>
                  <a:pt x="509320" y="91440"/>
                </a:lnTo>
                <a:close/>
              </a:path>
              <a:path extrusionOk="0" h="132079" w="765175">
                <a:moveTo>
                  <a:pt x="511543" y="87630"/>
                </a:moveTo>
                <a:lnTo>
                  <a:pt x="508635" y="88823"/>
                </a:lnTo>
                <a:lnTo>
                  <a:pt x="508914" y="89890"/>
                </a:lnTo>
                <a:lnTo>
                  <a:pt x="511543" y="87630"/>
                </a:lnTo>
                <a:close/>
              </a:path>
              <a:path extrusionOk="0" h="132079" w="765175">
                <a:moveTo>
                  <a:pt x="516255" y="25400"/>
                </a:moveTo>
                <a:lnTo>
                  <a:pt x="513715" y="22860"/>
                </a:lnTo>
                <a:lnTo>
                  <a:pt x="513676" y="23380"/>
                </a:lnTo>
                <a:lnTo>
                  <a:pt x="516255" y="25400"/>
                </a:lnTo>
                <a:close/>
              </a:path>
              <a:path extrusionOk="0" h="132079" w="765175">
                <a:moveTo>
                  <a:pt x="523036" y="31242"/>
                </a:moveTo>
                <a:lnTo>
                  <a:pt x="521843" y="31750"/>
                </a:lnTo>
                <a:lnTo>
                  <a:pt x="522668" y="33210"/>
                </a:lnTo>
                <a:lnTo>
                  <a:pt x="523036" y="31242"/>
                </a:lnTo>
                <a:close/>
              </a:path>
              <a:path extrusionOk="0" h="132079" w="765175">
                <a:moveTo>
                  <a:pt x="526935" y="93306"/>
                </a:moveTo>
                <a:lnTo>
                  <a:pt x="524852" y="91440"/>
                </a:lnTo>
                <a:lnTo>
                  <a:pt x="522351" y="90170"/>
                </a:lnTo>
                <a:lnTo>
                  <a:pt x="525538" y="93980"/>
                </a:lnTo>
                <a:lnTo>
                  <a:pt x="526935" y="93306"/>
                </a:lnTo>
                <a:close/>
              </a:path>
              <a:path extrusionOk="0" h="132079" w="765175">
                <a:moveTo>
                  <a:pt x="528027" y="92760"/>
                </a:moveTo>
                <a:lnTo>
                  <a:pt x="526935" y="93306"/>
                </a:lnTo>
                <a:lnTo>
                  <a:pt x="527697" y="93980"/>
                </a:lnTo>
                <a:lnTo>
                  <a:pt x="528027" y="92760"/>
                </a:lnTo>
                <a:close/>
              </a:path>
              <a:path extrusionOk="0" h="132079" w="765175">
                <a:moveTo>
                  <a:pt x="529285" y="25400"/>
                </a:moveTo>
                <a:lnTo>
                  <a:pt x="527862" y="26670"/>
                </a:lnTo>
                <a:lnTo>
                  <a:pt x="526745" y="29210"/>
                </a:lnTo>
                <a:lnTo>
                  <a:pt x="524725" y="27940"/>
                </a:lnTo>
                <a:lnTo>
                  <a:pt x="525208" y="22860"/>
                </a:lnTo>
                <a:lnTo>
                  <a:pt x="520179" y="25400"/>
                </a:lnTo>
                <a:lnTo>
                  <a:pt x="523862" y="26670"/>
                </a:lnTo>
                <a:lnTo>
                  <a:pt x="523036" y="31242"/>
                </a:lnTo>
                <a:lnTo>
                  <a:pt x="527735" y="29210"/>
                </a:lnTo>
                <a:lnTo>
                  <a:pt x="529285" y="25400"/>
                </a:lnTo>
                <a:close/>
              </a:path>
              <a:path extrusionOk="0" h="132079" w="765175">
                <a:moveTo>
                  <a:pt x="532269" y="94716"/>
                </a:moveTo>
                <a:lnTo>
                  <a:pt x="531190" y="93980"/>
                </a:lnTo>
                <a:lnTo>
                  <a:pt x="531939" y="95250"/>
                </a:lnTo>
                <a:lnTo>
                  <a:pt x="532269" y="94716"/>
                </a:lnTo>
                <a:close/>
              </a:path>
              <a:path extrusionOk="0" h="132079" w="765175">
                <a:moveTo>
                  <a:pt x="533374" y="92925"/>
                </a:moveTo>
                <a:lnTo>
                  <a:pt x="532269" y="94716"/>
                </a:lnTo>
                <a:lnTo>
                  <a:pt x="533044" y="95250"/>
                </a:lnTo>
                <a:lnTo>
                  <a:pt x="533374" y="92925"/>
                </a:lnTo>
                <a:close/>
              </a:path>
              <a:path extrusionOk="0" h="132079" w="765175">
                <a:moveTo>
                  <a:pt x="547052" y="75628"/>
                </a:moveTo>
                <a:lnTo>
                  <a:pt x="545325" y="73660"/>
                </a:lnTo>
                <a:lnTo>
                  <a:pt x="545084" y="76758"/>
                </a:lnTo>
                <a:lnTo>
                  <a:pt x="546430" y="77470"/>
                </a:lnTo>
                <a:lnTo>
                  <a:pt x="547052" y="75628"/>
                </a:lnTo>
                <a:close/>
              </a:path>
              <a:path extrusionOk="0" h="132079" w="765175">
                <a:moveTo>
                  <a:pt x="548474" y="5918"/>
                </a:moveTo>
                <a:lnTo>
                  <a:pt x="547928" y="6032"/>
                </a:lnTo>
                <a:lnTo>
                  <a:pt x="548220" y="6350"/>
                </a:lnTo>
                <a:lnTo>
                  <a:pt x="548474" y="5918"/>
                </a:lnTo>
                <a:close/>
              </a:path>
              <a:path extrusionOk="0" h="132079" w="765175">
                <a:moveTo>
                  <a:pt x="549922" y="73660"/>
                </a:moveTo>
                <a:lnTo>
                  <a:pt x="547700" y="73660"/>
                </a:lnTo>
                <a:lnTo>
                  <a:pt x="547052" y="75628"/>
                </a:lnTo>
                <a:lnTo>
                  <a:pt x="549757" y="78740"/>
                </a:lnTo>
                <a:lnTo>
                  <a:pt x="549922" y="73660"/>
                </a:lnTo>
                <a:close/>
              </a:path>
              <a:path extrusionOk="0" h="132079" w="765175">
                <a:moveTo>
                  <a:pt x="554431" y="3810"/>
                </a:moveTo>
                <a:lnTo>
                  <a:pt x="551903" y="0"/>
                </a:lnTo>
                <a:lnTo>
                  <a:pt x="548474" y="5918"/>
                </a:lnTo>
                <a:lnTo>
                  <a:pt x="552373" y="5080"/>
                </a:lnTo>
                <a:lnTo>
                  <a:pt x="554431" y="3810"/>
                </a:lnTo>
                <a:close/>
              </a:path>
              <a:path extrusionOk="0" h="132079" w="765175">
                <a:moveTo>
                  <a:pt x="595439" y="74117"/>
                </a:moveTo>
                <a:lnTo>
                  <a:pt x="595350" y="73660"/>
                </a:lnTo>
                <a:lnTo>
                  <a:pt x="591312" y="77470"/>
                </a:lnTo>
                <a:lnTo>
                  <a:pt x="595439" y="74117"/>
                </a:lnTo>
                <a:close/>
              </a:path>
              <a:path extrusionOk="0" h="132079" w="765175">
                <a:moveTo>
                  <a:pt x="597446" y="77139"/>
                </a:moveTo>
                <a:lnTo>
                  <a:pt x="595985" y="73660"/>
                </a:lnTo>
                <a:lnTo>
                  <a:pt x="595439" y="74117"/>
                </a:lnTo>
                <a:lnTo>
                  <a:pt x="595591" y="74930"/>
                </a:lnTo>
                <a:lnTo>
                  <a:pt x="595706" y="76200"/>
                </a:lnTo>
                <a:lnTo>
                  <a:pt x="597446" y="77139"/>
                </a:lnTo>
                <a:close/>
              </a:path>
              <a:path extrusionOk="0" h="132079" w="765175">
                <a:moveTo>
                  <a:pt x="598639" y="80010"/>
                </a:moveTo>
                <a:lnTo>
                  <a:pt x="598017" y="78511"/>
                </a:lnTo>
                <a:lnTo>
                  <a:pt x="594766" y="80010"/>
                </a:lnTo>
                <a:lnTo>
                  <a:pt x="598589" y="81178"/>
                </a:lnTo>
                <a:lnTo>
                  <a:pt x="598639" y="80010"/>
                </a:lnTo>
                <a:close/>
              </a:path>
              <a:path extrusionOk="0" h="132079" w="765175">
                <a:moveTo>
                  <a:pt x="603084" y="82550"/>
                </a:moveTo>
                <a:lnTo>
                  <a:pt x="598589" y="81178"/>
                </a:lnTo>
                <a:lnTo>
                  <a:pt x="598411" y="85090"/>
                </a:lnTo>
                <a:lnTo>
                  <a:pt x="603084" y="82550"/>
                </a:lnTo>
                <a:close/>
              </a:path>
              <a:path extrusionOk="0" h="132079" w="765175">
                <a:moveTo>
                  <a:pt x="604964" y="6934"/>
                </a:moveTo>
                <a:lnTo>
                  <a:pt x="603440" y="6350"/>
                </a:lnTo>
                <a:lnTo>
                  <a:pt x="603250" y="6794"/>
                </a:lnTo>
                <a:lnTo>
                  <a:pt x="603986" y="8890"/>
                </a:lnTo>
                <a:lnTo>
                  <a:pt x="604964" y="6934"/>
                </a:lnTo>
                <a:close/>
              </a:path>
              <a:path extrusionOk="0" h="132079" w="765175">
                <a:moveTo>
                  <a:pt x="606806" y="7620"/>
                </a:moveTo>
                <a:lnTo>
                  <a:pt x="606526" y="3810"/>
                </a:lnTo>
                <a:lnTo>
                  <a:pt x="604964" y="6934"/>
                </a:lnTo>
                <a:lnTo>
                  <a:pt x="606806" y="7620"/>
                </a:lnTo>
                <a:close/>
              </a:path>
              <a:path extrusionOk="0" h="132079" w="765175">
                <a:moveTo>
                  <a:pt x="634022" y="80010"/>
                </a:moveTo>
                <a:lnTo>
                  <a:pt x="633653" y="74930"/>
                </a:lnTo>
                <a:lnTo>
                  <a:pt x="630072" y="73660"/>
                </a:lnTo>
                <a:lnTo>
                  <a:pt x="626605" y="76200"/>
                </a:lnTo>
                <a:lnTo>
                  <a:pt x="623316" y="77470"/>
                </a:lnTo>
                <a:lnTo>
                  <a:pt x="620306" y="74930"/>
                </a:lnTo>
                <a:lnTo>
                  <a:pt x="618007" y="76200"/>
                </a:lnTo>
                <a:lnTo>
                  <a:pt x="618236" y="77482"/>
                </a:lnTo>
                <a:lnTo>
                  <a:pt x="618693" y="80010"/>
                </a:lnTo>
                <a:lnTo>
                  <a:pt x="617613" y="82550"/>
                </a:lnTo>
                <a:lnTo>
                  <a:pt x="614438" y="82550"/>
                </a:lnTo>
                <a:lnTo>
                  <a:pt x="617740" y="88900"/>
                </a:lnTo>
                <a:lnTo>
                  <a:pt x="621144" y="86360"/>
                </a:lnTo>
                <a:lnTo>
                  <a:pt x="625259" y="81280"/>
                </a:lnTo>
                <a:lnTo>
                  <a:pt x="630491" y="81280"/>
                </a:lnTo>
                <a:lnTo>
                  <a:pt x="630605" y="77470"/>
                </a:lnTo>
                <a:lnTo>
                  <a:pt x="634022" y="80010"/>
                </a:lnTo>
                <a:close/>
              </a:path>
              <a:path extrusionOk="0" h="132079" w="765175">
                <a:moveTo>
                  <a:pt x="635635" y="53340"/>
                </a:moveTo>
                <a:lnTo>
                  <a:pt x="635063" y="53835"/>
                </a:lnTo>
                <a:lnTo>
                  <a:pt x="634809" y="55880"/>
                </a:lnTo>
                <a:lnTo>
                  <a:pt x="634136" y="54635"/>
                </a:lnTo>
                <a:lnTo>
                  <a:pt x="634212" y="55880"/>
                </a:lnTo>
                <a:lnTo>
                  <a:pt x="635558" y="56489"/>
                </a:lnTo>
                <a:lnTo>
                  <a:pt x="635571" y="55880"/>
                </a:lnTo>
                <a:lnTo>
                  <a:pt x="635635" y="53340"/>
                </a:lnTo>
                <a:close/>
              </a:path>
              <a:path extrusionOk="0" h="132079" w="765175">
                <a:moveTo>
                  <a:pt x="639876" y="58420"/>
                </a:moveTo>
                <a:lnTo>
                  <a:pt x="635558" y="56489"/>
                </a:lnTo>
                <a:lnTo>
                  <a:pt x="635482" y="59690"/>
                </a:lnTo>
                <a:lnTo>
                  <a:pt x="639876" y="58420"/>
                </a:lnTo>
                <a:close/>
              </a:path>
              <a:path extrusionOk="0" h="132079" w="765175">
                <a:moveTo>
                  <a:pt x="668642" y="77470"/>
                </a:moveTo>
                <a:lnTo>
                  <a:pt x="666788" y="79527"/>
                </a:lnTo>
                <a:lnTo>
                  <a:pt x="667334" y="80010"/>
                </a:lnTo>
                <a:lnTo>
                  <a:pt x="668642" y="77470"/>
                </a:lnTo>
                <a:close/>
              </a:path>
              <a:path extrusionOk="0" h="132079" w="765175">
                <a:moveTo>
                  <a:pt x="674801" y="84099"/>
                </a:moveTo>
                <a:lnTo>
                  <a:pt x="673989" y="82550"/>
                </a:lnTo>
                <a:lnTo>
                  <a:pt x="672795" y="83820"/>
                </a:lnTo>
                <a:lnTo>
                  <a:pt x="674801" y="84099"/>
                </a:lnTo>
                <a:close/>
              </a:path>
              <a:path extrusionOk="0" h="132079" w="765175">
                <a:moveTo>
                  <a:pt x="675398" y="77787"/>
                </a:moveTo>
                <a:lnTo>
                  <a:pt x="673150" y="78740"/>
                </a:lnTo>
                <a:lnTo>
                  <a:pt x="672198" y="80010"/>
                </a:lnTo>
                <a:lnTo>
                  <a:pt x="672795" y="83820"/>
                </a:lnTo>
                <a:lnTo>
                  <a:pt x="675398" y="77787"/>
                </a:lnTo>
                <a:close/>
              </a:path>
              <a:path extrusionOk="0" h="132079" w="765175">
                <a:moveTo>
                  <a:pt x="675551" y="84201"/>
                </a:moveTo>
                <a:lnTo>
                  <a:pt x="674801" y="84099"/>
                </a:lnTo>
                <a:lnTo>
                  <a:pt x="675335" y="85090"/>
                </a:lnTo>
                <a:lnTo>
                  <a:pt x="675551" y="84201"/>
                </a:lnTo>
                <a:close/>
              </a:path>
              <a:path extrusionOk="0" h="132079" w="765175">
                <a:moveTo>
                  <a:pt x="675551" y="77724"/>
                </a:moveTo>
                <a:lnTo>
                  <a:pt x="675525" y="77470"/>
                </a:lnTo>
                <a:lnTo>
                  <a:pt x="675398" y="77787"/>
                </a:lnTo>
                <a:lnTo>
                  <a:pt x="675551" y="77724"/>
                </a:lnTo>
                <a:close/>
              </a:path>
              <a:path extrusionOk="0" h="132079" w="765175">
                <a:moveTo>
                  <a:pt x="692480" y="30988"/>
                </a:moveTo>
                <a:lnTo>
                  <a:pt x="691680" y="31635"/>
                </a:lnTo>
                <a:lnTo>
                  <a:pt x="692086" y="31750"/>
                </a:lnTo>
                <a:lnTo>
                  <a:pt x="692480" y="30988"/>
                </a:lnTo>
                <a:close/>
              </a:path>
              <a:path extrusionOk="0" h="132079" w="765175">
                <a:moveTo>
                  <a:pt x="693597" y="87630"/>
                </a:moveTo>
                <a:lnTo>
                  <a:pt x="693013" y="87020"/>
                </a:lnTo>
                <a:lnTo>
                  <a:pt x="693000" y="87630"/>
                </a:lnTo>
                <a:lnTo>
                  <a:pt x="693356" y="88125"/>
                </a:lnTo>
                <a:lnTo>
                  <a:pt x="693597" y="87630"/>
                </a:lnTo>
                <a:close/>
              </a:path>
              <a:path extrusionOk="0" h="132079" w="765175">
                <a:moveTo>
                  <a:pt x="693915" y="88900"/>
                </a:moveTo>
                <a:lnTo>
                  <a:pt x="693356" y="88125"/>
                </a:lnTo>
                <a:lnTo>
                  <a:pt x="692365" y="90170"/>
                </a:lnTo>
                <a:lnTo>
                  <a:pt x="693915" y="88900"/>
                </a:lnTo>
                <a:close/>
              </a:path>
              <a:path extrusionOk="0" h="132079" w="765175">
                <a:moveTo>
                  <a:pt x="694817" y="24815"/>
                </a:moveTo>
                <a:lnTo>
                  <a:pt x="694626" y="25400"/>
                </a:lnTo>
                <a:lnTo>
                  <a:pt x="694766" y="25400"/>
                </a:lnTo>
                <a:lnTo>
                  <a:pt x="694817" y="24815"/>
                </a:lnTo>
                <a:close/>
              </a:path>
              <a:path extrusionOk="0" h="132079" w="765175">
                <a:moveTo>
                  <a:pt x="696252" y="25400"/>
                </a:moveTo>
                <a:lnTo>
                  <a:pt x="694766" y="25400"/>
                </a:lnTo>
                <a:lnTo>
                  <a:pt x="694664" y="26670"/>
                </a:lnTo>
                <a:lnTo>
                  <a:pt x="692480" y="30988"/>
                </a:lnTo>
                <a:lnTo>
                  <a:pt x="694664" y="29210"/>
                </a:lnTo>
                <a:lnTo>
                  <a:pt x="694499" y="30480"/>
                </a:lnTo>
                <a:lnTo>
                  <a:pt x="694944" y="29210"/>
                </a:lnTo>
                <a:lnTo>
                  <a:pt x="696252" y="25400"/>
                </a:lnTo>
                <a:close/>
              </a:path>
              <a:path extrusionOk="0" h="132079" w="765175">
                <a:moveTo>
                  <a:pt x="699312" y="16814"/>
                </a:moveTo>
                <a:lnTo>
                  <a:pt x="695413" y="17780"/>
                </a:lnTo>
                <a:lnTo>
                  <a:pt x="694817" y="24815"/>
                </a:lnTo>
                <a:lnTo>
                  <a:pt x="695883" y="21590"/>
                </a:lnTo>
                <a:lnTo>
                  <a:pt x="699312" y="16814"/>
                </a:lnTo>
                <a:close/>
              </a:path>
              <a:path extrusionOk="0" h="132079" w="765175">
                <a:moveTo>
                  <a:pt x="700519" y="16510"/>
                </a:moveTo>
                <a:lnTo>
                  <a:pt x="699528" y="16510"/>
                </a:lnTo>
                <a:lnTo>
                  <a:pt x="699312" y="16814"/>
                </a:lnTo>
                <a:lnTo>
                  <a:pt x="700519" y="16510"/>
                </a:lnTo>
                <a:close/>
              </a:path>
              <a:path extrusionOk="0" h="132079" w="765175">
                <a:moveTo>
                  <a:pt x="725716" y="27940"/>
                </a:moveTo>
                <a:lnTo>
                  <a:pt x="722033" y="29210"/>
                </a:lnTo>
                <a:lnTo>
                  <a:pt x="721677" y="25400"/>
                </a:lnTo>
                <a:lnTo>
                  <a:pt x="720483" y="26670"/>
                </a:lnTo>
                <a:lnTo>
                  <a:pt x="722147" y="31750"/>
                </a:lnTo>
                <a:lnTo>
                  <a:pt x="722985" y="31750"/>
                </a:lnTo>
                <a:lnTo>
                  <a:pt x="723138" y="31750"/>
                </a:lnTo>
                <a:lnTo>
                  <a:pt x="724852" y="29210"/>
                </a:lnTo>
                <a:lnTo>
                  <a:pt x="725716" y="27940"/>
                </a:lnTo>
                <a:close/>
              </a:path>
              <a:path extrusionOk="0" h="132079" w="765175">
                <a:moveTo>
                  <a:pt x="727062" y="40182"/>
                </a:moveTo>
                <a:lnTo>
                  <a:pt x="725157" y="40640"/>
                </a:lnTo>
                <a:lnTo>
                  <a:pt x="725081" y="41440"/>
                </a:lnTo>
                <a:lnTo>
                  <a:pt x="726313" y="41910"/>
                </a:lnTo>
                <a:lnTo>
                  <a:pt x="727062" y="40182"/>
                </a:lnTo>
                <a:close/>
              </a:path>
              <a:path extrusionOk="0" h="132079" w="765175">
                <a:moveTo>
                  <a:pt x="728611" y="38100"/>
                </a:moveTo>
                <a:lnTo>
                  <a:pt x="728433" y="34175"/>
                </a:lnTo>
                <a:lnTo>
                  <a:pt x="724573" y="35560"/>
                </a:lnTo>
                <a:lnTo>
                  <a:pt x="728611" y="38100"/>
                </a:lnTo>
                <a:close/>
              </a:path>
              <a:path extrusionOk="0" h="132079" w="765175">
                <a:moveTo>
                  <a:pt x="731659" y="33020"/>
                </a:moveTo>
                <a:lnTo>
                  <a:pt x="728357" y="32219"/>
                </a:lnTo>
                <a:lnTo>
                  <a:pt x="728433" y="34175"/>
                </a:lnTo>
                <a:lnTo>
                  <a:pt x="731659" y="33020"/>
                </a:lnTo>
                <a:close/>
              </a:path>
              <a:path extrusionOk="0" h="132079" w="765175">
                <a:moveTo>
                  <a:pt x="733640" y="36830"/>
                </a:moveTo>
                <a:lnTo>
                  <a:pt x="733247" y="36017"/>
                </a:lnTo>
                <a:lnTo>
                  <a:pt x="732612" y="36830"/>
                </a:lnTo>
                <a:lnTo>
                  <a:pt x="732764" y="37185"/>
                </a:lnTo>
                <a:lnTo>
                  <a:pt x="733640" y="36830"/>
                </a:lnTo>
                <a:close/>
              </a:path>
              <a:path extrusionOk="0" h="132079" w="765175">
                <a:moveTo>
                  <a:pt x="733742" y="39370"/>
                </a:moveTo>
                <a:lnTo>
                  <a:pt x="732764" y="37185"/>
                </a:lnTo>
                <a:lnTo>
                  <a:pt x="727417" y="39370"/>
                </a:lnTo>
                <a:lnTo>
                  <a:pt x="730465" y="39370"/>
                </a:lnTo>
                <a:lnTo>
                  <a:pt x="733742" y="39370"/>
                </a:lnTo>
                <a:close/>
              </a:path>
              <a:path extrusionOk="0" h="132079" w="765175">
                <a:moveTo>
                  <a:pt x="734187" y="67538"/>
                </a:moveTo>
                <a:lnTo>
                  <a:pt x="731100" y="68580"/>
                </a:lnTo>
                <a:lnTo>
                  <a:pt x="731431" y="69430"/>
                </a:lnTo>
                <a:lnTo>
                  <a:pt x="734187" y="67538"/>
                </a:lnTo>
                <a:close/>
              </a:path>
              <a:path extrusionOk="0" h="132079" w="765175">
                <a:moveTo>
                  <a:pt x="734314" y="40640"/>
                </a:moveTo>
                <a:lnTo>
                  <a:pt x="734110" y="40182"/>
                </a:lnTo>
                <a:lnTo>
                  <a:pt x="732917" y="40182"/>
                </a:lnTo>
                <a:lnTo>
                  <a:pt x="734314" y="40640"/>
                </a:lnTo>
                <a:close/>
              </a:path>
              <a:path extrusionOk="0" h="132079" w="765175">
                <a:moveTo>
                  <a:pt x="734783" y="41529"/>
                </a:moveTo>
                <a:lnTo>
                  <a:pt x="734314" y="41287"/>
                </a:lnTo>
                <a:lnTo>
                  <a:pt x="734669" y="42100"/>
                </a:lnTo>
                <a:lnTo>
                  <a:pt x="734783" y="41529"/>
                </a:lnTo>
                <a:close/>
              </a:path>
              <a:path extrusionOk="0" h="132079" w="765175">
                <a:moveTo>
                  <a:pt x="735901" y="40779"/>
                </a:moveTo>
                <a:lnTo>
                  <a:pt x="735063" y="40855"/>
                </a:lnTo>
                <a:lnTo>
                  <a:pt x="734783" y="41529"/>
                </a:lnTo>
                <a:lnTo>
                  <a:pt x="735101" y="41681"/>
                </a:lnTo>
                <a:lnTo>
                  <a:pt x="735380" y="41757"/>
                </a:lnTo>
                <a:lnTo>
                  <a:pt x="735660" y="41922"/>
                </a:lnTo>
                <a:lnTo>
                  <a:pt x="735901" y="40779"/>
                </a:lnTo>
                <a:close/>
              </a:path>
              <a:path extrusionOk="0" h="132079" w="765175">
                <a:moveTo>
                  <a:pt x="737209" y="79044"/>
                </a:moveTo>
                <a:lnTo>
                  <a:pt x="735939" y="80035"/>
                </a:lnTo>
                <a:lnTo>
                  <a:pt x="736371" y="80073"/>
                </a:lnTo>
                <a:lnTo>
                  <a:pt x="736612" y="79527"/>
                </a:lnTo>
                <a:lnTo>
                  <a:pt x="737209" y="79044"/>
                </a:lnTo>
                <a:close/>
              </a:path>
              <a:path extrusionOk="0" h="132079" w="765175">
                <a:moveTo>
                  <a:pt x="737920" y="76200"/>
                </a:moveTo>
                <a:lnTo>
                  <a:pt x="737476" y="73990"/>
                </a:lnTo>
                <a:lnTo>
                  <a:pt x="736523" y="76200"/>
                </a:lnTo>
                <a:lnTo>
                  <a:pt x="737920" y="76200"/>
                </a:lnTo>
                <a:close/>
              </a:path>
              <a:path extrusionOk="0" h="132079" w="765175">
                <a:moveTo>
                  <a:pt x="738708" y="71120"/>
                </a:moveTo>
                <a:lnTo>
                  <a:pt x="736130" y="67310"/>
                </a:lnTo>
                <a:lnTo>
                  <a:pt x="737476" y="73990"/>
                </a:lnTo>
                <a:lnTo>
                  <a:pt x="738708" y="71120"/>
                </a:lnTo>
                <a:close/>
              </a:path>
              <a:path extrusionOk="0" h="132079" w="765175">
                <a:moveTo>
                  <a:pt x="738987" y="27940"/>
                </a:moveTo>
                <a:lnTo>
                  <a:pt x="738962" y="27127"/>
                </a:lnTo>
                <a:lnTo>
                  <a:pt x="738365" y="27736"/>
                </a:lnTo>
                <a:lnTo>
                  <a:pt x="738987" y="27940"/>
                </a:lnTo>
                <a:close/>
              </a:path>
              <a:path extrusionOk="0" h="132079" w="765175">
                <a:moveTo>
                  <a:pt x="739584" y="82550"/>
                </a:moveTo>
                <a:lnTo>
                  <a:pt x="737120" y="86360"/>
                </a:lnTo>
                <a:lnTo>
                  <a:pt x="735698" y="81280"/>
                </a:lnTo>
                <a:lnTo>
                  <a:pt x="734872" y="80010"/>
                </a:lnTo>
                <a:lnTo>
                  <a:pt x="735774" y="80010"/>
                </a:lnTo>
                <a:lnTo>
                  <a:pt x="735622" y="78740"/>
                </a:lnTo>
                <a:lnTo>
                  <a:pt x="735418" y="78740"/>
                </a:lnTo>
                <a:lnTo>
                  <a:pt x="736523" y="76200"/>
                </a:lnTo>
                <a:lnTo>
                  <a:pt x="734072" y="76200"/>
                </a:lnTo>
                <a:lnTo>
                  <a:pt x="732091" y="71120"/>
                </a:lnTo>
                <a:lnTo>
                  <a:pt x="731431" y="69430"/>
                </a:lnTo>
                <a:lnTo>
                  <a:pt x="728967" y="71120"/>
                </a:lnTo>
                <a:lnTo>
                  <a:pt x="728891" y="67310"/>
                </a:lnTo>
                <a:lnTo>
                  <a:pt x="730592" y="66040"/>
                </a:lnTo>
                <a:lnTo>
                  <a:pt x="724090" y="66040"/>
                </a:lnTo>
                <a:lnTo>
                  <a:pt x="723303" y="60960"/>
                </a:lnTo>
                <a:lnTo>
                  <a:pt x="716330" y="59690"/>
                </a:lnTo>
                <a:lnTo>
                  <a:pt x="716800" y="60960"/>
                </a:lnTo>
                <a:lnTo>
                  <a:pt x="717791" y="68580"/>
                </a:lnTo>
                <a:lnTo>
                  <a:pt x="714590" y="69850"/>
                </a:lnTo>
                <a:lnTo>
                  <a:pt x="712254" y="72390"/>
                </a:lnTo>
                <a:lnTo>
                  <a:pt x="712203" y="67310"/>
                </a:lnTo>
                <a:lnTo>
                  <a:pt x="710387" y="67310"/>
                </a:lnTo>
                <a:lnTo>
                  <a:pt x="711530" y="66040"/>
                </a:lnTo>
                <a:lnTo>
                  <a:pt x="712152" y="63500"/>
                </a:lnTo>
                <a:lnTo>
                  <a:pt x="712762" y="60960"/>
                </a:lnTo>
                <a:lnTo>
                  <a:pt x="714108" y="64770"/>
                </a:lnTo>
                <a:lnTo>
                  <a:pt x="714209" y="60960"/>
                </a:lnTo>
                <a:lnTo>
                  <a:pt x="714273" y="58420"/>
                </a:lnTo>
                <a:lnTo>
                  <a:pt x="718731" y="53340"/>
                </a:lnTo>
                <a:lnTo>
                  <a:pt x="719848" y="52070"/>
                </a:lnTo>
                <a:lnTo>
                  <a:pt x="717359" y="46990"/>
                </a:lnTo>
                <a:lnTo>
                  <a:pt x="724611" y="45720"/>
                </a:lnTo>
                <a:lnTo>
                  <a:pt x="725017" y="41910"/>
                </a:lnTo>
                <a:lnTo>
                  <a:pt x="725081" y="41440"/>
                </a:lnTo>
                <a:lnTo>
                  <a:pt x="722985" y="40640"/>
                </a:lnTo>
                <a:lnTo>
                  <a:pt x="722985" y="36830"/>
                </a:lnTo>
                <a:lnTo>
                  <a:pt x="722985" y="31750"/>
                </a:lnTo>
                <a:lnTo>
                  <a:pt x="721131" y="33832"/>
                </a:lnTo>
                <a:lnTo>
                  <a:pt x="718858" y="31750"/>
                </a:lnTo>
                <a:lnTo>
                  <a:pt x="722147" y="31750"/>
                </a:lnTo>
                <a:lnTo>
                  <a:pt x="719023" y="30480"/>
                </a:lnTo>
                <a:lnTo>
                  <a:pt x="719175" y="29210"/>
                </a:lnTo>
                <a:lnTo>
                  <a:pt x="713752" y="35560"/>
                </a:lnTo>
                <a:lnTo>
                  <a:pt x="709079" y="31750"/>
                </a:lnTo>
                <a:lnTo>
                  <a:pt x="702627" y="41910"/>
                </a:lnTo>
                <a:lnTo>
                  <a:pt x="699617" y="34290"/>
                </a:lnTo>
                <a:lnTo>
                  <a:pt x="700125" y="40640"/>
                </a:lnTo>
                <a:lnTo>
                  <a:pt x="692797" y="40640"/>
                </a:lnTo>
                <a:lnTo>
                  <a:pt x="690626" y="41910"/>
                </a:lnTo>
                <a:lnTo>
                  <a:pt x="691261" y="39370"/>
                </a:lnTo>
                <a:lnTo>
                  <a:pt x="693280" y="38100"/>
                </a:lnTo>
                <a:lnTo>
                  <a:pt x="695452" y="36830"/>
                </a:lnTo>
                <a:lnTo>
                  <a:pt x="690105" y="36830"/>
                </a:lnTo>
                <a:lnTo>
                  <a:pt x="685152" y="39370"/>
                </a:lnTo>
                <a:lnTo>
                  <a:pt x="681355" y="44450"/>
                </a:lnTo>
                <a:lnTo>
                  <a:pt x="683806" y="48260"/>
                </a:lnTo>
                <a:lnTo>
                  <a:pt x="684199" y="48260"/>
                </a:lnTo>
                <a:lnTo>
                  <a:pt x="686625" y="50800"/>
                </a:lnTo>
                <a:lnTo>
                  <a:pt x="684301" y="53340"/>
                </a:lnTo>
                <a:lnTo>
                  <a:pt x="682612" y="52070"/>
                </a:lnTo>
                <a:lnTo>
                  <a:pt x="680770" y="49530"/>
                </a:lnTo>
                <a:lnTo>
                  <a:pt x="677989" y="49530"/>
                </a:lnTo>
                <a:lnTo>
                  <a:pt x="678040" y="45720"/>
                </a:lnTo>
                <a:lnTo>
                  <a:pt x="678065" y="44450"/>
                </a:lnTo>
                <a:lnTo>
                  <a:pt x="679526" y="44450"/>
                </a:lnTo>
                <a:lnTo>
                  <a:pt x="679297" y="43180"/>
                </a:lnTo>
                <a:lnTo>
                  <a:pt x="678624" y="39370"/>
                </a:lnTo>
                <a:lnTo>
                  <a:pt x="676592" y="43180"/>
                </a:lnTo>
                <a:lnTo>
                  <a:pt x="673468" y="41910"/>
                </a:lnTo>
                <a:lnTo>
                  <a:pt x="671207" y="45720"/>
                </a:lnTo>
                <a:lnTo>
                  <a:pt x="670661" y="41910"/>
                </a:lnTo>
                <a:lnTo>
                  <a:pt x="670306" y="39370"/>
                </a:lnTo>
                <a:lnTo>
                  <a:pt x="671753" y="36830"/>
                </a:lnTo>
                <a:lnTo>
                  <a:pt x="672477" y="35560"/>
                </a:lnTo>
                <a:lnTo>
                  <a:pt x="677151" y="34290"/>
                </a:lnTo>
                <a:lnTo>
                  <a:pt x="680478" y="39370"/>
                </a:lnTo>
                <a:lnTo>
                  <a:pt x="683310" y="34290"/>
                </a:lnTo>
                <a:lnTo>
                  <a:pt x="684720" y="31750"/>
                </a:lnTo>
                <a:lnTo>
                  <a:pt x="687451" y="36830"/>
                </a:lnTo>
                <a:lnTo>
                  <a:pt x="685825" y="33020"/>
                </a:lnTo>
                <a:lnTo>
                  <a:pt x="689432" y="31750"/>
                </a:lnTo>
                <a:lnTo>
                  <a:pt x="691527" y="31750"/>
                </a:lnTo>
                <a:lnTo>
                  <a:pt x="691680" y="31635"/>
                </a:lnTo>
                <a:lnTo>
                  <a:pt x="687527" y="30480"/>
                </a:lnTo>
                <a:lnTo>
                  <a:pt x="686854" y="25400"/>
                </a:lnTo>
                <a:lnTo>
                  <a:pt x="686181" y="20320"/>
                </a:lnTo>
                <a:lnTo>
                  <a:pt x="682942" y="25400"/>
                </a:lnTo>
                <a:lnTo>
                  <a:pt x="682815" y="22860"/>
                </a:lnTo>
                <a:lnTo>
                  <a:pt x="680364" y="20320"/>
                </a:lnTo>
                <a:lnTo>
                  <a:pt x="682498" y="17780"/>
                </a:lnTo>
                <a:lnTo>
                  <a:pt x="685076" y="16510"/>
                </a:lnTo>
                <a:lnTo>
                  <a:pt x="686739" y="19050"/>
                </a:lnTo>
                <a:lnTo>
                  <a:pt x="687006" y="16510"/>
                </a:lnTo>
                <a:lnTo>
                  <a:pt x="687133" y="15240"/>
                </a:lnTo>
                <a:lnTo>
                  <a:pt x="684479" y="15240"/>
                </a:lnTo>
                <a:lnTo>
                  <a:pt x="685596" y="13970"/>
                </a:lnTo>
                <a:lnTo>
                  <a:pt x="681507" y="13970"/>
                </a:lnTo>
                <a:lnTo>
                  <a:pt x="680516" y="19050"/>
                </a:lnTo>
                <a:lnTo>
                  <a:pt x="677316" y="24130"/>
                </a:lnTo>
                <a:lnTo>
                  <a:pt x="674255" y="27940"/>
                </a:lnTo>
                <a:lnTo>
                  <a:pt x="671131" y="30480"/>
                </a:lnTo>
                <a:lnTo>
                  <a:pt x="667245" y="29210"/>
                </a:lnTo>
                <a:lnTo>
                  <a:pt x="664870" y="27940"/>
                </a:lnTo>
                <a:lnTo>
                  <a:pt x="667918" y="27940"/>
                </a:lnTo>
                <a:lnTo>
                  <a:pt x="669531" y="25400"/>
                </a:lnTo>
                <a:lnTo>
                  <a:pt x="670331" y="24130"/>
                </a:lnTo>
                <a:lnTo>
                  <a:pt x="671131" y="22860"/>
                </a:lnTo>
                <a:lnTo>
                  <a:pt x="670496" y="19050"/>
                </a:lnTo>
                <a:lnTo>
                  <a:pt x="668553" y="24130"/>
                </a:lnTo>
                <a:lnTo>
                  <a:pt x="667461" y="21590"/>
                </a:lnTo>
                <a:lnTo>
                  <a:pt x="665353" y="16751"/>
                </a:lnTo>
                <a:lnTo>
                  <a:pt x="665353" y="21590"/>
                </a:lnTo>
                <a:lnTo>
                  <a:pt x="655878" y="21590"/>
                </a:lnTo>
                <a:lnTo>
                  <a:pt x="655726" y="16510"/>
                </a:lnTo>
                <a:lnTo>
                  <a:pt x="655688" y="15240"/>
                </a:lnTo>
                <a:lnTo>
                  <a:pt x="659130" y="13970"/>
                </a:lnTo>
                <a:lnTo>
                  <a:pt x="662254" y="16510"/>
                </a:lnTo>
                <a:lnTo>
                  <a:pt x="664832" y="16510"/>
                </a:lnTo>
                <a:lnTo>
                  <a:pt x="665353" y="21590"/>
                </a:lnTo>
                <a:lnTo>
                  <a:pt x="665353" y="16751"/>
                </a:lnTo>
                <a:lnTo>
                  <a:pt x="665276" y="16573"/>
                </a:lnTo>
                <a:lnTo>
                  <a:pt x="665429" y="16586"/>
                </a:lnTo>
                <a:lnTo>
                  <a:pt x="665708" y="16471"/>
                </a:lnTo>
                <a:lnTo>
                  <a:pt x="665988" y="16078"/>
                </a:lnTo>
                <a:lnTo>
                  <a:pt x="665708" y="16306"/>
                </a:lnTo>
                <a:lnTo>
                  <a:pt x="665264" y="16510"/>
                </a:lnTo>
                <a:lnTo>
                  <a:pt x="664718" y="15240"/>
                </a:lnTo>
                <a:lnTo>
                  <a:pt x="664781" y="15925"/>
                </a:lnTo>
                <a:lnTo>
                  <a:pt x="664362" y="15240"/>
                </a:lnTo>
                <a:lnTo>
                  <a:pt x="663651" y="13970"/>
                </a:lnTo>
                <a:lnTo>
                  <a:pt x="664159" y="12700"/>
                </a:lnTo>
                <a:lnTo>
                  <a:pt x="668324" y="13970"/>
                </a:lnTo>
                <a:lnTo>
                  <a:pt x="667296" y="12700"/>
                </a:lnTo>
                <a:lnTo>
                  <a:pt x="666254" y="11430"/>
                </a:lnTo>
                <a:lnTo>
                  <a:pt x="665226" y="10160"/>
                </a:lnTo>
                <a:lnTo>
                  <a:pt x="665937" y="8890"/>
                </a:lnTo>
                <a:lnTo>
                  <a:pt x="661860" y="8890"/>
                </a:lnTo>
                <a:lnTo>
                  <a:pt x="662571" y="10160"/>
                </a:lnTo>
                <a:lnTo>
                  <a:pt x="662178" y="11430"/>
                </a:lnTo>
                <a:lnTo>
                  <a:pt x="661187" y="11430"/>
                </a:lnTo>
                <a:lnTo>
                  <a:pt x="659917" y="10160"/>
                </a:lnTo>
                <a:lnTo>
                  <a:pt x="658888" y="11430"/>
                </a:lnTo>
                <a:lnTo>
                  <a:pt x="658939" y="7620"/>
                </a:lnTo>
                <a:lnTo>
                  <a:pt x="658977" y="5080"/>
                </a:lnTo>
                <a:lnTo>
                  <a:pt x="655840" y="7620"/>
                </a:lnTo>
                <a:lnTo>
                  <a:pt x="653034" y="3810"/>
                </a:lnTo>
                <a:lnTo>
                  <a:pt x="650214" y="0"/>
                </a:lnTo>
                <a:lnTo>
                  <a:pt x="644664" y="3708"/>
                </a:lnTo>
                <a:lnTo>
                  <a:pt x="640626" y="2540"/>
                </a:lnTo>
                <a:lnTo>
                  <a:pt x="639914" y="12700"/>
                </a:lnTo>
                <a:lnTo>
                  <a:pt x="635088" y="13970"/>
                </a:lnTo>
                <a:lnTo>
                  <a:pt x="636511" y="11430"/>
                </a:lnTo>
                <a:lnTo>
                  <a:pt x="635952" y="8890"/>
                </a:lnTo>
                <a:lnTo>
                  <a:pt x="635800" y="6350"/>
                </a:lnTo>
                <a:lnTo>
                  <a:pt x="633425" y="8763"/>
                </a:lnTo>
                <a:lnTo>
                  <a:pt x="633425" y="53340"/>
                </a:lnTo>
                <a:lnTo>
                  <a:pt x="629615" y="53340"/>
                </a:lnTo>
                <a:lnTo>
                  <a:pt x="629462" y="49530"/>
                </a:lnTo>
                <a:lnTo>
                  <a:pt x="629297" y="45720"/>
                </a:lnTo>
                <a:lnTo>
                  <a:pt x="633425" y="53340"/>
                </a:lnTo>
                <a:lnTo>
                  <a:pt x="633425" y="8763"/>
                </a:lnTo>
                <a:lnTo>
                  <a:pt x="633298" y="8890"/>
                </a:lnTo>
                <a:lnTo>
                  <a:pt x="632155" y="5080"/>
                </a:lnTo>
                <a:lnTo>
                  <a:pt x="629780" y="2540"/>
                </a:lnTo>
                <a:lnTo>
                  <a:pt x="632472" y="6350"/>
                </a:lnTo>
                <a:lnTo>
                  <a:pt x="629704" y="7835"/>
                </a:lnTo>
                <a:lnTo>
                  <a:pt x="629704" y="11430"/>
                </a:lnTo>
                <a:lnTo>
                  <a:pt x="629704" y="16510"/>
                </a:lnTo>
                <a:lnTo>
                  <a:pt x="624751" y="16510"/>
                </a:lnTo>
                <a:lnTo>
                  <a:pt x="622211" y="15240"/>
                </a:lnTo>
                <a:lnTo>
                  <a:pt x="620864" y="8890"/>
                </a:lnTo>
                <a:lnTo>
                  <a:pt x="629564" y="11264"/>
                </a:lnTo>
                <a:lnTo>
                  <a:pt x="629704" y="11430"/>
                </a:lnTo>
                <a:lnTo>
                  <a:pt x="629704" y="7835"/>
                </a:lnTo>
                <a:lnTo>
                  <a:pt x="628713" y="8356"/>
                </a:lnTo>
                <a:lnTo>
                  <a:pt x="626567" y="3810"/>
                </a:lnTo>
                <a:lnTo>
                  <a:pt x="624039" y="3810"/>
                </a:lnTo>
                <a:lnTo>
                  <a:pt x="623316" y="7620"/>
                </a:lnTo>
                <a:lnTo>
                  <a:pt x="625068" y="8890"/>
                </a:lnTo>
                <a:lnTo>
                  <a:pt x="621893" y="7620"/>
                </a:lnTo>
                <a:lnTo>
                  <a:pt x="617105" y="7620"/>
                </a:lnTo>
                <a:lnTo>
                  <a:pt x="614921" y="2540"/>
                </a:lnTo>
                <a:lnTo>
                  <a:pt x="610997" y="7620"/>
                </a:lnTo>
                <a:lnTo>
                  <a:pt x="610273" y="6350"/>
                </a:lnTo>
                <a:lnTo>
                  <a:pt x="609536" y="5080"/>
                </a:lnTo>
                <a:lnTo>
                  <a:pt x="606958" y="12700"/>
                </a:lnTo>
                <a:lnTo>
                  <a:pt x="609015" y="11430"/>
                </a:lnTo>
                <a:lnTo>
                  <a:pt x="609257" y="6350"/>
                </a:lnTo>
                <a:lnTo>
                  <a:pt x="611720" y="10160"/>
                </a:lnTo>
                <a:lnTo>
                  <a:pt x="608825" y="15240"/>
                </a:lnTo>
                <a:lnTo>
                  <a:pt x="605142" y="15240"/>
                </a:lnTo>
                <a:lnTo>
                  <a:pt x="604431" y="13970"/>
                </a:lnTo>
                <a:lnTo>
                  <a:pt x="602322" y="10160"/>
                </a:lnTo>
                <a:lnTo>
                  <a:pt x="599795" y="10160"/>
                </a:lnTo>
                <a:lnTo>
                  <a:pt x="602526" y="7620"/>
                </a:lnTo>
                <a:lnTo>
                  <a:pt x="602361" y="8890"/>
                </a:lnTo>
                <a:lnTo>
                  <a:pt x="603199" y="6934"/>
                </a:lnTo>
                <a:lnTo>
                  <a:pt x="603097" y="6350"/>
                </a:lnTo>
                <a:lnTo>
                  <a:pt x="602208" y="3810"/>
                </a:lnTo>
                <a:lnTo>
                  <a:pt x="598957" y="7620"/>
                </a:lnTo>
                <a:lnTo>
                  <a:pt x="599122" y="6350"/>
                </a:lnTo>
                <a:lnTo>
                  <a:pt x="595185" y="6350"/>
                </a:lnTo>
                <a:lnTo>
                  <a:pt x="591756" y="5080"/>
                </a:lnTo>
                <a:lnTo>
                  <a:pt x="588708" y="3810"/>
                </a:lnTo>
                <a:lnTo>
                  <a:pt x="585889" y="7620"/>
                </a:lnTo>
                <a:lnTo>
                  <a:pt x="586879" y="7620"/>
                </a:lnTo>
                <a:lnTo>
                  <a:pt x="588860" y="11430"/>
                </a:lnTo>
                <a:lnTo>
                  <a:pt x="588187" y="13970"/>
                </a:lnTo>
                <a:lnTo>
                  <a:pt x="587578" y="12700"/>
                </a:lnTo>
                <a:lnTo>
                  <a:pt x="586955" y="11430"/>
                </a:lnTo>
                <a:lnTo>
                  <a:pt x="583514" y="12700"/>
                </a:lnTo>
                <a:lnTo>
                  <a:pt x="583704" y="8890"/>
                </a:lnTo>
                <a:lnTo>
                  <a:pt x="584860" y="7620"/>
                </a:lnTo>
                <a:lnTo>
                  <a:pt x="579793" y="6350"/>
                </a:lnTo>
                <a:lnTo>
                  <a:pt x="578637" y="7620"/>
                </a:lnTo>
                <a:lnTo>
                  <a:pt x="577684" y="11430"/>
                </a:lnTo>
                <a:lnTo>
                  <a:pt x="578561" y="13970"/>
                </a:lnTo>
                <a:lnTo>
                  <a:pt x="576262" y="16510"/>
                </a:lnTo>
                <a:lnTo>
                  <a:pt x="570712" y="13970"/>
                </a:lnTo>
                <a:lnTo>
                  <a:pt x="572300" y="12700"/>
                </a:lnTo>
                <a:lnTo>
                  <a:pt x="577049" y="8890"/>
                </a:lnTo>
                <a:lnTo>
                  <a:pt x="578637" y="7620"/>
                </a:lnTo>
                <a:lnTo>
                  <a:pt x="574878" y="5080"/>
                </a:lnTo>
                <a:lnTo>
                  <a:pt x="569607" y="8890"/>
                </a:lnTo>
                <a:lnTo>
                  <a:pt x="568502" y="5080"/>
                </a:lnTo>
                <a:lnTo>
                  <a:pt x="562978" y="5080"/>
                </a:lnTo>
                <a:lnTo>
                  <a:pt x="557720" y="7620"/>
                </a:lnTo>
                <a:lnTo>
                  <a:pt x="552348" y="11430"/>
                </a:lnTo>
                <a:lnTo>
                  <a:pt x="546519" y="12700"/>
                </a:lnTo>
                <a:lnTo>
                  <a:pt x="546392" y="6350"/>
                </a:lnTo>
                <a:lnTo>
                  <a:pt x="547928" y="6032"/>
                </a:lnTo>
                <a:lnTo>
                  <a:pt x="544817" y="2540"/>
                </a:lnTo>
                <a:lnTo>
                  <a:pt x="541604" y="1270"/>
                </a:lnTo>
                <a:lnTo>
                  <a:pt x="539191" y="6350"/>
                </a:lnTo>
                <a:lnTo>
                  <a:pt x="539661" y="10160"/>
                </a:lnTo>
                <a:lnTo>
                  <a:pt x="535736" y="11430"/>
                </a:lnTo>
                <a:lnTo>
                  <a:pt x="536752" y="6934"/>
                </a:lnTo>
                <a:lnTo>
                  <a:pt x="536752" y="6032"/>
                </a:lnTo>
                <a:lnTo>
                  <a:pt x="536371" y="5080"/>
                </a:lnTo>
                <a:lnTo>
                  <a:pt x="535101" y="11430"/>
                </a:lnTo>
                <a:lnTo>
                  <a:pt x="532625" y="10160"/>
                </a:lnTo>
                <a:lnTo>
                  <a:pt x="530161" y="8890"/>
                </a:lnTo>
                <a:lnTo>
                  <a:pt x="527024" y="10160"/>
                </a:lnTo>
                <a:lnTo>
                  <a:pt x="526872" y="7620"/>
                </a:lnTo>
                <a:lnTo>
                  <a:pt x="521919" y="11430"/>
                </a:lnTo>
                <a:lnTo>
                  <a:pt x="523189" y="11430"/>
                </a:lnTo>
                <a:lnTo>
                  <a:pt x="522071" y="15240"/>
                </a:lnTo>
                <a:lnTo>
                  <a:pt x="522071" y="17780"/>
                </a:lnTo>
                <a:lnTo>
                  <a:pt x="524611" y="20320"/>
                </a:lnTo>
                <a:lnTo>
                  <a:pt x="532739" y="17780"/>
                </a:lnTo>
                <a:lnTo>
                  <a:pt x="536613" y="21590"/>
                </a:lnTo>
                <a:lnTo>
                  <a:pt x="535063" y="22860"/>
                </a:lnTo>
                <a:lnTo>
                  <a:pt x="537083" y="24130"/>
                </a:lnTo>
                <a:lnTo>
                  <a:pt x="535584" y="25400"/>
                </a:lnTo>
                <a:lnTo>
                  <a:pt x="534314" y="25400"/>
                </a:lnTo>
                <a:lnTo>
                  <a:pt x="534073" y="24130"/>
                </a:lnTo>
                <a:lnTo>
                  <a:pt x="533958" y="22860"/>
                </a:lnTo>
                <a:lnTo>
                  <a:pt x="533171" y="26670"/>
                </a:lnTo>
                <a:lnTo>
                  <a:pt x="531139" y="29210"/>
                </a:lnTo>
                <a:lnTo>
                  <a:pt x="533793" y="27940"/>
                </a:lnTo>
                <a:lnTo>
                  <a:pt x="533679" y="35560"/>
                </a:lnTo>
                <a:lnTo>
                  <a:pt x="528370" y="34290"/>
                </a:lnTo>
                <a:lnTo>
                  <a:pt x="524725" y="36830"/>
                </a:lnTo>
                <a:lnTo>
                  <a:pt x="522668" y="33210"/>
                </a:lnTo>
                <a:lnTo>
                  <a:pt x="521322" y="39370"/>
                </a:lnTo>
                <a:lnTo>
                  <a:pt x="519734" y="35560"/>
                </a:lnTo>
                <a:lnTo>
                  <a:pt x="518680" y="33020"/>
                </a:lnTo>
                <a:lnTo>
                  <a:pt x="518185" y="31826"/>
                </a:lnTo>
                <a:lnTo>
                  <a:pt x="514388" y="29210"/>
                </a:lnTo>
                <a:lnTo>
                  <a:pt x="513524" y="34290"/>
                </a:lnTo>
                <a:lnTo>
                  <a:pt x="512864" y="34290"/>
                </a:lnTo>
                <a:lnTo>
                  <a:pt x="512762" y="35560"/>
                </a:lnTo>
                <a:lnTo>
                  <a:pt x="513143" y="30480"/>
                </a:lnTo>
                <a:lnTo>
                  <a:pt x="513676" y="23380"/>
                </a:lnTo>
                <a:lnTo>
                  <a:pt x="511644" y="21780"/>
                </a:lnTo>
                <a:lnTo>
                  <a:pt x="511644" y="34290"/>
                </a:lnTo>
                <a:lnTo>
                  <a:pt x="509993" y="34290"/>
                </a:lnTo>
                <a:lnTo>
                  <a:pt x="508330" y="30480"/>
                </a:lnTo>
                <a:lnTo>
                  <a:pt x="511644" y="34290"/>
                </a:lnTo>
                <a:lnTo>
                  <a:pt x="511644" y="21780"/>
                </a:lnTo>
                <a:lnTo>
                  <a:pt x="509790" y="20320"/>
                </a:lnTo>
                <a:lnTo>
                  <a:pt x="512927" y="17780"/>
                </a:lnTo>
                <a:lnTo>
                  <a:pt x="517639" y="13970"/>
                </a:lnTo>
                <a:lnTo>
                  <a:pt x="518147" y="12700"/>
                </a:lnTo>
                <a:lnTo>
                  <a:pt x="519150" y="10160"/>
                </a:lnTo>
                <a:lnTo>
                  <a:pt x="519658" y="8890"/>
                </a:lnTo>
                <a:lnTo>
                  <a:pt x="516851" y="10160"/>
                </a:lnTo>
                <a:lnTo>
                  <a:pt x="514311" y="10160"/>
                </a:lnTo>
                <a:lnTo>
                  <a:pt x="512800" y="6350"/>
                </a:lnTo>
                <a:lnTo>
                  <a:pt x="509701" y="8890"/>
                </a:lnTo>
                <a:lnTo>
                  <a:pt x="503402" y="8890"/>
                </a:lnTo>
                <a:lnTo>
                  <a:pt x="500405" y="12700"/>
                </a:lnTo>
                <a:lnTo>
                  <a:pt x="498233" y="11430"/>
                </a:lnTo>
                <a:lnTo>
                  <a:pt x="502272" y="8890"/>
                </a:lnTo>
                <a:lnTo>
                  <a:pt x="499973" y="8890"/>
                </a:lnTo>
                <a:lnTo>
                  <a:pt x="495808" y="7620"/>
                </a:lnTo>
                <a:lnTo>
                  <a:pt x="491375" y="8890"/>
                </a:lnTo>
                <a:lnTo>
                  <a:pt x="486943" y="12700"/>
                </a:lnTo>
                <a:lnTo>
                  <a:pt x="484682" y="11430"/>
                </a:lnTo>
                <a:lnTo>
                  <a:pt x="485038" y="10160"/>
                </a:lnTo>
                <a:lnTo>
                  <a:pt x="484365" y="7620"/>
                </a:lnTo>
                <a:lnTo>
                  <a:pt x="477126" y="7620"/>
                </a:lnTo>
                <a:lnTo>
                  <a:pt x="471093" y="10160"/>
                </a:lnTo>
                <a:lnTo>
                  <a:pt x="464870" y="13970"/>
                </a:lnTo>
                <a:lnTo>
                  <a:pt x="457073" y="13970"/>
                </a:lnTo>
                <a:lnTo>
                  <a:pt x="458774" y="11430"/>
                </a:lnTo>
                <a:lnTo>
                  <a:pt x="456234" y="10160"/>
                </a:lnTo>
                <a:lnTo>
                  <a:pt x="454063" y="10160"/>
                </a:lnTo>
                <a:lnTo>
                  <a:pt x="452869" y="13970"/>
                </a:lnTo>
                <a:lnTo>
                  <a:pt x="451827" y="12700"/>
                </a:lnTo>
                <a:lnTo>
                  <a:pt x="449732" y="10160"/>
                </a:lnTo>
                <a:lnTo>
                  <a:pt x="445770" y="11430"/>
                </a:lnTo>
                <a:lnTo>
                  <a:pt x="442341" y="12484"/>
                </a:lnTo>
                <a:lnTo>
                  <a:pt x="442341" y="91440"/>
                </a:lnTo>
                <a:lnTo>
                  <a:pt x="440804" y="90170"/>
                </a:lnTo>
                <a:lnTo>
                  <a:pt x="437730" y="87630"/>
                </a:lnTo>
                <a:lnTo>
                  <a:pt x="436994" y="87020"/>
                </a:lnTo>
                <a:lnTo>
                  <a:pt x="435965" y="87630"/>
                </a:lnTo>
                <a:lnTo>
                  <a:pt x="436981" y="87020"/>
                </a:lnTo>
                <a:lnTo>
                  <a:pt x="440232" y="85090"/>
                </a:lnTo>
                <a:lnTo>
                  <a:pt x="441744" y="85090"/>
                </a:lnTo>
                <a:lnTo>
                  <a:pt x="442341" y="91440"/>
                </a:lnTo>
                <a:lnTo>
                  <a:pt x="442341" y="12484"/>
                </a:lnTo>
                <a:lnTo>
                  <a:pt x="441629" y="12700"/>
                </a:lnTo>
                <a:lnTo>
                  <a:pt x="437984" y="10160"/>
                </a:lnTo>
                <a:lnTo>
                  <a:pt x="437184" y="9791"/>
                </a:lnTo>
                <a:lnTo>
                  <a:pt x="437184" y="83820"/>
                </a:lnTo>
                <a:lnTo>
                  <a:pt x="436333" y="86487"/>
                </a:lnTo>
                <a:lnTo>
                  <a:pt x="436194" y="86360"/>
                </a:lnTo>
                <a:lnTo>
                  <a:pt x="435571" y="85852"/>
                </a:lnTo>
                <a:lnTo>
                  <a:pt x="436181" y="85090"/>
                </a:lnTo>
                <a:lnTo>
                  <a:pt x="437184" y="83820"/>
                </a:lnTo>
                <a:lnTo>
                  <a:pt x="437184" y="9791"/>
                </a:lnTo>
                <a:lnTo>
                  <a:pt x="432587" y="7620"/>
                </a:lnTo>
                <a:lnTo>
                  <a:pt x="432511" y="16510"/>
                </a:lnTo>
                <a:lnTo>
                  <a:pt x="428396" y="17780"/>
                </a:lnTo>
                <a:lnTo>
                  <a:pt x="428358" y="15240"/>
                </a:lnTo>
                <a:lnTo>
                  <a:pt x="429501" y="11430"/>
                </a:lnTo>
                <a:lnTo>
                  <a:pt x="427329" y="10160"/>
                </a:lnTo>
                <a:lnTo>
                  <a:pt x="417322" y="12700"/>
                </a:lnTo>
                <a:lnTo>
                  <a:pt x="407416" y="13970"/>
                </a:lnTo>
                <a:lnTo>
                  <a:pt x="397256" y="16510"/>
                </a:lnTo>
                <a:lnTo>
                  <a:pt x="386448" y="17780"/>
                </a:lnTo>
                <a:lnTo>
                  <a:pt x="386562" y="16510"/>
                </a:lnTo>
                <a:lnTo>
                  <a:pt x="387273" y="16510"/>
                </a:lnTo>
                <a:lnTo>
                  <a:pt x="387629" y="15240"/>
                </a:lnTo>
                <a:lnTo>
                  <a:pt x="380428" y="16510"/>
                </a:lnTo>
                <a:lnTo>
                  <a:pt x="373443" y="19050"/>
                </a:lnTo>
                <a:lnTo>
                  <a:pt x="366763" y="21590"/>
                </a:lnTo>
                <a:lnTo>
                  <a:pt x="360426" y="21590"/>
                </a:lnTo>
                <a:lnTo>
                  <a:pt x="358914" y="22860"/>
                </a:lnTo>
                <a:lnTo>
                  <a:pt x="354482" y="25400"/>
                </a:lnTo>
                <a:lnTo>
                  <a:pt x="356019" y="29210"/>
                </a:lnTo>
                <a:lnTo>
                  <a:pt x="357924" y="29210"/>
                </a:lnTo>
                <a:lnTo>
                  <a:pt x="358279" y="33020"/>
                </a:lnTo>
                <a:lnTo>
                  <a:pt x="358394" y="36830"/>
                </a:lnTo>
                <a:lnTo>
                  <a:pt x="351663" y="41719"/>
                </a:lnTo>
                <a:lnTo>
                  <a:pt x="351663" y="93980"/>
                </a:lnTo>
                <a:lnTo>
                  <a:pt x="345427" y="96329"/>
                </a:lnTo>
                <a:lnTo>
                  <a:pt x="343027" y="92710"/>
                </a:lnTo>
                <a:lnTo>
                  <a:pt x="345008" y="92710"/>
                </a:lnTo>
                <a:lnTo>
                  <a:pt x="351663" y="93980"/>
                </a:lnTo>
                <a:lnTo>
                  <a:pt x="351663" y="41719"/>
                </a:lnTo>
                <a:lnTo>
                  <a:pt x="351383" y="41910"/>
                </a:lnTo>
                <a:lnTo>
                  <a:pt x="352450" y="38100"/>
                </a:lnTo>
                <a:lnTo>
                  <a:pt x="354203" y="31750"/>
                </a:lnTo>
                <a:lnTo>
                  <a:pt x="354558" y="30480"/>
                </a:lnTo>
                <a:lnTo>
                  <a:pt x="349846" y="31750"/>
                </a:lnTo>
                <a:lnTo>
                  <a:pt x="349465" y="30480"/>
                </a:lnTo>
                <a:lnTo>
                  <a:pt x="349097" y="29210"/>
                </a:lnTo>
                <a:lnTo>
                  <a:pt x="348729" y="27940"/>
                </a:lnTo>
                <a:lnTo>
                  <a:pt x="347980" y="25400"/>
                </a:lnTo>
                <a:lnTo>
                  <a:pt x="352653" y="26670"/>
                </a:lnTo>
                <a:lnTo>
                  <a:pt x="352374" y="20320"/>
                </a:lnTo>
                <a:lnTo>
                  <a:pt x="345643" y="25400"/>
                </a:lnTo>
                <a:lnTo>
                  <a:pt x="341604" y="22860"/>
                </a:lnTo>
                <a:lnTo>
                  <a:pt x="337883" y="27940"/>
                </a:lnTo>
                <a:lnTo>
                  <a:pt x="334314" y="24130"/>
                </a:lnTo>
                <a:lnTo>
                  <a:pt x="335864" y="25400"/>
                </a:lnTo>
                <a:lnTo>
                  <a:pt x="335597" y="24130"/>
                </a:lnTo>
                <a:lnTo>
                  <a:pt x="335076" y="21590"/>
                </a:lnTo>
                <a:lnTo>
                  <a:pt x="335013" y="21285"/>
                </a:lnTo>
                <a:lnTo>
                  <a:pt x="334276" y="21590"/>
                </a:lnTo>
                <a:lnTo>
                  <a:pt x="330200" y="20320"/>
                </a:lnTo>
                <a:lnTo>
                  <a:pt x="331304" y="25400"/>
                </a:lnTo>
                <a:lnTo>
                  <a:pt x="326986" y="22860"/>
                </a:lnTo>
                <a:lnTo>
                  <a:pt x="325996" y="25400"/>
                </a:lnTo>
                <a:lnTo>
                  <a:pt x="325716" y="25400"/>
                </a:lnTo>
                <a:lnTo>
                  <a:pt x="325843" y="27940"/>
                </a:lnTo>
                <a:lnTo>
                  <a:pt x="323380" y="29210"/>
                </a:lnTo>
                <a:lnTo>
                  <a:pt x="322668" y="29210"/>
                </a:lnTo>
                <a:lnTo>
                  <a:pt x="321360" y="22860"/>
                </a:lnTo>
                <a:lnTo>
                  <a:pt x="319620" y="24130"/>
                </a:lnTo>
                <a:lnTo>
                  <a:pt x="321995" y="26670"/>
                </a:lnTo>
                <a:lnTo>
                  <a:pt x="320294" y="27940"/>
                </a:lnTo>
                <a:lnTo>
                  <a:pt x="317842" y="29210"/>
                </a:lnTo>
                <a:lnTo>
                  <a:pt x="308927" y="30480"/>
                </a:lnTo>
                <a:lnTo>
                  <a:pt x="308724" y="29210"/>
                </a:lnTo>
                <a:lnTo>
                  <a:pt x="308533" y="27940"/>
                </a:lnTo>
                <a:lnTo>
                  <a:pt x="307936" y="24130"/>
                </a:lnTo>
                <a:lnTo>
                  <a:pt x="304927" y="24130"/>
                </a:lnTo>
                <a:lnTo>
                  <a:pt x="304215" y="27940"/>
                </a:lnTo>
                <a:lnTo>
                  <a:pt x="301040" y="27940"/>
                </a:lnTo>
                <a:lnTo>
                  <a:pt x="301205" y="25400"/>
                </a:lnTo>
                <a:lnTo>
                  <a:pt x="301917" y="25400"/>
                </a:lnTo>
                <a:lnTo>
                  <a:pt x="301993" y="24130"/>
                </a:lnTo>
                <a:lnTo>
                  <a:pt x="295224" y="22860"/>
                </a:lnTo>
                <a:lnTo>
                  <a:pt x="287134" y="25400"/>
                </a:lnTo>
                <a:lnTo>
                  <a:pt x="280568" y="22860"/>
                </a:lnTo>
                <a:lnTo>
                  <a:pt x="275488" y="24130"/>
                </a:lnTo>
                <a:lnTo>
                  <a:pt x="271132" y="25400"/>
                </a:lnTo>
                <a:lnTo>
                  <a:pt x="268160" y="30480"/>
                </a:lnTo>
                <a:lnTo>
                  <a:pt x="269506" y="29210"/>
                </a:lnTo>
                <a:lnTo>
                  <a:pt x="273634" y="30480"/>
                </a:lnTo>
                <a:lnTo>
                  <a:pt x="271399" y="34175"/>
                </a:lnTo>
                <a:lnTo>
                  <a:pt x="270103" y="36830"/>
                </a:lnTo>
                <a:lnTo>
                  <a:pt x="267931" y="36830"/>
                </a:lnTo>
                <a:lnTo>
                  <a:pt x="265861" y="38100"/>
                </a:lnTo>
                <a:lnTo>
                  <a:pt x="265963" y="36830"/>
                </a:lnTo>
                <a:lnTo>
                  <a:pt x="266141" y="34290"/>
                </a:lnTo>
                <a:lnTo>
                  <a:pt x="260248" y="35560"/>
                </a:lnTo>
                <a:lnTo>
                  <a:pt x="262305" y="34290"/>
                </a:lnTo>
                <a:lnTo>
                  <a:pt x="264363" y="33020"/>
                </a:lnTo>
                <a:lnTo>
                  <a:pt x="262813" y="25400"/>
                </a:lnTo>
                <a:lnTo>
                  <a:pt x="255206" y="34290"/>
                </a:lnTo>
                <a:lnTo>
                  <a:pt x="255143" y="33020"/>
                </a:lnTo>
                <a:lnTo>
                  <a:pt x="255016" y="30480"/>
                </a:lnTo>
                <a:lnTo>
                  <a:pt x="254863" y="27762"/>
                </a:lnTo>
                <a:lnTo>
                  <a:pt x="254939" y="27559"/>
                </a:lnTo>
                <a:lnTo>
                  <a:pt x="254977" y="27114"/>
                </a:lnTo>
                <a:lnTo>
                  <a:pt x="254812" y="26568"/>
                </a:lnTo>
                <a:lnTo>
                  <a:pt x="253949" y="29210"/>
                </a:lnTo>
                <a:lnTo>
                  <a:pt x="248831" y="29210"/>
                </a:lnTo>
                <a:lnTo>
                  <a:pt x="248754" y="27940"/>
                </a:lnTo>
                <a:lnTo>
                  <a:pt x="247357" y="28600"/>
                </a:lnTo>
                <a:lnTo>
                  <a:pt x="247357" y="29972"/>
                </a:lnTo>
                <a:lnTo>
                  <a:pt x="245745" y="33020"/>
                </a:lnTo>
                <a:lnTo>
                  <a:pt x="245033" y="29210"/>
                </a:lnTo>
                <a:lnTo>
                  <a:pt x="247357" y="29972"/>
                </a:lnTo>
                <a:lnTo>
                  <a:pt x="247357" y="28600"/>
                </a:lnTo>
                <a:lnTo>
                  <a:pt x="246024" y="29210"/>
                </a:lnTo>
                <a:lnTo>
                  <a:pt x="245897" y="26670"/>
                </a:lnTo>
                <a:lnTo>
                  <a:pt x="240436" y="25400"/>
                </a:lnTo>
                <a:lnTo>
                  <a:pt x="240080" y="34290"/>
                </a:lnTo>
                <a:lnTo>
                  <a:pt x="237032" y="35560"/>
                </a:lnTo>
                <a:lnTo>
                  <a:pt x="235013" y="36830"/>
                </a:lnTo>
                <a:lnTo>
                  <a:pt x="237109" y="30480"/>
                </a:lnTo>
                <a:lnTo>
                  <a:pt x="233781" y="31750"/>
                </a:lnTo>
                <a:lnTo>
                  <a:pt x="232397" y="36830"/>
                </a:lnTo>
                <a:lnTo>
                  <a:pt x="228714" y="38100"/>
                </a:lnTo>
                <a:lnTo>
                  <a:pt x="228193" y="36830"/>
                </a:lnTo>
                <a:lnTo>
                  <a:pt x="226441" y="37871"/>
                </a:lnTo>
                <a:lnTo>
                  <a:pt x="226212" y="36830"/>
                </a:lnTo>
                <a:lnTo>
                  <a:pt x="224472" y="43180"/>
                </a:lnTo>
                <a:lnTo>
                  <a:pt x="219405" y="40640"/>
                </a:lnTo>
                <a:lnTo>
                  <a:pt x="217741" y="45720"/>
                </a:lnTo>
                <a:lnTo>
                  <a:pt x="216154" y="44450"/>
                </a:lnTo>
                <a:lnTo>
                  <a:pt x="215798" y="43180"/>
                </a:lnTo>
                <a:lnTo>
                  <a:pt x="215087" y="40640"/>
                </a:lnTo>
                <a:lnTo>
                  <a:pt x="214985" y="40309"/>
                </a:lnTo>
                <a:lnTo>
                  <a:pt x="214871" y="40525"/>
                </a:lnTo>
                <a:lnTo>
                  <a:pt x="214960" y="40182"/>
                </a:lnTo>
                <a:lnTo>
                  <a:pt x="214376" y="38100"/>
                </a:lnTo>
                <a:lnTo>
                  <a:pt x="212712" y="43180"/>
                </a:lnTo>
                <a:lnTo>
                  <a:pt x="212686" y="41910"/>
                </a:lnTo>
                <a:lnTo>
                  <a:pt x="212585" y="36830"/>
                </a:lnTo>
                <a:lnTo>
                  <a:pt x="217538" y="35560"/>
                </a:lnTo>
                <a:lnTo>
                  <a:pt x="215049" y="40182"/>
                </a:lnTo>
                <a:lnTo>
                  <a:pt x="215049" y="40525"/>
                </a:lnTo>
                <a:lnTo>
                  <a:pt x="219913" y="38100"/>
                </a:lnTo>
                <a:lnTo>
                  <a:pt x="217690" y="35560"/>
                </a:lnTo>
                <a:lnTo>
                  <a:pt x="215468" y="33020"/>
                </a:lnTo>
                <a:lnTo>
                  <a:pt x="209575" y="31750"/>
                </a:lnTo>
                <a:lnTo>
                  <a:pt x="203174" y="31750"/>
                </a:lnTo>
                <a:lnTo>
                  <a:pt x="197180" y="33020"/>
                </a:lnTo>
                <a:lnTo>
                  <a:pt x="192341" y="34290"/>
                </a:lnTo>
                <a:lnTo>
                  <a:pt x="186969" y="35560"/>
                </a:lnTo>
                <a:lnTo>
                  <a:pt x="182333" y="36830"/>
                </a:lnTo>
                <a:lnTo>
                  <a:pt x="179679" y="41910"/>
                </a:lnTo>
                <a:lnTo>
                  <a:pt x="179743" y="40640"/>
                </a:lnTo>
                <a:lnTo>
                  <a:pt x="179946" y="36830"/>
                </a:lnTo>
                <a:lnTo>
                  <a:pt x="169697" y="34290"/>
                </a:lnTo>
                <a:lnTo>
                  <a:pt x="157213" y="36830"/>
                </a:lnTo>
                <a:lnTo>
                  <a:pt x="151460" y="38100"/>
                </a:lnTo>
                <a:lnTo>
                  <a:pt x="146519" y="40640"/>
                </a:lnTo>
                <a:lnTo>
                  <a:pt x="144424" y="38100"/>
                </a:lnTo>
                <a:lnTo>
                  <a:pt x="138569" y="44450"/>
                </a:lnTo>
                <a:lnTo>
                  <a:pt x="130886" y="46990"/>
                </a:lnTo>
                <a:lnTo>
                  <a:pt x="123685" y="50800"/>
                </a:lnTo>
                <a:lnTo>
                  <a:pt x="119265" y="58420"/>
                </a:lnTo>
                <a:lnTo>
                  <a:pt x="115227" y="55880"/>
                </a:lnTo>
                <a:lnTo>
                  <a:pt x="119862" y="53340"/>
                </a:lnTo>
                <a:lnTo>
                  <a:pt x="120015" y="50800"/>
                </a:lnTo>
                <a:lnTo>
                  <a:pt x="117132" y="50800"/>
                </a:lnTo>
                <a:lnTo>
                  <a:pt x="113398" y="59690"/>
                </a:lnTo>
                <a:lnTo>
                  <a:pt x="110769" y="54610"/>
                </a:lnTo>
                <a:lnTo>
                  <a:pt x="110121" y="53340"/>
                </a:lnTo>
                <a:lnTo>
                  <a:pt x="109918" y="52070"/>
                </a:lnTo>
                <a:lnTo>
                  <a:pt x="113804" y="52070"/>
                </a:lnTo>
                <a:lnTo>
                  <a:pt x="111937" y="50800"/>
                </a:lnTo>
                <a:lnTo>
                  <a:pt x="109524" y="46990"/>
                </a:lnTo>
                <a:lnTo>
                  <a:pt x="109448" y="54610"/>
                </a:lnTo>
                <a:lnTo>
                  <a:pt x="106705" y="50800"/>
                </a:lnTo>
                <a:lnTo>
                  <a:pt x="108089" y="54406"/>
                </a:lnTo>
                <a:lnTo>
                  <a:pt x="108089" y="54711"/>
                </a:lnTo>
                <a:lnTo>
                  <a:pt x="104013" y="59690"/>
                </a:lnTo>
                <a:lnTo>
                  <a:pt x="100723" y="60960"/>
                </a:lnTo>
                <a:lnTo>
                  <a:pt x="101676" y="60960"/>
                </a:lnTo>
                <a:lnTo>
                  <a:pt x="102514" y="64770"/>
                </a:lnTo>
                <a:lnTo>
                  <a:pt x="99936" y="63500"/>
                </a:lnTo>
                <a:lnTo>
                  <a:pt x="98628" y="64770"/>
                </a:lnTo>
                <a:lnTo>
                  <a:pt x="98666" y="63627"/>
                </a:lnTo>
                <a:lnTo>
                  <a:pt x="85928" y="68580"/>
                </a:lnTo>
                <a:lnTo>
                  <a:pt x="72186" y="72390"/>
                </a:lnTo>
                <a:lnTo>
                  <a:pt x="58089" y="73660"/>
                </a:lnTo>
                <a:lnTo>
                  <a:pt x="43967" y="73660"/>
                </a:lnTo>
                <a:lnTo>
                  <a:pt x="44970" y="72390"/>
                </a:lnTo>
                <a:lnTo>
                  <a:pt x="46977" y="69850"/>
                </a:lnTo>
                <a:lnTo>
                  <a:pt x="44640" y="72390"/>
                </a:lnTo>
                <a:lnTo>
                  <a:pt x="39801" y="72390"/>
                </a:lnTo>
                <a:lnTo>
                  <a:pt x="38227" y="71120"/>
                </a:lnTo>
                <a:lnTo>
                  <a:pt x="38531" y="71120"/>
                </a:lnTo>
                <a:lnTo>
                  <a:pt x="35344" y="69850"/>
                </a:lnTo>
                <a:lnTo>
                  <a:pt x="31788" y="72390"/>
                </a:lnTo>
                <a:lnTo>
                  <a:pt x="29146" y="71120"/>
                </a:lnTo>
                <a:lnTo>
                  <a:pt x="29819" y="69850"/>
                </a:lnTo>
                <a:lnTo>
                  <a:pt x="24003" y="71120"/>
                </a:lnTo>
                <a:lnTo>
                  <a:pt x="22237" y="68580"/>
                </a:lnTo>
                <a:lnTo>
                  <a:pt x="19608" y="64770"/>
                </a:lnTo>
                <a:lnTo>
                  <a:pt x="14338" y="68580"/>
                </a:lnTo>
                <a:lnTo>
                  <a:pt x="9499" y="67310"/>
                </a:lnTo>
                <a:lnTo>
                  <a:pt x="9575" y="63500"/>
                </a:lnTo>
                <a:lnTo>
                  <a:pt x="6057" y="60960"/>
                </a:lnTo>
                <a:lnTo>
                  <a:pt x="3441" y="60960"/>
                </a:lnTo>
                <a:lnTo>
                  <a:pt x="2730" y="66040"/>
                </a:lnTo>
                <a:lnTo>
                  <a:pt x="4000" y="67310"/>
                </a:lnTo>
                <a:lnTo>
                  <a:pt x="5854" y="69850"/>
                </a:lnTo>
                <a:lnTo>
                  <a:pt x="1663" y="69850"/>
                </a:lnTo>
                <a:lnTo>
                  <a:pt x="0" y="72390"/>
                </a:lnTo>
                <a:lnTo>
                  <a:pt x="2146" y="77419"/>
                </a:lnTo>
                <a:lnTo>
                  <a:pt x="2260" y="79527"/>
                </a:lnTo>
                <a:lnTo>
                  <a:pt x="2616" y="87630"/>
                </a:lnTo>
                <a:lnTo>
                  <a:pt x="8636" y="92710"/>
                </a:lnTo>
                <a:lnTo>
                  <a:pt x="12230" y="90170"/>
                </a:lnTo>
                <a:lnTo>
                  <a:pt x="13627" y="101600"/>
                </a:lnTo>
                <a:lnTo>
                  <a:pt x="17818" y="100330"/>
                </a:lnTo>
                <a:lnTo>
                  <a:pt x="19570" y="96520"/>
                </a:lnTo>
                <a:lnTo>
                  <a:pt x="25184" y="100330"/>
                </a:lnTo>
                <a:lnTo>
                  <a:pt x="27838" y="97790"/>
                </a:lnTo>
                <a:lnTo>
                  <a:pt x="26416" y="102870"/>
                </a:lnTo>
                <a:lnTo>
                  <a:pt x="32918" y="100330"/>
                </a:lnTo>
                <a:lnTo>
                  <a:pt x="30175" y="106680"/>
                </a:lnTo>
                <a:lnTo>
                  <a:pt x="32321" y="110490"/>
                </a:lnTo>
                <a:lnTo>
                  <a:pt x="38023" y="100330"/>
                </a:lnTo>
                <a:lnTo>
                  <a:pt x="41783" y="105410"/>
                </a:lnTo>
                <a:lnTo>
                  <a:pt x="41389" y="106680"/>
                </a:lnTo>
                <a:lnTo>
                  <a:pt x="41554" y="107454"/>
                </a:lnTo>
                <a:lnTo>
                  <a:pt x="44996" y="104140"/>
                </a:lnTo>
                <a:lnTo>
                  <a:pt x="44437" y="111760"/>
                </a:lnTo>
                <a:lnTo>
                  <a:pt x="47650" y="111760"/>
                </a:lnTo>
                <a:lnTo>
                  <a:pt x="46850" y="105410"/>
                </a:lnTo>
                <a:lnTo>
                  <a:pt x="47269" y="104902"/>
                </a:lnTo>
                <a:lnTo>
                  <a:pt x="46621" y="104140"/>
                </a:lnTo>
                <a:lnTo>
                  <a:pt x="47332" y="101600"/>
                </a:lnTo>
                <a:lnTo>
                  <a:pt x="48641" y="100330"/>
                </a:lnTo>
                <a:lnTo>
                  <a:pt x="49669" y="97790"/>
                </a:lnTo>
                <a:lnTo>
                  <a:pt x="51295" y="97790"/>
                </a:lnTo>
                <a:lnTo>
                  <a:pt x="51536" y="100330"/>
                </a:lnTo>
                <a:lnTo>
                  <a:pt x="50546" y="100330"/>
                </a:lnTo>
                <a:lnTo>
                  <a:pt x="49872" y="101600"/>
                </a:lnTo>
                <a:lnTo>
                  <a:pt x="53390" y="101600"/>
                </a:lnTo>
                <a:lnTo>
                  <a:pt x="53949" y="104140"/>
                </a:lnTo>
                <a:lnTo>
                  <a:pt x="52920" y="106680"/>
                </a:lnTo>
                <a:lnTo>
                  <a:pt x="51333" y="106680"/>
                </a:lnTo>
                <a:lnTo>
                  <a:pt x="50622" y="109220"/>
                </a:lnTo>
                <a:lnTo>
                  <a:pt x="52641" y="109766"/>
                </a:lnTo>
                <a:lnTo>
                  <a:pt x="52514" y="109220"/>
                </a:lnTo>
                <a:lnTo>
                  <a:pt x="54660" y="110299"/>
                </a:lnTo>
                <a:lnTo>
                  <a:pt x="55372" y="110490"/>
                </a:lnTo>
                <a:lnTo>
                  <a:pt x="55156" y="110553"/>
                </a:lnTo>
                <a:lnTo>
                  <a:pt x="57556" y="111760"/>
                </a:lnTo>
                <a:lnTo>
                  <a:pt x="59855" y="110490"/>
                </a:lnTo>
                <a:lnTo>
                  <a:pt x="60439" y="113030"/>
                </a:lnTo>
                <a:lnTo>
                  <a:pt x="58229" y="111760"/>
                </a:lnTo>
                <a:lnTo>
                  <a:pt x="57823" y="113030"/>
                </a:lnTo>
                <a:lnTo>
                  <a:pt x="61544" y="118110"/>
                </a:lnTo>
                <a:lnTo>
                  <a:pt x="64300" y="116840"/>
                </a:lnTo>
                <a:lnTo>
                  <a:pt x="67106" y="113030"/>
                </a:lnTo>
                <a:lnTo>
                  <a:pt x="70980" y="113030"/>
                </a:lnTo>
                <a:lnTo>
                  <a:pt x="70421" y="114071"/>
                </a:lnTo>
                <a:lnTo>
                  <a:pt x="72605" y="113030"/>
                </a:lnTo>
                <a:lnTo>
                  <a:pt x="75298" y="118110"/>
                </a:lnTo>
                <a:lnTo>
                  <a:pt x="76682" y="114300"/>
                </a:lnTo>
                <a:lnTo>
                  <a:pt x="79540" y="115570"/>
                </a:lnTo>
                <a:lnTo>
                  <a:pt x="78028" y="121920"/>
                </a:lnTo>
                <a:lnTo>
                  <a:pt x="82232" y="120650"/>
                </a:lnTo>
                <a:lnTo>
                  <a:pt x="80213" y="114300"/>
                </a:lnTo>
                <a:lnTo>
                  <a:pt x="87299" y="121920"/>
                </a:lnTo>
                <a:lnTo>
                  <a:pt x="86588" y="114300"/>
                </a:lnTo>
                <a:lnTo>
                  <a:pt x="90271" y="118110"/>
                </a:lnTo>
                <a:lnTo>
                  <a:pt x="92684" y="114300"/>
                </a:lnTo>
                <a:lnTo>
                  <a:pt x="90424" y="110490"/>
                </a:lnTo>
                <a:lnTo>
                  <a:pt x="89674" y="109220"/>
                </a:lnTo>
                <a:lnTo>
                  <a:pt x="88176" y="106680"/>
                </a:lnTo>
                <a:lnTo>
                  <a:pt x="93675" y="105410"/>
                </a:lnTo>
                <a:lnTo>
                  <a:pt x="99021" y="106680"/>
                </a:lnTo>
                <a:lnTo>
                  <a:pt x="94513" y="116840"/>
                </a:lnTo>
                <a:lnTo>
                  <a:pt x="97878" y="120650"/>
                </a:lnTo>
                <a:lnTo>
                  <a:pt x="98666" y="116840"/>
                </a:lnTo>
                <a:lnTo>
                  <a:pt x="101257" y="119214"/>
                </a:lnTo>
                <a:lnTo>
                  <a:pt x="102425" y="118110"/>
                </a:lnTo>
                <a:lnTo>
                  <a:pt x="105283" y="118110"/>
                </a:lnTo>
                <a:lnTo>
                  <a:pt x="105397" y="119380"/>
                </a:lnTo>
                <a:lnTo>
                  <a:pt x="105435" y="121920"/>
                </a:lnTo>
                <a:lnTo>
                  <a:pt x="103822" y="121920"/>
                </a:lnTo>
                <a:lnTo>
                  <a:pt x="103771" y="124460"/>
                </a:lnTo>
                <a:lnTo>
                  <a:pt x="106349" y="123190"/>
                </a:lnTo>
                <a:lnTo>
                  <a:pt x="110121" y="125730"/>
                </a:lnTo>
                <a:lnTo>
                  <a:pt x="113753" y="127000"/>
                </a:lnTo>
                <a:lnTo>
                  <a:pt x="115417" y="123190"/>
                </a:lnTo>
                <a:lnTo>
                  <a:pt x="115976" y="121920"/>
                </a:lnTo>
                <a:lnTo>
                  <a:pt x="117640" y="123190"/>
                </a:lnTo>
                <a:lnTo>
                  <a:pt x="120611" y="123190"/>
                </a:lnTo>
                <a:lnTo>
                  <a:pt x="120611" y="127000"/>
                </a:lnTo>
                <a:lnTo>
                  <a:pt x="121450" y="121920"/>
                </a:lnTo>
                <a:lnTo>
                  <a:pt x="127304" y="128270"/>
                </a:lnTo>
                <a:lnTo>
                  <a:pt x="128968" y="124460"/>
                </a:lnTo>
                <a:lnTo>
                  <a:pt x="129006" y="125907"/>
                </a:lnTo>
                <a:lnTo>
                  <a:pt x="130987" y="128270"/>
                </a:lnTo>
                <a:lnTo>
                  <a:pt x="132334" y="127000"/>
                </a:lnTo>
                <a:lnTo>
                  <a:pt x="130162" y="125730"/>
                </a:lnTo>
                <a:lnTo>
                  <a:pt x="130695" y="124460"/>
                </a:lnTo>
                <a:lnTo>
                  <a:pt x="132295" y="120650"/>
                </a:lnTo>
                <a:lnTo>
                  <a:pt x="134391" y="124460"/>
                </a:lnTo>
                <a:lnTo>
                  <a:pt x="139026" y="120650"/>
                </a:lnTo>
                <a:lnTo>
                  <a:pt x="140335" y="125730"/>
                </a:lnTo>
                <a:lnTo>
                  <a:pt x="142709" y="123190"/>
                </a:lnTo>
                <a:lnTo>
                  <a:pt x="141795" y="120650"/>
                </a:lnTo>
                <a:lnTo>
                  <a:pt x="141325" y="119380"/>
                </a:lnTo>
                <a:lnTo>
                  <a:pt x="141376" y="118110"/>
                </a:lnTo>
                <a:lnTo>
                  <a:pt x="141427" y="116840"/>
                </a:lnTo>
                <a:lnTo>
                  <a:pt x="141528" y="114300"/>
                </a:lnTo>
                <a:lnTo>
                  <a:pt x="143624" y="118110"/>
                </a:lnTo>
                <a:lnTo>
                  <a:pt x="149098" y="116840"/>
                </a:lnTo>
                <a:lnTo>
                  <a:pt x="148742" y="123190"/>
                </a:lnTo>
                <a:lnTo>
                  <a:pt x="148107" y="123190"/>
                </a:lnTo>
                <a:lnTo>
                  <a:pt x="148069" y="124460"/>
                </a:lnTo>
                <a:lnTo>
                  <a:pt x="149212" y="125907"/>
                </a:lnTo>
                <a:lnTo>
                  <a:pt x="150990" y="123190"/>
                </a:lnTo>
                <a:lnTo>
                  <a:pt x="149453" y="121920"/>
                </a:lnTo>
                <a:lnTo>
                  <a:pt x="155625" y="119380"/>
                </a:lnTo>
                <a:lnTo>
                  <a:pt x="154889" y="116840"/>
                </a:lnTo>
                <a:lnTo>
                  <a:pt x="154139" y="114300"/>
                </a:lnTo>
                <a:lnTo>
                  <a:pt x="153771" y="113030"/>
                </a:lnTo>
                <a:lnTo>
                  <a:pt x="159397" y="109220"/>
                </a:lnTo>
                <a:lnTo>
                  <a:pt x="160616" y="110490"/>
                </a:lnTo>
                <a:lnTo>
                  <a:pt x="162763" y="111760"/>
                </a:lnTo>
                <a:lnTo>
                  <a:pt x="163398" y="113030"/>
                </a:lnTo>
                <a:lnTo>
                  <a:pt x="161455" y="113030"/>
                </a:lnTo>
                <a:lnTo>
                  <a:pt x="162407" y="119380"/>
                </a:lnTo>
                <a:lnTo>
                  <a:pt x="163626" y="119380"/>
                </a:lnTo>
                <a:lnTo>
                  <a:pt x="166446" y="114300"/>
                </a:lnTo>
                <a:lnTo>
                  <a:pt x="169849" y="123190"/>
                </a:lnTo>
                <a:lnTo>
                  <a:pt x="172618" y="123190"/>
                </a:lnTo>
                <a:lnTo>
                  <a:pt x="170167" y="121920"/>
                </a:lnTo>
                <a:lnTo>
                  <a:pt x="171043" y="118110"/>
                </a:lnTo>
                <a:lnTo>
                  <a:pt x="171754" y="116840"/>
                </a:lnTo>
                <a:lnTo>
                  <a:pt x="175336" y="114300"/>
                </a:lnTo>
                <a:lnTo>
                  <a:pt x="177139" y="113030"/>
                </a:lnTo>
                <a:lnTo>
                  <a:pt x="174205" y="119380"/>
                </a:lnTo>
                <a:lnTo>
                  <a:pt x="176898" y="121920"/>
                </a:lnTo>
                <a:lnTo>
                  <a:pt x="183019" y="121920"/>
                </a:lnTo>
                <a:lnTo>
                  <a:pt x="188468" y="123190"/>
                </a:lnTo>
                <a:lnTo>
                  <a:pt x="193535" y="124460"/>
                </a:lnTo>
                <a:lnTo>
                  <a:pt x="198488" y="123190"/>
                </a:lnTo>
                <a:lnTo>
                  <a:pt x="194691" y="116840"/>
                </a:lnTo>
                <a:lnTo>
                  <a:pt x="194017" y="123190"/>
                </a:lnTo>
                <a:lnTo>
                  <a:pt x="191084" y="119380"/>
                </a:lnTo>
                <a:lnTo>
                  <a:pt x="193484" y="110553"/>
                </a:lnTo>
                <a:lnTo>
                  <a:pt x="193903" y="109220"/>
                </a:lnTo>
                <a:lnTo>
                  <a:pt x="194729" y="106680"/>
                </a:lnTo>
                <a:lnTo>
                  <a:pt x="194983" y="107950"/>
                </a:lnTo>
                <a:lnTo>
                  <a:pt x="199478" y="107950"/>
                </a:lnTo>
                <a:lnTo>
                  <a:pt x="202018" y="107950"/>
                </a:lnTo>
                <a:lnTo>
                  <a:pt x="201218" y="105410"/>
                </a:lnTo>
                <a:lnTo>
                  <a:pt x="198564" y="106680"/>
                </a:lnTo>
                <a:lnTo>
                  <a:pt x="199453" y="105410"/>
                </a:lnTo>
                <a:lnTo>
                  <a:pt x="200355" y="104140"/>
                </a:lnTo>
                <a:lnTo>
                  <a:pt x="201853" y="105410"/>
                </a:lnTo>
                <a:lnTo>
                  <a:pt x="206248" y="106680"/>
                </a:lnTo>
                <a:lnTo>
                  <a:pt x="203796" y="110490"/>
                </a:lnTo>
                <a:lnTo>
                  <a:pt x="206057" y="110490"/>
                </a:lnTo>
                <a:lnTo>
                  <a:pt x="208749" y="107950"/>
                </a:lnTo>
                <a:lnTo>
                  <a:pt x="208000" y="105410"/>
                </a:lnTo>
                <a:lnTo>
                  <a:pt x="211556" y="104140"/>
                </a:lnTo>
                <a:lnTo>
                  <a:pt x="208153" y="111760"/>
                </a:lnTo>
                <a:lnTo>
                  <a:pt x="206730" y="114300"/>
                </a:lnTo>
                <a:lnTo>
                  <a:pt x="209575" y="114300"/>
                </a:lnTo>
                <a:lnTo>
                  <a:pt x="209575" y="119380"/>
                </a:lnTo>
                <a:lnTo>
                  <a:pt x="212750" y="119380"/>
                </a:lnTo>
                <a:lnTo>
                  <a:pt x="231775" y="119380"/>
                </a:lnTo>
                <a:lnTo>
                  <a:pt x="235445" y="114300"/>
                </a:lnTo>
                <a:lnTo>
                  <a:pt x="234937" y="125730"/>
                </a:lnTo>
                <a:lnTo>
                  <a:pt x="241503" y="123190"/>
                </a:lnTo>
                <a:lnTo>
                  <a:pt x="245186" y="120650"/>
                </a:lnTo>
                <a:lnTo>
                  <a:pt x="247561" y="118110"/>
                </a:lnTo>
                <a:lnTo>
                  <a:pt x="246697" y="113030"/>
                </a:lnTo>
                <a:lnTo>
                  <a:pt x="248754" y="111760"/>
                </a:lnTo>
                <a:lnTo>
                  <a:pt x="249466" y="114300"/>
                </a:lnTo>
                <a:lnTo>
                  <a:pt x="250621" y="116840"/>
                </a:lnTo>
                <a:lnTo>
                  <a:pt x="252120" y="113030"/>
                </a:lnTo>
                <a:lnTo>
                  <a:pt x="252958" y="111760"/>
                </a:lnTo>
                <a:lnTo>
                  <a:pt x="255485" y="107950"/>
                </a:lnTo>
                <a:lnTo>
                  <a:pt x="258419" y="110490"/>
                </a:lnTo>
                <a:lnTo>
                  <a:pt x="255295" y="114300"/>
                </a:lnTo>
                <a:lnTo>
                  <a:pt x="253631" y="114300"/>
                </a:lnTo>
                <a:lnTo>
                  <a:pt x="254457" y="120650"/>
                </a:lnTo>
                <a:lnTo>
                  <a:pt x="259613" y="115570"/>
                </a:lnTo>
                <a:lnTo>
                  <a:pt x="262623" y="118110"/>
                </a:lnTo>
                <a:lnTo>
                  <a:pt x="264439" y="115570"/>
                </a:lnTo>
                <a:lnTo>
                  <a:pt x="270421" y="107950"/>
                </a:lnTo>
                <a:lnTo>
                  <a:pt x="273710" y="104140"/>
                </a:lnTo>
                <a:lnTo>
                  <a:pt x="271843" y="99060"/>
                </a:lnTo>
                <a:lnTo>
                  <a:pt x="271894" y="97790"/>
                </a:lnTo>
                <a:lnTo>
                  <a:pt x="271932" y="96520"/>
                </a:lnTo>
                <a:lnTo>
                  <a:pt x="272046" y="92710"/>
                </a:lnTo>
                <a:lnTo>
                  <a:pt x="274027" y="90170"/>
                </a:lnTo>
                <a:lnTo>
                  <a:pt x="275018" y="88900"/>
                </a:lnTo>
                <a:lnTo>
                  <a:pt x="274739" y="91440"/>
                </a:lnTo>
                <a:lnTo>
                  <a:pt x="279577" y="91440"/>
                </a:lnTo>
                <a:lnTo>
                  <a:pt x="281952" y="93980"/>
                </a:lnTo>
                <a:lnTo>
                  <a:pt x="281101" y="96329"/>
                </a:lnTo>
                <a:lnTo>
                  <a:pt x="281216" y="96659"/>
                </a:lnTo>
                <a:lnTo>
                  <a:pt x="287375" y="101600"/>
                </a:lnTo>
                <a:lnTo>
                  <a:pt x="282740" y="102870"/>
                </a:lnTo>
                <a:lnTo>
                  <a:pt x="281317" y="101600"/>
                </a:lnTo>
                <a:lnTo>
                  <a:pt x="280403" y="96520"/>
                </a:lnTo>
                <a:lnTo>
                  <a:pt x="278625" y="99060"/>
                </a:lnTo>
                <a:lnTo>
                  <a:pt x="279971" y="101600"/>
                </a:lnTo>
                <a:lnTo>
                  <a:pt x="283171" y="105410"/>
                </a:lnTo>
                <a:lnTo>
                  <a:pt x="286423" y="107950"/>
                </a:lnTo>
                <a:lnTo>
                  <a:pt x="286308" y="109220"/>
                </a:lnTo>
                <a:lnTo>
                  <a:pt x="284797" y="111760"/>
                </a:lnTo>
                <a:lnTo>
                  <a:pt x="283222" y="111760"/>
                </a:lnTo>
                <a:lnTo>
                  <a:pt x="283972" y="110553"/>
                </a:lnTo>
                <a:lnTo>
                  <a:pt x="283921" y="110299"/>
                </a:lnTo>
                <a:lnTo>
                  <a:pt x="283413" y="109220"/>
                </a:lnTo>
                <a:lnTo>
                  <a:pt x="283222" y="107950"/>
                </a:lnTo>
                <a:lnTo>
                  <a:pt x="277787" y="113030"/>
                </a:lnTo>
                <a:lnTo>
                  <a:pt x="284924" y="115570"/>
                </a:lnTo>
                <a:lnTo>
                  <a:pt x="284289" y="119380"/>
                </a:lnTo>
                <a:lnTo>
                  <a:pt x="289001" y="119380"/>
                </a:lnTo>
                <a:lnTo>
                  <a:pt x="287299" y="116840"/>
                </a:lnTo>
                <a:lnTo>
                  <a:pt x="290169" y="119380"/>
                </a:lnTo>
                <a:lnTo>
                  <a:pt x="293408" y="118110"/>
                </a:lnTo>
                <a:lnTo>
                  <a:pt x="295046" y="116840"/>
                </a:lnTo>
                <a:lnTo>
                  <a:pt x="296672" y="115570"/>
                </a:lnTo>
                <a:lnTo>
                  <a:pt x="299618" y="118110"/>
                </a:lnTo>
                <a:lnTo>
                  <a:pt x="299732" y="116840"/>
                </a:lnTo>
                <a:lnTo>
                  <a:pt x="298729" y="115570"/>
                </a:lnTo>
                <a:lnTo>
                  <a:pt x="297713" y="114300"/>
                </a:lnTo>
                <a:lnTo>
                  <a:pt x="299808" y="111760"/>
                </a:lnTo>
                <a:lnTo>
                  <a:pt x="303098" y="111760"/>
                </a:lnTo>
                <a:lnTo>
                  <a:pt x="303098" y="115570"/>
                </a:lnTo>
                <a:lnTo>
                  <a:pt x="304533" y="116840"/>
                </a:lnTo>
                <a:lnTo>
                  <a:pt x="305396" y="114300"/>
                </a:lnTo>
                <a:lnTo>
                  <a:pt x="310349" y="111760"/>
                </a:lnTo>
                <a:lnTo>
                  <a:pt x="309956" y="113030"/>
                </a:lnTo>
                <a:lnTo>
                  <a:pt x="312051" y="111760"/>
                </a:lnTo>
                <a:lnTo>
                  <a:pt x="307136" y="105410"/>
                </a:lnTo>
                <a:lnTo>
                  <a:pt x="309092" y="102870"/>
                </a:lnTo>
                <a:lnTo>
                  <a:pt x="310070" y="101600"/>
                </a:lnTo>
                <a:lnTo>
                  <a:pt x="311861" y="96520"/>
                </a:lnTo>
                <a:lnTo>
                  <a:pt x="314985" y="101600"/>
                </a:lnTo>
                <a:lnTo>
                  <a:pt x="317360" y="99060"/>
                </a:lnTo>
                <a:lnTo>
                  <a:pt x="319925" y="102146"/>
                </a:lnTo>
                <a:lnTo>
                  <a:pt x="321678" y="101600"/>
                </a:lnTo>
                <a:lnTo>
                  <a:pt x="324294" y="104140"/>
                </a:lnTo>
                <a:lnTo>
                  <a:pt x="320852" y="106680"/>
                </a:lnTo>
                <a:lnTo>
                  <a:pt x="318350" y="105410"/>
                </a:lnTo>
                <a:lnTo>
                  <a:pt x="321881" y="109220"/>
                </a:lnTo>
                <a:lnTo>
                  <a:pt x="324650" y="106680"/>
                </a:lnTo>
                <a:lnTo>
                  <a:pt x="326034" y="105410"/>
                </a:lnTo>
                <a:lnTo>
                  <a:pt x="326796" y="101600"/>
                </a:lnTo>
                <a:lnTo>
                  <a:pt x="329996" y="101600"/>
                </a:lnTo>
                <a:lnTo>
                  <a:pt x="332092" y="102870"/>
                </a:lnTo>
                <a:lnTo>
                  <a:pt x="330238" y="105410"/>
                </a:lnTo>
                <a:lnTo>
                  <a:pt x="330746" y="113030"/>
                </a:lnTo>
                <a:lnTo>
                  <a:pt x="327698" y="114300"/>
                </a:lnTo>
                <a:lnTo>
                  <a:pt x="324015" y="114300"/>
                </a:lnTo>
                <a:lnTo>
                  <a:pt x="325805" y="118110"/>
                </a:lnTo>
                <a:lnTo>
                  <a:pt x="335026" y="110553"/>
                </a:lnTo>
                <a:lnTo>
                  <a:pt x="334987" y="109220"/>
                </a:lnTo>
                <a:lnTo>
                  <a:pt x="331470" y="105410"/>
                </a:lnTo>
                <a:lnTo>
                  <a:pt x="334035" y="102870"/>
                </a:lnTo>
                <a:lnTo>
                  <a:pt x="335419" y="107950"/>
                </a:lnTo>
                <a:lnTo>
                  <a:pt x="338391" y="110490"/>
                </a:lnTo>
                <a:lnTo>
                  <a:pt x="342163" y="110490"/>
                </a:lnTo>
                <a:lnTo>
                  <a:pt x="340499" y="105410"/>
                </a:lnTo>
                <a:lnTo>
                  <a:pt x="347662" y="105410"/>
                </a:lnTo>
                <a:lnTo>
                  <a:pt x="347649" y="104902"/>
                </a:lnTo>
                <a:lnTo>
                  <a:pt x="347345" y="104140"/>
                </a:lnTo>
                <a:lnTo>
                  <a:pt x="345770" y="100330"/>
                </a:lnTo>
                <a:lnTo>
                  <a:pt x="344182" y="104140"/>
                </a:lnTo>
                <a:lnTo>
                  <a:pt x="343903" y="102870"/>
                </a:lnTo>
                <a:lnTo>
                  <a:pt x="343623" y="101600"/>
                </a:lnTo>
                <a:lnTo>
                  <a:pt x="343065" y="99060"/>
                </a:lnTo>
                <a:lnTo>
                  <a:pt x="342798" y="97790"/>
                </a:lnTo>
                <a:lnTo>
                  <a:pt x="346392" y="97790"/>
                </a:lnTo>
                <a:lnTo>
                  <a:pt x="345643" y="96659"/>
                </a:lnTo>
                <a:lnTo>
                  <a:pt x="351510" y="97790"/>
                </a:lnTo>
                <a:lnTo>
                  <a:pt x="347776" y="105206"/>
                </a:lnTo>
                <a:lnTo>
                  <a:pt x="347675" y="105410"/>
                </a:lnTo>
                <a:lnTo>
                  <a:pt x="347027" y="106680"/>
                </a:lnTo>
                <a:lnTo>
                  <a:pt x="343585" y="109220"/>
                </a:lnTo>
                <a:lnTo>
                  <a:pt x="343941" y="111760"/>
                </a:lnTo>
                <a:lnTo>
                  <a:pt x="346760" y="109499"/>
                </a:lnTo>
                <a:lnTo>
                  <a:pt x="346519" y="109220"/>
                </a:lnTo>
                <a:lnTo>
                  <a:pt x="349999" y="106680"/>
                </a:lnTo>
                <a:lnTo>
                  <a:pt x="348183" y="105410"/>
                </a:lnTo>
                <a:lnTo>
                  <a:pt x="353288" y="102870"/>
                </a:lnTo>
                <a:lnTo>
                  <a:pt x="359117" y="96520"/>
                </a:lnTo>
                <a:lnTo>
                  <a:pt x="365366" y="93980"/>
                </a:lnTo>
                <a:lnTo>
                  <a:pt x="364744" y="102870"/>
                </a:lnTo>
                <a:lnTo>
                  <a:pt x="354990" y="101600"/>
                </a:lnTo>
                <a:lnTo>
                  <a:pt x="357416" y="111760"/>
                </a:lnTo>
                <a:lnTo>
                  <a:pt x="360464" y="110490"/>
                </a:lnTo>
                <a:lnTo>
                  <a:pt x="360260" y="105410"/>
                </a:lnTo>
                <a:lnTo>
                  <a:pt x="362762" y="106680"/>
                </a:lnTo>
                <a:lnTo>
                  <a:pt x="365099" y="111760"/>
                </a:lnTo>
                <a:lnTo>
                  <a:pt x="370090" y="106680"/>
                </a:lnTo>
                <a:lnTo>
                  <a:pt x="374319" y="106680"/>
                </a:lnTo>
                <a:lnTo>
                  <a:pt x="373329" y="105410"/>
                </a:lnTo>
                <a:lnTo>
                  <a:pt x="372338" y="104140"/>
                </a:lnTo>
                <a:lnTo>
                  <a:pt x="373100" y="102870"/>
                </a:lnTo>
                <a:lnTo>
                  <a:pt x="373849" y="101600"/>
                </a:lnTo>
                <a:lnTo>
                  <a:pt x="376897" y="102870"/>
                </a:lnTo>
                <a:lnTo>
                  <a:pt x="378764" y="104140"/>
                </a:lnTo>
                <a:lnTo>
                  <a:pt x="378320" y="105410"/>
                </a:lnTo>
                <a:lnTo>
                  <a:pt x="380111" y="102870"/>
                </a:lnTo>
                <a:lnTo>
                  <a:pt x="380428" y="102870"/>
                </a:lnTo>
                <a:lnTo>
                  <a:pt x="380466" y="104140"/>
                </a:lnTo>
                <a:lnTo>
                  <a:pt x="381431" y="102870"/>
                </a:lnTo>
                <a:lnTo>
                  <a:pt x="382409" y="101600"/>
                </a:lnTo>
                <a:lnTo>
                  <a:pt x="387667" y="104140"/>
                </a:lnTo>
                <a:lnTo>
                  <a:pt x="391477" y="101600"/>
                </a:lnTo>
                <a:lnTo>
                  <a:pt x="391363" y="97790"/>
                </a:lnTo>
                <a:lnTo>
                  <a:pt x="387629" y="101600"/>
                </a:lnTo>
                <a:lnTo>
                  <a:pt x="385775" y="101600"/>
                </a:lnTo>
                <a:lnTo>
                  <a:pt x="385216" y="100330"/>
                </a:lnTo>
                <a:lnTo>
                  <a:pt x="381571" y="99060"/>
                </a:lnTo>
                <a:lnTo>
                  <a:pt x="383235" y="95250"/>
                </a:lnTo>
                <a:lnTo>
                  <a:pt x="388035" y="95250"/>
                </a:lnTo>
                <a:lnTo>
                  <a:pt x="388835" y="93980"/>
                </a:lnTo>
                <a:lnTo>
                  <a:pt x="389636" y="92710"/>
                </a:lnTo>
                <a:lnTo>
                  <a:pt x="391236" y="90170"/>
                </a:lnTo>
                <a:lnTo>
                  <a:pt x="396709" y="90170"/>
                </a:lnTo>
                <a:lnTo>
                  <a:pt x="394919" y="88900"/>
                </a:lnTo>
                <a:lnTo>
                  <a:pt x="396544" y="86360"/>
                </a:lnTo>
                <a:lnTo>
                  <a:pt x="398957" y="87630"/>
                </a:lnTo>
                <a:lnTo>
                  <a:pt x="401574" y="87630"/>
                </a:lnTo>
                <a:lnTo>
                  <a:pt x="406412" y="90170"/>
                </a:lnTo>
                <a:lnTo>
                  <a:pt x="404787" y="90932"/>
                </a:lnTo>
                <a:lnTo>
                  <a:pt x="408266" y="90170"/>
                </a:lnTo>
                <a:lnTo>
                  <a:pt x="408584" y="92710"/>
                </a:lnTo>
                <a:lnTo>
                  <a:pt x="407162" y="91440"/>
                </a:lnTo>
                <a:lnTo>
                  <a:pt x="406603" y="93980"/>
                </a:lnTo>
                <a:lnTo>
                  <a:pt x="408673" y="95250"/>
                </a:lnTo>
                <a:lnTo>
                  <a:pt x="409638" y="92710"/>
                </a:lnTo>
                <a:lnTo>
                  <a:pt x="410603" y="90170"/>
                </a:lnTo>
                <a:lnTo>
                  <a:pt x="413893" y="91440"/>
                </a:lnTo>
                <a:lnTo>
                  <a:pt x="412076" y="93980"/>
                </a:lnTo>
                <a:lnTo>
                  <a:pt x="409181" y="96520"/>
                </a:lnTo>
                <a:lnTo>
                  <a:pt x="411632" y="100330"/>
                </a:lnTo>
                <a:lnTo>
                  <a:pt x="413219" y="95250"/>
                </a:lnTo>
                <a:lnTo>
                  <a:pt x="414731" y="95250"/>
                </a:lnTo>
                <a:lnTo>
                  <a:pt x="414172" y="97790"/>
                </a:lnTo>
                <a:lnTo>
                  <a:pt x="414807" y="97790"/>
                </a:lnTo>
                <a:lnTo>
                  <a:pt x="416941" y="99060"/>
                </a:lnTo>
                <a:lnTo>
                  <a:pt x="415277" y="95250"/>
                </a:lnTo>
                <a:lnTo>
                  <a:pt x="414172" y="92710"/>
                </a:lnTo>
                <a:lnTo>
                  <a:pt x="417537" y="93980"/>
                </a:lnTo>
                <a:lnTo>
                  <a:pt x="418058" y="93980"/>
                </a:lnTo>
                <a:lnTo>
                  <a:pt x="419201" y="95250"/>
                </a:lnTo>
                <a:lnTo>
                  <a:pt x="418769" y="96520"/>
                </a:lnTo>
                <a:lnTo>
                  <a:pt x="422605" y="96520"/>
                </a:lnTo>
                <a:lnTo>
                  <a:pt x="420547" y="95250"/>
                </a:lnTo>
                <a:lnTo>
                  <a:pt x="424116" y="92710"/>
                </a:lnTo>
                <a:lnTo>
                  <a:pt x="420865" y="92710"/>
                </a:lnTo>
                <a:lnTo>
                  <a:pt x="420763" y="90170"/>
                </a:lnTo>
                <a:lnTo>
                  <a:pt x="420598" y="86360"/>
                </a:lnTo>
                <a:lnTo>
                  <a:pt x="420547" y="85090"/>
                </a:lnTo>
                <a:lnTo>
                  <a:pt x="423875" y="83820"/>
                </a:lnTo>
                <a:lnTo>
                  <a:pt x="428625" y="85090"/>
                </a:lnTo>
                <a:lnTo>
                  <a:pt x="429412" y="83820"/>
                </a:lnTo>
                <a:lnTo>
                  <a:pt x="431761" y="80010"/>
                </a:lnTo>
                <a:lnTo>
                  <a:pt x="434657" y="85420"/>
                </a:lnTo>
                <a:lnTo>
                  <a:pt x="434848" y="93980"/>
                </a:lnTo>
                <a:lnTo>
                  <a:pt x="437261" y="94970"/>
                </a:lnTo>
                <a:lnTo>
                  <a:pt x="436829" y="93980"/>
                </a:lnTo>
                <a:lnTo>
                  <a:pt x="438213" y="90170"/>
                </a:lnTo>
                <a:lnTo>
                  <a:pt x="438302" y="92710"/>
                </a:lnTo>
                <a:lnTo>
                  <a:pt x="443966" y="91440"/>
                </a:lnTo>
                <a:lnTo>
                  <a:pt x="442061" y="95250"/>
                </a:lnTo>
                <a:lnTo>
                  <a:pt x="444957" y="96520"/>
                </a:lnTo>
                <a:lnTo>
                  <a:pt x="445312" y="90170"/>
                </a:lnTo>
                <a:lnTo>
                  <a:pt x="447446" y="91440"/>
                </a:lnTo>
                <a:lnTo>
                  <a:pt x="446938" y="95846"/>
                </a:lnTo>
                <a:lnTo>
                  <a:pt x="447052" y="98704"/>
                </a:lnTo>
                <a:lnTo>
                  <a:pt x="447090" y="99060"/>
                </a:lnTo>
                <a:lnTo>
                  <a:pt x="447332" y="96520"/>
                </a:lnTo>
                <a:lnTo>
                  <a:pt x="450062" y="99060"/>
                </a:lnTo>
                <a:lnTo>
                  <a:pt x="451485" y="95250"/>
                </a:lnTo>
                <a:lnTo>
                  <a:pt x="449033" y="96520"/>
                </a:lnTo>
                <a:lnTo>
                  <a:pt x="449580" y="92710"/>
                </a:lnTo>
                <a:lnTo>
                  <a:pt x="454888" y="96520"/>
                </a:lnTo>
                <a:lnTo>
                  <a:pt x="454698" y="92710"/>
                </a:lnTo>
                <a:lnTo>
                  <a:pt x="455015" y="97790"/>
                </a:lnTo>
                <a:lnTo>
                  <a:pt x="460044" y="93980"/>
                </a:lnTo>
                <a:lnTo>
                  <a:pt x="462661" y="95250"/>
                </a:lnTo>
                <a:lnTo>
                  <a:pt x="461733" y="91440"/>
                </a:lnTo>
                <a:lnTo>
                  <a:pt x="460006" y="92710"/>
                </a:lnTo>
                <a:lnTo>
                  <a:pt x="458152" y="93980"/>
                </a:lnTo>
                <a:lnTo>
                  <a:pt x="457733" y="92710"/>
                </a:lnTo>
                <a:lnTo>
                  <a:pt x="456869" y="90170"/>
                </a:lnTo>
                <a:lnTo>
                  <a:pt x="460286" y="86360"/>
                </a:lnTo>
                <a:lnTo>
                  <a:pt x="468553" y="90170"/>
                </a:lnTo>
                <a:lnTo>
                  <a:pt x="472719" y="86360"/>
                </a:lnTo>
                <a:lnTo>
                  <a:pt x="474103" y="85090"/>
                </a:lnTo>
                <a:lnTo>
                  <a:pt x="478980" y="87630"/>
                </a:lnTo>
                <a:lnTo>
                  <a:pt x="474141" y="88900"/>
                </a:lnTo>
                <a:lnTo>
                  <a:pt x="475170" y="93980"/>
                </a:lnTo>
                <a:lnTo>
                  <a:pt x="470738" y="95250"/>
                </a:lnTo>
                <a:lnTo>
                  <a:pt x="469595" y="92710"/>
                </a:lnTo>
                <a:lnTo>
                  <a:pt x="465747" y="93980"/>
                </a:lnTo>
                <a:lnTo>
                  <a:pt x="470027" y="96520"/>
                </a:lnTo>
                <a:lnTo>
                  <a:pt x="476923" y="95250"/>
                </a:lnTo>
                <a:lnTo>
                  <a:pt x="480009" y="91440"/>
                </a:lnTo>
                <a:lnTo>
                  <a:pt x="484606" y="90170"/>
                </a:lnTo>
                <a:lnTo>
                  <a:pt x="485190" y="102870"/>
                </a:lnTo>
                <a:lnTo>
                  <a:pt x="490740" y="99060"/>
                </a:lnTo>
                <a:lnTo>
                  <a:pt x="490169" y="97142"/>
                </a:lnTo>
                <a:lnTo>
                  <a:pt x="490105" y="95250"/>
                </a:lnTo>
                <a:lnTo>
                  <a:pt x="488365" y="93980"/>
                </a:lnTo>
                <a:lnTo>
                  <a:pt x="489826" y="92710"/>
                </a:lnTo>
                <a:lnTo>
                  <a:pt x="491578" y="93980"/>
                </a:lnTo>
                <a:lnTo>
                  <a:pt x="493191" y="93980"/>
                </a:lnTo>
                <a:lnTo>
                  <a:pt x="493687" y="92710"/>
                </a:lnTo>
                <a:lnTo>
                  <a:pt x="494182" y="91440"/>
                </a:lnTo>
                <a:lnTo>
                  <a:pt x="490702" y="91440"/>
                </a:lnTo>
                <a:lnTo>
                  <a:pt x="491807" y="90170"/>
                </a:lnTo>
                <a:lnTo>
                  <a:pt x="492925" y="88900"/>
                </a:lnTo>
                <a:lnTo>
                  <a:pt x="493788" y="90170"/>
                </a:lnTo>
                <a:lnTo>
                  <a:pt x="495655" y="90170"/>
                </a:lnTo>
                <a:lnTo>
                  <a:pt x="495325" y="92532"/>
                </a:lnTo>
                <a:lnTo>
                  <a:pt x="500253" y="90170"/>
                </a:lnTo>
                <a:lnTo>
                  <a:pt x="500100" y="91313"/>
                </a:lnTo>
                <a:lnTo>
                  <a:pt x="501891" y="88900"/>
                </a:lnTo>
                <a:lnTo>
                  <a:pt x="502818" y="87630"/>
                </a:lnTo>
                <a:lnTo>
                  <a:pt x="504964" y="86360"/>
                </a:lnTo>
                <a:lnTo>
                  <a:pt x="504609" y="88900"/>
                </a:lnTo>
                <a:lnTo>
                  <a:pt x="506818" y="86360"/>
                </a:lnTo>
                <a:lnTo>
                  <a:pt x="508330" y="87630"/>
                </a:lnTo>
                <a:lnTo>
                  <a:pt x="508546" y="88493"/>
                </a:lnTo>
                <a:lnTo>
                  <a:pt x="509079" y="86360"/>
                </a:lnTo>
                <a:lnTo>
                  <a:pt x="509397" y="85090"/>
                </a:lnTo>
                <a:lnTo>
                  <a:pt x="509714" y="83820"/>
                </a:lnTo>
                <a:lnTo>
                  <a:pt x="510032" y="82550"/>
                </a:lnTo>
                <a:lnTo>
                  <a:pt x="511416" y="81280"/>
                </a:lnTo>
                <a:lnTo>
                  <a:pt x="517639" y="83820"/>
                </a:lnTo>
                <a:lnTo>
                  <a:pt x="521474" y="83820"/>
                </a:lnTo>
                <a:lnTo>
                  <a:pt x="524256" y="82550"/>
                </a:lnTo>
                <a:lnTo>
                  <a:pt x="521246" y="81280"/>
                </a:lnTo>
                <a:lnTo>
                  <a:pt x="522554" y="80010"/>
                </a:lnTo>
                <a:lnTo>
                  <a:pt x="523862" y="78740"/>
                </a:lnTo>
                <a:lnTo>
                  <a:pt x="524725" y="77482"/>
                </a:lnTo>
                <a:lnTo>
                  <a:pt x="529209" y="81280"/>
                </a:lnTo>
                <a:lnTo>
                  <a:pt x="524484" y="82550"/>
                </a:lnTo>
                <a:lnTo>
                  <a:pt x="530199" y="86360"/>
                </a:lnTo>
                <a:lnTo>
                  <a:pt x="529120" y="88823"/>
                </a:lnTo>
                <a:lnTo>
                  <a:pt x="528027" y="92760"/>
                </a:lnTo>
                <a:lnTo>
                  <a:pt x="530593" y="90170"/>
                </a:lnTo>
                <a:lnTo>
                  <a:pt x="533400" y="90170"/>
                </a:lnTo>
                <a:lnTo>
                  <a:pt x="533374" y="92925"/>
                </a:lnTo>
                <a:lnTo>
                  <a:pt x="535063" y="90170"/>
                </a:lnTo>
                <a:lnTo>
                  <a:pt x="537883" y="92710"/>
                </a:lnTo>
                <a:lnTo>
                  <a:pt x="537171" y="91440"/>
                </a:lnTo>
                <a:lnTo>
                  <a:pt x="536765" y="90170"/>
                </a:lnTo>
                <a:lnTo>
                  <a:pt x="535546" y="86360"/>
                </a:lnTo>
                <a:lnTo>
                  <a:pt x="538391" y="85090"/>
                </a:lnTo>
                <a:lnTo>
                  <a:pt x="542112" y="90170"/>
                </a:lnTo>
                <a:lnTo>
                  <a:pt x="546481" y="91440"/>
                </a:lnTo>
                <a:lnTo>
                  <a:pt x="543661" y="85090"/>
                </a:lnTo>
                <a:lnTo>
                  <a:pt x="547268" y="82550"/>
                </a:lnTo>
                <a:lnTo>
                  <a:pt x="544931" y="78740"/>
                </a:lnTo>
                <a:lnTo>
                  <a:pt x="545033" y="77470"/>
                </a:lnTo>
                <a:lnTo>
                  <a:pt x="545084" y="76758"/>
                </a:lnTo>
                <a:lnTo>
                  <a:pt x="544055" y="76200"/>
                </a:lnTo>
                <a:lnTo>
                  <a:pt x="543648" y="73660"/>
                </a:lnTo>
                <a:lnTo>
                  <a:pt x="543229" y="71120"/>
                </a:lnTo>
                <a:lnTo>
                  <a:pt x="547065" y="73660"/>
                </a:lnTo>
                <a:lnTo>
                  <a:pt x="548449" y="71120"/>
                </a:lnTo>
                <a:lnTo>
                  <a:pt x="553326" y="72390"/>
                </a:lnTo>
                <a:lnTo>
                  <a:pt x="552297" y="72390"/>
                </a:lnTo>
                <a:lnTo>
                  <a:pt x="555866" y="77419"/>
                </a:lnTo>
                <a:lnTo>
                  <a:pt x="555980" y="85090"/>
                </a:lnTo>
                <a:lnTo>
                  <a:pt x="549846" y="86360"/>
                </a:lnTo>
                <a:lnTo>
                  <a:pt x="550557" y="96520"/>
                </a:lnTo>
                <a:lnTo>
                  <a:pt x="555269" y="95250"/>
                </a:lnTo>
                <a:lnTo>
                  <a:pt x="562127" y="92710"/>
                </a:lnTo>
                <a:lnTo>
                  <a:pt x="565175" y="95250"/>
                </a:lnTo>
                <a:lnTo>
                  <a:pt x="569455" y="93980"/>
                </a:lnTo>
                <a:lnTo>
                  <a:pt x="569391" y="92710"/>
                </a:lnTo>
                <a:lnTo>
                  <a:pt x="569175" y="88493"/>
                </a:lnTo>
                <a:lnTo>
                  <a:pt x="569061" y="87020"/>
                </a:lnTo>
                <a:lnTo>
                  <a:pt x="568540" y="82550"/>
                </a:lnTo>
                <a:lnTo>
                  <a:pt x="571157" y="82550"/>
                </a:lnTo>
                <a:lnTo>
                  <a:pt x="572262" y="83820"/>
                </a:lnTo>
                <a:lnTo>
                  <a:pt x="570280" y="86360"/>
                </a:lnTo>
                <a:lnTo>
                  <a:pt x="575513" y="83820"/>
                </a:lnTo>
                <a:lnTo>
                  <a:pt x="577011" y="82550"/>
                </a:lnTo>
                <a:lnTo>
                  <a:pt x="578523" y="81280"/>
                </a:lnTo>
                <a:lnTo>
                  <a:pt x="584022" y="81280"/>
                </a:lnTo>
                <a:lnTo>
                  <a:pt x="587159" y="80010"/>
                </a:lnTo>
                <a:lnTo>
                  <a:pt x="585965" y="76200"/>
                </a:lnTo>
                <a:lnTo>
                  <a:pt x="585292" y="72390"/>
                </a:lnTo>
                <a:lnTo>
                  <a:pt x="588657" y="71120"/>
                </a:lnTo>
                <a:lnTo>
                  <a:pt x="588187" y="69850"/>
                </a:lnTo>
                <a:lnTo>
                  <a:pt x="589013" y="66040"/>
                </a:lnTo>
                <a:lnTo>
                  <a:pt x="591985" y="67310"/>
                </a:lnTo>
                <a:lnTo>
                  <a:pt x="594245" y="67310"/>
                </a:lnTo>
                <a:lnTo>
                  <a:pt x="594207" y="69850"/>
                </a:lnTo>
                <a:lnTo>
                  <a:pt x="592823" y="69850"/>
                </a:lnTo>
                <a:lnTo>
                  <a:pt x="592899" y="71120"/>
                </a:lnTo>
                <a:lnTo>
                  <a:pt x="594880" y="73660"/>
                </a:lnTo>
                <a:lnTo>
                  <a:pt x="597890" y="72390"/>
                </a:lnTo>
                <a:lnTo>
                  <a:pt x="599554" y="71120"/>
                </a:lnTo>
                <a:lnTo>
                  <a:pt x="599516" y="72390"/>
                </a:lnTo>
                <a:lnTo>
                  <a:pt x="598043" y="77470"/>
                </a:lnTo>
                <a:lnTo>
                  <a:pt x="597446" y="77139"/>
                </a:lnTo>
                <a:lnTo>
                  <a:pt x="598017" y="78511"/>
                </a:lnTo>
                <a:lnTo>
                  <a:pt x="600265" y="77470"/>
                </a:lnTo>
                <a:lnTo>
                  <a:pt x="605459" y="81280"/>
                </a:lnTo>
                <a:lnTo>
                  <a:pt x="610260" y="82550"/>
                </a:lnTo>
                <a:lnTo>
                  <a:pt x="613778" y="82550"/>
                </a:lnTo>
                <a:lnTo>
                  <a:pt x="613575" y="80010"/>
                </a:lnTo>
                <a:lnTo>
                  <a:pt x="618236" y="77482"/>
                </a:lnTo>
                <a:lnTo>
                  <a:pt x="618109" y="77139"/>
                </a:lnTo>
                <a:lnTo>
                  <a:pt x="615607" y="71120"/>
                </a:lnTo>
                <a:lnTo>
                  <a:pt x="615086" y="69850"/>
                </a:lnTo>
                <a:lnTo>
                  <a:pt x="620941" y="69850"/>
                </a:lnTo>
                <a:lnTo>
                  <a:pt x="620268" y="66040"/>
                </a:lnTo>
                <a:lnTo>
                  <a:pt x="615480" y="67310"/>
                </a:lnTo>
                <a:lnTo>
                  <a:pt x="613384" y="66040"/>
                </a:lnTo>
                <a:lnTo>
                  <a:pt x="613714" y="64770"/>
                </a:lnTo>
                <a:lnTo>
                  <a:pt x="614057" y="63500"/>
                </a:lnTo>
                <a:lnTo>
                  <a:pt x="613498" y="60960"/>
                </a:lnTo>
                <a:lnTo>
                  <a:pt x="612152" y="59690"/>
                </a:lnTo>
                <a:lnTo>
                  <a:pt x="612673" y="58420"/>
                </a:lnTo>
                <a:lnTo>
                  <a:pt x="613740" y="55880"/>
                </a:lnTo>
                <a:lnTo>
                  <a:pt x="617181" y="53340"/>
                </a:lnTo>
                <a:lnTo>
                  <a:pt x="618998" y="50800"/>
                </a:lnTo>
                <a:lnTo>
                  <a:pt x="618324" y="52070"/>
                </a:lnTo>
                <a:lnTo>
                  <a:pt x="619442" y="53340"/>
                </a:lnTo>
                <a:lnTo>
                  <a:pt x="618921" y="54610"/>
                </a:lnTo>
                <a:lnTo>
                  <a:pt x="623646" y="50800"/>
                </a:lnTo>
                <a:lnTo>
                  <a:pt x="625221" y="49530"/>
                </a:lnTo>
                <a:lnTo>
                  <a:pt x="626999" y="52070"/>
                </a:lnTo>
                <a:lnTo>
                  <a:pt x="627405" y="54406"/>
                </a:lnTo>
                <a:lnTo>
                  <a:pt x="627405" y="54711"/>
                </a:lnTo>
                <a:lnTo>
                  <a:pt x="626376" y="57150"/>
                </a:lnTo>
                <a:lnTo>
                  <a:pt x="629742" y="58420"/>
                </a:lnTo>
                <a:lnTo>
                  <a:pt x="634047" y="54711"/>
                </a:lnTo>
                <a:lnTo>
                  <a:pt x="634009" y="54406"/>
                </a:lnTo>
                <a:lnTo>
                  <a:pt x="634136" y="54635"/>
                </a:lnTo>
                <a:lnTo>
                  <a:pt x="635063" y="53835"/>
                </a:lnTo>
                <a:lnTo>
                  <a:pt x="635127" y="53340"/>
                </a:lnTo>
                <a:lnTo>
                  <a:pt x="635762" y="48260"/>
                </a:lnTo>
                <a:lnTo>
                  <a:pt x="637298" y="43180"/>
                </a:lnTo>
                <a:lnTo>
                  <a:pt x="639813" y="45720"/>
                </a:lnTo>
                <a:lnTo>
                  <a:pt x="642734" y="49530"/>
                </a:lnTo>
                <a:lnTo>
                  <a:pt x="645502" y="50800"/>
                </a:lnTo>
                <a:lnTo>
                  <a:pt x="641464" y="60960"/>
                </a:lnTo>
                <a:lnTo>
                  <a:pt x="644791" y="58420"/>
                </a:lnTo>
                <a:lnTo>
                  <a:pt x="642772" y="62230"/>
                </a:lnTo>
                <a:lnTo>
                  <a:pt x="642569" y="68580"/>
                </a:lnTo>
                <a:lnTo>
                  <a:pt x="639597" y="72390"/>
                </a:lnTo>
                <a:lnTo>
                  <a:pt x="644080" y="73660"/>
                </a:lnTo>
                <a:lnTo>
                  <a:pt x="650379" y="76200"/>
                </a:lnTo>
                <a:lnTo>
                  <a:pt x="653313" y="74930"/>
                </a:lnTo>
                <a:lnTo>
                  <a:pt x="654278" y="77419"/>
                </a:lnTo>
                <a:lnTo>
                  <a:pt x="654329" y="77787"/>
                </a:lnTo>
                <a:lnTo>
                  <a:pt x="654697" y="81280"/>
                </a:lnTo>
                <a:lnTo>
                  <a:pt x="654100" y="83820"/>
                </a:lnTo>
                <a:lnTo>
                  <a:pt x="658774" y="78740"/>
                </a:lnTo>
                <a:lnTo>
                  <a:pt x="660946" y="87630"/>
                </a:lnTo>
                <a:lnTo>
                  <a:pt x="664794" y="87630"/>
                </a:lnTo>
                <a:lnTo>
                  <a:pt x="669036" y="83820"/>
                </a:lnTo>
                <a:lnTo>
                  <a:pt x="660869" y="82550"/>
                </a:lnTo>
                <a:lnTo>
                  <a:pt x="664044" y="78740"/>
                </a:lnTo>
                <a:lnTo>
                  <a:pt x="665187" y="81280"/>
                </a:lnTo>
                <a:lnTo>
                  <a:pt x="666788" y="79527"/>
                </a:lnTo>
                <a:lnTo>
                  <a:pt x="665911" y="78740"/>
                </a:lnTo>
                <a:lnTo>
                  <a:pt x="663092" y="76200"/>
                </a:lnTo>
                <a:lnTo>
                  <a:pt x="660158" y="74930"/>
                </a:lnTo>
                <a:lnTo>
                  <a:pt x="662381" y="74930"/>
                </a:lnTo>
                <a:lnTo>
                  <a:pt x="662419" y="69430"/>
                </a:lnTo>
                <a:lnTo>
                  <a:pt x="663016" y="67310"/>
                </a:lnTo>
                <a:lnTo>
                  <a:pt x="659282" y="67310"/>
                </a:lnTo>
                <a:lnTo>
                  <a:pt x="659765" y="60960"/>
                </a:lnTo>
                <a:lnTo>
                  <a:pt x="663917" y="66040"/>
                </a:lnTo>
                <a:lnTo>
                  <a:pt x="665784" y="63500"/>
                </a:lnTo>
                <a:lnTo>
                  <a:pt x="664476" y="68580"/>
                </a:lnTo>
                <a:lnTo>
                  <a:pt x="665073" y="68580"/>
                </a:lnTo>
                <a:lnTo>
                  <a:pt x="663803" y="73660"/>
                </a:lnTo>
                <a:lnTo>
                  <a:pt x="667092" y="72390"/>
                </a:lnTo>
                <a:lnTo>
                  <a:pt x="671969" y="72390"/>
                </a:lnTo>
                <a:lnTo>
                  <a:pt x="674624" y="76200"/>
                </a:lnTo>
                <a:lnTo>
                  <a:pt x="676059" y="77419"/>
                </a:lnTo>
                <a:lnTo>
                  <a:pt x="675551" y="77724"/>
                </a:lnTo>
                <a:lnTo>
                  <a:pt x="675970" y="82550"/>
                </a:lnTo>
                <a:lnTo>
                  <a:pt x="675551" y="84201"/>
                </a:lnTo>
                <a:lnTo>
                  <a:pt x="682180" y="85090"/>
                </a:lnTo>
                <a:lnTo>
                  <a:pt x="682104" y="87630"/>
                </a:lnTo>
                <a:lnTo>
                  <a:pt x="678256" y="87630"/>
                </a:lnTo>
                <a:lnTo>
                  <a:pt x="681037" y="90170"/>
                </a:lnTo>
                <a:lnTo>
                  <a:pt x="683171" y="88900"/>
                </a:lnTo>
                <a:lnTo>
                  <a:pt x="686854" y="81280"/>
                </a:lnTo>
                <a:lnTo>
                  <a:pt x="689991" y="83820"/>
                </a:lnTo>
                <a:lnTo>
                  <a:pt x="693013" y="87020"/>
                </a:lnTo>
                <a:lnTo>
                  <a:pt x="693077" y="85090"/>
                </a:lnTo>
                <a:lnTo>
                  <a:pt x="697357" y="86360"/>
                </a:lnTo>
                <a:lnTo>
                  <a:pt x="697496" y="85090"/>
                </a:lnTo>
                <a:lnTo>
                  <a:pt x="697915" y="81280"/>
                </a:lnTo>
                <a:lnTo>
                  <a:pt x="698182" y="78740"/>
                </a:lnTo>
                <a:lnTo>
                  <a:pt x="700836" y="78740"/>
                </a:lnTo>
                <a:lnTo>
                  <a:pt x="699020" y="74930"/>
                </a:lnTo>
                <a:lnTo>
                  <a:pt x="703059" y="78740"/>
                </a:lnTo>
                <a:lnTo>
                  <a:pt x="702017" y="74930"/>
                </a:lnTo>
                <a:lnTo>
                  <a:pt x="701332" y="72390"/>
                </a:lnTo>
                <a:lnTo>
                  <a:pt x="700290" y="68580"/>
                </a:lnTo>
                <a:lnTo>
                  <a:pt x="703884" y="71120"/>
                </a:lnTo>
                <a:lnTo>
                  <a:pt x="703097" y="74930"/>
                </a:lnTo>
                <a:lnTo>
                  <a:pt x="703135" y="80010"/>
                </a:lnTo>
                <a:lnTo>
                  <a:pt x="703580" y="85090"/>
                </a:lnTo>
                <a:lnTo>
                  <a:pt x="704367" y="80010"/>
                </a:lnTo>
                <a:lnTo>
                  <a:pt x="706589" y="83820"/>
                </a:lnTo>
                <a:lnTo>
                  <a:pt x="708164" y="83820"/>
                </a:lnTo>
                <a:lnTo>
                  <a:pt x="707377" y="80010"/>
                </a:lnTo>
                <a:lnTo>
                  <a:pt x="711847" y="81280"/>
                </a:lnTo>
                <a:lnTo>
                  <a:pt x="711250" y="80010"/>
                </a:lnTo>
                <a:lnTo>
                  <a:pt x="709434" y="76200"/>
                </a:lnTo>
                <a:lnTo>
                  <a:pt x="713320" y="73660"/>
                </a:lnTo>
                <a:lnTo>
                  <a:pt x="714781" y="78740"/>
                </a:lnTo>
                <a:lnTo>
                  <a:pt x="717791" y="73660"/>
                </a:lnTo>
                <a:lnTo>
                  <a:pt x="716127" y="72390"/>
                </a:lnTo>
                <a:lnTo>
                  <a:pt x="721245" y="69850"/>
                </a:lnTo>
                <a:lnTo>
                  <a:pt x="719899" y="67310"/>
                </a:lnTo>
                <a:lnTo>
                  <a:pt x="723544" y="66040"/>
                </a:lnTo>
                <a:lnTo>
                  <a:pt x="725792" y="71120"/>
                </a:lnTo>
                <a:lnTo>
                  <a:pt x="724573" y="76200"/>
                </a:lnTo>
                <a:lnTo>
                  <a:pt x="723341" y="76200"/>
                </a:lnTo>
                <a:lnTo>
                  <a:pt x="721436" y="73660"/>
                </a:lnTo>
                <a:lnTo>
                  <a:pt x="721398" y="77470"/>
                </a:lnTo>
                <a:lnTo>
                  <a:pt x="728014" y="76200"/>
                </a:lnTo>
                <a:lnTo>
                  <a:pt x="729564" y="78740"/>
                </a:lnTo>
                <a:lnTo>
                  <a:pt x="731583" y="80010"/>
                </a:lnTo>
                <a:lnTo>
                  <a:pt x="731621" y="85090"/>
                </a:lnTo>
                <a:lnTo>
                  <a:pt x="734034" y="80010"/>
                </a:lnTo>
                <a:lnTo>
                  <a:pt x="737641" y="88900"/>
                </a:lnTo>
                <a:lnTo>
                  <a:pt x="738416" y="86360"/>
                </a:lnTo>
                <a:lnTo>
                  <a:pt x="739584" y="82550"/>
                </a:lnTo>
                <a:close/>
              </a:path>
              <a:path extrusionOk="0" h="132079" w="765175">
                <a:moveTo>
                  <a:pt x="742315" y="64770"/>
                </a:moveTo>
                <a:lnTo>
                  <a:pt x="739063" y="59690"/>
                </a:lnTo>
                <a:lnTo>
                  <a:pt x="736333" y="57150"/>
                </a:lnTo>
                <a:lnTo>
                  <a:pt x="736447" y="64770"/>
                </a:lnTo>
                <a:lnTo>
                  <a:pt x="733920" y="67310"/>
                </a:lnTo>
                <a:lnTo>
                  <a:pt x="734504" y="67310"/>
                </a:lnTo>
                <a:lnTo>
                  <a:pt x="734187" y="67538"/>
                </a:lnTo>
                <a:lnTo>
                  <a:pt x="742315" y="64770"/>
                </a:lnTo>
                <a:close/>
              </a:path>
              <a:path extrusionOk="0" h="132079" w="765175">
                <a:moveTo>
                  <a:pt x="747864" y="39370"/>
                </a:moveTo>
                <a:lnTo>
                  <a:pt x="746925" y="41910"/>
                </a:lnTo>
                <a:lnTo>
                  <a:pt x="747344" y="41910"/>
                </a:lnTo>
                <a:lnTo>
                  <a:pt x="747864" y="39370"/>
                </a:lnTo>
                <a:close/>
              </a:path>
              <a:path extrusionOk="0" h="132079" w="765175">
                <a:moveTo>
                  <a:pt x="748766" y="21043"/>
                </a:moveTo>
                <a:lnTo>
                  <a:pt x="747661" y="20320"/>
                </a:lnTo>
                <a:lnTo>
                  <a:pt x="747814" y="21424"/>
                </a:lnTo>
                <a:lnTo>
                  <a:pt x="748766" y="21043"/>
                </a:lnTo>
                <a:close/>
              </a:path>
              <a:path extrusionOk="0" h="132079" w="765175">
                <a:moveTo>
                  <a:pt x="750557" y="20320"/>
                </a:moveTo>
                <a:lnTo>
                  <a:pt x="748766" y="21043"/>
                </a:lnTo>
                <a:lnTo>
                  <a:pt x="749604" y="21590"/>
                </a:lnTo>
                <a:lnTo>
                  <a:pt x="750557" y="20320"/>
                </a:lnTo>
                <a:close/>
              </a:path>
              <a:path extrusionOk="0" h="132079" w="765175">
                <a:moveTo>
                  <a:pt x="757440" y="40614"/>
                </a:moveTo>
                <a:lnTo>
                  <a:pt x="755510" y="40690"/>
                </a:lnTo>
                <a:lnTo>
                  <a:pt x="755662" y="41008"/>
                </a:lnTo>
                <a:lnTo>
                  <a:pt x="756183" y="41084"/>
                </a:lnTo>
                <a:lnTo>
                  <a:pt x="757440" y="40614"/>
                </a:lnTo>
                <a:close/>
              </a:path>
              <a:path extrusionOk="0" h="132079" w="765175">
                <a:moveTo>
                  <a:pt x="761580" y="30480"/>
                </a:moveTo>
                <a:lnTo>
                  <a:pt x="760857" y="29413"/>
                </a:lnTo>
                <a:lnTo>
                  <a:pt x="760539" y="30480"/>
                </a:lnTo>
                <a:lnTo>
                  <a:pt x="761580" y="30480"/>
                </a:lnTo>
                <a:close/>
              </a:path>
              <a:path extrusionOk="0" h="132079" w="765175">
                <a:moveTo>
                  <a:pt x="763231" y="30480"/>
                </a:moveTo>
                <a:lnTo>
                  <a:pt x="761580" y="30480"/>
                </a:lnTo>
                <a:lnTo>
                  <a:pt x="762431" y="31750"/>
                </a:lnTo>
                <a:lnTo>
                  <a:pt x="763231" y="30480"/>
                </a:lnTo>
                <a:close/>
              </a:path>
              <a:path extrusionOk="0" h="132079" w="765175">
                <a:moveTo>
                  <a:pt x="765124" y="21590"/>
                </a:moveTo>
                <a:lnTo>
                  <a:pt x="760768" y="19050"/>
                </a:lnTo>
                <a:lnTo>
                  <a:pt x="762000" y="20320"/>
                </a:lnTo>
                <a:lnTo>
                  <a:pt x="758431" y="22860"/>
                </a:lnTo>
                <a:lnTo>
                  <a:pt x="760577" y="25400"/>
                </a:lnTo>
                <a:lnTo>
                  <a:pt x="758748" y="25400"/>
                </a:lnTo>
                <a:lnTo>
                  <a:pt x="756259" y="24041"/>
                </a:lnTo>
                <a:lnTo>
                  <a:pt x="756259" y="30480"/>
                </a:lnTo>
                <a:lnTo>
                  <a:pt x="748576" y="38100"/>
                </a:lnTo>
                <a:lnTo>
                  <a:pt x="750112" y="40640"/>
                </a:lnTo>
                <a:lnTo>
                  <a:pt x="751078" y="40640"/>
                </a:lnTo>
                <a:lnTo>
                  <a:pt x="745045" y="46990"/>
                </a:lnTo>
                <a:lnTo>
                  <a:pt x="746925" y="41910"/>
                </a:lnTo>
                <a:lnTo>
                  <a:pt x="744689" y="41910"/>
                </a:lnTo>
                <a:lnTo>
                  <a:pt x="743381" y="40640"/>
                </a:lnTo>
                <a:lnTo>
                  <a:pt x="743661" y="38100"/>
                </a:lnTo>
                <a:lnTo>
                  <a:pt x="747268" y="36830"/>
                </a:lnTo>
                <a:lnTo>
                  <a:pt x="748423" y="34290"/>
                </a:lnTo>
                <a:lnTo>
                  <a:pt x="749007" y="33020"/>
                </a:lnTo>
                <a:lnTo>
                  <a:pt x="756259" y="30480"/>
                </a:lnTo>
                <a:lnTo>
                  <a:pt x="756259" y="24041"/>
                </a:lnTo>
                <a:lnTo>
                  <a:pt x="754113" y="22860"/>
                </a:lnTo>
                <a:lnTo>
                  <a:pt x="756259" y="19050"/>
                </a:lnTo>
                <a:lnTo>
                  <a:pt x="754037" y="20320"/>
                </a:lnTo>
                <a:lnTo>
                  <a:pt x="749846" y="22860"/>
                </a:lnTo>
                <a:lnTo>
                  <a:pt x="748017" y="22860"/>
                </a:lnTo>
                <a:lnTo>
                  <a:pt x="747814" y="21424"/>
                </a:lnTo>
                <a:lnTo>
                  <a:pt x="744258" y="22860"/>
                </a:lnTo>
                <a:lnTo>
                  <a:pt x="745845" y="25400"/>
                </a:lnTo>
                <a:lnTo>
                  <a:pt x="741438" y="22860"/>
                </a:lnTo>
                <a:lnTo>
                  <a:pt x="740702" y="24815"/>
                </a:lnTo>
                <a:lnTo>
                  <a:pt x="740689" y="25400"/>
                </a:lnTo>
                <a:lnTo>
                  <a:pt x="740600" y="25069"/>
                </a:lnTo>
                <a:lnTo>
                  <a:pt x="740486" y="25374"/>
                </a:lnTo>
                <a:lnTo>
                  <a:pt x="740537" y="24815"/>
                </a:lnTo>
                <a:lnTo>
                  <a:pt x="738746" y="17780"/>
                </a:lnTo>
                <a:lnTo>
                  <a:pt x="738962" y="27127"/>
                </a:lnTo>
                <a:lnTo>
                  <a:pt x="740346" y="25742"/>
                </a:lnTo>
                <a:lnTo>
                  <a:pt x="738073" y="31750"/>
                </a:lnTo>
                <a:lnTo>
                  <a:pt x="734314" y="33020"/>
                </a:lnTo>
                <a:lnTo>
                  <a:pt x="734504" y="31750"/>
                </a:lnTo>
                <a:lnTo>
                  <a:pt x="735101" y="27940"/>
                </a:lnTo>
                <a:lnTo>
                  <a:pt x="738149" y="27940"/>
                </a:lnTo>
                <a:lnTo>
                  <a:pt x="738365" y="27736"/>
                </a:lnTo>
                <a:lnTo>
                  <a:pt x="735266" y="26670"/>
                </a:lnTo>
                <a:lnTo>
                  <a:pt x="734783" y="26670"/>
                </a:lnTo>
                <a:lnTo>
                  <a:pt x="734783" y="25069"/>
                </a:lnTo>
                <a:lnTo>
                  <a:pt x="735063" y="22860"/>
                </a:lnTo>
                <a:lnTo>
                  <a:pt x="731812" y="27940"/>
                </a:lnTo>
                <a:lnTo>
                  <a:pt x="730948" y="26670"/>
                </a:lnTo>
                <a:lnTo>
                  <a:pt x="731545" y="26670"/>
                </a:lnTo>
                <a:lnTo>
                  <a:pt x="731939" y="25400"/>
                </a:lnTo>
                <a:lnTo>
                  <a:pt x="730834" y="26670"/>
                </a:lnTo>
                <a:lnTo>
                  <a:pt x="726427" y="31750"/>
                </a:lnTo>
                <a:lnTo>
                  <a:pt x="728357" y="32219"/>
                </a:lnTo>
                <a:lnTo>
                  <a:pt x="728332" y="31750"/>
                </a:lnTo>
                <a:lnTo>
                  <a:pt x="731812" y="33020"/>
                </a:lnTo>
                <a:lnTo>
                  <a:pt x="733247" y="36017"/>
                </a:lnTo>
                <a:lnTo>
                  <a:pt x="734618" y="34290"/>
                </a:lnTo>
                <a:lnTo>
                  <a:pt x="735164" y="36830"/>
                </a:lnTo>
                <a:lnTo>
                  <a:pt x="735914" y="38100"/>
                </a:lnTo>
                <a:lnTo>
                  <a:pt x="738555" y="36830"/>
                </a:lnTo>
                <a:lnTo>
                  <a:pt x="740295" y="44450"/>
                </a:lnTo>
                <a:lnTo>
                  <a:pt x="743699" y="53340"/>
                </a:lnTo>
                <a:lnTo>
                  <a:pt x="740448" y="59690"/>
                </a:lnTo>
                <a:lnTo>
                  <a:pt x="744016" y="60960"/>
                </a:lnTo>
                <a:lnTo>
                  <a:pt x="745477" y="57150"/>
                </a:lnTo>
                <a:lnTo>
                  <a:pt x="748728" y="57150"/>
                </a:lnTo>
                <a:lnTo>
                  <a:pt x="750392" y="63500"/>
                </a:lnTo>
                <a:lnTo>
                  <a:pt x="747382" y="64770"/>
                </a:lnTo>
                <a:lnTo>
                  <a:pt x="747382" y="69850"/>
                </a:lnTo>
                <a:lnTo>
                  <a:pt x="749795" y="69850"/>
                </a:lnTo>
                <a:lnTo>
                  <a:pt x="752970" y="67310"/>
                </a:lnTo>
                <a:lnTo>
                  <a:pt x="751382" y="63500"/>
                </a:lnTo>
                <a:lnTo>
                  <a:pt x="755777" y="66040"/>
                </a:lnTo>
                <a:lnTo>
                  <a:pt x="755827" y="67310"/>
                </a:lnTo>
                <a:lnTo>
                  <a:pt x="753567" y="67310"/>
                </a:lnTo>
                <a:lnTo>
                  <a:pt x="755230" y="68580"/>
                </a:lnTo>
                <a:lnTo>
                  <a:pt x="758786" y="66040"/>
                </a:lnTo>
                <a:lnTo>
                  <a:pt x="759371" y="64770"/>
                </a:lnTo>
                <a:lnTo>
                  <a:pt x="759942" y="63500"/>
                </a:lnTo>
                <a:lnTo>
                  <a:pt x="758355" y="64770"/>
                </a:lnTo>
                <a:lnTo>
                  <a:pt x="757923" y="63500"/>
                </a:lnTo>
                <a:lnTo>
                  <a:pt x="761619" y="60960"/>
                </a:lnTo>
                <a:lnTo>
                  <a:pt x="763460" y="59690"/>
                </a:lnTo>
                <a:lnTo>
                  <a:pt x="763778" y="58420"/>
                </a:lnTo>
                <a:lnTo>
                  <a:pt x="760857" y="60960"/>
                </a:lnTo>
                <a:lnTo>
                  <a:pt x="760920" y="58420"/>
                </a:lnTo>
                <a:lnTo>
                  <a:pt x="761009" y="54610"/>
                </a:lnTo>
                <a:lnTo>
                  <a:pt x="757923" y="58420"/>
                </a:lnTo>
                <a:lnTo>
                  <a:pt x="758075" y="57150"/>
                </a:lnTo>
                <a:lnTo>
                  <a:pt x="758240" y="55880"/>
                </a:lnTo>
                <a:lnTo>
                  <a:pt x="758952" y="53340"/>
                </a:lnTo>
                <a:lnTo>
                  <a:pt x="760412" y="54610"/>
                </a:lnTo>
                <a:lnTo>
                  <a:pt x="759688" y="53340"/>
                </a:lnTo>
                <a:lnTo>
                  <a:pt x="758240" y="50800"/>
                </a:lnTo>
                <a:lnTo>
                  <a:pt x="755827" y="50800"/>
                </a:lnTo>
                <a:lnTo>
                  <a:pt x="755027" y="46990"/>
                </a:lnTo>
                <a:lnTo>
                  <a:pt x="756894" y="49530"/>
                </a:lnTo>
                <a:lnTo>
                  <a:pt x="758431" y="45720"/>
                </a:lnTo>
                <a:lnTo>
                  <a:pt x="758913" y="44450"/>
                </a:lnTo>
                <a:lnTo>
                  <a:pt x="757174" y="43180"/>
                </a:lnTo>
                <a:lnTo>
                  <a:pt x="753478" y="44450"/>
                </a:lnTo>
                <a:lnTo>
                  <a:pt x="752182" y="45720"/>
                </a:lnTo>
                <a:lnTo>
                  <a:pt x="752271" y="40640"/>
                </a:lnTo>
                <a:lnTo>
                  <a:pt x="755510" y="40640"/>
                </a:lnTo>
                <a:lnTo>
                  <a:pt x="755027" y="39370"/>
                </a:lnTo>
                <a:lnTo>
                  <a:pt x="757961" y="35560"/>
                </a:lnTo>
                <a:lnTo>
                  <a:pt x="754392" y="35560"/>
                </a:lnTo>
                <a:lnTo>
                  <a:pt x="756297" y="31750"/>
                </a:lnTo>
                <a:lnTo>
                  <a:pt x="757491" y="30480"/>
                </a:lnTo>
                <a:lnTo>
                  <a:pt x="759866" y="27940"/>
                </a:lnTo>
                <a:lnTo>
                  <a:pt x="760857" y="29413"/>
                </a:lnTo>
                <a:lnTo>
                  <a:pt x="761288" y="27940"/>
                </a:lnTo>
                <a:lnTo>
                  <a:pt x="762825" y="25400"/>
                </a:lnTo>
                <a:lnTo>
                  <a:pt x="765124" y="215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7" name="Google Shape;3747;p242"/>
          <p:cNvSpPr/>
          <p:nvPr/>
        </p:nvSpPr>
        <p:spPr>
          <a:xfrm>
            <a:off x="4523467" y="5143021"/>
            <a:ext cx="456658" cy="91839"/>
          </a:xfrm>
          <a:custGeom>
            <a:rect b="b" l="l" r="r" t="t"/>
            <a:pathLst>
              <a:path extrusionOk="0" h="137795" w="685165">
                <a:moveTo>
                  <a:pt x="41249" y="106146"/>
                </a:moveTo>
                <a:lnTo>
                  <a:pt x="40957" y="104140"/>
                </a:lnTo>
                <a:lnTo>
                  <a:pt x="40347" y="104889"/>
                </a:lnTo>
                <a:lnTo>
                  <a:pt x="41249" y="106146"/>
                </a:lnTo>
                <a:close/>
              </a:path>
              <a:path extrusionOk="0" h="137795" w="685165">
                <a:moveTo>
                  <a:pt x="42456" y="106680"/>
                </a:moveTo>
                <a:lnTo>
                  <a:pt x="41630" y="106680"/>
                </a:lnTo>
                <a:lnTo>
                  <a:pt x="41249" y="106146"/>
                </a:lnTo>
                <a:lnTo>
                  <a:pt x="41503" y="107950"/>
                </a:lnTo>
                <a:lnTo>
                  <a:pt x="42456" y="106680"/>
                </a:lnTo>
                <a:close/>
              </a:path>
              <a:path extrusionOk="0" h="137795" w="685165">
                <a:moveTo>
                  <a:pt x="45745" y="115570"/>
                </a:moveTo>
                <a:lnTo>
                  <a:pt x="45224" y="111760"/>
                </a:lnTo>
                <a:lnTo>
                  <a:pt x="43484" y="111760"/>
                </a:lnTo>
                <a:lnTo>
                  <a:pt x="45745" y="115570"/>
                </a:lnTo>
                <a:close/>
              </a:path>
              <a:path extrusionOk="0" h="137795" w="685165">
                <a:moveTo>
                  <a:pt x="47332" y="111760"/>
                </a:moveTo>
                <a:lnTo>
                  <a:pt x="45135" y="111099"/>
                </a:lnTo>
                <a:lnTo>
                  <a:pt x="45224" y="111760"/>
                </a:lnTo>
                <a:lnTo>
                  <a:pt x="47332" y="111760"/>
                </a:lnTo>
                <a:close/>
              </a:path>
              <a:path extrusionOk="0" h="137795" w="685165">
                <a:moveTo>
                  <a:pt x="61302" y="115049"/>
                </a:moveTo>
                <a:lnTo>
                  <a:pt x="60286" y="115570"/>
                </a:lnTo>
                <a:lnTo>
                  <a:pt x="61277" y="115570"/>
                </a:lnTo>
                <a:lnTo>
                  <a:pt x="61302" y="115049"/>
                </a:lnTo>
                <a:close/>
              </a:path>
              <a:path extrusionOk="0" h="137795" w="685165">
                <a:moveTo>
                  <a:pt x="88887" y="67310"/>
                </a:moveTo>
                <a:lnTo>
                  <a:pt x="88569" y="67310"/>
                </a:lnTo>
                <a:lnTo>
                  <a:pt x="88887" y="67310"/>
                </a:lnTo>
                <a:close/>
              </a:path>
              <a:path extrusionOk="0" h="137795" w="685165">
                <a:moveTo>
                  <a:pt x="105638" y="132156"/>
                </a:moveTo>
                <a:lnTo>
                  <a:pt x="105562" y="132511"/>
                </a:lnTo>
                <a:lnTo>
                  <a:pt x="105524" y="132918"/>
                </a:lnTo>
                <a:lnTo>
                  <a:pt x="105486" y="133426"/>
                </a:lnTo>
                <a:lnTo>
                  <a:pt x="105600" y="132956"/>
                </a:lnTo>
                <a:lnTo>
                  <a:pt x="105600" y="132562"/>
                </a:lnTo>
                <a:lnTo>
                  <a:pt x="105638" y="132156"/>
                </a:lnTo>
                <a:close/>
              </a:path>
              <a:path extrusionOk="0" h="137795" w="685165">
                <a:moveTo>
                  <a:pt x="125920" y="128270"/>
                </a:moveTo>
                <a:lnTo>
                  <a:pt x="124815" y="124460"/>
                </a:lnTo>
                <a:lnTo>
                  <a:pt x="124917" y="123190"/>
                </a:lnTo>
                <a:lnTo>
                  <a:pt x="92075" y="123190"/>
                </a:lnTo>
                <a:lnTo>
                  <a:pt x="92049" y="125730"/>
                </a:lnTo>
                <a:lnTo>
                  <a:pt x="90589" y="125730"/>
                </a:lnTo>
                <a:lnTo>
                  <a:pt x="90462" y="128270"/>
                </a:lnTo>
                <a:lnTo>
                  <a:pt x="92837" y="128270"/>
                </a:lnTo>
                <a:lnTo>
                  <a:pt x="99428" y="130810"/>
                </a:lnTo>
                <a:lnTo>
                  <a:pt x="101638" y="127000"/>
                </a:lnTo>
                <a:lnTo>
                  <a:pt x="103060" y="128270"/>
                </a:lnTo>
                <a:lnTo>
                  <a:pt x="105803" y="128270"/>
                </a:lnTo>
                <a:lnTo>
                  <a:pt x="105638" y="132080"/>
                </a:lnTo>
                <a:lnTo>
                  <a:pt x="106591" y="127000"/>
                </a:lnTo>
                <a:lnTo>
                  <a:pt x="111696" y="133350"/>
                </a:lnTo>
                <a:lnTo>
                  <a:pt x="113322" y="129540"/>
                </a:lnTo>
                <a:lnTo>
                  <a:pt x="113169" y="130810"/>
                </a:lnTo>
                <a:lnTo>
                  <a:pt x="114985" y="133350"/>
                </a:lnTo>
                <a:lnTo>
                  <a:pt x="116293" y="132080"/>
                </a:lnTo>
                <a:lnTo>
                  <a:pt x="114388" y="130810"/>
                </a:lnTo>
                <a:lnTo>
                  <a:pt x="114909" y="129540"/>
                </a:lnTo>
                <a:lnTo>
                  <a:pt x="115417" y="128270"/>
                </a:lnTo>
                <a:lnTo>
                  <a:pt x="115976" y="127000"/>
                </a:lnTo>
                <a:lnTo>
                  <a:pt x="116535" y="125730"/>
                </a:lnTo>
                <a:lnTo>
                  <a:pt x="118275" y="129540"/>
                </a:lnTo>
                <a:lnTo>
                  <a:pt x="122631" y="125730"/>
                </a:lnTo>
                <a:lnTo>
                  <a:pt x="123583" y="132080"/>
                </a:lnTo>
                <a:lnTo>
                  <a:pt x="125920" y="128270"/>
                </a:lnTo>
                <a:close/>
              </a:path>
              <a:path extrusionOk="0" h="137795" w="685165">
                <a:moveTo>
                  <a:pt x="132143" y="136042"/>
                </a:moveTo>
                <a:lnTo>
                  <a:pt x="131508" y="136436"/>
                </a:lnTo>
                <a:lnTo>
                  <a:pt x="130987" y="136944"/>
                </a:lnTo>
                <a:lnTo>
                  <a:pt x="130708" y="137706"/>
                </a:lnTo>
                <a:lnTo>
                  <a:pt x="131622" y="137388"/>
                </a:lnTo>
                <a:lnTo>
                  <a:pt x="132016" y="136753"/>
                </a:lnTo>
                <a:lnTo>
                  <a:pt x="132143" y="136042"/>
                </a:lnTo>
                <a:close/>
              </a:path>
              <a:path extrusionOk="0" h="137795" w="685165">
                <a:moveTo>
                  <a:pt x="132461" y="133350"/>
                </a:moveTo>
                <a:lnTo>
                  <a:pt x="131686" y="132245"/>
                </a:lnTo>
                <a:lnTo>
                  <a:pt x="130987" y="133350"/>
                </a:lnTo>
                <a:lnTo>
                  <a:pt x="132461" y="133350"/>
                </a:lnTo>
                <a:close/>
              </a:path>
              <a:path extrusionOk="0" h="137795" w="685165">
                <a:moveTo>
                  <a:pt x="134327" y="133159"/>
                </a:moveTo>
                <a:lnTo>
                  <a:pt x="133997" y="133350"/>
                </a:lnTo>
                <a:lnTo>
                  <a:pt x="134239" y="133350"/>
                </a:lnTo>
                <a:lnTo>
                  <a:pt x="134327" y="133159"/>
                </a:lnTo>
                <a:close/>
              </a:path>
              <a:path extrusionOk="0" h="137795" w="685165">
                <a:moveTo>
                  <a:pt x="136969" y="135890"/>
                </a:moveTo>
                <a:lnTo>
                  <a:pt x="135483" y="134620"/>
                </a:lnTo>
                <a:lnTo>
                  <a:pt x="133997" y="133350"/>
                </a:lnTo>
                <a:lnTo>
                  <a:pt x="132461" y="133350"/>
                </a:lnTo>
                <a:lnTo>
                  <a:pt x="132143" y="135890"/>
                </a:lnTo>
                <a:lnTo>
                  <a:pt x="133362" y="134620"/>
                </a:lnTo>
                <a:lnTo>
                  <a:pt x="135115" y="134620"/>
                </a:lnTo>
                <a:lnTo>
                  <a:pt x="136969" y="135890"/>
                </a:lnTo>
                <a:close/>
              </a:path>
              <a:path extrusionOk="0" h="137795" w="685165">
                <a:moveTo>
                  <a:pt x="138518" y="130810"/>
                </a:moveTo>
                <a:lnTo>
                  <a:pt x="136690" y="128270"/>
                </a:lnTo>
                <a:lnTo>
                  <a:pt x="134327" y="133159"/>
                </a:lnTo>
                <a:lnTo>
                  <a:pt x="138518" y="130810"/>
                </a:lnTo>
                <a:close/>
              </a:path>
              <a:path extrusionOk="0" h="137795" w="685165">
                <a:moveTo>
                  <a:pt x="254850" y="131051"/>
                </a:moveTo>
                <a:lnTo>
                  <a:pt x="254457" y="131406"/>
                </a:lnTo>
                <a:lnTo>
                  <a:pt x="254177" y="131889"/>
                </a:lnTo>
                <a:lnTo>
                  <a:pt x="254266" y="132676"/>
                </a:lnTo>
                <a:lnTo>
                  <a:pt x="254584" y="132118"/>
                </a:lnTo>
                <a:lnTo>
                  <a:pt x="254774" y="131610"/>
                </a:lnTo>
                <a:lnTo>
                  <a:pt x="254850" y="131051"/>
                </a:lnTo>
                <a:close/>
              </a:path>
              <a:path extrusionOk="0" h="137795" w="685165">
                <a:moveTo>
                  <a:pt x="283959" y="113398"/>
                </a:moveTo>
                <a:lnTo>
                  <a:pt x="282346" y="113030"/>
                </a:lnTo>
                <a:lnTo>
                  <a:pt x="281317" y="114300"/>
                </a:lnTo>
                <a:lnTo>
                  <a:pt x="283959" y="113398"/>
                </a:lnTo>
                <a:close/>
              </a:path>
              <a:path extrusionOk="0" h="137795" w="685165">
                <a:moveTo>
                  <a:pt x="287807" y="114300"/>
                </a:moveTo>
                <a:lnTo>
                  <a:pt x="286486" y="112547"/>
                </a:lnTo>
                <a:lnTo>
                  <a:pt x="283959" y="113398"/>
                </a:lnTo>
                <a:lnTo>
                  <a:pt x="287807" y="114300"/>
                </a:lnTo>
                <a:close/>
              </a:path>
              <a:path extrusionOk="0" h="137795" w="685165">
                <a:moveTo>
                  <a:pt x="288569" y="36753"/>
                </a:moveTo>
                <a:lnTo>
                  <a:pt x="288086" y="34290"/>
                </a:lnTo>
                <a:lnTo>
                  <a:pt x="286550" y="35560"/>
                </a:lnTo>
                <a:lnTo>
                  <a:pt x="288569" y="36753"/>
                </a:lnTo>
                <a:close/>
              </a:path>
              <a:path extrusionOk="0" h="137795" w="685165">
                <a:moveTo>
                  <a:pt x="291553" y="125730"/>
                </a:moveTo>
                <a:lnTo>
                  <a:pt x="290995" y="124421"/>
                </a:lnTo>
                <a:lnTo>
                  <a:pt x="289750" y="125730"/>
                </a:lnTo>
                <a:lnTo>
                  <a:pt x="291553" y="125730"/>
                </a:lnTo>
                <a:close/>
              </a:path>
              <a:path extrusionOk="0" h="137795" w="685165">
                <a:moveTo>
                  <a:pt x="295770" y="119380"/>
                </a:moveTo>
                <a:lnTo>
                  <a:pt x="291769" y="118110"/>
                </a:lnTo>
                <a:lnTo>
                  <a:pt x="291693" y="123190"/>
                </a:lnTo>
                <a:lnTo>
                  <a:pt x="289877" y="120650"/>
                </a:lnTo>
                <a:lnTo>
                  <a:pt x="288683" y="124460"/>
                </a:lnTo>
                <a:lnTo>
                  <a:pt x="286905" y="124460"/>
                </a:lnTo>
                <a:lnTo>
                  <a:pt x="285826" y="123190"/>
                </a:lnTo>
                <a:lnTo>
                  <a:pt x="287058" y="123190"/>
                </a:lnTo>
                <a:lnTo>
                  <a:pt x="287693" y="121920"/>
                </a:lnTo>
                <a:lnTo>
                  <a:pt x="284441" y="123190"/>
                </a:lnTo>
                <a:lnTo>
                  <a:pt x="281711" y="120650"/>
                </a:lnTo>
                <a:lnTo>
                  <a:pt x="279527" y="125730"/>
                </a:lnTo>
                <a:lnTo>
                  <a:pt x="284124" y="129540"/>
                </a:lnTo>
                <a:lnTo>
                  <a:pt x="289204" y="124460"/>
                </a:lnTo>
                <a:lnTo>
                  <a:pt x="290461" y="123190"/>
                </a:lnTo>
                <a:lnTo>
                  <a:pt x="290995" y="124421"/>
                </a:lnTo>
                <a:lnTo>
                  <a:pt x="295770" y="119380"/>
                </a:lnTo>
                <a:close/>
              </a:path>
              <a:path extrusionOk="0" h="137795" w="685165">
                <a:moveTo>
                  <a:pt x="301167" y="31369"/>
                </a:moveTo>
                <a:lnTo>
                  <a:pt x="299808" y="29210"/>
                </a:lnTo>
                <a:lnTo>
                  <a:pt x="300278" y="31584"/>
                </a:lnTo>
                <a:lnTo>
                  <a:pt x="301167" y="31369"/>
                </a:lnTo>
                <a:close/>
              </a:path>
              <a:path extrusionOk="0" h="137795" w="685165">
                <a:moveTo>
                  <a:pt x="307022" y="34290"/>
                </a:moveTo>
                <a:lnTo>
                  <a:pt x="304520" y="30594"/>
                </a:lnTo>
                <a:lnTo>
                  <a:pt x="301167" y="31369"/>
                </a:lnTo>
                <a:lnTo>
                  <a:pt x="302196" y="33020"/>
                </a:lnTo>
                <a:lnTo>
                  <a:pt x="301790" y="34290"/>
                </a:lnTo>
                <a:lnTo>
                  <a:pt x="306108" y="34290"/>
                </a:lnTo>
                <a:lnTo>
                  <a:pt x="307022" y="34290"/>
                </a:lnTo>
                <a:close/>
              </a:path>
              <a:path extrusionOk="0" h="137795" w="685165">
                <a:moveTo>
                  <a:pt x="308965" y="27940"/>
                </a:moveTo>
                <a:lnTo>
                  <a:pt x="304444" y="30480"/>
                </a:lnTo>
                <a:lnTo>
                  <a:pt x="305003" y="30480"/>
                </a:lnTo>
                <a:lnTo>
                  <a:pt x="308965" y="27940"/>
                </a:lnTo>
                <a:close/>
              </a:path>
              <a:path extrusionOk="0" h="137795" w="685165">
                <a:moveTo>
                  <a:pt x="313067" y="115481"/>
                </a:moveTo>
                <a:lnTo>
                  <a:pt x="312928" y="115570"/>
                </a:lnTo>
                <a:lnTo>
                  <a:pt x="313067" y="115481"/>
                </a:lnTo>
                <a:close/>
              </a:path>
              <a:path extrusionOk="0" h="137795" w="685165">
                <a:moveTo>
                  <a:pt x="313524" y="123190"/>
                </a:moveTo>
                <a:lnTo>
                  <a:pt x="312013" y="119380"/>
                </a:lnTo>
                <a:lnTo>
                  <a:pt x="311696" y="119811"/>
                </a:lnTo>
                <a:lnTo>
                  <a:pt x="313524" y="123190"/>
                </a:lnTo>
                <a:close/>
              </a:path>
              <a:path extrusionOk="0" h="137795" w="685165">
                <a:moveTo>
                  <a:pt x="314591" y="116840"/>
                </a:moveTo>
                <a:lnTo>
                  <a:pt x="313004" y="115633"/>
                </a:lnTo>
                <a:lnTo>
                  <a:pt x="312559" y="116611"/>
                </a:lnTo>
                <a:lnTo>
                  <a:pt x="312648" y="116840"/>
                </a:lnTo>
                <a:lnTo>
                  <a:pt x="312483" y="116801"/>
                </a:lnTo>
                <a:lnTo>
                  <a:pt x="311899" y="118110"/>
                </a:lnTo>
                <a:lnTo>
                  <a:pt x="308762" y="120650"/>
                </a:lnTo>
                <a:lnTo>
                  <a:pt x="309168" y="123190"/>
                </a:lnTo>
                <a:lnTo>
                  <a:pt x="311696" y="119811"/>
                </a:lnTo>
                <a:lnTo>
                  <a:pt x="311454" y="119380"/>
                </a:lnTo>
                <a:lnTo>
                  <a:pt x="314591" y="116840"/>
                </a:lnTo>
                <a:close/>
              </a:path>
              <a:path extrusionOk="0" h="137795" w="685165">
                <a:moveTo>
                  <a:pt x="342315" y="115976"/>
                </a:moveTo>
                <a:lnTo>
                  <a:pt x="342277" y="115303"/>
                </a:lnTo>
                <a:lnTo>
                  <a:pt x="342036" y="115735"/>
                </a:lnTo>
                <a:lnTo>
                  <a:pt x="341807" y="116243"/>
                </a:lnTo>
                <a:lnTo>
                  <a:pt x="341718" y="117005"/>
                </a:lnTo>
                <a:lnTo>
                  <a:pt x="341922" y="116763"/>
                </a:lnTo>
                <a:lnTo>
                  <a:pt x="342315" y="115976"/>
                </a:lnTo>
                <a:close/>
              </a:path>
              <a:path extrusionOk="0" h="137795" w="685165">
                <a:moveTo>
                  <a:pt x="346951" y="26670"/>
                </a:moveTo>
                <a:lnTo>
                  <a:pt x="345998" y="26670"/>
                </a:lnTo>
                <a:lnTo>
                  <a:pt x="345986" y="26860"/>
                </a:lnTo>
                <a:lnTo>
                  <a:pt x="346951" y="26670"/>
                </a:lnTo>
                <a:close/>
              </a:path>
              <a:path extrusionOk="0" h="137795" w="685165">
                <a:moveTo>
                  <a:pt x="360248" y="108432"/>
                </a:moveTo>
                <a:lnTo>
                  <a:pt x="358914" y="109220"/>
                </a:lnTo>
                <a:lnTo>
                  <a:pt x="359498" y="110312"/>
                </a:lnTo>
                <a:lnTo>
                  <a:pt x="360248" y="108432"/>
                </a:lnTo>
                <a:close/>
              </a:path>
              <a:path extrusionOk="0" h="137795" w="685165">
                <a:moveTo>
                  <a:pt x="363969" y="101104"/>
                </a:moveTo>
                <a:lnTo>
                  <a:pt x="361924" y="101600"/>
                </a:lnTo>
                <a:lnTo>
                  <a:pt x="362051" y="102108"/>
                </a:lnTo>
                <a:lnTo>
                  <a:pt x="363969" y="101104"/>
                </a:lnTo>
                <a:close/>
              </a:path>
              <a:path extrusionOk="0" h="137795" w="685165">
                <a:moveTo>
                  <a:pt x="366318" y="114300"/>
                </a:moveTo>
                <a:lnTo>
                  <a:pt x="365417" y="110490"/>
                </a:lnTo>
                <a:lnTo>
                  <a:pt x="364820" y="107950"/>
                </a:lnTo>
                <a:lnTo>
                  <a:pt x="362788" y="106921"/>
                </a:lnTo>
                <a:lnTo>
                  <a:pt x="363194" y="106680"/>
                </a:lnTo>
                <a:lnTo>
                  <a:pt x="362051" y="102108"/>
                </a:lnTo>
                <a:lnTo>
                  <a:pt x="358203" y="104140"/>
                </a:lnTo>
                <a:lnTo>
                  <a:pt x="360934" y="106680"/>
                </a:lnTo>
                <a:lnTo>
                  <a:pt x="360248" y="108432"/>
                </a:lnTo>
                <a:lnTo>
                  <a:pt x="362191" y="107276"/>
                </a:lnTo>
                <a:lnTo>
                  <a:pt x="360934" y="113030"/>
                </a:lnTo>
                <a:lnTo>
                  <a:pt x="359587" y="110490"/>
                </a:lnTo>
                <a:lnTo>
                  <a:pt x="359498" y="110312"/>
                </a:lnTo>
                <a:lnTo>
                  <a:pt x="359435" y="110490"/>
                </a:lnTo>
                <a:lnTo>
                  <a:pt x="356298" y="105410"/>
                </a:lnTo>
                <a:lnTo>
                  <a:pt x="356108" y="111760"/>
                </a:lnTo>
                <a:lnTo>
                  <a:pt x="359117" y="116840"/>
                </a:lnTo>
                <a:lnTo>
                  <a:pt x="361175" y="113030"/>
                </a:lnTo>
                <a:lnTo>
                  <a:pt x="363943" y="118110"/>
                </a:lnTo>
                <a:lnTo>
                  <a:pt x="365493" y="118110"/>
                </a:lnTo>
                <a:lnTo>
                  <a:pt x="363677" y="115633"/>
                </a:lnTo>
                <a:lnTo>
                  <a:pt x="363753" y="110490"/>
                </a:lnTo>
                <a:lnTo>
                  <a:pt x="365493" y="114300"/>
                </a:lnTo>
                <a:lnTo>
                  <a:pt x="366318" y="114300"/>
                </a:lnTo>
                <a:close/>
              </a:path>
              <a:path extrusionOk="0" h="137795" w="685165">
                <a:moveTo>
                  <a:pt x="369036" y="101104"/>
                </a:moveTo>
                <a:lnTo>
                  <a:pt x="367296" y="101104"/>
                </a:lnTo>
                <a:lnTo>
                  <a:pt x="367550" y="102870"/>
                </a:lnTo>
                <a:lnTo>
                  <a:pt x="366204" y="101600"/>
                </a:lnTo>
                <a:lnTo>
                  <a:pt x="365772" y="104140"/>
                </a:lnTo>
                <a:lnTo>
                  <a:pt x="367665" y="105410"/>
                </a:lnTo>
                <a:lnTo>
                  <a:pt x="368477" y="102870"/>
                </a:lnTo>
                <a:lnTo>
                  <a:pt x="369036" y="101104"/>
                </a:lnTo>
                <a:close/>
              </a:path>
              <a:path extrusionOk="0" h="137795" w="685165">
                <a:moveTo>
                  <a:pt x="381571" y="102870"/>
                </a:moveTo>
                <a:lnTo>
                  <a:pt x="378675" y="102870"/>
                </a:lnTo>
                <a:lnTo>
                  <a:pt x="378561" y="101104"/>
                </a:lnTo>
                <a:lnTo>
                  <a:pt x="371119" y="101104"/>
                </a:lnTo>
                <a:lnTo>
                  <a:pt x="372300" y="101600"/>
                </a:lnTo>
                <a:lnTo>
                  <a:pt x="370713" y="104140"/>
                </a:lnTo>
                <a:lnTo>
                  <a:pt x="368147" y="106680"/>
                </a:lnTo>
                <a:lnTo>
                  <a:pt x="370484" y="110490"/>
                </a:lnTo>
                <a:lnTo>
                  <a:pt x="371792" y="105410"/>
                </a:lnTo>
                <a:lnTo>
                  <a:pt x="373176" y="105410"/>
                </a:lnTo>
                <a:lnTo>
                  <a:pt x="372745" y="107950"/>
                </a:lnTo>
                <a:lnTo>
                  <a:pt x="373291" y="107950"/>
                </a:lnTo>
                <a:lnTo>
                  <a:pt x="375272" y="109220"/>
                </a:lnTo>
                <a:lnTo>
                  <a:pt x="373659" y="105410"/>
                </a:lnTo>
                <a:lnTo>
                  <a:pt x="372579" y="102870"/>
                </a:lnTo>
                <a:lnTo>
                  <a:pt x="375666" y="104140"/>
                </a:lnTo>
                <a:lnTo>
                  <a:pt x="376186" y="104140"/>
                </a:lnTo>
                <a:lnTo>
                  <a:pt x="377253" y="105410"/>
                </a:lnTo>
                <a:lnTo>
                  <a:pt x="376859" y="106680"/>
                </a:lnTo>
                <a:lnTo>
                  <a:pt x="380339" y="106680"/>
                </a:lnTo>
                <a:lnTo>
                  <a:pt x="378447" y="105410"/>
                </a:lnTo>
                <a:lnTo>
                  <a:pt x="381571" y="102870"/>
                </a:lnTo>
                <a:close/>
              </a:path>
              <a:path extrusionOk="0" h="137795" w="685165">
                <a:moveTo>
                  <a:pt x="394208" y="104140"/>
                </a:moveTo>
                <a:lnTo>
                  <a:pt x="393141" y="104140"/>
                </a:lnTo>
                <a:lnTo>
                  <a:pt x="393776" y="105625"/>
                </a:lnTo>
                <a:lnTo>
                  <a:pt x="394208" y="104140"/>
                </a:lnTo>
                <a:close/>
              </a:path>
              <a:path extrusionOk="0" h="137795" w="685165">
                <a:moveTo>
                  <a:pt x="395312" y="109220"/>
                </a:moveTo>
                <a:lnTo>
                  <a:pt x="393776" y="105625"/>
                </a:lnTo>
                <a:lnTo>
                  <a:pt x="393103" y="107950"/>
                </a:lnTo>
                <a:lnTo>
                  <a:pt x="392341" y="109220"/>
                </a:lnTo>
                <a:lnTo>
                  <a:pt x="395312" y="109220"/>
                </a:lnTo>
                <a:close/>
              </a:path>
              <a:path extrusionOk="0" h="137795" w="685165">
                <a:moveTo>
                  <a:pt x="402805" y="110274"/>
                </a:moveTo>
                <a:lnTo>
                  <a:pt x="402729" y="109842"/>
                </a:lnTo>
                <a:lnTo>
                  <a:pt x="402640" y="108889"/>
                </a:lnTo>
                <a:lnTo>
                  <a:pt x="402602" y="109245"/>
                </a:lnTo>
                <a:lnTo>
                  <a:pt x="402640" y="109639"/>
                </a:lnTo>
                <a:lnTo>
                  <a:pt x="402805" y="110274"/>
                </a:lnTo>
                <a:close/>
              </a:path>
              <a:path extrusionOk="0" h="137795" w="685165">
                <a:moveTo>
                  <a:pt x="423913" y="104013"/>
                </a:moveTo>
                <a:lnTo>
                  <a:pt x="422770" y="100330"/>
                </a:lnTo>
                <a:lnTo>
                  <a:pt x="419366" y="102870"/>
                </a:lnTo>
                <a:lnTo>
                  <a:pt x="423316" y="104140"/>
                </a:lnTo>
                <a:lnTo>
                  <a:pt x="423913" y="104013"/>
                </a:lnTo>
                <a:close/>
              </a:path>
              <a:path extrusionOk="0" h="137795" w="685165">
                <a:moveTo>
                  <a:pt x="424243" y="103949"/>
                </a:moveTo>
                <a:lnTo>
                  <a:pt x="423913" y="104013"/>
                </a:lnTo>
                <a:lnTo>
                  <a:pt x="423951" y="104140"/>
                </a:lnTo>
                <a:lnTo>
                  <a:pt x="424243" y="103949"/>
                </a:lnTo>
                <a:close/>
              </a:path>
              <a:path extrusionOk="0" h="137795" w="685165">
                <a:moveTo>
                  <a:pt x="446112" y="100126"/>
                </a:moveTo>
                <a:lnTo>
                  <a:pt x="445744" y="100330"/>
                </a:lnTo>
                <a:lnTo>
                  <a:pt x="446100" y="100330"/>
                </a:lnTo>
                <a:lnTo>
                  <a:pt x="446112" y="100126"/>
                </a:lnTo>
                <a:close/>
              </a:path>
              <a:path extrusionOk="0" h="137795" w="685165">
                <a:moveTo>
                  <a:pt x="453504" y="101600"/>
                </a:moveTo>
                <a:lnTo>
                  <a:pt x="453072" y="100330"/>
                </a:lnTo>
                <a:lnTo>
                  <a:pt x="452272" y="102870"/>
                </a:lnTo>
                <a:lnTo>
                  <a:pt x="451205" y="101600"/>
                </a:lnTo>
                <a:lnTo>
                  <a:pt x="450329" y="99148"/>
                </a:lnTo>
                <a:lnTo>
                  <a:pt x="449707" y="109220"/>
                </a:lnTo>
                <a:lnTo>
                  <a:pt x="452869" y="102870"/>
                </a:lnTo>
                <a:lnTo>
                  <a:pt x="453504" y="101600"/>
                </a:lnTo>
                <a:close/>
              </a:path>
              <a:path extrusionOk="0" h="137795" w="685165">
                <a:moveTo>
                  <a:pt x="457327" y="98247"/>
                </a:moveTo>
                <a:lnTo>
                  <a:pt x="454304" y="96520"/>
                </a:lnTo>
                <a:lnTo>
                  <a:pt x="453783" y="99060"/>
                </a:lnTo>
                <a:lnTo>
                  <a:pt x="456717" y="99060"/>
                </a:lnTo>
                <a:lnTo>
                  <a:pt x="457327" y="98247"/>
                </a:lnTo>
                <a:close/>
              </a:path>
              <a:path extrusionOk="0" h="137795" w="685165">
                <a:moveTo>
                  <a:pt x="457949" y="96367"/>
                </a:moveTo>
                <a:lnTo>
                  <a:pt x="457860" y="96037"/>
                </a:lnTo>
                <a:lnTo>
                  <a:pt x="457784" y="96520"/>
                </a:lnTo>
                <a:lnTo>
                  <a:pt x="457949" y="96367"/>
                </a:lnTo>
                <a:close/>
              </a:path>
              <a:path extrusionOk="0" h="137795" w="685165">
                <a:moveTo>
                  <a:pt x="458736" y="99060"/>
                </a:moveTo>
                <a:lnTo>
                  <a:pt x="458177" y="97129"/>
                </a:lnTo>
                <a:lnTo>
                  <a:pt x="457327" y="98247"/>
                </a:lnTo>
                <a:lnTo>
                  <a:pt x="458736" y="99060"/>
                </a:lnTo>
                <a:close/>
              </a:path>
              <a:path extrusionOk="0" h="137795" w="685165">
                <a:moveTo>
                  <a:pt x="460552" y="93980"/>
                </a:moveTo>
                <a:lnTo>
                  <a:pt x="457974" y="96342"/>
                </a:lnTo>
                <a:lnTo>
                  <a:pt x="458177" y="97129"/>
                </a:lnTo>
                <a:lnTo>
                  <a:pt x="460552" y="93980"/>
                </a:lnTo>
                <a:close/>
              </a:path>
              <a:path extrusionOk="0" h="137795" w="685165">
                <a:moveTo>
                  <a:pt x="461708" y="31750"/>
                </a:moveTo>
                <a:lnTo>
                  <a:pt x="459295" y="29210"/>
                </a:lnTo>
                <a:lnTo>
                  <a:pt x="459270" y="30213"/>
                </a:lnTo>
                <a:lnTo>
                  <a:pt x="461708" y="31750"/>
                </a:lnTo>
                <a:close/>
              </a:path>
              <a:path extrusionOk="0" h="137795" w="685165">
                <a:moveTo>
                  <a:pt x="468071" y="37553"/>
                </a:moveTo>
                <a:lnTo>
                  <a:pt x="466979" y="38100"/>
                </a:lnTo>
                <a:lnTo>
                  <a:pt x="467779" y="39535"/>
                </a:lnTo>
                <a:lnTo>
                  <a:pt x="468071" y="37553"/>
                </a:lnTo>
                <a:close/>
              </a:path>
              <a:path extrusionOk="0" h="137795" w="685165">
                <a:moveTo>
                  <a:pt x="473316" y="31750"/>
                </a:moveTo>
                <a:lnTo>
                  <a:pt x="472122" y="33020"/>
                </a:lnTo>
                <a:lnTo>
                  <a:pt x="471246" y="35560"/>
                </a:lnTo>
                <a:lnTo>
                  <a:pt x="469392" y="34290"/>
                </a:lnTo>
                <a:lnTo>
                  <a:pt x="469506" y="29210"/>
                </a:lnTo>
                <a:lnTo>
                  <a:pt x="465188" y="31750"/>
                </a:lnTo>
                <a:lnTo>
                  <a:pt x="468553" y="34290"/>
                </a:lnTo>
                <a:lnTo>
                  <a:pt x="468071" y="37553"/>
                </a:lnTo>
                <a:lnTo>
                  <a:pt x="472160" y="35560"/>
                </a:lnTo>
                <a:lnTo>
                  <a:pt x="473316" y="31750"/>
                </a:lnTo>
                <a:close/>
              </a:path>
              <a:path extrusionOk="0" h="137795" w="685165">
                <a:moveTo>
                  <a:pt x="474764" y="99631"/>
                </a:moveTo>
                <a:lnTo>
                  <a:pt x="472795" y="97790"/>
                </a:lnTo>
                <a:lnTo>
                  <a:pt x="470496" y="97790"/>
                </a:lnTo>
                <a:lnTo>
                  <a:pt x="473532" y="100330"/>
                </a:lnTo>
                <a:lnTo>
                  <a:pt x="474764" y="99631"/>
                </a:lnTo>
                <a:close/>
              </a:path>
              <a:path extrusionOk="0" h="137795" w="685165">
                <a:moveTo>
                  <a:pt x="475729" y="99085"/>
                </a:moveTo>
                <a:lnTo>
                  <a:pt x="474764" y="99631"/>
                </a:lnTo>
                <a:lnTo>
                  <a:pt x="475488" y="100330"/>
                </a:lnTo>
                <a:lnTo>
                  <a:pt x="475729" y="99085"/>
                </a:lnTo>
                <a:close/>
              </a:path>
              <a:path extrusionOk="0" h="137795" w="685165">
                <a:moveTo>
                  <a:pt x="480047" y="100330"/>
                </a:moveTo>
                <a:lnTo>
                  <a:pt x="478663" y="100330"/>
                </a:lnTo>
                <a:lnTo>
                  <a:pt x="479412" y="101600"/>
                </a:lnTo>
                <a:lnTo>
                  <a:pt x="480047" y="100330"/>
                </a:lnTo>
                <a:close/>
              </a:path>
              <a:path extrusionOk="0" h="137795" w="685165">
                <a:moveTo>
                  <a:pt x="480555" y="99314"/>
                </a:moveTo>
                <a:lnTo>
                  <a:pt x="480047" y="100330"/>
                </a:lnTo>
                <a:lnTo>
                  <a:pt x="480364" y="100330"/>
                </a:lnTo>
                <a:lnTo>
                  <a:pt x="480555" y="99314"/>
                </a:lnTo>
                <a:close/>
              </a:path>
              <a:path extrusionOk="0" h="137795" w="685165">
                <a:moveTo>
                  <a:pt x="491744" y="81280"/>
                </a:moveTo>
                <a:lnTo>
                  <a:pt x="490308" y="80010"/>
                </a:lnTo>
                <a:lnTo>
                  <a:pt x="490410" y="81915"/>
                </a:lnTo>
                <a:lnTo>
                  <a:pt x="491490" y="82550"/>
                </a:lnTo>
                <a:lnTo>
                  <a:pt x="491655" y="81915"/>
                </a:lnTo>
                <a:lnTo>
                  <a:pt x="491744" y="81280"/>
                </a:lnTo>
                <a:close/>
              </a:path>
              <a:path extrusionOk="0" h="137795" w="685165">
                <a:moveTo>
                  <a:pt x="494626" y="83820"/>
                </a:moveTo>
                <a:lnTo>
                  <a:pt x="494461" y="78740"/>
                </a:lnTo>
                <a:lnTo>
                  <a:pt x="492442" y="78740"/>
                </a:lnTo>
                <a:lnTo>
                  <a:pt x="491794" y="81330"/>
                </a:lnTo>
                <a:lnTo>
                  <a:pt x="494626" y="83820"/>
                </a:lnTo>
                <a:close/>
              </a:path>
              <a:path extrusionOk="0" h="137795" w="685165">
                <a:moveTo>
                  <a:pt x="535470" y="76644"/>
                </a:moveTo>
                <a:lnTo>
                  <a:pt x="535381" y="76200"/>
                </a:lnTo>
                <a:lnTo>
                  <a:pt x="531939" y="80010"/>
                </a:lnTo>
                <a:lnTo>
                  <a:pt x="535470" y="76644"/>
                </a:lnTo>
                <a:close/>
              </a:path>
              <a:path extrusionOk="0" h="137795" w="685165">
                <a:moveTo>
                  <a:pt x="537451" y="79679"/>
                </a:moveTo>
                <a:lnTo>
                  <a:pt x="535940" y="76200"/>
                </a:lnTo>
                <a:lnTo>
                  <a:pt x="535470" y="76644"/>
                </a:lnTo>
                <a:lnTo>
                  <a:pt x="535533" y="76974"/>
                </a:lnTo>
                <a:lnTo>
                  <a:pt x="535584" y="77470"/>
                </a:lnTo>
                <a:lnTo>
                  <a:pt x="535813" y="78740"/>
                </a:lnTo>
                <a:lnTo>
                  <a:pt x="537451" y="79679"/>
                </a:lnTo>
                <a:close/>
              </a:path>
              <a:path extrusionOk="0" h="137795" w="685165">
                <a:moveTo>
                  <a:pt x="538734" y="83134"/>
                </a:moveTo>
                <a:lnTo>
                  <a:pt x="538708" y="82550"/>
                </a:lnTo>
                <a:lnTo>
                  <a:pt x="538060" y="81051"/>
                </a:lnTo>
                <a:lnTo>
                  <a:pt x="535228" y="82550"/>
                </a:lnTo>
                <a:lnTo>
                  <a:pt x="538734" y="83134"/>
                </a:lnTo>
                <a:close/>
              </a:path>
              <a:path extrusionOk="0" h="137795" w="685165">
                <a:moveTo>
                  <a:pt x="539064" y="8890"/>
                </a:moveTo>
                <a:lnTo>
                  <a:pt x="537946" y="8890"/>
                </a:lnTo>
                <a:lnTo>
                  <a:pt x="538594" y="10160"/>
                </a:lnTo>
                <a:lnTo>
                  <a:pt x="539064" y="8890"/>
                </a:lnTo>
                <a:close/>
              </a:path>
              <a:path extrusionOk="0" h="137795" w="685165">
                <a:moveTo>
                  <a:pt x="541045" y="8890"/>
                </a:moveTo>
                <a:lnTo>
                  <a:pt x="540499" y="5080"/>
                </a:lnTo>
                <a:lnTo>
                  <a:pt x="539064" y="8890"/>
                </a:lnTo>
                <a:lnTo>
                  <a:pt x="541045" y="8890"/>
                </a:lnTo>
                <a:close/>
              </a:path>
              <a:path extrusionOk="0" h="137795" w="685165">
                <a:moveTo>
                  <a:pt x="542874" y="83820"/>
                </a:moveTo>
                <a:lnTo>
                  <a:pt x="538734" y="83134"/>
                </a:lnTo>
                <a:lnTo>
                  <a:pt x="538873" y="87630"/>
                </a:lnTo>
                <a:lnTo>
                  <a:pt x="542874" y="83820"/>
                </a:lnTo>
                <a:close/>
              </a:path>
              <a:path extrusionOk="0" h="137795" w="685165">
                <a:moveTo>
                  <a:pt x="563537" y="6223"/>
                </a:moveTo>
                <a:lnTo>
                  <a:pt x="563232" y="5080"/>
                </a:lnTo>
                <a:lnTo>
                  <a:pt x="561009" y="3810"/>
                </a:lnTo>
                <a:lnTo>
                  <a:pt x="563537" y="6223"/>
                </a:lnTo>
                <a:close/>
              </a:path>
              <a:path extrusionOk="0" h="137795" w="685165">
                <a:moveTo>
                  <a:pt x="570166" y="56476"/>
                </a:moveTo>
                <a:lnTo>
                  <a:pt x="570128" y="55880"/>
                </a:lnTo>
                <a:lnTo>
                  <a:pt x="570001" y="53340"/>
                </a:lnTo>
                <a:lnTo>
                  <a:pt x="569531" y="53822"/>
                </a:lnTo>
                <a:lnTo>
                  <a:pt x="569455" y="55880"/>
                </a:lnTo>
                <a:lnTo>
                  <a:pt x="568706" y="54698"/>
                </a:lnTo>
                <a:lnTo>
                  <a:pt x="568896" y="55880"/>
                </a:lnTo>
                <a:lnTo>
                  <a:pt x="570166" y="56476"/>
                </a:lnTo>
                <a:close/>
              </a:path>
              <a:path extrusionOk="0" h="137795" w="685165">
                <a:moveTo>
                  <a:pt x="570636" y="80010"/>
                </a:moveTo>
                <a:lnTo>
                  <a:pt x="569887" y="74930"/>
                </a:lnTo>
                <a:lnTo>
                  <a:pt x="566547" y="73660"/>
                </a:lnTo>
                <a:lnTo>
                  <a:pt x="563587" y="76200"/>
                </a:lnTo>
                <a:lnTo>
                  <a:pt x="560768" y="77470"/>
                </a:lnTo>
                <a:lnTo>
                  <a:pt x="557885" y="76200"/>
                </a:lnTo>
                <a:lnTo>
                  <a:pt x="555942" y="77470"/>
                </a:lnTo>
                <a:lnTo>
                  <a:pt x="556221" y="78740"/>
                </a:lnTo>
                <a:lnTo>
                  <a:pt x="556768" y="81051"/>
                </a:lnTo>
                <a:lnTo>
                  <a:pt x="556641" y="81826"/>
                </a:lnTo>
                <a:lnTo>
                  <a:pt x="556018" y="83820"/>
                </a:lnTo>
                <a:lnTo>
                  <a:pt x="553199" y="83820"/>
                </a:lnTo>
                <a:lnTo>
                  <a:pt x="556615" y="90170"/>
                </a:lnTo>
                <a:lnTo>
                  <a:pt x="559511" y="87630"/>
                </a:lnTo>
                <a:lnTo>
                  <a:pt x="562838" y="82550"/>
                </a:lnTo>
                <a:lnTo>
                  <a:pt x="567550" y="81280"/>
                </a:lnTo>
                <a:lnTo>
                  <a:pt x="567347" y="77470"/>
                </a:lnTo>
                <a:lnTo>
                  <a:pt x="570636" y="80010"/>
                </a:lnTo>
                <a:close/>
              </a:path>
              <a:path extrusionOk="0" h="137795" w="685165">
                <a:moveTo>
                  <a:pt x="574205" y="58420"/>
                </a:moveTo>
                <a:lnTo>
                  <a:pt x="570166" y="56476"/>
                </a:lnTo>
                <a:lnTo>
                  <a:pt x="570318" y="59690"/>
                </a:lnTo>
                <a:lnTo>
                  <a:pt x="574205" y="58420"/>
                </a:lnTo>
                <a:close/>
              </a:path>
              <a:path extrusionOk="0" h="137795" w="685165">
                <a:moveTo>
                  <a:pt x="601573" y="74930"/>
                </a:moveTo>
                <a:lnTo>
                  <a:pt x="600024" y="76974"/>
                </a:lnTo>
                <a:lnTo>
                  <a:pt x="600544" y="77470"/>
                </a:lnTo>
                <a:lnTo>
                  <a:pt x="601573" y="74930"/>
                </a:lnTo>
                <a:close/>
              </a:path>
              <a:path extrusionOk="0" h="137795" w="685165">
                <a:moveTo>
                  <a:pt x="607352" y="80238"/>
                </a:moveTo>
                <a:lnTo>
                  <a:pt x="606767" y="78740"/>
                </a:lnTo>
                <a:lnTo>
                  <a:pt x="605815" y="80010"/>
                </a:lnTo>
                <a:lnTo>
                  <a:pt x="607352" y="80238"/>
                </a:lnTo>
                <a:close/>
              </a:path>
              <a:path extrusionOk="0" h="137795" w="685165">
                <a:moveTo>
                  <a:pt x="607758" y="74930"/>
                </a:moveTo>
                <a:lnTo>
                  <a:pt x="605650" y="74930"/>
                </a:lnTo>
                <a:lnTo>
                  <a:pt x="604939" y="76200"/>
                </a:lnTo>
                <a:lnTo>
                  <a:pt x="605815" y="80010"/>
                </a:lnTo>
                <a:lnTo>
                  <a:pt x="607758" y="74930"/>
                </a:lnTo>
                <a:close/>
              </a:path>
              <a:path extrusionOk="0" h="137795" w="685165">
                <a:moveTo>
                  <a:pt x="608431" y="80391"/>
                </a:moveTo>
                <a:lnTo>
                  <a:pt x="607352" y="80238"/>
                </a:lnTo>
                <a:lnTo>
                  <a:pt x="608266" y="82550"/>
                </a:lnTo>
                <a:lnTo>
                  <a:pt x="608431" y="80391"/>
                </a:lnTo>
                <a:close/>
              </a:path>
              <a:path extrusionOk="0" h="137795" w="685165">
                <a:moveTo>
                  <a:pt x="612749" y="11430"/>
                </a:moveTo>
                <a:lnTo>
                  <a:pt x="610958" y="11430"/>
                </a:lnTo>
                <a:lnTo>
                  <a:pt x="612698" y="15240"/>
                </a:lnTo>
                <a:lnTo>
                  <a:pt x="612749" y="11430"/>
                </a:lnTo>
                <a:close/>
              </a:path>
              <a:path extrusionOk="0" h="137795" w="685165">
                <a:moveTo>
                  <a:pt x="620331" y="20320"/>
                </a:moveTo>
                <a:lnTo>
                  <a:pt x="620318" y="19570"/>
                </a:lnTo>
                <a:lnTo>
                  <a:pt x="620153" y="20320"/>
                </a:lnTo>
                <a:lnTo>
                  <a:pt x="620331" y="20320"/>
                </a:lnTo>
                <a:close/>
              </a:path>
              <a:path extrusionOk="0" h="137795" w="685165">
                <a:moveTo>
                  <a:pt x="621614" y="20320"/>
                </a:moveTo>
                <a:lnTo>
                  <a:pt x="620331" y="20320"/>
                </a:lnTo>
                <a:lnTo>
                  <a:pt x="620344" y="21590"/>
                </a:lnTo>
                <a:lnTo>
                  <a:pt x="618451" y="26670"/>
                </a:lnTo>
                <a:lnTo>
                  <a:pt x="616115" y="26670"/>
                </a:lnTo>
                <a:lnTo>
                  <a:pt x="618058" y="27940"/>
                </a:lnTo>
                <a:lnTo>
                  <a:pt x="620623" y="25400"/>
                </a:lnTo>
                <a:lnTo>
                  <a:pt x="620712" y="24599"/>
                </a:lnTo>
                <a:lnTo>
                  <a:pt x="621614" y="20320"/>
                </a:lnTo>
                <a:close/>
              </a:path>
              <a:path extrusionOk="0" h="137795" w="685165">
                <a:moveTo>
                  <a:pt x="623633" y="11722"/>
                </a:moveTo>
                <a:lnTo>
                  <a:pt x="620229" y="12700"/>
                </a:lnTo>
                <a:lnTo>
                  <a:pt x="620318" y="19570"/>
                </a:lnTo>
                <a:lnTo>
                  <a:pt x="621017" y="16510"/>
                </a:lnTo>
                <a:lnTo>
                  <a:pt x="623633" y="11722"/>
                </a:lnTo>
                <a:close/>
              </a:path>
              <a:path extrusionOk="0" h="137795" w="685165">
                <a:moveTo>
                  <a:pt x="624662" y="11430"/>
                </a:moveTo>
                <a:lnTo>
                  <a:pt x="623798" y="11430"/>
                </a:lnTo>
                <a:lnTo>
                  <a:pt x="623633" y="11722"/>
                </a:lnTo>
                <a:lnTo>
                  <a:pt x="624662" y="11430"/>
                </a:lnTo>
                <a:close/>
              </a:path>
              <a:path extrusionOk="0" h="137795" w="685165">
                <a:moveTo>
                  <a:pt x="624827" y="82550"/>
                </a:moveTo>
                <a:lnTo>
                  <a:pt x="624243" y="81915"/>
                </a:lnTo>
                <a:lnTo>
                  <a:pt x="624268" y="82550"/>
                </a:lnTo>
                <a:lnTo>
                  <a:pt x="624662" y="83032"/>
                </a:lnTo>
                <a:lnTo>
                  <a:pt x="624827" y="82550"/>
                </a:lnTo>
                <a:close/>
              </a:path>
              <a:path extrusionOk="0" h="137795" w="685165">
                <a:moveTo>
                  <a:pt x="625297" y="83820"/>
                </a:moveTo>
                <a:lnTo>
                  <a:pt x="624662" y="83032"/>
                </a:lnTo>
                <a:lnTo>
                  <a:pt x="623989" y="85090"/>
                </a:lnTo>
                <a:lnTo>
                  <a:pt x="625297" y="83820"/>
                </a:lnTo>
                <a:close/>
              </a:path>
              <a:path extrusionOk="0" h="137795" w="685165">
                <a:moveTo>
                  <a:pt x="642378" y="22860"/>
                </a:moveTo>
                <a:close/>
              </a:path>
              <a:path extrusionOk="0" h="137795" w="685165">
                <a:moveTo>
                  <a:pt x="648042" y="20320"/>
                </a:moveTo>
                <a:lnTo>
                  <a:pt x="644791" y="21590"/>
                </a:lnTo>
                <a:lnTo>
                  <a:pt x="644194" y="17780"/>
                </a:lnTo>
                <a:lnTo>
                  <a:pt x="643242" y="19050"/>
                </a:lnTo>
                <a:lnTo>
                  <a:pt x="645147" y="24130"/>
                </a:lnTo>
                <a:lnTo>
                  <a:pt x="645972" y="24130"/>
                </a:lnTo>
                <a:lnTo>
                  <a:pt x="647382" y="21590"/>
                </a:lnTo>
                <a:lnTo>
                  <a:pt x="648042" y="20320"/>
                </a:lnTo>
                <a:close/>
              </a:path>
              <a:path extrusionOk="0" h="137795" w="685165">
                <a:moveTo>
                  <a:pt x="650570" y="32016"/>
                </a:moveTo>
                <a:lnTo>
                  <a:pt x="648792" y="33020"/>
                </a:lnTo>
                <a:lnTo>
                  <a:pt x="648766" y="33845"/>
                </a:lnTo>
                <a:lnTo>
                  <a:pt x="649859" y="34290"/>
                </a:lnTo>
                <a:lnTo>
                  <a:pt x="650570" y="32016"/>
                </a:lnTo>
                <a:close/>
              </a:path>
              <a:path extrusionOk="0" h="137795" w="685165">
                <a:moveTo>
                  <a:pt x="651598" y="30480"/>
                </a:moveTo>
                <a:lnTo>
                  <a:pt x="651040" y="26543"/>
                </a:lnTo>
                <a:lnTo>
                  <a:pt x="647725" y="27940"/>
                </a:lnTo>
                <a:lnTo>
                  <a:pt x="651598" y="30480"/>
                </a:lnTo>
                <a:close/>
              </a:path>
              <a:path extrusionOk="0" h="137795" w="685165">
                <a:moveTo>
                  <a:pt x="653262" y="17780"/>
                </a:moveTo>
                <a:lnTo>
                  <a:pt x="652945" y="17780"/>
                </a:lnTo>
                <a:lnTo>
                  <a:pt x="652678" y="18656"/>
                </a:lnTo>
                <a:lnTo>
                  <a:pt x="653262" y="17780"/>
                </a:lnTo>
                <a:close/>
              </a:path>
              <a:path extrusionOk="0" h="137795" w="685165">
                <a:moveTo>
                  <a:pt x="653783" y="25400"/>
                </a:moveTo>
                <a:lnTo>
                  <a:pt x="650760" y="24599"/>
                </a:lnTo>
                <a:lnTo>
                  <a:pt x="651040" y="26543"/>
                </a:lnTo>
                <a:lnTo>
                  <a:pt x="653783" y="25400"/>
                </a:lnTo>
                <a:close/>
              </a:path>
              <a:path extrusionOk="0" h="137795" w="685165">
                <a:moveTo>
                  <a:pt x="655840" y="27940"/>
                </a:moveTo>
                <a:lnTo>
                  <a:pt x="655586" y="27444"/>
                </a:lnTo>
                <a:lnTo>
                  <a:pt x="654964" y="27940"/>
                </a:lnTo>
                <a:lnTo>
                  <a:pt x="655205" y="28409"/>
                </a:lnTo>
                <a:lnTo>
                  <a:pt x="655840" y="27940"/>
                </a:lnTo>
                <a:close/>
              </a:path>
              <a:path extrusionOk="0" h="137795" w="685165">
                <a:moveTo>
                  <a:pt x="656399" y="19050"/>
                </a:moveTo>
                <a:lnTo>
                  <a:pt x="655878" y="17780"/>
                </a:lnTo>
                <a:lnTo>
                  <a:pt x="655688" y="16510"/>
                </a:lnTo>
                <a:lnTo>
                  <a:pt x="655840" y="13970"/>
                </a:lnTo>
                <a:lnTo>
                  <a:pt x="653389" y="19050"/>
                </a:lnTo>
                <a:lnTo>
                  <a:pt x="652551" y="19050"/>
                </a:lnTo>
                <a:lnTo>
                  <a:pt x="652678" y="18656"/>
                </a:lnTo>
                <a:lnTo>
                  <a:pt x="648982" y="24130"/>
                </a:lnTo>
                <a:lnTo>
                  <a:pt x="650697" y="24130"/>
                </a:lnTo>
                <a:lnTo>
                  <a:pt x="653859" y="24130"/>
                </a:lnTo>
                <a:lnTo>
                  <a:pt x="656196" y="24130"/>
                </a:lnTo>
                <a:lnTo>
                  <a:pt x="656323" y="19050"/>
                </a:lnTo>
                <a:close/>
              </a:path>
              <a:path extrusionOk="0" h="137795" w="685165">
                <a:moveTo>
                  <a:pt x="656869" y="31750"/>
                </a:moveTo>
                <a:lnTo>
                  <a:pt x="656234" y="30480"/>
                </a:lnTo>
                <a:lnTo>
                  <a:pt x="655205" y="28409"/>
                </a:lnTo>
                <a:lnTo>
                  <a:pt x="650646" y="31750"/>
                </a:lnTo>
                <a:lnTo>
                  <a:pt x="650570" y="32016"/>
                </a:lnTo>
                <a:lnTo>
                  <a:pt x="653300" y="30480"/>
                </a:lnTo>
                <a:lnTo>
                  <a:pt x="656869" y="31750"/>
                </a:lnTo>
                <a:close/>
              </a:path>
              <a:path extrusionOk="0" h="137795" w="685165">
                <a:moveTo>
                  <a:pt x="657301" y="32854"/>
                </a:moveTo>
                <a:lnTo>
                  <a:pt x="656996" y="32689"/>
                </a:lnTo>
                <a:lnTo>
                  <a:pt x="656869" y="32651"/>
                </a:lnTo>
                <a:lnTo>
                  <a:pt x="657263" y="33439"/>
                </a:lnTo>
                <a:lnTo>
                  <a:pt x="657263" y="33083"/>
                </a:lnTo>
                <a:lnTo>
                  <a:pt x="657301" y="32854"/>
                </a:lnTo>
                <a:close/>
              </a:path>
              <a:path extrusionOk="0" h="137795" w="685165">
                <a:moveTo>
                  <a:pt x="658215" y="31978"/>
                </a:moveTo>
                <a:lnTo>
                  <a:pt x="657466" y="32092"/>
                </a:lnTo>
                <a:lnTo>
                  <a:pt x="657301" y="32854"/>
                </a:lnTo>
                <a:lnTo>
                  <a:pt x="657860" y="33007"/>
                </a:lnTo>
                <a:lnTo>
                  <a:pt x="658139" y="33172"/>
                </a:lnTo>
                <a:lnTo>
                  <a:pt x="658215" y="31978"/>
                </a:lnTo>
                <a:close/>
              </a:path>
              <a:path extrusionOk="0" h="137795" w="685165">
                <a:moveTo>
                  <a:pt x="659511" y="58585"/>
                </a:moveTo>
                <a:lnTo>
                  <a:pt x="656717" y="59690"/>
                </a:lnTo>
                <a:lnTo>
                  <a:pt x="657098" y="60540"/>
                </a:lnTo>
                <a:lnTo>
                  <a:pt x="659511" y="58585"/>
                </a:lnTo>
                <a:close/>
              </a:path>
              <a:path extrusionOk="0" h="137795" w="685165">
                <a:moveTo>
                  <a:pt x="659803" y="19050"/>
                </a:moveTo>
                <a:lnTo>
                  <a:pt x="659650" y="17767"/>
                </a:lnTo>
                <a:lnTo>
                  <a:pt x="658964" y="19050"/>
                </a:lnTo>
                <a:lnTo>
                  <a:pt x="659803" y="19050"/>
                </a:lnTo>
                <a:close/>
              </a:path>
              <a:path extrusionOk="0" h="137795" w="685165">
                <a:moveTo>
                  <a:pt x="660996" y="15240"/>
                </a:moveTo>
                <a:lnTo>
                  <a:pt x="658609" y="8890"/>
                </a:lnTo>
                <a:lnTo>
                  <a:pt x="659650" y="17767"/>
                </a:lnTo>
                <a:lnTo>
                  <a:pt x="660996" y="15240"/>
                </a:lnTo>
                <a:close/>
              </a:path>
              <a:path extrusionOk="0" h="137795" w="685165">
                <a:moveTo>
                  <a:pt x="663168" y="69900"/>
                </a:moveTo>
                <a:lnTo>
                  <a:pt x="662139" y="71043"/>
                </a:lnTo>
                <a:lnTo>
                  <a:pt x="662533" y="71043"/>
                </a:lnTo>
                <a:lnTo>
                  <a:pt x="662698" y="70446"/>
                </a:lnTo>
                <a:lnTo>
                  <a:pt x="663168" y="69900"/>
                </a:lnTo>
                <a:close/>
              </a:path>
              <a:path extrusionOk="0" h="137795" w="685165">
                <a:moveTo>
                  <a:pt x="663651" y="67310"/>
                </a:moveTo>
                <a:lnTo>
                  <a:pt x="663016" y="65049"/>
                </a:lnTo>
                <a:lnTo>
                  <a:pt x="662381" y="67310"/>
                </a:lnTo>
                <a:lnTo>
                  <a:pt x="663651" y="67310"/>
                </a:lnTo>
                <a:close/>
              </a:path>
              <a:path extrusionOk="0" h="137795" w="685165">
                <a:moveTo>
                  <a:pt x="663803" y="62230"/>
                </a:moveTo>
                <a:lnTo>
                  <a:pt x="661149" y="58420"/>
                </a:lnTo>
                <a:lnTo>
                  <a:pt x="663016" y="65049"/>
                </a:lnTo>
                <a:lnTo>
                  <a:pt x="663803" y="62230"/>
                </a:lnTo>
                <a:close/>
              </a:path>
              <a:path extrusionOk="0" h="137795" w="685165">
                <a:moveTo>
                  <a:pt x="665746" y="73660"/>
                </a:moveTo>
                <a:lnTo>
                  <a:pt x="663956" y="77470"/>
                </a:lnTo>
                <a:lnTo>
                  <a:pt x="662063" y="72390"/>
                </a:lnTo>
                <a:lnTo>
                  <a:pt x="661263" y="71120"/>
                </a:lnTo>
                <a:lnTo>
                  <a:pt x="662139" y="69850"/>
                </a:lnTo>
                <a:lnTo>
                  <a:pt x="661670" y="69850"/>
                </a:lnTo>
                <a:lnTo>
                  <a:pt x="662381" y="67310"/>
                </a:lnTo>
                <a:lnTo>
                  <a:pt x="660158" y="67310"/>
                </a:lnTo>
                <a:lnTo>
                  <a:pt x="657860" y="62230"/>
                </a:lnTo>
                <a:lnTo>
                  <a:pt x="657098" y="60540"/>
                </a:lnTo>
                <a:lnTo>
                  <a:pt x="655015" y="62230"/>
                </a:lnTo>
                <a:lnTo>
                  <a:pt x="654697" y="59690"/>
                </a:lnTo>
                <a:lnTo>
                  <a:pt x="655370" y="58420"/>
                </a:lnTo>
                <a:lnTo>
                  <a:pt x="656043" y="57150"/>
                </a:lnTo>
                <a:lnTo>
                  <a:pt x="650176" y="57150"/>
                </a:lnTo>
                <a:lnTo>
                  <a:pt x="649071" y="53340"/>
                </a:lnTo>
                <a:lnTo>
                  <a:pt x="642734" y="53340"/>
                </a:lnTo>
                <a:lnTo>
                  <a:pt x="643242" y="54610"/>
                </a:lnTo>
                <a:lnTo>
                  <a:pt x="644867" y="62230"/>
                </a:lnTo>
                <a:lnTo>
                  <a:pt x="642137" y="63500"/>
                </a:lnTo>
                <a:lnTo>
                  <a:pt x="640232" y="66040"/>
                </a:lnTo>
                <a:lnTo>
                  <a:pt x="639876" y="62230"/>
                </a:lnTo>
                <a:lnTo>
                  <a:pt x="639762" y="60960"/>
                </a:lnTo>
                <a:lnTo>
                  <a:pt x="638022" y="60960"/>
                </a:lnTo>
                <a:lnTo>
                  <a:pt x="639013" y="59690"/>
                </a:lnTo>
                <a:lnTo>
                  <a:pt x="639178" y="58420"/>
                </a:lnTo>
                <a:lnTo>
                  <a:pt x="639343" y="57150"/>
                </a:lnTo>
                <a:lnTo>
                  <a:pt x="639686" y="54610"/>
                </a:lnTo>
                <a:lnTo>
                  <a:pt x="641146" y="57150"/>
                </a:lnTo>
                <a:lnTo>
                  <a:pt x="640943" y="54610"/>
                </a:lnTo>
                <a:lnTo>
                  <a:pt x="640753" y="52070"/>
                </a:lnTo>
                <a:lnTo>
                  <a:pt x="645147" y="45720"/>
                </a:lnTo>
                <a:lnTo>
                  <a:pt x="642378" y="39370"/>
                </a:lnTo>
                <a:lnTo>
                  <a:pt x="648677" y="38100"/>
                </a:lnTo>
                <a:lnTo>
                  <a:pt x="648703" y="36830"/>
                </a:lnTo>
                <a:lnTo>
                  <a:pt x="648766" y="33845"/>
                </a:lnTo>
                <a:lnTo>
                  <a:pt x="646734" y="33020"/>
                </a:lnTo>
                <a:lnTo>
                  <a:pt x="646404" y="29210"/>
                </a:lnTo>
                <a:lnTo>
                  <a:pt x="645972" y="24130"/>
                </a:lnTo>
                <a:lnTo>
                  <a:pt x="644486" y="26225"/>
                </a:lnTo>
                <a:lnTo>
                  <a:pt x="642251" y="24130"/>
                </a:lnTo>
                <a:lnTo>
                  <a:pt x="645147" y="24130"/>
                </a:lnTo>
                <a:lnTo>
                  <a:pt x="642353" y="22885"/>
                </a:lnTo>
                <a:lnTo>
                  <a:pt x="638098" y="29210"/>
                </a:lnTo>
                <a:lnTo>
                  <a:pt x="633653" y="25400"/>
                </a:lnTo>
                <a:lnTo>
                  <a:pt x="628751" y="35560"/>
                </a:lnTo>
                <a:lnTo>
                  <a:pt x="625500" y="29210"/>
                </a:lnTo>
                <a:lnTo>
                  <a:pt x="626452" y="35560"/>
                </a:lnTo>
                <a:lnTo>
                  <a:pt x="623798" y="35560"/>
                </a:lnTo>
                <a:lnTo>
                  <a:pt x="619988" y="36830"/>
                </a:lnTo>
                <a:lnTo>
                  <a:pt x="618134" y="36830"/>
                </a:lnTo>
                <a:lnTo>
                  <a:pt x="618413" y="34290"/>
                </a:lnTo>
                <a:lnTo>
                  <a:pt x="620191" y="34290"/>
                </a:lnTo>
                <a:lnTo>
                  <a:pt x="622058" y="33020"/>
                </a:lnTo>
                <a:lnTo>
                  <a:pt x="617143" y="31750"/>
                </a:lnTo>
                <a:lnTo>
                  <a:pt x="613067" y="35560"/>
                </a:lnTo>
                <a:lnTo>
                  <a:pt x="610057" y="40640"/>
                </a:lnTo>
                <a:lnTo>
                  <a:pt x="612622" y="44450"/>
                </a:lnTo>
                <a:lnTo>
                  <a:pt x="612940" y="44450"/>
                </a:lnTo>
                <a:lnTo>
                  <a:pt x="615315" y="46990"/>
                </a:lnTo>
                <a:lnTo>
                  <a:pt x="613486" y="49530"/>
                </a:lnTo>
                <a:lnTo>
                  <a:pt x="611835" y="48260"/>
                </a:lnTo>
                <a:lnTo>
                  <a:pt x="609968" y="45720"/>
                </a:lnTo>
                <a:lnTo>
                  <a:pt x="607517" y="45720"/>
                </a:lnTo>
                <a:lnTo>
                  <a:pt x="607225" y="41910"/>
                </a:lnTo>
                <a:lnTo>
                  <a:pt x="607123" y="40640"/>
                </a:lnTo>
                <a:lnTo>
                  <a:pt x="608507" y="40640"/>
                </a:lnTo>
                <a:lnTo>
                  <a:pt x="607237" y="35560"/>
                </a:lnTo>
                <a:lnTo>
                  <a:pt x="605739" y="39370"/>
                </a:lnTo>
                <a:lnTo>
                  <a:pt x="602881" y="39370"/>
                </a:lnTo>
                <a:lnTo>
                  <a:pt x="601141" y="41910"/>
                </a:lnTo>
                <a:lnTo>
                  <a:pt x="599846" y="36906"/>
                </a:lnTo>
                <a:lnTo>
                  <a:pt x="599846" y="36753"/>
                </a:lnTo>
                <a:lnTo>
                  <a:pt x="601370" y="31750"/>
                </a:lnTo>
                <a:lnTo>
                  <a:pt x="605536" y="31750"/>
                </a:lnTo>
                <a:lnTo>
                  <a:pt x="608939" y="35560"/>
                </a:lnTo>
                <a:lnTo>
                  <a:pt x="611987" y="27940"/>
                </a:lnTo>
                <a:lnTo>
                  <a:pt x="614807" y="31750"/>
                </a:lnTo>
                <a:lnTo>
                  <a:pt x="613067" y="29210"/>
                </a:lnTo>
                <a:lnTo>
                  <a:pt x="614591" y="27940"/>
                </a:lnTo>
                <a:lnTo>
                  <a:pt x="616115" y="26670"/>
                </a:lnTo>
                <a:lnTo>
                  <a:pt x="614413" y="26670"/>
                </a:lnTo>
                <a:lnTo>
                  <a:pt x="613359" y="21590"/>
                </a:lnTo>
                <a:lnTo>
                  <a:pt x="612305" y="16510"/>
                </a:lnTo>
                <a:lnTo>
                  <a:pt x="609854" y="21590"/>
                </a:lnTo>
                <a:lnTo>
                  <a:pt x="609498" y="19050"/>
                </a:lnTo>
                <a:lnTo>
                  <a:pt x="607123" y="16510"/>
                </a:lnTo>
                <a:lnTo>
                  <a:pt x="608787" y="13970"/>
                </a:lnTo>
                <a:lnTo>
                  <a:pt x="610958" y="11430"/>
                </a:lnTo>
                <a:lnTo>
                  <a:pt x="610362" y="11430"/>
                </a:lnTo>
                <a:lnTo>
                  <a:pt x="611162" y="10160"/>
                </a:lnTo>
                <a:lnTo>
                  <a:pt x="607593" y="10160"/>
                </a:lnTo>
                <a:lnTo>
                  <a:pt x="607161" y="15240"/>
                </a:lnTo>
                <a:lnTo>
                  <a:pt x="604748" y="20320"/>
                </a:lnTo>
                <a:lnTo>
                  <a:pt x="602361" y="24130"/>
                </a:lnTo>
                <a:lnTo>
                  <a:pt x="599795" y="26670"/>
                </a:lnTo>
                <a:lnTo>
                  <a:pt x="596265" y="26670"/>
                </a:lnTo>
                <a:lnTo>
                  <a:pt x="594093" y="25400"/>
                </a:lnTo>
                <a:lnTo>
                  <a:pt x="596747" y="25400"/>
                </a:lnTo>
                <a:lnTo>
                  <a:pt x="597966" y="22860"/>
                </a:lnTo>
                <a:lnTo>
                  <a:pt x="598589" y="21590"/>
                </a:lnTo>
                <a:lnTo>
                  <a:pt x="599198" y="20320"/>
                </a:lnTo>
                <a:lnTo>
                  <a:pt x="598322" y="16510"/>
                </a:lnTo>
                <a:lnTo>
                  <a:pt x="597014" y="21590"/>
                </a:lnTo>
                <a:lnTo>
                  <a:pt x="596417" y="20320"/>
                </a:lnTo>
                <a:lnTo>
                  <a:pt x="594004" y="15227"/>
                </a:lnTo>
                <a:lnTo>
                  <a:pt x="594004" y="20320"/>
                </a:lnTo>
                <a:lnTo>
                  <a:pt x="590842" y="19050"/>
                </a:lnTo>
                <a:lnTo>
                  <a:pt x="585533" y="20320"/>
                </a:lnTo>
                <a:lnTo>
                  <a:pt x="585266" y="17780"/>
                </a:lnTo>
                <a:lnTo>
                  <a:pt x="584860" y="13970"/>
                </a:lnTo>
                <a:lnTo>
                  <a:pt x="587756" y="11430"/>
                </a:lnTo>
                <a:lnTo>
                  <a:pt x="590842" y="15240"/>
                </a:lnTo>
                <a:lnTo>
                  <a:pt x="593039" y="14097"/>
                </a:lnTo>
                <a:lnTo>
                  <a:pt x="594004" y="20320"/>
                </a:lnTo>
                <a:lnTo>
                  <a:pt x="594004" y="15227"/>
                </a:lnTo>
                <a:lnTo>
                  <a:pt x="593547" y="14249"/>
                </a:lnTo>
                <a:lnTo>
                  <a:pt x="593813" y="14122"/>
                </a:lnTo>
                <a:lnTo>
                  <a:pt x="593966" y="13728"/>
                </a:lnTo>
                <a:lnTo>
                  <a:pt x="593725" y="13970"/>
                </a:lnTo>
                <a:lnTo>
                  <a:pt x="593534" y="14084"/>
                </a:lnTo>
                <a:lnTo>
                  <a:pt x="592823" y="12700"/>
                </a:lnTo>
                <a:lnTo>
                  <a:pt x="593013" y="13970"/>
                </a:lnTo>
                <a:lnTo>
                  <a:pt x="592582" y="13970"/>
                </a:lnTo>
                <a:lnTo>
                  <a:pt x="591832" y="11430"/>
                </a:lnTo>
                <a:lnTo>
                  <a:pt x="592150" y="10160"/>
                </a:lnTo>
                <a:lnTo>
                  <a:pt x="595909" y="11430"/>
                </a:lnTo>
                <a:lnTo>
                  <a:pt x="594918" y="10160"/>
                </a:lnTo>
                <a:lnTo>
                  <a:pt x="593928" y="8890"/>
                </a:lnTo>
                <a:lnTo>
                  <a:pt x="592937" y="7620"/>
                </a:lnTo>
                <a:lnTo>
                  <a:pt x="593420" y="6350"/>
                </a:lnTo>
                <a:lnTo>
                  <a:pt x="589851" y="7620"/>
                </a:lnTo>
                <a:lnTo>
                  <a:pt x="590600" y="8890"/>
                </a:lnTo>
                <a:lnTo>
                  <a:pt x="587311" y="8890"/>
                </a:lnTo>
                <a:lnTo>
                  <a:pt x="587121" y="6350"/>
                </a:lnTo>
                <a:lnTo>
                  <a:pt x="586917" y="3810"/>
                </a:lnTo>
                <a:lnTo>
                  <a:pt x="584377" y="6350"/>
                </a:lnTo>
                <a:lnTo>
                  <a:pt x="582168" y="3810"/>
                </a:lnTo>
                <a:lnTo>
                  <a:pt x="578840" y="0"/>
                </a:lnTo>
                <a:lnTo>
                  <a:pt x="574128" y="3810"/>
                </a:lnTo>
                <a:lnTo>
                  <a:pt x="574484" y="2540"/>
                </a:lnTo>
                <a:lnTo>
                  <a:pt x="570484" y="1270"/>
                </a:lnTo>
                <a:lnTo>
                  <a:pt x="570712" y="12700"/>
                </a:lnTo>
                <a:lnTo>
                  <a:pt x="568782" y="13296"/>
                </a:lnTo>
                <a:lnTo>
                  <a:pt x="568782" y="53340"/>
                </a:lnTo>
                <a:lnTo>
                  <a:pt x="568477" y="53428"/>
                </a:lnTo>
                <a:lnTo>
                  <a:pt x="568350" y="53467"/>
                </a:lnTo>
                <a:lnTo>
                  <a:pt x="568464" y="53340"/>
                </a:lnTo>
                <a:lnTo>
                  <a:pt x="568782" y="53340"/>
                </a:lnTo>
                <a:lnTo>
                  <a:pt x="568782" y="13296"/>
                </a:lnTo>
                <a:lnTo>
                  <a:pt x="567994" y="13525"/>
                </a:lnTo>
                <a:lnTo>
                  <a:pt x="567994" y="53581"/>
                </a:lnTo>
                <a:lnTo>
                  <a:pt x="564654" y="54610"/>
                </a:lnTo>
                <a:lnTo>
                  <a:pt x="564095" y="49530"/>
                </a:lnTo>
                <a:lnTo>
                  <a:pt x="563829" y="46990"/>
                </a:lnTo>
                <a:lnTo>
                  <a:pt x="567994" y="53581"/>
                </a:lnTo>
                <a:lnTo>
                  <a:pt x="567994" y="13525"/>
                </a:lnTo>
                <a:lnTo>
                  <a:pt x="566521" y="13970"/>
                </a:lnTo>
                <a:lnTo>
                  <a:pt x="567067" y="12700"/>
                </a:lnTo>
                <a:lnTo>
                  <a:pt x="567499" y="11722"/>
                </a:lnTo>
                <a:lnTo>
                  <a:pt x="567524" y="11061"/>
                </a:lnTo>
                <a:lnTo>
                  <a:pt x="567296" y="10160"/>
                </a:lnTo>
                <a:lnTo>
                  <a:pt x="566953" y="8890"/>
                </a:lnTo>
                <a:lnTo>
                  <a:pt x="566597" y="6350"/>
                </a:lnTo>
                <a:lnTo>
                  <a:pt x="564578" y="10160"/>
                </a:lnTo>
                <a:lnTo>
                  <a:pt x="563587" y="6426"/>
                </a:lnTo>
                <a:lnTo>
                  <a:pt x="562038" y="7886"/>
                </a:lnTo>
                <a:lnTo>
                  <a:pt x="562038" y="12700"/>
                </a:lnTo>
                <a:lnTo>
                  <a:pt x="561543" y="11696"/>
                </a:lnTo>
                <a:lnTo>
                  <a:pt x="561416" y="11430"/>
                </a:lnTo>
                <a:lnTo>
                  <a:pt x="561327" y="11303"/>
                </a:lnTo>
                <a:lnTo>
                  <a:pt x="561530" y="11430"/>
                </a:lnTo>
                <a:lnTo>
                  <a:pt x="561543" y="11696"/>
                </a:lnTo>
                <a:lnTo>
                  <a:pt x="562038" y="12700"/>
                </a:lnTo>
                <a:lnTo>
                  <a:pt x="562038" y="7886"/>
                </a:lnTo>
                <a:lnTo>
                  <a:pt x="560412" y="9410"/>
                </a:lnTo>
                <a:lnTo>
                  <a:pt x="558279" y="5080"/>
                </a:lnTo>
                <a:lnTo>
                  <a:pt x="555980" y="5080"/>
                </a:lnTo>
                <a:lnTo>
                  <a:pt x="555625" y="8890"/>
                </a:lnTo>
                <a:lnTo>
                  <a:pt x="557288" y="10160"/>
                </a:lnTo>
                <a:lnTo>
                  <a:pt x="554431" y="8890"/>
                </a:lnTo>
                <a:lnTo>
                  <a:pt x="553567" y="8890"/>
                </a:lnTo>
                <a:lnTo>
                  <a:pt x="561606" y="12496"/>
                </a:lnTo>
                <a:lnTo>
                  <a:pt x="561924" y="16510"/>
                </a:lnTo>
                <a:lnTo>
                  <a:pt x="557530" y="17780"/>
                </a:lnTo>
                <a:lnTo>
                  <a:pt x="555269" y="16510"/>
                </a:lnTo>
                <a:lnTo>
                  <a:pt x="553847" y="10160"/>
                </a:lnTo>
                <a:lnTo>
                  <a:pt x="553567" y="8890"/>
                </a:lnTo>
                <a:lnTo>
                  <a:pt x="550113" y="8890"/>
                </a:lnTo>
                <a:lnTo>
                  <a:pt x="547865" y="3810"/>
                </a:lnTo>
                <a:lnTo>
                  <a:pt x="544766" y="10160"/>
                </a:lnTo>
                <a:lnTo>
                  <a:pt x="544017" y="8890"/>
                </a:lnTo>
                <a:lnTo>
                  <a:pt x="543267" y="7620"/>
                </a:lnTo>
                <a:lnTo>
                  <a:pt x="541489" y="13970"/>
                </a:lnTo>
                <a:lnTo>
                  <a:pt x="543267" y="13970"/>
                </a:lnTo>
                <a:lnTo>
                  <a:pt x="543102" y="8890"/>
                </a:lnTo>
                <a:lnTo>
                  <a:pt x="545414" y="11315"/>
                </a:lnTo>
                <a:lnTo>
                  <a:pt x="545388" y="11722"/>
                </a:lnTo>
                <a:lnTo>
                  <a:pt x="543306" y="16510"/>
                </a:lnTo>
                <a:lnTo>
                  <a:pt x="540092" y="17780"/>
                </a:lnTo>
                <a:lnTo>
                  <a:pt x="539381" y="16510"/>
                </a:lnTo>
                <a:lnTo>
                  <a:pt x="537248" y="12700"/>
                </a:lnTo>
                <a:lnTo>
                  <a:pt x="534987" y="12700"/>
                </a:lnTo>
                <a:lnTo>
                  <a:pt x="537210" y="10160"/>
                </a:lnTo>
                <a:lnTo>
                  <a:pt x="537921" y="8890"/>
                </a:lnTo>
                <a:lnTo>
                  <a:pt x="536651" y="6350"/>
                </a:lnTo>
                <a:lnTo>
                  <a:pt x="534035" y="8890"/>
                </a:lnTo>
                <a:lnTo>
                  <a:pt x="530669" y="8890"/>
                </a:lnTo>
                <a:lnTo>
                  <a:pt x="527507" y="7620"/>
                </a:lnTo>
                <a:lnTo>
                  <a:pt x="524764" y="7620"/>
                </a:lnTo>
                <a:lnTo>
                  <a:pt x="522503" y="11430"/>
                </a:lnTo>
                <a:lnTo>
                  <a:pt x="523417" y="11430"/>
                </a:lnTo>
                <a:lnTo>
                  <a:pt x="525437" y="15240"/>
                </a:lnTo>
                <a:lnTo>
                  <a:pt x="524967" y="16510"/>
                </a:lnTo>
                <a:lnTo>
                  <a:pt x="523697" y="15240"/>
                </a:lnTo>
                <a:lnTo>
                  <a:pt x="520725" y="15240"/>
                </a:lnTo>
                <a:lnTo>
                  <a:pt x="520649" y="12700"/>
                </a:lnTo>
                <a:lnTo>
                  <a:pt x="521639" y="11430"/>
                </a:lnTo>
                <a:lnTo>
                  <a:pt x="517080" y="10160"/>
                </a:lnTo>
                <a:lnTo>
                  <a:pt x="516089" y="11430"/>
                </a:lnTo>
                <a:lnTo>
                  <a:pt x="515493" y="15240"/>
                </a:lnTo>
                <a:lnTo>
                  <a:pt x="516445" y="17780"/>
                </a:lnTo>
                <a:lnTo>
                  <a:pt x="514502" y="20320"/>
                </a:lnTo>
                <a:lnTo>
                  <a:pt x="509435" y="17780"/>
                </a:lnTo>
                <a:lnTo>
                  <a:pt x="514756" y="12700"/>
                </a:lnTo>
                <a:lnTo>
                  <a:pt x="516089" y="11430"/>
                </a:lnTo>
                <a:lnTo>
                  <a:pt x="512572" y="8890"/>
                </a:lnTo>
                <a:lnTo>
                  <a:pt x="508165" y="12700"/>
                </a:lnTo>
                <a:lnTo>
                  <a:pt x="506984" y="8890"/>
                </a:lnTo>
                <a:lnTo>
                  <a:pt x="499935" y="6350"/>
                </a:lnTo>
                <a:lnTo>
                  <a:pt x="495211" y="17780"/>
                </a:lnTo>
                <a:lnTo>
                  <a:pt x="487934" y="17780"/>
                </a:lnTo>
                <a:lnTo>
                  <a:pt x="487527" y="12700"/>
                </a:lnTo>
                <a:lnTo>
                  <a:pt x="490105" y="11430"/>
                </a:lnTo>
                <a:lnTo>
                  <a:pt x="492683" y="10160"/>
                </a:lnTo>
                <a:lnTo>
                  <a:pt x="494461" y="8890"/>
                </a:lnTo>
                <a:lnTo>
                  <a:pt x="491972" y="5080"/>
                </a:lnTo>
                <a:lnTo>
                  <a:pt x="489038" y="11430"/>
                </a:lnTo>
                <a:lnTo>
                  <a:pt x="485825" y="7620"/>
                </a:lnTo>
                <a:lnTo>
                  <a:pt x="482981" y="7620"/>
                </a:lnTo>
                <a:lnTo>
                  <a:pt x="481114" y="12700"/>
                </a:lnTo>
                <a:lnTo>
                  <a:pt x="481711" y="15240"/>
                </a:lnTo>
                <a:lnTo>
                  <a:pt x="478345" y="17780"/>
                </a:lnTo>
                <a:lnTo>
                  <a:pt x="479056" y="12700"/>
                </a:lnTo>
                <a:lnTo>
                  <a:pt x="478586" y="11430"/>
                </a:lnTo>
                <a:lnTo>
                  <a:pt x="477748" y="17780"/>
                </a:lnTo>
                <a:lnTo>
                  <a:pt x="473278" y="15240"/>
                </a:lnTo>
                <a:lnTo>
                  <a:pt x="470535" y="17780"/>
                </a:lnTo>
                <a:lnTo>
                  <a:pt x="470217" y="13970"/>
                </a:lnTo>
                <a:lnTo>
                  <a:pt x="466064" y="17780"/>
                </a:lnTo>
                <a:lnTo>
                  <a:pt x="467207" y="19050"/>
                </a:lnTo>
                <a:lnTo>
                  <a:pt x="466344" y="21590"/>
                </a:lnTo>
                <a:lnTo>
                  <a:pt x="466458" y="24130"/>
                </a:lnTo>
                <a:lnTo>
                  <a:pt x="465315" y="24130"/>
                </a:lnTo>
                <a:lnTo>
                  <a:pt x="468871" y="26670"/>
                </a:lnTo>
                <a:lnTo>
                  <a:pt x="472401" y="25400"/>
                </a:lnTo>
                <a:lnTo>
                  <a:pt x="475957" y="22860"/>
                </a:lnTo>
                <a:lnTo>
                  <a:pt x="479501" y="26543"/>
                </a:lnTo>
                <a:lnTo>
                  <a:pt x="479412" y="26860"/>
                </a:lnTo>
                <a:lnTo>
                  <a:pt x="478307" y="27940"/>
                </a:lnTo>
                <a:lnTo>
                  <a:pt x="480199" y="30480"/>
                </a:lnTo>
                <a:lnTo>
                  <a:pt x="478942" y="31750"/>
                </a:lnTo>
                <a:lnTo>
                  <a:pt x="477786" y="31750"/>
                </a:lnTo>
                <a:lnTo>
                  <a:pt x="477570" y="30594"/>
                </a:lnTo>
                <a:lnTo>
                  <a:pt x="477354" y="29210"/>
                </a:lnTo>
                <a:lnTo>
                  <a:pt x="476834" y="31750"/>
                </a:lnTo>
                <a:lnTo>
                  <a:pt x="475132" y="34290"/>
                </a:lnTo>
                <a:lnTo>
                  <a:pt x="477507" y="34290"/>
                </a:lnTo>
                <a:lnTo>
                  <a:pt x="477748" y="41910"/>
                </a:lnTo>
                <a:lnTo>
                  <a:pt x="472960" y="40640"/>
                </a:lnTo>
                <a:lnTo>
                  <a:pt x="469823" y="43180"/>
                </a:lnTo>
                <a:lnTo>
                  <a:pt x="467779" y="39535"/>
                </a:lnTo>
                <a:lnTo>
                  <a:pt x="466940" y="45720"/>
                </a:lnTo>
                <a:lnTo>
                  <a:pt x="465670" y="43180"/>
                </a:lnTo>
                <a:lnTo>
                  <a:pt x="463765" y="39370"/>
                </a:lnTo>
                <a:lnTo>
                  <a:pt x="462534" y="39370"/>
                </a:lnTo>
                <a:lnTo>
                  <a:pt x="463804" y="38100"/>
                </a:lnTo>
                <a:lnTo>
                  <a:pt x="460197" y="35560"/>
                </a:lnTo>
                <a:lnTo>
                  <a:pt x="459727" y="41910"/>
                </a:lnTo>
                <a:lnTo>
                  <a:pt x="459105" y="41910"/>
                </a:lnTo>
                <a:lnTo>
                  <a:pt x="459181" y="36830"/>
                </a:lnTo>
                <a:lnTo>
                  <a:pt x="459232" y="30187"/>
                </a:lnTo>
                <a:lnTo>
                  <a:pt x="458241" y="29565"/>
                </a:lnTo>
                <a:lnTo>
                  <a:pt x="458241" y="41910"/>
                </a:lnTo>
                <a:lnTo>
                  <a:pt x="456552" y="41910"/>
                </a:lnTo>
                <a:lnTo>
                  <a:pt x="454850" y="36830"/>
                </a:lnTo>
                <a:lnTo>
                  <a:pt x="458241" y="41910"/>
                </a:lnTo>
                <a:lnTo>
                  <a:pt x="458241" y="29565"/>
                </a:lnTo>
                <a:lnTo>
                  <a:pt x="455688" y="27940"/>
                </a:lnTo>
                <a:lnTo>
                  <a:pt x="460121" y="22860"/>
                </a:lnTo>
                <a:lnTo>
                  <a:pt x="462343" y="20320"/>
                </a:lnTo>
                <a:lnTo>
                  <a:pt x="463397" y="17780"/>
                </a:lnTo>
                <a:lnTo>
                  <a:pt x="463918" y="16510"/>
                </a:lnTo>
                <a:lnTo>
                  <a:pt x="461505" y="17780"/>
                </a:lnTo>
                <a:lnTo>
                  <a:pt x="459206" y="16510"/>
                </a:lnTo>
                <a:lnTo>
                  <a:pt x="457708" y="13970"/>
                </a:lnTo>
                <a:lnTo>
                  <a:pt x="455104" y="16510"/>
                </a:lnTo>
                <a:lnTo>
                  <a:pt x="449516" y="16510"/>
                </a:lnTo>
                <a:lnTo>
                  <a:pt x="447014" y="20320"/>
                </a:lnTo>
                <a:lnTo>
                  <a:pt x="445033" y="19050"/>
                </a:lnTo>
                <a:lnTo>
                  <a:pt x="448475" y="16510"/>
                </a:lnTo>
                <a:lnTo>
                  <a:pt x="446455" y="16510"/>
                </a:lnTo>
                <a:lnTo>
                  <a:pt x="442696" y="15240"/>
                </a:lnTo>
                <a:lnTo>
                  <a:pt x="438810" y="16510"/>
                </a:lnTo>
                <a:lnTo>
                  <a:pt x="435051" y="20320"/>
                </a:lnTo>
                <a:lnTo>
                  <a:pt x="433031" y="20320"/>
                </a:lnTo>
                <a:lnTo>
                  <a:pt x="433222" y="17767"/>
                </a:lnTo>
                <a:lnTo>
                  <a:pt x="432549" y="15240"/>
                </a:lnTo>
                <a:lnTo>
                  <a:pt x="426135" y="16510"/>
                </a:lnTo>
                <a:lnTo>
                  <a:pt x="420916" y="19050"/>
                </a:lnTo>
                <a:lnTo>
                  <a:pt x="415518" y="22860"/>
                </a:lnTo>
                <a:lnTo>
                  <a:pt x="408584" y="22860"/>
                </a:lnTo>
                <a:lnTo>
                  <a:pt x="410019" y="20320"/>
                </a:lnTo>
                <a:lnTo>
                  <a:pt x="407758" y="20320"/>
                </a:lnTo>
                <a:lnTo>
                  <a:pt x="405777" y="19050"/>
                </a:lnTo>
                <a:lnTo>
                  <a:pt x="404863" y="22860"/>
                </a:lnTo>
                <a:lnTo>
                  <a:pt x="401967" y="20320"/>
                </a:lnTo>
                <a:lnTo>
                  <a:pt x="398475" y="21590"/>
                </a:lnTo>
                <a:lnTo>
                  <a:pt x="398056" y="21742"/>
                </a:lnTo>
                <a:lnTo>
                  <a:pt x="398056" y="100330"/>
                </a:lnTo>
                <a:lnTo>
                  <a:pt x="394487" y="97790"/>
                </a:lnTo>
                <a:lnTo>
                  <a:pt x="393141" y="96824"/>
                </a:lnTo>
                <a:lnTo>
                  <a:pt x="392455" y="96342"/>
                </a:lnTo>
                <a:lnTo>
                  <a:pt x="391718" y="95808"/>
                </a:lnTo>
                <a:lnTo>
                  <a:pt x="391972" y="95250"/>
                </a:lnTo>
                <a:lnTo>
                  <a:pt x="393141" y="92710"/>
                </a:lnTo>
                <a:lnTo>
                  <a:pt x="392557" y="95808"/>
                </a:lnTo>
                <a:lnTo>
                  <a:pt x="392493" y="96367"/>
                </a:lnTo>
                <a:lnTo>
                  <a:pt x="393141" y="96824"/>
                </a:lnTo>
                <a:lnTo>
                  <a:pt x="395947" y="93980"/>
                </a:lnTo>
                <a:lnTo>
                  <a:pt x="397332" y="95250"/>
                </a:lnTo>
                <a:lnTo>
                  <a:pt x="398056" y="100330"/>
                </a:lnTo>
                <a:lnTo>
                  <a:pt x="398056" y="21742"/>
                </a:lnTo>
                <a:lnTo>
                  <a:pt x="394843" y="22860"/>
                </a:lnTo>
                <a:lnTo>
                  <a:pt x="391477" y="19050"/>
                </a:lnTo>
                <a:lnTo>
                  <a:pt x="386676" y="17780"/>
                </a:lnTo>
                <a:lnTo>
                  <a:pt x="386842" y="25400"/>
                </a:lnTo>
                <a:lnTo>
                  <a:pt x="383235" y="27940"/>
                </a:lnTo>
                <a:lnTo>
                  <a:pt x="383120" y="25400"/>
                </a:lnTo>
                <a:lnTo>
                  <a:pt x="384022" y="21590"/>
                </a:lnTo>
                <a:lnTo>
                  <a:pt x="382041" y="20320"/>
                </a:lnTo>
                <a:lnTo>
                  <a:pt x="364490" y="25400"/>
                </a:lnTo>
                <a:lnTo>
                  <a:pt x="345922" y="27940"/>
                </a:lnTo>
                <a:lnTo>
                  <a:pt x="345986" y="26860"/>
                </a:lnTo>
                <a:lnTo>
                  <a:pt x="340563" y="27940"/>
                </a:lnTo>
                <a:lnTo>
                  <a:pt x="335114" y="30187"/>
                </a:lnTo>
                <a:lnTo>
                  <a:pt x="328485" y="33020"/>
                </a:lnTo>
                <a:lnTo>
                  <a:pt x="322834" y="33020"/>
                </a:lnTo>
                <a:lnTo>
                  <a:pt x="321564" y="34290"/>
                </a:lnTo>
                <a:lnTo>
                  <a:pt x="317601" y="35560"/>
                </a:lnTo>
                <a:lnTo>
                  <a:pt x="319024" y="39370"/>
                </a:lnTo>
                <a:lnTo>
                  <a:pt x="320725" y="40640"/>
                </a:lnTo>
                <a:lnTo>
                  <a:pt x="321208" y="44450"/>
                </a:lnTo>
                <a:lnTo>
                  <a:pt x="321246" y="48260"/>
                </a:lnTo>
                <a:lnTo>
                  <a:pt x="315061" y="52070"/>
                </a:lnTo>
                <a:lnTo>
                  <a:pt x="315963" y="48260"/>
                </a:lnTo>
                <a:lnTo>
                  <a:pt x="317157" y="43180"/>
                </a:lnTo>
                <a:lnTo>
                  <a:pt x="317754" y="40640"/>
                </a:lnTo>
                <a:lnTo>
                  <a:pt x="313563" y="43180"/>
                </a:lnTo>
                <a:lnTo>
                  <a:pt x="312978" y="40640"/>
                </a:lnTo>
                <a:lnTo>
                  <a:pt x="312394" y="38100"/>
                </a:lnTo>
                <a:lnTo>
                  <a:pt x="312102" y="36830"/>
                </a:lnTo>
                <a:lnTo>
                  <a:pt x="311810" y="35560"/>
                </a:lnTo>
                <a:lnTo>
                  <a:pt x="316014" y="38100"/>
                </a:lnTo>
                <a:lnTo>
                  <a:pt x="315874" y="35560"/>
                </a:lnTo>
                <a:lnTo>
                  <a:pt x="315658" y="31750"/>
                </a:lnTo>
                <a:lnTo>
                  <a:pt x="309714" y="36830"/>
                </a:lnTo>
                <a:lnTo>
                  <a:pt x="306108" y="34290"/>
                </a:lnTo>
                <a:lnTo>
                  <a:pt x="302869" y="38100"/>
                </a:lnTo>
                <a:lnTo>
                  <a:pt x="301244" y="36830"/>
                </a:lnTo>
                <a:lnTo>
                  <a:pt x="299618" y="35560"/>
                </a:lnTo>
                <a:lnTo>
                  <a:pt x="301040" y="35560"/>
                </a:lnTo>
                <a:lnTo>
                  <a:pt x="300304" y="31750"/>
                </a:lnTo>
                <a:lnTo>
                  <a:pt x="300278" y="31584"/>
                </a:lnTo>
                <a:lnTo>
                  <a:pt x="299580" y="31750"/>
                </a:lnTo>
                <a:lnTo>
                  <a:pt x="295935" y="30480"/>
                </a:lnTo>
                <a:lnTo>
                  <a:pt x="296964" y="35560"/>
                </a:lnTo>
                <a:lnTo>
                  <a:pt x="293116" y="33020"/>
                </a:lnTo>
                <a:lnTo>
                  <a:pt x="292252" y="36830"/>
                </a:lnTo>
                <a:lnTo>
                  <a:pt x="292011" y="35560"/>
                </a:lnTo>
                <a:lnTo>
                  <a:pt x="291884" y="38239"/>
                </a:lnTo>
                <a:lnTo>
                  <a:pt x="289953" y="39370"/>
                </a:lnTo>
                <a:lnTo>
                  <a:pt x="289318" y="40640"/>
                </a:lnTo>
                <a:lnTo>
                  <a:pt x="288594" y="36906"/>
                </a:lnTo>
                <a:lnTo>
                  <a:pt x="287172" y="38100"/>
                </a:lnTo>
                <a:lnTo>
                  <a:pt x="285000" y="39370"/>
                </a:lnTo>
                <a:lnTo>
                  <a:pt x="277037" y="40640"/>
                </a:lnTo>
                <a:lnTo>
                  <a:pt x="276860" y="39370"/>
                </a:lnTo>
                <a:lnTo>
                  <a:pt x="276669" y="38100"/>
                </a:lnTo>
                <a:lnTo>
                  <a:pt x="276123" y="34290"/>
                </a:lnTo>
                <a:lnTo>
                  <a:pt x="273469" y="35560"/>
                </a:lnTo>
                <a:lnTo>
                  <a:pt x="272872" y="38100"/>
                </a:lnTo>
                <a:lnTo>
                  <a:pt x="270027" y="38100"/>
                </a:lnTo>
                <a:lnTo>
                  <a:pt x="270141" y="36830"/>
                </a:lnTo>
                <a:lnTo>
                  <a:pt x="270776" y="35560"/>
                </a:lnTo>
                <a:lnTo>
                  <a:pt x="270852" y="34290"/>
                </a:lnTo>
                <a:lnTo>
                  <a:pt x="264833" y="34290"/>
                </a:lnTo>
                <a:lnTo>
                  <a:pt x="257632" y="36830"/>
                </a:lnTo>
                <a:lnTo>
                  <a:pt x="251802" y="33020"/>
                </a:lnTo>
                <a:lnTo>
                  <a:pt x="247294" y="34290"/>
                </a:lnTo>
                <a:lnTo>
                  <a:pt x="243408" y="35560"/>
                </a:lnTo>
                <a:lnTo>
                  <a:pt x="240715" y="40640"/>
                </a:lnTo>
                <a:lnTo>
                  <a:pt x="241896" y="39370"/>
                </a:lnTo>
                <a:lnTo>
                  <a:pt x="245579" y="40640"/>
                </a:lnTo>
                <a:lnTo>
                  <a:pt x="243522" y="44450"/>
                </a:lnTo>
                <a:lnTo>
                  <a:pt x="242417" y="46990"/>
                </a:lnTo>
                <a:lnTo>
                  <a:pt x="240474" y="46990"/>
                </a:lnTo>
                <a:lnTo>
                  <a:pt x="238620" y="48260"/>
                </a:lnTo>
                <a:lnTo>
                  <a:pt x="238798" y="45720"/>
                </a:lnTo>
                <a:lnTo>
                  <a:pt x="238887" y="44450"/>
                </a:lnTo>
                <a:lnTo>
                  <a:pt x="233629" y="44450"/>
                </a:lnTo>
                <a:lnTo>
                  <a:pt x="237312" y="43180"/>
                </a:lnTo>
                <a:lnTo>
                  <a:pt x="236004" y="35560"/>
                </a:lnTo>
                <a:lnTo>
                  <a:pt x="229146" y="44450"/>
                </a:lnTo>
                <a:lnTo>
                  <a:pt x="229057" y="41910"/>
                </a:lnTo>
                <a:lnTo>
                  <a:pt x="229006" y="40640"/>
                </a:lnTo>
                <a:lnTo>
                  <a:pt x="228968" y="39370"/>
                </a:lnTo>
                <a:lnTo>
                  <a:pt x="228892" y="37744"/>
                </a:lnTo>
                <a:lnTo>
                  <a:pt x="228993" y="37515"/>
                </a:lnTo>
                <a:lnTo>
                  <a:pt x="229031" y="37045"/>
                </a:lnTo>
                <a:lnTo>
                  <a:pt x="228866" y="36487"/>
                </a:lnTo>
                <a:lnTo>
                  <a:pt x="228828" y="36944"/>
                </a:lnTo>
                <a:lnTo>
                  <a:pt x="228079" y="39370"/>
                </a:lnTo>
                <a:lnTo>
                  <a:pt x="223456" y="38303"/>
                </a:lnTo>
                <a:lnTo>
                  <a:pt x="223443" y="38100"/>
                </a:lnTo>
                <a:lnTo>
                  <a:pt x="223177" y="38239"/>
                </a:lnTo>
                <a:lnTo>
                  <a:pt x="222567" y="38100"/>
                </a:lnTo>
                <a:lnTo>
                  <a:pt x="222275" y="38709"/>
                </a:lnTo>
                <a:lnTo>
                  <a:pt x="221691" y="39027"/>
                </a:lnTo>
                <a:lnTo>
                  <a:pt x="221691" y="39941"/>
                </a:lnTo>
                <a:lnTo>
                  <a:pt x="220751" y="41910"/>
                </a:lnTo>
                <a:lnTo>
                  <a:pt x="220116" y="39370"/>
                </a:lnTo>
                <a:lnTo>
                  <a:pt x="221691" y="39941"/>
                </a:lnTo>
                <a:lnTo>
                  <a:pt x="221691" y="39027"/>
                </a:lnTo>
                <a:lnTo>
                  <a:pt x="221030" y="39370"/>
                </a:lnTo>
                <a:lnTo>
                  <a:pt x="220903" y="36830"/>
                </a:lnTo>
                <a:lnTo>
                  <a:pt x="216077" y="35560"/>
                </a:lnTo>
                <a:lnTo>
                  <a:pt x="215646" y="44450"/>
                </a:lnTo>
                <a:lnTo>
                  <a:pt x="212902" y="45720"/>
                </a:lnTo>
                <a:lnTo>
                  <a:pt x="212991" y="44450"/>
                </a:lnTo>
                <a:lnTo>
                  <a:pt x="211124" y="45720"/>
                </a:lnTo>
                <a:lnTo>
                  <a:pt x="213067" y="40640"/>
                </a:lnTo>
                <a:lnTo>
                  <a:pt x="210096" y="40640"/>
                </a:lnTo>
                <a:lnTo>
                  <a:pt x="208788" y="45720"/>
                </a:lnTo>
                <a:lnTo>
                  <a:pt x="205460" y="48260"/>
                </a:lnTo>
                <a:lnTo>
                  <a:pt x="205028" y="45720"/>
                </a:lnTo>
                <a:lnTo>
                  <a:pt x="203085" y="48260"/>
                </a:lnTo>
                <a:lnTo>
                  <a:pt x="203441" y="46990"/>
                </a:lnTo>
                <a:lnTo>
                  <a:pt x="203238" y="45720"/>
                </a:lnTo>
                <a:lnTo>
                  <a:pt x="201612" y="52070"/>
                </a:lnTo>
                <a:lnTo>
                  <a:pt x="197142" y="49530"/>
                </a:lnTo>
                <a:lnTo>
                  <a:pt x="195554" y="54610"/>
                </a:lnTo>
                <a:lnTo>
                  <a:pt x="194170" y="53340"/>
                </a:lnTo>
                <a:lnTo>
                  <a:pt x="193878" y="52070"/>
                </a:lnTo>
                <a:lnTo>
                  <a:pt x="193294" y="49530"/>
                </a:lnTo>
                <a:lnTo>
                  <a:pt x="197650" y="46990"/>
                </a:lnTo>
                <a:lnTo>
                  <a:pt x="196532" y="44450"/>
                </a:lnTo>
                <a:lnTo>
                  <a:pt x="195592" y="42316"/>
                </a:lnTo>
                <a:lnTo>
                  <a:pt x="195592" y="44450"/>
                </a:lnTo>
                <a:lnTo>
                  <a:pt x="193217" y="49212"/>
                </a:lnTo>
                <a:lnTo>
                  <a:pt x="192709" y="46990"/>
                </a:lnTo>
                <a:lnTo>
                  <a:pt x="191122" y="52070"/>
                </a:lnTo>
                <a:lnTo>
                  <a:pt x="191122" y="49530"/>
                </a:lnTo>
                <a:lnTo>
                  <a:pt x="191122" y="45720"/>
                </a:lnTo>
                <a:lnTo>
                  <a:pt x="195592" y="44450"/>
                </a:lnTo>
                <a:lnTo>
                  <a:pt x="195592" y="42316"/>
                </a:lnTo>
                <a:lnTo>
                  <a:pt x="193738" y="38100"/>
                </a:lnTo>
                <a:lnTo>
                  <a:pt x="177495" y="40640"/>
                </a:lnTo>
                <a:lnTo>
                  <a:pt x="173139" y="43180"/>
                </a:lnTo>
                <a:lnTo>
                  <a:pt x="168338" y="43180"/>
                </a:lnTo>
                <a:lnTo>
                  <a:pt x="164172" y="44450"/>
                </a:lnTo>
                <a:lnTo>
                  <a:pt x="161683" y="49530"/>
                </a:lnTo>
                <a:lnTo>
                  <a:pt x="161861" y="46990"/>
                </a:lnTo>
                <a:lnTo>
                  <a:pt x="162052" y="44450"/>
                </a:lnTo>
                <a:lnTo>
                  <a:pt x="152971" y="41910"/>
                </a:lnTo>
                <a:lnTo>
                  <a:pt x="145529" y="44450"/>
                </a:lnTo>
                <a:lnTo>
                  <a:pt x="137604" y="41910"/>
                </a:lnTo>
                <a:lnTo>
                  <a:pt x="132143" y="46990"/>
                </a:lnTo>
                <a:lnTo>
                  <a:pt x="130390" y="44450"/>
                </a:lnTo>
                <a:lnTo>
                  <a:pt x="124968" y="49530"/>
                </a:lnTo>
                <a:lnTo>
                  <a:pt x="117983" y="53340"/>
                </a:lnTo>
                <a:lnTo>
                  <a:pt x="111417" y="55880"/>
                </a:lnTo>
                <a:lnTo>
                  <a:pt x="107188" y="63500"/>
                </a:lnTo>
                <a:lnTo>
                  <a:pt x="103657" y="60960"/>
                </a:lnTo>
                <a:lnTo>
                  <a:pt x="107937" y="58420"/>
                </a:lnTo>
                <a:lnTo>
                  <a:pt x="108140" y="55880"/>
                </a:lnTo>
                <a:lnTo>
                  <a:pt x="105600" y="54610"/>
                </a:lnTo>
                <a:lnTo>
                  <a:pt x="101917" y="64770"/>
                </a:lnTo>
                <a:lnTo>
                  <a:pt x="99225" y="58420"/>
                </a:lnTo>
                <a:lnTo>
                  <a:pt x="99148" y="55880"/>
                </a:lnTo>
                <a:lnTo>
                  <a:pt x="102628" y="55880"/>
                </a:lnTo>
                <a:lnTo>
                  <a:pt x="100965" y="54610"/>
                </a:lnTo>
                <a:lnTo>
                  <a:pt x="98983" y="50800"/>
                </a:lnTo>
                <a:lnTo>
                  <a:pt x="98590" y="58420"/>
                </a:lnTo>
                <a:lnTo>
                  <a:pt x="96329" y="54610"/>
                </a:lnTo>
                <a:lnTo>
                  <a:pt x="97434" y="58420"/>
                </a:lnTo>
                <a:lnTo>
                  <a:pt x="93522" y="63500"/>
                </a:lnTo>
                <a:lnTo>
                  <a:pt x="90551" y="64770"/>
                </a:lnTo>
                <a:lnTo>
                  <a:pt x="91376" y="64770"/>
                </a:lnTo>
                <a:lnTo>
                  <a:pt x="91973" y="68580"/>
                </a:lnTo>
                <a:lnTo>
                  <a:pt x="89674" y="67310"/>
                </a:lnTo>
                <a:lnTo>
                  <a:pt x="88493" y="68580"/>
                </a:lnTo>
                <a:lnTo>
                  <a:pt x="88557" y="67411"/>
                </a:lnTo>
                <a:lnTo>
                  <a:pt x="76962" y="71120"/>
                </a:lnTo>
                <a:lnTo>
                  <a:pt x="64490" y="73660"/>
                </a:lnTo>
                <a:lnTo>
                  <a:pt x="51777" y="74930"/>
                </a:lnTo>
                <a:lnTo>
                  <a:pt x="39166" y="73660"/>
                </a:lnTo>
                <a:lnTo>
                  <a:pt x="40119" y="72390"/>
                </a:lnTo>
                <a:lnTo>
                  <a:pt x="42024" y="69850"/>
                </a:lnTo>
                <a:lnTo>
                  <a:pt x="39801" y="72390"/>
                </a:lnTo>
                <a:lnTo>
                  <a:pt x="35521" y="71120"/>
                </a:lnTo>
                <a:lnTo>
                  <a:pt x="34137" y="71120"/>
                </a:lnTo>
                <a:lnTo>
                  <a:pt x="34493" y="69850"/>
                </a:lnTo>
                <a:lnTo>
                  <a:pt x="31724" y="68580"/>
                </a:lnTo>
                <a:lnTo>
                  <a:pt x="28333" y="72390"/>
                </a:lnTo>
                <a:lnTo>
                  <a:pt x="26098" y="69850"/>
                </a:lnTo>
                <a:lnTo>
                  <a:pt x="26733" y="68580"/>
                </a:lnTo>
                <a:lnTo>
                  <a:pt x="21463" y="69850"/>
                </a:lnTo>
                <a:lnTo>
                  <a:pt x="19723" y="66040"/>
                </a:lnTo>
                <a:lnTo>
                  <a:pt x="17983" y="62230"/>
                </a:lnTo>
                <a:lnTo>
                  <a:pt x="12992" y="66040"/>
                </a:lnTo>
                <a:lnTo>
                  <a:pt x="8788" y="64770"/>
                </a:lnTo>
                <a:lnTo>
                  <a:pt x="9067" y="60960"/>
                </a:lnTo>
                <a:lnTo>
                  <a:pt x="6096" y="58420"/>
                </a:lnTo>
                <a:lnTo>
                  <a:pt x="3759" y="58420"/>
                </a:lnTo>
                <a:lnTo>
                  <a:pt x="2844" y="62230"/>
                </a:lnTo>
                <a:lnTo>
                  <a:pt x="2768" y="63500"/>
                </a:lnTo>
                <a:lnTo>
                  <a:pt x="3911" y="63500"/>
                </a:lnTo>
                <a:lnTo>
                  <a:pt x="5346" y="67310"/>
                </a:lnTo>
                <a:lnTo>
                  <a:pt x="1625" y="67310"/>
                </a:lnTo>
                <a:lnTo>
                  <a:pt x="0" y="68580"/>
                </a:lnTo>
                <a:lnTo>
                  <a:pt x="1536" y="73660"/>
                </a:lnTo>
                <a:lnTo>
                  <a:pt x="1346" y="83820"/>
                </a:lnTo>
                <a:lnTo>
                  <a:pt x="6375" y="88900"/>
                </a:lnTo>
                <a:lnTo>
                  <a:pt x="9779" y="87630"/>
                </a:lnTo>
                <a:lnTo>
                  <a:pt x="10248" y="99060"/>
                </a:lnTo>
                <a:lnTo>
                  <a:pt x="14135" y="97790"/>
                </a:lnTo>
                <a:lnTo>
                  <a:pt x="15900" y="95250"/>
                </a:lnTo>
                <a:lnTo>
                  <a:pt x="20764" y="97790"/>
                </a:lnTo>
                <a:lnTo>
                  <a:pt x="23291" y="96520"/>
                </a:lnTo>
                <a:lnTo>
                  <a:pt x="21666" y="101600"/>
                </a:lnTo>
                <a:lnTo>
                  <a:pt x="27724" y="99060"/>
                </a:lnTo>
                <a:lnTo>
                  <a:pt x="24866" y="105410"/>
                </a:lnTo>
                <a:lnTo>
                  <a:pt x="26568" y="109220"/>
                </a:lnTo>
                <a:lnTo>
                  <a:pt x="32283" y="100330"/>
                </a:lnTo>
                <a:lnTo>
                  <a:pt x="35369" y="104140"/>
                </a:lnTo>
                <a:lnTo>
                  <a:pt x="34975" y="105410"/>
                </a:lnTo>
                <a:lnTo>
                  <a:pt x="35064" y="106146"/>
                </a:lnTo>
                <a:lnTo>
                  <a:pt x="35013" y="106921"/>
                </a:lnTo>
                <a:lnTo>
                  <a:pt x="34493" y="107950"/>
                </a:lnTo>
                <a:lnTo>
                  <a:pt x="38303" y="104140"/>
                </a:lnTo>
                <a:lnTo>
                  <a:pt x="37426" y="111760"/>
                </a:lnTo>
                <a:lnTo>
                  <a:pt x="40322" y="111760"/>
                </a:lnTo>
                <a:lnTo>
                  <a:pt x="39928" y="105410"/>
                </a:lnTo>
                <a:lnTo>
                  <a:pt x="40347" y="104889"/>
                </a:lnTo>
                <a:lnTo>
                  <a:pt x="39801" y="104140"/>
                </a:lnTo>
                <a:lnTo>
                  <a:pt x="40601" y="101600"/>
                </a:lnTo>
                <a:lnTo>
                  <a:pt x="41859" y="100330"/>
                </a:lnTo>
                <a:lnTo>
                  <a:pt x="42379" y="99060"/>
                </a:lnTo>
                <a:lnTo>
                  <a:pt x="42900" y="97790"/>
                </a:lnTo>
                <a:lnTo>
                  <a:pt x="44361" y="97790"/>
                </a:lnTo>
                <a:lnTo>
                  <a:pt x="44475" y="100330"/>
                </a:lnTo>
                <a:lnTo>
                  <a:pt x="42900" y="101600"/>
                </a:lnTo>
                <a:lnTo>
                  <a:pt x="46062" y="102870"/>
                </a:lnTo>
                <a:lnTo>
                  <a:pt x="46342" y="104889"/>
                </a:lnTo>
                <a:lnTo>
                  <a:pt x="46240" y="105625"/>
                </a:lnTo>
                <a:lnTo>
                  <a:pt x="45389" y="106680"/>
                </a:lnTo>
                <a:lnTo>
                  <a:pt x="43929" y="106680"/>
                </a:lnTo>
                <a:lnTo>
                  <a:pt x="43091" y="110490"/>
                </a:lnTo>
                <a:lnTo>
                  <a:pt x="45135" y="111099"/>
                </a:lnTo>
                <a:lnTo>
                  <a:pt x="44869" y="109220"/>
                </a:lnTo>
                <a:lnTo>
                  <a:pt x="49237" y="113030"/>
                </a:lnTo>
                <a:lnTo>
                  <a:pt x="51371" y="111760"/>
                </a:lnTo>
                <a:lnTo>
                  <a:pt x="51765" y="114300"/>
                </a:lnTo>
                <a:lnTo>
                  <a:pt x="49860" y="113030"/>
                </a:lnTo>
                <a:lnTo>
                  <a:pt x="49390" y="114300"/>
                </a:lnTo>
                <a:lnTo>
                  <a:pt x="52514" y="119380"/>
                </a:lnTo>
                <a:lnTo>
                  <a:pt x="55079" y="118110"/>
                </a:lnTo>
                <a:lnTo>
                  <a:pt x="57785" y="115570"/>
                </a:lnTo>
                <a:lnTo>
                  <a:pt x="61353" y="114300"/>
                </a:lnTo>
                <a:lnTo>
                  <a:pt x="61302" y="115049"/>
                </a:lnTo>
                <a:lnTo>
                  <a:pt x="62814" y="114300"/>
                </a:lnTo>
                <a:lnTo>
                  <a:pt x="64922" y="120650"/>
                </a:lnTo>
                <a:lnTo>
                  <a:pt x="66421" y="116840"/>
                </a:lnTo>
                <a:lnTo>
                  <a:pt x="68961" y="116840"/>
                </a:lnTo>
                <a:lnTo>
                  <a:pt x="67259" y="123190"/>
                </a:lnTo>
                <a:lnTo>
                  <a:pt x="71056" y="123190"/>
                </a:lnTo>
                <a:lnTo>
                  <a:pt x="69596" y="116840"/>
                </a:lnTo>
                <a:lnTo>
                  <a:pt x="75615" y="124460"/>
                </a:lnTo>
                <a:lnTo>
                  <a:pt x="75336" y="116840"/>
                </a:lnTo>
                <a:lnTo>
                  <a:pt x="78511" y="121920"/>
                </a:lnTo>
                <a:lnTo>
                  <a:pt x="80886" y="116840"/>
                </a:lnTo>
                <a:lnTo>
                  <a:pt x="78422" y="111760"/>
                </a:lnTo>
                <a:lnTo>
                  <a:pt x="77203" y="109220"/>
                </a:lnTo>
                <a:lnTo>
                  <a:pt x="82232" y="107950"/>
                </a:lnTo>
                <a:lnTo>
                  <a:pt x="86982" y="110490"/>
                </a:lnTo>
                <a:lnTo>
                  <a:pt x="82384" y="120650"/>
                </a:lnTo>
                <a:lnTo>
                  <a:pt x="85280" y="123190"/>
                </a:lnTo>
                <a:lnTo>
                  <a:pt x="86194" y="119380"/>
                </a:lnTo>
                <a:lnTo>
                  <a:pt x="88607" y="121920"/>
                </a:lnTo>
                <a:lnTo>
                  <a:pt x="89560" y="121920"/>
                </a:lnTo>
                <a:lnTo>
                  <a:pt x="92087" y="121920"/>
                </a:lnTo>
                <a:lnTo>
                  <a:pt x="125018" y="121920"/>
                </a:lnTo>
                <a:lnTo>
                  <a:pt x="125133" y="120650"/>
                </a:lnTo>
                <a:lnTo>
                  <a:pt x="126873" y="124460"/>
                </a:lnTo>
                <a:lnTo>
                  <a:pt x="131902" y="123190"/>
                </a:lnTo>
                <a:lnTo>
                  <a:pt x="131343" y="129540"/>
                </a:lnTo>
                <a:lnTo>
                  <a:pt x="129959" y="128270"/>
                </a:lnTo>
                <a:lnTo>
                  <a:pt x="126873" y="128270"/>
                </a:lnTo>
                <a:lnTo>
                  <a:pt x="127660" y="132080"/>
                </a:lnTo>
                <a:lnTo>
                  <a:pt x="130352" y="134620"/>
                </a:lnTo>
                <a:lnTo>
                  <a:pt x="128689" y="130810"/>
                </a:lnTo>
                <a:lnTo>
                  <a:pt x="130797" y="129540"/>
                </a:lnTo>
                <a:lnTo>
                  <a:pt x="130670" y="130810"/>
                </a:lnTo>
                <a:lnTo>
                  <a:pt x="131686" y="132245"/>
                </a:lnTo>
                <a:lnTo>
                  <a:pt x="133362" y="129540"/>
                </a:lnTo>
                <a:lnTo>
                  <a:pt x="132054" y="128270"/>
                </a:lnTo>
                <a:lnTo>
                  <a:pt x="137718" y="127000"/>
                </a:lnTo>
                <a:lnTo>
                  <a:pt x="136994" y="123190"/>
                </a:lnTo>
                <a:lnTo>
                  <a:pt x="136499" y="120650"/>
                </a:lnTo>
                <a:lnTo>
                  <a:pt x="136258" y="119380"/>
                </a:lnTo>
                <a:lnTo>
                  <a:pt x="141490" y="116840"/>
                </a:lnTo>
                <a:lnTo>
                  <a:pt x="142557" y="116840"/>
                </a:lnTo>
                <a:lnTo>
                  <a:pt x="144462" y="119380"/>
                </a:lnTo>
                <a:lnTo>
                  <a:pt x="143230" y="119380"/>
                </a:lnTo>
                <a:lnTo>
                  <a:pt x="143903" y="125730"/>
                </a:lnTo>
                <a:lnTo>
                  <a:pt x="144970" y="127000"/>
                </a:lnTo>
                <a:lnTo>
                  <a:pt x="147751" y="121920"/>
                </a:lnTo>
                <a:lnTo>
                  <a:pt x="150520" y="129540"/>
                </a:lnTo>
                <a:lnTo>
                  <a:pt x="153047" y="130810"/>
                </a:lnTo>
                <a:lnTo>
                  <a:pt x="150876" y="129540"/>
                </a:lnTo>
                <a:lnTo>
                  <a:pt x="151790" y="125730"/>
                </a:lnTo>
                <a:lnTo>
                  <a:pt x="152501" y="124460"/>
                </a:lnTo>
                <a:lnTo>
                  <a:pt x="155829" y="121920"/>
                </a:lnTo>
                <a:lnTo>
                  <a:pt x="157492" y="120650"/>
                </a:lnTo>
                <a:lnTo>
                  <a:pt x="154635" y="125730"/>
                </a:lnTo>
                <a:lnTo>
                  <a:pt x="157010" y="129540"/>
                </a:lnTo>
                <a:lnTo>
                  <a:pt x="164973" y="128270"/>
                </a:lnTo>
                <a:lnTo>
                  <a:pt x="170446" y="135890"/>
                </a:lnTo>
                <a:lnTo>
                  <a:pt x="176618" y="130810"/>
                </a:lnTo>
                <a:lnTo>
                  <a:pt x="173291" y="125730"/>
                </a:lnTo>
                <a:lnTo>
                  <a:pt x="172580" y="130810"/>
                </a:lnTo>
                <a:lnTo>
                  <a:pt x="170865" y="128270"/>
                </a:lnTo>
                <a:lnTo>
                  <a:pt x="170002" y="127000"/>
                </a:lnTo>
                <a:lnTo>
                  <a:pt x="171983" y="120650"/>
                </a:lnTo>
                <a:lnTo>
                  <a:pt x="173177" y="116840"/>
                </a:lnTo>
                <a:lnTo>
                  <a:pt x="173570" y="115570"/>
                </a:lnTo>
                <a:lnTo>
                  <a:pt x="174002" y="116840"/>
                </a:lnTo>
                <a:lnTo>
                  <a:pt x="177888" y="115570"/>
                </a:lnTo>
                <a:lnTo>
                  <a:pt x="176466" y="119380"/>
                </a:lnTo>
                <a:lnTo>
                  <a:pt x="180187" y="116840"/>
                </a:lnTo>
                <a:lnTo>
                  <a:pt x="179514" y="114300"/>
                </a:lnTo>
                <a:lnTo>
                  <a:pt x="177063" y="115570"/>
                </a:lnTo>
                <a:lnTo>
                  <a:pt x="178727" y="113030"/>
                </a:lnTo>
                <a:lnTo>
                  <a:pt x="180073" y="114300"/>
                </a:lnTo>
                <a:lnTo>
                  <a:pt x="184073" y="115570"/>
                </a:lnTo>
                <a:lnTo>
                  <a:pt x="181737" y="118110"/>
                </a:lnTo>
                <a:lnTo>
                  <a:pt x="183794" y="118110"/>
                </a:lnTo>
                <a:lnTo>
                  <a:pt x="186283" y="116840"/>
                </a:lnTo>
                <a:lnTo>
                  <a:pt x="185648" y="114300"/>
                </a:lnTo>
                <a:lnTo>
                  <a:pt x="188899" y="113030"/>
                </a:lnTo>
                <a:lnTo>
                  <a:pt x="185648" y="120650"/>
                </a:lnTo>
                <a:lnTo>
                  <a:pt x="184302" y="123190"/>
                </a:lnTo>
                <a:lnTo>
                  <a:pt x="186918" y="123190"/>
                </a:lnTo>
                <a:lnTo>
                  <a:pt x="186842" y="127000"/>
                </a:lnTo>
                <a:lnTo>
                  <a:pt x="186131" y="129540"/>
                </a:lnTo>
                <a:lnTo>
                  <a:pt x="189699" y="128270"/>
                </a:lnTo>
                <a:lnTo>
                  <a:pt x="188976" y="129540"/>
                </a:lnTo>
                <a:lnTo>
                  <a:pt x="188976" y="132245"/>
                </a:lnTo>
                <a:lnTo>
                  <a:pt x="188391" y="133350"/>
                </a:lnTo>
                <a:lnTo>
                  <a:pt x="190842" y="134620"/>
                </a:lnTo>
                <a:lnTo>
                  <a:pt x="192227" y="129540"/>
                </a:lnTo>
                <a:lnTo>
                  <a:pt x="194449" y="133350"/>
                </a:lnTo>
                <a:lnTo>
                  <a:pt x="195122" y="129540"/>
                </a:lnTo>
                <a:lnTo>
                  <a:pt x="201853" y="132080"/>
                </a:lnTo>
                <a:lnTo>
                  <a:pt x="201218" y="133350"/>
                </a:lnTo>
                <a:lnTo>
                  <a:pt x="207327" y="133350"/>
                </a:lnTo>
                <a:lnTo>
                  <a:pt x="206133" y="129540"/>
                </a:lnTo>
                <a:lnTo>
                  <a:pt x="206984" y="128270"/>
                </a:lnTo>
                <a:lnTo>
                  <a:pt x="210413" y="123190"/>
                </a:lnTo>
                <a:lnTo>
                  <a:pt x="209778" y="134620"/>
                </a:lnTo>
                <a:lnTo>
                  <a:pt x="215836" y="132080"/>
                </a:lnTo>
                <a:lnTo>
                  <a:pt x="219202" y="129540"/>
                </a:lnTo>
                <a:lnTo>
                  <a:pt x="221386" y="128270"/>
                </a:lnTo>
                <a:lnTo>
                  <a:pt x="220675" y="123190"/>
                </a:lnTo>
                <a:lnTo>
                  <a:pt x="222567" y="120650"/>
                </a:lnTo>
                <a:lnTo>
                  <a:pt x="223202" y="124460"/>
                </a:lnTo>
                <a:lnTo>
                  <a:pt x="224193" y="125730"/>
                </a:lnTo>
                <a:lnTo>
                  <a:pt x="225628" y="123190"/>
                </a:lnTo>
                <a:lnTo>
                  <a:pt x="227164" y="120650"/>
                </a:lnTo>
                <a:lnTo>
                  <a:pt x="228714" y="118110"/>
                </a:lnTo>
                <a:lnTo>
                  <a:pt x="231330" y="120650"/>
                </a:lnTo>
                <a:lnTo>
                  <a:pt x="228473" y="123190"/>
                </a:lnTo>
                <a:lnTo>
                  <a:pt x="226923" y="124460"/>
                </a:lnTo>
                <a:lnTo>
                  <a:pt x="227647" y="129540"/>
                </a:lnTo>
                <a:lnTo>
                  <a:pt x="232397" y="125730"/>
                </a:lnTo>
                <a:lnTo>
                  <a:pt x="235089" y="128270"/>
                </a:lnTo>
                <a:lnTo>
                  <a:pt x="236753" y="125730"/>
                </a:lnTo>
                <a:lnTo>
                  <a:pt x="242303" y="118110"/>
                </a:lnTo>
                <a:lnTo>
                  <a:pt x="245313" y="114300"/>
                </a:lnTo>
                <a:lnTo>
                  <a:pt x="244881" y="113030"/>
                </a:lnTo>
                <a:lnTo>
                  <a:pt x="243611" y="109220"/>
                </a:lnTo>
                <a:lnTo>
                  <a:pt x="243649" y="107950"/>
                </a:lnTo>
                <a:lnTo>
                  <a:pt x="243840" y="102870"/>
                </a:lnTo>
                <a:lnTo>
                  <a:pt x="246570" y="99060"/>
                </a:lnTo>
                <a:lnTo>
                  <a:pt x="246303" y="101600"/>
                </a:lnTo>
                <a:lnTo>
                  <a:pt x="250659" y="101600"/>
                </a:lnTo>
                <a:lnTo>
                  <a:pt x="252691" y="104013"/>
                </a:lnTo>
                <a:lnTo>
                  <a:pt x="252628" y="104889"/>
                </a:lnTo>
                <a:lnTo>
                  <a:pt x="251968" y="107950"/>
                </a:lnTo>
                <a:lnTo>
                  <a:pt x="257708" y="111760"/>
                </a:lnTo>
                <a:lnTo>
                  <a:pt x="253504" y="113030"/>
                </a:lnTo>
                <a:lnTo>
                  <a:pt x="252196" y="111760"/>
                </a:lnTo>
                <a:lnTo>
                  <a:pt x="251409" y="106680"/>
                </a:lnTo>
                <a:lnTo>
                  <a:pt x="249783" y="109220"/>
                </a:lnTo>
                <a:lnTo>
                  <a:pt x="250977" y="111760"/>
                </a:lnTo>
                <a:lnTo>
                  <a:pt x="253860" y="115570"/>
                </a:lnTo>
                <a:lnTo>
                  <a:pt x="256832" y="118110"/>
                </a:lnTo>
                <a:lnTo>
                  <a:pt x="256717" y="120650"/>
                </a:lnTo>
                <a:lnTo>
                  <a:pt x="255333" y="121920"/>
                </a:lnTo>
                <a:lnTo>
                  <a:pt x="253860" y="123190"/>
                </a:lnTo>
                <a:lnTo>
                  <a:pt x="254622" y="120650"/>
                </a:lnTo>
                <a:lnTo>
                  <a:pt x="254101" y="120650"/>
                </a:lnTo>
                <a:lnTo>
                  <a:pt x="253898" y="119380"/>
                </a:lnTo>
                <a:lnTo>
                  <a:pt x="248958" y="123190"/>
                </a:lnTo>
                <a:lnTo>
                  <a:pt x="255409" y="127000"/>
                </a:lnTo>
                <a:lnTo>
                  <a:pt x="254850" y="130810"/>
                </a:lnTo>
                <a:lnTo>
                  <a:pt x="256159" y="129540"/>
                </a:lnTo>
                <a:lnTo>
                  <a:pt x="259130" y="129540"/>
                </a:lnTo>
                <a:lnTo>
                  <a:pt x="257594" y="127000"/>
                </a:lnTo>
                <a:lnTo>
                  <a:pt x="260210" y="129540"/>
                </a:lnTo>
                <a:lnTo>
                  <a:pt x="266128" y="127000"/>
                </a:lnTo>
                <a:lnTo>
                  <a:pt x="268833" y="128270"/>
                </a:lnTo>
                <a:lnTo>
                  <a:pt x="268922" y="127000"/>
                </a:lnTo>
                <a:lnTo>
                  <a:pt x="267093" y="124460"/>
                </a:lnTo>
                <a:lnTo>
                  <a:pt x="268998" y="123190"/>
                </a:lnTo>
                <a:lnTo>
                  <a:pt x="272008" y="121920"/>
                </a:lnTo>
                <a:lnTo>
                  <a:pt x="271970" y="125730"/>
                </a:lnTo>
                <a:lnTo>
                  <a:pt x="273278" y="127000"/>
                </a:lnTo>
                <a:lnTo>
                  <a:pt x="274066" y="124460"/>
                </a:lnTo>
                <a:lnTo>
                  <a:pt x="278587" y="123190"/>
                </a:lnTo>
                <a:lnTo>
                  <a:pt x="278180" y="124460"/>
                </a:lnTo>
                <a:lnTo>
                  <a:pt x="279158" y="123190"/>
                </a:lnTo>
                <a:lnTo>
                  <a:pt x="280123" y="121920"/>
                </a:lnTo>
                <a:lnTo>
                  <a:pt x="275653" y="116840"/>
                </a:lnTo>
                <a:lnTo>
                  <a:pt x="278307" y="113030"/>
                </a:lnTo>
                <a:lnTo>
                  <a:pt x="279933" y="106680"/>
                </a:lnTo>
                <a:lnTo>
                  <a:pt x="282740" y="111760"/>
                </a:lnTo>
                <a:lnTo>
                  <a:pt x="284924" y="110490"/>
                </a:lnTo>
                <a:lnTo>
                  <a:pt x="286486" y="112547"/>
                </a:lnTo>
                <a:lnTo>
                  <a:pt x="288836" y="111760"/>
                </a:lnTo>
                <a:lnTo>
                  <a:pt x="291223" y="114300"/>
                </a:lnTo>
                <a:lnTo>
                  <a:pt x="288086" y="116840"/>
                </a:lnTo>
                <a:lnTo>
                  <a:pt x="285826" y="116840"/>
                </a:lnTo>
                <a:lnTo>
                  <a:pt x="289039" y="119380"/>
                </a:lnTo>
                <a:lnTo>
                  <a:pt x="292798" y="116840"/>
                </a:lnTo>
                <a:lnTo>
                  <a:pt x="293471" y="111760"/>
                </a:lnTo>
                <a:lnTo>
                  <a:pt x="295414" y="113030"/>
                </a:lnTo>
                <a:lnTo>
                  <a:pt x="296405" y="111760"/>
                </a:lnTo>
                <a:lnTo>
                  <a:pt x="298272" y="114300"/>
                </a:lnTo>
                <a:lnTo>
                  <a:pt x="296621" y="116801"/>
                </a:lnTo>
                <a:lnTo>
                  <a:pt x="296697" y="118110"/>
                </a:lnTo>
                <a:lnTo>
                  <a:pt x="297116" y="124460"/>
                </a:lnTo>
                <a:lnTo>
                  <a:pt x="294386" y="125730"/>
                </a:lnTo>
                <a:lnTo>
                  <a:pt x="291553" y="125730"/>
                </a:lnTo>
                <a:lnTo>
                  <a:pt x="292646" y="128270"/>
                </a:lnTo>
                <a:lnTo>
                  <a:pt x="301078" y="121920"/>
                </a:lnTo>
                <a:lnTo>
                  <a:pt x="300964" y="119380"/>
                </a:lnTo>
                <a:lnTo>
                  <a:pt x="297751" y="116840"/>
                </a:lnTo>
                <a:lnTo>
                  <a:pt x="300088" y="113030"/>
                </a:lnTo>
                <a:lnTo>
                  <a:pt x="301358" y="118110"/>
                </a:lnTo>
                <a:lnTo>
                  <a:pt x="304088" y="120650"/>
                </a:lnTo>
                <a:lnTo>
                  <a:pt x="307505" y="121920"/>
                </a:lnTo>
                <a:lnTo>
                  <a:pt x="305955" y="115570"/>
                </a:lnTo>
                <a:lnTo>
                  <a:pt x="312483" y="116801"/>
                </a:lnTo>
                <a:lnTo>
                  <a:pt x="312559" y="116611"/>
                </a:lnTo>
                <a:lnTo>
                  <a:pt x="312166" y="115570"/>
                </a:lnTo>
                <a:lnTo>
                  <a:pt x="311683" y="114300"/>
                </a:lnTo>
                <a:lnTo>
                  <a:pt x="310705" y="111760"/>
                </a:lnTo>
                <a:lnTo>
                  <a:pt x="309283" y="114300"/>
                </a:lnTo>
                <a:lnTo>
                  <a:pt x="309016" y="113030"/>
                </a:lnTo>
                <a:lnTo>
                  <a:pt x="308749" y="111760"/>
                </a:lnTo>
                <a:lnTo>
                  <a:pt x="308483" y="110490"/>
                </a:lnTo>
                <a:lnTo>
                  <a:pt x="308216" y="109220"/>
                </a:lnTo>
                <a:lnTo>
                  <a:pt x="311226" y="109220"/>
                </a:lnTo>
                <a:lnTo>
                  <a:pt x="309676" y="106680"/>
                </a:lnTo>
                <a:lnTo>
                  <a:pt x="308127" y="104140"/>
                </a:lnTo>
                <a:lnTo>
                  <a:pt x="309918" y="102870"/>
                </a:lnTo>
                <a:lnTo>
                  <a:pt x="315937" y="104140"/>
                </a:lnTo>
                <a:lnTo>
                  <a:pt x="309918" y="106680"/>
                </a:lnTo>
                <a:lnTo>
                  <a:pt x="315861" y="109220"/>
                </a:lnTo>
                <a:lnTo>
                  <a:pt x="313067" y="115481"/>
                </a:lnTo>
                <a:lnTo>
                  <a:pt x="317563" y="113030"/>
                </a:lnTo>
                <a:lnTo>
                  <a:pt x="322745" y="106680"/>
                </a:lnTo>
                <a:lnTo>
                  <a:pt x="328409" y="105410"/>
                </a:lnTo>
                <a:lnTo>
                  <a:pt x="327939" y="114300"/>
                </a:lnTo>
                <a:lnTo>
                  <a:pt x="319062" y="111760"/>
                </a:lnTo>
                <a:lnTo>
                  <a:pt x="321398" y="121920"/>
                </a:lnTo>
                <a:lnTo>
                  <a:pt x="324129" y="120650"/>
                </a:lnTo>
                <a:lnTo>
                  <a:pt x="323938" y="116840"/>
                </a:lnTo>
                <a:lnTo>
                  <a:pt x="326199" y="116840"/>
                </a:lnTo>
                <a:lnTo>
                  <a:pt x="328371" y="121920"/>
                </a:lnTo>
                <a:lnTo>
                  <a:pt x="332892" y="118110"/>
                </a:lnTo>
                <a:lnTo>
                  <a:pt x="336689" y="116840"/>
                </a:lnTo>
                <a:lnTo>
                  <a:pt x="334873" y="114300"/>
                </a:lnTo>
                <a:lnTo>
                  <a:pt x="336219" y="113030"/>
                </a:lnTo>
                <a:lnTo>
                  <a:pt x="338988" y="114300"/>
                </a:lnTo>
                <a:lnTo>
                  <a:pt x="340728" y="114300"/>
                </a:lnTo>
                <a:lnTo>
                  <a:pt x="340334" y="115570"/>
                </a:lnTo>
                <a:lnTo>
                  <a:pt x="341922" y="114300"/>
                </a:lnTo>
                <a:lnTo>
                  <a:pt x="342277" y="114300"/>
                </a:lnTo>
                <a:lnTo>
                  <a:pt x="343128" y="113030"/>
                </a:lnTo>
                <a:lnTo>
                  <a:pt x="343979" y="111760"/>
                </a:lnTo>
                <a:lnTo>
                  <a:pt x="348818" y="114300"/>
                </a:lnTo>
                <a:lnTo>
                  <a:pt x="352221" y="113030"/>
                </a:lnTo>
                <a:lnTo>
                  <a:pt x="352018" y="107950"/>
                </a:lnTo>
                <a:lnTo>
                  <a:pt x="348729" y="113030"/>
                </a:lnTo>
                <a:lnTo>
                  <a:pt x="347027" y="111760"/>
                </a:lnTo>
                <a:lnTo>
                  <a:pt x="346519" y="111760"/>
                </a:lnTo>
                <a:lnTo>
                  <a:pt x="343192" y="109220"/>
                </a:lnTo>
                <a:lnTo>
                  <a:pt x="344614" y="106680"/>
                </a:lnTo>
                <a:lnTo>
                  <a:pt x="348970" y="106680"/>
                </a:lnTo>
                <a:lnTo>
                  <a:pt x="349529" y="105410"/>
                </a:lnTo>
                <a:lnTo>
                  <a:pt x="350634" y="102870"/>
                </a:lnTo>
                <a:lnTo>
                  <a:pt x="351739" y="100330"/>
                </a:lnTo>
                <a:lnTo>
                  <a:pt x="356692" y="100330"/>
                </a:lnTo>
                <a:lnTo>
                  <a:pt x="355066" y="99060"/>
                </a:lnTo>
                <a:lnTo>
                  <a:pt x="355790" y="97790"/>
                </a:lnTo>
                <a:lnTo>
                  <a:pt x="356501" y="96520"/>
                </a:lnTo>
                <a:lnTo>
                  <a:pt x="358673" y="97790"/>
                </a:lnTo>
                <a:lnTo>
                  <a:pt x="361048" y="97790"/>
                </a:lnTo>
                <a:lnTo>
                  <a:pt x="365455" y="100330"/>
                </a:lnTo>
                <a:lnTo>
                  <a:pt x="367195" y="100330"/>
                </a:lnTo>
                <a:lnTo>
                  <a:pt x="369290" y="100330"/>
                </a:lnTo>
                <a:lnTo>
                  <a:pt x="378510" y="100330"/>
                </a:lnTo>
                <a:lnTo>
                  <a:pt x="378256" y="96520"/>
                </a:lnTo>
                <a:lnTo>
                  <a:pt x="378167" y="95250"/>
                </a:lnTo>
                <a:lnTo>
                  <a:pt x="381139" y="93980"/>
                </a:lnTo>
                <a:lnTo>
                  <a:pt x="385457" y="93980"/>
                </a:lnTo>
                <a:lnTo>
                  <a:pt x="388150" y="90170"/>
                </a:lnTo>
                <a:lnTo>
                  <a:pt x="390944" y="95618"/>
                </a:lnTo>
                <a:lnTo>
                  <a:pt x="390918" y="95250"/>
                </a:lnTo>
                <a:lnTo>
                  <a:pt x="391020" y="95783"/>
                </a:lnTo>
                <a:lnTo>
                  <a:pt x="390944" y="95618"/>
                </a:lnTo>
                <a:lnTo>
                  <a:pt x="391350" y="104140"/>
                </a:lnTo>
                <a:lnTo>
                  <a:pt x="393141" y="104140"/>
                </a:lnTo>
                <a:lnTo>
                  <a:pt x="394322" y="100330"/>
                </a:lnTo>
                <a:lnTo>
                  <a:pt x="394449" y="101600"/>
                </a:lnTo>
                <a:lnTo>
                  <a:pt x="399516" y="100330"/>
                </a:lnTo>
                <a:lnTo>
                  <a:pt x="397967" y="105410"/>
                </a:lnTo>
                <a:lnTo>
                  <a:pt x="400583" y="105410"/>
                </a:lnTo>
                <a:lnTo>
                  <a:pt x="400748" y="100330"/>
                </a:lnTo>
                <a:lnTo>
                  <a:pt x="402678" y="100330"/>
                </a:lnTo>
                <a:lnTo>
                  <a:pt x="402412" y="104140"/>
                </a:lnTo>
                <a:lnTo>
                  <a:pt x="402513" y="106921"/>
                </a:lnTo>
                <a:lnTo>
                  <a:pt x="402640" y="107950"/>
                </a:lnTo>
                <a:lnTo>
                  <a:pt x="402767" y="106680"/>
                </a:lnTo>
                <a:lnTo>
                  <a:pt x="405295" y="107950"/>
                </a:lnTo>
                <a:lnTo>
                  <a:pt x="405701" y="106680"/>
                </a:lnTo>
                <a:lnTo>
                  <a:pt x="406095" y="105410"/>
                </a:lnTo>
                <a:lnTo>
                  <a:pt x="406488" y="104140"/>
                </a:lnTo>
                <a:lnTo>
                  <a:pt x="404304" y="105410"/>
                </a:lnTo>
                <a:lnTo>
                  <a:pt x="404660" y="101600"/>
                </a:lnTo>
                <a:lnTo>
                  <a:pt x="409575" y="105410"/>
                </a:lnTo>
                <a:lnTo>
                  <a:pt x="409295" y="101600"/>
                </a:lnTo>
                <a:lnTo>
                  <a:pt x="409778" y="106680"/>
                </a:lnTo>
                <a:lnTo>
                  <a:pt x="414172" y="102870"/>
                </a:lnTo>
                <a:lnTo>
                  <a:pt x="416623" y="104140"/>
                </a:lnTo>
                <a:lnTo>
                  <a:pt x="415620" y="100330"/>
                </a:lnTo>
                <a:lnTo>
                  <a:pt x="414096" y="101600"/>
                </a:lnTo>
                <a:lnTo>
                  <a:pt x="412470" y="102870"/>
                </a:lnTo>
                <a:lnTo>
                  <a:pt x="411835" y="101600"/>
                </a:lnTo>
                <a:lnTo>
                  <a:pt x="411200" y="100330"/>
                </a:lnTo>
                <a:lnTo>
                  <a:pt x="414172" y="95250"/>
                </a:lnTo>
                <a:lnTo>
                  <a:pt x="421779" y="99060"/>
                </a:lnTo>
                <a:lnTo>
                  <a:pt x="425373" y="95250"/>
                </a:lnTo>
                <a:lnTo>
                  <a:pt x="426567" y="93980"/>
                </a:lnTo>
                <a:lnTo>
                  <a:pt x="431050" y="95250"/>
                </a:lnTo>
                <a:lnTo>
                  <a:pt x="426808" y="97790"/>
                </a:lnTo>
                <a:lnTo>
                  <a:pt x="427875" y="101600"/>
                </a:lnTo>
                <a:lnTo>
                  <a:pt x="424243" y="103949"/>
                </a:lnTo>
                <a:lnTo>
                  <a:pt x="429539" y="102870"/>
                </a:lnTo>
                <a:lnTo>
                  <a:pt x="432155" y="99060"/>
                </a:lnTo>
                <a:lnTo>
                  <a:pt x="436321" y="99060"/>
                </a:lnTo>
                <a:lnTo>
                  <a:pt x="437388" y="110490"/>
                </a:lnTo>
                <a:lnTo>
                  <a:pt x="442302" y="107950"/>
                </a:lnTo>
                <a:lnTo>
                  <a:pt x="441426" y="104140"/>
                </a:lnTo>
                <a:lnTo>
                  <a:pt x="441502" y="102870"/>
                </a:lnTo>
                <a:lnTo>
                  <a:pt x="439839" y="101600"/>
                </a:lnTo>
                <a:lnTo>
                  <a:pt x="441109" y="100330"/>
                </a:lnTo>
                <a:lnTo>
                  <a:pt x="442772" y="101600"/>
                </a:lnTo>
                <a:lnTo>
                  <a:pt x="444233" y="101600"/>
                </a:lnTo>
                <a:lnTo>
                  <a:pt x="444614" y="100330"/>
                </a:lnTo>
                <a:lnTo>
                  <a:pt x="444995" y="99060"/>
                </a:lnTo>
                <a:lnTo>
                  <a:pt x="441820" y="99060"/>
                </a:lnTo>
                <a:lnTo>
                  <a:pt x="443763" y="96520"/>
                </a:lnTo>
                <a:lnTo>
                  <a:pt x="444588" y="97790"/>
                </a:lnTo>
                <a:lnTo>
                  <a:pt x="446303" y="97790"/>
                </a:lnTo>
                <a:lnTo>
                  <a:pt x="446112" y="100126"/>
                </a:lnTo>
                <a:lnTo>
                  <a:pt x="450418" y="97790"/>
                </a:lnTo>
                <a:lnTo>
                  <a:pt x="450342" y="98983"/>
                </a:lnTo>
                <a:lnTo>
                  <a:pt x="451878" y="96520"/>
                </a:lnTo>
                <a:lnTo>
                  <a:pt x="452678" y="95250"/>
                </a:lnTo>
                <a:lnTo>
                  <a:pt x="454533" y="93980"/>
                </a:lnTo>
                <a:lnTo>
                  <a:pt x="454304" y="96520"/>
                </a:lnTo>
                <a:lnTo>
                  <a:pt x="456234" y="93980"/>
                </a:lnTo>
                <a:lnTo>
                  <a:pt x="457631" y="95250"/>
                </a:lnTo>
                <a:lnTo>
                  <a:pt x="457860" y="96037"/>
                </a:lnTo>
                <a:lnTo>
                  <a:pt x="458165" y="93980"/>
                </a:lnTo>
                <a:lnTo>
                  <a:pt x="458355" y="92710"/>
                </a:lnTo>
                <a:lnTo>
                  <a:pt x="458736" y="90170"/>
                </a:lnTo>
                <a:lnTo>
                  <a:pt x="458927" y="88900"/>
                </a:lnTo>
                <a:lnTo>
                  <a:pt x="460159" y="88900"/>
                </a:lnTo>
                <a:lnTo>
                  <a:pt x="465861" y="90170"/>
                </a:lnTo>
                <a:lnTo>
                  <a:pt x="469353" y="90170"/>
                </a:lnTo>
                <a:lnTo>
                  <a:pt x="471766" y="88900"/>
                </a:lnTo>
                <a:lnTo>
                  <a:pt x="468998" y="87630"/>
                </a:lnTo>
                <a:lnTo>
                  <a:pt x="471208" y="85090"/>
                </a:lnTo>
                <a:lnTo>
                  <a:pt x="471932" y="83820"/>
                </a:lnTo>
                <a:lnTo>
                  <a:pt x="476199" y="87630"/>
                </a:lnTo>
                <a:lnTo>
                  <a:pt x="472008" y="90170"/>
                </a:lnTo>
                <a:lnTo>
                  <a:pt x="477316" y="92710"/>
                </a:lnTo>
                <a:lnTo>
                  <a:pt x="476478" y="95250"/>
                </a:lnTo>
                <a:lnTo>
                  <a:pt x="475729" y="99085"/>
                </a:lnTo>
                <a:lnTo>
                  <a:pt x="477901" y="96520"/>
                </a:lnTo>
                <a:lnTo>
                  <a:pt x="480479" y="96520"/>
                </a:lnTo>
                <a:lnTo>
                  <a:pt x="480555" y="99314"/>
                </a:lnTo>
                <a:lnTo>
                  <a:pt x="481952" y="96520"/>
                </a:lnTo>
                <a:lnTo>
                  <a:pt x="484644" y="99060"/>
                </a:lnTo>
                <a:lnTo>
                  <a:pt x="483882" y="96520"/>
                </a:lnTo>
                <a:lnTo>
                  <a:pt x="482219" y="92710"/>
                </a:lnTo>
                <a:lnTo>
                  <a:pt x="484720" y="91440"/>
                </a:lnTo>
                <a:lnTo>
                  <a:pt x="488365" y="96520"/>
                </a:lnTo>
                <a:lnTo>
                  <a:pt x="492328" y="96520"/>
                </a:lnTo>
                <a:lnTo>
                  <a:pt x="490016" y="91440"/>
                </a:lnTo>
                <a:lnTo>
                  <a:pt x="489432" y="90170"/>
                </a:lnTo>
                <a:lnTo>
                  <a:pt x="492518" y="87630"/>
                </a:lnTo>
                <a:lnTo>
                  <a:pt x="490232" y="83820"/>
                </a:lnTo>
                <a:lnTo>
                  <a:pt x="490270" y="81826"/>
                </a:lnTo>
                <a:lnTo>
                  <a:pt x="489318" y="81280"/>
                </a:lnTo>
                <a:lnTo>
                  <a:pt x="488251" y="76200"/>
                </a:lnTo>
                <a:lnTo>
                  <a:pt x="491845" y="78740"/>
                </a:lnTo>
                <a:lnTo>
                  <a:pt x="492963" y="76200"/>
                </a:lnTo>
                <a:lnTo>
                  <a:pt x="497433" y="77470"/>
                </a:lnTo>
                <a:lnTo>
                  <a:pt x="496570" y="77470"/>
                </a:lnTo>
                <a:lnTo>
                  <a:pt x="500011" y="81280"/>
                </a:lnTo>
                <a:lnTo>
                  <a:pt x="500519" y="90170"/>
                </a:lnTo>
                <a:lnTo>
                  <a:pt x="495096" y="91440"/>
                </a:lnTo>
                <a:lnTo>
                  <a:pt x="496328" y="101600"/>
                </a:lnTo>
                <a:lnTo>
                  <a:pt x="500519" y="100330"/>
                </a:lnTo>
                <a:lnTo>
                  <a:pt x="506590" y="97790"/>
                </a:lnTo>
                <a:lnTo>
                  <a:pt x="509562" y="100330"/>
                </a:lnTo>
                <a:lnTo>
                  <a:pt x="513245" y="97790"/>
                </a:lnTo>
                <a:lnTo>
                  <a:pt x="512610" y="91440"/>
                </a:lnTo>
                <a:lnTo>
                  <a:pt x="511771" y="87630"/>
                </a:lnTo>
                <a:lnTo>
                  <a:pt x="513321" y="86360"/>
                </a:lnTo>
                <a:lnTo>
                  <a:pt x="514146" y="86360"/>
                </a:lnTo>
                <a:lnTo>
                  <a:pt x="515226" y="87630"/>
                </a:lnTo>
                <a:lnTo>
                  <a:pt x="513562" y="90170"/>
                </a:lnTo>
                <a:lnTo>
                  <a:pt x="518147" y="87630"/>
                </a:lnTo>
                <a:lnTo>
                  <a:pt x="519442" y="86360"/>
                </a:lnTo>
                <a:lnTo>
                  <a:pt x="520725" y="85090"/>
                </a:lnTo>
                <a:lnTo>
                  <a:pt x="525678" y="85090"/>
                </a:lnTo>
                <a:lnTo>
                  <a:pt x="528408" y="83820"/>
                </a:lnTo>
                <a:lnTo>
                  <a:pt x="527024" y="78740"/>
                </a:lnTo>
                <a:lnTo>
                  <a:pt x="526465" y="76200"/>
                </a:lnTo>
                <a:lnTo>
                  <a:pt x="526199" y="74930"/>
                </a:lnTo>
                <a:lnTo>
                  <a:pt x="529158" y="74930"/>
                </a:lnTo>
                <a:lnTo>
                  <a:pt x="528650" y="73660"/>
                </a:lnTo>
                <a:lnTo>
                  <a:pt x="529082" y="68580"/>
                </a:lnTo>
                <a:lnTo>
                  <a:pt x="531863" y="69850"/>
                </a:lnTo>
                <a:lnTo>
                  <a:pt x="533920" y="69850"/>
                </a:lnTo>
                <a:lnTo>
                  <a:pt x="534035" y="72390"/>
                </a:lnTo>
                <a:lnTo>
                  <a:pt x="532803" y="72390"/>
                </a:lnTo>
                <a:lnTo>
                  <a:pt x="533006" y="73660"/>
                </a:lnTo>
                <a:lnTo>
                  <a:pt x="534873" y="76200"/>
                </a:lnTo>
                <a:lnTo>
                  <a:pt x="537565" y="74930"/>
                </a:lnTo>
                <a:lnTo>
                  <a:pt x="538911" y="72390"/>
                </a:lnTo>
                <a:lnTo>
                  <a:pt x="539026" y="74930"/>
                </a:lnTo>
                <a:lnTo>
                  <a:pt x="538035" y="80010"/>
                </a:lnTo>
                <a:lnTo>
                  <a:pt x="537451" y="79679"/>
                </a:lnTo>
                <a:lnTo>
                  <a:pt x="538060" y="81051"/>
                </a:lnTo>
                <a:lnTo>
                  <a:pt x="540054" y="80010"/>
                </a:lnTo>
                <a:lnTo>
                  <a:pt x="545007" y="83820"/>
                </a:lnTo>
                <a:lnTo>
                  <a:pt x="552538" y="83820"/>
                </a:lnTo>
                <a:lnTo>
                  <a:pt x="552183" y="81280"/>
                </a:lnTo>
                <a:lnTo>
                  <a:pt x="556221" y="78740"/>
                </a:lnTo>
                <a:lnTo>
                  <a:pt x="552767" y="71120"/>
                </a:lnTo>
                <a:lnTo>
                  <a:pt x="558038" y="69850"/>
                </a:lnTo>
                <a:lnTo>
                  <a:pt x="557174" y="66040"/>
                </a:lnTo>
                <a:lnTo>
                  <a:pt x="552970" y="68580"/>
                </a:lnTo>
                <a:lnTo>
                  <a:pt x="551027" y="67310"/>
                </a:lnTo>
                <a:lnTo>
                  <a:pt x="551459" y="64770"/>
                </a:lnTo>
                <a:lnTo>
                  <a:pt x="550811" y="63500"/>
                </a:lnTo>
                <a:lnTo>
                  <a:pt x="549490" y="60960"/>
                </a:lnTo>
                <a:lnTo>
                  <a:pt x="550633" y="58420"/>
                </a:lnTo>
                <a:lnTo>
                  <a:pt x="553529" y="54610"/>
                </a:lnTo>
                <a:lnTo>
                  <a:pt x="554951" y="52070"/>
                </a:lnTo>
                <a:lnTo>
                  <a:pt x="554482" y="53340"/>
                </a:lnTo>
                <a:lnTo>
                  <a:pt x="555548" y="54610"/>
                </a:lnTo>
                <a:lnTo>
                  <a:pt x="555155" y="55880"/>
                </a:lnTo>
                <a:lnTo>
                  <a:pt x="560374" y="49530"/>
                </a:lnTo>
                <a:lnTo>
                  <a:pt x="562203" y="52070"/>
                </a:lnTo>
                <a:lnTo>
                  <a:pt x="562800" y="55880"/>
                </a:lnTo>
                <a:lnTo>
                  <a:pt x="562000" y="57150"/>
                </a:lnTo>
                <a:lnTo>
                  <a:pt x="565137" y="58420"/>
                </a:lnTo>
                <a:lnTo>
                  <a:pt x="568693" y="54698"/>
                </a:lnTo>
                <a:lnTo>
                  <a:pt x="569531" y="53822"/>
                </a:lnTo>
                <a:lnTo>
                  <a:pt x="569556" y="53340"/>
                </a:lnTo>
                <a:lnTo>
                  <a:pt x="569760" y="48260"/>
                </a:lnTo>
                <a:lnTo>
                  <a:pt x="570014" y="46990"/>
                </a:lnTo>
                <a:lnTo>
                  <a:pt x="570255" y="45720"/>
                </a:lnTo>
                <a:lnTo>
                  <a:pt x="570738" y="43180"/>
                </a:lnTo>
                <a:lnTo>
                  <a:pt x="573138" y="44450"/>
                </a:lnTo>
                <a:lnTo>
                  <a:pt x="576059" y="49530"/>
                </a:lnTo>
                <a:lnTo>
                  <a:pt x="578637" y="49530"/>
                </a:lnTo>
                <a:lnTo>
                  <a:pt x="575792" y="59690"/>
                </a:lnTo>
                <a:lnTo>
                  <a:pt x="578599" y="57150"/>
                </a:lnTo>
                <a:lnTo>
                  <a:pt x="577088" y="60960"/>
                </a:lnTo>
                <a:lnTo>
                  <a:pt x="577456" y="68580"/>
                </a:lnTo>
                <a:lnTo>
                  <a:pt x="575068" y="72390"/>
                </a:lnTo>
                <a:lnTo>
                  <a:pt x="579120" y="72390"/>
                </a:lnTo>
                <a:lnTo>
                  <a:pt x="585012" y="74930"/>
                </a:lnTo>
                <a:lnTo>
                  <a:pt x="587514" y="72390"/>
                </a:lnTo>
                <a:lnTo>
                  <a:pt x="588657" y="76200"/>
                </a:lnTo>
                <a:lnTo>
                  <a:pt x="589292" y="78740"/>
                </a:lnTo>
                <a:lnTo>
                  <a:pt x="589013" y="82550"/>
                </a:lnTo>
                <a:lnTo>
                  <a:pt x="592747" y="76200"/>
                </a:lnTo>
                <a:lnTo>
                  <a:pt x="595477" y="85090"/>
                </a:lnTo>
                <a:lnTo>
                  <a:pt x="598957" y="85090"/>
                </a:lnTo>
                <a:lnTo>
                  <a:pt x="602488" y="81280"/>
                </a:lnTo>
                <a:lnTo>
                  <a:pt x="594995" y="81280"/>
                </a:lnTo>
                <a:lnTo>
                  <a:pt x="597458" y="76200"/>
                </a:lnTo>
                <a:lnTo>
                  <a:pt x="598678" y="78740"/>
                </a:lnTo>
                <a:lnTo>
                  <a:pt x="600024" y="76974"/>
                </a:lnTo>
                <a:lnTo>
                  <a:pt x="599186" y="76200"/>
                </a:lnTo>
                <a:lnTo>
                  <a:pt x="596468" y="73660"/>
                </a:lnTo>
                <a:lnTo>
                  <a:pt x="593648" y="72390"/>
                </a:lnTo>
                <a:lnTo>
                  <a:pt x="595706" y="72390"/>
                </a:lnTo>
                <a:lnTo>
                  <a:pt x="595236" y="67310"/>
                </a:lnTo>
                <a:lnTo>
                  <a:pt x="595706" y="66040"/>
                </a:lnTo>
                <a:lnTo>
                  <a:pt x="592264" y="64770"/>
                </a:lnTo>
                <a:lnTo>
                  <a:pt x="592188" y="58420"/>
                </a:lnTo>
                <a:lnTo>
                  <a:pt x="596379" y="63500"/>
                </a:lnTo>
                <a:lnTo>
                  <a:pt x="597814" y="60960"/>
                </a:lnTo>
                <a:lnTo>
                  <a:pt x="597103" y="66040"/>
                </a:lnTo>
                <a:lnTo>
                  <a:pt x="597649" y="66040"/>
                </a:lnTo>
                <a:lnTo>
                  <a:pt x="596900" y="72390"/>
                </a:lnTo>
                <a:lnTo>
                  <a:pt x="599706" y="69850"/>
                </a:lnTo>
                <a:lnTo>
                  <a:pt x="604113" y="69850"/>
                </a:lnTo>
                <a:lnTo>
                  <a:pt x="606767" y="72390"/>
                </a:lnTo>
                <a:lnTo>
                  <a:pt x="608304" y="74930"/>
                </a:lnTo>
                <a:lnTo>
                  <a:pt x="607758" y="74930"/>
                </a:lnTo>
                <a:lnTo>
                  <a:pt x="608545" y="78740"/>
                </a:lnTo>
                <a:lnTo>
                  <a:pt x="608431" y="80391"/>
                </a:lnTo>
                <a:lnTo>
                  <a:pt x="614451" y="81280"/>
                </a:lnTo>
                <a:lnTo>
                  <a:pt x="614527" y="83820"/>
                </a:lnTo>
                <a:lnTo>
                  <a:pt x="611035" y="83820"/>
                </a:lnTo>
                <a:lnTo>
                  <a:pt x="613778" y="86360"/>
                </a:lnTo>
                <a:lnTo>
                  <a:pt x="615594" y="85090"/>
                </a:lnTo>
                <a:lnTo>
                  <a:pt x="618248" y="77470"/>
                </a:lnTo>
                <a:lnTo>
                  <a:pt x="621296" y="78740"/>
                </a:lnTo>
                <a:lnTo>
                  <a:pt x="624243" y="81915"/>
                </a:lnTo>
                <a:lnTo>
                  <a:pt x="624154" y="80010"/>
                </a:lnTo>
                <a:lnTo>
                  <a:pt x="628154" y="81280"/>
                </a:lnTo>
                <a:lnTo>
                  <a:pt x="628154" y="80010"/>
                </a:lnTo>
                <a:lnTo>
                  <a:pt x="628167" y="77470"/>
                </a:lnTo>
                <a:lnTo>
                  <a:pt x="628192" y="73660"/>
                </a:lnTo>
                <a:lnTo>
                  <a:pt x="630567" y="72390"/>
                </a:lnTo>
                <a:lnTo>
                  <a:pt x="629246" y="69850"/>
                </a:lnTo>
                <a:lnTo>
                  <a:pt x="628586" y="68580"/>
                </a:lnTo>
                <a:lnTo>
                  <a:pt x="632587" y="73660"/>
                </a:lnTo>
                <a:lnTo>
                  <a:pt x="631037" y="68580"/>
                </a:lnTo>
                <a:lnTo>
                  <a:pt x="629107" y="62230"/>
                </a:lnTo>
                <a:lnTo>
                  <a:pt x="632663" y="66040"/>
                </a:lnTo>
                <a:lnTo>
                  <a:pt x="632434" y="68580"/>
                </a:lnTo>
                <a:lnTo>
                  <a:pt x="632548" y="72390"/>
                </a:lnTo>
                <a:lnTo>
                  <a:pt x="632790" y="74930"/>
                </a:lnTo>
                <a:lnTo>
                  <a:pt x="633577" y="78740"/>
                </a:lnTo>
                <a:lnTo>
                  <a:pt x="633933" y="74930"/>
                </a:lnTo>
                <a:lnTo>
                  <a:pt x="636231" y="78740"/>
                </a:lnTo>
                <a:lnTo>
                  <a:pt x="637705" y="77470"/>
                </a:lnTo>
                <a:lnTo>
                  <a:pt x="636955" y="74930"/>
                </a:lnTo>
                <a:lnTo>
                  <a:pt x="636587" y="73660"/>
                </a:lnTo>
                <a:lnTo>
                  <a:pt x="640626" y="73660"/>
                </a:lnTo>
                <a:lnTo>
                  <a:pt x="638098" y="69850"/>
                </a:lnTo>
                <a:lnTo>
                  <a:pt x="641299" y="66040"/>
                </a:lnTo>
                <a:lnTo>
                  <a:pt x="643166" y="72390"/>
                </a:lnTo>
                <a:lnTo>
                  <a:pt x="645350" y="67310"/>
                </a:lnTo>
                <a:lnTo>
                  <a:pt x="643724" y="66040"/>
                </a:lnTo>
                <a:lnTo>
                  <a:pt x="648042" y="62230"/>
                </a:lnTo>
                <a:lnTo>
                  <a:pt x="646531" y="59690"/>
                </a:lnTo>
                <a:lnTo>
                  <a:pt x="649782" y="58420"/>
                </a:lnTo>
                <a:lnTo>
                  <a:pt x="652272" y="63500"/>
                </a:lnTo>
                <a:lnTo>
                  <a:pt x="651637" y="68580"/>
                </a:lnTo>
                <a:lnTo>
                  <a:pt x="650494" y="68580"/>
                </a:lnTo>
                <a:lnTo>
                  <a:pt x="648589" y="66040"/>
                </a:lnTo>
                <a:lnTo>
                  <a:pt x="648906" y="69850"/>
                </a:lnTo>
                <a:lnTo>
                  <a:pt x="654812" y="68580"/>
                </a:lnTo>
                <a:lnTo>
                  <a:pt x="656399" y="71120"/>
                </a:lnTo>
                <a:lnTo>
                  <a:pt x="658342" y="71120"/>
                </a:lnTo>
                <a:lnTo>
                  <a:pt x="658812" y="76200"/>
                </a:lnTo>
                <a:lnTo>
                  <a:pt x="660438" y="71120"/>
                </a:lnTo>
                <a:lnTo>
                  <a:pt x="664641" y="80010"/>
                </a:lnTo>
                <a:lnTo>
                  <a:pt x="665073" y="77470"/>
                </a:lnTo>
                <a:lnTo>
                  <a:pt x="665746" y="73660"/>
                </a:lnTo>
                <a:close/>
              </a:path>
              <a:path extrusionOk="0" h="137795" w="685165">
                <a:moveTo>
                  <a:pt x="666419" y="55880"/>
                </a:moveTo>
                <a:lnTo>
                  <a:pt x="663016" y="50800"/>
                </a:lnTo>
                <a:lnTo>
                  <a:pt x="660273" y="48260"/>
                </a:lnTo>
                <a:lnTo>
                  <a:pt x="661111" y="55880"/>
                </a:lnTo>
                <a:lnTo>
                  <a:pt x="659130" y="58420"/>
                </a:lnTo>
                <a:lnTo>
                  <a:pt x="659726" y="58420"/>
                </a:lnTo>
                <a:lnTo>
                  <a:pt x="659511" y="58585"/>
                </a:lnTo>
                <a:lnTo>
                  <a:pt x="666419" y="55880"/>
                </a:lnTo>
                <a:close/>
              </a:path>
              <a:path extrusionOk="0" h="137795" w="685165">
                <a:moveTo>
                  <a:pt x="667334" y="11061"/>
                </a:moveTo>
                <a:lnTo>
                  <a:pt x="666661" y="10160"/>
                </a:lnTo>
                <a:lnTo>
                  <a:pt x="666838" y="11290"/>
                </a:lnTo>
                <a:lnTo>
                  <a:pt x="667334" y="11061"/>
                </a:lnTo>
                <a:close/>
              </a:path>
              <a:path extrusionOk="0" h="137795" w="685165">
                <a:moveTo>
                  <a:pt x="668794" y="30480"/>
                </a:moveTo>
                <a:lnTo>
                  <a:pt x="668096" y="33020"/>
                </a:lnTo>
                <a:lnTo>
                  <a:pt x="668591" y="33020"/>
                </a:lnTo>
                <a:lnTo>
                  <a:pt x="668794" y="30480"/>
                </a:lnTo>
                <a:close/>
              </a:path>
              <a:path extrusionOk="0" h="137795" w="685165">
                <a:moveTo>
                  <a:pt x="669264" y="10160"/>
                </a:moveTo>
                <a:lnTo>
                  <a:pt x="667334" y="11061"/>
                </a:lnTo>
                <a:lnTo>
                  <a:pt x="668553" y="12700"/>
                </a:lnTo>
                <a:lnTo>
                  <a:pt x="669264" y="10160"/>
                </a:lnTo>
                <a:close/>
              </a:path>
              <a:path extrusionOk="0" h="137795" w="685165">
                <a:moveTo>
                  <a:pt x="677354" y="29641"/>
                </a:moveTo>
                <a:lnTo>
                  <a:pt x="675601" y="29921"/>
                </a:lnTo>
                <a:lnTo>
                  <a:pt x="675805" y="30238"/>
                </a:lnTo>
                <a:lnTo>
                  <a:pt x="676275" y="30238"/>
                </a:lnTo>
                <a:lnTo>
                  <a:pt x="677354" y="29641"/>
                </a:lnTo>
                <a:close/>
              </a:path>
              <a:path extrusionOk="0" h="137795" w="685165">
                <a:moveTo>
                  <a:pt x="679246" y="34150"/>
                </a:moveTo>
                <a:lnTo>
                  <a:pt x="679094" y="34290"/>
                </a:lnTo>
                <a:lnTo>
                  <a:pt x="679246" y="34353"/>
                </a:lnTo>
                <a:lnTo>
                  <a:pt x="679246" y="34150"/>
                </a:lnTo>
                <a:close/>
              </a:path>
              <a:path extrusionOk="0" h="137795" w="685165">
                <a:moveTo>
                  <a:pt x="679627" y="19050"/>
                </a:moveTo>
                <a:lnTo>
                  <a:pt x="679145" y="18580"/>
                </a:lnTo>
                <a:lnTo>
                  <a:pt x="679056" y="19050"/>
                </a:lnTo>
                <a:lnTo>
                  <a:pt x="679627" y="19050"/>
                </a:lnTo>
                <a:close/>
              </a:path>
              <a:path extrusionOk="0" h="137795" w="685165">
                <a:moveTo>
                  <a:pt x="681431" y="19050"/>
                </a:moveTo>
                <a:lnTo>
                  <a:pt x="679627" y="19050"/>
                </a:lnTo>
                <a:lnTo>
                  <a:pt x="680961" y="20320"/>
                </a:lnTo>
                <a:lnTo>
                  <a:pt x="681431" y="19050"/>
                </a:lnTo>
                <a:close/>
              </a:path>
              <a:path extrusionOk="0" h="137795" w="685165">
                <a:moveTo>
                  <a:pt x="682028" y="52070"/>
                </a:moveTo>
                <a:lnTo>
                  <a:pt x="681609" y="53467"/>
                </a:lnTo>
                <a:lnTo>
                  <a:pt x="681710" y="53340"/>
                </a:lnTo>
                <a:lnTo>
                  <a:pt x="682028" y="52070"/>
                </a:lnTo>
                <a:close/>
              </a:path>
              <a:path extrusionOk="0" h="137795" w="685165">
                <a:moveTo>
                  <a:pt x="684872" y="46990"/>
                </a:moveTo>
                <a:lnTo>
                  <a:pt x="682574" y="49530"/>
                </a:lnTo>
                <a:lnTo>
                  <a:pt x="681990" y="43180"/>
                </a:lnTo>
                <a:lnTo>
                  <a:pt x="679602" y="46990"/>
                </a:lnTo>
                <a:lnTo>
                  <a:pt x="679767" y="45720"/>
                </a:lnTo>
                <a:lnTo>
                  <a:pt x="680046" y="41910"/>
                </a:lnTo>
                <a:lnTo>
                  <a:pt x="681431" y="43180"/>
                </a:lnTo>
                <a:lnTo>
                  <a:pt x="680656" y="41910"/>
                </a:lnTo>
                <a:lnTo>
                  <a:pt x="679094" y="39370"/>
                </a:lnTo>
                <a:lnTo>
                  <a:pt x="677824" y="39370"/>
                </a:lnTo>
                <a:lnTo>
                  <a:pt x="676998" y="39370"/>
                </a:lnTo>
                <a:lnTo>
                  <a:pt x="676249" y="36830"/>
                </a:lnTo>
                <a:lnTo>
                  <a:pt x="675881" y="35560"/>
                </a:lnTo>
                <a:lnTo>
                  <a:pt x="677824" y="39370"/>
                </a:lnTo>
                <a:lnTo>
                  <a:pt x="678776" y="34290"/>
                </a:lnTo>
                <a:lnTo>
                  <a:pt x="679094" y="34290"/>
                </a:lnTo>
                <a:lnTo>
                  <a:pt x="677430" y="33020"/>
                </a:lnTo>
                <a:lnTo>
                  <a:pt x="674255" y="34290"/>
                </a:lnTo>
                <a:lnTo>
                  <a:pt x="673265" y="35560"/>
                </a:lnTo>
                <a:lnTo>
                  <a:pt x="672744" y="29972"/>
                </a:lnTo>
                <a:lnTo>
                  <a:pt x="675601" y="29210"/>
                </a:lnTo>
                <a:lnTo>
                  <a:pt x="675093" y="27940"/>
                </a:lnTo>
                <a:lnTo>
                  <a:pt x="676567" y="25400"/>
                </a:lnTo>
                <a:lnTo>
                  <a:pt x="677316" y="24130"/>
                </a:lnTo>
                <a:lnTo>
                  <a:pt x="674179" y="25400"/>
                </a:lnTo>
                <a:lnTo>
                  <a:pt x="675411" y="20320"/>
                </a:lnTo>
                <a:lnTo>
                  <a:pt x="676859" y="19050"/>
                </a:lnTo>
                <a:lnTo>
                  <a:pt x="678307" y="17780"/>
                </a:lnTo>
                <a:lnTo>
                  <a:pt x="679145" y="18580"/>
                </a:lnTo>
                <a:lnTo>
                  <a:pt x="679297" y="17780"/>
                </a:lnTo>
                <a:lnTo>
                  <a:pt x="679526" y="16510"/>
                </a:lnTo>
                <a:lnTo>
                  <a:pt x="679970" y="15240"/>
                </a:lnTo>
                <a:lnTo>
                  <a:pt x="682180" y="8890"/>
                </a:lnTo>
                <a:lnTo>
                  <a:pt x="679335" y="8890"/>
                </a:lnTo>
                <a:lnTo>
                  <a:pt x="676440" y="11430"/>
                </a:lnTo>
                <a:lnTo>
                  <a:pt x="678573" y="13970"/>
                </a:lnTo>
                <a:lnTo>
                  <a:pt x="677037" y="15240"/>
                </a:lnTo>
                <a:lnTo>
                  <a:pt x="675246" y="14211"/>
                </a:lnTo>
                <a:lnTo>
                  <a:pt x="675246" y="19050"/>
                </a:lnTo>
                <a:lnTo>
                  <a:pt x="669264" y="27940"/>
                </a:lnTo>
                <a:lnTo>
                  <a:pt x="670852" y="30480"/>
                </a:lnTo>
                <a:lnTo>
                  <a:pt x="671957" y="30187"/>
                </a:lnTo>
                <a:lnTo>
                  <a:pt x="667054" y="36830"/>
                </a:lnTo>
                <a:lnTo>
                  <a:pt x="668096" y="33020"/>
                </a:lnTo>
                <a:lnTo>
                  <a:pt x="666254" y="33020"/>
                </a:lnTo>
                <a:lnTo>
                  <a:pt x="664908" y="31750"/>
                </a:lnTo>
                <a:lnTo>
                  <a:pt x="664870" y="27940"/>
                </a:lnTo>
                <a:lnTo>
                  <a:pt x="667969" y="26670"/>
                </a:lnTo>
                <a:lnTo>
                  <a:pt x="668350" y="25400"/>
                </a:lnTo>
                <a:lnTo>
                  <a:pt x="669112" y="22860"/>
                </a:lnTo>
                <a:lnTo>
                  <a:pt x="675246" y="19050"/>
                </a:lnTo>
                <a:lnTo>
                  <a:pt x="675246" y="14211"/>
                </a:lnTo>
                <a:lnTo>
                  <a:pt x="674839" y="13970"/>
                </a:lnTo>
                <a:lnTo>
                  <a:pt x="672642" y="12700"/>
                </a:lnTo>
                <a:lnTo>
                  <a:pt x="674141" y="8890"/>
                </a:lnTo>
                <a:lnTo>
                  <a:pt x="672274" y="10160"/>
                </a:lnTo>
                <a:lnTo>
                  <a:pt x="668832" y="12700"/>
                </a:lnTo>
                <a:lnTo>
                  <a:pt x="667283" y="13970"/>
                </a:lnTo>
                <a:lnTo>
                  <a:pt x="666838" y="11290"/>
                </a:lnTo>
                <a:lnTo>
                  <a:pt x="663841" y="12700"/>
                </a:lnTo>
                <a:lnTo>
                  <a:pt x="665619" y="16510"/>
                </a:lnTo>
                <a:lnTo>
                  <a:pt x="661428" y="13970"/>
                </a:lnTo>
                <a:lnTo>
                  <a:pt x="659282" y="21590"/>
                </a:lnTo>
                <a:lnTo>
                  <a:pt x="656158" y="25400"/>
                </a:lnTo>
                <a:lnTo>
                  <a:pt x="656183" y="24599"/>
                </a:lnTo>
                <a:lnTo>
                  <a:pt x="654100" y="24599"/>
                </a:lnTo>
                <a:lnTo>
                  <a:pt x="655586" y="27444"/>
                </a:lnTo>
                <a:lnTo>
                  <a:pt x="656564" y="26670"/>
                </a:lnTo>
                <a:lnTo>
                  <a:pt x="657212" y="27940"/>
                </a:lnTo>
                <a:lnTo>
                  <a:pt x="658063" y="29210"/>
                </a:lnTo>
                <a:lnTo>
                  <a:pt x="660234" y="27940"/>
                </a:lnTo>
                <a:lnTo>
                  <a:pt x="662533" y="35560"/>
                </a:lnTo>
                <a:lnTo>
                  <a:pt x="666496" y="44450"/>
                </a:lnTo>
                <a:lnTo>
                  <a:pt x="664197" y="49530"/>
                </a:lnTo>
                <a:lnTo>
                  <a:pt x="667562" y="52070"/>
                </a:lnTo>
                <a:lnTo>
                  <a:pt x="668477" y="48260"/>
                </a:lnTo>
                <a:lnTo>
                  <a:pt x="671410" y="46990"/>
                </a:lnTo>
                <a:lnTo>
                  <a:pt x="673544" y="53340"/>
                </a:lnTo>
                <a:lnTo>
                  <a:pt x="670852" y="54610"/>
                </a:lnTo>
                <a:lnTo>
                  <a:pt x="671487" y="59690"/>
                </a:lnTo>
                <a:lnTo>
                  <a:pt x="673582" y="59690"/>
                </a:lnTo>
                <a:lnTo>
                  <a:pt x="676160" y="57150"/>
                </a:lnTo>
                <a:lnTo>
                  <a:pt x="674420" y="53340"/>
                </a:lnTo>
                <a:lnTo>
                  <a:pt x="678573" y="55880"/>
                </a:lnTo>
                <a:lnTo>
                  <a:pt x="678776" y="57150"/>
                </a:lnTo>
                <a:lnTo>
                  <a:pt x="676757" y="57150"/>
                </a:lnTo>
                <a:lnTo>
                  <a:pt x="678383" y="58420"/>
                </a:lnTo>
                <a:lnTo>
                  <a:pt x="681266" y="54610"/>
                </a:lnTo>
                <a:lnTo>
                  <a:pt x="681609" y="53467"/>
                </a:lnTo>
                <a:lnTo>
                  <a:pt x="680758" y="54610"/>
                </a:lnTo>
                <a:lnTo>
                  <a:pt x="680288" y="53340"/>
                </a:lnTo>
                <a:lnTo>
                  <a:pt x="683641" y="49530"/>
                </a:lnTo>
                <a:lnTo>
                  <a:pt x="684758" y="48260"/>
                </a:lnTo>
                <a:lnTo>
                  <a:pt x="684872"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8" name="Google Shape;3748;p242"/>
          <p:cNvSpPr/>
          <p:nvPr/>
        </p:nvSpPr>
        <p:spPr>
          <a:xfrm>
            <a:off x="5193937" y="5156209"/>
            <a:ext cx="456658" cy="69832"/>
          </a:xfrm>
          <a:custGeom>
            <a:rect b="b" l="l" r="r" t="t"/>
            <a:pathLst>
              <a:path extrusionOk="0" h="104775" w="685165">
                <a:moveTo>
                  <a:pt x="37579" y="57404"/>
                </a:moveTo>
                <a:lnTo>
                  <a:pt x="37515" y="55753"/>
                </a:lnTo>
                <a:lnTo>
                  <a:pt x="37033" y="56451"/>
                </a:lnTo>
                <a:lnTo>
                  <a:pt x="37579" y="57404"/>
                </a:lnTo>
                <a:close/>
              </a:path>
              <a:path extrusionOk="0" h="104775" w="685165">
                <a:moveTo>
                  <a:pt x="38696" y="58801"/>
                </a:moveTo>
                <a:lnTo>
                  <a:pt x="37947" y="58039"/>
                </a:lnTo>
                <a:lnTo>
                  <a:pt x="37579" y="57404"/>
                </a:lnTo>
                <a:lnTo>
                  <a:pt x="37668" y="59690"/>
                </a:lnTo>
                <a:lnTo>
                  <a:pt x="38696" y="58801"/>
                </a:lnTo>
                <a:close/>
              </a:path>
              <a:path extrusionOk="0" h="104775" w="685165">
                <a:moveTo>
                  <a:pt x="41122" y="68199"/>
                </a:moveTo>
                <a:lnTo>
                  <a:pt x="40932" y="63754"/>
                </a:lnTo>
                <a:lnTo>
                  <a:pt x="39293" y="63754"/>
                </a:lnTo>
                <a:lnTo>
                  <a:pt x="41122" y="68199"/>
                </a:lnTo>
                <a:close/>
              </a:path>
              <a:path extrusionOk="0" h="104775" w="685165">
                <a:moveTo>
                  <a:pt x="42964" y="63754"/>
                </a:moveTo>
                <a:lnTo>
                  <a:pt x="40881" y="62725"/>
                </a:lnTo>
                <a:lnTo>
                  <a:pt x="40932" y="63754"/>
                </a:lnTo>
                <a:lnTo>
                  <a:pt x="42964" y="63754"/>
                </a:lnTo>
                <a:close/>
              </a:path>
              <a:path extrusionOk="0" h="104775" w="685165">
                <a:moveTo>
                  <a:pt x="99225" y="89382"/>
                </a:moveTo>
                <a:lnTo>
                  <a:pt x="99110" y="89738"/>
                </a:lnTo>
                <a:lnTo>
                  <a:pt x="99034" y="90131"/>
                </a:lnTo>
                <a:lnTo>
                  <a:pt x="98945" y="90639"/>
                </a:lnTo>
                <a:lnTo>
                  <a:pt x="99110" y="90170"/>
                </a:lnTo>
                <a:lnTo>
                  <a:pt x="99187" y="89776"/>
                </a:lnTo>
                <a:lnTo>
                  <a:pt x="99225" y="89382"/>
                </a:lnTo>
                <a:close/>
              </a:path>
              <a:path extrusionOk="0" h="104775" w="685165">
                <a:moveTo>
                  <a:pt x="125209" y="95783"/>
                </a:moveTo>
                <a:lnTo>
                  <a:pt x="124574" y="96100"/>
                </a:lnTo>
                <a:lnTo>
                  <a:pt x="124028" y="96583"/>
                </a:lnTo>
                <a:lnTo>
                  <a:pt x="123672" y="97332"/>
                </a:lnTo>
                <a:lnTo>
                  <a:pt x="124612" y="97053"/>
                </a:lnTo>
                <a:lnTo>
                  <a:pt x="125056" y="96456"/>
                </a:lnTo>
                <a:lnTo>
                  <a:pt x="125209" y="95783"/>
                </a:lnTo>
                <a:close/>
              </a:path>
              <a:path extrusionOk="0" h="104775" w="685165">
                <a:moveTo>
                  <a:pt x="125717" y="93865"/>
                </a:moveTo>
                <a:lnTo>
                  <a:pt x="125183" y="92722"/>
                </a:lnTo>
                <a:lnTo>
                  <a:pt x="124256" y="93980"/>
                </a:lnTo>
                <a:lnTo>
                  <a:pt x="125717" y="93865"/>
                </a:lnTo>
                <a:close/>
              </a:path>
              <a:path extrusionOk="0" h="104775" w="685165">
                <a:moveTo>
                  <a:pt x="128003" y="93027"/>
                </a:moveTo>
                <a:lnTo>
                  <a:pt x="127355" y="93218"/>
                </a:lnTo>
                <a:lnTo>
                  <a:pt x="127647" y="93573"/>
                </a:lnTo>
                <a:lnTo>
                  <a:pt x="128003" y="93027"/>
                </a:lnTo>
                <a:close/>
              </a:path>
              <a:path extrusionOk="0" h="104775" w="685165">
                <a:moveTo>
                  <a:pt x="130048" y="96393"/>
                </a:moveTo>
                <a:lnTo>
                  <a:pt x="128854" y="94996"/>
                </a:lnTo>
                <a:lnTo>
                  <a:pt x="127647" y="93573"/>
                </a:lnTo>
                <a:lnTo>
                  <a:pt x="127546" y="93726"/>
                </a:lnTo>
                <a:lnTo>
                  <a:pt x="125717" y="93865"/>
                </a:lnTo>
                <a:lnTo>
                  <a:pt x="125209" y="95758"/>
                </a:lnTo>
                <a:lnTo>
                  <a:pt x="126517" y="94996"/>
                </a:lnTo>
                <a:lnTo>
                  <a:pt x="128295" y="95123"/>
                </a:lnTo>
                <a:lnTo>
                  <a:pt x="130048" y="96393"/>
                </a:lnTo>
                <a:close/>
              </a:path>
              <a:path extrusionOk="0" h="104775" w="685165">
                <a:moveTo>
                  <a:pt x="132029" y="91821"/>
                </a:moveTo>
                <a:lnTo>
                  <a:pt x="130479" y="89154"/>
                </a:lnTo>
                <a:lnTo>
                  <a:pt x="128003" y="93027"/>
                </a:lnTo>
                <a:lnTo>
                  <a:pt x="132029" y="91821"/>
                </a:lnTo>
                <a:close/>
              </a:path>
              <a:path extrusionOk="0" h="104775" w="685165">
                <a:moveTo>
                  <a:pt x="231178" y="6527"/>
                </a:moveTo>
                <a:lnTo>
                  <a:pt x="231051" y="5943"/>
                </a:lnTo>
                <a:lnTo>
                  <a:pt x="230974" y="6451"/>
                </a:lnTo>
                <a:lnTo>
                  <a:pt x="230936" y="6883"/>
                </a:lnTo>
                <a:lnTo>
                  <a:pt x="230936" y="7239"/>
                </a:lnTo>
                <a:lnTo>
                  <a:pt x="231089" y="6972"/>
                </a:lnTo>
                <a:lnTo>
                  <a:pt x="231178" y="6527"/>
                </a:lnTo>
                <a:close/>
              </a:path>
              <a:path extrusionOk="0" h="104775" w="685165">
                <a:moveTo>
                  <a:pt x="247853" y="102552"/>
                </a:moveTo>
                <a:lnTo>
                  <a:pt x="247446" y="102831"/>
                </a:lnTo>
                <a:lnTo>
                  <a:pt x="247142" y="103314"/>
                </a:lnTo>
                <a:lnTo>
                  <a:pt x="247142" y="104101"/>
                </a:lnTo>
                <a:lnTo>
                  <a:pt x="247535" y="103581"/>
                </a:lnTo>
                <a:lnTo>
                  <a:pt x="247726" y="103073"/>
                </a:lnTo>
                <a:lnTo>
                  <a:pt x="247853" y="102552"/>
                </a:lnTo>
                <a:close/>
              </a:path>
              <a:path extrusionOk="0" h="104775" w="685165">
                <a:moveTo>
                  <a:pt x="279603" y="88328"/>
                </a:moveTo>
                <a:lnTo>
                  <a:pt x="276923" y="87630"/>
                </a:lnTo>
                <a:lnTo>
                  <a:pt x="275729" y="89408"/>
                </a:lnTo>
                <a:lnTo>
                  <a:pt x="279603" y="88328"/>
                </a:lnTo>
                <a:close/>
              </a:path>
              <a:path extrusionOk="0" h="104775" w="685165">
                <a:moveTo>
                  <a:pt x="282270" y="89027"/>
                </a:moveTo>
                <a:lnTo>
                  <a:pt x="281482" y="87807"/>
                </a:lnTo>
                <a:lnTo>
                  <a:pt x="279603" y="88328"/>
                </a:lnTo>
                <a:lnTo>
                  <a:pt x="282270" y="89027"/>
                </a:lnTo>
                <a:close/>
              </a:path>
              <a:path extrusionOk="0" h="104775" w="685165">
                <a:moveTo>
                  <a:pt x="284492" y="100812"/>
                </a:moveTo>
                <a:lnTo>
                  <a:pt x="284162" y="99758"/>
                </a:lnTo>
                <a:lnTo>
                  <a:pt x="283108" y="100584"/>
                </a:lnTo>
                <a:lnTo>
                  <a:pt x="284492" y="100812"/>
                </a:lnTo>
                <a:close/>
              </a:path>
              <a:path extrusionOk="0" h="104775" w="685165">
                <a:moveTo>
                  <a:pt x="289636" y="95504"/>
                </a:moveTo>
                <a:lnTo>
                  <a:pt x="285800" y="94107"/>
                </a:lnTo>
                <a:lnTo>
                  <a:pt x="285242" y="98806"/>
                </a:lnTo>
                <a:lnTo>
                  <a:pt x="283654" y="96012"/>
                </a:lnTo>
                <a:lnTo>
                  <a:pt x="282155" y="99441"/>
                </a:lnTo>
                <a:lnTo>
                  <a:pt x="280327" y="99695"/>
                </a:lnTo>
                <a:lnTo>
                  <a:pt x="279374" y="98552"/>
                </a:lnTo>
                <a:lnTo>
                  <a:pt x="280644" y="98044"/>
                </a:lnTo>
                <a:lnTo>
                  <a:pt x="281076" y="97663"/>
                </a:lnTo>
                <a:lnTo>
                  <a:pt x="281355" y="97409"/>
                </a:lnTo>
                <a:lnTo>
                  <a:pt x="278066" y="97663"/>
                </a:lnTo>
                <a:lnTo>
                  <a:pt x="275577" y="94996"/>
                </a:lnTo>
                <a:lnTo>
                  <a:pt x="272948" y="100076"/>
                </a:lnTo>
                <a:lnTo>
                  <a:pt x="272999" y="100330"/>
                </a:lnTo>
                <a:lnTo>
                  <a:pt x="277075" y="104648"/>
                </a:lnTo>
                <a:lnTo>
                  <a:pt x="283337" y="99695"/>
                </a:lnTo>
                <a:lnTo>
                  <a:pt x="283972" y="99187"/>
                </a:lnTo>
                <a:lnTo>
                  <a:pt x="284162" y="99758"/>
                </a:lnTo>
                <a:lnTo>
                  <a:pt x="284899" y="99187"/>
                </a:lnTo>
                <a:lnTo>
                  <a:pt x="285394" y="98806"/>
                </a:lnTo>
                <a:lnTo>
                  <a:pt x="289636" y="95504"/>
                </a:lnTo>
                <a:close/>
              </a:path>
              <a:path extrusionOk="0" h="104775" w="685165">
                <a:moveTo>
                  <a:pt x="290474" y="13081"/>
                </a:moveTo>
                <a:lnTo>
                  <a:pt x="290156" y="9906"/>
                </a:lnTo>
                <a:lnTo>
                  <a:pt x="288569" y="10668"/>
                </a:lnTo>
                <a:lnTo>
                  <a:pt x="290474" y="13081"/>
                </a:lnTo>
                <a:close/>
              </a:path>
              <a:path extrusionOk="0" h="104775" w="685165">
                <a:moveTo>
                  <a:pt x="303644" y="8521"/>
                </a:moveTo>
                <a:lnTo>
                  <a:pt x="302272" y="6604"/>
                </a:lnTo>
                <a:lnTo>
                  <a:pt x="302488" y="8839"/>
                </a:lnTo>
                <a:lnTo>
                  <a:pt x="303644" y="8521"/>
                </a:lnTo>
                <a:close/>
              </a:path>
              <a:path extrusionOk="0" h="104775" w="685165">
                <a:moveTo>
                  <a:pt x="307022" y="100457"/>
                </a:moveTo>
                <a:lnTo>
                  <a:pt x="305803" y="97409"/>
                </a:lnTo>
                <a:lnTo>
                  <a:pt x="305523" y="97663"/>
                </a:lnTo>
                <a:lnTo>
                  <a:pt x="305536" y="97790"/>
                </a:lnTo>
                <a:lnTo>
                  <a:pt x="307022" y="100457"/>
                </a:lnTo>
                <a:close/>
              </a:path>
              <a:path extrusionOk="0" h="104775" w="685165">
                <a:moveTo>
                  <a:pt x="309003" y="11557"/>
                </a:moveTo>
                <a:lnTo>
                  <a:pt x="307047" y="7594"/>
                </a:lnTo>
                <a:lnTo>
                  <a:pt x="303669" y="8509"/>
                </a:lnTo>
                <a:lnTo>
                  <a:pt x="303733" y="8636"/>
                </a:lnTo>
                <a:lnTo>
                  <a:pt x="304279" y="9398"/>
                </a:lnTo>
                <a:lnTo>
                  <a:pt x="304190" y="9652"/>
                </a:lnTo>
                <a:lnTo>
                  <a:pt x="304012" y="9779"/>
                </a:lnTo>
                <a:lnTo>
                  <a:pt x="304139" y="10033"/>
                </a:lnTo>
                <a:lnTo>
                  <a:pt x="304012" y="10541"/>
                </a:lnTo>
                <a:lnTo>
                  <a:pt x="303898" y="10668"/>
                </a:lnTo>
                <a:lnTo>
                  <a:pt x="309003" y="11557"/>
                </a:lnTo>
                <a:close/>
              </a:path>
              <a:path extrusionOk="0" h="104775" w="685165">
                <a:moveTo>
                  <a:pt x="311543" y="5842"/>
                </a:moveTo>
                <a:lnTo>
                  <a:pt x="306870" y="7239"/>
                </a:lnTo>
                <a:lnTo>
                  <a:pt x="307047" y="7594"/>
                </a:lnTo>
                <a:lnTo>
                  <a:pt x="307428" y="7493"/>
                </a:lnTo>
                <a:lnTo>
                  <a:pt x="311543" y="5842"/>
                </a:lnTo>
                <a:close/>
              </a:path>
              <a:path extrusionOk="0" h="104775" w="685165">
                <a:moveTo>
                  <a:pt x="336423" y="95237"/>
                </a:moveTo>
                <a:lnTo>
                  <a:pt x="336105" y="95669"/>
                </a:lnTo>
                <a:lnTo>
                  <a:pt x="335864" y="96151"/>
                </a:lnTo>
                <a:lnTo>
                  <a:pt x="335711" y="96862"/>
                </a:lnTo>
                <a:lnTo>
                  <a:pt x="335940" y="96659"/>
                </a:lnTo>
                <a:lnTo>
                  <a:pt x="336384" y="95910"/>
                </a:lnTo>
                <a:lnTo>
                  <a:pt x="336423" y="95237"/>
                </a:lnTo>
                <a:close/>
              </a:path>
              <a:path extrusionOk="0" h="104775" w="685165">
                <a:moveTo>
                  <a:pt x="354634" y="90690"/>
                </a:moveTo>
                <a:lnTo>
                  <a:pt x="353529" y="91186"/>
                </a:lnTo>
                <a:lnTo>
                  <a:pt x="353847" y="91948"/>
                </a:lnTo>
                <a:lnTo>
                  <a:pt x="353923" y="92075"/>
                </a:lnTo>
                <a:lnTo>
                  <a:pt x="354634" y="90690"/>
                </a:lnTo>
                <a:close/>
              </a:path>
              <a:path extrusionOk="0" h="104775" w="685165">
                <a:moveTo>
                  <a:pt x="359422" y="83693"/>
                </a:moveTo>
                <a:lnTo>
                  <a:pt x="357251" y="83693"/>
                </a:lnTo>
                <a:lnTo>
                  <a:pt x="357352" y="84416"/>
                </a:lnTo>
                <a:lnTo>
                  <a:pt x="359422" y="83693"/>
                </a:lnTo>
                <a:close/>
              </a:path>
              <a:path extrusionOk="0" h="104775" w="685165">
                <a:moveTo>
                  <a:pt x="360349" y="97409"/>
                </a:moveTo>
                <a:lnTo>
                  <a:pt x="359816" y="93091"/>
                </a:lnTo>
                <a:lnTo>
                  <a:pt x="359511" y="90551"/>
                </a:lnTo>
                <a:lnTo>
                  <a:pt x="357390" y="89433"/>
                </a:lnTo>
                <a:lnTo>
                  <a:pt x="357174" y="89535"/>
                </a:lnTo>
                <a:lnTo>
                  <a:pt x="357263" y="89369"/>
                </a:lnTo>
                <a:lnTo>
                  <a:pt x="357390" y="89433"/>
                </a:lnTo>
                <a:lnTo>
                  <a:pt x="357733" y="89281"/>
                </a:lnTo>
                <a:lnTo>
                  <a:pt x="358013" y="89154"/>
                </a:lnTo>
                <a:lnTo>
                  <a:pt x="357352" y="84416"/>
                </a:lnTo>
                <a:lnTo>
                  <a:pt x="353288" y="85852"/>
                </a:lnTo>
                <a:lnTo>
                  <a:pt x="355663" y="88265"/>
                </a:lnTo>
                <a:lnTo>
                  <a:pt x="355600" y="88773"/>
                </a:lnTo>
                <a:lnTo>
                  <a:pt x="354634" y="90690"/>
                </a:lnTo>
                <a:lnTo>
                  <a:pt x="356984" y="89623"/>
                </a:lnTo>
                <a:lnTo>
                  <a:pt x="355155" y="95123"/>
                </a:lnTo>
                <a:lnTo>
                  <a:pt x="353771" y="91821"/>
                </a:lnTo>
                <a:lnTo>
                  <a:pt x="351193" y="87630"/>
                </a:lnTo>
                <a:lnTo>
                  <a:pt x="350583" y="92583"/>
                </a:lnTo>
                <a:lnTo>
                  <a:pt x="350672" y="93472"/>
                </a:lnTo>
                <a:lnTo>
                  <a:pt x="352933" y="99187"/>
                </a:lnTo>
                <a:lnTo>
                  <a:pt x="355358" y="95631"/>
                </a:lnTo>
                <a:lnTo>
                  <a:pt x="357606" y="101219"/>
                </a:lnTo>
                <a:lnTo>
                  <a:pt x="359194" y="100457"/>
                </a:lnTo>
                <a:lnTo>
                  <a:pt x="357606" y="97790"/>
                </a:lnTo>
                <a:lnTo>
                  <a:pt x="357873" y="95631"/>
                </a:lnTo>
                <a:lnTo>
                  <a:pt x="357924" y="95123"/>
                </a:lnTo>
                <a:lnTo>
                  <a:pt x="358165" y="93091"/>
                </a:lnTo>
                <a:lnTo>
                  <a:pt x="359587" y="96647"/>
                </a:lnTo>
                <a:lnTo>
                  <a:pt x="360349" y="97409"/>
                </a:lnTo>
                <a:close/>
              </a:path>
              <a:path extrusionOk="0" h="104775" w="685165">
                <a:moveTo>
                  <a:pt x="389064" y="90170"/>
                </a:moveTo>
                <a:lnTo>
                  <a:pt x="388429" y="89941"/>
                </a:lnTo>
                <a:lnTo>
                  <a:pt x="388708" y="90843"/>
                </a:lnTo>
                <a:lnTo>
                  <a:pt x="389064" y="90170"/>
                </a:lnTo>
                <a:close/>
              </a:path>
              <a:path extrusionOk="0" h="104775" w="685165">
                <a:moveTo>
                  <a:pt x="389775" y="94361"/>
                </a:moveTo>
                <a:lnTo>
                  <a:pt x="388708" y="90843"/>
                </a:lnTo>
                <a:lnTo>
                  <a:pt x="388124" y="91948"/>
                </a:lnTo>
                <a:lnTo>
                  <a:pt x="386727" y="94996"/>
                </a:lnTo>
                <a:lnTo>
                  <a:pt x="389775" y="94361"/>
                </a:lnTo>
                <a:close/>
              </a:path>
              <a:path extrusionOk="0" h="104775" w="685165">
                <a:moveTo>
                  <a:pt x="397141" y="96024"/>
                </a:moveTo>
                <a:lnTo>
                  <a:pt x="397103" y="95554"/>
                </a:lnTo>
                <a:lnTo>
                  <a:pt x="397103" y="94640"/>
                </a:lnTo>
                <a:lnTo>
                  <a:pt x="397065" y="94957"/>
                </a:lnTo>
                <a:lnTo>
                  <a:pt x="397027" y="95389"/>
                </a:lnTo>
                <a:lnTo>
                  <a:pt x="397141" y="96024"/>
                </a:lnTo>
                <a:close/>
              </a:path>
              <a:path extrusionOk="0" h="104775" w="685165">
                <a:moveTo>
                  <a:pt x="448208" y="92456"/>
                </a:moveTo>
                <a:lnTo>
                  <a:pt x="448081" y="91567"/>
                </a:lnTo>
                <a:lnTo>
                  <a:pt x="447052" y="93853"/>
                </a:lnTo>
                <a:lnTo>
                  <a:pt x="446201" y="92710"/>
                </a:lnTo>
                <a:lnTo>
                  <a:pt x="446074" y="92456"/>
                </a:lnTo>
                <a:lnTo>
                  <a:pt x="445465" y="89928"/>
                </a:lnTo>
                <a:lnTo>
                  <a:pt x="443852" y="100076"/>
                </a:lnTo>
                <a:lnTo>
                  <a:pt x="447979" y="93853"/>
                </a:lnTo>
                <a:lnTo>
                  <a:pt x="448157" y="93599"/>
                </a:lnTo>
                <a:lnTo>
                  <a:pt x="448208" y="92456"/>
                </a:lnTo>
                <a:close/>
              </a:path>
              <a:path extrusionOk="0" h="104775" w="685165">
                <a:moveTo>
                  <a:pt x="452602" y="90932"/>
                </a:moveTo>
                <a:lnTo>
                  <a:pt x="452094" y="90424"/>
                </a:lnTo>
                <a:lnTo>
                  <a:pt x="451993" y="90043"/>
                </a:lnTo>
                <a:lnTo>
                  <a:pt x="452412" y="89662"/>
                </a:lnTo>
                <a:lnTo>
                  <a:pt x="452513" y="89433"/>
                </a:lnTo>
                <a:lnTo>
                  <a:pt x="449707" y="87376"/>
                </a:lnTo>
                <a:lnTo>
                  <a:pt x="448919" y="90043"/>
                </a:lnTo>
                <a:lnTo>
                  <a:pt x="452602" y="90932"/>
                </a:lnTo>
                <a:close/>
              </a:path>
              <a:path extrusionOk="0" h="104775" w="685165">
                <a:moveTo>
                  <a:pt x="453364" y="87553"/>
                </a:moveTo>
                <a:lnTo>
                  <a:pt x="453301" y="87223"/>
                </a:lnTo>
                <a:lnTo>
                  <a:pt x="453199" y="87630"/>
                </a:lnTo>
                <a:lnTo>
                  <a:pt x="453364" y="87553"/>
                </a:lnTo>
                <a:close/>
              </a:path>
              <a:path extrusionOk="0" h="104775" w="685165">
                <a:moveTo>
                  <a:pt x="453872" y="90424"/>
                </a:moveTo>
                <a:lnTo>
                  <a:pt x="453555" y="88620"/>
                </a:lnTo>
                <a:lnTo>
                  <a:pt x="452653" y="89433"/>
                </a:lnTo>
                <a:lnTo>
                  <a:pt x="452767" y="89623"/>
                </a:lnTo>
                <a:lnTo>
                  <a:pt x="453872" y="90424"/>
                </a:lnTo>
                <a:close/>
              </a:path>
              <a:path extrusionOk="0" h="104775" w="685165">
                <a:moveTo>
                  <a:pt x="456044" y="86360"/>
                </a:moveTo>
                <a:lnTo>
                  <a:pt x="453478" y="87503"/>
                </a:lnTo>
                <a:lnTo>
                  <a:pt x="453555" y="88620"/>
                </a:lnTo>
                <a:lnTo>
                  <a:pt x="456044" y="86360"/>
                </a:lnTo>
                <a:close/>
              </a:path>
              <a:path extrusionOk="0" h="104775" w="685165">
                <a:moveTo>
                  <a:pt x="463219" y="24384"/>
                </a:moveTo>
                <a:lnTo>
                  <a:pt x="461073" y="21590"/>
                </a:lnTo>
                <a:lnTo>
                  <a:pt x="461098" y="22352"/>
                </a:lnTo>
                <a:lnTo>
                  <a:pt x="463219" y="24384"/>
                </a:lnTo>
                <a:close/>
              </a:path>
              <a:path extrusionOk="0" h="104775" w="685165">
                <a:moveTo>
                  <a:pt x="468871" y="30861"/>
                </a:moveTo>
                <a:lnTo>
                  <a:pt x="467855" y="31242"/>
                </a:lnTo>
                <a:lnTo>
                  <a:pt x="468490" y="32512"/>
                </a:lnTo>
                <a:lnTo>
                  <a:pt x="468871" y="30861"/>
                </a:lnTo>
                <a:close/>
              </a:path>
              <a:path extrusionOk="0" h="104775" w="685165">
                <a:moveTo>
                  <a:pt x="469544" y="92583"/>
                </a:moveTo>
                <a:lnTo>
                  <a:pt x="467931" y="90932"/>
                </a:lnTo>
                <a:lnTo>
                  <a:pt x="465709" y="90170"/>
                </a:lnTo>
                <a:lnTo>
                  <a:pt x="468452" y="93218"/>
                </a:lnTo>
                <a:lnTo>
                  <a:pt x="469544" y="92583"/>
                </a:lnTo>
                <a:close/>
              </a:path>
              <a:path extrusionOk="0" h="104775" w="685165">
                <a:moveTo>
                  <a:pt x="470954" y="91719"/>
                </a:moveTo>
                <a:lnTo>
                  <a:pt x="469544" y="92583"/>
                </a:lnTo>
                <a:lnTo>
                  <a:pt x="470420" y="93472"/>
                </a:lnTo>
                <a:lnTo>
                  <a:pt x="470954" y="91719"/>
                </a:lnTo>
                <a:close/>
              </a:path>
              <a:path extrusionOk="0" h="104775" w="685165">
                <a:moveTo>
                  <a:pt x="474738" y="94576"/>
                </a:moveTo>
                <a:lnTo>
                  <a:pt x="473519" y="94107"/>
                </a:lnTo>
                <a:lnTo>
                  <a:pt x="474154" y="95631"/>
                </a:lnTo>
                <a:lnTo>
                  <a:pt x="474738" y="94576"/>
                </a:lnTo>
                <a:close/>
              </a:path>
              <a:path extrusionOk="0" h="104775" w="685165">
                <a:moveTo>
                  <a:pt x="474738" y="25781"/>
                </a:moveTo>
                <a:lnTo>
                  <a:pt x="473481" y="26162"/>
                </a:lnTo>
                <a:lnTo>
                  <a:pt x="472325" y="29337"/>
                </a:lnTo>
                <a:lnTo>
                  <a:pt x="470738" y="27559"/>
                </a:lnTo>
                <a:lnTo>
                  <a:pt x="470700" y="26797"/>
                </a:lnTo>
                <a:lnTo>
                  <a:pt x="471297" y="21971"/>
                </a:lnTo>
                <a:lnTo>
                  <a:pt x="466661" y="24765"/>
                </a:lnTo>
                <a:lnTo>
                  <a:pt x="469874" y="26670"/>
                </a:lnTo>
                <a:lnTo>
                  <a:pt x="468871" y="30861"/>
                </a:lnTo>
                <a:lnTo>
                  <a:pt x="472897" y="29337"/>
                </a:lnTo>
                <a:lnTo>
                  <a:pt x="473240" y="29210"/>
                </a:lnTo>
                <a:lnTo>
                  <a:pt x="474738" y="25781"/>
                </a:lnTo>
                <a:close/>
              </a:path>
              <a:path extrusionOk="0" h="104775" w="685165">
                <a:moveTo>
                  <a:pt x="475449" y="93306"/>
                </a:moveTo>
                <a:lnTo>
                  <a:pt x="474853" y="94361"/>
                </a:lnTo>
                <a:lnTo>
                  <a:pt x="474840" y="94615"/>
                </a:lnTo>
                <a:lnTo>
                  <a:pt x="475183" y="94742"/>
                </a:lnTo>
                <a:lnTo>
                  <a:pt x="475449" y="93306"/>
                </a:lnTo>
                <a:close/>
              </a:path>
              <a:path extrusionOk="0" h="104775" w="685165">
                <a:moveTo>
                  <a:pt x="488492" y="76073"/>
                </a:moveTo>
                <a:lnTo>
                  <a:pt x="487146" y="74422"/>
                </a:lnTo>
                <a:lnTo>
                  <a:pt x="486943" y="76073"/>
                </a:lnTo>
                <a:lnTo>
                  <a:pt x="486981" y="76962"/>
                </a:lnTo>
                <a:lnTo>
                  <a:pt x="488010" y="77724"/>
                </a:lnTo>
                <a:lnTo>
                  <a:pt x="488391" y="76581"/>
                </a:lnTo>
                <a:lnTo>
                  <a:pt x="488492" y="76073"/>
                </a:lnTo>
                <a:close/>
              </a:path>
              <a:path extrusionOk="0" h="104775" w="685165">
                <a:moveTo>
                  <a:pt x="491337" y="74041"/>
                </a:moveTo>
                <a:lnTo>
                  <a:pt x="489318" y="73787"/>
                </a:lnTo>
                <a:lnTo>
                  <a:pt x="488607" y="75946"/>
                </a:lnTo>
                <a:lnTo>
                  <a:pt x="488696" y="76327"/>
                </a:lnTo>
                <a:lnTo>
                  <a:pt x="490982" y="79121"/>
                </a:lnTo>
                <a:lnTo>
                  <a:pt x="491337" y="74041"/>
                </a:lnTo>
                <a:close/>
              </a:path>
              <a:path extrusionOk="0" h="104775" w="685165">
                <a:moveTo>
                  <a:pt x="532384" y="76136"/>
                </a:moveTo>
                <a:lnTo>
                  <a:pt x="532257" y="75819"/>
                </a:lnTo>
                <a:lnTo>
                  <a:pt x="528535" y="78486"/>
                </a:lnTo>
                <a:lnTo>
                  <a:pt x="532358" y="76327"/>
                </a:lnTo>
                <a:lnTo>
                  <a:pt x="532384" y="76136"/>
                </a:lnTo>
                <a:close/>
              </a:path>
              <a:path extrusionOk="0" h="104775" w="685165">
                <a:moveTo>
                  <a:pt x="533920" y="78752"/>
                </a:moveTo>
                <a:lnTo>
                  <a:pt x="532815" y="76073"/>
                </a:lnTo>
                <a:lnTo>
                  <a:pt x="532434" y="76288"/>
                </a:lnTo>
                <a:lnTo>
                  <a:pt x="532536" y="77724"/>
                </a:lnTo>
                <a:lnTo>
                  <a:pt x="533920" y="78752"/>
                </a:lnTo>
                <a:close/>
              </a:path>
              <a:path extrusionOk="0" h="104775" w="685165">
                <a:moveTo>
                  <a:pt x="535000" y="82626"/>
                </a:moveTo>
                <a:lnTo>
                  <a:pt x="534962" y="81280"/>
                </a:lnTo>
                <a:lnTo>
                  <a:pt x="534530" y="80238"/>
                </a:lnTo>
                <a:lnTo>
                  <a:pt x="531583" y="81280"/>
                </a:lnTo>
                <a:lnTo>
                  <a:pt x="535000" y="82626"/>
                </a:lnTo>
                <a:close/>
              </a:path>
              <a:path extrusionOk="0" h="104775" w="685165">
                <a:moveTo>
                  <a:pt x="538988" y="84201"/>
                </a:moveTo>
                <a:lnTo>
                  <a:pt x="535000" y="82626"/>
                </a:lnTo>
                <a:lnTo>
                  <a:pt x="534720" y="86741"/>
                </a:lnTo>
                <a:lnTo>
                  <a:pt x="538988" y="84201"/>
                </a:lnTo>
                <a:close/>
              </a:path>
              <a:path extrusionOk="0" h="104775" w="685165">
                <a:moveTo>
                  <a:pt x="541147" y="8128"/>
                </a:moveTo>
                <a:lnTo>
                  <a:pt x="540334" y="5461"/>
                </a:lnTo>
                <a:lnTo>
                  <a:pt x="537375" y="8763"/>
                </a:lnTo>
                <a:lnTo>
                  <a:pt x="537425" y="8509"/>
                </a:lnTo>
                <a:lnTo>
                  <a:pt x="537527" y="8001"/>
                </a:lnTo>
                <a:lnTo>
                  <a:pt x="534022" y="8509"/>
                </a:lnTo>
                <a:lnTo>
                  <a:pt x="531050" y="6477"/>
                </a:lnTo>
                <a:lnTo>
                  <a:pt x="528358" y="5715"/>
                </a:lnTo>
                <a:lnTo>
                  <a:pt x="525805" y="9525"/>
                </a:lnTo>
                <a:lnTo>
                  <a:pt x="526630" y="9525"/>
                </a:lnTo>
                <a:lnTo>
                  <a:pt x="540359" y="9525"/>
                </a:lnTo>
                <a:lnTo>
                  <a:pt x="540499" y="9398"/>
                </a:lnTo>
                <a:lnTo>
                  <a:pt x="540334" y="10287"/>
                </a:lnTo>
                <a:lnTo>
                  <a:pt x="540740" y="9398"/>
                </a:lnTo>
                <a:lnTo>
                  <a:pt x="541020" y="8763"/>
                </a:lnTo>
                <a:lnTo>
                  <a:pt x="541147" y="8128"/>
                </a:lnTo>
                <a:close/>
              </a:path>
              <a:path extrusionOk="0" h="104775" w="685165">
                <a:moveTo>
                  <a:pt x="542632" y="8597"/>
                </a:moveTo>
                <a:lnTo>
                  <a:pt x="541375" y="8001"/>
                </a:lnTo>
                <a:lnTo>
                  <a:pt x="541261" y="8255"/>
                </a:lnTo>
                <a:lnTo>
                  <a:pt x="541375" y="8890"/>
                </a:lnTo>
                <a:lnTo>
                  <a:pt x="541807" y="10287"/>
                </a:lnTo>
                <a:lnTo>
                  <a:pt x="542632" y="8597"/>
                </a:lnTo>
                <a:close/>
              </a:path>
              <a:path extrusionOk="0" h="104775" w="685165">
                <a:moveTo>
                  <a:pt x="544334" y="9398"/>
                </a:moveTo>
                <a:lnTo>
                  <a:pt x="544182" y="5461"/>
                </a:lnTo>
                <a:lnTo>
                  <a:pt x="542683" y="8509"/>
                </a:lnTo>
                <a:lnTo>
                  <a:pt x="542721" y="8636"/>
                </a:lnTo>
                <a:lnTo>
                  <a:pt x="544334" y="9398"/>
                </a:lnTo>
                <a:close/>
              </a:path>
              <a:path extrusionOk="0" h="104775" w="685165">
                <a:moveTo>
                  <a:pt x="552767" y="79121"/>
                </a:moveTo>
                <a:lnTo>
                  <a:pt x="552678" y="78854"/>
                </a:lnTo>
                <a:lnTo>
                  <a:pt x="552716" y="79248"/>
                </a:lnTo>
                <a:lnTo>
                  <a:pt x="552742" y="79438"/>
                </a:lnTo>
                <a:lnTo>
                  <a:pt x="552767" y="79121"/>
                </a:lnTo>
                <a:close/>
              </a:path>
              <a:path extrusionOk="0" h="104775" w="685165">
                <a:moveTo>
                  <a:pt x="569023" y="55245"/>
                </a:moveTo>
                <a:lnTo>
                  <a:pt x="568642" y="55626"/>
                </a:lnTo>
                <a:lnTo>
                  <a:pt x="568540" y="55791"/>
                </a:lnTo>
                <a:lnTo>
                  <a:pt x="568223" y="58039"/>
                </a:lnTo>
                <a:lnTo>
                  <a:pt x="567563" y="56743"/>
                </a:lnTo>
                <a:lnTo>
                  <a:pt x="567677" y="57785"/>
                </a:lnTo>
                <a:lnTo>
                  <a:pt x="568883" y="58521"/>
                </a:lnTo>
                <a:lnTo>
                  <a:pt x="568896" y="58039"/>
                </a:lnTo>
                <a:lnTo>
                  <a:pt x="569023" y="55245"/>
                </a:lnTo>
                <a:close/>
              </a:path>
              <a:path extrusionOk="0" h="104775" w="685165">
                <a:moveTo>
                  <a:pt x="572706" y="60833"/>
                </a:moveTo>
                <a:lnTo>
                  <a:pt x="568883" y="58521"/>
                </a:lnTo>
                <a:lnTo>
                  <a:pt x="568744" y="61722"/>
                </a:lnTo>
                <a:lnTo>
                  <a:pt x="572706" y="60833"/>
                </a:lnTo>
                <a:close/>
              </a:path>
              <a:path extrusionOk="0" h="104775" w="685165">
                <a:moveTo>
                  <a:pt x="596709" y="18211"/>
                </a:moveTo>
                <a:lnTo>
                  <a:pt x="596468" y="18402"/>
                </a:lnTo>
                <a:lnTo>
                  <a:pt x="595909" y="18643"/>
                </a:lnTo>
                <a:lnTo>
                  <a:pt x="596188" y="18681"/>
                </a:lnTo>
                <a:lnTo>
                  <a:pt x="596468" y="18605"/>
                </a:lnTo>
                <a:lnTo>
                  <a:pt x="596709" y="18211"/>
                </a:lnTo>
                <a:close/>
              </a:path>
              <a:path extrusionOk="0" h="104775" w="685165">
                <a:moveTo>
                  <a:pt x="598335" y="80518"/>
                </a:moveTo>
                <a:lnTo>
                  <a:pt x="596734" y="81915"/>
                </a:lnTo>
                <a:lnTo>
                  <a:pt x="597141" y="82296"/>
                </a:lnTo>
                <a:lnTo>
                  <a:pt x="598335" y="80518"/>
                </a:lnTo>
                <a:close/>
              </a:path>
              <a:path extrusionOk="0" h="104775" w="685165">
                <a:moveTo>
                  <a:pt x="603592" y="86487"/>
                </a:moveTo>
                <a:lnTo>
                  <a:pt x="603084" y="85217"/>
                </a:lnTo>
                <a:lnTo>
                  <a:pt x="602018" y="86106"/>
                </a:lnTo>
                <a:lnTo>
                  <a:pt x="603592" y="86487"/>
                </a:lnTo>
                <a:close/>
              </a:path>
              <a:path extrusionOk="0" h="104775" w="685165">
                <a:moveTo>
                  <a:pt x="604393" y="80746"/>
                </a:moveTo>
                <a:lnTo>
                  <a:pt x="602373" y="81026"/>
                </a:lnTo>
                <a:lnTo>
                  <a:pt x="601573" y="82296"/>
                </a:lnTo>
                <a:lnTo>
                  <a:pt x="601700" y="83820"/>
                </a:lnTo>
                <a:lnTo>
                  <a:pt x="602018" y="86106"/>
                </a:lnTo>
                <a:lnTo>
                  <a:pt x="604393" y="80746"/>
                </a:lnTo>
                <a:close/>
              </a:path>
              <a:path extrusionOk="0" h="104775" w="685165">
                <a:moveTo>
                  <a:pt x="604570" y="80721"/>
                </a:moveTo>
                <a:lnTo>
                  <a:pt x="604545" y="80391"/>
                </a:lnTo>
                <a:lnTo>
                  <a:pt x="604393" y="80746"/>
                </a:lnTo>
                <a:lnTo>
                  <a:pt x="604570" y="80721"/>
                </a:lnTo>
                <a:close/>
              </a:path>
              <a:path extrusionOk="0" h="104775" w="685165">
                <a:moveTo>
                  <a:pt x="604583" y="86728"/>
                </a:moveTo>
                <a:lnTo>
                  <a:pt x="603592" y="86487"/>
                </a:lnTo>
                <a:lnTo>
                  <a:pt x="604316" y="88265"/>
                </a:lnTo>
                <a:lnTo>
                  <a:pt x="604583" y="86728"/>
                </a:lnTo>
                <a:close/>
              </a:path>
              <a:path extrusionOk="0" h="104775" w="685165">
                <a:moveTo>
                  <a:pt x="620661" y="89789"/>
                </a:moveTo>
                <a:lnTo>
                  <a:pt x="620255" y="89369"/>
                </a:lnTo>
                <a:lnTo>
                  <a:pt x="620344" y="89941"/>
                </a:lnTo>
                <a:lnTo>
                  <a:pt x="620572" y="90487"/>
                </a:lnTo>
                <a:lnTo>
                  <a:pt x="620661" y="89789"/>
                </a:lnTo>
                <a:close/>
              </a:path>
              <a:path extrusionOk="0" h="104775" w="685165">
                <a:moveTo>
                  <a:pt x="620966" y="91440"/>
                </a:moveTo>
                <a:lnTo>
                  <a:pt x="620572" y="90487"/>
                </a:lnTo>
                <a:lnTo>
                  <a:pt x="619645" y="92964"/>
                </a:lnTo>
                <a:lnTo>
                  <a:pt x="620928" y="91821"/>
                </a:lnTo>
                <a:lnTo>
                  <a:pt x="620966" y="91440"/>
                </a:lnTo>
                <a:close/>
              </a:path>
              <a:path extrusionOk="0" h="104775" w="685165">
                <a:moveTo>
                  <a:pt x="622274" y="27190"/>
                </a:moveTo>
                <a:lnTo>
                  <a:pt x="622096" y="27686"/>
                </a:lnTo>
                <a:lnTo>
                  <a:pt x="622236" y="27686"/>
                </a:lnTo>
                <a:lnTo>
                  <a:pt x="622274" y="27190"/>
                </a:lnTo>
                <a:close/>
              </a:path>
              <a:path extrusionOk="0" h="104775" w="685165">
                <a:moveTo>
                  <a:pt x="626478" y="19570"/>
                </a:moveTo>
                <a:lnTo>
                  <a:pt x="622846" y="20066"/>
                </a:lnTo>
                <a:lnTo>
                  <a:pt x="622274" y="27190"/>
                </a:lnTo>
                <a:lnTo>
                  <a:pt x="623252" y="24511"/>
                </a:lnTo>
                <a:lnTo>
                  <a:pt x="626478" y="19570"/>
                </a:lnTo>
                <a:close/>
              </a:path>
              <a:path extrusionOk="0" h="104775" w="685165">
                <a:moveTo>
                  <a:pt x="646620" y="33782"/>
                </a:moveTo>
                <a:lnTo>
                  <a:pt x="646582" y="33655"/>
                </a:lnTo>
                <a:lnTo>
                  <a:pt x="646226" y="33655"/>
                </a:lnTo>
                <a:lnTo>
                  <a:pt x="646620" y="33782"/>
                </a:lnTo>
                <a:close/>
              </a:path>
              <a:path extrusionOk="0" h="104775" w="685165">
                <a:moveTo>
                  <a:pt x="649782" y="30988"/>
                </a:moveTo>
                <a:lnTo>
                  <a:pt x="646493" y="31242"/>
                </a:lnTo>
                <a:lnTo>
                  <a:pt x="646176" y="28067"/>
                </a:lnTo>
                <a:lnTo>
                  <a:pt x="645109" y="28956"/>
                </a:lnTo>
                <a:lnTo>
                  <a:pt x="646582" y="33655"/>
                </a:lnTo>
                <a:lnTo>
                  <a:pt x="647484" y="33655"/>
                </a:lnTo>
                <a:lnTo>
                  <a:pt x="649566" y="31242"/>
                </a:lnTo>
                <a:lnTo>
                  <a:pt x="649782" y="30988"/>
                </a:lnTo>
                <a:close/>
              </a:path>
              <a:path extrusionOk="0" h="104775" w="685165">
                <a:moveTo>
                  <a:pt x="650875" y="42926"/>
                </a:moveTo>
                <a:lnTo>
                  <a:pt x="649312" y="43561"/>
                </a:lnTo>
                <a:lnTo>
                  <a:pt x="649287" y="43726"/>
                </a:lnTo>
                <a:lnTo>
                  <a:pt x="650303" y="44196"/>
                </a:lnTo>
                <a:lnTo>
                  <a:pt x="650875" y="42926"/>
                </a:lnTo>
                <a:close/>
              </a:path>
              <a:path extrusionOk="0" h="104775" w="685165">
                <a:moveTo>
                  <a:pt x="652360" y="41021"/>
                </a:moveTo>
                <a:lnTo>
                  <a:pt x="652208" y="36855"/>
                </a:lnTo>
                <a:lnTo>
                  <a:pt x="648792" y="38100"/>
                </a:lnTo>
                <a:lnTo>
                  <a:pt x="652360" y="41021"/>
                </a:lnTo>
                <a:close/>
              </a:path>
              <a:path extrusionOk="0" h="104775" w="685165">
                <a:moveTo>
                  <a:pt x="655053" y="35814"/>
                </a:moveTo>
                <a:lnTo>
                  <a:pt x="652132" y="34531"/>
                </a:lnTo>
                <a:lnTo>
                  <a:pt x="652208" y="36855"/>
                </a:lnTo>
                <a:lnTo>
                  <a:pt x="655053" y="35814"/>
                </a:lnTo>
                <a:close/>
              </a:path>
              <a:path extrusionOk="0" h="104775" w="685165">
                <a:moveTo>
                  <a:pt x="655294" y="28067"/>
                </a:moveTo>
                <a:lnTo>
                  <a:pt x="654939" y="28448"/>
                </a:lnTo>
                <a:lnTo>
                  <a:pt x="655294" y="28067"/>
                </a:lnTo>
                <a:close/>
              </a:path>
              <a:path extrusionOk="0" h="104775" w="685165">
                <a:moveTo>
                  <a:pt x="656882" y="39116"/>
                </a:moveTo>
                <a:lnTo>
                  <a:pt x="656602" y="38442"/>
                </a:lnTo>
                <a:lnTo>
                  <a:pt x="656031" y="39116"/>
                </a:lnTo>
                <a:lnTo>
                  <a:pt x="656043" y="39535"/>
                </a:lnTo>
                <a:lnTo>
                  <a:pt x="656882" y="39116"/>
                </a:lnTo>
                <a:close/>
              </a:path>
              <a:path extrusionOk="0" h="104775" w="685165">
                <a:moveTo>
                  <a:pt x="657466" y="42926"/>
                </a:moveTo>
                <a:lnTo>
                  <a:pt x="656932" y="41656"/>
                </a:lnTo>
                <a:lnTo>
                  <a:pt x="656043" y="39535"/>
                </a:lnTo>
                <a:lnTo>
                  <a:pt x="651332" y="41910"/>
                </a:lnTo>
                <a:lnTo>
                  <a:pt x="650875" y="42926"/>
                </a:lnTo>
                <a:lnTo>
                  <a:pt x="654024" y="41656"/>
                </a:lnTo>
                <a:lnTo>
                  <a:pt x="657466" y="42926"/>
                </a:lnTo>
                <a:close/>
              </a:path>
              <a:path extrusionOk="0" h="104775" w="685165">
                <a:moveTo>
                  <a:pt x="657745" y="69850"/>
                </a:moveTo>
                <a:lnTo>
                  <a:pt x="657364" y="69672"/>
                </a:lnTo>
                <a:lnTo>
                  <a:pt x="654697" y="70612"/>
                </a:lnTo>
                <a:lnTo>
                  <a:pt x="655015" y="71526"/>
                </a:lnTo>
                <a:lnTo>
                  <a:pt x="657745" y="69850"/>
                </a:lnTo>
                <a:close/>
              </a:path>
              <a:path extrusionOk="0" h="104775" w="685165">
                <a:moveTo>
                  <a:pt x="657910" y="43268"/>
                </a:moveTo>
                <a:lnTo>
                  <a:pt x="657466" y="43027"/>
                </a:lnTo>
                <a:lnTo>
                  <a:pt x="657796" y="43815"/>
                </a:lnTo>
                <a:lnTo>
                  <a:pt x="657910" y="43268"/>
                </a:lnTo>
                <a:close/>
              </a:path>
              <a:path extrusionOk="0" h="104775" w="685165">
                <a:moveTo>
                  <a:pt x="657987" y="44297"/>
                </a:moveTo>
                <a:lnTo>
                  <a:pt x="657796" y="43815"/>
                </a:lnTo>
                <a:lnTo>
                  <a:pt x="657987" y="44297"/>
                </a:lnTo>
                <a:close/>
              </a:path>
              <a:path extrusionOk="0" h="104775" w="685165">
                <a:moveTo>
                  <a:pt x="658901" y="42506"/>
                </a:moveTo>
                <a:lnTo>
                  <a:pt x="658139" y="42557"/>
                </a:lnTo>
                <a:lnTo>
                  <a:pt x="657910" y="43268"/>
                </a:lnTo>
                <a:lnTo>
                  <a:pt x="658177" y="43421"/>
                </a:lnTo>
                <a:lnTo>
                  <a:pt x="658456" y="43497"/>
                </a:lnTo>
                <a:lnTo>
                  <a:pt x="658698" y="43662"/>
                </a:lnTo>
                <a:lnTo>
                  <a:pt x="658901" y="42506"/>
                </a:lnTo>
                <a:close/>
              </a:path>
              <a:path extrusionOk="0" h="104775" w="685165">
                <a:moveTo>
                  <a:pt x="660209" y="80746"/>
                </a:moveTo>
                <a:lnTo>
                  <a:pt x="659053" y="81775"/>
                </a:lnTo>
                <a:lnTo>
                  <a:pt x="659447" y="81813"/>
                </a:lnTo>
                <a:lnTo>
                  <a:pt x="659688" y="81229"/>
                </a:lnTo>
                <a:lnTo>
                  <a:pt x="660209" y="80746"/>
                </a:lnTo>
                <a:close/>
              </a:path>
              <a:path extrusionOk="0" h="104775" w="685165">
                <a:moveTo>
                  <a:pt x="660831" y="78740"/>
                </a:moveTo>
                <a:lnTo>
                  <a:pt x="660400" y="76415"/>
                </a:lnTo>
                <a:lnTo>
                  <a:pt x="659688" y="78359"/>
                </a:lnTo>
                <a:lnTo>
                  <a:pt x="659676" y="78613"/>
                </a:lnTo>
                <a:lnTo>
                  <a:pt x="660831" y="78740"/>
                </a:lnTo>
                <a:close/>
              </a:path>
              <a:path extrusionOk="0" h="104775" w="685165">
                <a:moveTo>
                  <a:pt x="661555" y="73279"/>
                </a:moveTo>
                <a:lnTo>
                  <a:pt x="659218" y="69977"/>
                </a:lnTo>
                <a:lnTo>
                  <a:pt x="660400" y="76415"/>
                </a:lnTo>
                <a:lnTo>
                  <a:pt x="661555" y="73279"/>
                </a:lnTo>
                <a:close/>
              </a:path>
              <a:path extrusionOk="0" h="104775" w="685165">
                <a:moveTo>
                  <a:pt x="661631" y="30607"/>
                </a:moveTo>
                <a:lnTo>
                  <a:pt x="661593" y="29108"/>
                </a:lnTo>
                <a:lnTo>
                  <a:pt x="660882" y="29972"/>
                </a:lnTo>
                <a:lnTo>
                  <a:pt x="659968" y="30099"/>
                </a:lnTo>
                <a:lnTo>
                  <a:pt x="661631" y="30607"/>
                </a:lnTo>
                <a:close/>
              </a:path>
              <a:path extrusionOk="0" h="104775" w="685165">
                <a:moveTo>
                  <a:pt x="662381" y="84836"/>
                </a:moveTo>
                <a:lnTo>
                  <a:pt x="660158" y="88900"/>
                </a:lnTo>
                <a:lnTo>
                  <a:pt x="658863" y="83312"/>
                </a:lnTo>
                <a:lnTo>
                  <a:pt x="658355" y="82804"/>
                </a:lnTo>
                <a:lnTo>
                  <a:pt x="658241" y="82423"/>
                </a:lnTo>
                <a:lnTo>
                  <a:pt x="658787" y="81915"/>
                </a:lnTo>
                <a:lnTo>
                  <a:pt x="659053" y="81661"/>
                </a:lnTo>
                <a:lnTo>
                  <a:pt x="658583" y="81407"/>
                </a:lnTo>
                <a:lnTo>
                  <a:pt x="659409" y="79121"/>
                </a:lnTo>
                <a:lnTo>
                  <a:pt x="659599" y="78600"/>
                </a:lnTo>
                <a:lnTo>
                  <a:pt x="658507" y="78486"/>
                </a:lnTo>
                <a:lnTo>
                  <a:pt x="657352" y="78359"/>
                </a:lnTo>
                <a:lnTo>
                  <a:pt x="655485" y="72898"/>
                </a:lnTo>
                <a:lnTo>
                  <a:pt x="655015" y="71526"/>
                </a:lnTo>
                <a:lnTo>
                  <a:pt x="652754" y="72898"/>
                </a:lnTo>
                <a:lnTo>
                  <a:pt x="652640" y="70231"/>
                </a:lnTo>
                <a:lnTo>
                  <a:pt x="653529" y="69088"/>
                </a:lnTo>
                <a:lnTo>
                  <a:pt x="654227" y="68199"/>
                </a:lnTo>
                <a:lnTo>
                  <a:pt x="648360" y="67945"/>
                </a:lnTo>
                <a:lnTo>
                  <a:pt x="647649" y="63754"/>
                </a:lnTo>
                <a:lnTo>
                  <a:pt x="641388" y="62484"/>
                </a:lnTo>
                <a:lnTo>
                  <a:pt x="641781" y="63500"/>
                </a:lnTo>
                <a:lnTo>
                  <a:pt x="642658" y="71628"/>
                </a:lnTo>
                <a:lnTo>
                  <a:pt x="639800" y="72898"/>
                </a:lnTo>
                <a:lnTo>
                  <a:pt x="637705" y="74803"/>
                </a:lnTo>
                <a:lnTo>
                  <a:pt x="637667" y="70612"/>
                </a:lnTo>
                <a:lnTo>
                  <a:pt x="637667" y="69977"/>
                </a:lnTo>
                <a:lnTo>
                  <a:pt x="636003" y="69342"/>
                </a:lnTo>
                <a:lnTo>
                  <a:pt x="637070" y="68453"/>
                </a:lnTo>
                <a:lnTo>
                  <a:pt x="637641" y="66167"/>
                </a:lnTo>
                <a:lnTo>
                  <a:pt x="638175" y="64008"/>
                </a:lnTo>
                <a:lnTo>
                  <a:pt x="639368" y="67056"/>
                </a:lnTo>
                <a:lnTo>
                  <a:pt x="639457" y="64008"/>
                </a:lnTo>
                <a:lnTo>
                  <a:pt x="639470" y="63500"/>
                </a:lnTo>
                <a:lnTo>
                  <a:pt x="639521" y="61468"/>
                </a:lnTo>
                <a:lnTo>
                  <a:pt x="639813" y="61087"/>
                </a:lnTo>
                <a:lnTo>
                  <a:pt x="643686" y="56007"/>
                </a:lnTo>
                <a:lnTo>
                  <a:pt x="644461" y="54991"/>
                </a:lnTo>
                <a:lnTo>
                  <a:pt x="644512" y="54737"/>
                </a:lnTo>
                <a:lnTo>
                  <a:pt x="642810" y="50546"/>
                </a:lnTo>
                <a:lnTo>
                  <a:pt x="642302" y="49276"/>
                </a:lnTo>
                <a:lnTo>
                  <a:pt x="648830" y="47625"/>
                </a:lnTo>
                <a:lnTo>
                  <a:pt x="649173" y="44704"/>
                </a:lnTo>
                <a:lnTo>
                  <a:pt x="649262" y="43942"/>
                </a:lnTo>
                <a:lnTo>
                  <a:pt x="649224" y="43688"/>
                </a:lnTo>
                <a:lnTo>
                  <a:pt x="647331" y="42799"/>
                </a:lnTo>
                <a:lnTo>
                  <a:pt x="647344" y="38862"/>
                </a:lnTo>
                <a:lnTo>
                  <a:pt x="647369" y="34544"/>
                </a:lnTo>
                <a:lnTo>
                  <a:pt x="645922" y="36093"/>
                </a:lnTo>
                <a:lnTo>
                  <a:pt x="643686" y="33655"/>
                </a:lnTo>
                <a:lnTo>
                  <a:pt x="646226" y="33655"/>
                </a:lnTo>
                <a:lnTo>
                  <a:pt x="643839" y="32893"/>
                </a:lnTo>
                <a:lnTo>
                  <a:pt x="643966" y="32131"/>
                </a:lnTo>
                <a:lnTo>
                  <a:pt x="639089" y="37846"/>
                </a:lnTo>
                <a:lnTo>
                  <a:pt x="634936" y="34671"/>
                </a:lnTo>
                <a:lnTo>
                  <a:pt x="629145" y="43942"/>
                </a:lnTo>
                <a:lnTo>
                  <a:pt x="626491" y="37465"/>
                </a:lnTo>
                <a:lnTo>
                  <a:pt x="626935" y="43180"/>
                </a:lnTo>
                <a:lnTo>
                  <a:pt x="624192" y="43561"/>
                </a:lnTo>
                <a:lnTo>
                  <a:pt x="620356" y="43688"/>
                </a:lnTo>
                <a:lnTo>
                  <a:pt x="618413" y="44704"/>
                </a:lnTo>
                <a:lnTo>
                  <a:pt x="619010" y="41402"/>
                </a:lnTo>
                <a:lnTo>
                  <a:pt x="620788" y="41148"/>
                </a:lnTo>
                <a:lnTo>
                  <a:pt x="622769" y="40132"/>
                </a:lnTo>
                <a:lnTo>
                  <a:pt x="617982" y="38862"/>
                </a:lnTo>
                <a:lnTo>
                  <a:pt x="613537" y="42164"/>
                </a:lnTo>
                <a:lnTo>
                  <a:pt x="610196" y="46482"/>
                </a:lnTo>
                <a:lnTo>
                  <a:pt x="610222" y="46863"/>
                </a:lnTo>
                <a:lnTo>
                  <a:pt x="612279" y="50927"/>
                </a:lnTo>
                <a:lnTo>
                  <a:pt x="612635" y="50546"/>
                </a:lnTo>
                <a:lnTo>
                  <a:pt x="614730" y="53467"/>
                </a:lnTo>
                <a:lnTo>
                  <a:pt x="612648" y="56007"/>
                </a:lnTo>
                <a:lnTo>
                  <a:pt x="611149" y="54356"/>
                </a:lnTo>
                <a:lnTo>
                  <a:pt x="609676" y="52070"/>
                </a:lnTo>
                <a:lnTo>
                  <a:pt x="609511" y="51816"/>
                </a:lnTo>
                <a:lnTo>
                  <a:pt x="607009" y="52070"/>
                </a:lnTo>
                <a:lnTo>
                  <a:pt x="607123" y="47879"/>
                </a:lnTo>
                <a:lnTo>
                  <a:pt x="607161" y="46482"/>
                </a:lnTo>
                <a:lnTo>
                  <a:pt x="608469" y="47371"/>
                </a:lnTo>
                <a:lnTo>
                  <a:pt x="608342" y="46482"/>
                </a:lnTo>
                <a:lnTo>
                  <a:pt x="608228" y="45593"/>
                </a:lnTo>
                <a:lnTo>
                  <a:pt x="607720" y="41910"/>
                </a:lnTo>
                <a:lnTo>
                  <a:pt x="605853" y="45593"/>
                </a:lnTo>
                <a:lnTo>
                  <a:pt x="603084" y="44704"/>
                </a:lnTo>
                <a:lnTo>
                  <a:pt x="600989" y="47879"/>
                </a:lnTo>
                <a:lnTo>
                  <a:pt x="600722" y="45974"/>
                </a:lnTo>
                <a:lnTo>
                  <a:pt x="600494" y="44323"/>
                </a:lnTo>
                <a:lnTo>
                  <a:pt x="600443" y="43942"/>
                </a:lnTo>
                <a:lnTo>
                  <a:pt x="600341" y="42164"/>
                </a:lnTo>
                <a:lnTo>
                  <a:pt x="601802" y="38862"/>
                </a:lnTo>
                <a:lnTo>
                  <a:pt x="602246" y="37846"/>
                </a:lnTo>
                <a:lnTo>
                  <a:pt x="606412" y="37592"/>
                </a:lnTo>
                <a:lnTo>
                  <a:pt x="609384" y="42545"/>
                </a:lnTo>
                <a:lnTo>
                  <a:pt x="611657" y="37592"/>
                </a:lnTo>
                <a:lnTo>
                  <a:pt x="612406" y="35941"/>
                </a:lnTo>
                <a:lnTo>
                  <a:pt x="612521" y="35687"/>
                </a:lnTo>
                <a:lnTo>
                  <a:pt x="613219" y="34163"/>
                </a:lnTo>
                <a:lnTo>
                  <a:pt x="615607" y="38989"/>
                </a:lnTo>
                <a:lnTo>
                  <a:pt x="614172" y="35433"/>
                </a:lnTo>
                <a:lnTo>
                  <a:pt x="616877" y="34163"/>
                </a:lnTo>
                <a:lnTo>
                  <a:pt x="617423" y="33909"/>
                </a:lnTo>
                <a:lnTo>
                  <a:pt x="619290" y="34925"/>
                </a:lnTo>
                <a:lnTo>
                  <a:pt x="622096" y="32385"/>
                </a:lnTo>
                <a:lnTo>
                  <a:pt x="621944" y="33274"/>
                </a:lnTo>
                <a:lnTo>
                  <a:pt x="622198" y="32385"/>
                </a:lnTo>
                <a:lnTo>
                  <a:pt x="623557" y="27686"/>
                </a:lnTo>
                <a:lnTo>
                  <a:pt x="622236" y="27686"/>
                </a:lnTo>
                <a:lnTo>
                  <a:pt x="622134" y="28956"/>
                </a:lnTo>
                <a:lnTo>
                  <a:pt x="619798" y="33909"/>
                </a:lnTo>
                <a:lnTo>
                  <a:pt x="615759" y="33401"/>
                </a:lnTo>
                <a:lnTo>
                  <a:pt x="615683" y="32766"/>
                </a:lnTo>
                <a:lnTo>
                  <a:pt x="615149" y="28067"/>
                </a:lnTo>
                <a:lnTo>
                  <a:pt x="614616" y="23368"/>
                </a:lnTo>
                <a:lnTo>
                  <a:pt x="611682" y="28067"/>
                </a:lnTo>
                <a:lnTo>
                  <a:pt x="611632" y="26416"/>
                </a:lnTo>
                <a:lnTo>
                  <a:pt x="611505" y="25273"/>
                </a:lnTo>
                <a:lnTo>
                  <a:pt x="609460" y="22479"/>
                </a:lnTo>
                <a:lnTo>
                  <a:pt x="611365" y="20066"/>
                </a:lnTo>
                <a:lnTo>
                  <a:pt x="613651" y="18669"/>
                </a:lnTo>
                <a:lnTo>
                  <a:pt x="615124" y="22225"/>
                </a:lnTo>
                <a:lnTo>
                  <a:pt x="615454" y="18669"/>
                </a:lnTo>
                <a:lnTo>
                  <a:pt x="615467" y="18542"/>
                </a:lnTo>
                <a:lnTo>
                  <a:pt x="615480" y="18415"/>
                </a:lnTo>
                <a:lnTo>
                  <a:pt x="613143" y="18542"/>
                </a:lnTo>
                <a:lnTo>
                  <a:pt x="614133" y="16256"/>
                </a:lnTo>
                <a:lnTo>
                  <a:pt x="610489" y="16764"/>
                </a:lnTo>
                <a:lnTo>
                  <a:pt x="609625" y="21717"/>
                </a:lnTo>
                <a:lnTo>
                  <a:pt x="606767" y="26162"/>
                </a:lnTo>
                <a:lnTo>
                  <a:pt x="603961" y="30226"/>
                </a:lnTo>
                <a:lnTo>
                  <a:pt x="601141" y="32766"/>
                </a:lnTo>
                <a:lnTo>
                  <a:pt x="597662" y="32385"/>
                </a:lnTo>
                <a:lnTo>
                  <a:pt x="595553" y="30861"/>
                </a:lnTo>
                <a:lnTo>
                  <a:pt x="598297" y="30353"/>
                </a:lnTo>
                <a:lnTo>
                  <a:pt x="600303" y="27178"/>
                </a:lnTo>
                <a:lnTo>
                  <a:pt x="601179" y="25781"/>
                </a:lnTo>
                <a:lnTo>
                  <a:pt x="600671" y="22098"/>
                </a:lnTo>
                <a:lnTo>
                  <a:pt x="598881" y="27178"/>
                </a:lnTo>
                <a:lnTo>
                  <a:pt x="598309" y="25527"/>
                </a:lnTo>
                <a:lnTo>
                  <a:pt x="598081" y="24892"/>
                </a:lnTo>
                <a:lnTo>
                  <a:pt x="596074" y="19151"/>
                </a:lnTo>
                <a:lnTo>
                  <a:pt x="596074" y="24892"/>
                </a:lnTo>
                <a:lnTo>
                  <a:pt x="592937" y="24257"/>
                </a:lnTo>
                <a:lnTo>
                  <a:pt x="587641" y="24257"/>
                </a:lnTo>
                <a:lnTo>
                  <a:pt x="587565" y="18923"/>
                </a:lnTo>
                <a:lnTo>
                  <a:pt x="587552" y="18034"/>
                </a:lnTo>
                <a:lnTo>
                  <a:pt x="589686" y="16637"/>
                </a:lnTo>
                <a:lnTo>
                  <a:pt x="590651" y="16002"/>
                </a:lnTo>
                <a:lnTo>
                  <a:pt x="593382" y="19812"/>
                </a:lnTo>
                <a:lnTo>
                  <a:pt x="595655" y="18669"/>
                </a:lnTo>
                <a:lnTo>
                  <a:pt x="596074" y="24892"/>
                </a:lnTo>
                <a:lnTo>
                  <a:pt x="596074" y="19151"/>
                </a:lnTo>
                <a:lnTo>
                  <a:pt x="595871" y="18567"/>
                </a:lnTo>
                <a:lnTo>
                  <a:pt x="595591" y="17780"/>
                </a:lnTo>
                <a:lnTo>
                  <a:pt x="595642" y="18491"/>
                </a:lnTo>
                <a:lnTo>
                  <a:pt x="595236" y="18415"/>
                </a:lnTo>
                <a:lnTo>
                  <a:pt x="594741" y="17145"/>
                </a:lnTo>
                <a:lnTo>
                  <a:pt x="594690" y="16764"/>
                </a:lnTo>
                <a:lnTo>
                  <a:pt x="594918" y="16002"/>
                </a:lnTo>
                <a:lnTo>
                  <a:pt x="595122" y="15367"/>
                </a:lnTo>
                <a:lnTo>
                  <a:pt x="598805" y="16256"/>
                </a:lnTo>
                <a:lnTo>
                  <a:pt x="598017" y="15367"/>
                </a:lnTo>
                <a:lnTo>
                  <a:pt x="596455" y="13589"/>
                </a:lnTo>
                <a:lnTo>
                  <a:pt x="596252" y="13360"/>
                </a:lnTo>
                <a:lnTo>
                  <a:pt x="596150" y="13081"/>
                </a:lnTo>
                <a:lnTo>
                  <a:pt x="596747" y="11176"/>
                </a:lnTo>
                <a:lnTo>
                  <a:pt x="593140" y="11684"/>
                </a:lnTo>
                <a:lnTo>
                  <a:pt x="593725" y="13081"/>
                </a:lnTo>
                <a:lnTo>
                  <a:pt x="593610" y="13309"/>
                </a:lnTo>
                <a:lnTo>
                  <a:pt x="593382" y="13462"/>
                </a:lnTo>
                <a:lnTo>
                  <a:pt x="592505" y="13589"/>
                </a:lnTo>
                <a:lnTo>
                  <a:pt x="591959" y="13462"/>
                </a:lnTo>
                <a:lnTo>
                  <a:pt x="591400" y="13335"/>
                </a:lnTo>
                <a:lnTo>
                  <a:pt x="590486" y="13462"/>
                </a:lnTo>
                <a:lnTo>
                  <a:pt x="590550" y="10287"/>
                </a:lnTo>
                <a:lnTo>
                  <a:pt x="590600" y="7874"/>
                </a:lnTo>
                <a:lnTo>
                  <a:pt x="587794" y="10287"/>
                </a:lnTo>
                <a:lnTo>
                  <a:pt x="585482" y="6858"/>
                </a:lnTo>
                <a:lnTo>
                  <a:pt x="582917" y="3048"/>
                </a:lnTo>
                <a:lnTo>
                  <a:pt x="577811" y="6858"/>
                </a:lnTo>
                <a:lnTo>
                  <a:pt x="578281" y="5842"/>
                </a:lnTo>
                <a:lnTo>
                  <a:pt x="574408" y="4445"/>
                </a:lnTo>
                <a:lnTo>
                  <a:pt x="573570" y="15494"/>
                </a:lnTo>
                <a:lnTo>
                  <a:pt x="569252" y="16637"/>
                </a:lnTo>
                <a:lnTo>
                  <a:pt x="570471" y="14351"/>
                </a:lnTo>
                <a:lnTo>
                  <a:pt x="570522" y="13716"/>
                </a:lnTo>
                <a:lnTo>
                  <a:pt x="570153" y="11811"/>
                </a:lnTo>
                <a:lnTo>
                  <a:pt x="570052" y="9017"/>
                </a:lnTo>
                <a:lnTo>
                  <a:pt x="567791" y="11811"/>
                </a:lnTo>
                <a:lnTo>
                  <a:pt x="566877" y="7112"/>
                </a:lnTo>
                <a:lnTo>
                  <a:pt x="564781" y="5461"/>
                </a:lnTo>
                <a:lnTo>
                  <a:pt x="567118" y="8890"/>
                </a:lnTo>
                <a:lnTo>
                  <a:pt x="567093" y="55791"/>
                </a:lnTo>
                <a:lnTo>
                  <a:pt x="563587" y="56007"/>
                </a:lnTo>
                <a:lnTo>
                  <a:pt x="563511" y="51181"/>
                </a:lnTo>
                <a:lnTo>
                  <a:pt x="563499" y="50038"/>
                </a:lnTo>
                <a:lnTo>
                  <a:pt x="563486" y="49276"/>
                </a:lnTo>
                <a:lnTo>
                  <a:pt x="563473" y="48641"/>
                </a:lnTo>
                <a:lnTo>
                  <a:pt x="567093" y="55791"/>
                </a:lnTo>
                <a:lnTo>
                  <a:pt x="567093" y="8915"/>
                </a:lnTo>
                <a:lnTo>
                  <a:pt x="564692" y="10337"/>
                </a:lnTo>
                <a:lnTo>
                  <a:pt x="564692" y="14224"/>
                </a:lnTo>
                <a:lnTo>
                  <a:pt x="564553" y="14160"/>
                </a:lnTo>
                <a:lnTo>
                  <a:pt x="564426" y="18923"/>
                </a:lnTo>
                <a:lnTo>
                  <a:pt x="560057" y="18669"/>
                </a:lnTo>
                <a:lnTo>
                  <a:pt x="557809" y="17907"/>
                </a:lnTo>
                <a:lnTo>
                  <a:pt x="557758" y="17526"/>
                </a:lnTo>
                <a:lnTo>
                  <a:pt x="557695" y="17145"/>
                </a:lnTo>
                <a:lnTo>
                  <a:pt x="556780" y="10668"/>
                </a:lnTo>
                <a:lnTo>
                  <a:pt x="564553" y="14160"/>
                </a:lnTo>
                <a:lnTo>
                  <a:pt x="564464" y="13208"/>
                </a:lnTo>
                <a:lnTo>
                  <a:pt x="564578" y="13373"/>
                </a:lnTo>
                <a:lnTo>
                  <a:pt x="564692" y="14224"/>
                </a:lnTo>
                <a:lnTo>
                  <a:pt x="564692" y="10337"/>
                </a:lnTo>
                <a:lnTo>
                  <a:pt x="563689" y="10922"/>
                </a:lnTo>
                <a:lnTo>
                  <a:pt x="563778" y="11379"/>
                </a:lnTo>
                <a:lnTo>
                  <a:pt x="563626" y="10960"/>
                </a:lnTo>
                <a:lnTo>
                  <a:pt x="561924" y="6731"/>
                </a:lnTo>
                <a:lnTo>
                  <a:pt x="559714" y="5969"/>
                </a:lnTo>
                <a:lnTo>
                  <a:pt x="559003" y="9779"/>
                </a:lnTo>
                <a:lnTo>
                  <a:pt x="559092" y="10160"/>
                </a:lnTo>
                <a:lnTo>
                  <a:pt x="560463" y="11430"/>
                </a:lnTo>
                <a:lnTo>
                  <a:pt x="558088" y="10668"/>
                </a:lnTo>
                <a:lnTo>
                  <a:pt x="557695" y="10541"/>
                </a:lnTo>
                <a:lnTo>
                  <a:pt x="556628" y="10287"/>
                </a:lnTo>
                <a:lnTo>
                  <a:pt x="553453" y="9525"/>
                </a:lnTo>
                <a:lnTo>
                  <a:pt x="551624" y="4953"/>
                </a:lnTo>
                <a:lnTo>
                  <a:pt x="548030" y="10287"/>
                </a:lnTo>
                <a:lnTo>
                  <a:pt x="547458" y="8890"/>
                </a:lnTo>
                <a:lnTo>
                  <a:pt x="546798" y="7239"/>
                </a:lnTo>
                <a:lnTo>
                  <a:pt x="544334" y="14224"/>
                </a:lnTo>
                <a:lnTo>
                  <a:pt x="546163" y="13970"/>
                </a:lnTo>
                <a:lnTo>
                  <a:pt x="546481" y="8890"/>
                </a:lnTo>
                <a:lnTo>
                  <a:pt x="548525" y="11684"/>
                </a:lnTo>
                <a:lnTo>
                  <a:pt x="548487" y="12065"/>
                </a:lnTo>
                <a:lnTo>
                  <a:pt x="545922" y="17018"/>
                </a:lnTo>
                <a:lnTo>
                  <a:pt x="542632" y="17145"/>
                </a:lnTo>
                <a:lnTo>
                  <a:pt x="541807" y="15494"/>
                </a:lnTo>
                <a:lnTo>
                  <a:pt x="540258" y="12446"/>
                </a:lnTo>
                <a:lnTo>
                  <a:pt x="538048" y="11684"/>
                </a:lnTo>
                <a:lnTo>
                  <a:pt x="540219" y="9652"/>
                </a:lnTo>
                <a:lnTo>
                  <a:pt x="526681" y="9652"/>
                </a:lnTo>
                <a:lnTo>
                  <a:pt x="528167" y="13360"/>
                </a:lnTo>
                <a:lnTo>
                  <a:pt x="528053" y="14224"/>
                </a:lnTo>
                <a:lnTo>
                  <a:pt x="527621" y="15494"/>
                </a:lnTo>
                <a:lnTo>
                  <a:pt x="526897" y="13716"/>
                </a:lnTo>
                <a:lnTo>
                  <a:pt x="526592" y="12954"/>
                </a:lnTo>
                <a:lnTo>
                  <a:pt x="523506" y="13716"/>
                </a:lnTo>
                <a:lnTo>
                  <a:pt x="523748" y="10668"/>
                </a:lnTo>
                <a:lnTo>
                  <a:pt x="524814" y="9779"/>
                </a:lnTo>
                <a:lnTo>
                  <a:pt x="520369" y="8255"/>
                </a:lnTo>
                <a:lnTo>
                  <a:pt x="519341" y="9118"/>
                </a:lnTo>
                <a:lnTo>
                  <a:pt x="519239" y="9398"/>
                </a:lnTo>
                <a:lnTo>
                  <a:pt x="518452" y="12446"/>
                </a:lnTo>
                <a:lnTo>
                  <a:pt x="518566" y="13716"/>
                </a:lnTo>
                <a:lnTo>
                  <a:pt x="519023" y="15621"/>
                </a:lnTo>
                <a:lnTo>
                  <a:pt x="516928" y="17526"/>
                </a:lnTo>
                <a:lnTo>
                  <a:pt x="516204" y="17145"/>
                </a:lnTo>
                <a:lnTo>
                  <a:pt x="515467" y="16764"/>
                </a:lnTo>
                <a:lnTo>
                  <a:pt x="512051" y="14986"/>
                </a:lnTo>
                <a:lnTo>
                  <a:pt x="514261" y="13208"/>
                </a:lnTo>
                <a:lnTo>
                  <a:pt x="518833" y="9525"/>
                </a:lnTo>
                <a:lnTo>
                  <a:pt x="519303" y="9144"/>
                </a:lnTo>
                <a:lnTo>
                  <a:pt x="516051" y="5969"/>
                </a:lnTo>
                <a:lnTo>
                  <a:pt x="511302" y="9525"/>
                </a:lnTo>
                <a:lnTo>
                  <a:pt x="510438" y="6096"/>
                </a:lnTo>
                <a:lnTo>
                  <a:pt x="503732" y="2540"/>
                </a:lnTo>
                <a:lnTo>
                  <a:pt x="497954" y="13208"/>
                </a:lnTo>
                <a:lnTo>
                  <a:pt x="490626" y="12954"/>
                </a:lnTo>
                <a:lnTo>
                  <a:pt x="490664" y="11811"/>
                </a:lnTo>
                <a:lnTo>
                  <a:pt x="490791" y="7239"/>
                </a:lnTo>
                <a:lnTo>
                  <a:pt x="492467" y="6604"/>
                </a:lnTo>
                <a:lnTo>
                  <a:pt x="496176" y="5207"/>
                </a:lnTo>
                <a:lnTo>
                  <a:pt x="497992" y="4953"/>
                </a:lnTo>
                <a:lnTo>
                  <a:pt x="495935" y="0"/>
                </a:lnTo>
                <a:lnTo>
                  <a:pt x="492404" y="6604"/>
                </a:lnTo>
                <a:lnTo>
                  <a:pt x="489521" y="2921"/>
                </a:lnTo>
                <a:lnTo>
                  <a:pt x="486740" y="2032"/>
                </a:lnTo>
                <a:lnTo>
                  <a:pt x="484428" y="6731"/>
                </a:lnTo>
                <a:lnTo>
                  <a:pt x="484543" y="8636"/>
                </a:lnTo>
                <a:lnTo>
                  <a:pt x="484682" y="10033"/>
                </a:lnTo>
                <a:lnTo>
                  <a:pt x="481126" y="11811"/>
                </a:lnTo>
                <a:lnTo>
                  <a:pt x="481152" y="11684"/>
                </a:lnTo>
                <a:lnTo>
                  <a:pt x="482142" y="7493"/>
                </a:lnTo>
                <a:lnTo>
                  <a:pt x="482244" y="6350"/>
                </a:lnTo>
                <a:lnTo>
                  <a:pt x="481952" y="5588"/>
                </a:lnTo>
                <a:lnTo>
                  <a:pt x="480568" y="11684"/>
                </a:lnTo>
                <a:lnTo>
                  <a:pt x="478523" y="10541"/>
                </a:lnTo>
                <a:lnTo>
                  <a:pt x="476250" y="9271"/>
                </a:lnTo>
                <a:lnTo>
                  <a:pt x="473392" y="10541"/>
                </a:lnTo>
                <a:lnTo>
                  <a:pt x="473430" y="7112"/>
                </a:lnTo>
                <a:lnTo>
                  <a:pt x="468845" y="11176"/>
                </a:lnTo>
                <a:lnTo>
                  <a:pt x="469950" y="11557"/>
                </a:lnTo>
                <a:lnTo>
                  <a:pt x="468896" y="14351"/>
                </a:lnTo>
                <a:lnTo>
                  <a:pt x="468769" y="15367"/>
                </a:lnTo>
                <a:lnTo>
                  <a:pt x="468718" y="16764"/>
                </a:lnTo>
                <a:lnTo>
                  <a:pt x="467614" y="16383"/>
                </a:lnTo>
                <a:lnTo>
                  <a:pt x="470852" y="19685"/>
                </a:lnTo>
                <a:lnTo>
                  <a:pt x="474510" y="18288"/>
                </a:lnTo>
                <a:lnTo>
                  <a:pt x="478193" y="17145"/>
                </a:lnTo>
                <a:lnTo>
                  <a:pt x="481482" y="21082"/>
                </a:lnTo>
                <a:lnTo>
                  <a:pt x="480199" y="22250"/>
                </a:lnTo>
                <a:lnTo>
                  <a:pt x="480199" y="22479"/>
                </a:lnTo>
                <a:lnTo>
                  <a:pt x="481799" y="24257"/>
                </a:lnTo>
                <a:lnTo>
                  <a:pt x="480402" y="25527"/>
                </a:lnTo>
                <a:lnTo>
                  <a:pt x="479298" y="25146"/>
                </a:lnTo>
                <a:lnTo>
                  <a:pt x="479094" y="24638"/>
                </a:lnTo>
                <a:lnTo>
                  <a:pt x="479018" y="23241"/>
                </a:lnTo>
                <a:lnTo>
                  <a:pt x="478231" y="26162"/>
                </a:lnTo>
                <a:lnTo>
                  <a:pt x="476326" y="28448"/>
                </a:lnTo>
                <a:lnTo>
                  <a:pt x="478701" y="28448"/>
                </a:lnTo>
                <a:lnTo>
                  <a:pt x="478269" y="35687"/>
                </a:lnTo>
                <a:lnTo>
                  <a:pt x="473595" y="33655"/>
                </a:lnTo>
                <a:lnTo>
                  <a:pt x="470230" y="35941"/>
                </a:lnTo>
                <a:lnTo>
                  <a:pt x="468490" y="32512"/>
                </a:lnTo>
                <a:lnTo>
                  <a:pt x="467055" y="38862"/>
                </a:lnTo>
                <a:lnTo>
                  <a:pt x="466115" y="36068"/>
                </a:lnTo>
                <a:lnTo>
                  <a:pt x="465594" y="34544"/>
                </a:lnTo>
                <a:lnTo>
                  <a:pt x="465378" y="33909"/>
                </a:lnTo>
                <a:lnTo>
                  <a:pt x="464693" y="31877"/>
                </a:lnTo>
                <a:lnTo>
                  <a:pt x="464566" y="31496"/>
                </a:lnTo>
                <a:lnTo>
                  <a:pt x="463334" y="31877"/>
                </a:lnTo>
                <a:lnTo>
                  <a:pt x="464718" y="30607"/>
                </a:lnTo>
                <a:lnTo>
                  <a:pt x="461352" y="28194"/>
                </a:lnTo>
                <a:lnTo>
                  <a:pt x="460286" y="33909"/>
                </a:lnTo>
                <a:lnTo>
                  <a:pt x="459701" y="33794"/>
                </a:lnTo>
                <a:lnTo>
                  <a:pt x="459613" y="34544"/>
                </a:lnTo>
                <a:lnTo>
                  <a:pt x="459651" y="33794"/>
                </a:lnTo>
                <a:lnTo>
                  <a:pt x="460248" y="28956"/>
                </a:lnTo>
                <a:lnTo>
                  <a:pt x="460857" y="23533"/>
                </a:lnTo>
                <a:lnTo>
                  <a:pt x="460971" y="22225"/>
                </a:lnTo>
                <a:lnTo>
                  <a:pt x="459016" y="20345"/>
                </a:lnTo>
                <a:lnTo>
                  <a:pt x="459016" y="33655"/>
                </a:lnTo>
                <a:lnTo>
                  <a:pt x="457200" y="33274"/>
                </a:lnTo>
                <a:lnTo>
                  <a:pt x="456387" y="30607"/>
                </a:lnTo>
                <a:lnTo>
                  <a:pt x="455891" y="28956"/>
                </a:lnTo>
                <a:lnTo>
                  <a:pt x="459016" y="33655"/>
                </a:lnTo>
                <a:lnTo>
                  <a:pt x="459016" y="20345"/>
                </a:lnTo>
                <a:lnTo>
                  <a:pt x="457669" y="19050"/>
                </a:lnTo>
                <a:lnTo>
                  <a:pt x="464921" y="13335"/>
                </a:lnTo>
                <a:lnTo>
                  <a:pt x="465366" y="12319"/>
                </a:lnTo>
                <a:lnTo>
                  <a:pt x="465874" y="11176"/>
                </a:lnTo>
                <a:lnTo>
                  <a:pt x="466547" y="9652"/>
                </a:lnTo>
                <a:lnTo>
                  <a:pt x="466940" y="8763"/>
                </a:lnTo>
                <a:lnTo>
                  <a:pt x="464400" y="9652"/>
                </a:lnTo>
                <a:lnTo>
                  <a:pt x="462191" y="8890"/>
                </a:lnTo>
                <a:lnTo>
                  <a:pt x="462038" y="8509"/>
                </a:lnTo>
                <a:lnTo>
                  <a:pt x="460997" y="5842"/>
                </a:lnTo>
                <a:lnTo>
                  <a:pt x="458114" y="8509"/>
                </a:lnTo>
                <a:lnTo>
                  <a:pt x="455320" y="8001"/>
                </a:lnTo>
                <a:lnTo>
                  <a:pt x="452539" y="7874"/>
                </a:lnTo>
                <a:lnTo>
                  <a:pt x="449707" y="11176"/>
                </a:lnTo>
                <a:lnTo>
                  <a:pt x="449008" y="10795"/>
                </a:lnTo>
                <a:lnTo>
                  <a:pt x="447852" y="10160"/>
                </a:lnTo>
                <a:lnTo>
                  <a:pt x="451573" y="7366"/>
                </a:lnTo>
                <a:lnTo>
                  <a:pt x="449554" y="7239"/>
                </a:lnTo>
                <a:lnTo>
                  <a:pt x="445871" y="6350"/>
                </a:lnTo>
                <a:lnTo>
                  <a:pt x="441871" y="7239"/>
                </a:lnTo>
                <a:lnTo>
                  <a:pt x="437781" y="10160"/>
                </a:lnTo>
                <a:lnTo>
                  <a:pt x="435762" y="9906"/>
                </a:lnTo>
                <a:lnTo>
                  <a:pt x="436079" y="8255"/>
                </a:lnTo>
                <a:lnTo>
                  <a:pt x="436194" y="7112"/>
                </a:lnTo>
                <a:lnTo>
                  <a:pt x="435762" y="5080"/>
                </a:lnTo>
                <a:lnTo>
                  <a:pt x="429348" y="4953"/>
                </a:lnTo>
                <a:lnTo>
                  <a:pt x="424345" y="7594"/>
                </a:lnTo>
                <a:lnTo>
                  <a:pt x="418122" y="10795"/>
                </a:lnTo>
                <a:lnTo>
                  <a:pt x="411162" y="10668"/>
                </a:lnTo>
                <a:lnTo>
                  <a:pt x="411683" y="9779"/>
                </a:lnTo>
                <a:lnTo>
                  <a:pt x="412864" y="7747"/>
                </a:lnTo>
                <a:lnTo>
                  <a:pt x="410654" y="6985"/>
                </a:lnTo>
                <a:lnTo>
                  <a:pt x="408787" y="5969"/>
                </a:lnTo>
                <a:lnTo>
                  <a:pt x="407479" y="9779"/>
                </a:lnTo>
                <a:lnTo>
                  <a:pt x="406590" y="8636"/>
                </a:lnTo>
                <a:lnTo>
                  <a:pt x="404901" y="6477"/>
                </a:lnTo>
                <a:lnTo>
                  <a:pt x="401370" y="7594"/>
                </a:lnTo>
                <a:lnTo>
                  <a:pt x="397535" y="8636"/>
                </a:lnTo>
                <a:lnTo>
                  <a:pt x="394525" y="4953"/>
                </a:lnTo>
                <a:lnTo>
                  <a:pt x="393306" y="4419"/>
                </a:lnTo>
                <a:lnTo>
                  <a:pt x="393306" y="86360"/>
                </a:lnTo>
                <a:lnTo>
                  <a:pt x="392417" y="85598"/>
                </a:lnTo>
                <a:lnTo>
                  <a:pt x="389623" y="83185"/>
                </a:lnTo>
                <a:lnTo>
                  <a:pt x="388747" y="82423"/>
                </a:lnTo>
                <a:lnTo>
                  <a:pt x="388086" y="81864"/>
                </a:lnTo>
                <a:lnTo>
                  <a:pt x="387908" y="82423"/>
                </a:lnTo>
                <a:lnTo>
                  <a:pt x="388010" y="81788"/>
                </a:lnTo>
                <a:lnTo>
                  <a:pt x="387858" y="81661"/>
                </a:lnTo>
                <a:lnTo>
                  <a:pt x="387362" y="81229"/>
                </a:lnTo>
                <a:lnTo>
                  <a:pt x="387159" y="81534"/>
                </a:lnTo>
                <a:lnTo>
                  <a:pt x="387273" y="81153"/>
                </a:lnTo>
                <a:lnTo>
                  <a:pt x="389140" y="78486"/>
                </a:lnTo>
                <a:lnTo>
                  <a:pt x="388188" y="81534"/>
                </a:lnTo>
                <a:lnTo>
                  <a:pt x="388162" y="81915"/>
                </a:lnTo>
                <a:lnTo>
                  <a:pt x="388747" y="82423"/>
                </a:lnTo>
                <a:lnTo>
                  <a:pt x="391756" y="80264"/>
                </a:lnTo>
                <a:lnTo>
                  <a:pt x="393103" y="81026"/>
                </a:lnTo>
                <a:lnTo>
                  <a:pt x="393306" y="86360"/>
                </a:lnTo>
                <a:lnTo>
                  <a:pt x="393306" y="4419"/>
                </a:lnTo>
                <a:lnTo>
                  <a:pt x="389890" y="2921"/>
                </a:lnTo>
                <a:lnTo>
                  <a:pt x="389305" y="11049"/>
                </a:lnTo>
                <a:lnTo>
                  <a:pt x="385495" y="12319"/>
                </a:lnTo>
                <a:lnTo>
                  <a:pt x="385572" y="11049"/>
                </a:lnTo>
                <a:lnTo>
                  <a:pt x="385699" y="10033"/>
                </a:lnTo>
                <a:lnTo>
                  <a:pt x="385940" y="9271"/>
                </a:lnTo>
                <a:lnTo>
                  <a:pt x="386930" y="6223"/>
                </a:lnTo>
                <a:lnTo>
                  <a:pt x="385025" y="5207"/>
                </a:lnTo>
                <a:lnTo>
                  <a:pt x="376008" y="6858"/>
                </a:lnTo>
                <a:lnTo>
                  <a:pt x="367131" y="7874"/>
                </a:lnTo>
                <a:lnTo>
                  <a:pt x="358025" y="8636"/>
                </a:lnTo>
                <a:lnTo>
                  <a:pt x="348348" y="9271"/>
                </a:lnTo>
                <a:lnTo>
                  <a:pt x="348500" y="8509"/>
                </a:lnTo>
                <a:lnTo>
                  <a:pt x="349567" y="7493"/>
                </a:lnTo>
                <a:lnTo>
                  <a:pt x="343103" y="8128"/>
                </a:lnTo>
                <a:lnTo>
                  <a:pt x="336651" y="10414"/>
                </a:lnTo>
                <a:lnTo>
                  <a:pt x="330542" y="12319"/>
                </a:lnTo>
                <a:lnTo>
                  <a:pt x="324929" y="11684"/>
                </a:lnTo>
                <a:lnTo>
                  <a:pt x="323507" y="12954"/>
                </a:lnTo>
                <a:lnTo>
                  <a:pt x="319392" y="14605"/>
                </a:lnTo>
                <a:lnTo>
                  <a:pt x="320421" y="18542"/>
                </a:lnTo>
                <a:lnTo>
                  <a:pt x="322122" y="19050"/>
                </a:lnTo>
                <a:lnTo>
                  <a:pt x="321995" y="25400"/>
                </a:lnTo>
                <a:lnTo>
                  <a:pt x="321881" y="26797"/>
                </a:lnTo>
                <a:lnTo>
                  <a:pt x="315264" y="30607"/>
                </a:lnTo>
                <a:lnTo>
                  <a:pt x="316242" y="27813"/>
                </a:lnTo>
                <a:lnTo>
                  <a:pt x="317220" y="25019"/>
                </a:lnTo>
                <a:lnTo>
                  <a:pt x="318274" y="21971"/>
                </a:lnTo>
                <a:lnTo>
                  <a:pt x="318503" y="21336"/>
                </a:lnTo>
                <a:lnTo>
                  <a:pt x="318681" y="20828"/>
                </a:lnTo>
                <a:lnTo>
                  <a:pt x="319036" y="19812"/>
                </a:lnTo>
                <a:lnTo>
                  <a:pt x="314718" y="20828"/>
                </a:lnTo>
                <a:lnTo>
                  <a:pt x="314477" y="19177"/>
                </a:lnTo>
                <a:lnTo>
                  <a:pt x="314426" y="18796"/>
                </a:lnTo>
                <a:lnTo>
                  <a:pt x="314058" y="16256"/>
                </a:lnTo>
                <a:lnTo>
                  <a:pt x="313969" y="15621"/>
                </a:lnTo>
                <a:lnTo>
                  <a:pt x="313753" y="14097"/>
                </a:lnTo>
                <a:lnTo>
                  <a:pt x="313677" y="13589"/>
                </a:lnTo>
                <a:lnTo>
                  <a:pt x="317601" y="16256"/>
                </a:lnTo>
                <a:lnTo>
                  <a:pt x="317715" y="13589"/>
                </a:lnTo>
                <a:lnTo>
                  <a:pt x="317881" y="9779"/>
                </a:lnTo>
                <a:lnTo>
                  <a:pt x="311505" y="14097"/>
                </a:lnTo>
                <a:lnTo>
                  <a:pt x="308140" y="11684"/>
                </a:lnTo>
                <a:lnTo>
                  <a:pt x="304457" y="15621"/>
                </a:lnTo>
                <a:lnTo>
                  <a:pt x="301980" y="12573"/>
                </a:lnTo>
                <a:lnTo>
                  <a:pt x="301866" y="12446"/>
                </a:lnTo>
                <a:lnTo>
                  <a:pt x="301561" y="12065"/>
                </a:lnTo>
                <a:lnTo>
                  <a:pt x="302869" y="12954"/>
                </a:lnTo>
                <a:lnTo>
                  <a:pt x="302780" y="12065"/>
                </a:lnTo>
                <a:lnTo>
                  <a:pt x="302501" y="9017"/>
                </a:lnTo>
                <a:lnTo>
                  <a:pt x="302488" y="8839"/>
                </a:lnTo>
                <a:lnTo>
                  <a:pt x="301802" y="9017"/>
                </a:lnTo>
                <a:lnTo>
                  <a:pt x="298272" y="7493"/>
                </a:lnTo>
                <a:lnTo>
                  <a:pt x="298869" y="12446"/>
                </a:lnTo>
                <a:lnTo>
                  <a:pt x="295262" y="9525"/>
                </a:lnTo>
                <a:lnTo>
                  <a:pt x="294119" y="12573"/>
                </a:lnTo>
                <a:lnTo>
                  <a:pt x="293916" y="12065"/>
                </a:lnTo>
                <a:lnTo>
                  <a:pt x="293801" y="14224"/>
                </a:lnTo>
                <a:lnTo>
                  <a:pt x="291503" y="15621"/>
                </a:lnTo>
                <a:lnTo>
                  <a:pt x="290791" y="16256"/>
                </a:lnTo>
                <a:lnTo>
                  <a:pt x="290715" y="15494"/>
                </a:lnTo>
                <a:lnTo>
                  <a:pt x="290474" y="13081"/>
                </a:lnTo>
                <a:lnTo>
                  <a:pt x="288886" y="13843"/>
                </a:lnTo>
                <a:lnTo>
                  <a:pt x="286550" y="15240"/>
                </a:lnTo>
                <a:lnTo>
                  <a:pt x="278549" y="15494"/>
                </a:lnTo>
                <a:lnTo>
                  <a:pt x="278434" y="12827"/>
                </a:lnTo>
                <a:lnTo>
                  <a:pt x="278269" y="8890"/>
                </a:lnTo>
                <a:lnTo>
                  <a:pt x="275539" y="9271"/>
                </a:lnTo>
                <a:lnTo>
                  <a:pt x="274586" y="12827"/>
                </a:lnTo>
                <a:lnTo>
                  <a:pt x="271818" y="11938"/>
                </a:lnTo>
                <a:lnTo>
                  <a:pt x="271983" y="11049"/>
                </a:lnTo>
                <a:lnTo>
                  <a:pt x="272135" y="10287"/>
                </a:lnTo>
                <a:lnTo>
                  <a:pt x="272846" y="9652"/>
                </a:lnTo>
                <a:lnTo>
                  <a:pt x="272948" y="9017"/>
                </a:lnTo>
                <a:lnTo>
                  <a:pt x="272961" y="8890"/>
                </a:lnTo>
                <a:lnTo>
                  <a:pt x="267055" y="7239"/>
                </a:lnTo>
                <a:lnTo>
                  <a:pt x="259651" y="9017"/>
                </a:lnTo>
                <a:lnTo>
                  <a:pt x="254190" y="5080"/>
                </a:lnTo>
                <a:lnTo>
                  <a:pt x="249516" y="6477"/>
                </a:lnTo>
                <a:lnTo>
                  <a:pt x="245554" y="7366"/>
                </a:lnTo>
                <a:lnTo>
                  <a:pt x="242417" y="11557"/>
                </a:lnTo>
                <a:lnTo>
                  <a:pt x="243687" y="11049"/>
                </a:lnTo>
                <a:lnTo>
                  <a:pt x="247218" y="12700"/>
                </a:lnTo>
                <a:lnTo>
                  <a:pt x="244792" y="16256"/>
                </a:lnTo>
                <a:lnTo>
                  <a:pt x="243446" y="18796"/>
                </a:lnTo>
                <a:lnTo>
                  <a:pt x="241592" y="17653"/>
                </a:lnTo>
                <a:lnTo>
                  <a:pt x="239610" y="18796"/>
                </a:lnTo>
                <a:lnTo>
                  <a:pt x="240207" y="15494"/>
                </a:lnTo>
                <a:lnTo>
                  <a:pt x="234937" y="15494"/>
                </a:lnTo>
                <a:lnTo>
                  <a:pt x="235165" y="15367"/>
                </a:lnTo>
                <a:lnTo>
                  <a:pt x="237007" y="14351"/>
                </a:lnTo>
                <a:lnTo>
                  <a:pt x="238810" y="13360"/>
                </a:lnTo>
                <a:lnTo>
                  <a:pt x="238836" y="13081"/>
                </a:lnTo>
                <a:lnTo>
                  <a:pt x="238226" y="6096"/>
                </a:lnTo>
                <a:lnTo>
                  <a:pt x="230543" y="14351"/>
                </a:lnTo>
                <a:lnTo>
                  <a:pt x="230555" y="14097"/>
                </a:lnTo>
                <a:lnTo>
                  <a:pt x="230695" y="11557"/>
                </a:lnTo>
                <a:lnTo>
                  <a:pt x="230797" y="9652"/>
                </a:lnTo>
                <a:lnTo>
                  <a:pt x="230809" y="9398"/>
                </a:lnTo>
                <a:lnTo>
                  <a:pt x="230936" y="7239"/>
                </a:lnTo>
                <a:lnTo>
                  <a:pt x="229946" y="9398"/>
                </a:lnTo>
                <a:lnTo>
                  <a:pt x="225450" y="8128"/>
                </a:lnTo>
                <a:lnTo>
                  <a:pt x="225450" y="7874"/>
                </a:lnTo>
                <a:lnTo>
                  <a:pt x="225463" y="7493"/>
                </a:lnTo>
                <a:lnTo>
                  <a:pt x="225386" y="9652"/>
                </a:lnTo>
                <a:lnTo>
                  <a:pt x="223812" y="9118"/>
                </a:lnTo>
                <a:lnTo>
                  <a:pt x="222338" y="11557"/>
                </a:lnTo>
                <a:lnTo>
                  <a:pt x="222021" y="8509"/>
                </a:lnTo>
                <a:lnTo>
                  <a:pt x="223812" y="9118"/>
                </a:lnTo>
                <a:lnTo>
                  <a:pt x="225386" y="9652"/>
                </a:lnTo>
                <a:lnTo>
                  <a:pt x="225386" y="7531"/>
                </a:lnTo>
                <a:lnTo>
                  <a:pt x="222973" y="8382"/>
                </a:lnTo>
                <a:lnTo>
                  <a:pt x="223050" y="6223"/>
                </a:lnTo>
                <a:lnTo>
                  <a:pt x="218376" y="4191"/>
                </a:lnTo>
                <a:lnTo>
                  <a:pt x="217106" y="12827"/>
                </a:lnTo>
                <a:lnTo>
                  <a:pt x="214261" y="14097"/>
                </a:lnTo>
                <a:lnTo>
                  <a:pt x="214376" y="13208"/>
                </a:lnTo>
                <a:lnTo>
                  <a:pt x="212432" y="14351"/>
                </a:lnTo>
                <a:lnTo>
                  <a:pt x="214934" y="8636"/>
                </a:lnTo>
                <a:lnTo>
                  <a:pt x="211836" y="9398"/>
                </a:lnTo>
                <a:lnTo>
                  <a:pt x="210058" y="14351"/>
                </a:lnTo>
                <a:lnTo>
                  <a:pt x="206654" y="15367"/>
                </a:lnTo>
                <a:lnTo>
                  <a:pt x="206375" y="13589"/>
                </a:lnTo>
                <a:lnTo>
                  <a:pt x="204241" y="15494"/>
                </a:lnTo>
                <a:lnTo>
                  <a:pt x="204635" y="15113"/>
                </a:lnTo>
                <a:lnTo>
                  <a:pt x="204724" y="14160"/>
                </a:lnTo>
                <a:lnTo>
                  <a:pt x="204597" y="13843"/>
                </a:lnTo>
                <a:lnTo>
                  <a:pt x="202412" y="19177"/>
                </a:lnTo>
                <a:lnTo>
                  <a:pt x="198132" y="16891"/>
                </a:lnTo>
                <a:lnTo>
                  <a:pt x="196113" y="21336"/>
                </a:lnTo>
                <a:lnTo>
                  <a:pt x="194805" y="20574"/>
                </a:lnTo>
                <a:lnTo>
                  <a:pt x="194513" y="18161"/>
                </a:lnTo>
                <a:lnTo>
                  <a:pt x="194297" y="16383"/>
                </a:lnTo>
                <a:lnTo>
                  <a:pt x="194259" y="16027"/>
                </a:lnTo>
                <a:lnTo>
                  <a:pt x="193979" y="13716"/>
                </a:lnTo>
                <a:lnTo>
                  <a:pt x="191960" y="18161"/>
                </a:lnTo>
                <a:lnTo>
                  <a:pt x="192519" y="12700"/>
                </a:lnTo>
                <a:lnTo>
                  <a:pt x="192633" y="11557"/>
                </a:lnTo>
                <a:lnTo>
                  <a:pt x="197142" y="10922"/>
                </a:lnTo>
                <a:lnTo>
                  <a:pt x="194348" y="15875"/>
                </a:lnTo>
                <a:lnTo>
                  <a:pt x="194284" y="16281"/>
                </a:lnTo>
                <a:lnTo>
                  <a:pt x="198932" y="14097"/>
                </a:lnTo>
                <a:lnTo>
                  <a:pt x="197827" y="10922"/>
                </a:lnTo>
                <a:lnTo>
                  <a:pt x="196634" y="7493"/>
                </a:lnTo>
                <a:lnTo>
                  <a:pt x="195834" y="5207"/>
                </a:lnTo>
                <a:lnTo>
                  <a:pt x="179438" y="6096"/>
                </a:lnTo>
                <a:lnTo>
                  <a:pt x="174929" y="7493"/>
                </a:lnTo>
                <a:lnTo>
                  <a:pt x="170141" y="7239"/>
                </a:lnTo>
                <a:lnTo>
                  <a:pt x="165874" y="8001"/>
                </a:lnTo>
                <a:lnTo>
                  <a:pt x="162928" y="12700"/>
                </a:lnTo>
                <a:lnTo>
                  <a:pt x="163461" y="9779"/>
                </a:lnTo>
                <a:lnTo>
                  <a:pt x="163588" y="8597"/>
                </a:lnTo>
                <a:lnTo>
                  <a:pt x="161975" y="7874"/>
                </a:lnTo>
                <a:lnTo>
                  <a:pt x="158026" y="6096"/>
                </a:lnTo>
                <a:lnTo>
                  <a:pt x="154914" y="4699"/>
                </a:lnTo>
                <a:lnTo>
                  <a:pt x="147320" y="6096"/>
                </a:lnTo>
                <a:lnTo>
                  <a:pt x="139712" y="2667"/>
                </a:lnTo>
                <a:lnTo>
                  <a:pt x="133692" y="7874"/>
                </a:lnTo>
                <a:lnTo>
                  <a:pt x="132308" y="4445"/>
                </a:lnTo>
                <a:lnTo>
                  <a:pt x="126288" y="10033"/>
                </a:lnTo>
                <a:lnTo>
                  <a:pt x="119062" y="12319"/>
                </a:lnTo>
                <a:lnTo>
                  <a:pt x="112191" y="15113"/>
                </a:lnTo>
                <a:lnTo>
                  <a:pt x="107264" y="21971"/>
                </a:lnTo>
                <a:lnTo>
                  <a:pt x="104063" y="18796"/>
                </a:lnTo>
                <a:lnTo>
                  <a:pt x="108534" y="16764"/>
                </a:lnTo>
                <a:lnTo>
                  <a:pt x="108966" y="14351"/>
                </a:lnTo>
                <a:lnTo>
                  <a:pt x="106553" y="13081"/>
                </a:lnTo>
                <a:lnTo>
                  <a:pt x="101993" y="21971"/>
                </a:lnTo>
                <a:lnTo>
                  <a:pt x="100114" y="16256"/>
                </a:lnTo>
                <a:lnTo>
                  <a:pt x="100037" y="16027"/>
                </a:lnTo>
                <a:lnTo>
                  <a:pt x="99974" y="13462"/>
                </a:lnTo>
                <a:lnTo>
                  <a:pt x="103466" y="13716"/>
                </a:lnTo>
                <a:lnTo>
                  <a:pt x="103187" y="13462"/>
                </a:lnTo>
                <a:lnTo>
                  <a:pt x="101955" y="12319"/>
                </a:lnTo>
                <a:lnTo>
                  <a:pt x="100330" y="8382"/>
                </a:lnTo>
                <a:lnTo>
                  <a:pt x="99187" y="16256"/>
                </a:lnTo>
                <a:lnTo>
                  <a:pt x="97370" y="11684"/>
                </a:lnTo>
                <a:lnTo>
                  <a:pt x="98018" y="15494"/>
                </a:lnTo>
                <a:lnTo>
                  <a:pt x="97929" y="16027"/>
                </a:lnTo>
                <a:lnTo>
                  <a:pt x="93726" y="20447"/>
                </a:lnTo>
                <a:lnTo>
                  <a:pt x="90627" y="21209"/>
                </a:lnTo>
                <a:lnTo>
                  <a:pt x="91186" y="21336"/>
                </a:lnTo>
                <a:lnTo>
                  <a:pt x="91427" y="21844"/>
                </a:lnTo>
                <a:lnTo>
                  <a:pt x="91706" y="25019"/>
                </a:lnTo>
                <a:lnTo>
                  <a:pt x="90589" y="24638"/>
                </a:lnTo>
                <a:lnTo>
                  <a:pt x="89484" y="24257"/>
                </a:lnTo>
                <a:lnTo>
                  <a:pt x="88214" y="24638"/>
                </a:lnTo>
                <a:lnTo>
                  <a:pt x="88379" y="23876"/>
                </a:lnTo>
                <a:lnTo>
                  <a:pt x="88734" y="23495"/>
                </a:lnTo>
                <a:lnTo>
                  <a:pt x="76504" y="26416"/>
                </a:lnTo>
                <a:lnTo>
                  <a:pt x="63830" y="27813"/>
                </a:lnTo>
                <a:lnTo>
                  <a:pt x="51079" y="27559"/>
                </a:lnTo>
                <a:lnTo>
                  <a:pt x="47256" y="26822"/>
                </a:lnTo>
                <a:lnTo>
                  <a:pt x="47256" y="66929"/>
                </a:lnTo>
                <a:lnTo>
                  <a:pt x="45669" y="65151"/>
                </a:lnTo>
                <a:lnTo>
                  <a:pt x="45885" y="65024"/>
                </a:lnTo>
                <a:lnTo>
                  <a:pt x="47142" y="64262"/>
                </a:lnTo>
                <a:lnTo>
                  <a:pt x="47256" y="66929"/>
                </a:lnTo>
                <a:lnTo>
                  <a:pt x="47256" y="26822"/>
                </a:lnTo>
                <a:lnTo>
                  <a:pt x="38620" y="25146"/>
                </a:lnTo>
                <a:lnTo>
                  <a:pt x="39344" y="24511"/>
                </a:lnTo>
                <a:lnTo>
                  <a:pt x="35217" y="22733"/>
                </a:lnTo>
                <a:lnTo>
                  <a:pt x="34836" y="22479"/>
                </a:lnTo>
                <a:lnTo>
                  <a:pt x="33909" y="21844"/>
                </a:lnTo>
                <a:lnTo>
                  <a:pt x="34264" y="21590"/>
                </a:lnTo>
                <a:lnTo>
                  <a:pt x="31673" y="19558"/>
                </a:lnTo>
                <a:lnTo>
                  <a:pt x="27990" y="22479"/>
                </a:lnTo>
                <a:lnTo>
                  <a:pt x="25984" y="20066"/>
                </a:lnTo>
                <a:lnTo>
                  <a:pt x="26695" y="19431"/>
                </a:lnTo>
                <a:lnTo>
                  <a:pt x="21386" y="19304"/>
                </a:lnTo>
                <a:lnTo>
                  <a:pt x="19913" y="15621"/>
                </a:lnTo>
                <a:lnTo>
                  <a:pt x="18580" y="12319"/>
                </a:lnTo>
                <a:lnTo>
                  <a:pt x="13233" y="15621"/>
                </a:lnTo>
                <a:lnTo>
                  <a:pt x="9271" y="13081"/>
                </a:lnTo>
                <a:lnTo>
                  <a:pt x="9639" y="11049"/>
                </a:lnTo>
                <a:lnTo>
                  <a:pt x="9753" y="9652"/>
                </a:lnTo>
                <a:lnTo>
                  <a:pt x="7213" y="6604"/>
                </a:lnTo>
                <a:lnTo>
                  <a:pt x="4838" y="6731"/>
                </a:lnTo>
                <a:lnTo>
                  <a:pt x="3568" y="10541"/>
                </a:lnTo>
                <a:lnTo>
                  <a:pt x="3403" y="11430"/>
                </a:lnTo>
                <a:lnTo>
                  <a:pt x="4521" y="11811"/>
                </a:lnTo>
                <a:lnTo>
                  <a:pt x="5588" y="15621"/>
                </a:lnTo>
                <a:lnTo>
                  <a:pt x="1905" y="14859"/>
                </a:lnTo>
                <a:lnTo>
                  <a:pt x="241" y="16281"/>
                </a:lnTo>
                <a:lnTo>
                  <a:pt x="368" y="17907"/>
                </a:lnTo>
                <a:lnTo>
                  <a:pt x="1092" y="22352"/>
                </a:lnTo>
                <a:lnTo>
                  <a:pt x="977" y="23533"/>
                </a:lnTo>
                <a:lnTo>
                  <a:pt x="0" y="31623"/>
                </a:lnTo>
                <a:lnTo>
                  <a:pt x="4470" y="37973"/>
                </a:lnTo>
                <a:lnTo>
                  <a:pt x="8039" y="36068"/>
                </a:lnTo>
                <a:lnTo>
                  <a:pt x="7442" y="47625"/>
                </a:lnTo>
                <a:lnTo>
                  <a:pt x="11404" y="46863"/>
                </a:lnTo>
                <a:lnTo>
                  <a:pt x="13411" y="44323"/>
                </a:lnTo>
                <a:lnTo>
                  <a:pt x="15557" y="46101"/>
                </a:lnTo>
                <a:lnTo>
                  <a:pt x="17945" y="48006"/>
                </a:lnTo>
                <a:lnTo>
                  <a:pt x="20675" y="46101"/>
                </a:lnTo>
                <a:lnTo>
                  <a:pt x="18542" y="51435"/>
                </a:lnTo>
                <a:lnTo>
                  <a:pt x="24841" y="49276"/>
                </a:lnTo>
                <a:lnTo>
                  <a:pt x="21501" y="54864"/>
                </a:lnTo>
                <a:lnTo>
                  <a:pt x="21615" y="55626"/>
                </a:lnTo>
                <a:lnTo>
                  <a:pt x="22694" y="59309"/>
                </a:lnTo>
                <a:lnTo>
                  <a:pt x="29273" y="50673"/>
                </a:lnTo>
                <a:lnTo>
                  <a:pt x="31750" y="55791"/>
                </a:lnTo>
                <a:lnTo>
                  <a:pt x="31648" y="56451"/>
                </a:lnTo>
                <a:lnTo>
                  <a:pt x="31330" y="57150"/>
                </a:lnTo>
                <a:lnTo>
                  <a:pt x="31267" y="58547"/>
                </a:lnTo>
                <a:lnTo>
                  <a:pt x="30695" y="59055"/>
                </a:lnTo>
                <a:lnTo>
                  <a:pt x="34785" y="56134"/>
                </a:lnTo>
                <a:lnTo>
                  <a:pt x="33235" y="62992"/>
                </a:lnTo>
                <a:lnTo>
                  <a:pt x="36169" y="63119"/>
                </a:lnTo>
                <a:lnTo>
                  <a:pt x="36245" y="59055"/>
                </a:lnTo>
                <a:lnTo>
                  <a:pt x="36372" y="57404"/>
                </a:lnTo>
                <a:lnTo>
                  <a:pt x="36791" y="56794"/>
                </a:lnTo>
                <a:lnTo>
                  <a:pt x="36842" y="56134"/>
                </a:lnTo>
                <a:lnTo>
                  <a:pt x="36398" y="55372"/>
                </a:lnTo>
                <a:lnTo>
                  <a:pt x="37388" y="53086"/>
                </a:lnTo>
                <a:lnTo>
                  <a:pt x="38785" y="51816"/>
                </a:lnTo>
                <a:lnTo>
                  <a:pt x="39573" y="50673"/>
                </a:lnTo>
                <a:lnTo>
                  <a:pt x="40005" y="50038"/>
                </a:lnTo>
                <a:lnTo>
                  <a:pt x="41478" y="50038"/>
                </a:lnTo>
                <a:lnTo>
                  <a:pt x="41389" y="52197"/>
                </a:lnTo>
                <a:lnTo>
                  <a:pt x="39611" y="53848"/>
                </a:lnTo>
                <a:lnTo>
                  <a:pt x="42735" y="54483"/>
                </a:lnTo>
                <a:lnTo>
                  <a:pt x="42633" y="57404"/>
                </a:lnTo>
                <a:lnTo>
                  <a:pt x="41630" y="58801"/>
                </a:lnTo>
                <a:lnTo>
                  <a:pt x="40170" y="58801"/>
                </a:lnTo>
                <a:lnTo>
                  <a:pt x="39014" y="61849"/>
                </a:lnTo>
                <a:lnTo>
                  <a:pt x="40881" y="62725"/>
                </a:lnTo>
                <a:lnTo>
                  <a:pt x="40843" y="61595"/>
                </a:lnTo>
                <a:lnTo>
                  <a:pt x="42837" y="63627"/>
                </a:lnTo>
                <a:lnTo>
                  <a:pt x="43103" y="63754"/>
                </a:lnTo>
                <a:lnTo>
                  <a:pt x="42964" y="63754"/>
                </a:lnTo>
                <a:lnTo>
                  <a:pt x="44843" y="65659"/>
                </a:lnTo>
                <a:lnTo>
                  <a:pt x="45466" y="65278"/>
                </a:lnTo>
                <a:lnTo>
                  <a:pt x="44919" y="66802"/>
                </a:lnTo>
                <a:lnTo>
                  <a:pt x="45021" y="67183"/>
                </a:lnTo>
                <a:lnTo>
                  <a:pt x="47561" y="71628"/>
                </a:lnTo>
                <a:lnTo>
                  <a:pt x="50215" y="70866"/>
                </a:lnTo>
                <a:lnTo>
                  <a:pt x="53162" y="68326"/>
                </a:lnTo>
                <a:lnTo>
                  <a:pt x="56769" y="67945"/>
                </a:lnTo>
                <a:lnTo>
                  <a:pt x="56642" y="68707"/>
                </a:lnTo>
                <a:lnTo>
                  <a:pt x="55930" y="69342"/>
                </a:lnTo>
                <a:lnTo>
                  <a:pt x="55575" y="69723"/>
                </a:lnTo>
                <a:lnTo>
                  <a:pt x="58267" y="67945"/>
                </a:lnTo>
                <a:lnTo>
                  <a:pt x="59778" y="74168"/>
                </a:lnTo>
                <a:lnTo>
                  <a:pt x="61633" y="70485"/>
                </a:lnTo>
                <a:lnTo>
                  <a:pt x="64046" y="71755"/>
                </a:lnTo>
                <a:lnTo>
                  <a:pt x="61760" y="77851"/>
                </a:lnTo>
                <a:lnTo>
                  <a:pt x="65595" y="77851"/>
                </a:lnTo>
                <a:lnTo>
                  <a:pt x="64770" y="71120"/>
                </a:lnTo>
                <a:lnTo>
                  <a:pt x="70027" y="79375"/>
                </a:lnTo>
                <a:lnTo>
                  <a:pt x="70472" y="72136"/>
                </a:lnTo>
                <a:lnTo>
                  <a:pt x="73202" y="76581"/>
                </a:lnTo>
                <a:lnTo>
                  <a:pt x="75882" y="72898"/>
                </a:lnTo>
                <a:lnTo>
                  <a:pt x="75882" y="72517"/>
                </a:lnTo>
                <a:lnTo>
                  <a:pt x="75755" y="72136"/>
                </a:lnTo>
                <a:lnTo>
                  <a:pt x="75399" y="71120"/>
                </a:lnTo>
                <a:lnTo>
                  <a:pt x="75184" y="70485"/>
                </a:lnTo>
                <a:lnTo>
                  <a:pt x="74307" y="67945"/>
                </a:lnTo>
                <a:lnTo>
                  <a:pt x="73964" y="66929"/>
                </a:lnTo>
                <a:lnTo>
                  <a:pt x="73088" y="64389"/>
                </a:lnTo>
                <a:lnTo>
                  <a:pt x="74345" y="64262"/>
                </a:lnTo>
                <a:lnTo>
                  <a:pt x="78155" y="63881"/>
                </a:lnTo>
                <a:lnTo>
                  <a:pt x="82664" y="66802"/>
                </a:lnTo>
                <a:lnTo>
                  <a:pt x="77279" y="75692"/>
                </a:lnTo>
                <a:lnTo>
                  <a:pt x="77368" y="76073"/>
                </a:lnTo>
                <a:lnTo>
                  <a:pt x="79692" y="79629"/>
                </a:lnTo>
                <a:lnTo>
                  <a:pt x="81000" y="75692"/>
                </a:lnTo>
                <a:lnTo>
                  <a:pt x="83045" y="78486"/>
                </a:lnTo>
                <a:lnTo>
                  <a:pt x="83019" y="78752"/>
                </a:lnTo>
                <a:lnTo>
                  <a:pt x="82791" y="78994"/>
                </a:lnTo>
                <a:lnTo>
                  <a:pt x="84213" y="77724"/>
                </a:lnTo>
                <a:lnTo>
                  <a:pt x="86626" y="78994"/>
                </a:lnTo>
                <a:lnTo>
                  <a:pt x="86512" y="81026"/>
                </a:lnTo>
                <a:lnTo>
                  <a:pt x="86233" y="82804"/>
                </a:lnTo>
                <a:lnTo>
                  <a:pt x="84772" y="82677"/>
                </a:lnTo>
                <a:lnTo>
                  <a:pt x="84493" y="84328"/>
                </a:lnTo>
                <a:lnTo>
                  <a:pt x="86855" y="84328"/>
                </a:lnTo>
                <a:lnTo>
                  <a:pt x="89928" y="86728"/>
                </a:lnTo>
                <a:lnTo>
                  <a:pt x="93129" y="87884"/>
                </a:lnTo>
                <a:lnTo>
                  <a:pt x="95745" y="83820"/>
                </a:lnTo>
                <a:lnTo>
                  <a:pt x="97002" y="85852"/>
                </a:lnTo>
                <a:lnTo>
                  <a:pt x="99745" y="85852"/>
                </a:lnTo>
                <a:lnTo>
                  <a:pt x="99225" y="89281"/>
                </a:lnTo>
                <a:lnTo>
                  <a:pt x="100647" y="84582"/>
                </a:lnTo>
                <a:lnTo>
                  <a:pt x="105168" y="91059"/>
                </a:lnTo>
                <a:lnTo>
                  <a:pt x="107073" y="88138"/>
                </a:lnTo>
                <a:lnTo>
                  <a:pt x="106832" y="89408"/>
                </a:lnTo>
                <a:lnTo>
                  <a:pt x="106908" y="90043"/>
                </a:lnTo>
                <a:lnTo>
                  <a:pt x="108343" y="92456"/>
                </a:lnTo>
                <a:lnTo>
                  <a:pt x="109766" y="91186"/>
                </a:lnTo>
                <a:lnTo>
                  <a:pt x="108216" y="89496"/>
                </a:lnTo>
                <a:lnTo>
                  <a:pt x="108102" y="89154"/>
                </a:lnTo>
                <a:lnTo>
                  <a:pt x="108813" y="88138"/>
                </a:lnTo>
                <a:lnTo>
                  <a:pt x="109156" y="87630"/>
                </a:lnTo>
                <a:lnTo>
                  <a:pt x="110591" y="84963"/>
                </a:lnTo>
                <a:lnTo>
                  <a:pt x="112026" y="88519"/>
                </a:lnTo>
                <a:lnTo>
                  <a:pt x="116649" y="85725"/>
                </a:lnTo>
                <a:lnTo>
                  <a:pt x="117055" y="91567"/>
                </a:lnTo>
                <a:lnTo>
                  <a:pt x="119570" y="88620"/>
                </a:lnTo>
                <a:lnTo>
                  <a:pt x="119634" y="88328"/>
                </a:lnTo>
                <a:lnTo>
                  <a:pt x="119189" y="85725"/>
                </a:lnTo>
                <a:lnTo>
                  <a:pt x="119062" y="84963"/>
                </a:lnTo>
                <a:lnTo>
                  <a:pt x="118999" y="84582"/>
                </a:lnTo>
                <a:lnTo>
                  <a:pt x="119049" y="83820"/>
                </a:lnTo>
                <a:lnTo>
                  <a:pt x="119240" y="82804"/>
                </a:lnTo>
                <a:lnTo>
                  <a:pt x="119710" y="80264"/>
                </a:lnTo>
                <a:lnTo>
                  <a:pt x="121132" y="83820"/>
                </a:lnTo>
                <a:lnTo>
                  <a:pt x="126199" y="83312"/>
                </a:lnTo>
                <a:lnTo>
                  <a:pt x="125018" y="89916"/>
                </a:lnTo>
                <a:lnTo>
                  <a:pt x="124637" y="89662"/>
                </a:lnTo>
                <a:lnTo>
                  <a:pt x="123710" y="89027"/>
                </a:lnTo>
                <a:lnTo>
                  <a:pt x="120738" y="87503"/>
                </a:lnTo>
                <a:lnTo>
                  <a:pt x="121094" y="91948"/>
                </a:lnTo>
                <a:lnTo>
                  <a:pt x="123583" y="94615"/>
                </a:lnTo>
                <a:lnTo>
                  <a:pt x="122326" y="90297"/>
                </a:lnTo>
                <a:lnTo>
                  <a:pt x="124460" y="89662"/>
                </a:lnTo>
                <a:lnTo>
                  <a:pt x="124345" y="90297"/>
                </a:lnTo>
                <a:lnTo>
                  <a:pt x="124447" y="91186"/>
                </a:lnTo>
                <a:lnTo>
                  <a:pt x="125183" y="92722"/>
                </a:lnTo>
                <a:lnTo>
                  <a:pt x="126847" y="90424"/>
                </a:lnTo>
                <a:lnTo>
                  <a:pt x="126949" y="90043"/>
                </a:lnTo>
                <a:lnTo>
                  <a:pt x="126873" y="89916"/>
                </a:lnTo>
                <a:lnTo>
                  <a:pt x="125882" y="88392"/>
                </a:lnTo>
                <a:lnTo>
                  <a:pt x="131673" y="87376"/>
                </a:lnTo>
                <a:lnTo>
                  <a:pt x="131178" y="83312"/>
                </a:lnTo>
                <a:lnTo>
                  <a:pt x="130835" y="80518"/>
                </a:lnTo>
                <a:lnTo>
                  <a:pt x="131318" y="80264"/>
                </a:lnTo>
                <a:lnTo>
                  <a:pt x="136144" y="77724"/>
                </a:lnTo>
                <a:lnTo>
                  <a:pt x="136385" y="77597"/>
                </a:lnTo>
                <a:lnTo>
                  <a:pt x="137337" y="78867"/>
                </a:lnTo>
                <a:lnTo>
                  <a:pt x="139077" y="80772"/>
                </a:lnTo>
                <a:lnTo>
                  <a:pt x="139585" y="80899"/>
                </a:lnTo>
                <a:lnTo>
                  <a:pt x="137807" y="81153"/>
                </a:lnTo>
                <a:lnTo>
                  <a:pt x="137883" y="87249"/>
                </a:lnTo>
                <a:lnTo>
                  <a:pt x="138836" y="88519"/>
                </a:lnTo>
                <a:lnTo>
                  <a:pt x="142087" y="83439"/>
                </a:lnTo>
                <a:lnTo>
                  <a:pt x="144106" y="91948"/>
                </a:lnTo>
                <a:lnTo>
                  <a:pt x="146519" y="93218"/>
                </a:lnTo>
                <a:lnTo>
                  <a:pt x="144462" y="91719"/>
                </a:lnTo>
                <a:lnTo>
                  <a:pt x="144462" y="91567"/>
                </a:lnTo>
                <a:lnTo>
                  <a:pt x="145732" y="87757"/>
                </a:lnTo>
                <a:lnTo>
                  <a:pt x="146596" y="86360"/>
                </a:lnTo>
                <a:lnTo>
                  <a:pt x="151130" y="83439"/>
                </a:lnTo>
                <a:lnTo>
                  <a:pt x="151904" y="82931"/>
                </a:lnTo>
                <a:lnTo>
                  <a:pt x="148590" y="88620"/>
                </a:lnTo>
                <a:lnTo>
                  <a:pt x="148691" y="89027"/>
                </a:lnTo>
                <a:lnTo>
                  <a:pt x="150647" y="91567"/>
                </a:lnTo>
                <a:lnTo>
                  <a:pt x="158648" y="91313"/>
                </a:lnTo>
                <a:lnTo>
                  <a:pt x="163360" y="99441"/>
                </a:lnTo>
                <a:lnTo>
                  <a:pt x="169976" y="95631"/>
                </a:lnTo>
                <a:lnTo>
                  <a:pt x="169722" y="95123"/>
                </a:lnTo>
                <a:lnTo>
                  <a:pt x="167157" y="89916"/>
                </a:lnTo>
                <a:lnTo>
                  <a:pt x="165938" y="95123"/>
                </a:lnTo>
                <a:lnTo>
                  <a:pt x="164007" y="91313"/>
                </a:lnTo>
                <a:lnTo>
                  <a:pt x="163944" y="91186"/>
                </a:lnTo>
                <a:lnTo>
                  <a:pt x="163855" y="90551"/>
                </a:lnTo>
                <a:lnTo>
                  <a:pt x="167055" y="82931"/>
                </a:lnTo>
                <a:lnTo>
                  <a:pt x="168389" y="79883"/>
                </a:lnTo>
                <a:lnTo>
                  <a:pt x="168668" y="81661"/>
                </a:lnTo>
                <a:lnTo>
                  <a:pt x="172669" y="80899"/>
                </a:lnTo>
                <a:lnTo>
                  <a:pt x="170929" y="83820"/>
                </a:lnTo>
                <a:lnTo>
                  <a:pt x="174879" y="81534"/>
                </a:lnTo>
                <a:lnTo>
                  <a:pt x="174752" y="80899"/>
                </a:lnTo>
                <a:lnTo>
                  <a:pt x="174599" y="80137"/>
                </a:lnTo>
                <a:lnTo>
                  <a:pt x="174409" y="79248"/>
                </a:lnTo>
                <a:lnTo>
                  <a:pt x="171869" y="80137"/>
                </a:lnTo>
                <a:lnTo>
                  <a:pt x="172072" y="79883"/>
                </a:lnTo>
                <a:lnTo>
                  <a:pt x="173774" y="77724"/>
                </a:lnTo>
                <a:lnTo>
                  <a:pt x="174967" y="79502"/>
                </a:lnTo>
                <a:lnTo>
                  <a:pt x="178765" y="80746"/>
                </a:lnTo>
                <a:lnTo>
                  <a:pt x="178739" y="80899"/>
                </a:lnTo>
                <a:lnTo>
                  <a:pt x="176225" y="83820"/>
                </a:lnTo>
                <a:lnTo>
                  <a:pt x="178257" y="84074"/>
                </a:lnTo>
                <a:lnTo>
                  <a:pt x="180911" y="82423"/>
                </a:lnTo>
                <a:lnTo>
                  <a:pt x="180594" y="79248"/>
                </a:lnTo>
                <a:lnTo>
                  <a:pt x="183870" y="78994"/>
                </a:lnTo>
                <a:lnTo>
                  <a:pt x="179959" y="85979"/>
                </a:lnTo>
                <a:lnTo>
                  <a:pt x="178409" y="88011"/>
                </a:lnTo>
                <a:lnTo>
                  <a:pt x="180987" y="88519"/>
                </a:lnTo>
                <a:lnTo>
                  <a:pt x="180428" y="93091"/>
                </a:lnTo>
                <a:lnTo>
                  <a:pt x="179603" y="94488"/>
                </a:lnTo>
                <a:lnTo>
                  <a:pt x="183197" y="93980"/>
                </a:lnTo>
                <a:lnTo>
                  <a:pt x="182435" y="95377"/>
                </a:lnTo>
                <a:lnTo>
                  <a:pt x="182321" y="96393"/>
                </a:lnTo>
                <a:lnTo>
                  <a:pt x="182232" y="97701"/>
                </a:lnTo>
                <a:lnTo>
                  <a:pt x="181495" y="98933"/>
                </a:lnTo>
                <a:lnTo>
                  <a:pt x="181559" y="99187"/>
                </a:lnTo>
                <a:lnTo>
                  <a:pt x="183680" y="101092"/>
                </a:lnTo>
                <a:lnTo>
                  <a:pt x="185661" y="95250"/>
                </a:lnTo>
                <a:lnTo>
                  <a:pt x="187477" y="99822"/>
                </a:lnTo>
                <a:lnTo>
                  <a:pt x="188556" y="95377"/>
                </a:lnTo>
                <a:lnTo>
                  <a:pt x="194932" y="99314"/>
                </a:lnTo>
                <a:lnTo>
                  <a:pt x="194221" y="99949"/>
                </a:lnTo>
                <a:lnTo>
                  <a:pt x="200279" y="100711"/>
                </a:lnTo>
                <a:lnTo>
                  <a:pt x="199605" y="98171"/>
                </a:lnTo>
                <a:lnTo>
                  <a:pt x="199504" y="97282"/>
                </a:lnTo>
                <a:lnTo>
                  <a:pt x="201104" y="95377"/>
                </a:lnTo>
                <a:lnTo>
                  <a:pt x="201206" y="95250"/>
                </a:lnTo>
                <a:lnTo>
                  <a:pt x="202260" y="93980"/>
                </a:lnTo>
                <a:lnTo>
                  <a:pt x="204279" y="91567"/>
                </a:lnTo>
                <a:lnTo>
                  <a:pt x="202539" y="102870"/>
                </a:lnTo>
                <a:lnTo>
                  <a:pt x="208876" y="100584"/>
                </a:lnTo>
                <a:lnTo>
                  <a:pt x="212432" y="98679"/>
                </a:lnTo>
                <a:lnTo>
                  <a:pt x="214731" y="97409"/>
                </a:lnTo>
                <a:lnTo>
                  <a:pt x="214541" y="92075"/>
                </a:lnTo>
                <a:lnTo>
                  <a:pt x="215099" y="91567"/>
                </a:lnTo>
                <a:lnTo>
                  <a:pt x="216636" y="90170"/>
                </a:lnTo>
                <a:lnTo>
                  <a:pt x="216890" y="92710"/>
                </a:lnTo>
                <a:lnTo>
                  <a:pt x="217004" y="93472"/>
                </a:lnTo>
                <a:lnTo>
                  <a:pt x="217741" y="95377"/>
                </a:lnTo>
                <a:lnTo>
                  <a:pt x="221005" y="90170"/>
                </a:lnTo>
                <a:lnTo>
                  <a:pt x="223088" y="87122"/>
                </a:lnTo>
                <a:lnTo>
                  <a:pt x="225336" y="90424"/>
                </a:lnTo>
                <a:lnTo>
                  <a:pt x="225272" y="90690"/>
                </a:lnTo>
                <a:lnTo>
                  <a:pt x="224091" y="91694"/>
                </a:lnTo>
                <a:lnTo>
                  <a:pt x="222262" y="93345"/>
                </a:lnTo>
                <a:lnTo>
                  <a:pt x="220637" y="94234"/>
                </a:lnTo>
                <a:lnTo>
                  <a:pt x="220827" y="99441"/>
                </a:lnTo>
                <a:lnTo>
                  <a:pt x="225983" y="95504"/>
                </a:lnTo>
                <a:lnTo>
                  <a:pt x="228434" y="98171"/>
                </a:lnTo>
                <a:lnTo>
                  <a:pt x="230632" y="95504"/>
                </a:lnTo>
                <a:lnTo>
                  <a:pt x="236524" y="89535"/>
                </a:lnTo>
                <a:lnTo>
                  <a:pt x="238391" y="87122"/>
                </a:lnTo>
                <a:lnTo>
                  <a:pt x="239864" y="85217"/>
                </a:lnTo>
                <a:lnTo>
                  <a:pt x="239928" y="84963"/>
                </a:lnTo>
                <a:lnTo>
                  <a:pt x="238925" y="81534"/>
                </a:lnTo>
                <a:lnTo>
                  <a:pt x="238810" y="79883"/>
                </a:lnTo>
                <a:lnTo>
                  <a:pt x="238937" y="78994"/>
                </a:lnTo>
                <a:lnTo>
                  <a:pt x="239102" y="77724"/>
                </a:lnTo>
                <a:lnTo>
                  <a:pt x="239115" y="77597"/>
                </a:lnTo>
                <a:lnTo>
                  <a:pt x="239369" y="75692"/>
                </a:lnTo>
                <a:lnTo>
                  <a:pt x="239534" y="74422"/>
                </a:lnTo>
                <a:lnTo>
                  <a:pt x="242658" y="70358"/>
                </a:lnTo>
                <a:lnTo>
                  <a:pt x="242062" y="73660"/>
                </a:lnTo>
                <a:lnTo>
                  <a:pt x="246418" y="73787"/>
                </a:lnTo>
                <a:lnTo>
                  <a:pt x="248259" y="76073"/>
                </a:lnTo>
                <a:lnTo>
                  <a:pt x="248170" y="76708"/>
                </a:lnTo>
                <a:lnTo>
                  <a:pt x="247269" y="79121"/>
                </a:lnTo>
                <a:lnTo>
                  <a:pt x="247357" y="79375"/>
                </a:lnTo>
                <a:lnTo>
                  <a:pt x="252526" y="84074"/>
                </a:lnTo>
                <a:lnTo>
                  <a:pt x="248170" y="85217"/>
                </a:lnTo>
                <a:lnTo>
                  <a:pt x="247015" y="83566"/>
                </a:lnTo>
                <a:lnTo>
                  <a:pt x="246659" y="79121"/>
                </a:lnTo>
                <a:lnTo>
                  <a:pt x="244881" y="80645"/>
                </a:lnTo>
                <a:lnTo>
                  <a:pt x="245719" y="83820"/>
                </a:lnTo>
                <a:lnTo>
                  <a:pt x="245833" y="84074"/>
                </a:lnTo>
                <a:lnTo>
                  <a:pt x="248234" y="87807"/>
                </a:lnTo>
                <a:lnTo>
                  <a:pt x="250875" y="90932"/>
                </a:lnTo>
                <a:lnTo>
                  <a:pt x="250748" y="92329"/>
                </a:lnTo>
                <a:lnTo>
                  <a:pt x="250698" y="92583"/>
                </a:lnTo>
                <a:lnTo>
                  <a:pt x="249110" y="94742"/>
                </a:lnTo>
                <a:lnTo>
                  <a:pt x="247650" y="94615"/>
                </a:lnTo>
                <a:lnTo>
                  <a:pt x="248361" y="93472"/>
                </a:lnTo>
                <a:lnTo>
                  <a:pt x="248462" y="93091"/>
                </a:lnTo>
                <a:lnTo>
                  <a:pt x="248145" y="92329"/>
                </a:lnTo>
                <a:lnTo>
                  <a:pt x="248043" y="90805"/>
                </a:lnTo>
                <a:lnTo>
                  <a:pt x="242697" y="94361"/>
                </a:lnTo>
                <a:lnTo>
                  <a:pt x="248805" y="98552"/>
                </a:lnTo>
                <a:lnTo>
                  <a:pt x="247853" y="102489"/>
                </a:lnTo>
                <a:lnTo>
                  <a:pt x="249275" y="101473"/>
                </a:lnTo>
                <a:lnTo>
                  <a:pt x="252209" y="102362"/>
                </a:lnTo>
                <a:lnTo>
                  <a:pt x="251853" y="101473"/>
                </a:lnTo>
                <a:lnTo>
                  <a:pt x="250939" y="99187"/>
                </a:lnTo>
                <a:lnTo>
                  <a:pt x="253276" y="102108"/>
                </a:lnTo>
                <a:lnTo>
                  <a:pt x="256349" y="101092"/>
                </a:lnTo>
                <a:lnTo>
                  <a:pt x="259473" y="99695"/>
                </a:lnTo>
                <a:lnTo>
                  <a:pt x="261988" y="101727"/>
                </a:lnTo>
                <a:lnTo>
                  <a:pt x="262064" y="100812"/>
                </a:lnTo>
                <a:lnTo>
                  <a:pt x="261429" y="99695"/>
                </a:lnTo>
                <a:lnTo>
                  <a:pt x="261137" y="99187"/>
                </a:lnTo>
                <a:lnTo>
                  <a:pt x="260565" y="98171"/>
                </a:lnTo>
                <a:lnTo>
                  <a:pt x="262699" y="96266"/>
                </a:lnTo>
                <a:lnTo>
                  <a:pt x="265747" y="95631"/>
                </a:lnTo>
                <a:lnTo>
                  <a:pt x="265353" y="99441"/>
                </a:lnTo>
                <a:lnTo>
                  <a:pt x="266547" y="101092"/>
                </a:lnTo>
                <a:lnTo>
                  <a:pt x="267538" y="98806"/>
                </a:lnTo>
                <a:lnTo>
                  <a:pt x="272211" y="97409"/>
                </a:lnTo>
                <a:lnTo>
                  <a:pt x="271729" y="98552"/>
                </a:lnTo>
                <a:lnTo>
                  <a:pt x="272999" y="97409"/>
                </a:lnTo>
                <a:lnTo>
                  <a:pt x="273837" y="96647"/>
                </a:lnTo>
                <a:lnTo>
                  <a:pt x="273189" y="95631"/>
                </a:lnTo>
                <a:lnTo>
                  <a:pt x="272630" y="94742"/>
                </a:lnTo>
                <a:lnTo>
                  <a:pt x="270154" y="90805"/>
                </a:lnTo>
                <a:lnTo>
                  <a:pt x="270027" y="90297"/>
                </a:lnTo>
                <a:lnTo>
                  <a:pt x="272884" y="87122"/>
                </a:lnTo>
                <a:lnTo>
                  <a:pt x="273659" y="85217"/>
                </a:lnTo>
                <a:lnTo>
                  <a:pt x="275056" y="81788"/>
                </a:lnTo>
                <a:lnTo>
                  <a:pt x="277444" y="86487"/>
                </a:lnTo>
                <a:lnTo>
                  <a:pt x="279730" y="85090"/>
                </a:lnTo>
                <a:lnTo>
                  <a:pt x="281482" y="87807"/>
                </a:lnTo>
                <a:lnTo>
                  <a:pt x="283502" y="87249"/>
                </a:lnTo>
                <a:lnTo>
                  <a:pt x="285508" y="90043"/>
                </a:lnTo>
                <a:lnTo>
                  <a:pt x="285407" y="90297"/>
                </a:lnTo>
                <a:lnTo>
                  <a:pt x="282232" y="92456"/>
                </a:lnTo>
                <a:lnTo>
                  <a:pt x="280009" y="91821"/>
                </a:lnTo>
                <a:lnTo>
                  <a:pt x="282905" y="95377"/>
                </a:lnTo>
                <a:lnTo>
                  <a:pt x="286816" y="92456"/>
                </a:lnTo>
                <a:lnTo>
                  <a:pt x="286981" y="92329"/>
                </a:lnTo>
                <a:lnTo>
                  <a:pt x="288099" y="88011"/>
                </a:lnTo>
                <a:lnTo>
                  <a:pt x="289953" y="89027"/>
                </a:lnTo>
                <a:lnTo>
                  <a:pt x="290982" y="88138"/>
                </a:lnTo>
                <a:lnTo>
                  <a:pt x="292620" y="89928"/>
                </a:lnTo>
                <a:lnTo>
                  <a:pt x="292531" y="90297"/>
                </a:lnTo>
                <a:lnTo>
                  <a:pt x="290931" y="92329"/>
                </a:lnTo>
                <a:lnTo>
                  <a:pt x="290804" y="93306"/>
                </a:lnTo>
                <a:lnTo>
                  <a:pt x="290588" y="100203"/>
                </a:lnTo>
                <a:lnTo>
                  <a:pt x="287693" y="101346"/>
                </a:lnTo>
                <a:lnTo>
                  <a:pt x="284492" y="100812"/>
                </a:lnTo>
                <a:lnTo>
                  <a:pt x="285673" y="104521"/>
                </a:lnTo>
                <a:lnTo>
                  <a:pt x="290487" y="101346"/>
                </a:lnTo>
                <a:lnTo>
                  <a:pt x="294703" y="98552"/>
                </a:lnTo>
                <a:lnTo>
                  <a:pt x="294690" y="96266"/>
                </a:lnTo>
                <a:lnTo>
                  <a:pt x="292138" y="92964"/>
                </a:lnTo>
                <a:lnTo>
                  <a:pt x="292049" y="92583"/>
                </a:lnTo>
                <a:lnTo>
                  <a:pt x="294551" y="89789"/>
                </a:lnTo>
                <a:lnTo>
                  <a:pt x="295300" y="95250"/>
                </a:lnTo>
                <a:lnTo>
                  <a:pt x="297802" y="97790"/>
                </a:lnTo>
                <a:lnTo>
                  <a:pt x="301129" y="98933"/>
                </a:lnTo>
                <a:lnTo>
                  <a:pt x="300139" y="92964"/>
                </a:lnTo>
                <a:lnTo>
                  <a:pt x="306743" y="93853"/>
                </a:lnTo>
                <a:lnTo>
                  <a:pt x="306476" y="92964"/>
                </a:lnTo>
                <a:lnTo>
                  <a:pt x="306171" y="91948"/>
                </a:lnTo>
                <a:lnTo>
                  <a:pt x="305282" y="89027"/>
                </a:lnTo>
                <a:lnTo>
                  <a:pt x="303580" y="91948"/>
                </a:lnTo>
                <a:lnTo>
                  <a:pt x="303326" y="89789"/>
                </a:lnTo>
                <a:lnTo>
                  <a:pt x="303123" y="88138"/>
                </a:lnTo>
                <a:lnTo>
                  <a:pt x="303110" y="88011"/>
                </a:lnTo>
                <a:lnTo>
                  <a:pt x="303022" y="87249"/>
                </a:lnTo>
                <a:lnTo>
                  <a:pt x="302933" y="86868"/>
                </a:lnTo>
                <a:lnTo>
                  <a:pt x="302818" y="86487"/>
                </a:lnTo>
                <a:lnTo>
                  <a:pt x="306082" y="86233"/>
                </a:lnTo>
                <a:lnTo>
                  <a:pt x="305511" y="85090"/>
                </a:lnTo>
                <a:lnTo>
                  <a:pt x="305358" y="84772"/>
                </a:lnTo>
                <a:lnTo>
                  <a:pt x="305206" y="84467"/>
                </a:lnTo>
                <a:lnTo>
                  <a:pt x="303885" y="81788"/>
                </a:lnTo>
                <a:lnTo>
                  <a:pt x="303504" y="81026"/>
                </a:lnTo>
                <a:lnTo>
                  <a:pt x="305282" y="80772"/>
                </a:lnTo>
                <a:lnTo>
                  <a:pt x="311188" y="82296"/>
                </a:lnTo>
                <a:lnTo>
                  <a:pt x="305244" y="84455"/>
                </a:lnTo>
                <a:lnTo>
                  <a:pt x="305358" y="84772"/>
                </a:lnTo>
                <a:lnTo>
                  <a:pt x="310667" y="86995"/>
                </a:lnTo>
                <a:lnTo>
                  <a:pt x="306755" y="93853"/>
                </a:lnTo>
                <a:lnTo>
                  <a:pt x="305879" y="95377"/>
                </a:lnTo>
                <a:lnTo>
                  <a:pt x="302514" y="97663"/>
                </a:lnTo>
                <a:lnTo>
                  <a:pt x="302628" y="100330"/>
                </a:lnTo>
                <a:lnTo>
                  <a:pt x="305384" y="97790"/>
                </a:lnTo>
                <a:lnTo>
                  <a:pt x="305460" y="97663"/>
                </a:lnTo>
                <a:lnTo>
                  <a:pt x="305244" y="97282"/>
                </a:lnTo>
                <a:lnTo>
                  <a:pt x="308610" y="94996"/>
                </a:lnTo>
                <a:lnTo>
                  <a:pt x="307111" y="93599"/>
                </a:lnTo>
                <a:lnTo>
                  <a:pt x="311937" y="91313"/>
                </a:lnTo>
                <a:lnTo>
                  <a:pt x="317728" y="85471"/>
                </a:lnTo>
                <a:lnTo>
                  <a:pt x="323507" y="84328"/>
                </a:lnTo>
                <a:lnTo>
                  <a:pt x="322237" y="93091"/>
                </a:lnTo>
                <a:lnTo>
                  <a:pt x="313563" y="90551"/>
                </a:lnTo>
                <a:lnTo>
                  <a:pt x="314871" y="101092"/>
                </a:lnTo>
                <a:lnTo>
                  <a:pt x="317766" y="99822"/>
                </a:lnTo>
                <a:lnTo>
                  <a:pt x="317919" y="95504"/>
                </a:lnTo>
                <a:lnTo>
                  <a:pt x="320179" y="96266"/>
                </a:lnTo>
                <a:lnTo>
                  <a:pt x="321843" y="101600"/>
                </a:lnTo>
                <a:lnTo>
                  <a:pt x="326758" y="97282"/>
                </a:lnTo>
                <a:lnTo>
                  <a:pt x="330593" y="97282"/>
                </a:lnTo>
                <a:lnTo>
                  <a:pt x="329615" y="95504"/>
                </a:lnTo>
                <a:lnTo>
                  <a:pt x="329260" y="94869"/>
                </a:lnTo>
                <a:lnTo>
                  <a:pt x="329145" y="94361"/>
                </a:lnTo>
                <a:lnTo>
                  <a:pt x="330111" y="93091"/>
                </a:lnTo>
                <a:lnTo>
                  <a:pt x="330593" y="92456"/>
                </a:lnTo>
                <a:lnTo>
                  <a:pt x="333209" y="94234"/>
                </a:lnTo>
                <a:lnTo>
                  <a:pt x="334873" y="94742"/>
                </a:lnTo>
                <a:lnTo>
                  <a:pt x="334365" y="95885"/>
                </a:lnTo>
                <a:lnTo>
                  <a:pt x="336143" y="94361"/>
                </a:lnTo>
                <a:lnTo>
                  <a:pt x="336384" y="94615"/>
                </a:lnTo>
                <a:lnTo>
                  <a:pt x="336423" y="95123"/>
                </a:lnTo>
                <a:lnTo>
                  <a:pt x="337007" y="94361"/>
                </a:lnTo>
                <a:lnTo>
                  <a:pt x="338366" y="92583"/>
                </a:lnTo>
                <a:lnTo>
                  <a:pt x="342950" y="95377"/>
                </a:lnTo>
                <a:lnTo>
                  <a:pt x="346519" y="93980"/>
                </a:lnTo>
                <a:lnTo>
                  <a:pt x="346532" y="93599"/>
                </a:lnTo>
                <a:lnTo>
                  <a:pt x="346722" y="89662"/>
                </a:lnTo>
                <a:lnTo>
                  <a:pt x="343039" y="93599"/>
                </a:lnTo>
                <a:lnTo>
                  <a:pt x="341376" y="93091"/>
                </a:lnTo>
                <a:lnTo>
                  <a:pt x="341172" y="92583"/>
                </a:lnTo>
                <a:lnTo>
                  <a:pt x="341122" y="92456"/>
                </a:lnTo>
                <a:lnTo>
                  <a:pt x="340969" y="92075"/>
                </a:lnTo>
                <a:lnTo>
                  <a:pt x="337807" y="90043"/>
                </a:lnTo>
                <a:lnTo>
                  <a:pt x="339509" y="87249"/>
                </a:lnTo>
                <a:lnTo>
                  <a:pt x="343865" y="87376"/>
                </a:lnTo>
                <a:lnTo>
                  <a:pt x="343954" y="87249"/>
                </a:lnTo>
                <a:lnTo>
                  <a:pt x="345884" y="84328"/>
                </a:lnTo>
                <a:lnTo>
                  <a:pt x="347154" y="82423"/>
                </a:lnTo>
                <a:lnTo>
                  <a:pt x="352107" y="82804"/>
                </a:lnTo>
                <a:lnTo>
                  <a:pt x="351688" y="82423"/>
                </a:lnTo>
                <a:lnTo>
                  <a:pt x="350558" y="81407"/>
                </a:lnTo>
                <a:lnTo>
                  <a:pt x="350939" y="80772"/>
                </a:lnTo>
                <a:lnTo>
                  <a:pt x="352298" y="78486"/>
                </a:lnTo>
                <a:lnTo>
                  <a:pt x="354368" y="80137"/>
                </a:lnTo>
                <a:lnTo>
                  <a:pt x="356704" y="80010"/>
                </a:lnTo>
                <a:lnTo>
                  <a:pt x="360857" y="83185"/>
                </a:lnTo>
                <a:lnTo>
                  <a:pt x="359422" y="83693"/>
                </a:lnTo>
                <a:lnTo>
                  <a:pt x="362521" y="83693"/>
                </a:lnTo>
                <a:lnTo>
                  <a:pt x="362648" y="86360"/>
                </a:lnTo>
                <a:lnTo>
                  <a:pt x="361454" y="84709"/>
                </a:lnTo>
                <a:lnTo>
                  <a:pt x="360946" y="86233"/>
                </a:lnTo>
                <a:lnTo>
                  <a:pt x="361048" y="86868"/>
                </a:lnTo>
                <a:lnTo>
                  <a:pt x="362559" y="88519"/>
                </a:lnTo>
                <a:lnTo>
                  <a:pt x="363423" y="86360"/>
                </a:lnTo>
                <a:lnTo>
                  <a:pt x="364705" y="83185"/>
                </a:lnTo>
                <a:lnTo>
                  <a:pt x="367512" y="85471"/>
                </a:lnTo>
                <a:lnTo>
                  <a:pt x="363067" y="89433"/>
                </a:lnTo>
                <a:lnTo>
                  <a:pt x="363181" y="89941"/>
                </a:lnTo>
                <a:lnTo>
                  <a:pt x="364934" y="93218"/>
                </a:lnTo>
                <a:lnTo>
                  <a:pt x="366725" y="88265"/>
                </a:lnTo>
                <a:lnTo>
                  <a:pt x="368033" y="89027"/>
                </a:lnTo>
                <a:lnTo>
                  <a:pt x="367398" y="91059"/>
                </a:lnTo>
                <a:lnTo>
                  <a:pt x="367944" y="91313"/>
                </a:lnTo>
                <a:lnTo>
                  <a:pt x="369811" y="92329"/>
                </a:lnTo>
                <a:lnTo>
                  <a:pt x="368490" y="88265"/>
                </a:lnTo>
                <a:lnTo>
                  <a:pt x="367753" y="85979"/>
                </a:lnTo>
                <a:lnTo>
                  <a:pt x="370725" y="87376"/>
                </a:lnTo>
                <a:lnTo>
                  <a:pt x="371119" y="88392"/>
                </a:lnTo>
                <a:lnTo>
                  <a:pt x="371970" y="89408"/>
                </a:lnTo>
                <a:lnTo>
                  <a:pt x="371843" y="90043"/>
                </a:lnTo>
                <a:lnTo>
                  <a:pt x="371614" y="90551"/>
                </a:lnTo>
                <a:lnTo>
                  <a:pt x="371640" y="90690"/>
                </a:lnTo>
                <a:lnTo>
                  <a:pt x="375043" y="91059"/>
                </a:lnTo>
                <a:lnTo>
                  <a:pt x="373341" y="89154"/>
                </a:lnTo>
                <a:lnTo>
                  <a:pt x="376707" y="86868"/>
                </a:lnTo>
                <a:lnTo>
                  <a:pt x="373773" y="86741"/>
                </a:lnTo>
                <a:lnTo>
                  <a:pt x="373799" y="85979"/>
                </a:lnTo>
                <a:lnTo>
                  <a:pt x="373888" y="83185"/>
                </a:lnTo>
                <a:lnTo>
                  <a:pt x="373976" y="80010"/>
                </a:lnTo>
                <a:lnTo>
                  <a:pt x="374015" y="78994"/>
                </a:lnTo>
                <a:lnTo>
                  <a:pt x="376072" y="78486"/>
                </a:lnTo>
                <a:lnTo>
                  <a:pt x="377101" y="78232"/>
                </a:lnTo>
                <a:lnTo>
                  <a:pt x="381342" y="79248"/>
                </a:lnTo>
                <a:lnTo>
                  <a:pt x="382092" y="78232"/>
                </a:lnTo>
                <a:lnTo>
                  <a:pt x="384429" y="75057"/>
                </a:lnTo>
                <a:lnTo>
                  <a:pt x="386689" y="80645"/>
                </a:lnTo>
                <a:lnTo>
                  <a:pt x="386295" y="89154"/>
                </a:lnTo>
                <a:lnTo>
                  <a:pt x="388429" y="89941"/>
                </a:lnTo>
                <a:lnTo>
                  <a:pt x="388353" y="89700"/>
                </a:lnTo>
                <a:lnTo>
                  <a:pt x="388239" y="88620"/>
                </a:lnTo>
                <a:lnTo>
                  <a:pt x="389623" y="85598"/>
                </a:lnTo>
                <a:lnTo>
                  <a:pt x="389534" y="87630"/>
                </a:lnTo>
                <a:lnTo>
                  <a:pt x="394766" y="86360"/>
                </a:lnTo>
                <a:lnTo>
                  <a:pt x="392747" y="90932"/>
                </a:lnTo>
                <a:lnTo>
                  <a:pt x="395325" y="91440"/>
                </a:lnTo>
                <a:lnTo>
                  <a:pt x="396036" y="85979"/>
                </a:lnTo>
                <a:lnTo>
                  <a:pt x="397891" y="86995"/>
                </a:lnTo>
                <a:lnTo>
                  <a:pt x="397192" y="91059"/>
                </a:lnTo>
                <a:lnTo>
                  <a:pt x="397103" y="94615"/>
                </a:lnTo>
                <a:lnTo>
                  <a:pt x="397421" y="92837"/>
                </a:lnTo>
                <a:lnTo>
                  <a:pt x="399757" y="95123"/>
                </a:lnTo>
                <a:lnTo>
                  <a:pt x="400227" y="95250"/>
                </a:lnTo>
                <a:lnTo>
                  <a:pt x="399986" y="94615"/>
                </a:lnTo>
                <a:lnTo>
                  <a:pt x="399897" y="94107"/>
                </a:lnTo>
                <a:lnTo>
                  <a:pt x="400456" y="92837"/>
                </a:lnTo>
                <a:lnTo>
                  <a:pt x="400735" y="92202"/>
                </a:lnTo>
                <a:lnTo>
                  <a:pt x="401345" y="90805"/>
                </a:lnTo>
                <a:lnTo>
                  <a:pt x="399008" y="92202"/>
                </a:lnTo>
                <a:lnTo>
                  <a:pt x="399757" y="88138"/>
                </a:lnTo>
                <a:lnTo>
                  <a:pt x="404317" y="92329"/>
                </a:lnTo>
                <a:lnTo>
                  <a:pt x="404355" y="88900"/>
                </a:lnTo>
                <a:lnTo>
                  <a:pt x="404355" y="93599"/>
                </a:lnTo>
                <a:lnTo>
                  <a:pt x="409143" y="90043"/>
                </a:lnTo>
                <a:lnTo>
                  <a:pt x="411403" y="92075"/>
                </a:lnTo>
                <a:lnTo>
                  <a:pt x="410806" y="87884"/>
                </a:lnTo>
                <a:lnTo>
                  <a:pt x="409181" y="88773"/>
                </a:lnTo>
                <a:lnTo>
                  <a:pt x="407428" y="90043"/>
                </a:lnTo>
                <a:lnTo>
                  <a:pt x="407060" y="88900"/>
                </a:lnTo>
                <a:lnTo>
                  <a:pt x="406819" y="88138"/>
                </a:lnTo>
                <a:lnTo>
                  <a:pt x="406654" y="87630"/>
                </a:lnTo>
                <a:lnTo>
                  <a:pt x="406565" y="86868"/>
                </a:lnTo>
                <a:lnTo>
                  <a:pt x="407365" y="85979"/>
                </a:lnTo>
                <a:lnTo>
                  <a:pt x="409778" y="83312"/>
                </a:lnTo>
                <a:lnTo>
                  <a:pt x="417029" y="86995"/>
                </a:lnTo>
                <a:lnTo>
                  <a:pt x="421195" y="83312"/>
                </a:lnTo>
                <a:lnTo>
                  <a:pt x="422338" y="82296"/>
                </a:lnTo>
                <a:lnTo>
                  <a:pt x="426618" y="84709"/>
                </a:lnTo>
                <a:lnTo>
                  <a:pt x="422135" y="86614"/>
                </a:lnTo>
                <a:lnTo>
                  <a:pt x="422833" y="90690"/>
                </a:lnTo>
                <a:lnTo>
                  <a:pt x="422757" y="90843"/>
                </a:lnTo>
                <a:lnTo>
                  <a:pt x="418731" y="92456"/>
                </a:lnTo>
                <a:lnTo>
                  <a:pt x="417855" y="89027"/>
                </a:lnTo>
                <a:lnTo>
                  <a:pt x="414299" y="90932"/>
                </a:lnTo>
                <a:lnTo>
                  <a:pt x="418020" y="93091"/>
                </a:lnTo>
                <a:lnTo>
                  <a:pt x="422541" y="92456"/>
                </a:lnTo>
                <a:lnTo>
                  <a:pt x="424357" y="92202"/>
                </a:lnTo>
                <a:lnTo>
                  <a:pt x="427329" y="88900"/>
                </a:lnTo>
                <a:lnTo>
                  <a:pt x="431533" y="88519"/>
                </a:lnTo>
                <a:lnTo>
                  <a:pt x="431444" y="100203"/>
                </a:lnTo>
                <a:lnTo>
                  <a:pt x="436562" y="97701"/>
                </a:lnTo>
                <a:lnTo>
                  <a:pt x="436511" y="96774"/>
                </a:lnTo>
                <a:lnTo>
                  <a:pt x="436270" y="94996"/>
                </a:lnTo>
                <a:lnTo>
                  <a:pt x="436143" y="93091"/>
                </a:lnTo>
                <a:lnTo>
                  <a:pt x="434911" y="91948"/>
                </a:lnTo>
                <a:lnTo>
                  <a:pt x="434886" y="91719"/>
                </a:lnTo>
                <a:lnTo>
                  <a:pt x="436156" y="90551"/>
                </a:lnTo>
                <a:lnTo>
                  <a:pt x="437667" y="91948"/>
                </a:lnTo>
                <a:lnTo>
                  <a:pt x="439127" y="91948"/>
                </a:lnTo>
                <a:lnTo>
                  <a:pt x="439737" y="90551"/>
                </a:lnTo>
                <a:lnTo>
                  <a:pt x="440118" y="89662"/>
                </a:lnTo>
                <a:lnTo>
                  <a:pt x="437032" y="89154"/>
                </a:lnTo>
                <a:lnTo>
                  <a:pt x="437692" y="88519"/>
                </a:lnTo>
                <a:lnTo>
                  <a:pt x="439127" y="87122"/>
                </a:lnTo>
                <a:lnTo>
                  <a:pt x="439889" y="87884"/>
                </a:lnTo>
                <a:lnTo>
                  <a:pt x="441553" y="88392"/>
                </a:lnTo>
                <a:lnTo>
                  <a:pt x="441109" y="90932"/>
                </a:lnTo>
                <a:lnTo>
                  <a:pt x="440753" y="91186"/>
                </a:lnTo>
                <a:lnTo>
                  <a:pt x="445744" y="88138"/>
                </a:lnTo>
                <a:lnTo>
                  <a:pt x="445503" y="89700"/>
                </a:lnTo>
                <a:lnTo>
                  <a:pt x="446633" y="88138"/>
                </a:lnTo>
                <a:lnTo>
                  <a:pt x="447370" y="87122"/>
                </a:lnTo>
                <a:lnTo>
                  <a:pt x="448208" y="85979"/>
                </a:lnTo>
                <a:lnTo>
                  <a:pt x="450138" y="84836"/>
                </a:lnTo>
                <a:lnTo>
                  <a:pt x="449707" y="87376"/>
                </a:lnTo>
                <a:lnTo>
                  <a:pt x="451853" y="85471"/>
                </a:lnTo>
                <a:lnTo>
                  <a:pt x="453148" y="86360"/>
                </a:lnTo>
                <a:lnTo>
                  <a:pt x="453301" y="87223"/>
                </a:lnTo>
                <a:lnTo>
                  <a:pt x="453783" y="85471"/>
                </a:lnTo>
                <a:lnTo>
                  <a:pt x="453961" y="84836"/>
                </a:lnTo>
                <a:lnTo>
                  <a:pt x="454660" y="82296"/>
                </a:lnTo>
                <a:lnTo>
                  <a:pt x="454939" y="81280"/>
                </a:lnTo>
                <a:lnTo>
                  <a:pt x="456209" y="80772"/>
                </a:lnTo>
                <a:lnTo>
                  <a:pt x="461746" y="82677"/>
                </a:lnTo>
                <a:lnTo>
                  <a:pt x="465239" y="83058"/>
                </a:lnTo>
                <a:lnTo>
                  <a:pt x="467766" y="82169"/>
                </a:lnTo>
                <a:lnTo>
                  <a:pt x="465683" y="80772"/>
                </a:lnTo>
                <a:lnTo>
                  <a:pt x="465112" y="80391"/>
                </a:lnTo>
                <a:lnTo>
                  <a:pt x="465264" y="80264"/>
                </a:lnTo>
                <a:lnTo>
                  <a:pt x="467283" y="78486"/>
                </a:lnTo>
                <a:lnTo>
                  <a:pt x="467575" y="78232"/>
                </a:lnTo>
                <a:lnTo>
                  <a:pt x="468439" y="76708"/>
                </a:lnTo>
                <a:lnTo>
                  <a:pt x="472287" y="81534"/>
                </a:lnTo>
                <a:lnTo>
                  <a:pt x="467969" y="82677"/>
                </a:lnTo>
                <a:lnTo>
                  <a:pt x="472998" y="85725"/>
                </a:lnTo>
                <a:lnTo>
                  <a:pt x="471906" y="88620"/>
                </a:lnTo>
                <a:lnTo>
                  <a:pt x="470954" y="91719"/>
                </a:lnTo>
                <a:lnTo>
                  <a:pt x="473189" y="89535"/>
                </a:lnTo>
                <a:lnTo>
                  <a:pt x="475729" y="90043"/>
                </a:lnTo>
                <a:lnTo>
                  <a:pt x="475602" y="92456"/>
                </a:lnTo>
                <a:lnTo>
                  <a:pt x="475449" y="93306"/>
                </a:lnTo>
                <a:lnTo>
                  <a:pt x="477202" y="90170"/>
                </a:lnTo>
                <a:lnTo>
                  <a:pt x="479691" y="92710"/>
                </a:lnTo>
                <a:lnTo>
                  <a:pt x="479056" y="91186"/>
                </a:lnTo>
                <a:lnTo>
                  <a:pt x="478764" y="90170"/>
                </a:lnTo>
                <a:lnTo>
                  <a:pt x="478574" y="89535"/>
                </a:lnTo>
                <a:lnTo>
                  <a:pt x="477799" y="86868"/>
                </a:lnTo>
                <a:lnTo>
                  <a:pt x="480441" y="85217"/>
                </a:lnTo>
                <a:lnTo>
                  <a:pt x="483616" y="90551"/>
                </a:lnTo>
                <a:lnTo>
                  <a:pt x="487502" y="91948"/>
                </a:lnTo>
                <a:lnTo>
                  <a:pt x="485241" y="85217"/>
                </a:lnTo>
                <a:lnTo>
                  <a:pt x="485203" y="85090"/>
                </a:lnTo>
                <a:lnTo>
                  <a:pt x="488569" y="82677"/>
                </a:lnTo>
                <a:lnTo>
                  <a:pt x="486791" y="79375"/>
                </a:lnTo>
                <a:lnTo>
                  <a:pt x="486689" y="78105"/>
                </a:lnTo>
                <a:lnTo>
                  <a:pt x="486816" y="76835"/>
                </a:lnTo>
                <a:lnTo>
                  <a:pt x="486638" y="76708"/>
                </a:lnTo>
                <a:lnTo>
                  <a:pt x="485952" y="76200"/>
                </a:lnTo>
                <a:lnTo>
                  <a:pt x="485813" y="75057"/>
                </a:lnTo>
                <a:lnTo>
                  <a:pt x="485355" y="71247"/>
                </a:lnTo>
                <a:lnTo>
                  <a:pt x="488759" y="73660"/>
                </a:lnTo>
                <a:lnTo>
                  <a:pt x="489978" y="71247"/>
                </a:lnTo>
                <a:lnTo>
                  <a:pt x="490118" y="70993"/>
                </a:lnTo>
                <a:lnTo>
                  <a:pt x="494385" y="73406"/>
                </a:lnTo>
                <a:lnTo>
                  <a:pt x="493483" y="73533"/>
                </a:lnTo>
                <a:lnTo>
                  <a:pt x="496570" y="77597"/>
                </a:lnTo>
                <a:lnTo>
                  <a:pt x="496366" y="85344"/>
                </a:lnTo>
                <a:lnTo>
                  <a:pt x="490740" y="86995"/>
                </a:lnTo>
                <a:lnTo>
                  <a:pt x="490982" y="97028"/>
                </a:lnTo>
                <a:lnTo>
                  <a:pt x="495338" y="95885"/>
                </a:lnTo>
                <a:lnTo>
                  <a:pt x="501637" y="93726"/>
                </a:lnTo>
                <a:lnTo>
                  <a:pt x="504291" y="96774"/>
                </a:lnTo>
                <a:lnTo>
                  <a:pt x="508215" y="94615"/>
                </a:lnTo>
                <a:lnTo>
                  <a:pt x="508203" y="93726"/>
                </a:lnTo>
                <a:lnTo>
                  <a:pt x="508152" y="89662"/>
                </a:lnTo>
                <a:lnTo>
                  <a:pt x="508025" y="87122"/>
                </a:lnTo>
                <a:lnTo>
                  <a:pt x="507784" y="84074"/>
                </a:lnTo>
                <a:lnTo>
                  <a:pt x="509397" y="83312"/>
                </a:lnTo>
                <a:lnTo>
                  <a:pt x="510159" y="83947"/>
                </a:lnTo>
                <a:lnTo>
                  <a:pt x="511009" y="85090"/>
                </a:lnTo>
                <a:lnTo>
                  <a:pt x="510908" y="85471"/>
                </a:lnTo>
                <a:lnTo>
                  <a:pt x="509206" y="87630"/>
                </a:lnTo>
                <a:lnTo>
                  <a:pt x="514032" y="85344"/>
                </a:lnTo>
                <a:lnTo>
                  <a:pt x="516293" y="83312"/>
                </a:lnTo>
                <a:lnTo>
                  <a:pt x="516851" y="82804"/>
                </a:lnTo>
                <a:lnTo>
                  <a:pt x="521804" y="83185"/>
                </a:lnTo>
                <a:lnTo>
                  <a:pt x="522655" y="82804"/>
                </a:lnTo>
                <a:lnTo>
                  <a:pt x="524637" y="81915"/>
                </a:lnTo>
                <a:lnTo>
                  <a:pt x="523798" y="77597"/>
                </a:lnTo>
                <a:lnTo>
                  <a:pt x="523227" y="73660"/>
                </a:lnTo>
                <a:lnTo>
                  <a:pt x="526313" y="72898"/>
                </a:lnTo>
                <a:lnTo>
                  <a:pt x="526072" y="72263"/>
                </a:lnTo>
                <a:lnTo>
                  <a:pt x="525970" y="71628"/>
                </a:lnTo>
                <a:lnTo>
                  <a:pt x="526072" y="70993"/>
                </a:lnTo>
                <a:lnTo>
                  <a:pt x="526186" y="70358"/>
                </a:lnTo>
                <a:lnTo>
                  <a:pt x="526796" y="66929"/>
                </a:lnTo>
                <a:lnTo>
                  <a:pt x="529412" y="68707"/>
                </a:lnTo>
                <a:lnTo>
                  <a:pt x="531431" y="69088"/>
                </a:lnTo>
                <a:lnTo>
                  <a:pt x="531342" y="71247"/>
                </a:lnTo>
                <a:lnTo>
                  <a:pt x="530085" y="71628"/>
                </a:lnTo>
                <a:lnTo>
                  <a:pt x="530161" y="72898"/>
                </a:lnTo>
                <a:lnTo>
                  <a:pt x="531863" y="74803"/>
                </a:lnTo>
                <a:lnTo>
                  <a:pt x="534593" y="74422"/>
                </a:lnTo>
                <a:lnTo>
                  <a:pt x="536143" y="72390"/>
                </a:lnTo>
                <a:lnTo>
                  <a:pt x="536067" y="74549"/>
                </a:lnTo>
                <a:lnTo>
                  <a:pt x="534593" y="79248"/>
                </a:lnTo>
                <a:lnTo>
                  <a:pt x="533920" y="78752"/>
                </a:lnTo>
                <a:lnTo>
                  <a:pt x="534530" y="80238"/>
                </a:lnTo>
                <a:lnTo>
                  <a:pt x="536613" y="79502"/>
                </a:lnTo>
                <a:lnTo>
                  <a:pt x="541172" y="83693"/>
                </a:lnTo>
                <a:lnTo>
                  <a:pt x="545515" y="84074"/>
                </a:lnTo>
                <a:lnTo>
                  <a:pt x="549287" y="85217"/>
                </a:lnTo>
                <a:lnTo>
                  <a:pt x="552107" y="91694"/>
                </a:lnTo>
                <a:lnTo>
                  <a:pt x="555231" y="88900"/>
                </a:lnTo>
                <a:lnTo>
                  <a:pt x="558266" y="85090"/>
                </a:lnTo>
                <a:lnTo>
                  <a:pt x="559079" y="84074"/>
                </a:lnTo>
                <a:lnTo>
                  <a:pt x="563791" y="83947"/>
                </a:lnTo>
                <a:lnTo>
                  <a:pt x="563981" y="79756"/>
                </a:lnTo>
                <a:lnTo>
                  <a:pt x="567042" y="82423"/>
                </a:lnTo>
                <a:lnTo>
                  <a:pt x="566915" y="79756"/>
                </a:lnTo>
                <a:lnTo>
                  <a:pt x="566915" y="79629"/>
                </a:lnTo>
                <a:lnTo>
                  <a:pt x="566801" y="77216"/>
                </a:lnTo>
                <a:lnTo>
                  <a:pt x="563587" y="75819"/>
                </a:lnTo>
                <a:lnTo>
                  <a:pt x="560412" y="77851"/>
                </a:lnTo>
                <a:lnTo>
                  <a:pt x="557415" y="79629"/>
                </a:lnTo>
                <a:lnTo>
                  <a:pt x="554761" y="76962"/>
                </a:lnTo>
                <a:lnTo>
                  <a:pt x="552792" y="78740"/>
                </a:lnTo>
                <a:lnTo>
                  <a:pt x="552919" y="80772"/>
                </a:lnTo>
                <a:lnTo>
                  <a:pt x="553046" y="81661"/>
                </a:lnTo>
                <a:lnTo>
                  <a:pt x="552932" y="83058"/>
                </a:lnTo>
                <a:lnTo>
                  <a:pt x="552145" y="84709"/>
                </a:lnTo>
                <a:lnTo>
                  <a:pt x="550367" y="85090"/>
                </a:lnTo>
                <a:lnTo>
                  <a:pt x="548703" y="84455"/>
                </a:lnTo>
                <a:lnTo>
                  <a:pt x="548576" y="81788"/>
                </a:lnTo>
                <a:lnTo>
                  <a:pt x="552627" y="79502"/>
                </a:lnTo>
                <a:lnTo>
                  <a:pt x="552716" y="79248"/>
                </a:lnTo>
                <a:lnTo>
                  <a:pt x="552602" y="78613"/>
                </a:lnTo>
                <a:lnTo>
                  <a:pt x="550468" y="72390"/>
                </a:lnTo>
                <a:lnTo>
                  <a:pt x="550164" y="71501"/>
                </a:lnTo>
                <a:lnTo>
                  <a:pt x="555434" y="71501"/>
                </a:lnTo>
                <a:lnTo>
                  <a:pt x="555066" y="68961"/>
                </a:lnTo>
                <a:lnTo>
                  <a:pt x="554913" y="67945"/>
                </a:lnTo>
                <a:lnTo>
                  <a:pt x="550595" y="68961"/>
                </a:lnTo>
                <a:lnTo>
                  <a:pt x="548741" y="67945"/>
                </a:lnTo>
                <a:lnTo>
                  <a:pt x="549071" y="66929"/>
                </a:lnTo>
                <a:lnTo>
                  <a:pt x="549249" y="66421"/>
                </a:lnTo>
                <a:lnTo>
                  <a:pt x="549300" y="65659"/>
                </a:lnTo>
                <a:lnTo>
                  <a:pt x="548982" y="63881"/>
                </a:lnTo>
                <a:lnTo>
                  <a:pt x="548957" y="63754"/>
                </a:lnTo>
                <a:lnTo>
                  <a:pt x="548843" y="63500"/>
                </a:lnTo>
                <a:lnTo>
                  <a:pt x="547839" y="62103"/>
                </a:lnTo>
                <a:lnTo>
                  <a:pt x="547801" y="61849"/>
                </a:lnTo>
                <a:lnTo>
                  <a:pt x="547916" y="61595"/>
                </a:lnTo>
                <a:lnTo>
                  <a:pt x="549249" y="58547"/>
                </a:lnTo>
                <a:lnTo>
                  <a:pt x="552373" y="55791"/>
                </a:lnTo>
                <a:lnTo>
                  <a:pt x="552500" y="55626"/>
                </a:lnTo>
                <a:lnTo>
                  <a:pt x="554126" y="52832"/>
                </a:lnTo>
                <a:lnTo>
                  <a:pt x="553618" y="54356"/>
                </a:lnTo>
                <a:lnTo>
                  <a:pt x="553681" y="54991"/>
                </a:lnTo>
                <a:lnTo>
                  <a:pt x="554443" y="56007"/>
                </a:lnTo>
                <a:lnTo>
                  <a:pt x="553961" y="57150"/>
                </a:lnTo>
                <a:lnTo>
                  <a:pt x="558152" y="52832"/>
                </a:lnTo>
                <a:lnTo>
                  <a:pt x="559752" y="51181"/>
                </a:lnTo>
                <a:lnTo>
                  <a:pt x="561225" y="53848"/>
                </a:lnTo>
                <a:lnTo>
                  <a:pt x="561340" y="54483"/>
                </a:lnTo>
                <a:lnTo>
                  <a:pt x="561581" y="56794"/>
                </a:lnTo>
                <a:lnTo>
                  <a:pt x="561505" y="57404"/>
                </a:lnTo>
                <a:lnTo>
                  <a:pt x="560616" y="59436"/>
                </a:lnTo>
                <a:lnTo>
                  <a:pt x="563587" y="60833"/>
                </a:lnTo>
                <a:lnTo>
                  <a:pt x="567512" y="56794"/>
                </a:lnTo>
                <a:lnTo>
                  <a:pt x="567423" y="56451"/>
                </a:lnTo>
                <a:lnTo>
                  <a:pt x="567563" y="56743"/>
                </a:lnTo>
                <a:lnTo>
                  <a:pt x="568528" y="55753"/>
                </a:lnTo>
                <a:lnTo>
                  <a:pt x="569252" y="50927"/>
                </a:lnTo>
                <a:lnTo>
                  <a:pt x="569912" y="48641"/>
                </a:lnTo>
                <a:lnTo>
                  <a:pt x="570649" y="46101"/>
                </a:lnTo>
                <a:lnTo>
                  <a:pt x="570687" y="45974"/>
                </a:lnTo>
                <a:lnTo>
                  <a:pt x="572897" y="48006"/>
                </a:lnTo>
                <a:lnTo>
                  <a:pt x="575449" y="52070"/>
                </a:lnTo>
                <a:lnTo>
                  <a:pt x="577888" y="53467"/>
                </a:lnTo>
                <a:lnTo>
                  <a:pt x="574090" y="63119"/>
                </a:lnTo>
                <a:lnTo>
                  <a:pt x="577100" y="61087"/>
                </a:lnTo>
                <a:lnTo>
                  <a:pt x="575233" y="64770"/>
                </a:lnTo>
                <a:lnTo>
                  <a:pt x="574954" y="71247"/>
                </a:lnTo>
                <a:lnTo>
                  <a:pt x="572185" y="75057"/>
                </a:lnTo>
                <a:lnTo>
                  <a:pt x="576224" y="75565"/>
                </a:lnTo>
                <a:lnTo>
                  <a:pt x="581850" y="78740"/>
                </a:lnTo>
                <a:lnTo>
                  <a:pt x="584504" y="77089"/>
                </a:lnTo>
                <a:lnTo>
                  <a:pt x="585279" y="80010"/>
                </a:lnTo>
                <a:lnTo>
                  <a:pt x="585406" y="80645"/>
                </a:lnTo>
                <a:lnTo>
                  <a:pt x="585660" y="83185"/>
                </a:lnTo>
                <a:lnTo>
                  <a:pt x="585533" y="84467"/>
                </a:lnTo>
                <a:lnTo>
                  <a:pt x="585101" y="86868"/>
                </a:lnTo>
                <a:lnTo>
                  <a:pt x="589419" y="80899"/>
                </a:lnTo>
                <a:lnTo>
                  <a:pt x="591235" y="90297"/>
                </a:lnTo>
                <a:lnTo>
                  <a:pt x="594728" y="90551"/>
                </a:lnTo>
                <a:lnTo>
                  <a:pt x="598614" y="87122"/>
                </a:lnTo>
                <a:lnTo>
                  <a:pt x="591235" y="85471"/>
                </a:lnTo>
                <a:lnTo>
                  <a:pt x="594093" y="80899"/>
                </a:lnTo>
                <a:lnTo>
                  <a:pt x="594169" y="80772"/>
                </a:lnTo>
                <a:lnTo>
                  <a:pt x="595160" y="83312"/>
                </a:lnTo>
                <a:lnTo>
                  <a:pt x="596734" y="81915"/>
                </a:lnTo>
                <a:lnTo>
                  <a:pt x="595515" y="80772"/>
                </a:lnTo>
                <a:lnTo>
                  <a:pt x="593344" y="78740"/>
                </a:lnTo>
                <a:lnTo>
                  <a:pt x="590918" y="77089"/>
                </a:lnTo>
                <a:lnTo>
                  <a:pt x="590727" y="76962"/>
                </a:lnTo>
                <a:lnTo>
                  <a:pt x="592747" y="77343"/>
                </a:lnTo>
                <a:lnTo>
                  <a:pt x="592747" y="76962"/>
                </a:lnTo>
                <a:lnTo>
                  <a:pt x="592747" y="72390"/>
                </a:lnTo>
                <a:lnTo>
                  <a:pt x="593382" y="70612"/>
                </a:lnTo>
                <a:lnTo>
                  <a:pt x="590054" y="69342"/>
                </a:lnTo>
                <a:lnTo>
                  <a:pt x="590524" y="63500"/>
                </a:lnTo>
                <a:lnTo>
                  <a:pt x="594207" y="69088"/>
                </a:lnTo>
                <a:lnTo>
                  <a:pt x="595909" y="66167"/>
                </a:lnTo>
                <a:lnTo>
                  <a:pt x="594690" y="71374"/>
                </a:lnTo>
                <a:lnTo>
                  <a:pt x="595236" y="71628"/>
                </a:lnTo>
                <a:lnTo>
                  <a:pt x="593979" y="76835"/>
                </a:lnTo>
                <a:lnTo>
                  <a:pt x="597027" y="74803"/>
                </a:lnTo>
                <a:lnTo>
                  <a:pt x="601383" y="75057"/>
                </a:lnTo>
                <a:lnTo>
                  <a:pt x="605028" y="80518"/>
                </a:lnTo>
                <a:lnTo>
                  <a:pt x="604913" y="80670"/>
                </a:lnTo>
                <a:lnTo>
                  <a:pt x="604570" y="80721"/>
                </a:lnTo>
                <a:lnTo>
                  <a:pt x="604812" y="83820"/>
                </a:lnTo>
                <a:lnTo>
                  <a:pt x="604659" y="86741"/>
                </a:lnTo>
                <a:lnTo>
                  <a:pt x="610489" y="88138"/>
                </a:lnTo>
                <a:lnTo>
                  <a:pt x="610412" y="90297"/>
                </a:lnTo>
                <a:lnTo>
                  <a:pt x="608228" y="90805"/>
                </a:lnTo>
                <a:lnTo>
                  <a:pt x="606920" y="89916"/>
                </a:lnTo>
                <a:lnTo>
                  <a:pt x="609422" y="92583"/>
                </a:lnTo>
                <a:lnTo>
                  <a:pt x="611365" y="91440"/>
                </a:lnTo>
                <a:lnTo>
                  <a:pt x="611657" y="90805"/>
                </a:lnTo>
                <a:lnTo>
                  <a:pt x="614730" y="84328"/>
                </a:lnTo>
                <a:lnTo>
                  <a:pt x="617537" y="86614"/>
                </a:lnTo>
                <a:lnTo>
                  <a:pt x="620255" y="89369"/>
                </a:lnTo>
                <a:lnTo>
                  <a:pt x="620356" y="87503"/>
                </a:lnTo>
                <a:lnTo>
                  <a:pt x="624230" y="88900"/>
                </a:lnTo>
                <a:lnTo>
                  <a:pt x="624370" y="87503"/>
                </a:lnTo>
                <a:lnTo>
                  <a:pt x="624687" y="84328"/>
                </a:lnTo>
                <a:lnTo>
                  <a:pt x="624992" y="81280"/>
                </a:lnTo>
                <a:lnTo>
                  <a:pt x="627367" y="81280"/>
                </a:lnTo>
                <a:lnTo>
                  <a:pt x="625741" y="77216"/>
                </a:lnTo>
                <a:lnTo>
                  <a:pt x="629386" y="81534"/>
                </a:lnTo>
                <a:lnTo>
                  <a:pt x="628421" y="77216"/>
                </a:lnTo>
                <a:lnTo>
                  <a:pt x="627875" y="74803"/>
                </a:lnTo>
                <a:lnTo>
                  <a:pt x="626935" y="70612"/>
                </a:lnTo>
                <a:lnTo>
                  <a:pt x="630059" y="73787"/>
                </a:lnTo>
                <a:lnTo>
                  <a:pt x="629970" y="75057"/>
                </a:lnTo>
                <a:lnTo>
                  <a:pt x="629500" y="77597"/>
                </a:lnTo>
                <a:lnTo>
                  <a:pt x="629615" y="84709"/>
                </a:lnTo>
                <a:lnTo>
                  <a:pt x="629818" y="87249"/>
                </a:lnTo>
                <a:lnTo>
                  <a:pt x="630580" y="83185"/>
                </a:lnTo>
                <a:lnTo>
                  <a:pt x="632548" y="86995"/>
                </a:lnTo>
                <a:lnTo>
                  <a:pt x="633984" y="86995"/>
                </a:lnTo>
                <a:lnTo>
                  <a:pt x="633336" y="83185"/>
                </a:lnTo>
                <a:lnTo>
                  <a:pt x="633272" y="82804"/>
                </a:lnTo>
                <a:lnTo>
                  <a:pt x="637311" y="83312"/>
                </a:lnTo>
                <a:lnTo>
                  <a:pt x="637044" y="82804"/>
                </a:lnTo>
                <a:lnTo>
                  <a:pt x="635127" y="79121"/>
                </a:lnTo>
                <a:lnTo>
                  <a:pt x="638657" y="75946"/>
                </a:lnTo>
                <a:lnTo>
                  <a:pt x="639965" y="81661"/>
                </a:lnTo>
                <a:lnTo>
                  <a:pt x="642556" y="76708"/>
                </a:lnTo>
                <a:lnTo>
                  <a:pt x="642645" y="76415"/>
                </a:lnTo>
                <a:lnTo>
                  <a:pt x="642150" y="75946"/>
                </a:lnTo>
                <a:lnTo>
                  <a:pt x="641184" y="75057"/>
                </a:lnTo>
                <a:lnTo>
                  <a:pt x="641616" y="74803"/>
                </a:lnTo>
                <a:lnTo>
                  <a:pt x="645820" y="72263"/>
                </a:lnTo>
                <a:lnTo>
                  <a:pt x="644601" y="69215"/>
                </a:lnTo>
                <a:lnTo>
                  <a:pt x="647890" y="69088"/>
                </a:lnTo>
                <a:lnTo>
                  <a:pt x="649859" y="74041"/>
                </a:lnTo>
                <a:lnTo>
                  <a:pt x="649744" y="74803"/>
                </a:lnTo>
                <a:lnTo>
                  <a:pt x="648792" y="78486"/>
                </a:lnTo>
                <a:lnTo>
                  <a:pt x="647687" y="78105"/>
                </a:lnTo>
                <a:lnTo>
                  <a:pt x="645947" y="76327"/>
                </a:lnTo>
                <a:lnTo>
                  <a:pt x="645947" y="79756"/>
                </a:lnTo>
                <a:lnTo>
                  <a:pt x="651929" y="79121"/>
                </a:lnTo>
                <a:lnTo>
                  <a:pt x="653313" y="81407"/>
                </a:lnTo>
                <a:lnTo>
                  <a:pt x="655167" y="82423"/>
                </a:lnTo>
                <a:lnTo>
                  <a:pt x="655167" y="87249"/>
                </a:lnTo>
                <a:lnTo>
                  <a:pt x="657313" y="81915"/>
                </a:lnTo>
                <a:lnTo>
                  <a:pt x="660641" y="91313"/>
                </a:lnTo>
                <a:lnTo>
                  <a:pt x="661289" y="88900"/>
                </a:lnTo>
                <a:lnTo>
                  <a:pt x="662381" y="84836"/>
                </a:lnTo>
                <a:close/>
              </a:path>
              <a:path extrusionOk="0" h="104775" w="685165">
                <a:moveTo>
                  <a:pt x="662965" y="26797"/>
                </a:moveTo>
                <a:lnTo>
                  <a:pt x="661390" y="20574"/>
                </a:lnTo>
                <a:lnTo>
                  <a:pt x="661593" y="29108"/>
                </a:lnTo>
                <a:lnTo>
                  <a:pt x="662889" y="27559"/>
                </a:lnTo>
                <a:lnTo>
                  <a:pt x="662965" y="26797"/>
                </a:lnTo>
                <a:close/>
              </a:path>
              <a:path extrusionOk="0" h="104775" w="685165">
                <a:moveTo>
                  <a:pt x="664756" y="67056"/>
                </a:moveTo>
                <a:lnTo>
                  <a:pt x="661822" y="62103"/>
                </a:lnTo>
                <a:lnTo>
                  <a:pt x="659333" y="59563"/>
                </a:lnTo>
                <a:lnTo>
                  <a:pt x="659231" y="67183"/>
                </a:lnTo>
                <a:lnTo>
                  <a:pt x="657199" y="69596"/>
                </a:lnTo>
                <a:lnTo>
                  <a:pt x="657364" y="69672"/>
                </a:lnTo>
                <a:lnTo>
                  <a:pt x="664756" y="67056"/>
                </a:lnTo>
                <a:close/>
              </a:path>
              <a:path extrusionOk="0" h="104775" w="685165">
                <a:moveTo>
                  <a:pt x="669556" y="42037"/>
                </a:moveTo>
                <a:lnTo>
                  <a:pt x="668693" y="44577"/>
                </a:lnTo>
                <a:lnTo>
                  <a:pt x="669112" y="44577"/>
                </a:lnTo>
                <a:lnTo>
                  <a:pt x="669556" y="42037"/>
                </a:lnTo>
                <a:close/>
              </a:path>
              <a:path extrusionOk="0" h="104775" w="685165">
                <a:moveTo>
                  <a:pt x="670039" y="23241"/>
                </a:moveTo>
                <a:lnTo>
                  <a:pt x="669315" y="22479"/>
                </a:lnTo>
                <a:lnTo>
                  <a:pt x="669429" y="23533"/>
                </a:lnTo>
                <a:lnTo>
                  <a:pt x="670013" y="23368"/>
                </a:lnTo>
                <a:lnTo>
                  <a:pt x="670039" y="23241"/>
                </a:lnTo>
                <a:close/>
              </a:path>
              <a:path extrusionOk="0" h="104775" w="685165">
                <a:moveTo>
                  <a:pt x="671893" y="22860"/>
                </a:moveTo>
                <a:lnTo>
                  <a:pt x="670140" y="23342"/>
                </a:lnTo>
                <a:lnTo>
                  <a:pt x="671017" y="24257"/>
                </a:lnTo>
                <a:lnTo>
                  <a:pt x="671893" y="22860"/>
                </a:lnTo>
                <a:close/>
              </a:path>
              <a:path extrusionOk="0" h="104775" w="685165">
                <a:moveTo>
                  <a:pt x="678141" y="42037"/>
                </a:moveTo>
                <a:lnTo>
                  <a:pt x="676402" y="42113"/>
                </a:lnTo>
                <a:lnTo>
                  <a:pt x="676567" y="42468"/>
                </a:lnTo>
                <a:lnTo>
                  <a:pt x="677037" y="42506"/>
                </a:lnTo>
                <a:lnTo>
                  <a:pt x="678141" y="42037"/>
                </a:lnTo>
                <a:close/>
              </a:path>
              <a:path extrusionOk="0" h="104775" w="685165">
                <a:moveTo>
                  <a:pt x="679615" y="46901"/>
                </a:moveTo>
                <a:lnTo>
                  <a:pt x="679577" y="46710"/>
                </a:lnTo>
                <a:lnTo>
                  <a:pt x="679450" y="46824"/>
                </a:lnTo>
                <a:lnTo>
                  <a:pt x="679577" y="46863"/>
                </a:lnTo>
                <a:close/>
              </a:path>
              <a:path extrusionOk="0" h="104775" w="685165">
                <a:moveTo>
                  <a:pt x="681393" y="32258"/>
                </a:moveTo>
                <a:lnTo>
                  <a:pt x="681329" y="32131"/>
                </a:lnTo>
                <a:lnTo>
                  <a:pt x="680974" y="31610"/>
                </a:lnTo>
                <a:lnTo>
                  <a:pt x="680847" y="32004"/>
                </a:lnTo>
                <a:lnTo>
                  <a:pt x="681393" y="32258"/>
                </a:lnTo>
                <a:close/>
              </a:path>
              <a:path extrusionOk="0" h="104775" w="685165">
                <a:moveTo>
                  <a:pt x="683221" y="31877"/>
                </a:moveTo>
                <a:lnTo>
                  <a:pt x="681418" y="32258"/>
                </a:lnTo>
                <a:lnTo>
                  <a:pt x="682548" y="33909"/>
                </a:lnTo>
                <a:lnTo>
                  <a:pt x="683221" y="31877"/>
                </a:lnTo>
                <a:close/>
              </a:path>
              <a:path extrusionOk="0" h="104775" w="685165">
                <a:moveTo>
                  <a:pt x="684847" y="22860"/>
                </a:moveTo>
                <a:lnTo>
                  <a:pt x="680961" y="21590"/>
                </a:lnTo>
                <a:lnTo>
                  <a:pt x="682066" y="21971"/>
                </a:lnTo>
                <a:lnTo>
                  <a:pt x="678903" y="24765"/>
                </a:lnTo>
                <a:lnTo>
                  <a:pt x="680796" y="27178"/>
                </a:lnTo>
                <a:lnTo>
                  <a:pt x="679221" y="27940"/>
                </a:lnTo>
                <a:lnTo>
                  <a:pt x="676998" y="26327"/>
                </a:lnTo>
                <a:lnTo>
                  <a:pt x="676998" y="32004"/>
                </a:lnTo>
                <a:lnTo>
                  <a:pt x="670229" y="40132"/>
                </a:lnTo>
                <a:lnTo>
                  <a:pt x="671576" y="42418"/>
                </a:lnTo>
                <a:lnTo>
                  <a:pt x="672693" y="42329"/>
                </a:lnTo>
                <a:lnTo>
                  <a:pt x="667131" y="49149"/>
                </a:lnTo>
                <a:lnTo>
                  <a:pt x="668693" y="44577"/>
                </a:lnTo>
                <a:lnTo>
                  <a:pt x="666737" y="44577"/>
                </a:lnTo>
                <a:lnTo>
                  <a:pt x="665594" y="42926"/>
                </a:lnTo>
                <a:lnTo>
                  <a:pt x="665822" y="39878"/>
                </a:lnTo>
                <a:lnTo>
                  <a:pt x="667283" y="39243"/>
                </a:lnTo>
                <a:lnTo>
                  <a:pt x="669036" y="38481"/>
                </a:lnTo>
                <a:lnTo>
                  <a:pt x="669645" y="37084"/>
                </a:lnTo>
                <a:lnTo>
                  <a:pt x="670204" y="35814"/>
                </a:lnTo>
                <a:lnTo>
                  <a:pt x="670547" y="35052"/>
                </a:lnTo>
                <a:lnTo>
                  <a:pt x="676998" y="32004"/>
                </a:lnTo>
                <a:lnTo>
                  <a:pt x="676998" y="26327"/>
                </a:lnTo>
                <a:lnTo>
                  <a:pt x="675919" y="25527"/>
                </a:lnTo>
                <a:lnTo>
                  <a:pt x="675055" y="24892"/>
                </a:lnTo>
                <a:lnTo>
                  <a:pt x="676922" y="21082"/>
                </a:lnTo>
                <a:lnTo>
                  <a:pt x="674941" y="22098"/>
                </a:lnTo>
                <a:lnTo>
                  <a:pt x="671220" y="24892"/>
                </a:lnTo>
                <a:lnTo>
                  <a:pt x="669632" y="25527"/>
                </a:lnTo>
                <a:lnTo>
                  <a:pt x="669429" y="23533"/>
                </a:lnTo>
                <a:lnTo>
                  <a:pt x="666267" y="24384"/>
                </a:lnTo>
                <a:lnTo>
                  <a:pt x="667689" y="27940"/>
                </a:lnTo>
                <a:lnTo>
                  <a:pt x="663765" y="25273"/>
                </a:lnTo>
                <a:lnTo>
                  <a:pt x="660831" y="33401"/>
                </a:lnTo>
                <a:lnTo>
                  <a:pt x="657428" y="35814"/>
                </a:lnTo>
                <a:lnTo>
                  <a:pt x="657618" y="34417"/>
                </a:lnTo>
                <a:lnTo>
                  <a:pt x="658139" y="30353"/>
                </a:lnTo>
                <a:lnTo>
                  <a:pt x="659053" y="30226"/>
                </a:lnTo>
                <a:lnTo>
                  <a:pt x="659968" y="30099"/>
                </a:lnTo>
                <a:lnTo>
                  <a:pt x="658304" y="29591"/>
                </a:lnTo>
                <a:lnTo>
                  <a:pt x="657872" y="28575"/>
                </a:lnTo>
                <a:lnTo>
                  <a:pt x="657885" y="26797"/>
                </a:lnTo>
                <a:lnTo>
                  <a:pt x="658101" y="25527"/>
                </a:lnTo>
                <a:lnTo>
                  <a:pt x="655218" y="30226"/>
                </a:lnTo>
                <a:lnTo>
                  <a:pt x="654456" y="29591"/>
                </a:lnTo>
                <a:lnTo>
                  <a:pt x="654900" y="28524"/>
                </a:lnTo>
                <a:lnTo>
                  <a:pt x="650430" y="33794"/>
                </a:lnTo>
                <a:lnTo>
                  <a:pt x="652132" y="34531"/>
                </a:lnTo>
                <a:lnTo>
                  <a:pt x="655218" y="35052"/>
                </a:lnTo>
                <a:lnTo>
                  <a:pt x="656602" y="38442"/>
                </a:lnTo>
                <a:lnTo>
                  <a:pt x="657720" y="37084"/>
                </a:lnTo>
                <a:lnTo>
                  <a:pt x="658152" y="38481"/>
                </a:lnTo>
                <a:lnTo>
                  <a:pt x="658901" y="40640"/>
                </a:lnTo>
                <a:lnTo>
                  <a:pt x="661238" y="39243"/>
                </a:lnTo>
                <a:lnTo>
                  <a:pt x="662863" y="46863"/>
                </a:lnTo>
                <a:lnTo>
                  <a:pt x="665861" y="55372"/>
                </a:lnTo>
                <a:lnTo>
                  <a:pt x="665759" y="56007"/>
                </a:lnTo>
                <a:lnTo>
                  <a:pt x="663054" y="61595"/>
                </a:lnTo>
                <a:lnTo>
                  <a:pt x="666267" y="63627"/>
                </a:lnTo>
                <a:lnTo>
                  <a:pt x="667537" y="59690"/>
                </a:lnTo>
                <a:lnTo>
                  <a:pt x="670458" y="59817"/>
                </a:lnTo>
                <a:lnTo>
                  <a:pt x="672007" y="66040"/>
                </a:lnTo>
                <a:lnTo>
                  <a:pt x="669277" y="66421"/>
                </a:lnTo>
                <a:lnTo>
                  <a:pt x="669353" y="72517"/>
                </a:lnTo>
                <a:lnTo>
                  <a:pt x="671537" y="71882"/>
                </a:lnTo>
                <a:lnTo>
                  <a:pt x="674344" y="69342"/>
                </a:lnTo>
                <a:lnTo>
                  <a:pt x="672922" y="65913"/>
                </a:lnTo>
                <a:lnTo>
                  <a:pt x="676846" y="68453"/>
                </a:lnTo>
                <a:lnTo>
                  <a:pt x="676922" y="69850"/>
                </a:lnTo>
                <a:lnTo>
                  <a:pt x="675449" y="69723"/>
                </a:lnTo>
                <a:lnTo>
                  <a:pt x="674903" y="69596"/>
                </a:lnTo>
                <a:lnTo>
                  <a:pt x="676402" y="70993"/>
                </a:lnTo>
                <a:lnTo>
                  <a:pt x="677697" y="69850"/>
                </a:lnTo>
                <a:lnTo>
                  <a:pt x="679577" y="68199"/>
                </a:lnTo>
                <a:lnTo>
                  <a:pt x="680008" y="67183"/>
                </a:lnTo>
                <a:lnTo>
                  <a:pt x="680567" y="65913"/>
                </a:lnTo>
                <a:lnTo>
                  <a:pt x="680212" y="66167"/>
                </a:lnTo>
                <a:lnTo>
                  <a:pt x="679132" y="67183"/>
                </a:lnTo>
                <a:lnTo>
                  <a:pt x="678776" y="66167"/>
                </a:lnTo>
                <a:lnTo>
                  <a:pt x="679056" y="65913"/>
                </a:lnTo>
                <a:lnTo>
                  <a:pt x="682155" y="63119"/>
                </a:lnTo>
                <a:lnTo>
                  <a:pt x="683691" y="61722"/>
                </a:lnTo>
                <a:lnTo>
                  <a:pt x="683971" y="60071"/>
                </a:lnTo>
                <a:lnTo>
                  <a:pt x="681355" y="63119"/>
                </a:lnTo>
                <a:lnTo>
                  <a:pt x="681405" y="59944"/>
                </a:lnTo>
                <a:lnTo>
                  <a:pt x="681469" y="56134"/>
                </a:lnTo>
                <a:lnTo>
                  <a:pt x="678700" y="59944"/>
                </a:lnTo>
                <a:lnTo>
                  <a:pt x="678751" y="59690"/>
                </a:lnTo>
                <a:lnTo>
                  <a:pt x="679577" y="55118"/>
                </a:lnTo>
                <a:lnTo>
                  <a:pt x="680885" y="56007"/>
                </a:lnTo>
                <a:lnTo>
                  <a:pt x="680427" y="55118"/>
                </a:lnTo>
                <a:lnTo>
                  <a:pt x="679259" y="52832"/>
                </a:lnTo>
                <a:lnTo>
                  <a:pt x="678942" y="52197"/>
                </a:lnTo>
                <a:lnTo>
                  <a:pt x="676757" y="52832"/>
                </a:lnTo>
                <a:lnTo>
                  <a:pt x="676135" y="49149"/>
                </a:lnTo>
                <a:lnTo>
                  <a:pt x="676046" y="48641"/>
                </a:lnTo>
                <a:lnTo>
                  <a:pt x="677710" y="51816"/>
                </a:lnTo>
                <a:lnTo>
                  <a:pt x="678675" y="48641"/>
                </a:lnTo>
                <a:lnTo>
                  <a:pt x="678827" y="48133"/>
                </a:lnTo>
                <a:lnTo>
                  <a:pt x="679056" y="47371"/>
                </a:lnTo>
                <a:lnTo>
                  <a:pt x="679450" y="46736"/>
                </a:lnTo>
                <a:lnTo>
                  <a:pt x="677913" y="45466"/>
                </a:lnTo>
                <a:lnTo>
                  <a:pt x="674624" y="46482"/>
                </a:lnTo>
                <a:lnTo>
                  <a:pt x="673468" y="48133"/>
                </a:lnTo>
                <a:lnTo>
                  <a:pt x="673544" y="42265"/>
                </a:lnTo>
                <a:lnTo>
                  <a:pt x="676402" y="42037"/>
                </a:lnTo>
                <a:lnTo>
                  <a:pt x="676084" y="41275"/>
                </a:lnTo>
                <a:lnTo>
                  <a:pt x="675970" y="41021"/>
                </a:lnTo>
                <a:lnTo>
                  <a:pt x="678370" y="37592"/>
                </a:lnTo>
                <a:lnTo>
                  <a:pt x="678548" y="37338"/>
                </a:lnTo>
                <a:lnTo>
                  <a:pt x="675411" y="37592"/>
                </a:lnTo>
                <a:lnTo>
                  <a:pt x="677037" y="33401"/>
                </a:lnTo>
                <a:lnTo>
                  <a:pt x="678548" y="32004"/>
                </a:lnTo>
                <a:lnTo>
                  <a:pt x="680212" y="30480"/>
                </a:lnTo>
                <a:lnTo>
                  <a:pt x="680974" y="31610"/>
                </a:lnTo>
                <a:lnTo>
                  <a:pt x="681342" y="30480"/>
                </a:lnTo>
                <a:lnTo>
                  <a:pt x="681532" y="29972"/>
                </a:lnTo>
                <a:lnTo>
                  <a:pt x="682485" y="27940"/>
                </a:lnTo>
                <a:lnTo>
                  <a:pt x="684847" y="2286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749" name="Google Shape;3749;p242"/>
          <p:cNvSpPr/>
          <p:nvPr/>
        </p:nvSpPr>
        <p:spPr>
          <a:xfrm>
            <a:off x="5901397" y="5148083"/>
            <a:ext cx="440152" cy="76603"/>
          </a:xfrm>
          <a:custGeom>
            <a:rect b="b" l="l" r="r" t="t"/>
            <a:pathLst>
              <a:path extrusionOk="0" h="114934" w="660400">
                <a:moveTo>
                  <a:pt x="41097" y="84759"/>
                </a:moveTo>
                <a:lnTo>
                  <a:pt x="40805" y="83058"/>
                </a:lnTo>
                <a:lnTo>
                  <a:pt x="40436" y="83820"/>
                </a:lnTo>
                <a:lnTo>
                  <a:pt x="41097" y="84759"/>
                </a:lnTo>
                <a:close/>
              </a:path>
              <a:path extrusionOk="0" h="114934" w="660400">
                <a:moveTo>
                  <a:pt x="42341" y="85979"/>
                </a:moveTo>
                <a:lnTo>
                  <a:pt x="41516" y="85344"/>
                </a:lnTo>
                <a:lnTo>
                  <a:pt x="41097" y="84759"/>
                </a:lnTo>
                <a:lnTo>
                  <a:pt x="41478" y="86995"/>
                </a:lnTo>
                <a:lnTo>
                  <a:pt x="42341" y="85979"/>
                </a:lnTo>
                <a:close/>
              </a:path>
              <a:path extrusionOk="0" h="114934" w="660400">
                <a:moveTo>
                  <a:pt x="45834" y="94996"/>
                </a:moveTo>
                <a:lnTo>
                  <a:pt x="45072" y="90589"/>
                </a:lnTo>
                <a:lnTo>
                  <a:pt x="43535" y="90805"/>
                </a:lnTo>
                <a:lnTo>
                  <a:pt x="45834" y="94996"/>
                </a:lnTo>
                <a:close/>
              </a:path>
              <a:path extrusionOk="0" h="114934" w="660400">
                <a:moveTo>
                  <a:pt x="46964" y="90322"/>
                </a:moveTo>
                <a:lnTo>
                  <a:pt x="46837" y="90220"/>
                </a:lnTo>
                <a:lnTo>
                  <a:pt x="44907" y="89611"/>
                </a:lnTo>
                <a:lnTo>
                  <a:pt x="45072" y="90589"/>
                </a:lnTo>
                <a:lnTo>
                  <a:pt x="46964" y="90322"/>
                </a:lnTo>
                <a:close/>
              </a:path>
              <a:path extrusionOk="0" h="114934" w="660400">
                <a:moveTo>
                  <a:pt x="102793" y="109245"/>
                </a:moveTo>
                <a:lnTo>
                  <a:pt x="102717" y="109601"/>
                </a:lnTo>
                <a:lnTo>
                  <a:pt x="102679" y="109994"/>
                </a:lnTo>
                <a:lnTo>
                  <a:pt x="102679" y="110515"/>
                </a:lnTo>
                <a:lnTo>
                  <a:pt x="102755" y="110045"/>
                </a:lnTo>
                <a:lnTo>
                  <a:pt x="102755" y="109639"/>
                </a:lnTo>
                <a:lnTo>
                  <a:pt x="102793" y="109245"/>
                </a:lnTo>
                <a:close/>
              </a:path>
              <a:path extrusionOk="0" h="114934" w="660400">
                <a:moveTo>
                  <a:pt x="127749" y="112814"/>
                </a:moveTo>
                <a:lnTo>
                  <a:pt x="127190" y="113207"/>
                </a:lnTo>
                <a:lnTo>
                  <a:pt x="126682" y="113715"/>
                </a:lnTo>
                <a:lnTo>
                  <a:pt x="126479" y="114515"/>
                </a:lnTo>
                <a:lnTo>
                  <a:pt x="127317" y="114160"/>
                </a:lnTo>
                <a:lnTo>
                  <a:pt x="127673" y="113525"/>
                </a:lnTo>
                <a:lnTo>
                  <a:pt x="127749" y="112814"/>
                </a:lnTo>
                <a:close/>
              </a:path>
              <a:path extrusionOk="0" h="114934" w="660400">
                <a:moveTo>
                  <a:pt x="128003" y="110909"/>
                </a:moveTo>
                <a:lnTo>
                  <a:pt x="127952" y="110617"/>
                </a:lnTo>
                <a:lnTo>
                  <a:pt x="127406" y="109766"/>
                </a:lnTo>
                <a:lnTo>
                  <a:pt x="126682" y="111125"/>
                </a:lnTo>
                <a:lnTo>
                  <a:pt x="128003" y="110909"/>
                </a:lnTo>
                <a:close/>
              </a:path>
              <a:path extrusionOk="0" h="114934" w="660400">
                <a:moveTo>
                  <a:pt x="130086" y="109842"/>
                </a:moveTo>
                <a:lnTo>
                  <a:pt x="129489" y="110109"/>
                </a:lnTo>
                <a:lnTo>
                  <a:pt x="129819" y="110426"/>
                </a:lnTo>
                <a:lnTo>
                  <a:pt x="130086" y="109842"/>
                </a:lnTo>
                <a:close/>
              </a:path>
              <a:path extrusionOk="0" h="114934" w="660400">
                <a:moveTo>
                  <a:pt x="131406" y="112014"/>
                </a:moveTo>
                <a:lnTo>
                  <a:pt x="129819" y="110426"/>
                </a:lnTo>
                <a:lnTo>
                  <a:pt x="129730" y="110617"/>
                </a:lnTo>
                <a:lnTo>
                  <a:pt x="128003" y="110909"/>
                </a:lnTo>
                <a:lnTo>
                  <a:pt x="127850" y="112014"/>
                </a:lnTo>
                <a:lnTo>
                  <a:pt x="128892" y="112014"/>
                </a:lnTo>
                <a:lnTo>
                  <a:pt x="130556" y="112014"/>
                </a:lnTo>
                <a:lnTo>
                  <a:pt x="131406" y="112014"/>
                </a:lnTo>
                <a:close/>
              </a:path>
              <a:path extrusionOk="0" h="114934" w="660400">
                <a:moveTo>
                  <a:pt x="132308" y="112903"/>
                </a:moveTo>
                <a:lnTo>
                  <a:pt x="132181" y="112776"/>
                </a:lnTo>
                <a:lnTo>
                  <a:pt x="132054" y="112776"/>
                </a:lnTo>
                <a:lnTo>
                  <a:pt x="132308" y="112903"/>
                </a:lnTo>
                <a:close/>
              </a:path>
              <a:path extrusionOk="0" h="114934" w="660400">
                <a:moveTo>
                  <a:pt x="133731" y="108204"/>
                </a:moveTo>
                <a:lnTo>
                  <a:pt x="131991" y="105664"/>
                </a:lnTo>
                <a:lnTo>
                  <a:pt x="130086" y="109842"/>
                </a:lnTo>
                <a:lnTo>
                  <a:pt x="133731" y="108204"/>
                </a:lnTo>
                <a:close/>
              </a:path>
              <a:path extrusionOk="0" h="114934" w="660400">
                <a:moveTo>
                  <a:pt x="243052" y="109486"/>
                </a:moveTo>
                <a:lnTo>
                  <a:pt x="242658" y="109804"/>
                </a:lnTo>
                <a:lnTo>
                  <a:pt x="242417" y="110274"/>
                </a:lnTo>
                <a:lnTo>
                  <a:pt x="242468" y="111074"/>
                </a:lnTo>
                <a:lnTo>
                  <a:pt x="242785" y="110515"/>
                </a:lnTo>
                <a:lnTo>
                  <a:pt x="242976" y="109994"/>
                </a:lnTo>
                <a:lnTo>
                  <a:pt x="243052" y="109486"/>
                </a:lnTo>
                <a:close/>
              </a:path>
              <a:path extrusionOk="0" h="114934" w="660400">
                <a:moveTo>
                  <a:pt x="272046" y="93408"/>
                </a:moveTo>
                <a:lnTo>
                  <a:pt x="269481" y="92837"/>
                </a:lnTo>
                <a:lnTo>
                  <a:pt x="268452" y="94742"/>
                </a:lnTo>
                <a:lnTo>
                  <a:pt x="272046" y="93408"/>
                </a:lnTo>
                <a:close/>
              </a:path>
              <a:path extrusionOk="0" h="114934" w="660400">
                <a:moveTo>
                  <a:pt x="274624" y="93980"/>
                </a:moveTo>
                <a:lnTo>
                  <a:pt x="273799" y="92760"/>
                </a:lnTo>
                <a:lnTo>
                  <a:pt x="272046" y="93408"/>
                </a:lnTo>
                <a:lnTo>
                  <a:pt x="274624" y="93980"/>
                </a:lnTo>
                <a:close/>
              </a:path>
              <a:path extrusionOk="0" h="114934" w="660400">
                <a:moveTo>
                  <a:pt x="277279" y="105562"/>
                </a:moveTo>
                <a:lnTo>
                  <a:pt x="276910" y="104546"/>
                </a:lnTo>
                <a:lnTo>
                  <a:pt x="275971" y="105410"/>
                </a:lnTo>
                <a:lnTo>
                  <a:pt x="277279" y="105562"/>
                </a:lnTo>
                <a:close/>
              </a:path>
              <a:path extrusionOk="0" h="114934" w="660400">
                <a:moveTo>
                  <a:pt x="278434" y="17653"/>
                </a:moveTo>
                <a:lnTo>
                  <a:pt x="277952" y="14478"/>
                </a:lnTo>
                <a:lnTo>
                  <a:pt x="276453" y="15367"/>
                </a:lnTo>
                <a:lnTo>
                  <a:pt x="278434" y="17653"/>
                </a:lnTo>
                <a:close/>
              </a:path>
              <a:path extrusionOk="0" h="114934" w="660400">
                <a:moveTo>
                  <a:pt x="281876" y="99949"/>
                </a:moveTo>
                <a:lnTo>
                  <a:pt x="278155" y="98806"/>
                </a:lnTo>
                <a:lnTo>
                  <a:pt x="277876" y="103505"/>
                </a:lnTo>
                <a:lnTo>
                  <a:pt x="276288" y="100838"/>
                </a:lnTo>
                <a:lnTo>
                  <a:pt x="275069" y="104267"/>
                </a:lnTo>
                <a:lnTo>
                  <a:pt x="273354" y="104648"/>
                </a:lnTo>
                <a:lnTo>
                  <a:pt x="272415" y="103505"/>
                </a:lnTo>
                <a:lnTo>
                  <a:pt x="273558" y="102997"/>
                </a:lnTo>
                <a:lnTo>
                  <a:pt x="273812" y="102743"/>
                </a:lnTo>
                <a:lnTo>
                  <a:pt x="274193" y="102362"/>
                </a:lnTo>
                <a:lnTo>
                  <a:pt x="271106" y="102743"/>
                </a:lnTo>
                <a:lnTo>
                  <a:pt x="268605" y="100330"/>
                </a:lnTo>
                <a:lnTo>
                  <a:pt x="266433" y="105562"/>
                </a:lnTo>
                <a:lnTo>
                  <a:pt x="266509" y="105791"/>
                </a:lnTo>
                <a:lnTo>
                  <a:pt x="270548" y="109855"/>
                </a:lnTo>
                <a:lnTo>
                  <a:pt x="276059" y="104648"/>
                </a:lnTo>
                <a:lnTo>
                  <a:pt x="276733" y="104013"/>
                </a:lnTo>
                <a:lnTo>
                  <a:pt x="276910" y="104546"/>
                </a:lnTo>
                <a:lnTo>
                  <a:pt x="277482" y="104013"/>
                </a:lnTo>
                <a:lnTo>
                  <a:pt x="278028" y="103505"/>
                </a:lnTo>
                <a:lnTo>
                  <a:pt x="281876" y="99949"/>
                </a:lnTo>
                <a:close/>
              </a:path>
              <a:path extrusionOk="0" h="114934" w="660400">
                <a:moveTo>
                  <a:pt x="290931" y="12369"/>
                </a:moveTo>
                <a:lnTo>
                  <a:pt x="289483" y="10541"/>
                </a:lnTo>
                <a:lnTo>
                  <a:pt x="289814" y="12750"/>
                </a:lnTo>
                <a:lnTo>
                  <a:pt x="290931" y="12369"/>
                </a:lnTo>
                <a:close/>
              </a:path>
              <a:path extrusionOk="0" h="114934" w="660400">
                <a:moveTo>
                  <a:pt x="296291" y="15113"/>
                </a:moveTo>
                <a:lnTo>
                  <a:pt x="294144" y="11303"/>
                </a:lnTo>
                <a:lnTo>
                  <a:pt x="290931" y="12369"/>
                </a:lnTo>
                <a:lnTo>
                  <a:pt x="291604" y="13208"/>
                </a:lnTo>
                <a:lnTo>
                  <a:pt x="291592" y="13462"/>
                </a:lnTo>
                <a:lnTo>
                  <a:pt x="291388" y="13716"/>
                </a:lnTo>
                <a:lnTo>
                  <a:pt x="291579" y="14097"/>
                </a:lnTo>
                <a:lnTo>
                  <a:pt x="291261" y="14478"/>
                </a:lnTo>
                <a:lnTo>
                  <a:pt x="296291" y="15113"/>
                </a:lnTo>
                <a:close/>
              </a:path>
              <a:path extrusionOk="0" h="114934" w="660400">
                <a:moveTo>
                  <a:pt x="298437" y="104140"/>
                </a:moveTo>
                <a:lnTo>
                  <a:pt x="297167" y="101092"/>
                </a:lnTo>
                <a:lnTo>
                  <a:pt x="296926" y="101346"/>
                </a:lnTo>
                <a:lnTo>
                  <a:pt x="297053" y="101727"/>
                </a:lnTo>
                <a:lnTo>
                  <a:pt x="298437" y="104140"/>
                </a:lnTo>
                <a:close/>
              </a:path>
              <a:path extrusionOk="0" h="114934" w="660400">
                <a:moveTo>
                  <a:pt x="298475" y="9398"/>
                </a:moveTo>
                <a:lnTo>
                  <a:pt x="293992" y="11049"/>
                </a:lnTo>
                <a:lnTo>
                  <a:pt x="294144" y="11303"/>
                </a:lnTo>
                <a:lnTo>
                  <a:pt x="294513" y="11176"/>
                </a:lnTo>
                <a:lnTo>
                  <a:pt x="298475" y="9398"/>
                </a:lnTo>
                <a:close/>
              </a:path>
              <a:path extrusionOk="0" h="114934" w="660400">
                <a:moveTo>
                  <a:pt x="325882" y="97574"/>
                </a:moveTo>
                <a:lnTo>
                  <a:pt x="325602" y="98005"/>
                </a:lnTo>
                <a:lnTo>
                  <a:pt x="325374" y="98475"/>
                </a:lnTo>
                <a:lnTo>
                  <a:pt x="325247" y="99237"/>
                </a:lnTo>
                <a:lnTo>
                  <a:pt x="325488" y="98996"/>
                </a:lnTo>
                <a:lnTo>
                  <a:pt x="325882" y="98247"/>
                </a:lnTo>
                <a:lnTo>
                  <a:pt x="325882" y="97574"/>
                </a:lnTo>
                <a:close/>
              </a:path>
              <a:path extrusionOk="0" h="114934" w="660400">
                <a:moveTo>
                  <a:pt x="342950" y="92316"/>
                </a:moveTo>
                <a:lnTo>
                  <a:pt x="341884" y="92837"/>
                </a:lnTo>
                <a:lnTo>
                  <a:pt x="342290" y="93827"/>
                </a:lnTo>
                <a:lnTo>
                  <a:pt x="342950" y="92316"/>
                </a:lnTo>
                <a:close/>
              </a:path>
              <a:path extrusionOk="0" h="114934" w="660400">
                <a:moveTo>
                  <a:pt x="347167" y="85293"/>
                </a:moveTo>
                <a:lnTo>
                  <a:pt x="345173" y="85344"/>
                </a:lnTo>
                <a:lnTo>
                  <a:pt x="345287" y="86067"/>
                </a:lnTo>
                <a:lnTo>
                  <a:pt x="347167" y="85293"/>
                </a:lnTo>
                <a:close/>
              </a:path>
              <a:path extrusionOk="0" h="114934" w="660400">
                <a:moveTo>
                  <a:pt x="348500" y="98933"/>
                </a:moveTo>
                <a:lnTo>
                  <a:pt x="347903" y="94742"/>
                </a:lnTo>
                <a:lnTo>
                  <a:pt x="347510" y="92075"/>
                </a:lnTo>
                <a:lnTo>
                  <a:pt x="345503" y="91071"/>
                </a:lnTo>
                <a:lnTo>
                  <a:pt x="345782" y="90932"/>
                </a:lnTo>
                <a:lnTo>
                  <a:pt x="346049" y="90805"/>
                </a:lnTo>
                <a:lnTo>
                  <a:pt x="345287" y="86067"/>
                </a:lnTo>
                <a:lnTo>
                  <a:pt x="341490" y="87630"/>
                </a:lnTo>
                <a:lnTo>
                  <a:pt x="343954" y="90043"/>
                </a:lnTo>
                <a:lnTo>
                  <a:pt x="342950" y="92316"/>
                </a:lnTo>
                <a:lnTo>
                  <a:pt x="345122" y="91262"/>
                </a:lnTo>
                <a:lnTo>
                  <a:pt x="343509" y="96774"/>
                </a:lnTo>
                <a:lnTo>
                  <a:pt x="342303" y="93853"/>
                </a:lnTo>
                <a:lnTo>
                  <a:pt x="342201" y="93726"/>
                </a:lnTo>
                <a:lnTo>
                  <a:pt x="339585" y="89535"/>
                </a:lnTo>
                <a:lnTo>
                  <a:pt x="339229" y="93726"/>
                </a:lnTo>
                <a:lnTo>
                  <a:pt x="339318" y="95504"/>
                </a:lnTo>
                <a:lnTo>
                  <a:pt x="341566" y="100965"/>
                </a:lnTo>
                <a:lnTo>
                  <a:pt x="343750" y="97409"/>
                </a:lnTo>
                <a:lnTo>
                  <a:pt x="346011" y="102870"/>
                </a:lnTo>
                <a:lnTo>
                  <a:pt x="347510" y="101981"/>
                </a:lnTo>
                <a:lnTo>
                  <a:pt x="345998" y="99441"/>
                </a:lnTo>
                <a:lnTo>
                  <a:pt x="345973" y="98806"/>
                </a:lnTo>
                <a:lnTo>
                  <a:pt x="346087" y="97409"/>
                </a:lnTo>
                <a:lnTo>
                  <a:pt x="346151" y="96774"/>
                </a:lnTo>
                <a:lnTo>
                  <a:pt x="346329" y="94742"/>
                </a:lnTo>
                <a:lnTo>
                  <a:pt x="347751" y="98171"/>
                </a:lnTo>
                <a:lnTo>
                  <a:pt x="348500" y="98933"/>
                </a:lnTo>
                <a:close/>
              </a:path>
              <a:path extrusionOk="0" h="114934" w="660400">
                <a:moveTo>
                  <a:pt x="375399" y="90932"/>
                </a:moveTo>
                <a:lnTo>
                  <a:pt x="374827" y="90741"/>
                </a:lnTo>
                <a:lnTo>
                  <a:pt x="375094" y="91579"/>
                </a:lnTo>
                <a:lnTo>
                  <a:pt x="375399" y="90932"/>
                </a:lnTo>
                <a:close/>
              </a:path>
              <a:path extrusionOk="0" h="114934" w="660400">
                <a:moveTo>
                  <a:pt x="376186" y="94996"/>
                </a:moveTo>
                <a:lnTo>
                  <a:pt x="375094" y="91579"/>
                </a:lnTo>
                <a:lnTo>
                  <a:pt x="374269" y="93345"/>
                </a:lnTo>
                <a:lnTo>
                  <a:pt x="373303" y="95758"/>
                </a:lnTo>
                <a:lnTo>
                  <a:pt x="376186" y="94996"/>
                </a:lnTo>
                <a:close/>
              </a:path>
              <a:path extrusionOk="0" h="114934" w="660400">
                <a:moveTo>
                  <a:pt x="383159" y="96621"/>
                </a:moveTo>
                <a:lnTo>
                  <a:pt x="383082" y="95199"/>
                </a:lnTo>
                <a:lnTo>
                  <a:pt x="383044" y="95554"/>
                </a:lnTo>
                <a:lnTo>
                  <a:pt x="383044" y="95948"/>
                </a:lnTo>
                <a:lnTo>
                  <a:pt x="383159" y="96621"/>
                </a:lnTo>
                <a:close/>
              </a:path>
              <a:path extrusionOk="0" h="114934" w="660400">
                <a:moveTo>
                  <a:pt x="431393" y="92964"/>
                </a:moveTo>
                <a:lnTo>
                  <a:pt x="431177" y="91440"/>
                </a:lnTo>
                <a:lnTo>
                  <a:pt x="430263" y="93726"/>
                </a:lnTo>
                <a:lnTo>
                  <a:pt x="429310" y="92456"/>
                </a:lnTo>
                <a:lnTo>
                  <a:pt x="428739" y="89801"/>
                </a:lnTo>
                <a:lnTo>
                  <a:pt x="427215" y="100076"/>
                </a:lnTo>
                <a:lnTo>
                  <a:pt x="431203" y="93726"/>
                </a:lnTo>
                <a:lnTo>
                  <a:pt x="431292" y="93599"/>
                </a:lnTo>
                <a:lnTo>
                  <a:pt x="431393" y="92964"/>
                </a:lnTo>
                <a:close/>
              </a:path>
              <a:path extrusionOk="0" h="114934" w="660400">
                <a:moveTo>
                  <a:pt x="435495" y="90805"/>
                </a:moveTo>
                <a:lnTo>
                  <a:pt x="435038" y="90322"/>
                </a:lnTo>
                <a:lnTo>
                  <a:pt x="434911" y="89916"/>
                </a:lnTo>
                <a:lnTo>
                  <a:pt x="435483" y="89382"/>
                </a:lnTo>
                <a:lnTo>
                  <a:pt x="432714" y="87249"/>
                </a:lnTo>
                <a:lnTo>
                  <a:pt x="432003" y="90043"/>
                </a:lnTo>
                <a:lnTo>
                  <a:pt x="435495" y="90805"/>
                </a:lnTo>
                <a:close/>
              </a:path>
              <a:path extrusionOk="0" h="114934" w="660400">
                <a:moveTo>
                  <a:pt x="436206" y="87439"/>
                </a:moveTo>
                <a:lnTo>
                  <a:pt x="436143" y="87109"/>
                </a:lnTo>
                <a:lnTo>
                  <a:pt x="436041" y="87503"/>
                </a:lnTo>
                <a:lnTo>
                  <a:pt x="436206" y="87439"/>
                </a:lnTo>
                <a:close/>
              </a:path>
              <a:path extrusionOk="0" h="114934" w="660400">
                <a:moveTo>
                  <a:pt x="436676" y="90297"/>
                </a:moveTo>
                <a:lnTo>
                  <a:pt x="436384" y="88557"/>
                </a:lnTo>
                <a:lnTo>
                  <a:pt x="435610" y="89281"/>
                </a:lnTo>
                <a:lnTo>
                  <a:pt x="435724" y="89573"/>
                </a:lnTo>
                <a:lnTo>
                  <a:pt x="436676" y="90297"/>
                </a:lnTo>
                <a:close/>
              </a:path>
              <a:path extrusionOk="0" h="114934" w="660400">
                <a:moveTo>
                  <a:pt x="438772" y="86360"/>
                </a:moveTo>
                <a:lnTo>
                  <a:pt x="436206" y="87439"/>
                </a:lnTo>
                <a:lnTo>
                  <a:pt x="436384" y="88557"/>
                </a:lnTo>
                <a:lnTo>
                  <a:pt x="438772" y="86360"/>
                </a:lnTo>
                <a:close/>
              </a:path>
              <a:path extrusionOk="0" h="114934" w="660400">
                <a:moveTo>
                  <a:pt x="445706" y="24257"/>
                </a:moveTo>
                <a:lnTo>
                  <a:pt x="443649" y="21463"/>
                </a:lnTo>
                <a:lnTo>
                  <a:pt x="443674" y="22225"/>
                </a:lnTo>
                <a:lnTo>
                  <a:pt x="445706" y="24257"/>
                </a:lnTo>
                <a:close/>
              </a:path>
              <a:path extrusionOk="0" h="114934" w="660400">
                <a:moveTo>
                  <a:pt x="451167" y="30607"/>
                </a:moveTo>
                <a:lnTo>
                  <a:pt x="450189" y="30988"/>
                </a:lnTo>
                <a:lnTo>
                  <a:pt x="450786" y="32270"/>
                </a:lnTo>
                <a:lnTo>
                  <a:pt x="451167" y="30607"/>
                </a:lnTo>
                <a:close/>
              </a:path>
              <a:path extrusionOk="0" h="114934" w="660400">
                <a:moveTo>
                  <a:pt x="451408" y="92329"/>
                </a:moveTo>
                <a:lnTo>
                  <a:pt x="449986" y="90678"/>
                </a:lnTo>
                <a:lnTo>
                  <a:pt x="447890" y="90043"/>
                </a:lnTo>
                <a:lnTo>
                  <a:pt x="450456" y="93091"/>
                </a:lnTo>
                <a:lnTo>
                  <a:pt x="451408" y="92456"/>
                </a:lnTo>
                <a:lnTo>
                  <a:pt x="451408" y="92329"/>
                </a:lnTo>
                <a:close/>
              </a:path>
              <a:path extrusionOk="0" h="114934" w="660400">
                <a:moveTo>
                  <a:pt x="452856" y="91452"/>
                </a:moveTo>
                <a:lnTo>
                  <a:pt x="451599" y="92329"/>
                </a:lnTo>
                <a:lnTo>
                  <a:pt x="451624" y="92583"/>
                </a:lnTo>
                <a:lnTo>
                  <a:pt x="452285" y="93345"/>
                </a:lnTo>
                <a:lnTo>
                  <a:pt x="452856" y="91452"/>
                </a:lnTo>
                <a:close/>
              </a:path>
              <a:path extrusionOk="0" h="114934" w="660400">
                <a:moveTo>
                  <a:pt x="456412" y="94361"/>
                </a:moveTo>
                <a:lnTo>
                  <a:pt x="455256" y="93980"/>
                </a:lnTo>
                <a:lnTo>
                  <a:pt x="455815" y="95504"/>
                </a:lnTo>
                <a:lnTo>
                  <a:pt x="456412" y="94361"/>
                </a:lnTo>
                <a:close/>
              </a:path>
              <a:path extrusionOk="0" h="114934" w="660400">
                <a:moveTo>
                  <a:pt x="456882" y="25654"/>
                </a:moveTo>
                <a:lnTo>
                  <a:pt x="455650" y="26035"/>
                </a:lnTo>
                <a:lnTo>
                  <a:pt x="454507" y="29210"/>
                </a:lnTo>
                <a:lnTo>
                  <a:pt x="452983" y="27432"/>
                </a:lnTo>
                <a:lnTo>
                  <a:pt x="452945" y="26797"/>
                </a:lnTo>
                <a:lnTo>
                  <a:pt x="453555" y="21844"/>
                </a:lnTo>
                <a:lnTo>
                  <a:pt x="449072" y="24638"/>
                </a:lnTo>
                <a:lnTo>
                  <a:pt x="452132" y="26543"/>
                </a:lnTo>
                <a:lnTo>
                  <a:pt x="451167" y="30607"/>
                </a:lnTo>
                <a:lnTo>
                  <a:pt x="454761" y="29210"/>
                </a:lnTo>
                <a:lnTo>
                  <a:pt x="455409" y="28956"/>
                </a:lnTo>
                <a:lnTo>
                  <a:pt x="456882" y="25654"/>
                </a:lnTo>
                <a:close/>
              </a:path>
              <a:path extrusionOk="0" h="114934" w="660400">
                <a:moveTo>
                  <a:pt x="457022" y="93243"/>
                </a:moveTo>
                <a:lnTo>
                  <a:pt x="456425" y="94361"/>
                </a:lnTo>
                <a:lnTo>
                  <a:pt x="456806" y="94488"/>
                </a:lnTo>
                <a:lnTo>
                  <a:pt x="457022" y="93243"/>
                </a:lnTo>
                <a:close/>
              </a:path>
              <a:path extrusionOk="0" h="114934" w="660400">
                <a:moveTo>
                  <a:pt x="469557" y="75946"/>
                </a:moveTo>
                <a:lnTo>
                  <a:pt x="468325" y="74295"/>
                </a:lnTo>
                <a:lnTo>
                  <a:pt x="468083" y="76327"/>
                </a:lnTo>
                <a:lnTo>
                  <a:pt x="468071" y="76835"/>
                </a:lnTo>
                <a:lnTo>
                  <a:pt x="469125" y="77724"/>
                </a:lnTo>
                <a:lnTo>
                  <a:pt x="469442" y="76720"/>
                </a:lnTo>
                <a:lnTo>
                  <a:pt x="469557" y="75946"/>
                </a:lnTo>
                <a:close/>
              </a:path>
              <a:path extrusionOk="0" h="114934" w="660400">
                <a:moveTo>
                  <a:pt x="472325" y="74041"/>
                </a:moveTo>
                <a:lnTo>
                  <a:pt x="470382" y="73787"/>
                </a:lnTo>
                <a:lnTo>
                  <a:pt x="469734" y="75819"/>
                </a:lnTo>
                <a:lnTo>
                  <a:pt x="469849" y="76327"/>
                </a:lnTo>
                <a:lnTo>
                  <a:pt x="471932" y="79121"/>
                </a:lnTo>
                <a:lnTo>
                  <a:pt x="472325" y="74041"/>
                </a:lnTo>
                <a:close/>
              </a:path>
              <a:path extrusionOk="0" h="114934" w="660400">
                <a:moveTo>
                  <a:pt x="511327" y="76581"/>
                </a:moveTo>
                <a:lnTo>
                  <a:pt x="511225" y="76327"/>
                </a:lnTo>
                <a:lnTo>
                  <a:pt x="507619" y="78994"/>
                </a:lnTo>
                <a:lnTo>
                  <a:pt x="511302" y="76835"/>
                </a:lnTo>
                <a:lnTo>
                  <a:pt x="511327" y="76581"/>
                </a:lnTo>
                <a:close/>
              </a:path>
              <a:path extrusionOk="0" h="114934" w="660400">
                <a:moveTo>
                  <a:pt x="512699" y="79235"/>
                </a:moveTo>
                <a:lnTo>
                  <a:pt x="511746" y="76581"/>
                </a:lnTo>
                <a:lnTo>
                  <a:pt x="511530" y="76708"/>
                </a:lnTo>
                <a:lnTo>
                  <a:pt x="511403" y="76962"/>
                </a:lnTo>
                <a:lnTo>
                  <a:pt x="511289" y="77597"/>
                </a:lnTo>
                <a:lnTo>
                  <a:pt x="511429" y="78232"/>
                </a:lnTo>
                <a:lnTo>
                  <a:pt x="512699" y="79235"/>
                </a:lnTo>
                <a:close/>
              </a:path>
              <a:path extrusionOk="0" h="114934" w="660400">
                <a:moveTo>
                  <a:pt x="513715" y="82042"/>
                </a:moveTo>
                <a:lnTo>
                  <a:pt x="513270" y="80822"/>
                </a:lnTo>
                <a:lnTo>
                  <a:pt x="510438" y="81788"/>
                </a:lnTo>
                <a:lnTo>
                  <a:pt x="513664" y="83197"/>
                </a:lnTo>
                <a:lnTo>
                  <a:pt x="513715" y="82042"/>
                </a:lnTo>
                <a:close/>
              </a:path>
              <a:path extrusionOk="0" h="114934" w="660400">
                <a:moveTo>
                  <a:pt x="517410" y="84836"/>
                </a:moveTo>
                <a:lnTo>
                  <a:pt x="513664" y="83197"/>
                </a:lnTo>
                <a:lnTo>
                  <a:pt x="513283" y="87249"/>
                </a:lnTo>
                <a:lnTo>
                  <a:pt x="517410" y="84836"/>
                </a:lnTo>
                <a:close/>
              </a:path>
              <a:path extrusionOk="0" h="114934" w="660400">
                <a:moveTo>
                  <a:pt x="521500" y="8763"/>
                </a:moveTo>
                <a:lnTo>
                  <a:pt x="520814" y="6223"/>
                </a:lnTo>
                <a:lnTo>
                  <a:pt x="517842" y="9525"/>
                </a:lnTo>
                <a:lnTo>
                  <a:pt x="517931" y="9017"/>
                </a:lnTo>
                <a:lnTo>
                  <a:pt x="517994" y="8636"/>
                </a:lnTo>
                <a:lnTo>
                  <a:pt x="514591" y="9017"/>
                </a:lnTo>
                <a:lnTo>
                  <a:pt x="511746" y="6985"/>
                </a:lnTo>
                <a:lnTo>
                  <a:pt x="509168" y="6096"/>
                </a:lnTo>
                <a:lnTo>
                  <a:pt x="506603" y="9906"/>
                </a:lnTo>
                <a:lnTo>
                  <a:pt x="507390" y="9906"/>
                </a:lnTo>
                <a:lnTo>
                  <a:pt x="521182" y="9906"/>
                </a:lnTo>
                <a:lnTo>
                  <a:pt x="521360" y="9525"/>
                </a:lnTo>
                <a:lnTo>
                  <a:pt x="521500" y="8763"/>
                </a:lnTo>
                <a:close/>
              </a:path>
              <a:path extrusionOk="0" h="114934" w="660400">
                <a:moveTo>
                  <a:pt x="522909" y="9398"/>
                </a:moveTo>
                <a:lnTo>
                  <a:pt x="521728" y="8763"/>
                </a:lnTo>
                <a:lnTo>
                  <a:pt x="521601" y="9017"/>
                </a:lnTo>
                <a:lnTo>
                  <a:pt x="521703" y="9525"/>
                </a:lnTo>
                <a:lnTo>
                  <a:pt x="522122" y="11049"/>
                </a:lnTo>
                <a:lnTo>
                  <a:pt x="522820" y="9652"/>
                </a:lnTo>
                <a:lnTo>
                  <a:pt x="522909" y="9398"/>
                </a:lnTo>
                <a:close/>
              </a:path>
              <a:path extrusionOk="0" h="114934" w="660400">
                <a:moveTo>
                  <a:pt x="524573" y="10287"/>
                </a:moveTo>
                <a:lnTo>
                  <a:pt x="524535" y="6223"/>
                </a:lnTo>
                <a:lnTo>
                  <a:pt x="522935" y="9410"/>
                </a:lnTo>
                <a:lnTo>
                  <a:pt x="524573" y="10287"/>
                </a:lnTo>
                <a:close/>
              </a:path>
              <a:path extrusionOk="0" h="114934" w="660400">
                <a:moveTo>
                  <a:pt x="546950" y="56769"/>
                </a:moveTo>
                <a:lnTo>
                  <a:pt x="546468" y="57277"/>
                </a:lnTo>
                <a:lnTo>
                  <a:pt x="546087" y="59436"/>
                </a:lnTo>
                <a:lnTo>
                  <a:pt x="545528" y="58191"/>
                </a:lnTo>
                <a:lnTo>
                  <a:pt x="545566" y="59309"/>
                </a:lnTo>
                <a:lnTo>
                  <a:pt x="546684" y="60071"/>
                </a:lnTo>
                <a:lnTo>
                  <a:pt x="546735" y="59436"/>
                </a:lnTo>
                <a:lnTo>
                  <a:pt x="546950" y="56769"/>
                </a:lnTo>
                <a:close/>
              </a:path>
              <a:path extrusionOk="0" h="114934" w="660400">
                <a:moveTo>
                  <a:pt x="550278" y="62484"/>
                </a:moveTo>
                <a:lnTo>
                  <a:pt x="546684" y="60071"/>
                </a:lnTo>
                <a:lnTo>
                  <a:pt x="546442" y="63119"/>
                </a:lnTo>
                <a:lnTo>
                  <a:pt x="550278" y="62484"/>
                </a:lnTo>
                <a:close/>
              </a:path>
              <a:path extrusionOk="0" h="114934" w="660400">
                <a:moveTo>
                  <a:pt x="573887" y="82931"/>
                </a:moveTo>
                <a:lnTo>
                  <a:pt x="572401" y="84201"/>
                </a:lnTo>
                <a:lnTo>
                  <a:pt x="572414" y="84328"/>
                </a:lnTo>
                <a:lnTo>
                  <a:pt x="572668" y="84582"/>
                </a:lnTo>
                <a:lnTo>
                  <a:pt x="573887" y="82931"/>
                </a:lnTo>
                <a:close/>
              </a:path>
              <a:path extrusionOk="0" h="114934" w="660400">
                <a:moveTo>
                  <a:pt x="575119" y="20624"/>
                </a:moveTo>
                <a:lnTo>
                  <a:pt x="574878" y="20866"/>
                </a:lnTo>
                <a:lnTo>
                  <a:pt x="574649" y="20942"/>
                </a:lnTo>
                <a:lnTo>
                  <a:pt x="574370" y="21056"/>
                </a:lnTo>
                <a:lnTo>
                  <a:pt x="574649" y="21094"/>
                </a:lnTo>
                <a:lnTo>
                  <a:pt x="574878" y="21018"/>
                </a:lnTo>
                <a:lnTo>
                  <a:pt x="575119" y="20624"/>
                </a:lnTo>
                <a:close/>
              </a:path>
              <a:path extrusionOk="0" h="114934" w="660400">
                <a:moveTo>
                  <a:pt x="578599" y="89090"/>
                </a:moveTo>
                <a:lnTo>
                  <a:pt x="578167" y="87757"/>
                </a:lnTo>
                <a:lnTo>
                  <a:pt x="577138" y="88646"/>
                </a:lnTo>
                <a:lnTo>
                  <a:pt x="578599" y="89090"/>
                </a:lnTo>
                <a:close/>
              </a:path>
              <a:path extrusionOk="0" h="114934" w="660400">
                <a:moveTo>
                  <a:pt x="579539" y="89382"/>
                </a:moveTo>
                <a:lnTo>
                  <a:pt x="578599" y="89090"/>
                </a:lnTo>
                <a:lnTo>
                  <a:pt x="579196" y="90932"/>
                </a:lnTo>
                <a:lnTo>
                  <a:pt x="579539" y="89382"/>
                </a:lnTo>
                <a:close/>
              </a:path>
              <a:path extrusionOk="0" h="114934" w="660400">
                <a:moveTo>
                  <a:pt x="579704" y="83375"/>
                </a:moveTo>
                <a:lnTo>
                  <a:pt x="577697" y="83566"/>
                </a:lnTo>
                <a:lnTo>
                  <a:pt x="576897" y="84836"/>
                </a:lnTo>
                <a:lnTo>
                  <a:pt x="577024" y="87249"/>
                </a:lnTo>
                <a:lnTo>
                  <a:pt x="577138" y="88646"/>
                </a:lnTo>
                <a:lnTo>
                  <a:pt x="579704" y="83375"/>
                </a:lnTo>
                <a:close/>
              </a:path>
              <a:path extrusionOk="0" h="114934" w="660400">
                <a:moveTo>
                  <a:pt x="594639" y="93243"/>
                </a:moveTo>
                <a:lnTo>
                  <a:pt x="594245" y="92773"/>
                </a:lnTo>
                <a:lnTo>
                  <a:pt x="594334" y="93472"/>
                </a:lnTo>
                <a:lnTo>
                  <a:pt x="594487" y="93929"/>
                </a:lnTo>
                <a:lnTo>
                  <a:pt x="594639" y="93243"/>
                </a:lnTo>
                <a:close/>
              </a:path>
              <a:path extrusionOk="0" h="114934" w="660400">
                <a:moveTo>
                  <a:pt x="594880" y="95123"/>
                </a:moveTo>
                <a:lnTo>
                  <a:pt x="594487" y="93929"/>
                </a:lnTo>
                <a:lnTo>
                  <a:pt x="593496" y="96393"/>
                </a:lnTo>
                <a:lnTo>
                  <a:pt x="594880" y="95123"/>
                </a:lnTo>
                <a:close/>
              </a:path>
              <a:path extrusionOk="0" h="114934" w="660400">
                <a:moveTo>
                  <a:pt x="599440" y="30772"/>
                </a:moveTo>
                <a:lnTo>
                  <a:pt x="599351" y="30988"/>
                </a:lnTo>
                <a:lnTo>
                  <a:pt x="599376" y="31254"/>
                </a:lnTo>
                <a:lnTo>
                  <a:pt x="599440" y="30772"/>
                </a:lnTo>
                <a:close/>
              </a:path>
              <a:path extrusionOk="0" h="114934" w="660400">
                <a:moveTo>
                  <a:pt x="603897" y="23444"/>
                </a:moveTo>
                <a:lnTo>
                  <a:pt x="600392" y="23749"/>
                </a:lnTo>
                <a:lnTo>
                  <a:pt x="599440" y="30772"/>
                </a:lnTo>
                <a:lnTo>
                  <a:pt x="600506" y="28194"/>
                </a:lnTo>
                <a:lnTo>
                  <a:pt x="603897" y="23444"/>
                </a:lnTo>
                <a:close/>
              </a:path>
              <a:path extrusionOk="0" h="114934" w="660400">
                <a:moveTo>
                  <a:pt x="604824" y="23368"/>
                </a:moveTo>
                <a:lnTo>
                  <a:pt x="603961" y="23368"/>
                </a:lnTo>
                <a:lnTo>
                  <a:pt x="604824" y="23368"/>
                </a:lnTo>
                <a:close/>
              </a:path>
              <a:path extrusionOk="0" h="114934" w="660400">
                <a:moveTo>
                  <a:pt x="622579" y="38608"/>
                </a:moveTo>
                <a:lnTo>
                  <a:pt x="622541" y="38455"/>
                </a:lnTo>
                <a:lnTo>
                  <a:pt x="622185" y="38442"/>
                </a:lnTo>
                <a:lnTo>
                  <a:pt x="622579" y="38608"/>
                </a:lnTo>
                <a:close/>
              </a:path>
              <a:path extrusionOk="0" h="114934" w="660400">
                <a:moveTo>
                  <a:pt x="625817" y="35941"/>
                </a:moveTo>
                <a:lnTo>
                  <a:pt x="622655" y="35941"/>
                </a:lnTo>
                <a:lnTo>
                  <a:pt x="622528" y="32766"/>
                </a:lnTo>
                <a:lnTo>
                  <a:pt x="621461" y="33655"/>
                </a:lnTo>
                <a:lnTo>
                  <a:pt x="622541" y="38455"/>
                </a:lnTo>
                <a:lnTo>
                  <a:pt x="623481" y="38481"/>
                </a:lnTo>
                <a:lnTo>
                  <a:pt x="625817" y="35941"/>
                </a:lnTo>
                <a:close/>
              </a:path>
              <a:path extrusionOk="0" h="114934" w="660400">
                <a:moveTo>
                  <a:pt x="626135" y="47967"/>
                </a:moveTo>
                <a:lnTo>
                  <a:pt x="624598" y="48514"/>
                </a:lnTo>
                <a:lnTo>
                  <a:pt x="624662" y="48768"/>
                </a:lnTo>
                <a:lnTo>
                  <a:pt x="625500" y="49276"/>
                </a:lnTo>
                <a:lnTo>
                  <a:pt x="626135" y="47967"/>
                </a:lnTo>
                <a:close/>
              </a:path>
              <a:path extrusionOk="0" h="114934" w="660400">
                <a:moveTo>
                  <a:pt x="627824" y="41948"/>
                </a:moveTo>
                <a:lnTo>
                  <a:pt x="624433" y="42926"/>
                </a:lnTo>
                <a:lnTo>
                  <a:pt x="627722" y="46101"/>
                </a:lnTo>
                <a:lnTo>
                  <a:pt x="627824" y="41948"/>
                </a:lnTo>
                <a:close/>
              </a:path>
              <a:path extrusionOk="0" h="114934" w="660400">
                <a:moveTo>
                  <a:pt x="630618" y="41148"/>
                </a:moveTo>
                <a:lnTo>
                  <a:pt x="627875" y="39700"/>
                </a:lnTo>
                <a:lnTo>
                  <a:pt x="627824" y="41948"/>
                </a:lnTo>
                <a:lnTo>
                  <a:pt x="630618" y="41148"/>
                </a:lnTo>
                <a:close/>
              </a:path>
              <a:path extrusionOk="0" h="114934" w="660400">
                <a:moveTo>
                  <a:pt x="631012" y="75184"/>
                </a:moveTo>
                <a:lnTo>
                  <a:pt x="630491" y="75057"/>
                </a:lnTo>
                <a:lnTo>
                  <a:pt x="630605" y="74930"/>
                </a:lnTo>
                <a:lnTo>
                  <a:pt x="628040" y="75692"/>
                </a:lnTo>
                <a:lnTo>
                  <a:pt x="628307" y="76720"/>
                </a:lnTo>
                <a:lnTo>
                  <a:pt x="631012" y="75184"/>
                </a:lnTo>
                <a:close/>
              </a:path>
              <a:path extrusionOk="0" h="114934" w="660400">
                <a:moveTo>
                  <a:pt x="631329" y="33401"/>
                </a:moveTo>
                <a:lnTo>
                  <a:pt x="630974" y="33655"/>
                </a:lnTo>
                <a:lnTo>
                  <a:pt x="630834" y="33934"/>
                </a:lnTo>
                <a:lnTo>
                  <a:pt x="631329" y="33401"/>
                </a:lnTo>
                <a:close/>
              </a:path>
              <a:path extrusionOk="0" h="114934" w="660400">
                <a:moveTo>
                  <a:pt x="632104" y="86702"/>
                </a:moveTo>
                <a:lnTo>
                  <a:pt x="631482" y="87198"/>
                </a:lnTo>
                <a:lnTo>
                  <a:pt x="631888" y="87274"/>
                </a:lnTo>
                <a:lnTo>
                  <a:pt x="632104" y="86702"/>
                </a:lnTo>
                <a:close/>
              </a:path>
              <a:path extrusionOk="0" h="114934" w="660400">
                <a:moveTo>
                  <a:pt x="632155" y="44450"/>
                </a:moveTo>
                <a:lnTo>
                  <a:pt x="631952" y="43815"/>
                </a:lnTo>
                <a:lnTo>
                  <a:pt x="631367" y="44450"/>
                </a:lnTo>
                <a:lnTo>
                  <a:pt x="631329" y="44831"/>
                </a:lnTo>
                <a:lnTo>
                  <a:pt x="632155" y="44450"/>
                </a:lnTo>
                <a:close/>
              </a:path>
              <a:path extrusionOk="0" h="114934" w="660400">
                <a:moveTo>
                  <a:pt x="632472" y="48387"/>
                </a:moveTo>
                <a:lnTo>
                  <a:pt x="631990" y="46863"/>
                </a:lnTo>
                <a:lnTo>
                  <a:pt x="631329" y="44831"/>
                </a:lnTo>
                <a:lnTo>
                  <a:pt x="626618" y="46990"/>
                </a:lnTo>
                <a:lnTo>
                  <a:pt x="626135" y="47967"/>
                </a:lnTo>
                <a:lnTo>
                  <a:pt x="629272" y="46863"/>
                </a:lnTo>
                <a:lnTo>
                  <a:pt x="632472" y="48387"/>
                </a:lnTo>
                <a:close/>
              </a:path>
              <a:path extrusionOk="0" h="114934" w="660400">
                <a:moveTo>
                  <a:pt x="632752" y="48653"/>
                </a:moveTo>
                <a:lnTo>
                  <a:pt x="632637" y="48526"/>
                </a:lnTo>
                <a:lnTo>
                  <a:pt x="632472" y="48450"/>
                </a:lnTo>
                <a:lnTo>
                  <a:pt x="632752" y="49288"/>
                </a:lnTo>
                <a:lnTo>
                  <a:pt x="632752" y="48653"/>
                </a:lnTo>
                <a:close/>
              </a:path>
              <a:path extrusionOk="0" h="114934" w="660400">
                <a:moveTo>
                  <a:pt x="633387" y="84328"/>
                </a:moveTo>
                <a:lnTo>
                  <a:pt x="633133" y="81953"/>
                </a:lnTo>
                <a:lnTo>
                  <a:pt x="632244" y="84112"/>
                </a:lnTo>
                <a:lnTo>
                  <a:pt x="633387" y="84328"/>
                </a:lnTo>
                <a:close/>
              </a:path>
              <a:path extrusionOk="0" h="114934" w="660400">
                <a:moveTo>
                  <a:pt x="633907" y="48018"/>
                </a:moveTo>
                <a:lnTo>
                  <a:pt x="633145" y="48056"/>
                </a:lnTo>
                <a:lnTo>
                  <a:pt x="632917" y="48729"/>
                </a:lnTo>
                <a:lnTo>
                  <a:pt x="633145" y="48882"/>
                </a:lnTo>
                <a:lnTo>
                  <a:pt x="633387" y="49009"/>
                </a:lnTo>
                <a:lnTo>
                  <a:pt x="633628" y="49161"/>
                </a:lnTo>
                <a:lnTo>
                  <a:pt x="633907" y="48018"/>
                </a:lnTo>
                <a:close/>
              </a:path>
              <a:path extrusionOk="0" h="114934" w="660400">
                <a:moveTo>
                  <a:pt x="634415" y="78867"/>
                </a:moveTo>
                <a:lnTo>
                  <a:pt x="632434" y="75438"/>
                </a:lnTo>
                <a:lnTo>
                  <a:pt x="633133" y="81953"/>
                </a:lnTo>
                <a:lnTo>
                  <a:pt x="634415" y="78867"/>
                </a:lnTo>
                <a:close/>
              </a:path>
              <a:path extrusionOk="0" h="114934" w="660400">
                <a:moveTo>
                  <a:pt x="634453" y="90551"/>
                </a:moveTo>
                <a:lnTo>
                  <a:pt x="632079" y="94361"/>
                </a:lnTo>
                <a:lnTo>
                  <a:pt x="631215" y="88773"/>
                </a:lnTo>
                <a:lnTo>
                  <a:pt x="630542" y="88011"/>
                </a:lnTo>
                <a:lnTo>
                  <a:pt x="631355" y="87249"/>
                </a:lnTo>
                <a:lnTo>
                  <a:pt x="631482" y="87122"/>
                </a:lnTo>
                <a:lnTo>
                  <a:pt x="631088" y="86868"/>
                </a:lnTo>
                <a:lnTo>
                  <a:pt x="632206" y="84201"/>
                </a:lnTo>
                <a:lnTo>
                  <a:pt x="630097" y="83693"/>
                </a:lnTo>
                <a:lnTo>
                  <a:pt x="630034" y="83439"/>
                </a:lnTo>
                <a:lnTo>
                  <a:pt x="628624" y="77978"/>
                </a:lnTo>
                <a:lnTo>
                  <a:pt x="628307" y="76720"/>
                </a:lnTo>
                <a:lnTo>
                  <a:pt x="626097" y="77978"/>
                </a:lnTo>
                <a:lnTo>
                  <a:pt x="626110" y="76962"/>
                </a:lnTo>
                <a:lnTo>
                  <a:pt x="626237" y="75311"/>
                </a:lnTo>
                <a:lnTo>
                  <a:pt x="627354" y="73914"/>
                </a:lnTo>
                <a:lnTo>
                  <a:pt x="627761" y="73406"/>
                </a:lnTo>
                <a:lnTo>
                  <a:pt x="622223" y="72771"/>
                </a:lnTo>
                <a:lnTo>
                  <a:pt x="621779" y="68580"/>
                </a:lnTo>
                <a:lnTo>
                  <a:pt x="615886" y="66929"/>
                </a:lnTo>
                <a:lnTo>
                  <a:pt x="616089" y="67691"/>
                </a:lnTo>
                <a:lnTo>
                  <a:pt x="616204" y="68326"/>
                </a:lnTo>
                <a:lnTo>
                  <a:pt x="616559" y="76200"/>
                </a:lnTo>
                <a:lnTo>
                  <a:pt x="613740" y="77216"/>
                </a:lnTo>
                <a:lnTo>
                  <a:pt x="611644" y="78994"/>
                </a:lnTo>
                <a:lnTo>
                  <a:pt x="611873" y="74422"/>
                </a:lnTo>
                <a:lnTo>
                  <a:pt x="611873" y="74295"/>
                </a:lnTo>
                <a:lnTo>
                  <a:pt x="610336" y="73533"/>
                </a:lnTo>
                <a:lnTo>
                  <a:pt x="611403" y="72644"/>
                </a:lnTo>
                <a:lnTo>
                  <a:pt x="612635" y="68580"/>
                </a:lnTo>
                <a:lnTo>
                  <a:pt x="612711" y="68326"/>
                </a:lnTo>
                <a:lnTo>
                  <a:pt x="613702" y="71374"/>
                </a:lnTo>
                <a:lnTo>
                  <a:pt x="613943" y="68326"/>
                </a:lnTo>
                <a:lnTo>
                  <a:pt x="614121" y="66040"/>
                </a:lnTo>
                <a:lnTo>
                  <a:pt x="614248" y="65659"/>
                </a:lnTo>
                <a:lnTo>
                  <a:pt x="616597" y="62865"/>
                </a:lnTo>
                <a:lnTo>
                  <a:pt x="619366" y="59563"/>
                </a:lnTo>
                <a:lnTo>
                  <a:pt x="619239" y="59182"/>
                </a:lnTo>
                <a:lnTo>
                  <a:pt x="617550" y="53848"/>
                </a:lnTo>
                <a:lnTo>
                  <a:pt x="618807" y="53594"/>
                </a:lnTo>
                <a:lnTo>
                  <a:pt x="623887" y="52578"/>
                </a:lnTo>
                <a:lnTo>
                  <a:pt x="624344" y="49911"/>
                </a:lnTo>
                <a:lnTo>
                  <a:pt x="624459" y="48641"/>
                </a:lnTo>
                <a:lnTo>
                  <a:pt x="623404" y="48006"/>
                </a:lnTo>
                <a:lnTo>
                  <a:pt x="623189" y="47879"/>
                </a:lnTo>
                <a:lnTo>
                  <a:pt x="622769" y="47625"/>
                </a:lnTo>
                <a:lnTo>
                  <a:pt x="623036" y="43434"/>
                </a:lnTo>
                <a:lnTo>
                  <a:pt x="623290" y="39370"/>
                </a:lnTo>
                <a:lnTo>
                  <a:pt x="621830" y="40792"/>
                </a:lnTo>
                <a:lnTo>
                  <a:pt x="619760" y="38354"/>
                </a:lnTo>
                <a:lnTo>
                  <a:pt x="622185" y="38442"/>
                </a:lnTo>
                <a:lnTo>
                  <a:pt x="621995" y="38354"/>
                </a:lnTo>
                <a:lnTo>
                  <a:pt x="619963" y="37465"/>
                </a:lnTo>
                <a:lnTo>
                  <a:pt x="620153" y="36703"/>
                </a:lnTo>
                <a:lnTo>
                  <a:pt x="615124" y="42164"/>
                </a:lnTo>
                <a:lnTo>
                  <a:pt x="611289" y="38862"/>
                </a:lnTo>
                <a:lnTo>
                  <a:pt x="605180" y="47879"/>
                </a:lnTo>
                <a:lnTo>
                  <a:pt x="604977" y="47244"/>
                </a:lnTo>
                <a:lnTo>
                  <a:pt x="603008" y="41275"/>
                </a:lnTo>
                <a:lnTo>
                  <a:pt x="603084" y="46990"/>
                </a:lnTo>
                <a:lnTo>
                  <a:pt x="600430" y="47244"/>
                </a:lnTo>
                <a:lnTo>
                  <a:pt x="596747" y="47117"/>
                </a:lnTo>
                <a:lnTo>
                  <a:pt x="594804" y="48006"/>
                </a:lnTo>
                <a:lnTo>
                  <a:pt x="595579" y="44831"/>
                </a:lnTo>
                <a:lnTo>
                  <a:pt x="597306" y="44704"/>
                </a:lnTo>
                <a:lnTo>
                  <a:pt x="599249" y="43688"/>
                </a:lnTo>
                <a:lnTo>
                  <a:pt x="594690" y="42291"/>
                </a:lnTo>
                <a:lnTo>
                  <a:pt x="590296" y="45339"/>
                </a:lnTo>
                <a:lnTo>
                  <a:pt x="586828" y="49530"/>
                </a:lnTo>
                <a:lnTo>
                  <a:pt x="586892" y="50038"/>
                </a:lnTo>
                <a:lnTo>
                  <a:pt x="588632" y="53975"/>
                </a:lnTo>
                <a:lnTo>
                  <a:pt x="588987" y="53594"/>
                </a:lnTo>
                <a:lnTo>
                  <a:pt x="590842" y="56642"/>
                </a:lnTo>
                <a:lnTo>
                  <a:pt x="588721" y="59182"/>
                </a:lnTo>
                <a:lnTo>
                  <a:pt x="587375" y="57404"/>
                </a:lnTo>
                <a:lnTo>
                  <a:pt x="586003" y="54991"/>
                </a:lnTo>
                <a:lnTo>
                  <a:pt x="585927" y="54864"/>
                </a:lnTo>
                <a:lnTo>
                  <a:pt x="583514" y="54991"/>
                </a:lnTo>
                <a:lnTo>
                  <a:pt x="583831" y="50546"/>
                </a:lnTo>
                <a:lnTo>
                  <a:pt x="583907" y="49403"/>
                </a:lnTo>
                <a:lnTo>
                  <a:pt x="585139" y="50292"/>
                </a:lnTo>
                <a:lnTo>
                  <a:pt x="585063" y="49403"/>
                </a:lnTo>
                <a:lnTo>
                  <a:pt x="584974" y="48387"/>
                </a:lnTo>
                <a:lnTo>
                  <a:pt x="584669" y="44831"/>
                </a:lnTo>
                <a:lnTo>
                  <a:pt x="582726" y="48387"/>
                </a:lnTo>
                <a:lnTo>
                  <a:pt x="580072" y="47371"/>
                </a:lnTo>
                <a:lnTo>
                  <a:pt x="577977" y="50546"/>
                </a:lnTo>
                <a:lnTo>
                  <a:pt x="577684" y="47498"/>
                </a:lnTo>
                <a:lnTo>
                  <a:pt x="577557" y="46101"/>
                </a:lnTo>
                <a:lnTo>
                  <a:pt x="577519" y="44831"/>
                </a:lnTo>
                <a:lnTo>
                  <a:pt x="578929" y="41910"/>
                </a:lnTo>
                <a:lnTo>
                  <a:pt x="579170" y="41402"/>
                </a:lnTo>
                <a:lnTo>
                  <a:pt x="579589" y="40513"/>
                </a:lnTo>
                <a:lnTo>
                  <a:pt x="583641" y="40386"/>
                </a:lnTo>
                <a:lnTo>
                  <a:pt x="586244" y="45466"/>
                </a:lnTo>
                <a:lnTo>
                  <a:pt x="588797" y="40386"/>
                </a:lnTo>
                <a:lnTo>
                  <a:pt x="589699" y="38608"/>
                </a:lnTo>
                <a:lnTo>
                  <a:pt x="590334" y="37338"/>
                </a:lnTo>
                <a:lnTo>
                  <a:pt x="592429" y="42164"/>
                </a:lnTo>
                <a:lnTo>
                  <a:pt x="591235" y="38608"/>
                </a:lnTo>
                <a:lnTo>
                  <a:pt x="594118" y="37338"/>
                </a:lnTo>
                <a:lnTo>
                  <a:pt x="594410" y="37211"/>
                </a:lnTo>
                <a:lnTo>
                  <a:pt x="596150" y="38354"/>
                </a:lnTo>
                <a:lnTo>
                  <a:pt x="597420" y="37338"/>
                </a:lnTo>
                <a:lnTo>
                  <a:pt x="599008" y="36068"/>
                </a:lnTo>
                <a:lnTo>
                  <a:pt x="598805" y="36830"/>
                </a:lnTo>
                <a:lnTo>
                  <a:pt x="599071" y="36068"/>
                </a:lnTo>
                <a:lnTo>
                  <a:pt x="600671" y="31369"/>
                </a:lnTo>
                <a:lnTo>
                  <a:pt x="599376" y="31254"/>
                </a:lnTo>
                <a:lnTo>
                  <a:pt x="599198" y="32512"/>
                </a:lnTo>
                <a:lnTo>
                  <a:pt x="596709" y="37338"/>
                </a:lnTo>
                <a:lnTo>
                  <a:pt x="596061" y="37211"/>
                </a:lnTo>
                <a:lnTo>
                  <a:pt x="592823" y="36576"/>
                </a:lnTo>
                <a:lnTo>
                  <a:pt x="592785" y="35814"/>
                </a:lnTo>
                <a:lnTo>
                  <a:pt x="592759" y="35560"/>
                </a:lnTo>
                <a:lnTo>
                  <a:pt x="592747" y="35306"/>
                </a:lnTo>
                <a:lnTo>
                  <a:pt x="592493" y="31115"/>
                </a:lnTo>
                <a:lnTo>
                  <a:pt x="592226" y="26670"/>
                </a:lnTo>
                <a:lnTo>
                  <a:pt x="589178" y="31115"/>
                </a:lnTo>
                <a:lnTo>
                  <a:pt x="589140" y="28321"/>
                </a:lnTo>
                <a:lnTo>
                  <a:pt x="587451" y="25781"/>
                </a:lnTo>
                <a:lnTo>
                  <a:pt x="587387" y="25400"/>
                </a:lnTo>
                <a:lnTo>
                  <a:pt x="589267" y="23114"/>
                </a:lnTo>
                <a:lnTo>
                  <a:pt x="591553" y="21844"/>
                </a:lnTo>
                <a:lnTo>
                  <a:pt x="592785" y="25527"/>
                </a:lnTo>
                <a:lnTo>
                  <a:pt x="593318" y="21844"/>
                </a:lnTo>
                <a:lnTo>
                  <a:pt x="593344" y="21717"/>
                </a:lnTo>
                <a:lnTo>
                  <a:pt x="591045" y="21717"/>
                </a:lnTo>
                <a:lnTo>
                  <a:pt x="592112" y="19431"/>
                </a:lnTo>
                <a:lnTo>
                  <a:pt x="588594" y="19812"/>
                </a:lnTo>
                <a:lnTo>
                  <a:pt x="587476" y="24638"/>
                </a:lnTo>
                <a:lnTo>
                  <a:pt x="584428" y="29210"/>
                </a:lnTo>
                <a:lnTo>
                  <a:pt x="581621" y="32893"/>
                </a:lnTo>
                <a:lnTo>
                  <a:pt x="578764" y="35306"/>
                </a:lnTo>
                <a:lnTo>
                  <a:pt x="575398" y="34798"/>
                </a:lnTo>
                <a:lnTo>
                  <a:pt x="573493" y="33147"/>
                </a:lnTo>
                <a:lnTo>
                  <a:pt x="576110" y="32893"/>
                </a:lnTo>
                <a:lnTo>
                  <a:pt x="578231" y="29718"/>
                </a:lnTo>
                <a:lnTo>
                  <a:pt x="578993" y="28575"/>
                </a:lnTo>
                <a:lnTo>
                  <a:pt x="579043" y="27114"/>
                </a:lnTo>
                <a:lnTo>
                  <a:pt x="578802" y="24638"/>
                </a:lnTo>
                <a:lnTo>
                  <a:pt x="576859" y="29718"/>
                </a:lnTo>
                <a:lnTo>
                  <a:pt x="576148" y="27305"/>
                </a:lnTo>
                <a:lnTo>
                  <a:pt x="574281" y="20993"/>
                </a:lnTo>
                <a:lnTo>
                  <a:pt x="574205" y="20726"/>
                </a:lnTo>
                <a:lnTo>
                  <a:pt x="574205" y="27305"/>
                </a:lnTo>
                <a:lnTo>
                  <a:pt x="571195" y="26543"/>
                </a:lnTo>
                <a:lnTo>
                  <a:pt x="566089" y="26289"/>
                </a:lnTo>
                <a:lnTo>
                  <a:pt x="566115" y="25400"/>
                </a:lnTo>
                <a:lnTo>
                  <a:pt x="566242" y="20193"/>
                </a:lnTo>
                <a:lnTo>
                  <a:pt x="569341" y="18161"/>
                </a:lnTo>
                <a:lnTo>
                  <a:pt x="571830" y="22098"/>
                </a:lnTo>
                <a:lnTo>
                  <a:pt x="574065" y="21094"/>
                </a:lnTo>
                <a:lnTo>
                  <a:pt x="574205" y="27305"/>
                </a:lnTo>
                <a:lnTo>
                  <a:pt x="574205" y="20726"/>
                </a:lnTo>
                <a:lnTo>
                  <a:pt x="574052" y="20193"/>
                </a:lnTo>
                <a:lnTo>
                  <a:pt x="574065" y="20891"/>
                </a:lnTo>
                <a:lnTo>
                  <a:pt x="573735" y="20828"/>
                </a:lnTo>
                <a:lnTo>
                  <a:pt x="573265" y="19431"/>
                </a:lnTo>
                <a:lnTo>
                  <a:pt x="573227" y="19050"/>
                </a:lnTo>
                <a:lnTo>
                  <a:pt x="573735" y="17780"/>
                </a:lnTo>
                <a:lnTo>
                  <a:pt x="577253" y="18796"/>
                </a:lnTo>
                <a:lnTo>
                  <a:pt x="576478" y="17780"/>
                </a:lnTo>
                <a:lnTo>
                  <a:pt x="575005" y="15875"/>
                </a:lnTo>
                <a:lnTo>
                  <a:pt x="574802" y="15621"/>
                </a:lnTo>
                <a:lnTo>
                  <a:pt x="575513" y="13716"/>
                </a:lnTo>
                <a:lnTo>
                  <a:pt x="571957" y="13970"/>
                </a:lnTo>
                <a:lnTo>
                  <a:pt x="572503" y="15621"/>
                </a:lnTo>
                <a:lnTo>
                  <a:pt x="572147" y="15875"/>
                </a:lnTo>
                <a:lnTo>
                  <a:pt x="571233" y="15875"/>
                </a:lnTo>
                <a:lnTo>
                  <a:pt x="570522" y="15621"/>
                </a:lnTo>
                <a:lnTo>
                  <a:pt x="570166" y="15494"/>
                </a:lnTo>
                <a:lnTo>
                  <a:pt x="569302" y="15621"/>
                </a:lnTo>
                <a:lnTo>
                  <a:pt x="569493" y="12446"/>
                </a:lnTo>
                <a:lnTo>
                  <a:pt x="569658" y="10033"/>
                </a:lnTo>
                <a:lnTo>
                  <a:pt x="566839" y="12446"/>
                </a:lnTo>
                <a:lnTo>
                  <a:pt x="564642" y="8763"/>
                </a:lnTo>
                <a:lnTo>
                  <a:pt x="562368" y="4953"/>
                </a:lnTo>
                <a:lnTo>
                  <a:pt x="557212" y="8763"/>
                </a:lnTo>
                <a:lnTo>
                  <a:pt x="557771" y="7620"/>
                </a:lnTo>
                <a:lnTo>
                  <a:pt x="554012" y="6096"/>
                </a:lnTo>
                <a:lnTo>
                  <a:pt x="552818" y="17145"/>
                </a:lnTo>
                <a:lnTo>
                  <a:pt x="548576" y="18161"/>
                </a:lnTo>
                <a:lnTo>
                  <a:pt x="549960" y="15621"/>
                </a:lnTo>
                <a:lnTo>
                  <a:pt x="549605" y="13208"/>
                </a:lnTo>
                <a:lnTo>
                  <a:pt x="549605" y="10541"/>
                </a:lnTo>
                <a:lnTo>
                  <a:pt x="547319" y="13208"/>
                </a:lnTo>
                <a:lnTo>
                  <a:pt x="546557" y="8509"/>
                </a:lnTo>
                <a:lnTo>
                  <a:pt x="544614" y="6858"/>
                </a:lnTo>
                <a:lnTo>
                  <a:pt x="546760" y="10287"/>
                </a:lnTo>
                <a:lnTo>
                  <a:pt x="545071" y="11252"/>
                </a:lnTo>
                <a:lnTo>
                  <a:pt x="545071" y="57175"/>
                </a:lnTo>
                <a:lnTo>
                  <a:pt x="541731" y="57277"/>
                </a:lnTo>
                <a:lnTo>
                  <a:pt x="541807" y="52324"/>
                </a:lnTo>
                <a:lnTo>
                  <a:pt x="541845" y="49911"/>
                </a:lnTo>
                <a:lnTo>
                  <a:pt x="545071" y="57175"/>
                </a:lnTo>
                <a:lnTo>
                  <a:pt x="545071" y="11252"/>
                </a:lnTo>
                <a:lnTo>
                  <a:pt x="544245" y="11722"/>
                </a:lnTo>
                <a:lnTo>
                  <a:pt x="544245" y="15494"/>
                </a:lnTo>
                <a:lnTo>
                  <a:pt x="544093" y="15417"/>
                </a:lnTo>
                <a:lnTo>
                  <a:pt x="543826" y="20193"/>
                </a:lnTo>
                <a:lnTo>
                  <a:pt x="539546" y="19939"/>
                </a:lnTo>
                <a:lnTo>
                  <a:pt x="537451" y="19050"/>
                </a:lnTo>
                <a:lnTo>
                  <a:pt x="537324" y="17907"/>
                </a:lnTo>
                <a:lnTo>
                  <a:pt x="536651" y="11684"/>
                </a:lnTo>
                <a:lnTo>
                  <a:pt x="544093" y="15417"/>
                </a:lnTo>
                <a:lnTo>
                  <a:pt x="544029" y="14478"/>
                </a:lnTo>
                <a:lnTo>
                  <a:pt x="544144" y="14630"/>
                </a:lnTo>
                <a:lnTo>
                  <a:pt x="544245" y="15494"/>
                </a:lnTo>
                <a:lnTo>
                  <a:pt x="544245" y="11722"/>
                </a:lnTo>
                <a:lnTo>
                  <a:pt x="543293" y="12255"/>
                </a:lnTo>
                <a:lnTo>
                  <a:pt x="542963" y="12446"/>
                </a:lnTo>
                <a:lnTo>
                  <a:pt x="543090" y="11684"/>
                </a:lnTo>
                <a:lnTo>
                  <a:pt x="541769" y="8001"/>
                </a:lnTo>
                <a:lnTo>
                  <a:pt x="539623" y="7112"/>
                </a:lnTo>
                <a:lnTo>
                  <a:pt x="538822" y="11049"/>
                </a:lnTo>
                <a:lnTo>
                  <a:pt x="538911" y="11303"/>
                </a:lnTo>
                <a:lnTo>
                  <a:pt x="540219" y="12700"/>
                </a:lnTo>
                <a:lnTo>
                  <a:pt x="537857" y="11684"/>
                </a:lnTo>
                <a:lnTo>
                  <a:pt x="537565" y="11557"/>
                </a:lnTo>
                <a:lnTo>
                  <a:pt x="536028" y="11176"/>
                </a:lnTo>
                <a:lnTo>
                  <a:pt x="533450" y="10541"/>
                </a:lnTo>
                <a:lnTo>
                  <a:pt x="531825" y="5969"/>
                </a:lnTo>
                <a:lnTo>
                  <a:pt x="528142" y="11176"/>
                </a:lnTo>
                <a:lnTo>
                  <a:pt x="527583" y="9652"/>
                </a:lnTo>
                <a:lnTo>
                  <a:pt x="527037" y="8128"/>
                </a:lnTo>
                <a:lnTo>
                  <a:pt x="524459" y="14986"/>
                </a:lnTo>
                <a:lnTo>
                  <a:pt x="526237" y="14859"/>
                </a:lnTo>
                <a:lnTo>
                  <a:pt x="526719" y="9652"/>
                </a:lnTo>
                <a:lnTo>
                  <a:pt x="528701" y="12700"/>
                </a:lnTo>
                <a:lnTo>
                  <a:pt x="525919" y="17780"/>
                </a:lnTo>
                <a:lnTo>
                  <a:pt x="522719" y="17907"/>
                </a:lnTo>
                <a:lnTo>
                  <a:pt x="522655" y="17780"/>
                </a:lnTo>
                <a:lnTo>
                  <a:pt x="521792" y="15875"/>
                </a:lnTo>
                <a:lnTo>
                  <a:pt x="520534" y="13081"/>
                </a:lnTo>
                <a:lnTo>
                  <a:pt x="518401" y="12319"/>
                </a:lnTo>
                <a:lnTo>
                  <a:pt x="520852" y="10160"/>
                </a:lnTo>
                <a:lnTo>
                  <a:pt x="520700" y="10922"/>
                </a:lnTo>
                <a:lnTo>
                  <a:pt x="521055" y="10160"/>
                </a:lnTo>
                <a:lnTo>
                  <a:pt x="521119" y="10033"/>
                </a:lnTo>
                <a:lnTo>
                  <a:pt x="507428" y="10033"/>
                </a:lnTo>
                <a:lnTo>
                  <a:pt x="508800" y="13716"/>
                </a:lnTo>
                <a:lnTo>
                  <a:pt x="508673" y="14592"/>
                </a:lnTo>
                <a:lnTo>
                  <a:pt x="508215" y="15875"/>
                </a:lnTo>
                <a:lnTo>
                  <a:pt x="507504" y="13970"/>
                </a:lnTo>
                <a:lnTo>
                  <a:pt x="507263" y="13335"/>
                </a:lnTo>
                <a:lnTo>
                  <a:pt x="504253" y="13970"/>
                </a:lnTo>
                <a:lnTo>
                  <a:pt x="504571" y="11049"/>
                </a:lnTo>
                <a:lnTo>
                  <a:pt x="505599" y="10160"/>
                </a:lnTo>
                <a:lnTo>
                  <a:pt x="501319" y="8509"/>
                </a:lnTo>
                <a:lnTo>
                  <a:pt x="500253" y="9525"/>
                </a:lnTo>
                <a:lnTo>
                  <a:pt x="499402" y="12700"/>
                </a:lnTo>
                <a:lnTo>
                  <a:pt x="499516" y="14097"/>
                </a:lnTo>
                <a:lnTo>
                  <a:pt x="499846" y="15621"/>
                </a:lnTo>
                <a:lnTo>
                  <a:pt x="499757" y="16002"/>
                </a:lnTo>
                <a:lnTo>
                  <a:pt x="497801" y="17780"/>
                </a:lnTo>
                <a:lnTo>
                  <a:pt x="496468" y="17018"/>
                </a:lnTo>
                <a:lnTo>
                  <a:pt x="495566" y="16510"/>
                </a:lnTo>
                <a:lnTo>
                  <a:pt x="493128" y="15113"/>
                </a:lnTo>
                <a:lnTo>
                  <a:pt x="495388" y="13335"/>
                </a:lnTo>
                <a:lnTo>
                  <a:pt x="500087" y="9652"/>
                </a:lnTo>
                <a:lnTo>
                  <a:pt x="500253" y="9525"/>
                </a:lnTo>
                <a:lnTo>
                  <a:pt x="497205" y="6096"/>
                </a:lnTo>
                <a:lnTo>
                  <a:pt x="492493" y="9652"/>
                </a:lnTo>
                <a:lnTo>
                  <a:pt x="491693" y="6350"/>
                </a:lnTo>
                <a:lnTo>
                  <a:pt x="485203" y="2667"/>
                </a:lnTo>
                <a:lnTo>
                  <a:pt x="479463" y="13335"/>
                </a:lnTo>
                <a:lnTo>
                  <a:pt x="472363" y="12827"/>
                </a:lnTo>
                <a:lnTo>
                  <a:pt x="472414" y="11684"/>
                </a:lnTo>
                <a:lnTo>
                  <a:pt x="472567" y="7239"/>
                </a:lnTo>
                <a:lnTo>
                  <a:pt x="474535" y="6477"/>
                </a:lnTo>
                <a:lnTo>
                  <a:pt x="477837" y="5207"/>
                </a:lnTo>
                <a:lnTo>
                  <a:pt x="479577" y="4953"/>
                </a:lnTo>
                <a:lnTo>
                  <a:pt x="477672" y="0"/>
                </a:lnTo>
                <a:lnTo>
                  <a:pt x="474116" y="6477"/>
                </a:lnTo>
                <a:lnTo>
                  <a:pt x="471373" y="2921"/>
                </a:lnTo>
                <a:lnTo>
                  <a:pt x="468642" y="1905"/>
                </a:lnTo>
                <a:lnTo>
                  <a:pt x="466471" y="6477"/>
                </a:lnTo>
                <a:lnTo>
                  <a:pt x="466585" y="9906"/>
                </a:lnTo>
                <a:lnTo>
                  <a:pt x="463143" y="11684"/>
                </a:lnTo>
                <a:lnTo>
                  <a:pt x="463169" y="11557"/>
                </a:lnTo>
                <a:lnTo>
                  <a:pt x="464159" y="7366"/>
                </a:lnTo>
                <a:lnTo>
                  <a:pt x="464261" y="6223"/>
                </a:lnTo>
                <a:lnTo>
                  <a:pt x="463969" y="5461"/>
                </a:lnTo>
                <a:lnTo>
                  <a:pt x="462584" y="11557"/>
                </a:lnTo>
                <a:lnTo>
                  <a:pt x="460400" y="10287"/>
                </a:lnTo>
                <a:lnTo>
                  <a:pt x="458419" y="9144"/>
                </a:lnTo>
                <a:lnTo>
                  <a:pt x="455650" y="10287"/>
                </a:lnTo>
                <a:lnTo>
                  <a:pt x="455688" y="6858"/>
                </a:lnTo>
                <a:lnTo>
                  <a:pt x="451218" y="10922"/>
                </a:lnTo>
                <a:lnTo>
                  <a:pt x="452285" y="11430"/>
                </a:lnTo>
                <a:lnTo>
                  <a:pt x="451180" y="14478"/>
                </a:lnTo>
                <a:lnTo>
                  <a:pt x="451053" y="16510"/>
                </a:lnTo>
                <a:lnTo>
                  <a:pt x="449986" y="16256"/>
                </a:lnTo>
                <a:lnTo>
                  <a:pt x="453136" y="19431"/>
                </a:lnTo>
                <a:lnTo>
                  <a:pt x="456704" y="18034"/>
                </a:lnTo>
                <a:lnTo>
                  <a:pt x="460273" y="17018"/>
                </a:lnTo>
                <a:lnTo>
                  <a:pt x="463308" y="20828"/>
                </a:lnTo>
                <a:lnTo>
                  <a:pt x="463270" y="21094"/>
                </a:lnTo>
                <a:lnTo>
                  <a:pt x="462127" y="22136"/>
                </a:lnTo>
                <a:lnTo>
                  <a:pt x="462140" y="22352"/>
                </a:lnTo>
                <a:lnTo>
                  <a:pt x="463689" y="24130"/>
                </a:lnTo>
                <a:lnTo>
                  <a:pt x="462305" y="25400"/>
                </a:lnTo>
                <a:lnTo>
                  <a:pt x="461238" y="25019"/>
                </a:lnTo>
                <a:lnTo>
                  <a:pt x="461086" y="24638"/>
                </a:lnTo>
                <a:lnTo>
                  <a:pt x="460997" y="23114"/>
                </a:lnTo>
                <a:lnTo>
                  <a:pt x="460209" y="25908"/>
                </a:lnTo>
                <a:lnTo>
                  <a:pt x="458343" y="28321"/>
                </a:lnTo>
                <a:lnTo>
                  <a:pt x="460641" y="28321"/>
                </a:lnTo>
                <a:lnTo>
                  <a:pt x="460171" y="35560"/>
                </a:lnTo>
                <a:lnTo>
                  <a:pt x="455726" y="33528"/>
                </a:lnTo>
                <a:lnTo>
                  <a:pt x="452437" y="35814"/>
                </a:lnTo>
                <a:lnTo>
                  <a:pt x="450786" y="32270"/>
                </a:lnTo>
                <a:lnTo>
                  <a:pt x="449389" y="38608"/>
                </a:lnTo>
                <a:lnTo>
                  <a:pt x="448043" y="34417"/>
                </a:lnTo>
                <a:lnTo>
                  <a:pt x="447840" y="33782"/>
                </a:lnTo>
                <a:lnTo>
                  <a:pt x="447179" y="31750"/>
                </a:lnTo>
                <a:lnTo>
                  <a:pt x="447014" y="31242"/>
                </a:lnTo>
                <a:lnTo>
                  <a:pt x="445782" y="31750"/>
                </a:lnTo>
                <a:lnTo>
                  <a:pt x="447179" y="30480"/>
                </a:lnTo>
                <a:lnTo>
                  <a:pt x="443928" y="28067"/>
                </a:lnTo>
                <a:lnTo>
                  <a:pt x="442861" y="33782"/>
                </a:lnTo>
                <a:lnTo>
                  <a:pt x="442302" y="33667"/>
                </a:lnTo>
                <a:lnTo>
                  <a:pt x="442226" y="34417"/>
                </a:lnTo>
                <a:lnTo>
                  <a:pt x="442252" y="33667"/>
                </a:lnTo>
                <a:lnTo>
                  <a:pt x="442836" y="28829"/>
                </a:lnTo>
                <a:lnTo>
                  <a:pt x="443420" y="23495"/>
                </a:lnTo>
                <a:lnTo>
                  <a:pt x="443547" y="22098"/>
                </a:lnTo>
                <a:lnTo>
                  <a:pt x="441883" y="20447"/>
                </a:lnTo>
                <a:lnTo>
                  <a:pt x="441883" y="33578"/>
                </a:lnTo>
                <a:lnTo>
                  <a:pt x="441655" y="33528"/>
                </a:lnTo>
                <a:lnTo>
                  <a:pt x="439889" y="33147"/>
                </a:lnTo>
                <a:lnTo>
                  <a:pt x="438658" y="28829"/>
                </a:lnTo>
                <a:lnTo>
                  <a:pt x="441655" y="33528"/>
                </a:lnTo>
                <a:lnTo>
                  <a:pt x="441883" y="33578"/>
                </a:lnTo>
                <a:lnTo>
                  <a:pt x="441883" y="20447"/>
                </a:lnTo>
                <a:lnTo>
                  <a:pt x="440359" y="18923"/>
                </a:lnTo>
                <a:lnTo>
                  <a:pt x="445223" y="14986"/>
                </a:lnTo>
                <a:lnTo>
                  <a:pt x="447408" y="13208"/>
                </a:lnTo>
                <a:lnTo>
                  <a:pt x="448335" y="11049"/>
                </a:lnTo>
                <a:lnTo>
                  <a:pt x="448970" y="9525"/>
                </a:lnTo>
                <a:lnTo>
                  <a:pt x="449351" y="8636"/>
                </a:lnTo>
                <a:lnTo>
                  <a:pt x="446900" y="9525"/>
                </a:lnTo>
                <a:lnTo>
                  <a:pt x="444754" y="8763"/>
                </a:lnTo>
                <a:lnTo>
                  <a:pt x="444614" y="8382"/>
                </a:lnTo>
                <a:lnTo>
                  <a:pt x="443572" y="5715"/>
                </a:lnTo>
                <a:lnTo>
                  <a:pt x="440778" y="8382"/>
                </a:lnTo>
                <a:lnTo>
                  <a:pt x="438073" y="7874"/>
                </a:lnTo>
                <a:lnTo>
                  <a:pt x="435381" y="7747"/>
                </a:lnTo>
                <a:lnTo>
                  <a:pt x="432638" y="11049"/>
                </a:lnTo>
                <a:lnTo>
                  <a:pt x="431038" y="10160"/>
                </a:lnTo>
                <a:lnTo>
                  <a:pt x="430809" y="10033"/>
                </a:lnTo>
                <a:lnTo>
                  <a:pt x="434416" y="7366"/>
                </a:lnTo>
                <a:lnTo>
                  <a:pt x="432435" y="7112"/>
                </a:lnTo>
                <a:lnTo>
                  <a:pt x="428879" y="6350"/>
                </a:lnTo>
                <a:lnTo>
                  <a:pt x="424992" y="7112"/>
                </a:lnTo>
                <a:lnTo>
                  <a:pt x="421068" y="10160"/>
                </a:lnTo>
                <a:lnTo>
                  <a:pt x="419087" y="9906"/>
                </a:lnTo>
                <a:lnTo>
                  <a:pt x="419328" y="8509"/>
                </a:lnTo>
                <a:lnTo>
                  <a:pt x="419442" y="6985"/>
                </a:lnTo>
                <a:lnTo>
                  <a:pt x="419049" y="5080"/>
                </a:lnTo>
                <a:lnTo>
                  <a:pt x="412813" y="4953"/>
                </a:lnTo>
                <a:lnTo>
                  <a:pt x="407479" y="7874"/>
                </a:lnTo>
                <a:lnTo>
                  <a:pt x="401967" y="11049"/>
                </a:lnTo>
                <a:lnTo>
                  <a:pt x="395249" y="10922"/>
                </a:lnTo>
                <a:lnTo>
                  <a:pt x="395592" y="10287"/>
                </a:lnTo>
                <a:lnTo>
                  <a:pt x="396824" y="8001"/>
                </a:lnTo>
                <a:lnTo>
                  <a:pt x="394690" y="7366"/>
                </a:lnTo>
                <a:lnTo>
                  <a:pt x="392823" y="6350"/>
                </a:lnTo>
                <a:lnTo>
                  <a:pt x="391642" y="10287"/>
                </a:lnTo>
                <a:lnTo>
                  <a:pt x="390842" y="9271"/>
                </a:lnTo>
                <a:lnTo>
                  <a:pt x="389064" y="6985"/>
                </a:lnTo>
                <a:lnTo>
                  <a:pt x="385584" y="8128"/>
                </a:lnTo>
                <a:lnTo>
                  <a:pt x="381965" y="9271"/>
                </a:lnTo>
                <a:lnTo>
                  <a:pt x="379361" y="6083"/>
                </a:lnTo>
                <a:lnTo>
                  <a:pt x="379361" y="86995"/>
                </a:lnTo>
                <a:lnTo>
                  <a:pt x="378485" y="86233"/>
                </a:lnTo>
                <a:lnTo>
                  <a:pt x="375881" y="83947"/>
                </a:lnTo>
                <a:lnTo>
                  <a:pt x="374967" y="83146"/>
                </a:lnTo>
                <a:lnTo>
                  <a:pt x="374332" y="82588"/>
                </a:lnTo>
                <a:lnTo>
                  <a:pt x="374167" y="83197"/>
                </a:lnTo>
                <a:lnTo>
                  <a:pt x="374281" y="82550"/>
                </a:lnTo>
                <a:lnTo>
                  <a:pt x="374142" y="82423"/>
                </a:lnTo>
                <a:lnTo>
                  <a:pt x="373634" y="81978"/>
                </a:lnTo>
                <a:lnTo>
                  <a:pt x="373456" y="82296"/>
                </a:lnTo>
                <a:lnTo>
                  <a:pt x="373557" y="81915"/>
                </a:lnTo>
                <a:lnTo>
                  <a:pt x="375246" y="79121"/>
                </a:lnTo>
                <a:lnTo>
                  <a:pt x="374370" y="82423"/>
                </a:lnTo>
                <a:lnTo>
                  <a:pt x="374434" y="82677"/>
                </a:lnTo>
                <a:lnTo>
                  <a:pt x="374865" y="83058"/>
                </a:lnTo>
                <a:lnTo>
                  <a:pt x="377774" y="80899"/>
                </a:lnTo>
                <a:lnTo>
                  <a:pt x="379044" y="81661"/>
                </a:lnTo>
                <a:lnTo>
                  <a:pt x="379361" y="86995"/>
                </a:lnTo>
                <a:lnTo>
                  <a:pt x="379361" y="6083"/>
                </a:lnTo>
                <a:lnTo>
                  <a:pt x="378968" y="5588"/>
                </a:lnTo>
                <a:lnTo>
                  <a:pt x="374408" y="3683"/>
                </a:lnTo>
                <a:lnTo>
                  <a:pt x="374015" y="11684"/>
                </a:lnTo>
                <a:lnTo>
                  <a:pt x="370370" y="13208"/>
                </a:lnTo>
                <a:lnTo>
                  <a:pt x="370446" y="11176"/>
                </a:lnTo>
                <a:lnTo>
                  <a:pt x="370484" y="10922"/>
                </a:lnTo>
                <a:lnTo>
                  <a:pt x="371602" y="7112"/>
                </a:lnTo>
                <a:lnTo>
                  <a:pt x="369773" y="5969"/>
                </a:lnTo>
                <a:lnTo>
                  <a:pt x="361048" y="8001"/>
                </a:lnTo>
                <a:lnTo>
                  <a:pt x="352450" y="9271"/>
                </a:lnTo>
                <a:lnTo>
                  <a:pt x="343636" y="10287"/>
                </a:lnTo>
                <a:lnTo>
                  <a:pt x="334276" y="11176"/>
                </a:lnTo>
                <a:lnTo>
                  <a:pt x="334403" y="10414"/>
                </a:lnTo>
                <a:lnTo>
                  <a:pt x="335394" y="9398"/>
                </a:lnTo>
                <a:lnTo>
                  <a:pt x="329107" y="10287"/>
                </a:lnTo>
                <a:lnTo>
                  <a:pt x="323278" y="12700"/>
                </a:lnTo>
                <a:lnTo>
                  <a:pt x="317131" y="14986"/>
                </a:lnTo>
                <a:lnTo>
                  <a:pt x="311670" y="14605"/>
                </a:lnTo>
                <a:lnTo>
                  <a:pt x="310362" y="16002"/>
                </a:lnTo>
                <a:lnTo>
                  <a:pt x="306438" y="17780"/>
                </a:lnTo>
                <a:lnTo>
                  <a:pt x="307619" y="21590"/>
                </a:lnTo>
                <a:lnTo>
                  <a:pt x="309245" y="22098"/>
                </a:lnTo>
                <a:lnTo>
                  <a:pt x="309372" y="24511"/>
                </a:lnTo>
                <a:lnTo>
                  <a:pt x="309372" y="29845"/>
                </a:lnTo>
                <a:lnTo>
                  <a:pt x="303187" y="34036"/>
                </a:lnTo>
                <a:lnTo>
                  <a:pt x="303657" y="32385"/>
                </a:lnTo>
                <a:lnTo>
                  <a:pt x="304444" y="29591"/>
                </a:lnTo>
                <a:lnTo>
                  <a:pt x="305346" y="26416"/>
                </a:lnTo>
                <a:lnTo>
                  <a:pt x="305422" y="26162"/>
                </a:lnTo>
                <a:lnTo>
                  <a:pt x="305955" y="24257"/>
                </a:lnTo>
                <a:lnTo>
                  <a:pt x="306311" y="22987"/>
                </a:lnTo>
                <a:lnTo>
                  <a:pt x="302196" y="24257"/>
                </a:lnTo>
                <a:lnTo>
                  <a:pt x="301561" y="20701"/>
                </a:lnTo>
                <a:lnTo>
                  <a:pt x="301561" y="85852"/>
                </a:lnTo>
                <a:lnTo>
                  <a:pt x="296049" y="88138"/>
                </a:lnTo>
                <a:lnTo>
                  <a:pt x="296138" y="88417"/>
                </a:lnTo>
                <a:lnTo>
                  <a:pt x="301282" y="90424"/>
                </a:lnTo>
                <a:lnTo>
                  <a:pt x="297865" y="97523"/>
                </a:lnTo>
                <a:lnTo>
                  <a:pt x="297662" y="96901"/>
                </a:lnTo>
                <a:lnTo>
                  <a:pt x="297281" y="95758"/>
                </a:lnTo>
                <a:lnTo>
                  <a:pt x="296252" y="92710"/>
                </a:lnTo>
                <a:lnTo>
                  <a:pt x="294792" y="95758"/>
                </a:lnTo>
                <a:lnTo>
                  <a:pt x="294525" y="93980"/>
                </a:lnTo>
                <a:lnTo>
                  <a:pt x="294297" y="92456"/>
                </a:lnTo>
                <a:lnTo>
                  <a:pt x="294246" y="92075"/>
                </a:lnTo>
                <a:lnTo>
                  <a:pt x="294106" y="91186"/>
                </a:lnTo>
                <a:lnTo>
                  <a:pt x="293992" y="90589"/>
                </a:lnTo>
                <a:lnTo>
                  <a:pt x="293839" y="90297"/>
                </a:lnTo>
                <a:lnTo>
                  <a:pt x="294868" y="90170"/>
                </a:lnTo>
                <a:lnTo>
                  <a:pt x="296926" y="89916"/>
                </a:lnTo>
                <a:lnTo>
                  <a:pt x="296189" y="88519"/>
                </a:lnTo>
                <a:lnTo>
                  <a:pt x="296062" y="88392"/>
                </a:lnTo>
                <a:lnTo>
                  <a:pt x="295998" y="88163"/>
                </a:lnTo>
                <a:lnTo>
                  <a:pt x="295452" y="87122"/>
                </a:lnTo>
                <a:lnTo>
                  <a:pt x="294233" y="84836"/>
                </a:lnTo>
                <a:lnTo>
                  <a:pt x="295935" y="84455"/>
                </a:lnTo>
                <a:lnTo>
                  <a:pt x="301561" y="85852"/>
                </a:lnTo>
                <a:lnTo>
                  <a:pt x="301561" y="20701"/>
                </a:lnTo>
                <a:lnTo>
                  <a:pt x="301320" y="19431"/>
                </a:lnTo>
                <a:lnTo>
                  <a:pt x="301002" y="17653"/>
                </a:lnTo>
                <a:lnTo>
                  <a:pt x="300888" y="17018"/>
                </a:lnTo>
                <a:lnTo>
                  <a:pt x="304812" y="19431"/>
                </a:lnTo>
                <a:lnTo>
                  <a:pt x="304812" y="17018"/>
                </a:lnTo>
                <a:lnTo>
                  <a:pt x="304812" y="12954"/>
                </a:lnTo>
                <a:lnTo>
                  <a:pt x="298792" y="17653"/>
                </a:lnTo>
                <a:lnTo>
                  <a:pt x="295427" y="15367"/>
                </a:lnTo>
                <a:lnTo>
                  <a:pt x="292061" y="19431"/>
                </a:lnTo>
                <a:lnTo>
                  <a:pt x="289852" y="16891"/>
                </a:lnTo>
                <a:lnTo>
                  <a:pt x="289521" y="16510"/>
                </a:lnTo>
                <a:lnTo>
                  <a:pt x="289090" y="16002"/>
                </a:lnTo>
                <a:lnTo>
                  <a:pt x="290436" y="16764"/>
                </a:lnTo>
                <a:lnTo>
                  <a:pt x="290322" y="16002"/>
                </a:lnTo>
                <a:lnTo>
                  <a:pt x="289852" y="12954"/>
                </a:lnTo>
                <a:lnTo>
                  <a:pt x="289814" y="12750"/>
                </a:lnTo>
                <a:lnTo>
                  <a:pt x="289204" y="12954"/>
                </a:lnTo>
                <a:lnTo>
                  <a:pt x="285673" y="11557"/>
                </a:lnTo>
                <a:lnTo>
                  <a:pt x="286512" y="16510"/>
                </a:lnTo>
                <a:lnTo>
                  <a:pt x="282867" y="13716"/>
                </a:lnTo>
                <a:lnTo>
                  <a:pt x="281914" y="16891"/>
                </a:lnTo>
                <a:lnTo>
                  <a:pt x="281673" y="16383"/>
                </a:lnTo>
                <a:lnTo>
                  <a:pt x="281724" y="18542"/>
                </a:lnTo>
                <a:lnTo>
                  <a:pt x="279539" y="20066"/>
                </a:lnTo>
                <a:lnTo>
                  <a:pt x="278904" y="20701"/>
                </a:lnTo>
                <a:lnTo>
                  <a:pt x="278434" y="17653"/>
                </a:lnTo>
                <a:lnTo>
                  <a:pt x="276923" y="18415"/>
                </a:lnTo>
                <a:lnTo>
                  <a:pt x="274751" y="19939"/>
                </a:lnTo>
                <a:lnTo>
                  <a:pt x="267017" y="20701"/>
                </a:lnTo>
                <a:lnTo>
                  <a:pt x="266801" y="18415"/>
                </a:lnTo>
                <a:lnTo>
                  <a:pt x="266788" y="18288"/>
                </a:lnTo>
                <a:lnTo>
                  <a:pt x="266382" y="14097"/>
                </a:lnTo>
                <a:lnTo>
                  <a:pt x="263779" y="14732"/>
                </a:lnTo>
                <a:lnTo>
                  <a:pt x="263055" y="18288"/>
                </a:lnTo>
                <a:lnTo>
                  <a:pt x="260324" y="17526"/>
                </a:lnTo>
                <a:lnTo>
                  <a:pt x="260527" y="15875"/>
                </a:lnTo>
                <a:lnTo>
                  <a:pt x="261061" y="15367"/>
                </a:lnTo>
                <a:lnTo>
                  <a:pt x="261200" y="15240"/>
                </a:lnTo>
                <a:lnTo>
                  <a:pt x="261277" y="14478"/>
                </a:lnTo>
                <a:lnTo>
                  <a:pt x="255460" y="13208"/>
                </a:lnTo>
                <a:lnTo>
                  <a:pt x="248399" y="15367"/>
                </a:lnTo>
                <a:lnTo>
                  <a:pt x="242900" y="11684"/>
                </a:lnTo>
                <a:lnTo>
                  <a:pt x="238467" y="13462"/>
                </a:lnTo>
                <a:lnTo>
                  <a:pt x="234708" y="14592"/>
                </a:lnTo>
                <a:lnTo>
                  <a:pt x="231927" y="18923"/>
                </a:lnTo>
                <a:lnTo>
                  <a:pt x="233121" y="18415"/>
                </a:lnTo>
                <a:lnTo>
                  <a:pt x="236639" y="19812"/>
                </a:lnTo>
                <a:lnTo>
                  <a:pt x="234543" y="23495"/>
                </a:lnTo>
                <a:lnTo>
                  <a:pt x="233387" y="26162"/>
                </a:lnTo>
                <a:lnTo>
                  <a:pt x="231533" y="25273"/>
                </a:lnTo>
                <a:lnTo>
                  <a:pt x="229704" y="26416"/>
                </a:lnTo>
                <a:lnTo>
                  <a:pt x="229781" y="25781"/>
                </a:lnTo>
                <a:lnTo>
                  <a:pt x="229806" y="25527"/>
                </a:lnTo>
                <a:lnTo>
                  <a:pt x="229984" y="23876"/>
                </a:lnTo>
                <a:lnTo>
                  <a:pt x="230009" y="23622"/>
                </a:lnTo>
                <a:lnTo>
                  <a:pt x="230022" y="23495"/>
                </a:lnTo>
                <a:lnTo>
                  <a:pt x="230060" y="23114"/>
                </a:lnTo>
                <a:lnTo>
                  <a:pt x="224955" y="23495"/>
                </a:lnTo>
                <a:lnTo>
                  <a:pt x="226110" y="22733"/>
                </a:lnTo>
                <a:lnTo>
                  <a:pt x="228587" y="21094"/>
                </a:lnTo>
                <a:lnTo>
                  <a:pt x="227495" y="13970"/>
                </a:lnTo>
                <a:lnTo>
                  <a:pt x="220675" y="22733"/>
                </a:lnTo>
                <a:lnTo>
                  <a:pt x="220624" y="20574"/>
                </a:lnTo>
                <a:lnTo>
                  <a:pt x="220573" y="18288"/>
                </a:lnTo>
                <a:lnTo>
                  <a:pt x="220573" y="17780"/>
                </a:lnTo>
                <a:lnTo>
                  <a:pt x="220522" y="15595"/>
                </a:lnTo>
                <a:lnTo>
                  <a:pt x="220675" y="15240"/>
                </a:lnTo>
                <a:lnTo>
                  <a:pt x="220713" y="14808"/>
                </a:lnTo>
                <a:lnTo>
                  <a:pt x="220560" y="14249"/>
                </a:lnTo>
                <a:lnTo>
                  <a:pt x="220560" y="14770"/>
                </a:lnTo>
                <a:lnTo>
                  <a:pt x="220522" y="15201"/>
                </a:lnTo>
                <a:lnTo>
                  <a:pt x="220522" y="15494"/>
                </a:lnTo>
                <a:lnTo>
                  <a:pt x="219722" y="17780"/>
                </a:lnTo>
                <a:lnTo>
                  <a:pt x="215303" y="16827"/>
                </a:lnTo>
                <a:lnTo>
                  <a:pt x="215303" y="16637"/>
                </a:lnTo>
                <a:lnTo>
                  <a:pt x="215290" y="16129"/>
                </a:lnTo>
                <a:lnTo>
                  <a:pt x="214058" y="16662"/>
                </a:lnTo>
                <a:lnTo>
                  <a:pt x="214058" y="17399"/>
                </a:lnTo>
                <a:lnTo>
                  <a:pt x="213944" y="17653"/>
                </a:lnTo>
                <a:lnTo>
                  <a:pt x="213918" y="17907"/>
                </a:lnTo>
                <a:lnTo>
                  <a:pt x="212559" y="20574"/>
                </a:lnTo>
                <a:lnTo>
                  <a:pt x="212039" y="17399"/>
                </a:lnTo>
                <a:lnTo>
                  <a:pt x="213829" y="17881"/>
                </a:lnTo>
                <a:lnTo>
                  <a:pt x="214058" y="17399"/>
                </a:lnTo>
                <a:lnTo>
                  <a:pt x="214058" y="16662"/>
                </a:lnTo>
                <a:lnTo>
                  <a:pt x="212915" y="17145"/>
                </a:lnTo>
                <a:lnTo>
                  <a:pt x="212839" y="15113"/>
                </a:lnTo>
                <a:lnTo>
                  <a:pt x="208203" y="13335"/>
                </a:lnTo>
                <a:lnTo>
                  <a:pt x="207606" y="22098"/>
                </a:lnTo>
                <a:lnTo>
                  <a:pt x="204952" y="23622"/>
                </a:lnTo>
                <a:lnTo>
                  <a:pt x="204990" y="22733"/>
                </a:lnTo>
                <a:lnTo>
                  <a:pt x="203212" y="23876"/>
                </a:lnTo>
                <a:lnTo>
                  <a:pt x="205193" y="18034"/>
                </a:lnTo>
                <a:lnTo>
                  <a:pt x="202298" y="19050"/>
                </a:lnTo>
                <a:lnTo>
                  <a:pt x="200952" y="24257"/>
                </a:lnTo>
                <a:lnTo>
                  <a:pt x="197700" y="25527"/>
                </a:lnTo>
                <a:lnTo>
                  <a:pt x="197345" y="23749"/>
                </a:lnTo>
                <a:lnTo>
                  <a:pt x="195440" y="25781"/>
                </a:lnTo>
                <a:lnTo>
                  <a:pt x="195656" y="25527"/>
                </a:lnTo>
                <a:lnTo>
                  <a:pt x="195783" y="24511"/>
                </a:lnTo>
                <a:lnTo>
                  <a:pt x="195605" y="24130"/>
                </a:lnTo>
                <a:lnTo>
                  <a:pt x="193941" y="29591"/>
                </a:lnTo>
                <a:lnTo>
                  <a:pt x="189623" y="27686"/>
                </a:lnTo>
                <a:lnTo>
                  <a:pt x="188074" y="32385"/>
                </a:lnTo>
                <a:lnTo>
                  <a:pt x="186766" y="31623"/>
                </a:lnTo>
                <a:lnTo>
                  <a:pt x="186347" y="29591"/>
                </a:lnTo>
                <a:lnTo>
                  <a:pt x="185902" y="27432"/>
                </a:lnTo>
                <a:lnTo>
                  <a:pt x="190182" y="24765"/>
                </a:lnTo>
                <a:lnTo>
                  <a:pt x="188861" y="21717"/>
                </a:lnTo>
                <a:lnTo>
                  <a:pt x="188201" y="20205"/>
                </a:lnTo>
                <a:lnTo>
                  <a:pt x="188201" y="21717"/>
                </a:lnTo>
                <a:lnTo>
                  <a:pt x="185839" y="27114"/>
                </a:lnTo>
                <a:lnTo>
                  <a:pt x="185699" y="27432"/>
                </a:lnTo>
                <a:lnTo>
                  <a:pt x="185775" y="26797"/>
                </a:lnTo>
                <a:lnTo>
                  <a:pt x="185381" y="24892"/>
                </a:lnTo>
                <a:lnTo>
                  <a:pt x="183832" y="29591"/>
                </a:lnTo>
                <a:lnTo>
                  <a:pt x="183857" y="26543"/>
                </a:lnTo>
                <a:lnTo>
                  <a:pt x="183883" y="22733"/>
                </a:lnTo>
                <a:lnTo>
                  <a:pt x="188201" y="21717"/>
                </a:lnTo>
                <a:lnTo>
                  <a:pt x="188201" y="20205"/>
                </a:lnTo>
                <a:lnTo>
                  <a:pt x="186486" y="16256"/>
                </a:lnTo>
                <a:lnTo>
                  <a:pt x="170726" y="18542"/>
                </a:lnTo>
                <a:lnTo>
                  <a:pt x="166497" y="20320"/>
                </a:lnTo>
                <a:lnTo>
                  <a:pt x="161861" y="20447"/>
                </a:lnTo>
                <a:lnTo>
                  <a:pt x="157822" y="21590"/>
                </a:lnTo>
                <a:lnTo>
                  <a:pt x="155397" y="26543"/>
                </a:lnTo>
                <a:lnTo>
                  <a:pt x="155562" y="24638"/>
                </a:lnTo>
                <a:lnTo>
                  <a:pt x="155752" y="22352"/>
                </a:lnTo>
                <a:lnTo>
                  <a:pt x="153073" y="21463"/>
                </a:lnTo>
                <a:lnTo>
                  <a:pt x="146964" y="19431"/>
                </a:lnTo>
                <a:lnTo>
                  <a:pt x="139788" y="21463"/>
                </a:lnTo>
                <a:lnTo>
                  <a:pt x="132067" y="18796"/>
                </a:lnTo>
                <a:lnTo>
                  <a:pt x="126834" y="24638"/>
                </a:lnTo>
                <a:lnTo>
                  <a:pt x="125133" y="21209"/>
                </a:lnTo>
                <a:lnTo>
                  <a:pt x="119938" y="27432"/>
                </a:lnTo>
                <a:lnTo>
                  <a:pt x="113233" y="30480"/>
                </a:lnTo>
                <a:lnTo>
                  <a:pt x="106946" y="34036"/>
                </a:lnTo>
                <a:lnTo>
                  <a:pt x="102997" y="41402"/>
                </a:lnTo>
                <a:lnTo>
                  <a:pt x="99542" y="38481"/>
                </a:lnTo>
                <a:lnTo>
                  <a:pt x="103581" y="36068"/>
                </a:lnTo>
                <a:lnTo>
                  <a:pt x="103784" y="33655"/>
                </a:lnTo>
                <a:lnTo>
                  <a:pt x="101282" y="32639"/>
                </a:lnTo>
                <a:lnTo>
                  <a:pt x="97917" y="41910"/>
                </a:lnTo>
                <a:lnTo>
                  <a:pt x="95567" y="36576"/>
                </a:lnTo>
                <a:lnTo>
                  <a:pt x="95288" y="35941"/>
                </a:lnTo>
                <a:lnTo>
                  <a:pt x="95186" y="35306"/>
                </a:lnTo>
                <a:lnTo>
                  <a:pt x="95072" y="33782"/>
                </a:lnTo>
                <a:lnTo>
                  <a:pt x="98437" y="33655"/>
                </a:lnTo>
                <a:lnTo>
                  <a:pt x="96812" y="32385"/>
                </a:lnTo>
                <a:lnTo>
                  <a:pt x="94830" y="28575"/>
                </a:lnTo>
                <a:lnTo>
                  <a:pt x="94627" y="36576"/>
                </a:lnTo>
                <a:lnTo>
                  <a:pt x="92379" y="32258"/>
                </a:lnTo>
                <a:lnTo>
                  <a:pt x="93446" y="36068"/>
                </a:lnTo>
                <a:lnTo>
                  <a:pt x="93345" y="36576"/>
                </a:lnTo>
                <a:lnTo>
                  <a:pt x="89839" y="41402"/>
                </a:lnTo>
                <a:lnTo>
                  <a:pt x="86982" y="42418"/>
                </a:lnTo>
                <a:lnTo>
                  <a:pt x="87541" y="42545"/>
                </a:lnTo>
                <a:lnTo>
                  <a:pt x="87820" y="42926"/>
                </a:lnTo>
                <a:lnTo>
                  <a:pt x="88455" y="46101"/>
                </a:lnTo>
                <a:lnTo>
                  <a:pt x="86233" y="45593"/>
                </a:lnTo>
                <a:lnTo>
                  <a:pt x="85090" y="46101"/>
                </a:lnTo>
                <a:lnTo>
                  <a:pt x="85128" y="45339"/>
                </a:lnTo>
                <a:lnTo>
                  <a:pt x="85445" y="44958"/>
                </a:lnTo>
                <a:lnTo>
                  <a:pt x="74104" y="49276"/>
                </a:lnTo>
                <a:lnTo>
                  <a:pt x="62204" y="52197"/>
                </a:lnTo>
                <a:lnTo>
                  <a:pt x="50038" y="53467"/>
                </a:lnTo>
                <a:lnTo>
                  <a:pt x="37871" y="52705"/>
                </a:lnTo>
                <a:lnTo>
                  <a:pt x="38481" y="51943"/>
                </a:lnTo>
                <a:lnTo>
                  <a:pt x="40525" y="49403"/>
                </a:lnTo>
                <a:lnTo>
                  <a:pt x="38468" y="51943"/>
                </a:lnTo>
                <a:lnTo>
                  <a:pt x="36804" y="51435"/>
                </a:lnTo>
                <a:lnTo>
                  <a:pt x="34302" y="50673"/>
                </a:lnTo>
                <a:lnTo>
                  <a:pt x="32956" y="50038"/>
                </a:lnTo>
                <a:lnTo>
                  <a:pt x="33235" y="49657"/>
                </a:lnTo>
                <a:lnTo>
                  <a:pt x="30505" y="48006"/>
                </a:lnTo>
                <a:lnTo>
                  <a:pt x="27393" y="51435"/>
                </a:lnTo>
                <a:lnTo>
                  <a:pt x="25158" y="49276"/>
                </a:lnTo>
                <a:lnTo>
                  <a:pt x="25742" y="48514"/>
                </a:lnTo>
                <a:lnTo>
                  <a:pt x="20675" y="49276"/>
                </a:lnTo>
                <a:lnTo>
                  <a:pt x="19850" y="47752"/>
                </a:lnTo>
                <a:lnTo>
                  <a:pt x="19304" y="46736"/>
                </a:lnTo>
                <a:lnTo>
                  <a:pt x="17030" y="42545"/>
                </a:lnTo>
                <a:lnTo>
                  <a:pt x="12395" y="46736"/>
                </a:lnTo>
                <a:lnTo>
                  <a:pt x="8280" y="44577"/>
                </a:lnTo>
                <a:lnTo>
                  <a:pt x="8394" y="41275"/>
                </a:lnTo>
                <a:lnTo>
                  <a:pt x="5384" y="38608"/>
                </a:lnTo>
                <a:lnTo>
                  <a:pt x="3136" y="38862"/>
                </a:lnTo>
                <a:lnTo>
                  <a:pt x="2476" y="42926"/>
                </a:lnTo>
                <a:lnTo>
                  <a:pt x="2425" y="43815"/>
                </a:lnTo>
                <a:lnTo>
                  <a:pt x="3530" y="44069"/>
                </a:lnTo>
                <a:lnTo>
                  <a:pt x="5105" y="47752"/>
                </a:lnTo>
                <a:lnTo>
                  <a:pt x="1473" y="47371"/>
                </a:lnTo>
                <a:lnTo>
                  <a:pt x="0" y="49149"/>
                </a:lnTo>
                <a:lnTo>
                  <a:pt x="1663" y="54610"/>
                </a:lnTo>
                <a:lnTo>
                  <a:pt x="1790" y="55245"/>
                </a:lnTo>
                <a:lnTo>
                  <a:pt x="2095" y="64262"/>
                </a:lnTo>
                <a:lnTo>
                  <a:pt x="7213" y="69850"/>
                </a:lnTo>
                <a:lnTo>
                  <a:pt x="10337" y="67564"/>
                </a:lnTo>
                <a:lnTo>
                  <a:pt x="11366" y="79121"/>
                </a:lnTo>
                <a:lnTo>
                  <a:pt x="15011" y="77724"/>
                </a:lnTo>
                <a:lnTo>
                  <a:pt x="16548" y="75057"/>
                </a:lnTo>
                <a:lnTo>
                  <a:pt x="21336" y="78105"/>
                </a:lnTo>
                <a:lnTo>
                  <a:pt x="23647" y="75819"/>
                </a:lnTo>
                <a:lnTo>
                  <a:pt x="22339" y="81407"/>
                </a:lnTo>
                <a:lnTo>
                  <a:pt x="27965" y="78359"/>
                </a:lnTo>
                <a:lnTo>
                  <a:pt x="25603" y="84455"/>
                </a:lnTo>
                <a:lnTo>
                  <a:pt x="25717" y="84963"/>
                </a:lnTo>
                <a:lnTo>
                  <a:pt x="27330" y="88646"/>
                </a:lnTo>
                <a:lnTo>
                  <a:pt x="32359" y="79248"/>
                </a:lnTo>
                <a:lnTo>
                  <a:pt x="35445" y="83947"/>
                </a:lnTo>
                <a:lnTo>
                  <a:pt x="35344" y="84759"/>
                </a:lnTo>
                <a:lnTo>
                  <a:pt x="35242" y="85090"/>
                </a:lnTo>
                <a:lnTo>
                  <a:pt x="35369" y="86360"/>
                </a:lnTo>
                <a:lnTo>
                  <a:pt x="35293" y="86741"/>
                </a:lnTo>
                <a:lnTo>
                  <a:pt x="34823" y="87249"/>
                </a:lnTo>
                <a:lnTo>
                  <a:pt x="38265" y="83820"/>
                </a:lnTo>
                <a:lnTo>
                  <a:pt x="37757" y="90805"/>
                </a:lnTo>
                <a:lnTo>
                  <a:pt x="40487" y="90551"/>
                </a:lnTo>
                <a:lnTo>
                  <a:pt x="40068" y="86614"/>
                </a:lnTo>
                <a:lnTo>
                  <a:pt x="39954" y="84836"/>
                </a:lnTo>
                <a:lnTo>
                  <a:pt x="40424" y="83820"/>
                </a:lnTo>
                <a:lnTo>
                  <a:pt x="39878" y="83058"/>
                </a:lnTo>
                <a:lnTo>
                  <a:pt x="39801" y="82423"/>
                </a:lnTo>
                <a:lnTo>
                  <a:pt x="40322" y="80518"/>
                </a:lnTo>
                <a:lnTo>
                  <a:pt x="41287" y="79248"/>
                </a:lnTo>
                <a:lnTo>
                  <a:pt x="41478" y="78994"/>
                </a:lnTo>
                <a:lnTo>
                  <a:pt x="41795" y="78359"/>
                </a:lnTo>
                <a:lnTo>
                  <a:pt x="42430" y="77089"/>
                </a:lnTo>
                <a:lnTo>
                  <a:pt x="43815" y="76962"/>
                </a:lnTo>
                <a:lnTo>
                  <a:pt x="43929" y="78232"/>
                </a:lnTo>
                <a:lnTo>
                  <a:pt x="43903" y="79248"/>
                </a:lnTo>
                <a:lnTo>
                  <a:pt x="42545" y="80899"/>
                </a:lnTo>
                <a:lnTo>
                  <a:pt x="45554" y="81153"/>
                </a:lnTo>
                <a:lnTo>
                  <a:pt x="45923" y="83439"/>
                </a:lnTo>
                <a:lnTo>
                  <a:pt x="45847" y="84112"/>
                </a:lnTo>
                <a:lnTo>
                  <a:pt x="45085" y="85598"/>
                </a:lnTo>
                <a:lnTo>
                  <a:pt x="43738" y="85852"/>
                </a:lnTo>
                <a:lnTo>
                  <a:pt x="43154" y="88557"/>
                </a:lnTo>
                <a:lnTo>
                  <a:pt x="43268" y="89090"/>
                </a:lnTo>
                <a:lnTo>
                  <a:pt x="44907" y="89611"/>
                </a:lnTo>
                <a:lnTo>
                  <a:pt x="44716" y="88519"/>
                </a:lnTo>
                <a:lnTo>
                  <a:pt x="46837" y="90220"/>
                </a:lnTo>
                <a:lnTo>
                  <a:pt x="47104" y="90297"/>
                </a:lnTo>
                <a:lnTo>
                  <a:pt x="46964" y="90322"/>
                </a:lnTo>
                <a:lnTo>
                  <a:pt x="48996" y="91948"/>
                </a:lnTo>
                <a:lnTo>
                  <a:pt x="49453" y="91579"/>
                </a:lnTo>
                <a:lnTo>
                  <a:pt x="49555" y="91313"/>
                </a:lnTo>
                <a:lnTo>
                  <a:pt x="49758" y="91313"/>
                </a:lnTo>
                <a:lnTo>
                  <a:pt x="50977" y="90297"/>
                </a:lnTo>
                <a:lnTo>
                  <a:pt x="51422" y="92964"/>
                </a:lnTo>
                <a:lnTo>
                  <a:pt x="49657" y="91401"/>
                </a:lnTo>
                <a:lnTo>
                  <a:pt x="49479" y="91694"/>
                </a:lnTo>
                <a:lnTo>
                  <a:pt x="49250" y="92964"/>
                </a:lnTo>
                <a:lnTo>
                  <a:pt x="49339" y="93408"/>
                </a:lnTo>
                <a:lnTo>
                  <a:pt x="52324" y="97663"/>
                </a:lnTo>
                <a:lnTo>
                  <a:pt x="54711" y="96520"/>
                </a:lnTo>
                <a:lnTo>
                  <a:pt x="57162" y="93599"/>
                </a:lnTo>
                <a:lnTo>
                  <a:pt x="59931" y="92964"/>
                </a:lnTo>
                <a:lnTo>
                  <a:pt x="60490" y="92837"/>
                </a:lnTo>
                <a:lnTo>
                  <a:pt x="60363" y="93827"/>
                </a:lnTo>
                <a:lnTo>
                  <a:pt x="59575" y="94742"/>
                </a:lnTo>
                <a:lnTo>
                  <a:pt x="61734" y="92837"/>
                </a:lnTo>
                <a:lnTo>
                  <a:pt x="61874" y="92710"/>
                </a:lnTo>
                <a:lnTo>
                  <a:pt x="64096" y="98679"/>
                </a:lnTo>
                <a:lnTo>
                  <a:pt x="65354" y="94742"/>
                </a:lnTo>
                <a:lnTo>
                  <a:pt x="67818" y="95758"/>
                </a:lnTo>
                <a:lnTo>
                  <a:pt x="66395" y="102108"/>
                </a:lnTo>
                <a:lnTo>
                  <a:pt x="69989" y="101600"/>
                </a:lnTo>
                <a:lnTo>
                  <a:pt x="68414" y="94996"/>
                </a:lnTo>
                <a:lnTo>
                  <a:pt x="74307" y="102616"/>
                </a:lnTo>
                <a:lnTo>
                  <a:pt x="73875" y="95377"/>
                </a:lnTo>
                <a:lnTo>
                  <a:pt x="76962" y="99441"/>
                </a:lnTo>
                <a:lnTo>
                  <a:pt x="79044" y="95377"/>
                </a:lnTo>
                <a:lnTo>
                  <a:pt x="78981" y="94996"/>
                </a:lnTo>
                <a:lnTo>
                  <a:pt x="78867" y="94742"/>
                </a:lnTo>
                <a:lnTo>
                  <a:pt x="77927" y="92710"/>
                </a:lnTo>
                <a:lnTo>
                  <a:pt x="76796" y="90297"/>
                </a:lnTo>
                <a:lnTo>
                  <a:pt x="75971" y="88519"/>
                </a:lnTo>
                <a:lnTo>
                  <a:pt x="75387" y="87249"/>
                </a:lnTo>
                <a:lnTo>
                  <a:pt x="80098" y="86233"/>
                </a:lnTo>
                <a:lnTo>
                  <a:pt x="84696" y="88519"/>
                </a:lnTo>
                <a:lnTo>
                  <a:pt x="80721" y="97917"/>
                </a:lnTo>
                <a:lnTo>
                  <a:pt x="80708" y="98298"/>
                </a:lnTo>
                <a:lnTo>
                  <a:pt x="83426" y="101727"/>
                </a:lnTo>
                <a:lnTo>
                  <a:pt x="84175" y="97663"/>
                </a:lnTo>
                <a:lnTo>
                  <a:pt x="86398" y="100203"/>
                </a:lnTo>
                <a:lnTo>
                  <a:pt x="86423" y="100457"/>
                </a:lnTo>
                <a:lnTo>
                  <a:pt x="87388" y="99187"/>
                </a:lnTo>
                <a:lnTo>
                  <a:pt x="89801" y="100203"/>
                </a:lnTo>
                <a:lnTo>
                  <a:pt x="89916" y="101854"/>
                </a:lnTo>
                <a:lnTo>
                  <a:pt x="89877" y="104013"/>
                </a:lnTo>
                <a:lnTo>
                  <a:pt x="88493" y="104140"/>
                </a:lnTo>
                <a:lnTo>
                  <a:pt x="88417" y="105791"/>
                </a:lnTo>
                <a:lnTo>
                  <a:pt x="90639" y="105537"/>
                </a:lnTo>
                <a:lnTo>
                  <a:pt x="93827" y="107696"/>
                </a:lnTo>
                <a:lnTo>
                  <a:pt x="96926" y="108458"/>
                </a:lnTo>
                <a:lnTo>
                  <a:pt x="98272" y="105537"/>
                </a:lnTo>
                <a:lnTo>
                  <a:pt x="98907" y="104140"/>
                </a:lnTo>
                <a:lnTo>
                  <a:pt x="100291" y="105918"/>
                </a:lnTo>
                <a:lnTo>
                  <a:pt x="102870" y="105664"/>
                </a:lnTo>
                <a:lnTo>
                  <a:pt x="102793" y="109220"/>
                </a:lnTo>
                <a:lnTo>
                  <a:pt x="103365" y="105664"/>
                </a:lnTo>
                <a:lnTo>
                  <a:pt x="103581" y="104267"/>
                </a:lnTo>
                <a:lnTo>
                  <a:pt x="108496" y="110236"/>
                </a:lnTo>
                <a:lnTo>
                  <a:pt x="110007" y="107061"/>
                </a:lnTo>
                <a:lnTo>
                  <a:pt x="109969" y="108966"/>
                </a:lnTo>
                <a:lnTo>
                  <a:pt x="111633" y="111379"/>
                </a:lnTo>
                <a:lnTo>
                  <a:pt x="112598" y="110236"/>
                </a:lnTo>
                <a:lnTo>
                  <a:pt x="112687" y="109855"/>
                </a:lnTo>
                <a:lnTo>
                  <a:pt x="110998" y="108204"/>
                </a:lnTo>
                <a:lnTo>
                  <a:pt x="111569" y="107061"/>
                </a:lnTo>
                <a:lnTo>
                  <a:pt x="111988" y="106172"/>
                </a:lnTo>
                <a:lnTo>
                  <a:pt x="112699" y="104267"/>
                </a:lnTo>
                <a:lnTo>
                  <a:pt x="112750" y="104140"/>
                </a:lnTo>
                <a:lnTo>
                  <a:pt x="112928" y="103632"/>
                </a:lnTo>
                <a:lnTo>
                  <a:pt x="114642" y="107061"/>
                </a:lnTo>
                <a:lnTo>
                  <a:pt x="118681" y="103759"/>
                </a:lnTo>
                <a:lnTo>
                  <a:pt x="119710" y="109474"/>
                </a:lnTo>
                <a:lnTo>
                  <a:pt x="121640" y="106426"/>
                </a:lnTo>
                <a:lnTo>
                  <a:pt x="121704" y="105791"/>
                </a:lnTo>
                <a:lnTo>
                  <a:pt x="121145" y="103759"/>
                </a:lnTo>
                <a:lnTo>
                  <a:pt x="121119" y="103632"/>
                </a:lnTo>
                <a:lnTo>
                  <a:pt x="120865" y="102743"/>
                </a:lnTo>
                <a:lnTo>
                  <a:pt x="120764" y="101092"/>
                </a:lnTo>
                <a:lnTo>
                  <a:pt x="120891" y="99187"/>
                </a:lnTo>
                <a:lnTo>
                  <a:pt x="120980" y="97917"/>
                </a:lnTo>
                <a:lnTo>
                  <a:pt x="122682" y="101346"/>
                </a:lnTo>
                <a:lnTo>
                  <a:pt x="127431" y="100330"/>
                </a:lnTo>
                <a:lnTo>
                  <a:pt x="126961" y="106934"/>
                </a:lnTo>
                <a:lnTo>
                  <a:pt x="126695" y="106807"/>
                </a:lnTo>
                <a:lnTo>
                  <a:pt x="125653" y="106299"/>
                </a:lnTo>
                <a:lnTo>
                  <a:pt x="122720" y="105156"/>
                </a:lnTo>
                <a:lnTo>
                  <a:pt x="123507" y="109601"/>
                </a:lnTo>
                <a:lnTo>
                  <a:pt x="126085" y="111760"/>
                </a:lnTo>
                <a:lnTo>
                  <a:pt x="124460" y="107696"/>
                </a:lnTo>
                <a:lnTo>
                  <a:pt x="126403" y="106807"/>
                </a:lnTo>
                <a:lnTo>
                  <a:pt x="126517" y="108331"/>
                </a:lnTo>
                <a:lnTo>
                  <a:pt x="127406" y="109766"/>
                </a:lnTo>
                <a:lnTo>
                  <a:pt x="128854" y="107061"/>
                </a:lnTo>
                <a:lnTo>
                  <a:pt x="128765" y="106934"/>
                </a:lnTo>
                <a:lnTo>
                  <a:pt x="127635" y="105410"/>
                </a:lnTo>
                <a:lnTo>
                  <a:pt x="132943" y="103886"/>
                </a:lnTo>
                <a:lnTo>
                  <a:pt x="132168" y="100330"/>
                </a:lnTo>
                <a:lnTo>
                  <a:pt x="131635" y="97917"/>
                </a:lnTo>
                <a:lnTo>
                  <a:pt x="131584" y="97663"/>
                </a:lnTo>
                <a:lnTo>
                  <a:pt x="131470" y="97155"/>
                </a:lnTo>
                <a:lnTo>
                  <a:pt x="136385" y="93726"/>
                </a:lnTo>
                <a:lnTo>
                  <a:pt x="137414" y="94869"/>
                </a:lnTo>
                <a:lnTo>
                  <a:pt x="139192" y="96520"/>
                </a:lnTo>
                <a:lnTo>
                  <a:pt x="139750" y="96647"/>
                </a:lnTo>
                <a:lnTo>
                  <a:pt x="138087" y="97155"/>
                </a:lnTo>
                <a:lnTo>
                  <a:pt x="138760" y="103124"/>
                </a:lnTo>
                <a:lnTo>
                  <a:pt x="139750" y="104267"/>
                </a:lnTo>
                <a:lnTo>
                  <a:pt x="142328" y="99060"/>
                </a:lnTo>
                <a:lnTo>
                  <a:pt x="145021" y="107315"/>
                </a:lnTo>
                <a:lnTo>
                  <a:pt x="147396" y="108331"/>
                </a:lnTo>
                <a:lnTo>
                  <a:pt x="145338" y="106934"/>
                </a:lnTo>
                <a:lnTo>
                  <a:pt x="146164" y="102870"/>
                </a:lnTo>
                <a:lnTo>
                  <a:pt x="146837" y="101346"/>
                </a:lnTo>
                <a:lnTo>
                  <a:pt x="149644" y="99060"/>
                </a:lnTo>
                <a:lnTo>
                  <a:pt x="151511" y="97536"/>
                </a:lnTo>
                <a:lnTo>
                  <a:pt x="148920" y="103505"/>
                </a:lnTo>
                <a:lnTo>
                  <a:pt x="148971" y="103759"/>
                </a:lnTo>
                <a:lnTo>
                  <a:pt x="151117" y="106299"/>
                </a:lnTo>
                <a:lnTo>
                  <a:pt x="158610" y="105283"/>
                </a:lnTo>
                <a:lnTo>
                  <a:pt x="163753" y="112903"/>
                </a:lnTo>
                <a:lnTo>
                  <a:pt x="169583" y="108458"/>
                </a:lnTo>
                <a:lnTo>
                  <a:pt x="169506" y="108331"/>
                </a:lnTo>
                <a:lnTo>
                  <a:pt x="166446" y="102997"/>
                </a:lnTo>
                <a:lnTo>
                  <a:pt x="165735" y="108331"/>
                </a:lnTo>
                <a:lnTo>
                  <a:pt x="163918" y="105283"/>
                </a:lnTo>
                <a:lnTo>
                  <a:pt x="163550" y="104648"/>
                </a:lnTo>
                <a:lnTo>
                  <a:pt x="163436" y="103886"/>
                </a:lnTo>
                <a:lnTo>
                  <a:pt x="165277" y="97536"/>
                </a:lnTo>
                <a:lnTo>
                  <a:pt x="166446" y="93726"/>
                </a:lnTo>
                <a:lnTo>
                  <a:pt x="166725" y="92837"/>
                </a:lnTo>
                <a:lnTo>
                  <a:pt x="167119" y="94615"/>
                </a:lnTo>
                <a:lnTo>
                  <a:pt x="170802" y="93472"/>
                </a:lnTo>
                <a:lnTo>
                  <a:pt x="169456" y="96520"/>
                </a:lnTo>
                <a:lnTo>
                  <a:pt x="172948" y="94107"/>
                </a:lnTo>
                <a:lnTo>
                  <a:pt x="172770" y="93472"/>
                </a:lnTo>
                <a:lnTo>
                  <a:pt x="172631" y="92964"/>
                </a:lnTo>
                <a:lnTo>
                  <a:pt x="172313" y="91821"/>
                </a:lnTo>
                <a:lnTo>
                  <a:pt x="170014" y="92964"/>
                </a:lnTo>
                <a:lnTo>
                  <a:pt x="170091" y="92837"/>
                </a:lnTo>
                <a:lnTo>
                  <a:pt x="171602" y="90297"/>
                </a:lnTo>
                <a:lnTo>
                  <a:pt x="172859" y="91948"/>
                </a:lnTo>
                <a:lnTo>
                  <a:pt x="176631" y="92964"/>
                </a:lnTo>
                <a:lnTo>
                  <a:pt x="174409" y="96139"/>
                </a:lnTo>
                <a:lnTo>
                  <a:pt x="176352" y="96266"/>
                </a:lnTo>
                <a:lnTo>
                  <a:pt x="178689" y="94361"/>
                </a:lnTo>
                <a:lnTo>
                  <a:pt x="178130" y="91313"/>
                </a:lnTo>
                <a:lnTo>
                  <a:pt x="181229" y="90805"/>
                </a:lnTo>
                <a:lnTo>
                  <a:pt x="178130" y="98044"/>
                </a:lnTo>
                <a:lnTo>
                  <a:pt x="176822" y="100203"/>
                </a:lnTo>
                <a:lnTo>
                  <a:pt x="179285" y="100457"/>
                </a:lnTo>
                <a:lnTo>
                  <a:pt x="179158" y="105029"/>
                </a:lnTo>
                <a:lnTo>
                  <a:pt x="178485" y="106553"/>
                </a:lnTo>
                <a:lnTo>
                  <a:pt x="181864" y="105791"/>
                </a:lnTo>
                <a:lnTo>
                  <a:pt x="181292" y="107061"/>
                </a:lnTo>
                <a:lnTo>
                  <a:pt x="181203" y="109601"/>
                </a:lnTo>
                <a:lnTo>
                  <a:pt x="180708" y="110617"/>
                </a:lnTo>
                <a:lnTo>
                  <a:pt x="180746" y="110998"/>
                </a:lnTo>
                <a:lnTo>
                  <a:pt x="182892" y="112776"/>
                </a:lnTo>
                <a:lnTo>
                  <a:pt x="184238" y="106807"/>
                </a:lnTo>
                <a:lnTo>
                  <a:pt x="186296" y="111252"/>
                </a:lnTo>
                <a:lnTo>
                  <a:pt x="186944" y="106807"/>
                </a:lnTo>
                <a:lnTo>
                  <a:pt x="186969" y="106680"/>
                </a:lnTo>
                <a:lnTo>
                  <a:pt x="193268" y="110109"/>
                </a:lnTo>
                <a:lnTo>
                  <a:pt x="192633" y="110744"/>
                </a:lnTo>
                <a:lnTo>
                  <a:pt x="198374" y="110998"/>
                </a:lnTo>
                <a:lnTo>
                  <a:pt x="197548" y="108458"/>
                </a:lnTo>
                <a:lnTo>
                  <a:pt x="197472" y="107442"/>
                </a:lnTo>
                <a:lnTo>
                  <a:pt x="197993" y="106680"/>
                </a:lnTo>
                <a:lnTo>
                  <a:pt x="198589" y="105791"/>
                </a:lnTo>
                <a:lnTo>
                  <a:pt x="201422" y="101600"/>
                </a:lnTo>
                <a:lnTo>
                  <a:pt x="200672" y="112903"/>
                </a:lnTo>
                <a:lnTo>
                  <a:pt x="206375" y="110236"/>
                </a:lnTo>
                <a:lnTo>
                  <a:pt x="209588" y="108077"/>
                </a:lnTo>
                <a:lnTo>
                  <a:pt x="211683" y="106553"/>
                </a:lnTo>
                <a:lnTo>
                  <a:pt x="211086" y="101600"/>
                </a:lnTo>
                <a:lnTo>
                  <a:pt x="211048" y="101346"/>
                </a:lnTo>
                <a:lnTo>
                  <a:pt x="212915" y="99314"/>
                </a:lnTo>
                <a:lnTo>
                  <a:pt x="213423" y="102362"/>
                </a:lnTo>
                <a:lnTo>
                  <a:pt x="214337" y="104394"/>
                </a:lnTo>
                <a:lnTo>
                  <a:pt x="215722" y="101346"/>
                </a:lnTo>
                <a:lnTo>
                  <a:pt x="216814" y="99314"/>
                </a:lnTo>
                <a:lnTo>
                  <a:pt x="218732" y="95758"/>
                </a:lnTo>
                <a:lnTo>
                  <a:pt x="221094" y="98933"/>
                </a:lnTo>
                <a:lnTo>
                  <a:pt x="221068" y="99187"/>
                </a:lnTo>
                <a:lnTo>
                  <a:pt x="218414" y="102108"/>
                </a:lnTo>
                <a:lnTo>
                  <a:pt x="216954" y="102997"/>
                </a:lnTo>
                <a:lnTo>
                  <a:pt x="217551" y="108204"/>
                </a:lnTo>
                <a:lnTo>
                  <a:pt x="222059" y="104013"/>
                </a:lnTo>
                <a:lnTo>
                  <a:pt x="224561" y="106426"/>
                </a:lnTo>
                <a:lnTo>
                  <a:pt x="226098" y="104013"/>
                </a:lnTo>
                <a:lnTo>
                  <a:pt x="226187" y="103886"/>
                </a:lnTo>
                <a:lnTo>
                  <a:pt x="231533" y="97282"/>
                </a:lnTo>
                <a:lnTo>
                  <a:pt x="232498" y="95758"/>
                </a:lnTo>
                <a:lnTo>
                  <a:pt x="234340" y="92837"/>
                </a:lnTo>
                <a:lnTo>
                  <a:pt x="234454" y="92456"/>
                </a:lnTo>
                <a:lnTo>
                  <a:pt x="233883" y="90805"/>
                </a:lnTo>
                <a:lnTo>
                  <a:pt x="233705" y="90297"/>
                </a:lnTo>
                <a:lnTo>
                  <a:pt x="233133" y="88646"/>
                </a:lnTo>
                <a:lnTo>
                  <a:pt x="233006" y="88163"/>
                </a:lnTo>
                <a:lnTo>
                  <a:pt x="233121" y="86233"/>
                </a:lnTo>
                <a:lnTo>
                  <a:pt x="233311" y="83375"/>
                </a:lnTo>
                <a:lnTo>
                  <a:pt x="233426" y="81978"/>
                </a:lnTo>
                <a:lnTo>
                  <a:pt x="236042" y="77597"/>
                </a:lnTo>
                <a:lnTo>
                  <a:pt x="235724" y="80899"/>
                </a:lnTo>
                <a:lnTo>
                  <a:pt x="239890" y="80899"/>
                </a:lnTo>
                <a:lnTo>
                  <a:pt x="241719" y="83058"/>
                </a:lnTo>
                <a:lnTo>
                  <a:pt x="241617" y="83947"/>
                </a:lnTo>
                <a:lnTo>
                  <a:pt x="241071" y="85852"/>
                </a:lnTo>
                <a:lnTo>
                  <a:pt x="241109" y="86360"/>
                </a:lnTo>
                <a:lnTo>
                  <a:pt x="246151" y="90589"/>
                </a:lnTo>
                <a:lnTo>
                  <a:pt x="246100" y="90741"/>
                </a:lnTo>
                <a:lnTo>
                  <a:pt x="242265" y="92202"/>
                </a:lnTo>
                <a:lnTo>
                  <a:pt x="241096" y="90589"/>
                </a:lnTo>
                <a:lnTo>
                  <a:pt x="240982" y="89916"/>
                </a:lnTo>
                <a:lnTo>
                  <a:pt x="240398" y="86106"/>
                </a:lnTo>
                <a:lnTo>
                  <a:pt x="238975" y="87630"/>
                </a:lnTo>
                <a:lnTo>
                  <a:pt x="239090" y="88519"/>
                </a:lnTo>
                <a:lnTo>
                  <a:pt x="239903" y="91071"/>
                </a:lnTo>
                <a:lnTo>
                  <a:pt x="242544" y="94869"/>
                </a:lnTo>
                <a:lnTo>
                  <a:pt x="245110" y="97536"/>
                </a:lnTo>
                <a:lnTo>
                  <a:pt x="245008" y="99441"/>
                </a:lnTo>
                <a:lnTo>
                  <a:pt x="243725" y="101600"/>
                </a:lnTo>
                <a:lnTo>
                  <a:pt x="242341" y="101600"/>
                </a:lnTo>
                <a:lnTo>
                  <a:pt x="242912" y="100457"/>
                </a:lnTo>
                <a:lnTo>
                  <a:pt x="242976" y="99822"/>
                </a:lnTo>
                <a:lnTo>
                  <a:pt x="242620" y="99060"/>
                </a:lnTo>
                <a:lnTo>
                  <a:pt x="242506" y="97790"/>
                </a:lnTo>
                <a:lnTo>
                  <a:pt x="237705" y="101727"/>
                </a:lnTo>
                <a:lnTo>
                  <a:pt x="243687" y="105283"/>
                </a:lnTo>
                <a:lnTo>
                  <a:pt x="243052" y="109474"/>
                </a:lnTo>
                <a:lnTo>
                  <a:pt x="244322" y="108331"/>
                </a:lnTo>
                <a:lnTo>
                  <a:pt x="247103" y="108966"/>
                </a:lnTo>
                <a:lnTo>
                  <a:pt x="246811" y="108331"/>
                </a:lnTo>
                <a:lnTo>
                  <a:pt x="245745" y="105918"/>
                </a:lnTo>
                <a:lnTo>
                  <a:pt x="248119" y="108712"/>
                </a:lnTo>
                <a:lnTo>
                  <a:pt x="250926" y="107442"/>
                </a:lnTo>
                <a:lnTo>
                  <a:pt x="253771" y="105918"/>
                </a:lnTo>
                <a:lnTo>
                  <a:pt x="256247" y="107696"/>
                </a:lnTo>
                <a:lnTo>
                  <a:pt x="256286" y="106807"/>
                </a:lnTo>
                <a:lnTo>
                  <a:pt x="255727" y="105918"/>
                </a:lnTo>
                <a:lnTo>
                  <a:pt x="254939" y="104648"/>
                </a:lnTo>
                <a:lnTo>
                  <a:pt x="254825" y="104140"/>
                </a:lnTo>
                <a:lnTo>
                  <a:pt x="256565" y="102235"/>
                </a:lnTo>
                <a:lnTo>
                  <a:pt x="258940" y="101600"/>
                </a:lnTo>
                <a:lnTo>
                  <a:pt x="259422" y="101473"/>
                </a:lnTo>
                <a:lnTo>
                  <a:pt x="259295" y="104521"/>
                </a:lnTo>
                <a:lnTo>
                  <a:pt x="259359" y="105410"/>
                </a:lnTo>
                <a:lnTo>
                  <a:pt x="260489" y="106807"/>
                </a:lnTo>
                <a:lnTo>
                  <a:pt x="261277" y="104521"/>
                </a:lnTo>
                <a:lnTo>
                  <a:pt x="265595" y="102870"/>
                </a:lnTo>
                <a:lnTo>
                  <a:pt x="265201" y="104013"/>
                </a:lnTo>
                <a:lnTo>
                  <a:pt x="266242" y="102870"/>
                </a:lnTo>
                <a:lnTo>
                  <a:pt x="266941" y="102108"/>
                </a:lnTo>
                <a:lnTo>
                  <a:pt x="266979" y="101854"/>
                </a:lnTo>
                <a:lnTo>
                  <a:pt x="266712" y="101473"/>
                </a:lnTo>
                <a:lnTo>
                  <a:pt x="263232" y="96393"/>
                </a:lnTo>
                <a:lnTo>
                  <a:pt x="263156" y="96012"/>
                </a:lnTo>
                <a:lnTo>
                  <a:pt x="265671" y="92583"/>
                </a:lnTo>
                <a:lnTo>
                  <a:pt x="265798" y="92202"/>
                </a:lnTo>
                <a:lnTo>
                  <a:pt x="267373" y="87122"/>
                </a:lnTo>
                <a:lnTo>
                  <a:pt x="269913" y="91694"/>
                </a:lnTo>
                <a:lnTo>
                  <a:pt x="272008" y="90170"/>
                </a:lnTo>
                <a:lnTo>
                  <a:pt x="273799" y="92760"/>
                </a:lnTo>
                <a:lnTo>
                  <a:pt x="275653" y="92075"/>
                </a:lnTo>
                <a:lnTo>
                  <a:pt x="277698" y="94742"/>
                </a:lnTo>
                <a:lnTo>
                  <a:pt x="277647" y="94996"/>
                </a:lnTo>
                <a:lnTo>
                  <a:pt x="274751" y="97409"/>
                </a:lnTo>
                <a:lnTo>
                  <a:pt x="272605" y="96774"/>
                </a:lnTo>
                <a:lnTo>
                  <a:pt x="275539" y="100203"/>
                </a:lnTo>
                <a:lnTo>
                  <a:pt x="278739" y="97409"/>
                </a:lnTo>
                <a:lnTo>
                  <a:pt x="279184" y="97028"/>
                </a:lnTo>
                <a:lnTo>
                  <a:pt x="280009" y="92583"/>
                </a:lnTo>
                <a:lnTo>
                  <a:pt x="281838" y="93472"/>
                </a:lnTo>
                <a:lnTo>
                  <a:pt x="282663" y="92583"/>
                </a:lnTo>
                <a:lnTo>
                  <a:pt x="282790" y="92456"/>
                </a:lnTo>
                <a:lnTo>
                  <a:pt x="284378" y="94234"/>
                </a:lnTo>
                <a:lnTo>
                  <a:pt x="284314" y="94615"/>
                </a:lnTo>
                <a:lnTo>
                  <a:pt x="282917" y="96647"/>
                </a:lnTo>
                <a:lnTo>
                  <a:pt x="282956" y="104546"/>
                </a:lnTo>
                <a:lnTo>
                  <a:pt x="280365" y="105918"/>
                </a:lnTo>
                <a:lnTo>
                  <a:pt x="277279" y="105562"/>
                </a:lnTo>
                <a:lnTo>
                  <a:pt x="278587" y="109220"/>
                </a:lnTo>
                <a:lnTo>
                  <a:pt x="282765" y="105918"/>
                </a:lnTo>
                <a:lnTo>
                  <a:pt x="286791" y="102743"/>
                </a:lnTo>
                <a:lnTo>
                  <a:pt x="286677" y="100330"/>
                </a:lnTo>
                <a:lnTo>
                  <a:pt x="283972" y="97282"/>
                </a:lnTo>
                <a:lnTo>
                  <a:pt x="283946" y="97028"/>
                </a:lnTo>
                <a:lnTo>
                  <a:pt x="286194" y="93980"/>
                </a:lnTo>
                <a:lnTo>
                  <a:pt x="287185" y="99314"/>
                </a:lnTo>
                <a:lnTo>
                  <a:pt x="289636" y="101854"/>
                </a:lnTo>
                <a:lnTo>
                  <a:pt x="292811" y="102870"/>
                </a:lnTo>
                <a:lnTo>
                  <a:pt x="291617" y="96901"/>
                </a:lnTo>
                <a:lnTo>
                  <a:pt x="297853" y="97536"/>
                </a:lnTo>
                <a:lnTo>
                  <a:pt x="297129" y="99060"/>
                </a:lnTo>
                <a:lnTo>
                  <a:pt x="294157" y="101409"/>
                </a:lnTo>
                <a:lnTo>
                  <a:pt x="294309" y="104140"/>
                </a:lnTo>
                <a:lnTo>
                  <a:pt x="296811" y="101473"/>
                </a:lnTo>
                <a:lnTo>
                  <a:pt x="296837" y="101346"/>
                </a:lnTo>
                <a:lnTo>
                  <a:pt x="296608" y="100965"/>
                </a:lnTo>
                <a:lnTo>
                  <a:pt x="299707" y="98552"/>
                </a:lnTo>
                <a:lnTo>
                  <a:pt x="298196" y="97155"/>
                </a:lnTo>
                <a:lnTo>
                  <a:pt x="302666" y="94742"/>
                </a:lnTo>
                <a:lnTo>
                  <a:pt x="307860" y="88646"/>
                </a:lnTo>
                <a:lnTo>
                  <a:pt x="313283" y="87249"/>
                </a:lnTo>
                <a:lnTo>
                  <a:pt x="312420" y="96012"/>
                </a:lnTo>
                <a:lnTo>
                  <a:pt x="304139" y="93853"/>
                </a:lnTo>
                <a:lnTo>
                  <a:pt x="305841" y="104267"/>
                </a:lnTo>
                <a:lnTo>
                  <a:pt x="308495" y="102997"/>
                </a:lnTo>
                <a:lnTo>
                  <a:pt x="308495" y="98679"/>
                </a:lnTo>
                <a:lnTo>
                  <a:pt x="310629" y="99314"/>
                </a:lnTo>
                <a:lnTo>
                  <a:pt x="312420" y="104648"/>
                </a:lnTo>
                <a:lnTo>
                  <a:pt x="316890" y="99949"/>
                </a:lnTo>
                <a:lnTo>
                  <a:pt x="320497" y="99822"/>
                </a:lnTo>
                <a:lnTo>
                  <a:pt x="319824" y="98679"/>
                </a:lnTo>
                <a:lnTo>
                  <a:pt x="319062" y="97409"/>
                </a:lnTo>
                <a:lnTo>
                  <a:pt x="318998" y="97028"/>
                </a:lnTo>
                <a:lnTo>
                  <a:pt x="319646" y="96012"/>
                </a:lnTo>
                <a:lnTo>
                  <a:pt x="320294" y="94996"/>
                </a:lnTo>
                <a:lnTo>
                  <a:pt x="322834" y="96647"/>
                </a:lnTo>
                <a:lnTo>
                  <a:pt x="324421" y="97155"/>
                </a:lnTo>
                <a:lnTo>
                  <a:pt x="323989" y="98298"/>
                </a:lnTo>
                <a:lnTo>
                  <a:pt x="325564" y="96647"/>
                </a:lnTo>
                <a:lnTo>
                  <a:pt x="325843" y="96901"/>
                </a:lnTo>
                <a:lnTo>
                  <a:pt x="325882" y="97536"/>
                </a:lnTo>
                <a:lnTo>
                  <a:pt x="326440" y="96647"/>
                </a:lnTo>
                <a:lnTo>
                  <a:pt x="327469" y="94996"/>
                </a:lnTo>
                <a:lnTo>
                  <a:pt x="327621" y="94742"/>
                </a:lnTo>
                <a:lnTo>
                  <a:pt x="332028" y="97409"/>
                </a:lnTo>
                <a:lnTo>
                  <a:pt x="335356" y="95885"/>
                </a:lnTo>
                <a:lnTo>
                  <a:pt x="335356" y="95631"/>
                </a:lnTo>
                <a:lnTo>
                  <a:pt x="335394" y="91694"/>
                </a:lnTo>
                <a:lnTo>
                  <a:pt x="332066" y="95631"/>
                </a:lnTo>
                <a:lnTo>
                  <a:pt x="330479" y="95250"/>
                </a:lnTo>
                <a:lnTo>
                  <a:pt x="330263" y="94742"/>
                </a:lnTo>
                <a:lnTo>
                  <a:pt x="330047" y="94234"/>
                </a:lnTo>
                <a:lnTo>
                  <a:pt x="326999" y="92329"/>
                </a:lnTo>
                <a:lnTo>
                  <a:pt x="328536" y="89408"/>
                </a:lnTo>
                <a:lnTo>
                  <a:pt x="332663" y="89408"/>
                </a:lnTo>
                <a:lnTo>
                  <a:pt x="333908" y="87249"/>
                </a:lnTo>
                <a:lnTo>
                  <a:pt x="335521" y="84455"/>
                </a:lnTo>
                <a:lnTo>
                  <a:pt x="335584" y="84328"/>
                </a:lnTo>
                <a:lnTo>
                  <a:pt x="340258" y="84582"/>
                </a:lnTo>
                <a:lnTo>
                  <a:pt x="339966" y="84328"/>
                </a:lnTo>
                <a:lnTo>
                  <a:pt x="338950" y="83439"/>
                </a:lnTo>
                <a:lnTo>
                  <a:pt x="338861" y="83185"/>
                </a:lnTo>
                <a:lnTo>
                  <a:pt x="340309" y="80264"/>
                </a:lnTo>
                <a:lnTo>
                  <a:pt x="342328" y="81788"/>
                </a:lnTo>
                <a:lnTo>
                  <a:pt x="344576" y="81661"/>
                </a:lnTo>
                <a:lnTo>
                  <a:pt x="348576" y="84709"/>
                </a:lnTo>
                <a:lnTo>
                  <a:pt x="347167" y="85293"/>
                </a:lnTo>
                <a:lnTo>
                  <a:pt x="350164" y="85217"/>
                </a:lnTo>
                <a:lnTo>
                  <a:pt x="350367" y="87884"/>
                </a:lnTo>
                <a:lnTo>
                  <a:pt x="349173" y="86233"/>
                </a:lnTo>
                <a:lnTo>
                  <a:pt x="348729" y="87884"/>
                </a:lnTo>
                <a:lnTo>
                  <a:pt x="348767" y="88265"/>
                </a:lnTo>
                <a:lnTo>
                  <a:pt x="350329" y="90043"/>
                </a:lnTo>
                <a:lnTo>
                  <a:pt x="351078" y="87884"/>
                </a:lnTo>
                <a:lnTo>
                  <a:pt x="352005" y="85217"/>
                </a:lnTo>
                <a:lnTo>
                  <a:pt x="352221" y="84582"/>
                </a:lnTo>
                <a:lnTo>
                  <a:pt x="354965" y="86741"/>
                </a:lnTo>
                <a:lnTo>
                  <a:pt x="350850" y="90932"/>
                </a:lnTo>
                <a:lnTo>
                  <a:pt x="350939" y="91452"/>
                </a:lnTo>
                <a:lnTo>
                  <a:pt x="352704" y="94615"/>
                </a:lnTo>
                <a:lnTo>
                  <a:pt x="354241" y="89535"/>
                </a:lnTo>
                <a:lnTo>
                  <a:pt x="355511" y="90424"/>
                </a:lnTo>
                <a:lnTo>
                  <a:pt x="355066" y="91948"/>
                </a:lnTo>
                <a:lnTo>
                  <a:pt x="355117" y="92405"/>
                </a:lnTo>
                <a:lnTo>
                  <a:pt x="355473" y="92583"/>
                </a:lnTo>
                <a:lnTo>
                  <a:pt x="357301" y="93599"/>
                </a:lnTo>
                <a:lnTo>
                  <a:pt x="355930" y="89535"/>
                </a:lnTo>
                <a:lnTo>
                  <a:pt x="355155" y="87249"/>
                </a:lnTo>
                <a:lnTo>
                  <a:pt x="358013" y="88646"/>
                </a:lnTo>
                <a:lnTo>
                  <a:pt x="358457" y="89611"/>
                </a:lnTo>
                <a:lnTo>
                  <a:pt x="359308" y="90741"/>
                </a:lnTo>
                <a:lnTo>
                  <a:pt x="359181" y="91262"/>
                </a:lnTo>
                <a:lnTo>
                  <a:pt x="358914" y="91948"/>
                </a:lnTo>
                <a:lnTo>
                  <a:pt x="362204" y="92075"/>
                </a:lnTo>
                <a:lnTo>
                  <a:pt x="360629" y="90424"/>
                </a:lnTo>
                <a:lnTo>
                  <a:pt x="360616" y="90220"/>
                </a:lnTo>
                <a:lnTo>
                  <a:pt x="363639" y="87884"/>
                </a:lnTo>
                <a:lnTo>
                  <a:pt x="360895" y="87757"/>
                </a:lnTo>
                <a:lnTo>
                  <a:pt x="360895" y="87249"/>
                </a:lnTo>
                <a:lnTo>
                  <a:pt x="360895" y="84582"/>
                </a:lnTo>
                <a:lnTo>
                  <a:pt x="360895" y="81661"/>
                </a:lnTo>
                <a:lnTo>
                  <a:pt x="360895" y="80264"/>
                </a:lnTo>
                <a:lnTo>
                  <a:pt x="360895" y="80010"/>
                </a:lnTo>
                <a:lnTo>
                  <a:pt x="363829" y="79248"/>
                </a:lnTo>
                <a:lnTo>
                  <a:pt x="367868" y="80137"/>
                </a:lnTo>
                <a:lnTo>
                  <a:pt x="368477" y="79248"/>
                </a:lnTo>
                <a:lnTo>
                  <a:pt x="369595" y="77597"/>
                </a:lnTo>
                <a:lnTo>
                  <a:pt x="370039" y="76962"/>
                </a:lnTo>
                <a:lnTo>
                  <a:pt x="370725" y="75946"/>
                </a:lnTo>
                <a:lnTo>
                  <a:pt x="372986" y="81407"/>
                </a:lnTo>
                <a:lnTo>
                  <a:pt x="372783" y="90043"/>
                </a:lnTo>
                <a:lnTo>
                  <a:pt x="374827" y="90741"/>
                </a:lnTo>
                <a:lnTo>
                  <a:pt x="374700" y="90322"/>
                </a:lnTo>
                <a:lnTo>
                  <a:pt x="374586" y="89408"/>
                </a:lnTo>
                <a:lnTo>
                  <a:pt x="375831" y="86233"/>
                </a:lnTo>
                <a:lnTo>
                  <a:pt x="375793" y="88392"/>
                </a:lnTo>
                <a:lnTo>
                  <a:pt x="380746" y="86995"/>
                </a:lnTo>
                <a:lnTo>
                  <a:pt x="378929" y="91694"/>
                </a:lnTo>
                <a:lnTo>
                  <a:pt x="381342" y="92075"/>
                </a:lnTo>
                <a:lnTo>
                  <a:pt x="381901" y="86614"/>
                </a:lnTo>
                <a:lnTo>
                  <a:pt x="383679" y="87630"/>
                </a:lnTo>
                <a:lnTo>
                  <a:pt x="383070" y="91948"/>
                </a:lnTo>
                <a:lnTo>
                  <a:pt x="383082" y="95123"/>
                </a:lnTo>
                <a:lnTo>
                  <a:pt x="383362" y="93345"/>
                </a:lnTo>
                <a:lnTo>
                  <a:pt x="385584" y="95631"/>
                </a:lnTo>
                <a:lnTo>
                  <a:pt x="386054" y="95758"/>
                </a:lnTo>
                <a:lnTo>
                  <a:pt x="385813" y="95123"/>
                </a:lnTo>
                <a:lnTo>
                  <a:pt x="385711" y="94615"/>
                </a:lnTo>
                <a:lnTo>
                  <a:pt x="386207" y="93345"/>
                </a:lnTo>
                <a:lnTo>
                  <a:pt x="386410" y="92837"/>
                </a:lnTo>
                <a:lnTo>
                  <a:pt x="387007" y="91313"/>
                </a:lnTo>
                <a:lnTo>
                  <a:pt x="384822" y="92837"/>
                </a:lnTo>
                <a:lnTo>
                  <a:pt x="385495" y="88646"/>
                </a:lnTo>
                <a:lnTo>
                  <a:pt x="389851" y="92710"/>
                </a:lnTo>
                <a:lnTo>
                  <a:pt x="389813" y="89281"/>
                </a:lnTo>
                <a:lnTo>
                  <a:pt x="389902" y="94107"/>
                </a:lnTo>
                <a:lnTo>
                  <a:pt x="394373" y="90424"/>
                </a:lnTo>
                <a:lnTo>
                  <a:pt x="396557" y="92456"/>
                </a:lnTo>
                <a:lnTo>
                  <a:pt x="395922" y="88265"/>
                </a:lnTo>
                <a:lnTo>
                  <a:pt x="394398" y="89154"/>
                </a:lnTo>
                <a:lnTo>
                  <a:pt x="392760" y="90424"/>
                </a:lnTo>
                <a:lnTo>
                  <a:pt x="392404" y="89281"/>
                </a:lnTo>
                <a:lnTo>
                  <a:pt x="392201" y="88646"/>
                </a:lnTo>
                <a:lnTo>
                  <a:pt x="391998" y="88011"/>
                </a:lnTo>
                <a:lnTo>
                  <a:pt x="391896" y="87249"/>
                </a:lnTo>
                <a:lnTo>
                  <a:pt x="392417" y="86614"/>
                </a:lnTo>
                <a:lnTo>
                  <a:pt x="394893" y="83566"/>
                </a:lnTo>
                <a:lnTo>
                  <a:pt x="401815" y="87249"/>
                </a:lnTo>
                <a:lnTo>
                  <a:pt x="405599" y="83566"/>
                </a:lnTo>
                <a:lnTo>
                  <a:pt x="406768" y="82423"/>
                </a:lnTo>
                <a:lnTo>
                  <a:pt x="410857" y="84709"/>
                </a:lnTo>
                <a:lnTo>
                  <a:pt x="406654" y="86741"/>
                </a:lnTo>
                <a:lnTo>
                  <a:pt x="407365" y="90932"/>
                </a:lnTo>
                <a:lnTo>
                  <a:pt x="403479" y="92583"/>
                </a:lnTo>
                <a:lnTo>
                  <a:pt x="402615" y="89281"/>
                </a:lnTo>
                <a:lnTo>
                  <a:pt x="399249" y="91186"/>
                </a:lnTo>
                <a:lnTo>
                  <a:pt x="402805" y="93218"/>
                </a:lnTo>
                <a:lnTo>
                  <a:pt x="406552" y="92583"/>
                </a:lnTo>
                <a:lnTo>
                  <a:pt x="408787" y="92202"/>
                </a:lnTo>
                <a:lnTo>
                  <a:pt x="411568" y="88900"/>
                </a:lnTo>
                <a:lnTo>
                  <a:pt x="415531" y="88519"/>
                </a:lnTo>
                <a:lnTo>
                  <a:pt x="415531" y="100203"/>
                </a:lnTo>
                <a:lnTo>
                  <a:pt x="420395" y="97663"/>
                </a:lnTo>
                <a:lnTo>
                  <a:pt x="420154" y="95758"/>
                </a:lnTo>
                <a:lnTo>
                  <a:pt x="420039" y="93091"/>
                </a:lnTo>
                <a:lnTo>
                  <a:pt x="418617" y="91821"/>
                </a:lnTo>
                <a:lnTo>
                  <a:pt x="419925" y="90551"/>
                </a:lnTo>
                <a:lnTo>
                  <a:pt x="421386" y="91948"/>
                </a:lnTo>
                <a:lnTo>
                  <a:pt x="422732" y="91948"/>
                </a:lnTo>
                <a:lnTo>
                  <a:pt x="423316" y="90551"/>
                </a:lnTo>
                <a:lnTo>
                  <a:pt x="423684" y="89662"/>
                </a:lnTo>
                <a:lnTo>
                  <a:pt x="420712" y="89027"/>
                </a:lnTo>
                <a:lnTo>
                  <a:pt x="421259" y="88519"/>
                </a:lnTo>
                <a:lnTo>
                  <a:pt x="422732" y="87122"/>
                </a:lnTo>
                <a:lnTo>
                  <a:pt x="423443" y="87884"/>
                </a:lnTo>
                <a:lnTo>
                  <a:pt x="425030" y="88392"/>
                </a:lnTo>
                <a:lnTo>
                  <a:pt x="424599" y="90805"/>
                </a:lnTo>
                <a:lnTo>
                  <a:pt x="424281" y="91186"/>
                </a:lnTo>
                <a:lnTo>
                  <a:pt x="428993" y="88138"/>
                </a:lnTo>
                <a:lnTo>
                  <a:pt x="428777" y="89573"/>
                </a:lnTo>
                <a:lnTo>
                  <a:pt x="429742" y="88138"/>
                </a:lnTo>
                <a:lnTo>
                  <a:pt x="430428" y="87122"/>
                </a:lnTo>
                <a:lnTo>
                  <a:pt x="431292" y="85852"/>
                </a:lnTo>
                <a:lnTo>
                  <a:pt x="433158" y="84709"/>
                </a:lnTo>
                <a:lnTo>
                  <a:pt x="432714" y="87249"/>
                </a:lnTo>
                <a:lnTo>
                  <a:pt x="434733" y="85344"/>
                </a:lnTo>
                <a:lnTo>
                  <a:pt x="436003" y="86233"/>
                </a:lnTo>
                <a:lnTo>
                  <a:pt x="436143" y="87109"/>
                </a:lnTo>
                <a:lnTo>
                  <a:pt x="436613" y="85344"/>
                </a:lnTo>
                <a:lnTo>
                  <a:pt x="436778" y="84709"/>
                </a:lnTo>
                <a:lnTo>
                  <a:pt x="437375" y="82423"/>
                </a:lnTo>
                <a:lnTo>
                  <a:pt x="437705" y="81153"/>
                </a:lnTo>
                <a:lnTo>
                  <a:pt x="438302" y="80899"/>
                </a:lnTo>
                <a:lnTo>
                  <a:pt x="438899" y="80645"/>
                </a:lnTo>
                <a:lnTo>
                  <a:pt x="441515" y="81661"/>
                </a:lnTo>
                <a:lnTo>
                  <a:pt x="444169" y="82550"/>
                </a:lnTo>
                <a:lnTo>
                  <a:pt x="447446" y="82804"/>
                </a:lnTo>
                <a:lnTo>
                  <a:pt x="449872" y="81915"/>
                </a:lnTo>
                <a:lnTo>
                  <a:pt x="447954" y="80645"/>
                </a:lnTo>
                <a:lnTo>
                  <a:pt x="447370" y="80264"/>
                </a:lnTo>
                <a:lnTo>
                  <a:pt x="448538" y="79121"/>
                </a:lnTo>
                <a:lnTo>
                  <a:pt x="449707" y="77978"/>
                </a:lnTo>
                <a:lnTo>
                  <a:pt x="450545" y="76581"/>
                </a:lnTo>
                <a:lnTo>
                  <a:pt x="454152" y="81280"/>
                </a:lnTo>
                <a:lnTo>
                  <a:pt x="450024" y="82423"/>
                </a:lnTo>
                <a:lnTo>
                  <a:pt x="454825" y="85471"/>
                </a:lnTo>
                <a:lnTo>
                  <a:pt x="452856" y="91452"/>
                </a:lnTo>
                <a:lnTo>
                  <a:pt x="454964" y="89408"/>
                </a:lnTo>
                <a:lnTo>
                  <a:pt x="457352" y="89916"/>
                </a:lnTo>
                <a:lnTo>
                  <a:pt x="457238" y="92075"/>
                </a:lnTo>
                <a:lnTo>
                  <a:pt x="457022" y="93243"/>
                </a:lnTo>
                <a:lnTo>
                  <a:pt x="458736" y="90043"/>
                </a:lnTo>
                <a:lnTo>
                  <a:pt x="461073" y="92583"/>
                </a:lnTo>
                <a:lnTo>
                  <a:pt x="460565" y="91186"/>
                </a:lnTo>
                <a:lnTo>
                  <a:pt x="460248" y="90043"/>
                </a:lnTo>
                <a:lnTo>
                  <a:pt x="460070" y="89408"/>
                </a:lnTo>
                <a:lnTo>
                  <a:pt x="459333" y="86741"/>
                </a:lnTo>
                <a:lnTo>
                  <a:pt x="461873" y="85090"/>
                </a:lnTo>
                <a:lnTo>
                  <a:pt x="464807" y="90551"/>
                </a:lnTo>
                <a:lnTo>
                  <a:pt x="468490" y="91821"/>
                </a:lnTo>
                <a:lnTo>
                  <a:pt x="466420" y="85090"/>
                </a:lnTo>
                <a:lnTo>
                  <a:pt x="466382" y="84963"/>
                </a:lnTo>
                <a:lnTo>
                  <a:pt x="469595" y="82677"/>
                </a:lnTo>
                <a:lnTo>
                  <a:pt x="467893" y="79121"/>
                </a:lnTo>
                <a:lnTo>
                  <a:pt x="467817" y="78486"/>
                </a:lnTo>
                <a:lnTo>
                  <a:pt x="467931" y="76708"/>
                </a:lnTo>
                <a:lnTo>
                  <a:pt x="467779" y="76581"/>
                </a:lnTo>
                <a:lnTo>
                  <a:pt x="467182" y="76073"/>
                </a:lnTo>
                <a:lnTo>
                  <a:pt x="467169" y="75946"/>
                </a:lnTo>
                <a:lnTo>
                  <a:pt x="467156" y="75819"/>
                </a:lnTo>
                <a:lnTo>
                  <a:pt x="467067" y="75057"/>
                </a:lnTo>
                <a:lnTo>
                  <a:pt x="466661" y="71120"/>
                </a:lnTo>
                <a:lnTo>
                  <a:pt x="469874" y="73660"/>
                </a:lnTo>
                <a:lnTo>
                  <a:pt x="471119" y="71120"/>
                </a:lnTo>
                <a:lnTo>
                  <a:pt x="471182" y="70993"/>
                </a:lnTo>
                <a:lnTo>
                  <a:pt x="475259" y="73406"/>
                </a:lnTo>
                <a:lnTo>
                  <a:pt x="474383" y="73533"/>
                </a:lnTo>
                <a:lnTo>
                  <a:pt x="477189" y="77470"/>
                </a:lnTo>
                <a:lnTo>
                  <a:pt x="477062" y="82296"/>
                </a:lnTo>
                <a:lnTo>
                  <a:pt x="476923" y="85344"/>
                </a:lnTo>
                <a:lnTo>
                  <a:pt x="471614" y="86868"/>
                </a:lnTo>
                <a:lnTo>
                  <a:pt x="471690" y="97028"/>
                </a:lnTo>
                <a:lnTo>
                  <a:pt x="475818" y="95885"/>
                </a:lnTo>
                <a:lnTo>
                  <a:pt x="481799" y="93726"/>
                </a:lnTo>
                <a:lnTo>
                  <a:pt x="484289" y="96774"/>
                </a:lnTo>
                <a:lnTo>
                  <a:pt x="488010" y="94742"/>
                </a:lnTo>
                <a:lnTo>
                  <a:pt x="488022" y="93726"/>
                </a:lnTo>
                <a:lnTo>
                  <a:pt x="488061" y="88163"/>
                </a:lnTo>
                <a:lnTo>
                  <a:pt x="487819" y="84074"/>
                </a:lnTo>
                <a:lnTo>
                  <a:pt x="489356" y="83312"/>
                </a:lnTo>
                <a:lnTo>
                  <a:pt x="490080" y="84074"/>
                </a:lnTo>
                <a:lnTo>
                  <a:pt x="490855" y="85090"/>
                </a:lnTo>
                <a:lnTo>
                  <a:pt x="490753" y="85471"/>
                </a:lnTo>
                <a:lnTo>
                  <a:pt x="489089" y="87630"/>
                </a:lnTo>
                <a:lnTo>
                  <a:pt x="493712" y="85471"/>
                </a:lnTo>
                <a:lnTo>
                  <a:pt x="496036" y="83312"/>
                </a:lnTo>
                <a:lnTo>
                  <a:pt x="496455" y="82931"/>
                </a:lnTo>
                <a:lnTo>
                  <a:pt x="501129" y="83439"/>
                </a:lnTo>
                <a:lnTo>
                  <a:pt x="502335" y="82931"/>
                </a:lnTo>
                <a:lnTo>
                  <a:pt x="503859" y="82296"/>
                </a:lnTo>
                <a:lnTo>
                  <a:pt x="503059" y="77216"/>
                </a:lnTo>
                <a:lnTo>
                  <a:pt x="502704" y="73914"/>
                </a:lnTo>
                <a:lnTo>
                  <a:pt x="505637" y="73279"/>
                </a:lnTo>
                <a:lnTo>
                  <a:pt x="505383" y="72644"/>
                </a:lnTo>
                <a:lnTo>
                  <a:pt x="505307" y="72263"/>
                </a:lnTo>
                <a:lnTo>
                  <a:pt x="505548" y="70993"/>
                </a:lnTo>
                <a:lnTo>
                  <a:pt x="506209" y="67564"/>
                </a:lnTo>
                <a:lnTo>
                  <a:pt x="506234" y="67437"/>
                </a:lnTo>
                <a:lnTo>
                  <a:pt x="508685" y="69215"/>
                </a:lnTo>
                <a:lnTo>
                  <a:pt x="510628" y="69596"/>
                </a:lnTo>
                <a:lnTo>
                  <a:pt x="510476" y="71628"/>
                </a:lnTo>
                <a:lnTo>
                  <a:pt x="509282" y="72136"/>
                </a:lnTo>
                <a:lnTo>
                  <a:pt x="509397" y="73533"/>
                </a:lnTo>
                <a:lnTo>
                  <a:pt x="510870" y="75311"/>
                </a:lnTo>
                <a:lnTo>
                  <a:pt x="513486" y="75057"/>
                </a:lnTo>
                <a:lnTo>
                  <a:pt x="515035" y="73025"/>
                </a:lnTo>
                <a:lnTo>
                  <a:pt x="514921" y="74422"/>
                </a:lnTo>
                <a:lnTo>
                  <a:pt x="514832" y="75184"/>
                </a:lnTo>
                <a:lnTo>
                  <a:pt x="513372" y="79756"/>
                </a:lnTo>
                <a:lnTo>
                  <a:pt x="512699" y="79235"/>
                </a:lnTo>
                <a:lnTo>
                  <a:pt x="513270" y="80822"/>
                </a:lnTo>
                <a:lnTo>
                  <a:pt x="515264" y="80137"/>
                </a:lnTo>
                <a:lnTo>
                  <a:pt x="519493" y="84455"/>
                </a:lnTo>
                <a:lnTo>
                  <a:pt x="523608" y="84836"/>
                </a:lnTo>
                <a:lnTo>
                  <a:pt x="527138" y="85979"/>
                </a:lnTo>
                <a:lnTo>
                  <a:pt x="529602" y="92583"/>
                </a:lnTo>
                <a:lnTo>
                  <a:pt x="532650" y="89916"/>
                </a:lnTo>
                <a:lnTo>
                  <a:pt x="535940" y="85852"/>
                </a:lnTo>
                <a:lnTo>
                  <a:pt x="536460" y="85217"/>
                </a:lnTo>
                <a:lnTo>
                  <a:pt x="540969" y="85217"/>
                </a:lnTo>
                <a:lnTo>
                  <a:pt x="541286" y="80899"/>
                </a:lnTo>
                <a:lnTo>
                  <a:pt x="544068" y="83820"/>
                </a:lnTo>
                <a:lnTo>
                  <a:pt x="544068" y="80899"/>
                </a:lnTo>
                <a:lnTo>
                  <a:pt x="544068" y="80645"/>
                </a:lnTo>
                <a:lnTo>
                  <a:pt x="544068" y="78486"/>
                </a:lnTo>
                <a:lnTo>
                  <a:pt x="541045" y="77089"/>
                </a:lnTo>
                <a:lnTo>
                  <a:pt x="537959" y="79121"/>
                </a:lnTo>
                <a:lnTo>
                  <a:pt x="535051" y="80645"/>
                </a:lnTo>
                <a:lnTo>
                  <a:pt x="532612" y="77978"/>
                </a:lnTo>
                <a:lnTo>
                  <a:pt x="530809" y="79552"/>
                </a:lnTo>
                <a:lnTo>
                  <a:pt x="530809" y="82296"/>
                </a:lnTo>
                <a:lnTo>
                  <a:pt x="530682" y="83947"/>
                </a:lnTo>
                <a:lnTo>
                  <a:pt x="529882" y="85725"/>
                </a:lnTo>
                <a:lnTo>
                  <a:pt x="528180" y="85852"/>
                </a:lnTo>
                <a:lnTo>
                  <a:pt x="526592" y="85344"/>
                </a:lnTo>
                <a:lnTo>
                  <a:pt x="526554" y="82677"/>
                </a:lnTo>
                <a:lnTo>
                  <a:pt x="530606" y="80327"/>
                </a:lnTo>
                <a:lnTo>
                  <a:pt x="530682" y="80137"/>
                </a:lnTo>
                <a:lnTo>
                  <a:pt x="530809" y="82296"/>
                </a:lnTo>
                <a:lnTo>
                  <a:pt x="530809" y="79552"/>
                </a:lnTo>
                <a:lnTo>
                  <a:pt x="530567" y="79756"/>
                </a:lnTo>
                <a:lnTo>
                  <a:pt x="530593" y="80137"/>
                </a:lnTo>
                <a:lnTo>
                  <a:pt x="530555" y="79756"/>
                </a:lnTo>
                <a:lnTo>
                  <a:pt x="528561" y="73025"/>
                </a:lnTo>
                <a:lnTo>
                  <a:pt x="528383" y="72390"/>
                </a:lnTo>
                <a:lnTo>
                  <a:pt x="533450" y="72517"/>
                </a:lnTo>
                <a:lnTo>
                  <a:pt x="533438" y="72390"/>
                </a:lnTo>
                <a:lnTo>
                  <a:pt x="533196" y="69977"/>
                </a:lnTo>
                <a:lnTo>
                  <a:pt x="533095" y="68834"/>
                </a:lnTo>
                <a:lnTo>
                  <a:pt x="528891" y="69977"/>
                </a:lnTo>
                <a:lnTo>
                  <a:pt x="527151" y="68834"/>
                </a:lnTo>
                <a:lnTo>
                  <a:pt x="527646" y="67437"/>
                </a:lnTo>
                <a:lnTo>
                  <a:pt x="527773" y="67056"/>
                </a:lnTo>
                <a:lnTo>
                  <a:pt x="527748" y="66421"/>
                </a:lnTo>
                <a:lnTo>
                  <a:pt x="527469" y="64516"/>
                </a:lnTo>
                <a:lnTo>
                  <a:pt x="526630" y="63119"/>
                </a:lnTo>
                <a:lnTo>
                  <a:pt x="526516" y="62484"/>
                </a:lnTo>
                <a:lnTo>
                  <a:pt x="527939" y="59436"/>
                </a:lnTo>
                <a:lnTo>
                  <a:pt x="531037" y="56642"/>
                </a:lnTo>
                <a:lnTo>
                  <a:pt x="532777" y="53848"/>
                </a:lnTo>
                <a:lnTo>
                  <a:pt x="532104" y="55753"/>
                </a:lnTo>
                <a:lnTo>
                  <a:pt x="532968" y="57023"/>
                </a:lnTo>
                <a:lnTo>
                  <a:pt x="532460" y="58039"/>
                </a:lnTo>
                <a:lnTo>
                  <a:pt x="536676" y="53848"/>
                </a:lnTo>
                <a:lnTo>
                  <a:pt x="537057" y="53467"/>
                </a:lnTo>
                <a:lnTo>
                  <a:pt x="538200" y="52324"/>
                </a:lnTo>
                <a:lnTo>
                  <a:pt x="539559" y="54991"/>
                </a:lnTo>
                <a:lnTo>
                  <a:pt x="539673" y="55753"/>
                </a:lnTo>
                <a:lnTo>
                  <a:pt x="539775" y="57404"/>
                </a:lnTo>
                <a:lnTo>
                  <a:pt x="539762" y="58420"/>
                </a:lnTo>
                <a:lnTo>
                  <a:pt x="538759" y="60579"/>
                </a:lnTo>
                <a:lnTo>
                  <a:pt x="541566" y="62103"/>
                </a:lnTo>
                <a:lnTo>
                  <a:pt x="545414" y="58293"/>
                </a:lnTo>
                <a:lnTo>
                  <a:pt x="545426" y="57962"/>
                </a:lnTo>
                <a:lnTo>
                  <a:pt x="545528" y="58191"/>
                </a:lnTo>
                <a:lnTo>
                  <a:pt x="546442" y="57277"/>
                </a:lnTo>
                <a:lnTo>
                  <a:pt x="546481" y="57150"/>
                </a:lnTo>
                <a:lnTo>
                  <a:pt x="547357" y="52324"/>
                </a:lnTo>
                <a:lnTo>
                  <a:pt x="548132" y="49911"/>
                </a:lnTo>
                <a:lnTo>
                  <a:pt x="548906" y="47498"/>
                </a:lnTo>
                <a:lnTo>
                  <a:pt x="550951" y="49530"/>
                </a:lnTo>
                <a:lnTo>
                  <a:pt x="553237" y="53721"/>
                </a:lnTo>
                <a:lnTo>
                  <a:pt x="555510" y="55245"/>
                </a:lnTo>
                <a:lnTo>
                  <a:pt x="551510" y="64770"/>
                </a:lnTo>
                <a:lnTo>
                  <a:pt x="554482" y="62865"/>
                </a:lnTo>
                <a:lnTo>
                  <a:pt x="552538" y="66421"/>
                </a:lnTo>
                <a:lnTo>
                  <a:pt x="552030" y="72898"/>
                </a:lnTo>
                <a:lnTo>
                  <a:pt x="549351" y="76581"/>
                </a:lnTo>
                <a:lnTo>
                  <a:pt x="549363" y="76720"/>
                </a:lnTo>
                <a:lnTo>
                  <a:pt x="553097" y="77216"/>
                </a:lnTo>
                <a:lnTo>
                  <a:pt x="558279" y="80645"/>
                </a:lnTo>
                <a:lnTo>
                  <a:pt x="560895" y="78994"/>
                </a:lnTo>
                <a:lnTo>
                  <a:pt x="561467" y="81915"/>
                </a:lnTo>
                <a:lnTo>
                  <a:pt x="561594" y="82931"/>
                </a:lnTo>
                <a:lnTo>
                  <a:pt x="561721" y="85471"/>
                </a:lnTo>
                <a:lnTo>
                  <a:pt x="561619" y="86106"/>
                </a:lnTo>
                <a:lnTo>
                  <a:pt x="561022" y="88900"/>
                </a:lnTo>
                <a:lnTo>
                  <a:pt x="565378" y="83058"/>
                </a:lnTo>
                <a:lnTo>
                  <a:pt x="566724" y="92456"/>
                </a:lnTo>
                <a:lnTo>
                  <a:pt x="570014" y="92837"/>
                </a:lnTo>
                <a:lnTo>
                  <a:pt x="573849" y="89535"/>
                </a:lnTo>
                <a:lnTo>
                  <a:pt x="566915" y="87630"/>
                </a:lnTo>
                <a:lnTo>
                  <a:pt x="569887" y="83058"/>
                </a:lnTo>
                <a:lnTo>
                  <a:pt x="570763" y="85598"/>
                </a:lnTo>
                <a:lnTo>
                  <a:pt x="572249" y="84328"/>
                </a:lnTo>
                <a:lnTo>
                  <a:pt x="572300" y="84201"/>
                </a:lnTo>
                <a:lnTo>
                  <a:pt x="571182" y="83058"/>
                </a:lnTo>
                <a:lnTo>
                  <a:pt x="569214" y="81026"/>
                </a:lnTo>
                <a:lnTo>
                  <a:pt x="566801" y="79121"/>
                </a:lnTo>
                <a:lnTo>
                  <a:pt x="568706" y="79502"/>
                </a:lnTo>
                <a:lnTo>
                  <a:pt x="568718" y="79121"/>
                </a:lnTo>
                <a:lnTo>
                  <a:pt x="568718" y="78994"/>
                </a:lnTo>
                <a:lnTo>
                  <a:pt x="568871" y="75438"/>
                </a:lnTo>
                <a:lnTo>
                  <a:pt x="568998" y="74422"/>
                </a:lnTo>
                <a:lnTo>
                  <a:pt x="569607" y="72771"/>
                </a:lnTo>
                <a:lnTo>
                  <a:pt x="566483" y="71501"/>
                </a:lnTo>
                <a:lnTo>
                  <a:pt x="567194" y="65659"/>
                </a:lnTo>
                <a:lnTo>
                  <a:pt x="570484" y="71374"/>
                </a:lnTo>
                <a:lnTo>
                  <a:pt x="572223" y="68580"/>
                </a:lnTo>
                <a:lnTo>
                  <a:pt x="570839" y="73660"/>
                </a:lnTo>
                <a:lnTo>
                  <a:pt x="571322" y="73914"/>
                </a:lnTo>
                <a:lnTo>
                  <a:pt x="569925" y="79121"/>
                </a:lnTo>
                <a:lnTo>
                  <a:pt x="572897" y="77216"/>
                </a:lnTo>
                <a:lnTo>
                  <a:pt x="577062" y="77597"/>
                </a:lnTo>
                <a:lnTo>
                  <a:pt x="579120" y="81026"/>
                </a:lnTo>
                <a:lnTo>
                  <a:pt x="580313" y="83312"/>
                </a:lnTo>
                <a:lnTo>
                  <a:pt x="579793" y="83362"/>
                </a:lnTo>
                <a:lnTo>
                  <a:pt x="579691" y="88646"/>
                </a:lnTo>
                <a:lnTo>
                  <a:pt x="579589" y="89154"/>
                </a:lnTo>
                <a:lnTo>
                  <a:pt x="579640" y="89408"/>
                </a:lnTo>
                <a:lnTo>
                  <a:pt x="585063" y="91059"/>
                </a:lnTo>
                <a:lnTo>
                  <a:pt x="584860" y="93218"/>
                </a:lnTo>
                <a:lnTo>
                  <a:pt x="582803" y="93726"/>
                </a:lnTo>
                <a:lnTo>
                  <a:pt x="581621" y="92710"/>
                </a:lnTo>
                <a:lnTo>
                  <a:pt x="583831" y="95504"/>
                </a:lnTo>
                <a:lnTo>
                  <a:pt x="585736" y="94488"/>
                </a:lnTo>
                <a:lnTo>
                  <a:pt x="586117" y="93726"/>
                </a:lnTo>
                <a:lnTo>
                  <a:pt x="589267" y="87503"/>
                </a:lnTo>
                <a:lnTo>
                  <a:pt x="591832" y="89916"/>
                </a:lnTo>
                <a:lnTo>
                  <a:pt x="594245" y="92773"/>
                </a:lnTo>
                <a:lnTo>
                  <a:pt x="594410" y="90932"/>
                </a:lnTo>
                <a:lnTo>
                  <a:pt x="598017" y="92456"/>
                </a:lnTo>
                <a:lnTo>
                  <a:pt x="598246" y="90932"/>
                </a:lnTo>
                <a:lnTo>
                  <a:pt x="598779" y="87503"/>
                </a:lnTo>
                <a:lnTo>
                  <a:pt x="599160" y="84963"/>
                </a:lnTo>
                <a:lnTo>
                  <a:pt x="601421" y="84963"/>
                </a:lnTo>
                <a:lnTo>
                  <a:pt x="600113" y="80899"/>
                </a:lnTo>
                <a:lnTo>
                  <a:pt x="603364" y="85344"/>
                </a:lnTo>
                <a:lnTo>
                  <a:pt x="602653" y="80899"/>
                </a:lnTo>
                <a:lnTo>
                  <a:pt x="602068" y="77216"/>
                </a:lnTo>
                <a:lnTo>
                  <a:pt x="601624" y="74422"/>
                </a:lnTo>
                <a:lnTo>
                  <a:pt x="604405" y="77724"/>
                </a:lnTo>
                <a:lnTo>
                  <a:pt x="604278" y="78867"/>
                </a:lnTo>
                <a:lnTo>
                  <a:pt x="603631" y="81788"/>
                </a:lnTo>
                <a:lnTo>
                  <a:pt x="603377" y="85598"/>
                </a:lnTo>
                <a:lnTo>
                  <a:pt x="603402" y="91186"/>
                </a:lnTo>
                <a:lnTo>
                  <a:pt x="604354" y="87122"/>
                </a:lnTo>
                <a:lnTo>
                  <a:pt x="606018" y="90932"/>
                </a:lnTo>
                <a:lnTo>
                  <a:pt x="607402" y="91059"/>
                </a:lnTo>
                <a:lnTo>
                  <a:pt x="606996" y="87122"/>
                </a:lnTo>
                <a:lnTo>
                  <a:pt x="606971" y="86868"/>
                </a:lnTo>
                <a:lnTo>
                  <a:pt x="610768" y="87503"/>
                </a:lnTo>
                <a:lnTo>
                  <a:pt x="610501" y="86868"/>
                </a:lnTo>
                <a:lnTo>
                  <a:pt x="609066" y="83566"/>
                </a:lnTo>
                <a:lnTo>
                  <a:pt x="608952" y="83146"/>
                </a:lnTo>
                <a:lnTo>
                  <a:pt x="612470" y="80264"/>
                </a:lnTo>
                <a:lnTo>
                  <a:pt x="613384" y="85979"/>
                </a:lnTo>
                <a:lnTo>
                  <a:pt x="616127" y="81153"/>
                </a:lnTo>
                <a:lnTo>
                  <a:pt x="616204" y="80822"/>
                </a:lnTo>
                <a:lnTo>
                  <a:pt x="615657" y="80264"/>
                </a:lnTo>
                <a:lnTo>
                  <a:pt x="614934" y="79502"/>
                </a:lnTo>
                <a:lnTo>
                  <a:pt x="615835" y="78994"/>
                </a:lnTo>
                <a:lnTo>
                  <a:pt x="619480" y="76962"/>
                </a:lnTo>
                <a:lnTo>
                  <a:pt x="618528" y="73914"/>
                </a:lnTo>
                <a:lnTo>
                  <a:pt x="621665" y="73914"/>
                </a:lnTo>
                <a:lnTo>
                  <a:pt x="623252" y="78867"/>
                </a:lnTo>
                <a:lnTo>
                  <a:pt x="623138" y="79502"/>
                </a:lnTo>
                <a:lnTo>
                  <a:pt x="621982" y="83439"/>
                </a:lnTo>
                <a:lnTo>
                  <a:pt x="620915" y="82931"/>
                </a:lnTo>
                <a:lnTo>
                  <a:pt x="619404" y="80899"/>
                </a:lnTo>
                <a:lnTo>
                  <a:pt x="619163" y="84455"/>
                </a:lnTo>
                <a:lnTo>
                  <a:pt x="624878" y="84201"/>
                </a:lnTo>
                <a:lnTo>
                  <a:pt x="626059" y="86487"/>
                </a:lnTo>
                <a:lnTo>
                  <a:pt x="627761" y="87630"/>
                </a:lnTo>
                <a:lnTo>
                  <a:pt x="627443" y="92456"/>
                </a:lnTo>
                <a:lnTo>
                  <a:pt x="629869" y="87249"/>
                </a:lnTo>
                <a:lnTo>
                  <a:pt x="632358" y="96774"/>
                </a:lnTo>
                <a:lnTo>
                  <a:pt x="633171" y="94361"/>
                </a:lnTo>
                <a:lnTo>
                  <a:pt x="634453" y="90551"/>
                </a:lnTo>
                <a:close/>
              </a:path>
              <a:path extrusionOk="0" h="114934" w="660400">
                <a:moveTo>
                  <a:pt x="637336" y="34836"/>
                </a:moveTo>
                <a:lnTo>
                  <a:pt x="636600" y="35687"/>
                </a:lnTo>
                <a:lnTo>
                  <a:pt x="635660" y="35737"/>
                </a:lnTo>
                <a:lnTo>
                  <a:pt x="637273" y="36449"/>
                </a:lnTo>
                <a:lnTo>
                  <a:pt x="637336" y="34836"/>
                </a:lnTo>
                <a:close/>
              </a:path>
              <a:path extrusionOk="0" h="114934" w="660400">
                <a:moveTo>
                  <a:pt x="637908" y="72771"/>
                </a:moveTo>
                <a:lnTo>
                  <a:pt x="635406" y="67691"/>
                </a:lnTo>
                <a:lnTo>
                  <a:pt x="633234" y="65024"/>
                </a:lnTo>
                <a:lnTo>
                  <a:pt x="632828" y="72390"/>
                </a:lnTo>
                <a:lnTo>
                  <a:pt x="630605" y="74930"/>
                </a:lnTo>
                <a:lnTo>
                  <a:pt x="637908" y="72771"/>
                </a:lnTo>
                <a:close/>
              </a:path>
              <a:path extrusionOk="0" h="114934" w="660400">
                <a:moveTo>
                  <a:pt x="638822" y="32385"/>
                </a:moveTo>
                <a:lnTo>
                  <a:pt x="637705" y="26289"/>
                </a:lnTo>
                <a:lnTo>
                  <a:pt x="637336" y="34836"/>
                </a:lnTo>
                <a:lnTo>
                  <a:pt x="638822" y="33147"/>
                </a:lnTo>
                <a:lnTo>
                  <a:pt x="638822" y="32385"/>
                </a:lnTo>
                <a:close/>
              </a:path>
              <a:path extrusionOk="0" h="114934" w="660400">
                <a:moveTo>
                  <a:pt x="644207" y="48260"/>
                </a:moveTo>
                <a:lnTo>
                  <a:pt x="643204" y="50660"/>
                </a:lnTo>
                <a:lnTo>
                  <a:pt x="643572" y="50673"/>
                </a:lnTo>
                <a:lnTo>
                  <a:pt x="644207" y="48260"/>
                </a:lnTo>
                <a:close/>
              </a:path>
              <a:path extrusionOk="0" h="114934" w="660400">
                <a:moveTo>
                  <a:pt x="646036" y="29603"/>
                </a:moveTo>
                <a:lnTo>
                  <a:pt x="645274" y="28575"/>
                </a:lnTo>
                <a:lnTo>
                  <a:pt x="645299" y="29768"/>
                </a:lnTo>
                <a:lnTo>
                  <a:pt x="646036" y="29603"/>
                </a:lnTo>
                <a:close/>
              </a:path>
              <a:path extrusionOk="0" h="114934" w="660400">
                <a:moveTo>
                  <a:pt x="647725" y="29210"/>
                </a:moveTo>
                <a:lnTo>
                  <a:pt x="646061" y="29591"/>
                </a:lnTo>
                <a:lnTo>
                  <a:pt x="646150" y="29768"/>
                </a:lnTo>
                <a:lnTo>
                  <a:pt x="646772" y="30607"/>
                </a:lnTo>
                <a:lnTo>
                  <a:pt x="647725" y="29210"/>
                </a:lnTo>
                <a:close/>
              </a:path>
              <a:path extrusionOk="0" h="114934" w="660400">
                <a:moveTo>
                  <a:pt x="652437" y="48691"/>
                </a:moveTo>
                <a:lnTo>
                  <a:pt x="650773" y="48691"/>
                </a:lnTo>
                <a:lnTo>
                  <a:pt x="650900" y="49047"/>
                </a:lnTo>
                <a:lnTo>
                  <a:pt x="651332" y="49123"/>
                </a:lnTo>
                <a:lnTo>
                  <a:pt x="652437" y="48691"/>
                </a:lnTo>
                <a:close/>
              </a:path>
              <a:path extrusionOk="0" h="114934" w="660400">
                <a:moveTo>
                  <a:pt x="653516" y="53441"/>
                </a:moveTo>
                <a:lnTo>
                  <a:pt x="653389" y="53555"/>
                </a:lnTo>
                <a:lnTo>
                  <a:pt x="653516" y="53632"/>
                </a:lnTo>
                <a:lnTo>
                  <a:pt x="653516" y="53441"/>
                </a:lnTo>
                <a:close/>
              </a:path>
              <a:path extrusionOk="0" h="114934" w="660400">
                <a:moveTo>
                  <a:pt x="656247" y="39116"/>
                </a:moveTo>
                <a:lnTo>
                  <a:pt x="655891" y="38468"/>
                </a:lnTo>
                <a:lnTo>
                  <a:pt x="655726" y="38862"/>
                </a:lnTo>
                <a:lnTo>
                  <a:pt x="656247" y="39116"/>
                </a:lnTo>
                <a:close/>
              </a:path>
              <a:path extrusionOk="0" h="114934" w="660400">
                <a:moveTo>
                  <a:pt x="657631" y="28956"/>
                </a:moveTo>
                <a:lnTo>
                  <a:pt x="656602" y="28575"/>
                </a:lnTo>
                <a:lnTo>
                  <a:pt x="657593" y="28994"/>
                </a:lnTo>
                <a:close/>
              </a:path>
              <a:path extrusionOk="0" h="114934" w="660400">
                <a:moveTo>
                  <a:pt x="658025" y="38862"/>
                </a:moveTo>
                <a:lnTo>
                  <a:pt x="656259" y="39116"/>
                </a:lnTo>
                <a:lnTo>
                  <a:pt x="657275" y="40894"/>
                </a:lnTo>
                <a:lnTo>
                  <a:pt x="658025" y="38862"/>
                </a:lnTo>
                <a:close/>
              </a:path>
              <a:path extrusionOk="0" h="114934" w="660400">
                <a:moveTo>
                  <a:pt x="660285" y="30099"/>
                </a:moveTo>
                <a:lnTo>
                  <a:pt x="657593" y="28994"/>
                </a:lnTo>
                <a:lnTo>
                  <a:pt x="654380" y="31623"/>
                </a:lnTo>
                <a:lnTo>
                  <a:pt x="656043" y="34036"/>
                </a:lnTo>
                <a:lnTo>
                  <a:pt x="654456" y="34671"/>
                </a:lnTo>
                <a:lnTo>
                  <a:pt x="653732" y="34036"/>
                </a:lnTo>
                <a:lnTo>
                  <a:pt x="652043" y="32575"/>
                </a:lnTo>
                <a:lnTo>
                  <a:pt x="652043" y="38608"/>
                </a:lnTo>
                <a:lnTo>
                  <a:pt x="645033" y="46228"/>
                </a:lnTo>
                <a:lnTo>
                  <a:pt x="645109" y="46736"/>
                </a:lnTo>
                <a:lnTo>
                  <a:pt x="646099" y="48641"/>
                </a:lnTo>
                <a:lnTo>
                  <a:pt x="647166" y="48641"/>
                </a:lnTo>
                <a:lnTo>
                  <a:pt x="641350" y="55118"/>
                </a:lnTo>
                <a:lnTo>
                  <a:pt x="643204" y="50660"/>
                </a:lnTo>
                <a:lnTo>
                  <a:pt x="641311" y="50546"/>
                </a:lnTo>
                <a:lnTo>
                  <a:pt x="640283" y="48768"/>
                </a:lnTo>
                <a:lnTo>
                  <a:pt x="640715" y="45847"/>
                </a:lnTo>
                <a:lnTo>
                  <a:pt x="642962" y="44958"/>
                </a:lnTo>
                <a:lnTo>
                  <a:pt x="643928" y="44577"/>
                </a:lnTo>
                <a:lnTo>
                  <a:pt x="644969" y="42545"/>
                </a:lnTo>
                <a:lnTo>
                  <a:pt x="645629" y="41275"/>
                </a:lnTo>
                <a:lnTo>
                  <a:pt x="652043" y="38608"/>
                </a:lnTo>
                <a:lnTo>
                  <a:pt x="652043" y="32575"/>
                </a:lnTo>
                <a:lnTo>
                  <a:pt x="651103" y="31750"/>
                </a:lnTo>
                <a:lnTo>
                  <a:pt x="650659" y="31369"/>
                </a:lnTo>
                <a:lnTo>
                  <a:pt x="652716" y="27686"/>
                </a:lnTo>
                <a:lnTo>
                  <a:pt x="650735" y="28702"/>
                </a:lnTo>
                <a:lnTo>
                  <a:pt x="646938" y="31115"/>
                </a:lnTo>
                <a:lnTo>
                  <a:pt x="645350" y="31750"/>
                </a:lnTo>
                <a:lnTo>
                  <a:pt x="645299" y="29768"/>
                </a:lnTo>
                <a:lnTo>
                  <a:pt x="642188" y="30480"/>
                </a:lnTo>
                <a:lnTo>
                  <a:pt x="643331" y="34036"/>
                </a:lnTo>
                <a:lnTo>
                  <a:pt x="639724" y="31115"/>
                </a:lnTo>
                <a:lnTo>
                  <a:pt x="636320" y="39116"/>
                </a:lnTo>
                <a:lnTo>
                  <a:pt x="632917" y="41275"/>
                </a:lnTo>
                <a:lnTo>
                  <a:pt x="633247" y="39497"/>
                </a:lnTo>
                <a:lnTo>
                  <a:pt x="633945" y="35814"/>
                </a:lnTo>
                <a:lnTo>
                  <a:pt x="635660" y="35737"/>
                </a:lnTo>
                <a:lnTo>
                  <a:pt x="635279" y="35560"/>
                </a:lnTo>
                <a:lnTo>
                  <a:pt x="634136" y="35052"/>
                </a:lnTo>
                <a:lnTo>
                  <a:pt x="633780" y="34036"/>
                </a:lnTo>
                <a:lnTo>
                  <a:pt x="633907" y="32270"/>
                </a:lnTo>
                <a:lnTo>
                  <a:pt x="634225" y="30988"/>
                </a:lnTo>
                <a:lnTo>
                  <a:pt x="631126" y="35560"/>
                </a:lnTo>
                <a:lnTo>
                  <a:pt x="630453" y="34836"/>
                </a:lnTo>
                <a:lnTo>
                  <a:pt x="630478" y="34671"/>
                </a:lnTo>
                <a:lnTo>
                  <a:pt x="630834" y="33934"/>
                </a:lnTo>
                <a:lnTo>
                  <a:pt x="626300" y="38862"/>
                </a:lnTo>
                <a:lnTo>
                  <a:pt x="627875" y="39700"/>
                </a:lnTo>
                <a:lnTo>
                  <a:pt x="627888" y="39497"/>
                </a:lnTo>
                <a:lnTo>
                  <a:pt x="630809" y="40386"/>
                </a:lnTo>
                <a:lnTo>
                  <a:pt x="631952" y="43815"/>
                </a:lnTo>
                <a:lnTo>
                  <a:pt x="633120" y="42545"/>
                </a:lnTo>
                <a:lnTo>
                  <a:pt x="633488" y="44323"/>
                </a:lnTo>
                <a:lnTo>
                  <a:pt x="634022" y="46228"/>
                </a:lnTo>
                <a:lnTo>
                  <a:pt x="636358" y="44958"/>
                </a:lnTo>
                <a:lnTo>
                  <a:pt x="637374" y="52324"/>
                </a:lnTo>
                <a:lnTo>
                  <a:pt x="637451" y="52705"/>
                </a:lnTo>
                <a:lnTo>
                  <a:pt x="639762" y="61468"/>
                </a:lnTo>
                <a:lnTo>
                  <a:pt x="636638" y="67437"/>
                </a:lnTo>
                <a:lnTo>
                  <a:pt x="639572" y="69469"/>
                </a:lnTo>
                <a:lnTo>
                  <a:pt x="641032" y="65659"/>
                </a:lnTo>
                <a:lnTo>
                  <a:pt x="643851" y="66040"/>
                </a:lnTo>
                <a:lnTo>
                  <a:pt x="644880" y="72263"/>
                </a:lnTo>
                <a:lnTo>
                  <a:pt x="642264" y="72390"/>
                </a:lnTo>
                <a:lnTo>
                  <a:pt x="641908" y="78486"/>
                </a:lnTo>
                <a:lnTo>
                  <a:pt x="644004" y="78105"/>
                </a:lnTo>
                <a:lnTo>
                  <a:pt x="646899" y="75819"/>
                </a:lnTo>
                <a:lnTo>
                  <a:pt x="645744" y="72136"/>
                </a:lnTo>
                <a:lnTo>
                  <a:pt x="649351" y="75057"/>
                </a:lnTo>
                <a:lnTo>
                  <a:pt x="649312" y="76327"/>
                </a:lnTo>
                <a:lnTo>
                  <a:pt x="647928" y="76200"/>
                </a:lnTo>
                <a:lnTo>
                  <a:pt x="647369" y="75946"/>
                </a:lnTo>
                <a:lnTo>
                  <a:pt x="648754" y="77470"/>
                </a:lnTo>
                <a:lnTo>
                  <a:pt x="650138" y="76327"/>
                </a:lnTo>
                <a:lnTo>
                  <a:pt x="651967" y="74803"/>
                </a:lnTo>
                <a:lnTo>
                  <a:pt x="652487" y="73787"/>
                </a:lnTo>
                <a:lnTo>
                  <a:pt x="653072" y="72644"/>
                </a:lnTo>
                <a:lnTo>
                  <a:pt x="652716" y="72898"/>
                </a:lnTo>
                <a:lnTo>
                  <a:pt x="651649" y="73787"/>
                </a:lnTo>
                <a:lnTo>
                  <a:pt x="651332" y="72771"/>
                </a:lnTo>
                <a:lnTo>
                  <a:pt x="652119" y="72136"/>
                </a:lnTo>
                <a:lnTo>
                  <a:pt x="654951" y="69850"/>
                </a:lnTo>
                <a:lnTo>
                  <a:pt x="656361" y="68707"/>
                </a:lnTo>
                <a:lnTo>
                  <a:pt x="656755" y="67056"/>
                </a:lnTo>
                <a:lnTo>
                  <a:pt x="654062" y="69850"/>
                </a:lnTo>
                <a:lnTo>
                  <a:pt x="654316" y="66675"/>
                </a:lnTo>
                <a:lnTo>
                  <a:pt x="654621" y="62992"/>
                </a:lnTo>
                <a:lnTo>
                  <a:pt x="651687" y="66675"/>
                </a:lnTo>
                <a:lnTo>
                  <a:pt x="651941" y="65659"/>
                </a:lnTo>
                <a:lnTo>
                  <a:pt x="652919" y="61849"/>
                </a:lnTo>
                <a:lnTo>
                  <a:pt x="654100" y="62738"/>
                </a:lnTo>
                <a:lnTo>
                  <a:pt x="653732" y="61849"/>
                </a:lnTo>
                <a:lnTo>
                  <a:pt x="652640" y="59309"/>
                </a:lnTo>
                <a:lnTo>
                  <a:pt x="652475" y="58928"/>
                </a:lnTo>
                <a:lnTo>
                  <a:pt x="650341" y="59309"/>
                </a:lnTo>
                <a:lnTo>
                  <a:pt x="649947" y="55118"/>
                </a:lnTo>
                <a:lnTo>
                  <a:pt x="651332" y="58420"/>
                </a:lnTo>
                <a:lnTo>
                  <a:pt x="652767" y="54610"/>
                </a:lnTo>
                <a:lnTo>
                  <a:pt x="652957" y="54102"/>
                </a:lnTo>
                <a:lnTo>
                  <a:pt x="653389" y="53467"/>
                </a:lnTo>
                <a:lnTo>
                  <a:pt x="651967" y="52197"/>
                </a:lnTo>
                <a:lnTo>
                  <a:pt x="648754" y="52959"/>
                </a:lnTo>
                <a:lnTo>
                  <a:pt x="647534" y="54610"/>
                </a:lnTo>
                <a:lnTo>
                  <a:pt x="648081" y="47625"/>
                </a:lnTo>
                <a:lnTo>
                  <a:pt x="648004" y="48641"/>
                </a:lnTo>
                <a:lnTo>
                  <a:pt x="650773" y="48641"/>
                </a:lnTo>
                <a:lnTo>
                  <a:pt x="650417" y="47625"/>
                </a:lnTo>
                <a:lnTo>
                  <a:pt x="653148" y="44069"/>
                </a:lnTo>
                <a:lnTo>
                  <a:pt x="650100" y="44069"/>
                </a:lnTo>
                <a:lnTo>
                  <a:pt x="652005" y="40005"/>
                </a:lnTo>
                <a:lnTo>
                  <a:pt x="653707" y="38608"/>
                </a:lnTo>
                <a:lnTo>
                  <a:pt x="655256" y="37338"/>
                </a:lnTo>
                <a:lnTo>
                  <a:pt x="655891" y="38468"/>
                </a:lnTo>
                <a:lnTo>
                  <a:pt x="656361" y="37338"/>
                </a:lnTo>
                <a:lnTo>
                  <a:pt x="656526" y="36957"/>
                </a:lnTo>
                <a:lnTo>
                  <a:pt x="657771" y="34671"/>
                </a:lnTo>
                <a:lnTo>
                  <a:pt x="660285" y="3009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3753" name="Shape 3753"/>
        <p:cNvGrpSpPr/>
        <p:nvPr/>
      </p:nvGrpSpPr>
      <p:grpSpPr>
        <a:xfrm>
          <a:off x="0" y="0"/>
          <a:ext cx="0" cy="0"/>
          <a:chOff x="0" y="0"/>
          <a:chExt cx="0" cy="0"/>
        </a:xfrm>
      </p:grpSpPr>
      <p:sp>
        <p:nvSpPr>
          <p:cNvPr id="3754" name="Google Shape;3754;g2b5c250f245_0_726"/>
          <p:cNvSpPr/>
          <p:nvPr/>
        </p:nvSpPr>
        <p:spPr>
          <a:xfrm>
            <a:off x="0" y="0"/>
            <a:ext cx="12207240" cy="6866573"/>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015826"/>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3755" name="Google Shape;3755;g2b5c250f245_0_726"/>
          <p:cNvPicPr preferRelativeResize="0"/>
          <p:nvPr/>
        </p:nvPicPr>
        <p:blipFill rotWithShape="1">
          <a:blip r:embed="rId3">
            <a:alphaModFix/>
          </a:blip>
          <a:srcRect b="0" l="0" r="0" t="0"/>
          <a:stretch/>
        </p:blipFill>
        <p:spPr>
          <a:xfrm>
            <a:off x="6913330" y="1732391"/>
            <a:ext cx="4110044" cy="4110044"/>
          </a:xfrm>
          <a:prstGeom prst="rect">
            <a:avLst/>
          </a:prstGeom>
          <a:noFill/>
          <a:ln>
            <a:noFill/>
          </a:ln>
        </p:spPr>
      </p:pic>
      <p:sp>
        <p:nvSpPr>
          <p:cNvPr id="3756" name="Google Shape;3756;g2b5c250f245_0_726"/>
          <p:cNvSpPr/>
          <p:nvPr/>
        </p:nvSpPr>
        <p:spPr>
          <a:xfrm>
            <a:off x="7421598" y="6138423"/>
            <a:ext cx="412842" cy="234820"/>
          </a:xfrm>
          <a:custGeom>
            <a:rect b="b" l="l" r="r" t="t"/>
            <a:pathLst>
              <a:path extrusionOk="0" h="351790" w="618490">
                <a:moveTo>
                  <a:pt x="117950" y="351425"/>
                </a:moveTo>
                <a:lnTo>
                  <a:pt x="65108" y="338603"/>
                </a:lnTo>
                <a:lnTo>
                  <a:pt x="34576" y="313833"/>
                </a:lnTo>
                <a:lnTo>
                  <a:pt x="18669" y="281198"/>
                </a:lnTo>
                <a:lnTo>
                  <a:pt x="0" y="208670"/>
                </a:lnTo>
                <a:lnTo>
                  <a:pt x="40227" y="187453"/>
                </a:lnTo>
                <a:lnTo>
                  <a:pt x="78019" y="161290"/>
                </a:lnTo>
                <a:lnTo>
                  <a:pt x="118576" y="142117"/>
                </a:lnTo>
                <a:lnTo>
                  <a:pt x="183804" y="141897"/>
                </a:lnTo>
                <a:lnTo>
                  <a:pt x="194917" y="134744"/>
                </a:lnTo>
                <a:lnTo>
                  <a:pt x="249186" y="83314"/>
                </a:lnTo>
                <a:lnTo>
                  <a:pt x="289052" y="61644"/>
                </a:lnTo>
                <a:lnTo>
                  <a:pt x="331297" y="45171"/>
                </a:lnTo>
                <a:lnTo>
                  <a:pt x="418792" y="19216"/>
                </a:lnTo>
                <a:lnTo>
                  <a:pt x="461973" y="5439"/>
                </a:lnTo>
                <a:lnTo>
                  <a:pt x="496672" y="0"/>
                </a:lnTo>
                <a:lnTo>
                  <a:pt x="530515" y="5175"/>
                </a:lnTo>
                <a:lnTo>
                  <a:pt x="597477" y="24426"/>
                </a:lnTo>
                <a:lnTo>
                  <a:pt x="604596" y="53104"/>
                </a:lnTo>
                <a:lnTo>
                  <a:pt x="613888" y="82442"/>
                </a:lnTo>
                <a:lnTo>
                  <a:pt x="618309" y="114416"/>
                </a:lnTo>
                <a:lnTo>
                  <a:pt x="610816" y="151006"/>
                </a:lnTo>
                <a:lnTo>
                  <a:pt x="561823" y="134780"/>
                </a:lnTo>
                <a:lnTo>
                  <a:pt x="513512" y="129024"/>
                </a:lnTo>
                <a:lnTo>
                  <a:pt x="466449" y="132722"/>
                </a:lnTo>
                <a:lnTo>
                  <a:pt x="421200" y="144859"/>
                </a:lnTo>
                <a:lnTo>
                  <a:pt x="378331" y="164419"/>
                </a:lnTo>
                <a:lnTo>
                  <a:pt x="338406" y="190386"/>
                </a:lnTo>
                <a:lnTo>
                  <a:pt x="303424" y="210009"/>
                </a:lnTo>
                <a:lnTo>
                  <a:pt x="264365" y="223542"/>
                </a:lnTo>
                <a:lnTo>
                  <a:pt x="224373" y="235317"/>
                </a:lnTo>
                <a:lnTo>
                  <a:pt x="186591" y="249662"/>
                </a:lnTo>
                <a:lnTo>
                  <a:pt x="154164" y="270909"/>
                </a:lnTo>
                <a:lnTo>
                  <a:pt x="130236" y="303386"/>
                </a:lnTo>
                <a:lnTo>
                  <a:pt x="117950" y="35142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57" name="Google Shape;3757;g2b5c250f245_0_726"/>
          <p:cNvSpPr/>
          <p:nvPr/>
        </p:nvSpPr>
        <p:spPr>
          <a:xfrm>
            <a:off x="8600016" y="6558827"/>
            <a:ext cx="374271" cy="243721"/>
          </a:xfrm>
          <a:custGeom>
            <a:rect b="b" l="l" r="r" t="t"/>
            <a:pathLst>
              <a:path extrusionOk="0" h="365125" w="560705">
                <a:moveTo>
                  <a:pt x="393871" y="364973"/>
                </a:moveTo>
                <a:lnTo>
                  <a:pt x="361232" y="321444"/>
                </a:lnTo>
                <a:lnTo>
                  <a:pt x="325274" y="284164"/>
                </a:lnTo>
                <a:lnTo>
                  <a:pt x="286679" y="251955"/>
                </a:lnTo>
                <a:lnTo>
                  <a:pt x="246129" y="223642"/>
                </a:lnTo>
                <a:lnTo>
                  <a:pt x="204307" y="198045"/>
                </a:lnTo>
                <a:lnTo>
                  <a:pt x="119576" y="150295"/>
                </a:lnTo>
                <a:lnTo>
                  <a:pt x="78032" y="125787"/>
                </a:lnTo>
                <a:lnTo>
                  <a:pt x="37946" y="99287"/>
                </a:lnTo>
                <a:lnTo>
                  <a:pt x="0" y="69619"/>
                </a:lnTo>
                <a:lnTo>
                  <a:pt x="20360" y="0"/>
                </a:lnTo>
                <a:lnTo>
                  <a:pt x="120030" y="28851"/>
                </a:lnTo>
                <a:lnTo>
                  <a:pt x="168698" y="44896"/>
                </a:lnTo>
                <a:lnTo>
                  <a:pt x="216503" y="62274"/>
                </a:lnTo>
                <a:lnTo>
                  <a:pt x="263381" y="81175"/>
                </a:lnTo>
                <a:lnTo>
                  <a:pt x="309269" y="101791"/>
                </a:lnTo>
                <a:lnTo>
                  <a:pt x="354105" y="124311"/>
                </a:lnTo>
                <a:lnTo>
                  <a:pt x="397823" y="148927"/>
                </a:lnTo>
                <a:lnTo>
                  <a:pt x="440362" y="175827"/>
                </a:lnTo>
                <a:lnTo>
                  <a:pt x="481658" y="205204"/>
                </a:lnTo>
                <a:lnTo>
                  <a:pt x="521647" y="237247"/>
                </a:lnTo>
                <a:lnTo>
                  <a:pt x="560266" y="272147"/>
                </a:lnTo>
                <a:lnTo>
                  <a:pt x="537838" y="309075"/>
                </a:lnTo>
                <a:lnTo>
                  <a:pt x="507559" y="328923"/>
                </a:lnTo>
                <a:lnTo>
                  <a:pt x="471853" y="339589"/>
                </a:lnTo>
                <a:lnTo>
                  <a:pt x="433149" y="348973"/>
                </a:lnTo>
                <a:lnTo>
                  <a:pt x="393871" y="364973"/>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58" name="Google Shape;3758;g2b5c250f245_0_726"/>
          <p:cNvSpPr/>
          <p:nvPr/>
        </p:nvSpPr>
        <p:spPr>
          <a:xfrm>
            <a:off x="11446376" y="6529291"/>
            <a:ext cx="185227" cy="233124"/>
          </a:xfrm>
          <a:custGeom>
            <a:rect b="b" l="l" r="r" t="t"/>
            <a:pathLst>
              <a:path extrusionOk="0" h="349250" w="277494">
                <a:moveTo>
                  <a:pt x="132321" y="349194"/>
                </a:moveTo>
                <a:lnTo>
                  <a:pt x="91973" y="346689"/>
                </a:lnTo>
                <a:lnTo>
                  <a:pt x="40721" y="334734"/>
                </a:lnTo>
                <a:lnTo>
                  <a:pt x="13251" y="292101"/>
                </a:lnTo>
                <a:lnTo>
                  <a:pt x="10213" y="268774"/>
                </a:lnTo>
                <a:lnTo>
                  <a:pt x="0" y="248941"/>
                </a:lnTo>
                <a:lnTo>
                  <a:pt x="25703" y="218249"/>
                </a:lnTo>
                <a:lnTo>
                  <a:pt x="40217" y="181566"/>
                </a:lnTo>
                <a:lnTo>
                  <a:pt x="57297" y="100710"/>
                </a:lnTo>
                <a:lnTo>
                  <a:pt x="70669" y="61777"/>
                </a:lnTo>
                <a:lnTo>
                  <a:pt x="94468" y="27333"/>
                </a:lnTo>
                <a:lnTo>
                  <a:pt x="134098" y="0"/>
                </a:lnTo>
                <a:lnTo>
                  <a:pt x="164573" y="24491"/>
                </a:lnTo>
                <a:lnTo>
                  <a:pt x="198866" y="45094"/>
                </a:lnTo>
                <a:lnTo>
                  <a:pt x="238161" y="60026"/>
                </a:lnTo>
                <a:lnTo>
                  <a:pt x="277465" y="66493"/>
                </a:lnTo>
                <a:lnTo>
                  <a:pt x="277465" y="113999"/>
                </a:lnTo>
                <a:lnTo>
                  <a:pt x="272059" y="143018"/>
                </a:lnTo>
                <a:lnTo>
                  <a:pt x="260343" y="172234"/>
                </a:lnTo>
                <a:lnTo>
                  <a:pt x="239412" y="196902"/>
                </a:lnTo>
                <a:lnTo>
                  <a:pt x="224240" y="211538"/>
                </a:lnTo>
                <a:lnTo>
                  <a:pt x="210714" y="228547"/>
                </a:lnTo>
                <a:lnTo>
                  <a:pt x="199426" y="247139"/>
                </a:lnTo>
                <a:lnTo>
                  <a:pt x="190968" y="266521"/>
                </a:lnTo>
                <a:lnTo>
                  <a:pt x="171945" y="316230"/>
                </a:lnTo>
                <a:lnTo>
                  <a:pt x="155688" y="341415"/>
                </a:lnTo>
                <a:lnTo>
                  <a:pt x="132321" y="349194"/>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59" name="Google Shape;3759;g2b5c250f245_0_726"/>
          <p:cNvSpPr/>
          <p:nvPr/>
        </p:nvSpPr>
        <p:spPr>
          <a:xfrm>
            <a:off x="10430822" y="6119547"/>
            <a:ext cx="322135" cy="228462"/>
          </a:xfrm>
          <a:custGeom>
            <a:rect b="b" l="l" r="r" t="t"/>
            <a:pathLst>
              <a:path extrusionOk="0" h="342265" w="482600">
                <a:moveTo>
                  <a:pt x="101597" y="337668"/>
                </a:moveTo>
                <a:lnTo>
                  <a:pt x="74048" y="315659"/>
                </a:lnTo>
                <a:lnTo>
                  <a:pt x="44231" y="292365"/>
                </a:lnTo>
                <a:lnTo>
                  <a:pt x="18100" y="264587"/>
                </a:lnTo>
                <a:lnTo>
                  <a:pt x="0" y="227844"/>
                </a:lnTo>
                <a:lnTo>
                  <a:pt x="13679" y="185233"/>
                </a:lnTo>
                <a:lnTo>
                  <a:pt x="38351" y="150138"/>
                </a:lnTo>
                <a:lnTo>
                  <a:pt x="70000" y="119262"/>
                </a:lnTo>
                <a:lnTo>
                  <a:pt x="104611" y="89309"/>
                </a:lnTo>
                <a:lnTo>
                  <a:pt x="143588" y="66355"/>
                </a:lnTo>
                <a:lnTo>
                  <a:pt x="186316" y="51247"/>
                </a:lnTo>
                <a:lnTo>
                  <a:pt x="227333" y="32842"/>
                </a:lnTo>
                <a:lnTo>
                  <a:pt x="261176" y="0"/>
                </a:lnTo>
                <a:lnTo>
                  <a:pt x="310059" y="4382"/>
                </a:lnTo>
                <a:lnTo>
                  <a:pt x="357020" y="14638"/>
                </a:lnTo>
                <a:lnTo>
                  <a:pt x="401656" y="32758"/>
                </a:lnTo>
                <a:lnTo>
                  <a:pt x="443562" y="60736"/>
                </a:lnTo>
                <a:lnTo>
                  <a:pt x="482334" y="100561"/>
                </a:lnTo>
                <a:lnTo>
                  <a:pt x="429101" y="102378"/>
                </a:lnTo>
                <a:lnTo>
                  <a:pt x="378981" y="108769"/>
                </a:lnTo>
                <a:lnTo>
                  <a:pt x="332054" y="119877"/>
                </a:lnTo>
                <a:lnTo>
                  <a:pt x="288400" y="135845"/>
                </a:lnTo>
                <a:lnTo>
                  <a:pt x="248100" y="156818"/>
                </a:lnTo>
                <a:lnTo>
                  <a:pt x="211233" y="182939"/>
                </a:lnTo>
                <a:lnTo>
                  <a:pt x="177878" y="214351"/>
                </a:lnTo>
                <a:lnTo>
                  <a:pt x="148118" y="251197"/>
                </a:lnTo>
                <a:lnTo>
                  <a:pt x="122030" y="293621"/>
                </a:lnTo>
                <a:lnTo>
                  <a:pt x="101597" y="337668"/>
                </a:lnTo>
                <a:close/>
              </a:path>
              <a:path extrusionOk="0" h="342265" w="482600">
                <a:moveTo>
                  <a:pt x="99696" y="341766"/>
                </a:moveTo>
                <a:lnTo>
                  <a:pt x="101597" y="337668"/>
                </a:lnTo>
                <a:lnTo>
                  <a:pt x="103206" y="338953"/>
                </a:lnTo>
                <a:lnTo>
                  <a:pt x="99696" y="341766"/>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60" name="Google Shape;3760;g2b5c250f245_0_726"/>
          <p:cNvSpPr/>
          <p:nvPr/>
        </p:nvSpPr>
        <p:spPr>
          <a:xfrm>
            <a:off x="10904435" y="5911861"/>
            <a:ext cx="297127" cy="210235"/>
          </a:xfrm>
          <a:custGeom>
            <a:rect b="b" l="l" r="r" t="t"/>
            <a:pathLst>
              <a:path extrusionOk="0" h="314959" w="445134">
                <a:moveTo>
                  <a:pt x="397963" y="314527"/>
                </a:moveTo>
                <a:lnTo>
                  <a:pt x="376582" y="313022"/>
                </a:lnTo>
                <a:lnTo>
                  <a:pt x="358756" y="303210"/>
                </a:lnTo>
                <a:lnTo>
                  <a:pt x="346129" y="281992"/>
                </a:lnTo>
                <a:lnTo>
                  <a:pt x="322578" y="234657"/>
                </a:lnTo>
                <a:lnTo>
                  <a:pt x="290164" y="202376"/>
                </a:lnTo>
                <a:lnTo>
                  <a:pt x="250639" y="182652"/>
                </a:lnTo>
                <a:lnTo>
                  <a:pt x="205756" y="172987"/>
                </a:lnTo>
                <a:lnTo>
                  <a:pt x="157267" y="170883"/>
                </a:lnTo>
                <a:lnTo>
                  <a:pt x="95984" y="171068"/>
                </a:lnTo>
                <a:lnTo>
                  <a:pt x="54554" y="166273"/>
                </a:lnTo>
                <a:lnTo>
                  <a:pt x="28610" y="151632"/>
                </a:lnTo>
                <a:lnTo>
                  <a:pt x="13781" y="122282"/>
                </a:lnTo>
                <a:lnTo>
                  <a:pt x="5701" y="73359"/>
                </a:lnTo>
                <a:lnTo>
                  <a:pt x="0" y="0"/>
                </a:lnTo>
                <a:lnTo>
                  <a:pt x="51401" y="10322"/>
                </a:lnTo>
                <a:lnTo>
                  <a:pt x="101636" y="23425"/>
                </a:lnTo>
                <a:lnTo>
                  <a:pt x="150914" y="38730"/>
                </a:lnTo>
                <a:lnTo>
                  <a:pt x="199442" y="55659"/>
                </a:lnTo>
                <a:lnTo>
                  <a:pt x="342619" y="110406"/>
                </a:lnTo>
                <a:lnTo>
                  <a:pt x="375661" y="131623"/>
                </a:lnTo>
                <a:lnTo>
                  <a:pt x="416470" y="195155"/>
                </a:lnTo>
                <a:lnTo>
                  <a:pt x="435294" y="227844"/>
                </a:lnTo>
                <a:lnTo>
                  <a:pt x="444553" y="249710"/>
                </a:lnTo>
                <a:lnTo>
                  <a:pt x="444070" y="270917"/>
                </a:lnTo>
                <a:lnTo>
                  <a:pt x="435689" y="291332"/>
                </a:lnTo>
                <a:lnTo>
                  <a:pt x="421253" y="310824"/>
                </a:lnTo>
                <a:lnTo>
                  <a:pt x="397963" y="314527"/>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61" name="Google Shape;3761;g2b5c250f245_0_726"/>
          <p:cNvSpPr/>
          <p:nvPr/>
        </p:nvSpPr>
        <p:spPr>
          <a:xfrm>
            <a:off x="10461249" y="6466939"/>
            <a:ext cx="162763" cy="225918"/>
          </a:xfrm>
          <a:custGeom>
            <a:rect b="b" l="l" r="r" t="t"/>
            <a:pathLst>
              <a:path extrusionOk="0" h="338454" w="243840">
                <a:moveTo>
                  <a:pt x="211624" y="173443"/>
                </a:moveTo>
                <a:lnTo>
                  <a:pt x="156554" y="166664"/>
                </a:lnTo>
                <a:lnTo>
                  <a:pt x="34638" y="166664"/>
                </a:lnTo>
                <a:lnTo>
                  <a:pt x="31912" y="154016"/>
                </a:lnTo>
                <a:lnTo>
                  <a:pt x="21051" y="104077"/>
                </a:lnTo>
                <a:lnTo>
                  <a:pt x="41181" y="75354"/>
                </a:lnTo>
                <a:lnTo>
                  <a:pt x="72040" y="55730"/>
                </a:lnTo>
                <a:lnTo>
                  <a:pt x="100925" y="34260"/>
                </a:lnTo>
                <a:lnTo>
                  <a:pt x="115131" y="0"/>
                </a:lnTo>
                <a:lnTo>
                  <a:pt x="163345" y="5131"/>
                </a:lnTo>
                <a:lnTo>
                  <a:pt x="204384" y="17316"/>
                </a:lnTo>
                <a:lnTo>
                  <a:pt x="232917" y="42819"/>
                </a:lnTo>
                <a:lnTo>
                  <a:pt x="243613" y="87903"/>
                </a:lnTo>
                <a:lnTo>
                  <a:pt x="243833" y="121866"/>
                </a:lnTo>
                <a:lnTo>
                  <a:pt x="236944" y="154445"/>
                </a:lnTo>
                <a:lnTo>
                  <a:pt x="220660" y="166664"/>
                </a:lnTo>
                <a:lnTo>
                  <a:pt x="38604" y="166664"/>
                </a:lnTo>
                <a:lnTo>
                  <a:pt x="34724" y="167060"/>
                </a:lnTo>
                <a:lnTo>
                  <a:pt x="220131" y="167060"/>
                </a:lnTo>
                <a:lnTo>
                  <a:pt x="211624" y="173443"/>
                </a:lnTo>
                <a:close/>
              </a:path>
              <a:path extrusionOk="0" h="338454" w="243840">
                <a:moveTo>
                  <a:pt x="38963" y="169631"/>
                </a:moveTo>
                <a:lnTo>
                  <a:pt x="35093" y="168773"/>
                </a:lnTo>
                <a:lnTo>
                  <a:pt x="34724" y="167060"/>
                </a:lnTo>
                <a:lnTo>
                  <a:pt x="38604" y="166664"/>
                </a:lnTo>
                <a:lnTo>
                  <a:pt x="38963" y="169631"/>
                </a:lnTo>
                <a:close/>
              </a:path>
              <a:path extrusionOk="0" h="338454" w="243840">
                <a:moveTo>
                  <a:pt x="177098" y="203451"/>
                </a:moveTo>
                <a:lnTo>
                  <a:pt x="64965" y="203451"/>
                </a:lnTo>
                <a:lnTo>
                  <a:pt x="86346" y="192683"/>
                </a:lnTo>
                <a:lnTo>
                  <a:pt x="75770" y="180541"/>
                </a:lnTo>
                <a:lnTo>
                  <a:pt x="62826" y="174663"/>
                </a:lnTo>
                <a:lnTo>
                  <a:pt x="48828" y="171817"/>
                </a:lnTo>
                <a:lnTo>
                  <a:pt x="38963" y="169631"/>
                </a:lnTo>
                <a:lnTo>
                  <a:pt x="38604" y="166664"/>
                </a:lnTo>
                <a:lnTo>
                  <a:pt x="156554" y="166664"/>
                </a:lnTo>
                <a:lnTo>
                  <a:pt x="177098" y="203451"/>
                </a:lnTo>
                <a:close/>
              </a:path>
              <a:path extrusionOk="0" h="338454" w="243840">
                <a:moveTo>
                  <a:pt x="75814" y="338250"/>
                </a:moveTo>
                <a:lnTo>
                  <a:pt x="55991" y="303880"/>
                </a:lnTo>
                <a:lnTo>
                  <a:pt x="36234" y="270037"/>
                </a:lnTo>
                <a:lnTo>
                  <a:pt x="17661" y="236195"/>
                </a:lnTo>
                <a:lnTo>
                  <a:pt x="1393" y="201825"/>
                </a:lnTo>
                <a:lnTo>
                  <a:pt x="0" y="187727"/>
                </a:lnTo>
                <a:lnTo>
                  <a:pt x="7097" y="176069"/>
                </a:lnTo>
                <a:lnTo>
                  <a:pt x="20645" y="168499"/>
                </a:lnTo>
                <a:lnTo>
                  <a:pt x="34724" y="167060"/>
                </a:lnTo>
                <a:lnTo>
                  <a:pt x="35093" y="168773"/>
                </a:lnTo>
                <a:lnTo>
                  <a:pt x="38963" y="169631"/>
                </a:lnTo>
                <a:lnTo>
                  <a:pt x="41423" y="189914"/>
                </a:lnTo>
                <a:lnTo>
                  <a:pt x="50100" y="202352"/>
                </a:lnTo>
                <a:lnTo>
                  <a:pt x="64965" y="203451"/>
                </a:lnTo>
                <a:lnTo>
                  <a:pt x="177098" y="203451"/>
                </a:lnTo>
                <a:lnTo>
                  <a:pt x="223253" y="286915"/>
                </a:lnTo>
                <a:lnTo>
                  <a:pt x="222829" y="287618"/>
                </a:lnTo>
                <a:lnTo>
                  <a:pt x="117237" y="287618"/>
                </a:lnTo>
                <a:lnTo>
                  <a:pt x="107803" y="298892"/>
                </a:lnTo>
                <a:lnTo>
                  <a:pt x="87618" y="323812"/>
                </a:lnTo>
                <a:lnTo>
                  <a:pt x="75814" y="338250"/>
                </a:lnTo>
                <a:close/>
              </a:path>
              <a:path extrusionOk="0" h="338454" w="243840">
                <a:moveTo>
                  <a:pt x="187095" y="317065"/>
                </a:moveTo>
                <a:lnTo>
                  <a:pt x="156116" y="309759"/>
                </a:lnTo>
                <a:lnTo>
                  <a:pt x="117237" y="287618"/>
                </a:lnTo>
                <a:lnTo>
                  <a:pt x="222829" y="287618"/>
                </a:lnTo>
                <a:lnTo>
                  <a:pt x="209650" y="309473"/>
                </a:lnTo>
                <a:lnTo>
                  <a:pt x="187095" y="31706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62" name="Google Shape;3762;g2b5c250f245_0_726"/>
          <p:cNvSpPr/>
          <p:nvPr/>
        </p:nvSpPr>
        <p:spPr>
          <a:xfrm>
            <a:off x="11378049" y="6137361"/>
            <a:ext cx="181413" cy="241178"/>
          </a:xfrm>
          <a:custGeom>
            <a:rect b="b" l="l" r="r" t="t"/>
            <a:pathLst>
              <a:path extrusionOk="0" h="361315" w="271780">
                <a:moveTo>
                  <a:pt x="233279" y="360951"/>
                </a:moveTo>
                <a:lnTo>
                  <a:pt x="199129" y="357765"/>
                </a:lnTo>
                <a:lnTo>
                  <a:pt x="169323" y="340074"/>
                </a:lnTo>
                <a:lnTo>
                  <a:pt x="143928" y="297463"/>
                </a:lnTo>
                <a:lnTo>
                  <a:pt x="129337" y="261896"/>
                </a:lnTo>
                <a:lnTo>
                  <a:pt x="112509" y="224943"/>
                </a:lnTo>
                <a:lnTo>
                  <a:pt x="92785" y="188387"/>
                </a:lnTo>
                <a:lnTo>
                  <a:pt x="69506" y="154006"/>
                </a:lnTo>
                <a:lnTo>
                  <a:pt x="50648" y="118372"/>
                </a:lnTo>
                <a:lnTo>
                  <a:pt x="38702" y="78849"/>
                </a:lnTo>
                <a:lnTo>
                  <a:pt x="24781" y="38402"/>
                </a:lnTo>
                <a:lnTo>
                  <a:pt x="0" y="0"/>
                </a:lnTo>
                <a:lnTo>
                  <a:pt x="53501" y="8877"/>
                </a:lnTo>
                <a:lnTo>
                  <a:pt x="98565" y="19025"/>
                </a:lnTo>
                <a:lnTo>
                  <a:pt x="136084" y="31611"/>
                </a:lnTo>
                <a:lnTo>
                  <a:pt x="192056" y="68763"/>
                </a:lnTo>
                <a:lnTo>
                  <a:pt x="228557" y="129665"/>
                </a:lnTo>
                <a:lnTo>
                  <a:pt x="241737" y="171939"/>
                </a:lnTo>
                <a:lnTo>
                  <a:pt x="252727" y="223650"/>
                </a:lnTo>
                <a:lnTo>
                  <a:pt x="262420" y="285965"/>
                </a:lnTo>
                <a:lnTo>
                  <a:pt x="271708" y="360050"/>
                </a:lnTo>
                <a:lnTo>
                  <a:pt x="233279" y="360951"/>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63" name="Google Shape;3763;g2b5c250f245_0_726"/>
          <p:cNvSpPr/>
          <p:nvPr/>
        </p:nvSpPr>
        <p:spPr>
          <a:xfrm>
            <a:off x="11006459" y="6509133"/>
            <a:ext cx="205149" cy="204725"/>
          </a:xfrm>
          <a:custGeom>
            <a:rect b="b" l="l" r="r" t="t"/>
            <a:pathLst>
              <a:path extrusionOk="0" h="306704" w="307340">
                <a:moveTo>
                  <a:pt x="89165" y="306605"/>
                </a:moveTo>
                <a:lnTo>
                  <a:pt x="65557" y="283618"/>
                </a:lnTo>
                <a:lnTo>
                  <a:pt x="47215" y="256149"/>
                </a:lnTo>
                <a:lnTo>
                  <a:pt x="27556" y="231052"/>
                </a:lnTo>
                <a:lnTo>
                  <a:pt x="0" y="215186"/>
                </a:lnTo>
                <a:lnTo>
                  <a:pt x="28150" y="176334"/>
                </a:lnTo>
                <a:lnTo>
                  <a:pt x="54178" y="136099"/>
                </a:lnTo>
                <a:lnTo>
                  <a:pt x="77645" y="93770"/>
                </a:lnTo>
                <a:lnTo>
                  <a:pt x="98112" y="48640"/>
                </a:lnTo>
                <a:lnTo>
                  <a:pt x="115142" y="0"/>
                </a:lnTo>
                <a:lnTo>
                  <a:pt x="163788" y="9850"/>
                </a:lnTo>
                <a:lnTo>
                  <a:pt x="207582" y="22941"/>
                </a:lnTo>
                <a:lnTo>
                  <a:pt x="246219" y="41163"/>
                </a:lnTo>
                <a:lnTo>
                  <a:pt x="279397" y="66406"/>
                </a:lnTo>
                <a:lnTo>
                  <a:pt x="306812" y="100560"/>
                </a:lnTo>
                <a:lnTo>
                  <a:pt x="291180" y="143490"/>
                </a:lnTo>
                <a:lnTo>
                  <a:pt x="258105" y="166576"/>
                </a:lnTo>
                <a:lnTo>
                  <a:pt x="222002" y="182145"/>
                </a:lnTo>
                <a:lnTo>
                  <a:pt x="197286" y="202528"/>
                </a:lnTo>
                <a:lnTo>
                  <a:pt x="174863" y="236294"/>
                </a:lnTo>
                <a:lnTo>
                  <a:pt x="149018" y="262741"/>
                </a:lnTo>
                <a:lnTo>
                  <a:pt x="120276" y="285102"/>
                </a:lnTo>
                <a:lnTo>
                  <a:pt x="89165" y="306605"/>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64" name="Google Shape;3764;g2b5c250f245_0_726"/>
          <p:cNvSpPr/>
          <p:nvPr/>
        </p:nvSpPr>
        <p:spPr>
          <a:xfrm>
            <a:off x="8152142" y="6230597"/>
            <a:ext cx="265762" cy="119105"/>
          </a:xfrm>
          <a:custGeom>
            <a:rect b="b" l="l" r="r" t="t"/>
            <a:pathLst>
              <a:path extrusionOk="0" h="178434" w="398145">
                <a:moveTo>
                  <a:pt x="379127" y="178003"/>
                </a:moveTo>
                <a:lnTo>
                  <a:pt x="334698" y="176904"/>
                </a:lnTo>
                <a:lnTo>
                  <a:pt x="291717" y="170795"/>
                </a:lnTo>
                <a:lnTo>
                  <a:pt x="251369" y="155456"/>
                </a:lnTo>
                <a:lnTo>
                  <a:pt x="214839" y="126668"/>
                </a:lnTo>
                <a:lnTo>
                  <a:pt x="174732" y="136853"/>
                </a:lnTo>
                <a:lnTo>
                  <a:pt x="133045" y="131151"/>
                </a:lnTo>
                <a:lnTo>
                  <a:pt x="90832" y="127953"/>
                </a:lnTo>
                <a:lnTo>
                  <a:pt x="49146" y="145655"/>
                </a:lnTo>
                <a:lnTo>
                  <a:pt x="13208" y="80684"/>
                </a:lnTo>
                <a:lnTo>
                  <a:pt x="2808" y="59862"/>
                </a:lnTo>
                <a:lnTo>
                  <a:pt x="987" y="53478"/>
                </a:lnTo>
                <a:lnTo>
                  <a:pt x="0" y="31029"/>
                </a:lnTo>
                <a:lnTo>
                  <a:pt x="52272" y="4735"/>
                </a:lnTo>
                <a:lnTo>
                  <a:pt x="110140" y="0"/>
                </a:lnTo>
                <a:lnTo>
                  <a:pt x="210001" y="20448"/>
                </a:lnTo>
                <a:lnTo>
                  <a:pt x="388254" y="69707"/>
                </a:lnTo>
                <a:lnTo>
                  <a:pt x="397590" y="95726"/>
                </a:lnTo>
                <a:lnTo>
                  <a:pt x="395012" y="121745"/>
                </a:lnTo>
                <a:lnTo>
                  <a:pt x="386773" y="148819"/>
                </a:lnTo>
                <a:lnTo>
                  <a:pt x="379127" y="178003"/>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65" name="Google Shape;3765;g2b5c250f245_0_726"/>
          <p:cNvSpPr/>
          <p:nvPr/>
        </p:nvSpPr>
        <p:spPr>
          <a:xfrm>
            <a:off x="10707877" y="6703863"/>
            <a:ext cx="208964" cy="154710"/>
          </a:xfrm>
          <a:custGeom>
            <a:rect b="b" l="l" r="r" t="t"/>
            <a:pathLst>
              <a:path extrusionOk="0" h="231775" w="313055">
                <a:moveTo>
                  <a:pt x="256979" y="231204"/>
                </a:moveTo>
                <a:lnTo>
                  <a:pt x="99050" y="231204"/>
                </a:lnTo>
                <a:lnTo>
                  <a:pt x="81876" y="213349"/>
                </a:lnTo>
                <a:lnTo>
                  <a:pt x="58254" y="177011"/>
                </a:lnTo>
                <a:lnTo>
                  <a:pt x="40123" y="137573"/>
                </a:lnTo>
                <a:lnTo>
                  <a:pt x="25614" y="96068"/>
                </a:lnTo>
                <a:lnTo>
                  <a:pt x="12862" y="53530"/>
                </a:lnTo>
                <a:lnTo>
                  <a:pt x="0" y="10992"/>
                </a:lnTo>
                <a:lnTo>
                  <a:pt x="47382" y="0"/>
                </a:lnTo>
                <a:lnTo>
                  <a:pt x="87890" y="7268"/>
                </a:lnTo>
                <a:lnTo>
                  <a:pt x="123241" y="26081"/>
                </a:lnTo>
                <a:lnTo>
                  <a:pt x="155155" y="49720"/>
                </a:lnTo>
                <a:lnTo>
                  <a:pt x="185351" y="71470"/>
                </a:lnTo>
                <a:lnTo>
                  <a:pt x="264160" y="110586"/>
                </a:lnTo>
                <a:lnTo>
                  <a:pt x="297114" y="139803"/>
                </a:lnTo>
                <a:lnTo>
                  <a:pt x="312429" y="186095"/>
                </a:lnTo>
                <a:lnTo>
                  <a:pt x="294187" y="217310"/>
                </a:lnTo>
                <a:lnTo>
                  <a:pt x="266429" y="230242"/>
                </a:lnTo>
                <a:lnTo>
                  <a:pt x="256979" y="231204"/>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3766" name="Google Shape;3766;g2b5c250f245_0_726"/>
          <p:cNvPicPr preferRelativeResize="0"/>
          <p:nvPr/>
        </p:nvPicPr>
        <p:blipFill rotWithShape="1">
          <a:blip r:embed="rId4">
            <a:alphaModFix/>
          </a:blip>
          <a:srcRect b="0" l="0" r="0" t="0"/>
          <a:stretch/>
        </p:blipFill>
        <p:spPr>
          <a:xfrm>
            <a:off x="10940135" y="6300509"/>
            <a:ext cx="151031" cy="119532"/>
          </a:xfrm>
          <a:prstGeom prst="rect">
            <a:avLst/>
          </a:prstGeom>
          <a:noFill/>
          <a:ln>
            <a:noFill/>
          </a:ln>
        </p:spPr>
      </p:pic>
      <p:sp>
        <p:nvSpPr>
          <p:cNvPr id="3767" name="Google Shape;3767;g2b5c250f245_0_726"/>
          <p:cNvSpPr/>
          <p:nvPr/>
        </p:nvSpPr>
        <p:spPr>
          <a:xfrm>
            <a:off x="10497277" y="6345516"/>
            <a:ext cx="14411" cy="18650"/>
          </a:xfrm>
          <a:custGeom>
            <a:rect b="b" l="l" r="r" t="t"/>
            <a:pathLst>
              <a:path extrusionOk="0" h="27940" w="21590">
                <a:moveTo>
                  <a:pt x="4066" y="5664"/>
                </a:moveTo>
                <a:lnTo>
                  <a:pt x="0" y="2812"/>
                </a:lnTo>
                <a:lnTo>
                  <a:pt x="3510" y="0"/>
                </a:lnTo>
                <a:lnTo>
                  <a:pt x="4066" y="5664"/>
                </a:lnTo>
                <a:close/>
              </a:path>
              <a:path extrusionOk="0" h="27940" w="21590">
                <a:moveTo>
                  <a:pt x="14140" y="27667"/>
                </a:moveTo>
                <a:lnTo>
                  <a:pt x="8425" y="24612"/>
                </a:lnTo>
                <a:lnTo>
                  <a:pt x="5781" y="20173"/>
                </a:lnTo>
                <a:lnTo>
                  <a:pt x="4651" y="13888"/>
                </a:lnTo>
                <a:lnTo>
                  <a:pt x="4179" y="6812"/>
                </a:lnTo>
                <a:lnTo>
                  <a:pt x="4066" y="5664"/>
                </a:lnTo>
                <a:lnTo>
                  <a:pt x="7020" y="7735"/>
                </a:lnTo>
                <a:lnTo>
                  <a:pt x="17552" y="10548"/>
                </a:lnTo>
                <a:lnTo>
                  <a:pt x="20360" y="17580"/>
                </a:lnTo>
                <a:lnTo>
                  <a:pt x="21358" y="23228"/>
                </a:lnTo>
                <a:lnTo>
                  <a:pt x="18868" y="26898"/>
                </a:lnTo>
                <a:lnTo>
                  <a:pt x="14140" y="27667"/>
                </a:lnTo>
                <a:close/>
              </a:path>
            </a:pathLst>
          </a:custGeom>
          <a:solidFill>
            <a:srgbClr val="E8E8E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3768" name="Google Shape;3768;g2b5c250f245_0_726"/>
          <p:cNvPicPr preferRelativeResize="0"/>
          <p:nvPr/>
        </p:nvPicPr>
        <p:blipFill rotWithShape="1">
          <a:blip r:embed="rId5">
            <a:alphaModFix/>
          </a:blip>
          <a:srcRect b="0" l="0" r="0" t="0"/>
          <a:stretch/>
        </p:blipFill>
        <p:spPr>
          <a:xfrm>
            <a:off x="370128" y="2558083"/>
            <a:ext cx="95237" cy="95237"/>
          </a:xfrm>
          <a:prstGeom prst="rect">
            <a:avLst/>
          </a:prstGeom>
          <a:noFill/>
          <a:ln>
            <a:noFill/>
          </a:ln>
        </p:spPr>
      </p:pic>
      <p:pic>
        <p:nvPicPr>
          <p:cNvPr id="3769" name="Google Shape;3769;g2b5c250f245_0_726"/>
          <p:cNvPicPr preferRelativeResize="0"/>
          <p:nvPr/>
        </p:nvPicPr>
        <p:blipFill rotWithShape="1">
          <a:blip r:embed="rId5">
            <a:alphaModFix/>
          </a:blip>
          <a:srcRect b="0" l="0" r="0" t="0"/>
          <a:stretch/>
        </p:blipFill>
        <p:spPr>
          <a:xfrm>
            <a:off x="370128" y="2964483"/>
            <a:ext cx="95237" cy="95237"/>
          </a:xfrm>
          <a:prstGeom prst="rect">
            <a:avLst/>
          </a:prstGeom>
          <a:noFill/>
          <a:ln>
            <a:noFill/>
          </a:ln>
        </p:spPr>
      </p:pic>
      <p:pic>
        <p:nvPicPr>
          <p:cNvPr id="3770" name="Google Shape;3770;g2b5c250f245_0_726"/>
          <p:cNvPicPr preferRelativeResize="0"/>
          <p:nvPr/>
        </p:nvPicPr>
        <p:blipFill rotWithShape="1">
          <a:blip r:embed="rId5">
            <a:alphaModFix/>
          </a:blip>
          <a:srcRect b="0" l="0" r="0" t="0"/>
          <a:stretch/>
        </p:blipFill>
        <p:spPr>
          <a:xfrm>
            <a:off x="370128" y="4183683"/>
            <a:ext cx="95237" cy="95237"/>
          </a:xfrm>
          <a:prstGeom prst="rect">
            <a:avLst/>
          </a:prstGeom>
          <a:noFill/>
          <a:ln>
            <a:noFill/>
          </a:ln>
        </p:spPr>
      </p:pic>
      <p:sp>
        <p:nvSpPr>
          <p:cNvPr id="3771" name="Google Shape;3771;g2b5c250f245_0_726"/>
          <p:cNvSpPr txBox="1"/>
          <p:nvPr/>
        </p:nvSpPr>
        <p:spPr>
          <a:xfrm>
            <a:off x="594605" y="2348050"/>
            <a:ext cx="6417300" cy="2823900"/>
          </a:xfrm>
          <a:prstGeom prst="rect">
            <a:avLst/>
          </a:prstGeom>
          <a:noFill/>
          <a:ln>
            <a:noFill/>
          </a:ln>
        </p:spPr>
        <p:txBody>
          <a:bodyPr anchorCtr="0" anchor="t" bIns="0" lIns="0" spcFirstLastPara="1" rIns="0" wrap="square" tIns="8025">
            <a:spAutoFit/>
          </a:bodyPr>
          <a:lstStyle/>
          <a:p>
            <a:pPr indent="0" lvl="0" marL="12700" marR="0" rtl="0" algn="l">
              <a:lnSpc>
                <a:spcPct val="115900"/>
              </a:lnSpc>
              <a:spcBef>
                <a:spcPts val="0"/>
              </a:spcBef>
              <a:spcAft>
                <a:spcPts val="0"/>
              </a:spcAft>
              <a:buClr>
                <a:srgbClr val="000000"/>
              </a:buClr>
              <a:buSzPts val="2300"/>
              <a:buFont typeface="Arial"/>
              <a:buNone/>
            </a:pPr>
            <a:r>
              <a:rPr b="0" i="0" lang="en-US" sz="2300" u="none" cap="none" strike="noStrike">
                <a:solidFill>
                  <a:srgbClr val="FFFFFF"/>
                </a:solidFill>
                <a:latin typeface="Cambria"/>
                <a:ea typeface="Cambria"/>
                <a:cs typeface="Cambria"/>
                <a:sym typeface="Cambria"/>
              </a:rPr>
              <a:t>Activity deadline: </a:t>
            </a:r>
            <a:r>
              <a:rPr lang="en-US" sz="2300">
                <a:solidFill>
                  <a:srgbClr val="FBD873"/>
                </a:solidFill>
                <a:highlight>
                  <a:srgbClr val="FFFFFF"/>
                </a:highlight>
                <a:latin typeface="Cambria"/>
                <a:ea typeface="Cambria"/>
                <a:cs typeface="Cambria"/>
                <a:sym typeface="Cambria"/>
              </a:rPr>
              <a:t>MAR</a:t>
            </a:r>
            <a:r>
              <a:rPr b="0" i="0" lang="en-US" sz="2300" u="none" cap="none" strike="noStrike">
                <a:solidFill>
                  <a:srgbClr val="FBD873"/>
                </a:solidFill>
                <a:highlight>
                  <a:srgbClr val="FFFFFF"/>
                </a:highlight>
                <a:latin typeface="Cambria"/>
                <a:ea typeface="Cambria"/>
                <a:cs typeface="Cambria"/>
                <a:sym typeface="Cambria"/>
              </a:rPr>
              <a:t>.</a:t>
            </a:r>
            <a:r>
              <a:rPr lang="en-US" sz="2300">
                <a:solidFill>
                  <a:srgbClr val="FBD873"/>
                </a:solidFill>
                <a:highlight>
                  <a:srgbClr val="FFFFFF"/>
                </a:highlight>
                <a:latin typeface="Cambria"/>
                <a:ea typeface="Cambria"/>
                <a:cs typeface="Cambria"/>
                <a:sym typeface="Cambria"/>
              </a:rPr>
              <a:t>4</a:t>
            </a:r>
            <a:r>
              <a:rPr b="0" i="0" lang="en-US" sz="2300" u="none" cap="none" strike="noStrike">
                <a:solidFill>
                  <a:srgbClr val="FBD873"/>
                </a:solidFill>
                <a:highlight>
                  <a:srgbClr val="FFFFFF"/>
                </a:highlight>
                <a:latin typeface="Cambria"/>
                <a:ea typeface="Cambria"/>
                <a:cs typeface="Cambria"/>
                <a:sym typeface="Cambria"/>
              </a:rPr>
              <a:t> </a:t>
            </a:r>
            <a:r>
              <a:rPr b="0" i="0" lang="en-US" sz="2300" u="none" cap="none" strike="noStrike">
                <a:solidFill>
                  <a:srgbClr val="F7CC4D"/>
                </a:solidFill>
                <a:highlight>
                  <a:srgbClr val="FFFFFF"/>
                </a:highlight>
                <a:latin typeface="Cambria"/>
                <a:ea typeface="Cambria"/>
                <a:cs typeface="Cambria"/>
                <a:sym typeface="Cambria"/>
              </a:rPr>
              <a:t>(</a:t>
            </a:r>
            <a:r>
              <a:rPr lang="en-US" sz="2300">
                <a:solidFill>
                  <a:srgbClr val="F7CC4D"/>
                </a:solidFill>
                <a:highlight>
                  <a:srgbClr val="FFFFFF"/>
                </a:highlight>
                <a:latin typeface="Cambria"/>
                <a:ea typeface="Cambria"/>
                <a:cs typeface="Cambria"/>
                <a:sym typeface="Cambria"/>
              </a:rPr>
              <a:t>MON</a:t>
            </a:r>
            <a:r>
              <a:rPr b="0" i="0" lang="en-US" sz="2300" u="none" cap="none" strike="noStrike">
                <a:solidFill>
                  <a:srgbClr val="F7CC4D"/>
                </a:solidFill>
                <a:highlight>
                  <a:srgbClr val="FFFFFF"/>
                </a:highlight>
                <a:latin typeface="Cambria"/>
                <a:ea typeface="Cambria"/>
                <a:cs typeface="Cambria"/>
                <a:sym typeface="Cambria"/>
              </a:rPr>
              <a:t>.) to </a:t>
            </a:r>
            <a:r>
              <a:rPr lang="en-US" sz="2300">
                <a:solidFill>
                  <a:srgbClr val="F7CC4D"/>
                </a:solidFill>
                <a:highlight>
                  <a:srgbClr val="FFFFFF"/>
                </a:highlight>
                <a:latin typeface="Cambria"/>
                <a:ea typeface="Cambria"/>
                <a:cs typeface="Cambria"/>
                <a:sym typeface="Cambria"/>
              </a:rPr>
              <a:t>JUN</a:t>
            </a:r>
            <a:r>
              <a:rPr b="0" i="0" lang="en-US" sz="2300" u="none" cap="none" strike="noStrike">
                <a:solidFill>
                  <a:srgbClr val="F7CC4D"/>
                </a:solidFill>
                <a:highlight>
                  <a:srgbClr val="FFFFFF"/>
                </a:highlight>
                <a:latin typeface="Cambria"/>
                <a:ea typeface="Cambria"/>
                <a:cs typeface="Cambria"/>
                <a:sym typeface="Cambria"/>
              </a:rPr>
              <a:t>. </a:t>
            </a:r>
            <a:r>
              <a:rPr lang="en-US" sz="2300">
                <a:solidFill>
                  <a:srgbClr val="F7CC4D"/>
                </a:solidFill>
                <a:highlight>
                  <a:srgbClr val="FFFFFF"/>
                </a:highlight>
                <a:latin typeface="Cambria"/>
                <a:ea typeface="Cambria"/>
                <a:cs typeface="Cambria"/>
                <a:sym typeface="Cambria"/>
              </a:rPr>
              <a:t>14</a:t>
            </a:r>
            <a:r>
              <a:rPr b="0" i="0" lang="en-US" sz="2300" u="none" cap="none" strike="noStrike">
                <a:solidFill>
                  <a:srgbClr val="F7CC4D"/>
                </a:solidFill>
                <a:highlight>
                  <a:srgbClr val="FFFFFF"/>
                </a:highlight>
                <a:latin typeface="Cambria"/>
                <a:ea typeface="Cambria"/>
                <a:cs typeface="Cambria"/>
                <a:sym typeface="Cambria"/>
              </a:rPr>
              <a:t>(</a:t>
            </a:r>
            <a:r>
              <a:rPr lang="en-US" sz="2300">
                <a:solidFill>
                  <a:srgbClr val="F7CC4D"/>
                </a:solidFill>
                <a:highlight>
                  <a:srgbClr val="FFFFFF"/>
                </a:highlight>
                <a:latin typeface="Cambria"/>
                <a:ea typeface="Cambria"/>
                <a:cs typeface="Cambria"/>
                <a:sym typeface="Cambria"/>
              </a:rPr>
              <a:t>FRI</a:t>
            </a:r>
            <a:r>
              <a:rPr b="0" i="0" lang="en-US" sz="2300" u="none" cap="none" strike="noStrike">
                <a:solidFill>
                  <a:srgbClr val="F7CC4D"/>
                </a:solidFill>
                <a:highlight>
                  <a:srgbClr val="FFFFFF"/>
                </a:highlight>
                <a:latin typeface="Cambria"/>
                <a:ea typeface="Cambria"/>
                <a:cs typeface="Cambria"/>
                <a:sym typeface="Cambria"/>
              </a:rPr>
              <a:t>.),</a:t>
            </a:r>
            <a:r>
              <a:rPr b="0" i="0" lang="en-US" sz="2300" u="none" cap="none" strike="noStrike">
                <a:solidFill>
                  <a:srgbClr val="F7CC4D"/>
                </a:solidFill>
                <a:latin typeface="Cambria"/>
                <a:ea typeface="Cambria"/>
                <a:cs typeface="Cambria"/>
                <a:sym typeface="Cambria"/>
              </a:rPr>
              <a:t> 202</a:t>
            </a:r>
            <a:r>
              <a:rPr lang="en-US" sz="2300">
                <a:solidFill>
                  <a:srgbClr val="F7CC4D"/>
                </a:solidFill>
                <a:latin typeface="Cambria"/>
                <a:ea typeface="Cambria"/>
                <a:cs typeface="Cambria"/>
                <a:sym typeface="Cambria"/>
              </a:rPr>
              <a:t>4</a:t>
            </a:r>
            <a:r>
              <a:rPr b="0" i="0" lang="en-US" sz="2300" u="none" cap="none" strike="noStrike">
                <a:solidFill>
                  <a:srgbClr val="F7CC4D"/>
                </a:solidFill>
                <a:latin typeface="Cambria"/>
                <a:ea typeface="Cambria"/>
                <a:cs typeface="Cambria"/>
                <a:sym typeface="Cambria"/>
              </a:rPr>
              <a:t>  </a:t>
            </a:r>
            <a:r>
              <a:rPr b="0" i="0" lang="en-US" sz="2300" u="none" cap="none" strike="noStrike">
                <a:solidFill>
                  <a:srgbClr val="FFFFFF"/>
                </a:solidFill>
                <a:latin typeface="Cambria"/>
                <a:ea typeface="Cambria"/>
                <a:cs typeface="Cambria"/>
                <a:sym typeface="Cambria"/>
              </a:rPr>
              <a:t>Group members shall meet </a:t>
            </a:r>
            <a:r>
              <a:rPr b="0" i="0" lang="en-US" sz="2300" u="none" cap="none" strike="noStrike">
                <a:solidFill>
                  <a:srgbClr val="F7CC4D"/>
                </a:solidFill>
                <a:latin typeface="Cambria"/>
                <a:ea typeface="Cambria"/>
                <a:cs typeface="Cambria"/>
                <a:sym typeface="Cambria"/>
              </a:rPr>
              <a:t>at least six times </a:t>
            </a:r>
            <a:r>
              <a:rPr b="0" i="0" lang="en-US" sz="2300" u="none" cap="none" strike="noStrike">
                <a:solidFill>
                  <a:srgbClr val="FFFFFF"/>
                </a:solidFill>
                <a:latin typeface="Cambria"/>
                <a:ea typeface="Cambria"/>
                <a:cs typeface="Cambria"/>
                <a:sym typeface="Cambria"/>
              </a:rPr>
              <a:t>during  the semester. Each meeting shall </a:t>
            </a:r>
            <a:r>
              <a:rPr b="0" i="0" lang="en-US" sz="2300" u="none" cap="none" strike="noStrike">
                <a:solidFill>
                  <a:srgbClr val="F7CC4D"/>
                </a:solidFill>
                <a:latin typeface="Cambria"/>
                <a:ea typeface="Cambria"/>
                <a:cs typeface="Cambria"/>
                <a:sym typeface="Cambria"/>
              </a:rPr>
              <a:t>last 1 to 3 hours</a:t>
            </a:r>
            <a:r>
              <a:rPr b="0" i="0" lang="en-US" sz="2300" u="none" cap="none" strike="noStrike">
                <a:solidFill>
                  <a:srgbClr val="FFFFFF"/>
                </a:solidFill>
                <a:latin typeface="Cambria"/>
                <a:ea typeface="Cambria"/>
                <a:cs typeface="Cambria"/>
                <a:sym typeface="Cambria"/>
              </a:rPr>
              <a:t>;  total meeting hours </a:t>
            </a:r>
            <a:r>
              <a:rPr b="0" i="0" lang="en-US" sz="2300" u="none" cap="none" strike="noStrike">
                <a:solidFill>
                  <a:srgbClr val="F7CC4D"/>
                </a:solidFill>
                <a:latin typeface="Cambria"/>
                <a:ea typeface="Cambria"/>
                <a:cs typeface="Cambria"/>
                <a:sym typeface="Cambria"/>
              </a:rPr>
              <a:t>can’t be less than 12 hours</a:t>
            </a:r>
            <a:r>
              <a:rPr b="0" i="0" lang="en-US" sz="2300" u="none" cap="none" strike="noStrike">
                <a:solidFill>
                  <a:srgbClr val="FFFFFF"/>
                </a:solidFill>
                <a:latin typeface="Cambria"/>
                <a:ea typeface="Cambria"/>
                <a:cs typeface="Cambria"/>
                <a:sym typeface="Cambria"/>
              </a:rPr>
              <a:t>.</a:t>
            </a:r>
            <a:endParaRPr b="0" i="0" sz="2300" u="none" cap="none" strike="noStrike">
              <a:solidFill>
                <a:srgbClr val="000000"/>
              </a:solidFill>
              <a:latin typeface="Cambria"/>
              <a:ea typeface="Cambria"/>
              <a:cs typeface="Cambria"/>
              <a:sym typeface="Cambria"/>
            </a:endParaRPr>
          </a:p>
          <a:p>
            <a:pPr indent="-76200" lvl="0" marL="88900" marR="165100" rtl="0" algn="l">
              <a:lnSpc>
                <a:spcPct val="115900"/>
              </a:lnSpc>
              <a:spcBef>
                <a:spcPts val="0"/>
              </a:spcBef>
              <a:spcAft>
                <a:spcPts val="0"/>
              </a:spcAft>
              <a:buClr>
                <a:srgbClr val="000000"/>
              </a:buClr>
              <a:buSzPts val="2300"/>
              <a:buFont typeface="Arial"/>
              <a:buNone/>
            </a:pPr>
            <a:r>
              <a:rPr b="0" i="0" lang="en-US" sz="2300" u="none" cap="none" strike="noStrike">
                <a:solidFill>
                  <a:srgbClr val="FFFFFF"/>
                </a:solidFill>
                <a:latin typeface="Cambria"/>
                <a:ea typeface="Cambria"/>
                <a:cs typeface="Cambria"/>
                <a:sym typeface="Cambria"/>
              </a:rPr>
              <a:t>Group members must meet on the ISU campus.  (Such as: classroom, meeting room or laboratory)</a:t>
            </a:r>
            <a:endParaRPr b="0" i="0" sz="2300" u="none" cap="none" strike="noStrike">
              <a:solidFill>
                <a:srgbClr val="000000"/>
              </a:solidFill>
              <a:latin typeface="Cambria"/>
              <a:ea typeface="Cambria"/>
              <a:cs typeface="Cambria"/>
              <a:sym typeface="Cambria"/>
            </a:endParaRPr>
          </a:p>
        </p:txBody>
      </p:sp>
      <p:pic>
        <p:nvPicPr>
          <p:cNvPr id="3772" name="Google Shape;3772;g2b5c250f245_0_726"/>
          <p:cNvPicPr preferRelativeResize="0"/>
          <p:nvPr/>
        </p:nvPicPr>
        <p:blipFill rotWithShape="1">
          <a:blip r:embed="rId6">
            <a:alphaModFix/>
          </a:blip>
          <a:srcRect b="0" l="0" r="0" t="0"/>
          <a:stretch/>
        </p:blipFill>
        <p:spPr>
          <a:xfrm>
            <a:off x="5929588" y="5391735"/>
            <a:ext cx="1504602" cy="1466073"/>
          </a:xfrm>
          <a:prstGeom prst="rect">
            <a:avLst/>
          </a:prstGeom>
          <a:noFill/>
          <a:ln>
            <a:noFill/>
          </a:ln>
        </p:spPr>
      </p:pic>
      <p:pic>
        <p:nvPicPr>
          <p:cNvPr id="3773" name="Google Shape;3773;g2b5c250f245_0_726"/>
          <p:cNvPicPr preferRelativeResize="0"/>
          <p:nvPr/>
        </p:nvPicPr>
        <p:blipFill rotWithShape="1">
          <a:blip r:embed="rId7">
            <a:alphaModFix/>
          </a:blip>
          <a:srcRect b="0" l="0" r="0" t="0"/>
          <a:stretch/>
        </p:blipFill>
        <p:spPr>
          <a:xfrm>
            <a:off x="10427203" y="163316"/>
            <a:ext cx="1693564" cy="1740953"/>
          </a:xfrm>
          <a:prstGeom prst="rect">
            <a:avLst/>
          </a:prstGeom>
          <a:noFill/>
          <a:ln>
            <a:noFill/>
          </a:ln>
        </p:spPr>
      </p:pic>
      <p:sp>
        <p:nvSpPr>
          <p:cNvPr id="3774" name="Google Shape;3774;g2b5c250f245_0_726"/>
          <p:cNvSpPr/>
          <p:nvPr/>
        </p:nvSpPr>
        <p:spPr>
          <a:xfrm>
            <a:off x="685574" y="2156874"/>
            <a:ext cx="482779" cy="84348"/>
          </a:xfrm>
          <a:custGeom>
            <a:rect b="b" l="l" r="r" t="t"/>
            <a:pathLst>
              <a:path extrusionOk="0" h="126364" w="723264">
                <a:moveTo>
                  <a:pt x="46583" y="102171"/>
                </a:moveTo>
                <a:lnTo>
                  <a:pt x="46202" y="100584"/>
                </a:lnTo>
                <a:lnTo>
                  <a:pt x="45834" y="101346"/>
                </a:lnTo>
                <a:lnTo>
                  <a:pt x="45923" y="101473"/>
                </a:lnTo>
                <a:lnTo>
                  <a:pt x="46583" y="102171"/>
                </a:lnTo>
                <a:close/>
              </a:path>
              <a:path extrusionOk="0" h="126364" w="723264">
                <a:moveTo>
                  <a:pt x="48018" y="103251"/>
                </a:moveTo>
                <a:lnTo>
                  <a:pt x="47117" y="102743"/>
                </a:lnTo>
                <a:lnTo>
                  <a:pt x="46583" y="102171"/>
                </a:lnTo>
                <a:lnTo>
                  <a:pt x="47117" y="104394"/>
                </a:lnTo>
                <a:lnTo>
                  <a:pt x="48018" y="103251"/>
                </a:lnTo>
                <a:close/>
              </a:path>
              <a:path extrusionOk="0" h="126364" w="723264">
                <a:moveTo>
                  <a:pt x="52260" y="112141"/>
                </a:moveTo>
                <a:lnTo>
                  <a:pt x="51219" y="107746"/>
                </a:lnTo>
                <a:lnTo>
                  <a:pt x="49530" y="108077"/>
                </a:lnTo>
                <a:lnTo>
                  <a:pt x="52260" y="112141"/>
                </a:lnTo>
                <a:close/>
              </a:path>
              <a:path extrusionOk="0" h="126364" w="723264">
                <a:moveTo>
                  <a:pt x="53276" y="107353"/>
                </a:moveTo>
                <a:lnTo>
                  <a:pt x="53111" y="107238"/>
                </a:lnTo>
                <a:lnTo>
                  <a:pt x="50977" y="106756"/>
                </a:lnTo>
                <a:lnTo>
                  <a:pt x="51219" y="107746"/>
                </a:lnTo>
                <a:lnTo>
                  <a:pt x="53276" y="107353"/>
                </a:lnTo>
                <a:close/>
              </a:path>
              <a:path extrusionOk="0" h="126364" w="723264">
                <a:moveTo>
                  <a:pt x="115011" y="122542"/>
                </a:moveTo>
                <a:lnTo>
                  <a:pt x="114973" y="122897"/>
                </a:lnTo>
                <a:lnTo>
                  <a:pt x="114922" y="123304"/>
                </a:lnTo>
                <a:lnTo>
                  <a:pt x="114973" y="123812"/>
                </a:lnTo>
                <a:lnTo>
                  <a:pt x="115011" y="123342"/>
                </a:lnTo>
                <a:lnTo>
                  <a:pt x="115011" y="122542"/>
                </a:lnTo>
                <a:close/>
              </a:path>
              <a:path extrusionOk="0" h="126364" w="723264">
                <a:moveTo>
                  <a:pt x="142379" y="124523"/>
                </a:moveTo>
                <a:lnTo>
                  <a:pt x="141782" y="124955"/>
                </a:lnTo>
                <a:lnTo>
                  <a:pt x="141274" y="125514"/>
                </a:lnTo>
                <a:lnTo>
                  <a:pt x="141033" y="126301"/>
                </a:lnTo>
                <a:lnTo>
                  <a:pt x="141947" y="125907"/>
                </a:lnTo>
                <a:lnTo>
                  <a:pt x="142303" y="125234"/>
                </a:lnTo>
                <a:lnTo>
                  <a:pt x="142379" y="124523"/>
                </a:lnTo>
                <a:close/>
              </a:path>
              <a:path extrusionOk="0" h="126364" w="723264">
                <a:moveTo>
                  <a:pt x="142570" y="122669"/>
                </a:moveTo>
                <a:lnTo>
                  <a:pt x="142481" y="122428"/>
                </a:lnTo>
                <a:lnTo>
                  <a:pt x="141859" y="121577"/>
                </a:lnTo>
                <a:lnTo>
                  <a:pt x="141147" y="122936"/>
                </a:lnTo>
                <a:lnTo>
                  <a:pt x="142570" y="122669"/>
                </a:lnTo>
                <a:close/>
              </a:path>
              <a:path extrusionOk="0" h="126364" w="723264">
                <a:moveTo>
                  <a:pt x="144792" y="121488"/>
                </a:moveTo>
                <a:lnTo>
                  <a:pt x="144157" y="121793"/>
                </a:lnTo>
                <a:lnTo>
                  <a:pt x="144526" y="122097"/>
                </a:lnTo>
                <a:lnTo>
                  <a:pt x="144792" y="121488"/>
                </a:lnTo>
                <a:close/>
              </a:path>
              <a:path extrusionOk="0" h="126364" w="723264">
                <a:moveTo>
                  <a:pt x="147332" y="124460"/>
                </a:moveTo>
                <a:lnTo>
                  <a:pt x="146278" y="123571"/>
                </a:lnTo>
                <a:lnTo>
                  <a:pt x="144526" y="122097"/>
                </a:lnTo>
                <a:lnTo>
                  <a:pt x="144437" y="122301"/>
                </a:lnTo>
                <a:lnTo>
                  <a:pt x="142570" y="122669"/>
                </a:lnTo>
                <a:lnTo>
                  <a:pt x="142379" y="124460"/>
                </a:lnTo>
                <a:lnTo>
                  <a:pt x="143560" y="123571"/>
                </a:lnTo>
                <a:lnTo>
                  <a:pt x="145389" y="123571"/>
                </a:lnTo>
                <a:lnTo>
                  <a:pt x="147332" y="124460"/>
                </a:lnTo>
                <a:close/>
              </a:path>
              <a:path extrusionOk="0" h="126364" w="723264">
                <a:moveTo>
                  <a:pt x="148678" y="119634"/>
                </a:moveTo>
                <a:lnTo>
                  <a:pt x="146659" y="117221"/>
                </a:lnTo>
                <a:lnTo>
                  <a:pt x="144792" y="121488"/>
                </a:lnTo>
                <a:lnTo>
                  <a:pt x="148678" y="119634"/>
                </a:lnTo>
                <a:close/>
              </a:path>
              <a:path extrusionOk="0" h="126364" w="723264">
                <a:moveTo>
                  <a:pt x="267868" y="115341"/>
                </a:moveTo>
                <a:lnTo>
                  <a:pt x="267512" y="115658"/>
                </a:lnTo>
                <a:lnTo>
                  <a:pt x="267233" y="116179"/>
                </a:lnTo>
                <a:lnTo>
                  <a:pt x="267309" y="116967"/>
                </a:lnTo>
                <a:lnTo>
                  <a:pt x="267627" y="116408"/>
                </a:lnTo>
                <a:lnTo>
                  <a:pt x="267830" y="115862"/>
                </a:lnTo>
                <a:lnTo>
                  <a:pt x="267868" y="115341"/>
                </a:lnTo>
                <a:close/>
              </a:path>
              <a:path extrusionOk="0" h="126364" w="723264">
                <a:moveTo>
                  <a:pt x="299110" y="98132"/>
                </a:moveTo>
                <a:lnTo>
                  <a:pt x="296189" y="97663"/>
                </a:lnTo>
                <a:lnTo>
                  <a:pt x="295084" y="99568"/>
                </a:lnTo>
                <a:lnTo>
                  <a:pt x="299110" y="98132"/>
                </a:lnTo>
                <a:close/>
              </a:path>
              <a:path extrusionOk="0" h="126364" w="723264">
                <a:moveTo>
                  <a:pt x="301777" y="98552"/>
                </a:moveTo>
                <a:lnTo>
                  <a:pt x="300913" y="97472"/>
                </a:lnTo>
                <a:lnTo>
                  <a:pt x="299110" y="98132"/>
                </a:lnTo>
                <a:lnTo>
                  <a:pt x="301777" y="98552"/>
                </a:lnTo>
                <a:close/>
              </a:path>
              <a:path extrusionOk="0" h="126364" w="723264">
                <a:moveTo>
                  <a:pt x="303479" y="22098"/>
                </a:moveTo>
                <a:lnTo>
                  <a:pt x="302882" y="19050"/>
                </a:lnTo>
                <a:lnTo>
                  <a:pt x="301218" y="19939"/>
                </a:lnTo>
                <a:lnTo>
                  <a:pt x="303479" y="22098"/>
                </a:lnTo>
                <a:close/>
              </a:path>
              <a:path extrusionOk="0" h="126364" w="723264">
                <a:moveTo>
                  <a:pt x="305168" y="110185"/>
                </a:moveTo>
                <a:lnTo>
                  <a:pt x="304723" y="109131"/>
                </a:lnTo>
                <a:lnTo>
                  <a:pt x="303682" y="110109"/>
                </a:lnTo>
                <a:lnTo>
                  <a:pt x="305168" y="110185"/>
                </a:lnTo>
                <a:close/>
              </a:path>
              <a:path extrusionOk="0" h="126364" w="723264">
                <a:moveTo>
                  <a:pt x="309930" y="104267"/>
                </a:moveTo>
                <a:lnTo>
                  <a:pt x="305816" y="103378"/>
                </a:lnTo>
                <a:lnTo>
                  <a:pt x="305701" y="107950"/>
                </a:lnTo>
                <a:lnTo>
                  <a:pt x="303834" y="105410"/>
                </a:lnTo>
                <a:lnTo>
                  <a:pt x="302602" y="108966"/>
                </a:lnTo>
                <a:lnTo>
                  <a:pt x="300786" y="109347"/>
                </a:lnTo>
                <a:lnTo>
                  <a:pt x="299681" y="108331"/>
                </a:lnTo>
                <a:lnTo>
                  <a:pt x="300901" y="107696"/>
                </a:lnTo>
                <a:lnTo>
                  <a:pt x="301040" y="107569"/>
                </a:lnTo>
                <a:lnTo>
                  <a:pt x="301574" y="107061"/>
                </a:lnTo>
                <a:lnTo>
                  <a:pt x="298246" y="107569"/>
                </a:lnTo>
                <a:lnTo>
                  <a:pt x="295478" y="105156"/>
                </a:lnTo>
                <a:lnTo>
                  <a:pt x="293281" y="110363"/>
                </a:lnTo>
                <a:lnTo>
                  <a:pt x="293331" y="110744"/>
                </a:lnTo>
                <a:lnTo>
                  <a:pt x="297891" y="114681"/>
                </a:lnTo>
                <a:lnTo>
                  <a:pt x="303491" y="109347"/>
                </a:lnTo>
                <a:lnTo>
                  <a:pt x="304431" y="108458"/>
                </a:lnTo>
                <a:lnTo>
                  <a:pt x="304723" y="109131"/>
                </a:lnTo>
                <a:lnTo>
                  <a:pt x="305447" y="108458"/>
                </a:lnTo>
                <a:lnTo>
                  <a:pt x="305993" y="107950"/>
                </a:lnTo>
                <a:lnTo>
                  <a:pt x="309930" y="104267"/>
                </a:lnTo>
                <a:close/>
              </a:path>
              <a:path extrusionOk="0" h="126364" w="723264">
                <a:moveTo>
                  <a:pt x="317093" y="16471"/>
                </a:moveTo>
                <a:lnTo>
                  <a:pt x="315404" y="14605"/>
                </a:lnTo>
                <a:lnTo>
                  <a:pt x="315849" y="16903"/>
                </a:lnTo>
                <a:lnTo>
                  <a:pt x="317093" y="16471"/>
                </a:lnTo>
                <a:close/>
              </a:path>
              <a:path extrusionOk="0" h="126364" w="723264">
                <a:moveTo>
                  <a:pt x="323011" y="19050"/>
                </a:moveTo>
                <a:lnTo>
                  <a:pt x="320535" y="15265"/>
                </a:lnTo>
                <a:lnTo>
                  <a:pt x="317093" y="16471"/>
                </a:lnTo>
                <a:lnTo>
                  <a:pt x="317931" y="17399"/>
                </a:lnTo>
                <a:lnTo>
                  <a:pt x="317576" y="17653"/>
                </a:lnTo>
                <a:lnTo>
                  <a:pt x="317703" y="17907"/>
                </a:lnTo>
                <a:lnTo>
                  <a:pt x="317715" y="18288"/>
                </a:lnTo>
                <a:lnTo>
                  <a:pt x="317500" y="18542"/>
                </a:lnTo>
                <a:lnTo>
                  <a:pt x="323011" y="19050"/>
                </a:lnTo>
                <a:close/>
              </a:path>
              <a:path extrusionOk="0" h="126364" w="723264">
                <a:moveTo>
                  <a:pt x="325221" y="13208"/>
                </a:moveTo>
                <a:lnTo>
                  <a:pt x="320357" y="14986"/>
                </a:lnTo>
                <a:lnTo>
                  <a:pt x="320535" y="15265"/>
                </a:lnTo>
                <a:lnTo>
                  <a:pt x="320941" y="15113"/>
                </a:lnTo>
                <a:lnTo>
                  <a:pt x="325221" y="13208"/>
                </a:lnTo>
                <a:close/>
              </a:path>
              <a:path extrusionOk="0" h="126364" w="723264">
                <a:moveTo>
                  <a:pt x="328117" y="107950"/>
                </a:moveTo>
                <a:lnTo>
                  <a:pt x="326605" y="104902"/>
                </a:lnTo>
                <a:lnTo>
                  <a:pt x="326364" y="105156"/>
                </a:lnTo>
                <a:lnTo>
                  <a:pt x="326466" y="105410"/>
                </a:lnTo>
                <a:lnTo>
                  <a:pt x="328117" y="107950"/>
                </a:lnTo>
                <a:close/>
              </a:path>
              <a:path extrusionOk="0" h="126364" w="723264">
                <a:moveTo>
                  <a:pt x="357860" y="100457"/>
                </a:moveTo>
                <a:lnTo>
                  <a:pt x="357593" y="100901"/>
                </a:lnTo>
                <a:lnTo>
                  <a:pt x="357352" y="101371"/>
                </a:lnTo>
                <a:lnTo>
                  <a:pt x="357225" y="102120"/>
                </a:lnTo>
                <a:lnTo>
                  <a:pt x="357466" y="101879"/>
                </a:lnTo>
                <a:lnTo>
                  <a:pt x="357860" y="101092"/>
                </a:lnTo>
                <a:lnTo>
                  <a:pt x="357860" y="100457"/>
                </a:lnTo>
                <a:close/>
              </a:path>
              <a:path extrusionOk="0" h="126364" w="723264">
                <a:moveTo>
                  <a:pt x="380987" y="87515"/>
                </a:moveTo>
                <a:lnTo>
                  <a:pt x="378587" y="87630"/>
                </a:lnTo>
                <a:lnTo>
                  <a:pt x="378739" y="88417"/>
                </a:lnTo>
                <a:lnTo>
                  <a:pt x="380987" y="87515"/>
                </a:lnTo>
                <a:close/>
              </a:path>
              <a:path extrusionOk="0" h="126364" w="723264">
                <a:moveTo>
                  <a:pt x="382587" y="101092"/>
                </a:moveTo>
                <a:lnTo>
                  <a:pt x="381812" y="97028"/>
                </a:lnTo>
                <a:lnTo>
                  <a:pt x="381317" y="94361"/>
                </a:lnTo>
                <a:lnTo>
                  <a:pt x="379120" y="93370"/>
                </a:lnTo>
                <a:lnTo>
                  <a:pt x="379425" y="93218"/>
                </a:lnTo>
                <a:lnTo>
                  <a:pt x="379691" y="93091"/>
                </a:lnTo>
                <a:lnTo>
                  <a:pt x="378739" y="88417"/>
                </a:lnTo>
                <a:lnTo>
                  <a:pt x="374662" y="90043"/>
                </a:lnTo>
                <a:lnTo>
                  <a:pt x="377240" y="92354"/>
                </a:lnTo>
                <a:lnTo>
                  <a:pt x="377126" y="92964"/>
                </a:lnTo>
                <a:lnTo>
                  <a:pt x="376377" y="94691"/>
                </a:lnTo>
                <a:lnTo>
                  <a:pt x="378675" y="93573"/>
                </a:lnTo>
                <a:lnTo>
                  <a:pt x="377113" y="99187"/>
                </a:lnTo>
                <a:lnTo>
                  <a:pt x="375704" y="96266"/>
                </a:lnTo>
                <a:lnTo>
                  <a:pt x="376377" y="94691"/>
                </a:lnTo>
                <a:lnTo>
                  <a:pt x="375208" y="95250"/>
                </a:lnTo>
                <a:lnTo>
                  <a:pt x="375678" y="96240"/>
                </a:lnTo>
                <a:lnTo>
                  <a:pt x="372605" y="91948"/>
                </a:lnTo>
                <a:lnTo>
                  <a:pt x="372237" y="96901"/>
                </a:lnTo>
                <a:lnTo>
                  <a:pt x="372325" y="97663"/>
                </a:lnTo>
                <a:lnTo>
                  <a:pt x="375094" y="103378"/>
                </a:lnTo>
                <a:lnTo>
                  <a:pt x="377355" y="99695"/>
                </a:lnTo>
                <a:lnTo>
                  <a:pt x="379971" y="105156"/>
                </a:lnTo>
                <a:lnTo>
                  <a:pt x="381596" y="104267"/>
                </a:lnTo>
                <a:lnTo>
                  <a:pt x="379806" y="101600"/>
                </a:lnTo>
                <a:lnTo>
                  <a:pt x="379920" y="99695"/>
                </a:lnTo>
                <a:lnTo>
                  <a:pt x="379958" y="99187"/>
                </a:lnTo>
                <a:lnTo>
                  <a:pt x="380085" y="97028"/>
                </a:lnTo>
                <a:lnTo>
                  <a:pt x="381749" y="100457"/>
                </a:lnTo>
                <a:lnTo>
                  <a:pt x="382587" y="101092"/>
                </a:lnTo>
                <a:close/>
              </a:path>
              <a:path extrusionOk="0" h="126364" w="723264">
                <a:moveTo>
                  <a:pt x="411772" y="92456"/>
                </a:moveTo>
                <a:lnTo>
                  <a:pt x="411086" y="92252"/>
                </a:lnTo>
                <a:lnTo>
                  <a:pt x="411441" y="93167"/>
                </a:lnTo>
                <a:lnTo>
                  <a:pt x="411772" y="92456"/>
                </a:lnTo>
                <a:close/>
              </a:path>
              <a:path extrusionOk="0" h="126364" w="723264">
                <a:moveTo>
                  <a:pt x="412724" y="96647"/>
                </a:moveTo>
                <a:lnTo>
                  <a:pt x="411441" y="93167"/>
                </a:lnTo>
                <a:lnTo>
                  <a:pt x="409562" y="97409"/>
                </a:lnTo>
                <a:lnTo>
                  <a:pt x="412724" y="96647"/>
                </a:lnTo>
                <a:close/>
              </a:path>
              <a:path extrusionOk="0" h="126364" w="723264">
                <a:moveTo>
                  <a:pt x="420370" y="98005"/>
                </a:moveTo>
                <a:lnTo>
                  <a:pt x="420255" y="96621"/>
                </a:lnTo>
                <a:lnTo>
                  <a:pt x="420217" y="96939"/>
                </a:lnTo>
                <a:lnTo>
                  <a:pt x="420217" y="97370"/>
                </a:lnTo>
                <a:lnTo>
                  <a:pt x="420370" y="98005"/>
                </a:lnTo>
                <a:close/>
              </a:path>
              <a:path extrusionOk="0" h="126364" w="723264">
                <a:moveTo>
                  <a:pt x="472935" y="93370"/>
                </a:moveTo>
                <a:lnTo>
                  <a:pt x="472694" y="92075"/>
                </a:lnTo>
                <a:lnTo>
                  <a:pt x="471703" y="94361"/>
                </a:lnTo>
                <a:lnTo>
                  <a:pt x="470738" y="93167"/>
                </a:lnTo>
                <a:lnTo>
                  <a:pt x="470636" y="92913"/>
                </a:lnTo>
                <a:lnTo>
                  <a:pt x="469976" y="90322"/>
                </a:lnTo>
                <a:lnTo>
                  <a:pt x="468541" y="100711"/>
                </a:lnTo>
                <a:lnTo>
                  <a:pt x="472681" y="94361"/>
                </a:lnTo>
                <a:lnTo>
                  <a:pt x="472846" y="94107"/>
                </a:lnTo>
                <a:lnTo>
                  <a:pt x="472935" y="93370"/>
                </a:lnTo>
                <a:close/>
              </a:path>
              <a:path extrusionOk="0" h="126364" w="723264">
                <a:moveTo>
                  <a:pt x="477405" y="89916"/>
                </a:moveTo>
                <a:lnTo>
                  <a:pt x="474319" y="87757"/>
                </a:lnTo>
                <a:lnTo>
                  <a:pt x="473532" y="90551"/>
                </a:lnTo>
                <a:lnTo>
                  <a:pt x="477367" y="91313"/>
                </a:lnTo>
                <a:lnTo>
                  <a:pt x="476580" y="90678"/>
                </a:lnTo>
                <a:lnTo>
                  <a:pt x="477405" y="89916"/>
                </a:lnTo>
                <a:close/>
              </a:path>
              <a:path extrusionOk="0" h="126364" w="723264">
                <a:moveTo>
                  <a:pt x="478104" y="87934"/>
                </a:moveTo>
                <a:lnTo>
                  <a:pt x="478040" y="87579"/>
                </a:lnTo>
                <a:lnTo>
                  <a:pt x="477926" y="88011"/>
                </a:lnTo>
                <a:lnTo>
                  <a:pt x="478104" y="87934"/>
                </a:lnTo>
                <a:close/>
              </a:path>
              <a:path extrusionOk="0" h="126364" w="723264">
                <a:moveTo>
                  <a:pt x="478675" y="90805"/>
                </a:moveTo>
                <a:lnTo>
                  <a:pt x="478332" y="89065"/>
                </a:lnTo>
                <a:lnTo>
                  <a:pt x="477405" y="89916"/>
                </a:lnTo>
                <a:lnTo>
                  <a:pt x="478675" y="90805"/>
                </a:lnTo>
                <a:close/>
              </a:path>
              <a:path extrusionOk="0" h="126364" w="723264">
                <a:moveTo>
                  <a:pt x="480860" y="86741"/>
                </a:moveTo>
                <a:lnTo>
                  <a:pt x="478218" y="87884"/>
                </a:lnTo>
                <a:lnTo>
                  <a:pt x="478332" y="89065"/>
                </a:lnTo>
                <a:lnTo>
                  <a:pt x="480860" y="86741"/>
                </a:lnTo>
                <a:close/>
              </a:path>
              <a:path extrusionOk="0" h="126364" w="723264">
                <a:moveTo>
                  <a:pt x="486676" y="82931"/>
                </a:moveTo>
                <a:lnTo>
                  <a:pt x="486206" y="87503"/>
                </a:lnTo>
                <a:lnTo>
                  <a:pt x="486562" y="84328"/>
                </a:lnTo>
                <a:lnTo>
                  <a:pt x="486676" y="82931"/>
                </a:lnTo>
                <a:close/>
              </a:path>
              <a:path extrusionOk="0" h="126364" w="723264">
                <a:moveTo>
                  <a:pt x="487235" y="24638"/>
                </a:moveTo>
                <a:lnTo>
                  <a:pt x="484898" y="21844"/>
                </a:lnTo>
                <a:lnTo>
                  <a:pt x="484822" y="22542"/>
                </a:lnTo>
                <a:lnTo>
                  <a:pt x="487235" y="24638"/>
                </a:lnTo>
                <a:close/>
              </a:path>
              <a:path extrusionOk="0" h="126364" w="723264">
                <a:moveTo>
                  <a:pt x="493344" y="30962"/>
                </a:moveTo>
                <a:lnTo>
                  <a:pt x="492264" y="31369"/>
                </a:lnTo>
                <a:lnTo>
                  <a:pt x="492963" y="32626"/>
                </a:lnTo>
                <a:lnTo>
                  <a:pt x="493344" y="30962"/>
                </a:lnTo>
                <a:close/>
              </a:path>
              <a:path extrusionOk="0" h="126364" w="723264">
                <a:moveTo>
                  <a:pt x="494804" y="92583"/>
                </a:moveTo>
                <a:lnTo>
                  <a:pt x="493217" y="90932"/>
                </a:lnTo>
                <a:lnTo>
                  <a:pt x="490880" y="90297"/>
                </a:lnTo>
                <a:lnTo>
                  <a:pt x="493776" y="93345"/>
                </a:lnTo>
                <a:lnTo>
                  <a:pt x="494804" y="92710"/>
                </a:lnTo>
                <a:lnTo>
                  <a:pt x="494804" y="92583"/>
                </a:lnTo>
                <a:close/>
              </a:path>
              <a:path extrusionOk="0" h="126364" w="723264">
                <a:moveTo>
                  <a:pt x="496392" y="91681"/>
                </a:moveTo>
                <a:lnTo>
                  <a:pt x="496252" y="91821"/>
                </a:lnTo>
                <a:lnTo>
                  <a:pt x="495007" y="92583"/>
                </a:lnTo>
                <a:lnTo>
                  <a:pt x="495122" y="92913"/>
                </a:lnTo>
                <a:lnTo>
                  <a:pt x="495795" y="93599"/>
                </a:lnTo>
                <a:lnTo>
                  <a:pt x="496392" y="91681"/>
                </a:lnTo>
                <a:close/>
              </a:path>
              <a:path extrusionOk="0" h="126364" w="723264">
                <a:moveTo>
                  <a:pt x="499516" y="25781"/>
                </a:moveTo>
                <a:lnTo>
                  <a:pt x="498170" y="26289"/>
                </a:lnTo>
                <a:lnTo>
                  <a:pt x="496976" y="29337"/>
                </a:lnTo>
                <a:lnTo>
                  <a:pt x="495160" y="27432"/>
                </a:lnTo>
                <a:lnTo>
                  <a:pt x="495795" y="22098"/>
                </a:lnTo>
                <a:lnTo>
                  <a:pt x="490918" y="24892"/>
                </a:lnTo>
                <a:lnTo>
                  <a:pt x="494322" y="26797"/>
                </a:lnTo>
                <a:lnTo>
                  <a:pt x="493344" y="30962"/>
                </a:lnTo>
                <a:lnTo>
                  <a:pt x="497598" y="29337"/>
                </a:lnTo>
                <a:lnTo>
                  <a:pt x="497928" y="29210"/>
                </a:lnTo>
                <a:lnTo>
                  <a:pt x="499516" y="25781"/>
                </a:lnTo>
                <a:close/>
              </a:path>
              <a:path extrusionOk="0" h="126364" w="723264">
                <a:moveTo>
                  <a:pt x="500265" y="94602"/>
                </a:moveTo>
                <a:lnTo>
                  <a:pt x="499033" y="94234"/>
                </a:lnTo>
                <a:lnTo>
                  <a:pt x="499668" y="95631"/>
                </a:lnTo>
                <a:lnTo>
                  <a:pt x="500265" y="94602"/>
                </a:lnTo>
                <a:close/>
              </a:path>
              <a:path extrusionOk="0" h="126364" w="723264">
                <a:moveTo>
                  <a:pt x="501002" y="93319"/>
                </a:moveTo>
                <a:lnTo>
                  <a:pt x="500329" y="94488"/>
                </a:lnTo>
                <a:lnTo>
                  <a:pt x="500316" y="94615"/>
                </a:lnTo>
                <a:lnTo>
                  <a:pt x="500748" y="94742"/>
                </a:lnTo>
                <a:lnTo>
                  <a:pt x="501002" y="93319"/>
                </a:lnTo>
                <a:close/>
              </a:path>
              <a:path extrusionOk="0" h="126364" w="723264">
                <a:moveTo>
                  <a:pt x="514350" y="76073"/>
                </a:moveTo>
                <a:lnTo>
                  <a:pt x="512978" y="74422"/>
                </a:lnTo>
                <a:lnTo>
                  <a:pt x="512737" y="76454"/>
                </a:lnTo>
                <a:lnTo>
                  <a:pt x="512800" y="76962"/>
                </a:lnTo>
                <a:lnTo>
                  <a:pt x="513892" y="77724"/>
                </a:lnTo>
                <a:lnTo>
                  <a:pt x="514248" y="76708"/>
                </a:lnTo>
                <a:lnTo>
                  <a:pt x="514350" y="76073"/>
                </a:lnTo>
                <a:close/>
              </a:path>
              <a:path extrusionOk="0" h="126364" w="723264">
                <a:moveTo>
                  <a:pt x="517334" y="74168"/>
                </a:moveTo>
                <a:lnTo>
                  <a:pt x="515239" y="73914"/>
                </a:lnTo>
                <a:lnTo>
                  <a:pt x="514527" y="75946"/>
                </a:lnTo>
                <a:lnTo>
                  <a:pt x="514565" y="76327"/>
                </a:lnTo>
                <a:lnTo>
                  <a:pt x="516978" y="79248"/>
                </a:lnTo>
                <a:lnTo>
                  <a:pt x="517334" y="74168"/>
                </a:lnTo>
                <a:close/>
              </a:path>
              <a:path extrusionOk="0" h="126364" w="723264">
                <a:moveTo>
                  <a:pt x="546887" y="9271"/>
                </a:moveTo>
                <a:lnTo>
                  <a:pt x="543445" y="5969"/>
                </a:lnTo>
                <a:lnTo>
                  <a:pt x="538289" y="9525"/>
                </a:lnTo>
                <a:lnTo>
                  <a:pt x="537387" y="6223"/>
                </a:lnTo>
                <a:lnTo>
                  <a:pt x="532155" y="5715"/>
                </a:lnTo>
                <a:lnTo>
                  <a:pt x="527050" y="8382"/>
                </a:lnTo>
                <a:lnTo>
                  <a:pt x="521843" y="11557"/>
                </a:lnTo>
                <a:lnTo>
                  <a:pt x="516267" y="12954"/>
                </a:lnTo>
                <a:lnTo>
                  <a:pt x="516293" y="11938"/>
                </a:lnTo>
                <a:lnTo>
                  <a:pt x="516394" y="7366"/>
                </a:lnTo>
                <a:lnTo>
                  <a:pt x="518541" y="6604"/>
                </a:lnTo>
                <a:lnTo>
                  <a:pt x="522135" y="5334"/>
                </a:lnTo>
                <a:lnTo>
                  <a:pt x="524078" y="4953"/>
                </a:lnTo>
                <a:lnTo>
                  <a:pt x="521855" y="0"/>
                </a:lnTo>
                <a:lnTo>
                  <a:pt x="518096" y="6604"/>
                </a:lnTo>
                <a:lnTo>
                  <a:pt x="514997" y="2921"/>
                </a:lnTo>
                <a:lnTo>
                  <a:pt x="511987" y="2032"/>
                </a:lnTo>
                <a:lnTo>
                  <a:pt x="509536" y="6858"/>
                </a:lnTo>
                <a:lnTo>
                  <a:pt x="509892" y="10033"/>
                </a:lnTo>
                <a:lnTo>
                  <a:pt x="506095" y="11938"/>
                </a:lnTo>
                <a:lnTo>
                  <a:pt x="506145" y="11684"/>
                </a:lnTo>
                <a:lnTo>
                  <a:pt x="507085" y="7747"/>
                </a:lnTo>
                <a:lnTo>
                  <a:pt x="507199" y="6223"/>
                </a:lnTo>
                <a:lnTo>
                  <a:pt x="506920" y="5588"/>
                </a:lnTo>
                <a:lnTo>
                  <a:pt x="505498" y="11684"/>
                </a:lnTo>
                <a:lnTo>
                  <a:pt x="503326" y="10541"/>
                </a:lnTo>
                <a:lnTo>
                  <a:pt x="500900" y="9271"/>
                </a:lnTo>
                <a:lnTo>
                  <a:pt x="497852" y="10541"/>
                </a:lnTo>
                <a:lnTo>
                  <a:pt x="497852" y="7112"/>
                </a:lnTo>
                <a:lnTo>
                  <a:pt x="493014" y="11176"/>
                </a:lnTo>
                <a:lnTo>
                  <a:pt x="494207" y="11557"/>
                </a:lnTo>
                <a:lnTo>
                  <a:pt x="493115" y="14465"/>
                </a:lnTo>
                <a:lnTo>
                  <a:pt x="493001" y="15875"/>
                </a:lnTo>
                <a:lnTo>
                  <a:pt x="492975" y="16891"/>
                </a:lnTo>
                <a:lnTo>
                  <a:pt x="542810" y="16891"/>
                </a:lnTo>
                <a:lnTo>
                  <a:pt x="539127" y="14986"/>
                </a:lnTo>
                <a:lnTo>
                  <a:pt x="541883" y="12954"/>
                </a:lnTo>
                <a:lnTo>
                  <a:pt x="546544" y="9525"/>
                </a:lnTo>
                <a:lnTo>
                  <a:pt x="546887" y="9271"/>
                </a:lnTo>
                <a:close/>
              </a:path>
              <a:path extrusionOk="0" h="126364" w="723264">
                <a:moveTo>
                  <a:pt x="560019" y="76454"/>
                </a:moveTo>
                <a:lnTo>
                  <a:pt x="559917" y="76200"/>
                </a:lnTo>
                <a:lnTo>
                  <a:pt x="556044" y="78740"/>
                </a:lnTo>
                <a:lnTo>
                  <a:pt x="560019" y="76708"/>
                </a:lnTo>
                <a:lnTo>
                  <a:pt x="560019" y="76454"/>
                </a:lnTo>
                <a:close/>
              </a:path>
              <a:path extrusionOk="0" h="126364" w="723264">
                <a:moveTo>
                  <a:pt x="561568" y="79070"/>
                </a:moveTo>
                <a:lnTo>
                  <a:pt x="560514" y="76454"/>
                </a:lnTo>
                <a:lnTo>
                  <a:pt x="560108" y="76669"/>
                </a:lnTo>
                <a:lnTo>
                  <a:pt x="559993" y="77343"/>
                </a:lnTo>
                <a:lnTo>
                  <a:pt x="560057" y="77724"/>
                </a:lnTo>
                <a:lnTo>
                  <a:pt x="560158" y="77978"/>
                </a:lnTo>
                <a:lnTo>
                  <a:pt x="561568" y="79070"/>
                </a:lnTo>
                <a:close/>
              </a:path>
              <a:path extrusionOk="0" h="126364" w="723264">
                <a:moveTo>
                  <a:pt x="562724" y="81915"/>
                </a:moveTo>
                <a:lnTo>
                  <a:pt x="562229" y="80695"/>
                </a:lnTo>
                <a:lnTo>
                  <a:pt x="559130" y="81661"/>
                </a:lnTo>
                <a:lnTo>
                  <a:pt x="562686" y="83070"/>
                </a:lnTo>
                <a:lnTo>
                  <a:pt x="562724" y="81915"/>
                </a:lnTo>
                <a:close/>
              </a:path>
              <a:path extrusionOk="0" h="126364" w="723264">
                <a:moveTo>
                  <a:pt x="566813" y="84709"/>
                </a:moveTo>
                <a:lnTo>
                  <a:pt x="562686" y="83070"/>
                </a:lnTo>
                <a:lnTo>
                  <a:pt x="562343" y="87122"/>
                </a:lnTo>
                <a:lnTo>
                  <a:pt x="566813" y="84709"/>
                </a:lnTo>
                <a:close/>
              </a:path>
              <a:path extrusionOk="0" h="126364" w="723264">
                <a:moveTo>
                  <a:pt x="569760" y="9906"/>
                </a:moveTo>
                <a:lnTo>
                  <a:pt x="569506" y="9906"/>
                </a:lnTo>
                <a:lnTo>
                  <a:pt x="569353" y="10795"/>
                </a:lnTo>
                <a:lnTo>
                  <a:pt x="569760" y="9906"/>
                </a:lnTo>
                <a:close/>
              </a:path>
              <a:path extrusionOk="0" h="126364" w="723264">
                <a:moveTo>
                  <a:pt x="570166" y="8509"/>
                </a:moveTo>
                <a:lnTo>
                  <a:pt x="569391" y="5969"/>
                </a:lnTo>
                <a:lnTo>
                  <a:pt x="566178" y="9271"/>
                </a:lnTo>
                <a:lnTo>
                  <a:pt x="566254" y="8890"/>
                </a:lnTo>
                <a:lnTo>
                  <a:pt x="566343" y="8509"/>
                </a:lnTo>
                <a:lnTo>
                  <a:pt x="562597" y="8890"/>
                </a:lnTo>
                <a:lnTo>
                  <a:pt x="559447" y="6858"/>
                </a:lnTo>
                <a:lnTo>
                  <a:pt x="556577" y="5969"/>
                </a:lnTo>
                <a:lnTo>
                  <a:pt x="553796" y="9779"/>
                </a:lnTo>
                <a:lnTo>
                  <a:pt x="554697" y="9779"/>
                </a:lnTo>
                <a:lnTo>
                  <a:pt x="569823" y="9779"/>
                </a:lnTo>
                <a:lnTo>
                  <a:pt x="570064" y="9271"/>
                </a:lnTo>
                <a:lnTo>
                  <a:pt x="570166" y="8509"/>
                </a:lnTo>
                <a:close/>
              </a:path>
              <a:path extrusionOk="0" h="126364" w="723264">
                <a:moveTo>
                  <a:pt x="571779" y="9271"/>
                </a:moveTo>
                <a:lnTo>
                  <a:pt x="571741" y="9144"/>
                </a:lnTo>
                <a:lnTo>
                  <a:pt x="570420" y="8509"/>
                </a:lnTo>
                <a:lnTo>
                  <a:pt x="570306" y="8763"/>
                </a:lnTo>
                <a:lnTo>
                  <a:pt x="570395" y="9271"/>
                </a:lnTo>
                <a:lnTo>
                  <a:pt x="570890" y="10922"/>
                </a:lnTo>
                <a:lnTo>
                  <a:pt x="571779" y="9271"/>
                </a:lnTo>
                <a:close/>
              </a:path>
              <a:path extrusionOk="0" h="126364" w="723264">
                <a:moveTo>
                  <a:pt x="573582" y="10033"/>
                </a:moveTo>
                <a:lnTo>
                  <a:pt x="573468" y="6096"/>
                </a:lnTo>
                <a:lnTo>
                  <a:pt x="571817" y="9182"/>
                </a:lnTo>
                <a:lnTo>
                  <a:pt x="573582" y="10033"/>
                </a:lnTo>
                <a:close/>
              </a:path>
              <a:path extrusionOk="0" h="126364" w="723264">
                <a:moveTo>
                  <a:pt x="598741" y="56515"/>
                </a:moveTo>
                <a:lnTo>
                  <a:pt x="598233" y="56984"/>
                </a:lnTo>
                <a:lnTo>
                  <a:pt x="597827" y="59309"/>
                </a:lnTo>
                <a:lnTo>
                  <a:pt x="597179" y="57988"/>
                </a:lnTo>
                <a:lnTo>
                  <a:pt x="597281" y="59055"/>
                </a:lnTo>
                <a:lnTo>
                  <a:pt x="598512" y="59842"/>
                </a:lnTo>
                <a:lnTo>
                  <a:pt x="598551" y="59309"/>
                </a:lnTo>
                <a:lnTo>
                  <a:pt x="598741" y="56515"/>
                </a:lnTo>
                <a:close/>
              </a:path>
              <a:path extrusionOk="0" h="126364" w="723264">
                <a:moveTo>
                  <a:pt x="602462" y="62357"/>
                </a:moveTo>
                <a:lnTo>
                  <a:pt x="598512" y="59842"/>
                </a:lnTo>
                <a:lnTo>
                  <a:pt x="598309" y="62992"/>
                </a:lnTo>
                <a:lnTo>
                  <a:pt x="602462" y="62357"/>
                </a:lnTo>
                <a:close/>
              </a:path>
              <a:path extrusionOk="0" h="126364" w="723264">
                <a:moveTo>
                  <a:pt x="628535" y="82804"/>
                </a:moveTo>
                <a:lnTo>
                  <a:pt x="626783" y="84201"/>
                </a:lnTo>
                <a:lnTo>
                  <a:pt x="627176" y="84582"/>
                </a:lnTo>
                <a:lnTo>
                  <a:pt x="628535" y="82804"/>
                </a:lnTo>
                <a:close/>
              </a:path>
              <a:path extrusionOk="0" h="126364" w="723264">
                <a:moveTo>
                  <a:pt x="629246" y="20548"/>
                </a:moveTo>
                <a:lnTo>
                  <a:pt x="628967" y="20777"/>
                </a:lnTo>
                <a:lnTo>
                  <a:pt x="628688" y="20866"/>
                </a:lnTo>
                <a:lnTo>
                  <a:pt x="628408" y="20980"/>
                </a:lnTo>
                <a:lnTo>
                  <a:pt x="628688" y="21018"/>
                </a:lnTo>
                <a:lnTo>
                  <a:pt x="628967" y="20942"/>
                </a:lnTo>
                <a:lnTo>
                  <a:pt x="629246" y="20548"/>
                </a:lnTo>
                <a:close/>
              </a:path>
              <a:path extrusionOk="0" h="126364" w="723264">
                <a:moveTo>
                  <a:pt x="631545" y="18669"/>
                </a:moveTo>
                <a:lnTo>
                  <a:pt x="630669" y="17653"/>
                </a:lnTo>
                <a:lnTo>
                  <a:pt x="629132" y="15875"/>
                </a:lnTo>
                <a:lnTo>
                  <a:pt x="628802" y="15494"/>
                </a:lnTo>
                <a:lnTo>
                  <a:pt x="629564" y="13589"/>
                </a:lnTo>
                <a:lnTo>
                  <a:pt x="625678" y="13970"/>
                </a:lnTo>
                <a:lnTo>
                  <a:pt x="626275" y="15494"/>
                </a:lnTo>
                <a:lnTo>
                  <a:pt x="625881" y="15748"/>
                </a:lnTo>
                <a:lnTo>
                  <a:pt x="624928" y="15875"/>
                </a:lnTo>
                <a:lnTo>
                  <a:pt x="623735" y="15494"/>
                </a:lnTo>
                <a:lnTo>
                  <a:pt x="622744" y="15494"/>
                </a:lnTo>
                <a:lnTo>
                  <a:pt x="622947" y="12319"/>
                </a:lnTo>
                <a:lnTo>
                  <a:pt x="623100" y="9906"/>
                </a:lnTo>
                <a:lnTo>
                  <a:pt x="620014" y="12319"/>
                </a:lnTo>
                <a:lnTo>
                  <a:pt x="617499" y="8509"/>
                </a:lnTo>
                <a:lnTo>
                  <a:pt x="615061" y="4826"/>
                </a:lnTo>
                <a:lnTo>
                  <a:pt x="609434" y="8509"/>
                </a:lnTo>
                <a:lnTo>
                  <a:pt x="609993" y="7366"/>
                </a:lnTo>
                <a:lnTo>
                  <a:pt x="605866" y="5969"/>
                </a:lnTo>
                <a:lnTo>
                  <a:pt x="604685" y="17018"/>
                </a:lnTo>
                <a:lnTo>
                  <a:pt x="600049" y="17907"/>
                </a:lnTo>
                <a:lnTo>
                  <a:pt x="601484" y="15494"/>
                </a:lnTo>
                <a:lnTo>
                  <a:pt x="601535" y="15265"/>
                </a:lnTo>
                <a:lnTo>
                  <a:pt x="601116" y="13081"/>
                </a:lnTo>
                <a:lnTo>
                  <a:pt x="601078" y="10414"/>
                </a:lnTo>
                <a:lnTo>
                  <a:pt x="598589" y="13081"/>
                </a:lnTo>
                <a:lnTo>
                  <a:pt x="597750" y="8382"/>
                </a:lnTo>
                <a:lnTo>
                  <a:pt x="595528" y="6604"/>
                </a:lnTo>
                <a:lnTo>
                  <a:pt x="597954" y="10160"/>
                </a:lnTo>
                <a:lnTo>
                  <a:pt x="595236" y="11506"/>
                </a:lnTo>
                <a:lnTo>
                  <a:pt x="595236" y="15367"/>
                </a:lnTo>
                <a:lnTo>
                  <a:pt x="595096" y="15290"/>
                </a:lnTo>
                <a:lnTo>
                  <a:pt x="594855" y="20066"/>
                </a:lnTo>
                <a:lnTo>
                  <a:pt x="590181" y="19685"/>
                </a:lnTo>
                <a:lnTo>
                  <a:pt x="587806" y="18796"/>
                </a:lnTo>
                <a:lnTo>
                  <a:pt x="587667" y="17653"/>
                </a:lnTo>
                <a:lnTo>
                  <a:pt x="586892" y="11557"/>
                </a:lnTo>
                <a:lnTo>
                  <a:pt x="595096" y="15290"/>
                </a:lnTo>
                <a:lnTo>
                  <a:pt x="595109" y="14478"/>
                </a:lnTo>
                <a:lnTo>
                  <a:pt x="595236" y="15367"/>
                </a:lnTo>
                <a:lnTo>
                  <a:pt x="595236" y="11506"/>
                </a:lnTo>
                <a:lnTo>
                  <a:pt x="594156" y="12039"/>
                </a:lnTo>
                <a:lnTo>
                  <a:pt x="592442" y="7747"/>
                </a:lnTo>
                <a:lnTo>
                  <a:pt x="590105" y="6858"/>
                </a:lnTo>
                <a:lnTo>
                  <a:pt x="589191" y="10922"/>
                </a:lnTo>
                <a:lnTo>
                  <a:pt x="590816" y="12446"/>
                </a:lnTo>
                <a:lnTo>
                  <a:pt x="588505" y="11557"/>
                </a:lnTo>
                <a:lnTo>
                  <a:pt x="587844" y="11303"/>
                </a:lnTo>
                <a:lnTo>
                  <a:pt x="586155" y="10922"/>
                </a:lnTo>
                <a:lnTo>
                  <a:pt x="583336" y="10287"/>
                </a:lnTo>
                <a:lnTo>
                  <a:pt x="581469" y="5715"/>
                </a:lnTo>
                <a:lnTo>
                  <a:pt x="577507" y="10922"/>
                </a:lnTo>
                <a:lnTo>
                  <a:pt x="576948" y="9525"/>
                </a:lnTo>
                <a:lnTo>
                  <a:pt x="576287" y="7874"/>
                </a:lnTo>
                <a:lnTo>
                  <a:pt x="573544" y="14859"/>
                </a:lnTo>
                <a:lnTo>
                  <a:pt x="575487" y="14605"/>
                </a:lnTo>
                <a:lnTo>
                  <a:pt x="575919" y="9525"/>
                </a:lnTo>
                <a:lnTo>
                  <a:pt x="578053" y="12319"/>
                </a:lnTo>
                <a:lnTo>
                  <a:pt x="577926" y="12827"/>
                </a:lnTo>
                <a:lnTo>
                  <a:pt x="575170" y="17653"/>
                </a:lnTo>
                <a:lnTo>
                  <a:pt x="571690" y="17653"/>
                </a:lnTo>
                <a:lnTo>
                  <a:pt x="570674" y="15748"/>
                </a:lnTo>
                <a:lnTo>
                  <a:pt x="569188" y="12954"/>
                </a:lnTo>
                <a:lnTo>
                  <a:pt x="566851" y="12065"/>
                </a:lnTo>
                <a:lnTo>
                  <a:pt x="569506" y="9906"/>
                </a:lnTo>
                <a:lnTo>
                  <a:pt x="554748" y="9906"/>
                </a:lnTo>
                <a:lnTo>
                  <a:pt x="556285" y="13589"/>
                </a:lnTo>
                <a:lnTo>
                  <a:pt x="556171" y="14465"/>
                </a:lnTo>
                <a:lnTo>
                  <a:pt x="555688" y="15748"/>
                </a:lnTo>
                <a:lnTo>
                  <a:pt x="554888" y="13843"/>
                </a:lnTo>
                <a:lnTo>
                  <a:pt x="554609" y="13208"/>
                </a:lnTo>
                <a:lnTo>
                  <a:pt x="551332" y="13843"/>
                </a:lnTo>
                <a:lnTo>
                  <a:pt x="551599" y="10922"/>
                </a:lnTo>
                <a:lnTo>
                  <a:pt x="552754" y="10033"/>
                </a:lnTo>
                <a:lnTo>
                  <a:pt x="548005" y="8382"/>
                </a:lnTo>
                <a:lnTo>
                  <a:pt x="546887" y="9271"/>
                </a:lnTo>
                <a:lnTo>
                  <a:pt x="545973" y="12446"/>
                </a:lnTo>
                <a:lnTo>
                  <a:pt x="546100" y="13843"/>
                </a:lnTo>
                <a:lnTo>
                  <a:pt x="546481" y="15494"/>
                </a:lnTo>
                <a:lnTo>
                  <a:pt x="546379" y="15875"/>
                </a:lnTo>
                <a:lnTo>
                  <a:pt x="544271" y="17653"/>
                </a:lnTo>
                <a:lnTo>
                  <a:pt x="543293" y="17145"/>
                </a:lnTo>
                <a:lnTo>
                  <a:pt x="542823" y="16903"/>
                </a:lnTo>
                <a:lnTo>
                  <a:pt x="492975" y="16891"/>
                </a:lnTo>
                <a:lnTo>
                  <a:pt x="491794" y="16510"/>
                </a:lnTo>
                <a:lnTo>
                  <a:pt x="495287" y="19685"/>
                </a:lnTo>
                <a:lnTo>
                  <a:pt x="499173" y="18288"/>
                </a:lnTo>
                <a:lnTo>
                  <a:pt x="503059" y="17145"/>
                </a:lnTo>
                <a:lnTo>
                  <a:pt x="506501" y="21082"/>
                </a:lnTo>
                <a:lnTo>
                  <a:pt x="506450" y="21336"/>
                </a:lnTo>
                <a:lnTo>
                  <a:pt x="505104" y="22479"/>
                </a:lnTo>
                <a:lnTo>
                  <a:pt x="506958" y="24257"/>
                </a:lnTo>
                <a:lnTo>
                  <a:pt x="505498" y="25527"/>
                </a:lnTo>
                <a:lnTo>
                  <a:pt x="504304" y="25146"/>
                </a:lnTo>
                <a:lnTo>
                  <a:pt x="504075" y="24638"/>
                </a:lnTo>
                <a:lnTo>
                  <a:pt x="503986" y="23368"/>
                </a:lnTo>
                <a:lnTo>
                  <a:pt x="503199" y="26162"/>
                </a:lnTo>
                <a:lnTo>
                  <a:pt x="501281" y="28448"/>
                </a:lnTo>
                <a:lnTo>
                  <a:pt x="503720" y="28448"/>
                </a:lnTo>
                <a:lnTo>
                  <a:pt x="630847" y="28448"/>
                </a:lnTo>
                <a:lnTo>
                  <a:pt x="630415" y="27178"/>
                </a:lnTo>
                <a:lnTo>
                  <a:pt x="628357" y="20980"/>
                </a:lnTo>
                <a:lnTo>
                  <a:pt x="628053" y="20066"/>
                </a:lnTo>
                <a:lnTo>
                  <a:pt x="628078" y="20840"/>
                </a:lnTo>
                <a:lnTo>
                  <a:pt x="628091" y="21069"/>
                </a:lnTo>
                <a:lnTo>
                  <a:pt x="628294" y="27178"/>
                </a:lnTo>
                <a:lnTo>
                  <a:pt x="625005" y="26416"/>
                </a:lnTo>
                <a:lnTo>
                  <a:pt x="619379" y="26162"/>
                </a:lnTo>
                <a:lnTo>
                  <a:pt x="619391" y="25527"/>
                </a:lnTo>
                <a:lnTo>
                  <a:pt x="619493" y="20066"/>
                </a:lnTo>
                <a:lnTo>
                  <a:pt x="622871" y="18034"/>
                </a:lnTo>
                <a:lnTo>
                  <a:pt x="625640" y="21971"/>
                </a:lnTo>
                <a:lnTo>
                  <a:pt x="628065" y="21082"/>
                </a:lnTo>
                <a:lnTo>
                  <a:pt x="628053" y="20828"/>
                </a:lnTo>
                <a:lnTo>
                  <a:pt x="627697" y="20701"/>
                </a:lnTo>
                <a:lnTo>
                  <a:pt x="627253" y="19558"/>
                </a:lnTo>
                <a:lnTo>
                  <a:pt x="627151" y="19050"/>
                </a:lnTo>
                <a:lnTo>
                  <a:pt x="627519" y="18034"/>
                </a:lnTo>
                <a:lnTo>
                  <a:pt x="627570" y="17907"/>
                </a:lnTo>
                <a:lnTo>
                  <a:pt x="627659" y="17653"/>
                </a:lnTo>
                <a:lnTo>
                  <a:pt x="631545" y="18669"/>
                </a:lnTo>
                <a:close/>
              </a:path>
              <a:path extrusionOk="0" h="126364" w="723264">
                <a:moveTo>
                  <a:pt x="633730" y="89115"/>
                </a:moveTo>
                <a:lnTo>
                  <a:pt x="633247" y="87757"/>
                </a:lnTo>
                <a:lnTo>
                  <a:pt x="632129" y="88646"/>
                </a:lnTo>
                <a:lnTo>
                  <a:pt x="633730" y="89115"/>
                </a:lnTo>
                <a:close/>
              </a:path>
              <a:path extrusionOk="0" h="126364" w="723264">
                <a:moveTo>
                  <a:pt x="634733" y="89408"/>
                </a:moveTo>
                <a:lnTo>
                  <a:pt x="633730" y="89115"/>
                </a:lnTo>
                <a:lnTo>
                  <a:pt x="634390" y="90932"/>
                </a:lnTo>
                <a:lnTo>
                  <a:pt x="634733" y="89408"/>
                </a:lnTo>
                <a:close/>
              </a:path>
              <a:path extrusionOk="0" h="126364" w="723264">
                <a:moveTo>
                  <a:pt x="634847" y="83375"/>
                </a:moveTo>
                <a:lnTo>
                  <a:pt x="632688" y="83566"/>
                </a:lnTo>
                <a:lnTo>
                  <a:pt x="631825" y="84836"/>
                </a:lnTo>
                <a:lnTo>
                  <a:pt x="631952" y="87122"/>
                </a:lnTo>
                <a:lnTo>
                  <a:pt x="632091" y="88646"/>
                </a:lnTo>
                <a:lnTo>
                  <a:pt x="634847" y="83375"/>
                </a:lnTo>
                <a:close/>
              </a:path>
              <a:path extrusionOk="0" h="126364" w="723264">
                <a:moveTo>
                  <a:pt x="651268" y="93345"/>
                </a:moveTo>
                <a:lnTo>
                  <a:pt x="650862" y="92913"/>
                </a:lnTo>
                <a:lnTo>
                  <a:pt x="650951" y="93599"/>
                </a:lnTo>
                <a:lnTo>
                  <a:pt x="651116" y="94081"/>
                </a:lnTo>
                <a:lnTo>
                  <a:pt x="651268" y="93345"/>
                </a:lnTo>
                <a:close/>
              </a:path>
              <a:path extrusionOk="0" h="126364" w="723264">
                <a:moveTo>
                  <a:pt x="651548" y="95377"/>
                </a:moveTo>
                <a:lnTo>
                  <a:pt x="651116" y="94081"/>
                </a:lnTo>
                <a:lnTo>
                  <a:pt x="650036" y="96520"/>
                </a:lnTo>
                <a:lnTo>
                  <a:pt x="651548" y="95377"/>
                </a:lnTo>
                <a:close/>
              </a:path>
              <a:path extrusionOk="0" h="126364" w="723264">
                <a:moveTo>
                  <a:pt x="656043" y="30861"/>
                </a:moveTo>
                <a:lnTo>
                  <a:pt x="655929" y="31115"/>
                </a:lnTo>
                <a:lnTo>
                  <a:pt x="655967" y="31394"/>
                </a:lnTo>
                <a:lnTo>
                  <a:pt x="656043" y="30861"/>
                </a:lnTo>
                <a:close/>
              </a:path>
              <a:path extrusionOk="0" h="126364" w="723264">
                <a:moveTo>
                  <a:pt x="661885" y="23495"/>
                </a:moveTo>
                <a:lnTo>
                  <a:pt x="657009" y="23876"/>
                </a:lnTo>
                <a:lnTo>
                  <a:pt x="656043" y="30861"/>
                </a:lnTo>
                <a:lnTo>
                  <a:pt x="657174" y="28321"/>
                </a:lnTo>
                <a:lnTo>
                  <a:pt x="660895" y="23622"/>
                </a:lnTo>
                <a:lnTo>
                  <a:pt x="661885" y="23495"/>
                </a:lnTo>
                <a:close/>
              </a:path>
              <a:path extrusionOk="0" h="126364" w="723264">
                <a:moveTo>
                  <a:pt x="681456" y="38989"/>
                </a:moveTo>
                <a:lnTo>
                  <a:pt x="681266" y="38912"/>
                </a:lnTo>
                <a:lnTo>
                  <a:pt x="681456" y="38989"/>
                </a:lnTo>
                <a:close/>
              </a:path>
              <a:path extrusionOk="0" h="126364" w="723264">
                <a:moveTo>
                  <a:pt x="684974" y="36449"/>
                </a:moveTo>
                <a:lnTo>
                  <a:pt x="681494" y="36449"/>
                </a:lnTo>
                <a:lnTo>
                  <a:pt x="681367" y="33274"/>
                </a:lnTo>
                <a:lnTo>
                  <a:pt x="680313" y="33959"/>
                </a:lnTo>
                <a:lnTo>
                  <a:pt x="680377" y="34798"/>
                </a:lnTo>
                <a:lnTo>
                  <a:pt x="681431" y="38925"/>
                </a:lnTo>
                <a:lnTo>
                  <a:pt x="682447" y="38989"/>
                </a:lnTo>
                <a:lnTo>
                  <a:pt x="684974" y="36449"/>
                </a:lnTo>
                <a:close/>
              </a:path>
              <a:path extrusionOk="0" h="126364" w="723264">
                <a:moveTo>
                  <a:pt x="685469" y="48374"/>
                </a:moveTo>
                <a:lnTo>
                  <a:pt x="683704" y="48895"/>
                </a:lnTo>
                <a:lnTo>
                  <a:pt x="683679" y="49072"/>
                </a:lnTo>
                <a:lnTo>
                  <a:pt x="684733" y="49657"/>
                </a:lnTo>
                <a:lnTo>
                  <a:pt x="685469" y="48374"/>
                </a:lnTo>
                <a:close/>
              </a:path>
              <a:path extrusionOk="0" h="126364" w="723264">
                <a:moveTo>
                  <a:pt x="687184" y="42468"/>
                </a:moveTo>
                <a:lnTo>
                  <a:pt x="683514" y="43434"/>
                </a:lnTo>
                <a:lnTo>
                  <a:pt x="687120" y="46609"/>
                </a:lnTo>
                <a:lnTo>
                  <a:pt x="687184" y="42468"/>
                </a:lnTo>
                <a:close/>
              </a:path>
              <a:path extrusionOk="0" h="126364" w="723264">
                <a:moveTo>
                  <a:pt x="690283" y="41656"/>
                </a:moveTo>
                <a:lnTo>
                  <a:pt x="687235" y="40195"/>
                </a:lnTo>
                <a:lnTo>
                  <a:pt x="687184" y="42468"/>
                </a:lnTo>
                <a:lnTo>
                  <a:pt x="690283" y="41656"/>
                </a:lnTo>
                <a:close/>
              </a:path>
              <a:path extrusionOk="0" h="126364" w="723264">
                <a:moveTo>
                  <a:pt x="690918" y="75819"/>
                </a:moveTo>
                <a:lnTo>
                  <a:pt x="690448" y="75603"/>
                </a:lnTo>
                <a:lnTo>
                  <a:pt x="687666" y="76327"/>
                </a:lnTo>
                <a:lnTo>
                  <a:pt x="687946" y="77292"/>
                </a:lnTo>
                <a:lnTo>
                  <a:pt x="690918" y="75819"/>
                </a:lnTo>
                <a:close/>
              </a:path>
              <a:path extrusionOk="0" h="126364" w="723264">
                <a:moveTo>
                  <a:pt x="691032" y="34036"/>
                </a:moveTo>
                <a:lnTo>
                  <a:pt x="690638" y="34290"/>
                </a:lnTo>
                <a:lnTo>
                  <a:pt x="690473" y="34582"/>
                </a:lnTo>
                <a:lnTo>
                  <a:pt x="691032" y="34036"/>
                </a:lnTo>
                <a:close/>
              </a:path>
              <a:path extrusionOk="0" h="126364" w="723264">
                <a:moveTo>
                  <a:pt x="691984" y="45085"/>
                </a:moveTo>
                <a:lnTo>
                  <a:pt x="691743" y="44386"/>
                </a:lnTo>
                <a:lnTo>
                  <a:pt x="690994" y="45085"/>
                </a:lnTo>
                <a:lnTo>
                  <a:pt x="691121" y="45427"/>
                </a:lnTo>
                <a:lnTo>
                  <a:pt x="691984" y="45085"/>
                </a:lnTo>
                <a:close/>
              </a:path>
              <a:path extrusionOk="0" h="126364" w="723264">
                <a:moveTo>
                  <a:pt x="692175" y="87337"/>
                </a:moveTo>
                <a:lnTo>
                  <a:pt x="691515" y="87833"/>
                </a:lnTo>
                <a:lnTo>
                  <a:pt x="691946" y="87871"/>
                </a:lnTo>
                <a:lnTo>
                  <a:pt x="692175" y="87337"/>
                </a:lnTo>
                <a:close/>
              </a:path>
              <a:path extrusionOk="0" h="126364" w="723264">
                <a:moveTo>
                  <a:pt x="692378" y="49022"/>
                </a:moveTo>
                <a:lnTo>
                  <a:pt x="691807" y="47371"/>
                </a:lnTo>
                <a:lnTo>
                  <a:pt x="691121" y="45427"/>
                </a:lnTo>
                <a:lnTo>
                  <a:pt x="685965" y="47498"/>
                </a:lnTo>
                <a:lnTo>
                  <a:pt x="685469" y="48374"/>
                </a:lnTo>
                <a:lnTo>
                  <a:pt x="688860" y="47371"/>
                </a:lnTo>
                <a:lnTo>
                  <a:pt x="692378" y="49022"/>
                </a:lnTo>
                <a:close/>
              </a:path>
              <a:path extrusionOk="0" h="126364" w="723264">
                <a:moveTo>
                  <a:pt x="692823" y="49314"/>
                </a:moveTo>
                <a:lnTo>
                  <a:pt x="692378" y="49047"/>
                </a:lnTo>
                <a:lnTo>
                  <a:pt x="692823" y="50342"/>
                </a:lnTo>
                <a:lnTo>
                  <a:pt x="692696" y="49911"/>
                </a:lnTo>
                <a:lnTo>
                  <a:pt x="692696" y="49555"/>
                </a:lnTo>
                <a:lnTo>
                  <a:pt x="692823" y="49314"/>
                </a:lnTo>
                <a:close/>
              </a:path>
              <a:path extrusionOk="0" h="126364" w="723264">
                <a:moveTo>
                  <a:pt x="693572" y="84963"/>
                </a:moveTo>
                <a:lnTo>
                  <a:pt x="693267" y="82550"/>
                </a:lnTo>
                <a:lnTo>
                  <a:pt x="692277" y="84734"/>
                </a:lnTo>
                <a:lnTo>
                  <a:pt x="693572" y="84963"/>
                </a:lnTo>
                <a:close/>
              </a:path>
              <a:path extrusionOk="0" h="126364" w="723264">
                <a:moveTo>
                  <a:pt x="693928" y="48602"/>
                </a:moveTo>
                <a:lnTo>
                  <a:pt x="693102" y="48641"/>
                </a:lnTo>
                <a:lnTo>
                  <a:pt x="692823" y="49314"/>
                </a:lnTo>
                <a:lnTo>
                  <a:pt x="693102" y="49479"/>
                </a:lnTo>
                <a:lnTo>
                  <a:pt x="693369" y="49593"/>
                </a:lnTo>
                <a:lnTo>
                  <a:pt x="693610" y="49758"/>
                </a:lnTo>
                <a:lnTo>
                  <a:pt x="693928" y="48602"/>
                </a:lnTo>
                <a:close/>
              </a:path>
              <a:path extrusionOk="0" h="126364" w="723264">
                <a:moveTo>
                  <a:pt x="694563" y="79375"/>
                </a:moveTo>
                <a:lnTo>
                  <a:pt x="692467" y="76073"/>
                </a:lnTo>
                <a:lnTo>
                  <a:pt x="693267" y="82550"/>
                </a:lnTo>
                <a:lnTo>
                  <a:pt x="694524" y="79756"/>
                </a:lnTo>
                <a:lnTo>
                  <a:pt x="694563" y="79375"/>
                </a:lnTo>
                <a:close/>
              </a:path>
              <a:path extrusionOk="0" h="126364" w="723264">
                <a:moveTo>
                  <a:pt x="694766" y="91186"/>
                </a:moveTo>
                <a:lnTo>
                  <a:pt x="692188" y="94996"/>
                </a:lnTo>
                <a:lnTo>
                  <a:pt x="691197" y="89281"/>
                </a:lnTo>
                <a:lnTo>
                  <a:pt x="690714" y="88773"/>
                </a:lnTo>
                <a:lnTo>
                  <a:pt x="690626" y="88417"/>
                </a:lnTo>
                <a:lnTo>
                  <a:pt x="691515" y="87757"/>
                </a:lnTo>
                <a:lnTo>
                  <a:pt x="691146" y="87579"/>
                </a:lnTo>
                <a:lnTo>
                  <a:pt x="691095" y="87376"/>
                </a:lnTo>
                <a:lnTo>
                  <a:pt x="692124" y="85090"/>
                </a:lnTo>
                <a:lnTo>
                  <a:pt x="692238" y="84734"/>
                </a:lnTo>
                <a:lnTo>
                  <a:pt x="689965" y="84328"/>
                </a:lnTo>
                <a:lnTo>
                  <a:pt x="689825" y="83820"/>
                </a:lnTo>
                <a:lnTo>
                  <a:pt x="688289" y="78486"/>
                </a:lnTo>
                <a:lnTo>
                  <a:pt x="687946" y="77292"/>
                </a:lnTo>
                <a:lnTo>
                  <a:pt x="685533" y="78486"/>
                </a:lnTo>
                <a:lnTo>
                  <a:pt x="685596" y="76454"/>
                </a:lnTo>
                <a:lnTo>
                  <a:pt x="685723" y="75819"/>
                </a:lnTo>
                <a:lnTo>
                  <a:pt x="687031" y="74295"/>
                </a:lnTo>
                <a:lnTo>
                  <a:pt x="687349" y="73914"/>
                </a:lnTo>
                <a:lnTo>
                  <a:pt x="681253" y="73279"/>
                </a:lnTo>
                <a:lnTo>
                  <a:pt x="680783" y="68961"/>
                </a:lnTo>
                <a:lnTo>
                  <a:pt x="674319" y="67310"/>
                </a:lnTo>
                <a:lnTo>
                  <a:pt x="674585" y="68072"/>
                </a:lnTo>
                <a:lnTo>
                  <a:pt x="674712" y="68961"/>
                </a:lnTo>
                <a:lnTo>
                  <a:pt x="675106" y="76581"/>
                </a:lnTo>
                <a:lnTo>
                  <a:pt x="672058" y="77470"/>
                </a:lnTo>
                <a:lnTo>
                  <a:pt x="669721" y="79248"/>
                </a:lnTo>
                <a:lnTo>
                  <a:pt x="670001" y="74676"/>
                </a:lnTo>
                <a:lnTo>
                  <a:pt x="670001" y="74549"/>
                </a:lnTo>
                <a:lnTo>
                  <a:pt x="668299" y="73787"/>
                </a:lnTo>
                <a:lnTo>
                  <a:pt x="669442" y="73025"/>
                </a:lnTo>
                <a:lnTo>
                  <a:pt x="670839" y="68580"/>
                </a:lnTo>
                <a:lnTo>
                  <a:pt x="671944" y="71755"/>
                </a:lnTo>
                <a:lnTo>
                  <a:pt x="672211" y="68580"/>
                </a:lnTo>
                <a:lnTo>
                  <a:pt x="672223" y="68453"/>
                </a:lnTo>
                <a:lnTo>
                  <a:pt x="672414" y="66167"/>
                </a:lnTo>
                <a:lnTo>
                  <a:pt x="672998" y="65532"/>
                </a:lnTo>
                <a:lnTo>
                  <a:pt x="675627" y="62611"/>
                </a:lnTo>
                <a:lnTo>
                  <a:pt x="678040" y="59944"/>
                </a:lnTo>
                <a:lnTo>
                  <a:pt x="677773" y="59182"/>
                </a:lnTo>
                <a:lnTo>
                  <a:pt x="676021" y="54229"/>
                </a:lnTo>
                <a:lnTo>
                  <a:pt x="678802" y="53721"/>
                </a:lnTo>
                <a:lnTo>
                  <a:pt x="682955" y="52959"/>
                </a:lnTo>
                <a:lnTo>
                  <a:pt x="683475" y="50165"/>
                </a:lnTo>
                <a:lnTo>
                  <a:pt x="683577" y="49022"/>
                </a:lnTo>
                <a:lnTo>
                  <a:pt x="681964" y="48133"/>
                </a:lnTo>
                <a:lnTo>
                  <a:pt x="681723" y="48006"/>
                </a:lnTo>
                <a:lnTo>
                  <a:pt x="681964" y="43815"/>
                </a:lnTo>
                <a:lnTo>
                  <a:pt x="682205" y="39751"/>
                </a:lnTo>
                <a:lnTo>
                  <a:pt x="680643" y="41173"/>
                </a:lnTo>
                <a:lnTo>
                  <a:pt x="678357" y="38735"/>
                </a:lnTo>
                <a:lnTo>
                  <a:pt x="681266" y="38912"/>
                </a:lnTo>
                <a:lnTo>
                  <a:pt x="680821" y="38735"/>
                </a:lnTo>
                <a:lnTo>
                  <a:pt x="678599" y="37846"/>
                </a:lnTo>
                <a:lnTo>
                  <a:pt x="678802" y="37084"/>
                </a:lnTo>
                <a:lnTo>
                  <a:pt x="673290" y="42545"/>
                </a:lnTo>
                <a:lnTo>
                  <a:pt x="669086" y="39116"/>
                </a:lnTo>
                <a:lnTo>
                  <a:pt x="662432" y="48133"/>
                </a:lnTo>
                <a:lnTo>
                  <a:pt x="662203" y="47498"/>
                </a:lnTo>
                <a:lnTo>
                  <a:pt x="659980" y="41402"/>
                </a:lnTo>
                <a:lnTo>
                  <a:pt x="660146" y="47244"/>
                </a:lnTo>
                <a:lnTo>
                  <a:pt x="657250" y="47498"/>
                </a:lnTo>
                <a:lnTo>
                  <a:pt x="653211" y="47244"/>
                </a:lnTo>
                <a:lnTo>
                  <a:pt x="651103" y="48133"/>
                </a:lnTo>
                <a:lnTo>
                  <a:pt x="651865" y="44958"/>
                </a:lnTo>
                <a:lnTo>
                  <a:pt x="653796" y="44831"/>
                </a:lnTo>
                <a:lnTo>
                  <a:pt x="655942" y="43815"/>
                </a:lnTo>
                <a:lnTo>
                  <a:pt x="650913" y="42418"/>
                </a:lnTo>
                <a:lnTo>
                  <a:pt x="646074" y="45466"/>
                </a:lnTo>
                <a:lnTo>
                  <a:pt x="642353" y="49530"/>
                </a:lnTo>
                <a:lnTo>
                  <a:pt x="642480" y="50165"/>
                </a:lnTo>
                <a:lnTo>
                  <a:pt x="644334" y="54102"/>
                </a:lnTo>
                <a:lnTo>
                  <a:pt x="644728" y="53721"/>
                </a:lnTo>
                <a:lnTo>
                  <a:pt x="646747" y="56642"/>
                </a:lnTo>
                <a:lnTo>
                  <a:pt x="646620" y="56984"/>
                </a:lnTo>
                <a:lnTo>
                  <a:pt x="644512" y="59182"/>
                </a:lnTo>
                <a:lnTo>
                  <a:pt x="643013" y="57404"/>
                </a:lnTo>
                <a:lnTo>
                  <a:pt x="641489" y="54991"/>
                </a:lnTo>
                <a:lnTo>
                  <a:pt x="641413" y="54864"/>
                </a:lnTo>
                <a:lnTo>
                  <a:pt x="638784" y="54991"/>
                </a:lnTo>
                <a:lnTo>
                  <a:pt x="639114" y="50419"/>
                </a:lnTo>
                <a:lnTo>
                  <a:pt x="639191" y="49403"/>
                </a:lnTo>
                <a:lnTo>
                  <a:pt x="640486" y="50292"/>
                </a:lnTo>
                <a:lnTo>
                  <a:pt x="640397" y="49403"/>
                </a:lnTo>
                <a:lnTo>
                  <a:pt x="640295" y="48387"/>
                </a:lnTo>
                <a:lnTo>
                  <a:pt x="639940" y="44831"/>
                </a:lnTo>
                <a:lnTo>
                  <a:pt x="637832" y="48387"/>
                </a:lnTo>
                <a:lnTo>
                  <a:pt x="634949" y="47371"/>
                </a:lnTo>
                <a:lnTo>
                  <a:pt x="632650" y="50419"/>
                </a:lnTo>
                <a:lnTo>
                  <a:pt x="632320" y="47371"/>
                </a:lnTo>
                <a:lnTo>
                  <a:pt x="632231" y="46609"/>
                </a:lnTo>
                <a:lnTo>
                  <a:pt x="632117" y="44831"/>
                </a:lnTo>
                <a:lnTo>
                  <a:pt x="634225" y="40767"/>
                </a:lnTo>
                <a:lnTo>
                  <a:pt x="634352" y="40513"/>
                </a:lnTo>
                <a:lnTo>
                  <a:pt x="638784" y="40386"/>
                </a:lnTo>
                <a:lnTo>
                  <a:pt x="641680" y="45466"/>
                </a:lnTo>
                <a:lnTo>
                  <a:pt x="644499" y="40386"/>
                </a:lnTo>
                <a:lnTo>
                  <a:pt x="645274" y="38989"/>
                </a:lnTo>
                <a:lnTo>
                  <a:pt x="646112" y="37465"/>
                </a:lnTo>
                <a:lnTo>
                  <a:pt x="648411" y="42291"/>
                </a:lnTo>
                <a:lnTo>
                  <a:pt x="647065" y="38735"/>
                </a:lnTo>
                <a:lnTo>
                  <a:pt x="650240" y="37465"/>
                </a:lnTo>
                <a:lnTo>
                  <a:pt x="650557" y="37338"/>
                </a:lnTo>
                <a:lnTo>
                  <a:pt x="652500" y="38481"/>
                </a:lnTo>
                <a:lnTo>
                  <a:pt x="653872" y="37465"/>
                </a:lnTo>
                <a:lnTo>
                  <a:pt x="655586" y="36195"/>
                </a:lnTo>
                <a:lnTo>
                  <a:pt x="655383" y="36957"/>
                </a:lnTo>
                <a:lnTo>
                  <a:pt x="655675" y="36195"/>
                </a:lnTo>
                <a:lnTo>
                  <a:pt x="657364" y="31623"/>
                </a:lnTo>
                <a:lnTo>
                  <a:pt x="655967" y="31394"/>
                </a:lnTo>
                <a:lnTo>
                  <a:pt x="655777" y="32766"/>
                </a:lnTo>
                <a:lnTo>
                  <a:pt x="653046" y="37465"/>
                </a:lnTo>
                <a:lnTo>
                  <a:pt x="652348" y="37338"/>
                </a:lnTo>
                <a:lnTo>
                  <a:pt x="648804" y="36703"/>
                </a:lnTo>
                <a:lnTo>
                  <a:pt x="648766" y="36068"/>
                </a:lnTo>
                <a:lnTo>
                  <a:pt x="648728" y="35687"/>
                </a:lnTo>
                <a:lnTo>
                  <a:pt x="648703" y="35306"/>
                </a:lnTo>
                <a:lnTo>
                  <a:pt x="648398" y="31242"/>
                </a:lnTo>
                <a:lnTo>
                  <a:pt x="648055" y="26670"/>
                </a:lnTo>
                <a:lnTo>
                  <a:pt x="644766" y="31242"/>
                </a:lnTo>
                <a:lnTo>
                  <a:pt x="644677" y="28448"/>
                </a:lnTo>
                <a:lnTo>
                  <a:pt x="642810" y="25781"/>
                </a:lnTo>
                <a:lnTo>
                  <a:pt x="642747" y="25400"/>
                </a:lnTo>
                <a:lnTo>
                  <a:pt x="644766" y="23241"/>
                </a:lnTo>
                <a:lnTo>
                  <a:pt x="647306" y="21971"/>
                </a:lnTo>
                <a:lnTo>
                  <a:pt x="648652" y="25527"/>
                </a:lnTo>
                <a:lnTo>
                  <a:pt x="649224" y="21971"/>
                </a:lnTo>
                <a:lnTo>
                  <a:pt x="649249" y="21844"/>
                </a:lnTo>
                <a:lnTo>
                  <a:pt x="646709" y="21717"/>
                </a:lnTo>
                <a:lnTo>
                  <a:pt x="647903" y="19558"/>
                </a:lnTo>
                <a:lnTo>
                  <a:pt x="644017" y="19812"/>
                </a:lnTo>
                <a:lnTo>
                  <a:pt x="642823" y="24765"/>
                </a:lnTo>
                <a:lnTo>
                  <a:pt x="639546" y="29210"/>
                </a:lnTo>
                <a:lnTo>
                  <a:pt x="636447" y="32893"/>
                </a:lnTo>
                <a:lnTo>
                  <a:pt x="633361" y="35306"/>
                </a:lnTo>
                <a:lnTo>
                  <a:pt x="629678" y="34798"/>
                </a:lnTo>
                <a:lnTo>
                  <a:pt x="627545" y="33147"/>
                </a:lnTo>
                <a:lnTo>
                  <a:pt x="630466" y="32766"/>
                </a:lnTo>
                <a:lnTo>
                  <a:pt x="632790" y="29591"/>
                </a:lnTo>
                <a:lnTo>
                  <a:pt x="633628" y="28448"/>
                </a:lnTo>
                <a:lnTo>
                  <a:pt x="633679" y="27940"/>
                </a:lnTo>
                <a:lnTo>
                  <a:pt x="633323" y="24638"/>
                </a:lnTo>
                <a:lnTo>
                  <a:pt x="631228" y="29591"/>
                </a:lnTo>
                <a:lnTo>
                  <a:pt x="630885" y="28575"/>
                </a:lnTo>
                <a:lnTo>
                  <a:pt x="597433" y="28575"/>
                </a:lnTo>
                <a:lnTo>
                  <a:pt x="597433" y="57023"/>
                </a:lnTo>
                <a:lnTo>
                  <a:pt x="596709" y="57048"/>
                </a:lnTo>
                <a:lnTo>
                  <a:pt x="593039" y="57150"/>
                </a:lnTo>
                <a:lnTo>
                  <a:pt x="593064" y="52197"/>
                </a:lnTo>
                <a:lnTo>
                  <a:pt x="593077" y="49657"/>
                </a:lnTo>
                <a:lnTo>
                  <a:pt x="596709" y="57023"/>
                </a:lnTo>
                <a:lnTo>
                  <a:pt x="597433" y="57023"/>
                </a:lnTo>
                <a:lnTo>
                  <a:pt x="597433" y="28575"/>
                </a:lnTo>
                <a:lnTo>
                  <a:pt x="503707" y="28575"/>
                </a:lnTo>
                <a:lnTo>
                  <a:pt x="503313" y="35687"/>
                </a:lnTo>
                <a:lnTo>
                  <a:pt x="498411" y="33655"/>
                </a:lnTo>
                <a:lnTo>
                  <a:pt x="494880" y="36068"/>
                </a:lnTo>
                <a:lnTo>
                  <a:pt x="492963" y="32626"/>
                </a:lnTo>
                <a:lnTo>
                  <a:pt x="491553" y="38989"/>
                </a:lnTo>
                <a:lnTo>
                  <a:pt x="491134" y="37846"/>
                </a:lnTo>
                <a:lnTo>
                  <a:pt x="491032" y="37592"/>
                </a:lnTo>
                <a:lnTo>
                  <a:pt x="490004" y="34798"/>
                </a:lnTo>
                <a:lnTo>
                  <a:pt x="489762" y="34163"/>
                </a:lnTo>
                <a:lnTo>
                  <a:pt x="489013" y="32131"/>
                </a:lnTo>
                <a:lnTo>
                  <a:pt x="488823" y="31623"/>
                </a:lnTo>
                <a:lnTo>
                  <a:pt x="487476" y="32131"/>
                </a:lnTo>
                <a:lnTo>
                  <a:pt x="488937" y="30861"/>
                </a:lnTo>
                <a:lnTo>
                  <a:pt x="485330" y="28448"/>
                </a:lnTo>
                <a:lnTo>
                  <a:pt x="484339" y="34163"/>
                </a:lnTo>
                <a:lnTo>
                  <a:pt x="483666" y="34061"/>
                </a:lnTo>
                <a:lnTo>
                  <a:pt x="484149" y="29210"/>
                </a:lnTo>
                <a:lnTo>
                  <a:pt x="484632" y="24511"/>
                </a:lnTo>
                <a:lnTo>
                  <a:pt x="484759" y="22479"/>
                </a:lnTo>
                <a:lnTo>
                  <a:pt x="482981" y="20942"/>
                </a:lnTo>
                <a:lnTo>
                  <a:pt x="482981" y="33959"/>
                </a:lnTo>
                <a:lnTo>
                  <a:pt x="481012" y="33655"/>
                </a:lnTo>
                <a:lnTo>
                  <a:pt x="479552" y="29210"/>
                </a:lnTo>
                <a:lnTo>
                  <a:pt x="482981" y="33959"/>
                </a:lnTo>
                <a:lnTo>
                  <a:pt x="482981" y="20942"/>
                </a:lnTo>
                <a:lnTo>
                  <a:pt x="481253" y="19431"/>
                </a:lnTo>
                <a:lnTo>
                  <a:pt x="482866" y="18161"/>
                </a:lnTo>
                <a:lnTo>
                  <a:pt x="487083" y="14859"/>
                </a:lnTo>
                <a:lnTo>
                  <a:pt x="488861" y="13462"/>
                </a:lnTo>
                <a:lnTo>
                  <a:pt x="489432" y="12192"/>
                </a:lnTo>
                <a:lnTo>
                  <a:pt x="489712" y="11557"/>
                </a:lnTo>
                <a:lnTo>
                  <a:pt x="490524" y="9779"/>
                </a:lnTo>
                <a:lnTo>
                  <a:pt x="490918" y="8890"/>
                </a:lnTo>
                <a:lnTo>
                  <a:pt x="488264" y="9779"/>
                </a:lnTo>
                <a:lnTo>
                  <a:pt x="485889" y="9144"/>
                </a:lnTo>
                <a:lnTo>
                  <a:pt x="485711" y="8763"/>
                </a:lnTo>
                <a:lnTo>
                  <a:pt x="484505" y="6096"/>
                </a:lnTo>
                <a:lnTo>
                  <a:pt x="481482" y="8763"/>
                </a:lnTo>
                <a:lnTo>
                  <a:pt x="478497" y="8382"/>
                </a:lnTo>
                <a:lnTo>
                  <a:pt x="475526" y="8255"/>
                </a:lnTo>
                <a:lnTo>
                  <a:pt x="472579" y="11557"/>
                </a:lnTo>
                <a:lnTo>
                  <a:pt x="471068" y="10795"/>
                </a:lnTo>
                <a:lnTo>
                  <a:pt x="470560" y="10541"/>
                </a:lnTo>
                <a:lnTo>
                  <a:pt x="474484" y="7874"/>
                </a:lnTo>
                <a:lnTo>
                  <a:pt x="472338" y="7620"/>
                </a:lnTo>
                <a:lnTo>
                  <a:pt x="468376" y="6858"/>
                </a:lnTo>
                <a:lnTo>
                  <a:pt x="464146" y="7747"/>
                </a:lnTo>
                <a:lnTo>
                  <a:pt x="459867" y="10795"/>
                </a:lnTo>
                <a:lnTo>
                  <a:pt x="457720" y="10668"/>
                </a:lnTo>
                <a:lnTo>
                  <a:pt x="457898" y="9525"/>
                </a:lnTo>
                <a:lnTo>
                  <a:pt x="458000" y="7620"/>
                </a:lnTo>
                <a:lnTo>
                  <a:pt x="457568" y="5842"/>
                </a:lnTo>
                <a:lnTo>
                  <a:pt x="450697" y="5715"/>
                </a:lnTo>
                <a:lnTo>
                  <a:pt x="438924" y="12065"/>
                </a:lnTo>
                <a:lnTo>
                  <a:pt x="431546" y="12192"/>
                </a:lnTo>
                <a:lnTo>
                  <a:pt x="431888" y="11557"/>
                </a:lnTo>
                <a:lnTo>
                  <a:pt x="433209" y="9144"/>
                </a:lnTo>
                <a:lnTo>
                  <a:pt x="430834" y="8509"/>
                </a:lnTo>
                <a:lnTo>
                  <a:pt x="428764" y="7493"/>
                </a:lnTo>
                <a:lnTo>
                  <a:pt x="427583" y="11557"/>
                </a:lnTo>
                <a:lnTo>
                  <a:pt x="426910" y="10795"/>
                </a:lnTo>
                <a:lnTo>
                  <a:pt x="424675" y="8255"/>
                </a:lnTo>
                <a:lnTo>
                  <a:pt x="422021" y="9144"/>
                </a:lnTo>
                <a:lnTo>
                  <a:pt x="416915" y="10795"/>
                </a:lnTo>
                <a:lnTo>
                  <a:pt x="415975" y="9779"/>
                </a:lnTo>
                <a:lnTo>
                  <a:pt x="415975" y="88519"/>
                </a:lnTo>
                <a:lnTo>
                  <a:pt x="415150" y="87884"/>
                </a:lnTo>
                <a:lnTo>
                  <a:pt x="412000" y="85471"/>
                </a:lnTo>
                <a:lnTo>
                  <a:pt x="411035" y="84734"/>
                </a:lnTo>
                <a:lnTo>
                  <a:pt x="410032" y="85471"/>
                </a:lnTo>
                <a:lnTo>
                  <a:pt x="411022" y="84734"/>
                </a:lnTo>
                <a:lnTo>
                  <a:pt x="414108" y="82423"/>
                </a:lnTo>
                <a:lnTo>
                  <a:pt x="415493" y="83185"/>
                </a:lnTo>
                <a:lnTo>
                  <a:pt x="415975" y="88519"/>
                </a:lnTo>
                <a:lnTo>
                  <a:pt x="415975" y="9779"/>
                </a:lnTo>
                <a:lnTo>
                  <a:pt x="413524" y="7112"/>
                </a:lnTo>
                <a:lnTo>
                  <a:pt x="411302" y="6337"/>
                </a:lnTo>
                <a:lnTo>
                  <a:pt x="411302" y="80772"/>
                </a:lnTo>
                <a:lnTo>
                  <a:pt x="410476" y="83820"/>
                </a:lnTo>
                <a:lnTo>
                  <a:pt x="410489" y="84328"/>
                </a:lnTo>
                <a:lnTo>
                  <a:pt x="410235" y="84734"/>
                </a:lnTo>
                <a:lnTo>
                  <a:pt x="410337" y="84201"/>
                </a:lnTo>
                <a:lnTo>
                  <a:pt x="410171" y="84074"/>
                </a:lnTo>
                <a:lnTo>
                  <a:pt x="409587" y="83629"/>
                </a:lnTo>
                <a:lnTo>
                  <a:pt x="409397" y="83947"/>
                </a:lnTo>
                <a:lnTo>
                  <a:pt x="409498" y="83578"/>
                </a:lnTo>
                <a:lnTo>
                  <a:pt x="411302" y="80772"/>
                </a:lnTo>
                <a:lnTo>
                  <a:pt x="411302" y="6337"/>
                </a:lnTo>
                <a:lnTo>
                  <a:pt x="408482" y="5334"/>
                </a:lnTo>
                <a:lnTo>
                  <a:pt x="408254" y="13335"/>
                </a:lnTo>
                <a:lnTo>
                  <a:pt x="404291" y="14859"/>
                </a:lnTo>
                <a:lnTo>
                  <a:pt x="404291" y="13843"/>
                </a:lnTo>
                <a:lnTo>
                  <a:pt x="404368" y="12446"/>
                </a:lnTo>
                <a:lnTo>
                  <a:pt x="405472" y="8763"/>
                </a:lnTo>
                <a:lnTo>
                  <a:pt x="403415" y="7747"/>
                </a:lnTo>
                <a:lnTo>
                  <a:pt x="393890" y="9906"/>
                </a:lnTo>
                <a:lnTo>
                  <a:pt x="384479" y="11430"/>
                </a:lnTo>
                <a:lnTo>
                  <a:pt x="364604" y="13843"/>
                </a:lnTo>
                <a:lnTo>
                  <a:pt x="364680" y="13081"/>
                </a:lnTo>
                <a:lnTo>
                  <a:pt x="365747" y="12065"/>
                </a:lnTo>
                <a:lnTo>
                  <a:pt x="358876" y="13081"/>
                </a:lnTo>
                <a:lnTo>
                  <a:pt x="352234" y="15748"/>
                </a:lnTo>
                <a:lnTo>
                  <a:pt x="345871" y="18161"/>
                </a:lnTo>
                <a:lnTo>
                  <a:pt x="339877" y="18034"/>
                </a:lnTo>
                <a:lnTo>
                  <a:pt x="338493" y="19431"/>
                </a:lnTo>
                <a:lnTo>
                  <a:pt x="334213" y="21336"/>
                </a:lnTo>
                <a:lnTo>
                  <a:pt x="335648" y="25146"/>
                </a:lnTo>
                <a:lnTo>
                  <a:pt x="337464" y="25527"/>
                </a:lnTo>
                <a:lnTo>
                  <a:pt x="337832" y="29972"/>
                </a:lnTo>
                <a:lnTo>
                  <a:pt x="337820" y="33274"/>
                </a:lnTo>
                <a:lnTo>
                  <a:pt x="331165" y="37592"/>
                </a:lnTo>
                <a:lnTo>
                  <a:pt x="332181" y="33909"/>
                </a:lnTo>
                <a:lnTo>
                  <a:pt x="332295" y="33528"/>
                </a:lnTo>
                <a:lnTo>
                  <a:pt x="332435" y="33020"/>
                </a:lnTo>
                <a:lnTo>
                  <a:pt x="332574" y="32512"/>
                </a:lnTo>
                <a:lnTo>
                  <a:pt x="333832" y="27940"/>
                </a:lnTo>
                <a:lnTo>
                  <a:pt x="334251" y="26416"/>
                </a:lnTo>
                <a:lnTo>
                  <a:pt x="330974" y="27533"/>
                </a:lnTo>
                <a:lnTo>
                  <a:pt x="330974" y="89408"/>
                </a:lnTo>
                <a:lnTo>
                  <a:pt x="324980" y="92062"/>
                </a:lnTo>
                <a:lnTo>
                  <a:pt x="322922" y="88773"/>
                </a:lnTo>
                <a:lnTo>
                  <a:pt x="324751" y="88392"/>
                </a:lnTo>
                <a:lnTo>
                  <a:pt x="330974" y="89408"/>
                </a:lnTo>
                <a:lnTo>
                  <a:pt x="330974" y="27533"/>
                </a:lnTo>
                <a:lnTo>
                  <a:pt x="329780" y="27940"/>
                </a:lnTo>
                <a:lnTo>
                  <a:pt x="329285" y="25781"/>
                </a:lnTo>
                <a:lnTo>
                  <a:pt x="329171" y="25273"/>
                </a:lnTo>
                <a:lnTo>
                  <a:pt x="328764" y="23495"/>
                </a:lnTo>
                <a:lnTo>
                  <a:pt x="328295" y="21463"/>
                </a:lnTo>
                <a:lnTo>
                  <a:pt x="328117" y="20701"/>
                </a:lnTo>
                <a:lnTo>
                  <a:pt x="332473" y="23114"/>
                </a:lnTo>
                <a:lnTo>
                  <a:pt x="332397" y="20701"/>
                </a:lnTo>
                <a:lnTo>
                  <a:pt x="332270" y="16637"/>
                </a:lnTo>
                <a:lnTo>
                  <a:pt x="325856" y="21463"/>
                </a:lnTo>
                <a:lnTo>
                  <a:pt x="322059" y="19304"/>
                </a:lnTo>
                <a:lnTo>
                  <a:pt x="318490" y="23495"/>
                </a:lnTo>
                <a:lnTo>
                  <a:pt x="316395" y="21336"/>
                </a:lnTo>
                <a:lnTo>
                  <a:pt x="315785" y="20701"/>
                </a:lnTo>
                <a:lnTo>
                  <a:pt x="315163" y="20066"/>
                </a:lnTo>
                <a:lnTo>
                  <a:pt x="316623" y="20828"/>
                </a:lnTo>
                <a:lnTo>
                  <a:pt x="316484" y="20066"/>
                </a:lnTo>
                <a:lnTo>
                  <a:pt x="315899" y="17145"/>
                </a:lnTo>
                <a:lnTo>
                  <a:pt x="315849" y="16903"/>
                </a:lnTo>
                <a:lnTo>
                  <a:pt x="315163" y="17145"/>
                </a:lnTo>
                <a:lnTo>
                  <a:pt x="311277" y="15748"/>
                </a:lnTo>
                <a:lnTo>
                  <a:pt x="312305" y="20701"/>
                </a:lnTo>
                <a:lnTo>
                  <a:pt x="308229" y="18161"/>
                </a:lnTo>
                <a:lnTo>
                  <a:pt x="307276" y="21336"/>
                </a:lnTo>
                <a:lnTo>
                  <a:pt x="307047" y="20828"/>
                </a:lnTo>
                <a:lnTo>
                  <a:pt x="306933" y="23114"/>
                </a:lnTo>
                <a:lnTo>
                  <a:pt x="304787" y="24511"/>
                </a:lnTo>
                <a:lnTo>
                  <a:pt x="304114" y="25273"/>
                </a:lnTo>
                <a:lnTo>
                  <a:pt x="303479" y="22098"/>
                </a:lnTo>
                <a:lnTo>
                  <a:pt x="301853" y="23114"/>
                </a:lnTo>
                <a:lnTo>
                  <a:pt x="299516" y="24638"/>
                </a:lnTo>
                <a:lnTo>
                  <a:pt x="291084" y="25781"/>
                </a:lnTo>
                <a:lnTo>
                  <a:pt x="290957" y="24892"/>
                </a:lnTo>
                <a:lnTo>
                  <a:pt x="290766" y="23495"/>
                </a:lnTo>
                <a:lnTo>
                  <a:pt x="290169" y="19177"/>
                </a:lnTo>
                <a:lnTo>
                  <a:pt x="287312" y="19812"/>
                </a:lnTo>
                <a:lnTo>
                  <a:pt x="286677" y="23495"/>
                </a:lnTo>
                <a:lnTo>
                  <a:pt x="283629" y="22733"/>
                </a:lnTo>
                <a:lnTo>
                  <a:pt x="283794" y="21082"/>
                </a:lnTo>
                <a:lnTo>
                  <a:pt x="284467" y="20447"/>
                </a:lnTo>
                <a:lnTo>
                  <a:pt x="284543" y="19558"/>
                </a:lnTo>
                <a:lnTo>
                  <a:pt x="278168" y="18669"/>
                </a:lnTo>
                <a:lnTo>
                  <a:pt x="270484" y="21082"/>
                </a:lnTo>
                <a:lnTo>
                  <a:pt x="264261" y="17653"/>
                </a:lnTo>
                <a:lnTo>
                  <a:pt x="259473" y="19685"/>
                </a:lnTo>
                <a:lnTo>
                  <a:pt x="255765" y="20828"/>
                </a:lnTo>
                <a:lnTo>
                  <a:pt x="255333" y="20980"/>
                </a:lnTo>
                <a:lnTo>
                  <a:pt x="252501" y="25400"/>
                </a:lnTo>
                <a:lnTo>
                  <a:pt x="253809" y="24892"/>
                </a:lnTo>
                <a:lnTo>
                  <a:pt x="257721" y="26035"/>
                </a:lnTo>
                <a:lnTo>
                  <a:pt x="255536" y="29883"/>
                </a:lnTo>
                <a:lnTo>
                  <a:pt x="254393" y="32512"/>
                </a:lnTo>
                <a:lnTo>
                  <a:pt x="252298" y="31750"/>
                </a:lnTo>
                <a:lnTo>
                  <a:pt x="250355" y="33020"/>
                </a:lnTo>
                <a:lnTo>
                  <a:pt x="250482" y="31623"/>
                </a:lnTo>
                <a:lnTo>
                  <a:pt x="250520" y="31115"/>
                </a:lnTo>
                <a:lnTo>
                  <a:pt x="250596" y="30226"/>
                </a:lnTo>
                <a:lnTo>
                  <a:pt x="250634" y="29718"/>
                </a:lnTo>
                <a:lnTo>
                  <a:pt x="245046" y="30226"/>
                </a:lnTo>
                <a:lnTo>
                  <a:pt x="246024" y="29591"/>
                </a:lnTo>
                <a:lnTo>
                  <a:pt x="248932" y="27686"/>
                </a:lnTo>
                <a:lnTo>
                  <a:pt x="247472" y="20574"/>
                </a:lnTo>
                <a:lnTo>
                  <a:pt x="240296" y="29591"/>
                </a:lnTo>
                <a:lnTo>
                  <a:pt x="240195" y="27813"/>
                </a:lnTo>
                <a:lnTo>
                  <a:pt x="240055" y="25527"/>
                </a:lnTo>
                <a:lnTo>
                  <a:pt x="240004" y="24765"/>
                </a:lnTo>
                <a:lnTo>
                  <a:pt x="239864" y="22567"/>
                </a:lnTo>
                <a:lnTo>
                  <a:pt x="240017" y="22212"/>
                </a:lnTo>
                <a:lnTo>
                  <a:pt x="240017" y="21729"/>
                </a:lnTo>
                <a:lnTo>
                  <a:pt x="239864" y="21170"/>
                </a:lnTo>
                <a:lnTo>
                  <a:pt x="239864" y="22479"/>
                </a:lnTo>
                <a:lnTo>
                  <a:pt x="239064" y="24765"/>
                </a:lnTo>
                <a:lnTo>
                  <a:pt x="234200" y="24028"/>
                </a:lnTo>
                <a:lnTo>
                  <a:pt x="234188" y="23876"/>
                </a:lnTo>
                <a:lnTo>
                  <a:pt x="234162" y="23368"/>
                </a:lnTo>
                <a:lnTo>
                  <a:pt x="232587" y="24066"/>
                </a:lnTo>
                <a:lnTo>
                  <a:pt x="232587" y="25171"/>
                </a:lnTo>
                <a:lnTo>
                  <a:pt x="231343" y="27813"/>
                </a:lnTo>
                <a:lnTo>
                  <a:pt x="230632" y="24765"/>
                </a:lnTo>
                <a:lnTo>
                  <a:pt x="232587" y="25171"/>
                </a:lnTo>
                <a:lnTo>
                  <a:pt x="232587" y="24066"/>
                </a:lnTo>
                <a:lnTo>
                  <a:pt x="231584" y="24511"/>
                </a:lnTo>
                <a:lnTo>
                  <a:pt x="231419" y="22352"/>
                </a:lnTo>
                <a:lnTo>
                  <a:pt x="226275" y="20828"/>
                </a:lnTo>
                <a:lnTo>
                  <a:pt x="225958" y="29718"/>
                </a:lnTo>
                <a:lnTo>
                  <a:pt x="223100" y="31115"/>
                </a:lnTo>
                <a:lnTo>
                  <a:pt x="223151" y="30353"/>
                </a:lnTo>
                <a:lnTo>
                  <a:pt x="221208" y="31623"/>
                </a:lnTo>
                <a:lnTo>
                  <a:pt x="223151" y="25654"/>
                </a:lnTo>
                <a:lnTo>
                  <a:pt x="219976" y="26797"/>
                </a:lnTo>
                <a:lnTo>
                  <a:pt x="218706" y="32004"/>
                </a:lnTo>
                <a:lnTo>
                  <a:pt x="215226" y="33528"/>
                </a:lnTo>
                <a:lnTo>
                  <a:pt x="214744" y="31750"/>
                </a:lnTo>
                <a:lnTo>
                  <a:pt x="212966" y="33655"/>
                </a:lnTo>
                <a:lnTo>
                  <a:pt x="213042" y="32512"/>
                </a:lnTo>
                <a:lnTo>
                  <a:pt x="212890" y="32258"/>
                </a:lnTo>
                <a:lnTo>
                  <a:pt x="211264" y="37846"/>
                </a:lnTo>
                <a:lnTo>
                  <a:pt x="206463" y="36068"/>
                </a:lnTo>
                <a:lnTo>
                  <a:pt x="204927" y="40767"/>
                </a:lnTo>
                <a:lnTo>
                  <a:pt x="203454" y="40132"/>
                </a:lnTo>
                <a:lnTo>
                  <a:pt x="202971" y="38227"/>
                </a:lnTo>
                <a:lnTo>
                  <a:pt x="202412" y="36068"/>
                </a:lnTo>
                <a:lnTo>
                  <a:pt x="202374" y="35941"/>
                </a:lnTo>
                <a:lnTo>
                  <a:pt x="202311" y="35699"/>
                </a:lnTo>
                <a:lnTo>
                  <a:pt x="202158" y="36068"/>
                </a:lnTo>
                <a:lnTo>
                  <a:pt x="202260" y="35483"/>
                </a:lnTo>
                <a:lnTo>
                  <a:pt x="201714" y="33401"/>
                </a:lnTo>
                <a:lnTo>
                  <a:pt x="200177" y="38227"/>
                </a:lnTo>
                <a:lnTo>
                  <a:pt x="200126" y="36703"/>
                </a:lnTo>
                <a:lnTo>
                  <a:pt x="199974" y="31496"/>
                </a:lnTo>
                <a:lnTo>
                  <a:pt x="204685" y="30226"/>
                </a:lnTo>
                <a:lnTo>
                  <a:pt x="202412" y="35483"/>
                </a:lnTo>
                <a:lnTo>
                  <a:pt x="202374" y="35941"/>
                </a:lnTo>
                <a:lnTo>
                  <a:pt x="206946" y="33147"/>
                </a:lnTo>
                <a:lnTo>
                  <a:pt x="205409" y="30226"/>
                </a:lnTo>
                <a:lnTo>
                  <a:pt x="202552" y="24765"/>
                </a:lnTo>
                <a:lnTo>
                  <a:pt x="185356" y="27940"/>
                </a:lnTo>
                <a:lnTo>
                  <a:pt x="180797" y="29845"/>
                </a:lnTo>
                <a:lnTo>
                  <a:pt x="175717" y="30353"/>
                </a:lnTo>
                <a:lnTo>
                  <a:pt x="171348" y="31750"/>
                </a:lnTo>
                <a:lnTo>
                  <a:pt x="168922" y="36703"/>
                </a:lnTo>
                <a:lnTo>
                  <a:pt x="168935" y="36449"/>
                </a:lnTo>
                <a:lnTo>
                  <a:pt x="169037" y="32626"/>
                </a:lnTo>
                <a:lnTo>
                  <a:pt x="168630" y="32512"/>
                </a:lnTo>
                <a:lnTo>
                  <a:pt x="159372" y="30099"/>
                </a:lnTo>
                <a:lnTo>
                  <a:pt x="151574" y="32512"/>
                </a:lnTo>
                <a:lnTo>
                  <a:pt x="143014" y="30353"/>
                </a:lnTo>
                <a:lnTo>
                  <a:pt x="137541" y="36449"/>
                </a:lnTo>
                <a:lnTo>
                  <a:pt x="135483" y="33274"/>
                </a:lnTo>
                <a:lnTo>
                  <a:pt x="130073" y="39751"/>
                </a:lnTo>
                <a:lnTo>
                  <a:pt x="122872" y="43180"/>
                </a:lnTo>
                <a:lnTo>
                  <a:pt x="116141" y="47117"/>
                </a:lnTo>
                <a:lnTo>
                  <a:pt x="112153" y="54737"/>
                </a:lnTo>
                <a:lnTo>
                  <a:pt x="108229" y="52070"/>
                </a:lnTo>
                <a:lnTo>
                  <a:pt x="112585" y="49403"/>
                </a:lnTo>
                <a:lnTo>
                  <a:pt x="112674" y="46863"/>
                </a:lnTo>
                <a:lnTo>
                  <a:pt x="109893" y="46101"/>
                </a:lnTo>
                <a:lnTo>
                  <a:pt x="106603" y="55626"/>
                </a:lnTo>
                <a:lnTo>
                  <a:pt x="103809" y="50419"/>
                </a:lnTo>
                <a:lnTo>
                  <a:pt x="103403" y="49657"/>
                </a:lnTo>
                <a:lnTo>
                  <a:pt x="103124" y="47498"/>
                </a:lnTo>
                <a:lnTo>
                  <a:pt x="106807" y="47244"/>
                </a:lnTo>
                <a:lnTo>
                  <a:pt x="104990" y="46101"/>
                </a:lnTo>
                <a:lnTo>
                  <a:pt x="102603" y="42418"/>
                </a:lnTo>
                <a:lnTo>
                  <a:pt x="102768" y="50419"/>
                </a:lnTo>
                <a:lnTo>
                  <a:pt x="100076" y="46228"/>
                </a:lnTo>
                <a:lnTo>
                  <a:pt x="101536" y="50165"/>
                </a:lnTo>
                <a:lnTo>
                  <a:pt x="97739" y="55499"/>
                </a:lnTo>
                <a:lnTo>
                  <a:pt x="94691" y="56642"/>
                </a:lnTo>
                <a:lnTo>
                  <a:pt x="95275" y="56769"/>
                </a:lnTo>
                <a:lnTo>
                  <a:pt x="95516" y="57150"/>
                </a:lnTo>
                <a:lnTo>
                  <a:pt x="95631" y="57404"/>
                </a:lnTo>
                <a:lnTo>
                  <a:pt x="96431" y="60325"/>
                </a:lnTo>
                <a:lnTo>
                  <a:pt x="94018" y="59944"/>
                </a:lnTo>
                <a:lnTo>
                  <a:pt x="92786" y="60579"/>
                </a:lnTo>
                <a:lnTo>
                  <a:pt x="92786" y="59690"/>
                </a:lnTo>
                <a:lnTo>
                  <a:pt x="93103" y="59436"/>
                </a:lnTo>
                <a:lnTo>
                  <a:pt x="80899" y="64389"/>
                </a:lnTo>
                <a:lnTo>
                  <a:pt x="68033" y="68199"/>
                </a:lnTo>
                <a:lnTo>
                  <a:pt x="58280" y="69799"/>
                </a:lnTo>
                <a:lnTo>
                  <a:pt x="58280" y="109601"/>
                </a:lnTo>
                <a:lnTo>
                  <a:pt x="56311" y="108191"/>
                </a:lnTo>
                <a:lnTo>
                  <a:pt x="56451" y="108077"/>
                </a:lnTo>
                <a:lnTo>
                  <a:pt x="57645" y="107061"/>
                </a:lnTo>
                <a:lnTo>
                  <a:pt x="58280" y="109601"/>
                </a:lnTo>
                <a:lnTo>
                  <a:pt x="58280" y="69799"/>
                </a:lnTo>
                <a:lnTo>
                  <a:pt x="54787" y="70358"/>
                </a:lnTo>
                <a:lnTo>
                  <a:pt x="41452" y="70358"/>
                </a:lnTo>
                <a:lnTo>
                  <a:pt x="41757" y="69977"/>
                </a:lnTo>
                <a:lnTo>
                  <a:pt x="42062" y="69596"/>
                </a:lnTo>
                <a:lnTo>
                  <a:pt x="44183" y="66929"/>
                </a:lnTo>
                <a:lnTo>
                  <a:pt x="42037" y="69596"/>
                </a:lnTo>
                <a:lnTo>
                  <a:pt x="37490" y="68707"/>
                </a:lnTo>
                <a:lnTo>
                  <a:pt x="35941" y="68072"/>
                </a:lnTo>
                <a:lnTo>
                  <a:pt x="36258" y="67691"/>
                </a:lnTo>
                <a:lnTo>
                  <a:pt x="33185" y="66294"/>
                </a:lnTo>
                <a:lnTo>
                  <a:pt x="29946" y="69977"/>
                </a:lnTo>
                <a:lnTo>
                  <a:pt x="27711" y="68199"/>
                </a:lnTo>
                <a:lnTo>
                  <a:pt x="27381" y="67945"/>
                </a:lnTo>
                <a:lnTo>
                  <a:pt x="27978" y="67183"/>
                </a:lnTo>
                <a:lnTo>
                  <a:pt x="22517" y="68199"/>
                </a:lnTo>
                <a:lnTo>
                  <a:pt x="21209" y="66294"/>
                </a:lnTo>
                <a:lnTo>
                  <a:pt x="18161" y="61849"/>
                </a:lnTo>
                <a:lnTo>
                  <a:pt x="13322" y="66294"/>
                </a:lnTo>
                <a:lnTo>
                  <a:pt x="8686" y="64516"/>
                </a:lnTo>
                <a:lnTo>
                  <a:pt x="8610" y="61214"/>
                </a:lnTo>
                <a:lnTo>
                  <a:pt x="5207" y="58674"/>
                </a:lnTo>
                <a:lnTo>
                  <a:pt x="2743" y="59309"/>
                </a:lnTo>
                <a:lnTo>
                  <a:pt x="2311" y="62738"/>
                </a:lnTo>
                <a:lnTo>
                  <a:pt x="2235" y="64262"/>
                </a:lnTo>
                <a:lnTo>
                  <a:pt x="3467" y="64389"/>
                </a:lnTo>
                <a:lnTo>
                  <a:pt x="5359" y="67818"/>
                </a:lnTo>
                <a:lnTo>
                  <a:pt x="1397" y="67818"/>
                </a:lnTo>
                <a:lnTo>
                  <a:pt x="0" y="69596"/>
                </a:lnTo>
                <a:lnTo>
                  <a:pt x="101" y="70231"/>
                </a:lnTo>
                <a:lnTo>
                  <a:pt x="2057" y="75184"/>
                </a:lnTo>
                <a:lnTo>
                  <a:pt x="2171" y="75692"/>
                </a:lnTo>
                <a:lnTo>
                  <a:pt x="2946" y="84582"/>
                </a:lnTo>
                <a:lnTo>
                  <a:pt x="8851" y="89916"/>
                </a:lnTo>
                <a:lnTo>
                  <a:pt x="12141" y="87376"/>
                </a:lnTo>
                <a:lnTo>
                  <a:pt x="13881" y="98806"/>
                </a:lnTo>
                <a:lnTo>
                  <a:pt x="17767" y="97155"/>
                </a:lnTo>
                <a:lnTo>
                  <a:pt x="19316" y="94361"/>
                </a:lnTo>
                <a:lnTo>
                  <a:pt x="24701" y="97028"/>
                </a:lnTo>
                <a:lnTo>
                  <a:pt x="27114" y="94488"/>
                </a:lnTo>
                <a:lnTo>
                  <a:pt x="25958" y="100203"/>
                </a:lnTo>
                <a:lnTo>
                  <a:pt x="31978" y="96774"/>
                </a:lnTo>
                <a:lnTo>
                  <a:pt x="29692" y="102997"/>
                </a:lnTo>
                <a:lnTo>
                  <a:pt x="29781" y="103378"/>
                </a:lnTo>
                <a:lnTo>
                  <a:pt x="31788" y="107188"/>
                </a:lnTo>
                <a:lnTo>
                  <a:pt x="36817" y="97409"/>
                </a:lnTo>
                <a:lnTo>
                  <a:pt x="40500" y="101981"/>
                </a:lnTo>
                <a:lnTo>
                  <a:pt x="40246" y="102997"/>
                </a:lnTo>
                <a:lnTo>
                  <a:pt x="40271" y="103632"/>
                </a:lnTo>
                <a:lnTo>
                  <a:pt x="40398" y="104140"/>
                </a:lnTo>
                <a:lnTo>
                  <a:pt x="40297" y="104775"/>
                </a:lnTo>
                <a:lnTo>
                  <a:pt x="39903" y="105283"/>
                </a:lnTo>
                <a:lnTo>
                  <a:pt x="43472" y="101473"/>
                </a:lnTo>
                <a:lnTo>
                  <a:pt x="43230" y="108585"/>
                </a:lnTo>
                <a:lnTo>
                  <a:pt x="46240" y="108077"/>
                </a:lnTo>
                <a:lnTo>
                  <a:pt x="45491" y="103632"/>
                </a:lnTo>
                <a:lnTo>
                  <a:pt x="45415" y="102235"/>
                </a:lnTo>
                <a:lnTo>
                  <a:pt x="45770" y="101473"/>
                </a:lnTo>
                <a:lnTo>
                  <a:pt x="45808" y="101346"/>
                </a:lnTo>
                <a:lnTo>
                  <a:pt x="45097" y="100584"/>
                </a:lnTo>
                <a:lnTo>
                  <a:pt x="45008" y="100330"/>
                </a:lnTo>
                <a:lnTo>
                  <a:pt x="46761" y="96520"/>
                </a:lnTo>
                <a:lnTo>
                  <a:pt x="47625" y="94488"/>
                </a:lnTo>
                <a:lnTo>
                  <a:pt x="48387" y="94361"/>
                </a:lnTo>
                <a:lnTo>
                  <a:pt x="49136" y="94234"/>
                </a:lnTo>
                <a:lnTo>
                  <a:pt x="49364" y="95631"/>
                </a:lnTo>
                <a:lnTo>
                  <a:pt x="49288" y="96647"/>
                </a:lnTo>
                <a:lnTo>
                  <a:pt x="47980" y="98298"/>
                </a:lnTo>
                <a:lnTo>
                  <a:pt x="51308" y="98298"/>
                </a:lnTo>
                <a:lnTo>
                  <a:pt x="51790" y="100330"/>
                </a:lnTo>
                <a:lnTo>
                  <a:pt x="51663" y="101371"/>
                </a:lnTo>
                <a:lnTo>
                  <a:pt x="50990" y="102870"/>
                </a:lnTo>
                <a:lnTo>
                  <a:pt x="49491" y="102997"/>
                </a:lnTo>
                <a:lnTo>
                  <a:pt x="48933" y="106299"/>
                </a:lnTo>
                <a:lnTo>
                  <a:pt x="50977" y="106756"/>
                </a:lnTo>
                <a:lnTo>
                  <a:pt x="50723" y="105664"/>
                </a:lnTo>
                <a:lnTo>
                  <a:pt x="53111" y="107238"/>
                </a:lnTo>
                <a:lnTo>
                  <a:pt x="53454" y="107315"/>
                </a:lnTo>
                <a:lnTo>
                  <a:pt x="53276" y="107353"/>
                </a:lnTo>
                <a:lnTo>
                  <a:pt x="55549" y="108839"/>
                </a:lnTo>
                <a:lnTo>
                  <a:pt x="56108" y="108369"/>
                </a:lnTo>
                <a:lnTo>
                  <a:pt x="56019" y="108966"/>
                </a:lnTo>
                <a:lnTo>
                  <a:pt x="55905" y="109855"/>
                </a:lnTo>
                <a:lnTo>
                  <a:pt x="55930" y="110185"/>
                </a:lnTo>
                <a:lnTo>
                  <a:pt x="59486" y="114300"/>
                </a:lnTo>
                <a:lnTo>
                  <a:pt x="62026" y="113030"/>
                </a:lnTo>
                <a:lnTo>
                  <a:pt x="64554" y="109982"/>
                </a:lnTo>
                <a:lnTo>
                  <a:pt x="65900" y="109601"/>
                </a:lnTo>
                <a:lnTo>
                  <a:pt x="68148" y="108966"/>
                </a:lnTo>
                <a:lnTo>
                  <a:pt x="68046" y="109855"/>
                </a:lnTo>
                <a:lnTo>
                  <a:pt x="67271" y="110871"/>
                </a:lnTo>
                <a:lnTo>
                  <a:pt x="69405" y="108966"/>
                </a:lnTo>
                <a:lnTo>
                  <a:pt x="69697" y="108712"/>
                </a:lnTo>
                <a:lnTo>
                  <a:pt x="72351" y="114554"/>
                </a:lnTo>
                <a:lnTo>
                  <a:pt x="73571" y="110490"/>
                </a:lnTo>
                <a:lnTo>
                  <a:pt x="76263" y="111379"/>
                </a:lnTo>
                <a:lnTo>
                  <a:pt x="75044" y="117856"/>
                </a:lnTo>
                <a:lnTo>
                  <a:pt x="78917" y="117094"/>
                </a:lnTo>
                <a:lnTo>
                  <a:pt x="76860" y="110617"/>
                </a:lnTo>
                <a:lnTo>
                  <a:pt x="83718" y="117729"/>
                </a:lnTo>
                <a:lnTo>
                  <a:pt x="82842" y="110617"/>
                </a:lnTo>
                <a:lnTo>
                  <a:pt x="86410" y="114427"/>
                </a:lnTo>
                <a:lnTo>
                  <a:pt x="88290" y="110617"/>
                </a:lnTo>
                <a:lnTo>
                  <a:pt x="88353" y="110490"/>
                </a:lnTo>
                <a:lnTo>
                  <a:pt x="88468" y="109982"/>
                </a:lnTo>
                <a:lnTo>
                  <a:pt x="87744" y="108712"/>
                </a:lnTo>
                <a:lnTo>
                  <a:pt x="86804" y="107061"/>
                </a:lnTo>
                <a:lnTo>
                  <a:pt x="86004" y="105664"/>
                </a:lnTo>
                <a:lnTo>
                  <a:pt x="84112" y="102362"/>
                </a:lnTo>
                <a:lnTo>
                  <a:pt x="89217" y="101092"/>
                </a:lnTo>
                <a:lnTo>
                  <a:pt x="94335" y="102997"/>
                </a:lnTo>
                <a:lnTo>
                  <a:pt x="90335" y="112903"/>
                </a:lnTo>
                <a:lnTo>
                  <a:pt x="93573" y="116205"/>
                </a:lnTo>
                <a:lnTo>
                  <a:pt x="94208" y="112141"/>
                </a:lnTo>
                <a:lnTo>
                  <a:pt x="96862" y="114554"/>
                </a:lnTo>
                <a:lnTo>
                  <a:pt x="96545" y="115062"/>
                </a:lnTo>
                <a:lnTo>
                  <a:pt x="97777" y="113538"/>
                </a:lnTo>
                <a:lnTo>
                  <a:pt x="100469" y="114427"/>
                </a:lnTo>
                <a:lnTo>
                  <a:pt x="100711" y="116205"/>
                </a:lnTo>
                <a:lnTo>
                  <a:pt x="100711" y="118110"/>
                </a:lnTo>
                <a:lnTo>
                  <a:pt x="99199" y="118364"/>
                </a:lnTo>
                <a:lnTo>
                  <a:pt x="99199" y="120015"/>
                </a:lnTo>
                <a:lnTo>
                  <a:pt x="101612" y="119507"/>
                </a:lnTo>
                <a:lnTo>
                  <a:pt x="105181" y="121539"/>
                </a:lnTo>
                <a:lnTo>
                  <a:pt x="108610" y="122174"/>
                </a:lnTo>
                <a:lnTo>
                  <a:pt x="109753" y="119507"/>
                </a:lnTo>
                <a:lnTo>
                  <a:pt x="110566" y="117602"/>
                </a:lnTo>
                <a:lnTo>
                  <a:pt x="112153" y="119380"/>
                </a:lnTo>
                <a:lnTo>
                  <a:pt x="114973" y="118999"/>
                </a:lnTo>
                <a:lnTo>
                  <a:pt x="115011" y="122428"/>
                </a:lnTo>
                <a:lnTo>
                  <a:pt x="115468" y="118999"/>
                </a:lnTo>
                <a:lnTo>
                  <a:pt x="115658" y="117602"/>
                </a:lnTo>
                <a:lnTo>
                  <a:pt x="115684" y="117475"/>
                </a:lnTo>
                <a:lnTo>
                  <a:pt x="121310" y="123190"/>
                </a:lnTo>
                <a:lnTo>
                  <a:pt x="122770" y="120015"/>
                </a:lnTo>
                <a:lnTo>
                  <a:pt x="122834" y="121793"/>
                </a:lnTo>
                <a:lnTo>
                  <a:pt x="124752" y="124079"/>
                </a:lnTo>
                <a:lnTo>
                  <a:pt x="125984" y="122555"/>
                </a:lnTo>
                <a:lnTo>
                  <a:pt x="123913" y="121031"/>
                </a:lnTo>
                <a:lnTo>
                  <a:pt x="124421" y="120015"/>
                </a:lnTo>
                <a:lnTo>
                  <a:pt x="124866" y="119126"/>
                </a:lnTo>
                <a:lnTo>
                  <a:pt x="125412" y="117475"/>
                </a:lnTo>
                <a:lnTo>
                  <a:pt x="125818" y="116205"/>
                </a:lnTo>
                <a:lnTo>
                  <a:pt x="127838" y="119507"/>
                </a:lnTo>
                <a:lnTo>
                  <a:pt x="131927" y="116205"/>
                </a:lnTo>
                <a:lnTo>
                  <a:pt x="132080" y="116078"/>
                </a:lnTo>
                <a:lnTo>
                  <a:pt x="133426" y="121666"/>
                </a:lnTo>
                <a:lnTo>
                  <a:pt x="135521" y="118364"/>
                </a:lnTo>
                <a:lnTo>
                  <a:pt x="135559" y="118110"/>
                </a:lnTo>
                <a:lnTo>
                  <a:pt x="134848" y="116078"/>
                </a:lnTo>
                <a:lnTo>
                  <a:pt x="134353" y="114681"/>
                </a:lnTo>
                <a:lnTo>
                  <a:pt x="134239" y="113538"/>
                </a:lnTo>
                <a:lnTo>
                  <a:pt x="134277" y="112141"/>
                </a:lnTo>
                <a:lnTo>
                  <a:pt x="134340" y="110109"/>
                </a:lnTo>
                <a:lnTo>
                  <a:pt x="136359" y="113284"/>
                </a:lnTo>
                <a:lnTo>
                  <a:pt x="141465" y="112014"/>
                </a:lnTo>
                <a:lnTo>
                  <a:pt x="141274" y="118745"/>
                </a:lnTo>
                <a:lnTo>
                  <a:pt x="140970" y="118618"/>
                </a:lnTo>
                <a:lnTo>
                  <a:pt x="139763" y="118110"/>
                </a:lnTo>
                <a:lnTo>
                  <a:pt x="136512" y="117094"/>
                </a:lnTo>
                <a:lnTo>
                  <a:pt x="137629" y="121539"/>
                </a:lnTo>
                <a:lnTo>
                  <a:pt x="140512" y="123571"/>
                </a:lnTo>
                <a:lnTo>
                  <a:pt x="138531" y="119507"/>
                </a:lnTo>
                <a:lnTo>
                  <a:pt x="140677" y="118618"/>
                </a:lnTo>
                <a:lnTo>
                  <a:pt x="140728" y="120015"/>
                </a:lnTo>
                <a:lnTo>
                  <a:pt x="141859" y="121577"/>
                </a:lnTo>
                <a:lnTo>
                  <a:pt x="143332" y="118745"/>
                </a:lnTo>
                <a:lnTo>
                  <a:pt x="141897" y="117221"/>
                </a:lnTo>
                <a:lnTo>
                  <a:pt x="147650" y="115316"/>
                </a:lnTo>
                <a:lnTo>
                  <a:pt x="146710" y="112014"/>
                </a:lnTo>
                <a:lnTo>
                  <a:pt x="146177" y="110109"/>
                </a:lnTo>
                <a:lnTo>
                  <a:pt x="145745" y="108585"/>
                </a:lnTo>
                <a:lnTo>
                  <a:pt x="150977" y="104902"/>
                </a:lnTo>
                <a:lnTo>
                  <a:pt x="152120" y="106045"/>
                </a:lnTo>
                <a:lnTo>
                  <a:pt x="154139" y="107569"/>
                </a:lnTo>
                <a:lnTo>
                  <a:pt x="154736" y="107696"/>
                </a:lnTo>
                <a:lnTo>
                  <a:pt x="152984" y="108191"/>
                </a:lnTo>
                <a:lnTo>
                  <a:pt x="153111" y="109131"/>
                </a:lnTo>
                <a:lnTo>
                  <a:pt x="153949" y="114300"/>
                </a:lnTo>
                <a:lnTo>
                  <a:pt x="155092" y="115316"/>
                </a:lnTo>
                <a:lnTo>
                  <a:pt x="157670" y="109855"/>
                </a:lnTo>
                <a:lnTo>
                  <a:pt x="160959" y="118110"/>
                </a:lnTo>
                <a:lnTo>
                  <a:pt x="163614" y="118872"/>
                </a:lnTo>
                <a:lnTo>
                  <a:pt x="161277" y="117729"/>
                </a:lnTo>
                <a:lnTo>
                  <a:pt x="161950" y="114046"/>
                </a:lnTo>
                <a:lnTo>
                  <a:pt x="162077" y="113538"/>
                </a:lnTo>
                <a:lnTo>
                  <a:pt x="162661" y="112014"/>
                </a:lnTo>
                <a:lnTo>
                  <a:pt x="165290" y="109855"/>
                </a:lnTo>
                <a:lnTo>
                  <a:pt x="167614" y="107950"/>
                </a:lnTo>
                <a:lnTo>
                  <a:pt x="165049" y="114046"/>
                </a:lnTo>
                <a:lnTo>
                  <a:pt x="165125" y="114300"/>
                </a:lnTo>
                <a:lnTo>
                  <a:pt x="167576" y="116713"/>
                </a:lnTo>
                <a:lnTo>
                  <a:pt x="175691" y="115189"/>
                </a:lnTo>
                <a:lnTo>
                  <a:pt x="181597" y="122555"/>
                </a:lnTo>
                <a:lnTo>
                  <a:pt x="187731" y="117856"/>
                </a:lnTo>
                <a:lnTo>
                  <a:pt x="184124" y="112522"/>
                </a:lnTo>
                <a:lnTo>
                  <a:pt x="183578" y="117856"/>
                </a:lnTo>
                <a:lnTo>
                  <a:pt x="181635" y="115189"/>
                </a:lnTo>
                <a:lnTo>
                  <a:pt x="180987" y="114300"/>
                </a:lnTo>
                <a:lnTo>
                  <a:pt x="180898" y="113665"/>
                </a:lnTo>
                <a:lnTo>
                  <a:pt x="182410" y="107950"/>
                </a:lnTo>
                <a:lnTo>
                  <a:pt x="183248" y="104902"/>
                </a:lnTo>
                <a:lnTo>
                  <a:pt x="184010" y="102362"/>
                </a:lnTo>
                <a:lnTo>
                  <a:pt x="184531" y="104140"/>
                </a:lnTo>
                <a:lnTo>
                  <a:pt x="188480" y="102870"/>
                </a:lnTo>
                <a:lnTo>
                  <a:pt x="187134" y="105918"/>
                </a:lnTo>
                <a:lnTo>
                  <a:pt x="190868" y="103378"/>
                </a:lnTo>
                <a:lnTo>
                  <a:pt x="190690" y="102870"/>
                </a:lnTo>
                <a:lnTo>
                  <a:pt x="190512" y="102362"/>
                </a:lnTo>
                <a:lnTo>
                  <a:pt x="190461" y="102235"/>
                </a:lnTo>
                <a:lnTo>
                  <a:pt x="190068" y="101092"/>
                </a:lnTo>
                <a:lnTo>
                  <a:pt x="187617" y="102235"/>
                </a:lnTo>
                <a:lnTo>
                  <a:pt x="188341" y="101092"/>
                </a:lnTo>
                <a:lnTo>
                  <a:pt x="189242" y="99695"/>
                </a:lnTo>
                <a:lnTo>
                  <a:pt x="190665" y="101219"/>
                </a:lnTo>
                <a:lnTo>
                  <a:pt x="194818" y="101981"/>
                </a:lnTo>
                <a:lnTo>
                  <a:pt x="192570" y="105283"/>
                </a:lnTo>
                <a:lnTo>
                  <a:pt x="194627" y="105283"/>
                </a:lnTo>
                <a:lnTo>
                  <a:pt x="197167" y="103251"/>
                </a:lnTo>
                <a:lnTo>
                  <a:pt x="196405" y="100203"/>
                </a:lnTo>
                <a:lnTo>
                  <a:pt x="199072" y="99695"/>
                </a:lnTo>
                <a:lnTo>
                  <a:pt x="199732" y="99568"/>
                </a:lnTo>
                <a:lnTo>
                  <a:pt x="196570" y="107061"/>
                </a:lnTo>
                <a:lnTo>
                  <a:pt x="195338" y="109220"/>
                </a:lnTo>
                <a:lnTo>
                  <a:pt x="198031" y="109347"/>
                </a:lnTo>
                <a:lnTo>
                  <a:pt x="197916" y="114300"/>
                </a:lnTo>
                <a:lnTo>
                  <a:pt x="197396" y="115570"/>
                </a:lnTo>
                <a:lnTo>
                  <a:pt x="201041" y="114554"/>
                </a:lnTo>
                <a:lnTo>
                  <a:pt x="200367" y="116078"/>
                </a:lnTo>
                <a:lnTo>
                  <a:pt x="200494" y="117729"/>
                </a:lnTo>
                <a:lnTo>
                  <a:pt x="200469" y="118364"/>
                </a:lnTo>
                <a:lnTo>
                  <a:pt x="199859" y="119761"/>
                </a:lnTo>
                <a:lnTo>
                  <a:pt x="202425" y="121539"/>
                </a:lnTo>
                <a:lnTo>
                  <a:pt x="203657" y="115443"/>
                </a:lnTo>
                <a:lnTo>
                  <a:pt x="206108" y="119761"/>
                </a:lnTo>
                <a:lnTo>
                  <a:pt x="206641" y="115443"/>
                </a:lnTo>
                <a:lnTo>
                  <a:pt x="206667" y="115189"/>
                </a:lnTo>
                <a:lnTo>
                  <a:pt x="213639" y="118237"/>
                </a:lnTo>
                <a:lnTo>
                  <a:pt x="213004" y="118999"/>
                </a:lnTo>
                <a:lnTo>
                  <a:pt x="219265" y="118999"/>
                </a:lnTo>
                <a:lnTo>
                  <a:pt x="217957" y="115697"/>
                </a:lnTo>
                <a:lnTo>
                  <a:pt x="218300" y="115189"/>
                </a:lnTo>
                <a:lnTo>
                  <a:pt x="218732" y="114554"/>
                </a:lnTo>
                <a:lnTo>
                  <a:pt x="222199" y="109474"/>
                </a:lnTo>
                <a:lnTo>
                  <a:pt x="221805" y="120777"/>
                </a:lnTo>
                <a:lnTo>
                  <a:pt x="227939" y="117729"/>
                </a:lnTo>
                <a:lnTo>
                  <a:pt x="231343" y="115443"/>
                </a:lnTo>
                <a:lnTo>
                  <a:pt x="233565" y="113792"/>
                </a:lnTo>
                <a:lnTo>
                  <a:pt x="232879" y="109474"/>
                </a:lnTo>
                <a:lnTo>
                  <a:pt x="232854" y="108458"/>
                </a:lnTo>
                <a:lnTo>
                  <a:pt x="234632" y="106553"/>
                </a:lnTo>
                <a:lnTo>
                  <a:pt x="235343" y="109601"/>
                </a:lnTo>
                <a:lnTo>
                  <a:pt x="236410" y="111506"/>
                </a:lnTo>
                <a:lnTo>
                  <a:pt x="237744" y="108585"/>
                </a:lnTo>
                <a:lnTo>
                  <a:pt x="238836" y="106553"/>
                </a:lnTo>
                <a:lnTo>
                  <a:pt x="240893" y="102743"/>
                </a:lnTo>
                <a:lnTo>
                  <a:pt x="243662" y="105918"/>
                </a:lnTo>
                <a:lnTo>
                  <a:pt x="240779" y="109093"/>
                </a:lnTo>
                <a:lnTo>
                  <a:pt x="239191" y="109982"/>
                </a:lnTo>
                <a:lnTo>
                  <a:pt x="240017" y="115189"/>
                </a:lnTo>
                <a:lnTo>
                  <a:pt x="244817" y="110744"/>
                </a:lnTo>
                <a:lnTo>
                  <a:pt x="247624" y="113157"/>
                </a:lnTo>
                <a:lnTo>
                  <a:pt x="249135" y="110744"/>
                </a:lnTo>
                <a:lnTo>
                  <a:pt x="249288" y="110490"/>
                </a:lnTo>
                <a:lnTo>
                  <a:pt x="254914" y="103632"/>
                </a:lnTo>
                <a:lnTo>
                  <a:pt x="255473" y="102743"/>
                </a:lnTo>
                <a:lnTo>
                  <a:pt x="257479" y="99568"/>
                </a:lnTo>
                <a:lnTo>
                  <a:pt x="257962" y="98806"/>
                </a:lnTo>
                <a:lnTo>
                  <a:pt x="256286" y="94869"/>
                </a:lnTo>
                <a:lnTo>
                  <a:pt x="256197" y="94234"/>
                </a:lnTo>
                <a:lnTo>
                  <a:pt x="256336" y="89916"/>
                </a:lnTo>
                <a:lnTo>
                  <a:pt x="256451" y="88265"/>
                </a:lnTo>
                <a:lnTo>
                  <a:pt x="256997" y="87376"/>
                </a:lnTo>
                <a:lnTo>
                  <a:pt x="259156" y="83820"/>
                </a:lnTo>
                <a:lnTo>
                  <a:pt x="258876" y="87122"/>
                </a:lnTo>
                <a:lnTo>
                  <a:pt x="263436" y="86868"/>
                </a:lnTo>
                <a:lnTo>
                  <a:pt x="265645" y="89027"/>
                </a:lnTo>
                <a:lnTo>
                  <a:pt x="264807" y="92075"/>
                </a:lnTo>
                <a:lnTo>
                  <a:pt x="264833" y="92252"/>
                </a:lnTo>
                <a:lnTo>
                  <a:pt x="270764" y="96520"/>
                </a:lnTo>
                <a:lnTo>
                  <a:pt x="266407" y="98044"/>
                </a:lnTo>
                <a:lnTo>
                  <a:pt x="265049" y="96520"/>
                </a:lnTo>
                <a:lnTo>
                  <a:pt x="264185" y="92075"/>
                </a:lnTo>
                <a:lnTo>
                  <a:pt x="262674" y="93726"/>
                </a:lnTo>
                <a:lnTo>
                  <a:pt x="262801" y="94488"/>
                </a:lnTo>
                <a:lnTo>
                  <a:pt x="263791" y="97155"/>
                </a:lnTo>
                <a:lnTo>
                  <a:pt x="266801" y="100711"/>
                </a:lnTo>
                <a:lnTo>
                  <a:pt x="269887" y="103505"/>
                </a:lnTo>
                <a:lnTo>
                  <a:pt x="269760" y="104775"/>
                </a:lnTo>
                <a:lnTo>
                  <a:pt x="269646" y="105283"/>
                </a:lnTo>
                <a:lnTo>
                  <a:pt x="268338" y="107442"/>
                </a:lnTo>
                <a:lnTo>
                  <a:pt x="266877" y="107442"/>
                </a:lnTo>
                <a:lnTo>
                  <a:pt x="267589" y="105918"/>
                </a:lnTo>
                <a:lnTo>
                  <a:pt x="267119" y="105156"/>
                </a:lnTo>
                <a:lnTo>
                  <a:pt x="266992" y="104648"/>
                </a:lnTo>
                <a:lnTo>
                  <a:pt x="266877" y="103632"/>
                </a:lnTo>
                <a:lnTo>
                  <a:pt x="261772" y="107823"/>
                </a:lnTo>
                <a:lnTo>
                  <a:pt x="268465" y="111252"/>
                </a:lnTo>
                <a:lnTo>
                  <a:pt x="267868" y="115316"/>
                </a:lnTo>
                <a:lnTo>
                  <a:pt x="269252" y="114046"/>
                </a:lnTo>
                <a:lnTo>
                  <a:pt x="272300" y="114681"/>
                </a:lnTo>
                <a:lnTo>
                  <a:pt x="271945" y="114046"/>
                </a:lnTo>
                <a:lnTo>
                  <a:pt x="270675" y="111760"/>
                </a:lnTo>
                <a:lnTo>
                  <a:pt x="273380" y="114300"/>
                </a:lnTo>
                <a:lnTo>
                  <a:pt x="276402" y="113030"/>
                </a:lnTo>
                <a:lnTo>
                  <a:pt x="278574" y="111760"/>
                </a:lnTo>
                <a:lnTo>
                  <a:pt x="279438" y="111252"/>
                </a:lnTo>
                <a:lnTo>
                  <a:pt x="282206" y="113030"/>
                </a:lnTo>
                <a:lnTo>
                  <a:pt x="282194" y="112141"/>
                </a:lnTo>
                <a:lnTo>
                  <a:pt x="281546" y="111252"/>
                </a:lnTo>
                <a:lnTo>
                  <a:pt x="280606" y="109982"/>
                </a:lnTo>
                <a:lnTo>
                  <a:pt x="280543" y="109601"/>
                </a:lnTo>
                <a:lnTo>
                  <a:pt x="282409" y="107569"/>
                </a:lnTo>
                <a:lnTo>
                  <a:pt x="282841" y="107442"/>
                </a:lnTo>
                <a:lnTo>
                  <a:pt x="285457" y="106680"/>
                </a:lnTo>
                <a:lnTo>
                  <a:pt x="285534" y="110617"/>
                </a:lnTo>
                <a:lnTo>
                  <a:pt x="286804" y="112014"/>
                </a:lnTo>
                <a:lnTo>
                  <a:pt x="287591" y="109601"/>
                </a:lnTo>
                <a:lnTo>
                  <a:pt x="292227" y="107823"/>
                </a:lnTo>
                <a:lnTo>
                  <a:pt x="291833" y="108966"/>
                </a:lnTo>
                <a:lnTo>
                  <a:pt x="292950" y="107823"/>
                </a:lnTo>
                <a:lnTo>
                  <a:pt x="293687" y="107061"/>
                </a:lnTo>
                <a:lnTo>
                  <a:pt x="293712" y="106807"/>
                </a:lnTo>
                <a:lnTo>
                  <a:pt x="293611" y="106680"/>
                </a:lnTo>
                <a:lnTo>
                  <a:pt x="289471" y="101371"/>
                </a:lnTo>
                <a:lnTo>
                  <a:pt x="289356" y="100965"/>
                </a:lnTo>
                <a:lnTo>
                  <a:pt x="291604" y="98044"/>
                </a:lnTo>
                <a:lnTo>
                  <a:pt x="291985" y="97536"/>
                </a:lnTo>
                <a:lnTo>
                  <a:pt x="293700" y="92075"/>
                </a:lnTo>
                <a:lnTo>
                  <a:pt x="296583" y="96520"/>
                </a:lnTo>
                <a:lnTo>
                  <a:pt x="298843" y="94869"/>
                </a:lnTo>
                <a:lnTo>
                  <a:pt x="300913" y="97472"/>
                </a:lnTo>
                <a:lnTo>
                  <a:pt x="302882" y="96774"/>
                </a:lnTo>
                <a:lnTo>
                  <a:pt x="305181" y="99314"/>
                </a:lnTo>
                <a:lnTo>
                  <a:pt x="305142" y="99568"/>
                </a:lnTo>
                <a:lnTo>
                  <a:pt x="302056" y="102108"/>
                </a:lnTo>
                <a:lnTo>
                  <a:pt x="299720" y="101473"/>
                </a:lnTo>
                <a:lnTo>
                  <a:pt x="303009" y="104775"/>
                </a:lnTo>
                <a:lnTo>
                  <a:pt x="306133" y="102108"/>
                </a:lnTo>
                <a:lnTo>
                  <a:pt x="306882" y="101473"/>
                </a:lnTo>
                <a:lnTo>
                  <a:pt x="307632" y="96901"/>
                </a:lnTo>
                <a:lnTo>
                  <a:pt x="309651" y="97917"/>
                </a:lnTo>
                <a:lnTo>
                  <a:pt x="310540" y="96901"/>
                </a:lnTo>
                <a:lnTo>
                  <a:pt x="310642" y="96774"/>
                </a:lnTo>
                <a:lnTo>
                  <a:pt x="312585" y="98552"/>
                </a:lnTo>
                <a:lnTo>
                  <a:pt x="310934" y="100965"/>
                </a:lnTo>
                <a:lnTo>
                  <a:pt x="311048" y="104775"/>
                </a:lnTo>
                <a:lnTo>
                  <a:pt x="311277" y="108839"/>
                </a:lnTo>
                <a:lnTo>
                  <a:pt x="308432" y="110363"/>
                </a:lnTo>
                <a:lnTo>
                  <a:pt x="305168" y="110185"/>
                </a:lnTo>
                <a:lnTo>
                  <a:pt x="306641" y="113665"/>
                </a:lnTo>
                <a:lnTo>
                  <a:pt x="310845" y="110363"/>
                </a:lnTo>
                <a:lnTo>
                  <a:pt x="315366" y="106807"/>
                </a:lnTo>
                <a:lnTo>
                  <a:pt x="315277" y="104648"/>
                </a:lnTo>
                <a:lnTo>
                  <a:pt x="312115" y="101473"/>
                </a:lnTo>
                <a:lnTo>
                  <a:pt x="312089" y="101219"/>
                </a:lnTo>
                <a:lnTo>
                  <a:pt x="314452" y="98171"/>
                </a:lnTo>
                <a:lnTo>
                  <a:pt x="315683" y="103505"/>
                </a:lnTo>
                <a:lnTo>
                  <a:pt x="318452" y="105918"/>
                </a:lnTo>
                <a:lnTo>
                  <a:pt x="321932" y="106807"/>
                </a:lnTo>
                <a:lnTo>
                  <a:pt x="320433" y="100838"/>
                </a:lnTo>
                <a:lnTo>
                  <a:pt x="327291" y="101346"/>
                </a:lnTo>
                <a:lnTo>
                  <a:pt x="327215" y="101092"/>
                </a:lnTo>
                <a:lnTo>
                  <a:pt x="327113" y="100838"/>
                </a:lnTo>
                <a:lnTo>
                  <a:pt x="326605" y="99568"/>
                </a:lnTo>
                <a:lnTo>
                  <a:pt x="325424" y="96647"/>
                </a:lnTo>
                <a:lnTo>
                  <a:pt x="323875" y="99568"/>
                </a:lnTo>
                <a:lnTo>
                  <a:pt x="323596" y="98171"/>
                </a:lnTo>
                <a:lnTo>
                  <a:pt x="323316" y="96774"/>
                </a:lnTo>
                <a:lnTo>
                  <a:pt x="322935" y="94869"/>
                </a:lnTo>
                <a:lnTo>
                  <a:pt x="322910" y="94742"/>
                </a:lnTo>
                <a:lnTo>
                  <a:pt x="322808" y="94488"/>
                </a:lnTo>
                <a:lnTo>
                  <a:pt x="322656" y="94234"/>
                </a:lnTo>
                <a:lnTo>
                  <a:pt x="326021" y="93726"/>
                </a:lnTo>
                <a:lnTo>
                  <a:pt x="325158" y="92354"/>
                </a:lnTo>
                <a:lnTo>
                  <a:pt x="330695" y="94081"/>
                </a:lnTo>
                <a:lnTo>
                  <a:pt x="330606" y="94488"/>
                </a:lnTo>
                <a:lnTo>
                  <a:pt x="327329" y="101346"/>
                </a:lnTo>
                <a:lnTo>
                  <a:pt x="326529" y="102870"/>
                </a:lnTo>
                <a:lnTo>
                  <a:pt x="323278" y="105410"/>
                </a:lnTo>
                <a:lnTo>
                  <a:pt x="323596" y="108077"/>
                </a:lnTo>
                <a:lnTo>
                  <a:pt x="326136" y="105410"/>
                </a:lnTo>
                <a:lnTo>
                  <a:pt x="326224" y="105029"/>
                </a:lnTo>
                <a:lnTo>
                  <a:pt x="326059" y="104775"/>
                </a:lnTo>
                <a:lnTo>
                  <a:pt x="329311" y="102235"/>
                </a:lnTo>
                <a:lnTo>
                  <a:pt x="328142" y="101346"/>
                </a:lnTo>
                <a:lnTo>
                  <a:pt x="327647" y="100965"/>
                </a:lnTo>
                <a:lnTo>
                  <a:pt x="332435" y="98298"/>
                </a:lnTo>
                <a:lnTo>
                  <a:pt x="337934" y="92075"/>
                </a:lnTo>
                <a:lnTo>
                  <a:pt x="343839" y="90551"/>
                </a:lnTo>
                <a:lnTo>
                  <a:pt x="343128" y="99314"/>
                </a:lnTo>
                <a:lnTo>
                  <a:pt x="334060" y="97409"/>
                </a:lnTo>
                <a:lnTo>
                  <a:pt x="336194" y="107823"/>
                </a:lnTo>
                <a:lnTo>
                  <a:pt x="339051" y="106426"/>
                </a:lnTo>
                <a:lnTo>
                  <a:pt x="338924" y="102108"/>
                </a:lnTo>
                <a:lnTo>
                  <a:pt x="341261" y="102743"/>
                </a:lnTo>
                <a:lnTo>
                  <a:pt x="343369" y="107950"/>
                </a:lnTo>
                <a:lnTo>
                  <a:pt x="348119" y="103124"/>
                </a:lnTo>
                <a:lnTo>
                  <a:pt x="352044" y="102870"/>
                </a:lnTo>
                <a:lnTo>
                  <a:pt x="351497" y="102108"/>
                </a:lnTo>
                <a:lnTo>
                  <a:pt x="350405" y="100584"/>
                </a:lnTo>
                <a:lnTo>
                  <a:pt x="350304" y="100203"/>
                </a:lnTo>
                <a:lnTo>
                  <a:pt x="350875" y="99314"/>
                </a:lnTo>
                <a:lnTo>
                  <a:pt x="351688" y="98044"/>
                </a:lnTo>
                <a:lnTo>
                  <a:pt x="354495" y="99695"/>
                </a:lnTo>
                <a:lnTo>
                  <a:pt x="356285" y="100076"/>
                </a:lnTo>
                <a:lnTo>
                  <a:pt x="355841" y="101219"/>
                </a:lnTo>
                <a:lnTo>
                  <a:pt x="357505" y="99568"/>
                </a:lnTo>
                <a:lnTo>
                  <a:pt x="357784" y="99822"/>
                </a:lnTo>
                <a:lnTo>
                  <a:pt x="357860" y="100457"/>
                </a:lnTo>
                <a:lnTo>
                  <a:pt x="358419" y="99568"/>
                </a:lnTo>
                <a:lnTo>
                  <a:pt x="359371" y="98044"/>
                </a:lnTo>
                <a:lnTo>
                  <a:pt x="359689" y="97536"/>
                </a:lnTo>
                <a:lnTo>
                  <a:pt x="364604" y="100076"/>
                </a:lnTo>
                <a:lnTo>
                  <a:pt x="368160" y="98552"/>
                </a:lnTo>
                <a:lnTo>
                  <a:pt x="368160" y="98425"/>
                </a:lnTo>
                <a:lnTo>
                  <a:pt x="368084" y="94234"/>
                </a:lnTo>
                <a:lnTo>
                  <a:pt x="364553" y="98425"/>
                </a:lnTo>
                <a:lnTo>
                  <a:pt x="362813" y="97917"/>
                </a:lnTo>
                <a:lnTo>
                  <a:pt x="362635" y="97536"/>
                </a:lnTo>
                <a:lnTo>
                  <a:pt x="362343" y="96901"/>
                </a:lnTo>
                <a:lnTo>
                  <a:pt x="358940" y="95250"/>
                </a:lnTo>
                <a:lnTo>
                  <a:pt x="360514" y="92202"/>
                </a:lnTo>
                <a:lnTo>
                  <a:pt x="365036" y="92075"/>
                </a:lnTo>
                <a:lnTo>
                  <a:pt x="365950" y="90551"/>
                </a:lnTo>
                <a:lnTo>
                  <a:pt x="367245" y="88392"/>
                </a:lnTo>
                <a:lnTo>
                  <a:pt x="368084" y="86995"/>
                </a:lnTo>
                <a:lnTo>
                  <a:pt x="373189" y="86995"/>
                </a:lnTo>
                <a:lnTo>
                  <a:pt x="373011" y="86868"/>
                </a:lnTo>
                <a:lnTo>
                  <a:pt x="371576" y="85852"/>
                </a:lnTo>
                <a:lnTo>
                  <a:pt x="372630" y="83820"/>
                </a:lnTo>
                <a:lnTo>
                  <a:pt x="373151" y="82804"/>
                </a:lnTo>
                <a:lnTo>
                  <a:pt x="375373" y="84201"/>
                </a:lnTo>
                <a:lnTo>
                  <a:pt x="377825" y="83947"/>
                </a:lnTo>
                <a:lnTo>
                  <a:pt x="382308" y="86995"/>
                </a:lnTo>
                <a:lnTo>
                  <a:pt x="380987" y="87515"/>
                </a:lnTo>
                <a:lnTo>
                  <a:pt x="384048" y="87376"/>
                </a:lnTo>
                <a:lnTo>
                  <a:pt x="384327" y="90043"/>
                </a:lnTo>
                <a:lnTo>
                  <a:pt x="383019" y="88392"/>
                </a:lnTo>
                <a:lnTo>
                  <a:pt x="382485" y="90322"/>
                </a:lnTo>
                <a:lnTo>
                  <a:pt x="382600" y="90551"/>
                </a:lnTo>
                <a:lnTo>
                  <a:pt x="384327" y="92202"/>
                </a:lnTo>
                <a:lnTo>
                  <a:pt x="385089" y="90043"/>
                </a:lnTo>
                <a:lnTo>
                  <a:pt x="386041" y="87376"/>
                </a:lnTo>
                <a:lnTo>
                  <a:pt x="386270" y="86741"/>
                </a:lnTo>
                <a:lnTo>
                  <a:pt x="389318" y="88900"/>
                </a:lnTo>
                <a:lnTo>
                  <a:pt x="384848" y="93167"/>
                </a:lnTo>
                <a:lnTo>
                  <a:pt x="384962" y="93472"/>
                </a:lnTo>
                <a:lnTo>
                  <a:pt x="387057" y="96774"/>
                </a:lnTo>
                <a:lnTo>
                  <a:pt x="388645" y="91694"/>
                </a:lnTo>
                <a:lnTo>
                  <a:pt x="390029" y="92456"/>
                </a:lnTo>
                <a:lnTo>
                  <a:pt x="389470" y="94488"/>
                </a:lnTo>
                <a:lnTo>
                  <a:pt x="390029" y="94615"/>
                </a:lnTo>
                <a:lnTo>
                  <a:pt x="392049" y="95504"/>
                </a:lnTo>
                <a:lnTo>
                  <a:pt x="390525" y="91694"/>
                </a:lnTo>
                <a:lnTo>
                  <a:pt x="389559" y="89281"/>
                </a:lnTo>
                <a:lnTo>
                  <a:pt x="392684" y="90678"/>
                </a:lnTo>
                <a:lnTo>
                  <a:pt x="393153" y="91567"/>
                </a:lnTo>
                <a:lnTo>
                  <a:pt x="394106" y="92583"/>
                </a:lnTo>
                <a:lnTo>
                  <a:pt x="394017" y="93218"/>
                </a:lnTo>
                <a:lnTo>
                  <a:pt x="393750" y="93853"/>
                </a:lnTo>
                <a:lnTo>
                  <a:pt x="397357" y="93980"/>
                </a:lnTo>
                <a:lnTo>
                  <a:pt x="395757" y="92456"/>
                </a:lnTo>
                <a:lnTo>
                  <a:pt x="395668" y="92075"/>
                </a:lnTo>
                <a:lnTo>
                  <a:pt x="398691" y="89789"/>
                </a:lnTo>
                <a:lnTo>
                  <a:pt x="398868" y="89662"/>
                </a:lnTo>
                <a:lnTo>
                  <a:pt x="395808" y="89789"/>
                </a:lnTo>
                <a:lnTo>
                  <a:pt x="395808" y="89281"/>
                </a:lnTo>
                <a:lnTo>
                  <a:pt x="395744" y="86741"/>
                </a:lnTo>
                <a:lnTo>
                  <a:pt x="395693" y="83947"/>
                </a:lnTo>
                <a:lnTo>
                  <a:pt x="395668" y="82804"/>
                </a:lnTo>
                <a:lnTo>
                  <a:pt x="395655" y="82042"/>
                </a:lnTo>
                <a:lnTo>
                  <a:pt x="398818" y="81153"/>
                </a:lnTo>
                <a:lnTo>
                  <a:pt x="403263" y="81915"/>
                </a:lnTo>
                <a:lnTo>
                  <a:pt x="403796" y="81153"/>
                </a:lnTo>
                <a:lnTo>
                  <a:pt x="406273" y="77597"/>
                </a:lnTo>
                <a:lnTo>
                  <a:pt x="408851" y="83058"/>
                </a:lnTo>
                <a:lnTo>
                  <a:pt x="408889" y="91567"/>
                </a:lnTo>
                <a:lnTo>
                  <a:pt x="411086" y="92252"/>
                </a:lnTo>
                <a:lnTo>
                  <a:pt x="410883" y="91694"/>
                </a:lnTo>
                <a:lnTo>
                  <a:pt x="410794" y="91186"/>
                </a:lnTo>
                <a:lnTo>
                  <a:pt x="412127" y="87884"/>
                </a:lnTo>
                <a:lnTo>
                  <a:pt x="412127" y="90043"/>
                </a:lnTo>
                <a:lnTo>
                  <a:pt x="417474" y="88519"/>
                </a:lnTo>
                <a:lnTo>
                  <a:pt x="415620" y="93091"/>
                </a:lnTo>
                <a:lnTo>
                  <a:pt x="418274" y="93472"/>
                </a:lnTo>
                <a:lnTo>
                  <a:pt x="418744" y="88011"/>
                </a:lnTo>
                <a:lnTo>
                  <a:pt x="420725" y="89027"/>
                </a:lnTo>
                <a:lnTo>
                  <a:pt x="420141" y="93167"/>
                </a:lnTo>
                <a:lnTo>
                  <a:pt x="420255" y="96520"/>
                </a:lnTo>
                <a:lnTo>
                  <a:pt x="420484" y="94742"/>
                </a:lnTo>
                <a:lnTo>
                  <a:pt x="422986" y="97028"/>
                </a:lnTo>
                <a:lnTo>
                  <a:pt x="423506" y="97155"/>
                </a:lnTo>
                <a:lnTo>
                  <a:pt x="423202" y="96520"/>
                </a:lnTo>
                <a:lnTo>
                  <a:pt x="423125" y="95885"/>
                </a:lnTo>
                <a:lnTo>
                  <a:pt x="423608" y="94742"/>
                </a:lnTo>
                <a:lnTo>
                  <a:pt x="423875" y="94107"/>
                </a:lnTo>
                <a:lnTo>
                  <a:pt x="424446" y="92710"/>
                </a:lnTo>
                <a:lnTo>
                  <a:pt x="422109" y="94107"/>
                </a:lnTo>
                <a:lnTo>
                  <a:pt x="422706" y="90043"/>
                </a:lnTo>
                <a:lnTo>
                  <a:pt x="427583" y="93980"/>
                </a:lnTo>
                <a:lnTo>
                  <a:pt x="427456" y="90551"/>
                </a:lnTo>
                <a:lnTo>
                  <a:pt x="427659" y="95377"/>
                </a:lnTo>
                <a:lnTo>
                  <a:pt x="432295" y="91694"/>
                </a:lnTo>
                <a:lnTo>
                  <a:pt x="432447" y="91567"/>
                </a:lnTo>
                <a:lnTo>
                  <a:pt x="434911" y="93599"/>
                </a:lnTo>
                <a:lnTo>
                  <a:pt x="434517" y="91567"/>
                </a:lnTo>
                <a:lnTo>
                  <a:pt x="434111" y="89408"/>
                </a:lnTo>
                <a:lnTo>
                  <a:pt x="432485" y="90284"/>
                </a:lnTo>
                <a:lnTo>
                  <a:pt x="430695" y="91694"/>
                </a:lnTo>
                <a:lnTo>
                  <a:pt x="430263" y="90551"/>
                </a:lnTo>
                <a:lnTo>
                  <a:pt x="430085" y="90043"/>
                </a:lnTo>
                <a:lnTo>
                  <a:pt x="429793" y="89281"/>
                </a:lnTo>
                <a:lnTo>
                  <a:pt x="429666" y="88519"/>
                </a:lnTo>
                <a:lnTo>
                  <a:pt x="430110" y="88011"/>
                </a:lnTo>
                <a:lnTo>
                  <a:pt x="432892" y="84836"/>
                </a:lnTo>
                <a:lnTo>
                  <a:pt x="440537" y="88265"/>
                </a:lnTo>
                <a:lnTo>
                  <a:pt x="444207" y="84836"/>
                </a:lnTo>
                <a:lnTo>
                  <a:pt x="445846" y="83312"/>
                </a:lnTo>
                <a:lnTo>
                  <a:pt x="450354" y="85598"/>
                </a:lnTo>
                <a:lnTo>
                  <a:pt x="445884" y="87579"/>
                </a:lnTo>
                <a:lnTo>
                  <a:pt x="445998" y="88773"/>
                </a:lnTo>
                <a:lnTo>
                  <a:pt x="446633" y="91821"/>
                </a:lnTo>
                <a:lnTo>
                  <a:pt x="442429" y="93599"/>
                </a:lnTo>
                <a:lnTo>
                  <a:pt x="441439" y="90297"/>
                </a:lnTo>
                <a:lnTo>
                  <a:pt x="437794" y="92329"/>
                </a:lnTo>
                <a:lnTo>
                  <a:pt x="441756" y="94234"/>
                </a:lnTo>
                <a:lnTo>
                  <a:pt x="445376" y="93599"/>
                </a:lnTo>
                <a:lnTo>
                  <a:pt x="448259" y="93091"/>
                </a:lnTo>
                <a:lnTo>
                  <a:pt x="451231" y="89662"/>
                </a:lnTo>
                <a:lnTo>
                  <a:pt x="455549" y="89281"/>
                </a:lnTo>
                <a:lnTo>
                  <a:pt x="455790" y="101092"/>
                </a:lnTo>
                <a:lnTo>
                  <a:pt x="461048" y="98298"/>
                </a:lnTo>
                <a:lnTo>
                  <a:pt x="460692" y="96139"/>
                </a:lnTo>
                <a:lnTo>
                  <a:pt x="460578" y="93853"/>
                </a:lnTo>
                <a:lnTo>
                  <a:pt x="458952" y="92456"/>
                </a:lnTo>
                <a:lnTo>
                  <a:pt x="460375" y="91313"/>
                </a:lnTo>
                <a:lnTo>
                  <a:pt x="462000" y="92583"/>
                </a:lnTo>
                <a:lnTo>
                  <a:pt x="463511" y="92583"/>
                </a:lnTo>
                <a:lnTo>
                  <a:pt x="464032" y="91313"/>
                </a:lnTo>
                <a:lnTo>
                  <a:pt x="464248" y="90805"/>
                </a:lnTo>
                <a:lnTo>
                  <a:pt x="464350" y="90284"/>
                </a:lnTo>
                <a:lnTo>
                  <a:pt x="461213" y="89789"/>
                </a:lnTo>
                <a:lnTo>
                  <a:pt x="461784" y="89281"/>
                </a:lnTo>
                <a:lnTo>
                  <a:pt x="463346" y="87884"/>
                </a:lnTo>
                <a:lnTo>
                  <a:pt x="464146" y="88519"/>
                </a:lnTo>
                <a:lnTo>
                  <a:pt x="465886" y="89027"/>
                </a:lnTo>
                <a:lnTo>
                  <a:pt x="465493" y="91567"/>
                </a:lnTo>
                <a:lnTo>
                  <a:pt x="465137" y="91821"/>
                </a:lnTo>
                <a:lnTo>
                  <a:pt x="470204" y="88646"/>
                </a:lnTo>
                <a:lnTo>
                  <a:pt x="469976" y="90284"/>
                </a:lnTo>
                <a:lnTo>
                  <a:pt x="471106" y="88646"/>
                </a:lnTo>
                <a:lnTo>
                  <a:pt x="471639" y="87884"/>
                </a:lnTo>
                <a:lnTo>
                  <a:pt x="472694" y="86360"/>
                </a:lnTo>
                <a:lnTo>
                  <a:pt x="474713" y="85217"/>
                </a:lnTo>
                <a:lnTo>
                  <a:pt x="474319" y="87757"/>
                </a:lnTo>
                <a:lnTo>
                  <a:pt x="476465" y="85852"/>
                </a:lnTo>
                <a:lnTo>
                  <a:pt x="477850" y="86614"/>
                </a:lnTo>
                <a:lnTo>
                  <a:pt x="478040" y="87579"/>
                </a:lnTo>
                <a:lnTo>
                  <a:pt x="478485" y="85852"/>
                </a:lnTo>
                <a:lnTo>
                  <a:pt x="478650" y="85217"/>
                </a:lnTo>
                <a:lnTo>
                  <a:pt x="479132" y="83312"/>
                </a:lnTo>
                <a:lnTo>
                  <a:pt x="479361" y="82423"/>
                </a:lnTo>
                <a:lnTo>
                  <a:pt x="479590" y="81534"/>
                </a:lnTo>
                <a:lnTo>
                  <a:pt x="480898" y="81153"/>
                </a:lnTo>
                <a:lnTo>
                  <a:pt x="486676" y="82931"/>
                </a:lnTo>
                <a:lnTo>
                  <a:pt x="490321" y="83185"/>
                </a:lnTo>
                <a:lnTo>
                  <a:pt x="492899" y="82169"/>
                </a:lnTo>
                <a:lnTo>
                  <a:pt x="491223" y="81153"/>
                </a:lnTo>
                <a:lnTo>
                  <a:pt x="490588" y="80772"/>
                </a:lnTo>
                <a:lnTo>
                  <a:pt x="490169" y="80518"/>
                </a:lnTo>
                <a:lnTo>
                  <a:pt x="492658" y="78232"/>
                </a:lnTo>
                <a:lnTo>
                  <a:pt x="493064" y="77597"/>
                </a:lnTo>
                <a:lnTo>
                  <a:pt x="493534" y="76835"/>
                </a:lnTo>
                <a:lnTo>
                  <a:pt x="497611" y="81534"/>
                </a:lnTo>
                <a:lnTo>
                  <a:pt x="493141" y="82677"/>
                </a:lnTo>
                <a:lnTo>
                  <a:pt x="498411" y="85725"/>
                </a:lnTo>
                <a:lnTo>
                  <a:pt x="496392" y="91681"/>
                </a:lnTo>
                <a:lnTo>
                  <a:pt x="498640" y="89535"/>
                </a:lnTo>
                <a:lnTo>
                  <a:pt x="501256" y="90170"/>
                </a:lnTo>
                <a:lnTo>
                  <a:pt x="501129" y="92583"/>
                </a:lnTo>
                <a:lnTo>
                  <a:pt x="501002" y="93319"/>
                </a:lnTo>
                <a:lnTo>
                  <a:pt x="502805" y="90170"/>
                </a:lnTo>
                <a:lnTo>
                  <a:pt x="505383" y="92837"/>
                </a:lnTo>
                <a:lnTo>
                  <a:pt x="504748" y="91313"/>
                </a:lnTo>
                <a:lnTo>
                  <a:pt x="504380" y="90170"/>
                </a:lnTo>
                <a:lnTo>
                  <a:pt x="504177" y="89535"/>
                </a:lnTo>
                <a:lnTo>
                  <a:pt x="503351" y="86995"/>
                </a:lnTo>
                <a:lnTo>
                  <a:pt x="506133" y="85217"/>
                </a:lnTo>
                <a:lnTo>
                  <a:pt x="509422" y="90678"/>
                </a:lnTo>
                <a:lnTo>
                  <a:pt x="513422" y="91948"/>
                </a:lnTo>
                <a:lnTo>
                  <a:pt x="511086" y="85217"/>
                </a:lnTo>
                <a:lnTo>
                  <a:pt x="511048" y="85090"/>
                </a:lnTo>
                <a:lnTo>
                  <a:pt x="514489" y="82804"/>
                </a:lnTo>
                <a:lnTo>
                  <a:pt x="512572" y="79248"/>
                </a:lnTo>
                <a:lnTo>
                  <a:pt x="512508" y="78359"/>
                </a:lnTo>
                <a:lnTo>
                  <a:pt x="512622" y="76835"/>
                </a:lnTo>
                <a:lnTo>
                  <a:pt x="511721" y="76200"/>
                </a:lnTo>
                <a:lnTo>
                  <a:pt x="511124" y="71247"/>
                </a:lnTo>
                <a:lnTo>
                  <a:pt x="514642" y="73660"/>
                </a:lnTo>
                <a:lnTo>
                  <a:pt x="515962" y="71247"/>
                </a:lnTo>
                <a:lnTo>
                  <a:pt x="516039" y="71120"/>
                </a:lnTo>
                <a:lnTo>
                  <a:pt x="520509" y="73406"/>
                </a:lnTo>
                <a:lnTo>
                  <a:pt x="519557" y="73533"/>
                </a:lnTo>
                <a:lnTo>
                  <a:pt x="522706" y="77470"/>
                </a:lnTo>
                <a:lnTo>
                  <a:pt x="522566" y="85344"/>
                </a:lnTo>
                <a:lnTo>
                  <a:pt x="516788" y="86995"/>
                </a:lnTo>
                <a:lnTo>
                  <a:pt x="517067" y="97028"/>
                </a:lnTo>
                <a:lnTo>
                  <a:pt x="521538" y="95885"/>
                </a:lnTo>
                <a:lnTo>
                  <a:pt x="528040" y="93726"/>
                </a:lnTo>
                <a:lnTo>
                  <a:pt x="530771" y="96774"/>
                </a:lnTo>
                <a:lnTo>
                  <a:pt x="534847" y="94615"/>
                </a:lnTo>
                <a:lnTo>
                  <a:pt x="534847" y="93726"/>
                </a:lnTo>
                <a:lnTo>
                  <a:pt x="534822" y="90805"/>
                </a:lnTo>
                <a:lnTo>
                  <a:pt x="534695" y="87122"/>
                </a:lnTo>
                <a:lnTo>
                  <a:pt x="534454" y="84074"/>
                </a:lnTo>
                <a:lnTo>
                  <a:pt x="536117" y="83312"/>
                </a:lnTo>
                <a:lnTo>
                  <a:pt x="536905" y="83947"/>
                </a:lnTo>
                <a:lnTo>
                  <a:pt x="537794" y="85090"/>
                </a:lnTo>
                <a:lnTo>
                  <a:pt x="537692" y="85471"/>
                </a:lnTo>
                <a:lnTo>
                  <a:pt x="535914" y="87630"/>
                </a:lnTo>
                <a:lnTo>
                  <a:pt x="540905" y="85344"/>
                </a:lnTo>
                <a:lnTo>
                  <a:pt x="543382" y="83312"/>
                </a:lnTo>
                <a:lnTo>
                  <a:pt x="543839" y="82931"/>
                </a:lnTo>
                <a:lnTo>
                  <a:pt x="548995" y="83312"/>
                </a:lnTo>
                <a:lnTo>
                  <a:pt x="549986" y="82931"/>
                </a:lnTo>
                <a:lnTo>
                  <a:pt x="551954" y="82169"/>
                </a:lnTo>
                <a:lnTo>
                  <a:pt x="551053" y="77470"/>
                </a:lnTo>
                <a:lnTo>
                  <a:pt x="550570" y="73787"/>
                </a:lnTo>
                <a:lnTo>
                  <a:pt x="553783" y="73152"/>
                </a:lnTo>
                <a:lnTo>
                  <a:pt x="553453" y="72390"/>
                </a:lnTo>
                <a:lnTo>
                  <a:pt x="553377" y="72009"/>
                </a:lnTo>
                <a:lnTo>
                  <a:pt x="553554" y="71120"/>
                </a:lnTo>
                <a:lnTo>
                  <a:pt x="553707" y="70358"/>
                </a:lnTo>
                <a:lnTo>
                  <a:pt x="554342" y="67310"/>
                </a:lnTo>
                <a:lnTo>
                  <a:pt x="557072" y="69088"/>
                </a:lnTo>
                <a:lnTo>
                  <a:pt x="559168" y="69342"/>
                </a:lnTo>
                <a:lnTo>
                  <a:pt x="559054" y="71501"/>
                </a:lnTo>
                <a:lnTo>
                  <a:pt x="557707" y="72009"/>
                </a:lnTo>
                <a:lnTo>
                  <a:pt x="557745" y="73279"/>
                </a:lnTo>
                <a:lnTo>
                  <a:pt x="559523" y="75184"/>
                </a:lnTo>
                <a:lnTo>
                  <a:pt x="562381" y="74803"/>
                </a:lnTo>
                <a:lnTo>
                  <a:pt x="564007" y="72771"/>
                </a:lnTo>
                <a:lnTo>
                  <a:pt x="563880" y="74930"/>
                </a:lnTo>
                <a:lnTo>
                  <a:pt x="562305" y="79629"/>
                </a:lnTo>
                <a:lnTo>
                  <a:pt x="561568" y="79070"/>
                </a:lnTo>
                <a:lnTo>
                  <a:pt x="562229" y="80695"/>
                </a:lnTo>
                <a:lnTo>
                  <a:pt x="564400" y="80010"/>
                </a:lnTo>
                <a:lnTo>
                  <a:pt x="569074" y="84328"/>
                </a:lnTo>
                <a:lnTo>
                  <a:pt x="573570" y="84709"/>
                </a:lnTo>
                <a:lnTo>
                  <a:pt x="577430" y="85852"/>
                </a:lnTo>
                <a:lnTo>
                  <a:pt x="580199" y="92456"/>
                </a:lnTo>
                <a:lnTo>
                  <a:pt x="583526" y="89662"/>
                </a:lnTo>
                <a:lnTo>
                  <a:pt x="587044" y="85725"/>
                </a:lnTo>
                <a:lnTo>
                  <a:pt x="587616" y="85090"/>
                </a:lnTo>
                <a:lnTo>
                  <a:pt x="592556" y="85090"/>
                </a:lnTo>
                <a:lnTo>
                  <a:pt x="592836" y="80772"/>
                </a:lnTo>
                <a:lnTo>
                  <a:pt x="595934" y="83693"/>
                </a:lnTo>
                <a:lnTo>
                  <a:pt x="595884" y="80772"/>
                </a:lnTo>
                <a:lnTo>
                  <a:pt x="595884" y="80518"/>
                </a:lnTo>
                <a:lnTo>
                  <a:pt x="595845" y="78359"/>
                </a:lnTo>
                <a:lnTo>
                  <a:pt x="592531" y="76962"/>
                </a:lnTo>
                <a:lnTo>
                  <a:pt x="589178" y="78867"/>
                </a:lnTo>
                <a:lnTo>
                  <a:pt x="586028" y="80518"/>
                </a:lnTo>
                <a:lnTo>
                  <a:pt x="583336" y="77724"/>
                </a:lnTo>
                <a:lnTo>
                  <a:pt x="581228" y="79502"/>
                </a:lnTo>
                <a:lnTo>
                  <a:pt x="581342" y="81661"/>
                </a:lnTo>
                <a:lnTo>
                  <a:pt x="581456" y="82550"/>
                </a:lnTo>
                <a:lnTo>
                  <a:pt x="581355" y="83693"/>
                </a:lnTo>
                <a:lnTo>
                  <a:pt x="580440" y="85471"/>
                </a:lnTo>
                <a:lnTo>
                  <a:pt x="578573" y="85725"/>
                </a:lnTo>
                <a:lnTo>
                  <a:pt x="576834" y="85217"/>
                </a:lnTo>
                <a:lnTo>
                  <a:pt x="576808" y="82550"/>
                </a:lnTo>
                <a:lnTo>
                  <a:pt x="581152" y="80200"/>
                </a:lnTo>
                <a:lnTo>
                  <a:pt x="581152" y="79756"/>
                </a:lnTo>
                <a:lnTo>
                  <a:pt x="581101" y="79603"/>
                </a:lnTo>
                <a:lnTo>
                  <a:pt x="581126" y="80010"/>
                </a:lnTo>
                <a:lnTo>
                  <a:pt x="581075" y="79629"/>
                </a:lnTo>
                <a:lnTo>
                  <a:pt x="580986" y="79248"/>
                </a:lnTo>
                <a:lnTo>
                  <a:pt x="578866" y="72771"/>
                </a:lnTo>
                <a:lnTo>
                  <a:pt x="578662" y="72136"/>
                </a:lnTo>
                <a:lnTo>
                  <a:pt x="584161" y="72390"/>
                </a:lnTo>
                <a:lnTo>
                  <a:pt x="584136" y="72136"/>
                </a:lnTo>
                <a:lnTo>
                  <a:pt x="583844" y="69723"/>
                </a:lnTo>
                <a:lnTo>
                  <a:pt x="583730" y="68707"/>
                </a:lnTo>
                <a:lnTo>
                  <a:pt x="579132" y="69723"/>
                </a:lnTo>
                <a:lnTo>
                  <a:pt x="577227" y="68580"/>
                </a:lnTo>
                <a:lnTo>
                  <a:pt x="577710" y="67310"/>
                </a:lnTo>
                <a:lnTo>
                  <a:pt x="577761" y="67183"/>
                </a:lnTo>
                <a:lnTo>
                  <a:pt x="577850" y="66167"/>
                </a:lnTo>
                <a:lnTo>
                  <a:pt x="577532" y="64516"/>
                </a:lnTo>
                <a:lnTo>
                  <a:pt x="577430" y="64262"/>
                </a:lnTo>
                <a:lnTo>
                  <a:pt x="576402" y="62738"/>
                </a:lnTo>
                <a:lnTo>
                  <a:pt x="576440" y="62357"/>
                </a:lnTo>
                <a:lnTo>
                  <a:pt x="577278" y="60579"/>
                </a:lnTo>
                <a:lnTo>
                  <a:pt x="577405" y="60325"/>
                </a:lnTo>
                <a:lnTo>
                  <a:pt x="577951" y="59182"/>
                </a:lnTo>
                <a:lnTo>
                  <a:pt x="581355" y="56515"/>
                </a:lnTo>
                <a:lnTo>
                  <a:pt x="581901" y="55626"/>
                </a:lnTo>
                <a:lnTo>
                  <a:pt x="582460" y="54737"/>
                </a:lnTo>
                <a:lnTo>
                  <a:pt x="583171" y="53594"/>
                </a:lnTo>
                <a:lnTo>
                  <a:pt x="582510" y="55372"/>
                </a:lnTo>
                <a:lnTo>
                  <a:pt x="582561" y="55626"/>
                </a:lnTo>
                <a:lnTo>
                  <a:pt x="583349" y="56642"/>
                </a:lnTo>
                <a:lnTo>
                  <a:pt x="583272" y="57150"/>
                </a:lnTo>
                <a:lnTo>
                  <a:pt x="582891" y="57912"/>
                </a:lnTo>
                <a:lnTo>
                  <a:pt x="587590" y="53594"/>
                </a:lnTo>
                <a:lnTo>
                  <a:pt x="589114" y="52197"/>
                </a:lnTo>
                <a:lnTo>
                  <a:pt x="590626" y="54864"/>
                </a:lnTo>
                <a:lnTo>
                  <a:pt x="590753" y="55626"/>
                </a:lnTo>
                <a:lnTo>
                  <a:pt x="590943" y="58166"/>
                </a:lnTo>
                <a:lnTo>
                  <a:pt x="589826" y="60325"/>
                </a:lnTo>
                <a:lnTo>
                  <a:pt x="592924" y="61976"/>
                </a:lnTo>
                <a:lnTo>
                  <a:pt x="597141" y="58026"/>
                </a:lnTo>
                <a:lnTo>
                  <a:pt x="597115" y="57861"/>
                </a:lnTo>
                <a:lnTo>
                  <a:pt x="597039" y="57277"/>
                </a:lnTo>
                <a:lnTo>
                  <a:pt x="597141" y="57912"/>
                </a:lnTo>
                <a:lnTo>
                  <a:pt x="598182" y="57048"/>
                </a:lnTo>
                <a:lnTo>
                  <a:pt x="597408" y="57048"/>
                </a:lnTo>
                <a:lnTo>
                  <a:pt x="598195" y="57023"/>
                </a:lnTo>
                <a:lnTo>
                  <a:pt x="598297" y="56642"/>
                </a:lnTo>
                <a:lnTo>
                  <a:pt x="599059" y="52324"/>
                </a:lnTo>
                <a:lnTo>
                  <a:pt x="599960" y="49657"/>
                </a:lnTo>
                <a:lnTo>
                  <a:pt x="600748" y="47371"/>
                </a:lnTo>
                <a:lnTo>
                  <a:pt x="603034" y="49403"/>
                </a:lnTo>
                <a:lnTo>
                  <a:pt x="605599" y="53594"/>
                </a:lnTo>
                <a:lnTo>
                  <a:pt x="608126" y="55118"/>
                </a:lnTo>
                <a:lnTo>
                  <a:pt x="603808" y="64516"/>
                </a:lnTo>
                <a:lnTo>
                  <a:pt x="607060" y="62611"/>
                </a:lnTo>
                <a:lnTo>
                  <a:pt x="605066" y="66167"/>
                </a:lnTo>
                <a:lnTo>
                  <a:pt x="604951" y="66929"/>
                </a:lnTo>
                <a:lnTo>
                  <a:pt x="604520" y="72771"/>
                </a:lnTo>
                <a:lnTo>
                  <a:pt x="601510" y="76454"/>
                </a:lnTo>
                <a:lnTo>
                  <a:pt x="605713" y="77089"/>
                </a:lnTo>
                <a:lnTo>
                  <a:pt x="611416" y="80518"/>
                </a:lnTo>
                <a:lnTo>
                  <a:pt x="614273" y="78994"/>
                </a:lnTo>
                <a:lnTo>
                  <a:pt x="614997" y="82042"/>
                </a:lnTo>
                <a:lnTo>
                  <a:pt x="615124" y="83312"/>
                </a:lnTo>
                <a:lnTo>
                  <a:pt x="615251" y="85344"/>
                </a:lnTo>
                <a:lnTo>
                  <a:pt x="615175" y="85852"/>
                </a:lnTo>
                <a:lnTo>
                  <a:pt x="614502" y="88773"/>
                </a:lnTo>
                <a:lnTo>
                  <a:pt x="619226" y="82931"/>
                </a:lnTo>
                <a:lnTo>
                  <a:pt x="620801" y="92329"/>
                </a:lnTo>
                <a:lnTo>
                  <a:pt x="624370" y="92837"/>
                </a:lnTo>
                <a:lnTo>
                  <a:pt x="628535" y="89408"/>
                </a:lnTo>
                <a:lnTo>
                  <a:pt x="620966" y="87630"/>
                </a:lnTo>
                <a:lnTo>
                  <a:pt x="624166" y="83058"/>
                </a:lnTo>
                <a:lnTo>
                  <a:pt x="625119" y="85598"/>
                </a:lnTo>
                <a:lnTo>
                  <a:pt x="626770" y="84201"/>
                </a:lnTo>
                <a:lnTo>
                  <a:pt x="625551" y="83058"/>
                </a:lnTo>
                <a:lnTo>
                  <a:pt x="625424" y="82931"/>
                </a:lnTo>
                <a:lnTo>
                  <a:pt x="623379" y="81026"/>
                </a:lnTo>
                <a:lnTo>
                  <a:pt x="620725" y="79121"/>
                </a:lnTo>
                <a:lnTo>
                  <a:pt x="622820" y="79502"/>
                </a:lnTo>
                <a:lnTo>
                  <a:pt x="622833" y="79121"/>
                </a:lnTo>
                <a:lnTo>
                  <a:pt x="622846" y="78994"/>
                </a:lnTo>
                <a:lnTo>
                  <a:pt x="622960" y="75438"/>
                </a:lnTo>
                <a:lnTo>
                  <a:pt x="623087" y="74422"/>
                </a:lnTo>
                <a:lnTo>
                  <a:pt x="623735" y="72771"/>
                </a:lnTo>
                <a:lnTo>
                  <a:pt x="620293" y="71501"/>
                </a:lnTo>
                <a:lnTo>
                  <a:pt x="621042" y="65532"/>
                </a:lnTo>
                <a:lnTo>
                  <a:pt x="624687" y="71247"/>
                </a:lnTo>
                <a:lnTo>
                  <a:pt x="626592" y="68453"/>
                </a:lnTo>
                <a:lnTo>
                  <a:pt x="625081" y="73660"/>
                </a:lnTo>
                <a:lnTo>
                  <a:pt x="625640" y="73914"/>
                </a:lnTo>
                <a:lnTo>
                  <a:pt x="624128" y="78994"/>
                </a:lnTo>
                <a:lnTo>
                  <a:pt x="627380" y="77089"/>
                </a:lnTo>
                <a:lnTo>
                  <a:pt x="631939" y="77597"/>
                </a:lnTo>
                <a:lnTo>
                  <a:pt x="634199" y="81026"/>
                </a:lnTo>
                <a:lnTo>
                  <a:pt x="635546" y="83312"/>
                </a:lnTo>
                <a:lnTo>
                  <a:pt x="634949" y="83362"/>
                </a:lnTo>
                <a:lnTo>
                  <a:pt x="635063" y="85852"/>
                </a:lnTo>
                <a:lnTo>
                  <a:pt x="634936" y="88519"/>
                </a:lnTo>
                <a:lnTo>
                  <a:pt x="634733" y="89408"/>
                </a:lnTo>
                <a:lnTo>
                  <a:pt x="640803" y="91186"/>
                </a:lnTo>
                <a:lnTo>
                  <a:pt x="640613" y="93345"/>
                </a:lnTo>
                <a:lnTo>
                  <a:pt x="638352" y="93726"/>
                </a:lnTo>
                <a:lnTo>
                  <a:pt x="637044" y="92837"/>
                </a:lnTo>
                <a:lnTo>
                  <a:pt x="639495" y="95504"/>
                </a:lnTo>
                <a:lnTo>
                  <a:pt x="641565" y="94488"/>
                </a:lnTo>
                <a:lnTo>
                  <a:pt x="641985" y="93726"/>
                </a:lnTo>
                <a:lnTo>
                  <a:pt x="645363" y="87630"/>
                </a:lnTo>
                <a:lnTo>
                  <a:pt x="648182" y="90043"/>
                </a:lnTo>
                <a:lnTo>
                  <a:pt x="650862" y="92913"/>
                </a:lnTo>
                <a:lnTo>
                  <a:pt x="651027" y="91186"/>
                </a:lnTo>
                <a:lnTo>
                  <a:pt x="654989" y="92710"/>
                </a:lnTo>
                <a:lnTo>
                  <a:pt x="655231" y="91186"/>
                </a:lnTo>
                <a:lnTo>
                  <a:pt x="655789" y="87630"/>
                </a:lnTo>
                <a:lnTo>
                  <a:pt x="656183" y="85217"/>
                </a:lnTo>
                <a:lnTo>
                  <a:pt x="658634" y="85217"/>
                </a:lnTo>
                <a:lnTo>
                  <a:pt x="657174" y="81153"/>
                </a:lnTo>
                <a:lnTo>
                  <a:pt x="660730" y="85598"/>
                </a:lnTo>
                <a:lnTo>
                  <a:pt x="659930" y="81153"/>
                </a:lnTo>
                <a:lnTo>
                  <a:pt x="659193" y="77089"/>
                </a:lnTo>
                <a:lnTo>
                  <a:pt x="658749" y="74676"/>
                </a:lnTo>
                <a:lnTo>
                  <a:pt x="661847" y="77978"/>
                </a:lnTo>
                <a:lnTo>
                  <a:pt x="661720" y="79070"/>
                </a:lnTo>
                <a:lnTo>
                  <a:pt x="660996" y="82042"/>
                </a:lnTo>
                <a:lnTo>
                  <a:pt x="660882" y="83947"/>
                </a:lnTo>
                <a:lnTo>
                  <a:pt x="660755" y="86360"/>
                </a:lnTo>
                <a:lnTo>
                  <a:pt x="660857" y="91440"/>
                </a:lnTo>
                <a:lnTo>
                  <a:pt x="661847" y="87376"/>
                </a:lnTo>
                <a:lnTo>
                  <a:pt x="663702" y="91186"/>
                </a:lnTo>
                <a:lnTo>
                  <a:pt x="665213" y="91313"/>
                </a:lnTo>
                <a:lnTo>
                  <a:pt x="664730" y="87376"/>
                </a:lnTo>
                <a:lnTo>
                  <a:pt x="664692" y="87122"/>
                </a:lnTo>
                <a:lnTo>
                  <a:pt x="668858" y="87884"/>
                </a:lnTo>
                <a:lnTo>
                  <a:pt x="668502" y="87122"/>
                </a:lnTo>
                <a:lnTo>
                  <a:pt x="667004" y="83820"/>
                </a:lnTo>
                <a:lnTo>
                  <a:pt x="666915" y="83375"/>
                </a:lnTo>
                <a:lnTo>
                  <a:pt x="670674" y="80518"/>
                </a:lnTo>
                <a:lnTo>
                  <a:pt x="671741" y="86233"/>
                </a:lnTo>
                <a:lnTo>
                  <a:pt x="674598" y="81661"/>
                </a:lnTo>
                <a:lnTo>
                  <a:pt x="674712" y="81153"/>
                </a:lnTo>
                <a:lnTo>
                  <a:pt x="674103" y="80518"/>
                </a:lnTo>
                <a:lnTo>
                  <a:pt x="673366" y="79756"/>
                </a:lnTo>
                <a:lnTo>
                  <a:pt x="674408" y="79248"/>
                </a:lnTo>
                <a:lnTo>
                  <a:pt x="678319" y="77343"/>
                </a:lnTo>
                <a:lnTo>
                  <a:pt x="677252" y="74295"/>
                </a:lnTo>
                <a:lnTo>
                  <a:pt x="680694" y="74295"/>
                </a:lnTo>
                <a:lnTo>
                  <a:pt x="682434" y="79375"/>
                </a:lnTo>
                <a:lnTo>
                  <a:pt x="682307" y="80010"/>
                </a:lnTo>
                <a:lnTo>
                  <a:pt x="681050" y="83820"/>
                </a:lnTo>
                <a:lnTo>
                  <a:pt x="679945" y="83312"/>
                </a:lnTo>
                <a:lnTo>
                  <a:pt x="678243" y="81407"/>
                </a:lnTo>
                <a:lnTo>
                  <a:pt x="678002" y="84836"/>
                </a:lnTo>
                <a:lnTo>
                  <a:pt x="684263" y="84709"/>
                </a:lnTo>
                <a:lnTo>
                  <a:pt x="685571" y="86995"/>
                </a:lnTo>
                <a:lnTo>
                  <a:pt x="687438" y="88265"/>
                </a:lnTo>
                <a:lnTo>
                  <a:pt x="687158" y="92964"/>
                </a:lnTo>
                <a:lnTo>
                  <a:pt x="689724" y="87757"/>
                </a:lnTo>
                <a:lnTo>
                  <a:pt x="692505" y="97409"/>
                </a:lnTo>
                <a:lnTo>
                  <a:pt x="693381" y="94996"/>
                </a:lnTo>
                <a:lnTo>
                  <a:pt x="694766" y="91186"/>
                </a:lnTo>
                <a:close/>
              </a:path>
              <a:path extrusionOk="0" h="126364" w="723264">
                <a:moveTo>
                  <a:pt x="697636" y="35483"/>
                </a:moveTo>
                <a:lnTo>
                  <a:pt x="696785" y="36322"/>
                </a:lnTo>
                <a:lnTo>
                  <a:pt x="695782" y="36372"/>
                </a:lnTo>
                <a:lnTo>
                  <a:pt x="697572" y="37084"/>
                </a:lnTo>
                <a:lnTo>
                  <a:pt x="697636" y="35483"/>
                </a:lnTo>
                <a:close/>
              </a:path>
              <a:path extrusionOk="0" h="126364" w="723264">
                <a:moveTo>
                  <a:pt x="698449" y="73533"/>
                </a:moveTo>
                <a:lnTo>
                  <a:pt x="695667" y="68326"/>
                </a:lnTo>
                <a:lnTo>
                  <a:pt x="693293" y="65659"/>
                </a:lnTo>
                <a:lnTo>
                  <a:pt x="692899" y="73025"/>
                </a:lnTo>
                <a:lnTo>
                  <a:pt x="690486" y="75438"/>
                </a:lnTo>
                <a:lnTo>
                  <a:pt x="690448" y="75603"/>
                </a:lnTo>
                <a:lnTo>
                  <a:pt x="698449" y="73533"/>
                </a:lnTo>
                <a:close/>
              </a:path>
              <a:path extrusionOk="0" h="126364" w="723264">
                <a:moveTo>
                  <a:pt x="699223" y="33147"/>
                </a:moveTo>
                <a:lnTo>
                  <a:pt x="697966" y="26924"/>
                </a:lnTo>
                <a:lnTo>
                  <a:pt x="697636" y="35483"/>
                </a:lnTo>
                <a:lnTo>
                  <a:pt x="699185" y="33959"/>
                </a:lnTo>
                <a:lnTo>
                  <a:pt x="699223" y="33147"/>
                </a:lnTo>
                <a:close/>
              </a:path>
              <a:path extrusionOk="0" h="126364" w="723264">
                <a:moveTo>
                  <a:pt x="705180" y="49022"/>
                </a:moveTo>
                <a:lnTo>
                  <a:pt x="704113" y="51409"/>
                </a:lnTo>
                <a:lnTo>
                  <a:pt x="704545" y="51435"/>
                </a:lnTo>
                <a:lnTo>
                  <a:pt x="705180" y="49022"/>
                </a:lnTo>
                <a:close/>
              </a:path>
              <a:path extrusionOk="0" h="126364" w="723264">
                <a:moveTo>
                  <a:pt x="707097" y="30327"/>
                </a:moveTo>
                <a:lnTo>
                  <a:pt x="706285" y="29337"/>
                </a:lnTo>
                <a:lnTo>
                  <a:pt x="706310" y="30480"/>
                </a:lnTo>
                <a:lnTo>
                  <a:pt x="707097" y="30327"/>
                </a:lnTo>
                <a:close/>
              </a:path>
              <a:path extrusionOk="0" h="126364" w="723264">
                <a:moveTo>
                  <a:pt x="708977" y="29972"/>
                </a:moveTo>
                <a:lnTo>
                  <a:pt x="707097" y="30327"/>
                </a:lnTo>
                <a:lnTo>
                  <a:pt x="707948" y="31369"/>
                </a:lnTo>
                <a:lnTo>
                  <a:pt x="708977" y="29972"/>
                </a:lnTo>
                <a:close/>
              </a:path>
              <a:path extrusionOk="0" h="126364" w="723264">
                <a:moveTo>
                  <a:pt x="714248" y="49593"/>
                </a:moveTo>
                <a:lnTo>
                  <a:pt x="712431" y="49555"/>
                </a:lnTo>
                <a:lnTo>
                  <a:pt x="712546" y="49911"/>
                </a:lnTo>
                <a:lnTo>
                  <a:pt x="713054" y="49987"/>
                </a:lnTo>
                <a:lnTo>
                  <a:pt x="714248" y="49593"/>
                </a:lnTo>
                <a:close/>
              </a:path>
              <a:path extrusionOk="0" h="126364" w="723264">
                <a:moveTo>
                  <a:pt x="715441" y="54343"/>
                </a:moveTo>
                <a:lnTo>
                  <a:pt x="715314" y="54508"/>
                </a:lnTo>
                <a:lnTo>
                  <a:pt x="715441" y="54546"/>
                </a:lnTo>
                <a:lnTo>
                  <a:pt x="715441" y="54343"/>
                </a:lnTo>
                <a:close/>
              </a:path>
              <a:path extrusionOk="0" h="126364" w="723264">
                <a:moveTo>
                  <a:pt x="718413" y="40005"/>
                </a:moveTo>
                <a:lnTo>
                  <a:pt x="717994" y="39344"/>
                </a:lnTo>
                <a:lnTo>
                  <a:pt x="717816" y="39751"/>
                </a:lnTo>
                <a:lnTo>
                  <a:pt x="718413" y="40005"/>
                </a:lnTo>
                <a:close/>
              </a:path>
              <a:path extrusionOk="0" h="126364" w="723264">
                <a:moveTo>
                  <a:pt x="719874" y="29845"/>
                </a:moveTo>
                <a:lnTo>
                  <a:pt x="718731" y="29464"/>
                </a:lnTo>
                <a:lnTo>
                  <a:pt x="719823" y="29883"/>
                </a:lnTo>
                <a:close/>
              </a:path>
              <a:path extrusionOk="0" h="126364" w="723264">
                <a:moveTo>
                  <a:pt x="720344" y="39878"/>
                </a:moveTo>
                <a:lnTo>
                  <a:pt x="718413" y="40005"/>
                </a:lnTo>
                <a:lnTo>
                  <a:pt x="719518" y="41783"/>
                </a:lnTo>
                <a:lnTo>
                  <a:pt x="720344" y="39878"/>
                </a:lnTo>
                <a:close/>
              </a:path>
              <a:path extrusionOk="0" h="126364" w="723264">
                <a:moveTo>
                  <a:pt x="722680" y="30962"/>
                </a:moveTo>
                <a:lnTo>
                  <a:pt x="719823" y="29883"/>
                </a:lnTo>
                <a:lnTo>
                  <a:pt x="716305" y="32512"/>
                </a:lnTo>
                <a:lnTo>
                  <a:pt x="718172" y="35052"/>
                </a:lnTo>
                <a:lnTo>
                  <a:pt x="716381" y="35687"/>
                </a:lnTo>
                <a:lnTo>
                  <a:pt x="715314" y="34798"/>
                </a:lnTo>
                <a:lnTo>
                  <a:pt x="713778" y="33540"/>
                </a:lnTo>
                <a:lnTo>
                  <a:pt x="713778" y="39497"/>
                </a:lnTo>
                <a:lnTo>
                  <a:pt x="706005" y="47117"/>
                </a:lnTo>
                <a:lnTo>
                  <a:pt x="707313" y="49403"/>
                </a:lnTo>
                <a:lnTo>
                  <a:pt x="708545" y="49428"/>
                </a:lnTo>
                <a:lnTo>
                  <a:pt x="702132" y="55880"/>
                </a:lnTo>
                <a:lnTo>
                  <a:pt x="704113" y="51409"/>
                </a:lnTo>
                <a:lnTo>
                  <a:pt x="702043" y="51308"/>
                </a:lnTo>
                <a:lnTo>
                  <a:pt x="701014" y="49657"/>
                </a:lnTo>
                <a:lnTo>
                  <a:pt x="701040" y="48895"/>
                </a:lnTo>
                <a:lnTo>
                  <a:pt x="701370" y="46609"/>
                </a:lnTo>
                <a:lnTo>
                  <a:pt x="704189" y="45593"/>
                </a:lnTo>
                <a:lnTo>
                  <a:pt x="704900" y="45339"/>
                </a:lnTo>
                <a:lnTo>
                  <a:pt x="706094" y="43180"/>
                </a:lnTo>
                <a:lnTo>
                  <a:pt x="706716" y="42037"/>
                </a:lnTo>
                <a:lnTo>
                  <a:pt x="707428" y="41783"/>
                </a:lnTo>
                <a:lnTo>
                  <a:pt x="713778" y="39497"/>
                </a:lnTo>
                <a:lnTo>
                  <a:pt x="713778" y="33540"/>
                </a:lnTo>
                <a:lnTo>
                  <a:pt x="712533" y="32512"/>
                </a:lnTo>
                <a:lnTo>
                  <a:pt x="712228" y="32258"/>
                </a:lnTo>
                <a:lnTo>
                  <a:pt x="714451" y="28575"/>
                </a:lnTo>
                <a:lnTo>
                  <a:pt x="712304" y="29591"/>
                </a:lnTo>
                <a:lnTo>
                  <a:pt x="708152" y="31877"/>
                </a:lnTo>
                <a:lnTo>
                  <a:pt x="706361" y="32512"/>
                </a:lnTo>
                <a:lnTo>
                  <a:pt x="706310" y="30480"/>
                </a:lnTo>
                <a:lnTo>
                  <a:pt x="702919" y="31115"/>
                </a:lnTo>
                <a:lnTo>
                  <a:pt x="704189" y="34798"/>
                </a:lnTo>
                <a:lnTo>
                  <a:pt x="700189" y="31877"/>
                </a:lnTo>
                <a:lnTo>
                  <a:pt x="699427" y="33528"/>
                </a:lnTo>
                <a:lnTo>
                  <a:pt x="699350" y="33782"/>
                </a:lnTo>
                <a:lnTo>
                  <a:pt x="699249" y="33909"/>
                </a:lnTo>
                <a:lnTo>
                  <a:pt x="696544" y="39751"/>
                </a:lnTo>
                <a:lnTo>
                  <a:pt x="692823" y="41783"/>
                </a:lnTo>
                <a:lnTo>
                  <a:pt x="693178" y="40005"/>
                </a:lnTo>
                <a:lnTo>
                  <a:pt x="693889" y="36449"/>
                </a:lnTo>
                <a:lnTo>
                  <a:pt x="695782" y="36372"/>
                </a:lnTo>
                <a:lnTo>
                  <a:pt x="695032" y="36068"/>
                </a:lnTo>
                <a:lnTo>
                  <a:pt x="694118" y="35699"/>
                </a:lnTo>
                <a:lnTo>
                  <a:pt x="694016" y="35483"/>
                </a:lnTo>
                <a:lnTo>
                  <a:pt x="693864" y="35052"/>
                </a:lnTo>
                <a:lnTo>
                  <a:pt x="693801" y="33147"/>
                </a:lnTo>
                <a:lnTo>
                  <a:pt x="694169" y="31623"/>
                </a:lnTo>
                <a:lnTo>
                  <a:pt x="690803" y="36068"/>
                </a:lnTo>
                <a:lnTo>
                  <a:pt x="690041" y="35306"/>
                </a:lnTo>
                <a:lnTo>
                  <a:pt x="690473" y="34582"/>
                </a:lnTo>
                <a:lnTo>
                  <a:pt x="685495" y="39370"/>
                </a:lnTo>
                <a:lnTo>
                  <a:pt x="687235" y="40195"/>
                </a:lnTo>
                <a:lnTo>
                  <a:pt x="687235" y="40005"/>
                </a:lnTo>
                <a:lnTo>
                  <a:pt x="690524" y="40894"/>
                </a:lnTo>
                <a:lnTo>
                  <a:pt x="691743" y="44386"/>
                </a:lnTo>
                <a:lnTo>
                  <a:pt x="693039" y="43180"/>
                </a:lnTo>
                <a:lnTo>
                  <a:pt x="693445" y="44831"/>
                </a:lnTo>
                <a:lnTo>
                  <a:pt x="694029" y="46863"/>
                </a:lnTo>
                <a:lnTo>
                  <a:pt x="696582" y="45593"/>
                </a:lnTo>
                <a:lnTo>
                  <a:pt x="697776" y="53213"/>
                </a:lnTo>
                <a:lnTo>
                  <a:pt x="700316" y="61849"/>
                </a:lnTo>
                <a:lnTo>
                  <a:pt x="700201" y="62611"/>
                </a:lnTo>
                <a:lnTo>
                  <a:pt x="697090" y="67945"/>
                </a:lnTo>
                <a:lnTo>
                  <a:pt x="697204" y="68199"/>
                </a:lnTo>
                <a:lnTo>
                  <a:pt x="700227" y="70231"/>
                </a:lnTo>
                <a:lnTo>
                  <a:pt x="701852" y="66421"/>
                </a:lnTo>
                <a:lnTo>
                  <a:pt x="704938" y="66802"/>
                </a:lnTo>
                <a:lnTo>
                  <a:pt x="706094" y="73025"/>
                </a:lnTo>
                <a:lnTo>
                  <a:pt x="703199" y="73152"/>
                </a:lnTo>
                <a:lnTo>
                  <a:pt x="702843" y="79375"/>
                </a:lnTo>
                <a:lnTo>
                  <a:pt x="705142" y="78867"/>
                </a:lnTo>
                <a:lnTo>
                  <a:pt x="708152" y="76669"/>
                </a:lnTo>
                <a:lnTo>
                  <a:pt x="708228" y="76454"/>
                </a:lnTo>
                <a:lnTo>
                  <a:pt x="707034" y="73025"/>
                </a:lnTo>
                <a:lnTo>
                  <a:pt x="710958" y="75946"/>
                </a:lnTo>
                <a:lnTo>
                  <a:pt x="710920" y="77216"/>
                </a:lnTo>
                <a:lnTo>
                  <a:pt x="709422" y="77089"/>
                </a:lnTo>
                <a:lnTo>
                  <a:pt x="708825" y="76835"/>
                </a:lnTo>
                <a:lnTo>
                  <a:pt x="710323" y="78359"/>
                </a:lnTo>
                <a:lnTo>
                  <a:pt x="711835" y="77216"/>
                </a:lnTo>
                <a:lnTo>
                  <a:pt x="713854" y="75692"/>
                </a:lnTo>
                <a:lnTo>
                  <a:pt x="714413" y="74676"/>
                </a:lnTo>
                <a:lnTo>
                  <a:pt x="715035" y="73533"/>
                </a:lnTo>
                <a:lnTo>
                  <a:pt x="713460" y="74676"/>
                </a:lnTo>
                <a:lnTo>
                  <a:pt x="713143" y="73660"/>
                </a:lnTo>
                <a:lnTo>
                  <a:pt x="713994" y="73025"/>
                </a:lnTo>
                <a:lnTo>
                  <a:pt x="716902" y="70866"/>
                </a:lnTo>
                <a:lnTo>
                  <a:pt x="718604" y="69596"/>
                </a:lnTo>
                <a:lnTo>
                  <a:pt x="719035" y="68072"/>
                </a:lnTo>
                <a:lnTo>
                  <a:pt x="716114" y="70866"/>
                </a:lnTo>
                <a:lnTo>
                  <a:pt x="716394" y="67564"/>
                </a:lnTo>
                <a:lnTo>
                  <a:pt x="716699" y="63881"/>
                </a:lnTo>
                <a:lnTo>
                  <a:pt x="713498" y="67564"/>
                </a:lnTo>
                <a:lnTo>
                  <a:pt x="713803" y="66421"/>
                </a:lnTo>
                <a:lnTo>
                  <a:pt x="714806" y="62738"/>
                </a:lnTo>
                <a:lnTo>
                  <a:pt x="716114" y="63754"/>
                </a:lnTo>
                <a:lnTo>
                  <a:pt x="715645" y="62738"/>
                </a:lnTo>
                <a:lnTo>
                  <a:pt x="714502" y="60198"/>
                </a:lnTo>
                <a:lnTo>
                  <a:pt x="714324" y="59817"/>
                </a:lnTo>
                <a:lnTo>
                  <a:pt x="711987" y="60198"/>
                </a:lnTo>
                <a:lnTo>
                  <a:pt x="711555" y="56007"/>
                </a:lnTo>
                <a:lnTo>
                  <a:pt x="713105" y="59309"/>
                </a:lnTo>
                <a:lnTo>
                  <a:pt x="714438" y="56007"/>
                </a:lnTo>
                <a:lnTo>
                  <a:pt x="714489" y="55880"/>
                </a:lnTo>
                <a:lnTo>
                  <a:pt x="714692" y="55372"/>
                </a:lnTo>
                <a:lnTo>
                  <a:pt x="714844" y="54991"/>
                </a:lnTo>
                <a:lnTo>
                  <a:pt x="715314" y="54483"/>
                </a:lnTo>
                <a:lnTo>
                  <a:pt x="713740" y="53086"/>
                </a:lnTo>
                <a:lnTo>
                  <a:pt x="710209" y="53848"/>
                </a:lnTo>
                <a:lnTo>
                  <a:pt x="708863" y="55372"/>
                </a:lnTo>
                <a:lnTo>
                  <a:pt x="709371" y="49453"/>
                </a:lnTo>
                <a:lnTo>
                  <a:pt x="712431" y="49530"/>
                </a:lnTo>
                <a:lnTo>
                  <a:pt x="712025" y="48514"/>
                </a:lnTo>
                <a:lnTo>
                  <a:pt x="715035" y="44958"/>
                </a:lnTo>
                <a:lnTo>
                  <a:pt x="711669" y="44958"/>
                </a:lnTo>
                <a:lnTo>
                  <a:pt x="713740" y="40767"/>
                </a:lnTo>
                <a:lnTo>
                  <a:pt x="715518" y="39497"/>
                </a:lnTo>
                <a:lnTo>
                  <a:pt x="717296" y="38227"/>
                </a:lnTo>
                <a:lnTo>
                  <a:pt x="717994" y="39344"/>
                </a:lnTo>
                <a:lnTo>
                  <a:pt x="718477" y="38227"/>
                </a:lnTo>
                <a:lnTo>
                  <a:pt x="718642" y="37846"/>
                </a:lnTo>
                <a:lnTo>
                  <a:pt x="719937" y="35687"/>
                </a:lnTo>
                <a:lnTo>
                  <a:pt x="722617" y="31242"/>
                </a:lnTo>
                <a:lnTo>
                  <a:pt x="722680" y="30962"/>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75" name="Google Shape;3775;g2b5c250f245_0_726"/>
          <p:cNvSpPr/>
          <p:nvPr/>
        </p:nvSpPr>
        <p:spPr>
          <a:xfrm>
            <a:off x="1428147" y="2168567"/>
            <a:ext cx="456924" cy="73328"/>
          </a:xfrm>
          <a:custGeom>
            <a:rect b="b" l="l" r="r" t="t"/>
            <a:pathLst>
              <a:path extrusionOk="0" h="109854" w="684530">
                <a:moveTo>
                  <a:pt x="38341" y="67792"/>
                </a:moveTo>
                <a:lnTo>
                  <a:pt x="38227" y="66167"/>
                </a:lnTo>
                <a:lnTo>
                  <a:pt x="37896" y="66675"/>
                </a:lnTo>
                <a:lnTo>
                  <a:pt x="37973" y="67183"/>
                </a:lnTo>
                <a:lnTo>
                  <a:pt x="38341" y="67792"/>
                </a:lnTo>
                <a:close/>
              </a:path>
              <a:path extrusionOk="0" h="109854" w="684530">
                <a:moveTo>
                  <a:pt x="39535" y="69215"/>
                </a:moveTo>
                <a:lnTo>
                  <a:pt x="38747" y="68453"/>
                </a:lnTo>
                <a:lnTo>
                  <a:pt x="38341" y="67792"/>
                </a:lnTo>
                <a:lnTo>
                  <a:pt x="38506" y="70104"/>
                </a:lnTo>
                <a:lnTo>
                  <a:pt x="39535" y="69215"/>
                </a:lnTo>
                <a:close/>
              </a:path>
              <a:path extrusionOk="0" h="109854" w="684530">
                <a:moveTo>
                  <a:pt x="42113" y="78613"/>
                </a:moveTo>
                <a:lnTo>
                  <a:pt x="41833" y="74104"/>
                </a:lnTo>
                <a:lnTo>
                  <a:pt x="40208" y="74168"/>
                </a:lnTo>
                <a:lnTo>
                  <a:pt x="42113" y="78613"/>
                </a:lnTo>
                <a:close/>
              </a:path>
              <a:path extrusionOk="0" h="109854" w="684530">
                <a:moveTo>
                  <a:pt x="43891" y="74041"/>
                </a:moveTo>
                <a:lnTo>
                  <a:pt x="41770" y="73075"/>
                </a:lnTo>
                <a:lnTo>
                  <a:pt x="41833" y="74104"/>
                </a:lnTo>
                <a:lnTo>
                  <a:pt x="43891" y="74041"/>
                </a:lnTo>
                <a:close/>
              </a:path>
              <a:path extrusionOk="0" h="109854" w="684530">
                <a:moveTo>
                  <a:pt x="100660" y="98399"/>
                </a:moveTo>
                <a:lnTo>
                  <a:pt x="100571" y="98755"/>
                </a:lnTo>
                <a:lnTo>
                  <a:pt x="100495" y="99148"/>
                </a:lnTo>
                <a:lnTo>
                  <a:pt x="100418" y="99669"/>
                </a:lnTo>
                <a:lnTo>
                  <a:pt x="100571" y="99187"/>
                </a:lnTo>
                <a:lnTo>
                  <a:pt x="100660" y="98399"/>
                </a:lnTo>
                <a:close/>
              </a:path>
              <a:path extrusionOk="0" h="109854" w="684530">
                <a:moveTo>
                  <a:pt x="126796" y="104216"/>
                </a:moveTo>
                <a:lnTo>
                  <a:pt x="126161" y="104571"/>
                </a:lnTo>
                <a:lnTo>
                  <a:pt x="125615" y="105041"/>
                </a:lnTo>
                <a:lnTo>
                  <a:pt x="125298" y="105803"/>
                </a:lnTo>
                <a:lnTo>
                  <a:pt x="126199" y="105486"/>
                </a:lnTo>
                <a:lnTo>
                  <a:pt x="126644" y="104889"/>
                </a:lnTo>
                <a:lnTo>
                  <a:pt x="126796" y="104216"/>
                </a:lnTo>
                <a:close/>
              </a:path>
              <a:path extrusionOk="0" h="109854" w="684530">
                <a:moveTo>
                  <a:pt x="127215" y="102298"/>
                </a:moveTo>
                <a:lnTo>
                  <a:pt x="127165" y="102108"/>
                </a:lnTo>
                <a:lnTo>
                  <a:pt x="126657" y="101142"/>
                </a:lnTo>
                <a:lnTo>
                  <a:pt x="125806" y="102362"/>
                </a:lnTo>
                <a:lnTo>
                  <a:pt x="127215" y="102298"/>
                </a:lnTo>
                <a:close/>
              </a:path>
              <a:path extrusionOk="0" h="109854" w="684530">
                <a:moveTo>
                  <a:pt x="129565" y="101371"/>
                </a:moveTo>
                <a:lnTo>
                  <a:pt x="128854" y="101600"/>
                </a:lnTo>
                <a:lnTo>
                  <a:pt x="129197" y="101981"/>
                </a:lnTo>
                <a:lnTo>
                  <a:pt x="129565" y="101371"/>
                </a:lnTo>
                <a:close/>
              </a:path>
              <a:path extrusionOk="0" h="109854" w="684530">
                <a:moveTo>
                  <a:pt x="131584" y="104648"/>
                </a:moveTo>
                <a:lnTo>
                  <a:pt x="130568" y="103505"/>
                </a:lnTo>
                <a:lnTo>
                  <a:pt x="129197" y="101981"/>
                </a:lnTo>
                <a:lnTo>
                  <a:pt x="129057" y="102235"/>
                </a:lnTo>
                <a:lnTo>
                  <a:pt x="127215" y="102298"/>
                </a:lnTo>
                <a:lnTo>
                  <a:pt x="126796" y="104140"/>
                </a:lnTo>
                <a:lnTo>
                  <a:pt x="128066" y="103505"/>
                </a:lnTo>
                <a:lnTo>
                  <a:pt x="129806" y="103505"/>
                </a:lnTo>
                <a:lnTo>
                  <a:pt x="131584" y="104648"/>
                </a:lnTo>
                <a:close/>
              </a:path>
              <a:path extrusionOk="0" h="109854" w="684530">
                <a:moveTo>
                  <a:pt x="133489" y="100076"/>
                </a:moveTo>
                <a:lnTo>
                  <a:pt x="131864" y="97409"/>
                </a:lnTo>
                <a:lnTo>
                  <a:pt x="129565" y="101371"/>
                </a:lnTo>
                <a:lnTo>
                  <a:pt x="133489" y="100076"/>
                </a:lnTo>
                <a:close/>
              </a:path>
              <a:path extrusionOk="0" h="109854" w="684530">
                <a:moveTo>
                  <a:pt x="230581" y="12547"/>
                </a:moveTo>
                <a:lnTo>
                  <a:pt x="230466" y="11988"/>
                </a:lnTo>
                <a:lnTo>
                  <a:pt x="230416" y="12509"/>
                </a:lnTo>
                <a:lnTo>
                  <a:pt x="230378" y="12941"/>
                </a:lnTo>
                <a:lnTo>
                  <a:pt x="230339" y="13335"/>
                </a:lnTo>
                <a:lnTo>
                  <a:pt x="230505" y="13017"/>
                </a:lnTo>
                <a:lnTo>
                  <a:pt x="230581" y="12547"/>
                </a:lnTo>
                <a:close/>
              </a:path>
              <a:path extrusionOk="0" h="109854" w="684530">
                <a:moveTo>
                  <a:pt x="249440" y="108216"/>
                </a:moveTo>
                <a:lnTo>
                  <a:pt x="249034" y="108496"/>
                </a:lnTo>
                <a:lnTo>
                  <a:pt x="248716" y="108966"/>
                </a:lnTo>
                <a:lnTo>
                  <a:pt x="248767" y="109753"/>
                </a:lnTo>
                <a:lnTo>
                  <a:pt x="249123" y="109245"/>
                </a:lnTo>
                <a:lnTo>
                  <a:pt x="249351" y="108724"/>
                </a:lnTo>
                <a:lnTo>
                  <a:pt x="249440" y="108216"/>
                </a:lnTo>
                <a:close/>
              </a:path>
              <a:path extrusionOk="0" h="109854" w="684530">
                <a:moveTo>
                  <a:pt x="280847" y="93218"/>
                </a:moveTo>
                <a:lnTo>
                  <a:pt x="278155" y="92583"/>
                </a:lnTo>
                <a:lnTo>
                  <a:pt x="276999" y="94361"/>
                </a:lnTo>
                <a:lnTo>
                  <a:pt x="280847" y="93218"/>
                </a:lnTo>
                <a:close/>
              </a:path>
              <a:path extrusionOk="0" h="109854" w="684530">
                <a:moveTo>
                  <a:pt x="283540" y="93853"/>
                </a:moveTo>
                <a:lnTo>
                  <a:pt x="282714" y="92659"/>
                </a:lnTo>
                <a:lnTo>
                  <a:pt x="280847" y="93218"/>
                </a:lnTo>
                <a:lnTo>
                  <a:pt x="283540" y="93853"/>
                </a:lnTo>
                <a:close/>
              </a:path>
              <a:path extrusionOk="0" h="109854" w="684530">
                <a:moveTo>
                  <a:pt x="285978" y="105600"/>
                </a:moveTo>
                <a:lnTo>
                  <a:pt x="285635" y="104571"/>
                </a:lnTo>
                <a:lnTo>
                  <a:pt x="284607" y="105410"/>
                </a:lnTo>
                <a:lnTo>
                  <a:pt x="285978" y="105600"/>
                </a:lnTo>
                <a:close/>
              </a:path>
              <a:path extrusionOk="0" h="109854" w="684530">
                <a:moveTo>
                  <a:pt x="289979" y="17754"/>
                </a:moveTo>
                <a:lnTo>
                  <a:pt x="289598" y="14605"/>
                </a:lnTo>
                <a:lnTo>
                  <a:pt x="288010" y="15367"/>
                </a:lnTo>
                <a:lnTo>
                  <a:pt x="289979" y="17754"/>
                </a:lnTo>
                <a:close/>
              </a:path>
              <a:path extrusionOk="0" h="109854" w="684530">
                <a:moveTo>
                  <a:pt x="291020" y="100203"/>
                </a:moveTo>
                <a:lnTo>
                  <a:pt x="287147" y="98933"/>
                </a:lnTo>
                <a:lnTo>
                  <a:pt x="286715" y="103505"/>
                </a:lnTo>
                <a:lnTo>
                  <a:pt x="285089" y="100838"/>
                </a:lnTo>
                <a:lnTo>
                  <a:pt x="283654" y="104267"/>
                </a:lnTo>
                <a:lnTo>
                  <a:pt x="281838" y="104648"/>
                </a:lnTo>
                <a:lnTo>
                  <a:pt x="280847" y="103378"/>
                </a:lnTo>
                <a:lnTo>
                  <a:pt x="282117" y="102870"/>
                </a:lnTo>
                <a:lnTo>
                  <a:pt x="282384" y="102616"/>
                </a:lnTo>
                <a:lnTo>
                  <a:pt x="282790" y="102235"/>
                </a:lnTo>
                <a:lnTo>
                  <a:pt x="279501" y="102616"/>
                </a:lnTo>
                <a:lnTo>
                  <a:pt x="276961" y="100076"/>
                </a:lnTo>
                <a:lnTo>
                  <a:pt x="274510" y="105029"/>
                </a:lnTo>
                <a:lnTo>
                  <a:pt x="274523" y="105410"/>
                </a:lnTo>
                <a:lnTo>
                  <a:pt x="278701" y="109601"/>
                </a:lnTo>
                <a:lnTo>
                  <a:pt x="284670" y="104648"/>
                </a:lnTo>
                <a:lnTo>
                  <a:pt x="285445" y="104013"/>
                </a:lnTo>
                <a:lnTo>
                  <a:pt x="285635" y="104571"/>
                </a:lnTo>
                <a:lnTo>
                  <a:pt x="286334" y="104013"/>
                </a:lnTo>
                <a:lnTo>
                  <a:pt x="286956" y="103505"/>
                </a:lnTo>
                <a:lnTo>
                  <a:pt x="291020" y="100203"/>
                </a:lnTo>
                <a:close/>
              </a:path>
              <a:path extrusionOk="0" h="109854" w="684530">
                <a:moveTo>
                  <a:pt x="303009" y="12928"/>
                </a:moveTo>
                <a:lnTo>
                  <a:pt x="301599" y="11049"/>
                </a:lnTo>
                <a:lnTo>
                  <a:pt x="301879" y="13258"/>
                </a:lnTo>
                <a:lnTo>
                  <a:pt x="303009" y="12928"/>
                </a:lnTo>
                <a:close/>
              </a:path>
              <a:path extrusionOk="0" h="109854" w="684530">
                <a:moveTo>
                  <a:pt x="308495" y="104775"/>
                </a:moveTo>
                <a:lnTo>
                  <a:pt x="307187" y="101727"/>
                </a:lnTo>
                <a:lnTo>
                  <a:pt x="306920" y="101981"/>
                </a:lnTo>
                <a:lnTo>
                  <a:pt x="307009" y="102235"/>
                </a:lnTo>
                <a:lnTo>
                  <a:pt x="308495" y="104775"/>
                </a:lnTo>
                <a:close/>
              </a:path>
              <a:path extrusionOk="0" h="109854" w="684530">
                <a:moveTo>
                  <a:pt x="308495" y="15748"/>
                </a:moveTo>
                <a:lnTo>
                  <a:pt x="306336" y="11925"/>
                </a:lnTo>
                <a:lnTo>
                  <a:pt x="303009" y="12928"/>
                </a:lnTo>
                <a:lnTo>
                  <a:pt x="303682" y="13843"/>
                </a:lnTo>
                <a:lnTo>
                  <a:pt x="303606" y="14097"/>
                </a:lnTo>
                <a:lnTo>
                  <a:pt x="303428" y="14224"/>
                </a:lnTo>
                <a:lnTo>
                  <a:pt x="303542" y="14478"/>
                </a:lnTo>
                <a:lnTo>
                  <a:pt x="303428" y="14986"/>
                </a:lnTo>
                <a:lnTo>
                  <a:pt x="303301" y="15113"/>
                </a:lnTo>
                <a:lnTo>
                  <a:pt x="308495" y="15748"/>
                </a:lnTo>
                <a:close/>
              </a:path>
              <a:path extrusionOk="0" h="109854" w="684530">
                <a:moveTo>
                  <a:pt x="310870" y="10033"/>
                </a:moveTo>
                <a:lnTo>
                  <a:pt x="306197" y="11684"/>
                </a:lnTo>
                <a:lnTo>
                  <a:pt x="306336" y="11925"/>
                </a:lnTo>
                <a:lnTo>
                  <a:pt x="306755" y="11811"/>
                </a:lnTo>
                <a:lnTo>
                  <a:pt x="310870" y="10033"/>
                </a:lnTo>
                <a:close/>
              </a:path>
              <a:path extrusionOk="0" h="109854" w="684530">
                <a:moveTo>
                  <a:pt x="337731" y="98869"/>
                </a:moveTo>
                <a:lnTo>
                  <a:pt x="337451" y="99263"/>
                </a:lnTo>
                <a:lnTo>
                  <a:pt x="337210" y="99783"/>
                </a:lnTo>
                <a:lnTo>
                  <a:pt x="337058" y="100495"/>
                </a:lnTo>
                <a:lnTo>
                  <a:pt x="337286" y="100291"/>
                </a:lnTo>
                <a:lnTo>
                  <a:pt x="337731" y="99542"/>
                </a:lnTo>
                <a:lnTo>
                  <a:pt x="337731" y="98869"/>
                </a:lnTo>
                <a:close/>
              </a:path>
              <a:path extrusionOk="0" h="109854" w="684530">
                <a:moveTo>
                  <a:pt x="360324" y="86817"/>
                </a:moveTo>
                <a:lnTo>
                  <a:pt x="358292" y="86868"/>
                </a:lnTo>
                <a:lnTo>
                  <a:pt x="358394" y="87541"/>
                </a:lnTo>
                <a:lnTo>
                  <a:pt x="360324" y="86817"/>
                </a:lnTo>
                <a:close/>
              </a:path>
              <a:path extrusionOk="0" h="109854" w="684530">
                <a:moveTo>
                  <a:pt x="361696" y="100457"/>
                </a:moveTo>
                <a:lnTo>
                  <a:pt x="361073" y="96266"/>
                </a:lnTo>
                <a:lnTo>
                  <a:pt x="360705" y="93726"/>
                </a:lnTo>
                <a:lnTo>
                  <a:pt x="358571" y="92595"/>
                </a:lnTo>
                <a:lnTo>
                  <a:pt x="358889" y="92456"/>
                </a:lnTo>
                <a:lnTo>
                  <a:pt x="359079" y="92367"/>
                </a:lnTo>
                <a:lnTo>
                  <a:pt x="359117" y="92075"/>
                </a:lnTo>
                <a:lnTo>
                  <a:pt x="358394" y="87541"/>
                </a:lnTo>
                <a:lnTo>
                  <a:pt x="354406" y="89027"/>
                </a:lnTo>
                <a:lnTo>
                  <a:pt x="356819" y="91440"/>
                </a:lnTo>
                <a:lnTo>
                  <a:pt x="356704" y="92075"/>
                </a:lnTo>
                <a:lnTo>
                  <a:pt x="355904" y="93827"/>
                </a:lnTo>
                <a:lnTo>
                  <a:pt x="358190" y="92773"/>
                </a:lnTo>
                <a:lnTo>
                  <a:pt x="356463" y="98298"/>
                </a:lnTo>
                <a:lnTo>
                  <a:pt x="355206" y="95377"/>
                </a:lnTo>
                <a:lnTo>
                  <a:pt x="355904" y="93827"/>
                </a:lnTo>
                <a:lnTo>
                  <a:pt x="354761" y="94361"/>
                </a:lnTo>
                <a:lnTo>
                  <a:pt x="355180" y="95351"/>
                </a:lnTo>
                <a:lnTo>
                  <a:pt x="352348" y="90932"/>
                </a:lnTo>
                <a:lnTo>
                  <a:pt x="351866" y="95631"/>
                </a:lnTo>
                <a:lnTo>
                  <a:pt x="351955" y="96774"/>
                </a:lnTo>
                <a:lnTo>
                  <a:pt x="354368" y="102362"/>
                </a:lnTo>
                <a:lnTo>
                  <a:pt x="356666" y="98806"/>
                </a:lnTo>
                <a:lnTo>
                  <a:pt x="359041" y="104267"/>
                </a:lnTo>
                <a:lnTo>
                  <a:pt x="360629" y="103505"/>
                </a:lnTo>
                <a:lnTo>
                  <a:pt x="359181" y="101142"/>
                </a:lnTo>
                <a:lnTo>
                  <a:pt x="359067" y="100076"/>
                </a:lnTo>
                <a:lnTo>
                  <a:pt x="359194" y="98806"/>
                </a:lnTo>
                <a:lnTo>
                  <a:pt x="359244" y="98298"/>
                </a:lnTo>
                <a:lnTo>
                  <a:pt x="359435" y="96266"/>
                </a:lnTo>
                <a:lnTo>
                  <a:pt x="360946" y="99822"/>
                </a:lnTo>
                <a:lnTo>
                  <a:pt x="361696" y="100457"/>
                </a:lnTo>
                <a:close/>
              </a:path>
              <a:path extrusionOk="0" h="109854" w="684530">
                <a:moveTo>
                  <a:pt x="390258" y="92583"/>
                </a:moveTo>
                <a:lnTo>
                  <a:pt x="389572" y="92367"/>
                </a:lnTo>
                <a:lnTo>
                  <a:pt x="389890" y="93319"/>
                </a:lnTo>
                <a:lnTo>
                  <a:pt x="390258" y="92583"/>
                </a:lnTo>
                <a:close/>
              </a:path>
              <a:path extrusionOk="0" h="109854" w="684530">
                <a:moveTo>
                  <a:pt x="391045" y="96774"/>
                </a:moveTo>
                <a:lnTo>
                  <a:pt x="389890" y="93319"/>
                </a:lnTo>
                <a:lnTo>
                  <a:pt x="387997" y="97409"/>
                </a:lnTo>
                <a:lnTo>
                  <a:pt x="391045" y="96774"/>
                </a:lnTo>
                <a:close/>
              </a:path>
              <a:path extrusionOk="0" h="109854" w="684530">
                <a:moveTo>
                  <a:pt x="398449" y="98272"/>
                </a:moveTo>
                <a:lnTo>
                  <a:pt x="398373" y="97802"/>
                </a:lnTo>
                <a:lnTo>
                  <a:pt x="398373" y="96888"/>
                </a:lnTo>
                <a:lnTo>
                  <a:pt x="398297" y="97205"/>
                </a:lnTo>
                <a:lnTo>
                  <a:pt x="398297" y="97612"/>
                </a:lnTo>
                <a:lnTo>
                  <a:pt x="398449" y="98272"/>
                </a:lnTo>
                <a:close/>
              </a:path>
              <a:path extrusionOk="0" h="109854" w="684530">
                <a:moveTo>
                  <a:pt x="449453" y="94107"/>
                </a:moveTo>
                <a:lnTo>
                  <a:pt x="449199" y="92583"/>
                </a:lnTo>
                <a:lnTo>
                  <a:pt x="448246" y="94996"/>
                </a:lnTo>
                <a:lnTo>
                  <a:pt x="447268" y="93738"/>
                </a:lnTo>
                <a:lnTo>
                  <a:pt x="446582" y="91071"/>
                </a:lnTo>
                <a:lnTo>
                  <a:pt x="445198" y="101346"/>
                </a:lnTo>
                <a:lnTo>
                  <a:pt x="449186" y="94996"/>
                </a:lnTo>
                <a:lnTo>
                  <a:pt x="449351" y="94742"/>
                </a:lnTo>
                <a:lnTo>
                  <a:pt x="449453" y="94107"/>
                </a:lnTo>
                <a:close/>
              </a:path>
              <a:path extrusionOk="0" h="109854" w="684530">
                <a:moveTo>
                  <a:pt x="453707" y="91948"/>
                </a:moveTo>
                <a:lnTo>
                  <a:pt x="453085" y="91313"/>
                </a:lnTo>
                <a:lnTo>
                  <a:pt x="453085" y="91071"/>
                </a:lnTo>
                <a:lnTo>
                  <a:pt x="453644" y="90551"/>
                </a:lnTo>
                <a:lnTo>
                  <a:pt x="453567" y="90424"/>
                </a:lnTo>
                <a:lnTo>
                  <a:pt x="450735" y="88392"/>
                </a:lnTo>
                <a:lnTo>
                  <a:pt x="450024" y="91186"/>
                </a:lnTo>
                <a:lnTo>
                  <a:pt x="453707" y="91948"/>
                </a:lnTo>
                <a:close/>
              </a:path>
              <a:path extrusionOk="0" h="109854" w="684530">
                <a:moveTo>
                  <a:pt x="454406" y="88557"/>
                </a:moveTo>
                <a:lnTo>
                  <a:pt x="454342" y="88201"/>
                </a:lnTo>
                <a:lnTo>
                  <a:pt x="454228" y="88646"/>
                </a:lnTo>
                <a:lnTo>
                  <a:pt x="454406" y="88557"/>
                </a:lnTo>
                <a:close/>
              </a:path>
              <a:path extrusionOk="0" h="109854" w="684530">
                <a:moveTo>
                  <a:pt x="454977" y="91440"/>
                </a:moveTo>
                <a:lnTo>
                  <a:pt x="454621" y="89649"/>
                </a:lnTo>
                <a:lnTo>
                  <a:pt x="453783" y="90424"/>
                </a:lnTo>
                <a:lnTo>
                  <a:pt x="453745" y="90551"/>
                </a:lnTo>
                <a:lnTo>
                  <a:pt x="454977" y="91440"/>
                </a:lnTo>
                <a:close/>
              </a:path>
              <a:path extrusionOk="0" h="109854" w="684530">
                <a:moveTo>
                  <a:pt x="457073" y="87376"/>
                </a:moveTo>
                <a:lnTo>
                  <a:pt x="454507" y="88519"/>
                </a:lnTo>
                <a:lnTo>
                  <a:pt x="454621" y="89649"/>
                </a:lnTo>
                <a:lnTo>
                  <a:pt x="457073" y="87376"/>
                </a:lnTo>
                <a:close/>
              </a:path>
              <a:path extrusionOk="0" h="109854" w="684530">
                <a:moveTo>
                  <a:pt x="462788" y="25146"/>
                </a:moveTo>
                <a:lnTo>
                  <a:pt x="460603" y="22352"/>
                </a:lnTo>
                <a:lnTo>
                  <a:pt x="460717" y="23241"/>
                </a:lnTo>
                <a:lnTo>
                  <a:pt x="462788" y="25146"/>
                </a:lnTo>
                <a:close/>
              </a:path>
              <a:path extrusionOk="0" h="109854" w="684530">
                <a:moveTo>
                  <a:pt x="468604" y="31470"/>
                </a:moveTo>
                <a:lnTo>
                  <a:pt x="467614" y="31877"/>
                </a:lnTo>
                <a:lnTo>
                  <a:pt x="468274" y="33108"/>
                </a:lnTo>
                <a:lnTo>
                  <a:pt x="468604" y="31470"/>
                </a:lnTo>
                <a:close/>
              </a:path>
              <a:path extrusionOk="0" h="109854" w="684530">
                <a:moveTo>
                  <a:pt x="470585" y="93218"/>
                </a:moveTo>
                <a:lnTo>
                  <a:pt x="470560" y="93091"/>
                </a:lnTo>
                <a:lnTo>
                  <a:pt x="469036" y="91567"/>
                </a:lnTo>
                <a:lnTo>
                  <a:pt x="466788" y="90805"/>
                </a:lnTo>
                <a:lnTo>
                  <a:pt x="469595" y="93853"/>
                </a:lnTo>
                <a:lnTo>
                  <a:pt x="470585" y="93218"/>
                </a:lnTo>
                <a:close/>
              </a:path>
              <a:path extrusionOk="0" h="109854" w="684530">
                <a:moveTo>
                  <a:pt x="472109" y="92189"/>
                </a:moveTo>
                <a:lnTo>
                  <a:pt x="471970" y="92329"/>
                </a:lnTo>
                <a:lnTo>
                  <a:pt x="470649" y="93179"/>
                </a:lnTo>
                <a:lnTo>
                  <a:pt x="471576" y="94107"/>
                </a:lnTo>
                <a:lnTo>
                  <a:pt x="472109" y="92189"/>
                </a:lnTo>
                <a:close/>
              </a:path>
              <a:path extrusionOk="0" h="109854" w="684530">
                <a:moveTo>
                  <a:pt x="474345" y="26289"/>
                </a:moveTo>
                <a:lnTo>
                  <a:pt x="473125" y="26670"/>
                </a:lnTo>
                <a:lnTo>
                  <a:pt x="472008" y="29845"/>
                </a:lnTo>
                <a:lnTo>
                  <a:pt x="470496" y="28194"/>
                </a:lnTo>
                <a:lnTo>
                  <a:pt x="470369" y="26924"/>
                </a:lnTo>
                <a:lnTo>
                  <a:pt x="470827" y="22606"/>
                </a:lnTo>
                <a:lnTo>
                  <a:pt x="466267" y="25527"/>
                </a:lnTo>
                <a:lnTo>
                  <a:pt x="469480" y="27305"/>
                </a:lnTo>
                <a:lnTo>
                  <a:pt x="468604" y="31470"/>
                </a:lnTo>
                <a:lnTo>
                  <a:pt x="472643" y="29845"/>
                </a:lnTo>
                <a:lnTo>
                  <a:pt x="472960" y="29718"/>
                </a:lnTo>
                <a:lnTo>
                  <a:pt x="474345" y="26289"/>
                </a:lnTo>
                <a:close/>
              </a:path>
              <a:path extrusionOk="0" h="109854" w="684530">
                <a:moveTo>
                  <a:pt x="475945" y="94983"/>
                </a:moveTo>
                <a:lnTo>
                  <a:pt x="474700" y="94615"/>
                </a:lnTo>
                <a:lnTo>
                  <a:pt x="475335" y="96139"/>
                </a:lnTo>
                <a:lnTo>
                  <a:pt x="475945" y="94983"/>
                </a:lnTo>
                <a:close/>
              </a:path>
              <a:path extrusionOk="0" h="109854" w="684530">
                <a:moveTo>
                  <a:pt x="476592" y="93738"/>
                </a:moveTo>
                <a:lnTo>
                  <a:pt x="475957" y="94996"/>
                </a:lnTo>
                <a:lnTo>
                  <a:pt x="476364" y="95123"/>
                </a:lnTo>
                <a:lnTo>
                  <a:pt x="476592" y="93738"/>
                </a:lnTo>
                <a:close/>
              </a:path>
              <a:path extrusionOk="0" h="109854" w="684530">
                <a:moveTo>
                  <a:pt x="489242" y="76200"/>
                </a:moveTo>
                <a:lnTo>
                  <a:pt x="487857" y="74549"/>
                </a:lnTo>
                <a:lnTo>
                  <a:pt x="487730" y="75819"/>
                </a:lnTo>
                <a:lnTo>
                  <a:pt x="487832" y="77216"/>
                </a:lnTo>
                <a:lnTo>
                  <a:pt x="488772" y="77851"/>
                </a:lnTo>
                <a:lnTo>
                  <a:pt x="489127" y="76708"/>
                </a:lnTo>
                <a:lnTo>
                  <a:pt x="489242" y="76200"/>
                </a:lnTo>
                <a:close/>
              </a:path>
              <a:path extrusionOk="0" h="109854" w="684530">
                <a:moveTo>
                  <a:pt x="492010" y="74168"/>
                </a:moveTo>
                <a:lnTo>
                  <a:pt x="489991" y="73914"/>
                </a:lnTo>
                <a:lnTo>
                  <a:pt x="489280" y="76200"/>
                </a:lnTo>
                <a:lnTo>
                  <a:pt x="489356" y="76327"/>
                </a:lnTo>
                <a:lnTo>
                  <a:pt x="491820" y="79248"/>
                </a:lnTo>
                <a:lnTo>
                  <a:pt x="492010" y="74168"/>
                </a:lnTo>
                <a:close/>
              </a:path>
              <a:path extrusionOk="0" h="109854" w="684530">
                <a:moveTo>
                  <a:pt x="533082" y="75450"/>
                </a:moveTo>
                <a:lnTo>
                  <a:pt x="533069" y="75184"/>
                </a:lnTo>
                <a:lnTo>
                  <a:pt x="532968" y="74930"/>
                </a:lnTo>
                <a:lnTo>
                  <a:pt x="529285" y="77724"/>
                </a:lnTo>
                <a:lnTo>
                  <a:pt x="533082" y="75450"/>
                </a:lnTo>
                <a:close/>
              </a:path>
              <a:path extrusionOk="0" h="109854" w="684530">
                <a:moveTo>
                  <a:pt x="534695" y="77863"/>
                </a:moveTo>
                <a:lnTo>
                  <a:pt x="533527" y="75184"/>
                </a:lnTo>
                <a:lnTo>
                  <a:pt x="533158" y="75399"/>
                </a:lnTo>
                <a:lnTo>
                  <a:pt x="533247" y="76835"/>
                </a:lnTo>
                <a:lnTo>
                  <a:pt x="534695" y="77863"/>
                </a:lnTo>
                <a:close/>
              </a:path>
              <a:path extrusionOk="0" h="109854" w="684530">
                <a:moveTo>
                  <a:pt x="535851" y="81686"/>
                </a:moveTo>
                <a:lnTo>
                  <a:pt x="535800" y="80391"/>
                </a:lnTo>
                <a:lnTo>
                  <a:pt x="535343" y="79336"/>
                </a:lnTo>
                <a:lnTo>
                  <a:pt x="532384" y="80391"/>
                </a:lnTo>
                <a:lnTo>
                  <a:pt x="535851" y="81686"/>
                </a:lnTo>
                <a:close/>
              </a:path>
              <a:path extrusionOk="0" h="109854" w="684530">
                <a:moveTo>
                  <a:pt x="539864" y="83185"/>
                </a:moveTo>
                <a:lnTo>
                  <a:pt x="535851" y="81686"/>
                </a:lnTo>
                <a:lnTo>
                  <a:pt x="535660" y="85852"/>
                </a:lnTo>
                <a:lnTo>
                  <a:pt x="539864" y="83185"/>
                </a:lnTo>
                <a:close/>
              </a:path>
              <a:path extrusionOk="0" h="109854" w="684530">
                <a:moveTo>
                  <a:pt x="541794" y="7581"/>
                </a:moveTo>
                <a:lnTo>
                  <a:pt x="540499" y="6985"/>
                </a:lnTo>
                <a:lnTo>
                  <a:pt x="540397" y="7239"/>
                </a:lnTo>
                <a:lnTo>
                  <a:pt x="540512" y="7747"/>
                </a:lnTo>
                <a:lnTo>
                  <a:pt x="541020" y="9271"/>
                </a:lnTo>
                <a:lnTo>
                  <a:pt x="541794" y="7581"/>
                </a:lnTo>
                <a:close/>
              </a:path>
              <a:path extrusionOk="0" h="109854" w="684530">
                <a:moveTo>
                  <a:pt x="543509" y="8382"/>
                </a:moveTo>
                <a:lnTo>
                  <a:pt x="543229" y="4445"/>
                </a:lnTo>
                <a:lnTo>
                  <a:pt x="541832" y="7493"/>
                </a:lnTo>
                <a:lnTo>
                  <a:pt x="541870" y="7620"/>
                </a:lnTo>
                <a:lnTo>
                  <a:pt x="543509" y="8382"/>
                </a:lnTo>
                <a:close/>
              </a:path>
              <a:path extrusionOk="0" h="109854" w="684530">
                <a:moveTo>
                  <a:pt x="569214" y="53594"/>
                </a:moveTo>
                <a:lnTo>
                  <a:pt x="568744" y="54102"/>
                </a:lnTo>
                <a:lnTo>
                  <a:pt x="568464" y="56388"/>
                </a:lnTo>
                <a:lnTo>
                  <a:pt x="567804" y="55118"/>
                </a:lnTo>
                <a:lnTo>
                  <a:pt x="567905" y="56261"/>
                </a:lnTo>
                <a:lnTo>
                  <a:pt x="569137" y="56959"/>
                </a:lnTo>
                <a:lnTo>
                  <a:pt x="569150" y="56388"/>
                </a:lnTo>
                <a:lnTo>
                  <a:pt x="569214" y="53594"/>
                </a:lnTo>
                <a:close/>
              </a:path>
              <a:path extrusionOk="0" h="109854" w="684530">
                <a:moveTo>
                  <a:pt x="573024" y="59182"/>
                </a:moveTo>
                <a:lnTo>
                  <a:pt x="569137" y="56959"/>
                </a:lnTo>
                <a:lnTo>
                  <a:pt x="569061" y="60071"/>
                </a:lnTo>
                <a:lnTo>
                  <a:pt x="573024" y="59182"/>
                </a:lnTo>
                <a:close/>
              </a:path>
              <a:path extrusionOk="0" h="109854" w="684530">
                <a:moveTo>
                  <a:pt x="596036" y="15913"/>
                </a:moveTo>
                <a:lnTo>
                  <a:pt x="595757" y="16141"/>
                </a:lnTo>
                <a:lnTo>
                  <a:pt x="595287" y="16383"/>
                </a:lnTo>
                <a:lnTo>
                  <a:pt x="595515" y="16421"/>
                </a:lnTo>
                <a:lnTo>
                  <a:pt x="595795" y="16306"/>
                </a:lnTo>
                <a:lnTo>
                  <a:pt x="596036" y="15913"/>
                </a:lnTo>
                <a:close/>
              </a:path>
              <a:path extrusionOk="0" h="109854" w="684530">
                <a:moveTo>
                  <a:pt x="599084" y="78105"/>
                </a:moveTo>
                <a:lnTo>
                  <a:pt x="598055" y="79121"/>
                </a:lnTo>
                <a:lnTo>
                  <a:pt x="597636" y="79502"/>
                </a:lnTo>
                <a:lnTo>
                  <a:pt x="597750" y="79756"/>
                </a:lnTo>
                <a:lnTo>
                  <a:pt x="597890" y="79883"/>
                </a:lnTo>
                <a:lnTo>
                  <a:pt x="599084" y="78105"/>
                </a:lnTo>
                <a:close/>
              </a:path>
              <a:path extrusionOk="0" h="109854" w="684530">
                <a:moveTo>
                  <a:pt x="600646" y="23241"/>
                </a:moveTo>
                <a:lnTo>
                  <a:pt x="600075" y="19685"/>
                </a:lnTo>
                <a:lnTo>
                  <a:pt x="598411" y="24892"/>
                </a:lnTo>
                <a:lnTo>
                  <a:pt x="597547" y="22606"/>
                </a:lnTo>
                <a:lnTo>
                  <a:pt x="595223" y="16408"/>
                </a:lnTo>
                <a:lnTo>
                  <a:pt x="594880" y="15494"/>
                </a:lnTo>
                <a:lnTo>
                  <a:pt x="594956" y="16268"/>
                </a:lnTo>
                <a:lnTo>
                  <a:pt x="594982" y="16535"/>
                </a:lnTo>
                <a:lnTo>
                  <a:pt x="595147" y="18415"/>
                </a:lnTo>
                <a:lnTo>
                  <a:pt x="595515" y="22606"/>
                </a:lnTo>
                <a:lnTo>
                  <a:pt x="592391" y="22098"/>
                </a:lnTo>
                <a:lnTo>
                  <a:pt x="587082" y="22098"/>
                </a:lnTo>
                <a:lnTo>
                  <a:pt x="586930" y="17526"/>
                </a:lnTo>
                <a:lnTo>
                  <a:pt x="586930" y="17399"/>
                </a:lnTo>
                <a:lnTo>
                  <a:pt x="586879" y="16002"/>
                </a:lnTo>
                <a:lnTo>
                  <a:pt x="588302" y="14986"/>
                </a:lnTo>
                <a:lnTo>
                  <a:pt x="589889" y="13843"/>
                </a:lnTo>
                <a:lnTo>
                  <a:pt x="592709" y="17653"/>
                </a:lnTo>
                <a:lnTo>
                  <a:pt x="594982" y="16535"/>
                </a:lnTo>
                <a:lnTo>
                  <a:pt x="594931" y="16256"/>
                </a:lnTo>
                <a:lnTo>
                  <a:pt x="594563" y="16129"/>
                </a:lnTo>
                <a:lnTo>
                  <a:pt x="594144" y="15113"/>
                </a:lnTo>
                <a:lnTo>
                  <a:pt x="594055" y="14224"/>
                </a:lnTo>
                <a:lnTo>
                  <a:pt x="594169" y="13843"/>
                </a:lnTo>
                <a:lnTo>
                  <a:pt x="594372" y="13208"/>
                </a:lnTo>
                <a:lnTo>
                  <a:pt x="598093" y="13970"/>
                </a:lnTo>
                <a:lnTo>
                  <a:pt x="597395" y="13208"/>
                </a:lnTo>
                <a:lnTo>
                  <a:pt x="595782" y="11430"/>
                </a:lnTo>
                <a:lnTo>
                  <a:pt x="595439" y="11049"/>
                </a:lnTo>
                <a:lnTo>
                  <a:pt x="595363" y="10795"/>
                </a:lnTo>
                <a:lnTo>
                  <a:pt x="595960" y="8890"/>
                </a:lnTo>
                <a:lnTo>
                  <a:pt x="592315" y="9525"/>
                </a:lnTo>
                <a:lnTo>
                  <a:pt x="592924" y="10795"/>
                </a:lnTo>
                <a:lnTo>
                  <a:pt x="592861" y="11049"/>
                </a:lnTo>
                <a:lnTo>
                  <a:pt x="592632" y="11303"/>
                </a:lnTo>
                <a:lnTo>
                  <a:pt x="591718" y="11430"/>
                </a:lnTo>
                <a:lnTo>
                  <a:pt x="591159" y="11303"/>
                </a:lnTo>
                <a:lnTo>
                  <a:pt x="590613" y="11176"/>
                </a:lnTo>
                <a:lnTo>
                  <a:pt x="589699" y="11303"/>
                </a:lnTo>
                <a:lnTo>
                  <a:pt x="589699" y="8255"/>
                </a:lnTo>
                <a:lnTo>
                  <a:pt x="589699" y="5715"/>
                </a:lnTo>
                <a:lnTo>
                  <a:pt x="586968" y="8255"/>
                </a:lnTo>
                <a:lnTo>
                  <a:pt x="584758" y="5080"/>
                </a:lnTo>
                <a:lnTo>
                  <a:pt x="581939" y="1016"/>
                </a:lnTo>
                <a:lnTo>
                  <a:pt x="576897" y="5080"/>
                </a:lnTo>
                <a:lnTo>
                  <a:pt x="577380" y="3937"/>
                </a:lnTo>
                <a:lnTo>
                  <a:pt x="573455" y="2667"/>
                </a:lnTo>
                <a:lnTo>
                  <a:pt x="572858" y="13716"/>
                </a:lnTo>
                <a:lnTo>
                  <a:pt x="568579" y="14986"/>
                </a:lnTo>
                <a:lnTo>
                  <a:pt x="569671" y="12700"/>
                </a:lnTo>
                <a:lnTo>
                  <a:pt x="569734" y="12573"/>
                </a:lnTo>
                <a:lnTo>
                  <a:pt x="569823" y="12192"/>
                </a:lnTo>
                <a:lnTo>
                  <a:pt x="569366" y="10160"/>
                </a:lnTo>
                <a:lnTo>
                  <a:pt x="569302" y="9410"/>
                </a:lnTo>
                <a:lnTo>
                  <a:pt x="569175" y="7366"/>
                </a:lnTo>
                <a:lnTo>
                  <a:pt x="567004" y="10160"/>
                </a:lnTo>
                <a:lnTo>
                  <a:pt x="565975" y="5461"/>
                </a:lnTo>
                <a:lnTo>
                  <a:pt x="563867" y="3937"/>
                </a:lnTo>
                <a:lnTo>
                  <a:pt x="566153" y="7112"/>
                </a:lnTo>
                <a:lnTo>
                  <a:pt x="566051" y="7366"/>
                </a:lnTo>
                <a:lnTo>
                  <a:pt x="563791" y="8813"/>
                </a:lnTo>
                <a:lnTo>
                  <a:pt x="563791" y="12509"/>
                </a:lnTo>
                <a:lnTo>
                  <a:pt x="563791" y="17399"/>
                </a:lnTo>
                <a:lnTo>
                  <a:pt x="559396" y="17272"/>
                </a:lnTo>
                <a:lnTo>
                  <a:pt x="558660" y="17018"/>
                </a:lnTo>
                <a:lnTo>
                  <a:pt x="557174" y="16510"/>
                </a:lnTo>
                <a:lnTo>
                  <a:pt x="557110" y="16129"/>
                </a:lnTo>
                <a:lnTo>
                  <a:pt x="555993" y="9271"/>
                </a:lnTo>
                <a:lnTo>
                  <a:pt x="563791" y="12509"/>
                </a:lnTo>
                <a:lnTo>
                  <a:pt x="563791" y="8813"/>
                </a:lnTo>
                <a:lnTo>
                  <a:pt x="562851" y="9398"/>
                </a:lnTo>
                <a:lnTo>
                  <a:pt x="562914" y="9652"/>
                </a:lnTo>
                <a:lnTo>
                  <a:pt x="562825" y="9410"/>
                </a:lnTo>
                <a:lnTo>
                  <a:pt x="561022" y="5207"/>
                </a:lnTo>
                <a:lnTo>
                  <a:pt x="558761" y="4572"/>
                </a:lnTo>
                <a:lnTo>
                  <a:pt x="558241" y="7874"/>
                </a:lnTo>
                <a:lnTo>
                  <a:pt x="558266" y="8763"/>
                </a:lnTo>
                <a:lnTo>
                  <a:pt x="559676" y="10033"/>
                </a:lnTo>
                <a:lnTo>
                  <a:pt x="557263" y="9271"/>
                </a:lnTo>
                <a:lnTo>
                  <a:pt x="556856" y="9144"/>
                </a:lnTo>
                <a:lnTo>
                  <a:pt x="556247" y="9017"/>
                </a:lnTo>
                <a:lnTo>
                  <a:pt x="552615" y="8255"/>
                </a:lnTo>
                <a:lnTo>
                  <a:pt x="550684" y="3683"/>
                </a:lnTo>
                <a:lnTo>
                  <a:pt x="547192" y="9017"/>
                </a:lnTo>
                <a:lnTo>
                  <a:pt x="546646" y="7747"/>
                </a:lnTo>
                <a:lnTo>
                  <a:pt x="545922" y="6096"/>
                </a:lnTo>
                <a:lnTo>
                  <a:pt x="543623" y="13208"/>
                </a:lnTo>
                <a:lnTo>
                  <a:pt x="545414" y="12827"/>
                </a:lnTo>
                <a:lnTo>
                  <a:pt x="545642" y="7747"/>
                </a:lnTo>
                <a:lnTo>
                  <a:pt x="547763" y="10414"/>
                </a:lnTo>
                <a:lnTo>
                  <a:pt x="547674" y="10922"/>
                </a:lnTo>
                <a:lnTo>
                  <a:pt x="545249" y="15748"/>
                </a:lnTo>
                <a:lnTo>
                  <a:pt x="542010" y="16129"/>
                </a:lnTo>
                <a:lnTo>
                  <a:pt x="541261" y="14732"/>
                </a:lnTo>
                <a:lnTo>
                  <a:pt x="539508" y="11430"/>
                </a:lnTo>
                <a:lnTo>
                  <a:pt x="537248" y="10668"/>
                </a:lnTo>
                <a:lnTo>
                  <a:pt x="539381" y="8763"/>
                </a:lnTo>
                <a:lnTo>
                  <a:pt x="539673" y="8509"/>
                </a:lnTo>
                <a:lnTo>
                  <a:pt x="539546" y="9271"/>
                </a:lnTo>
                <a:lnTo>
                  <a:pt x="539864" y="8509"/>
                </a:lnTo>
                <a:lnTo>
                  <a:pt x="540131" y="7874"/>
                </a:lnTo>
                <a:lnTo>
                  <a:pt x="540181" y="7747"/>
                </a:lnTo>
                <a:lnTo>
                  <a:pt x="540258" y="6985"/>
                </a:lnTo>
                <a:lnTo>
                  <a:pt x="539432" y="4445"/>
                </a:lnTo>
                <a:lnTo>
                  <a:pt x="536536" y="7874"/>
                </a:lnTo>
                <a:lnTo>
                  <a:pt x="536575" y="7620"/>
                </a:lnTo>
                <a:lnTo>
                  <a:pt x="536651" y="7112"/>
                </a:lnTo>
                <a:lnTo>
                  <a:pt x="533171" y="7620"/>
                </a:lnTo>
                <a:lnTo>
                  <a:pt x="530174" y="5715"/>
                </a:lnTo>
                <a:lnTo>
                  <a:pt x="527481" y="4953"/>
                </a:lnTo>
                <a:lnTo>
                  <a:pt x="524929" y="9017"/>
                </a:lnTo>
                <a:lnTo>
                  <a:pt x="525843" y="8763"/>
                </a:lnTo>
                <a:lnTo>
                  <a:pt x="527443" y="12573"/>
                </a:lnTo>
                <a:lnTo>
                  <a:pt x="527354" y="13462"/>
                </a:lnTo>
                <a:lnTo>
                  <a:pt x="526948" y="14732"/>
                </a:lnTo>
                <a:lnTo>
                  <a:pt x="526199" y="13081"/>
                </a:lnTo>
                <a:lnTo>
                  <a:pt x="525843" y="12319"/>
                </a:lnTo>
                <a:lnTo>
                  <a:pt x="522795" y="13081"/>
                </a:lnTo>
                <a:lnTo>
                  <a:pt x="522986" y="10033"/>
                </a:lnTo>
                <a:lnTo>
                  <a:pt x="524027" y="9144"/>
                </a:lnTo>
                <a:lnTo>
                  <a:pt x="519544" y="7747"/>
                </a:lnTo>
                <a:lnTo>
                  <a:pt x="518515" y="8636"/>
                </a:lnTo>
                <a:lnTo>
                  <a:pt x="517677" y="12192"/>
                </a:lnTo>
                <a:lnTo>
                  <a:pt x="517779" y="12827"/>
                </a:lnTo>
                <a:lnTo>
                  <a:pt x="518325" y="14859"/>
                </a:lnTo>
                <a:lnTo>
                  <a:pt x="518198" y="15278"/>
                </a:lnTo>
                <a:lnTo>
                  <a:pt x="516293" y="17018"/>
                </a:lnTo>
                <a:lnTo>
                  <a:pt x="511429" y="14605"/>
                </a:lnTo>
                <a:lnTo>
                  <a:pt x="513080" y="13208"/>
                </a:lnTo>
                <a:lnTo>
                  <a:pt x="517906" y="9144"/>
                </a:lnTo>
                <a:lnTo>
                  <a:pt x="518515" y="8636"/>
                </a:lnTo>
                <a:lnTo>
                  <a:pt x="515226" y="5461"/>
                </a:lnTo>
                <a:lnTo>
                  <a:pt x="510514" y="9144"/>
                </a:lnTo>
                <a:lnTo>
                  <a:pt x="509562" y="5842"/>
                </a:lnTo>
                <a:lnTo>
                  <a:pt x="502793" y="2413"/>
                </a:lnTo>
                <a:lnTo>
                  <a:pt x="497243" y="13208"/>
                </a:lnTo>
                <a:lnTo>
                  <a:pt x="489953" y="13081"/>
                </a:lnTo>
                <a:lnTo>
                  <a:pt x="489953" y="12192"/>
                </a:lnTo>
                <a:lnTo>
                  <a:pt x="489953" y="7493"/>
                </a:lnTo>
                <a:lnTo>
                  <a:pt x="492036" y="6604"/>
                </a:lnTo>
                <a:lnTo>
                  <a:pt x="495300" y="5207"/>
                </a:lnTo>
                <a:lnTo>
                  <a:pt x="497090" y="4953"/>
                </a:lnTo>
                <a:lnTo>
                  <a:pt x="494944" y="0"/>
                </a:lnTo>
                <a:lnTo>
                  <a:pt x="491540" y="6604"/>
                </a:lnTo>
                <a:lnTo>
                  <a:pt x="488607" y="3048"/>
                </a:lnTo>
                <a:lnTo>
                  <a:pt x="485800" y="2286"/>
                </a:lnTo>
                <a:lnTo>
                  <a:pt x="483603" y="6985"/>
                </a:lnTo>
                <a:lnTo>
                  <a:pt x="483717" y="8509"/>
                </a:lnTo>
                <a:lnTo>
                  <a:pt x="483933" y="10287"/>
                </a:lnTo>
                <a:lnTo>
                  <a:pt x="480402" y="12192"/>
                </a:lnTo>
                <a:lnTo>
                  <a:pt x="480441" y="12065"/>
                </a:lnTo>
                <a:lnTo>
                  <a:pt x="481253" y="8255"/>
                </a:lnTo>
                <a:lnTo>
                  <a:pt x="481368" y="6604"/>
                </a:lnTo>
                <a:lnTo>
                  <a:pt x="481126" y="5969"/>
                </a:lnTo>
                <a:lnTo>
                  <a:pt x="479856" y="12065"/>
                </a:lnTo>
                <a:lnTo>
                  <a:pt x="477913" y="11049"/>
                </a:lnTo>
                <a:lnTo>
                  <a:pt x="475500" y="9779"/>
                </a:lnTo>
                <a:lnTo>
                  <a:pt x="472681" y="11049"/>
                </a:lnTo>
                <a:lnTo>
                  <a:pt x="472605" y="7620"/>
                </a:lnTo>
                <a:lnTo>
                  <a:pt x="468134" y="11811"/>
                </a:lnTo>
                <a:lnTo>
                  <a:pt x="469277" y="12192"/>
                </a:lnTo>
                <a:lnTo>
                  <a:pt x="468210" y="15113"/>
                </a:lnTo>
                <a:lnTo>
                  <a:pt x="468134" y="17399"/>
                </a:lnTo>
                <a:lnTo>
                  <a:pt x="467017" y="17018"/>
                </a:lnTo>
                <a:lnTo>
                  <a:pt x="470344" y="20193"/>
                </a:lnTo>
                <a:lnTo>
                  <a:pt x="473976" y="18796"/>
                </a:lnTo>
                <a:lnTo>
                  <a:pt x="477634" y="17526"/>
                </a:lnTo>
                <a:lnTo>
                  <a:pt x="480898" y="21336"/>
                </a:lnTo>
                <a:lnTo>
                  <a:pt x="480860" y="21590"/>
                </a:lnTo>
                <a:lnTo>
                  <a:pt x="479615" y="22733"/>
                </a:lnTo>
                <a:lnTo>
                  <a:pt x="481279" y="24511"/>
                </a:lnTo>
                <a:lnTo>
                  <a:pt x="481241" y="24777"/>
                </a:lnTo>
                <a:lnTo>
                  <a:pt x="480009" y="25908"/>
                </a:lnTo>
                <a:lnTo>
                  <a:pt x="478904" y="25527"/>
                </a:lnTo>
                <a:lnTo>
                  <a:pt x="478675" y="25044"/>
                </a:lnTo>
                <a:lnTo>
                  <a:pt x="478586" y="23749"/>
                </a:lnTo>
                <a:lnTo>
                  <a:pt x="477837" y="26543"/>
                </a:lnTo>
                <a:lnTo>
                  <a:pt x="476110" y="28829"/>
                </a:lnTo>
                <a:lnTo>
                  <a:pt x="478345" y="28829"/>
                </a:lnTo>
                <a:lnTo>
                  <a:pt x="595515" y="28829"/>
                </a:lnTo>
                <a:lnTo>
                  <a:pt x="595160" y="28575"/>
                </a:lnTo>
                <a:lnTo>
                  <a:pt x="597890" y="28067"/>
                </a:lnTo>
                <a:lnTo>
                  <a:pt x="599173" y="25908"/>
                </a:lnTo>
                <a:lnTo>
                  <a:pt x="599770" y="24892"/>
                </a:lnTo>
                <a:lnTo>
                  <a:pt x="600595" y="23495"/>
                </a:lnTo>
                <a:lnTo>
                  <a:pt x="600646" y="23241"/>
                </a:lnTo>
                <a:close/>
              </a:path>
              <a:path extrusionOk="0" h="109854" w="684530">
                <a:moveTo>
                  <a:pt x="604494" y="84023"/>
                </a:moveTo>
                <a:lnTo>
                  <a:pt x="603923" y="82677"/>
                </a:lnTo>
                <a:lnTo>
                  <a:pt x="602881" y="83693"/>
                </a:lnTo>
                <a:lnTo>
                  <a:pt x="604494" y="84023"/>
                </a:lnTo>
                <a:close/>
              </a:path>
              <a:path extrusionOk="0" h="109854" w="684530">
                <a:moveTo>
                  <a:pt x="605155" y="78232"/>
                </a:moveTo>
                <a:lnTo>
                  <a:pt x="603123" y="78613"/>
                </a:lnTo>
                <a:lnTo>
                  <a:pt x="602373" y="79883"/>
                </a:lnTo>
                <a:lnTo>
                  <a:pt x="602475" y="81153"/>
                </a:lnTo>
                <a:lnTo>
                  <a:pt x="602881" y="83693"/>
                </a:lnTo>
                <a:lnTo>
                  <a:pt x="605155" y="78232"/>
                </a:lnTo>
                <a:close/>
              </a:path>
              <a:path extrusionOk="0" h="109854" w="684530">
                <a:moveTo>
                  <a:pt x="605294" y="78206"/>
                </a:moveTo>
                <a:lnTo>
                  <a:pt x="605269" y="77978"/>
                </a:lnTo>
                <a:lnTo>
                  <a:pt x="605155" y="78232"/>
                </a:lnTo>
                <a:lnTo>
                  <a:pt x="605294" y="78206"/>
                </a:lnTo>
                <a:close/>
              </a:path>
              <a:path extrusionOk="0" h="109854" w="684530">
                <a:moveTo>
                  <a:pt x="605459" y="84226"/>
                </a:moveTo>
                <a:lnTo>
                  <a:pt x="604494" y="84023"/>
                </a:lnTo>
                <a:lnTo>
                  <a:pt x="605218" y="85725"/>
                </a:lnTo>
                <a:lnTo>
                  <a:pt x="605459" y="84226"/>
                </a:lnTo>
                <a:close/>
              </a:path>
              <a:path extrusionOk="0" h="109854" w="684530">
                <a:moveTo>
                  <a:pt x="621576" y="86868"/>
                </a:moveTo>
                <a:lnTo>
                  <a:pt x="621195" y="86499"/>
                </a:lnTo>
                <a:lnTo>
                  <a:pt x="621296" y="87122"/>
                </a:lnTo>
                <a:lnTo>
                  <a:pt x="621499" y="87617"/>
                </a:lnTo>
                <a:lnTo>
                  <a:pt x="621576" y="86868"/>
                </a:lnTo>
                <a:close/>
              </a:path>
              <a:path extrusionOk="0" h="109854" w="684530">
                <a:moveTo>
                  <a:pt x="621779" y="24193"/>
                </a:moveTo>
                <a:lnTo>
                  <a:pt x="621677" y="24511"/>
                </a:lnTo>
                <a:lnTo>
                  <a:pt x="621753" y="24777"/>
                </a:lnTo>
                <a:lnTo>
                  <a:pt x="621779" y="24193"/>
                </a:lnTo>
                <a:close/>
              </a:path>
              <a:path extrusionOk="0" h="109854" w="684530">
                <a:moveTo>
                  <a:pt x="622020" y="88900"/>
                </a:moveTo>
                <a:lnTo>
                  <a:pt x="621499" y="87617"/>
                </a:lnTo>
                <a:lnTo>
                  <a:pt x="620636" y="90170"/>
                </a:lnTo>
                <a:lnTo>
                  <a:pt x="622020" y="88900"/>
                </a:lnTo>
                <a:close/>
              </a:path>
              <a:path extrusionOk="0" h="109854" w="684530">
                <a:moveTo>
                  <a:pt x="625817" y="16637"/>
                </a:moveTo>
                <a:lnTo>
                  <a:pt x="622223" y="17145"/>
                </a:lnTo>
                <a:lnTo>
                  <a:pt x="621779" y="24193"/>
                </a:lnTo>
                <a:lnTo>
                  <a:pt x="622604" y="21844"/>
                </a:lnTo>
                <a:lnTo>
                  <a:pt x="622731" y="21590"/>
                </a:lnTo>
                <a:lnTo>
                  <a:pt x="625817" y="16637"/>
                </a:lnTo>
                <a:close/>
              </a:path>
              <a:path extrusionOk="0" h="109854" w="684530">
                <a:moveTo>
                  <a:pt x="646226" y="30353"/>
                </a:moveTo>
                <a:lnTo>
                  <a:pt x="645947" y="30264"/>
                </a:lnTo>
                <a:lnTo>
                  <a:pt x="646226" y="30353"/>
                </a:lnTo>
                <a:close/>
              </a:path>
              <a:path extrusionOk="0" h="109854" w="684530">
                <a:moveTo>
                  <a:pt x="649312" y="27432"/>
                </a:moveTo>
                <a:lnTo>
                  <a:pt x="646061" y="27813"/>
                </a:lnTo>
                <a:lnTo>
                  <a:pt x="645668" y="24638"/>
                </a:lnTo>
                <a:lnTo>
                  <a:pt x="644639" y="25527"/>
                </a:lnTo>
                <a:lnTo>
                  <a:pt x="646188" y="30251"/>
                </a:lnTo>
                <a:lnTo>
                  <a:pt x="647128" y="30226"/>
                </a:lnTo>
                <a:lnTo>
                  <a:pt x="649020" y="27813"/>
                </a:lnTo>
                <a:lnTo>
                  <a:pt x="649312" y="27432"/>
                </a:lnTo>
                <a:close/>
              </a:path>
              <a:path extrusionOk="0" h="109854" w="684530">
                <a:moveTo>
                  <a:pt x="650760" y="39306"/>
                </a:moveTo>
                <a:lnTo>
                  <a:pt x="649147" y="40005"/>
                </a:lnTo>
                <a:lnTo>
                  <a:pt x="649122" y="40271"/>
                </a:lnTo>
                <a:lnTo>
                  <a:pt x="650189" y="40767"/>
                </a:lnTo>
                <a:lnTo>
                  <a:pt x="650760" y="39306"/>
                </a:lnTo>
                <a:close/>
              </a:path>
              <a:path extrusionOk="0" h="109854" w="684530">
                <a:moveTo>
                  <a:pt x="652170" y="37465"/>
                </a:moveTo>
                <a:lnTo>
                  <a:pt x="651891" y="33299"/>
                </a:lnTo>
                <a:lnTo>
                  <a:pt x="648474" y="34544"/>
                </a:lnTo>
                <a:lnTo>
                  <a:pt x="652170" y="37465"/>
                </a:lnTo>
                <a:close/>
              </a:path>
              <a:path extrusionOk="0" h="109854" w="684530">
                <a:moveTo>
                  <a:pt x="654735" y="32258"/>
                </a:moveTo>
                <a:lnTo>
                  <a:pt x="651738" y="31038"/>
                </a:lnTo>
                <a:lnTo>
                  <a:pt x="651891" y="33299"/>
                </a:lnTo>
                <a:lnTo>
                  <a:pt x="654735" y="32258"/>
                </a:lnTo>
                <a:close/>
              </a:path>
              <a:path extrusionOk="0" h="109854" w="684530">
                <a:moveTo>
                  <a:pt x="654773" y="24511"/>
                </a:moveTo>
                <a:lnTo>
                  <a:pt x="654456" y="24765"/>
                </a:lnTo>
                <a:lnTo>
                  <a:pt x="654342" y="25044"/>
                </a:lnTo>
                <a:lnTo>
                  <a:pt x="654773" y="24511"/>
                </a:lnTo>
                <a:close/>
              </a:path>
              <a:path extrusionOk="0" h="109854" w="684530">
                <a:moveTo>
                  <a:pt x="656602" y="35433"/>
                </a:moveTo>
                <a:lnTo>
                  <a:pt x="656323" y="34772"/>
                </a:lnTo>
                <a:lnTo>
                  <a:pt x="655789" y="35433"/>
                </a:lnTo>
                <a:lnTo>
                  <a:pt x="655815" y="35852"/>
                </a:lnTo>
                <a:lnTo>
                  <a:pt x="656602" y="35433"/>
                </a:lnTo>
                <a:close/>
              </a:path>
              <a:path extrusionOk="0" h="109854" w="684530">
                <a:moveTo>
                  <a:pt x="657275" y="39243"/>
                </a:moveTo>
                <a:lnTo>
                  <a:pt x="656729" y="37973"/>
                </a:lnTo>
                <a:lnTo>
                  <a:pt x="655815" y="35852"/>
                </a:lnTo>
                <a:lnTo>
                  <a:pt x="651129" y="38354"/>
                </a:lnTo>
                <a:lnTo>
                  <a:pt x="650760" y="39306"/>
                </a:lnTo>
                <a:lnTo>
                  <a:pt x="653834" y="37973"/>
                </a:lnTo>
                <a:lnTo>
                  <a:pt x="657275" y="39243"/>
                </a:lnTo>
                <a:close/>
              </a:path>
              <a:path extrusionOk="0" h="109854" w="684530">
                <a:moveTo>
                  <a:pt x="657834" y="40601"/>
                </a:moveTo>
                <a:lnTo>
                  <a:pt x="657669" y="40170"/>
                </a:lnTo>
                <a:lnTo>
                  <a:pt x="657669" y="39852"/>
                </a:lnTo>
                <a:lnTo>
                  <a:pt x="657745" y="39573"/>
                </a:lnTo>
                <a:lnTo>
                  <a:pt x="657275" y="39344"/>
                </a:lnTo>
                <a:lnTo>
                  <a:pt x="657834" y="40601"/>
                </a:lnTo>
                <a:close/>
              </a:path>
              <a:path extrusionOk="0" h="109854" w="684530">
                <a:moveTo>
                  <a:pt x="658190" y="66167"/>
                </a:moveTo>
                <a:lnTo>
                  <a:pt x="657707" y="65938"/>
                </a:lnTo>
                <a:lnTo>
                  <a:pt x="655129" y="66929"/>
                </a:lnTo>
                <a:lnTo>
                  <a:pt x="655497" y="67906"/>
                </a:lnTo>
                <a:lnTo>
                  <a:pt x="658190" y="66167"/>
                </a:lnTo>
                <a:close/>
              </a:path>
              <a:path extrusionOk="0" h="109854" w="684530">
                <a:moveTo>
                  <a:pt x="658698" y="38785"/>
                </a:moveTo>
                <a:lnTo>
                  <a:pt x="657948" y="38862"/>
                </a:lnTo>
                <a:lnTo>
                  <a:pt x="657745" y="39573"/>
                </a:lnTo>
                <a:lnTo>
                  <a:pt x="658025" y="39700"/>
                </a:lnTo>
                <a:lnTo>
                  <a:pt x="658266" y="39814"/>
                </a:lnTo>
                <a:lnTo>
                  <a:pt x="658545" y="39979"/>
                </a:lnTo>
                <a:lnTo>
                  <a:pt x="658698" y="38785"/>
                </a:lnTo>
                <a:close/>
              </a:path>
              <a:path extrusionOk="0" h="109854" w="684530">
                <a:moveTo>
                  <a:pt x="660361" y="77495"/>
                </a:moveTo>
                <a:lnTo>
                  <a:pt x="659765" y="78054"/>
                </a:lnTo>
                <a:lnTo>
                  <a:pt x="660171" y="78054"/>
                </a:lnTo>
                <a:lnTo>
                  <a:pt x="660361" y="77495"/>
                </a:lnTo>
                <a:close/>
              </a:path>
              <a:path extrusionOk="0" h="109854" w="684530">
                <a:moveTo>
                  <a:pt x="661162" y="26924"/>
                </a:moveTo>
                <a:lnTo>
                  <a:pt x="661085" y="25323"/>
                </a:lnTo>
                <a:lnTo>
                  <a:pt x="660400" y="26162"/>
                </a:lnTo>
                <a:lnTo>
                  <a:pt x="659307" y="26365"/>
                </a:lnTo>
                <a:lnTo>
                  <a:pt x="661162" y="26924"/>
                </a:lnTo>
                <a:close/>
              </a:path>
              <a:path extrusionOk="0" h="109854" w="684530">
                <a:moveTo>
                  <a:pt x="661466" y="74930"/>
                </a:moveTo>
                <a:lnTo>
                  <a:pt x="660984" y="72605"/>
                </a:lnTo>
                <a:lnTo>
                  <a:pt x="660247" y="74841"/>
                </a:lnTo>
                <a:lnTo>
                  <a:pt x="661466" y="74930"/>
                </a:lnTo>
                <a:close/>
              </a:path>
              <a:path extrusionOk="0" h="109854" w="684530">
                <a:moveTo>
                  <a:pt x="661987" y="69596"/>
                </a:moveTo>
                <a:lnTo>
                  <a:pt x="661936" y="69342"/>
                </a:lnTo>
                <a:lnTo>
                  <a:pt x="659650" y="66167"/>
                </a:lnTo>
                <a:lnTo>
                  <a:pt x="660984" y="72605"/>
                </a:lnTo>
                <a:lnTo>
                  <a:pt x="661987" y="69596"/>
                </a:lnTo>
                <a:close/>
              </a:path>
              <a:path extrusionOk="0" h="109854" w="684530">
                <a:moveTo>
                  <a:pt x="662508" y="23241"/>
                </a:moveTo>
                <a:lnTo>
                  <a:pt x="660679" y="16891"/>
                </a:lnTo>
                <a:lnTo>
                  <a:pt x="661085" y="25323"/>
                </a:lnTo>
                <a:lnTo>
                  <a:pt x="662432" y="23672"/>
                </a:lnTo>
                <a:lnTo>
                  <a:pt x="662508" y="23241"/>
                </a:lnTo>
                <a:close/>
              </a:path>
              <a:path extrusionOk="0" h="109854" w="684530">
                <a:moveTo>
                  <a:pt x="663130" y="81026"/>
                </a:moveTo>
                <a:lnTo>
                  <a:pt x="661035" y="85217"/>
                </a:lnTo>
                <a:lnTo>
                  <a:pt x="659574" y="79629"/>
                </a:lnTo>
                <a:lnTo>
                  <a:pt x="658825" y="78867"/>
                </a:lnTo>
                <a:lnTo>
                  <a:pt x="659498" y="78232"/>
                </a:lnTo>
                <a:lnTo>
                  <a:pt x="659765" y="77978"/>
                </a:lnTo>
                <a:lnTo>
                  <a:pt x="659612" y="77978"/>
                </a:lnTo>
                <a:lnTo>
                  <a:pt x="659295" y="77724"/>
                </a:lnTo>
                <a:lnTo>
                  <a:pt x="660006" y="75565"/>
                </a:lnTo>
                <a:lnTo>
                  <a:pt x="660171" y="75057"/>
                </a:lnTo>
                <a:lnTo>
                  <a:pt x="660247" y="74841"/>
                </a:lnTo>
                <a:lnTo>
                  <a:pt x="657987" y="74676"/>
                </a:lnTo>
                <a:lnTo>
                  <a:pt x="656018" y="69342"/>
                </a:lnTo>
                <a:lnTo>
                  <a:pt x="655497" y="67906"/>
                </a:lnTo>
                <a:lnTo>
                  <a:pt x="653275" y="69342"/>
                </a:lnTo>
                <a:lnTo>
                  <a:pt x="653199" y="66548"/>
                </a:lnTo>
                <a:lnTo>
                  <a:pt x="653821" y="65659"/>
                </a:lnTo>
                <a:lnTo>
                  <a:pt x="654621" y="64516"/>
                </a:lnTo>
                <a:lnTo>
                  <a:pt x="648754" y="64516"/>
                </a:lnTo>
                <a:lnTo>
                  <a:pt x="647966" y="60325"/>
                </a:lnTo>
                <a:lnTo>
                  <a:pt x="641667" y="59182"/>
                </a:lnTo>
                <a:lnTo>
                  <a:pt x="641997" y="59944"/>
                </a:lnTo>
                <a:lnTo>
                  <a:pt x="642124" y="60325"/>
                </a:lnTo>
                <a:lnTo>
                  <a:pt x="643166" y="68326"/>
                </a:lnTo>
                <a:lnTo>
                  <a:pt x="640321" y="69596"/>
                </a:lnTo>
                <a:lnTo>
                  <a:pt x="638263" y="71501"/>
                </a:lnTo>
                <a:lnTo>
                  <a:pt x="638162" y="67691"/>
                </a:lnTo>
                <a:lnTo>
                  <a:pt x="638136" y="66802"/>
                </a:lnTo>
                <a:lnTo>
                  <a:pt x="636473" y="66167"/>
                </a:lnTo>
                <a:lnTo>
                  <a:pt x="637501" y="65278"/>
                </a:lnTo>
                <a:lnTo>
                  <a:pt x="637819" y="63881"/>
                </a:lnTo>
                <a:lnTo>
                  <a:pt x="638390" y="61341"/>
                </a:lnTo>
                <a:lnTo>
                  <a:pt x="638492" y="60833"/>
                </a:lnTo>
                <a:lnTo>
                  <a:pt x="639762" y="63754"/>
                </a:lnTo>
                <a:lnTo>
                  <a:pt x="639787" y="60833"/>
                </a:lnTo>
                <a:lnTo>
                  <a:pt x="639800" y="59182"/>
                </a:lnTo>
                <a:lnTo>
                  <a:pt x="639800" y="58166"/>
                </a:lnTo>
                <a:lnTo>
                  <a:pt x="643331" y="53340"/>
                </a:lnTo>
                <a:lnTo>
                  <a:pt x="644550" y="51689"/>
                </a:lnTo>
                <a:lnTo>
                  <a:pt x="644588" y="51435"/>
                </a:lnTo>
                <a:lnTo>
                  <a:pt x="643102" y="47879"/>
                </a:lnTo>
                <a:lnTo>
                  <a:pt x="642302" y="45974"/>
                </a:lnTo>
                <a:lnTo>
                  <a:pt x="648754" y="44196"/>
                </a:lnTo>
                <a:lnTo>
                  <a:pt x="648970" y="41910"/>
                </a:lnTo>
                <a:lnTo>
                  <a:pt x="649071" y="40894"/>
                </a:lnTo>
                <a:lnTo>
                  <a:pt x="649084" y="40259"/>
                </a:lnTo>
                <a:lnTo>
                  <a:pt x="647179" y="39370"/>
                </a:lnTo>
                <a:lnTo>
                  <a:pt x="647103" y="35433"/>
                </a:lnTo>
                <a:lnTo>
                  <a:pt x="647014" y="31115"/>
                </a:lnTo>
                <a:lnTo>
                  <a:pt x="645629" y="32639"/>
                </a:lnTo>
                <a:lnTo>
                  <a:pt x="645515" y="32766"/>
                </a:lnTo>
                <a:lnTo>
                  <a:pt x="645579" y="32639"/>
                </a:lnTo>
                <a:lnTo>
                  <a:pt x="643293" y="30353"/>
                </a:lnTo>
                <a:lnTo>
                  <a:pt x="645947" y="30264"/>
                </a:lnTo>
                <a:lnTo>
                  <a:pt x="643407" y="29464"/>
                </a:lnTo>
                <a:lnTo>
                  <a:pt x="643572" y="28702"/>
                </a:lnTo>
                <a:lnTo>
                  <a:pt x="638810" y="34544"/>
                </a:lnTo>
                <a:lnTo>
                  <a:pt x="634619" y="31496"/>
                </a:lnTo>
                <a:lnTo>
                  <a:pt x="628992" y="40894"/>
                </a:lnTo>
                <a:lnTo>
                  <a:pt x="626224" y="34417"/>
                </a:lnTo>
                <a:lnTo>
                  <a:pt x="626706" y="39497"/>
                </a:lnTo>
                <a:lnTo>
                  <a:pt x="626681" y="40271"/>
                </a:lnTo>
                <a:lnTo>
                  <a:pt x="624078" y="40767"/>
                </a:lnTo>
                <a:lnTo>
                  <a:pt x="620242" y="40767"/>
                </a:lnTo>
                <a:lnTo>
                  <a:pt x="618299" y="41910"/>
                </a:lnTo>
                <a:lnTo>
                  <a:pt x="618807" y="38608"/>
                </a:lnTo>
                <a:lnTo>
                  <a:pt x="620636" y="38354"/>
                </a:lnTo>
                <a:lnTo>
                  <a:pt x="622579" y="37211"/>
                </a:lnTo>
                <a:lnTo>
                  <a:pt x="617740" y="36068"/>
                </a:lnTo>
                <a:lnTo>
                  <a:pt x="613384" y="39497"/>
                </a:lnTo>
                <a:lnTo>
                  <a:pt x="610108" y="43942"/>
                </a:lnTo>
                <a:lnTo>
                  <a:pt x="610158" y="44323"/>
                </a:lnTo>
                <a:lnTo>
                  <a:pt x="612317" y="48260"/>
                </a:lnTo>
                <a:lnTo>
                  <a:pt x="612673" y="47879"/>
                </a:lnTo>
                <a:lnTo>
                  <a:pt x="614845" y="50800"/>
                </a:lnTo>
                <a:lnTo>
                  <a:pt x="612813" y="53340"/>
                </a:lnTo>
                <a:lnTo>
                  <a:pt x="611276" y="51689"/>
                </a:lnTo>
                <a:lnTo>
                  <a:pt x="609765" y="49530"/>
                </a:lnTo>
                <a:lnTo>
                  <a:pt x="609587" y="49276"/>
                </a:lnTo>
                <a:lnTo>
                  <a:pt x="607085" y="49530"/>
                </a:lnTo>
                <a:lnTo>
                  <a:pt x="607110" y="45466"/>
                </a:lnTo>
                <a:lnTo>
                  <a:pt x="607123" y="43942"/>
                </a:lnTo>
                <a:lnTo>
                  <a:pt x="608431" y="44831"/>
                </a:lnTo>
                <a:lnTo>
                  <a:pt x="608291" y="43942"/>
                </a:lnTo>
                <a:lnTo>
                  <a:pt x="608164" y="43180"/>
                </a:lnTo>
                <a:lnTo>
                  <a:pt x="607568" y="39370"/>
                </a:lnTo>
                <a:lnTo>
                  <a:pt x="605777" y="43180"/>
                </a:lnTo>
                <a:lnTo>
                  <a:pt x="602970" y="42291"/>
                </a:lnTo>
                <a:lnTo>
                  <a:pt x="600989" y="45466"/>
                </a:lnTo>
                <a:lnTo>
                  <a:pt x="600798" y="44323"/>
                </a:lnTo>
                <a:lnTo>
                  <a:pt x="600252" y="40894"/>
                </a:lnTo>
                <a:lnTo>
                  <a:pt x="600163" y="39878"/>
                </a:lnTo>
                <a:lnTo>
                  <a:pt x="600329" y="39497"/>
                </a:lnTo>
                <a:lnTo>
                  <a:pt x="601535" y="36576"/>
                </a:lnTo>
                <a:lnTo>
                  <a:pt x="601751" y="36068"/>
                </a:lnTo>
                <a:lnTo>
                  <a:pt x="602018" y="35433"/>
                </a:lnTo>
                <a:lnTo>
                  <a:pt x="606171" y="35052"/>
                </a:lnTo>
                <a:lnTo>
                  <a:pt x="609219" y="39878"/>
                </a:lnTo>
                <a:lnTo>
                  <a:pt x="611378" y="35052"/>
                </a:lnTo>
                <a:lnTo>
                  <a:pt x="612914" y="31623"/>
                </a:lnTo>
                <a:lnTo>
                  <a:pt x="615403" y="36195"/>
                </a:lnTo>
                <a:lnTo>
                  <a:pt x="613905" y="32766"/>
                </a:lnTo>
                <a:lnTo>
                  <a:pt x="616089" y="31623"/>
                </a:lnTo>
                <a:lnTo>
                  <a:pt x="617067" y="31115"/>
                </a:lnTo>
                <a:lnTo>
                  <a:pt x="618972" y="32131"/>
                </a:lnTo>
                <a:lnTo>
                  <a:pt x="620064" y="31115"/>
                </a:lnTo>
                <a:lnTo>
                  <a:pt x="620204" y="30988"/>
                </a:lnTo>
                <a:lnTo>
                  <a:pt x="621703" y="29591"/>
                </a:lnTo>
                <a:lnTo>
                  <a:pt x="621588" y="30353"/>
                </a:lnTo>
                <a:lnTo>
                  <a:pt x="621792" y="29591"/>
                </a:lnTo>
                <a:lnTo>
                  <a:pt x="623049" y="24892"/>
                </a:lnTo>
                <a:lnTo>
                  <a:pt x="621753" y="24777"/>
                </a:lnTo>
                <a:lnTo>
                  <a:pt x="621665" y="26162"/>
                </a:lnTo>
                <a:lnTo>
                  <a:pt x="619442" y="30988"/>
                </a:lnTo>
                <a:lnTo>
                  <a:pt x="615403" y="30607"/>
                </a:lnTo>
                <a:lnTo>
                  <a:pt x="615365" y="30353"/>
                </a:lnTo>
                <a:lnTo>
                  <a:pt x="614680" y="25400"/>
                </a:lnTo>
                <a:lnTo>
                  <a:pt x="614019" y="20701"/>
                </a:lnTo>
                <a:lnTo>
                  <a:pt x="611200" y="25400"/>
                </a:lnTo>
                <a:lnTo>
                  <a:pt x="611073" y="23126"/>
                </a:lnTo>
                <a:lnTo>
                  <a:pt x="610946" y="22606"/>
                </a:lnTo>
                <a:lnTo>
                  <a:pt x="609168" y="20320"/>
                </a:lnTo>
                <a:lnTo>
                  <a:pt x="609066" y="19685"/>
                </a:lnTo>
                <a:lnTo>
                  <a:pt x="610730" y="17526"/>
                </a:lnTo>
                <a:lnTo>
                  <a:pt x="612990" y="16002"/>
                </a:lnTo>
                <a:lnTo>
                  <a:pt x="614489" y="19558"/>
                </a:lnTo>
                <a:lnTo>
                  <a:pt x="614794" y="16002"/>
                </a:lnTo>
                <a:lnTo>
                  <a:pt x="614794" y="15875"/>
                </a:lnTo>
                <a:lnTo>
                  <a:pt x="614807" y="15748"/>
                </a:lnTo>
                <a:lnTo>
                  <a:pt x="612432" y="15875"/>
                </a:lnTo>
                <a:lnTo>
                  <a:pt x="613384" y="13589"/>
                </a:lnTo>
                <a:lnTo>
                  <a:pt x="609777" y="14097"/>
                </a:lnTo>
                <a:lnTo>
                  <a:pt x="608990" y="19050"/>
                </a:lnTo>
                <a:lnTo>
                  <a:pt x="606171" y="23876"/>
                </a:lnTo>
                <a:lnTo>
                  <a:pt x="603516" y="27686"/>
                </a:lnTo>
                <a:lnTo>
                  <a:pt x="600748" y="30353"/>
                </a:lnTo>
                <a:lnTo>
                  <a:pt x="597306" y="30099"/>
                </a:lnTo>
                <a:lnTo>
                  <a:pt x="595693" y="28956"/>
                </a:lnTo>
                <a:lnTo>
                  <a:pt x="567296" y="28956"/>
                </a:lnTo>
                <a:lnTo>
                  <a:pt x="567296" y="54165"/>
                </a:lnTo>
                <a:lnTo>
                  <a:pt x="563791" y="54483"/>
                </a:lnTo>
                <a:lnTo>
                  <a:pt x="563613" y="49784"/>
                </a:lnTo>
                <a:lnTo>
                  <a:pt x="563524" y="47244"/>
                </a:lnTo>
                <a:lnTo>
                  <a:pt x="563511" y="46990"/>
                </a:lnTo>
                <a:lnTo>
                  <a:pt x="567296" y="54165"/>
                </a:lnTo>
                <a:lnTo>
                  <a:pt x="567296" y="28956"/>
                </a:lnTo>
                <a:lnTo>
                  <a:pt x="478332" y="28956"/>
                </a:lnTo>
                <a:lnTo>
                  <a:pt x="478116" y="36068"/>
                </a:lnTo>
                <a:lnTo>
                  <a:pt x="473392" y="34163"/>
                </a:lnTo>
                <a:lnTo>
                  <a:pt x="470115" y="36576"/>
                </a:lnTo>
                <a:lnTo>
                  <a:pt x="468274" y="33108"/>
                </a:lnTo>
                <a:lnTo>
                  <a:pt x="466979" y="39497"/>
                </a:lnTo>
                <a:lnTo>
                  <a:pt x="466331" y="37719"/>
                </a:lnTo>
                <a:lnTo>
                  <a:pt x="465442" y="35306"/>
                </a:lnTo>
                <a:lnTo>
                  <a:pt x="465213" y="34671"/>
                </a:lnTo>
                <a:lnTo>
                  <a:pt x="464464" y="32639"/>
                </a:lnTo>
                <a:lnTo>
                  <a:pt x="464324" y="32258"/>
                </a:lnTo>
                <a:lnTo>
                  <a:pt x="463092" y="32639"/>
                </a:lnTo>
                <a:lnTo>
                  <a:pt x="464451" y="31369"/>
                </a:lnTo>
                <a:lnTo>
                  <a:pt x="461035" y="28956"/>
                </a:lnTo>
                <a:lnTo>
                  <a:pt x="460133" y="34671"/>
                </a:lnTo>
                <a:lnTo>
                  <a:pt x="459486" y="34569"/>
                </a:lnTo>
                <a:lnTo>
                  <a:pt x="459917" y="29845"/>
                </a:lnTo>
                <a:lnTo>
                  <a:pt x="460324" y="25400"/>
                </a:lnTo>
                <a:lnTo>
                  <a:pt x="460451" y="22987"/>
                </a:lnTo>
                <a:lnTo>
                  <a:pt x="458825" y="21488"/>
                </a:lnTo>
                <a:lnTo>
                  <a:pt x="458825" y="34455"/>
                </a:lnTo>
                <a:lnTo>
                  <a:pt x="456996" y="34163"/>
                </a:lnTo>
                <a:lnTo>
                  <a:pt x="455612" y="29845"/>
                </a:lnTo>
                <a:lnTo>
                  <a:pt x="458825" y="34455"/>
                </a:lnTo>
                <a:lnTo>
                  <a:pt x="458825" y="21488"/>
                </a:lnTo>
                <a:lnTo>
                  <a:pt x="457161" y="19939"/>
                </a:lnTo>
                <a:lnTo>
                  <a:pt x="461860" y="16002"/>
                </a:lnTo>
                <a:lnTo>
                  <a:pt x="463219" y="14859"/>
                </a:lnTo>
                <a:lnTo>
                  <a:pt x="464286" y="13970"/>
                </a:lnTo>
                <a:lnTo>
                  <a:pt x="464870" y="12573"/>
                </a:lnTo>
                <a:lnTo>
                  <a:pt x="465023" y="12192"/>
                </a:lnTo>
                <a:lnTo>
                  <a:pt x="465759" y="10414"/>
                </a:lnTo>
                <a:lnTo>
                  <a:pt x="466191" y="9398"/>
                </a:lnTo>
                <a:lnTo>
                  <a:pt x="463651" y="10414"/>
                </a:lnTo>
                <a:lnTo>
                  <a:pt x="461429" y="9652"/>
                </a:lnTo>
                <a:lnTo>
                  <a:pt x="461276" y="9271"/>
                </a:lnTo>
                <a:lnTo>
                  <a:pt x="460171" y="6604"/>
                </a:lnTo>
                <a:lnTo>
                  <a:pt x="457352" y="9271"/>
                </a:lnTo>
                <a:lnTo>
                  <a:pt x="454558" y="8890"/>
                </a:lnTo>
                <a:lnTo>
                  <a:pt x="451764" y="8763"/>
                </a:lnTo>
                <a:lnTo>
                  <a:pt x="448995" y="12192"/>
                </a:lnTo>
                <a:lnTo>
                  <a:pt x="447827" y="11557"/>
                </a:lnTo>
                <a:lnTo>
                  <a:pt x="447141" y="11176"/>
                </a:lnTo>
                <a:lnTo>
                  <a:pt x="450773" y="8509"/>
                </a:lnTo>
                <a:lnTo>
                  <a:pt x="448754" y="8255"/>
                </a:lnTo>
                <a:lnTo>
                  <a:pt x="445071" y="7493"/>
                </a:lnTo>
                <a:lnTo>
                  <a:pt x="441071" y="8509"/>
                </a:lnTo>
                <a:lnTo>
                  <a:pt x="437108" y="11557"/>
                </a:lnTo>
                <a:lnTo>
                  <a:pt x="435051" y="11303"/>
                </a:lnTo>
                <a:lnTo>
                  <a:pt x="435254" y="10033"/>
                </a:lnTo>
                <a:lnTo>
                  <a:pt x="435368" y="8382"/>
                </a:lnTo>
                <a:lnTo>
                  <a:pt x="434936" y="6477"/>
                </a:lnTo>
                <a:lnTo>
                  <a:pt x="428510" y="6477"/>
                </a:lnTo>
                <a:lnTo>
                  <a:pt x="423278" y="9398"/>
                </a:lnTo>
                <a:lnTo>
                  <a:pt x="417423" y="12573"/>
                </a:lnTo>
                <a:lnTo>
                  <a:pt x="410489" y="12573"/>
                </a:lnTo>
                <a:lnTo>
                  <a:pt x="410857" y="11938"/>
                </a:lnTo>
                <a:lnTo>
                  <a:pt x="412153" y="9652"/>
                </a:lnTo>
                <a:lnTo>
                  <a:pt x="409905" y="9017"/>
                </a:lnTo>
                <a:lnTo>
                  <a:pt x="408000" y="7874"/>
                </a:lnTo>
                <a:lnTo>
                  <a:pt x="406806" y="11938"/>
                </a:lnTo>
                <a:lnTo>
                  <a:pt x="405993" y="10922"/>
                </a:lnTo>
                <a:lnTo>
                  <a:pt x="404139" y="8636"/>
                </a:lnTo>
                <a:lnTo>
                  <a:pt x="401751" y="9398"/>
                </a:lnTo>
                <a:lnTo>
                  <a:pt x="396836" y="10922"/>
                </a:lnTo>
                <a:lnTo>
                  <a:pt x="394373" y="8001"/>
                </a:lnTo>
                <a:lnTo>
                  <a:pt x="394373" y="88773"/>
                </a:lnTo>
                <a:lnTo>
                  <a:pt x="393458" y="88011"/>
                </a:lnTo>
                <a:lnTo>
                  <a:pt x="390550" y="85598"/>
                </a:lnTo>
                <a:lnTo>
                  <a:pt x="389661" y="84861"/>
                </a:lnTo>
                <a:lnTo>
                  <a:pt x="392709" y="82550"/>
                </a:lnTo>
                <a:lnTo>
                  <a:pt x="394055" y="83439"/>
                </a:lnTo>
                <a:lnTo>
                  <a:pt x="394373" y="88773"/>
                </a:lnTo>
                <a:lnTo>
                  <a:pt x="394373" y="8001"/>
                </a:lnTo>
                <a:lnTo>
                  <a:pt x="393738" y="7239"/>
                </a:lnTo>
                <a:lnTo>
                  <a:pt x="389064" y="5461"/>
                </a:lnTo>
                <a:lnTo>
                  <a:pt x="388670" y="13462"/>
                </a:lnTo>
                <a:lnTo>
                  <a:pt x="384911" y="14859"/>
                </a:lnTo>
                <a:lnTo>
                  <a:pt x="384949" y="12700"/>
                </a:lnTo>
                <a:lnTo>
                  <a:pt x="386168" y="8763"/>
                </a:lnTo>
                <a:lnTo>
                  <a:pt x="384276" y="7747"/>
                </a:lnTo>
                <a:lnTo>
                  <a:pt x="375297" y="9652"/>
                </a:lnTo>
                <a:lnTo>
                  <a:pt x="366445" y="10795"/>
                </a:lnTo>
                <a:lnTo>
                  <a:pt x="354990" y="11925"/>
                </a:lnTo>
                <a:lnTo>
                  <a:pt x="347713" y="12700"/>
                </a:lnTo>
                <a:lnTo>
                  <a:pt x="347827" y="11811"/>
                </a:lnTo>
                <a:lnTo>
                  <a:pt x="348538" y="11176"/>
                </a:lnTo>
                <a:lnTo>
                  <a:pt x="348856" y="10922"/>
                </a:lnTo>
                <a:lnTo>
                  <a:pt x="342392" y="11684"/>
                </a:lnTo>
                <a:lnTo>
                  <a:pt x="336054" y="14097"/>
                </a:lnTo>
                <a:lnTo>
                  <a:pt x="329984" y="16002"/>
                </a:lnTo>
                <a:lnTo>
                  <a:pt x="324345" y="15621"/>
                </a:lnTo>
                <a:lnTo>
                  <a:pt x="322999" y="16891"/>
                </a:lnTo>
                <a:lnTo>
                  <a:pt x="318871" y="18669"/>
                </a:lnTo>
                <a:lnTo>
                  <a:pt x="320065" y="22479"/>
                </a:lnTo>
                <a:lnTo>
                  <a:pt x="321602" y="23063"/>
                </a:lnTo>
                <a:lnTo>
                  <a:pt x="321729" y="23368"/>
                </a:lnTo>
                <a:lnTo>
                  <a:pt x="321691" y="30734"/>
                </a:lnTo>
                <a:lnTo>
                  <a:pt x="315150" y="34798"/>
                </a:lnTo>
                <a:lnTo>
                  <a:pt x="315353" y="34163"/>
                </a:lnTo>
                <a:lnTo>
                  <a:pt x="316369" y="30988"/>
                </a:lnTo>
                <a:lnTo>
                  <a:pt x="316407" y="30861"/>
                </a:lnTo>
                <a:lnTo>
                  <a:pt x="317258" y="28194"/>
                </a:lnTo>
                <a:lnTo>
                  <a:pt x="317982" y="25908"/>
                </a:lnTo>
                <a:lnTo>
                  <a:pt x="318274" y="25019"/>
                </a:lnTo>
                <a:lnTo>
                  <a:pt x="318681" y="23749"/>
                </a:lnTo>
                <a:lnTo>
                  <a:pt x="314363" y="25019"/>
                </a:lnTo>
                <a:lnTo>
                  <a:pt x="314299" y="24638"/>
                </a:lnTo>
                <a:lnTo>
                  <a:pt x="314274" y="24511"/>
                </a:lnTo>
                <a:lnTo>
                  <a:pt x="313690" y="20955"/>
                </a:lnTo>
                <a:lnTo>
                  <a:pt x="313550" y="20066"/>
                </a:lnTo>
                <a:lnTo>
                  <a:pt x="313258" y="18288"/>
                </a:lnTo>
                <a:lnTo>
                  <a:pt x="313169" y="17780"/>
                </a:lnTo>
                <a:lnTo>
                  <a:pt x="317169" y="20320"/>
                </a:lnTo>
                <a:lnTo>
                  <a:pt x="317220" y="17780"/>
                </a:lnTo>
                <a:lnTo>
                  <a:pt x="317284" y="13843"/>
                </a:lnTo>
                <a:lnTo>
                  <a:pt x="311035" y="18288"/>
                </a:lnTo>
                <a:lnTo>
                  <a:pt x="307581" y="16002"/>
                </a:lnTo>
                <a:lnTo>
                  <a:pt x="304025" y="20066"/>
                </a:lnTo>
                <a:lnTo>
                  <a:pt x="301574" y="17145"/>
                </a:lnTo>
                <a:lnTo>
                  <a:pt x="301371" y="16891"/>
                </a:lnTo>
                <a:lnTo>
                  <a:pt x="301053" y="16510"/>
                </a:lnTo>
                <a:lnTo>
                  <a:pt x="302399" y="17399"/>
                </a:lnTo>
                <a:lnTo>
                  <a:pt x="302285" y="16510"/>
                </a:lnTo>
                <a:lnTo>
                  <a:pt x="301904" y="13462"/>
                </a:lnTo>
                <a:lnTo>
                  <a:pt x="301879" y="13258"/>
                </a:lnTo>
                <a:lnTo>
                  <a:pt x="301205" y="13462"/>
                </a:lnTo>
                <a:lnTo>
                  <a:pt x="297637" y="11938"/>
                </a:lnTo>
                <a:lnTo>
                  <a:pt x="298310" y="16891"/>
                </a:lnTo>
                <a:lnTo>
                  <a:pt x="294665" y="13970"/>
                </a:lnTo>
                <a:lnTo>
                  <a:pt x="293598" y="17145"/>
                </a:lnTo>
                <a:lnTo>
                  <a:pt x="293408" y="16637"/>
                </a:lnTo>
                <a:lnTo>
                  <a:pt x="293319" y="18796"/>
                </a:lnTo>
                <a:lnTo>
                  <a:pt x="291071" y="20193"/>
                </a:lnTo>
                <a:lnTo>
                  <a:pt x="290347" y="20955"/>
                </a:lnTo>
                <a:lnTo>
                  <a:pt x="290296" y="20447"/>
                </a:lnTo>
                <a:lnTo>
                  <a:pt x="289979" y="17780"/>
                </a:lnTo>
                <a:lnTo>
                  <a:pt x="288417" y="18542"/>
                </a:lnTo>
                <a:lnTo>
                  <a:pt x="286118" y="19939"/>
                </a:lnTo>
                <a:lnTo>
                  <a:pt x="278117" y="20447"/>
                </a:lnTo>
                <a:lnTo>
                  <a:pt x="277939" y="17907"/>
                </a:lnTo>
                <a:lnTo>
                  <a:pt x="277672" y="13843"/>
                </a:lnTo>
                <a:lnTo>
                  <a:pt x="274980" y="14351"/>
                </a:lnTo>
                <a:lnTo>
                  <a:pt x="274116" y="17907"/>
                </a:lnTo>
                <a:lnTo>
                  <a:pt x="271335" y="17018"/>
                </a:lnTo>
                <a:lnTo>
                  <a:pt x="271373" y="16764"/>
                </a:lnTo>
                <a:lnTo>
                  <a:pt x="271538" y="15621"/>
                </a:lnTo>
                <a:lnTo>
                  <a:pt x="271665" y="15278"/>
                </a:lnTo>
                <a:lnTo>
                  <a:pt x="272288" y="14732"/>
                </a:lnTo>
                <a:lnTo>
                  <a:pt x="272326" y="14478"/>
                </a:lnTo>
                <a:lnTo>
                  <a:pt x="272415" y="13970"/>
                </a:lnTo>
                <a:lnTo>
                  <a:pt x="266471" y="12446"/>
                </a:lnTo>
                <a:lnTo>
                  <a:pt x="259105" y="14478"/>
                </a:lnTo>
                <a:lnTo>
                  <a:pt x="253555" y="10541"/>
                </a:lnTo>
                <a:lnTo>
                  <a:pt x="248920" y="12065"/>
                </a:lnTo>
                <a:lnTo>
                  <a:pt x="244957" y="13081"/>
                </a:lnTo>
                <a:lnTo>
                  <a:pt x="241947" y="17272"/>
                </a:lnTo>
                <a:lnTo>
                  <a:pt x="243217" y="16764"/>
                </a:lnTo>
                <a:lnTo>
                  <a:pt x="246786" y="18415"/>
                </a:lnTo>
                <a:lnTo>
                  <a:pt x="244449" y="21971"/>
                </a:lnTo>
                <a:lnTo>
                  <a:pt x="243141" y="24511"/>
                </a:lnTo>
                <a:lnTo>
                  <a:pt x="241236" y="23495"/>
                </a:lnTo>
                <a:lnTo>
                  <a:pt x="239331" y="24638"/>
                </a:lnTo>
                <a:lnTo>
                  <a:pt x="239725" y="22098"/>
                </a:lnTo>
                <a:lnTo>
                  <a:pt x="239750" y="21971"/>
                </a:lnTo>
                <a:lnTo>
                  <a:pt x="239826" y="21463"/>
                </a:lnTo>
                <a:lnTo>
                  <a:pt x="239852" y="21336"/>
                </a:lnTo>
                <a:lnTo>
                  <a:pt x="234543" y="21463"/>
                </a:lnTo>
                <a:lnTo>
                  <a:pt x="235623" y="20828"/>
                </a:lnTo>
                <a:lnTo>
                  <a:pt x="236054" y="20574"/>
                </a:lnTo>
                <a:lnTo>
                  <a:pt x="236270" y="20447"/>
                </a:lnTo>
                <a:lnTo>
                  <a:pt x="238417" y="19177"/>
                </a:lnTo>
                <a:lnTo>
                  <a:pt x="237629" y="11938"/>
                </a:lnTo>
                <a:lnTo>
                  <a:pt x="230149" y="20447"/>
                </a:lnTo>
                <a:lnTo>
                  <a:pt x="230212" y="17907"/>
                </a:lnTo>
                <a:lnTo>
                  <a:pt x="230276" y="15748"/>
                </a:lnTo>
                <a:lnTo>
                  <a:pt x="230276" y="15494"/>
                </a:lnTo>
                <a:lnTo>
                  <a:pt x="230339" y="13335"/>
                </a:lnTo>
                <a:lnTo>
                  <a:pt x="229425" y="15494"/>
                </a:lnTo>
                <a:lnTo>
                  <a:pt x="224904" y="14325"/>
                </a:lnTo>
                <a:lnTo>
                  <a:pt x="224904" y="14097"/>
                </a:lnTo>
                <a:lnTo>
                  <a:pt x="224917" y="13589"/>
                </a:lnTo>
                <a:lnTo>
                  <a:pt x="223342" y="14236"/>
                </a:lnTo>
                <a:lnTo>
                  <a:pt x="223342" y="15278"/>
                </a:lnTo>
                <a:lnTo>
                  <a:pt x="221907" y="17907"/>
                </a:lnTo>
                <a:lnTo>
                  <a:pt x="221513" y="14732"/>
                </a:lnTo>
                <a:lnTo>
                  <a:pt x="223342" y="15278"/>
                </a:lnTo>
                <a:lnTo>
                  <a:pt x="223342" y="14236"/>
                </a:lnTo>
                <a:lnTo>
                  <a:pt x="222415" y="14605"/>
                </a:lnTo>
                <a:lnTo>
                  <a:pt x="222453" y="12446"/>
                </a:lnTo>
                <a:lnTo>
                  <a:pt x="217779" y="10541"/>
                </a:lnTo>
                <a:lnTo>
                  <a:pt x="216712" y="19304"/>
                </a:lnTo>
                <a:lnTo>
                  <a:pt x="213868" y="20574"/>
                </a:lnTo>
                <a:lnTo>
                  <a:pt x="213982" y="19685"/>
                </a:lnTo>
                <a:lnTo>
                  <a:pt x="212039" y="20828"/>
                </a:lnTo>
                <a:lnTo>
                  <a:pt x="214414" y="15113"/>
                </a:lnTo>
                <a:lnTo>
                  <a:pt x="211366" y="15875"/>
                </a:lnTo>
                <a:lnTo>
                  <a:pt x="209702" y="20955"/>
                </a:lnTo>
                <a:lnTo>
                  <a:pt x="206298" y="21971"/>
                </a:lnTo>
                <a:lnTo>
                  <a:pt x="205981" y="20193"/>
                </a:lnTo>
                <a:lnTo>
                  <a:pt x="204330" y="21717"/>
                </a:lnTo>
                <a:lnTo>
                  <a:pt x="204279" y="21844"/>
                </a:lnTo>
                <a:lnTo>
                  <a:pt x="204292" y="20701"/>
                </a:lnTo>
                <a:lnTo>
                  <a:pt x="204203" y="20447"/>
                </a:lnTo>
                <a:lnTo>
                  <a:pt x="202133" y="25908"/>
                </a:lnTo>
                <a:lnTo>
                  <a:pt x="197815" y="23622"/>
                </a:lnTo>
                <a:lnTo>
                  <a:pt x="195922" y="28194"/>
                </a:lnTo>
                <a:lnTo>
                  <a:pt x="194576" y="27432"/>
                </a:lnTo>
                <a:lnTo>
                  <a:pt x="194246" y="25146"/>
                </a:lnTo>
                <a:lnTo>
                  <a:pt x="193967" y="23241"/>
                </a:lnTo>
                <a:lnTo>
                  <a:pt x="193916" y="22898"/>
                </a:lnTo>
                <a:lnTo>
                  <a:pt x="193738" y="23241"/>
                </a:lnTo>
                <a:lnTo>
                  <a:pt x="193802" y="22098"/>
                </a:lnTo>
                <a:lnTo>
                  <a:pt x="193586" y="20574"/>
                </a:lnTo>
                <a:lnTo>
                  <a:pt x="191681" y="25146"/>
                </a:lnTo>
                <a:lnTo>
                  <a:pt x="192049" y="20320"/>
                </a:lnTo>
                <a:lnTo>
                  <a:pt x="192201" y="18415"/>
                </a:lnTo>
                <a:lnTo>
                  <a:pt x="196710" y="17653"/>
                </a:lnTo>
                <a:lnTo>
                  <a:pt x="194005" y="22733"/>
                </a:lnTo>
                <a:lnTo>
                  <a:pt x="193954" y="23126"/>
                </a:lnTo>
                <a:lnTo>
                  <a:pt x="198539" y="20828"/>
                </a:lnTo>
                <a:lnTo>
                  <a:pt x="197345" y="17653"/>
                </a:lnTo>
                <a:lnTo>
                  <a:pt x="196291" y="14859"/>
                </a:lnTo>
                <a:lnTo>
                  <a:pt x="195249" y="12065"/>
                </a:lnTo>
                <a:lnTo>
                  <a:pt x="178892" y="13335"/>
                </a:lnTo>
                <a:lnTo>
                  <a:pt x="174409" y="14859"/>
                </a:lnTo>
                <a:lnTo>
                  <a:pt x="169621" y="14732"/>
                </a:lnTo>
                <a:lnTo>
                  <a:pt x="165379" y="15621"/>
                </a:lnTo>
                <a:lnTo>
                  <a:pt x="162521" y="20320"/>
                </a:lnTo>
                <a:lnTo>
                  <a:pt x="163182" y="16256"/>
                </a:lnTo>
                <a:lnTo>
                  <a:pt x="163195" y="16129"/>
                </a:lnTo>
                <a:lnTo>
                  <a:pt x="157861" y="13970"/>
                </a:lnTo>
                <a:lnTo>
                  <a:pt x="154406" y="12573"/>
                </a:lnTo>
                <a:lnTo>
                  <a:pt x="146799" y="13970"/>
                </a:lnTo>
                <a:lnTo>
                  <a:pt x="139115" y="10795"/>
                </a:lnTo>
                <a:lnTo>
                  <a:pt x="133248" y="16256"/>
                </a:lnTo>
                <a:lnTo>
                  <a:pt x="131749" y="12700"/>
                </a:lnTo>
                <a:lnTo>
                  <a:pt x="125895" y="18415"/>
                </a:lnTo>
                <a:lnTo>
                  <a:pt x="118732" y="20955"/>
                </a:lnTo>
                <a:lnTo>
                  <a:pt x="111925" y="23876"/>
                </a:lnTo>
                <a:lnTo>
                  <a:pt x="107188" y="30861"/>
                </a:lnTo>
                <a:lnTo>
                  <a:pt x="103860" y="27686"/>
                </a:lnTo>
                <a:lnTo>
                  <a:pt x="108292" y="25654"/>
                </a:lnTo>
                <a:lnTo>
                  <a:pt x="108483" y="24511"/>
                </a:lnTo>
                <a:lnTo>
                  <a:pt x="108597" y="23063"/>
                </a:lnTo>
                <a:lnTo>
                  <a:pt x="106235" y="21971"/>
                </a:lnTo>
                <a:lnTo>
                  <a:pt x="101879" y="30988"/>
                </a:lnTo>
                <a:lnTo>
                  <a:pt x="99885" y="25273"/>
                </a:lnTo>
                <a:lnTo>
                  <a:pt x="99809" y="25044"/>
                </a:lnTo>
                <a:lnTo>
                  <a:pt x="99707" y="22479"/>
                </a:lnTo>
                <a:lnTo>
                  <a:pt x="103187" y="22733"/>
                </a:lnTo>
                <a:lnTo>
                  <a:pt x="102908" y="22479"/>
                </a:lnTo>
                <a:lnTo>
                  <a:pt x="101650" y="21336"/>
                </a:lnTo>
                <a:lnTo>
                  <a:pt x="99936" y="17399"/>
                </a:lnTo>
                <a:lnTo>
                  <a:pt x="98996" y="25273"/>
                </a:lnTo>
                <a:lnTo>
                  <a:pt x="97053" y="20828"/>
                </a:lnTo>
                <a:lnTo>
                  <a:pt x="97790" y="24638"/>
                </a:lnTo>
                <a:lnTo>
                  <a:pt x="97701" y="25044"/>
                </a:lnTo>
                <a:lnTo>
                  <a:pt x="93599" y="29591"/>
                </a:lnTo>
                <a:lnTo>
                  <a:pt x="90551" y="30353"/>
                </a:lnTo>
                <a:lnTo>
                  <a:pt x="91109" y="30607"/>
                </a:lnTo>
                <a:lnTo>
                  <a:pt x="91236" y="30861"/>
                </a:lnTo>
                <a:lnTo>
                  <a:pt x="91363" y="31470"/>
                </a:lnTo>
                <a:lnTo>
                  <a:pt x="91706" y="34163"/>
                </a:lnTo>
                <a:lnTo>
                  <a:pt x="91249" y="34036"/>
                </a:lnTo>
                <a:lnTo>
                  <a:pt x="89446" y="33528"/>
                </a:lnTo>
                <a:lnTo>
                  <a:pt x="88214" y="34036"/>
                </a:lnTo>
                <a:lnTo>
                  <a:pt x="88366" y="33108"/>
                </a:lnTo>
                <a:lnTo>
                  <a:pt x="88696" y="32766"/>
                </a:lnTo>
                <a:lnTo>
                  <a:pt x="76517" y="35941"/>
                </a:lnTo>
                <a:lnTo>
                  <a:pt x="63881" y="37719"/>
                </a:lnTo>
                <a:lnTo>
                  <a:pt x="51142" y="37719"/>
                </a:lnTo>
                <a:lnTo>
                  <a:pt x="48247" y="37249"/>
                </a:lnTo>
                <a:lnTo>
                  <a:pt x="48247" y="77089"/>
                </a:lnTo>
                <a:lnTo>
                  <a:pt x="46596" y="75323"/>
                </a:lnTo>
                <a:lnTo>
                  <a:pt x="46824" y="75184"/>
                </a:lnTo>
                <a:lnTo>
                  <a:pt x="48044" y="74422"/>
                </a:lnTo>
                <a:lnTo>
                  <a:pt x="48247" y="77089"/>
                </a:lnTo>
                <a:lnTo>
                  <a:pt x="48247" y="37249"/>
                </a:lnTo>
                <a:lnTo>
                  <a:pt x="38658" y="35687"/>
                </a:lnTo>
                <a:lnTo>
                  <a:pt x="39471" y="34925"/>
                </a:lnTo>
                <a:lnTo>
                  <a:pt x="41757" y="32766"/>
                </a:lnTo>
                <a:lnTo>
                  <a:pt x="39331" y="34925"/>
                </a:lnTo>
                <a:lnTo>
                  <a:pt x="35280" y="33299"/>
                </a:lnTo>
                <a:lnTo>
                  <a:pt x="35026" y="33147"/>
                </a:lnTo>
                <a:lnTo>
                  <a:pt x="33870" y="32385"/>
                </a:lnTo>
                <a:lnTo>
                  <a:pt x="34226" y="32131"/>
                </a:lnTo>
                <a:lnTo>
                  <a:pt x="31597" y="30226"/>
                </a:lnTo>
                <a:lnTo>
                  <a:pt x="28003" y="33147"/>
                </a:lnTo>
                <a:lnTo>
                  <a:pt x="25946" y="30734"/>
                </a:lnTo>
                <a:lnTo>
                  <a:pt x="26619" y="30099"/>
                </a:lnTo>
                <a:lnTo>
                  <a:pt x="21310" y="30099"/>
                </a:lnTo>
                <a:lnTo>
                  <a:pt x="19913" y="26797"/>
                </a:lnTo>
                <a:lnTo>
                  <a:pt x="19850" y="26670"/>
                </a:lnTo>
                <a:lnTo>
                  <a:pt x="18338" y="23114"/>
                </a:lnTo>
                <a:lnTo>
                  <a:pt x="13068" y="26670"/>
                </a:lnTo>
                <a:lnTo>
                  <a:pt x="9169" y="24193"/>
                </a:lnTo>
                <a:lnTo>
                  <a:pt x="9105" y="23876"/>
                </a:lnTo>
                <a:lnTo>
                  <a:pt x="9347" y="22352"/>
                </a:lnTo>
                <a:lnTo>
                  <a:pt x="9474" y="20701"/>
                </a:lnTo>
                <a:lnTo>
                  <a:pt x="6858" y="17780"/>
                </a:lnTo>
                <a:lnTo>
                  <a:pt x="4483" y="17907"/>
                </a:lnTo>
                <a:lnTo>
                  <a:pt x="3327" y="21717"/>
                </a:lnTo>
                <a:lnTo>
                  <a:pt x="3136" y="22733"/>
                </a:lnTo>
                <a:lnTo>
                  <a:pt x="4279" y="23114"/>
                </a:lnTo>
                <a:lnTo>
                  <a:pt x="5422" y="26797"/>
                </a:lnTo>
                <a:lnTo>
                  <a:pt x="1701" y="26162"/>
                </a:lnTo>
                <a:lnTo>
                  <a:pt x="0" y="27686"/>
                </a:lnTo>
                <a:lnTo>
                  <a:pt x="1092" y="33528"/>
                </a:lnTo>
                <a:lnTo>
                  <a:pt x="977" y="35052"/>
                </a:lnTo>
                <a:lnTo>
                  <a:pt x="330" y="41910"/>
                </a:lnTo>
                <a:lnTo>
                  <a:pt x="431" y="43180"/>
                </a:lnTo>
                <a:lnTo>
                  <a:pt x="4838" y="49149"/>
                </a:lnTo>
                <a:lnTo>
                  <a:pt x="8356" y="47244"/>
                </a:lnTo>
                <a:lnTo>
                  <a:pt x="8001" y="58801"/>
                </a:lnTo>
                <a:lnTo>
                  <a:pt x="11963" y="57785"/>
                </a:lnTo>
                <a:lnTo>
                  <a:pt x="13906" y="55372"/>
                </a:lnTo>
                <a:lnTo>
                  <a:pt x="18516" y="58928"/>
                </a:lnTo>
                <a:lnTo>
                  <a:pt x="21196" y="56896"/>
                </a:lnTo>
                <a:lnTo>
                  <a:pt x="19177" y="62230"/>
                </a:lnTo>
                <a:lnTo>
                  <a:pt x="25438" y="59944"/>
                </a:lnTo>
                <a:lnTo>
                  <a:pt x="22212" y="65659"/>
                </a:lnTo>
                <a:lnTo>
                  <a:pt x="22301" y="66294"/>
                </a:lnTo>
                <a:lnTo>
                  <a:pt x="23533" y="70104"/>
                </a:lnTo>
                <a:lnTo>
                  <a:pt x="29908" y="61341"/>
                </a:lnTo>
                <a:lnTo>
                  <a:pt x="32600" y="66548"/>
                </a:lnTo>
                <a:lnTo>
                  <a:pt x="32232" y="67437"/>
                </a:lnTo>
                <a:lnTo>
                  <a:pt x="32207" y="68961"/>
                </a:lnTo>
                <a:lnTo>
                  <a:pt x="31534" y="69596"/>
                </a:lnTo>
                <a:lnTo>
                  <a:pt x="35534" y="66548"/>
                </a:lnTo>
                <a:lnTo>
                  <a:pt x="34150" y="73533"/>
                </a:lnTo>
                <a:lnTo>
                  <a:pt x="37033" y="73533"/>
                </a:lnTo>
                <a:lnTo>
                  <a:pt x="37160" y="67818"/>
                </a:lnTo>
                <a:lnTo>
                  <a:pt x="37731" y="66929"/>
                </a:lnTo>
                <a:lnTo>
                  <a:pt x="37655" y="66675"/>
                </a:lnTo>
                <a:lnTo>
                  <a:pt x="37579" y="66548"/>
                </a:lnTo>
                <a:lnTo>
                  <a:pt x="37211" y="65938"/>
                </a:lnTo>
                <a:lnTo>
                  <a:pt x="37223" y="65532"/>
                </a:lnTo>
                <a:lnTo>
                  <a:pt x="38061" y="63500"/>
                </a:lnTo>
                <a:lnTo>
                  <a:pt x="39458" y="62230"/>
                </a:lnTo>
                <a:lnTo>
                  <a:pt x="40030" y="61341"/>
                </a:lnTo>
                <a:lnTo>
                  <a:pt x="40601" y="60452"/>
                </a:lnTo>
                <a:lnTo>
                  <a:pt x="42075" y="60452"/>
                </a:lnTo>
                <a:lnTo>
                  <a:pt x="42024" y="62611"/>
                </a:lnTo>
                <a:lnTo>
                  <a:pt x="40284" y="64262"/>
                </a:lnTo>
                <a:lnTo>
                  <a:pt x="43459" y="64770"/>
                </a:lnTo>
                <a:lnTo>
                  <a:pt x="43611" y="67437"/>
                </a:lnTo>
                <a:lnTo>
                  <a:pt x="42430" y="69215"/>
                </a:lnTo>
                <a:lnTo>
                  <a:pt x="40957" y="69215"/>
                </a:lnTo>
                <a:lnTo>
                  <a:pt x="39890" y="72263"/>
                </a:lnTo>
                <a:lnTo>
                  <a:pt x="41770" y="73075"/>
                </a:lnTo>
                <a:lnTo>
                  <a:pt x="41706" y="72009"/>
                </a:lnTo>
                <a:lnTo>
                  <a:pt x="43751" y="73914"/>
                </a:lnTo>
                <a:lnTo>
                  <a:pt x="44005" y="74041"/>
                </a:lnTo>
                <a:lnTo>
                  <a:pt x="44018" y="74168"/>
                </a:lnTo>
                <a:lnTo>
                  <a:pt x="45796" y="75819"/>
                </a:lnTo>
                <a:lnTo>
                  <a:pt x="46393" y="75450"/>
                </a:lnTo>
                <a:lnTo>
                  <a:pt x="45910" y="77089"/>
                </a:lnTo>
                <a:lnTo>
                  <a:pt x="45948" y="77343"/>
                </a:lnTo>
                <a:lnTo>
                  <a:pt x="48666" y="81915"/>
                </a:lnTo>
                <a:lnTo>
                  <a:pt x="51295" y="80899"/>
                </a:lnTo>
                <a:lnTo>
                  <a:pt x="54190" y="78359"/>
                </a:lnTo>
                <a:lnTo>
                  <a:pt x="57797" y="77978"/>
                </a:lnTo>
                <a:lnTo>
                  <a:pt x="57632" y="78740"/>
                </a:lnTo>
                <a:lnTo>
                  <a:pt x="57099" y="79248"/>
                </a:lnTo>
                <a:lnTo>
                  <a:pt x="56603" y="79756"/>
                </a:lnTo>
                <a:lnTo>
                  <a:pt x="59258" y="77978"/>
                </a:lnTo>
                <a:lnTo>
                  <a:pt x="60921" y="84074"/>
                </a:lnTo>
                <a:lnTo>
                  <a:pt x="62712" y="80264"/>
                </a:lnTo>
                <a:lnTo>
                  <a:pt x="65125" y="81534"/>
                </a:lnTo>
                <a:lnTo>
                  <a:pt x="62979" y="87757"/>
                </a:lnTo>
                <a:lnTo>
                  <a:pt x="66789" y="87630"/>
                </a:lnTo>
                <a:lnTo>
                  <a:pt x="65836" y="80899"/>
                </a:lnTo>
                <a:lnTo>
                  <a:pt x="71259" y="89154"/>
                </a:lnTo>
                <a:lnTo>
                  <a:pt x="71539" y="81915"/>
                </a:lnTo>
                <a:lnTo>
                  <a:pt x="74396" y="86233"/>
                </a:lnTo>
                <a:lnTo>
                  <a:pt x="76873" y="82550"/>
                </a:lnTo>
                <a:lnTo>
                  <a:pt x="77000" y="82169"/>
                </a:lnTo>
                <a:lnTo>
                  <a:pt x="76911" y="81915"/>
                </a:lnTo>
                <a:lnTo>
                  <a:pt x="76530" y="80899"/>
                </a:lnTo>
                <a:lnTo>
                  <a:pt x="76301" y="80264"/>
                </a:lnTo>
                <a:lnTo>
                  <a:pt x="75450" y="77978"/>
                </a:lnTo>
                <a:lnTo>
                  <a:pt x="75120" y="77089"/>
                </a:lnTo>
                <a:lnTo>
                  <a:pt x="74142" y="74422"/>
                </a:lnTo>
                <a:lnTo>
                  <a:pt x="73952" y="73914"/>
                </a:lnTo>
                <a:lnTo>
                  <a:pt x="79032" y="73406"/>
                </a:lnTo>
                <a:lnTo>
                  <a:pt x="83578" y="76200"/>
                </a:lnTo>
                <a:lnTo>
                  <a:pt x="78422" y="85217"/>
                </a:lnTo>
                <a:lnTo>
                  <a:pt x="78524" y="85598"/>
                </a:lnTo>
                <a:lnTo>
                  <a:pt x="80962" y="89154"/>
                </a:lnTo>
                <a:lnTo>
                  <a:pt x="82156" y="85217"/>
                </a:lnTo>
                <a:lnTo>
                  <a:pt x="84378" y="88011"/>
                </a:lnTo>
                <a:lnTo>
                  <a:pt x="84023" y="88392"/>
                </a:lnTo>
                <a:lnTo>
                  <a:pt x="85407" y="87122"/>
                </a:lnTo>
                <a:lnTo>
                  <a:pt x="87693" y="88201"/>
                </a:lnTo>
                <a:lnTo>
                  <a:pt x="87591" y="91694"/>
                </a:lnTo>
                <a:lnTo>
                  <a:pt x="87541" y="92075"/>
                </a:lnTo>
                <a:lnTo>
                  <a:pt x="86080" y="92075"/>
                </a:lnTo>
                <a:lnTo>
                  <a:pt x="85801" y="93726"/>
                </a:lnTo>
                <a:lnTo>
                  <a:pt x="88176" y="93599"/>
                </a:lnTo>
                <a:lnTo>
                  <a:pt x="91338" y="96012"/>
                </a:lnTo>
                <a:lnTo>
                  <a:pt x="94551" y="97155"/>
                </a:lnTo>
                <a:lnTo>
                  <a:pt x="96710" y="93599"/>
                </a:lnTo>
                <a:lnTo>
                  <a:pt x="97091" y="92964"/>
                </a:lnTo>
                <a:lnTo>
                  <a:pt x="98361" y="94869"/>
                </a:lnTo>
                <a:lnTo>
                  <a:pt x="101092" y="94869"/>
                </a:lnTo>
                <a:lnTo>
                  <a:pt x="100660" y="98298"/>
                </a:lnTo>
                <a:lnTo>
                  <a:pt x="102006" y="93599"/>
                </a:lnTo>
                <a:lnTo>
                  <a:pt x="106629" y="99949"/>
                </a:lnTo>
                <a:lnTo>
                  <a:pt x="108458" y="96901"/>
                </a:lnTo>
                <a:lnTo>
                  <a:pt x="108280" y="98171"/>
                </a:lnTo>
                <a:lnTo>
                  <a:pt x="108369" y="98806"/>
                </a:lnTo>
                <a:lnTo>
                  <a:pt x="109842" y="101219"/>
                </a:lnTo>
                <a:lnTo>
                  <a:pt x="111226" y="99949"/>
                </a:lnTo>
                <a:lnTo>
                  <a:pt x="109448" y="98171"/>
                </a:lnTo>
                <a:lnTo>
                  <a:pt x="110299" y="96901"/>
                </a:lnTo>
                <a:lnTo>
                  <a:pt x="110642" y="96393"/>
                </a:lnTo>
                <a:lnTo>
                  <a:pt x="111899" y="93726"/>
                </a:lnTo>
                <a:lnTo>
                  <a:pt x="113411" y="97282"/>
                </a:lnTo>
                <a:lnTo>
                  <a:pt x="117970" y="94361"/>
                </a:lnTo>
                <a:lnTo>
                  <a:pt x="118516" y="100203"/>
                </a:lnTo>
                <a:lnTo>
                  <a:pt x="120992" y="97155"/>
                </a:lnTo>
                <a:lnTo>
                  <a:pt x="121069" y="96901"/>
                </a:lnTo>
                <a:lnTo>
                  <a:pt x="120548" y="94361"/>
                </a:lnTo>
                <a:lnTo>
                  <a:pt x="120421" y="93726"/>
                </a:lnTo>
                <a:lnTo>
                  <a:pt x="120396" y="93599"/>
                </a:lnTo>
                <a:lnTo>
                  <a:pt x="120256" y="92964"/>
                </a:lnTo>
                <a:lnTo>
                  <a:pt x="120891" y="88773"/>
                </a:lnTo>
                <a:lnTo>
                  <a:pt x="122402" y="92329"/>
                </a:lnTo>
                <a:lnTo>
                  <a:pt x="127469" y="91694"/>
                </a:lnTo>
                <a:lnTo>
                  <a:pt x="126441" y="98298"/>
                </a:lnTo>
                <a:lnTo>
                  <a:pt x="126250" y="98171"/>
                </a:lnTo>
                <a:lnTo>
                  <a:pt x="125095" y="97409"/>
                </a:lnTo>
                <a:lnTo>
                  <a:pt x="122085" y="96139"/>
                </a:lnTo>
                <a:lnTo>
                  <a:pt x="122555" y="100584"/>
                </a:lnTo>
                <a:lnTo>
                  <a:pt x="125095" y="102997"/>
                </a:lnTo>
                <a:lnTo>
                  <a:pt x="123748" y="98679"/>
                </a:lnTo>
                <a:lnTo>
                  <a:pt x="125882" y="98171"/>
                </a:lnTo>
                <a:lnTo>
                  <a:pt x="125780" y="98806"/>
                </a:lnTo>
                <a:lnTo>
                  <a:pt x="125895" y="99695"/>
                </a:lnTo>
                <a:lnTo>
                  <a:pt x="126657" y="101142"/>
                </a:lnTo>
                <a:lnTo>
                  <a:pt x="128282" y="98806"/>
                </a:lnTo>
                <a:lnTo>
                  <a:pt x="128371" y="98425"/>
                </a:lnTo>
                <a:lnTo>
                  <a:pt x="128295" y="98298"/>
                </a:lnTo>
                <a:lnTo>
                  <a:pt x="127279" y="96774"/>
                </a:lnTo>
                <a:lnTo>
                  <a:pt x="133019" y="95631"/>
                </a:lnTo>
                <a:lnTo>
                  <a:pt x="132461" y="91694"/>
                </a:lnTo>
                <a:lnTo>
                  <a:pt x="132067" y="88900"/>
                </a:lnTo>
                <a:lnTo>
                  <a:pt x="132295" y="88773"/>
                </a:lnTo>
                <a:lnTo>
                  <a:pt x="135255" y="87122"/>
                </a:lnTo>
                <a:lnTo>
                  <a:pt x="137528" y="85852"/>
                </a:lnTo>
                <a:lnTo>
                  <a:pt x="140271" y="88900"/>
                </a:lnTo>
                <a:lnTo>
                  <a:pt x="140817" y="89027"/>
                </a:lnTo>
                <a:lnTo>
                  <a:pt x="139001" y="89281"/>
                </a:lnTo>
                <a:lnTo>
                  <a:pt x="139230" y="95504"/>
                </a:lnTo>
                <a:lnTo>
                  <a:pt x="140220" y="96647"/>
                </a:lnTo>
                <a:lnTo>
                  <a:pt x="143357" y="91567"/>
                </a:lnTo>
                <a:lnTo>
                  <a:pt x="145529" y="99949"/>
                </a:lnTo>
                <a:lnTo>
                  <a:pt x="147993" y="101219"/>
                </a:lnTo>
                <a:lnTo>
                  <a:pt x="145884" y="99695"/>
                </a:lnTo>
                <a:lnTo>
                  <a:pt x="147040" y="95885"/>
                </a:lnTo>
                <a:lnTo>
                  <a:pt x="147154" y="95631"/>
                </a:lnTo>
                <a:lnTo>
                  <a:pt x="147916" y="94361"/>
                </a:lnTo>
                <a:lnTo>
                  <a:pt x="152044" y="91567"/>
                </a:lnTo>
                <a:lnTo>
                  <a:pt x="153174" y="90805"/>
                </a:lnTo>
                <a:lnTo>
                  <a:pt x="149961" y="96520"/>
                </a:lnTo>
                <a:lnTo>
                  <a:pt x="150088" y="96901"/>
                </a:lnTo>
                <a:lnTo>
                  <a:pt x="152069" y="99441"/>
                </a:lnTo>
                <a:lnTo>
                  <a:pt x="160070" y="98933"/>
                </a:lnTo>
                <a:lnTo>
                  <a:pt x="164985" y="107061"/>
                </a:lnTo>
                <a:lnTo>
                  <a:pt x="171475" y="102997"/>
                </a:lnTo>
                <a:lnTo>
                  <a:pt x="171284" y="102616"/>
                </a:lnTo>
                <a:lnTo>
                  <a:pt x="168554" y="97409"/>
                </a:lnTo>
                <a:lnTo>
                  <a:pt x="167436" y="102616"/>
                </a:lnTo>
                <a:lnTo>
                  <a:pt x="165417" y="98933"/>
                </a:lnTo>
                <a:lnTo>
                  <a:pt x="165277" y="98679"/>
                </a:lnTo>
                <a:lnTo>
                  <a:pt x="165188" y="98298"/>
                </a:lnTo>
                <a:lnTo>
                  <a:pt x="168059" y="90805"/>
                </a:lnTo>
                <a:lnTo>
                  <a:pt x="169532" y="87249"/>
                </a:lnTo>
                <a:lnTo>
                  <a:pt x="169849" y="89154"/>
                </a:lnTo>
                <a:lnTo>
                  <a:pt x="173812" y="88265"/>
                </a:lnTo>
                <a:lnTo>
                  <a:pt x="172186" y="91186"/>
                </a:lnTo>
                <a:lnTo>
                  <a:pt x="176034" y="88900"/>
                </a:lnTo>
                <a:lnTo>
                  <a:pt x="175895" y="88265"/>
                </a:lnTo>
                <a:lnTo>
                  <a:pt x="175717" y="87503"/>
                </a:lnTo>
                <a:lnTo>
                  <a:pt x="175514" y="86614"/>
                </a:lnTo>
                <a:lnTo>
                  <a:pt x="173024" y="87503"/>
                </a:lnTo>
                <a:lnTo>
                  <a:pt x="173215" y="87249"/>
                </a:lnTo>
                <a:lnTo>
                  <a:pt x="174294" y="85852"/>
                </a:lnTo>
                <a:lnTo>
                  <a:pt x="174790" y="85217"/>
                </a:lnTo>
                <a:lnTo>
                  <a:pt x="174891" y="85090"/>
                </a:lnTo>
                <a:lnTo>
                  <a:pt x="176110" y="86741"/>
                </a:lnTo>
                <a:lnTo>
                  <a:pt x="179997" y="88011"/>
                </a:lnTo>
                <a:lnTo>
                  <a:pt x="177571" y="90932"/>
                </a:lnTo>
                <a:lnTo>
                  <a:pt x="177571" y="91071"/>
                </a:lnTo>
                <a:lnTo>
                  <a:pt x="179476" y="91313"/>
                </a:lnTo>
                <a:lnTo>
                  <a:pt x="182092" y="89535"/>
                </a:lnTo>
                <a:lnTo>
                  <a:pt x="181737" y="86360"/>
                </a:lnTo>
                <a:lnTo>
                  <a:pt x="184988" y="86106"/>
                </a:lnTo>
                <a:lnTo>
                  <a:pt x="181229" y="93091"/>
                </a:lnTo>
                <a:lnTo>
                  <a:pt x="179755" y="95250"/>
                </a:lnTo>
                <a:lnTo>
                  <a:pt x="182333" y="95631"/>
                </a:lnTo>
                <a:lnTo>
                  <a:pt x="181902" y="100330"/>
                </a:lnTo>
                <a:lnTo>
                  <a:pt x="181063" y="101727"/>
                </a:lnTo>
                <a:lnTo>
                  <a:pt x="184670" y="101092"/>
                </a:lnTo>
                <a:lnTo>
                  <a:pt x="183908" y="102489"/>
                </a:lnTo>
                <a:lnTo>
                  <a:pt x="183794" y="104775"/>
                </a:lnTo>
                <a:lnTo>
                  <a:pt x="183083" y="106045"/>
                </a:lnTo>
                <a:lnTo>
                  <a:pt x="183146" y="106299"/>
                </a:lnTo>
                <a:lnTo>
                  <a:pt x="185305" y="108204"/>
                </a:lnTo>
                <a:lnTo>
                  <a:pt x="187121" y="102362"/>
                </a:lnTo>
                <a:lnTo>
                  <a:pt x="189064" y="106807"/>
                </a:lnTo>
                <a:lnTo>
                  <a:pt x="190055" y="102362"/>
                </a:lnTo>
                <a:lnTo>
                  <a:pt x="196469" y="106172"/>
                </a:lnTo>
                <a:lnTo>
                  <a:pt x="195795" y="106807"/>
                </a:lnTo>
                <a:lnTo>
                  <a:pt x="201866" y="107442"/>
                </a:lnTo>
                <a:lnTo>
                  <a:pt x="201129" y="104775"/>
                </a:lnTo>
                <a:lnTo>
                  <a:pt x="201053" y="104013"/>
                </a:lnTo>
                <a:lnTo>
                  <a:pt x="202387" y="102362"/>
                </a:lnTo>
                <a:lnTo>
                  <a:pt x="203415" y="101092"/>
                </a:lnTo>
                <a:lnTo>
                  <a:pt x="205663" y="98298"/>
                </a:lnTo>
                <a:lnTo>
                  <a:pt x="204203" y="109474"/>
                </a:lnTo>
                <a:lnTo>
                  <a:pt x="210413" y="107061"/>
                </a:lnTo>
                <a:lnTo>
                  <a:pt x="213982" y="105156"/>
                </a:lnTo>
                <a:lnTo>
                  <a:pt x="216242" y="103759"/>
                </a:lnTo>
                <a:lnTo>
                  <a:pt x="215925" y="98425"/>
                </a:lnTo>
                <a:lnTo>
                  <a:pt x="216065" y="98298"/>
                </a:lnTo>
                <a:lnTo>
                  <a:pt x="217982" y="96520"/>
                </a:lnTo>
                <a:lnTo>
                  <a:pt x="218313" y="99441"/>
                </a:lnTo>
                <a:lnTo>
                  <a:pt x="218389" y="99822"/>
                </a:lnTo>
                <a:lnTo>
                  <a:pt x="219214" y="101727"/>
                </a:lnTo>
                <a:lnTo>
                  <a:pt x="220840" y="98679"/>
                </a:lnTo>
                <a:lnTo>
                  <a:pt x="222262" y="96520"/>
                </a:lnTo>
                <a:lnTo>
                  <a:pt x="224358" y="93345"/>
                </a:lnTo>
                <a:lnTo>
                  <a:pt x="226644" y="96647"/>
                </a:lnTo>
                <a:lnTo>
                  <a:pt x="226593" y="96901"/>
                </a:lnTo>
                <a:lnTo>
                  <a:pt x="223647" y="99568"/>
                </a:lnTo>
                <a:lnTo>
                  <a:pt x="222059" y="100457"/>
                </a:lnTo>
                <a:lnTo>
                  <a:pt x="222415" y="105664"/>
                </a:lnTo>
                <a:lnTo>
                  <a:pt x="227444" y="101600"/>
                </a:lnTo>
                <a:lnTo>
                  <a:pt x="229946" y="104140"/>
                </a:lnTo>
                <a:lnTo>
                  <a:pt x="231927" y="101600"/>
                </a:lnTo>
                <a:lnTo>
                  <a:pt x="237794" y="95504"/>
                </a:lnTo>
                <a:lnTo>
                  <a:pt x="239382" y="93345"/>
                </a:lnTo>
                <a:lnTo>
                  <a:pt x="241046" y="91071"/>
                </a:lnTo>
                <a:lnTo>
                  <a:pt x="241122" y="90830"/>
                </a:lnTo>
                <a:lnTo>
                  <a:pt x="239966" y="87122"/>
                </a:lnTo>
                <a:lnTo>
                  <a:pt x="239864" y="86106"/>
                </a:lnTo>
                <a:lnTo>
                  <a:pt x="239966" y="85090"/>
                </a:lnTo>
                <a:lnTo>
                  <a:pt x="240474" y="80391"/>
                </a:lnTo>
                <a:lnTo>
                  <a:pt x="240576" y="80137"/>
                </a:lnTo>
                <a:lnTo>
                  <a:pt x="243497" y="76073"/>
                </a:lnTo>
                <a:lnTo>
                  <a:pt x="242976" y="79375"/>
                </a:lnTo>
                <a:lnTo>
                  <a:pt x="247370" y="79502"/>
                </a:lnTo>
                <a:lnTo>
                  <a:pt x="249250" y="81661"/>
                </a:lnTo>
                <a:lnTo>
                  <a:pt x="249135" y="82423"/>
                </a:lnTo>
                <a:lnTo>
                  <a:pt x="248373" y="84709"/>
                </a:lnTo>
                <a:lnTo>
                  <a:pt x="248437" y="85090"/>
                </a:lnTo>
                <a:lnTo>
                  <a:pt x="253669" y="89662"/>
                </a:lnTo>
                <a:lnTo>
                  <a:pt x="249389" y="90932"/>
                </a:lnTo>
                <a:lnTo>
                  <a:pt x="248170" y="89281"/>
                </a:lnTo>
                <a:lnTo>
                  <a:pt x="247726" y="84709"/>
                </a:lnTo>
                <a:lnTo>
                  <a:pt x="245986" y="86360"/>
                </a:lnTo>
                <a:lnTo>
                  <a:pt x="246938" y="89662"/>
                </a:lnTo>
                <a:lnTo>
                  <a:pt x="249555" y="93599"/>
                </a:lnTo>
                <a:lnTo>
                  <a:pt x="252171" y="96393"/>
                </a:lnTo>
                <a:lnTo>
                  <a:pt x="252044" y="98171"/>
                </a:lnTo>
                <a:lnTo>
                  <a:pt x="250545" y="100330"/>
                </a:lnTo>
                <a:lnTo>
                  <a:pt x="249072" y="100330"/>
                </a:lnTo>
                <a:lnTo>
                  <a:pt x="249707" y="99187"/>
                </a:lnTo>
                <a:lnTo>
                  <a:pt x="249796" y="98552"/>
                </a:lnTo>
                <a:lnTo>
                  <a:pt x="249478" y="97790"/>
                </a:lnTo>
                <a:lnTo>
                  <a:pt x="249389" y="96520"/>
                </a:lnTo>
                <a:lnTo>
                  <a:pt x="244132" y="100203"/>
                </a:lnTo>
                <a:lnTo>
                  <a:pt x="250304" y="104140"/>
                </a:lnTo>
                <a:lnTo>
                  <a:pt x="249440" y="108204"/>
                </a:lnTo>
                <a:lnTo>
                  <a:pt x="250863" y="107061"/>
                </a:lnTo>
                <a:lnTo>
                  <a:pt x="253796" y="107950"/>
                </a:lnTo>
                <a:lnTo>
                  <a:pt x="253415" y="107061"/>
                </a:lnTo>
                <a:lnTo>
                  <a:pt x="252450" y="104775"/>
                </a:lnTo>
                <a:lnTo>
                  <a:pt x="254863" y="107696"/>
                </a:lnTo>
                <a:lnTo>
                  <a:pt x="257898" y="106553"/>
                </a:lnTo>
                <a:lnTo>
                  <a:pt x="260985" y="105029"/>
                </a:lnTo>
                <a:lnTo>
                  <a:pt x="263537" y="107061"/>
                </a:lnTo>
                <a:lnTo>
                  <a:pt x="263613" y="106045"/>
                </a:lnTo>
                <a:lnTo>
                  <a:pt x="262978" y="105029"/>
                </a:lnTo>
                <a:lnTo>
                  <a:pt x="262826" y="104775"/>
                </a:lnTo>
                <a:lnTo>
                  <a:pt x="262026" y="103505"/>
                </a:lnTo>
                <a:lnTo>
                  <a:pt x="264134" y="101600"/>
                </a:lnTo>
                <a:lnTo>
                  <a:pt x="267182" y="100838"/>
                </a:lnTo>
                <a:lnTo>
                  <a:pt x="266928" y="103886"/>
                </a:lnTo>
                <a:lnTo>
                  <a:pt x="266954" y="104775"/>
                </a:lnTo>
                <a:lnTo>
                  <a:pt x="268046" y="106299"/>
                </a:lnTo>
                <a:lnTo>
                  <a:pt x="268998" y="104013"/>
                </a:lnTo>
                <a:lnTo>
                  <a:pt x="273672" y="102489"/>
                </a:lnTo>
                <a:lnTo>
                  <a:pt x="273202" y="103632"/>
                </a:lnTo>
                <a:lnTo>
                  <a:pt x="274358" y="102489"/>
                </a:lnTo>
                <a:lnTo>
                  <a:pt x="275259" y="101600"/>
                </a:lnTo>
                <a:lnTo>
                  <a:pt x="274751" y="100838"/>
                </a:lnTo>
                <a:lnTo>
                  <a:pt x="274396" y="100330"/>
                </a:lnTo>
                <a:lnTo>
                  <a:pt x="271399" y="95885"/>
                </a:lnTo>
                <a:lnTo>
                  <a:pt x="271322" y="95504"/>
                </a:lnTo>
                <a:lnTo>
                  <a:pt x="274116" y="92202"/>
                </a:lnTo>
                <a:lnTo>
                  <a:pt x="274599" y="90932"/>
                </a:lnTo>
                <a:lnTo>
                  <a:pt x="276136" y="86868"/>
                </a:lnTo>
                <a:lnTo>
                  <a:pt x="278625" y="91440"/>
                </a:lnTo>
                <a:lnTo>
                  <a:pt x="280885" y="90043"/>
                </a:lnTo>
                <a:lnTo>
                  <a:pt x="282714" y="92659"/>
                </a:lnTo>
                <a:lnTo>
                  <a:pt x="284683" y="92075"/>
                </a:lnTo>
                <a:lnTo>
                  <a:pt x="286778" y="94869"/>
                </a:lnTo>
                <a:lnTo>
                  <a:pt x="286689" y="95123"/>
                </a:lnTo>
                <a:lnTo>
                  <a:pt x="283578" y="97409"/>
                </a:lnTo>
                <a:lnTo>
                  <a:pt x="281317" y="96647"/>
                </a:lnTo>
                <a:lnTo>
                  <a:pt x="284289" y="100203"/>
                </a:lnTo>
                <a:lnTo>
                  <a:pt x="287959" y="97409"/>
                </a:lnTo>
                <a:lnTo>
                  <a:pt x="288290" y="97155"/>
                </a:lnTo>
                <a:lnTo>
                  <a:pt x="289280" y="92710"/>
                </a:lnTo>
                <a:lnTo>
                  <a:pt x="291185" y="93726"/>
                </a:lnTo>
                <a:lnTo>
                  <a:pt x="292214" y="92710"/>
                </a:lnTo>
                <a:lnTo>
                  <a:pt x="293839" y="94488"/>
                </a:lnTo>
                <a:lnTo>
                  <a:pt x="293763" y="94869"/>
                </a:lnTo>
                <a:lnTo>
                  <a:pt x="292227" y="96901"/>
                </a:lnTo>
                <a:lnTo>
                  <a:pt x="292100" y="99949"/>
                </a:lnTo>
                <a:lnTo>
                  <a:pt x="292061" y="104775"/>
                </a:lnTo>
                <a:lnTo>
                  <a:pt x="289242" y="106045"/>
                </a:lnTo>
                <a:lnTo>
                  <a:pt x="285978" y="105600"/>
                </a:lnTo>
                <a:lnTo>
                  <a:pt x="287261" y="109347"/>
                </a:lnTo>
                <a:lnTo>
                  <a:pt x="291998" y="106045"/>
                </a:lnTo>
                <a:lnTo>
                  <a:pt x="296176" y="103124"/>
                </a:lnTo>
                <a:lnTo>
                  <a:pt x="296113" y="100838"/>
                </a:lnTo>
                <a:lnTo>
                  <a:pt x="293243" y="97409"/>
                </a:lnTo>
                <a:lnTo>
                  <a:pt x="295783" y="94361"/>
                </a:lnTo>
                <a:lnTo>
                  <a:pt x="296697" y="99822"/>
                </a:lnTo>
                <a:lnTo>
                  <a:pt x="299224" y="102362"/>
                </a:lnTo>
                <a:lnTo>
                  <a:pt x="302552" y="103378"/>
                </a:lnTo>
                <a:lnTo>
                  <a:pt x="301447" y="97409"/>
                </a:lnTo>
                <a:lnTo>
                  <a:pt x="308063" y="98158"/>
                </a:lnTo>
                <a:lnTo>
                  <a:pt x="307975" y="97790"/>
                </a:lnTo>
                <a:lnTo>
                  <a:pt x="307848" y="97409"/>
                </a:lnTo>
                <a:lnTo>
                  <a:pt x="307479" y="96266"/>
                </a:lnTo>
                <a:lnTo>
                  <a:pt x="306514" y="93345"/>
                </a:lnTo>
                <a:lnTo>
                  <a:pt x="304850" y="96266"/>
                </a:lnTo>
                <a:lnTo>
                  <a:pt x="304596" y="94361"/>
                </a:lnTo>
                <a:lnTo>
                  <a:pt x="304368" y="92710"/>
                </a:lnTo>
                <a:lnTo>
                  <a:pt x="304279" y="92075"/>
                </a:lnTo>
                <a:lnTo>
                  <a:pt x="304190" y="91440"/>
                </a:lnTo>
                <a:lnTo>
                  <a:pt x="304088" y="91071"/>
                </a:lnTo>
                <a:lnTo>
                  <a:pt x="303974" y="90805"/>
                </a:lnTo>
                <a:lnTo>
                  <a:pt x="307225" y="90551"/>
                </a:lnTo>
                <a:lnTo>
                  <a:pt x="306959" y="90043"/>
                </a:lnTo>
                <a:lnTo>
                  <a:pt x="306463" y="89065"/>
                </a:lnTo>
                <a:lnTo>
                  <a:pt x="306324" y="88785"/>
                </a:lnTo>
                <a:lnTo>
                  <a:pt x="305320" y="86868"/>
                </a:lnTo>
                <a:lnTo>
                  <a:pt x="304533" y="85344"/>
                </a:lnTo>
                <a:lnTo>
                  <a:pt x="306311" y="85090"/>
                </a:lnTo>
                <a:lnTo>
                  <a:pt x="312254" y="86487"/>
                </a:lnTo>
                <a:lnTo>
                  <a:pt x="306362" y="88773"/>
                </a:lnTo>
                <a:lnTo>
                  <a:pt x="306463" y="89065"/>
                </a:lnTo>
                <a:lnTo>
                  <a:pt x="311823" y="91186"/>
                </a:lnTo>
                <a:lnTo>
                  <a:pt x="308279" y="97790"/>
                </a:lnTo>
                <a:lnTo>
                  <a:pt x="308102" y="98171"/>
                </a:lnTo>
                <a:lnTo>
                  <a:pt x="307225" y="99695"/>
                </a:lnTo>
                <a:lnTo>
                  <a:pt x="304063" y="102019"/>
                </a:lnTo>
                <a:lnTo>
                  <a:pt x="304101" y="104648"/>
                </a:lnTo>
                <a:lnTo>
                  <a:pt x="306781" y="102108"/>
                </a:lnTo>
                <a:lnTo>
                  <a:pt x="306857" y="101981"/>
                </a:lnTo>
                <a:lnTo>
                  <a:pt x="306628" y="101600"/>
                </a:lnTo>
                <a:lnTo>
                  <a:pt x="309956" y="99187"/>
                </a:lnTo>
                <a:lnTo>
                  <a:pt x="308724" y="98171"/>
                </a:lnTo>
                <a:lnTo>
                  <a:pt x="308419" y="97917"/>
                </a:lnTo>
                <a:lnTo>
                  <a:pt x="313207" y="95504"/>
                </a:lnTo>
                <a:lnTo>
                  <a:pt x="318833" y="89408"/>
                </a:lnTo>
                <a:lnTo>
                  <a:pt x="324612" y="88265"/>
                </a:lnTo>
                <a:lnTo>
                  <a:pt x="323507" y="97028"/>
                </a:lnTo>
                <a:lnTo>
                  <a:pt x="314794" y="94742"/>
                </a:lnTo>
                <a:lnTo>
                  <a:pt x="316382" y="105156"/>
                </a:lnTo>
                <a:lnTo>
                  <a:pt x="319227" y="103886"/>
                </a:lnTo>
                <a:lnTo>
                  <a:pt x="319303" y="99568"/>
                </a:lnTo>
                <a:lnTo>
                  <a:pt x="321525" y="100330"/>
                </a:lnTo>
                <a:lnTo>
                  <a:pt x="323354" y="105537"/>
                </a:lnTo>
                <a:lnTo>
                  <a:pt x="328142" y="101092"/>
                </a:lnTo>
                <a:lnTo>
                  <a:pt x="331990" y="100965"/>
                </a:lnTo>
                <a:lnTo>
                  <a:pt x="331139" y="99568"/>
                </a:lnTo>
                <a:lnTo>
                  <a:pt x="330517" y="98552"/>
                </a:lnTo>
                <a:lnTo>
                  <a:pt x="330454" y="98171"/>
                </a:lnTo>
                <a:lnTo>
                  <a:pt x="331241" y="97028"/>
                </a:lnTo>
                <a:lnTo>
                  <a:pt x="331863" y="96139"/>
                </a:lnTo>
                <a:lnTo>
                  <a:pt x="334518" y="97917"/>
                </a:lnTo>
                <a:lnTo>
                  <a:pt x="336219" y="98425"/>
                </a:lnTo>
                <a:lnTo>
                  <a:pt x="335749" y="99568"/>
                </a:lnTo>
                <a:lnTo>
                  <a:pt x="337451" y="98044"/>
                </a:lnTo>
                <a:lnTo>
                  <a:pt x="337616" y="98132"/>
                </a:lnTo>
                <a:lnTo>
                  <a:pt x="337743" y="98425"/>
                </a:lnTo>
                <a:lnTo>
                  <a:pt x="337731" y="98806"/>
                </a:lnTo>
                <a:lnTo>
                  <a:pt x="338277" y="98044"/>
                </a:lnTo>
                <a:lnTo>
                  <a:pt x="339636" y="96139"/>
                </a:lnTo>
                <a:lnTo>
                  <a:pt x="344258" y="98806"/>
                </a:lnTo>
                <a:lnTo>
                  <a:pt x="347827" y="97409"/>
                </a:lnTo>
                <a:lnTo>
                  <a:pt x="347840" y="97155"/>
                </a:lnTo>
                <a:lnTo>
                  <a:pt x="347903" y="93091"/>
                </a:lnTo>
                <a:lnTo>
                  <a:pt x="344347" y="97155"/>
                </a:lnTo>
                <a:lnTo>
                  <a:pt x="342684" y="96647"/>
                </a:lnTo>
                <a:lnTo>
                  <a:pt x="342480" y="96139"/>
                </a:lnTo>
                <a:lnTo>
                  <a:pt x="342239" y="95504"/>
                </a:lnTo>
                <a:lnTo>
                  <a:pt x="339064" y="93738"/>
                </a:lnTo>
                <a:lnTo>
                  <a:pt x="339102" y="93599"/>
                </a:lnTo>
                <a:lnTo>
                  <a:pt x="340664" y="90805"/>
                </a:lnTo>
                <a:lnTo>
                  <a:pt x="345020" y="90805"/>
                </a:lnTo>
                <a:lnTo>
                  <a:pt x="346646" y="88265"/>
                </a:lnTo>
                <a:lnTo>
                  <a:pt x="348183" y="85852"/>
                </a:lnTo>
                <a:lnTo>
                  <a:pt x="353136" y="85979"/>
                </a:lnTo>
                <a:lnTo>
                  <a:pt x="352983" y="85852"/>
                </a:lnTo>
                <a:lnTo>
                  <a:pt x="352056" y="85090"/>
                </a:lnTo>
                <a:lnTo>
                  <a:pt x="351586" y="84709"/>
                </a:lnTo>
                <a:lnTo>
                  <a:pt x="353212" y="81788"/>
                </a:lnTo>
                <a:lnTo>
                  <a:pt x="355320" y="83312"/>
                </a:lnTo>
                <a:lnTo>
                  <a:pt x="357695" y="83185"/>
                </a:lnTo>
                <a:lnTo>
                  <a:pt x="361886" y="86233"/>
                </a:lnTo>
                <a:lnTo>
                  <a:pt x="360324" y="86817"/>
                </a:lnTo>
                <a:lnTo>
                  <a:pt x="363601" y="86741"/>
                </a:lnTo>
                <a:lnTo>
                  <a:pt x="363753" y="89408"/>
                </a:lnTo>
                <a:lnTo>
                  <a:pt x="362521" y="87757"/>
                </a:lnTo>
                <a:lnTo>
                  <a:pt x="362051" y="89281"/>
                </a:lnTo>
                <a:lnTo>
                  <a:pt x="362165" y="89916"/>
                </a:lnTo>
                <a:lnTo>
                  <a:pt x="363715" y="91567"/>
                </a:lnTo>
                <a:lnTo>
                  <a:pt x="364515" y="89408"/>
                </a:lnTo>
                <a:lnTo>
                  <a:pt x="365493" y="86741"/>
                </a:lnTo>
                <a:lnTo>
                  <a:pt x="365734" y="86106"/>
                </a:lnTo>
                <a:lnTo>
                  <a:pt x="368592" y="88392"/>
                </a:lnTo>
                <a:lnTo>
                  <a:pt x="364109" y="92583"/>
                </a:lnTo>
                <a:lnTo>
                  <a:pt x="366166" y="96266"/>
                </a:lnTo>
                <a:lnTo>
                  <a:pt x="367868" y="91186"/>
                </a:lnTo>
                <a:lnTo>
                  <a:pt x="369176" y="91948"/>
                </a:lnTo>
                <a:lnTo>
                  <a:pt x="368630" y="93980"/>
                </a:lnTo>
                <a:lnTo>
                  <a:pt x="369138" y="94107"/>
                </a:lnTo>
                <a:lnTo>
                  <a:pt x="371043" y="95123"/>
                </a:lnTo>
                <a:lnTo>
                  <a:pt x="369633" y="91186"/>
                </a:lnTo>
                <a:lnTo>
                  <a:pt x="368820" y="88900"/>
                </a:lnTo>
                <a:lnTo>
                  <a:pt x="371830" y="90170"/>
                </a:lnTo>
                <a:lnTo>
                  <a:pt x="372275" y="91313"/>
                </a:lnTo>
                <a:lnTo>
                  <a:pt x="373151" y="92329"/>
                </a:lnTo>
                <a:lnTo>
                  <a:pt x="373049" y="92964"/>
                </a:lnTo>
                <a:lnTo>
                  <a:pt x="372783" y="93599"/>
                </a:lnTo>
                <a:lnTo>
                  <a:pt x="376275" y="93726"/>
                </a:lnTo>
                <a:lnTo>
                  <a:pt x="374484" y="91948"/>
                </a:lnTo>
                <a:lnTo>
                  <a:pt x="377812" y="89535"/>
                </a:lnTo>
                <a:lnTo>
                  <a:pt x="374878" y="89408"/>
                </a:lnTo>
                <a:lnTo>
                  <a:pt x="374891" y="88900"/>
                </a:lnTo>
                <a:lnTo>
                  <a:pt x="374916" y="86106"/>
                </a:lnTo>
                <a:lnTo>
                  <a:pt x="374942" y="83185"/>
                </a:lnTo>
                <a:lnTo>
                  <a:pt x="374967" y="81788"/>
                </a:lnTo>
                <a:lnTo>
                  <a:pt x="374967" y="81661"/>
                </a:lnTo>
                <a:lnTo>
                  <a:pt x="378015" y="80899"/>
                </a:lnTo>
                <a:lnTo>
                  <a:pt x="382257" y="81915"/>
                </a:lnTo>
                <a:lnTo>
                  <a:pt x="382955" y="80899"/>
                </a:lnTo>
                <a:lnTo>
                  <a:pt x="385267" y="77597"/>
                </a:lnTo>
                <a:lnTo>
                  <a:pt x="387667" y="83197"/>
                </a:lnTo>
                <a:lnTo>
                  <a:pt x="388035" y="84074"/>
                </a:lnTo>
                <a:lnTo>
                  <a:pt x="388239" y="83705"/>
                </a:lnTo>
                <a:lnTo>
                  <a:pt x="390017" y="80899"/>
                </a:lnTo>
                <a:lnTo>
                  <a:pt x="389051" y="84353"/>
                </a:lnTo>
                <a:lnTo>
                  <a:pt x="388785" y="85318"/>
                </a:lnTo>
                <a:lnTo>
                  <a:pt x="388899" y="84226"/>
                </a:lnTo>
                <a:lnTo>
                  <a:pt x="388708" y="84074"/>
                </a:lnTo>
                <a:lnTo>
                  <a:pt x="388264" y="83705"/>
                </a:lnTo>
                <a:lnTo>
                  <a:pt x="388035" y="84074"/>
                </a:lnTo>
                <a:lnTo>
                  <a:pt x="387642" y="83185"/>
                </a:lnTo>
                <a:lnTo>
                  <a:pt x="387438" y="91694"/>
                </a:lnTo>
                <a:lnTo>
                  <a:pt x="389572" y="92367"/>
                </a:lnTo>
                <a:lnTo>
                  <a:pt x="389432" y="91948"/>
                </a:lnTo>
                <a:lnTo>
                  <a:pt x="389318" y="91313"/>
                </a:lnTo>
                <a:lnTo>
                  <a:pt x="390690" y="88011"/>
                </a:lnTo>
                <a:lnTo>
                  <a:pt x="390652" y="90043"/>
                </a:lnTo>
                <a:lnTo>
                  <a:pt x="395833" y="88773"/>
                </a:lnTo>
                <a:lnTo>
                  <a:pt x="393941" y="93345"/>
                </a:lnTo>
                <a:lnTo>
                  <a:pt x="396506" y="93726"/>
                </a:lnTo>
                <a:lnTo>
                  <a:pt x="397065" y="88265"/>
                </a:lnTo>
                <a:lnTo>
                  <a:pt x="398970" y="89281"/>
                </a:lnTo>
                <a:lnTo>
                  <a:pt x="398272" y="93980"/>
                </a:lnTo>
                <a:lnTo>
                  <a:pt x="398373" y="96774"/>
                </a:lnTo>
                <a:lnTo>
                  <a:pt x="398653" y="94996"/>
                </a:lnTo>
                <a:lnTo>
                  <a:pt x="401027" y="97282"/>
                </a:lnTo>
                <a:lnTo>
                  <a:pt x="401497" y="97409"/>
                </a:lnTo>
                <a:lnTo>
                  <a:pt x="401231" y="96774"/>
                </a:lnTo>
                <a:lnTo>
                  <a:pt x="401116" y="96266"/>
                </a:lnTo>
                <a:lnTo>
                  <a:pt x="401650" y="94996"/>
                </a:lnTo>
                <a:lnTo>
                  <a:pt x="401916" y="94361"/>
                </a:lnTo>
                <a:lnTo>
                  <a:pt x="402488" y="92964"/>
                </a:lnTo>
                <a:lnTo>
                  <a:pt x="400240" y="94361"/>
                </a:lnTo>
                <a:lnTo>
                  <a:pt x="400875" y="90297"/>
                </a:lnTo>
                <a:lnTo>
                  <a:pt x="405498" y="94361"/>
                </a:lnTo>
                <a:lnTo>
                  <a:pt x="405460" y="90932"/>
                </a:lnTo>
                <a:lnTo>
                  <a:pt x="405587" y="95631"/>
                </a:lnTo>
                <a:lnTo>
                  <a:pt x="410133" y="92075"/>
                </a:lnTo>
                <a:lnTo>
                  <a:pt x="410298" y="91948"/>
                </a:lnTo>
                <a:lnTo>
                  <a:pt x="412597" y="93980"/>
                </a:lnTo>
                <a:lnTo>
                  <a:pt x="412254" y="91948"/>
                </a:lnTo>
                <a:lnTo>
                  <a:pt x="411899" y="89789"/>
                </a:lnTo>
                <a:lnTo>
                  <a:pt x="410298" y="90805"/>
                </a:lnTo>
                <a:lnTo>
                  <a:pt x="408571" y="92075"/>
                </a:lnTo>
                <a:lnTo>
                  <a:pt x="408178" y="90932"/>
                </a:lnTo>
                <a:lnTo>
                  <a:pt x="407962" y="90297"/>
                </a:lnTo>
                <a:lnTo>
                  <a:pt x="407746" y="89662"/>
                </a:lnTo>
                <a:lnTo>
                  <a:pt x="407631" y="88900"/>
                </a:lnTo>
                <a:lnTo>
                  <a:pt x="408178" y="88265"/>
                </a:lnTo>
                <a:lnTo>
                  <a:pt x="410768" y="85217"/>
                </a:lnTo>
                <a:lnTo>
                  <a:pt x="418096" y="88900"/>
                </a:lnTo>
                <a:lnTo>
                  <a:pt x="421957" y="85217"/>
                </a:lnTo>
                <a:lnTo>
                  <a:pt x="423291" y="83947"/>
                </a:lnTo>
                <a:lnTo>
                  <a:pt x="427609" y="86233"/>
                </a:lnTo>
                <a:lnTo>
                  <a:pt x="423214" y="88265"/>
                </a:lnTo>
                <a:lnTo>
                  <a:pt x="424002" y="92456"/>
                </a:lnTo>
                <a:lnTo>
                  <a:pt x="419925" y="94234"/>
                </a:lnTo>
                <a:lnTo>
                  <a:pt x="418973" y="90805"/>
                </a:lnTo>
                <a:lnTo>
                  <a:pt x="415442" y="92837"/>
                </a:lnTo>
                <a:lnTo>
                  <a:pt x="419214" y="94869"/>
                </a:lnTo>
                <a:lnTo>
                  <a:pt x="422732" y="94234"/>
                </a:lnTo>
                <a:lnTo>
                  <a:pt x="425551" y="93726"/>
                </a:lnTo>
                <a:lnTo>
                  <a:pt x="428434" y="90424"/>
                </a:lnTo>
                <a:lnTo>
                  <a:pt x="432600" y="90043"/>
                </a:lnTo>
                <a:lnTo>
                  <a:pt x="432790" y="101727"/>
                </a:lnTo>
                <a:lnTo>
                  <a:pt x="437946" y="99060"/>
                </a:lnTo>
                <a:lnTo>
                  <a:pt x="437578" y="96774"/>
                </a:lnTo>
                <a:lnTo>
                  <a:pt x="437464" y="94488"/>
                </a:lnTo>
                <a:lnTo>
                  <a:pt x="435927" y="93091"/>
                </a:lnTo>
                <a:lnTo>
                  <a:pt x="437273" y="91948"/>
                </a:lnTo>
                <a:lnTo>
                  <a:pt x="438861" y="93218"/>
                </a:lnTo>
                <a:lnTo>
                  <a:pt x="440283" y="93218"/>
                </a:lnTo>
                <a:lnTo>
                  <a:pt x="440817" y="91948"/>
                </a:lnTo>
                <a:lnTo>
                  <a:pt x="441236" y="90932"/>
                </a:lnTo>
                <a:lnTo>
                  <a:pt x="438099" y="90424"/>
                </a:lnTo>
                <a:lnTo>
                  <a:pt x="438518" y="90043"/>
                </a:lnTo>
                <a:lnTo>
                  <a:pt x="440169" y="88519"/>
                </a:lnTo>
                <a:lnTo>
                  <a:pt x="440956" y="89154"/>
                </a:lnTo>
                <a:lnTo>
                  <a:pt x="442569" y="89649"/>
                </a:lnTo>
                <a:lnTo>
                  <a:pt x="442455" y="90678"/>
                </a:lnTo>
                <a:lnTo>
                  <a:pt x="442226" y="92202"/>
                </a:lnTo>
                <a:lnTo>
                  <a:pt x="441909" y="92456"/>
                </a:lnTo>
                <a:lnTo>
                  <a:pt x="446824" y="89281"/>
                </a:lnTo>
                <a:lnTo>
                  <a:pt x="446608" y="90830"/>
                </a:lnTo>
                <a:lnTo>
                  <a:pt x="447649" y="89281"/>
                </a:lnTo>
                <a:lnTo>
                  <a:pt x="448170" y="88519"/>
                </a:lnTo>
                <a:lnTo>
                  <a:pt x="449199" y="86995"/>
                </a:lnTo>
                <a:lnTo>
                  <a:pt x="451142" y="85852"/>
                </a:lnTo>
                <a:lnTo>
                  <a:pt x="450735" y="88392"/>
                </a:lnTo>
                <a:lnTo>
                  <a:pt x="452843" y="86360"/>
                </a:lnTo>
                <a:lnTo>
                  <a:pt x="454152" y="87249"/>
                </a:lnTo>
                <a:lnTo>
                  <a:pt x="454342" y="88201"/>
                </a:lnTo>
                <a:lnTo>
                  <a:pt x="454799" y="86360"/>
                </a:lnTo>
                <a:lnTo>
                  <a:pt x="454926" y="85852"/>
                </a:lnTo>
                <a:lnTo>
                  <a:pt x="455409" y="83947"/>
                </a:lnTo>
                <a:lnTo>
                  <a:pt x="455752" y="82550"/>
                </a:lnTo>
                <a:lnTo>
                  <a:pt x="455853" y="82169"/>
                </a:lnTo>
                <a:lnTo>
                  <a:pt x="457073" y="81661"/>
                </a:lnTo>
                <a:lnTo>
                  <a:pt x="459892" y="82677"/>
                </a:lnTo>
                <a:lnTo>
                  <a:pt x="462661" y="83439"/>
                </a:lnTo>
                <a:lnTo>
                  <a:pt x="466153" y="83693"/>
                </a:lnTo>
                <a:lnTo>
                  <a:pt x="468642" y="82804"/>
                </a:lnTo>
                <a:lnTo>
                  <a:pt x="466940" y="81661"/>
                </a:lnTo>
                <a:lnTo>
                  <a:pt x="465988" y="81026"/>
                </a:lnTo>
                <a:lnTo>
                  <a:pt x="466128" y="80899"/>
                </a:lnTo>
                <a:lnTo>
                  <a:pt x="468401" y="78867"/>
                </a:lnTo>
                <a:lnTo>
                  <a:pt x="469099" y="77597"/>
                </a:lnTo>
                <a:lnTo>
                  <a:pt x="469239" y="77343"/>
                </a:lnTo>
                <a:lnTo>
                  <a:pt x="473163" y="82042"/>
                </a:lnTo>
                <a:lnTo>
                  <a:pt x="468884" y="83312"/>
                </a:lnTo>
                <a:lnTo>
                  <a:pt x="473989" y="86233"/>
                </a:lnTo>
                <a:lnTo>
                  <a:pt x="472960" y="89154"/>
                </a:lnTo>
                <a:lnTo>
                  <a:pt x="472109" y="92189"/>
                </a:lnTo>
                <a:lnTo>
                  <a:pt x="474256" y="90043"/>
                </a:lnTo>
                <a:lnTo>
                  <a:pt x="476808" y="90551"/>
                </a:lnTo>
                <a:lnTo>
                  <a:pt x="476681" y="93218"/>
                </a:lnTo>
                <a:lnTo>
                  <a:pt x="476592" y="93738"/>
                </a:lnTo>
                <a:lnTo>
                  <a:pt x="478269" y="90551"/>
                </a:lnTo>
                <a:lnTo>
                  <a:pt x="480809" y="93091"/>
                </a:lnTo>
                <a:lnTo>
                  <a:pt x="480225" y="91694"/>
                </a:lnTo>
                <a:lnTo>
                  <a:pt x="479856" y="90551"/>
                </a:lnTo>
                <a:lnTo>
                  <a:pt x="479691" y="90043"/>
                </a:lnTo>
                <a:lnTo>
                  <a:pt x="478828" y="87249"/>
                </a:lnTo>
                <a:lnTo>
                  <a:pt x="481444" y="85471"/>
                </a:lnTo>
                <a:lnTo>
                  <a:pt x="484682" y="90805"/>
                </a:lnTo>
                <a:lnTo>
                  <a:pt x="488607" y="92075"/>
                </a:lnTo>
                <a:lnTo>
                  <a:pt x="486244" y="85471"/>
                </a:lnTo>
                <a:lnTo>
                  <a:pt x="486156" y="85217"/>
                </a:lnTo>
                <a:lnTo>
                  <a:pt x="489483" y="82804"/>
                </a:lnTo>
                <a:lnTo>
                  <a:pt x="487565" y="79375"/>
                </a:lnTo>
                <a:lnTo>
                  <a:pt x="487464" y="78613"/>
                </a:lnTo>
                <a:lnTo>
                  <a:pt x="487591" y="77343"/>
                </a:lnTo>
                <a:lnTo>
                  <a:pt x="487616" y="77063"/>
                </a:lnTo>
                <a:lnTo>
                  <a:pt x="486702" y="76454"/>
                </a:lnTo>
                <a:lnTo>
                  <a:pt x="486651" y="76073"/>
                </a:lnTo>
                <a:lnTo>
                  <a:pt x="486283" y="73406"/>
                </a:lnTo>
                <a:lnTo>
                  <a:pt x="486079" y="72009"/>
                </a:lnTo>
                <a:lnTo>
                  <a:pt x="485990" y="71374"/>
                </a:lnTo>
                <a:lnTo>
                  <a:pt x="489445" y="73787"/>
                </a:lnTo>
                <a:lnTo>
                  <a:pt x="490677" y="71374"/>
                </a:lnTo>
                <a:lnTo>
                  <a:pt x="490753" y="71247"/>
                </a:lnTo>
                <a:lnTo>
                  <a:pt x="495071" y="73406"/>
                </a:lnTo>
                <a:lnTo>
                  <a:pt x="494157" y="73533"/>
                </a:lnTo>
                <a:lnTo>
                  <a:pt x="497357" y="77584"/>
                </a:lnTo>
                <a:lnTo>
                  <a:pt x="497281" y="85344"/>
                </a:lnTo>
                <a:lnTo>
                  <a:pt x="491744" y="86995"/>
                </a:lnTo>
                <a:lnTo>
                  <a:pt x="492213" y="97155"/>
                </a:lnTo>
                <a:lnTo>
                  <a:pt x="496531" y="95885"/>
                </a:lnTo>
                <a:lnTo>
                  <a:pt x="502754" y="93599"/>
                </a:lnTo>
                <a:lnTo>
                  <a:pt x="505485" y="96520"/>
                </a:lnTo>
                <a:lnTo>
                  <a:pt x="509358" y="94361"/>
                </a:lnTo>
                <a:lnTo>
                  <a:pt x="509346" y="93599"/>
                </a:lnTo>
                <a:lnTo>
                  <a:pt x="509181" y="88785"/>
                </a:lnTo>
                <a:lnTo>
                  <a:pt x="509054" y="87249"/>
                </a:lnTo>
                <a:lnTo>
                  <a:pt x="508685" y="83820"/>
                </a:lnTo>
                <a:lnTo>
                  <a:pt x="510273" y="82931"/>
                </a:lnTo>
                <a:lnTo>
                  <a:pt x="511073" y="83693"/>
                </a:lnTo>
                <a:lnTo>
                  <a:pt x="511949" y="84709"/>
                </a:lnTo>
                <a:lnTo>
                  <a:pt x="511860" y="85090"/>
                </a:lnTo>
                <a:lnTo>
                  <a:pt x="510197" y="87249"/>
                </a:lnTo>
                <a:lnTo>
                  <a:pt x="514985" y="84836"/>
                </a:lnTo>
                <a:lnTo>
                  <a:pt x="517042" y="82931"/>
                </a:lnTo>
                <a:lnTo>
                  <a:pt x="517728" y="82296"/>
                </a:lnTo>
                <a:lnTo>
                  <a:pt x="522668" y="82550"/>
                </a:lnTo>
                <a:lnTo>
                  <a:pt x="523240" y="82296"/>
                </a:lnTo>
                <a:lnTo>
                  <a:pt x="525526" y="81280"/>
                </a:lnTo>
                <a:lnTo>
                  <a:pt x="524497" y="76708"/>
                </a:lnTo>
                <a:lnTo>
                  <a:pt x="523900" y="73025"/>
                </a:lnTo>
                <a:lnTo>
                  <a:pt x="526948" y="72263"/>
                </a:lnTo>
                <a:lnTo>
                  <a:pt x="526516" y="71247"/>
                </a:lnTo>
                <a:lnTo>
                  <a:pt x="527304" y="66294"/>
                </a:lnTo>
                <a:lnTo>
                  <a:pt x="529958" y="68072"/>
                </a:lnTo>
                <a:lnTo>
                  <a:pt x="531977" y="68199"/>
                </a:lnTo>
                <a:lnTo>
                  <a:pt x="531939" y="70358"/>
                </a:lnTo>
                <a:lnTo>
                  <a:pt x="530682" y="70866"/>
                </a:lnTo>
                <a:lnTo>
                  <a:pt x="530796" y="72136"/>
                </a:lnTo>
                <a:lnTo>
                  <a:pt x="532536" y="74041"/>
                </a:lnTo>
                <a:lnTo>
                  <a:pt x="535228" y="73533"/>
                </a:lnTo>
                <a:lnTo>
                  <a:pt x="536778" y="71501"/>
                </a:lnTo>
                <a:lnTo>
                  <a:pt x="536663" y="73787"/>
                </a:lnTo>
                <a:lnTo>
                  <a:pt x="535393" y="78359"/>
                </a:lnTo>
                <a:lnTo>
                  <a:pt x="534695" y="77863"/>
                </a:lnTo>
                <a:lnTo>
                  <a:pt x="535343" y="79336"/>
                </a:lnTo>
                <a:lnTo>
                  <a:pt x="537413" y="78613"/>
                </a:lnTo>
                <a:lnTo>
                  <a:pt x="542061" y="82677"/>
                </a:lnTo>
                <a:lnTo>
                  <a:pt x="546404" y="82931"/>
                </a:lnTo>
                <a:lnTo>
                  <a:pt x="550176" y="83947"/>
                </a:lnTo>
                <a:lnTo>
                  <a:pt x="553135" y="90424"/>
                </a:lnTo>
                <a:lnTo>
                  <a:pt x="556221" y="87503"/>
                </a:lnTo>
                <a:lnTo>
                  <a:pt x="559041" y="83820"/>
                </a:lnTo>
                <a:lnTo>
                  <a:pt x="559904" y="82677"/>
                </a:lnTo>
                <a:lnTo>
                  <a:pt x="564667" y="82423"/>
                </a:lnTo>
                <a:lnTo>
                  <a:pt x="564743" y="78232"/>
                </a:lnTo>
                <a:lnTo>
                  <a:pt x="564743" y="78105"/>
                </a:lnTo>
                <a:lnTo>
                  <a:pt x="567829" y="80899"/>
                </a:lnTo>
                <a:lnTo>
                  <a:pt x="567664" y="78105"/>
                </a:lnTo>
                <a:lnTo>
                  <a:pt x="567512" y="75565"/>
                </a:lnTo>
                <a:lnTo>
                  <a:pt x="564261" y="74295"/>
                </a:lnTo>
                <a:lnTo>
                  <a:pt x="561124" y="76454"/>
                </a:lnTo>
                <a:lnTo>
                  <a:pt x="558177" y="78232"/>
                </a:lnTo>
                <a:lnTo>
                  <a:pt x="555472" y="75565"/>
                </a:lnTo>
                <a:lnTo>
                  <a:pt x="553415" y="77584"/>
                </a:lnTo>
                <a:lnTo>
                  <a:pt x="553453" y="77863"/>
                </a:lnTo>
                <a:lnTo>
                  <a:pt x="553504" y="78168"/>
                </a:lnTo>
                <a:lnTo>
                  <a:pt x="553516" y="77863"/>
                </a:lnTo>
                <a:lnTo>
                  <a:pt x="553631" y="78867"/>
                </a:lnTo>
                <a:lnTo>
                  <a:pt x="553961" y="80899"/>
                </a:lnTo>
                <a:lnTo>
                  <a:pt x="553847" y="81534"/>
                </a:lnTo>
                <a:lnTo>
                  <a:pt x="553021" y="83439"/>
                </a:lnTo>
                <a:lnTo>
                  <a:pt x="551230" y="83820"/>
                </a:lnTo>
                <a:lnTo>
                  <a:pt x="549567" y="83312"/>
                </a:lnTo>
                <a:lnTo>
                  <a:pt x="549376" y="80645"/>
                </a:lnTo>
                <a:lnTo>
                  <a:pt x="552767" y="78613"/>
                </a:lnTo>
                <a:lnTo>
                  <a:pt x="553186" y="78359"/>
                </a:lnTo>
                <a:lnTo>
                  <a:pt x="553402" y="78232"/>
                </a:lnTo>
                <a:lnTo>
                  <a:pt x="553453" y="77863"/>
                </a:lnTo>
                <a:lnTo>
                  <a:pt x="553326" y="77343"/>
                </a:lnTo>
                <a:lnTo>
                  <a:pt x="551180" y="71501"/>
                </a:lnTo>
                <a:lnTo>
                  <a:pt x="550722" y="70231"/>
                </a:lnTo>
                <a:lnTo>
                  <a:pt x="556031" y="70231"/>
                </a:lnTo>
                <a:lnTo>
                  <a:pt x="555637" y="67818"/>
                </a:lnTo>
                <a:lnTo>
                  <a:pt x="555434" y="66548"/>
                </a:lnTo>
                <a:lnTo>
                  <a:pt x="551116" y="67818"/>
                </a:lnTo>
                <a:lnTo>
                  <a:pt x="549376" y="66865"/>
                </a:lnTo>
                <a:lnTo>
                  <a:pt x="549287" y="66675"/>
                </a:lnTo>
                <a:lnTo>
                  <a:pt x="549402" y="66294"/>
                </a:lnTo>
                <a:lnTo>
                  <a:pt x="549846" y="64770"/>
                </a:lnTo>
                <a:lnTo>
                  <a:pt x="549338" y="62484"/>
                </a:lnTo>
                <a:lnTo>
                  <a:pt x="548106" y="60833"/>
                </a:lnTo>
                <a:lnTo>
                  <a:pt x="548259" y="60452"/>
                </a:lnTo>
                <a:lnTo>
                  <a:pt x="548474" y="59944"/>
                </a:lnTo>
                <a:lnTo>
                  <a:pt x="549567" y="57277"/>
                </a:lnTo>
                <a:lnTo>
                  <a:pt x="549986" y="56896"/>
                </a:lnTo>
                <a:lnTo>
                  <a:pt x="551649" y="55372"/>
                </a:lnTo>
                <a:lnTo>
                  <a:pt x="552615" y="54483"/>
                </a:lnTo>
                <a:lnTo>
                  <a:pt x="554278" y="51435"/>
                </a:lnTo>
                <a:lnTo>
                  <a:pt x="553732" y="53340"/>
                </a:lnTo>
                <a:lnTo>
                  <a:pt x="553796" y="53594"/>
                </a:lnTo>
                <a:lnTo>
                  <a:pt x="554570" y="54483"/>
                </a:lnTo>
                <a:lnTo>
                  <a:pt x="554443" y="55168"/>
                </a:lnTo>
                <a:lnTo>
                  <a:pt x="554202" y="55753"/>
                </a:lnTo>
                <a:lnTo>
                  <a:pt x="558279" y="51435"/>
                </a:lnTo>
                <a:lnTo>
                  <a:pt x="559828" y="49784"/>
                </a:lnTo>
                <a:lnTo>
                  <a:pt x="561454" y="52451"/>
                </a:lnTo>
                <a:lnTo>
                  <a:pt x="561822" y="55372"/>
                </a:lnTo>
                <a:lnTo>
                  <a:pt x="561746" y="55880"/>
                </a:lnTo>
                <a:lnTo>
                  <a:pt x="560895" y="57912"/>
                </a:lnTo>
                <a:lnTo>
                  <a:pt x="563905" y="59309"/>
                </a:lnTo>
                <a:lnTo>
                  <a:pt x="567753" y="55168"/>
                </a:lnTo>
                <a:lnTo>
                  <a:pt x="567728" y="54978"/>
                </a:lnTo>
                <a:lnTo>
                  <a:pt x="567804" y="55118"/>
                </a:lnTo>
                <a:lnTo>
                  <a:pt x="568731" y="54102"/>
                </a:lnTo>
                <a:lnTo>
                  <a:pt x="569328" y="49149"/>
                </a:lnTo>
                <a:lnTo>
                  <a:pt x="569925" y="46990"/>
                </a:lnTo>
                <a:lnTo>
                  <a:pt x="570649" y="44323"/>
                </a:lnTo>
                <a:lnTo>
                  <a:pt x="572909" y="46228"/>
                </a:lnTo>
                <a:lnTo>
                  <a:pt x="575551" y="50292"/>
                </a:lnTo>
                <a:lnTo>
                  <a:pt x="578015" y="51689"/>
                </a:lnTo>
                <a:lnTo>
                  <a:pt x="574446" y="61341"/>
                </a:lnTo>
                <a:lnTo>
                  <a:pt x="577418" y="59182"/>
                </a:lnTo>
                <a:lnTo>
                  <a:pt x="575640" y="62992"/>
                </a:lnTo>
                <a:lnTo>
                  <a:pt x="575513" y="69342"/>
                </a:lnTo>
                <a:lnTo>
                  <a:pt x="572858" y="73279"/>
                </a:lnTo>
                <a:lnTo>
                  <a:pt x="576897" y="73660"/>
                </a:lnTo>
                <a:lnTo>
                  <a:pt x="582561" y="76835"/>
                </a:lnTo>
                <a:lnTo>
                  <a:pt x="585177" y="75057"/>
                </a:lnTo>
                <a:lnTo>
                  <a:pt x="586143" y="78486"/>
                </a:lnTo>
                <a:lnTo>
                  <a:pt x="586384" y="80645"/>
                </a:lnTo>
                <a:lnTo>
                  <a:pt x="586270" y="82931"/>
                </a:lnTo>
                <a:lnTo>
                  <a:pt x="585978" y="84836"/>
                </a:lnTo>
                <a:lnTo>
                  <a:pt x="590169" y="78740"/>
                </a:lnTo>
                <a:lnTo>
                  <a:pt x="592226" y="88138"/>
                </a:lnTo>
                <a:lnTo>
                  <a:pt x="595718" y="88265"/>
                </a:lnTo>
                <a:lnTo>
                  <a:pt x="599478" y="84709"/>
                </a:lnTo>
                <a:lnTo>
                  <a:pt x="592112" y="83312"/>
                </a:lnTo>
                <a:lnTo>
                  <a:pt x="594817" y="78740"/>
                </a:lnTo>
                <a:lnTo>
                  <a:pt x="594880" y="78613"/>
                </a:lnTo>
                <a:lnTo>
                  <a:pt x="595960" y="81026"/>
                </a:lnTo>
                <a:lnTo>
                  <a:pt x="597496" y="79629"/>
                </a:lnTo>
                <a:lnTo>
                  <a:pt x="597458" y="79502"/>
                </a:lnTo>
                <a:lnTo>
                  <a:pt x="596417" y="78613"/>
                </a:lnTo>
                <a:lnTo>
                  <a:pt x="594055" y="76581"/>
                </a:lnTo>
                <a:lnTo>
                  <a:pt x="591743" y="75057"/>
                </a:lnTo>
                <a:lnTo>
                  <a:pt x="591362" y="74803"/>
                </a:lnTo>
                <a:lnTo>
                  <a:pt x="593420" y="75057"/>
                </a:lnTo>
                <a:lnTo>
                  <a:pt x="593407" y="74803"/>
                </a:lnTo>
                <a:lnTo>
                  <a:pt x="593305" y="70104"/>
                </a:lnTo>
                <a:lnTo>
                  <a:pt x="593890" y="68326"/>
                </a:lnTo>
                <a:lnTo>
                  <a:pt x="590524" y="67183"/>
                </a:lnTo>
                <a:lnTo>
                  <a:pt x="590880" y="61341"/>
                </a:lnTo>
                <a:lnTo>
                  <a:pt x="594690" y="66929"/>
                </a:lnTo>
                <a:lnTo>
                  <a:pt x="596353" y="63881"/>
                </a:lnTo>
                <a:lnTo>
                  <a:pt x="595198" y="69215"/>
                </a:lnTo>
                <a:lnTo>
                  <a:pt x="595757" y="69342"/>
                </a:lnTo>
                <a:lnTo>
                  <a:pt x="594652" y="74549"/>
                </a:lnTo>
                <a:lnTo>
                  <a:pt x="597623" y="72517"/>
                </a:lnTo>
                <a:lnTo>
                  <a:pt x="602018" y="72644"/>
                </a:lnTo>
                <a:lnTo>
                  <a:pt x="604342" y="75819"/>
                </a:lnTo>
                <a:lnTo>
                  <a:pt x="605815" y="78105"/>
                </a:lnTo>
                <a:lnTo>
                  <a:pt x="605294" y="78206"/>
                </a:lnTo>
                <a:lnTo>
                  <a:pt x="605650" y="81534"/>
                </a:lnTo>
                <a:lnTo>
                  <a:pt x="605523" y="83820"/>
                </a:lnTo>
                <a:lnTo>
                  <a:pt x="605459" y="84226"/>
                </a:lnTo>
                <a:lnTo>
                  <a:pt x="611403" y="85471"/>
                </a:lnTo>
                <a:lnTo>
                  <a:pt x="611365" y="87630"/>
                </a:lnTo>
                <a:lnTo>
                  <a:pt x="609219" y="88265"/>
                </a:lnTo>
                <a:lnTo>
                  <a:pt x="607872" y="87376"/>
                </a:lnTo>
                <a:lnTo>
                  <a:pt x="610412" y="89916"/>
                </a:lnTo>
                <a:lnTo>
                  <a:pt x="612355" y="88773"/>
                </a:lnTo>
                <a:lnTo>
                  <a:pt x="612584" y="88265"/>
                </a:lnTo>
                <a:lnTo>
                  <a:pt x="615518" y="81661"/>
                </a:lnTo>
                <a:lnTo>
                  <a:pt x="618413" y="83820"/>
                </a:lnTo>
                <a:lnTo>
                  <a:pt x="621195" y="86499"/>
                </a:lnTo>
                <a:lnTo>
                  <a:pt x="621233" y="84709"/>
                </a:lnTo>
                <a:lnTo>
                  <a:pt x="625144" y="85979"/>
                </a:lnTo>
                <a:lnTo>
                  <a:pt x="625246" y="84709"/>
                </a:lnTo>
                <a:lnTo>
                  <a:pt x="625487" y="81661"/>
                </a:lnTo>
                <a:lnTo>
                  <a:pt x="625741" y="78359"/>
                </a:lnTo>
                <a:lnTo>
                  <a:pt x="628078" y="78232"/>
                </a:lnTo>
                <a:lnTo>
                  <a:pt x="626414" y="74295"/>
                </a:lnTo>
                <a:lnTo>
                  <a:pt x="630135" y="78486"/>
                </a:lnTo>
                <a:lnTo>
                  <a:pt x="629094" y="74295"/>
                </a:lnTo>
                <a:lnTo>
                  <a:pt x="628650" y="72517"/>
                </a:lnTo>
                <a:lnTo>
                  <a:pt x="627443" y="67691"/>
                </a:lnTo>
                <a:lnTo>
                  <a:pt x="630732" y="70866"/>
                </a:lnTo>
                <a:lnTo>
                  <a:pt x="630161" y="74549"/>
                </a:lnTo>
                <a:lnTo>
                  <a:pt x="630275" y="80264"/>
                </a:lnTo>
                <a:lnTo>
                  <a:pt x="630694" y="84201"/>
                </a:lnTo>
                <a:lnTo>
                  <a:pt x="631329" y="80137"/>
                </a:lnTo>
                <a:lnTo>
                  <a:pt x="633387" y="83820"/>
                </a:lnTo>
                <a:lnTo>
                  <a:pt x="634860" y="83820"/>
                </a:lnTo>
                <a:lnTo>
                  <a:pt x="634098" y="80137"/>
                </a:lnTo>
                <a:lnTo>
                  <a:pt x="634022" y="79756"/>
                </a:lnTo>
                <a:lnTo>
                  <a:pt x="638060" y="80137"/>
                </a:lnTo>
                <a:lnTo>
                  <a:pt x="637857" y="79756"/>
                </a:lnTo>
                <a:lnTo>
                  <a:pt x="635800" y="75946"/>
                </a:lnTo>
                <a:lnTo>
                  <a:pt x="639254" y="72644"/>
                </a:lnTo>
                <a:lnTo>
                  <a:pt x="640715" y="78359"/>
                </a:lnTo>
                <a:lnTo>
                  <a:pt x="643293" y="73025"/>
                </a:lnTo>
                <a:lnTo>
                  <a:pt x="642823" y="72644"/>
                </a:lnTo>
                <a:lnTo>
                  <a:pt x="641743" y="71755"/>
                </a:lnTo>
                <a:lnTo>
                  <a:pt x="642137" y="71501"/>
                </a:lnTo>
                <a:lnTo>
                  <a:pt x="646303" y="68834"/>
                </a:lnTo>
                <a:lnTo>
                  <a:pt x="645033" y="65913"/>
                </a:lnTo>
                <a:lnTo>
                  <a:pt x="648284" y="65659"/>
                </a:lnTo>
                <a:lnTo>
                  <a:pt x="650316" y="70358"/>
                </a:lnTo>
                <a:lnTo>
                  <a:pt x="650227" y="71501"/>
                </a:lnTo>
                <a:lnTo>
                  <a:pt x="649427" y="75057"/>
                </a:lnTo>
                <a:lnTo>
                  <a:pt x="648322" y="74676"/>
                </a:lnTo>
                <a:lnTo>
                  <a:pt x="646544" y="72898"/>
                </a:lnTo>
                <a:lnTo>
                  <a:pt x="646620" y="76327"/>
                </a:lnTo>
                <a:lnTo>
                  <a:pt x="652564" y="75565"/>
                </a:lnTo>
                <a:lnTo>
                  <a:pt x="654011" y="77863"/>
                </a:lnTo>
                <a:lnTo>
                  <a:pt x="655891" y="78867"/>
                </a:lnTo>
                <a:lnTo>
                  <a:pt x="656005" y="83566"/>
                </a:lnTo>
                <a:lnTo>
                  <a:pt x="658025" y="78232"/>
                </a:lnTo>
                <a:lnTo>
                  <a:pt x="661555" y="87503"/>
                </a:lnTo>
                <a:lnTo>
                  <a:pt x="662114" y="85217"/>
                </a:lnTo>
                <a:lnTo>
                  <a:pt x="663130" y="81026"/>
                </a:lnTo>
                <a:close/>
              </a:path>
              <a:path extrusionOk="0" h="109854" w="684530">
                <a:moveTo>
                  <a:pt x="665111" y="63119"/>
                </a:moveTo>
                <a:lnTo>
                  <a:pt x="662063" y="58293"/>
                </a:lnTo>
                <a:lnTo>
                  <a:pt x="659536" y="55753"/>
                </a:lnTo>
                <a:lnTo>
                  <a:pt x="659803" y="63246"/>
                </a:lnTo>
                <a:lnTo>
                  <a:pt x="657733" y="65786"/>
                </a:lnTo>
                <a:lnTo>
                  <a:pt x="657707" y="65938"/>
                </a:lnTo>
                <a:lnTo>
                  <a:pt x="665111" y="63119"/>
                </a:lnTo>
                <a:close/>
              </a:path>
              <a:path extrusionOk="0" h="109854" w="684530">
                <a:moveTo>
                  <a:pt x="669353" y="38100"/>
                </a:moveTo>
                <a:lnTo>
                  <a:pt x="668528" y="40665"/>
                </a:lnTo>
                <a:lnTo>
                  <a:pt x="668959" y="40640"/>
                </a:lnTo>
                <a:lnTo>
                  <a:pt x="669353" y="38100"/>
                </a:lnTo>
                <a:close/>
              </a:path>
              <a:path extrusionOk="0" h="109854" w="684530">
                <a:moveTo>
                  <a:pt x="669518" y="19342"/>
                </a:moveTo>
                <a:lnTo>
                  <a:pt x="668642" y="18415"/>
                </a:lnTo>
                <a:lnTo>
                  <a:pt x="668782" y="19583"/>
                </a:lnTo>
                <a:lnTo>
                  <a:pt x="669518" y="19342"/>
                </a:lnTo>
                <a:close/>
              </a:path>
              <a:path extrusionOk="0" h="109854" w="684530">
                <a:moveTo>
                  <a:pt x="671258" y="18796"/>
                </a:moveTo>
                <a:lnTo>
                  <a:pt x="669518" y="19342"/>
                </a:lnTo>
                <a:lnTo>
                  <a:pt x="670420" y="20320"/>
                </a:lnTo>
                <a:lnTo>
                  <a:pt x="671258" y="18796"/>
                </a:lnTo>
                <a:close/>
              </a:path>
              <a:path extrusionOk="0" h="109854" w="684530">
                <a:moveTo>
                  <a:pt x="677913" y="37871"/>
                </a:moveTo>
                <a:lnTo>
                  <a:pt x="676211" y="38036"/>
                </a:lnTo>
                <a:lnTo>
                  <a:pt x="676325" y="38354"/>
                </a:lnTo>
                <a:lnTo>
                  <a:pt x="676808" y="38392"/>
                </a:lnTo>
                <a:lnTo>
                  <a:pt x="677913" y="37871"/>
                </a:lnTo>
                <a:close/>
              </a:path>
              <a:path extrusionOk="0" h="109854" w="684530">
                <a:moveTo>
                  <a:pt x="679500" y="42506"/>
                </a:moveTo>
                <a:lnTo>
                  <a:pt x="679373" y="42621"/>
                </a:lnTo>
                <a:lnTo>
                  <a:pt x="679500" y="42710"/>
                </a:lnTo>
                <a:lnTo>
                  <a:pt x="679500" y="42506"/>
                </a:lnTo>
                <a:close/>
              </a:path>
              <a:path extrusionOk="0" h="109854" w="684530">
                <a:moveTo>
                  <a:pt x="680897" y="27927"/>
                </a:moveTo>
                <a:lnTo>
                  <a:pt x="680491" y="27368"/>
                </a:lnTo>
                <a:lnTo>
                  <a:pt x="680364" y="27813"/>
                </a:lnTo>
                <a:lnTo>
                  <a:pt x="680897" y="27927"/>
                </a:lnTo>
                <a:close/>
              </a:path>
              <a:path extrusionOk="0" h="109854" w="684530">
                <a:moveTo>
                  <a:pt x="682739" y="27686"/>
                </a:moveTo>
                <a:lnTo>
                  <a:pt x="680923" y="27940"/>
                </a:lnTo>
                <a:lnTo>
                  <a:pt x="682155" y="29718"/>
                </a:lnTo>
                <a:lnTo>
                  <a:pt x="682675" y="27940"/>
                </a:lnTo>
                <a:lnTo>
                  <a:pt x="682739" y="27686"/>
                </a:lnTo>
                <a:close/>
              </a:path>
              <a:path extrusionOk="0" h="109854" w="684530">
                <a:moveTo>
                  <a:pt x="684174" y="18669"/>
                </a:moveTo>
                <a:lnTo>
                  <a:pt x="681316" y="17754"/>
                </a:lnTo>
                <a:lnTo>
                  <a:pt x="681266" y="17907"/>
                </a:lnTo>
                <a:lnTo>
                  <a:pt x="678268" y="20701"/>
                </a:lnTo>
                <a:lnTo>
                  <a:pt x="680173" y="22898"/>
                </a:lnTo>
                <a:lnTo>
                  <a:pt x="680085" y="23063"/>
                </a:lnTo>
                <a:lnTo>
                  <a:pt x="678662" y="23749"/>
                </a:lnTo>
                <a:lnTo>
                  <a:pt x="676567" y="22237"/>
                </a:lnTo>
                <a:lnTo>
                  <a:pt x="676567" y="27940"/>
                </a:lnTo>
                <a:lnTo>
                  <a:pt x="669950" y="36195"/>
                </a:lnTo>
                <a:lnTo>
                  <a:pt x="671372" y="38354"/>
                </a:lnTo>
                <a:lnTo>
                  <a:pt x="672490" y="38265"/>
                </a:lnTo>
                <a:lnTo>
                  <a:pt x="667054" y="45212"/>
                </a:lnTo>
                <a:lnTo>
                  <a:pt x="668489" y="40767"/>
                </a:lnTo>
                <a:lnTo>
                  <a:pt x="666584" y="40767"/>
                </a:lnTo>
                <a:lnTo>
                  <a:pt x="665391" y="38989"/>
                </a:lnTo>
                <a:lnTo>
                  <a:pt x="665594" y="36068"/>
                </a:lnTo>
                <a:lnTo>
                  <a:pt x="666915" y="35433"/>
                </a:lnTo>
                <a:lnTo>
                  <a:pt x="668718" y="34569"/>
                </a:lnTo>
                <a:lnTo>
                  <a:pt x="669213" y="33401"/>
                </a:lnTo>
                <a:lnTo>
                  <a:pt x="669734" y="32131"/>
                </a:lnTo>
                <a:lnTo>
                  <a:pt x="670191" y="30988"/>
                </a:lnTo>
                <a:lnTo>
                  <a:pt x="676567" y="27940"/>
                </a:lnTo>
                <a:lnTo>
                  <a:pt x="676567" y="22237"/>
                </a:lnTo>
                <a:lnTo>
                  <a:pt x="675690" y="21590"/>
                </a:lnTo>
                <a:lnTo>
                  <a:pt x="674471" y="20701"/>
                </a:lnTo>
                <a:lnTo>
                  <a:pt x="676249" y="17018"/>
                </a:lnTo>
                <a:lnTo>
                  <a:pt x="674268" y="18161"/>
                </a:lnTo>
                <a:lnTo>
                  <a:pt x="670623" y="20828"/>
                </a:lnTo>
                <a:lnTo>
                  <a:pt x="669036" y="21590"/>
                </a:lnTo>
                <a:lnTo>
                  <a:pt x="668782" y="19583"/>
                </a:lnTo>
                <a:lnTo>
                  <a:pt x="665670" y="20574"/>
                </a:lnTo>
                <a:lnTo>
                  <a:pt x="667181" y="24003"/>
                </a:lnTo>
                <a:lnTo>
                  <a:pt x="663181" y="21463"/>
                </a:lnTo>
                <a:lnTo>
                  <a:pt x="662482" y="23622"/>
                </a:lnTo>
                <a:lnTo>
                  <a:pt x="662368" y="23876"/>
                </a:lnTo>
                <a:lnTo>
                  <a:pt x="660400" y="29718"/>
                </a:lnTo>
                <a:lnTo>
                  <a:pt x="657110" y="32131"/>
                </a:lnTo>
                <a:lnTo>
                  <a:pt x="657250" y="30861"/>
                </a:lnTo>
                <a:lnTo>
                  <a:pt x="657669" y="26670"/>
                </a:lnTo>
                <a:lnTo>
                  <a:pt x="659307" y="26365"/>
                </a:lnTo>
                <a:lnTo>
                  <a:pt x="657783" y="25908"/>
                </a:lnTo>
                <a:lnTo>
                  <a:pt x="657415" y="25044"/>
                </a:lnTo>
                <a:lnTo>
                  <a:pt x="657339" y="23126"/>
                </a:lnTo>
                <a:lnTo>
                  <a:pt x="657555" y="21844"/>
                </a:lnTo>
                <a:lnTo>
                  <a:pt x="654735" y="26670"/>
                </a:lnTo>
                <a:lnTo>
                  <a:pt x="653986" y="25908"/>
                </a:lnTo>
                <a:lnTo>
                  <a:pt x="654342" y="25044"/>
                </a:lnTo>
                <a:lnTo>
                  <a:pt x="650062" y="30353"/>
                </a:lnTo>
                <a:lnTo>
                  <a:pt x="651738" y="31038"/>
                </a:lnTo>
                <a:lnTo>
                  <a:pt x="651725" y="30861"/>
                </a:lnTo>
                <a:lnTo>
                  <a:pt x="654862" y="31369"/>
                </a:lnTo>
                <a:lnTo>
                  <a:pt x="656323" y="34772"/>
                </a:lnTo>
                <a:lnTo>
                  <a:pt x="657415" y="33401"/>
                </a:lnTo>
                <a:lnTo>
                  <a:pt x="657872" y="34798"/>
                </a:lnTo>
                <a:lnTo>
                  <a:pt x="658672" y="36957"/>
                </a:lnTo>
                <a:lnTo>
                  <a:pt x="660958" y="35433"/>
                </a:lnTo>
                <a:lnTo>
                  <a:pt x="662736" y="42926"/>
                </a:lnTo>
                <a:lnTo>
                  <a:pt x="665937" y="51435"/>
                </a:lnTo>
                <a:lnTo>
                  <a:pt x="665911" y="51943"/>
                </a:lnTo>
                <a:lnTo>
                  <a:pt x="663295" y="57785"/>
                </a:lnTo>
                <a:lnTo>
                  <a:pt x="666546" y="59690"/>
                </a:lnTo>
                <a:lnTo>
                  <a:pt x="667727" y="55753"/>
                </a:lnTo>
                <a:lnTo>
                  <a:pt x="670661" y="55880"/>
                </a:lnTo>
                <a:lnTo>
                  <a:pt x="672325" y="61976"/>
                </a:lnTo>
                <a:lnTo>
                  <a:pt x="669632" y="62484"/>
                </a:lnTo>
                <a:lnTo>
                  <a:pt x="669836" y="68580"/>
                </a:lnTo>
                <a:lnTo>
                  <a:pt x="672007" y="67945"/>
                </a:lnTo>
                <a:lnTo>
                  <a:pt x="674738" y="65278"/>
                </a:lnTo>
                <a:lnTo>
                  <a:pt x="673239" y="61849"/>
                </a:lnTo>
                <a:lnTo>
                  <a:pt x="677240" y="64389"/>
                </a:lnTo>
                <a:lnTo>
                  <a:pt x="677316" y="65659"/>
                </a:lnTo>
                <a:lnTo>
                  <a:pt x="675855" y="65659"/>
                </a:lnTo>
                <a:lnTo>
                  <a:pt x="675297" y="65532"/>
                </a:lnTo>
                <a:lnTo>
                  <a:pt x="676846" y="66929"/>
                </a:lnTo>
                <a:lnTo>
                  <a:pt x="678141" y="65659"/>
                </a:lnTo>
                <a:lnTo>
                  <a:pt x="679970" y="63881"/>
                </a:lnTo>
                <a:lnTo>
                  <a:pt x="680326" y="62992"/>
                </a:lnTo>
                <a:lnTo>
                  <a:pt x="680885" y="61595"/>
                </a:lnTo>
                <a:lnTo>
                  <a:pt x="680567" y="61976"/>
                </a:lnTo>
                <a:lnTo>
                  <a:pt x="679500" y="62992"/>
                </a:lnTo>
                <a:lnTo>
                  <a:pt x="679348" y="62611"/>
                </a:lnTo>
                <a:lnTo>
                  <a:pt x="679234" y="61849"/>
                </a:lnTo>
                <a:lnTo>
                  <a:pt x="682459" y="58801"/>
                </a:lnTo>
                <a:lnTo>
                  <a:pt x="683933" y="57404"/>
                </a:lnTo>
                <a:lnTo>
                  <a:pt x="684174" y="55753"/>
                </a:lnTo>
                <a:lnTo>
                  <a:pt x="681634" y="58801"/>
                </a:lnTo>
                <a:lnTo>
                  <a:pt x="681596" y="55880"/>
                </a:lnTo>
                <a:lnTo>
                  <a:pt x="681558" y="51943"/>
                </a:lnTo>
                <a:lnTo>
                  <a:pt x="678903" y="55880"/>
                </a:lnTo>
                <a:lnTo>
                  <a:pt x="678916" y="55753"/>
                </a:lnTo>
                <a:lnTo>
                  <a:pt x="679653" y="50927"/>
                </a:lnTo>
                <a:lnTo>
                  <a:pt x="680999" y="51689"/>
                </a:lnTo>
                <a:lnTo>
                  <a:pt x="680580" y="50927"/>
                </a:lnTo>
                <a:lnTo>
                  <a:pt x="679297" y="48641"/>
                </a:lnTo>
                <a:lnTo>
                  <a:pt x="678942" y="48006"/>
                </a:lnTo>
                <a:lnTo>
                  <a:pt x="676757" y="48641"/>
                </a:lnTo>
                <a:lnTo>
                  <a:pt x="676097" y="45212"/>
                </a:lnTo>
                <a:lnTo>
                  <a:pt x="675970" y="44577"/>
                </a:lnTo>
                <a:lnTo>
                  <a:pt x="677710" y="47625"/>
                </a:lnTo>
                <a:lnTo>
                  <a:pt x="678586" y="44577"/>
                </a:lnTo>
                <a:lnTo>
                  <a:pt x="678688" y="44196"/>
                </a:lnTo>
                <a:lnTo>
                  <a:pt x="678980" y="43180"/>
                </a:lnTo>
                <a:lnTo>
                  <a:pt x="679373" y="42545"/>
                </a:lnTo>
                <a:lnTo>
                  <a:pt x="677748" y="41402"/>
                </a:lnTo>
                <a:lnTo>
                  <a:pt x="674509" y="42418"/>
                </a:lnTo>
                <a:lnTo>
                  <a:pt x="673392" y="44196"/>
                </a:lnTo>
                <a:lnTo>
                  <a:pt x="673328" y="38201"/>
                </a:lnTo>
                <a:lnTo>
                  <a:pt x="676211" y="37973"/>
                </a:lnTo>
                <a:lnTo>
                  <a:pt x="675855" y="37211"/>
                </a:lnTo>
                <a:lnTo>
                  <a:pt x="675728" y="36957"/>
                </a:lnTo>
                <a:lnTo>
                  <a:pt x="678065" y="33401"/>
                </a:lnTo>
                <a:lnTo>
                  <a:pt x="678230" y="33147"/>
                </a:lnTo>
                <a:lnTo>
                  <a:pt x="675093" y="33401"/>
                </a:lnTo>
                <a:lnTo>
                  <a:pt x="676643" y="29210"/>
                </a:lnTo>
                <a:lnTo>
                  <a:pt x="677989" y="27940"/>
                </a:lnTo>
                <a:lnTo>
                  <a:pt x="679729" y="26289"/>
                </a:lnTo>
                <a:lnTo>
                  <a:pt x="680491" y="27368"/>
                </a:lnTo>
                <a:lnTo>
                  <a:pt x="680808" y="26289"/>
                </a:lnTo>
                <a:lnTo>
                  <a:pt x="680961" y="25781"/>
                </a:lnTo>
                <a:lnTo>
                  <a:pt x="681761" y="24003"/>
                </a:lnTo>
                <a:lnTo>
                  <a:pt x="681875" y="23749"/>
                </a:lnTo>
                <a:lnTo>
                  <a:pt x="684174" y="1866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76" name="Google Shape;3776;g2b5c250f245_0_726"/>
          <p:cNvSpPr/>
          <p:nvPr/>
        </p:nvSpPr>
        <p:spPr>
          <a:xfrm>
            <a:off x="2076448" y="2162445"/>
            <a:ext cx="457347" cy="83501"/>
          </a:xfrm>
          <a:custGeom>
            <a:rect b="b" l="l" r="r" t="t"/>
            <a:pathLst>
              <a:path extrusionOk="0" h="125095" w="685164">
                <a:moveTo>
                  <a:pt x="40043" y="90081"/>
                </a:moveTo>
                <a:lnTo>
                  <a:pt x="39852" y="88392"/>
                </a:lnTo>
                <a:lnTo>
                  <a:pt x="39497" y="89027"/>
                </a:lnTo>
                <a:lnTo>
                  <a:pt x="39573" y="89408"/>
                </a:lnTo>
                <a:lnTo>
                  <a:pt x="40043" y="90081"/>
                </a:lnTo>
                <a:close/>
              </a:path>
              <a:path extrusionOk="0" h="125095" w="685164">
                <a:moveTo>
                  <a:pt x="41275" y="91313"/>
                </a:moveTo>
                <a:lnTo>
                  <a:pt x="40449" y="90678"/>
                </a:lnTo>
                <a:lnTo>
                  <a:pt x="40043" y="90081"/>
                </a:lnTo>
                <a:lnTo>
                  <a:pt x="40284" y="92329"/>
                </a:lnTo>
                <a:lnTo>
                  <a:pt x="41275" y="91313"/>
                </a:lnTo>
                <a:close/>
              </a:path>
              <a:path extrusionOk="0" h="125095" w="685164">
                <a:moveTo>
                  <a:pt x="44284" y="100711"/>
                </a:moveTo>
                <a:lnTo>
                  <a:pt x="43802" y="96151"/>
                </a:lnTo>
                <a:lnTo>
                  <a:pt x="42151" y="96266"/>
                </a:lnTo>
                <a:lnTo>
                  <a:pt x="44284" y="100711"/>
                </a:lnTo>
                <a:close/>
              </a:path>
              <a:path extrusionOk="0" h="125095" w="685164">
                <a:moveTo>
                  <a:pt x="45783" y="96024"/>
                </a:moveTo>
                <a:lnTo>
                  <a:pt x="45605" y="95872"/>
                </a:lnTo>
                <a:lnTo>
                  <a:pt x="43688" y="95173"/>
                </a:lnTo>
                <a:lnTo>
                  <a:pt x="43802" y="96151"/>
                </a:lnTo>
                <a:lnTo>
                  <a:pt x="45783" y="96024"/>
                </a:lnTo>
                <a:close/>
              </a:path>
              <a:path extrusionOk="0" h="125095" w="685164">
                <a:moveTo>
                  <a:pt x="86868" y="108331"/>
                </a:moveTo>
                <a:lnTo>
                  <a:pt x="86550" y="108585"/>
                </a:lnTo>
                <a:lnTo>
                  <a:pt x="86868" y="108331"/>
                </a:lnTo>
                <a:close/>
              </a:path>
              <a:path extrusionOk="0" h="125095" w="685164">
                <a:moveTo>
                  <a:pt x="103632" y="117944"/>
                </a:moveTo>
                <a:lnTo>
                  <a:pt x="103543" y="118300"/>
                </a:lnTo>
                <a:lnTo>
                  <a:pt x="103466" y="118706"/>
                </a:lnTo>
                <a:lnTo>
                  <a:pt x="103428" y="119214"/>
                </a:lnTo>
                <a:lnTo>
                  <a:pt x="103543" y="118745"/>
                </a:lnTo>
                <a:lnTo>
                  <a:pt x="103632" y="117944"/>
                </a:lnTo>
                <a:close/>
              </a:path>
              <a:path extrusionOk="0" h="125095" w="685164">
                <a:moveTo>
                  <a:pt x="104381" y="114554"/>
                </a:moveTo>
                <a:lnTo>
                  <a:pt x="103886" y="114554"/>
                </a:lnTo>
                <a:lnTo>
                  <a:pt x="103632" y="117856"/>
                </a:lnTo>
                <a:lnTo>
                  <a:pt x="104381" y="114554"/>
                </a:lnTo>
                <a:close/>
              </a:path>
              <a:path extrusionOk="0" h="125095" w="685164">
                <a:moveTo>
                  <a:pt x="129971" y="122618"/>
                </a:moveTo>
                <a:lnTo>
                  <a:pt x="129336" y="122974"/>
                </a:lnTo>
                <a:lnTo>
                  <a:pt x="128816" y="123494"/>
                </a:lnTo>
                <a:lnTo>
                  <a:pt x="128498" y="124244"/>
                </a:lnTo>
                <a:lnTo>
                  <a:pt x="129413" y="123926"/>
                </a:lnTo>
                <a:lnTo>
                  <a:pt x="129844" y="123291"/>
                </a:lnTo>
                <a:lnTo>
                  <a:pt x="129971" y="122618"/>
                </a:lnTo>
                <a:close/>
              </a:path>
              <a:path extrusionOk="0" h="125095" w="685164">
                <a:moveTo>
                  <a:pt x="130302" y="120738"/>
                </a:moveTo>
                <a:lnTo>
                  <a:pt x="130251" y="120523"/>
                </a:lnTo>
                <a:lnTo>
                  <a:pt x="129692" y="119595"/>
                </a:lnTo>
                <a:lnTo>
                  <a:pt x="128892" y="120904"/>
                </a:lnTo>
                <a:lnTo>
                  <a:pt x="130302" y="120738"/>
                </a:lnTo>
                <a:close/>
              </a:path>
              <a:path extrusionOk="0" h="125095" w="685164">
                <a:moveTo>
                  <a:pt x="132562" y="119761"/>
                </a:moveTo>
                <a:lnTo>
                  <a:pt x="131902" y="120015"/>
                </a:lnTo>
                <a:lnTo>
                  <a:pt x="132245" y="120345"/>
                </a:lnTo>
                <a:lnTo>
                  <a:pt x="132562" y="119761"/>
                </a:lnTo>
                <a:close/>
              </a:path>
              <a:path extrusionOk="0" h="125095" w="685164">
                <a:moveTo>
                  <a:pt x="134797" y="122936"/>
                </a:moveTo>
                <a:lnTo>
                  <a:pt x="133667" y="121793"/>
                </a:lnTo>
                <a:lnTo>
                  <a:pt x="132245" y="120345"/>
                </a:lnTo>
                <a:lnTo>
                  <a:pt x="132143" y="120523"/>
                </a:lnTo>
                <a:lnTo>
                  <a:pt x="130302" y="120738"/>
                </a:lnTo>
                <a:lnTo>
                  <a:pt x="129971" y="122555"/>
                </a:lnTo>
                <a:lnTo>
                  <a:pt x="131191" y="121793"/>
                </a:lnTo>
                <a:lnTo>
                  <a:pt x="132981" y="121793"/>
                </a:lnTo>
                <a:lnTo>
                  <a:pt x="134797" y="122936"/>
                </a:lnTo>
                <a:close/>
              </a:path>
              <a:path extrusionOk="0" h="125095" w="685164">
                <a:moveTo>
                  <a:pt x="136499" y="118237"/>
                </a:moveTo>
                <a:lnTo>
                  <a:pt x="134759" y="115697"/>
                </a:lnTo>
                <a:lnTo>
                  <a:pt x="132562" y="119761"/>
                </a:lnTo>
                <a:lnTo>
                  <a:pt x="136499" y="118237"/>
                </a:lnTo>
                <a:close/>
              </a:path>
              <a:path extrusionOk="0" h="125095" w="685164">
                <a:moveTo>
                  <a:pt x="252679" y="121310"/>
                </a:moveTo>
                <a:lnTo>
                  <a:pt x="252285" y="121627"/>
                </a:lnTo>
                <a:lnTo>
                  <a:pt x="252006" y="122110"/>
                </a:lnTo>
                <a:lnTo>
                  <a:pt x="252044" y="122897"/>
                </a:lnTo>
                <a:lnTo>
                  <a:pt x="252412" y="122377"/>
                </a:lnTo>
                <a:lnTo>
                  <a:pt x="252603" y="121831"/>
                </a:lnTo>
                <a:lnTo>
                  <a:pt x="252679" y="121310"/>
                </a:lnTo>
                <a:close/>
              </a:path>
              <a:path extrusionOk="0" h="125095" w="685164">
                <a:moveTo>
                  <a:pt x="283514" y="105041"/>
                </a:moveTo>
                <a:lnTo>
                  <a:pt x="280682" y="104521"/>
                </a:lnTo>
                <a:lnTo>
                  <a:pt x="279615" y="106426"/>
                </a:lnTo>
                <a:lnTo>
                  <a:pt x="283514" y="105041"/>
                </a:lnTo>
                <a:close/>
              </a:path>
              <a:path extrusionOk="0" h="125095" w="685164">
                <a:moveTo>
                  <a:pt x="286118" y="105537"/>
                </a:moveTo>
                <a:lnTo>
                  <a:pt x="285280" y="104432"/>
                </a:lnTo>
                <a:lnTo>
                  <a:pt x="283514" y="105041"/>
                </a:lnTo>
                <a:lnTo>
                  <a:pt x="286118" y="105537"/>
                </a:lnTo>
                <a:close/>
              </a:path>
              <a:path extrusionOk="0" h="125095" w="685164">
                <a:moveTo>
                  <a:pt x="289128" y="117208"/>
                </a:moveTo>
                <a:lnTo>
                  <a:pt x="288721" y="116166"/>
                </a:lnTo>
                <a:lnTo>
                  <a:pt x="287705" y="117094"/>
                </a:lnTo>
                <a:lnTo>
                  <a:pt x="289128" y="117208"/>
                </a:lnTo>
                <a:close/>
              </a:path>
              <a:path extrusionOk="0" h="125095" w="685164">
                <a:moveTo>
                  <a:pt x="293878" y="111506"/>
                </a:moveTo>
                <a:lnTo>
                  <a:pt x="289915" y="110363"/>
                </a:lnTo>
                <a:lnTo>
                  <a:pt x="289725" y="115062"/>
                </a:lnTo>
                <a:lnTo>
                  <a:pt x="287972" y="112522"/>
                </a:lnTo>
                <a:lnTo>
                  <a:pt x="286715" y="115951"/>
                </a:lnTo>
                <a:lnTo>
                  <a:pt x="284886" y="116332"/>
                </a:lnTo>
                <a:lnTo>
                  <a:pt x="283857" y="115189"/>
                </a:lnTo>
                <a:lnTo>
                  <a:pt x="285089" y="114681"/>
                </a:lnTo>
                <a:lnTo>
                  <a:pt x="285292" y="114427"/>
                </a:lnTo>
                <a:lnTo>
                  <a:pt x="285724" y="113919"/>
                </a:lnTo>
                <a:lnTo>
                  <a:pt x="282473" y="114427"/>
                </a:lnTo>
                <a:lnTo>
                  <a:pt x="279819" y="112014"/>
                </a:lnTo>
                <a:lnTo>
                  <a:pt x="277596" y="117094"/>
                </a:lnTo>
                <a:lnTo>
                  <a:pt x="277622" y="117475"/>
                </a:lnTo>
                <a:lnTo>
                  <a:pt x="281952" y="121539"/>
                </a:lnTo>
                <a:lnTo>
                  <a:pt x="287655" y="116332"/>
                </a:lnTo>
                <a:lnTo>
                  <a:pt x="288493" y="115570"/>
                </a:lnTo>
                <a:lnTo>
                  <a:pt x="288721" y="116166"/>
                </a:lnTo>
                <a:lnTo>
                  <a:pt x="289382" y="115570"/>
                </a:lnTo>
                <a:lnTo>
                  <a:pt x="289941" y="115062"/>
                </a:lnTo>
                <a:lnTo>
                  <a:pt x="293878" y="111506"/>
                </a:lnTo>
                <a:close/>
              </a:path>
              <a:path extrusionOk="0" h="125095" w="685164">
                <a:moveTo>
                  <a:pt x="302171" y="23863"/>
                </a:moveTo>
                <a:lnTo>
                  <a:pt x="300609" y="21971"/>
                </a:lnTo>
                <a:lnTo>
                  <a:pt x="300990" y="24282"/>
                </a:lnTo>
                <a:lnTo>
                  <a:pt x="302171" y="23863"/>
                </a:lnTo>
                <a:close/>
              </a:path>
              <a:path extrusionOk="0" h="125095" w="685164">
                <a:moveTo>
                  <a:pt x="307670" y="26416"/>
                </a:moveTo>
                <a:lnTo>
                  <a:pt x="305473" y="22720"/>
                </a:lnTo>
                <a:lnTo>
                  <a:pt x="302171" y="23863"/>
                </a:lnTo>
                <a:lnTo>
                  <a:pt x="302806" y="24638"/>
                </a:lnTo>
                <a:lnTo>
                  <a:pt x="302704" y="25019"/>
                </a:lnTo>
                <a:lnTo>
                  <a:pt x="302755" y="25400"/>
                </a:lnTo>
                <a:lnTo>
                  <a:pt x="302717" y="25654"/>
                </a:lnTo>
                <a:lnTo>
                  <a:pt x="302475" y="25908"/>
                </a:lnTo>
                <a:lnTo>
                  <a:pt x="307670" y="26416"/>
                </a:lnTo>
                <a:close/>
              </a:path>
              <a:path extrusionOk="0" h="125095" w="685164">
                <a:moveTo>
                  <a:pt x="309803" y="20701"/>
                </a:moveTo>
                <a:lnTo>
                  <a:pt x="305244" y="22352"/>
                </a:lnTo>
                <a:lnTo>
                  <a:pt x="305473" y="22720"/>
                </a:lnTo>
                <a:lnTo>
                  <a:pt x="305803" y="22606"/>
                </a:lnTo>
                <a:lnTo>
                  <a:pt x="309803" y="20701"/>
                </a:lnTo>
                <a:close/>
              </a:path>
              <a:path extrusionOk="0" h="125095" w="685164">
                <a:moveTo>
                  <a:pt x="311543" y="115443"/>
                </a:moveTo>
                <a:lnTo>
                  <a:pt x="310121" y="112395"/>
                </a:lnTo>
                <a:lnTo>
                  <a:pt x="309867" y="112649"/>
                </a:lnTo>
                <a:lnTo>
                  <a:pt x="309956" y="112903"/>
                </a:lnTo>
                <a:lnTo>
                  <a:pt x="311543" y="115443"/>
                </a:lnTo>
                <a:close/>
              </a:path>
              <a:path extrusionOk="0" h="125095" w="685164">
                <a:moveTo>
                  <a:pt x="340499" y="108178"/>
                </a:moveTo>
                <a:lnTo>
                  <a:pt x="340220" y="108610"/>
                </a:lnTo>
                <a:lnTo>
                  <a:pt x="339991" y="109118"/>
                </a:lnTo>
                <a:lnTo>
                  <a:pt x="339902" y="109829"/>
                </a:lnTo>
                <a:lnTo>
                  <a:pt x="340106" y="109601"/>
                </a:lnTo>
                <a:lnTo>
                  <a:pt x="340499" y="108851"/>
                </a:lnTo>
                <a:lnTo>
                  <a:pt x="340499" y="108178"/>
                </a:lnTo>
                <a:close/>
              </a:path>
              <a:path extrusionOk="0" h="125095" w="685164">
                <a:moveTo>
                  <a:pt x="358432" y="102298"/>
                </a:moveTo>
                <a:lnTo>
                  <a:pt x="357301" y="102870"/>
                </a:lnTo>
                <a:lnTo>
                  <a:pt x="357771" y="103873"/>
                </a:lnTo>
                <a:lnTo>
                  <a:pt x="358432" y="102298"/>
                </a:lnTo>
                <a:close/>
              </a:path>
              <a:path extrusionOk="0" h="125095" w="685164">
                <a:moveTo>
                  <a:pt x="362534" y="95148"/>
                </a:moveTo>
                <a:lnTo>
                  <a:pt x="360502" y="95250"/>
                </a:lnTo>
                <a:lnTo>
                  <a:pt x="360654" y="95961"/>
                </a:lnTo>
                <a:lnTo>
                  <a:pt x="362534" y="95148"/>
                </a:lnTo>
                <a:close/>
              </a:path>
              <a:path extrusionOk="0" h="125095" w="685164">
                <a:moveTo>
                  <a:pt x="364502" y="108712"/>
                </a:moveTo>
                <a:lnTo>
                  <a:pt x="363740" y="104648"/>
                </a:lnTo>
                <a:lnTo>
                  <a:pt x="363245" y="101981"/>
                </a:lnTo>
                <a:lnTo>
                  <a:pt x="361061" y="100977"/>
                </a:lnTo>
                <a:lnTo>
                  <a:pt x="361365" y="100838"/>
                </a:lnTo>
                <a:lnTo>
                  <a:pt x="361619" y="100711"/>
                </a:lnTo>
                <a:lnTo>
                  <a:pt x="360654" y="95961"/>
                </a:lnTo>
                <a:lnTo>
                  <a:pt x="356704" y="97663"/>
                </a:lnTo>
                <a:lnTo>
                  <a:pt x="359359" y="100076"/>
                </a:lnTo>
                <a:lnTo>
                  <a:pt x="358432" y="102298"/>
                </a:lnTo>
                <a:lnTo>
                  <a:pt x="360654" y="101193"/>
                </a:lnTo>
                <a:lnTo>
                  <a:pt x="359156" y="106807"/>
                </a:lnTo>
                <a:lnTo>
                  <a:pt x="357771" y="103886"/>
                </a:lnTo>
                <a:lnTo>
                  <a:pt x="354761" y="99695"/>
                </a:lnTo>
                <a:lnTo>
                  <a:pt x="354507" y="103505"/>
                </a:lnTo>
                <a:lnTo>
                  <a:pt x="354596" y="105537"/>
                </a:lnTo>
                <a:lnTo>
                  <a:pt x="357263" y="110998"/>
                </a:lnTo>
                <a:lnTo>
                  <a:pt x="359397" y="107315"/>
                </a:lnTo>
                <a:lnTo>
                  <a:pt x="362013" y="112776"/>
                </a:lnTo>
                <a:lnTo>
                  <a:pt x="363550" y="111887"/>
                </a:lnTo>
                <a:lnTo>
                  <a:pt x="361810" y="109220"/>
                </a:lnTo>
                <a:lnTo>
                  <a:pt x="361911" y="107315"/>
                </a:lnTo>
                <a:lnTo>
                  <a:pt x="361937" y="106807"/>
                </a:lnTo>
                <a:lnTo>
                  <a:pt x="362051" y="104648"/>
                </a:lnTo>
                <a:lnTo>
                  <a:pt x="363715" y="108077"/>
                </a:lnTo>
                <a:lnTo>
                  <a:pt x="364502" y="108712"/>
                </a:lnTo>
                <a:close/>
              </a:path>
              <a:path extrusionOk="0" h="125095" w="685164">
                <a:moveTo>
                  <a:pt x="392671" y="99695"/>
                </a:moveTo>
                <a:lnTo>
                  <a:pt x="392010" y="99517"/>
                </a:lnTo>
                <a:lnTo>
                  <a:pt x="392353" y="100380"/>
                </a:lnTo>
                <a:lnTo>
                  <a:pt x="392671" y="99695"/>
                </a:lnTo>
                <a:close/>
              </a:path>
              <a:path extrusionOk="0" h="125095" w="685164">
                <a:moveTo>
                  <a:pt x="393661" y="103759"/>
                </a:moveTo>
                <a:lnTo>
                  <a:pt x="392353" y="100380"/>
                </a:lnTo>
                <a:lnTo>
                  <a:pt x="391439" y="102362"/>
                </a:lnTo>
                <a:lnTo>
                  <a:pt x="390652" y="104648"/>
                </a:lnTo>
                <a:lnTo>
                  <a:pt x="393661" y="103759"/>
                </a:lnTo>
                <a:close/>
              </a:path>
              <a:path extrusionOk="0" h="125095" w="685164">
                <a:moveTo>
                  <a:pt x="401104" y="104965"/>
                </a:moveTo>
                <a:lnTo>
                  <a:pt x="401027" y="104495"/>
                </a:lnTo>
                <a:lnTo>
                  <a:pt x="401027" y="104013"/>
                </a:lnTo>
                <a:lnTo>
                  <a:pt x="400989" y="103581"/>
                </a:lnTo>
                <a:lnTo>
                  <a:pt x="400951" y="103898"/>
                </a:lnTo>
                <a:lnTo>
                  <a:pt x="400951" y="104330"/>
                </a:lnTo>
                <a:lnTo>
                  <a:pt x="401104" y="104965"/>
                </a:lnTo>
                <a:close/>
              </a:path>
              <a:path extrusionOk="0" h="125095" w="685164">
                <a:moveTo>
                  <a:pt x="451916" y="98679"/>
                </a:moveTo>
                <a:lnTo>
                  <a:pt x="451573" y="97155"/>
                </a:lnTo>
                <a:lnTo>
                  <a:pt x="450735" y="99441"/>
                </a:lnTo>
                <a:lnTo>
                  <a:pt x="449668" y="98298"/>
                </a:lnTo>
                <a:lnTo>
                  <a:pt x="448881" y="95631"/>
                </a:lnTo>
                <a:lnTo>
                  <a:pt x="447967" y="105918"/>
                </a:lnTo>
                <a:lnTo>
                  <a:pt x="451675" y="99441"/>
                </a:lnTo>
                <a:lnTo>
                  <a:pt x="451827" y="99187"/>
                </a:lnTo>
                <a:lnTo>
                  <a:pt x="451916" y="98679"/>
                </a:lnTo>
                <a:close/>
              </a:path>
              <a:path extrusionOk="0" h="125095" w="685164">
                <a:moveTo>
                  <a:pt x="456044" y="96139"/>
                </a:moveTo>
                <a:lnTo>
                  <a:pt x="455256" y="95504"/>
                </a:lnTo>
                <a:lnTo>
                  <a:pt x="455980" y="94780"/>
                </a:lnTo>
                <a:lnTo>
                  <a:pt x="452958" y="92837"/>
                </a:lnTo>
                <a:lnTo>
                  <a:pt x="452412" y="95250"/>
                </a:lnTo>
                <a:lnTo>
                  <a:pt x="452374" y="95631"/>
                </a:lnTo>
                <a:lnTo>
                  <a:pt x="456044" y="96139"/>
                </a:lnTo>
                <a:close/>
              </a:path>
              <a:path extrusionOk="0" h="125095" w="685164">
                <a:moveTo>
                  <a:pt x="456603" y="92875"/>
                </a:moveTo>
                <a:lnTo>
                  <a:pt x="456526" y="92544"/>
                </a:lnTo>
                <a:lnTo>
                  <a:pt x="456450" y="92964"/>
                </a:lnTo>
                <a:lnTo>
                  <a:pt x="456603" y="92875"/>
                </a:lnTo>
                <a:close/>
              </a:path>
              <a:path extrusionOk="0" h="125095" w="685164">
                <a:moveTo>
                  <a:pt x="457276" y="95631"/>
                </a:moveTo>
                <a:lnTo>
                  <a:pt x="456857" y="93903"/>
                </a:lnTo>
                <a:lnTo>
                  <a:pt x="455980" y="94780"/>
                </a:lnTo>
                <a:lnTo>
                  <a:pt x="457276" y="95631"/>
                </a:lnTo>
                <a:close/>
              </a:path>
              <a:path extrusionOk="0" h="125095" w="685164">
                <a:moveTo>
                  <a:pt x="459219" y="91567"/>
                </a:moveTo>
                <a:lnTo>
                  <a:pt x="456692" y="92837"/>
                </a:lnTo>
                <a:lnTo>
                  <a:pt x="456755" y="93472"/>
                </a:lnTo>
                <a:lnTo>
                  <a:pt x="456857" y="93903"/>
                </a:lnTo>
                <a:lnTo>
                  <a:pt x="459219" y="91567"/>
                </a:lnTo>
                <a:close/>
              </a:path>
              <a:path extrusionOk="0" h="125095" w="685164">
                <a:moveTo>
                  <a:pt x="462229" y="29210"/>
                </a:moveTo>
                <a:lnTo>
                  <a:pt x="459930" y="26416"/>
                </a:lnTo>
                <a:lnTo>
                  <a:pt x="459994" y="27305"/>
                </a:lnTo>
                <a:lnTo>
                  <a:pt x="462229" y="29210"/>
                </a:lnTo>
                <a:close/>
              </a:path>
              <a:path extrusionOk="0" h="125095" w="685164">
                <a:moveTo>
                  <a:pt x="468312" y="35229"/>
                </a:moveTo>
                <a:lnTo>
                  <a:pt x="467334" y="35687"/>
                </a:lnTo>
                <a:lnTo>
                  <a:pt x="468045" y="36880"/>
                </a:lnTo>
                <a:lnTo>
                  <a:pt x="468312" y="35229"/>
                </a:lnTo>
                <a:close/>
              </a:path>
              <a:path extrusionOk="0" h="125095" w="685164">
                <a:moveTo>
                  <a:pt x="473049" y="96799"/>
                </a:moveTo>
                <a:lnTo>
                  <a:pt x="471335" y="95250"/>
                </a:lnTo>
                <a:lnTo>
                  <a:pt x="469087" y="94615"/>
                </a:lnTo>
                <a:lnTo>
                  <a:pt x="472020" y="97536"/>
                </a:lnTo>
                <a:lnTo>
                  <a:pt x="473049" y="96799"/>
                </a:lnTo>
                <a:close/>
              </a:path>
              <a:path extrusionOk="0" h="125095" w="685164">
                <a:moveTo>
                  <a:pt x="473875" y="29718"/>
                </a:moveTo>
                <a:lnTo>
                  <a:pt x="472643" y="30353"/>
                </a:lnTo>
                <a:lnTo>
                  <a:pt x="471652" y="33401"/>
                </a:lnTo>
                <a:lnTo>
                  <a:pt x="469836" y="31623"/>
                </a:lnTo>
                <a:lnTo>
                  <a:pt x="470192" y="26162"/>
                </a:lnTo>
                <a:lnTo>
                  <a:pt x="465759" y="29337"/>
                </a:lnTo>
                <a:lnTo>
                  <a:pt x="469036" y="30988"/>
                </a:lnTo>
                <a:lnTo>
                  <a:pt x="468312" y="35229"/>
                </a:lnTo>
                <a:lnTo>
                  <a:pt x="472287" y="33401"/>
                </a:lnTo>
                <a:lnTo>
                  <a:pt x="472567" y="33274"/>
                </a:lnTo>
                <a:lnTo>
                  <a:pt x="473875" y="29718"/>
                </a:lnTo>
                <a:close/>
              </a:path>
              <a:path extrusionOk="0" h="125095" w="685164">
                <a:moveTo>
                  <a:pt x="474446" y="95745"/>
                </a:moveTo>
                <a:lnTo>
                  <a:pt x="474319" y="95885"/>
                </a:lnTo>
                <a:lnTo>
                  <a:pt x="473087" y="96774"/>
                </a:lnTo>
                <a:lnTo>
                  <a:pt x="473151" y="96901"/>
                </a:lnTo>
                <a:lnTo>
                  <a:pt x="473989" y="97663"/>
                </a:lnTo>
                <a:lnTo>
                  <a:pt x="474446" y="95745"/>
                </a:lnTo>
                <a:close/>
              </a:path>
              <a:path extrusionOk="0" h="125095" w="685164">
                <a:moveTo>
                  <a:pt x="478332" y="98399"/>
                </a:moveTo>
                <a:lnTo>
                  <a:pt x="477164" y="98044"/>
                </a:lnTo>
                <a:lnTo>
                  <a:pt x="477837" y="99441"/>
                </a:lnTo>
                <a:lnTo>
                  <a:pt x="478332" y="98399"/>
                </a:lnTo>
                <a:close/>
              </a:path>
              <a:path extrusionOk="0" h="125095" w="685164">
                <a:moveTo>
                  <a:pt x="479018" y="96977"/>
                </a:moveTo>
                <a:lnTo>
                  <a:pt x="478383" y="98298"/>
                </a:lnTo>
                <a:lnTo>
                  <a:pt x="478409" y="98425"/>
                </a:lnTo>
                <a:lnTo>
                  <a:pt x="478828" y="98552"/>
                </a:lnTo>
                <a:lnTo>
                  <a:pt x="479018" y="96977"/>
                </a:lnTo>
                <a:close/>
              </a:path>
              <a:path extrusionOk="0" h="125095" w="685164">
                <a:moveTo>
                  <a:pt x="490867" y="79248"/>
                </a:moveTo>
                <a:lnTo>
                  <a:pt x="490791" y="78994"/>
                </a:lnTo>
                <a:lnTo>
                  <a:pt x="489407" y="77470"/>
                </a:lnTo>
                <a:lnTo>
                  <a:pt x="489280" y="79883"/>
                </a:lnTo>
                <a:lnTo>
                  <a:pt x="489407" y="80010"/>
                </a:lnTo>
                <a:lnTo>
                  <a:pt x="490474" y="80772"/>
                </a:lnTo>
                <a:lnTo>
                  <a:pt x="490867" y="79248"/>
                </a:lnTo>
                <a:close/>
              </a:path>
              <a:path extrusionOk="0" h="125095" w="685164">
                <a:moveTo>
                  <a:pt x="493560" y="76835"/>
                </a:moveTo>
                <a:lnTo>
                  <a:pt x="491540" y="76708"/>
                </a:lnTo>
                <a:lnTo>
                  <a:pt x="490905" y="79121"/>
                </a:lnTo>
                <a:lnTo>
                  <a:pt x="493560" y="82042"/>
                </a:lnTo>
                <a:lnTo>
                  <a:pt x="493560" y="76835"/>
                </a:lnTo>
                <a:close/>
              </a:path>
              <a:path extrusionOk="0" h="125095" w="685164">
                <a:moveTo>
                  <a:pt x="534695" y="76327"/>
                </a:moveTo>
                <a:lnTo>
                  <a:pt x="534517" y="75946"/>
                </a:lnTo>
                <a:lnTo>
                  <a:pt x="530948" y="78867"/>
                </a:lnTo>
                <a:lnTo>
                  <a:pt x="534695" y="76327"/>
                </a:lnTo>
                <a:close/>
              </a:path>
              <a:path extrusionOk="0" h="125095" w="685164">
                <a:moveTo>
                  <a:pt x="536295" y="78638"/>
                </a:moveTo>
                <a:lnTo>
                  <a:pt x="535076" y="76073"/>
                </a:lnTo>
                <a:lnTo>
                  <a:pt x="534695" y="76327"/>
                </a:lnTo>
                <a:lnTo>
                  <a:pt x="534809" y="77597"/>
                </a:lnTo>
                <a:lnTo>
                  <a:pt x="534911" y="77736"/>
                </a:lnTo>
                <a:lnTo>
                  <a:pt x="536295" y="78638"/>
                </a:lnTo>
                <a:close/>
              </a:path>
              <a:path extrusionOk="0" h="125095" w="685164">
                <a:moveTo>
                  <a:pt x="537692" y="82524"/>
                </a:moveTo>
                <a:lnTo>
                  <a:pt x="537565" y="81280"/>
                </a:lnTo>
                <a:lnTo>
                  <a:pt x="537019" y="80149"/>
                </a:lnTo>
                <a:lnTo>
                  <a:pt x="534162" y="81407"/>
                </a:lnTo>
                <a:lnTo>
                  <a:pt x="537692" y="82524"/>
                </a:lnTo>
                <a:close/>
              </a:path>
              <a:path extrusionOk="0" h="125095" w="685164">
                <a:moveTo>
                  <a:pt x="538924" y="7874"/>
                </a:moveTo>
                <a:lnTo>
                  <a:pt x="537883" y="5207"/>
                </a:lnTo>
                <a:lnTo>
                  <a:pt x="535190" y="8763"/>
                </a:lnTo>
                <a:lnTo>
                  <a:pt x="535203" y="8636"/>
                </a:lnTo>
                <a:lnTo>
                  <a:pt x="535266" y="7874"/>
                </a:lnTo>
                <a:lnTo>
                  <a:pt x="531812" y="8636"/>
                </a:lnTo>
                <a:lnTo>
                  <a:pt x="528726" y="6858"/>
                </a:lnTo>
                <a:lnTo>
                  <a:pt x="525995" y="6223"/>
                </a:lnTo>
                <a:lnTo>
                  <a:pt x="523697" y="10160"/>
                </a:lnTo>
                <a:lnTo>
                  <a:pt x="524497" y="10160"/>
                </a:lnTo>
                <a:lnTo>
                  <a:pt x="537349" y="10160"/>
                </a:lnTo>
                <a:lnTo>
                  <a:pt x="538327" y="9144"/>
                </a:lnTo>
                <a:lnTo>
                  <a:pt x="538238" y="9906"/>
                </a:lnTo>
                <a:lnTo>
                  <a:pt x="538518" y="9144"/>
                </a:lnTo>
                <a:lnTo>
                  <a:pt x="538657" y="8763"/>
                </a:lnTo>
                <a:lnTo>
                  <a:pt x="538797" y="8382"/>
                </a:lnTo>
                <a:lnTo>
                  <a:pt x="538924" y="7874"/>
                </a:lnTo>
                <a:close/>
              </a:path>
              <a:path extrusionOk="0" h="125095" w="685164">
                <a:moveTo>
                  <a:pt x="540308" y="8128"/>
                </a:moveTo>
                <a:lnTo>
                  <a:pt x="539076" y="7620"/>
                </a:lnTo>
                <a:lnTo>
                  <a:pt x="539165" y="8509"/>
                </a:lnTo>
                <a:lnTo>
                  <a:pt x="539711" y="9906"/>
                </a:lnTo>
                <a:lnTo>
                  <a:pt x="540219" y="8636"/>
                </a:lnTo>
                <a:lnTo>
                  <a:pt x="540308" y="8128"/>
                </a:lnTo>
                <a:close/>
              </a:path>
              <a:path extrusionOk="0" h="125095" w="685164">
                <a:moveTo>
                  <a:pt x="541769" y="83820"/>
                </a:moveTo>
                <a:lnTo>
                  <a:pt x="537692" y="82524"/>
                </a:lnTo>
                <a:lnTo>
                  <a:pt x="537692" y="86614"/>
                </a:lnTo>
                <a:lnTo>
                  <a:pt x="541769" y="83820"/>
                </a:lnTo>
                <a:close/>
              </a:path>
              <a:path extrusionOk="0" h="125095" w="685164">
                <a:moveTo>
                  <a:pt x="542163" y="8890"/>
                </a:moveTo>
                <a:lnTo>
                  <a:pt x="541731" y="4953"/>
                </a:lnTo>
                <a:lnTo>
                  <a:pt x="540410" y="8166"/>
                </a:lnTo>
                <a:lnTo>
                  <a:pt x="542163" y="8890"/>
                </a:lnTo>
                <a:close/>
              </a:path>
              <a:path extrusionOk="0" h="125095" w="685164">
                <a:moveTo>
                  <a:pt x="555167" y="77851"/>
                </a:moveTo>
                <a:lnTo>
                  <a:pt x="555053" y="77571"/>
                </a:lnTo>
                <a:lnTo>
                  <a:pt x="555155" y="78181"/>
                </a:lnTo>
                <a:lnTo>
                  <a:pt x="555167" y="77851"/>
                </a:lnTo>
                <a:close/>
              </a:path>
              <a:path extrusionOk="0" h="125095" w="685164">
                <a:moveTo>
                  <a:pt x="569849" y="55880"/>
                </a:moveTo>
                <a:lnTo>
                  <a:pt x="569772" y="52959"/>
                </a:lnTo>
                <a:lnTo>
                  <a:pt x="569455" y="53340"/>
                </a:lnTo>
                <a:lnTo>
                  <a:pt x="569341" y="53594"/>
                </a:lnTo>
                <a:lnTo>
                  <a:pt x="569175" y="55880"/>
                </a:lnTo>
                <a:lnTo>
                  <a:pt x="568413" y="54571"/>
                </a:lnTo>
                <a:lnTo>
                  <a:pt x="568452" y="54864"/>
                </a:lnTo>
                <a:lnTo>
                  <a:pt x="568629" y="55626"/>
                </a:lnTo>
                <a:lnTo>
                  <a:pt x="569849" y="56273"/>
                </a:lnTo>
                <a:lnTo>
                  <a:pt x="569849" y="55880"/>
                </a:lnTo>
                <a:close/>
              </a:path>
              <a:path extrusionOk="0" h="125095" w="685164">
                <a:moveTo>
                  <a:pt x="573849" y="58420"/>
                </a:moveTo>
                <a:lnTo>
                  <a:pt x="569849" y="56273"/>
                </a:lnTo>
                <a:lnTo>
                  <a:pt x="569937" y="59436"/>
                </a:lnTo>
                <a:lnTo>
                  <a:pt x="573849" y="58420"/>
                </a:lnTo>
                <a:close/>
              </a:path>
              <a:path extrusionOk="0" h="125095" w="685164">
                <a:moveTo>
                  <a:pt x="594931" y="14160"/>
                </a:moveTo>
                <a:lnTo>
                  <a:pt x="594728" y="14401"/>
                </a:lnTo>
                <a:lnTo>
                  <a:pt x="594448" y="14528"/>
                </a:lnTo>
                <a:lnTo>
                  <a:pt x="594207" y="14681"/>
                </a:lnTo>
                <a:lnTo>
                  <a:pt x="594487" y="14681"/>
                </a:lnTo>
                <a:lnTo>
                  <a:pt x="594728" y="14566"/>
                </a:lnTo>
                <a:lnTo>
                  <a:pt x="594931" y="14160"/>
                </a:lnTo>
                <a:close/>
              </a:path>
              <a:path extrusionOk="0" h="125095" w="685164">
                <a:moveTo>
                  <a:pt x="600671" y="76200"/>
                </a:moveTo>
                <a:lnTo>
                  <a:pt x="599186" y="77724"/>
                </a:lnTo>
                <a:lnTo>
                  <a:pt x="599287" y="77851"/>
                </a:lnTo>
                <a:lnTo>
                  <a:pt x="599605" y="78105"/>
                </a:lnTo>
                <a:lnTo>
                  <a:pt x="600671" y="76200"/>
                </a:lnTo>
                <a:close/>
              </a:path>
              <a:path extrusionOk="0" h="125095" w="685164">
                <a:moveTo>
                  <a:pt x="606336" y="81813"/>
                </a:moveTo>
                <a:lnTo>
                  <a:pt x="605739" y="80518"/>
                </a:lnTo>
                <a:lnTo>
                  <a:pt x="604748" y="81534"/>
                </a:lnTo>
                <a:lnTo>
                  <a:pt x="606336" y="81813"/>
                </a:lnTo>
                <a:close/>
              </a:path>
              <a:path extrusionOk="0" h="125095" w="685164">
                <a:moveTo>
                  <a:pt x="606704" y="76085"/>
                </a:moveTo>
                <a:lnTo>
                  <a:pt x="604748" y="76454"/>
                </a:lnTo>
                <a:lnTo>
                  <a:pt x="604126" y="77724"/>
                </a:lnTo>
                <a:lnTo>
                  <a:pt x="604240" y="79121"/>
                </a:lnTo>
                <a:lnTo>
                  <a:pt x="604748" y="81534"/>
                </a:lnTo>
                <a:lnTo>
                  <a:pt x="606704" y="76085"/>
                </a:lnTo>
                <a:close/>
              </a:path>
              <a:path extrusionOk="0" h="125095" w="685164">
                <a:moveTo>
                  <a:pt x="606907" y="76047"/>
                </a:moveTo>
                <a:lnTo>
                  <a:pt x="606844" y="75692"/>
                </a:lnTo>
                <a:lnTo>
                  <a:pt x="606704" y="76085"/>
                </a:lnTo>
                <a:lnTo>
                  <a:pt x="606907" y="76047"/>
                </a:lnTo>
                <a:close/>
              </a:path>
              <a:path extrusionOk="0" h="125095" w="685164">
                <a:moveTo>
                  <a:pt x="607314" y="81991"/>
                </a:moveTo>
                <a:lnTo>
                  <a:pt x="606336" y="81813"/>
                </a:lnTo>
                <a:lnTo>
                  <a:pt x="607123" y="83566"/>
                </a:lnTo>
                <a:lnTo>
                  <a:pt x="607314" y="81991"/>
                </a:lnTo>
                <a:close/>
              </a:path>
              <a:path extrusionOk="0" h="125095" w="685164">
                <a:moveTo>
                  <a:pt x="621055" y="21348"/>
                </a:moveTo>
                <a:lnTo>
                  <a:pt x="620877" y="21971"/>
                </a:lnTo>
                <a:lnTo>
                  <a:pt x="621042" y="21945"/>
                </a:lnTo>
                <a:lnTo>
                  <a:pt x="621055" y="21348"/>
                </a:lnTo>
                <a:close/>
              </a:path>
              <a:path extrusionOk="0" h="125095" w="685164">
                <a:moveTo>
                  <a:pt x="623684" y="84074"/>
                </a:moveTo>
                <a:lnTo>
                  <a:pt x="623125" y="83578"/>
                </a:lnTo>
                <a:lnTo>
                  <a:pt x="623189" y="84074"/>
                </a:lnTo>
                <a:lnTo>
                  <a:pt x="623506" y="84696"/>
                </a:lnTo>
                <a:lnTo>
                  <a:pt x="623684" y="84074"/>
                </a:lnTo>
                <a:close/>
              </a:path>
              <a:path extrusionOk="0" h="125095" w="685164">
                <a:moveTo>
                  <a:pt x="624078" y="85852"/>
                </a:moveTo>
                <a:lnTo>
                  <a:pt x="623506" y="84696"/>
                </a:lnTo>
                <a:lnTo>
                  <a:pt x="622769" y="87249"/>
                </a:lnTo>
                <a:lnTo>
                  <a:pt x="624078" y="85852"/>
                </a:lnTo>
                <a:close/>
              </a:path>
              <a:path extrusionOk="0" h="125095" w="685164">
                <a:moveTo>
                  <a:pt x="625665" y="13335"/>
                </a:moveTo>
                <a:lnTo>
                  <a:pt x="621144" y="14351"/>
                </a:lnTo>
                <a:lnTo>
                  <a:pt x="621055" y="21348"/>
                </a:lnTo>
                <a:lnTo>
                  <a:pt x="621855" y="18719"/>
                </a:lnTo>
                <a:lnTo>
                  <a:pt x="624751" y="13589"/>
                </a:lnTo>
                <a:lnTo>
                  <a:pt x="625665" y="13335"/>
                </a:lnTo>
                <a:close/>
              </a:path>
              <a:path extrusionOk="0" h="125095" w="685164">
                <a:moveTo>
                  <a:pt x="645744" y="26543"/>
                </a:moveTo>
                <a:lnTo>
                  <a:pt x="645680" y="26352"/>
                </a:lnTo>
                <a:lnTo>
                  <a:pt x="645236" y="26377"/>
                </a:lnTo>
                <a:lnTo>
                  <a:pt x="645744" y="26543"/>
                </a:lnTo>
                <a:close/>
              </a:path>
              <a:path extrusionOk="0" h="125095" w="685164">
                <a:moveTo>
                  <a:pt x="648716" y="23495"/>
                </a:moveTo>
                <a:lnTo>
                  <a:pt x="645426" y="23876"/>
                </a:lnTo>
                <a:lnTo>
                  <a:pt x="644956" y="20701"/>
                </a:lnTo>
                <a:lnTo>
                  <a:pt x="644093" y="21590"/>
                </a:lnTo>
                <a:lnTo>
                  <a:pt x="644194" y="22352"/>
                </a:lnTo>
                <a:lnTo>
                  <a:pt x="645680" y="26352"/>
                </a:lnTo>
                <a:lnTo>
                  <a:pt x="646620" y="26289"/>
                </a:lnTo>
                <a:lnTo>
                  <a:pt x="648436" y="23876"/>
                </a:lnTo>
                <a:lnTo>
                  <a:pt x="648716" y="23495"/>
                </a:lnTo>
                <a:close/>
              </a:path>
              <a:path extrusionOk="0" h="125095" w="685164">
                <a:moveTo>
                  <a:pt x="650621" y="35204"/>
                </a:moveTo>
                <a:lnTo>
                  <a:pt x="649071" y="35941"/>
                </a:lnTo>
                <a:lnTo>
                  <a:pt x="649185" y="36195"/>
                </a:lnTo>
                <a:lnTo>
                  <a:pt x="650100" y="36576"/>
                </a:lnTo>
                <a:lnTo>
                  <a:pt x="650621" y="35204"/>
                </a:lnTo>
                <a:close/>
              </a:path>
              <a:path extrusionOk="0" h="125095" w="685164">
                <a:moveTo>
                  <a:pt x="651967" y="33274"/>
                </a:moveTo>
                <a:lnTo>
                  <a:pt x="651522" y="29146"/>
                </a:lnTo>
                <a:lnTo>
                  <a:pt x="648169" y="30607"/>
                </a:lnTo>
                <a:lnTo>
                  <a:pt x="651967" y="33274"/>
                </a:lnTo>
                <a:close/>
              </a:path>
              <a:path extrusionOk="0" h="125095" w="685164">
                <a:moveTo>
                  <a:pt x="654024" y="20193"/>
                </a:moveTo>
                <a:lnTo>
                  <a:pt x="653707" y="20574"/>
                </a:lnTo>
                <a:lnTo>
                  <a:pt x="654024" y="20193"/>
                </a:lnTo>
                <a:close/>
              </a:path>
              <a:path extrusionOk="0" h="125095" w="685164">
                <a:moveTo>
                  <a:pt x="654304" y="27940"/>
                </a:moveTo>
                <a:lnTo>
                  <a:pt x="651268" y="26797"/>
                </a:lnTo>
                <a:lnTo>
                  <a:pt x="651522" y="29146"/>
                </a:lnTo>
                <a:lnTo>
                  <a:pt x="654304" y="27940"/>
                </a:lnTo>
                <a:close/>
              </a:path>
              <a:path extrusionOk="0" h="125095" w="685164">
                <a:moveTo>
                  <a:pt x="656285" y="30988"/>
                </a:moveTo>
                <a:lnTo>
                  <a:pt x="656005" y="30416"/>
                </a:lnTo>
                <a:lnTo>
                  <a:pt x="655408" y="31242"/>
                </a:lnTo>
                <a:lnTo>
                  <a:pt x="655523" y="31457"/>
                </a:lnTo>
                <a:lnTo>
                  <a:pt x="656285" y="30988"/>
                </a:lnTo>
                <a:close/>
              </a:path>
              <a:path extrusionOk="0" h="125095" w="685164">
                <a:moveTo>
                  <a:pt x="657161" y="34925"/>
                </a:moveTo>
                <a:lnTo>
                  <a:pt x="656615" y="33782"/>
                </a:lnTo>
                <a:lnTo>
                  <a:pt x="655523" y="31457"/>
                </a:lnTo>
                <a:lnTo>
                  <a:pt x="650976" y="34290"/>
                </a:lnTo>
                <a:lnTo>
                  <a:pt x="650621" y="35204"/>
                </a:lnTo>
                <a:lnTo>
                  <a:pt x="653669" y="33782"/>
                </a:lnTo>
                <a:lnTo>
                  <a:pt x="657161" y="34925"/>
                </a:lnTo>
                <a:close/>
              </a:path>
              <a:path extrusionOk="0" h="125095" w="685164">
                <a:moveTo>
                  <a:pt x="657745" y="36169"/>
                </a:moveTo>
                <a:lnTo>
                  <a:pt x="657555" y="35737"/>
                </a:lnTo>
                <a:lnTo>
                  <a:pt x="657555" y="35420"/>
                </a:lnTo>
                <a:lnTo>
                  <a:pt x="657631" y="35140"/>
                </a:lnTo>
                <a:lnTo>
                  <a:pt x="657479" y="35102"/>
                </a:lnTo>
                <a:lnTo>
                  <a:pt x="657313" y="34988"/>
                </a:lnTo>
                <a:lnTo>
                  <a:pt x="657161" y="34950"/>
                </a:lnTo>
                <a:lnTo>
                  <a:pt x="657745" y="36169"/>
                </a:lnTo>
                <a:close/>
              </a:path>
              <a:path extrusionOk="0" h="125095" w="685164">
                <a:moveTo>
                  <a:pt x="658583" y="34315"/>
                </a:moveTo>
                <a:lnTo>
                  <a:pt x="657834" y="34429"/>
                </a:lnTo>
                <a:lnTo>
                  <a:pt x="657631" y="35140"/>
                </a:lnTo>
                <a:lnTo>
                  <a:pt x="657910" y="35267"/>
                </a:lnTo>
                <a:lnTo>
                  <a:pt x="658190" y="35344"/>
                </a:lnTo>
                <a:lnTo>
                  <a:pt x="658418" y="35496"/>
                </a:lnTo>
                <a:lnTo>
                  <a:pt x="658583" y="34315"/>
                </a:lnTo>
                <a:close/>
              </a:path>
              <a:path extrusionOk="0" h="125095" w="685164">
                <a:moveTo>
                  <a:pt x="659218" y="61722"/>
                </a:moveTo>
                <a:lnTo>
                  <a:pt x="658774" y="61518"/>
                </a:lnTo>
                <a:lnTo>
                  <a:pt x="656209" y="62611"/>
                </a:lnTo>
                <a:lnTo>
                  <a:pt x="656615" y="63588"/>
                </a:lnTo>
                <a:lnTo>
                  <a:pt x="659218" y="61722"/>
                </a:lnTo>
                <a:close/>
              </a:path>
              <a:path extrusionOk="0" h="125095" w="685164">
                <a:moveTo>
                  <a:pt x="660488" y="22352"/>
                </a:moveTo>
                <a:lnTo>
                  <a:pt x="660349" y="20802"/>
                </a:lnTo>
                <a:lnTo>
                  <a:pt x="659688" y="21717"/>
                </a:lnTo>
                <a:lnTo>
                  <a:pt x="658749" y="21894"/>
                </a:lnTo>
                <a:lnTo>
                  <a:pt x="660488" y="22352"/>
                </a:lnTo>
                <a:close/>
              </a:path>
              <a:path extrusionOk="0" h="125095" w="685164">
                <a:moveTo>
                  <a:pt x="661657" y="18415"/>
                </a:moveTo>
                <a:lnTo>
                  <a:pt x="659612" y="12319"/>
                </a:lnTo>
                <a:lnTo>
                  <a:pt x="660349" y="20802"/>
                </a:lnTo>
                <a:lnTo>
                  <a:pt x="661606" y="19050"/>
                </a:lnTo>
                <a:lnTo>
                  <a:pt x="661657" y="18415"/>
                </a:lnTo>
                <a:close/>
              </a:path>
              <a:path extrusionOk="0" h="125095" w="685164">
                <a:moveTo>
                  <a:pt x="661860" y="72923"/>
                </a:moveTo>
                <a:lnTo>
                  <a:pt x="661314" y="73494"/>
                </a:lnTo>
                <a:lnTo>
                  <a:pt x="661708" y="73494"/>
                </a:lnTo>
                <a:lnTo>
                  <a:pt x="661860" y="72923"/>
                </a:lnTo>
                <a:close/>
              </a:path>
              <a:path extrusionOk="0" h="125095" w="685164">
                <a:moveTo>
                  <a:pt x="662901" y="70358"/>
                </a:moveTo>
                <a:lnTo>
                  <a:pt x="662317" y="68033"/>
                </a:lnTo>
                <a:lnTo>
                  <a:pt x="661657" y="70307"/>
                </a:lnTo>
                <a:lnTo>
                  <a:pt x="662901" y="70358"/>
                </a:lnTo>
                <a:close/>
              </a:path>
              <a:path extrusionOk="0" h="125095" w="685164">
                <a:moveTo>
                  <a:pt x="663219" y="64897"/>
                </a:moveTo>
                <a:lnTo>
                  <a:pt x="660679" y="61595"/>
                </a:lnTo>
                <a:lnTo>
                  <a:pt x="662317" y="68033"/>
                </a:lnTo>
                <a:lnTo>
                  <a:pt x="663219" y="64897"/>
                </a:lnTo>
                <a:close/>
              </a:path>
              <a:path extrusionOk="0" h="125095" w="685164">
                <a:moveTo>
                  <a:pt x="664845" y="76454"/>
                </a:moveTo>
                <a:lnTo>
                  <a:pt x="662901" y="80518"/>
                </a:lnTo>
                <a:lnTo>
                  <a:pt x="661200" y="75057"/>
                </a:lnTo>
                <a:lnTo>
                  <a:pt x="660400" y="74295"/>
                </a:lnTo>
                <a:lnTo>
                  <a:pt x="661060" y="73660"/>
                </a:lnTo>
                <a:lnTo>
                  <a:pt x="661314" y="73406"/>
                </a:lnTo>
                <a:lnTo>
                  <a:pt x="661035" y="73406"/>
                </a:lnTo>
                <a:lnTo>
                  <a:pt x="660908" y="72898"/>
                </a:lnTo>
                <a:lnTo>
                  <a:pt x="661352" y="71374"/>
                </a:lnTo>
                <a:lnTo>
                  <a:pt x="661466" y="70993"/>
                </a:lnTo>
                <a:lnTo>
                  <a:pt x="661657" y="70307"/>
                </a:lnTo>
                <a:lnTo>
                  <a:pt x="659409" y="70231"/>
                </a:lnTo>
                <a:lnTo>
                  <a:pt x="657275" y="65151"/>
                </a:lnTo>
                <a:lnTo>
                  <a:pt x="656615" y="63588"/>
                </a:lnTo>
                <a:lnTo>
                  <a:pt x="654456" y="65151"/>
                </a:lnTo>
                <a:lnTo>
                  <a:pt x="654189" y="62484"/>
                </a:lnTo>
                <a:lnTo>
                  <a:pt x="654735" y="61595"/>
                </a:lnTo>
                <a:lnTo>
                  <a:pt x="655447" y="60452"/>
                </a:lnTo>
                <a:lnTo>
                  <a:pt x="655612" y="60198"/>
                </a:lnTo>
                <a:lnTo>
                  <a:pt x="649744" y="60452"/>
                </a:lnTo>
                <a:lnTo>
                  <a:pt x="648754" y="56261"/>
                </a:lnTo>
                <a:lnTo>
                  <a:pt x="642416" y="55499"/>
                </a:lnTo>
                <a:lnTo>
                  <a:pt x="642899" y="56515"/>
                </a:lnTo>
                <a:lnTo>
                  <a:pt x="644321" y="64516"/>
                </a:lnTo>
                <a:lnTo>
                  <a:pt x="641515" y="65913"/>
                </a:lnTo>
                <a:lnTo>
                  <a:pt x="639572" y="67945"/>
                </a:lnTo>
                <a:lnTo>
                  <a:pt x="639318" y="64516"/>
                </a:lnTo>
                <a:lnTo>
                  <a:pt x="639216" y="63119"/>
                </a:lnTo>
                <a:lnTo>
                  <a:pt x="637514" y="62611"/>
                </a:lnTo>
                <a:lnTo>
                  <a:pt x="638009" y="62103"/>
                </a:lnTo>
                <a:lnTo>
                  <a:pt x="638505" y="61595"/>
                </a:lnTo>
                <a:lnTo>
                  <a:pt x="638860" y="59690"/>
                </a:lnTo>
                <a:lnTo>
                  <a:pt x="639114" y="58293"/>
                </a:lnTo>
                <a:lnTo>
                  <a:pt x="639330" y="57150"/>
                </a:lnTo>
                <a:lnTo>
                  <a:pt x="640715" y="60071"/>
                </a:lnTo>
                <a:lnTo>
                  <a:pt x="640613" y="57150"/>
                </a:lnTo>
                <a:lnTo>
                  <a:pt x="640524" y="54483"/>
                </a:lnTo>
                <a:lnTo>
                  <a:pt x="642886" y="50927"/>
                </a:lnTo>
                <a:lnTo>
                  <a:pt x="645071" y="47625"/>
                </a:lnTo>
                <a:lnTo>
                  <a:pt x="644029" y="45466"/>
                </a:lnTo>
                <a:lnTo>
                  <a:pt x="642505" y="42291"/>
                </a:lnTo>
                <a:lnTo>
                  <a:pt x="648843" y="40132"/>
                </a:lnTo>
                <a:lnTo>
                  <a:pt x="648893" y="39116"/>
                </a:lnTo>
                <a:lnTo>
                  <a:pt x="648970" y="37719"/>
                </a:lnTo>
                <a:lnTo>
                  <a:pt x="649058" y="36144"/>
                </a:lnTo>
                <a:lnTo>
                  <a:pt x="647052" y="35306"/>
                </a:lnTo>
                <a:lnTo>
                  <a:pt x="646823" y="31623"/>
                </a:lnTo>
                <a:lnTo>
                  <a:pt x="646544" y="27178"/>
                </a:lnTo>
                <a:lnTo>
                  <a:pt x="645261" y="28702"/>
                </a:lnTo>
                <a:lnTo>
                  <a:pt x="645287" y="28829"/>
                </a:lnTo>
                <a:lnTo>
                  <a:pt x="645426" y="28956"/>
                </a:lnTo>
                <a:lnTo>
                  <a:pt x="645185" y="29210"/>
                </a:lnTo>
                <a:lnTo>
                  <a:pt x="645287" y="28829"/>
                </a:lnTo>
                <a:lnTo>
                  <a:pt x="645045" y="28956"/>
                </a:lnTo>
                <a:lnTo>
                  <a:pt x="645160" y="28702"/>
                </a:lnTo>
                <a:lnTo>
                  <a:pt x="642810" y="26543"/>
                </a:lnTo>
                <a:lnTo>
                  <a:pt x="645236" y="26377"/>
                </a:lnTo>
                <a:lnTo>
                  <a:pt x="642899" y="25654"/>
                </a:lnTo>
                <a:lnTo>
                  <a:pt x="643013" y="24892"/>
                </a:lnTo>
                <a:lnTo>
                  <a:pt x="638505" y="30988"/>
                </a:lnTo>
                <a:lnTo>
                  <a:pt x="634187" y="28067"/>
                </a:lnTo>
                <a:lnTo>
                  <a:pt x="628992" y="37719"/>
                </a:lnTo>
                <a:lnTo>
                  <a:pt x="625944" y="31369"/>
                </a:lnTo>
                <a:lnTo>
                  <a:pt x="626732" y="37211"/>
                </a:lnTo>
                <a:lnTo>
                  <a:pt x="624039" y="37719"/>
                </a:lnTo>
                <a:lnTo>
                  <a:pt x="620204" y="37973"/>
                </a:lnTo>
                <a:lnTo>
                  <a:pt x="618337" y="39116"/>
                </a:lnTo>
                <a:lnTo>
                  <a:pt x="618693" y="35814"/>
                </a:lnTo>
                <a:lnTo>
                  <a:pt x="620509" y="35433"/>
                </a:lnTo>
                <a:lnTo>
                  <a:pt x="622376" y="34290"/>
                </a:lnTo>
                <a:lnTo>
                  <a:pt x="617499" y="33401"/>
                </a:lnTo>
                <a:lnTo>
                  <a:pt x="613346" y="36957"/>
                </a:lnTo>
                <a:lnTo>
                  <a:pt x="610171" y="41656"/>
                </a:lnTo>
                <a:lnTo>
                  <a:pt x="612635" y="45720"/>
                </a:lnTo>
                <a:lnTo>
                  <a:pt x="612952" y="45466"/>
                </a:lnTo>
                <a:lnTo>
                  <a:pt x="615251" y="48133"/>
                </a:lnTo>
                <a:lnTo>
                  <a:pt x="613333" y="50927"/>
                </a:lnTo>
                <a:lnTo>
                  <a:pt x="611733" y="49276"/>
                </a:lnTo>
                <a:lnTo>
                  <a:pt x="610323" y="47371"/>
                </a:lnTo>
                <a:lnTo>
                  <a:pt x="609955" y="46863"/>
                </a:lnTo>
                <a:lnTo>
                  <a:pt x="607479" y="47371"/>
                </a:lnTo>
                <a:lnTo>
                  <a:pt x="607250" y="41783"/>
                </a:lnTo>
                <a:lnTo>
                  <a:pt x="608634" y="42545"/>
                </a:lnTo>
                <a:lnTo>
                  <a:pt x="608469" y="41783"/>
                </a:lnTo>
                <a:lnTo>
                  <a:pt x="608279" y="40894"/>
                </a:lnTo>
                <a:lnTo>
                  <a:pt x="607479" y="37084"/>
                </a:lnTo>
                <a:lnTo>
                  <a:pt x="605904" y="40894"/>
                </a:lnTo>
                <a:lnTo>
                  <a:pt x="603046" y="40132"/>
                </a:lnTo>
                <a:lnTo>
                  <a:pt x="601179" y="43561"/>
                </a:lnTo>
                <a:lnTo>
                  <a:pt x="601129" y="43307"/>
                </a:lnTo>
                <a:lnTo>
                  <a:pt x="600519" y="40259"/>
                </a:lnTo>
                <a:lnTo>
                  <a:pt x="600329" y="39370"/>
                </a:lnTo>
                <a:lnTo>
                  <a:pt x="600278" y="39116"/>
                </a:lnTo>
                <a:lnTo>
                  <a:pt x="600163" y="37846"/>
                </a:lnTo>
                <a:lnTo>
                  <a:pt x="601776" y="33401"/>
                </a:lnTo>
                <a:lnTo>
                  <a:pt x="605904" y="32766"/>
                </a:lnTo>
                <a:lnTo>
                  <a:pt x="609180" y="37592"/>
                </a:lnTo>
                <a:lnTo>
                  <a:pt x="611047" y="32766"/>
                </a:lnTo>
                <a:lnTo>
                  <a:pt x="611301" y="32131"/>
                </a:lnTo>
                <a:lnTo>
                  <a:pt x="612419" y="29210"/>
                </a:lnTo>
                <a:lnTo>
                  <a:pt x="612470" y="29083"/>
                </a:lnTo>
                <a:lnTo>
                  <a:pt x="615162" y="33655"/>
                </a:lnTo>
                <a:lnTo>
                  <a:pt x="613498" y="30226"/>
                </a:lnTo>
                <a:lnTo>
                  <a:pt x="615518" y="29083"/>
                </a:lnTo>
                <a:lnTo>
                  <a:pt x="616635" y="28448"/>
                </a:lnTo>
                <a:lnTo>
                  <a:pt x="618578" y="29464"/>
                </a:lnTo>
                <a:lnTo>
                  <a:pt x="619531" y="28448"/>
                </a:lnTo>
                <a:lnTo>
                  <a:pt x="619645" y="28321"/>
                </a:lnTo>
                <a:lnTo>
                  <a:pt x="621195" y="26670"/>
                </a:lnTo>
                <a:lnTo>
                  <a:pt x="621106" y="27559"/>
                </a:lnTo>
                <a:lnTo>
                  <a:pt x="621296" y="26670"/>
                </a:lnTo>
                <a:lnTo>
                  <a:pt x="622338" y="21844"/>
                </a:lnTo>
                <a:lnTo>
                  <a:pt x="621042" y="21945"/>
                </a:lnTo>
                <a:lnTo>
                  <a:pt x="620928" y="23495"/>
                </a:lnTo>
                <a:lnTo>
                  <a:pt x="619010" y="28321"/>
                </a:lnTo>
                <a:lnTo>
                  <a:pt x="614934" y="27940"/>
                </a:lnTo>
                <a:lnTo>
                  <a:pt x="614032" y="22987"/>
                </a:lnTo>
                <a:lnTo>
                  <a:pt x="613143" y="18161"/>
                </a:lnTo>
                <a:lnTo>
                  <a:pt x="610527" y="22987"/>
                </a:lnTo>
                <a:lnTo>
                  <a:pt x="610273" y="20447"/>
                </a:lnTo>
                <a:lnTo>
                  <a:pt x="610146" y="20193"/>
                </a:lnTo>
                <a:lnTo>
                  <a:pt x="608063" y="17780"/>
                </a:lnTo>
                <a:lnTo>
                  <a:pt x="608050" y="17526"/>
                </a:lnTo>
                <a:lnTo>
                  <a:pt x="609701" y="15113"/>
                </a:lnTo>
                <a:lnTo>
                  <a:pt x="611924" y="13589"/>
                </a:lnTo>
                <a:lnTo>
                  <a:pt x="613587" y="17018"/>
                </a:lnTo>
                <a:lnTo>
                  <a:pt x="613689" y="13589"/>
                </a:lnTo>
                <a:lnTo>
                  <a:pt x="613702" y="13335"/>
                </a:lnTo>
                <a:lnTo>
                  <a:pt x="613702" y="13208"/>
                </a:lnTo>
                <a:lnTo>
                  <a:pt x="611365" y="13335"/>
                </a:lnTo>
                <a:lnTo>
                  <a:pt x="612190" y="11049"/>
                </a:lnTo>
                <a:lnTo>
                  <a:pt x="608634" y="11811"/>
                </a:lnTo>
                <a:lnTo>
                  <a:pt x="608037" y="16764"/>
                </a:lnTo>
                <a:lnTo>
                  <a:pt x="605459" y="21590"/>
                </a:lnTo>
                <a:lnTo>
                  <a:pt x="602970" y="25654"/>
                </a:lnTo>
                <a:lnTo>
                  <a:pt x="600316" y="28321"/>
                </a:lnTo>
                <a:lnTo>
                  <a:pt x="596823" y="28321"/>
                </a:lnTo>
                <a:lnTo>
                  <a:pt x="594652" y="26797"/>
                </a:lnTo>
                <a:lnTo>
                  <a:pt x="597344" y="26289"/>
                </a:lnTo>
                <a:lnTo>
                  <a:pt x="599109" y="22987"/>
                </a:lnTo>
                <a:lnTo>
                  <a:pt x="599782" y="21717"/>
                </a:lnTo>
                <a:lnTo>
                  <a:pt x="599897" y="21348"/>
                </a:lnTo>
                <a:lnTo>
                  <a:pt x="599160" y="17780"/>
                </a:lnTo>
                <a:lnTo>
                  <a:pt x="597700" y="22987"/>
                </a:lnTo>
                <a:lnTo>
                  <a:pt x="596836" y="20955"/>
                </a:lnTo>
                <a:lnTo>
                  <a:pt x="596785" y="20828"/>
                </a:lnTo>
                <a:lnTo>
                  <a:pt x="594766" y="16078"/>
                </a:lnTo>
                <a:lnTo>
                  <a:pt x="594766" y="20828"/>
                </a:lnTo>
                <a:lnTo>
                  <a:pt x="593712" y="20701"/>
                </a:lnTo>
                <a:lnTo>
                  <a:pt x="591604" y="20447"/>
                </a:lnTo>
                <a:lnTo>
                  <a:pt x="586295" y="20701"/>
                </a:lnTo>
                <a:lnTo>
                  <a:pt x="586143" y="18796"/>
                </a:lnTo>
                <a:lnTo>
                  <a:pt x="586003" y="17018"/>
                </a:lnTo>
                <a:lnTo>
                  <a:pt x="585889" y="14541"/>
                </a:lnTo>
                <a:lnTo>
                  <a:pt x="588746" y="12319"/>
                </a:lnTo>
                <a:lnTo>
                  <a:pt x="591718" y="16002"/>
                </a:lnTo>
                <a:lnTo>
                  <a:pt x="593940" y="14757"/>
                </a:lnTo>
                <a:lnTo>
                  <a:pt x="594766" y="20828"/>
                </a:lnTo>
                <a:lnTo>
                  <a:pt x="594766" y="16078"/>
                </a:lnTo>
                <a:lnTo>
                  <a:pt x="594156" y="14630"/>
                </a:lnTo>
                <a:lnTo>
                  <a:pt x="593813" y="13843"/>
                </a:lnTo>
                <a:lnTo>
                  <a:pt x="593915" y="14541"/>
                </a:lnTo>
                <a:lnTo>
                  <a:pt x="593534" y="14478"/>
                </a:lnTo>
                <a:lnTo>
                  <a:pt x="592975" y="13335"/>
                </a:lnTo>
                <a:lnTo>
                  <a:pt x="592899" y="12573"/>
                </a:lnTo>
                <a:lnTo>
                  <a:pt x="592963" y="12319"/>
                </a:lnTo>
                <a:lnTo>
                  <a:pt x="593178" y="11557"/>
                </a:lnTo>
                <a:lnTo>
                  <a:pt x="596912" y="12065"/>
                </a:lnTo>
                <a:lnTo>
                  <a:pt x="596404" y="11557"/>
                </a:lnTo>
                <a:lnTo>
                  <a:pt x="594804" y="9906"/>
                </a:lnTo>
                <a:lnTo>
                  <a:pt x="594182" y="9271"/>
                </a:lnTo>
                <a:lnTo>
                  <a:pt x="594156" y="8763"/>
                </a:lnTo>
                <a:lnTo>
                  <a:pt x="594575" y="7239"/>
                </a:lnTo>
                <a:lnTo>
                  <a:pt x="590969" y="7874"/>
                </a:lnTo>
                <a:lnTo>
                  <a:pt x="591553" y="9144"/>
                </a:lnTo>
                <a:lnTo>
                  <a:pt x="591515" y="9525"/>
                </a:lnTo>
                <a:lnTo>
                  <a:pt x="591362" y="9652"/>
                </a:lnTo>
                <a:lnTo>
                  <a:pt x="590448" y="9906"/>
                </a:lnTo>
                <a:lnTo>
                  <a:pt x="589889" y="9779"/>
                </a:lnTo>
                <a:lnTo>
                  <a:pt x="589343" y="9652"/>
                </a:lnTo>
                <a:lnTo>
                  <a:pt x="588429" y="9779"/>
                </a:lnTo>
                <a:lnTo>
                  <a:pt x="588302" y="6858"/>
                </a:lnTo>
                <a:lnTo>
                  <a:pt x="588187" y="4191"/>
                </a:lnTo>
                <a:lnTo>
                  <a:pt x="585533" y="6858"/>
                </a:lnTo>
                <a:lnTo>
                  <a:pt x="583476" y="4191"/>
                </a:lnTo>
                <a:lnTo>
                  <a:pt x="580224" y="0"/>
                </a:lnTo>
                <a:lnTo>
                  <a:pt x="575360" y="4191"/>
                </a:lnTo>
                <a:lnTo>
                  <a:pt x="575792" y="2921"/>
                </a:lnTo>
                <a:lnTo>
                  <a:pt x="571830" y="1905"/>
                </a:lnTo>
                <a:lnTo>
                  <a:pt x="571715" y="12954"/>
                </a:lnTo>
                <a:lnTo>
                  <a:pt x="567474" y="14478"/>
                </a:lnTo>
                <a:lnTo>
                  <a:pt x="568388" y="12319"/>
                </a:lnTo>
                <a:lnTo>
                  <a:pt x="568502" y="12065"/>
                </a:lnTo>
                <a:lnTo>
                  <a:pt x="568629" y="11557"/>
                </a:lnTo>
                <a:lnTo>
                  <a:pt x="568096" y="9652"/>
                </a:lnTo>
                <a:lnTo>
                  <a:pt x="567994" y="9017"/>
                </a:lnTo>
                <a:lnTo>
                  <a:pt x="567753" y="6731"/>
                </a:lnTo>
                <a:lnTo>
                  <a:pt x="565696" y="9652"/>
                </a:lnTo>
                <a:lnTo>
                  <a:pt x="564464" y="5080"/>
                </a:lnTo>
                <a:lnTo>
                  <a:pt x="562292" y="3556"/>
                </a:lnTo>
                <a:lnTo>
                  <a:pt x="564857" y="6858"/>
                </a:lnTo>
                <a:lnTo>
                  <a:pt x="562800" y="8267"/>
                </a:lnTo>
                <a:lnTo>
                  <a:pt x="562800" y="17018"/>
                </a:lnTo>
                <a:lnTo>
                  <a:pt x="558444" y="17018"/>
                </a:lnTo>
                <a:lnTo>
                  <a:pt x="556717" y="16637"/>
                </a:lnTo>
                <a:lnTo>
                  <a:pt x="556145" y="16510"/>
                </a:lnTo>
                <a:lnTo>
                  <a:pt x="554736" y="9525"/>
                </a:lnTo>
                <a:lnTo>
                  <a:pt x="554685" y="9271"/>
                </a:lnTo>
                <a:lnTo>
                  <a:pt x="562597" y="12153"/>
                </a:lnTo>
                <a:lnTo>
                  <a:pt x="562800" y="17018"/>
                </a:lnTo>
                <a:lnTo>
                  <a:pt x="562800" y="8267"/>
                </a:lnTo>
                <a:lnTo>
                  <a:pt x="561517" y="9131"/>
                </a:lnTo>
                <a:lnTo>
                  <a:pt x="561403" y="8890"/>
                </a:lnTo>
                <a:lnTo>
                  <a:pt x="559511" y="4953"/>
                </a:lnTo>
                <a:lnTo>
                  <a:pt x="557250" y="4445"/>
                </a:lnTo>
                <a:lnTo>
                  <a:pt x="556818" y="8166"/>
                </a:lnTo>
                <a:lnTo>
                  <a:pt x="556933" y="8636"/>
                </a:lnTo>
                <a:lnTo>
                  <a:pt x="558368" y="9779"/>
                </a:lnTo>
                <a:lnTo>
                  <a:pt x="556488" y="9271"/>
                </a:lnTo>
                <a:lnTo>
                  <a:pt x="555548" y="9017"/>
                </a:lnTo>
                <a:lnTo>
                  <a:pt x="551268" y="8382"/>
                </a:lnTo>
                <a:lnTo>
                  <a:pt x="549135" y="3937"/>
                </a:lnTo>
                <a:lnTo>
                  <a:pt x="545884" y="9525"/>
                </a:lnTo>
                <a:lnTo>
                  <a:pt x="545236" y="8128"/>
                </a:lnTo>
                <a:lnTo>
                  <a:pt x="544461" y="6477"/>
                </a:lnTo>
                <a:lnTo>
                  <a:pt x="542480" y="13716"/>
                </a:lnTo>
                <a:lnTo>
                  <a:pt x="544258" y="13335"/>
                </a:lnTo>
                <a:lnTo>
                  <a:pt x="544258" y="8128"/>
                </a:lnTo>
                <a:lnTo>
                  <a:pt x="546493" y="10795"/>
                </a:lnTo>
                <a:lnTo>
                  <a:pt x="546379" y="11430"/>
                </a:lnTo>
                <a:lnTo>
                  <a:pt x="544220" y="16256"/>
                </a:lnTo>
                <a:lnTo>
                  <a:pt x="540981" y="16637"/>
                </a:lnTo>
                <a:lnTo>
                  <a:pt x="540600" y="16002"/>
                </a:lnTo>
                <a:lnTo>
                  <a:pt x="538276" y="12065"/>
                </a:lnTo>
                <a:lnTo>
                  <a:pt x="536028" y="11557"/>
                </a:lnTo>
                <a:lnTo>
                  <a:pt x="537235" y="10287"/>
                </a:lnTo>
                <a:lnTo>
                  <a:pt x="524560" y="10287"/>
                </a:lnTo>
                <a:lnTo>
                  <a:pt x="526338" y="13843"/>
                </a:lnTo>
                <a:lnTo>
                  <a:pt x="526211" y="14681"/>
                </a:lnTo>
                <a:lnTo>
                  <a:pt x="525881" y="16002"/>
                </a:lnTo>
                <a:lnTo>
                  <a:pt x="525132" y="14478"/>
                </a:lnTo>
                <a:lnTo>
                  <a:pt x="524700" y="13589"/>
                </a:lnTo>
                <a:lnTo>
                  <a:pt x="521690" y="14478"/>
                </a:lnTo>
                <a:lnTo>
                  <a:pt x="521716" y="12573"/>
                </a:lnTo>
                <a:lnTo>
                  <a:pt x="521830" y="11430"/>
                </a:lnTo>
                <a:lnTo>
                  <a:pt x="522719" y="10414"/>
                </a:lnTo>
                <a:lnTo>
                  <a:pt x="518198" y="9271"/>
                </a:lnTo>
                <a:lnTo>
                  <a:pt x="517207" y="10287"/>
                </a:lnTo>
                <a:lnTo>
                  <a:pt x="516521" y="13843"/>
                </a:lnTo>
                <a:lnTo>
                  <a:pt x="516636" y="14439"/>
                </a:lnTo>
                <a:lnTo>
                  <a:pt x="517321" y="16637"/>
                </a:lnTo>
                <a:lnTo>
                  <a:pt x="517245" y="16891"/>
                </a:lnTo>
                <a:lnTo>
                  <a:pt x="515353" y="18796"/>
                </a:lnTo>
                <a:lnTo>
                  <a:pt x="510362" y="16510"/>
                </a:lnTo>
                <a:lnTo>
                  <a:pt x="511060" y="15875"/>
                </a:lnTo>
                <a:lnTo>
                  <a:pt x="516229" y="11176"/>
                </a:lnTo>
                <a:lnTo>
                  <a:pt x="517207" y="10287"/>
                </a:lnTo>
                <a:lnTo>
                  <a:pt x="513765" y="7239"/>
                </a:lnTo>
                <a:lnTo>
                  <a:pt x="509206" y="11176"/>
                </a:lnTo>
                <a:lnTo>
                  <a:pt x="508139" y="7874"/>
                </a:lnTo>
                <a:lnTo>
                  <a:pt x="501205" y="4699"/>
                </a:lnTo>
                <a:lnTo>
                  <a:pt x="496176" y="15748"/>
                </a:lnTo>
                <a:lnTo>
                  <a:pt x="488848" y="15875"/>
                </a:lnTo>
                <a:lnTo>
                  <a:pt x="488835" y="15494"/>
                </a:lnTo>
                <a:lnTo>
                  <a:pt x="488607" y="10287"/>
                </a:lnTo>
                <a:lnTo>
                  <a:pt x="490537" y="9398"/>
                </a:lnTo>
                <a:lnTo>
                  <a:pt x="493839" y="7874"/>
                </a:lnTo>
                <a:lnTo>
                  <a:pt x="495655" y="7493"/>
                </a:lnTo>
                <a:lnTo>
                  <a:pt x="493280" y="2540"/>
                </a:lnTo>
                <a:lnTo>
                  <a:pt x="490156" y="9398"/>
                </a:lnTo>
                <a:lnTo>
                  <a:pt x="487070" y="5969"/>
                </a:lnTo>
                <a:lnTo>
                  <a:pt x="484212" y="5207"/>
                </a:lnTo>
                <a:lnTo>
                  <a:pt x="482244" y="10160"/>
                </a:lnTo>
                <a:lnTo>
                  <a:pt x="482346" y="11176"/>
                </a:lnTo>
                <a:lnTo>
                  <a:pt x="482701" y="13335"/>
                </a:lnTo>
                <a:lnTo>
                  <a:pt x="479259" y="15494"/>
                </a:lnTo>
                <a:lnTo>
                  <a:pt x="479298" y="15240"/>
                </a:lnTo>
                <a:lnTo>
                  <a:pt x="479933" y="11557"/>
                </a:lnTo>
                <a:lnTo>
                  <a:pt x="480047" y="9906"/>
                </a:lnTo>
                <a:lnTo>
                  <a:pt x="479691" y="9144"/>
                </a:lnTo>
                <a:lnTo>
                  <a:pt x="478701" y="15240"/>
                </a:lnTo>
                <a:lnTo>
                  <a:pt x="477316" y="14605"/>
                </a:lnTo>
                <a:lnTo>
                  <a:pt x="474268" y="13208"/>
                </a:lnTo>
                <a:lnTo>
                  <a:pt x="471500" y="14605"/>
                </a:lnTo>
                <a:lnTo>
                  <a:pt x="471297" y="11176"/>
                </a:lnTo>
                <a:lnTo>
                  <a:pt x="467017" y="15494"/>
                </a:lnTo>
                <a:lnTo>
                  <a:pt x="468134" y="15875"/>
                </a:lnTo>
                <a:lnTo>
                  <a:pt x="467258" y="18897"/>
                </a:lnTo>
                <a:lnTo>
                  <a:pt x="467258" y="21209"/>
                </a:lnTo>
                <a:lnTo>
                  <a:pt x="466115" y="20828"/>
                </a:lnTo>
                <a:lnTo>
                  <a:pt x="469557" y="23876"/>
                </a:lnTo>
                <a:lnTo>
                  <a:pt x="473138" y="22225"/>
                </a:lnTo>
                <a:lnTo>
                  <a:pt x="476008" y="21209"/>
                </a:lnTo>
                <a:lnTo>
                  <a:pt x="476732" y="20955"/>
                </a:lnTo>
                <a:lnTo>
                  <a:pt x="480136" y="24511"/>
                </a:lnTo>
                <a:lnTo>
                  <a:pt x="480009" y="24892"/>
                </a:lnTo>
                <a:lnTo>
                  <a:pt x="479056" y="25908"/>
                </a:lnTo>
                <a:lnTo>
                  <a:pt x="479082" y="26162"/>
                </a:lnTo>
                <a:lnTo>
                  <a:pt x="480809" y="27813"/>
                </a:lnTo>
                <a:lnTo>
                  <a:pt x="479463" y="29210"/>
                </a:lnTo>
                <a:lnTo>
                  <a:pt x="478345" y="28829"/>
                </a:lnTo>
                <a:lnTo>
                  <a:pt x="478205" y="28498"/>
                </a:lnTo>
                <a:lnTo>
                  <a:pt x="478078" y="28067"/>
                </a:lnTo>
                <a:lnTo>
                  <a:pt x="477951" y="27051"/>
                </a:lnTo>
                <a:lnTo>
                  <a:pt x="477354" y="29845"/>
                </a:lnTo>
                <a:lnTo>
                  <a:pt x="475615" y="32385"/>
                </a:lnTo>
                <a:lnTo>
                  <a:pt x="477951" y="32131"/>
                </a:lnTo>
                <a:lnTo>
                  <a:pt x="477989" y="39370"/>
                </a:lnTo>
                <a:lnTo>
                  <a:pt x="473240" y="37719"/>
                </a:lnTo>
                <a:lnTo>
                  <a:pt x="470027" y="40259"/>
                </a:lnTo>
                <a:lnTo>
                  <a:pt x="468045" y="36880"/>
                </a:lnTo>
                <a:lnTo>
                  <a:pt x="467055" y="43307"/>
                </a:lnTo>
                <a:lnTo>
                  <a:pt x="465493" y="39497"/>
                </a:lnTo>
                <a:lnTo>
                  <a:pt x="465239" y="38862"/>
                </a:lnTo>
                <a:lnTo>
                  <a:pt x="464299" y="36576"/>
                </a:lnTo>
                <a:lnTo>
                  <a:pt x="464096" y="36068"/>
                </a:lnTo>
                <a:lnTo>
                  <a:pt x="462864" y="36576"/>
                </a:lnTo>
                <a:lnTo>
                  <a:pt x="464172" y="35306"/>
                </a:lnTo>
                <a:lnTo>
                  <a:pt x="460641" y="33020"/>
                </a:lnTo>
                <a:lnTo>
                  <a:pt x="459968" y="38862"/>
                </a:lnTo>
                <a:lnTo>
                  <a:pt x="459371" y="38760"/>
                </a:lnTo>
                <a:lnTo>
                  <a:pt x="459333" y="39497"/>
                </a:lnTo>
                <a:lnTo>
                  <a:pt x="459257" y="38747"/>
                </a:lnTo>
                <a:lnTo>
                  <a:pt x="459574" y="34163"/>
                </a:lnTo>
                <a:lnTo>
                  <a:pt x="459727" y="30988"/>
                </a:lnTo>
                <a:lnTo>
                  <a:pt x="459841" y="27178"/>
                </a:lnTo>
                <a:lnTo>
                  <a:pt x="458685" y="26200"/>
                </a:lnTo>
                <a:lnTo>
                  <a:pt x="458685" y="38646"/>
                </a:lnTo>
                <a:lnTo>
                  <a:pt x="456844" y="38354"/>
                </a:lnTo>
                <a:lnTo>
                  <a:pt x="455256" y="34163"/>
                </a:lnTo>
                <a:lnTo>
                  <a:pt x="458685" y="38646"/>
                </a:lnTo>
                <a:lnTo>
                  <a:pt x="458685" y="26200"/>
                </a:lnTo>
                <a:lnTo>
                  <a:pt x="458190" y="25781"/>
                </a:lnTo>
                <a:lnTo>
                  <a:pt x="456399" y="24257"/>
                </a:lnTo>
                <a:lnTo>
                  <a:pt x="458597" y="22225"/>
                </a:lnTo>
                <a:lnTo>
                  <a:pt x="462292" y="18796"/>
                </a:lnTo>
                <a:lnTo>
                  <a:pt x="463257" y="17907"/>
                </a:lnTo>
                <a:lnTo>
                  <a:pt x="463638" y="16891"/>
                </a:lnTo>
                <a:lnTo>
                  <a:pt x="464578" y="14351"/>
                </a:lnTo>
                <a:lnTo>
                  <a:pt x="464959" y="13335"/>
                </a:lnTo>
                <a:lnTo>
                  <a:pt x="462470" y="14351"/>
                </a:lnTo>
                <a:lnTo>
                  <a:pt x="460209" y="13716"/>
                </a:lnTo>
                <a:lnTo>
                  <a:pt x="460146" y="13589"/>
                </a:lnTo>
                <a:lnTo>
                  <a:pt x="458825" y="10795"/>
                </a:lnTo>
                <a:lnTo>
                  <a:pt x="456133" y="13589"/>
                </a:lnTo>
                <a:lnTo>
                  <a:pt x="453313" y="13335"/>
                </a:lnTo>
                <a:lnTo>
                  <a:pt x="450532" y="13335"/>
                </a:lnTo>
                <a:lnTo>
                  <a:pt x="447929" y="16891"/>
                </a:lnTo>
                <a:lnTo>
                  <a:pt x="447446" y="16637"/>
                </a:lnTo>
                <a:lnTo>
                  <a:pt x="445985" y="15875"/>
                </a:lnTo>
                <a:lnTo>
                  <a:pt x="449516" y="12954"/>
                </a:lnTo>
                <a:lnTo>
                  <a:pt x="447497" y="12827"/>
                </a:lnTo>
                <a:lnTo>
                  <a:pt x="443763" y="12319"/>
                </a:lnTo>
                <a:lnTo>
                  <a:pt x="439851" y="13335"/>
                </a:lnTo>
                <a:lnTo>
                  <a:pt x="435965" y="16637"/>
                </a:lnTo>
                <a:lnTo>
                  <a:pt x="433946" y="16510"/>
                </a:lnTo>
                <a:lnTo>
                  <a:pt x="434047" y="15621"/>
                </a:lnTo>
                <a:lnTo>
                  <a:pt x="434162" y="13716"/>
                </a:lnTo>
                <a:lnTo>
                  <a:pt x="433628" y="11684"/>
                </a:lnTo>
                <a:lnTo>
                  <a:pt x="427202" y="11938"/>
                </a:lnTo>
                <a:lnTo>
                  <a:pt x="423176" y="14439"/>
                </a:lnTo>
                <a:lnTo>
                  <a:pt x="416394" y="18542"/>
                </a:lnTo>
                <a:lnTo>
                  <a:pt x="409460" y="18796"/>
                </a:lnTo>
                <a:lnTo>
                  <a:pt x="409727" y="18288"/>
                </a:lnTo>
                <a:lnTo>
                  <a:pt x="410972" y="15875"/>
                </a:lnTo>
                <a:lnTo>
                  <a:pt x="408711" y="15240"/>
                </a:lnTo>
                <a:lnTo>
                  <a:pt x="406768" y="14351"/>
                </a:lnTo>
                <a:lnTo>
                  <a:pt x="405739" y="18288"/>
                </a:lnTo>
                <a:lnTo>
                  <a:pt x="405295" y="17780"/>
                </a:lnTo>
                <a:lnTo>
                  <a:pt x="402932" y="15113"/>
                </a:lnTo>
                <a:lnTo>
                  <a:pt x="399415" y="16510"/>
                </a:lnTo>
                <a:lnTo>
                  <a:pt x="396633" y="17475"/>
                </a:lnTo>
                <a:lnTo>
                  <a:pt x="396633" y="95631"/>
                </a:lnTo>
                <a:lnTo>
                  <a:pt x="395795" y="94996"/>
                </a:lnTo>
                <a:lnTo>
                  <a:pt x="392811" y="92710"/>
                </a:lnTo>
                <a:lnTo>
                  <a:pt x="391795" y="91922"/>
                </a:lnTo>
                <a:lnTo>
                  <a:pt x="394690" y="89535"/>
                </a:lnTo>
                <a:lnTo>
                  <a:pt x="396074" y="90297"/>
                </a:lnTo>
                <a:lnTo>
                  <a:pt x="396633" y="95631"/>
                </a:lnTo>
                <a:lnTo>
                  <a:pt x="396633" y="17475"/>
                </a:lnTo>
                <a:lnTo>
                  <a:pt x="395744" y="17780"/>
                </a:lnTo>
                <a:lnTo>
                  <a:pt x="392468" y="14351"/>
                </a:lnTo>
                <a:lnTo>
                  <a:pt x="391960" y="14173"/>
                </a:lnTo>
                <a:lnTo>
                  <a:pt x="391960" y="87884"/>
                </a:lnTo>
                <a:lnTo>
                  <a:pt x="391160" y="91440"/>
                </a:lnTo>
                <a:lnTo>
                  <a:pt x="390982" y="91313"/>
                </a:lnTo>
                <a:lnTo>
                  <a:pt x="390385" y="90843"/>
                </a:lnTo>
                <a:lnTo>
                  <a:pt x="391960" y="87884"/>
                </a:lnTo>
                <a:lnTo>
                  <a:pt x="391960" y="14173"/>
                </a:lnTo>
                <a:lnTo>
                  <a:pt x="387718" y="12573"/>
                </a:lnTo>
                <a:lnTo>
                  <a:pt x="387680" y="20701"/>
                </a:lnTo>
                <a:lnTo>
                  <a:pt x="383997" y="22225"/>
                </a:lnTo>
                <a:lnTo>
                  <a:pt x="383984" y="21590"/>
                </a:lnTo>
                <a:lnTo>
                  <a:pt x="384022" y="19812"/>
                </a:lnTo>
                <a:lnTo>
                  <a:pt x="384987" y="16129"/>
                </a:lnTo>
                <a:lnTo>
                  <a:pt x="383044" y="15113"/>
                </a:lnTo>
                <a:lnTo>
                  <a:pt x="374154" y="17399"/>
                </a:lnTo>
                <a:lnTo>
                  <a:pt x="365353" y="19050"/>
                </a:lnTo>
                <a:lnTo>
                  <a:pt x="346722" y="21590"/>
                </a:lnTo>
                <a:lnTo>
                  <a:pt x="346837" y="20828"/>
                </a:lnTo>
                <a:lnTo>
                  <a:pt x="347827" y="19812"/>
                </a:lnTo>
                <a:lnTo>
                  <a:pt x="341401" y="20828"/>
                </a:lnTo>
                <a:lnTo>
                  <a:pt x="335153" y="23495"/>
                </a:lnTo>
                <a:lnTo>
                  <a:pt x="329184" y="25781"/>
                </a:lnTo>
                <a:lnTo>
                  <a:pt x="323545" y="25527"/>
                </a:lnTo>
                <a:lnTo>
                  <a:pt x="322199" y="26924"/>
                </a:lnTo>
                <a:lnTo>
                  <a:pt x="318198" y="28829"/>
                </a:lnTo>
                <a:lnTo>
                  <a:pt x="319506" y="32639"/>
                </a:lnTo>
                <a:lnTo>
                  <a:pt x="321208" y="33147"/>
                </a:lnTo>
                <a:lnTo>
                  <a:pt x="321437" y="36576"/>
                </a:lnTo>
                <a:lnTo>
                  <a:pt x="321487" y="40767"/>
                </a:lnTo>
                <a:lnTo>
                  <a:pt x="315150" y="45085"/>
                </a:lnTo>
                <a:lnTo>
                  <a:pt x="315531" y="43688"/>
                </a:lnTo>
                <a:lnTo>
                  <a:pt x="316242" y="41148"/>
                </a:lnTo>
                <a:lnTo>
                  <a:pt x="317042" y="38227"/>
                </a:lnTo>
                <a:lnTo>
                  <a:pt x="317080" y="38100"/>
                </a:lnTo>
                <a:lnTo>
                  <a:pt x="317817" y="35433"/>
                </a:lnTo>
                <a:lnTo>
                  <a:pt x="318198" y="34036"/>
                </a:lnTo>
                <a:lnTo>
                  <a:pt x="313956" y="35433"/>
                </a:lnTo>
                <a:lnTo>
                  <a:pt x="313359" y="32512"/>
                </a:lnTo>
                <a:lnTo>
                  <a:pt x="313296" y="32258"/>
                </a:lnTo>
                <a:lnTo>
                  <a:pt x="313016" y="30861"/>
                </a:lnTo>
                <a:lnTo>
                  <a:pt x="312585" y="28829"/>
                </a:lnTo>
                <a:lnTo>
                  <a:pt x="312458" y="28194"/>
                </a:lnTo>
                <a:lnTo>
                  <a:pt x="316534" y="30607"/>
                </a:lnTo>
                <a:lnTo>
                  <a:pt x="316496" y="28194"/>
                </a:lnTo>
                <a:lnTo>
                  <a:pt x="316420" y="24130"/>
                </a:lnTo>
                <a:lnTo>
                  <a:pt x="310324" y="28829"/>
                </a:lnTo>
                <a:lnTo>
                  <a:pt x="306793" y="26670"/>
                </a:lnTo>
                <a:lnTo>
                  <a:pt x="303390" y="30861"/>
                </a:lnTo>
                <a:lnTo>
                  <a:pt x="301180" y="28448"/>
                </a:lnTo>
                <a:lnTo>
                  <a:pt x="300723" y="27940"/>
                </a:lnTo>
                <a:lnTo>
                  <a:pt x="300253" y="27432"/>
                </a:lnTo>
                <a:lnTo>
                  <a:pt x="301637" y="28194"/>
                </a:lnTo>
                <a:lnTo>
                  <a:pt x="301523" y="27432"/>
                </a:lnTo>
                <a:lnTo>
                  <a:pt x="301028" y="24511"/>
                </a:lnTo>
                <a:lnTo>
                  <a:pt x="300990" y="24282"/>
                </a:lnTo>
                <a:lnTo>
                  <a:pt x="300342" y="24511"/>
                </a:lnTo>
                <a:lnTo>
                  <a:pt x="296697" y="23114"/>
                </a:lnTo>
                <a:lnTo>
                  <a:pt x="297561" y="27940"/>
                </a:lnTo>
                <a:lnTo>
                  <a:pt x="293801" y="25273"/>
                </a:lnTo>
                <a:lnTo>
                  <a:pt x="292849" y="28448"/>
                </a:lnTo>
                <a:lnTo>
                  <a:pt x="292646" y="27940"/>
                </a:lnTo>
                <a:lnTo>
                  <a:pt x="292696" y="30099"/>
                </a:lnTo>
                <a:lnTo>
                  <a:pt x="290474" y="31623"/>
                </a:lnTo>
                <a:lnTo>
                  <a:pt x="289801" y="32258"/>
                </a:lnTo>
                <a:lnTo>
                  <a:pt x="288772" y="26035"/>
                </a:lnTo>
                <a:lnTo>
                  <a:pt x="287223" y="26924"/>
                </a:lnTo>
                <a:lnTo>
                  <a:pt x="289166" y="29083"/>
                </a:lnTo>
                <a:lnTo>
                  <a:pt x="289064" y="29337"/>
                </a:lnTo>
                <a:lnTo>
                  <a:pt x="287743" y="30099"/>
                </a:lnTo>
                <a:lnTo>
                  <a:pt x="285521" y="31623"/>
                </a:lnTo>
                <a:lnTo>
                  <a:pt x="277520" y="32512"/>
                </a:lnTo>
                <a:lnTo>
                  <a:pt x="277304" y="30353"/>
                </a:lnTo>
                <a:lnTo>
                  <a:pt x="277279" y="30099"/>
                </a:lnTo>
                <a:lnTo>
                  <a:pt x="276847" y="25908"/>
                </a:lnTo>
                <a:lnTo>
                  <a:pt x="274154" y="26416"/>
                </a:lnTo>
                <a:lnTo>
                  <a:pt x="273443" y="30099"/>
                </a:lnTo>
                <a:lnTo>
                  <a:pt x="270624" y="29337"/>
                </a:lnTo>
                <a:lnTo>
                  <a:pt x="270776" y="27813"/>
                </a:lnTo>
                <a:lnTo>
                  <a:pt x="270903" y="27559"/>
                </a:lnTo>
                <a:lnTo>
                  <a:pt x="271119" y="27305"/>
                </a:lnTo>
                <a:lnTo>
                  <a:pt x="271462" y="26924"/>
                </a:lnTo>
                <a:lnTo>
                  <a:pt x="271538" y="26162"/>
                </a:lnTo>
                <a:lnTo>
                  <a:pt x="265557" y="24892"/>
                </a:lnTo>
                <a:lnTo>
                  <a:pt x="258267" y="27305"/>
                </a:lnTo>
                <a:lnTo>
                  <a:pt x="252564" y="23622"/>
                </a:lnTo>
                <a:lnTo>
                  <a:pt x="248005" y="25400"/>
                </a:lnTo>
                <a:lnTo>
                  <a:pt x="244094" y="26416"/>
                </a:lnTo>
                <a:lnTo>
                  <a:pt x="241274" y="30861"/>
                </a:lnTo>
                <a:lnTo>
                  <a:pt x="242506" y="30353"/>
                </a:lnTo>
                <a:lnTo>
                  <a:pt x="246151" y="31623"/>
                </a:lnTo>
                <a:lnTo>
                  <a:pt x="244030" y="35204"/>
                </a:lnTo>
                <a:lnTo>
                  <a:pt x="243916" y="35433"/>
                </a:lnTo>
                <a:lnTo>
                  <a:pt x="242785" y="38100"/>
                </a:lnTo>
                <a:lnTo>
                  <a:pt x="240842" y="37084"/>
                </a:lnTo>
                <a:lnTo>
                  <a:pt x="238937" y="38227"/>
                </a:lnTo>
                <a:lnTo>
                  <a:pt x="239064" y="37211"/>
                </a:lnTo>
                <a:lnTo>
                  <a:pt x="239077" y="37084"/>
                </a:lnTo>
                <a:lnTo>
                  <a:pt x="239255" y="35560"/>
                </a:lnTo>
                <a:lnTo>
                  <a:pt x="239293" y="35306"/>
                </a:lnTo>
                <a:lnTo>
                  <a:pt x="239331" y="34925"/>
                </a:lnTo>
                <a:lnTo>
                  <a:pt x="234022" y="35306"/>
                </a:lnTo>
                <a:lnTo>
                  <a:pt x="235432" y="34417"/>
                </a:lnTo>
                <a:lnTo>
                  <a:pt x="237832" y="32893"/>
                </a:lnTo>
                <a:lnTo>
                  <a:pt x="236677" y="25654"/>
                </a:lnTo>
                <a:lnTo>
                  <a:pt x="229590" y="34417"/>
                </a:lnTo>
                <a:lnTo>
                  <a:pt x="229565" y="32258"/>
                </a:lnTo>
                <a:lnTo>
                  <a:pt x="229539" y="29972"/>
                </a:lnTo>
                <a:lnTo>
                  <a:pt x="229539" y="29464"/>
                </a:lnTo>
                <a:lnTo>
                  <a:pt x="229514" y="27381"/>
                </a:lnTo>
                <a:lnTo>
                  <a:pt x="229666" y="27025"/>
                </a:lnTo>
                <a:lnTo>
                  <a:pt x="229704" y="26593"/>
                </a:lnTo>
                <a:lnTo>
                  <a:pt x="229552" y="25996"/>
                </a:lnTo>
                <a:lnTo>
                  <a:pt x="229514" y="26517"/>
                </a:lnTo>
                <a:lnTo>
                  <a:pt x="229514" y="27305"/>
                </a:lnTo>
                <a:lnTo>
                  <a:pt x="228676" y="29464"/>
                </a:lnTo>
                <a:lnTo>
                  <a:pt x="224167" y="28524"/>
                </a:lnTo>
                <a:lnTo>
                  <a:pt x="224167" y="29972"/>
                </a:lnTo>
                <a:lnTo>
                  <a:pt x="222605" y="29565"/>
                </a:lnTo>
                <a:lnTo>
                  <a:pt x="221272" y="32258"/>
                </a:lnTo>
                <a:lnTo>
                  <a:pt x="220751" y="29083"/>
                </a:lnTo>
                <a:lnTo>
                  <a:pt x="222605" y="29565"/>
                </a:lnTo>
                <a:lnTo>
                  <a:pt x="224167" y="29972"/>
                </a:lnTo>
                <a:lnTo>
                  <a:pt x="224167" y="28524"/>
                </a:lnTo>
                <a:lnTo>
                  <a:pt x="224078" y="27940"/>
                </a:lnTo>
                <a:lnTo>
                  <a:pt x="223164" y="28321"/>
                </a:lnTo>
                <a:lnTo>
                  <a:pt x="221627" y="28956"/>
                </a:lnTo>
                <a:lnTo>
                  <a:pt x="221589" y="26797"/>
                </a:lnTo>
                <a:lnTo>
                  <a:pt x="216839" y="25019"/>
                </a:lnTo>
                <a:lnTo>
                  <a:pt x="216115" y="33909"/>
                </a:lnTo>
                <a:lnTo>
                  <a:pt x="213347" y="35306"/>
                </a:lnTo>
                <a:lnTo>
                  <a:pt x="213423" y="34417"/>
                </a:lnTo>
                <a:lnTo>
                  <a:pt x="211569" y="35560"/>
                </a:lnTo>
                <a:lnTo>
                  <a:pt x="213664" y="29718"/>
                </a:lnTo>
                <a:lnTo>
                  <a:pt x="210654" y="30734"/>
                </a:lnTo>
                <a:lnTo>
                  <a:pt x="209194" y="35814"/>
                </a:lnTo>
                <a:lnTo>
                  <a:pt x="205828" y="37084"/>
                </a:lnTo>
                <a:lnTo>
                  <a:pt x="205460" y="35306"/>
                </a:lnTo>
                <a:lnTo>
                  <a:pt x="203822" y="36880"/>
                </a:lnTo>
                <a:lnTo>
                  <a:pt x="203847" y="35941"/>
                </a:lnTo>
                <a:lnTo>
                  <a:pt x="203682" y="35687"/>
                </a:lnTo>
                <a:lnTo>
                  <a:pt x="201866" y="41148"/>
                </a:lnTo>
                <a:lnTo>
                  <a:pt x="197421" y="39116"/>
                </a:lnTo>
                <a:lnTo>
                  <a:pt x="195757" y="43688"/>
                </a:lnTo>
                <a:lnTo>
                  <a:pt x="194373" y="42926"/>
                </a:lnTo>
                <a:lnTo>
                  <a:pt x="193992" y="40894"/>
                </a:lnTo>
                <a:lnTo>
                  <a:pt x="193611" y="38862"/>
                </a:lnTo>
                <a:lnTo>
                  <a:pt x="193548" y="38519"/>
                </a:lnTo>
                <a:lnTo>
                  <a:pt x="193433" y="38760"/>
                </a:lnTo>
                <a:lnTo>
                  <a:pt x="193509" y="38354"/>
                </a:lnTo>
                <a:lnTo>
                  <a:pt x="193103" y="36195"/>
                </a:lnTo>
                <a:lnTo>
                  <a:pt x="191401" y="40894"/>
                </a:lnTo>
                <a:lnTo>
                  <a:pt x="191516" y="37211"/>
                </a:lnTo>
                <a:lnTo>
                  <a:pt x="191604" y="34036"/>
                </a:lnTo>
                <a:lnTo>
                  <a:pt x="196075" y="33147"/>
                </a:lnTo>
                <a:lnTo>
                  <a:pt x="193624" y="38354"/>
                </a:lnTo>
                <a:lnTo>
                  <a:pt x="193586" y="38747"/>
                </a:lnTo>
                <a:lnTo>
                  <a:pt x="198056" y="36195"/>
                </a:lnTo>
                <a:lnTo>
                  <a:pt x="196761" y="33147"/>
                </a:lnTo>
                <a:lnTo>
                  <a:pt x="194373" y="27559"/>
                </a:lnTo>
                <a:lnTo>
                  <a:pt x="178092" y="29591"/>
                </a:lnTo>
                <a:lnTo>
                  <a:pt x="173685" y="31242"/>
                </a:lnTo>
                <a:lnTo>
                  <a:pt x="168897" y="31369"/>
                </a:lnTo>
                <a:lnTo>
                  <a:pt x="164693" y="32385"/>
                </a:lnTo>
                <a:lnTo>
                  <a:pt x="162052" y="37211"/>
                </a:lnTo>
                <a:lnTo>
                  <a:pt x="162382" y="34417"/>
                </a:lnTo>
                <a:lnTo>
                  <a:pt x="162521" y="33147"/>
                </a:lnTo>
                <a:lnTo>
                  <a:pt x="158394" y="31623"/>
                </a:lnTo>
                <a:lnTo>
                  <a:pt x="153581" y="29845"/>
                </a:lnTo>
                <a:lnTo>
                  <a:pt x="146088" y="31623"/>
                </a:lnTo>
                <a:lnTo>
                  <a:pt x="138252" y="28702"/>
                </a:lnTo>
                <a:lnTo>
                  <a:pt x="132626" y="34417"/>
                </a:lnTo>
                <a:lnTo>
                  <a:pt x="130962" y="30988"/>
                </a:lnTo>
                <a:lnTo>
                  <a:pt x="125361" y="36957"/>
                </a:lnTo>
                <a:lnTo>
                  <a:pt x="118313" y="39751"/>
                </a:lnTo>
                <a:lnTo>
                  <a:pt x="111645" y="42926"/>
                </a:lnTo>
                <a:lnTo>
                  <a:pt x="107188" y="50165"/>
                </a:lnTo>
                <a:lnTo>
                  <a:pt x="103784" y="47117"/>
                </a:lnTo>
                <a:lnTo>
                  <a:pt x="108102" y="44958"/>
                </a:lnTo>
                <a:lnTo>
                  <a:pt x="108381" y="42418"/>
                </a:lnTo>
                <a:lnTo>
                  <a:pt x="105879" y="41402"/>
                </a:lnTo>
                <a:lnTo>
                  <a:pt x="101917" y="50546"/>
                </a:lnTo>
                <a:lnTo>
                  <a:pt x="99682" y="44958"/>
                </a:lnTo>
                <a:lnTo>
                  <a:pt x="99428" y="44323"/>
                </a:lnTo>
                <a:lnTo>
                  <a:pt x="99390" y="42164"/>
                </a:lnTo>
                <a:lnTo>
                  <a:pt x="102870" y="42164"/>
                </a:lnTo>
                <a:lnTo>
                  <a:pt x="101282" y="40894"/>
                </a:lnTo>
                <a:lnTo>
                  <a:pt x="99390" y="37084"/>
                </a:lnTo>
                <a:lnTo>
                  <a:pt x="98755" y="44958"/>
                </a:lnTo>
                <a:lnTo>
                  <a:pt x="96659" y="40513"/>
                </a:lnTo>
                <a:lnTo>
                  <a:pt x="97548" y="44323"/>
                </a:lnTo>
                <a:lnTo>
                  <a:pt x="97434" y="44958"/>
                </a:lnTo>
                <a:lnTo>
                  <a:pt x="93560" y="49530"/>
                </a:lnTo>
                <a:lnTo>
                  <a:pt x="90551" y="50419"/>
                </a:lnTo>
                <a:lnTo>
                  <a:pt x="91109" y="50546"/>
                </a:lnTo>
                <a:lnTo>
                  <a:pt x="91313" y="50927"/>
                </a:lnTo>
                <a:lnTo>
                  <a:pt x="91401" y="51181"/>
                </a:lnTo>
                <a:lnTo>
                  <a:pt x="91897" y="54229"/>
                </a:lnTo>
                <a:lnTo>
                  <a:pt x="91440" y="54102"/>
                </a:lnTo>
                <a:lnTo>
                  <a:pt x="89598" y="53594"/>
                </a:lnTo>
                <a:lnTo>
                  <a:pt x="88379" y="54102"/>
                </a:lnTo>
                <a:lnTo>
                  <a:pt x="88468" y="53467"/>
                </a:lnTo>
                <a:lnTo>
                  <a:pt x="88595" y="53213"/>
                </a:lnTo>
                <a:lnTo>
                  <a:pt x="88811" y="52959"/>
                </a:lnTo>
                <a:lnTo>
                  <a:pt x="76796" y="56642"/>
                </a:lnTo>
                <a:lnTo>
                  <a:pt x="64249" y="58928"/>
                </a:lnTo>
                <a:lnTo>
                  <a:pt x="51523" y="59436"/>
                </a:lnTo>
                <a:lnTo>
                  <a:pt x="38938" y="57912"/>
                </a:lnTo>
                <a:lnTo>
                  <a:pt x="39687" y="57150"/>
                </a:lnTo>
                <a:lnTo>
                  <a:pt x="41910" y="54864"/>
                </a:lnTo>
                <a:lnTo>
                  <a:pt x="39611" y="57150"/>
                </a:lnTo>
                <a:lnTo>
                  <a:pt x="36118" y="55880"/>
                </a:lnTo>
                <a:lnTo>
                  <a:pt x="35420" y="55626"/>
                </a:lnTo>
                <a:lnTo>
                  <a:pt x="34074" y="54864"/>
                </a:lnTo>
                <a:lnTo>
                  <a:pt x="34378" y="54610"/>
                </a:lnTo>
                <a:lnTo>
                  <a:pt x="31673" y="52705"/>
                </a:lnTo>
                <a:lnTo>
                  <a:pt x="28181" y="55880"/>
                </a:lnTo>
                <a:lnTo>
                  <a:pt x="26022" y="53594"/>
                </a:lnTo>
                <a:lnTo>
                  <a:pt x="26428" y="53213"/>
                </a:lnTo>
                <a:lnTo>
                  <a:pt x="26695" y="52959"/>
                </a:lnTo>
                <a:lnTo>
                  <a:pt x="21386" y="53213"/>
                </a:lnTo>
                <a:lnTo>
                  <a:pt x="20116" y="50546"/>
                </a:lnTo>
                <a:lnTo>
                  <a:pt x="19875" y="50038"/>
                </a:lnTo>
                <a:lnTo>
                  <a:pt x="18110" y="46355"/>
                </a:lnTo>
                <a:lnTo>
                  <a:pt x="13030" y="50038"/>
                </a:lnTo>
                <a:lnTo>
                  <a:pt x="8915" y="47625"/>
                </a:lnTo>
                <a:lnTo>
                  <a:pt x="9271" y="44323"/>
                </a:lnTo>
                <a:lnTo>
                  <a:pt x="6413" y="41402"/>
                </a:lnTo>
                <a:lnTo>
                  <a:pt x="4038" y="41656"/>
                </a:lnTo>
                <a:lnTo>
                  <a:pt x="3048" y="45466"/>
                </a:lnTo>
                <a:lnTo>
                  <a:pt x="2933" y="46482"/>
                </a:lnTo>
                <a:lnTo>
                  <a:pt x="4038" y="46863"/>
                </a:lnTo>
                <a:lnTo>
                  <a:pt x="5384" y="50546"/>
                </a:lnTo>
                <a:lnTo>
                  <a:pt x="1663" y="50038"/>
                </a:lnTo>
                <a:lnTo>
                  <a:pt x="0" y="51689"/>
                </a:lnTo>
                <a:lnTo>
                  <a:pt x="1257" y="57150"/>
                </a:lnTo>
                <a:lnTo>
                  <a:pt x="1143" y="61595"/>
                </a:lnTo>
                <a:lnTo>
                  <a:pt x="914" y="65913"/>
                </a:lnTo>
                <a:lnTo>
                  <a:pt x="977" y="66929"/>
                </a:lnTo>
                <a:lnTo>
                  <a:pt x="5740" y="72898"/>
                </a:lnTo>
                <a:lnTo>
                  <a:pt x="9194" y="70739"/>
                </a:lnTo>
                <a:lnTo>
                  <a:pt x="9347" y="82296"/>
                </a:lnTo>
                <a:lnTo>
                  <a:pt x="13233" y="81280"/>
                </a:lnTo>
                <a:lnTo>
                  <a:pt x="15074" y="78740"/>
                </a:lnTo>
                <a:lnTo>
                  <a:pt x="19850" y="82042"/>
                </a:lnTo>
                <a:lnTo>
                  <a:pt x="22428" y="79883"/>
                </a:lnTo>
                <a:lnTo>
                  <a:pt x="20637" y="85344"/>
                </a:lnTo>
                <a:lnTo>
                  <a:pt x="26784" y="82804"/>
                </a:lnTo>
                <a:lnTo>
                  <a:pt x="23837" y="88646"/>
                </a:lnTo>
                <a:lnTo>
                  <a:pt x="23952" y="89281"/>
                </a:lnTo>
                <a:lnTo>
                  <a:pt x="25311" y="93091"/>
                </a:lnTo>
                <a:lnTo>
                  <a:pt x="31292" y="83947"/>
                </a:lnTo>
                <a:lnTo>
                  <a:pt x="34226" y="89027"/>
                </a:lnTo>
                <a:lnTo>
                  <a:pt x="33820" y="90081"/>
                </a:lnTo>
                <a:lnTo>
                  <a:pt x="33820" y="91694"/>
                </a:lnTo>
                <a:lnTo>
                  <a:pt x="33274" y="92202"/>
                </a:lnTo>
                <a:lnTo>
                  <a:pt x="37160" y="89027"/>
                </a:lnTo>
                <a:lnTo>
                  <a:pt x="36093" y="95885"/>
                </a:lnTo>
                <a:lnTo>
                  <a:pt x="38976" y="95885"/>
                </a:lnTo>
                <a:lnTo>
                  <a:pt x="38900" y="90081"/>
                </a:lnTo>
                <a:lnTo>
                  <a:pt x="39204" y="89535"/>
                </a:lnTo>
                <a:lnTo>
                  <a:pt x="39306" y="89027"/>
                </a:lnTo>
                <a:lnTo>
                  <a:pt x="38874" y="88392"/>
                </a:lnTo>
                <a:lnTo>
                  <a:pt x="38798" y="87884"/>
                </a:lnTo>
                <a:lnTo>
                  <a:pt x="39573" y="85852"/>
                </a:lnTo>
                <a:lnTo>
                  <a:pt x="40881" y="84455"/>
                </a:lnTo>
                <a:lnTo>
                  <a:pt x="41160" y="83947"/>
                </a:lnTo>
                <a:lnTo>
                  <a:pt x="41808" y="82804"/>
                </a:lnTo>
                <a:lnTo>
                  <a:pt x="41948" y="82550"/>
                </a:lnTo>
                <a:lnTo>
                  <a:pt x="43421" y="82550"/>
                </a:lnTo>
                <a:lnTo>
                  <a:pt x="43370" y="84836"/>
                </a:lnTo>
                <a:lnTo>
                  <a:pt x="41833" y="86360"/>
                </a:lnTo>
                <a:lnTo>
                  <a:pt x="44996" y="86868"/>
                </a:lnTo>
                <a:lnTo>
                  <a:pt x="45237" y="89027"/>
                </a:lnTo>
                <a:lnTo>
                  <a:pt x="45135" y="89662"/>
                </a:lnTo>
                <a:lnTo>
                  <a:pt x="44170" y="91313"/>
                </a:lnTo>
                <a:lnTo>
                  <a:pt x="42697" y="91313"/>
                </a:lnTo>
                <a:lnTo>
                  <a:pt x="41795" y="94488"/>
                </a:lnTo>
                <a:lnTo>
                  <a:pt x="43688" y="95173"/>
                </a:lnTo>
                <a:lnTo>
                  <a:pt x="43573" y="94107"/>
                </a:lnTo>
                <a:lnTo>
                  <a:pt x="45605" y="95872"/>
                </a:lnTo>
                <a:lnTo>
                  <a:pt x="45986" y="96012"/>
                </a:lnTo>
                <a:lnTo>
                  <a:pt x="45783" y="96024"/>
                </a:lnTo>
                <a:lnTo>
                  <a:pt x="47815" y="97790"/>
                </a:lnTo>
                <a:lnTo>
                  <a:pt x="48437" y="97358"/>
                </a:lnTo>
                <a:lnTo>
                  <a:pt x="48488" y="97155"/>
                </a:lnTo>
                <a:lnTo>
                  <a:pt x="48742" y="97155"/>
                </a:lnTo>
                <a:lnTo>
                  <a:pt x="50025" y="96266"/>
                </a:lnTo>
                <a:lnTo>
                  <a:pt x="50304" y="98933"/>
                </a:lnTo>
                <a:lnTo>
                  <a:pt x="48590" y="97256"/>
                </a:lnTo>
                <a:lnTo>
                  <a:pt x="48437" y="97358"/>
                </a:lnTo>
                <a:lnTo>
                  <a:pt x="48031" y="98933"/>
                </a:lnTo>
                <a:lnTo>
                  <a:pt x="48158" y="99453"/>
                </a:lnTo>
                <a:lnTo>
                  <a:pt x="50965" y="103632"/>
                </a:lnTo>
                <a:lnTo>
                  <a:pt x="53543" y="102616"/>
                </a:lnTo>
                <a:lnTo>
                  <a:pt x="56324" y="99949"/>
                </a:lnTo>
                <a:lnTo>
                  <a:pt x="59893" y="99314"/>
                </a:lnTo>
                <a:lnTo>
                  <a:pt x="59817" y="100203"/>
                </a:lnTo>
                <a:lnTo>
                  <a:pt x="59143" y="100838"/>
                </a:lnTo>
                <a:lnTo>
                  <a:pt x="58788" y="101219"/>
                </a:lnTo>
                <a:lnTo>
                  <a:pt x="61366" y="99314"/>
                </a:lnTo>
                <a:lnTo>
                  <a:pt x="63296" y="105410"/>
                </a:lnTo>
                <a:lnTo>
                  <a:pt x="64884" y="101600"/>
                </a:lnTo>
                <a:lnTo>
                  <a:pt x="67386" y="102616"/>
                </a:lnTo>
                <a:lnTo>
                  <a:pt x="65519" y="108966"/>
                </a:lnTo>
                <a:lnTo>
                  <a:pt x="69316" y="108712"/>
                </a:lnTo>
                <a:lnTo>
                  <a:pt x="68059" y="101981"/>
                </a:lnTo>
                <a:lnTo>
                  <a:pt x="73875" y="109982"/>
                </a:lnTo>
                <a:lnTo>
                  <a:pt x="73799" y="102616"/>
                </a:lnTo>
                <a:lnTo>
                  <a:pt x="76809" y="106934"/>
                </a:lnTo>
                <a:lnTo>
                  <a:pt x="79184" y="103124"/>
                </a:lnTo>
                <a:lnTo>
                  <a:pt x="79235" y="102616"/>
                </a:lnTo>
                <a:lnTo>
                  <a:pt x="78968" y="101981"/>
                </a:lnTo>
                <a:lnTo>
                  <a:pt x="78803" y="101600"/>
                </a:lnTo>
                <a:lnTo>
                  <a:pt x="77838" y="99314"/>
                </a:lnTo>
                <a:lnTo>
                  <a:pt x="77673" y="98933"/>
                </a:lnTo>
                <a:lnTo>
                  <a:pt x="76542" y="96266"/>
                </a:lnTo>
                <a:lnTo>
                  <a:pt x="75895" y="94742"/>
                </a:lnTo>
                <a:lnTo>
                  <a:pt x="79489" y="94107"/>
                </a:lnTo>
                <a:lnTo>
                  <a:pt x="80924" y="93853"/>
                </a:lnTo>
                <a:lnTo>
                  <a:pt x="85598" y="96393"/>
                </a:lnTo>
                <a:lnTo>
                  <a:pt x="80797" y="105664"/>
                </a:lnTo>
                <a:lnTo>
                  <a:pt x="80822" y="105918"/>
                </a:lnTo>
                <a:lnTo>
                  <a:pt x="83502" y="109601"/>
                </a:lnTo>
                <a:lnTo>
                  <a:pt x="84569" y="105537"/>
                </a:lnTo>
                <a:lnTo>
                  <a:pt x="86842" y="108292"/>
                </a:lnTo>
                <a:lnTo>
                  <a:pt x="87858" y="107315"/>
                </a:lnTo>
                <a:lnTo>
                  <a:pt x="90284" y="108292"/>
                </a:lnTo>
                <a:lnTo>
                  <a:pt x="90233" y="112141"/>
                </a:lnTo>
                <a:lnTo>
                  <a:pt x="88773" y="112268"/>
                </a:lnTo>
                <a:lnTo>
                  <a:pt x="88569" y="113919"/>
                </a:lnTo>
                <a:lnTo>
                  <a:pt x="90944" y="113665"/>
                </a:lnTo>
                <a:lnTo>
                  <a:pt x="94208" y="115951"/>
                </a:lnTo>
                <a:lnTo>
                  <a:pt x="97447" y="116967"/>
                </a:lnTo>
                <a:lnTo>
                  <a:pt x="99237" y="113665"/>
                </a:lnTo>
                <a:lnTo>
                  <a:pt x="99783" y="112649"/>
                </a:lnTo>
                <a:lnTo>
                  <a:pt x="101079" y="114427"/>
                </a:lnTo>
                <a:lnTo>
                  <a:pt x="103898" y="114427"/>
                </a:lnTo>
                <a:lnTo>
                  <a:pt x="104419" y="114427"/>
                </a:lnTo>
                <a:lnTo>
                  <a:pt x="104736" y="113030"/>
                </a:lnTo>
                <a:lnTo>
                  <a:pt x="109651" y="119253"/>
                </a:lnTo>
                <a:lnTo>
                  <a:pt x="111353" y="116205"/>
                </a:lnTo>
                <a:lnTo>
                  <a:pt x="111226" y="117221"/>
                </a:lnTo>
                <a:lnTo>
                  <a:pt x="111328" y="118110"/>
                </a:lnTo>
                <a:lnTo>
                  <a:pt x="112890" y="120396"/>
                </a:lnTo>
                <a:lnTo>
                  <a:pt x="114236" y="119126"/>
                </a:lnTo>
                <a:lnTo>
                  <a:pt x="112382" y="117348"/>
                </a:lnTo>
                <a:lnTo>
                  <a:pt x="113042" y="116205"/>
                </a:lnTo>
                <a:lnTo>
                  <a:pt x="113487" y="115443"/>
                </a:lnTo>
                <a:lnTo>
                  <a:pt x="114528" y="113030"/>
                </a:lnTo>
                <a:lnTo>
                  <a:pt x="114642" y="112776"/>
                </a:lnTo>
                <a:lnTo>
                  <a:pt x="116306" y="116205"/>
                </a:lnTo>
                <a:lnTo>
                  <a:pt x="120738" y="113157"/>
                </a:lnTo>
                <a:lnTo>
                  <a:pt x="121526" y="118872"/>
                </a:lnTo>
                <a:lnTo>
                  <a:pt x="123952" y="115697"/>
                </a:lnTo>
                <a:lnTo>
                  <a:pt x="123329" y="113157"/>
                </a:lnTo>
                <a:lnTo>
                  <a:pt x="123240" y="112776"/>
                </a:lnTo>
                <a:lnTo>
                  <a:pt x="123202" y="112649"/>
                </a:lnTo>
                <a:lnTo>
                  <a:pt x="123113" y="112268"/>
                </a:lnTo>
                <a:lnTo>
                  <a:pt x="122999" y="111252"/>
                </a:lnTo>
                <a:lnTo>
                  <a:pt x="123431" y="107442"/>
                </a:lnTo>
                <a:lnTo>
                  <a:pt x="125095" y="110871"/>
                </a:lnTo>
                <a:lnTo>
                  <a:pt x="130124" y="110109"/>
                </a:lnTo>
                <a:lnTo>
                  <a:pt x="129374" y="116713"/>
                </a:lnTo>
                <a:lnTo>
                  <a:pt x="129146" y="116586"/>
                </a:lnTo>
                <a:lnTo>
                  <a:pt x="127990" y="115951"/>
                </a:lnTo>
                <a:lnTo>
                  <a:pt x="124942" y="114681"/>
                </a:lnTo>
                <a:lnTo>
                  <a:pt x="125615" y="119126"/>
                </a:lnTo>
                <a:lnTo>
                  <a:pt x="128219" y="121539"/>
                </a:lnTo>
                <a:lnTo>
                  <a:pt x="126682" y="117348"/>
                </a:lnTo>
                <a:lnTo>
                  <a:pt x="128778" y="116586"/>
                </a:lnTo>
                <a:lnTo>
                  <a:pt x="128892" y="118237"/>
                </a:lnTo>
                <a:lnTo>
                  <a:pt x="129692" y="119595"/>
                </a:lnTo>
                <a:lnTo>
                  <a:pt x="131241" y="117094"/>
                </a:lnTo>
                <a:lnTo>
                  <a:pt x="131292" y="116713"/>
                </a:lnTo>
                <a:lnTo>
                  <a:pt x="130124" y="115189"/>
                </a:lnTo>
                <a:lnTo>
                  <a:pt x="135826" y="113792"/>
                </a:lnTo>
                <a:lnTo>
                  <a:pt x="135140" y="110109"/>
                </a:lnTo>
                <a:lnTo>
                  <a:pt x="134632" y="107442"/>
                </a:lnTo>
                <a:lnTo>
                  <a:pt x="134607" y="107315"/>
                </a:lnTo>
                <a:lnTo>
                  <a:pt x="134556" y="107061"/>
                </a:lnTo>
                <a:lnTo>
                  <a:pt x="137007" y="105537"/>
                </a:lnTo>
                <a:lnTo>
                  <a:pt x="139865" y="103759"/>
                </a:lnTo>
                <a:lnTo>
                  <a:pt x="140944" y="104902"/>
                </a:lnTo>
                <a:lnTo>
                  <a:pt x="142760" y="106680"/>
                </a:lnTo>
                <a:lnTo>
                  <a:pt x="143319" y="106807"/>
                </a:lnTo>
                <a:lnTo>
                  <a:pt x="141528" y="107188"/>
                </a:lnTo>
                <a:lnTo>
                  <a:pt x="142011" y="113284"/>
                </a:lnTo>
                <a:lnTo>
                  <a:pt x="143078" y="114427"/>
                </a:lnTo>
                <a:lnTo>
                  <a:pt x="145973" y="109220"/>
                </a:lnTo>
                <a:lnTo>
                  <a:pt x="148539" y="117602"/>
                </a:lnTo>
                <a:lnTo>
                  <a:pt x="151041" y="118745"/>
                </a:lnTo>
                <a:lnTo>
                  <a:pt x="148856" y="117348"/>
                </a:lnTo>
                <a:lnTo>
                  <a:pt x="149898" y="113284"/>
                </a:lnTo>
                <a:lnTo>
                  <a:pt x="150647" y="111760"/>
                </a:lnTo>
                <a:lnTo>
                  <a:pt x="154165" y="109220"/>
                </a:lnTo>
                <a:lnTo>
                  <a:pt x="155752" y="108077"/>
                </a:lnTo>
                <a:lnTo>
                  <a:pt x="152806" y="113919"/>
                </a:lnTo>
                <a:lnTo>
                  <a:pt x="152844" y="114173"/>
                </a:lnTo>
                <a:lnTo>
                  <a:pt x="155041" y="116840"/>
                </a:lnTo>
                <a:lnTo>
                  <a:pt x="163004" y="115951"/>
                </a:lnTo>
                <a:lnTo>
                  <a:pt x="168236" y="123825"/>
                </a:lnTo>
                <a:lnTo>
                  <a:pt x="174536" y="119507"/>
                </a:lnTo>
                <a:lnTo>
                  <a:pt x="174383" y="119253"/>
                </a:lnTo>
                <a:lnTo>
                  <a:pt x="171399" y="113919"/>
                </a:lnTo>
                <a:lnTo>
                  <a:pt x="170484" y="119253"/>
                </a:lnTo>
                <a:lnTo>
                  <a:pt x="168490" y="115951"/>
                </a:lnTo>
                <a:lnTo>
                  <a:pt x="168186" y="115443"/>
                </a:lnTo>
                <a:lnTo>
                  <a:pt x="168071" y="115062"/>
                </a:lnTo>
                <a:lnTo>
                  <a:pt x="170434" y="108077"/>
                </a:lnTo>
                <a:lnTo>
                  <a:pt x="171958" y="103886"/>
                </a:lnTo>
                <a:lnTo>
                  <a:pt x="172351" y="105664"/>
                </a:lnTo>
                <a:lnTo>
                  <a:pt x="176276" y="104648"/>
                </a:lnTo>
                <a:lnTo>
                  <a:pt x="174764" y="107569"/>
                </a:lnTo>
                <a:lnTo>
                  <a:pt x="178536" y="105283"/>
                </a:lnTo>
                <a:lnTo>
                  <a:pt x="178358" y="104648"/>
                </a:lnTo>
                <a:lnTo>
                  <a:pt x="178193" y="104013"/>
                </a:lnTo>
                <a:lnTo>
                  <a:pt x="177901" y="102870"/>
                </a:lnTo>
                <a:lnTo>
                  <a:pt x="175437" y="104013"/>
                </a:lnTo>
                <a:lnTo>
                  <a:pt x="175526" y="103886"/>
                </a:lnTo>
                <a:lnTo>
                  <a:pt x="175615" y="103759"/>
                </a:lnTo>
                <a:lnTo>
                  <a:pt x="177190" y="101473"/>
                </a:lnTo>
                <a:lnTo>
                  <a:pt x="178485" y="103124"/>
                </a:lnTo>
                <a:lnTo>
                  <a:pt x="182448" y="104140"/>
                </a:lnTo>
                <a:lnTo>
                  <a:pt x="180035" y="107315"/>
                </a:lnTo>
                <a:lnTo>
                  <a:pt x="182054" y="107442"/>
                </a:lnTo>
                <a:lnTo>
                  <a:pt x="184594" y="105537"/>
                </a:lnTo>
                <a:lnTo>
                  <a:pt x="184073" y="102489"/>
                </a:lnTo>
                <a:lnTo>
                  <a:pt x="187325" y="102108"/>
                </a:lnTo>
                <a:lnTo>
                  <a:pt x="183883" y="109220"/>
                </a:lnTo>
                <a:lnTo>
                  <a:pt x="182486" y="111379"/>
                </a:lnTo>
                <a:lnTo>
                  <a:pt x="185064" y="111633"/>
                </a:lnTo>
                <a:lnTo>
                  <a:pt x="184823" y="116332"/>
                </a:lnTo>
                <a:lnTo>
                  <a:pt x="184073" y="117856"/>
                </a:lnTo>
                <a:lnTo>
                  <a:pt x="187680" y="117094"/>
                </a:lnTo>
                <a:lnTo>
                  <a:pt x="187058" y="118364"/>
                </a:lnTo>
                <a:lnTo>
                  <a:pt x="186969" y="120650"/>
                </a:lnTo>
                <a:lnTo>
                  <a:pt x="186347" y="121920"/>
                </a:lnTo>
                <a:lnTo>
                  <a:pt x="186372" y="122301"/>
                </a:lnTo>
                <a:lnTo>
                  <a:pt x="188633" y="124206"/>
                </a:lnTo>
                <a:lnTo>
                  <a:pt x="190182" y="118110"/>
                </a:lnTo>
                <a:lnTo>
                  <a:pt x="192278" y="122555"/>
                </a:lnTo>
                <a:lnTo>
                  <a:pt x="193103" y="118110"/>
                </a:lnTo>
                <a:lnTo>
                  <a:pt x="199682" y="121539"/>
                </a:lnTo>
                <a:lnTo>
                  <a:pt x="199047" y="122301"/>
                </a:lnTo>
                <a:lnTo>
                  <a:pt x="205155" y="122555"/>
                </a:lnTo>
                <a:lnTo>
                  <a:pt x="204254" y="119888"/>
                </a:lnTo>
                <a:lnTo>
                  <a:pt x="204139" y="119126"/>
                </a:lnTo>
                <a:lnTo>
                  <a:pt x="204901" y="118110"/>
                </a:lnTo>
                <a:lnTo>
                  <a:pt x="205663" y="117094"/>
                </a:lnTo>
                <a:lnTo>
                  <a:pt x="208521" y="113284"/>
                </a:lnTo>
                <a:lnTo>
                  <a:pt x="207530" y="124587"/>
                </a:lnTo>
                <a:lnTo>
                  <a:pt x="213664" y="121920"/>
                </a:lnTo>
                <a:lnTo>
                  <a:pt x="217106" y="119888"/>
                </a:lnTo>
                <a:lnTo>
                  <a:pt x="219329" y="118364"/>
                </a:lnTo>
                <a:lnTo>
                  <a:pt x="218808" y="113284"/>
                </a:lnTo>
                <a:lnTo>
                  <a:pt x="218897" y="112903"/>
                </a:lnTo>
                <a:lnTo>
                  <a:pt x="220713" y="110998"/>
                </a:lnTo>
                <a:lnTo>
                  <a:pt x="221272" y="114173"/>
                </a:lnTo>
                <a:lnTo>
                  <a:pt x="222224" y="116078"/>
                </a:lnTo>
                <a:lnTo>
                  <a:pt x="224980" y="110998"/>
                </a:lnTo>
                <a:lnTo>
                  <a:pt x="226974" y="107569"/>
                </a:lnTo>
                <a:lnTo>
                  <a:pt x="229412" y="110617"/>
                </a:lnTo>
                <a:lnTo>
                  <a:pt x="229387" y="110871"/>
                </a:lnTo>
                <a:lnTo>
                  <a:pt x="226542" y="113792"/>
                </a:lnTo>
                <a:lnTo>
                  <a:pt x="224993" y="114681"/>
                </a:lnTo>
                <a:lnTo>
                  <a:pt x="225552" y="120015"/>
                </a:lnTo>
                <a:lnTo>
                  <a:pt x="230416" y="115697"/>
                </a:lnTo>
                <a:lnTo>
                  <a:pt x="233032" y="118110"/>
                </a:lnTo>
                <a:lnTo>
                  <a:pt x="234784" y="115697"/>
                </a:lnTo>
                <a:lnTo>
                  <a:pt x="240525" y="109093"/>
                </a:lnTo>
                <a:lnTo>
                  <a:pt x="241541" y="107569"/>
                </a:lnTo>
                <a:lnTo>
                  <a:pt x="243484" y="104648"/>
                </a:lnTo>
                <a:lnTo>
                  <a:pt x="243560" y="104140"/>
                </a:lnTo>
                <a:lnTo>
                  <a:pt x="242836" y="102108"/>
                </a:lnTo>
                <a:lnTo>
                  <a:pt x="242608" y="101473"/>
                </a:lnTo>
                <a:lnTo>
                  <a:pt x="242290" y="100584"/>
                </a:lnTo>
                <a:lnTo>
                  <a:pt x="242176" y="99060"/>
                </a:lnTo>
                <a:lnTo>
                  <a:pt x="242544" y="93853"/>
                </a:lnTo>
                <a:lnTo>
                  <a:pt x="245351" y="89408"/>
                </a:lnTo>
                <a:lnTo>
                  <a:pt x="244995" y="92837"/>
                </a:lnTo>
                <a:lnTo>
                  <a:pt x="249351" y="92710"/>
                </a:lnTo>
                <a:lnTo>
                  <a:pt x="251460" y="94996"/>
                </a:lnTo>
                <a:lnTo>
                  <a:pt x="250545" y="97917"/>
                </a:lnTo>
                <a:lnTo>
                  <a:pt x="250659" y="98171"/>
                </a:lnTo>
                <a:lnTo>
                  <a:pt x="256095" y="102616"/>
                </a:lnTo>
                <a:lnTo>
                  <a:pt x="251853" y="104013"/>
                </a:lnTo>
                <a:lnTo>
                  <a:pt x="250583" y="102362"/>
                </a:lnTo>
                <a:lnTo>
                  <a:pt x="249948" y="97917"/>
                </a:lnTo>
                <a:lnTo>
                  <a:pt x="248399" y="99568"/>
                </a:lnTo>
                <a:lnTo>
                  <a:pt x="248513" y="100380"/>
                </a:lnTo>
                <a:lnTo>
                  <a:pt x="249351" y="102870"/>
                </a:lnTo>
                <a:lnTo>
                  <a:pt x="252171" y="106680"/>
                </a:lnTo>
                <a:lnTo>
                  <a:pt x="255016" y="109601"/>
                </a:lnTo>
                <a:lnTo>
                  <a:pt x="254901" y="110871"/>
                </a:lnTo>
                <a:lnTo>
                  <a:pt x="254774" y="111379"/>
                </a:lnTo>
                <a:lnTo>
                  <a:pt x="253441" y="113411"/>
                </a:lnTo>
                <a:lnTo>
                  <a:pt x="251968" y="113411"/>
                </a:lnTo>
                <a:lnTo>
                  <a:pt x="252514" y="112395"/>
                </a:lnTo>
                <a:lnTo>
                  <a:pt x="252603" y="111760"/>
                </a:lnTo>
                <a:lnTo>
                  <a:pt x="252247" y="110998"/>
                </a:lnTo>
                <a:lnTo>
                  <a:pt x="252095" y="109601"/>
                </a:lnTo>
                <a:lnTo>
                  <a:pt x="247015" y="113538"/>
                </a:lnTo>
                <a:lnTo>
                  <a:pt x="253339" y="117208"/>
                </a:lnTo>
                <a:lnTo>
                  <a:pt x="253250" y="117856"/>
                </a:lnTo>
                <a:lnTo>
                  <a:pt x="252679" y="121285"/>
                </a:lnTo>
                <a:lnTo>
                  <a:pt x="254025" y="120142"/>
                </a:lnTo>
                <a:lnTo>
                  <a:pt x="256997" y="120777"/>
                </a:lnTo>
                <a:lnTo>
                  <a:pt x="256679" y="120142"/>
                </a:lnTo>
                <a:lnTo>
                  <a:pt x="255536" y="117856"/>
                </a:lnTo>
                <a:lnTo>
                  <a:pt x="258076" y="120523"/>
                </a:lnTo>
                <a:lnTo>
                  <a:pt x="261061" y="119253"/>
                </a:lnTo>
                <a:lnTo>
                  <a:pt x="263829" y="117856"/>
                </a:lnTo>
                <a:lnTo>
                  <a:pt x="264083" y="117729"/>
                </a:lnTo>
                <a:lnTo>
                  <a:pt x="266700" y="119507"/>
                </a:lnTo>
                <a:lnTo>
                  <a:pt x="266738" y="118618"/>
                </a:lnTo>
                <a:lnTo>
                  <a:pt x="266166" y="117729"/>
                </a:lnTo>
                <a:lnTo>
                  <a:pt x="265252" y="116332"/>
                </a:lnTo>
                <a:lnTo>
                  <a:pt x="265201" y="115951"/>
                </a:lnTo>
                <a:lnTo>
                  <a:pt x="267068" y="114046"/>
                </a:lnTo>
                <a:lnTo>
                  <a:pt x="269214" y="113411"/>
                </a:lnTo>
                <a:lnTo>
                  <a:pt x="270078" y="113157"/>
                </a:lnTo>
                <a:lnTo>
                  <a:pt x="269951" y="116205"/>
                </a:lnTo>
                <a:lnTo>
                  <a:pt x="270014" y="117094"/>
                </a:lnTo>
                <a:lnTo>
                  <a:pt x="271221" y="118618"/>
                </a:lnTo>
                <a:lnTo>
                  <a:pt x="272059" y="116205"/>
                </a:lnTo>
                <a:lnTo>
                  <a:pt x="276644" y="114554"/>
                </a:lnTo>
                <a:lnTo>
                  <a:pt x="276212" y="115697"/>
                </a:lnTo>
                <a:lnTo>
                  <a:pt x="277329" y="114554"/>
                </a:lnTo>
                <a:lnTo>
                  <a:pt x="278066" y="113792"/>
                </a:lnTo>
                <a:lnTo>
                  <a:pt x="278104" y="113538"/>
                </a:lnTo>
                <a:lnTo>
                  <a:pt x="277812" y="113157"/>
                </a:lnTo>
                <a:lnTo>
                  <a:pt x="274066" y="108077"/>
                </a:lnTo>
                <a:lnTo>
                  <a:pt x="274078" y="107569"/>
                </a:lnTo>
                <a:lnTo>
                  <a:pt x="276644" y="104267"/>
                </a:lnTo>
                <a:lnTo>
                  <a:pt x="276733" y="104013"/>
                </a:lnTo>
                <a:lnTo>
                  <a:pt x="278434" y="98806"/>
                </a:lnTo>
                <a:lnTo>
                  <a:pt x="281127" y="103378"/>
                </a:lnTo>
                <a:lnTo>
                  <a:pt x="283337" y="101854"/>
                </a:lnTo>
                <a:lnTo>
                  <a:pt x="285280" y="104432"/>
                </a:lnTo>
                <a:lnTo>
                  <a:pt x="287185" y="103759"/>
                </a:lnTo>
                <a:lnTo>
                  <a:pt x="289420" y="106426"/>
                </a:lnTo>
                <a:lnTo>
                  <a:pt x="289356" y="106680"/>
                </a:lnTo>
                <a:lnTo>
                  <a:pt x="286308" y="108966"/>
                </a:lnTo>
                <a:lnTo>
                  <a:pt x="284010" y="108458"/>
                </a:lnTo>
                <a:lnTo>
                  <a:pt x="287147" y="111760"/>
                </a:lnTo>
                <a:lnTo>
                  <a:pt x="290563" y="108966"/>
                </a:lnTo>
                <a:lnTo>
                  <a:pt x="291033" y="108585"/>
                </a:lnTo>
                <a:lnTo>
                  <a:pt x="291820" y="104140"/>
                </a:lnTo>
                <a:lnTo>
                  <a:pt x="293763" y="105029"/>
                </a:lnTo>
                <a:lnTo>
                  <a:pt x="294627" y="104140"/>
                </a:lnTo>
                <a:lnTo>
                  <a:pt x="294754" y="104013"/>
                </a:lnTo>
                <a:lnTo>
                  <a:pt x="296570" y="105791"/>
                </a:lnTo>
                <a:lnTo>
                  <a:pt x="294855" y="108292"/>
                </a:lnTo>
                <a:lnTo>
                  <a:pt x="295109" y="116078"/>
                </a:lnTo>
                <a:lnTo>
                  <a:pt x="292328" y="117475"/>
                </a:lnTo>
                <a:lnTo>
                  <a:pt x="289128" y="117208"/>
                </a:lnTo>
                <a:lnTo>
                  <a:pt x="290512" y="120777"/>
                </a:lnTo>
                <a:lnTo>
                  <a:pt x="294830" y="117475"/>
                </a:lnTo>
                <a:lnTo>
                  <a:pt x="299148" y="114173"/>
                </a:lnTo>
                <a:lnTo>
                  <a:pt x="299072" y="112268"/>
                </a:lnTo>
                <a:lnTo>
                  <a:pt x="298958" y="111887"/>
                </a:lnTo>
                <a:lnTo>
                  <a:pt x="296164" y="108775"/>
                </a:lnTo>
                <a:lnTo>
                  <a:pt x="296075" y="108458"/>
                </a:lnTo>
                <a:lnTo>
                  <a:pt x="298399" y="105410"/>
                </a:lnTo>
                <a:lnTo>
                  <a:pt x="299504" y="110871"/>
                </a:lnTo>
                <a:lnTo>
                  <a:pt x="302158" y="113284"/>
                </a:lnTo>
                <a:lnTo>
                  <a:pt x="305562" y="114173"/>
                </a:lnTo>
                <a:lnTo>
                  <a:pt x="304177" y="108331"/>
                </a:lnTo>
                <a:lnTo>
                  <a:pt x="310781" y="108826"/>
                </a:lnTo>
                <a:lnTo>
                  <a:pt x="310743" y="108585"/>
                </a:lnTo>
                <a:lnTo>
                  <a:pt x="310642" y="108331"/>
                </a:lnTo>
                <a:lnTo>
                  <a:pt x="310172" y="107061"/>
                </a:lnTo>
                <a:lnTo>
                  <a:pt x="309054" y="104013"/>
                </a:lnTo>
                <a:lnTo>
                  <a:pt x="307505" y="107061"/>
                </a:lnTo>
                <a:lnTo>
                  <a:pt x="307213" y="105410"/>
                </a:lnTo>
                <a:lnTo>
                  <a:pt x="306971" y="104013"/>
                </a:lnTo>
                <a:lnTo>
                  <a:pt x="306920" y="103759"/>
                </a:lnTo>
                <a:lnTo>
                  <a:pt x="306628" y="102108"/>
                </a:lnTo>
                <a:lnTo>
                  <a:pt x="306514" y="101854"/>
                </a:lnTo>
                <a:lnTo>
                  <a:pt x="306400" y="101600"/>
                </a:lnTo>
                <a:lnTo>
                  <a:pt x="309638" y="101219"/>
                </a:lnTo>
                <a:lnTo>
                  <a:pt x="308749" y="99695"/>
                </a:lnTo>
                <a:lnTo>
                  <a:pt x="308635" y="99453"/>
                </a:lnTo>
                <a:lnTo>
                  <a:pt x="308254" y="98806"/>
                </a:lnTo>
                <a:lnTo>
                  <a:pt x="306717" y="96139"/>
                </a:lnTo>
                <a:lnTo>
                  <a:pt x="308495" y="95758"/>
                </a:lnTo>
                <a:lnTo>
                  <a:pt x="314515" y="97028"/>
                </a:lnTo>
                <a:lnTo>
                  <a:pt x="308686" y="99441"/>
                </a:lnTo>
                <a:lnTo>
                  <a:pt x="308775" y="99695"/>
                </a:lnTo>
                <a:lnTo>
                  <a:pt x="314274" y="101600"/>
                </a:lnTo>
                <a:lnTo>
                  <a:pt x="310908" y="108585"/>
                </a:lnTo>
                <a:lnTo>
                  <a:pt x="310832" y="108839"/>
                </a:lnTo>
                <a:lnTo>
                  <a:pt x="310083" y="110236"/>
                </a:lnTo>
                <a:lnTo>
                  <a:pt x="306870" y="112903"/>
                </a:lnTo>
                <a:lnTo>
                  <a:pt x="307149" y="115443"/>
                </a:lnTo>
                <a:lnTo>
                  <a:pt x="309626" y="112903"/>
                </a:lnTo>
                <a:lnTo>
                  <a:pt x="309727" y="112522"/>
                </a:lnTo>
                <a:lnTo>
                  <a:pt x="309562" y="112268"/>
                </a:lnTo>
                <a:lnTo>
                  <a:pt x="312775" y="109728"/>
                </a:lnTo>
                <a:lnTo>
                  <a:pt x="311632" y="108839"/>
                </a:lnTo>
                <a:lnTo>
                  <a:pt x="311150" y="108458"/>
                </a:lnTo>
                <a:lnTo>
                  <a:pt x="315823" y="105918"/>
                </a:lnTo>
                <a:lnTo>
                  <a:pt x="321208" y="99568"/>
                </a:lnTo>
                <a:lnTo>
                  <a:pt x="326910" y="98171"/>
                </a:lnTo>
                <a:lnTo>
                  <a:pt x="326199" y="106934"/>
                </a:lnTo>
                <a:lnTo>
                  <a:pt x="317411" y="105029"/>
                </a:lnTo>
                <a:lnTo>
                  <a:pt x="319430" y="115316"/>
                </a:lnTo>
                <a:lnTo>
                  <a:pt x="322199" y="113919"/>
                </a:lnTo>
                <a:lnTo>
                  <a:pt x="322084" y="109728"/>
                </a:lnTo>
                <a:lnTo>
                  <a:pt x="324383" y="110236"/>
                </a:lnTo>
                <a:lnTo>
                  <a:pt x="326402" y="115570"/>
                </a:lnTo>
                <a:lnTo>
                  <a:pt x="331038" y="110744"/>
                </a:lnTo>
                <a:lnTo>
                  <a:pt x="334835" y="110617"/>
                </a:lnTo>
                <a:lnTo>
                  <a:pt x="334251" y="109728"/>
                </a:lnTo>
                <a:lnTo>
                  <a:pt x="333171" y="108077"/>
                </a:lnTo>
                <a:lnTo>
                  <a:pt x="333184" y="107823"/>
                </a:lnTo>
                <a:lnTo>
                  <a:pt x="333768" y="106934"/>
                </a:lnTo>
                <a:lnTo>
                  <a:pt x="334518" y="105791"/>
                </a:lnTo>
                <a:lnTo>
                  <a:pt x="337210" y="107315"/>
                </a:lnTo>
                <a:lnTo>
                  <a:pt x="338963" y="107823"/>
                </a:lnTo>
                <a:lnTo>
                  <a:pt x="338518" y="108966"/>
                </a:lnTo>
                <a:lnTo>
                  <a:pt x="340144" y="107315"/>
                </a:lnTo>
                <a:lnTo>
                  <a:pt x="340423" y="107569"/>
                </a:lnTo>
                <a:lnTo>
                  <a:pt x="340499" y="108077"/>
                </a:lnTo>
                <a:lnTo>
                  <a:pt x="341007" y="107315"/>
                </a:lnTo>
                <a:lnTo>
                  <a:pt x="342023" y="105791"/>
                </a:lnTo>
                <a:lnTo>
                  <a:pt x="342290" y="105410"/>
                </a:lnTo>
                <a:lnTo>
                  <a:pt x="347002" y="107823"/>
                </a:lnTo>
                <a:lnTo>
                  <a:pt x="350481" y="106172"/>
                </a:lnTo>
                <a:lnTo>
                  <a:pt x="350405" y="101981"/>
                </a:lnTo>
                <a:lnTo>
                  <a:pt x="347002" y="106172"/>
                </a:lnTo>
                <a:lnTo>
                  <a:pt x="345300" y="105664"/>
                </a:lnTo>
                <a:lnTo>
                  <a:pt x="345173" y="105410"/>
                </a:lnTo>
                <a:lnTo>
                  <a:pt x="344817" y="104648"/>
                </a:lnTo>
                <a:lnTo>
                  <a:pt x="341528" y="102997"/>
                </a:lnTo>
                <a:lnTo>
                  <a:pt x="343039" y="99949"/>
                </a:lnTo>
                <a:lnTo>
                  <a:pt x="347433" y="99822"/>
                </a:lnTo>
                <a:lnTo>
                  <a:pt x="348361" y="98171"/>
                </a:lnTo>
                <a:lnTo>
                  <a:pt x="349719" y="95758"/>
                </a:lnTo>
                <a:lnTo>
                  <a:pt x="350367" y="94615"/>
                </a:lnTo>
                <a:lnTo>
                  <a:pt x="355320" y="94742"/>
                </a:lnTo>
                <a:lnTo>
                  <a:pt x="355155" y="94615"/>
                </a:lnTo>
                <a:lnTo>
                  <a:pt x="353695" y="93472"/>
                </a:lnTo>
                <a:lnTo>
                  <a:pt x="354076" y="92710"/>
                </a:lnTo>
                <a:lnTo>
                  <a:pt x="355231" y="90424"/>
                </a:lnTo>
                <a:lnTo>
                  <a:pt x="357378" y="91948"/>
                </a:lnTo>
                <a:lnTo>
                  <a:pt x="359752" y="91694"/>
                </a:lnTo>
                <a:lnTo>
                  <a:pt x="364070" y="94488"/>
                </a:lnTo>
                <a:lnTo>
                  <a:pt x="362534" y="95148"/>
                </a:lnTo>
                <a:lnTo>
                  <a:pt x="365772" y="94996"/>
                </a:lnTo>
                <a:lnTo>
                  <a:pt x="366090" y="97663"/>
                </a:lnTo>
                <a:lnTo>
                  <a:pt x="364782" y="96012"/>
                </a:lnTo>
                <a:lnTo>
                  <a:pt x="364363" y="97663"/>
                </a:lnTo>
                <a:lnTo>
                  <a:pt x="364401" y="98171"/>
                </a:lnTo>
                <a:lnTo>
                  <a:pt x="366128" y="99822"/>
                </a:lnTo>
                <a:lnTo>
                  <a:pt x="366814" y="97663"/>
                </a:lnTo>
                <a:lnTo>
                  <a:pt x="367665" y="94996"/>
                </a:lnTo>
                <a:lnTo>
                  <a:pt x="367919" y="94234"/>
                </a:lnTo>
                <a:lnTo>
                  <a:pt x="370878" y="96393"/>
                </a:lnTo>
                <a:lnTo>
                  <a:pt x="366687" y="100584"/>
                </a:lnTo>
                <a:lnTo>
                  <a:pt x="366801" y="101092"/>
                </a:lnTo>
                <a:lnTo>
                  <a:pt x="368782" y="104267"/>
                </a:lnTo>
                <a:lnTo>
                  <a:pt x="370255" y="99187"/>
                </a:lnTo>
                <a:lnTo>
                  <a:pt x="371640" y="99949"/>
                </a:lnTo>
                <a:lnTo>
                  <a:pt x="371119" y="101981"/>
                </a:lnTo>
                <a:lnTo>
                  <a:pt x="371678" y="102108"/>
                </a:lnTo>
                <a:lnTo>
                  <a:pt x="373621" y="102997"/>
                </a:lnTo>
                <a:lnTo>
                  <a:pt x="372084" y="99187"/>
                </a:lnTo>
                <a:lnTo>
                  <a:pt x="371119" y="96774"/>
                </a:lnTo>
                <a:lnTo>
                  <a:pt x="374167" y="98044"/>
                </a:lnTo>
                <a:lnTo>
                  <a:pt x="374650" y="99060"/>
                </a:lnTo>
                <a:lnTo>
                  <a:pt x="375564" y="100076"/>
                </a:lnTo>
                <a:lnTo>
                  <a:pt x="375462" y="100838"/>
                </a:lnTo>
                <a:lnTo>
                  <a:pt x="375285" y="101346"/>
                </a:lnTo>
                <a:lnTo>
                  <a:pt x="378764" y="101473"/>
                </a:lnTo>
                <a:lnTo>
                  <a:pt x="376910" y="99695"/>
                </a:lnTo>
                <a:lnTo>
                  <a:pt x="380111" y="97155"/>
                </a:lnTo>
                <a:lnTo>
                  <a:pt x="377177" y="97155"/>
                </a:lnTo>
                <a:lnTo>
                  <a:pt x="377164" y="96774"/>
                </a:lnTo>
                <a:lnTo>
                  <a:pt x="377075" y="94234"/>
                </a:lnTo>
                <a:lnTo>
                  <a:pt x="376986" y="91694"/>
                </a:lnTo>
                <a:lnTo>
                  <a:pt x="376936" y="90424"/>
                </a:lnTo>
                <a:lnTo>
                  <a:pt x="376910" y="89408"/>
                </a:lnTo>
                <a:lnTo>
                  <a:pt x="379920" y="88519"/>
                </a:lnTo>
                <a:lnTo>
                  <a:pt x="384238" y="89281"/>
                </a:lnTo>
                <a:lnTo>
                  <a:pt x="384733" y="88519"/>
                </a:lnTo>
                <a:lnTo>
                  <a:pt x="387045" y="84963"/>
                </a:lnTo>
                <a:lnTo>
                  <a:pt x="389661" y="90297"/>
                </a:lnTo>
                <a:lnTo>
                  <a:pt x="389851" y="98933"/>
                </a:lnTo>
                <a:lnTo>
                  <a:pt x="392010" y="99517"/>
                </a:lnTo>
                <a:lnTo>
                  <a:pt x="391833" y="99060"/>
                </a:lnTo>
                <a:lnTo>
                  <a:pt x="391731" y="98298"/>
                </a:lnTo>
                <a:lnTo>
                  <a:pt x="392912" y="94996"/>
                </a:lnTo>
                <a:lnTo>
                  <a:pt x="392950" y="97155"/>
                </a:lnTo>
                <a:lnTo>
                  <a:pt x="397700" y="95631"/>
                </a:lnTo>
                <a:lnTo>
                  <a:pt x="398094" y="95504"/>
                </a:lnTo>
                <a:lnTo>
                  <a:pt x="396392" y="100203"/>
                </a:lnTo>
                <a:lnTo>
                  <a:pt x="399008" y="100457"/>
                </a:lnTo>
                <a:lnTo>
                  <a:pt x="399300" y="95504"/>
                </a:lnTo>
                <a:lnTo>
                  <a:pt x="399326" y="94996"/>
                </a:lnTo>
                <a:lnTo>
                  <a:pt x="401167" y="95961"/>
                </a:lnTo>
                <a:lnTo>
                  <a:pt x="401053" y="97536"/>
                </a:lnTo>
                <a:lnTo>
                  <a:pt x="400939" y="98679"/>
                </a:lnTo>
                <a:lnTo>
                  <a:pt x="400812" y="100076"/>
                </a:lnTo>
                <a:lnTo>
                  <a:pt x="400926" y="102870"/>
                </a:lnTo>
                <a:lnTo>
                  <a:pt x="400989" y="103505"/>
                </a:lnTo>
                <a:lnTo>
                  <a:pt x="401142" y="101727"/>
                </a:lnTo>
                <a:lnTo>
                  <a:pt x="403631" y="103873"/>
                </a:lnTo>
                <a:lnTo>
                  <a:pt x="404114" y="104013"/>
                </a:lnTo>
                <a:lnTo>
                  <a:pt x="403847" y="103378"/>
                </a:lnTo>
                <a:lnTo>
                  <a:pt x="403733" y="102870"/>
                </a:lnTo>
                <a:lnTo>
                  <a:pt x="404152" y="101727"/>
                </a:lnTo>
                <a:lnTo>
                  <a:pt x="404380" y="101092"/>
                </a:lnTo>
                <a:lnTo>
                  <a:pt x="404952" y="99568"/>
                </a:lnTo>
                <a:lnTo>
                  <a:pt x="402729" y="101092"/>
                </a:lnTo>
                <a:lnTo>
                  <a:pt x="403212" y="96901"/>
                </a:lnTo>
                <a:lnTo>
                  <a:pt x="408000" y="100838"/>
                </a:lnTo>
                <a:lnTo>
                  <a:pt x="407797" y="97282"/>
                </a:lnTo>
                <a:lnTo>
                  <a:pt x="408114" y="102108"/>
                </a:lnTo>
                <a:lnTo>
                  <a:pt x="412521" y="98298"/>
                </a:lnTo>
                <a:lnTo>
                  <a:pt x="412673" y="98171"/>
                </a:lnTo>
                <a:lnTo>
                  <a:pt x="415086" y="100076"/>
                </a:lnTo>
                <a:lnTo>
                  <a:pt x="414680" y="98171"/>
                </a:lnTo>
                <a:lnTo>
                  <a:pt x="414197" y="95885"/>
                </a:lnTo>
                <a:lnTo>
                  <a:pt x="412635" y="96901"/>
                </a:lnTo>
                <a:lnTo>
                  <a:pt x="410959" y="98298"/>
                </a:lnTo>
                <a:lnTo>
                  <a:pt x="410565" y="97282"/>
                </a:lnTo>
                <a:lnTo>
                  <a:pt x="410425" y="96901"/>
                </a:lnTo>
                <a:lnTo>
                  <a:pt x="409981" y="95758"/>
                </a:lnTo>
                <a:lnTo>
                  <a:pt x="409867" y="95148"/>
                </a:lnTo>
                <a:lnTo>
                  <a:pt x="409994" y="94996"/>
                </a:lnTo>
                <a:lnTo>
                  <a:pt x="412877" y="91440"/>
                </a:lnTo>
                <a:lnTo>
                  <a:pt x="420357" y="94742"/>
                </a:lnTo>
                <a:lnTo>
                  <a:pt x="423583" y="91440"/>
                </a:lnTo>
                <a:lnTo>
                  <a:pt x="425310" y="89662"/>
                </a:lnTo>
                <a:lnTo>
                  <a:pt x="429742" y="91694"/>
                </a:lnTo>
                <a:lnTo>
                  <a:pt x="425386" y="93980"/>
                </a:lnTo>
                <a:lnTo>
                  <a:pt x="426377" y="98044"/>
                </a:lnTo>
                <a:lnTo>
                  <a:pt x="422376" y="99949"/>
                </a:lnTo>
                <a:lnTo>
                  <a:pt x="421309" y="96647"/>
                </a:lnTo>
                <a:lnTo>
                  <a:pt x="417868" y="98806"/>
                </a:lnTo>
                <a:lnTo>
                  <a:pt x="421703" y="100584"/>
                </a:lnTo>
                <a:lnTo>
                  <a:pt x="424853" y="99949"/>
                </a:lnTo>
                <a:lnTo>
                  <a:pt x="428002" y="99314"/>
                </a:lnTo>
                <a:lnTo>
                  <a:pt x="430733" y="95758"/>
                </a:lnTo>
                <a:lnTo>
                  <a:pt x="434898" y="95250"/>
                </a:lnTo>
                <a:lnTo>
                  <a:pt x="435610" y="106934"/>
                </a:lnTo>
                <a:lnTo>
                  <a:pt x="440601" y="104013"/>
                </a:lnTo>
                <a:lnTo>
                  <a:pt x="439978" y="101092"/>
                </a:lnTo>
                <a:lnTo>
                  <a:pt x="439864" y="99517"/>
                </a:lnTo>
                <a:lnTo>
                  <a:pt x="438340" y="98298"/>
                </a:lnTo>
                <a:lnTo>
                  <a:pt x="439648" y="96901"/>
                </a:lnTo>
                <a:lnTo>
                  <a:pt x="441236" y="98171"/>
                </a:lnTo>
                <a:lnTo>
                  <a:pt x="442696" y="98171"/>
                </a:lnTo>
                <a:lnTo>
                  <a:pt x="443179" y="96901"/>
                </a:lnTo>
                <a:lnTo>
                  <a:pt x="443382" y="96393"/>
                </a:lnTo>
                <a:lnTo>
                  <a:pt x="443496" y="95872"/>
                </a:lnTo>
                <a:lnTo>
                  <a:pt x="440397" y="95377"/>
                </a:lnTo>
                <a:lnTo>
                  <a:pt x="440524" y="95250"/>
                </a:lnTo>
                <a:lnTo>
                  <a:pt x="442379" y="93345"/>
                </a:lnTo>
                <a:lnTo>
                  <a:pt x="443179" y="93980"/>
                </a:lnTo>
                <a:lnTo>
                  <a:pt x="444881" y="94488"/>
                </a:lnTo>
                <a:lnTo>
                  <a:pt x="444665" y="96393"/>
                </a:lnTo>
                <a:lnTo>
                  <a:pt x="444538" y="96977"/>
                </a:lnTo>
                <a:lnTo>
                  <a:pt x="444284" y="97282"/>
                </a:lnTo>
                <a:lnTo>
                  <a:pt x="449033" y="93853"/>
                </a:lnTo>
                <a:lnTo>
                  <a:pt x="448894" y="95402"/>
                </a:lnTo>
                <a:lnTo>
                  <a:pt x="449884" y="93853"/>
                </a:lnTo>
                <a:lnTo>
                  <a:pt x="450202" y="93345"/>
                </a:lnTo>
                <a:lnTo>
                  <a:pt x="451332" y="91567"/>
                </a:lnTo>
                <a:lnTo>
                  <a:pt x="453237" y="90297"/>
                </a:lnTo>
                <a:lnTo>
                  <a:pt x="452958" y="92837"/>
                </a:lnTo>
                <a:lnTo>
                  <a:pt x="454939" y="90805"/>
                </a:lnTo>
                <a:lnTo>
                  <a:pt x="456285" y="91567"/>
                </a:lnTo>
                <a:lnTo>
                  <a:pt x="456526" y="92544"/>
                </a:lnTo>
                <a:lnTo>
                  <a:pt x="456869" y="90805"/>
                </a:lnTo>
                <a:lnTo>
                  <a:pt x="456971" y="90297"/>
                </a:lnTo>
                <a:lnTo>
                  <a:pt x="457098" y="89662"/>
                </a:lnTo>
                <a:lnTo>
                  <a:pt x="457123" y="89535"/>
                </a:lnTo>
                <a:lnTo>
                  <a:pt x="457454" y="87884"/>
                </a:lnTo>
                <a:lnTo>
                  <a:pt x="457746" y="86360"/>
                </a:lnTo>
                <a:lnTo>
                  <a:pt x="458978" y="85852"/>
                </a:lnTo>
                <a:lnTo>
                  <a:pt x="464642" y="87376"/>
                </a:lnTo>
                <a:lnTo>
                  <a:pt x="468134" y="87503"/>
                </a:lnTo>
                <a:lnTo>
                  <a:pt x="470585" y="86487"/>
                </a:lnTo>
                <a:lnTo>
                  <a:pt x="469531" y="85852"/>
                </a:lnTo>
                <a:lnTo>
                  <a:pt x="468058" y="84963"/>
                </a:lnTo>
                <a:lnTo>
                  <a:pt x="467855" y="84836"/>
                </a:lnTo>
                <a:lnTo>
                  <a:pt x="470192" y="82550"/>
                </a:lnTo>
                <a:lnTo>
                  <a:pt x="470941" y="81026"/>
                </a:lnTo>
                <a:lnTo>
                  <a:pt x="475056" y="85471"/>
                </a:lnTo>
                <a:lnTo>
                  <a:pt x="470827" y="86995"/>
                </a:lnTo>
                <a:lnTo>
                  <a:pt x="476046" y="89662"/>
                </a:lnTo>
                <a:lnTo>
                  <a:pt x="475183" y="92710"/>
                </a:lnTo>
                <a:lnTo>
                  <a:pt x="474446" y="95745"/>
                </a:lnTo>
                <a:lnTo>
                  <a:pt x="476504" y="93472"/>
                </a:lnTo>
                <a:lnTo>
                  <a:pt x="479056" y="93853"/>
                </a:lnTo>
                <a:lnTo>
                  <a:pt x="479018" y="96977"/>
                </a:lnTo>
                <a:lnTo>
                  <a:pt x="480529" y="93853"/>
                </a:lnTo>
                <a:lnTo>
                  <a:pt x="483184" y="96266"/>
                </a:lnTo>
                <a:lnTo>
                  <a:pt x="482485" y="94780"/>
                </a:lnTo>
                <a:lnTo>
                  <a:pt x="482142" y="93853"/>
                </a:lnTo>
                <a:lnTo>
                  <a:pt x="482003" y="93472"/>
                </a:lnTo>
                <a:lnTo>
                  <a:pt x="481037" y="90843"/>
                </a:lnTo>
                <a:lnTo>
                  <a:pt x="481088" y="90424"/>
                </a:lnTo>
                <a:lnTo>
                  <a:pt x="483463" y="88646"/>
                </a:lnTo>
                <a:lnTo>
                  <a:pt x="486943" y="93853"/>
                </a:lnTo>
                <a:lnTo>
                  <a:pt x="490905" y="94996"/>
                </a:lnTo>
                <a:lnTo>
                  <a:pt x="488327" y="88646"/>
                </a:lnTo>
                <a:lnTo>
                  <a:pt x="488175" y="88265"/>
                </a:lnTo>
                <a:lnTo>
                  <a:pt x="491388" y="85725"/>
                </a:lnTo>
                <a:lnTo>
                  <a:pt x="489165" y="82042"/>
                </a:lnTo>
                <a:lnTo>
                  <a:pt x="489216" y="81026"/>
                </a:lnTo>
                <a:lnTo>
                  <a:pt x="489229" y="79883"/>
                </a:lnTo>
                <a:lnTo>
                  <a:pt x="488327" y="79248"/>
                </a:lnTo>
                <a:lnTo>
                  <a:pt x="488238" y="78740"/>
                </a:lnTo>
                <a:lnTo>
                  <a:pt x="487426" y="74295"/>
                </a:lnTo>
                <a:lnTo>
                  <a:pt x="490982" y="76581"/>
                </a:lnTo>
                <a:lnTo>
                  <a:pt x="491972" y="74295"/>
                </a:lnTo>
                <a:lnTo>
                  <a:pt x="492137" y="73914"/>
                </a:lnTo>
                <a:lnTo>
                  <a:pt x="496570" y="75946"/>
                </a:lnTo>
                <a:lnTo>
                  <a:pt x="495655" y="76200"/>
                </a:lnTo>
                <a:lnTo>
                  <a:pt x="498919" y="79883"/>
                </a:lnTo>
                <a:lnTo>
                  <a:pt x="499046" y="80391"/>
                </a:lnTo>
                <a:lnTo>
                  <a:pt x="499300" y="87757"/>
                </a:lnTo>
                <a:lnTo>
                  <a:pt x="493839" y="89789"/>
                </a:lnTo>
                <a:lnTo>
                  <a:pt x="494753" y="99822"/>
                </a:lnTo>
                <a:lnTo>
                  <a:pt x="498983" y="98425"/>
                </a:lnTo>
                <a:lnTo>
                  <a:pt x="505129" y="95758"/>
                </a:lnTo>
                <a:lnTo>
                  <a:pt x="507974" y="98679"/>
                </a:lnTo>
                <a:lnTo>
                  <a:pt x="511784" y="96266"/>
                </a:lnTo>
                <a:lnTo>
                  <a:pt x="511746" y="95758"/>
                </a:lnTo>
                <a:lnTo>
                  <a:pt x="511314" y="90297"/>
                </a:lnTo>
                <a:lnTo>
                  <a:pt x="510628" y="85725"/>
                </a:lnTo>
                <a:lnTo>
                  <a:pt x="512216" y="84836"/>
                </a:lnTo>
                <a:lnTo>
                  <a:pt x="513003" y="85471"/>
                </a:lnTo>
                <a:lnTo>
                  <a:pt x="513930" y="86487"/>
                </a:lnTo>
                <a:lnTo>
                  <a:pt x="513867" y="86868"/>
                </a:lnTo>
                <a:lnTo>
                  <a:pt x="512292" y="89154"/>
                </a:lnTo>
                <a:lnTo>
                  <a:pt x="516966" y="86614"/>
                </a:lnTo>
                <a:lnTo>
                  <a:pt x="518629" y="84836"/>
                </a:lnTo>
                <a:lnTo>
                  <a:pt x="519582" y="83820"/>
                </a:lnTo>
                <a:lnTo>
                  <a:pt x="524573" y="83947"/>
                </a:lnTo>
                <a:lnTo>
                  <a:pt x="524827" y="83820"/>
                </a:lnTo>
                <a:lnTo>
                  <a:pt x="527354" y="82550"/>
                </a:lnTo>
                <a:lnTo>
                  <a:pt x="526097" y="77736"/>
                </a:lnTo>
                <a:lnTo>
                  <a:pt x="525373" y="74295"/>
                </a:lnTo>
                <a:lnTo>
                  <a:pt x="526656" y="73914"/>
                </a:lnTo>
                <a:lnTo>
                  <a:pt x="528383" y="73406"/>
                </a:lnTo>
                <a:lnTo>
                  <a:pt x="528078" y="72771"/>
                </a:lnTo>
                <a:lnTo>
                  <a:pt x="527977" y="71755"/>
                </a:lnTo>
                <a:lnTo>
                  <a:pt x="528091" y="70739"/>
                </a:lnTo>
                <a:lnTo>
                  <a:pt x="528459" y="67437"/>
                </a:lnTo>
                <a:lnTo>
                  <a:pt x="531190" y="69088"/>
                </a:lnTo>
                <a:lnTo>
                  <a:pt x="533209" y="69215"/>
                </a:lnTo>
                <a:lnTo>
                  <a:pt x="533285" y="71374"/>
                </a:lnTo>
                <a:lnTo>
                  <a:pt x="532066" y="71882"/>
                </a:lnTo>
                <a:lnTo>
                  <a:pt x="532180" y="73152"/>
                </a:lnTo>
                <a:lnTo>
                  <a:pt x="534047" y="74930"/>
                </a:lnTo>
                <a:lnTo>
                  <a:pt x="536740" y="74422"/>
                </a:lnTo>
                <a:lnTo>
                  <a:pt x="538124" y="72263"/>
                </a:lnTo>
                <a:lnTo>
                  <a:pt x="538022" y="75057"/>
                </a:lnTo>
                <a:lnTo>
                  <a:pt x="537057" y="79121"/>
                </a:lnTo>
                <a:lnTo>
                  <a:pt x="536295" y="78638"/>
                </a:lnTo>
                <a:lnTo>
                  <a:pt x="537019" y="80149"/>
                </a:lnTo>
                <a:lnTo>
                  <a:pt x="539076" y="79248"/>
                </a:lnTo>
                <a:lnTo>
                  <a:pt x="543902" y="83185"/>
                </a:lnTo>
                <a:lnTo>
                  <a:pt x="548246" y="83185"/>
                </a:lnTo>
                <a:lnTo>
                  <a:pt x="552069" y="84074"/>
                </a:lnTo>
                <a:lnTo>
                  <a:pt x="555320" y="90424"/>
                </a:lnTo>
                <a:lnTo>
                  <a:pt x="558292" y="87503"/>
                </a:lnTo>
                <a:lnTo>
                  <a:pt x="560730" y="83947"/>
                </a:lnTo>
                <a:lnTo>
                  <a:pt x="561771" y="82423"/>
                </a:lnTo>
                <a:lnTo>
                  <a:pt x="566483" y="81915"/>
                </a:lnTo>
                <a:lnTo>
                  <a:pt x="566407" y="77978"/>
                </a:lnTo>
                <a:lnTo>
                  <a:pt x="566407" y="77724"/>
                </a:lnTo>
                <a:lnTo>
                  <a:pt x="569620" y="80264"/>
                </a:lnTo>
                <a:lnTo>
                  <a:pt x="569328" y="77724"/>
                </a:lnTo>
                <a:lnTo>
                  <a:pt x="569023" y="74930"/>
                </a:lnTo>
                <a:lnTo>
                  <a:pt x="565734" y="73787"/>
                </a:lnTo>
                <a:lnTo>
                  <a:pt x="562711" y="76200"/>
                </a:lnTo>
                <a:lnTo>
                  <a:pt x="559828" y="77978"/>
                </a:lnTo>
                <a:lnTo>
                  <a:pt x="557022" y="75565"/>
                </a:lnTo>
                <a:lnTo>
                  <a:pt x="555155" y="77470"/>
                </a:lnTo>
                <a:lnTo>
                  <a:pt x="555282" y="78740"/>
                </a:lnTo>
                <a:lnTo>
                  <a:pt x="555739" y="80899"/>
                </a:lnTo>
                <a:lnTo>
                  <a:pt x="555650" y="81534"/>
                </a:lnTo>
                <a:lnTo>
                  <a:pt x="554964" y="83439"/>
                </a:lnTo>
                <a:lnTo>
                  <a:pt x="554863" y="83578"/>
                </a:lnTo>
                <a:lnTo>
                  <a:pt x="553135" y="83947"/>
                </a:lnTo>
                <a:lnTo>
                  <a:pt x="551434" y="83439"/>
                </a:lnTo>
                <a:lnTo>
                  <a:pt x="551154" y="80772"/>
                </a:lnTo>
                <a:lnTo>
                  <a:pt x="553504" y="79248"/>
                </a:lnTo>
                <a:lnTo>
                  <a:pt x="553707" y="79121"/>
                </a:lnTo>
                <a:lnTo>
                  <a:pt x="555155" y="78181"/>
                </a:lnTo>
                <a:lnTo>
                  <a:pt x="555015" y="77470"/>
                </a:lnTo>
                <a:lnTo>
                  <a:pt x="552856" y="72263"/>
                </a:lnTo>
                <a:lnTo>
                  <a:pt x="552069" y="70358"/>
                </a:lnTo>
                <a:lnTo>
                  <a:pt x="557339" y="70104"/>
                </a:lnTo>
                <a:lnTo>
                  <a:pt x="556882" y="67945"/>
                </a:lnTo>
                <a:lnTo>
                  <a:pt x="556577" y="66548"/>
                </a:lnTo>
                <a:lnTo>
                  <a:pt x="552348" y="67945"/>
                </a:lnTo>
                <a:lnTo>
                  <a:pt x="551370" y="67437"/>
                </a:lnTo>
                <a:lnTo>
                  <a:pt x="550405" y="66929"/>
                </a:lnTo>
                <a:lnTo>
                  <a:pt x="550887" y="65151"/>
                </a:lnTo>
                <a:lnTo>
                  <a:pt x="550799" y="64516"/>
                </a:lnTo>
                <a:lnTo>
                  <a:pt x="550329" y="62611"/>
                </a:lnTo>
                <a:lnTo>
                  <a:pt x="549021" y="61087"/>
                </a:lnTo>
                <a:lnTo>
                  <a:pt x="549617" y="59436"/>
                </a:lnTo>
                <a:lnTo>
                  <a:pt x="550329" y="57531"/>
                </a:lnTo>
                <a:lnTo>
                  <a:pt x="553300" y="54483"/>
                </a:lnTo>
                <a:lnTo>
                  <a:pt x="553427" y="54229"/>
                </a:lnTo>
                <a:lnTo>
                  <a:pt x="554799" y="51562"/>
                </a:lnTo>
                <a:lnTo>
                  <a:pt x="554393" y="53086"/>
                </a:lnTo>
                <a:lnTo>
                  <a:pt x="554405" y="53594"/>
                </a:lnTo>
                <a:lnTo>
                  <a:pt x="555205" y="54483"/>
                </a:lnTo>
                <a:lnTo>
                  <a:pt x="555231" y="54864"/>
                </a:lnTo>
                <a:lnTo>
                  <a:pt x="554875" y="55880"/>
                </a:lnTo>
                <a:lnTo>
                  <a:pt x="558546" y="51562"/>
                </a:lnTo>
                <a:lnTo>
                  <a:pt x="559409" y="50546"/>
                </a:lnTo>
                <a:lnTo>
                  <a:pt x="559727" y="50165"/>
                </a:lnTo>
                <a:lnTo>
                  <a:pt x="560260" y="49530"/>
                </a:lnTo>
                <a:lnTo>
                  <a:pt x="562013" y="52197"/>
                </a:lnTo>
                <a:lnTo>
                  <a:pt x="562444" y="54864"/>
                </a:lnTo>
                <a:lnTo>
                  <a:pt x="562330" y="55880"/>
                </a:lnTo>
                <a:lnTo>
                  <a:pt x="561657" y="57658"/>
                </a:lnTo>
                <a:lnTo>
                  <a:pt x="564743" y="58928"/>
                </a:lnTo>
                <a:lnTo>
                  <a:pt x="568375" y="54610"/>
                </a:lnTo>
                <a:lnTo>
                  <a:pt x="568350" y="54483"/>
                </a:lnTo>
                <a:lnTo>
                  <a:pt x="568223" y="53848"/>
                </a:lnTo>
                <a:lnTo>
                  <a:pt x="568413" y="54571"/>
                </a:lnTo>
                <a:lnTo>
                  <a:pt x="569252" y="53581"/>
                </a:lnTo>
                <a:lnTo>
                  <a:pt x="568464" y="53581"/>
                </a:lnTo>
                <a:lnTo>
                  <a:pt x="567829" y="53581"/>
                </a:lnTo>
                <a:lnTo>
                  <a:pt x="564426" y="54102"/>
                </a:lnTo>
                <a:lnTo>
                  <a:pt x="564032" y="49530"/>
                </a:lnTo>
                <a:lnTo>
                  <a:pt x="563791" y="46736"/>
                </a:lnTo>
                <a:lnTo>
                  <a:pt x="567753" y="53467"/>
                </a:lnTo>
                <a:lnTo>
                  <a:pt x="568579" y="53467"/>
                </a:lnTo>
                <a:lnTo>
                  <a:pt x="569341" y="53467"/>
                </a:lnTo>
                <a:lnTo>
                  <a:pt x="569696" y="48641"/>
                </a:lnTo>
                <a:lnTo>
                  <a:pt x="570115" y="46736"/>
                </a:lnTo>
                <a:lnTo>
                  <a:pt x="570484" y="45085"/>
                </a:lnTo>
                <a:lnTo>
                  <a:pt x="570814" y="43561"/>
                </a:lnTo>
                <a:lnTo>
                  <a:pt x="573163" y="45466"/>
                </a:lnTo>
                <a:lnTo>
                  <a:pt x="575983" y="49403"/>
                </a:lnTo>
                <a:lnTo>
                  <a:pt x="578523" y="50673"/>
                </a:lnTo>
                <a:lnTo>
                  <a:pt x="575360" y="60452"/>
                </a:lnTo>
                <a:lnTo>
                  <a:pt x="578243" y="58293"/>
                </a:lnTo>
                <a:lnTo>
                  <a:pt x="576681" y="61976"/>
                </a:lnTo>
                <a:lnTo>
                  <a:pt x="576707" y="68580"/>
                </a:lnTo>
                <a:lnTo>
                  <a:pt x="574294" y="72517"/>
                </a:lnTo>
                <a:lnTo>
                  <a:pt x="578332" y="72771"/>
                </a:lnTo>
                <a:lnTo>
                  <a:pt x="584149" y="75565"/>
                </a:lnTo>
                <a:lnTo>
                  <a:pt x="586689" y="73660"/>
                </a:lnTo>
                <a:lnTo>
                  <a:pt x="587717" y="76835"/>
                </a:lnTo>
                <a:lnTo>
                  <a:pt x="587844" y="77470"/>
                </a:lnTo>
                <a:lnTo>
                  <a:pt x="588251" y="80010"/>
                </a:lnTo>
                <a:lnTo>
                  <a:pt x="588137" y="81407"/>
                </a:lnTo>
                <a:lnTo>
                  <a:pt x="587921" y="83439"/>
                </a:lnTo>
                <a:lnTo>
                  <a:pt x="591832" y="77216"/>
                </a:lnTo>
                <a:lnTo>
                  <a:pt x="594258" y="86487"/>
                </a:lnTo>
                <a:lnTo>
                  <a:pt x="597776" y="86487"/>
                </a:lnTo>
                <a:lnTo>
                  <a:pt x="601383" y="82804"/>
                </a:lnTo>
                <a:lnTo>
                  <a:pt x="593940" y="81661"/>
                </a:lnTo>
                <a:lnTo>
                  <a:pt x="596341" y="77216"/>
                </a:lnTo>
                <a:lnTo>
                  <a:pt x="596544" y="76835"/>
                </a:lnTo>
                <a:lnTo>
                  <a:pt x="597700" y="79248"/>
                </a:lnTo>
                <a:lnTo>
                  <a:pt x="599059" y="77851"/>
                </a:lnTo>
                <a:lnTo>
                  <a:pt x="599135" y="77724"/>
                </a:lnTo>
                <a:lnTo>
                  <a:pt x="598055" y="76835"/>
                </a:lnTo>
                <a:lnTo>
                  <a:pt x="595604" y="74803"/>
                </a:lnTo>
                <a:lnTo>
                  <a:pt x="593547" y="73660"/>
                </a:lnTo>
                <a:lnTo>
                  <a:pt x="592861" y="73279"/>
                </a:lnTo>
                <a:lnTo>
                  <a:pt x="594880" y="73406"/>
                </a:lnTo>
                <a:lnTo>
                  <a:pt x="594880" y="73279"/>
                </a:lnTo>
                <a:lnTo>
                  <a:pt x="594728" y="70993"/>
                </a:lnTo>
                <a:lnTo>
                  <a:pt x="594601" y="68453"/>
                </a:lnTo>
                <a:lnTo>
                  <a:pt x="595083" y="66675"/>
                </a:lnTo>
                <a:lnTo>
                  <a:pt x="591680" y="65659"/>
                </a:lnTo>
                <a:lnTo>
                  <a:pt x="591756" y="59690"/>
                </a:lnTo>
                <a:lnTo>
                  <a:pt x="595833" y="65151"/>
                </a:lnTo>
                <a:lnTo>
                  <a:pt x="597344" y="62103"/>
                </a:lnTo>
                <a:lnTo>
                  <a:pt x="596430" y="67437"/>
                </a:lnTo>
                <a:lnTo>
                  <a:pt x="596988" y="67564"/>
                </a:lnTo>
                <a:lnTo>
                  <a:pt x="596112" y="72898"/>
                </a:lnTo>
                <a:lnTo>
                  <a:pt x="599008" y="70612"/>
                </a:lnTo>
                <a:lnTo>
                  <a:pt x="603364" y="70612"/>
                </a:lnTo>
                <a:lnTo>
                  <a:pt x="605421" y="73152"/>
                </a:lnTo>
                <a:lnTo>
                  <a:pt x="607441" y="75946"/>
                </a:lnTo>
                <a:lnTo>
                  <a:pt x="606907" y="76047"/>
                </a:lnTo>
                <a:lnTo>
                  <a:pt x="607479" y="80010"/>
                </a:lnTo>
                <a:lnTo>
                  <a:pt x="607364" y="81534"/>
                </a:lnTo>
                <a:lnTo>
                  <a:pt x="607314" y="81991"/>
                </a:lnTo>
                <a:lnTo>
                  <a:pt x="613346" y="83058"/>
                </a:lnTo>
                <a:lnTo>
                  <a:pt x="613384" y="85217"/>
                </a:lnTo>
                <a:lnTo>
                  <a:pt x="611251" y="85852"/>
                </a:lnTo>
                <a:lnTo>
                  <a:pt x="609904" y="85090"/>
                </a:lnTo>
                <a:lnTo>
                  <a:pt x="612508" y="87503"/>
                </a:lnTo>
                <a:lnTo>
                  <a:pt x="614413" y="86360"/>
                </a:lnTo>
                <a:lnTo>
                  <a:pt x="614616" y="85852"/>
                </a:lnTo>
                <a:lnTo>
                  <a:pt x="617270" y="78994"/>
                </a:lnTo>
                <a:lnTo>
                  <a:pt x="620242" y="81026"/>
                </a:lnTo>
                <a:lnTo>
                  <a:pt x="623125" y="83578"/>
                </a:lnTo>
                <a:lnTo>
                  <a:pt x="623087" y="81788"/>
                </a:lnTo>
                <a:lnTo>
                  <a:pt x="627049" y="82931"/>
                </a:lnTo>
                <a:lnTo>
                  <a:pt x="627087" y="81788"/>
                </a:lnTo>
                <a:lnTo>
                  <a:pt x="627189" y="78994"/>
                </a:lnTo>
                <a:lnTo>
                  <a:pt x="627329" y="75311"/>
                </a:lnTo>
                <a:lnTo>
                  <a:pt x="629704" y="75057"/>
                </a:lnTo>
                <a:lnTo>
                  <a:pt x="627799" y="71120"/>
                </a:lnTo>
                <a:lnTo>
                  <a:pt x="631723" y="75184"/>
                </a:lnTo>
                <a:lnTo>
                  <a:pt x="630516" y="71120"/>
                </a:lnTo>
                <a:lnTo>
                  <a:pt x="630364" y="70612"/>
                </a:lnTo>
                <a:lnTo>
                  <a:pt x="628561" y="64516"/>
                </a:lnTo>
                <a:lnTo>
                  <a:pt x="632002" y="67564"/>
                </a:lnTo>
                <a:lnTo>
                  <a:pt x="631571" y="71374"/>
                </a:lnTo>
                <a:lnTo>
                  <a:pt x="631672" y="73914"/>
                </a:lnTo>
                <a:lnTo>
                  <a:pt x="631786" y="75692"/>
                </a:lnTo>
                <a:lnTo>
                  <a:pt x="631901" y="76835"/>
                </a:lnTo>
                <a:lnTo>
                  <a:pt x="632523" y="80899"/>
                </a:lnTo>
                <a:lnTo>
                  <a:pt x="632993" y="76835"/>
                </a:lnTo>
                <a:lnTo>
                  <a:pt x="635215" y="80391"/>
                </a:lnTo>
                <a:lnTo>
                  <a:pt x="636676" y="80391"/>
                </a:lnTo>
                <a:lnTo>
                  <a:pt x="635838" y="76835"/>
                </a:lnTo>
                <a:lnTo>
                  <a:pt x="635685" y="76200"/>
                </a:lnTo>
                <a:lnTo>
                  <a:pt x="639724" y="76454"/>
                </a:lnTo>
                <a:lnTo>
                  <a:pt x="639572" y="76200"/>
                </a:lnTo>
                <a:lnTo>
                  <a:pt x="637349" y="72517"/>
                </a:lnTo>
                <a:lnTo>
                  <a:pt x="637400" y="72263"/>
                </a:lnTo>
                <a:lnTo>
                  <a:pt x="640600" y="68961"/>
                </a:lnTo>
                <a:lnTo>
                  <a:pt x="642264" y="74549"/>
                </a:lnTo>
                <a:lnTo>
                  <a:pt x="644639" y="69342"/>
                </a:lnTo>
                <a:lnTo>
                  <a:pt x="644207" y="68961"/>
                </a:lnTo>
                <a:lnTo>
                  <a:pt x="643051" y="67945"/>
                </a:lnTo>
                <a:lnTo>
                  <a:pt x="647496" y="64897"/>
                </a:lnTo>
                <a:lnTo>
                  <a:pt x="646061" y="61976"/>
                </a:lnTo>
                <a:lnTo>
                  <a:pt x="649312" y="61595"/>
                </a:lnTo>
                <a:lnTo>
                  <a:pt x="651649" y="66421"/>
                </a:lnTo>
                <a:lnTo>
                  <a:pt x="650900" y="70993"/>
                </a:lnTo>
                <a:lnTo>
                  <a:pt x="649744" y="70612"/>
                </a:lnTo>
                <a:lnTo>
                  <a:pt x="647890" y="68834"/>
                </a:lnTo>
                <a:lnTo>
                  <a:pt x="648081" y="72390"/>
                </a:lnTo>
                <a:lnTo>
                  <a:pt x="654024" y="71374"/>
                </a:lnTo>
                <a:lnTo>
                  <a:pt x="655574" y="73533"/>
                </a:lnTo>
                <a:lnTo>
                  <a:pt x="657479" y="74422"/>
                </a:lnTo>
                <a:lnTo>
                  <a:pt x="657783" y="79248"/>
                </a:lnTo>
                <a:lnTo>
                  <a:pt x="659612" y="73660"/>
                </a:lnTo>
                <a:lnTo>
                  <a:pt x="663536" y="82931"/>
                </a:lnTo>
                <a:lnTo>
                  <a:pt x="664019" y="80518"/>
                </a:lnTo>
                <a:lnTo>
                  <a:pt x="664845" y="76454"/>
                </a:lnTo>
                <a:close/>
              </a:path>
              <a:path extrusionOk="0" h="125095" w="685164">
                <a:moveTo>
                  <a:pt x="666026" y="58420"/>
                </a:moveTo>
                <a:lnTo>
                  <a:pt x="662774" y="53594"/>
                </a:lnTo>
                <a:lnTo>
                  <a:pt x="660120" y="51181"/>
                </a:lnTo>
                <a:lnTo>
                  <a:pt x="660603" y="57150"/>
                </a:lnTo>
                <a:lnTo>
                  <a:pt x="660539" y="58928"/>
                </a:lnTo>
                <a:lnTo>
                  <a:pt x="658660" y="61468"/>
                </a:lnTo>
                <a:lnTo>
                  <a:pt x="666026" y="58420"/>
                </a:lnTo>
                <a:close/>
              </a:path>
              <a:path extrusionOk="0" h="125095" w="685164">
                <a:moveTo>
                  <a:pt x="668413" y="14351"/>
                </a:moveTo>
                <a:lnTo>
                  <a:pt x="667613" y="13589"/>
                </a:lnTo>
                <a:lnTo>
                  <a:pt x="667791" y="14681"/>
                </a:lnTo>
                <a:lnTo>
                  <a:pt x="668388" y="14478"/>
                </a:lnTo>
                <a:lnTo>
                  <a:pt x="668413" y="14351"/>
                </a:lnTo>
                <a:close/>
              </a:path>
              <a:path extrusionOk="0" h="125095" w="685164">
                <a:moveTo>
                  <a:pt x="669201" y="33274"/>
                </a:moveTo>
                <a:lnTo>
                  <a:pt x="668515" y="35725"/>
                </a:lnTo>
                <a:lnTo>
                  <a:pt x="668883" y="35687"/>
                </a:lnTo>
                <a:lnTo>
                  <a:pt x="669201" y="33274"/>
                </a:lnTo>
                <a:close/>
              </a:path>
              <a:path extrusionOk="0" h="125095" w="685164">
                <a:moveTo>
                  <a:pt x="670229" y="13843"/>
                </a:moveTo>
                <a:lnTo>
                  <a:pt x="668502" y="14439"/>
                </a:lnTo>
                <a:lnTo>
                  <a:pt x="669480" y="15367"/>
                </a:lnTo>
                <a:lnTo>
                  <a:pt x="670229" y="13843"/>
                </a:lnTo>
                <a:close/>
              </a:path>
              <a:path extrusionOk="0" h="125095" w="685164">
                <a:moveTo>
                  <a:pt x="677710" y="32575"/>
                </a:moveTo>
                <a:lnTo>
                  <a:pt x="676008" y="32804"/>
                </a:lnTo>
                <a:lnTo>
                  <a:pt x="676173" y="33121"/>
                </a:lnTo>
                <a:lnTo>
                  <a:pt x="676643" y="33121"/>
                </a:lnTo>
                <a:lnTo>
                  <a:pt x="677710" y="32575"/>
                </a:lnTo>
                <a:close/>
              </a:path>
              <a:path extrusionOk="0" h="125095" w="685164">
                <a:moveTo>
                  <a:pt x="679500" y="37122"/>
                </a:moveTo>
                <a:lnTo>
                  <a:pt x="679373" y="37287"/>
                </a:lnTo>
                <a:lnTo>
                  <a:pt x="679500" y="37325"/>
                </a:lnTo>
                <a:lnTo>
                  <a:pt x="679500" y="37122"/>
                </a:lnTo>
                <a:close/>
              </a:path>
              <a:path extrusionOk="0" h="125095" w="685164">
                <a:moveTo>
                  <a:pt x="680288" y="22606"/>
                </a:moveTo>
                <a:lnTo>
                  <a:pt x="679843" y="22021"/>
                </a:lnTo>
                <a:lnTo>
                  <a:pt x="679729" y="22479"/>
                </a:lnTo>
                <a:lnTo>
                  <a:pt x="680288" y="22606"/>
                </a:lnTo>
                <a:close/>
              </a:path>
              <a:path extrusionOk="0" h="125095" w="685164">
                <a:moveTo>
                  <a:pt x="680326" y="12319"/>
                </a:moveTo>
                <a:lnTo>
                  <a:pt x="679183" y="12065"/>
                </a:lnTo>
                <a:lnTo>
                  <a:pt x="680300" y="12344"/>
                </a:lnTo>
                <a:close/>
              </a:path>
              <a:path extrusionOk="0" h="125095" w="685164">
                <a:moveTo>
                  <a:pt x="682117" y="22225"/>
                </a:moveTo>
                <a:lnTo>
                  <a:pt x="680288" y="22606"/>
                </a:lnTo>
                <a:lnTo>
                  <a:pt x="681558" y="24257"/>
                </a:lnTo>
                <a:lnTo>
                  <a:pt x="682117" y="22225"/>
                </a:lnTo>
                <a:close/>
              </a:path>
              <a:path extrusionOk="0" h="125095" w="685164">
                <a:moveTo>
                  <a:pt x="684720" y="50165"/>
                </a:moveTo>
                <a:lnTo>
                  <a:pt x="682345" y="53340"/>
                </a:lnTo>
                <a:lnTo>
                  <a:pt x="682205" y="50800"/>
                </a:lnTo>
                <a:lnTo>
                  <a:pt x="682193" y="50546"/>
                </a:lnTo>
                <a:lnTo>
                  <a:pt x="681951" y="46482"/>
                </a:lnTo>
                <a:lnTo>
                  <a:pt x="679462" y="50546"/>
                </a:lnTo>
                <a:lnTo>
                  <a:pt x="680008" y="45466"/>
                </a:lnTo>
                <a:lnTo>
                  <a:pt x="681393" y="46228"/>
                </a:lnTo>
                <a:lnTo>
                  <a:pt x="680923" y="45466"/>
                </a:lnTo>
                <a:lnTo>
                  <a:pt x="679653" y="43434"/>
                </a:lnTo>
                <a:lnTo>
                  <a:pt x="679183" y="42672"/>
                </a:lnTo>
                <a:lnTo>
                  <a:pt x="677037" y="43434"/>
                </a:lnTo>
                <a:lnTo>
                  <a:pt x="676300" y="40386"/>
                </a:lnTo>
                <a:lnTo>
                  <a:pt x="676046" y="39370"/>
                </a:lnTo>
                <a:lnTo>
                  <a:pt x="677951" y="42418"/>
                </a:lnTo>
                <a:lnTo>
                  <a:pt x="678637" y="39370"/>
                </a:lnTo>
                <a:lnTo>
                  <a:pt x="678726" y="38989"/>
                </a:lnTo>
                <a:lnTo>
                  <a:pt x="678954" y="37973"/>
                </a:lnTo>
                <a:lnTo>
                  <a:pt x="679056" y="37719"/>
                </a:lnTo>
                <a:lnTo>
                  <a:pt x="679373" y="37211"/>
                </a:lnTo>
                <a:lnTo>
                  <a:pt x="677710" y="36068"/>
                </a:lnTo>
                <a:lnTo>
                  <a:pt x="674509" y="37211"/>
                </a:lnTo>
                <a:lnTo>
                  <a:pt x="673481" y="38989"/>
                </a:lnTo>
                <a:lnTo>
                  <a:pt x="673138" y="33147"/>
                </a:lnTo>
                <a:lnTo>
                  <a:pt x="676008" y="32766"/>
                </a:lnTo>
                <a:lnTo>
                  <a:pt x="675690" y="32131"/>
                </a:lnTo>
                <a:lnTo>
                  <a:pt x="675500" y="31750"/>
                </a:lnTo>
                <a:lnTo>
                  <a:pt x="677532" y="28321"/>
                </a:lnTo>
                <a:lnTo>
                  <a:pt x="677837" y="27813"/>
                </a:lnTo>
                <a:lnTo>
                  <a:pt x="674700" y="28321"/>
                </a:lnTo>
                <a:lnTo>
                  <a:pt x="676046" y="24003"/>
                </a:lnTo>
                <a:lnTo>
                  <a:pt x="677418" y="22606"/>
                </a:lnTo>
                <a:lnTo>
                  <a:pt x="679018" y="20955"/>
                </a:lnTo>
                <a:lnTo>
                  <a:pt x="679843" y="22021"/>
                </a:lnTo>
                <a:lnTo>
                  <a:pt x="680123" y="20955"/>
                </a:lnTo>
                <a:lnTo>
                  <a:pt x="680300" y="20320"/>
                </a:lnTo>
                <a:lnTo>
                  <a:pt x="680694" y="19304"/>
                </a:lnTo>
                <a:lnTo>
                  <a:pt x="681050" y="18415"/>
                </a:lnTo>
                <a:lnTo>
                  <a:pt x="683145" y="13081"/>
                </a:lnTo>
                <a:lnTo>
                  <a:pt x="680300" y="12344"/>
                </a:lnTo>
                <a:lnTo>
                  <a:pt x="677443" y="15240"/>
                </a:lnTo>
                <a:lnTo>
                  <a:pt x="677557" y="15621"/>
                </a:lnTo>
                <a:lnTo>
                  <a:pt x="679411" y="17653"/>
                </a:lnTo>
                <a:lnTo>
                  <a:pt x="677837" y="18415"/>
                </a:lnTo>
                <a:lnTo>
                  <a:pt x="675932" y="17183"/>
                </a:lnTo>
                <a:lnTo>
                  <a:pt x="675932" y="22606"/>
                </a:lnTo>
                <a:lnTo>
                  <a:pt x="669671" y="31242"/>
                </a:lnTo>
                <a:lnTo>
                  <a:pt x="671220" y="33401"/>
                </a:lnTo>
                <a:lnTo>
                  <a:pt x="672274" y="33261"/>
                </a:lnTo>
                <a:lnTo>
                  <a:pt x="667219" y="40386"/>
                </a:lnTo>
                <a:lnTo>
                  <a:pt x="668451" y="35941"/>
                </a:lnTo>
                <a:lnTo>
                  <a:pt x="668515" y="35725"/>
                </a:lnTo>
                <a:lnTo>
                  <a:pt x="666546" y="35941"/>
                </a:lnTo>
                <a:lnTo>
                  <a:pt x="665378" y="34417"/>
                </a:lnTo>
                <a:lnTo>
                  <a:pt x="665314" y="31242"/>
                </a:lnTo>
                <a:lnTo>
                  <a:pt x="665797" y="30988"/>
                </a:lnTo>
                <a:lnTo>
                  <a:pt x="668401" y="29591"/>
                </a:lnTo>
                <a:lnTo>
                  <a:pt x="668642" y="28956"/>
                </a:lnTo>
                <a:lnTo>
                  <a:pt x="669112" y="27686"/>
                </a:lnTo>
                <a:lnTo>
                  <a:pt x="669671" y="26162"/>
                </a:lnTo>
                <a:lnTo>
                  <a:pt x="675932" y="22606"/>
                </a:lnTo>
                <a:lnTo>
                  <a:pt x="675932" y="17183"/>
                </a:lnTo>
                <a:lnTo>
                  <a:pt x="675284" y="16764"/>
                </a:lnTo>
                <a:lnTo>
                  <a:pt x="673519" y="15621"/>
                </a:lnTo>
                <a:lnTo>
                  <a:pt x="675144" y="11811"/>
                </a:lnTo>
                <a:lnTo>
                  <a:pt x="673239" y="12954"/>
                </a:lnTo>
                <a:lnTo>
                  <a:pt x="669709" y="15875"/>
                </a:lnTo>
                <a:lnTo>
                  <a:pt x="668134" y="16764"/>
                </a:lnTo>
                <a:lnTo>
                  <a:pt x="667791" y="14681"/>
                </a:lnTo>
                <a:lnTo>
                  <a:pt x="664718" y="15748"/>
                </a:lnTo>
                <a:lnTo>
                  <a:pt x="666381" y="19304"/>
                </a:lnTo>
                <a:lnTo>
                  <a:pt x="662305" y="16891"/>
                </a:lnTo>
                <a:lnTo>
                  <a:pt x="659892" y="25146"/>
                </a:lnTo>
                <a:lnTo>
                  <a:pt x="656678" y="27686"/>
                </a:lnTo>
                <a:lnTo>
                  <a:pt x="656742" y="26670"/>
                </a:lnTo>
                <a:lnTo>
                  <a:pt x="656996" y="22352"/>
                </a:lnTo>
                <a:lnTo>
                  <a:pt x="656996" y="22225"/>
                </a:lnTo>
                <a:lnTo>
                  <a:pt x="658749" y="21894"/>
                </a:lnTo>
                <a:lnTo>
                  <a:pt x="657110" y="21463"/>
                </a:lnTo>
                <a:lnTo>
                  <a:pt x="656640" y="20447"/>
                </a:lnTo>
                <a:lnTo>
                  <a:pt x="656564" y="18542"/>
                </a:lnTo>
                <a:lnTo>
                  <a:pt x="656678" y="17526"/>
                </a:lnTo>
                <a:lnTo>
                  <a:pt x="654062" y="22352"/>
                </a:lnTo>
                <a:lnTo>
                  <a:pt x="653275" y="21717"/>
                </a:lnTo>
                <a:lnTo>
                  <a:pt x="653681" y="20650"/>
                </a:lnTo>
                <a:lnTo>
                  <a:pt x="649554" y="26162"/>
                </a:lnTo>
                <a:lnTo>
                  <a:pt x="651268" y="26797"/>
                </a:lnTo>
                <a:lnTo>
                  <a:pt x="651256" y="26670"/>
                </a:lnTo>
                <a:lnTo>
                  <a:pt x="654418" y="27178"/>
                </a:lnTo>
                <a:lnTo>
                  <a:pt x="656005" y="30416"/>
                </a:lnTo>
                <a:lnTo>
                  <a:pt x="657059" y="28956"/>
                </a:lnTo>
                <a:lnTo>
                  <a:pt x="658456" y="32512"/>
                </a:lnTo>
                <a:lnTo>
                  <a:pt x="660679" y="30988"/>
                </a:lnTo>
                <a:lnTo>
                  <a:pt x="662736" y="38354"/>
                </a:lnTo>
                <a:lnTo>
                  <a:pt x="666318" y="46736"/>
                </a:lnTo>
                <a:lnTo>
                  <a:pt x="666280" y="47371"/>
                </a:lnTo>
                <a:lnTo>
                  <a:pt x="664006" y="53086"/>
                </a:lnTo>
                <a:lnTo>
                  <a:pt x="667296" y="54864"/>
                </a:lnTo>
                <a:lnTo>
                  <a:pt x="668324" y="50927"/>
                </a:lnTo>
                <a:lnTo>
                  <a:pt x="671258" y="50800"/>
                </a:lnTo>
                <a:lnTo>
                  <a:pt x="673201" y="56896"/>
                </a:lnTo>
                <a:lnTo>
                  <a:pt x="670509" y="57404"/>
                </a:lnTo>
                <a:lnTo>
                  <a:pt x="670979" y="63500"/>
                </a:lnTo>
                <a:lnTo>
                  <a:pt x="673074" y="62865"/>
                </a:lnTo>
                <a:lnTo>
                  <a:pt x="675601" y="60325"/>
                </a:lnTo>
                <a:lnTo>
                  <a:pt x="675678" y="60071"/>
                </a:lnTo>
                <a:lnTo>
                  <a:pt x="674065" y="56642"/>
                </a:lnTo>
                <a:lnTo>
                  <a:pt x="678192" y="59055"/>
                </a:lnTo>
                <a:lnTo>
                  <a:pt x="678307" y="60452"/>
                </a:lnTo>
                <a:lnTo>
                  <a:pt x="676884" y="60452"/>
                </a:lnTo>
                <a:lnTo>
                  <a:pt x="676287" y="60325"/>
                </a:lnTo>
                <a:lnTo>
                  <a:pt x="677913" y="61595"/>
                </a:lnTo>
                <a:lnTo>
                  <a:pt x="679030" y="60452"/>
                </a:lnTo>
                <a:lnTo>
                  <a:pt x="680885" y="58547"/>
                </a:lnTo>
                <a:lnTo>
                  <a:pt x="681253" y="57531"/>
                </a:lnTo>
                <a:lnTo>
                  <a:pt x="681710" y="56261"/>
                </a:lnTo>
                <a:lnTo>
                  <a:pt x="680402" y="57531"/>
                </a:lnTo>
                <a:lnTo>
                  <a:pt x="679996" y="56642"/>
                </a:lnTo>
                <a:lnTo>
                  <a:pt x="679932" y="56515"/>
                </a:lnTo>
                <a:lnTo>
                  <a:pt x="683069" y="53340"/>
                </a:lnTo>
                <a:lnTo>
                  <a:pt x="684568" y="51816"/>
                </a:lnTo>
                <a:lnTo>
                  <a:pt x="684720" y="5016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77" name="Google Shape;3777;g2b5c250f245_0_726"/>
          <p:cNvSpPr/>
          <p:nvPr/>
        </p:nvSpPr>
        <p:spPr>
          <a:xfrm>
            <a:off x="2745456" y="2157746"/>
            <a:ext cx="467520" cy="91978"/>
          </a:xfrm>
          <a:custGeom>
            <a:rect b="b" l="l" r="r" t="t"/>
            <a:pathLst>
              <a:path extrusionOk="0" h="137795" w="700404">
                <a:moveTo>
                  <a:pt x="42075" y="106159"/>
                </a:moveTo>
                <a:lnTo>
                  <a:pt x="41783" y="104140"/>
                </a:lnTo>
                <a:lnTo>
                  <a:pt x="41148" y="104889"/>
                </a:lnTo>
                <a:lnTo>
                  <a:pt x="42075" y="106159"/>
                </a:lnTo>
                <a:close/>
              </a:path>
              <a:path extrusionOk="0" h="137795" w="700404">
                <a:moveTo>
                  <a:pt x="43294" y="106680"/>
                </a:moveTo>
                <a:lnTo>
                  <a:pt x="42456" y="106680"/>
                </a:lnTo>
                <a:lnTo>
                  <a:pt x="42075" y="106159"/>
                </a:lnTo>
                <a:lnTo>
                  <a:pt x="42341" y="107950"/>
                </a:lnTo>
                <a:lnTo>
                  <a:pt x="43294" y="106680"/>
                </a:lnTo>
                <a:close/>
              </a:path>
              <a:path extrusionOk="0" h="137795" w="700404">
                <a:moveTo>
                  <a:pt x="46659" y="115570"/>
                </a:moveTo>
                <a:lnTo>
                  <a:pt x="46113" y="111760"/>
                </a:lnTo>
                <a:lnTo>
                  <a:pt x="44361" y="111760"/>
                </a:lnTo>
                <a:lnTo>
                  <a:pt x="46659" y="115570"/>
                </a:lnTo>
                <a:close/>
              </a:path>
              <a:path extrusionOk="0" h="137795" w="700404">
                <a:moveTo>
                  <a:pt x="48234" y="111760"/>
                </a:moveTo>
                <a:lnTo>
                  <a:pt x="46012" y="111099"/>
                </a:lnTo>
                <a:lnTo>
                  <a:pt x="46113" y="111760"/>
                </a:lnTo>
                <a:lnTo>
                  <a:pt x="48234" y="111760"/>
                </a:lnTo>
                <a:close/>
              </a:path>
              <a:path extrusionOk="0" h="137795" w="700404">
                <a:moveTo>
                  <a:pt x="62534" y="115062"/>
                </a:moveTo>
                <a:lnTo>
                  <a:pt x="61506" y="115570"/>
                </a:lnTo>
                <a:lnTo>
                  <a:pt x="62496" y="115570"/>
                </a:lnTo>
                <a:lnTo>
                  <a:pt x="62534" y="115062"/>
                </a:lnTo>
                <a:close/>
              </a:path>
              <a:path extrusionOk="0" h="137795" w="700404">
                <a:moveTo>
                  <a:pt x="90868" y="67310"/>
                </a:moveTo>
                <a:lnTo>
                  <a:pt x="90500" y="67310"/>
                </a:lnTo>
                <a:lnTo>
                  <a:pt x="90868" y="67310"/>
                </a:lnTo>
                <a:close/>
              </a:path>
              <a:path extrusionOk="0" h="137795" w="700404">
                <a:moveTo>
                  <a:pt x="107810" y="132041"/>
                </a:moveTo>
                <a:lnTo>
                  <a:pt x="107657" y="132842"/>
                </a:lnTo>
                <a:lnTo>
                  <a:pt x="107657" y="133350"/>
                </a:lnTo>
                <a:lnTo>
                  <a:pt x="107734" y="132842"/>
                </a:lnTo>
                <a:lnTo>
                  <a:pt x="107810" y="132041"/>
                </a:lnTo>
                <a:close/>
              </a:path>
              <a:path extrusionOk="0" h="137795" w="700404">
                <a:moveTo>
                  <a:pt x="128536" y="128270"/>
                </a:moveTo>
                <a:lnTo>
                  <a:pt x="127419" y="124460"/>
                </a:lnTo>
                <a:lnTo>
                  <a:pt x="127546" y="123190"/>
                </a:lnTo>
                <a:lnTo>
                  <a:pt x="93980" y="123190"/>
                </a:lnTo>
                <a:lnTo>
                  <a:pt x="93954" y="125730"/>
                </a:lnTo>
                <a:lnTo>
                  <a:pt x="92443" y="125730"/>
                </a:lnTo>
                <a:lnTo>
                  <a:pt x="92329" y="128270"/>
                </a:lnTo>
                <a:lnTo>
                  <a:pt x="94729" y="127000"/>
                </a:lnTo>
                <a:lnTo>
                  <a:pt x="98120" y="129540"/>
                </a:lnTo>
                <a:lnTo>
                  <a:pt x="101460" y="130810"/>
                </a:lnTo>
                <a:lnTo>
                  <a:pt x="103162" y="127000"/>
                </a:lnTo>
                <a:lnTo>
                  <a:pt x="103733" y="125730"/>
                </a:lnTo>
                <a:lnTo>
                  <a:pt x="105206" y="128270"/>
                </a:lnTo>
                <a:lnTo>
                  <a:pt x="107975" y="128270"/>
                </a:lnTo>
                <a:lnTo>
                  <a:pt x="107810" y="130810"/>
                </a:lnTo>
                <a:lnTo>
                  <a:pt x="108800" y="127000"/>
                </a:lnTo>
                <a:lnTo>
                  <a:pt x="113995" y="132080"/>
                </a:lnTo>
                <a:lnTo>
                  <a:pt x="115658" y="129540"/>
                </a:lnTo>
                <a:lnTo>
                  <a:pt x="115506" y="130810"/>
                </a:lnTo>
                <a:lnTo>
                  <a:pt x="117360" y="133350"/>
                </a:lnTo>
                <a:lnTo>
                  <a:pt x="118668" y="132080"/>
                </a:lnTo>
                <a:lnTo>
                  <a:pt x="116763" y="130810"/>
                </a:lnTo>
                <a:lnTo>
                  <a:pt x="117297" y="129540"/>
                </a:lnTo>
                <a:lnTo>
                  <a:pt x="118389" y="127000"/>
                </a:lnTo>
                <a:lnTo>
                  <a:pt x="118948" y="125730"/>
                </a:lnTo>
                <a:lnTo>
                  <a:pt x="120726" y="129540"/>
                </a:lnTo>
                <a:lnTo>
                  <a:pt x="125171" y="125730"/>
                </a:lnTo>
                <a:lnTo>
                  <a:pt x="126161" y="132080"/>
                </a:lnTo>
                <a:lnTo>
                  <a:pt x="128536" y="128270"/>
                </a:lnTo>
                <a:close/>
              </a:path>
              <a:path extrusionOk="0" h="137795" w="700404">
                <a:moveTo>
                  <a:pt x="134874" y="135966"/>
                </a:moveTo>
                <a:lnTo>
                  <a:pt x="134239" y="136359"/>
                </a:lnTo>
                <a:lnTo>
                  <a:pt x="133718" y="136867"/>
                </a:lnTo>
                <a:lnTo>
                  <a:pt x="133438" y="137629"/>
                </a:lnTo>
                <a:lnTo>
                  <a:pt x="134353" y="137274"/>
                </a:lnTo>
                <a:lnTo>
                  <a:pt x="134747" y="136639"/>
                </a:lnTo>
                <a:lnTo>
                  <a:pt x="134874" y="135966"/>
                </a:lnTo>
                <a:close/>
              </a:path>
              <a:path extrusionOk="0" h="137795" w="700404">
                <a:moveTo>
                  <a:pt x="135191" y="133350"/>
                </a:moveTo>
                <a:lnTo>
                  <a:pt x="134429" y="132257"/>
                </a:lnTo>
                <a:lnTo>
                  <a:pt x="133718" y="133350"/>
                </a:lnTo>
                <a:lnTo>
                  <a:pt x="135191" y="133350"/>
                </a:lnTo>
                <a:close/>
              </a:path>
              <a:path extrusionOk="0" h="137795" w="700404">
                <a:moveTo>
                  <a:pt x="137820" y="131800"/>
                </a:moveTo>
                <a:lnTo>
                  <a:pt x="136817" y="132080"/>
                </a:lnTo>
                <a:lnTo>
                  <a:pt x="137350" y="132753"/>
                </a:lnTo>
                <a:lnTo>
                  <a:pt x="137820" y="131800"/>
                </a:lnTo>
                <a:close/>
              </a:path>
              <a:path extrusionOk="0" h="137795" w="700404">
                <a:moveTo>
                  <a:pt x="139827" y="135890"/>
                </a:moveTo>
                <a:lnTo>
                  <a:pt x="138823" y="134620"/>
                </a:lnTo>
                <a:lnTo>
                  <a:pt x="137350" y="132753"/>
                </a:lnTo>
                <a:lnTo>
                  <a:pt x="137045" y="133350"/>
                </a:lnTo>
                <a:lnTo>
                  <a:pt x="135191" y="133350"/>
                </a:lnTo>
                <a:lnTo>
                  <a:pt x="134874" y="135890"/>
                </a:lnTo>
                <a:lnTo>
                  <a:pt x="136144" y="134620"/>
                </a:lnTo>
                <a:lnTo>
                  <a:pt x="137922" y="134620"/>
                </a:lnTo>
                <a:lnTo>
                  <a:pt x="139827" y="135890"/>
                </a:lnTo>
                <a:close/>
              </a:path>
              <a:path extrusionOk="0" h="137795" w="700404">
                <a:moveTo>
                  <a:pt x="141401" y="130810"/>
                </a:moveTo>
                <a:lnTo>
                  <a:pt x="139585" y="128270"/>
                </a:lnTo>
                <a:lnTo>
                  <a:pt x="137820" y="131800"/>
                </a:lnTo>
                <a:lnTo>
                  <a:pt x="141401" y="130810"/>
                </a:lnTo>
                <a:close/>
              </a:path>
              <a:path extrusionOk="0" h="137795" w="700404">
                <a:moveTo>
                  <a:pt x="260324" y="131013"/>
                </a:moveTo>
                <a:lnTo>
                  <a:pt x="259918" y="131330"/>
                </a:lnTo>
                <a:lnTo>
                  <a:pt x="259651" y="131851"/>
                </a:lnTo>
                <a:lnTo>
                  <a:pt x="259727" y="132600"/>
                </a:lnTo>
                <a:lnTo>
                  <a:pt x="260045" y="132080"/>
                </a:lnTo>
                <a:lnTo>
                  <a:pt x="260235" y="131533"/>
                </a:lnTo>
                <a:lnTo>
                  <a:pt x="260324" y="131013"/>
                </a:lnTo>
                <a:close/>
              </a:path>
              <a:path extrusionOk="0" h="137795" w="700404">
                <a:moveTo>
                  <a:pt x="290131" y="113398"/>
                </a:moveTo>
                <a:lnTo>
                  <a:pt x="288480" y="113030"/>
                </a:lnTo>
                <a:lnTo>
                  <a:pt x="287413" y="114300"/>
                </a:lnTo>
                <a:lnTo>
                  <a:pt x="290131" y="113398"/>
                </a:lnTo>
                <a:close/>
              </a:path>
              <a:path extrusionOk="0" h="137795" w="700404">
                <a:moveTo>
                  <a:pt x="294068" y="114300"/>
                </a:moveTo>
                <a:lnTo>
                  <a:pt x="292709" y="112547"/>
                </a:lnTo>
                <a:lnTo>
                  <a:pt x="290131" y="113398"/>
                </a:lnTo>
                <a:lnTo>
                  <a:pt x="294068" y="114300"/>
                </a:lnTo>
                <a:close/>
              </a:path>
              <a:path extrusionOk="0" h="137795" w="700404">
                <a:moveTo>
                  <a:pt x="295021" y="36766"/>
                </a:moveTo>
                <a:lnTo>
                  <a:pt x="294551" y="34290"/>
                </a:lnTo>
                <a:lnTo>
                  <a:pt x="292963" y="35560"/>
                </a:lnTo>
                <a:lnTo>
                  <a:pt x="295021" y="36766"/>
                </a:lnTo>
                <a:close/>
              </a:path>
              <a:path extrusionOk="0" h="137795" w="700404">
                <a:moveTo>
                  <a:pt x="297878" y="125730"/>
                </a:moveTo>
                <a:lnTo>
                  <a:pt x="297294" y="124409"/>
                </a:lnTo>
                <a:lnTo>
                  <a:pt x="296011" y="125730"/>
                </a:lnTo>
                <a:lnTo>
                  <a:pt x="297878" y="125730"/>
                </a:lnTo>
                <a:close/>
              </a:path>
              <a:path extrusionOk="0" h="137795" w="700404">
                <a:moveTo>
                  <a:pt x="302183" y="119380"/>
                </a:moveTo>
                <a:lnTo>
                  <a:pt x="298107" y="118110"/>
                </a:lnTo>
                <a:lnTo>
                  <a:pt x="297992" y="123190"/>
                </a:lnTo>
                <a:lnTo>
                  <a:pt x="296125" y="120650"/>
                </a:lnTo>
                <a:lnTo>
                  <a:pt x="294944" y="124460"/>
                </a:lnTo>
                <a:lnTo>
                  <a:pt x="293116" y="124460"/>
                </a:lnTo>
                <a:lnTo>
                  <a:pt x="292011" y="123190"/>
                </a:lnTo>
                <a:lnTo>
                  <a:pt x="293243" y="123190"/>
                </a:lnTo>
                <a:lnTo>
                  <a:pt x="293916" y="121920"/>
                </a:lnTo>
                <a:lnTo>
                  <a:pt x="290588" y="123190"/>
                </a:lnTo>
                <a:lnTo>
                  <a:pt x="287807" y="120650"/>
                </a:lnTo>
                <a:lnTo>
                  <a:pt x="285546" y="125730"/>
                </a:lnTo>
                <a:lnTo>
                  <a:pt x="290271" y="129540"/>
                </a:lnTo>
                <a:lnTo>
                  <a:pt x="295465" y="124460"/>
                </a:lnTo>
                <a:lnTo>
                  <a:pt x="296760" y="123190"/>
                </a:lnTo>
                <a:lnTo>
                  <a:pt x="297294" y="124409"/>
                </a:lnTo>
                <a:lnTo>
                  <a:pt x="302183" y="119380"/>
                </a:lnTo>
                <a:close/>
              </a:path>
              <a:path extrusionOk="0" h="137795" w="700404">
                <a:moveTo>
                  <a:pt x="307911" y="31381"/>
                </a:moveTo>
                <a:lnTo>
                  <a:pt x="306501" y="29210"/>
                </a:lnTo>
                <a:lnTo>
                  <a:pt x="306984" y="31597"/>
                </a:lnTo>
                <a:lnTo>
                  <a:pt x="307911" y="31381"/>
                </a:lnTo>
                <a:close/>
              </a:path>
              <a:path extrusionOk="0" h="137795" w="700404">
                <a:moveTo>
                  <a:pt x="313880" y="34290"/>
                </a:moveTo>
                <a:lnTo>
                  <a:pt x="311340" y="30594"/>
                </a:lnTo>
                <a:lnTo>
                  <a:pt x="307911" y="31381"/>
                </a:lnTo>
                <a:lnTo>
                  <a:pt x="308965" y="33020"/>
                </a:lnTo>
                <a:lnTo>
                  <a:pt x="308571" y="33020"/>
                </a:lnTo>
                <a:lnTo>
                  <a:pt x="313880" y="34290"/>
                </a:lnTo>
                <a:close/>
              </a:path>
              <a:path extrusionOk="0" h="137795" w="700404">
                <a:moveTo>
                  <a:pt x="315899" y="27940"/>
                </a:moveTo>
                <a:lnTo>
                  <a:pt x="311264" y="30480"/>
                </a:lnTo>
                <a:lnTo>
                  <a:pt x="311861" y="30480"/>
                </a:lnTo>
                <a:lnTo>
                  <a:pt x="315899" y="27940"/>
                </a:lnTo>
                <a:close/>
              </a:path>
              <a:path extrusionOk="0" h="137795" w="700404">
                <a:moveTo>
                  <a:pt x="319874" y="115493"/>
                </a:moveTo>
                <a:lnTo>
                  <a:pt x="319735" y="115570"/>
                </a:lnTo>
                <a:lnTo>
                  <a:pt x="319874" y="115493"/>
                </a:lnTo>
                <a:close/>
              </a:path>
              <a:path extrusionOk="0" h="137795" w="700404">
                <a:moveTo>
                  <a:pt x="320332" y="123190"/>
                </a:moveTo>
                <a:lnTo>
                  <a:pt x="318782" y="119380"/>
                </a:lnTo>
                <a:lnTo>
                  <a:pt x="318465" y="119799"/>
                </a:lnTo>
                <a:lnTo>
                  <a:pt x="320332" y="123190"/>
                </a:lnTo>
                <a:close/>
              </a:path>
              <a:path extrusionOk="0" h="137795" w="700404">
                <a:moveTo>
                  <a:pt x="321437" y="116840"/>
                </a:moveTo>
                <a:lnTo>
                  <a:pt x="319811" y="115620"/>
                </a:lnTo>
                <a:lnTo>
                  <a:pt x="318668" y="118110"/>
                </a:lnTo>
                <a:lnTo>
                  <a:pt x="315493" y="120650"/>
                </a:lnTo>
                <a:lnTo>
                  <a:pt x="315861" y="123190"/>
                </a:lnTo>
                <a:lnTo>
                  <a:pt x="318465" y="119799"/>
                </a:lnTo>
                <a:lnTo>
                  <a:pt x="318236" y="119380"/>
                </a:lnTo>
                <a:lnTo>
                  <a:pt x="321437" y="116840"/>
                </a:lnTo>
                <a:close/>
              </a:path>
              <a:path extrusionOk="0" h="137795" w="700404">
                <a:moveTo>
                  <a:pt x="349758" y="115938"/>
                </a:moveTo>
                <a:lnTo>
                  <a:pt x="349719" y="115265"/>
                </a:lnTo>
                <a:lnTo>
                  <a:pt x="349491" y="115697"/>
                </a:lnTo>
                <a:lnTo>
                  <a:pt x="349250" y="116217"/>
                </a:lnTo>
                <a:lnTo>
                  <a:pt x="349173" y="116967"/>
                </a:lnTo>
                <a:lnTo>
                  <a:pt x="349364" y="116725"/>
                </a:lnTo>
                <a:lnTo>
                  <a:pt x="349758" y="115938"/>
                </a:lnTo>
                <a:close/>
              </a:path>
              <a:path extrusionOk="0" h="137795" w="700404">
                <a:moveTo>
                  <a:pt x="354749" y="26670"/>
                </a:moveTo>
                <a:lnTo>
                  <a:pt x="353758" y="26670"/>
                </a:lnTo>
                <a:lnTo>
                  <a:pt x="353745" y="26860"/>
                </a:lnTo>
                <a:lnTo>
                  <a:pt x="354749" y="26670"/>
                </a:lnTo>
                <a:close/>
              </a:path>
              <a:path extrusionOk="0" h="137795" w="700404">
                <a:moveTo>
                  <a:pt x="367855" y="108585"/>
                </a:moveTo>
                <a:lnTo>
                  <a:pt x="366750" y="109220"/>
                </a:lnTo>
                <a:lnTo>
                  <a:pt x="367334" y="110299"/>
                </a:lnTo>
                <a:lnTo>
                  <a:pt x="367855" y="108585"/>
                </a:lnTo>
                <a:close/>
              </a:path>
              <a:path extrusionOk="0" h="137795" w="700404">
                <a:moveTo>
                  <a:pt x="371944" y="101104"/>
                </a:moveTo>
                <a:lnTo>
                  <a:pt x="369849" y="101600"/>
                </a:lnTo>
                <a:lnTo>
                  <a:pt x="369976" y="102120"/>
                </a:lnTo>
                <a:lnTo>
                  <a:pt x="371944" y="101104"/>
                </a:lnTo>
                <a:close/>
              </a:path>
              <a:path extrusionOk="0" h="137795" w="700404">
                <a:moveTo>
                  <a:pt x="374319" y="114300"/>
                </a:moveTo>
                <a:lnTo>
                  <a:pt x="373418" y="110490"/>
                </a:lnTo>
                <a:lnTo>
                  <a:pt x="372821" y="107950"/>
                </a:lnTo>
                <a:lnTo>
                  <a:pt x="370738" y="106921"/>
                </a:lnTo>
                <a:lnTo>
                  <a:pt x="371157" y="106680"/>
                </a:lnTo>
                <a:lnTo>
                  <a:pt x="369976" y="102120"/>
                </a:lnTo>
                <a:lnTo>
                  <a:pt x="366039" y="104140"/>
                </a:lnTo>
                <a:lnTo>
                  <a:pt x="368820" y="105410"/>
                </a:lnTo>
                <a:lnTo>
                  <a:pt x="367855" y="108585"/>
                </a:lnTo>
                <a:lnTo>
                  <a:pt x="370103" y="107289"/>
                </a:lnTo>
                <a:lnTo>
                  <a:pt x="368782" y="113030"/>
                </a:lnTo>
                <a:lnTo>
                  <a:pt x="367423" y="110490"/>
                </a:lnTo>
                <a:lnTo>
                  <a:pt x="367334" y="110299"/>
                </a:lnTo>
                <a:lnTo>
                  <a:pt x="367271" y="110490"/>
                </a:lnTo>
                <a:lnTo>
                  <a:pt x="364058" y="105410"/>
                </a:lnTo>
                <a:lnTo>
                  <a:pt x="363905" y="111760"/>
                </a:lnTo>
                <a:lnTo>
                  <a:pt x="366915" y="116840"/>
                </a:lnTo>
                <a:lnTo>
                  <a:pt x="369049" y="113030"/>
                </a:lnTo>
                <a:lnTo>
                  <a:pt x="371868" y="118110"/>
                </a:lnTo>
                <a:lnTo>
                  <a:pt x="373456" y="118110"/>
                </a:lnTo>
                <a:lnTo>
                  <a:pt x="371627" y="115620"/>
                </a:lnTo>
                <a:lnTo>
                  <a:pt x="371665" y="110490"/>
                </a:lnTo>
                <a:lnTo>
                  <a:pt x="373456" y="114300"/>
                </a:lnTo>
                <a:lnTo>
                  <a:pt x="374319" y="114300"/>
                </a:lnTo>
                <a:close/>
              </a:path>
              <a:path extrusionOk="0" h="137795" w="700404">
                <a:moveTo>
                  <a:pt x="377113" y="101104"/>
                </a:moveTo>
                <a:lnTo>
                  <a:pt x="375335" y="101104"/>
                </a:lnTo>
                <a:lnTo>
                  <a:pt x="375589" y="102870"/>
                </a:lnTo>
                <a:lnTo>
                  <a:pt x="374243" y="101600"/>
                </a:lnTo>
                <a:lnTo>
                  <a:pt x="373773" y="104140"/>
                </a:lnTo>
                <a:lnTo>
                  <a:pt x="375704" y="105410"/>
                </a:lnTo>
                <a:lnTo>
                  <a:pt x="376542" y="102870"/>
                </a:lnTo>
                <a:lnTo>
                  <a:pt x="377113" y="101104"/>
                </a:lnTo>
                <a:close/>
              </a:path>
              <a:path extrusionOk="0" h="137795" w="700404">
                <a:moveTo>
                  <a:pt x="389928" y="102870"/>
                </a:moveTo>
                <a:lnTo>
                  <a:pt x="386956" y="102870"/>
                </a:lnTo>
                <a:lnTo>
                  <a:pt x="386842" y="101104"/>
                </a:lnTo>
                <a:lnTo>
                  <a:pt x="379247" y="101104"/>
                </a:lnTo>
                <a:lnTo>
                  <a:pt x="380466" y="101600"/>
                </a:lnTo>
                <a:lnTo>
                  <a:pt x="376186" y="106680"/>
                </a:lnTo>
                <a:lnTo>
                  <a:pt x="378561" y="110490"/>
                </a:lnTo>
                <a:lnTo>
                  <a:pt x="379907" y="105410"/>
                </a:lnTo>
                <a:lnTo>
                  <a:pt x="381330" y="105410"/>
                </a:lnTo>
                <a:lnTo>
                  <a:pt x="380860" y="107950"/>
                </a:lnTo>
                <a:lnTo>
                  <a:pt x="381457" y="107950"/>
                </a:lnTo>
                <a:lnTo>
                  <a:pt x="383438" y="109220"/>
                </a:lnTo>
                <a:lnTo>
                  <a:pt x="381812" y="105410"/>
                </a:lnTo>
                <a:lnTo>
                  <a:pt x="380733" y="102870"/>
                </a:lnTo>
                <a:lnTo>
                  <a:pt x="383908" y="104140"/>
                </a:lnTo>
                <a:lnTo>
                  <a:pt x="384378" y="104140"/>
                </a:lnTo>
                <a:lnTo>
                  <a:pt x="385495" y="105410"/>
                </a:lnTo>
                <a:lnTo>
                  <a:pt x="385102" y="106680"/>
                </a:lnTo>
                <a:lnTo>
                  <a:pt x="388658" y="106680"/>
                </a:lnTo>
                <a:lnTo>
                  <a:pt x="386715" y="105410"/>
                </a:lnTo>
                <a:lnTo>
                  <a:pt x="389928" y="102870"/>
                </a:lnTo>
                <a:close/>
              </a:path>
              <a:path extrusionOk="0" h="137795" w="700404">
                <a:moveTo>
                  <a:pt x="402844" y="104140"/>
                </a:moveTo>
                <a:lnTo>
                  <a:pt x="401739" y="104140"/>
                </a:lnTo>
                <a:lnTo>
                  <a:pt x="402285" y="105371"/>
                </a:lnTo>
                <a:lnTo>
                  <a:pt x="402844" y="104140"/>
                </a:lnTo>
                <a:close/>
              </a:path>
              <a:path extrusionOk="0" h="137795" w="700404">
                <a:moveTo>
                  <a:pt x="403987" y="109220"/>
                </a:moveTo>
                <a:lnTo>
                  <a:pt x="402285" y="105371"/>
                </a:lnTo>
                <a:lnTo>
                  <a:pt x="401688" y="106680"/>
                </a:lnTo>
                <a:lnTo>
                  <a:pt x="400900" y="109220"/>
                </a:lnTo>
                <a:lnTo>
                  <a:pt x="403987" y="109220"/>
                </a:lnTo>
                <a:close/>
              </a:path>
              <a:path extrusionOk="0" h="137795" w="700404">
                <a:moveTo>
                  <a:pt x="411632" y="110274"/>
                </a:moveTo>
                <a:lnTo>
                  <a:pt x="411518" y="109804"/>
                </a:lnTo>
                <a:lnTo>
                  <a:pt x="411480" y="109321"/>
                </a:lnTo>
                <a:lnTo>
                  <a:pt x="411441" y="108889"/>
                </a:lnTo>
                <a:lnTo>
                  <a:pt x="411403" y="109207"/>
                </a:lnTo>
                <a:lnTo>
                  <a:pt x="411441" y="109639"/>
                </a:lnTo>
                <a:lnTo>
                  <a:pt x="411632" y="110274"/>
                </a:lnTo>
                <a:close/>
              </a:path>
              <a:path extrusionOk="0" h="137795" w="700404">
                <a:moveTo>
                  <a:pt x="414680" y="109220"/>
                </a:moveTo>
                <a:lnTo>
                  <a:pt x="414210" y="107950"/>
                </a:lnTo>
                <a:lnTo>
                  <a:pt x="414680" y="109220"/>
                </a:lnTo>
                <a:close/>
              </a:path>
              <a:path extrusionOk="0" h="137795" w="700404">
                <a:moveTo>
                  <a:pt x="433184" y="104025"/>
                </a:moveTo>
                <a:lnTo>
                  <a:pt x="432041" y="100330"/>
                </a:lnTo>
                <a:lnTo>
                  <a:pt x="428548" y="102870"/>
                </a:lnTo>
                <a:lnTo>
                  <a:pt x="432587" y="104140"/>
                </a:lnTo>
                <a:lnTo>
                  <a:pt x="433184" y="104025"/>
                </a:lnTo>
                <a:close/>
              </a:path>
              <a:path extrusionOk="0" h="137795" w="700404">
                <a:moveTo>
                  <a:pt x="433527" y="103949"/>
                </a:moveTo>
                <a:lnTo>
                  <a:pt x="433184" y="104025"/>
                </a:lnTo>
                <a:lnTo>
                  <a:pt x="433527" y="103949"/>
                </a:lnTo>
                <a:close/>
              </a:path>
              <a:path extrusionOk="0" h="137795" w="700404">
                <a:moveTo>
                  <a:pt x="455891" y="100126"/>
                </a:moveTo>
                <a:lnTo>
                  <a:pt x="455523" y="100330"/>
                </a:lnTo>
                <a:lnTo>
                  <a:pt x="455879" y="100330"/>
                </a:lnTo>
                <a:lnTo>
                  <a:pt x="455891" y="100126"/>
                </a:lnTo>
                <a:close/>
              </a:path>
              <a:path extrusionOk="0" h="137795" w="700404">
                <a:moveTo>
                  <a:pt x="463448" y="101600"/>
                </a:moveTo>
                <a:lnTo>
                  <a:pt x="463016" y="100330"/>
                </a:lnTo>
                <a:lnTo>
                  <a:pt x="462216" y="102870"/>
                </a:lnTo>
                <a:lnTo>
                  <a:pt x="461111" y="101600"/>
                </a:lnTo>
                <a:lnTo>
                  <a:pt x="460222" y="99212"/>
                </a:lnTo>
                <a:lnTo>
                  <a:pt x="459524" y="109220"/>
                </a:lnTo>
                <a:lnTo>
                  <a:pt x="462800" y="102870"/>
                </a:lnTo>
                <a:lnTo>
                  <a:pt x="463448" y="101600"/>
                </a:lnTo>
                <a:close/>
              </a:path>
              <a:path extrusionOk="0" h="137795" w="700404">
                <a:moveTo>
                  <a:pt x="467360" y="98247"/>
                </a:moveTo>
                <a:lnTo>
                  <a:pt x="464273" y="96520"/>
                </a:lnTo>
                <a:lnTo>
                  <a:pt x="463727" y="99060"/>
                </a:lnTo>
                <a:lnTo>
                  <a:pt x="466737" y="99060"/>
                </a:lnTo>
                <a:lnTo>
                  <a:pt x="467360" y="98247"/>
                </a:lnTo>
                <a:close/>
              </a:path>
              <a:path extrusionOk="0" h="137795" w="700404">
                <a:moveTo>
                  <a:pt x="468007" y="96367"/>
                </a:moveTo>
                <a:lnTo>
                  <a:pt x="467918" y="96050"/>
                </a:lnTo>
                <a:lnTo>
                  <a:pt x="467842" y="96520"/>
                </a:lnTo>
                <a:lnTo>
                  <a:pt x="468007" y="96367"/>
                </a:lnTo>
                <a:close/>
              </a:path>
              <a:path extrusionOk="0" h="137795" w="700404">
                <a:moveTo>
                  <a:pt x="468795" y="99060"/>
                </a:moveTo>
                <a:lnTo>
                  <a:pt x="468236" y="97116"/>
                </a:lnTo>
                <a:lnTo>
                  <a:pt x="467360" y="98247"/>
                </a:lnTo>
                <a:lnTo>
                  <a:pt x="468795" y="99060"/>
                </a:lnTo>
                <a:close/>
              </a:path>
              <a:path extrusionOk="0" h="137795" w="700404">
                <a:moveTo>
                  <a:pt x="470662" y="93980"/>
                </a:moveTo>
                <a:lnTo>
                  <a:pt x="468045" y="96329"/>
                </a:lnTo>
                <a:lnTo>
                  <a:pt x="468147" y="96824"/>
                </a:lnTo>
                <a:lnTo>
                  <a:pt x="468236" y="97116"/>
                </a:lnTo>
                <a:lnTo>
                  <a:pt x="470662" y="93980"/>
                </a:lnTo>
                <a:close/>
              </a:path>
              <a:path extrusionOk="0" h="137795" w="700404">
                <a:moveTo>
                  <a:pt x="472008" y="31750"/>
                </a:moveTo>
                <a:lnTo>
                  <a:pt x="469544" y="29210"/>
                </a:lnTo>
                <a:lnTo>
                  <a:pt x="469531" y="30213"/>
                </a:lnTo>
                <a:lnTo>
                  <a:pt x="472008" y="31750"/>
                </a:lnTo>
                <a:close/>
              </a:path>
              <a:path extrusionOk="0" h="137795" w="700404">
                <a:moveTo>
                  <a:pt x="478497" y="37566"/>
                </a:moveTo>
                <a:lnTo>
                  <a:pt x="477393" y="38100"/>
                </a:lnTo>
                <a:lnTo>
                  <a:pt x="478205" y="39522"/>
                </a:lnTo>
                <a:lnTo>
                  <a:pt x="478497" y="37566"/>
                </a:lnTo>
                <a:close/>
              </a:path>
              <a:path extrusionOk="0" h="137795" w="700404">
                <a:moveTo>
                  <a:pt x="483882" y="31750"/>
                </a:moveTo>
                <a:lnTo>
                  <a:pt x="482663" y="33020"/>
                </a:lnTo>
                <a:lnTo>
                  <a:pt x="481787" y="35560"/>
                </a:lnTo>
                <a:lnTo>
                  <a:pt x="479844" y="34290"/>
                </a:lnTo>
                <a:lnTo>
                  <a:pt x="480009" y="29210"/>
                </a:lnTo>
                <a:lnTo>
                  <a:pt x="475564" y="31750"/>
                </a:lnTo>
                <a:lnTo>
                  <a:pt x="479018" y="34290"/>
                </a:lnTo>
                <a:lnTo>
                  <a:pt x="478497" y="37566"/>
                </a:lnTo>
                <a:lnTo>
                  <a:pt x="482701" y="35560"/>
                </a:lnTo>
                <a:lnTo>
                  <a:pt x="483882" y="31750"/>
                </a:lnTo>
                <a:close/>
              </a:path>
              <a:path extrusionOk="0" h="137795" w="700404">
                <a:moveTo>
                  <a:pt x="485190" y="99631"/>
                </a:moveTo>
                <a:lnTo>
                  <a:pt x="483171" y="97790"/>
                </a:lnTo>
                <a:lnTo>
                  <a:pt x="480834" y="97790"/>
                </a:lnTo>
                <a:lnTo>
                  <a:pt x="483920" y="100330"/>
                </a:lnTo>
                <a:lnTo>
                  <a:pt x="485190" y="99631"/>
                </a:lnTo>
                <a:close/>
              </a:path>
              <a:path extrusionOk="0" h="137795" w="700404">
                <a:moveTo>
                  <a:pt x="486194" y="99085"/>
                </a:moveTo>
                <a:lnTo>
                  <a:pt x="485190" y="99631"/>
                </a:lnTo>
                <a:lnTo>
                  <a:pt x="485952" y="100330"/>
                </a:lnTo>
                <a:lnTo>
                  <a:pt x="486194" y="99085"/>
                </a:lnTo>
                <a:close/>
              </a:path>
              <a:path extrusionOk="0" h="137795" w="700404">
                <a:moveTo>
                  <a:pt x="490588" y="100330"/>
                </a:moveTo>
                <a:lnTo>
                  <a:pt x="489153" y="100330"/>
                </a:lnTo>
                <a:lnTo>
                  <a:pt x="489953" y="101600"/>
                </a:lnTo>
                <a:lnTo>
                  <a:pt x="490588" y="100330"/>
                </a:lnTo>
                <a:close/>
              </a:path>
              <a:path extrusionOk="0" h="137795" w="700404">
                <a:moveTo>
                  <a:pt x="491083" y="99364"/>
                </a:moveTo>
                <a:lnTo>
                  <a:pt x="490588" y="100330"/>
                </a:lnTo>
                <a:lnTo>
                  <a:pt x="490893" y="100330"/>
                </a:lnTo>
                <a:lnTo>
                  <a:pt x="491083" y="99364"/>
                </a:lnTo>
                <a:close/>
              </a:path>
              <a:path extrusionOk="0" h="137795" w="700404">
                <a:moveTo>
                  <a:pt x="502653" y="81318"/>
                </a:moveTo>
                <a:lnTo>
                  <a:pt x="501154" y="80010"/>
                </a:lnTo>
                <a:lnTo>
                  <a:pt x="501256" y="81927"/>
                </a:lnTo>
                <a:lnTo>
                  <a:pt x="502348" y="82550"/>
                </a:lnTo>
                <a:lnTo>
                  <a:pt x="502653" y="81318"/>
                </a:lnTo>
                <a:close/>
              </a:path>
              <a:path extrusionOk="0" h="137795" w="700404">
                <a:moveTo>
                  <a:pt x="505510" y="83820"/>
                </a:moveTo>
                <a:lnTo>
                  <a:pt x="505358" y="78740"/>
                </a:lnTo>
                <a:lnTo>
                  <a:pt x="503301" y="78740"/>
                </a:lnTo>
                <a:lnTo>
                  <a:pt x="502653" y="81318"/>
                </a:lnTo>
                <a:lnTo>
                  <a:pt x="505510" y="83820"/>
                </a:lnTo>
                <a:close/>
              </a:path>
              <a:path extrusionOk="0" h="137795" w="700404">
                <a:moveTo>
                  <a:pt x="547306" y="76631"/>
                </a:moveTo>
                <a:lnTo>
                  <a:pt x="547230" y="76200"/>
                </a:lnTo>
                <a:lnTo>
                  <a:pt x="543661" y="80010"/>
                </a:lnTo>
                <a:lnTo>
                  <a:pt x="547306" y="76631"/>
                </a:lnTo>
                <a:close/>
              </a:path>
              <a:path extrusionOk="0" h="137795" w="700404">
                <a:moveTo>
                  <a:pt x="549325" y="79692"/>
                </a:moveTo>
                <a:lnTo>
                  <a:pt x="547776" y="76200"/>
                </a:lnTo>
                <a:lnTo>
                  <a:pt x="547306" y="76631"/>
                </a:lnTo>
                <a:lnTo>
                  <a:pt x="547370" y="76987"/>
                </a:lnTo>
                <a:lnTo>
                  <a:pt x="547382" y="77470"/>
                </a:lnTo>
                <a:lnTo>
                  <a:pt x="547662" y="78740"/>
                </a:lnTo>
                <a:lnTo>
                  <a:pt x="549325" y="79692"/>
                </a:lnTo>
                <a:close/>
              </a:path>
              <a:path extrusionOk="0" h="137795" w="700404">
                <a:moveTo>
                  <a:pt x="550608" y="83134"/>
                </a:moveTo>
                <a:lnTo>
                  <a:pt x="550595" y="82550"/>
                </a:lnTo>
                <a:lnTo>
                  <a:pt x="549935" y="81064"/>
                </a:lnTo>
                <a:lnTo>
                  <a:pt x="547027" y="82550"/>
                </a:lnTo>
                <a:lnTo>
                  <a:pt x="550608" y="83134"/>
                </a:lnTo>
                <a:close/>
              </a:path>
              <a:path extrusionOk="0" h="137795" w="700404">
                <a:moveTo>
                  <a:pt x="551154" y="8890"/>
                </a:moveTo>
                <a:lnTo>
                  <a:pt x="550011" y="8890"/>
                </a:lnTo>
                <a:lnTo>
                  <a:pt x="550672" y="10160"/>
                </a:lnTo>
                <a:lnTo>
                  <a:pt x="551154" y="8890"/>
                </a:lnTo>
                <a:close/>
              </a:path>
              <a:path extrusionOk="0" h="137795" w="700404">
                <a:moveTo>
                  <a:pt x="553123" y="8890"/>
                </a:moveTo>
                <a:lnTo>
                  <a:pt x="552615" y="5080"/>
                </a:lnTo>
                <a:lnTo>
                  <a:pt x="551154" y="8890"/>
                </a:lnTo>
                <a:lnTo>
                  <a:pt x="553123" y="8890"/>
                </a:lnTo>
                <a:close/>
              </a:path>
              <a:path extrusionOk="0" h="137795" w="700404">
                <a:moveTo>
                  <a:pt x="554875" y="83820"/>
                </a:moveTo>
                <a:lnTo>
                  <a:pt x="550608" y="83134"/>
                </a:lnTo>
                <a:lnTo>
                  <a:pt x="550748" y="87630"/>
                </a:lnTo>
                <a:lnTo>
                  <a:pt x="554875" y="83820"/>
                </a:lnTo>
                <a:close/>
              </a:path>
              <a:path extrusionOk="0" h="137795" w="700404">
                <a:moveTo>
                  <a:pt x="576135" y="6235"/>
                </a:moveTo>
                <a:lnTo>
                  <a:pt x="575830" y="5080"/>
                </a:lnTo>
                <a:lnTo>
                  <a:pt x="573570" y="3810"/>
                </a:lnTo>
                <a:lnTo>
                  <a:pt x="576135" y="6235"/>
                </a:lnTo>
                <a:close/>
              </a:path>
              <a:path extrusionOk="0" h="137795" w="700404">
                <a:moveTo>
                  <a:pt x="582790" y="56489"/>
                </a:moveTo>
                <a:lnTo>
                  <a:pt x="582764" y="55880"/>
                </a:lnTo>
                <a:lnTo>
                  <a:pt x="582637" y="53340"/>
                </a:lnTo>
                <a:lnTo>
                  <a:pt x="582180" y="53809"/>
                </a:lnTo>
                <a:lnTo>
                  <a:pt x="582079" y="55880"/>
                </a:lnTo>
                <a:lnTo>
                  <a:pt x="581317" y="54686"/>
                </a:lnTo>
                <a:lnTo>
                  <a:pt x="581494" y="55880"/>
                </a:lnTo>
                <a:lnTo>
                  <a:pt x="582790" y="56489"/>
                </a:lnTo>
                <a:close/>
              </a:path>
              <a:path extrusionOk="0" h="137795" w="700404">
                <a:moveTo>
                  <a:pt x="583234" y="80010"/>
                </a:moveTo>
                <a:lnTo>
                  <a:pt x="582485" y="74930"/>
                </a:lnTo>
                <a:lnTo>
                  <a:pt x="579081" y="73660"/>
                </a:lnTo>
                <a:lnTo>
                  <a:pt x="576046" y="76200"/>
                </a:lnTo>
                <a:lnTo>
                  <a:pt x="573151" y="77470"/>
                </a:lnTo>
                <a:lnTo>
                  <a:pt x="570204" y="76200"/>
                </a:lnTo>
                <a:lnTo>
                  <a:pt x="568223" y="77470"/>
                </a:lnTo>
                <a:lnTo>
                  <a:pt x="568502" y="78740"/>
                </a:lnTo>
                <a:lnTo>
                  <a:pt x="569036" y="81064"/>
                </a:lnTo>
                <a:lnTo>
                  <a:pt x="569074" y="81318"/>
                </a:lnTo>
                <a:lnTo>
                  <a:pt x="568299" y="83820"/>
                </a:lnTo>
                <a:lnTo>
                  <a:pt x="565391" y="83820"/>
                </a:lnTo>
                <a:lnTo>
                  <a:pt x="568896" y="90170"/>
                </a:lnTo>
                <a:lnTo>
                  <a:pt x="571830" y="87630"/>
                </a:lnTo>
                <a:lnTo>
                  <a:pt x="575271" y="82550"/>
                </a:lnTo>
                <a:lnTo>
                  <a:pt x="580059" y="81280"/>
                </a:lnTo>
                <a:lnTo>
                  <a:pt x="579869" y="77470"/>
                </a:lnTo>
                <a:lnTo>
                  <a:pt x="583234" y="80010"/>
                </a:lnTo>
                <a:close/>
              </a:path>
              <a:path extrusionOk="0" h="137795" w="700404">
                <a:moveTo>
                  <a:pt x="586955" y="58420"/>
                </a:moveTo>
                <a:lnTo>
                  <a:pt x="582790" y="56489"/>
                </a:lnTo>
                <a:lnTo>
                  <a:pt x="582955" y="59690"/>
                </a:lnTo>
                <a:lnTo>
                  <a:pt x="586955" y="58420"/>
                </a:lnTo>
                <a:close/>
              </a:path>
              <a:path extrusionOk="0" h="137795" w="700404">
                <a:moveTo>
                  <a:pt x="606691" y="13970"/>
                </a:moveTo>
                <a:lnTo>
                  <a:pt x="606094" y="12700"/>
                </a:lnTo>
                <a:lnTo>
                  <a:pt x="606285" y="13970"/>
                </a:lnTo>
                <a:lnTo>
                  <a:pt x="606526" y="13970"/>
                </a:lnTo>
                <a:lnTo>
                  <a:pt x="606691" y="13970"/>
                </a:lnTo>
                <a:close/>
              </a:path>
              <a:path extrusionOk="0" h="137795" w="700404">
                <a:moveTo>
                  <a:pt x="614883" y="74930"/>
                </a:moveTo>
                <a:lnTo>
                  <a:pt x="613283" y="76987"/>
                </a:lnTo>
                <a:lnTo>
                  <a:pt x="613816" y="77470"/>
                </a:lnTo>
                <a:lnTo>
                  <a:pt x="614883" y="74930"/>
                </a:lnTo>
                <a:close/>
              </a:path>
              <a:path extrusionOk="0" h="137795" w="700404">
                <a:moveTo>
                  <a:pt x="620763" y="80238"/>
                </a:moveTo>
                <a:lnTo>
                  <a:pt x="620153" y="78740"/>
                </a:lnTo>
                <a:lnTo>
                  <a:pt x="619163" y="80010"/>
                </a:lnTo>
                <a:lnTo>
                  <a:pt x="620763" y="80238"/>
                </a:lnTo>
                <a:close/>
              </a:path>
              <a:path extrusionOk="0" h="137795" w="700404">
                <a:moveTo>
                  <a:pt x="621182" y="74930"/>
                </a:moveTo>
                <a:lnTo>
                  <a:pt x="619036" y="74930"/>
                </a:lnTo>
                <a:lnTo>
                  <a:pt x="618286" y="76200"/>
                </a:lnTo>
                <a:lnTo>
                  <a:pt x="619163" y="80010"/>
                </a:lnTo>
                <a:lnTo>
                  <a:pt x="621182" y="74930"/>
                </a:lnTo>
                <a:close/>
              </a:path>
              <a:path extrusionOk="0" h="137795" w="700404">
                <a:moveTo>
                  <a:pt x="621855" y="80391"/>
                </a:moveTo>
                <a:lnTo>
                  <a:pt x="620763" y="80238"/>
                </a:lnTo>
                <a:lnTo>
                  <a:pt x="621690" y="82550"/>
                </a:lnTo>
                <a:lnTo>
                  <a:pt x="621855" y="80391"/>
                </a:lnTo>
                <a:close/>
              </a:path>
              <a:path extrusionOk="0" h="137795" w="700404">
                <a:moveTo>
                  <a:pt x="634161" y="20320"/>
                </a:moveTo>
                <a:lnTo>
                  <a:pt x="634149" y="19735"/>
                </a:lnTo>
                <a:lnTo>
                  <a:pt x="634009" y="20320"/>
                </a:lnTo>
                <a:lnTo>
                  <a:pt x="634161" y="20320"/>
                </a:lnTo>
                <a:close/>
              </a:path>
              <a:path extrusionOk="0" h="137795" w="700404">
                <a:moveTo>
                  <a:pt x="635482" y="20320"/>
                </a:moveTo>
                <a:lnTo>
                  <a:pt x="634161" y="20320"/>
                </a:lnTo>
                <a:lnTo>
                  <a:pt x="634174" y="21590"/>
                </a:lnTo>
                <a:lnTo>
                  <a:pt x="632231" y="26670"/>
                </a:lnTo>
                <a:lnTo>
                  <a:pt x="629856" y="26670"/>
                </a:lnTo>
                <a:lnTo>
                  <a:pt x="631837" y="27940"/>
                </a:lnTo>
                <a:lnTo>
                  <a:pt x="634453" y="25400"/>
                </a:lnTo>
                <a:lnTo>
                  <a:pt x="635482" y="20320"/>
                </a:lnTo>
                <a:close/>
              </a:path>
              <a:path extrusionOk="0" h="137795" w="700404">
                <a:moveTo>
                  <a:pt x="637565" y="11722"/>
                </a:moveTo>
                <a:lnTo>
                  <a:pt x="634060" y="12700"/>
                </a:lnTo>
                <a:lnTo>
                  <a:pt x="634149" y="19735"/>
                </a:lnTo>
                <a:lnTo>
                  <a:pt x="634885" y="16510"/>
                </a:lnTo>
                <a:lnTo>
                  <a:pt x="637565" y="11722"/>
                </a:lnTo>
                <a:close/>
              </a:path>
              <a:path extrusionOk="0" h="137795" w="700404">
                <a:moveTo>
                  <a:pt x="638606" y="82550"/>
                </a:moveTo>
                <a:lnTo>
                  <a:pt x="638022" y="81927"/>
                </a:lnTo>
                <a:lnTo>
                  <a:pt x="638060" y="82550"/>
                </a:lnTo>
                <a:lnTo>
                  <a:pt x="638454" y="83032"/>
                </a:lnTo>
                <a:lnTo>
                  <a:pt x="638606" y="82550"/>
                </a:lnTo>
                <a:close/>
              </a:path>
              <a:path extrusionOk="0" h="137795" w="700404">
                <a:moveTo>
                  <a:pt x="638644" y="11430"/>
                </a:moveTo>
                <a:lnTo>
                  <a:pt x="637743" y="11430"/>
                </a:lnTo>
                <a:lnTo>
                  <a:pt x="637565" y="11722"/>
                </a:lnTo>
                <a:lnTo>
                  <a:pt x="638644" y="11430"/>
                </a:lnTo>
                <a:close/>
              </a:path>
              <a:path extrusionOk="0" h="137795" w="700404">
                <a:moveTo>
                  <a:pt x="639089" y="83820"/>
                </a:moveTo>
                <a:lnTo>
                  <a:pt x="638454" y="83032"/>
                </a:lnTo>
                <a:lnTo>
                  <a:pt x="637781" y="85090"/>
                </a:lnTo>
                <a:lnTo>
                  <a:pt x="639089" y="83820"/>
                </a:lnTo>
                <a:close/>
              </a:path>
              <a:path extrusionOk="0" h="137795" w="700404">
                <a:moveTo>
                  <a:pt x="656717" y="22860"/>
                </a:moveTo>
                <a:close/>
              </a:path>
              <a:path extrusionOk="0" h="137795" w="700404">
                <a:moveTo>
                  <a:pt x="662495" y="20320"/>
                </a:moveTo>
                <a:lnTo>
                  <a:pt x="659168" y="21590"/>
                </a:lnTo>
                <a:lnTo>
                  <a:pt x="658571" y="17780"/>
                </a:lnTo>
                <a:lnTo>
                  <a:pt x="657580" y="19050"/>
                </a:lnTo>
                <a:lnTo>
                  <a:pt x="659523" y="24130"/>
                </a:lnTo>
                <a:lnTo>
                  <a:pt x="660400" y="24130"/>
                </a:lnTo>
                <a:lnTo>
                  <a:pt x="661809" y="21590"/>
                </a:lnTo>
                <a:lnTo>
                  <a:pt x="662495" y="20320"/>
                </a:lnTo>
                <a:close/>
              </a:path>
              <a:path extrusionOk="0" h="137795" w="700404">
                <a:moveTo>
                  <a:pt x="665022" y="32029"/>
                </a:moveTo>
                <a:lnTo>
                  <a:pt x="663206" y="33020"/>
                </a:lnTo>
                <a:lnTo>
                  <a:pt x="663194" y="33845"/>
                </a:lnTo>
                <a:lnTo>
                  <a:pt x="664311" y="34290"/>
                </a:lnTo>
                <a:lnTo>
                  <a:pt x="665022" y="32029"/>
                </a:lnTo>
                <a:close/>
              </a:path>
              <a:path extrusionOk="0" h="137795" w="700404">
                <a:moveTo>
                  <a:pt x="666102" y="30480"/>
                </a:moveTo>
                <a:lnTo>
                  <a:pt x="665543" y="26555"/>
                </a:lnTo>
                <a:lnTo>
                  <a:pt x="662178" y="27940"/>
                </a:lnTo>
                <a:lnTo>
                  <a:pt x="666102" y="30480"/>
                </a:lnTo>
                <a:close/>
              </a:path>
              <a:path extrusionOk="0" h="137795" w="700404">
                <a:moveTo>
                  <a:pt x="667842" y="17780"/>
                </a:moveTo>
                <a:lnTo>
                  <a:pt x="667524" y="17780"/>
                </a:lnTo>
                <a:lnTo>
                  <a:pt x="667270" y="18605"/>
                </a:lnTo>
                <a:lnTo>
                  <a:pt x="667842" y="17780"/>
                </a:lnTo>
                <a:close/>
              </a:path>
              <a:path extrusionOk="0" h="137795" w="700404">
                <a:moveTo>
                  <a:pt x="668362" y="25400"/>
                </a:moveTo>
                <a:lnTo>
                  <a:pt x="665251" y="24599"/>
                </a:lnTo>
                <a:lnTo>
                  <a:pt x="665543" y="26555"/>
                </a:lnTo>
                <a:lnTo>
                  <a:pt x="668362" y="25400"/>
                </a:lnTo>
                <a:close/>
              </a:path>
              <a:path extrusionOk="0" h="137795" w="700404">
                <a:moveTo>
                  <a:pt x="670458" y="27940"/>
                </a:moveTo>
                <a:lnTo>
                  <a:pt x="670191" y="27432"/>
                </a:lnTo>
                <a:lnTo>
                  <a:pt x="669544" y="27940"/>
                </a:lnTo>
                <a:lnTo>
                  <a:pt x="669785" y="28409"/>
                </a:lnTo>
                <a:lnTo>
                  <a:pt x="670458" y="27940"/>
                </a:lnTo>
                <a:close/>
              </a:path>
              <a:path extrusionOk="0" h="137795" w="700404">
                <a:moveTo>
                  <a:pt x="671017" y="19050"/>
                </a:moveTo>
                <a:lnTo>
                  <a:pt x="670496" y="17780"/>
                </a:lnTo>
                <a:lnTo>
                  <a:pt x="670458" y="15240"/>
                </a:lnTo>
                <a:lnTo>
                  <a:pt x="667956" y="19050"/>
                </a:lnTo>
                <a:lnTo>
                  <a:pt x="667131" y="19050"/>
                </a:lnTo>
                <a:lnTo>
                  <a:pt x="667270" y="18605"/>
                </a:lnTo>
                <a:lnTo>
                  <a:pt x="663448" y="24130"/>
                </a:lnTo>
                <a:lnTo>
                  <a:pt x="665187" y="24130"/>
                </a:lnTo>
                <a:lnTo>
                  <a:pt x="668439" y="24130"/>
                </a:lnTo>
                <a:lnTo>
                  <a:pt x="670801" y="24130"/>
                </a:lnTo>
                <a:lnTo>
                  <a:pt x="670928" y="19050"/>
                </a:lnTo>
                <a:close/>
              </a:path>
              <a:path extrusionOk="0" h="137795" w="700404">
                <a:moveTo>
                  <a:pt x="671487" y="31750"/>
                </a:moveTo>
                <a:lnTo>
                  <a:pt x="670839" y="30480"/>
                </a:lnTo>
                <a:lnTo>
                  <a:pt x="669785" y="28409"/>
                </a:lnTo>
                <a:lnTo>
                  <a:pt x="665111" y="31750"/>
                </a:lnTo>
                <a:lnTo>
                  <a:pt x="665022" y="32029"/>
                </a:lnTo>
                <a:lnTo>
                  <a:pt x="667842" y="30480"/>
                </a:lnTo>
                <a:lnTo>
                  <a:pt x="671487" y="31750"/>
                </a:lnTo>
                <a:close/>
              </a:path>
              <a:path extrusionOk="0" h="137795" w="700404">
                <a:moveTo>
                  <a:pt x="671957" y="32893"/>
                </a:moveTo>
                <a:lnTo>
                  <a:pt x="671639" y="32727"/>
                </a:lnTo>
                <a:lnTo>
                  <a:pt x="671487" y="32689"/>
                </a:lnTo>
                <a:lnTo>
                  <a:pt x="671880" y="33439"/>
                </a:lnTo>
                <a:lnTo>
                  <a:pt x="671957" y="32893"/>
                </a:lnTo>
                <a:close/>
              </a:path>
              <a:path extrusionOk="0" h="137795" w="700404">
                <a:moveTo>
                  <a:pt x="672122" y="33883"/>
                </a:moveTo>
                <a:lnTo>
                  <a:pt x="671880" y="33439"/>
                </a:lnTo>
                <a:lnTo>
                  <a:pt x="672122" y="33883"/>
                </a:lnTo>
                <a:close/>
              </a:path>
              <a:path extrusionOk="0" h="137795" w="700404">
                <a:moveTo>
                  <a:pt x="672871" y="32016"/>
                </a:moveTo>
                <a:lnTo>
                  <a:pt x="672122" y="32143"/>
                </a:lnTo>
                <a:lnTo>
                  <a:pt x="671957" y="32893"/>
                </a:lnTo>
                <a:lnTo>
                  <a:pt x="672198" y="32969"/>
                </a:lnTo>
                <a:lnTo>
                  <a:pt x="672515" y="33045"/>
                </a:lnTo>
                <a:lnTo>
                  <a:pt x="672757" y="33210"/>
                </a:lnTo>
                <a:lnTo>
                  <a:pt x="672871" y="32016"/>
                </a:lnTo>
                <a:close/>
              </a:path>
              <a:path extrusionOk="0" h="137795" w="700404">
                <a:moveTo>
                  <a:pt x="674052" y="58610"/>
                </a:moveTo>
                <a:lnTo>
                  <a:pt x="671245" y="59690"/>
                </a:lnTo>
                <a:lnTo>
                  <a:pt x="671639" y="60553"/>
                </a:lnTo>
                <a:lnTo>
                  <a:pt x="674052" y="58610"/>
                </a:lnTo>
                <a:close/>
              </a:path>
              <a:path extrusionOk="0" h="137795" w="700404">
                <a:moveTo>
                  <a:pt x="674535" y="19050"/>
                </a:moveTo>
                <a:lnTo>
                  <a:pt x="674433" y="18135"/>
                </a:lnTo>
                <a:lnTo>
                  <a:pt x="673709" y="19050"/>
                </a:lnTo>
                <a:lnTo>
                  <a:pt x="674535" y="19050"/>
                </a:lnTo>
                <a:close/>
              </a:path>
              <a:path extrusionOk="0" h="137795" w="700404">
                <a:moveTo>
                  <a:pt x="677341" y="70510"/>
                </a:moveTo>
                <a:lnTo>
                  <a:pt x="676795" y="71081"/>
                </a:lnTo>
                <a:lnTo>
                  <a:pt x="677189" y="71081"/>
                </a:lnTo>
                <a:lnTo>
                  <a:pt x="677341" y="70510"/>
                </a:lnTo>
                <a:close/>
              </a:path>
              <a:path extrusionOk="0" h="137795" w="700404">
                <a:moveTo>
                  <a:pt x="678345" y="67310"/>
                </a:moveTo>
                <a:lnTo>
                  <a:pt x="677684" y="65024"/>
                </a:lnTo>
                <a:lnTo>
                  <a:pt x="677024" y="67310"/>
                </a:lnTo>
                <a:lnTo>
                  <a:pt x="678345" y="67310"/>
                </a:lnTo>
                <a:close/>
              </a:path>
              <a:path extrusionOk="0" h="137795" w="700404">
                <a:moveTo>
                  <a:pt x="678497" y="62230"/>
                </a:moveTo>
                <a:lnTo>
                  <a:pt x="675805" y="58420"/>
                </a:lnTo>
                <a:lnTo>
                  <a:pt x="677684" y="65024"/>
                </a:lnTo>
                <a:lnTo>
                  <a:pt x="678497" y="62230"/>
                </a:lnTo>
                <a:close/>
              </a:path>
              <a:path extrusionOk="0" h="137795" w="700404">
                <a:moveTo>
                  <a:pt x="680478" y="73660"/>
                </a:moveTo>
                <a:lnTo>
                  <a:pt x="678611" y="77470"/>
                </a:lnTo>
                <a:lnTo>
                  <a:pt x="676719" y="72390"/>
                </a:lnTo>
                <a:lnTo>
                  <a:pt x="675881" y="71120"/>
                </a:lnTo>
                <a:lnTo>
                  <a:pt x="676795" y="69850"/>
                </a:lnTo>
                <a:lnTo>
                  <a:pt x="676275" y="69850"/>
                </a:lnTo>
                <a:lnTo>
                  <a:pt x="677024" y="67310"/>
                </a:lnTo>
                <a:lnTo>
                  <a:pt x="674738" y="67310"/>
                </a:lnTo>
                <a:lnTo>
                  <a:pt x="672414" y="62230"/>
                </a:lnTo>
                <a:lnTo>
                  <a:pt x="671639" y="60553"/>
                </a:lnTo>
                <a:lnTo>
                  <a:pt x="669544" y="62230"/>
                </a:lnTo>
                <a:lnTo>
                  <a:pt x="669188" y="59690"/>
                </a:lnTo>
                <a:lnTo>
                  <a:pt x="670572" y="57150"/>
                </a:lnTo>
                <a:lnTo>
                  <a:pt x="664591" y="58420"/>
                </a:lnTo>
                <a:lnTo>
                  <a:pt x="663448" y="53340"/>
                </a:lnTo>
                <a:lnTo>
                  <a:pt x="656983" y="53340"/>
                </a:lnTo>
                <a:lnTo>
                  <a:pt x="657504" y="54610"/>
                </a:lnTo>
                <a:lnTo>
                  <a:pt x="659168" y="62230"/>
                </a:lnTo>
                <a:lnTo>
                  <a:pt x="656361" y="63500"/>
                </a:lnTo>
                <a:lnTo>
                  <a:pt x="654380" y="66040"/>
                </a:lnTo>
                <a:lnTo>
                  <a:pt x="654024" y="62230"/>
                </a:lnTo>
                <a:lnTo>
                  <a:pt x="653897" y="60960"/>
                </a:lnTo>
                <a:lnTo>
                  <a:pt x="652157" y="60960"/>
                </a:lnTo>
                <a:lnTo>
                  <a:pt x="653148" y="59690"/>
                </a:lnTo>
                <a:lnTo>
                  <a:pt x="653326" y="58420"/>
                </a:lnTo>
                <a:lnTo>
                  <a:pt x="653503" y="57150"/>
                </a:lnTo>
                <a:lnTo>
                  <a:pt x="653859" y="54610"/>
                </a:lnTo>
                <a:lnTo>
                  <a:pt x="655370" y="57150"/>
                </a:lnTo>
                <a:lnTo>
                  <a:pt x="655167" y="54610"/>
                </a:lnTo>
                <a:lnTo>
                  <a:pt x="654964" y="52070"/>
                </a:lnTo>
                <a:lnTo>
                  <a:pt x="659447" y="45720"/>
                </a:lnTo>
                <a:lnTo>
                  <a:pt x="656666" y="39370"/>
                </a:lnTo>
                <a:lnTo>
                  <a:pt x="663130" y="38100"/>
                </a:lnTo>
                <a:lnTo>
                  <a:pt x="663194" y="33845"/>
                </a:lnTo>
                <a:lnTo>
                  <a:pt x="661149" y="33020"/>
                </a:lnTo>
                <a:lnTo>
                  <a:pt x="660831" y="29210"/>
                </a:lnTo>
                <a:lnTo>
                  <a:pt x="660400" y="24130"/>
                </a:lnTo>
                <a:lnTo>
                  <a:pt x="658863" y="26238"/>
                </a:lnTo>
                <a:lnTo>
                  <a:pt x="659206" y="26555"/>
                </a:lnTo>
                <a:lnTo>
                  <a:pt x="658863" y="26238"/>
                </a:lnTo>
                <a:lnTo>
                  <a:pt x="656551" y="24130"/>
                </a:lnTo>
                <a:lnTo>
                  <a:pt x="659523" y="24130"/>
                </a:lnTo>
                <a:lnTo>
                  <a:pt x="656691" y="22885"/>
                </a:lnTo>
                <a:lnTo>
                  <a:pt x="652272" y="29210"/>
                </a:lnTo>
                <a:lnTo>
                  <a:pt x="647763" y="25400"/>
                </a:lnTo>
                <a:lnTo>
                  <a:pt x="642734" y="35560"/>
                </a:lnTo>
                <a:lnTo>
                  <a:pt x="639445" y="29210"/>
                </a:lnTo>
                <a:lnTo>
                  <a:pt x="640397" y="35560"/>
                </a:lnTo>
                <a:lnTo>
                  <a:pt x="637654" y="35560"/>
                </a:lnTo>
                <a:lnTo>
                  <a:pt x="633780" y="36830"/>
                </a:lnTo>
                <a:lnTo>
                  <a:pt x="631875" y="38100"/>
                </a:lnTo>
                <a:lnTo>
                  <a:pt x="632155" y="34290"/>
                </a:lnTo>
                <a:lnTo>
                  <a:pt x="633971" y="34290"/>
                </a:lnTo>
                <a:lnTo>
                  <a:pt x="635876" y="33020"/>
                </a:lnTo>
                <a:lnTo>
                  <a:pt x="630885" y="31750"/>
                </a:lnTo>
                <a:lnTo>
                  <a:pt x="626681" y="35560"/>
                </a:lnTo>
                <a:lnTo>
                  <a:pt x="623595" y="40640"/>
                </a:lnTo>
                <a:lnTo>
                  <a:pt x="626211" y="44450"/>
                </a:lnTo>
                <a:lnTo>
                  <a:pt x="626567" y="44450"/>
                </a:lnTo>
                <a:lnTo>
                  <a:pt x="628980" y="46990"/>
                </a:lnTo>
                <a:lnTo>
                  <a:pt x="627100" y="49530"/>
                </a:lnTo>
                <a:lnTo>
                  <a:pt x="625424" y="48260"/>
                </a:lnTo>
                <a:lnTo>
                  <a:pt x="623519" y="45720"/>
                </a:lnTo>
                <a:lnTo>
                  <a:pt x="621017" y="45720"/>
                </a:lnTo>
                <a:lnTo>
                  <a:pt x="620725" y="41910"/>
                </a:lnTo>
                <a:lnTo>
                  <a:pt x="620623" y="40640"/>
                </a:lnTo>
                <a:lnTo>
                  <a:pt x="622046" y="40640"/>
                </a:lnTo>
                <a:lnTo>
                  <a:pt x="620750" y="35560"/>
                </a:lnTo>
                <a:lnTo>
                  <a:pt x="619201" y="39370"/>
                </a:lnTo>
                <a:lnTo>
                  <a:pt x="616267" y="39370"/>
                </a:lnTo>
                <a:lnTo>
                  <a:pt x="614489" y="41910"/>
                </a:lnTo>
                <a:lnTo>
                  <a:pt x="613194" y="36906"/>
                </a:lnTo>
                <a:lnTo>
                  <a:pt x="613206" y="36766"/>
                </a:lnTo>
                <a:lnTo>
                  <a:pt x="614807" y="31750"/>
                </a:lnTo>
                <a:lnTo>
                  <a:pt x="618998" y="31750"/>
                </a:lnTo>
                <a:lnTo>
                  <a:pt x="622490" y="35560"/>
                </a:lnTo>
                <a:lnTo>
                  <a:pt x="625614" y="27940"/>
                </a:lnTo>
                <a:lnTo>
                  <a:pt x="628510" y="31750"/>
                </a:lnTo>
                <a:lnTo>
                  <a:pt x="626732" y="29210"/>
                </a:lnTo>
                <a:lnTo>
                  <a:pt x="628294" y="27940"/>
                </a:lnTo>
                <a:lnTo>
                  <a:pt x="629856" y="26670"/>
                </a:lnTo>
                <a:lnTo>
                  <a:pt x="628078" y="26670"/>
                </a:lnTo>
                <a:lnTo>
                  <a:pt x="627024" y="21590"/>
                </a:lnTo>
                <a:lnTo>
                  <a:pt x="625970" y="16510"/>
                </a:lnTo>
                <a:lnTo>
                  <a:pt x="623481" y="21590"/>
                </a:lnTo>
                <a:lnTo>
                  <a:pt x="623125" y="19050"/>
                </a:lnTo>
                <a:lnTo>
                  <a:pt x="620661" y="16510"/>
                </a:lnTo>
                <a:lnTo>
                  <a:pt x="622363" y="13970"/>
                </a:lnTo>
                <a:lnTo>
                  <a:pt x="624586" y="12700"/>
                </a:lnTo>
                <a:lnTo>
                  <a:pt x="626364" y="15240"/>
                </a:lnTo>
                <a:lnTo>
                  <a:pt x="626402" y="12700"/>
                </a:lnTo>
                <a:lnTo>
                  <a:pt x="626414" y="11430"/>
                </a:lnTo>
                <a:lnTo>
                  <a:pt x="624027" y="11430"/>
                </a:lnTo>
                <a:lnTo>
                  <a:pt x="624827" y="10160"/>
                </a:lnTo>
                <a:lnTo>
                  <a:pt x="621182" y="10160"/>
                </a:lnTo>
                <a:lnTo>
                  <a:pt x="620750" y="15240"/>
                </a:lnTo>
                <a:lnTo>
                  <a:pt x="618210" y="20320"/>
                </a:lnTo>
                <a:lnTo>
                  <a:pt x="615797" y="24130"/>
                </a:lnTo>
                <a:lnTo>
                  <a:pt x="613143" y="26670"/>
                </a:lnTo>
                <a:lnTo>
                  <a:pt x="609574" y="26670"/>
                </a:lnTo>
                <a:lnTo>
                  <a:pt x="607314" y="25400"/>
                </a:lnTo>
                <a:lnTo>
                  <a:pt x="610044" y="25400"/>
                </a:lnTo>
                <a:lnTo>
                  <a:pt x="611314" y="22860"/>
                </a:lnTo>
                <a:lnTo>
                  <a:pt x="611949" y="21590"/>
                </a:lnTo>
                <a:lnTo>
                  <a:pt x="612584" y="20320"/>
                </a:lnTo>
                <a:lnTo>
                  <a:pt x="611670" y="16510"/>
                </a:lnTo>
                <a:lnTo>
                  <a:pt x="610323" y="21590"/>
                </a:lnTo>
                <a:lnTo>
                  <a:pt x="609727" y="20320"/>
                </a:lnTo>
                <a:lnTo>
                  <a:pt x="606831" y="14274"/>
                </a:lnTo>
                <a:lnTo>
                  <a:pt x="607034" y="14173"/>
                </a:lnTo>
                <a:lnTo>
                  <a:pt x="607275" y="13779"/>
                </a:lnTo>
                <a:lnTo>
                  <a:pt x="607034" y="14008"/>
                </a:lnTo>
                <a:lnTo>
                  <a:pt x="606806" y="14135"/>
                </a:lnTo>
                <a:lnTo>
                  <a:pt x="606298" y="14084"/>
                </a:lnTo>
                <a:lnTo>
                  <a:pt x="607237" y="20320"/>
                </a:lnTo>
                <a:lnTo>
                  <a:pt x="604024" y="19050"/>
                </a:lnTo>
                <a:lnTo>
                  <a:pt x="598601" y="20320"/>
                </a:lnTo>
                <a:lnTo>
                  <a:pt x="598347" y="17780"/>
                </a:lnTo>
                <a:lnTo>
                  <a:pt x="597966" y="13970"/>
                </a:lnTo>
                <a:lnTo>
                  <a:pt x="600900" y="11430"/>
                </a:lnTo>
                <a:lnTo>
                  <a:pt x="604024" y="15240"/>
                </a:lnTo>
                <a:lnTo>
                  <a:pt x="606298" y="14084"/>
                </a:lnTo>
                <a:lnTo>
                  <a:pt x="605815" y="13970"/>
                </a:lnTo>
                <a:lnTo>
                  <a:pt x="605015" y="11430"/>
                </a:lnTo>
                <a:lnTo>
                  <a:pt x="605370" y="10160"/>
                </a:lnTo>
                <a:lnTo>
                  <a:pt x="609219" y="11430"/>
                </a:lnTo>
                <a:lnTo>
                  <a:pt x="608215" y="10160"/>
                </a:lnTo>
                <a:lnTo>
                  <a:pt x="607212" y="8890"/>
                </a:lnTo>
                <a:lnTo>
                  <a:pt x="606209" y="7620"/>
                </a:lnTo>
                <a:lnTo>
                  <a:pt x="606679" y="6350"/>
                </a:lnTo>
                <a:lnTo>
                  <a:pt x="603034" y="7620"/>
                </a:lnTo>
                <a:lnTo>
                  <a:pt x="603275" y="7620"/>
                </a:lnTo>
                <a:lnTo>
                  <a:pt x="603796" y="8890"/>
                </a:lnTo>
                <a:lnTo>
                  <a:pt x="600468" y="8890"/>
                </a:lnTo>
                <a:lnTo>
                  <a:pt x="600265" y="6350"/>
                </a:lnTo>
                <a:lnTo>
                  <a:pt x="600062" y="3810"/>
                </a:lnTo>
                <a:lnTo>
                  <a:pt x="597458" y="6350"/>
                </a:lnTo>
                <a:lnTo>
                  <a:pt x="595185" y="3810"/>
                </a:lnTo>
                <a:lnTo>
                  <a:pt x="591794" y="0"/>
                </a:lnTo>
                <a:lnTo>
                  <a:pt x="586955" y="3810"/>
                </a:lnTo>
                <a:lnTo>
                  <a:pt x="587349" y="2540"/>
                </a:lnTo>
                <a:lnTo>
                  <a:pt x="583272" y="1270"/>
                </a:lnTo>
                <a:lnTo>
                  <a:pt x="583476" y="12700"/>
                </a:lnTo>
                <a:lnTo>
                  <a:pt x="581406" y="13322"/>
                </a:lnTo>
                <a:lnTo>
                  <a:pt x="581406" y="53340"/>
                </a:lnTo>
                <a:lnTo>
                  <a:pt x="581075" y="53441"/>
                </a:lnTo>
                <a:lnTo>
                  <a:pt x="581406" y="53340"/>
                </a:lnTo>
                <a:lnTo>
                  <a:pt x="581406" y="13322"/>
                </a:lnTo>
                <a:lnTo>
                  <a:pt x="580605" y="13563"/>
                </a:lnTo>
                <a:lnTo>
                  <a:pt x="580605" y="53581"/>
                </a:lnTo>
                <a:lnTo>
                  <a:pt x="577176" y="54610"/>
                </a:lnTo>
                <a:lnTo>
                  <a:pt x="576618" y="49530"/>
                </a:lnTo>
                <a:lnTo>
                  <a:pt x="576338" y="46990"/>
                </a:lnTo>
                <a:lnTo>
                  <a:pt x="580605" y="53581"/>
                </a:lnTo>
                <a:lnTo>
                  <a:pt x="580605" y="13563"/>
                </a:lnTo>
                <a:lnTo>
                  <a:pt x="579196" y="13970"/>
                </a:lnTo>
                <a:lnTo>
                  <a:pt x="579742" y="12700"/>
                </a:lnTo>
                <a:lnTo>
                  <a:pt x="580301" y="11430"/>
                </a:lnTo>
                <a:lnTo>
                  <a:pt x="579970" y="10160"/>
                </a:lnTo>
                <a:lnTo>
                  <a:pt x="579628" y="8890"/>
                </a:lnTo>
                <a:lnTo>
                  <a:pt x="579272" y="6350"/>
                </a:lnTo>
                <a:lnTo>
                  <a:pt x="577215" y="10160"/>
                </a:lnTo>
                <a:lnTo>
                  <a:pt x="576186" y="6413"/>
                </a:lnTo>
                <a:lnTo>
                  <a:pt x="574103" y="8369"/>
                </a:lnTo>
                <a:lnTo>
                  <a:pt x="574103" y="11722"/>
                </a:lnTo>
                <a:lnTo>
                  <a:pt x="573887" y="11303"/>
                </a:lnTo>
                <a:lnTo>
                  <a:pt x="574078" y="11430"/>
                </a:lnTo>
                <a:lnTo>
                  <a:pt x="574103" y="11722"/>
                </a:lnTo>
                <a:lnTo>
                  <a:pt x="574103" y="8369"/>
                </a:lnTo>
                <a:lnTo>
                  <a:pt x="572947" y="9436"/>
                </a:lnTo>
                <a:lnTo>
                  <a:pt x="570750" y="5080"/>
                </a:lnTo>
                <a:lnTo>
                  <a:pt x="568452" y="5080"/>
                </a:lnTo>
                <a:lnTo>
                  <a:pt x="568058" y="8890"/>
                </a:lnTo>
                <a:lnTo>
                  <a:pt x="569760" y="10160"/>
                </a:lnTo>
                <a:lnTo>
                  <a:pt x="566839" y="8890"/>
                </a:lnTo>
                <a:lnTo>
                  <a:pt x="565924" y="8890"/>
                </a:lnTo>
                <a:lnTo>
                  <a:pt x="574167" y="12509"/>
                </a:lnTo>
                <a:lnTo>
                  <a:pt x="574484" y="16510"/>
                </a:lnTo>
                <a:lnTo>
                  <a:pt x="570001" y="17780"/>
                </a:lnTo>
                <a:lnTo>
                  <a:pt x="567664" y="16510"/>
                </a:lnTo>
                <a:lnTo>
                  <a:pt x="566216" y="10160"/>
                </a:lnTo>
                <a:lnTo>
                  <a:pt x="565924" y="8890"/>
                </a:lnTo>
                <a:lnTo>
                  <a:pt x="562432" y="8890"/>
                </a:lnTo>
                <a:lnTo>
                  <a:pt x="560133" y="3810"/>
                </a:lnTo>
                <a:lnTo>
                  <a:pt x="556971" y="10160"/>
                </a:lnTo>
                <a:lnTo>
                  <a:pt x="556196" y="8890"/>
                </a:lnTo>
                <a:lnTo>
                  <a:pt x="555421" y="7620"/>
                </a:lnTo>
                <a:lnTo>
                  <a:pt x="553605" y="13970"/>
                </a:lnTo>
                <a:lnTo>
                  <a:pt x="555421" y="13970"/>
                </a:lnTo>
                <a:lnTo>
                  <a:pt x="555307" y="8890"/>
                </a:lnTo>
                <a:lnTo>
                  <a:pt x="557606" y="11303"/>
                </a:lnTo>
                <a:lnTo>
                  <a:pt x="557593" y="11722"/>
                </a:lnTo>
                <a:lnTo>
                  <a:pt x="555459" y="16510"/>
                </a:lnTo>
                <a:lnTo>
                  <a:pt x="552132" y="17780"/>
                </a:lnTo>
                <a:lnTo>
                  <a:pt x="551421" y="16510"/>
                </a:lnTo>
                <a:lnTo>
                  <a:pt x="549249" y="12700"/>
                </a:lnTo>
                <a:lnTo>
                  <a:pt x="546950" y="12700"/>
                </a:lnTo>
                <a:lnTo>
                  <a:pt x="549249" y="10160"/>
                </a:lnTo>
                <a:lnTo>
                  <a:pt x="549960" y="8890"/>
                </a:lnTo>
                <a:lnTo>
                  <a:pt x="548690" y="6350"/>
                </a:lnTo>
                <a:lnTo>
                  <a:pt x="545998" y="8890"/>
                </a:lnTo>
                <a:lnTo>
                  <a:pt x="542544" y="8890"/>
                </a:lnTo>
                <a:lnTo>
                  <a:pt x="539343" y="7620"/>
                </a:lnTo>
                <a:lnTo>
                  <a:pt x="536536" y="7620"/>
                </a:lnTo>
                <a:lnTo>
                  <a:pt x="534238" y="11430"/>
                </a:lnTo>
                <a:lnTo>
                  <a:pt x="535139" y="11430"/>
                </a:lnTo>
                <a:lnTo>
                  <a:pt x="537159" y="15240"/>
                </a:lnTo>
                <a:lnTo>
                  <a:pt x="536689" y="16510"/>
                </a:lnTo>
                <a:lnTo>
                  <a:pt x="535419" y="15240"/>
                </a:lnTo>
                <a:lnTo>
                  <a:pt x="532371" y="15240"/>
                </a:lnTo>
                <a:lnTo>
                  <a:pt x="532333" y="12700"/>
                </a:lnTo>
                <a:lnTo>
                  <a:pt x="533323" y="11430"/>
                </a:lnTo>
                <a:lnTo>
                  <a:pt x="528650" y="10160"/>
                </a:lnTo>
                <a:lnTo>
                  <a:pt x="527659" y="11430"/>
                </a:lnTo>
                <a:lnTo>
                  <a:pt x="527062" y="15240"/>
                </a:lnTo>
                <a:lnTo>
                  <a:pt x="527977" y="17780"/>
                </a:lnTo>
                <a:lnTo>
                  <a:pt x="526034" y="20320"/>
                </a:lnTo>
                <a:lnTo>
                  <a:pt x="520839" y="17780"/>
                </a:lnTo>
                <a:lnTo>
                  <a:pt x="526300" y="12700"/>
                </a:lnTo>
                <a:lnTo>
                  <a:pt x="527659" y="11430"/>
                </a:lnTo>
                <a:lnTo>
                  <a:pt x="524052" y="8890"/>
                </a:lnTo>
                <a:lnTo>
                  <a:pt x="519531" y="12700"/>
                </a:lnTo>
                <a:lnTo>
                  <a:pt x="518350" y="8890"/>
                </a:lnTo>
                <a:lnTo>
                  <a:pt x="511175" y="6350"/>
                </a:lnTo>
                <a:lnTo>
                  <a:pt x="506310" y="17780"/>
                </a:lnTo>
                <a:lnTo>
                  <a:pt x="498817" y="17780"/>
                </a:lnTo>
                <a:lnTo>
                  <a:pt x="498424" y="12700"/>
                </a:lnTo>
                <a:lnTo>
                  <a:pt x="501078" y="11430"/>
                </a:lnTo>
                <a:lnTo>
                  <a:pt x="503732" y="10160"/>
                </a:lnTo>
                <a:lnTo>
                  <a:pt x="505548" y="8890"/>
                </a:lnTo>
                <a:lnTo>
                  <a:pt x="502983" y="5080"/>
                </a:lnTo>
                <a:lnTo>
                  <a:pt x="500011" y="11430"/>
                </a:lnTo>
                <a:lnTo>
                  <a:pt x="496722" y="7620"/>
                </a:lnTo>
                <a:lnTo>
                  <a:pt x="493788" y="7620"/>
                </a:lnTo>
                <a:lnTo>
                  <a:pt x="491883" y="12700"/>
                </a:lnTo>
                <a:lnTo>
                  <a:pt x="492480" y="15240"/>
                </a:lnTo>
                <a:lnTo>
                  <a:pt x="489038" y="17780"/>
                </a:lnTo>
                <a:lnTo>
                  <a:pt x="489788" y="12700"/>
                </a:lnTo>
                <a:lnTo>
                  <a:pt x="489318" y="11430"/>
                </a:lnTo>
                <a:lnTo>
                  <a:pt x="488442" y="17780"/>
                </a:lnTo>
                <a:lnTo>
                  <a:pt x="483844" y="15240"/>
                </a:lnTo>
                <a:lnTo>
                  <a:pt x="481076" y="17780"/>
                </a:lnTo>
                <a:lnTo>
                  <a:pt x="480758" y="13970"/>
                </a:lnTo>
                <a:lnTo>
                  <a:pt x="476478" y="17780"/>
                </a:lnTo>
                <a:lnTo>
                  <a:pt x="477672" y="19050"/>
                </a:lnTo>
                <a:lnTo>
                  <a:pt x="476796" y="21590"/>
                </a:lnTo>
                <a:lnTo>
                  <a:pt x="476872" y="24130"/>
                </a:lnTo>
                <a:lnTo>
                  <a:pt x="475729" y="24130"/>
                </a:lnTo>
                <a:lnTo>
                  <a:pt x="479336" y="26670"/>
                </a:lnTo>
                <a:lnTo>
                  <a:pt x="482942" y="25400"/>
                </a:lnTo>
                <a:lnTo>
                  <a:pt x="486587" y="22860"/>
                </a:lnTo>
                <a:lnTo>
                  <a:pt x="490194" y="26555"/>
                </a:lnTo>
                <a:lnTo>
                  <a:pt x="490105" y="26860"/>
                </a:lnTo>
                <a:lnTo>
                  <a:pt x="489000" y="27940"/>
                </a:lnTo>
                <a:lnTo>
                  <a:pt x="490943" y="30480"/>
                </a:lnTo>
                <a:lnTo>
                  <a:pt x="489597" y="31750"/>
                </a:lnTo>
                <a:lnTo>
                  <a:pt x="488442" y="31750"/>
                </a:lnTo>
                <a:lnTo>
                  <a:pt x="488226" y="30594"/>
                </a:lnTo>
                <a:lnTo>
                  <a:pt x="488010" y="29210"/>
                </a:lnTo>
                <a:lnTo>
                  <a:pt x="487451" y="31750"/>
                </a:lnTo>
                <a:lnTo>
                  <a:pt x="485749" y="34290"/>
                </a:lnTo>
                <a:lnTo>
                  <a:pt x="488162" y="34290"/>
                </a:lnTo>
                <a:lnTo>
                  <a:pt x="488403" y="41910"/>
                </a:lnTo>
                <a:lnTo>
                  <a:pt x="483489" y="40640"/>
                </a:lnTo>
                <a:lnTo>
                  <a:pt x="480288" y="43180"/>
                </a:lnTo>
                <a:lnTo>
                  <a:pt x="478205" y="39522"/>
                </a:lnTo>
                <a:lnTo>
                  <a:pt x="477316" y="45720"/>
                </a:lnTo>
                <a:lnTo>
                  <a:pt x="476008" y="43180"/>
                </a:lnTo>
                <a:lnTo>
                  <a:pt x="474065" y="39370"/>
                </a:lnTo>
                <a:lnTo>
                  <a:pt x="472833" y="39370"/>
                </a:lnTo>
                <a:lnTo>
                  <a:pt x="474141" y="38100"/>
                </a:lnTo>
                <a:lnTo>
                  <a:pt x="470458" y="35560"/>
                </a:lnTo>
                <a:lnTo>
                  <a:pt x="469938" y="41910"/>
                </a:lnTo>
                <a:lnTo>
                  <a:pt x="469328" y="41910"/>
                </a:lnTo>
                <a:lnTo>
                  <a:pt x="469417" y="36830"/>
                </a:lnTo>
                <a:lnTo>
                  <a:pt x="469468" y="30175"/>
                </a:lnTo>
                <a:lnTo>
                  <a:pt x="468452" y="29552"/>
                </a:lnTo>
                <a:lnTo>
                  <a:pt x="468452" y="41910"/>
                </a:lnTo>
                <a:lnTo>
                  <a:pt x="466737" y="41910"/>
                </a:lnTo>
                <a:lnTo>
                  <a:pt x="464997" y="36830"/>
                </a:lnTo>
                <a:lnTo>
                  <a:pt x="468452" y="41910"/>
                </a:lnTo>
                <a:lnTo>
                  <a:pt x="468452" y="29552"/>
                </a:lnTo>
                <a:lnTo>
                  <a:pt x="465861" y="27940"/>
                </a:lnTo>
                <a:lnTo>
                  <a:pt x="470433" y="22860"/>
                </a:lnTo>
                <a:lnTo>
                  <a:pt x="472719" y="20320"/>
                </a:lnTo>
                <a:lnTo>
                  <a:pt x="473773" y="17780"/>
                </a:lnTo>
                <a:lnTo>
                  <a:pt x="474306" y="16510"/>
                </a:lnTo>
                <a:lnTo>
                  <a:pt x="471843" y="17780"/>
                </a:lnTo>
                <a:lnTo>
                  <a:pt x="469506" y="16510"/>
                </a:lnTo>
                <a:lnTo>
                  <a:pt x="467969" y="13970"/>
                </a:lnTo>
                <a:lnTo>
                  <a:pt x="465289" y="16510"/>
                </a:lnTo>
                <a:lnTo>
                  <a:pt x="459562" y="16510"/>
                </a:lnTo>
                <a:lnTo>
                  <a:pt x="456996" y="20320"/>
                </a:lnTo>
                <a:lnTo>
                  <a:pt x="455015" y="19050"/>
                </a:lnTo>
                <a:lnTo>
                  <a:pt x="458533" y="16510"/>
                </a:lnTo>
                <a:lnTo>
                  <a:pt x="456476" y="16510"/>
                </a:lnTo>
                <a:lnTo>
                  <a:pt x="452628" y="15240"/>
                </a:lnTo>
                <a:lnTo>
                  <a:pt x="448678" y="16510"/>
                </a:lnTo>
                <a:lnTo>
                  <a:pt x="444792" y="20320"/>
                </a:lnTo>
                <a:lnTo>
                  <a:pt x="442696" y="20320"/>
                </a:lnTo>
                <a:lnTo>
                  <a:pt x="442925" y="17780"/>
                </a:lnTo>
                <a:lnTo>
                  <a:pt x="442252" y="15240"/>
                </a:lnTo>
                <a:lnTo>
                  <a:pt x="435686" y="16510"/>
                </a:lnTo>
                <a:lnTo>
                  <a:pt x="430339" y="19050"/>
                </a:lnTo>
                <a:lnTo>
                  <a:pt x="424815" y="22860"/>
                </a:lnTo>
                <a:lnTo>
                  <a:pt x="417741" y="22860"/>
                </a:lnTo>
                <a:lnTo>
                  <a:pt x="419201" y="20320"/>
                </a:lnTo>
                <a:lnTo>
                  <a:pt x="416864" y="20320"/>
                </a:lnTo>
                <a:lnTo>
                  <a:pt x="414883" y="19050"/>
                </a:lnTo>
                <a:lnTo>
                  <a:pt x="413931" y="22860"/>
                </a:lnTo>
                <a:lnTo>
                  <a:pt x="410959" y="20320"/>
                </a:lnTo>
                <a:lnTo>
                  <a:pt x="407403" y="21590"/>
                </a:lnTo>
                <a:lnTo>
                  <a:pt x="406768" y="21818"/>
                </a:lnTo>
                <a:lnTo>
                  <a:pt x="406768" y="100330"/>
                </a:lnTo>
                <a:lnTo>
                  <a:pt x="403136" y="97790"/>
                </a:lnTo>
                <a:lnTo>
                  <a:pt x="401764" y="96824"/>
                </a:lnTo>
                <a:lnTo>
                  <a:pt x="404622" y="93980"/>
                </a:lnTo>
                <a:lnTo>
                  <a:pt x="406057" y="95250"/>
                </a:lnTo>
                <a:lnTo>
                  <a:pt x="406768" y="100330"/>
                </a:lnTo>
                <a:lnTo>
                  <a:pt x="406768" y="21818"/>
                </a:lnTo>
                <a:lnTo>
                  <a:pt x="403682" y="22860"/>
                </a:lnTo>
                <a:lnTo>
                  <a:pt x="401777" y="20739"/>
                </a:lnTo>
                <a:lnTo>
                  <a:pt x="401777" y="92710"/>
                </a:lnTo>
                <a:lnTo>
                  <a:pt x="401167" y="95808"/>
                </a:lnTo>
                <a:lnTo>
                  <a:pt x="401116" y="96367"/>
                </a:lnTo>
                <a:lnTo>
                  <a:pt x="400316" y="95808"/>
                </a:lnTo>
                <a:lnTo>
                  <a:pt x="400583" y="95250"/>
                </a:lnTo>
                <a:lnTo>
                  <a:pt x="401777" y="92710"/>
                </a:lnTo>
                <a:lnTo>
                  <a:pt x="401777" y="20739"/>
                </a:lnTo>
                <a:lnTo>
                  <a:pt x="400265" y="19050"/>
                </a:lnTo>
                <a:lnTo>
                  <a:pt x="395351" y="17780"/>
                </a:lnTo>
                <a:lnTo>
                  <a:pt x="395516" y="25400"/>
                </a:lnTo>
                <a:lnTo>
                  <a:pt x="391795" y="27940"/>
                </a:lnTo>
                <a:lnTo>
                  <a:pt x="391706" y="25400"/>
                </a:lnTo>
                <a:lnTo>
                  <a:pt x="392658" y="21590"/>
                </a:lnTo>
                <a:lnTo>
                  <a:pt x="390639" y="20320"/>
                </a:lnTo>
                <a:lnTo>
                  <a:pt x="372668" y="25400"/>
                </a:lnTo>
                <a:lnTo>
                  <a:pt x="353682" y="27940"/>
                </a:lnTo>
                <a:lnTo>
                  <a:pt x="353745" y="26860"/>
                </a:lnTo>
                <a:lnTo>
                  <a:pt x="348195" y="27940"/>
                </a:lnTo>
                <a:lnTo>
                  <a:pt x="342633" y="30175"/>
                </a:lnTo>
                <a:lnTo>
                  <a:pt x="335838" y="33020"/>
                </a:lnTo>
                <a:lnTo>
                  <a:pt x="330073" y="33020"/>
                </a:lnTo>
                <a:lnTo>
                  <a:pt x="328764" y="34290"/>
                </a:lnTo>
                <a:lnTo>
                  <a:pt x="324688" y="35560"/>
                </a:lnTo>
                <a:lnTo>
                  <a:pt x="326148" y="39370"/>
                </a:lnTo>
                <a:lnTo>
                  <a:pt x="327901" y="40640"/>
                </a:lnTo>
                <a:lnTo>
                  <a:pt x="328371" y="44450"/>
                </a:lnTo>
                <a:lnTo>
                  <a:pt x="328409" y="48260"/>
                </a:lnTo>
                <a:lnTo>
                  <a:pt x="322072" y="52070"/>
                </a:lnTo>
                <a:lnTo>
                  <a:pt x="322999" y="48260"/>
                </a:lnTo>
                <a:lnTo>
                  <a:pt x="324231" y="43180"/>
                </a:lnTo>
                <a:lnTo>
                  <a:pt x="324853" y="40640"/>
                </a:lnTo>
                <a:lnTo>
                  <a:pt x="320535" y="43180"/>
                </a:lnTo>
                <a:lnTo>
                  <a:pt x="319951" y="40640"/>
                </a:lnTo>
                <a:lnTo>
                  <a:pt x="319366" y="38100"/>
                </a:lnTo>
                <a:lnTo>
                  <a:pt x="319074" y="36830"/>
                </a:lnTo>
                <a:lnTo>
                  <a:pt x="318782" y="35560"/>
                </a:lnTo>
                <a:lnTo>
                  <a:pt x="323062" y="38100"/>
                </a:lnTo>
                <a:lnTo>
                  <a:pt x="322935" y="35560"/>
                </a:lnTo>
                <a:lnTo>
                  <a:pt x="322745" y="31750"/>
                </a:lnTo>
                <a:lnTo>
                  <a:pt x="316649" y="36830"/>
                </a:lnTo>
                <a:lnTo>
                  <a:pt x="312966" y="34290"/>
                </a:lnTo>
                <a:lnTo>
                  <a:pt x="309600" y="38100"/>
                </a:lnTo>
                <a:lnTo>
                  <a:pt x="307975" y="36830"/>
                </a:lnTo>
                <a:lnTo>
                  <a:pt x="306349" y="35560"/>
                </a:lnTo>
                <a:lnTo>
                  <a:pt x="307771" y="35560"/>
                </a:lnTo>
                <a:lnTo>
                  <a:pt x="307009" y="31750"/>
                </a:lnTo>
                <a:lnTo>
                  <a:pt x="306984" y="31597"/>
                </a:lnTo>
                <a:lnTo>
                  <a:pt x="306311" y="31750"/>
                </a:lnTo>
                <a:lnTo>
                  <a:pt x="302552" y="30480"/>
                </a:lnTo>
                <a:lnTo>
                  <a:pt x="303618" y="35560"/>
                </a:lnTo>
                <a:lnTo>
                  <a:pt x="299694" y="33020"/>
                </a:lnTo>
                <a:lnTo>
                  <a:pt x="298780" y="36830"/>
                </a:lnTo>
                <a:lnTo>
                  <a:pt x="298551" y="35560"/>
                </a:lnTo>
                <a:lnTo>
                  <a:pt x="298665" y="38100"/>
                </a:lnTo>
                <a:lnTo>
                  <a:pt x="296443" y="39370"/>
                </a:lnTo>
                <a:lnTo>
                  <a:pt x="295770" y="40640"/>
                </a:lnTo>
                <a:lnTo>
                  <a:pt x="295046" y="36906"/>
                </a:lnTo>
                <a:lnTo>
                  <a:pt x="293598" y="38100"/>
                </a:lnTo>
                <a:lnTo>
                  <a:pt x="291376" y="39370"/>
                </a:lnTo>
                <a:lnTo>
                  <a:pt x="283210" y="40640"/>
                </a:lnTo>
                <a:lnTo>
                  <a:pt x="283044" y="39370"/>
                </a:lnTo>
                <a:lnTo>
                  <a:pt x="282867" y="38100"/>
                </a:lnTo>
                <a:lnTo>
                  <a:pt x="282346" y="34290"/>
                </a:lnTo>
                <a:lnTo>
                  <a:pt x="279577" y="35560"/>
                </a:lnTo>
                <a:lnTo>
                  <a:pt x="278980" y="38100"/>
                </a:lnTo>
                <a:lnTo>
                  <a:pt x="276047" y="38100"/>
                </a:lnTo>
                <a:lnTo>
                  <a:pt x="276199" y="36830"/>
                </a:lnTo>
                <a:lnTo>
                  <a:pt x="276872" y="35560"/>
                </a:lnTo>
                <a:lnTo>
                  <a:pt x="276923" y="34290"/>
                </a:lnTo>
                <a:lnTo>
                  <a:pt x="270776" y="34290"/>
                </a:lnTo>
                <a:lnTo>
                  <a:pt x="263410" y="36830"/>
                </a:lnTo>
                <a:lnTo>
                  <a:pt x="257467" y="33020"/>
                </a:lnTo>
                <a:lnTo>
                  <a:pt x="252831" y="34290"/>
                </a:lnTo>
                <a:lnTo>
                  <a:pt x="248869" y="35560"/>
                </a:lnTo>
                <a:lnTo>
                  <a:pt x="246100" y="40640"/>
                </a:lnTo>
                <a:lnTo>
                  <a:pt x="247332" y="39370"/>
                </a:lnTo>
                <a:lnTo>
                  <a:pt x="251091" y="40640"/>
                </a:lnTo>
                <a:lnTo>
                  <a:pt x="248996" y="44450"/>
                </a:lnTo>
                <a:lnTo>
                  <a:pt x="247840" y="46990"/>
                </a:lnTo>
                <a:lnTo>
                  <a:pt x="245821" y="46990"/>
                </a:lnTo>
                <a:lnTo>
                  <a:pt x="243967" y="48260"/>
                </a:lnTo>
                <a:lnTo>
                  <a:pt x="244055" y="46990"/>
                </a:lnTo>
                <a:lnTo>
                  <a:pt x="244144" y="45720"/>
                </a:lnTo>
                <a:lnTo>
                  <a:pt x="244233" y="44450"/>
                </a:lnTo>
                <a:lnTo>
                  <a:pt x="238848" y="44450"/>
                </a:lnTo>
                <a:lnTo>
                  <a:pt x="242658" y="41910"/>
                </a:lnTo>
                <a:lnTo>
                  <a:pt x="241312" y="35560"/>
                </a:lnTo>
                <a:lnTo>
                  <a:pt x="234289" y="44450"/>
                </a:lnTo>
                <a:lnTo>
                  <a:pt x="234188" y="41910"/>
                </a:lnTo>
                <a:lnTo>
                  <a:pt x="234137" y="40640"/>
                </a:lnTo>
                <a:lnTo>
                  <a:pt x="234086" y="39370"/>
                </a:lnTo>
                <a:lnTo>
                  <a:pt x="234010" y="37719"/>
                </a:lnTo>
                <a:lnTo>
                  <a:pt x="234137" y="37439"/>
                </a:lnTo>
                <a:lnTo>
                  <a:pt x="234137" y="37007"/>
                </a:lnTo>
                <a:lnTo>
                  <a:pt x="233984" y="36410"/>
                </a:lnTo>
                <a:lnTo>
                  <a:pt x="233984" y="36830"/>
                </a:lnTo>
                <a:lnTo>
                  <a:pt x="233184" y="39370"/>
                </a:lnTo>
                <a:lnTo>
                  <a:pt x="228485" y="38303"/>
                </a:lnTo>
                <a:lnTo>
                  <a:pt x="228473" y="38100"/>
                </a:lnTo>
                <a:lnTo>
                  <a:pt x="228193" y="38239"/>
                </a:lnTo>
                <a:lnTo>
                  <a:pt x="227558" y="38100"/>
                </a:lnTo>
                <a:lnTo>
                  <a:pt x="227266" y="38722"/>
                </a:lnTo>
                <a:lnTo>
                  <a:pt x="226656" y="39027"/>
                </a:lnTo>
                <a:lnTo>
                  <a:pt x="226656" y="39954"/>
                </a:lnTo>
                <a:lnTo>
                  <a:pt x="225704" y="41910"/>
                </a:lnTo>
                <a:lnTo>
                  <a:pt x="225069" y="39370"/>
                </a:lnTo>
                <a:lnTo>
                  <a:pt x="226656" y="39954"/>
                </a:lnTo>
                <a:lnTo>
                  <a:pt x="226656" y="39027"/>
                </a:lnTo>
                <a:lnTo>
                  <a:pt x="225971" y="39370"/>
                </a:lnTo>
                <a:lnTo>
                  <a:pt x="225856" y="36830"/>
                </a:lnTo>
                <a:lnTo>
                  <a:pt x="220941" y="35560"/>
                </a:lnTo>
                <a:lnTo>
                  <a:pt x="220472" y="44450"/>
                </a:lnTo>
                <a:lnTo>
                  <a:pt x="217665" y="45720"/>
                </a:lnTo>
                <a:lnTo>
                  <a:pt x="217741" y="44450"/>
                </a:lnTo>
                <a:lnTo>
                  <a:pt x="215836" y="45720"/>
                </a:lnTo>
                <a:lnTo>
                  <a:pt x="217855" y="40640"/>
                </a:lnTo>
                <a:lnTo>
                  <a:pt x="214807" y="40640"/>
                </a:lnTo>
                <a:lnTo>
                  <a:pt x="213461" y="45720"/>
                </a:lnTo>
                <a:lnTo>
                  <a:pt x="210058" y="46990"/>
                </a:lnTo>
                <a:lnTo>
                  <a:pt x="209613" y="45720"/>
                </a:lnTo>
                <a:lnTo>
                  <a:pt x="207632" y="48260"/>
                </a:lnTo>
                <a:lnTo>
                  <a:pt x="207987" y="46990"/>
                </a:lnTo>
                <a:lnTo>
                  <a:pt x="207797" y="45720"/>
                </a:lnTo>
                <a:lnTo>
                  <a:pt x="206095" y="52070"/>
                </a:lnTo>
                <a:lnTo>
                  <a:pt x="201536" y="49530"/>
                </a:lnTo>
                <a:lnTo>
                  <a:pt x="199910" y="54610"/>
                </a:lnTo>
                <a:lnTo>
                  <a:pt x="198488" y="53340"/>
                </a:lnTo>
                <a:lnTo>
                  <a:pt x="198196" y="52070"/>
                </a:lnTo>
                <a:lnTo>
                  <a:pt x="197612" y="49530"/>
                </a:lnTo>
                <a:lnTo>
                  <a:pt x="202095" y="46990"/>
                </a:lnTo>
                <a:lnTo>
                  <a:pt x="200939" y="44450"/>
                </a:lnTo>
                <a:lnTo>
                  <a:pt x="199948" y="42278"/>
                </a:lnTo>
                <a:lnTo>
                  <a:pt x="199948" y="44450"/>
                </a:lnTo>
                <a:lnTo>
                  <a:pt x="197535" y="49212"/>
                </a:lnTo>
                <a:lnTo>
                  <a:pt x="197027" y="46990"/>
                </a:lnTo>
                <a:lnTo>
                  <a:pt x="195402" y="52070"/>
                </a:lnTo>
                <a:lnTo>
                  <a:pt x="195402" y="49530"/>
                </a:lnTo>
                <a:lnTo>
                  <a:pt x="195402" y="44450"/>
                </a:lnTo>
                <a:lnTo>
                  <a:pt x="199948" y="44450"/>
                </a:lnTo>
                <a:lnTo>
                  <a:pt x="199948" y="42278"/>
                </a:lnTo>
                <a:lnTo>
                  <a:pt x="198056" y="38100"/>
                </a:lnTo>
                <a:lnTo>
                  <a:pt x="181495" y="40640"/>
                </a:lnTo>
                <a:lnTo>
                  <a:pt x="177025" y="43180"/>
                </a:lnTo>
                <a:lnTo>
                  <a:pt x="172110" y="43180"/>
                </a:lnTo>
                <a:lnTo>
                  <a:pt x="167843" y="44450"/>
                </a:lnTo>
                <a:lnTo>
                  <a:pt x="165290" y="49530"/>
                </a:lnTo>
                <a:lnTo>
                  <a:pt x="165468" y="46990"/>
                </a:lnTo>
                <a:lnTo>
                  <a:pt x="165646" y="44450"/>
                </a:lnTo>
                <a:lnTo>
                  <a:pt x="156425" y="41910"/>
                </a:lnTo>
                <a:lnTo>
                  <a:pt x="148818" y="44450"/>
                </a:lnTo>
                <a:lnTo>
                  <a:pt x="140690" y="40640"/>
                </a:lnTo>
                <a:lnTo>
                  <a:pt x="135102" y="46990"/>
                </a:lnTo>
                <a:lnTo>
                  <a:pt x="133324" y="43180"/>
                </a:lnTo>
                <a:lnTo>
                  <a:pt x="127762" y="49530"/>
                </a:lnTo>
                <a:lnTo>
                  <a:pt x="120624" y="53340"/>
                </a:lnTo>
                <a:lnTo>
                  <a:pt x="113906" y="55880"/>
                </a:lnTo>
                <a:lnTo>
                  <a:pt x="109562" y="63500"/>
                </a:lnTo>
                <a:lnTo>
                  <a:pt x="105956" y="60960"/>
                </a:lnTo>
                <a:lnTo>
                  <a:pt x="110350" y="58420"/>
                </a:lnTo>
                <a:lnTo>
                  <a:pt x="110553" y="55880"/>
                </a:lnTo>
                <a:lnTo>
                  <a:pt x="107975" y="54610"/>
                </a:lnTo>
                <a:lnTo>
                  <a:pt x="104178" y="63500"/>
                </a:lnTo>
                <a:lnTo>
                  <a:pt x="101434" y="58420"/>
                </a:lnTo>
                <a:lnTo>
                  <a:pt x="101358" y="55880"/>
                </a:lnTo>
                <a:lnTo>
                  <a:pt x="104927" y="55880"/>
                </a:lnTo>
                <a:lnTo>
                  <a:pt x="103263" y="54610"/>
                </a:lnTo>
                <a:lnTo>
                  <a:pt x="101206" y="50800"/>
                </a:lnTo>
                <a:lnTo>
                  <a:pt x="100799" y="58420"/>
                </a:lnTo>
                <a:lnTo>
                  <a:pt x="98513" y="54610"/>
                </a:lnTo>
                <a:lnTo>
                  <a:pt x="99618" y="58420"/>
                </a:lnTo>
                <a:lnTo>
                  <a:pt x="95618" y="63500"/>
                </a:lnTo>
                <a:lnTo>
                  <a:pt x="92570" y="64770"/>
                </a:lnTo>
                <a:lnTo>
                  <a:pt x="93395" y="64770"/>
                </a:lnTo>
                <a:lnTo>
                  <a:pt x="94030" y="68580"/>
                </a:lnTo>
                <a:lnTo>
                  <a:pt x="91655" y="67310"/>
                </a:lnTo>
                <a:lnTo>
                  <a:pt x="90424" y="68580"/>
                </a:lnTo>
                <a:lnTo>
                  <a:pt x="90500" y="67424"/>
                </a:lnTo>
                <a:lnTo>
                  <a:pt x="78676" y="71120"/>
                </a:lnTo>
                <a:lnTo>
                  <a:pt x="65913" y="73660"/>
                </a:lnTo>
                <a:lnTo>
                  <a:pt x="52908" y="74930"/>
                </a:lnTo>
                <a:lnTo>
                  <a:pt x="52755" y="74917"/>
                </a:lnTo>
                <a:lnTo>
                  <a:pt x="52755" y="114300"/>
                </a:lnTo>
                <a:lnTo>
                  <a:pt x="51320" y="112382"/>
                </a:lnTo>
                <a:lnTo>
                  <a:pt x="52400" y="111760"/>
                </a:lnTo>
                <a:lnTo>
                  <a:pt x="52755" y="114300"/>
                </a:lnTo>
                <a:lnTo>
                  <a:pt x="52755" y="74917"/>
                </a:lnTo>
                <a:lnTo>
                  <a:pt x="40005" y="73660"/>
                </a:lnTo>
                <a:lnTo>
                  <a:pt x="40982" y="72390"/>
                </a:lnTo>
                <a:lnTo>
                  <a:pt x="42938" y="69850"/>
                </a:lnTo>
                <a:lnTo>
                  <a:pt x="40678" y="72390"/>
                </a:lnTo>
                <a:lnTo>
                  <a:pt x="36322" y="71120"/>
                </a:lnTo>
                <a:lnTo>
                  <a:pt x="34886" y="71120"/>
                </a:lnTo>
                <a:lnTo>
                  <a:pt x="35242" y="69850"/>
                </a:lnTo>
                <a:lnTo>
                  <a:pt x="32410" y="68580"/>
                </a:lnTo>
                <a:lnTo>
                  <a:pt x="28943" y="71120"/>
                </a:lnTo>
                <a:lnTo>
                  <a:pt x="26657" y="69850"/>
                </a:lnTo>
                <a:lnTo>
                  <a:pt x="27330" y="68580"/>
                </a:lnTo>
                <a:lnTo>
                  <a:pt x="21932" y="68580"/>
                </a:lnTo>
                <a:lnTo>
                  <a:pt x="21221" y="67310"/>
                </a:lnTo>
                <a:lnTo>
                  <a:pt x="20510" y="66040"/>
                </a:lnTo>
                <a:lnTo>
                  <a:pt x="18376" y="62230"/>
                </a:lnTo>
                <a:lnTo>
                  <a:pt x="13258" y="66040"/>
                </a:lnTo>
                <a:lnTo>
                  <a:pt x="8991" y="63500"/>
                </a:lnTo>
                <a:lnTo>
                  <a:pt x="9258" y="60960"/>
                </a:lnTo>
                <a:lnTo>
                  <a:pt x="6248" y="58420"/>
                </a:lnTo>
                <a:lnTo>
                  <a:pt x="3873" y="58420"/>
                </a:lnTo>
                <a:lnTo>
                  <a:pt x="2921" y="62230"/>
                </a:lnTo>
                <a:lnTo>
                  <a:pt x="2844" y="63500"/>
                </a:lnTo>
                <a:lnTo>
                  <a:pt x="4000" y="63500"/>
                </a:lnTo>
                <a:lnTo>
                  <a:pt x="5461" y="67310"/>
                </a:lnTo>
                <a:lnTo>
                  <a:pt x="1612" y="66040"/>
                </a:lnTo>
                <a:lnTo>
                  <a:pt x="0" y="68580"/>
                </a:lnTo>
                <a:lnTo>
                  <a:pt x="1536" y="73660"/>
                </a:lnTo>
                <a:lnTo>
                  <a:pt x="1346" y="83820"/>
                </a:lnTo>
                <a:lnTo>
                  <a:pt x="6489" y="88900"/>
                </a:lnTo>
                <a:lnTo>
                  <a:pt x="9931" y="87630"/>
                </a:lnTo>
                <a:lnTo>
                  <a:pt x="10414" y="99060"/>
                </a:lnTo>
                <a:lnTo>
                  <a:pt x="14376" y="97790"/>
                </a:lnTo>
                <a:lnTo>
                  <a:pt x="16179" y="95250"/>
                </a:lnTo>
                <a:lnTo>
                  <a:pt x="21158" y="97790"/>
                </a:lnTo>
                <a:lnTo>
                  <a:pt x="23761" y="95250"/>
                </a:lnTo>
                <a:lnTo>
                  <a:pt x="22059" y="101600"/>
                </a:lnTo>
                <a:lnTo>
                  <a:pt x="28232" y="99060"/>
                </a:lnTo>
                <a:lnTo>
                  <a:pt x="25349" y="104140"/>
                </a:lnTo>
                <a:lnTo>
                  <a:pt x="27051" y="109220"/>
                </a:lnTo>
                <a:lnTo>
                  <a:pt x="32905" y="99060"/>
                </a:lnTo>
                <a:lnTo>
                  <a:pt x="36080" y="104140"/>
                </a:lnTo>
                <a:lnTo>
                  <a:pt x="35661" y="105371"/>
                </a:lnTo>
                <a:lnTo>
                  <a:pt x="35763" y="106159"/>
                </a:lnTo>
                <a:lnTo>
                  <a:pt x="35712" y="106921"/>
                </a:lnTo>
                <a:lnTo>
                  <a:pt x="35166" y="107950"/>
                </a:lnTo>
                <a:lnTo>
                  <a:pt x="39052" y="104140"/>
                </a:lnTo>
                <a:lnTo>
                  <a:pt x="38138" y="111760"/>
                </a:lnTo>
                <a:lnTo>
                  <a:pt x="41109" y="111760"/>
                </a:lnTo>
                <a:lnTo>
                  <a:pt x="40830" y="107289"/>
                </a:lnTo>
                <a:lnTo>
                  <a:pt x="40741" y="105371"/>
                </a:lnTo>
                <a:lnTo>
                  <a:pt x="41148" y="104889"/>
                </a:lnTo>
                <a:lnTo>
                  <a:pt x="40601" y="104140"/>
                </a:lnTo>
                <a:lnTo>
                  <a:pt x="41389" y="101600"/>
                </a:lnTo>
                <a:lnTo>
                  <a:pt x="42735" y="100330"/>
                </a:lnTo>
                <a:lnTo>
                  <a:pt x="43256" y="99060"/>
                </a:lnTo>
                <a:lnTo>
                  <a:pt x="43764" y="97790"/>
                </a:lnTo>
                <a:lnTo>
                  <a:pt x="45275" y="97790"/>
                </a:lnTo>
                <a:lnTo>
                  <a:pt x="45389" y="100330"/>
                </a:lnTo>
                <a:lnTo>
                  <a:pt x="43726" y="101600"/>
                </a:lnTo>
                <a:lnTo>
                  <a:pt x="47015" y="101600"/>
                </a:lnTo>
                <a:lnTo>
                  <a:pt x="47371" y="104140"/>
                </a:lnTo>
                <a:lnTo>
                  <a:pt x="46304" y="106680"/>
                </a:lnTo>
                <a:lnTo>
                  <a:pt x="44792" y="106680"/>
                </a:lnTo>
                <a:lnTo>
                  <a:pt x="43929" y="110490"/>
                </a:lnTo>
                <a:lnTo>
                  <a:pt x="46012" y="111099"/>
                </a:lnTo>
                <a:lnTo>
                  <a:pt x="45745" y="109220"/>
                </a:lnTo>
                <a:lnTo>
                  <a:pt x="50177" y="113030"/>
                </a:lnTo>
                <a:lnTo>
                  <a:pt x="50673" y="112750"/>
                </a:lnTo>
                <a:lnTo>
                  <a:pt x="50380" y="114300"/>
                </a:lnTo>
                <a:lnTo>
                  <a:pt x="53568" y="119380"/>
                </a:lnTo>
                <a:lnTo>
                  <a:pt x="56184" y="118110"/>
                </a:lnTo>
                <a:lnTo>
                  <a:pt x="58953" y="114300"/>
                </a:lnTo>
                <a:lnTo>
                  <a:pt x="62585" y="114300"/>
                </a:lnTo>
                <a:lnTo>
                  <a:pt x="62534" y="115062"/>
                </a:lnTo>
                <a:lnTo>
                  <a:pt x="64084" y="114300"/>
                </a:lnTo>
                <a:lnTo>
                  <a:pt x="66230" y="120650"/>
                </a:lnTo>
                <a:lnTo>
                  <a:pt x="67767" y="116840"/>
                </a:lnTo>
                <a:lnTo>
                  <a:pt x="70345" y="116840"/>
                </a:lnTo>
                <a:lnTo>
                  <a:pt x="68605" y="123190"/>
                </a:lnTo>
                <a:lnTo>
                  <a:pt x="72478" y="123190"/>
                </a:lnTo>
                <a:lnTo>
                  <a:pt x="71018" y="116840"/>
                </a:lnTo>
                <a:lnTo>
                  <a:pt x="77152" y="124460"/>
                </a:lnTo>
                <a:lnTo>
                  <a:pt x="76885" y="116840"/>
                </a:lnTo>
                <a:lnTo>
                  <a:pt x="80086" y="120650"/>
                </a:lnTo>
                <a:lnTo>
                  <a:pt x="82550" y="116840"/>
                </a:lnTo>
                <a:lnTo>
                  <a:pt x="80035" y="111760"/>
                </a:lnTo>
                <a:lnTo>
                  <a:pt x="78778" y="109220"/>
                </a:lnTo>
                <a:lnTo>
                  <a:pt x="83934" y="107950"/>
                </a:lnTo>
                <a:lnTo>
                  <a:pt x="88760" y="110490"/>
                </a:lnTo>
                <a:lnTo>
                  <a:pt x="84086" y="120650"/>
                </a:lnTo>
                <a:lnTo>
                  <a:pt x="87020" y="123190"/>
                </a:lnTo>
                <a:lnTo>
                  <a:pt x="87972" y="119380"/>
                </a:lnTo>
                <a:lnTo>
                  <a:pt x="90424" y="121920"/>
                </a:lnTo>
                <a:lnTo>
                  <a:pt x="91414" y="121920"/>
                </a:lnTo>
                <a:lnTo>
                  <a:pt x="93992" y="121920"/>
                </a:lnTo>
                <a:lnTo>
                  <a:pt x="127660" y="121920"/>
                </a:lnTo>
                <a:lnTo>
                  <a:pt x="127774" y="120650"/>
                </a:lnTo>
                <a:lnTo>
                  <a:pt x="129565" y="123190"/>
                </a:lnTo>
                <a:lnTo>
                  <a:pt x="134708" y="123190"/>
                </a:lnTo>
                <a:lnTo>
                  <a:pt x="134124" y="129540"/>
                </a:lnTo>
                <a:lnTo>
                  <a:pt x="132689" y="128270"/>
                </a:lnTo>
                <a:lnTo>
                  <a:pt x="129527" y="127000"/>
                </a:lnTo>
                <a:lnTo>
                  <a:pt x="130314" y="132080"/>
                </a:lnTo>
                <a:lnTo>
                  <a:pt x="133083" y="134620"/>
                </a:lnTo>
                <a:lnTo>
                  <a:pt x="131381" y="129540"/>
                </a:lnTo>
                <a:lnTo>
                  <a:pt x="133527" y="129540"/>
                </a:lnTo>
                <a:lnTo>
                  <a:pt x="133400" y="130810"/>
                </a:lnTo>
                <a:lnTo>
                  <a:pt x="134429" y="132257"/>
                </a:lnTo>
                <a:lnTo>
                  <a:pt x="136182" y="129540"/>
                </a:lnTo>
                <a:lnTo>
                  <a:pt x="134835" y="128270"/>
                </a:lnTo>
                <a:lnTo>
                  <a:pt x="140614" y="127000"/>
                </a:lnTo>
                <a:lnTo>
                  <a:pt x="139395" y="120650"/>
                </a:lnTo>
                <a:lnTo>
                  <a:pt x="139153" y="119380"/>
                </a:lnTo>
                <a:lnTo>
                  <a:pt x="144500" y="116840"/>
                </a:lnTo>
                <a:lnTo>
                  <a:pt x="145567" y="116840"/>
                </a:lnTo>
                <a:lnTo>
                  <a:pt x="147510" y="119380"/>
                </a:lnTo>
                <a:lnTo>
                  <a:pt x="146278" y="119380"/>
                </a:lnTo>
                <a:lnTo>
                  <a:pt x="146951" y="125730"/>
                </a:lnTo>
                <a:lnTo>
                  <a:pt x="148018" y="127000"/>
                </a:lnTo>
                <a:lnTo>
                  <a:pt x="150876" y="121920"/>
                </a:lnTo>
                <a:lnTo>
                  <a:pt x="153720" y="129540"/>
                </a:lnTo>
                <a:lnTo>
                  <a:pt x="156298" y="130810"/>
                </a:lnTo>
                <a:lnTo>
                  <a:pt x="154038" y="129540"/>
                </a:lnTo>
                <a:lnTo>
                  <a:pt x="154990" y="125730"/>
                </a:lnTo>
                <a:lnTo>
                  <a:pt x="155702" y="124460"/>
                </a:lnTo>
                <a:lnTo>
                  <a:pt x="159118" y="121920"/>
                </a:lnTo>
                <a:lnTo>
                  <a:pt x="160820" y="120650"/>
                </a:lnTo>
                <a:lnTo>
                  <a:pt x="157886" y="125730"/>
                </a:lnTo>
                <a:lnTo>
                  <a:pt x="160337" y="128270"/>
                </a:lnTo>
                <a:lnTo>
                  <a:pt x="168465" y="128270"/>
                </a:lnTo>
                <a:lnTo>
                  <a:pt x="174040" y="135890"/>
                </a:lnTo>
                <a:lnTo>
                  <a:pt x="180390" y="130810"/>
                </a:lnTo>
                <a:lnTo>
                  <a:pt x="176974" y="125730"/>
                </a:lnTo>
                <a:lnTo>
                  <a:pt x="176225" y="130810"/>
                </a:lnTo>
                <a:lnTo>
                  <a:pt x="173609" y="127000"/>
                </a:lnTo>
                <a:lnTo>
                  <a:pt x="175653" y="120650"/>
                </a:lnTo>
                <a:lnTo>
                  <a:pt x="176885" y="116840"/>
                </a:lnTo>
                <a:lnTo>
                  <a:pt x="177292" y="115570"/>
                </a:lnTo>
                <a:lnTo>
                  <a:pt x="177736" y="116840"/>
                </a:lnTo>
                <a:lnTo>
                  <a:pt x="181686" y="115570"/>
                </a:lnTo>
                <a:lnTo>
                  <a:pt x="180263" y="119380"/>
                </a:lnTo>
                <a:lnTo>
                  <a:pt x="184023" y="116840"/>
                </a:lnTo>
                <a:lnTo>
                  <a:pt x="183349" y="114300"/>
                </a:lnTo>
                <a:lnTo>
                  <a:pt x="180860" y="115570"/>
                </a:lnTo>
                <a:lnTo>
                  <a:pt x="182562" y="113030"/>
                </a:lnTo>
                <a:lnTo>
                  <a:pt x="183946" y="114300"/>
                </a:lnTo>
                <a:lnTo>
                  <a:pt x="187985" y="115570"/>
                </a:lnTo>
                <a:lnTo>
                  <a:pt x="185648" y="118110"/>
                </a:lnTo>
                <a:lnTo>
                  <a:pt x="187718" y="118110"/>
                </a:lnTo>
                <a:lnTo>
                  <a:pt x="190246" y="116840"/>
                </a:lnTo>
                <a:lnTo>
                  <a:pt x="189649" y="113030"/>
                </a:lnTo>
                <a:lnTo>
                  <a:pt x="192976" y="113030"/>
                </a:lnTo>
                <a:lnTo>
                  <a:pt x="189649" y="120650"/>
                </a:lnTo>
                <a:lnTo>
                  <a:pt x="188264" y="123190"/>
                </a:lnTo>
                <a:lnTo>
                  <a:pt x="190919" y="123190"/>
                </a:lnTo>
                <a:lnTo>
                  <a:pt x="190804" y="127000"/>
                </a:lnTo>
                <a:lnTo>
                  <a:pt x="190093" y="129540"/>
                </a:lnTo>
                <a:lnTo>
                  <a:pt x="193738" y="128270"/>
                </a:lnTo>
                <a:lnTo>
                  <a:pt x="192976" y="129540"/>
                </a:lnTo>
                <a:lnTo>
                  <a:pt x="193001" y="132257"/>
                </a:lnTo>
                <a:lnTo>
                  <a:pt x="192392" y="133350"/>
                </a:lnTo>
                <a:lnTo>
                  <a:pt x="194881" y="134620"/>
                </a:lnTo>
                <a:lnTo>
                  <a:pt x="196303" y="129540"/>
                </a:lnTo>
                <a:lnTo>
                  <a:pt x="198602" y="133350"/>
                </a:lnTo>
                <a:lnTo>
                  <a:pt x="199275" y="129540"/>
                </a:lnTo>
                <a:lnTo>
                  <a:pt x="206133" y="132080"/>
                </a:lnTo>
                <a:lnTo>
                  <a:pt x="205498" y="133350"/>
                </a:lnTo>
                <a:lnTo>
                  <a:pt x="211721" y="133350"/>
                </a:lnTo>
                <a:lnTo>
                  <a:pt x="210527" y="129540"/>
                </a:lnTo>
                <a:lnTo>
                  <a:pt x="211404" y="128270"/>
                </a:lnTo>
                <a:lnTo>
                  <a:pt x="214922" y="123190"/>
                </a:lnTo>
                <a:lnTo>
                  <a:pt x="214249" y="134620"/>
                </a:lnTo>
                <a:lnTo>
                  <a:pt x="220433" y="132080"/>
                </a:lnTo>
                <a:lnTo>
                  <a:pt x="223875" y="129540"/>
                </a:lnTo>
                <a:lnTo>
                  <a:pt x="226136" y="128270"/>
                </a:lnTo>
                <a:lnTo>
                  <a:pt x="225386" y="123190"/>
                </a:lnTo>
                <a:lnTo>
                  <a:pt x="227368" y="120650"/>
                </a:lnTo>
                <a:lnTo>
                  <a:pt x="228003" y="124460"/>
                </a:lnTo>
                <a:lnTo>
                  <a:pt x="229031" y="125730"/>
                </a:lnTo>
                <a:lnTo>
                  <a:pt x="230454" y="123190"/>
                </a:lnTo>
                <a:lnTo>
                  <a:pt x="232041" y="120650"/>
                </a:lnTo>
                <a:lnTo>
                  <a:pt x="233616" y="118110"/>
                </a:lnTo>
                <a:lnTo>
                  <a:pt x="236321" y="120650"/>
                </a:lnTo>
                <a:lnTo>
                  <a:pt x="234696" y="121920"/>
                </a:lnTo>
                <a:lnTo>
                  <a:pt x="233387" y="123190"/>
                </a:lnTo>
                <a:lnTo>
                  <a:pt x="231863" y="124409"/>
                </a:lnTo>
                <a:lnTo>
                  <a:pt x="231990" y="125730"/>
                </a:lnTo>
                <a:lnTo>
                  <a:pt x="232549" y="129540"/>
                </a:lnTo>
                <a:lnTo>
                  <a:pt x="237388" y="125730"/>
                </a:lnTo>
                <a:lnTo>
                  <a:pt x="240157" y="128270"/>
                </a:lnTo>
                <a:lnTo>
                  <a:pt x="241858" y="125730"/>
                </a:lnTo>
                <a:lnTo>
                  <a:pt x="247523" y="118110"/>
                </a:lnTo>
                <a:lnTo>
                  <a:pt x="250621" y="114300"/>
                </a:lnTo>
                <a:lnTo>
                  <a:pt x="250190" y="113030"/>
                </a:lnTo>
                <a:lnTo>
                  <a:pt x="248907" y="109220"/>
                </a:lnTo>
                <a:lnTo>
                  <a:pt x="248958" y="107950"/>
                </a:lnTo>
                <a:lnTo>
                  <a:pt x="249148" y="102870"/>
                </a:lnTo>
                <a:lnTo>
                  <a:pt x="251917" y="99060"/>
                </a:lnTo>
                <a:lnTo>
                  <a:pt x="251650" y="101600"/>
                </a:lnTo>
                <a:lnTo>
                  <a:pt x="256120" y="101600"/>
                </a:lnTo>
                <a:lnTo>
                  <a:pt x="258305" y="104140"/>
                </a:lnTo>
                <a:lnTo>
                  <a:pt x="257429" y="106680"/>
                </a:lnTo>
                <a:lnTo>
                  <a:pt x="263296" y="111760"/>
                </a:lnTo>
                <a:lnTo>
                  <a:pt x="259016" y="113030"/>
                </a:lnTo>
                <a:lnTo>
                  <a:pt x="257670" y="111760"/>
                </a:lnTo>
                <a:lnTo>
                  <a:pt x="256832" y="106680"/>
                </a:lnTo>
                <a:lnTo>
                  <a:pt x="255206" y="109220"/>
                </a:lnTo>
                <a:lnTo>
                  <a:pt x="256400" y="111760"/>
                </a:lnTo>
                <a:lnTo>
                  <a:pt x="259308" y="115493"/>
                </a:lnTo>
                <a:lnTo>
                  <a:pt x="259435" y="115620"/>
                </a:lnTo>
                <a:lnTo>
                  <a:pt x="262382" y="118110"/>
                </a:lnTo>
                <a:lnTo>
                  <a:pt x="262267" y="120650"/>
                </a:lnTo>
                <a:lnTo>
                  <a:pt x="260832" y="121920"/>
                </a:lnTo>
                <a:lnTo>
                  <a:pt x="259372" y="123190"/>
                </a:lnTo>
                <a:lnTo>
                  <a:pt x="260083" y="120650"/>
                </a:lnTo>
                <a:lnTo>
                  <a:pt x="259562" y="120650"/>
                </a:lnTo>
                <a:lnTo>
                  <a:pt x="259410" y="119380"/>
                </a:lnTo>
                <a:lnTo>
                  <a:pt x="254304" y="123190"/>
                </a:lnTo>
                <a:lnTo>
                  <a:pt x="260908" y="125730"/>
                </a:lnTo>
                <a:lnTo>
                  <a:pt x="260324" y="130810"/>
                </a:lnTo>
                <a:lnTo>
                  <a:pt x="261670" y="129540"/>
                </a:lnTo>
                <a:lnTo>
                  <a:pt x="264718" y="129540"/>
                </a:lnTo>
                <a:lnTo>
                  <a:pt x="263131" y="127000"/>
                </a:lnTo>
                <a:lnTo>
                  <a:pt x="265798" y="129540"/>
                </a:lnTo>
                <a:lnTo>
                  <a:pt x="271868" y="127000"/>
                </a:lnTo>
                <a:lnTo>
                  <a:pt x="274624" y="128270"/>
                </a:lnTo>
                <a:lnTo>
                  <a:pt x="274701" y="127000"/>
                </a:lnTo>
                <a:lnTo>
                  <a:pt x="272834" y="124460"/>
                </a:lnTo>
                <a:lnTo>
                  <a:pt x="274815" y="123190"/>
                </a:lnTo>
                <a:lnTo>
                  <a:pt x="277863" y="121920"/>
                </a:lnTo>
                <a:lnTo>
                  <a:pt x="277825" y="125730"/>
                </a:lnTo>
                <a:lnTo>
                  <a:pt x="279171" y="127000"/>
                </a:lnTo>
                <a:lnTo>
                  <a:pt x="279971" y="124460"/>
                </a:lnTo>
                <a:lnTo>
                  <a:pt x="284607" y="123190"/>
                </a:lnTo>
                <a:lnTo>
                  <a:pt x="284200" y="124460"/>
                </a:lnTo>
                <a:lnTo>
                  <a:pt x="285191" y="123190"/>
                </a:lnTo>
                <a:lnTo>
                  <a:pt x="286181" y="121920"/>
                </a:lnTo>
                <a:lnTo>
                  <a:pt x="281635" y="116840"/>
                </a:lnTo>
                <a:lnTo>
                  <a:pt x="284327" y="113030"/>
                </a:lnTo>
                <a:lnTo>
                  <a:pt x="285991" y="106680"/>
                </a:lnTo>
                <a:lnTo>
                  <a:pt x="288874" y="111760"/>
                </a:lnTo>
                <a:lnTo>
                  <a:pt x="291096" y="110490"/>
                </a:lnTo>
                <a:lnTo>
                  <a:pt x="292709" y="112547"/>
                </a:lnTo>
                <a:lnTo>
                  <a:pt x="295097" y="111760"/>
                </a:lnTo>
                <a:lnTo>
                  <a:pt x="297561" y="114300"/>
                </a:lnTo>
                <a:lnTo>
                  <a:pt x="294347" y="116840"/>
                </a:lnTo>
                <a:lnTo>
                  <a:pt x="292011" y="116840"/>
                </a:lnTo>
                <a:lnTo>
                  <a:pt x="295300" y="119380"/>
                </a:lnTo>
                <a:lnTo>
                  <a:pt x="299135" y="116840"/>
                </a:lnTo>
                <a:lnTo>
                  <a:pt x="299847" y="111760"/>
                </a:lnTo>
                <a:lnTo>
                  <a:pt x="301879" y="113030"/>
                </a:lnTo>
                <a:lnTo>
                  <a:pt x="302818" y="111760"/>
                </a:lnTo>
                <a:lnTo>
                  <a:pt x="304761" y="113030"/>
                </a:lnTo>
                <a:lnTo>
                  <a:pt x="303060" y="116840"/>
                </a:lnTo>
                <a:lnTo>
                  <a:pt x="303580" y="124460"/>
                </a:lnTo>
                <a:lnTo>
                  <a:pt x="300761" y="125730"/>
                </a:lnTo>
                <a:lnTo>
                  <a:pt x="297878" y="125730"/>
                </a:lnTo>
                <a:lnTo>
                  <a:pt x="298983" y="128270"/>
                </a:lnTo>
                <a:lnTo>
                  <a:pt x="307619" y="121920"/>
                </a:lnTo>
                <a:lnTo>
                  <a:pt x="307492" y="119380"/>
                </a:lnTo>
                <a:lnTo>
                  <a:pt x="304215" y="116840"/>
                </a:lnTo>
                <a:lnTo>
                  <a:pt x="306590" y="113030"/>
                </a:lnTo>
                <a:lnTo>
                  <a:pt x="307898" y="118110"/>
                </a:lnTo>
                <a:lnTo>
                  <a:pt x="310667" y="120650"/>
                </a:lnTo>
                <a:lnTo>
                  <a:pt x="314147" y="121920"/>
                </a:lnTo>
                <a:lnTo>
                  <a:pt x="312610" y="115570"/>
                </a:lnTo>
                <a:lnTo>
                  <a:pt x="319417" y="115570"/>
                </a:lnTo>
                <a:lnTo>
                  <a:pt x="318757" y="114300"/>
                </a:lnTo>
                <a:lnTo>
                  <a:pt x="317436" y="111760"/>
                </a:lnTo>
                <a:lnTo>
                  <a:pt x="315976" y="114300"/>
                </a:lnTo>
                <a:lnTo>
                  <a:pt x="315722" y="113030"/>
                </a:lnTo>
                <a:lnTo>
                  <a:pt x="315455" y="111760"/>
                </a:lnTo>
                <a:lnTo>
                  <a:pt x="315201" y="110490"/>
                </a:lnTo>
                <a:lnTo>
                  <a:pt x="314947" y="109220"/>
                </a:lnTo>
                <a:lnTo>
                  <a:pt x="317995" y="109220"/>
                </a:lnTo>
                <a:lnTo>
                  <a:pt x="316433" y="106680"/>
                </a:lnTo>
                <a:lnTo>
                  <a:pt x="314871" y="104140"/>
                </a:lnTo>
                <a:lnTo>
                  <a:pt x="316687" y="102870"/>
                </a:lnTo>
                <a:lnTo>
                  <a:pt x="322872" y="104140"/>
                </a:lnTo>
                <a:lnTo>
                  <a:pt x="316649" y="106680"/>
                </a:lnTo>
                <a:lnTo>
                  <a:pt x="322745" y="109220"/>
                </a:lnTo>
                <a:lnTo>
                  <a:pt x="319874" y="115493"/>
                </a:lnTo>
                <a:lnTo>
                  <a:pt x="324446" y="113030"/>
                </a:lnTo>
                <a:lnTo>
                  <a:pt x="329755" y="106680"/>
                </a:lnTo>
                <a:lnTo>
                  <a:pt x="335584" y="105410"/>
                </a:lnTo>
                <a:lnTo>
                  <a:pt x="335102" y="114300"/>
                </a:lnTo>
                <a:lnTo>
                  <a:pt x="326034" y="111760"/>
                </a:lnTo>
                <a:lnTo>
                  <a:pt x="328371" y="121920"/>
                </a:lnTo>
                <a:lnTo>
                  <a:pt x="331190" y="120650"/>
                </a:lnTo>
                <a:lnTo>
                  <a:pt x="330987" y="116840"/>
                </a:lnTo>
                <a:lnTo>
                  <a:pt x="333286" y="116840"/>
                </a:lnTo>
                <a:lnTo>
                  <a:pt x="335508" y="121920"/>
                </a:lnTo>
                <a:lnTo>
                  <a:pt x="340093" y="118110"/>
                </a:lnTo>
                <a:lnTo>
                  <a:pt x="344017" y="116840"/>
                </a:lnTo>
                <a:lnTo>
                  <a:pt x="342163" y="114300"/>
                </a:lnTo>
                <a:lnTo>
                  <a:pt x="343547" y="113030"/>
                </a:lnTo>
                <a:lnTo>
                  <a:pt x="346392" y="114300"/>
                </a:lnTo>
                <a:lnTo>
                  <a:pt x="348145" y="114300"/>
                </a:lnTo>
                <a:lnTo>
                  <a:pt x="347738" y="115570"/>
                </a:lnTo>
                <a:lnTo>
                  <a:pt x="349364" y="114300"/>
                </a:lnTo>
                <a:lnTo>
                  <a:pt x="349719" y="114300"/>
                </a:lnTo>
                <a:lnTo>
                  <a:pt x="350596" y="113030"/>
                </a:lnTo>
                <a:lnTo>
                  <a:pt x="351472" y="111760"/>
                </a:lnTo>
                <a:lnTo>
                  <a:pt x="356374" y="114300"/>
                </a:lnTo>
                <a:lnTo>
                  <a:pt x="359905" y="113030"/>
                </a:lnTo>
                <a:lnTo>
                  <a:pt x="359702" y="107950"/>
                </a:lnTo>
                <a:lnTo>
                  <a:pt x="356336" y="113030"/>
                </a:lnTo>
                <a:lnTo>
                  <a:pt x="354596" y="111760"/>
                </a:lnTo>
                <a:lnTo>
                  <a:pt x="354076" y="110490"/>
                </a:lnTo>
                <a:lnTo>
                  <a:pt x="350672" y="109220"/>
                </a:lnTo>
                <a:lnTo>
                  <a:pt x="352145" y="106680"/>
                </a:lnTo>
                <a:lnTo>
                  <a:pt x="356577" y="106680"/>
                </a:lnTo>
                <a:lnTo>
                  <a:pt x="357149" y="105410"/>
                </a:lnTo>
                <a:lnTo>
                  <a:pt x="358292" y="102870"/>
                </a:lnTo>
                <a:lnTo>
                  <a:pt x="359422" y="100330"/>
                </a:lnTo>
                <a:lnTo>
                  <a:pt x="364502" y="100330"/>
                </a:lnTo>
                <a:lnTo>
                  <a:pt x="362839" y="99060"/>
                </a:lnTo>
                <a:lnTo>
                  <a:pt x="363562" y="97790"/>
                </a:lnTo>
                <a:lnTo>
                  <a:pt x="364299" y="96520"/>
                </a:lnTo>
                <a:lnTo>
                  <a:pt x="366560" y="97790"/>
                </a:lnTo>
                <a:lnTo>
                  <a:pt x="368935" y="97790"/>
                </a:lnTo>
                <a:lnTo>
                  <a:pt x="373456" y="100330"/>
                </a:lnTo>
                <a:lnTo>
                  <a:pt x="375234" y="100330"/>
                </a:lnTo>
                <a:lnTo>
                  <a:pt x="377367" y="100330"/>
                </a:lnTo>
                <a:lnTo>
                  <a:pt x="386791" y="100330"/>
                </a:lnTo>
                <a:lnTo>
                  <a:pt x="386524" y="96520"/>
                </a:lnTo>
                <a:lnTo>
                  <a:pt x="386448" y="95250"/>
                </a:lnTo>
                <a:lnTo>
                  <a:pt x="389496" y="93980"/>
                </a:lnTo>
                <a:lnTo>
                  <a:pt x="393928" y="93980"/>
                </a:lnTo>
                <a:lnTo>
                  <a:pt x="396659" y="90170"/>
                </a:lnTo>
                <a:lnTo>
                  <a:pt x="399529" y="95643"/>
                </a:lnTo>
                <a:lnTo>
                  <a:pt x="399516" y="95250"/>
                </a:lnTo>
                <a:lnTo>
                  <a:pt x="399618" y="95808"/>
                </a:lnTo>
                <a:lnTo>
                  <a:pt x="399986" y="96520"/>
                </a:lnTo>
                <a:lnTo>
                  <a:pt x="399529" y="95643"/>
                </a:lnTo>
                <a:lnTo>
                  <a:pt x="399910" y="104140"/>
                </a:lnTo>
                <a:lnTo>
                  <a:pt x="401739" y="104140"/>
                </a:lnTo>
                <a:lnTo>
                  <a:pt x="402958" y="100330"/>
                </a:lnTo>
                <a:lnTo>
                  <a:pt x="403085" y="101600"/>
                </a:lnTo>
                <a:lnTo>
                  <a:pt x="408266" y="100330"/>
                </a:lnTo>
                <a:lnTo>
                  <a:pt x="406679" y="105410"/>
                </a:lnTo>
                <a:lnTo>
                  <a:pt x="409333" y="105410"/>
                </a:lnTo>
                <a:lnTo>
                  <a:pt x="409536" y="100330"/>
                </a:lnTo>
                <a:lnTo>
                  <a:pt x="411518" y="100330"/>
                </a:lnTo>
                <a:lnTo>
                  <a:pt x="411226" y="104140"/>
                </a:lnTo>
                <a:lnTo>
                  <a:pt x="411314" y="106921"/>
                </a:lnTo>
                <a:lnTo>
                  <a:pt x="411441" y="107950"/>
                </a:lnTo>
                <a:lnTo>
                  <a:pt x="411594" y="106680"/>
                </a:lnTo>
                <a:lnTo>
                  <a:pt x="414172" y="107937"/>
                </a:lnTo>
                <a:lnTo>
                  <a:pt x="414566" y="106680"/>
                </a:lnTo>
                <a:lnTo>
                  <a:pt x="414959" y="105410"/>
                </a:lnTo>
                <a:lnTo>
                  <a:pt x="415353" y="104140"/>
                </a:lnTo>
                <a:lnTo>
                  <a:pt x="413143" y="105410"/>
                </a:lnTo>
                <a:lnTo>
                  <a:pt x="413537" y="101600"/>
                </a:lnTo>
                <a:lnTo>
                  <a:pt x="418566" y="105410"/>
                </a:lnTo>
                <a:lnTo>
                  <a:pt x="418249" y="101600"/>
                </a:lnTo>
                <a:lnTo>
                  <a:pt x="418731" y="106680"/>
                </a:lnTo>
                <a:lnTo>
                  <a:pt x="423240" y="102870"/>
                </a:lnTo>
                <a:lnTo>
                  <a:pt x="425742" y="104140"/>
                </a:lnTo>
                <a:lnTo>
                  <a:pt x="424726" y="100330"/>
                </a:lnTo>
                <a:lnTo>
                  <a:pt x="423164" y="101600"/>
                </a:lnTo>
                <a:lnTo>
                  <a:pt x="421513" y="102870"/>
                </a:lnTo>
                <a:lnTo>
                  <a:pt x="420878" y="101600"/>
                </a:lnTo>
                <a:lnTo>
                  <a:pt x="420230" y="100330"/>
                </a:lnTo>
                <a:lnTo>
                  <a:pt x="423240" y="95250"/>
                </a:lnTo>
                <a:lnTo>
                  <a:pt x="430999" y="99060"/>
                </a:lnTo>
                <a:lnTo>
                  <a:pt x="434721" y="95250"/>
                </a:lnTo>
                <a:lnTo>
                  <a:pt x="435952" y="93980"/>
                </a:lnTo>
                <a:lnTo>
                  <a:pt x="440512" y="95250"/>
                </a:lnTo>
                <a:lnTo>
                  <a:pt x="436156" y="97790"/>
                </a:lnTo>
                <a:lnTo>
                  <a:pt x="437261" y="101600"/>
                </a:lnTo>
                <a:lnTo>
                  <a:pt x="433527" y="103949"/>
                </a:lnTo>
                <a:lnTo>
                  <a:pt x="438924" y="102870"/>
                </a:lnTo>
                <a:lnTo>
                  <a:pt x="441667" y="99060"/>
                </a:lnTo>
                <a:lnTo>
                  <a:pt x="445897" y="99060"/>
                </a:lnTo>
                <a:lnTo>
                  <a:pt x="446925" y="110490"/>
                </a:lnTo>
                <a:lnTo>
                  <a:pt x="451954" y="107950"/>
                </a:lnTo>
                <a:lnTo>
                  <a:pt x="451091" y="104140"/>
                </a:lnTo>
                <a:lnTo>
                  <a:pt x="451167" y="102870"/>
                </a:lnTo>
                <a:lnTo>
                  <a:pt x="449503" y="101600"/>
                </a:lnTo>
                <a:lnTo>
                  <a:pt x="450811" y="100330"/>
                </a:lnTo>
                <a:lnTo>
                  <a:pt x="452475" y="101600"/>
                </a:lnTo>
                <a:lnTo>
                  <a:pt x="453986" y="101600"/>
                </a:lnTo>
                <a:lnTo>
                  <a:pt x="454380" y="100330"/>
                </a:lnTo>
                <a:lnTo>
                  <a:pt x="454774" y="99060"/>
                </a:lnTo>
                <a:lnTo>
                  <a:pt x="451523" y="99060"/>
                </a:lnTo>
                <a:lnTo>
                  <a:pt x="453504" y="96520"/>
                </a:lnTo>
                <a:lnTo>
                  <a:pt x="454342" y="97790"/>
                </a:lnTo>
                <a:lnTo>
                  <a:pt x="456082" y="97790"/>
                </a:lnTo>
                <a:lnTo>
                  <a:pt x="455891" y="100126"/>
                </a:lnTo>
                <a:lnTo>
                  <a:pt x="460324" y="97790"/>
                </a:lnTo>
                <a:lnTo>
                  <a:pt x="460235" y="98933"/>
                </a:lnTo>
                <a:lnTo>
                  <a:pt x="461797" y="96520"/>
                </a:lnTo>
                <a:lnTo>
                  <a:pt x="462610" y="95250"/>
                </a:lnTo>
                <a:lnTo>
                  <a:pt x="464515" y="93980"/>
                </a:lnTo>
                <a:lnTo>
                  <a:pt x="464273" y="96520"/>
                </a:lnTo>
                <a:lnTo>
                  <a:pt x="466255" y="93980"/>
                </a:lnTo>
                <a:lnTo>
                  <a:pt x="467690" y="95250"/>
                </a:lnTo>
                <a:lnTo>
                  <a:pt x="467918" y="96050"/>
                </a:lnTo>
                <a:lnTo>
                  <a:pt x="468236" y="93980"/>
                </a:lnTo>
                <a:lnTo>
                  <a:pt x="468439" y="92710"/>
                </a:lnTo>
                <a:lnTo>
                  <a:pt x="468833" y="90170"/>
                </a:lnTo>
                <a:lnTo>
                  <a:pt x="469036" y="88900"/>
                </a:lnTo>
                <a:lnTo>
                  <a:pt x="470255" y="88900"/>
                </a:lnTo>
                <a:lnTo>
                  <a:pt x="476084" y="90170"/>
                </a:lnTo>
                <a:lnTo>
                  <a:pt x="479691" y="90170"/>
                </a:lnTo>
                <a:lnTo>
                  <a:pt x="482142" y="88900"/>
                </a:lnTo>
                <a:lnTo>
                  <a:pt x="479298" y="87630"/>
                </a:lnTo>
                <a:lnTo>
                  <a:pt x="481584" y="85090"/>
                </a:lnTo>
                <a:lnTo>
                  <a:pt x="482346" y="83820"/>
                </a:lnTo>
                <a:lnTo>
                  <a:pt x="486702" y="87630"/>
                </a:lnTo>
                <a:lnTo>
                  <a:pt x="482384" y="90170"/>
                </a:lnTo>
                <a:lnTo>
                  <a:pt x="487807" y="92710"/>
                </a:lnTo>
                <a:lnTo>
                  <a:pt x="486943" y="95250"/>
                </a:lnTo>
                <a:lnTo>
                  <a:pt x="486194" y="99085"/>
                </a:lnTo>
                <a:lnTo>
                  <a:pt x="488391" y="96520"/>
                </a:lnTo>
                <a:lnTo>
                  <a:pt x="491020" y="96520"/>
                </a:lnTo>
                <a:lnTo>
                  <a:pt x="491083" y="99364"/>
                </a:lnTo>
                <a:lnTo>
                  <a:pt x="492518" y="96520"/>
                </a:lnTo>
                <a:lnTo>
                  <a:pt x="495300" y="99060"/>
                </a:lnTo>
                <a:lnTo>
                  <a:pt x="494538" y="96520"/>
                </a:lnTo>
                <a:lnTo>
                  <a:pt x="492836" y="92710"/>
                </a:lnTo>
                <a:lnTo>
                  <a:pt x="495376" y="91440"/>
                </a:lnTo>
                <a:lnTo>
                  <a:pt x="499097" y="96520"/>
                </a:lnTo>
                <a:lnTo>
                  <a:pt x="503174" y="96520"/>
                </a:lnTo>
                <a:lnTo>
                  <a:pt x="500773" y="91440"/>
                </a:lnTo>
                <a:lnTo>
                  <a:pt x="500164" y="90170"/>
                </a:lnTo>
                <a:lnTo>
                  <a:pt x="503377" y="87630"/>
                </a:lnTo>
                <a:lnTo>
                  <a:pt x="501040" y="83820"/>
                </a:lnTo>
                <a:lnTo>
                  <a:pt x="501103" y="81851"/>
                </a:lnTo>
                <a:lnTo>
                  <a:pt x="500151" y="81318"/>
                </a:lnTo>
                <a:lnTo>
                  <a:pt x="500037" y="81064"/>
                </a:lnTo>
                <a:lnTo>
                  <a:pt x="499021" y="76200"/>
                </a:lnTo>
                <a:lnTo>
                  <a:pt x="502704" y="78740"/>
                </a:lnTo>
                <a:lnTo>
                  <a:pt x="503809" y="76200"/>
                </a:lnTo>
                <a:lnTo>
                  <a:pt x="508444" y="77470"/>
                </a:lnTo>
                <a:lnTo>
                  <a:pt x="507492" y="77470"/>
                </a:lnTo>
                <a:lnTo>
                  <a:pt x="511060" y="81280"/>
                </a:lnTo>
                <a:lnTo>
                  <a:pt x="511530" y="90170"/>
                </a:lnTo>
                <a:lnTo>
                  <a:pt x="505993" y="91440"/>
                </a:lnTo>
                <a:lnTo>
                  <a:pt x="507212" y="101600"/>
                </a:lnTo>
                <a:lnTo>
                  <a:pt x="511492" y="100330"/>
                </a:lnTo>
                <a:lnTo>
                  <a:pt x="517715" y="97790"/>
                </a:lnTo>
                <a:lnTo>
                  <a:pt x="520725" y="100330"/>
                </a:lnTo>
                <a:lnTo>
                  <a:pt x="524522" y="97790"/>
                </a:lnTo>
                <a:lnTo>
                  <a:pt x="523849" y="91440"/>
                </a:lnTo>
                <a:lnTo>
                  <a:pt x="523062" y="87630"/>
                </a:lnTo>
                <a:lnTo>
                  <a:pt x="524649" y="86360"/>
                </a:lnTo>
                <a:lnTo>
                  <a:pt x="525475" y="86360"/>
                </a:lnTo>
                <a:lnTo>
                  <a:pt x="526592" y="87630"/>
                </a:lnTo>
                <a:lnTo>
                  <a:pt x="524840" y="90170"/>
                </a:lnTo>
                <a:lnTo>
                  <a:pt x="529564" y="87630"/>
                </a:lnTo>
                <a:lnTo>
                  <a:pt x="530872" y="86360"/>
                </a:lnTo>
                <a:lnTo>
                  <a:pt x="532168" y="85090"/>
                </a:lnTo>
                <a:lnTo>
                  <a:pt x="537248" y="85090"/>
                </a:lnTo>
                <a:lnTo>
                  <a:pt x="540054" y="83820"/>
                </a:lnTo>
                <a:lnTo>
                  <a:pt x="538670" y="78740"/>
                </a:lnTo>
                <a:lnTo>
                  <a:pt x="538086" y="76200"/>
                </a:lnTo>
                <a:lnTo>
                  <a:pt x="537794" y="74930"/>
                </a:lnTo>
                <a:lnTo>
                  <a:pt x="540893" y="74930"/>
                </a:lnTo>
                <a:lnTo>
                  <a:pt x="540334" y="73660"/>
                </a:lnTo>
                <a:lnTo>
                  <a:pt x="540804" y="68580"/>
                </a:lnTo>
                <a:lnTo>
                  <a:pt x="543623" y="69850"/>
                </a:lnTo>
                <a:lnTo>
                  <a:pt x="545719" y="69850"/>
                </a:lnTo>
                <a:lnTo>
                  <a:pt x="545795" y="72390"/>
                </a:lnTo>
                <a:lnTo>
                  <a:pt x="544576" y="72390"/>
                </a:lnTo>
                <a:lnTo>
                  <a:pt x="544766" y="73660"/>
                </a:lnTo>
                <a:lnTo>
                  <a:pt x="546671" y="76200"/>
                </a:lnTo>
                <a:lnTo>
                  <a:pt x="549440" y="74930"/>
                </a:lnTo>
                <a:lnTo>
                  <a:pt x="550786" y="72390"/>
                </a:lnTo>
                <a:lnTo>
                  <a:pt x="550913" y="74930"/>
                </a:lnTo>
                <a:lnTo>
                  <a:pt x="549884" y="80010"/>
                </a:lnTo>
                <a:lnTo>
                  <a:pt x="549325" y="79692"/>
                </a:lnTo>
                <a:lnTo>
                  <a:pt x="549935" y="81064"/>
                </a:lnTo>
                <a:lnTo>
                  <a:pt x="551980" y="80010"/>
                </a:lnTo>
                <a:lnTo>
                  <a:pt x="557022" y="83820"/>
                </a:lnTo>
                <a:lnTo>
                  <a:pt x="564730" y="83820"/>
                </a:lnTo>
                <a:lnTo>
                  <a:pt x="564375" y="81280"/>
                </a:lnTo>
                <a:lnTo>
                  <a:pt x="568502" y="78740"/>
                </a:lnTo>
                <a:lnTo>
                  <a:pt x="564972" y="71120"/>
                </a:lnTo>
                <a:lnTo>
                  <a:pt x="570357" y="69850"/>
                </a:lnTo>
                <a:lnTo>
                  <a:pt x="569531" y="66040"/>
                </a:lnTo>
                <a:lnTo>
                  <a:pt x="565213" y="68580"/>
                </a:lnTo>
                <a:lnTo>
                  <a:pt x="563194" y="67310"/>
                </a:lnTo>
                <a:lnTo>
                  <a:pt x="563664" y="64770"/>
                </a:lnTo>
                <a:lnTo>
                  <a:pt x="562991" y="63500"/>
                </a:lnTo>
                <a:lnTo>
                  <a:pt x="561644" y="60960"/>
                </a:lnTo>
                <a:lnTo>
                  <a:pt x="562838" y="58420"/>
                </a:lnTo>
                <a:lnTo>
                  <a:pt x="565797" y="54610"/>
                </a:lnTo>
                <a:lnTo>
                  <a:pt x="567270" y="52070"/>
                </a:lnTo>
                <a:lnTo>
                  <a:pt x="566788" y="53340"/>
                </a:lnTo>
                <a:lnTo>
                  <a:pt x="567867" y="54610"/>
                </a:lnTo>
                <a:lnTo>
                  <a:pt x="567461" y="55880"/>
                </a:lnTo>
                <a:lnTo>
                  <a:pt x="572820" y="49530"/>
                </a:lnTo>
                <a:lnTo>
                  <a:pt x="574675" y="52070"/>
                </a:lnTo>
                <a:lnTo>
                  <a:pt x="575271" y="55880"/>
                </a:lnTo>
                <a:lnTo>
                  <a:pt x="574484" y="57150"/>
                </a:lnTo>
                <a:lnTo>
                  <a:pt x="577646" y="58420"/>
                </a:lnTo>
                <a:lnTo>
                  <a:pt x="581291" y="54711"/>
                </a:lnTo>
                <a:lnTo>
                  <a:pt x="582180" y="53809"/>
                </a:lnTo>
                <a:lnTo>
                  <a:pt x="582206" y="53340"/>
                </a:lnTo>
                <a:lnTo>
                  <a:pt x="582434" y="48260"/>
                </a:lnTo>
                <a:lnTo>
                  <a:pt x="582688" y="46990"/>
                </a:lnTo>
                <a:lnTo>
                  <a:pt x="582942" y="45720"/>
                </a:lnTo>
                <a:lnTo>
                  <a:pt x="583450" y="43180"/>
                </a:lnTo>
                <a:lnTo>
                  <a:pt x="585889" y="44450"/>
                </a:lnTo>
                <a:lnTo>
                  <a:pt x="588860" y="49530"/>
                </a:lnTo>
                <a:lnTo>
                  <a:pt x="591477" y="49530"/>
                </a:lnTo>
                <a:lnTo>
                  <a:pt x="588543" y="59690"/>
                </a:lnTo>
                <a:lnTo>
                  <a:pt x="591426" y="57150"/>
                </a:lnTo>
                <a:lnTo>
                  <a:pt x="589889" y="62230"/>
                </a:lnTo>
                <a:lnTo>
                  <a:pt x="590207" y="68580"/>
                </a:lnTo>
                <a:lnTo>
                  <a:pt x="587794" y="72390"/>
                </a:lnTo>
                <a:lnTo>
                  <a:pt x="591908" y="72390"/>
                </a:lnTo>
                <a:lnTo>
                  <a:pt x="597928" y="74930"/>
                </a:lnTo>
                <a:lnTo>
                  <a:pt x="600506" y="72390"/>
                </a:lnTo>
                <a:lnTo>
                  <a:pt x="601687" y="76200"/>
                </a:lnTo>
                <a:lnTo>
                  <a:pt x="602284" y="78740"/>
                </a:lnTo>
                <a:lnTo>
                  <a:pt x="602005" y="82550"/>
                </a:lnTo>
                <a:lnTo>
                  <a:pt x="605853" y="76200"/>
                </a:lnTo>
                <a:lnTo>
                  <a:pt x="608622" y="85090"/>
                </a:lnTo>
                <a:lnTo>
                  <a:pt x="612190" y="85090"/>
                </a:lnTo>
                <a:lnTo>
                  <a:pt x="615797" y="81280"/>
                </a:lnTo>
                <a:lnTo>
                  <a:pt x="608152" y="81280"/>
                </a:lnTo>
                <a:lnTo>
                  <a:pt x="610641" y="76200"/>
                </a:lnTo>
                <a:lnTo>
                  <a:pt x="611911" y="78740"/>
                </a:lnTo>
                <a:lnTo>
                  <a:pt x="613283" y="76987"/>
                </a:lnTo>
                <a:lnTo>
                  <a:pt x="612419" y="76200"/>
                </a:lnTo>
                <a:lnTo>
                  <a:pt x="609612" y="73660"/>
                </a:lnTo>
                <a:lnTo>
                  <a:pt x="606806" y="72390"/>
                </a:lnTo>
                <a:lnTo>
                  <a:pt x="608863" y="72390"/>
                </a:lnTo>
                <a:lnTo>
                  <a:pt x="608380" y="67310"/>
                </a:lnTo>
                <a:lnTo>
                  <a:pt x="608863" y="66040"/>
                </a:lnTo>
                <a:lnTo>
                  <a:pt x="605370" y="64770"/>
                </a:lnTo>
                <a:lnTo>
                  <a:pt x="605294" y="58420"/>
                </a:lnTo>
                <a:lnTo>
                  <a:pt x="609574" y="63500"/>
                </a:lnTo>
                <a:lnTo>
                  <a:pt x="611035" y="60960"/>
                </a:lnTo>
                <a:lnTo>
                  <a:pt x="610285" y="66040"/>
                </a:lnTo>
                <a:lnTo>
                  <a:pt x="610882" y="66040"/>
                </a:lnTo>
                <a:lnTo>
                  <a:pt x="610095" y="72390"/>
                </a:lnTo>
                <a:lnTo>
                  <a:pt x="612978" y="69850"/>
                </a:lnTo>
                <a:lnTo>
                  <a:pt x="617461" y="69850"/>
                </a:lnTo>
                <a:lnTo>
                  <a:pt x="620153" y="72390"/>
                </a:lnTo>
                <a:lnTo>
                  <a:pt x="621779" y="74930"/>
                </a:lnTo>
                <a:lnTo>
                  <a:pt x="621182" y="74930"/>
                </a:lnTo>
                <a:lnTo>
                  <a:pt x="621969" y="78740"/>
                </a:lnTo>
                <a:lnTo>
                  <a:pt x="621855" y="80391"/>
                </a:lnTo>
                <a:lnTo>
                  <a:pt x="627989" y="81280"/>
                </a:lnTo>
                <a:lnTo>
                  <a:pt x="628116" y="83820"/>
                </a:lnTo>
                <a:lnTo>
                  <a:pt x="624547" y="83820"/>
                </a:lnTo>
                <a:lnTo>
                  <a:pt x="627316" y="86360"/>
                </a:lnTo>
                <a:lnTo>
                  <a:pt x="629183" y="85090"/>
                </a:lnTo>
                <a:lnTo>
                  <a:pt x="631913" y="77470"/>
                </a:lnTo>
                <a:lnTo>
                  <a:pt x="635000" y="78740"/>
                </a:lnTo>
                <a:lnTo>
                  <a:pt x="638022" y="81927"/>
                </a:lnTo>
                <a:lnTo>
                  <a:pt x="637933" y="80010"/>
                </a:lnTo>
                <a:lnTo>
                  <a:pt x="642010" y="81280"/>
                </a:lnTo>
                <a:lnTo>
                  <a:pt x="642035" y="80010"/>
                </a:lnTo>
                <a:lnTo>
                  <a:pt x="642061" y="77470"/>
                </a:lnTo>
                <a:lnTo>
                  <a:pt x="642099" y="73660"/>
                </a:lnTo>
                <a:lnTo>
                  <a:pt x="644512" y="73660"/>
                </a:lnTo>
                <a:lnTo>
                  <a:pt x="642962" y="69850"/>
                </a:lnTo>
                <a:lnTo>
                  <a:pt x="642454" y="68580"/>
                </a:lnTo>
                <a:lnTo>
                  <a:pt x="646569" y="73660"/>
                </a:lnTo>
                <a:lnTo>
                  <a:pt x="645007" y="68580"/>
                </a:lnTo>
                <a:lnTo>
                  <a:pt x="643051" y="62230"/>
                </a:lnTo>
                <a:lnTo>
                  <a:pt x="646645" y="66040"/>
                </a:lnTo>
                <a:lnTo>
                  <a:pt x="646417" y="68580"/>
                </a:lnTo>
                <a:lnTo>
                  <a:pt x="646531" y="72390"/>
                </a:lnTo>
                <a:lnTo>
                  <a:pt x="646772" y="74930"/>
                </a:lnTo>
                <a:lnTo>
                  <a:pt x="647560" y="78740"/>
                </a:lnTo>
                <a:lnTo>
                  <a:pt x="647915" y="74930"/>
                </a:lnTo>
                <a:lnTo>
                  <a:pt x="650290" y="78740"/>
                </a:lnTo>
                <a:lnTo>
                  <a:pt x="651802" y="77470"/>
                </a:lnTo>
                <a:lnTo>
                  <a:pt x="651040" y="74930"/>
                </a:lnTo>
                <a:lnTo>
                  <a:pt x="650646" y="73660"/>
                </a:lnTo>
                <a:lnTo>
                  <a:pt x="654812" y="73660"/>
                </a:lnTo>
                <a:lnTo>
                  <a:pt x="652195" y="69850"/>
                </a:lnTo>
                <a:lnTo>
                  <a:pt x="655485" y="66040"/>
                </a:lnTo>
                <a:lnTo>
                  <a:pt x="657352" y="72390"/>
                </a:lnTo>
                <a:lnTo>
                  <a:pt x="659638" y="67310"/>
                </a:lnTo>
                <a:lnTo>
                  <a:pt x="657974" y="66040"/>
                </a:lnTo>
                <a:lnTo>
                  <a:pt x="662419" y="62230"/>
                </a:lnTo>
                <a:lnTo>
                  <a:pt x="660869" y="59690"/>
                </a:lnTo>
                <a:lnTo>
                  <a:pt x="664197" y="58420"/>
                </a:lnTo>
                <a:lnTo>
                  <a:pt x="666737" y="63500"/>
                </a:lnTo>
                <a:lnTo>
                  <a:pt x="666064" y="68580"/>
                </a:lnTo>
                <a:lnTo>
                  <a:pt x="664870" y="68580"/>
                </a:lnTo>
                <a:lnTo>
                  <a:pt x="662927" y="66040"/>
                </a:lnTo>
                <a:lnTo>
                  <a:pt x="663244" y="69850"/>
                </a:lnTo>
                <a:lnTo>
                  <a:pt x="669264" y="68580"/>
                </a:lnTo>
                <a:lnTo>
                  <a:pt x="670890" y="71120"/>
                </a:lnTo>
                <a:lnTo>
                  <a:pt x="672871" y="71120"/>
                </a:lnTo>
                <a:lnTo>
                  <a:pt x="673354" y="76200"/>
                </a:lnTo>
                <a:lnTo>
                  <a:pt x="675055" y="71120"/>
                </a:lnTo>
                <a:lnTo>
                  <a:pt x="679284" y="80010"/>
                </a:lnTo>
                <a:lnTo>
                  <a:pt x="679767" y="77470"/>
                </a:lnTo>
                <a:lnTo>
                  <a:pt x="680478" y="73660"/>
                </a:lnTo>
                <a:close/>
              </a:path>
              <a:path extrusionOk="0" h="137795" w="700404">
                <a:moveTo>
                  <a:pt x="681189" y="55880"/>
                </a:moveTo>
                <a:lnTo>
                  <a:pt x="677710" y="50800"/>
                </a:lnTo>
                <a:lnTo>
                  <a:pt x="674928" y="48260"/>
                </a:lnTo>
                <a:lnTo>
                  <a:pt x="675767" y="55880"/>
                </a:lnTo>
                <a:lnTo>
                  <a:pt x="673747" y="58420"/>
                </a:lnTo>
                <a:lnTo>
                  <a:pt x="674293" y="58420"/>
                </a:lnTo>
                <a:lnTo>
                  <a:pt x="674052" y="58610"/>
                </a:lnTo>
                <a:lnTo>
                  <a:pt x="681189" y="55880"/>
                </a:lnTo>
                <a:close/>
              </a:path>
              <a:path extrusionOk="0" h="137795" w="700404">
                <a:moveTo>
                  <a:pt x="682244" y="11074"/>
                </a:moveTo>
                <a:lnTo>
                  <a:pt x="681545" y="10160"/>
                </a:lnTo>
                <a:lnTo>
                  <a:pt x="681736" y="11303"/>
                </a:lnTo>
                <a:lnTo>
                  <a:pt x="682244" y="11074"/>
                </a:lnTo>
                <a:close/>
              </a:path>
              <a:path extrusionOk="0" h="137795" w="700404">
                <a:moveTo>
                  <a:pt x="683691" y="30480"/>
                </a:moveTo>
                <a:lnTo>
                  <a:pt x="682955" y="33020"/>
                </a:lnTo>
                <a:lnTo>
                  <a:pt x="683488" y="33020"/>
                </a:lnTo>
                <a:lnTo>
                  <a:pt x="683691" y="30480"/>
                </a:lnTo>
                <a:close/>
              </a:path>
              <a:path extrusionOk="0" h="137795" w="700404">
                <a:moveTo>
                  <a:pt x="684237" y="10160"/>
                </a:moveTo>
                <a:lnTo>
                  <a:pt x="682244" y="11074"/>
                </a:lnTo>
                <a:lnTo>
                  <a:pt x="683488" y="12700"/>
                </a:lnTo>
                <a:lnTo>
                  <a:pt x="684237" y="10160"/>
                </a:lnTo>
                <a:close/>
              </a:path>
              <a:path extrusionOk="0" h="137795" w="700404">
                <a:moveTo>
                  <a:pt x="692404" y="29679"/>
                </a:moveTo>
                <a:lnTo>
                  <a:pt x="690664" y="29959"/>
                </a:lnTo>
                <a:lnTo>
                  <a:pt x="690854" y="30276"/>
                </a:lnTo>
                <a:lnTo>
                  <a:pt x="691337" y="30276"/>
                </a:lnTo>
                <a:lnTo>
                  <a:pt x="692404" y="29679"/>
                </a:lnTo>
                <a:close/>
              </a:path>
              <a:path extrusionOk="0" h="137795" w="700404">
                <a:moveTo>
                  <a:pt x="694385" y="34391"/>
                </a:moveTo>
                <a:lnTo>
                  <a:pt x="694347" y="34201"/>
                </a:lnTo>
                <a:lnTo>
                  <a:pt x="694220" y="34353"/>
                </a:lnTo>
                <a:lnTo>
                  <a:pt x="694347" y="34353"/>
                </a:lnTo>
                <a:close/>
              </a:path>
              <a:path extrusionOk="0" h="137795" w="700404">
                <a:moveTo>
                  <a:pt x="694778" y="19050"/>
                </a:moveTo>
                <a:lnTo>
                  <a:pt x="694270" y="18567"/>
                </a:lnTo>
                <a:lnTo>
                  <a:pt x="694182" y="19050"/>
                </a:lnTo>
                <a:lnTo>
                  <a:pt x="694778" y="19050"/>
                </a:lnTo>
                <a:close/>
              </a:path>
              <a:path extrusionOk="0" h="137795" w="700404">
                <a:moveTo>
                  <a:pt x="696595" y="19050"/>
                </a:moveTo>
                <a:lnTo>
                  <a:pt x="694778" y="19050"/>
                </a:lnTo>
                <a:lnTo>
                  <a:pt x="696125" y="20320"/>
                </a:lnTo>
                <a:lnTo>
                  <a:pt x="696595" y="19050"/>
                </a:lnTo>
                <a:close/>
              </a:path>
              <a:path extrusionOk="0" h="137795" w="700404">
                <a:moveTo>
                  <a:pt x="697153" y="52070"/>
                </a:moveTo>
                <a:lnTo>
                  <a:pt x="696709" y="53505"/>
                </a:lnTo>
                <a:lnTo>
                  <a:pt x="696836" y="53340"/>
                </a:lnTo>
                <a:lnTo>
                  <a:pt x="697153" y="52070"/>
                </a:lnTo>
                <a:close/>
              </a:path>
              <a:path extrusionOk="0" h="137795" w="700404">
                <a:moveTo>
                  <a:pt x="700087" y="46990"/>
                </a:moveTo>
                <a:lnTo>
                  <a:pt x="697712" y="49530"/>
                </a:lnTo>
                <a:lnTo>
                  <a:pt x="697153" y="43180"/>
                </a:lnTo>
                <a:lnTo>
                  <a:pt x="694702" y="46990"/>
                </a:lnTo>
                <a:lnTo>
                  <a:pt x="694855" y="45720"/>
                </a:lnTo>
                <a:lnTo>
                  <a:pt x="695134" y="41910"/>
                </a:lnTo>
                <a:lnTo>
                  <a:pt x="696556" y="43180"/>
                </a:lnTo>
                <a:lnTo>
                  <a:pt x="695769" y="41910"/>
                </a:lnTo>
                <a:lnTo>
                  <a:pt x="694182" y="39370"/>
                </a:lnTo>
                <a:lnTo>
                  <a:pt x="692912" y="39370"/>
                </a:lnTo>
                <a:lnTo>
                  <a:pt x="692048" y="39370"/>
                </a:lnTo>
                <a:lnTo>
                  <a:pt x="691311" y="36830"/>
                </a:lnTo>
                <a:lnTo>
                  <a:pt x="690930" y="35560"/>
                </a:lnTo>
                <a:lnTo>
                  <a:pt x="692912" y="39370"/>
                </a:lnTo>
                <a:lnTo>
                  <a:pt x="693864" y="34290"/>
                </a:lnTo>
                <a:lnTo>
                  <a:pt x="694220" y="34290"/>
                </a:lnTo>
                <a:lnTo>
                  <a:pt x="692518" y="33020"/>
                </a:lnTo>
                <a:lnTo>
                  <a:pt x="689267" y="34290"/>
                </a:lnTo>
                <a:lnTo>
                  <a:pt x="688238" y="35560"/>
                </a:lnTo>
                <a:lnTo>
                  <a:pt x="687755" y="29972"/>
                </a:lnTo>
                <a:lnTo>
                  <a:pt x="690664" y="29210"/>
                </a:lnTo>
                <a:lnTo>
                  <a:pt x="690105" y="27940"/>
                </a:lnTo>
                <a:lnTo>
                  <a:pt x="691642" y="25400"/>
                </a:lnTo>
                <a:lnTo>
                  <a:pt x="692404" y="24130"/>
                </a:lnTo>
                <a:lnTo>
                  <a:pt x="689190" y="25400"/>
                </a:lnTo>
                <a:lnTo>
                  <a:pt x="690499" y="20320"/>
                </a:lnTo>
                <a:lnTo>
                  <a:pt x="691972" y="19050"/>
                </a:lnTo>
                <a:lnTo>
                  <a:pt x="693432" y="17780"/>
                </a:lnTo>
                <a:lnTo>
                  <a:pt x="694270" y="18567"/>
                </a:lnTo>
                <a:lnTo>
                  <a:pt x="694423" y="17780"/>
                </a:lnTo>
                <a:lnTo>
                  <a:pt x="694664" y="16510"/>
                </a:lnTo>
                <a:lnTo>
                  <a:pt x="695109" y="15240"/>
                </a:lnTo>
                <a:lnTo>
                  <a:pt x="697395" y="8890"/>
                </a:lnTo>
                <a:lnTo>
                  <a:pt x="694499" y="8890"/>
                </a:lnTo>
                <a:lnTo>
                  <a:pt x="691527" y="11430"/>
                </a:lnTo>
                <a:lnTo>
                  <a:pt x="693712" y="13970"/>
                </a:lnTo>
                <a:lnTo>
                  <a:pt x="692162" y="15240"/>
                </a:lnTo>
                <a:lnTo>
                  <a:pt x="690308" y="14198"/>
                </a:lnTo>
                <a:lnTo>
                  <a:pt x="690308" y="19050"/>
                </a:lnTo>
                <a:lnTo>
                  <a:pt x="684161" y="27940"/>
                </a:lnTo>
                <a:lnTo>
                  <a:pt x="685787" y="30480"/>
                </a:lnTo>
                <a:lnTo>
                  <a:pt x="686943" y="30175"/>
                </a:lnTo>
                <a:lnTo>
                  <a:pt x="681863" y="36830"/>
                </a:lnTo>
                <a:lnTo>
                  <a:pt x="682955" y="33020"/>
                </a:lnTo>
                <a:lnTo>
                  <a:pt x="681075" y="33020"/>
                </a:lnTo>
                <a:lnTo>
                  <a:pt x="679729" y="31750"/>
                </a:lnTo>
                <a:lnTo>
                  <a:pt x="679691" y="27940"/>
                </a:lnTo>
                <a:lnTo>
                  <a:pt x="682815" y="26670"/>
                </a:lnTo>
                <a:lnTo>
                  <a:pt x="683221" y="25400"/>
                </a:lnTo>
                <a:lnTo>
                  <a:pt x="684047" y="22860"/>
                </a:lnTo>
                <a:lnTo>
                  <a:pt x="690308" y="19050"/>
                </a:lnTo>
                <a:lnTo>
                  <a:pt x="690308" y="14198"/>
                </a:lnTo>
                <a:lnTo>
                  <a:pt x="689902" y="13970"/>
                </a:lnTo>
                <a:lnTo>
                  <a:pt x="687654" y="12700"/>
                </a:lnTo>
                <a:lnTo>
                  <a:pt x="689190" y="8890"/>
                </a:lnTo>
                <a:lnTo>
                  <a:pt x="687285" y="10160"/>
                </a:lnTo>
                <a:lnTo>
                  <a:pt x="683768" y="12700"/>
                </a:lnTo>
                <a:lnTo>
                  <a:pt x="682180" y="13970"/>
                </a:lnTo>
                <a:lnTo>
                  <a:pt x="681736" y="11303"/>
                </a:lnTo>
                <a:lnTo>
                  <a:pt x="678700" y="12700"/>
                </a:lnTo>
                <a:lnTo>
                  <a:pt x="680440" y="16510"/>
                </a:lnTo>
                <a:lnTo>
                  <a:pt x="676198" y="13970"/>
                </a:lnTo>
                <a:lnTo>
                  <a:pt x="675640" y="16230"/>
                </a:lnTo>
                <a:lnTo>
                  <a:pt x="673303" y="8890"/>
                </a:lnTo>
                <a:lnTo>
                  <a:pt x="674433" y="18135"/>
                </a:lnTo>
                <a:lnTo>
                  <a:pt x="675500" y="16802"/>
                </a:lnTo>
                <a:lnTo>
                  <a:pt x="673976" y="22860"/>
                </a:lnTo>
                <a:lnTo>
                  <a:pt x="670775" y="25400"/>
                </a:lnTo>
                <a:lnTo>
                  <a:pt x="670788" y="24599"/>
                </a:lnTo>
                <a:lnTo>
                  <a:pt x="668680" y="24599"/>
                </a:lnTo>
                <a:lnTo>
                  <a:pt x="670191" y="27432"/>
                </a:lnTo>
                <a:lnTo>
                  <a:pt x="671169" y="26670"/>
                </a:lnTo>
                <a:lnTo>
                  <a:pt x="671842" y="27940"/>
                </a:lnTo>
                <a:lnTo>
                  <a:pt x="672719" y="29210"/>
                </a:lnTo>
                <a:lnTo>
                  <a:pt x="674966" y="27940"/>
                </a:lnTo>
                <a:lnTo>
                  <a:pt x="677265" y="35560"/>
                </a:lnTo>
                <a:lnTo>
                  <a:pt x="681316" y="44450"/>
                </a:lnTo>
                <a:lnTo>
                  <a:pt x="678929" y="49530"/>
                </a:lnTo>
                <a:lnTo>
                  <a:pt x="682383" y="52070"/>
                </a:lnTo>
                <a:lnTo>
                  <a:pt x="683336" y="48260"/>
                </a:lnTo>
                <a:lnTo>
                  <a:pt x="686346" y="46990"/>
                </a:lnTo>
                <a:lnTo>
                  <a:pt x="688479" y="53340"/>
                </a:lnTo>
                <a:lnTo>
                  <a:pt x="685749" y="54610"/>
                </a:lnTo>
                <a:lnTo>
                  <a:pt x="686384" y="59690"/>
                </a:lnTo>
                <a:lnTo>
                  <a:pt x="688517" y="59690"/>
                </a:lnTo>
                <a:lnTo>
                  <a:pt x="691172" y="57150"/>
                </a:lnTo>
                <a:lnTo>
                  <a:pt x="689356" y="53340"/>
                </a:lnTo>
                <a:lnTo>
                  <a:pt x="693635" y="55880"/>
                </a:lnTo>
                <a:lnTo>
                  <a:pt x="693826" y="57150"/>
                </a:lnTo>
                <a:lnTo>
                  <a:pt x="691730" y="57150"/>
                </a:lnTo>
                <a:lnTo>
                  <a:pt x="693432" y="58420"/>
                </a:lnTo>
                <a:lnTo>
                  <a:pt x="696366" y="54610"/>
                </a:lnTo>
                <a:lnTo>
                  <a:pt x="696709" y="53505"/>
                </a:lnTo>
                <a:lnTo>
                  <a:pt x="695845" y="54610"/>
                </a:lnTo>
                <a:lnTo>
                  <a:pt x="695337" y="53340"/>
                </a:lnTo>
                <a:lnTo>
                  <a:pt x="697001" y="50800"/>
                </a:lnTo>
                <a:lnTo>
                  <a:pt x="698461" y="49530"/>
                </a:lnTo>
                <a:lnTo>
                  <a:pt x="699922" y="48260"/>
                </a:lnTo>
                <a:lnTo>
                  <a:pt x="700087"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78" name="Google Shape;3778;g2b5c250f245_0_726"/>
          <p:cNvSpPr/>
          <p:nvPr/>
        </p:nvSpPr>
        <p:spPr>
          <a:xfrm>
            <a:off x="3445430" y="2164977"/>
            <a:ext cx="477269" cy="79262"/>
          </a:xfrm>
          <a:custGeom>
            <a:rect b="b" l="l" r="r" t="t"/>
            <a:pathLst>
              <a:path extrusionOk="0" h="118745" w="715010">
                <a:moveTo>
                  <a:pt x="41122" y="81394"/>
                </a:moveTo>
                <a:lnTo>
                  <a:pt x="40957" y="79756"/>
                </a:lnTo>
                <a:lnTo>
                  <a:pt x="40538" y="80391"/>
                </a:lnTo>
                <a:lnTo>
                  <a:pt x="40614" y="80645"/>
                </a:lnTo>
                <a:lnTo>
                  <a:pt x="41122" y="81394"/>
                </a:lnTo>
                <a:close/>
              </a:path>
              <a:path extrusionOk="0" h="118745" w="715010">
                <a:moveTo>
                  <a:pt x="42379" y="82804"/>
                </a:moveTo>
                <a:lnTo>
                  <a:pt x="41541" y="82042"/>
                </a:lnTo>
                <a:lnTo>
                  <a:pt x="41122" y="81394"/>
                </a:lnTo>
                <a:lnTo>
                  <a:pt x="41351" y="83693"/>
                </a:lnTo>
                <a:lnTo>
                  <a:pt x="42379" y="82804"/>
                </a:lnTo>
                <a:close/>
              </a:path>
              <a:path extrusionOk="0" h="118745" w="715010">
                <a:moveTo>
                  <a:pt x="45351" y="92075"/>
                </a:moveTo>
                <a:lnTo>
                  <a:pt x="44945" y="87579"/>
                </a:lnTo>
                <a:lnTo>
                  <a:pt x="43205" y="87630"/>
                </a:lnTo>
                <a:lnTo>
                  <a:pt x="45351" y="92075"/>
                </a:lnTo>
                <a:close/>
              </a:path>
              <a:path extrusionOk="0" h="118745" w="715010">
                <a:moveTo>
                  <a:pt x="47078" y="87503"/>
                </a:moveTo>
                <a:lnTo>
                  <a:pt x="44856" y="86614"/>
                </a:lnTo>
                <a:lnTo>
                  <a:pt x="44945" y="87579"/>
                </a:lnTo>
                <a:lnTo>
                  <a:pt x="47078" y="87503"/>
                </a:lnTo>
                <a:close/>
              </a:path>
              <a:path extrusionOk="0" h="118745" w="715010">
                <a:moveTo>
                  <a:pt x="89712" y="100457"/>
                </a:moveTo>
                <a:lnTo>
                  <a:pt x="89357" y="100711"/>
                </a:lnTo>
                <a:lnTo>
                  <a:pt x="89712" y="100457"/>
                </a:lnTo>
                <a:close/>
              </a:path>
              <a:path extrusionOk="0" h="118745" w="715010">
                <a:moveTo>
                  <a:pt x="107022" y="110312"/>
                </a:moveTo>
                <a:lnTo>
                  <a:pt x="106946" y="110667"/>
                </a:lnTo>
                <a:lnTo>
                  <a:pt x="106870" y="111061"/>
                </a:lnTo>
                <a:lnTo>
                  <a:pt x="106819" y="111582"/>
                </a:lnTo>
                <a:lnTo>
                  <a:pt x="106946" y="111099"/>
                </a:lnTo>
                <a:lnTo>
                  <a:pt x="107022" y="110312"/>
                </a:lnTo>
                <a:close/>
              </a:path>
              <a:path extrusionOk="0" h="118745" w="715010">
                <a:moveTo>
                  <a:pt x="134429" y="115379"/>
                </a:moveTo>
                <a:lnTo>
                  <a:pt x="133807" y="115773"/>
                </a:lnTo>
                <a:lnTo>
                  <a:pt x="133210" y="116255"/>
                </a:lnTo>
                <a:lnTo>
                  <a:pt x="132930" y="117005"/>
                </a:lnTo>
                <a:lnTo>
                  <a:pt x="133883" y="116687"/>
                </a:lnTo>
                <a:lnTo>
                  <a:pt x="134315" y="116090"/>
                </a:lnTo>
                <a:lnTo>
                  <a:pt x="134429" y="115379"/>
                </a:lnTo>
                <a:close/>
              </a:path>
              <a:path extrusionOk="0" h="118745" w="715010">
                <a:moveTo>
                  <a:pt x="134848" y="113499"/>
                </a:moveTo>
                <a:lnTo>
                  <a:pt x="134797" y="113284"/>
                </a:lnTo>
                <a:lnTo>
                  <a:pt x="134239" y="112382"/>
                </a:lnTo>
                <a:lnTo>
                  <a:pt x="133362" y="113665"/>
                </a:lnTo>
                <a:lnTo>
                  <a:pt x="134848" y="113499"/>
                </a:lnTo>
                <a:close/>
              </a:path>
              <a:path extrusionOk="0" h="118745" w="715010">
                <a:moveTo>
                  <a:pt x="137198" y="112547"/>
                </a:moveTo>
                <a:lnTo>
                  <a:pt x="136537" y="112776"/>
                </a:lnTo>
                <a:lnTo>
                  <a:pt x="136867" y="113106"/>
                </a:lnTo>
                <a:lnTo>
                  <a:pt x="137198" y="112547"/>
                </a:lnTo>
                <a:close/>
              </a:path>
              <a:path extrusionOk="0" h="118745" w="715010">
                <a:moveTo>
                  <a:pt x="139471" y="115697"/>
                </a:moveTo>
                <a:lnTo>
                  <a:pt x="138315" y="114554"/>
                </a:lnTo>
                <a:lnTo>
                  <a:pt x="136867" y="113106"/>
                </a:lnTo>
                <a:lnTo>
                  <a:pt x="136766" y="113284"/>
                </a:lnTo>
                <a:lnTo>
                  <a:pt x="134848" y="113499"/>
                </a:lnTo>
                <a:lnTo>
                  <a:pt x="134429" y="115316"/>
                </a:lnTo>
                <a:lnTo>
                  <a:pt x="135775" y="114554"/>
                </a:lnTo>
                <a:lnTo>
                  <a:pt x="137604" y="114681"/>
                </a:lnTo>
                <a:lnTo>
                  <a:pt x="139471" y="115697"/>
                </a:lnTo>
                <a:close/>
              </a:path>
              <a:path extrusionOk="0" h="118745" w="715010">
                <a:moveTo>
                  <a:pt x="141325" y="111125"/>
                </a:moveTo>
                <a:lnTo>
                  <a:pt x="139585" y="108458"/>
                </a:lnTo>
                <a:lnTo>
                  <a:pt x="137198" y="112547"/>
                </a:lnTo>
                <a:lnTo>
                  <a:pt x="141325" y="111125"/>
                </a:lnTo>
                <a:close/>
              </a:path>
              <a:path extrusionOk="0" h="118745" w="715010">
                <a:moveTo>
                  <a:pt x="240233" y="20980"/>
                </a:moveTo>
                <a:lnTo>
                  <a:pt x="240080" y="20421"/>
                </a:lnTo>
                <a:lnTo>
                  <a:pt x="240042" y="20942"/>
                </a:lnTo>
                <a:lnTo>
                  <a:pt x="240042" y="21717"/>
                </a:lnTo>
                <a:lnTo>
                  <a:pt x="240195" y="21412"/>
                </a:lnTo>
                <a:lnTo>
                  <a:pt x="240233" y="20980"/>
                </a:lnTo>
                <a:close/>
              </a:path>
              <a:path extrusionOk="0" h="118745" w="715010">
                <a:moveTo>
                  <a:pt x="262623" y="116052"/>
                </a:moveTo>
                <a:lnTo>
                  <a:pt x="262178" y="116370"/>
                </a:lnTo>
                <a:lnTo>
                  <a:pt x="261861" y="116840"/>
                </a:lnTo>
                <a:lnTo>
                  <a:pt x="261899" y="117640"/>
                </a:lnTo>
                <a:lnTo>
                  <a:pt x="262305" y="117119"/>
                </a:lnTo>
                <a:lnTo>
                  <a:pt x="262496" y="116611"/>
                </a:lnTo>
                <a:lnTo>
                  <a:pt x="262623" y="116052"/>
                </a:lnTo>
                <a:close/>
              </a:path>
              <a:path extrusionOk="0" h="118745" w="715010">
                <a:moveTo>
                  <a:pt x="295071" y="100291"/>
                </a:moveTo>
                <a:lnTo>
                  <a:pt x="292125" y="99695"/>
                </a:lnTo>
                <a:lnTo>
                  <a:pt x="290982" y="101600"/>
                </a:lnTo>
                <a:lnTo>
                  <a:pt x="295071" y="100291"/>
                </a:lnTo>
                <a:close/>
              </a:path>
              <a:path extrusionOk="0" h="118745" w="715010">
                <a:moveTo>
                  <a:pt x="297751" y="100838"/>
                </a:moveTo>
                <a:lnTo>
                  <a:pt x="296913" y="99707"/>
                </a:lnTo>
                <a:lnTo>
                  <a:pt x="295071" y="100291"/>
                </a:lnTo>
                <a:lnTo>
                  <a:pt x="297751" y="100838"/>
                </a:lnTo>
                <a:close/>
              </a:path>
              <a:path extrusionOk="0" h="118745" w="715010">
                <a:moveTo>
                  <a:pt x="300697" y="112547"/>
                </a:moveTo>
                <a:lnTo>
                  <a:pt x="300304" y="111518"/>
                </a:lnTo>
                <a:lnTo>
                  <a:pt x="299262" y="112395"/>
                </a:lnTo>
                <a:lnTo>
                  <a:pt x="300697" y="112547"/>
                </a:lnTo>
                <a:close/>
              </a:path>
              <a:path extrusionOk="0" h="118745" w="715010">
                <a:moveTo>
                  <a:pt x="302374" y="24498"/>
                </a:moveTo>
                <a:lnTo>
                  <a:pt x="301917" y="21463"/>
                </a:lnTo>
                <a:lnTo>
                  <a:pt x="300253" y="22225"/>
                </a:lnTo>
                <a:lnTo>
                  <a:pt x="302374" y="24498"/>
                </a:lnTo>
                <a:close/>
              </a:path>
              <a:path extrusionOk="0" h="118745" w="715010">
                <a:moveTo>
                  <a:pt x="305790" y="106934"/>
                </a:moveTo>
                <a:lnTo>
                  <a:pt x="301675" y="105791"/>
                </a:lnTo>
                <a:lnTo>
                  <a:pt x="301358" y="110363"/>
                </a:lnTo>
                <a:lnTo>
                  <a:pt x="299580" y="107696"/>
                </a:lnTo>
                <a:lnTo>
                  <a:pt x="298183" y="111252"/>
                </a:lnTo>
                <a:lnTo>
                  <a:pt x="296291" y="111633"/>
                </a:lnTo>
                <a:lnTo>
                  <a:pt x="295262" y="110490"/>
                </a:lnTo>
                <a:lnTo>
                  <a:pt x="296519" y="109982"/>
                </a:lnTo>
                <a:lnTo>
                  <a:pt x="296875" y="109601"/>
                </a:lnTo>
                <a:lnTo>
                  <a:pt x="297243" y="109220"/>
                </a:lnTo>
                <a:lnTo>
                  <a:pt x="293827" y="109601"/>
                </a:lnTo>
                <a:lnTo>
                  <a:pt x="291096" y="107188"/>
                </a:lnTo>
                <a:lnTo>
                  <a:pt x="288683" y="112268"/>
                </a:lnTo>
                <a:lnTo>
                  <a:pt x="288696" y="112649"/>
                </a:lnTo>
                <a:lnTo>
                  <a:pt x="293154" y="116713"/>
                </a:lnTo>
                <a:lnTo>
                  <a:pt x="299148" y="111633"/>
                </a:lnTo>
                <a:lnTo>
                  <a:pt x="300050" y="110871"/>
                </a:lnTo>
                <a:lnTo>
                  <a:pt x="300304" y="111518"/>
                </a:lnTo>
                <a:lnTo>
                  <a:pt x="301078" y="110871"/>
                </a:lnTo>
                <a:lnTo>
                  <a:pt x="301688" y="110363"/>
                </a:lnTo>
                <a:lnTo>
                  <a:pt x="305790" y="106934"/>
                </a:lnTo>
                <a:close/>
              </a:path>
              <a:path extrusionOk="0" h="118745" w="715010">
                <a:moveTo>
                  <a:pt x="315912" y="19431"/>
                </a:moveTo>
                <a:lnTo>
                  <a:pt x="315836" y="19304"/>
                </a:lnTo>
                <a:lnTo>
                  <a:pt x="314350" y="17526"/>
                </a:lnTo>
                <a:lnTo>
                  <a:pt x="314706" y="19824"/>
                </a:lnTo>
                <a:lnTo>
                  <a:pt x="315912" y="19431"/>
                </a:lnTo>
                <a:close/>
              </a:path>
              <a:path extrusionOk="0" h="118745" w="715010">
                <a:moveTo>
                  <a:pt x="321640" y="22098"/>
                </a:moveTo>
                <a:lnTo>
                  <a:pt x="319303" y="18300"/>
                </a:lnTo>
                <a:lnTo>
                  <a:pt x="315937" y="19418"/>
                </a:lnTo>
                <a:lnTo>
                  <a:pt x="316687" y="20320"/>
                </a:lnTo>
                <a:lnTo>
                  <a:pt x="316445" y="20574"/>
                </a:lnTo>
                <a:lnTo>
                  <a:pt x="316395" y="21336"/>
                </a:lnTo>
                <a:lnTo>
                  <a:pt x="316217" y="21463"/>
                </a:lnTo>
                <a:lnTo>
                  <a:pt x="321640" y="22098"/>
                </a:lnTo>
                <a:close/>
              </a:path>
              <a:path extrusionOk="0" h="118745" w="715010">
                <a:moveTo>
                  <a:pt x="323977" y="16383"/>
                </a:moveTo>
                <a:lnTo>
                  <a:pt x="319138" y="18034"/>
                </a:lnTo>
                <a:lnTo>
                  <a:pt x="319303" y="18300"/>
                </a:lnTo>
                <a:lnTo>
                  <a:pt x="319735" y="18161"/>
                </a:lnTo>
                <a:lnTo>
                  <a:pt x="323977" y="16383"/>
                </a:lnTo>
                <a:close/>
              </a:path>
              <a:path extrusionOk="0" h="118745" w="715010">
                <a:moveTo>
                  <a:pt x="324129" y="111125"/>
                </a:moveTo>
                <a:lnTo>
                  <a:pt x="322707" y="108077"/>
                </a:lnTo>
                <a:lnTo>
                  <a:pt x="322453" y="108331"/>
                </a:lnTo>
                <a:lnTo>
                  <a:pt x="322516" y="108585"/>
                </a:lnTo>
                <a:lnTo>
                  <a:pt x="324129" y="111125"/>
                </a:lnTo>
                <a:close/>
              </a:path>
              <a:path extrusionOk="0" h="118745" w="715010">
                <a:moveTo>
                  <a:pt x="354520" y="104330"/>
                </a:moveTo>
                <a:lnTo>
                  <a:pt x="354203" y="104775"/>
                </a:lnTo>
                <a:lnTo>
                  <a:pt x="353961" y="105283"/>
                </a:lnTo>
                <a:lnTo>
                  <a:pt x="353847" y="105994"/>
                </a:lnTo>
                <a:lnTo>
                  <a:pt x="354076" y="105765"/>
                </a:lnTo>
                <a:lnTo>
                  <a:pt x="354482" y="105003"/>
                </a:lnTo>
                <a:lnTo>
                  <a:pt x="354520" y="104330"/>
                </a:lnTo>
                <a:close/>
              </a:path>
              <a:path extrusionOk="0" h="118745" w="715010">
                <a:moveTo>
                  <a:pt x="373341" y="98742"/>
                </a:moveTo>
                <a:lnTo>
                  <a:pt x="372148" y="99314"/>
                </a:lnTo>
                <a:lnTo>
                  <a:pt x="372618" y="100330"/>
                </a:lnTo>
                <a:lnTo>
                  <a:pt x="373341" y="98742"/>
                </a:lnTo>
                <a:close/>
              </a:path>
              <a:path extrusionOk="0" h="118745" w="715010">
                <a:moveTo>
                  <a:pt x="377875" y="91643"/>
                </a:moveTo>
                <a:lnTo>
                  <a:pt x="375627" y="91694"/>
                </a:lnTo>
                <a:lnTo>
                  <a:pt x="375780" y="92468"/>
                </a:lnTo>
                <a:lnTo>
                  <a:pt x="377875" y="91643"/>
                </a:lnTo>
                <a:close/>
              </a:path>
              <a:path extrusionOk="0" h="118745" w="715010">
                <a:moveTo>
                  <a:pt x="379552" y="105283"/>
                </a:moveTo>
                <a:lnTo>
                  <a:pt x="378790" y="101092"/>
                </a:lnTo>
                <a:lnTo>
                  <a:pt x="378320" y="98552"/>
                </a:lnTo>
                <a:lnTo>
                  <a:pt x="375958" y="97497"/>
                </a:lnTo>
                <a:lnTo>
                  <a:pt x="376161" y="97409"/>
                </a:lnTo>
                <a:lnTo>
                  <a:pt x="376694" y="97155"/>
                </a:lnTo>
                <a:lnTo>
                  <a:pt x="375780" y="92468"/>
                </a:lnTo>
                <a:lnTo>
                  <a:pt x="371627" y="94107"/>
                </a:lnTo>
                <a:lnTo>
                  <a:pt x="374307" y="96469"/>
                </a:lnTo>
                <a:lnTo>
                  <a:pt x="374192" y="96901"/>
                </a:lnTo>
                <a:lnTo>
                  <a:pt x="373341" y="98742"/>
                </a:lnTo>
                <a:lnTo>
                  <a:pt x="375627" y="97663"/>
                </a:lnTo>
                <a:lnTo>
                  <a:pt x="375742" y="97409"/>
                </a:lnTo>
                <a:lnTo>
                  <a:pt x="375678" y="97637"/>
                </a:lnTo>
                <a:lnTo>
                  <a:pt x="374002" y="103378"/>
                </a:lnTo>
                <a:lnTo>
                  <a:pt x="372529" y="100203"/>
                </a:lnTo>
                <a:lnTo>
                  <a:pt x="369531" y="96139"/>
                </a:lnTo>
                <a:lnTo>
                  <a:pt x="369150" y="100711"/>
                </a:lnTo>
                <a:lnTo>
                  <a:pt x="369277" y="101854"/>
                </a:lnTo>
                <a:lnTo>
                  <a:pt x="371944" y="107442"/>
                </a:lnTo>
                <a:lnTo>
                  <a:pt x="374281" y="103759"/>
                </a:lnTo>
                <a:lnTo>
                  <a:pt x="376897" y="109220"/>
                </a:lnTo>
                <a:lnTo>
                  <a:pt x="378421" y="108381"/>
                </a:lnTo>
                <a:lnTo>
                  <a:pt x="378434" y="108204"/>
                </a:lnTo>
                <a:lnTo>
                  <a:pt x="376821" y="105918"/>
                </a:lnTo>
                <a:lnTo>
                  <a:pt x="376758" y="105537"/>
                </a:lnTo>
                <a:lnTo>
                  <a:pt x="376872" y="103759"/>
                </a:lnTo>
                <a:lnTo>
                  <a:pt x="376897" y="103378"/>
                </a:lnTo>
                <a:lnTo>
                  <a:pt x="377050" y="101092"/>
                </a:lnTo>
                <a:lnTo>
                  <a:pt x="378714" y="104648"/>
                </a:lnTo>
                <a:lnTo>
                  <a:pt x="379552" y="105283"/>
                </a:lnTo>
                <a:close/>
              </a:path>
              <a:path extrusionOk="0" h="118745" w="715010">
                <a:moveTo>
                  <a:pt x="409105" y="96647"/>
                </a:moveTo>
                <a:lnTo>
                  <a:pt x="408444" y="96469"/>
                </a:lnTo>
                <a:lnTo>
                  <a:pt x="408762" y="97345"/>
                </a:lnTo>
                <a:lnTo>
                  <a:pt x="409105" y="96647"/>
                </a:lnTo>
                <a:close/>
              </a:path>
              <a:path extrusionOk="0" h="118745" w="715010">
                <a:moveTo>
                  <a:pt x="410095" y="100838"/>
                </a:moveTo>
                <a:lnTo>
                  <a:pt x="408762" y="97345"/>
                </a:lnTo>
                <a:lnTo>
                  <a:pt x="407835" y="99314"/>
                </a:lnTo>
                <a:lnTo>
                  <a:pt x="406920" y="101600"/>
                </a:lnTo>
                <a:lnTo>
                  <a:pt x="410095" y="100838"/>
                </a:lnTo>
                <a:close/>
              </a:path>
              <a:path extrusionOk="0" h="118745" w="715010">
                <a:moveTo>
                  <a:pt x="417855" y="102120"/>
                </a:moveTo>
                <a:lnTo>
                  <a:pt x="417779" y="101650"/>
                </a:lnTo>
                <a:lnTo>
                  <a:pt x="417741" y="101168"/>
                </a:lnTo>
                <a:lnTo>
                  <a:pt x="417741" y="100698"/>
                </a:lnTo>
                <a:lnTo>
                  <a:pt x="417652" y="101053"/>
                </a:lnTo>
                <a:lnTo>
                  <a:pt x="417690" y="101447"/>
                </a:lnTo>
                <a:lnTo>
                  <a:pt x="417855" y="102120"/>
                </a:lnTo>
                <a:close/>
              </a:path>
              <a:path extrusionOk="0" h="118745" w="715010">
                <a:moveTo>
                  <a:pt x="470992" y="96774"/>
                </a:moveTo>
                <a:lnTo>
                  <a:pt x="470662" y="95123"/>
                </a:lnTo>
                <a:lnTo>
                  <a:pt x="469747" y="97409"/>
                </a:lnTo>
                <a:lnTo>
                  <a:pt x="468680" y="96266"/>
                </a:lnTo>
                <a:lnTo>
                  <a:pt x="467880" y="93599"/>
                </a:lnTo>
                <a:lnTo>
                  <a:pt x="466737" y="103886"/>
                </a:lnTo>
                <a:lnTo>
                  <a:pt x="470700" y="97409"/>
                </a:lnTo>
                <a:lnTo>
                  <a:pt x="470941" y="97028"/>
                </a:lnTo>
                <a:lnTo>
                  <a:pt x="470992" y="96774"/>
                </a:lnTo>
                <a:close/>
              </a:path>
              <a:path extrusionOk="0" h="118745" w="715010">
                <a:moveTo>
                  <a:pt x="475373" y="94234"/>
                </a:moveTo>
                <a:lnTo>
                  <a:pt x="474535" y="93599"/>
                </a:lnTo>
                <a:lnTo>
                  <a:pt x="475195" y="92964"/>
                </a:lnTo>
                <a:lnTo>
                  <a:pt x="475272" y="92837"/>
                </a:lnTo>
                <a:lnTo>
                  <a:pt x="472160" y="90805"/>
                </a:lnTo>
                <a:lnTo>
                  <a:pt x="471512" y="93599"/>
                </a:lnTo>
                <a:lnTo>
                  <a:pt x="475373" y="94234"/>
                </a:lnTo>
                <a:close/>
              </a:path>
              <a:path extrusionOk="0" h="118745" w="715010">
                <a:moveTo>
                  <a:pt x="475983" y="90843"/>
                </a:moveTo>
                <a:lnTo>
                  <a:pt x="475907" y="90500"/>
                </a:lnTo>
                <a:lnTo>
                  <a:pt x="475805" y="90932"/>
                </a:lnTo>
                <a:lnTo>
                  <a:pt x="475983" y="90843"/>
                </a:lnTo>
                <a:close/>
              </a:path>
              <a:path extrusionOk="0" h="118745" w="715010">
                <a:moveTo>
                  <a:pt x="476643" y="93726"/>
                </a:moveTo>
                <a:lnTo>
                  <a:pt x="476237" y="91948"/>
                </a:lnTo>
                <a:lnTo>
                  <a:pt x="475310" y="92849"/>
                </a:lnTo>
                <a:lnTo>
                  <a:pt x="476643" y="93726"/>
                </a:lnTo>
                <a:close/>
              </a:path>
              <a:path extrusionOk="0" h="118745" w="715010">
                <a:moveTo>
                  <a:pt x="478739" y="89535"/>
                </a:moveTo>
                <a:lnTo>
                  <a:pt x="476072" y="90805"/>
                </a:lnTo>
                <a:lnTo>
                  <a:pt x="476173" y="91694"/>
                </a:lnTo>
                <a:lnTo>
                  <a:pt x="476237" y="91948"/>
                </a:lnTo>
                <a:lnTo>
                  <a:pt x="478739" y="89535"/>
                </a:lnTo>
                <a:close/>
              </a:path>
              <a:path extrusionOk="0" h="118745" w="715010">
                <a:moveTo>
                  <a:pt x="482981" y="27305"/>
                </a:moveTo>
                <a:lnTo>
                  <a:pt x="480593" y="24511"/>
                </a:lnTo>
                <a:lnTo>
                  <a:pt x="480720" y="25400"/>
                </a:lnTo>
                <a:lnTo>
                  <a:pt x="482981" y="27305"/>
                </a:lnTo>
                <a:close/>
              </a:path>
              <a:path extrusionOk="0" h="118745" w="715010">
                <a:moveTo>
                  <a:pt x="489204" y="33451"/>
                </a:moveTo>
                <a:lnTo>
                  <a:pt x="488162" y="33909"/>
                </a:lnTo>
                <a:lnTo>
                  <a:pt x="488899" y="35128"/>
                </a:lnTo>
                <a:lnTo>
                  <a:pt x="489204" y="33451"/>
                </a:lnTo>
                <a:close/>
              </a:path>
              <a:path extrusionOk="0" h="118745" w="715010">
                <a:moveTo>
                  <a:pt x="493064" y="94996"/>
                </a:moveTo>
                <a:lnTo>
                  <a:pt x="491337" y="93472"/>
                </a:lnTo>
                <a:lnTo>
                  <a:pt x="489000" y="92837"/>
                </a:lnTo>
                <a:lnTo>
                  <a:pt x="491998" y="95758"/>
                </a:lnTo>
                <a:lnTo>
                  <a:pt x="492988" y="95135"/>
                </a:lnTo>
                <a:lnTo>
                  <a:pt x="493064" y="94996"/>
                </a:lnTo>
                <a:close/>
              </a:path>
              <a:path extrusionOk="0" h="118745" w="715010">
                <a:moveTo>
                  <a:pt x="494538" y="94119"/>
                </a:moveTo>
                <a:lnTo>
                  <a:pt x="493217" y="94996"/>
                </a:lnTo>
                <a:lnTo>
                  <a:pt x="493229" y="95135"/>
                </a:lnTo>
                <a:lnTo>
                  <a:pt x="494068" y="95885"/>
                </a:lnTo>
                <a:lnTo>
                  <a:pt x="494538" y="94119"/>
                </a:lnTo>
                <a:close/>
              </a:path>
              <a:path extrusionOk="0" h="118745" w="715010">
                <a:moveTo>
                  <a:pt x="495096" y="28067"/>
                </a:moveTo>
                <a:lnTo>
                  <a:pt x="493788" y="28575"/>
                </a:lnTo>
                <a:lnTo>
                  <a:pt x="492760" y="31750"/>
                </a:lnTo>
                <a:lnTo>
                  <a:pt x="490982" y="29972"/>
                </a:lnTo>
                <a:lnTo>
                  <a:pt x="490918" y="29083"/>
                </a:lnTo>
                <a:lnTo>
                  <a:pt x="491299" y="24511"/>
                </a:lnTo>
                <a:lnTo>
                  <a:pt x="486625" y="27432"/>
                </a:lnTo>
                <a:lnTo>
                  <a:pt x="490029" y="29210"/>
                </a:lnTo>
                <a:lnTo>
                  <a:pt x="489204" y="33451"/>
                </a:lnTo>
                <a:lnTo>
                  <a:pt x="493090" y="31750"/>
                </a:lnTo>
                <a:lnTo>
                  <a:pt x="493674" y="31496"/>
                </a:lnTo>
                <a:lnTo>
                  <a:pt x="495096" y="28067"/>
                </a:lnTo>
                <a:close/>
              </a:path>
              <a:path extrusionOk="0" h="118745" w="715010">
                <a:moveTo>
                  <a:pt x="498652" y="96774"/>
                </a:moveTo>
                <a:lnTo>
                  <a:pt x="497357" y="96393"/>
                </a:lnTo>
                <a:lnTo>
                  <a:pt x="498068" y="97917"/>
                </a:lnTo>
                <a:lnTo>
                  <a:pt x="498652" y="96774"/>
                </a:lnTo>
                <a:close/>
              </a:path>
              <a:path extrusionOk="0" h="118745" w="715010">
                <a:moveTo>
                  <a:pt x="499300" y="95491"/>
                </a:moveTo>
                <a:lnTo>
                  <a:pt x="498665" y="96774"/>
                </a:lnTo>
                <a:lnTo>
                  <a:pt x="499097" y="96901"/>
                </a:lnTo>
                <a:lnTo>
                  <a:pt x="499300" y="95491"/>
                </a:lnTo>
                <a:close/>
              </a:path>
              <a:path extrusionOk="0" h="118745" w="715010">
                <a:moveTo>
                  <a:pt x="512038" y="77647"/>
                </a:moveTo>
                <a:lnTo>
                  <a:pt x="510501" y="75946"/>
                </a:lnTo>
                <a:lnTo>
                  <a:pt x="510374" y="77800"/>
                </a:lnTo>
                <a:lnTo>
                  <a:pt x="510362" y="78486"/>
                </a:lnTo>
                <a:lnTo>
                  <a:pt x="511581" y="79248"/>
                </a:lnTo>
                <a:lnTo>
                  <a:pt x="512038" y="77647"/>
                </a:lnTo>
                <a:close/>
              </a:path>
              <a:path extrusionOk="0" h="118745" w="715010">
                <a:moveTo>
                  <a:pt x="514858" y="75438"/>
                </a:moveTo>
                <a:lnTo>
                  <a:pt x="512724" y="75311"/>
                </a:lnTo>
                <a:lnTo>
                  <a:pt x="512165" y="77216"/>
                </a:lnTo>
                <a:lnTo>
                  <a:pt x="512229" y="77851"/>
                </a:lnTo>
                <a:lnTo>
                  <a:pt x="514743" y="80645"/>
                </a:lnTo>
                <a:lnTo>
                  <a:pt x="514858" y="75438"/>
                </a:lnTo>
                <a:close/>
              </a:path>
              <a:path extrusionOk="0" h="118745" w="715010">
                <a:moveTo>
                  <a:pt x="557771" y="75692"/>
                </a:moveTo>
                <a:lnTo>
                  <a:pt x="557720" y="75438"/>
                </a:lnTo>
                <a:lnTo>
                  <a:pt x="557606" y="75184"/>
                </a:lnTo>
                <a:lnTo>
                  <a:pt x="553885" y="77978"/>
                </a:lnTo>
                <a:lnTo>
                  <a:pt x="557771" y="75692"/>
                </a:lnTo>
                <a:close/>
              </a:path>
              <a:path extrusionOk="0" h="118745" w="715010">
                <a:moveTo>
                  <a:pt x="559435" y="77952"/>
                </a:moveTo>
                <a:lnTo>
                  <a:pt x="558203" y="75438"/>
                </a:lnTo>
                <a:lnTo>
                  <a:pt x="557822" y="75653"/>
                </a:lnTo>
                <a:lnTo>
                  <a:pt x="557885" y="76835"/>
                </a:lnTo>
                <a:lnTo>
                  <a:pt x="557961" y="76962"/>
                </a:lnTo>
                <a:lnTo>
                  <a:pt x="559435" y="77952"/>
                </a:lnTo>
                <a:close/>
              </a:path>
              <a:path extrusionOk="0" h="118745" w="715010">
                <a:moveTo>
                  <a:pt x="560793" y="81876"/>
                </a:moveTo>
                <a:lnTo>
                  <a:pt x="560755" y="80645"/>
                </a:lnTo>
                <a:lnTo>
                  <a:pt x="560171" y="79463"/>
                </a:lnTo>
                <a:lnTo>
                  <a:pt x="557174" y="80645"/>
                </a:lnTo>
                <a:lnTo>
                  <a:pt x="560793" y="81876"/>
                </a:lnTo>
                <a:close/>
              </a:path>
              <a:path extrusionOk="0" h="118745" w="715010">
                <a:moveTo>
                  <a:pt x="563397" y="7239"/>
                </a:moveTo>
                <a:lnTo>
                  <a:pt x="562356" y="4572"/>
                </a:lnTo>
                <a:lnTo>
                  <a:pt x="559460" y="8001"/>
                </a:lnTo>
                <a:lnTo>
                  <a:pt x="559485" y="7874"/>
                </a:lnTo>
                <a:lnTo>
                  <a:pt x="559587" y="7239"/>
                </a:lnTo>
                <a:lnTo>
                  <a:pt x="555955" y="7874"/>
                </a:lnTo>
                <a:lnTo>
                  <a:pt x="552754" y="5969"/>
                </a:lnTo>
                <a:lnTo>
                  <a:pt x="549922" y="5334"/>
                </a:lnTo>
                <a:lnTo>
                  <a:pt x="547458" y="9271"/>
                </a:lnTo>
                <a:lnTo>
                  <a:pt x="548297" y="9271"/>
                </a:lnTo>
                <a:lnTo>
                  <a:pt x="561936" y="9271"/>
                </a:lnTo>
                <a:lnTo>
                  <a:pt x="562749" y="8509"/>
                </a:lnTo>
                <a:lnTo>
                  <a:pt x="562635" y="9271"/>
                </a:lnTo>
                <a:lnTo>
                  <a:pt x="562952" y="8509"/>
                </a:lnTo>
                <a:lnTo>
                  <a:pt x="563168" y="8001"/>
                </a:lnTo>
                <a:lnTo>
                  <a:pt x="563321" y="7620"/>
                </a:lnTo>
                <a:lnTo>
                  <a:pt x="563397" y="7239"/>
                </a:lnTo>
                <a:close/>
              </a:path>
              <a:path extrusionOk="0" h="118745" w="715010">
                <a:moveTo>
                  <a:pt x="564946" y="7531"/>
                </a:moveTo>
                <a:lnTo>
                  <a:pt x="563587" y="6985"/>
                </a:lnTo>
                <a:lnTo>
                  <a:pt x="563473" y="7239"/>
                </a:lnTo>
                <a:lnTo>
                  <a:pt x="563537" y="7620"/>
                </a:lnTo>
                <a:lnTo>
                  <a:pt x="564184" y="9271"/>
                </a:lnTo>
                <a:lnTo>
                  <a:pt x="564946" y="7531"/>
                </a:lnTo>
                <a:close/>
              </a:path>
              <a:path extrusionOk="0" h="118745" w="715010">
                <a:moveTo>
                  <a:pt x="565048" y="83312"/>
                </a:moveTo>
                <a:lnTo>
                  <a:pt x="560793" y="81876"/>
                </a:lnTo>
                <a:lnTo>
                  <a:pt x="560730" y="85852"/>
                </a:lnTo>
                <a:lnTo>
                  <a:pt x="565048" y="83312"/>
                </a:lnTo>
                <a:close/>
              </a:path>
              <a:path extrusionOk="0" h="118745" w="715010">
                <a:moveTo>
                  <a:pt x="566750" y="8255"/>
                </a:moveTo>
                <a:lnTo>
                  <a:pt x="566356" y="4318"/>
                </a:lnTo>
                <a:lnTo>
                  <a:pt x="564946" y="7531"/>
                </a:lnTo>
                <a:lnTo>
                  <a:pt x="566750" y="8255"/>
                </a:lnTo>
                <a:close/>
              </a:path>
              <a:path extrusionOk="0" h="118745" w="715010">
                <a:moveTo>
                  <a:pt x="579132" y="77470"/>
                </a:moveTo>
                <a:lnTo>
                  <a:pt x="579018" y="77190"/>
                </a:lnTo>
                <a:lnTo>
                  <a:pt x="579081" y="77647"/>
                </a:lnTo>
                <a:lnTo>
                  <a:pt x="579107" y="77800"/>
                </a:lnTo>
                <a:lnTo>
                  <a:pt x="579132" y="77470"/>
                </a:lnTo>
                <a:close/>
              </a:path>
              <a:path extrusionOk="0" h="118745" w="715010">
                <a:moveTo>
                  <a:pt x="594855" y="55626"/>
                </a:moveTo>
                <a:lnTo>
                  <a:pt x="594842" y="52832"/>
                </a:lnTo>
                <a:lnTo>
                  <a:pt x="594372" y="53340"/>
                </a:lnTo>
                <a:lnTo>
                  <a:pt x="594169" y="55626"/>
                </a:lnTo>
                <a:lnTo>
                  <a:pt x="593420" y="54381"/>
                </a:lnTo>
                <a:lnTo>
                  <a:pt x="593572" y="55499"/>
                </a:lnTo>
                <a:lnTo>
                  <a:pt x="594855" y="56159"/>
                </a:lnTo>
                <a:lnTo>
                  <a:pt x="594855" y="55626"/>
                </a:lnTo>
                <a:close/>
              </a:path>
              <a:path extrusionOk="0" h="118745" w="715010">
                <a:moveTo>
                  <a:pt x="598995" y="58293"/>
                </a:moveTo>
                <a:lnTo>
                  <a:pt x="594855" y="56159"/>
                </a:lnTo>
                <a:lnTo>
                  <a:pt x="594880" y="59309"/>
                </a:lnTo>
                <a:lnTo>
                  <a:pt x="598995" y="58293"/>
                </a:lnTo>
                <a:close/>
              </a:path>
              <a:path extrusionOk="0" h="118745" w="715010">
                <a:moveTo>
                  <a:pt x="621779" y="14401"/>
                </a:moveTo>
                <a:lnTo>
                  <a:pt x="621538" y="14643"/>
                </a:lnTo>
                <a:lnTo>
                  <a:pt x="621258" y="14757"/>
                </a:lnTo>
                <a:lnTo>
                  <a:pt x="621017" y="14922"/>
                </a:lnTo>
                <a:lnTo>
                  <a:pt x="621258" y="14922"/>
                </a:lnTo>
                <a:lnTo>
                  <a:pt x="621538" y="14846"/>
                </a:lnTo>
                <a:lnTo>
                  <a:pt x="621779" y="14401"/>
                </a:lnTo>
                <a:close/>
              </a:path>
              <a:path extrusionOk="0" h="118745" w="715010">
                <a:moveTo>
                  <a:pt x="626681" y="76581"/>
                </a:moveTo>
                <a:lnTo>
                  <a:pt x="625132" y="78028"/>
                </a:lnTo>
                <a:lnTo>
                  <a:pt x="625538" y="78359"/>
                </a:lnTo>
                <a:lnTo>
                  <a:pt x="626681" y="76581"/>
                </a:lnTo>
                <a:close/>
              </a:path>
              <a:path extrusionOk="0" h="118745" w="715010">
                <a:moveTo>
                  <a:pt x="632510" y="82321"/>
                </a:moveTo>
                <a:lnTo>
                  <a:pt x="631875" y="81026"/>
                </a:lnTo>
                <a:lnTo>
                  <a:pt x="630847" y="82042"/>
                </a:lnTo>
                <a:lnTo>
                  <a:pt x="632510" y="82321"/>
                </a:lnTo>
                <a:close/>
              </a:path>
              <a:path extrusionOk="0" h="118745" w="715010">
                <a:moveTo>
                  <a:pt x="633044" y="76454"/>
                </a:moveTo>
                <a:lnTo>
                  <a:pt x="630923" y="76835"/>
                </a:lnTo>
                <a:lnTo>
                  <a:pt x="630199" y="78232"/>
                </a:lnTo>
                <a:lnTo>
                  <a:pt x="630301" y="79248"/>
                </a:lnTo>
                <a:lnTo>
                  <a:pt x="630847" y="82042"/>
                </a:lnTo>
                <a:lnTo>
                  <a:pt x="633044" y="76454"/>
                </a:lnTo>
                <a:close/>
              </a:path>
              <a:path extrusionOk="0" h="118745" w="715010">
                <a:moveTo>
                  <a:pt x="633171" y="76428"/>
                </a:moveTo>
                <a:lnTo>
                  <a:pt x="633145" y="76200"/>
                </a:lnTo>
                <a:lnTo>
                  <a:pt x="633044" y="76454"/>
                </a:lnTo>
                <a:lnTo>
                  <a:pt x="633171" y="76428"/>
                </a:lnTo>
                <a:close/>
              </a:path>
              <a:path extrusionOk="0" h="118745" w="715010">
                <a:moveTo>
                  <a:pt x="633514" y="82499"/>
                </a:moveTo>
                <a:lnTo>
                  <a:pt x="632510" y="82321"/>
                </a:lnTo>
                <a:lnTo>
                  <a:pt x="633298" y="83947"/>
                </a:lnTo>
                <a:lnTo>
                  <a:pt x="633514" y="82499"/>
                </a:lnTo>
                <a:close/>
              </a:path>
              <a:path extrusionOk="0" h="118745" w="715010">
                <a:moveTo>
                  <a:pt x="648893" y="22034"/>
                </a:moveTo>
                <a:lnTo>
                  <a:pt x="648716" y="22606"/>
                </a:lnTo>
                <a:lnTo>
                  <a:pt x="648868" y="22606"/>
                </a:lnTo>
                <a:lnTo>
                  <a:pt x="648893" y="22034"/>
                </a:lnTo>
                <a:close/>
              </a:path>
              <a:path extrusionOk="0" h="118745" w="715010">
                <a:moveTo>
                  <a:pt x="650252" y="22606"/>
                </a:moveTo>
                <a:lnTo>
                  <a:pt x="648868" y="22606"/>
                </a:lnTo>
                <a:lnTo>
                  <a:pt x="648779" y="24003"/>
                </a:lnTo>
                <a:lnTo>
                  <a:pt x="646645" y="28956"/>
                </a:lnTo>
                <a:lnTo>
                  <a:pt x="643826" y="28702"/>
                </a:lnTo>
                <a:lnTo>
                  <a:pt x="642416" y="28575"/>
                </a:lnTo>
                <a:lnTo>
                  <a:pt x="641540" y="23495"/>
                </a:lnTo>
                <a:lnTo>
                  <a:pt x="640702" y="18669"/>
                </a:lnTo>
                <a:lnTo>
                  <a:pt x="637895" y="23495"/>
                </a:lnTo>
                <a:lnTo>
                  <a:pt x="637667" y="20955"/>
                </a:lnTo>
                <a:lnTo>
                  <a:pt x="637552" y="20701"/>
                </a:lnTo>
                <a:lnTo>
                  <a:pt x="635393" y="18161"/>
                </a:lnTo>
                <a:lnTo>
                  <a:pt x="635381" y="17907"/>
                </a:lnTo>
                <a:lnTo>
                  <a:pt x="637146" y="15621"/>
                </a:lnTo>
                <a:lnTo>
                  <a:pt x="639483" y="14097"/>
                </a:lnTo>
                <a:lnTo>
                  <a:pt x="641184" y="17526"/>
                </a:lnTo>
                <a:lnTo>
                  <a:pt x="641362" y="14097"/>
                </a:lnTo>
                <a:lnTo>
                  <a:pt x="641362" y="13970"/>
                </a:lnTo>
                <a:lnTo>
                  <a:pt x="641388" y="13716"/>
                </a:lnTo>
                <a:lnTo>
                  <a:pt x="638924" y="13970"/>
                </a:lnTo>
                <a:lnTo>
                  <a:pt x="639838" y="11557"/>
                </a:lnTo>
                <a:lnTo>
                  <a:pt x="636079" y="12319"/>
                </a:lnTo>
                <a:lnTo>
                  <a:pt x="635406" y="17272"/>
                </a:lnTo>
                <a:lnTo>
                  <a:pt x="632663" y="22034"/>
                </a:lnTo>
                <a:lnTo>
                  <a:pt x="629932" y="26035"/>
                </a:lnTo>
                <a:lnTo>
                  <a:pt x="627126" y="28702"/>
                </a:lnTo>
                <a:lnTo>
                  <a:pt x="623481" y="28575"/>
                </a:lnTo>
                <a:lnTo>
                  <a:pt x="621995" y="27559"/>
                </a:lnTo>
                <a:lnTo>
                  <a:pt x="621258" y="27051"/>
                </a:lnTo>
                <a:lnTo>
                  <a:pt x="624078" y="26543"/>
                </a:lnTo>
                <a:lnTo>
                  <a:pt x="625970" y="23241"/>
                </a:lnTo>
                <a:lnTo>
                  <a:pt x="626630" y="22098"/>
                </a:lnTo>
                <a:lnTo>
                  <a:pt x="626745" y="21209"/>
                </a:lnTo>
                <a:lnTo>
                  <a:pt x="626135" y="18161"/>
                </a:lnTo>
                <a:lnTo>
                  <a:pt x="624509" y="23241"/>
                </a:lnTo>
                <a:lnTo>
                  <a:pt x="623595" y="21082"/>
                </a:lnTo>
                <a:lnTo>
                  <a:pt x="621461" y="16052"/>
                </a:lnTo>
                <a:lnTo>
                  <a:pt x="621461" y="21082"/>
                </a:lnTo>
                <a:lnTo>
                  <a:pt x="619264" y="20828"/>
                </a:lnTo>
                <a:lnTo>
                  <a:pt x="618172" y="20701"/>
                </a:lnTo>
                <a:lnTo>
                  <a:pt x="612622" y="20828"/>
                </a:lnTo>
                <a:lnTo>
                  <a:pt x="612521" y="19304"/>
                </a:lnTo>
                <a:lnTo>
                  <a:pt x="612419" y="17653"/>
                </a:lnTo>
                <a:lnTo>
                  <a:pt x="612355" y="16764"/>
                </a:lnTo>
                <a:lnTo>
                  <a:pt x="612228" y="14732"/>
                </a:lnTo>
                <a:lnTo>
                  <a:pt x="612927" y="14224"/>
                </a:lnTo>
                <a:lnTo>
                  <a:pt x="615353" y="12446"/>
                </a:lnTo>
                <a:lnTo>
                  <a:pt x="618363" y="16129"/>
                </a:lnTo>
                <a:lnTo>
                  <a:pt x="620712" y="15011"/>
                </a:lnTo>
                <a:lnTo>
                  <a:pt x="620877" y="16383"/>
                </a:lnTo>
                <a:lnTo>
                  <a:pt x="621461" y="21082"/>
                </a:lnTo>
                <a:lnTo>
                  <a:pt x="621461" y="16052"/>
                </a:lnTo>
                <a:lnTo>
                  <a:pt x="620966" y="14884"/>
                </a:lnTo>
                <a:lnTo>
                  <a:pt x="620585" y="13970"/>
                </a:lnTo>
                <a:lnTo>
                  <a:pt x="620687" y="14795"/>
                </a:lnTo>
                <a:lnTo>
                  <a:pt x="620268" y="14732"/>
                </a:lnTo>
                <a:lnTo>
                  <a:pt x="619734" y="13589"/>
                </a:lnTo>
                <a:lnTo>
                  <a:pt x="619671" y="12827"/>
                </a:lnTo>
                <a:lnTo>
                  <a:pt x="619772" y="12446"/>
                </a:lnTo>
                <a:lnTo>
                  <a:pt x="619988" y="11684"/>
                </a:lnTo>
                <a:lnTo>
                  <a:pt x="623874" y="12319"/>
                </a:lnTo>
                <a:lnTo>
                  <a:pt x="623227" y="11684"/>
                </a:lnTo>
                <a:lnTo>
                  <a:pt x="621677" y="10160"/>
                </a:lnTo>
                <a:lnTo>
                  <a:pt x="620903" y="9398"/>
                </a:lnTo>
                <a:lnTo>
                  <a:pt x="621499" y="7366"/>
                </a:lnTo>
                <a:lnTo>
                  <a:pt x="617728" y="8128"/>
                </a:lnTo>
                <a:lnTo>
                  <a:pt x="618388" y="9525"/>
                </a:lnTo>
                <a:lnTo>
                  <a:pt x="618274" y="9779"/>
                </a:lnTo>
                <a:lnTo>
                  <a:pt x="618096" y="9906"/>
                </a:lnTo>
                <a:lnTo>
                  <a:pt x="617143" y="10160"/>
                </a:lnTo>
                <a:lnTo>
                  <a:pt x="616369" y="9906"/>
                </a:lnTo>
                <a:lnTo>
                  <a:pt x="615988" y="9779"/>
                </a:lnTo>
                <a:lnTo>
                  <a:pt x="615035" y="9906"/>
                </a:lnTo>
                <a:lnTo>
                  <a:pt x="614959" y="6985"/>
                </a:lnTo>
                <a:lnTo>
                  <a:pt x="614883" y="4318"/>
                </a:lnTo>
                <a:lnTo>
                  <a:pt x="612063" y="6985"/>
                </a:lnTo>
                <a:lnTo>
                  <a:pt x="609803" y="4064"/>
                </a:lnTo>
                <a:lnTo>
                  <a:pt x="606640" y="0"/>
                </a:lnTo>
                <a:lnTo>
                  <a:pt x="601497" y="4064"/>
                </a:lnTo>
                <a:lnTo>
                  <a:pt x="601929" y="2921"/>
                </a:lnTo>
                <a:lnTo>
                  <a:pt x="597852" y="1778"/>
                </a:lnTo>
                <a:lnTo>
                  <a:pt x="597535" y="12827"/>
                </a:lnTo>
                <a:lnTo>
                  <a:pt x="593090" y="14224"/>
                </a:lnTo>
                <a:lnTo>
                  <a:pt x="594118" y="12065"/>
                </a:lnTo>
                <a:lnTo>
                  <a:pt x="594245" y="11811"/>
                </a:lnTo>
                <a:lnTo>
                  <a:pt x="594334" y="11430"/>
                </a:lnTo>
                <a:lnTo>
                  <a:pt x="593801" y="9398"/>
                </a:lnTo>
                <a:lnTo>
                  <a:pt x="593763" y="9271"/>
                </a:lnTo>
                <a:lnTo>
                  <a:pt x="593534" y="6604"/>
                </a:lnTo>
                <a:lnTo>
                  <a:pt x="591312" y="9398"/>
                </a:lnTo>
                <a:lnTo>
                  <a:pt x="590080" y="4826"/>
                </a:lnTo>
                <a:lnTo>
                  <a:pt x="587870" y="3429"/>
                </a:lnTo>
                <a:lnTo>
                  <a:pt x="590372" y="6477"/>
                </a:lnTo>
                <a:lnTo>
                  <a:pt x="590270" y="6731"/>
                </a:lnTo>
                <a:lnTo>
                  <a:pt x="588187" y="8013"/>
                </a:lnTo>
                <a:lnTo>
                  <a:pt x="588187" y="16764"/>
                </a:lnTo>
                <a:lnTo>
                  <a:pt x="583590" y="16764"/>
                </a:lnTo>
                <a:lnTo>
                  <a:pt x="581317" y="16141"/>
                </a:lnTo>
                <a:lnTo>
                  <a:pt x="581228" y="16002"/>
                </a:lnTo>
                <a:lnTo>
                  <a:pt x="579780" y="8890"/>
                </a:lnTo>
                <a:lnTo>
                  <a:pt x="588048" y="11899"/>
                </a:lnTo>
                <a:lnTo>
                  <a:pt x="588010" y="11049"/>
                </a:lnTo>
                <a:lnTo>
                  <a:pt x="586397" y="9525"/>
                </a:lnTo>
                <a:lnTo>
                  <a:pt x="587997" y="11023"/>
                </a:lnTo>
                <a:lnTo>
                  <a:pt x="588048" y="11899"/>
                </a:lnTo>
                <a:lnTo>
                  <a:pt x="588187" y="16764"/>
                </a:lnTo>
                <a:lnTo>
                  <a:pt x="588187" y="8013"/>
                </a:lnTo>
                <a:lnTo>
                  <a:pt x="586917" y="8788"/>
                </a:lnTo>
                <a:lnTo>
                  <a:pt x="584936" y="4699"/>
                </a:lnTo>
                <a:lnTo>
                  <a:pt x="582599" y="4064"/>
                </a:lnTo>
                <a:lnTo>
                  <a:pt x="582091" y="7531"/>
                </a:lnTo>
                <a:lnTo>
                  <a:pt x="582155" y="8255"/>
                </a:lnTo>
                <a:lnTo>
                  <a:pt x="583666" y="9525"/>
                </a:lnTo>
                <a:lnTo>
                  <a:pt x="580732" y="8636"/>
                </a:lnTo>
                <a:lnTo>
                  <a:pt x="576262" y="7874"/>
                </a:lnTo>
                <a:lnTo>
                  <a:pt x="574116" y="3429"/>
                </a:lnTo>
                <a:lnTo>
                  <a:pt x="570636" y="8890"/>
                </a:lnTo>
                <a:lnTo>
                  <a:pt x="570014" y="7620"/>
                </a:lnTo>
                <a:lnTo>
                  <a:pt x="569214" y="5969"/>
                </a:lnTo>
                <a:lnTo>
                  <a:pt x="566991" y="13081"/>
                </a:lnTo>
                <a:lnTo>
                  <a:pt x="568896" y="12700"/>
                </a:lnTo>
                <a:lnTo>
                  <a:pt x="568972" y="7620"/>
                </a:lnTo>
                <a:lnTo>
                  <a:pt x="571347" y="10414"/>
                </a:lnTo>
                <a:lnTo>
                  <a:pt x="568769" y="15748"/>
                </a:lnTo>
                <a:lnTo>
                  <a:pt x="565365" y="16002"/>
                </a:lnTo>
                <a:lnTo>
                  <a:pt x="564832" y="15113"/>
                </a:lnTo>
                <a:lnTo>
                  <a:pt x="562635" y="11430"/>
                </a:lnTo>
                <a:lnTo>
                  <a:pt x="560298" y="10795"/>
                </a:lnTo>
                <a:lnTo>
                  <a:pt x="561797" y="9398"/>
                </a:lnTo>
                <a:lnTo>
                  <a:pt x="548347" y="9398"/>
                </a:lnTo>
                <a:lnTo>
                  <a:pt x="550138" y="13081"/>
                </a:lnTo>
                <a:lnTo>
                  <a:pt x="550011" y="13843"/>
                </a:lnTo>
                <a:lnTo>
                  <a:pt x="549643" y="15113"/>
                </a:lnTo>
                <a:lnTo>
                  <a:pt x="548894" y="13589"/>
                </a:lnTo>
                <a:lnTo>
                  <a:pt x="548449" y="12700"/>
                </a:lnTo>
                <a:lnTo>
                  <a:pt x="545287" y="13589"/>
                </a:lnTo>
                <a:lnTo>
                  <a:pt x="545363" y="10541"/>
                </a:lnTo>
                <a:lnTo>
                  <a:pt x="546430" y="9525"/>
                </a:lnTo>
                <a:lnTo>
                  <a:pt x="541718" y="8255"/>
                </a:lnTo>
                <a:lnTo>
                  <a:pt x="540651" y="9271"/>
                </a:lnTo>
                <a:lnTo>
                  <a:pt x="539940" y="12573"/>
                </a:lnTo>
                <a:lnTo>
                  <a:pt x="540054" y="13589"/>
                </a:lnTo>
                <a:lnTo>
                  <a:pt x="540651" y="15494"/>
                </a:lnTo>
                <a:lnTo>
                  <a:pt x="540537" y="15913"/>
                </a:lnTo>
                <a:lnTo>
                  <a:pt x="538594" y="17653"/>
                </a:lnTo>
                <a:lnTo>
                  <a:pt x="533400" y="15494"/>
                </a:lnTo>
                <a:lnTo>
                  <a:pt x="534581" y="14478"/>
                </a:lnTo>
                <a:lnTo>
                  <a:pt x="539762" y="10033"/>
                </a:lnTo>
                <a:lnTo>
                  <a:pt x="540651" y="9271"/>
                </a:lnTo>
                <a:lnTo>
                  <a:pt x="537121" y="6096"/>
                </a:lnTo>
                <a:lnTo>
                  <a:pt x="532333" y="10033"/>
                </a:lnTo>
                <a:lnTo>
                  <a:pt x="531266" y="6731"/>
                </a:lnTo>
                <a:lnTo>
                  <a:pt x="524090" y="3429"/>
                </a:lnTo>
                <a:lnTo>
                  <a:pt x="518629" y="14351"/>
                </a:lnTo>
                <a:lnTo>
                  <a:pt x="510984" y="14478"/>
                </a:lnTo>
                <a:lnTo>
                  <a:pt x="510959" y="13843"/>
                </a:lnTo>
                <a:lnTo>
                  <a:pt x="510819" y="8890"/>
                </a:lnTo>
                <a:lnTo>
                  <a:pt x="512851" y="8001"/>
                </a:lnTo>
                <a:lnTo>
                  <a:pt x="516331" y="6477"/>
                </a:lnTo>
                <a:lnTo>
                  <a:pt x="518236" y="6096"/>
                </a:lnTo>
                <a:lnTo>
                  <a:pt x="515848" y="1143"/>
                </a:lnTo>
                <a:lnTo>
                  <a:pt x="512483" y="8001"/>
                </a:lnTo>
                <a:lnTo>
                  <a:pt x="509282" y="4572"/>
                </a:lnTo>
                <a:lnTo>
                  <a:pt x="506349" y="3683"/>
                </a:lnTo>
                <a:lnTo>
                  <a:pt x="504190" y="8509"/>
                </a:lnTo>
                <a:lnTo>
                  <a:pt x="504304" y="9779"/>
                </a:lnTo>
                <a:lnTo>
                  <a:pt x="504532" y="11303"/>
                </a:lnTo>
                <a:lnTo>
                  <a:pt x="504444" y="11899"/>
                </a:lnTo>
                <a:lnTo>
                  <a:pt x="501002" y="13843"/>
                </a:lnTo>
                <a:lnTo>
                  <a:pt x="501027" y="13716"/>
                </a:lnTo>
                <a:lnTo>
                  <a:pt x="501789" y="9779"/>
                </a:lnTo>
                <a:lnTo>
                  <a:pt x="501891" y="8255"/>
                </a:lnTo>
                <a:lnTo>
                  <a:pt x="501548" y="7620"/>
                </a:lnTo>
                <a:lnTo>
                  <a:pt x="500405" y="13716"/>
                </a:lnTo>
                <a:lnTo>
                  <a:pt x="498513" y="12827"/>
                </a:lnTo>
                <a:lnTo>
                  <a:pt x="495808" y="11557"/>
                </a:lnTo>
                <a:lnTo>
                  <a:pt x="492874" y="12827"/>
                </a:lnTo>
                <a:lnTo>
                  <a:pt x="492721" y="9398"/>
                </a:lnTo>
                <a:lnTo>
                  <a:pt x="488162" y="13716"/>
                </a:lnTo>
                <a:lnTo>
                  <a:pt x="489356" y="14097"/>
                </a:lnTo>
                <a:lnTo>
                  <a:pt x="488365" y="17018"/>
                </a:lnTo>
                <a:lnTo>
                  <a:pt x="488327" y="19431"/>
                </a:lnTo>
                <a:lnTo>
                  <a:pt x="487133" y="19050"/>
                </a:lnTo>
                <a:lnTo>
                  <a:pt x="490689" y="22098"/>
                </a:lnTo>
                <a:lnTo>
                  <a:pt x="494461" y="20574"/>
                </a:lnTo>
                <a:lnTo>
                  <a:pt x="497865" y="19431"/>
                </a:lnTo>
                <a:lnTo>
                  <a:pt x="498246" y="19304"/>
                </a:lnTo>
                <a:lnTo>
                  <a:pt x="501751" y="22987"/>
                </a:lnTo>
                <a:lnTo>
                  <a:pt x="501726" y="23241"/>
                </a:lnTo>
                <a:lnTo>
                  <a:pt x="500443" y="24384"/>
                </a:lnTo>
                <a:lnTo>
                  <a:pt x="502348" y="26162"/>
                </a:lnTo>
                <a:lnTo>
                  <a:pt x="500964" y="27559"/>
                </a:lnTo>
                <a:lnTo>
                  <a:pt x="499770" y="27178"/>
                </a:lnTo>
                <a:lnTo>
                  <a:pt x="499529" y="26670"/>
                </a:lnTo>
                <a:lnTo>
                  <a:pt x="499414" y="25400"/>
                </a:lnTo>
                <a:lnTo>
                  <a:pt x="498703" y="28194"/>
                </a:lnTo>
                <a:lnTo>
                  <a:pt x="497027" y="30480"/>
                </a:lnTo>
                <a:lnTo>
                  <a:pt x="499338" y="30480"/>
                </a:lnTo>
                <a:lnTo>
                  <a:pt x="639457" y="30480"/>
                </a:lnTo>
                <a:lnTo>
                  <a:pt x="639838" y="29591"/>
                </a:lnTo>
                <a:lnTo>
                  <a:pt x="642569" y="34163"/>
                </a:lnTo>
                <a:lnTo>
                  <a:pt x="640905" y="30734"/>
                </a:lnTo>
                <a:lnTo>
                  <a:pt x="643153" y="29591"/>
                </a:lnTo>
                <a:lnTo>
                  <a:pt x="644156" y="29083"/>
                </a:lnTo>
                <a:lnTo>
                  <a:pt x="646176" y="30099"/>
                </a:lnTo>
                <a:lnTo>
                  <a:pt x="647242" y="29083"/>
                </a:lnTo>
                <a:lnTo>
                  <a:pt x="647382" y="28956"/>
                </a:lnTo>
                <a:lnTo>
                  <a:pt x="648982" y="27432"/>
                </a:lnTo>
                <a:lnTo>
                  <a:pt x="648868" y="28194"/>
                </a:lnTo>
                <a:lnTo>
                  <a:pt x="649058" y="27432"/>
                </a:lnTo>
                <a:lnTo>
                  <a:pt x="650252" y="22606"/>
                </a:lnTo>
                <a:close/>
              </a:path>
              <a:path extrusionOk="0" h="118745" w="715010">
                <a:moveTo>
                  <a:pt x="650570" y="84836"/>
                </a:moveTo>
                <a:lnTo>
                  <a:pt x="650011" y="84328"/>
                </a:lnTo>
                <a:lnTo>
                  <a:pt x="650074" y="84836"/>
                </a:lnTo>
                <a:lnTo>
                  <a:pt x="650379" y="85432"/>
                </a:lnTo>
                <a:lnTo>
                  <a:pt x="650570" y="84836"/>
                </a:lnTo>
                <a:close/>
              </a:path>
              <a:path extrusionOk="0" h="118745" w="715010">
                <a:moveTo>
                  <a:pt x="650963" y="86614"/>
                </a:moveTo>
                <a:lnTo>
                  <a:pt x="650379" y="85432"/>
                </a:lnTo>
                <a:lnTo>
                  <a:pt x="649541" y="88011"/>
                </a:lnTo>
                <a:lnTo>
                  <a:pt x="650963" y="86614"/>
                </a:lnTo>
                <a:close/>
              </a:path>
              <a:path extrusionOk="0" h="118745" w="715010">
                <a:moveTo>
                  <a:pt x="653821" y="14097"/>
                </a:moveTo>
                <a:lnTo>
                  <a:pt x="649147" y="14986"/>
                </a:lnTo>
                <a:lnTo>
                  <a:pt x="648893" y="22034"/>
                </a:lnTo>
                <a:lnTo>
                  <a:pt x="649693" y="19558"/>
                </a:lnTo>
                <a:lnTo>
                  <a:pt x="649820" y="19304"/>
                </a:lnTo>
                <a:lnTo>
                  <a:pt x="652907" y="14351"/>
                </a:lnTo>
                <a:lnTo>
                  <a:pt x="653821" y="14097"/>
                </a:lnTo>
                <a:close/>
              </a:path>
              <a:path extrusionOk="0" h="118745" w="715010">
                <a:moveTo>
                  <a:pt x="674573" y="27559"/>
                </a:moveTo>
                <a:lnTo>
                  <a:pt x="674509" y="27368"/>
                </a:lnTo>
                <a:lnTo>
                  <a:pt x="674052" y="27393"/>
                </a:lnTo>
                <a:lnTo>
                  <a:pt x="674573" y="27559"/>
                </a:lnTo>
                <a:close/>
              </a:path>
              <a:path extrusionOk="0" h="118745" w="715010">
                <a:moveTo>
                  <a:pt x="677748" y="24511"/>
                </a:moveTo>
                <a:lnTo>
                  <a:pt x="674344" y="24892"/>
                </a:lnTo>
                <a:lnTo>
                  <a:pt x="673862" y="21844"/>
                </a:lnTo>
                <a:lnTo>
                  <a:pt x="672795" y="22733"/>
                </a:lnTo>
                <a:lnTo>
                  <a:pt x="674509" y="27368"/>
                </a:lnTo>
                <a:lnTo>
                  <a:pt x="675525" y="27305"/>
                </a:lnTo>
                <a:lnTo>
                  <a:pt x="677443" y="24892"/>
                </a:lnTo>
                <a:lnTo>
                  <a:pt x="677748" y="24511"/>
                </a:lnTo>
                <a:close/>
              </a:path>
              <a:path extrusionOk="0" h="118745" w="715010">
                <a:moveTo>
                  <a:pt x="679538" y="36347"/>
                </a:moveTo>
                <a:lnTo>
                  <a:pt x="677900" y="37084"/>
                </a:lnTo>
                <a:lnTo>
                  <a:pt x="678027" y="37338"/>
                </a:lnTo>
                <a:lnTo>
                  <a:pt x="678967" y="37719"/>
                </a:lnTo>
                <a:lnTo>
                  <a:pt x="679538" y="36347"/>
                </a:lnTo>
                <a:close/>
              </a:path>
              <a:path extrusionOk="0" h="118745" w="715010">
                <a:moveTo>
                  <a:pt x="680948" y="34417"/>
                </a:moveTo>
                <a:lnTo>
                  <a:pt x="680580" y="30314"/>
                </a:lnTo>
                <a:lnTo>
                  <a:pt x="677075" y="31623"/>
                </a:lnTo>
                <a:lnTo>
                  <a:pt x="680948" y="34417"/>
                </a:lnTo>
                <a:close/>
              </a:path>
              <a:path extrusionOk="0" h="118745" w="715010">
                <a:moveTo>
                  <a:pt x="683374" y="21336"/>
                </a:moveTo>
                <a:lnTo>
                  <a:pt x="683018" y="21717"/>
                </a:lnTo>
                <a:lnTo>
                  <a:pt x="682955" y="21844"/>
                </a:lnTo>
                <a:lnTo>
                  <a:pt x="683374" y="21336"/>
                </a:lnTo>
                <a:close/>
              </a:path>
              <a:path extrusionOk="0" h="118745" w="715010">
                <a:moveTo>
                  <a:pt x="683526" y="29210"/>
                </a:moveTo>
                <a:lnTo>
                  <a:pt x="680377" y="27990"/>
                </a:lnTo>
                <a:lnTo>
                  <a:pt x="680580" y="30314"/>
                </a:lnTo>
                <a:lnTo>
                  <a:pt x="683526" y="29210"/>
                </a:lnTo>
                <a:close/>
              </a:path>
              <a:path extrusionOk="0" h="118745" w="715010">
                <a:moveTo>
                  <a:pt x="685482" y="32131"/>
                </a:moveTo>
                <a:lnTo>
                  <a:pt x="685228" y="31610"/>
                </a:lnTo>
                <a:lnTo>
                  <a:pt x="684707" y="32258"/>
                </a:lnTo>
                <a:lnTo>
                  <a:pt x="684745" y="32702"/>
                </a:lnTo>
                <a:lnTo>
                  <a:pt x="685482" y="32296"/>
                </a:lnTo>
                <a:lnTo>
                  <a:pt x="685482" y="32131"/>
                </a:lnTo>
                <a:close/>
              </a:path>
              <a:path extrusionOk="0" h="118745" w="715010">
                <a:moveTo>
                  <a:pt x="686384" y="36195"/>
                </a:moveTo>
                <a:lnTo>
                  <a:pt x="685787" y="34925"/>
                </a:lnTo>
                <a:lnTo>
                  <a:pt x="684745" y="32702"/>
                </a:lnTo>
                <a:lnTo>
                  <a:pt x="679919" y="35433"/>
                </a:lnTo>
                <a:lnTo>
                  <a:pt x="679538" y="36347"/>
                </a:lnTo>
                <a:lnTo>
                  <a:pt x="682739" y="34925"/>
                </a:lnTo>
                <a:lnTo>
                  <a:pt x="686384" y="36195"/>
                </a:lnTo>
                <a:close/>
              </a:path>
              <a:path extrusionOk="0" h="118745" w="715010">
                <a:moveTo>
                  <a:pt x="686968" y="37439"/>
                </a:moveTo>
                <a:lnTo>
                  <a:pt x="686777" y="37007"/>
                </a:lnTo>
                <a:lnTo>
                  <a:pt x="686777" y="36690"/>
                </a:lnTo>
                <a:lnTo>
                  <a:pt x="686854" y="36410"/>
                </a:lnTo>
                <a:lnTo>
                  <a:pt x="686536" y="36258"/>
                </a:lnTo>
                <a:lnTo>
                  <a:pt x="686384" y="36220"/>
                </a:lnTo>
                <a:lnTo>
                  <a:pt x="686968" y="37439"/>
                </a:lnTo>
                <a:close/>
              </a:path>
              <a:path extrusionOk="0" h="118745" w="715010">
                <a:moveTo>
                  <a:pt x="687844" y="35585"/>
                </a:moveTo>
                <a:lnTo>
                  <a:pt x="687057" y="35699"/>
                </a:lnTo>
                <a:lnTo>
                  <a:pt x="686854" y="36410"/>
                </a:lnTo>
                <a:lnTo>
                  <a:pt x="687133" y="36537"/>
                </a:lnTo>
                <a:lnTo>
                  <a:pt x="687412" y="36614"/>
                </a:lnTo>
                <a:lnTo>
                  <a:pt x="687692" y="36766"/>
                </a:lnTo>
                <a:lnTo>
                  <a:pt x="687844" y="35585"/>
                </a:lnTo>
                <a:close/>
              </a:path>
              <a:path extrusionOk="0" h="118745" w="715010">
                <a:moveTo>
                  <a:pt x="688047" y="62992"/>
                </a:moveTo>
                <a:lnTo>
                  <a:pt x="687641" y="62801"/>
                </a:lnTo>
                <a:lnTo>
                  <a:pt x="684911" y="63881"/>
                </a:lnTo>
                <a:lnTo>
                  <a:pt x="685292" y="64795"/>
                </a:lnTo>
                <a:lnTo>
                  <a:pt x="688047" y="62992"/>
                </a:lnTo>
                <a:close/>
              </a:path>
              <a:path extrusionOk="0" h="118745" w="715010">
                <a:moveTo>
                  <a:pt x="690067" y="23622"/>
                </a:moveTo>
                <a:lnTo>
                  <a:pt x="689952" y="22085"/>
                </a:lnTo>
                <a:lnTo>
                  <a:pt x="689229" y="22987"/>
                </a:lnTo>
                <a:lnTo>
                  <a:pt x="688251" y="23164"/>
                </a:lnTo>
                <a:lnTo>
                  <a:pt x="690067" y="23622"/>
                </a:lnTo>
                <a:close/>
              </a:path>
              <a:path extrusionOk="0" h="118745" w="715010">
                <a:moveTo>
                  <a:pt x="690664" y="74218"/>
                </a:moveTo>
                <a:lnTo>
                  <a:pt x="690029" y="74803"/>
                </a:lnTo>
                <a:lnTo>
                  <a:pt x="690460" y="74803"/>
                </a:lnTo>
                <a:lnTo>
                  <a:pt x="690664" y="74218"/>
                </a:lnTo>
                <a:close/>
              </a:path>
              <a:path extrusionOk="0" h="118745" w="715010">
                <a:moveTo>
                  <a:pt x="691362" y="19939"/>
                </a:moveTo>
                <a:lnTo>
                  <a:pt x="689317" y="13589"/>
                </a:lnTo>
                <a:lnTo>
                  <a:pt x="689952" y="22085"/>
                </a:lnTo>
                <a:lnTo>
                  <a:pt x="691349" y="20320"/>
                </a:lnTo>
                <a:lnTo>
                  <a:pt x="691362" y="19939"/>
                </a:lnTo>
                <a:close/>
              </a:path>
              <a:path extrusionOk="0" h="118745" w="715010">
                <a:moveTo>
                  <a:pt x="691769" y="71628"/>
                </a:moveTo>
                <a:lnTo>
                  <a:pt x="691210" y="69392"/>
                </a:lnTo>
                <a:lnTo>
                  <a:pt x="690499" y="71577"/>
                </a:lnTo>
                <a:lnTo>
                  <a:pt x="691769" y="71628"/>
                </a:lnTo>
                <a:close/>
              </a:path>
              <a:path extrusionOk="0" h="118745" w="715010">
                <a:moveTo>
                  <a:pt x="692099" y="66167"/>
                </a:moveTo>
                <a:lnTo>
                  <a:pt x="689584" y="62992"/>
                </a:lnTo>
                <a:lnTo>
                  <a:pt x="691210" y="69392"/>
                </a:lnTo>
                <a:lnTo>
                  <a:pt x="691997" y="66929"/>
                </a:lnTo>
                <a:lnTo>
                  <a:pt x="692099" y="66167"/>
                </a:lnTo>
                <a:close/>
              </a:path>
              <a:path extrusionOk="0" h="118745" w="715010">
                <a:moveTo>
                  <a:pt x="693674" y="77724"/>
                </a:moveTo>
                <a:lnTo>
                  <a:pt x="691565" y="81915"/>
                </a:lnTo>
                <a:lnTo>
                  <a:pt x="689902" y="76327"/>
                </a:lnTo>
                <a:lnTo>
                  <a:pt x="689076" y="75692"/>
                </a:lnTo>
                <a:lnTo>
                  <a:pt x="689889" y="74930"/>
                </a:lnTo>
                <a:lnTo>
                  <a:pt x="690029" y="74803"/>
                </a:lnTo>
                <a:lnTo>
                  <a:pt x="689902" y="74803"/>
                </a:lnTo>
                <a:lnTo>
                  <a:pt x="689546" y="74549"/>
                </a:lnTo>
                <a:lnTo>
                  <a:pt x="690206" y="72517"/>
                </a:lnTo>
                <a:lnTo>
                  <a:pt x="690321" y="72136"/>
                </a:lnTo>
                <a:lnTo>
                  <a:pt x="690499" y="71577"/>
                </a:lnTo>
                <a:lnTo>
                  <a:pt x="688086" y="71501"/>
                </a:lnTo>
                <a:lnTo>
                  <a:pt x="685914" y="66294"/>
                </a:lnTo>
                <a:lnTo>
                  <a:pt x="685292" y="64795"/>
                </a:lnTo>
                <a:lnTo>
                  <a:pt x="683018" y="66294"/>
                </a:lnTo>
                <a:lnTo>
                  <a:pt x="682777" y="63627"/>
                </a:lnTo>
                <a:lnTo>
                  <a:pt x="683399" y="62738"/>
                </a:lnTo>
                <a:lnTo>
                  <a:pt x="684276" y="61468"/>
                </a:lnTo>
                <a:lnTo>
                  <a:pt x="678180" y="61468"/>
                </a:lnTo>
                <a:lnTo>
                  <a:pt x="677227" y="57404"/>
                </a:lnTo>
                <a:lnTo>
                  <a:pt x="670610" y="56515"/>
                </a:lnTo>
                <a:lnTo>
                  <a:pt x="671131" y="57404"/>
                </a:lnTo>
                <a:lnTo>
                  <a:pt x="672439" y="65532"/>
                </a:lnTo>
                <a:lnTo>
                  <a:pt x="669505" y="66929"/>
                </a:lnTo>
                <a:lnTo>
                  <a:pt x="667410" y="68834"/>
                </a:lnTo>
                <a:lnTo>
                  <a:pt x="667232" y="65278"/>
                </a:lnTo>
                <a:lnTo>
                  <a:pt x="667169" y="64135"/>
                </a:lnTo>
                <a:lnTo>
                  <a:pt x="665391" y="63627"/>
                </a:lnTo>
                <a:lnTo>
                  <a:pt x="666457" y="62611"/>
                </a:lnTo>
                <a:lnTo>
                  <a:pt x="666508" y="62357"/>
                </a:lnTo>
                <a:lnTo>
                  <a:pt x="667004" y="59944"/>
                </a:lnTo>
                <a:lnTo>
                  <a:pt x="667346" y="58293"/>
                </a:lnTo>
                <a:lnTo>
                  <a:pt x="667372" y="58166"/>
                </a:lnTo>
                <a:lnTo>
                  <a:pt x="668794" y="61087"/>
                </a:lnTo>
                <a:lnTo>
                  <a:pt x="668705" y="58166"/>
                </a:lnTo>
                <a:lnTo>
                  <a:pt x="668731" y="55372"/>
                </a:lnTo>
                <a:lnTo>
                  <a:pt x="671550" y="51435"/>
                </a:lnTo>
                <a:lnTo>
                  <a:pt x="673455" y="48768"/>
                </a:lnTo>
                <a:lnTo>
                  <a:pt x="673481" y="48514"/>
                </a:lnTo>
                <a:lnTo>
                  <a:pt x="672236" y="45974"/>
                </a:lnTo>
                <a:lnTo>
                  <a:pt x="670928" y="43307"/>
                </a:lnTo>
                <a:lnTo>
                  <a:pt x="677621" y="41275"/>
                </a:lnTo>
                <a:lnTo>
                  <a:pt x="677722" y="39751"/>
                </a:lnTo>
                <a:lnTo>
                  <a:pt x="677799" y="38608"/>
                </a:lnTo>
                <a:lnTo>
                  <a:pt x="677887" y="37287"/>
                </a:lnTo>
                <a:lnTo>
                  <a:pt x="675805" y="36449"/>
                </a:lnTo>
                <a:lnTo>
                  <a:pt x="675627" y="32766"/>
                </a:lnTo>
                <a:lnTo>
                  <a:pt x="675411" y="28194"/>
                </a:lnTo>
                <a:lnTo>
                  <a:pt x="674090" y="29718"/>
                </a:lnTo>
                <a:lnTo>
                  <a:pt x="674103" y="29845"/>
                </a:lnTo>
                <a:lnTo>
                  <a:pt x="673862" y="29972"/>
                </a:lnTo>
                <a:lnTo>
                  <a:pt x="673976" y="29718"/>
                </a:lnTo>
                <a:lnTo>
                  <a:pt x="671525" y="27559"/>
                </a:lnTo>
                <a:lnTo>
                  <a:pt x="674052" y="27393"/>
                </a:lnTo>
                <a:lnTo>
                  <a:pt x="671639" y="26670"/>
                </a:lnTo>
                <a:lnTo>
                  <a:pt x="671766" y="25908"/>
                </a:lnTo>
                <a:lnTo>
                  <a:pt x="666965" y="31877"/>
                </a:lnTo>
                <a:lnTo>
                  <a:pt x="662495" y="28956"/>
                </a:lnTo>
                <a:lnTo>
                  <a:pt x="656907" y="38608"/>
                </a:lnTo>
                <a:lnTo>
                  <a:pt x="653821" y="32131"/>
                </a:lnTo>
                <a:lnTo>
                  <a:pt x="654570" y="37973"/>
                </a:lnTo>
                <a:lnTo>
                  <a:pt x="651764" y="38354"/>
                </a:lnTo>
                <a:lnTo>
                  <a:pt x="647763" y="38608"/>
                </a:lnTo>
                <a:lnTo>
                  <a:pt x="645744" y="39751"/>
                </a:lnTo>
                <a:lnTo>
                  <a:pt x="646214" y="36449"/>
                </a:lnTo>
                <a:lnTo>
                  <a:pt x="648081" y="36195"/>
                </a:lnTo>
                <a:lnTo>
                  <a:pt x="650062" y="35052"/>
                </a:lnTo>
                <a:lnTo>
                  <a:pt x="645020" y="34036"/>
                </a:lnTo>
                <a:lnTo>
                  <a:pt x="640588" y="37465"/>
                </a:lnTo>
                <a:lnTo>
                  <a:pt x="637184" y="42164"/>
                </a:lnTo>
                <a:lnTo>
                  <a:pt x="639673" y="46228"/>
                </a:lnTo>
                <a:lnTo>
                  <a:pt x="640029" y="45974"/>
                </a:lnTo>
                <a:lnTo>
                  <a:pt x="642416" y="48768"/>
                </a:lnTo>
                <a:lnTo>
                  <a:pt x="640359" y="51435"/>
                </a:lnTo>
                <a:lnTo>
                  <a:pt x="638708" y="49784"/>
                </a:lnTo>
                <a:lnTo>
                  <a:pt x="637159" y="47752"/>
                </a:lnTo>
                <a:lnTo>
                  <a:pt x="636879" y="47371"/>
                </a:lnTo>
                <a:lnTo>
                  <a:pt x="634288" y="47752"/>
                </a:lnTo>
                <a:lnTo>
                  <a:pt x="634174" y="43815"/>
                </a:lnTo>
                <a:lnTo>
                  <a:pt x="634136" y="42164"/>
                </a:lnTo>
                <a:lnTo>
                  <a:pt x="635558" y="43053"/>
                </a:lnTo>
                <a:lnTo>
                  <a:pt x="635381" y="42164"/>
                </a:lnTo>
                <a:lnTo>
                  <a:pt x="635228" y="41402"/>
                </a:lnTo>
                <a:lnTo>
                  <a:pt x="634453" y="37592"/>
                </a:lnTo>
                <a:lnTo>
                  <a:pt x="632752" y="41402"/>
                </a:lnTo>
                <a:lnTo>
                  <a:pt x="629780" y="40513"/>
                </a:lnTo>
                <a:lnTo>
                  <a:pt x="627799" y="43815"/>
                </a:lnTo>
                <a:lnTo>
                  <a:pt x="627722" y="43434"/>
                </a:lnTo>
                <a:lnTo>
                  <a:pt x="627595" y="42799"/>
                </a:lnTo>
                <a:lnTo>
                  <a:pt x="627570" y="42672"/>
                </a:lnTo>
                <a:lnTo>
                  <a:pt x="627341" y="41529"/>
                </a:lnTo>
                <a:lnTo>
                  <a:pt x="626719" y="38481"/>
                </a:lnTo>
                <a:lnTo>
                  <a:pt x="627024" y="37719"/>
                </a:lnTo>
                <a:lnTo>
                  <a:pt x="628548" y="33782"/>
                </a:lnTo>
                <a:lnTo>
                  <a:pt x="632904" y="33274"/>
                </a:lnTo>
                <a:lnTo>
                  <a:pt x="636231" y="38100"/>
                </a:lnTo>
                <a:lnTo>
                  <a:pt x="638276" y="33274"/>
                </a:lnTo>
                <a:lnTo>
                  <a:pt x="639356" y="30734"/>
                </a:lnTo>
                <a:lnTo>
                  <a:pt x="593572" y="30734"/>
                </a:lnTo>
                <a:lnTo>
                  <a:pt x="593572" y="53340"/>
                </a:lnTo>
                <a:lnTo>
                  <a:pt x="592848" y="53428"/>
                </a:lnTo>
                <a:lnTo>
                  <a:pt x="589216" y="53848"/>
                </a:lnTo>
                <a:lnTo>
                  <a:pt x="588899" y="49276"/>
                </a:lnTo>
                <a:lnTo>
                  <a:pt x="588695" y="46482"/>
                </a:lnTo>
                <a:lnTo>
                  <a:pt x="592848" y="53428"/>
                </a:lnTo>
                <a:lnTo>
                  <a:pt x="593521" y="53340"/>
                </a:lnTo>
                <a:lnTo>
                  <a:pt x="593572" y="30734"/>
                </a:lnTo>
                <a:lnTo>
                  <a:pt x="499325" y="30734"/>
                </a:lnTo>
                <a:lnTo>
                  <a:pt x="499262" y="37719"/>
                </a:lnTo>
                <a:lnTo>
                  <a:pt x="494309" y="35941"/>
                </a:lnTo>
                <a:lnTo>
                  <a:pt x="490893" y="38481"/>
                </a:lnTo>
                <a:lnTo>
                  <a:pt x="488899" y="35128"/>
                </a:lnTo>
                <a:lnTo>
                  <a:pt x="487768" y="41529"/>
                </a:lnTo>
                <a:lnTo>
                  <a:pt x="487502" y="40894"/>
                </a:lnTo>
                <a:lnTo>
                  <a:pt x="486130" y="37592"/>
                </a:lnTo>
                <a:lnTo>
                  <a:pt x="485863" y="36957"/>
                </a:lnTo>
                <a:lnTo>
                  <a:pt x="484974" y="34798"/>
                </a:lnTo>
                <a:lnTo>
                  <a:pt x="484759" y="34290"/>
                </a:lnTo>
                <a:lnTo>
                  <a:pt x="483489" y="34798"/>
                </a:lnTo>
                <a:lnTo>
                  <a:pt x="484873" y="33401"/>
                </a:lnTo>
                <a:lnTo>
                  <a:pt x="481228" y="31115"/>
                </a:lnTo>
                <a:lnTo>
                  <a:pt x="480441" y="36957"/>
                </a:lnTo>
                <a:lnTo>
                  <a:pt x="479780" y="36855"/>
                </a:lnTo>
                <a:lnTo>
                  <a:pt x="480085" y="32131"/>
                </a:lnTo>
                <a:lnTo>
                  <a:pt x="480555" y="25260"/>
                </a:lnTo>
                <a:lnTo>
                  <a:pt x="479094" y="24028"/>
                </a:lnTo>
                <a:lnTo>
                  <a:pt x="479094" y="36741"/>
                </a:lnTo>
                <a:lnTo>
                  <a:pt x="477151" y="36449"/>
                </a:lnTo>
                <a:lnTo>
                  <a:pt x="475602" y="32131"/>
                </a:lnTo>
                <a:lnTo>
                  <a:pt x="479094" y="36741"/>
                </a:lnTo>
                <a:lnTo>
                  <a:pt x="479094" y="24028"/>
                </a:lnTo>
                <a:lnTo>
                  <a:pt x="476961" y="22225"/>
                </a:lnTo>
                <a:lnTo>
                  <a:pt x="477405" y="21844"/>
                </a:lnTo>
                <a:lnTo>
                  <a:pt x="480580" y="19177"/>
                </a:lnTo>
                <a:lnTo>
                  <a:pt x="484200" y="16129"/>
                </a:lnTo>
                <a:lnTo>
                  <a:pt x="484759" y="14732"/>
                </a:lnTo>
                <a:lnTo>
                  <a:pt x="485660" y="12446"/>
                </a:lnTo>
                <a:lnTo>
                  <a:pt x="486067" y="11430"/>
                </a:lnTo>
                <a:lnTo>
                  <a:pt x="483489" y="12446"/>
                </a:lnTo>
                <a:lnTo>
                  <a:pt x="481114" y="11811"/>
                </a:lnTo>
                <a:lnTo>
                  <a:pt x="480987" y="11557"/>
                </a:lnTo>
                <a:lnTo>
                  <a:pt x="479691" y="8890"/>
                </a:lnTo>
                <a:lnTo>
                  <a:pt x="476834" y="11557"/>
                </a:lnTo>
                <a:lnTo>
                  <a:pt x="473900" y="11303"/>
                </a:lnTo>
                <a:lnTo>
                  <a:pt x="471004" y="11303"/>
                </a:lnTo>
                <a:lnTo>
                  <a:pt x="468236" y="14732"/>
                </a:lnTo>
                <a:lnTo>
                  <a:pt x="467487" y="14351"/>
                </a:lnTo>
                <a:lnTo>
                  <a:pt x="466217" y="13716"/>
                </a:lnTo>
                <a:lnTo>
                  <a:pt x="469938" y="10922"/>
                </a:lnTo>
                <a:lnTo>
                  <a:pt x="467842" y="10795"/>
                </a:lnTo>
                <a:lnTo>
                  <a:pt x="463956" y="10160"/>
                </a:lnTo>
                <a:lnTo>
                  <a:pt x="459841" y="11176"/>
                </a:lnTo>
                <a:lnTo>
                  <a:pt x="455764" y="14351"/>
                </a:lnTo>
                <a:lnTo>
                  <a:pt x="453618" y="14097"/>
                </a:lnTo>
                <a:lnTo>
                  <a:pt x="453796" y="12954"/>
                </a:lnTo>
                <a:lnTo>
                  <a:pt x="453910" y="11430"/>
                </a:lnTo>
                <a:lnTo>
                  <a:pt x="453390" y="9398"/>
                </a:lnTo>
                <a:lnTo>
                  <a:pt x="446684" y="9525"/>
                </a:lnTo>
                <a:lnTo>
                  <a:pt x="441071" y="12700"/>
                </a:lnTo>
                <a:lnTo>
                  <a:pt x="435267" y="15875"/>
                </a:lnTo>
                <a:lnTo>
                  <a:pt x="428040" y="16129"/>
                </a:lnTo>
                <a:lnTo>
                  <a:pt x="428383" y="15494"/>
                </a:lnTo>
                <a:lnTo>
                  <a:pt x="429653" y="13208"/>
                </a:lnTo>
                <a:lnTo>
                  <a:pt x="427316" y="12573"/>
                </a:lnTo>
                <a:lnTo>
                  <a:pt x="425297" y="11557"/>
                </a:lnTo>
                <a:lnTo>
                  <a:pt x="424154" y="15494"/>
                </a:lnTo>
                <a:lnTo>
                  <a:pt x="423583" y="14859"/>
                </a:lnTo>
                <a:lnTo>
                  <a:pt x="421284" y="12319"/>
                </a:lnTo>
                <a:lnTo>
                  <a:pt x="417588" y="13589"/>
                </a:lnTo>
                <a:lnTo>
                  <a:pt x="413740" y="14859"/>
                </a:lnTo>
                <a:lnTo>
                  <a:pt x="413334" y="14427"/>
                </a:lnTo>
                <a:lnTo>
                  <a:pt x="413334" y="92583"/>
                </a:lnTo>
                <a:lnTo>
                  <a:pt x="412496" y="91948"/>
                </a:lnTo>
                <a:lnTo>
                  <a:pt x="409397" y="89662"/>
                </a:lnTo>
                <a:lnTo>
                  <a:pt x="408355" y="88887"/>
                </a:lnTo>
                <a:lnTo>
                  <a:pt x="407657" y="88379"/>
                </a:lnTo>
                <a:lnTo>
                  <a:pt x="407504" y="88265"/>
                </a:lnTo>
                <a:lnTo>
                  <a:pt x="406882" y="87807"/>
                </a:lnTo>
                <a:lnTo>
                  <a:pt x="406755" y="88011"/>
                </a:lnTo>
                <a:lnTo>
                  <a:pt x="406806" y="87769"/>
                </a:lnTo>
                <a:lnTo>
                  <a:pt x="408584" y="84963"/>
                </a:lnTo>
                <a:lnTo>
                  <a:pt x="407758" y="88011"/>
                </a:lnTo>
                <a:lnTo>
                  <a:pt x="407847" y="88519"/>
                </a:lnTo>
                <a:lnTo>
                  <a:pt x="408305" y="88861"/>
                </a:lnTo>
                <a:lnTo>
                  <a:pt x="411403" y="86614"/>
                </a:lnTo>
                <a:lnTo>
                  <a:pt x="412826" y="87376"/>
                </a:lnTo>
                <a:lnTo>
                  <a:pt x="413334" y="92583"/>
                </a:lnTo>
                <a:lnTo>
                  <a:pt x="413334" y="14427"/>
                </a:lnTo>
                <a:lnTo>
                  <a:pt x="410413" y="11303"/>
                </a:lnTo>
                <a:lnTo>
                  <a:pt x="405460" y="9525"/>
                </a:lnTo>
                <a:lnTo>
                  <a:pt x="405257" y="17653"/>
                </a:lnTo>
                <a:lnTo>
                  <a:pt x="401370" y="19177"/>
                </a:lnTo>
                <a:lnTo>
                  <a:pt x="401370" y="17907"/>
                </a:lnTo>
                <a:lnTo>
                  <a:pt x="401447" y="16764"/>
                </a:lnTo>
                <a:lnTo>
                  <a:pt x="402526" y="12954"/>
                </a:lnTo>
                <a:lnTo>
                  <a:pt x="400545" y="12065"/>
                </a:lnTo>
                <a:lnTo>
                  <a:pt x="391210" y="14097"/>
                </a:lnTo>
                <a:lnTo>
                  <a:pt x="382003" y="15621"/>
                </a:lnTo>
                <a:lnTo>
                  <a:pt x="362521" y="17907"/>
                </a:lnTo>
                <a:lnTo>
                  <a:pt x="362597" y="17018"/>
                </a:lnTo>
                <a:lnTo>
                  <a:pt x="363664" y="16002"/>
                </a:lnTo>
                <a:lnTo>
                  <a:pt x="356920" y="17018"/>
                </a:lnTo>
                <a:lnTo>
                  <a:pt x="350697" y="19418"/>
                </a:lnTo>
                <a:lnTo>
                  <a:pt x="344081" y="21844"/>
                </a:lnTo>
                <a:lnTo>
                  <a:pt x="338201" y="21463"/>
                </a:lnTo>
                <a:lnTo>
                  <a:pt x="336804" y="22860"/>
                </a:lnTo>
                <a:lnTo>
                  <a:pt x="332574" y="24638"/>
                </a:lnTo>
                <a:lnTo>
                  <a:pt x="333883" y="28448"/>
                </a:lnTo>
                <a:lnTo>
                  <a:pt x="335661" y="28956"/>
                </a:lnTo>
                <a:lnTo>
                  <a:pt x="335915" y="33274"/>
                </a:lnTo>
                <a:lnTo>
                  <a:pt x="335813" y="36703"/>
                </a:lnTo>
                <a:lnTo>
                  <a:pt x="329158" y="40894"/>
                </a:lnTo>
                <a:lnTo>
                  <a:pt x="330161" y="37592"/>
                </a:lnTo>
                <a:lnTo>
                  <a:pt x="330923" y="35052"/>
                </a:lnTo>
                <a:lnTo>
                  <a:pt x="331609" y="32766"/>
                </a:lnTo>
                <a:lnTo>
                  <a:pt x="331647" y="32639"/>
                </a:lnTo>
                <a:lnTo>
                  <a:pt x="332105" y="31115"/>
                </a:lnTo>
                <a:lnTo>
                  <a:pt x="332486" y="29845"/>
                </a:lnTo>
                <a:lnTo>
                  <a:pt x="328015" y="31115"/>
                </a:lnTo>
                <a:lnTo>
                  <a:pt x="327342" y="27686"/>
                </a:lnTo>
                <a:lnTo>
                  <a:pt x="327088" y="26416"/>
                </a:lnTo>
                <a:lnTo>
                  <a:pt x="326720" y="24511"/>
                </a:lnTo>
                <a:lnTo>
                  <a:pt x="326593" y="23876"/>
                </a:lnTo>
                <a:lnTo>
                  <a:pt x="330822" y="26289"/>
                </a:lnTo>
                <a:lnTo>
                  <a:pt x="330809" y="23876"/>
                </a:lnTo>
                <a:lnTo>
                  <a:pt x="330784" y="19939"/>
                </a:lnTo>
                <a:lnTo>
                  <a:pt x="324332" y="24511"/>
                </a:lnTo>
                <a:lnTo>
                  <a:pt x="320687" y="22352"/>
                </a:lnTo>
                <a:lnTo>
                  <a:pt x="317080" y="26416"/>
                </a:lnTo>
                <a:lnTo>
                  <a:pt x="314731" y="23876"/>
                </a:lnTo>
                <a:lnTo>
                  <a:pt x="314388" y="23495"/>
                </a:lnTo>
                <a:lnTo>
                  <a:pt x="313918" y="22987"/>
                </a:lnTo>
                <a:lnTo>
                  <a:pt x="315302" y="23749"/>
                </a:lnTo>
                <a:lnTo>
                  <a:pt x="315188" y="22987"/>
                </a:lnTo>
                <a:lnTo>
                  <a:pt x="314744" y="20066"/>
                </a:lnTo>
                <a:lnTo>
                  <a:pt x="314706" y="19824"/>
                </a:lnTo>
                <a:lnTo>
                  <a:pt x="313994" y="20066"/>
                </a:lnTo>
                <a:lnTo>
                  <a:pt x="310235" y="18542"/>
                </a:lnTo>
                <a:lnTo>
                  <a:pt x="311061" y="23495"/>
                </a:lnTo>
                <a:lnTo>
                  <a:pt x="307174" y="20701"/>
                </a:lnTo>
                <a:lnTo>
                  <a:pt x="306146" y="23876"/>
                </a:lnTo>
                <a:lnTo>
                  <a:pt x="305917" y="23368"/>
                </a:lnTo>
                <a:lnTo>
                  <a:pt x="305917" y="25527"/>
                </a:lnTo>
                <a:lnTo>
                  <a:pt x="303580" y="27051"/>
                </a:lnTo>
                <a:lnTo>
                  <a:pt x="302856" y="27686"/>
                </a:lnTo>
                <a:lnTo>
                  <a:pt x="302844" y="27559"/>
                </a:lnTo>
                <a:lnTo>
                  <a:pt x="302374" y="24511"/>
                </a:lnTo>
                <a:lnTo>
                  <a:pt x="300761" y="25400"/>
                </a:lnTo>
                <a:lnTo>
                  <a:pt x="298424" y="26924"/>
                </a:lnTo>
                <a:lnTo>
                  <a:pt x="290068" y="27559"/>
                </a:lnTo>
                <a:lnTo>
                  <a:pt x="289839" y="25146"/>
                </a:lnTo>
                <a:lnTo>
                  <a:pt x="289433" y="20955"/>
                </a:lnTo>
                <a:lnTo>
                  <a:pt x="286626" y="21590"/>
                </a:lnTo>
                <a:lnTo>
                  <a:pt x="285826" y="25146"/>
                </a:lnTo>
                <a:lnTo>
                  <a:pt x="284848" y="24892"/>
                </a:lnTo>
                <a:lnTo>
                  <a:pt x="282892" y="24384"/>
                </a:lnTo>
                <a:lnTo>
                  <a:pt x="283095" y="22733"/>
                </a:lnTo>
                <a:lnTo>
                  <a:pt x="283692" y="22098"/>
                </a:lnTo>
                <a:lnTo>
                  <a:pt x="283806" y="21971"/>
                </a:lnTo>
                <a:lnTo>
                  <a:pt x="283933" y="21209"/>
                </a:lnTo>
                <a:lnTo>
                  <a:pt x="277710" y="19939"/>
                </a:lnTo>
                <a:lnTo>
                  <a:pt x="270065" y="22098"/>
                </a:lnTo>
                <a:lnTo>
                  <a:pt x="264160" y="18415"/>
                </a:lnTo>
                <a:lnTo>
                  <a:pt x="259372" y="20066"/>
                </a:lnTo>
                <a:lnTo>
                  <a:pt x="255244" y="21082"/>
                </a:lnTo>
                <a:lnTo>
                  <a:pt x="252234" y="25400"/>
                </a:lnTo>
                <a:lnTo>
                  <a:pt x="253504" y="24892"/>
                </a:lnTo>
                <a:lnTo>
                  <a:pt x="257314" y="26289"/>
                </a:lnTo>
                <a:lnTo>
                  <a:pt x="254977" y="29972"/>
                </a:lnTo>
                <a:lnTo>
                  <a:pt x="253669" y="32639"/>
                </a:lnTo>
                <a:lnTo>
                  <a:pt x="251688" y="31623"/>
                </a:lnTo>
                <a:lnTo>
                  <a:pt x="249707" y="32766"/>
                </a:lnTo>
                <a:lnTo>
                  <a:pt x="249910" y="31242"/>
                </a:lnTo>
                <a:lnTo>
                  <a:pt x="249923" y="31115"/>
                </a:lnTo>
                <a:lnTo>
                  <a:pt x="250101" y="29718"/>
                </a:lnTo>
                <a:lnTo>
                  <a:pt x="250139" y="29464"/>
                </a:lnTo>
                <a:lnTo>
                  <a:pt x="244640" y="29718"/>
                </a:lnTo>
                <a:lnTo>
                  <a:pt x="245287" y="29337"/>
                </a:lnTo>
                <a:lnTo>
                  <a:pt x="246176" y="28829"/>
                </a:lnTo>
                <a:lnTo>
                  <a:pt x="248589" y="27432"/>
                </a:lnTo>
                <a:lnTo>
                  <a:pt x="247561" y="20193"/>
                </a:lnTo>
                <a:lnTo>
                  <a:pt x="240004" y="28829"/>
                </a:lnTo>
                <a:lnTo>
                  <a:pt x="240017" y="26543"/>
                </a:lnTo>
                <a:lnTo>
                  <a:pt x="240030" y="24257"/>
                </a:lnTo>
                <a:lnTo>
                  <a:pt x="240030" y="23876"/>
                </a:lnTo>
                <a:lnTo>
                  <a:pt x="240042" y="21717"/>
                </a:lnTo>
                <a:lnTo>
                  <a:pt x="239090" y="23876"/>
                </a:lnTo>
                <a:lnTo>
                  <a:pt x="234378" y="22821"/>
                </a:lnTo>
                <a:lnTo>
                  <a:pt x="234378" y="24257"/>
                </a:lnTo>
                <a:lnTo>
                  <a:pt x="232765" y="23850"/>
                </a:lnTo>
                <a:lnTo>
                  <a:pt x="231330" y="26543"/>
                </a:lnTo>
                <a:lnTo>
                  <a:pt x="230847" y="23368"/>
                </a:lnTo>
                <a:lnTo>
                  <a:pt x="232765" y="23850"/>
                </a:lnTo>
                <a:lnTo>
                  <a:pt x="234378" y="24257"/>
                </a:lnTo>
                <a:lnTo>
                  <a:pt x="234378" y="22821"/>
                </a:lnTo>
                <a:lnTo>
                  <a:pt x="234340" y="22225"/>
                </a:lnTo>
                <a:lnTo>
                  <a:pt x="233375" y="22606"/>
                </a:lnTo>
                <a:lnTo>
                  <a:pt x="231762" y="23241"/>
                </a:lnTo>
                <a:lnTo>
                  <a:pt x="231762" y="21082"/>
                </a:lnTo>
                <a:lnTo>
                  <a:pt x="226809" y="19304"/>
                </a:lnTo>
                <a:lnTo>
                  <a:pt x="225933" y="28067"/>
                </a:lnTo>
                <a:lnTo>
                  <a:pt x="223012" y="29337"/>
                </a:lnTo>
                <a:lnTo>
                  <a:pt x="223126" y="28575"/>
                </a:lnTo>
                <a:lnTo>
                  <a:pt x="221107" y="29718"/>
                </a:lnTo>
                <a:lnTo>
                  <a:pt x="223443" y="23876"/>
                </a:lnTo>
                <a:lnTo>
                  <a:pt x="220268" y="24765"/>
                </a:lnTo>
                <a:lnTo>
                  <a:pt x="218643" y="29845"/>
                </a:lnTo>
                <a:lnTo>
                  <a:pt x="215125" y="31115"/>
                </a:lnTo>
                <a:lnTo>
                  <a:pt x="214769" y="29210"/>
                </a:lnTo>
                <a:lnTo>
                  <a:pt x="213042" y="30886"/>
                </a:lnTo>
                <a:lnTo>
                  <a:pt x="213029" y="29845"/>
                </a:lnTo>
                <a:lnTo>
                  <a:pt x="212902" y="29591"/>
                </a:lnTo>
                <a:lnTo>
                  <a:pt x="210921" y="35052"/>
                </a:lnTo>
                <a:lnTo>
                  <a:pt x="206324" y="32893"/>
                </a:lnTo>
                <a:lnTo>
                  <a:pt x="204470" y="37592"/>
                </a:lnTo>
                <a:lnTo>
                  <a:pt x="203085" y="36830"/>
                </a:lnTo>
                <a:lnTo>
                  <a:pt x="202692" y="34671"/>
                </a:lnTo>
                <a:lnTo>
                  <a:pt x="202336" y="32639"/>
                </a:lnTo>
                <a:lnTo>
                  <a:pt x="202272" y="32296"/>
                </a:lnTo>
                <a:lnTo>
                  <a:pt x="202095" y="32639"/>
                </a:lnTo>
                <a:lnTo>
                  <a:pt x="202171" y="31750"/>
                </a:lnTo>
                <a:lnTo>
                  <a:pt x="201853" y="29972"/>
                </a:lnTo>
                <a:lnTo>
                  <a:pt x="199986" y="34671"/>
                </a:lnTo>
                <a:lnTo>
                  <a:pt x="200190" y="30480"/>
                </a:lnTo>
                <a:lnTo>
                  <a:pt x="200304" y="27940"/>
                </a:lnTo>
                <a:lnTo>
                  <a:pt x="205028" y="27051"/>
                </a:lnTo>
                <a:lnTo>
                  <a:pt x="202361" y="32131"/>
                </a:lnTo>
                <a:lnTo>
                  <a:pt x="202311" y="32524"/>
                </a:lnTo>
                <a:lnTo>
                  <a:pt x="206997" y="30099"/>
                </a:lnTo>
                <a:lnTo>
                  <a:pt x="205701" y="27051"/>
                </a:lnTo>
                <a:lnTo>
                  <a:pt x="203314" y="21463"/>
                </a:lnTo>
                <a:lnTo>
                  <a:pt x="186321" y="23114"/>
                </a:lnTo>
                <a:lnTo>
                  <a:pt x="181686" y="24765"/>
                </a:lnTo>
                <a:lnTo>
                  <a:pt x="176669" y="24765"/>
                </a:lnTo>
                <a:lnTo>
                  <a:pt x="172250" y="25781"/>
                </a:lnTo>
                <a:lnTo>
                  <a:pt x="169418" y="30480"/>
                </a:lnTo>
                <a:lnTo>
                  <a:pt x="169875" y="27305"/>
                </a:lnTo>
                <a:lnTo>
                  <a:pt x="170002" y="26416"/>
                </a:lnTo>
                <a:lnTo>
                  <a:pt x="165519" y="24765"/>
                </a:lnTo>
                <a:lnTo>
                  <a:pt x="160693" y="22987"/>
                </a:lnTo>
                <a:lnTo>
                  <a:pt x="152819" y="24765"/>
                </a:lnTo>
                <a:lnTo>
                  <a:pt x="144729" y="21590"/>
                </a:lnTo>
                <a:lnTo>
                  <a:pt x="138747" y="27305"/>
                </a:lnTo>
                <a:lnTo>
                  <a:pt x="137083" y="23876"/>
                </a:lnTo>
                <a:lnTo>
                  <a:pt x="131140" y="29718"/>
                </a:lnTo>
                <a:lnTo>
                  <a:pt x="123723" y="32385"/>
                </a:lnTo>
                <a:lnTo>
                  <a:pt x="116713" y="35433"/>
                </a:lnTo>
                <a:lnTo>
                  <a:pt x="111937" y="42672"/>
                </a:lnTo>
                <a:lnTo>
                  <a:pt x="108407" y="39497"/>
                </a:lnTo>
                <a:lnTo>
                  <a:pt x="112966" y="37338"/>
                </a:lnTo>
                <a:lnTo>
                  <a:pt x="113284" y="34925"/>
                </a:lnTo>
                <a:lnTo>
                  <a:pt x="110705" y="33782"/>
                </a:lnTo>
                <a:lnTo>
                  <a:pt x="106426" y="42799"/>
                </a:lnTo>
                <a:lnTo>
                  <a:pt x="104152" y="37211"/>
                </a:lnTo>
                <a:lnTo>
                  <a:pt x="104013" y="36855"/>
                </a:lnTo>
                <a:lnTo>
                  <a:pt x="103898" y="34417"/>
                </a:lnTo>
                <a:lnTo>
                  <a:pt x="107543" y="34544"/>
                </a:lnTo>
                <a:lnTo>
                  <a:pt x="107378" y="34417"/>
                </a:lnTo>
                <a:lnTo>
                  <a:pt x="105879" y="33274"/>
                </a:lnTo>
                <a:lnTo>
                  <a:pt x="104013" y="29337"/>
                </a:lnTo>
                <a:lnTo>
                  <a:pt x="103225" y="37211"/>
                </a:lnTo>
                <a:lnTo>
                  <a:pt x="101079" y="32766"/>
                </a:lnTo>
                <a:lnTo>
                  <a:pt x="101981" y="36741"/>
                </a:lnTo>
                <a:lnTo>
                  <a:pt x="101879" y="37122"/>
                </a:lnTo>
                <a:lnTo>
                  <a:pt x="97713" y="41783"/>
                </a:lnTo>
                <a:lnTo>
                  <a:pt x="94551" y="42545"/>
                </a:lnTo>
                <a:lnTo>
                  <a:pt x="95135" y="42799"/>
                </a:lnTo>
                <a:lnTo>
                  <a:pt x="95300" y="43053"/>
                </a:lnTo>
                <a:lnTo>
                  <a:pt x="95415" y="43434"/>
                </a:lnTo>
                <a:lnTo>
                  <a:pt x="95859" y="46355"/>
                </a:lnTo>
                <a:lnTo>
                  <a:pt x="95389" y="46228"/>
                </a:lnTo>
                <a:lnTo>
                  <a:pt x="93510" y="45720"/>
                </a:lnTo>
                <a:lnTo>
                  <a:pt x="92214" y="46228"/>
                </a:lnTo>
                <a:lnTo>
                  <a:pt x="92329" y="45466"/>
                </a:lnTo>
                <a:lnTo>
                  <a:pt x="92684" y="45085"/>
                </a:lnTo>
                <a:lnTo>
                  <a:pt x="80086" y="48514"/>
                </a:lnTo>
                <a:lnTo>
                  <a:pt x="66941" y="50673"/>
                </a:lnTo>
                <a:lnTo>
                  <a:pt x="53644" y="50927"/>
                </a:lnTo>
                <a:lnTo>
                  <a:pt x="40551" y="49276"/>
                </a:lnTo>
                <a:lnTo>
                  <a:pt x="41338" y="48514"/>
                </a:lnTo>
                <a:lnTo>
                  <a:pt x="43688" y="46228"/>
                </a:lnTo>
                <a:lnTo>
                  <a:pt x="41224" y="48514"/>
                </a:lnTo>
                <a:lnTo>
                  <a:pt x="37541" y="47117"/>
                </a:lnTo>
                <a:lnTo>
                  <a:pt x="36868" y="46863"/>
                </a:lnTo>
                <a:lnTo>
                  <a:pt x="35483" y="46101"/>
                </a:lnTo>
                <a:lnTo>
                  <a:pt x="35839" y="45847"/>
                </a:lnTo>
                <a:lnTo>
                  <a:pt x="33032" y="43942"/>
                </a:lnTo>
                <a:lnTo>
                  <a:pt x="29337" y="47117"/>
                </a:lnTo>
                <a:lnTo>
                  <a:pt x="27127" y="44704"/>
                </a:lnTo>
                <a:lnTo>
                  <a:pt x="27597" y="44196"/>
                </a:lnTo>
                <a:lnTo>
                  <a:pt x="27838" y="43942"/>
                </a:lnTo>
                <a:lnTo>
                  <a:pt x="22301" y="44196"/>
                </a:lnTo>
                <a:lnTo>
                  <a:pt x="20955" y="41402"/>
                </a:lnTo>
                <a:lnTo>
                  <a:pt x="20777" y="41021"/>
                </a:lnTo>
                <a:lnTo>
                  <a:pt x="19011" y="37338"/>
                </a:lnTo>
                <a:lnTo>
                  <a:pt x="13614" y="41021"/>
                </a:lnTo>
                <a:lnTo>
                  <a:pt x="9347" y="38481"/>
                </a:lnTo>
                <a:lnTo>
                  <a:pt x="9652" y="36347"/>
                </a:lnTo>
                <a:lnTo>
                  <a:pt x="9766" y="35128"/>
                </a:lnTo>
                <a:lnTo>
                  <a:pt x="6845" y="32258"/>
                </a:lnTo>
                <a:lnTo>
                  <a:pt x="4394" y="32385"/>
                </a:lnTo>
                <a:lnTo>
                  <a:pt x="3263" y="36347"/>
                </a:lnTo>
                <a:lnTo>
                  <a:pt x="3124" y="37211"/>
                </a:lnTo>
                <a:lnTo>
                  <a:pt x="4305" y="37592"/>
                </a:lnTo>
                <a:lnTo>
                  <a:pt x="5613" y="41402"/>
                </a:lnTo>
                <a:lnTo>
                  <a:pt x="1739" y="40767"/>
                </a:lnTo>
                <a:lnTo>
                  <a:pt x="0" y="42418"/>
                </a:lnTo>
                <a:lnTo>
                  <a:pt x="1181" y="47752"/>
                </a:lnTo>
                <a:lnTo>
                  <a:pt x="1066" y="51435"/>
                </a:lnTo>
                <a:lnTo>
                  <a:pt x="723" y="56159"/>
                </a:lnTo>
                <a:lnTo>
                  <a:pt x="838" y="57785"/>
                </a:lnTo>
                <a:lnTo>
                  <a:pt x="5613" y="63627"/>
                </a:lnTo>
                <a:lnTo>
                  <a:pt x="9258" y="61595"/>
                </a:lnTo>
                <a:lnTo>
                  <a:pt x="9220" y="73152"/>
                </a:lnTo>
                <a:lnTo>
                  <a:pt x="13296" y="72136"/>
                </a:lnTo>
                <a:lnTo>
                  <a:pt x="15252" y="69596"/>
                </a:lnTo>
                <a:lnTo>
                  <a:pt x="17576" y="71247"/>
                </a:lnTo>
                <a:lnTo>
                  <a:pt x="20180" y="73025"/>
                </a:lnTo>
                <a:lnTo>
                  <a:pt x="22923" y="70993"/>
                </a:lnTo>
                <a:lnTo>
                  <a:pt x="20942" y="76454"/>
                </a:lnTo>
                <a:lnTo>
                  <a:pt x="27406" y="73914"/>
                </a:lnTo>
                <a:lnTo>
                  <a:pt x="24231" y="79756"/>
                </a:lnTo>
                <a:lnTo>
                  <a:pt x="24345" y="80391"/>
                </a:lnTo>
                <a:lnTo>
                  <a:pt x="25704" y="84074"/>
                </a:lnTo>
                <a:lnTo>
                  <a:pt x="32118" y="75184"/>
                </a:lnTo>
                <a:lnTo>
                  <a:pt x="35013" y="80137"/>
                </a:lnTo>
                <a:lnTo>
                  <a:pt x="34899" y="80772"/>
                </a:lnTo>
                <a:lnTo>
                  <a:pt x="34709" y="81280"/>
                </a:lnTo>
                <a:lnTo>
                  <a:pt x="34594" y="82931"/>
                </a:lnTo>
                <a:lnTo>
                  <a:pt x="34023" y="83439"/>
                </a:lnTo>
                <a:lnTo>
                  <a:pt x="38138" y="80264"/>
                </a:lnTo>
                <a:lnTo>
                  <a:pt x="36868" y="87249"/>
                </a:lnTo>
                <a:lnTo>
                  <a:pt x="39916" y="87122"/>
                </a:lnTo>
                <a:lnTo>
                  <a:pt x="39890" y="81394"/>
                </a:lnTo>
                <a:lnTo>
                  <a:pt x="40373" y="80645"/>
                </a:lnTo>
                <a:lnTo>
                  <a:pt x="40436" y="80391"/>
                </a:lnTo>
                <a:lnTo>
                  <a:pt x="40360" y="80264"/>
                </a:lnTo>
                <a:lnTo>
                  <a:pt x="39928" y="79629"/>
                </a:lnTo>
                <a:lnTo>
                  <a:pt x="39814" y="79248"/>
                </a:lnTo>
                <a:lnTo>
                  <a:pt x="40678" y="77089"/>
                </a:lnTo>
                <a:lnTo>
                  <a:pt x="42100" y="75819"/>
                </a:lnTo>
                <a:lnTo>
                  <a:pt x="42481" y="75184"/>
                </a:lnTo>
                <a:lnTo>
                  <a:pt x="43243" y="73914"/>
                </a:lnTo>
                <a:lnTo>
                  <a:pt x="44792" y="73914"/>
                </a:lnTo>
                <a:lnTo>
                  <a:pt x="44691" y="76200"/>
                </a:lnTo>
                <a:lnTo>
                  <a:pt x="43053" y="77724"/>
                </a:lnTo>
                <a:lnTo>
                  <a:pt x="46342" y="78232"/>
                </a:lnTo>
                <a:lnTo>
                  <a:pt x="46469" y="79629"/>
                </a:lnTo>
                <a:lnTo>
                  <a:pt x="46494" y="81026"/>
                </a:lnTo>
                <a:lnTo>
                  <a:pt x="45427" y="82677"/>
                </a:lnTo>
                <a:lnTo>
                  <a:pt x="43916" y="82677"/>
                </a:lnTo>
                <a:lnTo>
                  <a:pt x="42849" y="85852"/>
                </a:lnTo>
                <a:lnTo>
                  <a:pt x="44856" y="86614"/>
                </a:lnTo>
                <a:lnTo>
                  <a:pt x="44754" y="85471"/>
                </a:lnTo>
                <a:lnTo>
                  <a:pt x="46977" y="87414"/>
                </a:lnTo>
                <a:lnTo>
                  <a:pt x="47205" y="87503"/>
                </a:lnTo>
                <a:lnTo>
                  <a:pt x="47078" y="87503"/>
                </a:lnTo>
                <a:lnTo>
                  <a:pt x="49110" y="89281"/>
                </a:lnTo>
                <a:lnTo>
                  <a:pt x="49695" y="88900"/>
                </a:lnTo>
                <a:lnTo>
                  <a:pt x="49822" y="88646"/>
                </a:lnTo>
                <a:lnTo>
                  <a:pt x="50088" y="88646"/>
                </a:lnTo>
                <a:lnTo>
                  <a:pt x="51447" y="87757"/>
                </a:lnTo>
                <a:lnTo>
                  <a:pt x="51689" y="90424"/>
                </a:lnTo>
                <a:lnTo>
                  <a:pt x="49936" y="88747"/>
                </a:lnTo>
                <a:lnTo>
                  <a:pt x="49758" y="88861"/>
                </a:lnTo>
                <a:lnTo>
                  <a:pt x="49352" y="90170"/>
                </a:lnTo>
                <a:lnTo>
                  <a:pt x="49428" y="90843"/>
                </a:lnTo>
                <a:lnTo>
                  <a:pt x="52285" y="95123"/>
                </a:lnTo>
                <a:lnTo>
                  <a:pt x="55003" y="94234"/>
                </a:lnTo>
                <a:lnTo>
                  <a:pt x="57962" y="91567"/>
                </a:lnTo>
                <a:lnTo>
                  <a:pt x="61709" y="91059"/>
                </a:lnTo>
                <a:lnTo>
                  <a:pt x="61595" y="91821"/>
                </a:lnTo>
                <a:lnTo>
                  <a:pt x="60871" y="92456"/>
                </a:lnTo>
                <a:lnTo>
                  <a:pt x="60515" y="92837"/>
                </a:lnTo>
                <a:lnTo>
                  <a:pt x="63207" y="91059"/>
                </a:lnTo>
                <a:lnTo>
                  <a:pt x="65112" y="97155"/>
                </a:lnTo>
                <a:lnTo>
                  <a:pt x="66852" y="93218"/>
                </a:lnTo>
                <a:lnTo>
                  <a:pt x="69469" y="94361"/>
                </a:lnTo>
                <a:lnTo>
                  <a:pt x="67373" y="100711"/>
                </a:lnTo>
                <a:lnTo>
                  <a:pt x="71374" y="100457"/>
                </a:lnTo>
                <a:lnTo>
                  <a:pt x="70180" y="93726"/>
                </a:lnTo>
                <a:lnTo>
                  <a:pt x="76085" y="101854"/>
                </a:lnTo>
                <a:lnTo>
                  <a:pt x="76161" y="94488"/>
                </a:lnTo>
                <a:lnTo>
                  <a:pt x="79260" y="98806"/>
                </a:lnTo>
                <a:lnTo>
                  <a:pt x="81775" y="95123"/>
                </a:lnTo>
                <a:lnTo>
                  <a:pt x="81902" y="94742"/>
                </a:lnTo>
                <a:lnTo>
                  <a:pt x="81788" y="94488"/>
                </a:lnTo>
                <a:lnTo>
                  <a:pt x="81470" y="93726"/>
                </a:lnTo>
                <a:lnTo>
                  <a:pt x="81254" y="93218"/>
                </a:lnTo>
                <a:lnTo>
                  <a:pt x="80340" y="91059"/>
                </a:lnTo>
                <a:lnTo>
                  <a:pt x="80073" y="90424"/>
                </a:lnTo>
                <a:lnTo>
                  <a:pt x="78943" y="87757"/>
                </a:lnTo>
                <a:lnTo>
                  <a:pt x="78486" y="86614"/>
                </a:lnTo>
                <a:lnTo>
                  <a:pt x="83731" y="85852"/>
                </a:lnTo>
                <a:lnTo>
                  <a:pt x="88569" y="88519"/>
                </a:lnTo>
                <a:lnTo>
                  <a:pt x="83413" y="97663"/>
                </a:lnTo>
                <a:lnTo>
                  <a:pt x="83527" y="98044"/>
                </a:lnTo>
                <a:lnTo>
                  <a:pt x="86182" y="101600"/>
                </a:lnTo>
                <a:lnTo>
                  <a:pt x="87337" y="97536"/>
                </a:lnTo>
                <a:lnTo>
                  <a:pt x="89674" y="100418"/>
                </a:lnTo>
                <a:lnTo>
                  <a:pt x="90741" y="99441"/>
                </a:lnTo>
                <a:lnTo>
                  <a:pt x="93357" y="100584"/>
                </a:lnTo>
                <a:lnTo>
                  <a:pt x="93243" y="103378"/>
                </a:lnTo>
                <a:lnTo>
                  <a:pt x="93116" y="104267"/>
                </a:lnTo>
                <a:lnTo>
                  <a:pt x="91617" y="104394"/>
                </a:lnTo>
                <a:lnTo>
                  <a:pt x="91376" y="105918"/>
                </a:lnTo>
                <a:lnTo>
                  <a:pt x="93865" y="105791"/>
                </a:lnTo>
                <a:lnTo>
                  <a:pt x="97231" y="108204"/>
                </a:lnTo>
                <a:lnTo>
                  <a:pt x="100609" y="109220"/>
                </a:lnTo>
                <a:lnTo>
                  <a:pt x="102616" y="105791"/>
                </a:lnTo>
                <a:lnTo>
                  <a:pt x="103136" y="104902"/>
                </a:lnTo>
                <a:lnTo>
                  <a:pt x="104533" y="106807"/>
                </a:lnTo>
                <a:lnTo>
                  <a:pt x="107378" y="106807"/>
                </a:lnTo>
                <a:lnTo>
                  <a:pt x="107022" y="110236"/>
                </a:lnTo>
                <a:lnTo>
                  <a:pt x="108254" y="105410"/>
                </a:lnTo>
                <a:lnTo>
                  <a:pt x="113284" y="111760"/>
                </a:lnTo>
                <a:lnTo>
                  <a:pt x="115138" y="108585"/>
                </a:lnTo>
                <a:lnTo>
                  <a:pt x="114922" y="110109"/>
                </a:lnTo>
                <a:lnTo>
                  <a:pt x="114985" y="110363"/>
                </a:lnTo>
                <a:lnTo>
                  <a:pt x="116687" y="112903"/>
                </a:lnTo>
                <a:lnTo>
                  <a:pt x="118071" y="111633"/>
                </a:lnTo>
                <a:lnTo>
                  <a:pt x="116179" y="109855"/>
                </a:lnTo>
                <a:lnTo>
                  <a:pt x="116967" y="108585"/>
                </a:lnTo>
                <a:lnTo>
                  <a:pt x="117360" y="107950"/>
                </a:lnTo>
                <a:lnTo>
                  <a:pt x="118567" y="105410"/>
                </a:lnTo>
                <a:lnTo>
                  <a:pt x="118630" y="105283"/>
                </a:lnTo>
                <a:lnTo>
                  <a:pt x="120294" y="108839"/>
                </a:lnTo>
                <a:lnTo>
                  <a:pt x="124968" y="105791"/>
                </a:lnTo>
                <a:lnTo>
                  <a:pt x="125717" y="111506"/>
                </a:lnTo>
                <a:lnTo>
                  <a:pt x="128193" y="108458"/>
                </a:lnTo>
                <a:lnTo>
                  <a:pt x="128270" y="108204"/>
                </a:lnTo>
                <a:lnTo>
                  <a:pt x="127698" y="105791"/>
                </a:lnTo>
                <a:lnTo>
                  <a:pt x="127584" y="105283"/>
                </a:lnTo>
                <a:lnTo>
                  <a:pt x="127495" y="104902"/>
                </a:lnTo>
                <a:lnTo>
                  <a:pt x="127406" y="103759"/>
                </a:lnTo>
                <a:lnTo>
                  <a:pt x="127863" y="100203"/>
                </a:lnTo>
                <a:lnTo>
                  <a:pt x="129565" y="103632"/>
                </a:lnTo>
                <a:lnTo>
                  <a:pt x="134835" y="102870"/>
                </a:lnTo>
                <a:lnTo>
                  <a:pt x="133921" y="109474"/>
                </a:lnTo>
                <a:lnTo>
                  <a:pt x="133680" y="109347"/>
                </a:lnTo>
                <a:lnTo>
                  <a:pt x="132499" y="108712"/>
                </a:lnTo>
                <a:lnTo>
                  <a:pt x="129324" y="107442"/>
                </a:lnTo>
                <a:lnTo>
                  <a:pt x="129959" y="111887"/>
                </a:lnTo>
                <a:lnTo>
                  <a:pt x="132651" y="114300"/>
                </a:lnTo>
                <a:lnTo>
                  <a:pt x="131102" y="109982"/>
                </a:lnTo>
                <a:lnTo>
                  <a:pt x="133324" y="109347"/>
                </a:lnTo>
                <a:lnTo>
                  <a:pt x="133197" y="110363"/>
                </a:lnTo>
                <a:lnTo>
                  <a:pt x="133324" y="110871"/>
                </a:lnTo>
                <a:lnTo>
                  <a:pt x="134239" y="112382"/>
                </a:lnTo>
                <a:lnTo>
                  <a:pt x="135890" y="109982"/>
                </a:lnTo>
                <a:lnTo>
                  <a:pt x="135953" y="109601"/>
                </a:lnTo>
                <a:lnTo>
                  <a:pt x="135851" y="109474"/>
                </a:lnTo>
                <a:lnTo>
                  <a:pt x="134747" y="108077"/>
                </a:lnTo>
                <a:lnTo>
                  <a:pt x="140728" y="106680"/>
                </a:lnTo>
                <a:lnTo>
                  <a:pt x="140055" y="102870"/>
                </a:lnTo>
                <a:lnTo>
                  <a:pt x="139573" y="100203"/>
                </a:lnTo>
                <a:lnTo>
                  <a:pt x="139509" y="99822"/>
                </a:lnTo>
                <a:lnTo>
                  <a:pt x="140208" y="99441"/>
                </a:lnTo>
                <a:lnTo>
                  <a:pt x="143725" y="97536"/>
                </a:lnTo>
                <a:lnTo>
                  <a:pt x="145135" y="96774"/>
                </a:lnTo>
                <a:lnTo>
                  <a:pt x="148094" y="99695"/>
                </a:lnTo>
                <a:lnTo>
                  <a:pt x="148691" y="99822"/>
                </a:lnTo>
                <a:lnTo>
                  <a:pt x="146799" y="100203"/>
                </a:lnTo>
                <a:lnTo>
                  <a:pt x="147193" y="106299"/>
                </a:lnTo>
                <a:lnTo>
                  <a:pt x="148259" y="107442"/>
                </a:lnTo>
                <a:lnTo>
                  <a:pt x="151384" y="102235"/>
                </a:lnTo>
                <a:lnTo>
                  <a:pt x="153924" y="110744"/>
                </a:lnTo>
                <a:lnTo>
                  <a:pt x="156502" y="111887"/>
                </a:lnTo>
                <a:lnTo>
                  <a:pt x="154241" y="110363"/>
                </a:lnTo>
                <a:lnTo>
                  <a:pt x="155384" y="106553"/>
                </a:lnTo>
                <a:lnTo>
                  <a:pt x="155498" y="106299"/>
                </a:lnTo>
                <a:lnTo>
                  <a:pt x="156222" y="104902"/>
                </a:lnTo>
                <a:lnTo>
                  <a:pt x="160121" y="102235"/>
                </a:lnTo>
                <a:lnTo>
                  <a:pt x="161607" y="101219"/>
                </a:lnTo>
                <a:lnTo>
                  <a:pt x="158432" y="107061"/>
                </a:lnTo>
                <a:lnTo>
                  <a:pt x="158470" y="107315"/>
                </a:lnTo>
                <a:lnTo>
                  <a:pt x="160731" y="109982"/>
                </a:lnTo>
                <a:lnTo>
                  <a:pt x="169049" y="109220"/>
                </a:lnTo>
                <a:lnTo>
                  <a:pt x="174409" y="117221"/>
                </a:lnTo>
                <a:lnTo>
                  <a:pt x="181063" y="113030"/>
                </a:lnTo>
                <a:lnTo>
                  <a:pt x="180835" y="112649"/>
                </a:lnTo>
                <a:lnTo>
                  <a:pt x="177850" y="107442"/>
                </a:lnTo>
                <a:lnTo>
                  <a:pt x="176822" y="112649"/>
                </a:lnTo>
                <a:lnTo>
                  <a:pt x="174713" y="109220"/>
                </a:lnTo>
                <a:lnTo>
                  <a:pt x="174485" y="108839"/>
                </a:lnTo>
                <a:lnTo>
                  <a:pt x="174371" y="108458"/>
                </a:lnTo>
                <a:lnTo>
                  <a:pt x="177076" y="101219"/>
                </a:lnTo>
                <a:lnTo>
                  <a:pt x="178600" y="97409"/>
                </a:lnTo>
                <a:lnTo>
                  <a:pt x="178993" y="99187"/>
                </a:lnTo>
                <a:lnTo>
                  <a:pt x="183083" y="98171"/>
                </a:lnTo>
                <a:lnTo>
                  <a:pt x="181457" y="101092"/>
                </a:lnTo>
                <a:lnTo>
                  <a:pt x="185458" y="98806"/>
                </a:lnTo>
                <a:lnTo>
                  <a:pt x="185293" y="98171"/>
                </a:lnTo>
                <a:lnTo>
                  <a:pt x="184861" y="96520"/>
                </a:lnTo>
                <a:lnTo>
                  <a:pt x="182245" y="97409"/>
                </a:lnTo>
                <a:lnTo>
                  <a:pt x="182740" y="96774"/>
                </a:lnTo>
                <a:lnTo>
                  <a:pt x="184111" y="94996"/>
                </a:lnTo>
                <a:lnTo>
                  <a:pt x="185458" y="96647"/>
                </a:lnTo>
                <a:lnTo>
                  <a:pt x="189534" y="97790"/>
                </a:lnTo>
                <a:lnTo>
                  <a:pt x="186994" y="100965"/>
                </a:lnTo>
                <a:lnTo>
                  <a:pt x="189103" y="101092"/>
                </a:lnTo>
                <a:lnTo>
                  <a:pt x="191795" y="99187"/>
                </a:lnTo>
                <a:lnTo>
                  <a:pt x="191312" y="96139"/>
                </a:lnTo>
                <a:lnTo>
                  <a:pt x="194729" y="95758"/>
                </a:lnTo>
                <a:lnTo>
                  <a:pt x="190995" y="102870"/>
                </a:lnTo>
                <a:lnTo>
                  <a:pt x="189496" y="105029"/>
                </a:lnTo>
                <a:lnTo>
                  <a:pt x="192189" y="105283"/>
                </a:lnTo>
                <a:lnTo>
                  <a:pt x="191833" y="109982"/>
                </a:lnTo>
                <a:lnTo>
                  <a:pt x="191033" y="111379"/>
                </a:lnTo>
                <a:lnTo>
                  <a:pt x="194805" y="110744"/>
                </a:lnTo>
                <a:lnTo>
                  <a:pt x="193967" y="112268"/>
                </a:lnTo>
                <a:lnTo>
                  <a:pt x="193903" y="114554"/>
                </a:lnTo>
                <a:lnTo>
                  <a:pt x="193255" y="115697"/>
                </a:lnTo>
                <a:lnTo>
                  <a:pt x="193332" y="115951"/>
                </a:lnTo>
                <a:lnTo>
                  <a:pt x="195668" y="117856"/>
                </a:lnTo>
                <a:lnTo>
                  <a:pt x="197383" y="111887"/>
                </a:lnTo>
                <a:lnTo>
                  <a:pt x="199517" y="116332"/>
                </a:lnTo>
                <a:lnTo>
                  <a:pt x="200431" y="111887"/>
                </a:lnTo>
                <a:lnTo>
                  <a:pt x="207276" y="115443"/>
                </a:lnTo>
                <a:lnTo>
                  <a:pt x="206565" y="116078"/>
                </a:lnTo>
                <a:lnTo>
                  <a:pt x="212902" y="116586"/>
                </a:lnTo>
                <a:lnTo>
                  <a:pt x="212077" y="114046"/>
                </a:lnTo>
                <a:lnTo>
                  <a:pt x="211975" y="113106"/>
                </a:lnTo>
                <a:lnTo>
                  <a:pt x="212953" y="111887"/>
                </a:lnTo>
                <a:lnTo>
                  <a:pt x="213880" y="110744"/>
                </a:lnTo>
                <a:lnTo>
                  <a:pt x="216623" y="107315"/>
                </a:lnTo>
                <a:lnTo>
                  <a:pt x="215404" y="118618"/>
                </a:lnTo>
                <a:lnTo>
                  <a:pt x="221856" y="116078"/>
                </a:lnTo>
                <a:lnTo>
                  <a:pt x="225463" y="114046"/>
                </a:lnTo>
                <a:lnTo>
                  <a:pt x="227799" y="112547"/>
                </a:lnTo>
                <a:lnTo>
                  <a:pt x="227825" y="112395"/>
                </a:lnTo>
                <a:lnTo>
                  <a:pt x="227330" y="107315"/>
                </a:lnTo>
                <a:lnTo>
                  <a:pt x="227330" y="107188"/>
                </a:lnTo>
                <a:lnTo>
                  <a:pt x="229425" y="105283"/>
                </a:lnTo>
                <a:lnTo>
                  <a:pt x="229895" y="108331"/>
                </a:lnTo>
                <a:lnTo>
                  <a:pt x="230847" y="110363"/>
                </a:lnTo>
                <a:lnTo>
                  <a:pt x="232333" y="107696"/>
                </a:lnTo>
                <a:lnTo>
                  <a:pt x="233832" y="105283"/>
                </a:lnTo>
                <a:lnTo>
                  <a:pt x="236004" y="101854"/>
                </a:lnTo>
                <a:lnTo>
                  <a:pt x="238480" y="105029"/>
                </a:lnTo>
                <a:lnTo>
                  <a:pt x="238442" y="105283"/>
                </a:lnTo>
                <a:lnTo>
                  <a:pt x="235445" y="108204"/>
                </a:lnTo>
                <a:lnTo>
                  <a:pt x="233781" y="108966"/>
                </a:lnTo>
                <a:lnTo>
                  <a:pt x="234289" y="114300"/>
                </a:lnTo>
                <a:lnTo>
                  <a:pt x="239407" y="110109"/>
                </a:lnTo>
                <a:lnTo>
                  <a:pt x="242138" y="112649"/>
                </a:lnTo>
                <a:lnTo>
                  <a:pt x="244005" y="110109"/>
                </a:lnTo>
                <a:lnTo>
                  <a:pt x="250101" y="103632"/>
                </a:lnTo>
                <a:lnTo>
                  <a:pt x="251409" y="101854"/>
                </a:lnTo>
                <a:lnTo>
                  <a:pt x="253276" y="99314"/>
                </a:lnTo>
                <a:lnTo>
                  <a:pt x="253352" y="98742"/>
                </a:lnTo>
                <a:lnTo>
                  <a:pt x="252285" y="95758"/>
                </a:lnTo>
                <a:lnTo>
                  <a:pt x="252018" y="94996"/>
                </a:lnTo>
                <a:lnTo>
                  <a:pt x="251955" y="94361"/>
                </a:lnTo>
                <a:lnTo>
                  <a:pt x="252437" y="88773"/>
                </a:lnTo>
                <a:lnTo>
                  <a:pt x="252564" y="88265"/>
                </a:lnTo>
                <a:lnTo>
                  <a:pt x="254254" y="85852"/>
                </a:lnTo>
                <a:lnTo>
                  <a:pt x="254508" y="85471"/>
                </a:lnTo>
                <a:lnTo>
                  <a:pt x="255485" y="84074"/>
                </a:lnTo>
                <a:lnTo>
                  <a:pt x="255054" y="87376"/>
                </a:lnTo>
                <a:lnTo>
                  <a:pt x="259651" y="87376"/>
                </a:lnTo>
                <a:lnTo>
                  <a:pt x="261632" y="89535"/>
                </a:lnTo>
                <a:lnTo>
                  <a:pt x="261581" y="90170"/>
                </a:lnTo>
                <a:lnTo>
                  <a:pt x="260756" y="92710"/>
                </a:lnTo>
                <a:lnTo>
                  <a:pt x="260870" y="92964"/>
                </a:lnTo>
                <a:lnTo>
                  <a:pt x="266496" y="97409"/>
                </a:lnTo>
                <a:lnTo>
                  <a:pt x="262064" y="98806"/>
                </a:lnTo>
                <a:lnTo>
                  <a:pt x="260858" y="97282"/>
                </a:lnTo>
                <a:lnTo>
                  <a:pt x="260743" y="97028"/>
                </a:lnTo>
                <a:lnTo>
                  <a:pt x="260121" y="92710"/>
                </a:lnTo>
                <a:lnTo>
                  <a:pt x="258381" y="94361"/>
                </a:lnTo>
                <a:lnTo>
                  <a:pt x="259448" y="97663"/>
                </a:lnTo>
                <a:lnTo>
                  <a:pt x="262305" y="101473"/>
                </a:lnTo>
                <a:lnTo>
                  <a:pt x="265226" y="104394"/>
                </a:lnTo>
                <a:lnTo>
                  <a:pt x="265036" y="106045"/>
                </a:lnTo>
                <a:lnTo>
                  <a:pt x="263486" y="108204"/>
                </a:lnTo>
                <a:lnTo>
                  <a:pt x="261988" y="108204"/>
                </a:lnTo>
                <a:lnTo>
                  <a:pt x="262674" y="106934"/>
                </a:lnTo>
                <a:lnTo>
                  <a:pt x="262750" y="106553"/>
                </a:lnTo>
                <a:lnTo>
                  <a:pt x="262305" y="105664"/>
                </a:lnTo>
                <a:lnTo>
                  <a:pt x="262178" y="104394"/>
                </a:lnTo>
                <a:lnTo>
                  <a:pt x="256794" y="108204"/>
                </a:lnTo>
                <a:lnTo>
                  <a:pt x="263372" y="112014"/>
                </a:lnTo>
                <a:lnTo>
                  <a:pt x="262623" y="115951"/>
                </a:lnTo>
                <a:lnTo>
                  <a:pt x="264045" y="114935"/>
                </a:lnTo>
                <a:lnTo>
                  <a:pt x="267093" y="115697"/>
                </a:lnTo>
                <a:lnTo>
                  <a:pt x="266725" y="114935"/>
                </a:lnTo>
                <a:lnTo>
                  <a:pt x="265633" y="112649"/>
                </a:lnTo>
                <a:lnTo>
                  <a:pt x="268236" y="115443"/>
                </a:lnTo>
                <a:lnTo>
                  <a:pt x="271373" y="114173"/>
                </a:lnTo>
                <a:lnTo>
                  <a:pt x="274561" y="112649"/>
                </a:lnTo>
                <a:lnTo>
                  <a:pt x="277279" y="114427"/>
                </a:lnTo>
                <a:lnTo>
                  <a:pt x="277279" y="113499"/>
                </a:lnTo>
                <a:lnTo>
                  <a:pt x="276707" y="112649"/>
                </a:lnTo>
                <a:lnTo>
                  <a:pt x="275615" y="110998"/>
                </a:lnTo>
                <a:lnTo>
                  <a:pt x="277710" y="109093"/>
                </a:lnTo>
                <a:lnTo>
                  <a:pt x="280873" y="108204"/>
                </a:lnTo>
                <a:lnTo>
                  <a:pt x="280682" y="112014"/>
                </a:lnTo>
                <a:lnTo>
                  <a:pt x="281990" y="113665"/>
                </a:lnTo>
                <a:lnTo>
                  <a:pt x="282892" y="111379"/>
                </a:lnTo>
                <a:lnTo>
                  <a:pt x="287731" y="109601"/>
                </a:lnTo>
                <a:lnTo>
                  <a:pt x="287261" y="110744"/>
                </a:lnTo>
                <a:lnTo>
                  <a:pt x="288518" y="109601"/>
                </a:lnTo>
                <a:lnTo>
                  <a:pt x="289356" y="108839"/>
                </a:lnTo>
                <a:lnTo>
                  <a:pt x="284962" y="102870"/>
                </a:lnTo>
                <a:lnTo>
                  <a:pt x="287883" y="99441"/>
                </a:lnTo>
                <a:lnTo>
                  <a:pt x="288124" y="98806"/>
                </a:lnTo>
                <a:lnTo>
                  <a:pt x="289864" y="93980"/>
                </a:lnTo>
                <a:lnTo>
                  <a:pt x="292608" y="98552"/>
                </a:lnTo>
                <a:lnTo>
                  <a:pt x="294944" y="97028"/>
                </a:lnTo>
                <a:lnTo>
                  <a:pt x="296913" y="99707"/>
                </a:lnTo>
                <a:lnTo>
                  <a:pt x="298945" y="99060"/>
                </a:lnTo>
                <a:lnTo>
                  <a:pt x="301167" y="101727"/>
                </a:lnTo>
                <a:lnTo>
                  <a:pt x="301104" y="101981"/>
                </a:lnTo>
                <a:lnTo>
                  <a:pt x="297916" y="104267"/>
                </a:lnTo>
                <a:lnTo>
                  <a:pt x="295529" y="103632"/>
                </a:lnTo>
                <a:lnTo>
                  <a:pt x="298742" y="107061"/>
                </a:lnTo>
                <a:lnTo>
                  <a:pt x="302488" y="104267"/>
                </a:lnTo>
                <a:lnTo>
                  <a:pt x="302818" y="104013"/>
                </a:lnTo>
                <a:lnTo>
                  <a:pt x="303771" y="99441"/>
                </a:lnTo>
                <a:lnTo>
                  <a:pt x="305752" y="100457"/>
                </a:lnTo>
                <a:lnTo>
                  <a:pt x="306819" y="99441"/>
                </a:lnTo>
                <a:lnTo>
                  <a:pt x="308686" y="101219"/>
                </a:lnTo>
                <a:lnTo>
                  <a:pt x="306920" y="103632"/>
                </a:lnTo>
                <a:lnTo>
                  <a:pt x="306946" y="111518"/>
                </a:lnTo>
                <a:lnTo>
                  <a:pt x="304050" y="112903"/>
                </a:lnTo>
                <a:lnTo>
                  <a:pt x="300697" y="112547"/>
                </a:lnTo>
                <a:lnTo>
                  <a:pt x="302107" y="116205"/>
                </a:lnTo>
                <a:lnTo>
                  <a:pt x="306666" y="112903"/>
                </a:lnTo>
                <a:lnTo>
                  <a:pt x="311226" y="109601"/>
                </a:lnTo>
                <a:lnTo>
                  <a:pt x="311099" y="107442"/>
                </a:lnTo>
                <a:lnTo>
                  <a:pt x="308127" y="104267"/>
                </a:lnTo>
                <a:lnTo>
                  <a:pt x="308114" y="104013"/>
                </a:lnTo>
                <a:lnTo>
                  <a:pt x="310591" y="100965"/>
                </a:lnTo>
                <a:lnTo>
                  <a:pt x="311658" y="106426"/>
                </a:lnTo>
                <a:lnTo>
                  <a:pt x="314388" y="108839"/>
                </a:lnTo>
                <a:lnTo>
                  <a:pt x="317919" y="109728"/>
                </a:lnTo>
                <a:lnTo>
                  <a:pt x="316572" y="103886"/>
                </a:lnTo>
                <a:lnTo>
                  <a:pt x="323469" y="104508"/>
                </a:lnTo>
                <a:lnTo>
                  <a:pt x="323392" y="104140"/>
                </a:lnTo>
                <a:lnTo>
                  <a:pt x="323303" y="103886"/>
                </a:lnTo>
                <a:lnTo>
                  <a:pt x="322872" y="102743"/>
                </a:lnTo>
                <a:lnTo>
                  <a:pt x="321716" y="99695"/>
                </a:lnTo>
                <a:lnTo>
                  <a:pt x="320090" y="102743"/>
                </a:lnTo>
                <a:lnTo>
                  <a:pt x="319798" y="100965"/>
                </a:lnTo>
                <a:lnTo>
                  <a:pt x="319557" y="99441"/>
                </a:lnTo>
                <a:lnTo>
                  <a:pt x="319493" y="99060"/>
                </a:lnTo>
                <a:lnTo>
                  <a:pt x="319303" y="97917"/>
                </a:lnTo>
                <a:lnTo>
                  <a:pt x="319176" y="97536"/>
                </a:lnTo>
                <a:lnTo>
                  <a:pt x="319024" y="97282"/>
                </a:lnTo>
                <a:lnTo>
                  <a:pt x="321297" y="97028"/>
                </a:lnTo>
                <a:lnTo>
                  <a:pt x="322427" y="96901"/>
                </a:lnTo>
                <a:lnTo>
                  <a:pt x="321551" y="95402"/>
                </a:lnTo>
                <a:lnTo>
                  <a:pt x="321398" y="95135"/>
                </a:lnTo>
                <a:lnTo>
                  <a:pt x="320725" y="93980"/>
                </a:lnTo>
                <a:lnTo>
                  <a:pt x="319455" y="91821"/>
                </a:lnTo>
                <a:lnTo>
                  <a:pt x="321322" y="91440"/>
                </a:lnTo>
                <a:lnTo>
                  <a:pt x="327583" y="92710"/>
                </a:lnTo>
                <a:lnTo>
                  <a:pt x="321449" y="95123"/>
                </a:lnTo>
                <a:lnTo>
                  <a:pt x="321551" y="95402"/>
                </a:lnTo>
                <a:lnTo>
                  <a:pt x="327228" y="97409"/>
                </a:lnTo>
                <a:lnTo>
                  <a:pt x="323608" y="104267"/>
                </a:lnTo>
                <a:lnTo>
                  <a:pt x="323545" y="104521"/>
                </a:lnTo>
                <a:lnTo>
                  <a:pt x="322707" y="105918"/>
                </a:lnTo>
                <a:lnTo>
                  <a:pt x="319392" y="108381"/>
                </a:lnTo>
                <a:lnTo>
                  <a:pt x="319506" y="110490"/>
                </a:lnTo>
                <a:lnTo>
                  <a:pt x="319582" y="111125"/>
                </a:lnTo>
                <a:lnTo>
                  <a:pt x="322313" y="108458"/>
                </a:lnTo>
                <a:lnTo>
                  <a:pt x="322275" y="108204"/>
                </a:lnTo>
                <a:lnTo>
                  <a:pt x="322110" y="107950"/>
                </a:lnTo>
                <a:lnTo>
                  <a:pt x="325526" y="105410"/>
                </a:lnTo>
                <a:lnTo>
                  <a:pt x="324358" y="104521"/>
                </a:lnTo>
                <a:lnTo>
                  <a:pt x="323862" y="104140"/>
                </a:lnTo>
                <a:lnTo>
                  <a:pt x="328803" y="101600"/>
                </a:lnTo>
                <a:lnTo>
                  <a:pt x="334518" y="95504"/>
                </a:lnTo>
                <a:lnTo>
                  <a:pt x="340499" y="94107"/>
                </a:lnTo>
                <a:lnTo>
                  <a:pt x="339623" y="102870"/>
                </a:lnTo>
                <a:lnTo>
                  <a:pt x="330428" y="100838"/>
                </a:lnTo>
                <a:lnTo>
                  <a:pt x="332371" y="111252"/>
                </a:lnTo>
                <a:lnTo>
                  <a:pt x="335305" y="109855"/>
                </a:lnTo>
                <a:lnTo>
                  <a:pt x="335267" y="105537"/>
                </a:lnTo>
                <a:lnTo>
                  <a:pt x="337642" y="106172"/>
                </a:lnTo>
                <a:lnTo>
                  <a:pt x="339661" y="111379"/>
                </a:lnTo>
                <a:lnTo>
                  <a:pt x="344576" y="106807"/>
                </a:lnTo>
                <a:lnTo>
                  <a:pt x="348576" y="106553"/>
                </a:lnTo>
                <a:lnTo>
                  <a:pt x="347865" y="105537"/>
                </a:lnTo>
                <a:lnTo>
                  <a:pt x="346964" y="104267"/>
                </a:lnTo>
                <a:lnTo>
                  <a:pt x="346875" y="103886"/>
                </a:lnTo>
                <a:lnTo>
                  <a:pt x="347586" y="102870"/>
                </a:lnTo>
                <a:lnTo>
                  <a:pt x="348297" y="101854"/>
                </a:lnTo>
                <a:lnTo>
                  <a:pt x="351104" y="103505"/>
                </a:lnTo>
                <a:lnTo>
                  <a:pt x="352894" y="104013"/>
                </a:lnTo>
                <a:lnTo>
                  <a:pt x="352412" y="105156"/>
                </a:lnTo>
                <a:lnTo>
                  <a:pt x="354164" y="103505"/>
                </a:lnTo>
                <a:lnTo>
                  <a:pt x="354431" y="103632"/>
                </a:lnTo>
                <a:lnTo>
                  <a:pt x="354520" y="104267"/>
                </a:lnTo>
                <a:lnTo>
                  <a:pt x="355053" y="103505"/>
                </a:lnTo>
                <a:lnTo>
                  <a:pt x="356235" y="101854"/>
                </a:lnTo>
                <a:lnTo>
                  <a:pt x="356412" y="101600"/>
                </a:lnTo>
                <a:lnTo>
                  <a:pt x="361327" y="104140"/>
                </a:lnTo>
                <a:lnTo>
                  <a:pt x="364972" y="102489"/>
                </a:lnTo>
                <a:lnTo>
                  <a:pt x="364972" y="102362"/>
                </a:lnTo>
                <a:lnTo>
                  <a:pt x="364934" y="98298"/>
                </a:lnTo>
                <a:lnTo>
                  <a:pt x="361327" y="102362"/>
                </a:lnTo>
                <a:lnTo>
                  <a:pt x="359587" y="101981"/>
                </a:lnTo>
                <a:lnTo>
                  <a:pt x="359397" y="101600"/>
                </a:lnTo>
                <a:lnTo>
                  <a:pt x="359067" y="100965"/>
                </a:lnTo>
                <a:lnTo>
                  <a:pt x="355663" y="99187"/>
                </a:lnTo>
                <a:lnTo>
                  <a:pt x="357289" y="96139"/>
                </a:lnTo>
                <a:lnTo>
                  <a:pt x="361886" y="96139"/>
                </a:lnTo>
                <a:lnTo>
                  <a:pt x="363105" y="94107"/>
                </a:lnTo>
                <a:lnTo>
                  <a:pt x="364705" y="91440"/>
                </a:lnTo>
                <a:lnTo>
                  <a:pt x="365010" y="90932"/>
                </a:lnTo>
                <a:lnTo>
                  <a:pt x="370205" y="91059"/>
                </a:lnTo>
                <a:lnTo>
                  <a:pt x="370039" y="90932"/>
                </a:lnTo>
                <a:lnTo>
                  <a:pt x="368541" y="89789"/>
                </a:lnTo>
                <a:lnTo>
                  <a:pt x="370166" y="86868"/>
                </a:lnTo>
                <a:lnTo>
                  <a:pt x="372414" y="88265"/>
                </a:lnTo>
                <a:lnTo>
                  <a:pt x="374878" y="88138"/>
                </a:lnTo>
                <a:lnTo>
                  <a:pt x="379349" y="91059"/>
                </a:lnTo>
                <a:lnTo>
                  <a:pt x="377875" y="91643"/>
                </a:lnTo>
                <a:lnTo>
                  <a:pt x="381139" y="91567"/>
                </a:lnTo>
                <a:lnTo>
                  <a:pt x="381368" y="94234"/>
                </a:lnTo>
                <a:lnTo>
                  <a:pt x="380060" y="92456"/>
                </a:lnTo>
                <a:lnTo>
                  <a:pt x="379539" y="94361"/>
                </a:lnTo>
                <a:lnTo>
                  <a:pt x="379641" y="94615"/>
                </a:lnTo>
                <a:lnTo>
                  <a:pt x="381368" y="96266"/>
                </a:lnTo>
                <a:lnTo>
                  <a:pt x="382104" y="94234"/>
                </a:lnTo>
                <a:lnTo>
                  <a:pt x="383082" y="91567"/>
                </a:lnTo>
                <a:lnTo>
                  <a:pt x="383349" y="90805"/>
                </a:lnTo>
                <a:lnTo>
                  <a:pt x="386397" y="92964"/>
                </a:lnTo>
                <a:lnTo>
                  <a:pt x="381850" y="97282"/>
                </a:lnTo>
                <a:lnTo>
                  <a:pt x="384111" y="100965"/>
                </a:lnTo>
                <a:lnTo>
                  <a:pt x="385724" y="95758"/>
                </a:lnTo>
                <a:lnTo>
                  <a:pt x="387159" y="96647"/>
                </a:lnTo>
                <a:lnTo>
                  <a:pt x="386562" y="98552"/>
                </a:lnTo>
                <a:lnTo>
                  <a:pt x="387159" y="98806"/>
                </a:lnTo>
                <a:lnTo>
                  <a:pt x="389178" y="99822"/>
                </a:lnTo>
                <a:lnTo>
                  <a:pt x="387578" y="95758"/>
                </a:lnTo>
                <a:lnTo>
                  <a:pt x="386676" y="93472"/>
                </a:lnTo>
                <a:lnTo>
                  <a:pt x="389851" y="94742"/>
                </a:lnTo>
                <a:lnTo>
                  <a:pt x="390321" y="95758"/>
                </a:lnTo>
                <a:lnTo>
                  <a:pt x="391274" y="96774"/>
                </a:lnTo>
                <a:lnTo>
                  <a:pt x="391185" y="97409"/>
                </a:lnTo>
                <a:lnTo>
                  <a:pt x="390918" y="98044"/>
                </a:lnTo>
                <a:lnTo>
                  <a:pt x="394563" y="98298"/>
                </a:lnTo>
                <a:lnTo>
                  <a:pt x="392658" y="96393"/>
                </a:lnTo>
                <a:lnTo>
                  <a:pt x="396062" y="93980"/>
                </a:lnTo>
                <a:lnTo>
                  <a:pt x="393014" y="93980"/>
                </a:lnTo>
                <a:lnTo>
                  <a:pt x="393014" y="93472"/>
                </a:lnTo>
                <a:lnTo>
                  <a:pt x="392950" y="90805"/>
                </a:lnTo>
                <a:lnTo>
                  <a:pt x="392899" y="88138"/>
                </a:lnTo>
                <a:lnTo>
                  <a:pt x="392874" y="86868"/>
                </a:lnTo>
                <a:lnTo>
                  <a:pt x="392861" y="86233"/>
                </a:lnTo>
                <a:lnTo>
                  <a:pt x="396024" y="85344"/>
                </a:lnTo>
                <a:lnTo>
                  <a:pt x="400469" y="86106"/>
                </a:lnTo>
                <a:lnTo>
                  <a:pt x="401002" y="85344"/>
                </a:lnTo>
                <a:lnTo>
                  <a:pt x="401904" y="84074"/>
                </a:lnTo>
                <a:lnTo>
                  <a:pt x="403517" y="81788"/>
                </a:lnTo>
                <a:lnTo>
                  <a:pt x="406133" y="87249"/>
                </a:lnTo>
                <a:lnTo>
                  <a:pt x="406171" y="95885"/>
                </a:lnTo>
                <a:lnTo>
                  <a:pt x="408444" y="96469"/>
                </a:lnTo>
                <a:lnTo>
                  <a:pt x="408266" y="96012"/>
                </a:lnTo>
                <a:lnTo>
                  <a:pt x="408165" y="95250"/>
                </a:lnTo>
                <a:lnTo>
                  <a:pt x="409460" y="91948"/>
                </a:lnTo>
                <a:lnTo>
                  <a:pt x="409460" y="94234"/>
                </a:lnTo>
                <a:lnTo>
                  <a:pt x="414845" y="92583"/>
                </a:lnTo>
                <a:lnTo>
                  <a:pt x="413016" y="97282"/>
                </a:lnTo>
                <a:lnTo>
                  <a:pt x="415721" y="97536"/>
                </a:lnTo>
                <a:lnTo>
                  <a:pt x="416153" y="92075"/>
                </a:lnTo>
                <a:lnTo>
                  <a:pt x="418134" y="93091"/>
                </a:lnTo>
                <a:lnTo>
                  <a:pt x="417626" y="97155"/>
                </a:lnTo>
                <a:lnTo>
                  <a:pt x="417741" y="100584"/>
                </a:lnTo>
                <a:lnTo>
                  <a:pt x="417931" y="98806"/>
                </a:lnTo>
                <a:lnTo>
                  <a:pt x="420509" y="101092"/>
                </a:lnTo>
                <a:lnTo>
                  <a:pt x="421017" y="101219"/>
                </a:lnTo>
                <a:lnTo>
                  <a:pt x="420725" y="100584"/>
                </a:lnTo>
                <a:lnTo>
                  <a:pt x="420649" y="99949"/>
                </a:lnTo>
                <a:lnTo>
                  <a:pt x="421119" y="98806"/>
                </a:lnTo>
                <a:lnTo>
                  <a:pt x="421373" y="98171"/>
                </a:lnTo>
                <a:lnTo>
                  <a:pt x="421932" y="96774"/>
                </a:lnTo>
                <a:lnTo>
                  <a:pt x="419595" y="98171"/>
                </a:lnTo>
                <a:lnTo>
                  <a:pt x="420154" y="94107"/>
                </a:lnTo>
                <a:lnTo>
                  <a:pt x="425107" y="98044"/>
                </a:lnTo>
                <a:lnTo>
                  <a:pt x="424942" y="94615"/>
                </a:lnTo>
                <a:lnTo>
                  <a:pt x="425221" y="99314"/>
                </a:lnTo>
                <a:lnTo>
                  <a:pt x="429856" y="95631"/>
                </a:lnTo>
                <a:lnTo>
                  <a:pt x="430009" y="95504"/>
                </a:lnTo>
                <a:lnTo>
                  <a:pt x="432511" y="97536"/>
                </a:lnTo>
                <a:lnTo>
                  <a:pt x="432092" y="95504"/>
                </a:lnTo>
                <a:lnTo>
                  <a:pt x="431647" y="93345"/>
                </a:lnTo>
                <a:lnTo>
                  <a:pt x="430009" y="94234"/>
                </a:lnTo>
                <a:lnTo>
                  <a:pt x="428256" y="95631"/>
                </a:lnTo>
                <a:lnTo>
                  <a:pt x="427863" y="94615"/>
                </a:lnTo>
                <a:lnTo>
                  <a:pt x="427672" y="94107"/>
                </a:lnTo>
                <a:lnTo>
                  <a:pt x="427278" y="93091"/>
                </a:lnTo>
                <a:lnTo>
                  <a:pt x="427177" y="92468"/>
                </a:lnTo>
                <a:lnTo>
                  <a:pt x="427520" y="92075"/>
                </a:lnTo>
                <a:lnTo>
                  <a:pt x="430326" y="88773"/>
                </a:lnTo>
                <a:lnTo>
                  <a:pt x="438099" y="92202"/>
                </a:lnTo>
                <a:lnTo>
                  <a:pt x="441655" y="88773"/>
                </a:lnTo>
                <a:lnTo>
                  <a:pt x="443369" y="87122"/>
                </a:lnTo>
                <a:lnTo>
                  <a:pt x="447954" y="89281"/>
                </a:lnTo>
                <a:lnTo>
                  <a:pt x="443407" y="91440"/>
                </a:lnTo>
                <a:lnTo>
                  <a:pt x="444360" y="95631"/>
                </a:lnTo>
                <a:lnTo>
                  <a:pt x="440156" y="97409"/>
                </a:lnTo>
                <a:lnTo>
                  <a:pt x="439051" y="94107"/>
                </a:lnTo>
                <a:lnTo>
                  <a:pt x="435444" y="96139"/>
                </a:lnTo>
                <a:lnTo>
                  <a:pt x="439445" y="98044"/>
                </a:lnTo>
                <a:lnTo>
                  <a:pt x="443090" y="97409"/>
                </a:lnTo>
                <a:lnTo>
                  <a:pt x="446024" y="96901"/>
                </a:lnTo>
                <a:lnTo>
                  <a:pt x="448906" y="93472"/>
                </a:lnTo>
                <a:lnTo>
                  <a:pt x="453263" y="92964"/>
                </a:lnTo>
                <a:lnTo>
                  <a:pt x="453821" y="104648"/>
                </a:lnTo>
                <a:lnTo>
                  <a:pt x="459092" y="101727"/>
                </a:lnTo>
                <a:lnTo>
                  <a:pt x="458584" y="99314"/>
                </a:lnTo>
                <a:lnTo>
                  <a:pt x="458457" y="97282"/>
                </a:lnTo>
                <a:lnTo>
                  <a:pt x="456793" y="96012"/>
                </a:lnTo>
                <a:lnTo>
                  <a:pt x="458216" y="94742"/>
                </a:lnTo>
                <a:lnTo>
                  <a:pt x="459879" y="96012"/>
                </a:lnTo>
                <a:lnTo>
                  <a:pt x="461391" y="96012"/>
                </a:lnTo>
                <a:lnTo>
                  <a:pt x="461899" y="94742"/>
                </a:lnTo>
                <a:lnTo>
                  <a:pt x="462292" y="93726"/>
                </a:lnTo>
                <a:lnTo>
                  <a:pt x="459016" y="93218"/>
                </a:lnTo>
                <a:lnTo>
                  <a:pt x="459270" y="92964"/>
                </a:lnTo>
                <a:lnTo>
                  <a:pt x="461111" y="91186"/>
                </a:lnTo>
                <a:lnTo>
                  <a:pt x="461937" y="91821"/>
                </a:lnTo>
                <a:lnTo>
                  <a:pt x="463727" y="92329"/>
                </a:lnTo>
                <a:lnTo>
                  <a:pt x="463372" y="94869"/>
                </a:lnTo>
                <a:lnTo>
                  <a:pt x="463054" y="95123"/>
                </a:lnTo>
                <a:lnTo>
                  <a:pt x="468083" y="91821"/>
                </a:lnTo>
                <a:lnTo>
                  <a:pt x="467906" y="93370"/>
                </a:lnTo>
                <a:lnTo>
                  <a:pt x="468922" y="91821"/>
                </a:lnTo>
                <a:lnTo>
                  <a:pt x="469341" y="91186"/>
                </a:lnTo>
                <a:lnTo>
                  <a:pt x="470496" y="89408"/>
                </a:lnTo>
                <a:lnTo>
                  <a:pt x="472516" y="88265"/>
                </a:lnTo>
                <a:lnTo>
                  <a:pt x="472160" y="90805"/>
                </a:lnTo>
                <a:lnTo>
                  <a:pt x="474256" y="88773"/>
                </a:lnTo>
                <a:lnTo>
                  <a:pt x="475691" y="89535"/>
                </a:lnTo>
                <a:lnTo>
                  <a:pt x="475907" y="90500"/>
                </a:lnTo>
                <a:lnTo>
                  <a:pt x="476313" y="88773"/>
                </a:lnTo>
                <a:lnTo>
                  <a:pt x="476427" y="88265"/>
                </a:lnTo>
                <a:lnTo>
                  <a:pt x="476694" y="87122"/>
                </a:lnTo>
                <a:lnTo>
                  <a:pt x="476808" y="86614"/>
                </a:lnTo>
                <a:lnTo>
                  <a:pt x="477189" y="84963"/>
                </a:lnTo>
                <a:lnTo>
                  <a:pt x="477316" y="84455"/>
                </a:lnTo>
                <a:lnTo>
                  <a:pt x="478574" y="83947"/>
                </a:lnTo>
                <a:lnTo>
                  <a:pt x="481507" y="84836"/>
                </a:lnTo>
                <a:lnTo>
                  <a:pt x="484479" y="85598"/>
                </a:lnTo>
                <a:lnTo>
                  <a:pt x="488124" y="85725"/>
                </a:lnTo>
                <a:lnTo>
                  <a:pt x="490702" y="84709"/>
                </a:lnTo>
                <a:lnTo>
                  <a:pt x="489381" y="83947"/>
                </a:lnTo>
                <a:lnTo>
                  <a:pt x="487845" y="83058"/>
                </a:lnTo>
                <a:lnTo>
                  <a:pt x="489229" y="81788"/>
                </a:lnTo>
                <a:lnTo>
                  <a:pt x="490347" y="80772"/>
                </a:lnTo>
                <a:lnTo>
                  <a:pt x="491134" y="79248"/>
                </a:lnTo>
                <a:lnTo>
                  <a:pt x="495376" y="83820"/>
                </a:lnTo>
                <a:lnTo>
                  <a:pt x="490943" y="85217"/>
                </a:lnTo>
                <a:lnTo>
                  <a:pt x="496366" y="88011"/>
                </a:lnTo>
                <a:lnTo>
                  <a:pt x="495414" y="90932"/>
                </a:lnTo>
                <a:lnTo>
                  <a:pt x="494538" y="94119"/>
                </a:lnTo>
                <a:lnTo>
                  <a:pt x="496760" y="91821"/>
                </a:lnTo>
                <a:lnTo>
                  <a:pt x="499452" y="92202"/>
                </a:lnTo>
                <a:lnTo>
                  <a:pt x="499325" y="95250"/>
                </a:lnTo>
                <a:lnTo>
                  <a:pt x="499300" y="95491"/>
                </a:lnTo>
                <a:lnTo>
                  <a:pt x="500964" y="92202"/>
                </a:lnTo>
                <a:lnTo>
                  <a:pt x="503694" y="94742"/>
                </a:lnTo>
                <a:lnTo>
                  <a:pt x="502983" y="93218"/>
                </a:lnTo>
                <a:lnTo>
                  <a:pt x="502615" y="92202"/>
                </a:lnTo>
                <a:lnTo>
                  <a:pt x="502475" y="91821"/>
                </a:lnTo>
                <a:lnTo>
                  <a:pt x="501611" y="89408"/>
                </a:lnTo>
                <a:lnTo>
                  <a:pt x="501497" y="88861"/>
                </a:lnTo>
                <a:lnTo>
                  <a:pt x="504088" y="87122"/>
                </a:lnTo>
                <a:lnTo>
                  <a:pt x="507657" y="92329"/>
                </a:lnTo>
                <a:lnTo>
                  <a:pt x="511771" y="93472"/>
                </a:lnTo>
                <a:lnTo>
                  <a:pt x="509193" y="87122"/>
                </a:lnTo>
                <a:lnTo>
                  <a:pt x="509206" y="86614"/>
                </a:lnTo>
                <a:lnTo>
                  <a:pt x="512406" y="84201"/>
                </a:lnTo>
                <a:lnTo>
                  <a:pt x="510349" y="80899"/>
                </a:lnTo>
                <a:lnTo>
                  <a:pt x="510286" y="79248"/>
                </a:lnTo>
                <a:lnTo>
                  <a:pt x="510336" y="78460"/>
                </a:lnTo>
                <a:lnTo>
                  <a:pt x="509358" y="77851"/>
                </a:lnTo>
                <a:lnTo>
                  <a:pt x="508660" y="73914"/>
                </a:lnTo>
                <a:lnTo>
                  <a:pt x="508482" y="72898"/>
                </a:lnTo>
                <a:lnTo>
                  <a:pt x="512165" y="75184"/>
                </a:lnTo>
                <a:lnTo>
                  <a:pt x="513219" y="72898"/>
                </a:lnTo>
                <a:lnTo>
                  <a:pt x="513397" y="72517"/>
                </a:lnTo>
                <a:lnTo>
                  <a:pt x="518033" y="74676"/>
                </a:lnTo>
                <a:lnTo>
                  <a:pt x="517080" y="74803"/>
                </a:lnTo>
                <a:lnTo>
                  <a:pt x="520382" y="78613"/>
                </a:lnTo>
                <a:lnTo>
                  <a:pt x="520509" y="79375"/>
                </a:lnTo>
                <a:lnTo>
                  <a:pt x="520687" y="86487"/>
                </a:lnTo>
                <a:lnTo>
                  <a:pt x="514934" y="88379"/>
                </a:lnTo>
                <a:lnTo>
                  <a:pt x="515048" y="90170"/>
                </a:lnTo>
                <a:lnTo>
                  <a:pt x="515696" y="98425"/>
                </a:lnTo>
                <a:lnTo>
                  <a:pt x="520128" y="97028"/>
                </a:lnTo>
                <a:lnTo>
                  <a:pt x="526592" y="94615"/>
                </a:lnTo>
                <a:lnTo>
                  <a:pt x="529513" y="97536"/>
                </a:lnTo>
                <a:lnTo>
                  <a:pt x="533488" y="95135"/>
                </a:lnTo>
                <a:lnTo>
                  <a:pt x="533488" y="94615"/>
                </a:lnTo>
                <a:lnTo>
                  <a:pt x="533120" y="89027"/>
                </a:lnTo>
                <a:lnTo>
                  <a:pt x="532523" y="84582"/>
                </a:lnTo>
                <a:lnTo>
                  <a:pt x="534149" y="83820"/>
                </a:lnTo>
                <a:lnTo>
                  <a:pt x="534987" y="84455"/>
                </a:lnTo>
                <a:lnTo>
                  <a:pt x="535940" y="85471"/>
                </a:lnTo>
                <a:lnTo>
                  <a:pt x="535863" y="85852"/>
                </a:lnTo>
                <a:lnTo>
                  <a:pt x="534187" y="88138"/>
                </a:lnTo>
                <a:lnTo>
                  <a:pt x="539102" y="85598"/>
                </a:lnTo>
                <a:lnTo>
                  <a:pt x="540981" y="83820"/>
                </a:lnTo>
                <a:lnTo>
                  <a:pt x="541921" y="82931"/>
                </a:lnTo>
                <a:lnTo>
                  <a:pt x="547103" y="83058"/>
                </a:lnTo>
                <a:lnTo>
                  <a:pt x="547370" y="82931"/>
                </a:lnTo>
                <a:lnTo>
                  <a:pt x="549998" y="81661"/>
                </a:lnTo>
                <a:lnTo>
                  <a:pt x="548805" y="77089"/>
                </a:lnTo>
                <a:lnTo>
                  <a:pt x="548093" y="73406"/>
                </a:lnTo>
                <a:lnTo>
                  <a:pt x="551230" y="72517"/>
                </a:lnTo>
                <a:lnTo>
                  <a:pt x="550887" y="71882"/>
                </a:lnTo>
                <a:lnTo>
                  <a:pt x="550837" y="70993"/>
                </a:lnTo>
                <a:lnTo>
                  <a:pt x="551040" y="69596"/>
                </a:lnTo>
                <a:lnTo>
                  <a:pt x="551459" y="66675"/>
                </a:lnTo>
                <a:lnTo>
                  <a:pt x="554278" y="68326"/>
                </a:lnTo>
                <a:lnTo>
                  <a:pt x="556374" y="68453"/>
                </a:lnTo>
                <a:lnTo>
                  <a:pt x="556412" y="70612"/>
                </a:lnTo>
                <a:lnTo>
                  <a:pt x="555104" y="71120"/>
                </a:lnTo>
                <a:lnTo>
                  <a:pt x="555231" y="72390"/>
                </a:lnTo>
                <a:lnTo>
                  <a:pt x="557123" y="74295"/>
                </a:lnTo>
                <a:lnTo>
                  <a:pt x="559943" y="73660"/>
                </a:lnTo>
                <a:lnTo>
                  <a:pt x="561441" y="71501"/>
                </a:lnTo>
                <a:lnTo>
                  <a:pt x="561352" y="74168"/>
                </a:lnTo>
                <a:lnTo>
                  <a:pt x="560222" y="78486"/>
                </a:lnTo>
                <a:lnTo>
                  <a:pt x="559435" y="77952"/>
                </a:lnTo>
                <a:lnTo>
                  <a:pt x="560171" y="79463"/>
                </a:lnTo>
                <a:lnTo>
                  <a:pt x="562317" y="78613"/>
                </a:lnTo>
                <a:lnTo>
                  <a:pt x="567309" y="82677"/>
                </a:lnTo>
                <a:lnTo>
                  <a:pt x="571842" y="82804"/>
                </a:lnTo>
                <a:lnTo>
                  <a:pt x="575805" y="83693"/>
                </a:lnTo>
                <a:lnTo>
                  <a:pt x="579069" y="90043"/>
                </a:lnTo>
                <a:lnTo>
                  <a:pt x="582244" y="87122"/>
                </a:lnTo>
                <a:lnTo>
                  <a:pt x="585012" y="83439"/>
                </a:lnTo>
                <a:lnTo>
                  <a:pt x="585965" y="82169"/>
                </a:lnTo>
                <a:lnTo>
                  <a:pt x="590880" y="81788"/>
                </a:lnTo>
                <a:lnTo>
                  <a:pt x="590880" y="77724"/>
                </a:lnTo>
                <a:lnTo>
                  <a:pt x="590880" y="77470"/>
                </a:lnTo>
                <a:lnTo>
                  <a:pt x="594169" y="80137"/>
                </a:lnTo>
                <a:lnTo>
                  <a:pt x="593928" y="77470"/>
                </a:lnTo>
                <a:lnTo>
                  <a:pt x="593686" y="74803"/>
                </a:lnTo>
                <a:lnTo>
                  <a:pt x="590245" y="73660"/>
                </a:lnTo>
                <a:lnTo>
                  <a:pt x="587273" y="75653"/>
                </a:lnTo>
                <a:lnTo>
                  <a:pt x="583996" y="77724"/>
                </a:lnTo>
                <a:lnTo>
                  <a:pt x="581088" y="75184"/>
                </a:lnTo>
                <a:lnTo>
                  <a:pt x="579120" y="77089"/>
                </a:lnTo>
                <a:lnTo>
                  <a:pt x="579247" y="78460"/>
                </a:lnTo>
                <a:lnTo>
                  <a:pt x="579716" y="80772"/>
                </a:lnTo>
                <a:lnTo>
                  <a:pt x="579691" y="81026"/>
                </a:lnTo>
                <a:lnTo>
                  <a:pt x="578789" y="83185"/>
                </a:lnTo>
                <a:lnTo>
                  <a:pt x="576935" y="83439"/>
                </a:lnTo>
                <a:lnTo>
                  <a:pt x="575157" y="83058"/>
                </a:lnTo>
                <a:lnTo>
                  <a:pt x="574916" y="80391"/>
                </a:lnTo>
                <a:lnTo>
                  <a:pt x="577786" y="78613"/>
                </a:lnTo>
                <a:lnTo>
                  <a:pt x="578002" y="78486"/>
                </a:lnTo>
                <a:lnTo>
                  <a:pt x="579031" y="77851"/>
                </a:lnTo>
                <a:lnTo>
                  <a:pt x="579081" y="77647"/>
                </a:lnTo>
                <a:lnTo>
                  <a:pt x="578967" y="77089"/>
                </a:lnTo>
                <a:lnTo>
                  <a:pt x="576656" y="71501"/>
                </a:lnTo>
                <a:lnTo>
                  <a:pt x="576021" y="69977"/>
                </a:lnTo>
                <a:lnTo>
                  <a:pt x="581533" y="69723"/>
                </a:lnTo>
                <a:lnTo>
                  <a:pt x="581075" y="67437"/>
                </a:lnTo>
                <a:lnTo>
                  <a:pt x="580821" y="66167"/>
                </a:lnTo>
                <a:lnTo>
                  <a:pt x="576338" y="67437"/>
                </a:lnTo>
                <a:lnTo>
                  <a:pt x="574636" y="66675"/>
                </a:lnTo>
                <a:lnTo>
                  <a:pt x="574357" y="66548"/>
                </a:lnTo>
                <a:lnTo>
                  <a:pt x="574725" y="65278"/>
                </a:lnTo>
                <a:lnTo>
                  <a:pt x="574852" y="64135"/>
                </a:lnTo>
                <a:lnTo>
                  <a:pt x="574319" y="62230"/>
                </a:lnTo>
                <a:lnTo>
                  <a:pt x="573811" y="61595"/>
                </a:lnTo>
                <a:lnTo>
                  <a:pt x="573112" y="60706"/>
                </a:lnTo>
                <a:lnTo>
                  <a:pt x="573112" y="60325"/>
                </a:lnTo>
                <a:lnTo>
                  <a:pt x="574433" y="57150"/>
                </a:lnTo>
                <a:lnTo>
                  <a:pt x="577570" y="54102"/>
                </a:lnTo>
                <a:lnTo>
                  <a:pt x="579196" y="51054"/>
                </a:lnTo>
                <a:lnTo>
                  <a:pt x="578637" y="53086"/>
                </a:lnTo>
                <a:lnTo>
                  <a:pt x="579589" y="54102"/>
                </a:lnTo>
                <a:lnTo>
                  <a:pt x="579602" y="54483"/>
                </a:lnTo>
                <a:lnTo>
                  <a:pt x="579234" y="55372"/>
                </a:lnTo>
                <a:lnTo>
                  <a:pt x="583272" y="51054"/>
                </a:lnTo>
                <a:lnTo>
                  <a:pt x="583387" y="50927"/>
                </a:lnTo>
                <a:lnTo>
                  <a:pt x="584936" y="49276"/>
                </a:lnTo>
                <a:lnTo>
                  <a:pt x="586638" y="51816"/>
                </a:lnTo>
                <a:lnTo>
                  <a:pt x="586740" y="52070"/>
                </a:lnTo>
                <a:lnTo>
                  <a:pt x="587146" y="54483"/>
                </a:lnTo>
                <a:lnTo>
                  <a:pt x="587032" y="55499"/>
                </a:lnTo>
                <a:lnTo>
                  <a:pt x="586282" y="57404"/>
                </a:lnTo>
                <a:lnTo>
                  <a:pt x="589495" y="58674"/>
                </a:lnTo>
                <a:lnTo>
                  <a:pt x="593331" y="54483"/>
                </a:lnTo>
                <a:lnTo>
                  <a:pt x="593255" y="54127"/>
                </a:lnTo>
                <a:lnTo>
                  <a:pt x="593420" y="54381"/>
                </a:lnTo>
                <a:lnTo>
                  <a:pt x="594372" y="53340"/>
                </a:lnTo>
                <a:lnTo>
                  <a:pt x="594779" y="48768"/>
                </a:lnTo>
                <a:lnTo>
                  <a:pt x="594893" y="48133"/>
                </a:lnTo>
                <a:lnTo>
                  <a:pt x="595312" y="46482"/>
                </a:lnTo>
                <a:lnTo>
                  <a:pt x="595337" y="46355"/>
                </a:lnTo>
                <a:lnTo>
                  <a:pt x="596074" y="43434"/>
                </a:lnTo>
                <a:lnTo>
                  <a:pt x="598487" y="45339"/>
                </a:lnTo>
                <a:lnTo>
                  <a:pt x="601357" y="49276"/>
                </a:lnTo>
                <a:lnTo>
                  <a:pt x="603986" y="50673"/>
                </a:lnTo>
                <a:lnTo>
                  <a:pt x="600506" y="60325"/>
                </a:lnTo>
                <a:lnTo>
                  <a:pt x="603554" y="58293"/>
                </a:lnTo>
                <a:lnTo>
                  <a:pt x="601865" y="61976"/>
                </a:lnTo>
                <a:lnTo>
                  <a:pt x="601853" y="68453"/>
                </a:lnTo>
                <a:lnTo>
                  <a:pt x="599198" y="72390"/>
                </a:lnTo>
                <a:lnTo>
                  <a:pt x="603389" y="72771"/>
                </a:lnTo>
                <a:lnTo>
                  <a:pt x="609409" y="75692"/>
                </a:lnTo>
                <a:lnTo>
                  <a:pt x="612114" y="73787"/>
                </a:lnTo>
                <a:lnTo>
                  <a:pt x="613181" y="77216"/>
                </a:lnTo>
                <a:lnTo>
                  <a:pt x="613625" y="79883"/>
                </a:lnTo>
                <a:lnTo>
                  <a:pt x="613511" y="81534"/>
                </a:lnTo>
                <a:lnTo>
                  <a:pt x="613219" y="83566"/>
                </a:lnTo>
                <a:lnTo>
                  <a:pt x="617423" y="77470"/>
                </a:lnTo>
                <a:lnTo>
                  <a:pt x="619836" y="86614"/>
                </a:lnTo>
                <a:lnTo>
                  <a:pt x="623481" y="86868"/>
                </a:lnTo>
                <a:lnTo>
                  <a:pt x="627316" y="83185"/>
                </a:lnTo>
                <a:lnTo>
                  <a:pt x="619556" y="81915"/>
                </a:lnTo>
                <a:lnTo>
                  <a:pt x="622147" y="77470"/>
                </a:lnTo>
                <a:lnTo>
                  <a:pt x="622363" y="77089"/>
                </a:lnTo>
                <a:lnTo>
                  <a:pt x="623557" y="79502"/>
                </a:lnTo>
                <a:lnTo>
                  <a:pt x="625132" y="78028"/>
                </a:lnTo>
                <a:lnTo>
                  <a:pt x="623951" y="77089"/>
                </a:lnTo>
                <a:lnTo>
                  <a:pt x="621423" y="75057"/>
                </a:lnTo>
                <a:lnTo>
                  <a:pt x="619036" y="73787"/>
                </a:lnTo>
                <a:lnTo>
                  <a:pt x="618566" y="73533"/>
                </a:lnTo>
                <a:lnTo>
                  <a:pt x="620699" y="73660"/>
                </a:lnTo>
                <a:lnTo>
                  <a:pt x="620699" y="73533"/>
                </a:lnTo>
                <a:lnTo>
                  <a:pt x="620674" y="73025"/>
                </a:lnTo>
                <a:lnTo>
                  <a:pt x="620547" y="68453"/>
                </a:lnTo>
                <a:lnTo>
                  <a:pt x="621017" y="66929"/>
                </a:lnTo>
                <a:lnTo>
                  <a:pt x="617461" y="65913"/>
                </a:lnTo>
                <a:lnTo>
                  <a:pt x="617689" y="59944"/>
                </a:lnTo>
                <a:lnTo>
                  <a:pt x="621817" y="65405"/>
                </a:lnTo>
                <a:lnTo>
                  <a:pt x="623443" y="62357"/>
                </a:lnTo>
                <a:lnTo>
                  <a:pt x="622414" y="67691"/>
                </a:lnTo>
                <a:lnTo>
                  <a:pt x="622998" y="67818"/>
                </a:lnTo>
                <a:lnTo>
                  <a:pt x="621969" y="73152"/>
                </a:lnTo>
                <a:lnTo>
                  <a:pt x="625017" y="70993"/>
                </a:lnTo>
                <a:lnTo>
                  <a:pt x="629615" y="70993"/>
                </a:lnTo>
                <a:lnTo>
                  <a:pt x="632193" y="74168"/>
                </a:lnTo>
                <a:lnTo>
                  <a:pt x="633742" y="76327"/>
                </a:lnTo>
                <a:lnTo>
                  <a:pt x="633171" y="76428"/>
                </a:lnTo>
                <a:lnTo>
                  <a:pt x="633755" y="80467"/>
                </a:lnTo>
                <a:lnTo>
                  <a:pt x="633628" y="81661"/>
                </a:lnTo>
                <a:lnTo>
                  <a:pt x="633514" y="82499"/>
                </a:lnTo>
                <a:lnTo>
                  <a:pt x="639762" y="83566"/>
                </a:lnTo>
                <a:lnTo>
                  <a:pt x="639800" y="85725"/>
                </a:lnTo>
                <a:lnTo>
                  <a:pt x="637578" y="86360"/>
                </a:lnTo>
                <a:lnTo>
                  <a:pt x="636155" y="85598"/>
                </a:lnTo>
                <a:lnTo>
                  <a:pt x="638886" y="88011"/>
                </a:lnTo>
                <a:lnTo>
                  <a:pt x="640867" y="86868"/>
                </a:lnTo>
                <a:lnTo>
                  <a:pt x="641083" y="86360"/>
                </a:lnTo>
                <a:lnTo>
                  <a:pt x="643991" y="79629"/>
                </a:lnTo>
                <a:lnTo>
                  <a:pt x="647052" y="81661"/>
                </a:lnTo>
                <a:lnTo>
                  <a:pt x="650011" y="84328"/>
                </a:lnTo>
                <a:lnTo>
                  <a:pt x="649973" y="82550"/>
                </a:lnTo>
                <a:lnTo>
                  <a:pt x="654100" y="83693"/>
                </a:lnTo>
                <a:lnTo>
                  <a:pt x="654164" y="82550"/>
                </a:lnTo>
                <a:lnTo>
                  <a:pt x="654329" y="79629"/>
                </a:lnTo>
                <a:lnTo>
                  <a:pt x="654532" y="76073"/>
                </a:lnTo>
                <a:lnTo>
                  <a:pt x="656983" y="75819"/>
                </a:lnTo>
                <a:lnTo>
                  <a:pt x="655091" y="71882"/>
                </a:lnTo>
                <a:lnTo>
                  <a:pt x="659130" y="76073"/>
                </a:lnTo>
                <a:lnTo>
                  <a:pt x="657910" y="71882"/>
                </a:lnTo>
                <a:lnTo>
                  <a:pt x="657656" y="70993"/>
                </a:lnTo>
                <a:lnTo>
                  <a:pt x="655993" y="65278"/>
                </a:lnTo>
                <a:lnTo>
                  <a:pt x="659523" y="68453"/>
                </a:lnTo>
                <a:lnTo>
                  <a:pt x="658990" y="72390"/>
                </a:lnTo>
                <a:lnTo>
                  <a:pt x="659231" y="77089"/>
                </a:lnTo>
                <a:lnTo>
                  <a:pt x="659333" y="78028"/>
                </a:lnTo>
                <a:lnTo>
                  <a:pt x="659841" y="81788"/>
                </a:lnTo>
                <a:lnTo>
                  <a:pt x="660438" y="77724"/>
                </a:lnTo>
                <a:lnTo>
                  <a:pt x="662698" y="81280"/>
                </a:lnTo>
                <a:lnTo>
                  <a:pt x="664197" y="81280"/>
                </a:lnTo>
                <a:lnTo>
                  <a:pt x="663371" y="77724"/>
                </a:lnTo>
                <a:lnTo>
                  <a:pt x="663244" y="77216"/>
                </a:lnTo>
                <a:lnTo>
                  <a:pt x="667448" y="77470"/>
                </a:lnTo>
                <a:lnTo>
                  <a:pt x="667296" y="77216"/>
                </a:lnTo>
                <a:lnTo>
                  <a:pt x="664984" y="73406"/>
                </a:lnTo>
                <a:lnTo>
                  <a:pt x="668477" y="69977"/>
                </a:lnTo>
                <a:lnTo>
                  <a:pt x="670140" y="75565"/>
                </a:lnTo>
                <a:lnTo>
                  <a:pt x="672719" y="70358"/>
                </a:lnTo>
                <a:lnTo>
                  <a:pt x="672261" y="69977"/>
                </a:lnTo>
                <a:lnTo>
                  <a:pt x="671055" y="68961"/>
                </a:lnTo>
                <a:lnTo>
                  <a:pt x="671258" y="68834"/>
                </a:lnTo>
                <a:lnTo>
                  <a:pt x="675728" y="66040"/>
                </a:lnTo>
                <a:lnTo>
                  <a:pt x="674293" y="62992"/>
                </a:lnTo>
                <a:lnTo>
                  <a:pt x="677710" y="62738"/>
                </a:lnTo>
                <a:lnTo>
                  <a:pt x="680021" y="67437"/>
                </a:lnTo>
                <a:lnTo>
                  <a:pt x="679907" y="68453"/>
                </a:lnTo>
                <a:lnTo>
                  <a:pt x="679170" y="72136"/>
                </a:lnTo>
                <a:lnTo>
                  <a:pt x="677976" y="71755"/>
                </a:lnTo>
                <a:lnTo>
                  <a:pt x="676122" y="69977"/>
                </a:lnTo>
                <a:lnTo>
                  <a:pt x="676236" y="73406"/>
                </a:lnTo>
                <a:lnTo>
                  <a:pt x="682459" y="72517"/>
                </a:lnTo>
                <a:lnTo>
                  <a:pt x="684009" y="74676"/>
                </a:lnTo>
                <a:lnTo>
                  <a:pt x="685952" y="75653"/>
                </a:lnTo>
                <a:lnTo>
                  <a:pt x="686079" y="76581"/>
                </a:lnTo>
                <a:lnTo>
                  <a:pt x="686295" y="80391"/>
                </a:lnTo>
                <a:lnTo>
                  <a:pt x="688238" y="74930"/>
                </a:lnTo>
                <a:lnTo>
                  <a:pt x="692162" y="84201"/>
                </a:lnTo>
                <a:lnTo>
                  <a:pt x="692696" y="81915"/>
                </a:lnTo>
                <a:lnTo>
                  <a:pt x="693674" y="77724"/>
                </a:lnTo>
                <a:close/>
              </a:path>
              <a:path extrusionOk="0" h="118745" w="715010">
                <a:moveTo>
                  <a:pt x="695210" y="59817"/>
                </a:moveTo>
                <a:lnTo>
                  <a:pt x="691883" y="54991"/>
                </a:lnTo>
                <a:lnTo>
                  <a:pt x="689190" y="52578"/>
                </a:lnTo>
                <a:lnTo>
                  <a:pt x="689711" y="59944"/>
                </a:lnTo>
                <a:lnTo>
                  <a:pt x="687590" y="62611"/>
                </a:lnTo>
                <a:lnTo>
                  <a:pt x="687641" y="62801"/>
                </a:lnTo>
                <a:lnTo>
                  <a:pt x="695210" y="59817"/>
                </a:lnTo>
                <a:close/>
              </a:path>
              <a:path extrusionOk="0" h="118745" w="715010">
                <a:moveTo>
                  <a:pt x="698576" y="15913"/>
                </a:moveTo>
                <a:lnTo>
                  <a:pt x="697674" y="14986"/>
                </a:lnTo>
                <a:lnTo>
                  <a:pt x="697839" y="16141"/>
                </a:lnTo>
                <a:lnTo>
                  <a:pt x="698576" y="15913"/>
                </a:lnTo>
                <a:close/>
              </a:path>
              <a:path extrusionOk="0" h="118745" w="715010">
                <a:moveTo>
                  <a:pt x="698931" y="34671"/>
                </a:moveTo>
                <a:lnTo>
                  <a:pt x="698182" y="37122"/>
                </a:lnTo>
                <a:lnTo>
                  <a:pt x="698614" y="37084"/>
                </a:lnTo>
                <a:lnTo>
                  <a:pt x="698931" y="34671"/>
                </a:lnTo>
                <a:close/>
              </a:path>
              <a:path extrusionOk="0" h="118745" w="715010">
                <a:moveTo>
                  <a:pt x="700366" y="15367"/>
                </a:moveTo>
                <a:lnTo>
                  <a:pt x="698576" y="15913"/>
                </a:lnTo>
                <a:lnTo>
                  <a:pt x="699528" y="16891"/>
                </a:lnTo>
                <a:lnTo>
                  <a:pt x="700366" y="15367"/>
                </a:lnTo>
                <a:close/>
              </a:path>
              <a:path extrusionOk="0" h="118745" w="715010">
                <a:moveTo>
                  <a:pt x="707885" y="34163"/>
                </a:moveTo>
                <a:lnTo>
                  <a:pt x="706069" y="34353"/>
                </a:lnTo>
                <a:lnTo>
                  <a:pt x="706221" y="34671"/>
                </a:lnTo>
                <a:lnTo>
                  <a:pt x="706742" y="34709"/>
                </a:lnTo>
                <a:lnTo>
                  <a:pt x="707885" y="34163"/>
                </a:lnTo>
                <a:close/>
              </a:path>
              <a:path extrusionOk="0" h="118745" w="715010">
                <a:moveTo>
                  <a:pt x="709676" y="38950"/>
                </a:moveTo>
                <a:lnTo>
                  <a:pt x="709637" y="38747"/>
                </a:lnTo>
                <a:lnTo>
                  <a:pt x="709510" y="38912"/>
                </a:lnTo>
                <a:lnTo>
                  <a:pt x="709637" y="38912"/>
                </a:lnTo>
                <a:close/>
              </a:path>
              <a:path extrusionOk="0" h="118745" w="715010">
                <a:moveTo>
                  <a:pt x="710742" y="24257"/>
                </a:moveTo>
                <a:lnTo>
                  <a:pt x="710641" y="24003"/>
                </a:lnTo>
                <a:lnTo>
                  <a:pt x="710285" y="23545"/>
                </a:lnTo>
                <a:lnTo>
                  <a:pt x="710145" y="24003"/>
                </a:lnTo>
                <a:lnTo>
                  <a:pt x="710742" y="24257"/>
                </a:lnTo>
                <a:close/>
              </a:path>
              <a:path extrusionOk="0" h="118745" w="715010">
                <a:moveTo>
                  <a:pt x="712647" y="23749"/>
                </a:moveTo>
                <a:lnTo>
                  <a:pt x="710819" y="24231"/>
                </a:lnTo>
                <a:lnTo>
                  <a:pt x="712050" y="25781"/>
                </a:lnTo>
                <a:lnTo>
                  <a:pt x="712647" y="23749"/>
                </a:lnTo>
                <a:close/>
              </a:path>
              <a:path extrusionOk="0" h="118745" w="715010">
                <a:moveTo>
                  <a:pt x="714895" y="51816"/>
                </a:moveTo>
                <a:lnTo>
                  <a:pt x="712330" y="54991"/>
                </a:lnTo>
                <a:lnTo>
                  <a:pt x="712216" y="52324"/>
                </a:lnTo>
                <a:lnTo>
                  <a:pt x="712203" y="52070"/>
                </a:lnTo>
                <a:lnTo>
                  <a:pt x="712050" y="48133"/>
                </a:lnTo>
                <a:lnTo>
                  <a:pt x="709396" y="52070"/>
                </a:lnTo>
                <a:lnTo>
                  <a:pt x="709561" y="50673"/>
                </a:lnTo>
                <a:lnTo>
                  <a:pt x="710069" y="47117"/>
                </a:lnTo>
                <a:lnTo>
                  <a:pt x="711454" y="48006"/>
                </a:lnTo>
                <a:lnTo>
                  <a:pt x="710920" y="47117"/>
                </a:lnTo>
                <a:lnTo>
                  <a:pt x="709612" y="44958"/>
                </a:lnTo>
                <a:lnTo>
                  <a:pt x="709231" y="44323"/>
                </a:lnTo>
                <a:lnTo>
                  <a:pt x="706983" y="44958"/>
                </a:lnTo>
                <a:lnTo>
                  <a:pt x="706234" y="41783"/>
                </a:lnTo>
                <a:lnTo>
                  <a:pt x="706031" y="40894"/>
                </a:lnTo>
                <a:lnTo>
                  <a:pt x="707923" y="43942"/>
                </a:lnTo>
                <a:lnTo>
                  <a:pt x="708748" y="40894"/>
                </a:lnTo>
                <a:lnTo>
                  <a:pt x="708850" y="40513"/>
                </a:lnTo>
                <a:lnTo>
                  <a:pt x="709117" y="39497"/>
                </a:lnTo>
                <a:lnTo>
                  <a:pt x="709510" y="38862"/>
                </a:lnTo>
                <a:lnTo>
                  <a:pt x="707809" y="37719"/>
                </a:lnTo>
                <a:lnTo>
                  <a:pt x="704443" y="38862"/>
                </a:lnTo>
                <a:lnTo>
                  <a:pt x="703338" y="40513"/>
                </a:lnTo>
                <a:lnTo>
                  <a:pt x="703097" y="34594"/>
                </a:lnTo>
                <a:lnTo>
                  <a:pt x="706069" y="34290"/>
                </a:lnTo>
                <a:lnTo>
                  <a:pt x="705751" y="33655"/>
                </a:lnTo>
                <a:lnTo>
                  <a:pt x="705548" y="33274"/>
                </a:lnTo>
                <a:lnTo>
                  <a:pt x="707796" y="29845"/>
                </a:lnTo>
                <a:lnTo>
                  <a:pt x="708050" y="29464"/>
                </a:lnTo>
                <a:lnTo>
                  <a:pt x="704799" y="29845"/>
                </a:lnTo>
                <a:lnTo>
                  <a:pt x="706310" y="25527"/>
                </a:lnTo>
                <a:lnTo>
                  <a:pt x="707605" y="24257"/>
                </a:lnTo>
                <a:lnTo>
                  <a:pt x="709434" y="22479"/>
                </a:lnTo>
                <a:lnTo>
                  <a:pt x="710285" y="23545"/>
                </a:lnTo>
                <a:lnTo>
                  <a:pt x="710590" y="22479"/>
                </a:lnTo>
                <a:lnTo>
                  <a:pt x="710742" y="21971"/>
                </a:lnTo>
                <a:lnTo>
                  <a:pt x="711288" y="20701"/>
                </a:lnTo>
                <a:lnTo>
                  <a:pt x="711568" y="20066"/>
                </a:lnTo>
                <a:lnTo>
                  <a:pt x="713867" y="14732"/>
                </a:lnTo>
                <a:lnTo>
                  <a:pt x="709752" y="13589"/>
                </a:lnTo>
                <a:lnTo>
                  <a:pt x="710933" y="13970"/>
                </a:lnTo>
                <a:lnTo>
                  <a:pt x="707771" y="16891"/>
                </a:lnTo>
                <a:lnTo>
                  <a:pt x="709904" y="19304"/>
                </a:lnTo>
                <a:lnTo>
                  <a:pt x="708240" y="20066"/>
                </a:lnTo>
                <a:lnTo>
                  <a:pt x="706183" y="18719"/>
                </a:lnTo>
                <a:lnTo>
                  <a:pt x="706183" y="24257"/>
                </a:lnTo>
                <a:lnTo>
                  <a:pt x="699617" y="32524"/>
                </a:lnTo>
                <a:lnTo>
                  <a:pt x="699719" y="32893"/>
                </a:lnTo>
                <a:lnTo>
                  <a:pt x="701078" y="34798"/>
                </a:lnTo>
                <a:lnTo>
                  <a:pt x="702259" y="34671"/>
                </a:lnTo>
                <a:lnTo>
                  <a:pt x="696760" y="41783"/>
                </a:lnTo>
                <a:lnTo>
                  <a:pt x="698119" y="37338"/>
                </a:lnTo>
                <a:lnTo>
                  <a:pt x="698182" y="37122"/>
                </a:lnTo>
                <a:lnTo>
                  <a:pt x="696125" y="37338"/>
                </a:lnTo>
                <a:lnTo>
                  <a:pt x="694817" y="35687"/>
                </a:lnTo>
                <a:lnTo>
                  <a:pt x="694931" y="32639"/>
                </a:lnTo>
                <a:lnTo>
                  <a:pt x="695693" y="32258"/>
                </a:lnTo>
                <a:lnTo>
                  <a:pt x="698220" y="30988"/>
                </a:lnTo>
                <a:lnTo>
                  <a:pt x="698538" y="30226"/>
                </a:lnTo>
                <a:lnTo>
                  <a:pt x="699046" y="28956"/>
                </a:lnTo>
                <a:lnTo>
                  <a:pt x="699604" y="27559"/>
                </a:lnTo>
                <a:lnTo>
                  <a:pt x="706183" y="24257"/>
                </a:lnTo>
                <a:lnTo>
                  <a:pt x="706183" y="18719"/>
                </a:lnTo>
                <a:lnTo>
                  <a:pt x="705332" y="18161"/>
                </a:lnTo>
                <a:lnTo>
                  <a:pt x="703770" y="17145"/>
                </a:lnTo>
                <a:lnTo>
                  <a:pt x="705510" y="13335"/>
                </a:lnTo>
                <a:lnTo>
                  <a:pt x="703529" y="14478"/>
                </a:lnTo>
                <a:lnTo>
                  <a:pt x="699770" y="17272"/>
                </a:lnTo>
                <a:lnTo>
                  <a:pt x="698144" y="18161"/>
                </a:lnTo>
                <a:lnTo>
                  <a:pt x="697839" y="16141"/>
                </a:lnTo>
                <a:lnTo>
                  <a:pt x="694613" y="17145"/>
                </a:lnTo>
                <a:lnTo>
                  <a:pt x="696277" y="20701"/>
                </a:lnTo>
                <a:lnTo>
                  <a:pt x="692048" y="18161"/>
                </a:lnTo>
                <a:lnTo>
                  <a:pt x="691349" y="20320"/>
                </a:lnTo>
                <a:lnTo>
                  <a:pt x="689394" y="26416"/>
                </a:lnTo>
                <a:lnTo>
                  <a:pt x="685990" y="28956"/>
                </a:lnTo>
                <a:lnTo>
                  <a:pt x="686079" y="27813"/>
                </a:lnTo>
                <a:lnTo>
                  <a:pt x="686422" y="23495"/>
                </a:lnTo>
                <a:lnTo>
                  <a:pt x="688251" y="23164"/>
                </a:lnTo>
                <a:lnTo>
                  <a:pt x="686536" y="22733"/>
                </a:lnTo>
                <a:lnTo>
                  <a:pt x="686130" y="21844"/>
                </a:lnTo>
                <a:lnTo>
                  <a:pt x="686041" y="19558"/>
                </a:lnTo>
                <a:lnTo>
                  <a:pt x="686142" y="18669"/>
                </a:lnTo>
                <a:lnTo>
                  <a:pt x="683374" y="23495"/>
                </a:lnTo>
                <a:lnTo>
                  <a:pt x="682536" y="22860"/>
                </a:lnTo>
                <a:lnTo>
                  <a:pt x="682955" y="21844"/>
                </a:lnTo>
                <a:lnTo>
                  <a:pt x="678675" y="27178"/>
                </a:lnTo>
                <a:lnTo>
                  <a:pt x="678751" y="27368"/>
                </a:lnTo>
                <a:lnTo>
                  <a:pt x="680377" y="27990"/>
                </a:lnTo>
                <a:lnTo>
                  <a:pt x="680364" y="27813"/>
                </a:lnTo>
                <a:lnTo>
                  <a:pt x="683653" y="28321"/>
                </a:lnTo>
                <a:lnTo>
                  <a:pt x="685228" y="31610"/>
                </a:lnTo>
                <a:lnTo>
                  <a:pt x="686358" y="30226"/>
                </a:lnTo>
                <a:lnTo>
                  <a:pt x="687755" y="33782"/>
                </a:lnTo>
                <a:lnTo>
                  <a:pt x="690105" y="32258"/>
                </a:lnTo>
                <a:lnTo>
                  <a:pt x="692213" y="39751"/>
                </a:lnTo>
                <a:lnTo>
                  <a:pt x="695794" y="48260"/>
                </a:lnTo>
                <a:lnTo>
                  <a:pt x="695680" y="48768"/>
                </a:lnTo>
                <a:lnTo>
                  <a:pt x="693191" y="54483"/>
                </a:lnTo>
                <a:lnTo>
                  <a:pt x="696595" y="56261"/>
                </a:lnTo>
                <a:lnTo>
                  <a:pt x="697750" y="52324"/>
                </a:lnTo>
                <a:lnTo>
                  <a:pt x="700798" y="52324"/>
                </a:lnTo>
                <a:lnTo>
                  <a:pt x="702741" y="58420"/>
                </a:lnTo>
                <a:lnTo>
                  <a:pt x="699884" y="58928"/>
                </a:lnTo>
                <a:lnTo>
                  <a:pt x="700278" y="65024"/>
                </a:lnTo>
                <a:lnTo>
                  <a:pt x="702538" y="64389"/>
                </a:lnTo>
                <a:lnTo>
                  <a:pt x="705319" y="61722"/>
                </a:lnTo>
                <a:lnTo>
                  <a:pt x="703656" y="58293"/>
                </a:lnTo>
                <a:lnTo>
                  <a:pt x="707885" y="60706"/>
                </a:lnTo>
                <a:lnTo>
                  <a:pt x="708012" y="61976"/>
                </a:lnTo>
                <a:lnTo>
                  <a:pt x="706501" y="61976"/>
                </a:lnTo>
                <a:lnTo>
                  <a:pt x="705904" y="61849"/>
                </a:lnTo>
                <a:lnTo>
                  <a:pt x="707567" y="63119"/>
                </a:lnTo>
                <a:lnTo>
                  <a:pt x="708799" y="61976"/>
                </a:lnTo>
                <a:lnTo>
                  <a:pt x="710704" y="60198"/>
                </a:lnTo>
                <a:lnTo>
                  <a:pt x="711098" y="59182"/>
                </a:lnTo>
                <a:lnTo>
                  <a:pt x="711657" y="57785"/>
                </a:lnTo>
                <a:lnTo>
                  <a:pt x="711301" y="58166"/>
                </a:lnTo>
                <a:lnTo>
                  <a:pt x="710222" y="59182"/>
                </a:lnTo>
                <a:lnTo>
                  <a:pt x="709815" y="58293"/>
                </a:lnTo>
                <a:lnTo>
                  <a:pt x="709752" y="58166"/>
                </a:lnTo>
                <a:lnTo>
                  <a:pt x="711530" y="56515"/>
                </a:lnTo>
                <a:lnTo>
                  <a:pt x="713092" y="54991"/>
                </a:lnTo>
                <a:lnTo>
                  <a:pt x="714667" y="53467"/>
                </a:lnTo>
                <a:lnTo>
                  <a:pt x="714895" y="5181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79" name="Google Shape;3779;g2b5c250f245_0_726"/>
          <p:cNvSpPr/>
          <p:nvPr/>
        </p:nvSpPr>
        <p:spPr>
          <a:xfrm>
            <a:off x="4072127" y="2155130"/>
            <a:ext cx="510754" cy="88163"/>
          </a:xfrm>
          <a:custGeom>
            <a:rect b="b" l="l" r="r" t="t"/>
            <a:pathLst>
              <a:path extrusionOk="0" h="132079" w="765175">
                <a:moveTo>
                  <a:pt x="41668" y="107950"/>
                </a:moveTo>
                <a:lnTo>
                  <a:pt x="41567" y="107454"/>
                </a:lnTo>
                <a:lnTo>
                  <a:pt x="41046" y="107950"/>
                </a:lnTo>
                <a:lnTo>
                  <a:pt x="41668" y="107950"/>
                </a:lnTo>
                <a:close/>
              </a:path>
              <a:path extrusionOk="0" h="132079" w="765175">
                <a:moveTo>
                  <a:pt x="48348" y="106159"/>
                </a:moveTo>
                <a:lnTo>
                  <a:pt x="47891" y="104140"/>
                </a:lnTo>
                <a:lnTo>
                  <a:pt x="47282" y="104902"/>
                </a:lnTo>
                <a:lnTo>
                  <a:pt x="48348" y="106159"/>
                </a:lnTo>
                <a:close/>
              </a:path>
              <a:path extrusionOk="0" h="132079" w="765175">
                <a:moveTo>
                  <a:pt x="49758" y="106680"/>
                </a:moveTo>
                <a:lnTo>
                  <a:pt x="48806" y="106680"/>
                </a:lnTo>
                <a:lnTo>
                  <a:pt x="48348" y="106159"/>
                </a:lnTo>
                <a:lnTo>
                  <a:pt x="48768" y="107950"/>
                </a:lnTo>
                <a:lnTo>
                  <a:pt x="49758" y="106680"/>
                </a:lnTo>
                <a:close/>
              </a:path>
              <a:path extrusionOk="0" h="132079" w="765175">
                <a:moveTo>
                  <a:pt x="53949" y="115570"/>
                </a:moveTo>
                <a:lnTo>
                  <a:pt x="52971" y="111226"/>
                </a:lnTo>
                <a:lnTo>
                  <a:pt x="51181" y="111760"/>
                </a:lnTo>
                <a:lnTo>
                  <a:pt x="53949" y="115570"/>
                </a:lnTo>
                <a:close/>
              </a:path>
              <a:path extrusionOk="0" h="132079" w="765175">
                <a:moveTo>
                  <a:pt x="55168" y="110553"/>
                </a:moveTo>
                <a:lnTo>
                  <a:pt x="54660" y="110299"/>
                </a:lnTo>
                <a:lnTo>
                  <a:pt x="52654" y="109766"/>
                </a:lnTo>
                <a:lnTo>
                  <a:pt x="52971" y="111226"/>
                </a:lnTo>
                <a:lnTo>
                  <a:pt x="55168" y="110553"/>
                </a:lnTo>
                <a:close/>
              </a:path>
              <a:path extrusionOk="0" h="132079" w="765175">
                <a:moveTo>
                  <a:pt x="70434" y="114071"/>
                </a:moveTo>
                <a:lnTo>
                  <a:pt x="69951" y="114300"/>
                </a:lnTo>
                <a:lnTo>
                  <a:pt x="70307" y="114300"/>
                </a:lnTo>
                <a:lnTo>
                  <a:pt x="70434" y="114071"/>
                </a:lnTo>
                <a:close/>
              </a:path>
              <a:path extrusionOk="0" h="132079" w="765175">
                <a:moveTo>
                  <a:pt x="98996" y="63500"/>
                </a:moveTo>
                <a:lnTo>
                  <a:pt x="98679" y="63500"/>
                </a:lnTo>
                <a:lnTo>
                  <a:pt x="98666" y="63627"/>
                </a:lnTo>
                <a:lnTo>
                  <a:pt x="98996" y="63500"/>
                </a:lnTo>
                <a:close/>
              </a:path>
              <a:path extrusionOk="0" h="132079" w="765175">
                <a:moveTo>
                  <a:pt x="101447" y="119380"/>
                </a:moveTo>
                <a:lnTo>
                  <a:pt x="101269" y="119214"/>
                </a:lnTo>
                <a:lnTo>
                  <a:pt x="101092" y="119380"/>
                </a:lnTo>
                <a:lnTo>
                  <a:pt x="101447" y="119380"/>
                </a:lnTo>
                <a:close/>
              </a:path>
              <a:path extrusionOk="0" h="132079" w="765175">
                <a:moveTo>
                  <a:pt x="120624" y="127457"/>
                </a:moveTo>
                <a:lnTo>
                  <a:pt x="120535" y="127812"/>
                </a:lnTo>
                <a:lnTo>
                  <a:pt x="120497" y="128244"/>
                </a:lnTo>
                <a:lnTo>
                  <a:pt x="120497" y="128765"/>
                </a:lnTo>
                <a:lnTo>
                  <a:pt x="120573" y="128244"/>
                </a:lnTo>
                <a:lnTo>
                  <a:pt x="120624" y="127850"/>
                </a:lnTo>
                <a:lnTo>
                  <a:pt x="120624" y="127457"/>
                </a:lnTo>
                <a:close/>
              </a:path>
              <a:path extrusionOk="0" h="132079" w="765175">
                <a:moveTo>
                  <a:pt x="148107" y="123190"/>
                </a:moveTo>
                <a:lnTo>
                  <a:pt x="147193" y="123190"/>
                </a:lnTo>
                <a:lnTo>
                  <a:pt x="143751" y="121920"/>
                </a:lnTo>
                <a:lnTo>
                  <a:pt x="144780" y="125730"/>
                </a:lnTo>
                <a:lnTo>
                  <a:pt x="147866" y="128270"/>
                </a:lnTo>
                <a:lnTo>
                  <a:pt x="145846" y="124460"/>
                </a:lnTo>
                <a:lnTo>
                  <a:pt x="148107" y="123190"/>
                </a:lnTo>
                <a:close/>
              </a:path>
              <a:path extrusionOk="0" h="132079" w="765175">
                <a:moveTo>
                  <a:pt x="149809" y="129755"/>
                </a:moveTo>
                <a:lnTo>
                  <a:pt x="149174" y="130187"/>
                </a:lnTo>
                <a:lnTo>
                  <a:pt x="148628" y="130746"/>
                </a:lnTo>
                <a:lnTo>
                  <a:pt x="148348" y="131533"/>
                </a:lnTo>
                <a:lnTo>
                  <a:pt x="149339" y="131102"/>
                </a:lnTo>
                <a:lnTo>
                  <a:pt x="149733" y="130467"/>
                </a:lnTo>
                <a:lnTo>
                  <a:pt x="149809" y="129755"/>
                </a:lnTo>
                <a:close/>
              </a:path>
              <a:path extrusionOk="0" h="132079" w="765175">
                <a:moveTo>
                  <a:pt x="150088" y="127000"/>
                </a:moveTo>
                <a:lnTo>
                  <a:pt x="149225" y="125907"/>
                </a:lnTo>
                <a:lnTo>
                  <a:pt x="148501" y="127000"/>
                </a:lnTo>
                <a:lnTo>
                  <a:pt x="150088" y="127000"/>
                </a:lnTo>
                <a:close/>
              </a:path>
              <a:path extrusionOk="0" h="132079" w="765175">
                <a:moveTo>
                  <a:pt x="152171" y="126809"/>
                </a:moveTo>
                <a:lnTo>
                  <a:pt x="151790" y="127000"/>
                </a:lnTo>
                <a:lnTo>
                  <a:pt x="152069" y="127000"/>
                </a:lnTo>
                <a:lnTo>
                  <a:pt x="152171" y="126809"/>
                </a:lnTo>
                <a:close/>
              </a:path>
              <a:path extrusionOk="0" h="132079" w="765175">
                <a:moveTo>
                  <a:pt x="155117" y="129540"/>
                </a:moveTo>
                <a:lnTo>
                  <a:pt x="153454" y="128270"/>
                </a:lnTo>
                <a:lnTo>
                  <a:pt x="151790" y="127000"/>
                </a:lnTo>
                <a:lnTo>
                  <a:pt x="150088" y="127000"/>
                </a:lnTo>
                <a:lnTo>
                  <a:pt x="149809" y="129540"/>
                </a:lnTo>
                <a:lnTo>
                  <a:pt x="151117" y="128270"/>
                </a:lnTo>
                <a:lnTo>
                  <a:pt x="153060" y="128270"/>
                </a:lnTo>
                <a:lnTo>
                  <a:pt x="155117" y="129540"/>
                </a:lnTo>
                <a:close/>
              </a:path>
              <a:path extrusionOk="0" h="132079" w="765175">
                <a:moveTo>
                  <a:pt x="156667" y="124460"/>
                </a:moveTo>
                <a:lnTo>
                  <a:pt x="154571" y="121920"/>
                </a:lnTo>
                <a:lnTo>
                  <a:pt x="152171" y="126809"/>
                </a:lnTo>
                <a:lnTo>
                  <a:pt x="156667" y="124460"/>
                </a:lnTo>
                <a:close/>
              </a:path>
              <a:path extrusionOk="0" h="132079" w="765175">
                <a:moveTo>
                  <a:pt x="200025" y="109220"/>
                </a:moveTo>
                <a:lnTo>
                  <a:pt x="198755" y="109220"/>
                </a:lnTo>
                <a:lnTo>
                  <a:pt x="198018" y="110490"/>
                </a:lnTo>
                <a:lnTo>
                  <a:pt x="200025" y="109220"/>
                </a:lnTo>
                <a:close/>
              </a:path>
              <a:path extrusionOk="0" h="132079" w="765175">
                <a:moveTo>
                  <a:pt x="215569" y="120650"/>
                </a:moveTo>
                <a:lnTo>
                  <a:pt x="212001" y="120650"/>
                </a:lnTo>
                <a:lnTo>
                  <a:pt x="212166" y="123190"/>
                </a:lnTo>
                <a:lnTo>
                  <a:pt x="211442" y="124460"/>
                </a:lnTo>
                <a:lnTo>
                  <a:pt x="214185" y="127000"/>
                </a:lnTo>
                <a:lnTo>
                  <a:pt x="215569" y="120650"/>
                </a:lnTo>
                <a:close/>
              </a:path>
              <a:path extrusionOk="0" h="132079" w="765175">
                <a:moveTo>
                  <a:pt x="218782" y="120650"/>
                </a:moveTo>
                <a:lnTo>
                  <a:pt x="215569" y="120650"/>
                </a:lnTo>
                <a:lnTo>
                  <a:pt x="218147" y="124460"/>
                </a:lnTo>
                <a:lnTo>
                  <a:pt x="218782" y="120650"/>
                </a:lnTo>
                <a:close/>
              </a:path>
              <a:path extrusionOk="0" h="132079" w="765175">
                <a:moveTo>
                  <a:pt x="232206" y="124460"/>
                </a:moveTo>
                <a:lnTo>
                  <a:pt x="230860" y="120650"/>
                </a:lnTo>
                <a:lnTo>
                  <a:pt x="218782" y="120650"/>
                </a:lnTo>
                <a:lnTo>
                  <a:pt x="226187" y="123190"/>
                </a:lnTo>
                <a:lnTo>
                  <a:pt x="225513" y="124460"/>
                </a:lnTo>
                <a:lnTo>
                  <a:pt x="232206" y="124460"/>
                </a:lnTo>
                <a:close/>
              </a:path>
              <a:path extrusionOk="0" h="132079" w="765175">
                <a:moveTo>
                  <a:pt x="284289" y="120611"/>
                </a:moveTo>
                <a:lnTo>
                  <a:pt x="283895" y="120967"/>
                </a:lnTo>
                <a:lnTo>
                  <a:pt x="283578" y="121437"/>
                </a:lnTo>
                <a:lnTo>
                  <a:pt x="283654" y="122237"/>
                </a:lnTo>
                <a:lnTo>
                  <a:pt x="284060" y="121678"/>
                </a:lnTo>
                <a:lnTo>
                  <a:pt x="284213" y="121170"/>
                </a:lnTo>
                <a:lnTo>
                  <a:pt x="284289" y="120611"/>
                </a:lnTo>
                <a:close/>
              </a:path>
              <a:path extrusionOk="0" h="132079" w="765175">
                <a:moveTo>
                  <a:pt x="318770" y="102501"/>
                </a:moveTo>
                <a:lnTo>
                  <a:pt x="314553" y="101600"/>
                </a:lnTo>
                <a:lnTo>
                  <a:pt x="313410" y="104140"/>
                </a:lnTo>
                <a:lnTo>
                  <a:pt x="318770" y="102501"/>
                </a:lnTo>
                <a:close/>
              </a:path>
              <a:path extrusionOk="0" h="132079" w="765175">
                <a:moveTo>
                  <a:pt x="320535" y="102870"/>
                </a:moveTo>
                <a:lnTo>
                  <a:pt x="319925" y="102146"/>
                </a:lnTo>
                <a:lnTo>
                  <a:pt x="318770" y="102501"/>
                </a:lnTo>
                <a:lnTo>
                  <a:pt x="320535" y="102870"/>
                </a:lnTo>
                <a:close/>
              </a:path>
              <a:path extrusionOk="0" h="132079" w="765175">
                <a:moveTo>
                  <a:pt x="324027" y="114300"/>
                </a:moveTo>
                <a:lnTo>
                  <a:pt x="323659" y="113525"/>
                </a:lnTo>
                <a:lnTo>
                  <a:pt x="322643" y="114300"/>
                </a:lnTo>
                <a:lnTo>
                  <a:pt x="324027" y="114300"/>
                </a:lnTo>
                <a:close/>
              </a:path>
              <a:path extrusionOk="0" h="132079" w="765175">
                <a:moveTo>
                  <a:pt x="329247" y="109220"/>
                </a:moveTo>
                <a:lnTo>
                  <a:pt x="324891" y="107950"/>
                </a:lnTo>
                <a:lnTo>
                  <a:pt x="324739" y="111760"/>
                </a:lnTo>
                <a:lnTo>
                  <a:pt x="322757" y="109220"/>
                </a:lnTo>
                <a:lnTo>
                  <a:pt x="321487" y="113030"/>
                </a:lnTo>
                <a:lnTo>
                  <a:pt x="319506" y="114300"/>
                </a:lnTo>
                <a:lnTo>
                  <a:pt x="318325" y="113030"/>
                </a:lnTo>
                <a:lnTo>
                  <a:pt x="319671" y="111760"/>
                </a:lnTo>
                <a:lnTo>
                  <a:pt x="316814" y="111760"/>
                </a:lnTo>
                <a:lnTo>
                  <a:pt x="313804" y="109220"/>
                </a:lnTo>
                <a:lnTo>
                  <a:pt x="311391" y="115570"/>
                </a:lnTo>
                <a:lnTo>
                  <a:pt x="316458" y="119380"/>
                </a:lnTo>
                <a:lnTo>
                  <a:pt x="322033" y="114300"/>
                </a:lnTo>
                <a:lnTo>
                  <a:pt x="323430" y="113030"/>
                </a:lnTo>
                <a:lnTo>
                  <a:pt x="323659" y="113525"/>
                </a:lnTo>
                <a:lnTo>
                  <a:pt x="324294" y="113030"/>
                </a:lnTo>
                <a:lnTo>
                  <a:pt x="325945" y="111760"/>
                </a:lnTo>
                <a:lnTo>
                  <a:pt x="329247" y="109220"/>
                </a:lnTo>
                <a:close/>
              </a:path>
              <a:path extrusionOk="0" h="132079" w="765175">
                <a:moveTo>
                  <a:pt x="336334" y="20751"/>
                </a:moveTo>
                <a:lnTo>
                  <a:pt x="334556" y="19050"/>
                </a:lnTo>
                <a:lnTo>
                  <a:pt x="335026" y="21285"/>
                </a:lnTo>
                <a:lnTo>
                  <a:pt x="336334" y="20751"/>
                </a:lnTo>
                <a:close/>
              </a:path>
              <a:path extrusionOk="0" h="132079" w="765175">
                <a:moveTo>
                  <a:pt x="342607" y="22860"/>
                </a:moveTo>
                <a:lnTo>
                  <a:pt x="339940" y="19253"/>
                </a:lnTo>
                <a:lnTo>
                  <a:pt x="336334" y="20751"/>
                </a:lnTo>
                <a:lnTo>
                  <a:pt x="337210" y="21590"/>
                </a:lnTo>
                <a:lnTo>
                  <a:pt x="336854" y="21590"/>
                </a:lnTo>
                <a:lnTo>
                  <a:pt x="337134" y="22860"/>
                </a:lnTo>
                <a:lnTo>
                  <a:pt x="341617" y="22860"/>
                </a:lnTo>
                <a:lnTo>
                  <a:pt x="342607" y="22860"/>
                </a:lnTo>
                <a:close/>
              </a:path>
              <a:path extrusionOk="0" h="132079" w="765175">
                <a:moveTo>
                  <a:pt x="344893" y="17780"/>
                </a:moveTo>
                <a:lnTo>
                  <a:pt x="339788" y="19050"/>
                </a:lnTo>
                <a:lnTo>
                  <a:pt x="339940" y="19253"/>
                </a:lnTo>
                <a:lnTo>
                  <a:pt x="340423" y="19050"/>
                </a:lnTo>
                <a:lnTo>
                  <a:pt x="344893" y="17780"/>
                </a:lnTo>
                <a:close/>
              </a:path>
              <a:path extrusionOk="0" h="132079" w="765175">
                <a:moveTo>
                  <a:pt x="348780" y="111760"/>
                </a:moveTo>
                <a:lnTo>
                  <a:pt x="347116" y="109220"/>
                </a:lnTo>
                <a:lnTo>
                  <a:pt x="346773" y="109499"/>
                </a:lnTo>
                <a:lnTo>
                  <a:pt x="348780" y="111760"/>
                </a:lnTo>
                <a:close/>
              </a:path>
              <a:path extrusionOk="0" h="132079" w="765175">
                <a:moveTo>
                  <a:pt x="380504" y="105333"/>
                </a:moveTo>
                <a:lnTo>
                  <a:pt x="380466" y="104660"/>
                </a:lnTo>
                <a:lnTo>
                  <a:pt x="380187" y="105092"/>
                </a:lnTo>
                <a:lnTo>
                  <a:pt x="379958" y="105613"/>
                </a:lnTo>
                <a:lnTo>
                  <a:pt x="379882" y="106362"/>
                </a:lnTo>
                <a:lnTo>
                  <a:pt x="380072" y="106121"/>
                </a:lnTo>
                <a:lnTo>
                  <a:pt x="380504" y="105333"/>
                </a:lnTo>
                <a:close/>
              </a:path>
              <a:path extrusionOk="0" h="132079" w="765175">
                <a:moveTo>
                  <a:pt x="399656" y="98704"/>
                </a:moveTo>
                <a:lnTo>
                  <a:pt x="399313" y="98882"/>
                </a:lnTo>
                <a:lnTo>
                  <a:pt x="399478" y="99060"/>
                </a:lnTo>
                <a:lnTo>
                  <a:pt x="399656" y="98704"/>
                </a:lnTo>
                <a:close/>
              </a:path>
              <a:path extrusionOk="0" h="132079" w="765175">
                <a:moveTo>
                  <a:pt x="404799" y="90932"/>
                </a:moveTo>
                <a:lnTo>
                  <a:pt x="402450" y="91440"/>
                </a:lnTo>
                <a:lnTo>
                  <a:pt x="402590" y="91973"/>
                </a:lnTo>
                <a:lnTo>
                  <a:pt x="404799" y="90932"/>
                </a:lnTo>
                <a:close/>
              </a:path>
              <a:path extrusionOk="0" h="132079" w="765175">
                <a:moveTo>
                  <a:pt x="406971" y="104140"/>
                </a:moveTo>
                <a:lnTo>
                  <a:pt x="406095" y="100330"/>
                </a:lnTo>
                <a:lnTo>
                  <a:pt x="405511" y="97790"/>
                </a:lnTo>
                <a:lnTo>
                  <a:pt x="403263" y="96774"/>
                </a:lnTo>
                <a:lnTo>
                  <a:pt x="403720" y="96520"/>
                </a:lnTo>
                <a:lnTo>
                  <a:pt x="402590" y="91973"/>
                </a:lnTo>
                <a:lnTo>
                  <a:pt x="398297" y="93980"/>
                </a:lnTo>
                <a:lnTo>
                  <a:pt x="401231" y="95250"/>
                </a:lnTo>
                <a:lnTo>
                  <a:pt x="399656" y="98704"/>
                </a:lnTo>
                <a:lnTo>
                  <a:pt x="402577" y="97142"/>
                </a:lnTo>
                <a:lnTo>
                  <a:pt x="401066" y="102870"/>
                </a:lnTo>
                <a:lnTo>
                  <a:pt x="398970" y="99060"/>
                </a:lnTo>
                <a:lnTo>
                  <a:pt x="399313" y="98882"/>
                </a:lnTo>
                <a:lnTo>
                  <a:pt x="396113" y="95250"/>
                </a:lnTo>
                <a:lnTo>
                  <a:pt x="395795" y="100330"/>
                </a:lnTo>
                <a:lnTo>
                  <a:pt x="398970" y="106680"/>
                </a:lnTo>
                <a:lnTo>
                  <a:pt x="401345" y="102870"/>
                </a:lnTo>
                <a:lnTo>
                  <a:pt x="404241" y="107950"/>
                </a:lnTo>
                <a:lnTo>
                  <a:pt x="405942" y="107950"/>
                </a:lnTo>
                <a:lnTo>
                  <a:pt x="403999" y="105410"/>
                </a:lnTo>
                <a:lnTo>
                  <a:pt x="404241" y="100330"/>
                </a:lnTo>
                <a:lnTo>
                  <a:pt x="406057" y="104140"/>
                </a:lnTo>
                <a:lnTo>
                  <a:pt x="406971" y="104140"/>
                </a:lnTo>
                <a:close/>
              </a:path>
              <a:path extrusionOk="0" h="132079" w="765175">
                <a:moveTo>
                  <a:pt x="437946" y="95250"/>
                </a:moveTo>
                <a:lnTo>
                  <a:pt x="437273" y="94970"/>
                </a:lnTo>
                <a:lnTo>
                  <a:pt x="437654" y="95846"/>
                </a:lnTo>
                <a:lnTo>
                  <a:pt x="437946" y="95250"/>
                </a:lnTo>
                <a:close/>
              </a:path>
              <a:path extrusionOk="0" h="132079" w="765175">
                <a:moveTo>
                  <a:pt x="439051" y="99060"/>
                </a:moveTo>
                <a:lnTo>
                  <a:pt x="437654" y="95846"/>
                </a:lnTo>
                <a:lnTo>
                  <a:pt x="436676" y="97790"/>
                </a:lnTo>
                <a:lnTo>
                  <a:pt x="435724" y="100330"/>
                </a:lnTo>
                <a:lnTo>
                  <a:pt x="439051" y="99060"/>
                </a:lnTo>
                <a:close/>
              </a:path>
              <a:path extrusionOk="0" h="132079" w="765175">
                <a:moveTo>
                  <a:pt x="447255" y="100939"/>
                </a:moveTo>
                <a:lnTo>
                  <a:pt x="447090" y="99555"/>
                </a:lnTo>
                <a:lnTo>
                  <a:pt x="447052" y="99910"/>
                </a:lnTo>
                <a:lnTo>
                  <a:pt x="447090" y="100304"/>
                </a:lnTo>
                <a:lnTo>
                  <a:pt x="447255" y="100939"/>
                </a:lnTo>
                <a:close/>
              </a:path>
              <a:path extrusionOk="0" h="132079" w="765175">
                <a:moveTo>
                  <a:pt x="495325" y="92532"/>
                </a:moveTo>
                <a:lnTo>
                  <a:pt x="494944" y="92710"/>
                </a:lnTo>
                <a:lnTo>
                  <a:pt x="495300" y="92710"/>
                </a:lnTo>
                <a:lnTo>
                  <a:pt x="495325" y="92532"/>
                </a:lnTo>
                <a:close/>
              </a:path>
              <a:path extrusionOk="0" h="132079" w="765175">
                <a:moveTo>
                  <a:pt x="503389" y="95250"/>
                </a:moveTo>
                <a:lnTo>
                  <a:pt x="502983" y="92710"/>
                </a:lnTo>
                <a:lnTo>
                  <a:pt x="502043" y="95250"/>
                </a:lnTo>
                <a:lnTo>
                  <a:pt x="500888" y="93980"/>
                </a:lnTo>
                <a:lnTo>
                  <a:pt x="500075" y="91617"/>
                </a:lnTo>
                <a:lnTo>
                  <a:pt x="498830" y="101600"/>
                </a:lnTo>
                <a:lnTo>
                  <a:pt x="503389" y="95250"/>
                </a:lnTo>
                <a:close/>
              </a:path>
              <a:path extrusionOk="0" h="132079" w="765175">
                <a:moveTo>
                  <a:pt x="507974" y="92710"/>
                </a:moveTo>
                <a:lnTo>
                  <a:pt x="507111" y="91440"/>
                </a:lnTo>
                <a:lnTo>
                  <a:pt x="507961" y="90716"/>
                </a:lnTo>
                <a:lnTo>
                  <a:pt x="504609" y="88900"/>
                </a:lnTo>
                <a:lnTo>
                  <a:pt x="503859" y="91440"/>
                </a:lnTo>
                <a:lnTo>
                  <a:pt x="507974" y="92710"/>
                </a:lnTo>
                <a:close/>
              </a:path>
              <a:path extrusionOk="0" h="132079" w="765175">
                <a:moveTo>
                  <a:pt x="508647" y="88823"/>
                </a:moveTo>
                <a:lnTo>
                  <a:pt x="508558" y="88493"/>
                </a:lnTo>
                <a:lnTo>
                  <a:pt x="508457" y="88900"/>
                </a:lnTo>
                <a:lnTo>
                  <a:pt x="508647" y="88823"/>
                </a:lnTo>
                <a:close/>
              </a:path>
              <a:path extrusionOk="0" h="132079" w="765175">
                <a:moveTo>
                  <a:pt x="509320" y="91440"/>
                </a:moveTo>
                <a:lnTo>
                  <a:pt x="508927" y="89890"/>
                </a:lnTo>
                <a:lnTo>
                  <a:pt x="507961" y="90716"/>
                </a:lnTo>
                <a:lnTo>
                  <a:pt x="509320" y="91440"/>
                </a:lnTo>
                <a:close/>
              </a:path>
              <a:path extrusionOk="0" h="132079" w="765175">
                <a:moveTo>
                  <a:pt x="511543" y="87630"/>
                </a:moveTo>
                <a:lnTo>
                  <a:pt x="508647" y="88823"/>
                </a:lnTo>
                <a:lnTo>
                  <a:pt x="508927" y="89890"/>
                </a:lnTo>
                <a:lnTo>
                  <a:pt x="511543" y="87630"/>
                </a:lnTo>
                <a:close/>
              </a:path>
              <a:path extrusionOk="0" h="132079" w="765175">
                <a:moveTo>
                  <a:pt x="516255" y="25400"/>
                </a:moveTo>
                <a:lnTo>
                  <a:pt x="513727" y="22860"/>
                </a:lnTo>
                <a:lnTo>
                  <a:pt x="513689" y="23380"/>
                </a:lnTo>
                <a:lnTo>
                  <a:pt x="516255" y="25400"/>
                </a:lnTo>
                <a:close/>
              </a:path>
              <a:path extrusionOk="0" h="132079" w="765175">
                <a:moveTo>
                  <a:pt x="523036" y="31242"/>
                </a:moveTo>
                <a:lnTo>
                  <a:pt x="521843" y="31750"/>
                </a:lnTo>
                <a:lnTo>
                  <a:pt x="522668" y="33210"/>
                </a:lnTo>
                <a:lnTo>
                  <a:pt x="523036" y="31242"/>
                </a:lnTo>
                <a:close/>
              </a:path>
              <a:path extrusionOk="0" h="132079" w="765175">
                <a:moveTo>
                  <a:pt x="526935" y="93306"/>
                </a:moveTo>
                <a:lnTo>
                  <a:pt x="524852" y="91440"/>
                </a:lnTo>
                <a:lnTo>
                  <a:pt x="522363" y="90170"/>
                </a:lnTo>
                <a:lnTo>
                  <a:pt x="525551" y="93980"/>
                </a:lnTo>
                <a:lnTo>
                  <a:pt x="526935" y="93306"/>
                </a:lnTo>
                <a:close/>
              </a:path>
              <a:path extrusionOk="0" h="132079" w="765175">
                <a:moveTo>
                  <a:pt x="528040" y="92760"/>
                </a:moveTo>
                <a:lnTo>
                  <a:pt x="526935" y="93306"/>
                </a:lnTo>
                <a:lnTo>
                  <a:pt x="527710" y="93980"/>
                </a:lnTo>
                <a:lnTo>
                  <a:pt x="528040" y="92760"/>
                </a:lnTo>
                <a:close/>
              </a:path>
              <a:path extrusionOk="0" h="132079" w="765175">
                <a:moveTo>
                  <a:pt x="529285" y="25400"/>
                </a:moveTo>
                <a:lnTo>
                  <a:pt x="527862" y="26670"/>
                </a:lnTo>
                <a:lnTo>
                  <a:pt x="526757" y="29210"/>
                </a:lnTo>
                <a:lnTo>
                  <a:pt x="524738" y="27940"/>
                </a:lnTo>
                <a:lnTo>
                  <a:pt x="525208" y="22860"/>
                </a:lnTo>
                <a:lnTo>
                  <a:pt x="520179" y="25400"/>
                </a:lnTo>
                <a:lnTo>
                  <a:pt x="523862" y="26670"/>
                </a:lnTo>
                <a:lnTo>
                  <a:pt x="523036" y="31242"/>
                </a:lnTo>
                <a:lnTo>
                  <a:pt x="527748" y="29210"/>
                </a:lnTo>
                <a:lnTo>
                  <a:pt x="529285" y="25400"/>
                </a:lnTo>
                <a:close/>
              </a:path>
              <a:path extrusionOk="0" h="132079" w="765175">
                <a:moveTo>
                  <a:pt x="532269" y="94716"/>
                </a:moveTo>
                <a:lnTo>
                  <a:pt x="531190" y="93980"/>
                </a:lnTo>
                <a:lnTo>
                  <a:pt x="531939" y="95250"/>
                </a:lnTo>
                <a:lnTo>
                  <a:pt x="532269" y="94716"/>
                </a:lnTo>
                <a:close/>
              </a:path>
              <a:path extrusionOk="0" h="132079" w="765175">
                <a:moveTo>
                  <a:pt x="533387" y="92925"/>
                </a:moveTo>
                <a:lnTo>
                  <a:pt x="532269" y="94716"/>
                </a:lnTo>
                <a:lnTo>
                  <a:pt x="533057" y="95250"/>
                </a:lnTo>
                <a:lnTo>
                  <a:pt x="533387" y="92925"/>
                </a:lnTo>
                <a:close/>
              </a:path>
              <a:path extrusionOk="0" h="132079" w="765175">
                <a:moveTo>
                  <a:pt x="547052" y="75641"/>
                </a:moveTo>
                <a:lnTo>
                  <a:pt x="545338" y="73660"/>
                </a:lnTo>
                <a:lnTo>
                  <a:pt x="545096" y="76758"/>
                </a:lnTo>
                <a:lnTo>
                  <a:pt x="546442" y="77470"/>
                </a:lnTo>
                <a:lnTo>
                  <a:pt x="547052" y="75641"/>
                </a:lnTo>
                <a:close/>
              </a:path>
              <a:path extrusionOk="0" h="132079" w="765175">
                <a:moveTo>
                  <a:pt x="548474" y="5918"/>
                </a:moveTo>
                <a:lnTo>
                  <a:pt x="547928" y="6032"/>
                </a:lnTo>
                <a:lnTo>
                  <a:pt x="548220" y="6350"/>
                </a:lnTo>
                <a:lnTo>
                  <a:pt x="548474" y="5918"/>
                </a:lnTo>
                <a:close/>
              </a:path>
              <a:path extrusionOk="0" h="132079" w="765175">
                <a:moveTo>
                  <a:pt x="549922" y="73660"/>
                </a:moveTo>
                <a:lnTo>
                  <a:pt x="547712" y="73660"/>
                </a:lnTo>
                <a:lnTo>
                  <a:pt x="547052" y="75641"/>
                </a:lnTo>
                <a:lnTo>
                  <a:pt x="549770" y="78740"/>
                </a:lnTo>
                <a:lnTo>
                  <a:pt x="549922" y="73660"/>
                </a:lnTo>
                <a:close/>
              </a:path>
              <a:path extrusionOk="0" h="132079" w="765175">
                <a:moveTo>
                  <a:pt x="554443" y="3810"/>
                </a:moveTo>
                <a:lnTo>
                  <a:pt x="551903" y="0"/>
                </a:lnTo>
                <a:lnTo>
                  <a:pt x="548474" y="5918"/>
                </a:lnTo>
                <a:lnTo>
                  <a:pt x="552386" y="5080"/>
                </a:lnTo>
                <a:lnTo>
                  <a:pt x="554443" y="3810"/>
                </a:lnTo>
                <a:close/>
              </a:path>
              <a:path extrusionOk="0" h="132079" w="765175">
                <a:moveTo>
                  <a:pt x="595452" y="74117"/>
                </a:moveTo>
                <a:lnTo>
                  <a:pt x="595363" y="73660"/>
                </a:lnTo>
                <a:lnTo>
                  <a:pt x="591324" y="77470"/>
                </a:lnTo>
                <a:lnTo>
                  <a:pt x="595452" y="74117"/>
                </a:lnTo>
                <a:close/>
              </a:path>
              <a:path extrusionOk="0" h="132079" w="765175">
                <a:moveTo>
                  <a:pt x="597446" y="77139"/>
                </a:moveTo>
                <a:lnTo>
                  <a:pt x="595998" y="73660"/>
                </a:lnTo>
                <a:lnTo>
                  <a:pt x="595452" y="74117"/>
                </a:lnTo>
                <a:lnTo>
                  <a:pt x="595604" y="74930"/>
                </a:lnTo>
                <a:lnTo>
                  <a:pt x="595477" y="74930"/>
                </a:lnTo>
                <a:lnTo>
                  <a:pt x="595718" y="76200"/>
                </a:lnTo>
                <a:lnTo>
                  <a:pt x="597446" y="77139"/>
                </a:lnTo>
                <a:close/>
              </a:path>
              <a:path extrusionOk="0" h="132079" w="765175">
                <a:moveTo>
                  <a:pt x="598652" y="80010"/>
                </a:moveTo>
                <a:lnTo>
                  <a:pt x="598017" y="78511"/>
                </a:lnTo>
                <a:lnTo>
                  <a:pt x="594766" y="80010"/>
                </a:lnTo>
                <a:lnTo>
                  <a:pt x="598601" y="81178"/>
                </a:lnTo>
                <a:lnTo>
                  <a:pt x="598652" y="80010"/>
                </a:lnTo>
                <a:close/>
              </a:path>
              <a:path extrusionOk="0" h="132079" w="765175">
                <a:moveTo>
                  <a:pt x="603084" y="82550"/>
                </a:moveTo>
                <a:lnTo>
                  <a:pt x="598601" y="81178"/>
                </a:lnTo>
                <a:lnTo>
                  <a:pt x="598411" y="85090"/>
                </a:lnTo>
                <a:lnTo>
                  <a:pt x="603084" y="82550"/>
                </a:lnTo>
                <a:close/>
              </a:path>
              <a:path extrusionOk="0" h="132079" w="765175">
                <a:moveTo>
                  <a:pt x="604977" y="6934"/>
                </a:moveTo>
                <a:lnTo>
                  <a:pt x="603440" y="6350"/>
                </a:lnTo>
                <a:lnTo>
                  <a:pt x="603262" y="6794"/>
                </a:lnTo>
                <a:lnTo>
                  <a:pt x="603999" y="8890"/>
                </a:lnTo>
                <a:lnTo>
                  <a:pt x="604977" y="6934"/>
                </a:lnTo>
                <a:close/>
              </a:path>
              <a:path extrusionOk="0" h="132079" w="765175">
                <a:moveTo>
                  <a:pt x="606806" y="7620"/>
                </a:moveTo>
                <a:lnTo>
                  <a:pt x="606526" y="3810"/>
                </a:lnTo>
                <a:lnTo>
                  <a:pt x="604977" y="6934"/>
                </a:lnTo>
                <a:lnTo>
                  <a:pt x="606806" y="7620"/>
                </a:lnTo>
                <a:close/>
              </a:path>
              <a:path extrusionOk="0" h="132079" w="765175">
                <a:moveTo>
                  <a:pt x="635647" y="53340"/>
                </a:moveTo>
                <a:lnTo>
                  <a:pt x="635076" y="53835"/>
                </a:lnTo>
                <a:lnTo>
                  <a:pt x="634809" y="55880"/>
                </a:lnTo>
                <a:lnTo>
                  <a:pt x="634136" y="54635"/>
                </a:lnTo>
                <a:lnTo>
                  <a:pt x="634225" y="55880"/>
                </a:lnTo>
                <a:lnTo>
                  <a:pt x="635571" y="56489"/>
                </a:lnTo>
                <a:lnTo>
                  <a:pt x="635584" y="55880"/>
                </a:lnTo>
                <a:lnTo>
                  <a:pt x="635647" y="53340"/>
                </a:lnTo>
                <a:close/>
              </a:path>
              <a:path extrusionOk="0" h="132079" w="765175">
                <a:moveTo>
                  <a:pt x="639889" y="58420"/>
                </a:moveTo>
                <a:lnTo>
                  <a:pt x="635571" y="56489"/>
                </a:lnTo>
                <a:lnTo>
                  <a:pt x="635482" y="59690"/>
                </a:lnTo>
                <a:lnTo>
                  <a:pt x="639889" y="58420"/>
                </a:lnTo>
                <a:close/>
              </a:path>
              <a:path extrusionOk="0" h="132079" w="765175">
                <a:moveTo>
                  <a:pt x="668642" y="77470"/>
                </a:moveTo>
                <a:lnTo>
                  <a:pt x="666788" y="79527"/>
                </a:lnTo>
                <a:lnTo>
                  <a:pt x="667334" y="80010"/>
                </a:lnTo>
                <a:lnTo>
                  <a:pt x="668642" y="77470"/>
                </a:lnTo>
                <a:close/>
              </a:path>
              <a:path extrusionOk="0" h="132079" w="765175">
                <a:moveTo>
                  <a:pt x="674814" y="84099"/>
                </a:moveTo>
                <a:lnTo>
                  <a:pt x="673989" y="82550"/>
                </a:lnTo>
                <a:lnTo>
                  <a:pt x="672807" y="83820"/>
                </a:lnTo>
                <a:lnTo>
                  <a:pt x="674814" y="84099"/>
                </a:lnTo>
                <a:close/>
              </a:path>
              <a:path extrusionOk="0" h="132079" w="765175">
                <a:moveTo>
                  <a:pt x="675398" y="77787"/>
                </a:moveTo>
                <a:lnTo>
                  <a:pt x="673163" y="78740"/>
                </a:lnTo>
                <a:lnTo>
                  <a:pt x="672211" y="80010"/>
                </a:lnTo>
                <a:lnTo>
                  <a:pt x="672807" y="83820"/>
                </a:lnTo>
                <a:lnTo>
                  <a:pt x="675398" y="77787"/>
                </a:lnTo>
                <a:close/>
              </a:path>
              <a:path extrusionOk="0" h="132079" w="765175">
                <a:moveTo>
                  <a:pt x="675551" y="77724"/>
                </a:moveTo>
                <a:lnTo>
                  <a:pt x="675538" y="77470"/>
                </a:lnTo>
                <a:lnTo>
                  <a:pt x="675398" y="77787"/>
                </a:lnTo>
                <a:lnTo>
                  <a:pt x="675551" y="77724"/>
                </a:lnTo>
                <a:close/>
              </a:path>
              <a:path extrusionOk="0" h="132079" w="765175">
                <a:moveTo>
                  <a:pt x="675563" y="84201"/>
                </a:moveTo>
                <a:lnTo>
                  <a:pt x="674814" y="84099"/>
                </a:lnTo>
                <a:lnTo>
                  <a:pt x="675335" y="85090"/>
                </a:lnTo>
                <a:lnTo>
                  <a:pt x="675563" y="84201"/>
                </a:lnTo>
                <a:close/>
              </a:path>
              <a:path extrusionOk="0" h="132079" w="765175">
                <a:moveTo>
                  <a:pt x="692480" y="30988"/>
                </a:moveTo>
                <a:lnTo>
                  <a:pt x="691680" y="31635"/>
                </a:lnTo>
                <a:lnTo>
                  <a:pt x="692099" y="31750"/>
                </a:lnTo>
                <a:lnTo>
                  <a:pt x="692480" y="30988"/>
                </a:lnTo>
                <a:close/>
              </a:path>
              <a:path extrusionOk="0" h="132079" w="765175">
                <a:moveTo>
                  <a:pt x="693597" y="87630"/>
                </a:moveTo>
                <a:lnTo>
                  <a:pt x="693026" y="87020"/>
                </a:lnTo>
                <a:lnTo>
                  <a:pt x="693000" y="87630"/>
                </a:lnTo>
                <a:lnTo>
                  <a:pt x="693356" y="88125"/>
                </a:lnTo>
                <a:lnTo>
                  <a:pt x="693597" y="87630"/>
                </a:lnTo>
                <a:close/>
              </a:path>
              <a:path extrusionOk="0" h="132079" w="765175">
                <a:moveTo>
                  <a:pt x="693915" y="88900"/>
                </a:moveTo>
                <a:lnTo>
                  <a:pt x="693356" y="88125"/>
                </a:lnTo>
                <a:lnTo>
                  <a:pt x="692365" y="90170"/>
                </a:lnTo>
                <a:lnTo>
                  <a:pt x="693915" y="88900"/>
                </a:lnTo>
                <a:close/>
              </a:path>
              <a:path extrusionOk="0" h="132079" w="765175">
                <a:moveTo>
                  <a:pt x="694829" y="24815"/>
                </a:moveTo>
                <a:lnTo>
                  <a:pt x="694626" y="25400"/>
                </a:lnTo>
                <a:lnTo>
                  <a:pt x="694778" y="25400"/>
                </a:lnTo>
                <a:lnTo>
                  <a:pt x="694829" y="24815"/>
                </a:lnTo>
                <a:close/>
              </a:path>
              <a:path extrusionOk="0" h="132079" w="765175">
                <a:moveTo>
                  <a:pt x="696252" y="25400"/>
                </a:moveTo>
                <a:lnTo>
                  <a:pt x="694778" y="25400"/>
                </a:lnTo>
                <a:lnTo>
                  <a:pt x="694664" y="26670"/>
                </a:lnTo>
                <a:lnTo>
                  <a:pt x="692480" y="30988"/>
                </a:lnTo>
                <a:lnTo>
                  <a:pt x="694664" y="29210"/>
                </a:lnTo>
                <a:lnTo>
                  <a:pt x="694512" y="30480"/>
                </a:lnTo>
                <a:lnTo>
                  <a:pt x="694944" y="29210"/>
                </a:lnTo>
                <a:lnTo>
                  <a:pt x="696252" y="25400"/>
                </a:lnTo>
                <a:close/>
              </a:path>
              <a:path extrusionOk="0" h="132079" w="765175">
                <a:moveTo>
                  <a:pt x="699325" y="16814"/>
                </a:moveTo>
                <a:lnTo>
                  <a:pt x="695426" y="17780"/>
                </a:lnTo>
                <a:lnTo>
                  <a:pt x="694829" y="24815"/>
                </a:lnTo>
                <a:lnTo>
                  <a:pt x="695896" y="21590"/>
                </a:lnTo>
                <a:lnTo>
                  <a:pt x="699325" y="16814"/>
                </a:lnTo>
                <a:close/>
              </a:path>
              <a:path extrusionOk="0" h="132079" w="765175">
                <a:moveTo>
                  <a:pt x="700532" y="16510"/>
                </a:moveTo>
                <a:lnTo>
                  <a:pt x="699541" y="16510"/>
                </a:lnTo>
                <a:lnTo>
                  <a:pt x="699325" y="16814"/>
                </a:lnTo>
                <a:lnTo>
                  <a:pt x="700532" y="16510"/>
                </a:lnTo>
                <a:close/>
              </a:path>
              <a:path extrusionOk="0" h="132079" w="765175">
                <a:moveTo>
                  <a:pt x="725728" y="27940"/>
                </a:moveTo>
                <a:lnTo>
                  <a:pt x="722045" y="29210"/>
                </a:lnTo>
                <a:lnTo>
                  <a:pt x="721677" y="25400"/>
                </a:lnTo>
                <a:lnTo>
                  <a:pt x="720496" y="26670"/>
                </a:lnTo>
                <a:lnTo>
                  <a:pt x="722160" y="31750"/>
                </a:lnTo>
                <a:lnTo>
                  <a:pt x="722985" y="31750"/>
                </a:lnTo>
                <a:lnTo>
                  <a:pt x="723150" y="31750"/>
                </a:lnTo>
                <a:lnTo>
                  <a:pt x="724865" y="29210"/>
                </a:lnTo>
                <a:lnTo>
                  <a:pt x="725728" y="27940"/>
                </a:lnTo>
                <a:close/>
              </a:path>
              <a:path extrusionOk="0" h="132079" w="765175">
                <a:moveTo>
                  <a:pt x="727075" y="40195"/>
                </a:moveTo>
                <a:lnTo>
                  <a:pt x="725170" y="40640"/>
                </a:lnTo>
                <a:lnTo>
                  <a:pt x="725081" y="41440"/>
                </a:lnTo>
                <a:lnTo>
                  <a:pt x="726313" y="41910"/>
                </a:lnTo>
                <a:lnTo>
                  <a:pt x="727075" y="40195"/>
                </a:lnTo>
                <a:close/>
              </a:path>
              <a:path extrusionOk="0" h="132079" w="765175">
                <a:moveTo>
                  <a:pt x="728611" y="38100"/>
                </a:moveTo>
                <a:lnTo>
                  <a:pt x="728446" y="34175"/>
                </a:lnTo>
                <a:lnTo>
                  <a:pt x="724573" y="35560"/>
                </a:lnTo>
                <a:lnTo>
                  <a:pt x="728611" y="38100"/>
                </a:lnTo>
                <a:close/>
              </a:path>
              <a:path extrusionOk="0" h="132079" w="765175">
                <a:moveTo>
                  <a:pt x="731659" y="33020"/>
                </a:moveTo>
                <a:lnTo>
                  <a:pt x="728357" y="32219"/>
                </a:lnTo>
                <a:lnTo>
                  <a:pt x="728446" y="34175"/>
                </a:lnTo>
                <a:lnTo>
                  <a:pt x="731659" y="33020"/>
                </a:lnTo>
                <a:close/>
              </a:path>
              <a:path extrusionOk="0" h="132079" w="765175">
                <a:moveTo>
                  <a:pt x="733640" y="36830"/>
                </a:moveTo>
                <a:lnTo>
                  <a:pt x="733259" y="36017"/>
                </a:lnTo>
                <a:lnTo>
                  <a:pt x="732612" y="36830"/>
                </a:lnTo>
                <a:lnTo>
                  <a:pt x="732777" y="37185"/>
                </a:lnTo>
                <a:lnTo>
                  <a:pt x="733640" y="36830"/>
                </a:lnTo>
                <a:close/>
              </a:path>
              <a:path extrusionOk="0" h="132079" w="765175">
                <a:moveTo>
                  <a:pt x="733755" y="39370"/>
                </a:moveTo>
                <a:lnTo>
                  <a:pt x="732777" y="37185"/>
                </a:lnTo>
                <a:lnTo>
                  <a:pt x="727430" y="39370"/>
                </a:lnTo>
                <a:lnTo>
                  <a:pt x="730478" y="39370"/>
                </a:lnTo>
                <a:lnTo>
                  <a:pt x="733755" y="39370"/>
                </a:lnTo>
                <a:close/>
              </a:path>
              <a:path extrusionOk="0" h="132079" w="765175">
                <a:moveTo>
                  <a:pt x="734199" y="67538"/>
                </a:moveTo>
                <a:lnTo>
                  <a:pt x="731113" y="68580"/>
                </a:lnTo>
                <a:lnTo>
                  <a:pt x="731443" y="69430"/>
                </a:lnTo>
                <a:lnTo>
                  <a:pt x="734199" y="67538"/>
                </a:lnTo>
                <a:close/>
              </a:path>
              <a:path extrusionOk="0" h="132079" w="765175">
                <a:moveTo>
                  <a:pt x="734314" y="40640"/>
                </a:moveTo>
                <a:lnTo>
                  <a:pt x="734110" y="40195"/>
                </a:lnTo>
                <a:lnTo>
                  <a:pt x="732967" y="40195"/>
                </a:lnTo>
                <a:lnTo>
                  <a:pt x="734314" y="40640"/>
                </a:lnTo>
                <a:close/>
              </a:path>
              <a:path extrusionOk="0" h="132079" w="765175">
                <a:moveTo>
                  <a:pt x="734796" y="41529"/>
                </a:moveTo>
                <a:lnTo>
                  <a:pt x="734314" y="41287"/>
                </a:lnTo>
                <a:lnTo>
                  <a:pt x="734682" y="42100"/>
                </a:lnTo>
                <a:lnTo>
                  <a:pt x="734796" y="41529"/>
                </a:lnTo>
                <a:close/>
              </a:path>
              <a:path extrusionOk="0" h="132079" w="765175">
                <a:moveTo>
                  <a:pt x="735901" y="40779"/>
                </a:moveTo>
                <a:lnTo>
                  <a:pt x="735076" y="40855"/>
                </a:lnTo>
                <a:lnTo>
                  <a:pt x="734796" y="41529"/>
                </a:lnTo>
                <a:lnTo>
                  <a:pt x="735114" y="41681"/>
                </a:lnTo>
                <a:lnTo>
                  <a:pt x="735393" y="41757"/>
                </a:lnTo>
                <a:lnTo>
                  <a:pt x="735660" y="41922"/>
                </a:lnTo>
                <a:lnTo>
                  <a:pt x="735901" y="40779"/>
                </a:lnTo>
                <a:close/>
              </a:path>
              <a:path extrusionOk="0" h="132079" w="765175">
                <a:moveTo>
                  <a:pt x="737209" y="79044"/>
                </a:moveTo>
                <a:lnTo>
                  <a:pt x="735939" y="80035"/>
                </a:lnTo>
                <a:lnTo>
                  <a:pt x="736384" y="80073"/>
                </a:lnTo>
                <a:lnTo>
                  <a:pt x="736612" y="79527"/>
                </a:lnTo>
                <a:lnTo>
                  <a:pt x="737209" y="79044"/>
                </a:lnTo>
                <a:close/>
              </a:path>
              <a:path extrusionOk="0" h="132079" w="765175">
                <a:moveTo>
                  <a:pt x="737920" y="76200"/>
                </a:moveTo>
                <a:lnTo>
                  <a:pt x="737476" y="73990"/>
                </a:lnTo>
                <a:lnTo>
                  <a:pt x="736523" y="76200"/>
                </a:lnTo>
                <a:lnTo>
                  <a:pt x="737920" y="76200"/>
                </a:lnTo>
                <a:close/>
              </a:path>
              <a:path extrusionOk="0" h="132079" w="765175">
                <a:moveTo>
                  <a:pt x="738720" y="71120"/>
                </a:moveTo>
                <a:lnTo>
                  <a:pt x="736142" y="67310"/>
                </a:lnTo>
                <a:lnTo>
                  <a:pt x="737476" y="73990"/>
                </a:lnTo>
                <a:lnTo>
                  <a:pt x="738720" y="71120"/>
                </a:lnTo>
                <a:close/>
              </a:path>
              <a:path extrusionOk="0" h="132079" w="765175">
                <a:moveTo>
                  <a:pt x="738987" y="27940"/>
                </a:moveTo>
                <a:lnTo>
                  <a:pt x="738974" y="27127"/>
                </a:lnTo>
                <a:lnTo>
                  <a:pt x="738378" y="27736"/>
                </a:lnTo>
                <a:lnTo>
                  <a:pt x="738987" y="27940"/>
                </a:lnTo>
                <a:close/>
              </a:path>
              <a:path extrusionOk="0" h="132079" w="765175">
                <a:moveTo>
                  <a:pt x="739584" y="82550"/>
                </a:moveTo>
                <a:lnTo>
                  <a:pt x="737133" y="86360"/>
                </a:lnTo>
                <a:lnTo>
                  <a:pt x="735711" y="81280"/>
                </a:lnTo>
                <a:lnTo>
                  <a:pt x="734872" y="80010"/>
                </a:lnTo>
                <a:lnTo>
                  <a:pt x="735787" y="80010"/>
                </a:lnTo>
                <a:lnTo>
                  <a:pt x="735622" y="78740"/>
                </a:lnTo>
                <a:lnTo>
                  <a:pt x="735431" y="78740"/>
                </a:lnTo>
                <a:lnTo>
                  <a:pt x="736523" y="76200"/>
                </a:lnTo>
                <a:lnTo>
                  <a:pt x="734085" y="76200"/>
                </a:lnTo>
                <a:lnTo>
                  <a:pt x="732104" y="71120"/>
                </a:lnTo>
                <a:lnTo>
                  <a:pt x="731443" y="69430"/>
                </a:lnTo>
                <a:lnTo>
                  <a:pt x="728967" y="71120"/>
                </a:lnTo>
                <a:lnTo>
                  <a:pt x="728891" y="67310"/>
                </a:lnTo>
                <a:lnTo>
                  <a:pt x="730592" y="66040"/>
                </a:lnTo>
                <a:lnTo>
                  <a:pt x="724103" y="66040"/>
                </a:lnTo>
                <a:lnTo>
                  <a:pt x="723303" y="60960"/>
                </a:lnTo>
                <a:lnTo>
                  <a:pt x="716330" y="59690"/>
                </a:lnTo>
                <a:lnTo>
                  <a:pt x="716813" y="60960"/>
                </a:lnTo>
                <a:lnTo>
                  <a:pt x="717804" y="68580"/>
                </a:lnTo>
                <a:lnTo>
                  <a:pt x="714590" y="69850"/>
                </a:lnTo>
                <a:lnTo>
                  <a:pt x="712254" y="72390"/>
                </a:lnTo>
                <a:lnTo>
                  <a:pt x="712216" y="67310"/>
                </a:lnTo>
                <a:lnTo>
                  <a:pt x="710399" y="67310"/>
                </a:lnTo>
                <a:lnTo>
                  <a:pt x="711542" y="66040"/>
                </a:lnTo>
                <a:lnTo>
                  <a:pt x="712152" y="63500"/>
                </a:lnTo>
                <a:lnTo>
                  <a:pt x="712774" y="60960"/>
                </a:lnTo>
                <a:lnTo>
                  <a:pt x="714121" y="64770"/>
                </a:lnTo>
                <a:lnTo>
                  <a:pt x="714209" y="60960"/>
                </a:lnTo>
                <a:lnTo>
                  <a:pt x="714273" y="58420"/>
                </a:lnTo>
                <a:lnTo>
                  <a:pt x="718743" y="53340"/>
                </a:lnTo>
                <a:lnTo>
                  <a:pt x="719861" y="52070"/>
                </a:lnTo>
                <a:lnTo>
                  <a:pt x="717359" y="46990"/>
                </a:lnTo>
                <a:lnTo>
                  <a:pt x="724611" y="45720"/>
                </a:lnTo>
                <a:lnTo>
                  <a:pt x="725030" y="41910"/>
                </a:lnTo>
                <a:lnTo>
                  <a:pt x="725081" y="41440"/>
                </a:lnTo>
                <a:lnTo>
                  <a:pt x="722985" y="40640"/>
                </a:lnTo>
                <a:lnTo>
                  <a:pt x="722985" y="36830"/>
                </a:lnTo>
                <a:lnTo>
                  <a:pt x="722985" y="31750"/>
                </a:lnTo>
                <a:lnTo>
                  <a:pt x="721144" y="33832"/>
                </a:lnTo>
                <a:lnTo>
                  <a:pt x="718870" y="31750"/>
                </a:lnTo>
                <a:lnTo>
                  <a:pt x="722160" y="31750"/>
                </a:lnTo>
                <a:lnTo>
                  <a:pt x="719023" y="30480"/>
                </a:lnTo>
                <a:lnTo>
                  <a:pt x="719188" y="29210"/>
                </a:lnTo>
                <a:lnTo>
                  <a:pt x="713765" y="35560"/>
                </a:lnTo>
                <a:lnTo>
                  <a:pt x="709091" y="31750"/>
                </a:lnTo>
                <a:lnTo>
                  <a:pt x="702627" y="41910"/>
                </a:lnTo>
                <a:lnTo>
                  <a:pt x="699617" y="34290"/>
                </a:lnTo>
                <a:lnTo>
                  <a:pt x="700138" y="40640"/>
                </a:lnTo>
                <a:lnTo>
                  <a:pt x="692810" y="40640"/>
                </a:lnTo>
                <a:lnTo>
                  <a:pt x="690626" y="41910"/>
                </a:lnTo>
                <a:lnTo>
                  <a:pt x="691261" y="39370"/>
                </a:lnTo>
                <a:lnTo>
                  <a:pt x="693280" y="38100"/>
                </a:lnTo>
                <a:lnTo>
                  <a:pt x="695464" y="36830"/>
                </a:lnTo>
                <a:lnTo>
                  <a:pt x="690118" y="36830"/>
                </a:lnTo>
                <a:lnTo>
                  <a:pt x="685165" y="39370"/>
                </a:lnTo>
                <a:lnTo>
                  <a:pt x="681355" y="44450"/>
                </a:lnTo>
                <a:lnTo>
                  <a:pt x="683818" y="48260"/>
                </a:lnTo>
                <a:lnTo>
                  <a:pt x="684212" y="48260"/>
                </a:lnTo>
                <a:lnTo>
                  <a:pt x="686625" y="50800"/>
                </a:lnTo>
                <a:lnTo>
                  <a:pt x="684314" y="53340"/>
                </a:lnTo>
                <a:lnTo>
                  <a:pt x="682625" y="52070"/>
                </a:lnTo>
                <a:lnTo>
                  <a:pt x="680770" y="49530"/>
                </a:lnTo>
                <a:lnTo>
                  <a:pt x="677989" y="49530"/>
                </a:lnTo>
                <a:lnTo>
                  <a:pt x="678053" y="45720"/>
                </a:lnTo>
                <a:lnTo>
                  <a:pt x="678065" y="44450"/>
                </a:lnTo>
                <a:lnTo>
                  <a:pt x="679538" y="44450"/>
                </a:lnTo>
                <a:lnTo>
                  <a:pt x="679310" y="43180"/>
                </a:lnTo>
                <a:lnTo>
                  <a:pt x="678624" y="39370"/>
                </a:lnTo>
                <a:lnTo>
                  <a:pt x="676605" y="43180"/>
                </a:lnTo>
                <a:lnTo>
                  <a:pt x="673481" y="41910"/>
                </a:lnTo>
                <a:lnTo>
                  <a:pt x="671220" y="45720"/>
                </a:lnTo>
                <a:lnTo>
                  <a:pt x="670674" y="41910"/>
                </a:lnTo>
                <a:lnTo>
                  <a:pt x="670306" y="39370"/>
                </a:lnTo>
                <a:lnTo>
                  <a:pt x="671753" y="36830"/>
                </a:lnTo>
                <a:lnTo>
                  <a:pt x="672490" y="35560"/>
                </a:lnTo>
                <a:lnTo>
                  <a:pt x="677164" y="34290"/>
                </a:lnTo>
                <a:lnTo>
                  <a:pt x="680491" y="39370"/>
                </a:lnTo>
                <a:lnTo>
                  <a:pt x="683310" y="34290"/>
                </a:lnTo>
                <a:lnTo>
                  <a:pt x="684720" y="31750"/>
                </a:lnTo>
                <a:lnTo>
                  <a:pt x="687463" y="36830"/>
                </a:lnTo>
                <a:lnTo>
                  <a:pt x="685838" y="33020"/>
                </a:lnTo>
                <a:lnTo>
                  <a:pt x="689444" y="31750"/>
                </a:lnTo>
                <a:lnTo>
                  <a:pt x="691540" y="31750"/>
                </a:lnTo>
                <a:lnTo>
                  <a:pt x="691680" y="31635"/>
                </a:lnTo>
                <a:lnTo>
                  <a:pt x="687539" y="30480"/>
                </a:lnTo>
                <a:lnTo>
                  <a:pt x="686866" y="25400"/>
                </a:lnTo>
                <a:lnTo>
                  <a:pt x="686193" y="20320"/>
                </a:lnTo>
                <a:lnTo>
                  <a:pt x="682942" y="25400"/>
                </a:lnTo>
                <a:lnTo>
                  <a:pt x="682828" y="22860"/>
                </a:lnTo>
                <a:lnTo>
                  <a:pt x="680364" y="20320"/>
                </a:lnTo>
                <a:lnTo>
                  <a:pt x="682510" y="17780"/>
                </a:lnTo>
                <a:lnTo>
                  <a:pt x="685076" y="16510"/>
                </a:lnTo>
                <a:lnTo>
                  <a:pt x="686739" y="19050"/>
                </a:lnTo>
                <a:lnTo>
                  <a:pt x="687006" y="16510"/>
                </a:lnTo>
                <a:lnTo>
                  <a:pt x="687146" y="15240"/>
                </a:lnTo>
                <a:lnTo>
                  <a:pt x="684491" y="15240"/>
                </a:lnTo>
                <a:lnTo>
                  <a:pt x="685596" y="13970"/>
                </a:lnTo>
                <a:lnTo>
                  <a:pt x="681520" y="13970"/>
                </a:lnTo>
                <a:lnTo>
                  <a:pt x="680529" y="19050"/>
                </a:lnTo>
                <a:lnTo>
                  <a:pt x="677316" y="24130"/>
                </a:lnTo>
                <a:lnTo>
                  <a:pt x="674268" y="27940"/>
                </a:lnTo>
                <a:lnTo>
                  <a:pt x="671144" y="30480"/>
                </a:lnTo>
                <a:lnTo>
                  <a:pt x="667258" y="29210"/>
                </a:lnTo>
                <a:lnTo>
                  <a:pt x="664883" y="27940"/>
                </a:lnTo>
                <a:lnTo>
                  <a:pt x="667931" y="27940"/>
                </a:lnTo>
                <a:lnTo>
                  <a:pt x="669531" y="25400"/>
                </a:lnTo>
                <a:lnTo>
                  <a:pt x="670331" y="24130"/>
                </a:lnTo>
                <a:lnTo>
                  <a:pt x="671144" y="22860"/>
                </a:lnTo>
                <a:lnTo>
                  <a:pt x="670509" y="19050"/>
                </a:lnTo>
                <a:lnTo>
                  <a:pt x="668566" y="24130"/>
                </a:lnTo>
                <a:lnTo>
                  <a:pt x="667461" y="21590"/>
                </a:lnTo>
                <a:lnTo>
                  <a:pt x="665353" y="16725"/>
                </a:lnTo>
                <a:lnTo>
                  <a:pt x="665353" y="21590"/>
                </a:lnTo>
                <a:lnTo>
                  <a:pt x="655891" y="21590"/>
                </a:lnTo>
                <a:lnTo>
                  <a:pt x="655726" y="16510"/>
                </a:lnTo>
                <a:lnTo>
                  <a:pt x="655688" y="15240"/>
                </a:lnTo>
                <a:lnTo>
                  <a:pt x="659142" y="13970"/>
                </a:lnTo>
                <a:lnTo>
                  <a:pt x="662266" y="16510"/>
                </a:lnTo>
                <a:lnTo>
                  <a:pt x="664845" y="16510"/>
                </a:lnTo>
                <a:lnTo>
                  <a:pt x="665353" y="21590"/>
                </a:lnTo>
                <a:lnTo>
                  <a:pt x="665353" y="16725"/>
                </a:lnTo>
                <a:lnTo>
                  <a:pt x="665289" y="16573"/>
                </a:lnTo>
                <a:lnTo>
                  <a:pt x="665429" y="16586"/>
                </a:lnTo>
                <a:lnTo>
                  <a:pt x="665708" y="16471"/>
                </a:lnTo>
                <a:lnTo>
                  <a:pt x="665988" y="16078"/>
                </a:lnTo>
                <a:lnTo>
                  <a:pt x="665708" y="16306"/>
                </a:lnTo>
                <a:lnTo>
                  <a:pt x="665276" y="16510"/>
                </a:lnTo>
                <a:lnTo>
                  <a:pt x="664718" y="15240"/>
                </a:lnTo>
                <a:lnTo>
                  <a:pt x="664794" y="15925"/>
                </a:lnTo>
                <a:lnTo>
                  <a:pt x="664362" y="15240"/>
                </a:lnTo>
                <a:lnTo>
                  <a:pt x="663651" y="13970"/>
                </a:lnTo>
                <a:lnTo>
                  <a:pt x="664171" y="12700"/>
                </a:lnTo>
                <a:lnTo>
                  <a:pt x="668324" y="13970"/>
                </a:lnTo>
                <a:lnTo>
                  <a:pt x="667296" y="12700"/>
                </a:lnTo>
                <a:lnTo>
                  <a:pt x="666267" y="11430"/>
                </a:lnTo>
                <a:lnTo>
                  <a:pt x="665238" y="10160"/>
                </a:lnTo>
                <a:lnTo>
                  <a:pt x="665949" y="8890"/>
                </a:lnTo>
                <a:lnTo>
                  <a:pt x="661873" y="8890"/>
                </a:lnTo>
                <a:lnTo>
                  <a:pt x="662584" y="10160"/>
                </a:lnTo>
                <a:lnTo>
                  <a:pt x="662190" y="11430"/>
                </a:lnTo>
                <a:lnTo>
                  <a:pt x="661200" y="11430"/>
                </a:lnTo>
                <a:lnTo>
                  <a:pt x="659930" y="10160"/>
                </a:lnTo>
                <a:lnTo>
                  <a:pt x="658901" y="11430"/>
                </a:lnTo>
                <a:lnTo>
                  <a:pt x="658952" y="7620"/>
                </a:lnTo>
                <a:lnTo>
                  <a:pt x="658977" y="5080"/>
                </a:lnTo>
                <a:lnTo>
                  <a:pt x="655853" y="7620"/>
                </a:lnTo>
                <a:lnTo>
                  <a:pt x="653034" y="3810"/>
                </a:lnTo>
                <a:lnTo>
                  <a:pt x="650227" y="0"/>
                </a:lnTo>
                <a:lnTo>
                  <a:pt x="644677" y="3708"/>
                </a:lnTo>
                <a:lnTo>
                  <a:pt x="640638" y="2540"/>
                </a:lnTo>
                <a:lnTo>
                  <a:pt x="639927" y="12700"/>
                </a:lnTo>
                <a:lnTo>
                  <a:pt x="635088" y="13970"/>
                </a:lnTo>
                <a:lnTo>
                  <a:pt x="636524" y="11430"/>
                </a:lnTo>
                <a:lnTo>
                  <a:pt x="635965" y="8890"/>
                </a:lnTo>
                <a:lnTo>
                  <a:pt x="635800" y="6350"/>
                </a:lnTo>
                <a:lnTo>
                  <a:pt x="633425" y="8775"/>
                </a:lnTo>
                <a:lnTo>
                  <a:pt x="633425" y="53340"/>
                </a:lnTo>
                <a:lnTo>
                  <a:pt x="629627" y="53340"/>
                </a:lnTo>
                <a:lnTo>
                  <a:pt x="629462" y="49530"/>
                </a:lnTo>
                <a:lnTo>
                  <a:pt x="629310" y="45720"/>
                </a:lnTo>
                <a:lnTo>
                  <a:pt x="633425" y="53340"/>
                </a:lnTo>
                <a:lnTo>
                  <a:pt x="633425" y="8775"/>
                </a:lnTo>
                <a:lnTo>
                  <a:pt x="632167" y="5080"/>
                </a:lnTo>
                <a:lnTo>
                  <a:pt x="629780" y="2540"/>
                </a:lnTo>
                <a:lnTo>
                  <a:pt x="632472" y="6350"/>
                </a:lnTo>
                <a:lnTo>
                  <a:pt x="629704" y="7835"/>
                </a:lnTo>
                <a:lnTo>
                  <a:pt x="629704" y="11430"/>
                </a:lnTo>
                <a:lnTo>
                  <a:pt x="629704" y="16510"/>
                </a:lnTo>
                <a:lnTo>
                  <a:pt x="624751" y="16510"/>
                </a:lnTo>
                <a:lnTo>
                  <a:pt x="622223" y="15240"/>
                </a:lnTo>
                <a:lnTo>
                  <a:pt x="620877" y="8890"/>
                </a:lnTo>
                <a:lnTo>
                  <a:pt x="629577" y="11264"/>
                </a:lnTo>
                <a:lnTo>
                  <a:pt x="629704" y="11430"/>
                </a:lnTo>
                <a:lnTo>
                  <a:pt x="629704" y="7835"/>
                </a:lnTo>
                <a:lnTo>
                  <a:pt x="628726" y="8356"/>
                </a:lnTo>
                <a:lnTo>
                  <a:pt x="626579" y="3810"/>
                </a:lnTo>
                <a:lnTo>
                  <a:pt x="624039" y="3810"/>
                </a:lnTo>
                <a:lnTo>
                  <a:pt x="623328" y="7620"/>
                </a:lnTo>
                <a:lnTo>
                  <a:pt x="625068" y="8890"/>
                </a:lnTo>
                <a:lnTo>
                  <a:pt x="621906" y="7620"/>
                </a:lnTo>
                <a:lnTo>
                  <a:pt x="617105" y="7620"/>
                </a:lnTo>
                <a:lnTo>
                  <a:pt x="614934" y="2540"/>
                </a:lnTo>
                <a:lnTo>
                  <a:pt x="611009" y="7620"/>
                </a:lnTo>
                <a:lnTo>
                  <a:pt x="610273" y="6350"/>
                </a:lnTo>
                <a:lnTo>
                  <a:pt x="609549" y="5080"/>
                </a:lnTo>
                <a:lnTo>
                  <a:pt x="606971" y="12700"/>
                </a:lnTo>
                <a:lnTo>
                  <a:pt x="609028" y="11430"/>
                </a:lnTo>
                <a:lnTo>
                  <a:pt x="609269" y="6350"/>
                </a:lnTo>
                <a:lnTo>
                  <a:pt x="611720" y="10160"/>
                </a:lnTo>
                <a:lnTo>
                  <a:pt x="608825" y="15240"/>
                </a:lnTo>
                <a:lnTo>
                  <a:pt x="605142" y="15240"/>
                </a:lnTo>
                <a:lnTo>
                  <a:pt x="604443" y="13970"/>
                </a:lnTo>
                <a:lnTo>
                  <a:pt x="602335" y="10160"/>
                </a:lnTo>
                <a:lnTo>
                  <a:pt x="599795" y="10160"/>
                </a:lnTo>
                <a:lnTo>
                  <a:pt x="602526" y="7620"/>
                </a:lnTo>
                <a:lnTo>
                  <a:pt x="602373" y="8890"/>
                </a:lnTo>
                <a:lnTo>
                  <a:pt x="603199" y="6934"/>
                </a:lnTo>
                <a:lnTo>
                  <a:pt x="603110" y="6350"/>
                </a:lnTo>
                <a:lnTo>
                  <a:pt x="602221" y="3810"/>
                </a:lnTo>
                <a:lnTo>
                  <a:pt x="598970" y="7620"/>
                </a:lnTo>
                <a:lnTo>
                  <a:pt x="599122" y="6350"/>
                </a:lnTo>
                <a:lnTo>
                  <a:pt x="595185" y="6350"/>
                </a:lnTo>
                <a:lnTo>
                  <a:pt x="591769" y="5080"/>
                </a:lnTo>
                <a:lnTo>
                  <a:pt x="588721" y="3810"/>
                </a:lnTo>
                <a:lnTo>
                  <a:pt x="585889" y="7620"/>
                </a:lnTo>
                <a:lnTo>
                  <a:pt x="586879" y="7620"/>
                </a:lnTo>
                <a:lnTo>
                  <a:pt x="588860" y="11430"/>
                </a:lnTo>
                <a:lnTo>
                  <a:pt x="588187" y="13970"/>
                </a:lnTo>
                <a:lnTo>
                  <a:pt x="587578" y="12700"/>
                </a:lnTo>
                <a:lnTo>
                  <a:pt x="586968" y="11430"/>
                </a:lnTo>
                <a:lnTo>
                  <a:pt x="583514" y="12700"/>
                </a:lnTo>
                <a:lnTo>
                  <a:pt x="583717" y="8890"/>
                </a:lnTo>
                <a:lnTo>
                  <a:pt x="584860" y="7620"/>
                </a:lnTo>
                <a:lnTo>
                  <a:pt x="579793" y="6350"/>
                </a:lnTo>
                <a:lnTo>
                  <a:pt x="578650" y="7620"/>
                </a:lnTo>
                <a:lnTo>
                  <a:pt x="577697" y="11430"/>
                </a:lnTo>
                <a:lnTo>
                  <a:pt x="578561" y="13970"/>
                </a:lnTo>
                <a:lnTo>
                  <a:pt x="576275" y="16510"/>
                </a:lnTo>
                <a:lnTo>
                  <a:pt x="570725" y="13970"/>
                </a:lnTo>
                <a:lnTo>
                  <a:pt x="572312" y="12700"/>
                </a:lnTo>
                <a:lnTo>
                  <a:pt x="577062" y="8890"/>
                </a:lnTo>
                <a:lnTo>
                  <a:pt x="578650" y="7620"/>
                </a:lnTo>
                <a:lnTo>
                  <a:pt x="574878" y="5080"/>
                </a:lnTo>
                <a:lnTo>
                  <a:pt x="569620" y="8890"/>
                </a:lnTo>
                <a:lnTo>
                  <a:pt x="568502" y="5080"/>
                </a:lnTo>
                <a:lnTo>
                  <a:pt x="562991" y="5080"/>
                </a:lnTo>
                <a:lnTo>
                  <a:pt x="557720" y="7620"/>
                </a:lnTo>
                <a:lnTo>
                  <a:pt x="552348" y="11430"/>
                </a:lnTo>
                <a:lnTo>
                  <a:pt x="546519" y="12700"/>
                </a:lnTo>
                <a:lnTo>
                  <a:pt x="546404" y="6350"/>
                </a:lnTo>
                <a:lnTo>
                  <a:pt x="547928" y="6032"/>
                </a:lnTo>
                <a:lnTo>
                  <a:pt x="544817" y="2540"/>
                </a:lnTo>
                <a:lnTo>
                  <a:pt x="541604" y="1270"/>
                </a:lnTo>
                <a:lnTo>
                  <a:pt x="539191" y="6350"/>
                </a:lnTo>
                <a:lnTo>
                  <a:pt x="539673" y="10160"/>
                </a:lnTo>
                <a:lnTo>
                  <a:pt x="535749" y="11430"/>
                </a:lnTo>
                <a:lnTo>
                  <a:pt x="536765" y="6934"/>
                </a:lnTo>
                <a:lnTo>
                  <a:pt x="536765" y="6032"/>
                </a:lnTo>
                <a:lnTo>
                  <a:pt x="536384" y="5080"/>
                </a:lnTo>
                <a:lnTo>
                  <a:pt x="535114" y="11430"/>
                </a:lnTo>
                <a:lnTo>
                  <a:pt x="532638" y="10160"/>
                </a:lnTo>
                <a:lnTo>
                  <a:pt x="530161" y="8890"/>
                </a:lnTo>
                <a:lnTo>
                  <a:pt x="527037" y="10160"/>
                </a:lnTo>
                <a:lnTo>
                  <a:pt x="526872" y="7620"/>
                </a:lnTo>
                <a:lnTo>
                  <a:pt x="521919" y="11430"/>
                </a:lnTo>
                <a:lnTo>
                  <a:pt x="523189" y="11430"/>
                </a:lnTo>
                <a:lnTo>
                  <a:pt x="522084" y="15240"/>
                </a:lnTo>
                <a:lnTo>
                  <a:pt x="522084" y="17780"/>
                </a:lnTo>
                <a:lnTo>
                  <a:pt x="520814" y="16510"/>
                </a:lnTo>
                <a:lnTo>
                  <a:pt x="524611" y="20320"/>
                </a:lnTo>
                <a:lnTo>
                  <a:pt x="532752" y="17780"/>
                </a:lnTo>
                <a:lnTo>
                  <a:pt x="536613" y="21590"/>
                </a:lnTo>
                <a:lnTo>
                  <a:pt x="535076" y="22860"/>
                </a:lnTo>
                <a:lnTo>
                  <a:pt x="537095" y="24130"/>
                </a:lnTo>
                <a:lnTo>
                  <a:pt x="535584" y="25400"/>
                </a:lnTo>
                <a:lnTo>
                  <a:pt x="534327" y="25400"/>
                </a:lnTo>
                <a:lnTo>
                  <a:pt x="534085" y="24130"/>
                </a:lnTo>
                <a:lnTo>
                  <a:pt x="533958" y="22860"/>
                </a:lnTo>
                <a:lnTo>
                  <a:pt x="533171" y="26670"/>
                </a:lnTo>
                <a:lnTo>
                  <a:pt x="531152" y="29210"/>
                </a:lnTo>
                <a:lnTo>
                  <a:pt x="533806" y="27940"/>
                </a:lnTo>
                <a:lnTo>
                  <a:pt x="533692" y="35560"/>
                </a:lnTo>
                <a:lnTo>
                  <a:pt x="528383" y="34290"/>
                </a:lnTo>
                <a:lnTo>
                  <a:pt x="524738" y="36830"/>
                </a:lnTo>
                <a:lnTo>
                  <a:pt x="522668" y="33210"/>
                </a:lnTo>
                <a:lnTo>
                  <a:pt x="521335" y="39370"/>
                </a:lnTo>
                <a:lnTo>
                  <a:pt x="519747" y="35560"/>
                </a:lnTo>
                <a:lnTo>
                  <a:pt x="518693" y="33020"/>
                </a:lnTo>
                <a:lnTo>
                  <a:pt x="518185" y="31826"/>
                </a:lnTo>
                <a:lnTo>
                  <a:pt x="514400" y="29210"/>
                </a:lnTo>
                <a:lnTo>
                  <a:pt x="513524" y="34290"/>
                </a:lnTo>
                <a:lnTo>
                  <a:pt x="512864" y="34290"/>
                </a:lnTo>
                <a:lnTo>
                  <a:pt x="513156" y="30480"/>
                </a:lnTo>
                <a:lnTo>
                  <a:pt x="513689" y="23380"/>
                </a:lnTo>
                <a:lnTo>
                  <a:pt x="511657" y="21780"/>
                </a:lnTo>
                <a:lnTo>
                  <a:pt x="511657" y="34290"/>
                </a:lnTo>
                <a:lnTo>
                  <a:pt x="509993" y="34290"/>
                </a:lnTo>
                <a:lnTo>
                  <a:pt x="508330" y="30480"/>
                </a:lnTo>
                <a:lnTo>
                  <a:pt x="511657" y="34290"/>
                </a:lnTo>
                <a:lnTo>
                  <a:pt x="511657" y="21780"/>
                </a:lnTo>
                <a:lnTo>
                  <a:pt x="509803" y="20320"/>
                </a:lnTo>
                <a:lnTo>
                  <a:pt x="512940" y="17780"/>
                </a:lnTo>
                <a:lnTo>
                  <a:pt x="517639" y="13970"/>
                </a:lnTo>
                <a:lnTo>
                  <a:pt x="518147" y="12700"/>
                </a:lnTo>
                <a:lnTo>
                  <a:pt x="519163" y="10160"/>
                </a:lnTo>
                <a:lnTo>
                  <a:pt x="519671" y="8890"/>
                </a:lnTo>
                <a:lnTo>
                  <a:pt x="516851" y="10160"/>
                </a:lnTo>
                <a:lnTo>
                  <a:pt x="514311" y="10160"/>
                </a:lnTo>
                <a:lnTo>
                  <a:pt x="512813" y="6350"/>
                </a:lnTo>
                <a:lnTo>
                  <a:pt x="509714" y="8890"/>
                </a:lnTo>
                <a:lnTo>
                  <a:pt x="503402" y="8890"/>
                </a:lnTo>
                <a:lnTo>
                  <a:pt x="500418" y="12700"/>
                </a:lnTo>
                <a:lnTo>
                  <a:pt x="498233" y="11430"/>
                </a:lnTo>
                <a:lnTo>
                  <a:pt x="502272" y="8890"/>
                </a:lnTo>
                <a:lnTo>
                  <a:pt x="499973" y="8890"/>
                </a:lnTo>
                <a:lnTo>
                  <a:pt x="495820" y="7620"/>
                </a:lnTo>
                <a:lnTo>
                  <a:pt x="491388" y="8890"/>
                </a:lnTo>
                <a:lnTo>
                  <a:pt x="486943" y="12700"/>
                </a:lnTo>
                <a:lnTo>
                  <a:pt x="484682" y="11430"/>
                </a:lnTo>
                <a:lnTo>
                  <a:pt x="485038" y="10160"/>
                </a:lnTo>
                <a:lnTo>
                  <a:pt x="484365" y="7620"/>
                </a:lnTo>
                <a:lnTo>
                  <a:pt x="477126" y="7620"/>
                </a:lnTo>
                <a:lnTo>
                  <a:pt x="471093" y="10160"/>
                </a:lnTo>
                <a:lnTo>
                  <a:pt x="464883" y="13970"/>
                </a:lnTo>
                <a:lnTo>
                  <a:pt x="457073" y="13970"/>
                </a:lnTo>
                <a:lnTo>
                  <a:pt x="458787" y="11430"/>
                </a:lnTo>
                <a:lnTo>
                  <a:pt x="456247" y="10160"/>
                </a:lnTo>
                <a:lnTo>
                  <a:pt x="454063" y="10160"/>
                </a:lnTo>
                <a:lnTo>
                  <a:pt x="452882" y="13970"/>
                </a:lnTo>
                <a:lnTo>
                  <a:pt x="451840" y="12700"/>
                </a:lnTo>
                <a:lnTo>
                  <a:pt x="449745" y="10160"/>
                </a:lnTo>
                <a:lnTo>
                  <a:pt x="445770" y="11430"/>
                </a:lnTo>
                <a:lnTo>
                  <a:pt x="442341" y="12484"/>
                </a:lnTo>
                <a:lnTo>
                  <a:pt x="442341" y="91440"/>
                </a:lnTo>
                <a:lnTo>
                  <a:pt x="440804" y="90170"/>
                </a:lnTo>
                <a:lnTo>
                  <a:pt x="437730" y="87630"/>
                </a:lnTo>
                <a:lnTo>
                  <a:pt x="436994" y="87020"/>
                </a:lnTo>
                <a:lnTo>
                  <a:pt x="440245" y="85090"/>
                </a:lnTo>
                <a:lnTo>
                  <a:pt x="441744" y="85090"/>
                </a:lnTo>
                <a:lnTo>
                  <a:pt x="442341" y="91440"/>
                </a:lnTo>
                <a:lnTo>
                  <a:pt x="442341" y="12484"/>
                </a:lnTo>
                <a:lnTo>
                  <a:pt x="441629" y="12700"/>
                </a:lnTo>
                <a:lnTo>
                  <a:pt x="437984" y="10160"/>
                </a:lnTo>
                <a:lnTo>
                  <a:pt x="437197" y="9791"/>
                </a:lnTo>
                <a:lnTo>
                  <a:pt x="437197" y="83820"/>
                </a:lnTo>
                <a:lnTo>
                  <a:pt x="436333" y="86487"/>
                </a:lnTo>
                <a:lnTo>
                  <a:pt x="436194" y="86360"/>
                </a:lnTo>
                <a:lnTo>
                  <a:pt x="435584" y="85852"/>
                </a:lnTo>
                <a:lnTo>
                  <a:pt x="436181" y="85090"/>
                </a:lnTo>
                <a:lnTo>
                  <a:pt x="437197" y="83820"/>
                </a:lnTo>
                <a:lnTo>
                  <a:pt x="437197" y="9791"/>
                </a:lnTo>
                <a:lnTo>
                  <a:pt x="432600" y="7620"/>
                </a:lnTo>
                <a:lnTo>
                  <a:pt x="432523" y="16510"/>
                </a:lnTo>
                <a:lnTo>
                  <a:pt x="428396" y="17780"/>
                </a:lnTo>
                <a:lnTo>
                  <a:pt x="428358" y="15240"/>
                </a:lnTo>
                <a:lnTo>
                  <a:pt x="429514" y="11430"/>
                </a:lnTo>
                <a:lnTo>
                  <a:pt x="427329" y="10160"/>
                </a:lnTo>
                <a:lnTo>
                  <a:pt x="417322" y="12700"/>
                </a:lnTo>
                <a:lnTo>
                  <a:pt x="407428" y="13970"/>
                </a:lnTo>
                <a:lnTo>
                  <a:pt x="397256" y="16510"/>
                </a:lnTo>
                <a:lnTo>
                  <a:pt x="386448" y="17780"/>
                </a:lnTo>
                <a:lnTo>
                  <a:pt x="386575" y="16510"/>
                </a:lnTo>
                <a:lnTo>
                  <a:pt x="387286" y="16510"/>
                </a:lnTo>
                <a:lnTo>
                  <a:pt x="387642" y="15240"/>
                </a:lnTo>
                <a:lnTo>
                  <a:pt x="380428" y="16510"/>
                </a:lnTo>
                <a:lnTo>
                  <a:pt x="373456" y="19050"/>
                </a:lnTo>
                <a:lnTo>
                  <a:pt x="366763" y="21590"/>
                </a:lnTo>
                <a:lnTo>
                  <a:pt x="360426" y="21590"/>
                </a:lnTo>
                <a:lnTo>
                  <a:pt x="358927" y="22860"/>
                </a:lnTo>
                <a:lnTo>
                  <a:pt x="354482" y="25400"/>
                </a:lnTo>
                <a:lnTo>
                  <a:pt x="356031" y="29210"/>
                </a:lnTo>
                <a:lnTo>
                  <a:pt x="357936" y="29210"/>
                </a:lnTo>
                <a:lnTo>
                  <a:pt x="358292" y="33020"/>
                </a:lnTo>
                <a:lnTo>
                  <a:pt x="358406" y="36830"/>
                </a:lnTo>
                <a:lnTo>
                  <a:pt x="351675" y="41719"/>
                </a:lnTo>
                <a:lnTo>
                  <a:pt x="351675" y="93980"/>
                </a:lnTo>
                <a:lnTo>
                  <a:pt x="345440" y="96342"/>
                </a:lnTo>
                <a:lnTo>
                  <a:pt x="343039" y="92710"/>
                </a:lnTo>
                <a:lnTo>
                  <a:pt x="345020" y="92710"/>
                </a:lnTo>
                <a:lnTo>
                  <a:pt x="351675" y="93980"/>
                </a:lnTo>
                <a:lnTo>
                  <a:pt x="351675" y="41719"/>
                </a:lnTo>
                <a:lnTo>
                  <a:pt x="351396" y="41910"/>
                </a:lnTo>
                <a:lnTo>
                  <a:pt x="352450" y="38100"/>
                </a:lnTo>
                <a:lnTo>
                  <a:pt x="354215" y="31750"/>
                </a:lnTo>
                <a:lnTo>
                  <a:pt x="354558" y="30480"/>
                </a:lnTo>
                <a:lnTo>
                  <a:pt x="349846" y="31750"/>
                </a:lnTo>
                <a:lnTo>
                  <a:pt x="349478" y="30480"/>
                </a:lnTo>
                <a:lnTo>
                  <a:pt x="349110" y="29210"/>
                </a:lnTo>
                <a:lnTo>
                  <a:pt x="348729" y="27940"/>
                </a:lnTo>
                <a:lnTo>
                  <a:pt x="347992" y="25400"/>
                </a:lnTo>
                <a:lnTo>
                  <a:pt x="352666" y="26670"/>
                </a:lnTo>
                <a:lnTo>
                  <a:pt x="352386" y="20320"/>
                </a:lnTo>
                <a:lnTo>
                  <a:pt x="345655" y="25400"/>
                </a:lnTo>
                <a:lnTo>
                  <a:pt x="341617" y="22860"/>
                </a:lnTo>
                <a:lnTo>
                  <a:pt x="337883" y="27940"/>
                </a:lnTo>
                <a:lnTo>
                  <a:pt x="334327" y="24130"/>
                </a:lnTo>
                <a:lnTo>
                  <a:pt x="335864" y="25400"/>
                </a:lnTo>
                <a:lnTo>
                  <a:pt x="335610" y="24130"/>
                </a:lnTo>
                <a:lnTo>
                  <a:pt x="335089" y="21590"/>
                </a:lnTo>
                <a:lnTo>
                  <a:pt x="335026" y="21285"/>
                </a:lnTo>
                <a:lnTo>
                  <a:pt x="334289" y="21590"/>
                </a:lnTo>
                <a:lnTo>
                  <a:pt x="330200" y="20320"/>
                </a:lnTo>
                <a:lnTo>
                  <a:pt x="331317" y="25400"/>
                </a:lnTo>
                <a:lnTo>
                  <a:pt x="326999" y="22860"/>
                </a:lnTo>
                <a:lnTo>
                  <a:pt x="326009" y="25400"/>
                </a:lnTo>
                <a:lnTo>
                  <a:pt x="325729" y="25400"/>
                </a:lnTo>
                <a:lnTo>
                  <a:pt x="325843" y="27940"/>
                </a:lnTo>
                <a:lnTo>
                  <a:pt x="323392" y="29210"/>
                </a:lnTo>
                <a:lnTo>
                  <a:pt x="322681" y="29210"/>
                </a:lnTo>
                <a:lnTo>
                  <a:pt x="321373" y="22860"/>
                </a:lnTo>
                <a:lnTo>
                  <a:pt x="319633" y="24130"/>
                </a:lnTo>
                <a:lnTo>
                  <a:pt x="322008" y="26670"/>
                </a:lnTo>
                <a:lnTo>
                  <a:pt x="320306" y="27940"/>
                </a:lnTo>
                <a:lnTo>
                  <a:pt x="317842" y="29210"/>
                </a:lnTo>
                <a:lnTo>
                  <a:pt x="308927" y="30480"/>
                </a:lnTo>
                <a:lnTo>
                  <a:pt x="308737" y="29210"/>
                </a:lnTo>
                <a:lnTo>
                  <a:pt x="308533" y="27940"/>
                </a:lnTo>
                <a:lnTo>
                  <a:pt x="307936" y="24130"/>
                </a:lnTo>
                <a:lnTo>
                  <a:pt x="304927" y="24130"/>
                </a:lnTo>
                <a:lnTo>
                  <a:pt x="304215" y="27940"/>
                </a:lnTo>
                <a:lnTo>
                  <a:pt x="301053" y="27940"/>
                </a:lnTo>
                <a:lnTo>
                  <a:pt x="301205" y="25400"/>
                </a:lnTo>
                <a:lnTo>
                  <a:pt x="301917" y="25400"/>
                </a:lnTo>
                <a:lnTo>
                  <a:pt x="302006" y="24130"/>
                </a:lnTo>
                <a:lnTo>
                  <a:pt x="295224" y="22860"/>
                </a:lnTo>
                <a:lnTo>
                  <a:pt x="287147" y="25400"/>
                </a:lnTo>
                <a:lnTo>
                  <a:pt x="280568" y="22860"/>
                </a:lnTo>
                <a:lnTo>
                  <a:pt x="275501" y="24130"/>
                </a:lnTo>
                <a:lnTo>
                  <a:pt x="271145" y="25400"/>
                </a:lnTo>
                <a:lnTo>
                  <a:pt x="268173" y="30480"/>
                </a:lnTo>
                <a:lnTo>
                  <a:pt x="269519" y="29210"/>
                </a:lnTo>
                <a:lnTo>
                  <a:pt x="273634" y="30480"/>
                </a:lnTo>
                <a:lnTo>
                  <a:pt x="271411" y="34175"/>
                </a:lnTo>
                <a:lnTo>
                  <a:pt x="270116" y="36830"/>
                </a:lnTo>
                <a:lnTo>
                  <a:pt x="267931" y="36830"/>
                </a:lnTo>
                <a:lnTo>
                  <a:pt x="265874" y="38100"/>
                </a:lnTo>
                <a:lnTo>
                  <a:pt x="265963" y="36830"/>
                </a:lnTo>
                <a:lnTo>
                  <a:pt x="266153" y="34290"/>
                </a:lnTo>
                <a:lnTo>
                  <a:pt x="260248" y="35560"/>
                </a:lnTo>
                <a:lnTo>
                  <a:pt x="262305" y="34290"/>
                </a:lnTo>
                <a:lnTo>
                  <a:pt x="264363" y="33020"/>
                </a:lnTo>
                <a:lnTo>
                  <a:pt x="262826" y="25400"/>
                </a:lnTo>
                <a:lnTo>
                  <a:pt x="255219" y="34290"/>
                </a:lnTo>
                <a:lnTo>
                  <a:pt x="255155" y="33020"/>
                </a:lnTo>
                <a:lnTo>
                  <a:pt x="255016" y="30480"/>
                </a:lnTo>
                <a:lnTo>
                  <a:pt x="254876" y="27749"/>
                </a:lnTo>
                <a:lnTo>
                  <a:pt x="254939" y="27559"/>
                </a:lnTo>
                <a:lnTo>
                  <a:pt x="254977" y="27114"/>
                </a:lnTo>
                <a:lnTo>
                  <a:pt x="254825" y="26568"/>
                </a:lnTo>
                <a:lnTo>
                  <a:pt x="253949" y="29210"/>
                </a:lnTo>
                <a:lnTo>
                  <a:pt x="248843" y="29210"/>
                </a:lnTo>
                <a:lnTo>
                  <a:pt x="248767" y="27940"/>
                </a:lnTo>
                <a:lnTo>
                  <a:pt x="247370" y="28587"/>
                </a:lnTo>
                <a:lnTo>
                  <a:pt x="247370" y="29972"/>
                </a:lnTo>
                <a:lnTo>
                  <a:pt x="245757" y="33020"/>
                </a:lnTo>
                <a:lnTo>
                  <a:pt x="245033" y="29210"/>
                </a:lnTo>
                <a:lnTo>
                  <a:pt x="247370" y="29972"/>
                </a:lnTo>
                <a:lnTo>
                  <a:pt x="247370" y="28587"/>
                </a:lnTo>
                <a:lnTo>
                  <a:pt x="246024" y="29210"/>
                </a:lnTo>
                <a:lnTo>
                  <a:pt x="245910" y="26670"/>
                </a:lnTo>
                <a:lnTo>
                  <a:pt x="240449" y="25400"/>
                </a:lnTo>
                <a:lnTo>
                  <a:pt x="240093" y="34290"/>
                </a:lnTo>
                <a:lnTo>
                  <a:pt x="237032" y="35560"/>
                </a:lnTo>
                <a:lnTo>
                  <a:pt x="235013" y="36830"/>
                </a:lnTo>
                <a:lnTo>
                  <a:pt x="237121" y="30480"/>
                </a:lnTo>
                <a:lnTo>
                  <a:pt x="233794" y="31750"/>
                </a:lnTo>
                <a:lnTo>
                  <a:pt x="232397" y="36830"/>
                </a:lnTo>
                <a:lnTo>
                  <a:pt x="228714" y="38100"/>
                </a:lnTo>
                <a:lnTo>
                  <a:pt x="228206" y="36830"/>
                </a:lnTo>
                <a:lnTo>
                  <a:pt x="226453" y="37871"/>
                </a:lnTo>
                <a:lnTo>
                  <a:pt x="226225" y="36830"/>
                </a:lnTo>
                <a:lnTo>
                  <a:pt x="224485" y="43180"/>
                </a:lnTo>
                <a:lnTo>
                  <a:pt x="219405" y="40640"/>
                </a:lnTo>
                <a:lnTo>
                  <a:pt x="217741" y="45720"/>
                </a:lnTo>
                <a:lnTo>
                  <a:pt x="216166" y="44450"/>
                </a:lnTo>
                <a:lnTo>
                  <a:pt x="215811" y="43180"/>
                </a:lnTo>
                <a:lnTo>
                  <a:pt x="215087" y="40640"/>
                </a:lnTo>
                <a:lnTo>
                  <a:pt x="214998" y="40309"/>
                </a:lnTo>
                <a:lnTo>
                  <a:pt x="214884" y="40525"/>
                </a:lnTo>
                <a:lnTo>
                  <a:pt x="214960" y="40195"/>
                </a:lnTo>
                <a:lnTo>
                  <a:pt x="214376" y="38100"/>
                </a:lnTo>
                <a:lnTo>
                  <a:pt x="212712" y="43180"/>
                </a:lnTo>
                <a:lnTo>
                  <a:pt x="212686" y="41910"/>
                </a:lnTo>
                <a:lnTo>
                  <a:pt x="212598" y="36830"/>
                </a:lnTo>
                <a:lnTo>
                  <a:pt x="217551" y="35560"/>
                </a:lnTo>
                <a:lnTo>
                  <a:pt x="215061" y="40195"/>
                </a:lnTo>
                <a:lnTo>
                  <a:pt x="215061" y="40525"/>
                </a:lnTo>
                <a:lnTo>
                  <a:pt x="219925" y="38100"/>
                </a:lnTo>
                <a:lnTo>
                  <a:pt x="217703" y="35560"/>
                </a:lnTo>
                <a:lnTo>
                  <a:pt x="215480" y="33020"/>
                </a:lnTo>
                <a:lnTo>
                  <a:pt x="209588" y="31750"/>
                </a:lnTo>
                <a:lnTo>
                  <a:pt x="203174" y="31750"/>
                </a:lnTo>
                <a:lnTo>
                  <a:pt x="197192" y="33020"/>
                </a:lnTo>
                <a:lnTo>
                  <a:pt x="192341" y="34290"/>
                </a:lnTo>
                <a:lnTo>
                  <a:pt x="186982" y="35560"/>
                </a:lnTo>
                <a:lnTo>
                  <a:pt x="182333" y="36830"/>
                </a:lnTo>
                <a:lnTo>
                  <a:pt x="179679" y="41910"/>
                </a:lnTo>
                <a:lnTo>
                  <a:pt x="179755" y="40640"/>
                </a:lnTo>
                <a:lnTo>
                  <a:pt x="179959" y="36830"/>
                </a:lnTo>
                <a:lnTo>
                  <a:pt x="169697" y="34290"/>
                </a:lnTo>
                <a:lnTo>
                  <a:pt x="157226" y="36830"/>
                </a:lnTo>
                <a:lnTo>
                  <a:pt x="151472" y="38100"/>
                </a:lnTo>
                <a:lnTo>
                  <a:pt x="146519" y="40640"/>
                </a:lnTo>
                <a:lnTo>
                  <a:pt x="144424" y="38100"/>
                </a:lnTo>
                <a:lnTo>
                  <a:pt x="138582" y="44450"/>
                </a:lnTo>
                <a:lnTo>
                  <a:pt x="130898" y="46990"/>
                </a:lnTo>
                <a:lnTo>
                  <a:pt x="123698" y="50800"/>
                </a:lnTo>
                <a:lnTo>
                  <a:pt x="119278" y="58420"/>
                </a:lnTo>
                <a:lnTo>
                  <a:pt x="115227" y="55880"/>
                </a:lnTo>
                <a:lnTo>
                  <a:pt x="119862" y="53340"/>
                </a:lnTo>
                <a:lnTo>
                  <a:pt x="120027" y="50800"/>
                </a:lnTo>
                <a:lnTo>
                  <a:pt x="117132" y="50800"/>
                </a:lnTo>
                <a:lnTo>
                  <a:pt x="113411" y="59690"/>
                </a:lnTo>
                <a:lnTo>
                  <a:pt x="110782" y="54610"/>
                </a:lnTo>
                <a:lnTo>
                  <a:pt x="110121" y="53340"/>
                </a:lnTo>
                <a:lnTo>
                  <a:pt x="109918" y="52070"/>
                </a:lnTo>
                <a:lnTo>
                  <a:pt x="113804" y="52070"/>
                </a:lnTo>
                <a:lnTo>
                  <a:pt x="111950" y="50800"/>
                </a:lnTo>
                <a:lnTo>
                  <a:pt x="109524" y="46990"/>
                </a:lnTo>
                <a:lnTo>
                  <a:pt x="109448" y="54610"/>
                </a:lnTo>
                <a:lnTo>
                  <a:pt x="106718" y="50800"/>
                </a:lnTo>
                <a:lnTo>
                  <a:pt x="108102" y="54406"/>
                </a:lnTo>
                <a:lnTo>
                  <a:pt x="108102" y="54711"/>
                </a:lnTo>
                <a:lnTo>
                  <a:pt x="104025" y="59690"/>
                </a:lnTo>
                <a:lnTo>
                  <a:pt x="100736" y="60960"/>
                </a:lnTo>
                <a:lnTo>
                  <a:pt x="101688" y="60960"/>
                </a:lnTo>
                <a:lnTo>
                  <a:pt x="102514" y="64770"/>
                </a:lnTo>
                <a:lnTo>
                  <a:pt x="99936" y="63500"/>
                </a:lnTo>
                <a:lnTo>
                  <a:pt x="98640" y="64770"/>
                </a:lnTo>
                <a:lnTo>
                  <a:pt x="98666" y="63627"/>
                </a:lnTo>
                <a:lnTo>
                  <a:pt x="85940" y="68580"/>
                </a:lnTo>
                <a:lnTo>
                  <a:pt x="72199" y="72390"/>
                </a:lnTo>
                <a:lnTo>
                  <a:pt x="58089" y="73660"/>
                </a:lnTo>
                <a:lnTo>
                  <a:pt x="43967" y="73660"/>
                </a:lnTo>
                <a:lnTo>
                  <a:pt x="44970" y="72390"/>
                </a:lnTo>
                <a:lnTo>
                  <a:pt x="46977" y="69850"/>
                </a:lnTo>
                <a:lnTo>
                  <a:pt x="44640" y="72390"/>
                </a:lnTo>
                <a:lnTo>
                  <a:pt x="39814" y="72390"/>
                </a:lnTo>
                <a:lnTo>
                  <a:pt x="38227" y="71120"/>
                </a:lnTo>
                <a:lnTo>
                  <a:pt x="38544" y="71120"/>
                </a:lnTo>
                <a:lnTo>
                  <a:pt x="35344" y="69850"/>
                </a:lnTo>
                <a:lnTo>
                  <a:pt x="31800" y="72390"/>
                </a:lnTo>
                <a:lnTo>
                  <a:pt x="29159" y="71120"/>
                </a:lnTo>
                <a:lnTo>
                  <a:pt x="29832" y="69850"/>
                </a:lnTo>
                <a:lnTo>
                  <a:pt x="24003" y="71120"/>
                </a:lnTo>
                <a:lnTo>
                  <a:pt x="22250" y="68580"/>
                </a:lnTo>
                <a:lnTo>
                  <a:pt x="19608" y="64770"/>
                </a:lnTo>
                <a:lnTo>
                  <a:pt x="14338" y="68580"/>
                </a:lnTo>
                <a:lnTo>
                  <a:pt x="9512" y="67310"/>
                </a:lnTo>
                <a:lnTo>
                  <a:pt x="9588" y="63500"/>
                </a:lnTo>
                <a:lnTo>
                  <a:pt x="6057" y="60960"/>
                </a:lnTo>
                <a:lnTo>
                  <a:pt x="3454" y="60960"/>
                </a:lnTo>
                <a:lnTo>
                  <a:pt x="2730" y="66040"/>
                </a:lnTo>
                <a:lnTo>
                  <a:pt x="4000" y="67310"/>
                </a:lnTo>
                <a:lnTo>
                  <a:pt x="5867" y="69850"/>
                </a:lnTo>
                <a:lnTo>
                  <a:pt x="1663" y="69850"/>
                </a:lnTo>
                <a:lnTo>
                  <a:pt x="0" y="72390"/>
                </a:lnTo>
                <a:lnTo>
                  <a:pt x="2159" y="77419"/>
                </a:lnTo>
                <a:lnTo>
                  <a:pt x="2273" y="79527"/>
                </a:lnTo>
                <a:lnTo>
                  <a:pt x="2616" y="87630"/>
                </a:lnTo>
                <a:lnTo>
                  <a:pt x="8636" y="92710"/>
                </a:lnTo>
                <a:lnTo>
                  <a:pt x="12242" y="90170"/>
                </a:lnTo>
                <a:lnTo>
                  <a:pt x="13627" y="101600"/>
                </a:lnTo>
                <a:lnTo>
                  <a:pt x="17830" y="100330"/>
                </a:lnTo>
                <a:lnTo>
                  <a:pt x="19583" y="96520"/>
                </a:lnTo>
                <a:lnTo>
                  <a:pt x="25184" y="100330"/>
                </a:lnTo>
                <a:lnTo>
                  <a:pt x="27851" y="97790"/>
                </a:lnTo>
                <a:lnTo>
                  <a:pt x="26428" y="102870"/>
                </a:lnTo>
                <a:lnTo>
                  <a:pt x="32918" y="100330"/>
                </a:lnTo>
                <a:lnTo>
                  <a:pt x="30187" y="106680"/>
                </a:lnTo>
                <a:lnTo>
                  <a:pt x="32321" y="110490"/>
                </a:lnTo>
                <a:lnTo>
                  <a:pt x="38023" y="100330"/>
                </a:lnTo>
                <a:lnTo>
                  <a:pt x="41795" y="105410"/>
                </a:lnTo>
                <a:lnTo>
                  <a:pt x="41402" y="106680"/>
                </a:lnTo>
                <a:lnTo>
                  <a:pt x="41567" y="107454"/>
                </a:lnTo>
                <a:lnTo>
                  <a:pt x="44996" y="104140"/>
                </a:lnTo>
                <a:lnTo>
                  <a:pt x="44450" y="111760"/>
                </a:lnTo>
                <a:lnTo>
                  <a:pt x="47650" y="111760"/>
                </a:lnTo>
                <a:lnTo>
                  <a:pt x="46863" y="105410"/>
                </a:lnTo>
                <a:lnTo>
                  <a:pt x="47282" y="104902"/>
                </a:lnTo>
                <a:lnTo>
                  <a:pt x="46621" y="104140"/>
                </a:lnTo>
                <a:lnTo>
                  <a:pt x="47332" y="101600"/>
                </a:lnTo>
                <a:lnTo>
                  <a:pt x="48641" y="100330"/>
                </a:lnTo>
                <a:lnTo>
                  <a:pt x="49669" y="97790"/>
                </a:lnTo>
                <a:lnTo>
                  <a:pt x="51295" y="97790"/>
                </a:lnTo>
                <a:lnTo>
                  <a:pt x="51536" y="100330"/>
                </a:lnTo>
                <a:lnTo>
                  <a:pt x="50546" y="100330"/>
                </a:lnTo>
                <a:lnTo>
                  <a:pt x="49872" y="101600"/>
                </a:lnTo>
                <a:lnTo>
                  <a:pt x="53403" y="101600"/>
                </a:lnTo>
                <a:lnTo>
                  <a:pt x="53949" y="104140"/>
                </a:lnTo>
                <a:lnTo>
                  <a:pt x="52920" y="106680"/>
                </a:lnTo>
                <a:lnTo>
                  <a:pt x="51333" y="106680"/>
                </a:lnTo>
                <a:lnTo>
                  <a:pt x="50622" y="109220"/>
                </a:lnTo>
                <a:lnTo>
                  <a:pt x="52654" y="109766"/>
                </a:lnTo>
                <a:lnTo>
                  <a:pt x="52527" y="109220"/>
                </a:lnTo>
                <a:lnTo>
                  <a:pt x="54660" y="110299"/>
                </a:lnTo>
                <a:lnTo>
                  <a:pt x="55384" y="110490"/>
                </a:lnTo>
                <a:lnTo>
                  <a:pt x="55168" y="110553"/>
                </a:lnTo>
                <a:lnTo>
                  <a:pt x="57556" y="111760"/>
                </a:lnTo>
                <a:lnTo>
                  <a:pt x="59855" y="110490"/>
                </a:lnTo>
                <a:lnTo>
                  <a:pt x="60452" y="113030"/>
                </a:lnTo>
                <a:lnTo>
                  <a:pt x="58229" y="111760"/>
                </a:lnTo>
                <a:lnTo>
                  <a:pt x="57835" y="113030"/>
                </a:lnTo>
                <a:lnTo>
                  <a:pt x="61556" y="118110"/>
                </a:lnTo>
                <a:lnTo>
                  <a:pt x="64312" y="116840"/>
                </a:lnTo>
                <a:lnTo>
                  <a:pt x="67106" y="113030"/>
                </a:lnTo>
                <a:lnTo>
                  <a:pt x="70980" y="113030"/>
                </a:lnTo>
                <a:lnTo>
                  <a:pt x="70434" y="114071"/>
                </a:lnTo>
                <a:lnTo>
                  <a:pt x="72605" y="113030"/>
                </a:lnTo>
                <a:lnTo>
                  <a:pt x="75298" y="118110"/>
                </a:lnTo>
                <a:lnTo>
                  <a:pt x="76695" y="114300"/>
                </a:lnTo>
                <a:lnTo>
                  <a:pt x="79540" y="115570"/>
                </a:lnTo>
                <a:lnTo>
                  <a:pt x="78041" y="121920"/>
                </a:lnTo>
                <a:lnTo>
                  <a:pt x="82232" y="120650"/>
                </a:lnTo>
                <a:lnTo>
                  <a:pt x="80213" y="114300"/>
                </a:lnTo>
                <a:lnTo>
                  <a:pt x="87312" y="121920"/>
                </a:lnTo>
                <a:lnTo>
                  <a:pt x="86588" y="114300"/>
                </a:lnTo>
                <a:lnTo>
                  <a:pt x="90271" y="118110"/>
                </a:lnTo>
                <a:lnTo>
                  <a:pt x="92697" y="114300"/>
                </a:lnTo>
                <a:lnTo>
                  <a:pt x="90436" y="110490"/>
                </a:lnTo>
                <a:lnTo>
                  <a:pt x="89687" y="109220"/>
                </a:lnTo>
                <a:lnTo>
                  <a:pt x="88176" y="106680"/>
                </a:lnTo>
                <a:lnTo>
                  <a:pt x="93687" y="105410"/>
                </a:lnTo>
                <a:lnTo>
                  <a:pt x="99034" y="106680"/>
                </a:lnTo>
                <a:lnTo>
                  <a:pt x="94513" y="116840"/>
                </a:lnTo>
                <a:lnTo>
                  <a:pt x="97878" y="120650"/>
                </a:lnTo>
                <a:lnTo>
                  <a:pt x="98679" y="116840"/>
                </a:lnTo>
                <a:lnTo>
                  <a:pt x="101269" y="119214"/>
                </a:lnTo>
                <a:lnTo>
                  <a:pt x="102438" y="118110"/>
                </a:lnTo>
                <a:lnTo>
                  <a:pt x="105295" y="118110"/>
                </a:lnTo>
                <a:lnTo>
                  <a:pt x="105410" y="119380"/>
                </a:lnTo>
                <a:lnTo>
                  <a:pt x="105448" y="121920"/>
                </a:lnTo>
                <a:lnTo>
                  <a:pt x="103822" y="121920"/>
                </a:lnTo>
                <a:lnTo>
                  <a:pt x="103784" y="124460"/>
                </a:lnTo>
                <a:lnTo>
                  <a:pt x="106362" y="123190"/>
                </a:lnTo>
                <a:lnTo>
                  <a:pt x="110121" y="125730"/>
                </a:lnTo>
                <a:lnTo>
                  <a:pt x="113766" y="127000"/>
                </a:lnTo>
                <a:lnTo>
                  <a:pt x="115430" y="123190"/>
                </a:lnTo>
                <a:lnTo>
                  <a:pt x="115989" y="121920"/>
                </a:lnTo>
                <a:lnTo>
                  <a:pt x="117652" y="123190"/>
                </a:lnTo>
                <a:lnTo>
                  <a:pt x="120624" y="123190"/>
                </a:lnTo>
                <a:lnTo>
                  <a:pt x="120624" y="127000"/>
                </a:lnTo>
                <a:lnTo>
                  <a:pt x="121450" y="121920"/>
                </a:lnTo>
                <a:lnTo>
                  <a:pt x="127317" y="128270"/>
                </a:lnTo>
                <a:lnTo>
                  <a:pt x="128981" y="124460"/>
                </a:lnTo>
                <a:lnTo>
                  <a:pt x="129006" y="125907"/>
                </a:lnTo>
                <a:lnTo>
                  <a:pt x="131000" y="128270"/>
                </a:lnTo>
                <a:lnTo>
                  <a:pt x="132346" y="127000"/>
                </a:lnTo>
                <a:lnTo>
                  <a:pt x="130162" y="125730"/>
                </a:lnTo>
                <a:lnTo>
                  <a:pt x="130695" y="124460"/>
                </a:lnTo>
                <a:lnTo>
                  <a:pt x="132308" y="120650"/>
                </a:lnTo>
                <a:lnTo>
                  <a:pt x="134404" y="124460"/>
                </a:lnTo>
                <a:lnTo>
                  <a:pt x="139039" y="120650"/>
                </a:lnTo>
                <a:lnTo>
                  <a:pt x="140347" y="125730"/>
                </a:lnTo>
                <a:lnTo>
                  <a:pt x="142722" y="123190"/>
                </a:lnTo>
                <a:lnTo>
                  <a:pt x="141795" y="120650"/>
                </a:lnTo>
                <a:lnTo>
                  <a:pt x="141338" y="119380"/>
                </a:lnTo>
                <a:lnTo>
                  <a:pt x="141389" y="118110"/>
                </a:lnTo>
                <a:lnTo>
                  <a:pt x="141439" y="116840"/>
                </a:lnTo>
                <a:lnTo>
                  <a:pt x="141528" y="114300"/>
                </a:lnTo>
                <a:lnTo>
                  <a:pt x="143637" y="118110"/>
                </a:lnTo>
                <a:lnTo>
                  <a:pt x="149098" y="116840"/>
                </a:lnTo>
                <a:lnTo>
                  <a:pt x="148742" y="123190"/>
                </a:lnTo>
                <a:lnTo>
                  <a:pt x="148107" y="123190"/>
                </a:lnTo>
                <a:lnTo>
                  <a:pt x="148069" y="124460"/>
                </a:lnTo>
                <a:lnTo>
                  <a:pt x="149225" y="125907"/>
                </a:lnTo>
                <a:lnTo>
                  <a:pt x="151003" y="123190"/>
                </a:lnTo>
                <a:lnTo>
                  <a:pt x="149453" y="121920"/>
                </a:lnTo>
                <a:lnTo>
                  <a:pt x="155638" y="119380"/>
                </a:lnTo>
                <a:lnTo>
                  <a:pt x="154889" y="116840"/>
                </a:lnTo>
                <a:lnTo>
                  <a:pt x="154152" y="114300"/>
                </a:lnTo>
                <a:lnTo>
                  <a:pt x="153771" y="113030"/>
                </a:lnTo>
                <a:lnTo>
                  <a:pt x="159397" y="109220"/>
                </a:lnTo>
                <a:lnTo>
                  <a:pt x="160629" y="110490"/>
                </a:lnTo>
                <a:lnTo>
                  <a:pt x="162763" y="111760"/>
                </a:lnTo>
                <a:lnTo>
                  <a:pt x="163398" y="113030"/>
                </a:lnTo>
                <a:lnTo>
                  <a:pt x="161455" y="113030"/>
                </a:lnTo>
                <a:lnTo>
                  <a:pt x="162407" y="119380"/>
                </a:lnTo>
                <a:lnTo>
                  <a:pt x="163639" y="119380"/>
                </a:lnTo>
                <a:lnTo>
                  <a:pt x="166446" y="114300"/>
                </a:lnTo>
                <a:lnTo>
                  <a:pt x="169862" y="123190"/>
                </a:lnTo>
                <a:lnTo>
                  <a:pt x="172631" y="123190"/>
                </a:lnTo>
                <a:lnTo>
                  <a:pt x="170167" y="121920"/>
                </a:lnTo>
                <a:lnTo>
                  <a:pt x="171043" y="118110"/>
                </a:lnTo>
                <a:lnTo>
                  <a:pt x="171754" y="116840"/>
                </a:lnTo>
                <a:lnTo>
                  <a:pt x="175348" y="114300"/>
                </a:lnTo>
                <a:lnTo>
                  <a:pt x="177139" y="113030"/>
                </a:lnTo>
                <a:lnTo>
                  <a:pt x="174218" y="119380"/>
                </a:lnTo>
                <a:lnTo>
                  <a:pt x="176911" y="121920"/>
                </a:lnTo>
                <a:lnTo>
                  <a:pt x="183019" y="121920"/>
                </a:lnTo>
                <a:lnTo>
                  <a:pt x="188468" y="123190"/>
                </a:lnTo>
                <a:lnTo>
                  <a:pt x="193535" y="124460"/>
                </a:lnTo>
                <a:lnTo>
                  <a:pt x="198501" y="123190"/>
                </a:lnTo>
                <a:lnTo>
                  <a:pt x="194691" y="116840"/>
                </a:lnTo>
                <a:lnTo>
                  <a:pt x="194017" y="123190"/>
                </a:lnTo>
                <a:lnTo>
                  <a:pt x="191084" y="119380"/>
                </a:lnTo>
                <a:lnTo>
                  <a:pt x="193484" y="110553"/>
                </a:lnTo>
                <a:lnTo>
                  <a:pt x="193916" y="109220"/>
                </a:lnTo>
                <a:lnTo>
                  <a:pt x="194729" y="106680"/>
                </a:lnTo>
                <a:lnTo>
                  <a:pt x="194995" y="107950"/>
                </a:lnTo>
                <a:lnTo>
                  <a:pt x="199491" y="107950"/>
                </a:lnTo>
                <a:lnTo>
                  <a:pt x="202018" y="107950"/>
                </a:lnTo>
                <a:lnTo>
                  <a:pt x="201231" y="105410"/>
                </a:lnTo>
                <a:lnTo>
                  <a:pt x="198577" y="106680"/>
                </a:lnTo>
                <a:lnTo>
                  <a:pt x="199466" y="105410"/>
                </a:lnTo>
                <a:lnTo>
                  <a:pt x="200355" y="104140"/>
                </a:lnTo>
                <a:lnTo>
                  <a:pt x="201866" y="105410"/>
                </a:lnTo>
                <a:lnTo>
                  <a:pt x="206260" y="106680"/>
                </a:lnTo>
                <a:lnTo>
                  <a:pt x="203809" y="110490"/>
                </a:lnTo>
                <a:lnTo>
                  <a:pt x="206057" y="110490"/>
                </a:lnTo>
                <a:lnTo>
                  <a:pt x="208749" y="107950"/>
                </a:lnTo>
                <a:lnTo>
                  <a:pt x="208000" y="105410"/>
                </a:lnTo>
                <a:lnTo>
                  <a:pt x="211569" y="104140"/>
                </a:lnTo>
                <a:lnTo>
                  <a:pt x="208165" y="111760"/>
                </a:lnTo>
                <a:lnTo>
                  <a:pt x="206730" y="114300"/>
                </a:lnTo>
                <a:lnTo>
                  <a:pt x="209588" y="114300"/>
                </a:lnTo>
                <a:lnTo>
                  <a:pt x="209588" y="119380"/>
                </a:lnTo>
                <a:lnTo>
                  <a:pt x="212750" y="119380"/>
                </a:lnTo>
                <a:lnTo>
                  <a:pt x="231775" y="119380"/>
                </a:lnTo>
                <a:lnTo>
                  <a:pt x="235458" y="114300"/>
                </a:lnTo>
                <a:lnTo>
                  <a:pt x="234937" y="125730"/>
                </a:lnTo>
                <a:lnTo>
                  <a:pt x="241515" y="123190"/>
                </a:lnTo>
                <a:lnTo>
                  <a:pt x="245198" y="120650"/>
                </a:lnTo>
                <a:lnTo>
                  <a:pt x="247573" y="118110"/>
                </a:lnTo>
                <a:lnTo>
                  <a:pt x="246697" y="113030"/>
                </a:lnTo>
                <a:lnTo>
                  <a:pt x="248767" y="111760"/>
                </a:lnTo>
                <a:lnTo>
                  <a:pt x="249478" y="114300"/>
                </a:lnTo>
                <a:lnTo>
                  <a:pt x="250621" y="116840"/>
                </a:lnTo>
                <a:lnTo>
                  <a:pt x="252133" y="113030"/>
                </a:lnTo>
                <a:lnTo>
                  <a:pt x="252971" y="111760"/>
                </a:lnTo>
                <a:lnTo>
                  <a:pt x="255498" y="107950"/>
                </a:lnTo>
                <a:lnTo>
                  <a:pt x="258432" y="110490"/>
                </a:lnTo>
                <a:lnTo>
                  <a:pt x="255295" y="114300"/>
                </a:lnTo>
                <a:lnTo>
                  <a:pt x="253631" y="114300"/>
                </a:lnTo>
                <a:lnTo>
                  <a:pt x="254469" y="120650"/>
                </a:lnTo>
                <a:lnTo>
                  <a:pt x="259613" y="115570"/>
                </a:lnTo>
                <a:lnTo>
                  <a:pt x="262623" y="118110"/>
                </a:lnTo>
                <a:lnTo>
                  <a:pt x="264452" y="115570"/>
                </a:lnTo>
                <a:lnTo>
                  <a:pt x="270433" y="107950"/>
                </a:lnTo>
                <a:lnTo>
                  <a:pt x="273723" y="104140"/>
                </a:lnTo>
                <a:lnTo>
                  <a:pt x="271856" y="99060"/>
                </a:lnTo>
                <a:lnTo>
                  <a:pt x="271894" y="97790"/>
                </a:lnTo>
                <a:lnTo>
                  <a:pt x="271932" y="96520"/>
                </a:lnTo>
                <a:lnTo>
                  <a:pt x="272059" y="92710"/>
                </a:lnTo>
                <a:lnTo>
                  <a:pt x="274040" y="90170"/>
                </a:lnTo>
                <a:lnTo>
                  <a:pt x="275031" y="88900"/>
                </a:lnTo>
                <a:lnTo>
                  <a:pt x="274751" y="91440"/>
                </a:lnTo>
                <a:lnTo>
                  <a:pt x="279577" y="91440"/>
                </a:lnTo>
                <a:lnTo>
                  <a:pt x="281952" y="93980"/>
                </a:lnTo>
                <a:lnTo>
                  <a:pt x="281114" y="96342"/>
                </a:lnTo>
                <a:lnTo>
                  <a:pt x="281216" y="96659"/>
                </a:lnTo>
                <a:lnTo>
                  <a:pt x="287388" y="101600"/>
                </a:lnTo>
                <a:lnTo>
                  <a:pt x="282752" y="102870"/>
                </a:lnTo>
                <a:lnTo>
                  <a:pt x="281317" y="101600"/>
                </a:lnTo>
                <a:lnTo>
                  <a:pt x="280416" y="96520"/>
                </a:lnTo>
                <a:lnTo>
                  <a:pt x="278625" y="99060"/>
                </a:lnTo>
                <a:lnTo>
                  <a:pt x="279971" y="101600"/>
                </a:lnTo>
                <a:lnTo>
                  <a:pt x="283184" y="105410"/>
                </a:lnTo>
                <a:lnTo>
                  <a:pt x="286435" y="107950"/>
                </a:lnTo>
                <a:lnTo>
                  <a:pt x="286308" y="109220"/>
                </a:lnTo>
                <a:lnTo>
                  <a:pt x="284810" y="111760"/>
                </a:lnTo>
                <a:lnTo>
                  <a:pt x="283222" y="111760"/>
                </a:lnTo>
                <a:lnTo>
                  <a:pt x="283972" y="110553"/>
                </a:lnTo>
                <a:lnTo>
                  <a:pt x="283921" y="110299"/>
                </a:lnTo>
                <a:lnTo>
                  <a:pt x="283425" y="109220"/>
                </a:lnTo>
                <a:lnTo>
                  <a:pt x="283222" y="107950"/>
                </a:lnTo>
                <a:lnTo>
                  <a:pt x="277799" y="113030"/>
                </a:lnTo>
                <a:lnTo>
                  <a:pt x="284924" y="115570"/>
                </a:lnTo>
                <a:lnTo>
                  <a:pt x="284289" y="119380"/>
                </a:lnTo>
                <a:lnTo>
                  <a:pt x="289013" y="119380"/>
                </a:lnTo>
                <a:lnTo>
                  <a:pt x="287299" y="116840"/>
                </a:lnTo>
                <a:lnTo>
                  <a:pt x="290182" y="119380"/>
                </a:lnTo>
                <a:lnTo>
                  <a:pt x="293420" y="118110"/>
                </a:lnTo>
                <a:lnTo>
                  <a:pt x="295046" y="116840"/>
                </a:lnTo>
                <a:lnTo>
                  <a:pt x="296684" y="115570"/>
                </a:lnTo>
                <a:lnTo>
                  <a:pt x="299618" y="118110"/>
                </a:lnTo>
                <a:lnTo>
                  <a:pt x="299745" y="116840"/>
                </a:lnTo>
                <a:lnTo>
                  <a:pt x="298729" y="115570"/>
                </a:lnTo>
                <a:lnTo>
                  <a:pt x="297726" y="114300"/>
                </a:lnTo>
                <a:lnTo>
                  <a:pt x="299821" y="111760"/>
                </a:lnTo>
                <a:lnTo>
                  <a:pt x="303110" y="111760"/>
                </a:lnTo>
                <a:lnTo>
                  <a:pt x="303110" y="115570"/>
                </a:lnTo>
                <a:lnTo>
                  <a:pt x="304533" y="116840"/>
                </a:lnTo>
                <a:lnTo>
                  <a:pt x="305409" y="114300"/>
                </a:lnTo>
                <a:lnTo>
                  <a:pt x="310362" y="111760"/>
                </a:lnTo>
                <a:lnTo>
                  <a:pt x="309956" y="113030"/>
                </a:lnTo>
                <a:lnTo>
                  <a:pt x="312064" y="111760"/>
                </a:lnTo>
                <a:lnTo>
                  <a:pt x="307149" y="105410"/>
                </a:lnTo>
                <a:lnTo>
                  <a:pt x="309105" y="102870"/>
                </a:lnTo>
                <a:lnTo>
                  <a:pt x="310083" y="101600"/>
                </a:lnTo>
                <a:lnTo>
                  <a:pt x="311861" y="96520"/>
                </a:lnTo>
                <a:lnTo>
                  <a:pt x="314998" y="101600"/>
                </a:lnTo>
                <a:lnTo>
                  <a:pt x="317373" y="99060"/>
                </a:lnTo>
                <a:lnTo>
                  <a:pt x="319925" y="102146"/>
                </a:lnTo>
                <a:lnTo>
                  <a:pt x="321691" y="101600"/>
                </a:lnTo>
                <a:lnTo>
                  <a:pt x="324307" y="104140"/>
                </a:lnTo>
                <a:lnTo>
                  <a:pt x="320852" y="106680"/>
                </a:lnTo>
                <a:lnTo>
                  <a:pt x="318363" y="105410"/>
                </a:lnTo>
                <a:lnTo>
                  <a:pt x="321881" y="109220"/>
                </a:lnTo>
                <a:lnTo>
                  <a:pt x="324662" y="106680"/>
                </a:lnTo>
                <a:lnTo>
                  <a:pt x="326047" y="105410"/>
                </a:lnTo>
                <a:lnTo>
                  <a:pt x="326796" y="101600"/>
                </a:lnTo>
                <a:lnTo>
                  <a:pt x="330009" y="101600"/>
                </a:lnTo>
                <a:lnTo>
                  <a:pt x="332105" y="102870"/>
                </a:lnTo>
                <a:lnTo>
                  <a:pt x="330238" y="105410"/>
                </a:lnTo>
                <a:lnTo>
                  <a:pt x="330758" y="113030"/>
                </a:lnTo>
                <a:lnTo>
                  <a:pt x="327710" y="114300"/>
                </a:lnTo>
                <a:lnTo>
                  <a:pt x="324027" y="114300"/>
                </a:lnTo>
                <a:lnTo>
                  <a:pt x="325805" y="118110"/>
                </a:lnTo>
                <a:lnTo>
                  <a:pt x="335038" y="110553"/>
                </a:lnTo>
                <a:lnTo>
                  <a:pt x="335000" y="109220"/>
                </a:lnTo>
                <a:lnTo>
                  <a:pt x="331470" y="105410"/>
                </a:lnTo>
                <a:lnTo>
                  <a:pt x="334048" y="102870"/>
                </a:lnTo>
                <a:lnTo>
                  <a:pt x="335432" y="107950"/>
                </a:lnTo>
                <a:lnTo>
                  <a:pt x="338404" y="110490"/>
                </a:lnTo>
                <a:lnTo>
                  <a:pt x="342163" y="110490"/>
                </a:lnTo>
                <a:lnTo>
                  <a:pt x="340499" y="105410"/>
                </a:lnTo>
                <a:lnTo>
                  <a:pt x="347675" y="105410"/>
                </a:lnTo>
                <a:lnTo>
                  <a:pt x="347662" y="104902"/>
                </a:lnTo>
                <a:lnTo>
                  <a:pt x="347345" y="104140"/>
                </a:lnTo>
                <a:lnTo>
                  <a:pt x="345770" y="100330"/>
                </a:lnTo>
                <a:lnTo>
                  <a:pt x="344182" y="104140"/>
                </a:lnTo>
                <a:lnTo>
                  <a:pt x="343903" y="102870"/>
                </a:lnTo>
                <a:lnTo>
                  <a:pt x="343636" y="101600"/>
                </a:lnTo>
                <a:lnTo>
                  <a:pt x="343077" y="99060"/>
                </a:lnTo>
                <a:lnTo>
                  <a:pt x="342798" y="97790"/>
                </a:lnTo>
                <a:lnTo>
                  <a:pt x="346405" y="97790"/>
                </a:lnTo>
                <a:lnTo>
                  <a:pt x="345655" y="96659"/>
                </a:lnTo>
                <a:lnTo>
                  <a:pt x="351510" y="97790"/>
                </a:lnTo>
                <a:lnTo>
                  <a:pt x="347789" y="105206"/>
                </a:lnTo>
                <a:lnTo>
                  <a:pt x="347675" y="105410"/>
                </a:lnTo>
                <a:lnTo>
                  <a:pt x="347040" y="106680"/>
                </a:lnTo>
                <a:lnTo>
                  <a:pt x="343598" y="109220"/>
                </a:lnTo>
                <a:lnTo>
                  <a:pt x="343954" y="111760"/>
                </a:lnTo>
                <a:lnTo>
                  <a:pt x="346773" y="109499"/>
                </a:lnTo>
                <a:lnTo>
                  <a:pt x="346519" y="109220"/>
                </a:lnTo>
                <a:lnTo>
                  <a:pt x="350012" y="106680"/>
                </a:lnTo>
                <a:lnTo>
                  <a:pt x="348183" y="105410"/>
                </a:lnTo>
                <a:lnTo>
                  <a:pt x="353301" y="102870"/>
                </a:lnTo>
                <a:lnTo>
                  <a:pt x="359117" y="96520"/>
                </a:lnTo>
                <a:lnTo>
                  <a:pt x="365379" y="93980"/>
                </a:lnTo>
                <a:lnTo>
                  <a:pt x="364744" y="102870"/>
                </a:lnTo>
                <a:lnTo>
                  <a:pt x="355003" y="101600"/>
                </a:lnTo>
                <a:lnTo>
                  <a:pt x="357416" y="111760"/>
                </a:lnTo>
                <a:lnTo>
                  <a:pt x="360464" y="110490"/>
                </a:lnTo>
                <a:lnTo>
                  <a:pt x="360273" y="105410"/>
                </a:lnTo>
                <a:lnTo>
                  <a:pt x="362762" y="106680"/>
                </a:lnTo>
                <a:lnTo>
                  <a:pt x="365099" y="111760"/>
                </a:lnTo>
                <a:lnTo>
                  <a:pt x="370090" y="106680"/>
                </a:lnTo>
                <a:lnTo>
                  <a:pt x="374332" y="106680"/>
                </a:lnTo>
                <a:lnTo>
                  <a:pt x="373341" y="105410"/>
                </a:lnTo>
                <a:lnTo>
                  <a:pt x="372351" y="104140"/>
                </a:lnTo>
                <a:lnTo>
                  <a:pt x="373100" y="102870"/>
                </a:lnTo>
                <a:lnTo>
                  <a:pt x="373849" y="101600"/>
                </a:lnTo>
                <a:lnTo>
                  <a:pt x="376910" y="102870"/>
                </a:lnTo>
                <a:lnTo>
                  <a:pt x="378764" y="104140"/>
                </a:lnTo>
                <a:lnTo>
                  <a:pt x="378333" y="105410"/>
                </a:lnTo>
                <a:lnTo>
                  <a:pt x="380111" y="102870"/>
                </a:lnTo>
                <a:lnTo>
                  <a:pt x="380428" y="102870"/>
                </a:lnTo>
                <a:lnTo>
                  <a:pt x="380466" y="104140"/>
                </a:lnTo>
                <a:lnTo>
                  <a:pt x="381444" y="102870"/>
                </a:lnTo>
                <a:lnTo>
                  <a:pt x="382409" y="101600"/>
                </a:lnTo>
                <a:lnTo>
                  <a:pt x="387680" y="104140"/>
                </a:lnTo>
                <a:lnTo>
                  <a:pt x="391477" y="101600"/>
                </a:lnTo>
                <a:lnTo>
                  <a:pt x="391363" y="97790"/>
                </a:lnTo>
                <a:lnTo>
                  <a:pt x="387642" y="101600"/>
                </a:lnTo>
                <a:lnTo>
                  <a:pt x="385775" y="101600"/>
                </a:lnTo>
                <a:lnTo>
                  <a:pt x="385229" y="100330"/>
                </a:lnTo>
                <a:lnTo>
                  <a:pt x="381584" y="99060"/>
                </a:lnTo>
                <a:lnTo>
                  <a:pt x="383247" y="95250"/>
                </a:lnTo>
                <a:lnTo>
                  <a:pt x="388035" y="95250"/>
                </a:lnTo>
                <a:lnTo>
                  <a:pt x="388835" y="93980"/>
                </a:lnTo>
                <a:lnTo>
                  <a:pt x="389636" y="92710"/>
                </a:lnTo>
                <a:lnTo>
                  <a:pt x="391248" y="90170"/>
                </a:lnTo>
                <a:lnTo>
                  <a:pt x="396709" y="90170"/>
                </a:lnTo>
                <a:lnTo>
                  <a:pt x="394931" y="88900"/>
                </a:lnTo>
                <a:lnTo>
                  <a:pt x="396557" y="86360"/>
                </a:lnTo>
                <a:lnTo>
                  <a:pt x="398970" y="87630"/>
                </a:lnTo>
                <a:lnTo>
                  <a:pt x="401586" y="87630"/>
                </a:lnTo>
                <a:lnTo>
                  <a:pt x="406412" y="90170"/>
                </a:lnTo>
                <a:lnTo>
                  <a:pt x="404799" y="90932"/>
                </a:lnTo>
                <a:lnTo>
                  <a:pt x="408279" y="90170"/>
                </a:lnTo>
                <a:lnTo>
                  <a:pt x="408597" y="92710"/>
                </a:lnTo>
                <a:lnTo>
                  <a:pt x="407174" y="91440"/>
                </a:lnTo>
                <a:lnTo>
                  <a:pt x="406615" y="93980"/>
                </a:lnTo>
                <a:lnTo>
                  <a:pt x="408673" y="95250"/>
                </a:lnTo>
                <a:lnTo>
                  <a:pt x="409638" y="92710"/>
                </a:lnTo>
                <a:lnTo>
                  <a:pt x="410616" y="90170"/>
                </a:lnTo>
                <a:lnTo>
                  <a:pt x="413905" y="91440"/>
                </a:lnTo>
                <a:lnTo>
                  <a:pt x="412076" y="93980"/>
                </a:lnTo>
                <a:lnTo>
                  <a:pt x="409194" y="96520"/>
                </a:lnTo>
                <a:lnTo>
                  <a:pt x="411645" y="100330"/>
                </a:lnTo>
                <a:lnTo>
                  <a:pt x="413232" y="95250"/>
                </a:lnTo>
                <a:lnTo>
                  <a:pt x="414731" y="95250"/>
                </a:lnTo>
                <a:lnTo>
                  <a:pt x="414185" y="97790"/>
                </a:lnTo>
                <a:lnTo>
                  <a:pt x="414807" y="97790"/>
                </a:lnTo>
                <a:lnTo>
                  <a:pt x="416953" y="99060"/>
                </a:lnTo>
                <a:lnTo>
                  <a:pt x="415290" y="95250"/>
                </a:lnTo>
                <a:lnTo>
                  <a:pt x="414185" y="92710"/>
                </a:lnTo>
                <a:lnTo>
                  <a:pt x="417550" y="93980"/>
                </a:lnTo>
                <a:lnTo>
                  <a:pt x="418058" y="93980"/>
                </a:lnTo>
                <a:lnTo>
                  <a:pt x="419214" y="95250"/>
                </a:lnTo>
                <a:lnTo>
                  <a:pt x="418769" y="96520"/>
                </a:lnTo>
                <a:lnTo>
                  <a:pt x="422617" y="96520"/>
                </a:lnTo>
                <a:lnTo>
                  <a:pt x="420560" y="95250"/>
                </a:lnTo>
                <a:lnTo>
                  <a:pt x="424116" y="92710"/>
                </a:lnTo>
                <a:lnTo>
                  <a:pt x="420878" y="92710"/>
                </a:lnTo>
                <a:lnTo>
                  <a:pt x="420763" y="90170"/>
                </a:lnTo>
                <a:lnTo>
                  <a:pt x="420611" y="86360"/>
                </a:lnTo>
                <a:lnTo>
                  <a:pt x="420560" y="85090"/>
                </a:lnTo>
                <a:lnTo>
                  <a:pt x="423887" y="83820"/>
                </a:lnTo>
                <a:lnTo>
                  <a:pt x="428637" y="85090"/>
                </a:lnTo>
                <a:lnTo>
                  <a:pt x="429425" y="83820"/>
                </a:lnTo>
                <a:lnTo>
                  <a:pt x="431761" y="80010"/>
                </a:lnTo>
                <a:lnTo>
                  <a:pt x="434670" y="85420"/>
                </a:lnTo>
                <a:lnTo>
                  <a:pt x="434860" y="93980"/>
                </a:lnTo>
                <a:lnTo>
                  <a:pt x="437273" y="94970"/>
                </a:lnTo>
                <a:lnTo>
                  <a:pt x="436841" y="93980"/>
                </a:lnTo>
                <a:lnTo>
                  <a:pt x="438226" y="90170"/>
                </a:lnTo>
                <a:lnTo>
                  <a:pt x="438302" y="92710"/>
                </a:lnTo>
                <a:lnTo>
                  <a:pt x="443966" y="91440"/>
                </a:lnTo>
                <a:lnTo>
                  <a:pt x="442061" y="95250"/>
                </a:lnTo>
                <a:lnTo>
                  <a:pt x="444957" y="96520"/>
                </a:lnTo>
                <a:lnTo>
                  <a:pt x="445312" y="90170"/>
                </a:lnTo>
                <a:lnTo>
                  <a:pt x="447459" y="91440"/>
                </a:lnTo>
                <a:lnTo>
                  <a:pt x="446938" y="95846"/>
                </a:lnTo>
                <a:lnTo>
                  <a:pt x="447065" y="98704"/>
                </a:lnTo>
                <a:lnTo>
                  <a:pt x="447090" y="99060"/>
                </a:lnTo>
                <a:lnTo>
                  <a:pt x="447332" y="96520"/>
                </a:lnTo>
                <a:lnTo>
                  <a:pt x="450062" y="99060"/>
                </a:lnTo>
                <a:lnTo>
                  <a:pt x="451497" y="95250"/>
                </a:lnTo>
                <a:lnTo>
                  <a:pt x="449033" y="96520"/>
                </a:lnTo>
                <a:lnTo>
                  <a:pt x="449592" y="92710"/>
                </a:lnTo>
                <a:lnTo>
                  <a:pt x="454901" y="96520"/>
                </a:lnTo>
                <a:lnTo>
                  <a:pt x="454698" y="92710"/>
                </a:lnTo>
                <a:lnTo>
                  <a:pt x="455015" y="97790"/>
                </a:lnTo>
                <a:lnTo>
                  <a:pt x="460044" y="93980"/>
                </a:lnTo>
                <a:lnTo>
                  <a:pt x="462661" y="95250"/>
                </a:lnTo>
                <a:lnTo>
                  <a:pt x="461733" y="91440"/>
                </a:lnTo>
                <a:lnTo>
                  <a:pt x="460006" y="92710"/>
                </a:lnTo>
                <a:lnTo>
                  <a:pt x="458165" y="93980"/>
                </a:lnTo>
                <a:lnTo>
                  <a:pt x="457733" y="92710"/>
                </a:lnTo>
                <a:lnTo>
                  <a:pt x="456882" y="90170"/>
                </a:lnTo>
                <a:lnTo>
                  <a:pt x="460286" y="86360"/>
                </a:lnTo>
                <a:lnTo>
                  <a:pt x="468566" y="90170"/>
                </a:lnTo>
                <a:lnTo>
                  <a:pt x="472719" y="86360"/>
                </a:lnTo>
                <a:lnTo>
                  <a:pt x="474116" y="85090"/>
                </a:lnTo>
                <a:lnTo>
                  <a:pt x="478980" y="87630"/>
                </a:lnTo>
                <a:lnTo>
                  <a:pt x="474154" y="88900"/>
                </a:lnTo>
                <a:lnTo>
                  <a:pt x="475183" y="93980"/>
                </a:lnTo>
                <a:lnTo>
                  <a:pt x="470750" y="95250"/>
                </a:lnTo>
                <a:lnTo>
                  <a:pt x="469595" y="92710"/>
                </a:lnTo>
                <a:lnTo>
                  <a:pt x="465759" y="93980"/>
                </a:lnTo>
                <a:lnTo>
                  <a:pt x="470027" y="96520"/>
                </a:lnTo>
                <a:lnTo>
                  <a:pt x="476923" y="95250"/>
                </a:lnTo>
                <a:lnTo>
                  <a:pt x="480009" y="91440"/>
                </a:lnTo>
                <a:lnTo>
                  <a:pt x="484606" y="90170"/>
                </a:lnTo>
                <a:lnTo>
                  <a:pt x="485203" y="102870"/>
                </a:lnTo>
                <a:lnTo>
                  <a:pt x="490753" y="99060"/>
                </a:lnTo>
                <a:lnTo>
                  <a:pt x="490181" y="97142"/>
                </a:lnTo>
                <a:lnTo>
                  <a:pt x="490118" y="95250"/>
                </a:lnTo>
                <a:lnTo>
                  <a:pt x="488365" y="93980"/>
                </a:lnTo>
                <a:lnTo>
                  <a:pt x="489839" y="92710"/>
                </a:lnTo>
                <a:lnTo>
                  <a:pt x="491578" y="93980"/>
                </a:lnTo>
                <a:lnTo>
                  <a:pt x="493204" y="93980"/>
                </a:lnTo>
                <a:lnTo>
                  <a:pt x="493699" y="92710"/>
                </a:lnTo>
                <a:lnTo>
                  <a:pt x="494195" y="91440"/>
                </a:lnTo>
                <a:lnTo>
                  <a:pt x="490715" y="91440"/>
                </a:lnTo>
                <a:lnTo>
                  <a:pt x="491820" y="90170"/>
                </a:lnTo>
                <a:lnTo>
                  <a:pt x="492925" y="88900"/>
                </a:lnTo>
                <a:lnTo>
                  <a:pt x="493801" y="90170"/>
                </a:lnTo>
                <a:lnTo>
                  <a:pt x="495655" y="90170"/>
                </a:lnTo>
                <a:lnTo>
                  <a:pt x="495325" y="92532"/>
                </a:lnTo>
                <a:lnTo>
                  <a:pt x="500253" y="90170"/>
                </a:lnTo>
                <a:lnTo>
                  <a:pt x="500113" y="91313"/>
                </a:lnTo>
                <a:lnTo>
                  <a:pt x="501891" y="88900"/>
                </a:lnTo>
                <a:lnTo>
                  <a:pt x="502831" y="87630"/>
                </a:lnTo>
                <a:lnTo>
                  <a:pt x="504964" y="86360"/>
                </a:lnTo>
                <a:lnTo>
                  <a:pt x="504609" y="88900"/>
                </a:lnTo>
                <a:lnTo>
                  <a:pt x="506831" y="86360"/>
                </a:lnTo>
                <a:lnTo>
                  <a:pt x="508330" y="87630"/>
                </a:lnTo>
                <a:lnTo>
                  <a:pt x="508558" y="88493"/>
                </a:lnTo>
                <a:lnTo>
                  <a:pt x="509092" y="86360"/>
                </a:lnTo>
                <a:lnTo>
                  <a:pt x="509409" y="85090"/>
                </a:lnTo>
                <a:lnTo>
                  <a:pt x="509727" y="83820"/>
                </a:lnTo>
                <a:lnTo>
                  <a:pt x="510044" y="82550"/>
                </a:lnTo>
                <a:lnTo>
                  <a:pt x="511429" y="81280"/>
                </a:lnTo>
                <a:lnTo>
                  <a:pt x="517639" y="83820"/>
                </a:lnTo>
                <a:lnTo>
                  <a:pt x="521487" y="83820"/>
                </a:lnTo>
                <a:lnTo>
                  <a:pt x="524256" y="82550"/>
                </a:lnTo>
                <a:lnTo>
                  <a:pt x="521246" y="81280"/>
                </a:lnTo>
                <a:lnTo>
                  <a:pt x="522554" y="80010"/>
                </a:lnTo>
                <a:lnTo>
                  <a:pt x="523862" y="78740"/>
                </a:lnTo>
                <a:lnTo>
                  <a:pt x="524725" y="77482"/>
                </a:lnTo>
                <a:lnTo>
                  <a:pt x="529209" y="81280"/>
                </a:lnTo>
                <a:lnTo>
                  <a:pt x="524497" y="82550"/>
                </a:lnTo>
                <a:lnTo>
                  <a:pt x="530199" y="86360"/>
                </a:lnTo>
                <a:lnTo>
                  <a:pt x="529132" y="88823"/>
                </a:lnTo>
                <a:lnTo>
                  <a:pt x="528040" y="92760"/>
                </a:lnTo>
                <a:lnTo>
                  <a:pt x="530593" y="90170"/>
                </a:lnTo>
                <a:lnTo>
                  <a:pt x="533412" y="90170"/>
                </a:lnTo>
                <a:lnTo>
                  <a:pt x="533387" y="92925"/>
                </a:lnTo>
                <a:lnTo>
                  <a:pt x="535076" y="90170"/>
                </a:lnTo>
                <a:lnTo>
                  <a:pt x="537883" y="92710"/>
                </a:lnTo>
                <a:lnTo>
                  <a:pt x="537171" y="91440"/>
                </a:lnTo>
                <a:lnTo>
                  <a:pt x="536765" y="90170"/>
                </a:lnTo>
                <a:lnTo>
                  <a:pt x="535546" y="86360"/>
                </a:lnTo>
                <a:lnTo>
                  <a:pt x="538403" y="85090"/>
                </a:lnTo>
                <a:lnTo>
                  <a:pt x="542124" y="90170"/>
                </a:lnTo>
                <a:lnTo>
                  <a:pt x="546481" y="91440"/>
                </a:lnTo>
                <a:lnTo>
                  <a:pt x="543674" y="85090"/>
                </a:lnTo>
                <a:lnTo>
                  <a:pt x="547268" y="82550"/>
                </a:lnTo>
                <a:lnTo>
                  <a:pt x="544931" y="78740"/>
                </a:lnTo>
                <a:lnTo>
                  <a:pt x="545033" y="77470"/>
                </a:lnTo>
                <a:lnTo>
                  <a:pt x="545096" y="76758"/>
                </a:lnTo>
                <a:lnTo>
                  <a:pt x="544068" y="76200"/>
                </a:lnTo>
                <a:lnTo>
                  <a:pt x="543648" y="73660"/>
                </a:lnTo>
                <a:lnTo>
                  <a:pt x="543229" y="71120"/>
                </a:lnTo>
                <a:lnTo>
                  <a:pt x="547077" y="73660"/>
                </a:lnTo>
                <a:lnTo>
                  <a:pt x="548462" y="71120"/>
                </a:lnTo>
                <a:lnTo>
                  <a:pt x="553339" y="72390"/>
                </a:lnTo>
                <a:lnTo>
                  <a:pt x="552310" y="72390"/>
                </a:lnTo>
                <a:lnTo>
                  <a:pt x="555866" y="77419"/>
                </a:lnTo>
                <a:lnTo>
                  <a:pt x="555993" y="85090"/>
                </a:lnTo>
                <a:lnTo>
                  <a:pt x="549846" y="86360"/>
                </a:lnTo>
                <a:lnTo>
                  <a:pt x="550557" y="96520"/>
                </a:lnTo>
                <a:lnTo>
                  <a:pt x="555269" y="95250"/>
                </a:lnTo>
                <a:lnTo>
                  <a:pt x="562127" y="92710"/>
                </a:lnTo>
                <a:lnTo>
                  <a:pt x="565175" y="95250"/>
                </a:lnTo>
                <a:lnTo>
                  <a:pt x="569455" y="93980"/>
                </a:lnTo>
                <a:lnTo>
                  <a:pt x="569391" y="92710"/>
                </a:lnTo>
                <a:lnTo>
                  <a:pt x="569188" y="88493"/>
                </a:lnTo>
                <a:lnTo>
                  <a:pt x="569074" y="87020"/>
                </a:lnTo>
                <a:lnTo>
                  <a:pt x="568540" y="82550"/>
                </a:lnTo>
                <a:lnTo>
                  <a:pt x="571157" y="82550"/>
                </a:lnTo>
                <a:lnTo>
                  <a:pt x="572274" y="83820"/>
                </a:lnTo>
                <a:lnTo>
                  <a:pt x="570293" y="86360"/>
                </a:lnTo>
                <a:lnTo>
                  <a:pt x="575513" y="83820"/>
                </a:lnTo>
                <a:lnTo>
                  <a:pt x="577024" y="82550"/>
                </a:lnTo>
                <a:lnTo>
                  <a:pt x="578523" y="81280"/>
                </a:lnTo>
                <a:lnTo>
                  <a:pt x="584034" y="81280"/>
                </a:lnTo>
                <a:lnTo>
                  <a:pt x="587159" y="80010"/>
                </a:lnTo>
                <a:lnTo>
                  <a:pt x="585978" y="76200"/>
                </a:lnTo>
                <a:lnTo>
                  <a:pt x="585304" y="72390"/>
                </a:lnTo>
                <a:lnTo>
                  <a:pt x="588670" y="71120"/>
                </a:lnTo>
                <a:lnTo>
                  <a:pt x="588187" y="69850"/>
                </a:lnTo>
                <a:lnTo>
                  <a:pt x="589026" y="66040"/>
                </a:lnTo>
                <a:lnTo>
                  <a:pt x="591997" y="67310"/>
                </a:lnTo>
                <a:lnTo>
                  <a:pt x="594258" y="67310"/>
                </a:lnTo>
                <a:lnTo>
                  <a:pt x="594207" y="69850"/>
                </a:lnTo>
                <a:lnTo>
                  <a:pt x="592823" y="69850"/>
                </a:lnTo>
                <a:lnTo>
                  <a:pt x="592912" y="71120"/>
                </a:lnTo>
                <a:lnTo>
                  <a:pt x="594893" y="73660"/>
                </a:lnTo>
                <a:lnTo>
                  <a:pt x="597903" y="72390"/>
                </a:lnTo>
                <a:lnTo>
                  <a:pt x="599567" y="71120"/>
                </a:lnTo>
                <a:lnTo>
                  <a:pt x="599516" y="72390"/>
                </a:lnTo>
                <a:lnTo>
                  <a:pt x="598055" y="77470"/>
                </a:lnTo>
                <a:lnTo>
                  <a:pt x="597446" y="77139"/>
                </a:lnTo>
                <a:lnTo>
                  <a:pt x="598017" y="78511"/>
                </a:lnTo>
                <a:lnTo>
                  <a:pt x="600278" y="77470"/>
                </a:lnTo>
                <a:lnTo>
                  <a:pt x="605459" y="81280"/>
                </a:lnTo>
                <a:lnTo>
                  <a:pt x="610273" y="82550"/>
                </a:lnTo>
                <a:lnTo>
                  <a:pt x="613778" y="82550"/>
                </a:lnTo>
                <a:lnTo>
                  <a:pt x="613587" y="80010"/>
                </a:lnTo>
                <a:lnTo>
                  <a:pt x="618236" y="77495"/>
                </a:lnTo>
                <a:lnTo>
                  <a:pt x="618693" y="80010"/>
                </a:lnTo>
                <a:lnTo>
                  <a:pt x="617626" y="82550"/>
                </a:lnTo>
                <a:lnTo>
                  <a:pt x="614451" y="82550"/>
                </a:lnTo>
                <a:lnTo>
                  <a:pt x="617740" y="88900"/>
                </a:lnTo>
                <a:lnTo>
                  <a:pt x="621144" y="86360"/>
                </a:lnTo>
                <a:lnTo>
                  <a:pt x="625271" y="81280"/>
                </a:lnTo>
                <a:lnTo>
                  <a:pt x="630491" y="81280"/>
                </a:lnTo>
                <a:lnTo>
                  <a:pt x="630618" y="77470"/>
                </a:lnTo>
                <a:lnTo>
                  <a:pt x="634022" y="80010"/>
                </a:lnTo>
                <a:lnTo>
                  <a:pt x="633666" y="74930"/>
                </a:lnTo>
                <a:lnTo>
                  <a:pt x="630072" y="73660"/>
                </a:lnTo>
                <a:lnTo>
                  <a:pt x="626605" y="76200"/>
                </a:lnTo>
                <a:lnTo>
                  <a:pt x="623328" y="77470"/>
                </a:lnTo>
                <a:lnTo>
                  <a:pt x="620318" y="74930"/>
                </a:lnTo>
                <a:lnTo>
                  <a:pt x="618020" y="76200"/>
                </a:lnTo>
                <a:lnTo>
                  <a:pt x="618236" y="77482"/>
                </a:lnTo>
                <a:lnTo>
                  <a:pt x="618121" y="77139"/>
                </a:lnTo>
                <a:lnTo>
                  <a:pt x="615619" y="71120"/>
                </a:lnTo>
                <a:lnTo>
                  <a:pt x="615086" y="69850"/>
                </a:lnTo>
                <a:lnTo>
                  <a:pt x="620953" y="69850"/>
                </a:lnTo>
                <a:lnTo>
                  <a:pt x="620280" y="66040"/>
                </a:lnTo>
                <a:lnTo>
                  <a:pt x="615480" y="67310"/>
                </a:lnTo>
                <a:lnTo>
                  <a:pt x="613384" y="66040"/>
                </a:lnTo>
                <a:lnTo>
                  <a:pt x="613727" y="64770"/>
                </a:lnTo>
                <a:lnTo>
                  <a:pt x="614057" y="63500"/>
                </a:lnTo>
                <a:lnTo>
                  <a:pt x="613498" y="60960"/>
                </a:lnTo>
                <a:lnTo>
                  <a:pt x="612152" y="59690"/>
                </a:lnTo>
                <a:lnTo>
                  <a:pt x="612686" y="58420"/>
                </a:lnTo>
                <a:lnTo>
                  <a:pt x="613740" y="55880"/>
                </a:lnTo>
                <a:lnTo>
                  <a:pt x="617194" y="53340"/>
                </a:lnTo>
                <a:lnTo>
                  <a:pt x="619010" y="50800"/>
                </a:lnTo>
                <a:lnTo>
                  <a:pt x="618337" y="52070"/>
                </a:lnTo>
                <a:lnTo>
                  <a:pt x="619442" y="53340"/>
                </a:lnTo>
                <a:lnTo>
                  <a:pt x="618934" y="54610"/>
                </a:lnTo>
                <a:lnTo>
                  <a:pt x="623658" y="50800"/>
                </a:lnTo>
                <a:lnTo>
                  <a:pt x="625233" y="49530"/>
                </a:lnTo>
                <a:lnTo>
                  <a:pt x="627011" y="52070"/>
                </a:lnTo>
                <a:lnTo>
                  <a:pt x="627418" y="54406"/>
                </a:lnTo>
                <a:lnTo>
                  <a:pt x="627405" y="54711"/>
                </a:lnTo>
                <a:lnTo>
                  <a:pt x="626376" y="57150"/>
                </a:lnTo>
                <a:lnTo>
                  <a:pt x="629742" y="58420"/>
                </a:lnTo>
                <a:lnTo>
                  <a:pt x="634060" y="54711"/>
                </a:lnTo>
                <a:lnTo>
                  <a:pt x="634009" y="54406"/>
                </a:lnTo>
                <a:lnTo>
                  <a:pt x="634136" y="54635"/>
                </a:lnTo>
                <a:lnTo>
                  <a:pt x="635076" y="53835"/>
                </a:lnTo>
                <a:lnTo>
                  <a:pt x="635127" y="53340"/>
                </a:lnTo>
                <a:lnTo>
                  <a:pt x="635762" y="48260"/>
                </a:lnTo>
                <a:lnTo>
                  <a:pt x="637311" y="43180"/>
                </a:lnTo>
                <a:lnTo>
                  <a:pt x="639826" y="45720"/>
                </a:lnTo>
                <a:lnTo>
                  <a:pt x="642747" y="49530"/>
                </a:lnTo>
                <a:lnTo>
                  <a:pt x="645515" y="50800"/>
                </a:lnTo>
                <a:lnTo>
                  <a:pt x="641464" y="60960"/>
                </a:lnTo>
                <a:lnTo>
                  <a:pt x="644791" y="58420"/>
                </a:lnTo>
                <a:lnTo>
                  <a:pt x="642772" y="62230"/>
                </a:lnTo>
                <a:lnTo>
                  <a:pt x="642581" y="68580"/>
                </a:lnTo>
                <a:lnTo>
                  <a:pt x="639610" y="72390"/>
                </a:lnTo>
                <a:lnTo>
                  <a:pt x="644080" y="73660"/>
                </a:lnTo>
                <a:lnTo>
                  <a:pt x="650379" y="76200"/>
                </a:lnTo>
                <a:lnTo>
                  <a:pt x="653313" y="74930"/>
                </a:lnTo>
                <a:lnTo>
                  <a:pt x="654278" y="77419"/>
                </a:lnTo>
                <a:lnTo>
                  <a:pt x="654342" y="77787"/>
                </a:lnTo>
                <a:lnTo>
                  <a:pt x="654697" y="81280"/>
                </a:lnTo>
                <a:lnTo>
                  <a:pt x="654100" y="83820"/>
                </a:lnTo>
                <a:lnTo>
                  <a:pt x="658774" y="78740"/>
                </a:lnTo>
                <a:lnTo>
                  <a:pt x="660958" y="87630"/>
                </a:lnTo>
                <a:lnTo>
                  <a:pt x="664806" y="87630"/>
                </a:lnTo>
                <a:lnTo>
                  <a:pt x="669036" y="83820"/>
                </a:lnTo>
                <a:lnTo>
                  <a:pt x="660882" y="82550"/>
                </a:lnTo>
                <a:lnTo>
                  <a:pt x="664044" y="78740"/>
                </a:lnTo>
                <a:lnTo>
                  <a:pt x="665200" y="81280"/>
                </a:lnTo>
                <a:lnTo>
                  <a:pt x="666788" y="79527"/>
                </a:lnTo>
                <a:lnTo>
                  <a:pt x="665924" y="78740"/>
                </a:lnTo>
                <a:lnTo>
                  <a:pt x="663092" y="76200"/>
                </a:lnTo>
                <a:lnTo>
                  <a:pt x="660171" y="74930"/>
                </a:lnTo>
                <a:lnTo>
                  <a:pt x="662381" y="74930"/>
                </a:lnTo>
                <a:lnTo>
                  <a:pt x="662419" y="69430"/>
                </a:lnTo>
                <a:lnTo>
                  <a:pt x="663016" y="67310"/>
                </a:lnTo>
                <a:lnTo>
                  <a:pt x="659295" y="67310"/>
                </a:lnTo>
                <a:lnTo>
                  <a:pt x="659765" y="60960"/>
                </a:lnTo>
                <a:lnTo>
                  <a:pt x="663930" y="66040"/>
                </a:lnTo>
                <a:lnTo>
                  <a:pt x="665797" y="63500"/>
                </a:lnTo>
                <a:lnTo>
                  <a:pt x="664489" y="68580"/>
                </a:lnTo>
                <a:lnTo>
                  <a:pt x="665073" y="68580"/>
                </a:lnTo>
                <a:lnTo>
                  <a:pt x="663816" y="73660"/>
                </a:lnTo>
                <a:lnTo>
                  <a:pt x="667092" y="72390"/>
                </a:lnTo>
                <a:lnTo>
                  <a:pt x="671969" y="72390"/>
                </a:lnTo>
                <a:lnTo>
                  <a:pt x="674624" y="76200"/>
                </a:lnTo>
                <a:lnTo>
                  <a:pt x="676059" y="77419"/>
                </a:lnTo>
                <a:lnTo>
                  <a:pt x="675551" y="77724"/>
                </a:lnTo>
                <a:lnTo>
                  <a:pt x="675970" y="82550"/>
                </a:lnTo>
                <a:lnTo>
                  <a:pt x="675563" y="84201"/>
                </a:lnTo>
                <a:lnTo>
                  <a:pt x="682193" y="85090"/>
                </a:lnTo>
                <a:lnTo>
                  <a:pt x="682117" y="87630"/>
                </a:lnTo>
                <a:lnTo>
                  <a:pt x="678268" y="87630"/>
                </a:lnTo>
                <a:lnTo>
                  <a:pt x="681037" y="90170"/>
                </a:lnTo>
                <a:lnTo>
                  <a:pt x="683183" y="88900"/>
                </a:lnTo>
                <a:lnTo>
                  <a:pt x="686866" y="81280"/>
                </a:lnTo>
                <a:lnTo>
                  <a:pt x="689991" y="83820"/>
                </a:lnTo>
                <a:lnTo>
                  <a:pt x="693026" y="87020"/>
                </a:lnTo>
                <a:lnTo>
                  <a:pt x="693089" y="85090"/>
                </a:lnTo>
                <a:lnTo>
                  <a:pt x="697357" y="86360"/>
                </a:lnTo>
                <a:lnTo>
                  <a:pt x="697496" y="85090"/>
                </a:lnTo>
                <a:lnTo>
                  <a:pt x="697915" y="81280"/>
                </a:lnTo>
                <a:lnTo>
                  <a:pt x="698195" y="78740"/>
                </a:lnTo>
                <a:lnTo>
                  <a:pt x="700849" y="78740"/>
                </a:lnTo>
                <a:lnTo>
                  <a:pt x="699020" y="74930"/>
                </a:lnTo>
                <a:lnTo>
                  <a:pt x="703072" y="78740"/>
                </a:lnTo>
                <a:lnTo>
                  <a:pt x="702030" y="74930"/>
                </a:lnTo>
                <a:lnTo>
                  <a:pt x="701332" y="72390"/>
                </a:lnTo>
                <a:lnTo>
                  <a:pt x="700290" y="68580"/>
                </a:lnTo>
                <a:lnTo>
                  <a:pt x="703897" y="71120"/>
                </a:lnTo>
                <a:lnTo>
                  <a:pt x="703110" y="74930"/>
                </a:lnTo>
                <a:lnTo>
                  <a:pt x="703148" y="80010"/>
                </a:lnTo>
                <a:lnTo>
                  <a:pt x="703580" y="85090"/>
                </a:lnTo>
                <a:lnTo>
                  <a:pt x="704367" y="80010"/>
                </a:lnTo>
                <a:lnTo>
                  <a:pt x="706589" y="83820"/>
                </a:lnTo>
                <a:lnTo>
                  <a:pt x="708177" y="83820"/>
                </a:lnTo>
                <a:lnTo>
                  <a:pt x="707377" y="80010"/>
                </a:lnTo>
                <a:lnTo>
                  <a:pt x="711860" y="81280"/>
                </a:lnTo>
                <a:lnTo>
                  <a:pt x="711250" y="80010"/>
                </a:lnTo>
                <a:lnTo>
                  <a:pt x="709447" y="76200"/>
                </a:lnTo>
                <a:lnTo>
                  <a:pt x="713320" y="73660"/>
                </a:lnTo>
                <a:lnTo>
                  <a:pt x="714794" y="78740"/>
                </a:lnTo>
                <a:lnTo>
                  <a:pt x="717804" y="73660"/>
                </a:lnTo>
                <a:lnTo>
                  <a:pt x="716140" y="72390"/>
                </a:lnTo>
                <a:lnTo>
                  <a:pt x="721245" y="69850"/>
                </a:lnTo>
                <a:lnTo>
                  <a:pt x="719899" y="67310"/>
                </a:lnTo>
                <a:lnTo>
                  <a:pt x="723544" y="66040"/>
                </a:lnTo>
                <a:lnTo>
                  <a:pt x="725805" y="71120"/>
                </a:lnTo>
                <a:lnTo>
                  <a:pt x="724573" y="76200"/>
                </a:lnTo>
                <a:lnTo>
                  <a:pt x="723341" y="76200"/>
                </a:lnTo>
                <a:lnTo>
                  <a:pt x="721448" y="73660"/>
                </a:lnTo>
                <a:lnTo>
                  <a:pt x="721410" y="77470"/>
                </a:lnTo>
                <a:lnTo>
                  <a:pt x="728027" y="76200"/>
                </a:lnTo>
                <a:lnTo>
                  <a:pt x="729564" y="78740"/>
                </a:lnTo>
                <a:lnTo>
                  <a:pt x="731583" y="80010"/>
                </a:lnTo>
                <a:lnTo>
                  <a:pt x="731621" y="85090"/>
                </a:lnTo>
                <a:lnTo>
                  <a:pt x="734047" y="80010"/>
                </a:lnTo>
                <a:lnTo>
                  <a:pt x="737641" y="88900"/>
                </a:lnTo>
                <a:lnTo>
                  <a:pt x="738428" y="86360"/>
                </a:lnTo>
                <a:lnTo>
                  <a:pt x="739584" y="82550"/>
                </a:lnTo>
                <a:close/>
              </a:path>
              <a:path extrusionOk="0" h="132079" w="765175">
                <a:moveTo>
                  <a:pt x="742315" y="64770"/>
                </a:moveTo>
                <a:lnTo>
                  <a:pt x="739076" y="59690"/>
                </a:lnTo>
                <a:lnTo>
                  <a:pt x="736333" y="57150"/>
                </a:lnTo>
                <a:lnTo>
                  <a:pt x="736460" y="64770"/>
                </a:lnTo>
                <a:lnTo>
                  <a:pt x="733920" y="67310"/>
                </a:lnTo>
                <a:lnTo>
                  <a:pt x="734517" y="67310"/>
                </a:lnTo>
                <a:lnTo>
                  <a:pt x="734199" y="67538"/>
                </a:lnTo>
                <a:lnTo>
                  <a:pt x="742315" y="64770"/>
                </a:lnTo>
                <a:close/>
              </a:path>
              <a:path extrusionOk="0" h="132079" w="765175">
                <a:moveTo>
                  <a:pt x="747864" y="39370"/>
                </a:moveTo>
                <a:lnTo>
                  <a:pt x="746925" y="41910"/>
                </a:lnTo>
                <a:lnTo>
                  <a:pt x="747356" y="41910"/>
                </a:lnTo>
                <a:lnTo>
                  <a:pt x="747864" y="39370"/>
                </a:lnTo>
                <a:close/>
              </a:path>
              <a:path extrusionOk="0" h="132079" w="765175">
                <a:moveTo>
                  <a:pt x="748766" y="21043"/>
                </a:moveTo>
                <a:lnTo>
                  <a:pt x="747674" y="20320"/>
                </a:lnTo>
                <a:lnTo>
                  <a:pt x="747826" y="21424"/>
                </a:lnTo>
                <a:lnTo>
                  <a:pt x="748766" y="21043"/>
                </a:lnTo>
                <a:close/>
              </a:path>
              <a:path extrusionOk="0" h="132079" w="765175">
                <a:moveTo>
                  <a:pt x="750557" y="20320"/>
                </a:moveTo>
                <a:lnTo>
                  <a:pt x="748766" y="21043"/>
                </a:lnTo>
                <a:lnTo>
                  <a:pt x="749604" y="21590"/>
                </a:lnTo>
                <a:lnTo>
                  <a:pt x="750557" y="20320"/>
                </a:lnTo>
                <a:close/>
              </a:path>
              <a:path extrusionOk="0" h="132079" w="765175">
                <a:moveTo>
                  <a:pt x="757453" y="40614"/>
                </a:moveTo>
                <a:lnTo>
                  <a:pt x="755510" y="40690"/>
                </a:lnTo>
                <a:lnTo>
                  <a:pt x="755675" y="41008"/>
                </a:lnTo>
                <a:lnTo>
                  <a:pt x="756183" y="41084"/>
                </a:lnTo>
                <a:lnTo>
                  <a:pt x="757453" y="40614"/>
                </a:lnTo>
                <a:close/>
              </a:path>
              <a:path extrusionOk="0" h="132079" w="765175">
                <a:moveTo>
                  <a:pt x="761580" y="30480"/>
                </a:moveTo>
                <a:lnTo>
                  <a:pt x="760857" y="29413"/>
                </a:lnTo>
                <a:lnTo>
                  <a:pt x="760539" y="30480"/>
                </a:lnTo>
                <a:lnTo>
                  <a:pt x="761580" y="30480"/>
                </a:lnTo>
                <a:close/>
              </a:path>
              <a:path extrusionOk="0" h="132079" w="765175">
                <a:moveTo>
                  <a:pt x="763231" y="30480"/>
                </a:moveTo>
                <a:lnTo>
                  <a:pt x="761580" y="30480"/>
                </a:lnTo>
                <a:lnTo>
                  <a:pt x="762444" y="31750"/>
                </a:lnTo>
                <a:lnTo>
                  <a:pt x="763231" y="30480"/>
                </a:lnTo>
                <a:close/>
              </a:path>
              <a:path extrusionOk="0" h="132079" w="765175">
                <a:moveTo>
                  <a:pt x="765136" y="21590"/>
                </a:moveTo>
                <a:lnTo>
                  <a:pt x="760780" y="19050"/>
                </a:lnTo>
                <a:lnTo>
                  <a:pt x="762012" y="20320"/>
                </a:lnTo>
                <a:lnTo>
                  <a:pt x="758444" y="22860"/>
                </a:lnTo>
                <a:lnTo>
                  <a:pt x="760577" y="25400"/>
                </a:lnTo>
                <a:lnTo>
                  <a:pt x="758761" y="25400"/>
                </a:lnTo>
                <a:lnTo>
                  <a:pt x="756259" y="24041"/>
                </a:lnTo>
                <a:lnTo>
                  <a:pt x="756259" y="30480"/>
                </a:lnTo>
                <a:lnTo>
                  <a:pt x="748576" y="38100"/>
                </a:lnTo>
                <a:lnTo>
                  <a:pt x="750125" y="40640"/>
                </a:lnTo>
                <a:lnTo>
                  <a:pt x="751090" y="40640"/>
                </a:lnTo>
                <a:lnTo>
                  <a:pt x="745058" y="46990"/>
                </a:lnTo>
                <a:lnTo>
                  <a:pt x="746925" y="41910"/>
                </a:lnTo>
                <a:lnTo>
                  <a:pt x="744702" y="41910"/>
                </a:lnTo>
                <a:lnTo>
                  <a:pt x="743394" y="40640"/>
                </a:lnTo>
                <a:lnTo>
                  <a:pt x="743673" y="38100"/>
                </a:lnTo>
                <a:lnTo>
                  <a:pt x="747268" y="36830"/>
                </a:lnTo>
                <a:lnTo>
                  <a:pt x="748436" y="34290"/>
                </a:lnTo>
                <a:lnTo>
                  <a:pt x="749020" y="33020"/>
                </a:lnTo>
                <a:lnTo>
                  <a:pt x="756259" y="30480"/>
                </a:lnTo>
                <a:lnTo>
                  <a:pt x="756259" y="24041"/>
                </a:lnTo>
                <a:lnTo>
                  <a:pt x="754126" y="22860"/>
                </a:lnTo>
                <a:lnTo>
                  <a:pt x="756259" y="19050"/>
                </a:lnTo>
                <a:lnTo>
                  <a:pt x="754049" y="20320"/>
                </a:lnTo>
                <a:lnTo>
                  <a:pt x="749846" y="22860"/>
                </a:lnTo>
                <a:lnTo>
                  <a:pt x="748030" y="22860"/>
                </a:lnTo>
                <a:lnTo>
                  <a:pt x="747826" y="21424"/>
                </a:lnTo>
                <a:lnTo>
                  <a:pt x="744258" y="22860"/>
                </a:lnTo>
                <a:lnTo>
                  <a:pt x="745845" y="25400"/>
                </a:lnTo>
                <a:lnTo>
                  <a:pt x="741451" y="22860"/>
                </a:lnTo>
                <a:lnTo>
                  <a:pt x="740714" y="24815"/>
                </a:lnTo>
                <a:lnTo>
                  <a:pt x="740702" y="25400"/>
                </a:lnTo>
                <a:lnTo>
                  <a:pt x="740613" y="25069"/>
                </a:lnTo>
                <a:lnTo>
                  <a:pt x="740486" y="25400"/>
                </a:lnTo>
                <a:lnTo>
                  <a:pt x="740549" y="24815"/>
                </a:lnTo>
                <a:lnTo>
                  <a:pt x="738759" y="17780"/>
                </a:lnTo>
                <a:lnTo>
                  <a:pt x="738974" y="27127"/>
                </a:lnTo>
                <a:lnTo>
                  <a:pt x="740359" y="25742"/>
                </a:lnTo>
                <a:lnTo>
                  <a:pt x="738085" y="31750"/>
                </a:lnTo>
                <a:lnTo>
                  <a:pt x="734314" y="33020"/>
                </a:lnTo>
                <a:lnTo>
                  <a:pt x="734517" y="31750"/>
                </a:lnTo>
                <a:lnTo>
                  <a:pt x="735114" y="27940"/>
                </a:lnTo>
                <a:lnTo>
                  <a:pt x="738162" y="27940"/>
                </a:lnTo>
                <a:lnTo>
                  <a:pt x="738378" y="27736"/>
                </a:lnTo>
                <a:lnTo>
                  <a:pt x="735266" y="26670"/>
                </a:lnTo>
                <a:lnTo>
                  <a:pt x="734796" y="26670"/>
                </a:lnTo>
                <a:lnTo>
                  <a:pt x="734796" y="25069"/>
                </a:lnTo>
                <a:lnTo>
                  <a:pt x="735076" y="22860"/>
                </a:lnTo>
                <a:lnTo>
                  <a:pt x="731824" y="27940"/>
                </a:lnTo>
                <a:lnTo>
                  <a:pt x="730948" y="26670"/>
                </a:lnTo>
                <a:lnTo>
                  <a:pt x="731545" y="26670"/>
                </a:lnTo>
                <a:lnTo>
                  <a:pt x="731939" y="25400"/>
                </a:lnTo>
                <a:lnTo>
                  <a:pt x="730846" y="26670"/>
                </a:lnTo>
                <a:lnTo>
                  <a:pt x="726440" y="31750"/>
                </a:lnTo>
                <a:lnTo>
                  <a:pt x="728357" y="32219"/>
                </a:lnTo>
                <a:lnTo>
                  <a:pt x="728332" y="31750"/>
                </a:lnTo>
                <a:lnTo>
                  <a:pt x="731824" y="33020"/>
                </a:lnTo>
                <a:lnTo>
                  <a:pt x="733259" y="36017"/>
                </a:lnTo>
                <a:lnTo>
                  <a:pt x="734631" y="34290"/>
                </a:lnTo>
                <a:lnTo>
                  <a:pt x="735164" y="36830"/>
                </a:lnTo>
                <a:lnTo>
                  <a:pt x="735926" y="38100"/>
                </a:lnTo>
                <a:lnTo>
                  <a:pt x="738555" y="36830"/>
                </a:lnTo>
                <a:lnTo>
                  <a:pt x="740295" y="44450"/>
                </a:lnTo>
                <a:lnTo>
                  <a:pt x="743712" y="53340"/>
                </a:lnTo>
                <a:lnTo>
                  <a:pt x="740460" y="59690"/>
                </a:lnTo>
                <a:lnTo>
                  <a:pt x="744029" y="60960"/>
                </a:lnTo>
                <a:lnTo>
                  <a:pt x="745490" y="57150"/>
                </a:lnTo>
                <a:lnTo>
                  <a:pt x="748741" y="57150"/>
                </a:lnTo>
                <a:lnTo>
                  <a:pt x="750404" y="63500"/>
                </a:lnTo>
                <a:lnTo>
                  <a:pt x="747395" y="64770"/>
                </a:lnTo>
                <a:lnTo>
                  <a:pt x="747395" y="69850"/>
                </a:lnTo>
                <a:lnTo>
                  <a:pt x="749808" y="69850"/>
                </a:lnTo>
                <a:lnTo>
                  <a:pt x="752970" y="67310"/>
                </a:lnTo>
                <a:lnTo>
                  <a:pt x="751395" y="63500"/>
                </a:lnTo>
                <a:lnTo>
                  <a:pt x="755789" y="66040"/>
                </a:lnTo>
                <a:lnTo>
                  <a:pt x="755827" y="67310"/>
                </a:lnTo>
                <a:lnTo>
                  <a:pt x="753567" y="67310"/>
                </a:lnTo>
                <a:lnTo>
                  <a:pt x="755230" y="68580"/>
                </a:lnTo>
                <a:lnTo>
                  <a:pt x="758799" y="66040"/>
                </a:lnTo>
                <a:lnTo>
                  <a:pt x="759371" y="64770"/>
                </a:lnTo>
                <a:lnTo>
                  <a:pt x="759942" y="63500"/>
                </a:lnTo>
                <a:lnTo>
                  <a:pt x="758367" y="64770"/>
                </a:lnTo>
                <a:lnTo>
                  <a:pt x="757923" y="63500"/>
                </a:lnTo>
                <a:lnTo>
                  <a:pt x="761619" y="60960"/>
                </a:lnTo>
                <a:lnTo>
                  <a:pt x="763473" y="59690"/>
                </a:lnTo>
                <a:lnTo>
                  <a:pt x="763790" y="58420"/>
                </a:lnTo>
                <a:lnTo>
                  <a:pt x="760857" y="60960"/>
                </a:lnTo>
                <a:lnTo>
                  <a:pt x="760920" y="58420"/>
                </a:lnTo>
                <a:lnTo>
                  <a:pt x="761022" y="54610"/>
                </a:lnTo>
                <a:lnTo>
                  <a:pt x="757923" y="58420"/>
                </a:lnTo>
                <a:lnTo>
                  <a:pt x="758088" y="57150"/>
                </a:lnTo>
                <a:lnTo>
                  <a:pt x="758240" y="55880"/>
                </a:lnTo>
                <a:lnTo>
                  <a:pt x="758952" y="53340"/>
                </a:lnTo>
                <a:lnTo>
                  <a:pt x="760425" y="54610"/>
                </a:lnTo>
                <a:lnTo>
                  <a:pt x="759701" y="53340"/>
                </a:lnTo>
                <a:lnTo>
                  <a:pt x="758240" y="50800"/>
                </a:lnTo>
                <a:lnTo>
                  <a:pt x="755827" y="50800"/>
                </a:lnTo>
                <a:lnTo>
                  <a:pt x="755040" y="46990"/>
                </a:lnTo>
                <a:lnTo>
                  <a:pt x="756894" y="49530"/>
                </a:lnTo>
                <a:lnTo>
                  <a:pt x="758444" y="45720"/>
                </a:lnTo>
                <a:lnTo>
                  <a:pt x="758913" y="44450"/>
                </a:lnTo>
                <a:lnTo>
                  <a:pt x="757174" y="43180"/>
                </a:lnTo>
                <a:lnTo>
                  <a:pt x="753491" y="44450"/>
                </a:lnTo>
                <a:lnTo>
                  <a:pt x="752182" y="45720"/>
                </a:lnTo>
                <a:lnTo>
                  <a:pt x="752297" y="39370"/>
                </a:lnTo>
                <a:lnTo>
                  <a:pt x="752284" y="40640"/>
                </a:lnTo>
                <a:lnTo>
                  <a:pt x="755510" y="40640"/>
                </a:lnTo>
                <a:lnTo>
                  <a:pt x="755040" y="39370"/>
                </a:lnTo>
                <a:lnTo>
                  <a:pt x="757961" y="35560"/>
                </a:lnTo>
                <a:lnTo>
                  <a:pt x="754405" y="35560"/>
                </a:lnTo>
                <a:lnTo>
                  <a:pt x="756297" y="31750"/>
                </a:lnTo>
                <a:lnTo>
                  <a:pt x="757491" y="30480"/>
                </a:lnTo>
                <a:lnTo>
                  <a:pt x="759866" y="27940"/>
                </a:lnTo>
                <a:lnTo>
                  <a:pt x="760857" y="29413"/>
                </a:lnTo>
                <a:lnTo>
                  <a:pt x="761288" y="27940"/>
                </a:lnTo>
                <a:lnTo>
                  <a:pt x="762825" y="25400"/>
                </a:lnTo>
                <a:lnTo>
                  <a:pt x="765136" y="215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80" name="Google Shape;3780;g2b5c250f245_0_726"/>
          <p:cNvSpPr/>
          <p:nvPr/>
        </p:nvSpPr>
        <p:spPr>
          <a:xfrm>
            <a:off x="4762781" y="2157721"/>
            <a:ext cx="457348" cy="91978"/>
          </a:xfrm>
          <a:custGeom>
            <a:rect b="b" l="l" r="r" t="t"/>
            <a:pathLst>
              <a:path extrusionOk="0" h="137795" w="685165">
                <a:moveTo>
                  <a:pt x="41249" y="106146"/>
                </a:moveTo>
                <a:lnTo>
                  <a:pt x="40957" y="104140"/>
                </a:lnTo>
                <a:lnTo>
                  <a:pt x="40347" y="104889"/>
                </a:lnTo>
                <a:lnTo>
                  <a:pt x="41249" y="106146"/>
                </a:lnTo>
                <a:close/>
              </a:path>
              <a:path extrusionOk="0" h="137795" w="685165">
                <a:moveTo>
                  <a:pt x="42468" y="106680"/>
                </a:moveTo>
                <a:lnTo>
                  <a:pt x="41630" y="106680"/>
                </a:lnTo>
                <a:lnTo>
                  <a:pt x="41249" y="106146"/>
                </a:lnTo>
                <a:lnTo>
                  <a:pt x="41516" y="107950"/>
                </a:lnTo>
                <a:lnTo>
                  <a:pt x="42468" y="106680"/>
                </a:lnTo>
                <a:close/>
              </a:path>
              <a:path extrusionOk="0" h="137795" w="685165">
                <a:moveTo>
                  <a:pt x="45758" y="115570"/>
                </a:moveTo>
                <a:lnTo>
                  <a:pt x="45224" y="111760"/>
                </a:lnTo>
                <a:lnTo>
                  <a:pt x="43497" y="111760"/>
                </a:lnTo>
                <a:lnTo>
                  <a:pt x="45758" y="115570"/>
                </a:lnTo>
                <a:close/>
              </a:path>
              <a:path extrusionOk="0" h="137795" w="685165">
                <a:moveTo>
                  <a:pt x="47332" y="111760"/>
                </a:moveTo>
                <a:lnTo>
                  <a:pt x="45135" y="111099"/>
                </a:lnTo>
                <a:lnTo>
                  <a:pt x="45224" y="111760"/>
                </a:lnTo>
                <a:lnTo>
                  <a:pt x="47332" y="111760"/>
                </a:lnTo>
                <a:close/>
              </a:path>
              <a:path extrusionOk="0" h="137795" w="685165">
                <a:moveTo>
                  <a:pt x="61315" y="115049"/>
                </a:moveTo>
                <a:lnTo>
                  <a:pt x="60286" y="115570"/>
                </a:lnTo>
                <a:lnTo>
                  <a:pt x="61277" y="115570"/>
                </a:lnTo>
                <a:lnTo>
                  <a:pt x="61315" y="115049"/>
                </a:lnTo>
                <a:close/>
              </a:path>
              <a:path extrusionOk="0" h="137795" w="685165">
                <a:moveTo>
                  <a:pt x="88887" y="67310"/>
                </a:moveTo>
                <a:lnTo>
                  <a:pt x="88569" y="67310"/>
                </a:lnTo>
                <a:lnTo>
                  <a:pt x="88887" y="67310"/>
                </a:lnTo>
                <a:close/>
              </a:path>
              <a:path extrusionOk="0" h="137795" w="685165">
                <a:moveTo>
                  <a:pt x="105651" y="132156"/>
                </a:moveTo>
                <a:lnTo>
                  <a:pt x="105562" y="132511"/>
                </a:lnTo>
                <a:lnTo>
                  <a:pt x="105524" y="132918"/>
                </a:lnTo>
                <a:lnTo>
                  <a:pt x="105486" y="133426"/>
                </a:lnTo>
                <a:lnTo>
                  <a:pt x="105600" y="132956"/>
                </a:lnTo>
                <a:lnTo>
                  <a:pt x="105600" y="132562"/>
                </a:lnTo>
                <a:lnTo>
                  <a:pt x="105651" y="132156"/>
                </a:lnTo>
                <a:close/>
              </a:path>
              <a:path extrusionOk="0" h="137795" w="685165">
                <a:moveTo>
                  <a:pt x="125920" y="128270"/>
                </a:moveTo>
                <a:lnTo>
                  <a:pt x="124815" y="124460"/>
                </a:lnTo>
                <a:lnTo>
                  <a:pt x="124917" y="123190"/>
                </a:lnTo>
                <a:lnTo>
                  <a:pt x="92087" y="123190"/>
                </a:lnTo>
                <a:lnTo>
                  <a:pt x="92062" y="125730"/>
                </a:lnTo>
                <a:lnTo>
                  <a:pt x="90589" y="125730"/>
                </a:lnTo>
                <a:lnTo>
                  <a:pt x="90474" y="128270"/>
                </a:lnTo>
                <a:lnTo>
                  <a:pt x="92837" y="128270"/>
                </a:lnTo>
                <a:lnTo>
                  <a:pt x="99441" y="130810"/>
                </a:lnTo>
                <a:lnTo>
                  <a:pt x="101650" y="127000"/>
                </a:lnTo>
                <a:lnTo>
                  <a:pt x="103073" y="128270"/>
                </a:lnTo>
                <a:lnTo>
                  <a:pt x="105803" y="128270"/>
                </a:lnTo>
                <a:lnTo>
                  <a:pt x="105651" y="132080"/>
                </a:lnTo>
                <a:lnTo>
                  <a:pt x="106591" y="127000"/>
                </a:lnTo>
                <a:lnTo>
                  <a:pt x="111709" y="133350"/>
                </a:lnTo>
                <a:lnTo>
                  <a:pt x="113334" y="129540"/>
                </a:lnTo>
                <a:lnTo>
                  <a:pt x="113169" y="130810"/>
                </a:lnTo>
                <a:lnTo>
                  <a:pt x="114998" y="133350"/>
                </a:lnTo>
                <a:lnTo>
                  <a:pt x="116306" y="132080"/>
                </a:lnTo>
                <a:lnTo>
                  <a:pt x="114401" y="130810"/>
                </a:lnTo>
                <a:lnTo>
                  <a:pt x="114909" y="129540"/>
                </a:lnTo>
                <a:lnTo>
                  <a:pt x="115430" y="128270"/>
                </a:lnTo>
                <a:lnTo>
                  <a:pt x="115989" y="127000"/>
                </a:lnTo>
                <a:lnTo>
                  <a:pt x="116535" y="125730"/>
                </a:lnTo>
                <a:lnTo>
                  <a:pt x="118287" y="129540"/>
                </a:lnTo>
                <a:lnTo>
                  <a:pt x="122643" y="125730"/>
                </a:lnTo>
                <a:lnTo>
                  <a:pt x="123583" y="132080"/>
                </a:lnTo>
                <a:lnTo>
                  <a:pt x="125920" y="128270"/>
                </a:lnTo>
                <a:close/>
              </a:path>
              <a:path extrusionOk="0" h="137795" w="685165">
                <a:moveTo>
                  <a:pt x="132143" y="136042"/>
                </a:moveTo>
                <a:lnTo>
                  <a:pt x="131508" y="136436"/>
                </a:lnTo>
                <a:lnTo>
                  <a:pt x="131000" y="136956"/>
                </a:lnTo>
                <a:lnTo>
                  <a:pt x="130721" y="137706"/>
                </a:lnTo>
                <a:lnTo>
                  <a:pt x="131635" y="137388"/>
                </a:lnTo>
                <a:lnTo>
                  <a:pt x="132029" y="136753"/>
                </a:lnTo>
                <a:lnTo>
                  <a:pt x="132143" y="136042"/>
                </a:lnTo>
                <a:close/>
              </a:path>
              <a:path extrusionOk="0" h="137795" w="685165">
                <a:moveTo>
                  <a:pt x="132461" y="133350"/>
                </a:moveTo>
                <a:lnTo>
                  <a:pt x="131686" y="132245"/>
                </a:lnTo>
                <a:lnTo>
                  <a:pt x="131000" y="133350"/>
                </a:lnTo>
                <a:lnTo>
                  <a:pt x="132461" y="133350"/>
                </a:lnTo>
                <a:close/>
              </a:path>
              <a:path extrusionOk="0" h="137795" w="685165">
                <a:moveTo>
                  <a:pt x="134327" y="133159"/>
                </a:moveTo>
                <a:lnTo>
                  <a:pt x="134010" y="133350"/>
                </a:lnTo>
                <a:lnTo>
                  <a:pt x="134239" y="133350"/>
                </a:lnTo>
                <a:lnTo>
                  <a:pt x="134327" y="133159"/>
                </a:lnTo>
                <a:close/>
              </a:path>
              <a:path extrusionOk="0" h="137795" w="685165">
                <a:moveTo>
                  <a:pt x="136982" y="135890"/>
                </a:moveTo>
                <a:lnTo>
                  <a:pt x="135496" y="134620"/>
                </a:lnTo>
                <a:lnTo>
                  <a:pt x="134010" y="133350"/>
                </a:lnTo>
                <a:lnTo>
                  <a:pt x="132461" y="133350"/>
                </a:lnTo>
                <a:lnTo>
                  <a:pt x="132143" y="135890"/>
                </a:lnTo>
                <a:lnTo>
                  <a:pt x="133375" y="134620"/>
                </a:lnTo>
                <a:lnTo>
                  <a:pt x="135115" y="134620"/>
                </a:lnTo>
                <a:lnTo>
                  <a:pt x="136982" y="135890"/>
                </a:lnTo>
                <a:close/>
              </a:path>
              <a:path extrusionOk="0" h="137795" w="685165">
                <a:moveTo>
                  <a:pt x="138518" y="130810"/>
                </a:moveTo>
                <a:lnTo>
                  <a:pt x="136702" y="128270"/>
                </a:lnTo>
                <a:lnTo>
                  <a:pt x="134327" y="133159"/>
                </a:lnTo>
                <a:lnTo>
                  <a:pt x="138518" y="130810"/>
                </a:lnTo>
                <a:close/>
              </a:path>
              <a:path extrusionOk="0" h="137795" w="685165">
                <a:moveTo>
                  <a:pt x="254863" y="131051"/>
                </a:moveTo>
                <a:lnTo>
                  <a:pt x="254469" y="131406"/>
                </a:lnTo>
                <a:lnTo>
                  <a:pt x="254190" y="131889"/>
                </a:lnTo>
                <a:lnTo>
                  <a:pt x="254266" y="132676"/>
                </a:lnTo>
                <a:lnTo>
                  <a:pt x="254584" y="132118"/>
                </a:lnTo>
                <a:lnTo>
                  <a:pt x="254787" y="131610"/>
                </a:lnTo>
                <a:lnTo>
                  <a:pt x="254863" y="131051"/>
                </a:lnTo>
                <a:close/>
              </a:path>
              <a:path extrusionOk="0" h="137795" w="685165">
                <a:moveTo>
                  <a:pt x="283972" y="113398"/>
                </a:moveTo>
                <a:lnTo>
                  <a:pt x="282346" y="113030"/>
                </a:lnTo>
                <a:lnTo>
                  <a:pt x="281317" y="114300"/>
                </a:lnTo>
                <a:lnTo>
                  <a:pt x="283972" y="113398"/>
                </a:lnTo>
                <a:close/>
              </a:path>
              <a:path extrusionOk="0" h="137795" w="685165">
                <a:moveTo>
                  <a:pt x="287820" y="114300"/>
                </a:moveTo>
                <a:lnTo>
                  <a:pt x="286499" y="112547"/>
                </a:lnTo>
                <a:lnTo>
                  <a:pt x="283972" y="113398"/>
                </a:lnTo>
                <a:lnTo>
                  <a:pt x="287820" y="114300"/>
                </a:lnTo>
                <a:close/>
              </a:path>
              <a:path extrusionOk="0" h="137795" w="685165">
                <a:moveTo>
                  <a:pt x="288569" y="36753"/>
                </a:moveTo>
                <a:lnTo>
                  <a:pt x="288099" y="34290"/>
                </a:lnTo>
                <a:lnTo>
                  <a:pt x="286550" y="35560"/>
                </a:lnTo>
                <a:lnTo>
                  <a:pt x="288569" y="36753"/>
                </a:lnTo>
                <a:close/>
              </a:path>
              <a:path extrusionOk="0" h="137795" w="685165">
                <a:moveTo>
                  <a:pt x="291566" y="125730"/>
                </a:moveTo>
                <a:lnTo>
                  <a:pt x="290995" y="124421"/>
                </a:lnTo>
                <a:lnTo>
                  <a:pt x="289763" y="125730"/>
                </a:lnTo>
                <a:lnTo>
                  <a:pt x="291566" y="125730"/>
                </a:lnTo>
                <a:close/>
              </a:path>
              <a:path extrusionOk="0" h="137795" w="685165">
                <a:moveTo>
                  <a:pt x="295783" y="119380"/>
                </a:moveTo>
                <a:lnTo>
                  <a:pt x="291782" y="118110"/>
                </a:lnTo>
                <a:lnTo>
                  <a:pt x="291706" y="123190"/>
                </a:lnTo>
                <a:lnTo>
                  <a:pt x="289877" y="120650"/>
                </a:lnTo>
                <a:lnTo>
                  <a:pt x="288696" y="124460"/>
                </a:lnTo>
                <a:lnTo>
                  <a:pt x="286905" y="124460"/>
                </a:lnTo>
                <a:lnTo>
                  <a:pt x="285838" y="123190"/>
                </a:lnTo>
                <a:lnTo>
                  <a:pt x="287070" y="123190"/>
                </a:lnTo>
                <a:lnTo>
                  <a:pt x="287705" y="121920"/>
                </a:lnTo>
                <a:lnTo>
                  <a:pt x="284454" y="123190"/>
                </a:lnTo>
                <a:lnTo>
                  <a:pt x="281724" y="120650"/>
                </a:lnTo>
                <a:lnTo>
                  <a:pt x="279539" y="125730"/>
                </a:lnTo>
                <a:lnTo>
                  <a:pt x="284137" y="129540"/>
                </a:lnTo>
                <a:lnTo>
                  <a:pt x="289204" y="124460"/>
                </a:lnTo>
                <a:lnTo>
                  <a:pt x="290474" y="123190"/>
                </a:lnTo>
                <a:lnTo>
                  <a:pt x="290995" y="124421"/>
                </a:lnTo>
                <a:lnTo>
                  <a:pt x="295783" y="119380"/>
                </a:lnTo>
                <a:close/>
              </a:path>
              <a:path extrusionOk="0" h="137795" w="685165">
                <a:moveTo>
                  <a:pt x="301167" y="31369"/>
                </a:moveTo>
                <a:lnTo>
                  <a:pt x="299821" y="29210"/>
                </a:lnTo>
                <a:lnTo>
                  <a:pt x="300278" y="31584"/>
                </a:lnTo>
                <a:lnTo>
                  <a:pt x="301167" y="31369"/>
                </a:lnTo>
                <a:close/>
              </a:path>
              <a:path extrusionOk="0" h="137795" w="685165">
                <a:moveTo>
                  <a:pt x="307035" y="34290"/>
                </a:moveTo>
                <a:lnTo>
                  <a:pt x="304533" y="30594"/>
                </a:lnTo>
                <a:lnTo>
                  <a:pt x="301167" y="31369"/>
                </a:lnTo>
                <a:lnTo>
                  <a:pt x="302196" y="33020"/>
                </a:lnTo>
                <a:lnTo>
                  <a:pt x="301802" y="34290"/>
                </a:lnTo>
                <a:lnTo>
                  <a:pt x="306120" y="34290"/>
                </a:lnTo>
                <a:lnTo>
                  <a:pt x="307035" y="34290"/>
                </a:lnTo>
                <a:close/>
              </a:path>
              <a:path extrusionOk="0" h="137795" w="685165">
                <a:moveTo>
                  <a:pt x="308965" y="27940"/>
                </a:moveTo>
                <a:lnTo>
                  <a:pt x="304457" y="30480"/>
                </a:lnTo>
                <a:lnTo>
                  <a:pt x="305015" y="30480"/>
                </a:lnTo>
                <a:lnTo>
                  <a:pt x="308965" y="27940"/>
                </a:lnTo>
                <a:close/>
              </a:path>
              <a:path extrusionOk="0" h="137795" w="685165">
                <a:moveTo>
                  <a:pt x="313080" y="115481"/>
                </a:moveTo>
                <a:lnTo>
                  <a:pt x="312928" y="115570"/>
                </a:lnTo>
                <a:lnTo>
                  <a:pt x="313080" y="115481"/>
                </a:lnTo>
                <a:close/>
              </a:path>
              <a:path extrusionOk="0" h="137795" w="685165">
                <a:moveTo>
                  <a:pt x="313524" y="123190"/>
                </a:moveTo>
                <a:lnTo>
                  <a:pt x="312026" y="119380"/>
                </a:lnTo>
                <a:lnTo>
                  <a:pt x="311696" y="119811"/>
                </a:lnTo>
                <a:lnTo>
                  <a:pt x="313524" y="123190"/>
                </a:lnTo>
                <a:close/>
              </a:path>
              <a:path extrusionOk="0" h="137795" w="685165">
                <a:moveTo>
                  <a:pt x="314591" y="116840"/>
                </a:moveTo>
                <a:lnTo>
                  <a:pt x="313016" y="115633"/>
                </a:lnTo>
                <a:lnTo>
                  <a:pt x="312572" y="116624"/>
                </a:lnTo>
                <a:lnTo>
                  <a:pt x="312661" y="116840"/>
                </a:lnTo>
                <a:lnTo>
                  <a:pt x="312483" y="116801"/>
                </a:lnTo>
                <a:lnTo>
                  <a:pt x="311899" y="118110"/>
                </a:lnTo>
                <a:lnTo>
                  <a:pt x="308775" y="120650"/>
                </a:lnTo>
                <a:lnTo>
                  <a:pt x="309168" y="123190"/>
                </a:lnTo>
                <a:lnTo>
                  <a:pt x="311696" y="119811"/>
                </a:lnTo>
                <a:lnTo>
                  <a:pt x="311467" y="119380"/>
                </a:lnTo>
                <a:lnTo>
                  <a:pt x="314591" y="116840"/>
                </a:lnTo>
                <a:close/>
              </a:path>
              <a:path extrusionOk="0" h="137795" w="685165">
                <a:moveTo>
                  <a:pt x="342328" y="115976"/>
                </a:moveTo>
                <a:lnTo>
                  <a:pt x="342290" y="115303"/>
                </a:lnTo>
                <a:lnTo>
                  <a:pt x="342049" y="115735"/>
                </a:lnTo>
                <a:lnTo>
                  <a:pt x="341807" y="116255"/>
                </a:lnTo>
                <a:lnTo>
                  <a:pt x="341731" y="117005"/>
                </a:lnTo>
                <a:lnTo>
                  <a:pt x="341922" y="116763"/>
                </a:lnTo>
                <a:lnTo>
                  <a:pt x="342328" y="115976"/>
                </a:lnTo>
                <a:close/>
              </a:path>
              <a:path extrusionOk="0" h="137795" w="685165">
                <a:moveTo>
                  <a:pt x="346964" y="26670"/>
                </a:moveTo>
                <a:lnTo>
                  <a:pt x="346011" y="26670"/>
                </a:lnTo>
                <a:lnTo>
                  <a:pt x="345998" y="26860"/>
                </a:lnTo>
                <a:lnTo>
                  <a:pt x="346964" y="26670"/>
                </a:lnTo>
                <a:close/>
              </a:path>
              <a:path extrusionOk="0" h="137795" w="685165">
                <a:moveTo>
                  <a:pt x="360248" y="108432"/>
                </a:moveTo>
                <a:lnTo>
                  <a:pt x="358927" y="109220"/>
                </a:lnTo>
                <a:lnTo>
                  <a:pt x="359498" y="110312"/>
                </a:lnTo>
                <a:lnTo>
                  <a:pt x="360248" y="108432"/>
                </a:lnTo>
                <a:close/>
              </a:path>
              <a:path extrusionOk="0" h="137795" w="685165">
                <a:moveTo>
                  <a:pt x="363982" y="101104"/>
                </a:moveTo>
                <a:lnTo>
                  <a:pt x="361937" y="101600"/>
                </a:lnTo>
                <a:lnTo>
                  <a:pt x="362064" y="102108"/>
                </a:lnTo>
                <a:lnTo>
                  <a:pt x="363982" y="101104"/>
                </a:lnTo>
                <a:close/>
              </a:path>
              <a:path extrusionOk="0" h="137795" w="685165">
                <a:moveTo>
                  <a:pt x="366331" y="114300"/>
                </a:moveTo>
                <a:lnTo>
                  <a:pt x="365429" y="110490"/>
                </a:lnTo>
                <a:lnTo>
                  <a:pt x="364820" y="107950"/>
                </a:lnTo>
                <a:lnTo>
                  <a:pt x="362800" y="106921"/>
                </a:lnTo>
                <a:lnTo>
                  <a:pt x="363194" y="106680"/>
                </a:lnTo>
                <a:lnTo>
                  <a:pt x="362064" y="102108"/>
                </a:lnTo>
                <a:lnTo>
                  <a:pt x="358203" y="104140"/>
                </a:lnTo>
                <a:lnTo>
                  <a:pt x="360946" y="106680"/>
                </a:lnTo>
                <a:lnTo>
                  <a:pt x="360248" y="108432"/>
                </a:lnTo>
                <a:lnTo>
                  <a:pt x="362204" y="107276"/>
                </a:lnTo>
                <a:lnTo>
                  <a:pt x="360946" y="113030"/>
                </a:lnTo>
                <a:lnTo>
                  <a:pt x="359600" y="110490"/>
                </a:lnTo>
                <a:lnTo>
                  <a:pt x="359498" y="110312"/>
                </a:lnTo>
                <a:lnTo>
                  <a:pt x="359435" y="110490"/>
                </a:lnTo>
                <a:lnTo>
                  <a:pt x="356311" y="105410"/>
                </a:lnTo>
                <a:lnTo>
                  <a:pt x="356108" y="111760"/>
                </a:lnTo>
                <a:lnTo>
                  <a:pt x="359117" y="116840"/>
                </a:lnTo>
                <a:lnTo>
                  <a:pt x="361175" y="113030"/>
                </a:lnTo>
                <a:lnTo>
                  <a:pt x="363956" y="118110"/>
                </a:lnTo>
                <a:lnTo>
                  <a:pt x="365493" y="118110"/>
                </a:lnTo>
                <a:lnTo>
                  <a:pt x="363677" y="115633"/>
                </a:lnTo>
                <a:lnTo>
                  <a:pt x="363753" y="110490"/>
                </a:lnTo>
                <a:lnTo>
                  <a:pt x="365493" y="114300"/>
                </a:lnTo>
                <a:lnTo>
                  <a:pt x="366331" y="114300"/>
                </a:lnTo>
                <a:close/>
              </a:path>
              <a:path extrusionOk="0" h="137795" w="685165">
                <a:moveTo>
                  <a:pt x="369049" y="101104"/>
                </a:moveTo>
                <a:lnTo>
                  <a:pt x="367296" y="101104"/>
                </a:lnTo>
                <a:lnTo>
                  <a:pt x="367550" y="102870"/>
                </a:lnTo>
                <a:lnTo>
                  <a:pt x="366204" y="101600"/>
                </a:lnTo>
                <a:lnTo>
                  <a:pt x="365772" y="104140"/>
                </a:lnTo>
                <a:lnTo>
                  <a:pt x="367677" y="105410"/>
                </a:lnTo>
                <a:lnTo>
                  <a:pt x="368490" y="102870"/>
                </a:lnTo>
                <a:lnTo>
                  <a:pt x="369049" y="101104"/>
                </a:lnTo>
                <a:close/>
              </a:path>
              <a:path extrusionOk="0" h="137795" w="685165">
                <a:moveTo>
                  <a:pt x="381584" y="102870"/>
                </a:moveTo>
                <a:lnTo>
                  <a:pt x="378688" y="102870"/>
                </a:lnTo>
                <a:lnTo>
                  <a:pt x="378574" y="101104"/>
                </a:lnTo>
                <a:lnTo>
                  <a:pt x="371132" y="101104"/>
                </a:lnTo>
                <a:lnTo>
                  <a:pt x="372313" y="101600"/>
                </a:lnTo>
                <a:lnTo>
                  <a:pt x="370725" y="104140"/>
                </a:lnTo>
                <a:lnTo>
                  <a:pt x="368147" y="106680"/>
                </a:lnTo>
                <a:lnTo>
                  <a:pt x="370484" y="110490"/>
                </a:lnTo>
                <a:lnTo>
                  <a:pt x="371792" y="105410"/>
                </a:lnTo>
                <a:lnTo>
                  <a:pt x="373176" y="105410"/>
                </a:lnTo>
                <a:lnTo>
                  <a:pt x="372745" y="107950"/>
                </a:lnTo>
                <a:lnTo>
                  <a:pt x="373303" y="107950"/>
                </a:lnTo>
                <a:lnTo>
                  <a:pt x="375285" y="109220"/>
                </a:lnTo>
                <a:lnTo>
                  <a:pt x="373659" y="105410"/>
                </a:lnTo>
                <a:lnTo>
                  <a:pt x="372592" y="102870"/>
                </a:lnTo>
                <a:lnTo>
                  <a:pt x="375678" y="104140"/>
                </a:lnTo>
                <a:lnTo>
                  <a:pt x="376186" y="104140"/>
                </a:lnTo>
                <a:lnTo>
                  <a:pt x="377266" y="105410"/>
                </a:lnTo>
                <a:lnTo>
                  <a:pt x="376859" y="106680"/>
                </a:lnTo>
                <a:lnTo>
                  <a:pt x="380352" y="106680"/>
                </a:lnTo>
                <a:lnTo>
                  <a:pt x="378447" y="105410"/>
                </a:lnTo>
                <a:lnTo>
                  <a:pt x="381584" y="102870"/>
                </a:lnTo>
                <a:close/>
              </a:path>
              <a:path extrusionOk="0" h="137795" w="685165">
                <a:moveTo>
                  <a:pt x="394220" y="104140"/>
                </a:moveTo>
                <a:lnTo>
                  <a:pt x="393141" y="104140"/>
                </a:lnTo>
                <a:lnTo>
                  <a:pt x="393788" y="105625"/>
                </a:lnTo>
                <a:lnTo>
                  <a:pt x="394220" y="104140"/>
                </a:lnTo>
                <a:close/>
              </a:path>
              <a:path extrusionOk="0" h="137795" w="685165">
                <a:moveTo>
                  <a:pt x="395325" y="109220"/>
                </a:moveTo>
                <a:lnTo>
                  <a:pt x="393788" y="105625"/>
                </a:lnTo>
                <a:lnTo>
                  <a:pt x="393103" y="107950"/>
                </a:lnTo>
                <a:lnTo>
                  <a:pt x="392353" y="109220"/>
                </a:lnTo>
                <a:lnTo>
                  <a:pt x="395325" y="109220"/>
                </a:lnTo>
                <a:close/>
              </a:path>
              <a:path extrusionOk="0" h="137795" w="685165">
                <a:moveTo>
                  <a:pt x="402805" y="110274"/>
                </a:moveTo>
                <a:lnTo>
                  <a:pt x="402729" y="109842"/>
                </a:lnTo>
                <a:lnTo>
                  <a:pt x="402653" y="108889"/>
                </a:lnTo>
                <a:lnTo>
                  <a:pt x="402615" y="109245"/>
                </a:lnTo>
                <a:lnTo>
                  <a:pt x="402653" y="109639"/>
                </a:lnTo>
                <a:lnTo>
                  <a:pt x="402805" y="110274"/>
                </a:lnTo>
                <a:close/>
              </a:path>
              <a:path extrusionOk="0" h="137795" w="685165">
                <a:moveTo>
                  <a:pt x="423926" y="104013"/>
                </a:moveTo>
                <a:lnTo>
                  <a:pt x="422770" y="100330"/>
                </a:lnTo>
                <a:lnTo>
                  <a:pt x="419366" y="102870"/>
                </a:lnTo>
                <a:lnTo>
                  <a:pt x="423329" y="104140"/>
                </a:lnTo>
                <a:lnTo>
                  <a:pt x="423926" y="104013"/>
                </a:lnTo>
                <a:close/>
              </a:path>
              <a:path extrusionOk="0" h="137795" w="685165">
                <a:moveTo>
                  <a:pt x="424256" y="103949"/>
                </a:moveTo>
                <a:lnTo>
                  <a:pt x="423926" y="104013"/>
                </a:lnTo>
                <a:lnTo>
                  <a:pt x="423964" y="104140"/>
                </a:lnTo>
                <a:lnTo>
                  <a:pt x="424256" y="103949"/>
                </a:lnTo>
                <a:close/>
              </a:path>
              <a:path extrusionOk="0" h="137795" w="685165">
                <a:moveTo>
                  <a:pt x="446125" y="100126"/>
                </a:moveTo>
                <a:lnTo>
                  <a:pt x="445744" y="100330"/>
                </a:lnTo>
                <a:lnTo>
                  <a:pt x="446100" y="100330"/>
                </a:lnTo>
                <a:lnTo>
                  <a:pt x="446125" y="100126"/>
                </a:lnTo>
                <a:close/>
              </a:path>
              <a:path extrusionOk="0" h="137795" w="685165">
                <a:moveTo>
                  <a:pt x="453517" y="101600"/>
                </a:moveTo>
                <a:lnTo>
                  <a:pt x="453072" y="100330"/>
                </a:lnTo>
                <a:lnTo>
                  <a:pt x="452285" y="102870"/>
                </a:lnTo>
                <a:lnTo>
                  <a:pt x="451218" y="101600"/>
                </a:lnTo>
                <a:lnTo>
                  <a:pt x="450342" y="99148"/>
                </a:lnTo>
                <a:lnTo>
                  <a:pt x="449707" y="109220"/>
                </a:lnTo>
                <a:lnTo>
                  <a:pt x="452882" y="102870"/>
                </a:lnTo>
                <a:lnTo>
                  <a:pt x="453517" y="101600"/>
                </a:lnTo>
                <a:close/>
              </a:path>
              <a:path extrusionOk="0" h="137795" w="685165">
                <a:moveTo>
                  <a:pt x="457327" y="98247"/>
                </a:moveTo>
                <a:lnTo>
                  <a:pt x="454304" y="96520"/>
                </a:lnTo>
                <a:lnTo>
                  <a:pt x="453796" y="99060"/>
                </a:lnTo>
                <a:lnTo>
                  <a:pt x="456717" y="99060"/>
                </a:lnTo>
                <a:lnTo>
                  <a:pt x="457327" y="98247"/>
                </a:lnTo>
                <a:close/>
              </a:path>
              <a:path extrusionOk="0" h="137795" w="685165">
                <a:moveTo>
                  <a:pt x="457962" y="96367"/>
                </a:moveTo>
                <a:lnTo>
                  <a:pt x="457860" y="96037"/>
                </a:lnTo>
                <a:lnTo>
                  <a:pt x="457796" y="96520"/>
                </a:lnTo>
                <a:lnTo>
                  <a:pt x="457962" y="96367"/>
                </a:lnTo>
                <a:close/>
              </a:path>
              <a:path extrusionOk="0" h="137795" w="685165">
                <a:moveTo>
                  <a:pt x="458736" y="99060"/>
                </a:moveTo>
                <a:lnTo>
                  <a:pt x="458177" y="97129"/>
                </a:lnTo>
                <a:lnTo>
                  <a:pt x="457327" y="98247"/>
                </a:lnTo>
                <a:lnTo>
                  <a:pt x="458736" y="99060"/>
                </a:lnTo>
                <a:close/>
              </a:path>
              <a:path extrusionOk="0" h="137795" w="685165">
                <a:moveTo>
                  <a:pt x="460565" y="93980"/>
                </a:moveTo>
                <a:lnTo>
                  <a:pt x="457987" y="96342"/>
                </a:lnTo>
                <a:lnTo>
                  <a:pt x="458177" y="97129"/>
                </a:lnTo>
                <a:lnTo>
                  <a:pt x="460565" y="93980"/>
                </a:lnTo>
                <a:close/>
              </a:path>
              <a:path extrusionOk="0" h="137795" w="685165">
                <a:moveTo>
                  <a:pt x="461708" y="31750"/>
                </a:moveTo>
                <a:lnTo>
                  <a:pt x="459295" y="29210"/>
                </a:lnTo>
                <a:lnTo>
                  <a:pt x="459282" y="30213"/>
                </a:lnTo>
                <a:lnTo>
                  <a:pt x="461708" y="31750"/>
                </a:lnTo>
                <a:close/>
              </a:path>
              <a:path extrusionOk="0" h="137795" w="685165">
                <a:moveTo>
                  <a:pt x="468083" y="37553"/>
                </a:moveTo>
                <a:lnTo>
                  <a:pt x="466979" y="38100"/>
                </a:lnTo>
                <a:lnTo>
                  <a:pt x="467791" y="39535"/>
                </a:lnTo>
                <a:lnTo>
                  <a:pt x="468083" y="37553"/>
                </a:lnTo>
                <a:close/>
              </a:path>
              <a:path extrusionOk="0" h="137795" w="685165">
                <a:moveTo>
                  <a:pt x="473316" y="31750"/>
                </a:moveTo>
                <a:lnTo>
                  <a:pt x="472135" y="33020"/>
                </a:lnTo>
                <a:lnTo>
                  <a:pt x="471258" y="35560"/>
                </a:lnTo>
                <a:lnTo>
                  <a:pt x="469392" y="34290"/>
                </a:lnTo>
                <a:lnTo>
                  <a:pt x="469519" y="29210"/>
                </a:lnTo>
                <a:lnTo>
                  <a:pt x="465201" y="31750"/>
                </a:lnTo>
                <a:lnTo>
                  <a:pt x="468566" y="34290"/>
                </a:lnTo>
                <a:lnTo>
                  <a:pt x="468083" y="37553"/>
                </a:lnTo>
                <a:lnTo>
                  <a:pt x="472173" y="35560"/>
                </a:lnTo>
                <a:lnTo>
                  <a:pt x="473316" y="31750"/>
                </a:lnTo>
                <a:close/>
              </a:path>
              <a:path extrusionOk="0" h="137795" w="685165">
                <a:moveTo>
                  <a:pt x="474764" y="99631"/>
                </a:moveTo>
                <a:lnTo>
                  <a:pt x="472808" y="97790"/>
                </a:lnTo>
                <a:lnTo>
                  <a:pt x="470509" y="97790"/>
                </a:lnTo>
                <a:lnTo>
                  <a:pt x="473532" y="100330"/>
                </a:lnTo>
                <a:lnTo>
                  <a:pt x="474764" y="99631"/>
                </a:lnTo>
                <a:close/>
              </a:path>
              <a:path extrusionOk="0" h="137795" w="685165">
                <a:moveTo>
                  <a:pt x="475742" y="99085"/>
                </a:moveTo>
                <a:lnTo>
                  <a:pt x="474764" y="99631"/>
                </a:lnTo>
                <a:lnTo>
                  <a:pt x="475500" y="100330"/>
                </a:lnTo>
                <a:lnTo>
                  <a:pt x="475742" y="99085"/>
                </a:lnTo>
                <a:close/>
              </a:path>
              <a:path extrusionOk="0" h="137795" w="685165">
                <a:moveTo>
                  <a:pt x="480047" y="100330"/>
                </a:moveTo>
                <a:lnTo>
                  <a:pt x="478663" y="100330"/>
                </a:lnTo>
                <a:lnTo>
                  <a:pt x="479425" y="101600"/>
                </a:lnTo>
                <a:lnTo>
                  <a:pt x="480047" y="100330"/>
                </a:lnTo>
                <a:close/>
              </a:path>
              <a:path extrusionOk="0" h="137795" w="685165">
                <a:moveTo>
                  <a:pt x="480555" y="99314"/>
                </a:moveTo>
                <a:lnTo>
                  <a:pt x="480047" y="100330"/>
                </a:lnTo>
                <a:lnTo>
                  <a:pt x="480364" y="100330"/>
                </a:lnTo>
                <a:lnTo>
                  <a:pt x="480555" y="99314"/>
                </a:lnTo>
                <a:close/>
              </a:path>
              <a:path extrusionOk="0" h="137795" w="685165">
                <a:moveTo>
                  <a:pt x="491756" y="81280"/>
                </a:moveTo>
                <a:lnTo>
                  <a:pt x="490308" y="80010"/>
                </a:lnTo>
                <a:lnTo>
                  <a:pt x="490423" y="81915"/>
                </a:lnTo>
                <a:lnTo>
                  <a:pt x="491502" y="82550"/>
                </a:lnTo>
                <a:lnTo>
                  <a:pt x="491655" y="81915"/>
                </a:lnTo>
                <a:lnTo>
                  <a:pt x="491756" y="81280"/>
                </a:lnTo>
                <a:close/>
              </a:path>
              <a:path extrusionOk="0" h="137795" w="685165">
                <a:moveTo>
                  <a:pt x="494626" y="83820"/>
                </a:moveTo>
                <a:lnTo>
                  <a:pt x="494474" y="78740"/>
                </a:lnTo>
                <a:lnTo>
                  <a:pt x="492455" y="78740"/>
                </a:lnTo>
                <a:lnTo>
                  <a:pt x="491807" y="81330"/>
                </a:lnTo>
                <a:lnTo>
                  <a:pt x="494626" y="83820"/>
                </a:lnTo>
                <a:close/>
              </a:path>
              <a:path extrusionOk="0" h="137795" w="685165">
                <a:moveTo>
                  <a:pt x="535470" y="76644"/>
                </a:moveTo>
                <a:lnTo>
                  <a:pt x="535393" y="76200"/>
                </a:lnTo>
                <a:lnTo>
                  <a:pt x="531939" y="80010"/>
                </a:lnTo>
                <a:lnTo>
                  <a:pt x="535470" y="76644"/>
                </a:lnTo>
                <a:close/>
              </a:path>
              <a:path extrusionOk="0" h="137795" w="685165">
                <a:moveTo>
                  <a:pt x="537464" y="79679"/>
                </a:moveTo>
                <a:lnTo>
                  <a:pt x="535940" y="76200"/>
                </a:lnTo>
                <a:lnTo>
                  <a:pt x="535470" y="76644"/>
                </a:lnTo>
                <a:lnTo>
                  <a:pt x="535533" y="76974"/>
                </a:lnTo>
                <a:lnTo>
                  <a:pt x="535584" y="77470"/>
                </a:lnTo>
                <a:lnTo>
                  <a:pt x="535825" y="78740"/>
                </a:lnTo>
                <a:lnTo>
                  <a:pt x="537464" y="79679"/>
                </a:lnTo>
                <a:close/>
              </a:path>
              <a:path extrusionOk="0" h="137795" w="685165">
                <a:moveTo>
                  <a:pt x="538734" y="83134"/>
                </a:moveTo>
                <a:lnTo>
                  <a:pt x="538721" y="82550"/>
                </a:lnTo>
                <a:lnTo>
                  <a:pt x="538060" y="81051"/>
                </a:lnTo>
                <a:lnTo>
                  <a:pt x="535228" y="82550"/>
                </a:lnTo>
                <a:lnTo>
                  <a:pt x="538734" y="83134"/>
                </a:lnTo>
                <a:close/>
              </a:path>
              <a:path extrusionOk="0" h="137795" w="685165">
                <a:moveTo>
                  <a:pt x="539076" y="8890"/>
                </a:moveTo>
                <a:lnTo>
                  <a:pt x="537946" y="8890"/>
                </a:lnTo>
                <a:lnTo>
                  <a:pt x="538594" y="10160"/>
                </a:lnTo>
                <a:lnTo>
                  <a:pt x="539076" y="8890"/>
                </a:lnTo>
                <a:close/>
              </a:path>
              <a:path extrusionOk="0" h="137795" w="685165">
                <a:moveTo>
                  <a:pt x="541058" y="8890"/>
                </a:moveTo>
                <a:lnTo>
                  <a:pt x="540499" y="5080"/>
                </a:lnTo>
                <a:lnTo>
                  <a:pt x="539076" y="8890"/>
                </a:lnTo>
                <a:lnTo>
                  <a:pt x="541058" y="8890"/>
                </a:lnTo>
                <a:close/>
              </a:path>
              <a:path extrusionOk="0" h="137795" w="685165">
                <a:moveTo>
                  <a:pt x="542874" y="83820"/>
                </a:moveTo>
                <a:lnTo>
                  <a:pt x="538734" y="83134"/>
                </a:lnTo>
                <a:lnTo>
                  <a:pt x="538873" y="87630"/>
                </a:lnTo>
                <a:lnTo>
                  <a:pt x="542874" y="83820"/>
                </a:lnTo>
                <a:close/>
              </a:path>
              <a:path extrusionOk="0" h="137795" w="685165">
                <a:moveTo>
                  <a:pt x="563537" y="6223"/>
                </a:moveTo>
                <a:lnTo>
                  <a:pt x="563232" y="5080"/>
                </a:lnTo>
                <a:lnTo>
                  <a:pt x="561022" y="3810"/>
                </a:lnTo>
                <a:lnTo>
                  <a:pt x="563537" y="6223"/>
                </a:lnTo>
                <a:close/>
              </a:path>
              <a:path extrusionOk="0" h="137795" w="685165">
                <a:moveTo>
                  <a:pt x="570166" y="56489"/>
                </a:moveTo>
                <a:lnTo>
                  <a:pt x="570141" y="55880"/>
                </a:lnTo>
                <a:lnTo>
                  <a:pt x="570014" y="53340"/>
                </a:lnTo>
                <a:lnTo>
                  <a:pt x="569544" y="53822"/>
                </a:lnTo>
                <a:lnTo>
                  <a:pt x="569455" y="55880"/>
                </a:lnTo>
                <a:lnTo>
                  <a:pt x="568706" y="54698"/>
                </a:lnTo>
                <a:lnTo>
                  <a:pt x="568896" y="55880"/>
                </a:lnTo>
                <a:lnTo>
                  <a:pt x="570166" y="56489"/>
                </a:lnTo>
                <a:close/>
              </a:path>
              <a:path extrusionOk="0" h="137795" w="685165">
                <a:moveTo>
                  <a:pt x="570649" y="80010"/>
                </a:moveTo>
                <a:lnTo>
                  <a:pt x="569887" y="74930"/>
                </a:lnTo>
                <a:lnTo>
                  <a:pt x="566559" y="73660"/>
                </a:lnTo>
                <a:lnTo>
                  <a:pt x="563587" y="76200"/>
                </a:lnTo>
                <a:lnTo>
                  <a:pt x="560781" y="77470"/>
                </a:lnTo>
                <a:lnTo>
                  <a:pt x="557885" y="76200"/>
                </a:lnTo>
                <a:lnTo>
                  <a:pt x="555942" y="77470"/>
                </a:lnTo>
                <a:lnTo>
                  <a:pt x="556221" y="78740"/>
                </a:lnTo>
                <a:lnTo>
                  <a:pt x="556768" y="81051"/>
                </a:lnTo>
                <a:lnTo>
                  <a:pt x="556641" y="81838"/>
                </a:lnTo>
                <a:lnTo>
                  <a:pt x="556031" y="83820"/>
                </a:lnTo>
                <a:lnTo>
                  <a:pt x="553199" y="83820"/>
                </a:lnTo>
                <a:lnTo>
                  <a:pt x="556615" y="90170"/>
                </a:lnTo>
                <a:lnTo>
                  <a:pt x="559511" y="87630"/>
                </a:lnTo>
                <a:lnTo>
                  <a:pt x="562838" y="82550"/>
                </a:lnTo>
                <a:lnTo>
                  <a:pt x="567550" y="81280"/>
                </a:lnTo>
                <a:lnTo>
                  <a:pt x="567359" y="77470"/>
                </a:lnTo>
                <a:lnTo>
                  <a:pt x="570649" y="80010"/>
                </a:lnTo>
                <a:close/>
              </a:path>
              <a:path extrusionOk="0" h="137795" w="685165">
                <a:moveTo>
                  <a:pt x="574205" y="58420"/>
                </a:moveTo>
                <a:lnTo>
                  <a:pt x="570166" y="56489"/>
                </a:lnTo>
                <a:lnTo>
                  <a:pt x="570331" y="59690"/>
                </a:lnTo>
                <a:lnTo>
                  <a:pt x="574205" y="58420"/>
                </a:lnTo>
                <a:close/>
              </a:path>
              <a:path extrusionOk="0" h="137795" w="685165">
                <a:moveTo>
                  <a:pt x="601586" y="74930"/>
                </a:moveTo>
                <a:lnTo>
                  <a:pt x="600024" y="76974"/>
                </a:lnTo>
                <a:lnTo>
                  <a:pt x="600544" y="77470"/>
                </a:lnTo>
                <a:lnTo>
                  <a:pt x="601586" y="74930"/>
                </a:lnTo>
                <a:close/>
              </a:path>
              <a:path extrusionOk="0" h="137795" w="685165">
                <a:moveTo>
                  <a:pt x="607364" y="80238"/>
                </a:moveTo>
                <a:lnTo>
                  <a:pt x="606767" y="78740"/>
                </a:lnTo>
                <a:lnTo>
                  <a:pt x="605815" y="80010"/>
                </a:lnTo>
                <a:lnTo>
                  <a:pt x="607364" y="80238"/>
                </a:lnTo>
                <a:close/>
              </a:path>
              <a:path extrusionOk="0" h="137795" w="685165">
                <a:moveTo>
                  <a:pt x="607758" y="74930"/>
                </a:moveTo>
                <a:lnTo>
                  <a:pt x="605663" y="74930"/>
                </a:lnTo>
                <a:lnTo>
                  <a:pt x="604951" y="76200"/>
                </a:lnTo>
                <a:lnTo>
                  <a:pt x="605815" y="80010"/>
                </a:lnTo>
                <a:lnTo>
                  <a:pt x="607758" y="74930"/>
                </a:lnTo>
                <a:close/>
              </a:path>
              <a:path extrusionOk="0" h="137795" w="685165">
                <a:moveTo>
                  <a:pt x="608431" y="80391"/>
                </a:moveTo>
                <a:lnTo>
                  <a:pt x="607364" y="80238"/>
                </a:lnTo>
                <a:lnTo>
                  <a:pt x="608279" y="82550"/>
                </a:lnTo>
                <a:lnTo>
                  <a:pt x="608431" y="80391"/>
                </a:lnTo>
                <a:close/>
              </a:path>
              <a:path extrusionOk="0" h="137795" w="685165">
                <a:moveTo>
                  <a:pt x="612749" y="11430"/>
                </a:moveTo>
                <a:lnTo>
                  <a:pt x="610971" y="11430"/>
                </a:lnTo>
                <a:lnTo>
                  <a:pt x="612711" y="15240"/>
                </a:lnTo>
                <a:lnTo>
                  <a:pt x="612749" y="11430"/>
                </a:lnTo>
                <a:close/>
              </a:path>
              <a:path extrusionOk="0" h="137795" w="685165">
                <a:moveTo>
                  <a:pt x="620344" y="20320"/>
                </a:moveTo>
                <a:lnTo>
                  <a:pt x="620331" y="19570"/>
                </a:lnTo>
                <a:lnTo>
                  <a:pt x="620153" y="20320"/>
                </a:lnTo>
                <a:lnTo>
                  <a:pt x="620344" y="20320"/>
                </a:lnTo>
                <a:close/>
              </a:path>
              <a:path extrusionOk="0" h="137795" w="685165">
                <a:moveTo>
                  <a:pt x="621626" y="20320"/>
                </a:moveTo>
                <a:lnTo>
                  <a:pt x="620344" y="20320"/>
                </a:lnTo>
                <a:lnTo>
                  <a:pt x="620356" y="21590"/>
                </a:lnTo>
                <a:lnTo>
                  <a:pt x="618451" y="26670"/>
                </a:lnTo>
                <a:lnTo>
                  <a:pt x="616115" y="26670"/>
                </a:lnTo>
                <a:lnTo>
                  <a:pt x="618058" y="27940"/>
                </a:lnTo>
                <a:lnTo>
                  <a:pt x="620636" y="25400"/>
                </a:lnTo>
                <a:lnTo>
                  <a:pt x="620725" y="24599"/>
                </a:lnTo>
                <a:lnTo>
                  <a:pt x="621626" y="20320"/>
                </a:lnTo>
                <a:close/>
              </a:path>
              <a:path extrusionOk="0" h="137795" w="685165">
                <a:moveTo>
                  <a:pt x="623646" y="11722"/>
                </a:moveTo>
                <a:lnTo>
                  <a:pt x="620242" y="12700"/>
                </a:lnTo>
                <a:lnTo>
                  <a:pt x="620331" y="19570"/>
                </a:lnTo>
                <a:lnTo>
                  <a:pt x="621030" y="16510"/>
                </a:lnTo>
                <a:lnTo>
                  <a:pt x="623646" y="11722"/>
                </a:lnTo>
                <a:close/>
              </a:path>
              <a:path extrusionOk="0" h="137795" w="685165">
                <a:moveTo>
                  <a:pt x="624674" y="11430"/>
                </a:moveTo>
                <a:lnTo>
                  <a:pt x="623798" y="11430"/>
                </a:lnTo>
                <a:lnTo>
                  <a:pt x="623646" y="11722"/>
                </a:lnTo>
                <a:lnTo>
                  <a:pt x="624674" y="11430"/>
                </a:lnTo>
                <a:close/>
              </a:path>
              <a:path extrusionOk="0" h="137795" w="685165">
                <a:moveTo>
                  <a:pt x="624827" y="82550"/>
                </a:moveTo>
                <a:lnTo>
                  <a:pt x="624243" y="81915"/>
                </a:lnTo>
                <a:lnTo>
                  <a:pt x="624281" y="82550"/>
                </a:lnTo>
                <a:lnTo>
                  <a:pt x="624674" y="83032"/>
                </a:lnTo>
                <a:lnTo>
                  <a:pt x="624827" y="82550"/>
                </a:lnTo>
                <a:close/>
              </a:path>
              <a:path extrusionOk="0" h="137795" w="685165">
                <a:moveTo>
                  <a:pt x="625309" y="83820"/>
                </a:moveTo>
                <a:lnTo>
                  <a:pt x="624674" y="83032"/>
                </a:lnTo>
                <a:lnTo>
                  <a:pt x="624001" y="85090"/>
                </a:lnTo>
                <a:lnTo>
                  <a:pt x="625309" y="83820"/>
                </a:lnTo>
                <a:close/>
              </a:path>
              <a:path extrusionOk="0" h="137795" w="685165">
                <a:moveTo>
                  <a:pt x="642378" y="22860"/>
                </a:moveTo>
                <a:close/>
              </a:path>
              <a:path extrusionOk="0" h="137795" w="685165">
                <a:moveTo>
                  <a:pt x="648042" y="20320"/>
                </a:moveTo>
                <a:lnTo>
                  <a:pt x="644791" y="21590"/>
                </a:lnTo>
                <a:lnTo>
                  <a:pt x="644207" y="17780"/>
                </a:lnTo>
                <a:lnTo>
                  <a:pt x="643255" y="19050"/>
                </a:lnTo>
                <a:lnTo>
                  <a:pt x="645147" y="24130"/>
                </a:lnTo>
                <a:lnTo>
                  <a:pt x="645985" y="24130"/>
                </a:lnTo>
                <a:lnTo>
                  <a:pt x="647382" y="21590"/>
                </a:lnTo>
                <a:lnTo>
                  <a:pt x="648042" y="20320"/>
                </a:lnTo>
                <a:close/>
              </a:path>
              <a:path extrusionOk="0" h="137795" w="685165">
                <a:moveTo>
                  <a:pt x="650570" y="32016"/>
                </a:moveTo>
                <a:lnTo>
                  <a:pt x="648792" y="33020"/>
                </a:lnTo>
                <a:lnTo>
                  <a:pt x="648779" y="33845"/>
                </a:lnTo>
                <a:lnTo>
                  <a:pt x="649871" y="34290"/>
                </a:lnTo>
                <a:lnTo>
                  <a:pt x="650570" y="32016"/>
                </a:lnTo>
                <a:close/>
              </a:path>
              <a:path extrusionOk="0" h="137795" w="685165">
                <a:moveTo>
                  <a:pt x="651611" y="30480"/>
                </a:moveTo>
                <a:lnTo>
                  <a:pt x="651040" y="26543"/>
                </a:lnTo>
                <a:lnTo>
                  <a:pt x="647725" y="27940"/>
                </a:lnTo>
                <a:lnTo>
                  <a:pt x="651611" y="30480"/>
                </a:lnTo>
                <a:close/>
              </a:path>
              <a:path extrusionOk="0" h="137795" w="685165">
                <a:moveTo>
                  <a:pt x="653275" y="17780"/>
                </a:moveTo>
                <a:lnTo>
                  <a:pt x="652957" y="17780"/>
                </a:lnTo>
                <a:lnTo>
                  <a:pt x="652678" y="18656"/>
                </a:lnTo>
                <a:lnTo>
                  <a:pt x="653275" y="17780"/>
                </a:lnTo>
                <a:close/>
              </a:path>
              <a:path extrusionOk="0" h="137795" w="685165">
                <a:moveTo>
                  <a:pt x="653783" y="25400"/>
                </a:moveTo>
                <a:lnTo>
                  <a:pt x="650760" y="24599"/>
                </a:lnTo>
                <a:lnTo>
                  <a:pt x="651040" y="26543"/>
                </a:lnTo>
                <a:lnTo>
                  <a:pt x="653783" y="25400"/>
                </a:lnTo>
                <a:close/>
              </a:path>
              <a:path extrusionOk="0" h="137795" w="685165">
                <a:moveTo>
                  <a:pt x="655853" y="27940"/>
                </a:moveTo>
                <a:lnTo>
                  <a:pt x="655599" y="27444"/>
                </a:lnTo>
                <a:lnTo>
                  <a:pt x="654977" y="27940"/>
                </a:lnTo>
                <a:lnTo>
                  <a:pt x="655205" y="28409"/>
                </a:lnTo>
                <a:lnTo>
                  <a:pt x="655853" y="27940"/>
                </a:lnTo>
                <a:close/>
              </a:path>
              <a:path extrusionOk="0" h="137795" w="685165">
                <a:moveTo>
                  <a:pt x="656399" y="19050"/>
                </a:moveTo>
                <a:lnTo>
                  <a:pt x="655891" y="17780"/>
                </a:lnTo>
                <a:lnTo>
                  <a:pt x="655688" y="16510"/>
                </a:lnTo>
                <a:lnTo>
                  <a:pt x="655853" y="13970"/>
                </a:lnTo>
                <a:lnTo>
                  <a:pt x="653389" y="19050"/>
                </a:lnTo>
                <a:lnTo>
                  <a:pt x="652564" y="19050"/>
                </a:lnTo>
                <a:lnTo>
                  <a:pt x="652678" y="18656"/>
                </a:lnTo>
                <a:lnTo>
                  <a:pt x="648995" y="24130"/>
                </a:lnTo>
                <a:lnTo>
                  <a:pt x="650697" y="24130"/>
                </a:lnTo>
                <a:lnTo>
                  <a:pt x="653872" y="24130"/>
                </a:lnTo>
                <a:lnTo>
                  <a:pt x="656196" y="24130"/>
                </a:lnTo>
                <a:lnTo>
                  <a:pt x="656323" y="19050"/>
                </a:lnTo>
                <a:close/>
              </a:path>
              <a:path extrusionOk="0" h="137795" w="685165">
                <a:moveTo>
                  <a:pt x="656882" y="31750"/>
                </a:moveTo>
                <a:lnTo>
                  <a:pt x="656247" y="30480"/>
                </a:lnTo>
                <a:lnTo>
                  <a:pt x="655205" y="28409"/>
                </a:lnTo>
                <a:lnTo>
                  <a:pt x="650659" y="31750"/>
                </a:lnTo>
                <a:lnTo>
                  <a:pt x="650570" y="32016"/>
                </a:lnTo>
                <a:lnTo>
                  <a:pt x="653313" y="30480"/>
                </a:lnTo>
                <a:lnTo>
                  <a:pt x="656882" y="31750"/>
                </a:lnTo>
                <a:close/>
              </a:path>
              <a:path extrusionOk="0" h="137795" w="685165">
                <a:moveTo>
                  <a:pt x="657466" y="33845"/>
                </a:moveTo>
                <a:lnTo>
                  <a:pt x="657275" y="33439"/>
                </a:lnTo>
                <a:lnTo>
                  <a:pt x="657275" y="33083"/>
                </a:lnTo>
                <a:lnTo>
                  <a:pt x="657313" y="32854"/>
                </a:lnTo>
                <a:lnTo>
                  <a:pt x="656996" y="32689"/>
                </a:lnTo>
                <a:lnTo>
                  <a:pt x="657466" y="33845"/>
                </a:lnTo>
                <a:close/>
              </a:path>
              <a:path extrusionOk="0" h="137795" w="685165">
                <a:moveTo>
                  <a:pt x="658228" y="31978"/>
                </a:moveTo>
                <a:lnTo>
                  <a:pt x="657466" y="32092"/>
                </a:lnTo>
                <a:lnTo>
                  <a:pt x="657313" y="32854"/>
                </a:lnTo>
                <a:lnTo>
                  <a:pt x="657872" y="33007"/>
                </a:lnTo>
                <a:lnTo>
                  <a:pt x="658152" y="33172"/>
                </a:lnTo>
                <a:lnTo>
                  <a:pt x="658228" y="31978"/>
                </a:lnTo>
                <a:close/>
              </a:path>
              <a:path extrusionOk="0" h="137795" w="685165">
                <a:moveTo>
                  <a:pt x="659523" y="58585"/>
                </a:moveTo>
                <a:lnTo>
                  <a:pt x="656717" y="59690"/>
                </a:lnTo>
                <a:lnTo>
                  <a:pt x="657110" y="60540"/>
                </a:lnTo>
                <a:lnTo>
                  <a:pt x="659523" y="58585"/>
                </a:lnTo>
                <a:close/>
              </a:path>
              <a:path extrusionOk="0" h="137795" w="685165">
                <a:moveTo>
                  <a:pt x="659815" y="19050"/>
                </a:moveTo>
                <a:lnTo>
                  <a:pt x="659663" y="17767"/>
                </a:lnTo>
                <a:lnTo>
                  <a:pt x="658977" y="19050"/>
                </a:lnTo>
                <a:lnTo>
                  <a:pt x="659815" y="19050"/>
                </a:lnTo>
                <a:close/>
              </a:path>
              <a:path extrusionOk="0" h="137795" w="685165">
                <a:moveTo>
                  <a:pt x="660996" y="15240"/>
                </a:moveTo>
                <a:lnTo>
                  <a:pt x="658622" y="8890"/>
                </a:lnTo>
                <a:lnTo>
                  <a:pt x="659663" y="17767"/>
                </a:lnTo>
                <a:lnTo>
                  <a:pt x="660996" y="15240"/>
                </a:lnTo>
                <a:close/>
              </a:path>
              <a:path extrusionOk="0" h="137795" w="685165">
                <a:moveTo>
                  <a:pt x="663181" y="69900"/>
                </a:moveTo>
                <a:lnTo>
                  <a:pt x="662152" y="71043"/>
                </a:lnTo>
                <a:lnTo>
                  <a:pt x="662546" y="71043"/>
                </a:lnTo>
                <a:lnTo>
                  <a:pt x="662698" y="70459"/>
                </a:lnTo>
                <a:lnTo>
                  <a:pt x="663181" y="69900"/>
                </a:lnTo>
                <a:close/>
              </a:path>
              <a:path extrusionOk="0" h="137795" w="685165">
                <a:moveTo>
                  <a:pt x="663651" y="67310"/>
                </a:moveTo>
                <a:lnTo>
                  <a:pt x="663016" y="65049"/>
                </a:lnTo>
                <a:lnTo>
                  <a:pt x="662381" y="67310"/>
                </a:lnTo>
                <a:lnTo>
                  <a:pt x="663651" y="67310"/>
                </a:lnTo>
                <a:close/>
              </a:path>
              <a:path extrusionOk="0" h="137795" w="685165">
                <a:moveTo>
                  <a:pt x="663816" y="62230"/>
                </a:moveTo>
                <a:lnTo>
                  <a:pt x="661162" y="58420"/>
                </a:lnTo>
                <a:lnTo>
                  <a:pt x="663016" y="65049"/>
                </a:lnTo>
                <a:lnTo>
                  <a:pt x="663816" y="62230"/>
                </a:lnTo>
                <a:close/>
              </a:path>
              <a:path extrusionOk="0" h="137795" w="685165">
                <a:moveTo>
                  <a:pt x="665746" y="73660"/>
                </a:moveTo>
                <a:lnTo>
                  <a:pt x="663968" y="77470"/>
                </a:lnTo>
                <a:lnTo>
                  <a:pt x="662063" y="72390"/>
                </a:lnTo>
                <a:lnTo>
                  <a:pt x="661276" y="71120"/>
                </a:lnTo>
                <a:lnTo>
                  <a:pt x="662152" y="69850"/>
                </a:lnTo>
                <a:lnTo>
                  <a:pt x="661670" y="69850"/>
                </a:lnTo>
                <a:lnTo>
                  <a:pt x="662381" y="67310"/>
                </a:lnTo>
                <a:lnTo>
                  <a:pt x="660171" y="67310"/>
                </a:lnTo>
                <a:lnTo>
                  <a:pt x="657872" y="62230"/>
                </a:lnTo>
                <a:lnTo>
                  <a:pt x="657110" y="60540"/>
                </a:lnTo>
                <a:lnTo>
                  <a:pt x="655015" y="62230"/>
                </a:lnTo>
                <a:lnTo>
                  <a:pt x="654697" y="59690"/>
                </a:lnTo>
                <a:lnTo>
                  <a:pt x="655370" y="58420"/>
                </a:lnTo>
                <a:lnTo>
                  <a:pt x="656043" y="57150"/>
                </a:lnTo>
                <a:lnTo>
                  <a:pt x="650189" y="57150"/>
                </a:lnTo>
                <a:lnTo>
                  <a:pt x="649071" y="53340"/>
                </a:lnTo>
                <a:lnTo>
                  <a:pt x="642734" y="53340"/>
                </a:lnTo>
                <a:lnTo>
                  <a:pt x="643255" y="54610"/>
                </a:lnTo>
                <a:lnTo>
                  <a:pt x="644880" y="62230"/>
                </a:lnTo>
                <a:lnTo>
                  <a:pt x="642137" y="63500"/>
                </a:lnTo>
                <a:lnTo>
                  <a:pt x="640245" y="66040"/>
                </a:lnTo>
                <a:lnTo>
                  <a:pt x="639889" y="62230"/>
                </a:lnTo>
                <a:lnTo>
                  <a:pt x="639762" y="60960"/>
                </a:lnTo>
                <a:lnTo>
                  <a:pt x="638022" y="60960"/>
                </a:lnTo>
                <a:lnTo>
                  <a:pt x="639013" y="59690"/>
                </a:lnTo>
                <a:lnTo>
                  <a:pt x="639178" y="58420"/>
                </a:lnTo>
                <a:lnTo>
                  <a:pt x="639356" y="57150"/>
                </a:lnTo>
                <a:lnTo>
                  <a:pt x="639686" y="54610"/>
                </a:lnTo>
                <a:lnTo>
                  <a:pt x="641146" y="57150"/>
                </a:lnTo>
                <a:lnTo>
                  <a:pt x="640956" y="54610"/>
                </a:lnTo>
                <a:lnTo>
                  <a:pt x="640753" y="52070"/>
                </a:lnTo>
                <a:lnTo>
                  <a:pt x="645147" y="45720"/>
                </a:lnTo>
                <a:lnTo>
                  <a:pt x="642378" y="39370"/>
                </a:lnTo>
                <a:lnTo>
                  <a:pt x="648677" y="38100"/>
                </a:lnTo>
                <a:lnTo>
                  <a:pt x="648703" y="36830"/>
                </a:lnTo>
                <a:lnTo>
                  <a:pt x="648779" y="33845"/>
                </a:lnTo>
                <a:lnTo>
                  <a:pt x="646734" y="33020"/>
                </a:lnTo>
                <a:lnTo>
                  <a:pt x="646417" y="29210"/>
                </a:lnTo>
                <a:lnTo>
                  <a:pt x="645985" y="24130"/>
                </a:lnTo>
                <a:lnTo>
                  <a:pt x="644486" y="26225"/>
                </a:lnTo>
                <a:lnTo>
                  <a:pt x="642264" y="24130"/>
                </a:lnTo>
                <a:lnTo>
                  <a:pt x="645147" y="24130"/>
                </a:lnTo>
                <a:lnTo>
                  <a:pt x="642366" y="22885"/>
                </a:lnTo>
                <a:lnTo>
                  <a:pt x="638098" y="29210"/>
                </a:lnTo>
                <a:lnTo>
                  <a:pt x="633666" y="25400"/>
                </a:lnTo>
                <a:lnTo>
                  <a:pt x="628751" y="35560"/>
                </a:lnTo>
                <a:lnTo>
                  <a:pt x="625500" y="29210"/>
                </a:lnTo>
                <a:lnTo>
                  <a:pt x="626452" y="35560"/>
                </a:lnTo>
                <a:lnTo>
                  <a:pt x="623798" y="35560"/>
                </a:lnTo>
                <a:lnTo>
                  <a:pt x="620001" y="36830"/>
                </a:lnTo>
                <a:lnTo>
                  <a:pt x="618134" y="36830"/>
                </a:lnTo>
                <a:lnTo>
                  <a:pt x="618413" y="34290"/>
                </a:lnTo>
                <a:lnTo>
                  <a:pt x="620204" y="34290"/>
                </a:lnTo>
                <a:lnTo>
                  <a:pt x="622058" y="33020"/>
                </a:lnTo>
                <a:lnTo>
                  <a:pt x="617143" y="31750"/>
                </a:lnTo>
                <a:lnTo>
                  <a:pt x="613067" y="35560"/>
                </a:lnTo>
                <a:lnTo>
                  <a:pt x="610057" y="40640"/>
                </a:lnTo>
                <a:lnTo>
                  <a:pt x="612635" y="44450"/>
                </a:lnTo>
                <a:lnTo>
                  <a:pt x="612952" y="44450"/>
                </a:lnTo>
                <a:lnTo>
                  <a:pt x="615327" y="46990"/>
                </a:lnTo>
                <a:lnTo>
                  <a:pt x="613498" y="49530"/>
                </a:lnTo>
                <a:lnTo>
                  <a:pt x="611835" y="48260"/>
                </a:lnTo>
                <a:lnTo>
                  <a:pt x="609981" y="45720"/>
                </a:lnTo>
                <a:lnTo>
                  <a:pt x="607517" y="45720"/>
                </a:lnTo>
                <a:lnTo>
                  <a:pt x="607225" y="41910"/>
                </a:lnTo>
                <a:lnTo>
                  <a:pt x="607123" y="40640"/>
                </a:lnTo>
                <a:lnTo>
                  <a:pt x="608507" y="40640"/>
                </a:lnTo>
                <a:lnTo>
                  <a:pt x="607250" y="35560"/>
                </a:lnTo>
                <a:lnTo>
                  <a:pt x="605739" y="39370"/>
                </a:lnTo>
                <a:lnTo>
                  <a:pt x="602894" y="39370"/>
                </a:lnTo>
                <a:lnTo>
                  <a:pt x="601141" y="41910"/>
                </a:lnTo>
                <a:lnTo>
                  <a:pt x="599859" y="36906"/>
                </a:lnTo>
                <a:lnTo>
                  <a:pt x="599859" y="36753"/>
                </a:lnTo>
                <a:lnTo>
                  <a:pt x="601383" y="31750"/>
                </a:lnTo>
                <a:lnTo>
                  <a:pt x="605536" y="31750"/>
                </a:lnTo>
                <a:lnTo>
                  <a:pt x="608952" y="35560"/>
                </a:lnTo>
                <a:lnTo>
                  <a:pt x="612000" y="27940"/>
                </a:lnTo>
                <a:lnTo>
                  <a:pt x="614807" y="31750"/>
                </a:lnTo>
                <a:lnTo>
                  <a:pt x="613067" y="29210"/>
                </a:lnTo>
                <a:lnTo>
                  <a:pt x="614591" y="27940"/>
                </a:lnTo>
                <a:lnTo>
                  <a:pt x="616115" y="26670"/>
                </a:lnTo>
                <a:lnTo>
                  <a:pt x="614413" y="26670"/>
                </a:lnTo>
                <a:lnTo>
                  <a:pt x="613359" y="21590"/>
                </a:lnTo>
                <a:lnTo>
                  <a:pt x="612317" y="16510"/>
                </a:lnTo>
                <a:lnTo>
                  <a:pt x="609854" y="21590"/>
                </a:lnTo>
                <a:lnTo>
                  <a:pt x="609498" y="19050"/>
                </a:lnTo>
                <a:lnTo>
                  <a:pt x="607123" y="16510"/>
                </a:lnTo>
                <a:lnTo>
                  <a:pt x="608787" y="13970"/>
                </a:lnTo>
                <a:lnTo>
                  <a:pt x="610971" y="11430"/>
                </a:lnTo>
                <a:lnTo>
                  <a:pt x="610374" y="11430"/>
                </a:lnTo>
                <a:lnTo>
                  <a:pt x="611162" y="10160"/>
                </a:lnTo>
                <a:lnTo>
                  <a:pt x="607606" y="10160"/>
                </a:lnTo>
                <a:lnTo>
                  <a:pt x="607161" y="15240"/>
                </a:lnTo>
                <a:lnTo>
                  <a:pt x="604748" y="20320"/>
                </a:lnTo>
                <a:lnTo>
                  <a:pt x="602373" y="24130"/>
                </a:lnTo>
                <a:lnTo>
                  <a:pt x="599795" y="26670"/>
                </a:lnTo>
                <a:lnTo>
                  <a:pt x="596277" y="26670"/>
                </a:lnTo>
                <a:lnTo>
                  <a:pt x="594093" y="25400"/>
                </a:lnTo>
                <a:lnTo>
                  <a:pt x="596747" y="25400"/>
                </a:lnTo>
                <a:lnTo>
                  <a:pt x="597979" y="22860"/>
                </a:lnTo>
                <a:lnTo>
                  <a:pt x="598589" y="21590"/>
                </a:lnTo>
                <a:lnTo>
                  <a:pt x="599198" y="20320"/>
                </a:lnTo>
                <a:lnTo>
                  <a:pt x="598335" y="16510"/>
                </a:lnTo>
                <a:lnTo>
                  <a:pt x="597027" y="21590"/>
                </a:lnTo>
                <a:lnTo>
                  <a:pt x="596430" y="20320"/>
                </a:lnTo>
                <a:lnTo>
                  <a:pt x="594017" y="15240"/>
                </a:lnTo>
                <a:lnTo>
                  <a:pt x="594017" y="20320"/>
                </a:lnTo>
                <a:lnTo>
                  <a:pt x="590842" y="19050"/>
                </a:lnTo>
                <a:lnTo>
                  <a:pt x="585533" y="20320"/>
                </a:lnTo>
                <a:lnTo>
                  <a:pt x="585266" y="17780"/>
                </a:lnTo>
                <a:lnTo>
                  <a:pt x="584860" y="13970"/>
                </a:lnTo>
                <a:lnTo>
                  <a:pt x="587756" y="11430"/>
                </a:lnTo>
                <a:lnTo>
                  <a:pt x="590842" y="15240"/>
                </a:lnTo>
                <a:lnTo>
                  <a:pt x="593039" y="14097"/>
                </a:lnTo>
                <a:lnTo>
                  <a:pt x="594017" y="20320"/>
                </a:lnTo>
                <a:lnTo>
                  <a:pt x="594017" y="15240"/>
                </a:lnTo>
                <a:lnTo>
                  <a:pt x="593547" y="14249"/>
                </a:lnTo>
                <a:lnTo>
                  <a:pt x="593813" y="14122"/>
                </a:lnTo>
                <a:lnTo>
                  <a:pt x="593979" y="13728"/>
                </a:lnTo>
                <a:lnTo>
                  <a:pt x="593737" y="13970"/>
                </a:lnTo>
                <a:lnTo>
                  <a:pt x="593534" y="14084"/>
                </a:lnTo>
                <a:lnTo>
                  <a:pt x="592823" y="12700"/>
                </a:lnTo>
                <a:lnTo>
                  <a:pt x="593013" y="13970"/>
                </a:lnTo>
                <a:lnTo>
                  <a:pt x="592594" y="13970"/>
                </a:lnTo>
                <a:lnTo>
                  <a:pt x="591832" y="11430"/>
                </a:lnTo>
                <a:lnTo>
                  <a:pt x="592150" y="10160"/>
                </a:lnTo>
                <a:lnTo>
                  <a:pt x="595922" y="11430"/>
                </a:lnTo>
                <a:lnTo>
                  <a:pt x="594931" y="10160"/>
                </a:lnTo>
                <a:lnTo>
                  <a:pt x="593940" y="8890"/>
                </a:lnTo>
                <a:lnTo>
                  <a:pt x="592950" y="7620"/>
                </a:lnTo>
                <a:lnTo>
                  <a:pt x="593420" y="6350"/>
                </a:lnTo>
                <a:lnTo>
                  <a:pt x="589851" y="7620"/>
                </a:lnTo>
                <a:lnTo>
                  <a:pt x="590613" y="8890"/>
                </a:lnTo>
                <a:lnTo>
                  <a:pt x="587324" y="8890"/>
                </a:lnTo>
                <a:lnTo>
                  <a:pt x="587121" y="6350"/>
                </a:lnTo>
                <a:lnTo>
                  <a:pt x="586930" y="3810"/>
                </a:lnTo>
                <a:lnTo>
                  <a:pt x="584390" y="6350"/>
                </a:lnTo>
                <a:lnTo>
                  <a:pt x="582168" y="3810"/>
                </a:lnTo>
                <a:lnTo>
                  <a:pt x="578840" y="0"/>
                </a:lnTo>
                <a:lnTo>
                  <a:pt x="574128" y="3810"/>
                </a:lnTo>
                <a:lnTo>
                  <a:pt x="574484" y="2540"/>
                </a:lnTo>
                <a:lnTo>
                  <a:pt x="570484" y="1270"/>
                </a:lnTo>
                <a:lnTo>
                  <a:pt x="570725" y="12700"/>
                </a:lnTo>
                <a:lnTo>
                  <a:pt x="568782" y="13296"/>
                </a:lnTo>
                <a:lnTo>
                  <a:pt x="568782" y="53340"/>
                </a:lnTo>
                <a:lnTo>
                  <a:pt x="568477" y="53428"/>
                </a:lnTo>
                <a:lnTo>
                  <a:pt x="568350" y="53467"/>
                </a:lnTo>
                <a:lnTo>
                  <a:pt x="568464" y="53340"/>
                </a:lnTo>
                <a:lnTo>
                  <a:pt x="568782" y="53340"/>
                </a:lnTo>
                <a:lnTo>
                  <a:pt x="568782" y="13296"/>
                </a:lnTo>
                <a:lnTo>
                  <a:pt x="568007" y="13525"/>
                </a:lnTo>
                <a:lnTo>
                  <a:pt x="568007" y="53581"/>
                </a:lnTo>
                <a:lnTo>
                  <a:pt x="564667" y="54610"/>
                </a:lnTo>
                <a:lnTo>
                  <a:pt x="564108" y="49530"/>
                </a:lnTo>
                <a:lnTo>
                  <a:pt x="563829" y="46990"/>
                </a:lnTo>
                <a:lnTo>
                  <a:pt x="568007" y="53581"/>
                </a:lnTo>
                <a:lnTo>
                  <a:pt x="568007" y="13525"/>
                </a:lnTo>
                <a:lnTo>
                  <a:pt x="566521" y="13970"/>
                </a:lnTo>
                <a:lnTo>
                  <a:pt x="567080" y="12700"/>
                </a:lnTo>
                <a:lnTo>
                  <a:pt x="567499" y="11722"/>
                </a:lnTo>
                <a:lnTo>
                  <a:pt x="567537" y="11061"/>
                </a:lnTo>
                <a:lnTo>
                  <a:pt x="567296" y="10160"/>
                </a:lnTo>
                <a:lnTo>
                  <a:pt x="566966" y="8890"/>
                </a:lnTo>
                <a:lnTo>
                  <a:pt x="566597" y="6350"/>
                </a:lnTo>
                <a:lnTo>
                  <a:pt x="564578" y="10160"/>
                </a:lnTo>
                <a:lnTo>
                  <a:pt x="563587" y="6426"/>
                </a:lnTo>
                <a:lnTo>
                  <a:pt x="562051" y="7886"/>
                </a:lnTo>
                <a:lnTo>
                  <a:pt x="562051" y="12700"/>
                </a:lnTo>
                <a:lnTo>
                  <a:pt x="561555" y="11696"/>
                </a:lnTo>
                <a:lnTo>
                  <a:pt x="561416" y="11430"/>
                </a:lnTo>
                <a:lnTo>
                  <a:pt x="561327" y="11290"/>
                </a:lnTo>
                <a:lnTo>
                  <a:pt x="561530" y="11430"/>
                </a:lnTo>
                <a:lnTo>
                  <a:pt x="561555" y="11696"/>
                </a:lnTo>
                <a:lnTo>
                  <a:pt x="562051" y="12700"/>
                </a:lnTo>
                <a:lnTo>
                  <a:pt x="562051" y="7886"/>
                </a:lnTo>
                <a:lnTo>
                  <a:pt x="560425" y="9410"/>
                </a:lnTo>
                <a:lnTo>
                  <a:pt x="558279" y="5080"/>
                </a:lnTo>
                <a:lnTo>
                  <a:pt x="555993" y="5080"/>
                </a:lnTo>
                <a:lnTo>
                  <a:pt x="555637" y="8890"/>
                </a:lnTo>
                <a:lnTo>
                  <a:pt x="557301" y="10160"/>
                </a:lnTo>
                <a:lnTo>
                  <a:pt x="554443" y="8890"/>
                </a:lnTo>
                <a:lnTo>
                  <a:pt x="553567" y="8890"/>
                </a:lnTo>
                <a:lnTo>
                  <a:pt x="561619" y="12509"/>
                </a:lnTo>
                <a:lnTo>
                  <a:pt x="561924" y="16510"/>
                </a:lnTo>
                <a:lnTo>
                  <a:pt x="557530" y="17780"/>
                </a:lnTo>
                <a:lnTo>
                  <a:pt x="555269" y="16510"/>
                </a:lnTo>
                <a:lnTo>
                  <a:pt x="553859" y="10160"/>
                </a:lnTo>
                <a:lnTo>
                  <a:pt x="553567" y="8890"/>
                </a:lnTo>
                <a:lnTo>
                  <a:pt x="550125" y="8890"/>
                </a:lnTo>
                <a:lnTo>
                  <a:pt x="547865" y="3810"/>
                </a:lnTo>
                <a:lnTo>
                  <a:pt x="544779" y="10160"/>
                </a:lnTo>
                <a:lnTo>
                  <a:pt x="544029" y="8890"/>
                </a:lnTo>
                <a:lnTo>
                  <a:pt x="543267" y="7620"/>
                </a:lnTo>
                <a:lnTo>
                  <a:pt x="541489" y="13970"/>
                </a:lnTo>
                <a:lnTo>
                  <a:pt x="543267" y="13970"/>
                </a:lnTo>
                <a:lnTo>
                  <a:pt x="543115" y="8890"/>
                </a:lnTo>
                <a:lnTo>
                  <a:pt x="545426" y="11315"/>
                </a:lnTo>
                <a:lnTo>
                  <a:pt x="545401" y="11722"/>
                </a:lnTo>
                <a:lnTo>
                  <a:pt x="543318" y="16510"/>
                </a:lnTo>
                <a:lnTo>
                  <a:pt x="540105" y="17780"/>
                </a:lnTo>
                <a:lnTo>
                  <a:pt x="539394" y="16510"/>
                </a:lnTo>
                <a:lnTo>
                  <a:pt x="537248" y="12700"/>
                </a:lnTo>
                <a:lnTo>
                  <a:pt x="535000" y="12700"/>
                </a:lnTo>
                <a:lnTo>
                  <a:pt x="537210" y="10160"/>
                </a:lnTo>
                <a:lnTo>
                  <a:pt x="537921" y="8890"/>
                </a:lnTo>
                <a:lnTo>
                  <a:pt x="536663" y="6350"/>
                </a:lnTo>
                <a:lnTo>
                  <a:pt x="534047" y="8890"/>
                </a:lnTo>
                <a:lnTo>
                  <a:pt x="530669" y="8890"/>
                </a:lnTo>
                <a:lnTo>
                  <a:pt x="527519" y="7620"/>
                </a:lnTo>
                <a:lnTo>
                  <a:pt x="524764" y="7620"/>
                </a:lnTo>
                <a:lnTo>
                  <a:pt x="522516" y="11430"/>
                </a:lnTo>
                <a:lnTo>
                  <a:pt x="523430" y="11430"/>
                </a:lnTo>
                <a:lnTo>
                  <a:pt x="525449" y="15240"/>
                </a:lnTo>
                <a:lnTo>
                  <a:pt x="524967" y="16510"/>
                </a:lnTo>
                <a:lnTo>
                  <a:pt x="523709" y="15240"/>
                </a:lnTo>
                <a:lnTo>
                  <a:pt x="520738" y="15240"/>
                </a:lnTo>
                <a:lnTo>
                  <a:pt x="520649" y="12700"/>
                </a:lnTo>
                <a:lnTo>
                  <a:pt x="521639" y="11430"/>
                </a:lnTo>
                <a:lnTo>
                  <a:pt x="517093" y="10160"/>
                </a:lnTo>
                <a:lnTo>
                  <a:pt x="516102" y="11430"/>
                </a:lnTo>
                <a:lnTo>
                  <a:pt x="515505" y="15240"/>
                </a:lnTo>
                <a:lnTo>
                  <a:pt x="516458" y="17780"/>
                </a:lnTo>
                <a:lnTo>
                  <a:pt x="514515" y="20320"/>
                </a:lnTo>
                <a:lnTo>
                  <a:pt x="509447" y="17780"/>
                </a:lnTo>
                <a:lnTo>
                  <a:pt x="514769" y="12700"/>
                </a:lnTo>
                <a:lnTo>
                  <a:pt x="516102" y="11430"/>
                </a:lnTo>
                <a:lnTo>
                  <a:pt x="512572" y="8890"/>
                </a:lnTo>
                <a:lnTo>
                  <a:pt x="508177" y="12700"/>
                </a:lnTo>
                <a:lnTo>
                  <a:pt x="506984" y="8890"/>
                </a:lnTo>
                <a:lnTo>
                  <a:pt x="499935" y="6350"/>
                </a:lnTo>
                <a:lnTo>
                  <a:pt x="495223" y="17780"/>
                </a:lnTo>
                <a:lnTo>
                  <a:pt x="487934" y="17780"/>
                </a:lnTo>
                <a:lnTo>
                  <a:pt x="487540" y="12700"/>
                </a:lnTo>
                <a:lnTo>
                  <a:pt x="490118" y="11430"/>
                </a:lnTo>
                <a:lnTo>
                  <a:pt x="492683" y="10160"/>
                </a:lnTo>
                <a:lnTo>
                  <a:pt x="494474" y="8890"/>
                </a:lnTo>
                <a:lnTo>
                  <a:pt x="491972" y="5080"/>
                </a:lnTo>
                <a:lnTo>
                  <a:pt x="489038" y="11430"/>
                </a:lnTo>
                <a:lnTo>
                  <a:pt x="485838" y="7620"/>
                </a:lnTo>
                <a:lnTo>
                  <a:pt x="482981" y="7620"/>
                </a:lnTo>
                <a:lnTo>
                  <a:pt x="481126" y="12700"/>
                </a:lnTo>
                <a:lnTo>
                  <a:pt x="481711" y="15240"/>
                </a:lnTo>
                <a:lnTo>
                  <a:pt x="478345" y="17780"/>
                </a:lnTo>
                <a:lnTo>
                  <a:pt x="479056" y="12700"/>
                </a:lnTo>
                <a:lnTo>
                  <a:pt x="478586" y="11430"/>
                </a:lnTo>
                <a:lnTo>
                  <a:pt x="477761" y="17780"/>
                </a:lnTo>
                <a:lnTo>
                  <a:pt x="473278" y="15240"/>
                </a:lnTo>
                <a:lnTo>
                  <a:pt x="470547" y="17780"/>
                </a:lnTo>
                <a:lnTo>
                  <a:pt x="470230" y="13970"/>
                </a:lnTo>
                <a:lnTo>
                  <a:pt x="466064" y="17780"/>
                </a:lnTo>
                <a:lnTo>
                  <a:pt x="467220" y="19050"/>
                </a:lnTo>
                <a:lnTo>
                  <a:pt x="466344" y="21590"/>
                </a:lnTo>
                <a:lnTo>
                  <a:pt x="466471" y="24130"/>
                </a:lnTo>
                <a:lnTo>
                  <a:pt x="465315" y="24130"/>
                </a:lnTo>
                <a:lnTo>
                  <a:pt x="468871" y="26670"/>
                </a:lnTo>
                <a:lnTo>
                  <a:pt x="472401" y="25400"/>
                </a:lnTo>
                <a:lnTo>
                  <a:pt x="475970" y="22860"/>
                </a:lnTo>
                <a:lnTo>
                  <a:pt x="479501" y="26543"/>
                </a:lnTo>
                <a:lnTo>
                  <a:pt x="479425" y="26860"/>
                </a:lnTo>
                <a:lnTo>
                  <a:pt x="478307" y="27940"/>
                </a:lnTo>
                <a:lnTo>
                  <a:pt x="480212" y="30480"/>
                </a:lnTo>
                <a:lnTo>
                  <a:pt x="478942" y="31750"/>
                </a:lnTo>
                <a:lnTo>
                  <a:pt x="477799" y="31750"/>
                </a:lnTo>
                <a:lnTo>
                  <a:pt x="477583" y="30594"/>
                </a:lnTo>
                <a:lnTo>
                  <a:pt x="477354" y="29210"/>
                </a:lnTo>
                <a:lnTo>
                  <a:pt x="476846" y="31750"/>
                </a:lnTo>
                <a:lnTo>
                  <a:pt x="475145" y="34290"/>
                </a:lnTo>
                <a:lnTo>
                  <a:pt x="477520" y="34290"/>
                </a:lnTo>
                <a:lnTo>
                  <a:pt x="477761" y="41910"/>
                </a:lnTo>
                <a:lnTo>
                  <a:pt x="472960" y="40640"/>
                </a:lnTo>
                <a:lnTo>
                  <a:pt x="469836" y="43180"/>
                </a:lnTo>
                <a:lnTo>
                  <a:pt x="467791" y="39535"/>
                </a:lnTo>
                <a:lnTo>
                  <a:pt x="466940" y="45720"/>
                </a:lnTo>
                <a:lnTo>
                  <a:pt x="465670" y="43180"/>
                </a:lnTo>
                <a:lnTo>
                  <a:pt x="463778" y="39370"/>
                </a:lnTo>
                <a:lnTo>
                  <a:pt x="462546" y="39370"/>
                </a:lnTo>
                <a:lnTo>
                  <a:pt x="463816" y="38100"/>
                </a:lnTo>
                <a:lnTo>
                  <a:pt x="460209" y="35560"/>
                </a:lnTo>
                <a:lnTo>
                  <a:pt x="459727" y="41910"/>
                </a:lnTo>
                <a:lnTo>
                  <a:pt x="459117" y="41910"/>
                </a:lnTo>
                <a:lnTo>
                  <a:pt x="459092" y="43180"/>
                </a:lnTo>
                <a:lnTo>
                  <a:pt x="459193" y="36830"/>
                </a:lnTo>
                <a:lnTo>
                  <a:pt x="459244" y="30187"/>
                </a:lnTo>
                <a:lnTo>
                  <a:pt x="458241" y="29565"/>
                </a:lnTo>
                <a:lnTo>
                  <a:pt x="458241" y="41910"/>
                </a:lnTo>
                <a:lnTo>
                  <a:pt x="456565" y="41910"/>
                </a:lnTo>
                <a:lnTo>
                  <a:pt x="454863" y="36830"/>
                </a:lnTo>
                <a:lnTo>
                  <a:pt x="458241" y="41910"/>
                </a:lnTo>
                <a:lnTo>
                  <a:pt x="458241" y="29565"/>
                </a:lnTo>
                <a:lnTo>
                  <a:pt x="455688" y="27940"/>
                </a:lnTo>
                <a:lnTo>
                  <a:pt x="460133" y="22860"/>
                </a:lnTo>
                <a:lnTo>
                  <a:pt x="462343" y="20320"/>
                </a:lnTo>
                <a:lnTo>
                  <a:pt x="463397" y="17780"/>
                </a:lnTo>
                <a:lnTo>
                  <a:pt x="463931" y="16510"/>
                </a:lnTo>
                <a:lnTo>
                  <a:pt x="461518" y="17780"/>
                </a:lnTo>
                <a:lnTo>
                  <a:pt x="459219" y="16510"/>
                </a:lnTo>
                <a:lnTo>
                  <a:pt x="457708" y="13970"/>
                </a:lnTo>
                <a:lnTo>
                  <a:pt x="455117" y="16510"/>
                </a:lnTo>
                <a:lnTo>
                  <a:pt x="449529" y="16510"/>
                </a:lnTo>
                <a:lnTo>
                  <a:pt x="447014" y="20320"/>
                </a:lnTo>
                <a:lnTo>
                  <a:pt x="445033" y="19050"/>
                </a:lnTo>
                <a:lnTo>
                  <a:pt x="448487" y="16510"/>
                </a:lnTo>
                <a:lnTo>
                  <a:pt x="446468" y="16510"/>
                </a:lnTo>
                <a:lnTo>
                  <a:pt x="442696" y="15240"/>
                </a:lnTo>
                <a:lnTo>
                  <a:pt x="438823" y="16510"/>
                </a:lnTo>
                <a:lnTo>
                  <a:pt x="435051" y="20320"/>
                </a:lnTo>
                <a:lnTo>
                  <a:pt x="433031" y="20320"/>
                </a:lnTo>
                <a:lnTo>
                  <a:pt x="433222" y="17767"/>
                </a:lnTo>
                <a:lnTo>
                  <a:pt x="432562" y="15240"/>
                </a:lnTo>
                <a:lnTo>
                  <a:pt x="426148" y="16510"/>
                </a:lnTo>
                <a:lnTo>
                  <a:pt x="420916" y="19050"/>
                </a:lnTo>
                <a:lnTo>
                  <a:pt x="415518" y="22860"/>
                </a:lnTo>
                <a:lnTo>
                  <a:pt x="408597" y="22860"/>
                </a:lnTo>
                <a:lnTo>
                  <a:pt x="410019" y="20320"/>
                </a:lnTo>
                <a:lnTo>
                  <a:pt x="407758" y="20320"/>
                </a:lnTo>
                <a:lnTo>
                  <a:pt x="405777" y="19050"/>
                </a:lnTo>
                <a:lnTo>
                  <a:pt x="404876" y="22860"/>
                </a:lnTo>
                <a:lnTo>
                  <a:pt x="401967" y="20320"/>
                </a:lnTo>
                <a:lnTo>
                  <a:pt x="398487" y="21590"/>
                </a:lnTo>
                <a:lnTo>
                  <a:pt x="398056" y="21742"/>
                </a:lnTo>
                <a:lnTo>
                  <a:pt x="398056" y="100330"/>
                </a:lnTo>
                <a:lnTo>
                  <a:pt x="394487" y="97790"/>
                </a:lnTo>
                <a:lnTo>
                  <a:pt x="393141" y="96824"/>
                </a:lnTo>
                <a:lnTo>
                  <a:pt x="395960" y="93980"/>
                </a:lnTo>
                <a:lnTo>
                  <a:pt x="397344" y="95250"/>
                </a:lnTo>
                <a:lnTo>
                  <a:pt x="398056" y="100330"/>
                </a:lnTo>
                <a:lnTo>
                  <a:pt x="398056" y="21742"/>
                </a:lnTo>
                <a:lnTo>
                  <a:pt x="394855" y="22860"/>
                </a:lnTo>
                <a:lnTo>
                  <a:pt x="393141" y="20929"/>
                </a:lnTo>
                <a:lnTo>
                  <a:pt x="393141" y="92710"/>
                </a:lnTo>
                <a:lnTo>
                  <a:pt x="392569" y="95808"/>
                </a:lnTo>
                <a:lnTo>
                  <a:pt x="392493" y="96367"/>
                </a:lnTo>
                <a:lnTo>
                  <a:pt x="391718" y="95808"/>
                </a:lnTo>
                <a:lnTo>
                  <a:pt x="391985" y="95250"/>
                </a:lnTo>
                <a:lnTo>
                  <a:pt x="393141" y="92710"/>
                </a:lnTo>
                <a:lnTo>
                  <a:pt x="393141" y="20929"/>
                </a:lnTo>
                <a:lnTo>
                  <a:pt x="391477" y="19050"/>
                </a:lnTo>
                <a:lnTo>
                  <a:pt x="386689" y="17780"/>
                </a:lnTo>
                <a:lnTo>
                  <a:pt x="386842" y="25400"/>
                </a:lnTo>
                <a:lnTo>
                  <a:pt x="383247" y="27940"/>
                </a:lnTo>
                <a:lnTo>
                  <a:pt x="383120" y="25400"/>
                </a:lnTo>
                <a:lnTo>
                  <a:pt x="384035" y="21590"/>
                </a:lnTo>
                <a:lnTo>
                  <a:pt x="382054" y="20320"/>
                </a:lnTo>
                <a:lnTo>
                  <a:pt x="364502" y="25400"/>
                </a:lnTo>
                <a:lnTo>
                  <a:pt x="345922" y="27940"/>
                </a:lnTo>
                <a:lnTo>
                  <a:pt x="345998" y="26860"/>
                </a:lnTo>
                <a:lnTo>
                  <a:pt x="340563" y="27940"/>
                </a:lnTo>
                <a:lnTo>
                  <a:pt x="335114" y="30187"/>
                </a:lnTo>
                <a:lnTo>
                  <a:pt x="328498" y="33020"/>
                </a:lnTo>
                <a:lnTo>
                  <a:pt x="322834" y="33020"/>
                </a:lnTo>
                <a:lnTo>
                  <a:pt x="321564" y="34290"/>
                </a:lnTo>
                <a:lnTo>
                  <a:pt x="317601" y="35560"/>
                </a:lnTo>
                <a:lnTo>
                  <a:pt x="319036" y="39370"/>
                </a:lnTo>
                <a:lnTo>
                  <a:pt x="320738" y="40640"/>
                </a:lnTo>
                <a:lnTo>
                  <a:pt x="321208" y="44450"/>
                </a:lnTo>
                <a:lnTo>
                  <a:pt x="321246" y="48260"/>
                </a:lnTo>
                <a:lnTo>
                  <a:pt x="315074" y="52070"/>
                </a:lnTo>
                <a:lnTo>
                  <a:pt x="315963" y="48260"/>
                </a:lnTo>
                <a:lnTo>
                  <a:pt x="317169" y="43180"/>
                </a:lnTo>
                <a:lnTo>
                  <a:pt x="317766" y="40640"/>
                </a:lnTo>
                <a:lnTo>
                  <a:pt x="313563" y="43180"/>
                </a:lnTo>
                <a:lnTo>
                  <a:pt x="312991" y="40640"/>
                </a:lnTo>
                <a:lnTo>
                  <a:pt x="312407" y="38100"/>
                </a:lnTo>
                <a:lnTo>
                  <a:pt x="312115" y="36830"/>
                </a:lnTo>
                <a:lnTo>
                  <a:pt x="311823" y="35560"/>
                </a:lnTo>
                <a:lnTo>
                  <a:pt x="316026" y="38100"/>
                </a:lnTo>
                <a:lnTo>
                  <a:pt x="315874" y="35560"/>
                </a:lnTo>
                <a:lnTo>
                  <a:pt x="315671" y="31750"/>
                </a:lnTo>
                <a:lnTo>
                  <a:pt x="309727" y="36830"/>
                </a:lnTo>
                <a:lnTo>
                  <a:pt x="306120" y="34290"/>
                </a:lnTo>
                <a:lnTo>
                  <a:pt x="302869" y="38100"/>
                </a:lnTo>
                <a:lnTo>
                  <a:pt x="301244" y="36830"/>
                </a:lnTo>
                <a:lnTo>
                  <a:pt x="299618" y="35560"/>
                </a:lnTo>
                <a:lnTo>
                  <a:pt x="301053" y="35560"/>
                </a:lnTo>
                <a:lnTo>
                  <a:pt x="300316" y="31750"/>
                </a:lnTo>
                <a:lnTo>
                  <a:pt x="300278" y="31584"/>
                </a:lnTo>
                <a:lnTo>
                  <a:pt x="299580" y="31750"/>
                </a:lnTo>
                <a:lnTo>
                  <a:pt x="295935" y="30480"/>
                </a:lnTo>
                <a:lnTo>
                  <a:pt x="296964" y="35560"/>
                </a:lnTo>
                <a:lnTo>
                  <a:pt x="293128" y="33020"/>
                </a:lnTo>
                <a:lnTo>
                  <a:pt x="292252" y="36830"/>
                </a:lnTo>
                <a:lnTo>
                  <a:pt x="292023" y="35560"/>
                </a:lnTo>
                <a:lnTo>
                  <a:pt x="291896" y="38239"/>
                </a:lnTo>
                <a:lnTo>
                  <a:pt x="289953" y="39370"/>
                </a:lnTo>
                <a:lnTo>
                  <a:pt x="289318" y="40640"/>
                </a:lnTo>
                <a:lnTo>
                  <a:pt x="288607" y="36906"/>
                </a:lnTo>
                <a:lnTo>
                  <a:pt x="287185" y="38100"/>
                </a:lnTo>
                <a:lnTo>
                  <a:pt x="285000" y="39370"/>
                </a:lnTo>
                <a:lnTo>
                  <a:pt x="277050" y="40640"/>
                </a:lnTo>
                <a:lnTo>
                  <a:pt x="276860" y="39370"/>
                </a:lnTo>
                <a:lnTo>
                  <a:pt x="276682" y="38100"/>
                </a:lnTo>
                <a:lnTo>
                  <a:pt x="276136" y="34290"/>
                </a:lnTo>
                <a:lnTo>
                  <a:pt x="273481" y="35560"/>
                </a:lnTo>
                <a:lnTo>
                  <a:pt x="272884" y="38100"/>
                </a:lnTo>
                <a:lnTo>
                  <a:pt x="270027" y="38100"/>
                </a:lnTo>
                <a:lnTo>
                  <a:pt x="270154" y="36830"/>
                </a:lnTo>
                <a:lnTo>
                  <a:pt x="270789" y="35560"/>
                </a:lnTo>
                <a:lnTo>
                  <a:pt x="270865" y="34290"/>
                </a:lnTo>
                <a:lnTo>
                  <a:pt x="264845" y="34290"/>
                </a:lnTo>
                <a:lnTo>
                  <a:pt x="257632" y="36830"/>
                </a:lnTo>
                <a:lnTo>
                  <a:pt x="251815" y="33020"/>
                </a:lnTo>
                <a:lnTo>
                  <a:pt x="247294" y="34290"/>
                </a:lnTo>
                <a:lnTo>
                  <a:pt x="243408" y="35560"/>
                </a:lnTo>
                <a:lnTo>
                  <a:pt x="240715" y="40640"/>
                </a:lnTo>
                <a:lnTo>
                  <a:pt x="241909" y="39370"/>
                </a:lnTo>
                <a:lnTo>
                  <a:pt x="245592" y="40640"/>
                </a:lnTo>
                <a:lnTo>
                  <a:pt x="243535" y="44450"/>
                </a:lnTo>
                <a:lnTo>
                  <a:pt x="242430" y="46990"/>
                </a:lnTo>
                <a:lnTo>
                  <a:pt x="240487" y="46990"/>
                </a:lnTo>
                <a:lnTo>
                  <a:pt x="238620" y="48260"/>
                </a:lnTo>
                <a:lnTo>
                  <a:pt x="238810" y="45720"/>
                </a:lnTo>
                <a:lnTo>
                  <a:pt x="238899" y="44450"/>
                </a:lnTo>
                <a:lnTo>
                  <a:pt x="233629" y="44450"/>
                </a:lnTo>
                <a:lnTo>
                  <a:pt x="237312" y="43180"/>
                </a:lnTo>
                <a:lnTo>
                  <a:pt x="236004" y="35560"/>
                </a:lnTo>
                <a:lnTo>
                  <a:pt x="229158" y="44450"/>
                </a:lnTo>
                <a:lnTo>
                  <a:pt x="229057" y="41910"/>
                </a:lnTo>
                <a:lnTo>
                  <a:pt x="229019" y="40640"/>
                </a:lnTo>
                <a:lnTo>
                  <a:pt x="228968" y="39370"/>
                </a:lnTo>
                <a:lnTo>
                  <a:pt x="228904" y="37744"/>
                </a:lnTo>
                <a:lnTo>
                  <a:pt x="228993" y="37515"/>
                </a:lnTo>
                <a:lnTo>
                  <a:pt x="229031" y="37045"/>
                </a:lnTo>
                <a:lnTo>
                  <a:pt x="228879" y="36487"/>
                </a:lnTo>
                <a:lnTo>
                  <a:pt x="228841" y="36944"/>
                </a:lnTo>
                <a:lnTo>
                  <a:pt x="228079" y="39370"/>
                </a:lnTo>
                <a:lnTo>
                  <a:pt x="223456" y="38303"/>
                </a:lnTo>
                <a:lnTo>
                  <a:pt x="223456" y="38100"/>
                </a:lnTo>
                <a:lnTo>
                  <a:pt x="223189" y="38239"/>
                </a:lnTo>
                <a:lnTo>
                  <a:pt x="222580" y="38100"/>
                </a:lnTo>
                <a:lnTo>
                  <a:pt x="222288" y="38709"/>
                </a:lnTo>
                <a:lnTo>
                  <a:pt x="221691" y="39027"/>
                </a:lnTo>
                <a:lnTo>
                  <a:pt x="221691" y="39941"/>
                </a:lnTo>
                <a:lnTo>
                  <a:pt x="220751" y="41910"/>
                </a:lnTo>
                <a:lnTo>
                  <a:pt x="220129" y="39370"/>
                </a:lnTo>
                <a:lnTo>
                  <a:pt x="221691" y="39941"/>
                </a:lnTo>
                <a:lnTo>
                  <a:pt x="221691" y="39027"/>
                </a:lnTo>
                <a:lnTo>
                  <a:pt x="221030" y="39370"/>
                </a:lnTo>
                <a:lnTo>
                  <a:pt x="220916" y="36830"/>
                </a:lnTo>
                <a:lnTo>
                  <a:pt x="216077" y="35560"/>
                </a:lnTo>
                <a:lnTo>
                  <a:pt x="215646" y="44450"/>
                </a:lnTo>
                <a:lnTo>
                  <a:pt x="212915" y="45720"/>
                </a:lnTo>
                <a:lnTo>
                  <a:pt x="212991" y="44450"/>
                </a:lnTo>
                <a:lnTo>
                  <a:pt x="211124" y="45720"/>
                </a:lnTo>
                <a:lnTo>
                  <a:pt x="213067" y="40640"/>
                </a:lnTo>
                <a:lnTo>
                  <a:pt x="210096" y="40640"/>
                </a:lnTo>
                <a:lnTo>
                  <a:pt x="208788" y="45720"/>
                </a:lnTo>
                <a:lnTo>
                  <a:pt x="205460" y="48260"/>
                </a:lnTo>
                <a:lnTo>
                  <a:pt x="205028" y="45720"/>
                </a:lnTo>
                <a:lnTo>
                  <a:pt x="203085" y="48260"/>
                </a:lnTo>
                <a:lnTo>
                  <a:pt x="203441" y="46990"/>
                </a:lnTo>
                <a:lnTo>
                  <a:pt x="203250" y="45720"/>
                </a:lnTo>
                <a:lnTo>
                  <a:pt x="201625" y="52070"/>
                </a:lnTo>
                <a:lnTo>
                  <a:pt x="197142" y="49530"/>
                </a:lnTo>
                <a:lnTo>
                  <a:pt x="195567" y="54610"/>
                </a:lnTo>
                <a:lnTo>
                  <a:pt x="194183" y="53340"/>
                </a:lnTo>
                <a:lnTo>
                  <a:pt x="193878" y="52070"/>
                </a:lnTo>
                <a:lnTo>
                  <a:pt x="193294" y="49530"/>
                </a:lnTo>
                <a:lnTo>
                  <a:pt x="197662" y="46990"/>
                </a:lnTo>
                <a:lnTo>
                  <a:pt x="196545" y="44450"/>
                </a:lnTo>
                <a:lnTo>
                  <a:pt x="195605" y="42329"/>
                </a:lnTo>
                <a:lnTo>
                  <a:pt x="195605" y="44450"/>
                </a:lnTo>
                <a:lnTo>
                  <a:pt x="193230" y="49212"/>
                </a:lnTo>
                <a:lnTo>
                  <a:pt x="192709" y="46990"/>
                </a:lnTo>
                <a:lnTo>
                  <a:pt x="191122" y="52070"/>
                </a:lnTo>
                <a:lnTo>
                  <a:pt x="191122" y="49530"/>
                </a:lnTo>
                <a:lnTo>
                  <a:pt x="191122" y="45720"/>
                </a:lnTo>
                <a:lnTo>
                  <a:pt x="195605" y="44450"/>
                </a:lnTo>
                <a:lnTo>
                  <a:pt x="195605" y="42329"/>
                </a:lnTo>
                <a:lnTo>
                  <a:pt x="193738" y="38100"/>
                </a:lnTo>
                <a:lnTo>
                  <a:pt x="177495" y="40640"/>
                </a:lnTo>
                <a:lnTo>
                  <a:pt x="173151" y="43180"/>
                </a:lnTo>
                <a:lnTo>
                  <a:pt x="168351" y="43180"/>
                </a:lnTo>
                <a:lnTo>
                  <a:pt x="164172" y="44450"/>
                </a:lnTo>
                <a:lnTo>
                  <a:pt x="161696" y="49530"/>
                </a:lnTo>
                <a:lnTo>
                  <a:pt x="161874" y="46990"/>
                </a:lnTo>
                <a:lnTo>
                  <a:pt x="162052" y="44450"/>
                </a:lnTo>
                <a:lnTo>
                  <a:pt x="152984" y="41910"/>
                </a:lnTo>
                <a:lnTo>
                  <a:pt x="145529" y="44450"/>
                </a:lnTo>
                <a:lnTo>
                  <a:pt x="137617" y="41910"/>
                </a:lnTo>
                <a:lnTo>
                  <a:pt x="132143" y="46990"/>
                </a:lnTo>
                <a:lnTo>
                  <a:pt x="130403" y="44450"/>
                </a:lnTo>
                <a:lnTo>
                  <a:pt x="124968" y="49530"/>
                </a:lnTo>
                <a:lnTo>
                  <a:pt x="117995" y="53340"/>
                </a:lnTo>
                <a:lnTo>
                  <a:pt x="111417" y="55880"/>
                </a:lnTo>
                <a:lnTo>
                  <a:pt x="107188" y="63500"/>
                </a:lnTo>
                <a:lnTo>
                  <a:pt x="103670" y="60960"/>
                </a:lnTo>
                <a:lnTo>
                  <a:pt x="107937" y="58420"/>
                </a:lnTo>
                <a:lnTo>
                  <a:pt x="108140" y="55880"/>
                </a:lnTo>
                <a:lnTo>
                  <a:pt x="105600" y="54610"/>
                </a:lnTo>
                <a:lnTo>
                  <a:pt x="101917" y="64770"/>
                </a:lnTo>
                <a:lnTo>
                  <a:pt x="99225" y="58420"/>
                </a:lnTo>
                <a:lnTo>
                  <a:pt x="99148" y="55880"/>
                </a:lnTo>
                <a:lnTo>
                  <a:pt x="102641" y="55880"/>
                </a:lnTo>
                <a:lnTo>
                  <a:pt x="100977" y="54610"/>
                </a:lnTo>
                <a:lnTo>
                  <a:pt x="98996" y="50800"/>
                </a:lnTo>
                <a:lnTo>
                  <a:pt x="98590" y="58420"/>
                </a:lnTo>
                <a:lnTo>
                  <a:pt x="96342" y="54610"/>
                </a:lnTo>
                <a:lnTo>
                  <a:pt x="97447" y="58420"/>
                </a:lnTo>
                <a:lnTo>
                  <a:pt x="93522" y="63500"/>
                </a:lnTo>
                <a:lnTo>
                  <a:pt x="90551" y="64770"/>
                </a:lnTo>
                <a:lnTo>
                  <a:pt x="91389" y="64770"/>
                </a:lnTo>
                <a:lnTo>
                  <a:pt x="91986" y="68580"/>
                </a:lnTo>
                <a:lnTo>
                  <a:pt x="89687" y="67310"/>
                </a:lnTo>
                <a:lnTo>
                  <a:pt x="88493" y="68580"/>
                </a:lnTo>
                <a:lnTo>
                  <a:pt x="88569" y="67411"/>
                </a:lnTo>
                <a:lnTo>
                  <a:pt x="76974" y="71120"/>
                </a:lnTo>
                <a:lnTo>
                  <a:pt x="64490" y="73660"/>
                </a:lnTo>
                <a:lnTo>
                  <a:pt x="51790" y="74930"/>
                </a:lnTo>
                <a:lnTo>
                  <a:pt x="39179" y="73660"/>
                </a:lnTo>
                <a:lnTo>
                  <a:pt x="40132" y="72390"/>
                </a:lnTo>
                <a:lnTo>
                  <a:pt x="42024" y="69850"/>
                </a:lnTo>
                <a:lnTo>
                  <a:pt x="39814" y="72390"/>
                </a:lnTo>
                <a:lnTo>
                  <a:pt x="35534" y="71120"/>
                </a:lnTo>
                <a:lnTo>
                  <a:pt x="34150" y="71120"/>
                </a:lnTo>
                <a:lnTo>
                  <a:pt x="34505" y="69850"/>
                </a:lnTo>
                <a:lnTo>
                  <a:pt x="31737" y="68580"/>
                </a:lnTo>
                <a:lnTo>
                  <a:pt x="28346" y="72390"/>
                </a:lnTo>
                <a:lnTo>
                  <a:pt x="26111" y="69850"/>
                </a:lnTo>
                <a:lnTo>
                  <a:pt x="26733" y="68580"/>
                </a:lnTo>
                <a:lnTo>
                  <a:pt x="21475" y="69850"/>
                </a:lnTo>
                <a:lnTo>
                  <a:pt x="19723" y="66040"/>
                </a:lnTo>
                <a:lnTo>
                  <a:pt x="17983" y="62230"/>
                </a:lnTo>
                <a:lnTo>
                  <a:pt x="12992" y="66040"/>
                </a:lnTo>
                <a:lnTo>
                  <a:pt x="8801" y="64770"/>
                </a:lnTo>
                <a:lnTo>
                  <a:pt x="9067" y="60960"/>
                </a:lnTo>
                <a:lnTo>
                  <a:pt x="6096" y="58420"/>
                </a:lnTo>
                <a:lnTo>
                  <a:pt x="3759" y="58420"/>
                </a:lnTo>
                <a:lnTo>
                  <a:pt x="2857" y="62230"/>
                </a:lnTo>
                <a:lnTo>
                  <a:pt x="2768" y="63500"/>
                </a:lnTo>
                <a:lnTo>
                  <a:pt x="3924" y="63500"/>
                </a:lnTo>
                <a:lnTo>
                  <a:pt x="5346" y="67310"/>
                </a:lnTo>
                <a:lnTo>
                  <a:pt x="1625" y="67310"/>
                </a:lnTo>
                <a:lnTo>
                  <a:pt x="0" y="68580"/>
                </a:lnTo>
                <a:lnTo>
                  <a:pt x="1549" y="73660"/>
                </a:lnTo>
                <a:lnTo>
                  <a:pt x="1346" y="83820"/>
                </a:lnTo>
                <a:lnTo>
                  <a:pt x="6375" y="88900"/>
                </a:lnTo>
                <a:lnTo>
                  <a:pt x="9791" y="87630"/>
                </a:lnTo>
                <a:lnTo>
                  <a:pt x="10261" y="99060"/>
                </a:lnTo>
                <a:lnTo>
                  <a:pt x="14147" y="97790"/>
                </a:lnTo>
                <a:lnTo>
                  <a:pt x="15913" y="95250"/>
                </a:lnTo>
                <a:lnTo>
                  <a:pt x="20777" y="97790"/>
                </a:lnTo>
                <a:lnTo>
                  <a:pt x="23291" y="96520"/>
                </a:lnTo>
                <a:lnTo>
                  <a:pt x="21666" y="101600"/>
                </a:lnTo>
                <a:lnTo>
                  <a:pt x="27724" y="99060"/>
                </a:lnTo>
                <a:lnTo>
                  <a:pt x="24879" y="105410"/>
                </a:lnTo>
                <a:lnTo>
                  <a:pt x="26581" y="109220"/>
                </a:lnTo>
                <a:lnTo>
                  <a:pt x="32283" y="100330"/>
                </a:lnTo>
                <a:lnTo>
                  <a:pt x="35369" y="104140"/>
                </a:lnTo>
                <a:lnTo>
                  <a:pt x="34975" y="105410"/>
                </a:lnTo>
                <a:lnTo>
                  <a:pt x="35077" y="106146"/>
                </a:lnTo>
                <a:lnTo>
                  <a:pt x="35013" y="106921"/>
                </a:lnTo>
                <a:lnTo>
                  <a:pt x="34505" y="107950"/>
                </a:lnTo>
                <a:lnTo>
                  <a:pt x="38303" y="104140"/>
                </a:lnTo>
                <a:lnTo>
                  <a:pt x="37439" y="111760"/>
                </a:lnTo>
                <a:lnTo>
                  <a:pt x="40322" y="111760"/>
                </a:lnTo>
                <a:lnTo>
                  <a:pt x="39928" y="105410"/>
                </a:lnTo>
                <a:lnTo>
                  <a:pt x="40347" y="104889"/>
                </a:lnTo>
                <a:lnTo>
                  <a:pt x="39814" y="104140"/>
                </a:lnTo>
                <a:lnTo>
                  <a:pt x="40601" y="101600"/>
                </a:lnTo>
                <a:lnTo>
                  <a:pt x="41871" y="100330"/>
                </a:lnTo>
                <a:lnTo>
                  <a:pt x="42392" y="99060"/>
                </a:lnTo>
                <a:lnTo>
                  <a:pt x="42900" y="97790"/>
                </a:lnTo>
                <a:lnTo>
                  <a:pt x="44361" y="97790"/>
                </a:lnTo>
                <a:lnTo>
                  <a:pt x="44488" y="100330"/>
                </a:lnTo>
                <a:lnTo>
                  <a:pt x="42900" y="101600"/>
                </a:lnTo>
                <a:lnTo>
                  <a:pt x="46075" y="102870"/>
                </a:lnTo>
                <a:lnTo>
                  <a:pt x="46355" y="104889"/>
                </a:lnTo>
                <a:lnTo>
                  <a:pt x="46253" y="105625"/>
                </a:lnTo>
                <a:lnTo>
                  <a:pt x="45402" y="106680"/>
                </a:lnTo>
                <a:lnTo>
                  <a:pt x="43929" y="106680"/>
                </a:lnTo>
                <a:lnTo>
                  <a:pt x="43103" y="110490"/>
                </a:lnTo>
                <a:lnTo>
                  <a:pt x="45135" y="111099"/>
                </a:lnTo>
                <a:lnTo>
                  <a:pt x="44881" y="109220"/>
                </a:lnTo>
                <a:lnTo>
                  <a:pt x="49237" y="113030"/>
                </a:lnTo>
                <a:lnTo>
                  <a:pt x="51384" y="111760"/>
                </a:lnTo>
                <a:lnTo>
                  <a:pt x="51777" y="114300"/>
                </a:lnTo>
                <a:lnTo>
                  <a:pt x="49872" y="113030"/>
                </a:lnTo>
                <a:lnTo>
                  <a:pt x="49403" y="114300"/>
                </a:lnTo>
                <a:lnTo>
                  <a:pt x="52527" y="119380"/>
                </a:lnTo>
                <a:lnTo>
                  <a:pt x="55079" y="118110"/>
                </a:lnTo>
                <a:lnTo>
                  <a:pt x="57785" y="115570"/>
                </a:lnTo>
                <a:lnTo>
                  <a:pt x="61366" y="114300"/>
                </a:lnTo>
                <a:lnTo>
                  <a:pt x="61315" y="115049"/>
                </a:lnTo>
                <a:lnTo>
                  <a:pt x="62826" y="114300"/>
                </a:lnTo>
                <a:lnTo>
                  <a:pt x="64922" y="120650"/>
                </a:lnTo>
                <a:lnTo>
                  <a:pt x="66433" y="116840"/>
                </a:lnTo>
                <a:lnTo>
                  <a:pt x="68961" y="116840"/>
                </a:lnTo>
                <a:lnTo>
                  <a:pt x="67259" y="123190"/>
                </a:lnTo>
                <a:lnTo>
                  <a:pt x="71069" y="123190"/>
                </a:lnTo>
                <a:lnTo>
                  <a:pt x="69596" y="116840"/>
                </a:lnTo>
                <a:lnTo>
                  <a:pt x="75615" y="124460"/>
                </a:lnTo>
                <a:lnTo>
                  <a:pt x="75349" y="116840"/>
                </a:lnTo>
                <a:lnTo>
                  <a:pt x="78511" y="121920"/>
                </a:lnTo>
                <a:lnTo>
                  <a:pt x="80886" y="116840"/>
                </a:lnTo>
                <a:lnTo>
                  <a:pt x="78435" y="111760"/>
                </a:lnTo>
                <a:lnTo>
                  <a:pt x="77203" y="109220"/>
                </a:lnTo>
                <a:lnTo>
                  <a:pt x="82232" y="107950"/>
                </a:lnTo>
                <a:lnTo>
                  <a:pt x="86995" y="110490"/>
                </a:lnTo>
                <a:lnTo>
                  <a:pt x="82397" y="120650"/>
                </a:lnTo>
                <a:lnTo>
                  <a:pt x="85280" y="123190"/>
                </a:lnTo>
                <a:lnTo>
                  <a:pt x="86194" y="119380"/>
                </a:lnTo>
                <a:lnTo>
                  <a:pt x="88607" y="121920"/>
                </a:lnTo>
                <a:lnTo>
                  <a:pt x="89560" y="121920"/>
                </a:lnTo>
                <a:lnTo>
                  <a:pt x="92100" y="121920"/>
                </a:lnTo>
                <a:lnTo>
                  <a:pt x="125031" y="121920"/>
                </a:lnTo>
                <a:lnTo>
                  <a:pt x="125133" y="120650"/>
                </a:lnTo>
                <a:lnTo>
                  <a:pt x="126873" y="124460"/>
                </a:lnTo>
                <a:lnTo>
                  <a:pt x="131902" y="123190"/>
                </a:lnTo>
                <a:lnTo>
                  <a:pt x="131356" y="129540"/>
                </a:lnTo>
                <a:lnTo>
                  <a:pt x="129971" y="128270"/>
                </a:lnTo>
                <a:lnTo>
                  <a:pt x="126873" y="128270"/>
                </a:lnTo>
                <a:lnTo>
                  <a:pt x="127673" y="132080"/>
                </a:lnTo>
                <a:lnTo>
                  <a:pt x="130365" y="134620"/>
                </a:lnTo>
                <a:lnTo>
                  <a:pt x="128701" y="130810"/>
                </a:lnTo>
                <a:lnTo>
                  <a:pt x="130797" y="129540"/>
                </a:lnTo>
                <a:lnTo>
                  <a:pt x="130683" y="130810"/>
                </a:lnTo>
                <a:lnTo>
                  <a:pt x="131686" y="132245"/>
                </a:lnTo>
                <a:lnTo>
                  <a:pt x="133375" y="129540"/>
                </a:lnTo>
                <a:lnTo>
                  <a:pt x="132067" y="128270"/>
                </a:lnTo>
                <a:lnTo>
                  <a:pt x="137731" y="127000"/>
                </a:lnTo>
                <a:lnTo>
                  <a:pt x="136994" y="123190"/>
                </a:lnTo>
                <a:lnTo>
                  <a:pt x="136512" y="120650"/>
                </a:lnTo>
                <a:lnTo>
                  <a:pt x="136271" y="119380"/>
                </a:lnTo>
                <a:lnTo>
                  <a:pt x="141490" y="116840"/>
                </a:lnTo>
                <a:lnTo>
                  <a:pt x="142557" y="116840"/>
                </a:lnTo>
                <a:lnTo>
                  <a:pt x="144462" y="119380"/>
                </a:lnTo>
                <a:lnTo>
                  <a:pt x="143243" y="119380"/>
                </a:lnTo>
                <a:lnTo>
                  <a:pt x="143916" y="125730"/>
                </a:lnTo>
                <a:lnTo>
                  <a:pt x="144983" y="127000"/>
                </a:lnTo>
                <a:lnTo>
                  <a:pt x="147751" y="121920"/>
                </a:lnTo>
                <a:lnTo>
                  <a:pt x="150520" y="129540"/>
                </a:lnTo>
                <a:lnTo>
                  <a:pt x="153060" y="130810"/>
                </a:lnTo>
                <a:lnTo>
                  <a:pt x="150876" y="129540"/>
                </a:lnTo>
                <a:lnTo>
                  <a:pt x="151790" y="125730"/>
                </a:lnTo>
                <a:lnTo>
                  <a:pt x="152501" y="124460"/>
                </a:lnTo>
                <a:lnTo>
                  <a:pt x="155829" y="121920"/>
                </a:lnTo>
                <a:lnTo>
                  <a:pt x="157492" y="120650"/>
                </a:lnTo>
                <a:lnTo>
                  <a:pt x="154647" y="125730"/>
                </a:lnTo>
                <a:lnTo>
                  <a:pt x="157022" y="129540"/>
                </a:lnTo>
                <a:lnTo>
                  <a:pt x="164985" y="128270"/>
                </a:lnTo>
                <a:lnTo>
                  <a:pt x="170446" y="135890"/>
                </a:lnTo>
                <a:lnTo>
                  <a:pt x="176631" y="130810"/>
                </a:lnTo>
                <a:lnTo>
                  <a:pt x="173304" y="125730"/>
                </a:lnTo>
                <a:lnTo>
                  <a:pt x="172593" y="130810"/>
                </a:lnTo>
                <a:lnTo>
                  <a:pt x="170878" y="128270"/>
                </a:lnTo>
                <a:lnTo>
                  <a:pt x="170014" y="127000"/>
                </a:lnTo>
                <a:lnTo>
                  <a:pt x="171996" y="120650"/>
                </a:lnTo>
                <a:lnTo>
                  <a:pt x="173177" y="116840"/>
                </a:lnTo>
                <a:lnTo>
                  <a:pt x="173583" y="115570"/>
                </a:lnTo>
                <a:lnTo>
                  <a:pt x="174015" y="116840"/>
                </a:lnTo>
                <a:lnTo>
                  <a:pt x="177901" y="115570"/>
                </a:lnTo>
                <a:lnTo>
                  <a:pt x="176466" y="119380"/>
                </a:lnTo>
                <a:lnTo>
                  <a:pt x="180200" y="116840"/>
                </a:lnTo>
                <a:lnTo>
                  <a:pt x="179527" y="114300"/>
                </a:lnTo>
                <a:lnTo>
                  <a:pt x="177063" y="115570"/>
                </a:lnTo>
                <a:lnTo>
                  <a:pt x="178727" y="113030"/>
                </a:lnTo>
                <a:lnTo>
                  <a:pt x="180073" y="114300"/>
                </a:lnTo>
                <a:lnTo>
                  <a:pt x="184073" y="115570"/>
                </a:lnTo>
                <a:lnTo>
                  <a:pt x="181737" y="118110"/>
                </a:lnTo>
                <a:lnTo>
                  <a:pt x="183794" y="118110"/>
                </a:lnTo>
                <a:lnTo>
                  <a:pt x="186296" y="116840"/>
                </a:lnTo>
                <a:lnTo>
                  <a:pt x="185661" y="114300"/>
                </a:lnTo>
                <a:lnTo>
                  <a:pt x="188912" y="113030"/>
                </a:lnTo>
                <a:lnTo>
                  <a:pt x="185661" y="120650"/>
                </a:lnTo>
                <a:lnTo>
                  <a:pt x="184315" y="123190"/>
                </a:lnTo>
                <a:lnTo>
                  <a:pt x="186931" y="123190"/>
                </a:lnTo>
                <a:lnTo>
                  <a:pt x="186855" y="127000"/>
                </a:lnTo>
                <a:lnTo>
                  <a:pt x="186131" y="129540"/>
                </a:lnTo>
                <a:lnTo>
                  <a:pt x="189699" y="128270"/>
                </a:lnTo>
                <a:lnTo>
                  <a:pt x="188988" y="129540"/>
                </a:lnTo>
                <a:lnTo>
                  <a:pt x="188976" y="132245"/>
                </a:lnTo>
                <a:lnTo>
                  <a:pt x="188391" y="133350"/>
                </a:lnTo>
                <a:lnTo>
                  <a:pt x="190855" y="134620"/>
                </a:lnTo>
                <a:lnTo>
                  <a:pt x="192239" y="129540"/>
                </a:lnTo>
                <a:lnTo>
                  <a:pt x="194449" y="133350"/>
                </a:lnTo>
                <a:lnTo>
                  <a:pt x="195122" y="129540"/>
                </a:lnTo>
                <a:lnTo>
                  <a:pt x="201866" y="132080"/>
                </a:lnTo>
                <a:lnTo>
                  <a:pt x="201231" y="133350"/>
                </a:lnTo>
                <a:lnTo>
                  <a:pt x="207327" y="133350"/>
                </a:lnTo>
                <a:lnTo>
                  <a:pt x="206133" y="129540"/>
                </a:lnTo>
                <a:lnTo>
                  <a:pt x="206997" y="128270"/>
                </a:lnTo>
                <a:lnTo>
                  <a:pt x="210413" y="123190"/>
                </a:lnTo>
                <a:lnTo>
                  <a:pt x="209778" y="134620"/>
                </a:lnTo>
                <a:lnTo>
                  <a:pt x="215849" y="132080"/>
                </a:lnTo>
                <a:lnTo>
                  <a:pt x="219214" y="129540"/>
                </a:lnTo>
                <a:lnTo>
                  <a:pt x="221386" y="128270"/>
                </a:lnTo>
                <a:lnTo>
                  <a:pt x="220675" y="123190"/>
                </a:lnTo>
                <a:lnTo>
                  <a:pt x="222580" y="120650"/>
                </a:lnTo>
                <a:lnTo>
                  <a:pt x="223215" y="124460"/>
                </a:lnTo>
                <a:lnTo>
                  <a:pt x="224205" y="125730"/>
                </a:lnTo>
                <a:lnTo>
                  <a:pt x="225628" y="123190"/>
                </a:lnTo>
                <a:lnTo>
                  <a:pt x="227177" y="120650"/>
                </a:lnTo>
                <a:lnTo>
                  <a:pt x="228714" y="118110"/>
                </a:lnTo>
                <a:lnTo>
                  <a:pt x="231330" y="120650"/>
                </a:lnTo>
                <a:lnTo>
                  <a:pt x="228485" y="123190"/>
                </a:lnTo>
                <a:lnTo>
                  <a:pt x="226936" y="124460"/>
                </a:lnTo>
                <a:lnTo>
                  <a:pt x="227647" y="129540"/>
                </a:lnTo>
                <a:lnTo>
                  <a:pt x="232397" y="125730"/>
                </a:lnTo>
                <a:lnTo>
                  <a:pt x="235089" y="128270"/>
                </a:lnTo>
                <a:lnTo>
                  <a:pt x="236753" y="125730"/>
                </a:lnTo>
                <a:lnTo>
                  <a:pt x="242303" y="118110"/>
                </a:lnTo>
                <a:lnTo>
                  <a:pt x="245313" y="114300"/>
                </a:lnTo>
                <a:lnTo>
                  <a:pt x="244894" y="113030"/>
                </a:lnTo>
                <a:lnTo>
                  <a:pt x="243611" y="109220"/>
                </a:lnTo>
                <a:lnTo>
                  <a:pt x="243662" y="107950"/>
                </a:lnTo>
                <a:lnTo>
                  <a:pt x="243852" y="102870"/>
                </a:lnTo>
                <a:lnTo>
                  <a:pt x="246583" y="99060"/>
                </a:lnTo>
                <a:lnTo>
                  <a:pt x="246303" y="101600"/>
                </a:lnTo>
                <a:lnTo>
                  <a:pt x="250659" y="101600"/>
                </a:lnTo>
                <a:lnTo>
                  <a:pt x="252704" y="104013"/>
                </a:lnTo>
                <a:lnTo>
                  <a:pt x="252641" y="104889"/>
                </a:lnTo>
                <a:lnTo>
                  <a:pt x="251968" y="107950"/>
                </a:lnTo>
                <a:lnTo>
                  <a:pt x="257708" y="111760"/>
                </a:lnTo>
                <a:lnTo>
                  <a:pt x="253517" y="113030"/>
                </a:lnTo>
                <a:lnTo>
                  <a:pt x="252209" y="111760"/>
                </a:lnTo>
                <a:lnTo>
                  <a:pt x="251421" y="106680"/>
                </a:lnTo>
                <a:lnTo>
                  <a:pt x="249796" y="109220"/>
                </a:lnTo>
                <a:lnTo>
                  <a:pt x="250977" y="111760"/>
                </a:lnTo>
                <a:lnTo>
                  <a:pt x="253873" y="115570"/>
                </a:lnTo>
                <a:lnTo>
                  <a:pt x="256844" y="118110"/>
                </a:lnTo>
                <a:lnTo>
                  <a:pt x="256717" y="120650"/>
                </a:lnTo>
                <a:lnTo>
                  <a:pt x="255333" y="121920"/>
                </a:lnTo>
                <a:lnTo>
                  <a:pt x="253873" y="123190"/>
                </a:lnTo>
                <a:lnTo>
                  <a:pt x="254622" y="120650"/>
                </a:lnTo>
                <a:lnTo>
                  <a:pt x="254114" y="120650"/>
                </a:lnTo>
                <a:lnTo>
                  <a:pt x="253911" y="119380"/>
                </a:lnTo>
                <a:lnTo>
                  <a:pt x="248958" y="123190"/>
                </a:lnTo>
                <a:lnTo>
                  <a:pt x="255422" y="127000"/>
                </a:lnTo>
                <a:lnTo>
                  <a:pt x="254863" y="130810"/>
                </a:lnTo>
                <a:lnTo>
                  <a:pt x="256171" y="129540"/>
                </a:lnTo>
                <a:lnTo>
                  <a:pt x="259143" y="129540"/>
                </a:lnTo>
                <a:lnTo>
                  <a:pt x="257594" y="127000"/>
                </a:lnTo>
                <a:lnTo>
                  <a:pt x="260210" y="129540"/>
                </a:lnTo>
                <a:lnTo>
                  <a:pt x="266141" y="127000"/>
                </a:lnTo>
                <a:lnTo>
                  <a:pt x="268846" y="128270"/>
                </a:lnTo>
                <a:lnTo>
                  <a:pt x="268922" y="127000"/>
                </a:lnTo>
                <a:lnTo>
                  <a:pt x="267106" y="124460"/>
                </a:lnTo>
                <a:lnTo>
                  <a:pt x="268998" y="123190"/>
                </a:lnTo>
                <a:lnTo>
                  <a:pt x="272008" y="121920"/>
                </a:lnTo>
                <a:lnTo>
                  <a:pt x="271970" y="125730"/>
                </a:lnTo>
                <a:lnTo>
                  <a:pt x="273278" y="127000"/>
                </a:lnTo>
                <a:lnTo>
                  <a:pt x="274078" y="124460"/>
                </a:lnTo>
                <a:lnTo>
                  <a:pt x="278587" y="123190"/>
                </a:lnTo>
                <a:lnTo>
                  <a:pt x="278193" y="124460"/>
                </a:lnTo>
                <a:lnTo>
                  <a:pt x="279158" y="123190"/>
                </a:lnTo>
                <a:lnTo>
                  <a:pt x="280136" y="121920"/>
                </a:lnTo>
                <a:lnTo>
                  <a:pt x="275653" y="116840"/>
                </a:lnTo>
                <a:lnTo>
                  <a:pt x="278307" y="113030"/>
                </a:lnTo>
                <a:lnTo>
                  <a:pt x="279933" y="106680"/>
                </a:lnTo>
                <a:lnTo>
                  <a:pt x="282752" y="111760"/>
                </a:lnTo>
                <a:lnTo>
                  <a:pt x="284924" y="110490"/>
                </a:lnTo>
                <a:lnTo>
                  <a:pt x="286499" y="112547"/>
                </a:lnTo>
                <a:lnTo>
                  <a:pt x="288848" y="111760"/>
                </a:lnTo>
                <a:lnTo>
                  <a:pt x="291223" y="114300"/>
                </a:lnTo>
                <a:lnTo>
                  <a:pt x="288099" y="116840"/>
                </a:lnTo>
                <a:lnTo>
                  <a:pt x="285838" y="116840"/>
                </a:lnTo>
                <a:lnTo>
                  <a:pt x="289052" y="119380"/>
                </a:lnTo>
                <a:lnTo>
                  <a:pt x="292811" y="116840"/>
                </a:lnTo>
                <a:lnTo>
                  <a:pt x="293484" y="111760"/>
                </a:lnTo>
                <a:lnTo>
                  <a:pt x="295427" y="113030"/>
                </a:lnTo>
                <a:lnTo>
                  <a:pt x="296418" y="111760"/>
                </a:lnTo>
                <a:lnTo>
                  <a:pt x="298272" y="114300"/>
                </a:lnTo>
                <a:lnTo>
                  <a:pt x="296633" y="116801"/>
                </a:lnTo>
                <a:lnTo>
                  <a:pt x="296697" y="118110"/>
                </a:lnTo>
                <a:lnTo>
                  <a:pt x="297129" y="124460"/>
                </a:lnTo>
                <a:lnTo>
                  <a:pt x="294398" y="125730"/>
                </a:lnTo>
                <a:lnTo>
                  <a:pt x="291566" y="125730"/>
                </a:lnTo>
                <a:lnTo>
                  <a:pt x="292646" y="128270"/>
                </a:lnTo>
                <a:lnTo>
                  <a:pt x="301091" y="121920"/>
                </a:lnTo>
                <a:lnTo>
                  <a:pt x="300964" y="119380"/>
                </a:lnTo>
                <a:lnTo>
                  <a:pt x="297764" y="116840"/>
                </a:lnTo>
                <a:lnTo>
                  <a:pt x="300101" y="113030"/>
                </a:lnTo>
                <a:lnTo>
                  <a:pt x="301371" y="118110"/>
                </a:lnTo>
                <a:lnTo>
                  <a:pt x="304101" y="120650"/>
                </a:lnTo>
                <a:lnTo>
                  <a:pt x="307505" y="121920"/>
                </a:lnTo>
                <a:lnTo>
                  <a:pt x="305955" y="115570"/>
                </a:lnTo>
                <a:lnTo>
                  <a:pt x="312483" y="116801"/>
                </a:lnTo>
                <a:lnTo>
                  <a:pt x="312572" y="116624"/>
                </a:lnTo>
                <a:lnTo>
                  <a:pt x="312166" y="115570"/>
                </a:lnTo>
                <a:lnTo>
                  <a:pt x="311683" y="114300"/>
                </a:lnTo>
                <a:lnTo>
                  <a:pt x="310718" y="111760"/>
                </a:lnTo>
                <a:lnTo>
                  <a:pt x="309283" y="114300"/>
                </a:lnTo>
                <a:lnTo>
                  <a:pt x="309016" y="113030"/>
                </a:lnTo>
                <a:lnTo>
                  <a:pt x="308749" y="111760"/>
                </a:lnTo>
                <a:lnTo>
                  <a:pt x="308483" y="110490"/>
                </a:lnTo>
                <a:lnTo>
                  <a:pt x="308216" y="109220"/>
                </a:lnTo>
                <a:lnTo>
                  <a:pt x="311226" y="109220"/>
                </a:lnTo>
                <a:lnTo>
                  <a:pt x="309689" y="106680"/>
                </a:lnTo>
                <a:lnTo>
                  <a:pt x="308140" y="104140"/>
                </a:lnTo>
                <a:lnTo>
                  <a:pt x="309918" y="102870"/>
                </a:lnTo>
                <a:lnTo>
                  <a:pt x="315937" y="104140"/>
                </a:lnTo>
                <a:lnTo>
                  <a:pt x="309918" y="106680"/>
                </a:lnTo>
                <a:lnTo>
                  <a:pt x="315861" y="109220"/>
                </a:lnTo>
                <a:lnTo>
                  <a:pt x="313080" y="115481"/>
                </a:lnTo>
                <a:lnTo>
                  <a:pt x="317563" y="113030"/>
                </a:lnTo>
                <a:lnTo>
                  <a:pt x="322757" y="106680"/>
                </a:lnTo>
                <a:lnTo>
                  <a:pt x="328422" y="105410"/>
                </a:lnTo>
                <a:lnTo>
                  <a:pt x="327939" y="114300"/>
                </a:lnTo>
                <a:lnTo>
                  <a:pt x="319074" y="111760"/>
                </a:lnTo>
                <a:lnTo>
                  <a:pt x="321411" y="121920"/>
                </a:lnTo>
                <a:lnTo>
                  <a:pt x="324142" y="120650"/>
                </a:lnTo>
                <a:lnTo>
                  <a:pt x="323938" y="116840"/>
                </a:lnTo>
                <a:lnTo>
                  <a:pt x="326199" y="116840"/>
                </a:lnTo>
                <a:lnTo>
                  <a:pt x="328383" y="121920"/>
                </a:lnTo>
                <a:lnTo>
                  <a:pt x="332892" y="118110"/>
                </a:lnTo>
                <a:lnTo>
                  <a:pt x="336702" y="116840"/>
                </a:lnTo>
                <a:lnTo>
                  <a:pt x="334873" y="114300"/>
                </a:lnTo>
                <a:lnTo>
                  <a:pt x="336219" y="113030"/>
                </a:lnTo>
                <a:lnTo>
                  <a:pt x="339001" y="114300"/>
                </a:lnTo>
                <a:lnTo>
                  <a:pt x="340741" y="114300"/>
                </a:lnTo>
                <a:lnTo>
                  <a:pt x="340347" y="115570"/>
                </a:lnTo>
                <a:lnTo>
                  <a:pt x="341922" y="114300"/>
                </a:lnTo>
                <a:lnTo>
                  <a:pt x="342290" y="114300"/>
                </a:lnTo>
                <a:lnTo>
                  <a:pt x="343141" y="113030"/>
                </a:lnTo>
                <a:lnTo>
                  <a:pt x="343992" y="111760"/>
                </a:lnTo>
                <a:lnTo>
                  <a:pt x="348818" y="114300"/>
                </a:lnTo>
                <a:lnTo>
                  <a:pt x="352221" y="113030"/>
                </a:lnTo>
                <a:lnTo>
                  <a:pt x="352031" y="107950"/>
                </a:lnTo>
                <a:lnTo>
                  <a:pt x="348742" y="113030"/>
                </a:lnTo>
                <a:lnTo>
                  <a:pt x="347040" y="111760"/>
                </a:lnTo>
                <a:lnTo>
                  <a:pt x="346519" y="111760"/>
                </a:lnTo>
                <a:lnTo>
                  <a:pt x="343192" y="109220"/>
                </a:lnTo>
                <a:lnTo>
                  <a:pt x="344627" y="106680"/>
                </a:lnTo>
                <a:lnTo>
                  <a:pt x="348983" y="106680"/>
                </a:lnTo>
                <a:lnTo>
                  <a:pt x="349529" y="105410"/>
                </a:lnTo>
                <a:lnTo>
                  <a:pt x="350647" y="102870"/>
                </a:lnTo>
                <a:lnTo>
                  <a:pt x="351751" y="100330"/>
                </a:lnTo>
                <a:lnTo>
                  <a:pt x="356704" y="100330"/>
                </a:lnTo>
                <a:lnTo>
                  <a:pt x="355079" y="99060"/>
                </a:lnTo>
                <a:lnTo>
                  <a:pt x="355790" y="97790"/>
                </a:lnTo>
                <a:lnTo>
                  <a:pt x="356501" y="96520"/>
                </a:lnTo>
                <a:lnTo>
                  <a:pt x="358686" y="97790"/>
                </a:lnTo>
                <a:lnTo>
                  <a:pt x="361061" y="97790"/>
                </a:lnTo>
                <a:lnTo>
                  <a:pt x="365455" y="100330"/>
                </a:lnTo>
                <a:lnTo>
                  <a:pt x="367195" y="100330"/>
                </a:lnTo>
                <a:lnTo>
                  <a:pt x="369303" y="100330"/>
                </a:lnTo>
                <a:lnTo>
                  <a:pt x="378510" y="100330"/>
                </a:lnTo>
                <a:lnTo>
                  <a:pt x="378256" y="96520"/>
                </a:lnTo>
                <a:lnTo>
                  <a:pt x="378167" y="95250"/>
                </a:lnTo>
                <a:lnTo>
                  <a:pt x="381139" y="93980"/>
                </a:lnTo>
                <a:lnTo>
                  <a:pt x="385457" y="93980"/>
                </a:lnTo>
                <a:lnTo>
                  <a:pt x="388150" y="90170"/>
                </a:lnTo>
                <a:lnTo>
                  <a:pt x="390944" y="95618"/>
                </a:lnTo>
                <a:lnTo>
                  <a:pt x="390931" y="95250"/>
                </a:lnTo>
                <a:lnTo>
                  <a:pt x="391045" y="95808"/>
                </a:lnTo>
                <a:lnTo>
                  <a:pt x="391401" y="96520"/>
                </a:lnTo>
                <a:lnTo>
                  <a:pt x="390944" y="95618"/>
                </a:lnTo>
                <a:lnTo>
                  <a:pt x="391363" y="104140"/>
                </a:lnTo>
                <a:lnTo>
                  <a:pt x="393141" y="104140"/>
                </a:lnTo>
                <a:lnTo>
                  <a:pt x="394335" y="100330"/>
                </a:lnTo>
                <a:lnTo>
                  <a:pt x="394449" y="101600"/>
                </a:lnTo>
                <a:lnTo>
                  <a:pt x="399529" y="100330"/>
                </a:lnTo>
                <a:lnTo>
                  <a:pt x="397979" y="105410"/>
                </a:lnTo>
                <a:lnTo>
                  <a:pt x="400596" y="105410"/>
                </a:lnTo>
                <a:lnTo>
                  <a:pt x="400748" y="100330"/>
                </a:lnTo>
                <a:lnTo>
                  <a:pt x="402691" y="100330"/>
                </a:lnTo>
                <a:lnTo>
                  <a:pt x="402424" y="104140"/>
                </a:lnTo>
                <a:lnTo>
                  <a:pt x="402526" y="106921"/>
                </a:lnTo>
                <a:lnTo>
                  <a:pt x="402653" y="107950"/>
                </a:lnTo>
                <a:lnTo>
                  <a:pt x="402767" y="106680"/>
                </a:lnTo>
                <a:lnTo>
                  <a:pt x="405307" y="107950"/>
                </a:lnTo>
                <a:lnTo>
                  <a:pt x="405701" y="106680"/>
                </a:lnTo>
                <a:lnTo>
                  <a:pt x="406095" y="105410"/>
                </a:lnTo>
                <a:lnTo>
                  <a:pt x="406488" y="104140"/>
                </a:lnTo>
                <a:lnTo>
                  <a:pt x="404317" y="105410"/>
                </a:lnTo>
                <a:lnTo>
                  <a:pt x="404672" y="101600"/>
                </a:lnTo>
                <a:lnTo>
                  <a:pt x="409587" y="105410"/>
                </a:lnTo>
                <a:lnTo>
                  <a:pt x="409308" y="101600"/>
                </a:lnTo>
                <a:lnTo>
                  <a:pt x="409778" y="106680"/>
                </a:lnTo>
                <a:lnTo>
                  <a:pt x="414185" y="102870"/>
                </a:lnTo>
                <a:lnTo>
                  <a:pt x="416636" y="104140"/>
                </a:lnTo>
                <a:lnTo>
                  <a:pt x="415632" y="100330"/>
                </a:lnTo>
                <a:lnTo>
                  <a:pt x="414096" y="101600"/>
                </a:lnTo>
                <a:lnTo>
                  <a:pt x="412483" y="102870"/>
                </a:lnTo>
                <a:lnTo>
                  <a:pt x="411848" y="101600"/>
                </a:lnTo>
                <a:lnTo>
                  <a:pt x="411213" y="100330"/>
                </a:lnTo>
                <a:lnTo>
                  <a:pt x="414185" y="95250"/>
                </a:lnTo>
                <a:lnTo>
                  <a:pt x="421779" y="99060"/>
                </a:lnTo>
                <a:lnTo>
                  <a:pt x="425373" y="95250"/>
                </a:lnTo>
                <a:lnTo>
                  <a:pt x="426580" y="93980"/>
                </a:lnTo>
                <a:lnTo>
                  <a:pt x="431050" y="95250"/>
                </a:lnTo>
                <a:lnTo>
                  <a:pt x="426821" y="97790"/>
                </a:lnTo>
                <a:lnTo>
                  <a:pt x="427888" y="101600"/>
                </a:lnTo>
                <a:lnTo>
                  <a:pt x="424256" y="103949"/>
                </a:lnTo>
                <a:lnTo>
                  <a:pt x="429552" y="102870"/>
                </a:lnTo>
                <a:lnTo>
                  <a:pt x="432168" y="99060"/>
                </a:lnTo>
                <a:lnTo>
                  <a:pt x="436321" y="99060"/>
                </a:lnTo>
                <a:lnTo>
                  <a:pt x="437388" y="110490"/>
                </a:lnTo>
                <a:lnTo>
                  <a:pt x="442302" y="107950"/>
                </a:lnTo>
                <a:lnTo>
                  <a:pt x="441426" y="104140"/>
                </a:lnTo>
                <a:lnTo>
                  <a:pt x="441515" y="102870"/>
                </a:lnTo>
                <a:lnTo>
                  <a:pt x="439851" y="101600"/>
                </a:lnTo>
                <a:lnTo>
                  <a:pt x="441109" y="100330"/>
                </a:lnTo>
                <a:lnTo>
                  <a:pt x="442772" y="101600"/>
                </a:lnTo>
                <a:lnTo>
                  <a:pt x="444246" y="101600"/>
                </a:lnTo>
                <a:lnTo>
                  <a:pt x="444614" y="100330"/>
                </a:lnTo>
                <a:lnTo>
                  <a:pt x="444995" y="99060"/>
                </a:lnTo>
                <a:lnTo>
                  <a:pt x="441833" y="99060"/>
                </a:lnTo>
                <a:lnTo>
                  <a:pt x="443763" y="96520"/>
                </a:lnTo>
                <a:lnTo>
                  <a:pt x="444601" y="97790"/>
                </a:lnTo>
                <a:lnTo>
                  <a:pt x="446303" y="97790"/>
                </a:lnTo>
                <a:lnTo>
                  <a:pt x="446125" y="100126"/>
                </a:lnTo>
                <a:lnTo>
                  <a:pt x="450418" y="97790"/>
                </a:lnTo>
                <a:lnTo>
                  <a:pt x="450354" y="98983"/>
                </a:lnTo>
                <a:lnTo>
                  <a:pt x="451891" y="96520"/>
                </a:lnTo>
                <a:lnTo>
                  <a:pt x="452678" y="95250"/>
                </a:lnTo>
                <a:lnTo>
                  <a:pt x="454545" y="93980"/>
                </a:lnTo>
                <a:lnTo>
                  <a:pt x="454304" y="96520"/>
                </a:lnTo>
                <a:lnTo>
                  <a:pt x="456247" y="93980"/>
                </a:lnTo>
                <a:lnTo>
                  <a:pt x="457631" y="95250"/>
                </a:lnTo>
                <a:lnTo>
                  <a:pt x="457860" y="96037"/>
                </a:lnTo>
                <a:lnTo>
                  <a:pt x="458177" y="93980"/>
                </a:lnTo>
                <a:lnTo>
                  <a:pt x="458368" y="92710"/>
                </a:lnTo>
                <a:lnTo>
                  <a:pt x="458749" y="90170"/>
                </a:lnTo>
                <a:lnTo>
                  <a:pt x="458939" y="88900"/>
                </a:lnTo>
                <a:lnTo>
                  <a:pt x="460171" y="88900"/>
                </a:lnTo>
                <a:lnTo>
                  <a:pt x="465874" y="90170"/>
                </a:lnTo>
                <a:lnTo>
                  <a:pt x="469353" y="90170"/>
                </a:lnTo>
                <a:lnTo>
                  <a:pt x="471779" y="88900"/>
                </a:lnTo>
                <a:lnTo>
                  <a:pt x="468998" y="87630"/>
                </a:lnTo>
                <a:lnTo>
                  <a:pt x="471220" y="85090"/>
                </a:lnTo>
                <a:lnTo>
                  <a:pt x="471932" y="83820"/>
                </a:lnTo>
                <a:lnTo>
                  <a:pt x="476211" y="87630"/>
                </a:lnTo>
                <a:lnTo>
                  <a:pt x="472008" y="90170"/>
                </a:lnTo>
                <a:lnTo>
                  <a:pt x="477316" y="92710"/>
                </a:lnTo>
                <a:lnTo>
                  <a:pt x="476491" y="95250"/>
                </a:lnTo>
                <a:lnTo>
                  <a:pt x="475742" y="99085"/>
                </a:lnTo>
                <a:lnTo>
                  <a:pt x="477901" y="96520"/>
                </a:lnTo>
                <a:lnTo>
                  <a:pt x="480491" y="96520"/>
                </a:lnTo>
                <a:lnTo>
                  <a:pt x="480555" y="99314"/>
                </a:lnTo>
                <a:lnTo>
                  <a:pt x="481952" y="96520"/>
                </a:lnTo>
                <a:lnTo>
                  <a:pt x="484644" y="99060"/>
                </a:lnTo>
                <a:lnTo>
                  <a:pt x="483895" y="96520"/>
                </a:lnTo>
                <a:lnTo>
                  <a:pt x="482231" y="92710"/>
                </a:lnTo>
                <a:lnTo>
                  <a:pt x="484720" y="91440"/>
                </a:lnTo>
                <a:lnTo>
                  <a:pt x="488365" y="96520"/>
                </a:lnTo>
                <a:lnTo>
                  <a:pt x="492328" y="96520"/>
                </a:lnTo>
                <a:lnTo>
                  <a:pt x="490016" y="91440"/>
                </a:lnTo>
                <a:lnTo>
                  <a:pt x="489445" y="90170"/>
                </a:lnTo>
                <a:lnTo>
                  <a:pt x="492531" y="87630"/>
                </a:lnTo>
                <a:lnTo>
                  <a:pt x="490232" y="83820"/>
                </a:lnTo>
                <a:lnTo>
                  <a:pt x="490270" y="81838"/>
                </a:lnTo>
                <a:lnTo>
                  <a:pt x="489318" y="81280"/>
                </a:lnTo>
                <a:lnTo>
                  <a:pt x="488251" y="76200"/>
                </a:lnTo>
                <a:lnTo>
                  <a:pt x="491858" y="78740"/>
                </a:lnTo>
                <a:lnTo>
                  <a:pt x="492963" y="76200"/>
                </a:lnTo>
                <a:lnTo>
                  <a:pt x="497446" y="77470"/>
                </a:lnTo>
                <a:lnTo>
                  <a:pt x="496570" y="77470"/>
                </a:lnTo>
                <a:lnTo>
                  <a:pt x="500011" y="81280"/>
                </a:lnTo>
                <a:lnTo>
                  <a:pt x="500532" y="90170"/>
                </a:lnTo>
                <a:lnTo>
                  <a:pt x="495109" y="91440"/>
                </a:lnTo>
                <a:lnTo>
                  <a:pt x="496328" y="101600"/>
                </a:lnTo>
                <a:lnTo>
                  <a:pt x="500532" y="100330"/>
                </a:lnTo>
                <a:lnTo>
                  <a:pt x="506590" y="97790"/>
                </a:lnTo>
                <a:lnTo>
                  <a:pt x="509562" y="100330"/>
                </a:lnTo>
                <a:lnTo>
                  <a:pt x="513245" y="97790"/>
                </a:lnTo>
                <a:lnTo>
                  <a:pt x="512610" y="91440"/>
                </a:lnTo>
                <a:lnTo>
                  <a:pt x="511784" y="87630"/>
                </a:lnTo>
                <a:lnTo>
                  <a:pt x="513321" y="86360"/>
                </a:lnTo>
                <a:lnTo>
                  <a:pt x="514159" y="86360"/>
                </a:lnTo>
                <a:lnTo>
                  <a:pt x="515226" y="87630"/>
                </a:lnTo>
                <a:lnTo>
                  <a:pt x="513562" y="90170"/>
                </a:lnTo>
                <a:lnTo>
                  <a:pt x="518160" y="87630"/>
                </a:lnTo>
                <a:lnTo>
                  <a:pt x="519442" y="86360"/>
                </a:lnTo>
                <a:lnTo>
                  <a:pt x="520738" y="85090"/>
                </a:lnTo>
                <a:lnTo>
                  <a:pt x="525691" y="85090"/>
                </a:lnTo>
                <a:lnTo>
                  <a:pt x="528421" y="83820"/>
                </a:lnTo>
                <a:lnTo>
                  <a:pt x="527037" y="78740"/>
                </a:lnTo>
                <a:lnTo>
                  <a:pt x="526478" y="76200"/>
                </a:lnTo>
                <a:lnTo>
                  <a:pt x="526199" y="74930"/>
                </a:lnTo>
                <a:lnTo>
                  <a:pt x="529170" y="74930"/>
                </a:lnTo>
                <a:lnTo>
                  <a:pt x="528650" y="73660"/>
                </a:lnTo>
                <a:lnTo>
                  <a:pt x="529094" y="68580"/>
                </a:lnTo>
                <a:lnTo>
                  <a:pt x="531863" y="69850"/>
                </a:lnTo>
                <a:lnTo>
                  <a:pt x="533920" y="69850"/>
                </a:lnTo>
                <a:lnTo>
                  <a:pt x="534047" y="72390"/>
                </a:lnTo>
                <a:lnTo>
                  <a:pt x="532815" y="72390"/>
                </a:lnTo>
                <a:lnTo>
                  <a:pt x="533019" y="73660"/>
                </a:lnTo>
                <a:lnTo>
                  <a:pt x="534873" y="76200"/>
                </a:lnTo>
                <a:lnTo>
                  <a:pt x="537565" y="74930"/>
                </a:lnTo>
                <a:lnTo>
                  <a:pt x="538911" y="72390"/>
                </a:lnTo>
                <a:lnTo>
                  <a:pt x="539038" y="74930"/>
                </a:lnTo>
                <a:lnTo>
                  <a:pt x="538048" y="80010"/>
                </a:lnTo>
                <a:lnTo>
                  <a:pt x="537464" y="79679"/>
                </a:lnTo>
                <a:lnTo>
                  <a:pt x="538060" y="81051"/>
                </a:lnTo>
                <a:lnTo>
                  <a:pt x="540067" y="80010"/>
                </a:lnTo>
                <a:lnTo>
                  <a:pt x="545020" y="83820"/>
                </a:lnTo>
                <a:lnTo>
                  <a:pt x="552538" y="83820"/>
                </a:lnTo>
                <a:lnTo>
                  <a:pt x="552183" y="81280"/>
                </a:lnTo>
                <a:lnTo>
                  <a:pt x="556221" y="78740"/>
                </a:lnTo>
                <a:lnTo>
                  <a:pt x="552780" y="71120"/>
                </a:lnTo>
                <a:lnTo>
                  <a:pt x="558050" y="69850"/>
                </a:lnTo>
                <a:lnTo>
                  <a:pt x="557174" y="66040"/>
                </a:lnTo>
                <a:lnTo>
                  <a:pt x="552983" y="68580"/>
                </a:lnTo>
                <a:lnTo>
                  <a:pt x="551040" y="67310"/>
                </a:lnTo>
                <a:lnTo>
                  <a:pt x="551472" y="64770"/>
                </a:lnTo>
                <a:lnTo>
                  <a:pt x="550811" y="63500"/>
                </a:lnTo>
                <a:lnTo>
                  <a:pt x="549490" y="60960"/>
                </a:lnTo>
                <a:lnTo>
                  <a:pt x="550646" y="58420"/>
                </a:lnTo>
                <a:lnTo>
                  <a:pt x="553529" y="54610"/>
                </a:lnTo>
                <a:lnTo>
                  <a:pt x="554964" y="52070"/>
                </a:lnTo>
                <a:lnTo>
                  <a:pt x="554482" y="53340"/>
                </a:lnTo>
                <a:lnTo>
                  <a:pt x="555548" y="54610"/>
                </a:lnTo>
                <a:lnTo>
                  <a:pt x="555155" y="55880"/>
                </a:lnTo>
                <a:lnTo>
                  <a:pt x="560387" y="49530"/>
                </a:lnTo>
                <a:lnTo>
                  <a:pt x="562203" y="52070"/>
                </a:lnTo>
                <a:lnTo>
                  <a:pt x="562800" y="55880"/>
                </a:lnTo>
                <a:lnTo>
                  <a:pt x="562013" y="57150"/>
                </a:lnTo>
                <a:lnTo>
                  <a:pt x="565137" y="58420"/>
                </a:lnTo>
                <a:lnTo>
                  <a:pt x="568706" y="54698"/>
                </a:lnTo>
                <a:lnTo>
                  <a:pt x="569544" y="53822"/>
                </a:lnTo>
                <a:lnTo>
                  <a:pt x="569556" y="53340"/>
                </a:lnTo>
                <a:lnTo>
                  <a:pt x="569772" y="48260"/>
                </a:lnTo>
                <a:lnTo>
                  <a:pt x="570014" y="46990"/>
                </a:lnTo>
                <a:lnTo>
                  <a:pt x="570255" y="45720"/>
                </a:lnTo>
                <a:lnTo>
                  <a:pt x="570750" y="43180"/>
                </a:lnTo>
                <a:lnTo>
                  <a:pt x="573138" y="44450"/>
                </a:lnTo>
                <a:lnTo>
                  <a:pt x="576072" y="49530"/>
                </a:lnTo>
                <a:lnTo>
                  <a:pt x="578650" y="49530"/>
                </a:lnTo>
                <a:lnTo>
                  <a:pt x="575792" y="59690"/>
                </a:lnTo>
                <a:lnTo>
                  <a:pt x="578612" y="57150"/>
                </a:lnTo>
                <a:lnTo>
                  <a:pt x="577100" y="60960"/>
                </a:lnTo>
                <a:lnTo>
                  <a:pt x="577456" y="68580"/>
                </a:lnTo>
                <a:lnTo>
                  <a:pt x="575081" y="72390"/>
                </a:lnTo>
                <a:lnTo>
                  <a:pt x="579120" y="72390"/>
                </a:lnTo>
                <a:lnTo>
                  <a:pt x="585025" y="74930"/>
                </a:lnTo>
                <a:lnTo>
                  <a:pt x="587514" y="72390"/>
                </a:lnTo>
                <a:lnTo>
                  <a:pt x="588670" y="76200"/>
                </a:lnTo>
                <a:lnTo>
                  <a:pt x="589305" y="78740"/>
                </a:lnTo>
                <a:lnTo>
                  <a:pt x="589026" y="82550"/>
                </a:lnTo>
                <a:lnTo>
                  <a:pt x="592747" y="76200"/>
                </a:lnTo>
                <a:lnTo>
                  <a:pt x="595477" y="85090"/>
                </a:lnTo>
                <a:lnTo>
                  <a:pt x="598970" y="85090"/>
                </a:lnTo>
                <a:lnTo>
                  <a:pt x="602488" y="81280"/>
                </a:lnTo>
                <a:lnTo>
                  <a:pt x="595007" y="81280"/>
                </a:lnTo>
                <a:lnTo>
                  <a:pt x="597458" y="76200"/>
                </a:lnTo>
                <a:lnTo>
                  <a:pt x="598690" y="78740"/>
                </a:lnTo>
                <a:lnTo>
                  <a:pt x="600024" y="76974"/>
                </a:lnTo>
                <a:lnTo>
                  <a:pt x="599186" y="76200"/>
                </a:lnTo>
                <a:lnTo>
                  <a:pt x="596468" y="73660"/>
                </a:lnTo>
                <a:lnTo>
                  <a:pt x="593661" y="72390"/>
                </a:lnTo>
                <a:lnTo>
                  <a:pt x="595718" y="72390"/>
                </a:lnTo>
                <a:lnTo>
                  <a:pt x="595249" y="67310"/>
                </a:lnTo>
                <a:lnTo>
                  <a:pt x="595718" y="66040"/>
                </a:lnTo>
                <a:lnTo>
                  <a:pt x="592277" y="64770"/>
                </a:lnTo>
                <a:lnTo>
                  <a:pt x="592188" y="58420"/>
                </a:lnTo>
                <a:lnTo>
                  <a:pt x="596392" y="63500"/>
                </a:lnTo>
                <a:lnTo>
                  <a:pt x="597814" y="60960"/>
                </a:lnTo>
                <a:lnTo>
                  <a:pt x="597103" y="66040"/>
                </a:lnTo>
                <a:lnTo>
                  <a:pt x="597662" y="66040"/>
                </a:lnTo>
                <a:lnTo>
                  <a:pt x="596912" y="72390"/>
                </a:lnTo>
                <a:lnTo>
                  <a:pt x="599719" y="69850"/>
                </a:lnTo>
                <a:lnTo>
                  <a:pt x="604113" y="69850"/>
                </a:lnTo>
                <a:lnTo>
                  <a:pt x="606767" y="72390"/>
                </a:lnTo>
                <a:lnTo>
                  <a:pt x="608317" y="74930"/>
                </a:lnTo>
                <a:lnTo>
                  <a:pt x="607758" y="74930"/>
                </a:lnTo>
                <a:lnTo>
                  <a:pt x="608558" y="78740"/>
                </a:lnTo>
                <a:lnTo>
                  <a:pt x="608431" y="80391"/>
                </a:lnTo>
                <a:lnTo>
                  <a:pt x="614451" y="81280"/>
                </a:lnTo>
                <a:lnTo>
                  <a:pt x="614527" y="83820"/>
                </a:lnTo>
                <a:lnTo>
                  <a:pt x="611047" y="83820"/>
                </a:lnTo>
                <a:lnTo>
                  <a:pt x="613778" y="86360"/>
                </a:lnTo>
                <a:lnTo>
                  <a:pt x="615607" y="85090"/>
                </a:lnTo>
                <a:lnTo>
                  <a:pt x="618261" y="77470"/>
                </a:lnTo>
                <a:lnTo>
                  <a:pt x="621309" y="78740"/>
                </a:lnTo>
                <a:lnTo>
                  <a:pt x="624243" y="81915"/>
                </a:lnTo>
                <a:lnTo>
                  <a:pt x="624154" y="80010"/>
                </a:lnTo>
                <a:lnTo>
                  <a:pt x="628154" y="81280"/>
                </a:lnTo>
                <a:lnTo>
                  <a:pt x="628167" y="80010"/>
                </a:lnTo>
                <a:lnTo>
                  <a:pt x="628180" y="77470"/>
                </a:lnTo>
                <a:lnTo>
                  <a:pt x="628205" y="73660"/>
                </a:lnTo>
                <a:lnTo>
                  <a:pt x="630580" y="72390"/>
                </a:lnTo>
                <a:lnTo>
                  <a:pt x="629259" y="69850"/>
                </a:lnTo>
                <a:lnTo>
                  <a:pt x="628599" y="68580"/>
                </a:lnTo>
                <a:lnTo>
                  <a:pt x="632599" y="73660"/>
                </a:lnTo>
                <a:lnTo>
                  <a:pt x="631050" y="68580"/>
                </a:lnTo>
                <a:lnTo>
                  <a:pt x="629107" y="62230"/>
                </a:lnTo>
                <a:lnTo>
                  <a:pt x="632675" y="66040"/>
                </a:lnTo>
                <a:lnTo>
                  <a:pt x="632434" y="68580"/>
                </a:lnTo>
                <a:lnTo>
                  <a:pt x="632561" y="72390"/>
                </a:lnTo>
                <a:lnTo>
                  <a:pt x="632790" y="74930"/>
                </a:lnTo>
                <a:lnTo>
                  <a:pt x="633590" y="78740"/>
                </a:lnTo>
                <a:lnTo>
                  <a:pt x="633945" y="74930"/>
                </a:lnTo>
                <a:lnTo>
                  <a:pt x="636244" y="78740"/>
                </a:lnTo>
                <a:lnTo>
                  <a:pt x="637705" y="77470"/>
                </a:lnTo>
                <a:lnTo>
                  <a:pt x="636968" y="74930"/>
                </a:lnTo>
                <a:lnTo>
                  <a:pt x="636600" y="73660"/>
                </a:lnTo>
                <a:lnTo>
                  <a:pt x="640638" y="73660"/>
                </a:lnTo>
                <a:lnTo>
                  <a:pt x="638098" y="69850"/>
                </a:lnTo>
                <a:lnTo>
                  <a:pt x="641311" y="66040"/>
                </a:lnTo>
                <a:lnTo>
                  <a:pt x="643178" y="72390"/>
                </a:lnTo>
                <a:lnTo>
                  <a:pt x="645350" y="67310"/>
                </a:lnTo>
                <a:lnTo>
                  <a:pt x="643724" y="66040"/>
                </a:lnTo>
                <a:lnTo>
                  <a:pt x="648042" y="62230"/>
                </a:lnTo>
                <a:lnTo>
                  <a:pt x="646544" y="59690"/>
                </a:lnTo>
                <a:lnTo>
                  <a:pt x="649782" y="58420"/>
                </a:lnTo>
                <a:lnTo>
                  <a:pt x="652284" y="63500"/>
                </a:lnTo>
                <a:lnTo>
                  <a:pt x="651649" y="68580"/>
                </a:lnTo>
                <a:lnTo>
                  <a:pt x="650506" y="68580"/>
                </a:lnTo>
                <a:lnTo>
                  <a:pt x="648601" y="66040"/>
                </a:lnTo>
                <a:lnTo>
                  <a:pt x="648919" y="69850"/>
                </a:lnTo>
                <a:lnTo>
                  <a:pt x="654824" y="68580"/>
                </a:lnTo>
                <a:lnTo>
                  <a:pt x="656399" y="71120"/>
                </a:lnTo>
                <a:lnTo>
                  <a:pt x="658342" y="71120"/>
                </a:lnTo>
                <a:lnTo>
                  <a:pt x="658825" y="76200"/>
                </a:lnTo>
                <a:lnTo>
                  <a:pt x="660438" y="71120"/>
                </a:lnTo>
                <a:lnTo>
                  <a:pt x="664641" y="80010"/>
                </a:lnTo>
                <a:lnTo>
                  <a:pt x="665086" y="77470"/>
                </a:lnTo>
                <a:lnTo>
                  <a:pt x="665746" y="73660"/>
                </a:lnTo>
                <a:close/>
              </a:path>
              <a:path extrusionOk="0" h="137795" w="685165">
                <a:moveTo>
                  <a:pt x="666419" y="55880"/>
                </a:moveTo>
                <a:lnTo>
                  <a:pt x="663016" y="50800"/>
                </a:lnTo>
                <a:lnTo>
                  <a:pt x="660285" y="48260"/>
                </a:lnTo>
                <a:lnTo>
                  <a:pt x="661111" y="55880"/>
                </a:lnTo>
                <a:lnTo>
                  <a:pt x="659130" y="58420"/>
                </a:lnTo>
                <a:lnTo>
                  <a:pt x="659726" y="58420"/>
                </a:lnTo>
                <a:lnTo>
                  <a:pt x="659523" y="58585"/>
                </a:lnTo>
                <a:lnTo>
                  <a:pt x="666419" y="55880"/>
                </a:lnTo>
                <a:close/>
              </a:path>
              <a:path extrusionOk="0" h="137795" w="685165">
                <a:moveTo>
                  <a:pt x="667346" y="11061"/>
                </a:moveTo>
                <a:lnTo>
                  <a:pt x="666661" y="10160"/>
                </a:lnTo>
                <a:lnTo>
                  <a:pt x="666851" y="11290"/>
                </a:lnTo>
                <a:lnTo>
                  <a:pt x="667346" y="11061"/>
                </a:lnTo>
                <a:close/>
              </a:path>
              <a:path extrusionOk="0" h="137795" w="685165">
                <a:moveTo>
                  <a:pt x="668807" y="30480"/>
                </a:moveTo>
                <a:lnTo>
                  <a:pt x="668108" y="33020"/>
                </a:lnTo>
                <a:lnTo>
                  <a:pt x="668604" y="33020"/>
                </a:lnTo>
                <a:lnTo>
                  <a:pt x="668807" y="30480"/>
                </a:lnTo>
                <a:close/>
              </a:path>
              <a:path extrusionOk="0" h="137795" w="685165">
                <a:moveTo>
                  <a:pt x="669277" y="10160"/>
                </a:moveTo>
                <a:lnTo>
                  <a:pt x="667346" y="11061"/>
                </a:lnTo>
                <a:lnTo>
                  <a:pt x="668566" y="12700"/>
                </a:lnTo>
                <a:lnTo>
                  <a:pt x="669277" y="10160"/>
                </a:lnTo>
                <a:close/>
              </a:path>
              <a:path extrusionOk="0" h="137795" w="685165">
                <a:moveTo>
                  <a:pt x="677354" y="29641"/>
                </a:moveTo>
                <a:lnTo>
                  <a:pt x="675614" y="29921"/>
                </a:lnTo>
                <a:lnTo>
                  <a:pt x="675817" y="30238"/>
                </a:lnTo>
                <a:lnTo>
                  <a:pt x="676287" y="30238"/>
                </a:lnTo>
                <a:lnTo>
                  <a:pt x="677354" y="29641"/>
                </a:lnTo>
                <a:close/>
              </a:path>
              <a:path extrusionOk="0" h="137795" w="685165">
                <a:moveTo>
                  <a:pt x="679259" y="34163"/>
                </a:moveTo>
                <a:lnTo>
                  <a:pt x="679094" y="34315"/>
                </a:lnTo>
                <a:lnTo>
                  <a:pt x="679221" y="34315"/>
                </a:lnTo>
                <a:lnTo>
                  <a:pt x="679259" y="34163"/>
                </a:lnTo>
                <a:close/>
              </a:path>
              <a:path extrusionOk="0" h="137795" w="685165">
                <a:moveTo>
                  <a:pt x="679640" y="19050"/>
                </a:moveTo>
                <a:lnTo>
                  <a:pt x="679145" y="18580"/>
                </a:lnTo>
                <a:lnTo>
                  <a:pt x="679056" y="19050"/>
                </a:lnTo>
                <a:lnTo>
                  <a:pt x="679640" y="19050"/>
                </a:lnTo>
                <a:close/>
              </a:path>
              <a:path extrusionOk="0" h="137795" w="685165">
                <a:moveTo>
                  <a:pt x="681431" y="19050"/>
                </a:moveTo>
                <a:lnTo>
                  <a:pt x="679640" y="19050"/>
                </a:lnTo>
                <a:lnTo>
                  <a:pt x="680961" y="20320"/>
                </a:lnTo>
                <a:lnTo>
                  <a:pt x="681431" y="19050"/>
                </a:lnTo>
                <a:close/>
              </a:path>
              <a:path extrusionOk="0" h="137795" w="685165">
                <a:moveTo>
                  <a:pt x="682028" y="52070"/>
                </a:moveTo>
                <a:lnTo>
                  <a:pt x="681621" y="53467"/>
                </a:lnTo>
                <a:lnTo>
                  <a:pt x="681710" y="53340"/>
                </a:lnTo>
                <a:lnTo>
                  <a:pt x="682028" y="52070"/>
                </a:lnTo>
                <a:close/>
              </a:path>
              <a:path extrusionOk="0" h="137795" w="685165">
                <a:moveTo>
                  <a:pt x="684885" y="46990"/>
                </a:moveTo>
                <a:lnTo>
                  <a:pt x="682586" y="49530"/>
                </a:lnTo>
                <a:lnTo>
                  <a:pt x="681990" y="43180"/>
                </a:lnTo>
                <a:lnTo>
                  <a:pt x="679615" y="46990"/>
                </a:lnTo>
                <a:lnTo>
                  <a:pt x="679767" y="45720"/>
                </a:lnTo>
                <a:lnTo>
                  <a:pt x="680046" y="41910"/>
                </a:lnTo>
                <a:lnTo>
                  <a:pt x="681431" y="43180"/>
                </a:lnTo>
                <a:lnTo>
                  <a:pt x="680656" y="41910"/>
                </a:lnTo>
                <a:lnTo>
                  <a:pt x="679094" y="39370"/>
                </a:lnTo>
                <a:lnTo>
                  <a:pt x="677837" y="39370"/>
                </a:lnTo>
                <a:lnTo>
                  <a:pt x="676998" y="39370"/>
                </a:lnTo>
                <a:lnTo>
                  <a:pt x="676262" y="36830"/>
                </a:lnTo>
                <a:lnTo>
                  <a:pt x="675894" y="35560"/>
                </a:lnTo>
                <a:lnTo>
                  <a:pt x="677837" y="39370"/>
                </a:lnTo>
                <a:lnTo>
                  <a:pt x="678789" y="34290"/>
                </a:lnTo>
                <a:lnTo>
                  <a:pt x="679094" y="34290"/>
                </a:lnTo>
                <a:lnTo>
                  <a:pt x="677430" y="33020"/>
                </a:lnTo>
                <a:lnTo>
                  <a:pt x="674268" y="34290"/>
                </a:lnTo>
                <a:lnTo>
                  <a:pt x="673277" y="35560"/>
                </a:lnTo>
                <a:lnTo>
                  <a:pt x="672757" y="29972"/>
                </a:lnTo>
                <a:lnTo>
                  <a:pt x="675614" y="29210"/>
                </a:lnTo>
                <a:lnTo>
                  <a:pt x="675093" y="27940"/>
                </a:lnTo>
                <a:lnTo>
                  <a:pt x="676579" y="25400"/>
                </a:lnTo>
                <a:lnTo>
                  <a:pt x="677316" y="24130"/>
                </a:lnTo>
                <a:lnTo>
                  <a:pt x="674192" y="25400"/>
                </a:lnTo>
                <a:lnTo>
                  <a:pt x="675411" y="20320"/>
                </a:lnTo>
                <a:lnTo>
                  <a:pt x="676859" y="19050"/>
                </a:lnTo>
                <a:lnTo>
                  <a:pt x="678307" y="17780"/>
                </a:lnTo>
                <a:lnTo>
                  <a:pt x="679145" y="18580"/>
                </a:lnTo>
                <a:lnTo>
                  <a:pt x="679297" y="17780"/>
                </a:lnTo>
                <a:lnTo>
                  <a:pt x="679538" y="16510"/>
                </a:lnTo>
                <a:lnTo>
                  <a:pt x="679983" y="15240"/>
                </a:lnTo>
                <a:lnTo>
                  <a:pt x="682193" y="8890"/>
                </a:lnTo>
                <a:lnTo>
                  <a:pt x="679335" y="8890"/>
                </a:lnTo>
                <a:lnTo>
                  <a:pt x="676440" y="11430"/>
                </a:lnTo>
                <a:lnTo>
                  <a:pt x="678586" y="13970"/>
                </a:lnTo>
                <a:lnTo>
                  <a:pt x="677037" y="15240"/>
                </a:lnTo>
                <a:lnTo>
                  <a:pt x="675259" y="14224"/>
                </a:lnTo>
                <a:lnTo>
                  <a:pt x="675259" y="19050"/>
                </a:lnTo>
                <a:lnTo>
                  <a:pt x="669277" y="27940"/>
                </a:lnTo>
                <a:lnTo>
                  <a:pt x="670864" y="30480"/>
                </a:lnTo>
                <a:lnTo>
                  <a:pt x="671957" y="30187"/>
                </a:lnTo>
                <a:lnTo>
                  <a:pt x="667054" y="36830"/>
                </a:lnTo>
                <a:lnTo>
                  <a:pt x="668108" y="33020"/>
                </a:lnTo>
                <a:lnTo>
                  <a:pt x="666267" y="33020"/>
                </a:lnTo>
                <a:lnTo>
                  <a:pt x="664921" y="31750"/>
                </a:lnTo>
                <a:lnTo>
                  <a:pt x="664883" y="27940"/>
                </a:lnTo>
                <a:lnTo>
                  <a:pt x="667969" y="26670"/>
                </a:lnTo>
                <a:lnTo>
                  <a:pt x="668350" y="25400"/>
                </a:lnTo>
                <a:lnTo>
                  <a:pt x="669112" y="22860"/>
                </a:lnTo>
                <a:lnTo>
                  <a:pt x="675259" y="19050"/>
                </a:lnTo>
                <a:lnTo>
                  <a:pt x="675259" y="14224"/>
                </a:lnTo>
                <a:lnTo>
                  <a:pt x="674839" y="13970"/>
                </a:lnTo>
                <a:lnTo>
                  <a:pt x="672642" y="12700"/>
                </a:lnTo>
                <a:lnTo>
                  <a:pt x="674154" y="8890"/>
                </a:lnTo>
                <a:lnTo>
                  <a:pt x="672287" y="10160"/>
                </a:lnTo>
                <a:lnTo>
                  <a:pt x="668845" y="12700"/>
                </a:lnTo>
                <a:lnTo>
                  <a:pt x="667296" y="13970"/>
                </a:lnTo>
                <a:lnTo>
                  <a:pt x="666851" y="11290"/>
                </a:lnTo>
                <a:lnTo>
                  <a:pt x="663854" y="12700"/>
                </a:lnTo>
                <a:lnTo>
                  <a:pt x="665632" y="16510"/>
                </a:lnTo>
                <a:lnTo>
                  <a:pt x="661428" y="13970"/>
                </a:lnTo>
                <a:lnTo>
                  <a:pt x="659295" y="21590"/>
                </a:lnTo>
                <a:lnTo>
                  <a:pt x="656170" y="25400"/>
                </a:lnTo>
                <a:lnTo>
                  <a:pt x="656183" y="24599"/>
                </a:lnTo>
                <a:lnTo>
                  <a:pt x="654113" y="24599"/>
                </a:lnTo>
                <a:lnTo>
                  <a:pt x="655599" y="27444"/>
                </a:lnTo>
                <a:lnTo>
                  <a:pt x="656564" y="26670"/>
                </a:lnTo>
                <a:lnTo>
                  <a:pt x="657225" y="27940"/>
                </a:lnTo>
                <a:lnTo>
                  <a:pt x="658075" y="29210"/>
                </a:lnTo>
                <a:lnTo>
                  <a:pt x="660247" y="27940"/>
                </a:lnTo>
                <a:lnTo>
                  <a:pt x="662546" y="35560"/>
                </a:lnTo>
                <a:lnTo>
                  <a:pt x="666508" y="44450"/>
                </a:lnTo>
                <a:lnTo>
                  <a:pt x="664210" y="49530"/>
                </a:lnTo>
                <a:lnTo>
                  <a:pt x="667575" y="52070"/>
                </a:lnTo>
                <a:lnTo>
                  <a:pt x="668489" y="48260"/>
                </a:lnTo>
                <a:lnTo>
                  <a:pt x="671410" y="46990"/>
                </a:lnTo>
                <a:lnTo>
                  <a:pt x="673557" y="53340"/>
                </a:lnTo>
                <a:lnTo>
                  <a:pt x="670864" y="54610"/>
                </a:lnTo>
                <a:lnTo>
                  <a:pt x="671499" y="59690"/>
                </a:lnTo>
                <a:lnTo>
                  <a:pt x="673595" y="59690"/>
                </a:lnTo>
                <a:lnTo>
                  <a:pt x="676173" y="57150"/>
                </a:lnTo>
                <a:lnTo>
                  <a:pt x="674420" y="53340"/>
                </a:lnTo>
                <a:lnTo>
                  <a:pt x="678586" y="55880"/>
                </a:lnTo>
                <a:lnTo>
                  <a:pt x="678789" y="57150"/>
                </a:lnTo>
                <a:lnTo>
                  <a:pt x="676757" y="57150"/>
                </a:lnTo>
                <a:lnTo>
                  <a:pt x="678383" y="58420"/>
                </a:lnTo>
                <a:lnTo>
                  <a:pt x="681278" y="54610"/>
                </a:lnTo>
                <a:lnTo>
                  <a:pt x="681621" y="53467"/>
                </a:lnTo>
                <a:lnTo>
                  <a:pt x="680758" y="54610"/>
                </a:lnTo>
                <a:lnTo>
                  <a:pt x="680288" y="53340"/>
                </a:lnTo>
                <a:lnTo>
                  <a:pt x="683641" y="49530"/>
                </a:lnTo>
                <a:lnTo>
                  <a:pt x="684758" y="48260"/>
                </a:lnTo>
                <a:lnTo>
                  <a:pt x="684885"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81" name="Google Shape;3781;g2b5c250f245_0_726"/>
          <p:cNvSpPr/>
          <p:nvPr/>
        </p:nvSpPr>
        <p:spPr>
          <a:xfrm>
            <a:off x="5433346" y="2170912"/>
            <a:ext cx="457348" cy="69937"/>
          </a:xfrm>
          <a:custGeom>
            <a:rect b="b" l="l" r="r" t="t"/>
            <a:pathLst>
              <a:path extrusionOk="0" h="104775" w="685165">
                <a:moveTo>
                  <a:pt x="37566" y="57404"/>
                </a:moveTo>
                <a:lnTo>
                  <a:pt x="37503" y="55753"/>
                </a:lnTo>
                <a:lnTo>
                  <a:pt x="37020" y="56451"/>
                </a:lnTo>
                <a:lnTo>
                  <a:pt x="37566" y="57404"/>
                </a:lnTo>
                <a:close/>
              </a:path>
              <a:path extrusionOk="0" h="104775" w="685165">
                <a:moveTo>
                  <a:pt x="38696" y="58801"/>
                </a:moveTo>
                <a:lnTo>
                  <a:pt x="37947" y="58039"/>
                </a:lnTo>
                <a:lnTo>
                  <a:pt x="37566" y="57404"/>
                </a:lnTo>
                <a:lnTo>
                  <a:pt x="37668" y="59690"/>
                </a:lnTo>
                <a:lnTo>
                  <a:pt x="38696" y="58801"/>
                </a:lnTo>
                <a:close/>
              </a:path>
              <a:path extrusionOk="0" h="104775" w="685165">
                <a:moveTo>
                  <a:pt x="41109" y="68199"/>
                </a:moveTo>
                <a:lnTo>
                  <a:pt x="40919" y="63754"/>
                </a:lnTo>
                <a:lnTo>
                  <a:pt x="39293" y="63754"/>
                </a:lnTo>
                <a:lnTo>
                  <a:pt x="41109" y="68199"/>
                </a:lnTo>
                <a:close/>
              </a:path>
              <a:path extrusionOk="0" h="104775" w="685165">
                <a:moveTo>
                  <a:pt x="42964" y="63754"/>
                </a:moveTo>
                <a:lnTo>
                  <a:pt x="40881" y="62725"/>
                </a:lnTo>
                <a:lnTo>
                  <a:pt x="40919" y="63754"/>
                </a:lnTo>
                <a:lnTo>
                  <a:pt x="42964" y="63754"/>
                </a:lnTo>
                <a:close/>
              </a:path>
              <a:path extrusionOk="0" h="104775" w="685165">
                <a:moveTo>
                  <a:pt x="99225" y="89382"/>
                </a:moveTo>
                <a:lnTo>
                  <a:pt x="99098" y="89738"/>
                </a:lnTo>
                <a:lnTo>
                  <a:pt x="99021" y="90131"/>
                </a:lnTo>
                <a:lnTo>
                  <a:pt x="98945" y="90639"/>
                </a:lnTo>
                <a:lnTo>
                  <a:pt x="99098" y="90170"/>
                </a:lnTo>
                <a:lnTo>
                  <a:pt x="99187" y="89776"/>
                </a:lnTo>
                <a:lnTo>
                  <a:pt x="99225" y="89382"/>
                </a:lnTo>
                <a:close/>
              </a:path>
              <a:path extrusionOk="0" h="104775" w="685165">
                <a:moveTo>
                  <a:pt x="125209" y="95796"/>
                </a:moveTo>
                <a:lnTo>
                  <a:pt x="124574" y="96100"/>
                </a:lnTo>
                <a:lnTo>
                  <a:pt x="124015" y="96583"/>
                </a:lnTo>
                <a:lnTo>
                  <a:pt x="123659" y="97332"/>
                </a:lnTo>
                <a:lnTo>
                  <a:pt x="124612" y="97053"/>
                </a:lnTo>
                <a:lnTo>
                  <a:pt x="125044" y="96469"/>
                </a:lnTo>
                <a:lnTo>
                  <a:pt x="125209" y="95796"/>
                </a:lnTo>
                <a:close/>
              </a:path>
              <a:path extrusionOk="0" h="104775" w="685165">
                <a:moveTo>
                  <a:pt x="125717" y="93865"/>
                </a:moveTo>
                <a:lnTo>
                  <a:pt x="125171" y="92722"/>
                </a:lnTo>
                <a:lnTo>
                  <a:pt x="124256" y="93980"/>
                </a:lnTo>
                <a:lnTo>
                  <a:pt x="125717" y="93865"/>
                </a:lnTo>
                <a:close/>
              </a:path>
              <a:path extrusionOk="0" h="104775" w="685165">
                <a:moveTo>
                  <a:pt x="127990" y="93027"/>
                </a:moveTo>
                <a:lnTo>
                  <a:pt x="127342" y="93218"/>
                </a:lnTo>
                <a:lnTo>
                  <a:pt x="127647" y="93573"/>
                </a:lnTo>
                <a:lnTo>
                  <a:pt x="127990" y="93027"/>
                </a:lnTo>
                <a:close/>
              </a:path>
              <a:path extrusionOk="0" h="104775" w="685165">
                <a:moveTo>
                  <a:pt x="130035" y="96393"/>
                </a:moveTo>
                <a:lnTo>
                  <a:pt x="128854" y="94996"/>
                </a:lnTo>
                <a:lnTo>
                  <a:pt x="127647" y="93573"/>
                </a:lnTo>
                <a:lnTo>
                  <a:pt x="127546" y="93726"/>
                </a:lnTo>
                <a:lnTo>
                  <a:pt x="125717" y="93865"/>
                </a:lnTo>
                <a:lnTo>
                  <a:pt x="125209" y="95758"/>
                </a:lnTo>
                <a:lnTo>
                  <a:pt x="126517" y="94996"/>
                </a:lnTo>
                <a:lnTo>
                  <a:pt x="128295" y="95123"/>
                </a:lnTo>
                <a:lnTo>
                  <a:pt x="130035" y="96393"/>
                </a:lnTo>
                <a:close/>
              </a:path>
              <a:path extrusionOk="0" h="104775" w="685165">
                <a:moveTo>
                  <a:pt x="132016" y="91821"/>
                </a:moveTo>
                <a:lnTo>
                  <a:pt x="130479" y="89154"/>
                </a:lnTo>
                <a:lnTo>
                  <a:pt x="127990" y="93027"/>
                </a:lnTo>
                <a:lnTo>
                  <a:pt x="132016" y="91821"/>
                </a:lnTo>
                <a:close/>
              </a:path>
              <a:path extrusionOk="0" h="104775" w="685165">
                <a:moveTo>
                  <a:pt x="231165" y="6527"/>
                </a:moveTo>
                <a:lnTo>
                  <a:pt x="231051" y="5943"/>
                </a:lnTo>
                <a:lnTo>
                  <a:pt x="230962" y="6451"/>
                </a:lnTo>
                <a:lnTo>
                  <a:pt x="230924" y="6883"/>
                </a:lnTo>
                <a:lnTo>
                  <a:pt x="230924" y="7239"/>
                </a:lnTo>
                <a:lnTo>
                  <a:pt x="231089" y="6972"/>
                </a:lnTo>
                <a:lnTo>
                  <a:pt x="231165" y="6527"/>
                </a:lnTo>
                <a:close/>
              </a:path>
              <a:path extrusionOk="0" h="104775" w="685165">
                <a:moveTo>
                  <a:pt x="247840" y="102552"/>
                </a:moveTo>
                <a:lnTo>
                  <a:pt x="247446" y="102831"/>
                </a:lnTo>
                <a:lnTo>
                  <a:pt x="247129" y="103314"/>
                </a:lnTo>
                <a:lnTo>
                  <a:pt x="247129" y="104101"/>
                </a:lnTo>
                <a:lnTo>
                  <a:pt x="247523" y="103593"/>
                </a:lnTo>
                <a:lnTo>
                  <a:pt x="247726" y="103073"/>
                </a:lnTo>
                <a:lnTo>
                  <a:pt x="247840" y="102552"/>
                </a:lnTo>
                <a:close/>
              </a:path>
              <a:path extrusionOk="0" h="104775" w="685165">
                <a:moveTo>
                  <a:pt x="279603" y="88328"/>
                </a:moveTo>
                <a:lnTo>
                  <a:pt x="276923" y="87630"/>
                </a:lnTo>
                <a:lnTo>
                  <a:pt x="275729" y="89408"/>
                </a:lnTo>
                <a:lnTo>
                  <a:pt x="279603" y="88328"/>
                </a:lnTo>
                <a:close/>
              </a:path>
              <a:path extrusionOk="0" h="104775" w="685165">
                <a:moveTo>
                  <a:pt x="282270" y="89027"/>
                </a:moveTo>
                <a:lnTo>
                  <a:pt x="281482" y="87807"/>
                </a:lnTo>
                <a:lnTo>
                  <a:pt x="279603" y="88328"/>
                </a:lnTo>
                <a:lnTo>
                  <a:pt x="282270" y="89027"/>
                </a:lnTo>
                <a:close/>
              </a:path>
              <a:path extrusionOk="0" h="104775" w="685165">
                <a:moveTo>
                  <a:pt x="284492" y="100812"/>
                </a:moveTo>
                <a:lnTo>
                  <a:pt x="284149" y="99771"/>
                </a:lnTo>
                <a:lnTo>
                  <a:pt x="283095" y="100584"/>
                </a:lnTo>
                <a:lnTo>
                  <a:pt x="284492" y="100812"/>
                </a:lnTo>
                <a:close/>
              </a:path>
              <a:path extrusionOk="0" h="104775" w="685165">
                <a:moveTo>
                  <a:pt x="289636" y="95504"/>
                </a:moveTo>
                <a:lnTo>
                  <a:pt x="285788" y="94107"/>
                </a:lnTo>
                <a:lnTo>
                  <a:pt x="285242" y="98806"/>
                </a:lnTo>
                <a:lnTo>
                  <a:pt x="283654" y="96012"/>
                </a:lnTo>
                <a:lnTo>
                  <a:pt x="282143" y="99441"/>
                </a:lnTo>
                <a:lnTo>
                  <a:pt x="280327" y="99695"/>
                </a:lnTo>
                <a:lnTo>
                  <a:pt x="279374" y="98552"/>
                </a:lnTo>
                <a:lnTo>
                  <a:pt x="280644" y="98044"/>
                </a:lnTo>
                <a:lnTo>
                  <a:pt x="281063" y="97663"/>
                </a:lnTo>
                <a:lnTo>
                  <a:pt x="281355" y="97409"/>
                </a:lnTo>
                <a:lnTo>
                  <a:pt x="278066" y="97663"/>
                </a:lnTo>
                <a:lnTo>
                  <a:pt x="275577" y="94996"/>
                </a:lnTo>
                <a:lnTo>
                  <a:pt x="272948" y="100076"/>
                </a:lnTo>
                <a:lnTo>
                  <a:pt x="272999" y="100330"/>
                </a:lnTo>
                <a:lnTo>
                  <a:pt x="277075" y="104648"/>
                </a:lnTo>
                <a:lnTo>
                  <a:pt x="283324" y="99695"/>
                </a:lnTo>
                <a:lnTo>
                  <a:pt x="283972" y="99187"/>
                </a:lnTo>
                <a:lnTo>
                  <a:pt x="284149" y="99771"/>
                </a:lnTo>
                <a:lnTo>
                  <a:pt x="284899" y="99187"/>
                </a:lnTo>
                <a:lnTo>
                  <a:pt x="285381" y="98806"/>
                </a:lnTo>
                <a:lnTo>
                  <a:pt x="289636" y="95504"/>
                </a:lnTo>
                <a:close/>
              </a:path>
              <a:path extrusionOk="0" h="104775" w="685165">
                <a:moveTo>
                  <a:pt x="290461" y="13081"/>
                </a:moveTo>
                <a:lnTo>
                  <a:pt x="290144" y="9906"/>
                </a:lnTo>
                <a:lnTo>
                  <a:pt x="288569" y="10668"/>
                </a:lnTo>
                <a:lnTo>
                  <a:pt x="290461" y="13081"/>
                </a:lnTo>
                <a:close/>
              </a:path>
              <a:path extrusionOk="0" h="104775" w="685165">
                <a:moveTo>
                  <a:pt x="303644" y="8521"/>
                </a:moveTo>
                <a:lnTo>
                  <a:pt x="302272" y="6604"/>
                </a:lnTo>
                <a:lnTo>
                  <a:pt x="302475" y="8839"/>
                </a:lnTo>
                <a:lnTo>
                  <a:pt x="303644" y="8521"/>
                </a:lnTo>
                <a:close/>
              </a:path>
              <a:path extrusionOk="0" h="104775" w="685165">
                <a:moveTo>
                  <a:pt x="307022" y="100457"/>
                </a:moveTo>
                <a:lnTo>
                  <a:pt x="305790" y="97409"/>
                </a:lnTo>
                <a:lnTo>
                  <a:pt x="305523" y="97663"/>
                </a:lnTo>
                <a:lnTo>
                  <a:pt x="305523" y="97790"/>
                </a:lnTo>
                <a:lnTo>
                  <a:pt x="307022" y="100457"/>
                </a:lnTo>
                <a:close/>
              </a:path>
              <a:path extrusionOk="0" h="104775" w="685165">
                <a:moveTo>
                  <a:pt x="309003" y="11557"/>
                </a:moveTo>
                <a:lnTo>
                  <a:pt x="307035" y="7594"/>
                </a:lnTo>
                <a:lnTo>
                  <a:pt x="303669" y="8509"/>
                </a:lnTo>
                <a:lnTo>
                  <a:pt x="303733" y="8636"/>
                </a:lnTo>
                <a:lnTo>
                  <a:pt x="304279" y="9398"/>
                </a:lnTo>
                <a:lnTo>
                  <a:pt x="304190" y="9652"/>
                </a:lnTo>
                <a:lnTo>
                  <a:pt x="304012" y="9779"/>
                </a:lnTo>
                <a:lnTo>
                  <a:pt x="304126" y="10033"/>
                </a:lnTo>
                <a:lnTo>
                  <a:pt x="304012" y="10541"/>
                </a:lnTo>
                <a:lnTo>
                  <a:pt x="303898" y="10668"/>
                </a:lnTo>
                <a:lnTo>
                  <a:pt x="309003" y="11557"/>
                </a:lnTo>
                <a:close/>
              </a:path>
              <a:path extrusionOk="0" h="104775" w="685165">
                <a:moveTo>
                  <a:pt x="311543" y="5842"/>
                </a:moveTo>
                <a:lnTo>
                  <a:pt x="306870" y="7239"/>
                </a:lnTo>
                <a:lnTo>
                  <a:pt x="307035" y="7594"/>
                </a:lnTo>
                <a:lnTo>
                  <a:pt x="307416" y="7493"/>
                </a:lnTo>
                <a:lnTo>
                  <a:pt x="311543" y="5842"/>
                </a:lnTo>
                <a:close/>
              </a:path>
              <a:path extrusionOk="0" h="104775" w="685165">
                <a:moveTo>
                  <a:pt x="336410" y="95237"/>
                </a:moveTo>
                <a:lnTo>
                  <a:pt x="336092" y="95669"/>
                </a:lnTo>
                <a:lnTo>
                  <a:pt x="335864" y="96151"/>
                </a:lnTo>
                <a:lnTo>
                  <a:pt x="335699" y="96862"/>
                </a:lnTo>
                <a:lnTo>
                  <a:pt x="335940" y="96659"/>
                </a:lnTo>
                <a:lnTo>
                  <a:pt x="336372" y="95910"/>
                </a:lnTo>
                <a:lnTo>
                  <a:pt x="336410" y="95237"/>
                </a:lnTo>
                <a:close/>
              </a:path>
              <a:path extrusionOk="0" h="104775" w="685165">
                <a:moveTo>
                  <a:pt x="354622" y="90690"/>
                </a:moveTo>
                <a:lnTo>
                  <a:pt x="353529" y="91186"/>
                </a:lnTo>
                <a:lnTo>
                  <a:pt x="353847" y="91948"/>
                </a:lnTo>
                <a:lnTo>
                  <a:pt x="353923" y="92075"/>
                </a:lnTo>
                <a:lnTo>
                  <a:pt x="354622" y="90690"/>
                </a:lnTo>
                <a:close/>
              </a:path>
              <a:path extrusionOk="0" h="104775" w="685165">
                <a:moveTo>
                  <a:pt x="359410" y="83693"/>
                </a:moveTo>
                <a:lnTo>
                  <a:pt x="357251" y="83693"/>
                </a:lnTo>
                <a:lnTo>
                  <a:pt x="357352" y="84416"/>
                </a:lnTo>
                <a:lnTo>
                  <a:pt x="359410" y="83693"/>
                </a:lnTo>
                <a:close/>
              </a:path>
              <a:path extrusionOk="0" h="104775" w="685165">
                <a:moveTo>
                  <a:pt x="360337" y="97409"/>
                </a:moveTo>
                <a:lnTo>
                  <a:pt x="359816" y="93091"/>
                </a:lnTo>
                <a:lnTo>
                  <a:pt x="359511" y="90551"/>
                </a:lnTo>
                <a:lnTo>
                  <a:pt x="357378" y="89433"/>
                </a:lnTo>
                <a:lnTo>
                  <a:pt x="357162" y="89535"/>
                </a:lnTo>
                <a:lnTo>
                  <a:pt x="357251" y="89382"/>
                </a:lnTo>
                <a:lnTo>
                  <a:pt x="357378" y="89433"/>
                </a:lnTo>
                <a:lnTo>
                  <a:pt x="357720" y="89281"/>
                </a:lnTo>
                <a:lnTo>
                  <a:pt x="358000" y="89154"/>
                </a:lnTo>
                <a:lnTo>
                  <a:pt x="357352" y="84416"/>
                </a:lnTo>
                <a:lnTo>
                  <a:pt x="353288" y="85852"/>
                </a:lnTo>
                <a:lnTo>
                  <a:pt x="355663" y="88265"/>
                </a:lnTo>
                <a:lnTo>
                  <a:pt x="355587" y="88773"/>
                </a:lnTo>
                <a:lnTo>
                  <a:pt x="354622" y="90690"/>
                </a:lnTo>
                <a:lnTo>
                  <a:pt x="356984" y="89623"/>
                </a:lnTo>
                <a:lnTo>
                  <a:pt x="355155" y="95123"/>
                </a:lnTo>
                <a:lnTo>
                  <a:pt x="353771" y="91821"/>
                </a:lnTo>
                <a:lnTo>
                  <a:pt x="351193" y="87630"/>
                </a:lnTo>
                <a:lnTo>
                  <a:pt x="350583" y="92583"/>
                </a:lnTo>
                <a:lnTo>
                  <a:pt x="350672" y="93472"/>
                </a:lnTo>
                <a:lnTo>
                  <a:pt x="352933" y="99187"/>
                </a:lnTo>
                <a:lnTo>
                  <a:pt x="355346" y="95631"/>
                </a:lnTo>
                <a:lnTo>
                  <a:pt x="357606" y="101219"/>
                </a:lnTo>
                <a:lnTo>
                  <a:pt x="359194" y="100457"/>
                </a:lnTo>
                <a:lnTo>
                  <a:pt x="357606" y="97790"/>
                </a:lnTo>
                <a:lnTo>
                  <a:pt x="357860" y="95631"/>
                </a:lnTo>
                <a:lnTo>
                  <a:pt x="357924" y="95123"/>
                </a:lnTo>
                <a:lnTo>
                  <a:pt x="358165" y="93091"/>
                </a:lnTo>
                <a:lnTo>
                  <a:pt x="359587" y="96647"/>
                </a:lnTo>
                <a:lnTo>
                  <a:pt x="360337" y="97409"/>
                </a:lnTo>
                <a:close/>
              </a:path>
              <a:path extrusionOk="0" h="104775" w="685165">
                <a:moveTo>
                  <a:pt x="389051" y="90170"/>
                </a:moveTo>
                <a:lnTo>
                  <a:pt x="388429" y="89941"/>
                </a:lnTo>
                <a:lnTo>
                  <a:pt x="388696" y="90843"/>
                </a:lnTo>
                <a:lnTo>
                  <a:pt x="389051" y="90170"/>
                </a:lnTo>
                <a:close/>
              </a:path>
              <a:path extrusionOk="0" h="104775" w="685165">
                <a:moveTo>
                  <a:pt x="389775" y="94361"/>
                </a:moveTo>
                <a:lnTo>
                  <a:pt x="388696" y="90843"/>
                </a:lnTo>
                <a:lnTo>
                  <a:pt x="388112" y="91948"/>
                </a:lnTo>
                <a:lnTo>
                  <a:pt x="386715" y="94996"/>
                </a:lnTo>
                <a:lnTo>
                  <a:pt x="389775" y="94361"/>
                </a:lnTo>
                <a:close/>
              </a:path>
              <a:path extrusionOk="0" h="104775" w="685165">
                <a:moveTo>
                  <a:pt x="397141" y="96024"/>
                </a:moveTo>
                <a:lnTo>
                  <a:pt x="397103" y="95554"/>
                </a:lnTo>
                <a:lnTo>
                  <a:pt x="397103" y="94640"/>
                </a:lnTo>
                <a:lnTo>
                  <a:pt x="397065" y="94957"/>
                </a:lnTo>
                <a:lnTo>
                  <a:pt x="397014" y="95389"/>
                </a:lnTo>
                <a:lnTo>
                  <a:pt x="397141" y="96024"/>
                </a:lnTo>
                <a:close/>
              </a:path>
              <a:path extrusionOk="0" h="104775" w="685165">
                <a:moveTo>
                  <a:pt x="448195" y="92456"/>
                </a:moveTo>
                <a:lnTo>
                  <a:pt x="448081" y="91567"/>
                </a:lnTo>
                <a:lnTo>
                  <a:pt x="447052" y="93853"/>
                </a:lnTo>
                <a:lnTo>
                  <a:pt x="446189" y="92710"/>
                </a:lnTo>
                <a:lnTo>
                  <a:pt x="446062" y="92456"/>
                </a:lnTo>
                <a:lnTo>
                  <a:pt x="445452" y="89928"/>
                </a:lnTo>
                <a:lnTo>
                  <a:pt x="443839" y="100076"/>
                </a:lnTo>
                <a:lnTo>
                  <a:pt x="447979" y="93853"/>
                </a:lnTo>
                <a:lnTo>
                  <a:pt x="448144" y="93599"/>
                </a:lnTo>
                <a:lnTo>
                  <a:pt x="448195" y="92456"/>
                </a:lnTo>
                <a:close/>
              </a:path>
              <a:path extrusionOk="0" h="104775" w="685165">
                <a:moveTo>
                  <a:pt x="452589" y="90932"/>
                </a:moveTo>
                <a:lnTo>
                  <a:pt x="452094" y="90424"/>
                </a:lnTo>
                <a:lnTo>
                  <a:pt x="451980" y="90043"/>
                </a:lnTo>
                <a:lnTo>
                  <a:pt x="452399" y="89662"/>
                </a:lnTo>
                <a:lnTo>
                  <a:pt x="452513" y="89433"/>
                </a:lnTo>
                <a:lnTo>
                  <a:pt x="449707" y="87376"/>
                </a:lnTo>
                <a:lnTo>
                  <a:pt x="448906" y="90043"/>
                </a:lnTo>
                <a:lnTo>
                  <a:pt x="452589" y="90932"/>
                </a:lnTo>
                <a:close/>
              </a:path>
              <a:path extrusionOk="0" h="104775" w="685165">
                <a:moveTo>
                  <a:pt x="453364" y="87553"/>
                </a:moveTo>
                <a:lnTo>
                  <a:pt x="453301" y="87223"/>
                </a:lnTo>
                <a:lnTo>
                  <a:pt x="453186" y="87630"/>
                </a:lnTo>
                <a:lnTo>
                  <a:pt x="453364" y="87553"/>
                </a:lnTo>
                <a:close/>
              </a:path>
              <a:path extrusionOk="0" h="104775" w="685165">
                <a:moveTo>
                  <a:pt x="453859" y="90424"/>
                </a:moveTo>
                <a:lnTo>
                  <a:pt x="453542" y="88620"/>
                </a:lnTo>
                <a:lnTo>
                  <a:pt x="452653" y="89433"/>
                </a:lnTo>
                <a:lnTo>
                  <a:pt x="452767" y="89623"/>
                </a:lnTo>
                <a:lnTo>
                  <a:pt x="453859" y="90424"/>
                </a:lnTo>
                <a:close/>
              </a:path>
              <a:path extrusionOk="0" h="104775" w="685165">
                <a:moveTo>
                  <a:pt x="456044" y="86360"/>
                </a:moveTo>
                <a:lnTo>
                  <a:pt x="453478" y="87503"/>
                </a:lnTo>
                <a:lnTo>
                  <a:pt x="453542" y="88620"/>
                </a:lnTo>
                <a:lnTo>
                  <a:pt x="456044" y="86360"/>
                </a:lnTo>
                <a:close/>
              </a:path>
              <a:path extrusionOk="0" h="104775" w="685165">
                <a:moveTo>
                  <a:pt x="463207" y="24384"/>
                </a:moveTo>
                <a:lnTo>
                  <a:pt x="461073" y="21590"/>
                </a:lnTo>
                <a:lnTo>
                  <a:pt x="461098" y="22352"/>
                </a:lnTo>
                <a:lnTo>
                  <a:pt x="463207" y="24384"/>
                </a:lnTo>
                <a:close/>
              </a:path>
              <a:path extrusionOk="0" h="104775" w="685165">
                <a:moveTo>
                  <a:pt x="468871" y="30861"/>
                </a:moveTo>
                <a:lnTo>
                  <a:pt x="467842" y="31242"/>
                </a:lnTo>
                <a:lnTo>
                  <a:pt x="468490" y="32512"/>
                </a:lnTo>
                <a:lnTo>
                  <a:pt x="468871" y="30861"/>
                </a:lnTo>
                <a:close/>
              </a:path>
              <a:path extrusionOk="0" h="104775" w="685165">
                <a:moveTo>
                  <a:pt x="469544" y="92583"/>
                </a:moveTo>
                <a:lnTo>
                  <a:pt x="467918" y="90932"/>
                </a:lnTo>
                <a:lnTo>
                  <a:pt x="465709" y="90170"/>
                </a:lnTo>
                <a:lnTo>
                  <a:pt x="468452" y="93218"/>
                </a:lnTo>
                <a:lnTo>
                  <a:pt x="469544" y="92583"/>
                </a:lnTo>
                <a:close/>
              </a:path>
              <a:path extrusionOk="0" h="104775" w="685165">
                <a:moveTo>
                  <a:pt x="470954" y="91719"/>
                </a:moveTo>
                <a:lnTo>
                  <a:pt x="469544" y="92583"/>
                </a:lnTo>
                <a:lnTo>
                  <a:pt x="470420" y="93472"/>
                </a:lnTo>
                <a:lnTo>
                  <a:pt x="470954" y="91719"/>
                </a:lnTo>
                <a:close/>
              </a:path>
              <a:path extrusionOk="0" h="104775" w="685165">
                <a:moveTo>
                  <a:pt x="474738" y="94576"/>
                </a:moveTo>
                <a:lnTo>
                  <a:pt x="473506" y="94107"/>
                </a:lnTo>
                <a:lnTo>
                  <a:pt x="474141" y="95631"/>
                </a:lnTo>
                <a:lnTo>
                  <a:pt x="474738" y="94576"/>
                </a:lnTo>
                <a:close/>
              </a:path>
              <a:path extrusionOk="0" h="104775" w="685165">
                <a:moveTo>
                  <a:pt x="474738" y="25781"/>
                </a:moveTo>
                <a:lnTo>
                  <a:pt x="473468" y="26162"/>
                </a:lnTo>
                <a:lnTo>
                  <a:pt x="472325" y="29337"/>
                </a:lnTo>
                <a:lnTo>
                  <a:pt x="470725" y="27559"/>
                </a:lnTo>
                <a:lnTo>
                  <a:pt x="470700" y="26797"/>
                </a:lnTo>
                <a:lnTo>
                  <a:pt x="471297" y="21971"/>
                </a:lnTo>
                <a:lnTo>
                  <a:pt x="466661" y="24765"/>
                </a:lnTo>
                <a:lnTo>
                  <a:pt x="469861" y="26670"/>
                </a:lnTo>
                <a:lnTo>
                  <a:pt x="468871" y="30861"/>
                </a:lnTo>
                <a:lnTo>
                  <a:pt x="472897" y="29337"/>
                </a:lnTo>
                <a:lnTo>
                  <a:pt x="473227" y="29210"/>
                </a:lnTo>
                <a:lnTo>
                  <a:pt x="474738" y="25781"/>
                </a:lnTo>
                <a:close/>
              </a:path>
              <a:path extrusionOk="0" h="104775" w="685165">
                <a:moveTo>
                  <a:pt x="475437" y="93306"/>
                </a:moveTo>
                <a:lnTo>
                  <a:pt x="474853" y="94361"/>
                </a:lnTo>
                <a:lnTo>
                  <a:pt x="474840" y="94615"/>
                </a:lnTo>
                <a:lnTo>
                  <a:pt x="475170" y="94742"/>
                </a:lnTo>
                <a:lnTo>
                  <a:pt x="475437" y="93306"/>
                </a:lnTo>
                <a:close/>
              </a:path>
              <a:path extrusionOk="0" h="104775" w="685165">
                <a:moveTo>
                  <a:pt x="488480" y="76073"/>
                </a:moveTo>
                <a:lnTo>
                  <a:pt x="487133" y="74422"/>
                </a:lnTo>
                <a:lnTo>
                  <a:pt x="486930" y="76073"/>
                </a:lnTo>
                <a:lnTo>
                  <a:pt x="486981" y="76962"/>
                </a:lnTo>
                <a:lnTo>
                  <a:pt x="488010" y="77724"/>
                </a:lnTo>
                <a:lnTo>
                  <a:pt x="488391" y="76581"/>
                </a:lnTo>
                <a:lnTo>
                  <a:pt x="488480" y="76073"/>
                </a:lnTo>
                <a:close/>
              </a:path>
              <a:path extrusionOk="0" h="104775" w="685165">
                <a:moveTo>
                  <a:pt x="491337" y="74041"/>
                </a:moveTo>
                <a:lnTo>
                  <a:pt x="489318" y="73787"/>
                </a:lnTo>
                <a:lnTo>
                  <a:pt x="488594" y="75946"/>
                </a:lnTo>
                <a:lnTo>
                  <a:pt x="488696" y="76327"/>
                </a:lnTo>
                <a:lnTo>
                  <a:pt x="490982" y="79121"/>
                </a:lnTo>
                <a:lnTo>
                  <a:pt x="491337" y="74041"/>
                </a:lnTo>
                <a:close/>
              </a:path>
              <a:path extrusionOk="0" h="104775" w="685165">
                <a:moveTo>
                  <a:pt x="532371" y="76136"/>
                </a:moveTo>
                <a:lnTo>
                  <a:pt x="532257" y="75819"/>
                </a:lnTo>
                <a:lnTo>
                  <a:pt x="528535" y="78486"/>
                </a:lnTo>
                <a:lnTo>
                  <a:pt x="532358" y="76327"/>
                </a:lnTo>
                <a:lnTo>
                  <a:pt x="532371" y="76136"/>
                </a:lnTo>
                <a:close/>
              </a:path>
              <a:path extrusionOk="0" h="104775" w="685165">
                <a:moveTo>
                  <a:pt x="533908" y="78752"/>
                </a:moveTo>
                <a:lnTo>
                  <a:pt x="532803" y="76073"/>
                </a:lnTo>
                <a:lnTo>
                  <a:pt x="532434" y="76288"/>
                </a:lnTo>
                <a:lnTo>
                  <a:pt x="532536" y="77724"/>
                </a:lnTo>
                <a:lnTo>
                  <a:pt x="533908" y="78752"/>
                </a:lnTo>
                <a:close/>
              </a:path>
              <a:path extrusionOk="0" h="104775" w="685165">
                <a:moveTo>
                  <a:pt x="534987" y="82626"/>
                </a:moveTo>
                <a:lnTo>
                  <a:pt x="534962" y="81280"/>
                </a:lnTo>
                <a:lnTo>
                  <a:pt x="534530" y="80238"/>
                </a:lnTo>
                <a:lnTo>
                  <a:pt x="531583" y="81280"/>
                </a:lnTo>
                <a:lnTo>
                  <a:pt x="534987" y="82626"/>
                </a:lnTo>
                <a:close/>
              </a:path>
              <a:path extrusionOk="0" h="104775" w="685165">
                <a:moveTo>
                  <a:pt x="538988" y="84201"/>
                </a:moveTo>
                <a:lnTo>
                  <a:pt x="534987" y="82626"/>
                </a:lnTo>
                <a:lnTo>
                  <a:pt x="534708" y="86741"/>
                </a:lnTo>
                <a:lnTo>
                  <a:pt x="538988" y="84201"/>
                </a:lnTo>
                <a:close/>
              </a:path>
              <a:path extrusionOk="0" h="104775" w="685165">
                <a:moveTo>
                  <a:pt x="541147" y="8128"/>
                </a:moveTo>
                <a:lnTo>
                  <a:pt x="540334" y="5461"/>
                </a:lnTo>
                <a:lnTo>
                  <a:pt x="537362" y="8763"/>
                </a:lnTo>
                <a:lnTo>
                  <a:pt x="537413" y="8509"/>
                </a:lnTo>
                <a:lnTo>
                  <a:pt x="537527" y="8001"/>
                </a:lnTo>
                <a:lnTo>
                  <a:pt x="534009" y="8509"/>
                </a:lnTo>
                <a:lnTo>
                  <a:pt x="531037" y="6477"/>
                </a:lnTo>
                <a:lnTo>
                  <a:pt x="528358" y="5715"/>
                </a:lnTo>
                <a:lnTo>
                  <a:pt x="525805" y="9525"/>
                </a:lnTo>
                <a:lnTo>
                  <a:pt x="526630" y="9525"/>
                </a:lnTo>
                <a:lnTo>
                  <a:pt x="540359" y="9525"/>
                </a:lnTo>
                <a:lnTo>
                  <a:pt x="540486" y="9398"/>
                </a:lnTo>
                <a:lnTo>
                  <a:pt x="540334" y="10287"/>
                </a:lnTo>
                <a:lnTo>
                  <a:pt x="540740" y="9398"/>
                </a:lnTo>
                <a:lnTo>
                  <a:pt x="541020" y="8763"/>
                </a:lnTo>
                <a:lnTo>
                  <a:pt x="541147" y="8128"/>
                </a:lnTo>
                <a:close/>
              </a:path>
              <a:path extrusionOk="0" h="104775" w="685165">
                <a:moveTo>
                  <a:pt x="542632" y="8597"/>
                </a:moveTo>
                <a:lnTo>
                  <a:pt x="541362" y="8001"/>
                </a:lnTo>
                <a:lnTo>
                  <a:pt x="541248" y="8255"/>
                </a:lnTo>
                <a:lnTo>
                  <a:pt x="541375" y="8890"/>
                </a:lnTo>
                <a:lnTo>
                  <a:pt x="541794" y="10287"/>
                </a:lnTo>
                <a:lnTo>
                  <a:pt x="542632" y="8597"/>
                </a:lnTo>
                <a:close/>
              </a:path>
              <a:path extrusionOk="0" h="104775" w="685165">
                <a:moveTo>
                  <a:pt x="544334" y="9398"/>
                </a:moveTo>
                <a:lnTo>
                  <a:pt x="544182" y="5461"/>
                </a:lnTo>
                <a:lnTo>
                  <a:pt x="542671" y="8509"/>
                </a:lnTo>
                <a:lnTo>
                  <a:pt x="542709" y="8636"/>
                </a:lnTo>
                <a:lnTo>
                  <a:pt x="544334" y="9398"/>
                </a:lnTo>
                <a:close/>
              </a:path>
              <a:path extrusionOk="0" h="104775" w="685165">
                <a:moveTo>
                  <a:pt x="552767" y="79121"/>
                </a:moveTo>
                <a:lnTo>
                  <a:pt x="552665" y="78854"/>
                </a:lnTo>
                <a:lnTo>
                  <a:pt x="552704" y="79248"/>
                </a:lnTo>
                <a:lnTo>
                  <a:pt x="552729" y="79438"/>
                </a:lnTo>
                <a:lnTo>
                  <a:pt x="552767" y="79121"/>
                </a:lnTo>
                <a:close/>
              </a:path>
              <a:path extrusionOk="0" h="104775" w="685165">
                <a:moveTo>
                  <a:pt x="569010" y="55245"/>
                </a:moveTo>
                <a:lnTo>
                  <a:pt x="568642" y="55626"/>
                </a:lnTo>
                <a:lnTo>
                  <a:pt x="568540" y="55791"/>
                </a:lnTo>
                <a:lnTo>
                  <a:pt x="568223" y="58039"/>
                </a:lnTo>
                <a:lnTo>
                  <a:pt x="567563" y="56743"/>
                </a:lnTo>
                <a:lnTo>
                  <a:pt x="567664" y="57785"/>
                </a:lnTo>
                <a:lnTo>
                  <a:pt x="568871" y="58521"/>
                </a:lnTo>
                <a:lnTo>
                  <a:pt x="568896" y="58039"/>
                </a:lnTo>
                <a:lnTo>
                  <a:pt x="569010" y="55245"/>
                </a:lnTo>
                <a:close/>
              </a:path>
              <a:path extrusionOk="0" h="104775" w="685165">
                <a:moveTo>
                  <a:pt x="572693" y="60833"/>
                </a:moveTo>
                <a:lnTo>
                  <a:pt x="568871" y="58521"/>
                </a:lnTo>
                <a:lnTo>
                  <a:pt x="568731" y="61722"/>
                </a:lnTo>
                <a:lnTo>
                  <a:pt x="572693" y="60833"/>
                </a:lnTo>
                <a:close/>
              </a:path>
              <a:path extrusionOk="0" h="104775" w="685165">
                <a:moveTo>
                  <a:pt x="596696" y="18211"/>
                </a:moveTo>
                <a:lnTo>
                  <a:pt x="596468" y="18402"/>
                </a:lnTo>
                <a:lnTo>
                  <a:pt x="595909" y="18643"/>
                </a:lnTo>
                <a:lnTo>
                  <a:pt x="596188" y="18681"/>
                </a:lnTo>
                <a:lnTo>
                  <a:pt x="596468" y="18605"/>
                </a:lnTo>
                <a:lnTo>
                  <a:pt x="596696" y="18211"/>
                </a:lnTo>
                <a:close/>
              </a:path>
              <a:path extrusionOk="0" h="104775" w="685165">
                <a:moveTo>
                  <a:pt x="598322" y="80518"/>
                </a:moveTo>
                <a:lnTo>
                  <a:pt x="596734" y="81927"/>
                </a:lnTo>
                <a:lnTo>
                  <a:pt x="597141" y="82296"/>
                </a:lnTo>
                <a:lnTo>
                  <a:pt x="598322" y="80518"/>
                </a:lnTo>
                <a:close/>
              </a:path>
              <a:path extrusionOk="0" h="104775" w="685165">
                <a:moveTo>
                  <a:pt x="603592" y="86487"/>
                </a:moveTo>
                <a:lnTo>
                  <a:pt x="603072" y="85217"/>
                </a:lnTo>
                <a:lnTo>
                  <a:pt x="602005" y="86106"/>
                </a:lnTo>
                <a:lnTo>
                  <a:pt x="603592" y="86487"/>
                </a:lnTo>
                <a:close/>
              </a:path>
              <a:path extrusionOk="0" h="104775" w="685165">
                <a:moveTo>
                  <a:pt x="604393" y="80746"/>
                </a:moveTo>
                <a:lnTo>
                  <a:pt x="602361" y="81026"/>
                </a:lnTo>
                <a:lnTo>
                  <a:pt x="601573" y="82296"/>
                </a:lnTo>
                <a:lnTo>
                  <a:pt x="601687" y="83820"/>
                </a:lnTo>
                <a:lnTo>
                  <a:pt x="602005" y="86106"/>
                </a:lnTo>
                <a:lnTo>
                  <a:pt x="604393" y="80746"/>
                </a:lnTo>
                <a:close/>
              </a:path>
              <a:path extrusionOk="0" h="104775" w="685165">
                <a:moveTo>
                  <a:pt x="604570" y="80721"/>
                </a:moveTo>
                <a:lnTo>
                  <a:pt x="604545" y="80391"/>
                </a:lnTo>
                <a:lnTo>
                  <a:pt x="604393" y="80746"/>
                </a:lnTo>
                <a:lnTo>
                  <a:pt x="604570" y="80721"/>
                </a:lnTo>
                <a:close/>
              </a:path>
              <a:path extrusionOk="0" h="104775" w="685165">
                <a:moveTo>
                  <a:pt x="604583" y="86728"/>
                </a:moveTo>
                <a:lnTo>
                  <a:pt x="603592" y="86487"/>
                </a:lnTo>
                <a:lnTo>
                  <a:pt x="604304" y="88265"/>
                </a:lnTo>
                <a:lnTo>
                  <a:pt x="604583" y="86728"/>
                </a:lnTo>
                <a:close/>
              </a:path>
              <a:path extrusionOk="0" h="104775" w="685165">
                <a:moveTo>
                  <a:pt x="620661" y="89789"/>
                </a:moveTo>
                <a:lnTo>
                  <a:pt x="620242" y="89369"/>
                </a:lnTo>
                <a:lnTo>
                  <a:pt x="620344" y="89941"/>
                </a:lnTo>
                <a:lnTo>
                  <a:pt x="620572" y="90487"/>
                </a:lnTo>
                <a:lnTo>
                  <a:pt x="620661" y="89789"/>
                </a:lnTo>
                <a:close/>
              </a:path>
              <a:path extrusionOk="0" h="104775" w="685165">
                <a:moveTo>
                  <a:pt x="620953" y="91440"/>
                </a:moveTo>
                <a:lnTo>
                  <a:pt x="620572" y="90487"/>
                </a:lnTo>
                <a:lnTo>
                  <a:pt x="619633" y="92964"/>
                </a:lnTo>
                <a:lnTo>
                  <a:pt x="620915" y="91821"/>
                </a:lnTo>
                <a:lnTo>
                  <a:pt x="620953" y="91440"/>
                </a:lnTo>
                <a:close/>
              </a:path>
              <a:path extrusionOk="0" h="104775" w="685165">
                <a:moveTo>
                  <a:pt x="622274" y="27190"/>
                </a:moveTo>
                <a:lnTo>
                  <a:pt x="622096" y="27686"/>
                </a:lnTo>
                <a:lnTo>
                  <a:pt x="622236" y="27686"/>
                </a:lnTo>
                <a:lnTo>
                  <a:pt x="622274" y="27190"/>
                </a:lnTo>
                <a:close/>
              </a:path>
              <a:path extrusionOk="0" h="104775" w="685165">
                <a:moveTo>
                  <a:pt x="626478" y="19570"/>
                </a:moveTo>
                <a:lnTo>
                  <a:pt x="622846" y="20066"/>
                </a:lnTo>
                <a:lnTo>
                  <a:pt x="622274" y="27190"/>
                </a:lnTo>
                <a:lnTo>
                  <a:pt x="623239" y="24511"/>
                </a:lnTo>
                <a:lnTo>
                  <a:pt x="626478" y="19570"/>
                </a:lnTo>
                <a:close/>
              </a:path>
              <a:path extrusionOk="0" h="104775" w="685165">
                <a:moveTo>
                  <a:pt x="646607" y="33782"/>
                </a:moveTo>
                <a:lnTo>
                  <a:pt x="646569" y="33655"/>
                </a:lnTo>
                <a:lnTo>
                  <a:pt x="646214" y="33655"/>
                </a:lnTo>
                <a:lnTo>
                  <a:pt x="646607" y="33782"/>
                </a:lnTo>
                <a:close/>
              </a:path>
              <a:path extrusionOk="0" h="104775" w="685165">
                <a:moveTo>
                  <a:pt x="649782" y="30988"/>
                </a:moveTo>
                <a:lnTo>
                  <a:pt x="646493" y="31242"/>
                </a:lnTo>
                <a:lnTo>
                  <a:pt x="646176" y="28067"/>
                </a:lnTo>
                <a:lnTo>
                  <a:pt x="645109" y="28956"/>
                </a:lnTo>
                <a:lnTo>
                  <a:pt x="646569" y="33655"/>
                </a:lnTo>
                <a:lnTo>
                  <a:pt x="647484" y="33655"/>
                </a:lnTo>
                <a:lnTo>
                  <a:pt x="649566" y="31242"/>
                </a:lnTo>
                <a:lnTo>
                  <a:pt x="649782" y="30988"/>
                </a:lnTo>
                <a:close/>
              </a:path>
              <a:path extrusionOk="0" h="104775" w="685165">
                <a:moveTo>
                  <a:pt x="650862" y="42926"/>
                </a:moveTo>
                <a:lnTo>
                  <a:pt x="649300" y="43561"/>
                </a:lnTo>
                <a:lnTo>
                  <a:pt x="649287" y="43726"/>
                </a:lnTo>
                <a:lnTo>
                  <a:pt x="650290" y="44196"/>
                </a:lnTo>
                <a:lnTo>
                  <a:pt x="650862" y="42926"/>
                </a:lnTo>
                <a:close/>
              </a:path>
              <a:path extrusionOk="0" h="104775" w="685165">
                <a:moveTo>
                  <a:pt x="652360" y="41021"/>
                </a:moveTo>
                <a:lnTo>
                  <a:pt x="652208" y="36855"/>
                </a:lnTo>
                <a:lnTo>
                  <a:pt x="648792" y="38100"/>
                </a:lnTo>
                <a:lnTo>
                  <a:pt x="652360" y="41021"/>
                </a:lnTo>
                <a:close/>
              </a:path>
              <a:path extrusionOk="0" h="104775" w="685165">
                <a:moveTo>
                  <a:pt x="655053" y="35814"/>
                </a:moveTo>
                <a:lnTo>
                  <a:pt x="652119" y="34531"/>
                </a:lnTo>
                <a:lnTo>
                  <a:pt x="652208" y="36855"/>
                </a:lnTo>
                <a:lnTo>
                  <a:pt x="655053" y="35814"/>
                </a:lnTo>
                <a:close/>
              </a:path>
              <a:path extrusionOk="0" h="104775" w="685165">
                <a:moveTo>
                  <a:pt x="655281" y="28067"/>
                </a:moveTo>
                <a:lnTo>
                  <a:pt x="654926" y="28448"/>
                </a:lnTo>
                <a:lnTo>
                  <a:pt x="655281" y="28067"/>
                </a:lnTo>
                <a:close/>
              </a:path>
              <a:path extrusionOk="0" h="104775" w="685165">
                <a:moveTo>
                  <a:pt x="656869" y="39116"/>
                </a:moveTo>
                <a:lnTo>
                  <a:pt x="656590" y="38442"/>
                </a:lnTo>
                <a:lnTo>
                  <a:pt x="656031" y="39116"/>
                </a:lnTo>
                <a:lnTo>
                  <a:pt x="656043" y="39535"/>
                </a:lnTo>
                <a:lnTo>
                  <a:pt x="656869" y="39116"/>
                </a:lnTo>
                <a:close/>
              </a:path>
              <a:path extrusionOk="0" h="104775" w="685165">
                <a:moveTo>
                  <a:pt x="657466" y="42926"/>
                </a:moveTo>
                <a:lnTo>
                  <a:pt x="656932" y="41656"/>
                </a:lnTo>
                <a:lnTo>
                  <a:pt x="656043" y="39535"/>
                </a:lnTo>
                <a:lnTo>
                  <a:pt x="651319" y="41910"/>
                </a:lnTo>
                <a:lnTo>
                  <a:pt x="650862" y="42926"/>
                </a:lnTo>
                <a:lnTo>
                  <a:pt x="654024" y="41656"/>
                </a:lnTo>
                <a:lnTo>
                  <a:pt x="657466" y="42926"/>
                </a:lnTo>
                <a:close/>
              </a:path>
              <a:path extrusionOk="0" h="104775" w="685165">
                <a:moveTo>
                  <a:pt x="657745" y="69850"/>
                </a:moveTo>
                <a:lnTo>
                  <a:pt x="657352" y="69672"/>
                </a:lnTo>
                <a:lnTo>
                  <a:pt x="654697" y="70612"/>
                </a:lnTo>
                <a:lnTo>
                  <a:pt x="655002" y="71526"/>
                </a:lnTo>
                <a:lnTo>
                  <a:pt x="657745" y="69850"/>
                </a:lnTo>
                <a:close/>
              </a:path>
              <a:path extrusionOk="0" h="104775" w="685165">
                <a:moveTo>
                  <a:pt x="657898" y="43268"/>
                </a:moveTo>
                <a:lnTo>
                  <a:pt x="657466" y="43027"/>
                </a:lnTo>
                <a:lnTo>
                  <a:pt x="657783" y="43815"/>
                </a:lnTo>
                <a:lnTo>
                  <a:pt x="657898" y="43268"/>
                </a:lnTo>
                <a:close/>
              </a:path>
              <a:path extrusionOk="0" h="104775" w="685165">
                <a:moveTo>
                  <a:pt x="658888" y="42506"/>
                </a:moveTo>
                <a:lnTo>
                  <a:pt x="658139" y="42557"/>
                </a:lnTo>
                <a:lnTo>
                  <a:pt x="657898" y="43268"/>
                </a:lnTo>
                <a:lnTo>
                  <a:pt x="658177" y="43421"/>
                </a:lnTo>
                <a:lnTo>
                  <a:pt x="658456" y="43497"/>
                </a:lnTo>
                <a:lnTo>
                  <a:pt x="658698" y="43662"/>
                </a:lnTo>
                <a:lnTo>
                  <a:pt x="658888" y="42506"/>
                </a:lnTo>
                <a:close/>
              </a:path>
              <a:path extrusionOk="0" h="104775" w="685165">
                <a:moveTo>
                  <a:pt x="660196" y="80746"/>
                </a:moveTo>
                <a:lnTo>
                  <a:pt x="659053" y="81775"/>
                </a:lnTo>
                <a:lnTo>
                  <a:pt x="659447" y="81813"/>
                </a:lnTo>
                <a:lnTo>
                  <a:pt x="659688" y="81229"/>
                </a:lnTo>
                <a:lnTo>
                  <a:pt x="660196" y="80746"/>
                </a:lnTo>
                <a:close/>
              </a:path>
              <a:path extrusionOk="0" h="104775" w="685165">
                <a:moveTo>
                  <a:pt x="660831" y="78740"/>
                </a:moveTo>
                <a:lnTo>
                  <a:pt x="660400" y="76415"/>
                </a:lnTo>
                <a:lnTo>
                  <a:pt x="659688" y="78359"/>
                </a:lnTo>
                <a:lnTo>
                  <a:pt x="659676" y="78613"/>
                </a:lnTo>
                <a:lnTo>
                  <a:pt x="660831" y="78740"/>
                </a:lnTo>
                <a:close/>
              </a:path>
              <a:path extrusionOk="0" h="104775" w="685165">
                <a:moveTo>
                  <a:pt x="661543" y="73279"/>
                </a:moveTo>
                <a:lnTo>
                  <a:pt x="659206" y="69977"/>
                </a:lnTo>
                <a:lnTo>
                  <a:pt x="660400" y="76415"/>
                </a:lnTo>
                <a:lnTo>
                  <a:pt x="661543" y="73279"/>
                </a:lnTo>
                <a:close/>
              </a:path>
              <a:path extrusionOk="0" h="104775" w="685165">
                <a:moveTo>
                  <a:pt x="661619" y="30607"/>
                </a:moveTo>
                <a:lnTo>
                  <a:pt x="661593" y="29108"/>
                </a:lnTo>
                <a:lnTo>
                  <a:pt x="660869" y="29972"/>
                </a:lnTo>
                <a:lnTo>
                  <a:pt x="659955" y="30099"/>
                </a:lnTo>
                <a:lnTo>
                  <a:pt x="661619" y="30607"/>
                </a:lnTo>
                <a:close/>
              </a:path>
              <a:path extrusionOk="0" h="104775" w="685165">
                <a:moveTo>
                  <a:pt x="662381" y="84836"/>
                </a:moveTo>
                <a:lnTo>
                  <a:pt x="660158" y="88900"/>
                </a:lnTo>
                <a:lnTo>
                  <a:pt x="658850" y="83312"/>
                </a:lnTo>
                <a:lnTo>
                  <a:pt x="658355" y="82804"/>
                </a:lnTo>
                <a:lnTo>
                  <a:pt x="658228" y="82423"/>
                </a:lnTo>
                <a:lnTo>
                  <a:pt x="658774" y="81915"/>
                </a:lnTo>
                <a:lnTo>
                  <a:pt x="659053" y="81661"/>
                </a:lnTo>
                <a:lnTo>
                  <a:pt x="658926" y="81661"/>
                </a:lnTo>
                <a:lnTo>
                  <a:pt x="658571" y="81407"/>
                </a:lnTo>
                <a:lnTo>
                  <a:pt x="659409" y="79121"/>
                </a:lnTo>
                <a:lnTo>
                  <a:pt x="659599" y="78613"/>
                </a:lnTo>
                <a:lnTo>
                  <a:pt x="658507" y="78486"/>
                </a:lnTo>
                <a:lnTo>
                  <a:pt x="657352" y="78359"/>
                </a:lnTo>
                <a:lnTo>
                  <a:pt x="655472" y="72898"/>
                </a:lnTo>
                <a:lnTo>
                  <a:pt x="655002" y="71526"/>
                </a:lnTo>
                <a:lnTo>
                  <a:pt x="652754" y="72898"/>
                </a:lnTo>
                <a:lnTo>
                  <a:pt x="652627" y="70231"/>
                </a:lnTo>
                <a:lnTo>
                  <a:pt x="653529" y="69088"/>
                </a:lnTo>
                <a:lnTo>
                  <a:pt x="654215" y="68199"/>
                </a:lnTo>
                <a:lnTo>
                  <a:pt x="648360" y="67945"/>
                </a:lnTo>
                <a:lnTo>
                  <a:pt x="647636" y="63754"/>
                </a:lnTo>
                <a:lnTo>
                  <a:pt x="641388" y="62484"/>
                </a:lnTo>
                <a:lnTo>
                  <a:pt x="641781" y="63500"/>
                </a:lnTo>
                <a:lnTo>
                  <a:pt x="642645" y="71628"/>
                </a:lnTo>
                <a:lnTo>
                  <a:pt x="639800" y="72898"/>
                </a:lnTo>
                <a:lnTo>
                  <a:pt x="637692" y="74803"/>
                </a:lnTo>
                <a:lnTo>
                  <a:pt x="637667" y="70612"/>
                </a:lnTo>
                <a:lnTo>
                  <a:pt x="637654" y="69977"/>
                </a:lnTo>
                <a:lnTo>
                  <a:pt x="635990" y="69342"/>
                </a:lnTo>
                <a:lnTo>
                  <a:pt x="637070" y="68453"/>
                </a:lnTo>
                <a:lnTo>
                  <a:pt x="637641" y="66167"/>
                </a:lnTo>
                <a:lnTo>
                  <a:pt x="638175" y="64008"/>
                </a:lnTo>
                <a:lnTo>
                  <a:pt x="639356" y="67056"/>
                </a:lnTo>
                <a:lnTo>
                  <a:pt x="639445" y="64008"/>
                </a:lnTo>
                <a:lnTo>
                  <a:pt x="639457" y="63500"/>
                </a:lnTo>
                <a:lnTo>
                  <a:pt x="639521" y="61468"/>
                </a:lnTo>
                <a:lnTo>
                  <a:pt x="639813" y="61087"/>
                </a:lnTo>
                <a:lnTo>
                  <a:pt x="643686" y="56007"/>
                </a:lnTo>
                <a:lnTo>
                  <a:pt x="644448" y="54991"/>
                </a:lnTo>
                <a:lnTo>
                  <a:pt x="644499" y="54737"/>
                </a:lnTo>
                <a:lnTo>
                  <a:pt x="642810" y="50546"/>
                </a:lnTo>
                <a:lnTo>
                  <a:pt x="642289" y="49276"/>
                </a:lnTo>
                <a:lnTo>
                  <a:pt x="648830" y="47625"/>
                </a:lnTo>
                <a:lnTo>
                  <a:pt x="649173" y="44704"/>
                </a:lnTo>
                <a:lnTo>
                  <a:pt x="649262" y="43942"/>
                </a:lnTo>
                <a:lnTo>
                  <a:pt x="649211" y="43688"/>
                </a:lnTo>
                <a:lnTo>
                  <a:pt x="647319" y="42799"/>
                </a:lnTo>
                <a:lnTo>
                  <a:pt x="647344" y="38862"/>
                </a:lnTo>
                <a:lnTo>
                  <a:pt x="647369" y="34544"/>
                </a:lnTo>
                <a:lnTo>
                  <a:pt x="645922" y="36093"/>
                </a:lnTo>
                <a:lnTo>
                  <a:pt x="643674" y="33655"/>
                </a:lnTo>
                <a:lnTo>
                  <a:pt x="646214" y="33655"/>
                </a:lnTo>
                <a:lnTo>
                  <a:pt x="643839" y="32893"/>
                </a:lnTo>
                <a:lnTo>
                  <a:pt x="643953" y="32131"/>
                </a:lnTo>
                <a:lnTo>
                  <a:pt x="639089" y="37846"/>
                </a:lnTo>
                <a:lnTo>
                  <a:pt x="634923" y="34671"/>
                </a:lnTo>
                <a:lnTo>
                  <a:pt x="629145" y="43942"/>
                </a:lnTo>
                <a:lnTo>
                  <a:pt x="626491" y="37465"/>
                </a:lnTo>
                <a:lnTo>
                  <a:pt x="626922" y="43180"/>
                </a:lnTo>
                <a:lnTo>
                  <a:pt x="624192" y="43561"/>
                </a:lnTo>
                <a:lnTo>
                  <a:pt x="620344" y="43688"/>
                </a:lnTo>
                <a:lnTo>
                  <a:pt x="618413" y="44704"/>
                </a:lnTo>
                <a:lnTo>
                  <a:pt x="618998" y="41402"/>
                </a:lnTo>
                <a:lnTo>
                  <a:pt x="620788" y="41148"/>
                </a:lnTo>
                <a:lnTo>
                  <a:pt x="622769" y="40132"/>
                </a:lnTo>
                <a:lnTo>
                  <a:pt x="617969" y="38862"/>
                </a:lnTo>
                <a:lnTo>
                  <a:pt x="613537" y="42164"/>
                </a:lnTo>
                <a:lnTo>
                  <a:pt x="610184" y="46482"/>
                </a:lnTo>
                <a:lnTo>
                  <a:pt x="610222" y="46863"/>
                </a:lnTo>
                <a:lnTo>
                  <a:pt x="612267" y="50927"/>
                </a:lnTo>
                <a:lnTo>
                  <a:pt x="612622" y="50546"/>
                </a:lnTo>
                <a:lnTo>
                  <a:pt x="614718" y="53467"/>
                </a:lnTo>
                <a:lnTo>
                  <a:pt x="612648" y="56007"/>
                </a:lnTo>
                <a:lnTo>
                  <a:pt x="611149" y="54356"/>
                </a:lnTo>
                <a:lnTo>
                  <a:pt x="609663" y="52070"/>
                </a:lnTo>
                <a:lnTo>
                  <a:pt x="609498" y="51816"/>
                </a:lnTo>
                <a:lnTo>
                  <a:pt x="606996" y="52070"/>
                </a:lnTo>
                <a:lnTo>
                  <a:pt x="607123" y="47879"/>
                </a:lnTo>
                <a:lnTo>
                  <a:pt x="607161" y="46482"/>
                </a:lnTo>
                <a:lnTo>
                  <a:pt x="608469" y="47371"/>
                </a:lnTo>
                <a:lnTo>
                  <a:pt x="608342" y="46482"/>
                </a:lnTo>
                <a:lnTo>
                  <a:pt x="608215" y="45593"/>
                </a:lnTo>
                <a:lnTo>
                  <a:pt x="607707" y="41910"/>
                </a:lnTo>
                <a:lnTo>
                  <a:pt x="605853" y="45593"/>
                </a:lnTo>
                <a:lnTo>
                  <a:pt x="603072" y="44704"/>
                </a:lnTo>
                <a:lnTo>
                  <a:pt x="600976" y="47879"/>
                </a:lnTo>
                <a:lnTo>
                  <a:pt x="600710" y="45974"/>
                </a:lnTo>
                <a:lnTo>
                  <a:pt x="600494" y="44323"/>
                </a:lnTo>
                <a:lnTo>
                  <a:pt x="600430" y="43942"/>
                </a:lnTo>
                <a:lnTo>
                  <a:pt x="600341" y="42164"/>
                </a:lnTo>
                <a:lnTo>
                  <a:pt x="601802" y="38862"/>
                </a:lnTo>
                <a:lnTo>
                  <a:pt x="602246" y="37846"/>
                </a:lnTo>
                <a:lnTo>
                  <a:pt x="606399" y="37592"/>
                </a:lnTo>
                <a:lnTo>
                  <a:pt x="609371" y="42545"/>
                </a:lnTo>
                <a:lnTo>
                  <a:pt x="611644" y="37592"/>
                </a:lnTo>
                <a:lnTo>
                  <a:pt x="612406" y="35941"/>
                </a:lnTo>
                <a:lnTo>
                  <a:pt x="612521" y="35687"/>
                </a:lnTo>
                <a:lnTo>
                  <a:pt x="613219" y="34163"/>
                </a:lnTo>
                <a:lnTo>
                  <a:pt x="615594" y="38989"/>
                </a:lnTo>
                <a:lnTo>
                  <a:pt x="614172" y="35433"/>
                </a:lnTo>
                <a:lnTo>
                  <a:pt x="616877" y="34163"/>
                </a:lnTo>
                <a:lnTo>
                  <a:pt x="617423" y="33909"/>
                </a:lnTo>
                <a:lnTo>
                  <a:pt x="619277" y="34925"/>
                </a:lnTo>
                <a:lnTo>
                  <a:pt x="622096" y="32385"/>
                </a:lnTo>
                <a:lnTo>
                  <a:pt x="621931" y="33274"/>
                </a:lnTo>
                <a:lnTo>
                  <a:pt x="622185" y="32385"/>
                </a:lnTo>
                <a:lnTo>
                  <a:pt x="623557" y="27686"/>
                </a:lnTo>
                <a:lnTo>
                  <a:pt x="622236" y="27686"/>
                </a:lnTo>
                <a:lnTo>
                  <a:pt x="622134" y="28956"/>
                </a:lnTo>
                <a:lnTo>
                  <a:pt x="619798" y="33909"/>
                </a:lnTo>
                <a:lnTo>
                  <a:pt x="615759" y="33401"/>
                </a:lnTo>
                <a:lnTo>
                  <a:pt x="615683" y="32766"/>
                </a:lnTo>
                <a:lnTo>
                  <a:pt x="615137" y="28067"/>
                </a:lnTo>
                <a:lnTo>
                  <a:pt x="614603" y="23368"/>
                </a:lnTo>
                <a:lnTo>
                  <a:pt x="611670" y="28067"/>
                </a:lnTo>
                <a:lnTo>
                  <a:pt x="611619" y="26416"/>
                </a:lnTo>
                <a:lnTo>
                  <a:pt x="611505" y="25273"/>
                </a:lnTo>
                <a:lnTo>
                  <a:pt x="609460" y="22479"/>
                </a:lnTo>
                <a:lnTo>
                  <a:pt x="611352" y="20066"/>
                </a:lnTo>
                <a:lnTo>
                  <a:pt x="613651" y="18669"/>
                </a:lnTo>
                <a:lnTo>
                  <a:pt x="615124" y="22225"/>
                </a:lnTo>
                <a:lnTo>
                  <a:pt x="615454" y="18669"/>
                </a:lnTo>
                <a:lnTo>
                  <a:pt x="615467" y="18542"/>
                </a:lnTo>
                <a:lnTo>
                  <a:pt x="615480" y="18415"/>
                </a:lnTo>
                <a:lnTo>
                  <a:pt x="613143" y="18542"/>
                </a:lnTo>
                <a:lnTo>
                  <a:pt x="614133" y="16256"/>
                </a:lnTo>
                <a:lnTo>
                  <a:pt x="610489" y="16764"/>
                </a:lnTo>
                <a:lnTo>
                  <a:pt x="609612" y="21717"/>
                </a:lnTo>
                <a:lnTo>
                  <a:pt x="606767" y="26162"/>
                </a:lnTo>
                <a:lnTo>
                  <a:pt x="603948" y="30226"/>
                </a:lnTo>
                <a:lnTo>
                  <a:pt x="601141" y="32766"/>
                </a:lnTo>
                <a:lnTo>
                  <a:pt x="597649" y="32385"/>
                </a:lnTo>
                <a:lnTo>
                  <a:pt x="595553" y="30861"/>
                </a:lnTo>
                <a:lnTo>
                  <a:pt x="598284" y="30353"/>
                </a:lnTo>
                <a:lnTo>
                  <a:pt x="600290" y="27178"/>
                </a:lnTo>
                <a:lnTo>
                  <a:pt x="601179" y="25781"/>
                </a:lnTo>
                <a:lnTo>
                  <a:pt x="600659" y="22098"/>
                </a:lnTo>
                <a:lnTo>
                  <a:pt x="598881" y="27178"/>
                </a:lnTo>
                <a:lnTo>
                  <a:pt x="598297" y="25527"/>
                </a:lnTo>
                <a:lnTo>
                  <a:pt x="598081" y="24892"/>
                </a:lnTo>
                <a:lnTo>
                  <a:pt x="596061" y="19113"/>
                </a:lnTo>
                <a:lnTo>
                  <a:pt x="596061" y="24892"/>
                </a:lnTo>
                <a:lnTo>
                  <a:pt x="592937" y="24257"/>
                </a:lnTo>
                <a:lnTo>
                  <a:pt x="587629" y="24257"/>
                </a:lnTo>
                <a:lnTo>
                  <a:pt x="587565" y="18923"/>
                </a:lnTo>
                <a:lnTo>
                  <a:pt x="587552" y="18034"/>
                </a:lnTo>
                <a:lnTo>
                  <a:pt x="589673" y="16637"/>
                </a:lnTo>
                <a:lnTo>
                  <a:pt x="590638" y="16002"/>
                </a:lnTo>
                <a:lnTo>
                  <a:pt x="593369" y="19812"/>
                </a:lnTo>
                <a:lnTo>
                  <a:pt x="595655" y="18669"/>
                </a:lnTo>
                <a:lnTo>
                  <a:pt x="596061" y="24892"/>
                </a:lnTo>
                <a:lnTo>
                  <a:pt x="596061" y="19113"/>
                </a:lnTo>
                <a:lnTo>
                  <a:pt x="595871" y="18567"/>
                </a:lnTo>
                <a:lnTo>
                  <a:pt x="595591" y="17780"/>
                </a:lnTo>
                <a:lnTo>
                  <a:pt x="595642" y="18491"/>
                </a:lnTo>
                <a:lnTo>
                  <a:pt x="595236" y="18415"/>
                </a:lnTo>
                <a:lnTo>
                  <a:pt x="594741" y="17145"/>
                </a:lnTo>
                <a:lnTo>
                  <a:pt x="594677" y="16764"/>
                </a:lnTo>
                <a:lnTo>
                  <a:pt x="594918" y="16002"/>
                </a:lnTo>
                <a:lnTo>
                  <a:pt x="595122" y="15367"/>
                </a:lnTo>
                <a:lnTo>
                  <a:pt x="598805" y="16256"/>
                </a:lnTo>
                <a:lnTo>
                  <a:pt x="598017" y="15367"/>
                </a:lnTo>
                <a:lnTo>
                  <a:pt x="596442" y="13589"/>
                </a:lnTo>
                <a:lnTo>
                  <a:pt x="596239" y="13360"/>
                </a:lnTo>
                <a:lnTo>
                  <a:pt x="596150" y="13081"/>
                </a:lnTo>
                <a:lnTo>
                  <a:pt x="596734" y="11176"/>
                </a:lnTo>
                <a:lnTo>
                  <a:pt x="593140" y="11684"/>
                </a:lnTo>
                <a:lnTo>
                  <a:pt x="593712" y="13081"/>
                </a:lnTo>
                <a:lnTo>
                  <a:pt x="593598" y="13322"/>
                </a:lnTo>
                <a:lnTo>
                  <a:pt x="593369" y="13462"/>
                </a:lnTo>
                <a:lnTo>
                  <a:pt x="592505" y="13589"/>
                </a:lnTo>
                <a:lnTo>
                  <a:pt x="591947" y="13462"/>
                </a:lnTo>
                <a:lnTo>
                  <a:pt x="591388" y="13335"/>
                </a:lnTo>
                <a:lnTo>
                  <a:pt x="590486" y="13462"/>
                </a:lnTo>
                <a:lnTo>
                  <a:pt x="590550" y="10287"/>
                </a:lnTo>
                <a:lnTo>
                  <a:pt x="590600" y="7874"/>
                </a:lnTo>
                <a:lnTo>
                  <a:pt x="587794" y="10287"/>
                </a:lnTo>
                <a:lnTo>
                  <a:pt x="585482" y="6858"/>
                </a:lnTo>
                <a:lnTo>
                  <a:pt x="582917" y="3048"/>
                </a:lnTo>
                <a:lnTo>
                  <a:pt x="577811" y="6858"/>
                </a:lnTo>
                <a:lnTo>
                  <a:pt x="578281" y="5842"/>
                </a:lnTo>
                <a:lnTo>
                  <a:pt x="574395" y="4445"/>
                </a:lnTo>
                <a:lnTo>
                  <a:pt x="573570" y="15494"/>
                </a:lnTo>
                <a:lnTo>
                  <a:pt x="569252" y="16637"/>
                </a:lnTo>
                <a:lnTo>
                  <a:pt x="570458" y="14351"/>
                </a:lnTo>
                <a:lnTo>
                  <a:pt x="570522" y="13716"/>
                </a:lnTo>
                <a:lnTo>
                  <a:pt x="570141" y="11811"/>
                </a:lnTo>
                <a:lnTo>
                  <a:pt x="570039" y="9017"/>
                </a:lnTo>
                <a:lnTo>
                  <a:pt x="567778" y="11811"/>
                </a:lnTo>
                <a:lnTo>
                  <a:pt x="566877" y="7112"/>
                </a:lnTo>
                <a:lnTo>
                  <a:pt x="564769" y="5461"/>
                </a:lnTo>
                <a:lnTo>
                  <a:pt x="567105" y="8890"/>
                </a:lnTo>
                <a:lnTo>
                  <a:pt x="567080" y="55791"/>
                </a:lnTo>
                <a:lnTo>
                  <a:pt x="563587" y="56007"/>
                </a:lnTo>
                <a:lnTo>
                  <a:pt x="563511" y="51181"/>
                </a:lnTo>
                <a:lnTo>
                  <a:pt x="563486" y="50038"/>
                </a:lnTo>
                <a:lnTo>
                  <a:pt x="563473" y="49276"/>
                </a:lnTo>
                <a:lnTo>
                  <a:pt x="563460" y="48641"/>
                </a:lnTo>
                <a:lnTo>
                  <a:pt x="567080" y="55791"/>
                </a:lnTo>
                <a:lnTo>
                  <a:pt x="567080" y="8915"/>
                </a:lnTo>
                <a:lnTo>
                  <a:pt x="563689" y="10922"/>
                </a:lnTo>
                <a:lnTo>
                  <a:pt x="563803" y="11430"/>
                </a:lnTo>
                <a:lnTo>
                  <a:pt x="564553" y="13322"/>
                </a:lnTo>
                <a:lnTo>
                  <a:pt x="564692" y="14224"/>
                </a:lnTo>
                <a:lnTo>
                  <a:pt x="564553" y="14160"/>
                </a:lnTo>
                <a:lnTo>
                  <a:pt x="564413" y="18923"/>
                </a:lnTo>
                <a:lnTo>
                  <a:pt x="560057" y="18669"/>
                </a:lnTo>
                <a:lnTo>
                  <a:pt x="557796" y="17907"/>
                </a:lnTo>
                <a:lnTo>
                  <a:pt x="557745" y="17526"/>
                </a:lnTo>
                <a:lnTo>
                  <a:pt x="557695" y="17145"/>
                </a:lnTo>
                <a:lnTo>
                  <a:pt x="556768" y="10668"/>
                </a:lnTo>
                <a:lnTo>
                  <a:pt x="564553" y="14160"/>
                </a:lnTo>
                <a:lnTo>
                  <a:pt x="564464" y="13233"/>
                </a:lnTo>
                <a:lnTo>
                  <a:pt x="563613" y="10972"/>
                </a:lnTo>
                <a:lnTo>
                  <a:pt x="561924" y="6731"/>
                </a:lnTo>
                <a:lnTo>
                  <a:pt x="559701" y="5969"/>
                </a:lnTo>
                <a:lnTo>
                  <a:pt x="559003" y="9779"/>
                </a:lnTo>
                <a:lnTo>
                  <a:pt x="559092" y="10160"/>
                </a:lnTo>
                <a:lnTo>
                  <a:pt x="560451" y="11430"/>
                </a:lnTo>
                <a:lnTo>
                  <a:pt x="558076" y="10668"/>
                </a:lnTo>
                <a:lnTo>
                  <a:pt x="557682" y="10541"/>
                </a:lnTo>
                <a:lnTo>
                  <a:pt x="556628" y="10287"/>
                </a:lnTo>
                <a:lnTo>
                  <a:pt x="553440" y="9525"/>
                </a:lnTo>
                <a:lnTo>
                  <a:pt x="551624" y="4953"/>
                </a:lnTo>
                <a:lnTo>
                  <a:pt x="548017" y="10287"/>
                </a:lnTo>
                <a:lnTo>
                  <a:pt x="547458" y="8890"/>
                </a:lnTo>
                <a:lnTo>
                  <a:pt x="546785" y="7239"/>
                </a:lnTo>
                <a:lnTo>
                  <a:pt x="544334" y="14224"/>
                </a:lnTo>
                <a:lnTo>
                  <a:pt x="546150" y="13970"/>
                </a:lnTo>
                <a:lnTo>
                  <a:pt x="546468" y="8890"/>
                </a:lnTo>
                <a:lnTo>
                  <a:pt x="548525" y="11684"/>
                </a:lnTo>
                <a:lnTo>
                  <a:pt x="548474" y="12065"/>
                </a:lnTo>
                <a:lnTo>
                  <a:pt x="545922" y="17018"/>
                </a:lnTo>
                <a:lnTo>
                  <a:pt x="542632" y="17145"/>
                </a:lnTo>
                <a:lnTo>
                  <a:pt x="541794" y="15494"/>
                </a:lnTo>
                <a:lnTo>
                  <a:pt x="540258" y="12446"/>
                </a:lnTo>
                <a:lnTo>
                  <a:pt x="538035" y="11684"/>
                </a:lnTo>
                <a:lnTo>
                  <a:pt x="540219" y="9652"/>
                </a:lnTo>
                <a:lnTo>
                  <a:pt x="526669" y="9652"/>
                </a:lnTo>
                <a:lnTo>
                  <a:pt x="528154" y="13360"/>
                </a:lnTo>
                <a:lnTo>
                  <a:pt x="528040" y="14224"/>
                </a:lnTo>
                <a:lnTo>
                  <a:pt x="527621" y="15494"/>
                </a:lnTo>
                <a:lnTo>
                  <a:pt x="526897" y="13716"/>
                </a:lnTo>
                <a:lnTo>
                  <a:pt x="526592" y="12954"/>
                </a:lnTo>
                <a:lnTo>
                  <a:pt x="523494" y="13716"/>
                </a:lnTo>
                <a:lnTo>
                  <a:pt x="523735" y="10668"/>
                </a:lnTo>
                <a:lnTo>
                  <a:pt x="524802" y="9779"/>
                </a:lnTo>
                <a:lnTo>
                  <a:pt x="520369" y="8255"/>
                </a:lnTo>
                <a:lnTo>
                  <a:pt x="519328" y="9118"/>
                </a:lnTo>
                <a:lnTo>
                  <a:pt x="519239" y="9398"/>
                </a:lnTo>
                <a:lnTo>
                  <a:pt x="518452" y="12446"/>
                </a:lnTo>
                <a:lnTo>
                  <a:pt x="518566" y="13716"/>
                </a:lnTo>
                <a:lnTo>
                  <a:pt x="519023" y="15621"/>
                </a:lnTo>
                <a:lnTo>
                  <a:pt x="516928" y="17526"/>
                </a:lnTo>
                <a:lnTo>
                  <a:pt x="516191" y="17145"/>
                </a:lnTo>
                <a:lnTo>
                  <a:pt x="515467" y="16764"/>
                </a:lnTo>
                <a:lnTo>
                  <a:pt x="512051" y="14986"/>
                </a:lnTo>
                <a:lnTo>
                  <a:pt x="514261" y="13208"/>
                </a:lnTo>
                <a:lnTo>
                  <a:pt x="518833" y="9525"/>
                </a:lnTo>
                <a:lnTo>
                  <a:pt x="519303" y="9144"/>
                </a:lnTo>
                <a:lnTo>
                  <a:pt x="516051" y="5969"/>
                </a:lnTo>
                <a:lnTo>
                  <a:pt x="511302" y="9525"/>
                </a:lnTo>
                <a:lnTo>
                  <a:pt x="510425" y="6096"/>
                </a:lnTo>
                <a:lnTo>
                  <a:pt x="503732" y="2540"/>
                </a:lnTo>
                <a:lnTo>
                  <a:pt x="497954" y="13208"/>
                </a:lnTo>
                <a:lnTo>
                  <a:pt x="490626" y="12954"/>
                </a:lnTo>
                <a:lnTo>
                  <a:pt x="490651" y="11811"/>
                </a:lnTo>
                <a:lnTo>
                  <a:pt x="490778" y="7239"/>
                </a:lnTo>
                <a:lnTo>
                  <a:pt x="492467" y="6604"/>
                </a:lnTo>
                <a:lnTo>
                  <a:pt x="496163" y="5207"/>
                </a:lnTo>
                <a:lnTo>
                  <a:pt x="497992" y="4953"/>
                </a:lnTo>
                <a:lnTo>
                  <a:pt x="495935" y="0"/>
                </a:lnTo>
                <a:lnTo>
                  <a:pt x="492404" y="6604"/>
                </a:lnTo>
                <a:lnTo>
                  <a:pt x="489508" y="2921"/>
                </a:lnTo>
                <a:lnTo>
                  <a:pt x="486740" y="2032"/>
                </a:lnTo>
                <a:lnTo>
                  <a:pt x="484428" y="6731"/>
                </a:lnTo>
                <a:lnTo>
                  <a:pt x="484543" y="8636"/>
                </a:lnTo>
                <a:lnTo>
                  <a:pt x="484682" y="10033"/>
                </a:lnTo>
                <a:lnTo>
                  <a:pt x="481114" y="11811"/>
                </a:lnTo>
                <a:lnTo>
                  <a:pt x="481139" y="11684"/>
                </a:lnTo>
                <a:lnTo>
                  <a:pt x="482130" y="7493"/>
                </a:lnTo>
                <a:lnTo>
                  <a:pt x="482244" y="6350"/>
                </a:lnTo>
                <a:lnTo>
                  <a:pt x="481952" y="5588"/>
                </a:lnTo>
                <a:lnTo>
                  <a:pt x="480555" y="11684"/>
                </a:lnTo>
                <a:lnTo>
                  <a:pt x="478510" y="10541"/>
                </a:lnTo>
                <a:lnTo>
                  <a:pt x="476237" y="9271"/>
                </a:lnTo>
                <a:lnTo>
                  <a:pt x="473392" y="10541"/>
                </a:lnTo>
                <a:lnTo>
                  <a:pt x="473430" y="7112"/>
                </a:lnTo>
                <a:lnTo>
                  <a:pt x="468833" y="11176"/>
                </a:lnTo>
                <a:lnTo>
                  <a:pt x="469938" y="11557"/>
                </a:lnTo>
                <a:lnTo>
                  <a:pt x="468896" y="14351"/>
                </a:lnTo>
                <a:lnTo>
                  <a:pt x="468769" y="15367"/>
                </a:lnTo>
                <a:lnTo>
                  <a:pt x="468718" y="16764"/>
                </a:lnTo>
                <a:lnTo>
                  <a:pt x="467601" y="16383"/>
                </a:lnTo>
                <a:lnTo>
                  <a:pt x="470839" y="19685"/>
                </a:lnTo>
                <a:lnTo>
                  <a:pt x="474510" y="18288"/>
                </a:lnTo>
                <a:lnTo>
                  <a:pt x="478193" y="17145"/>
                </a:lnTo>
                <a:lnTo>
                  <a:pt x="481469" y="21082"/>
                </a:lnTo>
                <a:lnTo>
                  <a:pt x="480187" y="22250"/>
                </a:lnTo>
                <a:lnTo>
                  <a:pt x="480199" y="22479"/>
                </a:lnTo>
                <a:lnTo>
                  <a:pt x="481787" y="24257"/>
                </a:lnTo>
                <a:lnTo>
                  <a:pt x="480402" y="25527"/>
                </a:lnTo>
                <a:lnTo>
                  <a:pt x="479298" y="25146"/>
                </a:lnTo>
                <a:lnTo>
                  <a:pt x="479094" y="24638"/>
                </a:lnTo>
                <a:lnTo>
                  <a:pt x="479018" y="23241"/>
                </a:lnTo>
                <a:lnTo>
                  <a:pt x="478218" y="26162"/>
                </a:lnTo>
                <a:lnTo>
                  <a:pt x="476326" y="28448"/>
                </a:lnTo>
                <a:lnTo>
                  <a:pt x="478701" y="28448"/>
                </a:lnTo>
                <a:lnTo>
                  <a:pt x="478256" y="35687"/>
                </a:lnTo>
                <a:lnTo>
                  <a:pt x="473583" y="33655"/>
                </a:lnTo>
                <a:lnTo>
                  <a:pt x="470217" y="35941"/>
                </a:lnTo>
                <a:lnTo>
                  <a:pt x="468490" y="32512"/>
                </a:lnTo>
                <a:lnTo>
                  <a:pt x="467055" y="38862"/>
                </a:lnTo>
                <a:lnTo>
                  <a:pt x="466102" y="36068"/>
                </a:lnTo>
                <a:lnTo>
                  <a:pt x="465594" y="34544"/>
                </a:lnTo>
                <a:lnTo>
                  <a:pt x="465378" y="33909"/>
                </a:lnTo>
                <a:lnTo>
                  <a:pt x="464680" y="31877"/>
                </a:lnTo>
                <a:lnTo>
                  <a:pt x="464553" y="31496"/>
                </a:lnTo>
                <a:lnTo>
                  <a:pt x="463334" y="31877"/>
                </a:lnTo>
                <a:lnTo>
                  <a:pt x="464718" y="30607"/>
                </a:lnTo>
                <a:lnTo>
                  <a:pt x="461352" y="28194"/>
                </a:lnTo>
                <a:lnTo>
                  <a:pt x="460273" y="33909"/>
                </a:lnTo>
                <a:lnTo>
                  <a:pt x="459689" y="33794"/>
                </a:lnTo>
                <a:lnTo>
                  <a:pt x="459600" y="34544"/>
                </a:lnTo>
                <a:lnTo>
                  <a:pt x="459651" y="33794"/>
                </a:lnTo>
                <a:lnTo>
                  <a:pt x="460235" y="28956"/>
                </a:lnTo>
                <a:lnTo>
                  <a:pt x="460857" y="23533"/>
                </a:lnTo>
                <a:lnTo>
                  <a:pt x="460971" y="22225"/>
                </a:lnTo>
                <a:lnTo>
                  <a:pt x="459003" y="20332"/>
                </a:lnTo>
                <a:lnTo>
                  <a:pt x="459003" y="33655"/>
                </a:lnTo>
                <a:lnTo>
                  <a:pt x="457187" y="33274"/>
                </a:lnTo>
                <a:lnTo>
                  <a:pt x="456387" y="30607"/>
                </a:lnTo>
                <a:lnTo>
                  <a:pt x="455879" y="28956"/>
                </a:lnTo>
                <a:lnTo>
                  <a:pt x="459003" y="33655"/>
                </a:lnTo>
                <a:lnTo>
                  <a:pt x="459003" y="20332"/>
                </a:lnTo>
                <a:lnTo>
                  <a:pt x="457669" y="19050"/>
                </a:lnTo>
                <a:lnTo>
                  <a:pt x="464908" y="13335"/>
                </a:lnTo>
                <a:lnTo>
                  <a:pt x="465366" y="12319"/>
                </a:lnTo>
                <a:lnTo>
                  <a:pt x="465861" y="11176"/>
                </a:lnTo>
                <a:lnTo>
                  <a:pt x="466547" y="9652"/>
                </a:lnTo>
                <a:lnTo>
                  <a:pt x="466928" y="8763"/>
                </a:lnTo>
                <a:lnTo>
                  <a:pt x="464400" y="9652"/>
                </a:lnTo>
                <a:lnTo>
                  <a:pt x="462178" y="8890"/>
                </a:lnTo>
                <a:lnTo>
                  <a:pt x="462026" y="8509"/>
                </a:lnTo>
                <a:lnTo>
                  <a:pt x="460997" y="5842"/>
                </a:lnTo>
                <a:lnTo>
                  <a:pt x="458114" y="8509"/>
                </a:lnTo>
                <a:lnTo>
                  <a:pt x="455320" y="8001"/>
                </a:lnTo>
                <a:lnTo>
                  <a:pt x="452539" y="7874"/>
                </a:lnTo>
                <a:lnTo>
                  <a:pt x="449707" y="11176"/>
                </a:lnTo>
                <a:lnTo>
                  <a:pt x="449008" y="10795"/>
                </a:lnTo>
                <a:lnTo>
                  <a:pt x="447840" y="10160"/>
                </a:lnTo>
                <a:lnTo>
                  <a:pt x="451561" y="7366"/>
                </a:lnTo>
                <a:lnTo>
                  <a:pt x="449541" y="7239"/>
                </a:lnTo>
                <a:lnTo>
                  <a:pt x="445858" y="6350"/>
                </a:lnTo>
                <a:lnTo>
                  <a:pt x="441858" y="7239"/>
                </a:lnTo>
                <a:lnTo>
                  <a:pt x="437781" y="10160"/>
                </a:lnTo>
                <a:lnTo>
                  <a:pt x="435762" y="9906"/>
                </a:lnTo>
                <a:lnTo>
                  <a:pt x="436067" y="8255"/>
                </a:lnTo>
                <a:lnTo>
                  <a:pt x="436181" y="7112"/>
                </a:lnTo>
                <a:lnTo>
                  <a:pt x="435762" y="5080"/>
                </a:lnTo>
                <a:lnTo>
                  <a:pt x="429348" y="4953"/>
                </a:lnTo>
                <a:lnTo>
                  <a:pt x="424345" y="7594"/>
                </a:lnTo>
                <a:lnTo>
                  <a:pt x="418109" y="10795"/>
                </a:lnTo>
                <a:lnTo>
                  <a:pt x="411162" y="10668"/>
                </a:lnTo>
                <a:lnTo>
                  <a:pt x="411683" y="9779"/>
                </a:lnTo>
                <a:lnTo>
                  <a:pt x="412864" y="7747"/>
                </a:lnTo>
                <a:lnTo>
                  <a:pt x="410641" y="6985"/>
                </a:lnTo>
                <a:lnTo>
                  <a:pt x="408787" y="5969"/>
                </a:lnTo>
                <a:lnTo>
                  <a:pt x="407479" y="9779"/>
                </a:lnTo>
                <a:lnTo>
                  <a:pt x="406577" y="8636"/>
                </a:lnTo>
                <a:lnTo>
                  <a:pt x="404888" y="6477"/>
                </a:lnTo>
                <a:lnTo>
                  <a:pt x="401358" y="7594"/>
                </a:lnTo>
                <a:lnTo>
                  <a:pt x="397535" y="8636"/>
                </a:lnTo>
                <a:lnTo>
                  <a:pt x="394525" y="4953"/>
                </a:lnTo>
                <a:lnTo>
                  <a:pt x="393293" y="4419"/>
                </a:lnTo>
                <a:lnTo>
                  <a:pt x="393293" y="86360"/>
                </a:lnTo>
                <a:lnTo>
                  <a:pt x="392417" y="85598"/>
                </a:lnTo>
                <a:lnTo>
                  <a:pt x="389623" y="83185"/>
                </a:lnTo>
                <a:lnTo>
                  <a:pt x="388734" y="82423"/>
                </a:lnTo>
                <a:lnTo>
                  <a:pt x="388086" y="81864"/>
                </a:lnTo>
                <a:lnTo>
                  <a:pt x="387908" y="82423"/>
                </a:lnTo>
                <a:lnTo>
                  <a:pt x="388010" y="81788"/>
                </a:lnTo>
                <a:lnTo>
                  <a:pt x="387858" y="81661"/>
                </a:lnTo>
                <a:lnTo>
                  <a:pt x="387362" y="81229"/>
                </a:lnTo>
                <a:lnTo>
                  <a:pt x="387159" y="81534"/>
                </a:lnTo>
                <a:lnTo>
                  <a:pt x="387261" y="81165"/>
                </a:lnTo>
                <a:lnTo>
                  <a:pt x="389140" y="78486"/>
                </a:lnTo>
                <a:lnTo>
                  <a:pt x="388188" y="81534"/>
                </a:lnTo>
                <a:lnTo>
                  <a:pt x="388162" y="81927"/>
                </a:lnTo>
                <a:lnTo>
                  <a:pt x="388734" y="82423"/>
                </a:lnTo>
                <a:lnTo>
                  <a:pt x="391756" y="80264"/>
                </a:lnTo>
                <a:lnTo>
                  <a:pt x="393103" y="81026"/>
                </a:lnTo>
                <a:lnTo>
                  <a:pt x="393293" y="86360"/>
                </a:lnTo>
                <a:lnTo>
                  <a:pt x="393293" y="4419"/>
                </a:lnTo>
                <a:lnTo>
                  <a:pt x="389890" y="2921"/>
                </a:lnTo>
                <a:lnTo>
                  <a:pt x="389293" y="11049"/>
                </a:lnTo>
                <a:lnTo>
                  <a:pt x="385495" y="12319"/>
                </a:lnTo>
                <a:lnTo>
                  <a:pt x="385572" y="11049"/>
                </a:lnTo>
                <a:lnTo>
                  <a:pt x="385699" y="10033"/>
                </a:lnTo>
                <a:lnTo>
                  <a:pt x="385940" y="9271"/>
                </a:lnTo>
                <a:lnTo>
                  <a:pt x="386918" y="6223"/>
                </a:lnTo>
                <a:lnTo>
                  <a:pt x="385013" y="5207"/>
                </a:lnTo>
                <a:lnTo>
                  <a:pt x="375996" y="6858"/>
                </a:lnTo>
                <a:lnTo>
                  <a:pt x="367118" y="7874"/>
                </a:lnTo>
                <a:lnTo>
                  <a:pt x="358025" y="8636"/>
                </a:lnTo>
                <a:lnTo>
                  <a:pt x="348335" y="9271"/>
                </a:lnTo>
                <a:lnTo>
                  <a:pt x="348500" y="8509"/>
                </a:lnTo>
                <a:lnTo>
                  <a:pt x="349567" y="7493"/>
                </a:lnTo>
                <a:lnTo>
                  <a:pt x="343090" y="8128"/>
                </a:lnTo>
                <a:lnTo>
                  <a:pt x="336651" y="10414"/>
                </a:lnTo>
                <a:lnTo>
                  <a:pt x="330542" y="12319"/>
                </a:lnTo>
                <a:lnTo>
                  <a:pt x="324929" y="11684"/>
                </a:lnTo>
                <a:lnTo>
                  <a:pt x="323507" y="12954"/>
                </a:lnTo>
                <a:lnTo>
                  <a:pt x="319379" y="14605"/>
                </a:lnTo>
                <a:lnTo>
                  <a:pt x="320408" y="18542"/>
                </a:lnTo>
                <a:lnTo>
                  <a:pt x="322110" y="19050"/>
                </a:lnTo>
                <a:lnTo>
                  <a:pt x="321995" y="25400"/>
                </a:lnTo>
                <a:lnTo>
                  <a:pt x="321881" y="26797"/>
                </a:lnTo>
                <a:lnTo>
                  <a:pt x="315264" y="30607"/>
                </a:lnTo>
                <a:lnTo>
                  <a:pt x="316230" y="27813"/>
                </a:lnTo>
                <a:lnTo>
                  <a:pt x="317207" y="25019"/>
                </a:lnTo>
                <a:lnTo>
                  <a:pt x="318274" y="21971"/>
                </a:lnTo>
                <a:lnTo>
                  <a:pt x="318490" y="21336"/>
                </a:lnTo>
                <a:lnTo>
                  <a:pt x="318668" y="20828"/>
                </a:lnTo>
                <a:lnTo>
                  <a:pt x="319024" y="19812"/>
                </a:lnTo>
                <a:lnTo>
                  <a:pt x="314706" y="20828"/>
                </a:lnTo>
                <a:lnTo>
                  <a:pt x="314477" y="19177"/>
                </a:lnTo>
                <a:lnTo>
                  <a:pt x="314413" y="18796"/>
                </a:lnTo>
                <a:lnTo>
                  <a:pt x="314058" y="16256"/>
                </a:lnTo>
                <a:lnTo>
                  <a:pt x="313969" y="15621"/>
                </a:lnTo>
                <a:lnTo>
                  <a:pt x="313753" y="14097"/>
                </a:lnTo>
                <a:lnTo>
                  <a:pt x="313677" y="13589"/>
                </a:lnTo>
                <a:lnTo>
                  <a:pt x="317601" y="16256"/>
                </a:lnTo>
                <a:lnTo>
                  <a:pt x="317715" y="13589"/>
                </a:lnTo>
                <a:lnTo>
                  <a:pt x="317881" y="9779"/>
                </a:lnTo>
                <a:lnTo>
                  <a:pt x="311492" y="14097"/>
                </a:lnTo>
                <a:lnTo>
                  <a:pt x="308127" y="11684"/>
                </a:lnTo>
                <a:lnTo>
                  <a:pt x="304444" y="15621"/>
                </a:lnTo>
                <a:lnTo>
                  <a:pt x="301967" y="12573"/>
                </a:lnTo>
                <a:lnTo>
                  <a:pt x="301866" y="12446"/>
                </a:lnTo>
                <a:lnTo>
                  <a:pt x="301561" y="12065"/>
                </a:lnTo>
                <a:lnTo>
                  <a:pt x="302869" y="12954"/>
                </a:lnTo>
                <a:lnTo>
                  <a:pt x="302780" y="12065"/>
                </a:lnTo>
                <a:lnTo>
                  <a:pt x="302488" y="9017"/>
                </a:lnTo>
                <a:lnTo>
                  <a:pt x="302475" y="8839"/>
                </a:lnTo>
                <a:lnTo>
                  <a:pt x="301790" y="9017"/>
                </a:lnTo>
                <a:lnTo>
                  <a:pt x="298272" y="7493"/>
                </a:lnTo>
                <a:lnTo>
                  <a:pt x="298856" y="12446"/>
                </a:lnTo>
                <a:lnTo>
                  <a:pt x="295262" y="9525"/>
                </a:lnTo>
                <a:lnTo>
                  <a:pt x="294106" y="12573"/>
                </a:lnTo>
                <a:lnTo>
                  <a:pt x="293916" y="12065"/>
                </a:lnTo>
                <a:lnTo>
                  <a:pt x="293789" y="14224"/>
                </a:lnTo>
                <a:lnTo>
                  <a:pt x="291490" y="15621"/>
                </a:lnTo>
                <a:lnTo>
                  <a:pt x="290779" y="16256"/>
                </a:lnTo>
                <a:lnTo>
                  <a:pt x="290703" y="15494"/>
                </a:lnTo>
                <a:lnTo>
                  <a:pt x="290461" y="13081"/>
                </a:lnTo>
                <a:lnTo>
                  <a:pt x="288874" y="13843"/>
                </a:lnTo>
                <a:lnTo>
                  <a:pt x="286537" y="15240"/>
                </a:lnTo>
                <a:lnTo>
                  <a:pt x="278536" y="15494"/>
                </a:lnTo>
                <a:lnTo>
                  <a:pt x="278434" y="12827"/>
                </a:lnTo>
                <a:lnTo>
                  <a:pt x="278269" y="8890"/>
                </a:lnTo>
                <a:lnTo>
                  <a:pt x="275526" y="9271"/>
                </a:lnTo>
                <a:lnTo>
                  <a:pt x="274586" y="12827"/>
                </a:lnTo>
                <a:lnTo>
                  <a:pt x="271805" y="11938"/>
                </a:lnTo>
                <a:lnTo>
                  <a:pt x="271983" y="11049"/>
                </a:lnTo>
                <a:lnTo>
                  <a:pt x="272122" y="10287"/>
                </a:lnTo>
                <a:lnTo>
                  <a:pt x="272834" y="9652"/>
                </a:lnTo>
                <a:lnTo>
                  <a:pt x="272935" y="9017"/>
                </a:lnTo>
                <a:lnTo>
                  <a:pt x="272961" y="8890"/>
                </a:lnTo>
                <a:lnTo>
                  <a:pt x="267055" y="7239"/>
                </a:lnTo>
                <a:lnTo>
                  <a:pt x="259651" y="9017"/>
                </a:lnTo>
                <a:lnTo>
                  <a:pt x="254177" y="5080"/>
                </a:lnTo>
                <a:lnTo>
                  <a:pt x="249504" y="6477"/>
                </a:lnTo>
                <a:lnTo>
                  <a:pt x="245541" y="7366"/>
                </a:lnTo>
                <a:lnTo>
                  <a:pt x="242417" y="11557"/>
                </a:lnTo>
                <a:lnTo>
                  <a:pt x="243687" y="11049"/>
                </a:lnTo>
                <a:lnTo>
                  <a:pt x="247205" y="12700"/>
                </a:lnTo>
                <a:lnTo>
                  <a:pt x="244792" y="16256"/>
                </a:lnTo>
                <a:lnTo>
                  <a:pt x="243446" y="18796"/>
                </a:lnTo>
                <a:lnTo>
                  <a:pt x="241579" y="17653"/>
                </a:lnTo>
                <a:lnTo>
                  <a:pt x="239598" y="18796"/>
                </a:lnTo>
                <a:lnTo>
                  <a:pt x="240195" y="15494"/>
                </a:lnTo>
                <a:lnTo>
                  <a:pt x="234924" y="15494"/>
                </a:lnTo>
                <a:lnTo>
                  <a:pt x="235165" y="15367"/>
                </a:lnTo>
                <a:lnTo>
                  <a:pt x="237007" y="14351"/>
                </a:lnTo>
                <a:lnTo>
                  <a:pt x="238810" y="13360"/>
                </a:lnTo>
                <a:lnTo>
                  <a:pt x="238823" y="13081"/>
                </a:lnTo>
                <a:lnTo>
                  <a:pt x="238213" y="6096"/>
                </a:lnTo>
                <a:lnTo>
                  <a:pt x="230530" y="14351"/>
                </a:lnTo>
                <a:lnTo>
                  <a:pt x="230543" y="14097"/>
                </a:lnTo>
                <a:lnTo>
                  <a:pt x="230682" y="11557"/>
                </a:lnTo>
                <a:lnTo>
                  <a:pt x="230797" y="9652"/>
                </a:lnTo>
                <a:lnTo>
                  <a:pt x="230809" y="9398"/>
                </a:lnTo>
                <a:lnTo>
                  <a:pt x="230924" y="7239"/>
                </a:lnTo>
                <a:lnTo>
                  <a:pt x="229933" y="9398"/>
                </a:lnTo>
                <a:lnTo>
                  <a:pt x="225437" y="8128"/>
                </a:lnTo>
                <a:lnTo>
                  <a:pt x="225450" y="7874"/>
                </a:lnTo>
                <a:lnTo>
                  <a:pt x="225463" y="7493"/>
                </a:lnTo>
                <a:lnTo>
                  <a:pt x="225386" y="9652"/>
                </a:lnTo>
                <a:lnTo>
                  <a:pt x="223799" y="9118"/>
                </a:lnTo>
                <a:lnTo>
                  <a:pt x="222338" y="11557"/>
                </a:lnTo>
                <a:lnTo>
                  <a:pt x="222021" y="8509"/>
                </a:lnTo>
                <a:lnTo>
                  <a:pt x="223799" y="9118"/>
                </a:lnTo>
                <a:lnTo>
                  <a:pt x="225386" y="9652"/>
                </a:lnTo>
                <a:lnTo>
                  <a:pt x="225386" y="7531"/>
                </a:lnTo>
                <a:lnTo>
                  <a:pt x="222961" y="8382"/>
                </a:lnTo>
                <a:lnTo>
                  <a:pt x="223050" y="6223"/>
                </a:lnTo>
                <a:lnTo>
                  <a:pt x="218376" y="4191"/>
                </a:lnTo>
                <a:lnTo>
                  <a:pt x="217106" y="12827"/>
                </a:lnTo>
                <a:lnTo>
                  <a:pt x="214249" y="14097"/>
                </a:lnTo>
                <a:lnTo>
                  <a:pt x="214376" y="13208"/>
                </a:lnTo>
                <a:lnTo>
                  <a:pt x="212432" y="14351"/>
                </a:lnTo>
                <a:lnTo>
                  <a:pt x="214922" y="8636"/>
                </a:lnTo>
                <a:lnTo>
                  <a:pt x="211836" y="9398"/>
                </a:lnTo>
                <a:lnTo>
                  <a:pt x="210058" y="14351"/>
                </a:lnTo>
                <a:lnTo>
                  <a:pt x="206641" y="15367"/>
                </a:lnTo>
                <a:lnTo>
                  <a:pt x="206375" y="13589"/>
                </a:lnTo>
                <a:lnTo>
                  <a:pt x="204228" y="15494"/>
                </a:lnTo>
                <a:lnTo>
                  <a:pt x="204622" y="15113"/>
                </a:lnTo>
                <a:lnTo>
                  <a:pt x="204711" y="14160"/>
                </a:lnTo>
                <a:lnTo>
                  <a:pt x="204584" y="13843"/>
                </a:lnTo>
                <a:lnTo>
                  <a:pt x="202412" y="19177"/>
                </a:lnTo>
                <a:lnTo>
                  <a:pt x="198132" y="16891"/>
                </a:lnTo>
                <a:lnTo>
                  <a:pt x="196113" y="21336"/>
                </a:lnTo>
                <a:lnTo>
                  <a:pt x="194805" y="20574"/>
                </a:lnTo>
                <a:lnTo>
                  <a:pt x="194513" y="18161"/>
                </a:lnTo>
                <a:lnTo>
                  <a:pt x="194297" y="16383"/>
                </a:lnTo>
                <a:lnTo>
                  <a:pt x="194246" y="16027"/>
                </a:lnTo>
                <a:lnTo>
                  <a:pt x="193967" y="13716"/>
                </a:lnTo>
                <a:lnTo>
                  <a:pt x="191947" y="18161"/>
                </a:lnTo>
                <a:lnTo>
                  <a:pt x="192506" y="12700"/>
                </a:lnTo>
                <a:lnTo>
                  <a:pt x="192620" y="11557"/>
                </a:lnTo>
                <a:lnTo>
                  <a:pt x="197142" y="10922"/>
                </a:lnTo>
                <a:lnTo>
                  <a:pt x="194335" y="15875"/>
                </a:lnTo>
                <a:lnTo>
                  <a:pt x="194284" y="16281"/>
                </a:lnTo>
                <a:lnTo>
                  <a:pt x="198920" y="14097"/>
                </a:lnTo>
                <a:lnTo>
                  <a:pt x="197815" y="10922"/>
                </a:lnTo>
                <a:lnTo>
                  <a:pt x="196621" y="7493"/>
                </a:lnTo>
                <a:lnTo>
                  <a:pt x="195834" y="5207"/>
                </a:lnTo>
                <a:lnTo>
                  <a:pt x="179438" y="6096"/>
                </a:lnTo>
                <a:lnTo>
                  <a:pt x="174929" y="7493"/>
                </a:lnTo>
                <a:lnTo>
                  <a:pt x="170129" y="7239"/>
                </a:lnTo>
                <a:lnTo>
                  <a:pt x="165862" y="8001"/>
                </a:lnTo>
                <a:lnTo>
                  <a:pt x="162915" y="12700"/>
                </a:lnTo>
                <a:lnTo>
                  <a:pt x="163461" y="9779"/>
                </a:lnTo>
                <a:lnTo>
                  <a:pt x="163588" y="8597"/>
                </a:lnTo>
                <a:lnTo>
                  <a:pt x="161975" y="7874"/>
                </a:lnTo>
                <a:lnTo>
                  <a:pt x="158026" y="6096"/>
                </a:lnTo>
                <a:lnTo>
                  <a:pt x="154914" y="4699"/>
                </a:lnTo>
                <a:lnTo>
                  <a:pt x="147307" y="6096"/>
                </a:lnTo>
                <a:lnTo>
                  <a:pt x="139700" y="2667"/>
                </a:lnTo>
                <a:lnTo>
                  <a:pt x="133680" y="7874"/>
                </a:lnTo>
                <a:lnTo>
                  <a:pt x="132295" y="4445"/>
                </a:lnTo>
                <a:lnTo>
                  <a:pt x="126288" y="10033"/>
                </a:lnTo>
                <a:lnTo>
                  <a:pt x="119049" y="12319"/>
                </a:lnTo>
                <a:lnTo>
                  <a:pt x="112179" y="15113"/>
                </a:lnTo>
                <a:lnTo>
                  <a:pt x="107264" y="21971"/>
                </a:lnTo>
                <a:lnTo>
                  <a:pt x="104051" y="18796"/>
                </a:lnTo>
                <a:lnTo>
                  <a:pt x="108534" y="16764"/>
                </a:lnTo>
                <a:lnTo>
                  <a:pt x="108966" y="14351"/>
                </a:lnTo>
                <a:lnTo>
                  <a:pt x="106553" y="13081"/>
                </a:lnTo>
                <a:lnTo>
                  <a:pt x="101993" y="21971"/>
                </a:lnTo>
                <a:lnTo>
                  <a:pt x="100101" y="16256"/>
                </a:lnTo>
                <a:lnTo>
                  <a:pt x="100025" y="16027"/>
                </a:lnTo>
                <a:lnTo>
                  <a:pt x="99974" y="13462"/>
                </a:lnTo>
                <a:lnTo>
                  <a:pt x="103454" y="13716"/>
                </a:lnTo>
                <a:lnTo>
                  <a:pt x="103187" y="13462"/>
                </a:lnTo>
                <a:lnTo>
                  <a:pt x="101955" y="12319"/>
                </a:lnTo>
                <a:lnTo>
                  <a:pt x="100330" y="8382"/>
                </a:lnTo>
                <a:lnTo>
                  <a:pt x="99187" y="16256"/>
                </a:lnTo>
                <a:lnTo>
                  <a:pt x="97358" y="11684"/>
                </a:lnTo>
                <a:lnTo>
                  <a:pt x="98005" y="15494"/>
                </a:lnTo>
                <a:lnTo>
                  <a:pt x="97929" y="16027"/>
                </a:lnTo>
                <a:lnTo>
                  <a:pt x="93713" y="20447"/>
                </a:lnTo>
                <a:lnTo>
                  <a:pt x="90627" y="21209"/>
                </a:lnTo>
                <a:lnTo>
                  <a:pt x="91186" y="21336"/>
                </a:lnTo>
                <a:lnTo>
                  <a:pt x="91414" y="21844"/>
                </a:lnTo>
                <a:lnTo>
                  <a:pt x="91694" y="25019"/>
                </a:lnTo>
                <a:lnTo>
                  <a:pt x="90589" y="24638"/>
                </a:lnTo>
                <a:lnTo>
                  <a:pt x="89471" y="24257"/>
                </a:lnTo>
                <a:lnTo>
                  <a:pt x="88214" y="24638"/>
                </a:lnTo>
                <a:lnTo>
                  <a:pt x="88366" y="23876"/>
                </a:lnTo>
                <a:lnTo>
                  <a:pt x="88722" y="23495"/>
                </a:lnTo>
                <a:lnTo>
                  <a:pt x="76492" y="26416"/>
                </a:lnTo>
                <a:lnTo>
                  <a:pt x="63817" y="27813"/>
                </a:lnTo>
                <a:lnTo>
                  <a:pt x="51066" y="27559"/>
                </a:lnTo>
                <a:lnTo>
                  <a:pt x="47256" y="26822"/>
                </a:lnTo>
                <a:lnTo>
                  <a:pt x="47256" y="66929"/>
                </a:lnTo>
                <a:lnTo>
                  <a:pt x="45669" y="65151"/>
                </a:lnTo>
                <a:lnTo>
                  <a:pt x="45872" y="65024"/>
                </a:lnTo>
                <a:lnTo>
                  <a:pt x="47129" y="64262"/>
                </a:lnTo>
                <a:lnTo>
                  <a:pt x="47256" y="66929"/>
                </a:lnTo>
                <a:lnTo>
                  <a:pt x="47256" y="26822"/>
                </a:lnTo>
                <a:lnTo>
                  <a:pt x="38620" y="25146"/>
                </a:lnTo>
                <a:lnTo>
                  <a:pt x="39331" y="24511"/>
                </a:lnTo>
                <a:lnTo>
                  <a:pt x="35204" y="22733"/>
                </a:lnTo>
                <a:lnTo>
                  <a:pt x="34836" y="22479"/>
                </a:lnTo>
                <a:lnTo>
                  <a:pt x="33896" y="21844"/>
                </a:lnTo>
                <a:lnTo>
                  <a:pt x="34251" y="21590"/>
                </a:lnTo>
                <a:lnTo>
                  <a:pt x="31673" y="19558"/>
                </a:lnTo>
                <a:lnTo>
                  <a:pt x="27990" y="22479"/>
                </a:lnTo>
                <a:lnTo>
                  <a:pt x="25984" y="20066"/>
                </a:lnTo>
                <a:lnTo>
                  <a:pt x="26695" y="19431"/>
                </a:lnTo>
                <a:lnTo>
                  <a:pt x="21386" y="19304"/>
                </a:lnTo>
                <a:lnTo>
                  <a:pt x="19900" y="15621"/>
                </a:lnTo>
                <a:lnTo>
                  <a:pt x="18567" y="12319"/>
                </a:lnTo>
                <a:lnTo>
                  <a:pt x="13220" y="15621"/>
                </a:lnTo>
                <a:lnTo>
                  <a:pt x="9258" y="13081"/>
                </a:lnTo>
                <a:lnTo>
                  <a:pt x="9626" y="11049"/>
                </a:lnTo>
                <a:lnTo>
                  <a:pt x="9753" y="9652"/>
                </a:lnTo>
                <a:lnTo>
                  <a:pt x="7200" y="6604"/>
                </a:lnTo>
                <a:lnTo>
                  <a:pt x="4826" y="6731"/>
                </a:lnTo>
                <a:lnTo>
                  <a:pt x="3556" y="10541"/>
                </a:lnTo>
                <a:lnTo>
                  <a:pt x="3403" y="11430"/>
                </a:lnTo>
                <a:lnTo>
                  <a:pt x="4508" y="11811"/>
                </a:lnTo>
                <a:lnTo>
                  <a:pt x="5575" y="15621"/>
                </a:lnTo>
                <a:lnTo>
                  <a:pt x="1892" y="14859"/>
                </a:lnTo>
                <a:lnTo>
                  <a:pt x="241" y="16281"/>
                </a:lnTo>
                <a:lnTo>
                  <a:pt x="355" y="17907"/>
                </a:lnTo>
                <a:lnTo>
                  <a:pt x="1079" y="22352"/>
                </a:lnTo>
                <a:lnTo>
                  <a:pt x="977" y="23533"/>
                </a:lnTo>
                <a:lnTo>
                  <a:pt x="0" y="31623"/>
                </a:lnTo>
                <a:lnTo>
                  <a:pt x="4470" y="37973"/>
                </a:lnTo>
                <a:lnTo>
                  <a:pt x="8039" y="36068"/>
                </a:lnTo>
                <a:lnTo>
                  <a:pt x="7442" y="47625"/>
                </a:lnTo>
                <a:lnTo>
                  <a:pt x="11404" y="46863"/>
                </a:lnTo>
                <a:lnTo>
                  <a:pt x="13398" y="44323"/>
                </a:lnTo>
                <a:lnTo>
                  <a:pt x="15544" y="46101"/>
                </a:lnTo>
                <a:lnTo>
                  <a:pt x="17932" y="48006"/>
                </a:lnTo>
                <a:lnTo>
                  <a:pt x="20675" y="46101"/>
                </a:lnTo>
                <a:lnTo>
                  <a:pt x="18529" y="51435"/>
                </a:lnTo>
                <a:lnTo>
                  <a:pt x="24828" y="49276"/>
                </a:lnTo>
                <a:lnTo>
                  <a:pt x="21501" y="54864"/>
                </a:lnTo>
                <a:lnTo>
                  <a:pt x="21615" y="55626"/>
                </a:lnTo>
                <a:lnTo>
                  <a:pt x="22694" y="59309"/>
                </a:lnTo>
                <a:lnTo>
                  <a:pt x="29260" y="50673"/>
                </a:lnTo>
                <a:lnTo>
                  <a:pt x="31737" y="55791"/>
                </a:lnTo>
                <a:lnTo>
                  <a:pt x="31635" y="56451"/>
                </a:lnTo>
                <a:lnTo>
                  <a:pt x="31330" y="57150"/>
                </a:lnTo>
                <a:lnTo>
                  <a:pt x="31267" y="58547"/>
                </a:lnTo>
                <a:lnTo>
                  <a:pt x="30695" y="59055"/>
                </a:lnTo>
                <a:lnTo>
                  <a:pt x="34772" y="56134"/>
                </a:lnTo>
                <a:lnTo>
                  <a:pt x="33223" y="62992"/>
                </a:lnTo>
                <a:lnTo>
                  <a:pt x="36156" y="63119"/>
                </a:lnTo>
                <a:lnTo>
                  <a:pt x="36245" y="59055"/>
                </a:lnTo>
                <a:lnTo>
                  <a:pt x="36372" y="57404"/>
                </a:lnTo>
                <a:lnTo>
                  <a:pt x="36791" y="56794"/>
                </a:lnTo>
                <a:lnTo>
                  <a:pt x="36842" y="56134"/>
                </a:lnTo>
                <a:lnTo>
                  <a:pt x="36398" y="55372"/>
                </a:lnTo>
                <a:lnTo>
                  <a:pt x="37388" y="53086"/>
                </a:lnTo>
                <a:lnTo>
                  <a:pt x="38773" y="51816"/>
                </a:lnTo>
                <a:lnTo>
                  <a:pt x="39560" y="50673"/>
                </a:lnTo>
                <a:lnTo>
                  <a:pt x="40005" y="50038"/>
                </a:lnTo>
                <a:lnTo>
                  <a:pt x="41465" y="50038"/>
                </a:lnTo>
                <a:lnTo>
                  <a:pt x="41389" y="52197"/>
                </a:lnTo>
                <a:lnTo>
                  <a:pt x="39611" y="53848"/>
                </a:lnTo>
                <a:lnTo>
                  <a:pt x="42735" y="54483"/>
                </a:lnTo>
                <a:lnTo>
                  <a:pt x="42633" y="57404"/>
                </a:lnTo>
                <a:lnTo>
                  <a:pt x="41630" y="58801"/>
                </a:lnTo>
                <a:lnTo>
                  <a:pt x="40157" y="58801"/>
                </a:lnTo>
                <a:lnTo>
                  <a:pt x="39014" y="61849"/>
                </a:lnTo>
                <a:lnTo>
                  <a:pt x="40881" y="62725"/>
                </a:lnTo>
                <a:lnTo>
                  <a:pt x="40830" y="61595"/>
                </a:lnTo>
                <a:lnTo>
                  <a:pt x="42837" y="63627"/>
                </a:lnTo>
                <a:lnTo>
                  <a:pt x="43091" y="63754"/>
                </a:lnTo>
                <a:lnTo>
                  <a:pt x="42964" y="63754"/>
                </a:lnTo>
                <a:lnTo>
                  <a:pt x="44831" y="65659"/>
                </a:lnTo>
                <a:lnTo>
                  <a:pt x="45453" y="65278"/>
                </a:lnTo>
                <a:lnTo>
                  <a:pt x="44919" y="66802"/>
                </a:lnTo>
                <a:lnTo>
                  <a:pt x="45021" y="67183"/>
                </a:lnTo>
                <a:lnTo>
                  <a:pt x="47561" y="71628"/>
                </a:lnTo>
                <a:lnTo>
                  <a:pt x="50203" y="70866"/>
                </a:lnTo>
                <a:lnTo>
                  <a:pt x="53162" y="68326"/>
                </a:lnTo>
                <a:lnTo>
                  <a:pt x="56756" y="67945"/>
                </a:lnTo>
                <a:lnTo>
                  <a:pt x="56642" y="68707"/>
                </a:lnTo>
                <a:lnTo>
                  <a:pt x="55930" y="69342"/>
                </a:lnTo>
                <a:lnTo>
                  <a:pt x="55575" y="69723"/>
                </a:lnTo>
                <a:lnTo>
                  <a:pt x="58267" y="67945"/>
                </a:lnTo>
                <a:lnTo>
                  <a:pt x="59766" y="74168"/>
                </a:lnTo>
                <a:lnTo>
                  <a:pt x="61633" y="70485"/>
                </a:lnTo>
                <a:lnTo>
                  <a:pt x="64046" y="71755"/>
                </a:lnTo>
                <a:lnTo>
                  <a:pt x="61747" y="77851"/>
                </a:lnTo>
                <a:lnTo>
                  <a:pt x="65595" y="77851"/>
                </a:lnTo>
                <a:lnTo>
                  <a:pt x="64757" y="71120"/>
                </a:lnTo>
                <a:lnTo>
                  <a:pt x="70027" y="79375"/>
                </a:lnTo>
                <a:lnTo>
                  <a:pt x="70459" y="72136"/>
                </a:lnTo>
                <a:lnTo>
                  <a:pt x="73190" y="76581"/>
                </a:lnTo>
                <a:lnTo>
                  <a:pt x="75882" y="72898"/>
                </a:lnTo>
                <a:lnTo>
                  <a:pt x="75882" y="72517"/>
                </a:lnTo>
                <a:lnTo>
                  <a:pt x="75755" y="72136"/>
                </a:lnTo>
                <a:lnTo>
                  <a:pt x="75399" y="71120"/>
                </a:lnTo>
                <a:lnTo>
                  <a:pt x="75184" y="70485"/>
                </a:lnTo>
                <a:lnTo>
                  <a:pt x="74307" y="67945"/>
                </a:lnTo>
                <a:lnTo>
                  <a:pt x="73952" y="66929"/>
                </a:lnTo>
                <a:lnTo>
                  <a:pt x="73075" y="64389"/>
                </a:lnTo>
                <a:lnTo>
                  <a:pt x="74345" y="64262"/>
                </a:lnTo>
                <a:lnTo>
                  <a:pt x="78143" y="63881"/>
                </a:lnTo>
                <a:lnTo>
                  <a:pt x="82664" y="66802"/>
                </a:lnTo>
                <a:lnTo>
                  <a:pt x="77279" y="75692"/>
                </a:lnTo>
                <a:lnTo>
                  <a:pt x="77368" y="76073"/>
                </a:lnTo>
                <a:lnTo>
                  <a:pt x="79692" y="79629"/>
                </a:lnTo>
                <a:lnTo>
                  <a:pt x="81000" y="75692"/>
                </a:lnTo>
                <a:lnTo>
                  <a:pt x="83045" y="78486"/>
                </a:lnTo>
                <a:lnTo>
                  <a:pt x="83007" y="78752"/>
                </a:lnTo>
                <a:lnTo>
                  <a:pt x="82778" y="78994"/>
                </a:lnTo>
                <a:lnTo>
                  <a:pt x="84213" y="77724"/>
                </a:lnTo>
                <a:lnTo>
                  <a:pt x="86626" y="78994"/>
                </a:lnTo>
                <a:lnTo>
                  <a:pt x="86499" y="81026"/>
                </a:lnTo>
                <a:lnTo>
                  <a:pt x="86233" y="82804"/>
                </a:lnTo>
                <a:lnTo>
                  <a:pt x="84759" y="82677"/>
                </a:lnTo>
                <a:lnTo>
                  <a:pt x="84480" y="84328"/>
                </a:lnTo>
                <a:lnTo>
                  <a:pt x="86855" y="84328"/>
                </a:lnTo>
                <a:lnTo>
                  <a:pt x="89928" y="86728"/>
                </a:lnTo>
                <a:lnTo>
                  <a:pt x="93129" y="87884"/>
                </a:lnTo>
                <a:lnTo>
                  <a:pt x="95732" y="83820"/>
                </a:lnTo>
                <a:lnTo>
                  <a:pt x="97002" y="85852"/>
                </a:lnTo>
                <a:lnTo>
                  <a:pt x="99733" y="85852"/>
                </a:lnTo>
                <a:lnTo>
                  <a:pt x="99225" y="89281"/>
                </a:lnTo>
                <a:lnTo>
                  <a:pt x="100647" y="84582"/>
                </a:lnTo>
                <a:lnTo>
                  <a:pt x="105168" y="91059"/>
                </a:lnTo>
                <a:lnTo>
                  <a:pt x="107061" y="88138"/>
                </a:lnTo>
                <a:lnTo>
                  <a:pt x="106819" y="89408"/>
                </a:lnTo>
                <a:lnTo>
                  <a:pt x="106895" y="90043"/>
                </a:lnTo>
                <a:lnTo>
                  <a:pt x="108331" y="92456"/>
                </a:lnTo>
                <a:lnTo>
                  <a:pt x="109753" y="91186"/>
                </a:lnTo>
                <a:lnTo>
                  <a:pt x="108204" y="89496"/>
                </a:lnTo>
                <a:lnTo>
                  <a:pt x="108102" y="89154"/>
                </a:lnTo>
                <a:lnTo>
                  <a:pt x="108800" y="88138"/>
                </a:lnTo>
                <a:lnTo>
                  <a:pt x="109156" y="87630"/>
                </a:lnTo>
                <a:lnTo>
                  <a:pt x="110591" y="84963"/>
                </a:lnTo>
                <a:lnTo>
                  <a:pt x="112014" y="88519"/>
                </a:lnTo>
                <a:lnTo>
                  <a:pt x="116649" y="85725"/>
                </a:lnTo>
                <a:lnTo>
                  <a:pt x="117043" y="91567"/>
                </a:lnTo>
                <a:lnTo>
                  <a:pt x="119570" y="88620"/>
                </a:lnTo>
                <a:lnTo>
                  <a:pt x="119634" y="88328"/>
                </a:lnTo>
                <a:lnTo>
                  <a:pt x="119189" y="85725"/>
                </a:lnTo>
                <a:lnTo>
                  <a:pt x="119049" y="84963"/>
                </a:lnTo>
                <a:lnTo>
                  <a:pt x="118986" y="84582"/>
                </a:lnTo>
                <a:lnTo>
                  <a:pt x="119037" y="83820"/>
                </a:lnTo>
                <a:lnTo>
                  <a:pt x="119227" y="82804"/>
                </a:lnTo>
                <a:lnTo>
                  <a:pt x="119697" y="80264"/>
                </a:lnTo>
                <a:lnTo>
                  <a:pt x="121119" y="83820"/>
                </a:lnTo>
                <a:lnTo>
                  <a:pt x="126199" y="83312"/>
                </a:lnTo>
                <a:lnTo>
                  <a:pt x="125006" y="89916"/>
                </a:lnTo>
                <a:lnTo>
                  <a:pt x="124637" y="89662"/>
                </a:lnTo>
                <a:lnTo>
                  <a:pt x="123698" y="89027"/>
                </a:lnTo>
                <a:lnTo>
                  <a:pt x="120726" y="87503"/>
                </a:lnTo>
                <a:lnTo>
                  <a:pt x="121081" y="91948"/>
                </a:lnTo>
                <a:lnTo>
                  <a:pt x="123583" y="94615"/>
                </a:lnTo>
                <a:lnTo>
                  <a:pt x="122313" y="90297"/>
                </a:lnTo>
                <a:lnTo>
                  <a:pt x="124447" y="89662"/>
                </a:lnTo>
                <a:lnTo>
                  <a:pt x="124345" y="90297"/>
                </a:lnTo>
                <a:lnTo>
                  <a:pt x="124434" y="91186"/>
                </a:lnTo>
                <a:lnTo>
                  <a:pt x="125171" y="92722"/>
                </a:lnTo>
                <a:lnTo>
                  <a:pt x="126847" y="90424"/>
                </a:lnTo>
                <a:lnTo>
                  <a:pt x="126949" y="90043"/>
                </a:lnTo>
                <a:lnTo>
                  <a:pt x="126860" y="89916"/>
                </a:lnTo>
                <a:lnTo>
                  <a:pt x="125882" y="88392"/>
                </a:lnTo>
                <a:lnTo>
                  <a:pt x="131660" y="87376"/>
                </a:lnTo>
                <a:lnTo>
                  <a:pt x="131165" y="83312"/>
                </a:lnTo>
                <a:lnTo>
                  <a:pt x="130835" y="80518"/>
                </a:lnTo>
                <a:lnTo>
                  <a:pt x="131318" y="80264"/>
                </a:lnTo>
                <a:lnTo>
                  <a:pt x="136131" y="77724"/>
                </a:lnTo>
                <a:lnTo>
                  <a:pt x="136372" y="77597"/>
                </a:lnTo>
                <a:lnTo>
                  <a:pt x="137325" y="78867"/>
                </a:lnTo>
                <a:lnTo>
                  <a:pt x="139065" y="80772"/>
                </a:lnTo>
                <a:lnTo>
                  <a:pt x="139585" y="80899"/>
                </a:lnTo>
                <a:lnTo>
                  <a:pt x="137807" y="81153"/>
                </a:lnTo>
                <a:lnTo>
                  <a:pt x="137883" y="87249"/>
                </a:lnTo>
                <a:lnTo>
                  <a:pt x="138836" y="88519"/>
                </a:lnTo>
                <a:lnTo>
                  <a:pt x="142074" y="83439"/>
                </a:lnTo>
                <a:lnTo>
                  <a:pt x="144106" y="91948"/>
                </a:lnTo>
                <a:lnTo>
                  <a:pt x="146519" y="93218"/>
                </a:lnTo>
                <a:lnTo>
                  <a:pt x="144462" y="91719"/>
                </a:lnTo>
                <a:lnTo>
                  <a:pt x="144462" y="91567"/>
                </a:lnTo>
                <a:lnTo>
                  <a:pt x="145719" y="87757"/>
                </a:lnTo>
                <a:lnTo>
                  <a:pt x="146596" y="86360"/>
                </a:lnTo>
                <a:lnTo>
                  <a:pt x="151117" y="83439"/>
                </a:lnTo>
                <a:lnTo>
                  <a:pt x="151904" y="82931"/>
                </a:lnTo>
                <a:lnTo>
                  <a:pt x="148590" y="88620"/>
                </a:lnTo>
                <a:lnTo>
                  <a:pt x="148691" y="89027"/>
                </a:lnTo>
                <a:lnTo>
                  <a:pt x="150634" y="91567"/>
                </a:lnTo>
                <a:lnTo>
                  <a:pt x="158635" y="91313"/>
                </a:lnTo>
                <a:lnTo>
                  <a:pt x="163347" y="99441"/>
                </a:lnTo>
                <a:lnTo>
                  <a:pt x="169964" y="95631"/>
                </a:lnTo>
                <a:lnTo>
                  <a:pt x="169722" y="95123"/>
                </a:lnTo>
                <a:lnTo>
                  <a:pt x="167157" y="89916"/>
                </a:lnTo>
                <a:lnTo>
                  <a:pt x="165925" y="95123"/>
                </a:lnTo>
                <a:lnTo>
                  <a:pt x="164007" y="91313"/>
                </a:lnTo>
                <a:lnTo>
                  <a:pt x="163944" y="91186"/>
                </a:lnTo>
                <a:lnTo>
                  <a:pt x="163855" y="90551"/>
                </a:lnTo>
                <a:lnTo>
                  <a:pt x="167043" y="82931"/>
                </a:lnTo>
                <a:lnTo>
                  <a:pt x="168376" y="79883"/>
                </a:lnTo>
                <a:lnTo>
                  <a:pt x="168656" y="81661"/>
                </a:lnTo>
                <a:lnTo>
                  <a:pt x="172656" y="80899"/>
                </a:lnTo>
                <a:lnTo>
                  <a:pt x="170916" y="83820"/>
                </a:lnTo>
                <a:lnTo>
                  <a:pt x="174879" y="81534"/>
                </a:lnTo>
                <a:lnTo>
                  <a:pt x="174752" y="80899"/>
                </a:lnTo>
                <a:lnTo>
                  <a:pt x="174586" y="80137"/>
                </a:lnTo>
                <a:lnTo>
                  <a:pt x="174409" y="79248"/>
                </a:lnTo>
                <a:lnTo>
                  <a:pt x="171869" y="80137"/>
                </a:lnTo>
                <a:lnTo>
                  <a:pt x="172072" y="79883"/>
                </a:lnTo>
                <a:lnTo>
                  <a:pt x="173774" y="77724"/>
                </a:lnTo>
                <a:lnTo>
                  <a:pt x="174955" y="79502"/>
                </a:lnTo>
                <a:lnTo>
                  <a:pt x="178752" y="80746"/>
                </a:lnTo>
                <a:lnTo>
                  <a:pt x="178727" y="80899"/>
                </a:lnTo>
                <a:lnTo>
                  <a:pt x="176225" y="83820"/>
                </a:lnTo>
                <a:lnTo>
                  <a:pt x="178244" y="84074"/>
                </a:lnTo>
                <a:lnTo>
                  <a:pt x="180898" y="82423"/>
                </a:lnTo>
                <a:lnTo>
                  <a:pt x="180581" y="79248"/>
                </a:lnTo>
                <a:lnTo>
                  <a:pt x="183870" y="78994"/>
                </a:lnTo>
                <a:lnTo>
                  <a:pt x="179946" y="85979"/>
                </a:lnTo>
                <a:lnTo>
                  <a:pt x="178409" y="88011"/>
                </a:lnTo>
                <a:lnTo>
                  <a:pt x="180975" y="88519"/>
                </a:lnTo>
                <a:lnTo>
                  <a:pt x="180428" y="93091"/>
                </a:lnTo>
                <a:lnTo>
                  <a:pt x="179590" y="94488"/>
                </a:lnTo>
                <a:lnTo>
                  <a:pt x="183197" y="93980"/>
                </a:lnTo>
                <a:lnTo>
                  <a:pt x="182435" y="95377"/>
                </a:lnTo>
                <a:lnTo>
                  <a:pt x="182321" y="96393"/>
                </a:lnTo>
                <a:lnTo>
                  <a:pt x="182219" y="97701"/>
                </a:lnTo>
                <a:lnTo>
                  <a:pt x="181495" y="98933"/>
                </a:lnTo>
                <a:lnTo>
                  <a:pt x="181559" y="99187"/>
                </a:lnTo>
                <a:lnTo>
                  <a:pt x="183667" y="101092"/>
                </a:lnTo>
                <a:lnTo>
                  <a:pt x="185648" y="95250"/>
                </a:lnTo>
                <a:lnTo>
                  <a:pt x="187477" y="99822"/>
                </a:lnTo>
                <a:lnTo>
                  <a:pt x="188544" y="95377"/>
                </a:lnTo>
                <a:lnTo>
                  <a:pt x="194919" y="99314"/>
                </a:lnTo>
                <a:lnTo>
                  <a:pt x="194208" y="99949"/>
                </a:lnTo>
                <a:lnTo>
                  <a:pt x="200266" y="100711"/>
                </a:lnTo>
                <a:lnTo>
                  <a:pt x="199593" y="98171"/>
                </a:lnTo>
                <a:lnTo>
                  <a:pt x="199504" y="97282"/>
                </a:lnTo>
                <a:lnTo>
                  <a:pt x="201091" y="95377"/>
                </a:lnTo>
                <a:lnTo>
                  <a:pt x="201193" y="95250"/>
                </a:lnTo>
                <a:lnTo>
                  <a:pt x="202260" y="93980"/>
                </a:lnTo>
                <a:lnTo>
                  <a:pt x="204266" y="91567"/>
                </a:lnTo>
                <a:lnTo>
                  <a:pt x="202526" y="102870"/>
                </a:lnTo>
                <a:lnTo>
                  <a:pt x="208864" y="100584"/>
                </a:lnTo>
                <a:lnTo>
                  <a:pt x="212432" y="98679"/>
                </a:lnTo>
                <a:lnTo>
                  <a:pt x="214731" y="97409"/>
                </a:lnTo>
                <a:lnTo>
                  <a:pt x="214528" y="92075"/>
                </a:lnTo>
                <a:lnTo>
                  <a:pt x="215087" y="91567"/>
                </a:lnTo>
                <a:lnTo>
                  <a:pt x="216623" y="90170"/>
                </a:lnTo>
                <a:lnTo>
                  <a:pt x="216877" y="92710"/>
                </a:lnTo>
                <a:lnTo>
                  <a:pt x="216992" y="93472"/>
                </a:lnTo>
                <a:lnTo>
                  <a:pt x="217741" y="95377"/>
                </a:lnTo>
                <a:lnTo>
                  <a:pt x="221005" y="90170"/>
                </a:lnTo>
                <a:lnTo>
                  <a:pt x="223088" y="87122"/>
                </a:lnTo>
                <a:lnTo>
                  <a:pt x="225336" y="90424"/>
                </a:lnTo>
                <a:lnTo>
                  <a:pt x="225259" y="90690"/>
                </a:lnTo>
                <a:lnTo>
                  <a:pt x="224091" y="91694"/>
                </a:lnTo>
                <a:lnTo>
                  <a:pt x="222250" y="93345"/>
                </a:lnTo>
                <a:lnTo>
                  <a:pt x="220624" y="94234"/>
                </a:lnTo>
                <a:lnTo>
                  <a:pt x="220827" y="99441"/>
                </a:lnTo>
                <a:lnTo>
                  <a:pt x="225971" y="95504"/>
                </a:lnTo>
                <a:lnTo>
                  <a:pt x="228434" y="98171"/>
                </a:lnTo>
                <a:lnTo>
                  <a:pt x="230619" y="95504"/>
                </a:lnTo>
                <a:lnTo>
                  <a:pt x="236512" y="89535"/>
                </a:lnTo>
                <a:lnTo>
                  <a:pt x="238379" y="87122"/>
                </a:lnTo>
                <a:lnTo>
                  <a:pt x="239864" y="85217"/>
                </a:lnTo>
                <a:lnTo>
                  <a:pt x="239928" y="84963"/>
                </a:lnTo>
                <a:lnTo>
                  <a:pt x="238912" y="81534"/>
                </a:lnTo>
                <a:lnTo>
                  <a:pt x="238810" y="79883"/>
                </a:lnTo>
                <a:lnTo>
                  <a:pt x="238925" y="78994"/>
                </a:lnTo>
                <a:lnTo>
                  <a:pt x="239090" y="77724"/>
                </a:lnTo>
                <a:lnTo>
                  <a:pt x="239102" y="77597"/>
                </a:lnTo>
                <a:lnTo>
                  <a:pt x="239356" y="75692"/>
                </a:lnTo>
                <a:lnTo>
                  <a:pt x="239522" y="74422"/>
                </a:lnTo>
                <a:lnTo>
                  <a:pt x="242658" y="70358"/>
                </a:lnTo>
                <a:lnTo>
                  <a:pt x="242062" y="73660"/>
                </a:lnTo>
                <a:lnTo>
                  <a:pt x="246418" y="73787"/>
                </a:lnTo>
                <a:lnTo>
                  <a:pt x="248259" y="76073"/>
                </a:lnTo>
                <a:lnTo>
                  <a:pt x="248170" y="76708"/>
                </a:lnTo>
                <a:lnTo>
                  <a:pt x="247256" y="79121"/>
                </a:lnTo>
                <a:lnTo>
                  <a:pt x="247345" y="79375"/>
                </a:lnTo>
                <a:lnTo>
                  <a:pt x="252514" y="84074"/>
                </a:lnTo>
                <a:lnTo>
                  <a:pt x="248158" y="85217"/>
                </a:lnTo>
                <a:lnTo>
                  <a:pt x="247015" y="83566"/>
                </a:lnTo>
                <a:lnTo>
                  <a:pt x="246659" y="79121"/>
                </a:lnTo>
                <a:lnTo>
                  <a:pt x="244868" y="80645"/>
                </a:lnTo>
                <a:lnTo>
                  <a:pt x="245706" y="83820"/>
                </a:lnTo>
                <a:lnTo>
                  <a:pt x="245821" y="84074"/>
                </a:lnTo>
                <a:lnTo>
                  <a:pt x="248234" y="87807"/>
                </a:lnTo>
                <a:lnTo>
                  <a:pt x="250863" y="90932"/>
                </a:lnTo>
                <a:lnTo>
                  <a:pt x="250736" y="92329"/>
                </a:lnTo>
                <a:lnTo>
                  <a:pt x="250698" y="92583"/>
                </a:lnTo>
                <a:lnTo>
                  <a:pt x="249110" y="94742"/>
                </a:lnTo>
                <a:lnTo>
                  <a:pt x="247650" y="94615"/>
                </a:lnTo>
                <a:lnTo>
                  <a:pt x="248361" y="93472"/>
                </a:lnTo>
                <a:lnTo>
                  <a:pt x="248462" y="93091"/>
                </a:lnTo>
                <a:lnTo>
                  <a:pt x="248132" y="92329"/>
                </a:lnTo>
                <a:lnTo>
                  <a:pt x="248043" y="90805"/>
                </a:lnTo>
                <a:lnTo>
                  <a:pt x="242697" y="94361"/>
                </a:lnTo>
                <a:lnTo>
                  <a:pt x="248793" y="98552"/>
                </a:lnTo>
                <a:lnTo>
                  <a:pt x="247840" y="102489"/>
                </a:lnTo>
                <a:lnTo>
                  <a:pt x="249262" y="101473"/>
                </a:lnTo>
                <a:lnTo>
                  <a:pt x="252196" y="102362"/>
                </a:lnTo>
                <a:lnTo>
                  <a:pt x="251841" y="101473"/>
                </a:lnTo>
                <a:lnTo>
                  <a:pt x="250926" y="99187"/>
                </a:lnTo>
                <a:lnTo>
                  <a:pt x="253276" y="102108"/>
                </a:lnTo>
                <a:lnTo>
                  <a:pt x="256336" y="101092"/>
                </a:lnTo>
                <a:lnTo>
                  <a:pt x="259461" y="99695"/>
                </a:lnTo>
                <a:lnTo>
                  <a:pt x="261988" y="101727"/>
                </a:lnTo>
                <a:lnTo>
                  <a:pt x="262051" y="100812"/>
                </a:lnTo>
                <a:lnTo>
                  <a:pt x="261416" y="99695"/>
                </a:lnTo>
                <a:lnTo>
                  <a:pt x="261137" y="99187"/>
                </a:lnTo>
                <a:lnTo>
                  <a:pt x="260553" y="98171"/>
                </a:lnTo>
                <a:lnTo>
                  <a:pt x="262699" y="96266"/>
                </a:lnTo>
                <a:lnTo>
                  <a:pt x="265747" y="95631"/>
                </a:lnTo>
                <a:lnTo>
                  <a:pt x="265353" y="99441"/>
                </a:lnTo>
                <a:lnTo>
                  <a:pt x="266534" y="101092"/>
                </a:lnTo>
                <a:lnTo>
                  <a:pt x="267525" y="98806"/>
                </a:lnTo>
                <a:lnTo>
                  <a:pt x="272199" y="97409"/>
                </a:lnTo>
                <a:lnTo>
                  <a:pt x="271729" y="98552"/>
                </a:lnTo>
                <a:lnTo>
                  <a:pt x="272986" y="97409"/>
                </a:lnTo>
                <a:lnTo>
                  <a:pt x="273824" y="96647"/>
                </a:lnTo>
                <a:lnTo>
                  <a:pt x="273189" y="95631"/>
                </a:lnTo>
                <a:lnTo>
                  <a:pt x="272630" y="94742"/>
                </a:lnTo>
                <a:lnTo>
                  <a:pt x="270141" y="90805"/>
                </a:lnTo>
                <a:lnTo>
                  <a:pt x="270014" y="90297"/>
                </a:lnTo>
                <a:lnTo>
                  <a:pt x="272872" y="87122"/>
                </a:lnTo>
                <a:lnTo>
                  <a:pt x="273659" y="85217"/>
                </a:lnTo>
                <a:lnTo>
                  <a:pt x="275056" y="81788"/>
                </a:lnTo>
                <a:lnTo>
                  <a:pt x="277431" y="86487"/>
                </a:lnTo>
                <a:lnTo>
                  <a:pt x="279730" y="85090"/>
                </a:lnTo>
                <a:lnTo>
                  <a:pt x="281482" y="87807"/>
                </a:lnTo>
                <a:lnTo>
                  <a:pt x="283489" y="87249"/>
                </a:lnTo>
                <a:lnTo>
                  <a:pt x="285496" y="90043"/>
                </a:lnTo>
                <a:lnTo>
                  <a:pt x="285407" y="90297"/>
                </a:lnTo>
                <a:lnTo>
                  <a:pt x="282219" y="92456"/>
                </a:lnTo>
                <a:lnTo>
                  <a:pt x="280009" y="91821"/>
                </a:lnTo>
                <a:lnTo>
                  <a:pt x="282905" y="95377"/>
                </a:lnTo>
                <a:lnTo>
                  <a:pt x="286804" y="92456"/>
                </a:lnTo>
                <a:lnTo>
                  <a:pt x="286981" y="92329"/>
                </a:lnTo>
                <a:lnTo>
                  <a:pt x="288086" y="88011"/>
                </a:lnTo>
                <a:lnTo>
                  <a:pt x="289953" y="89027"/>
                </a:lnTo>
                <a:lnTo>
                  <a:pt x="290982" y="88138"/>
                </a:lnTo>
                <a:lnTo>
                  <a:pt x="292608" y="89928"/>
                </a:lnTo>
                <a:lnTo>
                  <a:pt x="292519" y="90297"/>
                </a:lnTo>
                <a:lnTo>
                  <a:pt x="290918" y="92329"/>
                </a:lnTo>
                <a:lnTo>
                  <a:pt x="290791" y="93306"/>
                </a:lnTo>
                <a:lnTo>
                  <a:pt x="290588" y="100203"/>
                </a:lnTo>
                <a:lnTo>
                  <a:pt x="287693" y="101346"/>
                </a:lnTo>
                <a:lnTo>
                  <a:pt x="284492" y="100812"/>
                </a:lnTo>
                <a:lnTo>
                  <a:pt x="285673" y="104521"/>
                </a:lnTo>
                <a:lnTo>
                  <a:pt x="290474" y="101346"/>
                </a:lnTo>
                <a:lnTo>
                  <a:pt x="294703" y="98552"/>
                </a:lnTo>
                <a:lnTo>
                  <a:pt x="294678" y="96266"/>
                </a:lnTo>
                <a:lnTo>
                  <a:pt x="292125" y="92964"/>
                </a:lnTo>
                <a:lnTo>
                  <a:pt x="292049" y="92583"/>
                </a:lnTo>
                <a:lnTo>
                  <a:pt x="294551" y="89789"/>
                </a:lnTo>
                <a:lnTo>
                  <a:pt x="295300" y="95250"/>
                </a:lnTo>
                <a:lnTo>
                  <a:pt x="297789" y="97790"/>
                </a:lnTo>
                <a:lnTo>
                  <a:pt x="301117" y="98933"/>
                </a:lnTo>
                <a:lnTo>
                  <a:pt x="300126" y="92964"/>
                </a:lnTo>
                <a:lnTo>
                  <a:pt x="306743" y="93853"/>
                </a:lnTo>
                <a:lnTo>
                  <a:pt x="306476" y="92964"/>
                </a:lnTo>
                <a:lnTo>
                  <a:pt x="306171" y="91948"/>
                </a:lnTo>
                <a:lnTo>
                  <a:pt x="305282" y="89027"/>
                </a:lnTo>
                <a:lnTo>
                  <a:pt x="303580" y="91948"/>
                </a:lnTo>
                <a:lnTo>
                  <a:pt x="303314" y="89789"/>
                </a:lnTo>
                <a:lnTo>
                  <a:pt x="303123" y="88138"/>
                </a:lnTo>
                <a:lnTo>
                  <a:pt x="303098" y="88011"/>
                </a:lnTo>
                <a:lnTo>
                  <a:pt x="303009" y="87249"/>
                </a:lnTo>
                <a:lnTo>
                  <a:pt x="302933" y="86868"/>
                </a:lnTo>
                <a:lnTo>
                  <a:pt x="302818" y="86487"/>
                </a:lnTo>
                <a:lnTo>
                  <a:pt x="306070" y="86233"/>
                </a:lnTo>
                <a:lnTo>
                  <a:pt x="305511" y="85090"/>
                </a:lnTo>
                <a:lnTo>
                  <a:pt x="305346" y="84785"/>
                </a:lnTo>
                <a:lnTo>
                  <a:pt x="305193" y="84467"/>
                </a:lnTo>
                <a:lnTo>
                  <a:pt x="303872" y="81788"/>
                </a:lnTo>
                <a:lnTo>
                  <a:pt x="303491" y="81026"/>
                </a:lnTo>
                <a:lnTo>
                  <a:pt x="305282" y="80772"/>
                </a:lnTo>
                <a:lnTo>
                  <a:pt x="311175" y="82296"/>
                </a:lnTo>
                <a:lnTo>
                  <a:pt x="305231" y="84455"/>
                </a:lnTo>
                <a:lnTo>
                  <a:pt x="305346" y="84785"/>
                </a:lnTo>
                <a:lnTo>
                  <a:pt x="310667" y="86995"/>
                </a:lnTo>
                <a:lnTo>
                  <a:pt x="306743" y="93853"/>
                </a:lnTo>
                <a:lnTo>
                  <a:pt x="305879" y="95377"/>
                </a:lnTo>
                <a:lnTo>
                  <a:pt x="302501" y="97663"/>
                </a:lnTo>
                <a:lnTo>
                  <a:pt x="302628" y="100330"/>
                </a:lnTo>
                <a:lnTo>
                  <a:pt x="305384" y="97790"/>
                </a:lnTo>
                <a:lnTo>
                  <a:pt x="305447" y="97663"/>
                </a:lnTo>
                <a:lnTo>
                  <a:pt x="305244" y="97282"/>
                </a:lnTo>
                <a:lnTo>
                  <a:pt x="308610" y="94996"/>
                </a:lnTo>
                <a:lnTo>
                  <a:pt x="307098" y="93599"/>
                </a:lnTo>
                <a:lnTo>
                  <a:pt x="311937" y="91313"/>
                </a:lnTo>
                <a:lnTo>
                  <a:pt x="317715" y="85471"/>
                </a:lnTo>
                <a:lnTo>
                  <a:pt x="323507" y="84328"/>
                </a:lnTo>
                <a:lnTo>
                  <a:pt x="322237" y="93091"/>
                </a:lnTo>
                <a:lnTo>
                  <a:pt x="313563" y="90551"/>
                </a:lnTo>
                <a:lnTo>
                  <a:pt x="314871" y="101092"/>
                </a:lnTo>
                <a:lnTo>
                  <a:pt x="317754" y="99822"/>
                </a:lnTo>
                <a:lnTo>
                  <a:pt x="317919" y="95504"/>
                </a:lnTo>
                <a:lnTo>
                  <a:pt x="320179" y="96266"/>
                </a:lnTo>
                <a:lnTo>
                  <a:pt x="321843" y="101600"/>
                </a:lnTo>
                <a:lnTo>
                  <a:pt x="326745" y="97282"/>
                </a:lnTo>
                <a:lnTo>
                  <a:pt x="330593" y="97282"/>
                </a:lnTo>
                <a:lnTo>
                  <a:pt x="329603" y="95504"/>
                </a:lnTo>
                <a:lnTo>
                  <a:pt x="329260" y="94869"/>
                </a:lnTo>
                <a:lnTo>
                  <a:pt x="329145" y="94361"/>
                </a:lnTo>
                <a:lnTo>
                  <a:pt x="330111" y="93091"/>
                </a:lnTo>
                <a:lnTo>
                  <a:pt x="330593" y="92456"/>
                </a:lnTo>
                <a:lnTo>
                  <a:pt x="333209" y="94234"/>
                </a:lnTo>
                <a:lnTo>
                  <a:pt x="334873" y="94742"/>
                </a:lnTo>
                <a:lnTo>
                  <a:pt x="334352" y="95885"/>
                </a:lnTo>
                <a:lnTo>
                  <a:pt x="336130" y="94361"/>
                </a:lnTo>
                <a:lnTo>
                  <a:pt x="336372" y="94615"/>
                </a:lnTo>
                <a:lnTo>
                  <a:pt x="336410" y="95123"/>
                </a:lnTo>
                <a:lnTo>
                  <a:pt x="336994" y="94361"/>
                </a:lnTo>
                <a:lnTo>
                  <a:pt x="338353" y="92583"/>
                </a:lnTo>
                <a:lnTo>
                  <a:pt x="342950" y="95377"/>
                </a:lnTo>
                <a:lnTo>
                  <a:pt x="346519" y="93980"/>
                </a:lnTo>
                <a:lnTo>
                  <a:pt x="346532" y="93599"/>
                </a:lnTo>
                <a:lnTo>
                  <a:pt x="346710" y="89662"/>
                </a:lnTo>
                <a:lnTo>
                  <a:pt x="343027" y="93599"/>
                </a:lnTo>
                <a:lnTo>
                  <a:pt x="341363" y="93091"/>
                </a:lnTo>
                <a:lnTo>
                  <a:pt x="341172" y="92583"/>
                </a:lnTo>
                <a:lnTo>
                  <a:pt x="341122" y="92456"/>
                </a:lnTo>
                <a:lnTo>
                  <a:pt x="340969" y="92075"/>
                </a:lnTo>
                <a:lnTo>
                  <a:pt x="337794" y="90043"/>
                </a:lnTo>
                <a:lnTo>
                  <a:pt x="339509" y="87249"/>
                </a:lnTo>
                <a:lnTo>
                  <a:pt x="343865" y="87376"/>
                </a:lnTo>
                <a:lnTo>
                  <a:pt x="343941" y="87249"/>
                </a:lnTo>
                <a:lnTo>
                  <a:pt x="345884" y="84328"/>
                </a:lnTo>
                <a:lnTo>
                  <a:pt x="347154" y="82423"/>
                </a:lnTo>
                <a:lnTo>
                  <a:pt x="352094" y="82804"/>
                </a:lnTo>
                <a:lnTo>
                  <a:pt x="351675" y="82423"/>
                </a:lnTo>
                <a:lnTo>
                  <a:pt x="350558" y="81407"/>
                </a:lnTo>
                <a:lnTo>
                  <a:pt x="350939" y="80772"/>
                </a:lnTo>
                <a:lnTo>
                  <a:pt x="352298" y="78486"/>
                </a:lnTo>
                <a:lnTo>
                  <a:pt x="354355" y="80137"/>
                </a:lnTo>
                <a:lnTo>
                  <a:pt x="356692" y="80010"/>
                </a:lnTo>
                <a:lnTo>
                  <a:pt x="360857" y="83185"/>
                </a:lnTo>
                <a:lnTo>
                  <a:pt x="359410" y="83693"/>
                </a:lnTo>
                <a:lnTo>
                  <a:pt x="362521" y="83693"/>
                </a:lnTo>
                <a:lnTo>
                  <a:pt x="362635" y="86360"/>
                </a:lnTo>
                <a:lnTo>
                  <a:pt x="361454" y="84709"/>
                </a:lnTo>
                <a:lnTo>
                  <a:pt x="360946" y="86233"/>
                </a:lnTo>
                <a:lnTo>
                  <a:pt x="361048" y="86868"/>
                </a:lnTo>
                <a:lnTo>
                  <a:pt x="362559" y="88519"/>
                </a:lnTo>
                <a:lnTo>
                  <a:pt x="363423" y="86360"/>
                </a:lnTo>
                <a:lnTo>
                  <a:pt x="364693" y="83185"/>
                </a:lnTo>
                <a:lnTo>
                  <a:pt x="367512" y="85471"/>
                </a:lnTo>
                <a:lnTo>
                  <a:pt x="363067" y="89433"/>
                </a:lnTo>
                <a:lnTo>
                  <a:pt x="363169" y="89941"/>
                </a:lnTo>
                <a:lnTo>
                  <a:pt x="364934" y="93218"/>
                </a:lnTo>
                <a:lnTo>
                  <a:pt x="366712" y="88265"/>
                </a:lnTo>
                <a:lnTo>
                  <a:pt x="368020" y="89027"/>
                </a:lnTo>
                <a:lnTo>
                  <a:pt x="367385" y="91059"/>
                </a:lnTo>
                <a:lnTo>
                  <a:pt x="367944" y="91313"/>
                </a:lnTo>
                <a:lnTo>
                  <a:pt x="369811" y="92329"/>
                </a:lnTo>
                <a:lnTo>
                  <a:pt x="368490" y="88265"/>
                </a:lnTo>
                <a:lnTo>
                  <a:pt x="367741" y="85979"/>
                </a:lnTo>
                <a:lnTo>
                  <a:pt x="370713" y="87376"/>
                </a:lnTo>
                <a:lnTo>
                  <a:pt x="371119" y="88392"/>
                </a:lnTo>
                <a:lnTo>
                  <a:pt x="371957" y="89408"/>
                </a:lnTo>
                <a:lnTo>
                  <a:pt x="371830" y="90043"/>
                </a:lnTo>
                <a:lnTo>
                  <a:pt x="371602" y="90551"/>
                </a:lnTo>
                <a:lnTo>
                  <a:pt x="371640" y="90690"/>
                </a:lnTo>
                <a:lnTo>
                  <a:pt x="375031" y="91059"/>
                </a:lnTo>
                <a:lnTo>
                  <a:pt x="373329" y="89154"/>
                </a:lnTo>
                <a:lnTo>
                  <a:pt x="376694" y="86868"/>
                </a:lnTo>
                <a:lnTo>
                  <a:pt x="373773" y="86741"/>
                </a:lnTo>
                <a:lnTo>
                  <a:pt x="373786" y="85979"/>
                </a:lnTo>
                <a:lnTo>
                  <a:pt x="373875" y="83185"/>
                </a:lnTo>
                <a:lnTo>
                  <a:pt x="373976" y="80010"/>
                </a:lnTo>
                <a:lnTo>
                  <a:pt x="374002" y="78994"/>
                </a:lnTo>
                <a:lnTo>
                  <a:pt x="376059" y="78486"/>
                </a:lnTo>
                <a:lnTo>
                  <a:pt x="377101" y="78232"/>
                </a:lnTo>
                <a:lnTo>
                  <a:pt x="381330" y="79248"/>
                </a:lnTo>
                <a:lnTo>
                  <a:pt x="382079" y="78232"/>
                </a:lnTo>
                <a:lnTo>
                  <a:pt x="384429" y="75057"/>
                </a:lnTo>
                <a:lnTo>
                  <a:pt x="386676" y="80645"/>
                </a:lnTo>
                <a:lnTo>
                  <a:pt x="386283" y="89154"/>
                </a:lnTo>
                <a:lnTo>
                  <a:pt x="388429" y="89941"/>
                </a:lnTo>
                <a:lnTo>
                  <a:pt x="388353" y="89700"/>
                </a:lnTo>
                <a:lnTo>
                  <a:pt x="388239" y="88620"/>
                </a:lnTo>
                <a:lnTo>
                  <a:pt x="389610" y="85598"/>
                </a:lnTo>
                <a:lnTo>
                  <a:pt x="389534" y="87630"/>
                </a:lnTo>
                <a:lnTo>
                  <a:pt x="394766" y="86360"/>
                </a:lnTo>
                <a:lnTo>
                  <a:pt x="392747" y="90932"/>
                </a:lnTo>
                <a:lnTo>
                  <a:pt x="395312" y="91440"/>
                </a:lnTo>
                <a:lnTo>
                  <a:pt x="396024" y="85979"/>
                </a:lnTo>
                <a:lnTo>
                  <a:pt x="397891" y="86995"/>
                </a:lnTo>
                <a:lnTo>
                  <a:pt x="397179" y="91059"/>
                </a:lnTo>
                <a:lnTo>
                  <a:pt x="397103" y="94615"/>
                </a:lnTo>
                <a:lnTo>
                  <a:pt x="397421" y="92837"/>
                </a:lnTo>
                <a:lnTo>
                  <a:pt x="399757" y="95123"/>
                </a:lnTo>
                <a:lnTo>
                  <a:pt x="400227" y="95250"/>
                </a:lnTo>
                <a:lnTo>
                  <a:pt x="399986" y="94615"/>
                </a:lnTo>
                <a:lnTo>
                  <a:pt x="399884" y="94107"/>
                </a:lnTo>
                <a:lnTo>
                  <a:pt x="400443" y="92837"/>
                </a:lnTo>
                <a:lnTo>
                  <a:pt x="400723" y="92202"/>
                </a:lnTo>
                <a:lnTo>
                  <a:pt x="401332" y="90805"/>
                </a:lnTo>
                <a:lnTo>
                  <a:pt x="398995" y="92202"/>
                </a:lnTo>
                <a:lnTo>
                  <a:pt x="399757" y="88138"/>
                </a:lnTo>
                <a:lnTo>
                  <a:pt x="404304" y="92329"/>
                </a:lnTo>
                <a:lnTo>
                  <a:pt x="404342" y="88900"/>
                </a:lnTo>
                <a:lnTo>
                  <a:pt x="404342" y="93599"/>
                </a:lnTo>
                <a:lnTo>
                  <a:pt x="409143" y="90043"/>
                </a:lnTo>
                <a:lnTo>
                  <a:pt x="411403" y="92075"/>
                </a:lnTo>
                <a:lnTo>
                  <a:pt x="410794" y="87884"/>
                </a:lnTo>
                <a:lnTo>
                  <a:pt x="409181" y="88773"/>
                </a:lnTo>
                <a:lnTo>
                  <a:pt x="407428" y="90043"/>
                </a:lnTo>
                <a:lnTo>
                  <a:pt x="407060" y="88900"/>
                </a:lnTo>
                <a:lnTo>
                  <a:pt x="406819" y="88138"/>
                </a:lnTo>
                <a:lnTo>
                  <a:pt x="406654" y="87630"/>
                </a:lnTo>
                <a:lnTo>
                  <a:pt x="406565" y="86868"/>
                </a:lnTo>
                <a:lnTo>
                  <a:pt x="407365" y="85979"/>
                </a:lnTo>
                <a:lnTo>
                  <a:pt x="409778" y="83312"/>
                </a:lnTo>
                <a:lnTo>
                  <a:pt x="417017" y="86995"/>
                </a:lnTo>
                <a:lnTo>
                  <a:pt x="421182" y="83312"/>
                </a:lnTo>
                <a:lnTo>
                  <a:pt x="422325" y="82296"/>
                </a:lnTo>
                <a:lnTo>
                  <a:pt x="426605" y="84709"/>
                </a:lnTo>
                <a:lnTo>
                  <a:pt x="422135" y="86614"/>
                </a:lnTo>
                <a:lnTo>
                  <a:pt x="422821" y="90690"/>
                </a:lnTo>
                <a:lnTo>
                  <a:pt x="422744" y="90843"/>
                </a:lnTo>
                <a:lnTo>
                  <a:pt x="418731" y="92456"/>
                </a:lnTo>
                <a:lnTo>
                  <a:pt x="417855" y="89027"/>
                </a:lnTo>
                <a:lnTo>
                  <a:pt x="414286" y="90932"/>
                </a:lnTo>
                <a:lnTo>
                  <a:pt x="418007" y="93091"/>
                </a:lnTo>
                <a:lnTo>
                  <a:pt x="422541" y="92456"/>
                </a:lnTo>
                <a:lnTo>
                  <a:pt x="424357" y="92202"/>
                </a:lnTo>
                <a:lnTo>
                  <a:pt x="427316" y="88900"/>
                </a:lnTo>
                <a:lnTo>
                  <a:pt x="431520" y="88519"/>
                </a:lnTo>
                <a:lnTo>
                  <a:pt x="431444" y="100203"/>
                </a:lnTo>
                <a:lnTo>
                  <a:pt x="436549" y="97701"/>
                </a:lnTo>
                <a:lnTo>
                  <a:pt x="436511" y="96774"/>
                </a:lnTo>
                <a:lnTo>
                  <a:pt x="436257" y="94996"/>
                </a:lnTo>
                <a:lnTo>
                  <a:pt x="436143" y="93091"/>
                </a:lnTo>
                <a:lnTo>
                  <a:pt x="434911" y="91948"/>
                </a:lnTo>
                <a:lnTo>
                  <a:pt x="434873" y="91719"/>
                </a:lnTo>
                <a:lnTo>
                  <a:pt x="436156" y="90551"/>
                </a:lnTo>
                <a:lnTo>
                  <a:pt x="437654" y="91948"/>
                </a:lnTo>
                <a:lnTo>
                  <a:pt x="439127" y="91948"/>
                </a:lnTo>
                <a:lnTo>
                  <a:pt x="439737" y="90551"/>
                </a:lnTo>
                <a:lnTo>
                  <a:pt x="440118" y="89662"/>
                </a:lnTo>
                <a:lnTo>
                  <a:pt x="437032" y="89154"/>
                </a:lnTo>
                <a:lnTo>
                  <a:pt x="437680" y="88519"/>
                </a:lnTo>
                <a:lnTo>
                  <a:pt x="439127" y="87122"/>
                </a:lnTo>
                <a:lnTo>
                  <a:pt x="439877" y="87884"/>
                </a:lnTo>
                <a:lnTo>
                  <a:pt x="441540" y="88392"/>
                </a:lnTo>
                <a:lnTo>
                  <a:pt x="441109" y="90932"/>
                </a:lnTo>
                <a:lnTo>
                  <a:pt x="440753" y="91186"/>
                </a:lnTo>
                <a:lnTo>
                  <a:pt x="445744" y="88138"/>
                </a:lnTo>
                <a:lnTo>
                  <a:pt x="445490" y="89700"/>
                </a:lnTo>
                <a:lnTo>
                  <a:pt x="446620" y="88138"/>
                </a:lnTo>
                <a:lnTo>
                  <a:pt x="447370" y="87122"/>
                </a:lnTo>
                <a:lnTo>
                  <a:pt x="448195" y="85979"/>
                </a:lnTo>
                <a:lnTo>
                  <a:pt x="450138" y="84836"/>
                </a:lnTo>
                <a:lnTo>
                  <a:pt x="449707" y="87376"/>
                </a:lnTo>
                <a:lnTo>
                  <a:pt x="451840" y="85471"/>
                </a:lnTo>
                <a:lnTo>
                  <a:pt x="453148" y="86360"/>
                </a:lnTo>
                <a:lnTo>
                  <a:pt x="453301" y="87223"/>
                </a:lnTo>
                <a:lnTo>
                  <a:pt x="453783" y="85471"/>
                </a:lnTo>
                <a:lnTo>
                  <a:pt x="453961" y="84836"/>
                </a:lnTo>
                <a:lnTo>
                  <a:pt x="454647" y="82296"/>
                </a:lnTo>
                <a:lnTo>
                  <a:pt x="454926" y="81280"/>
                </a:lnTo>
                <a:lnTo>
                  <a:pt x="456196" y="80772"/>
                </a:lnTo>
                <a:lnTo>
                  <a:pt x="461746" y="82677"/>
                </a:lnTo>
                <a:lnTo>
                  <a:pt x="465226" y="83058"/>
                </a:lnTo>
                <a:lnTo>
                  <a:pt x="467766" y="82169"/>
                </a:lnTo>
                <a:lnTo>
                  <a:pt x="465683" y="80772"/>
                </a:lnTo>
                <a:lnTo>
                  <a:pt x="465112" y="80391"/>
                </a:lnTo>
                <a:lnTo>
                  <a:pt x="465251" y="80264"/>
                </a:lnTo>
                <a:lnTo>
                  <a:pt x="467283" y="78486"/>
                </a:lnTo>
                <a:lnTo>
                  <a:pt x="467563" y="78232"/>
                </a:lnTo>
                <a:lnTo>
                  <a:pt x="468439" y="76708"/>
                </a:lnTo>
                <a:lnTo>
                  <a:pt x="472287" y="81534"/>
                </a:lnTo>
                <a:lnTo>
                  <a:pt x="467969" y="82677"/>
                </a:lnTo>
                <a:lnTo>
                  <a:pt x="472998" y="85725"/>
                </a:lnTo>
                <a:lnTo>
                  <a:pt x="471906" y="88620"/>
                </a:lnTo>
                <a:lnTo>
                  <a:pt x="470954" y="91719"/>
                </a:lnTo>
                <a:lnTo>
                  <a:pt x="473189" y="89535"/>
                </a:lnTo>
                <a:lnTo>
                  <a:pt x="475729" y="90043"/>
                </a:lnTo>
                <a:lnTo>
                  <a:pt x="475602" y="92456"/>
                </a:lnTo>
                <a:lnTo>
                  <a:pt x="475437" y="93306"/>
                </a:lnTo>
                <a:lnTo>
                  <a:pt x="477189" y="90170"/>
                </a:lnTo>
                <a:lnTo>
                  <a:pt x="479691" y="92710"/>
                </a:lnTo>
                <a:lnTo>
                  <a:pt x="479056" y="91186"/>
                </a:lnTo>
                <a:lnTo>
                  <a:pt x="478751" y="90170"/>
                </a:lnTo>
                <a:lnTo>
                  <a:pt x="478574" y="89535"/>
                </a:lnTo>
                <a:lnTo>
                  <a:pt x="477786" y="86868"/>
                </a:lnTo>
                <a:lnTo>
                  <a:pt x="480441" y="85217"/>
                </a:lnTo>
                <a:lnTo>
                  <a:pt x="483616" y="90551"/>
                </a:lnTo>
                <a:lnTo>
                  <a:pt x="487489" y="91948"/>
                </a:lnTo>
                <a:lnTo>
                  <a:pt x="485241" y="85217"/>
                </a:lnTo>
                <a:lnTo>
                  <a:pt x="485190" y="85090"/>
                </a:lnTo>
                <a:lnTo>
                  <a:pt x="488556" y="82677"/>
                </a:lnTo>
                <a:lnTo>
                  <a:pt x="486791" y="79375"/>
                </a:lnTo>
                <a:lnTo>
                  <a:pt x="486689" y="78105"/>
                </a:lnTo>
                <a:lnTo>
                  <a:pt x="486803" y="76835"/>
                </a:lnTo>
                <a:lnTo>
                  <a:pt x="486638" y="76708"/>
                </a:lnTo>
                <a:lnTo>
                  <a:pt x="485952" y="76200"/>
                </a:lnTo>
                <a:lnTo>
                  <a:pt x="485813" y="75057"/>
                </a:lnTo>
                <a:lnTo>
                  <a:pt x="485355" y="71247"/>
                </a:lnTo>
                <a:lnTo>
                  <a:pt x="488759" y="73660"/>
                </a:lnTo>
                <a:lnTo>
                  <a:pt x="489978" y="71247"/>
                </a:lnTo>
                <a:lnTo>
                  <a:pt x="490105" y="70993"/>
                </a:lnTo>
                <a:lnTo>
                  <a:pt x="494385" y="73406"/>
                </a:lnTo>
                <a:lnTo>
                  <a:pt x="493471" y="73533"/>
                </a:lnTo>
                <a:lnTo>
                  <a:pt x="496557" y="77597"/>
                </a:lnTo>
                <a:lnTo>
                  <a:pt x="496366" y="85344"/>
                </a:lnTo>
                <a:lnTo>
                  <a:pt x="490740" y="86995"/>
                </a:lnTo>
                <a:lnTo>
                  <a:pt x="490982" y="97028"/>
                </a:lnTo>
                <a:lnTo>
                  <a:pt x="495338" y="95885"/>
                </a:lnTo>
                <a:lnTo>
                  <a:pt x="501637" y="93726"/>
                </a:lnTo>
                <a:lnTo>
                  <a:pt x="504291" y="96774"/>
                </a:lnTo>
                <a:lnTo>
                  <a:pt x="508203" y="94615"/>
                </a:lnTo>
                <a:lnTo>
                  <a:pt x="508203" y="93726"/>
                </a:lnTo>
                <a:lnTo>
                  <a:pt x="508139" y="89662"/>
                </a:lnTo>
                <a:lnTo>
                  <a:pt x="508012" y="87122"/>
                </a:lnTo>
                <a:lnTo>
                  <a:pt x="507771" y="84074"/>
                </a:lnTo>
                <a:lnTo>
                  <a:pt x="509397" y="83312"/>
                </a:lnTo>
                <a:lnTo>
                  <a:pt x="510146" y="83947"/>
                </a:lnTo>
                <a:lnTo>
                  <a:pt x="511009" y="85090"/>
                </a:lnTo>
                <a:lnTo>
                  <a:pt x="510895" y="85471"/>
                </a:lnTo>
                <a:lnTo>
                  <a:pt x="509193" y="87630"/>
                </a:lnTo>
                <a:lnTo>
                  <a:pt x="514032" y="85344"/>
                </a:lnTo>
                <a:lnTo>
                  <a:pt x="516280" y="83312"/>
                </a:lnTo>
                <a:lnTo>
                  <a:pt x="516839" y="82804"/>
                </a:lnTo>
                <a:lnTo>
                  <a:pt x="521792" y="83185"/>
                </a:lnTo>
                <a:lnTo>
                  <a:pt x="522655" y="82804"/>
                </a:lnTo>
                <a:lnTo>
                  <a:pt x="524637" y="81927"/>
                </a:lnTo>
                <a:lnTo>
                  <a:pt x="523786" y="77597"/>
                </a:lnTo>
                <a:lnTo>
                  <a:pt x="523227" y="73660"/>
                </a:lnTo>
                <a:lnTo>
                  <a:pt x="526313" y="72898"/>
                </a:lnTo>
                <a:lnTo>
                  <a:pt x="526059" y="72263"/>
                </a:lnTo>
                <a:lnTo>
                  <a:pt x="525957" y="71628"/>
                </a:lnTo>
                <a:lnTo>
                  <a:pt x="526072" y="70993"/>
                </a:lnTo>
                <a:lnTo>
                  <a:pt x="526186" y="70358"/>
                </a:lnTo>
                <a:lnTo>
                  <a:pt x="526783" y="66929"/>
                </a:lnTo>
                <a:lnTo>
                  <a:pt x="529399" y="68707"/>
                </a:lnTo>
                <a:lnTo>
                  <a:pt x="531418" y="69088"/>
                </a:lnTo>
                <a:lnTo>
                  <a:pt x="531342" y="71247"/>
                </a:lnTo>
                <a:lnTo>
                  <a:pt x="530072" y="71628"/>
                </a:lnTo>
                <a:lnTo>
                  <a:pt x="530148" y="72898"/>
                </a:lnTo>
                <a:lnTo>
                  <a:pt x="531863" y="74803"/>
                </a:lnTo>
                <a:lnTo>
                  <a:pt x="534593" y="74422"/>
                </a:lnTo>
                <a:lnTo>
                  <a:pt x="536130" y="72390"/>
                </a:lnTo>
                <a:lnTo>
                  <a:pt x="536054" y="74549"/>
                </a:lnTo>
                <a:lnTo>
                  <a:pt x="534593" y="79248"/>
                </a:lnTo>
                <a:lnTo>
                  <a:pt x="533908" y="78752"/>
                </a:lnTo>
                <a:lnTo>
                  <a:pt x="534530" y="80238"/>
                </a:lnTo>
                <a:lnTo>
                  <a:pt x="536613" y="79502"/>
                </a:lnTo>
                <a:lnTo>
                  <a:pt x="541172" y="83693"/>
                </a:lnTo>
                <a:lnTo>
                  <a:pt x="545515" y="84074"/>
                </a:lnTo>
                <a:lnTo>
                  <a:pt x="549275" y="85217"/>
                </a:lnTo>
                <a:lnTo>
                  <a:pt x="552094" y="91694"/>
                </a:lnTo>
                <a:lnTo>
                  <a:pt x="555231" y="88900"/>
                </a:lnTo>
                <a:lnTo>
                  <a:pt x="558266" y="85090"/>
                </a:lnTo>
                <a:lnTo>
                  <a:pt x="559066" y="84074"/>
                </a:lnTo>
                <a:lnTo>
                  <a:pt x="563778" y="83947"/>
                </a:lnTo>
                <a:lnTo>
                  <a:pt x="563981" y="79756"/>
                </a:lnTo>
                <a:lnTo>
                  <a:pt x="567029" y="82423"/>
                </a:lnTo>
                <a:lnTo>
                  <a:pt x="566915" y="79756"/>
                </a:lnTo>
                <a:lnTo>
                  <a:pt x="566902" y="79629"/>
                </a:lnTo>
                <a:lnTo>
                  <a:pt x="566788" y="77216"/>
                </a:lnTo>
                <a:lnTo>
                  <a:pt x="563575" y="75819"/>
                </a:lnTo>
                <a:lnTo>
                  <a:pt x="560400" y="77851"/>
                </a:lnTo>
                <a:lnTo>
                  <a:pt x="557403" y="79629"/>
                </a:lnTo>
                <a:lnTo>
                  <a:pt x="554748" y="76962"/>
                </a:lnTo>
                <a:lnTo>
                  <a:pt x="552792" y="78740"/>
                </a:lnTo>
                <a:lnTo>
                  <a:pt x="552919" y="80772"/>
                </a:lnTo>
                <a:lnTo>
                  <a:pt x="553046" y="81661"/>
                </a:lnTo>
                <a:lnTo>
                  <a:pt x="552919" y="83058"/>
                </a:lnTo>
                <a:lnTo>
                  <a:pt x="552132" y="84709"/>
                </a:lnTo>
                <a:lnTo>
                  <a:pt x="550354" y="85090"/>
                </a:lnTo>
                <a:lnTo>
                  <a:pt x="548690" y="84455"/>
                </a:lnTo>
                <a:lnTo>
                  <a:pt x="548576" y="81788"/>
                </a:lnTo>
                <a:lnTo>
                  <a:pt x="552627" y="79502"/>
                </a:lnTo>
                <a:lnTo>
                  <a:pt x="552704" y="79248"/>
                </a:lnTo>
                <a:lnTo>
                  <a:pt x="552589" y="78613"/>
                </a:lnTo>
                <a:lnTo>
                  <a:pt x="550456" y="72390"/>
                </a:lnTo>
                <a:lnTo>
                  <a:pt x="550151" y="71501"/>
                </a:lnTo>
                <a:lnTo>
                  <a:pt x="555421" y="71501"/>
                </a:lnTo>
                <a:lnTo>
                  <a:pt x="555053" y="68961"/>
                </a:lnTo>
                <a:lnTo>
                  <a:pt x="554913" y="67945"/>
                </a:lnTo>
                <a:lnTo>
                  <a:pt x="550595" y="68961"/>
                </a:lnTo>
                <a:lnTo>
                  <a:pt x="548728" y="67945"/>
                </a:lnTo>
                <a:lnTo>
                  <a:pt x="549071" y="66929"/>
                </a:lnTo>
                <a:lnTo>
                  <a:pt x="549236" y="66421"/>
                </a:lnTo>
                <a:lnTo>
                  <a:pt x="549300" y="65659"/>
                </a:lnTo>
                <a:lnTo>
                  <a:pt x="548970" y="63881"/>
                </a:lnTo>
                <a:lnTo>
                  <a:pt x="548957" y="63754"/>
                </a:lnTo>
                <a:lnTo>
                  <a:pt x="548843" y="63500"/>
                </a:lnTo>
                <a:lnTo>
                  <a:pt x="547827" y="62103"/>
                </a:lnTo>
                <a:lnTo>
                  <a:pt x="547801" y="61849"/>
                </a:lnTo>
                <a:lnTo>
                  <a:pt x="547903" y="61595"/>
                </a:lnTo>
                <a:lnTo>
                  <a:pt x="549249" y="58547"/>
                </a:lnTo>
                <a:lnTo>
                  <a:pt x="552373" y="55791"/>
                </a:lnTo>
                <a:lnTo>
                  <a:pt x="552488" y="55626"/>
                </a:lnTo>
                <a:lnTo>
                  <a:pt x="554113" y="52832"/>
                </a:lnTo>
                <a:lnTo>
                  <a:pt x="553605" y="54356"/>
                </a:lnTo>
                <a:lnTo>
                  <a:pt x="553669" y="54991"/>
                </a:lnTo>
                <a:lnTo>
                  <a:pt x="554431" y="56007"/>
                </a:lnTo>
                <a:lnTo>
                  <a:pt x="553961" y="57150"/>
                </a:lnTo>
                <a:lnTo>
                  <a:pt x="558139" y="52832"/>
                </a:lnTo>
                <a:lnTo>
                  <a:pt x="559739" y="51181"/>
                </a:lnTo>
                <a:lnTo>
                  <a:pt x="561213" y="53848"/>
                </a:lnTo>
                <a:lnTo>
                  <a:pt x="561340" y="54483"/>
                </a:lnTo>
                <a:lnTo>
                  <a:pt x="561568" y="56794"/>
                </a:lnTo>
                <a:lnTo>
                  <a:pt x="561492" y="57404"/>
                </a:lnTo>
                <a:lnTo>
                  <a:pt x="560616" y="59436"/>
                </a:lnTo>
                <a:lnTo>
                  <a:pt x="563587" y="60833"/>
                </a:lnTo>
                <a:lnTo>
                  <a:pt x="567512" y="56794"/>
                </a:lnTo>
                <a:lnTo>
                  <a:pt x="567423" y="56489"/>
                </a:lnTo>
                <a:lnTo>
                  <a:pt x="567563" y="56743"/>
                </a:lnTo>
                <a:lnTo>
                  <a:pt x="568515" y="55753"/>
                </a:lnTo>
                <a:lnTo>
                  <a:pt x="569252" y="50927"/>
                </a:lnTo>
                <a:lnTo>
                  <a:pt x="569912" y="48641"/>
                </a:lnTo>
                <a:lnTo>
                  <a:pt x="570636" y="46101"/>
                </a:lnTo>
                <a:lnTo>
                  <a:pt x="570674" y="45974"/>
                </a:lnTo>
                <a:lnTo>
                  <a:pt x="572897" y="48006"/>
                </a:lnTo>
                <a:lnTo>
                  <a:pt x="575437" y="52070"/>
                </a:lnTo>
                <a:lnTo>
                  <a:pt x="577888" y="53467"/>
                </a:lnTo>
                <a:lnTo>
                  <a:pt x="574078" y="63119"/>
                </a:lnTo>
                <a:lnTo>
                  <a:pt x="577088" y="61087"/>
                </a:lnTo>
                <a:lnTo>
                  <a:pt x="575233" y="64770"/>
                </a:lnTo>
                <a:lnTo>
                  <a:pt x="574954" y="71247"/>
                </a:lnTo>
                <a:lnTo>
                  <a:pt x="572185" y="75057"/>
                </a:lnTo>
                <a:lnTo>
                  <a:pt x="576224" y="75565"/>
                </a:lnTo>
                <a:lnTo>
                  <a:pt x="581850" y="78740"/>
                </a:lnTo>
                <a:lnTo>
                  <a:pt x="584504" y="77089"/>
                </a:lnTo>
                <a:lnTo>
                  <a:pt x="585266" y="80010"/>
                </a:lnTo>
                <a:lnTo>
                  <a:pt x="585393" y="80645"/>
                </a:lnTo>
                <a:lnTo>
                  <a:pt x="585647" y="83185"/>
                </a:lnTo>
                <a:lnTo>
                  <a:pt x="585520" y="84467"/>
                </a:lnTo>
                <a:lnTo>
                  <a:pt x="585089" y="86868"/>
                </a:lnTo>
                <a:lnTo>
                  <a:pt x="589407" y="80899"/>
                </a:lnTo>
                <a:lnTo>
                  <a:pt x="591235" y="90297"/>
                </a:lnTo>
                <a:lnTo>
                  <a:pt x="594715" y="90551"/>
                </a:lnTo>
                <a:lnTo>
                  <a:pt x="598601" y="87122"/>
                </a:lnTo>
                <a:lnTo>
                  <a:pt x="591235" y="85471"/>
                </a:lnTo>
                <a:lnTo>
                  <a:pt x="594080" y="80899"/>
                </a:lnTo>
                <a:lnTo>
                  <a:pt x="594169" y="80772"/>
                </a:lnTo>
                <a:lnTo>
                  <a:pt x="595160" y="83312"/>
                </a:lnTo>
                <a:lnTo>
                  <a:pt x="596734" y="81927"/>
                </a:lnTo>
                <a:lnTo>
                  <a:pt x="595503" y="80772"/>
                </a:lnTo>
                <a:lnTo>
                  <a:pt x="593331" y="78740"/>
                </a:lnTo>
                <a:lnTo>
                  <a:pt x="590905" y="77089"/>
                </a:lnTo>
                <a:lnTo>
                  <a:pt x="590715" y="76962"/>
                </a:lnTo>
                <a:lnTo>
                  <a:pt x="592734" y="77343"/>
                </a:lnTo>
                <a:lnTo>
                  <a:pt x="592734" y="76962"/>
                </a:lnTo>
                <a:lnTo>
                  <a:pt x="592747" y="72390"/>
                </a:lnTo>
                <a:lnTo>
                  <a:pt x="593369" y="70612"/>
                </a:lnTo>
                <a:lnTo>
                  <a:pt x="590042" y="69342"/>
                </a:lnTo>
                <a:lnTo>
                  <a:pt x="590524" y="63500"/>
                </a:lnTo>
                <a:lnTo>
                  <a:pt x="594207" y="69088"/>
                </a:lnTo>
                <a:lnTo>
                  <a:pt x="595909" y="66167"/>
                </a:lnTo>
                <a:lnTo>
                  <a:pt x="594677" y="71374"/>
                </a:lnTo>
                <a:lnTo>
                  <a:pt x="595236" y="71628"/>
                </a:lnTo>
                <a:lnTo>
                  <a:pt x="593966" y="76835"/>
                </a:lnTo>
                <a:lnTo>
                  <a:pt x="597014" y="74803"/>
                </a:lnTo>
                <a:lnTo>
                  <a:pt x="601370" y="75057"/>
                </a:lnTo>
                <a:lnTo>
                  <a:pt x="605015" y="80518"/>
                </a:lnTo>
                <a:lnTo>
                  <a:pt x="604901" y="80670"/>
                </a:lnTo>
                <a:lnTo>
                  <a:pt x="604570" y="80721"/>
                </a:lnTo>
                <a:lnTo>
                  <a:pt x="604812" y="83820"/>
                </a:lnTo>
                <a:lnTo>
                  <a:pt x="604659" y="86741"/>
                </a:lnTo>
                <a:lnTo>
                  <a:pt x="610489" y="88138"/>
                </a:lnTo>
                <a:lnTo>
                  <a:pt x="610400" y="90297"/>
                </a:lnTo>
                <a:lnTo>
                  <a:pt x="608228" y="90805"/>
                </a:lnTo>
                <a:lnTo>
                  <a:pt x="606920" y="89916"/>
                </a:lnTo>
                <a:lnTo>
                  <a:pt x="609422" y="92583"/>
                </a:lnTo>
                <a:lnTo>
                  <a:pt x="611352" y="91440"/>
                </a:lnTo>
                <a:lnTo>
                  <a:pt x="611657" y="90805"/>
                </a:lnTo>
                <a:lnTo>
                  <a:pt x="614718" y="84328"/>
                </a:lnTo>
                <a:lnTo>
                  <a:pt x="617537" y="86614"/>
                </a:lnTo>
                <a:lnTo>
                  <a:pt x="620242" y="89369"/>
                </a:lnTo>
                <a:lnTo>
                  <a:pt x="620344" y="87503"/>
                </a:lnTo>
                <a:lnTo>
                  <a:pt x="624230" y="88900"/>
                </a:lnTo>
                <a:lnTo>
                  <a:pt x="624370" y="87503"/>
                </a:lnTo>
                <a:lnTo>
                  <a:pt x="624687" y="84328"/>
                </a:lnTo>
                <a:lnTo>
                  <a:pt x="624979" y="81280"/>
                </a:lnTo>
                <a:lnTo>
                  <a:pt x="627354" y="81280"/>
                </a:lnTo>
                <a:lnTo>
                  <a:pt x="625741" y="77216"/>
                </a:lnTo>
                <a:lnTo>
                  <a:pt x="629373" y="81534"/>
                </a:lnTo>
                <a:lnTo>
                  <a:pt x="628408" y="77216"/>
                </a:lnTo>
                <a:lnTo>
                  <a:pt x="627862" y="74803"/>
                </a:lnTo>
                <a:lnTo>
                  <a:pt x="626922" y="70612"/>
                </a:lnTo>
                <a:lnTo>
                  <a:pt x="630047" y="73787"/>
                </a:lnTo>
                <a:lnTo>
                  <a:pt x="629958" y="75057"/>
                </a:lnTo>
                <a:lnTo>
                  <a:pt x="629488" y="77597"/>
                </a:lnTo>
                <a:lnTo>
                  <a:pt x="629615" y="84709"/>
                </a:lnTo>
                <a:lnTo>
                  <a:pt x="629818" y="87249"/>
                </a:lnTo>
                <a:lnTo>
                  <a:pt x="630567" y="83185"/>
                </a:lnTo>
                <a:lnTo>
                  <a:pt x="632548" y="86995"/>
                </a:lnTo>
                <a:lnTo>
                  <a:pt x="633971" y="86995"/>
                </a:lnTo>
                <a:lnTo>
                  <a:pt x="633323" y="83185"/>
                </a:lnTo>
                <a:lnTo>
                  <a:pt x="633260" y="82804"/>
                </a:lnTo>
                <a:lnTo>
                  <a:pt x="637298" y="83312"/>
                </a:lnTo>
                <a:lnTo>
                  <a:pt x="637044" y="82804"/>
                </a:lnTo>
                <a:lnTo>
                  <a:pt x="635127" y="79121"/>
                </a:lnTo>
                <a:lnTo>
                  <a:pt x="638644" y="75946"/>
                </a:lnTo>
                <a:lnTo>
                  <a:pt x="639953" y="81661"/>
                </a:lnTo>
                <a:lnTo>
                  <a:pt x="642556" y="76708"/>
                </a:lnTo>
                <a:lnTo>
                  <a:pt x="642645" y="76415"/>
                </a:lnTo>
                <a:lnTo>
                  <a:pt x="642137" y="75946"/>
                </a:lnTo>
                <a:lnTo>
                  <a:pt x="641184" y="75057"/>
                </a:lnTo>
                <a:lnTo>
                  <a:pt x="641604" y="74803"/>
                </a:lnTo>
                <a:lnTo>
                  <a:pt x="645820" y="72263"/>
                </a:lnTo>
                <a:lnTo>
                  <a:pt x="644588" y="69215"/>
                </a:lnTo>
                <a:lnTo>
                  <a:pt x="647877" y="69088"/>
                </a:lnTo>
                <a:lnTo>
                  <a:pt x="649846" y="74041"/>
                </a:lnTo>
                <a:lnTo>
                  <a:pt x="649732" y="74803"/>
                </a:lnTo>
                <a:lnTo>
                  <a:pt x="648792" y="78486"/>
                </a:lnTo>
                <a:lnTo>
                  <a:pt x="647674" y="78105"/>
                </a:lnTo>
                <a:lnTo>
                  <a:pt x="645934" y="76327"/>
                </a:lnTo>
                <a:lnTo>
                  <a:pt x="645934" y="79756"/>
                </a:lnTo>
                <a:lnTo>
                  <a:pt x="651916" y="79121"/>
                </a:lnTo>
                <a:lnTo>
                  <a:pt x="653300" y="81407"/>
                </a:lnTo>
                <a:lnTo>
                  <a:pt x="655167" y="82423"/>
                </a:lnTo>
                <a:lnTo>
                  <a:pt x="655167" y="87249"/>
                </a:lnTo>
                <a:lnTo>
                  <a:pt x="657301" y="81915"/>
                </a:lnTo>
                <a:lnTo>
                  <a:pt x="660628" y="91313"/>
                </a:lnTo>
                <a:lnTo>
                  <a:pt x="661289" y="88900"/>
                </a:lnTo>
                <a:lnTo>
                  <a:pt x="662381" y="84836"/>
                </a:lnTo>
                <a:close/>
              </a:path>
              <a:path extrusionOk="0" h="104775" w="685165">
                <a:moveTo>
                  <a:pt x="662965" y="26797"/>
                </a:moveTo>
                <a:lnTo>
                  <a:pt x="661390" y="20574"/>
                </a:lnTo>
                <a:lnTo>
                  <a:pt x="661593" y="29108"/>
                </a:lnTo>
                <a:lnTo>
                  <a:pt x="662876" y="27559"/>
                </a:lnTo>
                <a:lnTo>
                  <a:pt x="662965" y="26797"/>
                </a:lnTo>
                <a:close/>
              </a:path>
              <a:path extrusionOk="0" h="104775" w="685165">
                <a:moveTo>
                  <a:pt x="664756" y="67056"/>
                </a:moveTo>
                <a:lnTo>
                  <a:pt x="661822" y="62103"/>
                </a:lnTo>
                <a:lnTo>
                  <a:pt x="659320" y="59563"/>
                </a:lnTo>
                <a:lnTo>
                  <a:pt x="659231" y="67183"/>
                </a:lnTo>
                <a:lnTo>
                  <a:pt x="657186" y="69596"/>
                </a:lnTo>
                <a:lnTo>
                  <a:pt x="657352" y="69672"/>
                </a:lnTo>
                <a:lnTo>
                  <a:pt x="664756" y="67056"/>
                </a:lnTo>
                <a:close/>
              </a:path>
              <a:path extrusionOk="0" h="104775" w="685165">
                <a:moveTo>
                  <a:pt x="669544" y="42037"/>
                </a:moveTo>
                <a:lnTo>
                  <a:pt x="668680" y="44577"/>
                </a:lnTo>
                <a:lnTo>
                  <a:pt x="669112" y="44577"/>
                </a:lnTo>
                <a:lnTo>
                  <a:pt x="669544" y="42037"/>
                </a:lnTo>
                <a:close/>
              </a:path>
              <a:path extrusionOk="0" h="104775" w="685165">
                <a:moveTo>
                  <a:pt x="670039" y="23241"/>
                </a:moveTo>
                <a:lnTo>
                  <a:pt x="669302" y="22479"/>
                </a:lnTo>
                <a:lnTo>
                  <a:pt x="669417" y="23533"/>
                </a:lnTo>
                <a:lnTo>
                  <a:pt x="670013" y="23368"/>
                </a:lnTo>
                <a:lnTo>
                  <a:pt x="670039" y="23241"/>
                </a:lnTo>
                <a:close/>
              </a:path>
              <a:path extrusionOk="0" h="104775" w="685165">
                <a:moveTo>
                  <a:pt x="671880" y="22860"/>
                </a:moveTo>
                <a:lnTo>
                  <a:pt x="670128" y="23342"/>
                </a:lnTo>
                <a:lnTo>
                  <a:pt x="671017" y="24257"/>
                </a:lnTo>
                <a:lnTo>
                  <a:pt x="671880" y="22860"/>
                </a:lnTo>
                <a:close/>
              </a:path>
              <a:path extrusionOk="0" h="104775" w="685165">
                <a:moveTo>
                  <a:pt x="678141" y="42037"/>
                </a:moveTo>
                <a:lnTo>
                  <a:pt x="676402" y="42113"/>
                </a:lnTo>
                <a:lnTo>
                  <a:pt x="676554" y="42468"/>
                </a:lnTo>
                <a:lnTo>
                  <a:pt x="677037" y="42506"/>
                </a:lnTo>
                <a:lnTo>
                  <a:pt x="678141" y="42037"/>
                </a:lnTo>
                <a:close/>
              </a:path>
              <a:path extrusionOk="0" h="104775" w="685165">
                <a:moveTo>
                  <a:pt x="679602" y="46901"/>
                </a:moveTo>
                <a:lnTo>
                  <a:pt x="679564" y="46710"/>
                </a:lnTo>
                <a:lnTo>
                  <a:pt x="679488" y="46863"/>
                </a:lnTo>
                <a:close/>
              </a:path>
              <a:path extrusionOk="0" h="104775" w="685165">
                <a:moveTo>
                  <a:pt x="681393" y="32258"/>
                </a:moveTo>
                <a:lnTo>
                  <a:pt x="681329" y="32131"/>
                </a:lnTo>
                <a:lnTo>
                  <a:pt x="680974" y="31610"/>
                </a:lnTo>
                <a:lnTo>
                  <a:pt x="680834" y="32004"/>
                </a:lnTo>
                <a:lnTo>
                  <a:pt x="681393" y="32258"/>
                </a:lnTo>
                <a:close/>
              </a:path>
              <a:path extrusionOk="0" h="104775" w="685165">
                <a:moveTo>
                  <a:pt x="683209" y="31877"/>
                </a:moveTo>
                <a:lnTo>
                  <a:pt x="681405" y="32258"/>
                </a:lnTo>
                <a:lnTo>
                  <a:pt x="682536" y="33909"/>
                </a:lnTo>
                <a:lnTo>
                  <a:pt x="683209" y="31877"/>
                </a:lnTo>
                <a:close/>
              </a:path>
              <a:path extrusionOk="0" h="104775" w="685165">
                <a:moveTo>
                  <a:pt x="684834" y="22860"/>
                </a:moveTo>
                <a:lnTo>
                  <a:pt x="682066" y="21971"/>
                </a:lnTo>
                <a:lnTo>
                  <a:pt x="678891" y="24765"/>
                </a:lnTo>
                <a:lnTo>
                  <a:pt x="680796" y="27178"/>
                </a:lnTo>
                <a:lnTo>
                  <a:pt x="679208" y="27940"/>
                </a:lnTo>
                <a:lnTo>
                  <a:pt x="676998" y="26327"/>
                </a:lnTo>
                <a:lnTo>
                  <a:pt x="676998" y="32004"/>
                </a:lnTo>
                <a:lnTo>
                  <a:pt x="670217" y="40132"/>
                </a:lnTo>
                <a:lnTo>
                  <a:pt x="671563" y="42418"/>
                </a:lnTo>
                <a:lnTo>
                  <a:pt x="672693" y="42329"/>
                </a:lnTo>
                <a:lnTo>
                  <a:pt x="667131" y="49149"/>
                </a:lnTo>
                <a:lnTo>
                  <a:pt x="668680" y="44577"/>
                </a:lnTo>
                <a:lnTo>
                  <a:pt x="666737" y="44577"/>
                </a:lnTo>
                <a:lnTo>
                  <a:pt x="665594" y="42926"/>
                </a:lnTo>
                <a:lnTo>
                  <a:pt x="665822" y="39878"/>
                </a:lnTo>
                <a:lnTo>
                  <a:pt x="667283" y="39243"/>
                </a:lnTo>
                <a:lnTo>
                  <a:pt x="669036" y="38481"/>
                </a:lnTo>
                <a:lnTo>
                  <a:pt x="669645" y="37084"/>
                </a:lnTo>
                <a:lnTo>
                  <a:pt x="670204" y="35814"/>
                </a:lnTo>
                <a:lnTo>
                  <a:pt x="670534" y="35052"/>
                </a:lnTo>
                <a:lnTo>
                  <a:pt x="676998" y="32004"/>
                </a:lnTo>
                <a:lnTo>
                  <a:pt x="676998" y="26327"/>
                </a:lnTo>
                <a:lnTo>
                  <a:pt x="675919" y="25527"/>
                </a:lnTo>
                <a:lnTo>
                  <a:pt x="675055" y="24892"/>
                </a:lnTo>
                <a:lnTo>
                  <a:pt x="676910" y="21082"/>
                </a:lnTo>
                <a:lnTo>
                  <a:pt x="674928" y="22098"/>
                </a:lnTo>
                <a:lnTo>
                  <a:pt x="671207" y="24892"/>
                </a:lnTo>
                <a:lnTo>
                  <a:pt x="669620" y="25527"/>
                </a:lnTo>
                <a:lnTo>
                  <a:pt x="669417" y="23533"/>
                </a:lnTo>
                <a:lnTo>
                  <a:pt x="666254" y="24384"/>
                </a:lnTo>
                <a:lnTo>
                  <a:pt x="667689" y="27940"/>
                </a:lnTo>
                <a:lnTo>
                  <a:pt x="663765" y="25273"/>
                </a:lnTo>
                <a:lnTo>
                  <a:pt x="660831" y="33401"/>
                </a:lnTo>
                <a:lnTo>
                  <a:pt x="657428" y="35814"/>
                </a:lnTo>
                <a:lnTo>
                  <a:pt x="657606" y="34417"/>
                </a:lnTo>
                <a:lnTo>
                  <a:pt x="658139" y="30353"/>
                </a:lnTo>
                <a:lnTo>
                  <a:pt x="659053" y="30226"/>
                </a:lnTo>
                <a:lnTo>
                  <a:pt x="659955" y="30099"/>
                </a:lnTo>
                <a:lnTo>
                  <a:pt x="658291" y="29591"/>
                </a:lnTo>
                <a:lnTo>
                  <a:pt x="657860" y="28575"/>
                </a:lnTo>
                <a:lnTo>
                  <a:pt x="657885" y="26797"/>
                </a:lnTo>
                <a:lnTo>
                  <a:pt x="658101" y="25527"/>
                </a:lnTo>
                <a:lnTo>
                  <a:pt x="655205" y="30226"/>
                </a:lnTo>
                <a:lnTo>
                  <a:pt x="654456" y="29591"/>
                </a:lnTo>
                <a:lnTo>
                  <a:pt x="654900" y="28524"/>
                </a:lnTo>
                <a:lnTo>
                  <a:pt x="650430" y="33794"/>
                </a:lnTo>
                <a:lnTo>
                  <a:pt x="652119" y="34531"/>
                </a:lnTo>
                <a:lnTo>
                  <a:pt x="655205" y="35052"/>
                </a:lnTo>
                <a:lnTo>
                  <a:pt x="656590" y="38442"/>
                </a:lnTo>
                <a:lnTo>
                  <a:pt x="657720" y="37084"/>
                </a:lnTo>
                <a:lnTo>
                  <a:pt x="658139" y="38481"/>
                </a:lnTo>
                <a:lnTo>
                  <a:pt x="658888" y="40640"/>
                </a:lnTo>
                <a:lnTo>
                  <a:pt x="661225" y="39243"/>
                </a:lnTo>
                <a:lnTo>
                  <a:pt x="662851" y="46863"/>
                </a:lnTo>
                <a:lnTo>
                  <a:pt x="665848" y="55372"/>
                </a:lnTo>
                <a:lnTo>
                  <a:pt x="665759" y="56007"/>
                </a:lnTo>
                <a:lnTo>
                  <a:pt x="663054" y="61595"/>
                </a:lnTo>
                <a:lnTo>
                  <a:pt x="666254" y="63627"/>
                </a:lnTo>
                <a:lnTo>
                  <a:pt x="667524" y="59690"/>
                </a:lnTo>
                <a:lnTo>
                  <a:pt x="670458" y="59817"/>
                </a:lnTo>
                <a:lnTo>
                  <a:pt x="672007" y="66040"/>
                </a:lnTo>
                <a:lnTo>
                  <a:pt x="669264" y="66421"/>
                </a:lnTo>
                <a:lnTo>
                  <a:pt x="669353" y="72517"/>
                </a:lnTo>
                <a:lnTo>
                  <a:pt x="671525" y="71882"/>
                </a:lnTo>
                <a:lnTo>
                  <a:pt x="674344" y="69342"/>
                </a:lnTo>
                <a:lnTo>
                  <a:pt x="672909" y="65913"/>
                </a:lnTo>
                <a:lnTo>
                  <a:pt x="676833" y="68453"/>
                </a:lnTo>
                <a:lnTo>
                  <a:pt x="676910" y="69850"/>
                </a:lnTo>
                <a:lnTo>
                  <a:pt x="675449" y="69723"/>
                </a:lnTo>
                <a:lnTo>
                  <a:pt x="674890" y="69596"/>
                </a:lnTo>
                <a:lnTo>
                  <a:pt x="676402" y="70993"/>
                </a:lnTo>
                <a:lnTo>
                  <a:pt x="677697" y="69850"/>
                </a:lnTo>
                <a:lnTo>
                  <a:pt x="679564" y="68199"/>
                </a:lnTo>
                <a:lnTo>
                  <a:pt x="680008" y="67183"/>
                </a:lnTo>
                <a:lnTo>
                  <a:pt x="680554" y="65913"/>
                </a:lnTo>
                <a:lnTo>
                  <a:pt x="680199" y="66167"/>
                </a:lnTo>
                <a:lnTo>
                  <a:pt x="679132" y="67183"/>
                </a:lnTo>
                <a:lnTo>
                  <a:pt x="678776" y="66167"/>
                </a:lnTo>
                <a:lnTo>
                  <a:pt x="679056" y="65913"/>
                </a:lnTo>
                <a:lnTo>
                  <a:pt x="682142" y="63119"/>
                </a:lnTo>
                <a:lnTo>
                  <a:pt x="683691" y="61722"/>
                </a:lnTo>
                <a:lnTo>
                  <a:pt x="683971" y="60071"/>
                </a:lnTo>
                <a:lnTo>
                  <a:pt x="681355" y="63119"/>
                </a:lnTo>
                <a:lnTo>
                  <a:pt x="681405" y="59944"/>
                </a:lnTo>
                <a:lnTo>
                  <a:pt x="681469" y="56134"/>
                </a:lnTo>
                <a:lnTo>
                  <a:pt x="678700" y="59944"/>
                </a:lnTo>
                <a:lnTo>
                  <a:pt x="678738" y="59690"/>
                </a:lnTo>
                <a:lnTo>
                  <a:pt x="679564" y="55118"/>
                </a:lnTo>
                <a:lnTo>
                  <a:pt x="680872" y="56007"/>
                </a:lnTo>
                <a:lnTo>
                  <a:pt x="680427" y="55118"/>
                </a:lnTo>
                <a:lnTo>
                  <a:pt x="679259" y="52832"/>
                </a:lnTo>
                <a:lnTo>
                  <a:pt x="678929" y="52197"/>
                </a:lnTo>
                <a:lnTo>
                  <a:pt x="676757" y="52832"/>
                </a:lnTo>
                <a:lnTo>
                  <a:pt x="676135" y="49149"/>
                </a:lnTo>
                <a:lnTo>
                  <a:pt x="676046" y="48641"/>
                </a:lnTo>
                <a:lnTo>
                  <a:pt x="677710" y="51816"/>
                </a:lnTo>
                <a:lnTo>
                  <a:pt x="678662" y="48641"/>
                </a:lnTo>
                <a:lnTo>
                  <a:pt x="678827" y="48133"/>
                </a:lnTo>
                <a:lnTo>
                  <a:pt x="679056" y="47371"/>
                </a:lnTo>
                <a:lnTo>
                  <a:pt x="679450" y="46736"/>
                </a:lnTo>
                <a:lnTo>
                  <a:pt x="677900" y="45466"/>
                </a:lnTo>
                <a:lnTo>
                  <a:pt x="674611" y="46482"/>
                </a:lnTo>
                <a:lnTo>
                  <a:pt x="673468" y="48133"/>
                </a:lnTo>
                <a:lnTo>
                  <a:pt x="673531" y="42265"/>
                </a:lnTo>
                <a:lnTo>
                  <a:pt x="676402" y="42037"/>
                </a:lnTo>
                <a:lnTo>
                  <a:pt x="676071" y="41275"/>
                </a:lnTo>
                <a:lnTo>
                  <a:pt x="675957" y="41021"/>
                </a:lnTo>
                <a:lnTo>
                  <a:pt x="678357" y="37592"/>
                </a:lnTo>
                <a:lnTo>
                  <a:pt x="678535" y="37338"/>
                </a:lnTo>
                <a:lnTo>
                  <a:pt x="675411" y="37592"/>
                </a:lnTo>
                <a:lnTo>
                  <a:pt x="677037" y="33401"/>
                </a:lnTo>
                <a:lnTo>
                  <a:pt x="678548" y="32004"/>
                </a:lnTo>
                <a:lnTo>
                  <a:pt x="680199" y="30480"/>
                </a:lnTo>
                <a:lnTo>
                  <a:pt x="680974" y="31610"/>
                </a:lnTo>
                <a:lnTo>
                  <a:pt x="681342" y="30480"/>
                </a:lnTo>
                <a:lnTo>
                  <a:pt x="681532" y="29972"/>
                </a:lnTo>
                <a:lnTo>
                  <a:pt x="682472" y="27940"/>
                </a:lnTo>
                <a:lnTo>
                  <a:pt x="684834" y="2286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82" name="Google Shape;3782;g2b5c250f245_0_726"/>
          <p:cNvSpPr/>
          <p:nvPr/>
        </p:nvSpPr>
        <p:spPr>
          <a:xfrm>
            <a:off x="6140897" y="2162784"/>
            <a:ext cx="440817" cy="76719"/>
          </a:xfrm>
          <a:custGeom>
            <a:rect b="b" l="l" r="r" t="t"/>
            <a:pathLst>
              <a:path extrusionOk="0" h="114935" w="660400">
                <a:moveTo>
                  <a:pt x="41084" y="84759"/>
                </a:moveTo>
                <a:lnTo>
                  <a:pt x="40792" y="83058"/>
                </a:lnTo>
                <a:lnTo>
                  <a:pt x="40436" y="83820"/>
                </a:lnTo>
                <a:lnTo>
                  <a:pt x="41084" y="84759"/>
                </a:lnTo>
                <a:close/>
              </a:path>
              <a:path extrusionOk="0" h="114935" w="660400">
                <a:moveTo>
                  <a:pt x="42341" y="85979"/>
                </a:moveTo>
                <a:lnTo>
                  <a:pt x="41503" y="85344"/>
                </a:lnTo>
                <a:lnTo>
                  <a:pt x="41084" y="84759"/>
                </a:lnTo>
                <a:lnTo>
                  <a:pt x="41465" y="86995"/>
                </a:lnTo>
                <a:lnTo>
                  <a:pt x="42341" y="85979"/>
                </a:lnTo>
                <a:close/>
              </a:path>
              <a:path extrusionOk="0" h="114935" w="660400">
                <a:moveTo>
                  <a:pt x="45821" y="94996"/>
                </a:moveTo>
                <a:lnTo>
                  <a:pt x="45072" y="90589"/>
                </a:lnTo>
                <a:lnTo>
                  <a:pt x="43522" y="90805"/>
                </a:lnTo>
                <a:lnTo>
                  <a:pt x="45821" y="94996"/>
                </a:lnTo>
                <a:close/>
              </a:path>
              <a:path extrusionOk="0" h="114935" w="660400">
                <a:moveTo>
                  <a:pt x="46964" y="90322"/>
                </a:moveTo>
                <a:lnTo>
                  <a:pt x="46837" y="90220"/>
                </a:lnTo>
                <a:lnTo>
                  <a:pt x="44907" y="89611"/>
                </a:lnTo>
                <a:lnTo>
                  <a:pt x="45072" y="90589"/>
                </a:lnTo>
                <a:lnTo>
                  <a:pt x="46964" y="90322"/>
                </a:lnTo>
                <a:close/>
              </a:path>
              <a:path extrusionOk="0" h="114935" w="660400">
                <a:moveTo>
                  <a:pt x="102781" y="109245"/>
                </a:moveTo>
                <a:lnTo>
                  <a:pt x="102704" y="109601"/>
                </a:lnTo>
                <a:lnTo>
                  <a:pt x="102666" y="109994"/>
                </a:lnTo>
                <a:lnTo>
                  <a:pt x="102666" y="110515"/>
                </a:lnTo>
                <a:lnTo>
                  <a:pt x="102743" y="110045"/>
                </a:lnTo>
                <a:lnTo>
                  <a:pt x="102743" y="109639"/>
                </a:lnTo>
                <a:lnTo>
                  <a:pt x="102781" y="109245"/>
                </a:lnTo>
                <a:close/>
              </a:path>
              <a:path extrusionOk="0" h="114935" w="660400">
                <a:moveTo>
                  <a:pt x="127736" y="112814"/>
                </a:moveTo>
                <a:lnTo>
                  <a:pt x="127190" y="113207"/>
                </a:lnTo>
                <a:lnTo>
                  <a:pt x="126669" y="113715"/>
                </a:lnTo>
                <a:lnTo>
                  <a:pt x="126479" y="114515"/>
                </a:lnTo>
                <a:lnTo>
                  <a:pt x="127304" y="114160"/>
                </a:lnTo>
                <a:lnTo>
                  <a:pt x="127660" y="113525"/>
                </a:lnTo>
                <a:lnTo>
                  <a:pt x="127736" y="112814"/>
                </a:lnTo>
                <a:close/>
              </a:path>
              <a:path extrusionOk="0" h="114935" w="660400">
                <a:moveTo>
                  <a:pt x="128003" y="110909"/>
                </a:moveTo>
                <a:lnTo>
                  <a:pt x="127939" y="110617"/>
                </a:lnTo>
                <a:lnTo>
                  <a:pt x="127406" y="109766"/>
                </a:lnTo>
                <a:lnTo>
                  <a:pt x="126669" y="111125"/>
                </a:lnTo>
                <a:lnTo>
                  <a:pt x="128003" y="110909"/>
                </a:lnTo>
                <a:close/>
              </a:path>
              <a:path extrusionOk="0" h="114935" w="660400">
                <a:moveTo>
                  <a:pt x="130073" y="109842"/>
                </a:moveTo>
                <a:lnTo>
                  <a:pt x="129489" y="110109"/>
                </a:lnTo>
                <a:lnTo>
                  <a:pt x="129806" y="110426"/>
                </a:lnTo>
                <a:lnTo>
                  <a:pt x="130073" y="109842"/>
                </a:lnTo>
                <a:close/>
              </a:path>
              <a:path extrusionOk="0" h="114935" w="660400">
                <a:moveTo>
                  <a:pt x="131406" y="112014"/>
                </a:moveTo>
                <a:lnTo>
                  <a:pt x="129806" y="110426"/>
                </a:lnTo>
                <a:lnTo>
                  <a:pt x="129717" y="110617"/>
                </a:lnTo>
                <a:lnTo>
                  <a:pt x="128003" y="110909"/>
                </a:lnTo>
                <a:lnTo>
                  <a:pt x="127850" y="112014"/>
                </a:lnTo>
                <a:lnTo>
                  <a:pt x="128892" y="112014"/>
                </a:lnTo>
                <a:lnTo>
                  <a:pt x="130556" y="112014"/>
                </a:lnTo>
                <a:lnTo>
                  <a:pt x="131406" y="112014"/>
                </a:lnTo>
                <a:close/>
              </a:path>
              <a:path extrusionOk="0" h="114935" w="660400">
                <a:moveTo>
                  <a:pt x="132295" y="112903"/>
                </a:moveTo>
                <a:lnTo>
                  <a:pt x="132168" y="112776"/>
                </a:lnTo>
                <a:lnTo>
                  <a:pt x="132041" y="112776"/>
                </a:lnTo>
                <a:lnTo>
                  <a:pt x="132295" y="112903"/>
                </a:lnTo>
                <a:close/>
              </a:path>
              <a:path extrusionOk="0" h="114935" w="660400">
                <a:moveTo>
                  <a:pt x="133718" y="108204"/>
                </a:moveTo>
                <a:lnTo>
                  <a:pt x="131978" y="105664"/>
                </a:lnTo>
                <a:lnTo>
                  <a:pt x="130073" y="109842"/>
                </a:lnTo>
                <a:lnTo>
                  <a:pt x="133718" y="108204"/>
                </a:lnTo>
                <a:close/>
              </a:path>
              <a:path extrusionOk="0" h="114935" w="660400">
                <a:moveTo>
                  <a:pt x="243052" y="109486"/>
                </a:moveTo>
                <a:lnTo>
                  <a:pt x="242658" y="109804"/>
                </a:lnTo>
                <a:lnTo>
                  <a:pt x="242417" y="110274"/>
                </a:lnTo>
                <a:lnTo>
                  <a:pt x="242455" y="111074"/>
                </a:lnTo>
                <a:lnTo>
                  <a:pt x="242773" y="110515"/>
                </a:lnTo>
                <a:lnTo>
                  <a:pt x="242976" y="109994"/>
                </a:lnTo>
                <a:lnTo>
                  <a:pt x="243052" y="109486"/>
                </a:lnTo>
                <a:close/>
              </a:path>
              <a:path extrusionOk="0" h="114935" w="660400">
                <a:moveTo>
                  <a:pt x="272046" y="93408"/>
                </a:moveTo>
                <a:lnTo>
                  <a:pt x="269468" y="92837"/>
                </a:lnTo>
                <a:lnTo>
                  <a:pt x="268439" y="94742"/>
                </a:lnTo>
                <a:lnTo>
                  <a:pt x="272046" y="93408"/>
                </a:lnTo>
                <a:close/>
              </a:path>
              <a:path extrusionOk="0" h="114935" w="660400">
                <a:moveTo>
                  <a:pt x="274624" y="93980"/>
                </a:moveTo>
                <a:lnTo>
                  <a:pt x="273786" y="92760"/>
                </a:lnTo>
                <a:lnTo>
                  <a:pt x="272046" y="93408"/>
                </a:lnTo>
                <a:lnTo>
                  <a:pt x="274624" y="93980"/>
                </a:lnTo>
                <a:close/>
              </a:path>
              <a:path extrusionOk="0" h="114935" w="660400">
                <a:moveTo>
                  <a:pt x="277279" y="105562"/>
                </a:moveTo>
                <a:lnTo>
                  <a:pt x="276910" y="104546"/>
                </a:lnTo>
                <a:lnTo>
                  <a:pt x="275971" y="105410"/>
                </a:lnTo>
                <a:lnTo>
                  <a:pt x="277279" y="105562"/>
                </a:lnTo>
                <a:close/>
              </a:path>
              <a:path extrusionOk="0" h="114935" w="660400">
                <a:moveTo>
                  <a:pt x="281876" y="99949"/>
                </a:moveTo>
                <a:lnTo>
                  <a:pt x="278142" y="98806"/>
                </a:lnTo>
                <a:lnTo>
                  <a:pt x="277876" y="103505"/>
                </a:lnTo>
                <a:lnTo>
                  <a:pt x="276288" y="100838"/>
                </a:lnTo>
                <a:lnTo>
                  <a:pt x="275056" y="104267"/>
                </a:lnTo>
                <a:lnTo>
                  <a:pt x="273354" y="104648"/>
                </a:lnTo>
                <a:lnTo>
                  <a:pt x="272402" y="103505"/>
                </a:lnTo>
                <a:lnTo>
                  <a:pt x="273558" y="102997"/>
                </a:lnTo>
                <a:lnTo>
                  <a:pt x="273812" y="102743"/>
                </a:lnTo>
                <a:lnTo>
                  <a:pt x="274180" y="102362"/>
                </a:lnTo>
                <a:lnTo>
                  <a:pt x="271094" y="102743"/>
                </a:lnTo>
                <a:lnTo>
                  <a:pt x="268605" y="100330"/>
                </a:lnTo>
                <a:lnTo>
                  <a:pt x="266420" y="105562"/>
                </a:lnTo>
                <a:lnTo>
                  <a:pt x="266509" y="105791"/>
                </a:lnTo>
                <a:lnTo>
                  <a:pt x="270548" y="109855"/>
                </a:lnTo>
                <a:lnTo>
                  <a:pt x="276047" y="104648"/>
                </a:lnTo>
                <a:lnTo>
                  <a:pt x="276720" y="104013"/>
                </a:lnTo>
                <a:lnTo>
                  <a:pt x="276910" y="104546"/>
                </a:lnTo>
                <a:lnTo>
                  <a:pt x="277482" y="104013"/>
                </a:lnTo>
                <a:lnTo>
                  <a:pt x="278028" y="103505"/>
                </a:lnTo>
                <a:lnTo>
                  <a:pt x="281876" y="99949"/>
                </a:lnTo>
                <a:close/>
              </a:path>
              <a:path extrusionOk="0" h="114935" w="660400">
                <a:moveTo>
                  <a:pt x="290931" y="12382"/>
                </a:moveTo>
                <a:lnTo>
                  <a:pt x="289471" y="10541"/>
                </a:lnTo>
                <a:lnTo>
                  <a:pt x="289814" y="12750"/>
                </a:lnTo>
                <a:lnTo>
                  <a:pt x="290931" y="12382"/>
                </a:lnTo>
                <a:close/>
              </a:path>
              <a:path extrusionOk="0" h="114935" w="660400">
                <a:moveTo>
                  <a:pt x="296291" y="15113"/>
                </a:moveTo>
                <a:lnTo>
                  <a:pt x="294132" y="11303"/>
                </a:lnTo>
                <a:lnTo>
                  <a:pt x="290931" y="12382"/>
                </a:lnTo>
                <a:lnTo>
                  <a:pt x="291592" y="13208"/>
                </a:lnTo>
                <a:lnTo>
                  <a:pt x="291592" y="13462"/>
                </a:lnTo>
                <a:lnTo>
                  <a:pt x="291376" y="13716"/>
                </a:lnTo>
                <a:lnTo>
                  <a:pt x="291579" y="14097"/>
                </a:lnTo>
                <a:lnTo>
                  <a:pt x="291261" y="14478"/>
                </a:lnTo>
                <a:lnTo>
                  <a:pt x="296291" y="15113"/>
                </a:lnTo>
                <a:close/>
              </a:path>
              <a:path extrusionOk="0" h="114935" w="660400">
                <a:moveTo>
                  <a:pt x="298424" y="104140"/>
                </a:moveTo>
                <a:lnTo>
                  <a:pt x="297154" y="101092"/>
                </a:lnTo>
                <a:lnTo>
                  <a:pt x="296926" y="101346"/>
                </a:lnTo>
                <a:lnTo>
                  <a:pt x="297040" y="101727"/>
                </a:lnTo>
                <a:lnTo>
                  <a:pt x="298424" y="104140"/>
                </a:lnTo>
                <a:close/>
              </a:path>
              <a:path extrusionOk="0" h="114935" w="660400">
                <a:moveTo>
                  <a:pt x="298462" y="9398"/>
                </a:moveTo>
                <a:lnTo>
                  <a:pt x="293992" y="11049"/>
                </a:lnTo>
                <a:lnTo>
                  <a:pt x="294132" y="11303"/>
                </a:lnTo>
                <a:lnTo>
                  <a:pt x="294513" y="11176"/>
                </a:lnTo>
                <a:lnTo>
                  <a:pt x="298462" y="9398"/>
                </a:lnTo>
                <a:close/>
              </a:path>
              <a:path extrusionOk="0" h="114935" w="660400">
                <a:moveTo>
                  <a:pt x="325882" y="97574"/>
                </a:moveTo>
                <a:lnTo>
                  <a:pt x="325602" y="98005"/>
                </a:lnTo>
                <a:lnTo>
                  <a:pt x="325361" y="98488"/>
                </a:lnTo>
                <a:lnTo>
                  <a:pt x="325247" y="99237"/>
                </a:lnTo>
                <a:lnTo>
                  <a:pt x="325488" y="98996"/>
                </a:lnTo>
                <a:lnTo>
                  <a:pt x="325882" y="98247"/>
                </a:lnTo>
                <a:lnTo>
                  <a:pt x="325882" y="97574"/>
                </a:lnTo>
                <a:close/>
              </a:path>
              <a:path extrusionOk="0" h="114935" w="660400">
                <a:moveTo>
                  <a:pt x="342950" y="92316"/>
                </a:moveTo>
                <a:lnTo>
                  <a:pt x="341884" y="92837"/>
                </a:lnTo>
                <a:lnTo>
                  <a:pt x="342290" y="93827"/>
                </a:lnTo>
                <a:lnTo>
                  <a:pt x="342950" y="92316"/>
                </a:lnTo>
                <a:close/>
              </a:path>
              <a:path extrusionOk="0" h="114935" w="660400">
                <a:moveTo>
                  <a:pt x="347154" y="85293"/>
                </a:moveTo>
                <a:lnTo>
                  <a:pt x="345173" y="85344"/>
                </a:lnTo>
                <a:lnTo>
                  <a:pt x="345287" y="86067"/>
                </a:lnTo>
                <a:lnTo>
                  <a:pt x="347154" y="85293"/>
                </a:lnTo>
                <a:close/>
              </a:path>
              <a:path extrusionOk="0" h="114935" w="660400">
                <a:moveTo>
                  <a:pt x="348500" y="98933"/>
                </a:moveTo>
                <a:lnTo>
                  <a:pt x="347891" y="94742"/>
                </a:lnTo>
                <a:lnTo>
                  <a:pt x="347510" y="92075"/>
                </a:lnTo>
                <a:lnTo>
                  <a:pt x="345490" y="91071"/>
                </a:lnTo>
                <a:lnTo>
                  <a:pt x="345782" y="90932"/>
                </a:lnTo>
                <a:lnTo>
                  <a:pt x="346036" y="90805"/>
                </a:lnTo>
                <a:lnTo>
                  <a:pt x="345287" y="86067"/>
                </a:lnTo>
                <a:lnTo>
                  <a:pt x="341490" y="87630"/>
                </a:lnTo>
                <a:lnTo>
                  <a:pt x="343941" y="90043"/>
                </a:lnTo>
                <a:lnTo>
                  <a:pt x="342950" y="92316"/>
                </a:lnTo>
                <a:lnTo>
                  <a:pt x="345109" y="91262"/>
                </a:lnTo>
                <a:lnTo>
                  <a:pt x="343509" y="96774"/>
                </a:lnTo>
                <a:lnTo>
                  <a:pt x="342303" y="93853"/>
                </a:lnTo>
                <a:lnTo>
                  <a:pt x="342201" y="93726"/>
                </a:lnTo>
                <a:lnTo>
                  <a:pt x="339585" y="89535"/>
                </a:lnTo>
                <a:lnTo>
                  <a:pt x="339217" y="93726"/>
                </a:lnTo>
                <a:lnTo>
                  <a:pt x="339318" y="95504"/>
                </a:lnTo>
                <a:lnTo>
                  <a:pt x="341566" y="100965"/>
                </a:lnTo>
                <a:lnTo>
                  <a:pt x="343738" y="97409"/>
                </a:lnTo>
                <a:lnTo>
                  <a:pt x="345998" y="102870"/>
                </a:lnTo>
                <a:lnTo>
                  <a:pt x="347510" y="101981"/>
                </a:lnTo>
                <a:lnTo>
                  <a:pt x="345998" y="99441"/>
                </a:lnTo>
                <a:lnTo>
                  <a:pt x="345960" y="98806"/>
                </a:lnTo>
                <a:lnTo>
                  <a:pt x="346087" y="97409"/>
                </a:lnTo>
                <a:lnTo>
                  <a:pt x="346138" y="96774"/>
                </a:lnTo>
                <a:lnTo>
                  <a:pt x="346316" y="94742"/>
                </a:lnTo>
                <a:lnTo>
                  <a:pt x="347738" y="98171"/>
                </a:lnTo>
                <a:lnTo>
                  <a:pt x="348500" y="98933"/>
                </a:lnTo>
                <a:close/>
              </a:path>
              <a:path extrusionOk="0" h="114935" w="660400">
                <a:moveTo>
                  <a:pt x="375399" y="90932"/>
                </a:moveTo>
                <a:lnTo>
                  <a:pt x="374827" y="90741"/>
                </a:lnTo>
                <a:lnTo>
                  <a:pt x="375094" y="91579"/>
                </a:lnTo>
                <a:lnTo>
                  <a:pt x="375399" y="90932"/>
                </a:lnTo>
                <a:close/>
              </a:path>
              <a:path extrusionOk="0" h="114935" w="660400">
                <a:moveTo>
                  <a:pt x="376186" y="94996"/>
                </a:moveTo>
                <a:lnTo>
                  <a:pt x="375094" y="91579"/>
                </a:lnTo>
                <a:lnTo>
                  <a:pt x="374269" y="93345"/>
                </a:lnTo>
                <a:lnTo>
                  <a:pt x="373291" y="95758"/>
                </a:lnTo>
                <a:lnTo>
                  <a:pt x="376186" y="94996"/>
                </a:lnTo>
                <a:close/>
              </a:path>
              <a:path extrusionOk="0" h="114935" w="660400">
                <a:moveTo>
                  <a:pt x="383159" y="96621"/>
                </a:moveTo>
                <a:lnTo>
                  <a:pt x="383082" y="95199"/>
                </a:lnTo>
                <a:lnTo>
                  <a:pt x="383032" y="95554"/>
                </a:lnTo>
                <a:lnTo>
                  <a:pt x="383032" y="95948"/>
                </a:lnTo>
                <a:lnTo>
                  <a:pt x="383159" y="96621"/>
                </a:lnTo>
                <a:close/>
              </a:path>
              <a:path extrusionOk="0" h="114935" w="660400">
                <a:moveTo>
                  <a:pt x="431393" y="92964"/>
                </a:moveTo>
                <a:lnTo>
                  <a:pt x="431165" y="91440"/>
                </a:lnTo>
                <a:lnTo>
                  <a:pt x="430250" y="93726"/>
                </a:lnTo>
                <a:lnTo>
                  <a:pt x="429310" y="92456"/>
                </a:lnTo>
                <a:lnTo>
                  <a:pt x="428739" y="89801"/>
                </a:lnTo>
                <a:lnTo>
                  <a:pt x="427202" y="100076"/>
                </a:lnTo>
                <a:lnTo>
                  <a:pt x="431203" y="93726"/>
                </a:lnTo>
                <a:lnTo>
                  <a:pt x="431279" y="93599"/>
                </a:lnTo>
                <a:lnTo>
                  <a:pt x="431393" y="92964"/>
                </a:lnTo>
                <a:close/>
              </a:path>
              <a:path extrusionOk="0" h="114935" w="660400">
                <a:moveTo>
                  <a:pt x="435483" y="90805"/>
                </a:moveTo>
                <a:lnTo>
                  <a:pt x="435025" y="90322"/>
                </a:lnTo>
                <a:lnTo>
                  <a:pt x="434911" y="89916"/>
                </a:lnTo>
                <a:lnTo>
                  <a:pt x="435470" y="89382"/>
                </a:lnTo>
                <a:lnTo>
                  <a:pt x="432714" y="87249"/>
                </a:lnTo>
                <a:lnTo>
                  <a:pt x="432003" y="90043"/>
                </a:lnTo>
                <a:lnTo>
                  <a:pt x="435483" y="90805"/>
                </a:lnTo>
                <a:close/>
              </a:path>
              <a:path extrusionOk="0" h="114935" w="660400">
                <a:moveTo>
                  <a:pt x="436194" y="87439"/>
                </a:moveTo>
                <a:lnTo>
                  <a:pt x="436143" y="87109"/>
                </a:lnTo>
                <a:lnTo>
                  <a:pt x="436041" y="87503"/>
                </a:lnTo>
                <a:lnTo>
                  <a:pt x="436194" y="87439"/>
                </a:lnTo>
                <a:close/>
              </a:path>
              <a:path extrusionOk="0" h="114935" w="660400">
                <a:moveTo>
                  <a:pt x="436676" y="90297"/>
                </a:moveTo>
                <a:lnTo>
                  <a:pt x="436384" y="88557"/>
                </a:lnTo>
                <a:lnTo>
                  <a:pt x="435597" y="89281"/>
                </a:lnTo>
                <a:lnTo>
                  <a:pt x="435724" y="89573"/>
                </a:lnTo>
                <a:lnTo>
                  <a:pt x="436676" y="90297"/>
                </a:lnTo>
                <a:close/>
              </a:path>
              <a:path extrusionOk="0" h="114935" w="660400">
                <a:moveTo>
                  <a:pt x="438772" y="86360"/>
                </a:moveTo>
                <a:lnTo>
                  <a:pt x="436194" y="87439"/>
                </a:lnTo>
                <a:lnTo>
                  <a:pt x="436384" y="88557"/>
                </a:lnTo>
                <a:lnTo>
                  <a:pt x="438772" y="86360"/>
                </a:lnTo>
                <a:close/>
              </a:path>
              <a:path extrusionOk="0" h="114935" w="660400">
                <a:moveTo>
                  <a:pt x="445706" y="24257"/>
                </a:moveTo>
                <a:lnTo>
                  <a:pt x="443649" y="21463"/>
                </a:lnTo>
                <a:lnTo>
                  <a:pt x="443661" y="22225"/>
                </a:lnTo>
                <a:lnTo>
                  <a:pt x="445706" y="24257"/>
                </a:lnTo>
                <a:close/>
              </a:path>
              <a:path extrusionOk="0" h="114935" w="660400">
                <a:moveTo>
                  <a:pt x="451167" y="30607"/>
                </a:moveTo>
                <a:lnTo>
                  <a:pt x="450176" y="30988"/>
                </a:lnTo>
                <a:lnTo>
                  <a:pt x="450773" y="32270"/>
                </a:lnTo>
                <a:lnTo>
                  <a:pt x="451167" y="30607"/>
                </a:lnTo>
                <a:close/>
              </a:path>
              <a:path extrusionOk="0" h="114935" w="660400">
                <a:moveTo>
                  <a:pt x="451408" y="92329"/>
                </a:moveTo>
                <a:lnTo>
                  <a:pt x="449986" y="90678"/>
                </a:lnTo>
                <a:lnTo>
                  <a:pt x="447878" y="90043"/>
                </a:lnTo>
                <a:lnTo>
                  <a:pt x="450456" y="93091"/>
                </a:lnTo>
                <a:lnTo>
                  <a:pt x="451408" y="92456"/>
                </a:lnTo>
                <a:lnTo>
                  <a:pt x="451408" y="92329"/>
                </a:lnTo>
                <a:close/>
              </a:path>
              <a:path extrusionOk="0" h="114935" w="660400">
                <a:moveTo>
                  <a:pt x="452856" y="91452"/>
                </a:moveTo>
                <a:lnTo>
                  <a:pt x="452729" y="91567"/>
                </a:lnTo>
                <a:lnTo>
                  <a:pt x="451599" y="92329"/>
                </a:lnTo>
                <a:lnTo>
                  <a:pt x="451624" y="92583"/>
                </a:lnTo>
                <a:lnTo>
                  <a:pt x="452285" y="93345"/>
                </a:lnTo>
                <a:lnTo>
                  <a:pt x="452856" y="91452"/>
                </a:lnTo>
                <a:close/>
              </a:path>
              <a:path extrusionOk="0" h="114935" w="660400">
                <a:moveTo>
                  <a:pt x="456412" y="94361"/>
                </a:moveTo>
                <a:lnTo>
                  <a:pt x="455244" y="93980"/>
                </a:lnTo>
                <a:lnTo>
                  <a:pt x="455803" y="95504"/>
                </a:lnTo>
                <a:lnTo>
                  <a:pt x="456412" y="94361"/>
                </a:lnTo>
                <a:close/>
              </a:path>
              <a:path extrusionOk="0" h="114935" w="660400">
                <a:moveTo>
                  <a:pt x="456869" y="25654"/>
                </a:moveTo>
                <a:lnTo>
                  <a:pt x="455650" y="26035"/>
                </a:lnTo>
                <a:lnTo>
                  <a:pt x="454494" y="29210"/>
                </a:lnTo>
                <a:lnTo>
                  <a:pt x="452983" y="27432"/>
                </a:lnTo>
                <a:lnTo>
                  <a:pt x="452932" y="26797"/>
                </a:lnTo>
                <a:lnTo>
                  <a:pt x="453542" y="21844"/>
                </a:lnTo>
                <a:lnTo>
                  <a:pt x="449072" y="24638"/>
                </a:lnTo>
                <a:lnTo>
                  <a:pt x="452120" y="26543"/>
                </a:lnTo>
                <a:lnTo>
                  <a:pt x="451167" y="30607"/>
                </a:lnTo>
                <a:lnTo>
                  <a:pt x="454748" y="29210"/>
                </a:lnTo>
                <a:lnTo>
                  <a:pt x="455409" y="28956"/>
                </a:lnTo>
                <a:lnTo>
                  <a:pt x="456869" y="25654"/>
                </a:lnTo>
                <a:close/>
              </a:path>
              <a:path extrusionOk="0" h="114935" w="660400">
                <a:moveTo>
                  <a:pt x="457022" y="93243"/>
                </a:moveTo>
                <a:lnTo>
                  <a:pt x="456412" y="94361"/>
                </a:lnTo>
                <a:lnTo>
                  <a:pt x="456793" y="94488"/>
                </a:lnTo>
                <a:lnTo>
                  <a:pt x="457022" y="93243"/>
                </a:lnTo>
                <a:close/>
              </a:path>
              <a:path extrusionOk="0" h="114935" w="660400">
                <a:moveTo>
                  <a:pt x="469557" y="75946"/>
                </a:moveTo>
                <a:lnTo>
                  <a:pt x="468325" y="74295"/>
                </a:lnTo>
                <a:lnTo>
                  <a:pt x="468071" y="76327"/>
                </a:lnTo>
                <a:lnTo>
                  <a:pt x="468071" y="76835"/>
                </a:lnTo>
                <a:lnTo>
                  <a:pt x="469112" y="77724"/>
                </a:lnTo>
                <a:lnTo>
                  <a:pt x="469430" y="76720"/>
                </a:lnTo>
                <a:lnTo>
                  <a:pt x="469557" y="75946"/>
                </a:lnTo>
                <a:close/>
              </a:path>
              <a:path extrusionOk="0" h="114935" w="660400">
                <a:moveTo>
                  <a:pt x="472325" y="74041"/>
                </a:moveTo>
                <a:lnTo>
                  <a:pt x="470382" y="73787"/>
                </a:lnTo>
                <a:lnTo>
                  <a:pt x="469722" y="75819"/>
                </a:lnTo>
                <a:lnTo>
                  <a:pt x="469836" y="76327"/>
                </a:lnTo>
                <a:lnTo>
                  <a:pt x="471932" y="79121"/>
                </a:lnTo>
                <a:lnTo>
                  <a:pt x="472325" y="74041"/>
                </a:lnTo>
                <a:close/>
              </a:path>
              <a:path extrusionOk="0" h="114935" w="660400">
                <a:moveTo>
                  <a:pt x="511314" y="76581"/>
                </a:moveTo>
                <a:lnTo>
                  <a:pt x="511225" y="76327"/>
                </a:lnTo>
                <a:lnTo>
                  <a:pt x="507619" y="78994"/>
                </a:lnTo>
                <a:lnTo>
                  <a:pt x="511302" y="76835"/>
                </a:lnTo>
                <a:lnTo>
                  <a:pt x="511314" y="76581"/>
                </a:lnTo>
                <a:close/>
              </a:path>
              <a:path extrusionOk="0" h="114935" w="660400">
                <a:moveTo>
                  <a:pt x="512699" y="79235"/>
                </a:moveTo>
                <a:lnTo>
                  <a:pt x="511733" y="76581"/>
                </a:lnTo>
                <a:lnTo>
                  <a:pt x="511517" y="76708"/>
                </a:lnTo>
                <a:lnTo>
                  <a:pt x="511390" y="76962"/>
                </a:lnTo>
                <a:lnTo>
                  <a:pt x="511289" y="77597"/>
                </a:lnTo>
                <a:lnTo>
                  <a:pt x="511416" y="78232"/>
                </a:lnTo>
                <a:lnTo>
                  <a:pt x="512699" y="79235"/>
                </a:lnTo>
                <a:close/>
              </a:path>
              <a:path extrusionOk="0" h="114935" w="660400">
                <a:moveTo>
                  <a:pt x="513715" y="82042"/>
                </a:moveTo>
                <a:lnTo>
                  <a:pt x="513270" y="80822"/>
                </a:lnTo>
                <a:lnTo>
                  <a:pt x="510425" y="81788"/>
                </a:lnTo>
                <a:lnTo>
                  <a:pt x="513664" y="83197"/>
                </a:lnTo>
                <a:lnTo>
                  <a:pt x="513715" y="82042"/>
                </a:lnTo>
                <a:close/>
              </a:path>
              <a:path extrusionOk="0" h="114935" w="660400">
                <a:moveTo>
                  <a:pt x="517398" y="84836"/>
                </a:moveTo>
                <a:lnTo>
                  <a:pt x="513664" y="83197"/>
                </a:lnTo>
                <a:lnTo>
                  <a:pt x="513283" y="87249"/>
                </a:lnTo>
                <a:lnTo>
                  <a:pt x="517398" y="84836"/>
                </a:lnTo>
                <a:close/>
              </a:path>
              <a:path extrusionOk="0" h="114935" w="660400">
                <a:moveTo>
                  <a:pt x="521500" y="8763"/>
                </a:moveTo>
                <a:lnTo>
                  <a:pt x="520801" y="6223"/>
                </a:lnTo>
                <a:lnTo>
                  <a:pt x="517829" y="9525"/>
                </a:lnTo>
                <a:lnTo>
                  <a:pt x="517931" y="9017"/>
                </a:lnTo>
                <a:lnTo>
                  <a:pt x="517994" y="8636"/>
                </a:lnTo>
                <a:lnTo>
                  <a:pt x="514578" y="9017"/>
                </a:lnTo>
                <a:lnTo>
                  <a:pt x="511746" y="6985"/>
                </a:lnTo>
                <a:lnTo>
                  <a:pt x="509155" y="6096"/>
                </a:lnTo>
                <a:lnTo>
                  <a:pt x="506590" y="9906"/>
                </a:lnTo>
                <a:lnTo>
                  <a:pt x="507377" y="9906"/>
                </a:lnTo>
                <a:lnTo>
                  <a:pt x="521169" y="9906"/>
                </a:lnTo>
                <a:lnTo>
                  <a:pt x="521360" y="9525"/>
                </a:lnTo>
                <a:lnTo>
                  <a:pt x="521500" y="8763"/>
                </a:lnTo>
                <a:close/>
              </a:path>
              <a:path extrusionOk="0" h="114935" w="660400">
                <a:moveTo>
                  <a:pt x="522909" y="9398"/>
                </a:moveTo>
                <a:lnTo>
                  <a:pt x="521716" y="8763"/>
                </a:lnTo>
                <a:lnTo>
                  <a:pt x="521601" y="9017"/>
                </a:lnTo>
                <a:lnTo>
                  <a:pt x="521703" y="9525"/>
                </a:lnTo>
                <a:lnTo>
                  <a:pt x="522109" y="11049"/>
                </a:lnTo>
                <a:lnTo>
                  <a:pt x="522808" y="9652"/>
                </a:lnTo>
                <a:lnTo>
                  <a:pt x="522909" y="9398"/>
                </a:lnTo>
                <a:close/>
              </a:path>
              <a:path extrusionOk="0" h="114935" w="660400">
                <a:moveTo>
                  <a:pt x="524573" y="10287"/>
                </a:moveTo>
                <a:lnTo>
                  <a:pt x="524535" y="6223"/>
                </a:lnTo>
                <a:lnTo>
                  <a:pt x="522935" y="9410"/>
                </a:lnTo>
                <a:lnTo>
                  <a:pt x="524573" y="10287"/>
                </a:lnTo>
                <a:close/>
              </a:path>
              <a:path extrusionOk="0" h="114935" w="660400">
                <a:moveTo>
                  <a:pt x="546950" y="56769"/>
                </a:moveTo>
                <a:lnTo>
                  <a:pt x="546455" y="57277"/>
                </a:lnTo>
                <a:lnTo>
                  <a:pt x="546074" y="59436"/>
                </a:lnTo>
                <a:lnTo>
                  <a:pt x="545515" y="58191"/>
                </a:lnTo>
                <a:lnTo>
                  <a:pt x="545566" y="59309"/>
                </a:lnTo>
                <a:lnTo>
                  <a:pt x="546684" y="60071"/>
                </a:lnTo>
                <a:lnTo>
                  <a:pt x="546735" y="59436"/>
                </a:lnTo>
                <a:lnTo>
                  <a:pt x="546950" y="56769"/>
                </a:lnTo>
                <a:close/>
              </a:path>
              <a:path extrusionOk="0" h="114935" w="660400">
                <a:moveTo>
                  <a:pt x="550278" y="62484"/>
                </a:moveTo>
                <a:lnTo>
                  <a:pt x="546684" y="60071"/>
                </a:lnTo>
                <a:lnTo>
                  <a:pt x="546430" y="63119"/>
                </a:lnTo>
                <a:lnTo>
                  <a:pt x="550278" y="62484"/>
                </a:lnTo>
                <a:close/>
              </a:path>
              <a:path extrusionOk="0" h="114935" w="660400">
                <a:moveTo>
                  <a:pt x="573887" y="82931"/>
                </a:moveTo>
                <a:lnTo>
                  <a:pt x="572401" y="84201"/>
                </a:lnTo>
                <a:lnTo>
                  <a:pt x="572414" y="84328"/>
                </a:lnTo>
                <a:lnTo>
                  <a:pt x="572655" y="84582"/>
                </a:lnTo>
                <a:lnTo>
                  <a:pt x="573887" y="82931"/>
                </a:lnTo>
                <a:close/>
              </a:path>
              <a:path extrusionOk="0" h="114935" w="660400">
                <a:moveTo>
                  <a:pt x="575119" y="20624"/>
                </a:moveTo>
                <a:lnTo>
                  <a:pt x="574878" y="20866"/>
                </a:lnTo>
                <a:lnTo>
                  <a:pt x="574636" y="20942"/>
                </a:lnTo>
                <a:lnTo>
                  <a:pt x="574357" y="21056"/>
                </a:lnTo>
                <a:lnTo>
                  <a:pt x="574636" y="21094"/>
                </a:lnTo>
                <a:lnTo>
                  <a:pt x="574878" y="21018"/>
                </a:lnTo>
                <a:lnTo>
                  <a:pt x="575119" y="20624"/>
                </a:lnTo>
                <a:close/>
              </a:path>
              <a:path extrusionOk="0" h="114935" w="660400">
                <a:moveTo>
                  <a:pt x="578599" y="89090"/>
                </a:moveTo>
                <a:lnTo>
                  <a:pt x="578167" y="87757"/>
                </a:lnTo>
                <a:lnTo>
                  <a:pt x="577138" y="88646"/>
                </a:lnTo>
                <a:lnTo>
                  <a:pt x="578599" y="89090"/>
                </a:lnTo>
                <a:close/>
              </a:path>
              <a:path extrusionOk="0" h="114935" w="660400">
                <a:moveTo>
                  <a:pt x="579526" y="89382"/>
                </a:moveTo>
                <a:lnTo>
                  <a:pt x="578599" y="89090"/>
                </a:lnTo>
                <a:lnTo>
                  <a:pt x="579196" y="90932"/>
                </a:lnTo>
                <a:lnTo>
                  <a:pt x="579526" y="89382"/>
                </a:lnTo>
                <a:close/>
              </a:path>
              <a:path extrusionOk="0" h="114935" w="660400">
                <a:moveTo>
                  <a:pt x="579704" y="83375"/>
                </a:moveTo>
                <a:lnTo>
                  <a:pt x="577684" y="83566"/>
                </a:lnTo>
                <a:lnTo>
                  <a:pt x="576897" y="84836"/>
                </a:lnTo>
                <a:lnTo>
                  <a:pt x="577011" y="87249"/>
                </a:lnTo>
                <a:lnTo>
                  <a:pt x="577138" y="88646"/>
                </a:lnTo>
                <a:lnTo>
                  <a:pt x="579704" y="83375"/>
                </a:lnTo>
                <a:close/>
              </a:path>
              <a:path extrusionOk="0" h="114935" w="660400">
                <a:moveTo>
                  <a:pt x="594626" y="93243"/>
                </a:moveTo>
                <a:lnTo>
                  <a:pt x="594233" y="92773"/>
                </a:lnTo>
                <a:lnTo>
                  <a:pt x="594334" y="93472"/>
                </a:lnTo>
                <a:lnTo>
                  <a:pt x="594487" y="93929"/>
                </a:lnTo>
                <a:lnTo>
                  <a:pt x="594626" y="93243"/>
                </a:lnTo>
                <a:close/>
              </a:path>
              <a:path extrusionOk="0" h="114935" w="660400">
                <a:moveTo>
                  <a:pt x="594880" y="95123"/>
                </a:moveTo>
                <a:lnTo>
                  <a:pt x="594487" y="93929"/>
                </a:lnTo>
                <a:lnTo>
                  <a:pt x="593496" y="96393"/>
                </a:lnTo>
                <a:lnTo>
                  <a:pt x="594880" y="95123"/>
                </a:lnTo>
                <a:close/>
              </a:path>
              <a:path extrusionOk="0" h="114935" w="660400">
                <a:moveTo>
                  <a:pt x="599440" y="30772"/>
                </a:moveTo>
                <a:lnTo>
                  <a:pt x="599338" y="30988"/>
                </a:lnTo>
                <a:lnTo>
                  <a:pt x="599363" y="31254"/>
                </a:lnTo>
                <a:lnTo>
                  <a:pt x="599440" y="30772"/>
                </a:lnTo>
                <a:close/>
              </a:path>
              <a:path extrusionOk="0" h="114935" w="660400">
                <a:moveTo>
                  <a:pt x="603897" y="23444"/>
                </a:moveTo>
                <a:lnTo>
                  <a:pt x="600392" y="23749"/>
                </a:lnTo>
                <a:lnTo>
                  <a:pt x="599440" y="30772"/>
                </a:lnTo>
                <a:lnTo>
                  <a:pt x="600506" y="28194"/>
                </a:lnTo>
                <a:lnTo>
                  <a:pt x="603897" y="23444"/>
                </a:lnTo>
                <a:close/>
              </a:path>
              <a:path extrusionOk="0" h="114935" w="660400">
                <a:moveTo>
                  <a:pt x="604824" y="23368"/>
                </a:moveTo>
                <a:lnTo>
                  <a:pt x="603948" y="23368"/>
                </a:lnTo>
                <a:lnTo>
                  <a:pt x="604824" y="23368"/>
                </a:lnTo>
                <a:close/>
              </a:path>
              <a:path extrusionOk="0" h="114935" w="660400">
                <a:moveTo>
                  <a:pt x="622566" y="38608"/>
                </a:moveTo>
                <a:lnTo>
                  <a:pt x="622528" y="38455"/>
                </a:lnTo>
                <a:lnTo>
                  <a:pt x="622173" y="38442"/>
                </a:lnTo>
                <a:lnTo>
                  <a:pt x="622566" y="38608"/>
                </a:lnTo>
                <a:close/>
              </a:path>
              <a:path extrusionOk="0" h="114935" w="660400">
                <a:moveTo>
                  <a:pt x="625817" y="35941"/>
                </a:moveTo>
                <a:lnTo>
                  <a:pt x="622642" y="35941"/>
                </a:lnTo>
                <a:lnTo>
                  <a:pt x="622528" y="32766"/>
                </a:lnTo>
                <a:lnTo>
                  <a:pt x="621461" y="33655"/>
                </a:lnTo>
                <a:lnTo>
                  <a:pt x="622528" y="38455"/>
                </a:lnTo>
                <a:lnTo>
                  <a:pt x="623481" y="38481"/>
                </a:lnTo>
                <a:lnTo>
                  <a:pt x="625817" y="35941"/>
                </a:lnTo>
                <a:close/>
              </a:path>
              <a:path extrusionOk="0" h="114935" w="660400">
                <a:moveTo>
                  <a:pt x="626135" y="47967"/>
                </a:moveTo>
                <a:lnTo>
                  <a:pt x="624586" y="48514"/>
                </a:lnTo>
                <a:lnTo>
                  <a:pt x="624662" y="48768"/>
                </a:lnTo>
                <a:lnTo>
                  <a:pt x="625500" y="49276"/>
                </a:lnTo>
                <a:lnTo>
                  <a:pt x="626135" y="47967"/>
                </a:lnTo>
                <a:close/>
              </a:path>
              <a:path extrusionOk="0" h="114935" w="660400">
                <a:moveTo>
                  <a:pt x="627811" y="41948"/>
                </a:moveTo>
                <a:lnTo>
                  <a:pt x="624433" y="42926"/>
                </a:lnTo>
                <a:lnTo>
                  <a:pt x="627722" y="46101"/>
                </a:lnTo>
                <a:lnTo>
                  <a:pt x="627811" y="41948"/>
                </a:lnTo>
                <a:close/>
              </a:path>
              <a:path extrusionOk="0" h="114935" w="660400">
                <a:moveTo>
                  <a:pt x="630605" y="41148"/>
                </a:moveTo>
                <a:lnTo>
                  <a:pt x="627875" y="39700"/>
                </a:lnTo>
                <a:lnTo>
                  <a:pt x="627811" y="41948"/>
                </a:lnTo>
                <a:lnTo>
                  <a:pt x="630605" y="41148"/>
                </a:lnTo>
                <a:close/>
              </a:path>
              <a:path extrusionOk="0" h="114935" w="660400">
                <a:moveTo>
                  <a:pt x="630999" y="75184"/>
                </a:moveTo>
                <a:lnTo>
                  <a:pt x="630491" y="75057"/>
                </a:lnTo>
                <a:lnTo>
                  <a:pt x="630605" y="74930"/>
                </a:lnTo>
                <a:lnTo>
                  <a:pt x="628040" y="75692"/>
                </a:lnTo>
                <a:lnTo>
                  <a:pt x="628294" y="76720"/>
                </a:lnTo>
                <a:lnTo>
                  <a:pt x="630999" y="75184"/>
                </a:lnTo>
                <a:close/>
              </a:path>
              <a:path extrusionOk="0" h="114935" w="660400">
                <a:moveTo>
                  <a:pt x="631317" y="33401"/>
                </a:moveTo>
                <a:lnTo>
                  <a:pt x="630961" y="33655"/>
                </a:lnTo>
                <a:lnTo>
                  <a:pt x="630834" y="33934"/>
                </a:lnTo>
                <a:lnTo>
                  <a:pt x="631317" y="33401"/>
                </a:lnTo>
                <a:close/>
              </a:path>
              <a:path extrusionOk="0" h="114935" w="660400">
                <a:moveTo>
                  <a:pt x="632117" y="86690"/>
                </a:moveTo>
                <a:lnTo>
                  <a:pt x="631482" y="87198"/>
                </a:lnTo>
                <a:lnTo>
                  <a:pt x="631875" y="87287"/>
                </a:lnTo>
                <a:lnTo>
                  <a:pt x="632117" y="86690"/>
                </a:lnTo>
                <a:close/>
              </a:path>
              <a:path extrusionOk="0" h="114935" w="660400">
                <a:moveTo>
                  <a:pt x="632155" y="44450"/>
                </a:moveTo>
                <a:lnTo>
                  <a:pt x="631939" y="43815"/>
                </a:lnTo>
                <a:lnTo>
                  <a:pt x="631355" y="44450"/>
                </a:lnTo>
                <a:lnTo>
                  <a:pt x="631329" y="44831"/>
                </a:lnTo>
                <a:lnTo>
                  <a:pt x="632155" y="44450"/>
                </a:lnTo>
                <a:close/>
              </a:path>
              <a:path extrusionOk="0" h="114935" w="660400">
                <a:moveTo>
                  <a:pt x="632472" y="48387"/>
                </a:moveTo>
                <a:lnTo>
                  <a:pt x="631977" y="46863"/>
                </a:lnTo>
                <a:lnTo>
                  <a:pt x="631329" y="44831"/>
                </a:lnTo>
                <a:lnTo>
                  <a:pt x="626605" y="46990"/>
                </a:lnTo>
                <a:lnTo>
                  <a:pt x="626135" y="47967"/>
                </a:lnTo>
                <a:lnTo>
                  <a:pt x="629259" y="46863"/>
                </a:lnTo>
                <a:lnTo>
                  <a:pt x="632472" y="48387"/>
                </a:lnTo>
                <a:close/>
              </a:path>
              <a:path extrusionOk="0" h="114935" w="660400">
                <a:moveTo>
                  <a:pt x="632752" y="48653"/>
                </a:moveTo>
                <a:lnTo>
                  <a:pt x="632625" y="48526"/>
                </a:lnTo>
                <a:lnTo>
                  <a:pt x="632472" y="48450"/>
                </a:lnTo>
                <a:lnTo>
                  <a:pt x="632752" y="49288"/>
                </a:lnTo>
                <a:lnTo>
                  <a:pt x="632752" y="48653"/>
                </a:lnTo>
                <a:close/>
              </a:path>
              <a:path extrusionOk="0" h="114935" w="660400">
                <a:moveTo>
                  <a:pt x="633387" y="84328"/>
                </a:moveTo>
                <a:lnTo>
                  <a:pt x="633133" y="81953"/>
                </a:lnTo>
                <a:lnTo>
                  <a:pt x="632231" y="84112"/>
                </a:lnTo>
                <a:lnTo>
                  <a:pt x="633387" y="84328"/>
                </a:lnTo>
                <a:close/>
              </a:path>
              <a:path extrusionOk="0" h="114935" w="660400">
                <a:moveTo>
                  <a:pt x="633895" y="48018"/>
                </a:moveTo>
                <a:lnTo>
                  <a:pt x="633145" y="48056"/>
                </a:lnTo>
                <a:lnTo>
                  <a:pt x="632904" y="48729"/>
                </a:lnTo>
                <a:lnTo>
                  <a:pt x="633145" y="48882"/>
                </a:lnTo>
                <a:lnTo>
                  <a:pt x="633387" y="49009"/>
                </a:lnTo>
                <a:lnTo>
                  <a:pt x="633615" y="49161"/>
                </a:lnTo>
                <a:lnTo>
                  <a:pt x="633895" y="48018"/>
                </a:lnTo>
                <a:close/>
              </a:path>
              <a:path extrusionOk="0" h="114935" w="660400">
                <a:moveTo>
                  <a:pt x="634415" y="78867"/>
                </a:moveTo>
                <a:lnTo>
                  <a:pt x="632434" y="75438"/>
                </a:lnTo>
                <a:lnTo>
                  <a:pt x="633133" y="81953"/>
                </a:lnTo>
                <a:lnTo>
                  <a:pt x="634415" y="78867"/>
                </a:lnTo>
                <a:close/>
              </a:path>
              <a:path extrusionOk="0" h="114935" w="660400">
                <a:moveTo>
                  <a:pt x="634453" y="90551"/>
                </a:moveTo>
                <a:lnTo>
                  <a:pt x="632079" y="94361"/>
                </a:lnTo>
                <a:lnTo>
                  <a:pt x="631202" y="88773"/>
                </a:lnTo>
                <a:lnTo>
                  <a:pt x="630529" y="88011"/>
                </a:lnTo>
                <a:lnTo>
                  <a:pt x="631342" y="87249"/>
                </a:lnTo>
                <a:lnTo>
                  <a:pt x="631482" y="87122"/>
                </a:lnTo>
                <a:lnTo>
                  <a:pt x="631088" y="86868"/>
                </a:lnTo>
                <a:lnTo>
                  <a:pt x="632193" y="84201"/>
                </a:lnTo>
                <a:lnTo>
                  <a:pt x="630097" y="83693"/>
                </a:lnTo>
                <a:lnTo>
                  <a:pt x="630034" y="83439"/>
                </a:lnTo>
                <a:lnTo>
                  <a:pt x="628624" y="77978"/>
                </a:lnTo>
                <a:lnTo>
                  <a:pt x="628294" y="76720"/>
                </a:lnTo>
                <a:lnTo>
                  <a:pt x="626097" y="77978"/>
                </a:lnTo>
                <a:lnTo>
                  <a:pt x="626110" y="76962"/>
                </a:lnTo>
                <a:lnTo>
                  <a:pt x="626237" y="75311"/>
                </a:lnTo>
                <a:lnTo>
                  <a:pt x="627354" y="73914"/>
                </a:lnTo>
                <a:lnTo>
                  <a:pt x="627761" y="73406"/>
                </a:lnTo>
                <a:lnTo>
                  <a:pt x="622211" y="72771"/>
                </a:lnTo>
                <a:lnTo>
                  <a:pt x="621779" y="68580"/>
                </a:lnTo>
                <a:lnTo>
                  <a:pt x="615873" y="66929"/>
                </a:lnTo>
                <a:lnTo>
                  <a:pt x="616089" y="67691"/>
                </a:lnTo>
                <a:lnTo>
                  <a:pt x="616204" y="68326"/>
                </a:lnTo>
                <a:lnTo>
                  <a:pt x="616546" y="76200"/>
                </a:lnTo>
                <a:lnTo>
                  <a:pt x="613740" y="77216"/>
                </a:lnTo>
                <a:lnTo>
                  <a:pt x="611632" y="78994"/>
                </a:lnTo>
                <a:lnTo>
                  <a:pt x="611873" y="74422"/>
                </a:lnTo>
                <a:lnTo>
                  <a:pt x="611873" y="74295"/>
                </a:lnTo>
                <a:lnTo>
                  <a:pt x="610323" y="73533"/>
                </a:lnTo>
                <a:lnTo>
                  <a:pt x="611403" y="72644"/>
                </a:lnTo>
                <a:lnTo>
                  <a:pt x="612622" y="68580"/>
                </a:lnTo>
                <a:lnTo>
                  <a:pt x="612711" y="68326"/>
                </a:lnTo>
                <a:lnTo>
                  <a:pt x="613689" y="71374"/>
                </a:lnTo>
                <a:lnTo>
                  <a:pt x="613930" y="68326"/>
                </a:lnTo>
                <a:lnTo>
                  <a:pt x="614108" y="66040"/>
                </a:lnTo>
                <a:lnTo>
                  <a:pt x="614235" y="65659"/>
                </a:lnTo>
                <a:lnTo>
                  <a:pt x="616585" y="62865"/>
                </a:lnTo>
                <a:lnTo>
                  <a:pt x="619366" y="59563"/>
                </a:lnTo>
                <a:lnTo>
                  <a:pt x="619239" y="59182"/>
                </a:lnTo>
                <a:lnTo>
                  <a:pt x="617537" y="53848"/>
                </a:lnTo>
                <a:lnTo>
                  <a:pt x="618807" y="53594"/>
                </a:lnTo>
                <a:lnTo>
                  <a:pt x="623874" y="52578"/>
                </a:lnTo>
                <a:lnTo>
                  <a:pt x="624344" y="49911"/>
                </a:lnTo>
                <a:lnTo>
                  <a:pt x="624446" y="48641"/>
                </a:lnTo>
                <a:lnTo>
                  <a:pt x="623392" y="48006"/>
                </a:lnTo>
                <a:lnTo>
                  <a:pt x="623189" y="47879"/>
                </a:lnTo>
                <a:lnTo>
                  <a:pt x="622769" y="47625"/>
                </a:lnTo>
                <a:lnTo>
                  <a:pt x="623023" y="43434"/>
                </a:lnTo>
                <a:lnTo>
                  <a:pt x="623277" y="39370"/>
                </a:lnTo>
                <a:lnTo>
                  <a:pt x="621817" y="40792"/>
                </a:lnTo>
                <a:lnTo>
                  <a:pt x="619760" y="38354"/>
                </a:lnTo>
                <a:lnTo>
                  <a:pt x="622173" y="38442"/>
                </a:lnTo>
                <a:lnTo>
                  <a:pt x="621982" y="38354"/>
                </a:lnTo>
                <a:lnTo>
                  <a:pt x="619950" y="37465"/>
                </a:lnTo>
                <a:lnTo>
                  <a:pt x="620153" y="36703"/>
                </a:lnTo>
                <a:lnTo>
                  <a:pt x="615124" y="42164"/>
                </a:lnTo>
                <a:lnTo>
                  <a:pt x="611276" y="38862"/>
                </a:lnTo>
                <a:lnTo>
                  <a:pt x="605180" y="47879"/>
                </a:lnTo>
                <a:lnTo>
                  <a:pt x="604964" y="47244"/>
                </a:lnTo>
                <a:lnTo>
                  <a:pt x="602996" y="41275"/>
                </a:lnTo>
                <a:lnTo>
                  <a:pt x="603084" y="46990"/>
                </a:lnTo>
                <a:lnTo>
                  <a:pt x="600430" y="47244"/>
                </a:lnTo>
                <a:lnTo>
                  <a:pt x="596747" y="47117"/>
                </a:lnTo>
                <a:lnTo>
                  <a:pt x="594804" y="48006"/>
                </a:lnTo>
                <a:lnTo>
                  <a:pt x="595566" y="44831"/>
                </a:lnTo>
                <a:lnTo>
                  <a:pt x="597293" y="44704"/>
                </a:lnTo>
                <a:lnTo>
                  <a:pt x="599236" y="43688"/>
                </a:lnTo>
                <a:lnTo>
                  <a:pt x="594677" y="42291"/>
                </a:lnTo>
                <a:lnTo>
                  <a:pt x="590283" y="45339"/>
                </a:lnTo>
                <a:lnTo>
                  <a:pt x="586828" y="49530"/>
                </a:lnTo>
                <a:lnTo>
                  <a:pt x="586892" y="50038"/>
                </a:lnTo>
                <a:lnTo>
                  <a:pt x="588619" y="53975"/>
                </a:lnTo>
                <a:lnTo>
                  <a:pt x="588975" y="53594"/>
                </a:lnTo>
                <a:lnTo>
                  <a:pt x="590842" y="56642"/>
                </a:lnTo>
                <a:lnTo>
                  <a:pt x="588721" y="59182"/>
                </a:lnTo>
                <a:lnTo>
                  <a:pt x="587375" y="57404"/>
                </a:lnTo>
                <a:lnTo>
                  <a:pt x="585990" y="54991"/>
                </a:lnTo>
                <a:lnTo>
                  <a:pt x="585927" y="54864"/>
                </a:lnTo>
                <a:lnTo>
                  <a:pt x="583514" y="54991"/>
                </a:lnTo>
                <a:lnTo>
                  <a:pt x="583831" y="50546"/>
                </a:lnTo>
                <a:lnTo>
                  <a:pt x="583907" y="49403"/>
                </a:lnTo>
                <a:lnTo>
                  <a:pt x="585139" y="50292"/>
                </a:lnTo>
                <a:lnTo>
                  <a:pt x="585063" y="49403"/>
                </a:lnTo>
                <a:lnTo>
                  <a:pt x="584974" y="48387"/>
                </a:lnTo>
                <a:lnTo>
                  <a:pt x="584657" y="44831"/>
                </a:lnTo>
                <a:lnTo>
                  <a:pt x="582714" y="48387"/>
                </a:lnTo>
                <a:lnTo>
                  <a:pt x="580059" y="47371"/>
                </a:lnTo>
                <a:lnTo>
                  <a:pt x="577964" y="50546"/>
                </a:lnTo>
                <a:lnTo>
                  <a:pt x="577684" y="47498"/>
                </a:lnTo>
                <a:lnTo>
                  <a:pt x="577557" y="46101"/>
                </a:lnTo>
                <a:lnTo>
                  <a:pt x="577507" y="44831"/>
                </a:lnTo>
                <a:lnTo>
                  <a:pt x="578916" y="41910"/>
                </a:lnTo>
                <a:lnTo>
                  <a:pt x="579158" y="41402"/>
                </a:lnTo>
                <a:lnTo>
                  <a:pt x="579589" y="40513"/>
                </a:lnTo>
                <a:lnTo>
                  <a:pt x="583628" y="40386"/>
                </a:lnTo>
                <a:lnTo>
                  <a:pt x="586244" y="45466"/>
                </a:lnTo>
                <a:lnTo>
                  <a:pt x="588797" y="40386"/>
                </a:lnTo>
                <a:lnTo>
                  <a:pt x="589686" y="38608"/>
                </a:lnTo>
                <a:lnTo>
                  <a:pt x="590321" y="37338"/>
                </a:lnTo>
                <a:lnTo>
                  <a:pt x="592429" y="42164"/>
                </a:lnTo>
                <a:lnTo>
                  <a:pt x="591235" y="38608"/>
                </a:lnTo>
                <a:lnTo>
                  <a:pt x="594118" y="37338"/>
                </a:lnTo>
                <a:lnTo>
                  <a:pt x="594410" y="37211"/>
                </a:lnTo>
                <a:lnTo>
                  <a:pt x="596150" y="38354"/>
                </a:lnTo>
                <a:lnTo>
                  <a:pt x="597420" y="37338"/>
                </a:lnTo>
                <a:lnTo>
                  <a:pt x="598995" y="36068"/>
                </a:lnTo>
                <a:lnTo>
                  <a:pt x="598805" y="36830"/>
                </a:lnTo>
                <a:lnTo>
                  <a:pt x="599059" y="36068"/>
                </a:lnTo>
                <a:lnTo>
                  <a:pt x="600659" y="31369"/>
                </a:lnTo>
                <a:lnTo>
                  <a:pt x="599363" y="31254"/>
                </a:lnTo>
                <a:lnTo>
                  <a:pt x="599198" y="32512"/>
                </a:lnTo>
                <a:lnTo>
                  <a:pt x="596696" y="37338"/>
                </a:lnTo>
                <a:lnTo>
                  <a:pt x="596049" y="37211"/>
                </a:lnTo>
                <a:lnTo>
                  <a:pt x="592823" y="36576"/>
                </a:lnTo>
                <a:lnTo>
                  <a:pt x="592772" y="35814"/>
                </a:lnTo>
                <a:lnTo>
                  <a:pt x="592759" y="35560"/>
                </a:lnTo>
                <a:lnTo>
                  <a:pt x="592747" y="35306"/>
                </a:lnTo>
                <a:lnTo>
                  <a:pt x="592493" y="31115"/>
                </a:lnTo>
                <a:lnTo>
                  <a:pt x="592226" y="26670"/>
                </a:lnTo>
                <a:lnTo>
                  <a:pt x="589178" y="31115"/>
                </a:lnTo>
                <a:lnTo>
                  <a:pt x="589127" y="28321"/>
                </a:lnTo>
                <a:lnTo>
                  <a:pt x="587438" y="25781"/>
                </a:lnTo>
                <a:lnTo>
                  <a:pt x="587375" y="25400"/>
                </a:lnTo>
                <a:lnTo>
                  <a:pt x="589254" y="23114"/>
                </a:lnTo>
                <a:lnTo>
                  <a:pt x="591553" y="21844"/>
                </a:lnTo>
                <a:lnTo>
                  <a:pt x="592785" y="25527"/>
                </a:lnTo>
                <a:lnTo>
                  <a:pt x="593318" y="21844"/>
                </a:lnTo>
                <a:lnTo>
                  <a:pt x="593331" y="21717"/>
                </a:lnTo>
                <a:lnTo>
                  <a:pt x="591032" y="21717"/>
                </a:lnTo>
                <a:lnTo>
                  <a:pt x="592112" y="19431"/>
                </a:lnTo>
                <a:lnTo>
                  <a:pt x="588581" y="19812"/>
                </a:lnTo>
                <a:lnTo>
                  <a:pt x="587476" y="24638"/>
                </a:lnTo>
                <a:lnTo>
                  <a:pt x="584428" y="29210"/>
                </a:lnTo>
                <a:lnTo>
                  <a:pt x="581609" y="32893"/>
                </a:lnTo>
                <a:lnTo>
                  <a:pt x="578764" y="35306"/>
                </a:lnTo>
                <a:lnTo>
                  <a:pt x="575386" y="34798"/>
                </a:lnTo>
                <a:lnTo>
                  <a:pt x="573493" y="33147"/>
                </a:lnTo>
                <a:lnTo>
                  <a:pt x="576110" y="32893"/>
                </a:lnTo>
                <a:lnTo>
                  <a:pt x="578218" y="29718"/>
                </a:lnTo>
                <a:lnTo>
                  <a:pt x="578980" y="28575"/>
                </a:lnTo>
                <a:lnTo>
                  <a:pt x="579031" y="27114"/>
                </a:lnTo>
                <a:lnTo>
                  <a:pt x="578802" y="24638"/>
                </a:lnTo>
                <a:lnTo>
                  <a:pt x="576859" y="29718"/>
                </a:lnTo>
                <a:lnTo>
                  <a:pt x="576148" y="27305"/>
                </a:lnTo>
                <a:lnTo>
                  <a:pt x="574281" y="20993"/>
                </a:lnTo>
                <a:lnTo>
                  <a:pt x="574205" y="20739"/>
                </a:lnTo>
                <a:lnTo>
                  <a:pt x="574205" y="27305"/>
                </a:lnTo>
                <a:lnTo>
                  <a:pt x="571195" y="26543"/>
                </a:lnTo>
                <a:lnTo>
                  <a:pt x="566077" y="26289"/>
                </a:lnTo>
                <a:lnTo>
                  <a:pt x="566102" y="25400"/>
                </a:lnTo>
                <a:lnTo>
                  <a:pt x="566242" y="20193"/>
                </a:lnTo>
                <a:lnTo>
                  <a:pt x="569328" y="18161"/>
                </a:lnTo>
                <a:lnTo>
                  <a:pt x="571830" y="22098"/>
                </a:lnTo>
                <a:lnTo>
                  <a:pt x="574065" y="21094"/>
                </a:lnTo>
                <a:lnTo>
                  <a:pt x="574205" y="27305"/>
                </a:lnTo>
                <a:lnTo>
                  <a:pt x="574205" y="20739"/>
                </a:lnTo>
                <a:lnTo>
                  <a:pt x="574040" y="20193"/>
                </a:lnTo>
                <a:lnTo>
                  <a:pt x="574065" y="20891"/>
                </a:lnTo>
                <a:lnTo>
                  <a:pt x="573722" y="20828"/>
                </a:lnTo>
                <a:lnTo>
                  <a:pt x="573252" y="19431"/>
                </a:lnTo>
                <a:lnTo>
                  <a:pt x="573227" y="19050"/>
                </a:lnTo>
                <a:lnTo>
                  <a:pt x="573722" y="17780"/>
                </a:lnTo>
                <a:lnTo>
                  <a:pt x="577253" y="18796"/>
                </a:lnTo>
                <a:lnTo>
                  <a:pt x="576465" y="17780"/>
                </a:lnTo>
                <a:lnTo>
                  <a:pt x="574992" y="15875"/>
                </a:lnTo>
                <a:lnTo>
                  <a:pt x="574802" y="15621"/>
                </a:lnTo>
                <a:lnTo>
                  <a:pt x="575513" y="13716"/>
                </a:lnTo>
                <a:lnTo>
                  <a:pt x="571944" y="13970"/>
                </a:lnTo>
                <a:lnTo>
                  <a:pt x="572503" y="15621"/>
                </a:lnTo>
                <a:lnTo>
                  <a:pt x="572147" y="15875"/>
                </a:lnTo>
                <a:lnTo>
                  <a:pt x="571233" y="15875"/>
                </a:lnTo>
                <a:lnTo>
                  <a:pt x="570522" y="15621"/>
                </a:lnTo>
                <a:lnTo>
                  <a:pt x="570166" y="15494"/>
                </a:lnTo>
                <a:lnTo>
                  <a:pt x="569290" y="15621"/>
                </a:lnTo>
                <a:lnTo>
                  <a:pt x="569493" y="12446"/>
                </a:lnTo>
                <a:lnTo>
                  <a:pt x="569645" y="10033"/>
                </a:lnTo>
                <a:lnTo>
                  <a:pt x="566839" y="12446"/>
                </a:lnTo>
                <a:lnTo>
                  <a:pt x="564629" y="8763"/>
                </a:lnTo>
                <a:lnTo>
                  <a:pt x="562356" y="4953"/>
                </a:lnTo>
                <a:lnTo>
                  <a:pt x="557212" y="8763"/>
                </a:lnTo>
                <a:lnTo>
                  <a:pt x="557758" y="7620"/>
                </a:lnTo>
                <a:lnTo>
                  <a:pt x="553999" y="6096"/>
                </a:lnTo>
                <a:lnTo>
                  <a:pt x="552818" y="17145"/>
                </a:lnTo>
                <a:lnTo>
                  <a:pt x="548576" y="18161"/>
                </a:lnTo>
                <a:lnTo>
                  <a:pt x="549960" y="15621"/>
                </a:lnTo>
                <a:lnTo>
                  <a:pt x="549605" y="13208"/>
                </a:lnTo>
                <a:lnTo>
                  <a:pt x="549605" y="10541"/>
                </a:lnTo>
                <a:lnTo>
                  <a:pt x="547306" y="13208"/>
                </a:lnTo>
                <a:lnTo>
                  <a:pt x="546557" y="8509"/>
                </a:lnTo>
                <a:lnTo>
                  <a:pt x="544614" y="6858"/>
                </a:lnTo>
                <a:lnTo>
                  <a:pt x="546747" y="10287"/>
                </a:lnTo>
                <a:lnTo>
                  <a:pt x="545071" y="11252"/>
                </a:lnTo>
                <a:lnTo>
                  <a:pt x="545071" y="57175"/>
                </a:lnTo>
                <a:lnTo>
                  <a:pt x="541718" y="57277"/>
                </a:lnTo>
                <a:lnTo>
                  <a:pt x="541807" y="52324"/>
                </a:lnTo>
                <a:lnTo>
                  <a:pt x="541845" y="49911"/>
                </a:lnTo>
                <a:lnTo>
                  <a:pt x="545071" y="57175"/>
                </a:lnTo>
                <a:lnTo>
                  <a:pt x="545071" y="11252"/>
                </a:lnTo>
                <a:lnTo>
                  <a:pt x="544245" y="11722"/>
                </a:lnTo>
                <a:lnTo>
                  <a:pt x="544245" y="15494"/>
                </a:lnTo>
                <a:lnTo>
                  <a:pt x="544093" y="15417"/>
                </a:lnTo>
                <a:lnTo>
                  <a:pt x="543826" y="20193"/>
                </a:lnTo>
                <a:lnTo>
                  <a:pt x="539546" y="19939"/>
                </a:lnTo>
                <a:lnTo>
                  <a:pt x="537438" y="19050"/>
                </a:lnTo>
                <a:lnTo>
                  <a:pt x="537324" y="17907"/>
                </a:lnTo>
                <a:lnTo>
                  <a:pt x="536651" y="11684"/>
                </a:lnTo>
                <a:lnTo>
                  <a:pt x="544093" y="15417"/>
                </a:lnTo>
                <a:lnTo>
                  <a:pt x="544029" y="14490"/>
                </a:lnTo>
                <a:lnTo>
                  <a:pt x="544131" y="14630"/>
                </a:lnTo>
                <a:lnTo>
                  <a:pt x="544245" y="15494"/>
                </a:lnTo>
                <a:lnTo>
                  <a:pt x="544245" y="11722"/>
                </a:lnTo>
                <a:lnTo>
                  <a:pt x="543293" y="12255"/>
                </a:lnTo>
                <a:lnTo>
                  <a:pt x="542963" y="12446"/>
                </a:lnTo>
                <a:lnTo>
                  <a:pt x="543077" y="11684"/>
                </a:lnTo>
                <a:lnTo>
                  <a:pt x="541756" y="8001"/>
                </a:lnTo>
                <a:lnTo>
                  <a:pt x="539623" y="7112"/>
                </a:lnTo>
                <a:lnTo>
                  <a:pt x="538810" y="11049"/>
                </a:lnTo>
                <a:lnTo>
                  <a:pt x="538911" y="11303"/>
                </a:lnTo>
                <a:lnTo>
                  <a:pt x="540219" y="12700"/>
                </a:lnTo>
                <a:lnTo>
                  <a:pt x="537857" y="11684"/>
                </a:lnTo>
                <a:lnTo>
                  <a:pt x="537565" y="11557"/>
                </a:lnTo>
                <a:lnTo>
                  <a:pt x="536016" y="11176"/>
                </a:lnTo>
                <a:lnTo>
                  <a:pt x="533438" y="10541"/>
                </a:lnTo>
                <a:lnTo>
                  <a:pt x="531812" y="5969"/>
                </a:lnTo>
                <a:lnTo>
                  <a:pt x="528129" y="11176"/>
                </a:lnTo>
                <a:lnTo>
                  <a:pt x="527583" y="9652"/>
                </a:lnTo>
                <a:lnTo>
                  <a:pt x="527024" y="8128"/>
                </a:lnTo>
                <a:lnTo>
                  <a:pt x="524446" y="14986"/>
                </a:lnTo>
                <a:lnTo>
                  <a:pt x="526237" y="14859"/>
                </a:lnTo>
                <a:lnTo>
                  <a:pt x="526707" y="9652"/>
                </a:lnTo>
                <a:lnTo>
                  <a:pt x="528688" y="12700"/>
                </a:lnTo>
                <a:lnTo>
                  <a:pt x="525919" y="17780"/>
                </a:lnTo>
                <a:lnTo>
                  <a:pt x="522706" y="17907"/>
                </a:lnTo>
                <a:lnTo>
                  <a:pt x="522655" y="17780"/>
                </a:lnTo>
                <a:lnTo>
                  <a:pt x="521792" y="15875"/>
                </a:lnTo>
                <a:lnTo>
                  <a:pt x="520534" y="13081"/>
                </a:lnTo>
                <a:lnTo>
                  <a:pt x="518388" y="12319"/>
                </a:lnTo>
                <a:lnTo>
                  <a:pt x="520852" y="10160"/>
                </a:lnTo>
                <a:lnTo>
                  <a:pt x="520687" y="10922"/>
                </a:lnTo>
                <a:lnTo>
                  <a:pt x="521055" y="10160"/>
                </a:lnTo>
                <a:lnTo>
                  <a:pt x="521106" y="10033"/>
                </a:lnTo>
                <a:lnTo>
                  <a:pt x="507415" y="10033"/>
                </a:lnTo>
                <a:lnTo>
                  <a:pt x="508787" y="13716"/>
                </a:lnTo>
                <a:lnTo>
                  <a:pt x="508660" y="14592"/>
                </a:lnTo>
                <a:lnTo>
                  <a:pt x="508215" y="15875"/>
                </a:lnTo>
                <a:lnTo>
                  <a:pt x="507492" y="13970"/>
                </a:lnTo>
                <a:lnTo>
                  <a:pt x="507263" y="13335"/>
                </a:lnTo>
                <a:lnTo>
                  <a:pt x="504253" y="13970"/>
                </a:lnTo>
                <a:lnTo>
                  <a:pt x="504571" y="11049"/>
                </a:lnTo>
                <a:lnTo>
                  <a:pt x="505599" y="10160"/>
                </a:lnTo>
                <a:lnTo>
                  <a:pt x="501319" y="8509"/>
                </a:lnTo>
                <a:lnTo>
                  <a:pt x="500253" y="9525"/>
                </a:lnTo>
                <a:lnTo>
                  <a:pt x="499402" y="12700"/>
                </a:lnTo>
                <a:lnTo>
                  <a:pt x="499516" y="14097"/>
                </a:lnTo>
                <a:lnTo>
                  <a:pt x="499833" y="15621"/>
                </a:lnTo>
                <a:lnTo>
                  <a:pt x="499757" y="16002"/>
                </a:lnTo>
                <a:lnTo>
                  <a:pt x="497789" y="17780"/>
                </a:lnTo>
                <a:lnTo>
                  <a:pt x="496455" y="17018"/>
                </a:lnTo>
                <a:lnTo>
                  <a:pt x="495566" y="16510"/>
                </a:lnTo>
                <a:lnTo>
                  <a:pt x="493115" y="15113"/>
                </a:lnTo>
                <a:lnTo>
                  <a:pt x="495388" y="13335"/>
                </a:lnTo>
                <a:lnTo>
                  <a:pt x="500087" y="9652"/>
                </a:lnTo>
                <a:lnTo>
                  <a:pt x="500253" y="9525"/>
                </a:lnTo>
                <a:lnTo>
                  <a:pt x="497192" y="6096"/>
                </a:lnTo>
                <a:lnTo>
                  <a:pt x="492480" y="9652"/>
                </a:lnTo>
                <a:lnTo>
                  <a:pt x="491693" y="6350"/>
                </a:lnTo>
                <a:lnTo>
                  <a:pt x="485190" y="2667"/>
                </a:lnTo>
                <a:lnTo>
                  <a:pt x="479450" y="13335"/>
                </a:lnTo>
                <a:lnTo>
                  <a:pt x="472363" y="12827"/>
                </a:lnTo>
                <a:lnTo>
                  <a:pt x="472401" y="11684"/>
                </a:lnTo>
                <a:lnTo>
                  <a:pt x="472554" y="7239"/>
                </a:lnTo>
                <a:lnTo>
                  <a:pt x="474535" y="6477"/>
                </a:lnTo>
                <a:lnTo>
                  <a:pt x="477824" y="5207"/>
                </a:lnTo>
                <a:lnTo>
                  <a:pt x="479577" y="4953"/>
                </a:lnTo>
                <a:lnTo>
                  <a:pt x="477672" y="0"/>
                </a:lnTo>
                <a:lnTo>
                  <a:pt x="474103" y="6477"/>
                </a:lnTo>
                <a:lnTo>
                  <a:pt x="471373" y="2921"/>
                </a:lnTo>
                <a:lnTo>
                  <a:pt x="468642" y="1905"/>
                </a:lnTo>
                <a:lnTo>
                  <a:pt x="466458" y="6477"/>
                </a:lnTo>
                <a:lnTo>
                  <a:pt x="466572" y="9906"/>
                </a:lnTo>
                <a:lnTo>
                  <a:pt x="463130" y="11684"/>
                </a:lnTo>
                <a:lnTo>
                  <a:pt x="463156" y="11557"/>
                </a:lnTo>
                <a:lnTo>
                  <a:pt x="464146" y="7366"/>
                </a:lnTo>
                <a:lnTo>
                  <a:pt x="464261" y="6223"/>
                </a:lnTo>
                <a:lnTo>
                  <a:pt x="463969" y="5461"/>
                </a:lnTo>
                <a:lnTo>
                  <a:pt x="462572" y="11557"/>
                </a:lnTo>
                <a:lnTo>
                  <a:pt x="460387" y="10287"/>
                </a:lnTo>
                <a:lnTo>
                  <a:pt x="458419" y="9144"/>
                </a:lnTo>
                <a:lnTo>
                  <a:pt x="455650" y="10287"/>
                </a:lnTo>
                <a:lnTo>
                  <a:pt x="455688" y="6858"/>
                </a:lnTo>
                <a:lnTo>
                  <a:pt x="451205" y="10922"/>
                </a:lnTo>
                <a:lnTo>
                  <a:pt x="452285" y="11430"/>
                </a:lnTo>
                <a:lnTo>
                  <a:pt x="451167" y="14478"/>
                </a:lnTo>
                <a:lnTo>
                  <a:pt x="451053" y="16510"/>
                </a:lnTo>
                <a:lnTo>
                  <a:pt x="449986" y="16256"/>
                </a:lnTo>
                <a:lnTo>
                  <a:pt x="453123" y="19431"/>
                </a:lnTo>
                <a:lnTo>
                  <a:pt x="456692" y="18034"/>
                </a:lnTo>
                <a:lnTo>
                  <a:pt x="460260" y="17018"/>
                </a:lnTo>
                <a:lnTo>
                  <a:pt x="463308" y="20828"/>
                </a:lnTo>
                <a:lnTo>
                  <a:pt x="463257" y="21094"/>
                </a:lnTo>
                <a:lnTo>
                  <a:pt x="462127" y="22136"/>
                </a:lnTo>
                <a:lnTo>
                  <a:pt x="462140" y="22352"/>
                </a:lnTo>
                <a:lnTo>
                  <a:pt x="463689" y="24130"/>
                </a:lnTo>
                <a:lnTo>
                  <a:pt x="462305" y="25400"/>
                </a:lnTo>
                <a:lnTo>
                  <a:pt x="461225" y="25019"/>
                </a:lnTo>
                <a:lnTo>
                  <a:pt x="461086" y="24638"/>
                </a:lnTo>
                <a:lnTo>
                  <a:pt x="460997" y="23114"/>
                </a:lnTo>
                <a:lnTo>
                  <a:pt x="460197" y="25908"/>
                </a:lnTo>
                <a:lnTo>
                  <a:pt x="458343" y="28321"/>
                </a:lnTo>
                <a:lnTo>
                  <a:pt x="460641" y="28321"/>
                </a:lnTo>
                <a:lnTo>
                  <a:pt x="460159" y="35560"/>
                </a:lnTo>
                <a:lnTo>
                  <a:pt x="455726" y="33528"/>
                </a:lnTo>
                <a:lnTo>
                  <a:pt x="452437" y="35814"/>
                </a:lnTo>
                <a:lnTo>
                  <a:pt x="450773" y="32270"/>
                </a:lnTo>
                <a:lnTo>
                  <a:pt x="449389" y="38608"/>
                </a:lnTo>
                <a:lnTo>
                  <a:pt x="448030" y="34417"/>
                </a:lnTo>
                <a:lnTo>
                  <a:pt x="447827" y="33782"/>
                </a:lnTo>
                <a:lnTo>
                  <a:pt x="447179" y="31750"/>
                </a:lnTo>
                <a:lnTo>
                  <a:pt x="447014" y="31242"/>
                </a:lnTo>
                <a:lnTo>
                  <a:pt x="445782" y="31750"/>
                </a:lnTo>
                <a:lnTo>
                  <a:pt x="447167" y="30480"/>
                </a:lnTo>
                <a:lnTo>
                  <a:pt x="443915" y="28067"/>
                </a:lnTo>
                <a:lnTo>
                  <a:pt x="442849" y="33782"/>
                </a:lnTo>
                <a:lnTo>
                  <a:pt x="442302" y="33667"/>
                </a:lnTo>
                <a:lnTo>
                  <a:pt x="442214" y="34417"/>
                </a:lnTo>
                <a:lnTo>
                  <a:pt x="442239" y="33667"/>
                </a:lnTo>
                <a:lnTo>
                  <a:pt x="442836" y="28829"/>
                </a:lnTo>
                <a:lnTo>
                  <a:pt x="443420" y="23495"/>
                </a:lnTo>
                <a:lnTo>
                  <a:pt x="443534" y="22098"/>
                </a:lnTo>
                <a:lnTo>
                  <a:pt x="442112" y="20675"/>
                </a:lnTo>
                <a:lnTo>
                  <a:pt x="442112" y="33629"/>
                </a:lnTo>
                <a:lnTo>
                  <a:pt x="441642" y="33528"/>
                </a:lnTo>
                <a:lnTo>
                  <a:pt x="439877" y="33147"/>
                </a:lnTo>
                <a:lnTo>
                  <a:pt x="438658" y="28829"/>
                </a:lnTo>
                <a:lnTo>
                  <a:pt x="441667" y="33528"/>
                </a:lnTo>
                <a:lnTo>
                  <a:pt x="442112" y="33629"/>
                </a:lnTo>
                <a:lnTo>
                  <a:pt x="442112" y="20675"/>
                </a:lnTo>
                <a:lnTo>
                  <a:pt x="440359" y="18923"/>
                </a:lnTo>
                <a:lnTo>
                  <a:pt x="445211" y="14986"/>
                </a:lnTo>
                <a:lnTo>
                  <a:pt x="447408" y="13208"/>
                </a:lnTo>
                <a:lnTo>
                  <a:pt x="448322" y="11049"/>
                </a:lnTo>
                <a:lnTo>
                  <a:pt x="448970" y="9525"/>
                </a:lnTo>
                <a:lnTo>
                  <a:pt x="449351" y="8636"/>
                </a:lnTo>
                <a:lnTo>
                  <a:pt x="446887" y="9525"/>
                </a:lnTo>
                <a:lnTo>
                  <a:pt x="444754" y="8763"/>
                </a:lnTo>
                <a:lnTo>
                  <a:pt x="444601" y="8382"/>
                </a:lnTo>
                <a:lnTo>
                  <a:pt x="443560" y="5715"/>
                </a:lnTo>
                <a:lnTo>
                  <a:pt x="440778" y="8382"/>
                </a:lnTo>
                <a:lnTo>
                  <a:pt x="438073" y="7874"/>
                </a:lnTo>
                <a:lnTo>
                  <a:pt x="435381" y="7747"/>
                </a:lnTo>
                <a:lnTo>
                  <a:pt x="432625" y="11049"/>
                </a:lnTo>
                <a:lnTo>
                  <a:pt x="431038" y="10160"/>
                </a:lnTo>
                <a:lnTo>
                  <a:pt x="430809" y="10033"/>
                </a:lnTo>
                <a:lnTo>
                  <a:pt x="434416" y="7366"/>
                </a:lnTo>
                <a:lnTo>
                  <a:pt x="432435" y="7112"/>
                </a:lnTo>
                <a:lnTo>
                  <a:pt x="428866" y="6350"/>
                </a:lnTo>
                <a:lnTo>
                  <a:pt x="424992" y="7112"/>
                </a:lnTo>
                <a:lnTo>
                  <a:pt x="421068" y="10160"/>
                </a:lnTo>
                <a:lnTo>
                  <a:pt x="419087" y="9906"/>
                </a:lnTo>
                <a:lnTo>
                  <a:pt x="419328" y="8509"/>
                </a:lnTo>
                <a:lnTo>
                  <a:pt x="419442" y="6985"/>
                </a:lnTo>
                <a:lnTo>
                  <a:pt x="419049" y="5080"/>
                </a:lnTo>
                <a:lnTo>
                  <a:pt x="412813" y="4953"/>
                </a:lnTo>
                <a:lnTo>
                  <a:pt x="407466" y="7874"/>
                </a:lnTo>
                <a:lnTo>
                  <a:pt x="401967" y="11049"/>
                </a:lnTo>
                <a:lnTo>
                  <a:pt x="395236" y="10922"/>
                </a:lnTo>
                <a:lnTo>
                  <a:pt x="395579" y="10287"/>
                </a:lnTo>
                <a:lnTo>
                  <a:pt x="396824" y="8001"/>
                </a:lnTo>
                <a:lnTo>
                  <a:pt x="394677" y="7366"/>
                </a:lnTo>
                <a:lnTo>
                  <a:pt x="392823" y="6350"/>
                </a:lnTo>
                <a:lnTo>
                  <a:pt x="391629" y="10287"/>
                </a:lnTo>
                <a:lnTo>
                  <a:pt x="390842" y="9271"/>
                </a:lnTo>
                <a:lnTo>
                  <a:pt x="389051" y="6985"/>
                </a:lnTo>
                <a:lnTo>
                  <a:pt x="385584" y="8128"/>
                </a:lnTo>
                <a:lnTo>
                  <a:pt x="381952" y="9271"/>
                </a:lnTo>
                <a:lnTo>
                  <a:pt x="379349" y="6083"/>
                </a:lnTo>
                <a:lnTo>
                  <a:pt x="379349" y="86995"/>
                </a:lnTo>
                <a:lnTo>
                  <a:pt x="378485" y="86233"/>
                </a:lnTo>
                <a:lnTo>
                  <a:pt x="375881" y="83947"/>
                </a:lnTo>
                <a:lnTo>
                  <a:pt x="374967" y="83146"/>
                </a:lnTo>
                <a:lnTo>
                  <a:pt x="377774" y="80899"/>
                </a:lnTo>
                <a:lnTo>
                  <a:pt x="379031" y="81661"/>
                </a:lnTo>
                <a:lnTo>
                  <a:pt x="379349" y="86995"/>
                </a:lnTo>
                <a:lnTo>
                  <a:pt x="379349" y="6083"/>
                </a:lnTo>
                <a:lnTo>
                  <a:pt x="378955" y="5588"/>
                </a:lnTo>
                <a:lnTo>
                  <a:pt x="375234" y="4038"/>
                </a:lnTo>
                <a:lnTo>
                  <a:pt x="375234" y="79121"/>
                </a:lnTo>
                <a:lnTo>
                  <a:pt x="374370" y="82423"/>
                </a:lnTo>
                <a:lnTo>
                  <a:pt x="374408" y="82677"/>
                </a:lnTo>
                <a:lnTo>
                  <a:pt x="374180" y="83121"/>
                </a:lnTo>
                <a:lnTo>
                  <a:pt x="374281" y="82550"/>
                </a:lnTo>
                <a:lnTo>
                  <a:pt x="374142" y="82423"/>
                </a:lnTo>
                <a:lnTo>
                  <a:pt x="373621" y="81978"/>
                </a:lnTo>
                <a:lnTo>
                  <a:pt x="373443" y="82283"/>
                </a:lnTo>
                <a:lnTo>
                  <a:pt x="373545" y="81927"/>
                </a:lnTo>
                <a:lnTo>
                  <a:pt x="375234" y="79121"/>
                </a:lnTo>
                <a:lnTo>
                  <a:pt x="375234" y="4038"/>
                </a:lnTo>
                <a:lnTo>
                  <a:pt x="374408" y="3683"/>
                </a:lnTo>
                <a:lnTo>
                  <a:pt x="374002" y="11684"/>
                </a:lnTo>
                <a:lnTo>
                  <a:pt x="370357" y="13208"/>
                </a:lnTo>
                <a:lnTo>
                  <a:pt x="370433" y="11176"/>
                </a:lnTo>
                <a:lnTo>
                  <a:pt x="370484" y="10922"/>
                </a:lnTo>
                <a:lnTo>
                  <a:pt x="371589" y="7112"/>
                </a:lnTo>
                <a:lnTo>
                  <a:pt x="369773" y="5969"/>
                </a:lnTo>
                <a:lnTo>
                  <a:pt x="361035" y="8001"/>
                </a:lnTo>
                <a:lnTo>
                  <a:pt x="352437" y="9271"/>
                </a:lnTo>
                <a:lnTo>
                  <a:pt x="343636" y="10287"/>
                </a:lnTo>
                <a:lnTo>
                  <a:pt x="334276" y="11176"/>
                </a:lnTo>
                <a:lnTo>
                  <a:pt x="334391" y="10414"/>
                </a:lnTo>
                <a:lnTo>
                  <a:pt x="335381" y="9398"/>
                </a:lnTo>
                <a:lnTo>
                  <a:pt x="329095" y="10287"/>
                </a:lnTo>
                <a:lnTo>
                  <a:pt x="323278" y="12700"/>
                </a:lnTo>
                <a:lnTo>
                  <a:pt x="317119" y="14986"/>
                </a:lnTo>
                <a:lnTo>
                  <a:pt x="311658" y="14605"/>
                </a:lnTo>
                <a:lnTo>
                  <a:pt x="310349" y="16002"/>
                </a:lnTo>
                <a:lnTo>
                  <a:pt x="306425" y="17780"/>
                </a:lnTo>
                <a:lnTo>
                  <a:pt x="307619" y="21590"/>
                </a:lnTo>
                <a:lnTo>
                  <a:pt x="309245" y="22098"/>
                </a:lnTo>
                <a:lnTo>
                  <a:pt x="309359" y="24511"/>
                </a:lnTo>
                <a:lnTo>
                  <a:pt x="309359" y="29845"/>
                </a:lnTo>
                <a:lnTo>
                  <a:pt x="303187" y="34036"/>
                </a:lnTo>
                <a:lnTo>
                  <a:pt x="303644" y="32385"/>
                </a:lnTo>
                <a:lnTo>
                  <a:pt x="304444" y="29591"/>
                </a:lnTo>
                <a:lnTo>
                  <a:pt x="305346" y="26416"/>
                </a:lnTo>
                <a:lnTo>
                  <a:pt x="305409" y="26162"/>
                </a:lnTo>
                <a:lnTo>
                  <a:pt x="305955" y="24257"/>
                </a:lnTo>
                <a:lnTo>
                  <a:pt x="306311" y="22987"/>
                </a:lnTo>
                <a:lnTo>
                  <a:pt x="302196" y="24257"/>
                </a:lnTo>
                <a:lnTo>
                  <a:pt x="301561" y="20777"/>
                </a:lnTo>
                <a:lnTo>
                  <a:pt x="301561" y="85852"/>
                </a:lnTo>
                <a:lnTo>
                  <a:pt x="296037" y="88138"/>
                </a:lnTo>
                <a:lnTo>
                  <a:pt x="296125" y="88417"/>
                </a:lnTo>
                <a:lnTo>
                  <a:pt x="301282" y="90424"/>
                </a:lnTo>
                <a:lnTo>
                  <a:pt x="297865" y="97510"/>
                </a:lnTo>
                <a:lnTo>
                  <a:pt x="297662" y="96901"/>
                </a:lnTo>
                <a:lnTo>
                  <a:pt x="297281" y="95758"/>
                </a:lnTo>
                <a:lnTo>
                  <a:pt x="296252" y="92710"/>
                </a:lnTo>
                <a:lnTo>
                  <a:pt x="294779" y="95758"/>
                </a:lnTo>
                <a:lnTo>
                  <a:pt x="294525" y="93980"/>
                </a:lnTo>
                <a:lnTo>
                  <a:pt x="294297" y="92456"/>
                </a:lnTo>
                <a:lnTo>
                  <a:pt x="294233" y="92075"/>
                </a:lnTo>
                <a:lnTo>
                  <a:pt x="294106" y="91186"/>
                </a:lnTo>
                <a:lnTo>
                  <a:pt x="293979" y="90589"/>
                </a:lnTo>
                <a:lnTo>
                  <a:pt x="293827" y="90297"/>
                </a:lnTo>
                <a:lnTo>
                  <a:pt x="294868" y="90170"/>
                </a:lnTo>
                <a:lnTo>
                  <a:pt x="296926" y="89916"/>
                </a:lnTo>
                <a:lnTo>
                  <a:pt x="296176" y="88519"/>
                </a:lnTo>
                <a:lnTo>
                  <a:pt x="295986" y="88163"/>
                </a:lnTo>
                <a:lnTo>
                  <a:pt x="295440" y="87122"/>
                </a:lnTo>
                <a:lnTo>
                  <a:pt x="294233" y="84836"/>
                </a:lnTo>
                <a:lnTo>
                  <a:pt x="295935" y="84455"/>
                </a:lnTo>
                <a:lnTo>
                  <a:pt x="301561" y="85852"/>
                </a:lnTo>
                <a:lnTo>
                  <a:pt x="301561" y="20777"/>
                </a:lnTo>
                <a:lnTo>
                  <a:pt x="301320" y="19431"/>
                </a:lnTo>
                <a:lnTo>
                  <a:pt x="301002" y="17653"/>
                </a:lnTo>
                <a:lnTo>
                  <a:pt x="300888" y="17018"/>
                </a:lnTo>
                <a:lnTo>
                  <a:pt x="304800" y="19431"/>
                </a:lnTo>
                <a:lnTo>
                  <a:pt x="304800" y="17018"/>
                </a:lnTo>
                <a:lnTo>
                  <a:pt x="304800" y="12954"/>
                </a:lnTo>
                <a:lnTo>
                  <a:pt x="298780" y="17653"/>
                </a:lnTo>
                <a:lnTo>
                  <a:pt x="295414" y="15367"/>
                </a:lnTo>
                <a:lnTo>
                  <a:pt x="292049" y="19431"/>
                </a:lnTo>
                <a:lnTo>
                  <a:pt x="289852" y="16891"/>
                </a:lnTo>
                <a:lnTo>
                  <a:pt x="289521" y="16510"/>
                </a:lnTo>
                <a:lnTo>
                  <a:pt x="289077" y="16002"/>
                </a:lnTo>
                <a:lnTo>
                  <a:pt x="290423" y="16764"/>
                </a:lnTo>
                <a:lnTo>
                  <a:pt x="290309" y="16002"/>
                </a:lnTo>
                <a:lnTo>
                  <a:pt x="289839" y="12954"/>
                </a:lnTo>
                <a:lnTo>
                  <a:pt x="289814" y="12750"/>
                </a:lnTo>
                <a:lnTo>
                  <a:pt x="289204" y="12954"/>
                </a:lnTo>
                <a:lnTo>
                  <a:pt x="285673" y="11557"/>
                </a:lnTo>
                <a:lnTo>
                  <a:pt x="286499" y="16510"/>
                </a:lnTo>
                <a:lnTo>
                  <a:pt x="282867" y="13716"/>
                </a:lnTo>
                <a:lnTo>
                  <a:pt x="281914" y="16891"/>
                </a:lnTo>
                <a:lnTo>
                  <a:pt x="281673" y="16383"/>
                </a:lnTo>
                <a:lnTo>
                  <a:pt x="281711" y="18542"/>
                </a:lnTo>
                <a:lnTo>
                  <a:pt x="279539" y="20066"/>
                </a:lnTo>
                <a:lnTo>
                  <a:pt x="278904" y="20701"/>
                </a:lnTo>
                <a:lnTo>
                  <a:pt x="277952" y="14478"/>
                </a:lnTo>
                <a:lnTo>
                  <a:pt x="276440" y="15367"/>
                </a:lnTo>
                <a:lnTo>
                  <a:pt x="278422" y="17653"/>
                </a:lnTo>
                <a:lnTo>
                  <a:pt x="276923" y="18415"/>
                </a:lnTo>
                <a:lnTo>
                  <a:pt x="274739" y="19939"/>
                </a:lnTo>
                <a:lnTo>
                  <a:pt x="267017" y="20701"/>
                </a:lnTo>
                <a:lnTo>
                  <a:pt x="266801" y="18415"/>
                </a:lnTo>
                <a:lnTo>
                  <a:pt x="266788" y="18288"/>
                </a:lnTo>
                <a:lnTo>
                  <a:pt x="266382" y="14097"/>
                </a:lnTo>
                <a:lnTo>
                  <a:pt x="263766" y="14732"/>
                </a:lnTo>
                <a:lnTo>
                  <a:pt x="263055" y="18288"/>
                </a:lnTo>
                <a:lnTo>
                  <a:pt x="260324" y="17526"/>
                </a:lnTo>
                <a:lnTo>
                  <a:pt x="260515" y="15875"/>
                </a:lnTo>
                <a:lnTo>
                  <a:pt x="261061" y="15367"/>
                </a:lnTo>
                <a:lnTo>
                  <a:pt x="261188" y="15240"/>
                </a:lnTo>
                <a:lnTo>
                  <a:pt x="261277" y="14478"/>
                </a:lnTo>
                <a:lnTo>
                  <a:pt x="255447" y="13208"/>
                </a:lnTo>
                <a:lnTo>
                  <a:pt x="248399" y="15367"/>
                </a:lnTo>
                <a:lnTo>
                  <a:pt x="242887" y="11684"/>
                </a:lnTo>
                <a:lnTo>
                  <a:pt x="238455" y="13462"/>
                </a:lnTo>
                <a:lnTo>
                  <a:pt x="234708" y="14592"/>
                </a:lnTo>
                <a:lnTo>
                  <a:pt x="231914" y="18923"/>
                </a:lnTo>
                <a:lnTo>
                  <a:pt x="233108" y="18415"/>
                </a:lnTo>
                <a:lnTo>
                  <a:pt x="236639" y="19812"/>
                </a:lnTo>
                <a:lnTo>
                  <a:pt x="234530" y="23495"/>
                </a:lnTo>
                <a:lnTo>
                  <a:pt x="233387" y="26162"/>
                </a:lnTo>
                <a:lnTo>
                  <a:pt x="231521" y="25273"/>
                </a:lnTo>
                <a:lnTo>
                  <a:pt x="229704" y="26416"/>
                </a:lnTo>
                <a:lnTo>
                  <a:pt x="229768" y="25781"/>
                </a:lnTo>
                <a:lnTo>
                  <a:pt x="229793" y="25527"/>
                </a:lnTo>
                <a:lnTo>
                  <a:pt x="229971" y="23876"/>
                </a:lnTo>
                <a:lnTo>
                  <a:pt x="230009" y="23622"/>
                </a:lnTo>
                <a:lnTo>
                  <a:pt x="230022" y="23495"/>
                </a:lnTo>
                <a:lnTo>
                  <a:pt x="230060" y="23114"/>
                </a:lnTo>
                <a:lnTo>
                  <a:pt x="224955" y="23495"/>
                </a:lnTo>
                <a:lnTo>
                  <a:pt x="226098" y="22733"/>
                </a:lnTo>
                <a:lnTo>
                  <a:pt x="228587" y="21094"/>
                </a:lnTo>
                <a:lnTo>
                  <a:pt x="227482" y="13970"/>
                </a:lnTo>
                <a:lnTo>
                  <a:pt x="220675" y="22733"/>
                </a:lnTo>
                <a:lnTo>
                  <a:pt x="220624" y="20574"/>
                </a:lnTo>
                <a:lnTo>
                  <a:pt x="220573" y="18288"/>
                </a:lnTo>
                <a:lnTo>
                  <a:pt x="220560" y="17780"/>
                </a:lnTo>
                <a:lnTo>
                  <a:pt x="220510" y="15595"/>
                </a:lnTo>
                <a:lnTo>
                  <a:pt x="220675" y="15240"/>
                </a:lnTo>
                <a:lnTo>
                  <a:pt x="220713" y="14808"/>
                </a:lnTo>
                <a:lnTo>
                  <a:pt x="220548" y="14249"/>
                </a:lnTo>
                <a:lnTo>
                  <a:pt x="220548" y="14770"/>
                </a:lnTo>
                <a:lnTo>
                  <a:pt x="220510" y="15201"/>
                </a:lnTo>
                <a:lnTo>
                  <a:pt x="220510" y="15494"/>
                </a:lnTo>
                <a:lnTo>
                  <a:pt x="219722" y="17780"/>
                </a:lnTo>
                <a:lnTo>
                  <a:pt x="215328" y="16840"/>
                </a:lnTo>
                <a:lnTo>
                  <a:pt x="215328" y="18288"/>
                </a:lnTo>
                <a:lnTo>
                  <a:pt x="213817" y="17881"/>
                </a:lnTo>
                <a:lnTo>
                  <a:pt x="212547" y="20574"/>
                </a:lnTo>
                <a:lnTo>
                  <a:pt x="212039" y="17399"/>
                </a:lnTo>
                <a:lnTo>
                  <a:pt x="213817" y="17881"/>
                </a:lnTo>
                <a:lnTo>
                  <a:pt x="214045" y="17399"/>
                </a:lnTo>
                <a:lnTo>
                  <a:pt x="213931" y="17653"/>
                </a:lnTo>
                <a:lnTo>
                  <a:pt x="213918" y="17907"/>
                </a:lnTo>
                <a:lnTo>
                  <a:pt x="215328" y="18288"/>
                </a:lnTo>
                <a:lnTo>
                  <a:pt x="215328" y="16840"/>
                </a:lnTo>
                <a:lnTo>
                  <a:pt x="215290" y="16637"/>
                </a:lnTo>
                <a:lnTo>
                  <a:pt x="215277" y="16129"/>
                </a:lnTo>
                <a:lnTo>
                  <a:pt x="212902" y="17145"/>
                </a:lnTo>
                <a:lnTo>
                  <a:pt x="212826" y="15113"/>
                </a:lnTo>
                <a:lnTo>
                  <a:pt x="208191" y="13335"/>
                </a:lnTo>
                <a:lnTo>
                  <a:pt x="207594" y="22098"/>
                </a:lnTo>
                <a:lnTo>
                  <a:pt x="204939" y="23622"/>
                </a:lnTo>
                <a:lnTo>
                  <a:pt x="204990" y="22733"/>
                </a:lnTo>
                <a:lnTo>
                  <a:pt x="203200" y="23876"/>
                </a:lnTo>
                <a:lnTo>
                  <a:pt x="205181" y="18034"/>
                </a:lnTo>
                <a:lnTo>
                  <a:pt x="202285" y="19050"/>
                </a:lnTo>
                <a:lnTo>
                  <a:pt x="200939" y="24257"/>
                </a:lnTo>
                <a:lnTo>
                  <a:pt x="197700" y="25527"/>
                </a:lnTo>
                <a:lnTo>
                  <a:pt x="197345" y="23749"/>
                </a:lnTo>
                <a:lnTo>
                  <a:pt x="195440" y="25781"/>
                </a:lnTo>
                <a:lnTo>
                  <a:pt x="195656" y="25527"/>
                </a:lnTo>
                <a:lnTo>
                  <a:pt x="195770" y="24511"/>
                </a:lnTo>
                <a:lnTo>
                  <a:pt x="195592" y="24130"/>
                </a:lnTo>
                <a:lnTo>
                  <a:pt x="193929" y="29591"/>
                </a:lnTo>
                <a:lnTo>
                  <a:pt x="189611" y="27686"/>
                </a:lnTo>
                <a:lnTo>
                  <a:pt x="188074" y="32385"/>
                </a:lnTo>
                <a:lnTo>
                  <a:pt x="186766" y="31623"/>
                </a:lnTo>
                <a:lnTo>
                  <a:pt x="186347" y="29591"/>
                </a:lnTo>
                <a:lnTo>
                  <a:pt x="185902" y="27432"/>
                </a:lnTo>
                <a:lnTo>
                  <a:pt x="190169" y="24765"/>
                </a:lnTo>
                <a:lnTo>
                  <a:pt x="188849" y="21717"/>
                </a:lnTo>
                <a:lnTo>
                  <a:pt x="188188" y="20193"/>
                </a:lnTo>
                <a:lnTo>
                  <a:pt x="188188" y="21717"/>
                </a:lnTo>
                <a:lnTo>
                  <a:pt x="185839" y="27114"/>
                </a:lnTo>
                <a:lnTo>
                  <a:pt x="185699" y="27432"/>
                </a:lnTo>
                <a:lnTo>
                  <a:pt x="185775" y="26797"/>
                </a:lnTo>
                <a:lnTo>
                  <a:pt x="185381" y="24892"/>
                </a:lnTo>
                <a:lnTo>
                  <a:pt x="183832" y="29591"/>
                </a:lnTo>
                <a:lnTo>
                  <a:pt x="183845" y="26543"/>
                </a:lnTo>
                <a:lnTo>
                  <a:pt x="183870" y="22733"/>
                </a:lnTo>
                <a:lnTo>
                  <a:pt x="188188" y="21717"/>
                </a:lnTo>
                <a:lnTo>
                  <a:pt x="188188" y="20193"/>
                </a:lnTo>
                <a:lnTo>
                  <a:pt x="186486" y="16256"/>
                </a:lnTo>
                <a:lnTo>
                  <a:pt x="170726" y="18542"/>
                </a:lnTo>
                <a:lnTo>
                  <a:pt x="166497" y="20320"/>
                </a:lnTo>
                <a:lnTo>
                  <a:pt x="161848" y="20447"/>
                </a:lnTo>
                <a:lnTo>
                  <a:pt x="157810" y="21590"/>
                </a:lnTo>
                <a:lnTo>
                  <a:pt x="155397" y="26543"/>
                </a:lnTo>
                <a:lnTo>
                  <a:pt x="155549" y="24638"/>
                </a:lnTo>
                <a:lnTo>
                  <a:pt x="155752" y="22352"/>
                </a:lnTo>
                <a:lnTo>
                  <a:pt x="153073" y="21463"/>
                </a:lnTo>
                <a:lnTo>
                  <a:pt x="146951" y="19431"/>
                </a:lnTo>
                <a:lnTo>
                  <a:pt x="139788" y="21463"/>
                </a:lnTo>
                <a:lnTo>
                  <a:pt x="132054" y="18796"/>
                </a:lnTo>
                <a:lnTo>
                  <a:pt x="126834" y="24638"/>
                </a:lnTo>
                <a:lnTo>
                  <a:pt x="125133" y="21209"/>
                </a:lnTo>
                <a:lnTo>
                  <a:pt x="119926" y="27432"/>
                </a:lnTo>
                <a:lnTo>
                  <a:pt x="113220" y="30480"/>
                </a:lnTo>
                <a:lnTo>
                  <a:pt x="106934" y="34036"/>
                </a:lnTo>
                <a:lnTo>
                  <a:pt x="102984" y="41402"/>
                </a:lnTo>
                <a:lnTo>
                  <a:pt x="99542" y="38481"/>
                </a:lnTo>
                <a:lnTo>
                  <a:pt x="103581" y="36068"/>
                </a:lnTo>
                <a:lnTo>
                  <a:pt x="103771" y="33655"/>
                </a:lnTo>
                <a:lnTo>
                  <a:pt x="101282" y="32639"/>
                </a:lnTo>
                <a:lnTo>
                  <a:pt x="97917" y="41910"/>
                </a:lnTo>
                <a:lnTo>
                  <a:pt x="95554" y="36576"/>
                </a:lnTo>
                <a:lnTo>
                  <a:pt x="95275" y="35941"/>
                </a:lnTo>
                <a:lnTo>
                  <a:pt x="95186" y="35306"/>
                </a:lnTo>
                <a:lnTo>
                  <a:pt x="95059" y="33782"/>
                </a:lnTo>
                <a:lnTo>
                  <a:pt x="98425" y="33655"/>
                </a:lnTo>
                <a:lnTo>
                  <a:pt x="96812" y="32385"/>
                </a:lnTo>
                <a:lnTo>
                  <a:pt x="94830" y="28575"/>
                </a:lnTo>
                <a:lnTo>
                  <a:pt x="94627" y="36576"/>
                </a:lnTo>
                <a:lnTo>
                  <a:pt x="92367" y="32258"/>
                </a:lnTo>
                <a:lnTo>
                  <a:pt x="93446" y="36068"/>
                </a:lnTo>
                <a:lnTo>
                  <a:pt x="93332" y="36576"/>
                </a:lnTo>
                <a:lnTo>
                  <a:pt x="89839" y="41402"/>
                </a:lnTo>
                <a:lnTo>
                  <a:pt x="86982" y="42418"/>
                </a:lnTo>
                <a:lnTo>
                  <a:pt x="87541" y="42545"/>
                </a:lnTo>
                <a:lnTo>
                  <a:pt x="87820" y="42926"/>
                </a:lnTo>
                <a:lnTo>
                  <a:pt x="88442" y="46101"/>
                </a:lnTo>
                <a:lnTo>
                  <a:pt x="86233" y="45593"/>
                </a:lnTo>
                <a:lnTo>
                  <a:pt x="85077" y="46101"/>
                </a:lnTo>
                <a:lnTo>
                  <a:pt x="85115" y="45339"/>
                </a:lnTo>
                <a:lnTo>
                  <a:pt x="85432" y="44958"/>
                </a:lnTo>
                <a:lnTo>
                  <a:pt x="74104" y="49276"/>
                </a:lnTo>
                <a:lnTo>
                  <a:pt x="62204" y="52197"/>
                </a:lnTo>
                <a:lnTo>
                  <a:pt x="50025" y="53467"/>
                </a:lnTo>
                <a:lnTo>
                  <a:pt x="37858" y="52705"/>
                </a:lnTo>
                <a:lnTo>
                  <a:pt x="38481" y="51943"/>
                </a:lnTo>
                <a:lnTo>
                  <a:pt x="40513" y="49403"/>
                </a:lnTo>
                <a:lnTo>
                  <a:pt x="38455" y="51943"/>
                </a:lnTo>
                <a:lnTo>
                  <a:pt x="36791" y="51435"/>
                </a:lnTo>
                <a:lnTo>
                  <a:pt x="34302" y="50673"/>
                </a:lnTo>
                <a:lnTo>
                  <a:pt x="32956" y="50038"/>
                </a:lnTo>
                <a:lnTo>
                  <a:pt x="33235" y="49657"/>
                </a:lnTo>
                <a:lnTo>
                  <a:pt x="30492" y="48006"/>
                </a:lnTo>
                <a:lnTo>
                  <a:pt x="27393" y="51435"/>
                </a:lnTo>
                <a:lnTo>
                  <a:pt x="25146" y="49276"/>
                </a:lnTo>
                <a:lnTo>
                  <a:pt x="25742" y="48514"/>
                </a:lnTo>
                <a:lnTo>
                  <a:pt x="20675" y="49276"/>
                </a:lnTo>
                <a:lnTo>
                  <a:pt x="19850" y="47752"/>
                </a:lnTo>
                <a:lnTo>
                  <a:pt x="19304" y="46736"/>
                </a:lnTo>
                <a:lnTo>
                  <a:pt x="17030" y="42545"/>
                </a:lnTo>
                <a:lnTo>
                  <a:pt x="12395" y="46736"/>
                </a:lnTo>
                <a:lnTo>
                  <a:pt x="8280" y="44577"/>
                </a:lnTo>
                <a:lnTo>
                  <a:pt x="8394" y="41275"/>
                </a:lnTo>
                <a:lnTo>
                  <a:pt x="5384" y="38608"/>
                </a:lnTo>
                <a:lnTo>
                  <a:pt x="3124" y="38862"/>
                </a:lnTo>
                <a:lnTo>
                  <a:pt x="2476" y="42926"/>
                </a:lnTo>
                <a:lnTo>
                  <a:pt x="2413" y="43815"/>
                </a:lnTo>
                <a:lnTo>
                  <a:pt x="3517" y="44069"/>
                </a:lnTo>
                <a:lnTo>
                  <a:pt x="5105" y="47752"/>
                </a:lnTo>
                <a:lnTo>
                  <a:pt x="1460" y="47371"/>
                </a:lnTo>
                <a:lnTo>
                  <a:pt x="0" y="49149"/>
                </a:lnTo>
                <a:lnTo>
                  <a:pt x="1663" y="54610"/>
                </a:lnTo>
                <a:lnTo>
                  <a:pt x="1790" y="55245"/>
                </a:lnTo>
                <a:lnTo>
                  <a:pt x="2095" y="64262"/>
                </a:lnTo>
                <a:lnTo>
                  <a:pt x="7200" y="69850"/>
                </a:lnTo>
                <a:lnTo>
                  <a:pt x="10337" y="67564"/>
                </a:lnTo>
                <a:lnTo>
                  <a:pt x="11366" y="79121"/>
                </a:lnTo>
                <a:lnTo>
                  <a:pt x="15011" y="77724"/>
                </a:lnTo>
                <a:lnTo>
                  <a:pt x="16535" y="75057"/>
                </a:lnTo>
                <a:lnTo>
                  <a:pt x="21336" y="78105"/>
                </a:lnTo>
                <a:lnTo>
                  <a:pt x="23647" y="75819"/>
                </a:lnTo>
                <a:lnTo>
                  <a:pt x="22339" y="81407"/>
                </a:lnTo>
                <a:lnTo>
                  <a:pt x="27965" y="78359"/>
                </a:lnTo>
                <a:lnTo>
                  <a:pt x="25590" y="84455"/>
                </a:lnTo>
                <a:lnTo>
                  <a:pt x="25717" y="84963"/>
                </a:lnTo>
                <a:lnTo>
                  <a:pt x="27330" y="88646"/>
                </a:lnTo>
                <a:lnTo>
                  <a:pt x="32359" y="79248"/>
                </a:lnTo>
                <a:lnTo>
                  <a:pt x="35445" y="83947"/>
                </a:lnTo>
                <a:lnTo>
                  <a:pt x="35331" y="84759"/>
                </a:lnTo>
                <a:lnTo>
                  <a:pt x="35242" y="85090"/>
                </a:lnTo>
                <a:lnTo>
                  <a:pt x="35356" y="86360"/>
                </a:lnTo>
                <a:lnTo>
                  <a:pt x="35293" y="86741"/>
                </a:lnTo>
                <a:lnTo>
                  <a:pt x="34810" y="87249"/>
                </a:lnTo>
                <a:lnTo>
                  <a:pt x="38265" y="83820"/>
                </a:lnTo>
                <a:lnTo>
                  <a:pt x="37744" y="90805"/>
                </a:lnTo>
                <a:lnTo>
                  <a:pt x="40474" y="90551"/>
                </a:lnTo>
                <a:lnTo>
                  <a:pt x="40055" y="86614"/>
                </a:lnTo>
                <a:lnTo>
                  <a:pt x="39941" y="84836"/>
                </a:lnTo>
                <a:lnTo>
                  <a:pt x="40411" y="83820"/>
                </a:lnTo>
                <a:lnTo>
                  <a:pt x="39865" y="83058"/>
                </a:lnTo>
                <a:lnTo>
                  <a:pt x="39789" y="82423"/>
                </a:lnTo>
                <a:lnTo>
                  <a:pt x="40322" y="80518"/>
                </a:lnTo>
                <a:lnTo>
                  <a:pt x="41275" y="79248"/>
                </a:lnTo>
                <a:lnTo>
                  <a:pt x="41465" y="78994"/>
                </a:lnTo>
                <a:lnTo>
                  <a:pt x="41783" y="78359"/>
                </a:lnTo>
                <a:lnTo>
                  <a:pt x="42418" y="77089"/>
                </a:lnTo>
                <a:lnTo>
                  <a:pt x="43802" y="76962"/>
                </a:lnTo>
                <a:lnTo>
                  <a:pt x="43916" y="78232"/>
                </a:lnTo>
                <a:lnTo>
                  <a:pt x="43903" y="79248"/>
                </a:lnTo>
                <a:lnTo>
                  <a:pt x="42532" y="80899"/>
                </a:lnTo>
                <a:lnTo>
                  <a:pt x="45554" y="81153"/>
                </a:lnTo>
                <a:lnTo>
                  <a:pt x="45923" y="83439"/>
                </a:lnTo>
                <a:lnTo>
                  <a:pt x="45834" y="84112"/>
                </a:lnTo>
                <a:lnTo>
                  <a:pt x="45072" y="85598"/>
                </a:lnTo>
                <a:lnTo>
                  <a:pt x="43726" y="85852"/>
                </a:lnTo>
                <a:lnTo>
                  <a:pt x="43154" y="88557"/>
                </a:lnTo>
                <a:lnTo>
                  <a:pt x="43256" y="89090"/>
                </a:lnTo>
                <a:lnTo>
                  <a:pt x="44907" y="89611"/>
                </a:lnTo>
                <a:lnTo>
                  <a:pt x="44716" y="88519"/>
                </a:lnTo>
                <a:lnTo>
                  <a:pt x="46837" y="90220"/>
                </a:lnTo>
                <a:lnTo>
                  <a:pt x="47091" y="90297"/>
                </a:lnTo>
                <a:lnTo>
                  <a:pt x="46964" y="90322"/>
                </a:lnTo>
                <a:lnTo>
                  <a:pt x="48996" y="91948"/>
                </a:lnTo>
                <a:lnTo>
                  <a:pt x="49441" y="91579"/>
                </a:lnTo>
                <a:lnTo>
                  <a:pt x="49555" y="91313"/>
                </a:lnTo>
                <a:lnTo>
                  <a:pt x="49758" y="91313"/>
                </a:lnTo>
                <a:lnTo>
                  <a:pt x="50977" y="90297"/>
                </a:lnTo>
                <a:lnTo>
                  <a:pt x="51409" y="92964"/>
                </a:lnTo>
                <a:lnTo>
                  <a:pt x="49644" y="91401"/>
                </a:lnTo>
                <a:lnTo>
                  <a:pt x="49479" y="91694"/>
                </a:lnTo>
                <a:lnTo>
                  <a:pt x="49237" y="92964"/>
                </a:lnTo>
                <a:lnTo>
                  <a:pt x="49326" y="93408"/>
                </a:lnTo>
                <a:lnTo>
                  <a:pt x="52324" y="97663"/>
                </a:lnTo>
                <a:lnTo>
                  <a:pt x="54698" y="96520"/>
                </a:lnTo>
                <a:lnTo>
                  <a:pt x="57150" y="93599"/>
                </a:lnTo>
                <a:lnTo>
                  <a:pt x="59931" y="92964"/>
                </a:lnTo>
                <a:lnTo>
                  <a:pt x="60477" y="92837"/>
                </a:lnTo>
                <a:lnTo>
                  <a:pt x="60363" y="93827"/>
                </a:lnTo>
                <a:lnTo>
                  <a:pt x="59575" y="94742"/>
                </a:lnTo>
                <a:lnTo>
                  <a:pt x="61722" y="92837"/>
                </a:lnTo>
                <a:lnTo>
                  <a:pt x="61874" y="92710"/>
                </a:lnTo>
                <a:lnTo>
                  <a:pt x="64084" y="98679"/>
                </a:lnTo>
                <a:lnTo>
                  <a:pt x="65354" y="94742"/>
                </a:lnTo>
                <a:lnTo>
                  <a:pt x="67805" y="95758"/>
                </a:lnTo>
                <a:lnTo>
                  <a:pt x="66382" y="102108"/>
                </a:lnTo>
                <a:lnTo>
                  <a:pt x="69989" y="101600"/>
                </a:lnTo>
                <a:lnTo>
                  <a:pt x="68402" y="94996"/>
                </a:lnTo>
                <a:lnTo>
                  <a:pt x="74307" y="102616"/>
                </a:lnTo>
                <a:lnTo>
                  <a:pt x="73875" y="95377"/>
                </a:lnTo>
                <a:lnTo>
                  <a:pt x="76962" y="99441"/>
                </a:lnTo>
                <a:lnTo>
                  <a:pt x="79032" y="95377"/>
                </a:lnTo>
                <a:lnTo>
                  <a:pt x="78981" y="94996"/>
                </a:lnTo>
                <a:lnTo>
                  <a:pt x="78867" y="94742"/>
                </a:lnTo>
                <a:lnTo>
                  <a:pt x="77914" y="92710"/>
                </a:lnTo>
                <a:lnTo>
                  <a:pt x="76796" y="90297"/>
                </a:lnTo>
                <a:lnTo>
                  <a:pt x="75971" y="88519"/>
                </a:lnTo>
                <a:lnTo>
                  <a:pt x="75374" y="87249"/>
                </a:lnTo>
                <a:lnTo>
                  <a:pt x="80086" y="86233"/>
                </a:lnTo>
                <a:lnTo>
                  <a:pt x="84683" y="88519"/>
                </a:lnTo>
                <a:lnTo>
                  <a:pt x="80708" y="97917"/>
                </a:lnTo>
                <a:lnTo>
                  <a:pt x="80708" y="98298"/>
                </a:lnTo>
                <a:lnTo>
                  <a:pt x="83413" y="101727"/>
                </a:lnTo>
                <a:lnTo>
                  <a:pt x="84175" y="97663"/>
                </a:lnTo>
                <a:lnTo>
                  <a:pt x="86398" y="100203"/>
                </a:lnTo>
                <a:lnTo>
                  <a:pt x="86410" y="100457"/>
                </a:lnTo>
                <a:lnTo>
                  <a:pt x="86233" y="100711"/>
                </a:lnTo>
                <a:lnTo>
                  <a:pt x="87376" y="99187"/>
                </a:lnTo>
                <a:lnTo>
                  <a:pt x="89789" y="100203"/>
                </a:lnTo>
                <a:lnTo>
                  <a:pt x="89916" y="101854"/>
                </a:lnTo>
                <a:lnTo>
                  <a:pt x="89877" y="104013"/>
                </a:lnTo>
                <a:lnTo>
                  <a:pt x="88493" y="104140"/>
                </a:lnTo>
                <a:lnTo>
                  <a:pt x="88404" y="105791"/>
                </a:lnTo>
                <a:lnTo>
                  <a:pt x="90627" y="105537"/>
                </a:lnTo>
                <a:lnTo>
                  <a:pt x="93814" y="107696"/>
                </a:lnTo>
                <a:lnTo>
                  <a:pt x="96926" y="108458"/>
                </a:lnTo>
                <a:lnTo>
                  <a:pt x="98259" y="105537"/>
                </a:lnTo>
                <a:lnTo>
                  <a:pt x="98907" y="104140"/>
                </a:lnTo>
                <a:lnTo>
                  <a:pt x="100291" y="105918"/>
                </a:lnTo>
                <a:lnTo>
                  <a:pt x="102870" y="105664"/>
                </a:lnTo>
                <a:lnTo>
                  <a:pt x="102781" y="109220"/>
                </a:lnTo>
                <a:lnTo>
                  <a:pt x="103352" y="105664"/>
                </a:lnTo>
                <a:lnTo>
                  <a:pt x="103581" y="104267"/>
                </a:lnTo>
                <a:lnTo>
                  <a:pt x="108496" y="110236"/>
                </a:lnTo>
                <a:lnTo>
                  <a:pt x="109994" y="107061"/>
                </a:lnTo>
                <a:lnTo>
                  <a:pt x="109969" y="108966"/>
                </a:lnTo>
                <a:lnTo>
                  <a:pt x="111620" y="111379"/>
                </a:lnTo>
                <a:lnTo>
                  <a:pt x="112598" y="110236"/>
                </a:lnTo>
                <a:lnTo>
                  <a:pt x="112674" y="109855"/>
                </a:lnTo>
                <a:lnTo>
                  <a:pt x="110985" y="108204"/>
                </a:lnTo>
                <a:lnTo>
                  <a:pt x="111556" y="107061"/>
                </a:lnTo>
                <a:lnTo>
                  <a:pt x="111988" y="106172"/>
                </a:lnTo>
                <a:lnTo>
                  <a:pt x="112687" y="104267"/>
                </a:lnTo>
                <a:lnTo>
                  <a:pt x="112737" y="104140"/>
                </a:lnTo>
                <a:lnTo>
                  <a:pt x="112928" y="103632"/>
                </a:lnTo>
                <a:lnTo>
                  <a:pt x="114630" y="107061"/>
                </a:lnTo>
                <a:lnTo>
                  <a:pt x="118668" y="103759"/>
                </a:lnTo>
                <a:lnTo>
                  <a:pt x="119697" y="109474"/>
                </a:lnTo>
                <a:lnTo>
                  <a:pt x="121640" y="106426"/>
                </a:lnTo>
                <a:lnTo>
                  <a:pt x="121691" y="105791"/>
                </a:lnTo>
                <a:lnTo>
                  <a:pt x="121145" y="103759"/>
                </a:lnTo>
                <a:lnTo>
                  <a:pt x="121107" y="103632"/>
                </a:lnTo>
                <a:lnTo>
                  <a:pt x="120865" y="102743"/>
                </a:lnTo>
                <a:lnTo>
                  <a:pt x="120764" y="101092"/>
                </a:lnTo>
                <a:lnTo>
                  <a:pt x="120891" y="99187"/>
                </a:lnTo>
                <a:lnTo>
                  <a:pt x="120967" y="97917"/>
                </a:lnTo>
                <a:lnTo>
                  <a:pt x="122669" y="101346"/>
                </a:lnTo>
                <a:lnTo>
                  <a:pt x="127431" y="100330"/>
                </a:lnTo>
                <a:lnTo>
                  <a:pt x="126949" y="106934"/>
                </a:lnTo>
                <a:lnTo>
                  <a:pt x="126695" y="106807"/>
                </a:lnTo>
                <a:lnTo>
                  <a:pt x="125641" y="106299"/>
                </a:lnTo>
                <a:lnTo>
                  <a:pt x="122707" y="105156"/>
                </a:lnTo>
                <a:lnTo>
                  <a:pt x="123507" y="109601"/>
                </a:lnTo>
                <a:lnTo>
                  <a:pt x="126072" y="111760"/>
                </a:lnTo>
                <a:lnTo>
                  <a:pt x="124460" y="107696"/>
                </a:lnTo>
                <a:lnTo>
                  <a:pt x="126390" y="106807"/>
                </a:lnTo>
                <a:lnTo>
                  <a:pt x="126517" y="108331"/>
                </a:lnTo>
                <a:lnTo>
                  <a:pt x="127406" y="109766"/>
                </a:lnTo>
                <a:lnTo>
                  <a:pt x="128854" y="107061"/>
                </a:lnTo>
                <a:lnTo>
                  <a:pt x="128752" y="106934"/>
                </a:lnTo>
                <a:lnTo>
                  <a:pt x="127622" y="105410"/>
                </a:lnTo>
                <a:lnTo>
                  <a:pt x="132930" y="103886"/>
                </a:lnTo>
                <a:lnTo>
                  <a:pt x="132156" y="100330"/>
                </a:lnTo>
                <a:lnTo>
                  <a:pt x="131635" y="97917"/>
                </a:lnTo>
                <a:lnTo>
                  <a:pt x="131572" y="97663"/>
                </a:lnTo>
                <a:lnTo>
                  <a:pt x="131470" y="97155"/>
                </a:lnTo>
                <a:lnTo>
                  <a:pt x="136372" y="93726"/>
                </a:lnTo>
                <a:lnTo>
                  <a:pt x="137414" y="94869"/>
                </a:lnTo>
                <a:lnTo>
                  <a:pt x="139192" y="96520"/>
                </a:lnTo>
                <a:lnTo>
                  <a:pt x="139750" y="96647"/>
                </a:lnTo>
                <a:lnTo>
                  <a:pt x="138087" y="97155"/>
                </a:lnTo>
                <a:lnTo>
                  <a:pt x="138760" y="103124"/>
                </a:lnTo>
                <a:lnTo>
                  <a:pt x="139750" y="104267"/>
                </a:lnTo>
                <a:lnTo>
                  <a:pt x="142316" y="99060"/>
                </a:lnTo>
                <a:lnTo>
                  <a:pt x="145008" y="107315"/>
                </a:lnTo>
                <a:lnTo>
                  <a:pt x="147396" y="108331"/>
                </a:lnTo>
                <a:lnTo>
                  <a:pt x="145326" y="106934"/>
                </a:lnTo>
                <a:lnTo>
                  <a:pt x="146164" y="102870"/>
                </a:lnTo>
                <a:lnTo>
                  <a:pt x="146837" y="101346"/>
                </a:lnTo>
                <a:lnTo>
                  <a:pt x="149644" y="99060"/>
                </a:lnTo>
                <a:lnTo>
                  <a:pt x="151511" y="97536"/>
                </a:lnTo>
                <a:lnTo>
                  <a:pt x="148907" y="103505"/>
                </a:lnTo>
                <a:lnTo>
                  <a:pt x="148958" y="103759"/>
                </a:lnTo>
                <a:lnTo>
                  <a:pt x="151117" y="106299"/>
                </a:lnTo>
                <a:lnTo>
                  <a:pt x="158597" y="105283"/>
                </a:lnTo>
                <a:lnTo>
                  <a:pt x="163753" y="112903"/>
                </a:lnTo>
                <a:lnTo>
                  <a:pt x="169570" y="108458"/>
                </a:lnTo>
                <a:lnTo>
                  <a:pt x="169494" y="108331"/>
                </a:lnTo>
                <a:lnTo>
                  <a:pt x="166446" y="102997"/>
                </a:lnTo>
                <a:lnTo>
                  <a:pt x="165735" y="108331"/>
                </a:lnTo>
                <a:lnTo>
                  <a:pt x="163918" y="105283"/>
                </a:lnTo>
                <a:lnTo>
                  <a:pt x="163537" y="104648"/>
                </a:lnTo>
                <a:lnTo>
                  <a:pt x="163423" y="103886"/>
                </a:lnTo>
                <a:lnTo>
                  <a:pt x="165277" y="97536"/>
                </a:lnTo>
                <a:lnTo>
                  <a:pt x="166446" y="93726"/>
                </a:lnTo>
                <a:lnTo>
                  <a:pt x="166725" y="92837"/>
                </a:lnTo>
                <a:lnTo>
                  <a:pt x="167119" y="94615"/>
                </a:lnTo>
                <a:lnTo>
                  <a:pt x="170802" y="93472"/>
                </a:lnTo>
                <a:lnTo>
                  <a:pt x="169456" y="96520"/>
                </a:lnTo>
                <a:lnTo>
                  <a:pt x="172935" y="94107"/>
                </a:lnTo>
                <a:lnTo>
                  <a:pt x="172758" y="93472"/>
                </a:lnTo>
                <a:lnTo>
                  <a:pt x="172618" y="92964"/>
                </a:lnTo>
                <a:lnTo>
                  <a:pt x="172300" y="91821"/>
                </a:lnTo>
                <a:lnTo>
                  <a:pt x="170002" y="92964"/>
                </a:lnTo>
                <a:lnTo>
                  <a:pt x="170078" y="92837"/>
                </a:lnTo>
                <a:lnTo>
                  <a:pt x="171589" y="90297"/>
                </a:lnTo>
                <a:lnTo>
                  <a:pt x="172859" y="91948"/>
                </a:lnTo>
                <a:lnTo>
                  <a:pt x="176618" y="92964"/>
                </a:lnTo>
                <a:lnTo>
                  <a:pt x="174409" y="96139"/>
                </a:lnTo>
                <a:lnTo>
                  <a:pt x="176339" y="96266"/>
                </a:lnTo>
                <a:lnTo>
                  <a:pt x="178676" y="94361"/>
                </a:lnTo>
                <a:lnTo>
                  <a:pt x="178130" y="91313"/>
                </a:lnTo>
                <a:lnTo>
                  <a:pt x="181216" y="90805"/>
                </a:lnTo>
                <a:lnTo>
                  <a:pt x="178130" y="98044"/>
                </a:lnTo>
                <a:lnTo>
                  <a:pt x="176822" y="100203"/>
                </a:lnTo>
                <a:lnTo>
                  <a:pt x="179273" y="100457"/>
                </a:lnTo>
                <a:lnTo>
                  <a:pt x="179158" y="105029"/>
                </a:lnTo>
                <a:lnTo>
                  <a:pt x="178485" y="106553"/>
                </a:lnTo>
                <a:lnTo>
                  <a:pt x="181851" y="105791"/>
                </a:lnTo>
                <a:lnTo>
                  <a:pt x="181292" y="107061"/>
                </a:lnTo>
                <a:lnTo>
                  <a:pt x="181190" y="109601"/>
                </a:lnTo>
                <a:lnTo>
                  <a:pt x="180708" y="110617"/>
                </a:lnTo>
                <a:lnTo>
                  <a:pt x="180733" y="110998"/>
                </a:lnTo>
                <a:lnTo>
                  <a:pt x="182880" y="112776"/>
                </a:lnTo>
                <a:lnTo>
                  <a:pt x="184226" y="106807"/>
                </a:lnTo>
                <a:lnTo>
                  <a:pt x="186283" y="111252"/>
                </a:lnTo>
                <a:lnTo>
                  <a:pt x="186944" y="106807"/>
                </a:lnTo>
                <a:lnTo>
                  <a:pt x="186956" y="106680"/>
                </a:lnTo>
                <a:lnTo>
                  <a:pt x="193255" y="110109"/>
                </a:lnTo>
                <a:lnTo>
                  <a:pt x="192620" y="110744"/>
                </a:lnTo>
                <a:lnTo>
                  <a:pt x="198374" y="110998"/>
                </a:lnTo>
                <a:lnTo>
                  <a:pt x="197548" y="108458"/>
                </a:lnTo>
                <a:lnTo>
                  <a:pt x="197472" y="107442"/>
                </a:lnTo>
                <a:lnTo>
                  <a:pt x="197993" y="106680"/>
                </a:lnTo>
                <a:lnTo>
                  <a:pt x="198589" y="105791"/>
                </a:lnTo>
                <a:lnTo>
                  <a:pt x="201422" y="101600"/>
                </a:lnTo>
                <a:lnTo>
                  <a:pt x="200672" y="112903"/>
                </a:lnTo>
                <a:lnTo>
                  <a:pt x="206375" y="110236"/>
                </a:lnTo>
                <a:lnTo>
                  <a:pt x="209575" y="108077"/>
                </a:lnTo>
                <a:lnTo>
                  <a:pt x="211683" y="106553"/>
                </a:lnTo>
                <a:lnTo>
                  <a:pt x="211074" y="101600"/>
                </a:lnTo>
                <a:lnTo>
                  <a:pt x="211048" y="101346"/>
                </a:lnTo>
                <a:lnTo>
                  <a:pt x="212902" y="99314"/>
                </a:lnTo>
                <a:lnTo>
                  <a:pt x="213423" y="102362"/>
                </a:lnTo>
                <a:lnTo>
                  <a:pt x="214337" y="104394"/>
                </a:lnTo>
                <a:lnTo>
                  <a:pt x="215722" y="101346"/>
                </a:lnTo>
                <a:lnTo>
                  <a:pt x="216814" y="99314"/>
                </a:lnTo>
                <a:lnTo>
                  <a:pt x="218732" y="95758"/>
                </a:lnTo>
                <a:lnTo>
                  <a:pt x="221094" y="98933"/>
                </a:lnTo>
                <a:lnTo>
                  <a:pt x="221068" y="99187"/>
                </a:lnTo>
                <a:lnTo>
                  <a:pt x="218414" y="102108"/>
                </a:lnTo>
                <a:lnTo>
                  <a:pt x="216941" y="102997"/>
                </a:lnTo>
                <a:lnTo>
                  <a:pt x="217538" y="108204"/>
                </a:lnTo>
                <a:lnTo>
                  <a:pt x="222059" y="104013"/>
                </a:lnTo>
                <a:lnTo>
                  <a:pt x="224548" y="106426"/>
                </a:lnTo>
                <a:lnTo>
                  <a:pt x="226098" y="104013"/>
                </a:lnTo>
                <a:lnTo>
                  <a:pt x="226174" y="103886"/>
                </a:lnTo>
                <a:lnTo>
                  <a:pt x="231521" y="97282"/>
                </a:lnTo>
                <a:lnTo>
                  <a:pt x="232486" y="95758"/>
                </a:lnTo>
                <a:lnTo>
                  <a:pt x="234340" y="92837"/>
                </a:lnTo>
                <a:lnTo>
                  <a:pt x="234454" y="92456"/>
                </a:lnTo>
                <a:lnTo>
                  <a:pt x="233870" y="90805"/>
                </a:lnTo>
                <a:lnTo>
                  <a:pt x="233692" y="90297"/>
                </a:lnTo>
                <a:lnTo>
                  <a:pt x="233121" y="88646"/>
                </a:lnTo>
                <a:lnTo>
                  <a:pt x="232994" y="88163"/>
                </a:lnTo>
                <a:lnTo>
                  <a:pt x="233121" y="86233"/>
                </a:lnTo>
                <a:lnTo>
                  <a:pt x="233299" y="83375"/>
                </a:lnTo>
                <a:lnTo>
                  <a:pt x="233426" y="81978"/>
                </a:lnTo>
                <a:lnTo>
                  <a:pt x="236042" y="77597"/>
                </a:lnTo>
                <a:lnTo>
                  <a:pt x="235724" y="80899"/>
                </a:lnTo>
                <a:lnTo>
                  <a:pt x="239877" y="80899"/>
                </a:lnTo>
                <a:lnTo>
                  <a:pt x="241719" y="83058"/>
                </a:lnTo>
                <a:lnTo>
                  <a:pt x="241604" y="83947"/>
                </a:lnTo>
                <a:lnTo>
                  <a:pt x="241058" y="85852"/>
                </a:lnTo>
                <a:lnTo>
                  <a:pt x="241109" y="86360"/>
                </a:lnTo>
                <a:lnTo>
                  <a:pt x="246151" y="90589"/>
                </a:lnTo>
                <a:lnTo>
                  <a:pt x="246100" y="90741"/>
                </a:lnTo>
                <a:lnTo>
                  <a:pt x="242265" y="92202"/>
                </a:lnTo>
                <a:lnTo>
                  <a:pt x="241096" y="90589"/>
                </a:lnTo>
                <a:lnTo>
                  <a:pt x="240969" y="89916"/>
                </a:lnTo>
                <a:lnTo>
                  <a:pt x="240398" y="86106"/>
                </a:lnTo>
                <a:lnTo>
                  <a:pt x="238975" y="87630"/>
                </a:lnTo>
                <a:lnTo>
                  <a:pt x="239090" y="88519"/>
                </a:lnTo>
                <a:lnTo>
                  <a:pt x="239890" y="91071"/>
                </a:lnTo>
                <a:lnTo>
                  <a:pt x="242531" y="94869"/>
                </a:lnTo>
                <a:lnTo>
                  <a:pt x="245110" y="97536"/>
                </a:lnTo>
                <a:lnTo>
                  <a:pt x="244995" y="99441"/>
                </a:lnTo>
                <a:lnTo>
                  <a:pt x="243725" y="101600"/>
                </a:lnTo>
                <a:lnTo>
                  <a:pt x="242341" y="101600"/>
                </a:lnTo>
                <a:lnTo>
                  <a:pt x="242900" y="100457"/>
                </a:lnTo>
                <a:lnTo>
                  <a:pt x="242976" y="99822"/>
                </a:lnTo>
                <a:lnTo>
                  <a:pt x="242620" y="99060"/>
                </a:lnTo>
                <a:lnTo>
                  <a:pt x="242493" y="97790"/>
                </a:lnTo>
                <a:lnTo>
                  <a:pt x="237705" y="101727"/>
                </a:lnTo>
                <a:lnTo>
                  <a:pt x="243687" y="105283"/>
                </a:lnTo>
                <a:lnTo>
                  <a:pt x="243052" y="109474"/>
                </a:lnTo>
                <a:lnTo>
                  <a:pt x="244322" y="108331"/>
                </a:lnTo>
                <a:lnTo>
                  <a:pt x="247091" y="108966"/>
                </a:lnTo>
                <a:lnTo>
                  <a:pt x="246811" y="108331"/>
                </a:lnTo>
                <a:lnTo>
                  <a:pt x="245745" y="105918"/>
                </a:lnTo>
                <a:lnTo>
                  <a:pt x="248119" y="108712"/>
                </a:lnTo>
                <a:lnTo>
                  <a:pt x="250913" y="107442"/>
                </a:lnTo>
                <a:lnTo>
                  <a:pt x="253758" y="105918"/>
                </a:lnTo>
                <a:lnTo>
                  <a:pt x="256247" y="107696"/>
                </a:lnTo>
                <a:lnTo>
                  <a:pt x="256286" y="106807"/>
                </a:lnTo>
                <a:lnTo>
                  <a:pt x="255727" y="105918"/>
                </a:lnTo>
                <a:lnTo>
                  <a:pt x="254939" y="104648"/>
                </a:lnTo>
                <a:lnTo>
                  <a:pt x="254812" y="104140"/>
                </a:lnTo>
                <a:lnTo>
                  <a:pt x="256552" y="102235"/>
                </a:lnTo>
                <a:lnTo>
                  <a:pt x="258940" y="101600"/>
                </a:lnTo>
                <a:lnTo>
                  <a:pt x="259410" y="101473"/>
                </a:lnTo>
                <a:lnTo>
                  <a:pt x="259283" y="104521"/>
                </a:lnTo>
                <a:lnTo>
                  <a:pt x="259359" y="105410"/>
                </a:lnTo>
                <a:lnTo>
                  <a:pt x="260477" y="106807"/>
                </a:lnTo>
                <a:lnTo>
                  <a:pt x="261277" y="104521"/>
                </a:lnTo>
                <a:lnTo>
                  <a:pt x="265595" y="102870"/>
                </a:lnTo>
                <a:lnTo>
                  <a:pt x="265188" y="104013"/>
                </a:lnTo>
                <a:lnTo>
                  <a:pt x="266242" y="102870"/>
                </a:lnTo>
                <a:lnTo>
                  <a:pt x="266941" y="102108"/>
                </a:lnTo>
                <a:lnTo>
                  <a:pt x="266966" y="101854"/>
                </a:lnTo>
                <a:lnTo>
                  <a:pt x="266712" y="101473"/>
                </a:lnTo>
                <a:lnTo>
                  <a:pt x="263232" y="96393"/>
                </a:lnTo>
                <a:lnTo>
                  <a:pt x="263144" y="96012"/>
                </a:lnTo>
                <a:lnTo>
                  <a:pt x="265671" y="92583"/>
                </a:lnTo>
                <a:lnTo>
                  <a:pt x="265785" y="92202"/>
                </a:lnTo>
                <a:lnTo>
                  <a:pt x="267373" y="87122"/>
                </a:lnTo>
                <a:lnTo>
                  <a:pt x="269913" y="91694"/>
                </a:lnTo>
                <a:lnTo>
                  <a:pt x="272008" y="90170"/>
                </a:lnTo>
                <a:lnTo>
                  <a:pt x="273786" y="92760"/>
                </a:lnTo>
                <a:lnTo>
                  <a:pt x="275653" y="92075"/>
                </a:lnTo>
                <a:lnTo>
                  <a:pt x="277698" y="94742"/>
                </a:lnTo>
                <a:lnTo>
                  <a:pt x="277634" y="94996"/>
                </a:lnTo>
                <a:lnTo>
                  <a:pt x="274739" y="97409"/>
                </a:lnTo>
                <a:lnTo>
                  <a:pt x="272605" y="96774"/>
                </a:lnTo>
                <a:lnTo>
                  <a:pt x="275526" y="100203"/>
                </a:lnTo>
                <a:lnTo>
                  <a:pt x="278739" y="97409"/>
                </a:lnTo>
                <a:lnTo>
                  <a:pt x="279171" y="97028"/>
                </a:lnTo>
                <a:lnTo>
                  <a:pt x="280009" y="92583"/>
                </a:lnTo>
                <a:lnTo>
                  <a:pt x="281825" y="93472"/>
                </a:lnTo>
                <a:lnTo>
                  <a:pt x="282663" y="92583"/>
                </a:lnTo>
                <a:lnTo>
                  <a:pt x="282778" y="92456"/>
                </a:lnTo>
                <a:lnTo>
                  <a:pt x="284365" y="94234"/>
                </a:lnTo>
                <a:lnTo>
                  <a:pt x="284314" y="94615"/>
                </a:lnTo>
                <a:lnTo>
                  <a:pt x="282905" y="96647"/>
                </a:lnTo>
                <a:lnTo>
                  <a:pt x="282943" y="104546"/>
                </a:lnTo>
                <a:lnTo>
                  <a:pt x="280365" y="105918"/>
                </a:lnTo>
                <a:lnTo>
                  <a:pt x="277279" y="105562"/>
                </a:lnTo>
                <a:lnTo>
                  <a:pt x="278587" y="109220"/>
                </a:lnTo>
                <a:lnTo>
                  <a:pt x="282765" y="105918"/>
                </a:lnTo>
                <a:lnTo>
                  <a:pt x="286778" y="102743"/>
                </a:lnTo>
                <a:lnTo>
                  <a:pt x="286664" y="100330"/>
                </a:lnTo>
                <a:lnTo>
                  <a:pt x="283959" y="97282"/>
                </a:lnTo>
                <a:lnTo>
                  <a:pt x="283946" y="97028"/>
                </a:lnTo>
                <a:lnTo>
                  <a:pt x="286194" y="93980"/>
                </a:lnTo>
                <a:lnTo>
                  <a:pt x="287172" y="99314"/>
                </a:lnTo>
                <a:lnTo>
                  <a:pt x="289636" y="101854"/>
                </a:lnTo>
                <a:lnTo>
                  <a:pt x="292798" y="102870"/>
                </a:lnTo>
                <a:lnTo>
                  <a:pt x="291617" y="96901"/>
                </a:lnTo>
                <a:lnTo>
                  <a:pt x="297840" y="97536"/>
                </a:lnTo>
                <a:lnTo>
                  <a:pt x="297116" y="99060"/>
                </a:lnTo>
                <a:lnTo>
                  <a:pt x="294144" y="101409"/>
                </a:lnTo>
                <a:lnTo>
                  <a:pt x="294309" y="104140"/>
                </a:lnTo>
                <a:lnTo>
                  <a:pt x="296799" y="101473"/>
                </a:lnTo>
                <a:lnTo>
                  <a:pt x="296824" y="101346"/>
                </a:lnTo>
                <a:lnTo>
                  <a:pt x="296608" y="100965"/>
                </a:lnTo>
                <a:lnTo>
                  <a:pt x="299694" y="98552"/>
                </a:lnTo>
                <a:lnTo>
                  <a:pt x="298196" y="97155"/>
                </a:lnTo>
                <a:lnTo>
                  <a:pt x="302666" y="94742"/>
                </a:lnTo>
                <a:lnTo>
                  <a:pt x="307860" y="88646"/>
                </a:lnTo>
                <a:lnTo>
                  <a:pt x="313283" y="87249"/>
                </a:lnTo>
                <a:lnTo>
                  <a:pt x="312407" y="96012"/>
                </a:lnTo>
                <a:lnTo>
                  <a:pt x="304126" y="93853"/>
                </a:lnTo>
                <a:lnTo>
                  <a:pt x="305841" y="104267"/>
                </a:lnTo>
                <a:lnTo>
                  <a:pt x="308495" y="102997"/>
                </a:lnTo>
                <a:lnTo>
                  <a:pt x="308495" y="98679"/>
                </a:lnTo>
                <a:lnTo>
                  <a:pt x="310629" y="99314"/>
                </a:lnTo>
                <a:lnTo>
                  <a:pt x="312407" y="104648"/>
                </a:lnTo>
                <a:lnTo>
                  <a:pt x="316890" y="99949"/>
                </a:lnTo>
                <a:lnTo>
                  <a:pt x="320497" y="99822"/>
                </a:lnTo>
                <a:lnTo>
                  <a:pt x="319811" y="98679"/>
                </a:lnTo>
                <a:lnTo>
                  <a:pt x="319062" y="97409"/>
                </a:lnTo>
                <a:lnTo>
                  <a:pt x="318985" y="97028"/>
                </a:lnTo>
                <a:lnTo>
                  <a:pt x="319646" y="96012"/>
                </a:lnTo>
                <a:lnTo>
                  <a:pt x="320294" y="94996"/>
                </a:lnTo>
                <a:lnTo>
                  <a:pt x="322834" y="96647"/>
                </a:lnTo>
                <a:lnTo>
                  <a:pt x="324408" y="97155"/>
                </a:lnTo>
                <a:lnTo>
                  <a:pt x="323977" y="98298"/>
                </a:lnTo>
                <a:lnTo>
                  <a:pt x="325564" y="96647"/>
                </a:lnTo>
                <a:lnTo>
                  <a:pt x="325843" y="96901"/>
                </a:lnTo>
                <a:lnTo>
                  <a:pt x="325882" y="97536"/>
                </a:lnTo>
                <a:lnTo>
                  <a:pt x="326428" y="96647"/>
                </a:lnTo>
                <a:lnTo>
                  <a:pt x="327469" y="94996"/>
                </a:lnTo>
                <a:lnTo>
                  <a:pt x="327621" y="94742"/>
                </a:lnTo>
                <a:lnTo>
                  <a:pt x="332016" y="97409"/>
                </a:lnTo>
                <a:lnTo>
                  <a:pt x="335343" y="95885"/>
                </a:lnTo>
                <a:lnTo>
                  <a:pt x="335343" y="95631"/>
                </a:lnTo>
                <a:lnTo>
                  <a:pt x="335381" y="91694"/>
                </a:lnTo>
                <a:lnTo>
                  <a:pt x="332054" y="95631"/>
                </a:lnTo>
                <a:lnTo>
                  <a:pt x="330479" y="95250"/>
                </a:lnTo>
                <a:lnTo>
                  <a:pt x="330250" y="94742"/>
                </a:lnTo>
                <a:lnTo>
                  <a:pt x="330034" y="94234"/>
                </a:lnTo>
                <a:lnTo>
                  <a:pt x="326986" y="92329"/>
                </a:lnTo>
                <a:lnTo>
                  <a:pt x="328536" y="89408"/>
                </a:lnTo>
                <a:lnTo>
                  <a:pt x="332651" y="89408"/>
                </a:lnTo>
                <a:lnTo>
                  <a:pt x="333895" y="87249"/>
                </a:lnTo>
                <a:lnTo>
                  <a:pt x="335508" y="84455"/>
                </a:lnTo>
                <a:lnTo>
                  <a:pt x="335584" y="84328"/>
                </a:lnTo>
                <a:lnTo>
                  <a:pt x="340258" y="84582"/>
                </a:lnTo>
                <a:lnTo>
                  <a:pt x="339966" y="84328"/>
                </a:lnTo>
                <a:lnTo>
                  <a:pt x="338937" y="83439"/>
                </a:lnTo>
                <a:lnTo>
                  <a:pt x="338861" y="83185"/>
                </a:lnTo>
                <a:lnTo>
                  <a:pt x="340296" y="80264"/>
                </a:lnTo>
                <a:lnTo>
                  <a:pt x="342315" y="81788"/>
                </a:lnTo>
                <a:lnTo>
                  <a:pt x="344576" y="81661"/>
                </a:lnTo>
                <a:lnTo>
                  <a:pt x="348576" y="84709"/>
                </a:lnTo>
                <a:lnTo>
                  <a:pt x="347154" y="85293"/>
                </a:lnTo>
                <a:lnTo>
                  <a:pt x="350164" y="85217"/>
                </a:lnTo>
                <a:lnTo>
                  <a:pt x="350354" y="87884"/>
                </a:lnTo>
                <a:lnTo>
                  <a:pt x="349173" y="86233"/>
                </a:lnTo>
                <a:lnTo>
                  <a:pt x="348729" y="87884"/>
                </a:lnTo>
                <a:lnTo>
                  <a:pt x="348767" y="88265"/>
                </a:lnTo>
                <a:lnTo>
                  <a:pt x="350316" y="90043"/>
                </a:lnTo>
                <a:lnTo>
                  <a:pt x="351066" y="87884"/>
                </a:lnTo>
                <a:lnTo>
                  <a:pt x="351993" y="85217"/>
                </a:lnTo>
                <a:lnTo>
                  <a:pt x="352221" y="84582"/>
                </a:lnTo>
                <a:lnTo>
                  <a:pt x="354952" y="86741"/>
                </a:lnTo>
                <a:lnTo>
                  <a:pt x="350837" y="90932"/>
                </a:lnTo>
                <a:lnTo>
                  <a:pt x="350939" y="91452"/>
                </a:lnTo>
                <a:lnTo>
                  <a:pt x="352691" y="94615"/>
                </a:lnTo>
                <a:lnTo>
                  <a:pt x="354241" y="89535"/>
                </a:lnTo>
                <a:lnTo>
                  <a:pt x="355511" y="90424"/>
                </a:lnTo>
                <a:lnTo>
                  <a:pt x="355066" y="91948"/>
                </a:lnTo>
                <a:lnTo>
                  <a:pt x="355117" y="92417"/>
                </a:lnTo>
                <a:lnTo>
                  <a:pt x="355473" y="92583"/>
                </a:lnTo>
                <a:lnTo>
                  <a:pt x="357289" y="93599"/>
                </a:lnTo>
                <a:lnTo>
                  <a:pt x="355917" y="89535"/>
                </a:lnTo>
                <a:lnTo>
                  <a:pt x="355155" y="87249"/>
                </a:lnTo>
                <a:lnTo>
                  <a:pt x="358000" y="88646"/>
                </a:lnTo>
                <a:lnTo>
                  <a:pt x="358457" y="89611"/>
                </a:lnTo>
                <a:lnTo>
                  <a:pt x="359295" y="90741"/>
                </a:lnTo>
                <a:lnTo>
                  <a:pt x="359181" y="91262"/>
                </a:lnTo>
                <a:lnTo>
                  <a:pt x="358914" y="91948"/>
                </a:lnTo>
                <a:lnTo>
                  <a:pt x="362204" y="92075"/>
                </a:lnTo>
                <a:lnTo>
                  <a:pt x="360616" y="90424"/>
                </a:lnTo>
                <a:lnTo>
                  <a:pt x="360603" y="90220"/>
                </a:lnTo>
                <a:lnTo>
                  <a:pt x="363626" y="87884"/>
                </a:lnTo>
                <a:lnTo>
                  <a:pt x="360895" y="87757"/>
                </a:lnTo>
                <a:lnTo>
                  <a:pt x="360895" y="80010"/>
                </a:lnTo>
                <a:lnTo>
                  <a:pt x="363829" y="79248"/>
                </a:lnTo>
                <a:lnTo>
                  <a:pt x="367868" y="80137"/>
                </a:lnTo>
                <a:lnTo>
                  <a:pt x="368477" y="79248"/>
                </a:lnTo>
                <a:lnTo>
                  <a:pt x="369595" y="77597"/>
                </a:lnTo>
                <a:lnTo>
                  <a:pt x="370027" y="76962"/>
                </a:lnTo>
                <a:lnTo>
                  <a:pt x="370713" y="75946"/>
                </a:lnTo>
                <a:lnTo>
                  <a:pt x="372960" y="81407"/>
                </a:lnTo>
                <a:lnTo>
                  <a:pt x="373062" y="81661"/>
                </a:lnTo>
                <a:lnTo>
                  <a:pt x="373367" y="82423"/>
                </a:lnTo>
                <a:lnTo>
                  <a:pt x="372973" y="81457"/>
                </a:lnTo>
                <a:lnTo>
                  <a:pt x="372783" y="90043"/>
                </a:lnTo>
                <a:lnTo>
                  <a:pt x="374827" y="90741"/>
                </a:lnTo>
                <a:lnTo>
                  <a:pt x="374688" y="90322"/>
                </a:lnTo>
                <a:lnTo>
                  <a:pt x="374586" y="89408"/>
                </a:lnTo>
                <a:lnTo>
                  <a:pt x="375831" y="86233"/>
                </a:lnTo>
                <a:lnTo>
                  <a:pt x="375793" y="88392"/>
                </a:lnTo>
                <a:lnTo>
                  <a:pt x="380746" y="86995"/>
                </a:lnTo>
                <a:lnTo>
                  <a:pt x="378917" y="91694"/>
                </a:lnTo>
                <a:lnTo>
                  <a:pt x="381330" y="92075"/>
                </a:lnTo>
                <a:lnTo>
                  <a:pt x="381889" y="86614"/>
                </a:lnTo>
                <a:lnTo>
                  <a:pt x="383667" y="87630"/>
                </a:lnTo>
                <a:lnTo>
                  <a:pt x="383070" y="91948"/>
                </a:lnTo>
                <a:lnTo>
                  <a:pt x="383082" y="95123"/>
                </a:lnTo>
                <a:lnTo>
                  <a:pt x="383349" y="93345"/>
                </a:lnTo>
                <a:lnTo>
                  <a:pt x="385572" y="95631"/>
                </a:lnTo>
                <a:lnTo>
                  <a:pt x="386054" y="95758"/>
                </a:lnTo>
                <a:lnTo>
                  <a:pt x="385800" y="95123"/>
                </a:lnTo>
                <a:lnTo>
                  <a:pt x="385699" y="94615"/>
                </a:lnTo>
                <a:lnTo>
                  <a:pt x="386207" y="93345"/>
                </a:lnTo>
                <a:lnTo>
                  <a:pt x="386397" y="92837"/>
                </a:lnTo>
                <a:lnTo>
                  <a:pt x="386994" y="91313"/>
                </a:lnTo>
                <a:lnTo>
                  <a:pt x="384822" y="92837"/>
                </a:lnTo>
                <a:lnTo>
                  <a:pt x="385495" y="88646"/>
                </a:lnTo>
                <a:lnTo>
                  <a:pt x="389851" y="92710"/>
                </a:lnTo>
                <a:lnTo>
                  <a:pt x="389813" y="89281"/>
                </a:lnTo>
                <a:lnTo>
                  <a:pt x="389890" y="94107"/>
                </a:lnTo>
                <a:lnTo>
                  <a:pt x="394373" y="90424"/>
                </a:lnTo>
                <a:lnTo>
                  <a:pt x="396544" y="92456"/>
                </a:lnTo>
                <a:lnTo>
                  <a:pt x="395922" y="88265"/>
                </a:lnTo>
                <a:lnTo>
                  <a:pt x="394385" y="89154"/>
                </a:lnTo>
                <a:lnTo>
                  <a:pt x="392747" y="90424"/>
                </a:lnTo>
                <a:lnTo>
                  <a:pt x="392391" y="89281"/>
                </a:lnTo>
                <a:lnTo>
                  <a:pt x="392188" y="88646"/>
                </a:lnTo>
                <a:lnTo>
                  <a:pt x="391998" y="88011"/>
                </a:lnTo>
                <a:lnTo>
                  <a:pt x="391896" y="87249"/>
                </a:lnTo>
                <a:lnTo>
                  <a:pt x="392404" y="86614"/>
                </a:lnTo>
                <a:lnTo>
                  <a:pt x="394881" y="83566"/>
                </a:lnTo>
                <a:lnTo>
                  <a:pt x="401815" y="87249"/>
                </a:lnTo>
                <a:lnTo>
                  <a:pt x="405587" y="83566"/>
                </a:lnTo>
                <a:lnTo>
                  <a:pt x="406768" y="82423"/>
                </a:lnTo>
                <a:lnTo>
                  <a:pt x="410845" y="84709"/>
                </a:lnTo>
                <a:lnTo>
                  <a:pt x="406641" y="86741"/>
                </a:lnTo>
                <a:lnTo>
                  <a:pt x="407365" y="90932"/>
                </a:lnTo>
                <a:lnTo>
                  <a:pt x="403479" y="92583"/>
                </a:lnTo>
                <a:lnTo>
                  <a:pt x="402602" y="89281"/>
                </a:lnTo>
                <a:lnTo>
                  <a:pt x="399237" y="91186"/>
                </a:lnTo>
                <a:lnTo>
                  <a:pt x="402805" y="93218"/>
                </a:lnTo>
                <a:lnTo>
                  <a:pt x="406539" y="92583"/>
                </a:lnTo>
                <a:lnTo>
                  <a:pt x="408787" y="92202"/>
                </a:lnTo>
                <a:lnTo>
                  <a:pt x="411556" y="88900"/>
                </a:lnTo>
                <a:lnTo>
                  <a:pt x="415518" y="88519"/>
                </a:lnTo>
                <a:lnTo>
                  <a:pt x="415518" y="100203"/>
                </a:lnTo>
                <a:lnTo>
                  <a:pt x="420395" y="97663"/>
                </a:lnTo>
                <a:lnTo>
                  <a:pt x="420141" y="95758"/>
                </a:lnTo>
                <a:lnTo>
                  <a:pt x="420039" y="93091"/>
                </a:lnTo>
                <a:lnTo>
                  <a:pt x="418604" y="91821"/>
                </a:lnTo>
                <a:lnTo>
                  <a:pt x="419912" y="90551"/>
                </a:lnTo>
                <a:lnTo>
                  <a:pt x="421386" y="91948"/>
                </a:lnTo>
                <a:lnTo>
                  <a:pt x="422732" y="91948"/>
                </a:lnTo>
                <a:lnTo>
                  <a:pt x="423303" y="90551"/>
                </a:lnTo>
                <a:lnTo>
                  <a:pt x="423684" y="89662"/>
                </a:lnTo>
                <a:lnTo>
                  <a:pt x="420712" y="89027"/>
                </a:lnTo>
                <a:lnTo>
                  <a:pt x="421246" y="88519"/>
                </a:lnTo>
                <a:lnTo>
                  <a:pt x="422732" y="87122"/>
                </a:lnTo>
                <a:lnTo>
                  <a:pt x="423443" y="87884"/>
                </a:lnTo>
                <a:lnTo>
                  <a:pt x="425030" y="88392"/>
                </a:lnTo>
                <a:lnTo>
                  <a:pt x="424586" y="90805"/>
                </a:lnTo>
                <a:lnTo>
                  <a:pt x="424268" y="91186"/>
                </a:lnTo>
                <a:lnTo>
                  <a:pt x="428993" y="88138"/>
                </a:lnTo>
                <a:lnTo>
                  <a:pt x="428777" y="89573"/>
                </a:lnTo>
                <a:lnTo>
                  <a:pt x="429742" y="88138"/>
                </a:lnTo>
                <a:lnTo>
                  <a:pt x="430428" y="87122"/>
                </a:lnTo>
                <a:lnTo>
                  <a:pt x="431279" y="85852"/>
                </a:lnTo>
                <a:lnTo>
                  <a:pt x="433146" y="84709"/>
                </a:lnTo>
                <a:lnTo>
                  <a:pt x="432714" y="87249"/>
                </a:lnTo>
                <a:lnTo>
                  <a:pt x="434733" y="85344"/>
                </a:lnTo>
                <a:lnTo>
                  <a:pt x="436003" y="86233"/>
                </a:lnTo>
                <a:lnTo>
                  <a:pt x="436143" y="87109"/>
                </a:lnTo>
                <a:lnTo>
                  <a:pt x="436600" y="85344"/>
                </a:lnTo>
                <a:lnTo>
                  <a:pt x="436765" y="84709"/>
                </a:lnTo>
                <a:lnTo>
                  <a:pt x="437375" y="82423"/>
                </a:lnTo>
                <a:lnTo>
                  <a:pt x="437705" y="81153"/>
                </a:lnTo>
                <a:lnTo>
                  <a:pt x="438302" y="80899"/>
                </a:lnTo>
                <a:lnTo>
                  <a:pt x="438886" y="80645"/>
                </a:lnTo>
                <a:lnTo>
                  <a:pt x="441502" y="81661"/>
                </a:lnTo>
                <a:lnTo>
                  <a:pt x="444157" y="82550"/>
                </a:lnTo>
                <a:lnTo>
                  <a:pt x="447446" y="82804"/>
                </a:lnTo>
                <a:lnTo>
                  <a:pt x="449859" y="81915"/>
                </a:lnTo>
                <a:lnTo>
                  <a:pt x="447941" y="80645"/>
                </a:lnTo>
                <a:lnTo>
                  <a:pt x="447370" y="80264"/>
                </a:lnTo>
                <a:lnTo>
                  <a:pt x="448538" y="79121"/>
                </a:lnTo>
                <a:lnTo>
                  <a:pt x="449707" y="77978"/>
                </a:lnTo>
                <a:lnTo>
                  <a:pt x="450532" y="76581"/>
                </a:lnTo>
                <a:lnTo>
                  <a:pt x="454139" y="81280"/>
                </a:lnTo>
                <a:lnTo>
                  <a:pt x="450024" y="82423"/>
                </a:lnTo>
                <a:lnTo>
                  <a:pt x="454812" y="85471"/>
                </a:lnTo>
                <a:lnTo>
                  <a:pt x="452856" y="91452"/>
                </a:lnTo>
                <a:lnTo>
                  <a:pt x="454952" y="89408"/>
                </a:lnTo>
                <a:lnTo>
                  <a:pt x="457352" y="89916"/>
                </a:lnTo>
                <a:lnTo>
                  <a:pt x="457225" y="92075"/>
                </a:lnTo>
                <a:lnTo>
                  <a:pt x="457022" y="93243"/>
                </a:lnTo>
                <a:lnTo>
                  <a:pt x="458736" y="90043"/>
                </a:lnTo>
                <a:lnTo>
                  <a:pt x="461073" y="92583"/>
                </a:lnTo>
                <a:lnTo>
                  <a:pt x="460565" y="91186"/>
                </a:lnTo>
                <a:lnTo>
                  <a:pt x="460235" y="90043"/>
                </a:lnTo>
                <a:lnTo>
                  <a:pt x="460070" y="89408"/>
                </a:lnTo>
                <a:lnTo>
                  <a:pt x="459333" y="86741"/>
                </a:lnTo>
                <a:lnTo>
                  <a:pt x="461860" y="85090"/>
                </a:lnTo>
                <a:lnTo>
                  <a:pt x="464794" y="90551"/>
                </a:lnTo>
                <a:lnTo>
                  <a:pt x="468477" y="91821"/>
                </a:lnTo>
                <a:lnTo>
                  <a:pt x="466420" y="85090"/>
                </a:lnTo>
                <a:lnTo>
                  <a:pt x="466382" y="84963"/>
                </a:lnTo>
                <a:lnTo>
                  <a:pt x="469595" y="82677"/>
                </a:lnTo>
                <a:lnTo>
                  <a:pt x="467893" y="79121"/>
                </a:lnTo>
                <a:lnTo>
                  <a:pt x="467817" y="78486"/>
                </a:lnTo>
                <a:lnTo>
                  <a:pt x="467918" y="76708"/>
                </a:lnTo>
                <a:lnTo>
                  <a:pt x="467766" y="76581"/>
                </a:lnTo>
                <a:lnTo>
                  <a:pt x="467169" y="76073"/>
                </a:lnTo>
                <a:lnTo>
                  <a:pt x="467156" y="75946"/>
                </a:lnTo>
                <a:lnTo>
                  <a:pt x="467144" y="75819"/>
                </a:lnTo>
                <a:lnTo>
                  <a:pt x="467067" y="75057"/>
                </a:lnTo>
                <a:lnTo>
                  <a:pt x="466661" y="71120"/>
                </a:lnTo>
                <a:lnTo>
                  <a:pt x="469861" y="73660"/>
                </a:lnTo>
                <a:lnTo>
                  <a:pt x="471106" y="71120"/>
                </a:lnTo>
                <a:lnTo>
                  <a:pt x="471170" y="70993"/>
                </a:lnTo>
                <a:lnTo>
                  <a:pt x="475259" y="73406"/>
                </a:lnTo>
                <a:lnTo>
                  <a:pt x="474383" y="73533"/>
                </a:lnTo>
                <a:lnTo>
                  <a:pt x="477189" y="77470"/>
                </a:lnTo>
                <a:lnTo>
                  <a:pt x="477062" y="82296"/>
                </a:lnTo>
                <a:lnTo>
                  <a:pt x="476923" y="85344"/>
                </a:lnTo>
                <a:lnTo>
                  <a:pt x="471614" y="86868"/>
                </a:lnTo>
                <a:lnTo>
                  <a:pt x="471690" y="97028"/>
                </a:lnTo>
                <a:lnTo>
                  <a:pt x="475805" y="95885"/>
                </a:lnTo>
                <a:lnTo>
                  <a:pt x="481787" y="93726"/>
                </a:lnTo>
                <a:lnTo>
                  <a:pt x="484289" y="96774"/>
                </a:lnTo>
                <a:lnTo>
                  <a:pt x="488010" y="94742"/>
                </a:lnTo>
                <a:lnTo>
                  <a:pt x="488022" y="93726"/>
                </a:lnTo>
                <a:lnTo>
                  <a:pt x="488061" y="88163"/>
                </a:lnTo>
                <a:lnTo>
                  <a:pt x="487807" y="84074"/>
                </a:lnTo>
                <a:lnTo>
                  <a:pt x="489356" y="83312"/>
                </a:lnTo>
                <a:lnTo>
                  <a:pt x="490067" y="84074"/>
                </a:lnTo>
                <a:lnTo>
                  <a:pt x="490842" y="85090"/>
                </a:lnTo>
                <a:lnTo>
                  <a:pt x="490740" y="85471"/>
                </a:lnTo>
                <a:lnTo>
                  <a:pt x="489077" y="87630"/>
                </a:lnTo>
                <a:lnTo>
                  <a:pt x="493712" y="85471"/>
                </a:lnTo>
                <a:lnTo>
                  <a:pt x="496036" y="83312"/>
                </a:lnTo>
                <a:lnTo>
                  <a:pt x="496443" y="82931"/>
                </a:lnTo>
                <a:lnTo>
                  <a:pt x="501116" y="83439"/>
                </a:lnTo>
                <a:lnTo>
                  <a:pt x="502335" y="82931"/>
                </a:lnTo>
                <a:lnTo>
                  <a:pt x="503847" y="82296"/>
                </a:lnTo>
                <a:lnTo>
                  <a:pt x="503059" y="77216"/>
                </a:lnTo>
                <a:lnTo>
                  <a:pt x="502704" y="73914"/>
                </a:lnTo>
                <a:lnTo>
                  <a:pt x="505637" y="73279"/>
                </a:lnTo>
                <a:lnTo>
                  <a:pt x="505383" y="72644"/>
                </a:lnTo>
                <a:lnTo>
                  <a:pt x="505307" y="72263"/>
                </a:lnTo>
                <a:lnTo>
                  <a:pt x="505548" y="70993"/>
                </a:lnTo>
                <a:lnTo>
                  <a:pt x="506209" y="67564"/>
                </a:lnTo>
                <a:lnTo>
                  <a:pt x="506234" y="67437"/>
                </a:lnTo>
                <a:lnTo>
                  <a:pt x="508685" y="69215"/>
                </a:lnTo>
                <a:lnTo>
                  <a:pt x="510628" y="69596"/>
                </a:lnTo>
                <a:lnTo>
                  <a:pt x="510463" y="71628"/>
                </a:lnTo>
                <a:lnTo>
                  <a:pt x="509282" y="72136"/>
                </a:lnTo>
                <a:lnTo>
                  <a:pt x="509384" y="73533"/>
                </a:lnTo>
                <a:lnTo>
                  <a:pt x="510870" y="75311"/>
                </a:lnTo>
                <a:lnTo>
                  <a:pt x="513473" y="75057"/>
                </a:lnTo>
                <a:lnTo>
                  <a:pt x="515023" y="73025"/>
                </a:lnTo>
                <a:lnTo>
                  <a:pt x="514908" y="74422"/>
                </a:lnTo>
                <a:lnTo>
                  <a:pt x="514819" y="75184"/>
                </a:lnTo>
                <a:lnTo>
                  <a:pt x="513359" y="79756"/>
                </a:lnTo>
                <a:lnTo>
                  <a:pt x="512699" y="79235"/>
                </a:lnTo>
                <a:lnTo>
                  <a:pt x="513270" y="80822"/>
                </a:lnTo>
                <a:lnTo>
                  <a:pt x="515264" y="80137"/>
                </a:lnTo>
                <a:lnTo>
                  <a:pt x="519493" y="84455"/>
                </a:lnTo>
                <a:lnTo>
                  <a:pt x="523608" y="84836"/>
                </a:lnTo>
                <a:lnTo>
                  <a:pt x="527126" y="85979"/>
                </a:lnTo>
                <a:lnTo>
                  <a:pt x="529602" y="92583"/>
                </a:lnTo>
                <a:lnTo>
                  <a:pt x="532650" y="89916"/>
                </a:lnTo>
                <a:lnTo>
                  <a:pt x="535940" y="85852"/>
                </a:lnTo>
                <a:lnTo>
                  <a:pt x="536448" y="85217"/>
                </a:lnTo>
                <a:lnTo>
                  <a:pt x="540969" y="85217"/>
                </a:lnTo>
                <a:lnTo>
                  <a:pt x="541286" y="80899"/>
                </a:lnTo>
                <a:lnTo>
                  <a:pt x="544055" y="83820"/>
                </a:lnTo>
                <a:lnTo>
                  <a:pt x="544055" y="80899"/>
                </a:lnTo>
                <a:lnTo>
                  <a:pt x="544055" y="80645"/>
                </a:lnTo>
                <a:lnTo>
                  <a:pt x="544055" y="78486"/>
                </a:lnTo>
                <a:lnTo>
                  <a:pt x="541045" y="77089"/>
                </a:lnTo>
                <a:lnTo>
                  <a:pt x="537946" y="79121"/>
                </a:lnTo>
                <a:lnTo>
                  <a:pt x="535051" y="80645"/>
                </a:lnTo>
                <a:lnTo>
                  <a:pt x="532612" y="77978"/>
                </a:lnTo>
                <a:lnTo>
                  <a:pt x="530796" y="79552"/>
                </a:lnTo>
                <a:lnTo>
                  <a:pt x="530796" y="82296"/>
                </a:lnTo>
                <a:lnTo>
                  <a:pt x="530682" y="83947"/>
                </a:lnTo>
                <a:lnTo>
                  <a:pt x="529882" y="85725"/>
                </a:lnTo>
                <a:lnTo>
                  <a:pt x="528180" y="85852"/>
                </a:lnTo>
                <a:lnTo>
                  <a:pt x="526592" y="85344"/>
                </a:lnTo>
                <a:lnTo>
                  <a:pt x="526554" y="82677"/>
                </a:lnTo>
                <a:lnTo>
                  <a:pt x="530606" y="80327"/>
                </a:lnTo>
                <a:lnTo>
                  <a:pt x="530669" y="80137"/>
                </a:lnTo>
                <a:lnTo>
                  <a:pt x="530796" y="82296"/>
                </a:lnTo>
                <a:lnTo>
                  <a:pt x="530796" y="79552"/>
                </a:lnTo>
                <a:lnTo>
                  <a:pt x="530555" y="79756"/>
                </a:lnTo>
                <a:lnTo>
                  <a:pt x="528561" y="73025"/>
                </a:lnTo>
                <a:lnTo>
                  <a:pt x="528370" y="72390"/>
                </a:lnTo>
                <a:lnTo>
                  <a:pt x="533438" y="72517"/>
                </a:lnTo>
                <a:lnTo>
                  <a:pt x="533425" y="72390"/>
                </a:lnTo>
                <a:lnTo>
                  <a:pt x="533196" y="69977"/>
                </a:lnTo>
                <a:lnTo>
                  <a:pt x="533082" y="68834"/>
                </a:lnTo>
                <a:lnTo>
                  <a:pt x="528891" y="69977"/>
                </a:lnTo>
                <a:lnTo>
                  <a:pt x="527138" y="68834"/>
                </a:lnTo>
                <a:lnTo>
                  <a:pt x="527634" y="67437"/>
                </a:lnTo>
                <a:lnTo>
                  <a:pt x="527773" y="67056"/>
                </a:lnTo>
                <a:lnTo>
                  <a:pt x="527748" y="66421"/>
                </a:lnTo>
                <a:lnTo>
                  <a:pt x="527456" y="64516"/>
                </a:lnTo>
                <a:lnTo>
                  <a:pt x="526618" y="63119"/>
                </a:lnTo>
                <a:lnTo>
                  <a:pt x="526516" y="62484"/>
                </a:lnTo>
                <a:lnTo>
                  <a:pt x="527939" y="59436"/>
                </a:lnTo>
                <a:lnTo>
                  <a:pt x="531025" y="56642"/>
                </a:lnTo>
                <a:lnTo>
                  <a:pt x="532765" y="53848"/>
                </a:lnTo>
                <a:lnTo>
                  <a:pt x="532091" y="55753"/>
                </a:lnTo>
                <a:lnTo>
                  <a:pt x="532968" y="57023"/>
                </a:lnTo>
                <a:lnTo>
                  <a:pt x="532447" y="58039"/>
                </a:lnTo>
                <a:lnTo>
                  <a:pt x="536663" y="53848"/>
                </a:lnTo>
                <a:lnTo>
                  <a:pt x="537044" y="53467"/>
                </a:lnTo>
                <a:lnTo>
                  <a:pt x="538200" y="52324"/>
                </a:lnTo>
                <a:lnTo>
                  <a:pt x="539559" y="54991"/>
                </a:lnTo>
                <a:lnTo>
                  <a:pt x="539661" y="55753"/>
                </a:lnTo>
                <a:lnTo>
                  <a:pt x="539762" y="57404"/>
                </a:lnTo>
                <a:lnTo>
                  <a:pt x="539762" y="58420"/>
                </a:lnTo>
                <a:lnTo>
                  <a:pt x="538746" y="60579"/>
                </a:lnTo>
                <a:lnTo>
                  <a:pt x="541566" y="62103"/>
                </a:lnTo>
                <a:lnTo>
                  <a:pt x="545414" y="58293"/>
                </a:lnTo>
                <a:lnTo>
                  <a:pt x="545426" y="57962"/>
                </a:lnTo>
                <a:lnTo>
                  <a:pt x="545515" y="58191"/>
                </a:lnTo>
                <a:lnTo>
                  <a:pt x="546442" y="57277"/>
                </a:lnTo>
                <a:lnTo>
                  <a:pt x="546481" y="57150"/>
                </a:lnTo>
                <a:lnTo>
                  <a:pt x="547344" y="52324"/>
                </a:lnTo>
                <a:lnTo>
                  <a:pt x="548119" y="49911"/>
                </a:lnTo>
                <a:lnTo>
                  <a:pt x="548894" y="47498"/>
                </a:lnTo>
                <a:lnTo>
                  <a:pt x="550951" y="49530"/>
                </a:lnTo>
                <a:lnTo>
                  <a:pt x="553224" y="53721"/>
                </a:lnTo>
                <a:lnTo>
                  <a:pt x="555510" y="55245"/>
                </a:lnTo>
                <a:lnTo>
                  <a:pt x="551510" y="64770"/>
                </a:lnTo>
                <a:lnTo>
                  <a:pt x="554482" y="62865"/>
                </a:lnTo>
                <a:lnTo>
                  <a:pt x="552538" y="66421"/>
                </a:lnTo>
                <a:lnTo>
                  <a:pt x="552018" y="72898"/>
                </a:lnTo>
                <a:lnTo>
                  <a:pt x="549338" y="76581"/>
                </a:lnTo>
                <a:lnTo>
                  <a:pt x="549363" y="76720"/>
                </a:lnTo>
                <a:lnTo>
                  <a:pt x="553085" y="77216"/>
                </a:lnTo>
                <a:lnTo>
                  <a:pt x="558279" y="80645"/>
                </a:lnTo>
                <a:lnTo>
                  <a:pt x="560895" y="78994"/>
                </a:lnTo>
                <a:lnTo>
                  <a:pt x="561467" y="81915"/>
                </a:lnTo>
                <a:lnTo>
                  <a:pt x="561594" y="82931"/>
                </a:lnTo>
                <a:lnTo>
                  <a:pt x="561721" y="85471"/>
                </a:lnTo>
                <a:lnTo>
                  <a:pt x="561619" y="86106"/>
                </a:lnTo>
                <a:lnTo>
                  <a:pt x="561009" y="88900"/>
                </a:lnTo>
                <a:lnTo>
                  <a:pt x="565365" y="83058"/>
                </a:lnTo>
                <a:lnTo>
                  <a:pt x="566712" y="92456"/>
                </a:lnTo>
                <a:lnTo>
                  <a:pt x="570001" y="92837"/>
                </a:lnTo>
                <a:lnTo>
                  <a:pt x="573849" y="89535"/>
                </a:lnTo>
                <a:lnTo>
                  <a:pt x="566915" y="87630"/>
                </a:lnTo>
                <a:lnTo>
                  <a:pt x="569887" y="83058"/>
                </a:lnTo>
                <a:lnTo>
                  <a:pt x="570750" y="85598"/>
                </a:lnTo>
                <a:lnTo>
                  <a:pt x="572249" y="84328"/>
                </a:lnTo>
                <a:lnTo>
                  <a:pt x="572287" y="84201"/>
                </a:lnTo>
                <a:lnTo>
                  <a:pt x="571182" y="83058"/>
                </a:lnTo>
                <a:lnTo>
                  <a:pt x="569214" y="81026"/>
                </a:lnTo>
                <a:lnTo>
                  <a:pt x="566801" y="79121"/>
                </a:lnTo>
                <a:lnTo>
                  <a:pt x="568693" y="79502"/>
                </a:lnTo>
                <a:lnTo>
                  <a:pt x="568718" y="79121"/>
                </a:lnTo>
                <a:lnTo>
                  <a:pt x="568718" y="78994"/>
                </a:lnTo>
                <a:lnTo>
                  <a:pt x="568858" y="75438"/>
                </a:lnTo>
                <a:lnTo>
                  <a:pt x="568985" y="74422"/>
                </a:lnTo>
                <a:lnTo>
                  <a:pt x="569607" y="72771"/>
                </a:lnTo>
                <a:lnTo>
                  <a:pt x="566483" y="71501"/>
                </a:lnTo>
                <a:lnTo>
                  <a:pt x="567194" y="65659"/>
                </a:lnTo>
                <a:lnTo>
                  <a:pt x="570484" y="71374"/>
                </a:lnTo>
                <a:lnTo>
                  <a:pt x="572223" y="68580"/>
                </a:lnTo>
                <a:lnTo>
                  <a:pt x="570839" y="73660"/>
                </a:lnTo>
                <a:lnTo>
                  <a:pt x="571309" y="73914"/>
                </a:lnTo>
                <a:lnTo>
                  <a:pt x="569925" y="79121"/>
                </a:lnTo>
                <a:lnTo>
                  <a:pt x="572897" y="77216"/>
                </a:lnTo>
                <a:lnTo>
                  <a:pt x="577049" y="77597"/>
                </a:lnTo>
                <a:lnTo>
                  <a:pt x="579120" y="81026"/>
                </a:lnTo>
                <a:lnTo>
                  <a:pt x="580301" y="83312"/>
                </a:lnTo>
                <a:lnTo>
                  <a:pt x="579793" y="83362"/>
                </a:lnTo>
                <a:lnTo>
                  <a:pt x="579691" y="88646"/>
                </a:lnTo>
                <a:lnTo>
                  <a:pt x="579577" y="89154"/>
                </a:lnTo>
                <a:lnTo>
                  <a:pt x="579640" y="89408"/>
                </a:lnTo>
                <a:lnTo>
                  <a:pt x="585050" y="91059"/>
                </a:lnTo>
                <a:lnTo>
                  <a:pt x="584860" y="93218"/>
                </a:lnTo>
                <a:lnTo>
                  <a:pt x="582803" y="93726"/>
                </a:lnTo>
                <a:lnTo>
                  <a:pt x="581609" y="92710"/>
                </a:lnTo>
                <a:lnTo>
                  <a:pt x="583831" y="95504"/>
                </a:lnTo>
                <a:lnTo>
                  <a:pt x="585724" y="94488"/>
                </a:lnTo>
                <a:lnTo>
                  <a:pt x="586117" y="93726"/>
                </a:lnTo>
                <a:lnTo>
                  <a:pt x="589254" y="87503"/>
                </a:lnTo>
                <a:lnTo>
                  <a:pt x="591832" y="89916"/>
                </a:lnTo>
                <a:lnTo>
                  <a:pt x="594233" y="92773"/>
                </a:lnTo>
                <a:lnTo>
                  <a:pt x="594410" y="90932"/>
                </a:lnTo>
                <a:lnTo>
                  <a:pt x="598004" y="92456"/>
                </a:lnTo>
                <a:lnTo>
                  <a:pt x="598246" y="90932"/>
                </a:lnTo>
                <a:lnTo>
                  <a:pt x="598766" y="87503"/>
                </a:lnTo>
                <a:lnTo>
                  <a:pt x="599160" y="84963"/>
                </a:lnTo>
                <a:lnTo>
                  <a:pt x="601421" y="84963"/>
                </a:lnTo>
                <a:lnTo>
                  <a:pt x="600113" y="80899"/>
                </a:lnTo>
                <a:lnTo>
                  <a:pt x="603351" y="85344"/>
                </a:lnTo>
                <a:lnTo>
                  <a:pt x="602653" y="80899"/>
                </a:lnTo>
                <a:lnTo>
                  <a:pt x="602056" y="77216"/>
                </a:lnTo>
                <a:lnTo>
                  <a:pt x="601611" y="74422"/>
                </a:lnTo>
                <a:lnTo>
                  <a:pt x="604393" y="77724"/>
                </a:lnTo>
                <a:lnTo>
                  <a:pt x="604278" y="78867"/>
                </a:lnTo>
                <a:lnTo>
                  <a:pt x="603618" y="81788"/>
                </a:lnTo>
                <a:lnTo>
                  <a:pt x="603377" y="85598"/>
                </a:lnTo>
                <a:lnTo>
                  <a:pt x="603402" y="91186"/>
                </a:lnTo>
                <a:lnTo>
                  <a:pt x="604342" y="87122"/>
                </a:lnTo>
                <a:lnTo>
                  <a:pt x="606005" y="90932"/>
                </a:lnTo>
                <a:lnTo>
                  <a:pt x="607402" y="91059"/>
                </a:lnTo>
                <a:lnTo>
                  <a:pt x="606983" y="87122"/>
                </a:lnTo>
                <a:lnTo>
                  <a:pt x="606958" y="86868"/>
                </a:lnTo>
                <a:lnTo>
                  <a:pt x="610768" y="87503"/>
                </a:lnTo>
                <a:lnTo>
                  <a:pt x="610489" y="86868"/>
                </a:lnTo>
                <a:lnTo>
                  <a:pt x="609066" y="83566"/>
                </a:lnTo>
                <a:lnTo>
                  <a:pt x="608952" y="83146"/>
                </a:lnTo>
                <a:lnTo>
                  <a:pt x="612470" y="80264"/>
                </a:lnTo>
                <a:lnTo>
                  <a:pt x="613384" y="85979"/>
                </a:lnTo>
                <a:lnTo>
                  <a:pt x="616127" y="81153"/>
                </a:lnTo>
                <a:lnTo>
                  <a:pt x="616191" y="80822"/>
                </a:lnTo>
                <a:lnTo>
                  <a:pt x="615657" y="80264"/>
                </a:lnTo>
                <a:lnTo>
                  <a:pt x="614921" y="79502"/>
                </a:lnTo>
                <a:lnTo>
                  <a:pt x="615835" y="78994"/>
                </a:lnTo>
                <a:lnTo>
                  <a:pt x="619480" y="76962"/>
                </a:lnTo>
                <a:lnTo>
                  <a:pt x="618528" y="73914"/>
                </a:lnTo>
                <a:lnTo>
                  <a:pt x="621652" y="73914"/>
                </a:lnTo>
                <a:lnTo>
                  <a:pt x="623239" y="78867"/>
                </a:lnTo>
                <a:lnTo>
                  <a:pt x="623138" y="79502"/>
                </a:lnTo>
                <a:lnTo>
                  <a:pt x="621969" y="83439"/>
                </a:lnTo>
                <a:lnTo>
                  <a:pt x="620903" y="82931"/>
                </a:lnTo>
                <a:lnTo>
                  <a:pt x="619404" y="80899"/>
                </a:lnTo>
                <a:lnTo>
                  <a:pt x="619163" y="84455"/>
                </a:lnTo>
                <a:lnTo>
                  <a:pt x="624865" y="84201"/>
                </a:lnTo>
                <a:lnTo>
                  <a:pt x="626059" y="86487"/>
                </a:lnTo>
                <a:lnTo>
                  <a:pt x="627761" y="87630"/>
                </a:lnTo>
                <a:lnTo>
                  <a:pt x="627443" y="92456"/>
                </a:lnTo>
                <a:lnTo>
                  <a:pt x="629856" y="87249"/>
                </a:lnTo>
                <a:lnTo>
                  <a:pt x="632358" y="96774"/>
                </a:lnTo>
                <a:lnTo>
                  <a:pt x="633171" y="94361"/>
                </a:lnTo>
                <a:lnTo>
                  <a:pt x="634453" y="90551"/>
                </a:lnTo>
                <a:close/>
              </a:path>
              <a:path extrusionOk="0" h="114935" w="660400">
                <a:moveTo>
                  <a:pt x="637336" y="34836"/>
                </a:moveTo>
                <a:lnTo>
                  <a:pt x="636587" y="35687"/>
                </a:lnTo>
                <a:lnTo>
                  <a:pt x="635660" y="35737"/>
                </a:lnTo>
                <a:lnTo>
                  <a:pt x="637260" y="36449"/>
                </a:lnTo>
                <a:lnTo>
                  <a:pt x="637336" y="34836"/>
                </a:lnTo>
                <a:close/>
              </a:path>
              <a:path extrusionOk="0" h="114935" w="660400">
                <a:moveTo>
                  <a:pt x="637895" y="72771"/>
                </a:moveTo>
                <a:lnTo>
                  <a:pt x="635406" y="67691"/>
                </a:lnTo>
                <a:lnTo>
                  <a:pt x="633222" y="65024"/>
                </a:lnTo>
                <a:lnTo>
                  <a:pt x="632828" y="72390"/>
                </a:lnTo>
                <a:lnTo>
                  <a:pt x="630605" y="74930"/>
                </a:lnTo>
                <a:lnTo>
                  <a:pt x="637895" y="72771"/>
                </a:lnTo>
                <a:close/>
              </a:path>
              <a:path extrusionOk="0" h="114935" w="660400">
                <a:moveTo>
                  <a:pt x="638822" y="33147"/>
                </a:moveTo>
                <a:lnTo>
                  <a:pt x="638810" y="32385"/>
                </a:lnTo>
                <a:lnTo>
                  <a:pt x="637705" y="26289"/>
                </a:lnTo>
                <a:lnTo>
                  <a:pt x="637336" y="34836"/>
                </a:lnTo>
                <a:lnTo>
                  <a:pt x="638822" y="33147"/>
                </a:lnTo>
                <a:close/>
              </a:path>
              <a:path extrusionOk="0" h="114935" w="660400">
                <a:moveTo>
                  <a:pt x="644194" y="48260"/>
                </a:moveTo>
                <a:lnTo>
                  <a:pt x="643204" y="50660"/>
                </a:lnTo>
                <a:lnTo>
                  <a:pt x="643559" y="50673"/>
                </a:lnTo>
                <a:lnTo>
                  <a:pt x="644194" y="48260"/>
                </a:lnTo>
                <a:close/>
              </a:path>
              <a:path extrusionOk="0" h="114935" w="660400">
                <a:moveTo>
                  <a:pt x="646023" y="29603"/>
                </a:moveTo>
                <a:lnTo>
                  <a:pt x="645261" y="28575"/>
                </a:lnTo>
                <a:lnTo>
                  <a:pt x="645299" y="29768"/>
                </a:lnTo>
                <a:lnTo>
                  <a:pt x="646023" y="29603"/>
                </a:lnTo>
                <a:close/>
              </a:path>
              <a:path extrusionOk="0" h="114935" w="660400">
                <a:moveTo>
                  <a:pt x="647725" y="29210"/>
                </a:moveTo>
                <a:lnTo>
                  <a:pt x="646061" y="29591"/>
                </a:lnTo>
                <a:lnTo>
                  <a:pt x="646150" y="29768"/>
                </a:lnTo>
                <a:lnTo>
                  <a:pt x="646772" y="30607"/>
                </a:lnTo>
                <a:lnTo>
                  <a:pt x="647725" y="29210"/>
                </a:lnTo>
                <a:close/>
              </a:path>
              <a:path extrusionOk="0" h="114935" w="660400">
                <a:moveTo>
                  <a:pt x="652437" y="48691"/>
                </a:moveTo>
                <a:lnTo>
                  <a:pt x="650773" y="48691"/>
                </a:lnTo>
                <a:lnTo>
                  <a:pt x="650887" y="49047"/>
                </a:lnTo>
                <a:lnTo>
                  <a:pt x="651332" y="49123"/>
                </a:lnTo>
                <a:lnTo>
                  <a:pt x="652437" y="48691"/>
                </a:lnTo>
                <a:close/>
              </a:path>
              <a:path extrusionOk="0" h="114935" w="660400">
                <a:moveTo>
                  <a:pt x="653503" y="53441"/>
                </a:moveTo>
                <a:lnTo>
                  <a:pt x="653427" y="53594"/>
                </a:lnTo>
                <a:lnTo>
                  <a:pt x="653503" y="53441"/>
                </a:lnTo>
                <a:close/>
              </a:path>
              <a:path extrusionOk="0" h="114935" w="660400">
                <a:moveTo>
                  <a:pt x="656259" y="39116"/>
                </a:moveTo>
                <a:lnTo>
                  <a:pt x="655891" y="38468"/>
                </a:lnTo>
                <a:lnTo>
                  <a:pt x="655726" y="38862"/>
                </a:lnTo>
                <a:lnTo>
                  <a:pt x="656234" y="39116"/>
                </a:lnTo>
                <a:close/>
              </a:path>
              <a:path extrusionOk="0" h="114935" w="660400">
                <a:moveTo>
                  <a:pt x="657618" y="28956"/>
                </a:moveTo>
                <a:lnTo>
                  <a:pt x="656590" y="28575"/>
                </a:lnTo>
                <a:lnTo>
                  <a:pt x="657593" y="28994"/>
                </a:lnTo>
                <a:close/>
              </a:path>
              <a:path extrusionOk="0" h="114935" w="660400">
                <a:moveTo>
                  <a:pt x="658025" y="38862"/>
                </a:moveTo>
                <a:lnTo>
                  <a:pt x="656259" y="39116"/>
                </a:lnTo>
                <a:lnTo>
                  <a:pt x="657263" y="40894"/>
                </a:lnTo>
                <a:lnTo>
                  <a:pt x="658025" y="38862"/>
                </a:lnTo>
                <a:close/>
              </a:path>
              <a:path extrusionOk="0" h="114935" w="660400">
                <a:moveTo>
                  <a:pt x="660273" y="30099"/>
                </a:moveTo>
                <a:lnTo>
                  <a:pt x="657593" y="28994"/>
                </a:lnTo>
                <a:lnTo>
                  <a:pt x="654380" y="31623"/>
                </a:lnTo>
                <a:lnTo>
                  <a:pt x="656043" y="34036"/>
                </a:lnTo>
                <a:lnTo>
                  <a:pt x="654456" y="34671"/>
                </a:lnTo>
                <a:lnTo>
                  <a:pt x="653719" y="34036"/>
                </a:lnTo>
                <a:lnTo>
                  <a:pt x="652043" y="32588"/>
                </a:lnTo>
                <a:lnTo>
                  <a:pt x="652043" y="38608"/>
                </a:lnTo>
                <a:lnTo>
                  <a:pt x="645020" y="46228"/>
                </a:lnTo>
                <a:lnTo>
                  <a:pt x="645109" y="46736"/>
                </a:lnTo>
                <a:lnTo>
                  <a:pt x="646099" y="48641"/>
                </a:lnTo>
                <a:lnTo>
                  <a:pt x="647166" y="48641"/>
                </a:lnTo>
                <a:lnTo>
                  <a:pt x="641350" y="55118"/>
                </a:lnTo>
                <a:lnTo>
                  <a:pt x="643204" y="50660"/>
                </a:lnTo>
                <a:lnTo>
                  <a:pt x="641299" y="50546"/>
                </a:lnTo>
                <a:lnTo>
                  <a:pt x="640270" y="48768"/>
                </a:lnTo>
                <a:lnTo>
                  <a:pt x="640715" y="45847"/>
                </a:lnTo>
                <a:lnTo>
                  <a:pt x="642962" y="44958"/>
                </a:lnTo>
                <a:lnTo>
                  <a:pt x="643915" y="44577"/>
                </a:lnTo>
                <a:lnTo>
                  <a:pt x="644969" y="42545"/>
                </a:lnTo>
                <a:lnTo>
                  <a:pt x="645617" y="41275"/>
                </a:lnTo>
                <a:lnTo>
                  <a:pt x="652043" y="38608"/>
                </a:lnTo>
                <a:lnTo>
                  <a:pt x="652043" y="32588"/>
                </a:lnTo>
                <a:lnTo>
                  <a:pt x="651090" y="31750"/>
                </a:lnTo>
                <a:lnTo>
                  <a:pt x="650659" y="31369"/>
                </a:lnTo>
                <a:lnTo>
                  <a:pt x="652716" y="27686"/>
                </a:lnTo>
                <a:lnTo>
                  <a:pt x="650735" y="28702"/>
                </a:lnTo>
                <a:lnTo>
                  <a:pt x="646925" y="31115"/>
                </a:lnTo>
                <a:lnTo>
                  <a:pt x="645350" y="31750"/>
                </a:lnTo>
                <a:lnTo>
                  <a:pt x="645299" y="29768"/>
                </a:lnTo>
                <a:lnTo>
                  <a:pt x="642175" y="30480"/>
                </a:lnTo>
                <a:lnTo>
                  <a:pt x="643331" y="34036"/>
                </a:lnTo>
                <a:lnTo>
                  <a:pt x="639724" y="31115"/>
                </a:lnTo>
                <a:lnTo>
                  <a:pt x="636308" y="39116"/>
                </a:lnTo>
                <a:lnTo>
                  <a:pt x="632904" y="41275"/>
                </a:lnTo>
                <a:lnTo>
                  <a:pt x="633247" y="39497"/>
                </a:lnTo>
                <a:lnTo>
                  <a:pt x="633933" y="35814"/>
                </a:lnTo>
                <a:lnTo>
                  <a:pt x="635660" y="35737"/>
                </a:lnTo>
                <a:lnTo>
                  <a:pt x="635279" y="35560"/>
                </a:lnTo>
                <a:lnTo>
                  <a:pt x="634136" y="35052"/>
                </a:lnTo>
                <a:lnTo>
                  <a:pt x="633780" y="34036"/>
                </a:lnTo>
                <a:lnTo>
                  <a:pt x="633907" y="32270"/>
                </a:lnTo>
                <a:lnTo>
                  <a:pt x="634212" y="30988"/>
                </a:lnTo>
                <a:lnTo>
                  <a:pt x="631126" y="35560"/>
                </a:lnTo>
                <a:lnTo>
                  <a:pt x="630453" y="34836"/>
                </a:lnTo>
                <a:lnTo>
                  <a:pt x="630478" y="34671"/>
                </a:lnTo>
                <a:lnTo>
                  <a:pt x="630834" y="33934"/>
                </a:lnTo>
                <a:lnTo>
                  <a:pt x="626287" y="38862"/>
                </a:lnTo>
                <a:lnTo>
                  <a:pt x="627875" y="39700"/>
                </a:lnTo>
                <a:lnTo>
                  <a:pt x="627875" y="39497"/>
                </a:lnTo>
                <a:lnTo>
                  <a:pt x="630809" y="40386"/>
                </a:lnTo>
                <a:lnTo>
                  <a:pt x="631939" y="43815"/>
                </a:lnTo>
                <a:lnTo>
                  <a:pt x="633120" y="42545"/>
                </a:lnTo>
                <a:lnTo>
                  <a:pt x="633488" y="44323"/>
                </a:lnTo>
                <a:lnTo>
                  <a:pt x="634009" y="46228"/>
                </a:lnTo>
                <a:lnTo>
                  <a:pt x="636358" y="44958"/>
                </a:lnTo>
                <a:lnTo>
                  <a:pt x="637362" y="52324"/>
                </a:lnTo>
                <a:lnTo>
                  <a:pt x="637451" y="52705"/>
                </a:lnTo>
                <a:lnTo>
                  <a:pt x="639762" y="61468"/>
                </a:lnTo>
                <a:lnTo>
                  <a:pt x="636625" y="67437"/>
                </a:lnTo>
                <a:lnTo>
                  <a:pt x="639559" y="69469"/>
                </a:lnTo>
                <a:lnTo>
                  <a:pt x="641032" y="65659"/>
                </a:lnTo>
                <a:lnTo>
                  <a:pt x="643839" y="66040"/>
                </a:lnTo>
                <a:lnTo>
                  <a:pt x="644867" y="72263"/>
                </a:lnTo>
                <a:lnTo>
                  <a:pt x="642251" y="72390"/>
                </a:lnTo>
                <a:lnTo>
                  <a:pt x="641896" y="78486"/>
                </a:lnTo>
                <a:lnTo>
                  <a:pt x="644004" y="78105"/>
                </a:lnTo>
                <a:lnTo>
                  <a:pt x="646887" y="75819"/>
                </a:lnTo>
                <a:lnTo>
                  <a:pt x="645744" y="72136"/>
                </a:lnTo>
                <a:lnTo>
                  <a:pt x="649351" y="75057"/>
                </a:lnTo>
                <a:lnTo>
                  <a:pt x="649300" y="76327"/>
                </a:lnTo>
                <a:lnTo>
                  <a:pt x="647915" y="76200"/>
                </a:lnTo>
                <a:lnTo>
                  <a:pt x="647369" y="75946"/>
                </a:lnTo>
                <a:lnTo>
                  <a:pt x="648754" y="77470"/>
                </a:lnTo>
                <a:lnTo>
                  <a:pt x="650125" y="76327"/>
                </a:lnTo>
                <a:lnTo>
                  <a:pt x="651954" y="74803"/>
                </a:lnTo>
                <a:lnTo>
                  <a:pt x="652487" y="73787"/>
                </a:lnTo>
                <a:lnTo>
                  <a:pt x="653072" y="72644"/>
                </a:lnTo>
                <a:lnTo>
                  <a:pt x="652716" y="72898"/>
                </a:lnTo>
                <a:lnTo>
                  <a:pt x="651649" y="73787"/>
                </a:lnTo>
                <a:lnTo>
                  <a:pt x="651332" y="72771"/>
                </a:lnTo>
                <a:lnTo>
                  <a:pt x="652106" y="72136"/>
                </a:lnTo>
                <a:lnTo>
                  <a:pt x="654939" y="69850"/>
                </a:lnTo>
                <a:lnTo>
                  <a:pt x="656361" y="68707"/>
                </a:lnTo>
                <a:lnTo>
                  <a:pt x="656755" y="67056"/>
                </a:lnTo>
                <a:lnTo>
                  <a:pt x="654062" y="69850"/>
                </a:lnTo>
                <a:lnTo>
                  <a:pt x="654316" y="66675"/>
                </a:lnTo>
                <a:lnTo>
                  <a:pt x="654608" y="62992"/>
                </a:lnTo>
                <a:lnTo>
                  <a:pt x="651687" y="66675"/>
                </a:lnTo>
                <a:lnTo>
                  <a:pt x="651941" y="65659"/>
                </a:lnTo>
                <a:lnTo>
                  <a:pt x="652907" y="61849"/>
                </a:lnTo>
                <a:lnTo>
                  <a:pt x="654100" y="62738"/>
                </a:lnTo>
                <a:lnTo>
                  <a:pt x="653719" y="61849"/>
                </a:lnTo>
                <a:lnTo>
                  <a:pt x="652640" y="59309"/>
                </a:lnTo>
                <a:lnTo>
                  <a:pt x="652475" y="58928"/>
                </a:lnTo>
                <a:lnTo>
                  <a:pt x="650341" y="59309"/>
                </a:lnTo>
                <a:lnTo>
                  <a:pt x="649935" y="55118"/>
                </a:lnTo>
                <a:lnTo>
                  <a:pt x="651332" y="58420"/>
                </a:lnTo>
                <a:lnTo>
                  <a:pt x="652754" y="54610"/>
                </a:lnTo>
                <a:lnTo>
                  <a:pt x="652945" y="54102"/>
                </a:lnTo>
                <a:lnTo>
                  <a:pt x="653389" y="53467"/>
                </a:lnTo>
                <a:lnTo>
                  <a:pt x="651954" y="52197"/>
                </a:lnTo>
                <a:lnTo>
                  <a:pt x="648754" y="52959"/>
                </a:lnTo>
                <a:lnTo>
                  <a:pt x="647522" y="54610"/>
                </a:lnTo>
                <a:lnTo>
                  <a:pt x="647992" y="48641"/>
                </a:lnTo>
                <a:lnTo>
                  <a:pt x="650773" y="48641"/>
                </a:lnTo>
                <a:lnTo>
                  <a:pt x="650417" y="47625"/>
                </a:lnTo>
                <a:lnTo>
                  <a:pt x="653148" y="44069"/>
                </a:lnTo>
                <a:lnTo>
                  <a:pt x="650100" y="44069"/>
                </a:lnTo>
                <a:lnTo>
                  <a:pt x="652005" y="40005"/>
                </a:lnTo>
                <a:lnTo>
                  <a:pt x="653707" y="38608"/>
                </a:lnTo>
                <a:lnTo>
                  <a:pt x="655243" y="37338"/>
                </a:lnTo>
                <a:lnTo>
                  <a:pt x="655891" y="38468"/>
                </a:lnTo>
                <a:lnTo>
                  <a:pt x="656361" y="37338"/>
                </a:lnTo>
                <a:lnTo>
                  <a:pt x="656513" y="36957"/>
                </a:lnTo>
                <a:lnTo>
                  <a:pt x="657771" y="34671"/>
                </a:lnTo>
                <a:lnTo>
                  <a:pt x="660273" y="30099"/>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nvGrpSpPr>
          <p:cNvPr id="3783" name="Google Shape;3783;g2b5c250f245_0_726"/>
          <p:cNvGrpSpPr/>
          <p:nvPr/>
        </p:nvGrpSpPr>
        <p:grpSpPr>
          <a:xfrm>
            <a:off x="1008025" y="685834"/>
            <a:ext cx="4653653" cy="1046870"/>
            <a:chOff x="1512188" y="1028700"/>
            <a:chExt cx="6981178" cy="1570226"/>
          </a:xfrm>
        </p:grpSpPr>
        <p:sp>
          <p:nvSpPr>
            <p:cNvPr id="3784" name="Google Shape;3784;g2b5c250f245_0_726"/>
            <p:cNvSpPr/>
            <p:nvPr/>
          </p:nvSpPr>
          <p:spPr>
            <a:xfrm>
              <a:off x="1600441" y="1116837"/>
              <a:ext cx="6892925" cy="1482089"/>
            </a:xfrm>
            <a:custGeom>
              <a:rect b="b" l="l" r="r" t="t"/>
              <a:pathLst>
                <a:path extrusionOk="0" h="1482089" w="6892925">
                  <a:moveTo>
                    <a:pt x="6892658" y="0"/>
                  </a:moveTo>
                  <a:lnTo>
                    <a:pt x="6772872" y="0"/>
                  </a:lnTo>
                  <a:lnTo>
                    <a:pt x="6772872" y="19050"/>
                  </a:lnTo>
                  <a:lnTo>
                    <a:pt x="15773" y="19050"/>
                  </a:lnTo>
                  <a:lnTo>
                    <a:pt x="15773" y="1361960"/>
                  </a:lnTo>
                  <a:lnTo>
                    <a:pt x="0" y="1361960"/>
                  </a:lnTo>
                  <a:lnTo>
                    <a:pt x="0" y="1450301"/>
                  </a:lnTo>
                  <a:lnTo>
                    <a:pt x="0" y="1481543"/>
                  </a:lnTo>
                  <a:lnTo>
                    <a:pt x="6892658" y="1481543"/>
                  </a:lnTo>
                  <a:lnTo>
                    <a:pt x="6892658" y="1450301"/>
                  </a:lnTo>
                  <a:lnTo>
                    <a:pt x="6876897" y="1450301"/>
                  </a:lnTo>
                  <a:lnTo>
                    <a:pt x="6892658" y="1450225"/>
                  </a:lnTo>
                  <a:lnTo>
                    <a:pt x="6892658" y="31711"/>
                  </a:lnTo>
                  <a:lnTo>
                    <a:pt x="6892658"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85" name="Google Shape;3785;g2b5c250f245_0_726"/>
            <p:cNvSpPr/>
            <p:nvPr/>
          </p:nvSpPr>
          <p:spPr>
            <a:xfrm>
              <a:off x="1512188" y="1028700"/>
              <a:ext cx="6861175" cy="1450339"/>
            </a:xfrm>
            <a:custGeom>
              <a:rect b="b" l="l" r="r" t="t"/>
              <a:pathLst>
                <a:path extrusionOk="0" h="1450339" w="6861175">
                  <a:moveTo>
                    <a:pt x="0" y="0"/>
                  </a:moveTo>
                  <a:lnTo>
                    <a:pt x="6861124" y="0"/>
                  </a:lnTo>
                  <a:lnTo>
                    <a:pt x="6861124" y="1450096"/>
                  </a:lnTo>
                  <a:lnTo>
                    <a:pt x="0" y="1450096"/>
                  </a:lnTo>
                  <a:lnTo>
                    <a:pt x="0" y="0"/>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grpSp>
        <p:nvGrpSpPr>
          <p:cNvPr id="3786" name="Google Shape;3786;g2b5c250f245_0_726"/>
          <p:cNvGrpSpPr/>
          <p:nvPr/>
        </p:nvGrpSpPr>
        <p:grpSpPr>
          <a:xfrm>
            <a:off x="15250" y="5346907"/>
            <a:ext cx="2278173" cy="1512908"/>
            <a:chOff x="22877" y="8019960"/>
            <a:chExt cx="3417602" cy="2269249"/>
          </a:xfrm>
        </p:grpSpPr>
        <p:sp>
          <p:nvSpPr>
            <p:cNvPr id="3787" name="Google Shape;3787;g2b5c250f245_0_726"/>
            <p:cNvSpPr/>
            <p:nvPr/>
          </p:nvSpPr>
          <p:spPr>
            <a:xfrm>
              <a:off x="2753627" y="10161362"/>
              <a:ext cx="36194" cy="125729"/>
            </a:xfrm>
            <a:custGeom>
              <a:rect b="b" l="l" r="r" t="t"/>
              <a:pathLst>
                <a:path extrusionOk="0" h="125729" w="36194">
                  <a:moveTo>
                    <a:pt x="4989" y="125636"/>
                  </a:moveTo>
                  <a:lnTo>
                    <a:pt x="0" y="125636"/>
                  </a:lnTo>
                  <a:lnTo>
                    <a:pt x="1341" y="117620"/>
                  </a:lnTo>
                  <a:lnTo>
                    <a:pt x="17782" y="53341"/>
                  </a:lnTo>
                  <a:lnTo>
                    <a:pt x="30969" y="13672"/>
                  </a:lnTo>
                  <a:lnTo>
                    <a:pt x="35993" y="0"/>
                  </a:lnTo>
                  <a:lnTo>
                    <a:pt x="34831" y="3520"/>
                  </a:lnTo>
                  <a:lnTo>
                    <a:pt x="31556" y="13885"/>
                  </a:lnTo>
                  <a:lnTo>
                    <a:pt x="26479" y="30803"/>
                  </a:lnTo>
                  <a:lnTo>
                    <a:pt x="19916" y="53980"/>
                  </a:lnTo>
                  <a:lnTo>
                    <a:pt x="12601" y="83264"/>
                  </a:lnTo>
                  <a:lnTo>
                    <a:pt x="5947" y="118482"/>
                  </a:lnTo>
                  <a:lnTo>
                    <a:pt x="4989" y="12563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88" name="Google Shape;3788;g2b5c250f245_0_726"/>
            <p:cNvSpPr/>
            <p:nvPr/>
          </p:nvSpPr>
          <p:spPr>
            <a:xfrm>
              <a:off x="1961045" y="10103979"/>
              <a:ext cx="887094" cy="182245"/>
            </a:xfrm>
            <a:custGeom>
              <a:rect b="b" l="l" r="r" t="t"/>
              <a:pathLst>
                <a:path extrusionOk="0" h="182245" w="887094">
                  <a:moveTo>
                    <a:pt x="64643" y="170484"/>
                  </a:moveTo>
                  <a:lnTo>
                    <a:pt x="62014" y="169214"/>
                  </a:lnTo>
                  <a:lnTo>
                    <a:pt x="60667" y="170484"/>
                  </a:lnTo>
                  <a:lnTo>
                    <a:pt x="33350" y="175564"/>
                  </a:lnTo>
                  <a:lnTo>
                    <a:pt x="7505" y="180644"/>
                  </a:lnTo>
                  <a:lnTo>
                    <a:pt x="0" y="181914"/>
                  </a:lnTo>
                  <a:lnTo>
                    <a:pt x="15354" y="181914"/>
                  </a:lnTo>
                  <a:lnTo>
                    <a:pt x="58140" y="173024"/>
                  </a:lnTo>
                  <a:lnTo>
                    <a:pt x="64643" y="170484"/>
                  </a:lnTo>
                  <a:close/>
                </a:path>
                <a:path extrusionOk="0" h="182245" w="887094">
                  <a:moveTo>
                    <a:pt x="452551" y="98018"/>
                  </a:moveTo>
                  <a:lnTo>
                    <a:pt x="450621" y="96672"/>
                  </a:lnTo>
                  <a:lnTo>
                    <a:pt x="448779" y="98653"/>
                  </a:lnTo>
                  <a:lnTo>
                    <a:pt x="450342" y="99720"/>
                  </a:lnTo>
                  <a:lnTo>
                    <a:pt x="452551" y="98018"/>
                  </a:lnTo>
                  <a:close/>
                </a:path>
                <a:path extrusionOk="0" h="182245" w="887094">
                  <a:moveTo>
                    <a:pt x="884059" y="20104"/>
                  </a:moveTo>
                  <a:lnTo>
                    <a:pt x="836726" y="13881"/>
                  </a:lnTo>
                  <a:lnTo>
                    <a:pt x="789317" y="8763"/>
                  </a:lnTo>
                  <a:lnTo>
                    <a:pt x="741832" y="4737"/>
                  </a:lnTo>
                  <a:lnTo>
                    <a:pt x="694232" y="1828"/>
                  </a:lnTo>
                  <a:lnTo>
                    <a:pt x="646531" y="0"/>
                  </a:lnTo>
                  <a:lnTo>
                    <a:pt x="693864" y="6273"/>
                  </a:lnTo>
                  <a:lnTo>
                    <a:pt x="741260" y="11455"/>
                  </a:lnTo>
                  <a:lnTo>
                    <a:pt x="788758" y="15494"/>
                  </a:lnTo>
                  <a:lnTo>
                    <a:pt x="836358" y="18389"/>
                  </a:lnTo>
                  <a:lnTo>
                    <a:pt x="884059" y="20104"/>
                  </a:lnTo>
                  <a:close/>
                </a:path>
                <a:path extrusionOk="0" h="182245" w="887094">
                  <a:moveTo>
                    <a:pt x="886904" y="29514"/>
                  </a:moveTo>
                  <a:lnTo>
                    <a:pt x="886752" y="28244"/>
                  </a:lnTo>
                  <a:lnTo>
                    <a:pt x="886663" y="25704"/>
                  </a:lnTo>
                  <a:lnTo>
                    <a:pt x="886612" y="24434"/>
                  </a:lnTo>
                  <a:lnTo>
                    <a:pt x="883272" y="25704"/>
                  </a:lnTo>
                  <a:lnTo>
                    <a:pt x="881926" y="24434"/>
                  </a:lnTo>
                  <a:lnTo>
                    <a:pt x="846251" y="29514"/>
                  </a:lnTo>
                  <a:lnTo>
                    <a:pt x="829652" y="32054"/>
                  </a:lnTo>
                  <a:lnTo>
                    <a:pt x="813066" y="35864"/>
                  </a:lnTo>
                  <a:lnTo>
                    <a:pt x="771486" y="40944"/>
                  </a:lnTo>
                  <a:lnTo>
                    <a:pt x="750709" y="44754"/>
                  </a:lnTo>
                  <a:lnTo>
                    <a:pt x="729970" y="47294"/>
                  </a:lnTo>
                  <a:lnTo>
                    <a:pt x="698804" y="52374"/>
                  </a:lnTo>
                  <a:lnTo>
                    <a:pt x="667689" y="58724"/>
                  </a:lnTo>
                  <a:lnTo>
                    <a:pt x="600798" y="71424"/>
                  </a:lnTo>
                  <a:lnTo>
                    <a:pt x="595884" y="72694"/>
                  </a:lnTo>
                  <a:lnTo>
                    <a:pt x="586638" y="71424"/>
                  </a:lnTo>
                  <a:lnTo>
                    <a:pt x="583006" y="72694"/>
                  </a:lnTo>
                  <a:lnTo>
                    <a:pt x="578954" y="73964"/>
                  </a:lnTo>
                  <a:lnTo>
                    <a:pt x="565010" y="79044"/>
                  </a:lnTo>
                  <a:lnTo>
                    <a:pt x="557872" y="79044"/>
                  </a:lnTo>
                  <a:lnTo>
                    <a:pt x="550646" y="80314"/>
                  </a:lnTo>
                  <a:lnTo>
                    <a:pt x="539623" y="80314"/>
                  </a:lnTo>
                  <a:lnTo>
                    <a:pt x="534708" y="82854"/>
                  </a:lnTo>
                  <a:lnTo>
                    <a:pt x="533146" y="84124"/>
                  </a:lnTo>
                  <a:lnTo>
                    <a:pt x="531723" y="85394"/>
                  </a:lnTo>
                  <a:lnTo>
                    <a:pt x="529729" y="84124"/>
                  </a:lnTo>
                  <a:lnTo>
                    <a:pt x="526808" y="82854"/>
                  </a:lnTo>
                  <a:lnTo>
                    <a:pt x="524395" y="84124"/>
                  </a:lnTo>
                  <a:lnTo>
                    <a:pt x="521766" y="85394"/>
                  </a:lnTo>
                  <a:lnTo>
                    <a:pt x="516496" y="89204"/>
                  </a:lnTo>
                  <a:lnTo>
                    <a:pt x="510946" y="93014"/>
                  </a:lnTo>
                  <a:lnTo>
                    <a:pt x="504621" y="87934"/>
                  </a:lnTo>
                  <a:lnTo>
                    <a:pt x="500418" y="87934"/>
                  </a:lnTo>
                  <a:lnTo>
                    <a:pt x="493598" y="90474"/>
                  </a:lnTo>
                  <a:lnTo>
                    <a:pt x="486549" y="91744"/>
                  </a:lnTo>
                  <a:lnTo>
                    <a:pt x="480148" y="95554"/>
                  </a:lnTo>
                  <a:lnTo>
                    <a:pt x="477012" y="98094"/>
                  </a:lnTo>
                  <a:lnTo>
                    <a:pt x="474459" y="96824"/>
                  </a:lnTo>
                  <a:lnTo>
                    <a:pt x="474103" y="90474"/>
                  </a:lnTo>
                  <a:lnTo>
                    <a:pt x="472744" y="91744"/>
                  </a:lnTo>
                  <a:lnTo>
                    <a:pt x="466420" y="93014"/>
                  </a:lnTo>
                  <a:lnTo>
                    <a:pt x="461657" y="95554"/>
                  </a:lnTo>
                  <a:lnTo>
                    <a:pt x="452196" y="101904"/>
                  </a:lnTo>
                  <a:lnTo>
                    <a:pt x="447281" y="104444"/>
                  </a:lnTo>
                  <a:lnTo>
                    <a:pt x="441452" y="99364"/>
                  </a:lnTo>
                  <a:lnTo>
                    <a:pt x="438670" y="98094"/>
                  </a:lnTo>
                  <a:lnTo>
                    <a:pt x="435622" y="98094"/>
                  </a:lnTo>
                  <a:lnTo>
                    <a:pt x="431914" y="99364"/>
                  </a:lnTo>
                  <a:lnTo>
                    <a:pt x="428218" y="101904"/>
                  </a:lnTo>
                  <a:lnTo>
                    <a:pt x="424307" y="104444"/>
                  </a:lnTo>
                  <a:lnTo>
                    <a:pt x="420319" y="102387"/>
                  </a:lnTo>
                  <a:lnTo>
                    <a:pt x="420319" y="108254"/>
                  </a:lnTo>
                  <a:lnTo>
                    <a:pt x="419544" y="109524"/>
                  </a:lnTo>
                  <a:lnTo>
                    <a:pt x="417906" y="110794"/>
                  </a:lnTo>
                  <a:lnTo>
                    <a:pt x="416052" y="110794"/>
                  </a:lnTo>
                  <a:lnTo>
                    <a:pt x="414274" y="108254"/>
                  </a:lnTo>
                  <a:lnTo>
                    <a:pt x="414705" y="106984"/>
                  </a:lnTo>
                  <a:lnTo>
                    <a:pt x="415836" y="105714"/>
                  </a:lnTo>
                  <a:lnTo>
                    <a:pt x="417690" y="105714"/>
                  </a:lnTo>
                  <a:lnTo>
                    <a:pt x="420319" y="108254"/>
                  </a:lnTo>
                  <a:lnTo>
                    <a:pt x="420319" y="102387"/>
                  </a:lnTo>
                  <a:lnTo>
                    <a:pt x="419392" y="101904"/>
                  </a:lnTo>
                  <a:lnTo>
                    <a:pt x="417830" y="101904"/>
                  </a:lnTo>
                  <a:lnTo>
                    <a:pt x="410298" y="105714"/>
                  </a:lnTo>
                  <a:lnTo>
                    <a:pt x="401548" y="106984"/>
                  </a:lnTo>
                  <a:lnTo>
                    <a:pt x="395427" y="113334"/>
                  </a:lnTo>
                  <a:lnTo>
                    <a:pt x="395274" y="113334"/>
                  </a:lnTo>
                  <a:lnTo>
                    <a:pt x="394550" y="112509"/>
                  </a:lnTo>
                  <a:lnTo>
                    <a:pt x="394550" y="113995"/>
                  </a:lnTo>
                  <a:lnTo>
                    <a:pt x="393293" y="115874"/>
                  </a:lnTo>
                  <a:lnTo>
                    <a:pt x="391375" y="115874"/>
                  </a:lnTo>
                  <a:lnTo>
                    <a:pt x="387540" y="114274"/>
                  </a:lnTo>
                  <a:lnTo>
                    <a:pt x="389166" y="113931"/>
                  </a:lnTo>
                  <a:lnTo>
                    <a:pt x="390728" y="113995"/>
                  </a:lnTo>
                  <a:lnTo>
                    <a:pt x="394550" y="113995"/>
                  </a:lnTo>
                  <a:lnTo>
                    <a:pt x="394550" y="112509"/>
                  </a:lnTo>
                  <a:lnTo>
                    <a:pt x="392938" y="110655"/>
                  </a:lnTo>
                  <a:lnTo>
                    <a:pt x="391795" y="108597"/>
                  </a:lnTo>
                  <a:lnTo>
                    <a:pt x="390309" y="108673"/>
                  </a:lnTo>
                  <a:lnTo>
                    <a:pt x="388531" y="109740"/>
                  </a:lnTo>
                  <a:lnTo>
                    <a:pt x="386537" y="112509"/>
                  </a:lnTo>
                  <a:lnTo>
                    <a:pt x="387070" y="114084"/>
                  </a:lnTo>
                  <a:lnTo>
                    <a:pt x="385318" y="113334"/>
                  </a:lnTo>
                  <a:lnTo>
                    <a:pt x="381406" y="113334"/>
                  </a:lnTo>
                  <a:lnTo>
                    <a:pt x="374865" y="110794"/>
                  </a:lnTo>
                  <a:lnTo>
                    <a:pt x="370814" y="112064"/>
                  </a:lnTo>
                  <a:lnTo>
                    <a:pt x="368896" y="115874"/>
                  </a:lnTo>
                  <a:lnTo>
                    <a:pt x="367118" y="119684"/>
                  </a:lnTo>
                  <a:lnTo>
                    <a:pt x="363918" y="120954"/>
                  </a:lnTo>
                  <a:lnTo>
                    <a:pt x="359854" y="122224"/>
                  </a:lnTo>
                  <a:lnTo>
                    <a:pt x="355587" y="122224"/>
                  </a:lnTo>
                  <a:lnTo>
                    <a:pt x="358927" y="118414"/>
                  </a:lnTo>
                  <a:lnTo>
                    <a:pt x="356654" y="117144"/>
                  </a:lnTo>
                  <a:lnTo>
                    <a:pt x="352818" y="115874"/>
                  </a:lnTo>
                  <a:lnTo>
                    <a:pt x="348907" y="115874"/>
                  </a:lnTo>
                  <a:lnTo>
                    <a:pt x="345135" y="117144"/>
                  </a:lnTo>
                  <a:lnTo>
                    <a:pt x="342709" y="119684"/>
                  </a:lnTo>
                  <a:lnTo>
                    <a:pt x="340868" y="122224"/>
                  </a:lnTo>
                  <a:lnTo>
                    <a:pt x="338378" y="123494"/>
                  </a:lnTo>
                  <a:lnTo>
                    <a:pt x="335534" y="124764"/>
                  </a:lnTo>
                  <a:lnTo>
                    <a:pt x="330911" y="126034"/>
                  </a:lnTo>
                  <a:lnTo>
                    <a:pt x="326212" y="126034"/>
                  </a:lnTo>
                  <a:lnTo>
                    <a:pt x="317182" y="123494"/>
                  </a:lnTo>
                  <a:lnTo>
                    <a:pt x="313258" y="124764"/>
                  </a:lnTo>
                  <a:lnTo>
                    <a:pt x="309067" y="126034"/>
                  </a:lnTo>
                  <a:lnTo>
                    <a:pt x="307721" y="127304"/>
                  </a:lnTo>
                  <a:lnTo>
                    <a:pt x="307289" y="131114"/>
                  </a:lnTo>
                  <a:lnTo>
                    <a:pt x="306717" y="132384"/>
                  </a:lnTo>
                  <a:lnTo>
                    <a:pt x="299681" y="131114"/>
                  </a:lnTo>
                  <a:lnTo>
                    <a:pt x="299529" y="131064"/>
                  </a:lnTo>
                  <a:lnTo>
                    <a:pt x="299529" y="143814"/>
                  </a:lnTo>
                  <a:lnTo>
                    <a:pt x="299173" y="146354"/>
                  </a:lnTo>
                  <a:lnTo>
                    <a:pt x="298323" y="147624"/>
                  </a:lnTo>
                  <a:lnTo>
                    <a:pt x="296329" y="146354"/>
                  </a:lnTo>
                  <a:lnTo>
                    <a:pt x="295262" y="145084"/>
                  </a:lnTo>
                  <a:lnTo>
                    <a:pt x="296405" y="143814"/>
                  </a:lnTo>
                  <a:lnTo>
                    <a:pt x="299529" y="143814"/>
                  </a:lnTo>
                  <a:lnTo>
                    <a:pt x="299529" y="131064"/>
                  </a:lnTo>
                  <a:lnTo>
                    <a:pt x="296545" y="129844"/>
                  </a:lnTo>
                  <a:lnTo>
                    <a:pt x="293916" y="133654"/>
                  </a:lnTo>
                  <a:lnTo>
                    <a:pt x="294411" y="136194"/>
                  </a:lnTo>
                  <a:lnTo>
                    <a:pt x="290283" y="134924"/>
                  </a:lnTo>
                  <a:lnTo>
                    <a:pt x="290423" y="133654"/>
                  </a:lnTo>
                  <a:lnTo>
                    <a:pt x="290715" y="132384"/>
                  </a:lnTo>
                  <a:lnTo>
                    <a:pt x="290931" y="131114"/>
                  </a:lnTo>
                  <a:lnTo>
                    <a:pt x="290931" y="129844"/>
                  </a:lnTo>
                  <a:lnTo>
                    <a:pt x="289217" y="128574"/>
                  </a:lnTo>
                  <a:lnTo>
                    <a:pt x="285089" y="127304"/>
                  </a:lnTo>
                  <a:lnTo>
                    <a:pt x="279971" y="131114"/>
                  </a:lnTo>
                  <a:lnTo>
                    <a:pt x="278980" y="138734"/>
                  </a:lnTo>
                  <a:lnTo>
                    <a:pt x="277558" y="138734"/>
                  </a:lnTo>
                  <a:lnTo>
                    <a:pt x="275209" y="136194"/>
                  </a:lnTo>
                  <a:lnTo>
                    <a:pt x="272364" y="133654"/>
                  </a:lnTo>
                  <a:lnTo>
                    <a:pt x="270154" y="132384"/>
                  </a:lnTo>
                  <a:lnTo>
                    <a:pt x="264604" y="133654"/>
                  </a:lnTo>
                  <a:lnTo>
                    <a:pt x="263258" y="136194"/>
                  </a:lnTo>
                  <a:lnTo>
                    <a:pt x="261543" y="138734"/>
                  </a:lnTo>
                  <a:lnTo>
                    <a:pt x="264680" y="138734"/>
                  </a:lnTo>
                  <a:lnTo>
                    <a:pt x="265671" y="141274"/>
                  </a:lnTo>
                  <a:lnTo>
                    <a:pt x="262509" y="141274"/>
                  </a:lnTo>
                  <a:lnTo>
                    <a:pt x="262509" y="151434"/>
                  </a:lnTo>
                  <a:lnTo>
                    <a:pt x="261048" y="159054"/>
                  </a:lnTo>
                  <a:lnTo>
                    <a:pt x="254368" y="156514"/>
                  </a:lnTo>
                  <a:lnTo>
                    <a:pt x="255168" y="155244"/>
                  </a:lnTo>
                  <a:lnTo>
                    <a:pt x="257568" y="151434"/>
                  </a:lnTo>
                  <a:lnTo>
                    <a:pt x="262509" y="151434"/>
                  </a:lnTo>
                  <a:lnTo>
                    <a:pt x="262509" y="141274"/>
                  </a:lnTo>
                  <a:lnTo>
                    <a:pt x="262191" y="141274"/>
                  </a:lnTo>
                  <a:lnTo>
                    <a:pt x="258203" y="143814"/>
                  </a:lnTo>
                  <a:lnTo>
                    <a:pt x="255790" y="142544"/>
                  </a:lnTo>
                  <a:lnTo>
                    <a:pt x="254342" y="141274"/>
                  </a:lnTo>
                  <a:lnTo>
                    <a:pt x="251447" y="138734"/>
                  </a:lnTo>
                  <a:lnTo>
                    <a:pt x="247751" y="141274"/>
                  </a:lnTo>
                  <a:lnTo>
                    <a:pt x="247675" y="157784"/>
                  </a:lnTo>
                  <a:lnTo>
                    <a:pt x="245186" y="157784"/>
                  </a:lnTo>
                  <a:lnTo>
                    <a:pt x="244259" y="161594"/>
                  </a:lnTo>
                  <a:lnTo>
                    <a:pt x="242062" y="159054"/>
                  </a:lnTo>
                  <a:lnTo>
                    <a:pt x="241909" y="157784"/>
                  </a:lnTo>
                  <a:lnTo>
                    <a:pt x="241630" y="155244"/>
                  </a:lnTo>
                  <a:lnTo>
                    <a:pt x="245402" y="155244"/>
                  </a:lnTo>
                  <a:lnTo>
                    <a:pt x="247675" y="157784"/>
                  </a:lnTo>
                  <a:lnTo>
                    <a:pt x="247675" y="141274"/>
                  </a:lnTo>
                  <a:lnTo>
                    <a:pt x="243840" y="141274"/>
                  </a:lnTo>
                  <a:lnTo>
                    <a:pt x="243192" y="140004"/>
                  </a:lnTo>
                  <a:lnTo>
                    <a:pt x="245541" y="138734"/>
                  </a:lnTo>
                  <a:lnTo>
                    <a:pt x="243192" y="137464"/>
                  </a:lnTo>
                  <a:lnTo>
                    <a:pt x="242062" y="137845"/>
                  </a:lnTo>
                  <a:lnTo>
                    <a:pt x="242062" y="145084"/>
                  </a:lnTo>
                  <a:lnTo>
                    <a:pt x="240131" y="146354"/>
                  </a:lnTo>
                  <a:lnTo>
                    <a:pt x="238569" y="146354"/>
                  </a:lnTo>
                  <a:lnTo>
                    <a:pt x="236372" y="145084"/>
                  </a:lnTo>
                  <a:lnTo>
                    <a:pt x="237998" y="143814"/>
                  </a:lnTo>
                  <a:lnTo>
                    <a:pt x="239420" y="143814"/>
                  </a:lnTo>
                  <a:lnTo>
                    <a:pt x="242062" y="145084"/>
                  </a:lnTo>
                  <a:lnTo>
                    <a:pt x="242062" y="137845"/>
                  </a:lnTo>
                  <a:lnTo>
                    <a:pt x="239420" y="138734"/>
                  </a:lnTo>
                  <a:lnTo>
                    <a:pt x="237642" y="140004"/>
                  </a:lnTo>
                  <a:lnTo>
                    <a:pt x="236296" y="142544"/>
                  </a:lnTo>
                  <a:lnTo>
                    <a:pt x="233807" y="142544"/>
                  </a:lnTo>
                  <a:lnTo>
                    <a:pt x="231889" y="142900"/>
                  </a:lnTo>
                  <a:lnTo>
                    <a:pt x="231889" y="159054"/>
                  </a:lnTo>
                  <a:lnTo>
                    <a:pt x="230035" y="162864"/>
                  </a:lnTo>
                  <a:lnTo>
                    <a:pt x="226479" y="164134"/>
                  </a:lnTo>
                  <a:lnTo>
                    <a:pt x="222846" y="164134"/>
                  </a:lnTo>
                  <a:lnTo>
                    <a:pt x="218224" y="162864"/>
                  </a:lnTo>
                  <a:lnTo>
                    <a:pt x="219824" y="160324"/>
                  </a:lnTo>
                  <a:lnTo>
                    <a:pt x="221424" y="157784"/>
                  </a:lnTo>
                  <a:lnTo>
                    <a:pt x="226339" y="159054"/>
                  </a:lnTo>
                  <a:lnTo>
                    <a:pt x="230390" y="157784"/>
                  </a:lnTo>
                  <a:lnTo>
                    <a:pt x="231889" y="159054"/>
                  </a:lnTo>
                  <a:lnTo>
                    <a:pt x="231889" y="142900"/>
                  </a:lnTo>
                  <a:lnTo>
                    <a:pt x="227545" y="143700"/>
                  </a:lnTo>
                  <a:lnTo>
                    <a:pt x="227545" y="147624"/>
                  </a:lnTo>
                  <a:lnTo>
                    <a:pt x="225767" y="148894"/>
                  </a:lnTo>
                  <a:lnTo>
                    <a:pt x="223062" y="148894"/>
                  </a:lnTo>
                  <a:lnTo>
                    <a:pt x="222427" y="147624"/>
                  </a:lnTo>
                  <a:lnTo>
                    <a:pt x="227545" y="147624"/>
                  </a:lnTo>
                  <a:lnTo>
                    <a:pt x="227545" y="143700"/>
                  </a:lnTo>
                  <a:lnTo>
                    <a:pt x="212953" y="146354"/>
                  </a:lnTo>
                  <a:lnTo>
                    <a:pt x="205778" y="146354"/>
                  </a:lnTo>
                  <a:lnTo>
                    <a:pt x="201790" y="147624"/>
                  </a:lnTo>
                  <a:lnTo>
                    <a:pt x="201295" y="147929"/>
                  </a:lnTo>
                  <a:lnTo>
                    <a:pt x="201295" y="164134"/>
                  </a:lnTo>
                  <a:lnTo>
                    <a:pt x="198094" y="165404"/>
                  </a:lnTo>
                  <a:lnTo>
                    <a:pt x="199301" y="164134"/>
                  </a:lnTo>
                  <a:lnTo>
                    <a:pt x="201295" y="164134"/>
                  </a:lnTo>
                  <a:lnTo>
                    <a:pt x="201295" y="147929"/>
                  </a:lnTo>
                  <a:lnTo>
                    <a:pt x="199656" y="148894"/>
                  </a:lnTo>
                  <a:lnTo>
                    <a:pt x="196951" y="150164"/>
                  </a:lnTo>
                  <a:lnTo>
                    <a:pt x="194322" y="150164"/>
                  </a:lnTo>
                  <a:lnTo>
                    <a:pt x="187566" y="151599"/>
                  </a:lnTo>
                  <a:lnTo>
                    <a:pt x="187566" y="156514"/>
                  </a:lnTo>
                  <a:lnTo>
                    <a:pt x="185508" y="156908"/>
                  </a:lnTo>
                  <a:lnTo>
                    <a:pt x="185508" y="167944"/>
                  </a:lnTo>
                  <a:lnTo>
                    <a:pt x="180530" y="173024"/>
                  </a:lnTo>
                  <a:lnTo>
                    <a:pt x="178320" y="174294"/>
                  </a:lnTo>
                  <a:lnTo>
                    <a:pt x="176161" y="173024"/>
                  </a:lnTo>
                  <a:lnTo>
                    <a:pt x="171843" y="170484"/>
                  </a:lnTo>
                  <a:lnTo>
                    <a:pt x="176822" y="171754"/>
                  </a:lnTo>
                  <a:lnTo>
                    <a:pt x="177736" y="170484"/>
                  </a:lnTo>
                  <a:lnTo>
                    <a:pt x="180454" y="166674"/>
                  </a:lnTo>
                  <a:lnTo>
                    <a:pt x="185508" y="167944"/>
                  </a:lnTo>
                  <a:lnTo>
                    <a:pt x="185508" y="156908"/>
                  </a:lnTo>
                  <a:lnTo>
                    <a:pt x="170497" y="159753"/>
                  </a:lnTo>
                  <a:lnTo>
                    <a:pt x="170497" y="174294"/>
                  </a:lnTo>
                  <a:lnTo>
                    <a:pt x="166446" y="175564"/>
                  </a:lnTo>
                  <a:lnTo>
                    <a:pt x="163449" y="178104"/>
                  </a:lnTo>
                  <a:lnTo>
                    <a:pt x="159677" y="174294"/>
                  </a:lnTo>
                  <a:lnTo>
                    <a:pt x="158305" y="173418"/>
                  </a:lnTo>
                  <a:lnTo>
                    <a:pt x="161658" y="173024"/>
                  </a:lnTo>
                  <a:lnTo>
                    <a:pt x="170497" y="174294"/>
                  </a:lnTo>
                  <a:lnTo>
                    <a:pt x="170497" y="159753"/>
                  </a:lnTo>
                  <a:lnTo>
                    <a:pt x="167436" y="160324"/>
                  </a:lnTo>
                  <a:lnTo>
                    <a:pt x="167220" y="159054"/>
                  </a:lnTo>
                  <a:lnTo>
                    <a:pt x="187210" y="155244"/>
                  </a:lnTo>
                  <a:lnTo>
                    <a:pt x="187566" y="156514"/>
                  </a:lnTo>
                  <a:lnTo>
                    <a:pt x="187566" y="151599"/>
                  </a:lnTo>
                  <a:lnTo>
                    <a:pt x="149796" y="159626"/>
                  </a:lnTo>
                  <a:lnTo>
                    <a:pt x="149796" y="162864"/>
                  </a:lnTo>
                  <a:lnTo>
                    <a:pt x="147662" y="164134"/>
                  </a:lnTo>
                  <a:lnTo>
                    <a:pt x="143675" y="164134"/>
                  </a:lnTo>
                  <a:lnTo>
                    <a:pt x="145592" y="162864"/>
                  </a:lnTo>
                  <a:lnTo>
                    <a:pt x="149796" y="162864"/>
                  </a:lnTo>
                  <a:lnTo>
                    <a:pt x="149796" y="159626"/>
                  </a:lnTo>
                  <a:lnTo>
                    <a:pt x="146481" y="160324"/>
                  </a:lnTo>
                  <a:lnTo>
                    <a:pt x="98653" y="169214"/>
                  </a:lnTo>
                  <a:lnTo>
                    <a:pt x="50850" y="179374"/>
                  </a:lnTo>
                  <a:lnTo>
                    <a:pt x="34239" y="181914"/>
                  </a:lnTo>
                  <a:lnTo>
                    <a:pt x="118351" y="181914"/>
                  </a:lnTo>
                  <a:lnTo>
                    <a:pt x="122555" y="180644"/>
                  </a:lnTo>
                  <a:lnTo>
                    <a:pt x="126530" y="181914"/>
                  </a:lnTo>
                  <a:lnTo>
                    <a:pt x="135928" y="181914"/>
                  </a:lnTo>
                  <a:lnTo>
                    <a:pt x="134213" y="180644"/>
                  </a:lnTo>
                  <a:lnTo>
                    <a:pt x="140690" y="176834"/>
                  </a:lnTo>
                  <a:lnTo>
                    <a:pt x="150787" y="174294"/>
                  </a:lnTo>
                  <a:lnTo>
                    <a:pt x="156514" y="173621"/>
                  </a:lnTo>
                  <a:lnTo>
                    <a:pt x="155206" y="174294"/>
                  </a:lnTo>
                  <a:lnTo>
                    <a:pt x="148082" y="176834"/>
                  </a:lnTo>
                  <a:lnTo>
                    <a:pt x="144386" y="180644"/>
                  </a:lnTo>
                  <a:lnTo>
                    <a:pt x="139268" y="180644"/>
                  </a:lnTo>
                  <a:lnTo>
                    <a:pt x="137553" y="181914"/>
                  </a:lnTo>
                  <a:lnTo>
                    <a:pt x="173266" y="181914"/>
                  </a:lnTo>
                  <a:lnTo>
                    <a:pt x="176618" y="180644"/>
                  </a:lnTo>
                  <a:lnTo>
                    <a:pt x="180314" y="181914"/>
                  </a:lnTo>
                  <a:lnTo>
                    <a:pt x="184442" y="181914"/>
                  </a:lnTo>
                  <a:lnTo>
                    <a:pt x="188493" y="178104"/>
                  </a:lnTo>
                  <a:lnTo>
                    <a:pt x="202361" y="178104"/>
                  </a:lnTo>
                  <a:lnTo>
                    <a:pt x="205701" y="176834"/>
                  </a:lnTo>
                  <a:lnTo>
                    <a:pt x="208762" y="174294"/>
                  </a:lnTo>
                  <a:lnTo>
                    <a:pt x="212178" y="170484"/>
                  </a:lnTo>
                  <a:lnTo>
                    <a:pt x="219367" y="169214"/>
                  </a:lnTo>
                  <a:lnTo>
                    <a:pt x="221068" y="170484"/>
                  </a:lnTo>
                  <a:lnTo>
                    <a:pt x="224840" y="174294"/>
                  </a:lnTo>
                  <a:lnTo>
                    <a:pt x="227406" y="171754"/>
                  </a:lnTo>
                  <a:lnTo>
                    <a:pt x="233375" y="171754"/>
                  </a:lnTo>
                  <a:lnTo>
                    <a:pt x="235661" y="170484"/>
                  </a:lnTo>
                  <a:lnTo>
                    <a:pt x="236474" y="169214"/>
                  </a:lnTo>
                  <a:lnTo>
                    <a:pt x="237286" y="167944"/>
                  </a:lnTo>
                  <a:lnTo>
                    <a:pt x="240563" y="166674"/>
                  </a:lnTo>
                  <a:lnTo>
                    <a:pt x="247040" y="169214"/>
                  </a:lnTo>
                  <a:lnTo>
                    <a:pt x="252730" y="167944"/>
                  </a:lnTo>
                  <a:lnTo>
                    <a:pt x="254304" y="166674"/>
                  </a:lnTo>
                  <a:lnTo>
                    <a:pt x="255892" y="165404"/>
                  </a:lnTo>
                  <a:lnTo>
                    <a:pt x="260629" y="161594"/>
                  </a:lnTo>
                  <a:lnTo>
                    <a:pt x="262966" y="161594"/>
                  </a:lnTo>
                  <a:lnTo>
                    <a:pt x="267589" y="165404"/>
                  </a:lnTo>
                  <a:lnTo>
                    <a:pt x="269735" y="165404"/>
                  </a:lnTo>
                  <a:lnTo>
                    <a:pt x="273786" y="162864"/>
                  </a:lnTo>
                  <a:lnTo>
                    <a:pt x="283311" y="162864"/>
                  </a:lnTo>
                  <a:lnTo>
                    <a:pt x="287083" y="159054"/>
                  </a:lnTo>
                  <a:lnTo>
                    <a:pt x="292277" y="159054"/>
                  </a:lnTo>
                  <a:lnTo>
                    <a:pt x="294195" y="157784"/>
                  </a:lnTo>
                  <a:lnTo>
                    <a:pt x="296900" y="153974"/>
                  </a:lnTo>
                  <a:lnTo>
                    <a:pt x="300037" y="153974"/>
                  </a:lnTo>
                  <a:lnTo>
                    <a:pt x="303796" y="155244"/>
                  </a:lnTo>
                  <a:lnTo>
                    <a:pt x="306857" y="156514"/>
                  </a:lnTo>
                  <a:lnTo>
                    <a:pt x="310413" y="157784"/>
                  </a:lnTo>
                  <a:lnTo>
                    <a:pt x="315112" y="153974"/>
                  </a:lnTo>
                  <a:lnTo>
                    <a:pt x="316674" y="152704"/>
                  </a:lnTo>
                  <a:lnTo>
                    <a:pt x="320306" y="152704"/>
                  </a:lnTo>
                  <a:lnTo>
                    <a:pt x="324294" y="153974"/>
                  </a:lnTo>
                  <a:lnTo>
                    <a:pt x="331825" y="153974"/>
                  </a:lnTo>
                  <a:lnTo>
                    <a:pt x="349326" y="142544"/>
                  </a:lnTo>
                  <a:lnTo>
                    <a:pt x="352107" y="147624"/>
                  </a:lnTo>
                  <a:lnTo>
                    <a:pt x="356654" y="147624"/>
                  </a:lnTo>
                  <a:lnTo>
                    <a:pt x="363918" y="143814"/>
                  </a:lnTo>
                  <a:lnTo>
                    <a:pt x="371589" y="142544"/>
                  </a:lnTo>
                  <a:lnTo>
                    <a:pt x="379564" y="142544"/>
                  </a:lnTo>
                  <a:lnTo>
                    <a:pt x="382549" y="141274"/>
                  </a:lnTo>
                  <a:lnTo>
                    <a:pt x="384759" y="140004"/>
                  </a:lnTo>
                  <a:lnTo>
                    <a:pt x="389877" y="140004"/>
                  </a:lnTo>
                  <a:lnTo>
                    <a:pt x="392645" y="141274"/>
                  </a:lnTo>
                  <a:lnTo>
                    <a:pt x="395782" y="141274"/>
                  </a:lnTo>
                  <a:lnTo>
                    <a:pt x="396036" y="140004"/>
                  </a:lnTo>
                  <a:lnTo>
                    <a:pt x="396557" y="137464"/>
                  </a:lnTo>
                  <a:lnTo>
                    <a:pt x="397776" y="136194"/>
                  </a:lnTo>
                  <a:lnTo>
                    <a:pt x="398983" y="134924"/>
                  </a:lnTo>
                  <a:lnTo>
                    <a:pt x="402678" y="138734"/>
                  </a:lnTo>
                  <a:lnTo>
                    <a:pt x="405663" y="137464"/>
                  </a:lnTo>
                  <a:lnTo>
                    <a:pt x="407708" y="134924"/>
                  </a:lnTo>
                  <a:lnTo>
                    <a:pt x="408724" y="133654"/>
                  </a:lnTo>
                  <a:lnTo>
                    <a:pt x="410298" y="133654"/>
                  </a:lnTo>
                  <a:lnTo>
                    <a:pt x="417906" y="137464"/>
                  </a:lnTo>
                  <a:lnTo>
                    <a:pt x="423138" y="133654"/>
                  </a:lnTo>
                  <a:lnTo>
                    <a:pt x="424878" y="132384"/>
                  </a:lnTo>
                  <a:lnTo>
                    <a:pt x="431990" y="131114"/>
                  </a:lnTo>
                  <a:lnTo>
                    <a:pt x="439597" y="131114"/>
                  </a:lnTo>
                  <a:lnTo>
                    <a:pt x="446862" y="127304"/>
                  </a:lnTo>
                  <a:lnTo>
                    <a:pt x="458736" y="128574"/>
                  </a:lnTo>
                  <a:lnTo>
                    <a:pt x="459562" y="127304"/>
                  </a:lnTo>
                  <a:lnTo>
                    <a:pt x="460400" y="126034"/>
                  </a:lnTo>
                  <a:lnTo>
                    <a:pt x="461225" y="124764"/>
                  </a:lnTo>
                  <a:lnTo>
                    <a:pt x="464566" y="124764"/>
                  </a:lnTo>
                  <a:lnTo>
                    <a:pt x="477367" y="123494"/>
                  </a:lnTo>
                  <a:lnTo>
                    <a:pt x="480250" y="122224"/>
                  </a:lnTo>
                  <a:lnTo>
                    <a:pt x="483133" y="120954"/>
                  </a:lnTo>
                  <a:lnTo>
                    <a:pt x="488759" y="120954"/>
                  </a:lnTo>
                  <a:lnTo>
                    <a:pt x="491312" y="119684"/>
                  </a:lnTo>
                  <a:lnTo>
                    <a:pt x="493598" y="119684"/>
                  </a:lnTo>
                  <a:lnTo>
                    <a:pt x="499643" y="120954"/>
                  </a:lnTo>
                  <a:lnTo>
                    <a:pt x="500862" y="119684"/>
                  </a:lnTo>
                  <a:lnTo>
                    <a:pt x="504545" y="115874"/>
                  </a:lnTo>
                  <a:lnTo>
                    <a:pt x="510451" y="117144"/>
                  </a:lnTo>
                  <a:lnTo>
                    <a:pt x="513867" y="117144"/>
                  </a:lnTo>
                  <a:lnTo>
                    <a:pt x="514642" y="114604"/>
                  </a:lnTo>
                  <a:lnTo>
                    <a:pt x="511797" y="110794"/>
                  </a:lnTo>
                  <a:lnTo>
                    <a:pt x="519417" y="114604"/>
                  </a:lnTo>
                  <a:lnTo>
                    <a:pt x="525881" y="114604"/>
                  </a:lnTo>
                  <a:lnTo>
                    <a:pt x="532079" y="113334"/>
                  </a:lnTo>
                  <a:lnTo>
                    <a:pt x="539191" y="110794"/>
                  </a:lnTo>
                  <a:lnTo>
                    <a:pt x="546442" y="109524"/>
                  </a:lnTo>
                  <a:lnTo>
                    <a:pt x="553707" y="109524"/>
                  </a:lnTo>
                  <a:lnTo>
                    <a:pt x="557898" y="108254"/>
                  </a:lnTo>
                  <a:lnTo>
                    <a:pt x="562305" y="108254"/>
                  </a:lnTo>
                  <a:lnTo>
                    <a:pt x="566013" y="105714"/>
                  </a:lnTo>
                  <a:lnTo>
                    <a:pt x="570128" y="104444"/>
                  </a:lnTo>
                  <a:lnTo>
                    <a:pt x="576961" y="105714"/>
                  </a:lnTo>
                  <a:lnTo>
                    <a:pt x="583222" y="101904"/>
                  </a:lnTo>
                  <a:lnTo>
                    <a:pt x="589838" y="101904"/>
                  </a:lnTo>
                  <a:lnTo>
                    <a:pt x="597077" y="100634"/>
                  </a:lnTo>
                  <a:lnTo>
                    <a:pt x="604291" y="98094"/>
                  </a:lnTo>
                  <a:lnTo>
                    <a:pt x="632523" y="93014"/>
                  </a:lnTo>
                  <a:lnTo>
                    <a:pt x="673696" y="85394"/>
                  </a:lnTo>
                  <a:lnTo>
                    <a:pt x="728535" y="73964"/>
                  </a:lnTo>
                  <a:lnTo>
                    <a:pt x="735380" y="72694"/>
                  </a:lnTo>
                  <a:lnTo>
                    <a:pt x="783285" y="63804"/>
                  </a:lnTo>
                  <a:lnTo>
                    <a:pt x="837958" y="52374"/>
                  </a:lnTo>
                  <a:lnTo>
                    <a:pt x="878928" y="35864"/>
                  </a:lnTo>
                  <a:lnTo>
                    <a:pt x="884339" y="32054"/>
                  </a:lnTo>
                  <a:lnTo>
                    <a:pt x="886904" y="295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89" name="Google Shape;3789;g2b5c250f245_0_726"/>
            <p:cNvSpPr/>
            <p:nvPr/>
          </p:nvSpPr>
          <p:spPr>
            <a:xfrm>
              <a:off x="1962950" y="9756228"/>
              <a:ext cx="118744" cy="422275"/>
            </a:xfrm>
            <a:custGeom>
              <a:rect b="b" l="l" r="r" t="t"/>
              <a:pathLst>
                <a:path extrusionOk="0" h="422275" w="118744">
                  <a:moveTo>
                    <a:pt x="40665" y="159372"/>
                  </a:moveTo>
                  <a:lnTo>
                    <a:pt x="39928" y="153504"/>
                  </a:lnTo>
                  <a:lnTo>
                    <a:pt x="37769" y="140284"/>
                  </a:lnTo>
                  <a:lnTo>
                    <a:pt x="34810" y="125234"/>
                  </a:lnTo>
                  <a:lnTo>
                    <a:pt x="33680" y="120510"/>
                  </a:lnTo>
                  <a:lnTo>
                    <a:pt x="34315" y="125704"/>
                  </a:lnTo>
                  <a:lnTo>
                    <a:pt x="36639" y="140423"/>
                  </a:lnTo>
                  <a:lnTo>
                    <a:pt x="39674" y="155727"/>
                  </a:lnTo>
                  <a:lnTo>
                    <a:pt x="40665" y="159372"/>
                  </a:lnTo>
                  <a:close/>
                </a:path>
                <a:path extrusionOk="0" h="422275" w="118744">
                  <a:moveTo>
                    <a:pt x="41224" y="230898"/>
                  </a:moveTo>
                  <a:lnTo>
                    <a:pt x="40970" y="213017"/>
                  </a:lnTo>
                  <a:lnTo>
                    <a:pt x="40487" y="225450"/>
                  </a:lnTo>
                  <a:lnTo>
                    <a:pt x="38976" y="253072"/>
                  </a:lnTo>
                  <a:lnTo>
                    <a:pt x="39535" y="250685"/>
                  </a:lnTo>
                  <a:lnTo>
                    <a:pt x="40513" y="243370"/>
                  </a:lnTo>
                  <a:lnTo>
                    <a:pt x="41224" y="230898"/>
                  </a:lnTo>
                  <a:close/>
                </a:path>
                <a:path extrusionOk="0" h="422275" w="118744">
                  <a:moveTo>
                    <a:pt x="41402" y="310642"/>
                  </a:moveTo>
                  <a:lnTo>
                    <a:pt x="40208" y="316903"/>
                  </a:lnTo>
                  <a:lnTo>
                    <a:pt x="39916" y="319760"/>
                  </a:lnTo>
                  <a:lnTo>
                    <a:pt x="41402" y="310642"/>
                  </a:lnTo>
                  <a:close/>
                </a:path>
                <a:path extrusionOk="0" h="422275" w="118744">
                  <a:moveTo>
                    <a:pt x="42887" y="301447"/>
                  </a:moveTo>
                  <a:lnTo>
                    <a:pt x="41402" y="310642"/>
                  </a:lnTo>
                  <a:lnTo>
                    <a:pt x="42265" y="306070"/>
                  </a:lnTo>
                  <a:lnTo>
                    <a:pt x="42824" y="302425"/>
                  </a:lnTo>
                  <a:lnTo>
                    <a:pt x="42887" y="301447"/>
                  </a:lnTo>
                  <a:close/>
                </a:path>
                <a:path extrusionOk="0" h="422275" w="118744">
                  <a:moveTo>
                    <a:pt x="45097" y="41554"/>
                  </a:moveTo>
                  <a:lnTo>
                    <a:pt x="44170" y="39916"/>
                  </a:lnTo>
                  <a:lnTo>
                    <a:pt x="44932" y="41414"/>
                  </a:lnTo>
                  <a:lnTo>
                    <a:pt x="45097" y="41554"/>
                  </a:lnTo>
                  <a:close/>
                </a:path>
                <a:path extrusionOk="0" h="422275" w="118744">
                  <a:moveTo>
                    <a:pt x="47523" y="235178"/>
                  </a:moveTo>
                  <a:lnTo>
                    <a:pt x="45415" y="252069"/>
                  </a:lnTo>
                  <a:lnTo>
                    <a:pt x="44665" y="254355"/>
                  </a:lnTo>
                  <a:lnTo>
                    <a:pt x="44678" y="249948"/>
                  </a:lnTo>
                  <a:lnTo>
                    <a:pt x="44818" y="246748"/>
                  </a:lnTo>
                  <a:lnTo>
                    <a:pt x="44665" y="245402"/>
                  </a:lnTo>
                  <a:lnTo>
                    <a:pt x="45046" y="240588"/>
                  </a:lnTo>
                  <a:lnTo>
                    <a:pt x="45567" y="233680"/>
                  </a:lnTo>
                  <a:lnTo>
                    <a:pt x="45885" y="229628"/>
                  </a:lnTo>
                  <a:lnTo>
                    <a:pt x="45237" y="233680"/>
                  </a:lnTo>
                  <a:lnTo>
                    <a:pt x="45313" y="231762"/>
                  </a:lnTo>
                  <a:lnTo>
                    <a:pt x="43903" y="240588"/>
                  </a:lnTo>
                  <a:lnTo>
                    <a:pt x="43751" y="239064"/>
                  </a:lnTo>
                  <a:lnTo>
                    <a:pt x="44056" y="233680"/>
                  </a:lnTo>
                  <a:lnTo>
                    <a:pt x="44107" y="230060"/>
                  </a:lnTo>
                  <a:lnTo>
                    <a:pt x="44221" y="225158"/>
                  </a:lnTo>
                  <a:lnTo>
                    <a:pt x="44551" y="213715"/>
                  </a:lnTo>
                  <a:lnTo>
                    <a:pt x="44780" y="209473"/>
                  </a:lnTo>
                  <a:lnTo>
                    <a:pt x="44881" y="217982"/>
                  </a:lnTo>
                  <a:lnTo>
                    <a:pt x="45097" y="225793"/>
                  </a:lnTo>
                  <a:lnTo>
                    <a:pt x="45313" y="225158"/>
                  </a:lnTo>
                  <a:lnTo>
                    <a:pt x="45529" y="220256"/>
                  </a:lnTo>
                  <a:lnTo>
                    <a:pt x="45669" y="227507"/>
                  </a:lnTo>
                  <a:lnTo>
                    <a:pt x="45948" y="228066"/>
                  </a:lnTo>
                  <a:lnTo>
                    <a:pt x="46304" y="220256"/>
                  </a:lnTo>
                  <a:lnTo>
                    <a:pt x="46329" y="209473"/>
                  </a:lnTo>
                  <a:lnTo>
                    <a:pt x="46355" y="200609"/>
                  </a:lnTo>
                  <a:lnTo>
                    <a:pt x="46380" y="191274"/>
                  </a:lnTo>
                  <a:lnTo>
                    <a:pt x="46126" y="189217"/>
                  </a:lnTo>
                  <a:lnTo>
                    <a:pt x="45593" y="184886"/>
                  </a:lnTo>
                  <a:lnTo>
                    <a:pt x="45173" y="182829"/>
                  </a:lnTo>
                  <a:lnTo>
                    <a:pt x="45529" y="189217"/>
                  </a:lnTo>
                  <a:lnTo>
                    <a:pt x="45097" y="185953"/>
                  </a:lnTo>
                  <a:lnTo>
                    <a:pt x="44742" y="183896"/>
                  </a:lnTo>
                  <a:lnTo>
                    <a:pt x="44907" y="194551"/>
                  </a:lnTo>
                  <a:lnTo>
                    <a:pt x="45008" y="200609"/>
                  </a:lnTo>
                  <a:lnTo>
                    <a:pt x="44196" y="189496"/>
                  </a:lnTo>
                  <a:lnTo>
                    <a:pt x="43954" y="186372"/>
                  </a:lnTo>
                  <a:lnTo>
                    <a:pt x="43815" y="186372"/>
                  </a:lnTo>
                  <a:lnTo>
                    <a:pt x="43954" y="189496"/>
                  </a:lnTo>
                  <a:lnTo>
                    <a:pt x="43815" y="189077"/>
                  </a:lnTo>
                  <a:lnTo>
                    <a:pt x="43700" y="194551"/>
                  </a:lnTo>
                  <a:lnTo>
                    <a:pt x="43624" y="200609"/>
                  </a:lnTo>
                  <a:lnTo>
                    <a:pt x="43675" y="230835"/>
                  </a:lnTo>
                  <a:lnTo>
                    <a:pt x="43243" y="232333"/>
                  </a:lnTo>
                  <a:lnTo>
                    <a:pt x="42849" y="235178"/>
                  </a:lnTo>
                  <a:lnTo>
                    <a:pt x="42392" y="239064"/>
                  </a:lnTo>
                  <a:lnTo>
                    <a:pt x="42113" y="240068"/>
                  </a:lnTo>
                  <a:lnTo>
                    <a:pt x="37350" y="279920"/>
                  </a:lnTo>
                  <a:lnTo>
                    <a:pt x="37274" y="279349"/>
                  </a:lnTo>
                  <a:lnTo>
                    <a:pt x="36918" y="280695"/>
                  </a:lnTo>
                  <a:lnTo>
                    <a:pt x="36563" y="282968"/>
                  </a:lnTo>
                  <a:lnTo>
                    <a:pt x="35140" y="289267"/>
                  </a:lnTo>
                  <a:lnTo>
                    <a:pt x="32080" y="308025"/>
                  </a:lnTo>
                  <a:lnTo>
                    <a:pt x="29883" y="323303"/>
                  </a:lnTo>
                  <a:lnTo>
                    <a:pt x="30949" y="319341"/>
                  </a:lnTo>
                  <a:lnTo>
                    <a:pt x="31927" y="316255"/>
                  </a:lnTo>
                  <a:lnTo>
                    <a:pt x="33731" y="306514"/>
                  </a:lnTo>
                  <a:lnTo>
                    <a:pt x="34556" y="302425"/>
                  </a:lnTo>
                  <a:lnTo>
                    <a:pt x="32512" y="316496"/>
                  </a:lnTo>
                  <a:lnTo>
                    <a:pt x="32791" y="315785"/>
                  </a:lnTo>
                  <a:lnTo>
                    <a:pt x="32296" y="318350"/>
                  </a:lnTo>
                  <a:lnTo>
                    <a:pt x="32181" y="319125"/>
                  </a:lnTo>
                  <a:lnTo>
                    <a:pt x="31724" y="321614"/>
                  </a:lnTo>
                  <a:lnTo>
                    <a:pt x="31102" y="321919"/>
                  </a:lnTo>
                  <a:lnTo>
                    <a:pt x="29667" y="327456"/>
                  </a:lnTo>
                  <a:lnTo>
                    <a:pt x="28067" y="334619"/>
                  </a:lnTo>
                  <a:lnTo>
                    <a:pt x="26962" y="339801"/>
                  </a:lnTo>
                  <a:lnTo>
                    <a:pt x="26111" y="342138"/>
                  </a:lnTo>
                  <a:lnTo>
                    <a:pt x="26136" y="332663"/>
                  </a:lnTo>
                  <a:lnTo>
                    <a:pt x="21539" y="349770"/>
                  </a:lnTo>
                  <a:lnTo>
                    <a:pt x="17068" y="370852"/>
                  </a:lnTo>
                  <a:lnTo>
                    <a:pt x="17462" y="373113"/>
                  </a:lnTo>
                  <a:lnTo>
                    <a:pt x="17500" y="373748"/>
                  </a:lnTo>
                  <a:lnTo>
                    <a:pt x="17856" y="373113"/>
                  </a:lnTo>
                  <a:lnTo>
                    <a:pt x="15862" y="381063"/>
                  </a:lnTo>
                  <a:lnTo>
                    <a:pt x="15074" y="383997"/>
                  </a:lnTo>
                  <a:lnTo>
                    <a:pt x="15074" y="386029"/>
                  </a:lnTo>
                  <a:lnTo>
                    <a:pt x="14706" y="387096"/>
                  </a:lnTo>
                  <a:lnTo>
                    <a:pt x="14757" y="386892"/>
                  </a:lnTo>
                  <a:lnTo>
                    <a:pt x="15074" y="386029"/>
                  </a:lnTo>
                  <a:lnTo>
                    <a:pt x="15074" y="383997"/>
                  </a:lnTo>
                  <a:lnTo>
                    <a:pt x="14160" y="387388"/>
                  </a:lnTo>
                  <a:lnTo>
                    <a:pt x="14439" y="387527"/>
                  </a:lnTo>
                  <a:lnTo>
                    <a:pt x="14681" y="387172"/>
                  </a:lnTo>
                  <a:lnTo>
                    <a:pt x="11455" y="396544"/>
                  </a:lnTo>
                  <a:lnTo>
                    <a:pt x="11455" y="396328"/>
                  </a:lnTo>
                  <a:lnTo>
                    <a:pt x="5689" y="410679"/>
                  </a:lnTo>
                  <a:lnTo>
                    <a:pt x="5829" y="409829"/>
                  </a:lnTo>
                  <a:lnTo>
                    <a:pt x="5410" y="409689"/>
                  </a:lnTo>
                  <a:lnTo>
                    <a:pt x="2844" y="415086"/>
                  </a:lnTo>
                  <a:lnTo>
                    <a:pt x="0" y="422109"/>
                  </a:lnTo>
                  <a:lnTo>
                    <a:pt x="3340" y="421614"/>
                  </a:lnTo>
                  <a:lnTo>
                    <a:pt x="6756" y="421195"/>
                  </a:lnTo>
                  <a:lnTo>
                    <a:pt x="10096" y="420839"/>
                  </a:lnTo>
                  <a:lnTo>
                    <a:pt x="13627" y="411848"/>
                  </a:lnTo>
                  <a:lnTo>
                    <a:pt x="14033" y="410679"/>
                  </a:lnTo>
                  <a:lnTo>
                    <a:pt x="15595" y="406222"/>
                  </a:lnTo>
                  <a:lnTo>
                    <a:pt x="17805" y="399338"/>
                  </a:lnTo>
                  <a:lnTo>
                    <a:pt x="18732" y="396544"/>
                  </a:lnTo>
                  <a:lnTo>
                    <a:pt x="22047" y="386600"/>
                  </a:lnTo>
                  <a:lnTo>
                    <a:pt x="19773" y="394487"/>
                  </a:lnTo>
                  <a:lnTo>
                    <a:pt x="18491" y="399808"/>
                  </a:lnTo>
                  <a:lnTo>
                    <a:pt x="21475" y="391858"/>
                  </a:lnTo>
                  <a:lnTo>
                    <a:pt x="21475" y="392493"/>
                  </a:lnTo>
                  <a:lnTo>
                    <a:pt x="21717" y="391858"/>
                  </a:lnTo>
                  <a:lnTo>
                    <a:pt x="23279" y="387527"/>
                  </a:lnTo>
                  <a:lnTo>
                    <a:pt x="23596" y="386600"/>
                  </a:lnTo>
                  <a:lnTo>
                    <a:pt x="23761" y="386029"/>
                  </a:lnTo>
                  <a:lnTo>
                    <a:pt x="26949" y="375081"/>
                  </a:lnTo>
                  <a:lnTo>
                    <a:pt x="27457" y="373113"/>
                  </a:lnTo>
                  <a:lnTo>
                    <a:pt x="29044" y="366928"/>
                  </a:lnTo>
                  <a:lnTo>
                    <a:pt x="29400" y="365506"/>
                  </a:lnTo>
                  <a:lnTo>
                    <a:pt x="29476" y="365239"/>
                  </a:lnTo>
                  <a:lnTo>
                    <a:pt x="28740" y="365506"/>
                  </a:lnTo>
                  <a:lnTo>
                    <a:pt x="28740" y="363867"/>
                  </a:lnTo>
                  <a:lnTo>
                    <a:pt x="28244" y="365150"/>
                  </a:lnTo>
                  <a:lnTo>
                    <a:pt x="27673" y="366928"/>
                  </a:lnTo>
                  <a:lnTo>
                    <a:pt x="31229" y="352196"/>
                  </a:lnTo>
                  <a:lnTo>
                    <a:pt x="33629" y="342138"/>
                  </a:lnTo>
                  <a:lnTo>
                    <a:pt x="34175" y="339801"/>
                  </a:lnTo>
                  <a:lnTo>
                    <a:pt x="35001" y="336245"/>
                  </a:lnTo>
                  <a:lnTo>
                    <a:pt x="35001" y="339090"/>
                  </a:lnTo>
                  <a:lnTo>
                    <a:pt x="35763" y="336245"/>
                  </a:lnTo>
                  <a:lnTo>
                    <a:pt x="36918" y="331978"/>
                  </a:lnTo>
                  <a:lnTo>
                    <a:pt x="37490" y="329565"/>
                  </a:lnTo>
                  <a:lnTo>
                    <a:pt x="35433" y="339725"/>
                  </a:lnTo>
                  <a:lnTo>
                    <a:pt x="34594" y="344157"/>
                  </a:lnTo>
                  <a:lnTo>
                    <a:pt x="34455" y="345262"/>
                  </a:lnTo>
                  <a:lnTo>
                    <a:pt x="34213" y="346760"/>
                  </a:lnTo>
                  <a:lnTo>
                    <a:pt x="37680" y="329565"/>
                  </a:lnTo>
                  <a:lnTo>
                    <a:pt x="39230" y="321919"/>
                  </a:lnTo>
                  <a:lnTo>
                    <a:pt x="40208" y="316903"/>
                  </a:lnTo>
                  <a:lnTo>
                    <a:pt x="40335" y="315785"/>
                  </a:lnTo>
                  <a:lnTo>
                    <a:pt x="40525" y="313956"/>
                  </a:lnTo>
                  <a:lnTo>
                    <a:pt x="40424" y="312737"/>
                  </a:lnTo>
                  <a:lnTo>
                    <a:pt x="40195" y="309892"/>
                  </a:lnTo>
                  <a:lnTo>
                    <a:pt x="39979" y="309892"/>
                  </a:lnTo>
                  <a:lnTo>
                    <a:pt x="39624" y="311035"/>
                  </a:lnTo>
                  <a:lnTo>
                    <a:pt x="39192" y="312737"/>
                  </a:lnTo>
                  <a:lnTo>
                    <a:pt x="39192" y="311454"/>
                  </a:lnTo>
                  <a:lnTo>
                    <a:pt x="40005" y="305422"/>
                  </a:lnTo>
                  <a:lnTo>
                    <a:pt x="40970" y="297815"/>
                  </a:lnTo>
                  <a:lnTo>
                    <a:pt x="40551" y="299669"/>
                  </a:lnTo>
                  <a:lnTo>
                    <a:pt x="39128" y="305422"/>
                  </a:lnTo>
                  <a:lnTo>
                    <a:pt x="39547" y="303568"/>
                  </a:lnTo>
                  <a:lnTo>
                    <a:pt x="39687" y="302425"/>
                  </a:lnTo>
                  <a:lnTo>
                    <a:pt x="39865" y="300875"/>
                  </a:lnTo>
                  <a:lnTo>
                    <a:pt x="39979" y="299948"/>
                  </a:lnTo>
                  <a:lnTo>
                    <a:pt x="40335" y="296468"/>
                  </a:lnTo>
                  <a:lnTo>
                    <a:pt x="39268" y="299948"/>
                  </a:lnTo>
                  <a:lnTo>
                    <a:pt x="39370" y="298462"/>
                  </a:lnTo>
                  <a:lnTo>
                    <a:pt x="39382" y="298272"/>
                  </a:lnTo>
                  <a:lnTo>
                    <a:pt x="39331" y="298462"/>
                  </a:lnTo>
                  <a:lnTo>
                    <a:pt x="39166" y="297738"/>
                  </a:lnTo>
                  <a:lnTo>
                    <a:pt x="38417" y="300875"/>
                  </a:lnTo>
                  <a:lnTo>
                    <a:pt x="38773" y="298272"/>
                  </a:lnTo>
                  <a:lnTo>
                    <a:pt x="38887" y="296329"/>
                  </a:lnTo>
                  <a:lnTo>
                    <a:pt x="38950" y="296913"/>
                  </a:lnTo>
                  <a:lnTo>
                    <a:pt x="39649" y="291896"/>
                  </a:lnTo>
                  <a:lnTo>
                    <a:pt x="39039" y="296329"/>
                  </a:lnTo>
                  <a:lnTo>
                    <a:pt x="39128" y="297611"/>
                  </a:lnTo>
                  <a:lnTo>
                    <a:pt x="39166" y="297738"/>
                  </a:lnTo>
                  <a:lnTo>
                    <a:pt x="39192" y="297611"/>
                  </a:lnTo>
                  <a:lnTo>
                    <a:pt x="39293" y="298272"/>
                  </a:lnTo>
                  <a:lnTo>
                    <a:pt x="39331" y="298462"/>
                  </a:lnTo>
                  <a:lnTo>
                    <a:pt x="39319" y="297815"/>
                  </a:lnTo>
                  <a:lnTo>
                    <a:pt x="39382" y="298272"/>
                  </a:lnTo>
                  <a:lnTo>
                    <a:pt x="39903" y="296329"/>
                  </a:lnTo>
                  <a:lnTo>
                    <a:pt x="40474" y="292773"/>
                  </a:lnTo>
                  <a:lnTo>
                    <a:pt x="40474" y="293268"/>
                  </a:lnTo>
                  <a:lnTo>
                    <a:pt x="40551" y="292773"/>
                  </a:lnTo>
                  <a:lnTo>
                    <a:pt x="40690" y="291896"/>
                  </a:lnTo>
                  <a:lnTo>
                    <a:pt x="42519" y="279920"/>
                  </a:lnTo>
                  <a:lnTo>
                    <a:pt x="42900" y="277444"/>
                  </a:lnTo>
                  <a:lnTo>
                    <a:pt x="42799" y="279349"/>
                  </a:lnTo>
                  <a:lnTo>
                    <a:pt x="42189" y="284746"/>
                  </a:lnTo>
                  <a:lnTo>
                    <a:pt x="41897" y="290004"/>
                  </a:lnTo>
                  <a:lnTo>
                    <a:pt x="42176" y="288226"/>
                  </a:lnTo>
                  <a:lnTo>
                    <a:pt x="42468" y="288721"/>
                  </a:lnTo>
                  <a:lnTo>
                    <a:pt x="42532" y="288226"/>
                  </a:lnTo>
                  <a:lnTo>
                    <a:pt x="43395" y="281266"/>
                  </a:lnTo>
                  <a:lnTo>
                    <a:pt x="43395" y="285927"/>
                  </a:lnTo>
                  <a:lnTo>
                    <a:pt x="43992" y="281266"/>
                  </a:lnTo>
                  <a:lnTo>
                    <a:pt x="44488" y="277444"/>
                  </a:lnTo>
                  <a:lnTo>
                    <a:pt x="45085" y="272846"/>
                  </a:lnTo>
                  <a:lnTo>
                    <a:pt x="46304" y="261454"/>
                  </a:lnTo>
                  <a:lnTo>
                    <a:pt x="46558" y="259041"/>
                  </a:lnTo>
                  <a:lnTo>
                    <a:pt x="45885" y="261454"/>
                  </a:lnTo>
                  <a:lnTo>
                    <a:pt x="46062" y="259435"/>
                  </a:lnTo>
                  <a:lnTo>
                    <a:pt x="46380" y="254355"/>
                  </a:lnTo>
                  <a:lnTo>
                    <a:pt x="47523" y="235178"/>
                  </a:lnTo>
                  <a:close/>
                </a:path>
                <a:path extrusionOk="0" h="422275" w="118744">
                  <a:moveTo>
                    <a:pt x="50012" y="214858"/>
                  </a:moveTo>
                  <a:lnTo>
                    <a:pt x="49720" y="209638"/>
                  </a:lnTo>
                  <a:lnTo>
                    <a:pt x="49085" y="206146"/>
                  </a:lnTo>
                  <a:lnTo>
                    <a:pt x="48450" y="207022"/>
                  </a:lnTo>
                  <a:lnTo>
                    <a:pt x="48158" y="214858"/>
                  </a:lnTo>
                  <a:lnTo>
                    <a:pt x="48361" y="224205"/>
                  </a:lnTo>
                  <a:lnTo>
                    <a:pt x="48971" y="227431"/>
                  </a:lnTo>
                  <a:lnTo>
                    <a:pt x="49644" y="224370"/>
                  </a:lnTo>
                  <a:lnTo>
                    <a:pt x="50012" y="214858"/>
                  </a:lnTo>
                  <a:close/>
                </a:path>
                <a:path extrusionOk="0" h="422275" w="118744">
                  <a:moveTo>
                    <a:pt x="70713" y="415366"/>
                  </a:moveTo>
                  <a:lnTo>
                    <a:pt x="70281" y="415505"/>
                  </a:lnTo>
                  <a:lnTo>
                    <a:pt x="69215" y="417995"/>
                  </a:lnTo>
                  <a:lnTo>
                    <a:pt x="69850" y="417995"/>
                  </a:lnTo>
                  <a:lnTo>
                    <a:pt x="70713" y="415366"/>
                  </a:lnTo>
                  <a:close/>
                </a:path>
                <a:path extrusionOk="0" h="422275" w="118744">
                  <a:moveTo>
                    <a:pt x="87782" y="395198"/>
                  </a:moveTo>
                  <a:lnTo>
                    <a:pt x="86829" y="397281"/>
                  </a:lnTo>
                  <a:lnTo>
                    <a:pt x="85877" y="400215"/>
                  </a:lnTo>
                  <a:lnTo>
                    <a:pt x="87782" y="395198"/>
                  </a:lnTo>
                  <a:close/>
                </a:path>
                <a:path extrusionOk="0" h="422275" w="118744">
                  <a:moveTo>
                    <a:pt x="96888" y="337591"/>
                  </a:moveTo>
                  <a:lnTo>
                    <a:pt x="96532" y="337947"/>
                  </a:lnTo>
                  <a:lnTo>
                    <a:pt x="96862" y="337680"/>
                  </a:lnTo>
                  <a:close/>
                </a:path>
                <a:path extrusionOk="0" h="422275" w="118744">
                  <a:moveTo>
                    <a:pt x="97459" y="45021"/>
                  </a:moveTo>
                  <a:lnTo>
                    <a:pt x="85826" y="11849"/>
                  </a:lnTo>
                  <a:lnTo>
                    <a:pt x="87566" y="18122"/>
                  </a:lnTo>
                  <a:lnTo>
                    <a:pt x="95465" y="40271"/>
                  </a:lnTo>
                  <a:lnTo>
                    <a:pt x="97459" y="45021"/>
                  </a:lnTo>
                  <a:close/>
                </a:path>
                <a:path extrusionOk="0" h="422275" w="118744">
                  <a:moveTo>
                    <a:pt x="101727" y="291566"/>
                  </a:moveTo>
                  <a:lnTo>
                    <a:pt x="101079" y="294055"/>
                  </a:lnTo>
                  <a:lnTo>
                    <a:pt x="100304" y="298170"/>
                  </a:lnTo>
                  <a:lnTo>
                    <a:pt x="92036" y="347091"/>
                  </a:lnTo>
                  <a:lnTo>
                    <a:pt x="91084" y="355866"/>
                  </a:lnTo>
                  <a:lnTo>
                    <a:pt x="93472" y="345274"/>
                  </a:lnTo>
                  <a:lnTo>
                    <a:pt x="95250" y="336105"/>
                  </a:lnTo>
                  <a:lnTo>
                    <a:pt x="95250" y="337731"/>
                  </a:lnTo>
                  <a:lnTo>
                    <a:pt x="95821" y="335457"/>
                  </a:lnTo>
                  <a:lnTo>
                    <a:pt x="95821" y="335749"/>
                  </a:lnTo>
                  <a:lnTo>
                    <a:pt x="98742" y="320751"/>
                  </a:lnTo>
                  <a:lnTo>
                    <a:pt x="100622" y="309359"/>
                  </a:lnTo>
                  <a:lnTo>
                    <a:pt x="101384" y="303187"/>
                  </a:lnTo>
                  <a:lnTo>
                    <a:pt x="100939" y="303860"/>
                  </a:lnTo>
                  <a:lnTo>
                    <a:pt x="100863" y="303364"/>
                  </a:lnTo>
                  <a:lnTo>
                    <a:pt x="99656" y="308140"/>
                  </a:lnTo>
                  <a:lnTo>
                    <a:pt x="98234" y="315633"/>
                  </a:lnTo>
                  <a:lnTo>
                    <a:pt x="96037" y="329704"/>
                  </a:lnTo>
                  <a:lnTo>
                    <a:pt x="96100" y="327723"/>
                  </a:lnTo>
                  <a:lnTo>
                    <a:pt x="101727" y="291566"/>
                  </a:lnTo>
                  <a:close/>
                </a:path>
                <a:path extrusionOk="0" h="422275" w="118744">
                  <a:moveTo>
                    <a:pt x="102438" y="315429"/>
                  </a:moveTo>
                  <a:close/>
                </a:path>
                <a:path extrusionOk="0" h="422275" w="118744">
                  <a:moveTo>
                    <a:pt x="105905" y="247497"/>
                  </a:moveTo>
                  <a:lnTo>
                    <a:pt x="104838" y="255676"/>
                  </a:lnTo>
                  <a:lnTo>
                    <a:pt x="102501" y="282613"/>
                  </a:lnTo>
                  <a:lnTo>
                    <a:pt x="102006" y="290855"/>
                  </a:lnTo>
                  <a:lnTo>
                    <a:pt x="102362" y="290360"/>
                  </a:lnTo>
                  <a:lnTo>
                    <a:pt x="103212" y="282689"/>
                  </a:lnTo>
                  <a:lnTo>
                    <a:pt x="105448" y="256895"/>
                  </a:lnTo>
                  <a:lnTo>
                    <a:pt x="105905" y="247497"/>
                  </a:lnTo>
                  <a:close/>
                </a:path>
                <a:path extrusionOk="0" h="422275" w="118744">
                  <a:moveTo>
                    <a:pt x="110083" y="312813"/>
                  </a:moveTo>
                  <a:lnTo>
                    <a:pt x="109601" y="315074"/>
                  </a:lnTo>
                  <a:lnTo>
                    <a:pt x="104495" y="339775"/>
                  </a:lnTo>
                  <a:lnTo>
                    <a:pt x="104000" y="343281"/>
                  </a:lnTo>
                  <a:lnTo>
                    <a:pt x="110083" y="312813"/>
                  </a:lnTo>
                  <a:close/>
                </a:path>
                <a:path extrusionOk="0" h="422275" w="118744">
                  <a:moveTo>
                    <a:pt x="116928" y="179209"/>
                  </a:moveTo>
                  <a:lnTo>
                    <a:pt x="116827" y="176441"/>
                  </a:lnTo>
                  <a:lnTo>
                    <a:pt x="116306" y="169684"/>
                  </a:lnTo>
                  <a:lnTo>
                    <a:pt x="115951" y="167055"/>
                  </a:lnTo>
                  <a:lnTo>
                    <a:pt x="116624" y="176568"/>
                  </a:lnTo>
                  <a:lnTo>
                    <a:pt x="116928" y="179209"/>
                  </a:lnTo>
                  <a:close/>
                </a:path>
                <a:path extrusionOk="0" h="422275" w="118744">
                  <a:moveTo>
                    <a:pt x="117005" y="251587"/>
                  </a:moveTo>
                  <a:lnTo>
                    <a:pt x="116840" y="247688"/>
                  </a:lnTo>
                  <a:lnTo>
                    <a:pt x="115989" y="251815"/>
                  </a:lnTo>
                  <a:lnTo>
                    <a:pt x="114744" y="263652"/>
                  </a:lnTo>
                  <a:lnTo>
                    <a:pt x="113906" y="275856"/>
                  </a:lnTo>
                  <a:lnTo>
                    <a:pt x="114058" y="279819"/>
                  </a:lnTo>
                  <a:lnTo>
                    <a:pt x="114922" y="275717"/>
                  </a:lnTo>
                  <a:lnTo>
                    <a:pt x="116166" y="263791"/>
                  </a:lnTo>
                  <a:lnTo>
                    <a:pt x="117005" y="251587"/>
                  </a:lnTo>
                  <a:close/>
                </a:path>
                <a:path extrusionOk="0" h="422275" w="118744">
                  <a:moveTo>
                    <a:pt x="118122" y="225818"/>
                  </a:moveTo>
                  <a:lnTo>
                    <a:pt x="117157" y="227507"/>
                  </a:lnTo>
                  <a:lnTo>
                    <a:pt x="117602" y="202831"/>
                  </a:lnTo>
                  <a:lnTo>
                    <a:pt x="116573" y="183680"/>
                  </a:lnTo>
                  <a:lnTo>
                    <a:pt x="115874" y="170421"/>
                  </a:lnTo>
                  <a:lnTo>
                    <a:pt x="113588" y="141897"/>
                  </a:lnTo>
                  <a:lnTo>
                    <a:pt x="112395" y="128841"/>
                  </a:lnTo>
                  <a:lnTo>
                    <a:pt x="110718" y="118262"/>
                  </a:lnTo>
                  <a:lnTo>
                    <a:pt x="110718" y="184823"/>
                  </a:lnTo>
                  <a:lnTo>
                    <a:pt x="110020" y="209143"/>
                  </a:lnTo>
                  <a:lnTo>
                    <a:pt x="109994" y="206997"/>
                  </a:lnTo>
                  <a:lnTo>
                    <a:pt x="109410" y="203923"/>
                  </a:lnTo>
                  <a:lnTo>
                    <a:pt x="108750" y="207162"/>
                  </a:lnTo>
                  <a:lnTo>
                    <a:pt x="108559" y="211493"/>
                  </a:lnTo>
                  <a:lnTo>
                    <a:pt x="107556" y="209105"/>
                  </a:lnTo>
                  <a:lnTo>
                    <a:pt x="107429" y="204177"/>
                  </a:lnTo>
                  <a:lnTo>
                    <a:pt x="107861" y="209778"/>
                  </a:lnTo>
                  <a:lnTo>
                    <a:pt x="109054" y="189712"/>
                  </a:lnTo>
                  <a:lnTo>
                    <a:pt x="109118" y="188506"/>
                  </a:lnTo>
                  <a:lnTo>
                    <a:pt x="109601" y="187452"/>
                  </a:lnTo>
                  <a:lnTo>
                    <a:pt x="110109" y="198132"/>
                  </a:lnTo>
                  <a:lnTo>
                    <a:pt x="110693" y="184886"/>
                  </a:lnTo>
                  <a:lnTo>
                    <a:pt x="110718" y="118262"/>
                  </a:lnTo>
                  <a:lnTo>
                    <a:pt x="110426" y="116408"/>
                  </a:lnTo>
                  <a:lnTo>
                    <a:pt x="110490" y="116052"/>
                  </a:lnTo>
                  <a:lnTo>
                    <a:pt x="111887" y="123837"/>
                  </a:lnTo>
                  <a:lnTo>
                    <a:pt x="113322" y="130759"/>
                  </a:lnTo>
                  <a:lnTo>
                    <a:pt x="113385" y="131114"/>
                  </a:lnTo>
                  <a:lnTo>
                    <a:pt x="113385" y="130759"/>
                  </a:lnTo>
                  <a:lnTo>
                    <a:pt x="114312" y="136309"/>
                  </a:lnTo>
                  <a:lnTo>
                    <a:pt x="116090" y="145326"/>
                  </a:lnTo>
                  <a:lnTo>
                    <a:pt x="115874" y="139712"/>
                  </a:lnTo>
                  <a:lnTo>
                    <a:pt x="116459" y="139801"/>
                  </a:lnTo>
                  <a:lnTo>
                    <a:pt x="115125" y="127787"/>
                  </a:lnTo>
                  <a:lnTo>
                    <a:pt x="113030" y="113487"/>
                  </a:lnTo>
                  <a:lnTo>
                    <a:pt x="112903" y="112991"/>
                  </a:lnTo>
                  <a:lnTo>
                    <a:pt x="112026" y="109524"/>
                  </a:lnTo>
                  <a:lnTo>
                    <a:pt x="111328" y="106756"/>
                  </a:lnTo>
                  <a:lnTo>
                    <a:pt x="111188" y="106756"/>
                  </a:lnTo>
                  <a:lnTo>
                    <a:pt x="111391" y="109524"/>
                  </a:lnTo>
                  <a:lnTo>
                    <a:pt x="108813" y="98907"/>
                  </a:lnTo>
                  <a:lnTo>
                    <a:pt x="108813" y="172148"/>
                  </a:lnTo>
                  <a:lnTo>
                    <a:pt x="108419" y="171970"/>
                  </a:lnTo>
                  <a:lnTo>
                    <a:pt x="107911" y="169329"/>
                  </a:lnTo>
                  <a:lnTo>
                    <a:pt x="107721" y="171665"/>
                  </a:lnTo>
                  <a:lnTo>
                    <a:pt x="106768" y="171246"/>
                  </a:lnTo>
                  <a:lnTo>
                    <a:pt x="106680" y="167690"/>
                  </a:lnTo>
                  <a:lnTo>
                    <a:pt x="106489" y="159842"/>
                  </a:lnTo>
                  <a:lnTo>
                    <a:pt x="106184" y="149796"/>
                  </a:lnTo>
                  <a:lnTo>
                    <a:pt x="105702" y="136994"/>
                  </a:lnTo>
                  <a:lnTo>
                    <a:pt x="105143" y="125691"/>
                  </a:lnTo>
                  <a:lnTo>
                    <a:pt x="106286" y="134302"/>
                  </a:lnTo>
                  <a:lnTo>
                    <a:pt x="108813" y="172148"/>
                  </a:lnTo>
                  <a:lnTo>
                    <a:pt x="108813" y="98907"/>
                  </a:lnTo>
                  <a:lnTo>
                    <a:pt x="106464" y="89217"/>
                  </a:lnTo>
                  <a:lnTo>
                    <a:pt x="105854" y="86728"/>
                  </a:lnTo>
                  <a:lnTo>
                    <a:pt x="105422" y="84378"/>
                  </a:lnTo>
                  <a:lnTo>
                    <a:pt x="105473" y="81686"/>
                  </a:lnTo>
                  <a:lnTo>
                    <a:pt x="105498" y="80975"/>
                  </a:lnTo>
                  <a:lnTo>
                    <a:pt x="105333" y="80327"/>
                  </a:lnTo>
                  <a:lnTo>
                    <a:pt x="102514" y="80327"/>
                  </a:lnTo>
                  <a:lnTo>
                    <a:pt x="102171" y="78841"/>
                  </a:lnTo>
                  <a:lnTo>
                    <a:pt x="104965" y="78841"/>
                  </a:lnTo>
                  <a:lnTo>
                    <a:pt x="102641" y="69532"/>
                  </a:lnTo>
                  <a:lnTo>
                    <a:pt x="102616" y="68237"/>
                  </a:lnTo>
                  <a:lnTo>
                    <a:pt x="102362" y="67119"/>
                  </a:lnTo>
                  <a:lnTo>
                    <a:pt x="102565" y="67475"/>
                  </a:lnTo>
                  <a:lnTo>
                    <a:pt x="102717" y="67767"/>
                  </a:lnTo>
                  <a:lnTo>
                    <a:pt x="102844" y="68173"/>
                  </a:lnTo>
                  <a:lnTo>
                    <a:pt x="102933" y="67614"/>
                  </a:lnTo>
                  <a:lnTo>
                    <a:pt x="103035" y="68821"/>
                  </a:lnTo>
                  <a:lnTo>
                    <a:pt x="109486" y="91211"/>
                  </a:lnTo>
                  <a:lnTo>
                    <a:pt x="105956" y="77152"/>
                  </a:lnTo>
                  <a:lnTo>
                    <a:pt x="103263" y="67614"/>
                  </a:lnTo>
                  <a:lnTo>
                    <a:pt x="103124" y="67119"/>
                  </a:lnTo>
                  <a:lnTo>
                    <a:pt x="98425" y="50495"/>
                  </a:lnTo>
                  <a:lnTo>
                    <a:pt x="96989" y="46596"/>
                  </a:lnTo>
                  <a:lnTo>
                    <a:pt x="93878" y="38138"/>
                  </a:lnTo>
                  <a:lnTo>
                    <a:pt x="93573" y="37287"/>
                  </a:lnTo>
                  <a:lnTo>
                    <a:pt x="93256" y="36436"/>
                  </a:lnTo>
                  <a:lnTo>
                    <a:pt x="93395" y="37287"/>
                  </a:lnTo>
                  <a:lnTo>
                    <a:pt x="92621" y="35369"/>
                  </a:lnTo>
                  <a:lnTo>
                    <a:pt x="92329" y="35306"/>
                  </a:lnTo>
                  <a:lnTo>
                    <a:pt x="93040" y="38138"/>
                  </a:lnTo>
                  <a:lnTo>
                    <a:pt x="92113" y="35369"/>
                  </a:lnTo>
                  <a:lnTo>
                    <a:pt x="89623" y="28270"/>
                  </a:lnTo>
                  <a:lnTo>
                    <a:pt x="88493" y="25222"/>
                  </a:lnTo>
                  <a:lnTo>
                    <a:pt x="88633" y="25425"/>
                  </a:lnTo>
                  <a:lnTo>
                    <a:pt x="88557" y="25222"/>
                  </a:lnTo>
                  <a:lnTo>
                    <a:pt x="88176" y="24117"/>
                  </a:lnTo>
                  <a:lnTo>
                    <a:pt x="88176" y="46723"/>
                  </a:lnTo>
                  <a:lnTo>
                    <a:pt x="87083" y="43510"/>
                  </a:lnTo>
                  <a:lnTo>
                    <a:pt x="86385" y="42341"/>
                  </a:lnTo>
                  <a:lnTo>
                    <a:pt x="87960" y="46824"/>
                  </a:lnTo>
                  <a:lnTo>
                    <a:pt x="82727" y="49225"/>
                  </a:lnTo>
                  <a:lnTo>
                    <a:pt x="82969" y="47726"/>
                  </a:lnTo>
                  <a:lnTo>
                    <a:pt x="84696" y="36614"/>
                  </a:lnTo>
                  <a:lnTo>
                    <a:pt x="85953" y="39992"/>
                  </a:lnTo>
                  <a:lnTo>
                    <a:pt x="88176" y="46723"/>
                  </a:lnTo>
                  <a:lnTo>
                    <a:pt x="88176" y="24117"/>
                  </a:lnTo>
                  <a:lnTo>
                    <a:pt x="85305" y="15697"/>
                  </a:lnTo>
                  <a:lnTo>
                    <a:pt x="83705" y="11315"/>
                  </a:lnTo>
                  <a:lnTo>
                    <a:pt x="83070" y="9550"/>
                  </a:lnTo>
                  <a:lnTo>
                    <a:pt x="82461" y="8026"/>
                  </a:lnTo>
                  <a:lnTo>
                    <a:pt x="81229" y="4978"/>
                  </a:lnTo>
                  <a:lnTo>
                    <a:pt x="79095" y="0"/>
                  </a:lnTo>
                  <a:lnTo>
                    <a:pt x="75971" y="711"/>
                  </a:lnTo>
                  <a:lnTo>
                    <a:pt x="77749" y="4978"/>
                  </a:lnTo>
                  <a:lnTo>
                    <a:pt x="76758" y="3479"/>
                  </a:lnTo>
                  <a:lnTo>
                    <a:pt x="77749" y="6108"/>
                  </a:lnTo>
                  <a:lnTo>
                    <a:pt x="78384" y="8026"/>
                  </a:lnTo>
                  <a:lnTo>
                    <a:pt x="77114" y="5181"/>
                  </a:lnTo>
                  <a:lnTo>
                    <a:pt x="76758" y="4051"/>
                  </a:lnTo>
                  <a:lnTo>
                    <a:pt x="76288" y="3124"/>
                  </a:lnTo>
                  <a:lnTo>
                    <a:pt x="75184" y="927"/>
                  </a:lnTo>
                  <a:lnTo>
                    <a:pt x="73202" y="1422"/>
                  </a:lnTo>
                  <a:lnTo>
                    <a:pt x="73837" y="3124"/>
                  </a:lnTo>
                  <a:lnTo>
                    <a:pt x="73050" y="1422"/>
                  </a:lnTo>
                  <a:lnTo>
                    <a:pt x="72275" y="1562"/>
                  </a:lnTo>
                  <a:lnTo>
                    <a:pt x="76771" y="11315"/>
                  </a:lnTo>
                  <a:lnTo>
                    <a:pt x="76441" y="10744"/>
                  </a:lnTo>
                  <a:lnTo>
                    <a:pt x="73888" y="5626"/>
                  </a:lnTo>
                  <a:lnTo>
                    <a:pt x="71704" y="1701"/>
                  </a:lnTo>
                  <a:lnTo>
                    <a:pt x="73914" y="7950"/>
                  </a:lnTo>
                  <a:lnTo>
                    <a:pt x="79336" y="22034"/>
                  </a:lnTo>
                  <a:lnTo>
                    <a:pt x="80530" y="25298"/>
                  </a:lnTo>
                  <a:lnTo>
                    <a:pt x="73571" y="29057"/>
                  </a:lnTo>
                  <a:lnTo>
                    <a:pt x="66509" y="37401"/>
                  </a:lnTo>
                  <a:lnTo>
                    <a:pt x="66509" y="55333"/>
                  </a:lnTo>
                  <a:lnTo>
                    <a:pt x="65582" y="58737"/>
                  </a:lnTo>
                  <a:lnTo>
                    <a:pt x="64300" y="62153"/>
                  </a:lnTo>
                  <a:lnTo>
                    <a:pt x="63093" y="65557"/>
                  </a:lnTo>
                  <a:lnTo>
                    <a:pt x="60896" y="62293"/>
                  </a:lnTo>
                  <a:lnTo>
                    <a:pt x="62814" y="60020"/>
                  </a:lnTo>
                  <a:lnTo>
                    <a:pt x="66509" y="55333"/>
                  </a:lnTo>
                  <a:lnTo>
                    <a:pt x="66509" y="37401"/>
                  </a:lnTo>
                  <a:lnTo>
                    <a:pt x="57759" y="47726"/>
                  </a:lnTo>
                  <a:lnTo>
                    <a:pt x="58610" y="45885"/>
                  </a:lnTo>
                  <a:lnTo>
                    <a:pt x="61556" y="39420"/>
                  </a:lnTo>
                  <a:lnTo>
                    <a:pt x="64770" y="31076"/>
                  </a:lnTo>
                  <a:lnTo>
                    <a:pt x="64833" y="30822"/>
                  </a:lnTo>
                  <a:lnTo>
                    <a:pt x="66967" y="22783"/>
                  </a:lnTo>
                  <a:lnTo>
                    <a:pt x="67716" y="14630"/>
                  </a:lnTo>
                  <a:lnTo>
                    <a:pt x="64274" y="11404"/>
                  </a:lnTo>
                  <a:lnTo>
                    <a:pt x="56337" y="19189"/>
                  </a:lnTo>
                  <a:lnTo>
                    <a:pt x="52006" y="24726"/>
                  </a:lnTo>
                  <a:lnTo>
                    <a:pt x="52006" y="33870"/>
                  </a:lnTo>
                  <a:lnTo>
                    <a:pt x="47942" y="44107"/>
                  </a:lnTo>
                  <a:lnTo>
                    <a:pt x="47942" y="131902"/>
                  </a:lnTo>
                  <a:lnTo>
                    <a:pt x="44107" y="139141"/>
                  </a:lnTo>
                  <a:lnTo>
                    <a:pt x="42164" y="146240"/>
                  </a:lnTo>
                  <a:lnTo>
                    <a:pt x="31254" y="93916"/>
                  </a:lnTo>
                  <a:lnTo>
                    <a:pt x="32283" y="96634"/>
                  </a:lnTo>
                  <a:lnTo>
                    <a:pt x="41135" y="118605"/>
                  </a:lnTo>
                  <a:lnTo>
                    <a:pt x="47942" y="131902"/>
                  </a:lnTo>
                  <a:lnTo>
                    <a:pt x="47942" y="44107"/>
                  </a:lnTo>
                  <a:lnTo>
                    <a:pt x="47231" y="45885"/>
                  </a:lnTo>
                  <a:lnTo>
                    <a:pt x="44932" y="41414"/>
                  </a:lnTo>
                  <a:lnTo>
                    <a:pt x="43103" y="39776"/>
                  </a:lnTo>
                  <a:lnTo>
                    <a:pt x="44361" y="38290"/>
                  </a:lnTo>
                  <a:lnTo>
                    <a:pt x="48171" y="33769"/>
                  </a:lnTo>
                  <a:lnTo>
                    <a:pt x="51727" y="30822"/>
                  </a:lnTo>
                  <a:lnTo>
                    <a:pt x="52006" y="33870"/>
                  </a:lnTo>
                  <a:lnTo>
                    <a:pt x="52006" y="24726"/>
                  </a:lnTo>
                  <a:lnTo>
                    <a:pt x="47396" y="30607"/>
                  </a:lnTo>
                  <a:lnTo>
                    <a:pt x="40906" y="38290"/>
                  </a:lnTo>
                  <a:lnTo>
                    <a:pt x="39624" y="38138"/>
                  </a:lnTo>
                  <a:lnTo>
                    <a:pt x="41173" y="33870"/>
                  </a:lnTo>
                  <a:lnTo>
                    <a:pt x="44488" y="24930"/>
                  </a:lnTo>
                  <a:lnTo>
                    <a:pt x="46926" y="17830"/>
                  </a:lnTo>
                  <a:lnTo>
                    <a:pt x="48590" y="12941"/>
                  </a:lnTo>
                  <a:lnTo>
                    <a:pt x="50647" y="4622"/>
                  </a:lnTo>
                  <a:lnTo>
                    <a:pt x="48691" y="1981"/>
                  </a:lnTo>
                  <a:lnTo>
                    <a:pt x="42240" y="6057"/>
                  </a:lnTo>
                  <a:lnTo>
                    <a:pt x="32600" y="13893"/>
                  </a:lnTo>
                  <a:lnTo>
                    <a:pt x="21120" y="22517"/>
                  </a:lnTo>
                  <a:lnTo>
                    <a:pt x="17995" y="24650"/>
                  </a:lnTo>
                  <a:lnTo>
                    <a:pt x="17360" y="32029"/>
                  </a:lnTo>
                  <a:lnTo>
                    <a:pt x="22910" y="28409"/>
                  </a:lnTo>
                  <a:lnTo>
                    <a:pt x="36423" y="17830"/>
                  </a:lnTo>
                  <a:lnTo>
                    <a:pt x="39903" y="20955"/>
                  </a:lnTo>
                  <a:lnTo>
                    <a:pt x="37846" y="24930"/>
                  </a:lnTo>
                  <a:lnTo>
                    <a:pt x="33909" y="33553"/>
                  </a:lnTo>
                  <a:lnTo>
                    <a:pt x="30137" y="40944"/>
                  </a:lnTo>
                  <a:lnTo>
                    <a:pt x="28600" y="41198"/>
                  </a:lnTo>
                  <a:lnTo>
                    <a:pt x="28308" y="43472"/>
                  </a:lnTo>
                  <a:lnTo>
                    <a:pt x="23977" y="48399"/>
                  </a:lnTo>
                  <a:lnTo>
                    <a:pt x="21031" y="53670"/>
                  </a:lnTo>
                  <a:lnTo>
                    <a:pt x="20574" y="55905"/>
                  </a:lnTo>
                  <a:lnTo>
                    <a:pt x="14033" y="37503"/>
                  </a:lnTo>
                  <a:lnTo>
                    <a:pt x="4762" y="13360"/>
                  </a:lnTo>
                  <a:lnTo>
                    <a:pt x="4127" y="16129"/>
                  </a:lnTo>
                  <a:lnTo>
                    <a:pt x="19596" y="55181"/>
                  </a:lnTo>
                  <a:lnTo>
                    <a:pt x="20497" y="56337"/>
                  </a:lnTo>
                  <a:lnTo>
                    <a:pt x="19888" y="59385"/>
                  </a:lnTo>
                  <a:lnTo>
                    <a:pt x="20904" y="65557"/>
                  </a:lnTo>
                  <a:lnTo>
                    <a:pt x="24485" y="75730"/>
                  </a:lnTo>
                  <a:lnTo>
                    <a:pt x="31140" y="93599"/>
                  </a:lnTo>
                  <a:lnTo>
                    <a:pt x="39763" y="136652"/>
                  </a:lnTo>
                  <a:lnTo>
                    <a:pt x="42341" y="155562"/>
                  </a:lnTo>
                  <a:lnTo>
                    <a:pt x="43637" y="161048"/>
                  </a:lnTo>
                  <a:lnTo>
                    <a:pt x="43840" y="157937"/>
                  </a:lnTo>
                  <a:lnTo>
                    <a:pt x="43180" y="151079"/>
                  </a:lnTo>
                  <a:lnTo>
                    <a:pt x="42519" y="147942"/>
                  </a:lnTo>
                  <a:lnTo>
                    <a:pt x="49720" y="149796"/>
                  </a:lnTo>
                  <a:lnTo>
                    <a:pt x="45085" y="163664"/>
                  </a:lnTo>
                  <a:lnTo>
                    <a:pt x="47129" y="170472"/>
                  </a:lnTo>
                  <a:lnTo>
                    <a:pt x="53098" y="171411"/>
                  </a:lnTo>
                  <a:lnTo>
                    <a:pt x="60185" y="167690"/>
                  </a:lnTo>
                  <a:lnTo>
                    <a:pt x="56095" y="178955"/>
                  </a:lnTo>
                  <a:lnTo>
                    <a:pt x="54089" y="189699"/>
                  </a:lnTo>
                  <a:lnTo>
                    <a:pt x="55968" y="196900"/>
                  </a:lnTo>
                  <a:lnTo>
                    <a:pt x="63525" y="197523"/>
                  </a:lnTo>
                  <a:lnTo>
                    <a:pt x="52133" y="222872"/>
                  </a:lnTo>
                  <a:lnTo>
                    <a:pt x="51841" y="234188"/>
                  </a:lnTo>
                  <a:lnTo>
                    <a:pt x="58343" y="235077"/>
                  </a:lnTo>
                  <a:lnTo>
                    <a:pt x="67360" y="229133"/>
                  </a:lnTo>
                  <a:lnTo>
                    <a:pt x="60007" y="241871"/>
                  </a:lnTo>
                  <a:lnTo>
                    <a:pt x="52933" y="256413"/>
                  </a:lnTo>
                  <a:lnTo>
                    <a:pt x="50342" y="268224"/>
                  </a:lnTo>
                  <a:lnTo>
                    <a:pt x="56476" y="272821"/>
                  </a:lnTo>
                  <a:lnTo>
                    <a:pt x="44767" y="295833"/>
                  </a:lnTo>
                  <a:lnTo>
                    <a:pt x="45021" y="304927"/>
                  </a:lnTo>
                  <a:lnTo>
                    <a:pt x="51384" y="304800"/>
                  </a:lnTo>
                  <a:lnTo>
                    <a:pt x="58051" y="300164"/>
                  </a:lnTo>
                  <a:lnTo>
                    <a:pt x="46139" y="325488"/>
                  </a:lnTo>
                  <a:lnTo>
                    <a:pt x="43230" y="338442"/>
                  </a:lnTo>
                  <a:lnTo>
                    <a:pt x="45999" y="342188"/>
                  </a:lnTo>
                  <a:lnTo>
                    <a:pt x="51142" y="339864"/>
                  </a:lnTo>
                  <a:lnTo>
                    <a:pt x="61239" y="330263"/>
                  </a:lnTo>
                  <a:lnTo>
                    <a:pt x="35356" y="367004"/>
                  </a:lnTo>
                  <a:lnTo>
                    <a:pt x="33629" y="371856"/>
                  </a:lnTo>
                  <a:lnTo>
                    <a:pt x="34467" y="375754"/>
                  </a:lnTo>
                  <a:lnTo>
                    <a:pt x="37439" y="377164"/>
                  </a:lnTo>
                  <a:lnTo>
                    <a:pt x="42113" y="374599"/>
                  </a:lnTo>
                  <a:lnTo>
                    <a:pt x="46113" y="370268"/>
                  </a:lnTo>
                  <a:lnTo>
                    <a:pt x="58356" y="356057"/>
                  </a:lnTo>
                  <a:lnTo>
                    <a:pt x="65163" y="348526"/>
                  </a:lnTo>
                  <a:lnTo>
                    <a:pt x="52628" y="367347"/>
                  </a:lnTo>
                  <a:lnTo>
                    <a:pt x="41376" y="388505"/>
                  </a:lnTo>
                  <a:lnTo>
                    <a:pt x="36322" y="402551"/>
                  </a:lnTo>
                  <a:lnTo>
                    <a:pt x="42392" y="400024"/>
                  </a:lnTo>
                  <a:lnTo>
                    <a:pt x="45745" y="386384"/>
                  </a:lnTo>
                  <a:lnTo>
                    <a:pt x="71462" y="357263"/>
                  </a:lnTo>
                  <a:lnTo>
                    <a:pt x="77368" y="348526"/>
                  </a:lnTo>
                  <a:lnTo>
                    <a:pt x="89217" y="331038"/>
                  </a:lnTo>
                  <a:lnTo>
                    <a:pt x="91186" y="324739"/>
                  </a:lnTo>
                  <a:lnTo>
                    <a:pt x="93586" y="317055"/>
                  </a:lnTo>
                  <a:lnTo>
                    <a:pt x="79171" y="324739"/>
                  </a:lnTo>
                  <a:lnTo>
                    <a:pt x="82740" y="318604"/>
                  </a:lnTo>
                  <a:lnTo>
                    <a:pt x="83616" y="317080"/>
                  </a:lnTo>
                  <a:lnTo>
                    <a:pt x="93205" y="300164"/>
                  </a:lnTo>
                  <a:lnTo>
                    <a:pt x="93345" y="299910"/>
                  </a:lnTo>
                  <a:lnTo>
                    <a:pt x="97307" y="292912"/>
                  </a:lnTo>
                  <a:lnTo>
                    <a:pt x="89776" y="289013"/>
                  </a:lnTo>
                  <a:lnTo>
                    <a:pt x="83654" y="294474"/>
                  </a:lnTo>
                  <a:lnTo>
                    <a:pt x="73342" y="299910"/>
                  </a:lnTo>
                  <a:lnTo>
                    <a:pt x="86817" y="277926"/>
                  </a:lnTo>
                  <a:lnTo>
                    <a:pt x="101206" y="251599"/>
                  </a:lnTo>
                  <a:lnTo>
                    <a:pt x="93611" y="244055"/>
                  </a:lnTo>
                  <a:lnTo>
                    <a:pt x="100418" y="234188"/>
                  </a:lnTo>
                  <a:lnTo>
                    <a:pt x="103632" y="229133"/>
                  </a:lnTo>
                  <a:lnTo>
                    <a:pt x="106883" y="224015"/>
                  </a:lnTo>
                  <a:lnTo>
                    <a:pt x="108432" y="219811"/>
                  </a:lnTo>
                  <a:lnTo>
                    <a:pt x="108673" y="228003"/>
                  </a:lnTo>
                  <a:lnTo>
                    <a:pt x="109283" y="227634"/>
                  </a:lnTo>
                  <a:lnTo>
                    <a:pt x="107416" y="250278"/>
                  </a:lnTo>
                  <a:lnTo>
                    <a:pt x="105625" y="266268"/>
                  </a:lnTo>
                  <a:lnTo>
                    <a:pt x="105638" y="274942"/>
                  </a:lnTo>
                  <a:lnTo>
                    <a:pt x="104863" y="282600"/>
                  </a:lnTo>
                  <a:lnTo>
                    <a:pt x="104305" y="288493"/>
                  </a:lnTo>
                  <a:lnTo>
                    <a:pt x="102438" y="301675"/>
                  </a:lnTo>
                  <a:lnTo>
                    <a:pt x="102438" y="315429"/>
                  </a:lnTo>
                  <a:lnTo>
                    <a:pt x="101676" y="319786"/>
                  </a:lnTo>
                  <a:lnTo>
                    <a:pt x="100330" y="327825"/>
                  </a:lnTo>
                  <a:lnTo>
                    <a:pt x="99148" y="335940"/>
                  </a:lnTo>
                  <a:lnTo>
                    <a:pt x="98882" y="340575"/>
                  </a:lnTo>
                  <a:lnTo>
                    <a:pt x="97599" y="346900"/>
                  </a:lnTo>
                  <a:lnTo>
                    <a:pt x="97243" y="347040"/>
                  </a:lnTo>
                  <a:lnTo>
                    <a:pt x="94818" y="356057"/>
                  </a:lnTo>
                  <a:lnTo>
                    <a:pt x="94818" y="355701"/>
                  </a:lnTo>
                  <a:lnTo>
                    <a:pt x="94665" y="355638"/>
                  </a:lnTo>
                  <a:lnTo>
                    <a:pt x="94754" y="355473"/>
                  </a:lnTo>
                  <a:lnTo>
                    <a:pt x="97231" y="344131"/>
                  </a:lnTo>
                  <a:lnTo>
                    <a:pt x="102362" y="315074"/>
                  </a:lnTo>
                  <a:lnTo>
                    <a:pt x="102438" y="315429"/>
                  </a:lnTo>
                  <a:lnTo>
                    <a:pt x="102438" y="301675"/>
                  </a:lnTo>
                  <a:lnTo>
                    <a:pt x="102209" y="303288"/>
                  </a:lnTo>
                  <a:lnTo>
                    <a:pt x="96901" y="337591"/>
                  </a:lnTo>
                  <a:lnTo>
                    <a:pt x="93865" y="348145"/>
                  </a:lnTo>
                  <a:lnTo>
                    <a:pt x="93865" y="357339"/>
                  </a:lnTo>
                  <a:lnTo>
                    <a:pt x="92760" y="360603"/>
                  </a:lnTo>
                  <a:lnTo>
                    <a:pt x="90843" y="367284"/>
                  </a:lnTo>
                  <a:lnTo>
                    <a:pt x="90271" y="368350"/>
                  </a:lnTo>
                  <a:lnTo>
                    <a:pt x="90487" y="366293"/>
                  </a:lnTo>
                  <a:lnTo>
                    <a:pt x="87998" y="374383"/>
                  </a:lnTo>
                  <a:lnTo>
                    <a:pt x="88074" y="373964"/>
                  </a:lnTo>
                  <a:lnTo>
                    <a:pt x="92265" y="358825"/>
                  </a:lnTo>
                  <a:lnTo>
                    <a:pt x="93040" y="356273"/>
                  </a:lnTo>
                  <a:lnTo>
                    <a:pt x="92760" y="358470"/>
                  </a:lnTo>
                  <a:lnTo>
                    <a:pt x="92684" y="359829"/>
                  </a:lnTo>
                  <a:lnTo>
                    <a:pt x="93865" y="357339"/>
                  </a:lnTo>
                  <a:lnTo>
                    <a:pt x="93865" y="348145"/>
                  </a:lnTo>
                  <a:lnTo>
                    <a:pt x="91554" y="356196"/>
                  </a:lnTo>
                  <a:lnTo>
                    <a:pt x="92379" y="351878"/>
                  </a:lnTo>
                  <a:lnTo>
                    <a:pt x="88900" y="363613"/>
                  </a:lnTo>
                  <a:lnTo>
                    <a:pt x="84264" y="379768"/>
                  </a:lnTo>
                  <a:lnTo>
                    <a:pt x="81661" y="388658"/>
                  </a:lnTo>
                  <a:lnTo>
                    <a:pt x="71780" y="412457"/>
                  </a:lnTo>
                  <a:lnTo>
                    <a:pt x="74904" y="411670"/>
                  </a:lnTo>
                  <a:lnTo>
                    <a:pt x="81089" y="409829"/>
                  </a:lnTo>
                  <a:lnTo>
                    <a:pt x="82372" y="406273"/>
                  </a:lnTo>
                  <a:lnTo>
                    <a:pt x="82016" y="407835"/>
                  </a:lnTo>
                  <a:lnTo>
                    <a:pt x="82727" y="406273"/>
                  </a:lnTo>
                  <a:lnTo>
                    <a:pt x="86829" y="397281"/>
                  </a:lnTo>
                  <a:lnTo>
                    <a:pt x="89649" y="388658"/>
                  </a:lnTo>
                  <a:lnTo>
                    <a:pt x="94335" y="374383"/>
                  </a:lnTo>
                  <a:lnTo>
                    <a:pt x="94475" y="373964"/>
                  </a:lnTo>
                  <a:lnTo>
                    <a:pt x="94678" y="373367"/>
                  </a:lnTo>
                  <a:lnTo>
                    <a:pt x="94322" y="373964"/>
                  </a:lnTo>
                  <a:lnTo>
                    <a:pt x="94754" y="372402"/>
                  </a:lnTo>
                  <a:lnTo>
                    <a:pt x="96037" y="368350"/>
                  </a:lnTo>
                  <a:lnTo>
                    <a:pt x="96672" y="366356"/>
                  </a:lnTo>
                  <a:lnTo>
                    <a:pt x="97383" y="363867"/>
                  </a:lnTo>
                  <a:lnTo>
                    <a:pt x="95326" y="372960"/>
                  </a:lnTo>
                  <a:lnTo>
                    <a:pt x="96951" y="370332"/>
                  </a:lnTo>
                  <a:lnTo>
                    <a:pt x="98882" y="363867"/>
                  </a:lnTo>
                  <a:lnTo>
                    <a:pt x="99593" y="361530"/>
                  </a:lnTo>
                  <a:lnTo>
                    <a:pt x="100545" y="358470"/>
                  </a:lnTo>
                  <a:lnTo>
                    <a:pt x="101053" y="356057"/>
                  </a:lnTo>
                  <a:lnTo>
                    <a:pt x="102514" y="349173"/>
                  </a:lnTo>
                  <a:lnTo>
                    <a:pt x="104114" y="341566"/>
                  </a:lnTo>
                  <a:lnTo>
                    <a:pt x="104495" y="339775"/>
                  </a:lnTo>
                  <a:lnTo>
                    <a:pt x="105397" y="333387"/>
                  </a:lnTo>
                  <a:lnTo>
                    <a:pt x="105537" y="329768"/>
                  </a:lnTo>
                  <a:lnTo>
                    <a:pt x="104635" y="332473"/>
                  </a:lnTo>
                  <a:lnTo>
                    <a:pt x="102857" y="341566"/>
                  </a:lnTo>
                  <a:lnTo>
                    <a:pt x="102857" y="338937"/>
                  </a:lnTo>
                  <a:lnTo>
                    <a:pt x="102362" y="342214"/>
                  </a:lnTo>
                  <a:lnTo>
                    <a:pt x="100228" y="349097"/>
                  </a:lnTo>
                  <a:lnTo>
                    <a:pt x="100723" y="347395"/>
                  </a:lnTo>
                  <a:lnTo>
                    <a:pt x="101434" y="344131"/>
                  </a:lnTo>
                  <a:lnTo>
                    <a:pt x="112877" y="278879"/>
                  </a:lnTo>
                  <a:lnTo>
                    <a:pt x="115735" y="251371"/>
                  </a:lnTo>
                  <a:lnTo>
                    <a:pt x="117017" y="244500"/>
                  </a:lnTo>
                  <a:lnTo>
                    <a:pt x="117944" y="233730"/>
                  </a:lnTo>
                  <a:lnTo>
                    <a:pt x="118084" y="227507"/>
                  </a:lnTo>
                  <a:lnTo>
                    <a:pt x="118122" y="225818"/>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0" name="Google Shape;3790;g2b5c250f245_0_726"/>
            <p:cNvSpPr/>
            <p:nvPr/>
          </p:nvSpPr>
          <p:spPr>
            <a:xfrm>
              <a:off x="1711490" y="9611689"/>
              <a:ext cx="1280160" cy="534670"/>
            </a:xfrm>
            <a:custGeom>
              <a:rect b="b" l="l" r="r" t="t"/>
              <a:pathLst>
                <a:path extrusionOk="0" h="534670" w="1280160">
                  <a:moveTo>
                    <a:pt x="97383" y="277901"/>
                  </a:moveTo>
                  <a:lnTo>
                    <a:pt x="95186" y="275526"/>
                  </a:lnTo>
                  <a:lnTo>
                    <a:pt x="90195" y="275526"/>
                  </a:lnTo>
                  <a:lnTo>
                    <a:pt x="90195" y="288061"/>
                  </a:lnTo>
                  <a:lnTo>
                    <a:pt x="89344" y="289331"/>
                  </a:lnTo>
                  <a:lnTo>
                    <a:pt x="87274" y="291871"/>
                  </a:lnTo>
                  <a:lnTo>
                    <a:pt x="86918" y="288061"/>
                  </a:lnTo>
                  <a:lnTo>
                    <a:pt x="89204" y="285521"/>
                  </a:lnTo>
                  <a:lnTo>
                    <a:pt x="90195" y="288061"/>
                  </a:lnTo>
                  <a:lnTo>
                    <a:pt x="90195" y="275526"/>
                  </a:lnTo>
                  <a:lnTo>
                    <a:pt x="83743" y="275526"/>
                  </a:lnTo>
                  <a:lnTo>
                    <a:pt x="85852" y="276631"/>
                  </a:lnTo>
                  <a:lnTo>
                    <a:pt x="83858" y="277241"/>
                  </a:lnTo>
                  <a:lnTo>
                    <a:pt x="83858" y="285521"/>
                  </a:lnTo>
                  <a:lnTo>
                    <a:pt x="83578" y="290601"/>
                  </a:lnTo>
                  <a:lnTo>
                    <a:pt x="83007" y="290817"/>
                  </a:lnTo>
                  <a:lnTo>
                    <a:pt x="83007" y="296951"/>
                  </a:lnTo>
                  <a:lnTo>
                    <a:pt x="80873" y="296951"/>
                  </a:lnTo>
                  <a:lnTo>
                    <a:pt x="82156" y="295681"/>
                  </a:lnTo>
                  <a:lnTo>
                    <a:pt x="83007" y="296951"/>
                  </a:lnTo>
                  <a:lnTo>
                    <a:pt x="83007" y="290817"/>
                  </a:lnTo>
                  <a:lnTo>
                    <a:pt x="80162" y="291871"/>
                  </a:lnTo>
                  <a:lnTo>
                    <a:pt x="77609" y="291871"/>
                  </a:lnTo>
                  <a:lnTo>
                    <a:pt x="77609" y="310921"/>
                  </a:lnTo>
                  <a:lnTo>
                    <a:pt x="75539" y="309651"/>
                  </a:lnTo>
                  <a:lnTo>
                    <a:pt x="74968" y="308381"/>
                  </a:lnTo>
                  <a:lnTo>
                    <a:pt x="74752" y="307111"/>
                  </a:lnTo>
                  <a:lnTo>
                    <a:pt x="76606" y="307111"/>
                  </a:lnTo>
                  <a:lnTo>
                    <a:pt x="77038" y="308381"/>
                  </a:lnTo>
                  <a:lnTo>
                    <a:pt x="77609" y="310921"/>
                  </a:lnTo>
                  <a:lnTo>
                    <a:pt x="77609" y="291871"/>
                  </a:lnTo>
                  <a:lnTo>
                    <a:pt x="75399" y="291871"/>
                  </a:lnTo>
                  <a:lnTo>
                    <a:pt x="72910" y="290601"/>
                  </a:lnTo>
                  <a:lnTo>
                    <a:pt x="72948" y="289331"/>
                  </a:lnTo>
                  <a:lnTo>
                    <a:pt x="73126" y="285521"/>
                  </a:lnTo>
                  <a:lnTo>
                    <a:pt x="74549" y="282981"/>
                  </a:lnTo>
                  <a:lnTo>
                    <a:pt x="80873" y="284251"/>
                  </a:lnTo>
                  <a:lnTo>
                    <a:pt x="83858" y="285521"/>
                  </a:lnTo>
                  <a:lnTo>
                    <a:pt x="83858" y="277241"/>
                  </a:lnTo>
                  <a:lnTo>
                    <a:pt x="81661" y="277901"/>
                  </a:lnTo>
                  <a:lnTo>
                    <a:pt x="80378" y="275526"/>
                  </a:lnTo>
                  <a:lnTo>
                    <a:pt x="69316" y="275526"/>
                  </a:lnTo>
                  <a:lnTo>
                    <a:pt x="68491" y="275526"/>
                  </a:lnTo>
                  <a:lnTo>
                    <a:pt x="69151" y="276618"/>
                  </a:lnTo>
                  <a:lnTo>
                    <a:pt x="69926" y="277901"/>
                  </a:lnTo>
                  <a:lnTo>
                    <a:pt x="70700" y="282981"/>
                  </a:lnTo>
                  <a:lnTo>
                    <a:pt x="70561" y="285521"/>
                  </a:lnTo>
                  <a:lnTo>
                    <a:pt x="67716" y="285521"/>
                  </a:lnTo>
                  <a:lnTo>
                    <a:pt x="68529" y="280441"/>
                  </a:lnTo>
                  <a:lnTo>
                    <a:pt x="69151" y="276631"/>
                  </a:lnTo>
                  <a:lnTo>
                    <a:pt x="68491" y="275526"/>
                  </a:lnTo>
                  <a:lnTo>
                    <a:pt x="65722" y="276021"/>
                  </a:lnTo>
                  <a:lnTo>
                    <a:pt x="65722" y="322351"/>
                  </a:lnTo>
                  <a:lnTo>
                    <a:pt x="64414" y="323583"/>
                  </a:lnTo>
                  <a:lnTo>
                    <a:pt x="63093" y="324891"/>
                  </a:lnTo>
                  <a:lnTo>
                    <a:pt x="60883" y="324891"/>
                  </a:lnTo>
                  <a:lnTo>
                    <a:pt x="61671" y="322351"/>
                  </a:lnTo>
                  <a:lnTo>
                    <a:pt x="62953" y="321081"/>
                  </a:lnTo>
                  <a:lnTo>
                    <a:pt x="65722" y="322351"/>
                  </a:lnTo>
                  <a:lnTo>
                    <a:pt x="65722" y="276021"/>
                  </a:lnTo>
                  <a:lnTo>
                    <a:pt x="62306" y="276631"/>
                  </a:lnTo>
                  <a:lnTo>
                    <a:pt x="56400" y="275361"/>
                  </a:lnTo>
                  <a:lnTo>
                    <a:pt x="56261" y="274091"/>
                  </a:lnTo>
                  <a:lnTo>
                    <a:pt x="58534" y="274091"/>
                  </a:lnTo>
                  <a:lnTo>
                    <a:pt x="57899" y="272821"/>
                  </a:lnTo>
                  <a:lnTo>
                    <a:pt x="55765" y="271551"/>
                  </a:lnTo>
                  <a:lnTo>
                    <a:pt x="54203" y="274091"/>
                  </a:lnTo>
                  <a:lnTo>
                    <a:pt x="53555" y="274091"/>
                  </a:lnTo>
                  <a:lnTo>
                    <a:pt x="53492" y="271551"/>
                  </a:lnTo>
                  <a:lnTo>
                    <a:pt x="52425" y="270281"/>
                  </a:lnTo>
                  <a:lnTo>
                    <a:pt x="49504" y="266471"/>
                  </a:lnTo>
                  <a:lnTo>
                    <a:pt x="49580" y="265201"/>
                  </a:lnTo>
                  <a:lnTo>
                    <a:pt x="53911" y="262661"/>
                  </a:lnTo>
                  <a:lnTo>
                    <a:pt x="57048" y="260121"/>
                  </a:lnTo>
                  <a:lnTo>
                    <a:pt x="57975" y="257581"/>
                  </a:lnTo>
                  <a:lnTo>
                    <a:pt x="58750" y="255041"/>
                  </a:lnTo>
                  <a:lnTo>
                    <a:pt x="59397" y="252501"/>
                  </a:lnTo>
                  <a:lnTo>
                    <a:pt x="58331" y="249961"/>
                  </a:lnTo>
                  <a:lnTo>
                    <a:pt x="60464" y="247421"/>
                  </a:lnTo>
                  <a:lnTo>
                    <a:pt x="59956" y="244881"/>
                  </a:lnTo>
                  <a:lnTo>
                    <a:pt x="58254" y="243611"/>
                  </a:lnTo>
                  <a:lnTo>
                    <a:pt x="56616" y="241071"/>
                  </a:lnTo>
                  <a:lnTo>
                    <a:pt x="54343" y="239801"/>
                  </a:lnTo>
                  <a:lnTo>
                    <a:pt x="54203" y="243611"/>
                  </a:lnTo>
                  <a:lnTo>
                    <a:pt x="50495" y="243611"/>
                  </a:lnTo>
                  <a:lnTo>
                    <a:pt x="40119" y="280441"/>
                  </a:lnTo>
                  <a:lnTo>
                    <a:pt x="40043" y="281711"/>
                  </a:lnTo>
                  <a:lnTo>
                    <a:pt x="43599" y="281711"/>
                  </a:lnTo>
                  <a:lnTo>
                    <a:pt x="48158" y="280441"/>
                  </a:lnTo>
                  <a:lnTo>
                    <a:pt x="52425" y="281711"/>
                  </a:lnTo>
                  <a:lnTo>
                    <a:pt x="56261" y="284251"/>
                  </a:lnTo>
                  <a:lnTo>
                    <a:pt x="57683" y="285521"/>
                  </a:lnTo>
                  <a:lnTo>
                    <a:pt x="58966" y="286791"/>
                  </a:lnTo>
                  <a:lnTo>
                    <a:pt x="58394" y="289331"/>
                  </a:lnTo>
                  <a:lnTo>
                    <a:pt x="57899" y="290601"/>
                  </a:lnTo>
                  <a:lnTo>
                    <a:pt x="56476" y="291871"/>
                  </a:lnTo>
                  <a:lnTo>
                    <a:pt x="52781" y="291871"/>
                  </a:lnTo>
                  <a:lnTo>
                    <a:pt x="51142" y="293141"/>
                  </a:lnTo>
                  <a:lnTo>
                    <a:pt x="45313" y="294373"/>
                  </a:lnTo>
                  <a:lnTo>
                    <a:pt x="45313" y="300761"/>
                  </a:lnTo>
                  <a:lnTo>
                    <a:pt x="44805" y="303301"/>
                  </a:lnTo>
                  <a:lnTo>
                    <a:pt x="43243" y="303301"/>
                  </a:lnTo>
                  <a:lnTo>
                    <a:pt x="41109" y="304571"/>
                  </a:lnTo>
                  <a:lnTo>
                    <a:pt x="41465" y="302031"/>
                  </a:lnTo>
                  <a:lnTo>
                    <a:pt x="42392" y="300761"/>
                  </a:lnTo>
                  <a:lnTo>
                    <a:pt x="45313" y="300761"/>
                  </a:lnTo>
                  <a:lnTo>
                    <a:pt x="45313" y="294373"/>
                  </a:lnTo>
                  <a:lnTo>
                    <a:pt x="45097" y="294411"/>
                  </a:lnTo>
                  <a:lnTo>
                    <a:pt x="42532" y="298221"/>
                  </a:lnTo>
                  <a:lnTo>
                    <a:pt x="38481" y="299491"/>
                  </a:lnTo>
                  <a:lnTo>
                    <a:pt x="34925" y="300761"/>
                  </a:lnTo>
                  <a:lnTo>
                    <a:pt x="29591" y="310921"/>
                  </a:lnTo>
                  <a:lnTo>
                    <a:pt x="31292" y="312191"/>
                  </a:lnTo>
                  <a:lnTo>
                    <a:pt x="35496" y="318541"/>
                  </a:lnTo>
                  <a:lnTo>
                    <a:pt x="29870" y="321081"/>
                  </a:lnTo>
                  <a:lnTo>
                    <a:pt x="28168" y="324891"/>
                  </a:lnTo>
                  <a:lnTo>
                    <a:pt x="26390" y="326161"/>
                  </a:lnTo>
                  <a:lnTo>
                    <a:pt x="25742" y="327431"/>
                  </a:lnTo>
                  <a:lnTo>
                    <a:pt x="24180" y="329971"/>
                  </a:lnTo>
                  <a:lnTo>
                    <a:pt x="26035" y="331241"/>
                  </a:lnTo>
                  <a:lnTo>
                    <a:pt x="29946" y="331241"/>
                  </a:lnTo>
                  <a:lnTo>
                    <a:pt x="32219" y="326161"/>
                  </a:lnTo>
                  <a:lnTo>
                    <a:pt x="35204" y="328701"/>
                  </a:lnTo>
                  <a:lnTo>
                    <a:pt x="36131" y="326161"/>
                  </a:lnTo>
                  <a:lnTo>
                    <a:pt x="37985" y="321081"/>
                  </a:lnTo>
                  <a:lnTo>
                    <a:pt x="39611" y="319811"/>
                  </a:lnTo>
                  <a:lnTo>
                    <a:pt x="44881" y="319811"/>
                  </a:lnTo>
                  <a:lnTo>
                    <a:pt x="45453" y="318541"/>
                  </a:lnTo>
                  <a:lnTo>
                    <a:pt x="46583" y="314731"/>
                  </a:lnTo>
                  <a:lnTo>
                    <a:pt x="42392" y="313461"/>
                  </a:lnTo>
                  <a:lnTo>
                    <a:pt x="37198" y="314731"/>
                  </a:lnTo>
                  <a:lnTo>
                    <a:pt x="35064" y="309651"/>
                  </a:lnTo>
                  <a:lnTo>
                    <a:pt x="36766" y="308381"/>
                  </a:lnTo>
                  <a:lnTo>
                    <a:pt x="37553" y="309651"/>
                  </a:lnTo>
                  <a:lnTo>
                    <a:pt x="38620" y="310921"/>
                  </a:lnTo>
                  <a:lnTo>
                    <a:pt x="42176" y="310921"/>
                  </a:lnTo>
                  <a:lnTo>
                    <a:pt x="43319" y="308381"/>
                  </a:lnTo>
                  <a:lnTo>
                    <a:pt x="43891" y="307111"/>
                  </a:lnTo>
                  <a:lnTo>
                    <a:pt x="43954" y="305841"/>
                  </a:lnTo>
                  <a:lnTo>
                    <a:pt x="46380" y="305841"/>
                  </a:lnTo>
                  <a:lnTo>
                    <a:pt x="48361" y="307111"/>
                  </a:lnTo>
                  <a:lnTo>
                    <a:pt x="49364" y="308381"/>
                  </a:lnTo>
                  <a:lnTo>
                    <a:pt x="49860" y="309651"/>
                  </a:lnTo>
                  <a:lnTo>
                    <a:pt x="50355" y="312191"/>
                  </a:lnTo>
                  <a:lnTo>
                    <a:pt x="52920" y="310921"/>
                  </a:lnTo>
                  <a:lnTo>
                    <a:pt x="52997" y="308381"/>
                  </a:lnTo>
                  <a:lnTo>
                    <a:pt x="54419" y="305841"/>
                  </a:lnTo>
                  <a:lnTo>
                    <a:pt x="56756" y="304571"/>
                  </a:lnTo>
                  <a:lnTo>
                    <a:pt x="57975" y="307111"/>
                  </a:lnTo>
                  <a:lnTo>
                    <a:pt x="57264" y="309651"/>
                  </a:lnTo>
                  <a:lnTo>
                    <a:pt x="55905" y="312191"/>
                  </a:lnTo>
                  <a:lnTo>
                    <a:pt x="50076" y="316001"/>
                  </a:lnTo>
                  <a:lnTo>
                    <a:pt x="47091" y="317271"/>
                  </a:lnTo>
                  <a:lnTo>
                    <a:pt x="53352" y="321081"/>
                  </a:lnTo>
                  <a:lnTo>
                    <a:pt x="52641" y="321081"/>
                  </a:lnTo>
                  <a:lnTo>
                    <a:pt x="52641" y="332511"/>
                  </a:lnTo>
                  <a:lnTo>
                    <a:pt x="51066" y="333489"/>
                  </a:lnTo>
                  <a:lnTo>
                    <a:pt x="51066" y="355371"/>
                  </a:lnTo>
                  <a:lnTo>
                    <a:pt x="50850" y="356641"/>
                  </a:lnTo>
                  <a:lnTo>
                    <a:pt x="48717" y="356641"/>
                  </a:lnTo>
                  <a:lnTo>
                    <a:pt x="46939" y="354101"/>
                  </a:lnTo>
                  <a:lnTo>
                    <a:pt x="49288" y="352831"/>
                  </a:lnTo>
                  <a:lnTo>
                    <a:pt x="51066" y="355371"/>
                  </a:lnTo>
                  <a:lnTo>
                    <a:pt x="51066" y="333489"/>
                  </a:lnTo>
                  <a:lnTo>
                    <a:pt x="50571" y="333781"/>
                  </a:lnTo>
                  <a:lnTo>
                    <a:pt x="49225" y="332511"/>
                  </a:lnTo>
                  <a:lnTo>
                    <a:pt x="51282" y="331241"/>
                  </a:lnTo>
                  <a:lnTo>
                    <a:pt x="52641" y="332511"/>
                  </a:lnTo>
                  <a:lnTo>
                    <a:pt x="52641" y="321081"/>
                  </a:lnTo>
                  <a:lnTo>
                    <a:pt x="49784" y="321081"/>
                  </a:lnTo>
                  <a:lnTo>
                    <a:pt x="47510" y="319811"/>
                  </a:lnTo>
                  <a:lnTo>
                    <a:pt x="45021" y="319811"/>
                  </a:lnTo>
                  <a:lnTo>
                    <a:pt x="42748" y="322351"/>
                  </a:lnTo>
                  <a:lnTo>
                    <a:pt x="40690" y="324891"/>
                  </a:lnTo>
                  <a:lnTo>
                    <a:pt x="35915" y="331241"/>
                  </a:lnTo>
                  <a:lnTo>
                    <a:pt x="34925" y="337591"/>
                  </a:lnTo>
                  <a:lnTo>
                    <a:pt x="28232" y="333781"/>
                  </a:lnTo>
                  <a:lnTo>
                    <a:pt x="21907" y="333781"/>
                  </a:lnTo>
                  <a:lnTo>
                    <a:pt x="22186" y="338861"/>
                  </a:lnTo>
                  <a:lnTo>
                    <a:pt x="21056" y="342671"/>
                  </a:lnTo>
                  <a:lnTo>
                    <a:pt x="17995" y="351561"/>
                  </a:lnTo>
                  <a:lnTo>
                    <a:pt x="26949" y="355371"/>
                  </a:lnTo>
                  <a:lnTo>
                    <a:pt x="24968" y="357911"/>
                  </a:lnTo>
                  <a:lnTo>
                    <a:pt x="23901" y="360451"/>
                  </a:lnTo>
                  <a:lnTo>
                    <a:pt x="20904" y="360451"/>
                  </a:lnTo>
                  <a:lnTo>
                    <a:pt x="19837" y="359181"/>
                  </a:lnTo>
                  <a:lnTo>
                    <a:pt x="20548" y="356641"/>
                  </a:lnTo>
                  <a:lnTo>
                    <a:pt x="18351" y="355371"/>
                  </a:lnTo>
                  <a:lnTo>
                    <a:pt x="16421" y="360451"/>
                  </a:lnTo>
                  <a:lnTo>
                    <a:pt x="14579" y="364261"/>
                  </a:lnTo>
                  <a:lnTo>
                    <a:pt x="12801" y="368071"/>
                  </a:lnTo>
                  <a:lnTo>
                    <a:pt x="13576" y="370611"/>
                  </a:lnTo>
                  <a:lnTo>
                    <a:pt x="16992" y="373151"/>
                  </a:lnTo>
                  <a:lnTo>
                    <a:pt x="17919" y="376961"/>
                  </a:lnTo>
                  <a:lnTo>
                    <a:pt x="23329" y="379501"/>
                  </a:lnTo>
                  <a:lnTo>
                    <a:pt x="24815" y="380771"/>
                  </a:lnTo>
                  <a:lnTo>
                    <a:pt x="23685" y="383311"/>
                  </a:lnTo>
                  <a:lnTo>
                    <a:pt x="19634" y="383311"/>
                  </a:lnTo>
                  <a:lnTo>
                    <a:pt x="16281" y="382041"/>
                  </a:lnTo>
                  <a:lnTo>
                    <a:pt x="15430" y="383311"/>
                  </a:lnTo>
                  <a:lnTo>
                    <a:pt x="13652" y="388391"/>
                  </a:lnTo>
                  <a:lnTo>
                    <a:pt x="13512" y="390931"/>
                  </a:lnTo>
                  <a:lnTo>
                    <a:pt x="12865" y="393471"/>
                  </a:lnTo>
                  <a:lnTo>
                    <a:pt x="11163" y="393471"/>
                  </a:lnTo>
                  <a:lnTo>
                    <a:pt x="10452" y="392201"/>
                  </a:lnTo>
                  <a:lnTo>
                    <a:pt x="7607" y="388391"/>
                  </a:lnTo>
                  <a:lnTo>
                    <a:pt x="5969" y="388391"/>
                  </a:lnTo>
                  <a:lnTo>
                    <a:pt x="4267" y="394741"/>
                  </a:lnTo>
                  <a:lnTo>
                    <a:pt x="2844" y="398551"/>
                  </a:lnTo>
                  <a:lnTo>
                    <a:pt x="4406" y="403631"/>
                  </a:lnTo>
                  <a:lnTo>
                    <a:pt x="5473" y="406171"/>
                  </a:lnTo>
                  <a:lnTo>
                    <a:pt x="7848" y="408597"/>
                  </a:lnTo>
                  <a:lnTo>
                    <a:pt x="7962" y="408749"/>
                  </a:lnTo>
                  <a:lnTo>
                    <a:pt x="8102" y="412521"/>
                  </a:lnTo>
                  <a:lnTo>
                    <a:pt x="11163" y="411251"/>
                  </a:lnTo>
                  <a:lnTo>
                    <a:pt x="13728" y="409981"/>
                  </a:lnTo>
                  <a:lnTo>
                    <a:pt x="14084" y="407441"/>
                  </a:lnTo>
                  <a:lnTo>
                    <a:pt x="14503" y="404901"/>
                  </a:lnTo>
                  <a:lnTo>
                    <a:pt x="9664" y="404901"/>
                  </a:lnTo>
                  <a:lnTo>
                    <a:pt x="8458" y="403631"/>
                  </a:lnTo>
                  <a:lnTo>
                    <a:pt x="6819" y="403631"/>
                  </a:lnTo>
                  <a:lnTo>
                    <a:pt x="6756" y="401091"/>
                  </a:lnTo>
                  <a:lnTo>
                    <a:pt x="8597" y="398551"/>
                  </a:lnTo>
                  <a:lnTo>
                    <a:pt x="11950" y="398551"/>
                  </a:lnTo>
                  <a:lnTo>
                    <a:pt x="15354" y="403631"/>
                  </a:lnTo>
                  <a:lnTo>
                    <a:pt x="16852" y="402361"/>
                  </a:lnTo>
                  <a:lnTo>
                    <a:pt x="18275" y="399821"/>
                  </a:lnTo>
                  <a:lnTo>
                    <a:pt x="18846" y="398551"/>
                  </a:lnTo>
                  <a:lnTo>
                    <a:pt x="21120" y="393471"/>
                  </a:lnTo>
                  <a:lnTo>
                    <a:pt x="21691" y="392201"/>
                  </a:lnTo>
                  <a:lnTo>
                    <a:pt x="26123" y="383311"/>
                  </a:lnTo>
                  <a:lnTo>
                    <a:pt x="28663" y="378231"/>
                  </a:lnTo>
                  <a:lnTo>
                    <a:pt x="29451" y="375691"/>
                  </a:lnTo>
                  <a:lnTo>
                    <a:pt x="29946" y="374421"/>
                  </a:lnTo>
                  <a:lnTo>
                    <a:pt x="28740" y="373151"/>
                  </a:lnTo>
                  <a:lnTo>
                    <a:pt x="27813" y="371881"/>
                  </a:lnTo>
                  <a:lnTo>
                    <a:pt x="28232" y="371881"/>
                  </a:lnTo>
                  <a:lnTo>
                    <a:pt x="30441" y="370611"/>
                  </a:lnTo>
                  <a:lnTo>
                    <a:pt x="32854" y="370611"/>
                  </a:lnTo>
                  <a:lnTo>
                    <a:pt x="33070" y="368071"/>
                  </a:lnTo>
                  <a:lnTo>
                    <a:pt x="32575" y="366801"/>
                  </a:lnTo>
                  <a:lnTo>
                    <a:pt x="32296" y="365531"/>
                  </a:lnTo>
                  <a:lnTo>
                    <a:pt x="33235" y="362991"/>
                  </a:lnTo>
                  <a:lnTo>
                    <a:pt x="33718" y="361721"/>
                  </a:lnTo>
                  <a:lnTo>
                    <a:pt x="29730" y="362991"/>
                  </a:lnTo>
                  <a:lnTo>
                    <a:pt x="27597" y="361721"/>
                  </a:lnTo>
                  <a:lnTo>
                    <a:pt x="28308" y="360451"/>
                  </a:lnTo>
                  <a:lnTo>
                    <a:pt x="29019" y="359181"/>
                  </a:lnTo>
                  <a:lnTo>
                    <a:pt x="32004" y="359181"/>
                  </a:lnTo>
                  <a:lnTo>
                    <a:pt x="35064" y="361721"/>
                  </a:lnTo>
                  <a:lnTo>
                    <a:pt x="36347" y="359181"/>
                  </a:lnTo>
                  <a:lnTo>
                    <a:pt x="38836" y="352831"/>
                  </a:lnTo>
                  <a:lnTo>
                    <a:pt x="40538" y="349021"/>
                  </a:lnTo>
                  <a:lnTo>
                    <a:pt x="42176" y="345211"/>
                  </a:lnTo>
                  <a:lnTo>
                    <a:pt x="42316" y="347751"/>
                  </a:lnTo>
                  <a:lnTo>
                    <a:pt x="41186" y="350291"/>
                  </a:lnTo>
                  <a:lnTo>
                    <a:pt x="40614" y="352831"/>
                  </a:lnTo>
                  <a:lnTo>
                    <a:pt x="39966" y="354101"/>
                  </a:lnTo>
                  <a:lnTo>
                    <a:pt x="39471" y="356641"/>
                  </a:lnTo>
                  <a:lnTo>
                    <a:pt x="39192" y="357911"/>
                  </a:lnTo>
                  <a:lnTo>
                    <a:pt x="38544" y="359181"/>
                  </a:lnTo>
                  <a:lnTo>
                    <a:pt x="40690" y="360451"/>
                  </a:lnTo>
                  <a:lnTo>
                    <a:pt x="42672" y="361721"/>
                  </a:lnTo>
                  <a:lnTo>
                    <a:pt x="40474" y="362991"/>
                  </a:lnTo>
                  <a:lnTo>
                    <a:pt x="37553" y="364261"/>
                  </a:lnTo>
                  <a:lnTo>
                    <a:pt x="35915" y="365531"/>
                  </a:lnTo>
                  <a:lnTo>
                    <a:pt x="36271" y="368071"/>
                  </a:lnTo>
                  <a:lnTo>
                    <a:pt x="36563" y="370611"/>
                  </a:lnTo>
                  <a:lnTo>
                    <a:pt x="39547" y="369341"/>
                  </a:lnTo>
                  <a:lnTo>
                    <a:pt x="41541" y="370611"/>
                  </a:lnTo>
                  <a:lnTo>
                    <a:pt x="38341" y="370611"/>
                  </a:lnTo>
                  <a:lnTo>
                    <a:pt x="38265" y="371881"/>
                  </a:lnTo>
                  <a:lnTo>
                    <a:pt x="39827" y="374421"/>
                  </a:lnTo>
                  <a:lnTo>
                    <a:pt x="43675" y="380771"/>
                  </a:lnTo>
                  <a:lnTo>
                    <a:pt x="43675" y="384581"/>
                  </a:lnTo>
                  <a:lnTo>
                    <a:pt x="42252" y="386207"/>
                  </a:lnTo>
                  <a:lnTo>
                    <a:pt x="42252" y="404901"/>
                  </a:lnTo>
                  <a:lnTo>
                    <a:pt x="38620" y="407441"/>
                  </a:lnTo>
                  <a:lnTo>
                    <a:pt x="39966" y="409981"/>
                  </a:lnTo>
                  <a:lnTo>
                    <a:pt x="36918" y="406171"/>
                  </a:lnTo>
                  <a:lnTo>
                    <a:pt x="36982" y="404901"/>
                  </a:lnTo>
                  <a:lnTo>
                    <a:pt x="40182" y="401091"/>
                  </a:lnTo>
                  <a:lnTo>
                    <a:pt x="42252" y="404901"/>
                  </a:lnTo>
                  <a:lnTo>
                    <a:pt x="42252" y="386207"/>
                  </a:lnTo>
                  <a:lnTo>
                    <a:pt x="40335" y="388391"/>
                  </a:lnTo>
                  <a:lnTo>
                    <a:pt x="36207" y="388391"/>
                  </a:lnTo>
                  <a:lnTo>
                    <a:pt x="36487" y="384581"/>
                  </a:lnTo>
                  <a:lnTo>
                    <a:pt x="32931" y="382041"/>
                  </a:lnTo>
                  <a:lnTo>
                    <a:pt x="37274" y="379501"/>
                  </a:lnTo>
                  <a:lnTo>
                    <a:pt x="38481" y="375691"/>
                  </a:lnTo>
                  <a:lnTo>
                    <a:pt x="35636" y="373151"/>
                  </a:lnTo>
                  <a:lnTo>
                    <a:pt x="33782" y="373151"/>
                  </a:lnTo>
                  <a:lnTo>
                    <a:pt x="33921" y="374421"/>
                  </a:lnTo>
                  <a:lnTo>
                    <a:pt x="30340" y="383044"/>
                  </a:lnTo>
                  <a:lnTo>
                    <a:pt x="30226" y="392201"/>
                  </a:lnTo>
                  <a:lnTo>
                    <a:pt x="29591" y="393407"/>
                  </a:lnTo>
                  <a:lnTo>
                    <a:pt x="29591" y="440461"/>
                  </a:lnTo>
                  <a:lnTo>
                    <a:pt x="27876" y="443001"/>
                  </a:lnTo>
                  <a:lnTo>
                    <a:pt x="24536" y="443001"/>
                  </a:lnTo>
                  <a:lnTo>
                    <a:pt x="25107" y="445541"/>
                  </a:lnTo>
                  <a:lnTo>
                    <a:pt x="24257" y="446811"/>
                  </a:lnTo>
                  <a:lnTo>
                    <a:pt x="21336" y="445541"/>
                  </a:lnTo>
                  <a:lnTo>
                    <a:pt x="20408" y="444271"/>
                  </a:lnTo>
                  <a:lnTo>
                    <a:pt x="18986" y="443001"/>
                  </a:lnTo>
                  <a:lnTo>
                    <a:pt x="19989" y="440461"/>
                  </a:lnTo>
                  <a:lnTo>
                    <a:pt x="22682" y="439191"/>
                  </a:lnTo>
                  <a:lnTo>
                    <a:pt x="27305" y="439191"/>
                  </a:lnTo>
                  <a:lnTo>
                    <a:pt x="29591" y="440461"/>
                  </a:lnTo>
                  <a:lnTo>
                    <a:pt x="29591" y="393407"/>
                  </a:lnTo>
                  <a:lnTo>
                    <a:pt x="26174" y="399821"/>
                  </a:lnTo>
                  <a:lnTo>
                    <a:pt x="23825" y="403631"/>
                  </a:lnTo>
                  <a:lnTo>
                    <a:pt x="24053" y="408749"/>
                  </a:lnTo>
                  <a:lnTo>
                    <a:pt x="26238" y="412521"/>
                  </a:lnTo>
                  <a:lnTo>
                    <a:pt x="26454" y="415061"/>
                  </a:lnTo>
                  <a:lnTo>
                    <a:pt x="23749" y="413791"/>
                  </a:lnTo>
                  <a:lnTo>
                    <a:pt x="22682" y="413092"/>
                  </a:lnTo>
                  <a:lnTo>
                    <a:pt x="22682" y="432841"/>
                  </a:lnTo>
                  <a:lnTo>
                    <a:pt x="19913" y="434111"/>
                  </a:lnTo>
                  <a:lnTo>
                    <a:pt x="18986" y="431571"/>
                  </a:lnTo>
                  <a:lnTo>
                    <a:pt x="20624" y="430301"/>
                  </a:lnTo>
                  <a:lnTo>
                    <a:pt x="20701" y="427761"/>
                  </a:lnTo>
                  <a:lnTo>
                    <a:pt x="21551" y="430301"/>
                  </a:lnTo>
                  <a:lnTo>
                    <a:pt x="22682" y="432841"/>
                  </a:lnTo>
                  <a:lnTo>
                    <a:pt x="22682" y="413092"/>
                  </a:lnTo>
                  <a:lnTo>
                    <a:pt x="21831" y="412521"/>
                  </a:lnTo>
                  <a:lnTo>
                    <a:pt x="20053" y="420141"/>
                  </a:lnTo>
                  <a:lnTo>
                    <a:pt x="16789" y="425221"/>
                  </a:lnTo>
                  <a:lnTo>
                    <a:pt x="16560" y="430301"/>
                  </a:lnTo>
                  <a:lnTo>
                    <a:pt x="16421" y="434111"/>
                  </a:lnTo>
                  <a:lnTo>
                    <a:pt x="16217" y="434962"/>
                  </a:lnTo>
                  <a:lnTo>
                    <a:pt x="16217" y="463321"/>
                  </a:lnTo>
                  <a:lnTo>
                    <a:pt x="13792" y="463321"/>
                  </a:lnTo>
                  <a:lnTo>
                    <a:pt x="12306" y="462051"/>
                  </a:lnTo>
                  <a:lnTo>
                    <a:pt x="13728" y="460781"/>
                  </a:lnTo>
                  <a:lnTo>
                    <a:pt x="15151" y="459511"/>
                  </a:lnTo>
                  <a:lnTo>
                    <a:pt x="16217" y="463321"/>
                  </a:lnTo>
                  <a:lnTo>
                    <a:pt x="16217" y="434962"/>
                  </a:lnTo>
                  <a:lnTo>
                    <a:pt x="15506" y="437921"/>
                  </a:lnTo>
                  <a:lnTo>
                    <a:pt x="10236" y="443001"/>
                  </a:lnTo>
                  <a:lnTo>
                    <a:pt x="11734" y="446811"/>
                  </a:lnTo>
                  <a:lnTo>
                    <a:pt x="12585" y="451891"/>
                  </a:lnTo>
                  <a:lnTo>
                    <a:pt x="9702" y="451891"/>
                  </a:lnTo>
                  <a:lnTo>
                    <a:pt x="9702" y="477761"/>
                  </a:lnTo>
                  <a:lnTo>
                    <a:pt x="6616" y="474751"/>
                  </a:lnTo>
                  <a:lnTo>
                    <a:pt x="6972" y="473481"/>
                  </a:lnTo>
                  <a:lnTo>
                    <a:pt x="8750" y="474751"/>
                  </a:lnTo>
                  <a:lnTo>
                    <a:pt x="9702" y="477761"/>
                  </a:lnTo>
                  <a:lnTo>
                    <a:pt x="9702" y="451891"/>
                  </a:lnTo>
                  <a:lnTo>
                    <a:pt x="9029" y="451891"/>
                  </a:lnTo>
                  <a:lnTo>
                    <a:pt x="7327" y="455701"/>
                  </a:lnTo>
                  <a:lnTo>
                    <a:pt x="6184" y="464591"/>
                  </a:lnTo>
                  <a:lnTo>
                    <a:pt x="6108" y="468401"/>
                  </a:lnTo>
                  <a:lnTo>
                    <a:pt x="3695" y="470941"/>
                  </a:lnTo>
                  <a:lnTo>
                    <a:pt x="1130" y="474751"/>
                  </a:lnTo>
                  <a:lnTo>
                    <a:pt x="1422" y="478561"/>
                  </a:lnTo>
                  <a:lnTo>
                    <a:pt x="2692" y="482371"/>
                  </a:lnTo>
                  <a:lnTo>
                    <a:pt x="5689" y="483641"/>
                  </a:lnTo>
                  <a:lnTo>
                    <a:pt x="5118" y="481101"/>
                  </a:lnTo>
                  <a:lnTo>
                    <a:pt x="10007" y="478802"/>
                  </a:lnTo>
                  <a:lnTo>
                    <a:pt x="10528" y="481101"/>
                  </a:lnTo>
                  <a:lnTo>
                    <a:pt x="10947" y="482371"/>
                  </a:lnTo>
                  <a:lnTo>
                    <a:pt x="11950" y="482371"/>
                  </a:lnTo>
                  <a:lnTo>
                    <a:pt x="15074" y="481101"/>
                  </a:lnTo>
                  <a:lnTo>
                    <a:pt x="16852" y="479831"/>
                  </a:lnTo>
                  <a:lnTo>
                    <a:pt x="17564" y="478561"/>
                  </a:lnTo>
                  <a:lnTo>
                    <a:pt x="18630" y="476021"/>
                  </a:lnTo>
                  <a:lnTo>
                    <a:pt x="15151" y="474751"/>
                  </a:lnTo>
                  <a:lnTo>
                    <a:pt x="15151" y="473481"/>
                  </a:lnTo>
                  <a:lnTo>
                    <a:pt x="17780" y="473481"/>
                  </a:lnTo>
                  <a:lnTo>
                    <a:pt x="20345" y="472211"/>
                  </a:lnTo>
                  <a:lnTo>
                    <a:pt x="22898" y="473481"/>
                  </a:lnTo>
                  <a:lnTo>
                    <a:pt x="22301" y="472211"/>
                  </a:lnTo>
                  <a:lnTo>
                    <a:pt x="21691" y="470941"/>
                  </a:lnTo>
                  <a:lnTo>
                    <a:pt x="19989" y="468401"/>
                  </a:lnTo>
                  <a:lnTo>
                    <a:pt x="23749" y="465861"/>
                  </a:lnTo>
                  <a:lnTo>
                    <a:pt x="25679" y="467131"/>
                  </a:lnTo>
                  <a:lnTo>
                    <a:pt x="27952" y="467131"/>
                  </a:lnTo>
                  <a:lnTo>
                    <a:pt x="27774" y="470941"/>
                  </a:lnTo>
                  <a:lnTo>
                    <a:pt x="27876" y="474751"/>
                  </a:lnTo>
                  <a:lnTo>
                    <a:pt x="31584" y="472211"/>
                  </a:lnTo>
                  <a:lnTo>
                    <a:pt x="33642" y="470941"/>
                  </a:lnTo>
                  <a:lnTo>
                    <a:pt x="35064" y="472211"/>
                  </a:lnTo>
                  <a:lnTo>
                    <a:pt x="36626" y="477291"/>
                  </a:lnTo>
                  <a:lnTo>
                    <a:pt x="36410" y="478561"/>
                  </a:lnTo>
                  <a:lnTo>
                    <a:pt x="33566" y="478561"/>
                  </a:lnTo>
                  <a:lnTo>
                    <a:pt x="30162" y="480783"/>
                  </a:lnTo>
                  <a:lnTo>
                    <a:pt x="30162" y="489991"/>
                  </a:lnTo>
                  <a:lnTo>
                    <a:pt x="29806" y="491261"/>
                  </a:lnTo>
                  <a:lnTo>
                    <a:pt x="26390" y="489991"/>
                  </a:lnTo>
                  <a:lnTo>
                    <a:pt x="30162" y="489991"/>
                  </a:lnTo>
                  <a:lnTo>
                    <a:pt x="30162" y="480783"/>
                  </a:lnTo>
                  <a:lnTo>
                    <a:pt x="29654" y="481101"/>
                  </a:lnTo>
                  <a:lnTo>
                    <a:pt x="25819" y="486181"/>
                  </a:lnTo>
                  <a:lnTo>
                    <a:pt x="17500" y="482371"/>
                  </a:lnTo>
                  <a:lnTo>
                    <a:pt x="16217" y="482371"/>
                  </a:lnTo>
                  <a:lnTo>
                    <a:pt x="15354" y="484911"/>
                  </a:lnTo>
                  <a:lnTo>
                    <a:pt x="11950" y="493026"/>
                  </a:lnTo>
                  <a:lnTo>
                    <a:pt x="11950" y="531901"/>
                  </a:lnTo>
                  <a:lnTo>
                    <a:pt x="8394" y="531901"/>
                  </a:lnTo>
                  <a:lnTo>
                    <a:pt x="9740" y="529361"/>
                  </a:lnTo>
                  <a:lnTo>
                    <a:pt x="11950" y="531901"/>
                  </a:lnTo>
                  <a:lnTo>
                    <a:pt x="11950" y="493026"/>
                  </a:lnTo>
                  <a:lnTo>
                    <a:pt x="10020" y="497611"/>
                  </a:lnTo>
                  <a:lnTo>
                    <a:pt x="4622" y="511581"/>
                  </a:lnTo>
                  <a:lnTo>
                    <a:pt x="3835" y="512851"/>
                  </a:lnTo>
                  <a:lnTo>
                    <a:pt x="4191" y="514121"/>
                  </a:lnTo>
                  <a:lnTo>
                    <a:pt x="7035" y="515391"/>
                  </a:lnTo>
                  <a:lnTo>
                    <a:pt x="2908" y="514121"/>
                  </a:lnTo>
                  <a:lnTo>
                    <a:pt x="2413" y="516661"/>
                  </a:lnTo>
                  <a:lnTo>
                    <a:pt x="0" y="523011"/>
                  </a:lnTo>
                  <a:lnTo>
                    <a:pt x="419" y="525551"/>
                  </a:lnTo>
                  <a:lnTo>
                    <a:pt x="1485" y="529361"/>
                  </a:lnTo>
                  <a:lnTo>
                    <a:pt x="2133" y="529361"/>
                  </a:lnTo>
                  <a:lnTo>
                    <a:pt x="4267" y="530631"/>
                  </a:lnTo>
                  <a:lnTo>
                    <a:pt x="6616" y="533171"/>
                  </a:lnTo>
                  <a:lnTo>
                    <a:pt x="8331" y="531952"/>
                  </a:lnTo>
                  <a:lnTo>
                    <a:pt x="8953" y="534441"/>
                  </a:lnTo>
                  <a:lnTo>
                    <a:pt x="13792" y="530631"/>
                  </a:lnTo>
                  <a:lnTo>
                    <a:pt x="19278" y="528091"/>
                  </a:lnTo>
                  <a:lnTo>
                    <a:pt x="24472" y="515391"/>
                  </a:lnTo>
                  <a:lnTo>
                    <a:pt x="26035" y="511581"/>
                  </a:lnTo>
                  <a:lnTo>
                    <a:pt x="26555" y="510311"/>
                  </a:lnTo>
                  <a:lnTo>
                    <a:pt x="27647" y="507771"/>
                  </a:lnTo>
                  <a:lnTo>
                    <a:pt x="34785" y="491261"/>
                  </a:lnTo>
                  <a:lnTo>
                    <a:pt x="35331" y="489991"/>
                  </a:lnTo>
                  <a:lnTo>
                    <a:pt x="36982" y="486181"/>
                  </a:lnTo>
                  <a:lnTo>
                    <a:pt x="40830" y="477291"/>
                  </a:lnTo>
                  <a:lnTo>
                    <a:pt x="41605" y="476021"/>
                  </a:lnTo>
                  <a:lnTo>
                    <a:pt x="41541" y="473481"/>
                  </a:lnTo>
                  <a:lnTo>
                    <a:pt x="42113" y="472211"/>
                  </a:lnTo>
                  <a:lnTo>
                    <a:pt x="42633" y="470941"/>
                  </a:lnTo>
                  <a:lnTo>
                    <a:pt x="43675" y="468401"/>
                  </a:lnTo>
                  <a:lnTo>
                    <a:pt x="39827" y="465861"/>
                  </a:lnTo>
                  <a:lnTo>
                    <a:pt x="40690" y="463321"/>
                  </a:lnTo>
                  <a:lnTo>
                    <a:pt x="41109" y="462051"/>
                  </a:lnTo>
                  <a:lnTo>
                    <a:pt x="45669" y="463321"/>
                  </a:lnTo>
                  <a:lnTo>
                    <a:pt x="47650" y="462051"/>
                  </a:lnTo>
                  <a:lnTo>
                    <a:pt x="47586" y="460781"/>
                  </a:lnTo>
                  <a:lnTo>
                    <a:pt x="47447" y="458241"/>
                  </a:lnTo>
                  <a:lnTo>
                    <a:pt x="38900" y="458241"/>
                  </a:lnTo>
                  <a:lnTo>
                    <a:pt x="37630" y="460781"/>
                  </a:lnTo>
                  <a:lnTo>
                    <a:pt x="33782" y="458241"/>
                  </a:lnTo>
                  <a:lnTo>
                    <a:pt x="30441" y="458241"/>
                  </a:lnTo>
                  <a:lnTo>
                    <a:pt x="26885" y="459511"/>
                  </a:lnTo>
                  <a:lnTo>
                    <a:pt x="29946" y="462051"/>
                  </a:lnTo>
                  <a:lnTo>
                    <a:pt x="28168" y="463321"/>
                  </a:lnTo>
                  <a:lnTo>
                    <a:pt x="26530" y="462051"/>
                  </a:lnTo>
                  <a:lnTo>
                    <a:pt x="24752" y="465861"/>
                  </a:lnTo>
                  <a:lnTo>
                    <a:pt x="23393" y="463321"/>
                  </a:lnTo>
                  <a:lnTo>
                    <a:pt x="22047" y="460781"/>
                  </a:lnTo>
                  <a:lnTo>
                    <a:pt x="19913" y="459511"/>
                  </a:lnTo>
                  <a:lnTo>
                    <a:pt x="17780" y="458241"/>
                  </a:lnTo>
                  <a:lnTo>
                    <a:pt x="18923" y="451891"/>
                  </a:lnTo>
                  <a:lnTo>
                    <a:pt x="22542" y="450621"/>
                  </a:lnTo>
                  <a:lnTo>
                    <a:pt x="25247" y="450621"/>
                  </a:lnTo>
                  <a:lnTo>
                    <a:pt x="26771" y="451231"/>
                  </a:lnTo>
                  <a:lnTo>
                    <a:pt x="24396" y="456971"/>
                  </a:lnTo>
                  <a:lnTo>
                    <a:pt x="28232" y="456971"/>
                  </a:lnTo>
                  <a:lnTo>
                    <a:pt x="47371" y="456971"/>
                  </a:lnTo>
                  <a:lnTo>
                    <a:pt x="47231" y="453161"/>
                  </a:lnTo>
                  <a:lnTo>
                    <a:pt x="46164" y="449351"/>
                  </a:lnTo>
                  <a:lnTo>
                    <a:pt x="45453" y="448081"/>
                  </a:lnTo>
                  <a:lnTo>
                    <a:pt x="44742" y="446811"/>
                  </a:lnTo>
                  <a:lnTo>
                    <a:pt x="44030" y="445541"/>
                  </a:lnTo>
                  <a:lnTo>
                    <a:pt x="45872" y="445541"/>
                  </a:lnTo>
                  <a:lnTo>
                    <a:pt x="47371" y="446811"/>
                  </a:lnTo>
                  <a:lnTo>
                    <a:pt x="48933" y="446811"/>
                  </a:lnTo>
                  <a:lnTo>
                    <a:pt x="49288" y="448081"/>
                  </a:lnTo>
                  <a:lnTo>
                    <a:pt x="47231" y="450621"/>
                  </a:lnTo>
                  <a:lnTo>
                    <a:pt x="49644" y="450621"/>
                  </a:lnTo>
                  <a:lnTo>
                    <a:pt x="51777" y="451891"/>
                  </a:lnTo>
                  <a:lnTo>
                    <a:pt x="52705" y="449351"/>
                  </a:lnTo>
                  <a:lnTo>
                    <a:pt x="54584" y="445541"/>
                  </a:lnTo>
                  <a:lnTo>
                    <a:pt x="55841" y="443001"/>
                  </a:lnTo>
                  <a:lnTo>
                    <a:pt x="56261" y="437921"/>
                  </a:lnTo>
                  <a:lnTo>
                    <a:pt x="59461" y="432841"/>
                  </a:lnTo>
                  <a:lnTo>
                    <a:pt x="57823" y="432841"/>
                  </a:lnTo>
                  <a:lnTo>
                    <a:pt x="55905" y="435381"/>
                  </a:lnTo>
                  <a:lnTo>
                    <a:pt x="55270" y="432841"/>
                  </a:lnTo>
                  <a:lnTo>
                    <a:pt x="54698" y="430301"/>
                  </a:lnTo>
                  <a:lnTo>
                    <a:pt x="56908" y="431571"/>
                  </a:lnTo>
                  <a:lnTo>
                    <a:pt x="57975" y="430301"/>
                  </a:lnTo>
                  <a:lnTo>
                    <a:pt x="59956" y="429031"/>
                  </a:lnTo>
                  <a:lnTo>
                    <a:pt x="61531" y="427761"/>
                  </a:lnTo>
                  <a:lnTo>
                    <a:pt x="62445" y="425221"/>
                  </a:lnTo>
                  <a:lnTo>
                    <a:pt x="58966" y="427761"/>
                  </a:lnTo>
                  <a:lnTo>
                    <a:pt x="55689" y="425221"/>
                  </a:lnTo>
                  <a:lnTo>
                    <a:pt x="52705" y="425221"/>
                  </a:lnTo>
                  <a:lnTo>
                    <a:pt x="52705" y="439191"/>
                  </a:lnTo>
                  <a:lnTo>
                    <a:pt x="51854" y="441731"/>
                  </a:lnTo>
                  <a:lnTo>
                    <a:pt x="51714" y="441731"/>
                  </a:lnTo>
                  <a:lnTo>
                    <a:pt x="49072" y="443001"/>
                  </a:lnTo>
                  <a:lnTo>
                    <a:pt x="49720" y="440461"/>
                  </a:lnTo>
                  <a:lnTo>
                    <a:pt x="50139" y="439191"/>
                  </a:lnTo>
                  <a:lnTo>
                    <a:pt x="49720" y="437921"/>
                  </a:lnTo>
                  <a:lnTo>
                    <a:pt x="49999" y="436651"/>
                  </a:lnTo>
                  <a:lnTo>
                    <a:pt x="50292" y="435381"/>
                  </a:lnTo>
                  <a:lnTo>
                    <a:pt x="51993" y="437921"/>
                  </a:lnTo>
                  <a:lnTo>
                    <a:pt x="52705" y="439191"/>
                  </a:lnTo>
                  <a:lnTo>
                    <a:pt x="52705" y="425221"/>
                  </a:lnTo>
                  <a:lnTo>
                    <a:pt x="52349" y="425221"/>
                  </a:lnTo>
                  <a:lnTo>
                    <a:pt x="50215" y="423951"/>
                  </a:lnTo>
                  <a:lnTo>
                    <a:pt x="52070" y="422681"/>
                  </a:lnTo>
                  <a:lnTo>
                    <a:pt x="55905" y="422681"/>
                  </a:lnTo>
                  <a:lnTo>
                    <a:pt x="56832" y="420141"/>
                  </a:lnTo>
                  <a:lnTo>
                    <a:pt x="58470" y="417601"/>
                  </a:lnTo>
                  <a:lnTo>
                    <a:pt x="60248" y="418871"/>
                  </a:lnTo>
                  <a:lnTo>
                    <a:pt x="59537" y="421411"/>
                  </a:lnTo>
                  <a:lnTo>
                    <a:pt x="61671" y="421411"/>
                  </a:lnTo>
                  <a:lnTo>
                    <a:pt x="62306" y="418871"/>
                  </a:lnTo>
                  <a:lnTo>
                    <a:pt x="66014" y="418871"/>
                  </a:lnTo>
                  <a:lnTo>
                    <a:pt x="66611" y="417601"/>
                  </a:lnTo>
                  <a:lnTo>
                    <a:pt x="67221" y="416331"/>
                  </a:lnTo>
                  <a:lnTo>
                    <a:pt x="68351" y="413791"/>
                  </a:lnTo>
                  <a:lnTo>
                    <a:pt x="69570" y="411251"/>
                  </a:lnTo>
                  <a:lnTo>
                    <a:pt x="70688" y="408749"/>
                  </a:lnTo>
                  <a:lnTo>
                    <a:pt x="71412" y="406171"/>
                  </a:lnTo>
                  <a:lnTo>
                    <a:pt x="71843" y="404901"/>
                  </a:lnTo>
                  <a:lnTo>
                    <a:pt x="69710" y="404901"/>
                  </a:lnTo>
                  <a:lnTo>
                    <a:pt x="66078" y="403631"/>
                  </a:lnTo>
                  <a:lnTo>
                    <a:pt x="62090" y="402361"/>
                  </a:lnTo>
                  <a:lnTo>
                    <a:pt x="58470" y="402361"/>
                  </a:lnTo>
                  <a:lnTo>
                    <a:pt x="52425" y="401091"/>
                  </a:lnTo>
                  <a:lnTo>
                    <a:pt x="52285" y="402361"/>
                  </a:lnTo>
                  <a:lnTo>
                    <a:pt x="51435" y="396113"/>
                  </a:lnTo>
                  <a:lnTo>
                    <a:pt x="48653" y="402361"/>
                  </a:lnTo>
                  <a:lnTo>
                    <a:pt x="46583" y="407225"/>
                  </a:lnTo>
                  <a:lnTo>
                    <a:pt x="46583" y="421411"/>
                  </a:lnTo>
                  <a:lnTo>
                    <a:pt x="45808" y="422681"/>
                  </a:lnTo>
                  <a:lnTo>
                    <a:pt x="45161" y="423951"/>
                  </a:lnTo>
                  <a:lnTo>
                    <a:pt x="44450" y="420141"/>
                  </a:lnTo>
                  <a:lnTo>
                    <a:pt x="46583" y="421411"/>
                  </a:lnTo>
                  <a:lnTo>
                    <a:pt x="46583" y="407225"/>
                  </a:lnTo>
                  <a:lnTo>
                    <a:pt x="45999" y="408597"/>
                  </a:lnTo>
                  <a:lnTo>
                    <a:pt x="43027" y="415061"/>
                  </a:lnTo>
                  <a:lnTo>
                    <a:pt x="39966" y="421411"/>
                  </a:lnTo>
                  <a:lnTo>
                    <a:pt x="39192" y="426313"/>
                  </a:lnTo>
                  <a:lnTo>
                    <a:pt x="39192" y="451891"/>
                  </a:lnTo>
                  <a:lnTo>
                    <a:pt x="33718" y="453161"/>
                  </a:lnTo>
                  <a:lnTo>
                    <a:pt x="30365" y="451891"/>
                  </a:lnTo>
                  <a:lnTo>
                    <a:pt x="31153" y="451891"/>
                  </a:lnTo>
                  <a:lnTo>
                    <a:pt x="32537" y="450621"/>
                  </a:lnTo>
                  <a:lnTo>
                    <a:pt x="33921" y="449351"/>
                  </a:lnTo>
                  <a:lnTo>
                    <a:pt x="35560" y="448081"/>
                  </a:lnTo>
                  <a:lnTo>
                    <a:pt x="36918" y="450621"/>
                  </a:lnTo>
                  <a:lnTo>
                    <a:pt x="39192" y="451891"/>
                  </a:lnTo>
                  <a:lnTo>
                    <a:pt x="39192" y="426313"/>
                  </a:lnTo>
                  <a:lnTo>
                    <a:pt x="38760" y="429031"/>
                  </a:lnTo>
                  <a:lnTo>
                    <a:pt x="34848" y="435381"/>
                  </a:lnTo>
                  <a:lnTo>
                    <a:pt x="34963" y="434111"/>
                  </a:lnTo>
                  <a:lnTo>
                    <a:pt x="35064" y="432841"/>
                  </a:lnTo>
                  <a:lnTo>
                    <a:pt x="33997" y="432841"/>
                  </a:lnTo>
                  <a:lnTo>
                    <a:pt x="33997" y="436651"/>
                  </a:lnTo>
                  <a:lnTo>
                    <a:pt x="33147" y="437921"/>
                  </a:lnTo>
                  <a:lnTo>
                    <a:pt x="32791" y="436651"/>
                  </a:lnTo>
                  <a:lnTo>
                    <a:pt x="33997" y="436651"/>
                  </a:lnTo>
                  <a:lnTo>
                    <a:pt x="33997" y="432841"/>
                  </a:lnTo>
                  <a:lnTo>
                    <a:pt x="32715" y="432841"/>
                  </a:lnTo>
                  <a:lnTo>
                    <a:pt x="32219" y="431571"/>
                  </a:lnTo>
                  <a:lnTo>
                    <a:pt x="36563" y="431571"/>
                  </a:lnTo>
                  <a:lnTo>
                    <a:pt x="36842" y="427761"/>
                  </a:lnTo>
                  <a:lnTo>
                    <a:pt x="37833" y="425221"/>
                  </a:lnTo>
                  <a:lnTo>
                    <a:pt x="38620" y="422681"/>
                  </a:lnTo>
                  <a:lnTo>
                    <a:pt x="39471" y="420141"/>
                  </a:lnTo>
                  <a:lnTo>
                    <a:pt x="40182" y="417601"/>
                  </a:lnTo>
                  <a:lnTo>
                    <a:pt x="38976" y="415061"/>
                  </a:lnTo>
                  <a:lnTo>
                    <a:pt x="37630" y="416331"/>
                  </a:lnTo>
                  <a:lnTo>
                    <a:pt x="38341" y="418871"/>
                  </a:lnTo>
                  <a:lnTo>
                    <a:pt x="35852" y="418871"/>
                  </a:lnTo>
                  <a:lnTo>
                    <a:pt x="34277" y="420141"/>
                  </a:lnTo>
                  <a:lnTo>
                    <a:pt x="31508" y="417601"/>
                  </a:lnTo>
                  <a:lnTo>
                    <a:pt x="31076" y="416331"/>
                  </a:lnTo>
                  <a:lnTo>
                    <a:pt x="32931" y="415061"/>
                  </a:lnTo>
                  <a:lnTo>
                    <a:pt x="36055" y="413791"/>
                  </a:lnTo>
                  <a:lnTo>
                    <a:pt x="37630" y="412521"/>
                  </a:lnTo>
                  <a:lnTo>
                    <a:pt x="43675" y="412521"/>
                  </a:lnTo>
                  <a:lnTo>
                    <a:pt x="43992" y="409981"/>
                  </a:lnTo>
                  <a:lnTo>
                    <a:pt x="44310" y="407441"/>
                  </a:lnTo>
                  <a:lnTo>
                    <a:pt x="43815" y="406171"/>
                  </a:lnTo>
                  <a:lnTo>
                    <a:pt x="42786" y="401091"/>
                  </a:lnTo>
                  <a:lnTo>
                    <a:pt x="42532" y="399821"/>
                  </a:lnTo>
                  <a:lnTo>
                    <a:pt x="47091" y="397281"/>
                  </a:lnTo>
                  <a:lnTo>
                    <a:pt x="48514" y="389661"/>
                  </a:lnTo>
                  <a:lnTo>
                    <a:pt x="49771" y="388391"/>
                  </a:lnTo>
                  <a:lnTo>
                    <a:pt x="52285" y="385851"/>
                  </a:lnTo>
                  <a:lnTo>
                    <a:pt x="49936" y="382041"/>
                  </a:lnTo>
                  <a:lnTo>
                    <a:pt x="50431" y="380771"/>
                  </a:lnTo>
                  <a:lnTo>
                    <a:pt x="55765" y="378231"/>
                  </a:lnTo>
                  <a:lnTo>
                    <a:pt x="52285" y="375691"/>
                  </a:lnTo>
                  <a:lnTo>
                    <a:pt x="50292" y="373151"/>
                  </a:lnTo>
                  <a:lnTo>
                    <a:pt x="49364" y="371881"/>
                  </a:lnTo>
                  <a:lnTo>
                    <a:pt x="48006" y="370611"/>
                  </a:lnTo>
                  <a:lnTo>
                    <a:pt x="48221" y="369341"/>
                  </a:lnTo>
                  <a:lnTo>
                    <a:pt x="51066" y="370611"/>
                  </a:lnTo>
                  <a:lnTo>
                    <a:pt x="53848" y="370611"/>
                  </a:lnTo>
                  <a:lnTo>
                    <a:pt x="55524" y="369341"/>
                  </a:lnTo>
                  <a:lnTo>
                    <a:pt x="58889" y="366801"/>
                  </a:lnTo>
                  <a:lnTo>
                    <a:pt x="59105" y="364261"/>
                  </a:lnTo>
                  <a:lnTo>
                    <a:pt x="57683" y="359181"/>
                  </a:lnTo>
                  <a:lnTo>
                    <a:pt x="57683" y="357911"/>
                  </a:lnTo>
                  <a:lnTo>
                    <a:pt x="62382" y="356641"/>
                  </a:lnTo>
                  <a:lnTo>
                    <a:pt x="61315" y="354101"/>
                  </a:lnTo>
                  <a:lnTo>
                    <a:pt x="61061" y="352831"/>
                  </a:lnTo>
                  <a:lnTo>
                    <a:pt x="60820" y="351561"/>
                  </a:lnTo>
                  <a:lnTo>
                    <a:pt x="60172" y="349021"/>
                  </a:lnTo>
                  <a:lnTo>
                    <a:pt x="58470" y="351561"/>
                  </a:lnTo>
                  <a:lnTo>
                    <a:pt x="55486" y="351561"/>
                  </a:lnTo>
                  <a:lnTo>
                    <a:pt x="53911" y="350291"/>
                  </a:lnTo>
                  <a:lnTo>
                    <a:pt x="51854" y="350291"/>
                  </a:lnTo>
                  <a:lnTo>
                    <a:pt x="55410" y="349021"/>
                  </a:lnTo>
                  <a:lnTo>
                    <a:pt x="55626" y="345211"/>
                  </a:lnTo>
                  <a:lnTo>
                    <a:pt x="56616" y="341401"/>
                  </a:lnTo>
                  <a:lnTo>
                    <a:pt x="55626" y="338861"/>
                  </a:lnTo>
                  <a:lnTo>
                    <a:pt x="61734" y="338861"/>
                  </a:lnTo>
                  <a:lnTo>
                    <a:pt x="64516" y="341401"/>
                  </a:lnTo>
                  <a:lnTo>
                    <a:pt x="64376" y="343941"/>
                  </a:lnTo>
                  <a:lnTo>
                    <a:pt x="63373" y="345211"/>
                  </a:lnTo>
                  <a:lnTo>
                    <a:pt x="63093" y="347751"/>
                  </a:lnTo>
                  <a:lnTo>
                    <a:pt x="66014" y="347751"/>
                  </a:lnTo>
                  <a:lnTo>
                    <a:pt x="66509" y="345211"/>
                  </a:lnTo>
                  <a:lnTo>
                    <a:pt x="69176" y="338861"/>
                  </a:lnTo>
                  <a:lnTo>
                    <a:pt x="69710" y="337591"/>
                  </a:lnTo>
                  <a:lnTo>
                    <a:pt x="71145" y="333781"/>
                  </a:lnTo>
                  <a:lnTo>
                    <a:pt x="71628" y="332511"/>
                  </a:lnTo>
                  <a:lnTo>
                    <a:pt x="72237" y="331241"/>
                  </a:lnTo>
                  <a:lnTo>
                    <a:pt x="74041" y="327431"/>
                  </a:lnTo>
                  <a:lnTo>
                    <a:pt x="76187" y="322351"/>
                  </a:lnTo>
                  <a:lnTo>
                    <a:pt x="76542" y="317271"/>
                  </a:lnTo>
                  <a:lnTo>
                    <a:pt x="81419" y="310921"/>
                  </a:lnTo>
                  <a:lnTo>
                    <a:pt x="83362" y="308381"/>
                  </a:lnTo>
                  <a:lnTo>
                    <a:pt x="83680" y="307111"/>
                  </a:lnTo>
                  <a:lnTo>
                    <a:pt x="84924" y="302031"/>
                  </a:lnTo>
                  <a:lnTo>
                    <a:pt x="85534" y="300761"/>
                  </a:lnTo>
                  <a:lnTo>
                    <a:pt x="87350" y="296951"/>
                  </a:lnTo>
                  <a:lnTo>
                    <a:pt x="87972" y="295681"/>
                  </a:lnTo>
                  <a:lnTo>
                    <a:pt x="89839" y="291871"/>
                  </a:lnTo>
                  <a:lnTo>
                    <a:pt x="93243" y="285521"/>
                  </a:lnTo>
                  <a:lnTo>
                    <a:pt x="94602" y="282981"/>
                  </a:lnTo>
                  <a:lnTo>
                    <a:pt x="95961" y="280441"/>
                  </a:lnTo>
                  <a:lnTo>
                    <a:pt x="97383" y="277901"/>
                  </a:lnTo>
                  <a:close/>
                </a:path>
                <a:path extrusionOk="0" h="534670" w="1280160">
                  <a:moveTo>
                    <a:pt x="145542" y="262661"/>
                  </a:moveTo>
                  <a:lnTo>
                    <a:pt x="142760" y="257581"/>
                  </a:lnTo>
                  <a:lnTo>
                    <a:pt x="141058" y="262661"/>
                  </a:lnTo>
                  <a:lnTo>
                    <a:pt x="134797" y="263931"/>
                  </a:lnTo>
                  <a:lnTo>
                    <a:pt x="134010" y="269011"/>
                  </a:lnTo>
                  <a:lnTo>
                    <a:pt x="131521" y="270281"/>
                  </a:lnTo>
                  <a:lnTo>
                    <a:pt x="129679" y="270281"/>
                  </a:lnTo>
                  <a:lnTo>
                    <a:pt x="127825" y="269011"/>
                  </a:lnTo>
                  <a:lnTo>
                    <a:pt x="129032" y="265201"/>
                  </a:lnTo>
                  <a:lnTo>
                    <a:pt x="127609" y="261391"/>
                  </a:lnTo>
                  <a:lnTo>
                    <a:pt x="131737" y="262661"/>
                  </a:lnTo>
                  <a:lnTo>
                    <a:pt x="134010" y="261391"/>
                  </a:lnTo>
                  <a:lnTo>
                    <a:pt x="135153" y="258851"/>
                  </a:lnTo>
                  <a:lnTo>
                    <a:pt x="137642" y="256311"/>
                  </a:lnTo>
                  <a:lnTo>
                    <a:pt x="140055" y="253771"/>
                  </a:lnTo>
                  <a:lnTo>
                    <a:pt x="137858" y="252501"/>
                  </a:lnTo>
                  <a:lnTo>
                    <a:pt x="136004" y="252501"/>
                  </a:lnTo>
                  <a:lnTo>
                    <a:pt x="129324" y="253771"/>
                  </a:lnTo>
                  <a:lnTo>
                    <a:pt x="125615" y="257581"/>
                  </a:lnTo>
                  <a:lnTo>
                    <a:pt x="122135" y="262661"/>
                  </a:lnTo>
                  <a:lnTo>
                    <a:pt x="121640" y="265201"/>
                  </a:lnTo>
                  <a:lnTo>
                    <a:pt x="119697" y="263969"/>
                  </a:lnTo>
                  <a:lnTo>
                    <a:pt x="117297" y="262661"/>
                  </a:lnTo>
                  <a:lnTo>
                    <a:pt x="115951" y="263931"/>
                  </a:lnTo>
                  <a:lnTo>
                    <a:pt x="114236" y="265201"/>
                  </a:lnTo>
                  <a:lnTo>
                    <a:pt x="110109" y="266471"/>
                  </a:lnTo>
                  <a:lnTo>
                    <a:pt x="110324" y="261391"/>
                  </a:lnTo>
                  <a:lnTo>
                    <a:pt x="110985" y="260121"/>
                  </a:lnTo>
                  <a:lnTo>
                    <a:pt x="112306" y="257581"/>
                  </a:lnTo>
                  <a:lnTo>
                    <a:pt x="112953" y="256311"/>
                  </a:lnTo>
                  <a:lnTo>
                    <a:pt x="115735" y="256311"/>
                  </a:lnTo>
                  <a:lnTo>
                    <a:pt x="121348" y="261391"/>
                  </a:lnTo>
                  <a:lnTo>
                    <a:pt x="122275" y="260121"/>
                  </a:lnTo>
                  <a:lnTo>
                    <a:pt x="124053" y="257581"/>
                  </a:lnTo>
                  <a:lnTo>
                    <a:pt x="120065" y="256311"/>
                  </a:lnTo>
                  <a:lnTo>
                    <a:pt x="118795" y="255041"/>
                  </a:lnTo>
                  <a:lnTo>
                    <a:pt x="118935" y="253771"/>
                  </a:lnTo>
                  <a:lnTo>
                    <a:pt x="119075" y="252501"/>
                  </a:lnTo>
                  <a:lnTo>
                    <a:pt x="119214" y="251231"/>
                  </a:lnTo>
                  <a:lnTo>
                    <a:pt x="119291" y="247421"/>
                  </a:lnTo>
                  <a:lnTo>
                    <a:pt x="122034" y="239801"/>
                  </a:lnTo>
                  <a:lnTo>
                    <a:pt x="122491" y="238531"/>
                  </a:lnTo>
                  <a:lnTo>
                    <a:pt x="128320" y="233451"/>
                  </a:lnTo>
                  <a:lnTo>
                    <a:pt x="124345" y="227101"/>
                  </a:lnTo>
                  <a:lnTo>
                    <a:pt x="124485" y="225831"/>
                  </a:lnTo>
                  <a:lnTo>
                    <a:pt x="125196" y="224561"/>
                  </a:lnTo>
                  <a:lnTo>
                    <a:pt x="126123" y="222021"/>
                  </a:lnTo>
                  <a:lnTo>
                    <a:pt x="122707" y="220751"/>
                  </a:lnTo>
                  <a:lnTo>
                    <a:pt x="120777" y="220751"/>
                  </a:lnTo>
                  <a:lnTo>
                    <a:pt x="118999" y="222021"/>
                  </a:lnTo>
                  <a:lnTo>
                    <a:pt x="117297" y="222021"/>
                  </a:lnTo>
                  <a:lnTo>
                    <a:pt x="116509" y="223291"/>
                  </a:lnTo>
                  <a:lnTo>
                    <a:pt x="116865" y="225831"/>
                  </a:lnTo>
                  <a:lnTo>
                    <a:pt x="118287" y="230911"/>
                  </a:lnTo>
                  <a:lnTo>
                    <a:pt x="119507" y="234721"/>
                  </a:lnTo>
                  <a:lnTo>
                    <a:pt x="116586" y="239801"/>
                  </a:lnTo>
                  <a:lnTo>
                    <a:pt x="115379" y="239801"/>
                  </a:lnTo>
                  <a:lnTo>
                    <a:pt x="115379" y="253771"/>
                  </a:lnTo>
                  <a:lnTo>
                    <a:pt x="113106" y="255041"/>
                  </a:lnTo>
                  <a:lnTo>
                    <a:pt x="113741" y="253771"/>
                  </a:lnTo>
                  <a:lnTo>
                    <a:pt x="115379" y="253771"/>
                  </a:lnTo>
                  <a:lnTo>
                    <a:pt x="115379" y="239801"/>
                  </a:lnTo>
                  <a:lnTo>
                    <a:pt x="112953" y="239801"/>
                  </a:lnTo>
                  <a:lnTo>
                    <a:pt x="110972" y="233451"/>
                  </a:lnTo>
                  <a:lnTo>
                    <a:pt x="113880" y="227101"/>
                  </a:lnTo>
                  <a:lnTo>
                    <a:pt x="115798" y="219481"/>
                  </a:lnTo>
                  <a:lnTo>
                    <a:pt x="111887" y="220751"/>
                  </a:lnTo>
                  <a:lnTo>
                    <a:pt x="108686" y="222021"/>
                  </a:lnTo>
                  <a:lnTo>
                    <a:pt x="107264" y="229641"/>
                  </a:lnTo>
                  <a:lnTo>
                    <a:pt x="105346" y="232181"/>
                  </a:lnTo>
                  <a:lnTo>
                    <a:pt x="104495" y="235991"/>
                  </a:lnTo>
                  <a:lnTo>
                    <a:pt x="103784" y="238429"/>
                  </a:lnTo>
                  <a:lnTo>
                    <a:pt x="103784" y="261391"/>
                  </a:lnTo>
                  <a:lnTo>
                    <a:pt x="101650" y="261391"/>
                  </a:lnTo>
                  <a:lnTo>
                    <a:pt x="102425" y="260121"/>
                  </a:lnTo>
                  <a:lnTo>
                    <a:pt x="103784" y="261391"/>
                  </a:lnTo>
                  <a:lnTo>
                    <a:pt x="103784" y="238429"/>
                  </a:lnTo>
                  <a:lnTo>
                    <a:pt x="102641" y="242341"/>
                  </a:lnTo>
                  <a:lnTo>
                    <a:pt x="102425" y="242557"/>
                  </a:lnTo>
                  <a:lnTo>
                    <a:pt x="102425" y="253771"/>
                  </a:lnTo>
                  <a:lnTo>
                    <a:pt x="101511" y="255041"/>
                  </a:lnTo>
                  <a:lnTo>
                    <a:pt x="100584" y="253771"/>
                  </a:lnTo>
                  <a:lnTo>
                    <a:pt x="101511" y="252501"/>
                  </a:lnTo>
                  <a:lnTo>
                    <a:pt x="102425" y="253771"/>
                  </a:lnTo>
                  <a:lnTo>
                    <a:pt x="102425" y="242557"/>
                  </a:lnTo>
                  <a:lnTo>
                    <a:pt x="98729" y="246151"/>
                  </a:lnTo>
                  <a:lnTo>
                    <a:pt x="92760" y="247421"/>
                  </a:lnTo>
                  <a:lnTo>
                    <a:pt x="94246" y="248691"/>
                  </a:lnTo>
                  <a:lnTo>
                    <a:pt x="98590" y="248691"/>
                  </a:lnTo>
                  <a:lnTo>
                    <a:pt x="97447" y="251231"/>
                  </a:lnTo>
                  <a:lnTo>
                    <a:pt x="96456" y="253771"/>
                  </a:lnTo>
                  <a:lnTo>
                    <a:pt x="95313" y="256222"/>
                  </a:lnTo>
                  <a:lnTo>
                    <a:pt x="95313" y="269011"/>
                  </a:lnTo>
                  <a:lnTo>
                    <a:pt x="92468" y="267741"/>
                  </a:lnTo>
                  <a:lnTo>
                    <a:pt x="92964" y="266471"/>
                  </a:lnTo>
                  <a:lnTo>
                    <a:pt x="95313" y="269011"/>
                  </a:lnTo>
                  <a:lnTo>
                    <a:pt x="95313" y="256222"/>
                  </a:lnTo>
                  <a:lnTo>
                    <a:pt x="94678" y="257581"/>
                  </a:lnTo>
                  <a:lnTo>
                    <a:pt x="89408" y="256311"/>
                  </a:lnTo>
                  <a:lnTo>
                    <a:pt x="90271" y="253771"/>
                  </a:lnTo>
                  <a:lnTo>
                    <a:pt x="90766" y="251231"/>
                  </a:lnTo>
                  <a:lnTo>
                    <a:pt x="90411" y="248691"/>
                  </a:lnTo>
                  <a:lnTo>
                    <a:pt x="88061" y="249961"/>
                  </a:lnTo>
                  <a:lnTo>
                    <a:pt x="85928" y="251231"/>
                  </a:lnTo>
                  <a:lnTo>
                    <a:pt x="85001" y="248691"/>
                  </a:lnTo>
                  <a:lnTo>
                    <a:pt x="86779" y="247421"/>
                  </a:lnTo>
                  <a:lnTo>
                    <a:pt x="86296" y="246151"/>
                  </a:lnTo>
                  <a:lnTo>
                    <a:pt x="84366" y="241071"/>
                  </a:lnTo>
                  <a:lnTo>
                    <a:pt x="85991" y="239801"/>
                  </a:lnTo>
                  <a:lnTo>
                    <a:pt x="87630" y="238531"/>
                  </a:lnTo>
                  <a:lnTo>
                    <a:pt x="90271" y="238531"/>
                  </a:lnTo>
                  <a:lnTo>
                    <a:pt x="95250" y="237261"/>
                  </a:lnTo>
                  <a:lnTo>
                    <a:pt x="95313" y="234721"/>
                  </a:lnTo>
                  <a:lnTo>
                    <a:pt x="95440" y="233451"/>
                  </a:lnTo>
                  <a:lnTo>
                    <a:pt x="96024" y="227101"/>
                  </a:lnTo>
                  <a:lnTo>
                    <a:pt x="96316" y="223291"/>
                  </a:lnTo>
                  <a:lnTo>
                    <a:pt x="96520" y="219481"/>
                  </a:lnTo>
                  <a:lnTo>
                    <a:pt x="96735" y="218211"/>
                  </a:lnTo>
                  <a:lnTo>
                    <a:pt x="96735" y="215671"/>
                  </a:lnTo>
                  <a:lnTo>
                    <a:pt x="95034" y="213131"/>
                  </a:lnTo>
                  <a:lnTo>
                    <a:pt x="92760" y="214401"/>
                  </a:lnTo>
                  <a:lnTo>
                    <a:pt x="94107" y="222021"/>
                  </a:lnTo>
                  <a:lnTo>
                    <a:pt x="87922" y="224561"/>
                  </a:lnTo>
                  <a:lnTo>
                    <a:pt x="85077" y="228371"/>
                  </a:lnTo>
                  <a:lnTo>
                    <a:pt x="82943" y="233451"/>
                  </a:lnTo>
                  <a:lnTo>
                    <a:pt x="81089" y="233451"/>
                  </a:lnTo>
                  <a:lnTo>
                    <a:pt x="76542" y="227101"/>
                  </a:lnTo>
                  <a:lnTo>
                    <a:pt x="74904" y="227101"/>
                  </a:lnTo>
                  <a:lnTo>
                    <a:pt x="70916" y="234721"/>
                  </a:lnTo>
                  <a:lnTo>
                    <a:pt x="69773" y="238531"/>
                  </a:lnTo>
                  <a:lnTo>
                    <a:pt x="69215" y="239801"/>
                  </a:lnTo>
                  <a:lnTo>
                    <a:pt x="67792" y="241071"/>
                  </a:lnTo>
                  <a:lnTo>
                    <a:pt x="69850" y="242341"/>
                  </a:lnTo>
                  <a:lnTo>
                    <a:pt x="72059" y="243611"/>
                  </a:lnTo>
                  <a:lnTo>
                    <a:pt x="71551" y="239801"/>
                  </a:lnTo>
                  <a:lnTo>
                    <a:pt x="73329" y="239801"/>
                  </a:lnTo>
                  <a:lnTo>
                    <a:pt x="73266" y="242341"/>
                  </a:lnTo>
                  <a:lnTo>
                    <a:pt x="73837" y="243611"/>
                  </a:lnTo>
                  <a:lnTo>
                    <a:pt x="70916" y="244881"/>
                  </a:lnTo>
                  <a:lnTo>
                    <a:pt x="65582" y="246151"/>
                  </a:lnTo>
                  <a:lnTo>
                    <a:pt x="62445" y="251231"/>
                  </a:lnTo>
                  <a:lnTo>
                    <a:pt x="62522" y="256311"/>
                  </a:lnTo>
                  <a:lnTo>
                    <a:pt x="66014" y="255041"/>
                  </a:lnTo>
                  <a:lnTo>
                    <a:pt x="71907" y="256311"/>
                  </a:lnTo>
                  <a:lnTo>
                    <a:pt x="73088" y="255041"/>
                  </a:lnTo>
                  <a:lnTo>
                    <a:pt x="74256" y="253771"/>
                  </a:lnTo>
                  <a:lnTo>
                    <a:pt x="75044" y="246151"/>
                  </a:lnTo>
                  <a:lnTo>
                    <a:pt x="76746" y="246151"/>
                  </a:lnTo>
                  <a:lnTo>
                    <a:pt x="77889" y="247421"/>
                  </a:lnTo>
                  <a:lnTo>
                    <a:pt x="79883" y="249961"/>
                  </a:lnTo>
                  <a:lnTo>
                    <a:pt x="81724" y="252501"/>
                  </a:lnTo>
                  <a:lnTo>
                    <a:pt x="83502" y="255041"/>
                  </a:lnTo>
                  <a:lnTo>
                    <a:pt x="83502" y="257581"/>
                  </a:lnTo>
                  <a:lnTo>
                    <a:pt x="82296" y="260121"/>
                  </a:lnTo>
                  <a:lnTo>
                    <a:pt x="84213" y="265201"/>
                  </a:lnTo>
                  <a:lnTo>
                    <a:pt x="86855" y="267741"/>
                  </a:lnTo>
                  <a:lnTo>
                    <a:pt x="88341" y="270281"/>
                  </a:lnTo>
                  <a:lnTo>
                    <a:pt x="85788" y="271551"/>
                  </a:lnTo>
                  <a:lnTo>
                    <a:pt x="83654" y="271551"/>
                  </a:lnTo>
                  <a:lnTo>
                    <a:pt x="81940" y="270281"/>
                  </a:lnTo>
                  <a:lnTo>
                    <a:pt x="80378" y="269011"/>
                  </a:lnTo>
                  <a:lnTo>
                    <a:pt x="77609" y="266471"/>
                  </a:lnTo>
                  <a:lnTo>
                    <a:pt x="73126" y="269011"/>
                  </a:lnTo>
                  <a:lnTo>
                    <a:pt x="71132" y="265201"/>
                  </a:lnTo>
                  <a:lnTo>
                    <a:pt x="68427" y="262661"/>
                  </a:lnTo>
                  <a:lnTo>
                    <a:pt x="66573" y="261391"/>
                  </a:lnTo>
                  <a:lnTo>
                    <a:pt x="64300" y="261391"/>
                  </a:lnTo>
                  <a:lnTo>
                    <a:pt x="60528" y="263931"/>
                  </a:lnTo>
                  <a:lnTo>
                    <a:pt x="58534" y="266471"/>
                  </a:lnTo>
                  <a:lnTo>
                    <a:pt x="58966" y="267741"/>
                  </a:lnTo>
                  <a:lnTo>
                    <a:pt x="59537" y="269011"/>
                  </a:lnTo>
                  <a:lnTo>
                    <a:pt x="59753" y="272821"/>
                  </a:lnTo>
                  <a:lnTo>
                    <a:pt x="63373" y="272821"/>
                  </a:lnTo>
                  <a:lnTo>
                    <a:pt x="67640" y="274091"/>
                  </a:lnTo>
                  <a:lnTo>
                    <a:pt x="68402" y="275361"/>
                  </a:lnTo>
                  <a:lnTo>
                    <a:pt x="69354" y="275361"/>
                  </a:lnTo>
                  <a:lnTo>
                    <a:pt x="143256" y="275361"/>
                  </a:lnTo>
                  <a:lnTo>
                    <a:pt x="141630" y="272821"/>
                  </a:lnTo>
                  <a:lnTo>
                    <a:pt x="141401" y="271551"/>
                  </a:lnTo>
                  <a:lnTo>
                    <a:pt x="141173" y="270281"/>
                  </a:lnTo>
                  <a:lnTo>
                    <a:pt x="140487" y="266471"/>
                  </a:lnTo>
                  <a:lnTo>
                    <a:pt x="144678" y="263931"/>
                  </a:lnTo>
                  <a:lnTo>
                    <a:pt x="145542" y="262661"/>
                  </a:lnTo>
                  <a:close/>
                </a:path>
                <a:path extrusionOk="0" h="534670" w="1280160">
                  <a:moveTo>
                    <a:pt x="155778" y="273812"/>
                  </a:moveTo>
                  <a:lnTo>
                    <a:pt x="154851" y="274091"/>
                  </a:lnTo>
                  <a:lnTo>
                    <a:pt x="155282" y="274662"/>
                  </a:lnTo>
                  <a:lnTo>
                    <a:pt x="155778" y="273812"/>
                  </a:lnTo>
                  <a:close/>
                </a:path>
                <a:path extrusionOk="0" h="534670" w="1280160">
                  <a:moveTo>
                    <a:pt x="164744" y="463321"/>
                  </a:moveTo>
                  <a:lnTo>
                    <a:pt x="153860" y="463321"/>
                  </a:lnTo>
                  <a:lnTo>
                    <a:pt x="154355" y="464591"/>
                  </a:lnTo>
                  <a:lnTo>
                    <a:pt x="152577" y="465861"/>
                  </a:lnTo>
                  <a:lnTo>
                    <a:pt x="150736" y="468401"/>
                  </a:lnTo>
                  <a:lnTo>
                    <a:pt x="149872" y="470941"/>
                  </a:lnTo>
                  <a:lnTo>
                    <a:pt x="148882" y="473481"/>
                  </a:lnTo>
                  <a:lnTo>
                    <a:pt x="154927" y="473481"/>
                  </a:lnTo>
                  <a:lnTo>
                    <a:pt x="154927" y="476021"/>
                  </a:lnTo>
                  <a:lnTo>
                    <a:pt x="154139" y="479831"/>
                  </a:lnTo>
                  <a:lnTo>
                    <a:pt x="154647" y="482371"/>
                  </a:lnTo>
                  <a:lnTo>
                    <a:pt x="158064" y="482371"/>
                  </a:lnTo>
                  <a:lnTo>
                    <a:pt x="159334" y="481101"/>
                  </a:lnTo>
                  <a:lnTo>
                    <a:pt x="160972" y="479831"/>
                  </a:lnTo>
                  <a:lnTo>
                    <a:pt x="160832" y="477291"/>
                  </a:lnTo>
                  <a:lnTo>
                    <a:pt x="160756" y="476021"/>
                  </a:lnTo>
                  <a:lnTo>
                    <a:pt x="158064" y="477291"/>
                  </a:lnTo>
                  <a:lnTo>
                    <a:pt x="156629" y="476021"/>
                  </a:lnTo>
                  <a:lnTo>
                    <a:pt x="158978" y="473481"/>
                  </a:lnTo>
                  <a:lnTo>
                    <a:pt x="163322" y="473481"/>
                  </a:lnTo>
                  <a:lnTo>
                    <a:pt x="161544" y="470941"/>
                  </a:lnTo>
                  <a:lnTo>
                    <a:pt x="159626" y="467131"/>
                  </a:lnTo>
                  <a:lnTo>
                    <a:pt x="162687" y="465861"/>
                  </a:lnTo>
                  <a:lnTo>
                    <a:pt x="163753" y="464591"/>
                  </a:lnTo>
                  <a:lnTo>
                    <a:pt x="164744" y="463321"/>
                  </a:lnTo>
                  <a:close/>
                </a:path>
                <a:path extrusionOk="0" h="534670" w="1280160">
                  <a:moveTo>
                    <a:pt x="169506" y="273812"/>
                  </a:moveTo>
                  <a:lnTo>
                    <a:pt x="160972" y="273812"/>
                  </a:lnTo>
                  <a:lnTo>
                    <a:pt x="160972" y="282981"/>
                  </a:lnTo>
                  <a:lnTo>
                    <a:pt x="158775" y="284251"/>
                  </a:lnTo>
                  <a:lnTo>
                    <a:pt x="156997" y="285521"/>
                  </a:lnTo>
                  <a:lnTo>
                    <a:pt x="155422" y="284251"/>
                  </a:lnTo>
                  <a:lnTo>
                    <a:pt x="154571" y="282981"/>
                  </a:lnTo>
                  <a:lnTo>
                    <a:pt x="153720" y="281711"/>
                  </a:lnTo>
                  <a:lnTo>
                    <a:pt x="154851" y="280797"/>
                  </a:lnTo>
                  <a:lnTo>
                    <a:pt x="160972" y="282981"/>
                  </a:lnTo>
                  <a:lnTo>
                    <a:pt x="160972" y="273812"/>
                  </a:lnTo>
                  <a:lnTo>
                    <a:pt x="159385" y="273812"/>
                  </a:lnTo>
                  <a:lnTo>
                    <a:pt x="160337" y="276631"/>
                  </a:lnTo>
                  <a:lnTo>
                    <a:pt x="156781" y="278726"/>
                  </a:lnTo>
                  <a:lnTo>
                    <a:pt x="157708" y="277901"/>
                  </a:lnTo>
                  <a:lnTo>
                    <a:pt x="156756" y="276631"/>
                  </a:lnTo>
                  <a:lnTo>
                    <a:pt x="155282" y="274662"/>
                  </a:lnTo>
                  <a:lnTo>
                    <a:pt x="154139" y="276631"/>
                  </a:lnTo>
                  <a:lnTo>
                    <a:pt x="152869" y="276631"/>
                  </a:lnTo>
                  <a:lnTo>
                    <a:pt x="152869" y="282981"/>
                  </a:lnTo>
                  <a:lnTo>
                    <a:pt x="150876" y="281711"/>
                  </a:lnTo>
                  <a:lnTo>
                    <a:pt x="147535" y="285521"/>
                  </a:lnTo>
                  <a:lnTo>
                    <a:pt x="147218" y="284251"/>
                  </a:lnTo>
                  <a:lnTo>
                    <a:pt x="146824" y="282613"/>
                  </a:lnTo>
                  <a:lnTo>
                    <a:pt x="146824" y="317271"/>
                  </a:lnTo>
                  <a:lnTo>
                    <a:pt x="145186" y="321081"/>
                  </a:lnTo>
                  <a:lnTo>
                    <a:pt x="144399" y="322351"/>
                  </a:lnTo>
                  <a:lnTo>
                    <a:pt x="141770" y="323303"/>
                  </a:lnTo>
                  <a:lnTo>
                    <a:pt x="141770" y="328701"/>
                  </a:lnTo>
                  <a:lnTo>
                    <a:pt x="141274" y="333781"/>
                  </a:lnTo>
                  <a:lnTo>
                    <a:pt x="134010" y="333781"/>
                  </a:lnTo>
                  <a:lnTo>
                    <a:pt x="133019" y="334365"/>
                  </a:lnTo>
                  <a:lnTo>
                    <a:pt x="133019" y="351561"/>
                  </a:lnTo>
                  <a:lnTo>
                    <a:pt x="131025" y="352831"/>
                  </a:lnTo>
                  <a:lnTo>
                    <a:pt x="129819" y="352831"/>
                  </a:lnTo>
                  <a:lnTo>
                    <a:pt x="129565" y="351561"/>
                  </a:lnTo>
                  <a:lnTo>
                    <a:pt x="129324" y="350291"/>
                  </a:lnTo>
                  <a:lnTo>
                    <a:pt x="130238" y="347751"/>
                  </a:lnTo>
                  <a:lnTo>
                    <a:pt x="130454" y="345211"/>
                  </a:lnTo>
                  <a:lnTo>
                    <a:pt x="132664" y="346481"/>
                  </a:lnTo>
                  <a:lnTo>
                    <a:pt x="133019" y="351561"/>
                  </a:lnTo>
                  <a:lnTo>
                    <a:pt x="133019" y="334365"/>
                  </a:lnTo>
                  <a:lnTo>
                    <a:pt x="131813" y="335051"/>
                  </a:lnTo>
                  <a:lnTo>
                    <a:pt x="129527" y="336321"/>
                  </a:lnTo>
                  <a:lnTo>
                    <a:pt x="129527" y="333781"/>
                  </a:lnTo>
                  <a:lnTo>
                    <a:pt x="131813" y="333781"/>
                  </a:lnTo>
                  <a:lnTo>
                    <a:pt x="131953" y="332511"/>
                  </a:lnTo>
                  <a:lnTo>
                    <a:pt x="132168" y="328701"/>
                  </a:lnTo>
                  <a:lnTo>
                    <a:pt x="132803" y="327431"/>
                  </a:lnTo>
                  <a:lnTo>
                    <a:pt x="133438" y="326161"/>
                  </a:lnTo>
                  <a:lnTo>
                    <a:pt x="137287" y="329971"/>
                  </a:lnTo>
                  <a:lnTo>
                    <a:pt x="139344" y="331241"/>
                  </a:lnTo>
                  <a:lnTo>
                    <a:pt x="140347" y="328701"/>
                  </a:lnTo>
                  <a:lnTo>
                    <a:pt x="141770" y="328701"/>
                  </a:lnTo>
                  <a:lnTo>
                    <a:pt x="141770" y="323303"/>
                  </a:lnTo>
                  <a:lnTo>
                    <a:pt x="137363" y="324891"/>
                  </a:lnTo>
                  <a:lnTo>
                    <a:pt x="135585" y="323621"/>
                  </a:lnTo>
                  <a:lnTo>
                    <a:pt x="131876" y="323621"/>
                  </a:lnTo>
                  <a:lnTo>
                    <a:pt x="130479" y="323164"/>
                  </a:lnTo>
                  <a:lnTo>
                    <a:pt x="131178" y="322351"/>
                  </a:lnTo>
                  <a:lnTo>
                    <a:pt x="134518" y="318541"/>
                  </a:lnTo>
                  <a:lnTo>
                    <a:pt x="136791" y="317271"/>
                  </a:lnTo>
                  <a:lnTo>
                    <a:pt x="139700" y="319811"/>
                  </a:lnTo>
                  <a:lnTo>
                    <a:pt x="141414" y="321081"/>
                  </a:lnTo>
                  <a:lnTo>
                    <a:pt x="144043" y="319811"/>
                  </a:lnTo>
                  <a:lnTo>
                    <a:pt x="142976" y="317271"/>
                  </a:lnTo>
                  <a:lnTo>
                    <a:pt x="140703" y="316001"/>
                  </a:lnTo>
                  <a:lnTo>
                    <a:pt x="141274" y="312191"/>
                  </a:lnTo>
                  <a:lnTo>
                    <a:pt x="143471" y="312191"/>
                  </a:lnTo>
                  <a:lnTo>
                    <a:pt x="144119" y="314731"/>
                  </a:lnTo>
                  <a:lnTo>
                    <a:pt x="146824" y="317271"/>
                  </a:lnTo>
                  <a:lnTo>
                    <a:pt x="146824" y="282613"/>
                  </a:lnTo>
                  <a:lnTo>
                    <a:pt x="146608" y="281711"/>
                  </a:lnTo>
                  <a:lnTo>
                    <a:pt x="149313" y="279171"/>
                  </a:lnTo>
                  <a:lnTo>
                    <a:pt x="152438" y="279171"/>
                  </a:lnTo>
                  <a:lnTo>
                    <a:pt x="152082" y="281711"/>
                  </a:lnTo>
                  <a:lnTo>
                    <a:pt x="152869" y="282981"/>
                  </a:lnTo>
                  <a:lnTo>
                    <a:pt x="152869" y="276631"/>
                  </a:lnTo>
                  <a:lnTo>
                    <a:pt x="150304" y="276631"/>
                  </a:lnTo>
                  <a:lnTo>
                    <a:pt x="146037" y="275361"/>
                  </a:lnTo>
                  <a:lnTo>
                    <a:pt x="145757" y="277901"/>
                  </a:lnTo>
                  <a:lnTo>
                    <a:pt x="144538" y="280441"/>
                  </a:lnTo>
                  <a:lnTo>
                    <a:pt x="144119" y="281711"/>
                  </a:lnTo>
                  <a:lnTo>
                    <a:pt x="144183" y="282981"/>
                  </a:lnTo>
                  <a:lnTo>
                    <a:pt x="142341" y="284251"/>
                  </a:lnTo>
                  <a:lnTo>
                    <a:pt x="143878" y="280441"/>
                  </a:lnTo>
                  <a:lnTo>
                    <a:pt x="144386" y="279171"/>
                  </a:lnTo>
                  <a:lnTo>
                    <a:pt x="144894" y="277901"/>
                  </a:lnTo>
                  <a:lnTo>
                    <a:pt x="143357" y="275526"/>
                  </a:lnTo>
                  <a:lnTo>
                    <a:pt x="141122" y="275526"/>
                  </a:lnTo>
                  <a:lnTo>
                    <a:pt x="141122" y="277901"/>
                  </a:lnTo>
                  <a:lnTo>
                    <a:pt x="140766" y="279171"/>
                  </a:lnTo>
                  <a:lnTo>
                    <a:pt x="139700" y="277901"/>
                  </a:lnTo>
                  <a:lnTo>
                    <a:pt x="141122" y="277901"/>
                  </a:lnTo>
                  <a:lnTo>
                    <a:pt x="141122" y="275526"/>
                  </a:lnTo>
                  <a:lnTo>
                    <a:pt x="132880" y="275526"/>
                  </a:lnTo>
                  <a:lnTo>
                    <a:pt x="132880" y="314731"/>
                  </a:lnTo>
                  <a:lnTo>
                    <a:pt x="132588" y="316001"/>
                  </a:lnTo>
                  <a:lnTo>
                    <a:pt x="131241" y="317271"/>
                  </a:lnTo>
                  <a:lnTo>
                    <a:pt x="129743" y="317271"/>
                  </a:lnTo>
                  <a:lnTo>
                    <a:pt x="128536" y="316001"/>
                  </a:lnTo>
                  <a:lnTo>
                    <a:pt x="131165" y="312191"/>
                  </a:lnTo>
                  <a:lnTo>
                    <a:pt x="132880" y="314731"/>
                  </a:lnTo>
                  <a:lnTo>
                    <a:pt x="132880" y="275526"/>
                  </a:lnTo>
                  <a:lnTo>
                    <a:pt x="127609" y="275526"/>
                  </a:lnTo>
                  <a:lnTo>
                    <a:pt x="129108" y="276631"/>
                  </a:lnTo>
                  <a:lnTo>
                    <a:pt x="128460" y="279171"/>
                  </a:lnTo>
                  <a:lnTo>
                    <a:pt x="127038" y="280441"/>
                  </a:lnTo>
                  <a:lnTo>
                    <a:pt x="125056" y="280441"/>
                  </a:lnTo>
                  <a:lnTo>
                    <a:pt x="122631" y="277901"/>
                  </a:lnTo>
                  <a:lnTo>
                    <a:pt x="122961" y="275526"/>
                  </a:lnTo>
                  <a:lnTo>
                    <a:pt x="120853" y="275526"/>
                  </a:lnTo>
                  <a:lnTo>
                    <a:pt x="120853" y="300761"/>
                  </a:lnTo>
                  <a:lnTo>
                    <a:pt x="119926" y="303301"/>
                  </a:lnTo>
                  <a:lnTo>
                    <a:pt x="118008" y="304571"/>
                  </a:lnTo>
                  <a:lnTo>
                    <a:pt x="118084" y="307111"/>
                  </a:lnTo>
                  <a:lnTo>
                    <a:pt x="116154" y="308381"/>
                  </a:lnTo>
                  <a:lnTo>
                    <a:pt x="115303" y="305841"/>
                  </a:lnTo>
                  <a:lnTo>
                    <a:pt x="115951" y="303301"/>
                  </a:lnTo>
                  <a:lnTo>
                    <a:pt x="117729" y="302031"/>
                  </a:lnTo>
                  <a:lnTo>
                    <a:pt x="120853" y="300761"/>
                  </a:lnTo>
                  <a:lnTo>
                    <a:pt x="120853" y="275526"/>
                  </a:lnTo>
                  <a:lnTo>
                    <a:pt x="117436" y="275526"/>
                  </a:lnTo>
                  <a:lnTo>
                    <a:pt x="117436" y="294411"/>
                  </a:lnTo>
                  <a:lnTo>
                    <a:pt x="116090" y="296951"/>
                  </a:lnTo>
                  <a:lnTo>
                    <a:pt x="114668" y="299491"/>
                  </a:lnTo>
                  <a:lnTo>
                    <a:pt x="109537" y="299491"/>
                  </a:lnTo>
                  <a:lnTo>
                    <a:pt x="105981" y="297738"/>
                  </a:lnTo>
                  <a:lnTo>
                    <a:pt x="105981" y="323621"/>
                  </a:lnTo>
                  <a:lnTo>
                    <a:pt x="103428" y="324891"/>
                  </a:lnTo>
                  <a:lnTo>
                    <a:pt x="101219" y="323621"/>
                  </a:lnTo>
                  <a:lnTo>
                    <a:pt x="99021" y="324891"/>
                  </a:lnTo>
                  <a:lnTo>
                    <a:pt x="100507" y="321081"/>
                  </a:lnTo>
                  <a:lnTo>
                    <a:pt x="102717" y="318541"/>
                  </a:lnTo>
                  <a:lnTo>
                    <a:pt x="101333" y="317271"/>
                  </a:lnTo>
                  <a:lnTo>
                    <a:pt x="99936" y="316001"/>
                  </a:lnTo>
                  <a:lnTo>
                    <a:pt x="97523" y="312191"/>
                  </a:lnTo>
                  <a:lnTo>
                    <a:pt x="95605" y="317271"/>
                  </a:lnTo>
                  <a:lnTo>
                    <a:pt x="93179" y="316166"/>
                  </a:lnTo>
                  <a:lnTo>
                    <a:pt x="93179" y="337591"/>
                  </a:lnTo>
                  <a:lnTo>
                    <a:pt x="91122" y="337591"/>
                  </a:lnTo>
                  <a:lnTo>
                    <a:pt x="91122" y="349021"/>
                  </a:lnTo>
                  <a:lnTo>
                    <a:pt x="89560" y="348234"/>
                  </a:lnTo>
                  <a:lnTo>
                    <a:pt x="89560" y="354101"/>
                  </a:lnTo>
                  <a:lnTo>
                    <a:pt x="88493" y="355371"/>
                  </a:lnTo>
                  <a:lnTo>
                    <a:pt x="87350" y="354101"/>
                  </a:lnTo>
                  <a:lnTo>
                    <a:pt x="88696" y="352831"/>
                  </a:lnTo>
                  <a:lnTo>
                    <a:pt x="89560" y="354101"/>
                  </a:lnTo>
                  <a:lnTo>
                    <a:pt x="89560" y="348234"/>
                  </a:lnTo>
                  <a:lnTo>
                    <a:pt x="86144" y="346481"/>
                  </a:lnTo>
                  <a:lnTo>
                    <a:pt x="78028" y="344208"/>
                  </a:lnTo>
                  <a:lnTo>
                    <a:pt x="78028" y="374421"/>
                  </a:lnTo>
                  <a:lnTo>
                    <a:pt x="76187" y="375691"/>
                  </a:lnTo>
                  <a:lnTo>
                    <a:pt x="75107" y="374421"/>
                  </a:lnTo>
                  <a:lnTo>
                    <a:pt x="78028" y="374421"/>
                  </a:lnTo>
                  <a:lnTo>
                    <a:pt x="78028" y="344208"/>
                  </a:lnTo>
                  <a:lnTo>
                    <a:pt x="77101" y="343941"/>
                  </a:lnTo>
                  <a:lnTo>
                    <a:pt x="80949" y="340131"/>
                  </a:lnTo>
                  <a:lnTo>
                    <a:pt x="81661" y="340131"/>
                  </a:lnTo>
                  <a:lnTo>
                    <a:pt x="85788" y="342671"/>
                  </a:lnTo>
                  <a:lnTo>
                    <a:pt x="87566" y="343941"/>
                  </a:lnTo>
                  <a:lnTo>
                    <a:pt x="90271" y="345211"/>
                  </a:lnTo>
                  <a:lnTo>
                    <a:pt x="91122" y="349021"/>
                  </a:lnTo>
                  <a:lnTo>
                    <a:pt x="91122" y="337591"/>
                  </a:lnTo>
                  <a:lnTo>
                    <a:pt x="90551" y="337591"/>
                  </a:lnTo>
                  <a:lnTo>
                    <a:pt x="90449" y="336321"/>
                  </a:lnTo>
                  <a:lnTo>
                    <a:pt x="90335" y="335051"/>
                  </a:lnTo>
                  <a:lnTo>
                    <a:pt x="90271" y="332511"/>
                  </a:lnTo>
                  <a:lnTo>
                    <a:pt x="93040" y="333781"/>
                  </a:lnTo>
                  <a:lnTo>
                    <a:pt x="92329" y="336321"/>
                  </a:lnTo>
                  <a:lnTo>
                    <a:pt x="93179" y="337591"/>
                  </a:lnTo>
                  <a:lnTo>
                    <a:pt x="93179" y="316166"/>
                  </a:lnTo>
                  <a:lnTo>
                    <a:pt x="92824" y="316001"/>
                  </a:lnTo>
                  <a:lnTo>
                    <a:pt x="97256" y="312191"/>
                  </a:lnTo>
                  <a:lnTo>
                    <a:pt x="98729" y="310921"/>
                  </a:lnTo>
                  <a:lnTo>
                    <a:pt x="102362" y="312191"/>
                  </a:lnTo>
                  <a:lnTo>
                    <a:pt x="103784" y="319811"/>
                  </a:lnTo>
                  <a:lnTo>
                    <a:pt x="104063" y="321081"/>
                  </a:lnTo>
                  <a:lnTo>
                    <a:pt x="105206" y="322351"/>
                  </a:lnTo>
                  <a:lnTo>
                    <a:pt x="105981" y="323621"/>
                  </a:lnTo>
                  <a:lnTo>
                    <a:pt x="105981" y="297738"/>
                  </a:lnTo>
                  <a:lnTo>
                    <a:pt x="104419" y="296951"/>
                  </a:lnTo>
                  <a:lnTo>
                    <a:pt x="106197" y="294411"/>
                  </a:lnTo>
                  <a:lnTo>
                    <a:pt x="108191" y="294411"/>
                  </a:lnTo>
                  <a:lnTo>
                    <a:pt x="109893" y="295681"/>
                  </a:lnTo>
                  <a:lnTo>
                    <a:pt x="113665" y="298221"/>
                  </a:lnTo>
                  <a:lnTo>
                    <a:pt x="113385" y="294411"/>
                  </a:lnTo>
                  <a:lnTo>
                    <a:pt x="113957" y="291871"/>
                  </a:lnTo>
                  <a:lnTo>
                    <a:pt x="113525" y="289331"/>
                  </a:lnTo>
                  <a:lnTo>
                    <a:pt x="113385" y="288061"/>
                  </a:lnTo>
                  <a:lnTo>
                    <a:pt x="116090" y="289331"/>
                  </a:lnTo>
                  <a:lnTo>
                    <a:pt x="117436" y="294411"/>
                  </a:lnTo>
                  <a:lnTo>
                    <a:pt x="117436" y="275526"/>
                  </a:lnTo>
                  <a:lnTo>
                    <a:pt x="101930" y="275526"/>
                  </a:lnTo>
                  <a:lnTo>
                    <a:pt x="101930" y="281711"/>
                  </a:lnTo>
                  <a:lnTo>
                    <a:pt x="101866" y="284251"/>
                  </a:lnTo>
                  <a:lnTo>
                    <a:pt x="99580" y="282981"/>
                  </a:lnTo>
                  <a:lnTo>
                    <a:pt x="100012" y="280441"/>
                  </a:lnTo>
                  <a:lnTo>
                    <a:pt x="99288" y="279273"/>
                  </a:lnTo>
                  <a:lnTo>
                    <a:pt x="100863" y="280441"/>
                  </a:lnTo>
                  <a:lnTo>
                    <a:pt x="101930" y="281711"/>
                  </a:lnTo>
                  <a:lnTo>
                    <a:pt x="101930" y="275526"/>
                  </a:lnTo>
                  <a:lnTo>
                    <a:pt x="97866" y="275526"/>
                  </a:lnTo>
                  <a:lnTo>
                    <a:pt x="98717" y="276618"/>
                  </a:lnTo>
                  <a:lnTo>
                    <a:pt x="99161" y="279171"/>
                  </a:lnTo>
                  <a:lnTo>
                    <a:pt x="97307" y="279171"/>
                  </a:lnTo>
                  <a:lnTo>
                    <a:pt x="97231" y="281711"/>
                  </a:lnTo>
                  <a:lnTo>
                    <a:pt x="94957" y="288061"/>
                  </a:lnTo>
                  <a:lnTo>
                    <a:pt x="91541" y="299491"/>
                  </a:lnTo>
                  <a:lnTo>
                    <a:pt x="91046" y="300761"/>
                  </a:lnTo>
                  <a:lnTo>
                    <a:pt x="89979" y="302031"/>
                  </a:lnTo>
                  <a:lnTo>
                    <a:pt x="91122" y="304571"/>
                  </a:lnTo>
                  <a:lnTo>
                    <a:pt x="90766" y="307111"/>
                  </a:lnTo>
                  <a:lnTo>
                    <a:pt x="89268" y="307962"/>
                  </a:lnTo>
                  <a:lnTo>
                    <a:pt x="89268" y="314731"/>
                  </a:lnTo>
                  <a:lnTo>
                    <a:pt x="89204" y="316001"/>
                  </a:lnTo>
                  <a:lnTo>
                    <a:pt x="87490" y="317271"/>
                  </a:lnTo>
                  <a:lnTo>
                    <a:pt x="86702" y="316001"/>
                  </a:lnTo>
                  <a:lnTo>
                    <a:pt x="87630" y="314731"/>
                  </a:lnTo>
                  <a:lnTo>
                    <a:pt x="88201" y="312191"/>
                  </a:lnTo>
                  <a:lnTo>
                    <a:pt x="89268" y="314731"/>
                  </a:lnTo>
                  <a:lnTo>
                    <a:pt x="89268" y="307962"/>
                  </a:lnTo>
                  <a:lnTo>
                    <a:pt x="86639" y="309460"/>
                  </a:lnTo>
                  <a:lnTo>
                    <a:pt x="86639" y="332511"/>
                  </a:lnTo>
                  <a:lnTo>
                    <a:pt x="86423" y="333781"/>
                  </a:lnTo>
                  <a:lnTo>
                    <a:pt x="84861" y="336321"/>
                  </a:lnTo>
                  <a:lnTo>
                    <a:pt x="84074" y="333781"/>
                  </a:lnTo>
                  <a:lnTo>
                    <a:pt x="82727" y="333781"/>
                  </a:lnTo>
                  <a:lnTo>
                    <a:pt x="86639" y="332511"/>
                  </a:lnTo>
                  <a:lnTo>
                    <a:pt x="86639" y="309460"/>
                  </a:lnTo>
                  <a:lnTo>
                    <a:pt x="86283" y="309651"/>
                  </a:lnTo>
                  <a:lnTo>
                    <a:pt x="86207" y="316001"/>
                  </a:lnTo>
                  <a:lnTo>
                    <a:pt x="83794" y="321081"/>
                  </a:lnTo>
                  <a:lnTo>
                    <a:pt x="80518" y="327431"/>
                  </a:lnTo>
                  <a:lnTo>
                    <a:pt x="77749" y="333781"/>
                  </a:lnTo>
                  <a:lnTo>
                    <a:pt x="73621" y="342734"/>
                  </a:lnTo>
                  <a:lnTo>
                    <a:pt x="73621" y="398551"/>
                  </a:lnTo>
                  <a:lnTo>
                    <a:pt x="70345" y="397281"/>
                  </a:lnTo>
                  <a:lnTo>
                    <a:pt x="68999" y="398551"/>
                  </a:lnTo>
                  <a:lnTo>
                    <a:pt x="67221" y="397281"/>
                  </a:lnTo>
                  <a:lnTo>
                    <a:pt x="65011" y="397281"/>
                  </a:lnTo>
                  <a:lnTo>
                    <a:pt x="65227" y="393471"/>
                  </a:lnTo>
                  <a:lnTo>
                    <a:pt x="73482" y="393471"/>
                  </a:lnTo>
                  <a:lnTo>
                    <a:pt x="73621" y="398551"/>
                  </a:lnTo>
                  <a:lnTo>
                    <a:pt x="73621" y="342734"/>
                  </a:lnTo>
                  <a:lnTo>
                    <a:pt x="72478" y="345211"/>
                  </a:lnTo>
                  <a:lnTo>
                    <a:pt x="71272" y="347675"/>
                  </a:lnTo>
                  <a:lnTo>
                    <a:pt x="71272" y="387121"/>
                  </a:lnTo>
                  <a:lnTo>
                    <a:pt x="70065" y="387121"/>
                  </a:lnTo>
                  <a:lnTo>
                    <a:pt x="69215" y="385851"/>
                  </a:lnTo>
                  <a:lnTo>
                    <a:pt x="70345" y="385851"/>
                  </a:lnTo>
                  <a:lnTo>
                    <a:pt x="71272" y="387121"/>
                  </a:lnTo>
                  <a:lnTo>
                    <a:pt x="71272" y="347675"/>
                  </a:lnTo>
                  <a:lnTo>
                    <a:pt x="69354" y="351561"/>
                  </a:lnTo>
                  <a:lnTo>
                    <a:pt x="65798" y="362991"/>
                  </a:lnTo>
                  <a:lnTo>
                    <a:pt x="62953" y="367055"/>
                  </a:lnTo>
                  <a:lnTo>
                    <a:pt x="62953" y="376961"/>
                  </a:lnTo>
                  <a:lnTo>
                    <a:pt x="62166" y="378231"/>
                  </a:lnTo>
                  <a:lnTo>
                    <a:pt x="61239" y="376961"/>
                  </a:lnTo>
                  <a:lnTo>
                    <a:pt x="61950" y="375691"/>
                  </a:lnTo>
                  <a:lnTo>
                    <a:pt x="62953" y="376961"/>
                  </a:lnTo>
                  <a:lnTo>
                    <a:pt x="62953" y="367055"/>
                  </a:lnTo>
                  <a:lnTo>
                    <a:pt x="62242" y="368071"/>
                  </a:lnTo>
                  <a:lnTo>
                    <a:pt x="61175" y="370382"/>
                  </a:lnTo>
                  <a:lnTo>
                    <a:pt x="61175" y="390931"/>
                  </a:lnTo>
                  <a:lnTo>
                    <a:pt x="59893" y="390931"/>
                  </a:lnTo>
                  <a:lnTo>
                    <a:pt x="59461" y="389661"/>
                  </a:lnTo>
                  <a:lnTo>
                    <a:pt x="60172" y="389661"/>
                  </a:lnTo>
                  <a:lnTo>
                    <a:pt x="61175" y="390931"/>
                  </a:lnTo>
                  <a:lnTo>
                    <a:pt x="61175" y="370382"/>
                  </a:lnTo>
                  <a:lnTo>
                    <a:pt x="59893" y="373151"/>
                  </a:lnTo>
                  <a:lnTo>
                    <a:pt x="57467" y="379501"/>
                  </a:lnTo>
                  <a:lnTo>
                    <a:pt x="54978" y="385851"/>
                  </a:lnTo>
                  <a:lnTo>
                    <a:pt x="52641" y="392201"/>
                  </a:lnTo>
                  <a:lnTo>
                    <a:pt x="51358" y="396011"/>
                  </a:lnTo>
                  <a:lnTo>
                    <a:pt x="53492" y="398551"/>
                  </a:lnTo>
                  <a:lnTo>
                    <a:pt x="55486" y="399821"/>
                  </a:lnTo>
                  <a:lnTo>
                    <a:pt x="58178" y="397281"/>
                  </a:lnTo>
                  <a:lnTo>
                    <a:pt x="59956" y="397281"/>
                  </a:lnTo>
                  <a:lnTo>
                    <a:pt x="63233" y="399821"/>
                  </a:lnTo>
                  <a:lnTo>
                    <a:pt x="67500" y="399821"/>
                  </a:lnTo>
                  <a:lnTo>
                    <a:pt x="73685" y="402361"/>
                  </a:lnTo>
                  <a:lnTo>
                    <a:pt x="73837" y="401091"/>
                  </a:lnTo>
                  <a:lnTo>
                    <a:pt x="74549" y="399821"/>
                  </a:lnTo>
                  <a:lnTo>
                    <a:pt x="75107" y="398551"/>
                  </a:lnTo>
                  <a:lnTo>
                    <a:pt x="77368" y="393471"/>
                  </a:lnTo>
                  <a:lnTo>
                    <a:pt x="78498" y="390931"/>
                  </a:lnTo>
                  <a:lnTo>
                    <a:pt x="79057" y="389661"/>
                  </a:lnTo>
                  <a:lnTo>
                    <a:pt x="80187" y="387121"/>
                  </a:lnTo>
                  <a:lnTo>
                    <a:pt x="80746" y="385851"/>
                  </a:lnTo>
                  <a:lnTo>
                    <a:pt x="81876" y="383311"/>
                  </a:lnTo>
                  <a:lnTo>
                    <a:pt x="82435" y="382041"/>
                  </a:lnTo>
                  <a:lnTo>
                    <a:pt x="84112" y="378231"/>
                  </a:lnTo>
                  <a:lnTo>
                    <a:pt x="85775" y="374421"/>
                  </a:lnTo>
                  <a:lnTo>
                    <a:pt x="86334" y="373151"/>
                  </a:lnTo>
                  <a:lnTo>
                    <a:pt x="90119" y="365531"/>
                  </a:lnTo>
                  <a:lnTo>
                    <a:pt x="91694" y="361721"/>
                  </a:lnTo>
                  <a:lnTo>
                    <a:pt x="92760" y="357911"/>
                  </a:lnTo>
                  <a:lnTo>
                    <a:pt x="94856" y="355371"/>
                  </a:lnTo>
                  <a:lnTo>
                    <a:pt x="96951" y="352831"/>
                  </a:lnTo>
                  <a:lnTo>
                    <a:pt x="98945" y="350291"/>
                  </a:lnTo>
                  <a:lnTo>
                    <a:pt x="98666" y="349021"/>
                  </a:lnTo>
                  <a:lnTo>
                    <a:pt x="98094" y="346481"/>
                  </a:lnTo>
                  <a:lnTo>
                    <a:pt x="98806" y="345211"/>
                  </a:lnTo>
                  <a:lnTo>
                    <a:pt x="102069" y="340131"/>
                  </a:lnTo>
                  <a:lnTo>
                    <a:pt x="104305" y="337591"/>
                  </a:lnTo>
                  <a:lnTo>
                    <a:pt x="105422" y="336321"/>
                  </a:lnTo>
                  <a:lnTo>
                    <a:pt x="105841" y="332511"/>
                  </a:lnTo>
                  <a:lnTo>
                    <a:pt x="105981" y="331241"/>
                  </a:lnTo>
                  <a:lnTo>
                    <a:pt x="106197" y="328701"/>
                  </a:lnTo>
                  <a:lnTo>
                    <a:pt x="107264" y="327431"/>
                  </a:lnTo>
                  <a:lnTo>
                    <a:pt x="110540" y="329971"/>
                  </a:lnTo>
                  <a:lnTo>
                    <a:pt x="112102" y="332511"/>
                  </a:lnTo>
                  <a:lnTo>
                    <a:pt x="113385" y="329971"/>
                  </a:lnTo>
                  <a:lnTo>
                    <a:pt x="114884" y="327431"/>
                  </a:lnTo>
                  <a:lnTo>
                    <a:pt x="112458" y="327431"/>
                  </a:lnTo>
                  <a:lnTo>
                    <a:pt x="109474" y="326161"/>
                  </a:lnTo>
                  <a:lnTo>
                    <a:pt x="109334" y="324891"/>
                  </a:lnTo>
                  <a:lnTo>
                    <a:pt x="110261" y="323621"/>
                  </a:lnTo>
                  <a:lnTo>
                    <a:pt x="113169" y="322351"/>
                  </a:lnTo>
                  <a:lnTo>
                    <a:pt x="115239" y="323621"/>
                  </a:lnTo>
                  <a:lnTo>
                    <a:pt x="117576" y="323621"/>
                  </a:lnTo>
                  <a:lnTo>
                    <a:pt x="117970" y="322351"/>
                  </a:lnTo>
                  <a:lnTo>
                    <a:pt x="118364" y="321081"/>
                  </a:lnTo>
                  <a:lnTo>
                    <a:pt x="119646" y="318541"/>
                  </a:lnTo>
                  <a:lnTo>
                    <a:pt x="120573" y="321081"/>
                  </a:lnTo>
                  <a:lnTo>
                    <a:pt x="125336" y="322351"/>
                  </a:lnTo>
                  <a:lnTo>
                    <a:pt x="127101" y="323583"/>
                  </a:lnTo>
                  <a:lnTo>
                    <a:pt x="125120" y="326161"/>
                  </a:lnTo>
                  <a:lnTo>
                    <a:pt x="125120" y="351561"/>
                  </a:lnTo>
                  <a:lnTo>
                    <a:pt x="120497" y="351561"/>
                  </a:lnTo>
                  <a:lnTo>
                    <a:pt x="120497" y="362991"/>
                  </a:lnTo>
                  <a:lnTo>
                    <a:pt x="119151" y="362991"/>
                  </a:lnTo>
                  <a:lnTo>
                    <a:pt x="118440" y="361721"/>
                  </a:lnTo>
                  <a:lnTo>
                    <a:pt x="119151" y="361721"/>
                  </a:lnTo>
                  <a:lnTo>
                    <a:pt x="120497" y="362991"/>
                  </a:lnTo>
                  <a:lnTo>
                    <a:pt x="120497" y="351561"/>
                  </a:lnTo>
                  <a:lnTo>
                    <a:pt x="121869" y="350291"/>
                  </a:lnTo>
                  <a:lnTo>
                    <a:pt x="124625" y="347751"/>
                  </a:lnTo>
                  <a:lnTo>
                    <a:pt x="125120" y="351561"/>
                  </a:lnTo>
                  <a:lnTo>
                    <a:pt x="125120" y="326161"/>
                  </a:lnTo>
                  <a:lnTo>
                    <a:pt x="122707" y="327431"/>
                  </a:lnTo>
                  <a:lnTo>
                    <a:pt x="120357" y="326161"/>
                  </a:lnTo>
                  <a:lnTo>
                    <a:pt x="117436" y="327431"/>
                  </a:lnTo>
                  <a:lnTo>
                    <a:pt x="117157" y="327088"/>
                  </a:lnTo>
                  <a:lnTo>
                    <a:pt x="117157" y="346481"/>
                  </a:lnTo>
                  <a:lnTo>
                    <a:pt x="116865" y="349021"/>
                  </a:lnTo>
                  <a:lnTo>
                    <a:pt x="115519" y="350291"/>
                  </a:lnTo>
                  <a:lnTo>
                    <a:pt x="114376" y="349745"/>
                  </a:lnTo>
                  <a:lnTo>
                    <a:pt x="114376" y="366801"/>
                  </a:lnTo>
                  <a:lnTo>
                    <a:pt x="111887" y="366801"/>
                  </a:lnTo>
                  <a:lnTo>
                    <a:pt x="110324" y="369341"/>
                  </a:lnTo>
                  <a:lnTo>
                    <a:pt x="108407" y="368071"/>
                  </a:lnTo>
                  <a:lnTo>
                    <a:pt x="108191" y="367919"/>
                  </a:lnTo>
                  <a:lnTo>
                    <a:pt x="108191" y="384581"/>
                  </a:lnTo>
                  <a:lnTo>
                    <a:pt x="106984" y="385851"/>
                  </a:lnTo>
                  <a:lnTo>
                    <a:pt x="106489" y="385178"/>
                  </a:lnTo>
                  <a:lnTo>
                    <a:pt x="106489" y="393471"/>
                  </a:lnTo>
                  <a:lnTo>
                    <a:pt x="105270" y="393471"/>
                  </a:lnTo>
                  <a:lnTo>
                    <a:pt x="105270" y="398551"/>
                  </a:lnTo>
                  <a:lnTo>
                    <a:pt x="104140" y="399821"/>
                  </a:lnTo>
                  <a:lnTo>
                    <a:pt x="103289" y="398551"/>
                  </a:lnTo>
                  <a:lnTo>
                    <a:pt x="104140" y="397281"/>
                  </a:lnTo>
                  <a:lnTo>
                    <a:pt x="105270" y="398551"/>
                  </a:lnTo>
                  <a:lnTo>
                    <a:pt x="105270" y="393471"/>
                  </a:lnTo>
                  <a:lnTo>
                    <a:pt x="104000" y="393471"/>
                  </a:lnTo>
                  <a:lnTo>
                    <a:pt x="102069" y="392201"/>
                  </a:lnTo>
                  <a:lnTo>
                    <a:pt x="100228" y="392201"/>
                  </a:lnTo>
                  <a:lnTo>
                    <a:pt x="100190" y="408749"/>
                  </a:lnTo>
                  <a:lnTo>
                    <a:pt x="99085" y="409981"/>
                  </a:lnTo>
                  <a:lnTo>
                    <a:pt x="98298" y="411251"/>
                  </a:lnTo>
                  <a:lnTo>
                    <a:pt x="99517" y="413791"/>
                  </a:lnTo>
                  <a:lnTo>
                    <a:pt x="97802" y="416331"/>
                  </a:lnTo>
                  <a:lnTo>
                    <a:pt x="95250" y="415759"/>
                  </a:lnTo>
                  <a:lnTo>
                    <a:pt x="95250" y="426491"/>
                  </a:lnTo>
                  <a:lnTo>
                    <a:pt x="94754" y="428447"/>
                  </a:lnTo>
                  <a:lnTo>
                    <a:pt x="94437" y="427761"/>
                  </a:lnTo>
                  <a:lnTo>
                    <a:pt x="93256" y="425221"/>
                  </a:lnTo>
                  <a:lnTo>
                    <a:pt x="95250" y="426491"/>
                  </a:lnTo>
                  <a:lnTo>
                    <a:pt x="95250" y="415759"/>
                  </a:lnTo>
                  <a:lnTo>
                    <a:pt x="95034" y="415709"/>
                  </a:lnTo>
                  <a:lnTo>
                    <a:pt x="95034" y="420141"/>
                  </a:lnTo>
                  <a:lnTo>
                    <a:pt x="93611" y="420141"/>
                  </a:lnTo>
                  <a:lnTo>
                    <a:pt x="94678" y="418871"/>
                  </a:lnTo>
                  <a:lnTo>
                    <a:pt x="95034" y="420141"/>
                  </a:lnTo>
                  <a:lnTo>
                    <a:pt x="95034" y="415709"/>
                  </a:lnTo>
                  <a:lnTo>
                    <a:pt x="92189" y="415061"/>
                  </a:lnTo>
                  <a:lnTo>
                    <a:pt x="89763" y="415061"/>
                  </a:lnTo>
                  <a:lnTo>
                    <a:pt x="89763" y="425221"/>
                  </a:lnTo>
                  <a:lnTo>
                    <a:pt x="87566" y="426491"/>
                  </a:lnTo>
                  <a:lnTo>
                    <a:pt x="85636" y="426491"/>
                  </a:lnTo>
                  <a:lnTo>
                    <a:pt x="84150" y="427761"/>
                  </a:lnTo>
                  <a:lnTo>
                    <a:pt x="80733" y="427761"/>
                  </a:lnTo>
                  <a:lnTo>
                    <a:pt x="82651" y="425221"/>
                  </a:lnTo>
                  <a:lnTo>
                    <a:pt x="84785" y="425221"/>
                  </a:lnTo>
                  <a:lnTo>
                    <a:pt x="86855" y="422681"/>
                  </a:lnTo>
                  <a:lnTo>
                    <a:pt x="89763" y="425221"/>
                  </a:lnTo>
                  <a:lnTo>
                    <a:pt x="89763" y="415061"/>
                  </a:lnTo>
                  <a:lnTo>
                    <a:pt x="89484" y="415061"/>
                  </a:lnTo>
                  <a:lnTo>
                    <a:pt x="86779" y="413791"/>
                  </a:lnTo>
                  <a:lnTo>
                    <a:pt x="90690" y="412521"/>
                  </a:lnTo>
                  <a:lnTo>
                    <a:pt x="93675" y="408711"/>
                  </a:lnTo>
                  <a:lnTo>
                    <a:pt x="98298" y="411251"/>
                  </a:lnTo>
                  <a:lnTo>
                    <a:pt x="98920" y="408711"/>
                  </a:lnTo>
                  <a:lnTo>
                    <a:pt x="99225" y="407441"/>
                  </a:lnTo>
                  <a:lnTo>
                    <a:pt x="100139" y="408597"/>
                  </a:lnTo>
                  <a:lnTo>
                    <a:pt x="100190" y="408749"/>
                  </a:lnTo>
                  <a:lnTo>
                    <a:pt x="100190" y="392226"/>
                  </a:lnTo>
                  <a:lnTo>
                    <a:pt x="98234" y="393471"/>
                  </a:lnTo>
                  <a:lnTo>
                    <a:pt x="95389" y="392201"/>
                  </a:lnTo>
                  <a:lnTo>
                    <a:pt x="94894" y="389661"/>
                  </a:lnTo>
                  <a:lnTo>
                    <a:pt x="96240" y="389661"/>
                  </a:lnTo>
                  <a:lnTo>
                    <a:pt x="97586" y="388391"/>
                  </a:lnTo>
                  <a:lnTo>
                    <a:pt x="102717" y="388391"/>
                  </a:lnTo>
                  <a:lnTo>
                    <a:pt x="101790" y="385851"/>
                  </a:lnTo>
                  <a:lnTo>
                    <a:pt x="100799" y="385851"/>
                  </a:lnTo>
                  <a:lnTo>
                    <a:pt x="99517" y="384581"/>
                  </a:lnTo>
                  <a:lnTo>
                    <a:pt x="99872" y="382041"/>
                  </a:lnTo>
                  <a:lnTo>
                    <a:pt x="104000" y="384581"/>
                  </a:lnTo>
                  <a:lnTo>
                    <a:pt x="105346" y="387121"/>
                  </a:lnTo>
                  <a:lnTo>
                    <a:pt x="106133" y="392201"/>
                  </a:lnTo>
                  <a:lnTo>
                    <a:pt x="106489" y="393471"/>
                  </a:lnTo>
                  <a:lnTo>
                    <a:pt x="106489" y="385178"/>
                  </a:lnTo>
                  <a:lnTo>
                    <a:pt x="106057" y="384581"/>
                  </a:lnTo>
                  <a:lnTo>
                    <a:pt x="106984" y="383311"/>
                  </a:lnTo>
                  <a:lnTo>
                    <a:pt x="108191" y="384581"/>
                  </a:lnTo>
                  <a:lnTo>
                    <a:pt x="108191" y="367919"/>
                  </a:lnTo>
                  <a:lnTo>
                    <a:pt x="106629" y="366801"/>
                  </a:lnTo>
                  <a:lnTo>
                    <a:pt x="107480" y="365531"/>
                  </a:lnTo>
                  <a:lnTo>
                    <a:pt x="107696" y="362991"/>
                  </a:lnTo>
                  <a:lnTo>
                    <a:pt x="110972" y="362991"/>
                  </a:lnTo>
                  <a:lnTo>
                    <a:pt x="111887" y="365531"/>
                  </a:lnTo>
                  <a:lnTo>
                    <a:pt x="114376" y="366801"/>
                  </a:lnTo>
                  <a:lnTo>
                    <a:pt x="114376" y="349745"/>
                  </a:lnTo>
                  <a:lnTo>
                    <a:pt x="112890" y="349021"/>
                  </a:lnTo>
                  <a:lnTo>
                    <a:pt x="114947" y="346481"/>
                  </a:lnTo>
                  <a:lnTo>
                    <a:pt x="113525" y="343941"/>
                  </a:lnTo>
                  <a:lnTo>
                    <a:pt x="115658" y="345211"/>
                  </a:lnTo>
                  <a:lnTo>
                    <a:pt x="117157" y="346481"/>
                  </a:lnTo>
                  <a:lnTo>
                    <a:pt x="117157" y="327088"/>
                  </a:lnTo>
                  <a:lnTo>
                    <a:pt x="115379" y="324891"/>
                  </a:lnTo>
                  <a:lnTo>
                    <a:pt x="115163" y="331241"/>
                  </a:lnTo>
                  <a:lnTo>
                    <a:pt x="107264" y="335051"/>
                  </a:lnTo>
                  <a:lnTo>
                    <a:pt x="106413" y="336321"/>
                  </a:lnTo>
                  <a:lnTo>
                    <a:pt x="105841" y="337591"/>
                  </a:lnTo>
                  <a:lnTo>
                    <a:pt x="104635" y="341312"/>
                  </a:lnTo>
                  <a:lnTo>
                    <a:pt x="104635" y="369341"/>
                  </a:lnTo>
                  <a:lnTo>
                    <a:pt x="103708" y="376961"/>
                  </a:lnTo>
                  <a:lnTo>
                    <a:pt x="102425" y="370611"/>
                  </a:lnTo>
                  <a:lnTo>
                    <a:pt x="102196" y="369341"/>
                  </a:lnTo>
                  <a:lnTo>
                    <a:pt x="101714" y="366801"/>
                  </a:lnTo>
                  <a:lnTo>
                    <a:pt x="104635" y="369341"/>
                  </a:lnTo>
                  <a:lnTo>
                    <a:pt x="104635" y="341312"/>
                  </a:lnTo>
                  <a:lnTo>
                    <a:pt x="103809" y="343852"/>
                  </a:lnTo>
                  <a:lnTo>
                    <a:pt x="101790" y="349021"/>
                  </a:lnTo>
                  <a:lnTo>
                    <a:pt x="99783" y="353974"/>
                  </a:lnTo>
                  <a:lnTo>
                    <a:pt x="98945" y="356641"/>
                  </a:lnTo>
                  <a:lnTo>
                    <a:pt x="98158" y="357911"/>
                  </a:lnTo>
                  <a:lnTo>
                    <a:pt x="100012" y="360451"/>
                  </a:lnTo>
                  <a:lnTo>
                    <a:pt x="99377" y="362991"/>
                  </a:lnTo>
                  <a:lnTo>
                    <a:pt x="94818" y="362991"/>
                  </a:lnTo>
                  <a:lnTo>
                    <a:pt x="96024" y="365531"/>
                  </a:lnTo>
                  <a:lnTo>
                    <a:pt x="97802" y="369341"/>
                  </a:lnTo>
                  <a:lnTo>
                    <a:pt x="95669" y="367576"/>
                  </a:lnTo>
                  <a:lnTo>
                    <a:pt x="95669" y="378231"/>
                  </a:lnTo>
                  <a:lnTo>
                    <a:pt x="95250" y="380771"/>
                  </a:lnTo>
                  <a:lnTo>
                    <a:pt x="94246" y="380771"/>
                  </a:lnTo>
                  <a:lnTo>
                    <a:pt x="95669" y="378231"/>
                  </a:lnTo>
                  <a:lnTo>
                    <a:pt x="95669" y="367576"/>
                  </a:lnTo>
                  <a:lnTo>
                    <a:pt x="94742" y="366801"/>
                  </a:lnTo>
                  <a:lnTo>
                    <a:pt x="94030" y="368071"/>
                  </a:lnTo>
                  <a:lnTo>
                    <a:pt x="93319" y="370611"/>
                  </a:lnTo>
                  <a:lnTo>
                    <a:pt x="89484" y="378231"/>
                  </a:lnTo>
                  <a:lnTo>
                    <a:pt x="87490" y="383311"/>
                  </a:lnTo>
                  <a:lnTo>
                    <a:pt x="85991" y="385851"/>
                  </a:lnTo>
                  <a:lnTo>
                    <a:pt x="87922" y="387121"/>
                  </a:lnTo>
                  <a:lnTo>
                    <a:pt x="90474" y="388391"/>
                  </a:lnTo>
                  <a:lnTo>
                    <a:pt x="93256" y="388391"/>
                  </a:lnTo>
                  <a:lnTo>
                    <a:pt x="89344" y="392201"/>
                  </a:lnTo>
                  <a:lnTo>
                    <a:pt x="85140" y="387121"/>
                  </a:lnTo>
                  <a:lnTo>
                    <a:pt x="85432" y="393471"/>
                  </a:lnTo>
                  <a:lnTo>
                    <a:pt x="81940" y="395871"/>
                  </a:lnTo>
                  <a:lnTo>
                    <a:pt x="81940" y="415061"/>
                  </a:lnTo>
                  <a:lnTo>
                    <a:pt x="80873" y="416331"/>
                  </a:lnTo>
                  <a:lnTo>
                    <a:pt x="79590" y="416331"/>
                  </a:lnTo>
                  <a:lnTo>
                    <a:pt x="81724" y="412521"/>
                  </a:lnTo>
                  <a:lnTo>
                    <a:pt x="81940" y="415061"/>
                  </a:lnTo>
                  <a:lnTo>
                    <a:pt x="81940" y="395871"/>
                  </a:lnTo>
                  <a:lnTo>
                    <a:pt x="79883" y="397281"/>
                  </a:lnTo>
                  <a:lnTo>
                    <a:pt x="78740" y="402361"/>
                  </a:lnTo>
                  <a:lnTo>
                    <a:pt x="77520" y="408749"/>
                  </a:lnTo>
                  <a:lnTo>
                    <a:pt x="75260" y="413791"/>
                  </a:lnTo>
                  <a:lnTo>
                    <a:pt x="72059" y="417601"/>
                  </a:lnTo>
                  <a:lnTo>
                    <a:pt x="68922" y="422681"/>
                  </a:lnTo>
                  <a:lnTo>
                    <a:pt x="66370" y="427761"/>
                  </a:lnTo>
                  <a:lnTo>
                    <a:pt x="64516" y="432841"/>
                  </a:lnTo>
                  <a:lnTo>
                    <a:pt x="66929" y="434111"/>
                  </a:lnTo>
                  <a:lnTo>
                    <a:pt x="67500" y="431571"/>
                  </a:lnTo>
                  <a:lnTo>
                    <a:pt x="69278" y="431571"/>
                  </a:lnTo>
                  <a:lnTo>
                    <a:pt x="69850" y="434111"/>
                  </a:lnTo>
                  <a:lnTo>
                    <a:pt x="68922" y="435381"/>
                  </a:lnTo>
                  <a:lnTo>
                    <a:pt x="68859" y="436651"/>
                  </a:lnTo>
                  <a:lnTo>
                    <a:pt x="70637" y="439191"/>
                  </a:lnTo>
                  <a:lnTo>
                    <a:pt x="74193" y="439191"/>
                  </a:lnTo>
                  <a:lnTo>
                    <a:pt x="76606" y="437921"/>
                  </a:lnTo>
                  <a:lnTo>
                    <a:pt x="77101" y="435381"/>
                  </a:lnTo>
                  <a:lnTo>
                    <a:pt x="79590" y="439191"/>
                  </a:lnTo>
                  <a:lnTo>
                    <a:pt x="77177" y="439191"/>
                  </a:lnTo>
                  <a:lnTo>
                    <a:pt x="75615" y="441731"/>
                  </a:lnTo>
                  <a:lnTo>
                    <a:pt x="72910" y="440461"/>
                  </a:lnTo>
                  <a:lnTo>
                    <a:pt x="73329" y="443001"/>
                  </a:lnTo>
                  <a:lnTo>
                    <a:pt x="73621" y="445541"/>
                  </a:lnTo>
                  <a:lnTo>
                    <a:pt x="75399" y="445541"/>
                  </a:lnTo>
                  <a:lnTo>
                    <a:pt x="77177" y="446811"/>
                  </a:lnTo>
                  <a:lnTo>
                    <a:pt x="75476" y="447357"/>
                  </a:lnTo>
                  <a:lnTo>
                    <a:pt x="75476" y="464591"/>
                  </a:lnTo>
                  <a:lnTo>
                    <a:pt x="74688" y="465861"/>
                  </a:lnTo>
                  <a:lnTo>
                    <a:pt x="73329" y="464591"/>
                  </a:lnTo>
                  <a:lnTo>
                    <a:pt x="74256" y="463321"/>
                  </a:lnTo>
                  <a:lnTo>
                    <a:pt x="75476" y="464591"/>
                  </a:lnTo>
                  <a:lnTo>
                    <a:pt x="75476" y="447357"/>
                  </a:lnTo>
                  <a:lnTo>
                    <a:pt x="69138" y="449351"/>
                  </a:lnTo>
                  <a:lnTo>
                    <a:pt x="68503" y="448805"/>
                  </a:lnTo>
                  <a:lnTo>
                    <a:pt x="68503" y="460781"/>
                  </a:lnTo>
                  <a:lnTo>
                    <a:pt x="67360" y="462051"/>
                  </a:lnTo>
                  <a:lnTo>
                    <a:pt x="66294" y="461098"/>
                  </a:lnTo>
                  <a:lnTo>
                    <a:pt x="66294" y="467131"/>
                  </a:lnTo>
                  <a:lnTo>
                    <a:pt x="64439" y="468401"/>
                  </a:lnTo>
                  <a:lnTo>
                    <a:pt x="64084" y="467131"/>
                  </a:lnTo>
                  <a:lnTo>
                    <a:pt x="64020" y="466915"/>
                  </a:lnTo>
                  <a:lnTo>
                    <a:pt x="64020" y="472211"/>
                  </a:lnTo>
                  <a:lnTo>
                    <a:pt x="62382" y="473481"/>
                  </a:lnTo>
                  <a:lnTo>
                    <a:pt x="61950" y="472211"/>
                  </a:lnTo>
                  <a:lnTo>
                    <a:pt x="63309" y="470941"/>
                  </a:lnTo>
                  <a:lnTo>
                    <a:pt x="64020" y="472211"/>
                  </a:lnTo>
                  <a:lnTo>
                    <a:pt x="64020" y="466915"/>
                  </a:lnTo>
                  <a:lnTo>
                    <a:pt x="63728" y="465861"/>
                  </a:lnTo>
                  <a:lnTo>
                    <a:pt x="62166" y="465861"/>
                  </a:lnTo>
                  <a:lnTo>
                    <a:pt x="61175" y="467131"/>
                  </a:lnTo>
                  <a:lnTo>
                    <a:pt x="60312" y="465861"/>
                  </a:lnTo>
                  <a:lnTo>
                    <a:pt x="61531" y="465861"/>
                  </a:lnTo>
                  <a:lnTo>
                    <a:pt x="61201" y="463321"/>
                  </a:lnTo>
                  <a:lnTo>
                    <a:pt x="61023" y="462051"/>
                  </a:lnTo>
                  <a:lnTo>
                    <a:pt x="64084" y="463321"/>
                  </a:lnTo>
                  <a:lnTo>
                    <a:pt x="64947" y="464591"/>
                  </a:lnTo>
                  <a:lnTo>
                    <a:pt x="66154" y="465861"/>
                  </a:lnTo>
                  <a:lnTo>
                    <a:pt x="66294" y="467131"/>
                  </a:lnTo>
                  <a:lnTo>
                    <a:pt x="66294" y="461098"/>
                  </a:lnTo>
                  <a:lnTo>
                    <a:pt x="65938" y="460781"/>
                  </a:lnTo>
                  <a:lnTo>
                    <a:pt x="67081" y="459511"/>
                  </a:lnTo>
                  <a:lnTo>
                    <a:pt x="68503" y="460781"/>
                  </a:lnTo>
                  <a:lnTo>
                    <a:pt x="68503" y="448805"/>
                  </a:lnTo>
                  <a:lnTo>
                    <a:pt x="64795" y="445541"/>
                  </a:lnTo>
                  <a:lnTo>
                    <a:pt x="61671" y="439191"/>
                  </a:lnTo>
                  <a:lnTo>
                    <a:pt x="57683" y="446811"/>
                  </a:lnTo>
                  <a:lnTo>
                    <a:pt x="55968" y="450507"/>
                  </a:lnTo>
                  <a:lnTo>
                    <a:pt x="55867" y="451231"/>
                  </a:lnTo>
                  <a:lnTo>
                    <a:pt x="55626" y="454431"/>
                  </a:lnTo>
                  <a:lnTo>
                    <a:pt x="58394" y="453161"/>
                  </a:lnTo>
                  <a:lnTo>
                    <a:pt x="60032" y="453161"/>
                  </a:lnTo>
                  <a:lnTo>
                    <a:pt x="62242" y="451891"/>
                  </a:lnTo>
                  <a:lnTo>
                    <a:pt x="63233" y="453161"/>
                  </a:lnTo>
                  <a:lnTo>
                    <a:pt x="64300" y="455701"/>
                  </a:lnTo>
                  <a:lnTo>
                    <a:pt x="60667" y="455701"/>
                  </a:lnTo>
                  <a:lnTo>
                    <a:pt x="59956" y="456971"/>
                  </a:lnTo>
                  <a:lnTo>
                    <a:pt x="59105" y="458241"/>
                  </a:lnTo>
                  <a:lnTo>
                    <a:pt x="56261" y="458241"/>
                  </a:lnTo>
                  <a:lnTo>
                    <a:pt x="57188" y="460781"/>
                  </a:lnTo>
                  <a:lnTo>
                    <a:pt x="57111" y="463321"/>
                  </a:lnTo>
                  <a:lnTo>
                    <a:pt x="54343" y="463321"/>
                  </a:lnTo>
                  <a:lnTo>
                    <a:pt x="55841" y="459511"/>
                  </a:lnTo>
                  <a:lnTo>
                    <a:pt x="53200" y="458241"/>
                  </a:lnTo>
                  <a:lnTo>
                    <a:pt x="51422" y="459511"/>
                  </a:lnTo>
                  <a:lnTo>
                    <a:pt x="51358" y="462051"/>
                  </a:lnTo>
                  <a:lnTo>
                    <a:pt x="49720" y="468401"/>
                  </a:lnTo>
                  <a:lnTo>
                    <a:pt x="44246" y="474751"/>
                  </a:lnTo>
                  <a:lnTo>
                    <a:pt x="43180" y="482371"/>
                  </a:lnTo>
                  <a:lnTo>
                    <a:pt x="42037" y="484873"/>
                  </a:lnTo>
                  <a:lnTo>
                    <a:pt x="42037" y="510311"/>
                  </a:lnTo>
                  <a:lnTo>
                    <a:pt x="38900" y="511581"/>
                  </a:lnTo>
                  <a:lnTo>
                    <a:pt x="39687" y="510311"/>
                  </a:lnTo>
                  <a:lnTo>
                    <a:pt x="42037" y="510311"/>
                  </a:lnTo>
                  <a:lnTo>
                    <a:pt x="42037" y="484873"/>
                  </a:lnTo>
                  <a:lnTo>
                    <a:pt x="39687" y="489991"/>
                  </a:lnTo>
                  <a:lnTo>
                    <a:pt x="38836" y="491261"/>
                  </a:lnTo>
                  <a:lnTo>
                    <a:pt x="40119" y="493801"/>
                  </a:lnTo>
                  <a:lnTo>
                    <a:pt x="38836" y="495071"/>
                  </a:lnTo>
                  <a:lnTo>
                    <a:pt x="35560" y="498881"/>
                  </a:lnTo>
                  <a:lnTo>
                    <a:pt x="34569" y="503961"/>
                  </a:lnTo>
                  <a:lnTo>
                    <a:pt x="34074" y="509041"/>
                  </a:lnTo>
                  <a:lnTo>
                    <a:pt x="33502" y="514121"/>
                  </a:lnTo>
                  <a:lnTo>
                    <a:pt x="37985" y="516661"/>
                  </a:lnTo>
                  <a:lnTo>
                    <a:pt x="42887" y="515391"/>
                  </a:lnTo>
                  <a:lnTo>
                    <a:pt x="45021" y="514121"/>
                  </a:lnTo>
                  <a:lnTo>
                    <a:pt x="46875" y="512851"/>
                  </a:lnTo>
                  <a:lnTo>
                    <a:pt x="49009" y="511581"/>
                  </a:lnTo>
                  <a:lnTo>
                    <a:pt x="51993" y="511581"/>
                  </a:lnTo>
                  <a:lnTo>
                    <a:pt x="50711" y="510311"/>
                  </a:lnTo>
                  <a:lnTo>
                    <a:pt x="49149" y="509041"/>
                  </a:lnTo>
                  <a:lnTo>
                    <a:pt x="46520" y="506501"/>
                  </a:lnTo>
                  <a:lnTo>
                    <a:pt x="48221" y="502691"/>
                  </a:lnTo>
                  <a:lnTo>
                    <a:pt x="47155" y="502691"/>
                  </a:lnTo>
                  <a:lnTo>
                    <a:pt x="44958" y="500151"/>
                  </a:lnTo>
                  <a:lnTo>
                    <a:pt x="43243" y="497611"/>
                  </a:lnTo>
                  <a:lnTo>
                    <a:pt x="46799" y="493801"/>
                  </a:lnTo>
                  <a:lnTo>
                    <a:pt x="44030" y="489991"/>
                  </a:lnTo>
                  <a:lnTo>
                    <a:pt x="47726" y="483641"/>
                  </a:lnTo>
                  <a:lnTo>
                    <a:pt x="52920" y="479831"/>
                  </a:lnTo>
                  <a:lnTo>
                    <a:pt x="61315" y="474751"/>
                  </a:lnTo>
                  <a:lnTo>
                    <a:pt x="64084" y="476021"/>
                  </a:lnTo>
                  <a:lnTo>
                    <a:pt x="65087" y="477291"/>
                  </a:lnTo>
                  <a:lnTo>
                    <a:pt x="67932" y="479831"/>
                  </a:lnTo>
                  <a:lnTo>
                    <a:pt x="71056" y="481101"/>
                  </a:lnTo>
                  <a:lnTo>
                    <a:pt x="73126" y="476021"/>
                  </a:lnTo>
                  <a:lnTo>
                    <a:pt x="73812" y="474751"/>
                  </a:lnTo>
                  <a:lnTo>
                    <a:pt x="74510" y="473481"/>
                  </a:lnTo>
                  <a:lnTo>
                    <a:pt x="75895" y="470941"/>
                  </a:lnTo>
                  <a:lnTo>
                    <a:pt x="77101" y="468401"/>
                  </a:lnTo>
                  <a:lnTo>
                    <a:pt x="78320" y="465861"/>
                  </a:lnTo>
                  <a:lnTo>
                    <a:pt x="79489" y="463321"/>
                  </a:lnTo>
                  <a:lnTo>
                    <a:pt x="81267" y="459511"/>
                  </a:lnTo>
                  <a:lnTo>
                    <a:pt x="82435" y="456971"/>
                  </a:lnTo>
                  <a:lnTo>
                    <a:pt x="81368" y="454431"/>
                  </a:lnTo>
                  <a:lnTo>
                    <a:pt x="78320" y="453161"/>
                  </a:lnTo>
                  <a:lnTo>
                    <a:pt x="75895" y="453161"/>
                  </a:lnTo>
                  <a:lnTo>
                    <a:pt x="76644" y="451891"/>
                  </a:lnTo>
                  <a:lnTo>
                    <a:pt x="77393" y="450621"/>
                  </a:lnTo>
                  <a:lnTo>
                    <a:pt x="77889" y="449351"/>
                  </a:lnTo>
                  <a:lnTo>
                    <a:pt x="78384" y="448081"/>
                  </a:lnTo>
                  <a:lnTo>
                    <a:pt x="81584" y="450621"/>
                  </a:lnTo>
                  <a:lnTo>
                    <a:pt x="83858" y="450621"/>
                  </a:lnTo>
                  <a:lnTo>
                    <a:pt x="83502" y="448081"/>
                  </a:lnTo>
                  <a:lnTo>
                    <a:pt x="81521" y="448081"/>
                  </a:lnTo>
                  <a:lnTo>
                    <a:pt x="82232" y="446811"/>
                  </a:lnTo>
                  <a:lnTo>
                    <a:pt x="85572" y="443001"/>
                  </a:lnTo>
                  <a:lnTo>
                    <a:pt x="85318" y="441731"/>
                  </a:lnTo>
                  <a:lnTo>
                    <a:pt x="85077" y="440461"/>
                  </a:lnTo>
                  <a:lnTo>
                    <a:pt x="83578" y="437921"/>
                  </a:lnTo>
                  <a:lnTo>
                    <a:pt x="84429" y="435381"/>
                  </a:lnTo>
                  <a:lnTo>
                    <a:pt x="85852" y="435381"/>
                  </a:lnTo>
                  <a:lnTo>
                    <a:pt x="86144" y="440461"/>
                  </a:lnTo>
                  <a:lnTo>
                    <a:pt x="89344" y="440461"/>
                  </a:lnTo>
                  <a:lnTo>
                    <a:pt x="91122" y="439191"/>
                  </a:lnTo>
                  <a:lnTo>
                    <a:pt x="93395" y="439191"/>
                  </a:lnTo>
                  <a:lnTo>
                    <a:pt x="95173" y="435381"/>
                  </a:lnTo>
                  <a:lnTo>
                    <a:pt x="93967" y="434111"/>
                  </a:lnTo>
                  <a:lnTo>
                    <a:pt x="89979" y="431571"/>
                  </a:lnTo>
                  <a:lnTo>
                    <a:pt x="95034" y="429031"/>
                  </a:lnTo>
                  <a:lnTo>
                    <a:pt x="98094" y="429031"/>
                  </a:lnTo>
                  <a:lnTo>
                    <a:pt x="98374" y="426491"/>
                  </a:lnTo>
                  <a:lnTo>
                    <a:pt x="99034" y="425221"/>
                  </a:lnTo>
                  <a:lnTo>
                    <a:pt x="100342" y="422681"/>
                  </a:lnTo>
                  <a:lnTo>
                    <a:pt x="101650" y="420141"/>
                  </a:lnTo>
                  <a:lnTo>
                    <a:pt x="102298" y="418871"/>
                  </a:lnTo>
                  <a:lnTo>
                    <a:pt x="103568" y="416331"/>
                  </a:lnTo>
                  <a:lnTo>
                    <a:pt x="108038" y="407441"/>
                  </a:lnTo>
                  <a:lnTo>
                    <a:pt x="108673" y="406171"/>
                  </a:lnTo>
                  <a:lnTo>
                    <a:pt x="111963" y="399821"/>
                  </a:lnTo>
                  <a:lnTo>
                    <a:pt x="113309" y="397281"/>
                  </a:lnTo>
                  <a:lnTo>
                    <a:pt x="115341" y="393471"/>
                  </a:lnTo>
                  <a:lnTo>
                    <a:pt x="116027" y="392201"/>
                  </a:lnTo>
                  <a:lnTo>
                    <a:pt x="118999" y="385851"/>
                  </a:lnTo>
                  <a:lnTo>
                    <a:pt x="120192" y="383311"/>
                  </a:lnTo>
                  <a:lnTo>
                    <a:pt x="120789" y="382041"/>
                  </a:lnTo>
                  <a:lnTo>
                    <a:pt x="121386" y="380771"/>
                  </a:lnTo>
                  <a:lnTo>
                    <a:pt x="122580" y="378231"/>
                  </a:lnTo>
                  <a:lnTo>
                    <a:pt x="123164" y="376961"/>
                  </a:lnTo>
                  <a:lnTo>
                    <a:pt x="123761" y="375691"/>
                  </a:lnTo>
                  <a:lnTo>
                    <a:pt x="127139" y="369341"/>
                  </a:lnTo>
                  <a:lnTo>
                    <a:pt x="131191" y="361721"/>
                  </a:lnTo>
                  <a:lnTo>
                    <a:pt x="134302" y="355561"/>
                  </a:lnTo>
                  <a:lnTo>
                    <a:pt x="135585" y="352831"/>
                  </a:lnTo>
                  <a:lnTo>
                    <a:pt x="137375" y="349021"/>
                  </a:lnTo>
                  <a:lnTo>
                    <a:pt x="138722" y="345211"/>
                  </a:lnTo>
                  <a:lnTo>
                    <a:pt x="139166" y="343941"/>
                  </a:lnTo>
                  <a:lnTo>
                    <a:pt x="140055" y="341401"/>
                  </a:lnTo>
                  <a:lnTo>
                    <a:pt x="142316" y="336321"/>
                  </a:lnTo>
                  <a:lnTo>
                    <a:pt x="143433" y="333781"/>
                  </a:lnTo>
                  <a:lnTo>
                    <a:pt x="145770" y="328701"/>
                  </a:lnTo>
                  <a:lnTo>
                    <a:pt x="146939" y="326161"/>
                  </a:lnTo>
                  <a:lnTo>
                    <a:pt x="147332" y="324891"/>
                  </a:lnTo>
                  <a:lnTo>
                    <a:pt x="149301" y="318541"/>
                  </a:lnTo>
                  <a:lnTo>
                    <a:pt x="149250" y="312191"/>
                  </a:lnTo>
                  <a:lnTo>
                    <a:pt x="149250" y="310921"/>
                  </a:lnTo>
                  <a:lnTo>
                    <a:pt x="149237" y="309651"/>
                  </a:lnTo>
                  <a:lnTo>
                    <a:pt x="152006" y="314731"/>
                  </a:lnTo>
                  <a:lnTo>
                    <a:pt x="152933" y="312191"/>
                  </a:lnTo>
                  <a:lnTo>
                    <a:pt x="153936" y="309651"/>
                  </a:lnTo>
                  <a:lnTo>
                    <a:pt x="154406" y="308381"/>
                  </a:lnTo>
                  <a:lnTo>
                    <a:pt x="156273" y="303301"/>
                  </a:lnTo>
                  <a:lnTo>
                    <a:pt x="157632" y="300761"/>
                  </a:lnTo>
                  <a:lnTo>
                    <a:pt x="158305" y="299491"/>
                  </a:lnTo>
                  <a:lnTo>
                    <a:pt x="158978" y="298221"/>
                  </a:lnTo>
                  <a:lnTo>
                    <a:pt x="162331" y="288061"/>
                  </a:lnTo>
                  <a:lnTo>
                    <a:pt x="164122" y="285521"/>
                  </a:lnTo>
                  <a:lnTo>
                    <a:pt x="165023" y="284251"/>
                  </a:lnTo>
                  <a:lnTo>
                    <a:pt x="162864" y="279273"/>
                  </a:lnTo>
                  <a:lnTo>
                    <a:pt x="162941" y="278726"/>
                  </a:lnTo>
                  <a:lnTo>
                    <a:pt x="163461" y="276631"/>
                  </a:lnTo>
                  <a:lnTo>
                    <a:pt x="168021" y="276631"/>
                  </a:lnTo>
                  <a:lnTo>
                    <a:pt x="168516" y="275361"/>
                  </a:lnTo>
                  <a:lnTo>
                    <a:pt x="169367" y="274091"/>
                  </a:lnTo>
                  <a:lnTo>
                    <a:pt x="169506" y="273812"/>
                  </a:lnTo>
                  <a:close/>
                </a:path>
                <a:path extrusionOk="0" h="534670" w="1280160">
                  <a:moveTo>
                    <a:pt x="208635" y="263931"/>
                  </a:moveTo>
                  <a:close/>
                </a:path>
                <a:path extrusionOk="0" h="534670" w="1280160">
                  <a:moveTo>
                    <a:pt x="287743" y="370611"/>
                  </a:moveTo>
                  <a:lnTo>
                    <a:pt x="284441" y="370611"/>
                  </a:lnTo>
                  <a:lnTo>
                    <a:pt x="285534" y="373151"/>
                  </a:lnTo>
                  <a:lnTo>
                    <a:pt x="286245" y="373151"/>
                  </a:lnTo>
                  <a:lnTo>
                    <a:pt x="287743" y="370611"/>
                  </a:lnTo>
                  <a:close/>
                </a:path>
                <a:path extrusionOk="0" h="534670" w="1280160">
                  <a:moveTo>
                    <a:pt x="288061" y="359181"/>
                  </a:moveTo>
                  <a:lnTo>
                    <a:pt x="287858" y="357911"/>
                  </a:lnTo>
                  <a:lnTo>
                    <a:pt x="287451" y="355371"/>
                  </a:lnTo>
                  <a:lnTo>
                    <a:pt x="287058" y="352831"/>
                  </a:lnTo>
                  <a:lnTo>
                    <a:pt x="286105" y="351561"/>
                  </a:lnTo>
                  <a:lnTo>
                    <a:pt x="286029" y="360451"/>
                  </a:lnTo>
                  <a:lnTo>
                    <a:pt x="284175" y="361721"/>
                  </a:lnTo>
                  <a:lnTo>
                    <a:pt x="281622" y="360451"/>
                  </a:lnTo>
                  <a:lnTo>
                    <a:pt x="283108" y="357911"/>
                  </a:lnTo>
                  <a:lnTo>
                    <a:pt x="286029" y="360451"/>
                  </a:lnTo>
                  <a:lnTo>
                    <a:pt x="286029" y="351459"/>
                  </a:lnTo>
                  <a:lnTo>
                    <a:pt x="283260" y="347751"/>
                  </a:lnTo>
                  <a:lnTo>
                    <a:pt x="287235" y="346481"/>
                  </a:lnTo>
                  <a:lnTo>
                    <a:pt x="287172" y="343941"/>
                  </a:lnTo>
                  <a:lnTo>
                    <a:pt x="286931" y="341401"/>
                  </a:lnTo>
                  <a:lnTo>
                    <a:pt x="286816" y="340131"/>
                  </a:lnTo>
                  <a:lnTo>
                    <a:pt x="286740" y="337591"/>
                  </a:lnTo>
                  <a:lnTo>
                    <a:pt x="286461" y="336321"/>
                  </a:lnTo>
                  <a:lnTo>
                    <a:pt x="286308" y="335051"/>
                  </a:lnTo>
                  <a:lnTo>
                    <a:pt x="286004" y="332511"/>
                  </a:lnTo>
                  <a:lnTo>
                    <a:pt x="285546" y="328701"/>
                  </a:lnTo>
                  <a:lnTo>
                    <a:pt x="284899" y="323621"/>
                  </a:lnTo>
                  <a:lnTo>
                    <a:pt x="284581" y="321081"/>
                  </a:lnTo>
                  <a:lnTo>
                    <a:pt x="284429" y="319811"/>
                  </a:lnTo>
                  <a:lnTo>
                    <a:pt x="284137" y="317271"/>
                  </a:lnTo>
                  <a:lnTo>
                    <a:pt x="283832" y="314731"/>
                  </a:lnTo>
                  <a:lnTo>
                    <a:pt x="283146" y="310921"/>
                  </a:lnTo>
                  <a:lnTo>
                    <a:pt x="282917" y="309651"/>
                  </a:lnTo>
                  <a:lnTo>
                    <a:pt x="282206" y="305841"/>
                  </a:lnTo>
                  <a:lnTo>
                    <a:pt x="282194" y="347751"/>
                  </a:lnTo>
                  <a:lnTo>
                    <a:pt x="281978" y="349021"/>
                  </a:lnTo>
                  <a:lnTo>
                    <a:pt x="281762" y="351561"/>
                  </a:lnTo>
                  <a:lnTo>
                    <a:pt x="281051" y="350291"/>
                  </a:lnTo>
                  <a:lnTo>
                    <a:pt x="280555" y="347751"/>
                  </a:lnTo>
                  <a:lnTo>
                    <a:pt x="279704" y="346481"/>
                  </a:lnTo>
                  <a:lnTo>
                    <a:pt x="282194" y="347751"/>
                  </a:lnTo>
                  <a:lnTo>
                    <a:pt x="282194" y="305777"/>
                  </a:lnTo>
                  <a:lnTo>
                    <a:pt x="281546" y="302374"/>
                  </a:lnTo>
                  <a:lnTo>
                    <a:pt x="281546" y="328701"/>
                  </a:lnTo>
                  <a:lnTo>
                    <a:pt x="279552" y="329971"/>
                  </a:lnTo>
                  <a:lnTo>
                    <a:pt x="278206" y="328701"/>
                  </a:lnTo>
                  <a:lnTo>
                    <a:pt x="277774" y="328015"/>
                  </a:lnTo>
                  <a:lnTo>
                    <a:pt x="277774" y="357911"/>
                  </a:lnTo>
                  <a:lnTo>
                    <a:pt x="276212" y="359181"/>
                  </a:lnTo>
                  <a:lnTo>
                    <a:pt x="276707" y="361721"/>
                  </a:lnTo>
                  <a:lnTo>
                    <a:pt x="276504" y="362991"/>
                  </a:lnTo>
                  <a:lnTo>
                    <a:pt x="275005" y="365531"/>
                  </a:lnTo>
                  <a:lnTo>
                    <a:pt x="263550" y="365531"/>
                  </a:lnTo>
                  <a:lnTo>
                    <a:pt x="259994" y="364261"/>
                  </a:lnTo>
                  <a:lnTo>
                    <a:pt x="260134" y="362991"/>
                  </a:lnTo>
                  <a:lnTo>
                    <a:pt x="260426" y="360451"/>
                  </a:lnTo>
                  <a:lnTo>
                    <a:pt x="259143" y="357911"/>
                  </a:lnTo>
                  <a:lnTo>
                    <a:pt x="261632" y="359181"/>
                  </a:lnTo>
                  <a:lnTo>
                    <a:pt x="261772" y="364261"/>
                  </a:lnTo>
                  <a:lnTo>
                    <a:pt x="268389" y="361721"/>
                  </a:lnTo>
                  <a:lnTo>
                    <a:pt x="268109" y="360451"/>
                  </a:lnTo>
                  <a:lnTo>
                    <a:pt x="267957" y="357911"/>
                  </a:lnTo>
                  <a:lnTo>
                    <a:pt x="270662" y="357911"/>
                  </a:lnTo>
                  <a:lnTo>
                    <a:pt x="274650" y="361721"/>
                  </a:lnTo>
                  <a:lnTo>
                    <a:pt x="274777" y="357911"/>
                  </a:lnTo>
                  <a:lnTo>
                    <a:pt x="274815" y="356641"/>
                  </a:lnTo>
                  <a:lnTo>
                    <a:pt x="274866" y="355371"/>
                  </a:lnTo>
                  <a:lnTo>
                    <a:pt x="276504" y="355371"/>
                  </a:lnTo>
                  <a:lnTo>
                    <a:pt x="277774" y="357911"/>
                  </a:lnTo>
                  <a:lnTo>
                    <a:pt x="277774" y="328015"/>
                  </a:lnTo>
                  <a:lnTo>
                    <a:pt x="277418" y="327431"/>
                  </a:lnTo>
                  <a:lnTo>
                    <a:pt x="277926" y="326161"/>
                  </a:lnTo>
                  <a:lnTo>
                    <a:pt x="280619" y="324891"/>
                  </a:lnTo>
                  <a:lnTo>
                    <a:pt x="280974" y="327431"/>
                  </a:lnTo>
                  <a:lnTo>
                    <a:pt x="281546" y="328701"/>
                  </a:lnTo>
                  <a:lnTo>
                    <a:pt x="281546" y="302374"/>
                  </a:lnTo>
                  <a:lnTo>
                    <a:pt x="281482" y="302031"/>
                  </a:lnTo>
                  <a:lnTo>
                    <a:pt x="280822" y="295681"/>
                  </a:lnTo>
                  <a:lnTo>
                    <a:pt x="280695" y="294411"/>
                  </a:lnTo>
                  <a:lnTo>
                    <a:pt x="280936" y="291871"/>
                  </a:lnTo>
                  <a:lnTo>
                    <a:pt x="281063" y="290601"/>
                  </a:lnTo>
                  <a:lnTo>
                    <a:pt x="281546" y="285521"/>
                  </a:lnTo>
                  <a:lnTo>
                    <a:pt x="281622" y="282981"/>
                  </a:lnTo>
                  <a:lnTo>
                    <a:pt x="277571" y="282981"/>
                  </a:lnTo>
                  <a:lnTo>
                    <a:pt x="283324" y="281711"/>
                  </a:lnTo>
                  <a:lnTo>
                    <a:pt x="278993" y="277901"/>
                  </a:lnTo>
                  <a:lnTo>
                    <a:pt x="279908" y="276631"/>
                  </a:lnTo>
                  <a:lnTo>
                    <a:pt x="280695" y="274091"/>
                  </a:lnTo>
                  <a:lnTo>
                    <a:pt x="279908" y="271551"/>
                  </a:lnTo>
                  <a:lnTo>
                    <a:pt x="277215" y="271551"/>
                  </a:lnTo>
                  <a:lnTo>
                    <a:pt x="277215" y="338861"/>
                  </a:lnTo>
                  <a:lnTo>
                    <a:pt x="276148" y="340131"/>
                  </a:lnTo>
                  <a:lnTo>
                    <a:pt x="275361" y="338861"/>
                  </a:lnTo>
                  <a:lnTo>
                    <a:pt x="276352" y="337591"/>
                  </a:lnTo>
                  <a:lnTo>
                    <a:pt x="277215" y="338861"/>
                  </a:lnTo>
                  <a:lnTo>
                    <a:pt x="277215" y="271551"/>
                  </a:lnTo>
                  <a:lnTo>
                    <a:pt x="276644" y="271551"/>
                  </a:lnTo>
                  <a:lnTo>
                    <a:pt x="273507" y="270281"/>
                  </a:lnTo>
                  <a:lnTo>
                    <a:pt x="272732" y="269011"/>
                  </a:lnTo>
                  <a:lnTo>
                    <a:pt x="273202" y="267741"/>
                  </a:lnTo>
                  <a:lnTo>
                    <a:pt x="274154" y="265201"/>
                  </a:lnTo>
                  <a:lnTo>
                    <a:pt x="275793" y="266471"/>
                  </a:lnTo>
                  <a:lnTo>
                    <a:pt x="276288" y="269011"/>
                  </a:lnTo>
                  <a:lnTo>
                    <a:pt x="278701" y="270281"/>
                  </a:lnTo>
                  <a:lnTo>
                    <a:pt x="279057" y="267741"/>
                  </a:lnTo>
                  <a:lnTo>
                    <a:pt x="278422" y="266471"/>
                  </a:lnTo>
                  <a:lnTo>
                    <a:pt x="278003" y="263969"/>
                  </a:lnTo>
                  <a:lnTo>
                    <a:pt x="276733" y="260121"/>
                  </a:lnTo>
                  <a:lnTo>
                    <a:pt x="276313" y="258851"/>
                  </a:lnTo>
                  <a:lnTo>
                    <a:pt x="275056" y="255041"/>
                  </a:lnTo>
                  <a:lnTo>
                    <a:pt x="273977" y="252501"/>
                  </a:lnTo>
                  <a:lnTo>
                    <a:pt x="273431" y="251231"/>
                  </a:lnTo>
                  <a:lnTo>
                    <a:pt x="272376" y="248742"/>
                  </a:lnTo>
                  <a:lnTo>
                    <a:pt x="272376" y="335051"/>
                  </a:lnTo>
                  <a:lnTo>
                    <a:pt x="270802" y="337591"/>
                  </a:lnTo>
                  <a:lnTo>
                    <a:pt x="269240" y="338861"/>
                  </a:lnTo>
                  <a:lnTo>
                    <a:pt x="266471" y="338861"/>
                  </a:lnTo>
                  <a:lnTo>
                    <a:pt x="267893" y="336321"/>
                  </a:lnTo>
                  <a:lnTo>
                    <a:pt x="272376" y="335051"/>
                  </a:lnTo>
                  <a:lnTo>
                    <a:pt x="272376" y="248742"/>
                  </a:lnTo>
                  <a:lnTo>
                    <a:pt x="271945" y="247726"/>
                  </a:lnTo>
                  <a:lnTo>
                    <a:pt x="271945" y="321081"/>
                  </a:lnTo>
                  <a:lnTo>
                    <a:pt x="268465" y="321081"/>
                  </a:lnTo>
                  <a:lnTo>
                    <a:pt x="269887" y="319811"/>
                  </a:lnTo>
                  <a:lnTo>
                    <a:pt x="271945" y="321081"/>
                  </a:lnTo>
                  <a:lnTo>
                    <a:pt x="271945" y="247726"/>
                  </a:lnTo>
                  <a:lnTo>
                    <a:pt x="271284" y="246151"/>
                  </a:lnTo>
                  <a:lnTo>
                    <a:pt x="270522" y="244436"/>
                  </a:lnTo>
                  <a:lnTo>
                    <a:pt x="270522" y="249961"/>
                  </a:lnTo>
                  <a:lnTo>
                    <a:pt x="269595" y="251231"/>
                  </a:lnTo>
                  <a:lnTo>
                    <a:pt x="268528" y="250177"/>
                  </a:lnTo>
                  <a:lnTo>
                    <a:pt x="268528" y="272821"/>
                  </a:lnTo>
                  <a:lnTo>
                    <a:pt x="267957" y="275361"/>
                  </a:lnTo>
                  <a:lnTo>
                    <a:pt x="266611" y="276631"/>
                  </a:lnTo>
                  <a:lnTo>
                    <a:pt x="265468" y="276631"/>
                  </a:lnTo>
                  <a:lnTo>
                    <a:pt x="265468" y="329971"/>
                  </a:lnTo>
                  <a:lnTo>
                    <a:pt x="262915" y="329971"/>
                  </a:lnTo>
                  <a:lnTo>
                    <a:pt x="262915" y="328701"/>
                  </a:lnTo>
                  <a:lnTo>
                    <a:pt x="265468" y="329971"/>
                  </a:lnTo>
                  <a:lnTo>
                    <a:pt x="265468" y="276631"/>
                  </a:lnTo>
                  <a:lnTo>
                    <a:pt x="264833" y="276631"/>
                  </a:lnTo>
                  <a:lnTo>
                    <a:pt x="264833" y="285521"/>
                  </a:lnTo>
                  <a:lnTo>
                    <a:pt x="264477" y="288061"/>
                  </a:lnTo>
                  <a:lnTo>
                    <a:pt x="263906" y="290601"/>
                  </a:lnTo>
                  <a:lnTo>
                    <a:pt x="262267" y="288061"/>
                  </a:lnTo>
                  <a:lnTo>
                    <a:pt x="261137" y="288061"/>
                  </a:lnTo>
                  <a:lnTo>
                    <a:pt x="262483" y="286791"/>
                  </a:lnTo>
                  <a:lnTo>
                    <a:pt x="262915" y="284251"/>
                  </a:lnTo>
                  <a:lnTo>
                    <a:pt x="264833" y="285521"/>
                  </a:lnTo>
                  <a:lnTo>
                    <a:pt x="264833" y="276631"/>
                  </a:lnTo>
                  <a:lnTo>
                    <a:pt x="264693" y="276631"/>
                  </a:lnTo>
                  <a:lnTo>
                    <a:pt x="262483" y="275361"/>
                  </a:lnTo>
                  <a:lnTo>
                    <a:pt x="262915" y="272821"/>
                  </a:lnTo>
                  <a:lnTo>
                    <a:pt x="264909" y="271551"/>
                  </a:lnTo>
                  <a:lnTo>
                    <a:pt x="266890" y="271551"/>
                  </a:lnTo>
                  <a:lnTo>
                    <a:pt x="268528" y="272821"/>
                  </a:lnTo>
                  <a:lnTo>
                    <a:pt x="268528" y="250177"/>
                  </a:lnTo>
                  <a:lnTo>
                    <a:pt x="268312" y="249961"/>
                  </a:lnTo>
                  <a:lnTo>
                    <a:pt x="269100" y="248691"/>
                  </a:lnTo>
                  <a:lnTo>
                    <a:pt x="270522" y="249961"/>
                  </a:lnTo>
                  <a:lnTo>
                    <a:pt x="270522" y="244436"/>
                  </a:lnTo>
                  <a:lnTo>
                    <a:pt x="269036" y="241071"/>
                  </a:lnTo>
                  <a:lnTo>
                    <a:pt x="267919" y="238531"/>
                  </a:lnTo>
                  <a:lnTo>
                    <a:pt x="267360" y="237261"/>
                  </a:lnTo>
                  <a:lnTo>
                    <a:pt x="265912" y="233451"/>
                  </a:lnTo>
                  <a:lnTo>
                    <a:pt x="265188" y="231546"/>
                  </a:lnTo>
                  <a:lnTo>
                    <a:pt x="265188" y="257581"/>
                  </a:lnTo>
                  <a:lnTo>
                    <a:pt x="264045" y="258851"/>
                  </a:lnTo>
                  <a:lnTo>
                    <a:pt x="262267" y="257581"/>
                  </a:lnTo>
                  <a:lnTo>
                    <a:pt x="263131" y="255041"/>
                  </a:lnTo>
                  <a:lnTo>
                    <a:pt x="265188" y="257581"/>
                  </a:lnTo>
                  <a:lnTo>
                    <a:pt x="265188" y="231546"/>
                  </a:lnTo>
                  <a:lnTo>
                    <a:pt x="264464" y="229641"/>
                  </a:lnTo>
                  <a:lnTo>
                    <a:pt x="263982" y="228371"/>
                  </a:lnTo>
                  <a:lnTo>
                    <a:pt x="263410" y="226339"/>
                  </a:lnTo>
                  <a:lnTo>
                    <a:pt x="263410" y="244881"/>
                  </a:lnTo>
                  <a:lnTo>
                    <a:pt x="261556" y="248691"/>
                  </a:lnTo>
                  <a:lnTo>
                    <a:pt x="260489" y="247992"/>
                  </a:lnTo>
                  <a:lnTo>
                    <a:pt x="260489" y="336321"/>
                  </a:lnTo>
                  <a:lnTo>
                    <a:pt x="259499" y="337591"/>
                  </a:lnTo>
                  <a:lnTo>
                    <a:pt x="259854" y="338861"/>
                  </a:lnTo>
                  <a:lnTo>
                    <a:pt x="258216" y="341401"/>
                  </a:lnTo>
                  <a:lnTo>
                    <a:pt x="256654" y="338861"/>
                  </a:lnTo>
                  <a:lnTo>
                    <a:pt x="258495" y="336321"/>
                  </a:lnTo>
                  <a:lnTo>
                    <a:pt x="260489" y="336321"/>
                  </a:lnTo>
                  <a:lnTo>
                    <a:pt x="260489" y="247992"/>
                  </a:lnTo>
                  <a:lnTo>
                    <a:pt x="259638" y="247421"/>
                  </a:lnTo>
                  <a:lnTo>
                    <a:pt x="259499" y="246151"/>
                  </a:lnTo>
                  <a:lnTo>
                    <a:pt x="259359" y="244881"/>
                  </a:lnTo>
                  <a:lnTo>
                    <a:pt x="258787" y="243611"/>
                  </a:lnTo>
                  <a:lnTo>
                    <a:pt x="258787" y="241071"/>
                  </a:lnTo>
                  <a:lnTo>
                    <a:pt x="262839" y="241071"/>
                  </a:lnTo>
                  <a:lnTo>
                    <a:pt x="263410" y="244881"/>
                  </a:lnTo>
                  <a:lnTo>
                    <a:pt x="263410" y="226339"/>
                  </a:lnTo>
                  <a:lnTo>
                    <a:pt x="262204" y="222021"/>
                  </a:lnTo>
                  <a:lnTo>
                    <a:pt x="258356" y="222021"/>
                  </a:lnTo>
                  <a:lnTo>
                    <a:pt x="257937" y="222402"/>
                  </a:lnTo>
                  <a:lnTo>
                    <a:pt x="257937" y="255041"/>
                  </a:lnTo>
                  <a:lnTo>
                    <a:pt x="256654" y="257581"/>
                  </a:lnTo>
                  <a:lnTo>
                    <a:pt x="256578" y="260121"/>
                  </a:lnTo>
                  <a:lnTo>
                    <a:pt x="253301" y="260121"/>
                  </a:lnTo>
                  <a:lnTo>
                    <a:pt x="253301" y="294373"/>
                  </a:lnTo>
                  <a:lnTo>
                    <a:pt x="253161" y="294360"/>
                  </a:lnTo>
                  <a:lnTo>
                    <a:pt x="253161" y="336321"/>
                  </a:lnTo>
                  <a:lnTo>
                    <a:pt x="252171" y="337591"/>
                  </a:lnTo>
                  <a:lnTo>
                    <a:pt x="251180" y="336550"/>
                  </a:lnTo>
                  <a:lnTo>
                    <a:pt x="251180" y="364261"/>
                  </a:lnTo>
                  <a:lnTo>
                    <a:pt x="251104" y="365531"/>
                  </a:lnTo>
                  <a:lnTo>
                    <a:pt x="249110" y="365531"/>
                  </a:lnTo>
                  <a:lnTo>
                    <a:pt x="247116" y="366801"/>
                  </a:lnTo>
                  <a:lnTo>
                    <a:pt x="247611" y="364261"/>
                  </a:lnTo>
                  <a:lnTo>
                    <a:pt x="248539" y="362991"/>
                  </a:lnTo>
                  <a:lnTo>
                    <a:pt x="250393" y="362991"/>
                  </a:lnTo>
                  <a:lnTo>
                    <a:pt x="251180" y="364261"/>
                  </a:lnTo>
                  <a:lnTo>
                    <a:pt x="251180" y="336550"/>
                  </a:lnTo>
                  <a:lnTo>
                    <a:pt x="250964" y="336321"/>
                  </a:lnTo>
                  <a:lnTo>
                    <a:pt x="253161" y="336321"/>
                  </a:lnTo>
                  <a:lnTo>
                    <a:pt x="253161" y="294360"/>
                  </a:lnTo>
                  <a:lnTo>
                    <a:pt x="252615" y="293992"/>
                  </a:lnTo>
                  <a:lnTo>
                    <a:pt x="253301" y="294373"/>
                  </a:lnTo>
                  <a:lnTo>
                    <a:pt x="253301" y="260121"/>
                  </a:lnTo>
                  <a:lnTo>
                    <a:pt x="250990" y="260121"/>
                  </a:lnTo>
                  <a:lnTo>
                    <a:pt x="250990" y="292874"/>
                  </a:lnTo>
                  <a:lnTo>
                    <a:pt x="250609" y="292620"/>
                  </a:lnTo>
                  <a:lnTo>
                    <a:pt x="250609" y="331241"/>
                  </a:lnTo>
                  <a:lnTo>
                    <a:pt x="250609" y="346481"/>
                  </a:lnTo>
                  <a:lnTo>
                    <a:pt x="250253" y="349021"/>
                  </a:lnTo>
                  <a:lnTo>
                    <a:pt x="247764" y="350291"/>
                  </a:lnTo>
                  <a:lnTo>
                    <a:pt x="244208" y="351561"/>
                  </a:lnTo>
                  <a:lnTo>
                    <a:pt x="246126" y="347751"/>
                  </a:lnTo>
                  <a:lnTo>
                    <a:pt x="248970" y="347751"/>
                  </a:lnTo>
                  <a:lnTo>
                    <a:pt x="250609" y="346481"/>
                  </a:lnTo>
                  <a:lnTo>
                    <a:pt x="250609" y="331241"/>
                  </a:lnTo>
                  <a:lnTo>
                    <a:pt x="249034" y="332371"/>
                  </a:lnTo>
                  <a:lnTo>
                    <a:pt x="249034" y="335051"/>
                  </a:lnTo>
                  <a:lnTo>
                    <a:pt x="247967" y="336321"/>
                  </a:lnTo>
                  <a:lnTo>
                    <a:pt x="247256" y="335051"/>
                  </a:lnTo>
                  <a:lnTo>
                    <a:pt x="249034" y="335051"/>
                  </a:lnTo>
                  <a:lnTo>
                    <a:pt x="249034" y="332371"/>
                  </a:lnTo>
                  <a:lnTo>
                    <a:pt x="248831" y="332511"/>
                  </a:lnTo>
                  <a:lnTo>
                    <a:pt x="247548" y="332511"/>
                  </a:lnTo>
                  <a:lnTo>
                    <a:pt x="246049" y="331241"/>
                  </a:lnTo>
                  <a:lnTo>
                    <a:pt x="247332" y="329971"/>
                  </a:lnTo>
                  <a:lnTo>
                    <a:pt x="248615" y="329971"/>
                  </a:lnTo>
                  <a:lnTo>
                    <a:pt x="250609" y="331241"/>
                  </a:lnTo>
                  <a:lnTo>
                    <a:pt x="250609" y="292620"/>
                  </a:lnTo>
                  <a:lnTo>
                    <a:pt x="249542" y="291871"/>
                  </a:lnTo>
                  <a:lnTo>
                    <a:pt x="249542" y="316001"/>
                  </a:lnTo>
                  <a:lnTo>
                    <a:pt x="247827" y="317271"/>
                  </a:lnTo>
                  <a:lnTo>
                    <a:pt x="245694" y="316217"/>
                  </a:lnTo>
                  <a:lnTo>
                    <a:pt x="245694" y="340131"/>
                  </a:lnTo>
                  <a:lnTo>
                    <a:pt x="241947" y="343852"/>
                  </a:lnTo>
                  <a:lnTo>
                    <a:pt x="241287" y="342671"/>
                  </a:lnTo>
                  <a:lnTo>
                    <a:pt x="240576" y="341401"/>
                  </a:lnTo>
                  <a:lnTo>
                    <a:pt x="240144" y="337591"/>
                  </a:lnTo>
                  <a:lnTo>
                    <a:pt x="245694" y="340131"/>
                  </a:lnTo>
                  <a:lnTo>
                    <a:pt x="245694" y="316217"/>
                  </a:lnTo>
                  <a:lnTo>
                    <a:pt x="245275" y="316001"/>
                  </a:lnTo>
                  <a:lnTo>
                    <a:pt x="244271" y="314731"/>
                  </a:lnTo>
                  <a:lnTo>
                    <a:pt x="244627" y="313461"/>
                  </a:lnTo>
                  <a:lnTo>
                    <a:pt x="244983" y="312191"/>
                  </a:lnTo>
                  <a:lnTo>
                    <a:pt x="247332" y="310921"/>
                  </a:lnTo>
                  <a:lnTo>
                    <a:pt x="247688" y="313461"/>
                  </a:lnTo>
                  <a:lnTo>
                    <a:pt x="249542" y="316001"/>
                  </a:lnTo>
                  <a:lnTo>
                    <a:pt x="249542" y="291871"/>
                  </a:lnTo>
                  <a:lnTo>
                    <a:pt x="245554" y="293141"/>
                  </a:lnTo>
                  <a:lnTo>
                    <a:pt x="245592" y="291871"/>
                  </a:lnTo>
                  <a:lnTo>
                    <a:pt x="245630" y="290601"/>
                  </a:lnTo>
                  <a:lnTo>
                    <a:pt x="248678" y="290601"/>
                  </a:lnTo>
                  <a:lnTo>
                    <a:pt x="247294" y="288124"/>
                  </a:lnTo>
                  <a:lnTo>
                    <a:pt x="249466" y="289331"/>
                  </a:lnTo>
                  <a:lnTo>
                    <a:pt x="250990" y="292874"/>
                  </a:lnTo>
                  <a:lnTo>
                    <a:pt x="250990" y="260121"/>
                  </a:lnTo>
                  <a:lnTo>
                    <a:pt x="248894" y="260121"/>
                  </a:lnTo>
                  <a:lnTo>
                    <a:pt x="249110" y="257581"/>
                  </a:lnTo>
                  <a:lnTo>
                    <a:pt x="249389" y="255041"/>
                  </a:lnTo>
                  <a:lnTo>
                    <a:pt x="250748" y="252501"/>
                  </a:lnTo>
                  <a:lnTo>
                    <a:pt x="257365" y="252501"/>
                  </a:lnTo>
                  <a:lnTo>
                    <a:pt x="257937" y="255041"/>
                  </a:lnTo>
                  <a:lnTo>
                    <a:pt x="257937" y="222402"/>
                  </a:lnTo>
                  <a:lnTo>
                    <a:pt x="254088" y="225831"/>
                  </a:lnTo>
                  <a:lnTo>
                    <a:pt x="252603" y="227965"/>
                  </a:lnTo>
                  <a:lnTo>
                    <a:pt x="252603" y="243611"/>
                  </a:lnTo>
                  <a:lnTo>
                    <a:pt x="249605" y="246151"/>
                  </a:lnTo>
                  <a:lnTo>
                    <a:pt x="247192" y="244983"/>
                  </a:lnTo>
                  <a:lnTo>
                    <a:pt x="247192" y="288061"/>
                  </a:lnTo>
                  <a:lnTo>
                    <a:pt x="245770" y="288061"/>
                  </a:lnTo>
                  <a:lnTo>
                    <a:pt x="244563" y="286791"/>
                  </a:lnTo>
                  <a:lnTo>
                    <a:pt x="244525" y="285521"/>
                  </a:lnTo>
                  <a:lnTo>
                    <a:pt x="244487" y="284251"/>
                  </a:lnTo>
                  <a:lnTo>
                    <a:pt x="247192" y="288061"/>
                  </a:lnTo>
                  <a:lnTo>
                    <a:pt x="247192" y="244983"/>
                  </a:lnTo>
                  <a:lnTo>
                    <a:pt x="244665" y="243738"/>
                  </a:lnTo>
                  <a:lnTo>
                    <a:pt x="244983" y="243611"/>
                  </a:lnTo>
                  <a:lnTo>
                    <a:pt x="252603" y="243611"/>
                  </a:lnTo>
                  <a:lnTo>
                    <a:pt x="252603" y="227965"/>
                  </a:lnTo>
                  <a:lnTo>
                    <a:pt x="252526" y="238531"/>
                  </a:lnTo>
                  <a:lnTo>
                    <a:pt x="250393" y="237261"/>
                  </a:lnTo>
                  <a:lnTo>
                    <a:pt x="246900" y="238531"/>
                  </a:lnTo>
                  <a:lnTo>
                    <a:pt x="246189" y="234721"/>
                  </a:lnTo>
                  <a:lnTo>
                    <a:pt x="248831" y="234721"/>
                  </a:lnTo>
                  <a:lnTo>
                    <a:pt x="252247" y="233451"/>
                  </a:lnTo>
                  <a:lnTo>
                    <a:pt x="252526" y="238531"/>
                  </a:lnTo>
                  <a:lnTo>
                    <a:pt x="252526" y="228066"/>
                  </a:lnTo>
                  <a:lnTo>
                    <a:pt x="252310" y="228371"/>
                  </a:lnTo>
                  <a:lnTo>
                    <a:pt x="250825" y="229641"/>
                  </a:lnTo>
                  <a:lnTo>
                    <a:pt x="249186" y="225831"/>
                  </a:lnTo>
                  <a:lnTo>
                    <a:pt x="248323" y="224561"/>
                  </a:lnTo>
                  <a:lnTo>
                    <a:pt x="246761" y="224561"/>
                  </a:lnTo>
                  <a:lnTo>
                    <a:pt x="245338" y="225831"/>
                  </a:lnTo>
                  <a:lnTo>
                    <a:pt x="244411" y="226263"/>
                  </a:lnTo>
                  <a:lnTo>
                    <a:pt x="244411" y="243840"/>
                  </a:lnTo>
                  <a:lnTo>
                    <a:pt x="244348" y="249961"/>
                  </a:lnTo>
                  <a:lnTo>
                    <a:pt x="243065" y="249961"/>
                  </a:lnTo>
                  <a:lnTo>
                    <a:pt x="243065" y="290601"/>
                  </a:lnTo>
                  <a:lnTo>
                    <a:pt x="241922" y="291630"/>
                  </a:lnTo>
                  <a:lnTo>
                    <a:pt x="241922" y="310921"/>
                  </a:lnTo>
                  <a:lnTo>
                    <a:pt x="241007" y="312191"/>
                  </a:lnTo>
                  <a:lnTo>
                    <a:pt x="240220" y="310921"/>
                  </a:lnTo>
                  <a:lnTo>
                    <a:pt x="240792" y="309651"/>
                  </a:lnTo>
                  <a:lnTo>
                    <a:pt x="241922" y="310921"/>
                  </a:lnTo>
                  <a:lnTo>
                    <a:pt x="241922" y="291630"/>
                  </a:lnTo>
                  <a:lnTo>
                    <a:pt x="241642" y="291871"/>
                  </a:lnTo>
                  <a:lnTo>
                    <a:pt x="240080" y="290626"/>
                  </a:lnTo>
                  <a:lnTo>
                    <a:pt x="240080" y="338861"/>
                  </a:lnTo>
                  <a:lnTo>
                    <a:pt x="239649" y="340131"/>
                  </a:lnTo>
                  <a:lnTo>
                    <a:pt x="238937" y="340245"/>
                  </a:lnTo>
                  <a:lnTo>
                    <a:pt x="238937" y="343941"/>
                  </a:lnTo>
                  <a:lnTo>
                    <a:pt x="237731" y="347751"/>
                  </a:lnTo>
                  <a:lnTo>
                    <a:pt x="235102" y="349021"/>
                  </a:lnTo>
                  <a:lnTo>
                    <a:pt x="235242" y="352831"/>
                  </a:lnTo>
                  <a:lnTo>
                    <a:pt x="233680" y="351370"/>
                  </a:lnTo>
                  <a:lnTo>
                    <a:pt x="233680" y="356641"/>
                  </a:lnTo>
                  <a:lnTo>
                    <a:pt x="231749" y="356641"/>
                  </a:lnTo>
                  <a:lnTo>
                    <a:pt x="232752" y="355371"/>
                  </a:lnTo>
                  <a:lnTo>
                    <a:pt x="233680" y="356641"/>
                  </a:lnTo>
                  <a:lnTo>
                    <a:pt x="233680" y="351370"/>
                  </a:lnTo>
                  <a:lnTo>
                    <a:pt x="232537" y="350291"/>
                  </a:lnTo>
                  <a:lnTo>
                    <a:pt x="230263" y="350291"/>
                  </a:lnTo>
                  <a:lnTo>
                    <a:pt x="228053" y="352831"/>
                  </a:lnTo>
                  <a:lnTo>
                    <a:pt x="227342" y="350291"/>
                  </a:lnTo>
                  <a:lnTo>
                    <a:pt x="227990" y="349021"/>
                  </a:lnTo>
                  <a:lnTo>
                    <a:pt x="229260" y="346481"/>
                  </a:lnTo>
                  <a:lnTo>
                    <a:pt x="223647" y="347751"/>
                  </a:lnTo>
                  <a:lnTo>
                    <a:pt x="225209" y="346481"/>
                  </a:lnTo>
                  <a:lnTo>
                    <a:pt x="226771" y="345211"/>
                  </a:lnTo>
                  <a:lnTo>
                    <a:pt x="228346" y="343941"/>
                  </a:lnTo>
                  <a:lnTo>
                    <a:pt x="233959" y="347751"/>
                  </a:lnTo>
                  <a:lnTo>
                    <a:pt x="238937" y="343941"/>
                  </a:lnTo>
                  <a:lnTo>
                    <a:pt x="238937" y="340245"/>
                  </a:lnTo>
                  <a:lnTo>
                    <a:pt x="231609" y="341401"/>
                  </a:lnTo>
                  <a:lnTo>
                    <a:pt x="232752" y="340131"/>
                  </a:lnTo>
                  <a:lnTo>
                    <a:pt x="233883" y="338861"/>
                  </a:lnTo>
                  <a:lnTo>
                    <a:pt x="236232" y="336321"/>
                  </a:lnTo>
                  <a:lnTo>
                    <a:pt x="235839" y="333781"/>
                  </a:lnTo>
                  <a:lnTo>
                    <a:pt x="235458" y="331241"/>
                  </a:lnTo>
                  <a:lnTo>
                    <a:pt x="240080" y="338861"/>
                  </a:lnTo>
                  <a:lnTo>
                    <a:pt x="240080" y="290626"/>
                  </a:lnTo>
                  <a:lnTo>
                    <a:pt x="239369" y="290055"/>
                  </a:lnTo>
                  <a:lnTo>
                    <a:pt x="239369" y="324891"/>
                  </a:lnTo>
                  <a:lnTo>
                    <a:pt x="237439" y="324891"/>
                  </a:lnTo>
                  <a:lnTo>
                    <a:pt x="237947" y="323621"/>
                  </a:lnTo>
                  <a:lnTo>
                    <a:pt x="239369" y="324891"/>
                  </a:lnTo>
                  <a:lnTo>
                    <a:pt x="239369" y="290055"/>
                  </a:lnTo>
                  <a:lnTo>
                    <a:pt x="238480" y="289331"/>
                  </a:lnTo>
                  <a:lnTo>
                    <a:pt x="235305" y="286791"/>
                  </a:lnTo>
                  <a:lnTo>
                    <a:pt x="238506" y="285521"/>
                  </a:lnTo>
                  <a:lnTo>
                    <a:pt x="240576" y="286791"/>
                  </a:lnTo>
                  <a:lnTo>
                    <a:pt x="242277" y="288061"/>
                  </a:lnTo>
                  <a:lnTo>
                    <a:pt x="243065" y="290601"/>
                  </a:lnTo>
                  <a:lnTo>
                    <a:pt x="243065" y="249961"/>
                  </a:lnTo>
                  <a:lnTo>
                    <a:pt x="242849" y="249961"/>
                  </a:lnTo>
                  <a:lnTo>
                    <a:pt x="240360" y="247421"/>
                  </a:lnTo>
                  <a:lnTo>
                    <a:pt x="241782" y="244881"/>
                  </a:lnTo>
                  <a:lnTo>
                    <a:pt x="244411" y="243840"/>
                  </a:lnTo>
                  <a:lnTo>
                    <a:pt x="244411" y="226263"/>
                  </a:lnTo>
                  <a:lnTo>
                    <a:pt x="239788" y="228371"/>
                  </a:lnTo>
                  <a:lnTo>
                    <a:pt x="234746" y="232181"/>
                  </a:lnTo>
                  <a:lnTo>
                    <a:pt x="234746" y="309651"/>
                  </a:lnTo>
                  <a:lnTo>
                    <a:pt x="233743" y="312191"/>
                  </a:lnTo>
                  <a:lnTo>
                    <a:pt x="231470" y="313461"/>
                  </a:lnTo>
                  <a:lnTo>
                    <a:pt x="231508" y="312191"/>
                  </a:lnTo>
                  <a:lnTo>
                    <a:pt x="231546" y="310921"/>
                  </a:lnTo>
                  <a:lnTo>
                    <a:pt x="229412" y="308813"/>
                  </a:lnTo>
                  <a:lnTo>
                    <a:pt x="229412" y="338861"/>
                  </a:lnTo>
                  <a:lnTo>
                    <a:pt x="228765" y="340131"/>
                  </a:lnTo>
                  <a:lnTo>
                    <a:pt x="228193" y="338861"/>
                  </a:lnTo>
                  <a:lnTo>
                    <a:pt x="228841" y="337591"/>
                  </a:lnTo>
                  <a:lnTo>
                    <a:pt x="229412" y="338861"/>
                  </a:lnTo>
                  <a:lnTo>
                    <a:pt x="229412" y="308813"/>
                  </a:lnTo>
                  <a:lnTo>
                    <a:pt x="228981" y="308381"/>
                  </a:lnTo>
                  <a:lnTo>
                    <a:pt x="231394" y="307111"/>
                  </a:lnTo>
                  <a:lnTo>
                    <a:pt x="234099" y="307111"/>
                  </a:lnTo>
                  <a:lnTo>
                    <a:pt x="234746" y="309651"/>
                  </a:lnTo>
                  <a:lnTo>
                    <a:pt x="234746" y="232181"/>
                  </a:lnTo>
                  <a:lnTo>
                    <a:pt x="230682" y="237261"/>
                  </a:lnTo>
                  <a:lnTo>
                    <a:pt x="229476" y="238531"/>
                  </a:lnTo>
                  <a:lnTo>
                    <a:pt x="228765" y="239801"/>
                  </a:lnTo>
                  <a:lnTo>
                    <a:pt x="232537" y="244881"/>
                  </a:lnTo>
                  <a:lnTo>
                    <a:pt x="231394" y="246151"/>
                  </a:lnTo>
                  <a:lnTo>
                    <a:pt x="231038" y="246151"/>
                  </a:lnTo>
                  <a:lnTo>
                    <a:pt x="231038" y="272821"/>
                  </a:lnTo>
                  <a:lnTo>
                    <a:pt x="230974" y="277901"/>
                  </a:lnTo>
                  <a:lnTo>
                    <a:pt x="227914" y="275361"/>
                  </a:lnTo>
                  <a:lnTo>
                    <a:pt x="226136" y="272821"/>
                  </a:lnTo>
                  <a:lnTo>
                    <a:pt x="225526" y="271551"/>
                  </a:lnTo>
                  <a:lnTo>
                    <a:pt x="224929" y="270281"/>
                  </a:lnTo>
                  <a:lnTo>
                    <a:pt x="229616" y="270281"/>
                  </a:lnTo>
                  <a:lnTo>
                    <a:pt x="231038" y="272821"/>
                  </a:lnTo>
                  <a:lnTo>
                    <a:pt x="231038" y="246151"/>
                  </a:lnTo>
                  <a:lnTo>
                    <a:pt x="227838" y="246151"/>
                  </a:lnTo>
                  <a:lnTo>
                    <a:pt x="225425" y="247421"/>
                  </a:lnTo>
                  <a:lnTo>
                    <a:pt x="223431" y="249961"/>
                  </a:lnTo>
                  <a:lnTo>
                    <a:pt x="224066" y="251231"/>
                  </a:lnTo>
                  <a:lnTo>
                    <a:pt x="229120" y="252501"/>
                  </a:lnTo>
                  <a:lnTo>
                    <a:pt x="227914" y="255041"/>
                  </a:lnTo>
                  <a:lnTo>
                    <a:pt x="225425" y="257581"/>
                  </a:lnTo>
                  <a:lnTo>
                    <a:pt x="225844" y="260121"/>
                  </a:lnTo>
                  <a:lnTo>
                    <a:pt x="226987" y="265201"/>
                  </a:lnTo>
                  <a:lnTo>
                    <a:pt x="224574" y="265201"/>
                  </a:lnTo>
                  <a:lnTo>
                    <a:pt x="224574" y="343941"/>
                  </a:lnTo>
                  <a:lnTo>
                    <a:pt x="222224" y="345211"/>
                  </a:lnTo>
                  <a:lnTo>
                    <a:pt x="220941" y="345211"/>
                  </a:lnTo>
                  <a:lnTo>
                    <a:pt x="220941" y="360451"/>
                  </a:lnTo>
                  <a:lnTo>
                    <a:pt x="218948" y="359181"/>
                  </a:lnTo>
                  <a:lnTo>
                    <a:pt x="217817" y="359181"/>
                  </a:lnTo>
                  <a:lnTo>
                    <a:pt x="216458" y="357911"/>
                  </a:lnTo>
                  <a:lnTo>
                    <a:pt x="214401" y="356641"/>
                  </a:lnTo>
                  <a:lnTo>
                    <a:pt x="219151" y="355561"/>
                  </a:lnTo>
                  <a:lnTo>
                    <a:pt x="220802" y="357911"/>
                  </a:lnTo>
                  <a:lnTo>
                    <a:pt x="220941" y="360451"/>
                  </a:lnTo>
                  <a:lnTo>
                    <a:pt x="220941" y="345211"/>
                  </a:lnTo>
                  <a:lnTo>
                    <a:pt x="219951" y="342671"/>
                  </a:lnTo>
                  <a:lnTo>
                    <a:pt x="223215" y="342671"/>
                  </a:lnTo>
                  <a:lnTo>
                    <a:pt x="224574" y="343941"/>
                  </a:lnTo>
                  <a:lnTo>
                    <a:pt x="224574" y="265201"/>
                  </a:lnTo>
                  <a:lnTo>
                    <a:pt x="224282" y="265201"/>
                  </a:lnTo>
                  <a:lnTo>
                    <a:pt x="224282" y="322351"/>
                  </a:lnTo>
                  <a:lnTo>
                    <a:pt x="223215" y="325374"/>
                  </a:lnTo>
                  <a:lnTo>
                    <a:pt x="223215" y="336321"/>
                  </a:lnTo>
                  <a:lnTo>
                    <a:pt x="221869" y="337591"/>
                  </a:lnTo>
                  <a:lnTo>
                    <a:pt x="219379" y="336321"/>
                  </a:lnTo>
                  <a:lnTo>
                    <a:pt x="219951" y="335051"/>
                  </a:lnTo>
                  <a:lnTo>
                    <a:pt x="220510" y="333781"/>
                  </a:lnTo>
                  <a:lnTo>
                    <a:pt x="223215" y="336321"/>
                  </a:lnTo>
                  <a:lnTo>
                    <a:pt x="223215" y="325374"/>
                  </a:lnTo>
                  <a:lnTo>
                    <a:pt x="222935" y="326161"/>
                  </a:lnTo>
                  <a:lnTo>
                    <a:pt x="221297" y="328701"/>
                  </a:lnTo>
                  <a:lnTo>
                    <a:pt x="218732" y="329971"/>
                  </a:lnTo>
                  <a:lnTo>
                    <a:pt x="218440" y="329590"/>
                  </a:lnTo>
                  <a:lnTo>
                    <a:pt x="218440" y="353974"/>
                  </a:lnTo>
                  <a:lnTo>
                    <a:pt x="215823" y="351561"/>
                  </a:lnTo>
                  <a:lnTo>
                    <a:pt x="216890" y="350291"/>
                  </a:lnTo>
                  <a:lnTo>
                    <a:pt x="217957" y="349021"/>
                  </a:lnTo>
                  <a:lnTo>
                    <a:pt x="217957" y="352831"/>
                  </a:lnTo>
                  <a:lnTo>
                    <a:pt x="218440" y="353974"/>
                  </a:lnTo>
                  <a:lnTo>
                    <a:pt x="218440" y="329590"/>
                  </a:lnTo>
                  <a:lnTo>
                    <a:pt x="216814" y="327431"/>
                  </a:lnTo>
                  <a:lnTo>
                    <a:pt x="217411" y="326161"/>
                  </a:lnTo>
                  <a:lnTo>
                    <a:pt x="218592" y="323621"/>
                  </a:lnTo>
                  <a:lnTo>
                    <a:pt x="217957" y="322351"/>
                  </a:lnTo>
                  <a:lnTo>
                    <a:pt x="216674" y="319811"/>
                  </a:lnTo>
                  <a:lnTo>
                    <a:pt x="217030" y="316001"/>
                  </a:lnTo>
                  <a:lnTo>
                    <a:pt x="217246" y="314731"/>
                  </a:lnTo>
                  <a:lnTo>
                    <a:pt x="217068" y="313461"/>
                  </a:lnTo>
                  <a:lnTo>
                    <a:pt x="216890" y="312191"/>
                  </a:lnTo>
                  <a:lnTo>
                    <a:pt x="221081" y="312191"/>
                  </a:lnTo>
                  <a:lnTo>
                    <a:pt x="222440" y="314731"/>
                  </a:lnTo>
                  <a:lnTo>
                    <a:pt x="222364" y="318541"/>
                  </a:lnTo>
                  <a:lnTo>
                    <a:pt x="222288" y="319811"/>
                  </a:lnTo>
                  <a:lnTo>
                    <a:pt x="224282" y="322351"/>
                  </a:lnTo>
                  <a:lnTo>
                    <a:pt x="224282" y="265201"/>
                  </a:lnTo>
                  <a:lnTo>
                    <a:pt x="223507" y="265201"/>
                  </a:lnTo>
                  <a:lnTo>
                    <a:pt x="223507" y="296951"/>
                  </a:lnTo>
                  <a:lnTo>
                    <a:pt x="221018" y="299491"/>
                  </a:lnTo>
                  <a:lnTo>
                    <a:pt x="218948" y="302031"/>
                  </a:lnTo>
                  <a:lnTo>
                    <a:pt x="221437" y="305841"/>
                  </a:lnTo>
                  <a:lnTo>
                    <a:pt x="219595" y="304571"/>
                  </a:lnTo>
                  <a:lnTo>
                    <a:pt x="217817" y="303301"/>
                  </a:lnTo>
                  <a:lnTo>
                    <a:pt x="215963" y="303301"/>
                  </a:lnTo>
                  <a:lnTo>
                    <a:pt x="215252" y="307111"/>
                  </a:lnTo>
                  <a:lnTo>
                    <a:pt x="215036" y="307022"/>
                  </a:lnTo>
                  <a:lnTo>
                    <a:pt x="215036" y="336321"/>
                  </a:lnTo>
                  <a:lnTo>
                    <a:pt x="214249" y="337591"/>
                  </a:lnTo>
                  <a:lnTo>
                    <a:pt x="213893" y="337172"/>
                  </a:lnTo>
                  <a:lnTo>
                    <a:pt x="213893" y="350291"/>
                  </a:lnTo>
                  <a:lnTo>
                    <a:pt x="213474" y="351561"/>
                  </a:lnTo>
                  <a:lnTo>
                    <a:pt x="212267" y="351561"/>
                  </a:lnTo>
                  <a:lnTo>
                    <a:pt x="213893" y="350291"/>
                  </a:lnTo>
                  <a:lnTo>
                    <a:pt x="213893" y="337172"/>
                  </a:lnTo>
                  <a:lnTo>
                    <a:pt x="213182" y="336321"/>
                  </a:lnTo>
                  <a:lnTo>
                    <a:pt x="214185" y="335051"/>
                  </a:lnTo>
                  <a:lnTo>
                    <a:pt x="215036" y="336321"/>
                  </a:lnTo>
                  <a:lnTo>
                    <a:pt x="215036" y="307022"/>
                  </a:lnTo>
                  <a:lnTo>
                    <a:pt x="212267" y="305841"/>
                  </a:lnTo>
                  <a:lnTo>
                    <a:pt x="215963" y="303301"/>
                  </a:lnTo>
                  <a:lnTo>
                    <a:pt x="217385" y="300761"/>
                  </a:lnTo>
                  <a:lnTo>
                    <a:pt x="217385" y="299491"/>
                  </a:lnTo>
                  <a:lnTo>
                    <a:pt x="215036" y="298221"/>
                  </a:lnTo>
                  <a:lnTo>
                    <a:pt x="219443" y="295681"/>
                  </a:lnTo>
                  <a:lnTo>
                    <a:pt x="221297" y="295681"/>
                  </a:lnTo>
                  <a:lnTo>
                    <a:pt x="223507" y="296951"/>
                  </a:lnTo>
                  <a:lnTo>
                    <a:pt x="223507" y="265201"/>
                  </a:lnTo>
                  <a:lnTo>
                    <a:pt x="222643" y="265201"/>
                  </a:lnTo>
                  <a:lnTo>
                    <a:pt x="220230" y="267741"/>
                  </a:lnTo>
                  <a:lnTo>
                    <a:pt x="217309" y="267741"/>
                  </a:lnTo>
                  <a:lnTo>
                    <a:pt x="215036" y="266471"/>
                  </a:lnTo>
                  <a:lnTo>
                    <a:pt x="212547" y="265201"/>
                  </a:lnTo>
                  <a:lnTo>
                    <a:pt x="212407" y="265264"/>
                  </a:lnTo>
                  <a:lnTo>
                    <a:pt x="212407" y="275361"/>
                  </a:lnTo>
                  <a:lnTo>
                    <a:pt x="211480" y="275361"/>
                  </a:lnTo>
                  <a:lnTo>
                    <a:pt x="211480" y="331241"/>
                  </a:lnTo>
                  <a:lnTo>
                    <a:pt x="209346" y="337591"/>
                  </a:lnTo>
                  <a:lnTo>
                    <a:pt x="210629" y="343941"/>
                  </a:lnTo>
                  <a:lnTo>
                    <a:pt x="206705" y="345490"/>
                  </a:lnTo>
                  <a:lnTo>
                    <a:pt x="206705" y="394093"/>
                  </a:lnTo>
                  <a:lnTo>
                    <a:pt x="204444" y="397281"/>
                  </a:lnTo>
                  <a:lnTo>
                    <a:pt x="203581" y="394741"/>
                  </a:lnTo>
                  <a:lnTo>
                    <a:pt x="203212" y="393636"/>
                  </a:lnTo>
                  <a:lnTo>
                    <a:pt x="203250" y="392201"/>
                  </a:lnTo>
                  <a:lnTo>
                    <a:pt x="203441" y="389661"/>
                  </a:lnTo>
                  <a:lnTo>
                    <a:pt x="204939" y="390931"/>
                  </a:lnTo>
                  <a:lnTo>
                    <a:pt x="205790" y="394741"/>
                  </a:lnTo>
                  <a:lnTo>
                    <a:pt x="206705" y="394093"/>
                  </a:lnTo>
                  <a:lnTo>
                    <a:pt x="206705" y="345490"/>
                  </a:lnTo>
                  <a:lnTo>
                    <a:pt x="205651" y="345897"/>
                  </a:lnTo>
                  <a:lnTo>
                    <a:pt x="205651" y="373151"/>
                  </a:lnTo>
                  <a:lnTo>
                    <a:pt x="202450" y="374421"/>
                  </a:lnTo>
                  <a:lnTo>
                    <a:pt x="199390" y="373151"/>
                  </a:lnTo>
                  <a:lnTo>
                    <a:pt x="198247" y="369341"/>
                  </a:lnTo>
                  <a:lnTo>
                    <a:pt x="198539" y="368071"/>
                  </a:lnTo>
                  <a:lnTo>
                    <a:pt x="198818" y="366801"/>
                  </a:lnTo>
                  <a:lnTo>
                    <a:pt x="196608" y="364731"/>
                  </a:lnTo>
                  <a:lnTo>
                    <a:pt x="196608" y="371881"/>
                  </a:lnTo>
                  <a:lnTo>
                    <a:pt x="196608" y="403631"/>
                  </a:lnTo>
                  <a:lnTo>
                    <a:pt x="195541" y="404901"/>
                  </a:lnTo>
                  <a:lnTo>
                    <a:pt x="195541" y="425221"/>
                  </a:lnTo>
                  <a:lnTo>
                    <a:pt x="194767" y="430301"/>
                  </a:lnTo>
                  <a:lnTo>
                    <a:pt x="192201" y="429031"/>
                  </a:lnTo>
                  <a:lnTo>
                    <a:pt x="190995" y="430301"/>
                  </a:lnTo>
                  <a:lnTo>
                    <a:pt x="189712" y="429031"/>
                  </a:lnTo>
                  <a:lnTo>
                    <a:pt x="189788" y="426491"/>
                  </a:lnTo>
                  <a:lnTo>
                    <a:pt x="188429" y="427761"/>
                  </a:lnTo>
                  <a:lnTo>
                    <a:pt x="187502" y="429031"/>
                  </a:lnTo>
                  <a:lnTo>
                    <a:pt x="185585" y="429031"/>
                  </a:lnTo>
                  <a:lnTo>
                    <a:pt x="185369" y="427761"/>
                  </a:lnTo>
                  <a:lnTo>
                    <a:pt x="186410" y="426491"/>
                  </a:lnTo>
                  <a:lnTo>
                    <a:pt x="187439" y="425221"/>
                  </a:lnTo>
                  <a:lnTo>
                    <a:pt x="189433" y="421411"/>
                  </a:lnTo>
                  <a:lnTo>
                    <a:pt x="190601" y="420141"/>
                  </a:lnTo>
                  <a:lnTo>
                    <a:pt x="191770" y="418871"/>
                  </a:lnTo>
                  <a:lnTo>
                    <a:pt x="195402" y="420141"/>
                  </a:lnTo>
                  <a:lnTo>
                    <a:pt x="193344" y="422681"/>
                  </a:lnTo>
                  <a:lnTo>
                    <a:pt x="195541" y="425221"/>
                  </a:lnTo>
                  <a:lnTo>
                    <a:pt x="195541" y="404901"/>
                  </a:lnTo>
                  <a:lnTo>
                    <a:pt x="195122" y="403631"/>
                  </a:lnTo>
                  <a:lnTo>
                    <a:pt x="195973" y="402361"/>
                  </a:lnTo>
                  <a:lnTo>
                    <a:pt x="196608" y="403631"/>
                  </a:lnTo>
                  <a:lnTo>
                    <a:pt x="196608" y="371881"/>
                  </a:lnTo>
                  <a:lnTo>
                    <a:pt x="194627" y="373151"/>
                  </a:lnTo>
                  <a:lnTo>
                    <a:pt x="193484" y="372084"/>
                  </a:lnTo>
                  <a:lnTo>
                    <a:pt x="193484" y="412521"/>
                  </a:lnTo>
                  <a:lnTo>
                    <a:pt x="188214" y="411251"/>
                  </a:lnTo>
                  <a:lnTo>
                    <a:pt x="186016" y="415061"/>
                  </a:lnTo>
                  <a:lnTo>
                    <a:pt x="184950" y="413791"/>
                  </a:lnTo>
                  <a:lnTo>
                    <a:pt x="183667" y="412521"/>
                  </a:lnTo>
                  <a:lnTo>
                    <a:pt x="183095" y="411505"/>
                  </a:lnTo>
                  <a:lnTo>
                    <a:pt x="183095" y="437921"/>
                  </a:lnTo>
                  <a:lnTo>
                    <a:pt x="182460" y="440461"/>
                  </a:lnTo>
                  <a:lnTo>
                    <a:pt x="181394" y="440461"/>
                  </a:lnTo>
                  <a:lnTo>
                    <a:pt x="180111" y="439191"/>
                  </a:lnTo>
                  <a:lnTo>
                    <a:pt x="179895" y="437921"/>
                  </a:lnTo>
                  <a:lnTo>
                    <a:pt x="183095" y="437921"/>
                  </a:lnTo>
                  <a:lnTo>
                    <a:pt x="183095" y="411505"/>
                  </a:lnTo>
                  <a:lnTo>
                    <a:pt x="181102" y="407949"/>
                  </a:lnTo>
                  <a:lnTo>
                    <a:pt x="181102" y="432841"/>
                  </a:lnTo>
                  <a:lnTo>
                    <a:pt x="177977" y="432841"/>
                  </a:lnTo>
                  <a:lnTo>
                    <a:pt x="177977" y="448081"/>
                  </a:lnTo>
                  <a:lnTo>
                    <a:pt x="177622" y="450176"/>
                  </a:lnTo>
                  <a:lnTo>
                    <a:pt x="177622" y="456971"/>
                  </a:lnTo>
                  <a:lnTo>
                    <a:pt x="176199" y="458241"/>
                  </a:lnTo>
                  <a:lnTo>
                    <a:pt x="174561" y="456971"/>
                  </a:lnTo>
                  <a:lnTo>
                    <a:pt x="175768" y="455701"/>
                  </a:lnTo>
                  <a:lnTo>
                    <a:pt x="177622" y="456971"/>
                  </a:lnTo>
                  <a:lnTo>
                    <a:pt x="177622" y="450176"/>
                  </a:lnTo>
                  <a:lnTo>
                    <a:pt x="177546" y="450621"/>
                  </a:lnTo>
                  <a:lnTo>
                    <a:pt x="176771" y="449351"/>
                  </a:lnTo>
                  <a:lnTo>
                    <a:pt x="177050" y="448081"/>
                  </a:lnTo>
                  <a:lnTo>
                    <a:pt x="177977" y="448081"/>
                  </a:lnTo>
                  <a:lnTo>
                    <a:pt x="177977" y="432841"/>
                  </a:lnTo>
                  <a:lnTo>
                    <a:pt x="176771" y="432841"/>
                  </a:lnTo>
                  <a:lnTo>
                    <a:pt x="175552" y="430301"/>
                  </a:lnTo>
                  <a:lnTo>
                    <a:pt x="177126" y="426491"/>
                  </a:lnTo>
                  <a:lnTo>
                    <a:pt x="178473" y="429031"/>
                  </a:lnTo>
                  <a:lnTo>
                    <a:pt x="181102" y="432841"/>
                  </a:lnTo>
                  <a:lnTo>
                    <a:pt x="181102" y="407949"/>
                  </a:lnTo>
                  <a:lnTo>
                    <a:pt x="180822" y="407441"/>
                  </a:lnTo>
                  <a:lnTo>
                    <a:pt x="180746" y="406171"/>
                  </a:lnTo>
                  <a:lnTo>
                    <a:pt x="185369" y="402361"/>
                  </a:lnTo>
                  <a:lnTo>
                    <a:pt x="187858" y="399821"/>
                  </a:lnTo>
                  <a:lnTo>
                    <a:pt x="190919" y="398551"/>
                  </a:lnTo>
                  <a:lnTo>
                    <a:pt x="188429" y="394741"/>
                  </a:lnTo>
                  <a:lnTo>
                    <a:pt x="190919" y="397281"/>
                  </a:lnTo>
                  <a:lnTo>
                    <a:pt x="192773" y="398551"/>
                  </a:lnTo>
                  <a:lnTo>
                    <a:pt x="189433" y="402361"/>
                  </a:lnTo>
                  <a:lnTo>
                    <a:pt x="187439" y="403631"/>
                  </a:lnTo>
                  <a:lnTo>
                    <a:pt x="188722" y="406171"/>
                  </a:lnTo>
                  <a:lnTo>
                    <a:pt x="189992" y="407441"/>
                  </a:lnTo>
                  <a:lnTo>
                    <a:pt x="193484" y="412521"/>
                  </a:lnTo>
                  <a:lnTo>
                    <a:pt x="193484" y="372084"/>
                  </a:lnTo>
                  <a:lnTo>
                    <a:pt x="193268" y="371881"/>
                  </a:lnTo>
                  <a:lnTo>
                    <a:pt x="192062" y="370611"/>
                  </a:lnTo>
                  <a:lnTo>
                    <a:pt x="189280" y="369341"/>
                  </a:lnTo>
                  <a:lnTo>
                    <a:pt x="190068" y="368071"/>
                  </a:lnTo>
                  <a:lnTo>
                    <a:pt x="192062" y="370611"/>
                  </a:lnTo>
                  <a:lnTo>
                    <a:pt x="196608" y="371881"/>
                  </a:lnTo>
                  <a:lnTo>
                    <a:pt x="196608" y="364731"/>
                  </a:lnTo>
                  <a:lnTo>
                    <a:pt x="196113" y="364261"/>
                  </a:lnTo>
                  <a:lnTo>
                    <a:pt x="198818" y="360451"/>
                  </a:lnTo>
                  <a:lnTo>
                    <a:pt x="200240" y="364261"/>
                  </a:lnTo>
                  <a:lnTo>
                    <a:pt x="198818" y="368071"/>
                  </a:lnTo>
                  <a:lnTo>
                    <a:pt x="204863" y="368071"/>
                  </a:lnTo>
                  <a:lnTo>
                    <a:pt x="205511" y="370611"/>
                  </a:lnTo>
                  <a:lnTo>
                    <a:pt x="205651" y="373151"/>
                  </a:lnTo>
                  <a:lnTo>
                    <a:pt x="205651" y="345897"/>
                  </a:lnTo>
                  <a:lnTo>
                    <a:pt x="204863" y="346214"/>
                  </a:lnTo>
                  <a:lnTo>
                    <a:pt x="204863" y="359181"/>
                  </a:lnTo>
                  <a:lnTo>
                    <a:pt x="204228" y="359181"/>
                  </a:lnTo>
                  <a:lnTo>
                    <a:pt x="203581" y="357911"/>
                  </a:lnTo>
                  <a:lnTo>
                    <a:pt x="204292" y="357911"/>
                  </a:lnTo>
                  <a:lnTo>
                    <a:pt x="204863" y="359181"/>
                  </a:lnTo>
                  <a:lnTo>
                    <a:pt x="204863" y="346214"/>
                  </a:lnTo>
                  <a:lnTo>
                    <a:pt x="204152" y="346481"/>
                  </a:lnTo>
                  <a:lnTo>
                    <a:pt x="203517" y="345211"/>
                  </a:lnTo>
                  <a:lnTo>
                    <a:pt x="202869" y="343941"/>
                  </a:lnTo>
                  <a:lnTo>
                    <a:pt x="204228" y="342671"/>
                  </a:lnTo>
                  <a:lnTo>
                    <a:pt x="205574" y="341401"/>
                  </a:lnTo>
                  <a:lnTo>
                    <a:pt x="203085" y="340131"/>
                  </a:lnTo>
                  <a:lnTo>
                    <a:pt x="199174" y="342671"/>
                  </a:lnTo>
                  <a:lnTo>
                    <a:pt x="198856" y="341401"/>
                  </a:lnTo>
                  <a:lnTo>
                    <a:pt x="198539" y="340131"/>
                  </a:lnTo>
                  <a:lnTo>
                    <a:pt x="197827" y="337591"/>
                  </a:lnTo>
                  <a:lnTo>
                    <a:pt x="196189" y="336321"/>
                  </a:lnTo>
                  <a:lnTo>
                    <a:pt x="194551" y="335051"/>
                  </a:lnTo>
                  <a:lnTo>
                    <a:pt x="196723" y="333781"/>
                  </a:lnTo>
                  <a:lnTo>
                    <a:pt x="198894" y="332511"/>
                  </a:lnTo>
                  <a:lnTo>
                    <a:pt x="201739" y="337591"/>
                  </a:lnTo>
                  <a:lnTo>
                    <a:pt x="203085" y="340131"/>
                  </a:lnTo>
                  <a:lnTo>
                    <a:pt x="203009" y="338861"/>
                  </a:lnTo>
                  <a:lnTo>
                    <a:pt x="203365" y="336321"/>
                  </a:lnTo>
                  <a:lnTo>
                    <a:pt x="204939" y="336321"/>
                  </a:lnTo>
                  <a:lnTo>
                    <a:pt x="208280" y="335051"/>
                  </a:lnTo>
                  <a:lnTo>
                    <a:pt x="208635" y="332511"/>
                  </a:lnTo>
                  <a:lnTo>
                    <a:pt x="208102" y="331241"/>
                  </a:lnTo>
                  <a:lnTo>
                    <a:pt x="207568" y="329971"/>
                  </a:lnTo>
                  <a:lnTo>
                    <a:pt x="210134" y="329971"/>
                  </a:lnTo>
                  <a:lnTo>
                    <a:pt x="211480" y="331241"/>
                  </a:lnTo>
                  <a:lnTo>
                    <a:pt x="211480" y="275361"/>
                  </a:lnTo>
                  <a:lnTo>
                    <a:pt x="210908" y="275361"/>
                  </a:lnTo>
                  <a:lnTo>
                    <a:pt x="210489" y="274091"/>
                  </a:lnTo>
                  <a:lnTo>
                    <a:pt x="209981" y="272821"/>
                  </a:lnTo>
                  <a:lnTo>
                    <a:pt x="212407" y="275361"/>
                  </a:lnTo>
                  <a:lnTo>
                    <a:pt x="212407" y="265264"/>
                  </a:lnTo>
                  <a:lnTo>
                    <a:pt x="209626" y="266471"/>
                  </a:lnTo>
                  <a:lnTo>
                    <a:pt x="207784" y="266471"/>
                  </a:lnTo>
                  <a:lnTo>
                    <a:pt x="208280" y="265201"/>
                  </a:lnTo>
                  <a:lnTo>
                    <a:pt x="208559" y="263969"/>
                  </a:lnTo>
                  <a:lnTo>
                    <a:pt x="205435" y="265201"/>
                  </a:lnTo>
                  <a:lnTo>
                    <a:pt x="204939" y="267423"/>
                  </a:lnTo>
                  <a:lnTo>
                    <a:pt x="204939" y="313461"/>
                  </a:lnTo>
                  <a:lnTo>
                    <a:pt x="203009" y="310921"/>
                  </a:lnTo>
                  <a:lnTo>
                    <a:pt x="204368" y="310921"/>
                  </a:lnTo>
                  <a:lnTo>
                    <a:pt x="204939" y="313461"/>
                  </a:lnTo>
                  <a:lnTo>
                    <a:pt x="204939" y="267423"/>
                  </a:lnTo>
                  <a:lnTo>
                    <a:pt x="204584" y="269011"/>
                  </a:lnTo>
                  <a:lnTo>
                    <a:pt x="204584" y="279171"/>
                  </a:lnTo>
                  <a:lnTo>
                    <a:pt x="204444" y="280441"/>
                  </a:lnTo>
                  <a:lnTo>
                    <a:pt x="204228" y="282981"/>
                  </a:lnTo>
                  <a:lnTo>
                    <a:pt x="202653" y="281711"/>
                  </a:lnTo>
                  <a:lnTo>
                    <a:pt x="201803" y="281711"/>
                  </a:lnTo>
                  <a:lnTo>
                    <a:pt x="198462" y="279171"/>
                  </a:lnTo>
                  <a:lnTo>
                    <a:pt x="195834" y="279171"/>
                  </a:lnTo>
                  <a:lnTo>
                    <a:pt x="193763" y="282981"/>
                  </a:lnTo>
                  <a:lnTo>
                    <a:pt x="192417" y="283718"/>
                  </a:lnTo>
                  <a:lnTo>
                    <a:pt x="192417" y="328701"/>
                  </a:lnTo>
                  <a:lnTo>
                    <a:pt x="191630" y="329539"/>
                  </a:lnTo>
                  <a:lnTo>
                    <a:pt x="191630" y="338861"/>
                  </a:lnTo>
                  <a:lnTo>
                    <a:pt x="191135" y="339750"/>
                  </a:lnTo>
                  <a:lnTo>
                    <a:pt x="191135" y="350291"/>
                  </a:lnTo>
                  <a:lnTo>
                    <a:pt x="189636" y="351561"/>
                  </a:lnTo>
                  <a:lnTo>
                    <a:pt x="188645" y="350291"/>
                  </a:lnTo>
                  <a:lnTo>
                    <a:pt x="190144" y="349021"/>
                  </a:lnTo>
                  <a:lnTo>
                    <a:pt x="191135" y="350291"/>
                  </a:lnTo>
                  <a:lnTo>
                    <a:pt x="191135" y="339750"/>
                  </a:lnTo>
                  <a:lnTo>
                    <a:pt x="190919" y="340131"/>
                  </a:lnTo>
                  <a:lnTo>
                    <a:pt x="189077" y="340131"/>
                  </a:lnTo>
                  <a:lnTo>
                    <a:pt x="188010" y="337591"/>
                  </a:lnTo>
                  <a:lnTo>
                    <a:pt x="189928" y="336321"/>
                  </a:lnTo>
                  <a:lnTo>
                    <a:pt x="191135" y="337591"/>
                  </a:lnTo>
                  <a:lnTo>
                    <a:pt x="191630" y="338861"/>
                  </a:lnTo>
                  <a:lnTo>
                    <a:pt x="191630" y="329539"/>
                  </a:lnTo>
                  <a:lnTo>
                    <a:pt x="191211" y="329971"/>
                  </a:lnTo>
                  <a:lnTo>
                    <a:pt x="189217" y="331241"/>
                  </a:lnTo>
                  <a:lnTo>
                    <a:pt x="189395" y="329971"/>
                  </a:lnTo>
                  <a:lnTo>
                    <a:pt x="189572" y="328701"/>
                  </a:lnTo>
                  <a:lnTo>
                    <a:pt x="189992" y="327431"/>
                  </a:lnTo>
                  <a:lnTo>
                    <a:pt x="192201" y="327431"/>
                  </a:lnTo>
                  <a:lnTo>
                    <a:pt x="192417" y="328701"/>
                  </a:lnTo>
                  <a:lnTo>
                    <a:pt x="192417" y="283718"/>
                  </a:lnTo>
                  <a:lnTo>
                    <a:pt x="191414" y="284251"/>
                  </a:lnTo>
                  <a:lnTo>
                    <a:pt x="190449" y="280797"/>
                  </a:lnTo>
                  <a:lnTo>
                    <a:pt x="190347" y="277901"/>
                  </a:lnTo>
                  <a:lnTo>
                    <a:pt x="193840" y="275361"/>
                  </a:lnTo>
                  <a:lnTo>
                    <a:pt x="200672" y="275361"/>
                  </a:lnTo>
                  <a:lnTo>
                    <a:pt x="204584" y="279171"/>
                  </a:lnTo>
                  <a:lnTo>
                    <a:pt x="204584" y="269011"/>
                  </a:lnTo>
                  <a:lnTo>
                    <a:pt x="201879" y="270281"/>
                  </a:lnTo>
                  <a:lnTo>
                    <a:pt x="201447" y="266471"/>
                  </a:lnTo>
                  <a:lnTo>
                    <a:pt x="204089" y="263931"/>
                  </a:lnTo>
                  <a:lnTo>
                    <a:pt x="201231" y="261391"/>
                  </a:lnTo>
                  <a:lnTo>
                    <a:pt x="201942" y="260121"/>
                  </a:lnTo>
                  <a:lnTo>
                    <a:pt x="204292" y="258851"/>
                  </a:lnTo>
                  <a:lnTo>
                    <a:pt x="203796" y="257581"/>
                  </a:lnTo>
                  <a:lnTo>
                    <a:pt x="204089" y="255041"/>
                  </a:lnTo>
                  <a:lnTo>
                    <a:pt x="206159" y="241071"/>
                  </a:lnTo>
                  <a:lnTo>
                    <a:pt x="206692" y="237261"/>
                  </a:lnTo>
                  <a:lnTo>
                    <a:pt x="206870" y="235991"/>
                  </a:lnTo>
                  <a:lnTo>
                    <a:pt x="207340" y="232181"/>
                  </a:lnTo>
                  <a:lnTo>
                    <a:pt x="208280" y="224561"/>
                  </a:lnTo>
                  <a:lnTo>
                    <a:pt x="208318" y="222021"/>
                  </a:lnTo>
                  <a:lnTo>
                    <a:pt x="208330" y="220751"/>
                  </a:lnTo>
                  <a:lnTo>
                    <a:pt x="208457" y="218211"/>
                  </a:lnTo>
                  <a:lnTo>
                    <a:pt x="208991" y="211861"/>
                  </a:lnTo>
                  <a:lnTo>
                    <a:pt x="207137" y="210591"/>
                  </a:lnTo>
                  <a:lnTo>
                    <a:pt x="200520" y="210591"/>
                  </a:lnTo>
                  <a:lnTo>
                    <a:pt x="197319" y="215671"/>
                  </a:lnTo>
                  <a:lnTo>
                    <a:pt x="201942" y="215671"/>
                  </a:lnTo>
                  <a:lnTo>
                    <a:pt x="202234" y="218211"/>
                  </a:lnTo>
                  <a:lnTo>
                    <a:pt x="200812" y="219163"/>
                  </a:lnTo>
                  <a:lnTo>
                    <a:pt x="200812" y="266471"/>
                  </a:lnTo>
                  <a:lnTo>
                    <a:pt x="200101" y="267741"/>
                  </a:lnTo>
                  <a:lnTo>
                    <a:pt x="200380" y="270281"/>
                  </a:lnTo>
                  <a:lnTo>
                    <a:pt x="197751" y="270281"/>
                  </a:lnTo>
                  <a:lnTo>
                    <a:pt x="194551" y="271551"/>
                  </a:lnTo>
                  <a:lnTo>
                    <a:pt x="194271" y="269011"/>
                  </a:lnTo>
                  <a:lnTo>
                    <a:pt x="195897" y="269011"/>
                  </a:lnTo>
                  <a:lnTo>
                    <a:pt x="197675" y="266471"/>
                  </a:lnTo>
                  <a:lnTo>
                    <a:pt x="197751" y="263931"/>
                  </a:lnTo>
                  <a:lnTo>
                    <a:pt x="200164" y="265201"/>
                  </a:lnTo>
                  <a:lnTo>
                    <a:pt x="200812" y="266471"/>
                  </a:lnTo>
                  <a:lnTo>
                    <a:pt x="200812" y="219163"/>
                  </a:lnTo>
                  <a:lnTo>
                    <a:pt x="198031" y="220992"/>
                  </a:lnTo>
                  <a:lnTo>
                    <a:pt x="198031" y="227101"/>
                  </a:lnTo>
                  <a:lnTo>
                    <a:pt x="196761" y="227101"/>
                  </a:lnTo>
                  <a:lnTo>
                    <a:pt x="196761" y="246151"/>
                  </a:lnTo>
                  <a:lnTo>
                    <a:pt x="193344" y="244881"/>
                  </a:lnTo>
                  <a:lnTo>
                    <a:pt x="191770" y="244881"/>
                  </a:lnTo>
                  <a:lnTo>
                    <a:pt x="192633" y="243611"/>
                  </a:lnTo>
                  <a:lnTo>
                    <a:pt x="194335" y="241071"/>
                  </a:lnTo>
                  <a:lnTo>
                    <a:pt x="194551" y="241071"/>
                  </a:lnTo>
                  <a:lnTo>
                    <a:pt x="196761" y="246151"/>
                  </a:lnTo>
                  <a:lnTo>
                    <a:pt x="196761" y="227101"/>
                  </a:lnTo>
                  <a:lnTo>
                    <a:pt x="194335" y="227101"/>
                  </a:lnTo>
                  <a:lnTo>
                    <a:pt x="191770" y="229641"/>
                  </a:lnTo>
                  <a:lnTo>
                    <a:pt x="189217" y="232054"/>
                  </a:lnTo>
                  <a:lnTo>
                    <a:pt x="189217" y="243611"/>
                  </a:lnTo>
                  <a:lnTo>
                    <a:pt x="189141" y="249961"/>
                  </a:lnTo>
                  <a:lnTo>
                    <a:pt x="187794" y="250990"/>
                  </a:lnTo>
                  <a:lnTo>
                    <a:pt x="187794" y="309651"/>
                  </a:lnTo>
                  <a:lnTo>
                    <a:pt x="186296" y="310921"/>
                  </a:lnTo>
                  <a:lnTo>
                    <a:pt x="183743" y="308584"/>
                  </a:lnTo>
                  <a:lnTo>
                    <a:pt x="183743" y="318541"/>
                  </a:lnTo>
                  <a:lnTo>
                    <a:pt x="183032" y="319811"/>
                  </a:lnTo>
                  <a:lnTo>
                    <a:pt x="181457" y="319811"/>
                  </a:lnTo>
                  <a:lnTo>
                    <a:pt x="180035" y="318719"/>
                  </a:lnTo>
                  <a:lnTo>
                    <a:pt x="180035" y="342671"/>
                  </a:lnTo>
                  <a:lnTo>
                    <a:pt x="178193" y="343941"/>
                  </a:lnTo>
                  <a:lnTo>
                    <a:pt x="176911" y="342671"/>
                  </a:lnTo>
                  <a:lnTo>
                    <a:pt x="178396" y="341401"/>
                  </a:lnTo>
                  <a:lnTo>
                    <a:pt x="180035" y="342671"/>
                  </a:lnTo>
                  <a:lnTo>
                    <a:pt x="180035" y="318719"/>
                  </a:lnTo>
                  <a:lnTo>
                    <a:pt x="179819" y="318541"/>
                  </a:lnTo>
                  <a:lnTo>
                    <a:pt x="181178" y="317271"/>
                  </a:lnTo>
                  <a:lnTo>
                    <a:pt x="181610" y="314731"/>
                  </a:lnTo>
                  <a:lnTo>
                    <a:pt x="183743" y="318541"/>
                  </a:lnTo>
                  <a:lnTo>
                    <a:pt x="183743" y="308584"/>
                  </a:lnTo>
                  <a:lnTo>
                    <a:pt x="183527" y="308381"/>
                  </a:lnTo>
                  <a:lnTo>
                    <a:pt x="185445" y="307111"/>
                  </a:lnTo>
                  <a:lnTo>
                    <a:pt x="187794" y="309651"/>
                  </a:lnTo>
                  <a:lnTo>
                    <a:pt x="187794" y="250990"/>
                  </a:lnTo>
                  <a:lnTo>
                    <a:pt x="185801" y="252501"/>
                  </a:lnTo>
                  <a:lnTo>
                    <a:pt x="185166" y="255041"/>
                  </a:lnTo>
                  <a:lnTo>
                    <a:pt x="183667" y="253771"/>
                  </a:lnTo>
                  <a:lnTo>
                    <a:pt x="181533" y="253161"/>
                  </a:lnTo>
                  <a:lnTo>
                    <a:pt x="181533" y="275361"/>
                  </a:lnTo>
                  <a:lnTo>
                    <a:pt x="180746" y="275361"/>
                  </a:lnTo>
                  <a:lnTo>
                    <a:pt x="180174" y="274091"/>
                  </a:lnTo>
                  <a:lnTo>
                    <a:pt x="181178" y="274091"/>
                  </a:lnTo>
                  <a:lnTo>
                    <a:pt x="181533" y="275361"/>
                  </a:lnTo>
                  <a:lnTo>
                    <a:pt x="181533" y="253161"/>
                  </a:lnTo>
                  <a:lnTo>
                    <a:pt x="179679" y="252628"/>
                  </a:lnTo>
                  <a:lnTo>
                    <a:pt x="179679" y="336321"/>
                  </a:lnTo>
                  <a:lnTo>
                    <a:pt x="176834" y="337413"/>
                  </a:lnTo>
                  <a:lnTo>
                    <a:pt x="176834" y="350291"/>
                  </a:lnTo>
                  <a:lnTo>
                    <a:pt x="175768" y="351561"/>
                  </a:lnTo>
                  <a:lnTo>
                    <a:pt x="174421" y="352831"/>
                  </a:lnTo>
                  <a:lnTo>
                    <a:pt x="171577" y="352831"/>
                  </a:lnTo>
                  <a:lnTo>
                    <a:pt x="172072" y="351561"/>
                  </a:lnTo>
                  <a:lnTo>
                    <a:pt x="173418" y="350291"/>
                  </a:lnTo>
                  <a:lnTo>
                    <a:pt x="173926" y="347751"/>
                  </a:lnTo>
                  <a:lnTo>
                    <a:pt x="176123" y="347751"/>
                  </a:lnTo>
                  <a:lnTo>
                    <a:pt x="176834" y="350291"/>
                  </a:lnTo>
                  <a:lnTo>
                    <a:pt x="176834" y="337413"/>
                  </a:lnTo>
                  <a:lnTo>
                    <a:pt x="176339" y="337591"/>
                  </a:lnTo>
                  <a:lnTo>
                    <a:pt x="174993" y="337591"/>
                  </a:lnTo>
                  <a:lnTo>
                    <a:pt x="175272" y="333781"/>
                  </a:lnTo>
                  <a:lnTo>
                    <a:pt x="179679" y="336321"/>
                  </a:lnTo>
                  <a:lnTo>
                    <a:pt x="179679" y="252628"/>
                  </a:lnTo>
                  <a:lnTo>
                    <a:pt x="179260" y="252501"/>
                  </a:lnTo>
                  <a:lnTo>
                    <a:pt x="178752" y="252260"/>
                  </a:lnTo>
                  <a:lnTo>
                    <a:pt x="178752" y="286791"/>
                  </a:lnTo>
                  <a:lnTo>
                    <a:pt x="178117" y="288061"/>
                  </a:lnTo>
                  <a:lnTo>
                    <a:pt x="176339" y="289331"/>
                  </a:lnTo>
                  <a:lnTo>
                    <a:pt x="175348" y="286791"/>
                  </a:lnTo>
                  <a:lnTo>
                    <a:pt x="175412" y="285521"/>
                  </a:lnTo>
                  <a:lnTo>
                    <a:pt x="177126" y="284251"/>
                  </a:lnTo>
                  <a:lnTo>
                    <a:pt x="178257" y="284251"/>
                  </a:lnTo>
                  <a:lnTo>
                    <a:pt x="178752" y="286791"/>
                  </a:lnTo>
                  <a:lnTo>
                    <a:pt x="178752" y="252260"/>
                  </a:lnTo>
                  <a:lnTo>
                    <a:pt x="176618" y="251231"/>
                  </a:lnTo>
                  <a:lnTo>
                    <a:pt x="171284" y="253771"/>
                  </a:lnTo>
                  <a:lnTo>
                    <a:pt x="169151" y="252501"/>
                  </a:lnTo>
                  <a:lnTo>
                    <a:pt x="168021" y="247421"/>
                  </a:lnTo>
                  <a:lnTo>
                    <a:pt x="170014" y="246151"/>
                  </a:lnTo>
                  <a:lnTo>
                    <a:pt x="172567" y="246151"/>
                  </a:lnTo>
                  <a:lnTo>
                    <a:pt x="177977" y="247421"/>
                  </a:lnTo>
                  <a:lnTo>
                    <a:pt x="183451" y="247421"/>
                  </a:lnTo>
                  <a:lnTo>
                    <a:pt x="189141" y="249961"/>
                  </a:lnTo>
                  <a:lnTo>
                    <a:pt x="189141" y="243611"/>
                  </a:lnTo>
                  <a:lnTo>
                    <a:pt x="184594" y="243611"/>
                  </a:lnTo>
                  <a:lnTo>
                    <a:pt x="184238" y="242341"/>
                  </a:lnTo>
                  <a:lnTo>
                    <a:pt x="184518" y="241071"/>
                  </a:lnTo>
                  <a:lnTo>
                    <a:pt x="184302" y="238531"/>
                  </a:lnTo>
                  <a:lnTo>
                    <a:pt x="184594" y="237261"/>
                  </a:lnTo>
                  <a:lnTo>
                    <a:pt x="187083" y="237261"/>
                  </a:lnTo>
                  <a:lnTo>
                    <a:pt x="188861" y="238531"/>
                  </a:lnTo>
                  <a:lnTo>
                    <a:pt x="188010" y="239801"/>
                  </a:lnTo>
                  <a:lnTo>
                    <a:pt x="189217" y="243611"/>
                  </a:lnTo>
                  <a:lnTo>
                    <a:pt x="189217" y="232054"/>
                  </a:lnTo>
                  <a:lnTo>
                    <a:pt x="189077" y="232181"/>
                  </a:lnTo>
                  <a:lnTo>
                    <a:pt x="187794" y="232181"/>
                  </a:lnTo>
                  <a:lnTo>
                    <a:pt x="187223" y="229641"/>
                  </a:lnTo>
                  <a:lnTo>
                    <a:pt x="186944" y="228371"/>
                  </a:lnTo>
                  <a:lnTo>
                    <a:pt x="183743" y="229641"/>
                  </a:lnTo>
                  <a:lnTo>
                    <a:pt x="180682" y="229641"/>
                  </a:lnTo>
                  <a:lnTo>
                    <a:pt x="180111" y="227101"/>
                  </a:lnTo>
                  <a:lnTo>
                    <a:pt x="181813" y="225831"/>
                  </a:lnTo>
                  <a:lnTo>
                    <a:pt x="186296" y="227101"/>
                  </a:lnTo>
                  <a:lnTo>
                    <a:pt x="188328" y="225831"/>
                  </a:lnTo>
                  <a:lnTo>
                    <a:pt x="190347" y="224561"/>
                  </a:lnTo>
                  <a:lnTo>
                    <a:pt x="197751" y="224561"/>
                  </a:lnTo>
                  <a:lnTo>
                    <a:pt x="198031" y="227101"/>
                  </a:lnTo>
                  <a:lnTo>
                    <a:pt x="198031" y="220992"/>
                  </a:lnTo>
                  <a:lnTo>
                    <a:pt x="196469" y="222021"/>
                  </a:lnTo>
                  <a:lnTo>
                    <a:pt x="183095" y="222021"/>
                  </a:lnTo>
                  <a:lnTo>
                    <a:pt x="184302" y="218211"/>
                  </a:lnTo>
                  <a:lnTo>
                    <a:pt x="185801" y="216941"/>
                  </a:lnTo>
                  <a:lnTo>
                    <a:pt x="188785" y="218211"/>
                  </a:lnTo>
                  <a:lnTo>
                    <a:pt x="191274" y="218211"/>
                  </a:lnTo>
                  <a:lnTo>
                    <a:pt x="192493" y="216941"/>
                  </a:lnTo>
                  <a:lnTo>
                    <a:pt x="193700" y="215671"/>
                  </a:lnTo>
                  <a:lnTo>
                    <a:pt x="195694" y="214401"/>
                  </a:lnTo>
                  <a:lnTo>
                    <a:pt x="196113" y="211861"/>
                  </a:lnTo>
                  <a:lnTo>
                    <a:pt x="193408" y="210591"/>
                  </a:lnTo>
                  <a:lnTo>
                    <a:pt x="189572" y="211861"/>
                  </a:lnTo>
                  <a:lnTo>
                    <a:pt x="185305" y="211861"/>
                  </a:lnTo>
                  <a:lnTo>
                    <a:pt x="182740" y="214401"/>
                  </a:lnTo>
                  <a:lnTo>
                    <a:pt x="178689" y="219481"/>
                  </a:lnTo>
                  <a:lnTo>
                    <a:pt x="177546" y="223291"/>
                  </a:lnTo>
                  <a:lnTo>
                    <a:pt x="176479" y="223786"/>
                  </a:lnTo>
                  <a:lnTo>
                    <a:pt x="176479" y="238531"/>
                  </a:lnTo>
                  <a:lnTo>
                    <a:pt x="171437" y="238531"/>
                  </a:lnTo>
                  <a:lnTo>
                    <a:pt x="173355" y="237261"/>
                  </a:lnTo>
                  <a:lnTo>
                    <a:pt x="174637" y="235991"/>
                  </a:lnTo>
                  <a:lnTo>
                    <a:pt x="176479" y="238531"/>
                  </a:lnTo>
                  <a:lnTo>
                    <a:pt x="176479" y="223786"/>
                  </a:lnTo>
                  <a:lnTo>
                    <a:pt x="174777" y="224561"/>
                  </a:lnTo>
                  <a:lnTo>
                    <a:pt x="170649" y="228371"/>
                  </a:lnTo>
                  <a:lnTo>
                    <a:pt x="169659" y="233451"/>
                  </a:lnTo>
                  <a:lnTo>
                    <a:pt x="165735" y="237261"/>
                  </a:lnTo>
                  <a:lnTo>
                    <a:pt x="165379" y="239801"/>
                  </a:lnTo>
                  <a:lnTo>
                    <a:pt x="165811" y="243611"/>
                  </a:lnTo>
                  <a:lnTo>
                    <a:pt x="167665" y="247421"/>
                  </a:lnTo>
                  <a:lnTo>
                    <a:pt x="167449" y="247523"/>
                  </a:lnTo>
                  <a:lnTo>
                    <a:pt x="167449" y="270281"/>
                  </a:lnTo>
                  <a:lnTo>
                    <a:pt x="166027" y="271551"/>
                  </a:lnTo>
                  <a:lnTo>
                    <a:pt x="164312" y="270281"/>
                  </a:lnTo>
                  <a:lnTo>
                    <a:pt x="166027" y="269011"/>
                  </a:lnTo>
                  <a:lnTo>
                    <a:pt x="167449" y="270281"/>
                  </a:lnTo>
                  <a:lnTo>
                    <a:pt x="167449" y="247523"/>
                  </a:lnTo>
                  <a:lnTo>
                    <a:pt x="167017" y="247713"/>
                  </a:lnTo>
                  <a:lnTo>
                    <a:pt x="167017" y="258851"/>
                  </a:lnTo>
                  <a:lnTo>
                    <a:pt x="165100" y="258851"/>
                  </a:lnTo>
                  <a:lnTo>
                    <a:pt x="165887" y="257581"/>
                  </a:lnTo>
                  <a:lnTo>
                    <a:pt x="167017" y="258851"/>
                  </a:lnTo>
                  <a:lnTo>
                    <a:pt x="167017" y="247713"/>
                  </a:lnTo>
                  <a:lnTo>
                    <a:pt x="161899" y="249961"/>
                  </a:lnTo>
                  <a:lnTo>
                    <a:pt x="155206" y="253771"/>
                  </a:lnTo>
                  <a:lnTo>
                    <a:pt x="150876" y="260121"/>
                  </a:lnTo>
                  <a:lnTo>
                    <a:pt x="156349" y="272821"/>
                  </a:lnTo>
                  <a:lnTo>
                    <a:pt x="159054" y="272821"/>
                  </a:lnTo>
                  <a:lnTo>
                    <a:pt x="170027" y="272821"/>
                  </a:lnTo>
                  <a:lnTo>
                    <a:pt x="170688" y="271551"/>
                  </a:lnTo>
                  <a:lnTo>
                    <a:pt x="171996" y="269011"/>
                  </a:lnTo>
                  <a:lnTo>
                    <a:pt x="177266" y="258851"/>
                  </a:lnTo>
                  <a:lnTo>
                    <a:pt x="177507" y="261391"/>
                  </a:lnTo>
                  <a:lnTo>
                    <a:pt x="177393" y="263969"/>
                  </a:lnTo>
                  <a:lnTo>
                    <a:pt x="175615" y="274091"/>
                  </a:lnTo>
                  <a:lnTo>
                    <a:pt x="175272" y="275463"/>
                  </a:lnTo>
                  <a:lnTo>
                    <a:pt x="175272" y="326161"/>
                  </a:lnTo>
                  <a:lnTo>
                    <a:pt x="169659" y="326161"/>
                  </a:lnTo>
                  <a:lnTo>
                    <a:pt x="169583" y="324891"/>
                  </a:lnTo>
                  <a:lnTo>
                    <a:pt x="172212" y="322351"/>
                  </a:lnTo>
                  <a:lnTo>
                    <a:pt x="174993" y="322351"/>
                  </a:lnTo>
                  <a:lnTo>
                    <a:pt x="175272" y="326161"/>
                  </a:lnTo>
                  <a:lnTo>
                    <a:pt x="175272" y="275463"/>
                  </a:lnTo>
                  <a:lnTo>
                    <a:pt x="172745" y="285521"/>
                  </a:lnTo>
                  <a:lnTo>
                    <a:pt x="170103" y="298221"/>
                  </a:lnTo>
                  <a:lnTo>
                    <a:pt x="168732" y="309651"/>
                  </a:lnTo>
                  <a:lnTo>
                    <a:pt x="168376" y="310921"/>
                  </a:lnTo>
                  <a:lnTo>
                    <a:pt x="163106" y="317271"/>
                  </a:lnTo>
                  <a:lnTo>
                    <a:pt x="163893" y="324891"/>
                  </a:lnTo>
                  <a:lnTo>
                    <a:pt x="160616" y="331241"/>
                  </a:lnTo>
                  <a:lnTo>
                    <a:pt x="159334" y="333781"/>
                  </a:lnTo>
                  <a:lnTo>
                    <a:pt x="159905" y="335051"/>
                  </a:lnTo>
                  <a:lnTo>
                    <a:pt x="163106" y="335051"/>
                  </a:lnTo>
                  <a:lnTo>
                    <a:pt x="163957" y="333781"/>
                  </a:lnTo>
                  <a:lnTo>
                    <a:pt x="161899" y="331241"/>
                  </a:lnTo>
                  <a:lnTo>
                    <a:pt x="163601" y="329971"/>
                  </a:lnTo>
                  <a:lnTo>
                    <a:pt x="165887" y="332511"/>
                  </a:lnTo>
                  <a:lnTo>
                    <a:pt x="168376" y="335051"/>
                  </a:lnTo>
                  <a:lnTo>
                    <a:pt x="167805" y="340131"/>
                  </a:lnTo>
                  <a:lnTo>
                    <a:pt x="165379" y="338861"/>
                  </a:lnTo>
                  <a:lnTo>
                    <a:pt x="164312" y="341401"/>
                  </a:lnTo>
                  <a:lnTo>
                    <a:pt x="163893" y="341693"/>
                  </a:lnTo>
                  <a:lnTo>
                    <a:pt x="163893" y="345211"/>
                  </a:lnTo>
                  <a:lnTo>
                    <a:pt x="163817" y="345363"/>
                  </a:lnTo>
                  <a:lnTo>
                    <a:pt x="163817" y="362991"/>
                  </a:lnTo>
                  <a:lnTo>
                    <a:pt x="162255" y="364261"/>
                  </a:lnTo>
                  <a:lnTo>
                    <a:pt x="161112" y="362991"/>
                  </a:lnTo>
                  <a:lnTo>
                    <a:pt x="162471" y="361721"/>
                  </a:lnTo>
                  <a:lnTo>
                    <a:pt x="163817" y="362991"/>
                  </a:lnTo>
                  <a:lnTo>
                    <a:pt x="163817" y="345363"/>
                  </a:lnTo>
                  <a:lnTo>
                    <a:pt x="163245" y="346481"/>
                  </a:lnTo>
                  <a:lnTo>
                    <a:pt x="162331" y="345211"/>
                  </a:lnTo>
                  <a:lnTo>
                    <a:pt x="163893" y="345211"/>
                  </a:lnTo>
                  <a:lnTo>
                    <a:pt x="163893" y="341693"/>
                  </a:lnTo>
                  <a:lnTo>
                    <a:pt x="162471" y="342671"/>
                  </a:lnTo>
                  <a:lnTo>
                    <a:pt x="160756" y="342671"/>
                  </a:lnTo>
                  <a:lnTo>
                    <a:pt x="160197" y="342112"/>
                  </a:lnTo>
                  <a:lnTo>
                    <a:pt x="160197" y="396011"/>
                  </a:lnTo>
                  <a:lnTo>
                    <a:pt x="158419" y="395058"/>
                  </a:lnTo>
                  <a:lnTo>
                    <a:pt x="158419" y="401091"/>
                  </a:lnTo>
                  <a:lnTo>
                    <a:pt x="156629" y="402361"/>
                  </a:lnTo>
                  <a:lnTo>
                    <a:pt x="155638" y="402361"/>
                  </a:lnTo>
                  <a:lnTo>
                    <a:pt x="155282" y="401091"/>
                  </a:lnTo>
                  <a:lnTo>
                    <a:pt x="158419" y="401091"/>
                  </a:lnTo>
                  <a:lnTo>
                    <a:pt x="158419" y="395058"/>
                  </a:lnTo>
                  <a:lnTo>
                    <a:pt x="157848" y="394741"/>
                  </a:lnTo>
                  <a:lnTo>
                    <a:pt x="159626" y="394741"/>
                  </a:lnTo>
                  <a:lnTo>
                    <a:pt x="160197" y="396011"/>
                  </a:lnTo>
                  <a:lnTo>
                    <a:pt x="160197" y="342112"/>
                  </a:lnTo>
                  <a:lnTo>
                    <a:pt x="159486" y="341401"/>
                  </a:lnTo>
                  <a:lnTo>
                    <a:pt x="158064" y="340131"/>
                  </a:lnTo>
                  <a:lnTo>
                    <a:pt x="156070" y="346481"/>
                  </a:lnTo>
                  <a:lnTo>
                    <a:pt x="154927" y="349021"/>
                  </a:lnTo>
                  <a:lnTo>
                    <a:pt x="154813" y="349300"/>
                  </a:lnTo>
                  <a:lnTo>
                    <a:pt x="154813" y="383044"/>
                  </a:lnTo>
                  <a:lnTo>
                    <a:pt x="153784" y="383311"/>
                  </a:lnTo>
                  <a:lnTo>
                    <a:pt x="153365" y="388391"/>
                  </a:lnTo>
                  <a:lnTo>
                    <a:pt x="149593" y="389661"/>
                  </a:lnTo>
                  <a:lnTo>
                    <a:pt x="147459" y="390931"/>
                  </a:lnTo>
                  <a:lnTo>
                    <a:pt x="150088" y="393471"/>
                  </a:lnTo>
                  <a:lnTo>
                    <a:pt x="154000" y="398551"/>
                  </a:lnTo>
                  <a:lnTo>
                    <a:pt x="150583" y="400126"/>
                  </a:lnTo>
                  <a:lnTo>
                    <a:pt x="150583" y="416331"/>
                  </a:lnTo>
                  <a:lnTo>
                    <a:pt x="150164" y="417601"/>
                  </a:lnTo>
                  <a:lnTo>
                    <a:pt x="150520" y="420141"/>
                  </a:lnTo>
                  <a:lnTo>
                    <a:pt x="147675" y="420141"/>
                  </a:lnTo>
                  <a:lnTo>
                    <a:pt x="143827" y="421411"/>
                  </a:lnTo>
                  <a:lnTo>
                    <a:pt x="144018" y="418871"/>
                  </a:lnTo>
                  <a:lnTo>
                    <a:pt x="144119" y="417601"/>
                  </a:lnTo>
                  <a:lnTo>
                    <a:pt x="142760" y="416458"/>
                  </a:lnTo>
                  <a:lnTo>
                    <a:pt x="142760" y="449351"/>
                  </a:lnTo>
                  <a:lnTo>
                    <a:pt x="141287" y="450507"/>
                  </a:lnTo>
                  <a:lnTo>
                    <a:pt x="140208" y="448081"/>
                  </a:lnTo>
                  <a:lnTo>
                    <a:pt x="141478" y="448081"/>
                  </a:lnTo>
                  <a:lnTo>
                    <a:pt x="142760" y="449351"/>
                  </a:lnTo>
                  <a:lnTo>
                    <a:pt x="142760" y="416458"/>
                  </a:lnTo>
                  <a:lnTo>
                    <a:pt x="142621" y="416331"/>
                  </a:lnTo>
                  <a:lnTo>
                    <a:pt x="139992" y="417512"/>
                  </a:lnTo>
                  <a:lnTo>
                    <a:pt x="139992" y="430301"/>
                  </a:lnTo>
                  <a:lnTo>
                    <a:pt x="139700" y="430885"/>
                  </a:lnTo>
                  <a:lnTo>
                    <a:pt x="139700" y="444271"/>
                  </a:lnTo>
                  <a:lnTo>
                    <a:pt x="137071" y="444271"/>
                  </a:lnTo>
                  <a:lnTo>
                    <a:pt x="135940" y="443001"/>
                  </a:lnTo>
                  <a:lnTo>
                    <a:pt x="138493" y="441731"/>
                  </a:lnTo>
                  <a:lnTo>
                    <a:pt x="139700" y="444271"/>
                  </a:lnTo>
                  <a:lnTo>
                    <a:pt x="139700" y="430885"/>
                  </a:lnTo>
                  <a:lnTo>
                    <a:pt x="139344" y="431571"/>
                  </a:lnTo>
                  <a:lnTo>
                    <a:pt x="138849" y="432841"/>
                  </a:lnTo>
                  <a:lnTo>
                    <a:pt x="137718" y="431571"/>
                  </a:lnTo>
                  <a:lnTo>
                    <a:pt x="137210" y="430301"/>
                  </a:lnTo>
                  <a:lnTo>
                    <a:pt x="138137" y="429031"/>
                  </a:lnTo>
                  <a:lnTo>
                    <a:pt x="139992" y="430301"/>
                  </a:lnTo>
                  <a:lnTo>
                    <a:pt x="139992" y="417512"/>
                  </a:lnTo>
                  <a:lnTo>
                    <a:pt x="136931" y="418871"/>
                  </a:lnTo>
                  <a:lnTo>
                    <a:pt x="135864" y="418871"/>
                  </a:lnTo>
                  <a:lnTo>
                    <a:pt x="135864" y="436651"/>
                  </a:lnTo>
                  <a:lnTo>
                    <a:pt x="134658" y="437921"/>
                  </a:lnTo>
                  <a:lnTo>
                    <a:pt x="133438" y="435381"/>
                  </a:lnTo>
                  <a:lnTo>
                    <a:pt x="131876" y="436651"/>
                  </a:lnTo>
                  <a:lnTo>
                    <a:pt x="132664" y="444271"/>
                  </a:lnTo>
                  <a:lnTo>
                    <a:pt x="131737" y="445541"/>
                  </a:lnTo>
                  <a:lnTo>
                    <a:pt x="126619" y="443001"/>
                  </a:lnTo>
                  <a:lnTo>
                    <a:pt x="129819" y="441731"/>
                  </a:lnTo>
                  <a:lnTo>
                    <a:pt x="128676" y="439191"/>
                  </a:lnTo>
                  <a:lnTo>
                    <a:pt x="128752" y="436651"/>
                  </a:lnTo>
                  <a:lnTo>
                    <a:pt x="129819" y="434111"/>
                  </a:lnTo>
                  <a:lnTo>
                    <a:pt x="132016" y="435381"/>
                  </a:lnTo>
                  <a:lnTo>
                    <a:pt x="132880" y="434111"/>
                  </a:lnTo>
                  <a:lnTo>
                    <a:pt x="133731" y="432841"/>
                  </a:lnTo>
                  <a:lnTo>
                    <a:pt x="135432" y="434111"/>
                  </a:lnTo>
                  <a:lnTo>
                    <a:pt x="135864" y="436651"/>
                  </a:lnTo>
                  <a:lnTo>
                    <a:pt x="135864" y="418871"/>
                  </a:lnTo>
                  <a:lnTo>
                    <a:pt x="134366" y="418871"/>
                  </a:lnTo>
                  <a:lnTo>
                    <a:pt x="132168" y="417842"/>
                  </a:lnTo>
                  <a:lnTo>
                    <a:pt x="132168" y="422681"/>
                  </a:lnTo>
                  <a:lnTo>
                    <a:pt x="130886" y="423951"/>
                  </a:lnTo>
                  <a:lnTo>
                    <a:pt x="130238" y="425221"/>
                  </a:lnTo>
                  <a:lnTo>
                    <a:pt x="130035" y="427761"/>
                  </a:lnTo>
                  <a:lnTo>
                    <a:pt x="128968" y="425653"/>
                  </a:lnTo>
                  <a:lnTo>
                    <a:pt x="128968" y="429031"/>
                  </a:lnTo>
                  <a:lnTo>
                    <a:pt x="127546" y="430301"/>
                  </a:lnTo>
                  <a:lnTo>
                    <a:pt x="126479" y="429031"/>
                  </a:lnTo>
                  <a:lnTo>
                    <a:pt x="128968" y="429031"/>
                  </a:lnTo>
                  <a:lnTo>
                    <a:pt x="128968" y="425653"/>
                  </a:lnTo>
                  <a:lnTo>
                    <a:pt x="127469" y="422681"/>
                  </a:lnTo>
                  <a:lnTo>
                    <a:pt x="132168" y="422681"/>
                  </a:lnTo>
                  <a:lnTo>
                    <a:pt x="132168" y="417842"/>
                  </a:lnTo>
                  <a:lnTo>
                    <a:pt x="131660" y="417601"/>
                  </a:lnTo>
                  <a:lnTo>
                    <a:pt x="134010" y="413791"/>
                  </a:lnTo>
                  <a:lnTo>
                    <a:pt x="138569" y="411251"/>
                  </a:lnTo>
                  <a:lnTo>
                    <a:pt x="144259" y="412521"/>
                  </a:lnTo>
                  <a:lnTo>
                    <a:pt x="146748" y="413791"/>
                  </a:lnTo>
                  <a:lnTo>
                    <a:pt x="150088" y="413791"/>
                  </a:lnTo>
                  <a:lnTo>
                    <a:pt x="150583" y="416331"/>
                  </a:lnTo>
                  <a:lnTo>
                    <a:pt x="150583" y="400126"/>
                  </a:lnTo>
                  <a:lnTo>
                    <a:pt x="148450" y="401091"/>
                  </a:lnTo>
                  <a:lnTo>
                    <a:pt x="150025" y="397281"/>
                  </a:lnTo>
                  <a:lnTo>
                    <a:pt x="150520" y="394741"/>
                  </a:lnTo>
                  <a:lnTo>
                    <a:pt x="143967" y="393471"/>
                  </a:lnTo>
                  <a:lnTo>
                    <a:pt x="144754" y="392201"/>
                  </a:lnTo>
                  <a:lnTo>
                    <a:pt x="146177" y="390931"/>
                  </a:lnTo>
                  <a:lnTo>
                    <a:pt x="148094" y="389661"/>
                  </a:lnTo>
                  <a:lnTo>
                    <a:pt x="149453" y="387121"/>
                  </a:lnTo>
                  <a:lnTo>
                    <a:pt x="151206" y="383311"/>
                  </a:lnTo>
                  <a:lnTo>
                    <a:pt x="151803" y="382041"/>
                  </a:lnTo>
                  <a:lnTo>
                    <a:pt x="154813" y="383044"/>
                  </a:lnTo>
                  <a:lnTo>
                    <a:pt x="154813" y="349300"/>
                  </a:lnTo>
                  <a:lnTo>
                    <a:pt x="151777" y="356641"/>
                  </a:lnTo>
                  <a:lnTo>
                    <a:pt x="150939" y="359067"/>
                  </a:lnTo>
                  <a:lnTo>
                    <a:pt x="150939" y="379501"/>
                  </a:lnTo>
                  <a:lnTo>
                    <a:pt x="150736" y="382041"/>
                  </a:lnTo>
                  <a:lnTo>
                    <a:pt x="150025" y="380771"/>
                  </a:lnTo>
                  <a:lnTo>
                    <a:pt x="147535" y="383311"/>
                  </a:lnTo>
                  <a:lnTo>
                    <a:pt x="148958" y="379501"/>
                  </a:lnTo>
                  <a:lnTo>
                    <a:pt x="149377" y="379501"/>
                  </a:lnTo>
                  <a:lnTo>
                    <a:pt x="149237" y="378231"/>
                  </a:lnTo>
                  <a:lnTo>
                    <a:pt x="149517" y="376961"/>
                  </a:lnTo>
                  <a:lnTo>
                    <a:pt x="150799" y="378231"/>
                  </a:lnTo>
                  <a:lnTo>
                    <a:pt x="150939" y="379501"/>
                  </a:lnTo>
                  <a:lnTo>
                    <a:pt x="150939" y="359067"/>
                  </a:lnTo>
                  <a:lnTo>
                    <a:pt x="148704" y="365531"/>
                  </a:lnTo>
                  <a:lnTo>
                    <a:pt x="145846" y="373151"/>
                  </a:lnTo>
                  <a:lnTo>
                    <a:pt x="143332" y="382041"/>
                  </a:lnTo>
                  <a:lnTo>
                    <a:pt x="145542" y="383311"/>
                  </a:lnTo>
                  <a:lnTo>
                    <a:pt x="144754" y="383311"/>
                  </a:lnTo>
                  <a:lnTo>
                    <a:pt x="143332" y="382041"/>
                  </a:lnTo>
                  <a:lnTo>
                    <a:pt x="142125" y="385851"/>
                  </a:lnTo>
                  <a:lnTo>
                    <a:pt x="143471" y="389661"/>
                  </a:lnTo>
                  <a:lnTo>
                    <a:pt x="142125" y="392201"/>
                  </a:lnTo>
                  <a:lnTo>
                    <a:pt x="138353" y="394741"/>
                  </a:lnTo>
                  <a:lnTo>
                    <a:pt x="138277" y="394906"/>
                  </a:lnTo>
                  <a:lnTo>
                    <a:pt x="138277" y="409981"/>
                  </a:lnTo>
                  <a:lnTo>
                    <a:pt x="136791" y="409981"/>
                  </a:lnTo>
                  <a:lnTo>
                    <a:pt x="135585" y="411251"/>
                  </a:lnTo>
                  <a:lnTo>
                    <a:pt x="134721" y="408711"/>
                  </a:lnTo>
                  <a:lnTo>
                    <a:pt x="136436" y="407441"/>
                  </a:lnTo>
                  <a:lnTo>
                    <a:pt x="137502" y="407441"/>
                  </a:lnTo>
                  <a:lnTo>
                    <a:pt x="138277" y="409981"/>
                  </a:lnTo>
                  <a:lnTo>
                    <a:pt x="138277" y="394906"/>
                  </a:lnTo>
                  <a:lnTo>
                    <a:pt x="136575" y="398551"/>
                  </a:lnTo>
                  <a:lnTo>
                    <a:pt x="128778" y="416331"/>
                  </a:lnTo>
                  <a:lnTo>
                    <a:pt x="125056" y="426135"/>
                  </a:lnTo>
                  <a:lnTo>
                    <a:pt x="125056" y="448081"/>
                  </a:lnTo>
                  <a:lnTo>
                    <a:pt x="123698" y="448983"/>
                  </a:lnTo>
                  <a:lnTo>
                    <a:pt x="123698" y="479831"/>
                  </a:lnTo>
                  <a:lnTo>
                    <a:pt x="123202" y="479831"/>
                  </a:lnTo>
                  <a:lnTo>
                    <a:pt x="122631" y="478561"/>
                  </a:lnTo>
                  <a:lnTo>
                    <a:pt x="123126" y="478561"/>
                  </a:lnTo>
                  <a:lnTo>
                    <a:pt x="123698" y="479831"/>
                  </a:lnTo>
                  <a:lnTo>
                    <a:pt x="123698" y="448983"/>
                  </a:lnTo>
                  <a:lnTo>
                    <a:pt x="123126" y="449351"/>
                  </a:lnTo>
                  <a:lnTo>
                    <a:pt x="123063" y="451891"/>
                  </a:lnTo>
                  <a:lnTo>
                    <a:pt x="121424" y="453161"/>
                  </a:lnTo>
                  <a:lnTo>
                    <a:pt x="121069" y="452843"/>
                  </a:lnTo>
                  <a:lnTo>
                    <a:pt x="121069" y="474751"/>
                  </a:lnTo>
                  <a:lnTo>
                    <a:pt x="118364" y="474751"/>
                  </a:lnTo>
                  <a:lnTo>
                    <a:pt x="118364" y="483641"/>
                  </a:lnTo>
                  <a:lnTo>
                    <a:pt x="116446" y="484911"/>
                  </a:lnTo>
                  <a:lnTo>
                    <a:pt x="117868" y="482371"/>
                  </a:lnTo>
                  <a:lnTo>
                    <a:pt x="118364" y="483641"/>
                  </a:lnTo>
                  <a:lnTo>
                    <a:pt x="118364" y="474751"/>
                  </a:lnTo>
                  <a:lnTo>
                    <a:pt x="115951" y="474751"/>
                  </a:lnTo>
                  <a:lnTo>
                    <a:pt x="113169" y="476021"/>
                  </a:lnTo>
                  <a:lnTo>
                    <a:pt x="114020" y="473481"/>
                  </a:lnTo>
                  <a:lnTo>
                    <a:pt x="113169" y="472211"/>
                  </a:lnTo>
                  <a:lnTo>
                    <a:pt x="113601" y="469671"/>
                  </a:lnTo>
                  <a:lnTo>
                    <a:pt x="113817" y="467131"/>
                  </a:lnTo>
                  <a:lnTo>
                    <a:pt x="118440" y="467131"/>
                  </a:lnTo>
                  <a:lnTo>
                    <a:pt x="120497" y="469671"/>
                  </a:lnTo>
                  <a:lnTo>
                    <a:pt x="120713" y="472211"/>
                  </a:lnTo>
                  <a:lnTo>
                    <a:pt x="121069" y="474751"/>
                  </a:lnTo>
                  <a:lnTo>
                    <a:pt x="121069" y="452843"/>
                  </a:lnTo>
                  <a:lnTo>
                    <a:pt x="120421" y="452272"/>
                  </a:lnTo>
                  <a:lnTo>
                    <a:pt x="120421" y="467131"/>
                  </a:lnTo>
                  <a:lnTo>
                    <a:pt x="118643" y="465861"/>
                  </a:lnTo>
                  <a:lnTo>
                    <a:pt x="117157" y="465861"/>
                  </a:lnTo>
                  <a:lnTo>
                    <a:pt x="116370" y="463321"/>
                  </a:lnTo>
                  <a:lnTo>
                    <a:pt x="120065" y="463321"/>
                  </a:lnTo>
                  <a:lnTo>
                    <a:pt x="120421" y="467131"/>
                  </a:lnTo>
                  <a:lnTo>
                    <a:pt x="120421" y="452272"/>
                  </a:lnTo>
                  <a:lnTo>
                    <a:pt x="120002" y="451891"/>
                  </a:lnTo>
                  <a:lnTo>
                    <a:pt x="120573" y="449351"/>
                  </a:lnTo>
                  <a:lnTo>
                    <a:pt x="122059" y="448081"/>
                  </a:lnTo>
                  <a:lnTo>
                    <a:pt x="123278" y="448081"/>
                  </a:lnTo>
                  <a:lnTo>
                    <a:pt x="122986" y="445541"/>
                  </a:lnTo>
                  <a:lnTo>
                    <a:pt x="125056" y="448081"/>
                  </a:lnTo>
                  <a:lnTo>
                    <a:pt x="125056" y="426135"/>
                  </a:lnTo>
                  <a:lnTo>
                    <a:pt x="124917" y="426491"/>
                  </a:lnTo>
                  <a:lnTo>
                    <a:pt x="121132" y="435381"/>
                  </a:lnTo>
                  <a:lnTo>
                    <a:pt x="119151" y="440461"/>
                  </a:lnTo>
                  <a:lnTo>
                    <a:pt x="115239" y="445541"/>
                  </a:lnTo>
                  <a:lnTo>
                    <a:pt x="118440" y="451891"/>
                  </a:lnTo>
                  <a:lnTo>
                    <a:pt x="116230" y="451891"/>
                  </a:lnTo>
                  <a:lnTo>
                    <a:pt x="113385" y="450621"/>
                  </a:lnTo>
                  <a:lnTo>
                    <a:pt x="114020" y="453161"/>
                  </a:lnTo>
                  <a:lnTo>
                    <a:pt x="114947" y="456971"/>
                  </a:lnTo>
                  <a:lnTo>
                    <a:pt x="112674" y="457974"/>
                  </a:lnTo>
                  <a:lnTo>
                    <a:pt x="112674" y="463321"/>
                  </a:lnTo>
                  <a:lnTo>
                    <a:pt x="112039" y="465861"/>
                  </a:lnTo>
                  <a:lnTo>
                    <a:pt x="111467" y="465861"/>
                  </a:lnTo>
                  <a:lnTo>
                    <a:pt x="112674" y="463321"/>
                  </a:lnTo>
                  <a:lnTo>
                    <a:pt x="112674" y="457974"/>
                  </a:lnTo>
                  <a:lnTo>
                    <a:pt x="112039" y="458241"/>
                  </a:lnTo>
                  <a:lnTo>
                    <a:pt x="110820" y="459511"/>
                  </a:lnTo>
                  <a:lnTo>
                    <a:pt x="109753" y="462051"/>
                  </a:lnTo>
                  <a:lnTo>
                    <a:pt x="108331" y="464591"/>
                  </a:lnTo>
                  <a:lnTo>
                    <a:pt x="110972" y="469671"/>
                  </a:lnTo>
                  <a:lnTo>
                    <a:pt x="108191" y="472211"/>
                  </a:lnTo>
                  <a:lnTo>
                    <a:pt x="106197" y="474751"/>
                  </a:lnTo>
                  <a:lnTo>
                    <a:pt x="104140" y="477291"/>
                  </a:lnTo>
                  <a:lnTo>
                    <a:pt x="100939" y="482371"/>
                  </a:lnTo>
                  <a:lnTo>
                    <a:pt x="96456" y="493801"/>
                  </a:lnTo>
                  <a:lnTo>
                    <a:pt x="95605" y="495071"/>
                  </a:lnTo>
                  <a:lnTo>
                    <a:pt x="94030" y="497611"/>
                  </a:lnTo>
                  <a:lnTo>
                    <a:pt x="94678" y="500151"/>
                  </a:lnTo>
                  <a:lnTo>
                    <a:pt x="97878" y="498881"/>
                  </a:lnTo>
                  <a:lnTo>
                    <a:pt x="100723" y="497611"/>
                  </a:lnTo>
                  <a:lnTo>
                    <a:pt x="105625" y="495071"/>
                  </a:lnTo>
                  <a:lnTo>
                    <a:pt x="107556" y="495071"/>
                  </a:lnTo>
                  <a:lnTo>
                    <a:pt x="108407" y="497611"/>
                  </a:lnTo>
                  <a:lnTo>
                    <a:pt x="109397" y="501421"/>
                  </a:lnTo>
                  <a:lnTo>
                    <a:pt x="113245" y="501421"/>
                  </a:lnTo>
                  <a:lnTo>
                    <a:pt x="115443" y="503961"/>
                  </a:lnTo>
                  <a:lnTo>
                    <a:pt x="116941" y="505231"/>
                  </a:lnTo>
                  <a:lnTo>
                    <a:pt x="121069" y="502691"/>
                  </a:lnTo>
                  <a:lnTo>
                    <a:pt x="120891" y="497611"/>
                  </a:lnTo>
                  <a:lnTo>
                    <a:pt x="120853" y="496341"/>
                  </a:lnTo>
                  <a:lnTo>
                    <a:pt x="121285" y="495071"/>
                  </a:lnTo>
                  <a:lnTo>
                    <a:pt x="122135" y="492531"/>
                  </a:lnTo>
                  <a:lnTo>
                    <a:pt x="119075" y="491261"/>
                  </a:lnTo>
                  <a:lnTo>
                    <a:pt x="116941" y="491261"/>
                  </a:lnTo>
                  <a:lnTo>
                    <a:pt x="113817" y="492531"/>
                  </a:lnTo>
                  <a:lnTo>
                    <a:pt x="113309" y="490893"/>
                  </a:lnTo>
                  <a:lnTo>
                    <a:pt x="113309" y="496341"/>
                  </a:lnTo>
                  <a:lnTo>
                    <a:pt x="111963" y="497611"/>
                  </a:lnTo>
                  <a:lnTo>
                    <a:pt x="110185" y="496341"/>
                  </a:lnTo>
                  <a:lnTo>
                    <a:pt x="111823" y="495071"/>
                  </a:lnTo>
                  <a:lnTo>
                    <a:pt x="113309" y="496341"/>
                  </a:lnTo>
                  <a:lnTo>
                    <a:pt x="113309" y="490893"/>
                  </a:lnTo>
                  <a:lnTo>
                    <a:pt x="113030" y="489991"/>
                  </a:lnTo>
                  <a:lnTo>
                    <a:pt x="111112" y="487451"/>
                  </a:lnTo>
                  <a:lnTo>
                    <a:pt x="115379" y="489991"/>
                  </a:lnTo>
                  <a:lnTo>
                    <a:pt x="119075" y="489991"/>
                  </a:lnTo>
                  <a:lnTo>
                    <a:pt x="126682" y="491261"/>
                  </a:lnTo>
                  <a:lnTo>
                    <a:pt x="126758" y="489991"/>
                  </a:lnTo>
                  <a:lnTo>
                    <a:pt x="126326" y="487451"/>
                  </a:lnTo>
                  <a:lnTo>
                    <a:pt x="126123" y="486181"/>
                  </a:lnTo>
                  <a:lnTo>
                    <a:pt x="126619" y="484911"/>
                  </a:lnTo>
                  <a:lnTo>
                    <a:pt x="128701" y="482371"/>
                  </a:lnTo>
                  <a:lnTo>
                    <a:pt x="130797" y="479831"/>
                  </a:lnTo>
                  <a:lnTo>
                    <a:pt x="131394" y="478561"/>
                  </a:lnTo>
                  <a:lnTo>
                    <a:pt x="132613" y="476021"/>
                  </a:lnTo>
                  <a:lnTo>
                    <a:pt x="133832" y="473481"/>
                  </a:lnTo>
                  <a:lnTo>
                    <a:pt x="136372" y="467131"/>
                  </a:lnTo>
                  <a:lnTo>
                    <a:pt x="136906" y="465861"/>
                  </a:lnTo>
                  <a:lnTo>
                    <a:pt x="137985" y="463321"/>
                  </a:lnTo>
                  <a:lnTo>
                    <a:pt x="139065" y="460781"/>
                  </a:lnTo>
                  <a:lnTo>
                    <a:pt x="138214" y="459511"/>
                  </a:lnTo>
                  <a:lnTo>
                    <a:pt x="135013" y="459511"/>
                  </a:lnTo>
                  <a:lnTo>
                    <a:pt x="136436" y="456971"/>
                  </a:lnTo>
                  <a:lnTo>
                    <a:pt x="135293" y="455701"/>
                  </a:lnTo>
                  <a:lnTo>
                    <a:pt x="137502" y="455701"/>
                  </a:lnTo>
                  <a:lnTo>
                    <a:pt x="139560" y="456971"/>
                  </a:lnTo>
                  <a:lnTo>
                    <a:pt x="141058" y="454431"/>
                  </a:lnTo>
                  <a:lnTo>
                    <a:pt x="138569" y="453161"/>
                  </a:lnTo>
                  <a:lnTo>
                    <a:pt x="136499" y="451891"/>
                  </a:lnTo>
                  <a:lnTo>
                    <a:pt x="134086" y="454431"/>
                  </a:lnTo>
                  <a:lnTo>
                    <a:pt x="132016" y="455701"/>
                  </a:lnTo>
                  <a:lnTo>
                    <a:pt x="131381" y="454431"/>
                  </a:lnTo>
                  <a:lnTo>
                    <a:pt x="131305" y="469671"/>
                  </a:lnTo>
                  <a:lnTo>
                    <a:pt x="128752" y="469671"/>
                  </a:lnTo>
                  <a:lnTo>
                    <a:pt x="127609" y="476021"/>
                  </a:lnTo>
                  <a:lnTo>
                    <a:pt x="124904" y="470941"/>
                  </a:lnTo>
                  <a:lnTo>
                    <a:pt x="123913" y="468401"/>
                  </a:lnTo>
                  <a:lnTo>
                    <a:pt x="124625" y="468401"/>
                  </a:lnTo>
                  <a:lnTo>
                    <a:pt x="128752" y="465861"/>
                  </a:lnTo>
                  <a:lnTo>
                    <a:pt x="129603" y="468401"/>
                  </a:lnTo>
                  <a:lnTo>
                    <a:pt x="131305" y="469671"/>
                  </a:lnTo>
                  <a:lnTo>
                    <a:pt x="131305" y="454355"/>
                  </a:lnTo>
                  <a:lnTo>
                    <a:pt x="130238" y="453161"/>
                  </a:lnTo>
                  <a:lnTo>
                    <a:pt x="128181" y="449287"/>
                  </a:lnTo>
                  <a:lnTo>
                    <a:pt x="128181" y="458241"/>
                  </a:lnTo>
                  <a:lnTo>
                    <a:pt x="128104" y="459511"/>
                  </a:lnTo>
                  <a:lnTo>
                    <a:pt x="126974" y="460781"/>
                  </a:lnTo>
                  <a:lnTo>
                    <a:pt x="124548" y="460781"/>
                  </a:lnTo>
                  <a:lnTo>
                    <a:pt x="124764" y="458241"/>
                  </a:lnTo>
                  <a:lnTo>
                    <a:pt x="125552" y="456971"/>
                  </a:lnTo>
                  <a:lnTo>
                    <a:pt x="127469" y="456971"/>
                  </a:lnTo>
                  <a:lnTo>
                    <a:pt x="128181" y="458241"/>
                  </a:lnTo>
                  <a:lnTo>
                    <a:pt x="128181" y="449287"/>
                  </a:lnTo>
                  <a:lnTo>
                    <a:pt x="127546" y="448081"/>
                  </a:lnTo>
                  <a:lnTo>
                    <a:pt x="131597" y="446811"/>
                  </a:lnTo>
                  <a:lnTo>
                    <a:pt x="133159" y="445541"/>
                  </a:lnTo>
                  <a:lnTo>
                    <a:pt x="134937" y="443001"/>
                  </a:lnTo>
                  <a:lnTo>
                    <a:pt x="136080" y="446811"/>
                  </a:lnTo>
                  <a:lnTo>
                    <a:pt x="137363" y="448081"/>
                  </a:lnTo>
                  <a:lnTo>
                    <a:pt x="139636" y="450621"/>
                  </a:lnTo>
                  <a:lnTo>
                    <a:pt x="141122" y="450621"/>
                  </a:lnTo>
                  <a:lnTo>
                    <a:pt x="141338" y="450621"/>
                  </a:lnTo>
                  <a:lnTo>
                    <a:pt x="143548" y="450621"/>
                  </a:lnTo>
                  <a:lnTo>
                    <a:pt x="144399" y="449351"/>
                  </a:lnTo>
                  <a:lnTo>
                    <a:pt x="144970" y="448081"/>
                  </a:lnTo>
                  <a:lnTo>
                    <a:pt x="145542" y="446811"/>
                  </a:lnTo>
                  <a:lnTo>
                    <a:pt x="146177" y="445541"/>
                  </a:lnTo>
                  <a:lnTo>
                    <a:pt x="146507" y="444271"/>
                  </a:lnTo>
                  <a:lnTo>
                    <a:pt x="147180" y="441731"/>
                  </a:lnTo>
                  <a:lnTo>
                    <a:pt x="151015" y="439191"/>
                  </a:lnTo>
                  <a:lnTo>
                    <a:pt x="149834" y="437921"/>
                  </a:lnTo>
                  <a:lnTo>
                    <a:pt x="147459" y="435381"/>
                  </a:lnTo>
                  <a:lnTo>
                    <a:pt x="148450" y="432841"/>
                  </a:lnTo>
                  <a:lnTo>
                    <a:pt x="152717" y="435381"/>
                  </a:lnTo>
                  <a:lnTo>
                    <a:pt x="152158" y="431571"/>
                  </a:lnTo>
                  <a:lnTo>
                    <a:pt x="152717" y="430301"/>
                  </a:lnTo>
                  <a:lnTo>
                    <a:pt x="153174" y="429031"/>
                  </a:lnTo>
                  <a:lnTo>
                    <a:pt x="153619" y="427761"/>
                  </a:lnTo>
                  <a:lnTo>
                    <a:pt x="155422" y="422681"/>
                  </a:lnTo>
                  <a:lnTo>
                    <a:pt x="156349" y="421411"/>
                  </a:lnTo>
                  <a:lnTo>
                    <a:pt x="160045" y="416331"/>
                  </a:lnTo>
                  <a:lnTo>
                    <a:pt x="160477" y="408711"/>
                  </a:lnTo>
                  <a:lnTo>
                    <a:pt x="162712" y="407441"/>
                  </a:lnTo>
                  <a:lnTo>
                    <a:pt x="164960" y="406171"/>
                  </a:lnTo>
                  <a:lnTo>
                    <a:pt x="165277" y="402361"/>
                  </a:lnTo>
                  <a:lnTo>
                    <a:pt x="165379" y="401091"/>
                  </a:lnTo>
                  <a:lnTo>
                    <a:pt x="167462" y="396011"/>
                  </a:lnTo>
                  <a:lnTo>
                    <a:pt x="167957" y="394741"/>
                  </a:lnTo>
                  <a:lnTo>
                    <a:pt x="169989" y="389661"/>
                  </a:lnTo>
                  <a:lnTo>
                    <a:pt x="172580" y="383311"/>
                  </a:lnTo>
                  <a:lnTo>
                    <a:pt x="173088" y="382041"/>
                  </a:lnTo>
                  <a:lnTo>
                    <a:pt x="173507" y="380771"/>
                  </a:lnTo>
                  <a:lnTo>
                    <a:pt x="175602" y="374421"/>
                  </a:lnTo>
                  <a:lnTo>
                    <a:pt x="176428" y="369341"/>
                  </a:lnTo>
                  <a:lnTo>
                    <a:pt x="176834" y="366801"/>
                  </a:lnTo>
                  <a:lnTo>
                    <a:pt x="176911" y="365531"/>
                  </a:lnTo>
                  <a:lnTo>
                    <a:pt x="177330" y="364261"/>
                  </a:lnTo>
                  <a:lnTo>
                    <a:pt x="177761" y="362991"/>
                  </a:lnTo>
                  <a:lnTo>
                    <a:pt x="179044" y="361721"/>
                  </a:lnTo>
                  <a:lnTo>
                    <a:pt x="180035" y="360451"/>
                  </a:lnTo>
                  <a:lnTo>
                    <a:pt x="182168" y="360451"/>
                  </a:lnTo>
                  <a:lnTo>
                    <a:pt x="181102" y="359181"/>
                  </a:lnTo>
                  <a:lnTo>
                    <a:pt x="179971" y="356641"/>
                  </a:lnTo>
                  <a:lnTo>
                    <a:pt x="178117" y="359181"/>
                  </a:lnTo>
                  <a:lnTo>
                    <a:pt x="176555" y="359181"/>
                  </a:lnTo>
                  <a:lnTo>
                    <a:pt x="174345" y="360451"/>
                  </a:lnTo>
                  <a:lnTo>
                    <a:pt x="173215" y="360451"/>
                  </a:lnTo>
                  <a:lnTo>
                    <a:pt x="172212" y="361353"/>
                  </a:lnTo>
                  <a:lnTo>
                    <a:pt x="172212" y="376961"/>
                  </a:lnTo>
                  <a:lnTo>
                    <a:pt x="170294" y="379501"/>
                  </a:lnTo>
                  <a:lnTo>
                    <a:pt x="167728" y="380771"/>
                  </a:lnTo>
                  <a:lnTo>
                    <a:pt x="167944" y="378231"/>
                  </a:lnTo>
                  <a:lnTo>
                    <a:pt x="169722" y="376961"/>
                  </a:lnTo>
                  <a:lnTo>
                    <a:pt x="169659" y="373151"/>
                  </a:lnTo>
                  <a:lnTo>
                    <a:pt x="170865" y="370611"/>
                  </a:lnTo>
                  <a:lnTo>
                    <a:pt x="171640" y="374421"/>
                  </a:lnTo>
                  <a:lnTo>
                    <a:pt x="172212" y="376961"/>
                  </a:lnTo>
                  <a:lnTo>
                    <a:pt x="172212" y="361353"/>
                  </a:lnTo>
                  <a:lnTo>
                    <a:pt x="171792" y="361721"/>
                  </a:lnTo>
                  <a:lnTo>
                    <a:pt x="170865" y="360451"/>
                  </a:lnTo>
                  <a:lnTo>
                    <a:pt x="169938" y="357911"/>
                  </a:lnTo>
                  <a:lnTo>
                    <a:pt x="171640" y="357911"/>
                  </a:lnTo>
                  <a:lnTo>
                    <a:pt x="172707" y="356641"/>
                  </a:lnTo>
                  <a:lnTo>
                    <a:pt x="177126" y="355371"/>
                  </a:lnTo>
                  <a:lnTo>
                    <a:pt x="177546" y="352831"/>
                  </a:lnTo>
                  <a:lnTo>
                    <a:pt x="177761" y="351561"/>
                  </a:lnTo>
                  <a:lnTo>
                    <a:pt x="183095" y="351561"/>
                  </a:lnTo>
                  <a:lnTo>
                    <a:pt x="186512" y="349021"/>
                  </a:lnTo>
                  <a:lnTo>
                    <a:pt x="181394" y="366801"/>
                  </a:lnTo>
                  <a:lnTo>
                    <a:pt x="180467" y="370611"/>
                  </a:lnTo>
                  <a:lnTo>
                    <a:pt x="181038" y="370611"/>
                  </a:lnTo>
                  <a:lnTo>
                    <a:pt x="184302" y="369341"/>
                  </a:lnTo>
                  <a:lnTo>
                    <a:pt x="186512" y="369341"/>
                  </a:lnTo>
                  <a:lnTo>
                    <a:pt x="185166" y="370611"/>
                  </a:lnTo>
                  <a:lnTo>
                    <a:pt x="183527" y="371881"/>
                  </a:lnTo>
                  <a:lnTo>
                    <a:pt x="179108" y="374421"/>
                  </a:lnTo>
                  <a:lnTo>
                    <a:pt x="177685" y="379501"/>
                  </a:lnTo>
                  <a:lnTo>
                    <a:pt x="180606" y="383311"/>
                  </a:lnTo>
                  <a:lnTo>
                    <a:pt x="183032" y="387121"/>
                  </a:lnTo>
                  <a:lnTo>
                    <a:pt x="179895" y="385851"/>
                  </a:lnTo>
                  <a:lnTo>
                    <a:pt x="178473" y="387121"/>
                  </a:lnTo>
                  <a:lnTo>
                    <a:pt x="177050" y="385851"/>
                  </a:lnTo>
                  <a:lnTo>
                    <a:pt x="179679" y="384581"/>
                  </a:lnTo>
                  <a:lnTo>
                    <a:pt x="176695" y="383311"/>
                  </a:lnTo>
                  <a:lnTo>
                    <a:pt x="174320" y="389661"/>
                  </a:lnTo>
                  <a:lnTo>
                    <a:pt x="170167" y="402361"/>
                  </a:lnTo>
                  <a:lnTo>
                    <a:pt x="169367" y="404952"/>
                  </a:lnTo>
                  <a:lnTo>
                    <a:pt x="169367" y="417601"/>
                  </a:lnTo>
                  <a:lnTo>
                    <a:pt x="167233" y="420141"/>
                  </a:lnTo>
                  <a:lnTo>
                    <a:pt x="168160" y="416331"/>
                  </a:lnTo>
                  <a:lnTo>
                    <a:pt x="169367" y="417601"/>
                  </a:lnTo>
                  <a:lnTo>
                    <a:pt x="169367" y="404952"/>
                  </a:lnTo>
                  <a:lnTo>
                    <a:pt x="167805" y="409981"/>
                  </a:lnTo>
                  <a:lnTo>
                    <a:pt x="165887" y="414883"/>
                  </a:lnTo>
                  <a:lnTo>
                    <a:pt x="165887" y="443001"/>
                  </a:lnTo>
                  <a:lnTo>
                    <a:pt x="164388" y="445541"/>
                  </a:lnTo>
                  <a:lnTo>
                    <a:pt x="161975" y="445541"/>
                  </a:lnTo>
                  <a:lnTo>
                    <a:pt x="160337" y="443534"/>
                  </a:lnTo>
                  <a:lnTo>
                    <a:pt x="160337" y="451891"/>
                  </a:lnTo>
                  <a:lnTo>
                    <a:pt x="158267" y="451891"/>
                  </a:lnTo>
                  <a:lnTo>
                    <a:pt x="159054" y="450621"/>
                  </a:lnTo>
                  <a:lnTo>
                    <a:pt x="160337" y="451891"/>
                  </a:lnTo>
                  <a:lnTo>
                    <a:pt x="160337" y="443534"/>
                  </a:lnTo>
                  <a:lnTo>
                    <a:pt x="159905" y="443001"/>
                  </a:lnTo>
                  <a:lnTo>
                    <a:pt x="163322" y="441731"/>
                  </a:lnTo>
                  <a:lnTo>
                    <a:pt x="163106" y="439191"/>
                  </a:lnTo>
                  <a:lnTo>
                    <a:pt x="164604" y="440461"/>
                  </a:lnTo>
                  <a:lnTo>
                    <a:pt x="165887" y="443001"/>
                  </a:lnTo>
                  <a:lnTo>
                    <a:pt x="165887" y="414883"/>
                  </a:lnTo>
                  <a:lnTo>
                    <a:pt x="165315" y="416331"/>
                  </a:lnTo>
                  <a:lnTo>
                    <a:pt x="163042" y="422465"/>
                  </a:lnTo>
                  <a:lnTo>
                    <a:pt x="160566" y="430301"/>
                  </a:lnTo>
                  <a:lnTo>
                    <a:pt x="157911" y="436651"/>
                  </a:lnTo>
                  <a:lnTo>
                    <a:pt x="155689" y="443001"/>
                  </a:lnTo>
                  <a:lnTo>
                    <a:pt x="153898" y="449351"/>
                  </a:lnTo>
                  <a:lnTo>
                    <a:pt x="151892" y="455701"/>
                  </a:lnTo>
                  <a:lnTo>
                    <a:pt x="149021" y="462051"/>
                  </a:lnTo>
                  <a:lnTo>
                    <a:pt x="153365" y="462051"/>
                  </a:lnTo>
                  <a:lnTo>
                    <a:pt x="177126" y="462051"/>
                  </a:lnTo>
                  <a:lnTo>
                    <a:pt x="179184" y="459511"/>
                  </a:lnTo>
                  <a:lnTo>
                    <a:pt x="180682" y="460781"/>
                  </a:lnTo>
                  <a:lnTo>
                    <a:pt x="178752" y="463321"/>
                  </a:lnTo>
                  <a:lnTo>
                    <a:pt x="167017" y="463321"/>
                  </a:lnTo>
                  <a:lnTo>
                    <a:pt x="168516" y="464591"/>
                  </a:lnTo>
                  <a:lnTo>
                    <a:pt x="170789" y="465861"/>
                  </a:lnTo>
                  <a:lnTo>
                    <a:pt x="168160" y="468401"/>
                  </a:lnTo>
                  <a:lnTo>
                    <a:pt x="170078" y="469671"/>
                  </a:lnTo>
                  <a:lnTo>
                    <a:pt x="171500" y="469671"/>
                  </a:lnTo>
                  <a:lnTo>
                    <a:pt x="177761" y="470941"/>
                  </a:lnTo>
                  <a:lnTo>
                    <a:pt x="177685" y="473481"/>
                  </a:lnTo>
                  <a:lnTo>
                    <a:pt x="175196" y="478561"/>
                  </a:lnTo>
                  <a:lnTo>
                    <a:pt x="174637" y="481101"/>
                  </a:lnTo>
                  <a:lnTo>
                    <a:pt x="171361" y="478561"/>
                  </a:lnTo>
                  <a:lnTo>
                    <a:pt x="168376" y="481101"/>
                  </a:lnTo>
                  <a:lnTo>
                    <a:pt x="165100" y="479831"/>
                  </a:lnTo>
                  <a:lnTo>
                    <a:pt x="165887" y="482371"/>
                  </a:lnTo>
                  <a:lnTo>
                    <a:pt x="166801" y="486181"/>
                  </a:lnTo>
                  <a:lnTo>
                    <a:pt x="168795" y="484911"/>
                  </a:lnTo>
                  <a:lnTo>
                    <a:pt x="175196" y="484911"/>
                  </a:lnTo>
                  <a:lnTo>
                    <a:pt x="176618" y="481101"/>
                  </a:lnTo>
                  <a:lnTo>
                    <a:pt x="178689" y="474751"/>
                  </a:lnTo>
                  <a:lnTo>
                    <a:pt x="181254" y="468401"/>
                  </a:lnTo>
                  <a:lnTo>
                    <a:pt x="183388" y="463321"/>
                  </a:lnTo>
                  <a:lnTo>
                    <a:pt x="184099" y="460781"/>
                  </a:lnTo>
                  <a:lnTo>
                    <a:pt x="185229" y="459511"/>
                  </a:lnTo>
                  <a:lnTo>
                    <a:pt x="187083" y="459511"/>
                  </a:lnTo>
                  <a:lnTo>
                    <a:pt x="189496" y="458241"/>
                  </a:lnTo>
                  <a:lnTo>
                    <a:pt x="188861" y="460781"/>
                  </a:lnTo>
                  <a:lnTo>
                    <a:pt x="189357" y="462051"/>
                  </a:lnTo>
                  <a:lnTo>
                    <a:pt x="190144" y="463321"/>
                  </a:lnTo>
                  <a:lnTo>
                    <a:pt x="194411" y="462051"/>
                  </a:lnTo>
                  <a:lnTo>
                    <a:pt x="193979" y="467131"/>
                  </a:lnTo>
                  <a:lnTo>
                    <a:pt x="196761" y="468401"/>
                  </a:lnTo>
                  <a:lnTo>
                    <a:pt x="192697" y="468401"/>
                  </a:lnTo>
                  <a:lnTo>
                    <a:pt x="189788" y="472211"/>
                  </a:lnTo>
                  <a:lnTo>
                    <a:pt x="185801" y="472211"/>
                  </a:lnTo>
                  <a:lnTo>
                    <a:pt x="185229" y="471919"/>
                  </a:lnTo>
                  <a:lnTo>
                    <a:pt x="185229" y="487451"/>
                  </a:lnTo>
                  <a:lnTo>
                    <a:pt x="184302" y="488721"/>
                  </a:lnTo>
                  <a:lnTo>
                    <a:pt x="183743" y="487451"/>
                  </a:lnTo>
                  <a:lnTo>
                    <a:pt x="185229" y="487451"/>
                  </a:lnTo>
                  <a:lnTo>
                    <a:pt x="185229" y="471919"/>
                  </a:lnTo>
                  <a:lnTo>
                    <a:pt x="183388" y="470941"/>
                  </a:lnTo>
                  <a:lnTo>
                    <a:pt x="181673" y="472211"/>
                  </a:lnTo>
                  <a:lnTo>
                    <a:pt x="180543" y="481101"/>
                  </a:lnTo>
                  <a:lnTo>
                    <a:pt x="176974" y="486181"/>
                  </a:lnTo>
                  <a:lnTo>
                    <a:pt x="178828" y="489991"/>
                  </a:lnTo>
                  <a:lnTo>
                    <a:pt x="182105" y="496341"/>
                  </a:lnTo>
                  <a:lnTo>
                    <a:pt x="175907" y="498881"/>
                  </a:lnTo>
                  <a:lnTo>
                    <a:pt x="175768" y="502691"/>
                  </a:lnTo>
                  <a:lnTo>
                    <a:pt x="177838" y="505231"/>
                  </a:lnTo>
                  <a:lnTo>
                    <a:pt x="180035" y="502691"/>
                  </a:lnTo>
                  <a:lnTo>
                    <a:pt x="182384" y="503961"/>
                  </a:lnTo>
                  <a:lnTo>
                    <a:pt x="187083" y="503961"/>
                  </a:lnTo>
                  <a:lnTo>
                    <a:pt x="189077" y="502691"/>
                  </a:lnTo>
                  <a:lnTo>
                    <a:pt x="189788" y="501421"/>
                  </a:lnTo>
                  <a:lnTo>
                    <a:pt x="190563" y="498881"/>
                  </a:lnTo>
                  <a:lnTo>
                    <a:pt x="191211" y="496341"/>
                  </a:lnTo>
                  <a:lnTo>
                    <a:pt x="193979" y="495071"/>
                  </a:lnTo>
                  <a:lnTo>
                    <a:pt x="195338" y="492531"/>
                  </a:lnTo>
                  <a:lnTo>
                    <a:pt x="196684" y="489991"/>
                  </a:lnTo>
                  <a:lnTo>
                    <a:pt x="195478" y="488721"/>
                  </a:lnTo>
                  <a:lnTo>
                    <a:pt x="193344" y="488721"/>
                  </a:lnTo>
                  <a:lnTo>
                    <a:pt x="192633" y="489991"/>
                  </a:lnTo>
                  <a:lnTo>
                    <a:pt x="192062" y="492531"/>
                  </a:lnTo>
                  <a:lnTo>
                    <a:pt x="189572" y="491261"/>
                  </a:lnTo>
                  <a:lnTo>
                    <a:pt x="190944" y="488721"/>
                  </a:lnTo>
                  <a:lnTo>
                    <a:pt x="191630" y="487451"/>
                  </a:lnTo>
                  <a:lnTo>
                    <a:pt x="190068" y="486181"/>
                  </a:lnTo>
                  <a:lnTo>
                    <a:pt x="190703" y="484911"/>
                  </a:lnTo>
                  <a:lnTo>
                    <a:pt x="192341" y="482371"/>
                  </a:lnTo>
                  <a:lnTo>
                    <a:pt x="191630" y="479831"/>
                  </a:lnTo>
                  <a:lnTo>
                    <a:pt x="191274" y="478561"/>
                  </a:lnTo>
                  <a:lnTo>
                    <a:pt x="188785" y="479831"/>
                  </a:lnTo>
                  <a:lnTo>
                    <a:pt x="186436" y="478561"/>
                  </a:lnTo>
                  <a:lnTo>
                    <a:pt x="187223" y="477291"/>
                  </a:lnTo>
                  <a:lnTo>
                    <a:pt x="193700" y="472211"/>
                  </a:lnTo>
                  <a:lnTo>
                    <a:pt x="200456" y="473481"/>
                  </a:lnTo>
                  <a:lnTo>
                    <a:pt x="204724" y="479831"/>
                  </a:lnTo>
                  <a:lnTo>
                    <a:pt x="206717" y="481101"/>
                  </a:lnTo>
                  <a:lnTo>
                    <a:pt x="207810" y="478802"/>
                  </a:lnTo>
                  <a:lnTo>
                    <a:pt x="207848" y="474751"/>
                  </a:lnTo>
                  <a:lnTo>
                    <a:pt x="208280" y="472211"/>
                  </a:lnTo>
                  <a:lnTo>
                    <a:pt x="206997" y="468401"/>
                  </a:lnTo>
                  <a:lnTo>
                    <a:pt x="208280" y="464591"/>
                  </a:lnTo>
                  <a:lnTo>
                    <a:pt x="209346" y="462051"/>
                  </a:lnTo>
                  <a:lnTo>
                    <a:pt x="207492" y="459511"/>
                  </a:lnTo>
                  <a:lnTo>
                    <a:pt x="205359" y="460781"/>
                  </a:lnTo>
                  <a:lnTo>
                    <a:pt x="201942" y="462051"/>
                  </a:lnTo>
                  <a:lnTo>
                    <a:pt x="198818" y="459511"/>
                  </a:lnTo>
                  <a:lnTo>
                    <a:pt x="194335" y="462051"/>
                  </a:lnTo>
                  <a:lnTo>
                    <a:pt x="192278" y="460781"/>
                  </a:lnTo>
                  <a:lnTo>
                    <a:pt x="191566" y="458241"/>
                  </a:lnTo>
                  <a:lnTo>
                    <a:pt x="190779" y="456971"/>
                  </a:lnTo>
                  <a:lnTo>
                    <a:pt x="193052" y="456971"/>
                  </a:lnTo>
                  <a:lnTo>
                    <a:pt x="194056" y="455701"/>
                  </a:lnTo>
                  <a:lnTo>
                    <a:pt x="195757" y="454431"/>
                  </a:lnTo>
                  <a:lnTo>
                    <a:pt x="196189" y="455701"/>
                  </a:lnTo>
                  <a:lnTo>
                    <a:pt x="198107" y="458241"/>
                  </a:lnTo>
                  <a:lnTo>
                    <a:pt x="200380" y="458241"/>
                  </a:lnTo>
                  <a:lnTo>
                    <a:pt x="201168" y="455701"/>
                  </a:lnTo>
                  <a:lnTo>
                    <a:pt x="201803" y="454431"/>
                  </a:lnTo>
                  <a:lnTo>
                    <a:pt x="205511" y="455701"/>
                  </a:lnTo>
                  <a:lnTo>
                    <a:pt x="205600" y="454431"/>
                  </a:lnTo>
                  <a:lnTo>
                    <a:pt x="205790" y="451891"/>
                  </a:lnTo>
                  <a:lnTo>
                    <a:pt x="208711" y="448081"/>
                  </a:lnTo>
                  <a:lnTo>
                    <a:pt x="210667" y="445541"/>
                  </a:lnTo>
                  <a:lnTo>
                    <a:pt x="212623" y="443001"/>
                  </a:lnTo>
                  <a:lnTo>
                    <a:pt x="214325" y="441731"/>
                  </a:lnTo>
                  <a:lnTo>
                    <a:pt x="217741" y="439191"/>
                  </a:lnTo>
                  <a:lnTo>
                    <a:pt x="226555" y="443001"/>
                  </a:lnTo>
                  <a:lnTo>
                    <a:pt x="229336" y="444271"/>
                  </a:lnTo>
                  <a:lnTo>
                    <a:pt x="232041" y="444271"/>
                  </a:lnTo>
                  <a:lnTo>
                    <a:pt x="234391" y="441731"/>
                  </a:lnTo>
                  <a:lnTo>
                    <a:pt x="235737" y="440461"/>
                  </a:lnTo>
                  <a:lnTo>
                    <a:pt x="233172" y="437921"/>
                  </a:lnTo>
                  <a:lnTo>
                    <a:pt x="230543" y="440461"/>
                  </a:lnTo>
                  <a:lnTo>
                    <a:pt x="227203" y="439191"/>
                  </a:lnTo>
                  <a:lnTo>
                    <a:pt x="224142" y="440461"/>
                  </a:lnTo>
                  <a:lnTo>
                    <a:pt x="224637" y="439191"/>
                  </a:lnTo>
                  <a:lnTo>
                    <a:pt x="225132" y="437921"/>
                  </a:lnTo>
                  <a:lnTo>
                    <a:pt x="226491" y="435381"/>
                  </a:lnTo>
                  <a:lnTo>
                    <a:pt x="226910" y="431571"/>
                  </a:lnTo>
                  <a:lnTo>
                    <a:pt x="228130" y="435381"/>
                  </a:lnTo>
                  <a:lnTo>
                    <a:pt x="233324" y="435381"/>
                  </a:lnTo>
                  <a:lnTo>
                    <a:pt x="237375" y="434111"/>
                  </a:lnTo>
                  <a:lnTo>
                    <a:pt x="239509" y="435381"/>
                  </a:lnTo>
                  <a:lnTo>
                    <a:pt x="241922" y="435381"/>
                  </a:lnTo>
                  <a:lnTo>
                    <a:pt x="243420" y="434111"/>
                  </a:lnTo>
                  <a:lnTo>
                    <a:pt x="244767" y="432841"/>
                  </a:lnTo>
                  <a:lnTo>
                    <a:pt x="245021" y="431571"/>
                  </a:lnTo>
                  <a:lnTo>
                    <a:pt x="245275" y="430301"/>
                  </a:lnTo>
                  <a:lnTo>
                    <a:pt x="244843" y="427761"/>
                  </a:lnTo>
                  <a:lnTo>
                    <a:pt x="247904" y="429031"/>
                  </a:lnTo>
                  <a:lnTo>
                    <a:pt x="249897" y="430301"/>
                  </a:lnTo>
                  <a:lnTo>
                    <a:pt x="253022" y="430301"/>
                  </a:lnTo>
                  <a:lnTo>
                    <a:pt x="250888" y="434111"/>
                  </a:lnTo>
                  <a:lnTo>
                    <a:pt x="253873" y="435381"/>
                  </a:lnTo>
                  <a:lnTo>
                    <a:pt x="256578" y="436651"/>
                  </a:lnTo>
                  <a:lnTo>
                    <a:pt x="259854" y="436651"/>
                  </a:lnTo>
                  <a:lnTo>
                    <a:pt x="263271" y="439191"/>
                  </a:lnTo>
                  <a:lnTo>
                    <a:pt x="262420" y="441731"/>
                  </a:lnTo>
                  <a:lnTo>
                    <a:pt x="260705" y="443001"/>
                  </a:lnTo>
                  <a:lnTo>
                    <a:pt x="260210" y="440461"/>
                  </a:lnTo>
                  <a:lnTo>
                    <a:pt x="259067" y="440461"/>
                  </a:lnTo>
                  <a:lnTo>
                    <a:pt x="258216" y="440182"/>
                  </a:lnTo>
                  <a:lnTo>
                    <a:pt x="258216" y="443001"/>
                  </a:lnTo>
                  <a:lnTo>
                    <a:pt x="258140" y="446811"/>
                  </a:lnTo>
                  <a:lnTo>
                    <a:pt x="257505" y="446341"/>
                  </a:lnTo>
                  <a:lnTo>
                    <a:pt x="257505" y="456971"/>
                  </a:lnTo>
                  <a:lnTo>
                    <a:pt x="256438" y="458241"/>
                  </a:lnTo>
                  <a:lnTo>
                    <a:pt x="255651" y="456971"/>
                  </a:lnTo>
                  <a:lnTo>
                    <a:pt x="257009" y="455701"/>
                  </a:lnTo>
                  <a:lnTo>
                    <a:pt x="257505" y="456971"/>
                  </a:lnTo>
                  <a:lnTo>
                    <a:pt x="257505" y="446341"/>
                  </a:lnTo>
                  <a:lnTo>
                    <a:pt x="256438" y="445541"/>
                  </a:lnTo>
                  <a:lnTo>
                    <a:pt x="255587" y="444271"/>
                  </a:lnTo>
                  <a:lnTo>
                    <a:pt x="258216" y="443001"/>
                  </a:lnTo>
                  <a:lnTo>
                    <a:pt x="258216" y="440182"/>
                  </a:lnTo>
                  <a:lnTo>
                    <a:pt x="255295" y="439191"/>
                  </a:lnTo>
                  <a:lnTo>
                    <a:pt x="252310" y="437921"/>
                  </a:lnTo>
                  <a:lnTo>
                    <a:pt x="250888" y="434111"/>
                  </a:lnTo>
                  <a:lnTo>
                    <a:pt x="248475" y="435381"/>
                  </a:lnTo>
                  <a:lnTo>
                    <a:pt x="246621" y="437921"/>
                  </a:lnTo>
                  <a:lnTo>
                    <a:pt x="243205" y="437921"/>
                  </a:lnTo>
                  <a:lnTo>
                    <a:pt x="244411" y="441731"/>
                  </a:lnTo>
                  <a:lnTo>
                    <a:pt x="248119" y="441731"/>
                  </a:lnTo>
                  <a:lnTo>
                    <a:pt x="248831" y="445541"/>
                  </a:lnTo>
                  <a:lnTo>
                    <a:pt x="242849" y="444398"/>
                  </a:lnTo>
                  <a:lnTo>
                    <a:pt x="242849" y="454431"/>
                  </a:lnTo>
                  <a:lnTo>
                    <a:pt x="241998" y="456971"/>
                  </a:lnTo>
                  <a:lnTo>
                    <a:pt x="241211" y="458241"/>
                  </a:lnTo>
                  <a:lnTo>
                    <a:pt x="238721" y="459511"/>
                  </a:lnTo>
                  <a:lnTo>
                    <a:pt x="237731" y="456971"/>
                  </a:lnTo>
                  <a:lnTo>
                    <a:pt x="239014" y="454431"/>
                  </a:lnTo>
                  <a:lnTo>
                    <a:pt x="239941" y="453161"/>
                  </a:lnTo>
                  <a:lnTo>
                    <a:pt x="242214" y="451891"/>
                  </a:lnTo>
                  <a:lnTo>
                    <a:pt x="242849" y="454431"/>
                  </a:lnTo>
                  <a:lnTo>
                    <a:pt x="242849" y="444398"/>
                  </a:lnTo>
                  <a:lnTo>
                    <a:pt x="242239" y="444271"/>
                  </a:lnTo>
                  <a:lnTo>
                    <a:pt x="237032" y="445541"/>
                  </a:lnTo>
                  <a:lnTo>
                    <a:pt x="232575" y="449351"/>
                  </a:lnTo>
                  <a:lnTo>
                    <a:pt x="228269" y="453161"/>
                  </a:lnTo>
                  <a:lnTo>
                    <a:pt x="229616" y="454431"/>
                  </a:lnTo>
                  <a:lnTo>
                    <a:pt x="232460" y="454431"/>
                  </a:lnTo>
                  <a:lnTo>
                    <a:pt x="231902" y="456971"/>
                  </a:lnTo>
                  <a:lnTo>
                    <a:pt x="231470" y="458241"/>
                  </a:lnTo>
                  <a:lnTo>
                    <a:pt x="229616" y="458241"/>
                  </a:lnTo>
                  <a:lnTo>
                    <a:pt x="229616" y="467131"/>
                  </a:lnTo>
                  <a:lnTo>
                    <a:pt x="228701" y="469480"/>
                  </a:lnTo>
                  <a:lnTo>
                    <a:pt x="227063" y="467131"/>
                  </a:lnTo>
                  <a:lnTo>
                    <a:pt x="226275" y="464591"/>
                  </a:lnTo>
                  <a:lnTo>
                    <a:pt x="228841" y="464591"/>
                  </a:lnTo>
                  <a:lnTo>
                    <a:pt x="229616" y="467131"/>
                  </a:lnTo>
                  <a:lnTo>
                    <a:pt x="229616" y="458241"/>
                  </a:lnTo>
                  <a:lnTo>
                    <a:pt x="227634" y="458241"/>
                  </a:lnTo>
                  <a:lnTo>
                    <a:pt x="223570" y="459511"/>
                  </a:lnTo>
                  <a:lnTo>
                    <a:pt x="221373" y="459511"/>
                  </a:lnTo>
                  <a:lnTo>
                    <a:pt x="217817" y="458241"/>
                  </a:lnTo>
                  <a:lnTo>
                    <a:pt x="217170" y="460781"/>
                  </a:lnTo>
                  <a:lnTo>
                    <a:pt x="215887" y="464591"/>
                  </a:lnTo>
                  <a:lnTo>
                    <a:pt x="210489" y="465861"/>
                  </a:lnTo>
                  <a:lnTo>
                    <a:pt x="211366" y="469480"/>
                  </a:lnTo>
                  <a:lnTo>
                    <a:pt x="212267" y="473481"/>
                  </a:lnTo>
                  <a:lnTo>
                    <a:pt x="217246" y="473481"/>
                  </a:lnTo>
                  <a:lnTo>
                    <a:pt x="220370" y="474751"/>
                  </a:lnTo>
                  <a:lnTo>
                    <a:pt x="222935" y="476021"/>
                  </a:lnTo>
                  <a:lnTo>
                    <a:pt x="224929" y="474751"/>
                  </a:lnTo>
                  <a:lnTo>
                    <a:pt x="226555" y="472211"/>
                  </a:lnTo>
                  <a:lnTo>
                    <a:pt x="227990" y="470941"/>
                  </a:lnTo>
                  <a:lnTo>
                    <a:pt x="228320" y="470433"/>
                  </a:lnTo>
                  <a:lnTo>
                    <a:pt x="228130" y="470941"/>
                  </a:lnTo>
                  <a:lnTo>
                    <a:pt x="230327" y="469671"/>
                  </a:lnTo>
                  <a:lnTo>
                    <a:pt x="236093" y="469671"/>
                  </a:lnTo>
                  <a:lnTo>
                    <a:pt x="238721" y="473481"/>
                  </a:lnTo>
                  <a:lnTo>
                    <a:pt x="240296" y="470941"/>
                  </a:lnTo>
                  <a:lnTo>
                    <a:pt x="241388" y="469671"/>
                  </a:lnTo>
                  <a:lnTo>
                    <a:pt x="242493" y="468401"/>
                  </a:lnTo>
                  <a:lnTo>
                    <a:pt x="245414" y="465861"/>
                  </a:lnTo>
                  <a:lnTo>
                    <a:pt x="250393" y="465861"/>
                  </a:lnTo>
                  <a:lnTo>
                    <a:pt x="252387" y="468401"/>
                  </a:lnTo>
                  <a:lnTo>
                    <a:pt x="254304" y="470941"/>
                  </a:lnTo>
                  <a:lnTo>
                    <a:pt x="253314" y="473481"/>
                  </a:lnTo>
                  <a:lnTo>
                    <a:pt x="249466" y="476021"/>
                  </a:lnTo>
                  <a:lnTo>
                    <a:pt x="244703" y="479831"/>
                  </a:lnTo>
                  <a:lnTo>
                    <a:pt x="239293" y="482371"/>
                  </a:lnTo>
                  <a:lnTo>
                    <a:pt x="226352" y="482371"/>
                  </a:lnTo>
                  <a:lnTo>
                    <a:pt x="224637" y="488721"/>
                  </a:lnTo>
                  <a:lnTo>
                    <a:pt x="228841" y="488721"/>
                  </a:lnTo>
                  <a:lnTo>
                    <a:pt x="234886" y="491261"/>
                  </a:lnTo>
                  <a:lnTo>
                    <a:pt x="234670" y="496341"/>
                  </a:lnTo>
                  <a:lnTo>
                    <a:pt x="238506" y="497611"/>
                  </a:lnTo>
                  <a:lnTo>
                    <a:pt x="236308" y="502691"/>
                  </a:lnTo>
                  <a:lnTo>
                    <a:pt x="236016" y="505231"/>
                  </a:lnTo>
                  <a:lnTo>
                    <a:pt x="234391" y="507771"/>
                  </a:lnTo>
                  <a:lnTo>
                    <a:pt x="238302" y="509041"/>
                  </a:lnTo>
                  <a:lnTo>
                    <a:pt x="240652" y="510311"/>
                  </a:lnTo>
                  <a:lnTo>
                    <a:pt x="243497" y="509041"/>
                  </a:lnTo>
                  <a:lnTo>
                    <a:pt x="247827" y="509041"/>
                  </a:lnTo>
                  <a:lnTo>
                    <a:pt x="249682" y="506501"/>
                  </a:lnTo>
                  <a:lnTo>
                    <a:pt x="248615" y="503961"/>
                  </a:lnTo>
                  <a:lnTo>
                    <a:pt x="247764" y="502691"/>
                  </a:lnTo>
                  <a:lnTo>
                    <a:pt x="248399" y="501421"/>
                  </a:lnTo>
                  <a:lnTo>
                    <a:pt x="249682" y="500151"/>
                  </a:lnTo>
                  <a:lnTo>
                    <a:pt x="252806" y="497611"/>
                  </a:lnTo>
                  <a:lnTo>
                    <a:pt x="253314" y="495071"/>
                  </a:lnTo>
                  <a:lnTo>
                    <a:pt x="253949" y="491261"/>
                  </a:lnTo>
                  <a:lnTo>
                    <a:pt x="255371" y="483641"/>
                  </a:lnTo>
                  <a:lnTo>
                    <a:pt x="254800" y="476021"/>
                  </a:lnTo>
                  <a:lnTo>
                    <a:pt x="262420" y="470941"/>
                  </a:lnTo>
                  <a:lnTo>
                    <a:pt x="263550" y="470941"/>
                  </a:lnTo>
                  <a:lnTo>
                    <a:pt x="264477" y="469671"/>
                  </a:lnTo>
                  <a:lnTo>
                    <a:pt x="262343" y="468401"/>
                  </a:lnTo>
                  <a:lnTo>
                    <a:pt x="260489" y="467131"/>
                  </a:lnTo>
                  <a:lnTo>
                    <a:pt x="258787" y="467131"/>
                  </a:lnTo>
                  <a:lnTo>
                    <a:pt x="259600" y="465861"/>
                  </a:lnTo>
                  <a:lnTo>
                    <a:pt x="260426" y="464591"/>
                  </a:lnTo>
                  <a:lnTo>
                    <a:pt x="261912" y="462051"/>
                  </a:lnTo>
                  <a:lnTo>
                    <a:pt x="263410" y="460781"/>
                  </a:lnTo>
                  <a:lnTo>
                    <a:pt x="267246" y="464591"/>
                  </a:lnTo>
                  <a:lnTo>
                    <a:pt x="268605" y="464591"/>
                  </a:lnTo>
                  <a:lnTo>
                    <a:pt x="269379" y="462051"/>
                  </a:lnTo>
                  <a:lnTo>
                    <a:pt x="269976" y="460781"/>
                  </a:lnTo>
                  <a:lnTo>
                    <a:pt x="270586" y="459511"/>
                  </a:lnTo>
                  <a:lnTo>
                    <a:pt x="271183" y="458241"/>
                  </a:lnTo>
                  <a:lnTo>
                    <a:pt x="272376" y="455701"/>
                  </a:lnTo>
                  <a:lnTo>
                    <a:pt x="275361" y="451891"/>
                  </a:lnTo>
                  <a:lnTo>
                    <a:pt x="277355" y="449351"/>
                  </a:lnTo>
                  <a:lnTo>
                    <a:pt x="277088" y="446811"/>
                  </a:lnTo>
                  <a:lnTo>
                    <a:pt x="276567" y="441731"/>
                  </a:lnTo>
                  <a:lnTo>
                    <a:pt x="277279" y="440461"/>
                  </a:lnTo>
                  <a:lnTo>
                    <a:pt x="281051" y="437921"/>
                  </a:lnTo>
                  <a:lnTo>
                    <a:pt x="281266" y="432841"/>
                  </a:lnTo>
                  <a:lnTo>
                    <a:pt x="281355" y="431571"/>
                  </a:lnTo>
                  <a:lnTo>
                    <a:pt x="281546" y="429031"/>
                  </a:lnTo>
                  <a:lnTo>
                    <a:pt x="281622" y="426491"/>
                  </a:lnTo>
                  <a:lnTo>
                    <a:pt x="283095" y="423951"/>
                  </a:lnTo>
                  <a:lnTo>
                    <a:pt x="283819" y="422681"/>
                  </a:lnTo>
                  <a:lnTo>
                    <a:pt x="283146" y="422465"/>
                  </a:lnTo>
                  <a:lnTo>
                    <a:pt x="283679" y="421411"/>
                  </a:lnTo>
                  <a:lnTo>
                    <a:pt x="284327" y="420141"/>
                  </a:lnTo>
                  <a:lnTo>
                    <a:pt x="283756" y="418871"/>
                  </a:lnTo>
                  <a:lnTo>
                    <a:pt x="282689" y="416331"/>
                  </a:lnTo>
                  <a:lnTo>
                    <a:pt x="284746" y="413791"/>
                  </a:lnTo>
                  <a:lnTo>
                    <a:pt x="284924" y="412521"/>
                  </a:lnTo>
                  <a:lnTo>
                    <a:pt x="285267" y="409981"/>
                  </a:lnTo>
                  <a:lnTo>
                    <a:pt x="285965" y="404901"/>
                  </a:lnTo>
                  <a:lnTo>
                    <a:pt x="286143" y="403631"/>
                  </a:lnTo>
                  <a:lnTo>
                    <a:pt x="286397" y="401091"/>
                  </a:lnTo>
                  <a:lnTo>
                    <a:pt x="286905" y="396113"/>
                  </a:lnTo>
                  <a:lnTo>
                    <a:pt x="287007" y="394741"/>
                  </a:lnTo>
                  <a:lnTo>
                    <a:pt x="287451" y="388391"/>
                  </a:lnTo>
                  <a:lnTo>
                    <a:pt x="287515" y="387121"/>
                  </a:lnTo>
                  <a:lnTo>
                    <a:pt x="287807" y="380771"/>
                  </a:lnTo>
                  <a:lnTo>
                    <a:pt x="286956" y="378231"/>
                  </a:lnTo>
                  <a:lnTo>
                    <a:pt x="284391" y="380771"/>
                  </a:lnTo>
                  <a:lnTo>
                    <a:pt x="285750" y="383311"/>
                  </a:lnTo>
                  <a:lnTo>
                    <a:pt x="283540" y="387121"/>
                  </a:lnTo>
                  <a:lnTo>
                    <a:pt x="283616" y="385851"/>
                  </a:lnTo>
                  <a:lnTo>
                    <a:pt x="283679" y="384581"/>
                  </a:lnTo>
                  <a:lnTo>
                    <a:pt x="283756" y="383311"/>
                  </a:lnTo>
                  <a:lnTo>
                    <a:pt x="283895" y="380771"/>
                  </a:lnTo>
                  <a:lnTo>
                    <a:pt x="283464" y="380377"/>
                  </a:lnTo>
                  <a:lnTo>
                    <a:pt x="283464" y="394741"/>
                  </a:lnTo>
                  <a:lnTo>
                    <a:pt x="282613" y="394741"/>
                  </a:lnTo>
                  <a:lnTo>
                    <a:pt x="281508" y="393471"/>
                  </a:lnTo>
                  <a:lnTo>
                    <a:pt x="280416" y="392201"/>
                  </a:lnTo>
                  <a:lnTo>
                    <a:pt x="279349" y="388391"/>
                  </a:lnTo>
                  <a:lnTo>
                    <a:pt x="281127" y="388391"/>
                  </a:lnTo>
                  <a:lnTo>
                    <a:pt x="281266" y="389661"/>
                  </a:lnTo>
                  <a:lnTo>
                    <a:pt x="282473" y="390931"/>
                  </a:lnTo>
                  <a:lnTo>
                    <a:pt x="283464" y="394741"/>
                  </a:lnTo>
                  <a:lnTo>
                    <a:pt x="283464" y="380377"/>
                  </a:lnTo>
                  <a:lnTo>
                    <a:pt x="281190" y="378231"/>
                  </a:lnTo>
                  <a:lnTo>
                    <a:pt x="279844" y="376961"/>
                  </a:lnTo>
                  <a:lnTo>
                    <a:pt x="279196" y="371881"/>
                  </a:lnTo>
                  <a:lnTo>
                    <a:pt x="281051" y="371881"/>
                  </a:lnTo>
                  <a:lnTo>
                    <a:pt x="282333" y="370611"/>
                  </a:lnTo>
                  <a:lnTo>
                    <a:pt x="277710" y="370611"/>
                  </a:lnTo>
                  <a:lnTo>
                    <a:pt x="277710" y="430301"/>
                  </a:lnTo>
                  <a:lnTo>
                    <a:pt x="274866" y="431571"/>
                  </a:lnTo>
                  <a:lnTo>
                    <a:pt x="275856" y="430301"/>
                  </a:lnTo>
                  <a:lnTo>
                    <a:pt x="277710" y="430301"/>
                  </a:lnTo>
                  <a:lnTo>
                    <a:pt x="277710" y="370611"/>
                  </a:lnTo>
                  <a:lnTo>
                    <a:pt x="277279" y="370611"/>
                  </a:lnTo>
                  <a:lnTo>
                    <a:pt x="277279" y="423951"/>
                  </a:lnTo>
                  <a:lnTo>
                    <a:pt x="274510" y="423951"/>
                  </a:lnTo>
                  <a:lnTo>
                    <a:pt x="272656" y="422681"/>
                  </a:lnTo>
                  <a:lnTo>
                    <a:pt x="271945" y="420141"/>
                  </a:lnTo>
                  <a:lnTo>
                    <a:pt x="275082" y="418871"/>
                  </a:lnTo>
                  <a:lnTo>
                    <a:pt x="276504" y="421411"/>
                  </a:lnTo>
                  <a:lnTo>
                    <a:pt x="277279" y="423951"/>
                  </a:lnTo>
                  <a:lnTo>
                    <a:pt x="277279" y="370611"/>
                  </a:lnTo>
                  <a:lnTo>
                    <a:pt x="275285" y="370611"/>
                  </a:lnTo>
                  <a:lnTo>
                    <a:pt x="274294" y="371551"/>
                  </a:lnTo>
                  <a:lnTo>
                    <a:pt x="274294" y="387121"/>
                  </a:lnTo>
                  <a:lnTo>
                    <a:pt x="272656" y="389661"/>
                  </a:lnTo>
                  <a:lnTo>
                    <a:pt x="268668" y="389661"/>
                  </a:lnTo>
                  <a:lnTo>
                    <a:pt x="266395" y="392061"/>
                  </a:lnTo>
                  <a:lnTo>
                    <a:pt x="266395" y="445541"/>
                  </a:lnTo>
                  <a:lnTo>
                    <a:pt x="265620" y="445541"/>
                  </a:lnTo>
                  <a:lnTo>
                    <a:pt x="264337" y="446811"/>
                  </a:lnTo>
                  <a:lnTo>
                    <a:pt x="263766" y="445541"/>
                  </a:lnTo>
                  <a:lnTo>
                    <a:pt x="263982" y="444271"/>
                  </a:lnTo>
                  <a:lnTo>
                    <a:pt x="265823" y="443001"/>
                  </a:lnTo>
                  <a:lnTo>
                    <a:pt x="266395" y="445541"/>
                  </a:lnTo>
                  <a:lnTo>
                    <a:pt x="266395" y="392061"/>
                  </a:lnTo>
                  <a:lnTo>
                    <a:pt x="265049" y="393471"/>
                  </a:lnTo>
                  <a:lnTo>
                    <a:pt x="262623" y="392201"/>
                  </a:lnTo>
                  <a:lnTo>
                    <a:pt x="260350" y="391007"/>
                  </a:lnTo>
                  <a:lnTo>
                    <a:pt x="260350" y="422681"/>
                  </a:lnTo>
                  <a:lnTo>
                    <a:pt x="254736" y="425221"/>
                  </a:lnTo>
                  <a:lnTo>
                    <a:pt x="255727" y="427761"/>
                  </a:lnTo>
                  <a:lnTo>
                    <a:pt x="254520" y="430301"/>
                  </a:lnTo>
                  <a:lnTo>
                    <a:pt x="252577" y="427761"/>
                  </a:lnTo>
                  <a:lnTo>
                    <a:pt x="251599" y="426491"/>
                  </a:lnTo>
                  <a:lnTo>
                    <a:pt x="253517" y="425221"/>
                  </a:lnTo>
                  <a:lnTo>
                    <a:pt x="254876" y="422681"/>
                  </a:lnTo>
                  <a:lnTo>
                    <a:pt x="256082" y="421411"/>
                  </a:lnTo>
                  <a:lnTo>
                    <a:pt x="257225" y="420141"/>
                  </a:lnTo>
                  <a:lnTo>
                    <a:pt x="256006" y="417601"/>
                  </a:lnTo>
                  <a:lnTo>
                    <a:pt x="255231" y="415061"/>
                  </a:lnTo>
                  <a:lnTo>
                    <a:pt x="255943" y="413791"/>
                  </a:lnTo>
                  <a:lnTo>
                    <a:pt x="258000" y="412521"/>
                  </a:lnTo>
                  <a:lnTo>
                    <a:pt x="259918" y="412521"/>
                  </a:lnTo>
                  <a:lnTo>
                    <a:pt x="259816" y="413791"/>
                  </a:lnTo>
                  <a:lnTo>
                    <a:pt x="259854" y="416331"/>
                  </a:lnTo>
                  <a:lnTo>
                    <a:pt x="260350" y="422681"/>
                  </a:lnTo>
                  <a:lnTo>
                    <a:pt x="260350" y="391007"/>
                  </a:lnTo>
                  <a:lnTo>
                    <a:pt x="260210" y="390931"/>
                  </a:lnTo>
                  <a:lnTo>
                    <a:pt x="264337" y="388391"/>
                  </a:lnTo>
                  <a:lnTo>
                    <a:pt x="269100" y="388391"/>
                  </a:lnTo>
                  <a:lnTo>
                    <a:pt x="272796" y="385851"/>
                  </a:lnTo>
                  <a:lnTo>
                    <a:pt x="274294" y="387121"/>
                  </a:lnTo>
                  <a:lnTo>
                    <a:pt x="274294" y="371551"/>
                  </a:lnTo>
                  <a:lnTo>
                    <a:pt x="273939" y="371881"/>
                  </a:lnTo>
                  <a:lnTo>
                    <a:pt x="273939" y="378231"/>
                  </a:lnTo>
                  <a:lnTo>
                    <a:pt x="269671" y="383311"/>
                  </a:lnTo>
                  <a:lnTo>
                    <a:pt x="266687" y="383311"/>
                  </a:lnTo>
                  <a:lnTo>
                    <a:pt x="266077" y="382041"/>
                  </a:lnTo>
                  <a:lnTo>
                    <a:pt x="264261" y="378231"/>
                  </a:lnTo>
                  <a:lnTo>
                    <a:pt x="263334" y="376961"/>
                  </a:lnTo>
                  <a:lnTo>
                    <a:pt x="261277" y="376961"/>
                  </a:lnTo>
                  <a:lnTo>
                    <a:pt x="260273" y="375691"/>
                  </a:lnTo>
                  <a:lnTo>
                    <a:pt x="262699" y="371881"/>
                  </a:lnTo>
                  <a:lnTo>
                    <a:pt x="264833" y="375691"/>
                  </a:lnTo>
                  <a:lnTo>
                    <a:pt x="269887" y="375691"/>
                  </a:lnTo>
                  <a:lnTo>
                    <a:pt x="270167" y="380771"/>
                  </a:lnTo>
                  <a:lnTo>
                    <a:pt x="273939" y="378231"/>
                  </a:lnTo>
                  <a:lnTo>
                    <a:pt x="273939" y="371881"/>
                  </a:lnTo>
                  <a:lnTo>
                    <a:pt x="272516" y="370611"/>
                  </a:lnTo>
                  <a:lnTo>
                    <a:pt x="259359" y="370611"/>
                  </a:lnTo>
                  <a:lnTo>
                    <a:pt x="259359" y="406171"/>
                  </a:lnTo>
                  <a:lnTo>
                    <a:pt x="258432" y="407441"/>
                  </a:lnTo>
                  <a:lnTo>
                    <a:pt x="257225" y="406171"/>
                  </a:lnTo>
                  <a:lnTo>
                    <a:pt x="258000" y="404901"/>
                  </a:lnTo>
                  <a:lnTo>
                    <a:pt x="259359" y="406171"/>
                  </a:lnTo>
                  <a:lnTo>
                    <a:pt x="259359" y="370611"/>
                  </a:lnTo>
                  <a:lnTo>
                    <a:pt x="259003" y="370611"/>
                  </a:lnTo>
                  <a:lnTo>
                    <a:pt x="259003" y="401091"/>
                  </a:lnTo>
                  <a:lnTo>
                    <a:pt x="258216" y="401091"/>
                  </a:lnTo>
                  <a:lnTo>
                    <a:pt x="257568" y="399821"/>
                  </a:lnTo>
                  <a:lnTo>
                    <a:pt x="256908" y="398551"/>
                  </a:lnTo>
                  <a:lnTo>
                    <a:pt x="254939" y="394741"/>
                  </a:lnTo>
                  <a:lnTo>
                    <a:pt x="252742" y="395528"/>
                  </a:lnTo>
                  <a:lnTo>
                    <a:pt x="252742" y="420141"/>
                  </a:lnTo>
                  <a:lnTo>
                    <a:pt x="251599" y="422681"/>
                  </a:lnTo>
                  <a:lnTo>
                    <a:pt x="248119" y="423951"/>
                  </a:lnTo>
                  <a:lnTo>
                    <a:pt x="245833" y="423951"/>
                  </a:lnTo>
                  <a:lnTo>
                    <a:pt x="245275" y="421411"/>
                  </a:lnTo>
                  <a:lnTo>
                    <a:pt x="245021" y="420141"/>
                  </a:lnTo>
                  <a:lnTo>
                    <a:pt x="244767" y="418871"/>
                  </a:lnTo>
                  <a:lnTo>
                    <a:pt x="246697" y="418871"/>
                  </a:lnTo>
                  <a:lnTo>
                    <a:pt x="246545" y="421411"/>
                  </a:lnTo>
                  <a:lnTo>
                    <a:pt x="250037" y="421411"/>
                  </a:lnTo>
                  <a:lnTo>
                    <a:pt x="248399" y="418871"/>
                  </a:lnTo>
                  <a:lnTo>
                    <a:pt x="250253" y="417601"/>
                  </a:lnTo>
                  <a:lnTo>
                    <a:pt x="250672" y="418871"/>
                  </a:lnTo>
                  <a:lnTo>
                    <a:pt x="252742" y="420141"/>
                  </a:lnTo>
                  <a:lnTo>
                    <a:pt x="252742" y="395528"/>
                  </a:lnTo>
                  <a:lnTo>
                    <a:pt x="251079" y="396113"/>
                  </a:lnTo>
                  <a:lnTo>
                    <a:pt x="251079" y="408749"/>
                  </a:lnTo>
                  <a:lnTo>
                    <a:pt x="250101" y="409981"/>
                  </a:lnTo>
                  <a:lnTo>
                    <a:pt x="249555" y="408749"/>
                  </a:lnTo>
                  <a:lnTo>
                    <a:pt x="249605" y="408597"/>
                  </a:lnTo>
                  <a:lnTo>
                    <a:pt x="250317" y="407441"/>
                  </a:lnTo>
                  <a:lnTo>
                    <a:pt x="251028" y="408597"/>
                  </a:lnTo>
                  <a:lnTo>
                    <a:pt x="251079" y="408749"/>
                  </a:lnTo>
                  <a:lnTo>
                    <a:pt x="251079" y="396113"/>
                  </a:lnTo>
                  <a:lnTo>
                    <a:pt x="247764" y="397281"/>
                  </a:lnTo>
                  <a:lnTo>
                    <a:pt x="246976" y="397751"/>
                  </a:lnTo>
                  <a:lnTo>
                    <a:pt x="246976" y="399821"/>
                  </a:lnTo>
                  <a:lnTo>
                    <a:pt x="246405" y="402361"/>
                  </a:lnTo>
                  <a:lnTo>
                    <a:pt x="246049" y="403631"/>
                  </a:lnTo>
                  <a:lnTo>
                    <a:pt x="245554" y="404901"/>
                  </a:lnTo>
                  <a:lnTo>
                    <a:pt x="243560" y="407441"/>
                  </a:lnTo>
                  <a:lnTo>
                    <a:pt x="242493" y="406171"/>
                  </a:lnTo>
                  <a:lnTo>
                    <a:pt x="241427" y="404901"/>
                  </a:lnTo>
                  <a:lnTo>
                    <a:pt x="242138" y="402361"/>
                  </a:lnTo>
                  <a:lnTo>
                    <a:pt x="243560" y="401091"/>
                  </a:lnTo>
                  <a:lnTo>
                    <a:pt x="245122" y="401091"/>
                  </a:lnTo>
                  <a:lnTo>
                    <a:pt x="246976" y="399821"/>
                  </a:lnTo>
                  <a:lnTo>
                    <a:pt x="246976" y="397751"/>
                  </a:lnTo>
                  <a:lnTo>
                    <a:pt x="245630" y="398551"/>
                  </a:lnTo>
                  <a:lnTo>
                    <a:pt x="243636" y="398551"/>
                  </a:lnTo>
                  <a:lnTo>
                    <a:pt x="242354" y="396011"/>
                  </a:lnTo>
                  <a:lnTo>
                    <a:pt x="241719" y="394741"/>
                  </a:lnTo>
                  <a:lnTo>
                    <a:pt x="241922" y="392201"/>
                  </a:lnTo>
                  <a:lnTo>
                    <a:pt x="238798" y="393471"/>
                  </a:lnTo>
                  <a:lnTo>
                    <a:pt x="238226" y="393471"/>
                  </a:lnTo>
                  <a:lnTo>
                    <a:pt x="238048" y="392201"/>
                  </a:lnTo>
                  <a:lnTo>
                    <a:pt x="237871" y="390931"/>
                  </a:lnTo>
                  <a:lnTo>
                    <a:pt x="237083" y="390410"/>
                  </a:lnTo>
                  <a:lnTo>
                    <a:pt x="237083" y="412521"/>
                  </a:lnTo>
                  <a:lnTo>
                    <a:pt x="237083" y="420141"/>
                  </a:lnTo>
                  <a:lnTo>
                    <a:pt x="235953" y="421411"/>
                  </a:lnTo>
                  <a:lnTo>
                    <a:pt x="235305" y="420141"/>
                  </a:lnTo>
                  <a:lnTo>
                    <a:pt x="237083" y="420141"/>
                  </a:lnTo>
                  <a:lnTo>
                    <a:pt x="237083" y="412521"/>
                  </a:lnTo>
                  <a:lnTo>
                    <a:pt x="234594" y="414426"/>
                  </a:lnTo>
                  <a:lnTo>
                    <a:pt x="234594" y="423951"/>
                  </a:lnTo>
                  <a:lnTo>
                    <a:pt x="234035" y="426491"/>
                  </a:lnTo>
                  <a:lnTo>
                    <a:pt x="231330" y="426491"/>
                  </a:lnTo>
                  <a:lnTo>
                    <a:pt x="231749" y="429031"/>
                  </a:lnTo>
                  <a:lnTo>
                    <a:pt x="230403" y="430301"/>
                  </a:lnTo>
                  <a:lnTo>
                    <a:pt x="229412" y="429031"/>
                  </a:lnTo>
                  <a:lnTo>
                    <a:pt x="229260" y="427761"/>
                  </a:lnTo>
                  <a:lnTo>
                    <a:pt x="228981" y="425221"/>
                  </a:lnTo>
                  <a:lnTo>
                    <a:pt x="230898" y="423951"/>
                  </a:lnTo>
                  <a:lnTo>
                    <a:pt x="234594" y="423951"/>
                  </a:lnTo>
                  <a:lnTo>
                    <a:pt x="234594" y="414426"/>
                  </a:lnTo>
                  <a:lnTo>
                    <a:pt x="233743" y="415061"/>
                  </a:lnTo>
                  <a:lnTo>
                    <a:pt x="232257" y="417601"/>
                  </a:lnTo>
                  <a:lnTo>
                    <a:pt x="229616" y="421411"/>
                  </a:lnTo>
                  <a:lnTo>
                    <a:pt x="223786" y="423951"/>
                  </a:lnTo>
                  <a:lnTo>
                    <a:pt x="222440" y="423113"/>
                  </a:lnTo>
                  <a:lnTo>
                    <a:pt x="222440" y="430301"/>
                  </a:lnTo>
                  <a:lnTo>
                    <a:pt x="219875" y="430301"/>
                  </a:lnTo>
                  <a:lnTo>
                    <a:pt x="219379" y="427761"/>
                  </a:lnTo>
                  <a:lnTo>
                    <a:pt x="221437" y="427761"/>
                  </a:lnTo>
                  <a:lnTo>
                    <a:pt x="222364" y="429031"/>
                  </a:lnTo>
                  <a:lnTo>
                    <a:pt x="222440" y="430301"/>
                  </a:lnTo>
                  <a:lnTo>
                    <a:pt x="222440" y="423113"/>
                  </a:lnTo>
                  <a:lnTo>
                    <a:pt x="219735" y="421411"/>
                  </a:lnTo>
                  <a:lnTo>
                    <a:pt x="219163" y="420801"/>
                  </a:lnTo>
                  <a:lnTo>
                    <a:pt x="219163" y="437921"/>
                  </a:lnTo>
                  <a:lnTo>
                    <a:pt x="212763" y="439191"/>
                  </a:lnTo>
                  <a:lnTo>
                    <a:pt x="211201" y="440461"/>
                  </a:lnTo>
                  <a:lnTo>
                    <a:pt x="209702" y="440461"/>
                  </a:lnTo>
                  <a:lnTo>
                    <a:pt x="207924" y="441731"/>
                  </a:lnTo>
                  <a:lnTo>
                    <a:pt x="206997" y="440867"/>
                  </a:lnTo>
                  <a:lnTo>
                    <a:pt x="206997" y="444271"/>
                  </a:lnTo>
                  <a:lnTo>
                    <a:pt x="205930" y="445541"/>
                  </a:lnTo>
                  <a:lnTo>
                    <a:pt x="204724" y="444271"/>
                  </a:lnTo>
                  <a:lnTo>
                    <a:pt x="205651" y="443001"/>
                  </a:lnTo>
                  <a:lnTo>
                    <a:pt x="206997" y="444271"/>
                  </a:lnTo>
                  <a:lnTo>
                    <a:pt x="206997" y="440867"/>
                  </a:lnTo>
                  <a:lnTo>
                    <a:pt x="206578" y="440461"/>
                  </a:lnTo>
                  <a:lnTo>
                    <a:pt x="206997" y="439191"/>
                  </a:lnTo>
                  <a:lnTo>
                    <a:pt x="208673" y="437921"/>
                  </a:lnTo>
                  <a:lnTo>
                    <a:pt x="210337" y="436651"/>
                  </a:lnTo>
                  <a:lnTo>
                    <a:pt x="212471" y="434111"/>
                  </a:lnTo>
                  <a:lnTo>
                    <a:pt x="212902" y="432841"/>
                  </a:lnTo>
                  <a:lnTo>
                    <a:pt x="213334" y="431571"/>
                  </a:lnTo>
                  <a:lnTo>
                    <a:pt x="214363" y="430301"/>
                  </a:lnTo>
                  <a:lnTo>
                    <a:pt x="215392" y="429031"/>
                  </a:lnTo>
                  <a:lnTo>
                    <a:pt x="216814" y="431571"/>
                  </a:lnTo>
                  <a:lnTo>
                    <a:pt x="219163" y="437921"/>
                  </a:lnTo>
                  <a:lnTo>
                    <a:pt x="219163" y="420801"/>
                  </a:lnTo>
                  <a:lnTo>
                    <a:pt x="217385" y="418871"/>
                  </a:lnTo>
                  <a:lnTo>
                    <a:pt x="219303" y="416331"/>
                  </a:lnTo>
                  <a:lnTo>
                    <a:pt x="223291" y="413791"/>
                  </a:lnTo>
                  <a:lnTo>
                    <a:pt x="223710" y="411251"/>
                  </a:lnTo>
                  <a:lnTo>
                    <a:pt x="225425" y="415061"/>
                  </a:lnTo>
                  <a:lnTo>
                    <a:pt x="226910" y="416331"/>
                  </a:lnTo>
                  <a:lnTo>
                    <a:pt x="227838" y="417601"/>
                  </a:lnTo>
                  <a:lnTo>
                    <a:pt x="229908" y="417601"/>
                  </a:lnTo>
                  <a:lnTo>
                    <a:pt x="231825" y="416331"/>
                  </a:lnTo>
                  <a:lnTo>
                    <a:pt x="230974" y="415061"/>
                  </a:lnTo>
                  <a:lnTo>
                    <a:pt x="230759" y="411251"/>
                  </a:lnTo>
                  <a:lnTo>
                    <a:pt x="231902" y="409981"/>
                  </a:lnTo>
                  <a:lnTo>
                    <a:pt x="232524" y="408749"/>
                  </a:lnTo>
                  <a:lnTo>
                    <a:pt x="236880" y="411251"/>
                  </a:lnTo>
                  <a:lnTo>
                    <a:pt x="237083" y="412521"/>
                  </a:lnTo>
                  <a:lnTo>
                    <a:pt x="237083" y="390410"/>
                  </a:lnTo>
                  <a:lnTo>
                    <a:pt x="235953" y="389661"/>
                  </a:lnTo>
                  <a:lnTo>
                    <a:pt x="240296" y="388391"/>
                  </a:lnTo>
                  <a:lnTo>
                    <a:pt x="243992" y="388391"/>
                  </a:lnTo>
                  <a:lnTo>
                    <a:pt x="246341" y="392201"/>
                  </a:lnTo>
                  <a:lnTo>
                    <a:pt x="246976" y="393471"/>
                  </a:lnTo>
                  <a:lnTo>
                    <a:pt x="247764" y="394741"/>
                  </a:lnTo>
                  <a:lnTo>
                    <a:pt x="249605" y="394741"/>
                  </a:lnTo>
                  <a:lnTo>
                    <a:pt x="254939" y="392201"/>
                  </a:lnTo>
                  <a:lnTo>
                    <a:pt x="258572" y="394741"/>
                  </a:lnTo>
                  <a:lnTo>
                    <a:pt x="259003" y="401091"/>
                  </a:lnTo>
                  <a:lnTo>
                    <a:pt x="259003" y="370611"/>
                  </a:lnTo>
                  <a:lnTo>
                    <a:pt x="242138" y="370611"/>
                  </a:lnTo>
                  <a:lnTo>
                    <a:pt x="244208" y="371881"/>
                  </a:lnTo>
                  <a:lnTo>
                    <a:pt x="245630" y="373151"/>
                  </a:lnTo>
                  <a:lnTo>
                    <a:pt x="248894" y="371881"/>
                  </a:lnTo>
                  <a:lnTo>
                    <a:pt x="250317" y="371881"/>
                  </a:lnTo>
                  <a:lnTo>
                    <a:pt x="251320" y="373151"/>
                  </a:lnTo>
                  <a:lnTo>
                    <a:pt x="251104" y="375691"/>
                  </a:lnTo>
                  <a:lnTo>
                    <a:pt x="246761" y="376961"/>
                  </a:lnTo>
                  <a:lnTo>
                    <a:pt x="244487" y="375691"/>
                  </a:lnTo>
                  <a:lnTo>
                    <a:pt x="241782" y="374421"/>
                  </a:lnTo>
                  <a:lnTo>
                    <a:pt x="241896" y="373151"/>
                  </a:lnTo>
                  <a:lnTo>
                    <a:pt x="242138" y="370611"/>
                  </a:lnTo>
                  <a:lnTo>
                    <a:pt x="234886" y="370611"/>
                  </a:lnTo>
                  <a:lnTo>
                    <a:pt x="234886" y="404901"/>
                  </a:lnTo>
                  <a:lnTo>
                    <a:pt x="232422" y="406069"/>
                  </a:lnTo>
                  <a:lnTo>
                    <a:pt x="232422" y="408597"/>
                  </a:lnTo>
                  <a:lnTo>
                    <a:pt x="231254" y="407441"/>
                  </a:lnTo>
                  <a:lnTo>
                    <a:pt x="231965" y="407441"/>
                  </a:lnTo>
                  <a:lnTo>
                    <a:pt x="232422" y="408597"/>
                  </a:lnTo>
                  <a:lnTo>
                    <a:pt x="232422" y="406069"/>
                  </a:lnTo>
                  <a:lnTo>
                    <a:pt x="232181" y="406171"/>
                  </a:lnTo>
                  <a:lnTo>
                    <a:pt x="229971" y="404901"/>
                  </a:lnTo>
                  <a:lnTo>
                    <a:pt x="227838" y="403631"/>
                  </a:lnTo>
                  <a:lnTo>
                    <a:pt x="224066" y="402361"/>
                  </a:lnTo>
                  <a:lnTo>
                    <a:pt x="222084" y="403631"/>
                  </a:lnTo>
                  <a:lnTo>
                    <a:pt x="221157" y="406171"/>
                  </a:lnTo>
                  <a:lnTo>
                    <a:pt x="220154" y="407441"/>
                  </a:lnTo>
                  <a:lnTo>
                    <a:pt x="217665" y="406171"/>
                  </a:lnTo>
                  <a:lnTo>
                    <a:pt x="215963" y="407441"/>
                  </a:lnTo>
                  <a:lnTo>
                    <a:pt x="214109" y="408711"/>
                  </a:lnTo>
                  <a:lnTo>
                    <a:pt x="214464" y="415061"/>
                  </a:lnTo>
                  <a:lnTo>
                    <a:pt x="215887" y="421411"/>
                  </a:lnTo>
                  <a:lnTo>
                    <a:pt x="212407" y="426491"/>
                  </a:lnTo>
                  <a:lnTo>
                    <a:pt x="210413" y="429031"/>
                  </a:lnTo>
                  <a:lnTo>
                    <a:pt x="208711" y="426491"/>
                  </a:lnTo>
                  <a:lnTo>
                    <a:pt x="209702" y="425221"/>
                  </a:lnTo>
                  <a:lnTo>
                    <a:pt x="211480" y="425221"/>
                  </a:lnTo>
                  <a:lnTo>
                    <a:pt x="210769" y="423951"/>
                  </a:lnTo>
                  <a:lnTo>
                    <a:pt x="209740" y="418871"/>
                  </a:lnTo>
                  <a:lnTo>
                    <a:pt x="209486" y="417601"/>
                  </a:lnTo>
                  <a:lnTo>
                    <a:pt x="209346" y="416331"/>
                  </a:lnTo>
                  <a:lnTo>
                    <a:pt x="209207" y="415061"/>
                  </a:lnTo>
                  <a:lnTo>
                    <a:pt x="209067" y="413791"/>
                  </a:lnTo>
                  <a:lnTo>
                    <a:pt x="207035" y="412521"/>
                  </a:lnTo>
                  <a:lnTo>
                    <a:pt x="205003" y="411251"/>
                  </a:lnTo>
                  <a:lnTo>
                    <a:pt x="204939" y="406171"/>
                  </a:lnTo>
                  <a:lnTo>
                    <a:pt x="205867" y="404901"/>
                  </a:lnTo>
                  <a:lnTo>
                    <a:pt x="206781" y="403631"/>
                  </a:lnTo>
                  <a:lnTo>
                    <a:pt x="206679" y="402361"/>
                  </a:lnTo>
                  <a:lnTo>
                    <a:pt x="206578" y="401091"/>
                  </a:lnTo>
                  <a:lnTo>
                    <a:pt x="203657" y="399821"/>
                  </a:lnTo>
                  <a:lnTo>
                    <a:pt x="202730" y="398551"/>
                  </a:lnTo>
                  <a:lnTo>
                    <a:pt x="204647" y="397281"/>
                  </a:lnTo>
                  <a:lnTo>
                    <a:pt x="208000" y="397281"/>
                  </a:lnTo>
                  <a:lnTo>
                    <a:pt x="208635" y="394741"/>
                  </a:lnTo>
                  <a:lnTo>
                    <a:pt x="207340" y="393636"/>
                  </a:lnTo>
                  <a:lnTo>
                    <a:pt x="207568" y="393471"/>
                  </a:lnTo>
                  <a:lnTo>
                    <a:pt x="209346" y="392201"/>
                  </a:lnTo>
                  <a:lnTo>
                    <a:pt x="210769" y="390931"/>
                  </a:lnTo>
                  <a:lnTo>
                    <a:pt x="211378" y="389661"/>
                  </a:lnTo>
                  <a:lnTo>
                    <a:pt x="212585" y="387121"/>
                  </a:lnTo>
                  <a:lnTo>
                    <a:pt x="213182" y="385851"/>
                  </a:lnTo>
                  <a:lnTo>
                    <a:pt x="216103" y="384581"/>
                  </a:lnTo>
                  <a:lnTo>
                    <a:pt x="217385" y="388391"/>
                  </a:lnTo>
                  <a:lnTo>
                    <a:pt x="213893" y="389661"/>
                  </a:lnTo>
                  <a:lnTo>
                    <a:pt x="214896" y="392201"/>
                  </a:lnTo>
                  <a:lnTo>
                    <a:pt x="216535" y="396011"/>
                  </a:lnTo>
                  <a:lnTo>
                    <a:pt x="218808" y="392201"/>
                  </a:lnTo>
                  <a:lnTo>
                    <a:pt x="220726" y="393471"/>
                  </a:lnTo>
                  <a:lnTo>
                    <a:pt x="220306" y="394741"/>
                  </a:lnTo>
                  <a:lnTo>
                    <a:pt x="219087" y="397281"/>
                  </a:lnTo>
                  <a:lnTo>
                    <a:pt x="219595" y="398551"/>
                  </a:lnTo>
                  <a:lnTo>
                    <a:pt x="226631" y="401091"/>
                  </a:lnTo>
                  <a:lnTo>
                    <a:pt x="230759" y="402361"/>
                  </a:lnTo>
                  <a:lnTo>
                    <a:pt x="234886" y="404901"/>
                  </a:lnTo>
                  <a:lnTo>
                    <a:pt x="234886" y="370611"/>
                  </a:lnTo>
                  <a:lnTo>
                    <a:pt x="232321" y="370611"/>
                  </a:lnTo>
                  <a:lnTo>
                    <a:pt x="232321" y="380771"/>
                  </a:lnTo>
                  <a:lnTo>
                    <a:pt x="231114" y="382041"/>
                  </a:lnTo>
                  <a:lnTo>
                    <a:pt x="229831" y="382041"/>
                  </a:lnTo>
                  <a:lnTo>
                    <a:pt x="228193" y="380873"/>
                  </a:lnTo>
                  <a:lnTo>
                    <a:pt x="228193" y="384581"/>
                  </a:lnTo>
                  <a:lnTo>
                    <a:pt x="226555" y="389661"/>
                  </a:lnTo>
                  <a:lnTo>
                    <a:pt x="225348" y="388988"/>
                  </a:lnTo>
                  <a:lnTo>
                    <a:pt x="225348" y="393471"/>
                  </a:lnTo>
                  <a:lnTo>
                    <a:pt x="224142" y="396011"/>
                  </a:lnTo>
                  <a:lnTo>
                    <a:pt x="223647" y="393471"/>
                  </a:lnTo>
                  <a:lnTo>
                    <a:pt x="225348" y="393471"/>
                  </a:lnTo>
                  <a:lnTo>
                    <a:pt x="225348" y="388988"/>
                  </a:lnTo>
                  <a:lnTo>
                    <a:pt x="219798" y="385851"/>
                  </a:lnTo>
                  <a:lnTo>
                    <a:pt x="223075" y="384581"/>
                  </a:lnTo>
                  <a:lnTo>
                    <a:pt x="226631" y="388391"/>
                  </a:lnTo>
                  <a:lnTo>
                    <a:pt x="228193" y="384581"/>
                  </a:lnTo>
                  <a:lnTo>
                    <a:pt x="228193" y="380873"/>
                  </a:lnTo>
                  <a:lnTo>
                    <a:pt x="228053" y="380771"/>
                  </a:lnTo>
                  <a:lnTo>
                    <a:pt x="229692" y="378231"/>
                  </a:lnTo>
                  <a:lnTo>
                    <a:pt x="231038" y="380771"/>
                  </a:lnTo>
                  <a:lnTo>
                    <a:pt x="232321" y="380771"/>
                  </a:lnTo>
                  <a:lnTo>
                    <a:pt x="232321" y="370611"/>
                  </a:lnTo>
                  <a:lnTo>
                    <a:pt x="218808" y="370611"/>
                  </a:lnTo>
                  <a:lnTo>
                    <a:pt x="214249" y="373151"/>
                  </a:lnTo>
                  <a:lnTo>
                    <a:pt x="211759" y="370611"/>
                  </a:lnTo>
                  <a:lnTo>
                    <a:pt x="210134" y="366801"/>
                  </a:lnTo>
                  <a:lnTo>
                    <a:pt x="209067" y="364261"/>
                  </a:lnTo>
                  <a:lnTo>
                    <a:pt x="211696" y="362991"/>
                  </a:lnTo>
                  <a:lnTo>
                    <a:pt x="214249" y="361721"/>
                  </a:lnTo>
                  <a:lnTo>
                    <a:pt x="216954" y="360451"/>
                  </a:lnTo>
                  <a:lnTo>
                    <a:pt x="218173" y="362991"/>
                  </a:lnTo>
                  <a:lnTo>
                    <a:pt x="221297" y="366801"/>
                  </a:lnTo>
                  <a:lnTo>
                    <a:pt x="219379" y="368071"/>
                  </a:lnTo>
                  <a:lnTo>
                    <a:pt x="217246" y="366801"/>
                  </a:lnTo>
                  <a:lnTo>
                    <a:pt x="215887" y="368071"/>
                  </a:lnTo>
                  <a:lnTo>
                    <a:pt x="215823" y="369341"/>
                  </a:lnTo>
                  <a:lnTo>
                    <a:pt x="218313" y="369341"/>
                  </a:lnTo>
                  <a:lnTo>
                    <a:pt x="273862" y="369341"/>
                  </a:lnTo>
                  <a:lnTo>
                    <a:pt x="283895" y="369341"/>
                  </a:lnTo>
                  <a:lnTo>
                    <a:pt x="287743" y="369341"/>
                  </a:lnTo>
                  <a:lnTo>
                    <a:pt x="287756" y="368071"/>
                  </a:lnTo>
                  <a:lnTo>
                    <a:pt x="287769" y="366801"/>
                  </a:lnTo>
                  <a:lnTo>
                    <a:pt x="287832" y="364261"/>
                  </a:lnTo>
                  <a:lnTo>
                    <a:pt x="287947" y="361721"/>
                  </a:lnTo>
                  <a:lnTo>
                    <a:pt x="288061" y="359181"/>
                  </a:lnTo>
                  <a:close/>
                </a:path>
                <a:path extrusionOk="0" h="534670" w="1280160">
                  <a:moveTo>
                    <a:pt x="472401" y="284594"/>
                  </a:moveTo>
                  <a:lnTo>
                    <a:pt x="456819" y="284594"/>
                  </a:lnTo>
                  <a:lnTo>
                    <a:pt x="457746" y="285864"/>
                  </a:lnTo>
                  <a:lnTo>
                    <a:pt x="463156" y="290944"/>
                  </a:lnTo>
                  <a:lnTo>
                    <a:pt x="465645" y="285864"/>
                  </a:lnTo>
                  <a:lnTo>
                    <a:pt x="467423" y="287134"/>
                  </a:lnTo>
                  <a:lnTo>
                    <a:pt x="466001" y="289674"/>
                  </a:lnTo>
                  <a:lnTo>
                    <a:pt x="467855" y="289674"/>
                  </a:lnTo>
                  <a:lnTo>
                    <a:pt x="469988" y="290944"/>
                  </a:lnTo>
                  <a:lnTo>
                    <a:pt x="469417" y="288404"/>
                  </a:lnTo>
                  <a:lnTo>
                    <a:pt x="471411" y="285864"/>
                  </a:lnTo>
                  <a:lnTo>
                    <a:pt x="472401" y="284594"/>
                  </a:lnTo>
                  <a:close/>
                </a:path>
                <a:path extrusionOk="0" h="534670" w="1280160">
                  <a:moveTo>
                    <a:pt x="563524" y="372224"/>
                  </a:moveTo>
                  <a:close/>
                </a:path>
                <a:path extrusionOk="0" h="534670" w="1280160">
                  <a:moveTo>
                    <a:pt x="674331" y="257924"/>
                  </a:moveTo>
                  <a:lnTo>
                    <a:pt x="669874" y="257924"/>
                  </a:lnTo>
                  <a:lnTo>
                    <a:pt x="671512" y="261734"/>
                  </a:lnTo>
                  <a:lnTo>
                    <a:pt x="672947" y="260515"/>
                  </a:lnTo>
                  <a:lnTo>
                    <a:pt x="674331" y="257924"/>
                  </a:lnTo>
                  <a:close/>
                </a:path>
                <a:path extrusionOk="0" h="534670" w="1280160">
                  <a:moveTo>
                    <a:pt x="748411" y="363334"/>
                  </a:moveTo>
                  <a:lnTo>
                    <a:pt x="748195" y="362064"/>
                  </a:lnTo>
                  <a:lnTo>
                    <a:pt x="746201" y="360794"/>
                  </a:lnTo>
                  <a:lnTo>
                    <a:pt x="744499" y="362064"/>
                  </a:lnTo>
                  <a:lnTo>
                    <a:pt x="742721" y="363334"/>
                  </a:lnTo>
                  <a:lnTo>
                    <a:pt x="745845" y="363334"/>
                  </a:lnTo>
                  <a:lnTo>
                    <a:pt x="748411" y="363334"/>
                  </a:lnTo>
                  <a:close/>
                </a:path>
                <a:path extrusionOk="0" h="534670" w="1280160">
                  <a:moveTo>
                    <a:pt x="823099" y="321424"/>
                  </a:moveTo>
                  <a:lnTo>
                    <a:pt x="821093" y="325132"/>
                  </a:lnTo>
                  <a:lnTo>
                    <a:pt x="821042" y="326504"/>
                  </a:lnTo>
                  <a:lnTo>
                    <a:pt x="823099" y="321424"/>
                  </a:lnTo>
                  <a:close/>
                </a:path>
                <a:path extrusionOk="0" h="534670" w="1280160">
                  <a:moveTo>
                    <a:pt x="865225" y="351116"/>
                  </a:moveTo>
                  <a:lnTo>
                    <a:pt x="864285" y="350786"/>
                  </a:lnTo>
                  <a:lnTo>
                    <a:pt x="864222" y="351904"/>
                  </a:lnTo>
                  <a:lnTo>
                    <a:pt x="865225" y="351116"/>
                  </a:lnTo>
                  <a:close/>
                </a:path>
                <a:path extrusionOk="0" h="534670" w="1280160">
                  <a:moveTo>
                    <a:pt x="1036154" y="289674"/>
                  </a:moveTo>
                  <a:lnTo>
                    <a:pt x="1036015" y="289674"/>
                  </a:lnTo>
                  <a:lnTo>
                    <a:pt x="1035177" y="291782"/>
                  </a:lnTo>
                  <a:lnTo>
                    <a:pt x="1036154" y="289674"/>
                  </a:lnTo>
                  <a:close/>
                </a:path>
                <a:path extrusionOk="0" h="534670" w="1280160">
                  <a:moveTo>
                    <a:pt x="1057998" y="250304"/>
                  </a:moveTo>
                  <a:close/>
                </a:path>
                <a:path extrusionOk="0" h="534670" w="1280160">
                  <a:moveTo>
                    <a:pt x="1227226" y="259194"/>
                  </a:moveTo>
                  <a:lnTo>
                    <a:pt x="1225511" y="259194"/>
                  </a:lnTo>
                  <a:lnTo>
                    <a:pt x="1225016" y="257924"/>
                  </a:lnTo>
                  <a:lnTo>
                    <a:pt x="1223530" y="254114"/>
                  </a:lnTo>
                  <a:lnTo>
                    <a:pt x="1222527" y="251574"/>
                  </a:lnTo>
                  <a:lnTo>
                    <a:pt x="1220889" y="251574"/>
                  </a:lnTo>
                  <a:lnTo>
                    <a:pt x="1220685" y="254114"/>
                  </a:lnTo>
                  <a:lnTo>
                    <a:pt x="1218615" y="254114"/>
                  </a:lnTo>
                  <a:lnTo>
                    <a:pt x="1218095" y="252844"/>
                  </a:lnTo>
                  <a:lnTo>
                    <a:pt x="1217053" y="250304"/>
                  </a:lnTo>
                  <a:lnTo>
                    <a:pt x="1218514" y="249034"/>
                  </a:lnTo>
                  <a:lnTo>
                    <a:pt x="1222883" y="245224"/>
                  </a:lnTo>
                  <a:lnTo>
                    <a:pt x="1218260" y="241414"/>
                  </a:lnTo>
                  <a:lnTo>
                    <a:pt x="1216342" y="242608"/>
                  </a:lnTo>
                  <a:lnTo>
                    <a:pt x="1216342" y="276974"/>
                  </a:lnTo>
                  <a:lnTo>
                    <a:pt x="1214424" y="279514"/>
                  </a:lnTo>
                  <a:lnTo>
                    <a:pt x="1213510" y="279869"/>
                  </a:lnTo>
                  <a:lnTo>
                    <a:pt x="1213510" y="286715"/>
                  </a:lnTo>
                  <a:lnTo>
                    <a:pt x="1209941" y="285864"/>
                  </a:lnTo>
                  <a:lnTo>
                    <a:pt x="1207808" y="284594"/>
                  </a:lnTo>
                  <a:lnTo>
                    <a:pt x="1208938" y="283324"/>
                  </a:lnTo>
                  <a:lnTo>
                    <a:pt x="1210005" y="282054"/>
                  </a:lnTo>
                  <a:lnTo>
                    <a:pt x="1212075" y="284594"/>
                  </a:lnTo>
                  <a:lnTo>
                    <a:pt x="1213510" y="286715"/>
                  </a:lnTo>
                  <a:lnTo>
                    <a:pt x="1213510" y="279869"/>
                  </a:lnTo>
                  <a:lnTo>
                    <a:pt x="1211072" y="280784"/>
                  </a:lnTo>
                  <a:lnTo>
                    <a:pt x="1207452" y="282054"/>
                  </a:lnTo>
                  <a:lnTo>
                    <a:pt x="1201115" y="282054"/>
                  </a:lnTo>
                  <a:lnTo>
                    <a:pt x="1201115" y="285864"/>
                  </a:lnTo>
                  <a:lnTo>
                    <a:pt x="1198841" y="288404"/>
                  </a:lnTo>
                  <a:lnTo>
                    <a:pt x="1197495" y="287134"/>
                  </a:lnTo>
                  <a:lnTo>
                    <a:pt x="1196276" y="287134"/>
                  </a:lnTo>
                  <a:lnTo>
                    <a:pt x="1196276" y="285864"/>
                  </a:lnTo>
                  <a:lnTo>
                    <a:pt x="1194282" y="285864"/>
                  </a:lnTo>
                  <a:lnTo>
                    <a:pt x="1195146" y="288404"/>
                  </a:lnTo>
                  <a:lnTo>
                    <a:pt x="1193152" y="288404"/>
                  </a:lnTo>
                  <a:lnTo>
                    <a:pt x="1193076" y="290944"/>
                  </a:lnTo>
                  <a:lnTo>
                    <a:pt x="1197559" y="290944"/>
                  </a:lnTo>
                  <a:lnTo>
                    <a:pt x="1197775" y="297294"/>
                  </a:lnTo>
                  <a:lnTo>
                    <a:pt x="1196492" y="298564"/>
                  </a:lnTo>
                  <a:lnTo>
                    <a:pt x="1193647" y="299834"/>
                  </a:lnTo>
                  <a:lnTo>
                    <a:pt x="1190371" y="299834"/>
                  </a:lnTo>
                  <a:lnTo>
                    <a:pt x="1190231" y="297294"/>
                  </a:lnTo>
                  <a:lnTo>
                    <a:pt x="1190447" y="293484"/>
                  </a:lnTo>
                  <a:lnTo>
                    <a:pt x="1190523" y="292214"/>
                  </a:lnTo>
                  <a:lnTo>
                    <a:pt x="1186815" y="290944"/>
                  </a:lnTo>
                  <a:lnTo>
                    <a:pt x="1184109" y="287134"/>
                  </a:lnTo>
                  <a:lnTo>
                    <a:pt x="1188313" y="288404"/>
                  </a:lnTo>
                  <a:lnTo>
                    <a:pt x="1189697" y="287134"/>
                  </a:lnTo>
                  <a:lnTo>
                    <a:pt x="1191082" y="285864"/>
                  </a:lnTo>
                  <a:lnTo>
                    <a:pt x="1180769" y="285864"/>
                  </a:lnTo>
                  <a:lnTo>
                    <a:pt x="1180769" y="296024"/>
                  </a:lnTo>
                  <a:lnTo>
                    <a:pt x="1178991" y="297294"/>
                  </a:lnTo>
                  <a:lnTo>
                    <a:pt x="1176718" y="297294"/>
                  </a:lnTo>
                  <a:lnTo>
                    <a:pt x="1172159" y="296024"/>
                  </a:lnTo>
                  <a:lnTo>
                    <a:pt x="1171879" y="294754"/>
                  </a:lnTo>
                  <a:lnTo>
                    <a:pt x="1173226" y="293484"/>
                  </a:lnTo>
                  <a:lnTo>
                    <a:pt x="1175080" y="294754"/>
                  </a:lnTo>
                  <a:lnTo>
                    <a:pt x="1179207" y="294754"/>
                  </a:lnTo>
                  <a:lnTo>
                    <a:pt x="1180769" y="296024"/>
                  </a:lnTo>
                  <a:lnTo>
                    <a:pt x="1180769" y="285864"/>
                  </a:lnTo>
                  <a:lnTo>
                    <a:pt x="1162062" y="285864"/>
                  </a:lnTo>
                  <a:lnTo>
                    <a:pt x="1159852" y="284594"/>
                  </a:lnTo>
                  <a:lnTo>
                    <a:pt x="1158227" y="284594"/>
                  </a:lnTo>
                  <a:lnTo>
                    <a:pt x="1156017" y="283324"/>
                  </a:lnTo>
                  <a:lnTo>
                    <a:pt x="1156868" y="280784"/>
                  </a:lnTo>
                  <a:lnTo>
                    <a:pt x="1159433" y="279514"/>
                  </a:lnTo>
                  <a:lnTo>
                    <a:pt x="1161427" y="280784"/>
                  </a:lnTo>
                  <a:lnTo>
                    <a:pt x="1166050" y="280784"/>
                  </a:lnTo>
                  <a:lnTo>
                    <a:pt x="1159852" y="284594"/>
                  </a:lnTo>
                  <a:lnTo>
                    <a:pt x="1160145" y="284594"/>
                  </a:lnTo>
                  <a:lnTo>
                    <a:pt x="1197203" y="284594"/>
                  </a:lnTo>
                  <a:lnTo>
                    <a:pt x="1198130" y="283324"/>
                  </a:lnTo>
                  <a:lnTo>
                    <a:pt x="1199553" y="283324"/>
                  </a:lnTo>
                  <a:lnTo>
                    <a:pt x="1200899" y="284594"/>
                  </a:lnTo>
                  <a:lnTo>
                    <a:pt x="1201115" y="285864"/>
                  </a:lnTo>
                  <a:lnTo>
                    <a:pt x="1201115" y="282054"/>
                  </a:lnTo>
                  <a:lnTo>
                    <a:pt x="1200543" y="282054"/>
                  </a:lnTo>
                  <a:lnTo>
                    <a:pt x="1197635" y="280784"/>
                  </a:lnTo>
                  <a:lnTo>
                    <a:pt x="1197343" y="279514"/>
                  </a:lnTo>
                  <a:lnTo>
                    <a:pt x="1199337" y="276974"/>
                  </a:lnTo>
                  <a:lnTo>
                    <a:pt x="1203032" y="274434"/>
                  </a:lnTo>
                  <a:lnTo>
                    <a:pt x="1204175" y="273164"/>
                  </a:lnTo>
                  <a:lnTo>
                    <a:pt x="1205458" y="270624"/>
                  </a:lnTo>
                  <a:lnTo>
                    <a:pt x="1207020" y="269354"/>
                  </a:lnTo>
                  <a:lnTo>
                    <a:pt x="1209446" y="270624"/>
                  </a:lnTo>
                  <a:lnTo>
                    <a:pt x="1212494" y="271894"/>
                  </a:lnTo>
                  <a:lnTo>
                    <a:pt x="1214983" y="273164"/>
                  </a:lnTo>
                  <a:lnTo>
                    <a:pt x="1216342" y="276974"/>
                  </a:lnTo>
                  <a:lnTo>
                    <a:pt x="1216342" y="242608"/>
                  </a:lnTo>
                  <a:lnTo>
                    <a:pt x="1216202" y="242684"/>
                  </a:lnTo>
                  <a:lnTo>
                    <a:pt x="1215847" y="245224"/>
                  </a:lnTo>
                  <a:lnTo>
                    <a:pt x="1214475" y="248412"/>
                  </a:lnTo>
                  <a:lnTo>
                    <a:pt x="1214247" y="246913"/>
                  </a:lnTo>
                  <a:lnTo>
                    <a:pt x="1214247" y="248945"/>
                  </a:lnTo>
                  <a:lnTo>
                    <a:pt x="1213358" y="251574"/>
                  </a:lnTo>
                  <a:lnTo>
                    <a:pt x="1210868" y="251574"/>
                  </a:lnTo>
                  <a:lnTo>
                    <a:pt x="1207160" y="252844"/>
                  </a:lnTo>
                  <a:lnTo>
                    <a:pt x="1206842" y="251574"/>
                  </a:lnTo>
                  <a:lnTo>
                    <a:pt x="1206525" y="250304"/>
                  </a:lnTo>
                  <a:lnTo>
                    <a:pt x="1209725" y="247764"/>
                  </a:lnTo>
                  <a:lnTo>
                    <a:pt x="1214247" y="248945"/>
                  </a:lnTo>
                  <a:lnTo>
                    <a:pt x="1214247" y="246913"/>
                  </a:lnTo>
                  <a:lnTo>
                    <a:pt x="1213993" y="245224"/>
                  </a:lnTo>
                  <a:lnTo>
                    <a:pt x="1214488" y="241414"/>
                  </a:lnTo>
                  <a:lnTo>
                    <a:pt x="1213993" y="238874"/>
                  </a:lnTo>
                  <a:lnTo>
                    <a:pt x="1215212" y="237655"/>
                  </a:lnTo>
                  <a:lnTo>
                    <a:pt x="1215250" y="237528"/>
                  </a:lnTo>
                  <a:lnTo>
                    <a:pt x="1213637" y="233794"/>
                  </a:lnTo>
                  <a:lnTo>
                    <a:pt x="1211008" y="232524"/>
                  </a:lnTo>
                  <a:lnTo>
                    <a:pt x="1209446" y="229984"/>
                  </a:lnTo>
                  <a:lnTo>
                    <a:pt x="1209446" y="237604"/>
                  </a:lnTo>
                  <a:lnTo>
                    <a:pt x="1208366" y="241414"/>
                  </a:lnTo>
                  <a:lnTo>
                    <a:pt x="1207592" y="245224"/>
                  </a:lnTo>
                  <a:lnTo>
                    <a:pt x="1206525" y="247764"/>
                  </a:lnTo>
                  <a:lnTo>
                    <a:pt x="1203185" y="247218"/>
                  </a:lnTo>
                  <a:lnTo>
                    <a:pt x="1203185" y="250304"/>
                  </a:lnTo>
                  <a:lnTo>
                    <a:pt x="1201966" y="251574"/>
                  </a:lnTo>
                  <a:lnTo>
                    <a:pt x="1200835" y="250304"/>
                  </a:lnTo>
                  <a:lnTo>
                    <a:pt x="1203185" y="250304"/>
                  </a:lnTo>
                  <a:lnTo>
                    <a:pt x="1203185" y="247218"/>
                  </a:lnTo>
                  <a:lnTo>
                    <a:pt x="1200746" y="246811"/>
                  </a:lnTo>
                  <a:lnTo>
                    <a:pt x="1200746" y="260515"/>
                  </a:lnTo>
                  <a:lnTo>
                    <a:pt x="1199908" y="264274"/>
                  </a:lnTo>
                  <a:lnTo>
                    <a:pt x="1198130" y="266814"/>
                  </a:lnTo>
                  <a:lnTo>
                    <a:pt x="1196848" y="267817"/>
                  </a:lnTo>
                  <a:lnTo>
                    <a:pt x="1196848" y="273164"/>
                  </a:lnTo>
                  <a:lnTo>
                    <a:pt x="1196136" y="274434"/>
                  </a:lnTo>
                  <a:lnTo>
                    <a:pt x="1195425" y="273164"/>
                  </a:lnTo>
                  <a:lnTo>
                    <a:pt x="1195997" y="271894"/>
                  </a:lnTo>
                  <a:lnTo>
                    <a:pt x="1196848" y="273164"/>
                  </a:lnTo>
                  <a:lnTo>
                    <a:pt x="1196848" y="267817"/>
                  </a:lnTo>
                  <a:lnTo>
                    <a:pt x="1196492" y="268084"/>
                  </a:lnTo>
                  <a:lnTo>
                    <a:pt x="1194993" y="270624"/>
                  </a:lnTo>
                  <a:lnTo>
                    <a:pt x="1192504" y="269379"/>
                  </a:lnTo>
                  <a:lnTo>
                    <a:pt x="1192504" y="266814"/>
                  </a:lnTo>
                  <a:lnTo>
                    <a:pt x="1193927" y="264274"/>
                  </a:lnTo>
                  <a:lnTo>
                    <a:pt x="1192758" y="261734"/>
                  </a:lnTo>
                  <a:lnTo>
                    <a:pt x="1192174" y="260464"/>
                  </a:lnTo>
                  <a:lnTo>
                    <a:pt x="1191590" y="259194"/>
                  </a:lnTo>
                  <a:lnTo>
                    <a:pt x="1197419" y="259194"/>
                  </a:lnTo>
                  <a:lnTo>
                    <a:pt x="1200670" y="260426"/>
                  </a:lnTo>
                  <a:lnTo>
                    <a:pt x="1200746" y="246811"/>
                  </a:lnTo>
                  <a:lnTo>
                    <a:pt x="1198841" y="246494"/>
                  </a:lnTo>
                  <a:lnTo>
                    <a:pt x="1196924" y="249034"/>
                  </a:lnTo>
                  <a:lnTo>
                    <a:pt x="1194930" y="250304"/>
                  </a:lnTo>
                  <a:lnTo>
                    <a:pt x="1191793" y="251574"/>
                  </a:lnTo>
                  <a:lnTo>
                    <a:pt x="1191374" y="247764"/>
                  </a:lnTo>
                  <a:lnTo>
                    <a:pt x="1192441" y="245224"/>
                  </a:lnTo>
                  <a:lnTo>
                    <a:pt x="1193927" y="243954"/>
                  </a:lnTo>
                  <a:lnTo>
                    <a:pt x="1195641" y="242684"/>
                  </a:lnTo>
                  <a:lnTo>
                    <a:pt x="1197025" y="241414"/>
                  </a:lnTo>
                  <a:lnTo>
                    <a:pt x="1198410" y="240144"/>
                  </a:lnTo>
                  <a:lnTo>
                    <a:pt x="1197991" y="238874"/>
                  </a:lnTo>
                  <a:lnTo>
                    <a:pt x="1197737" y="237604"/>
                  </a:lnTo>
                  <a:lnTo>
                    <a:pt x="1197495" y="236334"/>
                  </a:lnTo>
                  <a:lnTo>
                    <a:pt x="1195146" y="237604"/>
                  </a:lnTo>
                  <a:lnTo>
                    <a:pt x="1193787" y="236334"/>
                  </a:lnTo>
                  <a:lnTo>
                    <a:pt x="1194790" y="233794"/>
                  </a:lnTo>
                  <a:lnTo>
                    <a:pt x="1197343" y="232524"/>
                  </a:lnTo>
                  <a:lnTo>
                    <a:pt x="1199832" y="231254"/>
                  </a:lnTo>
                  <a:lnTo>
                    <a:pt x="1201610" y="231254"/>
                  </a:lnTo>
                  <a:lnTo>
                    <a:pt x="1203896" y="229984"/>
                  </a:lnTo>
                  <a:lnTo>
                    <a:pt x="1207160" y="235064"/>
                  </a:lnTo>
                  <a:lnTo>
                    <a:pt x="1204175" y="235064"/>
                  </a:lnTo>
                  <a:lnTo>
                    <a:pt x="1203185" y="237604"/>
                  </a:lnTo>
                  <a:lnTo>
                    <a:pt x="1209446" y="237604"/>
                  </a:lnTo>
                  <a:lnTo>
                    <a:pt x="1209446" y="229984"/>
                  </a:lnTo>
                  <a:lnTo>
                    <a:pt x="1209725" y="228714"/>
                  </a:lnTo>
                  <a:lnTo>
                    <a:pt x="1210005" y="227444"/>
                  </a:lnTo>
                  <a:lnTo>
                    <a:pt x="1210576" y="223634"/>
                  </a:lnTo>
                  <a:lnTo>
                    <a:pt x="1213205" y="223634"/>
                  </a:lnTo>
                  <a:lnTo>
                    <a:pt x="1219047" y="222364"/>
                  </a:lnTo>
                  <a:lnTo>
                    <a:pt x="1219542" y="221094"/>
                  </a:lnTo>
                  <a:lnTo>
                    <a:pt x="1217828" y="217284"/>
                  </a:lnTo>
                  <a:lnTo>
                    <a:pt x="1215771" y="217284"/>
                  </a:lnTo>
                  <a:lnTo>
                    <a:pt x="1216266" y="222364"/>
                  </a:lnTo>
                  <a:lnTo>
                    <a:pt x="1213713" y="221094"/>
                  </a:lnTo>
                  <a:lnTo>
                    <a:pt x="1211999" y="219824"/>
                  </a:lnTo>
                  <a:lnTo>
                    <a:pt x="1210297" y="218554"/>
                  </a:lnTo>
                  <a:lnTo>
                    <a:pt x="1207160" y="219824"/>
                  </a:lnTo>
                  <a:lnTo>
                    <a:pt x="1204455" y="219824"/>
                  </a:lnTo>
                  <a:lnTo>
                    <a:pt x="1204455" y="223634"/>
                  </a:lnTo>
                  <a:lnTo>
                    <a:pt x="1202258" y="226174"/>
                  </a:lnTo>
                  <a:lnTo>
                    <a:pt x="1199984" y="227444"/>
                  </a:lnTo>
                  <a:lnTo>
                    <a:pt x="1196987" y="226174"/>
                  </a:lnTo>
                  <a:lnTo>
                    <a:pt x="1195705" y="224904"/>
                  </a:lnTo>
                  <a:lnTo>
                    <a:pt x="1197203" y="223634"/>
                  </a:lnTo>
                  <a:lnTo>
                    <a:pt x="1204455" y="223634"/>
                  </a:lnTo>
                  <a:lnTo>
                    <a:pt x="1204455" y="219824"/>
                  </a:lnTo>
                  <a:lnTo>
                    <a:pt x="1199769" y="219824"/>
                  </a:lnTo>
                  <a:lnTo>
                    <a:pt x="1200124" y="218554"/>
                  </a:lnTo>
                  <a:lnTo>
                    <a:pt x="1200480" y="217284"/>
                  </a:lnTo>
                  <a:lnTo>
                    <a:pt x="1200658" y="216014"/>
                  </a:lnTo>
                  <a:lnTo>
                    <a:pt x="1200835" y="214744"/>
                  </a:lnTo>
                  <a:lnTo>
                    <a:pt x="1201115" y="213474"/>
                  </a:lnTo>
                  <a:lnTo>
                    <a:pt x="1198918" y="211810"/>
                  </a:lnTo>
                  <a:lnTo>
                    <a:pt x="1198918" y="214744"/>
                  </a:lnTo>
                  <a:lnTo>
                    <a:pt x="1197775" y="216014"/>
                  </a:lnTo>
                  <a:lnTo>
                    <a:pt x="1197343" y="214744"/>
                  </a:lnTo>
                  <a:lnTo>
                    <a:pt x="1198918" y="214744"/>
                  </a:lnTo>
                  <a:lnTo>
                    <a:pt x="1198918" y="211810"/>
                  </a:lnTo>
                  <a:lnTo>
                    <a:pt x="1197775" y="210934"/>
                  </a:lnTo>
                  <a:lnTo>
                    <a:pt x="1197343" y="208394"/>
                  </a:lnTo>
                  <a:lnTo>
                    <a:pt x="1197203" y="205854"/>
                  </a:lnTo>
                  <a:lnTo>
                    <a:pt x="1197025" y="204584"/>
                  </a:lnTo>
                  <a:lnTo>
                    <a:pt x="1196848" y="203314"/>
                  </a:lnTo>
                  <a:lnTo>
                    <a:pt x="1199337" y="202044"/>
                  </a:lnTo>
                  <a:lnTo>
                    <a:pt x="1201547" y="200774"/>
                  </a:lnTo>
                  <a:lnTo>
                    <a:pt x="1205318" y="200774"/>
                  </a:lnTo>
                  <a:lnTo>
                    <a:pt x="1206588" y="203314"/>
                  </a:lnTo>
                  <a:lnTo>
                    <a:pt x="1204671" y="204584"/>
                  </a:lnTo>
                  <a:lnTo>
                    <a:pt x="1203896" y="205854"/>
                  </a:lnTo>
                  <a:lnTo>
                    <a:pt x="1203185" y="207124"/>
                  </a:lnTo>
                  <a:lnTo>
                    <a:pt x="1201902" y="209664"/>
                  </a:lnTo>
                  <a:lnTo>
                    <a:pt x="1203032" y="213474"/>
                  </a:lnTo>
                  <a:lnTo>
                    <a:pt x="1205953" y="213474"/>
                  </a:lnTo>
                  <a:lnTo>
                    <a:pt x="1208582" y="214744"/>
                  </a:lnTo>
                  <a:lnTo>
                    <a:pt x="1209586" y="212204"/>
                  </a:lnTo>
                  <a:lnTo>
                    <a:pt x="1210437" y="210934"/>
                  </a:lnTo>
                  <a:lnTo>
                    <a:pt x="1211072" y="209664"/>
                  </a:lnTo>
                  <a:lnTo>
                    <a:pt x="1213358" y="207124"/>
                  </a:lnTo>
                  <a:lnTo>
                    <a:pt x="1214272" y="209664"/>
                  </a:lnTo>
                  <a:lnTo>
                    <a:pt x="1213853" y="213474"/>
                  </a:lnTo>
                  <a:lnTo>
                    <a:pt x="1212646" y="214744"/>
                  </a:lnTo>
                  <a:lnTo>
                    <a:pt x="1214704" y="216014"/>
                  </a:lnTo>
                  <a:lnTo>
                    <a:pt x="1218476" y="216014"/>
                  </a:lnTo>
                  <a:lnTo>
                    <a:pt x="1219111" y="214744"/>
                  </a:lnTo>
                  <a:lnTo>
                    <a:pt x="1220825" y="210934"/>
                  </a:lnTo>
                  <a:lnTo>
                    <a:pt x="1221041" y="207124"/>
                  </a:lnTo>
                  <a:lnTo>
                    <a:pt x="1221105" y="202044"/>
                  </a:lnTo>
                  <a:lnTo>
                    <a:pt x="1218971" y="200774"/>
                  </a:lnTo>
                  <a:lnTo>
                    <a:pt x="1215631" y="200774"/>
                  </a:lnTo>
                  <a:lnTo>
                    <a:pt x="1215339" y="195694"/>
                  </a:lnTo>
                  <a:lnTo>
                    <a:pt x="1216698" y="194424"/>
                  </a:lnTo>
                  <a:lnTo>
                    <a:pt x="1222248" y="194424"/>
                  </a:lnTo>
                  <a:lnTo>
                    <a:pt x="1222603" y="193154"/>
                  </a:lnTo>
                  <a:lnTo>
                    <a:pt x="1222794" y="191884"/>
                  </a:lnTo>
                  <a:lnTo>
                    <a:pt x="1223378" y="188074"/>
                  </a:lnTo>
                  <a:lnTo>
                    <a:pt x="1224800" y="184264"/>
                  </a:lnTo>
                  <a:lnTo>
                    <a:pt x="1220749" y="180454"/>
                  </a:lnTo>
                  <a:lnTo>
                    <a:pt x="1217333" y="177914"/>
                  </a:lnTo>
                  <a:lnTo>
                    <a:pt x="1214628" y="175374"/>
                  </a:lnTo>
                  <a:lnTo>
                    <a:pt x="1213993" y="174777"/>
                  </a:lnTo>
                  <a:lnTo>
                    <a:pt x="1213993" y="199504"/>
                  </a:lnTo>
                  <a:lnTo>
                    <a:pt x="1211364" y="202044"/>
                  </a:lnTo>
                  <a:lnTo>
                    <a:pt x="1209294" y="200774"/>
                  </a:lnTo>
                  <a:lnTo>
                    <a:pt x="1210691" y="199504"/>
                  </a:lnTo>
                  <a:lnTo>
                    <a:pt x="1212075" y="198234"/>
                  </a:lnTo>
                  <a:lnTo>
                    <a:pt x="1213993" y="199504"/>
                  </a:lnTo>
                  <a:lnTo>
                    <a:pt x="1213993" y="174777"/>
                  </a:lnTo>
                  <a:lnTo>
                    <a:pt x="1213281" y="174104"/>
                  </a:lnTo>
                  <a:lnTo>
                    <a:pt x="1214462" y="167754"/>
                  </a:lnTo>
                  <a:lnTo>
                    <a:pt x="1214704" y="166484"/>
                  </a:lnTo>
                  <a:lnTo>
                    <a:pt x="1214069" y="165214"/>
                  </a:lnTo>
                  <a:lnTo>
                    <a:pt x="1215986" y="165214"/>
                  </a:lnTo>
                  <a:lnTo>
                    <a:pt x="1218044" y="163944"/>
                  </a:lnTo>
                  <a:lnTo>
                    <a:pt x="1219466" y="165214"/>
                  </a:lnTo>
                  <a:lnTo>
                    <a:pt x="1221752" y="169024"/>
                  </a:lnTo>
                  <a:lnTo>
                    <a:pt x="1222032" y="170294"/>
                  </a:lnTo>
                  <a:lnTo>
                    <a:pt x="1224241" y="171564"/>
                  </a:lnTo>
                  <a:lnTo>
                    <a:pt x="1227150" y="163944"/>
                  </a:lnTo>
                  <a:lnTo>
                    <a:pt x="1222959" y="160134"/>
                  </a:lnTo>
                  <a:lnTo>
                    <a:pt x="1211580" y="162674"/>
                  </a:lnTo>
                  <a:lnTo>
                    <a:pt x="1211783" y="157594"/>
                  </a:lnTo>
                  <a:lnTo>
                    <a:pt x="1210297" y="155498"/>
                  </a:lnTo>
                  <a:lnTo>
                    <a:pt x="1210297" y="179184"/>
                  </a:lnTo>
                  <a:lnTo>
                    <a:pt x="1208087" y="182994"/>
                  </a:lnTo>
                  <a:lnTo>
                    <a:pt x="1207236" y="184264"/>
                  </a:lnTo>
                  <a:lnTo>
                    <a:pt x="1206449" y="186804"/>
                  </a:lnTo>
                  <a:lnTo>
                    <a:pt x="1206169" y="189344"/>
                  </a:lnTo>
                  <a:lnTo>
                    <a:pt x="1207592" y="191884"/>
                  </a:lnTo>
                  <a:lnTo>
                    <a:pt x="1199832" y="191884"/>
                  </a:lnTo>
                  <a:lnTo>
                    <a:pt x="1196352" y="188429"/>
                  </a:lnTo>
                  <a:lnTo>
                    <a:pt x="1196352" y="208394"/>
                  </a:lnTo>
                  <a:lnTo>
                    <a:pt x="1194930" y="212204"/>
                  </a:lnTo>
                  <a:lnTo>
                    <a:pt x="1191374" y="210934"/>
                  </a:lnTo>
                  <a:lnTo>
                    <a:pt x="1189812" y="209664"/>
                  </a:lnTo>
                  <a:lnTo>
                    <a:pt x="1189786" y="208394"/>
                  </a:lnTo>
                  <a:lnTo>
                    <a:pt x="1189748" y="205359"/>
                  </a:lnTo>
                  <a:lnTo>
                    <a:pt x="1196352" y="208394"/>
                  </a:lnTo>
                  <a:lnTo>
                    <a:pt x="1196352" y="188429"/>
                  </a:lnTo>
                  <a:lnTo>
                    <a:pt x="1195997" y="188074"/>
                  </a:lnTo>
                  <a:lnTo>
                    <a:pt x="1195997" y="186804"/>
                  </a:lnTo>
                  <a:lnTo>
                    <a:pt x="1196632" y="185534"/>
                  </a:lnTo>
                  <a:lnTo>
                    <a:pt x="1196962" y="184264"/>
                  </a:lnTo>
                  <a:lnTo>
                    <a:pt x="1197279" y="182994"/>
                  </a:lnTo>
                  <a:lnTo>
                    <a:pt x="1199121" y="182994"/>
                  </a:lnTo>
                  <a:lnTo>
                    <a:pt x="1199273" y="180454"/>
                  </a:lnTo>
                  <a:lnTo>
                    <a:pt x="1196568" y="180454"/>
                  </a:lnTo>
                  <a:lnTo>
                    <a:pt x="1192009" y="177914"/>
                  </a:lnTo>
                  <a:lnTo>
                    <a:pt x="1192504" y="184264"/>
                  </a:lnTo>
                  <a:lnTo>
                    <a:pt x="1189596" y="182994"/>
                  </a:lnTo>
                  <a:lnTo>
                    <a:pt x="1189456" y="180454"/>
                  </a:lnTo>
                  <a:lnTo>
                    <a:pt x="1189113" y="180009"/>
                  </a:lnTo>
                  <a:lnTo>
                    <a:pt x="1189113" y="205066"/>
                  </a:lnTo>
                  <a:lnTo>
                    <a:pt x="1187030" y="206717"/>
                  </a:lnTo>
                  <a:lnTo>
                    <a:pt x="1187030" y="238874"/>
                  </a:lnTo>
                  <a:lnTo>
                    <a:pt x="1186180" y="239458"/>
                  </a:lnTo>
                  <a:lnTo>
                    <a:pt x="1186180" y="261734"/>
                  </a:lnTo>
                  <a:lnTo>
                    <a:pt x="1185900" y="261734"/>
                  </a:lnTo>
                  <a:lnTo>
                    <a:pt x="1185900" y="279514"/>
                  </a:lnTo>
                  <a:lnTo>
                    <a:pt x="1182331" y="278244"/>
                  </a:lnTo>
                  <a:lnTo>
                    <a:pt x="1180553" y="276974"/>
                  </a:lnTo>
                  <a:lnTo>
                    <a:pt x="1179995" y="274434"/>
                  </a:lnTo>
                  <a:lnTo>
                    <a:pt x="1181265" y="276974"/>
                  </a:lnTo>
                  <a:lnTo>
                    <a:pt x="1183970" y="276974"/>
                  </a:lnTo>
                  <a:lnTo>
                    <a:pt x="1185900" y="279514"/>
                  </a:lnTo>
                  <a:lnTo>
                    <a:pt x="1185900" y="261734"/>
                  </a:lnTo>
                  <a:lnTo>
                    <a:pt x="1185468" y="261734"/>
                  </a:lnTo>
                  <a:lnTo>
                    <a:pt x="1184465" y="260464"/>
                  </a:lnTo>
                  <a:lnTo>
                    <a:pt x="1185252" y="260464"/>
                  </a:lnTo>
                  <a:lnTo>
                    <a:pt x="1186180" y="261734"/>
                  </a:lnTo>
                  <a:lnTo>
                    <a:pt x="1186180" y="239458"/>
                  </a:lnTo>
                  <a:lnTo>
                    <a:pt x="1185176" y="240144"/>
                  </a:lnTo>
                  <a:lnTo>
                    <a:pt x="1184186" y="241414"/>
                  </a:lnTo>
                  <a:lnTo>
                    <a:pt x="1183614" y="238874"/>
                  </a:lnTo>
                  <a:lnTo>
                    <a:pt x="1184363" y="237655"/>
                  </a:lnTo>
                  <a:lnTo>
                    <a:pt x="1184465" y="237528"/>
                  </a:lnTo>
                  <a:lnTo>
                    <a:pt x="1185684" y="236334"/>
                  </a:lnTo>
                  <a:lnTo>
                    <a:pt x="1187030" y="238874"/>
                  </a:lnTo>
                  <a:lnTo>
                    <a:pt x="1187030" y="206717"/>
                  </a:lnTo>
                  <a:lnTo>
                    <a:pt x="1185392" y="208013"/>
                  </a:lnTo>
                  <a:lnTo>
                    <a:pt x="1185392" y="214744"/>
                  </a:lnTo>
                  <a:lnTo>
                    <a:pt x="1184325" y="216014"/>
                  </a:lnTo>
                  <a:lnTo>
                    <a:pt x="1182624" y="214744"/>
                  </a:lnTo>
                  <a:lnTo>
                    <a:pt x="1183690" y="213474"/>
                  </a:lnTo>
                  <a:lnTo>
                    <a:pt x="1185392" y="214744"/>
                  </a:lnTo>
                  <a:lnTo>
                    <a:pt x="1185392" y="208013"/>
                  </a:lnTo>
                  <a:lnTo>
                    <a:pt x="1184897" y="208394"/>
                  </a:lnTo>
                  <a:lnTo>
                    <a:pt x="1183754" y="207124"/>
                  </a:lnTo>
                  <a:lnTo>
                    <a:pt x="1184541" y="204584"/>
                  </a:lnTo>
                  <a:lnTo>
                    <a:pt x="1188034" y="204584"/>
                  </a:lnTo>
                  <a:lnTo>
                    <a:pt x="1189113" y="205066"/>
                  </a:lnTo>
                  <a:lnTo>
                    <a:pt x="1189113" y="180009"/>
                  </a:lnTo>
                  <a:lnTo>
                    <a:pt x="1188491" y="179184"/>
                  </a:lnTo>
                  <a:lnTo>
                    <a:pt x="1187526" y="177914"/>
                  </a:lnTo>
                  <a:lnTo>
                    <a:pt x="1189240" y="176644"/>
                  </a:lnTo>
                  <a:lnTo>
                    <a:pt x="1193787" y="176644"/>
                  </a:lnTo>
                  <a:lnTo>
                    <a:pt x="1198562" y="175374"/>
                  </a:lnTo>
                  <a:lnTo>
                    <a:pt x="1201191" y="172834"/>
                  </a:lnTo>
                  <a:lnTo>
                    <a:pt x="1202207" y="169024"/>
                  </a:lnTo>
                  <a:lnTo>
                    <a:pt x="1202537" y="167754"/>
                  </a:lnTo>
                  <a:lnTo>
                    <a:pt x="1202118" y="172834"/>
                  </a:lnTo>
                  <a:lnTo>
                    <a:pt x="1203032" y="176644"/>
                  </a:lnTo>
                  <a:lnTo>
                    <a:pt x="1205166" y="176644"/>
                  </a:lnTo>
                  <a:lnTo>
                    <a:pt x="1207452" y="175374"/>
                  </a:lnTo>
                  <a:lnTo>
                    <a:pt x="1208938" y="177914"/>
                  </a:lnTo>
                  <a:lnTo>
                    <a:pt x="1210297" y="179184"/>
                  </a:lnTo>
                  <a:lnTo>
                    <a:pt x="1210297" y="155498"/>
                  </a:lnTo>
                  <a:lnTo>
                    <a:pt x="1209154" y="153962"/>
                  </a:lnTo>
                  <a:lnTo>
                    <a:pt x="1209154" y="163944"/>
                  </a:lnTo>
                  <a:lnTo>
                    <a:pt x="1207096" y="165214"/>
                  </a:lnTo>
                  <a:lnTo>
                    <a:pt x="1205814" y="163944"/>
                  </a:lnTo>
                  <a:lnTo>
                    <a:pt x="1207020" y="162674"/>
                  </a:lnTo>
                  <a:lnTo>
                    <a:pt x="1209154" y="163944"/>
                  </a:lnTo>
                  <a:lnTo>
                    <a:pt x="1209154" y="153962"/>
                  </a:lnTo>
                  <a:lnTo>
                    <a:pt x="1208087" y="152514"/>
                  </a:lnTo>
                  <a:lnTo>
                    <a:pt x="1206665" y="151244"/>
                  </a:lnTo>
                  <a:lnTo>
                    <a:pt x="1206525" y="149974"/>
                  </a:lnTo>
                  <a:lnTo>
                    <a:pt x="1211364" y="148704"/>
                  </a:lnTo>
                  <a:lnTo>
                    <a:pt x="1211605" y="147434"/>
                  </a:lnTo>
                  <a:lnTo>
                    <a:pt x="1211859" y="146164"/>
                  </a:lnTo>
                  <a:lnTo>
                    <a:pt x="1211503" y="144894"/>
                  </a:lnTo>
                  <a:lnTo>
                    <a:pt x="1211287" y="143624"/>
                  </a:lnTo>
                  <a:lnTo>
                    <a:pt x="1210868" y="141084"/>
                  </a:lnTo>
                  <a:lnTo>
                    <a:pt x="1211072" y="138544"/>
                  </a:lnTo>
                  <a:lnTo>
                    <a:pt x="1214132" y="137274"/>
                  </a:lnTo>
                  <a:lnTo>
                    <a:pt x="1215136" y="136004"/>
                  </a:lnTo>
                  <a:lnTo>
                    <a:pt x="1214780" y="130924"/>
                  </a:lnTo>
                  <a:lnTo>
                    <a:pt x="1214437" y="129654"/>
                  </a:lnTo>
                  <a:lnTo>
                    <a:pt x="1213421" y="125844"/>
                  </a:lnTo>
                  <a:lnTo>
                    <a:pt x="1212138" y="118224"/>
                  </a:lnTo>
                  <a:lnTo>
                    <a:pt x="1210513" y="116954"/>
                  </a:lnTo>
                  <a:lnTo>
                    <a:pt x="1213002" y="115684"/>
                  </a:lnTo>
                  <a:lnTo>
                    <a:pt x="1213281" y="113144"/>
                  </a:lnTo>
                  <a:lnTo>
                    <a:pt x="1211224" y="113144"/>
                  </a:lnTo>
                  <a:lnTo>
                    <a:pt x="1209941" y="114414"/>
                  </a:lnTo>
                  <a:lnTo>
                    <a:pt x="1207516" y="114414"/>
                  </a:lnTo>
                  <a:lnTo>
                    <a:pt x="1209154" y="116954"/>
                  </a:lnTo>
                  <a:lnTo>
                    <a:pt x="1209941" y="118224"/>
                  </a:lnTo>
                  <a:lnTo>
                    <a:pt x="1210360" y="120764"/>
                  </a:lnTo>
                  <a:lnTo>
                    <a:pt x="1204252" y="120764"/>
                  </a:lnTo>
                  <a:lnTo>
                    <a:pt x="1203604" y="123304"/>
                  </a:lnTo>
                  <a:lnTo>
                    <a:pt x="1203185" y="124574"/>
                  </a:lnTo>
                  <a:lnTo>
                    <a:pt x="1202118" y="125844"/>
                  </a:lnTo>
                  <a:lnTo>
                    <a:pt x="1203032" y="132194"/>
                  </a:lnTo>
                  <a:lnTo>
                    <a:pt x="1205674" y="130924"/>
                  </a:lnTo>
                  <a:lnTo>
                    <a:pt x="1208011" y="129654"/>
                  </a:lnTo>
                  <a:lnTo>
                    <a:pt x="1210513" y="129654"/>
                  </a:lnTo>
                  <a:lnTo>
                    <a:pt x="1210360" y="132194"/>
                  </a:lnTo>
                  <a:lnTo>
                    <a:pt x="1208303" y="133464"/>
                  </a:lnTo>
                  <a:lnTo>
                    <a:pt x="1207452" y="134734"/>
                  </a:lnTo>
                  <a:lnTo>
                    <a:pt x="1205026" y="137274"/>
                  </a:lnTo>
                  <a:lnTo>
                    <a:pt x="1203960" y="138544"/>
                  </a:lnTo>
                  <a:lnTo>
                    <a:pt x="1203464" y="136969"/>
                  </a:lnTo>
                  <a:lnTo>
                    <a:pt x="1203464" y="142354"/>
                  </a:lnTo>
                  <a:lnTo>
                    <a:pt x="1202753" y="142354"/>
                  </a:lnTo>
                  <a:lnTo>
                    <a:pt x="1202397" y="141935"/>
                  </a:lnTo>
                  <a:lnTo>
                    <a:pt x="1202397" y="155054"/>
                  </a:lnTo>
                  <a:lnTo>
                    <a:pt x="1201254" y="156324"/>
                  </a:lnTo>
                  <a:lnTo>
                    <a:pt x="1200188" y="156324"/>
                  </a:lnTo>
                  <a:lnTo>
                    <a:pt x="1199121" y="159524"/>
                  </a:lnTo>
                  <a:lnTo>
                    <a:pt x="1199121" y="167754"/>
                  </a:lnTo>
                  <a:lnTo>
                    <a:pt x="1198270" y="169024"/>
                  </a:lnTo>
                  <a:lnTo>
                    <a:pt x="1197063" y="166484"/>
                  </a:lnTo>
                  <a:lnTo>
                    <a:pt x="1197991" y="165214"/>
                  </a:lnTo>
                  <a:lnTo>
                    <a:pt x="1199121" y="167754"/>
                  </a:lnTo>
                  <a:lnTo>
                    <a:pt x="1199121" y="159524"/>
                  </a:lnTo>
                  <a:lnTo>
                    <a:pt x="1198918" y="160134"/>
                  </a:lnTo>
                  <a:lnTo>
                    <a:pt x="1197279" y="158864"/>
                  </a:lnTo>
                  <a:lnTo>
                    <a:pt x="1197203" y="157594"/>
                  </a:lnTo>
                  <a:lnTo>
                    <a:pt x="1196708" y="156324"/>
                  </a:lnTo>
                  <a:lnTo>
                    <a:pt x="1197063" y="152514"/>
                  </a:lnTo>
                  <a:lnTo>
                    <a:pt x="1200759" y="153784"/>
                  </a:lnTo>
                  <a:lnTo>
                    <a:pt x="1202397" y="155054"/>
                  </a:lnTo>
                  <a:lnTo>
                    <a:pt x="1202397" y="141935"/>
                  </a:lnTo>
                  <a:lnTo>
                    <a:pt x="1201686" y="141084"/>
                  </a:lnTo>
                  <a:lnTo>
                    <a:pt x="1202397" y="141084"/>
                  </a:lnTo>
                  <a:lnTo>
                    <a:pt x="1203464" y="142354"/>
                  </a:lnTo>
                  <a:lnTo>
                    <a:pt x="1203464" y="136969"/>
                  </a:lnTo>
                  <a:lnTo>
                    <a:pt x="1201966" y="132194"/>
                  </a:lnTo>
                  <a:lnTo>
                    <a:pt x="1199413" y="133464"/>
                  </a:lnTo>
                  <a:lnTo>
                    <a:pt x="1196213" y="135280"/>
                  </a:lnTo>
                  <a:lnTo>
                    <a:pt x="1196213" y="160134"/>
                  </a:lnTo>
                  <a:lnTo>
                    <a:pt x="1194790" y="165214"/>
                  </a:lnTo>
                  <a:lnTo>
                    <a:pt x="1193571" y="169024"/>
                  </a:lnTo>
                  <a:lnTo>
                    <a:pt x="1192504" y="171564"/>
                  </a:lnTo>
                  <a:lnTo>
                    <a:pt x="1188034" y="172834"/>
                  </a:lnTo>
                  <a:lnTo>
                    <a:pt x="1185468" y="176644"/>
                  </a:lnTo>
                  <a:lnTo>
                    <a:pt x="1183195" y="177914"/>
                  </a:lnTo>
                  <a:lnTo>
                    <a:pt x="1182979" y="176644"/>
                  </a:lnTo>
                  <a:lnTo>
                    <a:pt x="1182763" y="175374"/>
                  </a:lnTo>
                  <a:lnTo>
                    <a:pt x="1183754" y="171564"/>
                  </a:lnTo>
                  <a:lnTo>
                    <a:pt x="1184148" y="170294"/>
                  </a:lnTo>
                  <a:lnTo>
                    <a:pt x="1184541" y="169024"/>
                  </a:lnTo>
                  <a:lnTo>
                    <a:pt x="1185824" y="166484"/>
                  </a:lnTo>
                  <a:lnTo>
                    <a:pt x="1187526" y="162674"/>
                  </a:lnTo>
                  <a:lnTo>
                    <a:pt x="1186256" y="160134"/>
                  </a:lnTo>
                  <a:lnTo>
                    <a:pt x="1182331" y="160134"/>
                  </a:lnTo>
                  <a:lnTo>
                    <a:pt x="1182331" y="252844"/>
                  </a:lnTo>
                  <a:lnTo>
                    <a:pt x="1178852" y="254025"/>
                  </a:lnTo>
                  <a:lnTo>
                    <a:pt x="1178852" y="260464"/>
                  </a:lnTo>
                  <a:lnTo>
                    <a:pt x="1178356" y="263004"/>
                  </a:lnTo>
                  <a:lnTo>
                    <a:pt x="1177505" y="263004"/>
                  </a:lnTo>
                  <a:lnTo>
                    <a:pt x="1175372" y="264274"/>
                  </a:lnTo>
                  <a:lnTo>
                    <a:pt x="1175626" y="261924"/>
                  </a:lnTo>
                  <a:lnTo>
                    <a:pt x="1175753" y="261620"/>
                  </a:lnTo>
                  <a:lnTo>
                    <a:pt x="1176858" y="260464"/>
                  </a:lnTo>
                  <a:lnTo>
                    <a:pt x="1178852" y="260464"/>
                  </a:lnTo>
                  <a:lnTo>
                    <a:pt x="1178852" y="254025"/>
                  </a:lnTo>
                  <a:lnTo>
                    <a:pt x="1178572" y="254114"/>
                  </a:lnTo>
                  <a:lnTo>
                    <a:pt x="1175219" y="256794"/>
                  </a:lnTo>
                  <a:lnTo>
                    <a:pt x="1175219" y="266814"/>
                  </a:lnTo>
                  <a:lnTo>
                    <a:pt x="1174800" y="267893"/>
                  </a:lnTo>
                  <a:lnTo>
                    <a:pt x="1174800" y="274434"/>
                  </a:lnTo>
                  <a:lnTo>
                    <a:pt x="1174508" y="275704"/>
                  </a:lnTo>
                  <a:lnTo>
                    <a:pt x="1173518" y="276974"/>
                  </a:lnTo>
                  <a:lnTo>
                    <a:pt x="1171803" y="276974"/>
                  </a:lnTo>
                  <a:lnTo>
                    <a:pt x="1169962" y="274434"/>
                  </a:lnTo>
                  <a:lnTo>
                    <a:pt x="1172946" y="273164"/>
                  </a:lnTo>
                  <a:lnTo>
                    <a:pt x="1174800" y="274434"/>
                  </a:lnTo>
                  <a:lnTo>
                    <a:pt x="1174800" y="267893"/>
                  </a:lnTo>
                  <a:lnTo>
                    <a:pt x="1174229" y="269354"/>
                  </a:lnTo>
                  <a:lnTo>
                    <a:pt x="1173086" y="271894"/>
                  </a:lnTo>
                  <a:lnTo>
                    <a:pt x="1170889" y="271894"/>
                  </a:lnTo>
                  <a:lnTo>
                    <a:pt x="1168679" y="270624"/>
                  </a:lnTo>
                  <a:lnTo>
                    <a:pt x="1167041" y="270624"/>
                  </a:lnTo>
                  <a:lnTo>
                    <a:pt x="1167041" y="274434"/>
                  </a:lnTo>
                  <a:lnTo>
                    <a:pt x="1164628" y="276974"/>
                  </a:lnTo>
                  <a:lnTo>
                    <a:pt x="1162062" y="275704"/>
                  </a:lnTo>
                  <a:lnTo>
                    <a:pt x="1159078" y="275704"/>
                  </a:lnTo>
                  <a:lnTo>
                    <a:pt x="1158290" y="273164"/>
                  </a:lnTo>
                  <a:lnTo>
                    <a:pt x="1157871" y="271894"/>
                  </a:lnTo>
                  <a:lnTo>
                    <a:pt x="1159929" y="270624"/>
                  </a:lnTo>
                  <a:lnTo>
                    <a:pt x="1164056" y="270624"/>
                  </a:lnTo>
                  <a:lnTo>
                    <a:pt x="1166469" y="271894"/>
                  </a:lnTo>
                  <a:lnTo>
                    <a:pt x="1167041" y="274434"/>
                  </a:lnTo>
                  <a:lnTo>
                    <a:pt x="1167041" y="270624"/>
                  </a:lnTo>
                  <a:lnTo>
                    <a:pt x="1166329" y="270624"/>
                  </a:lnTo>
                  <a:lnTo>
                    <a:pt x="1166266" y="268084"/>
                  </a:lnTo>
                  <a:lnTo>
                    <a:pt x="1167041" y="266814"/>
                  </a:lnTo>
                  <a:lnTo>
                    <a:pt x="1167752" y="265544"/>
                  </a:lnTo>
                  <a:lnTo>
                    <a:pt x="1167968" y="263004"/>
                  </a:lnTo>
                  <a:lnTo>
                    <a:pt x="1170533" y="260464"/>
                  </a:lnTo>
                  <a:lnTo>
                    <a:pt x="1169746" y="263004"/>
                  </a:lnTo>
                  <a:lnTo>
                    <a:pt x="1170317" y="264274"/>
                  </a:lnTo>
                  <a:lnTo>
                    <a:pt x="1174229" y="265544"/>
                  </a:lnTo>
                  <a:lnTo>
                    <a:pt x="1175219" y="266814"/>
                  </a:lnTo>
                  <a:lnTo>
                    <a:pt x="1175219" y="256794"/>
                  </a:lnTo>
                  <a:lnTo>
                    <a:pt x="1173797" y="257924"/>
                  </a:lnTo>
                  <a:lnTo>
                    <a:pt x="1170736" y="257924"/>
                  </a:lnTo>
                  <a:lnTo>
                    <a:pt x="1165479" y="251574"/>
                  </a:lnTo>
                  <a:lnTo>
                    <a:pt x="1165199" y="251574"/>
                  </a:lnTo>
                  <a:lnTo>
                    <a:pt x="1165199" y="264274"/>
                  </a:lnTo>
                  <a:lnTo>
                    <a:pt x="1163980" y="265544"/>
                  </a:lnTo>
                  <a:lnTo>
                    <a:pt x="1163269" y="264274"/>
                  </a:lnTo>
                  <a:lnTo>
                    <a:pt x="1164412" y="263004"/>
                  </a:lnTo>
                  <a:lnTo>
                    <a:pt x="1165199" y="264274"/>
                  </a:lnTo>
                  <a:lnTo>
                    <a:pt x="1165199" y="251574"/>
                  </a:lnTo>
                  <a:lnTo>
                    <a:pt x="1164767" y="251574"/>
                  </a:lnTo>
                  <a:lnTo>
                    <a:pt x="1162558" y="252844"/>
                  </a:lnTo>
                  <a:lnTo>
                    <a:pt x="1159002" y="254114"/>
                  </a:lnTo>
                  <a:lnTo>
                    <a:pt x="1154950" y="255384"/>
                  </a:lnTo>
                  <a:lnTo>
                    <a:pt x="1153744" y="256171"/>
                  </a:lnTo>
                  <a:lnTo>
                    <a:pt x="1153744" y="274434"/>
                  </a:lnTo>
                  <a:lnTo>
                    <a:pt x="1151674" y="275704"/>
                  </a:lnTo>
                  <a:lnTo>
                    <a:pt x="1149896" y="274434"/>
                  </a:lnTo>
                  <a:lnTo>
                    <a:pt x="1148410" y="274434"/>
                  </a:lnTo>
                  <a:lnTo>
                    <a:pt x="1148410" y="287134"/>
                  </a:lnTo>
                  <a:lnTo>
                    <a:pt x="1147838" y="293484"/>
                  </a:lnTo>
                  <a:lnTo>
                    <a:pt x="1145921" y="294982"/>
                  </a:lnTo>
                  <a:lnTo>
                    <a:pt x="1145921" y="308724"/>
                  </a:lnTo>
                  <a:lnTo>
                    <a:pt x="1145628" y="309994"/>
                  </a:lnTo>
                  <a:lnTo>
                    <a:pt x="1143495" y="312534"/>
                  </a:lnTo>
                  <a:lnTo>
                    <a:pt x="1145273" y="316344"/>
                  </a:lnTo>
                  <a:lnTo>
                    <a:pt x="1145108" y="321437"/>
                  </a:lnTo>
                  <a:lnTo>
                    <a:pt x="1144917" y="325234"/>
                  </a:lnTo>
                  <a:lnTo>
                    <a:pt x="1139659" y="323964"/>
                  </a:lnTo>
                  <a:lnTo>
                    <a:pt x="1139088" y="322694"/>
                  </a:lnTo>
                  <a:lnTo>
                    <a:pt x="1139228" y="321424"/>
                  </a:lnTo>
                  <a:lnTo>
                    <a:pt x="1138326" y="318884"/>
                  </a:lnTo>
                  <a:lnTo>
                    <a:pt x="1137881" y="317614"/>
                  </a:lnTo>
                  <a:lnTo>
                    <a:pt x="1138161" y="315074"/>
                  </a:lnTo>
                  <a:lnTo>
                    <a:pt x="1140510" y="313804"/>
                  </a:lnTo>
                  <a:lnTo>
                    <a:pt x="1141501" y="311264"/>
                  </a:lnTo>
                  <a:lnTo>
                    <a:pt x="1142504" y="307454"/>
                  </a:lnTo>
                  <a:lnTo>
                    <a:pt x="1142860" y="306184"/>
                  </a:lnTo>
                  <a:lnTo>
                    <a:pt x="1145768" y="306184"/>
                  </a:lnTo>
                  <a:lnTo>
                    <a:pt x="1145921" y="308724"/>
                  </a:lnTo>
                  <a:lnTo>
                    <a:pt x="1145921" y="294982"/>
                  </a:lnTo>
                  <a:lnTo>
                    <a:pt x="1144562" y="296024"/>
                  </a:lnTo>
                  <a:lnTo>
                    <a:pt x="1137805" y="296024"/>
                  </a:lnTo>
                  <a:lnTo>
                    <a:pt x="1137805" y="309994"/>
                  </a:lnTo>
                  <a:lnTo>
                    <a:pt x="1136662" y="308762"/>
                  </a:lnTo>
                  <a:lnTo>
                    <a:pt x="1136662" y="329044"/>
                  </a:lnTo>
                  <a:lnTo>
                    <a:pt x="1135316" y="329044"/>
                  </a:lnTo>
                  <a:lnTo>
                    <a:pt x="1134529" y="330034"/>
                  </a:lnTo>
                  <a:lnTo>
                    <a:pt x="1135722" y="327774"/>
                  </a:lnTo>
                  <a:lnTo>
                    <a:pt x="1136383" y="326504"/>
                  </a:lnTo>
                  <a:lnTo>
                    <a:pt x="1136662" y="329044"/>
                  </a:lnTo>
                  <a:lnTo>
                    <a:pt x="1136662" y="308762"/>
                  </a:lnTo>
                  <a:lnTo>
                    <a:pt x="1135456" y="307454"/>
                  </a:lnTo>
                  <a:lnTo>
                    <a:pt x="1135100" y="307454"/>
                  </a:lnTo>
                  <a:lnTo>
                    <a:pt x="1135100" y="312534"/>
                  </a:lnTo>
                  <a:lnTo>
                    <a:pt x="1133754" y="313804"/>
                  </a:lnTo>
                  <a:lnTo>
                    <a:pt x="1132332" y="312534"/>
                  </a:lnTo>
                  <a:lnTo>
                    <a:pt x="1133754" y="311264"/>
                  </a:lnTo>
                  <a:lnTo>
                    <a:pt x="1135100" y="312534"/>
                  </a:lnTo>
                  <a:lnTo>
                    <a:pt x="1135100" y="307454"/>
                  </a:lnTo>
                  <a:lnTo>
                    <a:pt x="1134325" y="307454"/>
                  </a:lnTo>
                  <a:lnTo>
                    <a:pt x="1134033" y="304914"/>
                  </a:lnTo>
                  <a:lnTo>
                    <a:pt x="1135316" y="306184"/>
                  </a:lnTo>
                  <a:lnTo>
                    <a:pt x="1136954" y="306184"/>
                  </a:lnTo>
                  <a:lnTo>
                    <a:pt x="1137805" y="309994"/>
                  </a:lnTo>
                  <a:lnTo>
                    <a:pt x="1137805" y="296024"/>
                  </a:lnTo>
                  <a:lnTo>
                    <a:pt x="1134605" y="296024"/>
                  </a:lnTo>
                  <a:lnTo>
                    <a:pt x="1131900" y="293484"/>
                  </a:lnTo>
                  <a:lnTo>
                    <a:pt x="1130414" y="292214"/>
                  </a:lnTo>
                  <a:lnTo>
                    <a:pt x="1127988" y="293484"/>
                  </a:lnTo>
                  <a:lnTo>
                    <a:pt x="1124864" y="296024"/>
                  </a:lnTo>
                  <a:lnTo>
                    <a:pt x="1126858" y="297294"/>
                  </a:lnTo>
                  <a:lnTo>
                    <a:pt x="1127633" y="298564"/>
                  </a:lnTo>
                  <a:lnTo>
                    <a:pt x="1128128" y="301104"/>
                  </a:lnTo>
                  <a:lnTo>
                    <a:pt x="1126642" y="301104"/>
                  </a:lnTo>
                  <a:lnTo>
                    <a:pt x="1126642" y="312534"/>
                  </a:lnTo>
                  <a:lnTo>
                    <a:pt x="1126490" y="315074"/>
                  </a:lnTo>
                  <a:lnTo>
                    <a:pt x="1122159" y="315074"/>
                  </a:lnTo>
                  <a:lnTo>
                    <a:pt x="1121727" y="313804"/>
                  </a:lnTo>
                  <a:lnTo>
                    <a:pt x="1121803" y="312534"/>
                  </a:lnTo>
                  <a:lnTo>
                    <a:pt x="1123442" y="309994"/>
                  </a:lnTo>
                  <a:lnTo>
                    <a:pt x="1125143" y="309994"/>
                  </a:lnTo>
                  <a:lnTo>
                    <a:pt x="1126134" y="311264"/>
                  </a:lnTo>
                  <a:lnTo>
                    <a:pt x="1126642" y="312534"/>
                  </a:lnTo>
                  <a:lnTo>
                    <a:pt x="1126642" y="301104"/>
                  </a:lnTo>
                  <a:lnTo>
                    <a:pt x="1123226" y="301104"/>
                  </a:lnTo>
                  <a:lnTo>
                    <a:pt x="1122083" y="299834"/>
                  </a:lnTo>
                  <a:lnTo>
                    <a:pt x="1119466" y="296037"/>
                  </a:lnTo>
                  <a:lnTo>
                    <a:pt x="1117396" y="294754"/>
                  </a:lnTo>
                  <a:lnTo>
                    <a:pt x="1115047" y="294754"/>
                  </a:lnTo>
                  <a:lnTo>
                    <a:pt x="1113116" y="296024"/>
                  </a:lnTo>
                  <a:lnTo>
                    <a:pt x="1114183" y="297294"/>
                  </a:lnTo>
                  <a:lnTo>
                    <a:pt x="1113688" y="299834"/>
                  </a:lnTo>
                  <a:lnTo>
                    <a:pt x="1112761" y="302374"/>
                  </a:lnTo>
                  <a:lnTo>
                    <a:pt x="1117104" y="303644"/>
                  </a:lnTo>
                  <a:lnTo>
                    <a:pt x="1116825" y="306184"/>
                  </a:lnTo>
                  <a:lnTo>
                    <a:pt x="1114755" y="306184"/>
                  </a:lnTo>
                  <a:lnTo>
                    <a:pt x="1114120" y="307454"/>
                  </a:lnTo>
                  <a:lnTo>
                    <a:pt x="1113193" y="309994"/>
                  </a:lnTo>
                  <a:lnTo>
                    <a:pt x="1110919" y="312534"/>
                  </a:lnTo>
                  <a:lnTo>
                    <a:pt x="1115263" y="313804"/>
                  </a:lnTo>
                  <a:lnTo>
                    <a:pt x="1116965" y="316344"/>
                  </a:lnTo>
                  <a:lnTo>
                    <a:pt x="1114971" y="317614"/>
                  </a:lnTo>
                  <a:lnTo>
                    <a:pt x="1112621" y="318884"/>
                  </a:lnTo>
                  <a:lnTo>
                    <a:pt x="1110564" y="318884"/>
                  </a:lnTo>
                  <a:lnTo>
                    <a:pt x="1108430" y="317614"/>
                  </a:lnTo>
                  <a:lnTo>
                    <a:pt x="1106004" y="316344"/>
                  </a:lnTo>
                  <a:lnTo>
                    <a:pt x="1103591" y="315074"/>
                  </a:lnTo>
                  <a:lnTo>
                    <a:pt x="1099185" y="316344"/>
                  </a:lnTo>
                  <a:lnTo>
                    <a:pt x="1098118" y="315074"/>
                  </a:lnTo>
                  <a:lnTo>
                    <a:pt x="1102169" y="312534"/>
                  </a:lnTo>
                  <a:lnTo>
                    <a:pt x="1097546" y="311264"/>
                  </a:lnTo>
                  <a:lnTo>
                    <a:pt x="1100886" y="309994"/>
                  </a:lnTo>
                  <a:lnTo>
                    <a:pt x="1109141" y="303644"/>
                  </a:lnTo>
                  <a:lnTo>
                    <a:pt x="1108138" y="302374"/>
                  </a:lnTo>
                  <a:lnTo>
                    <a:pt x="1106576" y="302374"/>
                  </a:lnTo>
                  <a:lnTo>
                    <a:pt x="1102741" y="306184"/>
                  </a:lnTo>
                  <a:lnTo>
                    <a:pt x="1101318" y="306184"/>
                  </a:lnTo>
                  <a:lnTo>
                    <a:pt x="1097826" y="302374"/>
                  </a:lnTo>
                  <a:lnTo>
                    <a:pt x="1096403" y="301104"/>
                  </a:lnTo>
                  <a:lnTo>
                    <a:pt x="1095273" y="298564"/>
                  </a:lnTo>
                  <a:lnTo>
                    <a:pt x="1093774" y="297294"/>
                  </a:lnTo>
                  <a:lnTo>
                    <a:pt x="1092568" y="298564"/>
                  </a:lnTo>
                  <a:lnTo>
                    <a:pt x="1092136" y="299834"/>
                  </a:lnTo>
                  <a:lnTo>
                    <a:pt x="1090282" y="299834"/>
                  </a:lnTo>
                  <a:lnTo>
                    <a:pt x="1094625" y="306184"/>
                  </a:lnTo>
                  <a:lnTo>
                    <a:pt x="1097407" y="311264"/>
                  </a:lnTo>
                  <a:lnTo>
                    <a:pt x="1094206" y="318884"/>
                  </a:lnTo>
                  <a:lnTo>
                    <a:pt x="1095273" y="321424"/>
                  </a:lnTo>
                  <a:lnTo>
                    <a:pt x="1093343" y="323964"/>
                  </a:lnTo>
                  <a:lnTo>
                    <a:pt x="1091501" y="322694"/>
                  </a:lnTo>
                  <a:lnTo>
                    <a:pt x="1091996" y="320154"/>
                  </a:lnTo>
                  <a:lnTo>
                    <a:pt x="1091641" y="318884"/>
                  </a:lnTo>
                  <a:lnTo>
                    <a:pt x="1090142" y="317614"/>
                  </a:lnTo>
                  <a:lnTo>
                    <a:pt x="1089787" y="316496"/>
                  </a:lnTo>
                  <a:lnTo>
                    <a:pt x="1089787" y="335394"/>
                  </a:lnTo>
                  <a:lnTo>
                    <a:pt x="1088859" y="336664"/>
                  </a:lnTo>
                  <a:lnTo>
                    <a:pt x="1088580" y="336867"/>
                  </a:lnTo>
                  <a:lnTo>
                    <a:pt x="1088580" y="358254"/>
                  </a:lnTo>
                  <a:lnTo>
                    <a:pt x="1086878" y="359524"/>
                  </a:lnTo>
                  <a:lnTo>
                    <a:pt x="1079690" y="359524"/>
                  </a:lnTo>
                  <a:lnTo>
                    <a:pt x="1081963" y="355714"/>
                  </a:lnTo>
                  <a:lnTo>
                    <a:pt x="1084668" y="355714"/>
                  </a:lnTo>
                  <a:lnTo>
                    <a:pt x="1087374" y="356984"/>
                  </a:lnTo>
                  <a:lnTo>
                    <a:pt x="1088580" y="358254"/>
                  </a:lnTo>
                  <a:lnTo>
                    <a:pt x="1088580" y="336867"/>
                  </a:lnTo>
                  <a:lnTo>
                    <a:pt x="1087081" y="337934"/>
                  </a:lnTo>
                  <a:lnTo>
                    <a:pt x="1085240" y="337934"/>
                  </a:lnTo>
                  <a:lnTo>
                    <a:pt x="1085164" y="337400"/>
                  </a:lnTo>
                  <a:lnTo>
                    <a:pt x="1085164" y="348094"/>
                  </a:lnTo>
                  <a:lnTo>
                    <a:pt x="1083678" y="350634"/>
                  </a:lnTo>
                  <a:lnTo>
                    <a:pt x="1083322" y="349364"/>
                  </a:lnTo>
                  <a:lnTo>
                    <a:pt x="1084033" y="348094"/>
                  </a:lnTo>
                  <a:lnTo>
                    <a:pt x="1085164" y="348094"/>
                  </a:lnTo>
                  <a:lnTo>
                    <a:pt x="1085164" y="337400"/>
                  </a:lnTo>
                  <a:lnTo>
                    <a:pt x="1085062" y="336664"/>
                  </a:lnTo>
                  <a:lnTo>
                    <a:pt x="1084529" y="332651"/>
                  </a:lnTo>
                  <a:lnTo>
                    <a:pt x="1084529" y="343014"/>
                  </a:lnTo>
                  <a:lnTo>
                    <a:pt x="1082890" y="345554"/>
                  </a:lnTo>
                  <a:lnTo>
                    <a:pt x="1081747" y="345554"/>
                  </a:lnTo>
                  <a:lnTo>
                    <a:pt x="1081747" y="353174"/>
                  </a:lnTo>
                  <a:lnTo>
                    <a:pt x="1080262" y="350634"/>
                  </a:lnTo>
                  <a:lnTo>
                    <a:pt x="1080617" y="349364"/>
                  </a:lnTo>
                  <a:lnTo>
                    <a:pt x="1081747" y="353174"/>
                  </a:lnTo>
                  <a:lnTo>
                    <a:pt x="1081747" y="345554"/>
                  </a:lnTo>
                  <a:lnTo>
                    <a:pt x="1081189" y="345554"/>
                  </a:lnTo>
                  <a:lnTo>
                    <a:pt x="1078903" y="343382"/>
                  </a:lnTo>
                  <a:lnTo>
                    <a:pt x="1078903" y="369684"/>
                  </a:lnTo>
                  <a:lnTo>
                    <a:pt x="1077696" y="369684"/>
                  </a:lnTo>
                  <a:lnTo>
                    <a:pt x="1077480" y="368414"/>
                  </a:lnTo>
                  <a:lnTo>
                    <a:pt x="1078484" y="368414"/>
                  </a:lnTo>
                  <a:lnTo>
                    <a:pt x="1078903" y="369684"/>
                  </a:lnTo>
                  <a:lnTo>
                    <a:pt x="1078903" y="343382"/>
                  </a:lnTo>
                  <a:lnTo>
                    <a:pt x="1078522" y="343014"/>
                  </a:lnTo>
                  <a:lnTo>
                    <a:pt x="1077201" y="341744"/>
                  </a:lnTo>
                  <a:lnTo>
                    <a:pt x="1075639" y="342544"/>
                  </a:lnTo>
                  <a:lnTo>
                    <a:pt x="1075639" y="350634"/>
                  </a:lnTo>
                  <a:lnTo>
                    <a:pt x="1074851" y="351904"/>
                  </a:lnTo>
                  <a:lnTo>
                    <a:pt x="1074000" y="353174"/>
                  </a:lnTo>
                  <a:lnTo>
                    <a:pt x="1072934" y="354444"/>
                  </a:lnTo>
                  <a:lnTo>
                    <a:pt x="1071156" y="353174"/>
                  </a:lnTo>
                  <a:lnTo>
                    <a:pt x="1069873" y="352679"/>
                  </a:lnTo>
                  <a:lnTo>
                    <a:pt x="1069873" y="355714"/>
                  </a:lnTo>
                  <a:lnTo>
                    <a:pt x="1069797" y="356984"/>
                  </a:lnTo>
                  <a:lnTo>
                    <a:pt x="1069695" y="358305"/>
                  </a:lnTo>
                  <a:lnTo>
                    <a:pt x="1067879" y="360794"/>
                  </a:lnTo>
                  <a:lnTo>
                    <a:pt x="1066533" y="359524"/>
                  </a:lnTo>
                  <a:lnTo>
                    <a:pt x="1064107" y="359524"/>
                  </a:lnTo>
                  <a:lnTo>
                    <a:pt x="1064247" y="358254"/>
                  </a:lnTo>
                  <a:lnTo>
                    <a:pt x="1065085" y="356984"/>
                  </a:lnTo>
                  <a:lnTo>
                    <a:pt x="1066736" y="354444"/>
                  </a:lnTo>
                  <a:lnTo>
                    <a:pt x="1068730" y="355714"/>
                  </a:lnTo>
                  <a:lnTo>
                    <a:pt x="1069873" y="355714"/>
                  </a:lnTo>
                  <a:lnTo>
                    <a:pt x="1069873" y="352679"/>
                  </a:lnTo>
                  <a:lnTo>
                    <a:pt x="1064729" y="350634"/>
                  </a:lnTo>
                  <a:lnTo>
                    <a:pt x="1059726" y="349364"/>
                  </a:lnTo>
                  <a:lnTo>
                    <a:pt x="1054976" y="351904"/>
                  </a:lnTo>
                  <a:lnTo>
                    <a:pt x="1049312" y="356984"/>
                  </a:lnTo>
                  <a:lnTo>
                    <a:pt x="1048600" y="353174"/>
                  </a:lnTo>
                  <a:lnTo>
                    <a:pt x="1048600" y="350634"/>
                  </a:lnTo>
                  <a:lnTo>
                    <a:pt x="1050404" y="348094"/>
                  </a:lnTo>
                  <a:lnTo>
                    <a:pt x="1051306" y="346824"/>
                  </a:lnTo>
                  <a:lnTo>
                    <a:pt x="1053223" y="345554"/>
                  </a:lnTo>
                  <a:lnTo>
                    <a:pt x="1055852" y="344284"/>
                  </a:lnTo>
                  <a:lnTo>
                    <a:pt x="1057643" y="341744"/>
                  </a:lnTo>
                  <a:lnTo>
                    <a:pt x="1058354" y="340474"/>
                  </a:lnTo>
                  <a:lnTo>
                    <a:pt x="1059776" y="337934"/>
                  </a:lnTo>
                  <a:lnTo>
                    <a:pt x="1063180" y="340474"/>
                  </a:lnTo>
                  <a:lnTo>
                    <a:pt x="1068451" y="340474"/>
                  </a:lnTo>
                  <a:lnTo>
                    <a:pt x="1068730" y="341744"/>
                  </a:lnTo>
                  <a:lnTo>
                    <a:pt x="1068451" y="346824"/>
                  </a:lnTo>
                  <a:lnTo>
                    <a:pt x="1071372" y="346824"/>
                  </a:lnTo>
                  <a:lnTo>
                    <a:pt x="1073353" y="348094"/>
                  </a:lnTo>
                  <a:lnTo>
                    <a:pt x="1075067" y="349364"/>
                  </a:lnTo>
                  <a:lnTo>
                    <a:pt x="1075639" y="350634"/>
                  </a:lnTo>
                  <a:lnTo>
                    <a:pt x="1075639" y="342544"/>
                  </a:lnTo>
                  <a:lnTo>
                    <a:pt x="1074712" y="343014"/>
                  </a:lnTo>
                  <a:lnTo>
                    <a:pt x="1072362" y="343014"/>
                  </a:lnTo>
                  <a:lnTo>
                    <a:pt x="1074851" y="339204"/>
                  </a:lnTo>
                  <a:lnTo>
                    <a:pt x="1076553" y="339204"/>
                  </a:lnTo>
                  <a:lnTo>
                    <a:pt x="1079042" y="341744"/>
                  </a:lnTo>
                  <a:lnTo>
                    <a:pt x="1081963" y="343014"/>
                  </a:lnTo>
                  <a:lnTo>
                    <a:pt x="1084529" y="343014"/>
                  </a:lnTo>
                  <a:lnTo>
                    <a:pt x="1084529" y="332651"/>
                  </a:lnTo>
                  <a:lnTo>
                    <a:pt x="1084389" y="331584"/>
                  </a:lnTo>
                  <a:lnTo>
                    <a:pt x="1078979" y="329044"/>
                  </a:lnTo>
                  <a:lnTo>
                    <a:pt x="1078331" y="327774"/>
                  </a:lnTo>
                  <a:lnTo>
                    <a:pt x="1077696" y="326504"/>
                  </a:lnTo>
                  <a:lnTo>
                    <a:pt x="1076413" y="323964"/>
                  </a:lnTo>
                  <a:lnTo>
                    <a:pt x="1075131" y="322694"/>
                  </a:lnTo>
                  <a:lnTo>
                    <a:pt x="1075982" y="321437"/>
                  </a:lnTo>
                  <a:lnTo>
                    <a:pt x="1078268" y="318884"/>
                  </a:lnTo>
                  <a:lnTo>
                    <a:pt x="1079119" y="323964"/>
                  </a:lnTo>
                  <a:lnTo>
                    <a:pt x="1081328" y="327774"/>
                  </a:lnTo>
                  <a:lnTo>
                    <a:pt x="1089507" y="327774"/>
                  </a:lnTo>
                  <a:lnTo>
                    <a:pt x="1088224" y="331584"/>
                  </a:lnTo>
                  <a:lnTo>
                    <a:pt x="1089075" y="332854"/>
                  </a:lnTo>
                  <a:lnTo>
                    <a:pt x="1089787" y="335394"/>
                  </a:lnTo>
                  <a:lnTo>
                    <a:pt x="1089787" y="316496"/>
                  </a:lnTo>
                  <a:lnTo>
                    <a:pt x="1089342" y="315074"/>
                  </a:lnTo>
                  <a:lnTo>
                    <a:pt x="1088936" y="313804"/>
                  </a:lnTo>
                  <a:lnTo>
                    <a:pt x="1089329" y="312534"/>
                  </a:lnTo>
                  <a:lnTo>
                    <a:pt x="1089723" y="311264"/>
                  </a:lnTo>
                  <a:lnTo>
                    <a:pt x="1091641" y="312534"/>
                  </a:lnTo>
                  <a:lnTo>
                    <a:pt x="1093343" y="312534"/>
                  </a:lnTo>
                  <a:lnTo>
                    <a:pt x="1092276" y="308724"/>
                  </a:lnTo>
                  <a:lnTo>
                    <a:pt x="1092276" y="306184"/>
                  </a:lnTo>
                  <a:lnTo>
                    <a:pt x="1088656" y="304914"/>
                  </a:lnTo>
                  <a:lnTo>
                    <a:pt x="1087856" y="301104"/>
                  </a:lnTo>
                  <a:lnTo>
                    <a:pt x="1087589" y="299834"/>
                  </a:lnTo>
                  <a:lnTo>
                    <a:pt x="1087793" y="298564"/>
                  </a:lnTo>
                  <a:lnTo>
                    <a:pt x="1089367" y="301104"/>
                  </a:lnTo>
                  <a:lnTo>
                    <a:pt x="1090218" y="299834"/>
                  </a:lnTo>
                  <a:lnTo>
                    <a:pt x="1089647" y="297294"/>
                  </a:lnTo>
                  <a:lnTo>
                    <a:pt x="1089431" y="296024"/>
                  </a:lnTo>
                  <a:lnTo>
                    <a:pt x="1089215" y="294754"/>
                  </a:lnTo>
                  <a:lnTo>
                    <a:pt x="1092352" y="294754"/>
                  </a:lnTo>
                  <a:lnTo>
                    <a:pt x="1092441" y="288404"/>
                  </a:lnTo>
                  <a:lnTo>
                    <a:pt x="1092428" y="287134"/>
                  </a:lnTo>
                  <a:lnTo>
                    <a:pt x="1091069" y="282054"/>
                  </a:lnTo>
                  <a:lnTo>
                    <a:pt x="1091209" y="279514"/>
                  </a:lnTo>
                  <a:lnTo>
                    <a:pt x="1093635" y="282054"/>
                  </a:lnTo>
                  <a:lnTo>
                    <a:pt x="1096048" y="283324"/>
                  </a:lnTo>
                  <a:lnTo>
                    <a:pt x="1098677" y="283324"/>
                  </a:lnTo>
                  <a:lnTo>
                    <a:pt x="1098181" y="282054"/>
                  </a:lnTo>
                  <a:lnTo>
                    <a:pt x="1097902" y="280784"/>
                  </a:lnTo>
                  <a:lnTo>
                    <a:pt x="1098181" y="278244"/>
                  </a:lnTo>
                  <a:lnTo>
                    <a:pt x="1097140" y="275704"/>
                  </a:lnTo>
                  <a:lnTo>
                    <a:pt x="1096619" y="274434"/>
                  </a:lnTo>
                  <a:lnTo>
                    <a:pt x="1099959" y="273164"/>
                  </a:lnTo>
                  <a:lnTo>
                    <a:pt x="1102944" y="271894"/>
                  </a:lnTo>
                  <a:lnTo>
                    <a:pt x="1102169" y="275704"/>
                  </a:lnTo>
                  <a:lnTo>
                    <a:pt x="1104303" y="276974"/>
                  </a:lnTo>
                  <a:lnTo>
                    <a:pt x="1106360" y="278244"/>
                  </a:lnTo>
                  <a:lnTo>
                    <a:pt x="1104379" y="271894"/>
                  </a:lnTo>
                  <a:lnTo>
                    <a:pt x="1119530" y="271894"/>
                  </a:lnTo>
                  <a:lnTo>
                    <a:pt x="1121943" y="273164"/>
                  </a:lnTo>
                  <a:lnTo>
                    <a:pt x="1122514" y="279514"/>
                  </a:lnTo>
                  <a:lnTo>
                    <a:pt x="1125931" y="274434"/>
                  </a:lnTo>
                  <a:lnTo>
                    <a:pt x="1129550" y="274434"/>
                  </a:lnTo>
                  <a:lnTo>
                    <a:pt x="1131404" y="273164"/>
                  </a:lnTo>
                  <a:lnTo>
                    <a:pt x="1132611" y="274434"/>
                  </a:lnTo>
                  <a:lnTo>
                    <a:pt x="1132116" y="279514"/>
                  </a:lnTo>
                  <a:lnTo>
                    <a:pt x="1130477" y="282054"/>
                  </a:lnTo>
                  <a:lnTo>
                    <a:pt x="1128420" y="284594"/>
                  </a:lnTo>
                  <a:lnTo>
                    <a:pt x="1121232" y="283324"/>
                  </a:lnTo>
                  <a:lnTo>
                    <a:pt x="1120165" y="280784"/>
                  </a:lnTo>
                  <a:lnTo>
                    <a:pt x="1119022" y="278244"/>
                  </a:lnTo>
                  <a:lnTo>
                    <a:pt x="1118387" y="275704"/>
                  </a:lnTo>
                  <a:lnTo>
                    <a:pt x="1118743" y="273164"/>
                  </a:lnTo>
                  <a:lnTo>
                    <a:pt x="1115974" y="274434"/>
                  </a:lnTo>
                  <a:lnTo>
                    <a:pt x="1113764" y="275704"/>
                  </a:lnTo>
                  <a:lnTo>
                    <a:pt x="1110564" y="275704"/>
                  </a:lnTo>
                  <a:lnTo>
                    <a:pt x="1111694" y="283324"/>
                  </a:lnTo>
                  <a:lnTo>
                    <a:pt x="1108354" y="284594"/>
                  </a:lnTo>
                  <a:lnTo>
                    <a:pt x="1105801" y="287134"/>
                  </a:lnTo>
                  <a:lnTo>
                    <a:pt x="1104442" y="288404"/>
                  </a:lnTo>
                  <a:lnTo>
                    <a:pt x="1102233" y="288404"/>
                  </a:lnTo>
                  <a:lnTo>
                    <a:pt x="1101458" y="290944"/>
                  </a:lnTo>
                  <a:lnTo>
                    <a:pt x="1102385" y="292214"/>
                  </a:lnTo>
                  <a:lnTo>
                    <a:pt x="1119378" y="292214"/>
                  </a:lnTo>
                  <a:lnTo>
                    <a:pt x="1121448" y="290944"/>
                  </a:lnTo>
                  <a:lnTo>
                    <a:pt x="1122438" y="289674"/>
                  </a:lnTo>
                  <a:lnTo>
                    <a:pt x="1124216" y="285864"/>
                  </a:lnTo>
                  <a:lnTo>
                    <a:pt x="1126426" y="285864"/>
                  </a:lnTo>
                  <a:lnTo>
                    <a:pt x="1129195" y="288404"/>
                  </a:lnTo>
                  <a:lnTo>
                    <a:pt x="1133462" y="290944"/>
                  </a:lnTo>
                  <a:lnTo>
                    <a:pt x="1133614" y="290944"/>
                  </a:lnTo>
                  <a:lnTo>
                    <a:pt x="1134465" y="285864"/>
                  </a:lnTo>
                  <a:lnTo>
                    <a:pt x="1134605" y="284594"/>
                  </a:lnTo>
                  <a:lnTo>
                    <a:pt x="1134745" y="283324"/>
                  </a:lnTo>
                  <a:lnTo>
                    <a:pt x="1143571" y="278244"/>
                  </a:lnTo>
                  <a:lnTo>
                    <a:pt x="1146111" y="283146"/>
                  </a:lnTo>
                  <a:lnTo>
                    <a:pt x="1148410" y="287134"/>
                  </a:lnTo>
                  <a:lnTo>
                    <a:pt x="1148410" y="274434"/>
                  </a:lnTo>
                  <a:lnTo>
                    <a:pt x="1148257" y="274434"/>
                  </a:lnTo>
                  <a:lnTo>
                    <a:pt x="1148257" y="273164"/>
                  </a:lnTo>
                  <a:lnTo>
                    <a:pt x="1148257" y="271894"/>
                  </a:lnTo>
                  <a:lnTo>
                    <a:pt x="1148232" y="270624"/>
                  </a:lnTo>
                  <a:lnTo>
                    <a:pt x="1148194" y="269354"/>
                  </a:lnTo>
                  <a:lnTo>
                    <a:pt x="1145921" y="268084"/>
                  </a:lnTo>
                  <a:lnTo>
                    <a:pt x="1146035" y="266814"/>
                  </a:lnTo>
                  <a:lnTo>
                    <a:pt x="1146276" y="264274"/>
                  </a:lnTo>
                  <a:lnTo>
                    <a:pt x="1149324" y="266814"/>
                  </a:lnTo>
                  <a:lnTo>
                    <a:pt x="1149540" y="271894"/>
                  </a:lnTo>
                  <a:lnTo>
                    <a:pt x="1153604" y="273164"/>
                  </a:lnTo>
                  <a:lnTo>
                    <a:pt x="1153744" y="274434"/>
                  </a:lnTo>
                  <a:lnTo>
                    <a:pt x="1153744" y="256171"/>
                  </a:lnTo>
                  <a:lnTo>
                    <a:pt x="1152105" y="257238"/>
                  </a:lnTo>
                  <a:lnTo>
                    <a:pt x="1152105" y="264274"/>
                  </a:lnTo>
                  <a:lnTo>
                    <a:pt x="1148054" y="263004"/>
                  </a:lnTo>
                  <a:lnTo>
                    <a:pt x="1145628" y="260464"/>
                  </a:lnTo>
                  <a:lnTo>
                    <a:pt x="1144422" y="259194"/>
                  </a:lnTo>
                  <a:lnTo>
                    <a:pt x="1143215" y="257924"/>
                  </a:lnTo>
                  <a:lnTo>
                    <a:pt x="1143266" y="255384"/>
                  </a:lnTo>
                  <a:lnTo>
                    <a:pt x="1143279" y="254114"/>
                  </a:lnTo>
                  <a:lnTo>
                    <a:pt x="1144143" y="252844"/>
                  </a:lnTo>
                  <a:lnTo>
                    <a:pt x="1145489" y="254114"/>
                  </a:lnTo>
                  <a:lnTo>
                    <a:pt x="1145273" y="257924"/>
                  </a:lnTo>
                  <a:lnTo>
                    <a:pt x="1147699" y="261734"/>
                  </a:lnTo>
                  <a:lnTo>
                    <a:pt x="1152105" y="264274"/>
                  </a:lnTo>
                  <a:lnTo>
                    <a:pt x="1152105" y="257238"/>
                  </a:lnTo>
                  <a:lnTo>
                    <a:pt x="1151039" y="257924"/>
                  </a:lnTo>
                  <a:lnTo>
                    <a:pt x="1149400" y="255384"/>
                  </a:lnTo>
                  <a:lnTo>
                    <a:pt x="1150759" y="252844"/>
                  </a:lnTo>
                  <a:lnTo>
                    <a:pt x="1151242" y="250342"/>
                  </a:lnTo>
                  <a:lnTo>
                    <a:pt x="1152105" y="247764"/>
                  </a:lnTo>
                  <a:lnTo>
                    <a:pt x="1149616" y="247764"/>
                  </a:lnTo>
                  <a:lnTo>
                    <a:pt x="1147699" y="246494"/>
                  </a:lnTo>
                  <a:lnTo>
                    <a:pt x="1145768" y="245694"/>
                  </a:lnTo>
                  <a:lnTo>
                    <a:pt x="1145768" y="250304"/>
                  </a:lnTo>
                  <a:lnTo>
                    <a:pt x="1141793" y="251574"/>
                  </a:lnTo>
                  <a:lnTo>
                    <a:pt x="1141653" y="251574"/>
                  </a:lnTo>
                  <a:lnTo>
                    <a:pt x="1141857" y="247764"/>
                  </a:lnTo>
                  <a:lnTo>
                    <a:pt x="1141933" y="246494"/>
                  </a:lnTo>
                  <a:lnTo>
                    <a:pt x="1145768" y="250304"/>
                  </a:lnTo>
                  <a:lnTo>
                    <a:pt x="1145768" y="245694"/>
                  </a:lnTo>
                  <a:lnTo>
                    <a:pt x="1144638" y="245224"/>
                  </a:lnTo>
                  <a:lnTo>
                    <a:pt x="1148969" y="242684"/>
                  </a:lnTo>
                  <a:lnTo>
                    <a:pt x="1150188" y="241414"/>
                  </a:lnTo>
                  <a:lnTo>
                    <a:pt x="1146340" y="241414"/>
                  </a:lnTo>
                  <a:lnTo>
                    <a:pt x="1146632" y="240144"/>
                  </a:lnTo>
                  <a:lnTo>
                    <a:pt x="1146200" y="236334"/>
                  </a:lnTo>
                  <a:lnTo>
                    <a:pt x="1143101" y="236334"/>
                  </a:lnTo>
                  <a:lnTo>
                    <a:pt x="1141082" y="240144"/>
                  </a:lnTo>
                  <a:lnTo>
                    <a:pt x="1137805" y="240144"/>
                  </a:lnTo>
                  <a:lnTo>
                    <a:pt x="1134541" y="237655"/>
                  </a:lnTo>
                  <a:lnTo>
                    <a:pt x="1133817" y="236931"/>
                  </a:lnTo>
                  <a:lnTo>
                    <a:pt x="1133817" y="254114"/>
                  </a:lnTo>
                  <a:lnTo>
                    <a:pt x="1132395" y="255384"/>
                  </a:lnTo>
                  <a:lnTo>
                    <a:pt x="1129487" y="255384"/>
                  </a:lnTo>
                  <a:lnTo>
                    <a:pt x="1129131" y="252844"/>
                  </a:lnTo>
                  <a:lnTo>
                    <a:pt x="1129055" y="252628"/>
                  </a:lnTo>
                  <a:lnTo>
                    <a:pt x="1129055" y="259194"/>
                  </a:lnTo>
                  <a:lnTo>
                    <a:pt x="1127988" y="260464"/>
                  </a:lnTo>
                  <a:lnTo>
                    <a:pt x="1126858" y="260464"/>
                  </a:lnTo>
                  <a:lnTo>
                    <a:pt x="1127633" y="259194"/>
                  </a:lnTo>
                  <a:lnTo>
                    <a:pt x="1129055" y="259194"/>
                  </a:lnTo>
                  <a:lnTo>
                    <a:pt x="1129055" y="252628"/>
                  </a:lnTo>
                  <a:lnTo>
                    <a:pt x="1128699" y="251574"/>
                  </a:lnTo>
                  <a:lnTo>
                    <a:pt x="1133259" y="251574"/>
                  </a:lnTo>
                  <a:lnTo>
                    <a:pt x="1133398" y="252844"/>
                  </a:lnTo>
                  <a:lnTo>
                    <a:pt x="1133817" y="254114"/>
                  </a:lnTo>
                  <a:lnTo>
                    <a:pt x="1133817" y="236931"/>
                  </a:lnTo>
                  <a:lnTo>
                    <a:pt x="1131976" y="235064"/>
                  </a:lnTo>
                  <a:lnTo>
                    <a:pt x="1131404" y="236334"/>
                  </a:lnTo>
                  <a:lnTo>
                    <a:pt x="1130833" y="238874"/>
                  </a:lnTo>
                  <a:lnTo>
                    <a:pt x="1130414" y="242684"/>
                  </a:lnTo>
                  <a:lnTo>
                    <a:pt x="1130414" y="247764"/>
                  </a:lnTo>
                  <a:lnTo>
                    <a:pt x="1127709" y="247764"/>
                  </a:lnTo>
                  <a:lnTo>
                    <a:pt x="1125143" y="246494"/>
                  </a:lnTo>
                  <a:lnTo>
                    <a:pt x="1127061" y="242684"/>
                  </a:lnTo>
                  <a:lnTo>
                    <a:pt x="1127061" y="241414"/>
                  </a:lnTo>
                  <a:lnTo>
                    <a:pt x="1126858" y="240144"/>
                  </a:lnTo>
                  <a:lnTo>
                    <a:pt x="1125778" y="233794"/>
                  </a:lnTo>
                  <a:lnTo>
                    <a:pt x="1125575" y="232524"/>
                  </a:lnTo>
                  <a:lnTo>
                    <a:pt x="1123289" y="232524"/>
                  </a:lnTo>
                  <a:lnTo>
                    <a:pt x="1121448" y="230886"/>
                  </a:lnTo>
                  <a:lnTo>
                    <a:pt x="1121448" y="257924"/>
                  </a:lnTo>
                  <a:lnTo>
                    <a:pt x="1118311" y="259194"/>
                  </a:lnTo>
                  <a:lnTo>
                    <a:pt x="1113624" y="263004"/>
                  </a:lnTo>
                  <a:lnTo>
                    <a:pt x="1111275" y="263004"/>
                  </a:lnTo>
                  <a:lnTo>
                    <a:pt x="1110043" y="260464"/>
                  </a:lnTo>
                  <a:lnTo>
                    <a:pt x="1109421" y="259194"/>
                  </a:lnTo>
                  <a:lnTo>
                    <a:pt x="1108176" y="257924"/>
                  </a:lnTo>
                  <a:lnTo>
                    <a:pt x="1106932" y="256654"/>
                  </a:lnTo>
                  <a:lnTo>
                    <a:pt x="1107503" y="254114"/>
                  </a:lnTo>
                  <a:lnTo>
                    <a:pt x="1107782" y="252844"/>
                  </a:lnTo>
                  <a:lnTo>
                    <a:pt x="1108075" y="251574"/>
                  </a:lnTo>
                  <a:lnTo>
                    <a:pt x="1106360" y="247764"/>
                  </a:lnTo>
                  <a:lnTo>
                    <a:pt x="1109002" y="247764"/>
                  </a:lnTo>
                  <a:lnTo>
                    <a:pt x="1109357" y="250304"/>
                  </a:lnTo>
                  <a:lnTo>
                    <a:pt x="1110488" y="251574"/>
                  </a:lnTo>
                  <a:lnTo>
                    <a:pt x="1111491" y="252844"/>
                  </a:lnTo>
                  <a:lnTo>
                    <a:pt x="1111275" y="254114"/>
                  </a:lnTo>
                  <a:lnTo>
                    <a:pt x="1115187" y="254114"/>
                  </a:lnTo>
                  <a:lnTo>
                    <a:pt x="1114259" y="251574"/>
                  </a:lnTo>
                  <a:lnTo>
                    <a:pt x="1114806" y="250342"/>
                  </a:lnTo>
                  <a:lnTo>
                    <a:pt x="1115618" y="249034"/>
                  </a:lnTo>
                  <a:lnTo>
                    <a:pt x="1115263" y="247764"/>
                  </a:lnTo>
                  <a:lnTo>
                    <a:pt x="1114894" y="246494"/>
                  </a:lnTo>
                  <a:lnTo>
                    <a:pt x="1117752" y="245224"/>
                  </a:lnTo>
                  <a:lnTo>
                    <a:pt x="1120241" y="245224"/>
                  </a:lnTo>
                  <a:lnTo>
                    <a:pt x="1119886" y="247764"/>
                  </a:lnTo>
                  <a:lnTo>
                    <a:pt x="1118031" y="250304"/>
                  </a:lnTo>
                  <a:lnTo>
                    <a:pt x="1117536" y="251574"/>
                  </a:lnTo>
                  <a:lnTo>
                    <a:pt x="1119174" y="254114"/>
                  </a:lnTo>
                  <a:lnTo>
                    <a:pt x="1121448" y="257924"/>
                  </a:lnTo>
                  <a:lnTo>
                    <a:pt x="1121448" y="230886"/>
                  </a:lnTo>
                  <a:lnTo>
                    <a:pt x="1120444" y="229984"/>
                  </a:lnTo>
                  <a:lnTo>
                    <a:pt x="1119886" y="227444"/>
                  </a:lnTo>
                  <a:lnTo>
                    <a:pt x="1122934" y="227444"/>
                  </a:lnTo>
                  <a:lnTo>
                    <a:pt x="1124508" y="226174"/>
                  </a:lnTo>
                  <a:lnTo>
                    <a:pt x="1125423" y="226174"/>
                  </a:lnTo>
                  <a:lnTo>
                    <a:pt x="1125575" y="223634"/>
                  </a:lnTo>
                  <a:lnTo>
                    <a:pt x="1125855" y="221094"/>
                  </a:lnTo>
                  <a:lnTo>
                    <a:pt x="1127633" y="219824"/>
                  </a:lnTo>
                  <a:lnTo>
                    <a:pt x="1131265" y="219824"/>
                  </a:lnTo>
                  <a:lnTo>
                    <a:pt x="1129703" y="223634"/>
                  </a:lnTo>
                  <a:lnTo>
                    <a:pt x="1126858" y="229984"/>
                  </a:lnTo>
                  <a:lnTo>
                    <a:pt x="1126210" y="232524"/>
                  </a:lnTo>
                  <a:lnTo>
                    <a:pt x="1130338" y="232524"/>
                  </a:lnTo>
                  <a:lnTo>
                    <a:pt x="1136954" y="233794"/>
                  </a:lnTo>
                  <a:lnTo>
                    <a:pt x="1139164" y="235064"/>
                  </a:lnTo>
                  <a:lnTo>
                    <a:pt x="1143787" y="235064"/>
                  </a:lnTo>
                  <a:lnTo>
                    <a:pt x="1146060" y="235064"/>
                  </a:lnTo>
                  <a:lnTo>
                    <a:pt x="1149680" y="232524"/>
                  </a:lnTo>
                  <a:lnTo>
                    <a:pt x="1151318" y="229984"/>
                  </a:lnTo>
                  <a:lnTo>
                    <a:pt x="1152956" y="229984"/>
                  </a:lnTo>
                  <a:lnTo>
                    <a:pt x="1152321" y="232524"/>
                  </a:lnTo>
                  <a:lnTo>
                    <a:pt x="1152893" y="232524"/>
                  </a:lnTo>
                  <a:lnTo>
                    <a:pt x="1156868" y="235064"/>
                  </a:lnTo>
                  <a:lnTo>
                    <a:pt x="1158862" y="232524"/>
                  </a:lnTo>
                  <a:lnTo>
                    <a:pt x="1158633" y="229984"/>
                  </a:lnTo>
                  <a:lnTo>
                    <a:pt x="1158290" y="226174"/>
                  </a:lnTo>
                  <a:lnTo>
                    <a:pt x="1163205" y="223634"/>
                  </a:lnTo>
                  <a:lnTo>
                    <a:pt x="1167892" y="221094"/>
                  </a:lnTo>
                  <a:lnTo>
                    <a:pt x="1169314" y="219824"/>
                  </a:lnTo>
                  <a:lnTo>
                    <a:pt x="1170457" y="219824"/>
                  </a:lnTo>
                  <a:lnTo>
                    <a:pt x="1173086" y="218554"/>
                  </a:lnTo>
                  <a:lnTo>
                    <a:pt x="1172514" y="221094"/>
                  </a:lnTo>
                  <a:lnTo>
                    <a:pt x="1171524" y="227444"/>
                  </a:lnTo>
                  <a:lnTo>
                    <a:pt x="1175080" y="228714"/>
                  </a:lnTo>
                  <a:lnTo>
                    <a:pt x="1178852" y="231254"/>
                  </a:lnTo>
                  <a:lnTo>
                    <a:pt x="1180846" y="231254"/>
                  </a:lnTo>
                  <a:lnTo>
                    <a:pt x="1181125" y="233794"/>
                  </a:lnTo>
                  <a:lnTo>
                    <a:pt x="1179423" y="232524"/>
                  </a:lnTo>
                  <a:lnTo>
                    <a:pt x="1176007" y="229984"/>
                  </a:lnTo>
                  <a:lnTo>
                    <a:pt x="1169746" y="232524"/>
                  </a:lnTo>
                  <a:lnTo>
                    <a:pt x="1164844" y="228714"/>
                  </a:lnTo>
                  <a:lnTo>
                    <a:pt x="1165479" y="232524"/>
                  </a:lnTo>
                  <a:lnTo>
                    <a:pt x="1165364" y="237655"/>
                  </a:lnTo>
                  <a:lnTo>
                    <a:pt x="1165339" y="241414"/>
                  </a:lnTo>
                  <a:lnTo>
                    <a:pt x="1167257" y="243954"/>
                  </a:lnTo>
                  <a:lnTo>
                    <a:pt x="1168958" y="245224"/>
                  </a:lnTo>
                  <a:lnTo>
                    <a:pt x="1172095" y="245224"/>
                  </a:lnTo>
                  <a:lnTo>
                    <a:pt x="1174305" y="242684"/>
                  </a:lnTo>
                  <a:lnTo>
                    <a:pt x="1176794" y="242684"/>
                  </a:lnTo>
                  <a:lnTo>
                    <a:pt x="1174089" y="246494"/>
                  </a:lnTo>
                  <a:lnTo>
                    <a:pt x="1177645" y="247764"/>
                  </a:lnTo>
                  <a:lnTo>
                    <a:pt x="1179347" y="249034"/>
                  </a:lnTo>
                  <a:lnTo>
                    <a:pt x="1182331" y="252844"/>
                  </a:lnTo>
                  <a:lnTo>
                    <a:pt x="1182331" y="160134"/>
                  </a:lnTo>
                  <a:lnTo>
                    <a:pt x="1182128" y="160134"/>
                  </a:lnTo>
                  <a:lnTo>
                    <a:pt x="1182128" y="202044"/>
                  </a:lnTo>
                  <a:lnTo>
                    <a:pt x="1180769" y="205854"/>
                  </a:lnTo>
                  <a:lnTo>
                    <a:pt x="1180058" y="206184"/>
                  </a:lnTo>
                  <a:lnTo>
                    <a:pt x="1180058" y="214744"/>
                  </a:lnTo>
                  <a:lnTo>
                    <a:pt x="1179995" y="228714"/>
                  </a:lnTo>
                  <a:lnTo>
                    <a:pt x="1176997" y="227444"/>
                  </a:lnTo>
                  <a:lnTo>
                    <a:pt x="1176502" y="223634"/>
                  </a:lnTo>
                  <a:lnTo>
                    <a:pt x="1178852" y="224904"/>
                  </a:lnTo>
                  <a:lnTo>
                    <a:pt x="1179918" y="226174"/>
                  </a:lnTo>
                  <a:lnTo>
                    <a:pt x="1179995" y="228714"/>
                  </a:lnTo>
                  <a:lnTo>
                    <a:pt x="1179995" y="214807"/>
                  </a:lnTo>
                  <a:lnTo>
                    <a:pt x="1178636" y="216014"/>
                  </a:lnTo>
                  <a:lnTo>
                    <a:pt x="1177429" y="214744"/>
                  </a:lnTo>
                  <a:lnTo>
                    <a:pt x="1178852" y="213474"/>
                  </a:lnTo>
                  <a:lnTo>
                    <a:pt x="1180058" y="214744"/>
                  </a:lnTo>
                  <a:lnTo>
                    <a:pt x="1180058" y="206184"/>
                  </a:lnTo>
                  <a:lnTo>
                    <a:pt x="1178001" y="207124"/>
                  </a:lnTo>
                  <a:lnTo>
                    <a:pt x="1174089" y="207124"/>
                  </a:lnTo>
                  <a:lnTo>
                    <a:pt x="1174089" y="212204"/>
                  </a:lnTo>
                  <a:lnTo>
                    <a:pt x="1173022" y="213474"/>
                  </a:lnTo>
                  <a:lnTo>
                    <a:pt x="1172235" y="212204"/>
                  </a:lnTo>
                  <a:lnTo>
                    <a:pt x="1174089" y="212204"/>
                  </a:lnTo>
                  <a:lnTo>
                    <a:pt x="1174089" y="207124"/>
                  </a:lnTo>
                  <a:lnTo>
                    <a:pt x="1172095" y="207124"/>
                  </a:lnTo>
                  <a:lnTo>
                    <a:pt x="1173302" y="204584"/>
                  </a:lnTo>
                  <a:lnTo>
                    <a:pt x="1170457" y="204584"/>
                  </a:lnTo>
                  <a:lnTo>
                    <a:pt x="1170457" y="216014"/>
                  </a:lnTo>
                  <a:lnTo>
                    <a:pt x="1169250" y="219824"/>
                  </a:lnTo>
                  <a:lnTo>
                    <a:pt x="1167257" y="219824"/>
                  </a:lnTo>
                  <a:lnTo>
                    <a:pt x="1165910" y="217284"/>
                  </a:lnTo>
                  <a:lnTo>
                    <a:pt x="1163269" y="218554"/>
                  </a:lnTo>
                  <a:lnTo>
                    <a:pt x="1162418" y="216014"/>
                  </a:lnTo>
                  <a:lnTo>
                    <a:pt x="1165339" y="213474"/>
                  </a:lnTo>
                  <a:lnTo>
                    <a:pt x="1169174" y="213474"/>
                  </a:lnTo>
                  <a:lnTo>
                    <a:pt x="1170457" y="216014"/>
                  </a:lnTo>
                  <a:lnTo>
                    <a:pt x="1170457" y="204584"/>
                  </a:lnTo>
                  <a:lnTo>
                    <a:pt x="1165339" y="204584"/>
                  </a:lnTo>
                  <a:lnTo>
                    <a:pt x="1165339" y="207124"/>
                  </a:lnTo>
                  <a:lnTo>
                    <a:pt x="1163485" y="209664"/>
                  </a:lnTo>
                  <a:lnTo>
                    <a:pt x="1162354" y="210934"/>
                  </a:lnTo>
                  <a:lnTo>
                    <a:pt x="1159002" y="212204"/>
                  </a:lnTo>
                  <a:lnTo>
                    <a:pt x="1160284" y="208394"/>
                  </a:lnTo>
                  <a:lnTo>
                    <a:pt x="1162138" y="208394"/>
                  </a:lnTo>
                  <a:lnTo>
                    <a:pt x="1165339" y="207124"/>
                  </a:lnTo>
                  <a:lnTo>
                    <a:pt x="1165339" y="204584"/>
                  </a:lnTo>
                  <a:lnTo>
                    <a:pt x="1156652" y="204584"/>
                  </a:lnTo>
                  <a:lnTo>
                    <a:pt x="1156652" y="219824"/>
                  </a:lnTo>
                  <a:lnTo>
                    <a:pt x="1155738" y="221094"/>
                  </a:lnTo>
                  <a:lnTo>
                    <a:pt x="1154163" y="221094"/>
                  </a:lnTo>
                  <a:lnTo>
                    <a:pt x="1155166" y="218554"/>
                  </a:lnTo>
                  <a:lnTo>
                    <a:pt x="1156652" y="219824"/>
                  </a:lnTo>
                  <a:lnTo>
                    <a:pt x="1156652" y="204584"/>
                  </a:lnTo>
                  <a:lnTo>
                    <a:pt x="1155801" y="204584"/>
                  </a:lnTo>
                  <a:lnTo>
                    <a:pt x="1154671" y="205854"/>
                  </a:lnTo>
                  <a:lnTo>
                    <a:pt x="1153452" y="207124"/>
                  </a:lnTo>
                  <a:lnTo>
                    <a:pt x="1152740" y="204584"/>
                  </a:lnTo>
                  <a:lnTo>
                    <a:pt x="1149477" y="207124"/>
                  </a:lnTo>
                  <a:lnTo>
                    <a:pt x="1149184" y="216014"/>
                  </a:lnTo>
                  <a:lnTo>
                    <a:pt x="1147699" y="215557"/>
                  </a:lnTo>
                  <a:lnTo>
                    <a:pt x="1147699" y="227444"/>
                  </a:lnTo>
                  <a:lnTo>
                    <a:pt x="1147406" y="229984"/>
                  </a:lnTo>
                  <a:lnTo>
                    <a:pt x="1146479" y="231254"/>
                  </a:lnTo>
                  <a:lnTo>
                    <a:pt x="1144993" y="232524"/>
                  </a:lnTo>
                  <a:lnTo>
                    <a:pt x="1144917" y="229984"/>
                  </a:lnTo>
                  <a:lnTo>
                    <a:pt x="1147699" y="227444"/>
                  </a:lnTo>
                  <a:lnTo>
                    <a:pt x="1147699" y="215557"/>
                  </a:lnTo>
                  <a:lnTo>
                    <a:pt x="1145133" y="214744"/>
                  </a:lnTo>
                  <a:lnTo>
                    <a:pt x="1144993" y="214528"/>
                  </a:lnTo>
                  <a:lnTo>
                    <a:pt x="1144993" y="221094"/>
                  </a:lnTo>
                  <a:lnTo>
                    <a:pt x="1144066" y="222364"/>
                  </a:lnTo>
                  <a:lnTo>
                    <a:pt x="1142365" y="222364"/>
                  </a:lnTo>
                  <a:lnTo>
                    <a:pt x="1140587" y="223634"/>
                  </a:lnTo>
                  <a:lnTo>
                    <a:pt x="1139583" y="223634"/>
                  </a:lnTo>
                  <a:lnTo>
                    <a:pt x="1139012" y="221094"/>
                  </a:lnTo>
                  <a:lnTo>
                    <a:pt x="1138631" y="219824"/>
                  </a:lnTo>
                  <a:lnTo>
                    <a:pt x="1138237" y="218554"/>
                  </a:lnTo>
                  <a:lnTo>
                    <a:pt x="1136878" y="217284"/>
                  </a:lnTo>
                  <a:lnTo>
                    <a:pt x="1136523" y="212204"/>
                  </a:lnTo>
                  <a:lnTo>
                    <a:pt x="1139520" y="214744"/>
                  </a:lnTo>
                  <a:lnTo>
                    <a:pt x="1141653" y="217284"/>
                  </a:lnTo>
                  <a:lnTo>
                    <a:pt x="1143431" y="218554"/>
                  </a:lnTo>
                  <a:lnTo>
                    <a:pt x="1144993" y="221094"/>
                  </a:lnTo>
                  <a:lnTo>
                    <a:pt x="1144993" y="214528"/>
                  </a:lnTo>
                  <a:lnTo>
                    <a:pt x="1142695" y="210934"/>
                  </a:lnTo>
                  <a:lnTo>
                    <a:pt x="1141082" y="208394"/>
                  </a:lnTo>
                  <a:lnTo>
                    <a:pt x="1141412" y="207124"/>
                  </a:lnTo>
                  <a:lnTo>
                    <a:pt x="1142072" y="204584"/>
                  </a:lnTo>
                  <a:lnTo>
                    <a:pt x="1142860" y="203314"/>
                  </a:lnTo>
                  <a:lnTo>
                    <a:pt x="1144282" y="202044"/>
                  </a:lnTo>
                  <a:lnTo>
                    <a:pt x="1151255" y="203314"/>
                  </a:lnTo>
                  <a:lnTo>
                    <a:pt x="1156157" y="203314"/>
                  </a:lnTo>
                  <a:lnTo>
                    <a:pt x="1173975" y="203314"/>
                  </a:lnTo>
                  <a:lnTo>
                    <a:pt x="1174661" y="202044"/>
                  </a:lnTo>
                  <a:lnTo>
                    <a:pt x="1176286" y="200774"/>
                  </a:lnTo>
                  <a:lnTo>
                    <a:pt x="1178572" y="199504"/>
                  </a:lnTo>
                  <a:lnTo>
                    <a:pt x="1181836" y="199504"/>
                  </a:lnTo>
                  <a:lnTo>
                    <a:pt x="1182128" y="202044"/>
                  </a:lnTo>
                  <a:lnTo>
                    <a:pt x="1182128" y="160134"/>
                  </a:lnTo>
                  <a:lnTo>
                    <a:pt x="1179131" y="160134"/>
                  </a:lnTo>
                  <a:lnTo>
                    <a:pt x="1177150" y="158864"/>
                  </a:lnTo>
                  <a:lnTo>
                    <a:pt x="1176934" y="155054"/>
                  </a:lnTo>
                  <a:lnTo>
                    <a:pt x="1181773" y="151244"/>
                  </a:lnTo>
                  <a:lnTo>
                    <a:pt x="1183398" y="152514"/>
                  </a:lnTo>
                  <a:lnTo>
                    <a:pt x="1185684" y="153784"/>
                  </a:lnTo>
                  <a:lnTo>
                    <a:pt x="1188173" y="153784"/>
                  </a:lnTo>
                  <a:lnTo>
                    <a:pt x="1190663" y="155054"/>
                  </a:lnTo>
                  <a:lnTo>
                    <a:pt x="1189520" y="156324"/>
                  </a:lnTo>
                  <a:lnTo>
                    <a:pt x="1185684" y="155054"/>
                  </a:lnTo>
                  <a:lnTo>
                    <a:pt x="1186256" y="157594"/>
                  </a:lnTo>
                  <a:lnTo>
                    <a:pt x="1186751" y="160134"/>
                  </a:lnTo>
                  <a:lnTo>
                    <a:pt x="1196213" y="160134"/>
                  </a:lnTo>
                  <a:lnTo>
                    <a:pt x="1196213" y="135280"/>
                  </a:lnTo>
                  <a:lnTo>
                    <a:pt x="1194930" y="136004"/>
                  </a:lnTo>
                  <a:lnTo>
                    <a:pt x="1193076" y="138544"/>
                  </a:lnTo>
                  <a:lnTo>
                    <a:pt x="1191018" y="139814"/>
                  </a:lnTo>
                  <a:lnTo>
                    <a:pt x="1188097" y="140906"/>
                  </a:lnTo>
                  <a:lnTo>
                    <a:pt x="1188097" y="147434"/>
                  </a:lnTo>
                  <a:lnTo>
                    <a:pt x="1187030" y="147434"/>
                  </a:lnTo>
                  <a:lnTo>
                    <a:pt x="1185252" y="146164"/>
                  </a:lnTo>
                  <a:lnTo>
                    <a:pt x="1186319" y="144894"/>
                  </a:lnTo>
                  <a:lnTo>
                    <a:pt x="1188097" y="147434"/>
                  </a:lnTo>
                  <a:lnTo>
                    <a:pt x="1188097" y="140906"/>
                  </a:lnTo>
                  <a:lnTo>
                    <a:pt x="1187602" y="141084"/>
                  </a:lnTo>
                  <a:lnTo>
                    <a:pt x="1186319" y="139814"/>
                  </a:lnTo>
                  <a:lnTo>
                    <a:pt x="1185468" y="138544"/>
                  </a:lnTo>
                  <a:lnTo>
                    <a:pt x="1187386" y="137274"/>
                  </a:lnTo>
                  <a:lnTo>
                    <a:pt x="1187323" y="133464"/>
                  </a:lnTo>
                  <a:lnTo>
                    <a:pt x="1183970" y="133464"/>
                  </a:lnTo>
                  <a:lnTo>
                    <a:pt x="1181912" y="136004"/>
                  </a:lnTo>
                  <a:lnTo>
                    <a:pt x="1179563" y="137274"/>
                  </a:lnTo>
                  <a:lnTo>
                    <a:pt x="1175156" y="135064"/>
                  </a:lnTo>
                  <a:lnTo>
                    <a:pt x="1175156" y="169024"/>
                  </a:lnTo>
                  <a:lnTo>
                    <a:pt x="1174508" y="170002"/>
                  </a:lnTo>
                  <a:lnTo>
                    <a:pt x="1174508" y="175374"/>
                  </a:lnTo>
                  <a:lnTo>
                    <a:pt x="1173226" y="176644"/>
                  </a:lnTo>
                  <a:lnTo>
                    <a:pt x="1172591" y="175374"/>
                  </a:lnTo>
                  <a:lnTo>
                    <a:pt x="1173594" y="174104"/>
                  </a:lnTo>
                  <a:lnTo>
                    <a:pt x="1174508" y="175374"/>
                  </a:lnTo>
                  <a:lnTo>
                    <a:pt x="1174508" y="170002"/>
                  </a:lnTo>
                  <a:lnTo>
                    <a:pt x="1174305" y="170294"/>
                  </a:lnTo>
                  <a:lnTo>
                    <a:pt x="1173086" y="169024"/>
                  </a:lnTo>
                  <a:lnTo>
                    <a:pt x="1172019" y="169024"/>
                  </a:lnTo>
                  <a:lnTo>
                    <a:pt x="1169822" y="169024"/>
                  </a:lnTo>
                  <a:lnTo>
                    <a:pt x="1169962" y="167754"/>
                  </a:lnTo>
                  <a:lnTo>
                    <a:pt x="1172019" y="169024"/>
                  </a:lnTo>
                  <a:lnTo>
                    <a:pt x="1172451" y="167754"/>
                  </a:lnTo>
                  <a:lnTo>
                    <a:pt x="1172451" y="166484"/>
                  </a:lnTo>
                  <a:lnTo>
                    <a:pt x="1174305" y="166484"/>
                  </a:lnTo>
                  <a:lnTo>
                    <a:pt x="1175156" y="169024"/>
                  </a:lnTo>
                  <a:lnTo>
                    <a:pt x="1175156" y="135064"/>
                  </a:lnTo>
                  <a:lnTo>
                    <a:pt x="1174508" y="134734"/>
                  </a:lnTo>
                  <a:lnTo>
                    <a:pt x="1173657" y="135394"/>
                  </a:lnTo>
                  <a:lnTo>
                    <a:pt x="1173657" y="149974"/>
                  </a:lnTo>
                  <a:lnTo>
                    <a:pt x="1172514" y="151244"/>
                  </a:lnTo>
                  <a:lnTo>
                    <a:pt x="1170813" y="151244"/>
                  </a:lnTo>
                  <a:lnTo>
                    <a:pt x="1170101" y="149974"/>
                  </a:lnTo>
                  <a:lnTo>
                    <a:pt x="1169314" y="148704"/>
                  </a:lnTo>
                  <a:lnTo>
                    <a:pt x="1170673" y="146164"/>
                  </a:lnTo>
                  <a:lnTo>
                    <a:pt x="1171956" y="147434"/>
                  </a:lnTo>
                  <a:lnTo>
                    <a:pt x="1173022" y="148704"/>
                  </a:lnTo>
                  <a:lnTo>
                    <a:pt x="1173657" y="149974"/>
                  </a:lnTo>
                  <a:lnTo>
                    <a:pt x="1173657" y="135394"/>
                  </a:lnTo>
                  <a:lnTo>
                    <a:pt x="1172870" y="136004"/>
                  </a:lnTo>
                  <a:lnTo>
                    <a:pt x="1171028" y="137274"/>
                  </a:lnTo>
                  <a:lnTo>
                    <a:pt x="1171168" y="136004"/>
                  </a:lnTo>
                  <a:lnTo>
                    <a:pt x="1169962" y="138544"/>
                  </a:lnTo>
                  <a:lnTo>
                    <a:pt x="1167333" y="139255"/>
                  </a:lnTo>
                  <a:lnTo>
                    <a:pt x="1167333" y="185534"/>
                  </a:lnTo>
                  <a:lnTo>
                    <a:pt x="1162558" y="194424"/>
                  </a:lnTo>
                  <a:lnTo>
                    <a:pt x="1160995" y="191884"/>
                  </a:lnTo>
                  <a:lnTo>
                    <a:pt x="1160995" y="188074"/>
                  </a:lnTo>
                  <a:lnTo>
                    <a:pt x="1162202" y="186804"/>
                  </a:lnTo>
                  <a:lnTo>
                    <a:pt x="1161923" y="184264"/>
                  </a:lnTo>
                  <a:lnTo>
                    <a:pt x="1161135" y="181724"/>
                  </a:lnTo>
                  <a:lnTo>
                    <a:pt x="1159497" y="180454"/>
                  </a:lnTo>
                  <a:lnTo>
                    <a:pt x="1159713" y="179184"/>
                  </a:lnTo>
                  <a:lnTo>
                    <a:pt x="1166114" y="180454"/>
                  </a:lnTo>
                  <a:lnTo>
                    <a:pt x="1167333" y="185534"/>
                  </a:lnTo>
                  <a:lnTo>
                    <a:pt x="1167333" y="139255"/>
                  </a:lnTo>
                  <a:lnTo>
                    <a:pt x="1165694" y="139687"/>
                  </a:lnTo>
                  <a:lnTo>
                    <a:pt x="1165694" y="161404"/>
                  </a:lnTo>
                  <a:lnTo>
                    <a:pt x="1164056" y="163944"/>
                  </a:lnTo>
                  <a:lnTo>
                    <a:pt x="1161707" y="167754"/>
                  </a:lnTo>
                  <a:lnTo>
                    <a:pt x="1159713" y="170294"/>
                  </a:lnTo>
                  <a:lnTo>
                    <a:pt x="1162634" y="172834"/>
                  </a:lnTo>
                  <a:lnTo>
                    <a:pt x="1158290" y="172834"/>
                  </a:lnTo>
                  <a:lnTo>
                    <a:pt x="1155306" y="174104"/>
                  </a:lnTo>
                  <a:lnTo>
                    <a:pt x="1154734" y="171564"/>
                  </a:lnTo>
                  <a:lnTo>
                    <a:pt x="1154099" y="169024"/>
                  </a:lnTo>
                  <a:lnTo>
                    <a:pt x="1157224" y="169024"/>
                  </a:lnTo>
                  <a:lnTo>
                    <a:pt x="1158786" y="167754"/>
                  </a:lnTo>
                  <a:lnTo>
                    <a:pt x="1160284" y="166484"/>
                  </a:lnTo>
                  <a:lnTo>
                    <a:pt x="1161707" y="166484"/>
                  </a:lnTo>
                  <a:lnTo>
                    <a:pt x="1161567" y="163944"/>
                  </a:lnTo>
                  <a:lnTo>
                    <a:pt x="1159497" y="163944"/>
                  </a:lnTo>
                  <a:lnTo>
                    <a:pt x="1157655" y="167754"/>
                  </a:lnTo>
                  <a:lnTo>
                    <a:pt x="1155776" y="163944"/>
                  </a:lnTo>
                  <a:lnTo>
                    <a:pt x="1155153" y="162674"/>
                  </a:lnTo>
                  <a:lnTo>
                    <a:pt x="1154518" y="161404"/>
                  </a:lnTo>
                  <a:lnTo>
                    <a:pt x="1151115" y="162674"/>
                  </a:lnTo>
                  <a:lnTo>
                    <a:pt x="1150188" y="160743"/>
                  </a:lnTo>
                  <a:lnTo>
                    <a:pt x="1150188" y="198234"/>
                  </a:lnTo>
                  <a:lnTo>
                    <a:pt x="1148257" y="198234"/>
                  </a:lnTo>
                  <a:lnTo>
                    <a:pt x="1145628" y="195694"/>
                  </a:lnTo>
                  <a:lnTo>
                    <a:pt x="1144346" y="193154"/>
                  </a:lnTo>
                  <a:lnTo>
                    <a:pt x="1147978" y="193154"/>
                  </a:lnTo>
                  <a:lnTo>
                    <a:pt x="1149756" y="194424"/>
                  </a:lnTo>
                  <a:lnTo>
                    <a:pt x="1150188" y="198234"/>
                  </a:lnTo>
                  <a:lnTo>
                    <a:pt x="1150188" y="160743"/>
                  </a:lnTo>
                  <a:lnTo>
                    <a:pt x="1149896" y="160134"/>
                  </a:lnTo>
                  <a:lnTo>
                    <a:pt x="1149184" y="158191"/>
                  </a:lnTo>
                  <a:lnTo>
                    <a:pt x="1149184" y="176644"/>
                  </a:lnTo>
                  <a:lnTo>
                    <a:pt x="1148549" y="177914"/>
                  </a:lnTo>
                  <a:lnTo>
                    <a:pt x="1145768" y="177914"/>
                  </a:lnTo>
                  <a:lnTo>
                    <a:pt x="1144498" y="176644"/>
                  </a:lnTo>
                  <a:lnTo>
                    <a:pt x="1143215" y="175374"/>
                  </a:lnTo>
                  <a:lnTo>
                    <a:pt x="1143495" y="174104"/>
                  </a:lnTo>
                  <a:lnTo>
                    <a:pt x="1146556" y="174104"/>
                  </a:lnTo>
                  <a:lnTo>
                    <a:pt x="1149184" y="176644"/>
                  </a:lnTo>
                  <a:lnTo>
                    <a:pt x="1149184" y="158191"/>
                  </a:lnTo>
                  <a:lnTo>
                    <a:pt x="1148969" y="157594"/>
                  </a:lnTo>
                  <a:lnTo>
                    <a:pt x="1149540" y="156324"/>
                  </a:lnTo>
                  <a:lnTo>
                    <a:pt x="1150899" y="155054"/>
                  </a:lnTo>
                  <a:lnTo>
                    <a:pt x="1154099" y="152514"/>
                  </a:lnTo>
                  <a:lnTo>
                    <a:pt x="1155522" y="149974"/>
                  </a:lnTo>
                  <a:lnTo>
                    <a:pt x="1153604" y="146164"/>
                  </a:lnTo>
                  <a:lnTo>
                    <a:pt x="1154379" y="142354"/>
                  </a:lnTo>
                  <a:lnTo>
                    <a:pt x="1156728" y="143624"/>
                  </a:lnTo>
                  <a:lnTo>
                    <a:pt x="1159141" y="146164"/>
                  </a:lnTo>
                  <a:lnTo>
                    <a:pt x="1161567" y="143624"/>
                  </a:lnTo>
                  <a:lnTo>
                    <a:pt x="1164551" y="143624"/>
                  </a:lnTo>
                  <a:lnTo>
                    <a:pt x="1162989" y="146164"/>
                  </a:lnTo>
                  <a:lnTo>
                    <a:pt x="1163066" y="149974"/>
                  </a:lnTo>
                  <a:lnTo>
                    <a:pt x="1161846" y="152514"/>
                  </a:lnTo>
                  <a:lnTo>
                    <a:pt x="1160208" y="156324"/>
                  </a:lnTo>
                  <a:lnTo>
                    <a:pt x="1159217" y="158864"/>
                  </a:lnTo>
                  <a:lnTo>
                    <a:pt x="1165694" y="161404"/>
                  </a:lnTo>
                  <a:lnTo>
                    <a:pt x="1165694" y="139687"/>
                  </a:lnTo>
                  <a:lnTo>
                    <a:pt x="1165199" y="139814"/>
                  </a:lnTo>
                  <a:lnTo>
                    <a:pt x="1159789" y="136004"/>
                  </a:lnTo>
                  <a:lnTo>
                    <a:pt x="1160157" y="132194"/>
                  </a:lnTo>
                  <a:lnTo>
                    <a:pt x="1160284" y="130924"/>
                  </a:lnTo>
                  <a:lnTo>
                    <a:pt x="1160360" y="129654"/>
                  </a:lnTo>
                  <a:lnTo>
                    <a:pt x="1160856" y="127114"/>
                  </a:lnTo>
                  <a:lnTo>
                    <a:pt x="1156449" y="127114"/>
                  </a:lnTo>
                  <a:lnTo>
                    <a:pt x="1154734" y="125844"/>
                  </a:lnTo>
                  <a:lnTo>
                    <a:pt x="1154455" y="125666"/>
                  </a:lnTo>
                  <a:lnTo>
                    <a:pt x="1154455" y="136004"/>
                  </a:lnTo>
                  <a:lnTo>
                    <a:pt x="1153668" y="136004"/>
                  </a:lnTo>
                  <a:lnTo>
                    <a:pt x="1152385" y="134734"/>
                  </a:lnTo>
                  <a:lnTo>
                    <a:pt x="1153248" y="134734"/>
                  </a:lnTo>
                  <a:lnTo>
                    <a:pt x="1154455" y="136004"/>
                  </a:lnTo>
                  <a:lnTo>
                    <a:pt x="1154455" y="125666"/>
                  </a:lnTo>
                  <a:lnTo>
                    <a:pt x="1152817" y="124574"/>
                  </a:lnTo>
                  <a:lnTo>
                    <a:pt x="1148118" y="124574"/>
                  </a:lnTo>
                  <a:lnTo>
                    <a:pt x="1148689" y="127114"/>
                  </a:lnTo>
                  <a:lnTo>
                    <a:pt x="1149972" y="132194"/>
                  </a:lnTo>
                  <a:lnTo>
                    <a:pt x="1149680" y="131991"/>
                  </a:lnTo>
                  <a:lnTo>
                    <a:pt x="1149680" y="147434"/>
                  </a:lnTo>
                  <a:lnTo>
                    <a:pt x="1146835" y="149974"/>
                  </a:lnTo>
                  <a:lnTo>
                    <a:pt x="1145705" y="153784"/>
                  </a:lnTo>
                  <a:lnTo>
                    <a:pt x="1143787" y="161404"/>
                  </a:lnTo>
                  <a:lnTo>
                    <a:pt x="1141653" y="162674"/>
                  </a:lnTo>
                  <a:lnTo>
                    <a:pt x="1139583" y="162674"/>
                  </a:lnTo>
                  <a:lnTo>
                    <a:pt x="1139583" y="189344"/>
                  </a:lnTo>
                  <a:lnTo>
                    <a:pt x="1138948" y="191884"/>
                  </a:lnTo>
                  <a:lnTo>
                    <a:pt x="1136878" y="190614"/>
                  </a:lnTo>
                  <a:lnTo>
                    <a:pt x="1136459" y="190614"/>
                  </a:lnTo>
                  <a:lnTo>
                    <a:pt x="1136459" y="205854"/>
                  </a:lnTo>
                  <a:lnTo>
                    <a:pt x="1135888" y="207124"/>
                  </a:lnTo>
                  <a:lnTo>
                    <a:pt x="1135392" y="206502"/>
                  </a:lnTo>
                  <a:lnTo>
                    <a:pt x="1135392" y="227444"/>
                  </a:lnTo>
                  <a:lnTo>
                    <a:pt x="1134389" y="227444"/>
                  </a:lnTo>
                  <a:lnTo>
                    <a:pt x="1134033" y="226174"/>
                  </a:lnTo>
                  <a:lnTo>
                    <a:pt x="1134745" y="226174"/>
                  </a:lnTo>
                  <a:lnTo>
                    <a:pt x="1135392" y="227444"/>
                  </a:lnTo>
                  <a:lnTo>
                    <a:pt x="1135392" y="206502"/>
                  </a:lnTo>
                  <a:lnTo>
                    <a:pt x="1133894" y="204584"/>
                  </a:lnTo>
                  <a:lnTo>
                    <a:pt x="1134681" y="204584"/>
                  </a:lnTo>
                  <a:lnTo>
                    <a:pt x="1136459" y="205854"/>
                  </a:lnTo>
                  <a:lnTo>
                    <a:pt x="1136459" y="190614"/>
                  </a:lnTo>
                  <a:lnTo>
                    <a:pt x="1130261" y="190614"/>
                  </a:lnTo>
                  <a:lnTo>
                    <a:pt x="1130261" y="210934"/>
                  </a:lnTo>
                  <a:lnTo>
                    <a:pt x="1129906" y="212204"/>
                  </a:lnTo>
                  <a:lnTo>
                    <a:pt x="1128699" y="212204"/>
                  </a:lnTo>
                  <a:lnTo>
                    <a:pt x="1130261" y="210934"/>
                  </a:lnTo>
                  <a:lnTo>
                    <a:pt x="1130261" y="190614"/>
                  </a:lnTo>
                  <a:lnTo>
                    <a:pt x="1129766" y="190614"/>
                  </a:lnTo>
                  <a:lnTo>
                    <a:pt x="1129766" y="199504"/>
                  </a:lnTo>
                  <a:lnTo>
                    <a:pt x="1126490" y="203314"/>
                  </a:lnTo>
                  <a:lnTo>
                    <a:pt x="1125359" y="204584"/>
                  </a:lnTo>
                  <a:lnTo>
                    <a:pt x="1127277" y="205854"/>
                  </a:lnTo>
                  <a:lnTo>
                    <a:pt x="1126782" y="208394"/>
                  </a:lnTo>
                  <a:lnTo>
                    <a:pt x="1124648" y="207124"/>
                  </a:lnTo>
                  <a:lnTo>
                    <a:pt x="1125143" y="212204"/>
                  </a:lnTo>
                  <a:lnTo>
                    <a:pt x="1122299" y="209664"/>
                  </a:lnTo>
                  <a:lnTo>
                    <a:pt x="1119733" y="208394"/>
                  </a:lnTo>
                  <a:lnTo>
                    <a:pt x="1119314" y="210934"/>
                  </a:lnTo>
                  <a:lnTo>
                    <a:pt x="1120089" y="213474"/>
                  </a:lnTo>
                  <a:lnTo>
                    <a:pt x="1122222" y="213474"/>
                  </a:lnTo>
                  <a:lnTo>
                    <a:pt x="1123937" y="214744"/>
                  </a:lnTo>
                  <a:lnTo>
                    <a:pt x="1124216" y="216014"/>
                  </a:lnTo>
                  <a:lnTo>
                    <a:pt x="1123505" y="218554"/>
                  </a:lnTo>
                  <a:lnTo>
                    <a:pt x="1122083" y="218554"/>
                  </a:lnTo>
                  <a:lnTo>
                    <a:pt x="1121016" y="217284"/>
                  </a:lnTo>
                  <a:lnTo>
                    <a:pt x="1118108" y="218554"/>
                  </a:lnTo>
                  <a:lnTo>
                    <a:pt x="1118743" y="222364"/>
                  </a:lnTo>
                  <a:lnTo>
                    <a:pt x="1120241" y="223634"/>
                  </a:lnTo>
                  <a:lnTo>
                    <a:pt x="1120521" y="226174"/>
                  </a:lnTo>
                  <a:lnTo>
                    <a:pt x="1119733" y="225767"/>
                  </a:lnTo>
                  <a:lnTo>
                    <a:pt x="1119733" y="241414"/>
                  </a:lnTo>
                  <a:lnTo>
                    <a:pt x="1118247" y="241414"/>
                  </a:lnTo>
                  <a:lnTo>
                    <a:pt x="1119174" y="240144"/>
                  </a:lnTo>
                  <a:lnTo>
                    <a:pt x="1119733" y="241414"/>
                  </a:lnTo>
                  <a:lnTo>
                    <a:pt x="1119733" y="225767"/>
                  </a:lnTo>
                  <a:lnTo>
                    <a:pt x="1118743" y="225247"/>
                  </a:lnTo>
                  <a:lnTo>
                    <a:pt x="1118743" y="233794"/>
                  </a:lnTo>
                  <a:lnTo>
                    <a:pt x="1116469" y="232524"/>
                  </a:lnTo>
                  <a:lnTo>
                    <a:pt x="1114120" y="231254"/>
                  </a:lnTo>
                  <a:lnTo>
                    <a:pt x="1113472" y="227444"/>
                  </a:lnTo>
                  <a:lnTo>
                    <a:pt x="1116685" y="228714"/>
                  </a:lnTo>
                  <a:lnTo>
                    <a:pt x="1117676" y="231254"/>
                  </a:lnTo>
                  <a:lnTo>
                    <a:pt x="1118743" y="233794"/>
                  </a:lnTo>
                  <a:lnTo>
                    <a:pt x="1118743" y="225247"/>
                  </a:lnTo>
                  <a:lnTo>
                    <a:pt x="1118108" y="224904"/>
                  </a:lnTo>
                  <a:lnTo>
                    <a:pt x="1111135" y="218554"/>
                  </a:lnTo>
                  <a:lnTo>
                    <a:pt x="1111224" y="217284"/>
                  </a:lnTo>
                  <a:lnTo>
                    <a:pt x="1111516" y="213474"/>
                  </a:lnTo>
                  <a:lnTo>
                    <a:pt x="1111694" y="210934"/>
                  </a:lnTo>
                  <a:lnTo>
                    <a:pt x="1117460" y="207124"/>
                  </a:lnTo>
                  <a:lnTo>
                    <a:pt x="1119378" y="205854"/>
                  </a:lnTo>
                  <a:lnTo>
                    <a:pt x="1120736" y="204584"/>
                  </a:lnTo>
                  <a:lnTo>
                    <a:pt x="1116393" y="200774"/>
                  </a:lnTo>
                  <a:lnTo>
                    <a:pt x="1114336" y="200774"/>
                  </a:lnTo>
                  <a:lnTo>
                    <a:pt x="1110780" y="203123"/>
                  </a:lnTo>
                  <a:lnTo>
                    <a:pt x="1110780" y="229984"/>
                  </a:lnTo>
                  <a:lnTo>
                    <a:pt x="1110348" y="231254"/>
                  </a:lnTo>
                  <a:lnTo>
                    <a:pt x="1108138" y="232524"/>
                  </a:lnTo>
                  <a:lnTo>
                    <a:pt x="1105725" y="233794"/>
                  </a:lnTo>
                  <a:lnTo>
                    <a:pt x="1106220" y="235064"/>
                  </a:lnTo>
                  <a:lnTo>
                    <a:pt x="1106932" y="236334"/>
                  </a:lnTo>
                  <a:lnTo>
                    <a:pt x="1107998" y="238874"/>
                  </a:lnTo>
                  <a:lnTo>
                    <a:pt x="1109421" y="241414"/>
                  </a:lnTo>
                  <a:lnTo>
                    <a:pt x="1109002" y="245224"/>
                  </a:lnTo>
                  <a:lnTo>
                    <a:pt x="1105865" y="243954"/>
                  </a:lnTo>
                  <a:lnTo>
                    <a:pt x="1105179" y="242684"/>
                  </a:lnTo>
                  <a:lnTo>
                    <a:pt x="1103096" y="238874"/>
                  </a:lnTo>
                  <a:lnTo>
                    <a:pt x="1102169" y="237604"/>
                  </a:lnTo>
                  <a:lnTo>
                    <a:pt x="1100963" y="235953"/>
                  </a:lnTo>
                  <a:lnTo>
                    <a:pt x="1100963" y="250304"/>
                  </a:lnTo>
                  <a:lnTo>
                    <a:pt x="1100099" y="251574"/>
                  </a:lnTo>
                  <a:lnTo>
                    <a:pt x="1097546" y="251574"/>
                  </a:lnTo>
                  <a:lnTo>
                    <a:pt x="1097546" y="256654"/>
                  </a:lnTo>
                  <a:lnTo>
                    <a:pt x="1096899" y="257924"/>
                  </a:lnTo>
                  <a:lnTo>
                    <a:pt x="1096759" y="257924"/>
                  </a:lnTo>
                  <a:lnTo>
                    <a:pt x="1096759" y="269354"/>
                  </a:lnTo>
                  <a:lnTo>
                    <a:pt x="1093851" y="270624"/>
                  </a:lnTo>
                  <a:lnTo>
                    <a:pt x="1093698" y="269354"/>
                  </a:lnTo>
                  <a:lnTo>
                    <a:pt x="1096759" y="269354"/>
                  </a:lnTo>
                  <a:lnTo>
                    <a:pt x="1096759" y="257924"/>
                  </a:lnTo>
                  <a:lnTo>
                    <a:pt x="1095768" y="257924"/>
                  </a:lnTo>
                  <a:lnTo>
                    <a:pt x="1095413" y="254114"/>
                  </a:lnTo>
                  <a:lnTo>
                    <a:pt x="1097254" y="255384"/>
                  </a:lnTo>
                  <a:lnTo>
                    <a:pt x="1097546" y="256654"/>
                  </a:lnTo>
                  <a:lnTo>
                    <a:pt x="1097546" y="251574"/>
                  </a:lnTo>
                  <a:lnTo>
                    <a:pt x="1096835" y="251574"/>
                  </a:lnTo>
                  <a:lnTo>
                    <a:pt x="1095870" y="250342"/>
                  </a:lnTo>
                  <a:lnTo>
                    <a:pt x="1095946" y="247764"/>
                  </a:lnTo>
                  <a:lnTo>
                    <a:pt x="1096048" y="245224"/>
                  </a:lnTo>
                  <a:lnTo>
                    <a:pt x="1099820" y="245224"/>
                  </a:lnTo>
                  <a:lnTo>
                    <a:pt x="1100315" y="247764"/>
                  </a:lnTo>
                  <a:lnTo>
                    <a:pt x="1100810" y="249034"/>
                  </a:lnTo>
                  <a:lnTo>
                    <a:pt x="1100963" y="250304"/>
                  </a:lnTo>
                  <a:lnTo>
                    <a:pt x="1100963" y="235953"/>
                  </a:lnTo>
                  <a:lnTo>
                    <a:pt x="1100315" y="235064"/>
                  </a:lnTo>
                  <a:lnTo>
                    <a:pt x="1095984" y="237604"/>
                  </a:lnTo>
                  <a:lnTo>
                    <a:pt x="1095870" y="236334"/>
                  </a:lnTo>
                  <a:lnTo>
                    <a:pt x="1095768" y="235064"/>
                  </a:lnTo>
                  <a:lnTo>
                    <a:pt x="1097610" y="231254"/>
                  </a:lnTo>
                  <a:lnTo>
                    <a:pt x="1095121" y="228714"/>
                  </a:lnTo>
                  <a:lnTo>
                    <a:pt x="1094206" y="227444"/>
                  </a:lnTo>
                  <a:lnTo>
                    <a:pt x="1095336" y="224904"/>
                  </a:lnTo>
                  <a:lnTo>
                    <a:pt x="1097610" y="223634"/>
                  </a:lnTo>
                  <a:lnTo>
                    <a:pt x="1097546" y="226174"/>
                  </a:lnTo>
                  <a:lnTo>
                    <a:pt x="1097114" y="228714"/>
                  </a:lnTo>
                  <a:lnTo>
                    <a:pt x="1100531" y="227444"/>
                  </a:lnTo>
                  <a:lnTo>
                    <a:pt x="1102525" y="228714"/>
                  </a:lnTo>
                  <a:lnTo>
                    <a:pt x="1103160" y="229984"/>
                  </a:lnTo>
                  <a:lnTo>
                    <a:pt x="1104303" y="231254"/>
                  </a:lnTo>
                  <a:lnTo>
                    <a:pt x="1106081" y="231254"/>
                  </a:lnTo>
                  <a:lnTo>
                    <a:pt x="1107719" y="228714"/>
                  </a:lnTo>
                  <a:lnTo>
                    <a:pt x="1107782" y="227444"/>
                  </a:lnTo>
                  <a:lnTo>
                    <a:pt x="1107859" y="226174"/>
                  </a:lnTo>
                  <a:lnTo>
                    <a:pt x="1104658" y="224904"/>
                  </a:lnTo>
                  <a:lnTo>
                    <a:pt x="1101598" y="223634"/>
                  </a:lnTo>
                  <a:lnTo>
                    <a:pt x="1101026" y="222364"/>
                  </a:lnTo>
                  <a:lnTo>
                    <a:pt x="1102944" y="219824"/>
                  </a:lnTo>
                  <a:lnTo>
                    <a:pt x="1104379" y="218554"/>
                  </a:lnTo>
                  <a:lnTo>
                    <a:pt x="1105801" y="217284"/>
                  </a:lnTo>
                  <a:lnTo>
                    <a:pt x="1108138" y="219824"/>
                  </a:lnTo>
                  <a:lnTo>
                    <a:pt x="1108290" y="222364"/>
                  </a:lnTo>
                  <a:lnTo>
                    <a:pt x="1109205" y="224904"/>
                  </a:lnTo>
                  <a:lnTo>
                    <a:pt x="1110780" y="229984"/>
                  </a:lnTo>
                  <a:lnTo>
                    <a:pt x="1110780" y="203123"/>
                  </a:lnTo>
                  <a:lnTo>
                    <a:pt x="1110488" y="203314"/>
                  </a:lnTo>
                  <a:lnTo>
                    <a:pt x="1110488" y="212204"/>
                  </a:lnTo>
                  <a:lnTo>
                    <a:pt x="1109776" y="213474"/>
                  </a:lnTo>
                  <a:lnTo>
                    <a:pt x="1109002" y="212204"/>
                  </a:lnTo>
                  <a:lnTo>
                    <a:pt x="1109713" y="210934"/>
                  </a:lnTo>
                  <a:lnTo>
                    <a:pt x="1110488" y="212204"/>
                  </a:lnTo>
                  <a:lnTo>
                    <a:pt x="1110488" y="203314"/>
                  </a:lnTo>
                  <a:lnTo>
                    <a:pt x="1107147" y="207124"/>
                  </a:lnTo>
                  <a:lnTo>
                    <a:pt x="1104379" y="207124"/>
                  </a:lnTo>
                  <a:lnTo>
                    <a:pt x="1099896" y="203314"/>
                  </a:lnTo>
                  <a:lnTo>
                    <a:pt x="1098537" y="202044"/>
                  </a:lnTo>
                  <a:lnTo>
                    <a:pt x="1099540" y="199504"/>
                  </a:lnTo>
                  <a:lnTo>
                    <a:pt x="1100531" y="198234"/>
                  </a:lnTo>
                  <a:lnTo>
                    <a:pt x="1103731" y="198234"/>
                  </a:lnTo>
                  <a:lnTo>
                    <a:pt x="1110488" y="200774"/>
                  </a:lnTo>
                  <a:lnTo>
                    <a:pt x="1114044" y="200774"/>
                  </a:lnTo>
                  <a:lnTo>
                    <a:pt x="1117104" y="199504"/>
                  </a:lnTo>
                  <a:lnTo>
                    <a:pt x="1118006" y="198234"/>
                  </a:lnTo>
                  <a:lnTo>
                    <a:pt x="1119809" y="195694"/>
                  </a:lnTo>
                  <a:lnTo>
                    <a:pt x="1123581" y="198234"/>
                  </a:lnTo>
                  <a:lnTo>
                    <a:pt x="1129411" y="198234"/>
                  </a:lnTo>
                  <a:lnTo>
                    <a:pt x="1129766" y="199504"/>
                  </a:lnTo>
                  <a:lnTo>
                    <a:pt x="1129766" y="190614"/>
                  </a:lnTo>
                  <a:lnTo>
                    <a:pt x="1128636" y="190614"/>
                  </a:lnTo>
                  <a:lnTo>
                    <a:pt x="1130909" y="185534"/>
                  </a:lnTo>
                  <a:lnTo>
                    <a:pt x="1131544" y="184264"/>
                  </a:lnTo>
                  <a:lnTo>
                    <a:pt x="1128064" y="182994"/>
                  </a:lnTo>
                  <a:lnTo>
                    <a:pt x="1133462" y="180454"/>
                  </a:lnTo>
                  <a:lnTo>
                    <a:pt x="1135176" y="182994"/>
                  </a:lnTo>
                  <a:lnTo>
                    <a:pt x="1136815" y="184264"/>
                  </a:lnTo>
                  <a:lnTo>
                    <a:pt x="1137805" y="185534"/>
                  </a:lnTo>
                  <a:lnTo>
                    <a:pt x="1139583" y="189344"/>
                  </a:lnTo>
                  <a:lnTo>
                    <a:pt x="1139583" y="162674"/>
                  </a:lnTo>
                  <a:lnTo>
                    <a:pt x="1138440" y="162674"/>
                  </a:lnTo>
                  <a:lnTo>
                    <a:pt x="1136307" y="161404"/>
                  </a:lnTo>
                  <a:lnTo>
                    <a:pt x="1134249" y="161404"/>
                  </a:lnTo>
                  <a:lnTo>
                    <a:pt x="1132192" y="163944"/>
                  </a:lnTo>
                  <a:lnTo>
                    <a:pt x="1132255" y="162674"/>
                  </a:lnTo>
                  <a:lnTo>
                    <a:pt x="1132471" y="158864"/>
                  </a:lnTo>
                  <a:lnTo>
                    <a:pt x="1129271" y="158864"/>
                  </a:lnTo>
                  <a:lnTo>
                    <a:pt x="1128204" y="158369"/>
                  </a:lnTo>
                  <a:lnTo>
                    <a:pt x="1128204" y="167754"/>
                  </a:lnTo>
                  <a:lnTo>
                    <a:pt x="1125499" y="170294"/>
                  </a:lnTo>
                  <a:lnTo>
                    <a:pt x="1124356" y="169443"/>
                  </a:lnTo>
                  <a:lnTo>
                    <a:pt x="1124356" y="182994"/>
                  </a:lnTo>
                  <a:lnTo>
                    <a:pt x="1123365" y="189344"/>
                  </a:lnTo>
                  <a:lnTo>
                    <a:pt x="1121308" y="191884"/>
                  </a:lnTo>
                  <a:lnTo>
                    <a:pt x="1119378" y="193154"/>
                  </a:lnTo>
                  <a:lnTo>
                    <a:pt x="1117320" y="193154"/>
                  </a:lnTo>
                  <a:lnTo>
                    <a:pt x="1115466" y="191884"/>
                  </a:lnTo>
                  <a:lnTo>
                    <a:pt x="1113624" y="189344"/>
                  </a:lnTo>
                  <a:lnTo>
                    <a:pt x="1114691" y="188074"/>
                  </a:lnTo>
                  <a:lnTo>
                    <a:pt x="1116253" y="186804"/>
                  </a:lnTo>
                  <a:lnTo>
                    <a:pt x="1118069" y="185534"/>
                  </a:lnTo>
                  <a:lnTo>
                    <a:pt x="1119886" y="184264"/>
                  </a:lnTo>
                  <a:lnTo>
                    <a:pt x="1118031" y="181724"/>
                  </a:lnTo>
                  <a:lnTo>
                    <a:pt x="1115898" y="180454"/>
                  </a:lnTo>
                  <a:lnTo>
                    <a:pt x="1113980" y="177914"/>
                  </a:lnTo>
                  <a:lnTo>
                    <a:pt x="1115974" y="176644"/>
                  </a:lnTo>
                  <a:lnTo>
                    <a:pt x="1113193" y="172834"/>
                  </a:lnTo>
                  <a:lnTo>
                    <a:pt x="1111199" y="174066"/>
                  </a:lnTo>
                  <a:lnTo>
                    <a:pt x="1111199" y="189344"/>
                  </a:lnTo>
                  <a:lnTo>
                    <a:pt x="1111199" y="191884"/>
                  </a:lnTo>
                  <a:lnTo>
                    <a:pt x="1109776" y="194424"/>
                  </a:lnTo>
                  <a:lnTo>
                    <a:pt x="1107719" y="195694"/>
                  </a:lnTo>
                  <a:lnTo>
                    <a:pt x="1106652" y="194424"/>
                  </a:lnTo>
                  <a:lnTo>
                    <a:pt x="1105649" y="193154"/>
                  </a:lnTo>
                  <a:lnTo>
                    <a:pt x="1103731" y="190614"/>
                  </a:lnTo>
                  <a:lnTo>
                    <a:pt x="1102093" y="190614"/>
                  </a:lnTo>
                  <a:lnTo>
                    <a:pt x="1100391" y="193154"/>
                  </a:lnTo>
                  <a:lnTo>
                    <a:pt x="1098257" y="194424"/>
                  </a:lnTo>
                  <a:lnTo>
                    <a:pt x="1099108" y="188074"/>
                  </a:lnTo>
                  <a:lnTo>
                    <a:pt x="1102664" y="185534"/>
                  </a:lnTo>
                  <a:lnTo>
                    <a:pt x="1108138" y="188074"/>
                  </a:lnTo>
                  <a:lnTo>
                    <a:pt x="1109916" y="189344"/>
                  </a:lnTo>
                  <a:lnTo>
                    <a:pt x="1111199" y="189344"/>
                  </a:lnTo>
                  <a:lnTo>
                    <a:pt x="1111199" y="174066"/>
                  </a:lnTo>
                  <a:lnTo>
                    <a:pt x="1109065" y="175374"/>
                  </a:lnTo>
                  <a:lnTo>
                    <a:pt x="1104938" y="176644"/>
                  </a:lnTo>
                  <a:lnTo>
                    <a:pt x="1100315" y="177914"/>
                  </a:lnTo>
                  <a:lnTo>
                    <a:pt x="1096759" y="177914"/>
                  </a:lnTo>
                  <a:lnTo>
                    <a:pt x="1096048" y="181724"/>
                  </a:lnTo>
                  <a:lnTo>
                    <a:pt x="1095336" y="182994"/>
                  </a:lnTo>
                  <a:lnTo>
                    <a:pt x="1094409" y="186804"/>
                  </a:lnTo>
                  <a:lnTo>
                    <a:pt x="1083030" y="186804"/>
                  </a:lnTo>
                  <a:lnTo>
                    <a:pt x="1086231" y="191884"/>
                  </a:lnTo>
                  <a:lnTo>
                    <a:pt x="1087437" y="194424"/>
                  </a:lnTo>
                  <a:lnTo>
                    <a:pt x="1088148" y="198234"/>
                  </a:lnTo>
                  <a:lnTo>
                    <a:pt x="1089012" y="200774"/>
                  </a:lnTo>
                  <a:lnTo>
                    <a:pt x="1090714" y="204584"/>
                  </a:lnTo>
                  <a:lnTo>
                    <a:pt x="1095768" y="208394"/>
                  </a:lnTo>
                  <a:lnTo>
                    <a:pt x="1094625" y="214744"/>
                  </a:lnTo>
                  <a:lnTo>
                    <a:pt x="1094206" y="217284"/>
                  </a:lnTo>
                  <a:lnTo>
                    <a:pt x="1092923" y="218554"/>
                  </a:lnTo>
                  <a:lnTo>
                    <a:pt x="1091501" y="216154"/>
                  </a:lnTo>
                  <a:lnTo>
                    <a:pt x="1091501" y="246494"/>
                  </a:lnTo>
                  <a:lnTo>
                    <a:pt x="1090079" y="249313"/>
                  </a:lnTo>
                  <a:lnTo>
                    <a:pt x="1090079" y="275704"/>
                  </a:lnTo>
                  <a:lnTo>
                    <a:pt x="1089647" y="275463"/>
                  </a:lnTo>
                  <a:lnTo>
                    <a:pt x="1089647" y="288404"/>
                  </a:lnTo>
                  <a:lnTo>
                    <a:pt x="1088364" y="292214"/>
                  </a:lnTo>
                  <a:lnTo>
                    <a:pt x="1088085" y="294754"/>
                  </a:lnTo>
                  <a:lnTo>
                    <a:pt x="1085519" y="295338"/>
                  </a:lnTo>
                  <a:lnTo>
                    <a:pt x="1085519" y="302374"/>
                  </a:lnTo>
                  <a:lnTo>
                    <a:pt x="1085240" y="304914"/>
                  </a:lnTo>
                  <a:lnTo>
                    <a:pt x="1085164" y="306184"/>
                  </a:lnTo>
                  <a:lnTo>
                    <a:pt x="1085240" y="309994"/>
                  </a:lnTo>
                  <a:lnTo>
                    <a:pt x="1083246" y="311264"/>
                  </a:lnTo>
                  <a:lnTo>
                    <a:pt x="1080617" y="309994"/>
                  </a:lnTo>
                  <a:lnTo>
                    <a:pt x="1079614" y="308724"/>
                  </a:lnTo>
                  <a:lnTo>
                    <a:pt x="1077976" y="307454"/>
                  </a:lnTo>
                  <a:lnTo>
                    <a:pt x="1076198" y="307454"/>
                  </a:lnTo>
                  <a:lnTo>
                    <a:pt x="1076236" y="306184"/>
                  </a:lnTo>
                  <a:lnTo>
                    <a:pt x="1076274" y="304914"/>
                  </a:lnTo>
                  <a:lnTo>
                    <a:pt x="1078191" y="306184"/>
                  </a:lnTo>
                  <a:lnTo>
                    <a:pt x="1078268" y="304914"/>
                  </a:lnTo>
                  <a:lnTo>
                    <a:pt x="1078331" y="303644"/>
                  </a:lnTo>
                  <a:lnTo>
                    <a:pt x="1078547" y="302374"/>
                  </a:lnTo>
                  <a:lnTo>
                    <a:pt x="1078687" y="301104"/>
                  </a:lnTo>
                  <a:lnTo>
                    <a:pt x="1081036" y="301104"/>
                  </a:lnTo>
                  <a:lnTo>
                    <a:pt x="1082751" y="302374"/>
                  </a:lnTo>
                  <a:lnTo>
                    <a:pt x="1085519" y="302374"/>
                  </a:lnTo>
                  <a:lnTo>
                    <a:pt x="1085519" y="295338"/>
                  </a:lnTo>
                  <a:lnTo>
                    <a:pt x="1082395" y="296024"/>
                  </a:lnTo>
                  <a:lnTo>
                    <a:pt x="1082103" y="292214"/>
                  </a:lnTo>
                  <a:lnTo>
                    <a:pt x="1080617" y="290944"/>
                  </a:lnTo>
                  <a:lnTo>
                    <a:pt x="1078407" y="288404"/>
                  </a:lnTo>
                  <a:lnTo>
                    <a:pt x="1075486" y="285864"/>
                  </a:lnTo>
                  <a:lnTo>
                    <a:pt x="1075245" y="285762"/>
                  </a:lnTo>
                  <a:lnTo>
                    <a:pt x="1075245" y="296037"/>
                  </a:lnTo>
                  <a:lnTo>
                    <a:pt x="1073785" y="297230"/>
                  </a:lnTo>
                  <a:lnTo>
                    <a:pt x="1073785" y="332854"/>
                  </a:lnTo>
                  <a:lnTo>
                    <a:pt x="1072286" y="335394"/>
                  </a:lnTo>
                  <a:lnTo>
                    <a:pt x="1068730" y="336664"/>
                  </a:lnTo>
                  <a:lnTo>
                    <a:pt x="1065034" y="336664"/>
                  </a:lnTo>
                  <a:lnTo>
                    <a:pt x="1061339" y="335394"/>
                  </a:lnTo>
                  <a:lnTo>
                    <a:pt x="1061123" y="332854"/>
                  </a:lnTo>
                  <a:lnTo>
                    <a:pt x="1063536" y="331584"/>
                  </a:lnTo>
                  <a:lnTo>
                    <a:pt x="1062685" y="329044"/>
                  </a:lnTo>
                  <a:lnTo>
                    <a:pt x="1063332" y="327774"/>
                  </a:lnTo>
                  <a:lnTo>
                    <a:pt x="1066241" y="329044"/>
                  </a:lnTo>
                  <a:lnTo>
                    <a:pt x="1068730" y="330314"/>
                  </a:lnTo>
                  <a:lnTo>
                    <a:pt x="1072007" y="330314"/>
                  </a:lnTo>
                  <a:lnTo>
                    <a:pt x="1073785" y="332854"/>
                  </a:lnTo>
                  <a:lnTo>
                    <a:pt x="1073785" y="297230"/>
                  </a:lnTo>
                  <a:lnTo>
                    <a:pt x="1072146" y="298564"/>
                  </a:lnTo>
                  <a:lnTo>
                    <a:pt x="1071511" y="296837"/>
                  </a:lnTo>
                  <a:lnTo>
                    <a:pt x="1071511" y="315074"/>
                  </a:lnTo>
                  <a:lnTo>
                    <a:pt x="1066101" y="318884"/>
                  </a:lnTo>
                  <a:lnTo>
                    <a:pt x="1069441" y="323964"/>
                  </a:lnTo>
                  <a:lnTo>
                    <a:pt x="1068451" y="326504"/>
                  </a:lnTo>
                  <a:lnTo>
                    <a:pt x="1064895" y="326504"/>
                  </a:lnTo>
                  <a:lnTo>
                    <a:pt x="1063929" y="325424"/>
                  </a:lnTo>
                  <a:lnTo>
                    <a:pt x="1063701" y="325132"/>
                  </a:lnTo>
                  <a:lnTo>
                    <a:pt x="1062329" y="322694"/>
                  </a:lnTo>
                  <a:lnTo>
                    <a:pt x="1062329" y="320154"/>
                  </a:lnTo>
                  <a:lnTo>
                    <a:pt x="1064044" y="318884"/>
                  </a:lnTo>
                  <a:lnTo>
                    <a:pt x="1065606" y="316344"/>
                  </a:lnTo>
                  <a:lnTo>
                    <a:pt x="1067739" y="315074"/>
                  </a:lnTo>
                  <a:lnTo>
                    <a:pt x="1071511" y="315074"/>
                  </a:lnTo>
                  <a:lnTo>
                    <a:pt x="1071511" y="296837"/>
                  </a:lnTo>
                  <a:lnTo>
                    <a:pt x="1071219" y="296024"/>
                  </a:lnTo>
                  <a:lnTo>
                    <a:pt x="1069949" y="296024"/>
                  </a:lnTo>
                  <a:lnTo>
                    <a:pt x="1067600" y="293484"/>
                  </a:lnTo>
                  <a:lnTo>
                    <a:pt x="1065745" y="293484"/>
                  </a:lnTo>
                  <a:lnTo>
                    <a:pt x="1065314" y="297294"/>
                  </a:lnTo>
                  <a:lnTo>
                    <a:pt x="1064183" y="301104"/>
                  </a:lnTo>
                  <a:lnTo>
                    <a:pt x="1061262" y="302196"/>
                  </a:lnTo>
                  <a:lnTo>
                    <a:pt x="1061262" y="308724"/>
                  </a:lnTo>
                  <a:lnTo>
                    <a:pt x="1059421" y="309994"/>
                  </a:lnTo>
                  <a:lnTo>
                    <a:pt x="1058278" y="308546"/>
                  </a:lnTo>
                  <a:lnTo>
                    <a:pt x="1058278" y="331584"/>
                  </a:lnTo>
                  <a:lnTo>
                    <a:pt x="1057567" y="334124"/>
                  </a:lnTo>
                  <a:lnTo>
                    <a:pt x="1055357" y="335394"/>
                  </a:lnTo>
                  <a:lnTo>
                    <a:pt x="1054112" y="334124"/>
                  </a:lnTo>
                  <a:lnTo>
                    <a:pt x="1052868" y="332854"/>
                  </a:lnTo>
                  <a:lnTo>
                    <a:pt x="1053363" y="330352"/>
                  </a:lnTo>
                  <a:lnTo>
                    <a:pt x="1053934" y="327774"/>
                  </a:lnTo>
                  <a:lnTo>
                    <a:pt x="1056932" y="329044"/>
                  </a:lnTo>
                  <a:lnTo>
                    <a:pt x="1058278" y="331584"/>
                  </a:lnTo>
                  <a:lnTo>
                    <a:pt x="1058278" y="308546"/>
                  </a:lnTo>
                  <a:lnTo>
                    <a:pt x="1057427" y="307454"/>
                  </a:lnTo>
                  <a:lnTo>
                    <a:pt x="1059484" y="306184"/>
                  </a:lnTo>
                  <a:lnTo>
                    <a:pt x="1061262" y="308724"/>
                  </a:lnTo>
                  <a:lnTo>
                    <a:pt x="1061262" y="302196"/>
                  </a:lnTo>
                  <a:lnTo>
                    <a:pt x="1060767" y="302374"/>
                  </a:lnTo>
                  <a:lnTo>
                    <a:pt x="1058710" y="301104"/>
                  </a:lnTo>
                  <a:lnTo>
                    <a:pt x="1060132" y="299834"/>
                  </a:lnTo>
                  <a:lnTo>
                    <a:pt x="1061186" y="296037"/>
                  </a:lnTo>
                  <a:lnTo>
                    <a:pt x="1061618" y="294754"/>
                  </a:lnTo>
                  <a:lnTo>
                    <a:pt x="1062266" y="292214"/>
                  </a:lnTo>
                  <a:lnTo>
                    <a:pt x="1063117" y="289674"/>
                  </a:lnTo>
                  <a:lnTo>
                    <a:pt x="1064818" y="287134"/>
                  </a:lnTo>
                  <a:lnTo>
                    <a:pt x="1067803" y="290944"/>
                  </a:lnTo>
                  <a:lnTo>
                    <a:pt x="1068590" y="288404"/>
                  </a:lnTo>
                  <a:lnTo>
                    <a:pt x="1067663" y="287134"/>
                  </a:lnTo>
                  <a:lnTo>
                    <a:pt x="1066736" y="285864"/>
                  </a:lnTo>
                  <a:lnTo>
                    <a:pt x="1072794" y="285864"/>
                  </a:lnTo>
                  <a:lnTo>
                    <a:pt x="1072502" y="288404"/>
                  </a:lnTo>
                  <a:lnTo>
                    <a:pt x="1072934" y="289674"/>
                  </a:lnTo>
                  <a:lnTo>
                    <a:pt x="1074000" y="292214"/>
                  </a:lnTo>
                  <a:lnTo>
                    <a:pt x="1074420" y="294754"/>
                  </a:lnTo>
                  <a:lnTo>
                    <a:pt x="1075194" y="295884"/>
                  </a:lnTo>
                  <a:lnTo>
                    <a:pt x="1075245" y="296037"/>
                  </a:lnTo>
                  <a:lnTo>
                    <a:pt x="1075245" y="285762"/>
                  </a:lnTo>
                  <a:lnTo>
                    <a:pt x="1072502" y="284594"/>
                  </a:lnTo>
                  <a:lnTo>
                    <a:pt x="1059345" y="284594"/>
                  </a:lnTo>
                  <a:lnTo>
                    <a:pt x="1059916" y="285864"/>
                  </a:lnTo>
                  <a:lnTo>
                    <a:pt x="1059624" y="289674"/>
                  </a:lnTo>
                  <a:lnTo>
                    <a:pt x="1059065" y="290944"/>
                  </a:lnTo>
                  <a:lnTo>
                    <a:pt x="1056500" y="293484"/>
                  </a:lnTo>
                  <a:lnTo>
                    <a:pt x="1060411" y="297294"/>
                  </a:lnTo>
                  <a:lnTo>
                    <a:pt x="1054722" y="302374"/>
                  </a:lnTo>
                  <a:lnTo>
                    <a:pt x="1054290" y="302691"/>
                  </a:lnTo>
                  <a:lnTo>
                    <a:pt x="1054290" y="315074"/>
                  </a:lnTo>
                  <a:lnTo>
                    <a:pt x="1054150" y="317614"/>
                  </a:lnTo>
                  <a:lnTo>
                    <a:pt x="1053084" y="318376"/>
                  </a:lnTo>
                  <a:lnTo>
                    <a:pt x="1053084" y="330314"/>
                  </a:lnTo>
                  <a:lnTo>
                    <a:pt x="1047038" y="330314"/>
                  </a:lnTo>
                  <a:lnTo>
                    <a:pt x="1046822" y="331584"/>
                  </a:lnTo>
                  <a:lnTo>
                    <a:pt x="1046467" y="332854"/>
                  </a:lnTo>
                  <a:lnTo>
                    <a:pt x="1045260" y="334124"/>
                  </a:lnTo>
                  <a:lnTo>
                    <a:pt x="1043546" y="334124"/>
                  </a:lnTo>
                  <a:lnTo>
                    <a:pt x="1042479" y="332854"/>
                  </a:lnTo>
                  <a:lnTo>
                    <a:pt x="1045692" y="330314"/>
                  </a:lnTo>
                  <a:lnTo>
                    <a:pt x="1046962" y="330314"/>
                  </a:lnTo>
                  <a:lnTo>
                    <a:pt x="1042123" y="326504"/>
                  </a:lnTo>
                  <a:lnTo>
                    <a:pt x="1039355" y="326504"/>
                  </a:lnTo>
                  <a:lnTo>
                    <a:pt x="1039139" y="326885"/>
                  </a:lnTo>
                  <a:lnTo>
                    <a:pt x="1039139" y="349364"/>
                  </a:lnTo>
                  <a:lnTo>
                    <a:pt x="1037717" y="353174"/>
                  </a:lnTo>
                  <a:lnTo>
                    <a:pt x="1036650" y="355714"/>
                  </a:lnTo>
                  <a:lnTo>
                    <a:pt x="1032814" y="358254"/>
                  </a:lnTo>
                  <a:lnTo>
                    <a:pt x="1028903" y="359524"/>
                  </a:lnTo>
                  <a:lnTo>
                    <a:pt x="1026972" y="358254"/>
                  </a:lnTo>
                  <a:lnTo>
                    <a:pt x="1027150" y="351904"/>
                  </a:lnTo>
                  <a:lnTo>
                    <a:pt x="1027188" y="350634"/>
                  </a:lnTo>
                  <a:lnTo>
                    <a:pt x="1027899" y="349364"/>
                  </a:lnTo>
                  <a:lnTo>
                    <a:pt x="1031036" y="350634"/>
                  </a:lnTo>
                  <a:lnTo>
                    <a:pt x="1033310" y="351904"/>
                  </a:lnTo>
                  <a:lnTo>
                    <a:pt x="1036294" y="351904"/>
                  </a:lnTo>
                  <a:lnTo>
                    <a:pt x="1036764" y="349364"/>
                  </a:lnTo>
                  <a:lnTo>
                    <a:pt x="1037005" y="348094"/>
                  </a:lnTo>
                  <a:lnTo>
                    <a:pt x="1038428" y="348094"/>
                  </a:lnTo>
                  <a:lnTo>
                    <a:pt x="1039139" y="349364"/>
                  </a:lnTo>
                  <a:lnTo>
                    <a:pt x="1039139" y="326885"/>
                  </a:lnTo>
                  <a:lnTo>
                    <a:pt x="1036434" y="331584"/>
                  </a:lnTo>
                  <a:lnTo>
                    <a:pt x="1035011" y="335394"/>
                  </a:lnTo>
                  <a:lnTo>
                    <a:pt x="1034237" y="337934"/>
                  </a:lnTo>
                  <a:lnTo>
                    <a:pt x="1031532" y="337934"/>
                  </a:lnTo>
                  <a:lnTo>
                    <a:pt x="1026693" y="335394"/>
                  </a:lnTo>
                  <a:lnTo>
                    <a:pt x="1024204" y="334124"/>
                  </a:lnTo>
                  <a:lnTo>
                    <a:pt x="1024064" y="334175"/>
                  </a:lnTo>
                  <a:lnTo>
                    <a:pt x="1024064" y="355714"/>
                  </a:lnTo>
                  <a:lnTo>
                    <a:pt x="1021994" y="356984"/>
                  </a:lnTo>
                  <a:lnTo>
                    <a:pt x="1020000" y="358254"/>
                  </a:lnTo>
                  <a:lnTo>
                    <a:pt x="1019543" y="356984"/>
                  </a:lnTo>
                  <a:lnTo>
                    <a:pt x="1019086" y="355714"/>
                  </a:lnTo>
                  <a:lnTo>
                    <a:pt x="1018374" y="354444"/>
                  </a:lnTo>
                  <a:lnTo>
                    <a:pt x="1019644" y="351904"/>
                  </a:lnTo>
                  <a:lnTo>
                    <a:pt x="1021715" y="351904"/>
                  </a:lnTo>
                  <a:lnTo>
                    <a:pt x="1021359" y="353174"/>
                  </a:lnTo>
                  <a:lnTo>
                    <a:pt x="1021422" y="355714"/>
                  </a:lnTo>
                  <a:lnTo>
                    <a:pt x="1024064" y="355714"/>
                  </a:lnTo>
                  <a:lnTo>
                    <a:pt x="1024064" y="334175"/>
                  </a:lnTo>
                  <a:lnTo>
                    <a:pt x="1020432" y="335394"/>
                  </a:lnTo>
                  <a:lnTo>
                    <a:pt x="1019200" y="332854"/>
                  </a:lnTo>
                  <a:lnTo>
                    <a:pt x="1018578" y="331584"/>
                  </a:lnTo>
                  <a:lnTo>
                    <a:pt x="1018438" y="329044"/>
                  </a:lnTo>
                  <a:lnTo>
                    <a:pt x="1017803" y="326504"/>
                  </a:lnTo>
                  <a:lnTo>
                    <a:pt x="1016876" y="326326"/>
                  </a:lnTo>
                  <a:lnTo>
                    <a:pt x="1016876" y="337934"/>
                  </a:lnTo>
                  <a:lnTo>
                    <a:pt x="1014958" y="340474"/>
                  </a:lnTo>
                  <a:lnTo>
                    <a:pt x="1013675" y="339737"/>
                  </a:lnTo>
                  <a:lnTo>
                    <a:pt x="1013675" y="354444"/>
                  </a:lnTo>
                  <a:lnTo>
                    <a:pt x="1012393" y="355714"/>
                  </a:lnTo>
                  <a:lnTo>
                    <a:pt x="1010754" y="354444"/>
                  </a:lnTo>
                  <a:lnTo>
                    <a:pt x="1012609" y="351904"/>
                  </a:lnTo>
                  <a:lnTo>
                    <a:pt x="1013675" y="354444"/>
                  </a:lnTo>
                  <a:lnTo>
                    <a:pt x="1013675" y="339737"/>
                  </a:lnTo>
                  <a:lnTo>
                    <a:pt x="1012748" y="339204"/>
                  </a:lnTo>
                  <a:lnTo>
                    <a:pt x="1009904" y="339204"/>
                  </a:lnTo>
                  <a:lnTo>
                    <a:pt x="1011821" y="335394"/>
                  </a:lnTo>
                  <a:lnTo>
                    <a:pt x="1013815" y="335394"/>
                  </a:lnTo>
                  <a:lnTo>
                    <a:pt x="1016088" y="336664"/>
                  </a:lnTo>
                  <a:lnTo>
                    <a:pt x="1016876" y="337934"/>
                  </a:lnTo>
                  <a:lnTo>
                    <a:pt x="1016876" y="326326"/>
                  </a:lnTo>
                  <a:lnTo>
                    <a:pt x="1011618" y="325234"/>
                  </a:lnTo>
                  <a:lnTo>
                    <a:pt x="1011542" y="323964"/>
                  </a:lnTo>
                  <a:lnTo>
                    <a:pt x="1011288" y="322694"/>
                  </a:lnTo>
                  <a:lnTo>
                    <a:pt x="1011047" y="321424"/>
                  </a:lnTo>
                  <a:lnTo>
                    <a:pt x="1010793" y="320154"/>
                  </a:lnTo>
                  <a:lnTo>
                    <a:pt x="1010551" y="318884"/>
                  </a:lnTo>
                  <a:lnTo>
                    <a:pt x="1016241" y="318884"/>
                  </a:lnTo>
                  <a:lnTo>
                    <a:pt x="1017308" y="317614"/>
                  </a:lnTo>
                  <a:lnTo>
                    <a:pt x="1016660" y="316344"/>
                  </a:lnTo>
                  <a:lnTo>
                    <a:pt x="1016025" y="313804"/>
                  </a:lnTo>
                  <a:lnTo>
                    <a:pt x="1015098" y="311264"/>
                  </a:lnTo>
                  <a:lnTo>
                    <a:pt x="1017371" y="309994"/>
                  </a:lnTo>
                  <a:lnTo>
                    <a:pt x="1017866" y="312534"/>
                  </a:lnTo>
                  <a:lnTo>
                    <a:pt x="1018933" y="313804"/>
                  </a:lnTo>
                  <a:lnTo>
                    <a:pt x="1018019" y="317614"/>
                  </a:lnTo>
                  <a:lnTo>
                    <a:pt x="1022705" y="317614"/>
                  </a:lnTo>
                  <a:lnTo>
                    <a:pt x="1025347" y="321424"/>
                  </a:lnTo>
                  <a:lnTo>
                    <a:pt x="1028611" y="318884"/>
                  </a:lnTo>
                  <a:lnTo>
                    <a:pt x="1030528" y="317614"/>
                  </a:lnTo>
                  <a:lnTo>
                    <a:pt x="1032814" y="318884"/>
                  </a:lnTo>
                  <a:lnTo>
                    <a:pt x="1034732" y="317614"/>
                  </a:lnTo>
                  <a:lnTo>
                    <a:pt x="1037717" y="318884"/>
                  </a:lnTo>
                  <a:lnTo>
                    <a:pt x="1038720" y="321424"/>
                  </a:lnTo>
                  <a:lnTo>
                    <a:pt x="1041273" y="321424"/>
                  </a:lnTo>
                  <a:lnTo>
                    <a:pt x="1042987" y="322694"/>
                  </a:lnTo>
                  <a:lnTo>
                    <a:pt x="1044968" y="322694"/>
                  </a:lnTo>
                  <a:lnTo>
                    <a:pt x="1048677" y="317614"/>
                  </a:lnTo>
                  <a:lnTo>
                    <a:pt x="1048816" y="322694"/>
                  </a:lnTo>
                  <a:lnTo>
                    <a:pt x="1049096" y="323964"/>
                  </a:lnTo>
                  <a:lnTo>
                    <a:pt x="1049388" y="326504"/>
                  </a:lnTo>
                  <a:lnTo>
                    <a:pt x="1053084" y="330314"/>
                  </a:lnTo>
                  <a:lnTo>
                    <a:pt x="1053084" y="318376"/>
                  </a:lnTo>
                  <a:lnTo>
                    <a:pt x="1052372" y="318884"/>
                  </a:lnTo>
                  <a:lnTo>
                    <a:pt x="1049604" y="318884"/>
                  </a:lnTo>
                  <a:lnTo>
                    <a:pt x="1050163" y="316344"/>
                  </a:lnTo>
                  <a:lnTo>
                    <a:pt x="1050239" y="315074"/>
                  </a:lnTo>
                  <a:lnTo>
                    <a:pt x="1049743" y="313804"/>
                  </a:lnTo>
                  <a:lnTo>
                    <a:pt x="1053579" y="313804"/>
                  </a:lnTo>
                  <a:lnTo>
                    <a:pt x="1054290" y="315074"/>
                  </a:lnTo>
                  <a:lnTo>
                    <a:pt x="1054290" y="302691"/>
                  </a:lnTo>
                  <a:lnTo>
                    <a:pt x="1051229" y="304914"/>
                  </a:lnTo>
                  <a:lnTo>
                    <a:pt x="1052017" y="308724"/>
                  </a:lnTo>
                  <a:lnTo>
                    <a:pt x="1049032" y="311264"/>
                  </a:lnTo>
                  <a:lnTo>
                    <a:pt x="1047318" y="311264"/>
                  </a:lnTo>
                  <a:lnTo>
                    <a:pt x="1047610" y="309994"/>
                  </a:lnTo>
                  <a:lnTo>
                    <a:pt x="1047178" y="308724"/>
                  </a:lnTo>
                  <a:lnTo>
                    <a:pt x="1045260" y="304914"/>
                  </a:lnTo>
                  <a:lnTo>
                    <a:pt x="1047610" y="301104"/>
                  </a:lnTo>
                  <a:lnTo>
                    <a:pt x="1048270" y="299834"/>
                  </a:lnTo>
                  <a:lnTo>
                    <a:pt x="1048918" y="298564"/>
                  </a:lnTo>
                  <a:lnTo>
                    <a:pt x="1050239" y="296024"/>
                  </a:lnTo>
                  <a:lnTo>
                    <a:pt x="1052868" y="294754"/>
                  </a:lnTo>
                  <a:lnTo>
                    <a:pt x="1050594" y="292214"/>
                  </a:lnTo>
                  <a:lnTo>
                    <a:pt x="1044968" y="292214"/>
                  </a:lnTo>
                  <a:lnTo>
                    <a:pt x="1044968" y="313804"/>
                  </a:lnTo>
                  <a:lnTo>
                    <a:pt x="1044829" y="315074"/>
                  </a:lnTo>
                  <a:lnTo>
                    <a:pt x="1044613" y="316344"/>
                  </a:lnTo>
                  <a:lnTo>
                    <a:pt x="1044054" y="317614"/>
                  </a:lnTo>
                  <a:lnTo>
                    <a:pt x="1040422" y="317614"/>
                  </a:lnTo>
                  <a:lnTo>
                    <a:pt x="1039355" y="316344"/>
                  </a:lnTo>
                  <a:lnTo>
                    <a:pt x="1039215" y="315074"/>
                  </a:lnTo>
                  <a:lnTo>
                    <a:pt x="1038999" y="312534"/>
                  </a:lnTo>
                  <a:lnTo>
                    <a:pt x="1043978" y="312534"/>
                  </a:lnTo>
                  <a:lnTo>
                    <a:pt x="1044968" y="313804"/>
                  </a:lnTo>
                  <a:lnTo>
                    <a:pt x="1044968" y="292214"/>
                  </a:lnTo>
                  <a:lnTo>
                    <a:pt x="1044549" y="292214"/>
                  </a:lnTo>
                  <a:lnTo>
                    <a:pt x="1044549" y="299834"/>
                  </a:lnTo>
                  <a:lnTo>
                    <a:pt x="1043546" y="299834"/>
                  </a:lnTo>
                  <a:lnTo>
                    <a:pt x="1043127" y="298564"/>
                  </a:lnTo>
                  <a:lnTo>
                    <a:pt x="1043838" y="298564"/>
                  </a:lnTo>
                  <a:lnTo>
                    <a:pt x="1044549" y="299834"/>
                  </a:lnTo>
                  <a:lnTo>
                    <a:pt x="1044549" y="292214"/>
                  </a:lnTo>
                  <a:lnTo>
                    <a:pt x="1042276" y="292214"/>
                  </a:lnTo>
                  <a:lnTo>
                    <a:pt x="1040345" y="289763"/>
                  </a:lnTo>
                  <a:lnTo>
                    <a:pt x="1040345" y="298564"/>
                  </a:lnTo>
                  <a:lnTo>
                    <a:pt x="1039990" y="301104"/>
                  </a:lnTo>
                  <a:lnTo>
                    <a:pt x="1036154" y="306184"/>
                  </a:lnTo>
                  <a:lnTo>
                    <a:pt x="1035304" y="307454"/>
                  </a:lnTo>
                  <a:lnTo>
                    <a:pt x="1035443" y="308724"/>
                  </a:lnTo>
                  <a:lnTo>
                    <a:pt x="1034516" y="311264"/>
                  </a:lnTo>
                  <a:lnTo>
                    <a:pt x="1032383" y="309994"/>
                  </a:lnTo>
                  <a:lnTo>
                    <a:pt x="1030528" y="307454"/>
                  </a:lnTo>
                  <a:lnTo>
                    <a:pt x="1029182" y="304914"/>
                  </a:lnTo>
                  <a:lnTo>
                    <a:pt x="1029093" y="302374"/>
                  </a:lnTo>
                  <a:lnTo>
                    <a:pt x="1028903" y="298564"/>
                  </a:lnTo>
                  <a:lnTo>
                    <a:pt x="1025906" y="298564"/>
                  </a:lnTo>
                  <a:lnTo>
                    <a:pt x="1028192" y="297294"/>
                  </a:lnTo>
                  <a:lnTo>
                    <a:pt x="1028966" y="294754"/>
                  </a:lnTo>
                  <a:lnTo>
                    <a:pt x="1031316" y="293484"/>
                  </a:lnTo>
                  <a:lnTo>
                    <a:pt x="1030744" y="290944"/>
                  </a:lnTo>
                  <a:lnTo>
                    <a:pt x="1028687" y="289674"/>
                  </a:lnTo>
                  <a:lnTo>
                    <a:pt x="1027328" y="288404"/>
                  </a:lnTo>
                  <a:lnTo>
                    <a:pt x="1027684" y="285864"/>
                  </a:lnTo>
                  <a:lnTo>
                    <a:pt x="1034453" y="287134"/>
                  </a:lnTo>
                  <a:lnTo>
                    <a:pt x="1036154" y="289674"/>
                  </a:lnTo>
                  <a:lnTo>
                    <a:pt x="1037221" y="289674"/>
                  </a:lnTo>
                  <a:lnTo>
                    <a:pt x="1039355" y="290944"/>
                  </a:lnTo>
                  <a:lnTo>
                    <a:pt x="1037831" y="295884"/>
                  </a:lnTo>
                  <a:lnTo>
                    <a:pt x="1037577" y="294754"/>
                  </a:lnTo>
                  <a:lnTo>
                    <a:pt x="1036866" y="293484"/>
                  </a:lnTo>
                  <a:lnTo>
                    <a:pt x="1035011" y="292214"/>
                  </a:lnTo>
                  <a:lnTo>
                    <a:pt x="1035177" y="291782"/>
                  </a:lnTo>
                  <a:lnTo>
                    <a:pt x="1033297" y="295884"/>
                  </a:lnTo>
                  <a:lnTo>
                    <a:pt x="1033246" y="296037"/>
                  </a:lnTo>
                  <a:lnTo>
                    <a:pt x="1033665" y="298564"/>
                  </a:lnTo>
                  <a:lnTo>
                    <a:pt x="1035367" y="299834"/>
                  </a:lnTo>
                  <a:lnTo>
                    <a:pt x="1034872" y="297294"/>
                  </a:lnTo>
                  <a:lnTo>
                    <a:pt x="1035519" y="297294"/>
                  </a:lnTo>
                  <a:lnTo>
                    <a:pt x="1037818" y="296037"/>
                  </a:lnTo>
                  <a:lnTo>
                    <a:pt x="1040345" y="298564"/>
                  </a:lnTo>
                  <a:lnTo>
                    <a:pt x="1040345" y="289763"/>
                  </a:lnTo>
                  <a:lnTo>
                    <a:pt x="1038288" y="287134"/>
                  </a:lnTo>
                  <a:lnTo>
                    <a:pt x="1038555" y="285864"/>
                  </a:lnTo>
                  <a:lnTo>
                    <a:pt x="1039075" y="283324"/>
                  </a:lnTo>
                  <a:lnTo>
                    <a:pt x="1041273" y="282054"/>
                  </a:lnTo>
                  <a:lnTo>
                    <a:pt x="1045972" y="283324"/>
                  </a:lnTo>
                  <a:lnTo>
                    <a:pt x="1058773" y="283324"/>
                  </a:lnTo>
                  <a:lnTo>
                    <a:pt x="1071930" y="283324"/>
                  </a:lnTo>
                  <a:lnTo>
                    <a:pt x="1071372" y="282054"/>
                  </a:lnTo>
                  <a:lnTo>
                    <a:pt x="1070800" y="280784"/>
                  </a:lnTo>
                  <a:lnTo>
                    <a:pt x="1072222" y="279514"/>
                  </a:lnTo>
                  <a:lnTo>
                    <a:pt x="1073505" y="280784"/>
                  </a:lnTo>
                  <a:lnTo>
                    <a:pt x="1076058" y="284594"/>
                  </a:lnTo>
                  <a:lnTo>
                    <a:pt x="1078268" y="285864"/>
                  </a:lnTo>
                  <a:lnTo>
                    <a:pt x="1084592" y="285864"/>
                  </a:lnTo>
                  <a:lnTo>
                    <a:pt x="1085735" y="289674"/>
                  </a:lnTo>
                  <a:lnTo>
                    <a:pt x="1089647" y="288404"/>
                  </a:lnTo>
                  <a:lnTo>
                    <a:pt x="1089647" y="275463"/>
                  </a:lnTo>
                  <a:lnTo>
                    <a:pt x="1087869" y="274434"/>
                  </a:lnTo>
                  <a:lnTo>
                    <a:pt x="1086726" y="274434"/>
                  </a:lnTo>
                  <a:lnTo>
                    <a:pt x="1085100" y="273164"/>
                  </a:lnTo>
                  <a:lnTo>
                    <a:pt x="1085240" y="271894"/>
                  </a:lnTo>
                  <a:lnTo>
                    <a:pt x="1085164" y="269354"/>
                  </a:lnTo>
                  <a:lnTo>
                    <a:pt x="1089075" y="269354"/>
                  </a:lnTo>
                  <a:lnTo>
                    <a:pt x="1089291" y="271894"/>
                  </a:lnTo>
                  <a:lnTo>
                    <a:pt x="1089863" y="273164"/>
                  </a:lnTo>
                  <a:lnTo>
                    <a:pt x="1090079" y="275704"/>
                  </a:lnTo>
                  <a:lnTo>
                    <a:pt x="1090079" y="249313"/>
                  </a:lnTo>
                  <a:lnTo>
                    <a:pt x="1088936" y="251574"/>
                  </a:lnTo>
                  <a:lnTo>
                    <a:pt x="1086370" y="252844"/>
                  </a:lnTo>
                  <a:lnTo>
                    <a:pt x="1084948" y="250304"/>
                  </a:lnTo>
                  <a:lnTo>
                    <a:pt x="1086726" y="247764"/>
                  </a:lnTo>
                  <a:lnTo>
                    <a:pt x="1090002" y="249034"/>
                  </a:lnTo>
                  <a:lnTo>
                    <a:pt x="1089964" y="247764"/>
                  </a:lnTo>
                  <a:lnTo>
                    <a:pt x="1089926" y="246494"/>
                  </a:lnTo>
                  <a:lnTo>
                    <a:pt x="1090104" y="245224"/>
                  </a:lnTo>
                  <a:lnTo>
                    <a:pt x="1090282" y="243954"/>
                  </a:lnTo>
                  <a:lnTo>
                    <a:pt x="1091501" y="246494"/>
                  </a:lnTo>
                  <a:lnTo>
                    <a:pt x="1091501" y="216154"/>
                  </a:lnTo>
                  <a:lnTo>
                    <a:pt x="1091425" y="216014"/>
                  </a:lnTo>
                  <a:lnTo>
                    <a:pt x="1088936" y="213639"/>
                  </a:lnTo>
                  <a:lnTo>
                    <a:pt x="1088936" y="232524"/>
                  </a:lnTo>
                  <a:lnTo>
                    <a:pt x="1086942" y="236334"/>
                  </a:lnTo>
                  <a:lnTo>
                    <a:pt x="1084313" y="235064"/>
                  </a:lnTo>
                  <a:lnTo>
                    <a:pt x="1084529" y="232524"/>
                  </a:lnTo>
                  <a:lnTo>
                    <a:pt x="1084097" y="231254"/>
                  </a:lnTo>
                  <a:lnTo>
                    <a:pt x="1084922" y="229984"/>
                  </a:lnTo>
                  <a:lnTo>
                    <a:pt x="1085735" y="228714"/>
                  </a:lnTo>
                  <a:lnTo>
                    <a:pt x="1088301" y="228714"/>
                  </a:lnTo>
                  <a:lnTo>
                    <a:pt x="1088796" y="231254"/>
                  </a:lnTo>
                  <a:lnTo>
                    <a:pt x="1088936" y="232524"/>
                  </a:lnTo>
                  <a:lnTo>
                    <a:pt x="1088936" y="213639"/>
                  </a:lnTo>
                  <a:lnTo>
                    <a:pt x="1087437" y="212204"/>
                  </a:lnTo>
                  <a:lnTo>
                    <a:pt x="1082751" y="214744"/>
                  </a:lnTo>
                  <a:lnTo>
                    <a:pt x="1082675" y="254114"/>
                  </a:lnTo>
                  <a:lnTo>
                    <a:pt x="1082459" y="254406"/>
                  </a:lnTo>
                  <a:lnTo>
                    <a:pt x="1082459" y="279514"/>
                  </a:lnTo>
                  <a:lnTo>
                    <a:pt x="1081112" y="279514"/>
                  </a:lnTo>
                  <a:lnTo>
                    <a:pt x="1082103" y="278244"/>
                  </a:lnTo>
                  <a:lnTo>
                    <a:pt x="1082459" y="279514"/>
                  </a:lnTo>
                  <a:lnTo>
                    <a:pt x="1082459" y="254406"/>
                  </a:lnTo>
                  <a:lnTo>
                    <a:pt x="1080757" y="256654"/>
                  </a:lnTo>
                  <a:lnTo>
                    <a:pt x="1079830" y="257530"/>
                  </a:lnTo>
                  <a:lnTo>
                    <a:pt x="1079830" y="269354"/>
                  </a:lnTo>
                  <a:lnTo>
                    <a:pt x="1078484" y="271894"/>
                  </a:lnTo>
                  <a:lnTo>
                    <a:pt x="1077620" y="270624"/>
                  </a:lnTo>
                  <a:lnTo>
                    <a:pt x="1076769" y="269354"/>
                  </a:lnTo>
                  <a:lnTo>
                    <a:pt x="1077556" y="268084"/>
                  </a:lnTo>
                  <a:lnTo>
                    <a:pt x="1078331" y="266814"/>
                  </a:lnTo>
                  <a:lnTo>
                    <a:pt x="1079830" y="269354"/>
                  </a:lnTo>
                  <a:lnTo>
                    <a:pt x="1079830" y="257530"/>
                  </a:lnTo>
                  <a:lnTo>
                    <a:pt x="1078052" y="259194"/>
                  </a:lnTo>
                  <a:lnTo>
                    <a:pt x="1076553" y="256654"/>
                  </a:lnTo>
                  <a:lnTo>
                    <a:pt x="1076198" y="254114"/>
                  </a:lnTo>
                  <a:lnTo>
                    <a:pt x="1074635" y="252844"/>
                  </a:lnTo>
                  <a:lnTo>
                    <a:pt x="1075270" y="250342"/>
                  </a:lnTo>
                  <a:lnTo>
                    <a:pt x="1075563" y="249034"/>
                  </a:lnTo>
                  <a:lnTo>
                    <a:pt x="1075842" y="247764"/>
                  </a:lnTo>
                  <a:lnTo>
                    <a:pt x="1072222" y="249034"/>
                  </a:lnTo>
                  <a:lnTo>
                    <a:pt x="1071079" y="247764"/>
                  </a:lnTo>
                  <a:lnTo>
                    <a:pt x="1076198" y="245224"/>
                  </a:lnTo>
                  <a:lnTo>
                    <a:pt x="1077061" y="245224"/>
                  </a:lnTo>
                  <a:lnTo>
                    <a:pt x="1080185" y="252844"/>
                  </a:lnTo>
                  <a:lnTo>
                    <a:pt x="1082675" y="254114"/>
                  </a:lnTo>
                  <a:lnTo>
                    <a:pt x="1082675" y="214744"/>
                  </a:lnTo>
                  <a:lnTo>
                    <a:pt x="1077417" y="214744"/>
                  </a:lnTo>
                  <a:lnTo>
                    <a:pt x="1076274" y="216014"/>
                  </a:lnTo>
                  <a:lnTo>
                    <a:pt x="1075842" y="213474"/>
                  </a:lnTo>
                  <a:lnTo>
                    <a:pt x="1074991" y="213474"/>
                  </a:lnTo>
                  <a:lnTo>
                    <a:pt x="1073785" y="214198"/>
                  </a:lnTo>
                  <a:lnTo>
                    <a:pt x="1073785" y="232524"/>
                  </a:lnTo>
                  <a:lnTo>
                    <a:pt x="1069378" y="235064"/>
                  </a:lnTo>
                  <a:lnTo>
                    <a:pt x="1071295" y="236334"/>
                  </a:lnTo>
                  <a:lnTo>
                    <a:pt x="1070229" y="236334"/>
                  </a:lnTo>
                  <a:lnTo>
                    <a:pt x="1070229" y="264274"/>
                  </a:lnTo>
                  <a:lnTo>
                    <a:pt x="1070089" y="265544"/>
                  </a:lnTo>
                  <a:lnTo>
                    <a:pt x="1068311" y="268084"/>
                  </a:lnTo>
                  <a:lnTo>
                    <a:pt x="1066888" y="266814"/>
                  </a:lnTo>
                  <a:lnTo>
                    <a:pt x="1066673" y="265544"/>
                  </a:lnTo>
                  <a:lnTo>
                    <a:pt x="1067028" y="263004"/>
                  </a:lnTo>
                  <a:lnTo>
                    <a:pt x="1068882" y="261734"/>
                  </a:lnTo>
                  <a:lnTo>
                    <a:pt x="1069441" y="261734"/>
                  </a:lnTo>
                  <a:lnTo>
                    <a:pt x="1070229" y="264274"/>
                  </a:lnTo>
                  <a:lnTo>
                    <a:pt x="1070229" y="236334"/>
                  </a:lnTo>
                  <a:lnTo>
                    <a:pt x="1069517" y="236334"/>
                  </a:lnTo>
                  <a:lnTo>
                    <a:pt x="1068552" y="235267"/>
                  </a:lnTo>
                  <a:lnTo>
                    <a:pt x="1068552" y="249034"/>
                  </a:lnTo>
                  <a:lnTo>
                    <a:pt x="1068527" y="254114"/>
                  </a:lnTo>
                  <a:lnTo>
                    <a:pt x="1066812" y="255384"/>
                  </a:lnTo>
                  <a:lnTo>
                    <a:pt x="1065034" y="256654"/>
                  </a:lnTo>
                  <a:lnTo>
                    <a:pt x="1063752" y="254114"/>
                  </a:lnTo>
                  <a:lnTo>
                    <a:pt x="1057986" y="250342"/>
                  </a:lnTo>
                  <a:lnTo>
                    <a:pt x="1056779" y="255384"/>
                  </a:lnTo>
                  <a:lnTo>
                    <a:pt x="1055789" y="257924"/>
                  </a:lnTo>
                  <a:lnTo>
                    <a:pt x="1053299" y="259194"/>
                  </a:lnTo>
                  <a:lnTo>
                    <a:pt x="1052944" y="257924"/>
                  </a:lnTo>
                  <a:lnTo>
                    <a:pt x="1052728" y="257162"/>
                  </a:lnTo>
                  <a:lnTo>
                    <a:pt x="1052728" y="261734"/>
                  </a:lnTo>
                  <a:lnTo>
                    <a:pt x="1052652" y="270624"/>
                  </a:lnTo>
                  <a:lnTo>
                    <a:pt x="1051737" y="273164"/>
                  </a:lnTo>
                  <a:lnTo>
                    <a:pt x="1049667" y="271894"/>
                  </a:lnTo>
                  <a:lnTo>
                    <a:pt x="1050518" y="270624"/>
                  </a:lnTo>
                  <a:lnTo>
                    <a:pt x="1052652" y="270624"/>
                  </a:lnTo>
                  <a:lnTo>
                    <a:pt x="1052652" y="261734"/>
                  </a:lnTo>
                  <a:lnTo>
                    <a:pt x="1051026" y="261734"/>
                  </a:lnTo>
                  <a:lnTo>
                    <a:pt x="1052296" y="260464"/>
                  </a:lnTo>
                  <a:lnTo>
                    <a:pt x="1052728" y="261734"/>
                  </a:lnTo>
                  <a:lnTo>
                    <a:pt x="1052728" y="257162"/>
                  </a:lnTo>
                  <a:lnTo>
                    <a:pt x="1052588" y="256654"/>
                  </a:lnTo>
                  <a:lnTo>
                    <a:pt x="1053299" y="255384"/>
                  </a:lnTo>
                  <a:lnTo>
                    <a:pt x="1053363" y="252844"/>
                  </a:lnTo>
                  <a:lnTo>
                    <a:pt x="1054938" y="251574"/>
                  </a:lnTo>
                  <a:lnTo>
                    <a:pt x="1055293" y="249034"/>
                  </a:lnTo>
                  <a:lnTo>
                    <a:pt x="1051229" y="249034"/>
                  </a:lnTo>
                  <a:lnTo>
                    <a:pt x="1044905" y="243954"/>
                  </a:lnTo>
                  <a:lnTo>
                    <a:pt x="1047889" y="241414"/>
                  </a:lnTo>
                  <a:lnTo>
                    <a:pt x="1047470" y="237655"/>
                  </a:lnTo>
                  <a:lnTo>
                    <a:pt x="1047508" y="237528"/>
                  </a:lnTo>
                  <a:lnTo>
                    <a:pt x="1048359" y="236334"/>
                  </a:lnTo>
                  <a:lnTo>
                    <a:pt x="1050163" y="233794"/>
                  </a:lnTo>
                  <a:lnTo>
                    <a:pt x="1050239" y="232524"/>
                  </a:lnTo>
                  <a:lnTo>
                    <a:pt x="1048766" y="229984"/>
                  </a:lnTo>
                  <a:lnTo>
                    <a:pt x="1048029" y="228714"/>
                  </a:lnTo>
                  <a:lnTo>
                    <a:pt x="1049134" y="227444"/>
                  </a:lnTo>
                  <a:lnTo>
                    <a:pt x="1050239" y="226174"/>
                  </a:lnTo>
                  <a:lnTo>
                    <a:pt x="1050099" y="222364"/>
                  </a:lnTo>
                  <a:lnTo>
                    <a:pt x="1053439" y="219824"/>
                  </a:lnTo>
                  <a:lnTo>
                    <a:pt x="1055433" y="226174"/>
                  </a:lnTo>
                  <a:lnTo>
                    <a:pt x="1056360" y="231254"/>
                  </a:lnTo>
                  <a:lnTo>
                    <a:pt x="1052017" y="241414"/>
                  </a:lnTo>
                  <a:lnTo>
                    <a:pt x="1052512" y="245224"/>
                  </a:lnTo>
                  <a:lnTo>
                    <a:pt x="1055217" y="249034"/>
                  </a:lnTo>
                  <a:lnTo>
                    <a:pt x="1057071" y="247764"/>
                  </a:lnTo>
                  <a:lnTo>
                    <a:pt x="1058849" y="246494"/>
                  </a:lnTo>
                  <a:lnTo>
                    <a:pt x="1066317" y="242684"/>
                  </a:lnTo>
                  <a:lnTo>
                    <a:pt x="1068374" y="243954"/>
                  </a:lnTo>
                  <a:lnTo>
                    <a:pt x="1068552" y="249034"/>
                  </a:lnTo>
                  <a:lnTo>
                    <a:pt x="1068552" y="235267"/>
                  </a:lnTo>
                  <a:lnTo>
                    <a:pt x="1068374" y="235064"/>
                  </a:lnTo>
                  <a:lnTo>
                    <a:pt x="1066952" y="236334"/>
                  </a:lnTo>
                  <a:lnTo>
                    <a:pt x="1063332" y="237604"/>
                  </a:lnTo>
                  <a:lnTo>
                    <a:pt x="1062037" y="236385"/>
                  </a:lnTo>
                  <a:lnTo>
                    <a:pt x="1062050" y="233794"/>
                  </a:lnTo>
                  <a:lnTo>
                    <a:pt x="1063180" y="233794"/>
                  </a:lnTo>
                  <a:lnTo>
                    <a:pt x="1064679" y="232524"/>
                  </a:lnTo>
                  <a:lnTo>
                    <a:pt x="1065466" y="232524"/>
                  </a:lnTo>
                  <a:lnTo>
                    <a:pt x="1067308" y="231254"/>
                  </a:lnTo>
                  <a:lnTo>
                    <a:pt x="1069301" y="229984"/>
                  </a:lnTo>
                  <a:lnTo>
                    <a:pt x="1073785" y="232524"/>
                  </a:lnTo>
                  <a:lnTo>
                    <a:pt x="1073785" y="214198"/>
                  </a:lnTo>
                  <a:lnTo>
                    <a:pt x="1072857" y="214744"/>
                  </a:lnTo>
                  <a:lnTo>
                    <a:pt x="1070584" y="214744"/>
                  </a:lnTo>
                  <a:lnTo>
                    <a:pt x="1068527" y="216014"/>
                  </a:lnTo>
                  <a:lnTo>
                    <a:pt x="1066317" y="216014"/>
                  </a:lnTo>
                  <a:lnTo>
                    <a:pt x="1065466" y="218554"/>
                  </a:lnTo>
                  <a:lnTo>
                    <a:pt x="1071219" y="222364"/>
                  </a:lnTo>
                  <a:lnTo>
                    <a:pt x="1068158" y="224904"/>
                  </a:lnTo>
                  <a:lnTo>
                    <a:pt x="1066533" y="227444"/>
                  </a:lnTo>
                  <a:lnTo>
                    <a:pt x="1064247" y="224904"/>
                  </a:lnTo>
                  <a:lnTo>
                    <a:pt x="1064539" y="222364"/>
                  </a:lnTo>
                  <a:lnTo>
                    <a:pt x="1064006" y="219824"/>
                  </a:lnTo>
                  <a:lnTo>
                    <a:pt x="1063472" y="217284"/>
                  </a:lnTo>
                  <a:lnTo>
                    <a:pt x="1063891" y="216014"/>
                  </a:lnTo>
                  <a:lnTo>
                    <a:pt x="1061339" y="210934"/>
                  </a:lnTo>
                  <a:lnTo>
                    <a:pt x="1063332" y="209664"/>
                  </a:lnTo>
                  <a:lnTo>
                    <a:pt x="1066673" y="209664"/>
                  </a:lnTo>
                  <a:lnTo>
                    <a:pt x="1065314" y="213474"/>
                  </a:lnTo>
                  <a:lnTo>
                    <a:pt x="1067308" y="213474"/>
                  </a:lnTo>
                  <a:lnTo>
                    <a:pt x="1069301" y="212204"/>
                  </a:lnTo>
                  <a:lnTo>
                    <a:pt x="1069301" y="210934"/>
                  </a:lnTo>
                  <a:lnTo>
                    <a:pt x="1070152" y="209664"/>
                  </a:lnTo>
                  <a:lnTo>
                    <a:pt x="1073785" y="203314"/>
                  </a:lnTo>
                  <a:lnTo>
                    <a:pt x="1073645" y="202044"/>
                  </a:lnTo>
                  <a:lnTo>
                    <a:pt x="1073353" y="199504"/>
                  </a:lnTo>
                  <a:lnTo>
                    <a:pt x="1073213" y="198234"/>
                  </a:lnTo>
                  <a:lnTo>
                    <a:pt x="1072502" y="191884"/>
                  </a:lnTo>
                  <a:lnTo>
                    <a:pt x="1070724" y="188074"/>
                  </a:lnTo>
                  <a:lnTo>
                    <a:pt x="1067955" y="190614"/>
                  </a:lnTo>
                  <a:lnTo>
                    <a:pt x="1066736" y="191884"/>
                  </a:lnTo>
                  <a:lnTo>
                    <a:pt x="1065034" y="193154"/>
                  </a:lnTo>
                  <a:lnTo>
                    <a:pt x="1064602" y="194424"/>
                  </a:lnTo>
                  <a:lnTo>
                    <a:pt x="1064107" y="196964"/>
                  </a:lnTo>
                  <a:lnTo>
                    <a:pt x="1062761" y="198234"/>
                  </a:lnTo>
                  <a:lnTo>
                    <a:pt x="1062405" y="198234"/>
                  </a:lnTo>
                  <a:lnTo>
                    <a:pt x="1062405" y="205854"/>
                  </a:lnTo>
                  <a:lnTo>
                    <a:pt x="1060132" y="205854"/>
                  </a:lnTo>
                  <a:lnTo>
                    <a:pt x="1056855" y="208394"/>
                  </a:lnTo>
                  <a:lnTo>
                    <a:pt x="1051877" y="210934"/>
                  </a:lnTo>
                  <a:lnTo>
                    <a:pt x="1051521" y="216014"/>
                  </a:lnTo>
                  <a:lnTo>
                    <a:pt x="1050874" y="212204"/>
                  </a:lnTo>
                  <a:lnTo>
                    <a:pt x="1049528" y="210934"/>
                  </a:lnTo>
                  <a:lnTo>
                    <a:pt x="1045400" y="210934"/>
                  </a:lnTo>
                  <a:lnTo>
                    <a:pt x="1047115" y="213474"/>
                  </a:lnTo>
                  <a:lnTo>
                    <a:pt x="1044829" y="216014"/>
                  </a:lnTo>
                  <a:lnTo>
                    <a:pt x="1042771" y="218516"/>
                  </a:lnTo>
                  <a:lnTo>
                    <a:pt x="1042771" y="257924"/>
                  </a:lnTo>
                  <a:lnTo>
                    <a:pt x="1037082" y="257924"/>
                  </a:lnTo>
                  <a:lnTo>
                    <a:pt x="1036015" y="256705"/>
                  </a:lnTo>
                  <a:lnTo>
                    <a:pt x="1036015" y="274434"/>
                  </a:lnTo>
                  <a:lnTo>
                    <a:pt x="1034808" y="278244"/>
                  </a:lnTo>
                  <a:lnTo>
                    <a:pt x="1031532" y="278244"/>
                  </a:lnTo>
                  <a:lnTo>
                    <a:pt x="1030389" y="280784"/>
                  </a:lnTo>
                  <a:lnTo>
                    <a:pt x="1030389" y="278244"/>
                  </a:lnTo>
                  <a:lnTo>
                    <a:pt x="1030389" y="276974"/>
                  </a:lnTo>
                  <a:lnTo>
                    <a:pt x="1033195" y="275704"/>
                  </a:lnTo>
                  <a:lnTo>
                    <a:pt x="1036015" y="274434"/>
                  </a:lnTo>
                  <a:lnTo>
                    <a:pt x="1036015" y="256705"/>
                  </a:lnTo>
                  <a:lnTo>
                    <a:pt x="1034872" y="255384"/>
                  </a:lnTo>
                  <a:lnTo>
                    <a:pt x="1035227" y="252844"/>
                  </a:lnTo>
                  <a:lnTo>
                    <a:pt x="1035443" y="250304"/>
                  </a:lnTo>
                  <a:lnTo>
                    <a:pt x="1036586" y="249034"/>
                  </a:lnTo>
                  <a:lnTo>
                    <a:pt x="1041057" y="249034"/>
                  </a:lnTo>
                  <a:lnTo>
                    <a:pt x="1042479" y="250304"/>
                  </a:lnTo>
                  <a:lnTo>
                    <a:pt x="1041920" y="252844"/>
                  </a:lnTo>
                  <a:lnTo>
                    <a:pt x="1040345" y="254114"/>
                  </a:lnTo>
                  <a:lnTo>
                    <a:pt x="1042771" y="257924"/>
                  </a:lnTo>
                  <a:lnTo>
                    <a:pt x="1042771" y="218516"/>
                  </a:lnTo>
                  <a:lnTo>
                    <a:pt x="1040638" y="221094"/>
                  </a:lnTo>
                  <a:lnTo>
                    <a:pt x="1037717" y="221094"/>
                  </a:lnTo>
                  <a:lnTo>
                    <a:pt x="1037717" y="241414"/>
                  </a:lnTo>
                  <a:lnTo>
                    <a:pt x="1035723" y="243954"/>
                  </a:lnTo>
                  <a:lnTo>
                    <a:pt x="1031671" y="243954"/>
                  </a:lnTo>
                  <a:lnTo>
                    <a:pt x="1031316" y="242912"/>
                  </a:lnTo>
                  <a:lnTo>
                    <a:pt x="1031316" y="270624"/>
                  </a:lnTo>
                  <a:lnTo>
                    <a:pt x="1028750" y="273164"/>
                  </a:lnTo>
                  <a:lnTo>
                    <a:pt x="1026909" y="274434"/>
                  </a:lnTo>
                  <a:lnTo>
                    <a:pt x="1025906" y="273761"/>
                  </a:lnTo>
                  <a:lnTo>
                    <a:pt x="1025906" y="276974"/>
                  </a:lnTo>
                  <a:lnTo>
                    <a:pt x="1025804" y="277101"/>
                  </a:lnTo>
                  <a:lnTo>
                    <a:pt x="1025804" y="298627"/>
                  </a:lnTo>
                  <a:lnTo>
                    <a:pt x="1023772" y="302374"/>
                  </a:lnTo>
                  <a:lnTo>
                    <a:pt x="1021638" y="303644"/>
                  </a:lnTo>
                  <a:lnTo>
                    <a:pt x="1020711" y="303644"/>
                  </a:lnTo>
                  <a:lnTo>
                    <a:pt x="1021422" y="302374"/>
                  </a:lnTo>
                  <a:lnTo>
                    <a:pt x="1022146" y="301104"/>
                  </a:lnTo>
                  <a:lnTo>
                    <a:pt x="1025804" y="298627"/>
                  </a:lnTo>
                  <a:lnTo>
                    <a:pt x="1025804" y="277101"/>
                  </a:lnTo>
                  <a:lnTo>
                    <a:pt x="1024991" y="278066"/>
                  </a:lnTo>
                  <a:lnTo>
                    <a:pt x="1024991" y="293484"/>
                  </a:lnTo>
                  <a:lnTo>
                    <a:pt x="1021067" y="293484"/>
                  </a:lnTo>
                  <a:lnTo>
                    <a:pt x="1016736" y="288493"/>
                  </a:lnTo>
                  <a:lnTo>
                    <a:pt x="1016736" y="294754"/>
                  </a:lnTo>
                  <a:lnTo>
                    <a:pt x="1015238" y="294754"/>
                  </a:lnTo>
                  <a:lnTo>
                    <a:pt x="1014387" y="293484"/>
                  </a:lnTo>
                  <a:lnTo>
                    <a:pt x="1015593" y="293484"/>
                  </a:lnTo>
                  <a:lnTo>
                    <a:pt x="1016736" y="294754"/>
                  </a:lnTo>
                  <a:lnTo>
                    <a:pt x="1016736" y="288493"/>
                  </a:lnTo>
                  <a:lnTo>
                    <a:pt x="1015796" y="287134"/>
                  </a:lnTo>
                  <a:lnTo>
                    <a:pt x="1014920" y="285864"/>
                  </a:lnTo>
                  <a:lnTo>
                    <a:pt x="1013180" y="283324"/>
                  </a:lnTo>
                  <a:lnTo>
                    <a:pt x="1011847" y="282117"/>
                  </a:lnTo>
                  <a:lnTo>
                    <a:pt x="1011847" y="309994"/>
                  </a:lnTo>
                  <a:lnTo>
                    <a:pt x="1011758" y="311264"/>
                  </a:lnTo>
                  <a:lnTo>
                    <a:pt x="1011758" y="313804"/>
                  </a:lnTo>
                  <a:lnTo>
                    <a:pt x="1009904" y="316344"/>
                  </a:lnTo>
                  <a:lnTo>
                    <a:pt x="1008697" y="315658"/>
                  </a:lnTo>
                  <a:lnTo>
                    <a:pt x="1008697" y="336664"/>
                  </a:lnTo>
                  <a:lnTo>
                    <a:pt x="1007414" y="339204"/>
                  </a:lnTo>
                  <a:lnTo>
                    <a:pt x="1005776" y="340715"/>
                  </a:lnTo>
                  <a:lnTo>
                    <a:pt x="1005776" y="356984"/>
                  </a:lnTo>
                  <a:lnTo>
                    <a:pt x="1005420" y="359524"/>
                  </a:lnTo>
                  <a:lnTo>
                    <a:pt x="1005636" y="360794"/>
                  </a:lnTo>
                  <a:lnTo>
                    <a:pt x="1005497" y="363334"/>
                  </a:lnTo>
                  <a:lnTo>
                    <a:pt x="1005281" y="364604"/>
                  </a:lnTo>
                  <a:lnTo>
                    <a:pt x="1003363" y="364604"/>
                  </a:lnTo>
                  <a:lnTo>
                    <a:pt x="1001293" y="365874"/>
                  </a:lnTo>
                  <a:lnTo>
                    <a:pt x="1001445" y="358254"/>
                  </a:lnTo>
                  <a:lnTo>
                    <a:pt x="1003782" y="356984"/>
                  </a:lnTo>
                  <a:lnTo>
                    <a:pt x="1005776" y="356984"/>
                  </a:lnTo>
                  <a:lnTo>
                    <a:pt x="1005776" y="340715"/>
                  </a:lnTo>
                  <a:lnTo>
                    <a:pt x="1004646" y="341744"/>
                  </a:lnTo>
                  <a:lnTo>
                    <a:pt x="1004709" y="343014"/>
                  </a:lnTo>
                  <a:lnTo>
                    <a:pt x="1004925" y="345554"/>
                  </a:lnTo>
                  <a:lnTo>
                    <a:pt x="1002652" y="341744"/>
                  </a:lnTo>
                  <a:lnTo>
                    <a:pt x="998093" y="339204"/>
                  </a:lnTo>
                  <a:lnTo>
                    <a:pt x="994829" y="336664"/>
                  </a:lnTo>
                  <a:lnTo>
                    <a:pt x="993965" y="335394"/>
                  </a:lnTo>
                  <a:lnTo>
                    <a:pt x="995680" y="334124"/>
                  </a:lnTo>
                  <a:lnTo>
                    <a:pt x="998029" y="337934"/>
                  </a:lnTo>
                  <a:lnTo>
                    <a:pt x="1000379" y="334124"/>
                  </a:lnTo>
                  <a:lnTo>
                    <a:pt x="1004430" y="334124"/>
                  </a:lnTo>
                  <a:lnTo>
                    <a:pt x="1006563" y="332854"/>
                  </a:lnTo>
                  <a:lnTo>
                    <a:pt x="1008697" y="336664"/>
                  </a:lnTo>
                  <a:lnTo>
                    <a:pt x="1008697" y="315658"/>
                  </a:lnTo>
                  <a:lnTo>
                    <a:pt x="1007694" y="315074"/>
                  </a:lnTo>
                  <a:lnTo>
                    <a:pt x="1006500" y="312686"/>
                  </a:lnTo>
                  <a:lnTo>
                    <a:pt x="1006513" y="311264"/>
                  </a:lnTo>
                  <a:lnTo>
                    <a:pt x="1006703" y="308724"/>
                  </a:lnTo>
                  <a:lnTo>
                    <a:pt x="1004646" y="306184"/>
                  </a:lnTo>
                  <a:lnTo>
                    <a:pt x="1006487" y="303644"/>
                  </a:lnTo>
                  <a:lnTo>
                    <a:pt x="1010691" y="303644"/>
                  </a:lnTo>
                  <a:lnTo>
                    <a:pt x="1011466" y="306184"/>
                  </a:lnTo>
                  <a:lnTo>
                    <a:pt x="1011847" y="309994"/>
                  </a:lnTo>
                  <a:lnTo>
                    <a:pt x="1011847" y="282117"/>
                  </a:lnTo>
                  <a:lnTo>
                    <a:pt x="1010399" y="280784"/>
                  </a:lnTo>
                  <a:lnTo>
                    <a:pt x="1013104" y="279514"/>
                  </a:lnTo>
                  <a:lnTo>
                    <a:pt x="1015098" y="276974"/>
                  </a:lnTo>
                  <a:lnTo>
                    <a:pt x="1016736" y="276974"/>
                  </a:lnTo>
                  <a:lnTo>
                    <a:pt x="1016660" y="279514"/>
                  </a:lnTo>
                  <a:lnTo>
                    <a:pt x="1015530" y="279514"/>
                  </a:lnTo>
                  <a:lnTo>
                    <a:pt x="1013244" y="280784"/>
                  </a:lnTo>
                  <a:lnTo>
                    <a:pt x="1016736" y="284594"/>
                  </a:lnTo>
                  <a:lnTo>
                    <a:pt x="1018222" y="282054"/>
                  </a:lnTo>
                  <a:lnTo>
                    <a:pt x="1019581" y="280784"/>
                  </a:lnTo>
                  <a:lnTo>
                    <a:pt x="1021283" y="279514"/>
                  </a:lnTo>
                  <a:lnTo>
                    <a:pt x="1019009" y="285864"/>
                  </a:lnTo>
                  <a:lnTo>
                    <a:pt x="1023416" y="288404"/>
                  </a:lnTo>
                  <a:lnTo>
                    <a:pt x="1024991" y="293484"/>
                  </a:lnTo>
                  <a:lnTo>
                    <a:pt x="1024991" y="278066"/>
                  </a:lnTo>
                  <a:lnTo>
                    <a:pt x="1024839" y="278244"/>
                  </a:lnTo>
                  <a:lnTo>
                    <a:pt x="1023632" y="276974"/>
                  </a:lnTo>
                  <a:lnTo>
                    <a:pt x="1024280" y="275704"/>
                  </a:lnTo>
                  <a:lnTo>
                    <a:pt x="1025906" y="276974"/>
                  </a:lnTo>
                  <a:lnTo>
                    <a:pt x="1025906" y="273761"/>
                  </a:lnTo>
                  <a:lnTo>
                    <a:pt x="1023137" y="271894"/>
                  </a:lnTo>
                  <a:lnTo>
                    <a:pt x="1022451" y="270764"/>
                  </a:lnTo>
                  <a:lnTo>
                    <a:pt x="1027544" y="265544"/>
                  </a:lnTo>
                  <a:lnTo>
                    <a:pt x="1026414" y="269354"/>
                  </a:lnTo>
                  <a:lnTo>
                    <a:pt x="1031316" y="270624"/>
                  </a:lnTo>
                  <a:lnTo>
                    <a:pt x="1031316" y="242912"/>
                  </a:lnTo>
                  <a:lnTo>
                    <a:pt x="1031240" y="242684"/>
                  </a:lnTo>
                  <a:lnTo>
                    <a:pt x="1030820" y="241414"/>
                  </a:lnTo>
                  <a:lnTo>
                    <a:pt x="1035164" y="240144"/>
                  </a:lnTo>
                  <a:lnTo>
                    <a:pt x="1037717" y="241414"/>
                  </a:lnTo>
                  <a:lnTo>
                    <a:pt x="1037717" y="221094"/>
                  </a:lnTo>
                  <a:lnTo>
                    <a:pt x="1037297" y="221094"/>
                  </a:lnTo>
                  <a:lnTo>
                    <a:pt x="1036154" y="227444"/>
                  </a:lnTo>
                  <a:lnTo>
                    <a:pt x="1033881" y="226174"/>
                  </a:lnTo>
                  <a:lnTo>
                    <a:pt x="1031392" y="223634"/>
                  </a:lnTo>
                  <a:lnTo>
                    <a:pt x="1031240" y="221094"/>
                  </a:lnTo>
                  <a:lnTo>
                    <a:pt x="1031887" y="219824"/>
                  </a:lnTo>
                  <a:lnTo>
                    <a:pt x="1032738" y="217284"/>
                  </a:lnTo>
                  <a:lnTo>
                    <a:pt x="1034516" y="218554"/>
                  </a:lnTo>
                  <a:lnTo>
                    <a:pt x="1037793" y="218554"/>
                  </a:lnTo>
                  <a:lnTo>
                    <a:pt x="1040206" y="217284"/>
                  </a:lnTo>
                  <a:lnTo>
                    <a:pt x="1040917" y="214744"/>
                  </a:lnTo>
                  <a:lnTo>
                    <a:pt x="1037437" y="212204"/>
                  </a:lnTo>
                  <a:lnTo>
                    <a:pt x="1033094" y="210934"/>
                  </a:lnTo>
                  <a:lnTo>
                    <a:pt x="1033233" y="209664"/>
                  </a:lnTo>
                  <a:lnTo>
                    <a:pt x="1033386" y="208394"/>
                  </a:lnTo>
                  <a:lnTo>
                    <a:pt x="1036789" y="208394"/>
                  </a:lnTo>
                  <a:lnTo>
                    <a:pt x="1040853" y="207124"/>
                  </a:lnTo>
                  <a:lnTo>
                    <a:pt x="1044905" y="207124"/>
                  </a:lnTo>
                  <a:lnTo>
                    <a:pt x="1051090" y="205854"/>
                  </a:lnTo>
                  <a:lnTo>
                    <a:pt x="1053084" y="204584"/>
                  </a:lnTo>
                  <a:lnTo>
                    <a:pt x="1054582" y="203314"/>
                  </a:lnTo>
                  <a:lnTo>
                    <a:pt x="1056005" y="202044"/>
                  </a:lnTo>
                  <a:lnTo>
                    <a:pt x="1060132" y="202044"/>
                  </a:lnTo>
                  <a:lnTo>
                    <a:pt x="1062189" y="204584"/>
                  </a:lnTo>
                  <a:lnTo>
                    <a:pt x="1062405" y="205854"/>
                  </a:lnTo>
                  <a:lnTo>
                    <a:pt x="1062405" y="198234"/>
                  </a:lnTo>
                  <a:lnTo>
                    <a:pt x="1057846" y="198234"/>
                  </a:lnTo>
                  <a:lnTo>
                    <a:pt x="1056716" y="196964"/>
                  </a:lnTo>
                  <a:lnTo>
                    <a:pt x="1056284" y="194424"/>
                  </a:lnTo>
                  <a:lnTo>
                    <a:pt x="1055852" y="191884"/>
                  </a:lnTo>
                  <a:lnTo>
                    <a:pt x="1054506" y="189344"/>
                  </a:lnTo>
                  <a:lnTo>
                    <a:pt x="1057643" y="188074"/>
                  </a:lnTo>
                  <a:lnTo>
                    <a:pt x="1062469" y="186804"/>
                  </a:lnTo>
                  <a:lnTo>
                    <a:pt x="1064247" y="182994"/>
                  </a:lnTo>
                  <a:lnTo>
                    <a:pt x="1067803" y="174104"/>
                  </a:lnTo>
                  <a:lnTo>
                    <a:pt x="1073645" y="172834"/>
                  </a:lnTo>
                  <a:lnTo>
                    <a:pt x="1080185" y="175374"/>
                  </a:lnTo>
                  <a:lnTo>
                    <a:pt x="1081608" y="176644"/>
                  </a:lnTo>
                  <a:lnTo>
                    <a:pt x="1081341" y="172834"/>
                  </a:lnTo>
                  <a:lnTo>
                    <a:pt x="1081252" y="171564"/>
                  </a:lnTo>
                  <a:lnTo>
                    <a:pt x="1081252" y="169024"/>
                  </a:lnTo>
                  <a:lnTo>
                    <a:pt x="1084884" y="169024"/>
                  </a:lnTo>
                  <a:lnTo>
                    <a:pt x="1085735" y="170294"/>
                  </a:lnTo>
                  <a:lnTo>
                    <a:pt x="1086307" y="172834"/>
                  </a:lnTo>
                  <a:lnTo>
                    <a:pt x="1085596" y="175374"/>
                  </a:lnTo>
                  <a:lnTo>
                    <a:pt x="1088009" y="175374"/>
                  </a:lnTo>
                  <a:lnTo>
                    <a:pt x="1090853" y="174104"/>
                  </a:lnTo>
                  <a:lnTo>
                    <a:pt x="1092073" y="171564"/>
                  </a:lnTo>
                  <a:lnTo>
                    <a:pt x="1089723" y="171564"/>
                  </a:lnTo>
                  <a:lnTo>
                    <a:pt x="1089291" y="170294"/>
                  </a:lnTo>
                  <a:lnTo>
                    <a:pt x="1089012" y="169024"/>
                  </a:lnTo>
                  <a:lnTo>
                    <a:pt x="1092352" y="167754"/>
                  </a:lnTo>
                  <a:lnTo>
                    <a:pt x="1093558" y="170294"/>
                  </a:lnTo>
                  <a:lnTo>
                    <a:pt x="1095273" y="171564"/>
                  </a:lnTo>
                  <a:lnTo>
                    <a:pt x="1097114" y="174104"/>
                  </a:lnTo>
                  <a:lnTo>
                    <a:pt x="1098042" y="171564"/>
                  </a:lnTo>
                  <a:lnTo>
                    <a:pt x="1098892" y="171564"/>
                  </a:lnTo>
                  <a:lnTo>
                    <a:pt x="1103515" y="172834"/>
                  </a:lnTo>
                  <a:lnTo>
                    <a:pt x="1106220" y="171564"/>
                  </a:lnTo>
                  <a:lnTo>
                    <a:pt x="1108925" y="170294"/>
                  </a:lnTo>
                  <a:lnTo>
                    <a:pt x="1113269" y="172834"/>
                  </a:lnTo>
                  <a:lnTo>
                    <a:pt x="1117041" y="174104"/>
                  </a:lnTo>
                  <a:lnTo>
                    <a:pt x="1117320" y="175374"/>
                  </a:lnTo>
                  <a:lnTo>
                    <a:pt x="1115974" y="176644"/>
                  </a:lnTo>
                  <a:lnTo>
                    <a:pt x="1115974" y="179184"/>
                  </a:lnTo>
                  <a:lnTo>
                    <a:pt x="1117320" y="180454"/>
                  </a:lnTo>
                  <a:lnTo>
                    <a:pt x="1119238" y="180454"/>
                  </a:lnTo>
                  <a:lnTo>
                    <a:pt x="1121232" y="176644"/>
                  </a:lnTo>
                  <a:lnTo>
                    <a:pt x="1123010" y="180454"/>
                  </a:lnTo>
                  <a:lnTo>
                    <a:pt x="1124356" y="182994"/>
                  </a:lnTo>
                  <a:lnTo>
                    <a:pt x="1124356" y="169443"/>
                  </a:lnTo>
                  <a:lnTo>
                    <a:pt x="1123797" y="169024"/>
                  </a:lnTo>
                  <a:lnTo>
                    <a:pt x="1125004" y="167754"/>
                  </a:lnTo>
                  <a:lnTo>
                    <a:pt x="1126210" y="166484"/>
                  </a:lnTo>
                  <a:lnTo>
                    <a:pt x="1128204" y="167754"/>
                  </a:lnTo>
                  <a:lnTo>
                    <a:pt x="1128204" y="158369"/>
                  </a:lnTo>
                  <a:lnTo>
                    <a:pt x="1126566" y="157594"/>
                  </a:lnTo>
                  <a:lnTo>
                    <a:pt x="1120876" y="157594"/>
                  </a:lnTo>
                  <a:lnTo>
                    <a:pt x="1117892" y="160134"/>
                  </a:lnTo>
                  <a:lnTo>
                    <a:pt x="1118387" y="162674"/>
                  </a:lnTo>
                  <a:lnTo>
                    <a:pt x="1116685" y="161404"/>
                  </a:lnTo>
                  <a:lnTo>
                    <a:pt x="1116888" y="158864"/>
                  </a:lnTo>
                  <a:lnTo>
                    <a:pt x="1120025" y="156324"/>
                  </a:lnTo>
                  <a:lnTo>
                    <a:pt x="1118958" y="155054"/>
                  </a:lnTo>
                  <a:lnTo>
                    <a:pt x="1116711" y="153784"/>
                  </a:lnTo>
                  <a:lnTo>
                    <a:pt x="1114971" y="152806"/>
                  </a:lnTo>
                  <a:lnTo>
                    <a:pt x="1114971" y="157594"/>
                  </a:lnTo>
                  <a:lnTo>
                    <a:pt x="1114183" y="157861"/>
                  </a:lnTo>
                  <a:lnTo>
                    <a:pt x="1114183" y="169024"/>
                  </a:lnTo>
                  <a:lnTo>
                    <a:pt x="1112913" y="169024"/>
                  </a:lnTo>
                  <a:lnTo>
                    <a:pt x="1112621" y="167754"/>
                  </a:lnTo>
                  <a:lnTo>
                    <a:pt x="1113624" y="167754"/>
                  </a:lnTo>
                  <a:lnTo>
                    <a:pt x="1114183" y="169024"/>
                  </a:lnTo>
                  <a:lnTo>
                    <a:pt x="1114183" y="157861"/>
                  </a:lnTo>
                  <a:lnTo>
                    <a:pt x="1111059" y="158864"/>
                  </a:lnTo>
                  <a:lnTo>
                    <a:pt x="1108710" y="160134"/>
                  </a:lnTo>
                  <a:lnTo>
                    <a:pt x="1106576" y="162674"/>
                  </a:lnTo>
                  <a:lnTo>
                    <a:pt x="1105242" y="163385"/>
                  </a:lnTo>
                  <a:lnTo>
                    <a:pt x="1105065" y="161404"/>
                  </a:lnTo>
                  <a:lnTo>
                    <a:pt x="1104734" y="157594"/>
                  </a:lnTo>
                  <a:lnTo>
                    <a:pt x="1104658" y="157149"/>
                  </a:lnTo>
                  <a:lnTo>
                    <a:pt x="1104658" y="163703"/>
                  </a:lnTo>
                  <a:lnTo>
                    <a:pt x="1104226" y="163944"/>
                  </a:lnTo>
                  <a:lnTo>
                    <a:pt x="1101458" y="166484"/>
                  </a:lnTo>
                  <a:lnTo>
                    <a:pt x="1094346" y="166484"/>
                  </a:lnTo>
                  <a:lnTo>
                    <a:pt x="1094384" y="165214"/>
                  </a:lnTo>
                  <a:lnTo>
                    <a:pt x="1094486" y="161404"/>
                  </a:lnTo>
                  <a:lnTo>
                    <a:pt x="1096340" y="161404"/>
                  </a:lnTo>
                  <a:lnTo>
                    <a:pt x="1098118" y="162674"/>
                  </a:lnTo>
                  <a:lnTo>
                    <a:pt x="1101813" y="162674"/>
                  </a:lnTo>
                  <a:lnTo>
                    <a:pt x="1104658" y="163703"/>
                  </a:lnTo>
                  <a:lnTo>
                    <a:pt x="1104658" y="157149"/>
                  </a:lnTo>
                  <a:lnTo>
                    <a:pt x="1104519" y="156324"/>
                  </a:lnTo>
                  <a:lnTo>
                    <a:pt x="1111770" y="156324"/>
                  </a:lnTo>
                  <a:lnTo>
                    <a:pt x="1114971" y="157594"/>
                  </a:lnTo>
                  <a:lnTo>
                    <a:pt x="1114971" y="152806"/>
                  </a:lnTo>
                  <a:lnTo>
                    <a:pt x="1114475" y="152514"/>
                  </a:lnTo>
                  <a:lnTo>
                    <a:pt x="1121803" y="152514"/>
                  </a:lnTo>
                  <a:lnTo>
                    <a:pt x="1125639" y="151244"/>
                  </a:lnTo>
                  <a:lnTo>
                    <a:pt x="1129538" y="147434"/>
                  </a:lnTo>
                  <a:lnTo>
                    <a:pt x="1130833" y="146164"/>
                  </a:lnTo>
                  <a:lnTo>
                    <a:pt x="1132192" y="147434"/>
                  </a:lnTo>
                  <a:lnTo>
                    <a:pt x="1132903" y="149974"/>
                  </a:lnTo>
                  <a:lnTo>
                    <a:pt x="1133817" y="151244"/>
                  </a:lnTo>
                  <a:lnTo>
                    <a:pt x="1134389" y="153784"/>
                  </a:lnTo>
                  <a:lnTo>
                    <a:pt x="1135392" y="156324"/>
                  </a:lnTo>
                  <a:lnTo>
                    <a:pt x="1138440" y="157594"/>
                  </a:lnTo>
                  <a:lnTo>
                    <a:pt x="1139444" y="156324"/>
                  </a:lnTo>
                  <a:lnTo>
                    <a:pt x="1140079" y="155054"/>
                  </a:lnTo>
                  <a:lnTo>
                    <a:pt x="1137881" y="155054"/>
                  </a:lnTo>
                  <a:lnTo>
                    <a:pt x="1137310" y="153784"/>
                  </a:lnTo>
                  <a:lnTo>
                    <a:pt x="1141857" y="153784"/>
                  </a:lnTo>
                  <a:lnTo>
                    <a:pt x="1140371" y="149974"/>
                  </a:lnTo>
                  <a:lnTo>
                    <a:pt x="1139012" y="147434"/>
                  </a:lnTo>
                  <a:lnTo>
                    <a:pt x="1138377" y="146164"/>
                  </a:lnTo>
                  <a:lnTo>
                    <a:pt x="1137729" y="144894"/>
                  </a:lnTo>
                  <a:lnTo>
                    <a:pt x="1130338" y="144894"/>
                  </a:lnTo>
                  <a:lnTo>
                    <a:pt x="1130973" y="142354"/>
                  </a:lnTo>
                  <a:lnTo>
                    <a:pt x="1134173" y="142354"/>
                  </a:lnTo>
                  <a:lnTo>
                    <a:pt x="1136459" y="143624"/>
                  </a:lnTo>
                  <a:lnTo>
                    <a:pt x="1138809" y="144894"/>
                  </a:lnTo>
                  <a:lnTo>
                    <a:pt x="1141437" y="143624"/>
                  </a:lnTo>
                  <a:lnTo>
                    <a:pt x="1143812" y="142354"/>
                  </a:lnTo>
                  <a:lnTo>
                    <a:pt x="1146200" y="141084"/>
                  </a:lnTo>
                  <a:lnTo>
                    <a:pt x="1149477" y="142354"/>
                  </a:lnTo>
                  <a:lnTo>
                    <a:pt x="1149680" y="147434"/>
                  </a:lnTo>
                  <a:lnTo>
                    <a:pt x="1149680" y="131991"/>
                  </a:lnTo>
                  <a:lnTo>
                    <a:pt x="1146416" y="129654"/>
                  </a:lnTo>
                  <a:lnTo>
                    <a:pt x="1145489" y="129654"/>
                  </a:lnTo>
                  <a:lnTo>
                    <a:pt x="1145489" y="133464"/>
                  </a:lnTo>
                  <a:lnTo>
                    <a:pt x="1141933" y="134734"/>
                  </a:lnTo>
                  <a:lnTo>
                    <a:pt x="1139164" y="133464"/>
                  </a:lnTo>
                  <a:lnTo>
                    <a:pt x="1136307" y="136004"/>
                  </a:lnTo>
                  <a:lnTo>
                    <a:pt x="1136167" y="134734"/>
                  </a:lnTo>
                  <a:lnTo>
                    <a:pt x="1135888" y="132194"/>
                  </a:lnTo>
                  <a:lnTo>
                    <a:pt x="1135595" y="129654"/>
                  </a:lnTo>
                  <a:lnTo>
                    <a:pt x="1140231" y="130924"/>
                  </a:lnTo>
                  <a:lnTo>
                    <a:pt x="1143635" y="132194"/>
                  </a:lnTo>
                  <a:lnTo>
                    <a:pt x="1145489" y="133464"/>
                  </a:lnTo>
                  <a:lnTo>
                    <a:pt x="1145489" y="129654"/>
                  </a:lnTo>
                  <a:lnTo>
                    <a:pt x="1141857" y="129654"/>
                  </a:lnTo>
                  <a:lnTo>
                    <a:pt x="1139088" y="128384"/>
                  </a:lnTo>
                  <a:lnTo>
                    <a:pt x="1135951" y="127114"/>
                  </a:lnTo>
                  <a:lnTo>
                    <a:pt x="1139367" y="125844"/>
                  </a:lnTo>
                  <a:lnTo>
                    <a:pt x="1147051" y="125844"/>
                  </a:lnTo>
                  <a:lnTo>
                    <a:pt x="1147406" y="124574"/>
                  </a:lnTo>
                  <a:lnTo>
                    <a:pt x="1147584" y="123304"/>
                  </a:lnTo>
                  <a:lnTo>
                    <a:pt x="1148118" y="119494"/>
                  </a:lnTo>
                  <a:lnTo>
                    <a:pt x="1150962" y="120764"/>
                  </a:lnTo>
                  <a:lnTo>
                    <a:pt x="1152956" y="122034"/>
                  </a:lnTo>
                  <a:lnTo>
                    <a:pt x="1155382" y="123304"/>
                  </a:lnTo>
                  <a:lnTo>
                    <a:pt x="1158074" y="120764"/>
                  </a:lnTo>
                  <a:lnTo>
                    <a:pt x="1159002" y="119494"/>
                  </a:lnTo>
                  <a:lnTo>
                    <a:pt x="1159929" y="118224"/>
                  </a:lnTo>
                  <a:lnTo>
                    <a:pt x="1158862" y="116954"/>
                  </a:lnTo>
                  <a:lnTo>
                    <a:pt x="1157795" y="114414"/>
                  </a:lnTo>
                  <a:lnTo>
                    <a:pt x="1156728" y="113144"/>
                  </a:lnTo>
                  <a:lnTo>
                    <a:pt x="1155585" y="111874"/>
                  </a:lnTo>
                  <a:lnTo>
                    <a:pt x="1150683" y="113144"/>
                  </a:lnTo>
                  <a:lnTo>
                    <a:pt x="1148334" y="113144"/>
                  </a:lnTo>
                  <a:lnTo>
                    <a:pt x="1145921" y="111874"/>
                  </a:lnTo>
                  <a:lnTo>
                    <a:pt x="1141298" y="111874"/>
                  </a:lnTo>
                  <a:lnTo>
                    <a:pt x="1142860" y="115684"/>
                  </a:lnTo>
                  <a:lnTo>
                    <a:pt x="1140866" y="116954"/>
                  </a:lnTo>
                  <a:lnTo>
                    <a:pt x="1141501" y="119494"/>
                  </a:lnTo>
                  <a:lnTo>
                    <a:pt x="1141298" y="122034"/>
                  </a:lnTo>
                  <a:lnTo>
                    <a:pt x="1139088" y="123304"/>
                  </a:lnTo>
                  <a:lnTo>
                    <a:pt x="1137729" y="119494"/>
                  </a:lnTo>
                  <a:lnTo>
                    <a:pt x="1135595" y="123304"/>
                  </a:lnTo>
                  <a:lnTo>
                    <a:pt x="1135240" y="123088"/>
                  </a:lnTo>
                  <a:lnTo>
                    <a:pt x="1135240" y="139814"/>
                  </a:lnTo>
                  <a:lnTo>
                    <a:pt x="1132751" y="139814"/>
                  </a:lnTo>
                  <a:lnTo>
                    <a:pt x="1133462" y="138544"/>
                  </a:lnTo>
                  <a:lnTo>
                    <a:pt x="1135240" y="139814"/>
                  </a:lnTo>
                  <a:lnTo>
                    <a:pt x="1135240" y="123088"/>
                  </a:lnTo>
                  <a:lnTo>
                    <a:pt x="1134745" y="122770"/>
                  </a:lnTo>
                  <a:lnTo>
                    <a:pt x="1134745" y="129654"/>
                  </a:lnTo>
                  <a:lnTo>
                    <a:pt x="1133043" y="130924"/>
                  </a:lnTo>
                  <a:lnTo>
                    <a:pt x="1132611" y="132194"/>
                  </a:lnTo>
                  <a:lnTo>
                    <a:pt x="1131481" y="128384"/>
                  </a:lnTo>
                  <a:lnTo>
                    <a:pt x="1133043" y="128384"/>
                  </a:lnTo>
                  <a:lnTo>
                    <a:pt x="1134745" y="129654"/>
                  </a:lnTo>
                  <a:lnTo>
                    <a:pt x="1134745" y="122770"/>
                  </a:lnTo>
                  <a:lnTo>
                    <a:pt x="1133614" y="122034"/>
                  </a:lnTo>
                  <a:lnTo>
                    <a:pt x="1134173" y="119494"/>
                  </a:lnTo>
                  <a:lnTo>
                    <a:pt x="1134110" y="116954"/>
                  </a:lnTo>
                  <a:lnTo>
                    <a:pt x="1133182" y="113144"/>
                  </a:lnTo>
                  <a:lnTo>
                    <a:pt x="1132903" y="111874"/>
                  </a:lnTo>
                  <a:lnTo>
                    <a:pt x="1129550" y="111874"/>
                  </a:lnTo>
                  <a:lnTo>
                    <a:pt x="1129347" y="111963"/>
                  </a:lnTo>
                  <a:lnTo>
                    <a:pt x="1129347" y="120764"/>
                  </a:lnTo>
                  <a:lnTo>
                    <a:pt x="1129131" y="121081"/>
                  </a:lnTo>
                  <a:lnTo>
                    <a:pt x="1129131" y="137274"/>
                  </a:lnTo>
                  <a:lnTo>
                    <a:pt x="1127848" y="138544"/>
                  </a:lnTo>
                  <a:lnTo>
                    <a:pt x="1125778" y="137274"/>
                  </a:lnTo>
                  <a:lnTo>
                    <a:pt x="1127061" y="136004"/>
                  </a:lnTo>
                  <a:lnTo>
                    <a:pt x="1129131" y="137274"/>
                  </a:lnTo>
                  <a:lnTo>
                    <a:pt x="1129131" y="121081"/>
                  </a:lnTo>
                  <a:lnTo>
                    <a:pt x="1128483" y="122034"/>
                  </a:lnTo>
                  <a:lnTo>
                    <a:pt x="1128420" y="127114"/>
                  </a:lnTo>
                  <a:lnTo>
                    <a:pt x="1128280" y="132194"/>
                  </a:lnTo>
                  <a:lnTo>
                    <a:pt x="1126134" y="134734"/>
                  </a:lnTo>
                  <a:lnTo>
                    <a:pt x="1119886" y="134734"/>
                  </a:lnTo>
                  <a:lnTo>
                    <a:pt x="1118666" y="132194"/>
                  </a:lnTo>
                  <a:lnTo>
                    <a:pt x="1118743" y="128384"/>
                  </a:lnTo>
                  <a:lnTo>
                    <a:pt x="1118743" y="127114"/>
                  </a:lnTo>
                  <a:lnTo>
                    <a:pt x="1121448" y="125844"/>
                  </a:lnTo>
                  <a:lnTo>
                    <a:pt x="1126134" y="125844"/>
                  </a:lnTo>
                  <a:lnTo>
                    <a:pt x="1128420" y="127114"/>
                  </a:lnTo>
                  <a:lnTo>
                    <a:pt x="1128420" y="121970"/>
                  </a:lnTo>
                  <a:lnTo>
                    <a:pt x="1127353" y="120764"/>
                  </a:lnTo>
                  <a:lnTo>
                    <a:pt x="1128280" y="119494"/>
                  </a:lnTo>
                  <a:lnTo>
                    <a:pt x="1129347" y="120764"/>
                  </a:lnTo>
                  <a:lnTo>
                    <a:pt x="1129347" y="111963"/>
                  </a:lnTo>
                  <a:lnTo>
                    <a:pt x="1126642" y="113144"/>
                  </a:lnTo>
                  <a:lnTo>
                    <a:pt x="1122222" y="114414"/>
                  </a:lnTo>
                  <a:lnTo>
                    <a:pt x="1124572" y="120764"/>
                  </a:lnTo>
                  <a:lnTo>
                    <a:pt x="1121803" y="116954"/>
                  </a:lnTo>
                  <a:lnTo>
                    <a:pt x="1120025" y="118224"/>
                  </a:lnTo>
                  <a:lnTo>
                    <a:pt x="1118463" y="120230"/>
                  </a:lnTo>
                  <a:lnTo>
                    <a:pt x="1118463" y="133464"/>
                  </a:lnTo>
                  <a:lnTo>
                    <a:pt x="1118387" y="136004"/>
                  </a:lnTo>
                  <a:lnTo>
                    <a:pt x="1116469" y="134734"/>
                  </a:lnTo>
                  <a:lnTo>
                    <a:pt x="1114691" y="134734"/>
                  </a:lnTo>
                  <a:lnTo>
                    <a:pt x="1113980" y="133464"/>
                  </a:lnTo>
                  <a:lnTo>
                    <a:pt x="1115618" y="132194"/>
                  </a:lnTo>
                  <a:lnTo>
                    <a:pt x="1117676" y="132194"/>
                  </a:lnTo>
                  <a:lnTo>
                    <a:pt x="1118463" y="133464"/>
                  </a:lnTo>
                  <a:lnTo>
                    <a:pt x="1118463" y="120230"/>
                  </a:lnTo>
                  <a:lnTo>
                    <a:pt x="1117041" y="122034"/>
                  </a:lnTo>
                  <a:lnTo>
                    <a:pt x="1115326" y="123304"/>
                  </a:lnTo>
                  <a:lnTo>
                    <a:pt x="1113980" y="125844"/>
                  </a:lnTo>
                  <a:lnTo>
                    <a:pt x="1111631" y="128384"/>
                  </a:lnTo>
                  <a:lnTo>
                    <a:pt x="1108710" y="128384"/>
                  </a:lnTo>
                  <a:lnTo>
                    <a:pt x="1106081" y="127114"/>
                  </a:lnTo>
                  <a:lnTo>
                    <a:pt x="1106004" y="143624"/>
                  </a:lnTo>
                  <a:lnTo>
                    <a:pt x="1102741" y="153784"/>
                  </a:lnTo>
                  <a:lnTo>
                    <a:pt x="1098473" y="153784"/>
                  </a:lnTo>
                  <a:lnTo>
                    <a:pt x="1097965" y="151244"/>
                  </a:lnTo>
                  <a:lnTo>
                    <a:pt x="1102448" y="149974"/>
                  </a:lnTo>
                  <a:lnTo>
                    <a:pt x="1100391" y="147434"/>
                  </a:lnTo>
                  <a:lnTo>
                    <a:pt x="1098473" y="146164"/>
                  </a:lnTo>
                  <a:lnTo>
                    <a:pt x="1097191" y="149974"/>
                  </a:lnTo>
                  <a:lnTo>
                    <a:pt x="1094625" y="149974"/>
                  </a:lnTo>
                  <a:lnTo>
                    <a:pt x="1094130" y="147434"/>
                  </a:lnTo>
                  <a:lnTo>
                    <a:pt x="1095629" y="147434"/>
                  </a:lnTo>
                  <a:lnTo>
                    <a:pt x="1096479" y="146164"/>
                  </a:lnTo>
                  <a:lnTo>
                    <a:pt x="1096733" y="144894"/>
                  </a:lnTo>
                  <a:lnTo>
                    <a:pt x="1097254" y="142354"/>
                  </a:lnTo>
                  <a:lnTo>
                    <a:pt x="1092708" y="142354"/>
                  </a:lnTo>
                  <a:lnTo>
                    <a:pt x="1091565" y="143624"/>
                  </a:lnTo>
                  <a:lnTo>
                    <a:pt x="1090574" y="144894"/>
                  </a:lnTo>
                  <a:lnTo>
                    <a:pt x="1087589" y="144894"/>
                  </a:lnTo>
                  <a:lnTo>
                    <a:pt x="1088504" y="141084"/>
                  </a:lnTo>
                  <a:lnTo>
                    <a:pt x="1092987" y="139814"/>
                  </a:lnTo>
                  <a:lnTo>
                    <a:pt x="1094079" y="138544"/>
                  </a:lnTo>
                  <a:lnTo>
                    <a:pt x="1096264" y="136004"/>
                  </a:lnTo>
                  <a:lnTo>
                    <a:pt x="1101166" y="136004"/>
                  </a:lnTo>
                  <a:lnTo>
                    <a:pt x="1101737" y="138544"/>
                  </a:lnTo>
                  <a:lnTo>
                    <a:pt x="1099324" y="138544"/>
                  </a:lnTo>
                  <a:lnTo>
                    <a:pt x="1099324" y="139814"/>
                  </a:lnTo>
                  <a:lnTo>
                    <a:pt x="1101458" y="142354"/>
                  </a:lnTo>
                  <a:lnTo>
                    <a:pt x="1106004" y="143624"/>
                  </a:lnTo>
                  <a:lnTo>
                    <a:pt x="1106004" y="127088"/>
                  </a:lnTo>
                  <a:lnTo>
                    <a:pt x="1102588" y="125844"/>
                  </a:lnTo>
                  <a:lnTo>
                    <a:pt x="1097254" y="127114"/>
                  </a:lnTo>
                  <a:lnTo>
                    <a:pt x="1095768" y="133464"/>
                  </a:lnTo>
                  <a:lnTo>
                    <a:pt x="1091780" y="136004"/>
                  </a:lnTo>
                  <a:lnTo>
                    <a:pt x="1091565" y="130924"/>
                  </a:lnTo>
                  <a:lnTo>
                    <a:pt x="1085303" y="133464"/>
                  </a:lnTo>
                  <a:lnTo>
                    <a:pt x="1084529" y="133819"/>
                  </a:lnTo>
                  <a:lnTo>
                    <a:pt x="1084529" y="148704"/>
                  </a:lnTo>
                  <a:lnTo>
                    <a:pt x="1081468" y="149974"/>
                  </a:lnTo>
                  <a:lnTo>
                    <a:pt x="1080185" y="148704"/>
                  </a:lnTo>
                  <a:lnTo>
                    <a:pt x="1083322" y="147434"/>
                  </a:lnTo>
                  <a:lnTo>
                    <a:pt x="1084529" y="148704"/>
                  </a:lnTo>
                  <a:lnTo>
                    <a:pt x="1084529" y="133819"/>
                  </a:lnTo>
                  <a:lnTo>
                    <a:pt x="1082535" y="134734"/>
                  </a:lnTo>
                  <a:lnTo>
                    <a:pt x="1080833" y="136004"/>
                  </a:lnTo>
                  <a:lnTo>
                    <a:pt x="1080439" y="134734"/>
                  </a:lnTo>
                  <a:lnTo>
                    <a:pt x="1080046" y="133464"/>
                  </a:lnTo>
                  <a:lnTo>
                    <a:pt x="1079550" y="132194"/>
                  </a:lnTo>
                  <a:lnTo>
                    <a:pt x="1080681" y="130924"/>
                  </a:lnTo>
                  <a:lnTo>
                    <a:pt x="1086167" y="129654"/>
                  </a:lnTo>
                  <a:lnTo>
                    <a:pt x="1087653" y="125844"/>
                  </a:lnTo>
                  <a:lnTo>
                    <a:pt x="1088148" y="124574"/>
                  </a:lnTo>
                  <a:lnTo>
                    <a:pt x="1091349" y="120764"/>
                  </a:lnTo>
                  <a:lnTo>
                    <a:pt x="1090930" y="120764"/>
                  </a:lnTo>
                  <a:lnTo>
                    <a:pt x="1087081" y="122034"/>
                  </a:lnTo>
                  <a:lnTo>
                    <a:pt x="1083462" y="124574"/>
                  </a:lnTo>
                  <a:lnTo>
                    <a:pt x="1080046" y="125844"/>
                  </a:lnTo>
                  <a:lnTo>
                    <a:pt x="1075994" y="123609"/>
                  </a:lnTo>
                  <a:lnTo>
                    <a:pt x="1075994" y="169024"/>
                  </a:lnTo>
                  <a:lnTo>
                    <a:pt x="1074280" y="170294"/>
                  </a:lnTo>
                  <a:lnTo>
                    <a:pt x="1073289" y="169024"/>
                  </a:lnTo>
                  <a:lnTo>
                    <a:pt x="1074928" y="167754"/>
                  </a:lnTo>
                  <a:lnTo>
                    <a:pt x="1075994" y="169024"/>
                  </a:lnTo>
                  <a:lnTo>
                    <a:pt x="1075994" y="123609"/>
                  </a:lnTo>
                  <a:lnTo>
                    <a:pt x="1074140" y="122580"/>
                  </a:lnTo>
                  <a:lnTo>
                    <a:pt x="1074140" y="156324"/>
                  </a:lnTo>
                  <a:lnTo>
                    <a:pt x="1073073" y="157594"/>
                  </a:lnTo>
                  <a:lnTo>
                    <a:pt x="1071575" y="156324"/>
                  </a:lnTo>
                  <a:lnTo>
                    <a:pt x="1072578" y="155054"/>
                  </a:lnTo>
                  <a:lnTo>
                    <a:pt x="1074140" y="156324"/>
                  </a:lnTo>
                  <a:lnTo>
                    <a:pt x="1074140" y="122580"/>
                  </a:lnTo>
                  <a:lnTo>
                    <a:pt x="1070864" y="120764"/>
                  </a:lnTo>
                  <a:lnTo>
                    <a:pt x="1070229" y="121107"/>
                  </a:lnTo>
                  <a:lnTo>
                    <a:pt x="1070229" y="158864"/>
                  </a:lnTo>
                  <a:lnTo>
                    <a:pt x="1070152" y="159092"/>
                  </a:lnTo>
                  <a:lnTo>
                    <a:pt x="1070152" y="171564"/>
                  </a:lnTo>
                  <a:lnTo>
                    <a:pt x="1068527" y="171564"/>
                  </a:lnTo>
                  <a:lnTo>
                    <a:pt x="1068946" y="170294"/>
                  </a:lnTo>
                  <a:lnTo>
                    <a:pt x="1070152" y="171564"/>
                  </a:lnTo>
                  <a:lnTo>
                    <a:pt x="1070152" y="159092"/>
                  </a:lnTo>
                  <a:lnTo>
                    <a:pt x="1069797" y="160134"/>
                  </a:lnTo>
                  <a:lnTo>
                    <a:pt x="1068806" y="158864"/>
                  </a:lnTo>
                  <a:lnTo>
                    <a:pt x="1069594" y="157594"/>
                  </a:lnTo>
                  <a:lnTo>
                    <a:pt x="1070229" y="158864"/>
                  </a:lnTo>
                  <a:lnTo>
                    <a:pt x="1070229" y="121107"/>
                  </a:lnTo>
                  <a:lnTo>
                    <a:pt x="1068666" y="121920"/>
                  </a:lnTo>
                  <a:lnTo>
                    <a:pt x="1068666" y="137274"/>
                  </a:lnTo>
                  <a:lnTo>
                    <a:pt x="1067600" y="138544"/>
                  </a:lnTo>
                  <a:lnTo>
                    <a:pt x="1067244" y="137274"/>
                  </a:lnTo>
                  <a:lnTo>
                    <a:pt x="1068019" y="136004"/>
                  </a:lnTo>
                  <a:lnTo>
                    <a:pt x="1068666" y="137274"/>
                  </a:lnTo>
                  <a:lnTo>
                    <a:pt x="1068666" y="121920"/>
                  </a:lnTo>
                  <a:lnTo>
                    <a:pt x="1066888" y="122859"/>
                  </a:lnTo>
                  <a:lnTo>
                    <a:pt x="1066888" y="151244"/>
                  </a:lnTo>
                  <a:lnTo>
                    <a:pt x="1065174" y="153784"/>
                  </a:lnTo>
                  <a:lnTo>
                    <a:pt x="1063828" y="155054"/>
                  </a:lnTo>
                  <a:lnTo>
                    <a:pt x="1063180" y="155054"/>
                  </a:lnTo>
                  <a:lnTo>
                    <a:pt x="1063180" y="161404"/>
                  </a:lnTo>
                  <a:lnTo>
                    <a:pt x="1062329" y="163944"/>
                  </a:lnTo>
                  <a:lnTo>
                    <a:pt x="1061618" y="164617"/>
                  </a:lnTo>
                  <a:lnTo>
                    <a:pt x="1061618" y="169024"/>
                  </a:lnTo>
                  <a:lnTo>
                    <a:pt x="1060627" y="170294"/>
                  </a:lnTo>
                  <a:lnTo>
                    <a:pt x="1059268" y="169024"/>
                  </a:lnTo>
                  <a:lnTo>
                    <a:pt x="1060196" y="167754"/>
                  </a:lnTo>
                  <a:lnTo>
                    <a:pt x="1061618" y="169024"/>
                  </a:lnTo>
                  <a:lnTo>
                    <a:pt x="1061618" y="164617"/>
                  </a:lnTo>
                  <a:lnTo>
                    <a:pt x="1060983" y="165214"/>
                  </a:lnTo>
                  <a:lnTo>
                    <a:pt x="1059205" y="165214"/>
                  </a:lnTo>
                  <a:lnTo>
                    <a:pt x="1059205" y="180454"/>
                  </a:lnTo>
                  <a:lnTo>
                    <a:pt x="1056005" y="179184"/>
                  </a:lnTo>
                  <a:lnTo>
                    <a:pt x="1054722" y="176644"/>
                  </a:lnTo>
                  <a:lnTo>
                    <a:pt x="1053299" y="174104"/>
                  </a:lnTo>
                  <a:lnTo>
                    <a:pt x="1052652" y="172834"/>
                  </a:lnTo>
                  <a:lnTo>
                    <a:pt x="1052093" y="172123"/>
                  </a:lnTo>
                  <a:lnTo>
                    <a:pt x="1052093" y="186804"/>
                  </a:lnTo>
                  <a:lnTo>
                    <a:pt x="1051306" y="188074"/>
                  </a:lnTo>
                  <a:lnTo>
                    <a:pt x="1050378" y="186804"/>
                  </a:lnTo>
                  <a:lnTo>
                    <a:pt x="1051090" y="185534"/>
                  </a:lnTo>
                  <a:lnTo>
                    <a:pt x="1052093" y="186804"/>
                  </a:lnTo>
                  <a:lnTo>
                    <a:pt x="1052093" y="172123"/>
                  </a:lnTo>
                  <a:lnTo>
                    <a:pt x="1051661" y="171564"/>
                  </a:lnTo>
                  <a:lnTo>
                    <a:pt x="1055141" y="170294"/>
                  </a:lnTo>
                  <a:lnTo>
                    <a:pt x="1056779" y="170294"/>
                  </a:lnTo>
                  <a:lnTo>
                    <a:pt x="1057783" y="172834"/>
                  </a:lnTo>
                  <a:lnTo>
                    <a:pt x="1058989" y="174104"/>
                  </a:lnTo>
                  <a:lnTo>
                    <a:pt x="1058710" y="176644"/>
                  </a:lnTo>
                  <a:lnTo>
                    <a:pt x="1059205" y="180454"/>
                  </a:lnTo>
                  <a:lnTo>
                    <a:pt x="1059205" y="165214"/>
                  </a:lnTo>
                  <a:lnTo>
                    <a:pt x="1058202" y="165214"/>
                  </a:lnTo>
                  <a:lnTo>
                    <a:pt x="1056995" y="163944"/>
                  </a:lnTo>
                  <a:lnTo>
                    <a:pt x="1057846" y="161404"/>
                  </a:lnTo>
                  <a:lnTo>
                    <a:pt x="1059624" y="160134"/>
                  </a:lnTo>
                  <a:lnTo>
                    <a:pt x="1062050" y="160134"/>
                  </a:lnTo>
                  <a:lnTo>
                    <a:pt x="1063180" y="161404"/>
                  </a:lnTo>
                  <a:lnTo>
                    <a:pt x="1063180" y="155054"/>
                  </a:lnTo>
                  <a:lnTo>
                    <a:pt x="1062189" y="155054"/>
                  </a:lnTo>
                  <a:lnTo>
                    <a:pt x="1061478" y="156324"/>
                  </a:lnTo>
                  <a:lnTo>
                    <a:pt x="1058849" y="157594"/>
                  </a:lnTo>
                  <a:lnTo>
                    <a:pt x="1056068" y="155054"/>
                  </a:lnTo>
                  <a:lnTo>
                    <a:pt x="1055573" y="152514"/>
                  </a:lnTo>
                  <a:lnTo>
                    <a:pt x="1057490" y="153784"/>
                  </a:lnTo>
                  <a:lnTo>
                    <a:pt x="1058354" y="152514"/>
                  </a:lnTo>
                  <a:lnTo>
                    <a:pt x="1060488" y="151244"/>
                  </a:lnTo>
                  <a:lnTo>
                    <a:pt x="1062621" y="149974"/>
                  </a:lnTo>
                  <a:lnTo>
                    <a:pt x="1064463" y="148704"/>
                  </a:lnTo>
                  <a:lnTo>
                    <a:pt x="1066101" y="148704"/>
                  </a:lnTo>
                  <a:lnTo>
                    <a:pt x="1066888" y="151244"/>
                  </a:lnTo>
                  <a:lnTo>
                    <a:pt x="1066888" y="122859"/>
                  </a:lnTo>
                  <a:lnTo>
                    <a:pt x="1066025" y="123304"/>
                  </a:lnTo>
                  <a:lnTo>
                    <a:pt x="1061402" y="124853"/>
                  </a:lnTo>
                  <a:lnTo>
                    <a:pt x="1061402" y="139814"/>
                  </a:lnTo>
                  <a:lnTo>
                    <a:pt x="1058418" y="143624"/>
                  </a:lnTo>
                  <a:lnTo>
                    <a:pt x="1057211" y="147434"/>
                  </a:lnTo>
                  <a:lnTo>
                    <a:pt x="1054150" y="147434"/>
                  </a:lnTo>
                  <a:lnTo>
                    <a:pt x="1054227" y="144894"/>
                  </a:lnTo>
                  <a:lnTo>
                    <a:pt x="1056068" y="143624"/>
                  </a:lnTo>
                  <a:lnTo>
                    <a:pt x="1056424" y="142354"/>
                  </a:lnTo>
                  <a:lnTo>
                    <a:pt x="1055789" y="139814"/>
                  </a:lnTo>
                  <a:lnTo>
                    <a:pt x="1054646" y="137274"/>
                  </a:lnTo>
                  <a:lnTo>
                    <a:pt x="1056208" y="134734"/>
                  </a:lnTo>
                  <a:lnTo>
                    <a:pt x="1060196" y="134734"/>
                  </a:lnTo>
                  <a:lnTo>
                    <a:pt x="1061402" y="139814"/>
                  </a:lnTo>
                  <a:lnTo>
                    <a:pt x="1061402" y="124853"/>
                  </a:lnTo>
                  <a:lnTo>
                    <a:pt x="1058418" y="125844"/>
                  </a:lnTo>
                  <a:lnTo>
                    <a:pt x="1058062" y="128384"/>
                  </a:lnTo>
                  <a:lnTo>
                    <a:pt x="1057783" y="132194"/>
                  </a:lnTo>
                  <a:lnTo>
                    <a:pt x="1057490" y="133464"/>
                  </a:lnTo>
                  <a:lnTo>
                    <a:pt x="1055497" y="133464"/>
                  </a:lnTo>
                  <a:lnTo>
                    <a:pt x="1055141" y="132194"/>
                  </a:lnTo>
                  <a:lnTo>
                    <a:pt x="1053084" y="128384"/>
                  </a:lnTo>
                  <a:lnTo>
                    <a:pt x="1051026" y="130924"/>
                  </a:lnTo>
                  <a:lnTo>
                    <a:pt x="1050378" y="131432"/>
                  </a:lnTo>
                  <a:lnTo>
                    <a:pt x="1050378" y="146164"/>
                  </a:lnTo>
                  <a:lnTo>
                    <a:pt x="1048385" y="149517"/>
                  </a:lnTo>
                  <a:lnTo>
                    <a:pt x="1048385" y="193154"/>
                  </a:lnTo>
                  <a:lnTo>
                    <a:pt x="1048029" y="194424"/>
                  </a:lnTo>
                  <a:lnTo>
                    <a:pt x="1046822" y="194424"/>
                  </a:lnTo>
                  <a:lnTo>
                    <a:pt x="1043546" y="193154"/>
                  </a:lnTo>
                  <a:lnTo>
                    <a:pt x="1041704" y="193154"/>
                  </a:lnTo>
                  <a:lnTo>
                    <a:pt x="1041704" y="190614"/>
                  </a:lnTo>
                  <a:lnTo>
                    <a:pt x="1043406" y="188074"/>
                  </a:lnTo>
                  <a:lnTo>
                    <a:pt x="1045756" y="189344"/>
                  </a:lnTo>
                  <a:lnTo>
                    <a:pt x="1047394" y="190614"/>
                  </a:lnTo>
                  <a:lnTo>
                    <a:pt x="1048385" y="193154"/>
                  </a:lnTo>
                  <a:lnTo>
                    <a:pt x="1048385" y="149517"/>
                  </a:lnTo>
                  <a:lnTo>
                    <a:pt x="1048105" y="149974"/>
                  </a:lnTo>
                  <a:lnTo>
                    <a:pt x="1046327" y="147434"/>
                  </a:lnTo>
                  <a:lnTo>
                    <a:pt x="1046187" y="144894"/>
                  </a:lnTo>
                  <a:lnTo>
                    <a:pt x="1046467" y="142354"/>
                  </a:lnTo>
                  <a:lnTo>
                    <a:pt x="1047673" y="144894"/>
                  </a:lnTo>
                  <a:lnTo>
                    <a:pt x="1050378" y="146164"/>
                  </a:lnTo>
                  <a:lnTo>
                    <a:pt x="1050378" y="131432"/>
                  </a:lnTo>
                  <a:lnTo>
                    <a:pt x="1044409" y="136004"/>
                  </a:lnTo>
                  <a:lnTo>
                    <a:pt x="1043190" y="137414"/>
                  </a:lnTo>
                  <a:lnTo>
                    <a:pt x="1043190" y="166484"/>
                  </a:lnTo>
                  <a:lnTo>
                    <a:pt x="1041768" y="166484"/>
                  </a:lnTo>
                  <a:lnTo>
                    <a:pt x="1041768" y="176644"/>
                  </a:lnTo>
                  <a:lnTo>
                    <a:pt x="1040206" y="179184"/>
                  </a:lnTo>
                  <a:lnTo>
                    <a:pt x="1039215" y="178257"/>
                  </a:lnTo>
                  <a:lnTo>
                    <a:pt x="1039215" y="185534"/>
                  </a:lnTo>
                  <a:lnTo>
                    <a:pt x="1038999" y="185534"/>
                  </a:lnTo>
                  <a:lnTo>
                    <a:pt x="1038999" y="202044"/>
                  </a:lnTo>
                  <a:lnTo>
                    <a:pt x="1036434" y="203314"/>
                  </a:lnTo>
                  <a:lnTo>
                    <a:pt x="1032306" y="203314"/>
                  </a:lnTo>
                  <a:lnTo>
                    <a:pt x="1031951" y="199504"/>
                  </a:lnTo>
                  <a:lnTo>
                    <a:pt x="1038860" y="199504"/>
                  </a:lnTo>
                  <a:lnTo>
                    <a:pt x="1038999" y="202044"/>
                  </a:lnTo>
                  <a:lnTo>
                    <a:pt x="1038999" y="185534"/>
                  </a:lnTo>
                  <a:lnTo>
                    <a:pt x="1036434" y="185534"/>
                  </a:lnTo>
                  <a:lnTo>
                    <a:pt x="1036370" y="185318"/>
                  </a:lnTo>
                  <a:lnTo>
                    <a:pt x="1036370" y="194424"/>
                  </a:lnTo>
                  <a:lnTo>
                    <a:pt x="1034732" y="194424"/>
                  </a:lnTo>
                  <a:lnTo>
                    <a:pt x="1035583" y="193154"/>
                  </a:lnTo>
                  <a:lnTo>
                    <a:pt x="1036370" y="194424"/>
                  </a:lnTo>
                  <a:lnTo>
                    <a:pt x="1036370" y="185318"/>
                  </a:lnTo>
                  <a:lnTo>
                    <a:pt x="1035367" y="181724"/>
                  </a:lnTo>
                  <a:lnTo>
                    <a:pt x="1032243" y="181724"/>
                  </a:lnTo>
                  <a:lnTo>
                    <a:pt x="1032103" y="182994"/>
                  </a:lnTo>
                  <a:lnTo>
                    <a:pt x="1031671" y="185534"/>
                  </a:lnTo>
                  <a:lnTo>
                    <a:pt x="1030516" y="185534"/>
                  </a:lnTo>
                  <a:lnTo>
                    <a:pt x="1030516" y="260515"/>
                  </a:lnTo>
                  <a:lnTo>
                    <a:pt x="1029614" y="263004"/>
                  </a:lnTo>
                  <a:lnTo>
                    <a:pt x="1025194" y="263004"/>
                  </a:lnTo>
                  <a:lnTo>
                    <a:pt x="1026058" y="259194"/>
                  </a:lnTo>
                  <a:lnTo>
                    <a:pt x="1028827" y="259194"/>
                  </a:lnTo>
                  <a:lnTo>
                    <a:pt x="1030490" y="260426"/>
                  </a:lnTo>
                  <a:lnTo>
                    <a:pt x="1030516" y="185534"/>
                  </a:lnTo>
                  <a:lnTo>
                    <a:pt x="1028395" y="185534"/>
                  </a:lnTo>
                  <a:lnTo>
                    <a:pt x="1027188" y="185267"/>
                  </a:lnTo>
                  <a:lnTo>
                    <a:pt x="1027188" y="250304"/>
                  </a:lnTo>
                  <a:lnTo>
                    <a:pt x="1025982" y="250304"/>
                  </a:lnTo>
                  <a:lnTo>
                    <a:pt x="1026617" y="249034"/>
                  </a:lnTo>
                  <a:lnTo>
                    <a:pt x="1027188" y="250304"/>
                  </a:lnTo>
                  <a:lnTo>
                    <a:pt x="1027188" y="185267"/>
                  </a:lnTo>
                  <a:lnTo>
                    <a:pt x="1022858" y="184264"/>
                  </a:lnTo>
                  <a:lnTo>
                    <a:pt x="1023213" y="180454"/>
                  </a:lnTo>
                  <a:lnTo>
                    <a:pt x="1025486" y="175374"/>
                  </a:lnTo>
                  <a:lnTo>
                    <a:pt x="1022070" y="176644"/>
                  </a:lnTo>
                  <a:lnTo>
                    <a:pt x="1020927" y="180454"/>
                  </a:lnTo>
                  <a:lnTo>
                    <a:pt x="1017447" y="179184"/>
                  </a:lnTo>
                  <a:lnTo>
                    <a:pt x="1016596" y="181724"/>
                  </a:lnTo>
                  <a:lnTo>
                    <a:pt x="1018082" y="182994"/>
                  </a:lnTo>
                  <a:lnTo>
                    <a:pt x="1021930" y="182994"/>
                  </a:lnTo>
                  <a:lnTo>
                    <a:pt x="1022286" y="186804"/>
                  </a:lnTo>
                  <a:lnTo>
                    <a:pt x="1022070" y="187579"/>
                  </a:lnTo>
                  <a:lnTo>
                    <a:pt x="1022070" y="236334"/>
                  </a:lnTo>
                  <a:lnTo>
                    <a:pt x="1021422" y="238874"/>
                  </a:lnTo>
                  <a:lnTo>
                    <a:pt x="1020521" y="239483"/>
                  </a:lnTo>
                  <a:lnTo>
                    <a:pt x="1020521" y="268439"/>
                  </a:lnTo>
                  <a:lnTo>
                    <a:pt x="1020216" y="268084"/>
                  </a:lnTo>
                  <a:lnTo>
                    <a:pt x="1017727" y="265544"/>
                  </a:lnTo>
                  <a:lnTo>
                    <a:pt x="1014526" y="263004"/>
                  </a:lnTo>
                  <a:lnTo>
                    <a:pt x="1019505" y="264274"/>
                  </a:lnTo>
                  <a:lnTo>
                    <a:pt x="1020521" y="268439"/>
                  </a:lnTo>
                  <a:lnTo>
                    <a:pt x="1020521" y="239483"/>
                  </a:lnTo>
                  <a:lnTo>
                    <a:pt x="1019505" y="240144"/>
                  </a:lnTo>
                  <a:lnTo>
                    <a:pt x="1016596" y="240144"/>
                  </a:lnTo>
                  <a:lnTo>
                    <a:pt x="1017371" y="236334"/>
                  </a:lnTo>
                  <a:lnTo>
                    <a:pt x="1022070" y="236334"/>
                  </a:lnTo>
                  <a:lnTo>
                    <a:pt x="1022070" y="187579"/>
                  </a:lnTo>
                  <a:lnTo>
                    <a:pt x="1021715" y="188849"/>
                  </a:lnTo>
                  <a:lnTo>
                    <a:pt x="1021715" y="208394"/>
                  </a:lnTo>
                  <a:lnTo>
                    <a:pt x="1020292" y="209664"/>
                  </a:lnTo>
                  <a:lnTo>
                    <a:pt x="1018298" y="209664"/>
                  </a:lnTo>
                  <a:lnTo>
                    <a:pt x="1018654" y="208394"/>
                  </a:lnTo>
                  <a:lnTo>
                    <a:pt x="1018222" y="207124"/>
                  </a:lnTo>
                  <a:lnTo>
                    <a:pt x="1019149" y="204584"/>
                  </a:lnTo>
                  <a:lnTo>
                    <a:pt x="1021715" y="208394"/>
                  </a:lnTo>
                  <a:lnTo>
                    <a:pt x="1021715" y="188849"/>
                  </a:lnTo>
                  <a:lnTo>
                    <a:pt x="1021219" y="190614"/>
                  </a:lnTo>
                  <a:lnTo>
                    <a:pt x="1020432" y="189344"/>
                  </a:lnTo>
                  <a:lnTo>
                    <a:pt x="1019644" y="188074"/>
                  </a:lnTo>
                  <a:lnTo>
                    <a:pt x="1018082" y="186804"/>
                  </a:lnTo>
                  <a:lnTo>
                    <a:pt x="1015453" y="189344"/>
                  </a:lnTo>
                  <a:lnTo>
                    <a:pt x="1012532" y="189344"/>
                  </a:lnTo>
                  <a:lnTo>
                    <a:pt x="1012532" y="269354"/>
                  </a:lnTo>
                  <a:lnTo>
                    <a:pt x="1008049" y="270624"/>
                  </a:lnTo>
                  <a:lnTo>
                    <a:pt x="1007694" y="270624"/>
                  </a:lnTo>
                  <a:lnTo>
                    <a:pt x="1007694" y="290944"/>
                  </a:lnTo>
                  <a:lnTo>
                    <a:pt x="1007414" y="292214"/>
                  </a:lnTo>
                  <a:lnTo>
                    <a:pt x="1005497" y="293484"/>
                  </a:lnTo>
                  <a:lnTo>
                    <a:pt x="1004646" y="292214"/>
                  </a:lnTo>
                  <a:lnTo>
                    <a:pt x="1005065" y="289674"/>
                  </a:lnTo>
                  <a:lnTo>
                    <a:pt x="1006779" y="288404"/>
                  </a:lnTo>
                  <a:lnTo>
                    <a:pt x="1007694" y="290944"/>
                  </a:lnTo>
                  <a:lnTo>
                    <a:pt x="1007694" y="270624"/>
                  </a:lnTo>
                  <a:lnTo>
                    <a:pt x="1005713" y="270624"/>
                  </a:lnTo>
                  <a:lnTo>
                    <a:pt x="1003363" y="276974"/>
                  </a:lnTo>
                  <a:lnTo>
                    <a:pt x="1000798" y="275450"/>
                  </a:lnTo>
                  <a:lnTo>
                    <a:pt x="1000798" y="320154"/>
                  </a:lnTo>
                  <a:lnTo>
                    <a:pt x="999947" y="321424"/>
                  </a:lnTo>
                  <a:lnTo>
                    <a:pt x="999515" y="320154"/>
                  </a:lnTo>
                  <a:lnTo>
                    <a:pt x="1000798" y="320154"/>
                  </a:lnTo>
                  <a:lnTo>
                    <a:pt x="1000798" y="275450"/>
                  </a:lnTo>
                  <a:lnTo>
                    <a:pt x="999096" y="274434"/>
                  </a:lnTo>
                  <a:lnTo>
                    <a:pt x="996670" y="273710"/>
                  </a:lnTo>
                  <a:lnTo>
                    <a:pt x="996670" y="283324"/>
                  </a:lnTo>
                  <a:lnTo>
                    <a:pt x="995464" y="284556"/>
                  </a:lnTo>
                  <a:lnTo>
                    <a:pt x="995464" y="313804"/>
                  </a:lnTo>
                  <a:lnTo>
                    <a:pt x="994473" y="315074"/>
                  </a:lnTo>
                  <a:lnTo>
                    <a:pt x="992479" y="313575"/>
                  </a:lnTo>
                  <a:lnTo>
                    <a:pt x="992479" y="325234"/>
                  </a:lnTo>
                  <a:lnTo>
                    <a:pt x="990485" y="326504"/>
                  </a:lnTo>
                  <a:lnTo>
                    <a:pt x="990879" y="327685"/>
                  </a:lnTo>
                  <a:lnTo>
                    <a:pt x="990981" y="327850"/>
                  </a:lnTo>
                  <a:lnTo>
                    <a:pt x="991908" y="329044"/>
                  </a:lnTo>
                  <a:lnTo>
                    <a:pt x="990917" y="329044"/>
                  </a:lnTo>
                  <a:lnTo>
                    <a:pt x="990879" y="327685"/>
                  </a:lnTo>
                  <a:lnTo>
                    <a:pt x="989418" y="326504"/>
                  </a:lnTo>
                  <a:lnTo>
                    <a:pt x="987996" y="326504"/>
                  </a:lnTo>
                  <a:lnTo>
                    <a:pt x="988987" y="323964"/>
                  </a:lnTo>
                  <a:lnTo>
                    <a:pt x="990346" y="323964"/>
                  </a:lnTo>
                  <a:lnTo>
                    <a:pt x="992479" y="325234"/>
                  </a:lnTo>
                  <a:lnTo>
                    <a:pt x="992479" y="313575"/>
                  </a:lnTo>
                  <a:lnTo>
                    <a:pt x="992339" y="313461"/>
                  </a:lnTo>
                  <a:lnTo>
                    <a:pt x="992339" y="318884"/>
                  </a:lnTo>
                  <a:lnTo>
                    <a:pt x="992339" y="322694"/>
                  </a:lnTo>
                  <a:lnTo>
                    <a:pt x="987209" y="318884"/>
                  </a:lnTo>
                  <a:lnTo>
                    <a:pt x="983081" y="315074"/>
                  </a:lnTo>
                  <a:lnTo>
                    <a:pt x="982637" y="312534"/>
                  </a:lnTo>
                  <a:lnTo>
                    <a:pt x="981735" y="307454"/>
                  </a:lnTo>
                  <a:lnTo>
                    <a:pt x="982370" y="304914"/>
                  </a:lnTo>
                  <a:lnTo>
                    <a:pt x="977607" y="304914"/>
                  </a:lnTo>
                  <a:lnTo>
                    <a:pt x="976261" y="306184"/>
                  </a:lnTo>
                  <a:lnTo>
                    <a:pt x="975829" y="308724"/>
                  </a:lnTo>
                  <a:lnTo>
                    <a:pt x="974763" y="312534"/>
                  </a:lnTo>
                  <a:lnTo>
                    <a:pt x="972489" y="311264"/>
                  </a:lnTo>
                  <a:lnTo>
                    <a:pt x="972845" y="308724"/>
                  </a:lnTo>
                  <a:lnTo>
                    <a:pt x="972058" y="307454"/>
                  </a:lnTo>
                  <a:lnTo>
                    <a:pt x="970064" y="303644"/>
                  </a:lnTo>
                  <a:lnTo>
                    <a:pt x="967511" y="306184"/>
                  </a:lnTo>
                  <a:lnTo>
                    <a:pt x="964882" y="308724"/>
                  </a:lnTo>
                  <a:lnTo>
                    <a:pt x="963663" y="304914"/>
                  </a:lnTo>
                  <a:lnTo>
                    <a:pt x="963739" y="303644"/>
                  </a:lnTo>
                  <a:lnTo>
                    <a:pt x="964095" y="302374"/>
                  </a:lnTo>
                  <a:lnTo>
                    <a:pt x="965873" y="303644"/>
                  </a:lnTo>
                  <a:lnTo>
                    <a:pt x="967574" y="302374"/>
                  </a:lnTo>
                  <a:lnTo>
                    <a:pt x="967574" y="298564"/>
                  </a:lnTo>
                  <a:lnTo>
                    <a:pt x="968641" y="294754"/>
                  </a:lnTo>
                  <a:lnTo>
                    <a:pt x="967701" y="292214"/>
                  </a:lnTo>
                  <a:lnTo>
                    <a:pt x="967219" y="290944"/>
                  </a:lnTo>
                  <a:lnTo>
                    <a:pt x="970064" y="284594"/>
                  </a:lnTo>
                  <a:lnTo>
                    <a:pt x="971918" y="282054"/>
                  </a:lnTo>
                  <a:lnTo>
                    <a:pt x="971600" y="280784"/>
                  </a:lnTo>
                  <a:lnTo>
                    <a:pt x="971283" y="279514"/>
                  </a:lnTo>
                  <a:lnTo>
                    <a:pt x="969073" y="276974"/>
                  </a:lnTo>
                  <a:lnTo>
                    <a:pt x="973416" y="274434"/>
                  </a:lnTo>
                  <a:lnTo>
                    <a:pt x="975258" y="279514"/>
                  </a:lnTo>
                  <a:lnTo>
                    <a:pt x="975474" y="279514"/>
                  </a:lnTo>
                  <a:lnTo>
                    <a:pt x="978814" y="283324"/>
                  </a:lnTo>
                  <a:lnTo>
                    <a:pt x="978395" y="285864"/>
                  </a:lnTo>
                  <a:lnTo>
                    <a:pt x="970851" y="288404"/>
                  </a:lnTo>
                  <a:lnTo>
                    <a:pt x="969708" y="289674"/>
                  </a:lnTo>
                  <a:lnTo>
                    <a:pt x="977188" y="292214"/>
                  </a:lnTo>
                  <a:lnTo>
                    <a:pt x="973556" y="294754"/>
                  </a:lnTo>
                  <a:lnTo>
                    <a:pt x="974051" y="297294"/>
                  </a:lnTo>
                  <a:lnTo>
                    <a:pt x="974763" y="297294"/>
                  </a:lnTo>
                  <a:lnTo>
                    <a:pt x="979246" y="298564"/>
                  </a:lnTo>
                  <a:lnTo>
                    <a:pt x="981100" y="299834"/>
                  </a:lnTo>
                  <a:lnTo>
                    <a:pt x="982878" y="299834"/>
                  </a:lnTo>
                  <a:lnTo>
                    <a:pt x="985151" y="297294"/>
                  </a:lnTo>
                  <a:lnTo>
                    <a:pt x="982878" y="302374"/>
                  </a:lnTo>
                  <a:lnTo>
                    <a:pt x="986434" y="306184"/>
                  </a:lnTo>
                  <a:lnTo>
                    <a:pt x="986790" y="311264"/>
                  </a:lnTo>
                  <a:lnTo>
                    <a:pt x="988923" y="313804"/>
                  </a:lnTo>
                  <a:lnTo>
                    <a:pt x="991908" y="316344"/>
                  </a:lnTo>
                  <a:lnTo>
                    <a:pt x="992339" y="318884"/>
                  </a:lnTo>
                  <a:lnTo>
                    <a:pt x="992339" y="313461"/>
                  </a:lnTo>
                  <a:lnTo>
                    <a:pt x="991120" y="312534"/>
                  </a:lnTo>
                  <a:lnTo>
                    <a:pt x="988568" y="311264"/>
                  </a:lnTo>
                  <a:lnTo>
                    <a:pt x="989063" y="309994"/>
                  </a:lnTo>
                  <a:lnTo>
                    <a:pt x="990053" y="304914"/>
                  </a:lnTo>
                  <a:lnTo>
                    <a:pt x="991412" y="303644"/>
                  </a:lnTo>
                  <a:lnTo>
                    <a:pt x="993965" y="302374"/>
                  </a:lnTo>
                  <a:lnTo>
                    <a:pt x="995248" y="303644"/>
                  </a:lnTo>
                  <a:lnTo>
                    <a:pt x="995362" y="311264"/>
                  </a:lnTo>
                  <a:lnTo>
                    <a:pt x="995464" y="313804"/>
                  </a:lnTo>
                  <a:lnTo>
                    <a:pt x="995464" y="284556"/>
                  </a:lnTo>
                  <a:lnTo>
                    <a:pt x="994181" y="285864"/>
                  </a:lnTo>
                  <a:lnTo>
                    <a:pt x="993902" y="285686"/>
                  </a:lnTo>
                  <a:lnTo>
                    <a:pt x="993902" y="297294"/>
                  </a:lnTo>
                  <a:lnTo>
                    <a:pt x="992619" y="298564"/>
                  </a:lnTo>
                  <a:lnTo>
                    <a:pt x="990981" y="297294"/>
                  </a:lnTo>
                  <a:lnTo>
                    <a:pt x="993902" y="297294"/>
                  </a:lnTo>
                  <a:lnTo>
                    <a:pt x="993902" y="285686"/>
                  </a:lnTo>
                  <a:lnTo>
                    <a:pt x="992263" y="284594"/>
                  </a:lnTo>
                  <a:lnTo>
                    <a:pt x="990485" y="282054"/>
                  </a:lnTo>
                  <a:lnTo>
                    <a:pt x="993114" y="282054"/>
                  </a:lnTo>
                  <a:lnTo>
                    <a:pt x="993686" y="280784"/>
                  </a:lnTo>
                  <a:lnTo>
                    <a:pt x="994257" y="279514"/>
                  </a:lnTo>
                  <a:lnTo>
                    <a:pt x="993254" y="282054"/>
                  </a:lnTo>
                  <a:lnTo>
                    <a:pt x="996670" y="283324"/>
                  </a:lnTo>
                  <a:lnTo>
                    <a:pt x="996670" y="273710"/>
                  </a:lnTo>
                  <a:lnTo>
                    <a:pt x="994892" y="273164"/>
                  </a:lnTo>
                  <a:lnTo>
                    <a:pt x="996848" y="271894"/>
                  </a:lnTo>
                  <a:lnTo>
                    <a:pt x="998804" y="270624"/>
                  </a:lnTo>
                  <a:lnTo>
                    <a:pt x="1000442" y="268084"/>
                  </a:lnTo>
                  <a:lnTo>
                    <a:pt x="997242" y="265544"/>
                  </a:lnTo>
                  <a:lnTo>
                    <a:pt x="994829" y="265544"/>
                  </a:lnTo>
                  <a:lnTo>
                    <a:pt x="994257" y="268084"/>
                  </a:lnTo>
                  <a:lnTo>
                    <a:pt x="992835" y="271894"/>
                  </a:lnTo>
                  <a:lnTo>
                    <a:pt x="991273" y="271894"/>
                  </a:lnTo>
                  <a:lnTo>
                    <a:pt x="989203" y="270332"/>
                  </a:lnTo>
                  <a:lnTo>
                    <a:pt x="989203" y="287134"/>
                  </a:lnTo>
                  <a:lnTo>
                    <a:pt x="988631" y="289674"/>
                  </a:lnTo>
                  <a:lnTo>
                    <a:pt x="988225" y="290906"/>
                  </a:lnTo>
                  <a:lnTo>
                    <a:pt x="986929" y="293484"/>
                  </a:lnTo>
                  <a:lnTo>
                    <a:pt x="985786" y="294754"/>
                  </a:lnTo>
                  <a:lnTo>
                    <a:pt x="984084" y="294754"/>
                  </a:lnTo>
                  <a:lnTo>
                    <a:pt x="982091" y="292214"/>
                  </a:lnTo>
                  <a:lnTo>
                    <a:pt x="982027" y="290906"/>
                  </a:lnTo>
                  <a:lnTo>
                    <a:pt x="982586" y="288404"/>
                  </a:lnTo>
                  <a:lnTo>
                    <a:pt x="987145" y="288404"/>
                  </a:lnTo>
                  <a:lnTo>
                    <a:pt x="989203" y="287134"/>
                  </a:lnTo>
                  <a:lnTo>
                    <a:pt x="989203" y="270332"/>
                  </a:lnTo>
                  <a:lnTo>
                    <a:pt x="987958" y="269379"/>
                  </a:lnTo>
                  <a:lnTo>
                    <a:pt x="987285" y="268757"/>
                  </a:lnTo>
                  <a:lnTo>
                    <a:pt x="987285" y="280784"/>
                  </a:lnTo>
                  <a:lnTo>
                    <a:pt x="985367" y="280784"/>
                  </a:lnTo>
                  <a:lnTo>
                    <a:pt x="986497" y="279514"/>
                  </a:lnTo>
                  <a:lnTo>
                    <a:pt x="987285" y="280784"/>
                  </a:lnTo>
                  <a:lnTo>
                    <a:pt x="987285" y="268757"/>
                  </a:lnTo>
                  <a:lnTo>
                    <a:pt x="986574" y="268084"/>
                  </a:lnTo>
                  <a:lnTo>
                    <a:pt x="985367" y="265544"/>
                  </a:lnTo>
                  <a:lnTo>
                    <a:pt x="983653" y="264274"/>
                  </a:lnTo>
                  <a:lnTo>
                    <a:pt x="981659" y="263690"/>
                  </a:lnTo>
                  <a:lnTo>
                    <a:pt x="981659" y="275704"/>
                  </a:lnTo>
                  <a:lnTo>
                    <a:pt x="981024" y="276974"/>
                  </a:lnTo>
                  <a:lnTo>
                    <a:pt x="980389" y="275704"/>
                  </a:lnTo>
                  <a:lnTo>
                    <a:pt x="980884" y="274434"/>
                  </a:lnTo>
                  <a:lnTo>
                    <a:pt x="981659" y="275704"/>
                  </a:lnTo>
                  <a:lnTo>
                    <a:pt x="981659" y="263690"/>
                  </a:lnTo>
                  <a:lnTo>
                    <a:pt x="979322" y="263004"/>
                  </a:lnTo>
                  <a:lnTo>
                    <a:pt x="980808" y="261734"/>
                  </a:lnTo>
                  <a:lnTo>
                    <a:pt x="983437" y="259194"/>
                  </a:lnTo>
                  <a:lnTo>
                    <a:pt x="987361" y="256654"/>
                  </a:lnTo>
                  <a:lnTo>
                    <a:pt x="988847" y="254114"/>
                  </a:lnTo>
                  <a:lnTo>
                    <a:pt x="991120" y="255384"/>
                  </a:lnTo>
                  <a:lnTo>
                    <a:pt x="994041" y="257924"/>
                  </a:lnTo>
                  <a:lnTo>
                    <a:pt x="992263" y="259194"/>
                  </a:lnTo>
                  <a:lnTo>
                    <a:pt x="990981" y="259194"/>
                  </a:lnTo>
                  <a:lnTo>
                    <a:pt x="990371" y="261620"/>
                  </a:lnTo>
                  <a:lnTo>
                    <a:pt x="990473" y="261924"/>
                  </a:lnTo>
                  <a:lnTo>
                    <a:pt x="991196" y="263004"/>
                  </a:lnTo>
                  <a:lnTo>
                    <a:pt x="991476" y="265544"/>
                  </a:lnTo>
                  <a:lnTo>
                    <a:pt x="993406" y="264274"/>
                  </a:lnTo>
                  <a:lnTo>
                    <a:pt x="995438" y="263055"/>
                  </a:lnTo>
                  <a:lnTo>
                    <a:pt x="995464" y="259194"/>
                  </a:lnTo>
                  <a:lnTo>
                    <a:pt x="994829" y="257924"/>
                  </a:lnTo>
                  <a:lnTo>
                    <a:pt x="996315" y="255384"/>
                  </a:lnTo>
                  <a:lnTo>
                    <a:pt x="1000658" y="257924"/>
                  </a:lnTo>
                  <a:lnTo>
                    <a:pt x="1002296" y="255384"/>
                  </a:lnTo>
                  <a:lnTo>
                    <a:pt x="1003935" y="252844"/>
                  </a:lnTo>
                  <a:lnTo>
                    <a:pt x="1006983" y="256654"/>
                  </a:lnTo>
                  <a:lnTo>
                    <a:pt x="1006132" y="259194"/>
                  </a:lnTo>
                  <a:lnTo>
                    <a:pt x="1004087" y="261620"/>
                  </a:lnTo>
                  <a:lnTo>
                    <a:pt x="1004087" y="261924"/>
                  </a:lnTo>
                  <a:lnTo>
                    <a:pt x="1005141" y="264274"/>
                  </a:lnTo>
                  <a:lnTo>
                    <a:pt x="1011821" y="264274"/>
                  </a:lnTo>
                  <a:lnTo>
                    <a:pt x="1012532" y="269354"/>
                  </a:lnTo>
                  <a:lnTo>
                    <a:pt x="1012532" y="189344"/>
                  </a:lnTo>
                  <a:lnTo>
                    <a:pt x="1012253" y="189344"/>
                  </a:lnTo>
                  <a:lnTo>
                    <a:pt x="1012964" y="186804"/>
                  </a:lnTo>
                  <a:lnTo>
                    <a:pt x="1013599" y="184264"/>
                  </a:lnTo>
                  <a:lnTo>
                    <a:pt x="1012748" y="182994"/>
                  </a:lnTo>
                  <a:lnTo>
                    <a:pt x="1013675" y="179184"/>
                  </a:lnTo>
                  <a:lnTo>
                    <a:pt x="1013891" y="176644"/>
                  </a:lnTo>
                  <a:lnTo>
                    <a:pt x="1010043" y="175374"/>
                  </a:lnTo>
                  <a:lnTo>
                    <a:pt x="1011326" y="174104"/>
                  </a:lnTo>
                  <a:lnTo>
                    <a:pt x="1012609" y="172834"/>
                  </a:lnTo>
                  <a:lnTo>
                    <a:pt x="1014882" y="172834"/>
                  </a:lnTo>
                  <a:lnTo>
                    <a:pt x="1016660" y="171564"/>
                  </a:lnTo>
                  <a:lnTo>
                    <a:pt x="1017866" y="170294"/>
                  </a:lnTo>
                  <a:lnTo>
                    <a:pt x="1020152" y="171564"/>
                  </a:lnTo>
                  <a:lnTo>
                    <a:pt x="1027328" y="171564"/>
                  </a:lnTo>
                  <a:lnTo>
                    <a:pt x="1028750" y="175374"/>
                  </a:lnTo>
                  <a:lnTo>
                    <a:pt x="1031887" y="177914"/>
                  </a:lnTo>
                  <a:lnTo>
                    <a:pt x="1034021" y="180454"/>
                  </a:lnTo>
                  <a:lnTo>
                    <a:pt x="1037793" y="180454"/>
                  </a:lnTo>
                  <a:lnTo>
                    <a:pt x="1039139" y="184264"/>
                  </a:lnTo>
                  <a:lnTo>
                    <a:pt x="1039215" y="185534"/>
                  </a:lnTo>
                  <a:lnTo>
                    <a:pt x="1039215" y="178257"/>
                  </a:lnTo>
                  <a:lnTo>
                    <a:pt x="1037501" y="176644"/>
                  </a:lnTo>
                  <a:lnTo>
                    <a:pt x="1038923" y="172834"/>
                  </a:lnTo>
                  <a:lnTo>
                    <a:pt x="1040993" y="174104"/>
                  </a:lnTo>
                  <a:lnTo>
                    <a:pt x="1041349" y="175374"/>
                  </a:lnTo>
                  <a:lnTo>
                    <a:pt x="1041768" y="176644"/>
                  </a:lnTo>
                  <a:lnTo>
                    <a:pt x="1041768" y="166484"/>
                  </a:lnTo>
                  <a:lnTo>
                    <a:pt x="1035723" y="166484"/>
                  </a:lnTo>
                  <a:lnTo>
                    <a:pt x="1036853" y="162674"/>
                  </a:lnTo>
                  <a:lnTo>
                    <a:pt x="1037221" y="161404"/>
                  </a:lnTo>
                  <a:lnTo>
                    <a:pt x="1035164" y="157594"/>
                  </a:lnTo>
                  <a:lnTo>
                    <a:pt x="1035443" y="153784"/>
                  </a:lnTo>
                  <a:lnTo>
                    <a:pt x="1036866" y="152514"/>
                  </a:lnTo>
                  <a:lnTo>
                    <a:pt x="1038504" y="152514"/>
                  </a:lnTo>
                  <a:lnTo>
                    <a:pt x="1037932" y="155054"/>
                  </a:lnTo>
                  <a:lnTo>
                    <a:pt x="1040142" y="158864"/>
                  </a:lnTo>
                  <a:lnTo>
                    <a:pt x="1038364" y="162674"/>
                  </a:lnTo>
                  <a:lnTo>
                    <a:pt x="1043190" y="166484"/>
                  </a:lnTo>
                  <a:lnTo>
                    <a:pt x="1043190" y="137414"/>
                  </a:lnTo>
                  <a:lnTo>
                    <a:pt x="1039990" y="141084"/>
                  </a:lnTo>
                  <a:lnTo>
                    <a:pt x="1035875" y="146164"/>
                  </a:lnTo>
                  <a:lnTo>
                    <a:pt x="1034453" y="147434"/>
                  </a:lnTo>
                  <a:lnTo>
                    <a:pt x="1032598" y="148704"/>
                  </a:lnTo>
                  <a:lnTo>
                    <a:pt x="1030884" y="147434"/>
                  </a:lnTo>
                  <a:lnTo>
                    <a:pt x="1027620" y="144894"/>
                  </a:lnTo>
                  <a:lnTo>
                    <a:pt x="1025055" y="145973"/>
                  </a:lnTo>
                  <a:lnTo>
                    <a:pt x="1025055" y="149974"/>
                  </a:lnTo>
                  <a:lnTo>
                    <a:pt x="1024204" y="151244"/>
                  </a:lnTo>
                  <a:lnTo>
                    <a:pt x="1022705" y="149974"/>
                  </a:lnTo>
                  <a:lnTo>
                    <a:pt x="1023924" y="148704"/>
                  </a:lnTo>
                  <a:lnTo>
                    <a:pt x="1025055" y="149974"/>
                  </a:lnTo>
                  <a:lnTo>
                    <a:pt x="1025055" y="145973"/>
                  </a:lnTo>
                  <a:lnTo>
                    <a:pt x="1021575" y="147434"/>
                  </a:lnTo>
                  <a:lnTo>
                    <a:pt x="1014336" y="151244"/>
                  </a:lnTo>
                  <a:lnTo>
                    <a:pt x="1008265" y="155803"/>
                  </a:lnTo>
                  <a:lnTo>
                    <a:pt x="1008265" y="213474"/>
                  </a:lnTo>
                  <a:lnTo>
                    <a:pt x="1007630" y="216014"/>
                  </a:lnTo>
                  <a:lnTo>
                    <a:pt x="1005636" y="218554"/>
                  </a:lnTo>
                  <a:lnTo>
                    <a:pt x="1004493" y="219824"/>
                  </a:lnTo>
                  <a:lnTo>
                    <a:pt x="1000582" y="221094"/>
                  </a:lnTo>
                  <a:lnTo>
                    <a:pt x="1003935" y="223634"/>
                  </a:lnTo>
                  <a:lnTo>
                    <a:pt x="1003935" y="246494"/>
                  </a:lnTo>
                  <a:lnTo>
                    <a:pt x="1002792" y="249034"/>
                  </a:lnTo>
                  <a:lnTo>
                    <a:pt x="999591" y="251574"/>
                  </a:lnTo>
                  <a:lnTo>
                    <a:pt x="999515" y="247764"/>
                  </a:lnTo>
                  <a:lnTo>
                    <a:pt x="1000798" y="245224"/>
                  </a:lnTo>
                  <a:lnTo>
                    <a:pt x="1003071" y="242684"/>
                  </a:lnTo>
                  <a:lnTo>
                    <a:pt x="1003935" y="246494"/>
                  </a:lnTo>
                  <a:lnTo>
                    <a:pt x="1003935" y="223634"/>
                  </a:lnTo>
                  <a:lnTo>
                    <a:pt x="1001649" y="227444"/>
                  </a:lnTo>
                  <a:lnTo>
                    <a:pt x="996886" y="227444"/>
                  </a:lnTo>
                  <a:lnTo>
                    <a:pt x="994397" y="226174"/>
                  </a:lnTo>
                  <a:lnTo>
                    <a:pt x="995819" y="223634"/>
                  </a:lnTo>
                  <a:lnTo>
                    <a:pt x="1000226" y="222364"/>
                  </a:lnTo>
                  <a:lnTo>
                    <a:pt x="999705" y="221094"/>
                  </a:lnTo>
                  <a:lnTo>
                    <a:pt x="998664" y="218554"/>
                  </a:lnTo>
                  <a:lnTo>
                    <a:pt x="997521" y="216014"/>
                  </a:lnTo>
                  <a:lnTo>
                    <a:pt x="996962" y="213474"/>
                  </a:lnTo>
                  <a:lnTo>
                    <a:pt x="992479" y="211099"/>
                  </a:lnTo>
                  <a:lnTo>
                    <a:pt x="992479" y="246494"/>
                  </a:lnTo>
                  <a:lnTo>
                    <a:pt x="989914" y="249034"/>
                  </a:lnTo>
                  <a:lnTo>
                    <a:pt x="988212" y="249034"/>
                  </a:lnTo>
                  <a:lnTo>
                    <a:pt x="988568" y="247764"/>
                  </a:lnTo>
                  <a:lnTo>
                    <a:pt x="988352" y="246494"/>
                  </a:lnTo>
                  <a:lnTo>
                    <a:pt x="988631" y="242684"/>
                  </a:lnTo>
                  <a:lnTo>
                    <a:pt x="990409" y="242684"/>
                  </a:lnTo>
                  <a:lnTo>
                    <a:pt x="992479" y="246494"/>
                  </a:lnTo>
                  <a:lnTo>
                    <a:pt x="992479" y="211099"/>
                  </a:lnTo>
                  <a:lnTo>
                    <a:pt x="992187" y="210934"/>
                  </a:lnTo>
                  <a:lnTo>
                    <a:pt x="993330" y="209664"/>
                  </a:lnTo>
                  <a:lnTo>
                    <a:pt x="994397" y="208394"/>
                  </a:lnTo>
                  <a:lnTo>
                    <a:pt x="997458" y="204584"/>
                  </a:lnTo>
                  <a:lnTo>
                    <a:pt x="996454" y="200774"/>
                  </a:lnTo>
                  <a:lnTo>
                    <a:pt x="997102" y="199504"/>
                  </a:lnTo>
                  <a:lnTo>
                    <a:pt x="999020" y="195694"/>
                  </a:lnTo>
                  <a:lnTo>
                    <a:pt x="996315" y="191884"/>
                  </a:lnTo>
                  <a:lnTo>
                    <a:pt x="994321" y="191884"/>
                  </a:lnTo>
                  <a:lnTo>
                    <a:pt x="999591" y="189344"/>
                  </a:lnTo>
                  <a:lnTo>
                    <a:pt x="999096" y="185534"/>
                  </a:lnTo>
                  <a:lnTo>
                    <a:pt x="1001649" y="182994"/>
                  </a:lnTo>
                  <a:lnTo>
                    <a:pt x="1002792" y="182994"/>
                  </a:lnTo>
                  <a:lnTo>
                    <a:pt x="1002868" y="180454"/>
                  </a:lnTo>
                  <a:lnTo>
                    <a:pt x="1000442" y="179184"/>
                  </a:lnTo>
                  <a:lnTo>
                    <a:pt x="997953" y="177914"/>
                  </a:lnTo>
                  <a:lnTo>
                    <a:pt x="998143" y="176644"/>
                  </a:lnTo>
                  <a:lnTo>
                    <a:pt x="998524" y="174104"/>
                  </a:lnTo>
                  <a:lnTo>
                    <a:pt x="1001293" y="175374"/>
                  </a:lnTo>
                  <a:lnTo>
                    <a:pt x="1003287" y="177914"/>
                  </a:lnTo>
                  <a:lnTo>
                    <a:pt x="1005420" y="182994"/>
                  </a:lnTo>
                  <a:lnTo>
                    <a:pt x="1007554" y="190614"/>
                  </a:lnTo>
                  <a:lnTo>
                    <a:pt x="1004430" y="195694"/>
                  </a:lnTo>
                  <a:lnTo>
                    <a:pt x="1004430" y="204584"/>
                  </a:lnTo>
                  <a:lnTo>
                    <a:pt x="1004074" y="205854"/>
                  </a:lnTo>
                  <a:lnTo>
                    <a:pt x="1002360" y="207124"/>
                  </a:lnTo>
                  <a:lnTo>
                    <a:pt x="999096" y="208394"/>
                  </a:lnTo>
                  <a:lnTo>
                    <a:pt x="996886" y="210934"/>
                  </a:lnTo>
                  <a:lnTo>
                    <a:pt x="998880" y="216014"/>
                  </a:lnTo>
                  <a:lnTo>
                    <a:pt x="1002080" y="218554"/>
                  </a:lnTo>
                  <a:lnTo>
                    <a:pt x="1005636" y="218554"/>
                  </a:lnTo>
                  <a:lnTo>
                    <a:pt x="1005205" y="214744"/>
                  </a:lnTo>
                  <a:lnTo>
                    <a:pt x="1005992" y="212204"/>
                  </a:lnTo>
                  <a:lnTo>
                    <a:pt x="1008265" y="213474"/>
                  </a:lnTo>
                  <a:lnTo>
                    <a:pt x="1008265" y="155803"/>
                  </a:lnTo>
                  <a:lnTo>
                    <a:pt x="1007414" y="156438"/>
                  </a:lnTo>
                  <a:lnTo>
                    <a:pt x="1007414" y="167754"/>
                  </a:lnTo>
                  <a:lnTo>
                    <a:pt x="1005713" y="169024"/>
                  </a:lnTo>
                  <a:lnTo>
                    <a:pt x="1003503" y="171564"/>
                  </a:lnTo>
                  <a:lnTo>
                    <a:pt x="1000226" y="171564"/>
                  </a:lnTo>
                  <a:lnTo>
                    <a:pt x="997102" y="167754"/>
                  </a:lnTo>
                  <a:lnTo>
                    <a:pt x="997318" y="166484"/>
                  </a:lnTo>
                  <a:lnTo>
                    <a:pt x="997813" y="163944"/>
                  </a:lnTo>
                  <a:lnTo>
                    <a:pt x="1001649" y="165214"/>
                  </a:lnTo>
                  <a:lnTo>
                    <a:pt x="1003935" y="163944"/>
                  </a:lnTo>
                  <a:lnTo>
                    <a:pt x="1005636" y="162674"/>
                  </a:lnTo>
                  <a:lnTo>
                    <a:pt x="1006068" y="166484"/>
                  </a:lnTo>
                  <a:lnTo>
                    <a:pt x="1007414" y="167754"/>
                  </a:lnTo>
                  <a:lnTo>
                    <a:pt x="1007414" y="156438"/>
                  </a:lnTo>
                  <a:lnTo>
                    <a:pt x="1000785" y="161404"/>
                  </a:lnTo>
                  <a:lnTo>
                    <a:pt x="995540" y="164172"/>
                  </a:lnTo>
                  <a:lnTo>
                    <a:pt x="995540" y="180454"/>
                  </a:lnTo>
                  <a:lnTo>
                    <a:pt x="995387" y="182994"/>
                  </a:lnTo>
                  <a:lnTo>
                    <a:pt x="995184" y="184264"/>
                  </a:lnTo>
                  <a:lnTo>
                    <a:pt x="993470" y="184264"/>
                  </a:lnTo>
                  <a:lnTo>
                    <a:pt x="992695" y="182994"/>
                  </a:lnTo>
                  <a:lnTo>
                    <a:pt x="994321" y="181724"/>
                  </a:lnTo>
                  <a:lnTo>
                    <a:pt x="995540" y="180454"/>
                  </a:lnTo>
                  <a:lnTo>
                    <a:pt x="995540" y="164172"/>
                  </a:lnTo>
                  <a:lnTo>
                    <a:pt x="993546" y="165214"/>
                  </a:lnTo>
                  <a:lnTo>
                    <a:pt x="992187" y="166484"/>
                  </a:lnTo>
                  <a:lnTo>
                    <a:pt x="991196" y="170294"/>
                  </a:lnTo>
                  <a:lnTo>
                    <a:pt x="993330" y="174104"/>
                  </a:lnTo>
                  <a:lnTo>
                    <a:pt x="991412" y="175298"/>
                  </a:lnTo>
                  <a:lnTo>
                    <a:pt x="991412" y="229984"/>
                  </a:lnTo>
                  <a:lnTo>
                    <a:pt x="990701" y="232524"/>
                  </a:lnTo>
                  <a:lnTo>
                    <a:pt x="987856" y="232524"/>
                  </a:lnTo>
                  <a:lnTo>
                    <a:pt x="988098" y="231254"/>
                  </a:lnTo>
                  <a:lnTo>
                    <a:pt x="988352" y="229984"/>
                  </a:lnTo>
                  <a:lnTo>
                    <a:pt x="991412" y="229984"/>
                  </a:lnTo>
                  <a:lnTo>
                    <a:pt x="991412" y="175298"/>
                  </a:lnTo>
                  <a:lnTo>
                    <a:pt x="991273" y="175374"/>
                  </a:lnTo>
                  <a:lnTo>
                    <a:pt x="990485" y="175755"/>
                  </a:lnTo>
                  <a:lnTo>
                    <a:pt x="990485" y="218554"/>
                  </a:lnTo>
                  <a:lnTo>
                    <a:pt x="989203" y="221094"/>
                  </a:lnTo>
                  <a:lnTo>
                    <a:pt x="988072" y="219824"/>
                  </a:lnTo>
                  <a:lnTo>
                    <a:pt x="989203" y="218554"/>
                  </a:lnTo>
                  <a:lnTo>
                    <a:pt x="990485" y="218554"/>
                  </a:lnTo>
                  <a:lnTo>
                    <a:pt x="990485" y="175755"/>
                  </a:lnTo>
                  <a:lnTo>
                    <a:pt x="988631" y="176644"/>
                  </a:lnTo>
                  <a:lnTo>
                    <a:pt x="988491" y="176644"/>
                  </a:lnTo>
                  <a:lnTo>
                    <a:pt x="988491" y="195694"/>
                  </a:lnTo>
                  <a:lnTo>
                    <a:pt x="988428" y="198234"/>
                  </a:lnTo>
                  <a:lnTo>
                    <a:pt x="987780" y="198234"/>
                  </a:lnTo>
                  <a:lnTo>
                    <a:pt x="985786" y="199504"/>
                  </a:lnTo>
                  <a:lnTo>
                    <a:pt x="979246" y="199504"/>
                  </a:lnTo>
                  <a:lnTo>
                    <a:pt x="976896" y="204584"/>
                  </a:lnTo>
                  <a:lnTo>
                    <a:pt x="986650" y="204584"/>
                  </a:lnTo>
                  <a:lnTo>
                    <a:pt x="986497" y="205854"/>
                  </a:lnTo>
                  <a:lnTo>
                    <a:pt x="988212" y="214744"/>
                  </a:lnTo>
                  <a:lnTo>
                    <a:pt x="987209" y="219824"/>
                  </a:lnTo>
                  <a:lnTo>
                    <a:pt x="983792" y="222694"/>
                  </a:lnTo>
                  <a:lnTo>
                    <a:pt x="983792" y="249034"/>
                  </a:lnTo>
                  <a:lnTo>
                    <a:pt x="982306" y="251574"/>
                  </a:lnTo>
                  <a:lnTo>
                    <a:pt x="979246" y="251574"/>
                  </a:lnTo>
                  <a:lnTo>
                    <a:pt x="978395" y="253606"/>
                  </a:lnTo>
                  <a:lnTo>
                    <a:pt x="978395" y="263004"/>
                  </a:lnTo>
                  <a:lnTo>
                    <a:pt x="976261" y="264274"/>
                  </a:lnTo>
                  <a:lnTo>
                    <a:pt x="975118" y="263004"/>
                  </a:lnTo>
                  <a:lnTo>
                    <a:pt x="977392" y="261734"/>
                  </a:lnTo>
                  <a:lnTo>
                    <a:pt x="978395" y="263004"/>
                  </a:lnTo>
                  <a:lnTo>
                    <a:pt x="978395" y="253606"/>
                  </a:lnTo>
                  <a:lnTo>
                    <a:pt x="978179" y="254114"/>
                  </a:lnTo>
                  <a:lnTo>
                    <a:pt x="976541" y="250304"/>
                  </a:lnTo>
                  <a:lnTo>
                    <a:pt x="978319" y="247764"/>
                  </a:lnTo>
                  <a:lnTo>
                    <a:pt x="980948" y="249034"/>
                  </a:lnTo>
                  <a:lnTo>
                    <a:pt x="983792" y="249034"/>
                  </a:lnTo>
                  <a:lnTo>
                    <a:pt x="983792" y="222694"/>
                  </a:lnTo>
                  <a:lnTo>
                    <a:pt x="982662" y="223634"/>
                  </a:lnTo>
                  <a:lnTo>
                    <a:pt x="981024" y="221094"/>
                  </a:lnTo>
                  <a:lnTo>
                    <a:pt x="979678" y="218694"/>
                  </a:lnTo>
                  <a:lnTo>
                    <a:pt x="979678" y="236334"/>
                  </a:lnTo>
                  <a:lnTo>
                    <a:pt x="978890" y="238874"/>
                  </a:lnTo>
                  <a:lnTo>
                    <a:pt x="975258" y="240144"/>
                  </a:lnTo>
                  <a:lnTo>
                    <a:pt x="972553" y="238874"/>
                  </a:lnTo>
                  <a:lnTo>
                    <a:pt x="971918" y="237744"/>
                  </a:lnTo>
                  <a:lnTo>
                    <a:pt x="971918" y="240144"/>
                  </a:lnTo>
                  <a:lnTo>
                    <a:pt x="971842" y="241414"/>
                  </a:lnTo>
                  <a:lnTo>
                    <a:pt x="971130" y="243954"/>
                  </a:lnTo>
                  <a:lnTo>
                    <a:pt x="971067" y="244119"/>
                  </a:lnTo>
                  <a:lnTo>
                    <a:pt x="971067" y="269354"/>
                  </a:lnTo>
                  <a:lnTo>
                    <a:pt x="970419" y="270624"/>
                  </a:lnTo>
                  <a:lnTo>
                    <a:pt x="968717" y="270624"/>
                  </a:lnTo>
                  <a:lnTo>
                    <a:pt x="967930" y="269354"/>
                  </a:lnTo>
                  <a:lnTo>
                    <a:pt x="967016" y="268084"/>
                  </a:lnTo>
                  <a:lnTo>
                    <a:pt x="970216" y="268084"/>
                  </a:lnTo>
                  <a:lnTo>
                    <a:pt x="971067" y="269354"/>
                  </a:lnTo>
                  <a:lnTo>
                    <a:pt x="971067" y="244119"/>
                  </a:lnTo>
                  <a:lnTo>
                    <a:pt x="969568" y="247764"/>
                  </a:lnTo>
                  <a:lnTo>
                    <a:pt x="968222" y="251574"/>
                  </a:lnTo>
                  <a:lnTo>
                    <a:pt x="966584" y="256654"/>
                  </a:lnTo>
                  <a:lnTo>
                    <a:pt x="965873" y="257924"/>
                  </a:lnTo>
                  <a:lnTo>
                    <a:pt x="965479" y="258216"/>
                  </a:lnTo>
                  <a:lnTo>
                    <a:pt x="965479" y="296037"/>
                  </a:lnTo>
                  <a:lnTo>
                    <a:pt x="963523" y="297294"/>
                  </a:lnTo>
                  <a:lnTo>
                    <a:pt x="961669" y="297294"/>
                  </a:lnTo>
                  <a:lnTo>
                    <a:pt x="961110" y="296024"/>
                  </a:lnTo>
                  <a:lnTo>
                    <a:pt x="960678" y="294754"/>
                  </a:lnTo>
                  <a:lnTo>
                    <a:pt x="962456" y="292214"/>
                  </a:lnTo>
                  <a:lnTo>
                    <a:pt x="964171" y="292214"/>
                  </a:lnTo>
                  <a:lnTo>
                    <a:pt x="965377" y="293484"/>
                  </a:lnTo>
                  <a:lnTo>
                    <a:pt x="965441" y="294754"/>
                  </a:lnTo>
                  <a:lnTo>
                    <a:pt x="965479" y="296037"/>
                  </a:lnTo>
                  <a:lnTo>
                    <a:pt x="965479" y="258216"/>
                  </a:lnTo>
                  <a:lnTo>
                    <a:pt x="964095" y="259194"/>
                  </a:lnTo>
                  <a:lnTo>
                    <a:pt x="962672" y="259194"/>
                  </a:lnTo>
                  <a:lnTo>
                    <a:pt x="962672" y="276974"/>
                  </a:lnTo>
                  <a:lnTo>
                    <a:pt x="960323" y="279514"/>
                  </a:lnTo>
                  <a:lnTo>
                    <a:pt x="958469" y="280784"/>
                  </a:lnTo>
                  <a:lnTo>
                    <a:pt x="954849" y="278244"/>
                  </a:lnTo>
                  <a:lnTo>
                    <a:pt x="955065" y="282054"/>
                  </a:lnTo>
                  <a:lnTo>
                    <a:pt x="955268" y="284594"/>
                  </a:lnTo>
                  <a:lnTo>
                    <a:pt x="956195" y="288404"/>
                  </a:lnTo>
                  <a:lnTo>
                    <a:pt x="960539" y="288404"/>
                  </a:lnTo>
                  <a:lnTo>
                    <a:pt x="957757" y="289674"/>
                  </a:lnTo>
                  <a:lnTo>
                    <a:pt x="955268" y="290944"/>
                  </a:lnTo>
                  <a:lnTo>
                    <a:pt x="954062" y="287134"/>
                  </a:lnTo>
                  <a:lnTo>
                    <a:pt x="952779" y="285864"/>
                  </a:lnTo>
                  <a:lnTo>
                    <a:pt x="950861" y="284594"/>
                  </a:lnTo>
                  <a:lnTo>
                    <a:pt x="950417" y="283324"/>
                  </a:lnTo>
                  <a:lnTo>
                    <a:pt x="949515" y="280784"/>
                  </a:lnTo>
                  <a:lnTo>
                    <a:pt x="946594" y="282232"/>
                  </a:lnTo>
                  <a:lnTo>
                    <a:pt x="946594" y="288404"/>
                  </a:lnTo>
                  <a:lnTo>
                    <a:pt x="944956" y="290944"/>
                  </a:lnTo>
                  <a:lnTo>
                    <a:pt x="943038" y="290944"/>
                  </a:lnTo>
                  <a:lnTo>
                    <a:pt x="941692" y="289674"/>
                  </a:lnTo>
                  <a:lnTo>
                    <a:pt x="941400" y="288404"/>
                  </a:lnTo>
                  <a:lnTo>
                    <a:pt x="941260" y="285864"/>
                  </a:lnTo>
                  <a:lnTo>
                    <a:pt x="939622" y="284594"/>
                  </a:lnTo>
                  <a:lnTo>
                    <a:pt x="942682" y="283324"/>
                  </a:lnTo>
                  <a:lnTo>
                    <a:pt x="944384" y="283324"/>
                  </a:lnTo>
                  <a:lnTo>
                    <a:pt x="945807" y="287134"/>
                  </a:lnTo>
                  <a:lnTo>
                    <a:pt x="946594" y="288404"/>
                  </a:lnTo>
                  <a:lnTo>
                    <a:pt x="946594" y="282232"/>
                  </a:lnTo>
                  <a:lnTo>
                    <a:pt x="944740" y="283146"/>
                  </a:lnTo>
                  <a:lnTo>
                    <a:pt x="945667" y="280784"/>
                  </a:lnTo>
                  <a:lnTo>
                    <a:pt x="947801" y="279514"/>
                  </a:lnTo>
                  <a:lnTo>
                    <a:pt x="950010" y="279514"/>
                  </a:lnTo>
                  <a:lnTo>
                    <a:pt x="952004" y="278244"/>
                  </a:lnTo>
                  <a:lnTo>
                    <a:pt x="950506" y="276974"/>
                  </a:lnTo>
                  <a:lnTo>
                    <a:pt x="949007" y="275704"/>
                  </a:lnTo>
                  <a:lnTo>
                    <a:pt x="948651" y="271894"/>
                  </a:lnTo>
                  <a:lnTo>
                    <a:pt x="949515" y="271894"/>
                  </a:lnTo>
                  <a:lnTo>
                    <a:pt x="950226" y="270624"/>
                  </a:lnTo>
                  <a:lnTo>
                    <a:pt x="955268" y="270624"/>
                  </a:lnTo>
                  <a:lnTo>
                    <a:pt x="958189" y="271894"/>
                  </a:lnTo>
                  <a:lnTo>
                    <a:pt x="961034" y="273164"/>
                  </a:lnTo>
                  <a:lnTo>
                    <a:pt x="962672" y="276974"/>
                  </a:lnTo>
                  <a:lnTo>
                    <a:pt x="962672" y="259194"/>
                  </a:lnTo>
                  <a:lnTo>
                    <a:pt x="962317" y="259194"/>
                  </a:lnTo>
                  <a:lnTo>
                    <a:pt x="960183" y="257924"/>
                  </a:lnTo>
                  <a:lnTo>
                    <a:pt x="957834" y="256654"/>
                  </a:lnTo>
                  <a:lnTo>
                    <a:pt x="957910" y="254114"/>
                  </a:lnTo>
                  <a:lnTo>
                    <a:pt x="957910" y="251574"/>
                  </a:lnTo>
                  <a:lnTo>
                    <a:pt x="957440" y="250304"/>
                  </a:lnTo>
                  <a:lnTo>
                    <a:pt x="956983" y="249034"/>
                  </a:lnTo>
                  <a:lnTo>
                    <a:pt x="960107" y="247764"/>
                  </a:lnTo>
                  <a:lnTo>
                    <a:pt x="963663" y="247764"/>
                  </a:lnTo>
                  <a:lnTo>
                    <a:pt x="964730" y="246494"/>
                  </a:lnTo>
                  <a:lnTo>
                    <a:pt x="963879" y="242684"/>
                  </a:lnTo>
                  <a:lnTo>
                    <a:pt x="965238" y="240144"/>
                  </a:lnTo>
                  <a:lnTo>
                    <a:pt x="965733" y="238874"/>
                  </a:lnTo>
                  <a:lnTo>
                    <a:pt x="965454" y="236385"/>
                  </a:lnTo>
                  <a:lnTo>
                    <a:pt x="971918" y="240144"/>
                  </a:lnTo>
                  <a:lnTo>
                    <a:pt x="971918" y="237744"/>
                  </a:lnTo>
                  <a:lnTo>
                    <a:pt x="971169" y="236385"/>
                  </a:lnTo>
                  <a:lnTo>
                    <a:pt x="969568" y="233794"/>
                  </a:lnTo>
                  <a:lnTo>
                    <a:pt x="971562" y="231254"/>
                  </a:lnTo>
                  <a:lnTo>
                    <a:pt x="974331" y="232524"/>
                  </a:lnTo>
                  <a:lnTo>
                    <a:pt x="977036" y="235064"/>
                  </a:lnTo>
                  <a:lnTo>
                    <a:pt x="979678" y="236334"/>
                  </a:lnTo>
                  <a:lnTo>
                    <a:pt x="979678" y="218694"/>
                  </a:lnTo>
                  <a:lnTo>
                    <a:pt x="979601" y="218554"/>
                  </a:lnTo>
                  <a:lnTo>
                    <a:pt x="976261" y="214744"/>
                  </a:lnTo>
                  <a:lnTo>
                    <a:pt x="974483" y="212204"/>
                  </a:lnTo>
                  <a:lnTo>
                    <a:pt x="971130" y="210934"/>
                  </a:lnTo>
                  <a:lnTo>
                    <a:pt x="969149" y="210934"/>
                  </a:lnTo>
                  <a:lnTo>
                    <a:pt x="969149" y="222364"/>
                  </a:lnTo>
                  <a:lnTo>
                    <a:pt x="967727" y="224091"/>
                  </a:lnTo>
                  <a:lnTo>
                    <a:pt x="967727" y="228714"/>
                  </a:lnTo>
                  <a:lnTo>
                    <a:pt x="963307" y="233794"/>
                  </a:lnTo>
                  <a:lnTo>
                    <a:pt x="963206" y="234784"/>
                  </a:lnTo>
                  <a:lnTo>
                    <a:pt x="962025" y="233794"/>
                  </a:lnTo>
                  <a:lnTo>
                    <a:pt x="959396" y="232524"/>
                  </a:lnTo>
                  <a:lnTo>
                    <a:pt x="960602" y="231254"/>
                  </a:lnTo>
                  <a:lnTo>
                    <a:pt x="962025" y="228714"/>
                  </a:lnTo>
                  <a:lnTo>
                    <a:pt x="967727" y="228714"/>
                  </a:lnTo>
                  <a:lnTo>
                    <a:pt x="967727" y="224091"/>
                  </a:lnTo>
                  <a:lnTo>
                    <a:pt x="964946" y="227444"/>
                  </a:lnTo>
                  <a:lnTo>
                    <a:pt x="961390" y="228714"/>
                  </a:lnTo>
                  <a:lnTo>
                    <a:pt x="956906" y="226174"/>
                  </a:lnTo>
                  <a:lnTo>
                    <a:pt x="957338" y="228714"/>
                  </a:lnTo>
                  <a:lnTo>
                    <a:pt x="956691" y="229984"/>
                  </a:lnTo>
                  <a:lnTo>
                    <a:pt x="957122" y="232524"/>
                  </a:lnTo>
                  <a:lnTo>
                    <a:pt x="957834" y="235064"/>
                  </a:lnTo>
                  <a:lnTo>
                    <a:pt x="954354" y="236334"/>
                  </a:lnTo>
                  <a:lnTo>
                    <a:pt x="952715" y="237845"/>
                  </a:lnTo>
                  <a:lnTo>
                    <a:pt x="952715" y="252844"/>
                  </a:lnTo>
                  <a:lnTo>
                    <a:pt x="951649" y="254114"/>
                  </a:lnTo>
                  <a:lnTo>
                    <a:pt x="950074" y="252844"/>
                  </a:lnTo>
                  <a:lnTo>
                    <a:pt x="951293" y="251574"/>
                  </a:lnTo>
                  <a:lnTo>
                    <a:pt x="952715" y="252844"/>
                  </a:lnTo>
                  <a:lnTo>
                    <a:pt x="952715" y="237845"/>
                  </a:lnTo>
                  <a:lnTo>
                    <a:pt x="948804" y="241414"/>
                  </a:lnTo>
                  <a:lnTo>
                    <a:pt x="944816" y="241922"/>
                  </a:lnTo>
                  <a:lnTo>
                    <a:pt x="944816" y="274434"/>
                  </a:lnTo>
                  <a:lnTo>
                    <a:pt x="943533" y="275704"/>
                  </a:lnTo>
                  <a:lnTo>
                    <a:pt x="941616" y="275704"/>
                  </a:lnTo>
                  <a:lnTo>
                    <a:pt x="940904" y="274434"/>
                  </a:lnTo>
                  <a:lnTo>
                    <a:pt x="940765" y="273164"/>
                  </a:lnTo>
                  <a:lnTo>
                    <a:pt x="942467" y="270624"/>
                  </a:lnTo>
                  <a:lnTo>
                    <a:pt x="944245" y="270624"/>
                  </a:lnTo>
                  <a:lnTo>
                    <a:pt x="944676" y="271894"/>
                  </a:lnTo>
                  <a:lnTo>
                    <a:pt x="944816" y="274434"/>
                  </a:lnTo>
                  <a:lnTo>
                    <a:pt x="944816" y="241922"/>
                  </a:lnTo>
                  <a:lnTo>
                    <a:pt x="943317" y="242125"/>
                  </a:lnTo>
                  <a:lnTo>
                    <a:pt x="943317" y="251574"/>
                  </a:lnTo>
                  <a:lnTo>
                    <a:pt x="942682" y="252844"/>
                  </a:lnTo>
                  <a:lnTo>
                    <a:pt x="942403" y="255384"/>
                  </a:lnTo>
                  <a:lnTo>
                    <a:pt x="941184" y="252844"/>
                  </a:lnTo>
                  <a:lnTo>
                    <a:pt x="941336" y="251574"/>
                  </a:lnTo>
                  <a:lnTo>
                    <a:pt x="941895" y="250304"/>
                  </a:lnTo>
                  <a:lnTo>
                    <a:pt x="943317" y="251574"/>
                  </a:lnTo>
                  <a:lnTo>
                    <a:pt x="943317" y="242125"/>
                  </a:lnTo>
                  <a:lnTo>
                    <a:pt x="939482" y="242608"/>
                  </a:lnTo>
                  <a:lnTo>
                    <a:pt x="939482" y="292214"/>
                  </a:lnTo>
                  <a:lnTo>
                    <a:pt x="939126" y="294754"/>
                  </a:lnTo>
                  <a:lnTo>
                    <a:pt x="937272" y="297294"/>
                  </a:lnTo>
                  <a:lnTo>
                    <a:pt x="935570" y="297294"/>
                  </a:lnTo>
                  <a:lnTo>
                    <a:pt x="933475" y="296037"/>
                  </a:lnTo>
                  <a:lnTo>
                    <a:pt x="933437" y="293484"/>
                  </a:lnTo>
                  <a:lnTo>
                    <a:pt x="935431" y="292214"/>
                  </a:lnTo>
                  <a:lnTo>
                    <a:pt x="936777" y="293484"/>
                  </a:lnTo>
                  <a:lnTo>
                    <a:pt x="939482" y="292214"/>
                  </a:lnTo>
                  <a:lnTo>
                    <a:pt x="939482" y="242608"/>
                  </a:lnTo>
                  <a:lnTo>
                    <a:pt x="938834" y="242684"/>
                  </a:lnTo>
                  <a:lnTo>
                    <a:pt x="934567" y="240233"/>
                  </a:lnTo>
                  <a:lnTo>
                    <a:pt x="934567" y="279514"/>
                  </a:lnTo>
                  <a:lnTo>
                    <a:pt x="934364" y="280784"/>
                  </a:lnTo>
                  <a:lnTo>
                    <a:pt x="932649" y="282054"/>
                  </a:lnTo>
                  <a:lnTo>
                    <a:pt x="931227" y="282054"/>
                  </a:lnTo>
                  <a:lnTo>
                    <a:pt x="931227" y="309994"/>
                  </a:lnTo>
                  <a:lnTo>
                    <a:pt x="930160" y="312534"/>
                  </a:lnTo>
                  <a:lnTo>
                    <a:pt x="929449" y="311264"/>
                  </a:lnTo>
                  <a:lnTo>
                    <a:pt x="928674" y="309994"/>
                  </a:lnTo>
                  <a:lnTo>
                    <a:pt x="929170" y="308724"/>
                  </a:lnTo>
                  <a:lnTo>
                    <a:pt x="931227" y="309994"/>
                  </a:lnTo>
                  <a:lnTo>
                    <a:pt x="931227" y="282054"/>
                  </a:lnTo>
                  <a:lnTo>
                    <a:pt x="931087" y="282054"/>
                  </a:lnTo>
                  <a:lnTo>
                    <a:pt x="929665" y="280301"/>
                  </a:lnTo>
                  <a:lnTo>
                    <a:pt x="929665" y="299834"/>
                  </a:lnTo>
                  <a:lnTo>
                    <a:pt x="929233" y="301104"/>
                  </a:lnTo>
                  <a:lnTo>
                    <a:pt x="925106" y="303644"/>
                  </a:lnTo>
                  <a:lnTo>
                    <a:pt x="923899" y="307454"/>
                  </a:lnTo>
                  <a:lnTo>
                    <a:pt x="922553" y="311264"/>
                  </a:lnTo>
                  <a:lnTo>
                    <a:pt x="920064" y="313804"/>
                  </a:lnTo>
                  <a:lnTo>
                    <a:pt x="918286" y="312534"/>
                  </a:lnTo>
                  <a:lnTo>
                    <a:pt x="918565" y="309994"/>
                  </a:lnTo>
                  <a:lnTo>
                    <a:pt x="918565" y="308724"/>
                  </a:lnTo>
                  <a:lnTo>
                    <a:pt x="917930" y="304914"/>
                  </a:lnTo>
                  <a:lnTo>
                    <a:pt x="922121" y="302374"/>
                  </a:lnTo>
                  <a:lnTo>
                    <a:pt x="919988" y="298564"/>
                  </a:lnTo>
                  <a:lnTo>
                    <a:pt x="920699" y="297294"/>
                  </a:lnTo>
                  <a:lnTo>
                    <a:pt x="926249" y="298564"/>
                  </a:lnTo>
                  <a:lnTo>
                    <a:pt x="924636" y="296037"/>
                  </a:lnTo>
                  <a:lnTo>
                    <a:pt x="923544" y="292214"/>
                  </a:lnTo>
                  <a:lnTo>
                    <a:pt x="924394" y="289674"/>
                  </a:lnTo>
                  <a:lnTo>
                    <a:pt x="927747" y="290944"/>
                  </a:lnTo>
                  <a:lnTo>
                    <a:pt x="928814" y="293484"/>
                  </a:lnTo>
                  <a:lnTo>
                    <a:pt x="927455" y="297294"/>
                  </a:lnTo>
                  <a:lnTo>
                    <a:pt x="929665" y="299834"/>
                  </a:lnTo>
                  <a:lnTo>
                    <a:pt x="929665" y="280301"/>
                  </a:lnTo>
                  <a:lnTo>
                    <a:pt x="929030" y="279514"/>
                  </a:lnTo>
                  <a:lnTo>
                    <a:pt x="931164" y="278244"/>
                  </a:lnTo>
                  <a:lnTo>
                    <a:pt x="932789" y="278244"/>
                  </a:lnTo>
                  <a:lnTo>
                    <a:pt x="934567" y="279514"/>
                  </a:lnTo>
                  <a:lnTo>
                    <a:pt x="934567" y="240233"/>
                  </a:lnTo>
                  <a:lnTo>
                    <a:pt x="932294" y="238912"/>
                  </a:lnTo>
                  <a:lnTo>
                    <a:pt x="932294" y="255384"/>
                  </a:lnTo>
                  <a:lnTo>
                    <a:pt x="931303" y="257517"/>
                  </a:lnTo>
                  <a:lnTo>
                    <a:pt x="931303" y="263004"/>
                  </a:lnTo>
                  <a:lnTo>
                    <a:pt x="928243" y="265544"/>
                  </a:lnTo>
                  <a:lnTo>
                    <a:pt x="931075" y="261924"/>
                  </a:lnTo>
                  <a:lnTo>
                    <a:pt x="931303" y="263004"/>
                  </a:lnTo>
                  <a:lnTo>
                    <a:pt x="931303" y="257517"/>
                  </a:lnTo>
                  <a:lnTo>
                    <a:pt x="930516" y="259194"/>
                  </a:lnTo>
                  <a:lnTo>
                    <a:pt x="931024" y="261620"/>
                  </a:lnTo>
                  <a:lnTo>
                    <a:pt x="928103" y="260210"/>
                  </a:lnTo>
                  <a:lnTo>
                    <a:pt x="928103" y="273164"/>
                  </a:lnTo>
                  <a:lnTo>
                    <a:pt x="927531" y="275704"/>
                  </a:lnTo>
                  <a:lnTo>
                    <a:pt x="926325" y="276974"/>
                  </a:lnTo>
                  <a:lnTo>
                    <a:pt x="924331" y="276974"/>
                  </a:lnTo>
                  <a:lnTo>
                    <a:pt x="924331" y="274434"/>
                  </a:lnTo>
                  <a:lnTo>
                    <a:pt x="928103" y="273164"/>
                  </a:lnTo>
                  <a:lnTo>
                    <a:pt x="928103" y="260210"/>
                  </a:lnTo>
                  <a:lnTo>
                    <a:pt x="926033" y="259194"/>
                  </a:lnTo>
                  <a:lnTo>
                    <a:pt x="925258" y="255384"/>
                  </a:lnTo>
                  <a:lnTo>
                    <a:pt x="932294" y="255384"/>
                  </a:lnTo>
                  <a:lnTo>
                    <a:pt x="932294" y="238912"/>
                  </a:lnTo>
                  <a:lnTo>
                    <a:pt x="932154" y="236334"/>
                  </a:lnTo>
                  <a:lnTo>
                    <a:pt x="932154" y="247764"/>
                  </a:lnTo>
                  <a:lnTo>
                    <a:pt x="929665" y="249034"/>
                  </a:lnTo>
                  <a:lnTo>
                    <a:pt x="927315" y="249034"/>
                  </a:lnTo>
                  <a:lnTo>
                    <a:pt x="925614" y="247764"/>
                  </a:lnTo>
                  <a:lnTo>
                    <a:pt x="922261" y="247764"/>
                  </a:lnTo>
                  <a:lnTo>
                    <a:pt x="922261" y="283324"/>
                  </a:lnTo>
                  <a:lnTo>
                    <a:pt x="922261" y="284594"/>
                  </a:lnTo>
                  <a:lnTo>
                    <a:pt x="922121" y="285864"/>
                  </a:lnTo>
                  <a:lnTo>
                    <a:pt x="919988" y="285864"/>
                  </a:lnTo>
                  <a:lnTo>
                    <a:pt x="919708" y="284594"/>
                  </a:lnTo>
                  <a:lnTo>
                    <a:pt x="920559" y="283324"/>
                  </a:lnTo>
                  <a:lnTo>
                    <a:pt x="922261" y="283324"/>
                  </a:lnTo>
                  <a:lnTo>
                    <a:pt x="922261" y="247764"/>
                  </a:lnTo>
                  <a:lnTo>
                    <a:pt x="925677" y="245224"/>
                  </a:lnTo>
                  <a:lnTo>
                    <a:pt x="926528" y="243954"/>
                  </a:lnTo>
                  <a:lnTo>
                    <a:pt x="927392" y="242684"/>
                  </a:lnTo>
                  <a:lnTo>
                    <a:pt x="930656" y="245224"/>
                  </a:lnTo>
                  <a:lnTo>
                    <a:pt x="932154" y="247764"/>
                  </a:lnTo>
                  <a:lnTo>
                    <a:pt x="932154" y="236334"/>
                  </a:lnTo>
                  <a:lnTo>
                    <a:pt x="933145" y="235064"/>
                  </a:lnTo>
                  <a:lnTo>
                    <a:pt x="934783" y="232524"/>
                  </a:lnTo>
                  <a:lnTo>
                    <a:pt x="935380" y="231254"/>
                  </a:lnTo>
                  <a:lnTo>
                    <a:pt x="936561" y="228714"/>
                  </a:lnTo>
                  <a:lnTo>
                    <a:pt x="938339" y="226174"/>
                  </a:lnTo>
                  <a:lnTo>
                    <a:pt x="939838" y="226174"/>
                  </a:lnTo>
                  <a:lnTo>
                    <a:pt x="940473" y="229984"/>
                  </a:lnTo>
                  <a:lnTo>
                    <a:pt x="942543" y="227444"/>
                  </a:lnTo>
                  <a:lnTo>
                    <a:pt x="945095" y="226174"/>
                  </a:lnTo>
                  <a:lnTo>
                    <a:pt x="945172" y="229984"/>
                  </a:lnTo>
                  <a:lnTo>
                    <a:pt x="944537" y="233794"/>
                  </a:lnTo>
                  <a:lnTo>
                    <a:pt x="945959" y="233794"/>
                  </a:lnTo>
                  <a:lnTo>
                    <a:pt x="947940" y="235064"/>
                  </a:lnTo>
                  <a:lnTo>
                    <a:pt x="950074" y="233794"/>
                  </a:lnTo>
                  <a:lnTo>
                    <a:pt x="954913" y="232524"/>
                  </a:lnTo>
                  <a:lnTo>
                    <a:pt x="956487" y="228714"/>
                  </a:lnTo>
                  <a:lnTo>
                    <a:pt x="955344" y="226174"/>
                  </a:lnTo>
                  <a:lnTo>
                    <a:pt x="954201" y="223634"/>
                  </a:lnTo>
                  <a:lnTo>
                    <a:pt x="952931" y="221094"/>
                  </a:lnTo>
                  <a:lnTo>
                    <a:pt x="950010" y="222364"/>
                  </a:lnTo>
                  <a:lnTo>
                    <a:pt x="946518" y="222364"/>
                  </a:lnTo>
                  <a:lnTo>
                    <a:pt x="945032" y="223634"/>
                  </a:lnTo>
                  <a:lnTo>
                    <a:pt x="944537" y="221094"/>
                  </a:lnTo>
                  <a:lnTo>
                    <a:pt x="945349" y="219824"/>
                  </a:lnTo>
                  <a:lnTo>
                    <a:pt x="946162" y="218554"/>
                  </a:lnTo>
                  <a:lnTo>
                    <a:pt x="947267" y="217284"/>
                  </a:lnTo>
                  <a:lnTo>
                    <a:pt x="948372" y="216014"/>
                  </a:lnTo>
                  <a:lnTo>
                    <a:pt x="949934" y="214744"/>
                  </a:lnTo>
                  <a:lnTo>
                    <a:pt x="953287" y="217284"/>
                  </a:lnTo>
                  <a:lnTo>
                    <a:pt x="960399" y="222364"/>
                  </a:lnTo>
                  <a:lnTo>
                    <a:pt x="969149" y="222364"/>
                  </a:lnTo>
                  <a:lnTo>
                    <a:pt x="969149" y="210934"/>
                  </a:lnTo>
                  <a:lnTo>
                    <a:pt x="967930" y="210934"/>
                  </a:lnTo>
                  <a:lnTo>
                    <a:pt x="966279" y="208394"/>
                  </a:lnTo>
                  <a:lnTo>
                    <a:pt x="965441" y="207124"/>
                  </a:lnTo>
                  <a:lnTo>
                    <a:pt x="964882" y="204584"/>
                  </a:lnTo>
                  <a:lnTo>
                    <a:pt x="964590" y="203314"/>
                  </a:lnTo>
                  <a:lnTo>
                    <a:pt x="964374" y="202044"/>
                  </a:lnTo>
                  <a:lnTo>
                    <a:pt x="964171" y="200774"/>
                  </a:lnTo>
                  <a:lnTo>
                    <a:pt x="963879" y="199504"/>
                  </a:lnTo>
                  <a:lnTo>
                    <a:pt x="963460" y="196964"/>
                  </a:lnTo>
                  <a:lnTo>
                    <a:pt x="961390" y="199504"/>
                  </a:lnTo>
                  <a:lnTo>
                    <a:pt x="961961" y="202044"/>
                  </a:lnTo>
                  <a:lnTo>
                    <a:pt x="960399" y="202044"/>
                  </a:lnTo>
                  <a:lnTo>
                    <a:pt x="957262" y="200774"/>
                  </a:lnTo>
                  <a:lnTo>
                    <a:pt x="957618" y="199504"/>
                  </a:lnTo>
                  <a:lnTo>
                    <a:pt x="958088" y="196964"/>
                  </a:lnTo>
                  <a:lnTo>
                    <a:pt x="958316" y="195694"/>
                  </a:lnTo>
                  <a:lnTo>
                    <a:pt x="958545" y="194424"/>
                  </a:lnTo>
                  <a:lnTo>
                    <a:pt x="957973" y="190614"/>
                  </a:lnTo>
                  <a:lnTo>
                    <a:pt x="961885" y="185534"/>
                  </a:lnTo>
                  <a:lnTo>
                    <a:pt x="962494" y="184264"/>
                  </a:lnTo>
                  <a:lnTo>
                    <a:pt x="963091" y="182994"/>
                  </a:lnTo>
                  <a:lnTo>
                    <a:pt x="965873" y="188074"/>
                  </a:lnTo>
                  <a:lnTo>
                    <a:pt x="968717" y="189344"/>
                  </a:lnTo>
                  <a:lnTo>
                    <a:pt x="966444" y="191884"/>
                  </a:lnTo>
                  <a:lnTo>
                    <a:pt x="968286" y="193154"/>
                  </a:lnTo>
                  <a:lnTo>
                    <a:pt x="971702" y="195694"/>
                  </a:lnTo>
                  <a:lnTo>
                    <a:pt x="972705" y="198234"/>
                  </a:lnTo>
                  <a:lnTo>
                    <a:pt x="976833" y="198234"/>
                  </a:lnTo>
                  <a:lnTo>
                    <a:pt x="980033" y="198234"/>
                  </a:lnTo>
                  <a:lnTo>
                    <a:pt x="986142" y="198234"/>
                  </a:lnTo>
                  <a:lnTo>
                    <a:pt x="986497" y="196964"/>
                  </a:lnTo>
                  <a:lnTo>
                    <a:pt x="988491" y="195694"/>
                  </a:lnTo>
                  <a:lnTo>
                    <a:pt x="988491" y="176644"/>
                  </a:lnTo>
                  <a:lnTo>
                    <a:pt x="988136" y="176644"/>
                  </a:lnTo>
                  <a:lnTo>
                    <a:pt x="988136" y="190614"/>
                  </a:lnTo>
                  <a:lnTo>
                    <a:pt x="987564" y="191884"/>
                  </a:lnTo>
                  <a:lnTo>
                    <a:pt x="986929" y="194424"/>
                  </a:lnTo>
                  <a:lnTo>
                    <a:pt x="985786" y="196964"/>
                  </a:lnTo>
                  <a:lnTo>
                    <a:pt x="980744" y="195694"/>
                  </a:lnTo>
                  <a:lnTo>
                    <a:pt x="980097" y="193154"/>
                  </a:lnTo>
                  <a:lnTo>
                    <a:pt x="980097" y="191884"/>
                  </a:lnTo>
                  <a:lnTo>
                    <a:pt x="980389" y="189344"/>
                  </a:lnTo>
                  <a:lnTo>
                    <a:pt x="981659" y="188074"/>
                  </a:lnTo>
                  <a:lnTo>
                    <a:pt x="979817" y="184264"/>
                  </a:lnTo>
                  <a:lnTo>
                    <a:pt x="985151" y="184264"/>
                  </a:lnTo>
                  <a:lnTo>
                    <a:pt x="988136" y="190614"/>
                  </a:lnTo>
                  <a:lnTo>
                    <a:pt x="988136" y="176644"/>
                  </a:lnTo>
                  <a:lnTo>
                    <a:pt x="987069" y="176644"/>
                  </a:lnTo>
                  <a:lnTo>
                    <a:pt x="987564" y="172834"/>
                  </a:lnTo>
                  <a:lnTo>
                    <a:pt x="981519" y="175374"/>
                  </a:lnTo>
                  <a:lnTo>
                    <a:pt x="983792" y="176644"/>
                  </a:lnTo>
                  <a:lnTo>
                    <a:pt x="983437" y="177914"/>
                  </a:lnTo>
                  <a:lnTo>
                    <a:pt x="983018" y="179184"/>
                  </a:lnTo>
                  <a:lnTo>
                    <a:pt x="982802" y="181724"/>
                  </a:lnTo>
                  <a:lnTo>
                    <a:pt x="981100" y="181724"/>
                  </a:lnTo>
                  <a:lnTo>
                    <a:pt x="980592" y="180454"/>
                  </a:lnTo>
                  <a:lnTo>
                    <a:pt x="979106" y="176644"/>
                  </a:lnTo>
                  <a:lnTo>
                    <a:pt x="979462" y="174104"/>
                  </a:lnTo>
                  <a:lnTo>
                    <a:pt x="981748" y="170294"/>
                  </a:lnTo>
                  <a:lnTo>
                    <a:pt x="982522" y="169024"/>
                  </a:lnTo>
                  <a:lnTo>
                    <a:pt x="983437" y="167754"/>
                  </a:lnTo>
                  <a:lnTo>
                    <a:pt x="979030" y="161404"/>
                  </a:lnTo>
                  <a:lnTo>
                    <a:pt x="977392" y="160464"/>
                  </a:lnTo>
                  <a:lnTo>
                    <a:pt x="977392" y="182994"/>
                  </a:lnTo>
                  <a:lnTo>
                    <a:pt x="975118" y="184264"/>
                  </a:lnTo>
                  <a:lnTo>
                    <a:pt x="974090" y="182994"/>
                  </a:lnTo>
                  <a:lnTo>
                    <a:pt x="973061" y="181724"/>
                  </a:lnTo>
                  <a:lnTo>
                    <a:pt x="975550" y="180454"/>
                  </a:lnTo>
                  <a:lnTo>
                    <a:pt x="977392" y="182994"/>
                  </a:lnTo>
                  <a:lnTo>
                    <a:pt x="977392" y="160464"/>
                  </a:lnTo>
                  <a:lnTo>
                    <a:pt x="976833" y="160134"/>
                  </a:lnTo>
                  <a:lnTo>
                    <a:pt x="976045" y="160134"/>
                  </a:lnTo>
                  <a:lnTo>
                    <a:pt x="976045" y="175374"/>
                  </a:lnTo>
                  <a:lnTo>
                    <a:pt x="975334" y="176644"/>
                  </a:lnTo>
                  <a:lnTo>
                    <a:pt x="973772" y="176644"/>
                  </a:lnTo>
                  <a:lnTo>
                    <a:pt x="974483" y="175374"/>
                  </a:lnTo>
                  <a:lnTo>
                    <a:pt x="976045" y="175374"/>
                  </a:lnTo>
                  <a:lnTo>
                    <a:pt x="976045" y="160134"/>
                  </a:lnTo>
                  <a:lnTo>
                    <a:pt x="968933" y="160134"/>
                  </a:lnTo>
                  <a:lnTo>
                    <a:pt x="968502" y="159550"/>
                  </a:lnTo>
                  <a:lnTo>
                    <a:pt x="968502" y="172834"/>
                  </a:lnTo>
                  <a:lnTo>
                    <a:pt x="967155" y="175374"/>
                  </a:lnTo>
                  <a:lnTo>
                    <a:pt x="965657" y="174104"/>
                  </a:lnTo>
                  <a:lnTo>
                    <a:pt x="965085" y="171564"/>
                  </a:lnTo>
                  <a:lnTo>
                    <a:pt x="962380" y="171564"/>
                  </a:lnTo>
                  <a:lnTo>
                    <a:pt x="964526" y="170294"/>
                  </a:lnTo>
                  <a:lnTo>
                    <a:pt x="966152" y="170294"/>
                  </a:lnTo>
                  <a:lnTo>
                    <a:pt x="968502" y="172834"/>
                  </a:lnTo>
                  <a:lnTo>
                    <a:pt x="968502" y="159550"/>
                  </a:lnTo>
                  <a:lnTo>
                    <a:pt x="967079" y="157594"/>
                  </a:lnTo>
                  <a:lnTo>
                    <a:pt x="965657" y="149974"/>
                  </a:lnTo>
                  <a:lnTo>
                    <a:pt x="964374" y="150431"/>
                  </a:lnTo>
                  <a:lnTo>
                    <a:pt x="964374" y="162674"/>
                  </a:lnTo>
                  <a:lnTo>
                    <a:pt x="963383" y="165214"/>
                  </a:lnTo>
                  <a:lnTo>
                    <a:pt x="962736" y="166484"/>
                  </a:lnTo>
                  <a:lnTo>
                    <a:pt x="960043" y="166484"/>
                  </a:lnTo>
                  <a:lnTo>
                    <a:pt x="960958" y="163944"/>
                  </a:lnTo>
                  <a:lnTo>
                    <a:pt x="961313" y="162674"/>
                  </a:lnTo>
                  <a:lnTo>
                    <a:pt x="964374" y="162674"/>
                  </a:lnTo>
                  <a:lnTo>
                    <a:pt x="964374" y="150431"/>
                  </a:lnTo>
                  <a:lnTo>
                    <a:pt x="962025" y="151244"/>
                  </a:lnTo>
                  <a:lnTo>
                    <a:pt x="959612" y="153784"/>
                  </a:lnTo>
                  <a:lnTo>
                    <a:pt x="960183" y="158864"/>
                  </a:lnTo>
                  <a:lnTo>
                    <a:pt x="960818" y="162674"/>
                  </a:lnTo>
                  <a:lnTo>
                    <a:pt x="958113" y="161442"/>
                  </a:lnTo>
                  <a:lnTo>
                    <a:pt x="958113" y="185534"/>
                  </a:lnTo>
                  <a:lnTo>
                    <a:pt x="957757" y="189344"/>
                  </a:lnTo>
                  <a:lnTo>
                    <a:pt x="956767" y="191884"/>
                  </a:lnTo>
                  <a:lnTo>
                    <a:pt x="953135" y="193154"/>
                  </a:lnTo>
                  <a:lnTo>
                    <a:pt x="953287" y="195694"/>
                  </a:lnTo>
                  <a:lnTo>
                    <a:pt x="951814" y="194424"/>
                  </a:lnTo>
                  <a:lnTo>
                    <a:pt x="948867" y="191884"/>
                  </a:lnTo>
                  <a:lnTo>
                    <a:pt x="946950" y="189318"/>
                  </a:lnTo>
                  <a:lnTo>
                    <a:pt x="946950" y="208394"/>
                  </a:lnTo>
                  <a:lnTo>
                    <a:pt x="945311" y="210934"/>
                  </a:lnTo>
                  <a:lnTo>
                    <a:pt x="942327" y="210934"/>
                  </a:lnTo>
                  <a:lnTo>
                    <a:pt x="940409" y="211836"/>
                  </a:lnTo>
                  <a:lnTo>
                    <a:pt x="940409" y="214744"/>
                  </a:lnTo>
                  <a:lnTo>
                    <a:pt x="938771" y="217284"/>
                  </a:lnTo>
                  <a:lnTo>
                    <a:pt x="934288" y="217284"/>
                  </a:lnTo>
                  <a:lnTo>
                    <a:pt x="936282" y="214744"/>
                  </a:lnTo>
                  <a:lnTo>
                    <a:pt x="940409" y="214744"/>
                  </a:lnTo>
                  <a:lnTo>
                    <a:pt x="940409" y="211836"/>
                  </a:lnTo>
                  <a:lnTo>
                    <a:pt x="939622" y="212204"/>
                  </a:lnTo>
                  <a:lnTo>
                    <a:pt x="937844" y="210934"/>
                  </a:lnTo>
                  <a:lnTo>
                    <a:pt x="938085" y="208394"/>
                  </a:lnTo>
                  <a:lnTo>
                    <a:pt x="938199" y="207124"/>
                  </a:lnTo>
                  <a:lnTo>
                    <a:pt x="940473" y="207124"/>
                  </a:lnTo>
                  <a:lnTo>
                    <a:pt x="942403" y="209664"/>
                  </a:lnTo>
                  <a:lnTo>
                    <a:pt x="944600" y="208394"/>
                  </a:lnTo>
                  <a:lnTo>
                    <a:pt x="946950" y="208394"/>
                  </a:lnTo>
                  <a:lnTo>
                    <a:pt x="946950" y="189318"/>
                  </a:lnTo>
                  <a:lnTo>
                    <a:pt x="946023" y="188074"/>
                  </a:lnTo>
                  <a:lnTo>
                    <a:pt x="944537" y="184289"/>
                  </a:lnTo>
                  <a:lnTo>
                    <a:pt x="944537" y="195694"/>
                  </a:lnTo>
                  <a:lnTo>
                    <a:pt x="943610" y="196964"/>
                  </a:lnTo>
                  <a:lnTo>
                    <a:pt x="942403" y="195694"/>
                  </a:lnTo>
                  <a:lnTo>
                    <a:pt x="943254" y="194424"/>
                  </a:lnTo>
                  <a:lnTo>
                    <a:pt x="944537" y="195694"/>
                  </a:lnTo>
                  <a:lnTo>
                    <a:pt x="944537" y="184289"/>
                  </a:lnTo>
                  <a:lnTo>
                    <a:pt x="944029" y="182994"/>
                  </a:lnTo>
                  <a:lnTo>
                    <a:pt x="944460" y="180454"/>
                  </a:lnTo>
                  <a:lnTo>
                    <a:pt x="948651" y="179184"/>
                  </a:lnTo>
                  <a:lnTo>
                    <a:pt x="951788" y="177914"/>
                  </a:lnTo>
                  <a:lnTo>
                    <a:pt x="953350" y="180454"/>
                  </a:lnTo>
                  <a:lnTo>
                    <a:pt x="952500" y="185534"/>
                  </a:lnTo>
                  <a:lnTo>
                    <a:pt x="951572" y="188074"/>
                  </a:lnTo>
                  <a:lnTo>
                    <a:pt x="953350" y="189344"/>
                  </a:lnTo>
                  <a:lnTo>
                    <a:pt x="954989" y="188074"/>
                  </a:lnTo>
                  <a:lnTo>
                    <a:pt x="955916" y="186804"/>
                  </a:lnTo>
                  <a:lnTo>
                    <a:pt x="956271" y="184264"/>
                  </a:lnTo>
                  <a:lnTo>
                    <a:pt x="958113" y="185534"/>
                  </a:lnTo>
                  <a:lnTo>
                    <a:pt x="958113" y="161442"/>
                  </a:lnTo>
                  <a:lnTo>
                    <a:pt x="957834" y="161315"/>
                  </a:lnTo>
                  <a:lnTo>
                    <a:pt x="957834" y="163944"/>
                  </a:lnTo>
                  <a:lnTo>
                    <a:pt x="957199" y="166484"/>
                  </a:lnTo>
                  <a:lnTo>
                    <a:pt x="955624" y="166484"/>
                  </a:lnTo>
                  <a:lnTo>
                    <a:pt x="954557" y="167398"/>
                  </a:lnTo>
                  <a:lnTo>
                    <a:pt x="954557" y="176644"/>
                  </a:lnTo>
                  <a:lnTo>
                    <a:pt x="952931" y="175374"/>
                  </a:lnTo>
                  <a:lnTo>
                    <a:pt x="952500" y="174104"/>
                  </a:lnTo>
                  <a:lnTo>
                    <a:pt x="952779" y="174104"/>
                  </a:lnTo>
                  <a:lnTo>
                    <a:pt x="954557" y="176644"/>
                  </a:lnTo>
                  <a:lnTo>
                    <a:pt x="954557" y="167398"/>
                  </a:lnTo>
                  <a:lnTo>
                    <a:pt x="954138" y="167754"/>
                  </a:lnTo>
                  <a:lnTo>
                    <a:pt x="951433" y="166484"/>
                  </a:lnTo>
                  <a:lnTo>
                    <a:pt x="953211" y="165214"/>
                  </a:lnTo>
                  <a:lnTo>
                    <a:pt x="954493" y="163944"/>
                  </a:lnTo>
                  <a:lnTo>
                    <a:pt x="955268" y="162674"/>
                  </a:lnTo>
                  <a:lnTo>
                    <a:pt x="957046" y="162674"/>
                  </a:lnTo>
                  <a:lnTo>
                    <a:pt x="957834" y="163944"/>
                  </a:lnTo>
                  <a:lnTo>
                    <a:pt x="957834" y="161315"/>
                  </a:lnTo>
                  <a:lnTo>
                    <a:pt x="955268" y="160134"/>
                  </a:lnTo>
                  <a:lnTo>
                    <a:pt x="952855" y="161404"/>
                  </a:lnTo>
                  <a:lnTo>
                    <a:pt x="950645" y="162674"/>
                  </a:lnTo>
                  <a:lnTo>
                    <a:pt x="947661" y="164630"/>
                  </a:lnTo>
                  <a:lnTo>
                    <a:pt x="947661" y="176644"/>
                  </a:lnTo>
                  <a:lnTo>
                    <a:pt x="946950" y="177914"/>
                  </a:lnTo>
                  <a:lnTo>
                    <a:pt x="945388" y="177914"/>
                  </a:lnTo>
                  <a:lnTo>
                    <a:pt x="946099" y="176644"/>
                  </a:lnTo>
                  <a:lnTo>
                    <a:pt x="947661" y="176644"/>
                  </a:lnTo>
                  <a:lnTo>
                    <a:pt x="947661" y="164630"/>
                  </a:lnTo>
                  <a:lnTo>
                    <a:pt x="944816" y="166484"/>
                  </a:lnTo>
                  <a:lnTo>
                    <a:pt x="939050" y="169024"/>
                  </a:lnTo>
                  <a:lnTo>
                    <a:pt x="933500" y="174104"/>
                  </a:lnTo>
                  <a:lnTo>
                    <a:pt x="933500" y="205854"/>
                  </a:lnTo>
                  <a:lnTo>
                    <a:pt x="931659" y="207124"/>
                  </a:lnTo>
                  <a:lnTo>
                    <a:pt x="931519" y="206959"/>
                  </a:lnTo>
                  <a:lnTo>
                    <a:pt x="931519" y="223634"/>
                  </a:lnTo>
                  <a:lnTo>
                    <a:pt x="928319" y="227444"/>
                  </a:lnTo>
                  <a:lnTo>
                    <a:pt x="931011" y="231254"/>
                  </a:lnTo>
                  <a:lnTo>
                    <a:pt x="928954" y="231254"/>
                  </a:lnTo>
                  <a:lnTo>
                    <a:pt x="925753" y="229654"/>
                  </a:lnTo>
                  <a:lnTo>
                    <a:pt x="925753" y="237655"/>
                  </a:lnTo>
                  <a:lnTo>
                    <a:pt x="924394" y="238874"/>
                  </a:lnTo>
                  <a:lnTo>
                    <a:pt x="923455" y="237655"/>
                  </a:lnTo>
                  <a:lnTo>
                    <a:pt x="923455" y="237528"/>
                  </a:lnTo>
                  <a:lnTo>
                    <a:pt x="924331" y="236334"/>
                  </a:lnTo>
                  <a:lnTo>
                    <a:pt x="925741" y="237528"/>
                  </a:lnTo>
                  <a:lnTo>
                    <a:pt x="925753" y="237655"/>
                  </a:lnTo>
                  <a:lnTo>
                    <a:pt x="925753" y="229654"/>
                  </a:lnTo>
                  <a:lnTo>
                    <a:pt x="921346" y="227444"/>
                  </a:lnTo>
                  <a:lnTo>
                    <a:pt x="921270" y="226872"/>
                  </a:lnTo>
                  <a:lnTo>
                    <a:pt x="921270" y="252844"/>
                  </a:lnTo>
                  <a:lnTo>
                    <a:pt x="920635" y="257924"/>
                  </a:lnTo>
                  <a:lnTo>
                    <a:pt x="916216" y="265544"/>
                  </a:lnTo>
                  <a:lnTo>
                    <a:pt x="910818" y="269354"/>
                  </a:lnTo>
                  <a:lnTo>
                    <a:pt x="912380" y="263004"/>
                  </a:lnTo>
                  <a:lnTo>
                    <a:pt x="908253" y="261734"/>
                  </a:lnTo>
                  <a:lnTo>
                    <a:pt x="905332" y="260464"/>
                  </a:lnTo>
                  <a:lnTo>
                    <a:pt x="907186" y="260464"/>
                  </a:lnTo>
                  <a:lnTo>
                    <a:pt x="909243" y="261734"/>
                  </a:lnTo>
                  <a:lnTo>
                    <a:pt x="912164" y="261734"/>
                  </a:lnTo>
                  <a:lnTo>
                    <a:pt x="915149" y="260464"/>
                  </a:lnTo>
                  <a:lnTo>
                    <a:pt x="915009" y="256654"/>
                  </a:lnTo>
                  <a:lnTo>
                    <a:pt x="914793" y="254114"/>
                  </a:lnTo>
                  <a:lnTo>
                    <a:pt x="918425" y="254114"/>
                  </a:lnTo>
                  <a:lnTo>
                    <a:pt x="921270" y="252844"/>
                  </a:lnTo>
                  <a:lnTo>
                    <a:pt x="921270" y="226872"/>
                  </a:lnTo>
                  <a:lnTo>
                    <a:pt x="920838" y="223634"/>
                  </a:lnTo>
                  <a:lnTo>
                    <a:pt x="922693" y="222364"/>
                  </a:lnTo>
                  <a:lnTo>
                    <a:pt x="925461" y="221094"/>
                  </a:lnTo>
                  <a:lnTo>
                    <a:pt x="927176" y="219824"/>
                  </a:lnTo>
                  <a:lnTo>
                    <a:pt x="928319" y="221094"/>
                  </a:lnTo>
                  <a:lnTo>
                    <a:pt x="931519" y="223634"/>
                  </a:lnTo>
                  <a:lnTo>
                    <a:pt x="931519" y="206959"/>
                  </a:lnTo>
                  <a:lnTo>
                    <a:pt x="930656" y="205854"/>
                  </a:lnTo>
                  <a:lnTo>
                    <a:pt x="932434" y="204584"/>
                  </a:lnTo>
                  <a:lnTo>
                    <a:pt x="933500" y="205854"/>
                  </a:lnTo>
                  <a:lnTo>
                    <a:pt x="933500" y="174104"/>
                  </a:lnTo>
                  <a:lnTo>
                    <a:pt x="927595" y="177914"/>
                  </a:lnTo>
                  <a:lnTo>
                    <a:pt x="925817" y="184264"/>
                  </a:lnTo>
                  <a:lnTo>
                    <a:pt x="923188" y="190614"/>
                  </a:lnTo>
                  <a:lnTo>
                    <a:pt x="923404" y="193154"/>
                  </a:lnTo>
                  <a:lnTo>
                    <a:pt x="928598" y="194424"/>
                  </a:lnTo>
                  <a:lnTo>
                    <a:pt x="926465" y="196329"/>
                  </a:lnTo>
                  <a:lnTo>
                    <a:pt x="926465" y="209664"/>
                  </a:lnTo>
                  <a:lnTo>
                    <a:pt x="923544" y="210934"/>
                  </a:lnTo>
                  <a:lnTo>
                    <a:pt x="922121" y="209664"/>
                  </a:lnTo>
                  <a:lnTo>
                    <a:pt x="921550" y="209664"/>
                  </a:lnTo>
                  <a:lnTo>
                    <a:pt x="921550" y="218554"/>
                  </a:lnTo>
                  <a:lnTo>
                    <a:pt x="920635" y="219824"/>
                  </a:lnTo>
                  <a:lnTo>
                    <a:pt x="916355" y="221094"/>
                  </a:lnTo>
                  <a:lnTo>
                    <a:pt x="913663" y="221094"/>
                  </a:lnTo>
                  <a:lnTo>
                    <a:pt x="910958" y="222364"/>
                  </a:lnTo>
                  <a:lnTo>
                    <a:pt x="912025" y="226174"/>
                  </a:lnTo>
                  <a:lnTo>
                    <a:pt x="911669" y="231254"/>
                  </a:lnTo>
                  <a:lnTo>
                    <a:pt x="915644" y="233794"/>
                  </a:lnTo>
                  <a:lnTo>
                    <a:pt x="914933" y="237604"/>
                  </a:lnTo>
                  <a:lnTo>
                    <a:pt x="911669" y="237604"/>
                  </a:lnTo>
                  <a:lnTo>
                    <a:pt x="909396" y="240144"/>
                  </a:lnTo>
                  <a:lnTo>
                    <a:pt x="903846" y="243954"/>
                  </a:lnTo>
                  <a:lnTo>
                    <a:pt x="902563" y="242684"/>
                  </a:lnTo>
                  <a:lnTo>
                    <a:pt x="902563" y="241414"/>
                  </a:lnTo>
                  <a:lnTo>
                    <a:pt x="902627" y="237604"/>
                  </a:lnTo>
                  <a:lnTo>
                    <a:pt x="899934" y="236982"/>
                  </a:lnTo>
                  <a:lnTo>
                    <a:pt x="899934" y="243954"/>
                  </a:lnTo>
                  <a:lnTo>
                    <a:pt x="898575" y="243954"/>
                  </a:lnTo>
                  <a:lnTo>
                    <a:pt x="898575" y="279514"/>
                  </a:lnTo>
                  <a:lnTo>
                    <a:pt x="898359" y="282054"/>
                  </a:lnTo>
                  <a:lnTo>
                    <a:pt x="896734" y="283324"/>
                  </a:lnTo>
                  <a:lnTo>
                    <a:pt x="896734" y="309994"/>
                  </a:lnTo>
                  <a:lnTo>
                    <a:pt x="894384" y="312534"/>
                  </a:lnTo>
                  <a:lnTo>
                    <a:pt x="892810" y="312534"/>
                  </a:lnTo>
                  <a:lnTo>
                    <a:pt x="891324" y="311264"/>
                  </a:lnTo>
                  <a:lnTo>
                    <a:pt x="891247" y="309994"/>
                  </a:lnTo>
                  <a:lnTo>
                    <a:pt x="892492" y="308724"/>
                  </a:lnTo>
                  <a:lnTo>
                    <a:pt x="893737" y="307454"/>
                  </a:lnTo>
                  <a:lnTo>
                    <a:pt x="895667" y="307454"/>
                  </a:lnTo>
                  <a:lnTo>
                    <a:pt x="896442" y="308724"/>
                  </a:lnTo>
                  <a:lnTo>
                    <a:pt x="896734" y="309994"/>
                  </a:lnTo>
                  <a:lnTo>
                    <a:pt x="896734" y="283324"/>
                  </a:lnTo>
                  <a:lnTo>
                    <a:pt x="894956" y="283324"/>
                  </a:lnTo>
                  <a:lnTo>
                    <a:pt x="893381" y="282054"/>
                  </a:lnTo>
                  <a:lnTo>
                    <a:pt x="894029" y="280784"/>
                  </a:lnTo>
                  <a:lnTo>
                    <a:pt x="895591" y="279514"/>
                  </a:lnTo>
                  <a:lnTo>
                    <a:pt x="897445" y="278244"/>
                  </a:lnTo>
                  <a:lnTo>
                    <a:pt x="898575" y="279514"/>
                  </a:lnTo>
                  <a:lnTo>
                    <a:pt x="898575" y="243954"/>
                  </a:lnTo>
                  <a:lnTo>
                    <a:pt x="898156" y="243954"/>
                  </a:lnTo>
                  <a:lnTo>
                    <a:pt x="897585" y="243471"/>
                  </a:lnTo>
                  <a:lnTo>
                    <a:pt x="897585" y="256654"/>
                  </a:lnTo>
                  <a:lnTo>
                    <a:pt x="896442" y="259194"/>
                  </a:lnTo>
                  <a:lnTo>
                    <a:pt x="894092" y="260426"/>
                  </a:lnTo>
                  <a:lnTo>
                    <a:pt x="889825" y="263004"/>
                  </a:lnTo>
                  <a:lnTo>
                    <a:pt x="889406" y="264274"/>
                  </a:lnTo>
                  <a:lnTo>
                    <a:pt x="892606" y="268084"/>
                  </a:lnTo>
                  <a:lnTo>
                    <a:pt x="893953" y="270624"/>
                  </a:lnTo>
                  <a:lnTo>
                    <a:pt x="894524" y="271894"/>
                  </a:lnTo>
                  <a:lnTo>
                    <a:pt x="895451" y="275704"/>
                  </a:lnTo>
                  <a:lnTo>
                    <a:pt x="895311" y="278244"/>
                  </a:lnTo>
                  <a:lnTo>
                    <a:pt x="890892" y="278244"/>
                  </a:lnTo>
                  <a:lnTo>
                    <a:pt x="888974" y="279514"/>
                  </a:lnTo>
                  <a:lnTo>
                    <a:pt x="887907" y="279514"/>
                  </a:lnTo>
                  <a:lnTo>
                    <a:pt x="892035" y="284594"/>
                  </a:lnTo>
                  <a:lnTo>
                    <a:pt x="890117" y="288404"/>
                  </a:lnTo>
                  <a:lnTo>
                    <a:pt x="889355" y="291782"/>
                  </a:lnTo>
                  <a:lnTo>
                    <a:pt x="888619" y="294754"/>
                  </a:lnTo>
                  <a:lnTo>
                    <a:pt x="886485" y="298564"/>
                  </a:lnTo>
                  <a:lnTo>
                    <a:pt x="891819" y="294754"/>
                  </a:lnTo>
                  <a:lnTo>
                    <a:pt x="894524" y="297294"/>
                  </a:lnTo>
                  <a:lnTo>
                    <a:pt x="892962" y="298564"/>
                  </a:lnTo>
                  <a:lnTo>
                    <a:pt x="891184" y="299834"/>
                  </a:lnTo>
                  <a:lnTo>
                    <a:pt x="890117" y="299834"/>
                  </a:lnTo>
                  <a:lnTo>
                    <a:pt x="890041" y="303644"/>
                  </a:lnTo>
                  <a:lnTo>
                    <a:pt x="884224" y="296024"/>
                  </a:lnTo>
                  <a:lnTo>
                    <a:pt x="883881" y="294754"/>
                  </a:lnTo>
                  <a:lnTo>
                    <a:pt x="883539" y="293484"/>
                  </a:lnTo>
                  <a:lnTo>
                    <a:pt x="882840" y="290944"/>
                  </a:lnTo>
                  <a:lnTo>
                    <a:pt x="883767" y="290271"/>
                  </a:lnTo>
                  <a:lnTo>
                    <a:pt x="882662" y="290271"/>
                  </a:lnTo>
                  <a:lnTo>
                    <a:pt x="881646" y="290271"/>
                  </a:lnTo>
                  <a:lnTo>
                    <a:pt x="881646" y="301104"/>
                  </a:lnTo>
                  <a:lnTo>
                    <a:pt x="880859" y="302374"/>
                  </a:lnTo>
                  <a:lnTo>
                    <a:pt x="879373" y="299834"/>
                  </a:lnTo>
                  <a:lnTo>
                    <a:pt x="880148" y="299834"/>
                  </a:lnTo>
                  <a:lnTo>
                    <a:pt x="881646" y="301104"/>
                  </a:lnTo>
                  <a:lnTo>
                    <a:pt x="881646" y="290271"/>
                  </a:lnTo>
                  <a:lnTo>
                    <a:pt x="881507" y="290271"/>
                  </a:lnTo>
                  <a:lnTo>
                    <a:pt x="878306" y="292341"/>
                  </a:lnTo>
                  <a:lnTo>
                    <a:pt x="878306" y="307454"/>
                  </a:lnTo>
                  <a:lnTo>
                    <a:pt x="877100" y="308724"/>
                  </a:lnTo>
                  <a:lnTo>
                    <a:pt x="874750" y="307454"/>
                  </a:lnTo>
                  <a:lnTo>
                    <a:pt x="873036" y="307454"/>
                  </a:lnTo>
                  <a:lnTo>
                    <a:pt x="873036" y="311264"/>
                  </a:lnTo>
                  <a:lnTo>
                    <a:pt x="872401" y="312534"/>
                  </a:lnTo>
                  <a:lnTo>
                    <a:pt x="871613" y="311264"/>
                  </a:lnTo>
                  <a:lnTo>
                    <a:pt x="872324" y="309994"/>
                  </a:lnTo>
                  <a:lnTo>
                    <a:pt x="873036" y="311264"/>
                  </a:lnTo>
                  <a:lnTo>
                    <a:pt x="873036" y="307454"/>
                  </a:lnTo>
                  <a:lnTo>
                    <a:pt x="869061" y="307454"/>
                  </a:lnTo>
                  <a:lnTo>
                    <a:pt x="869061" y="311264"/>
                  </a:lnTo>
                  <a:lnTo>
                    <a:pt x="867702" y="313804"/>
                  </a:lnTo>
                  <a:lnTo>
                    <a:pt x="866279" y="311264"/>
                  </a:lnTo>
                  <a:lnTo>
                    <a:pt x="867562" y="309994"/>
                  </a:lnTo>
                  <a:lnTo>
                    <a:pt x="869061" y="311264"/>
                  </a:lnTo>
                  <a:lnTo>
                    <a:pt x="869061" y="307454"/>
                  </a:lnTo>
                  <a:lnTo>
                    <a:pt x="868057" y="307454"/>
                  </a:lnTo>
                  <a:lnTo>
                    <a:pt x="867283" y="303644"/>
                  </a:lnTo>
                  <a:lnTo>
                    <a:pt x="866990" y="301104"/>
                  </a:lnTo>
                  <a:lnTo>
                    <a:pt x="872832" y="296024"/>
                  </a:lnTo>
                  <a:lnTo>
                    <a:pt x="874610" y="297294"/>
                  </a:lnTo>
                  <a:lnTo>
                    <a:pt x="878230" y="298564"/>
                  </a:lnTo>
                  <a:lnTo>
                    <a:pt x="877100" y="302374"/>
                  </a:lnTo>
                  <a:lnTo>
                    <a:pt x="877519" y="304914"/>
                  </a:lnTo>
                  <a:lnTo>
                    <a:pt x="878306" y="307454"/>
                  </a:lnTo>
                  <a:lnTo>
                    <a:pt x="878306" y="292341"/>
                  </a:lnTo>
                  <a:lnTo>
                    <a:pt x="876528" y="293484"/>
                  </a:lnTo>
                  <a:lnTo>
                    <a:pt x="874179" y="288404"/>
                  </a:lnTo>
                  <a:lnTo>
                    <a:pt x="872261" y="289674"/>
                  </a:lnTo>
                  <a:lnTo>
                    <a:pt x="870546" y="294754"/>
                  </a:lnTo>
                  <a:lnTo>
                    <a:pt x="866635" y="293484"/>
                  </a:lnTo>
                  <a:lnTo>
                    <a:pt x="863079" y="293484"/>
                  </a:lnTo>
                  <a:lnTo>
                    <a:pt x="860806" y="291503"/>
                  </a:lnTo>
                  <a:lnTo>
                    <a:pt x="860806" y="302374"/>
                  </a:lnTo>
                  <a:lnTo>
                    <a:pt x="860590" y="304914"/>
                  </a:lnTo>
                  <a:lnTo>
                    <a:pt x="854329" y="304914"/>
                  </a:lnTo>
                  <a:lnTo>
                    <a:pt x="852970" y="306654"/>
                  </a:lnTo>
                  <a:lnTo>
                    <a:pt x="852970" y="321437"/>
                  </a:lnTo>
                  <a:lnTo>
                    <a:pt x="852055" y="323964"/>
                  </a:lnTo>
                  <a:lnTo>
                    <a:pt x="851128" y="327774"/>
                  </a:lnTo>
                  <a:lnTo>
                    <a:pt x="848779" y="327774"/>
                  </a:lnTo>
                  <a:lnTo>
                    <a:pt x="845362" y="325234"/>
                  </a:lnTo>
                  <a:lnTo>
                    <a:pt x="844054" y="327685"/>
                  </a:lnTo>
                  <a:lnTo>
                    <a:pt x="844054" y="327850"/>
                  </a:lnTo>
                  <a:lnTo>
                    <a:pt x="844588" y="329044"/>
                  </a:lnTo>
                  <a:lnTo>
                    <a:pt x="843876" y="332854"/>
                  </a:lnTo>
                  <a:lnTo>
                    <a:pt x="843305" y="334124"/>
                  </a:lnTo>
                  <a:lnTo>
                    <a:pt x="839177" y="334124"/>
                  </a:lnTo>
                  <a:lnTo>
                    <a:pt x="838047" y="332854"/>
                  </a:lnTo>
                  <a:lnTo>
                    <a:pt x="837755" y="331584"/>
                  </a:lnTo>
                  <a:lnTo>
                    <a:pt x="836409" y="326504"/>
                  </a:lnTo>
                  <a:lnTo>
                    <a:pt x="835050" y="325234"/>
                  </a:lnTo>
                  <a:lnTo>
                    <a:pt x="832916" y="325234"/>
                  </a:lnTo>
                  <a:lnTo>
                    <a:pt x="831215" y="326504"/>
                  </a:lnTo>
                  <a:lnTo>
                    <a:pt x="829551" y="327685"/>
                  </a:lnTo>
                  <a:lnTo>
                    <a:pt x="829551" y="327850"/>
                  </a:lnTo>
                  <a:lnTo>
                    <a:pt x="831138" y="329044"/>
                  </a:lnTo>
                  <a:lnTo>
                    <a:pt x="833843" y="332854"/>
                  </a:lnTo>
                  <a:lnTo>
                    <a:pt x="836409" y="334124"/>
                  </a:lnTo>
                  <a:lnTo>
                    <a:pt x="836345" y="337959"/>
                  </a:lnTo>
                  <a:lnTo>
                    <a:pt x="837692" y="340474"/>
                  </a:lnTo>
                  <a:lnTo>
                    <a:pt x="843381" y="340474"/>
                  </a:lnTo>
                  <a:lnTo>
                    <a:pt x="840028" y="343014"/>
                  </a:lnTo>
                  <a:lnTo>
                    <a:pt x="838962" y="344284"/>
                  </a:lnTo>
                  <a:lnTo>
                    <a:pt x="837031" y="347091"/>
                  </a:lnTo>
                  <a:lnTo>
                    <a:pt x="837031" y="358952"/>
                  </a:lnTo>
                  <a:lnTo>
                    <a:pt x="833488" y="356984"/>
                  </a:lnTo>
                  <a:lnTo>
                    <a:pt x="834199" y="355714"/>
                  </a:lnTo>
                  <a:lnTo>
                    <a:pt x="834631" y="354444"/>
                  </a:lnTo>
                  <a:lnTo>
                    <a:pt x="836472" y="356984"/>
                  </a:lnTo>
                  <a:lnTo>
                    <a:pt x="837031" y="358952"/>
                  </a:lnTo>
                  <a:lnTo>
                    <a:pt x="837031" y="347091"/>
                  </a:lnTo>
                  <a:lnTo>
                    <a:pt x="836333" y="348094"/>
                  </a:lnTo>
                  <a:lnTo>
                    <a:pt x="834478" y="348094"/>
                  </a:lnTo>
                  <a:lnTo>
                    <a:pt x="834555" y="344284"/>
                  </a:lnTo>
                  <a:lnTo>
                    <a:pt x="834771" y="343014"/>
                  </a:lnTo>
                  <a:lnTo>
                    <a:pt x="835202" y="340474"/>
                  </a:lnTo>
                  <a:lnTo>
                    <a:pt x="830567" y="340474"/>
                  </a:lnTo>
                  <a:lnTo>
                    <a:pt x="830567" y="344284"/>
                  </a:lnTo>
                  <a:lnTo>
                    <a:pt x="829221" y="344284"/>
                  </a:lnTo>
                  <a:lnTo>
                    <a:pt x="829856" y="343014"/>
                  </a:lnTo>
                  <a:lnTo>
                    <a:pt x="830567" y="344284"/>
                  </a:lnTo>
                  <a:lnTo>
                    <a:pt x="830567" y="340474"/>
                  </a:lnTo>
                  <a:lnTo>
                    <a:pt x="829652" y="340474"/>
                  </a:lnTo>
                  <a:lnTo>
                    <a:pt x="825804" y="339204"/>
                  </a:lnTo>
                  <a:lnTo>
                    <a:pt x="824814" y="337934"/>
                  </a:lnTo>
                  <a:lnTo>
                    <a:pt x="826655" y="336664"/>
                  </a:lnTo>
                  <a:lnTo>
                    <a:pt x="828116" y="335394"/>
                  </a:lnTo>
                  <a:lnTo>
                    <a:pt x="829576" y="334124"/>
                  </a:lnTo>
                  <a:lnTo>
                    <a:pt x="829360" y="332854"/>
                  </a:lnTo>
                  <a:lnTo>
                    <a:pt x="826325" y="330314"/>
                  </a:lnTo>
                  <a:lnTo>
                    <a:pt x="824814" y="329044"/>
                  </a:lnTo>
                  <a:lnTo>
                    <a:pt x="821042" y="326504"/>
                  </a:lnTo>
                  <a:lnTo>
                    <a:pt x="820915" y="327850"/>
                  </a:lnTo>
                  <a:lnTo>
                    <a:pt x="820394" y="328218"/>
                  </a:lnTo>
                  <a:lnTo>
                    <a:pt x="820394" y="348094"/>
                  </a:lnTo>
                  <a:lnTo>
                    <a:pt x="818769" y="351904"/>
                  </a:lnTo>
                  <a:lnTo>
                    <a:pt x="818616" y="355714"/>
                  </a:lnTo>
                  <a:lnTo>
                    <a:pt x="811288" y="355714"/>
                  </a:lnTo>
                  <a:lnTo>
                    <a:pt x="807885" y="354444"/>
                  </a:lnTo>
                  <a:lnTo>
                    <a:pt x="802551" y="355714"/>
                  </a:lnTo>
                  <a:lnTo>
                    <a:pt x="801763" y="354444"/>
                  </a:lnTo>
                  <a:lnTo>
                    <a:pt x="799198" y="349364"/>
                  </a:lnTo>
                  <a:lnTo>
                    <a:pt x="799414" y="346824"/>
                  </a:lnTo>
                  <a:lnTo>
                    <a:pt x="802043" y="345554"/>
                  </a:lnTo>
                  <a:lnTo>
                    <a:pt x="804532" y="343014"/>
                  </a:lnTo>
                  <a:lnTo>
                    <a:pt x="809663" y="343014"/>
                  </a:lnTo>
                  <a:lnTo>
                    <a:pt x="811288" y="344284"/>
                  </a:lnTo>
                  <a:lnTo>
                    <a:pt x="813714" y="346824"/>
                  </a:lnTo>
                  <a:lnTo>
                    <a:pt x="814641" y="348094"/>
                  </a:lnTo>
                  <a:lnTo>
                    <a:pt x="820394" y="348094"/>
                  </a:lnTo>
                  <a:lnTo>
                    <a:pt x="820394" y="328218"/>
                  </a:lnTo>
                  <a:lnTo>
                    <a:pt x="817346" y="330314"/>
                  </a:lnTo>
                  <a:lnTo>
                    <a:pt x="814641" y="326504"/>
                  </a:lnTo>
                  <a:lnTo>
                    <a:pt x="814565" y="321424"/>
                  </a:lnTo>
                  <a:lnTo>
                    <a:pt x="813930" y="316344"/>
                  </a:lnTo>
                  <a:lnTo>
                    <a:pt x="815352" y="313804"/>
                  </a:lnTo>
                  <a:lnTo>
                    <a:pt x="817626" y="316344"/>
                  </a:lnTo>
                  <a:lnTo>
                    <a:pt x="817714" y="318884"/>
                  </a:lnTo>
                  <a:lnTo>
                    <a:pt x="820966" y="318884"/>
                  </a:lnTo>
                  <a:lnTo>
                    <a:pt x="824776" y="318884"/>
                  </a:lnTo>
                  <a:lnTo>
                    <a:pt x="824814" y="317614"/>
                  </a:lnTo>
                  <a:lnTo>
                    <a:pt x="825449" y="316344"/>
                  </a:lnTo>
                  <a:lnTo>
                    <a:pt x="827227" y="313804"/>
                  </a:lnTo>
                  <a:lnTo>
                    <a:pt x="828332" y="312534"/>
                  </a:lnTo>
                  <a:lnTo>
                    <a:pt x="829437" y="311264"/>
                  </a:lnTo>
                  <a:lnTo>
                    <a:pt x="837692" y="315074"/>
                  </a:lnTo>
                  <a:lnTo>
                    <a:pt x="839038" y="309994"/>
                  </a:lnTo>
                  <a:lnTo>
                    <a:pt x="839038" y="316344"/>
                  </a:lnTo>
                  <a:lnTo>
                    <a:pt x="848283" y="315074"/>
                  </a:lnTo>
                  <a:lnTo>
                    <a:pt x="847001" y="322694"/>
                  </a:lnTo>
                  <a:lnTo>
                    <a:pt x="852970" y="321437"/>
                  </a:lnTo>
                  <a:lnTo>
                    <a:pt x="852970" y="306654"/>
                  </a:lnTo>
                  <a:lnTo>
                    <a:pt x="852335" y="307454"/>
                  </a:lnTo>
                  <a:lnTo>
                    <a:pt x="849134" y="311264"/>
                  </a:lnTo>
                  <a:lnTo>
                    <a:pt x="846289" y="311264"/>
                  </a:lnTo>
                  <a:lnTo>
                    <a:pt x="843203" y="309994"/>
                  </a:lnTo>
                  <a:lnTo>
                    <a:pt x="840105" y="308724"/>
                  </a:lnTo>
                  <a:lnTo>
                    <a:pt x="838962" y="306184"/>
                  </a:lnTo>
                  <a:lnTo>
                    <a:pt x="840511" y="298564"/>
                  </a:lnTo>
                  <a:lnTo>
                    <a:pt x="840778" y="297294"/>
                  </a:lnTo>
                  <a:lnTo>
                    <a:pt x="841019" y="296037"/>
                  </a:lnTo>
                  <a:lnTo>
                    <a:pt x="841959" y="293484"/>
                  </a:lnTo>
                  <a:lnTo>
                    <a:pt x="842873" y="290944"/>
                  </a:lnTo>
                  <a:lnTo>
                    <a:pt x="835050" y="289674"/>
                  </a:lnTo>
                  <a:lnTo>
                    <a:pt x="833920" y="287134"/>
                  </a:lnTo>
                  <a:lnTo>
                    <a:pt x="832561" y="284594"/>
                  </a:lnTo>
                  <a:lnTo>
                    <a:pt x="833348" y="283324"/>
                  </a:lnTo>
                  <a:lnTo>
                    <a:pt x="835202" y="283324"/>
                  </a:lnTo>
                  <a:lnTo>
                    <a:pt x="836409" y="282054"/>
                  </a:lnTo>
                  <a:lnTo>
                    <a:pt x="838682" y="280784"/>
                  </a:lnTo>
                  <a:lnTo>
                    <a:pt x="840955" y="279514"/>
                  </a:lnTo>
                  <a:lnTo>
                    <a:pt x="841743" y="275704"/>
                  </a:lnTo>
                  <a:lnTo>
                    <a:pt x="838987" y="273164"/>
                  </a:lnTo>
                  <a:lnTo>
                    <a:pt x="837615" y="271894"/>
                  </a:lnTo>
                  <a:lnTo>
                    <a:pt x="836117" y="270624"/>
                  </a:lnTo>
                  <a:lnTo>
                    <a:pt x="834631" y="269354"/>
                  </a:lnTo>
                  <a:lnTo>
                    <a:pt x="834275" y="268084"/>
                  </a:lnTo>
                  <a:lnTo>
                    <a:pt x="838542" y="266814"/>
                  </a:lnTo>
                  <a:lnTo>
                    <a:pt x="839711" y="265544"/>
                  </a:lnTo>
                  <a:lnTo>
                    <a:pt x="840892" y="264274"/>
                  </a:lnTo>
                  <a:lnTo>
                    <a:pt x="842518" y="263004"/>
                  </a:lnTo>
                  <a:lnTo>
                    <a:pt x="845439" y="265544"/>
                  </a:lnTo>
                  <a:lnTo>
                    <a:pt x="846645" y="263004"/>
                  </a:lnTo>
                  <a:lnTo>
                    <a:pt x="847572" y="261734"/>
                  </a:lnTo>
                  <a:lnTo>
                    <a:pt x="849134" y="263004"/>
                  </a:lnTo>
                  <a:lnTo>
                    <a:pt x="848283" y="265544"/>
                  </a:lnTo>
                  <a:lnTo>
                    <a:pt x="851268" y="266814"/>
                  </a:lnTo>
                  <a:lnTo>
                    <a:pt x="853262" y="269354"/>
                  </a:lnTo>
                  <a:lnTo>
                    <a:pt x="850061" y="273164"/>
                  </a:lnTo>
                  <a:lnTo>
                    <a:pt x="852411" y="275704"/>
                  </a:lnTo>
                  <a:lnTo>
                    <a:pt x="854049" y="276974"/>
                  </a:lnTo>
                  <a:lnTo>
                    <a:pt x="854265" y="279514"/>
                  </a:lnTo>
                  <a:lnTo>
                    <a:pt x="851560" y="280784"/>
                  </a:lnTo>
                  <a:lnTo>
                    <a:pt x="850912" y="279514"/>
                  </a:lnTo>
                  <a:lnTo>
                    <a:pt x="850277" y="278244"/>
                  </a:lnTo>
                  <a:lnTo>
                    <a:pt x="850150" y="277469"/>
                  </a:lnTo>
                  <a:lnTo>
                    <a:pt x="850112" y="276707"/>
                  </a:lnTo>
                  <a:lnTo>
                    <a:pt x="850557" y="274434"/>
                  </a:lnTo>
                  <a:lnTo>
                    <a:pt x="846645" y="274434"/>
                  </a:lnTo>
                  <a:lnTo>
                    <a:pt x="846010" y="276974"/>
                  </a:lnTo>
                  <a:lnTo>
                    <a:pt x="845578" y="278244"/>
                  </a:lnTo>
                  <a:lnTo>
                    <a:pt x="845515" y="280784"/>
                  </a:lnTo>
                  <a:lnTo>
                    <a:pt x="847293" y="280784"/>
                  </a:lnTo>
                  <a:lnTo>
                    <a:pt x="847572" y="279514"/>
                  </a:lnTo>
                  <a:lnTo>
                    <a:pt x="849210" y="279514"/>
                  </a:lnTo>
                  <a:lnTo>
                    <a:pt x="848499" y="282054"/>
                  </a:lnTo>
                  <a:lnTo>
                    <a:pt x="847928" y="285864"/>
                  </a:lnTo>
                  <a:lnTo>
                    <a:pt x="850988" y="289674"/>
                  </a:lnTo>
                  <a:lnTo>
                    <a:pt x="848283" y="289674"/>
                  </a:lnTo>
                  <a:lnTo>
                    <a:pt x="848715" y="287134"/>
                  </a:lnTo>
                  <a:lnTo>
                    <a:pt x="846797" y="287134"/>
                  </a:lnTo>
                  <a:lnTo>
                    <a:pt x="844511" y="289674"/>
                  </a:lnTo>
                  <a:lnTo>
                    <a:pt x="845083" y="292214"/>
                  </a:lnTo>
                  <a:lnTo>
                    <a:pt x="848931" y="293484"/>
                  </a:lnTo>
                  <a:lnTo>
                    <a:pt x="854113" y="293484"/>
                  </a:lnTo>
                  <a:lnTo>
                    <a:pt x="856043" y="298564"/>
                  </a:lnTo>
                  <a:lnTo>
                    <a:pt x="859663" y="301104"/>
                  </a:lnTo>
                  <a:lnTo>
                    <a:pt x="860806" y="302374"/>
                  </a:lnTo>
                  <a:lnTo>
                    <a:pt x="860806" y="291503"/>
                  </a:lnTo>
                  <a:lnTo>
                    <a:pt x="860171" y="290944"/>
                  </a:lnTo>
                  <a:lnTo>
                    <a:pt x="858951" y="289674"/>
                  </a:lnTo>
                  <a:lnTo>
                    <a:pt x="857745" y="288404"/>
                  </a:lnTo>
                  <a:lnTo>
                    <a:pt x="857516" y="287134"/>
                  </a:lnTo>
                  <a:lnTo>
                    <a:pt x="856818" y="283324"/>
                  </a:lnTo>
                  <a:lnTo>
                    <a:pt x="857186" y="280784"/>
                  </a:lnTo>
                  <a:lnTo>
                    <a:pt x="857745" y="276974"/>
                  </a:lnTo>
                  <a:lnTo>
                    <a:pt x="861161" y="273164"/>
                  </a:lnTo>
                  <a:lnTo>
                    <a:pt x="868133" y="273164"/>
                  </a:lnTo>
                  <a:lnTo>
                    <a:pt x="864882" y="269379"/>
                  </a:lnTo>
                  <a:lnTo>
                    <a:pt x="864908" y="268439"/>
                  </a:lnTo>
                  <a:lnTo>
                    <a:pt x="865073" y="265544"/>
                  </a:lnTo>
                  <a:lnTo>
                    <a:pt x="860526" y="263004"/>
                  </a:lnTo>
                  <a:lnTo>
                    <a:pt x="857961" y="263004"/>
                  </a:lnTo>
                  <a:lnTo>
                    <a:pt x="857313" y="261734"/>
                  </a:lnTo>
                  <a:lnTo>
                    <a:pt x="856678" y="260464"/>
                  </a:lnTo>
                  <a:lnTo>
                    <a:pt x="856322" y="259753"/>
                  </a:lnTo>
                  <a:lnTo>
                    <a:pt x="856322" y="288404"/>
                  </a:lnTo>
                  <a:lnTo>
                    <a:pt x="855891" y="289674"/>
                  </a:lnTo>
                  <a:lnTo>
                    <a:pt x="855040" y="289674"/>
                  </a:lnTo>
                  <a:lnTo>
                    <a:pt x="855332" y="287134"/>
                  </a:lnTo>
                  <a:lnTo>
                    <a:pt x="856322" y="288404"/>
                  </a:lnTo>
                  <a:lnTo>
                    <a:pt x="856322" y="259753"/>
                  </a:lnTo>
                  <a:lnTo>
                    <a:pt x="856043" y="259194"/>
                  </a:lnTo>
                  <a:lnTo>
                    <a:pt x="856068" y="257924"/>
                  </a:lnTo>
                  <a:lnTo>
                    <a:pt x="856145" y="255384"/>
                  </a:lnTo>
                  <a:lnTo>
                    <a:pt x="856183" y="254114"/>
                  </a:lnTo>
                  <a:lnTo>
                    <a:pt x="857250" y="252844"/>
                  </a:lnTo>
                  <a:lnTo>
                    <a:pt x="862228" y="252844"/>
                  </a:lnTo>
                  <a:lnTo>
                    <a:pt x="862723" y="255384"/>
                  </a:lnTo>
                  <a:lnTo>
                    <a:pt x="864577" y="261734"/>
                  </a:lnTo>
                  <a:lnTo>
                    <a:pt x="870902" y="259194"/>
                  </a:lnTo>
                  <a:lnTo>
                    <a:pt x="871550" y="271894"/>
                  </a:lnTo>
                  <a:lnTo>
                    <a:pt x="873252" y="275704"/>
                  </a:lnTo>
                  <a:lnTo>
                    <a:pt x="876808" y="276974"/>
                  </a:lnTo>
                  <a:lnTo>
                    <a:pt x="877023" y="280784"/>
                  </a:lnTo>
                  <a:lnTo>
                    <a:pt x="877874" y="284594"/>
                  </a:lnTo>
                  <a:lnTo>
                    <a:pt x="878662" y="287134"/>
                  </a:lnTo>
                  <a:lnTo>
                    <a:pt x="875169" y="287134"/>
                  </a:lnTo>
                  <a:lnTo>
                    <a:pt x="874179" y="288404"/>
                  </a:lnTo>
                  <a:lnTo>
                    <a:pt x="878230" y="288404"/>
                  </a:lnTo>
                  <a:lnTo>
                    <a:pt x="885063" y="288404"/>
                  </a:lnTo>
                  <a:lnTo>
                    <a:pt x="885494" y="287134"/>
                  </a:lnTo>
                  <a:lnTo>
                    <a:pt x="886409" y="284594"/>
                  </a:lnTo>
                  <a:lnTo>
                    <a:pt x="886409" y="282054"/>
                  </a:lnTo>
                  <a:lnTo>
                    <a:pt x="884072" y="280784"/>
                  </a:lnTo>
                  <a:lnTo>
                    <a:pt x="877379" y="276974"/>
                  </a:lnTo>
                  <a:lnTo>
                    <a:pt x="877163" y="274434"/>
                  </a:lnTo>
                  <a:lnTo>
                    <a:pt x="881862" y="268084"/>
                  </a:lnTo>
                  <a:lnTo>
                    <a:pt x="884847" y="264274"/>
                  </a:lnTo>
                  <a:lnTo>
                    <a:pt x="888161" y="260464"/>
                  </a:lnTo>
                  <a:lnTo>
                    <a:pt x="889254" y="259194"/>
                  </a:lnTo>
                  <a:lnTo>
                    <a:pt x="886917" y="252844"/>
                  </a:lnTo>
                  <a:lnTo>
                    <a:pt x="891387" y="254114"/>
                  </a:lnTo>
                  <a:lnTo>
                    <a:pt x="893597" y="257924"/>
                  </a:lnTo>
                  <a:lnTo>
                    <a:pt x="897585" y="256654"/>
                  </a:lnTo>
                  <a:lnTo>
                    <a:pt x="897585" y="243471"/>
                  </a:lnTo>
                  <a:lnTo>
                    <a:pt x="896658" y="242684"/>
                  </a:lnTo>
                  <a:lnTo>
                    <a:pt x="898359" y="241414"/>
                  </a:lnTo>
                  <a:lnTo>
                    <a:pt x="899934" y="243954"/>
                  </a:lnTo>
                  <a:lnTo>
                    <a:pt x="899934" y="236982"/>
                  </a:lnTo>
                  <a:lnTo>
                    <a:pt x="897229" y="236334"/>
                  </a:lnTo>
                  <a:lnTo>
                    <a:pt x="902627" y="231254"/>
                  </a:lnTo>
                  <a:lnTo>
                    <a:pt x="899998" y="228714"/>
                  </a:lnTo>
                  <a:lnTo>
                    <a:pt x="900709" y="223634"/>
                  </a:lnTo>
                  <a:lnTo>
                    <a:pt x="901712" y="224904"/>
                  </a:lnTo>
                  <a:lnTo>
                    <a:pt x="902919" y="226174"/>
                  </a:lnTo>
                  <a:lnTo>
                    <a:pt x="901496" y="228714"/>
                  </a:lnTo>
                  <a:lnTo>
                    <a:pt x="903338" y="229984"/>
                  </a:lnTo>
                  <a:lnTo>
                    <a:pt x="905332" y="229984"/>
                  </a:lnTo>
                  <a:lnTo>
                    <a:pt x="905840" y="226174"/>
                  </a:lnTo>
                  <a:lnTo>
                    <a:pt x="908253" y="223634"/>
                  </a:lnTo>
                  <a:lnTo>
                    <a:pt x="909104" y="222364"/>
                  </a:lnTo>
                  <a:lnTo>
                    <a:pt x="910882" y="222364"/>
                  </a:lnTo>
                  <a:lnTo>
                    <a:pt x="909243" y="219824"/>
                  </a:lnTo>
                  <a:lnTo>
                    <a:pt x="910958" y="217284"/>
                  </a:lnTo>
                  <a:lnTo>
                    <a:pt x="913091" y="216014"/>
                  </a:lnTo>
                  <a:lnTo>
                    <a:pt x="916000" y="214744"/>
                  </a:lnTo>
                  <a:lnTo>
                    <a:pt x="918705" y="216014"/>
                  </a:lnTo>
                  <a:lnTo>
                    <a:pt x="921410" y="216014"/>
                  </a:lnTo>
                  <a:lnTo>
                    <a:pt x="921550" y="218554"/>
                  </a:lnTo>
                  <a:lnTo>
                    <a:pt x="921550" y="209664"/>
                  </a:lnTo>
                  <a:lnTo>
                    <a:pt x="920559" y="209664"/>
                  </a:lnTo>
                  <a:lnTo>
                    <a:pt x="920991" y="208394"/>
                  </a:lnTo>
                  <a:lnTo>
                    <a:pt x="922477" y="208394"/>
                  </a:lnTo>
                  <a:lnTo>
                    <a:pt x="923975" y="209664"/>
                  </a:lnTo>
                  <a:lnTo>
                    <a:pt x="926465" y="209664"/>
                  </a:lnTo>
                  <a:lnTo>
                    <a:pt x="926465" y="196329"/>
                  </a:lnTo>
                  <a:lnTo>
                    <a:pt x="925753" y="196964"/>
                  </a:lnTo>
                  <a:lnTo>
                    <a:pt x="924547" y="199504"/>
                  </a:lnTo>
                  <a:lnTo>
                    <a:pt x="922197" y="202044"/>
                  </a:lnTo>
                  <a:lnTo>
                    <a:pt x="922337" y="199504"/>
                  </a:lnTo>
                  <a:lnTo>
                    <a:pt x="922769" y="198234"/>
                  </a:lnTo>
                  <a:lnTo>
                    <a:pt x="924331" y="196964"/>
                  </a:lnTo>
                  <a:lnTo>
                    <a:pt x="922616" y="195694"/>
                  </a:lnTo>
                  <a:lnTo>
                    <a:pt x="920280" y="198234"/>
                  </a:lnTo>
                  <a:lnTo>
                    <a:pt x="918146" y="203314"/>
                  </a:lnTo>
                  <a:lnTo>
                    <a:pt x="916152" y="208394"/>
                  </a:lnTo>
                  <a:lnTo>
                    <a:pt x="913942" y="213474"/>
                  </a:lnTo>
                  <a:lnTo>
                    <a:pt x="912139" y="210934"/>
                  </a:lnTo>
                  <a:lnTo>
                    <a:pt x="911237" y="209664"/>
                  </a:lnTo>
                  <a:lnTo>
                    <a:pt x="910310" y="207124"/>
                  </a:lnTo>
                  <a:lnTo>
                    <a:pt x="910831" y="205854"/>
                  </a:lnTo>
                  <a:lnTo>
                    <a:pt x="911339" y="204584"/>
                  </a:lnTo>
                  <a:lnTo>
                    <a:pt x="911847" y="203314"/>
                  </a:lnTo>
                  <a:lnTo>
                    <a:pt x="912355" y="202044"/>
                  </a:lnTo>
                  <a:lnTo>
                    <a:pt x="913371" y="199504"/>
                  </a:lnTo>
                  <a:lnTo>
                    <a:pt x="913904" y="196964"/>
                  </a:lnTo>
                  <a:lnTo>
                    <a:pt x="914438" y="194424"/>
                  </a:lnTo>
                  <a:lnTo>
                    <a:pt x="915720" y="190614"/>
                  </a:lnTo>
                  <a:lnTo>
                    <a:pt x="916292" y="186804"/>
                  </a:lnTo>
                  <a:lnTo>
                    <a:pt x="913663" y="182994"/>
                  </a:lnTo>
                  <a:lnTo>
                    <a:pt x="916216" y="181724"/>
                  </a:lnTo>
                  <a:lnTo>
                    <a:pt x="917638" y="179184"/>
                  </a:lnTo>
                  <a:lnTo>
                    <a:pt x="918349" y="177914"/>
                  </a:lnTo>
                  <a:lnTo>
                    <a:pt x="913155" y="177914"/>
                  </a:lnTo>
                  <a:lnTo>
                    <a:pt x="914260" y="174104"/>
                  </a:lnTo>
                  <a:lnTo>
                    <a:pt x="915365" y="170294"/>
                  </a:lnTo>
                  <a:lnTo>
                    <a:pt x="915581" y="163944"/>
                  </a:lnTo>
                  <a:lnTo>
                    <a:pt x="916724" y="163944"/>
                  </a:lnTo>
                  <a:lnTo>
                    <a:pt x="921905" y="165214"/>
                  </a:lnTo>
                  <a:lnTo>
                    <a:pt x="921626" y="163944"/>
                  </a:lnTo>
                  <a:lnTo>
                    <a:pt x="921346" y="162674"/>
                  </a:lnTo>
                  <a:lnTo>
                    <a:pt x="921651" y="161404"/>
                  </a:lnTo>
                  <a:lnTo>
                    <a:pt x="922261" y="158864"/>
                  </a:lnTo>
                  <a:lnTo>
                    <a:pt x="917435" y="161404"/>
                  </a:lnTo>
                  <a:lnTo>
                    <a:pt x="914374" y="160134"/>
                  </a:lnTo>
                  <a:lnTo>
                    <a:pt x="914019" y="158864"/>
                  </a:lnTo>
                  <a:lnTo>
                    <a:pt x="913663" y="157594"/>
                  </a:lnTo>
                  <a:lnTo>
                    <a:pt x="912596" y="157594"/>
                  </a:lnTo>
                  <a:lnTo>
                    <a:pt x="912596" y="189344"/>
                  </a:lnTo>
                  <a:lnTo>
                    <a:pt x="912596" y="196964"/>
                  </a:lnTo>
                  <a:lnTo>
                    <a:pt x="912304" y="196964"/>
                  </a:lnTo>
                  <a:lnTo>
                    <a:pt x="905129" y="193154"/>
                  </a:lnTo>
                  <a:lnTo>
                    <a:pt x="901141" y="193154"/>
                  </a:lnTo>
                  <a:lnTo>
                    <a:pt x="898080" y="190614"/>
                  </a:lnTo>
                  <a:lnTo>
                    <a:pt x="896518" y="189344"/>
                  </a:lnTo>
                  <a:lnTo>
                    <a:pt x="894384" y="190614"/>
                  </a:lnTo>
                  <a:lnTo>
                    <a:pt x="892390" y="193154"/>
                  </a:lnTo>
                  <a:lnTo>
                    <a:pt x="895235" y="195694"/>
                  </a:lnTo>
                  <a:lnTo>
                    <a:pt x="898652" y="196964"/>
                  </a:lnTo>
                  <a:lnTo>
                    <a:pt x="899426" y="202044"/>
                  </a:lnTo>
                  <a:lnTo>
                    <a:pt x="897509" y="200139"/>
                  </a:lnTo>
                  <a:lnTo>
                    <a:pt x="897509" y="208394"/>
                  </a:lnTo>
                  <a:lnTo>
                    <a:pt x="896023" y="209664"/>
                  </a:lnTo>
                  <a:lnTo>
                    <a:pt x="893178" y="207124"/>
                  </a:lnTo>
                  <a:lnTo>
                    <a:pt x="894880" y="205854"/>
                  </a:lnTo>
                  <a:lnTo>
                    <a:pt x="897509" y="208394"/>
                  </a:lnTo>
                  <a:lnTo>
                    <a:pt x="897509" y="200139"/>
                  </a:lnTo>
                  <a:lnTo>
                    <a:pt x="896874" y="199504"/>
                  </a:lnTo>
                  <a:lnTo>
                    <a:pt x="894664" y="196964"/>
                  </a:lnTo>
                  <a:lnTo>
                    <a:pt x="892314" y="196964"/>
                  </a:lnTo>
                  <a:lnTo>
                    <a:pt x="892314" y="227444"/>
                  </a:lnTo>
                  <a:lnTo>
                    <a:pt x="890752" y="229870"/>
                  </a:lnTo>
                  <a:lnTo>
                    <a:pt x="890752" y="251574"/>
                  </a:lnTo>
                  <a:lnTo>
                    <a:pt x="888072" y="250342"/>
                  </a:lnTo>
                  <a:lnTo>
                    <a:pt x="888187" y="249034"/>
                  </a:lnTo>
                  <a:lnTo>
                    <a:pt x="888403" y="247764"/>
                  </a:lnTo>
                  <a:lnTo>
                    <a:pt x="888619" y="246494"/>
                  </a:lnTo>
                  <a:lnTo>
                    <a:pt x="884986" y="247764"/>
                  </a:lnTo>
                  <a:lnTo>
                    <a:pt x="889050" y="245224"/>
                  </a:lnTo>
                  <a:lnTo>
                    <a:pt x="889965" y="247764"/>
                  </a:lnTo>
                  <a:lnTo>
                    <a:pt x="890752" y="251574"/>
                  </a:lnTo>
                  <a:lnTo>
                    <a:pt x="890752" y="229870"/>
                  </a:lnTo>
                  <a:lnTo>
                    <a:pt x="886053" y="233794"/>
                  </a:lnTo>
                  <a:lnTo>
                    <a:pt x="883716" y="240144"/>
                  </a:lnTo>
                  <a:lnTo>
                    <a:pt x="876236" y="240144"/>
                  </a:lnTo>
                  <a:lnTo>
                    <a:pt x="878370" y="247764"/>
                  </a:lnTo>
                  <a:lnTo>
                    <a:pt x="879589" y="254114"/>
                  </a:lnTo>
                  <a:lnTo>
                    <a:pt x="877023" y="260464"/>
                  </a:lnTo>
                  <a:lnTo>
                    <a:pt x="873747" y="259194"/>
                  </a:lnTo>
                  <a:lnTo>
                    <a:pt x="874179" y="256654"/>
                  </a:lnTo>
                  <a:lnTo>
                    <a:pt x="869746" y="252844"/>
                  </a:lnTo>
                  <a:lnTo>
                    <a:pt x="868273" y="251574"/>
                  </a:lnTo>
                  <a:lnTo>
                    <a:pt x="865238" y="249034"/>
                  </a:lnTo>
                  <a:lnTo>
                    <a:pt x="863727" y="247764"/>
                  </a:lnTo>
                  <a:lnTo>
                    <a:pt x="860691" y="245224"/>
                  </a:lnTo>
                  <a:lnTo>
                    <a:pt x="859167" y="243954"/>
                  </a:lnTo>
                  <a:lnTo>
                    <a:pt x="855611" y="242684"/>
                  </a:lnTo>
                  <a:lnTo>
                    <a:pt x="851484" y="242684"/>
                  </a:lnTo>
                  <a:lnTo>
                    <a:pt x="851420" y="241414"/>
                  </a:lnTo>
                  <a:lnTo>
                    <a:pt x="851204" y="237604"/>
                  </a:lnTo>
                  <a:lnTo>
                    <a:pt x="851128" y="236334"/>
                  </a:lnTo>
                  <a:lnTo>
                    <a:pt x="847928" y="237604"/>
                  </a:lnTo>
                  <a:lnTo>
                    <a:pt x="845718" y="236334"/>
                  </a:lnTo>
                  <a:lnTo>
                    <a:pt x="848995" y="233794"/>
                  </a:lnTo>
                  <a:lnTo>
                    <a:pt x="850633" y="232524"/>
                  </a:lnTo>
                  <a:lnTo>
                    <a:pt x="853617" y="232524"/>
                  </a:lnTo>
                  <a:lnTo>
                    <a:pt x="855687" y="233794"/>
                  </a:lnTo>
                  <a:lnTo>
                    <a:pt x="855827" y="232524"/>
                  </a:lnTo>
                  <a:lnTo>
                    <a:pt x="856538" y="231254"/>
                  </a:lnTo>
                  <a:lnTo>
                    <a:pt x="859891" y="226174"/>
                  </a:lnTo>
                  <a:lnTo>
                    <a:pt x="860729" y="224904"/>
                  </a:lnTo>
                  <a:lnTo>
                    <a:pt x="862507" y="224904"/>
                  </a:lnTo>
                  <a:lnTo>
                    <a:pt x="866711" y="231254"/>
                  </a:lnTo>
                  <a:lnTo>
                    <a:pt x="869061" y="233794"/>
                  </a:lnTo>
                  <a:lnTo>
                    <a:pt x="871766" y="224904"/>
                  </a:lnTo>
                  <a:lnTo>
                    <a:pt x="877023" y="226174"/>
                  </a:lnTo>
                  <a:lnTo>
                    <a:pt x="877303" y="224904"/>
                  </a:lnTo>
                  <a:lnTo>
                    <a:pt x="878662" y="223634"/>
                  </a:lnTo>
                  <a:lnTo>
                    <a:pt x="880503" y="223634"/>
                  </a:lnTo>
                  <a:lnTo>
                    <a:pt x="882002" y="224904"/>
                  </a:lnTo>
                  <a:lnTo>
                    <a:pt x="881938" y="227444"/>
                  </a:lnTo>
                  <a:lnTo>
                    <a:pt x="880364" y="227444"/>
                  </a:lnTo>
                  <a:lnTo>
                    <a:pt x="878662" y="228714"/>
                  </a:lnTo>
                  <a:lnTo>
                    <a:pt x="880935" y="231254"/>
                  </a:lnTo>
                  <a:lnTo>
                    <a:pt x="882929" y="232524"/>
                  </a:lnTo>
                  <a:lnTo>
                    <a:pt x="884275" y="232524"/>
                  </a:lnTo>
                  <a:lnTo>
                    <a:pt x="885698" y="226174"/>
                  </a:lnTo>
                  <a:lnTo>
                    <a:pt x="886409" y="224904"/>
                  </a:lnTo>
                  <a:lnTo>
                    <a:pt x="887336" y="222364"/>
                  </a:lnTo>
                  <a:lnTo>
                    <a:pt x="889406" y="222364"/>
                  </a:lnTo>
                  <a:lnTo>
                    <a:pt x="891463" y="223634"/>
                  </a:lnTo>
                  <a:lnTo>
                    <a:pt x="891540" y="226174"/>
                  </a:lnTo>
                  <a:lnTo>
                    <a:pt x="892314" y="227444"/>
                  </a:lnTo>
                  <a:lnTo>
                    <a:pt x="892314" y="196964"/>
                  </a:lnTo>
                  <a:lnTo>
                    <a:pt x="891032" y="196964"/>
                  </a:lnTo>
                  <a:lnTo>
                    <a:pt x="890257" y="195808"/>
                  </a:lnTo>
                  <a:lnTo>
                    <a:pt x="890257" y="207124"/>
                  </a:lnTo>
                  <a:lnTo>
                    <a:pt x="889469" y="209664"/>
                  </a:lnTo>
                  <a:lnTo>
                    <a:pt x="886206" y="209664"/>
                  </a:lnTo>
                  <a:lnTo>
                    <a:pt x="885812" y="208394"/>
                  </a:lnTo>
                  <a:lnTo>
                    <a:pt x="885418" y="207124"/>
                  </a:lnTo>
                  <a:lnTo>
                    <a:pt x="882650" y="205854"/>
                  </a:lnTo>
                  <a:lnTo>
                    <a:pt x="882357" y="204584"/>
                  </a:lnTo>
                  <a:lnTo>
                    <a:pt x="883500" y="203314"/>
                  </a:lnTo>
                  <a:lnTo>
                    <a:pt x="884923" y="203314"/>
                  </a:lnTo>
                  <a:lnTo>
                    <a:pt x="885139" y="205854"/>
                  </a:lnTo>
                  <a:lnTo>
                    <a:pt x="888479" y="204584"/>
                  </a:lnTo>
                  <a:lnTo>
                    <a:pt x="889609" y="205854"/>
                  </a:lnTo>
                  <a:lnTo>
                    <a:pt x="890257" y="207124"/>
                  </a:lnTo>
                  <a:lnTo>
                    <a:pt x="890257" y="195808"/>
                  </a:lnTo>
                  <a:lnTo>
                    <a:pt x="891463" y="191884"/>
                  </a:lnTo>
                  <a:lnTo>
                    <a:pt x="887831" y="190614"/>
                  </a:lnTo>
                  <a:lnTo>
                    <a:pt x="887272" y="189344"/>
                  </a:lnTo>
                  <a:lnTo>
                    <a:pt x="886701" y="188074"/>
                  </a:lnTo>
                  <a:lnTo>
                    <a:pt x="886231" y="186804"/>
                  </a:lnTo>
                  <a:lnTo>
                    <a:pt x="885317" y="184264"/>
                  </a:lnTo>
                  <a:lnTo>
                    <a:pt x="884847" y="182994"/>
                  </a:lnTo>
                  <a:lnTo>
                    <a:pt x="887691" y="179184"/>
                  </a:lnTo>
                  <a:lnTo>
                    <a:pt x="900430" y="179184"/>
                  </a:lnTo>
                  <a:lnTo>
                    <a:pt x="902423" y="182994"/>
                  </a:lnTo>
                  <a:lnTo>
                    <a:pt x="903135" y="185534"/>
                  </a:lnTo>
                  <a:lnTo>
                    <a:pt x="904697" y="184264"/>
                  </a:lnTo>
                  <a:lnTo>
                    <a:pt x="906043" y="184264"/>
                  </a:lnTo>
                  <a:lnTo>
                    <a:pt x="910958" y="182994"/>
                  </a:lnTo>
                  <a:lnTo>
                    <a:pt x="912380" y="184264"/>
                  </a:lnTo>
                  <a:lnTo>
                    <a:pt x="912596" y="189344"/>
                  </a:lnTo>
                  <a:lnTo>
                    <a:pt x="912596" y="157594"/>
                  </a:lnTo>
                  <a:lnTo>
                    <a:pt x="912164" y="157594"/>
                  </a:lnTo>
                  <a:lnTo>
                    <a:pt x="910526" y="158775"/>
                  </a:lnTo>
                  <a:lnTo>
                    <a:pt x="910526" y="166484"/>
                  </a:lnTo>
                  <a:lnTo>
                    <a:pt x="908329" y="172834"/>
                  </a:lnTo>
                  <a:lnTo>
                    <a:pt x="907681" y="174104"/>
                  </a:lnTo>
                  <a:lnTo>
                    <a:pt x="906119" y="174104"/>
                  </a:lnTo>
                  <a:lnTo>
                    <a:pt x="905268" y="172834"/>
                  </a:lnTo>
                  <a:lnTo>
                    <a:pt x="904735" y="171564"/>
                  </a:lnTo>
                  <a:lnTo>
                    <a:pt x="904201" y="170294"/>
                  </a:lnTo>
                  <a:lnTo>
                    <a:pt x="903770" y="167754"/>
                  </a:lnTo>
                  <a:lnTo>
                    <a:pt x="901141" y="171564"/>
                  </a:lnTo>
                  <a:lnTo>
                    <a:pt x="899998" y="170294"/>
                  </a:lnTo>
                  <a:lnTo>
                    <a:pt x="896162" y="167754"/>
                  </a:lnTo>
                  <a:lnTo>
                    <a:pt x="893102" y="167754"/>
                  </a:lnTo>
                  <a:lnTo>
                    <a:pt x="894664" y="161404"/>
                  </a:lnTo>
                  <a:lnTo>
                    <a:pt x="897369" y="161404"/>
                  </a:lnTo>
                  <a:lnTo>
                    <a:pt x="899858" y="160134"/>
                  </a:lnTo>
                  <a:lnTo>
                    <a:pt x="905332" y="160134"/>
                  </a:lnTo>
                  <a:lnTo>
                    <a:pt x="907757" y="161404"/>
                  </a:lnTo>
                  <a:lnTo>
                    <a:pt x="908977" y="163703"/>
                  </a:lnTo>
                  <a:lnTo>
                    <a:pt x="910526" y="166484"/>
                  </a:lnTo>
                  <a:lnTo>
                    <a:pt x="910526" y="158775"/>
                  </a:lnTo>
                  <a:lnTo>
                    <a:pt x="910386" y="158864"/>
                  </a:lnTo>
                  <a:lnTo>
                    <a:pt x="907402" y="157594"/>
                  </a:lnTo>
                  <a:lnTo>
                    <a:pt x="905548" y="153784"/>
                  </a:lnTo>
                  <a:lnTo>
                    <a:pt x="903135" y="156324"/>
                  </a:lnTo>
                  <a:lnTo>
                    <a:pt x="900785" y="156324"/>
                  </a:lnTo>
                  <a:lnTo>
                    <a:pt x="897153" y="157594"/>
                  </a:lnTo>
                  <a:lnTo>
                    <a:pt x="894029" y="160134"/>
                  </a:lnTo>
                  <a:lnTo>
                    <a:pt x="890968" y="162674"/>
                  </a:lnTo>
                  <a:lnTo>
                    <a:pt x="888479" y="165214"/>
                  </a:lnTo>
                  <a:lnTo>
                    <a:pt x="885913" y="166484"/>
                  </a:lnTo>
                  <a:lnTo>
                    <a:pt x="888263" y="171564"/>
                  </a:lnTo>
                  <a:lnTo>
                    <a:pt x="885063" y="169024"/>
                  </a:lnTo>
                  <a:lnTo>
                    <a:pt x="883640" y="169024"/>
                  </a:lnTo>
                  <a:lnTo>
                    <a:pt x="882002" y="172834"/>
                  </a:lnTo>
                  <a:lnTo>
                    <a:pt x="881151" y="174104"/>
                  </a:lnTo>
                  <a:lnTo>
                    <a:pt x="886764" y="177914"/>
                  </a:lnTo>
                  <a:lnTo>
                    <a:pt x="884491" y="179184"/>
                  </a:lnTo>
                  <a:lnTo>
                    <a:pt x="882573" y="181724"/>
                  </a:lnTo>
                  <a:lnTo>
                    <a:pt x="880224" y="184264"/>
                  </a:lnTo>
                  <a:lnTo>
                    <a:pt x="878878" y="184264"/>
                  </a:lnTo>
                  <a:lnTo>
                    <a:pt x="878878" y="195694"/>
                  </a:lnTo>
                  <a:lnTo>
                    <a:pt x="875741" y="202044"/>
                  </a:lnTo>
                  <a:lnTo>
                    <a:pt x="875677" y="213474"/>
                  </a:lnTo>
                  <a:lnTo>
                    <a:pt x="871905" y="214744"/>
                  </a:lnTo>
                  <a:lnTo>
                    <a:pt x="871550" y="214744"/>
                  </a:lnTo>
                  <a:lnTo>
                    <a:pt x="871054" y="210934"/>
                  </a:lnTo>
                  <a:lnTo>
                    <a:pt x="872832" y="212204"/>
                  </a:lnTo>
                  <a:lnTo>
                    <a:pt x="874102" y="213474"/>
                  </a:lnTo>
                  <a:lnTo>
                    <a:pt x="875677" y="213474"/>
                  </a:lnTo>
                  <a:lnTo>
                    <a:pt x="875677" y="202095"/>
                  </a:lnTo>
                  <a:lnTo>
                    <a:pt x="872401" y="204584"/>
                  </a:lnTo>
                  <a:lnTo>
                    <a:pt x="869911" y="204584"/>
                  </a:lnTo>
                  <a:lnTo>
                    <a:pt x="867994" y="203314"/>
                  </a:lnTo>
                  <a:lnTo>
                    <a:pt x="867130" y="202730"/>
                  </a:lnTo>
                  <a:lnTo>
                    <a:pt x="867130" y="210934"/>
                  </a:lnTo>
                  <a:lnTo>
                    <a:pt x="866990" y="213474"/>
                  </a:lnTo>
                  <a:lnTo>
                    <a:pt x="866216" y="216014"/>
                  </a:lnTo>
                  <a:lnTo>
                    <a:pt x="864285" y="216014"/>
                  </a:lnTo>
                  <a:lnTo>
                    <a:pt x="864577" y="219824"/>
                  </a:lnTo>
                  <a:lnTo>
                    <a:pt x="863650" y="218554"/>
                  </a:lnTo>
                  <a:lnTo>
                    <a:pt x="862723" y="217284"/>
                  </a:lnTo>
                  <a:lnTo>
                    <a:pt x="859663" y="217284"/>
                  </a:lnTo>
                  <a:lnTo>
                    <a:pt x="860450" y="214744"/>
                  </a:lnTo>
                  <a:lnTo>
                    <a:pt x="861085" y="212204"/>
                  </a:lnTo>
                  <a:lnTo>
                    <a:pt x="863079" y="212204"/>
                  </a:lnTo>
                  <a:lnTo>
                    <a:pt x="865073" y="210934"/>
                  </a:lnTo>
                  <a:lnTo>
                    <a:pt x="867130" y="210934"/>
                  </a:lnTo>
                  <a:lnTo>
                    <a:pt x="867130" y="202730"/>
                  </a:lnTo>
                  <a:lnTo>
                    <a:pt x="866140" y="202044"/>
                  </a:lnTo>
                  <a:lnTo>
                    <a:pt x="863371" y="202044"/>
                  </a:lnTo>
                  <a:lnTo>
                    <a:pt x="862939" y="204584"/>
                  </a:lnTo>
                  <a:lnTo>
                    <a:pt x="862660" y="207124"/>
                  </a:lnTo>
                  <a:lnTo>
                    <a:pt x="860666" y="208394"/>
                  </a:lnTo>
                  <a:lnTo>
                    <a:pt x="859459" y="204584"/>
                  </a:lnTo>
                  <a:lnTo>
                    <a:pt x="860945" y="202044"/>
                  </a:lnTo>
                  <a:lnTo>
                    <a:pt x="857745" y="199504"/>
                  </a:lnTo>
                  <a:lnTo>
                    <a:pt x="860171" y="195694"/>
                  </a:lnTo>
                  <a:lnTo>
                    <a:pt x="858456" y="194424"/>
                  </a:lnTo>
                  <a:lnTo>
                    <a:pt x="854405" y="195694"/>
                  </a:lnTo>
                  <a:lnTo>
                    <a:pt x="855827" y="191884"/>
                  </a:lnTo>
                  <a:lnTo>
                    <a:pt x="854900" y="190614"/>
                  </a:lnTo>
                  <a:lnTo>
                    <a:pt x="853617" y="193154"/>
                  </a:lnTo>
                  <a:lnTo>
                    <a:pt x="853973" y="195694"/>
                  </a:lnTo>
                  <a:lnTo>
                    <a:pt x="849782" y="196964"/>
                  </a:lnTo>
                  <a:lnTo>
                    <a:pt x="844511" y="198234"/>
                  </a:lnTo>
                  <a:lnTo>
                    <a:pt x="849566" y="205854"/>
                  </a:lnTo>
                  <a:lnTo>
                    <a:pt x="853833" y="213474"/>
                  </a:lnTo>
                  <a:lnTo>
                    <a:pt x="850138" y="214744"/>
                  </a:lnTo>
                  <a:lnTo>
                    <a:pt x="849071" y="215150"/>
                  </a:lnTo>
                  <a:lnTo>
                    <a:pt x="849071" y="229984"/>
                  </a:lnTo>
                  <a:lnTo>
                    <a:pt x="849071" y="231254"/>
                  </a:lnTo>
                  <a:lnTo>
                    <a:pt x="848639" y="232524"/>
                  </a:lnTo>
                  <a:lnTo>
                    <a:pt x="844588" y="233794"/>
                  </a:lnTo>
                  <a:lnTo>
                    <a:pt x="842733" y="232524"/>
                  </a:lnTo>
                  <a:lnTo>
                    <a:pt x="842670" y="229984"/>
                  </a:lnTo>
                  <a:lnTo>
                    <a:pt x="842594" y="227444"/>
                  </a:lnTo>
                  <a:lnTo>
                    <a:pt x="844296" y="226174"/>
                  </a:lnTo>
                  <a:lnTo>
                    <a:pt x="848639" y="226174"/>
                  </a:lnTo>
                  <a:lnTo>
                    <a:pt x="849071" y="229984"/>
                  </a:lnTo>
                  <a:lnTo>
                    <a:pt x="849071" y="215150"/>
                  </a:lnTo>
                  <a:lnTo>
                    <a:pt x="846721" y="216014"/>
                  </a:lnTo>
                  <a:lnTo>
                    <a:pt x="842314" y="218554"/>
                  </a:lnTo>
                  <a:lnTo>
                    <a:pt x="843876" y="214744"/>
                  </a:lnTo>
                  <a:lnTo>
                    <a:pt x="845007" y="213474"/>
                  </a:lnTo>
                  <a:lnTo>
                    <a:pt x="846074" y="210934"/>
                  </a:lnTo>
                  <a:lnTo>
                    <a:pt x="847509" y="208394"/>
                  </a:lnTo>
                  <a:lnTo>
                    <a:pt x="846074" y="207124"/>
                  </a:lnTo>
                  <a:lnTo>
                    <a:pt x="843305" y="205854"/>
                  </a:lnTo>
                  <a:lnTo>
                    <a:pt x="841527" y="204584"/>
                  </a:lnTo>
                  <a:lnTo>
                    <a:pt x="840320" y="205854"/>
                  </a:lnTo>
                  <a:lnTo>
                    <a:pt x="841032" y="207124"/>
                  </a:lnTo>
                  <a:lnTo>
                    <a:pt x="841883" y="209664"/>
                  </a:lnTo>
                  <a:lnTo>
                    <a:pt x="840600" y="212204"/>
                  </a:lnTo>
                  <a:lnTo>
                    <a:pt x="839470" y="213474"/>
                  </a:lnTo>
                  <a:lnTo>
                    <a:pt x="838250" y="215442"/>
                  </a:lnTo>
                  <a:lnTo>
                    <a:pt x="838250" y="242684"/>
                  </a:lnTo>
                  <a:lnTo>
                    <a:pt x="837336" y="242684"/>
                  </a:lnTo>
                  <a:lnTo>
                    <a:pt x="836472" y="241414"/>
                  </a:lnTo>
                  <a:lnTo>
                    <a:pt x="837831" y="241414"/>
                  </a:lnTo>
                  <a:lnTo>
                    <a:pt x="838250" y="242684"/>
                  </a:lnTo>
                  <a:lnTo>
                    <a:pt x="838250" y="215442"/>
                  </a:lnTo>
                  <a:lnTo>
                    <a:pt x="837895" y="216014"/>
                  </a:lnTo>
                  <a:lnTo>
                    <a:pt x="835202" y="218554"/>
                  </a:lnTo>
                  <a:lnTo>
                    <a:pt x="836625" y="222364"/>
                  </a:lnTo>
                  <a:lnTo>
                    <a:pt x="835621" y="223634"/>
                  </a:lnTo>
                  <a:lnTo>
                    <a:pt x="833843" y="222364"/>
                  </a:lnTo>
                  <a:lnTo>
                    <a:pt x="833412" y="222364"/>
                  </a:lnTo>
                  <a:lnTo>
                    <a:pt x="833183" y="219824"/>
                  </a:lnTo>
                  <a:lnTo>
                    <a:pt x="833056" y="218554"/>
                  </a:lnTo>
                  <a:lnTo>
                    <a:pt x="831634" y="218909"/>
                  </a:lnTo>
                  <a:lnTo>
                    <a:pt x="831634" y="278244"/>
                  </a:lnTo>
                  <a:lnTo>
                    <a:pt x="831075" y="279514"/>
                  </a:lnTo>
                  <a:lnTo>
                    <a:pt x="830859" y="279323"/>
                  </a:lnTo>
                  <a:lnTo>
                    <a:pt x="830859" y="288404"/>
                  </a:lnTo>
                  <a:lnTo>
                    <a:pt x="830211" y="289674"/>
                  </a:lnTo>
                  <a:lnTo>
                    <a:pt x="829437" y="288899"/>
                  </a:lnTo>
                  <a:lnTo>
                    <a:pt x="829437" y="297294"/>
                  </a:lnTo>
                  <a:lnTo>
                    <a:pt x="828014" y="297294"/>
                  </a:lnTo>
                  <a:lnTo>
                    <a:pt x="827582" y="296024"/>
                  </a:lnTo>
                  <a:lnTo>
                    <a:pt x="828725" y="296024"/>
                  </a:lnTo>
                  <a:lnTo>
                    <a:pt x="829437" y="297294"/>
                  </a:lnTo>
                  <a:lnTo>
                    <a:pt x="829437" y="288899"/>
                  </a:lnTo>
                  <a:lnTo>
                    <a:pt x="828941" y="288404"/>
                  </a:lnTo>
                  <a:lnTo>
                    <a:pt x="830008" y="287134"/>
                  </a:lnTo>
                  <a:lnTo>
                    <a:pt x="830859" y="288404"/>
                  </a:lnTo>
                  <a:lnTo>
                    <a:pt x="830859" y="279323"/>
                  </a:lnTo>
                  <a:lnTo>
                    <a:pt x="829716" y="278244"/>
                  </a:lnTo>
                  <a:lnTo>
                    <a:pt x="830503" y="276974"/>
                  </a:lnTo>
                  <a:lnTo>
                    <a:pt x="831634" y="278244"/>
                  </a:lnTo>
                  <a:lnTo>
                    <a:pt x="831634" y="218909"/>
                  </a:lnTo>
                  <a:lnTo>
                    <a:pt x="828014" y="219798"/>
                  </a:lnTo>
                  <a:lnTo>
                    <a:pt x="828014" y="243954"/>
                  </a:lnTo>
                  <a:lnTo>
                    <a:pt x="825804" y="244944"/>
                  </a:lnTo>
                  <a:lnTo>
                    <a:pt x="825804" y="256654"/>
                  </a:lnTo>
                  <a:lnTo>
                    <a:pt x="825309" y="257086"/>
                  </a:lnTo>
                  <a:lnTo>
                    <a:pt x="825309" y="290944"/>
                  </a:lnTo>
                  <a:lnTo>
                    <a:pt x="825093" y="290944"/>
                  </a:lnTo>
                  <a:lnTo>
                    <a:pt x="825093" y="298564"/>
                  </a:lnTo>
                  <a:lnTo>
                    <a:pt x="824458" y="302374"/>
                  </a:lnTo>
                  <a:lnTo>
                    <a:pt x="823455" y="307454"/>
                  </a:lnTo>
                  <a:lnTo>
                    <a:pt x="815771" y="311264"/>
                  </a:lnTo>
                  <a:lnTo>
                    <a:pt x="811364" y="307454"/>
                  </a:lnTo>
                  <a:lnTo>
                    <a:pt x="809510" y="306806"/>
                  </a:lnTo>
                  <a:lnTo>
                    <a:pt x="809510" y="315074"/>
                  </a:lnTo>
                  <a:lnTo>
                    <a:pt x="809510" y="327774"/>
                  </a:lnTo>
                  <a:lnTo>
                    <a:pt x="807669" y="330314"/>
                  </a:lnTo>
                  <a:lnTo>
                    <a:pt x="805815" y="330314"/>
                  </a:lnTo>
                  <a:lnTo>
                    <a:pt x="803617" y="329044"/>
                  </a:lnTo>
                  <a:lnTo>
                    <a:pt x="803109" y="327774"/>
                  </a:lnTo>
                  <a:lnTo>
                    <a:pt x="804684" y="326504"/>
                  </a:lnTo>
                  <a:lnTo>
                    <a:pt x="806742" y="326504"/>
                  </a:lnTo>
                  <a:lnTo>
                    <a:pt x="809510" y="327774"/>
                  </a:lnTo>
                  <a:lnTo>
                    <a:pt x="809510" y="315074"/>
                  </a:lnTo>
                  <a:lnTo>
                    <a:pt x="809371" y="317614"/>
                  </a:lnTo>
                  <a:lnTo>
                    <a:pt x="808304" y="318884"/>
                  </a:lnTo>
                  <a:lnTo>
                    <a:pt x="806170" y="318884"/>
                  </a:lnTo>
                  <a:lnTo>
                    <a:pt x="803186" y="316344"/>
                  </a:lnTo>
                  <a:lnTo>
                    <a:pt x="803402" y="313804"/>
                  </a:lnTo>
                  <a:lnTo>
                    <a:pt x="805180" y="313804"/>
                  </a:lnTo>
                  <a:lnTo>
                    <a:pt x="807377" y="312534"/>
                  </a:lnTo>
                  <a:lnTo>
                    <a:pt x="809510" y="315074"/>
                  </a:lnTo>
                  <a:lnTo>
                    <a:pt x="809510" y="306806"/>
                  </a:lnTo>
                  <a:lnTo>
                    <a:pt x="807732" y="306184"/>
                  </a:lnTo>
                  <a:lnTo>
                    <a:pt x="806310" y="304914"/>
                  </a:lnTo>
                  <a:lnTo>
                    <a:pt x="806132" y="303644"/>
                  </a:lnTo>
                  <a:lnTo>
                    <a:pt x="805599" y="299834"/>
                  </a:lnTo>
                  <a:lnTo>
                    <a:pt x="806526" y="298564"/>
                  </a:lnTo>
                  <a:lnTo>
                    <a:pt x="807135" y="297294"/>
                  </a:lnTo>
                  <a:lnTo>
                    <a:pt x="807732" y="296024"/>
                  </a:lnTo>
                  <a:lnTo>
                    <a:pt x="811225" y="294754"/>
                  </a:lnTo>
                  <a:lnTo>
                    <a:pt x="814209" y="296024"/>
                  </a:lnTo>
                  <a:lnTo>
                    <a:pt x="815848" y="296024"/>
                  </a:lnTo>
                  <a:lnTo>
                    <a:pt x="815060" y="298564"/>
                  </a:lnTo>
                  <a:lnTo>
                    <a:pt x="815136" y="299834"/>
                  </a:lnTo>
                  <a:lnTo>
                    <a:pt x="815276" y="301104"/>
                  </a:lnTo>
                  <a:lnTo>
                    <a:pt x="815492" y="302374"/>
                  </a:lnTo>
                  <a:lnTo>
                    <a:pt x="817346" y="303644"/>
                  </a:lnTo>
                  <a:lnTo>
                    <a:pt x="819404" y="303644"/>
                  </a:lnTo>
                  <a:lnTo>
                    <a:pt x="819264" y="302374"/>
                  </a:lnTo>
                  <a:lnTo>
                    <a:pt x="819899" y="301104"/>
                  </a:lnTo>
                  <a:lnTo>
                    <a:pt x="821105" y="298564"/>
                  </a:lnTo>
                  <a:lnTo>
                    <a:pt x="823455" y="299834"/>
                  </a:lnTo>
                  <a:lnTo>
                    <a:pt x="825093" y="298564"/>
                  </a:lnTo>
                  <a:lnTo>
                    <a:pt x="825093" y="290944"/>
                  </a:lnTo>
                  <a:lnTo>
                    <a:pt x="824598" y="290944"/>
                  </a:lnTo>
                  <a:lnTo>
                    <a:pt x="822960" y="292214"/>
                  </a:lnTo>
                  <a:lnTo>
                    <a:pt x="817486" y="292214"/>
                  </a:lnTo>
                  <a:lnTo>
                    <a:pt x="813790" y="293484"/>
                  </a:lnTo>
                  <a:lnTo>
                    <a:pt x="809663" y="289674"/>
                  </a:lnTo>
                  <a:lnTo>
                    <a:pt x="806310" y="293484"/>
                  </a:lnTo>
                  <a:lnTo>
                    <a:pt x="803262" y="293484"/>
                  </a:lnTo>
                  <a:lnTo>
                    <a:pt x="802614" y="293204"/>
                  </a:lnTo>
                  <a:lnTo>
                    <a:pt x="802614" y="325234"/>
                  </a:lnTo>
                  <a:lnTo>
                    <a:pt x="799134" y="323964"/>
                  </a:lnTo>
                  <a:lnTo>
                    <a:pt x="797636" y="318884"/>
                  </a:lnTo>
                  <a:lnTo>
                    <a:pt x="799769" y="321424"/>
                  </a:lnTo>
                  <a:lnTo>
                    <a:pt x="801484" y="322694"/>
                  </a:lnTo>
                  <a:lnTo>
                    <a:pt x="802614" y="325234"/>
                  </a:lnTo>
                  <a:lnTo>
                    <a:pt x="802614" y="293204"/>
                  </a:lnTo>
                  <a:lnTo>
                    <a:pt x="800417" y="292214"/>
                  </a:lnTo>
                  <a:lnTo>
                    <a:pt x="797140" y="294754"/>
                  </a:lnTo>
                  <a:lnTo>
                    <a:pt x="796569" y="294754"/>
                  </a:lnTo>
                  <a:lnTo>
                    <a:pt x="796569" y="309994"/>
                  </a:lnTo>
                  <a:lnTo>
                    <a:pt x="795934" y="309994"/>
                  </a:lnTo>
                  <a:lnTo>
                    <a:pt x="794575" y="311010"/>
                  </a:lnTo>
                  <a:lnTo>
                    <a:pt x="794575" y="322694"/>
                  </a:lnTo>
                  <a:lnTo>
                    <a:pt x="793864" y="323964"/>
                  </a:lnTo>
                  <a:lnTo>
                    <a:pt x="792226" y="322694"/>
                  </a:lnTo>
                  <a:lnTo>
                    <a:pt x="790524" y="321424"/>
                  </a:lnTo>
                  <a:lnTo>
                    <a:pt x="788746" y="321424"/>
                  </a:lnTo>
                  <a:lnTo>
                    <a:pt x="787895" y="318884"/>
                  </a:lnTo>
                  <a:lnTo>
                    <a:pt x="790663" y="318884"/>
                  </a:lnTo>
                  <a:lnTo>
                    <a:pt x="794575" y="322694"/>
                  </a:lnTo>
                  <a:lnTo>
                    <a:pt x="794575" y="311010"/>
                  </a:lnTo>
                  <a:lnTo>
                    <a:pt x="794219" y="311264"/>
                  </a:lnTo>
                  <a:lnTo>
                    <a:pt x="791667" y="308724"/>
                  </a:lnTo>
                  <a:lnTo>
                    <a:pt x="792226" y="307454"/>
                  </a:lnTo>
                  <a:lnTo>
                    <a:pt x="792441" y="304914"/>
                  </a:lnTo>
                  <a:lnTo>
                    <a:pt x="796429" y="304914"/>
                  </a:lnTo>
                  <a:lnTo>
                    <a:pt x="795642" y="307454"/>
                  </a:lnTo>
                  <a:lnTo>
                    <a:pt x="795997" y="307454"/>
                  </a:lnTo>
                  <a:lnTo>
                    <a:pt x="796569" y="309994"/>
                  </a:lnTo>
                  <a:lnTo>
                    <a:pt x="796569" y="294754"/>
                  </a:lnTo>
                  <a:lnTo>
                    <a:pt x="795070" y="294754"/>
                  </a:lnTo>
                  <a:lnTo>
                    <a:pt x="791514" y="289674"/>
                  </a:lnTo>
                  <a:lnTo>
                    <a:pt x="788111" y="290893"/>
                  </a:lnTo>
                  <a:lnTo>
                    <a:pt x="788111" y="309994"/>
                  </a:lnTo>
                  <a:lnTo>
                    <a:pt x="787895" y="312534"/>
                  </a:lnTo>
                  <a:lnTo>
                    <a:pt x="787184" y="313804"/>
                  </a:lnTo>
                  <a:lnTo>
                    <a:pt x="784479" y="317614"/>
                  </a:lnTo>
                  <a:lnTo>
                    <a:pt x="784402" y="326504"/>
                  </a:lnTo>
                  <a:lnTo>
                    <a:pt x="781913" y="327774"/>
                  </a:lnTo>
                  <a:lnTo>
                    <a:pt x="780275" y="327774"/>
                  </a:lnTo>
                  <a:lnTo>
                    <a:pt x="779462" y="326504"/>
                  </a:lnTo>
                  <a:lnTo>
                    <a:pt x="778649" y="325234"/>
                  </a:lnTo>
                  <a:lnTo>
                    <a:pt x="782269" y="325234"/>
                  </a:lnTo>
                  <a:lnTo>
                    <a:pt x="784402" y="326504"/>
                  </a:lnTo>
                  <a:lnTo>
                    <a:pt x="784402" y="317652"/>
                  </a:lnTo>
                  <a:lnTo>
                    <a:pt x="780923" y="318884"/>
                  </a:lnTo>
                  <a:lnTo>
                    <a:pt x="775373" y="318884"/>
                  </a:lnTo>
                  <a:lnTo>
                    <a:pt x="777074" y="317614"/>
                  </a:lnTo>
                  <a:lnTo>
                    <a:pt x="778217" y="317614"/>
                  </a:lnTo>
                  <a:lnTo>
                    <a:pt x="779068" y="316344"/>
                  </a:lnTo>
                  <a:lnTo>
                    <a:pt x="780072" y="316344"/>
                  </a:lnTo>
                  <a:lnTo>
                    <a:pt x="782129" y="315074"/>
                  </a:lnTo>
                  <a:lnTo>
                    <a:pt x="781278" y="313804"/>
                  </a:lnTo>
                  <a:lnTo>
                    <a:pt x="780427" y="312534"/>
                  </a:lnTo>
                  <a:lnTo>
                    <a:pt x="779208" y="311264"/>
                  </a:lnTo>
                  <a:lnTo>
                    <a:pt x="777367" y="312534"/>
                  </a:lnTo>
                  <a:lnTo>
                    <a:pt x="776084" y="312534"/>
                  </a:lnTo>
                  <a:lnTo>
                    <a:pt x="774585" y="313613"/>
                  </a:lnTo>
                  <a:lnTo>
                    <a:pt x="774585" y="329044"/>
                  </a:lnTo>
                  <a:lnTo>
                    <a:pt x="771245" y="331584"/>
                  </a:lnTo>
                  <a:lnTo>
                    <a:pt x="768261" y="332854"/>
                  </a:lnTo>
                  <a:lnTo>
                    <a:pt x="767829" y="339204"/>
                  </a:lnTo>
                  <a:lnTo>
                    <a:pt x="764768" y="334124"/>
                  </a:lnTo>
                  <a:lnTo>
                    <a:pt x="762000" y="334124"/>
                  </a:lnTo>
                  <a:lnTo>
                    <a:pt x="758863" y="337934"/>
                  </a:lnTo>
                  <a:lnTo>
                    <a:pt x="758228" y="335394"/>
                  </a:lnTo>
                  <a:lnTo>
                    <a:pt x="758901" y="334124"/>
                  </a:lnTo>
                  <a:lnTo>
                    <a:pt x="759574" y="332854"/>
                  </a:lnTo>
                  <a:lnTo>
                    <a:pt x="758088" y="330314"/>
                  </a:lnTo>
                  <a:lnTo>
                    <a:pt x="760082" y="329044"/>
                  </a:lnTo>
                  <a:lnTo>
                    <a:pt x="763917" y="330314"/>
                  </a:lnTo>
                  <a:lnTo>
                    <a:pt x="767257" y="330314"/>
                  </a:lnTo>
                  <a:lnTo>
                    <a:pt x="770674" y="327774"/>
                  </a:lnTo>
                  <a:lnTo>
                    <a:pt x="771817" y="326504"/>
                  </a:lnTo>
                  <a:lnTo>
                    <a:pt x="773595" y="327774"/>
                  </a:lnTo>
                  <a:lnTo>
                    <a:pt x="774585" y="329044"/>
                  </a:lnTo>
                  <a:lnTo>
                    <a:pt x="774585" y="313613"/>
                  </a:lnTo>
                  <a:lnTo>
                    <a:pt x="774306" y="313804"/>
                  </a:lnTo>
                  <a:lnTo>
                    <a:pt x="773950" y="312534"/>
                  </a:lnTo>
                  <a:lnTo>
                    <a:pt x="773950" y="316344"/>
                  </a:lnTo>
                  <a:lnTo>
                    <a:pt x="770318" y="320154"/>
                  </a:lnTo>
                  <a:lnTo>
                    <a:pt x="773239" y="325234"/>
                  </a:lnTo>
                  <a:lnTo>
                    <a:pt x="769747" y="323964"/>
                  </a:lnTo>
                  <a:lnTo>
                    <a:pt x="764984" y="323964"/>
                  </a:lnTo>
                  <a:lnTo>
                    <a:pt x="766508" y="321424"/>
                  </a:lnTo>
                  <a:lnTo>
                    <a:pt x="767257" y="320154"/>
                  </a:lnTo>
                  <a:lnTo>
                    <a:pt x="769035" y="318884"/>
                  </a:lnTo>
                  <a:lnTo>
                    <a:pt x="770813" y="317614"/>
                  </a:lnTo>
                  <a:lnTo>
                    <a:pt x="770318" y="312534"/>
                  </a:lnTo>
                  <a:lnTo>
                    <a:pt x="773950" y="316344"/>
                  </a:lnTo>
                  <a:lnTo>
                    <a:pt x="773950" y="312534"/>
                  </a:lnTo>
                  <a:lnTo>
                    <a:pt x="773595" y="311264"/>
                  </a:lnTo>
                  <a:lnTo>
                    <a:pt x="773163" y="309994"/>
                  </a:lnTo>
                  <a:lnTo>
                    <a:pt x="773950" y="308724"/>
                  </a:lnTo>
                  <a:lnTo>
                    <a:pt x="775512" y="307454"/>
                  </a:lnTo>
                  <a:lnTo>
                    <a:pt x="779640" y="307454"/>
                  </a:lnTo>
                  <a:lnTo>
                    <a:pt x="781202" y="308724"/>
                  </a:lnTo>
                  <a:lnTo>
                    <a:pt x="782624" y="309994"/>
                  </a:lnTo>
                  <a:lnTo>
                    <a:pt x="788111" y="309994"/>
                  </a:lnTo>
                  <a:lnTo>
                    <a:pt x="788111" y="290893"/>
                  </a:lnTo>
                  <a:lnTo>
                    <a:pt x="787958" y="290944"/>
                  </a:lnTo>
                  <a:lnTo>
                    <a:pt x="787692" y="294754"/>
                  </a:lnTo>
                  <a:lnTo>
                    <a:pt x="787679" y="297294"/>
                  </a:lnTo>
                  <a:lnTo>
                    <a:pt x="787387" y="297294"/>
                  </a:lnTo>
                  <a:lnTo>
                    <a:pt x="787387" y="304914"/>
                  </a:lnTo>
                  <a:lnTo>
                    <a:pt x="786257" y="306184"/>
                  </a:lnTo>
                  <a:lnTo>
                    <a:pt x="785609" y="307454"/>
                  </a:lnTo>
                  <a:lnTo>
                    <a:pt x="783196" y="307454"/>
                  </a:lnTo>
                  <a:lnTo>
                    <a:pt x="782269" y="306184"/>
                  </a:lnTo>
                  <a:lnTo>
                    <a:pt x="783196" y="303644"/>
                  </a:lnTo>
                  <a:lnTo>
                    <a:pt x="784834" y="303644"/>
                  </a:lnTo>
                  <a:lnTo>
                    <a:pt x="787387" y="304914"/>
                  </a:lnTo>
                  <a:lnTo>
                    <a:pt x="787387" y="297294"/>
                  </a:lnTo>
                  <a:lnTo>
                    <a:pt x="785329" y="297294"/>
                  </a:lnTo>
                  <a:lnTo>
                    <a:pt x="783196" y="296024"/>
                  </a:lnTo>
                  <a:lnTo>
                    <a:pt x="782269" y="294754"/>
                  </a:lnTo>
                  <a:lnTo>
                    <a:pt x="783056" y="293484"/>
                  </a:lnTo>
                  <a:lnTo>
                    <a:pt x="783996" y="292214"/>
                  </a:lnTo>
                  <a:lnTo>
                    <a:pt x="784948" y="290944"/>
                  </a:lnTo>
                  <a:lnTo>
                    <a:pt x="785901" y="289674"/>
                  </a:lnTo>
                  <a:lnTo>
                    <a:pt x="788390" y="287134"/>
                  </a:lnTo>
                  <a:lnTo>
                    <a:pt x="789152" y="284594"/>
                  </a:lnTo>
                  <a:lnTo>
                    <a:pt x="789533" y="283324"/>
                  </a:lnTo>
                  <a:lnTo>
                    <a:pt x="788035" y="282054"/>
                  </a:lnTo>
                  <a:lnTo>
                    <a:pt x="787107" y="284594"/>
                  </a:lnTo>
                  <a:lnTo>
                    <a:pt x="784898" y="284594"/>
                  </a:lnTo>
                  <a:lnTo>
                    <a:pt x="787107" y="279514"/>
                  </a:lnTo>
                  <a:lnTo>
                    <a:pt x="791235" y="282054"/>
                  </a:lnTo>
                  <a:lnTo>
                    <a:pt x="794219" y="282054"/>
                  </a:lnTo>
                  <a:lnTo>
                    <a:pt x="795121" y="279514"/>
                  </a:lnTo>
                  <a:lnTo>
                    <a:pt x="795578" y="278244"/>
                  </a:lnTo>
                  <a:lnTo>
                    <a:pt x="791806" y="274434"/>
                  </a:lnTo>
                  <a:lnTo>
                    <a:pt x="796290" y="271894"/>
                  </a:lnTo>
                  <a:lnTo>
                    <a:pt x="796645" y="275704"/>
                  </a:lnTo>
                  <a:lnTo>
                    <a:pt x="797852" y="279514"/>
                  </a:lnTo>
                  <a:lnTo>
                    <a:pt x="797102" y="283146"/>
                  </a:lnTo>
                  <a:lnTo>
                    <a:pt x="796429" y="285864"/>
                  </a:lnTo>
                  <a:lnTo>
                    <a:pt x="797356" y="285864"/>
                  </a:lnTo>
                  <a:lnTo>
                    <a:pt x="802754" y="288404"/>
                  </a:lnTo>
                  <a:lnTo>
                    <a:pt x="806386" y="289674"/>
                  </a:lnTo>
                  <a:lnTo>
                    <a:pt x="815416" y="282054"/>
                  </a:lnTo>
                  <a:lnTo>
                    <a:pt x="820115" y="283324"/>
                  </a:lnTo>
                  <a:lnTo>
                    <a:pt x="824026" y="288404"/>
                  </a:lnTo>
                  <a:lnTo>
                    <a:pt x="825309" y="290944"/>
                  </a:lnTo>
                  <a:lnTo>
                    <a:pt x="825309" y="257086"/>
                  </a:lnTo>
                  <a:lnTo>
                    <a:pt x="825233" y="278244"/>
                  </a:lnTo>
                  <a:lnTo>
                    <a:pt x="824382" y="279514"/>
                  </a:lnTo>
                  <a:lnTo>
                    <a:pt x="823963" y="278244"/>
                  </a:lnTo>
                  <a:lnTo>
                    <a:pt x="824598" y="276974"/>
                  </a:lnTo>
                  <a:lnTo>
                    <a:pt x="825233" y="278244"/>
                  </a:lnTo>
                  <a:lnTo>
                    <a:pt x="825233" y="257149"/>
                  </a:lnTo>
                  <a:lnTo>
                    <a:pt x="824318" y="257924"/>
                  </a:lnTo>
                  <a:lnTo>
                    <a:pt x="823036" y="256654"/>
                  </a:lnTo>
                  <a:lnTo>
                    <a:pt x="824522" y="255384"/>
                  </a:lnTo>
                  <a:lnTo>
                    <a:pt x="825804" y="256654"/>
                  </a:lnTo>
                  <a:lnTo>
                    <a:pt x="825804" y="244944"/>
                  </a:lnTo>
                  <a:lnTo>
                    <a:pt x="825169" y="245224"/>
                  </a:lnTo>
                  <a:lnTo>
                    <a:pt x="823252" y="243954"/>
                  </a:lnTo>
                  <a:lnTo>
                    <a:pt x="823036" y="243611"/>
                  </a:lnTo>
                  <a:lnTo>
                    <a:pt x="823036" y="249034"/>
                  </a:lnTo>
                  <a:lnTo>
                    <a:pt x="820470" y="249034"/>
                  </a:lnTo>
                  <a:lnTo>
                    <a:pt x="820039" y="247764"/>
                  </a:lnTo>
                  <a:lnTo>
                    <a:pt x="823036" y="249034"/>
                  </a:lnTo>
                  <a:lnTo>
                    <a:pt x="823036" y="243611"/>
                  </a:lnTo>
                  <a:lnTo>
                    <a:pt x="822464" y="242684"/>
                  </a:lnTo>
                  <a:lnTo>
                    <a:pt x="821423" y="240144"/>
                  </a:lnTo>
                  <a:lnTo>
                    <a:pt x="820902" y="238874"/>
                  </a:lnTo>
                  <a:lnTo>
                    <a:pt x="821867" y="237655"/>
                  </a:lnTo>
                  <a:lnTo>
                    <a:pt x="821880" y="237528"/>
                  </a:lnTo>
                  <a:lnTo>
                    <a:pt x="821893" y="237655"/>
                  </a:lnTo>
                  <a:lnTo>
                    <a:pt x="824953" y="240144"/>
                  </a:lnTo>
                  <a:lnTo>
                    <a:pt x="828014" y="243954"/>
                  </a:lnTo>
                  <a:lnTo>
                    <a:pt x="828014" y="219798"/>
                  </a:lnTo>
                  <a:lnTo>
                    <a:pt x="827874" y="219824"/>
                  </a:lnTo>
                  <a:lnTo>
                    <a:pt x="828128" y="217284"/>
                  </a:lnTo>
                  <a:lnTo>
                    <a:pt x="828509" y="213474"/>
                  </a:lnTo>
                  <a:lnTo>
                    <a:pt x="832916" y="214744"/>
                  </a:lnTo>
                  <a:lnTo>
                    <a:pt x="834097" y="213474"/>
                  </a:lnTo>
                  <a:lnTo>
                    <a:pt x="835266" y="212204"/>
                  </a:lnTo>
                  <a:lnTo>
                    <a:pt x="836447" y="210934"/>
                  </a:lnTo>
                  <a:lnTo>
                    <a:pt x="837615" y="209664"/>
                  </a:lnTo>
                  <a:lnTo>
                    <a:pt x="838111" y="207124"/>
                  </a:lnTo>
                  <a:lnTo>
                    <a:pt x="835558" y="203314"/>
                  </a:lnTo>
                  <a:lnTo>
                    <a:pt x="838403" y="200774"/>
                  </a:lnTo>
                  <a:lnTo>
                    <a:pt x="841527" y="198234"/>
                  </a:lnTo>
                  <a:lnTo>
                    <a:pt x="845223" y="195694"/>
                  </a:lnTo>
                  <a:lnTo>
                    <a:pt x="847864" y="193154"/>
                  </a:lnTo>
                  <a:lnTo>
                    <a:pt x="847217" y="186804"/>
                  </a:lnTo>
                  <a:lnTo>
                    <a:pt x="851700" y="186804"/>
                  </a:lnTo>
                  <a:lnTo>
                    <a:pt x="856754" y="185534"/>
                  </a:lnTo>
                  <a:lnTo>
                    <a:pt x="852411" y="185534"/>
                  </a:lnTo>
                  <a:lnTo>
                    <a:pt x="851916" y="181724"/>
                  </a:lnTo>
                  <a:lnTo>
                    <a:pt x="848995" y="180454"/>
                  </a:lnTo>
                  <a:lnTo>
                    <a:pt x="848575" y="177914"/>
                  </a:lnTo>
                  <a:lnTo>
                    <a:pt x="848995" y="177914"/>
                  </a:lnTo>
                  <a:lnTo>
                    <a:pt x="850912" y="175374"/>
                  </a:lnTo>
                  <a:lnTo>
                    <a:pt x="852131" y="171564"/>
                  </a:lnTo>
                  <a:lnTo>
                    <a:pt x="858393" y="171564"/>
                  </a:lnTo>
                  <a:lnTo>
                    <a:pt x="858672" y="175374"/>
                  </a:lnTo>
                  <a:lnTo>
                    <a:pt x="859663" y="177914"/>
                  </a:lnTo>
                  <a:lnTo>
                    <a:pt x="860526" y="179184"/>
                  </a:lnTo>
                  <a:lnTo>
                    <a:pt x="861872" y="181724"/>
                  </a:lnTo>
                  <a:lnTo>
                    <a:pt x="863650" y="182994"/>
                  </a:lnTo>
                  <a:lnTo>
                    <a:pt x="866140" y="184264"/>
                  </a:lnTo>
                  <a:lnTo>
                    <a:pt x="866851" y="186804"/>
                  </a:lnTo>
                  <a:lnTo>
                    <a:pt x="866635" y="189344"/>
                  </a:lnTo>
                  <a:lnTo>
                    <a:pt x="862088" y="185534"/>
                  </a:lnTo>
                  <a:lnTo>
                    <a:pt x="858532" y="188074"/>
                  </a:lnTo>
                  <a:lnTo>
                    <a:pt x="854824" y="190614"/>
                  </a:lnTo>
                  <a:lnTo>
                    <a:pt x="856538" y="190614"/>
                  </a:lnTo>
                  <a:lnTo>
                    <a:pt x="857885" y="191884"/>
                  </a:lnTo>
                  <a:lnTo>
                    <a:pt x="865073" y="191884"/>
                  </a:lnTo>
                  <a:lnTo>
                    <a:pt x="866000" y="193154"/>
                  </a:lnTo>
                  <a:lnTo>
                    <a:pt x="866851" y="198234"/>
                  </a:lnTo>
                  <a:lnTo>
                    <a:pt x="867130" y="200774"/>
                  </a:lnTo>
                  <a:lnTo>
                    <a:pt x="868489" y="200774"/>
                  </a:lnTo>
                  <a:lnTo>
                    <a:pt x="871829" y="198234"/>
                  </a:lnTo>
                  <a:lnTo>
                    <a:pt x="873252" y="196964"/>
                  </a:lnTo>
                  <a:lnTo>
                    <a:pt x="874814" y="194424"/>
                  </a:lnTo>
                  <a:lnTo>
                    <a:pt x="875817" y="193154"/>
                  </a:lnTo>
                  <a:lnTo>
                    <a:pt x="876388" y="191884"/>
                  </a:lnTo>
                  <a:lnTo>
                    <a:pt x="878090" y="190614"/>
                  </a:lnTo>
                  <a:lnTo>
                    <a:pt x="878878" y="195694"/>
                  </a:lnTo>
                  <a:lnTo>
                    <a:pt x="878878" y="184264"/>
                  </a:lnTo>
                  <a:lnTo>
                    <a:pt x="878306" y="184264"/>
                  </a:lnTo>
                  <a:lnTo>
                    <a:pt x="877023" y="180454"/>
                  </a:lnTo>
                  <a:lnTo>
                    <a:pt x="875741" y="184264"/>
                  </a:lnTo>
                  <a:lnTo>
                    <a:pt x="874814" y="186804"/>
                  </a:lnTo>
                  <a:lnTo>
                    <a:pt x="873328" y="186804"/>
                  </a:lnTo>
                  <a:lnTo>
                    <a:pt x="868629" y="181724"/>
                  </a:lnTo>
                  <a:lnTo>
                    <a:pt x="867143" y="175374"/>
                  </a:lnTo>
                  <a:lnTo>
                    <a:pt x="866851" y="174104"/>
                  </a:lnTo>
                  <a:lnTo>
                    <a:pt x="868464" y="171564"/>
                  </a:lnTo>
                  <a:lnTo>
                    <a:pt x="869264" y="170294"/>
                  </a:lnTo>
                  <a:lnTo>
                    <a:pt x="871474" y="167754"/>
                  </a:lnTo>
                  <a:lnTo>
                    <a:pt x="870127" y="166484"/>
                  </a:lnTo>
                  <a:lnTo>
                    <a:pt x="867346" y="161404"/>
                  </a:lnTo>
                  <a:lnTo>
                    <a:pt x="865073" y="162674"/>
                  </a:lnTo>
                  <a:lnTo>
                    <a:pt x="864997" y="175374"/>
                  </a:lnTo>
                  <a:lnTo>
                    <a:pt x="863511" y="175374"/>
                  </a:lnTo>
                  <a:lnTo>
                    <a:pt x="863155" y="174104"/>
                  </a:lnTo>
                  <a:lnTo>
                    <a:pt x="864285" y="174104"/>
                  </a:lnTo>
                  <a:lnTo>
                    <a:pt x="864997" y="175374"/>
                  </a:lnTo>
                  <a:lnTo>
                    <a:pt x="864997" y="162674"/>
                  </a:lnTo>
                  <a:lnTo>
                    <a:pt x="860526" y="162674"/>
                  </a:lnTo>
                  <a:lnTo>
                    <a:pt x="858888" y="165214"/>
                  </a:lnTo>
                  <a:lnTo>
                    <a:pt x="853198" y="165214"/>
                  </a:lnTo>
                  <a:lnTo>
                    <a:pt x="850353" y="167754"/>
                  </a:lnTo>
                  <a:lnTo>
                    <a:pt x="847293" y="169024"/>
                  </a:lnTo>
                  <a:lnTo>
                    <a:pt x="842594" y="171564"/>
                  </a:lnTo>
                  <a:lnTo>
                    <a:pt x="838047" y="175374"/>
                  </a:lnTo>
                  <a:lnTo>
                    <a:pt x="836409" y="176326"/>
                  </a:lnTo>
                  <a:lnTo>
                    <a:pt x="836409" y="190614"/>
                  </a:lnTo>
                  <a:lnTo>
                    <a:pt x="836409" y="191884"/>
                  </a:lnTo>
                  <a:lnTo>
                    <a:pt x="836117" y="194424"/>
                  </a:lnTo>
                  <a:lnTo>
                    <a:pt x="835482" y="198234"/>
                  </a:lnTo>
                  <a:lnTo>
                    <a:pt x="834059" y="200774"/>
                  </a:lnTo>
                  <a:lnTo>
                    <a:pt x="830072" y="204381"/>
                  </a:lnTo>
                  <a:lnTo>
                    <a:pt x="830072" y="212204"/>
                  </a:lnTo>
                  <a:lnTo>
                    <a:pt x="827366" y="212204"/>
                  </a:lnTo>
                  <a:lnTo>
                    <a:pt x="828509" y="210934"/>
                  </a:lnTo>
                  <a:lnTo>
                    <a:pt x="830072" y="212204"/>
                  </a:lnTo>
                  <a:lnTo>
                    <a:pt x="830072" y="204381"/>
                  </a:lnTo>
                  <a:lnTo>
                    <a:pt x="828433" y="205854"/>
                  </a:lnTo>
                  <a:lnTo>
                    <a:pt x="825944" y="204774"/>
                  </a:lnTo>
                  <a:lnTo>
                    <a:pt x="825944" y="232524"/>
                  </a:lnTo>
                  <a:lnTo>
                    <a:pt x="823963" y="235064"/>
                  </a:lnTo>
                  <a:lnTo>
                    <a:pt x="822058" y="237413"/>
                  </a:lnTo>
                  <a:lnTo>
                    <a:pt x="825944" y="232524"/>
                  </a:lnTo>
                  <a:lnTo>
                    <a:pt x="825944" y="204774"/>
                  </a:lnTo>
                  <a:lnTo>
                    <a:pt x="825525" y="204584"/>
                  </a:lnTo>
                  <a:lnTo>
                    <a:pt x="824522" y="200774"/>
                  </a:lnTo>
                  <a:lnTo>
                    <a:pt x="819683" y="198234"/>
                  </a:lnTo>
                  <a:lnTo>
                    <a:pt x="819683" y="194424"/>
                  </a:lnTo>
                  <a:lnTo>
                    <a:pt x="824522" y="190614"/>
                  </a:lnTo>
                  <a:lnTo>
                    <a:pt x="824953" y="190614"/>
                  </a:lnTo>
                  <a:lnTo>
                    <a:pt x="827087" y="194424"/>
                  </a:lnTo>
                  <a:lnTo>
                    <a:pt x="824522" y="200774"/>
                  </a:lnTo>
                  <a:lnTo>
                    <a:pt x="828433" y="199504"/>
                  </a:lnTo>
                  <a:lnTo>
                    <a:pt x="830211" y="196964"/>
                  </a:lnTo>
                  <a:lnTo>
                    <a:pt x="831710" y="191884"/>
                  </a:lnTo>
                  <a:lnTo>
                    <a:pt x="831850" y="190614"/>
                  </a:lnTo>
                  <a:lnTo>
                    <a:pt x="831989" y="189344"/>
                  </a:lnTo>
                  <a:lnTo>
                    <a:pt x="836409" y="190614"/>
                  </a:lnTo>
                  <a:lnTo>
                    <a:pt x="836409" y="176326"/>
                  </a:lnTo>
                  <a:lnTo>
                    <a:pt x="833628" y="177914"/>
                  </a:lnTo>
                  <a:lnTo>
                    <a:pt x="831138" y="180454"/>
                  </a:lnTo>
                  <a:lnTo>
                    <a:pt x="829792" y="180454"/>
                  </a:lnTo>
                  <a:lnTo>
                    <a:pt x="828916" y="177914"/>
                  </a:lnTo>
                  <a:lnTo>
                    <a:pt x="827163" y="172834"/>
                  </a:lnTo>
                  <a:lnTo>
                    <a:pt x="825804" y="171386"/>
                  </a:lnTo>
                  <a:lnTo>
                    <a:pt x="825804" y="177914"/>
                  </a:lnTo>
                  <a:lnTo>
                    <a:pt x="820686" y="174104"/>
                  </a:lnTo>
                  <a:lnTo>
                    <a:pt x="820902" y="179184"/>
                  </a:lnTo>
                  <a:lnTo>
                    <a:pt x="819048" y="181724"/>
                  </a:lnTo>
                  <a:lnTo>
                    <a:pt x="818057" y="179184"/>
                  </a:lnTo>
                  <a:lnTo>
                    <a:pt x="817626" y="177914"/>
                  </a:lnTo>
                  <a:lnTo>
                    <a:pt x="817194" y="176644"/>
                  </a:lnTo>
                  <a:lnTo>
                    <a:pt x="819619" y="174104"/>
                  </a:lnTo>
                  <a:lnTo>
                    <a:pt x="821461" y="172834"/>
                  </a:lnTo>
                  <a:lnTo>
                    <a:pt x="824166" y="174104"/>
                  </a:lnTo>
                  <a:lnTo>
                    <a:pt x="825804" y="177914"/>
                  </a:lnTo>
                  <a:lnTo>
                    <a:pt x="825804" y="171386"/>
                  </a:lnTo>
                  <a:lnTo>
                    <a:pt x="823607" y="169024"/>
                  </a:lnTo>
                  <a:lnTo>
                    <a:pt x="818692" y="169024"/>
                  </a:lnTo>
                  <a:lnTo>
                    <a:pt x="816698" y="168668"/>
                  </a:lnTo>
                  <a:lnTo>
                    <a:pt x="816698" y="232524"/>
                  </a:lnTo>
                  <a:lnTo>
                    <a:pt x="815416" y="233794"/>
                  </a:lnTo>
                  <a:lnTo>
                    <a:pt x="814920" y="232524"/>
                  </a:lnTo>
                  <a:lnTo>
                    <a:pt x="816698" y="232524"/>
                  </a:lnTo>
                  <a:lnTo>
                    <a:pt x="816698" y="168668"/>
                  </a:lnTo>
                  <a:lnTo>
                    <a:pt x="815060" y="168363"/>
                  </a:lnTo>
                  <a:lnTo>
                    <a:pt x="815060" y="205854"/>
                  </a:lnTo>
                  <a:lnTo>
                    <a:pt x="814920" y="208394"/>
                  </a:lnTo>
                  <a:lnTo>
                    <a:pt x="814705" y="210934"/>
                  </a:lnTo>
                  <a:lnTo>
                    <a:pt x="813790" y="211594"/>
                  </a:lnTo>
                  <a:lnTo>
                    <a:pt x="813790" y="275704"/>
                  </a:lnTo>
                  <a:lnTo>
                    <a:pt x="811860" y="276974"/>
                  </a:lnTo>
                  <a:lnTo>
                    <a:pt x="809802" y="275704"/>
                  </a:lnTo>
                  <a:lnTo>
                    <a:pt x="809726" y="278244"/>
                  </a:lnTo>
                  <a:lnTo>
                    <a:pt x="809155" y="279514"/>
                  </a:lnTo>
                  <a:lnTo>
                    <a:pt x="807097" y="280784"/>
                  </a:lnTo>
                  <a:lnTo>
                    <a:pt x="806310" y="278244"/>
                  </a:lnTo>
                  <a:lnTo>
                    <a:pt x="806665" y="275704"/>
                  </a:lnTo>
                  <a:lnTo>
                    <a:pt x="809802" y="273164"/>
                  </a:lnTo>
                  <a:lnTo>
                    <a:pt x="812292" y="274434"/>
                  </a:lnTo>
                  <a:lnTo>
                    <a:pt x="813790" y="275704"/>
                  </a:lnTo>
                  <a:lnTo>
                    <a:pt x="813790" y="211594"/>
                  </a:lnTo>
                  <a:lnTo>
                    <a:pt x="812927" y="212204"/>
                  </a:lnTo>
                  <a:lnTo>
                    <a:pt x="812076" y="212204"/>
                  </a:lnTo>
                  <a:lnTo>
                    <a:pt x="812076" y="228714"/>
                  </a:lnTo>
                  <a:lnTo>
                    <a:pt x="810514" y="229984"/>
                  </a:lnTo>
                  <a:lnTo>
                    <a:pt x="810082" y="229196"/>
                  </a:lnTo>
                  <a:lnTo>
                    <a:pt x="810082" y="260464"/>
                  </a:lnTo>
                  <a:lnTo>
                    <a:pt x="809231" y="263004"/>
                  </a:lnTo>
                  <a:lnTo>
                    <a:pt x="809371" y="264274"/>
                  </a:lnTo>
                  <a:lnTo>
                    <a:pt x="808024" y="263004"/>
                  </a:lnTo>
                  <a:lnTo>
                    <a:pt x="805040" y="265544"/>
                  </a:lnTo>
                  <a:lnTo>
                    <a:pt x="804545" y="263055"/>
                  </a:lnTo>
                  <a:lnTo>
                    <a:pt x="804252" y="260464"/>
                  </a:lnTo>
                  <a:lnTo>
                    <a:pt x="806818" y="261734"/>
                  </a:lnTo>
                  <a:lnTo>
                    <a:pt x="807593" y="261734"/>
                  </a:lnTo>
                  <a:lnTo>
                    <a:pt x="810082" y="260464"/>
                  </a:lnTo>
                  <a:lnTo>
                    <a:pt x="810082" y="229196"/>
                  </a:lnTo>
                  <a:lnTo>
                    <a:pt x="809142" y="227444"/>
                  </a:lnTo>
                  <a:lnTo>
                    <a:pt x="808443" y="226174"/>
                  </a:lnTo>
                  <a:lnTo>
                    <a:pt x="808240" y="223634"/>
                  </a:lnTo>
                  <a:lnTo>
                    <a:pt x="807732" y="221094"/>
                  </a:lnTo>
                  <a:lnTo>
                    <a:pt x="809307" y="218554"/>
                  </a:lnTo>
                  <a:lnTo>
                    <a:pt x="811504" y="217284"/>
                  </a:lnTo>
                  <a:lnTo>
                    <a:pt x="811936" y="221094"/>
                  </a:lnTo>
                  <a:lnTo>
                    <a:pt x="808951" y="222364"/>
                  </a:lnTo>
                  <a:lnTo>
                    <a:pt x="810514" y="223634"/>
                  </a:lnTo>
                  <a:lnTo>
                    <a:pt x="811657" y="224904"/>
                  </a:lnTo>
                  <a:lnTo>
                    <a:pt x="812076" y="228714"/>
                  </a:lnTo>
                  <a:lnTo>
                    <a:pt x="812076" y="212204"/>
                  </a:lnTo>
                  <a:lnTo>
                    <a:pt x="810577" y="212204"/>
                  </a:lnTo>
                  <a:lnTo>
                    <a:pt x="807808" y="210934"/>
                  </a:lnTo>
                  <a:lnTo>
                    <a:pt x="809091" y="209664"/>
                  </a:lnTo>
                  <a:lnTo>
                    <a:pt x="808189" y="207124"/>
                  </a:lnTo>
                  <a:lnTo>
                    <a:pt x="807732" y="205854"/>
                  </a:lnTo>
                  <a:lnTo>
                    <a:pt x="810577" y="204584"/>
                  </a:lnTo>
                  <a:lnTo>
                    <a:pt x="812292" y="205854"/>
                  </a:lnTo>
                  <a:lnTo>
                    <a:pt x="815060" y="205854"/>
                  </a:lnTo>
                  <a:lnTo>
                    <a:pt x="815060" y="168363"/>
                  </a:lnTo>
                  <a:lnTo>
                    <a:pt x="812723" y="167932"/>
                  </a:lnTo>
                  <a:lnTo>
                    <a:pt x="812723" y="186804"/>
                  </a:lnTo>
                  <a:lnTo>
                    <a:pt x="811657" y="189344"/>
                  </a:lnTo>
                  <a:lnTo>
                    <a:pt x="809015" y="189344"/>
                  </a:lnTo>
                  <a:lnTo>
                    <a:pt x="808875" y="190614"/>
                  </a:lnTo>
                  <a:lnTo>
                    <a:pt x="808799" y="191884"/>
                  </a:lnTo>
                  <a:lnTo>
                    <a:pt x="808659" y="196964"/>
                  </a:lnTo>
                  <a:lnTo>
                    <a:pt x="805815" y="198234"/>
                  </a:lnTo>
                  <a:lnTo>
                    <a:pt x="804964" y="199110"/>
                  </a:lnTo>
                  <a:lnTo>
                    <a:pt x="804964" y="238874"/>
                  </a:lnTo>
                  <a:lnTo>
                    <a:pt x="803541" y="240144"/>
                  </a:lnTo>
                  <a:lnTo>
                    <a:pt x="802081" y="237655"/>
                  </a:lnTo>
                  <a:lnTo>
                    <a:pt x="802132" y="237528"/>
                  </a:lnTo>
                  <a:lnTo>
                    <a:pt x="803541" y="236334"/>
                  </a:lnTo>
                  <a:lnTo>
                    <a:pt x="804964" y="238874"/>
                  </a:lnTo>
                  <a:lnTo>
                    <a:pt x="804964" y="199110"/>
                  </a:lnTo>
                  <a:lnTo>
                    <a:pt x="803325" y="200774"/>
                  </a:lnTo>
                  <a:lnTo>
                    <a:pt x="801547" y="200774"/>
                  </a:lnTo>
                  <a:lnTo>
                    <a:pt x="801090" y="199504"/>
                  </a:lnTo>
                  <a:lnTo>
                    <a:pt x="800620" y="198234"/>
                  </a:lnTo>
                  <a:lnTo>
                    <a:pt x="799630" y="195694"/>
                  </a:lnTo>
                  <a:lnTo>
                    <a:pt x="799134" y="194424"/>
                  </a:lnTo>
                  <a:lnTo>
                    <a:pt x="798068" y="194424"/>
                  </a:lnTo>
                  <a:lnTo>
                    <a:pt x="798068" y="200774"/>
                  </a:lnTo>
                  <a:lnTo>
                    <a:pt x="797991" y="204584"/>
                  </a:lnTo>
                  <a:lnTo>
                    <a:pt x="797140" y="203542"/>
                  </a:lnTo>
                  <a:lnTo>
                    <a:pt x="797140" y="254114"/>
                  </a:lnTo>
                  <a:lnTo>
                    <a:pt x="795578" y="251574"/>
                  </a:lnTo>
                  <a:lnTo>
                    <a:pt x="796569" y="251574"/>
                  </a:lnTo>
                  <a:lnTo>
                    <a:pt x="797140" y="254114"/>
                  </a:lnTo>
                  <a:lnTo>
                    <a:pt x="797140" y="203542"/>
                  </a:lnTo>
                  <a:lnTo>
                    <a:pt x="795934" y="202044"/>
                  </a:lnTo>
                  <a:lnTo>
                    <a:pt x="795286" y="200774"/>
                  </a:lnTo>
                  <a:lnTo>
                    <a:pt x="795642" y="199504"/>
                  </a:lnTo>
                  <a:lnTo>
                    <a:pt x="798068" y="200774"/>
                  </a:lnTo>
                  <a:lnTo>
                    <a:pt x="798068" y="194424"/>
                  </a:lnTo>
                  <a:lnTo>
                    <a:pt x="797915" y="194424"/>
                  </a:lnTo>
                  <a:lnTo>
                    <a:pt x="794575" y="195376"/>
                  </a:lnTo>
                  <a:lnTo>
                    <a:pt x="794575" y="232524"/>
                  </a:lnTo>
                  <a:lnTo>
                    <a:pt x="794512" y="242684"/>
                  </a:lnTo>
                  <a:lnTo>
                    <a:pt x="789952" y="246494"/>
                  </a:lnTo>
                  <a:lnTo>
                    <a:pt x="788314" y="247764"/>
                  </a:lnTo>
                  <a:lnTo>
                    <a:pt x="789597" y="249034"/>
                  </a:lnTo>
                  <a:lnTo>
                    <a:pt x="792518" y="254114"/>
                  </a:lnTo>
                  <a:lnTo>
                    <a:pt x="793445" y="256654"/>
                  </a:lnTo>
                  <a:lnTo>
                    <a:pt x="792670" y="261620"/>
                  </a:lnTo>
                  <a:lnTo>
                    <a:pt x="791451" y="268084"/>
                  </a:lnTo>
                  <a:lnTo>
                    <a:pt x="789178" y="270624"/>
                  </a:lnTo>
                  <a:lnTo>
                    <a:pt x="782269" y="269354"/>
                  </a:lnTo>
                  <a:lnTo>
                    <a:pt x="780351" y="268084"/>
                  </a:lnTo>
                  <a:lnTo>
                    <a:pt x="778141" y="269354"/>
                  </a:lnTo>
                  <a:lnTo>
                    <a:pt x="778243" y="268084"/>
                  </a:lnTo>
                  <a:lnTo>
                    <a:pt x="778433" y="265544"/>
                  </a:lnTo>
                  <a:lnTo>
                    <a:pt x="778649" y="264274"/>
                  </a:lnTo>
                  <a:lnTo>
                    <a:pt x="777011" y="263004"/>
                  </a:lnTo>
                  <a:lnTo>
                    <a:pt x="775728" y="263004"/>
                  </a:lnTo>
                  <a:lnTo>
                    <a:pt x="774801" y="261835"/>
                  </a:lnTo>
                  <a:lnTo>
                    <a:pt x="774801" y="268084"/>
                  </a:lnTo>
                  <a:lnTo>
                    <a:pt x="772947" y="270624"/>
                  </a:lnTo>
                  <a:lnTo>
                    <a:pt x="773658" y="268084"/>
                  </a:lnTo>
                  <a:lnTo>
                    <a:pt x="774801" y="268084"/>
                  </a:lnTo>
                  <a:lnTo>
                    <a:pt x="774801" y="261835"/>
                  </a:lnTo>
                  <a:lnTo>
                    <a:pt x="773099" y="261734"/>
                  </a:lnTo>
                  <a:lnTo>
                    <a:pt x="773709" y="260515"/>
                  </a:lnTo>
                  <a:lnTo>
                    <a:pt x="775411" y="259194"/>
                  </a:lnTo>
                  <a:lnTo>
                    <a:pt x="777074" y="257924"/>
                  </a:lnTo>
                  <a:lnTo>
                    <a:pt x="780707" y="259194"/>
                  </a:lnTo>
                  <a:lnTo>
                    <a:pt x="780923" y="257924"/>
                  </a:lnTo>
                  <a:lnTo>
                    <a:pt x="781138" y="256654"/>
                  </a:lnTo>
                  <a:lnTo>
                    <a:pt x="781773" y="254114"/>
                  </a:lnTo>
                  <a:lnTo>
                    <a:pt x="782408" y="251574"/>
                  </a:lnTo>
                  <a:lnTo>
                    <a:pt x="782916" y="249034"/>
                  </a:lnTo>
                  <a:lnTo>
                    <a:pt x="785685" y="247764"/>
                  </a:lnTo>
                  <a:lnTo>
                    <a:pt x="783691" y="246494"/>
                  </a:lnTo>
                  <a:lnTo>
                    <a:pt x="781697" y="245224"/>
                  </a:lnTo>
                  <a:lnTo>
                    <a:pt x="778141" y="245224"/>
                  </a:lnTo>
                  <a:lnTo>
                    <a:pt x="774014" y="242684"/>
                  </a:lnTo>
                  <a:lnTo>
                    <a:pt x="772312" y="242684"/>
                  </a:lnTo>
                  <a:lnTo>
                    <a:pt x="772807" y="240144"/>
                  </a:lnTo>
                  <a:lnTo>
                    <a:pt x="776300" y="238874"/>
                  </a:lnTo>
                  <a:lnTo>
                    <a:pt x="782561" y="238874"/>
                  </a:lnTo>
                  <a:lnTo>
                    <a:pt x="783831" y="242684"/>
                  </a:lnTo>
                  <a:lnTo>
                    <a:pt x="784402" y="243954"/>
                  </a:lnTo>
                  <a:lnTo>
                    <a:pt x="785406" y="243954"/>
                  </a:lnTo>
                  <a:lnTo>
                    <a:pt x="786396" y="242684"/>
                  </a:lnTo>
                  <a:lnTo>
                    <a:pt x="788085" y="237655"/>
                  </a:lnTo>
                  <a:lnTo>
                    <a:pt x="788073" y="237528"/>
                  </a:lnTo>
                  <a:lnTo>
                    <a:pt x="786536" y="233794"/>
                  </a:lnTo>
                  <a:lnTo>
                    <a:pt x="788212" y="232524"/>
                  </a:lnTo>
                  <a:lnTo>
                    <a:pt x="789889" y="231254"/>
                  </a:lnTo>
                  <a:lnTo>
                    <a:pt x="789736" y="227444"/>
                  </a:lnTo>
                  <a:lnTo>
                    <a:pt x="794575" y="232524"/>
                  </a:lnTo>
                  <a:lnTo>
                    <a:pt x="794575" y="195376"/>
                  </a:lnTo>
                  <a:lnTo>
                    <a:pt x="793445" y="195694"/>
                  </a:lnTo>
                  <a:lnTo>
                    <a:pt x="790663" y="195694"/>
                  </a:lnTo>
                  <a:lnTo>
                    <a:pt x="789317" y="193154"/>
                  </a:lnTo>
                  <a:lnTo>
                    <a:pt x="788111" y="191884"/>
                  </a:lnTo>
                  <a:lnTo>
                    <a:pt x="791095" y="188074"/>
                  </a:lnTo>
                  <a:lnTo>
                    <a:pt x="793369" y="184264"/>
                  </a:lnTo>
                  <a:lnTo>
                    <a:pt x="794829" y="182994"/>
                  </a:lnTo>
                  <a:lnTo>
                    <a:pt x="796290" y="181724"/>
                  </a:lnTo>
                  <a:lnTo>
                    <a:pt x="802970" y="181724"/>
                  </a:lnTo>
                  <a:lnTo>
                    <a:pt x="804824" y="182994"/>
                  </a:lnTo>
                  <a:lnTo>
                    <a:pt x="806107" y="185534"/>
                  </a:lnTo>
                  <a:lnTo>
                    <a:pt x="807097" y="188074"/>
                  </a:lnTo>
                  <a:lnTo>
                    <a:pt x="808088" y="189344"/>
                  </a:lnTo>
                  <a:lnTo>
                    <a:pt x="810082" y="186804"/>
                  </a:lnTo>
                  <a:lnTo>
                    <a:pt x="812723" y="186804"/>
                  </a:lnTo>
                  <a:lnTo>
                    <a:pt x="812723" y="167932"/>
                  </a:lnTo>
                  <a:lnTo>
                    <a:pt x="811796" y="167754"/>
                  </a:lnTo>
                  <a:lnTo>
                    <a:pt x="805815" y="169024"/>
                  </a:lnTo>
                  <a:lnTo>
                    <a:pt x="800417" y="172834"/>
                  </a:lnTo>
                  <a:lnTo>
                    <a:pt x="800773" y="175374"/>
                  </a:lnTo>
                  <a:lnTo>
                    <a:pt x="803821" y="174104"/>
                  </a:lnTo>
                  <a:lnTo>
                    <a:pt x="802474" y="176644"/>
                  </a:lnTo>
                  <a:lnTo>
                    <a:pt x="798563" y="177914"/>
                  </a:lnTo>
                  <a:lnTo>
                    <a:pt x="797636" y="176644"/>
                  </a:lnTo>
                  <a:lnTo>
                    <a:pt x="796709" y="175374"/>
                  </a:lnTo>
                  <a:lnTo>
                    <a:pt x="796569" y="174104"/>
                  </a:lnTo>
                  <a:lnTo>
                    <a:pt x="796569" y="171564"/>
                  </a:lnTo>
                  <a:lnTo>
                    <a:pt x="796213" y="169024"/>
                  </a:lnTo>
                  <a:lnTo>
                    <a:pt x="795362" y="165214"/>
                  </a:lnTo>
                  <a:lnTo>
                    <a:pt x="792797" y="161404"/>
                  </a:lnTo>
                  <a:lnTo>
                    <a:pt x="788111" y="160134"/>
                  </a:lnTo>
                  <a:lnTo>
                    <a:pt x="786536" y="159473"/>
                  </a:lnTo>
                  <a:lnTo>
                    <a:pt x="786536" y="209664"/>
                  </a:lnTo>
                  <a:lnTo>
                    <a:pt x="784694" y="212204"/>
                  </a:lnTo>
                  <a:lnTo>
                    <a:pt x="781850" y="209664"/>
                  </a:lnTo>
                  <a:lnTo>
                    <a:pt x="784123" y="207124"/>
                  </a:lnTo>
                  <a:lnTo>
                    <a:pt x="785825" y="207124"/>
                  </a:lnTo>
                  <a:lnTo>
                    <a:pt x="786396" y="208394"/>
                  </a:lnTo>
                  <a:lnTo>
                    <a:pt x="786536" y="209664"/>
                  </a:lnTo>
                  <a:lnTo>
                    <a:pt x="786536" y="159473"/>
                  </a:lnTo>
                  <a:lnTo>
                    <a:pt x="785114" y="158864"/>
                  </a:lnTo>
                  <a:lnTo>
                    <a:pt x="783336" y="158864"/>
                  </a:lnTo>
                  <a:lnTo>
                    <a:pt x="784047" y="162674"/>
                  </a:lnTo>
                  <a:lnTo>
                    <a:pt x="784402" y="165214"/>
                  </a:lnTo>
                  <a:lnTo>
                    <a:pt x="785050" y="166484"/>
                  </a:lnTo>
                  <a:lnTo>
                    <a:pt x="783196" y="169024"/>
                  </a:lnTo>
                  <a:lnTo>
                    <a:pt x="782485" y="167754"/>
                  </a:lnTo>
                  <a:lnTo>
                    <a:pt x="781697" y="166357"/>
                  </a:lnTo>
                  <a:lnTo>
                    <a:pt x="781697" y="216014"/>
                  </a:lnTo>
                  <a:lnTo>
                    <a:pt x="779500" y="219824"/>
                  </a:lnTo>
                  <a:lnTo>
                    <a:pt x="779005" y="219824"/>
                  </a:lnTo>
                  <a:lnTo>
                    <a:pt x="775589" y="222364"/>
                  </a:lnTo>
                  <a:lnTo>
                    <a:pt x="777227" y="224904"/>
                  </a:lnTo>
                  <a:lnTo>
                    <a:pt x="776719" y="227444"/>
                  </a:lnTo>
                  <a:lnTo>
                    <a:pt x="776516" y="228714"/>
                  </a:lnTo>
                  <a:lnTo>
                    <a:pt x="777430" y="231254"/>
                  </a:lnTo>
                  <a:lnTo>
                    <a:pt x="775373" y="231254"/>
                  </a:lnTo>
                  <a:lnTo>
                    <a:pt x="773099" y="228714"/>
                  </a:lnTo>
                  <a:lnTo>
                    <a:pt x="772934" y="227444"/>
                  </a:lnTo>
                  <a:lnTo>
                    <a:pt x="772591" y="224904"/>
                  </a:lnTo>
                  <a:lnTo>
                    <a:pt x="771880" y="224675"/>
                  </a:lnTo>
                  <a:lnTo>
                    <a:pt x="771880" y="283324"/>
                  </a:lnTo>
                  <a:lnTo>
                    <a:pt x="770102" y="285864"/>
                  </a:lnTo>
                  <a:lnTo>
                    <a:pt x="769683" y="289674"/>
                  </a:lnTo>
                  <a:lnTo>
                    <a:pt x="768972" y="290944"/>
                  </a:lnTo>
                  <a:lnTo>
                    <a:pt x="767054" y="290944"/>
                  </a:lnTo>
                  <a:lnTo>
                    <a:pt x="767054" y="312534"/>
                  </a:lnTo>
                  <a:lnTo>
                    <a:pt x="765771" y="313804"/>
                  </a:lnTo>
                  <a:lnTo>
                    <a:pt x="765479" y="311264"/>
                  </a:lnTo>
                  <a:lnTo>
                    <a:pt x="766546" y="311264"/>
                  </a:lnTo>
                  <a:lnTo>
                    <a:pt x="767054" y="312534"/>
                  </a:lnTo>
                  <a:lnTo>
                    <a:pt x="767054" y="290944"/>
                  </a:lnTo>
                  <a:lnTo>
                    <a:pt x="765479" y="290944"/>
                  </a:lnTo>
                  <a:lnTo>
                    <a:pt x="765733" y="289674"/>
                  </a:lnTo>
                  <a:lnTo>
                    <a:pt x="765987" y="288404"/>
                  </a:lnTo>
                  <a:lnTo>
                    <a:pt x="765771" y="288404"/>
                  </a:lnTo>
                  <a:lnTo>
                    <a:pt x="765276" y="284594"/>
                  </a:lnTo>
                  <a:lnTo>
                    <a:pt x="763422" y="283324"/>
                  </a:lnTo>
                  <a:lnTo>
                    <a:pt x="763282" y="283362"/>
                  </a:lnTo>
                  <a:lnTo>
                    <a:pt x="763282" y="290944"/>
                  </a:lnTo>
                  <a:lnTo>
                    <a:pt x="762063" y="291820"/>
                  </a:lnTo>
                  <a:lnTo>
                    <a:pt x="762063" y="321424"/>
                  </a:lnTo>
                  <a:lnTo>
                    <a:pt x="761072" y="321424"/>
                  </a:lnTo>
                  <a:lnTo>
                    <a:pt x="760437" y="320154"/>
                  </a:lnTo>
                  <a:lnTo>
                    <a:pt x="761352" y="320154"/>
                  </a:lnTo>
                  <a:lnTo>
                    <a:pt x="762063" y="321424"/>
                  </a:lnTo>
                  <a:lnTo>
                    <a:pt x="762063" y="291820"/>
                  </a:lnTo>
                  <a:lnTo>
                    <a:pt x="761504" y="292214"/>
                  </a:lnTo>
                  <a:lnTo>
                    <a:pt x="760933" y="290944"/>
                  </a:lnTo>
                  <a:lnTo>
                    <a:pt x="762279" y="289674"/>
                  </a:lnTo>
                  <a:lnTo>
                    <a:pt x="763282" y="290944"/>
                  </a:lnTo>
                  <a:lnTo>
                    <a:pt x="763282" y="283362"/>
                  </a:lnTo>
                  <a:lnTo>
                    <a:pt x="758228" y="284594"/>
                  </a:lnTo>
                  <a:lnTo>
                    <a:pt x="757732" y="284594"/>
                  </a:lnTo>
                  <a:lnTo>
                    <a:pt x="757732" y="292214"/>
                  </a:lnTo>
                  <a:lnTo>
                    <a:pt x="754672" y="294754"/>
                  </a:lnTo>
                  <a:lnTo>
                    <a:pt x="755307" y="297294"/>
                  </a:lnTo>
                  <a:lnTo>
                    <a:pt x="756373" y="301104"/>
                  </a:lnTo>
                  <a:lnTo>
                    <a:pt x="756450" y="306184"/>
                  </a:lnTo>
                  <a:lnTo>
                    <a:pt x="755103" y="308724"/>
                  </a:lnTo>
                  <a:lnTo>
                    <a:pt x="755027" y="326504"/>
                  </a:lnTo>
                  <a:lnTo>
                    <a:pt x="754672" y="327774"/>
                  </a:lnTo>
                  <a:lnTo>
                    <a:pt x="752398" y="329044"/>
                  </a:lnTo>
                  <a:lnTo>
                    <a:pt x="751255" y="326504"/>
                  </a:lnTo>
                  <a:lnTo>
                    <a:pt x="749401" y="325234"/>
                  </a:lnTo>
                  <a:lnTo>
                    <a:pt x="753605" y="325234"/>
                  </a:lnTo>
                  <a:lnTo>
                    <a:pt x="755027" y="326504"/>
                  </a:lnTo>
                  <a:lnTo>
                    <a:pt x="755027" y="308762"/>
                  </a:lnTo>
                  <a:lnTo>
                    <a:pt x="751395" y="309994"/>
                  </a:lnTo>
                  <a:lnTo>
                    <a:pt x="749046" y="309994"/>
                  </a:lnTo>
                  <a:lnTo>
                    <a:pt x="746201" y="308724"/>
                  </a:lnTo>
                  <a:lnTo>
                    <a:pt x="748080" y="304914"/>
                  </a:lnTo>
                  <a:lnTo>
                    <a:pt x="749338" y="302374"/>
                  </a:lnTo>
                  <a:lnTo>
                    <a:pt x="748157" y="298627"/>
                  </a:lnTo>
                  <a:lnTo>
                    <a:pt x="748195" y="297294"/>
                  </a:lnTo>
                  <a:lnTo>
                    <a:pt x="748411" y="293484"/>
                  </a:lnTo>
                  <a:lnTo>
                    <a:pt x="748550" y="292214"/>
                  </a:lnTo>
                  <a:lnTo>
                    <a:pt x="748334" y="289674"/>
                  </a:lnTo>
                  <a:lnTo>
                    <a:pt x="750620" y="288404"/>
                  </a:lnTo>
                  <a:lnTo>
                    <a:pt x="753325" y="289674"/>
                  </a:lnTo>
                  <a:lnTo>
                    <a:pt x="753681" y="290944"/>
                  </a:lnTo>
                  <a:lnTo>
                    <a:pt x="757732" y="292214"/>
                  </a:lnTo>
                  <a:lnTo>
                    <a:pt x="757732" y="284594"/>
                  </a:lnTo>
                  <a:lnTo>
                    <a:pt x="756945" y="284594"/>
                  </a:lnTo>
                  <a:lnTo>
                    <a:pt x="756310" y="283324"/>
                  </a:lnTo>
                  <a:lnTo>
                    <a:pt x="755662" y="282054"/>
                  </a:lnTo>
                  <a:lnTo>
                    <a:pt x="751471" y="279514"/>
                  </a:lnTo>
                  <a:lnTo>
                    <a:pt x="749338" y="276974"/>
                  </a:lnTo>
                  <a:lnTo>
                    <a:pt x="747864" y="276974"/>
                  </a:lnTo>
                  <a:lnTo>
                    <a:pt x="749198" y="275704"/>
                  </a:lnTo>
                  <a:lnTo>
                    <a:pt x="750189" y="273164"/>
                  </a:lnTo>
                  <a:lnTo>
                    <a:pt x="748690" y="270624"/>
                  </a:lnTo>
                  <a:lnTo>
                    <a:pt x="749223" y="269354"/>
                  </a:lnTo>
                  <a:lnTo>
                    <a:pt x="749757" y="268084"/>
                  </a:lnTo>
                  <a:lnTo>
                    <a:pt x="753465" y="269354"/>
                  </a:lnTo>
                  <a:lnTo>
                    <a:pt x="756589" y="269354"/>
                  </a:lnTo>
                  <a:lnTo>
                    <a:pt x="759218" y="270624"/>
                  </a:lnTo>
                  <a:lnTo>
                    <a:pt x="756094" y="273164"/>
                  </a:lnTo>
                  <a:lnTo>
                    <a:pt x="752246" y="274434"/>
                  </a:lnTo>
                  <a:lnTo>
                    <a:pt x="756018" y="280784"/>
                  </a:lnTo>
                  <a:lnTo>
                    <a:pt x="757161" y="280784"/>
                  </a:lnTo>
                  <a:lnTo>
                    <a:pt x="759155" y="279514"/>
                  </a:lnTo>
                  <a:lnTo>
                    <a:pt x="762711" y="276974"/>
                  </a:lnTo>
                  <a:lnTo>
                    <a:pt x="762850" y="270624"/>
                  </a:lnTo>
                  <a:lnTo>
                    <a:pt x="759294" y="266814"/>
                  </a:lnTo>
                  <a:lnTo>
                    <a:pt x="755878" y="264274"/>
                  </a:lnTo>
                  <a:lnTo>
                    <a:pt x="755954" y="263004"/>
                  </a:lnTo>
                  <a:lnTo>
                    <a:pt x="759866" y="259194"/>
                  </a:lnTo>
                  <a:lnTo>
                    <a:pt x="762635" y="265544"/>
                  </a:lnTo>
                  <a:lnTo>
                    <a:pt x="768616" y="270624"/>
                  </a:lnTo>
                  <a:lnTo>
                    <a:pt x="766343" y="279514"/>
                  </a:lnTo>
                  <a:lnTo>
                    <a:pt x="767765" y="282054"/>
                  </a:lnTo>
                  <a:lnTo>
                    <a:pt x="771880" y="283324"/>
                  </a:lnTo>
                  <a:lnTo>
                    <a:pt x="771880" y="224675"/>
                  </a:lnTo>
                  <a:lnTo>
                    <a:pt x="768756" y="223634"/>
                  </a:lnTo>
                  <a:lnTo>
                    <a:pt x="769150" y="221094"/>
                  </a:lnTo>
                  <a:lnTo>
                    <a:pt x="769543" y="218554"/>
                  </a:lnTo>
                  <a:lnTo>
                    <a:pt x="767334" y="221094"/>
                  </a:lnTo>
                  <a:lnTo>
                    <a:pt x="766622" y="218554"/>
                  </a:lnTo>
                  <a:lnTo>
                    <a:pt x="768756" y="217284"/>
                  </a:lnTo>
                  <a:lnTo>
                    <a:pt x="771740" y="216014"/>
                  </a:lnTo>
                  <a:lnTo>
                    <a:pt x="771131" y="214744"/>
                  </a:lnTo>
                  <a:lnTo>
                    <a:pt x="769899" y="212204"/>
                  </a:lnTo>
                  <a:lnTo>
                    <a:pt x="768477" y="209664"/>
                  </a:lnTo>
                  <a:lnTo>
                    <a:pt x="764705" y="210934"/>
                  </a:lnTo>
                  <a:lnTo>
                    <a:pt x="762279" y="212432"/>
                  </a:lnTo>
                  <a:lnTo>
                    <a:pt x="762279" y="250304"/>
                  </a:lnTo>
                  <a:lnTo>
                    <a:pt x="762215" y="252844"/>
                  </a:lnTo>
                  <a:lnTo>
                    <a:pt x="760793" y="254114"/>
                  </a:lnTo>
                  <a:lnTo>
                    <a:pt x="757593" y="254114"/>
                  </a:lnTo>
                  <a:lnTo>
                    <a:pt x="755878" y="252844"/>
                  </a:lnTo>
                  <a:lnTo>
                    <a:pt x="755980" y="250304"/>
                  </a:lnTo>
                  <a:lnTo>
                    <a:pt x="756018" y="249034"/>
                  </a:lnTo>
                  <a:lnTo>
                    <a:pt x="760641" y="249034"/>
                  </a:lnTo>
                  <a:lnTo>
                    <a:pt x="762279" y="250304"/>
                  </a:lnTo>
                  <a:lnTo>
                    <a:pt x="762279" y="212432"/>
                  </a:lnTo>
                  <a:lnTo>
                    <a:pt x="760857" y="213309"/>
                  </a:lnTo>
                  <a:lnTo>
                    <a:pt x="760857" y="232524"/>
                  </a:lnTo>
                  <a:lnTo>
                    <a:pt x="754672" y="238874"/>
                  </a:lnTo>
                  <a:lnTo>
                    <a:pt x="750620" y="235064"/>
                  </a:lnTo>
                  <a:lnTo>
                    <a:pt x="750608" y="260426"/>
                  </a:lnTo>
                  <a:lnTo>
                    <a:pt x="748690" y="264274"/>
                  </a:lnTo>
                  <a:lnTo>
                    <a:pt x="747776" y="266039"/>
                  </a:lnTo>
                  <a:lnTo>
                    <a:pt x="747776" y="280784"/>
                  </a:lnTo>
                  <a:lnTo>
                    <a:pt x="746772" y="283324"/>
                  </a:lnTo>
                  <a:lnTo>
                    <a:pt x="745998" y="282879"/>
                  </a:lnTo>
                  <a:lnTo>
                    <a:pt x="745998" y="304914"/>
                  </a:lnTo>
                  <a:lnTo>
                    <a:pt x="741438" y="302374"/>
                  </a:lnTo>
                  <a:lnTo>
                    <a:pt x="740092" y="299834"/>
                  </a:lnTo>
                  <a:lnTo>
                    <a:pt x="740232" y="296037"/>
                  </a:lnTo>
                  <a:lnTo>
                    <a:pt x="741794" y="293484"/>
                  </a:lnTo>
                  <a:lnTo>
                    <a:pt x="744004" y="297294"/>
                  </a:lnTo>
                  <a:lnTo>
                    <a:pt x="742149" y="299834"/>
                  </a:lnTo>
                  <a:lnTo>
                    <a:pt x="744283" y="301104"/>
                  </a:lnTo>
                  <a:lnTo>
                    <a:pt x="745998" y="304914"/>
                  </a:lnTo>
                  <a:lnTo>
                    <a:pt x="745998" y="282879"/>
                  </a:lnTo>
                  <a:lnTo>
                    <a:pt x="744575" y="282054"/>
                  </a:lnTo>
                  <a:lnTo>
                    <a:pt x="745210" y="279514"/>
                  </a:lnTo>
                  <a:lnTo>
                    <a:pt x="746544" y="278244"/>
                  </a:lnTo>
                  <a:lnTo>
                    <a:pt x="747344" y="277469"/>
                  </a:lnTo>
                  <a:lnTo>
                    <a:pt x="747776" y="280784"/>
                  </a:lnTo>
                  <a:lnTo>
                    <a:pt x="747776" y="266039"/>
                  </a:lnTo>
                  <a:lnTo>
                    <a:pt x="746709" y="268084"/>
                  </a:lnTo>
                  <a:lnTo>
                    <a:pt x="745350" y="265607"/>
                  </a:lnTo>
                  <a:lnTo>
                    <a:pt x="745350" y="266814"/>
                  </a:lnTo>
                  <a:lnTo>
                    <a:pt x="744423" y="268084"/>
                  </a:lnTo>
                  <a:lnTo>
                    <a:pt x="739305" y="268084"/>
                  </a:lnTo>
                  <a:lnTo>
                    <a:pt x="740016" y="266814"/>
                  </a:lnTo>
                  <a:lnTo>
                    <a:pt x="740727" y="265544"/>
                  </a:lnTo>
                  <a:lnTo>
                    <a:pt x="741438" y="263004"/>
                  </a:lnTo>
                  <a:lnTo>
                    <a:pt x="743292" y="261734"/>
                  </a:lnTo>
                  <a:lnTo>
                    <a:pt x="745350" y="266814"/>
                  </a:lnTo>
                  <a:lnTo>
                    <a:pt x="745350" y="265607"/>
                  </a:lnTo>
                  <a:lnTo>
                    <a:pt x="743927" y="263004"/>
                  </a:lnTo>
                  <a:lnTo>
                    <a:pt x="746353" y="261734"/>
                  </a:lnTo>
                  <a:lnTo>
                    <a:pt x="748665" y="260515"/>
                  </a:lnTo>
                  <a:lnTo>
                    <a:pt x="748690" y="259194"/>
                  </a:lnTo>
                  <a:lnTo>
                    <a:pt x="748487" y="255384"/>
                  </a:lnTo>
                  <a:lnTo>
                    <a:pt x="750608" y="260426"/>
                  </a:lnTo>
                  <a:lnTo>
                    <a:pt x="750608" y="235051"/>
                  </a:lnTo>
                  <a:lnTo>
                    <a:pt x="749757" y="233794"/>
                  </a:lnTo>
                  <a:lnTo>
                    <a:pt x="748906" y="232524"/>
                  </a:lnTo>
                  <a:lnTo>
                    <a:pt x="746277" y="233794"/>
                  </a:lnTo>
                  <a:lnTo>
                    <a:pt x="745134" y="233794"/>
                  </a:lnTo>
                  <a:lnTo>
                    <a:pt x="745134" y="252844"/>
                  </a:lnTo>
                  <a:lnTo>
                    <a:pt x="743508" y="255384"/>
                  </a:lnTo>
                  <a:lnTo>
                    <a:pt x="741578" y="255384"/>
                  </a:lnTo>
                  <a:lnTo>
                    <a:pt x="740867" y="254114"/>
                  </a:lnTo>
                  <a:lnTo>
                    <a:pt x="740651" y="252844"/>
                  </a:lnTo>
                  <a:lnTo>
                    <a:pt x="742226" y="250304"/>
                  </a:lnTo>
                  <a:lnTo>
                    <a:pt x="743927" y="250304"/>
                  </a:lnTo>
                  <a:lnTo>
                    <a:pt x="744778" y="251574"/>
                  </a:lnTo>
                  <a:lnTo>
                    <a:pt x="745134" y="252844"/>
                  </a:lnTo>
                  <a:lnTo>
                    <a:pt x="745134" y="233794"/>
                  </a:lnTo>
                  <a:lnTo>
                    <a:pt x="744004" y="233794"/>
                  </a:lnTo>
                  <a:lnTo>
                    <a:pt x="742086" y="232524"/>
                  </a:lnTo>
                  <a:lnTo>
                    <a:pt x="743292" y="231254"/>
                  </a:lnTo>
                  <a:lnTo>
                    <a:pt x="748131" y="228714"/>
                  </a:lnTo>
                  <a:lnTo>
                    <a:pt x="750468" y="231254"/>
                  </a:lnTo>
                  <a:lnTo>
                    <a:pt x="753110" y="233794"/>
                  </a:lnTo>
                  <a:lnTo>
                    <a:pt x="756666" y="232524"/>
                  </a:lnTo>
                  <a:lnTo>
                    <a:pt x="760857" y="232524"/>
                  </a:lnTo>
                  <a:lnTo>
                    <a:pt x="760857" y="213309"/>
                  </a:lnTo>
                  <a:lnTo>
                    <a:pt x="758507" y="214744"/>
                  </a:lnTo>
                  <a:lnTo>
                    <a:pt x="758799" y="212204"/>
                  </a:lnTo>
                  <a:lnTo>
                    <a:pt x="760285" y="212204"/>
                  </a:lnTo>
                  <a:lnTo>
                    <a:pt x="762139" y="209664"/>
                  </a:lnTo>
                  <a:lnTo>
                    <a:pt x="764413" y="207124"/>
                  </a:lnTo>
                  <a:lnTo>
                    <a:pt x="757161" y="202044"/>
                  </a:lnTo>
                  <a:lnTo>
                    <a:pt x="757301" y="200774"/>
                  </a:lnTo>
                  <a:lnTo>
                    <a:pt x="760501" y="198234"/>
                  </a:lnTo>
                  <a:lnTo>
                    <a:pt x="762279" y="196964"/>
                  </a:lnTo>
                  <a:lnTo>
                    <a:pt x="763841" y="195694"/>
                  </a:lnTo>
                  <a:lnTo>
                    <a:pt x="761784" y="193154"/>
                  </a:lnTo>
                  <a:lnTo>
                    <a:pt x="762279" y="190614"/>
                  </a:lnTo>
                  <a:lnTo>
                    <a:pt x="765124" y="190614"/>
                  </a:lnTo>
                  <a:lnTo>
                    <a:pt x="767257" y="193154"/>
                  </a:lnTo>
                  <a:lnTo>
                    <a:pt x="768083" y="190614"/>
                  </a:lnTo>
                  <a:lnTo>
                    <a:pt x="768896" y="188074"/>
                  </a:lnTo>
                  <a:lnTo>
                    <a:pt x="763841" y="182994"/>
                  </a:lnTo>
                  <a:lnTo>
                    <a:pt x="758228" y="182994"/>
                  </a:lnTo>
                  <a:lnTo>
                    <a:pt x="759726" y="179184"/>
                  </a:lnTo>
                  <a:lnTo>
                    <a:pt x="762990" y="177914"/>
                  </a:lnTo>
                  <a:lnTo>
                    <a:pt x="770255" y="184264"/>
                  </a:lnTo>
                  <a:lnTo>
                    <a:pt x="772591" y="190614"/>
                  </a:lnTo>
                  <a:lnTo>
                    <a:pt x="778002" y="196964"/>
                  </a:lnTo>
                  <a:lnTo>
                    <a:pt x="776439" y="202044"/>
                  </a:lnTo>
                  <a:lnTo>
                    <a:pt x="773811" y="203314"/>
                  </a:lnTo>
                  <a:lnTo>
                    <a:pt x="771029" y="204584"/>
                  </a:lnTo>
                  <a:lnTo>
                    <a:pt x="773874" y="208394"/>
                  </a:lnTo>
                  <a:lnTo>
                    <a:pt x="776439" y="208394"/>
                  </a:lnTo>
                  <a:lnTo>
                    <a:pt x="777862" y="210934"/>
                  </a:lnTo>
                  <a:lnTo>
                    <a:pt x="781697" y="216014"/>
                  </a:lnTo>
                  <a:lnTo>
                    <a:pt x="781697" y="166357"/>
                  </a:lnTo>
                  <a:lnTo>
                    <a:pt x="781062" y="165214"/>
                  </a:lnTo>
                  <a:lnTo>
                    <a:pt x="779564" y="162674"/>
                  </a:lnTo>
                  <a:lnTo>
                    <a:pt x="779360" y="162560"/>
                  </a:lnTo>
                  <a:lnTo>
                    <a:pt x="779360" y="184264"/>
                  </a:lnTo>
                  <a:lnTo>
                    <a:pt x="777722" y="184264"/>
                  </a:lnTo>
                  <a:lnTo>
                    <a:pt x="777227" y="182994"/>
                  </a:lnTo>
                  <a:lnTo>
                    <a:pt x="777862" y="182994"/>
                  </a:lnTo>
                  <a:lnTo>
                    <a:pt x="779360" y="184264"/>
                  </a:lnTo>
                  <a:lnTo>
                    <a:pt x="779360" y="162560"/>
                  </a:lnTo>
                  <a:lnTo>
                    <a:pt x="777367" y="161404"/>
                  </a:lnTo>
                  <a:lnTo>
                    <a:pt x="774369" y="161404"/>
                  </a:lnTo>
                  <a:lnTo>
                    <a:pt x="774369" y="176644"/>
                  </a:lnTo>
                  <a:lnTo>
                    <a:pt x="774306" y="180454"/>
                  </a:lnTo>
                  <a:lnTo>
                    <a:pt x="772528" y="180454"/>
                  </a:lnTo>
                  <a:lnTo>
                    <a:pt x="771029" y="181724"/>
                  </a:lnTo>
                  <a:lnTo>
                    <a:pt x="769543" y="181724"/>
                  </a:lnTo>
                  <a:lnTo>
                    <a:pt x="768121" y="180454"/>
                  </a:lnTo>
                  <a:lnTo>
                    <a:pt x="768045" y="177914"/>
                  </a:lnTo>
                  <a:lnTo>
                    <a:pt x="769391" y="176644"/>
                  </a:lnTo>
                  <a:lnTo>
                    <a:pt x="774369" y="176644"/>
                  </a:lnTo>
                  <a:lnTo>
                    <a:pt x="774369" y="161404"/>
                  </a:lnTo>
                  <a:lnTo>
                    <a:pt x="771677" y="161404"/>
                  </a:lnTo>
                  <a:lnTo>
                    <a:pt x="772388" y="163944"/>
                  </a:lnTo>
                  <a:lnTo>
                    <a:pt x="771880" y="166484"/>
                  </a:lnTo>
                  <a:lnTo>
                    <a:pt x="770674" y="167754"/>
                  </a:lnTo>
                  <a:lnTo>
                    <a:pt x="768477" y="162674"/>
                  </a:lnTo>
                  <a:lnTo>
                    <a:pt x="767829" y="162674"/>
                  </a:lnTo>
                  <a:lnTo>
                    <a:pt x="759294" y="171564"/>
                  </a:lnTo>
                  <a:lnTo>
                    <a:pt x="754532" y="176644"/>
                  </a:lnTo>
                  <a:lnTo>
                    <a:pt x="749693" y="182994"/>
                  </a:lnTo>
                  <a:lnTo>
                    <a:pt x="745998" y="186804"/>
                  </a:lnTo>
                  <a:lnTo>
                    <a:pt x="746137" y="186804"/>
                  </a:lnTo>
                  <a:lnTo>
                    <a:pt x="751116" y="189344"/>
                  </a:lnTo>
                  <a:lnTo>
                    <a:pt x="755103" y="190614"/>
                  </a:lnTo>
                  <a:lnTo>
                    <a:pt x="757021" y="193154"/>
                  </a:lnTo>
                  <a:lnTo>
                    <a:pt x="756805" y="194424"/>
                  </a:lnTo>
                  <a:lnTo>
                    <a:pt x="748626" y="196964"/>
                  </a:lnTo>
                  <a:lnTo>
                    <a:pt x="750328" y="202044"/>
                  </a:lnTo>
                  <a:lnTo>
                    <a:pt x="749554" y="207124"/>
                  </a:lnTo>
                  <a:lnTo>
                    <a:pt x="749046" y="208394"/>
                  </a:lnTo>
                  <a:lnTo>
                    <a:pt x="747623" y="210934"/>
                  </a:lnTo>
                  <a:lnTo>
                    <a:pt x="745350" y="204584"/>
                  </a:lnTo>
                  <a:lnTo>
                    <a:pt x="744994" y="204584"/>
                  </a:lnTo>
                  <a:lnTo>
                    <a:pt x="747128" y="198234"/>
                  </a:lnTo>
                  <a:lnTo>
                    <a:pt x="748487" y="194424"/>
                  </a:lnTo>
                  <a:lnTo>
                    <a:pt x="745426" y="193154"/>
                  </a:lnTo>
                  <a:lnTo>
                    <a:pt x="743927" y="191884"/>
                  </a:lnTo>
                  <a:lnTo>
                    <a:pt x="742226" y="190614"/>
                  </a:lnTo>
                  <a:lnTo>
                    <a:pt x="741222" y="193154"/>
                  </a:lnTo>
                  <a:lnTo>
                    <a:pt x="740295" y="194424"/>
                  </a:lnTo>
                  <a:lnTo>
                    <a:pt x="735037" y="200774"/>
                  </a:lnTo>
                  <a:lnTo>
                    <a:pt x="724649" y="213474"/>
                  </a:lnTo>
                  <a:lnTo>
                    <a:pt x="724293" y="216014"/>
                  </a:lnTo>
                  <a:lnTo>
                    <a:pt x="726998" y="216014"/>
                  </a:lnTo>
                  <a:lnTo>
                    <a:pt x="728421" y="214744"/>
                  </a:lnTo>
                  <a:lnTo>
                    <a:pt x="729564" y="212204"/>
                  </a:lnTo>
                  <a:lnTo>
                    <a:pt x="732053" y="212204"/>
                  </a:lnTo>
                  <a:lnTo>
                    <a:pt x="739444" y="210934"/>
                  </a:lnTo>
                  <a:lnTo>
                    <a:pt x="745566" y="219824"/>
                  </a:lnTo>
                  <a:lnTo>
                    <a:pt x="743292" y="226174"/>
                  </a:lnTo>
                  <a:lnTo>
                    <a:pt x="740943" y="227444"/>
                  </a:lnTo>
                  <a:lnTo>
                    <a:pt x="737095" y="224904"/>
                  </a:lnTo>
                  <a:lnTo>
                    <a:pt x="735825" y="228714"/>
                  </a:lnTo>
                  <a:lnTo>
                    <a:pt x="735533" y="229196"/>
                  </a:lnTo>
                  <a:lnTo>
                    <a:pt x="735533" y="259194"/>
                  </a:lnTo>
                  <a:lnTo>
                    <a:pt x="735393" y="259499"/>
                  </a:lnTo>
                  <a:lnTo>
                    <a:pt x="735393" y="288404"/>
                  </a:lnTo>
                  <a:lnTo>
                    <a:pt x="734402" y="289674"/>
                  </a:lnTo>
                  <a:lnTo>
                    <a:pt x="732332" y="289674"/>
                  </a:lnTo>
                  <a:lnTo>
                    <a:pt x="731202" y="288404"/>
                  </a:lnTo>
                  <a:lnTo>
                    <a:pt x="731621" y="285864"/>
                  </a:lnTo>
                  <a:lnTo>
                    <a:pt x="733399" y="284594"/>
                  </a:lnTo>
                  <a:lnTo>
                    <a:pt x="734898" y="285864"/>
                  </a:lnTo>
                  <a:lnTo>
                    <a:pt x="735393" y="288404"/>
                  </a:lnTo>
                  <a:lnTo>
                    <a:pt x="735393" y="259499"/>
                  </a:lnTo>
                  <a:lnTo>
                    <a:pt x="734377" y="261620"/>
                  </a:lnTo>
                  <a:lnTo>
                    <a:pt x="733755" y="263004"/>
                  </a:lnTo>
                  <a:lnTo>
                    <a:pt x="734822" y="265544"/>
                  </a:lnTo>
                  <a:lnTo>
                    <a:pt x="730986" y="265544"/>
                  </a:lnTo>
                  <a:lnTo>
                    <a:pt x="729056" y="266814"/>
                  </a:lnTo>
                  <a:lnTo>
                    <a:pt x="727786" y="264274"/>
                  </a:lnTo>
                  <a:lnTo>
                    <a:pt x="726643" y="262140"/>
                  </a:lnTo>
                  <a:lnTo>
                    <a:pt x="726643" y="264274"/>
                  </a:lnTo>
                  <a:lnTo>
                    <a:pt x="724369" y="268084"/>
                  </a:lnTo>
                  <a:lnTo>
                    <a:pt x="721741" y="268084"/>
                  </a:lnTo>
                  <a:lnTo>
                    <a:pt x="720026" y="266814"/>
                  </a:lnTo>
                  <a:lnTo>
                    <a:pt x="721233" y="264274"/>
                  </a:lnTo>
                  <a:lnTo>
                    <a:pt x="721525" y="263004"/>
                  </a:lnTo>
                  <a:lnTo>
                    <a:pt x="721804" y="261734"/>
                  </a:lnTo>
                  <a:lnTo>
                    <a:pt x="722376" y="263004"/>
                  </a:lnTo>
                  <a:lnTo>
                    <a:pt x="726643" y="264274"/>
                  </a:lnTo>
                  <a:lnTo>
                    <a:pt x="726643" y="262140"/>
                  </a:lnTo>
                  <a:lnTo>
                    <a:pt x="726427" y="261734"/>
                  </a:lnTo>
                  <a:lnTo>
                    <a:pt x="723519" y="259194"/>
                  </a:lnTo>
                  <a:lnTo>
                    <a:pt x="724154" y="257924"/>
                  </a:lnTo>
                  <a:lnTo>
                    <a:pt x="725436" y="255384"/>
                  </a:lnTo>
                  <a:lnTo>
                    <a:pt x="724077" y="252844"/>
                  </a:lnTo>
                  <a:lnTo>
                    <a:pt x="722871" y="251574"/>
                  </a:lnTo>
                  <a:lnTo>
                    <a:pt x="722236" y="250304"/>
                  </a:lnTo>
                  <a:lnTo>
                    <a:pt x="723226" y="247764"/>
                  </a:lnTo>
                  <a:lnTo>
                    <a:pt x="725855" y="249034"/>
                  </a:lnTo>
                  <a:lnTo>
                    <a:pt x="726998" y="251574"/>
                  </a:lnTo>
                  <a:lnTo>
                    <a:pt x="727710" y="256654"/>
                  </a:lnTo>
                  <a:lnTo>
                    <a:pt x="729780" y="257924"/>
                  </a:lnTo>
                  <a:lnTo>
                    <a:pt x="733120" y="259194"/>
                  </a:lnTo>
                  <a:lnTo>
                    <a:pt x="735533" y="259194"/>
                  </a:lnTo>
                  <a:lnTo>
                    <a:pt x="735533" y="229196"/>
                  </a:lnTo>
                  <a:lnTo>
                    <a:pt x="731913" y="235064"/>
                  </a:lnTo>
                  <a:lnTo>
                    <a:pt x="728065" y="236334"/>
                  </a:lnTo>
                  <a:lnTo>
                    <a:pt x="724509" y="238874"/>
                  </a:lnTo>
                  <a:lnTo>
                    <a:pt x="725830" y="236385"/>
                  </a:lnTo>
                  <a:lnTo>
                    <a:pt x="725792" y="233794"/>
                  </a:lnTo>
                  <a:lnTo>
                    <a:pt x="723163" y="232524"/>
                  </a:lnTo>
                  <a:lnTo>
                    <a:pt x="722452" y="228714"/>
                  </a:lnTo>
                  <a:lnTo>
                    <a:pt x="726363" y="226174"/>
                  </a:lnTo>
                  <a:lnTo>
                    <a:pt x="725004" y="223634"/>
                  </a:lnTo>
                  <a:lnTo>
                    <a:pt x="722807" y="221094"/>
                  </a:lnTo>
                  <a:lnTo>
                    <a:pt x="721309" y="218554"/>
                  </a:lnTo>
                  <a:lnTo>
                    <a:pt x="718743" y="221094"/>
                  </a:lnTo>
                  <a:lnTo>
                    <a:pt x="717816" y="222364"/>
                  </a:lnTo>
                  <a:lnTo>
                    <a:pt x="719315" y="224904"/>
                  </a:lnTo>
                  <a:lnTo>
                    <a:pt x="718604" y="224904"/>
                  </a:lnTo>
                  <a:lnTo>
                    <a:pt x="718604" y="271894"/>
                  </a:lnTo>
                  <a:lnTo>
                    <a:pt x="716330" y="271894"/>
                  </a:lnTo>
                  <a:lnTo>
                    <a:pt x="715759" y="270624"/>
                  </a:lnTo>
                  <a:lnTo>
                    <a:pt x="714260" y="269354"/>
                  </a:lnTo>
                  <a:lnTo>
                    <a:pt x="718032" y="270624"/>
                  </a:lnTo>
                  <a:lnTo>
                    <a:pt x="718604" y="271894"/>
                  </a:lnTo>
                  <a:lnTo>
                    <a:pt x="718604" y="224904"/>
                  </a:lnTo>
                  <a:lnTo>
                    <a:pt x="715899" y="224904"/>
                  </a:lnTo>
                  <a:lnTo>
                    <a:pt x="715899" y="232524"/>
                  </a:lnTo>
                  <a:lnTo>
                    <a:pt x="715759" y="233794"/>
                  </a:lnTo>
                  <a:lnTo>
                    <a:pt x="715619" y="233845"/>
                  </a:lnTo>
                  <a:lnTo>
                    <a:pt x="715619" y="245224"/>
                  </a:lnTo>
                  <a:lnTo>
                    <a:pt x="714832" y="246494"/>
                  </a:lnTo>
                  <a:lnTo>
                    <a:pt x="713625" y="246494"/>
                  </a:lnTo>
                  <a:lnTo>
                    <a:pt x="714476" y="245224"/>
                  </a:lnTo>
                  <a:lnTo>
                    <a:pt x="715619" y="245224"/>
                  </a:lnTo>
                  <a:lnTo>
                    <a:pt x="715619" y="233845"/>
                  </a:lnTo>
                  <a:lnTo>
                    <a:pt x="712203" y="235064"/>
                  </a:lnTo>
                  <a:lnTo>
                    <a:pt x="711847" y="240144"/>
                  </a:lnTo>
                  <a:lnTo>
                    <a:pt x="710565" y="240144"/>
                  </a:lnTo>
                  <a:lnTo>
                    <a:pt x="710565" y="279514"/>
                  </a:lnTo>
                  <a:lnTo>
                    <a:pt x="709434" y="282054"/>
                  </a:lnTo>
                  <a:lnTo>
                    <a:pt x="707580" y="282054"/>
                  </a:lnTo>
                  <a:lnTo>
                    <a:pt x="707085" y="278244"/>
                  </a:lnTo>
                  <a:lnTo>
                    <a:pt x="703732" y="275958"/>
                  </a:lnTo>
                  <a:lnTo>
                    <a:pt x="703732" y="282054"/>
                  </a:lnTo>
                  <a:lnTo>
                    <a:pt x="702462" y="283324"/>
                  </a:lnTo>
                  <a:lnTo>
                    <a:pt x="701751" y="285864"/>
                  </a:lnTo>
                  <a:lnTo>
                    <a:pt x="698830" y="285864"/>
                  </a:lnTo>
                  <a:lnTo>
                    <a:pt x="699046" y="283324"/>
                  </a:lnTo>
                  <a:lnTo>
                    <a:pt x="701459" y="283324"/>
                  </a:lnTo>
                  <a:lnTo>
                    <a:pt x="701103" y="280784"/>
                  </a:lnTo>
                  <a:lnTo>
                    <a:pt x="702246" y="278244"/>
                  </a:lnTo>
                  <a:lnTo>
                    <a:pt x="703732" y="282054"/>
                  </a:lnTo>
                  <a:lnTo>
                    <a:pt x="703732" y="275958"/>
                  </a:lnTo>
                  <a:lnTo>
                    <a:pt x="703376" y="275704"/>
                  </a:lnTo>
                  <a:lnTo>
                    <a:pt x="706323" y="273164"/>
                  </a:lnTo>
                  <a:lnTo>
                    <a:pt x="707796" y="271894"/>
                  </a:lnTo>
                  <a:lnTo>
                    <a:pt x="709002" y="275704"/>
                  </a:lnTo>
                  <a:lnTo>
                    <a:pt x="708075" y="278244"/>
                  </a:lnTo>
                  <a:lnTo>
                    <a:pt x="710565" y="279514"/>
                  </a:lnTo>
                  <a:lnTo>
                    <a:pt x="710565" y="240144"/>
                  </a:lnTo>
                  <a:lnTo>
                    <a:pt x="709002" y="240144"/>
                  </a:lnTo>
                  <a:lnTo>
                    <a:pt x="709002" y="252844"/>
                  </a:lnTo>
                  <a:lnTo>
                    <a:pt x="708152" y="254114"/>
                  </a:lnTo>
                  <a:lnTo>
                    <a:pt x="706869" y="252844"/>
                  </a:lnTo>
                  <a:lnTo>
                    <a:pt x="707720" y="251574"/>
                  </a:lnTo>
                  <a:lnTo>
                    <a:pt x="709002" y="252844"/>
                  </a:lnTo>
                  <a:lnTo>
                    <a:pt x="709002" y="240144"/>
                  </a:lnTo>
                  <a:lnTo>
                    <a:pt x="707301" y="240144"/>
                  </a:lnTo>
                  <a:lnTo>
                    <a:pt x="708025" y="238874"/>
                  </a:lnTo>
                  <a:lnTo>
                    <a:pt x="708761" y="237604"/>
                  </a:lnTo>
                  <a:lnTo>
                    <a:pt x="709472" y="236385"/>
                  </a:lnTo>
                  <a:lnTo>
                    <a:pt x="711136" y="233794"/>
                  </a:lnTo>
                  <a:lnTo>
                    <a:pt x="713905" y="232524"/>
                  </a:lnTo>
                  <a:lnTo>
                    <a:pt x="715899" y="232524"/>
                  </a:lnTo>
                  <a:lnTo>
                    <a:pt x="715899" y="224904"/>
                  </a:lnTo>
                  <a:lnTo>
                    <a:pt x="715124" y="224904"/>
                  </a:lnTo>
                  <a:lnTo>
                    <a:pt x="713625" y="229984"/>
                  </a:lnTo>
                  <a:lnTo>
                    <a:pt x="711352" y="226174"/>
                  </a:lnTo>
                  <a:lnTo>
                    <a:pt x="709142" y="227444"/>
                  </a:lnTo>
                  <a:lnTo>
                    <a:pt x="705866" y="223634"/>
                  </a:lnTo>
                  <a:lnTo>
                    <a:pt x="704024" y="227444"/>
                  </a:lnTo>
                  <a:lnTo>
                    <a:pt x="701954" y="227444"/>
                  </a:lnTo>
                  <a:lnTo>
                    <a:pt x="703313" y="224904"/>
                  </a:lnTo>
                  <a:lnTo>
                    <a:pt x="701929" y="223634"/>
                  </a:lnTo>
                  <a:lnTo>
                    <a:pt x="701675" y="223405"/>
                  </a:lnTo>
                  <a:lnTo>
                    <a:pt x="701675" y="238874"/>
                  </a:lnTo>
                  <a:lnTo>
                    <a:pt x="701179" y="240144"/>
                  </a:lnTo>
                  <a:lnTo>
                    <a:pt x="700608" y="241414"/>
                  </a:lnTo>
                  <a:lnTo>
                    <a:pt x="698690" y="245224"/>
                  </a:lnTo>
                  <a:lnTo>
                    <a:pt x="697547" y="250304"/>
                  </a:lnTo>
                  <a:lnTo>
                    <a:pt x="695490" y="250825"/>
                  </a:lnTo>
                  <a:lnTo>
                    <a:pt x="695490" y="274434"/>
                  </a:lnTo>
                  <a:lnTo>
                    <a:pt x="695274" y="276974"/>
                  </a:lnTo>
                  <a:lnTo>
                    <a:pt x="691286" y="283324"/>
                  </a:lnTo>
                  <a:lnTo>
                    <a:pt x="688936" y="283324"/>
                  </a:lnTo>
                  <a:lnTo>
                    <a:pt x="685952" y="282054"/>
                  </a:lnTo>
                  <a:lnTo>
                    <a:pt x="683323" y="282054"/>
                  </a:lnTo>
                  <a:lnTo>
                    <a:pt x="682967" y="284594"/>
                  </a:lnTo>
                  <a:lnTo>
                    <a:pt x="684606" y="285864"/>
                  </a:lnTo>
                  <a:lnTo>
                    <a:pt x="681329" y="287134"/>
                  </a:lnTo>
                  <a:lnTo>
                    <a:pt x="681405" y="289674"/>
                  </a:lnTo>
                  <a:lnTo>
                    <a:pt x="679335" y="289674"/>
                  </a:lnTo>
                  <a:lnTo>
                    <a:pt x="678764" y="288404"/>
                  </a:lnTo>
                  <a:lnTo>
                    <a:pt x="677773" y="285864"/>
                  </a:lnTo>
                  <a:lnTo>
                    <a:pt x="675716" y="285864"/>
                  </a:lnTo>
                  <a:lnTo>
                    <a:pt x="675424" y="283324"/>
                  </a:lnTo>
                  <a:lnTo>
                    <a:pt x="676783" y="279514"/>
                  </a:lnTo>
                  <a:lnTo>
                    <a:pt x="686663" y="279514"/>
                  </a:lnTo>
                  <a:lnTo>
                    <a:pt x="688581" y="278244"/>
                  </a:lnTo>
                  <a:lnTo>
                    <a:pt x="686308" y="275704"/>
                  </a:lnTo>
                  <a:lnTo>
                    <a:pt x="682828" y="273164"/>
                  </a:lnTo>
                  <a:lnTo>
                    <a:pt x="685457" y="270624"/>
                  </a:lnTo>
                  <a:lnTo>
                    <a:pt x="687158" y="268084"/>
                  </a:lnTo>
                  <a:lnTo>
                    <a:pt x="689584" y="270624"/>
                  </a:lnTo>
                  <a:lnTo>
                    <a:pt x="688378" y="273164"/>
                  </a:lnTo>
                  <a:lnTo>
                    <a:pt x="691997" y="276974"/>
                  </a:lnTo>
                  <a:lnTo>
                    <a:pt x="693420" y="273164"/>
                  </a:lnTo>
                  <a:lnTo>
                    <a:pt x="695490" y="274434"/>
                  </a:lnTo>
                  <a:lnTo>
                    <a:pt x="695490" y="250825"/>
                  </a:lnTo>
                  <a:lnTo>
                    <a:pt x="692492" y="251574"/>
                  </a:lnTo>
                  <a:lnTo>
                    <a:pt x="691540" y="251815"/>
                  </a:lnTo>
                  <a:lnTo>
                    <a:pt x="691540" y="260426"/>
                  </a:lnTo>
                  <a:lnTo>
                    <a:pt x="689013" y="263004"/>
                  </a:lnTo>
                  <a:lnTo>
                    <a:pt x="687666" y="263004"/>
                  </a:lnTo>
                  <a:lnTo>
                    <a:pt x="686244" y="261734"/>
                  </a:lnTo>
                  <a:lnTo>
                    <a:pt x="686523" y="259194"/>
                  </a:lnTo>
                  <a:lnTo>
                    <a:pt x="687158" y="257924"/>
                  </a:lnTo>
                  <a:lnTo>
                    <a:pt x="688936" y="257924"/>
                  </a:lnTo>
                  <a:lnTo>
                    <a:pt x="691540" y="260426"/>
                  </a:lnTo>
                  <a:lnTo>
                    <a:pt x="691540" y="251815"/>
                  </a:lnTo>
                  <a:lnTo>
                    <a:pt x="687235" y="252844"/>
                  </a:lnTo>
                  <a:lnTo>
                    <a:pt x="685025" y="251574"/>
                  </a:lnTo>
                  <a:lnTo>
                    <a:pt x="685317" y="242684"/>
                  </a:lnTo>
                  <a:lnTo>
                    <a:pt x="687374" y="241414"/>
                  </a:lnTo>
                  <a:lnTo>
                    <a:pt x="690930" y="242684"/>
                  </a:lnTo>
                  <a:lnTo>
                    <a:pt x="695553" y="246494"/>
                  </a:lnTo>
                  <a:lnTo>
                    <a:pt x="697191" y="241414"/>
                  </a:lnTo>
                  <a:lnTo>
                    <a:pt x="699757" y="238874"/>
                  </a:lnTo>
                  <a:lnTo>
                    <a:pt x="701675" y="238874"/>
                  </a:lnTo>
                  <a:lnTo>
                    <a:pt x="701675" y="223405"/>
                  </a:lnTo>
                  <a:lnTo>
                    <a:pt x="700532" y="222364"/>
                  </a:lnTo>
                  <a:lnTo>
                    <a:pt x="703732" y="219824"/>
                  </a:lnTo>
                  <a:lnTo>
                    <a:pt x="705510" y="218554"/>
                  </a:lnTo>
                  <a:lnTo>
                    <a:pt x="707580" y="217284"/>
                  </a:lnTo>
                  <a:lnTo>
                    <a:pt x="707047" y="216014"/>
                  </a:lnTo>
                  <a:lnTo>
                    <a:pt x="706513" y="214744"/>
                  </a:lnTo>
                  <a:lnTo>
                    <a:pt x="705370" y="213474"/>
                  </a:lnTo>
                  <a:lnTo>
                    <a:pt x="703021" y="213474"/>
                  </a:lnTo>
                  <a:lnTo>
                    <a:pt x="700824" y="214744"/>
                  </a:lnTo>
                  <a:lnTo>
                    <a:pt x="698258" y="215773"/>
                  </a:lnTo>
                  <a:lnTo>
                    <a:pt x="698258" y="233794"/>
                  </a:lnTo>
                  <a:lnTo>
                    <a:pt x="697191" y="235064"/>
                  </a:lnTo>
                  <a:lnTo>
                    <a:pt x="696417" y="233794"/>
                  </a:lnTo>
                  <a:lnTo>
                    <a:pt x="698258" y="233794"/>
                  </a:lnTo>
                  <a:lnTo>
                    <a:pt x="698258" y="215773"/>
                  </a:lnTo>
                  <a:lnTo>
                    <a:pt x="697623" y="216014"/>
                  </a:lnTo>
                  <a:lnTo>
                    <a:pt x="695350" y="214744"/>
                  </a:lnTo>
                  <a:lnTo>
                    <a:pt x="694994" y="213474"/>
                  </a:lnTo>
                  <a:lnTo>
                    <a:pt x="694639" y="212204"/>
                  </a:lnTo>
                  <a:lnTo>
                    <a:pt x="693559" y="208394"/>
                  </a:lnTo>
                  <a:lnTo>
                    <a:pt x="695629" y="207124"/>
                  </a:lnTo>
                  <a:lnTo>
                    <a:pt x="698474" y="205854"/>
                  </a:lnTo>
                  <a:lnTo>
                    <a:pt x="705231" y="205854"/>
                  </a:lnTo>
                  <a:lnTo>
                    <a:pt x="707656" y="204584"/>
                  </a:lnTo>
                  <a:lnTo>
                    <a:pt x="708075" y="204584"/>
                  </a:lnTo>
                  <a:lnTo>
                    <a:pt x="708215" y="203314"/>
                  </a:lnTo>
                  <a:lnTo>
                    <a:pt x="708367" y="202044"/>
                  </a:lnTo>
                  <a:lnTo>
                    <a:pt x="710145" y="203314"/>
                  </a:lnTo>
                  <a:lnTo>
                    <a:pt x="711987" y="205854"/>
                  </a:lnTo>
                  <a:lnTo>
                    <a:pt x="711771" y="208394"/>
                  </a:lnTo>
                  <a:lnTo>
                    <a:pt x="713270" y="209664"/>
                  </a:lnTo>
                  <a:lnTo>
                    <a:pt x="715187" y="209664"/>
                  </a:lnTo>
                  <a:lnTo>
                    <a:pt x="716470" y="208394"/>
                  </a:lnTo>
                  <a:lnTo>
                    <a:pt x="716902" y="205854"/>
                  </a:lnTo>
                  <a:lnTo>
                    <a:pt x="715619" y="203314"/>
                  </a:lnTo>
                  <a:lnTo>
                    <a:pt x="713905" y="202044"/>
                  </a:lnTo>
                  <a:lnTo>
                    <a:pt x="714832" y="199504"/>
                  </a:lnTo>
                  <a:lnTo>
                    <a:pt x="715835" y="196964"/>
                  </a:lnTo>
                  <a:lnTo>
                    <a:pt x="717892" y="193154"/>
                  </a:lnTo>
                  <a:lnTo>
                    <a:pt x="717918" y="191884"/>
                  </a:lnTo>
                  <a:lnTo>
                    <a:pt x="718032" y="182994"/>
                  </a:lnTo>
                  <a:lnTo>
                    <a:pt x="717677" y="180454"/>
                  </a:lnTo>
                  <a:lnTo>
                    <a:pt x="715683" y="180454"/>
                  </a:lnTo>
                  <a:lnTo>
                    <a:pt x="715683" y="185534"/>
                  </a:lnTo>
                  <a:lnTo>
                    <a:pt x="715403" y="188074"/>
                  </a:lnTo>
                  <a:lnTo>
                    <a:pt x="710780" y="188074"/>
                  </a:lnTo>
                  <a:lnTo>
                    <a:pt x="709930" y="187071"/>
                  </a:lnTo>
                  <a:lnTo>
                    <a:pt x="709930" y="188074"/>
                  </a:lnTo>
                  <a:lnTo>
                    <a:pt x="709930" y="190614"/>
                  </a:lnTo>
                  <a:lnTo>
                    <a:pt x="707859" y="191884"/>
                  </a:lnTo>
                  <a:lnTo>
                    <a:pt x="706297" y="191884"/>
                  </a:lnTo>
                  <a:lnTo>
                    <a:pt x="706297" y="202044"/>
                  </a:lnTo>
                  <a:lnTo>
                    <a:pt x="704659" y="203314"/>
                  </a:lnTo>
                  <a:lnTo>
                    <a:pt x="703376" y="200774"/>
                  </a:lnTo>
                  <a:lnTo>
                    <a:pt x="703529" y="196964"/>
                  </a:lnTo>
                  <a:lnTo>
                    <a:pt x="704240" y="196964"/>
                  </a:lnTo>
                  <a:lnTo>
                    <a:pt x="706018" y="199504"/>
                  </a:lnTo>
                  <a:lnTo>
                    <a:pt x="706297" y="202044"/>
                  </a:lnTo>
                  <a:lnTo>
                    <a:pt x="706297" y="191884"/>
                  </a:lnTo>
                  <a:lnTo>
                    <a:pt x="705231" y="190614"/>
                  </a:lnTo>
                  <a:lnTo>
                    <a:pt x="704875" y="189344"/>
                  </a:lnTo>
                  <a:lnTo>
                    <a:pt x="706869" y="188074"/>
                  </a:lnTo>
                  <a:lnTo>
                    <a:pt x="709930" y="188074"/>
                  </a:lnTo>
                  <a:lnTo>
                    <a:pt x="709930" y="187071"/>
                  </a:lnTo>
                  <a:lnTo>
                    <a:pt x="709714" y="186804"/>
                  </a:lnTo>
                  <a:lnTo>
                    <a:pt x="710069" y="185534"/>
                  </a:lnTo>
                  <a:lnTo>
                    <a:pt x="710209" y="184264"/>
                  </a:lnTo>
                  <a:lnTo>
                    <a:pt x="710349" y="182994"/>
                  </a:lnTo>
                  <a:lnTo>
                    <a:pt x="710996" y="181724"/>
                  </a:lnTo>
                  <a:lnTo>
                    <a:pt x="714413" y="182994"/>
                  </a:lnTo>
                  <a:lnTo>
                    <a:pt x="715327" y="184264"/>
                  </a:lnTo>
                  <a:lnTo>
                    <a:pt x="715683" y="185534"/>
                  </a:lnTo>
                  <a:lnTo>
                    <a:pt x="715683" y="180454"/>
                  </a:lnTo>
                  <a:lnTo>
                    <a:pt x="715403" y="180454"/>
                  </a:lnTo>
                  <a:lnTo>
                    <a:pt x="712990" y="179184"/>
                  </a:lnTo>
                  <a:lnTo>
                    <a:pt x="712558" y="179184"/>
                  </a:lnTo>
                  <a:lnTo>
                    <a:pt x="714057" y="176644"/>
                  </a:lnTo>
                  <a:lnTo>
                    <a:pt x="715479" y="174104"/>
                  </a:lnTo>
                  <a:lnTo>
                    <a:pt x="713981" y="172834"/>
                  </a:lnTo>
                  <a:lnTo>
                    <a:pt x="709790" y="174104"/>
                  </a:lnTo>
                  <a:lnTo>
                    <a:pt x="707656" y="174104"/>
                  </a:lnTo>
                  <a:lnTo>
                    <a:pt x="709002" y="177914"/>
                  </a:lnTo>
                  <a:lnTo>
                    <a:pt x="708647" y="179184"/>
                  </a:lnTo>
                  <a:lnTo>
                    <a:pt x="706374" y="179184"/>
                  </a:lnTo>
                  <a:lnTo>
                    <a:pt x="702957" y="175374"/>
                  </a:lnTo>
                  <a:lnTo>
                    <a:pt x="703211" y="174104"/>
                  </a:lnTo>
                  <a:lnTo>
                    <a:pt x="703732" y="171564"/>
                  </a:lnTo>
                  <a:lnTo>
                    <a:pt x="707656" y="169024"/>
                  </a:lnTo>
                  <a:lnTo>
                    <a:pt x="704596" y="169024"/>
                  </a:lnTo>
                  <a:lnTo>
                    <a:pt x="701751" y="171284"/>
                  </a:lnTo>
                  <a:lnTo>
                    <a:pt x="701751" y="184264"/>
                  </a:lnTo>
                  <a:lnTo>
                    <a:pt x="699820" y="184264"/>
                  </a:lnTo>
                  <a:lnTo>
                    <a:pt x="700963" y="182994"/>
                  </a:lnTo>
                  <a:lnTo>
                    <a:pt x="700747" y="181724"/>
                  </a:lnTo>
                  <a:lnTo>
                    <a:pt x="701319" y="181724"/>
                  </a:lnTo>
                  <a:lnTo>
                    <a:pt x="701751" y="184264"/>
                  </a:lnTo>
                  <a:lnTo>
                    <a:pt x="701751" y="171284"/>
                  </a:lnTo>
                  <a:lnTo>
                    <a:pt x="701395" y="171564"/>
                  </a:lnTo>
                  <a:lnTo>
                    <a:pt x="699325" y="174104"/>
                  </a:lnTo>
                  <a:lnTo>
                    <a:pt x="697687" y="167754"/>
                  </a:lnTo>
                  <a:lnTo>
                    <a:pt x="695413" y="171564"/>
                  </a:lnTo>
                  <a:lnTo>
                    <a:pt x="693851" y="174104"/>
                  </a:lnTo>
                  <a:lnTo>
                    <a:pt x="693420" y="175374"/>
                  </a:lnTo>
                  <a:lnTo>
                    <a:pt x="692645" y="176644"/>
                  </a:lnTo>
                  <a:lnTo>
                    <a:pt x="693064" y="179184"/>
                  </a:lnTo>
                  <a:lnTo>
                    <a:pt x="690156" y="181724"/>
                  </a:lnTo>
                  <a:lnTo>
                    <a:pt x="684034" y="181724"/>
                  </a:lnTo>
                  <a:lnTo>
                    <a:pt x="683463" y="188074"/>
                  </a:lnTo>
                  <a:lnTo>
                    <a:pt x="681685" y="189344"/>
                  </a:lnTo>
                  <a:lnTo>
                    <a:pt x="677697" y="189344"/>
                  </a:lnTo>
                  <a:lnTo>
                    <a:pt x="678129" y="191884"/>
                  </a:lnTo>
                  <a:lnTo>
                    <a:pt x="678205" y="198234"/>
                  </a:lnTo>
                  <a:lnTo>
                    <a:pt x="679691" y="200774"/>
                  </a:lnTo>
                  <a:lnTo>
                    <a:pt x="685101" y="203314"/>
                  </a:lnTo>
                  <a:lnTo>
                    <a:pt x="686663" y="205854"/>
                  </a:lnTo>
                  <a:lnTo>
                    <a:pt x="691426" y="202044"/>
                  </a:lnTo>
                  <a:lnTo>
                    <a:pt x="689368" y="200774"/>
                  </a:lnTo>
                  <a:lnTo>
                    <a:pt x="688022" y="194424"/>
                  </a:lnTo>
                  <a:lnTo>
                    <a:pt x="690651" y="189344"/>
                  </a:lnTo>
                  <a:lnTo>
                    <a:pt x="694486" y="188074"/>
                  </a:lnTo>
                  <a:lnTo>
                    <a:pt x="697052" y="186804"/>
                  </a:lnTo>
                  <a:lnTo>
                    <a:pt x="698550" y="186804"/>
                  </a:lnTo>
                  <a:lnTo>
                    <a:pt x="697407" y="190614"/>
                  </a:lnTo>
                  <a:lnTo>
                    <a:pt x="696201" y="193154"/>
                  </a:lnTo>
                  <a:lnTo>
                    <a:pt x="696201" y="196964"/>
                  </a:lnTo>
                  <a:lnTo>
                    <a:pt x="697687" y="199504"/>
                  </a:lnTo>
                  <a:lnTo>
                    <a:pt x="698550" y="202044"/>
                  </a:lnTo>
                  <a:lnTo>
                    <a:pt x="697979" y="203314"/>
                  </a:lnTo>
                  <a:lnTo>
                    <a:pt x="695985" y="204584"/>
                  </a:lnTo>
                  <a:lnTo>
                    <a:pt x="691857" y="204584"/>
                  </a:lnTo>
                  <a:lnTo>
                    <a:pt x="691222" y="206857"/>
                  </a:lnTo>
                  <a:lnTo>
                    <a:pt x="691222" y="217284"/>
                  </a:lnTo>
                  <a:lnTo>
                    <a:pt x="689940" y="221094"/>
                  </a:lnTo>
                  <a:lnTo>
                    <a:pt x="690003" y="222364"/>
                  </a:lnTo>
                  <a:lnTo>
                    <a:pt x="691070" y="223634"/>
                  </a:lnTo>
                  <a:lnTo>
                    <a:pt x="688581" y="222364"/>
                  </a:lnTo>
                  <a:lnTo>
                    <a:pt x="686803" y="221094"/>
                  </a:lnTo>
                  <a:lnTo>
                    <a:pt x="684110" y="221094"/>
                  </a:lnTo>
                  <a:lnTo>
                    <a:pt x="682612" y="219824"/>
                  </a:lnTo>
                  <a:lnTo>
                    <a:pt x="682612" y="218554"/>
                  </a:lnTo>
                  <a:lnTo>
                    <a:pt x="682612" y="217284"/>
                  </a:lnTo>
                  <a:lnTo>
                    <a:pt x="686384" y="214744"/>
                  </a:lnTo>
                  <a:lnTo>
                    <a:pt x="688517" y="214744"/>
                  </a:lnTo>
                  <a:lnTo>
                    <a:pt x="690511" y="216014"/>
                  </a:lnTo>
                  <a:lnTo>
                    <a:pt x="691222" y="217284"/>
                  </a:lnTo>
                  <a:lnTo>
                    <a:pt x="691222" y="206857"/>
                  </a:lnTo>
                  <a:lnTo>
                    <a:pt x="690435" y="209664"/>
                  </a:lnTo>
                  <a:lnTo>
                    <a:pt x="686168" y="210934"/>
                  </a:lnTo>
                  <a:lnTo>
                    <a:pt x="683679" y="210934"/>
                  </a:lnTo>
                  <a:lnTo>
                    <a:pt x="682472" y="212204"/>
                  </a:lnTo>
                  <a:lnTo>
                    <a:pt x="680694" y="207124"/>
                  </a:lnTo>
                  <a:lnTo>
                    <a:pt x="680262" y="205854"/>
                  </a:lnTo>
                  <a:lnTo>
                    <a:pt x="679551" y="204203"/>
                  </a:lnTo>
                  <a:lnTo>
                    <a:pt x="679551" y="231254"/>
                  </a:lnTo>
                  <a:lnTo>
                    <a:pt x="678980" y="235064"/>
                  </a:lnTo>
                  <a:lnTo>
                    <a:pt x="672299" y="235064"/>
                  </a:lnTo>
                  <a:lnTo>
                    <a:pt x="670941" y="236334"/>
                  </a:lnTo>
                  <a:lnTo>
                    <a:pt x="670877" y="233794"/>
                  </a:lnTo>
                  <a:lnTo>
                    <a:pt x="670725" y="232524"/>
                  </a:lnTo>
                  <a:lnTo>
                    <a:pt x="672719" y="231254"/>
                  </a:lnTo>
                  <a:lnTo>
                    <a:pt x="674712" y="229984"/>
                  </a:lnTo>
                  <a:lnTo>
                    <a:pt x="676922" y="229984"/>
                  </a:lnTo>
                  <a:lnTo>
                    <a:pt x="679551" y="231254"/>
                  </a:lnTo>
                  <a:lnTo>
                    <a:pt x="679551" y="204203"/>
                  </a:lnTo>
                  <a:lnTo>
                    <a:pt x="678624" y="202044"/>
                  </a:lnTo>
                  <a:lnTo>
                    <a:pt x="676630" y="200774"/>
                  </a:lnTo>
                  <a:lnTo>
                    <a:pt x="675919" y="202044"/>
                  </a:lnTo>
                  <a:lnTo>
                    <a:pt x="675144" y="204584"/>
                  </a:lnTo>
                  <a:lnTo>
                    <a:pt x="672655" y="208394"/>
                  </a:lnTo>
                  <a:lnTo>
                    <a:pt x="676490" y="210934"/>
                  </a:lnTo>
                  <a:lnTo>
                    <a:pt x="678624" y="212204"/>
                  </a:lnTo>
                  <a:lnTo>
                    <a:pt x="678561" y="213474"/>
                  </a:lnTo>
                  <a:lnTo>
                    <a:pt x="674928" y="213474"/>
                  </a:lnTo>
                  <a:lnTo>
                    <a:pt x="672934" y="213131"/>
                  </a:lnTo>
                  <a:lnTo>
                    <a:pt x="672934" y="218554"/>
                  </a:lnTo>
                  <a:lnTo>
                    <a:pt x="671868" y="219824"/>
                  </a:lnTo>
                  <a:lnTo>
                    <a:pt x="671512" y="218554"/>
                  </a:lnTo>
                  <a:lnTo>
                    <a:pt x="672934" y="218554"/>
                  </a:lnTo>
                  <a:lnTo>
                    <a:pt x="672934" y="213131"/>
                  </a:lnTo>
                  <a:lnTo>
                    <a:pt x="667677" y="212204"/>
                  </a:lnTo>
                  <a:lnTo>
                    <a:pt x="667880" y="217284"/>
                  </a:lnTo>
                  <a:lnTo>
                    <a:pt x="666813" y="219824"/>
                  </a:lnTo>
                  <a:lnTo>
                    <a:pt x="664044" y="218554"/>
                  </a:lnTo>
                  <a:lnTo>
                    <a:pt x="661987" y="217284"/>
                  </a:lnTo>
                  <a:lnTo>
                    <a:pt x="661555" y="213474"/>
                  </a:lnTo>
                  <a:lnTo>
                    <a:pt x="658850" y="212204"/>
                  </a:lnTo>
                  <a:lnTo>
                    <a:pt x="657428" y="212204"/>
                  </a:lnTo>
                  <a:lnTo>
                    <a:pt x="657999" y="209664"/>
                  </a:lnTo>
                  <a:lnTo>
                    <a:pt x="655866" y="209664"/>
                  </a:lnTo>
                  <a:lnTo>
                    <a:pt x="652233" y="213474"/>
                  </a:lnTo>
                  <a:lnTo>
                    <a:pt x="652094" y="216014"/>
                  </a:lnTo>
                  <a:lnTo>
                    <a:pt x="652805" y="218554"/>
                  </a:lnTo>
                  <a:lnTo>
                    <a:pt x="652526" y="219824"/>
                  </a:lnTo>
                  <a:lnTo>
                    <a:pt x="650240" y="219824"/>
                  </a:lnTo>
                  <a:lnTo>
                    <a:pt x="649884" y="217284"/>
                  </a:lnTo>
                  <a:lnTo>
                    <a:pt x="649681" y="216014"/>
                  </a:lnTo>
                  <a:lnTo>
                    <a:pt x="649465" y="214744"/>
                  </a:lnTo>
                  <a:lnTo>
                    <a:pt x="647395" y="213474"/>
                  </a:lnTo>
                  <a:lnTo>
                    <a:pt x="643483" y="209664"/>
                  </a:lnTo>
                  <a:lnTo>
                    <a:pt x="650811" y="210934"/>
                  </a:lnTo>
                  <a:lnTo>
                    <a:pt x="650506" y="209664"/>
                  </a:lnTo>
                  <a:lnTo>
                    <a:pt x="650214" y="208394"/>
                  </a:lnTo>
                  <a:lnTo>
                    <a:pt x="649605" y="205854"/>
                  </a:lnTo>
                  <a:lnTo>
                    <a:pt x="649960" y="203314"/>
                  </a:lnTo>
                  <a:lnTo>
                    <a:pt x="649681" y="200774"/>
                  </a:lnTo>
                  <a:lnTo>
                    <a:pt x="649528" y="198234"/>
                  </a:lnTo>
                  <a:lnTo>
                    <a:pt x="648398" y="196964"/>
                  </a:lnTo>
                  <a:lnTo>
                    <a:pt x="641489" y="196964"/>
                  </a:lnTo>
                  <a:lnTo>
                    <a:pt x="641489" y="216014"/>
                  </a:lnTo>
                  <a:lnTo>
                    <a:pt x="638581" y="216014"/>
                  </a:lnTo>
                  <a:lnTo>
                    <a:pt x="635165" y="213474"/>
                  </a:lnTo>
                  <a:lnTo>
                    <a:pt x="633095" y="209664"/>
                  </a:lnTo>
                  <a:lnTo>
                    <a:pt x="635165" y="208394"/>
                  </a:lnTo>
                  <a:lnTo>
                    <a:pt x="639152" y="209664"/>
                  </a:lnTo>
                  <a:lnTo>
                    <a:pt x="640067" y="212204"/>
                  </a:lnTo>
                  <a:lnTo>
                    <a:pt x="640638" y="213474"/>
                  </a:lnTo>
                  <a:lnTo>
                    <a:pt x="641489" y="216014"/>
                  </a:lnTo>
                  <a:lnTo>
                    <a:pt x="641489" y="196964"/>
                  </a:lnTo>
                  <a:lnTo>
                    <a:pt x="636016" y="196964"/>
                  </a:lnTo>
                  <a:lnTo>
                    <a:pt x="631037" y="194424"/>
                  </a:lnTo>
                  <a:lnTo>
                    <a:pt x="629259" y="195694"/>
                  </a:lnTo>
                  <a:lnTo>
                    <a:pt x="623570" y="199504"/>
                  </a:lnTo>
                  <a:lnTo>
                    <a:pt x="619163" y="204584"/>
                  </a:lnTo>
                  <a:lnTo>
                    <a:pt x="616026" y="210934"/>
                  </a:lnTo>
                  <a:lnTo>
                    <a:pt x="620788" y="212204"/>
                  </a:lnTo>
                  <a:lnTo>
                    <a:pt x="629335" y="209664"/>
                  </a:lnTo>
                  <a:lnTo>
                    <a:pt x="626694" y="212204"/>
                  </a:lnTo>
                  <a:lnTo>
                    <a:pt x="621296" y="214744"/>
                  </a:lnTo>
                  <a:lnTo>
                    <a:pt x="619010" y="214744"/>
                  </a:lnTo>
                  <a:lnTo>
                    <a:pt x="616737" y="216014"/>
                  </a:lnTo>
                  <a:lnTo>
                    <a:pt x="616381" y="215823"/>
                  </a:lnTo>
                  <a:lnTo>
                    <a:pt x="616381" y="227444"/>
                  </a:lnTo>
                  <a:lnTo>
                    <a:pt x="615454" y="228714"/>
                  </a:lnTo>
                  <a:lnTo>
                    <a:pt x="614895" y="227444"/>
                  </a:lnTo>
                  <a:lnTo>
                    <a:pt x="616381" y="227444"/>
                  </a:lnTo>
                  <a:lnTo>
                    <a:pt x="616381" y="215823"/>
                  </a:lnTo>
                  <a:lnTo>
                    <a:pt x="614464" y="214744"/>
                  </a:lnTo>
                  <a:lnTo>
                    <a:pt x="611974" y="214744"/>
                  </a:lnTo>
                  <a:lnTo>
                    <a:pt x="610476" y="216814"/>
                  </a:lnTo>
                  <a:lnTo>
                    <a:pt x="610476" y="242684"/>
                  </a:lnTo>
                  <a:lnTo>
                    <a:pt x="609904" y="243954"/>
                  </a:lnTo>
                  <a:lnTo>
                    <a:pt x="608203" y="243954"/>
                  </a:lnTo>
                  <a:lnTo>
                    <a:pt x="607923" y="241414"/>
                  </a:lnTo>
                  <a:lnTo>
                    <a:pt x="607822" y="240144"/>
                  </a:lnTo>
                  <a:lnTo>
                    <a:pt x="607644" y="237655"/>
                  </a:lnTo>
                  <a:lnTo>
                    <a:pt x="609130" y="238874"/>
                  </a:lnTo>
                  <a:lnTo>
                    <a:pt x="609841" y="240144"/>
                  </a:lnTo>
                  <a:lnTo>
                    <a:pt x="610476" y="242684"/>
                  </a:lnTo>
                  <a:lnTo>
                    <a:pt x="610476" y="216814"/>
                  </a:lnTo>
                  <a:lnTo>
                    <a:pt x="607529" y="220878"/>
                  </a:lnTo>
                  <a:lnTo>
                    <a:pt x="607529" y="237528"/>
                  </a:lnTo>
                  <a:lnTo>
                    <a:pt x="605637" y="236334"/>
                  </a:lnTo>
                  <a:lnTo>
                    <a:pt x="603440" y="236334"/>
                  </a:lnTo>
                  <a:lnTo>
                    <a:pt x="601306" y="233794"/>
                  </a:lnTo>
                  <a:lnTo>
                    <a:pt x="604926" y="233794"/>
                  </a:lnTo>
                  <a:lnTo>
                    <a:pt x="606285" y="235064"/>
                  </a:lnTo>
                  <a:lnTo>
                    <a:pt x="607529" y="237528"/>
                  </a:lnTo>
                  <a:lnTo>
                    <a:pt x="607529" y="220878"/>
                  </a:lnTo>
                  <a:lnTo>
                    <a:pt x="599732" y="231635"/>
                  </a:lnTo>
                  <a:lnTo>
                    <a:pt x="599732" y="241414"/>
                  </a:lnTo>
                  <a:lnTo>
                    <a:pt x="599668" y="245224"/>
                  </a:lnTo>
                  <a:lnTo>
                    <a:pt x="597954" y="247764"/>
                  </a:lnTo>
                  <a:lnTo>
                    <a:pt x="593267" y="247764"/>
                  </a:lnTo>
                  <a:lnTo>
                    <a:pt x="593318" y="243954"/>
                  </a:lnTo>
                  <a:lnTo>
                    <a:pt x="593128" y="241414"/>
                  </a:lnTo>
                  <a:lnTo>
                    <a:pt x="594334" y="240144"/>
                  </a:lnTo>
                  <a:lnTo>
                    <a:pt x="596328" y="240144"/>
                  </a:lnTo>
                  <a:lnTo>
                    <a:pt x="597814" y="241414"/>
                  </a:lnTo>
                  <a:lnTo>
                    <a:pt x="599732" y="241414"/>
                  </a:lnTo>
                  <a:lnTo>
                    <a:pt x="599732" y="231635"/>
                  </a:lnTo>
                  <a:lnTo>
                    <a:pt x="599084" y="232524"/>
                  </a:lnTo>
                  <a:lnTo>
                    <a:pt x="594880" y="237528"/>
                  </a:lnTo>
                  <a:lnTo>
                    <a:pt x="592480" y="240538"/>
                  </a:lnTo>
                  <a:lnTo>
                    <a:pt x="592480" y="275704"/>
                  </a:lnTo>
                  <a:lnTo>
                    <a:pt x="591413" y="276974"/>
                  </a:lnTo>
                  <a:lnTo>
                    <a:pt x="591985" y="280784"/>
                  </a:lnTo>
                  <a:lnTo>
                    <a:pt x="590778" y="282054"/>
                  </a:lnTo>
                  <a:lnTo>
                    <a:pt x="588352" y="282054"/>
                  </a:lnTo>
                  <a:lnTo>
                    <a:pt x="589178" y="278663"/>
                  </a:lnTo>
                  <a:lnTo>
                    <a:pt x="589280" y="276974"/>
                  </a:lnTo>
                  <a:lnTo>
                    <a:pt x="588848" y="275704"/>
                  </a:lnTo>
                  <a:lnTo>
                    <a:pt x="588429" y="274434"/>
                  </a:lnTo>
                  <a:lnTo>
                    <a:pt x="590486" y="274434"/>
                  </a:lnTo>
                  <a:lnTo>
                    <a:pt x="592480" y="275704"/>
                  </a:lnTo>
                  <a:lnTo>
                    <a:pt x="592480" y="240538"/>
                  </a:lnTo>
                  <a:lnTo>
                    <a:pt x="591769" y="241414"/>
                  </a:lnTo>
                  <a:lnTo>
                    <a:pt x="589280" y="246494"/>
                  </a:lnTo>
                  <a:lnTo>
                    <a:pt x="581317" y="255384"/>
                  </a:lnTo>
                  <a:lnTo>
                    <a:pt x="581101" y="255384"/>
                  </a:lnTo>
                  <a:lnTo>
                    <a:pt x="584530" y="261620"/>
                  </a:lnTo>
                  <a:lnTo>
                    <a:pt x="584644" y="261924"/>
                  </a:lnTo>
                  <a:lnTo>
                    <a:pt x="585368" y="264274"/>
                  </a:lnTo>
                  <a:lnTo>
                    <a:pt x="586219" y="266814"/>
                  </a:lnTo>
                  <a:lnTo>
                    <a:pt x="589927" y="269354"/>
                  </a:lnTo>
                  <a:lnTo>
                    <a:pt x="585444" y="274434"/>
                  </a:lnTo>
                  <a:lnTo>
                    <a:pt x="583488" y="273164"/>
                  </a:lnTo>
                  <a:lnTo>
                    <a:pt x="581533" y="271894"/>
                  </a:lnTo>
                  <a:lnTo>
                    <a:pt x="578472" y="270624"/>
                  </a:lnTo>
                  <a:lnTo>
                    <a:pt x="577900" y="270624"/>
                  </a:lnTo>
                  <a:lnTo>
                    <a:pt x="577900" y="271894"/>
                  </a:lnTo>
                  <a:lnTo>
                    <a:pt x="577608" y="273164"/>
                  </a:lnTo>
                  <a:lnTo>
                    <a:pt x="574840" y="270624"/>
                  </a:lnTo>
                  <a:lnTo>
                    <a:pt x="574484" y="269354"/>
                  </a:lnTo>
                  <a:lnTo>
                    <a:pt x="572706" y="269354"/>
                  </a:lnTo>
                  <a:lnTo>
                    <a:pt x="571004" y="271894"/>
                  </a:lnTo>
                  <a:lnTo>
                    <a:pt x="568794" y="273164"/>
                  </a:lnTo>
                  <a:lnTo>
                    <a:pt x="567588" y="276974"/>
                  </a:lnTo>
                  <a:lnTo>
                    <a:pt x="570293" y="278244"/>
                  </a:lnTo>
                  <a:lnTo>
                    <a:pt x="573417" y="275704"/>
                  </a:lnTo>
                  <a:lnTo>
                    <a:pt x="574624" y="279514"/>
                  </a:lnTo>
                  <a:lnTo>
                    <a:pt x="577824" y="276974"/>
                  </a:lnTo>
                  <a:lnTo>
                    <a:pt x="578688" y="279514"/>
                  </a:lnTo>
                  <a:lnTo>
                    <a:pt x="580034" y="280784"/>
                  </a:lnTo>
                  <a:lnTo>
                    <a:pt x="581736" y="282054"/>
                  </a:lnTo>
                  <a:lnTo>
                    <a:pt x="584873" y="282054"/>
                  </a:lnTo>
                  <a:lnTo>
                    <a:pt x="586435" y="283324"/>
                  </a:lnTo>
                  <a:lnTo>
                    <a:pt x="585939" y="287134"/>
                  </a:lnTo>
                  <a:lnTo>
                    <a:pt x="585444" y="289674"/>
                  </a:lnTo>
                  <a:lnTo>
                    <a:pt x="583158" y="290944"/>
                  </a:lnTo>
                  <a:lnTo>
                    <a:pt x="580110" y="289674"/>
                  </a:lnTo>
                  <a:lnTo>
                    <a:pt x="577049" y="289674"/>
                  </a:lnTo>
                  <a:lnTo>
                    <a:pt x="577049" y="293484"/>
                  </a:lnTo>
                  <a:lnTo>
                    <a:pt x="575983" y="294754"/>
                  </a:lnTo>
                  <a:lnTo>
                    <a:pt x="575119" y="293484"/>
                  </a:lnTo>
                  <a:lnTo>
                    <a:pt x="576186" y="292214"/>
                  </a:lnTo>
                  <a:lnTo>
                    <a:pt x="577049" y="293484"/>
                  </a:lnTo>
                  <a:lnTo>
                    <a:pt x="577049" y="289674"/>
                  </a:lnTo>
                  <a:lnTo>
                    <a:pt x="573697" y="289674"/>
                  </a:lnTo>
                  <a:lnTo>
                    <a:pt x="571817" y="287134"/>
                  </a:lnTo>
                  <a:lnTo>
                    <a:pt x="569937" y="284594"/>
                  </a:lnTo>
                  <a:lnTo>
                    <a:pt x="565937" y="281495"/>
                  </a:lnTo>
                  <a:lnTo>
                    <a:pt x="565937" y="290906"/>
                  </a:lnTo>
                  <a:lnTo>
                    <a:pt x="565823" y="291782"/>
                  </a:lnTo>
                  <a:lnTo>
                    <a:pt x="565378" y="294754"/>
                  </a:lnTo>
                  <a:lnTo>
                    <a:pt x="555561" y="301104"/>
                  </a:lnTo>
                  <a:lnTo>
                    <a:pt x="547382" y="302374"/>
                  </a:lnTo>
                  <a:lnTo>
                    <a:pt x="542975" y="301104"/>
                  </a:lnTo>
                  <a:lnTo>
                    <a:pt x="544042" y="298564"/>
                  </a:lnTo>
                  <a:lnTo>
                    <a:pt x="546531" y="297294"/>
                  </a:lnTo>
                  <a:lnTo>
                    <a:pt x="556844" y="298564"/>
                  </a:lnTo>
                  <a:lnTo>
                    <a:pt x="557733" y="297294"/>
                  </a:lnTo>
                  <a:lnTo>
                    <a:pt x="560400" y="293484"/>
                  </a:lnTo>
                  <a:lnTo>
                    <a:pt x="562660" y="289674"/>
                  </a:lnTo>
                  <a:lnTo>
                    <a:pt x="564172" y="287134"/>
                  </a:lnTo>
                  <a:lnTo>
                    <a:pt x="565937" y="290906"/>
                  </a:lnTo>
                  <a:lnTo>
                    <a:pt x="565937" y="281495"/>
                  </a:lnTo>
                  <a:lnTo>
                    <a:pt x="565023" y="280784"/>
                  </a:lnTo>
                  <a:lnTo>
                    <a:pt x="563321" y="282054"/>
                  </a:lnTo>
                  <a:lnTo>
                    <a:pt x="561898" y="284594"/>
                  </a:lnTo>
                  <a:lnTo>
                    <a:pt x="559904" y="284594"/>
                  </a:lnTo>
                  <a:lnTo>
                    <a:pt x="557911" y="283324"/>
                  </a:lnTo>
                  <a:lnTo>
                    <a:pt x="556564" y="282054"/>
                  </a:lnTo>
                  <a:lnTo>
                    <a:pt x="555066" y="280784"/>
                  </a:lnTo>
                  <a:lnTo>
                    <a:pt x="556272" y="279514"/>
                  </a:lnTo>
                  <a:lnTo>
                    <a:pt x="556920" y="278244"/>
                  </a:lnTo>
                  <a:lnTo>
                    <a:pt x="557555" y="276974"/>
                  </a:lnTo>
                  <a:lnTo>
                    <a:pt x="559612" y="275704"/>
                  </a:lnTo>
                  <a:lnTo>
                    <a:pt x="561822" y="278244"/>
                  </a:lnTo>
                  <a:lnTo>
                    <a:pt x="564451" y="276974"/>
                  </a:lnTo>
                  <a:lnTo>
                    <a:pt x="565238" y="275704"/>
                  </a:lnTo>
                  <a:lnTo>
                    <a:pt x="565810" y="274434"/>
                  </a:lnTo>
                  <a:lnTo>
                    <a:pt x="566661" y="271894"/>
                  </a:lnTo>
                  <a:lnTo>
                    <a:pt x="567410" y="270624"/>
                  </a:lnTo>
                  <a:lnTo>
                    <a:pt x="568134" y="269379"/>
                  </a:lnTo>
                  <a:lnTo>
                    <a:pt x="568248" y="268084"/>
                  </a:lnTo>
                  <a:lnTo>
                    <a:pt x="568439" y="265544"/>
                  </a:lnTo>
                  <a:lnTo>
                    <a:pt x="564451" y="263956"/>
                  </a:lnTo>
                  <a:lnTo>
                    <a:pt x="564451" y="271894"/>
                  </a:lnTo>
                  <a:lnTo>
                    <a:pt x="563105" y="274434"/>
                  </a:lnTo>
                  <a:lnTo>
                    <a:pt x="561898" y="273164"/>
                  </a:lnTo>
                  <a:lnTo>
                    <a:pt x="563029" y="270624"/>
                  </a:lnTo>
                  <a:lnTo>
                    <a:pt x="564451" y="271894"/>
                  </a:lnTo>
                  <a:lnTo>
                    <a:pt x="564451" y="263956"/>
                  </a:lnTo>
                  <a:lnTo>
                    <a:pt x="562102" y="263004"/>
                  </a:lnTo>
                  <a:lnTo>
                    <a:pt x="560184" y="264274"/>
                  </a:lnTo>
                  <a:lnTo>
                    <a:pt x="558546" y="266814"/>
                  </a:lnTo>
                  <a:lnTo>
                    <a:pt x="556133" y="268084"/>
                  </a:lnTo>
                  <a:lnTo>
                    <a:pt x="556704" y="265544"/>
                  </a:lnTo>
                  <a:lnTo>
                    <a:pt x="558546" y="264274"/>
                  </a:lnTo>
                  <a:lnTo>
                    <a:pt x="560717" y="263055"/>
                  </a:lnTo>
                  <a:lnTo>
                    <a:pt x="560832" y="255384"/>
                  </a:lnTo>
                  <a:lnTo>
                    <a:pt x="563105" y="252844"/>
                  </a:lnTo>
                  <a:lnTo>
                    <a:pt x="566305" y="251574"/>
                  </a:lnTo>
                  <a:lnTo>
                    <a:pt x="570357" y="250304"/>
                  </a:lnTo>
                  <a:lnTo>
                    <a:pt x="574763" y="249034"/>
                  </a:lnTo>
                  <a:lnTo>
                    <a:pt x="575360" y="245224"/>
                  </a:lnTo>
                  <a:lnTo>
                    <a:pt x="575551" y="243954"/>
                  </a:lnTo>
                  <a:lnTo>
                    <a:pt x="576973" y="241414"/>
                  </a:lnTo>
                  <a:lnTo>
                    <a:pt x="579678" y="240144"/>
                  </a:lnTo>
                  <a:lnTo>
                    <a:pt x="580466" y="238874"/>
                  </a:lnTo>
                  <a:lnTo>
                    <a:pt x="581228" y="236334"/>
                  </a:lnTo>
                  <a:lnTo>
                    <a:pt x="582752" y="231254"/>
                  </a:lnTo>
                  <a:lnTo>
                    <a:pt x="584657" y="224904"/>
                  </a:lnTo>
                  <a:lnTo>
                    <a:pt x="585050" y="222364"/>
                  </a:lnTo>
                  <a:lnTo>
                    <a:pt x="585241" y="221094"/>
                  </a:lnTo>
                  <a:lnTo>
                    <a:pt x="586219" y="214744"/>
                  </a:lnTo>
                  <a:lnTo>
                    <a:pt x="589851" y="210934"/>
                  </a:lnTo>
                  <a:lnTo>
                    <a:pt x="590232" y="208394"/>
                  </a:lnTo>
                  <a:lnTo>
                    <a:pt x="590588" y="205854"/>
                  </a:lnTo>
                  <a:lnTo>
                    <a:pt x="590918" y="203314"/>
                  </a:lnTo>
                  <a:lnTo>
                    <a:pt x="591629" y="199504"/>
                  </a:lnTo>
                  <a:lnTo>
                    <a:pt x="593979" y="195694"/>
                  </a:lnTo>
                  <a:lnTo>
                    <a:pt x="593407" y="191884"/>
                  </a:lnTo>
                  <a:lnTo>
                    <a:pt x="592645" y="189344"/>
                  </a:lnTo>
                  <a:lnTo>
                    <a:pt x="592264" y="188074"/>
                  </a:lnTo>
                  <a:lnTo>
                    <a:pt x="593051" y="184264"/>
                  </a:lnTo>
                  <a:lnTo>
                    <a:pt x="592340" y="181724"/>
                  </a:lnTo>
                  <a:lnTo>
                    <a:pt x="588429" y="180454"/>
                  </a:lnTo>
                  <a:lnTo>
                    <a:pt x="583450" y="180454"/>
                  </a:lnTo>
                  <a:lnTo>
                    <a:pt x="579602" y="181724"/>
                  </a:lnTo>
                  <a:lnTo>
                    <a:pt x="577824" y="185534"/>
                  </a:lnTo>
                  <a:lnTo>
                    <a:pt x="577189" y="188074"/>
                  </a:lnTo>
                  <a:lnTo>
                    <a:pt x="576618" y="189344"/>
                  </a:lnTo>
                  <a:lnTo>
                    <a:pt x="574344" y="188074"/>
                  </a:lnTo>
                  <a:lnTo>
                    <a:pt x="572846" y="188074"/>
                  </a:lnTo>
                  <a:lnTo>
                    <a:pt x="571284" y="185534"/>
                  </a:lnTo>
                  <a:lnTo>
                    <a:pt x="569937" y="188074"/>
                  </a:lnTo>
                  <a:lnTo>
                    <a:pt x="568439" y="190614"/>
                  </a:lnTo>
                  <a:lnTo>
                    <a:pt x="571855" y="190614"/>
                  </a:lnTo>
                  <a:lnTo>
                    <a:pt x="572490" y="191884"/>
                  </a:lnTo>
                  <a:lnTo>
                    <a:pt x="573633" y="193154"/>
                  </a:lnTo>
                  <a:lnTo>
                    <a:pt x="574560" y="194424"/>
                  </a:lnTo>
                  <a:lnTo>
                    <a:pt x="576618" y="195694"/>
                  </a:lnTo>
                  <a:lnTo>
                    <a:pt x="575411" y="196964"/>
                  </a:lnTo>
                  <a:lnTo>
                    <a:pt x="571423" y="196964"/>
                  </a:lnTo>
                  <a:lnTo>
                    <a:pt x="571423" y="205854"/>
                  </a:lnTo>
                  <a:lnTo>
                    <a:pt x="571284" y="205994"/>
                  </a:lnTo>
                  <a:lnTo>
                    <a:pt x="571284" y="209664"/>
                  </a:lnTo>
                  <a:lnTo>
                    <a:pt x="570217" y="210934"/>
                  </a:lnTo>
                  <a:lnTo>
                    <a:pt x="569429" y="209664"/>
                  </a:lnTo>
                  <a:lnTo>
                    <a:pt x="570141" y="208394"/>
                  </a:lnTo>
                  <a:lnTo>
                    <a:pt x="571284" y="209664"/>
                  </a:lnTo>
                  <a:lnTo>
                    <a:pt x="571284" y="205994"/>
                  </a:lnTo>
                  <a:lnTo>
                    <a:pt x="570141" y="207124"/>
                  </a:lnTo>
                  <a:lnTo>
                    <a:pt x="569722" y="205854"/>
                  </a:lnTo>
                  <a:lnTo>
                    <a:pt x="571423" y="205854"/>
                  </a:lnTo>
                  <a:lnTo>
                    <a:pt x="571423" y="196964"/>
                  </a:lnTo>
                  <a:lnTo>
                    <a:pt x="568363" y="196964"/>
                  </a:lnTo>
                  <a:lnTo>
                    <a:pt x="566737" y="195694"/>
                  </a:lnTo>
                  <a:lnTo>
                    <a:pt x="566343" y="194424"/>
                  </a:lnTo>
                  <a:lnTo>
                    <a:pt x="565950" y="193154"/>
                  </a:lnTo>
                  <a:lnTo>
                    <a:pt x="563956" y="189344"/>
                  </a:lnTo>
                  <a:lnTo>
                    <a:pt x="562457" y="190614"/>
                  </a:lnTo>
                  <a:lnTo>
                    <a:pt x="562533" y="194424"/>
                  </a:lnTo>
                  <a:lnTo>
                    <a:pt x="559257" y="193154"/>
                  </a:lnTo>
                  <a:lnTo>
                    <a:pt x="555853" y="193154"/>
                  </a:lnTo>
                  <a:lnTo>
                    <a:pt x="555142" y="194424"/>
                  </a:lnTo>
                  <a:lnTo>
                    <a:pt x="554215" y="196964"/>
                  </a:lnTo>
                  <a:lnTo>
                    <a:pt x="556768" y="196964"/>
                  </a:lnTo>
                  <a:lnTo>
                    <a:pt x="557695" y="198234"/>
                  </a:lnTo>
                  <a:lnTo>
                    <a:pt x="559473" y="199504"/>
                  </a:lnTo>
                  <a:lnTo>
                    <a:pt x="561543" y="200774"/>
                  </a:lnTo>
                  <a:lnTo>
                    <a:pt x="561390" y="203314"/>
                  </a:lnTo>
                  <a:lnTo>
                    <a:pt x="558622" y="203314"/>
                  </a:lnTo>
                  <a:lnTo>
                    <a:pt x="552462" y="205854"/>
                  </a:lnTo>
                  <a:lnTo>
                    <a:pt x="542290" y="214744"/>
                  </a:lnTo>
                  <a:lnTo>
                    <a:pt x="536143" y="217284"/>
                  </a:lnTo>
                  <a:lnTo>
                    <a:pt x="535292" y="217284"/>
                  </a:lnTo>
                  <a:lnTo>
                    <a:pt x="531596" y="221094"/>
                  </a:lnTo>
                  <a:lnTo>
                    <a:pt x="530593" y="224904"/>
                  </a:lnTo>
                  <a:lnTo>
                    <a:pt x="533082" y="229984"/>
                  </a:lnTo>
                  <a:lnTo>
                    <a:pt x="534085" y="231254"/>
                  </a:lnTo>
                  <a:lnTo>
                    <a:pt x="534149" y="233794"/>
                  </a:lnTo>
                  <a:lnTo>
                    <a:pt x="532091" y="233222"/>
                  </a:lnTo>
                  <a:lnTo>
                    <a:pt x="532091" y="240144"/>
                  </a:lnTo>
                  <a:lnTo>
                    <a:pt x="531799" y="242684"/>
                  </a:lnTo>
                  <a:lnTo>
                    <a:pt x="531520" y="243954"/>
                  </a:lnTo>
                  <a:lnTo>
                    <a:pt x="530885" y="243954"/>
                  </a:lnTo>
                  <a:lnTo>
                    <a:pt x="530885" y="246494"/>
                  </a:lnTo>
                  <a:lnTo>
                    <a:pt x="529958" y="247764"/>
                  </a:lnTo>
                  <a:lnTo>
                    <a:pt x="528599" y="247764"/>
                  </a:lnTo>
                  <a:lnTo>
                    <a:pt x="530885" y="246494"/>
                  </a:lnTo>
                  <a:lnTo>
                    <a:pt x="530885" y="243954"/>
                  </a:lnTo>
                  <a:lnTo>
                    <a:pt x="529247" y="243954"/>
                  </a:lnTo>
                  <a:lnTo>
                    <a:pt x="528739" y="242684"/>
                  </a:lnTo>
                  <a:lnTo>
                    <a:pt x="528561" y="241414"/>
                  </a:lnTo>
                  <a:lnTo>
                    <a:pt x="528383" y="240144"/>
                  </a:lnTo>
                  <a:lnTo>
                    <a:pt x="527532" y="237604"/>
                  </a:lnTo>
                  <a:lnTo>
                    <a:pt x="530021" y="238874"/>
                  </a:lnTo>
                  <a:lnTo>
                    <a:pt x="532091" y="240144"/>
                  </a:lnTo>
                  <a:lnTo>
                    <a:pt x="532091" y="233222"/>
                  </a:lnTo>
                  <a:lnTo>
                    <a:pt x="529666" y="232524"/>
                  </a:lnTo>
                  <a:lnTo>
                    <a:pt x="526046" y="231254"/>
                  </a:lnTo>
                  <a:lnTo>
                    <a:pt x="527177" y="227444"/>
                  </a:lnTo>
                  <a:lnTo>
                    <a:pt x="528955" y="222364"/>
                  </a:lnTo>
                  <a:lnTo>
                    <a:pt x="528891" y="217284"/>
                  </a:lnTo>
                  <a:lnTo>
                    <a:pt x="531444" y="212204"/>
                  </a:lnTo>
                  <a:lnTo>
                    <a:pt x="532511" y="209664"/>
                  </a:lnTo>
                  <a:lnTo>
                    <a:pt x="535292" y="207124"/>
                  </a:lnTo>
                  <a:lnTo>
                    <a:pt x="531164" y="204584"/>
                  </a:lnTo>
                  <a:lnTo>
                    <a:pt x="528535" y="203314"/>
                  </a:lnTo>
                  <a:lnTo>
                    <a:pt x="527824" y="202476"/>
                  </a:lnTo>
                  <a:lnTo>
                    <a:pt x="527824" y="216014"/>
                  </a:lnTo>
                  <a:lnTo>
                    <a:pt x="525691" y="217284"/>
                  </a:lnTo>
                  <a:lnTo>
                    <a:pt x="523913" y="216014"/>
                  </a:lnTo>
                  <a:lnTo>
                    <a:pt x="522135" y="216014"/>
                  </a:lnTo>
                  <a:lnTo>
                    <a:pt x="521779" y="215722"/>
                  </a:lnTo>
                  <a:lnTo>
                    <a:pt x="521779" y="235064"/>
                  </a:lnTo>
                  <a:lnTo>
                    <a:pt x="520280" y="236334"/>
                  </a:lnTo>
                  <a:lnTo>
                    <a:pt x="519353" y="235064"/>
                  </a:lnTo>
                  <a:lnTo>
                    <a:pt x="520560" y="233794"/>
                  </a:lnTo>
                  <a:lnTo>
                    <a:pt x="521779" y="235064"/>
                  </a:lnTo>
                  <a:lnTo>
                    <a:pt x="521779" y="215722"/>
                  </a:lnTo>
                  <a:lnTo>
                    <a:pt x="520636" y="214744"/>
                  </a:lnTo>
                  <a:lnTo>
                    <a:pt x="522846" y="212204"/>
                  </a:lnTo>
                  <a:lnTo>
                    <a:pt x="524687" y="213474"/>
                  </a:lnTo>
                  <a:lnTo>
                    <a:pt x="526757" y="213474"/>
                  </a:lnTo>
                  <a:lnTo>
                    <a:pt x="527824" y="216014"/>
                  </a:lnTo>
                  <a:lnTo>
                    <a:pt x="527824" y="202476"/>
                  </a:lnTo>
                  <a:lnTo>
                    <a:pt x="527469" y="202044"/>
                  </a:lnTo>
                  <a:lnTo>
                    <a:pt x="529031" y="200774"/>
                  </a:lnTo>
                  <a:lnTo>
                    <a:pt x="530593" y="199504"/>
                  </a:lnTo>
                  <a:lnTo>
                    <a:pt x="531025" y="198234"/>
                  </a:lnTo>
                  <a:lnTo>
                    <a:pt x="529602" y="198234"/>
                  </a:lnTo>
                  <a:lnTo>
                    <a:pt x="525830" y="200774"/>
                  </a:lnTo>
                  <a:lnTo>
                    <a:pt x="518426" y="197205"/>
                  </a:lnTo>
                  <a:lnTo>
                    <a:pt x="518426" y="229984"/>
                  </a:lnTo>
                  <a:lnTo>
                    <a:pt x="516432" y="231254"/>
                  </a:lnTo>
                  <a:lnTo>
                    <a:pt x="515518" y="235064"/>
                  </a:lnTo>
                  <a:lnTo>
                    <a:pt x="512521" y="231254"/>
                  </a:lnTo>
                  <a:lnTo>
                    <a:pt x="511530" y="233794"/>
                  </a:lnTo>
                  <a:lnTo>
                    <a:pt x="512953" y="235064"/>
                  </a:lnTo>
                  <a:lnTo>
                    <a:pt x="514451" y="236334"/>
                  </a:lnTo>
                  <a:lnTo>
                    <a:pt x="515442" y="240144"/>
                  </a:lnTo>
                  <a:lnTo>
                    <a:pt x="512597" y="241414"/>
                  </a:lnTo>
                  <a:lnTo>
                    <a:pt x="510247" y="241414"/>
                  </a:lnTo>
                  <a:lnTo>
                    <a:pt x="507974" y="240144"/>
                  </a:lnTo>
                  <a:lnTo>
                    <a:pt x="506971" y="239331"/>
                  </a:lnTo>
                  <a:lnTo>
                    <a:pt x="506971" y="259194"/>
                  </a:lnTo>
                  <a:lnTo>
                    <a:pt x="505269" y="259194"/>
                  </a:lnTo>
                  <a:lnTo>
                    <a:pt x="506120" y="257924"/>
                  </a:lnTo>
                  <a:lnTo>
                    <a:pt x="506971" y="259194"/>
                  </a:lnTo>
                  <a:lnTo>
                    <a:pt x="506971" y="239331"/>
                  </a:lnTo>
                  <a:lnTo>
                    <a:pt x="506412" y="238874"/>
                  </a:lnTo>
                  <a:lnTo>
                    <a:pt x="506412" y="251574"/>
                  </a:lnTo>
                  <a:lnTo>
                    <a:pt x="504278" y="252844"/>
                  </a:lnTo>
                  <a:lnTo>
                    <a:pt x="501497" y="254114"/>
                  </a:lnTo>
                  <a:lnTo>
                    <a:pt x="499364" y="251574"/>
                  </a:lnTo>
                  <a:lnTo>
                    <a:pt x="497725" y="249555"/>
                  </a:lnTo>
                  <a:lnTo>
                    <a:pt x="497725" y="265544"/>
                  </a:lnTo>
                  <a:lnTo>
                    <a:pt x="496811" y="266979"/>
                  </a:lnTo>
                  <a:lnTo>
                    <a:pt x="496811" y="270624"/>
                  </a:lnTo>
                  <a:lnTo>
                    <a:pt x="495376" y="273164"/>
                  </a:lnTo>
                  <a:lnTo>
                    <a:pt x="494525" y="274434"/>
                  </a:lnTo>
                  <a:lnTo>
                    <a:pt x="494030" y="275704"/>
                  </a:lnTo>
                  <a:lnTo>
                    <a:pt x="494817" y="276974"/>
                  </a:lnTo>
                  <a:lnTo>
                    <a:pt x="496658" y="278244"/>
                  </a:lnTo>
                  <a:lnTo>
                    <a:pt x="495376" y="279146"/>
                  </a:lnTo>
                  <a:lnTo>
                    <a:pt x="495376" y="287134"/>
                  </a:lnTo>
                  <a:lnTo>
                    <a:pt x="494880" y="288404"/>
                  </a:lnTo>
                  <a:lnTo>
                    <a:pt x="493242" y="289674"/>
                  </a:lnTo>
                  <a:lnTo>
                    <a:pt x="492887" y="289674"/>
                  </a:lnTo>
                  <a:lnTo>
                    <a:pt x="492887" y="304914"/>
                  </a:lnTo>
                  <a:lnTo>
                    <a:pt x="492036" y="308724"/>
                  </a:lnTo>
                  <a:lnTo>
                    <a:pt x="491324" y="307454"/>
                  </a:lnTo>
                  <a:lnTo>
                    <a:pt x="492112" y="306184"/>
                  </a:lnTo>
                  <a:lnTo>
                    <a:pt x="492887" y="304914"/>
                  </a:lnTo>
                  <a:lnTo>
                    <a:pt x="492887" y="289674"/>
                  </a:lnTo>
                  <a:lnTo>
                    <a:pt x="492036" y="289674"/>
                  </a:lnTo>
                  <a:lnTo>
                    <a:pt x="490829" y="288404"/>
                  </a:lnTo>
                  <a:lnTo>
                    <a:pt x="490550" y="285864"/>
                  </a:lnTo>
                  <a:lnTo>
                    <a:pt x="493890" y="285864"/>
                  </a:lnTo>
                  <a:lnTo>
                    <a:pt x="495376" y="287134"/>
                  </a:lnTo>
                  <a:lnTo>
                    <a:pt x="495376" y="279146"/>
                  </a:lnTo>
                  <a:lnTo>
                    <a:pt x="493039" y="280784"/>
                  </a:lnTo>
                  <a:lnTo>
                    <a:pt x="490550" y="276974"/>
                  </a:lnTo>
                  <a:lnTo>
                    <a:pt x="487553" y="276974"/>
                  </a:lnTo>
                  <a:lnTo>
                    <a:pt x="489051" y="275704"/>
                  </a:lnTo>
                  <a:lnTo>
                    <a:pt x="489686" y="271894"/>
                  </a:lnTo>
                  <a:lnTo>
                    <a:pt x="491820" y="273164"/>
                  </a:lnTo>
                  <a:lnTo>
                    <a:pt x="492531" y="274434"/>
                  </a:lnTo>
                  <a:lnTo>
                    <a:pt x="494461" y="274434"/>
                  </a:lnTo>
                  <a:lnTo>
                    <a:pt x="493610" y="269379"/>
                  </a:lnTo>
                  <a:lnTo>
                    <a:pt x="496811" y="270624"/>
                  </a:lnTo>
                  <a:lnTo>
                    <a:pt x="496811" y="266979"/>
                  </a:lnTo>
                  <a:lnTo>
                    <a:pt x="496100" y="268084"/>
                  </a:lnTo>
                  <a:lnTo>
                    <a:pt x="494030" y="265544"/>
                  </a:lnTo>
                  <a:lnTo>
                    <a:pt x="495808" y="264274"/>
                  </a:lnTo>
                  <a:lnTo>
                    <a:pt x="497725" y="265544"/>
                  </a:lnTo>
                  <a:lnTo>
                    <a:pt x="497725" y="249555"/>
                  </a:lnTo>
                  <a:lnTo>
                    <a:pt x="497306" y="249034"/>
                  </a:lnTo>
                  <a:lnTo>
                    <a:pt x="494030" y="249034"/>
                  </a:lnTo>
                  <a:lnTo>
                    <a:pt x="492683" y="250304"/>
                  </a:lnTo>
                  <a:lnTo>
                    <a:pt x="492036" y="252844"/>
                  </a:lnTo>
                  <a:lnTo>
                    <a:pt x="493814" y="254114"/>
                  </a:lnTo>
                  <a:lnTo>
                    <a:pt x="495592" y="256654"/>
                  </a:lnTo>
                  <a:lnTo>
                    <a:pt x="490194" y="252844"/>
                  </a:lnTo>
                  <a:lnTo>
                    <a:pt x="490334" y="259194"/>
                  </a:lnTo>
                  <a:lnTo>
                    <a:pt x="487210" y="260426"/>
                  </a:lnTo>
                  <a:lnTo>
                    <a:pt x="488772" y="263004"/>
                  </a:lnTo>
                  <a:lnTo>
                    <a:pt x="485355" y="263004"/>
                  </a:lnTo>
                  <a:lnTo>
                    <a:pt x="487210" y="260426"/>
                  </a:lnTo>
                  <a:lnTo>
                    <a:pt x="488556" y="256654"/>
                  </a:lnTo>
                  <a:lnTo>
                    <a:pt x="490042" y="252844"/>
                  </a:lnTo>
                  <a:lnTo>
                    <a:pt x="492683" y="250304"/>
                  </a:lnTo>
                  <a:lnTo>
                    <a:pt x="492887" y="249034"/>
                  </a:lnTo>
                  <a:lnTo>
                    <a:pt x="493534" y="245224"/>
                  </a:lnTo>
                  <a:lnTo>
                    <a:pt x="494030" y="245224"/>
                  </a:lnTo>
                  <a:lnTo>
                    <a:pt x="498157" y="247764"/>
                  </a:lnTo>
                  <a:lnTo>
                    <a:pt x="501078" y="250304"/>
                  </a:lnTo>
                  <a:lnTo>
                    <a:pt x="504126" y="249034"/>
                  </a:lnTo>
                  <a:lnTo>
                    <a:pt x="504482" y="247764"/>
                  </a:lnTo>
                  <a:lnTo>
                    <a:pt x="505701" y="246494"/>
                  </a:lnTo>
                  <a:lnTo>
                    <a:pt x="503135" y="245224"/>
                  </a:lnTo>
                  <a:lnTo>
                    <a:pt x="498297" y="243954"/>
                  </a:lnTo>
                  <a:lnTo>
                    <a:pt x="496303" y="243954"/>
                  </a:lnTo>
                  <a:lnTo>
                    <a:pt x="495376" y="242684"/>
                  </a:lnTo>
                  <a:lnTo>
                    <a:pt x="494817" y="241414"/>
                  </a:lnTo>
                  <a:lnTo>
                    <a:pt x="495947" y="238874"/>
                  </a:lnTo>
                  <a:lnTo>
                    <a:pt x="499364" y="238874"/>
                  </a:lnTo>
                  <a:lnTo>
                    <a:pt x="500722" y="240144"/>
                  </a:lnTo>
                  <a:lnTo>
                    <a:pt x="501992" y="242684"/>
                  </a:lnTo>
                  <a:lnTo>
                    <a:pt x="503923" y="242684"/>
                  </a:lnTo>
                  <a:lnTo>
                    <a:pt x="506056" y="243954"/>
                  </a:lnTo>
                  <a:lnTo>
                    <a:pt x="506298" y="248412"/>
                  </a:lnTo>
                  <a:lnTo>
                    <a:pt x="506412" y="251574"/>
                  </a:lnTo>
                  <a:lnTo>
                    <a:pt x="506412" y="238874"/>
                  </a:lnTo>
                  <a:lnTo>
                    <a:pt x="506907" y="237604"/>
                  </a:lnTo>
                  <a:lnTo>
                    <a:pt x="507898" y="235064"/>
                  </a:lnTo>
                  <a:lnTo>
                    <a:pt x="509181" y="232524"/>
                  </a:lnTo>
                  <a:lnTo>
                    <a:pt x="511098" y="228714"/>
                  </a:lnTo>
                  <a:lnTo>
                    <a:pt x="513168" y="227444"/>
                  </a:lnTo>
                  <a:lnTo>
                    <a:pt x="518426" y="229984"/>
                  </a:lnTo>
                  <a:lnTo>
                    <a:pt x="518426" y="197205"/>
                  </a:lnTo>
                  <a:lnTo>
                    <a:pt x="517931" y="196964"/>
                  </a:lnTo>
                  <a:lnTo>
                    <a:pt x="516788" y="204584"/>
                  </a:lnTo>
                  <a:lnTo>
                    <a:pt x="515302" y="207124"/>
                  </a:lnTo>
                  <a:lnTo>
                    <a:pt x="510032" y="209664"/>
                  </a:lnTo>
                  <a:lnTo>
                    <a:pt x="506336" y="213474"/>
                  </a:lnTo>
                  <a:lnTo>
                    <a:pt x="505701" y="214083"/>
                  </a:lnTo>
                  <a:lnTo>
                    <a:pt x="505701" y="227444"/>
                  </a:lnTo>
                  <a:lnTo>
                    <a:pt x="504990" y="227749"/>
                  </a:lnTo>
                  <a:lnTo>
                    <a:pt x="504990" y="235064"/>
                  </a:lnTo>
                  <a:lnTo>
                    <a:pt x="501789" y="235064"/>
                  </a:lnTo>
                  <a:lnTo>
                    <a:pt x="501002" y="233794"/>
                  </a:lnTo>
                  <a:lnTo>
                    <a:pt x="501929" y="232524"/>
                  </a:lnTo>
                  <a:lnTo>
                    <a:pt x="503770" y="232524"/>
                  </a:lnTo>
                  <a:lnTo>
                    <a:pt x="504342" y="233794"/>
                  </a:lnTo>
                  <a:lnTo>
                    <a:pt x="504990" y="235064"/>
                  </a:lnTo>
                  <a:lnTo>
                    <a:pt x="504990" y="227749"/>
                  </a:lnTo>
                  <a:lnTo>
                    <a:pt x="502704" y="228714"/>
                  </a:lnTo>
                  <a:lnTo>
                    <a:pt x="501357" y="228714"/>
                  </a:lnTo>
                  <a:lnTo>
                    <a:pt x="500151" y="226174"/>
                  </a:lnTo>
                  <a:lnTo>
                    <a:pt x="503275" y="226174"/>
                  </a:lnTo>
                  <a:lnTo>
                    <a:pt x="505701" y="227444"/>
                  </a:lnTo>
                  <a:lnTo>
                    <a:pt x="505701" y="214083"/>
                  </a:lnTo>
                  <a:lnTo>
                    <a:pt x="502348" y="217284"/>
                  </a:lnTo>
                  <a:lnTo>
                    <a:pt x="499503" y="219824"/>
                  </a:lnTo>
                  <a:lnTo>
                    <a:pt x="497014" y="223634"/>
                  </a:lnTo>
                  <a:lnTo>
                    <a:pt x="494030" y="226174"/>
                  </a:lnTo>
                  <a:lnTo>
                    <a:pt x="492747" y="222364"/>
                  </a:lnTo>
                  <a:lnTo>
                    <a:pt x="490258" y="219824"/>
                  </a:lnTo>
                  <a:lnTo>
                    <a:pt x="488124" y="218922"/>
                  </a:lnTo>
                  <a:lnTo>
                    <a:pt x="488124" y="255384"/>
                  </a:lnTo>
                  <a:lnTo>
                    <a:pt x="486346" y="255384"/>
                  </a:lnTo>
                  <a:lnTo>
                    <a:pt x="484568" y="251574"/>
                  </a:lnTo>
                  <a:lnTo>
                    <a:pt x="485216" y="250304"/>
                  </a:lnTo>
                  <a:lnTo>
                    <a:pt x="485851" y="249034"/>
                  </a:lnTo>
                  <a:lnTo>
                    <a:pt x="487489" y="249034"/>
                  </a:lnTo>
                  <a:lnTo>
                    <a:pt x="487768" y="251574"/>
                  </a:lnTo>
                  <a:lnTo>
                    <a:pt x="487845" y="254114"/>
                  </a:lnTo>
                  <a:lnTo>
                    <a:pt x="488124" y="255384"/>
                  </a:lnTo>
                  <a:lnTo>
                    <a:pt x="488124" y="218922"/>
                  </a:lnTo>
                  <a:lnTo>
                    <a:pt x="487273" y="218554"/>
                  </a:lnTo>
                  <a:lnTo>
                    <a:pt x="483997" y="216014"/>
                  </a:lnTo>
                  <a:lnTo>
                    <a:pt x="482714" y="216611"/>
                  </a:lnTo>
                  <a:lnTo>
                    <a:pt x="482714" y="236334"/>
                  </a:lnTo>
                  <a:lnTo>
                    <a:pt x="481863" y="237604"/>
                  </a:lnTo>
                  <a:lnTo>
                    <a:pt x="479729" y="235064"/>
                  </a:lnTo>
                  <a:lnTo>
                    <a:pt x="482714" y="236334"/>
                  </a:lnTo>
                  <a:lnTo>
                    <a:pt x="482714" y="216611"/>
                  </a:lnTo>
                  <a:lnTo>
                    <a:pt x="481228" y="217284"/>
                  </a:lnTo>
                  <a:lnTo>
                    <a:pt x="475538" y="221094"/>
                  </a:lnTo>
                  <a:lnTo>
                    <a:pt x="475957" y="222364"/>
                  </a:lnTo>
                  <a:lnTo>
                    <a:pt x="477177" y="224904"/>
                  </a:lnTo>
                  <a:lnTo>
                    <a:pt x="478802" y="228714"/>
                  </a:lnTo>
                  <a:lnTo>
                    <a:pt x="474535" y="228714"/>
                  </a:lnTo>
                  <a:lnTo>
                    <a:pt x="473189" y="229984"/>
                  </a:lnTo>
                  <a:lnTo>
                    <a:pt x="471627" y="231254"/>
                  </a:lnTo>
                  <a:lnTo>
                    <a:pt x="470916" y="233794"/>
                  </a:lnTo>
                  <a:lnTo>
                    <a:pt x="469341" y="234480"/>
                  </a:lnTo>
                  <a:lnTo>
                    <a:pt x="469341" y="274434"/>
                  </a:lnTo>
                  <a:lnTo>
                    <a:pt x="464299" y="274434"/>
                  </a:lnTo>
                  <a:lnTo>
                    <a:pt x="462026" y="271894"/>
                  </a:lnTo>
                  <a:lnTo>
                    <a:pt x="464870" y="270624"/>
                  </a:lnTo>
                  <a:lnTo>
                    <a:pt x="467004" y="270624"/>
                  </a:lnTo>
                  <a:lnTo>
                    <a:pt x="468490" y="271894"/>
                  </a:lnTo>
                  <a:lnTo>
                    <a:pt x="469341" y="274434"/>
                  </a:lnTo>
                  <a:lnTo>
                    <a:pt x="469341" y="234480"/>
                  </a:lnTo>
                  <a:lnTo>
                    <a:pt x="467779" y="235165"/>
                  </a:lnTo>
                  <a:lnTo>
                    <a:pt x="467779" y="268084"/>
                  </a:lnTo>
                  <a:lnTo>
                    <a:pt x="465582" y="266814"/>
                  </a:lnTo>
                  <a:lnTo>
                    <a:pt x="463296" y="266814"/>
                  </a:lnTo>
                  <a:lnTo>
                    <a:pt x="461314" y="265544"/>
                  </a:lnTo>
                  <a:lnTo>
                    <a:pt x="461276" y="260426"/>
                  </a:lnTo>
                  <a:lnTo>
                    <a:pt x="462800" y="259194"/>
                  </a:lnTo>
                  <a:lnTo>
                    <a:pt x="467639" y="260464"/>
                  </a:lnTo>
                  <a:lnTo>
                    <a:pt x="467741" y="263055"/>
                  </a:lnTo>
                  <a:lnTo>
                    <a:pt x="467779" y="268084"/>
                  </a:lnTo>
                  <a:lnTo>
                    <a:pt x="467779" y="235165"/>
                  </a:lnTo>
                  <a:lnTo>
                    <a:pt x="465074" y="236334"/>
                  </a:lnTo>
                  <a:lnTo>
                    <a:pt x="464870" y="237604"/>
                  </a:lnTo>
                  <a:lnTo>
                    <a:pt x="462445" y="237604"/>
                  </a:lnTo>
                  <a:lnTo>
                    <a:pt x="462445" y="255384"/>
                  </a:lnTo>
                  <a:lnTo>
                    <a:pt x="460095" y="255384"/>
                  </a:lnTo>
                  <a:lnTo>
                    <a:pt x="460095" y="270624"/>
                  </a:lnTo>
                  <a:lnTo>
                    <a:pt x="459320" y="271894"/>
                  </a:lnTo>
                  <a:lnTo>
                    <a:pt x="459320" y="280784"/>
                  </a:lnTo>
                  <a:lnTo>
                    <a:pt x="457606" y="280784"/>
                  </a:lnTo>
                  <a:lnTo>
                    <a:pt x="456895" y="278244"/>
                  </a:lnTo>
                  <a:lnTo>
                    <a:pt x="459028" y="278244"/>
                  </a:lnTo>
                  <a:lnTo>
                    <a:pt x="459320" y="280784"/>
                  </a:lnTo>
                  <a:lnTo>
                    <a:pt x="459320" y="271894"/>
                  </a:lnTo>
                  <a:lnTo>
                    <a:pt x="458533" y="273164"/>
                  </a:lnTo>
                  <a:lnTo>
                    <a:pt x="456679" y="274434"/>
                  </a:lnTo>
                  <a:lnTo>
                    <a:pt x="454266" y="274434"/>
                  </a:lnTo>
                  <a:lnTo>
                    <a:pt x="455904" y="278244"/>
                  </a:lnTo>
                  <a:lnTo>
                    <a:pt x="451777" y="278244"/>
                  </a:lnTo>
                  <a:lnTo>
                    <a:pt x="451345" y="274434"/>
                  </a:lnTo>
                  <a:lnTo>
                    <a:pt x="450430" y="271894"/>
                  </a:lnTo>
                  <a:lnTo>
                    <a:pt x="449999" y="270624"/>
                  </a:lnTo>
                  <a:lnTo>
                    <a:pt x="450786" y="269354"/>
                  </a:lnTo>
                  <a:lnTo>
                    <a:pt x="454698" y="269354"/>
                  </a:lnTo>
                  <a:lnTo>
                    <a:pt x="456755" y="271894"/>
                  </a:lnTo>
                  <a:lnTo>
                    <a:pt x="457847" y="269354"/>
                  </a:lnTo>
                  <a:lnTo>
                    <a:pt x="458393" y="268084"/>
                  </a:lnTo>
                  <a:lnTo>
                    <a:pt x="460095" y="270624"/>
                  </a:lnTo>
                  <a:lnTo>
                    <a:pt x="460095" y="255384"/>
                  </a:lnTo>
                  <a:lnTo>
                    <a:pt x="458673" y="255384"/>
                  </a:lnTo>
                  <a:lnTo>
                    <a:pt x="458457" y="255270"/>
                  </a:lnTo>
                  <a:lnTo>
                    <a:pt x="458457" y="257924"/>
                  </a:lnTo>
                  <a:lnTo>
                    <a:pt x="456971" y="259194"/>
                  </a:lnTo>
                  <a:lnTo>
                    <a:pt x="451142" y="255384"/>
                  </a:lnTo>
                  <a:lnTo>
                    <a:pt x="454837" y="255384"/>
                  </a:lnTo>
                  <a:lnTo>
                    <a:pt x="455612" y="257924"/>
                  </a:lnTo>
                  <a:lnTo>
                    <a:pt x="458457" y="257924"/>
                  </a:lnTo>
                  <a:lnTo>
                    <a:pt x="458457" y="255270"/>
                  </a:lnTo>
                  <a:lnTo>
                    <a:pt x="456399" y="254114"/>
                  </a:lnTo>
                  <a:lnTo>
                    <a:pt x="455053" y="250304"/>
                  </a:lnTo>
                  <a:lnTo>
                    <a:pt x="458254" y="251574"/>
                  </a:lnTo>
                  <a:lnTo>
                    <a:pt x="459879" y="254114"/>
                  </a:lnTo>
                  <a:lnTo>
                    <a:pt x="462445" y="255384"/>
                  </a:lnTo>
                  <a:lnTo>
                    <a:pt x="462445" y="237604"/>
                  </a:lnTo>
                  <a:lnTo>
                    <a:pt x="461518" y="237604"/>
                  </a:lnTo>
                  <a:lnTo>
                    <a:pt x="465074" y="236334"/>
                  </a:lnTo>
                  <a:lnTo>
                    <a:pt x="467360" y="231254"/>
                  </a:lnTo>
                  <a:lnTo>
                    <a:pt x="469773" y="227444"/>
                  </a:lnTo>
                  <a:lnTo>
                    <a:pt x="471982" y="223634"/>
                  </a:lnTo>
                  <a:lnTo>
                    <a:pt x="471766" y="219824"/>
                  </a:lnTo>
                  <a:lnTo>
                    <a:pt x="467207" y="219824"/>
                  </a:lnTo>
                  <a:lnTo>
                    <a:pt x="464794" y="222364"/>
                  </a:lnTo>
                  <a:lnTo>
                    <a:pt x="462940" y="226174"/>
                  </a:lnTo>
                  <a:lnTo>
                    <a:pt x="462876" y="231254"/>
                  </a:lnTo>
                  <a:lnTo>
                    <a:pt x="462737" y="232524"/>
                  </a:lnTo>
                  <a:lnTo>
                    <a:pt x="458317" y="235064"/>
                  </a:lnTo>
                  <a:lnTo>
                    <a:pt x="457187" y="238874"/>
                  </a:lnTo>
                  <a:lnTo>
                    <a:pt x="455688" y="241414"/>
                  </a:lnTo>
                  <a:lnTo>
                    <a:pt x="455256" y="245224"/>
                  </a:lnTo>
                  <a:lnTo>
                    <a:pt x="449999" y="249034"/>
                  </a:lnTo>
                  <a:lnTo>
                    <a:pt x="449643" y="255384"/>
                  </a:lnTo>
                  <a:lnTo>
                    <a:pt x="443979" y="261620"/>
                  </a:lnTo>
                  <a:lnTo>
                    <a:pt x="444055" y="264274"/>
                  </a:lnTo>
                  <a:lnTo>
                    <a:pt x="444233" y="266814"/>
                  </a:lnTo>
                  <a:lnTo>
                    <a:pt x="439750" y="268084"/>
                  </a:lnTo>
                  <a:lnTo>
                    <a:pt x="440893" y="273164"/>
                  </a:lnTo>
                  <a:lnTo>
                    <a:pt x="444233" y="274434"/>
                  </a:lnTo>
                  <a:lnTo>
                    <a:pt x="446443" y="276974"/>
                  </a:lnTo>
                  <a:lnTo>
                    <a:pt x="449148" y="278244"/>
                  </a:lnTo>
                  <a:lnTo>
                    <a:pt x="450430" y="279514"/>
                  </a:lnTo>
                  <a:lnTo>
                    <a:pt x="452056" y="282054"/>
                  </a:lnTo>
                  <a:lnTo>
                    <a:pt x="452450" y="283324"/>
                  </a:lnTo>
                  <a:lnTo>
                    <a:pt x="455904" y="283324"/>
                  </a:lnTo>
                  <a:lnTo>
                    <a:pt x="472973" y="283324"/>
                  </a:lnTo>
                  <a:lnTo>
                    <a:pt x="473544" y="282054"/>
                  </a:lnTo>
                  <a:lnTo>
                    <a:pt x="475399" y="280784"/>
                  </a:lnTo>
                  <a:lnTo>
                    <a:pt x="479513" y="275704"/>
                  </a:lnTo>
                  <a:lnTo>
                    <a:pt x="478447" y="271894"/>
                  </a:lnTo>
                  <a:lnTo>
                    <a:pt x="478955" y="270624"/>
                  </a:lnTo>
                  <a:lnTo>
                    <a:pt x="479450" y="269354"/>
                  </a:lnTo>
                  <a:lnTo>
                    <a:pt x="482790" y="268084"/>
                  </a:lnTo>
                  <a:lnTo>
                    <a:pt x="483362" y="265544"/>
                  </a:lnTo>
                  <a:lnTo>
                    <a:pt x="485305" y="263055"/>
                  </a:lnTo>
                  <a:lnTo>
                    <a:pt x="486702" y="266814"/>
                  </a:lnTo>
                  <a:lnTo>
                    <a:pt x="491045" y="266814"/>
                  </a:lnTo>
                  <a:lnTo>
                    <a:pt x="493534" y="269354"/>
                  </a:lnTo>
                  <a:lnTo>
                    <a:pt x="490689" y="269354"/>
                  </a:lnTo>
                  <a:lnTo>
                    <a:pt x="488480" y="271894"/>
                  </a:lnTo>
                  <a:lnTo>
                    <a:pt x="486702" y="271894"/>
                  </a:lnTo>
                  <a:lnTo>
                    <a:pt x="486702" y="313804"/>
                  </a:lnTo>
                  <a:lnTo>
                    <a:pt x="483717" y="313804"/>
                  </a:lnTo>
                  <a:lnTo>
                    <a:pt x="486422" y="312534"/>
                  </a:lnTo>
                  <a:lnTo>
                    <a:pt x="486702" y="313804"/>
                  </a:lnTo>
                  <a:lnTo>
                    <a:pt x="486702" y="271894"/>
                  </a:lnTo>
                  <a:lnTo>
                    <a:pt x="486206" y="271894"/>
                  </a:lnTo>
                  <a:lnTo>
                    <a:pt x="484428" y="272376"/>
                  </a:lnTo>
                  <a:lnTo>
                    <a:pt x="484428" y="297294"/>
                  </a:lnTo>
                  <a:lnTo>
                    <a:pt x="482650" y="299834"/>
                  </a:lnTo>
                  <a:lnTo>
                    <a:pt x="484352" y="299834"/>
                  </a:lnTo>
                  <a:lnTo>
                    <a:pt x="483717" y="301104"/>
                  </a:lnTo>
                  <a:lnTo>
                    <a:pt x="482219" y="301104"/>
                  </a:lnTo>
                  <a:lnTo>
                    <a:pt x="480796" y="296024"/>
                  </a:lnTo>
                  <a:lnTo>
                    <a:pt x="482434" y="296024"/>
                  </a:lnTo>
                  <a:lnTo>
                    <a:pt x="484428" y="297294"/>
                  </a:lnTo>
                  <a:lnTo>
                    <a:pt x="484428" y="272376"/>
                  </a:lnTo>
                  <a:lnTo>
                    <a:pt x="481444" y="273164"/>
                  </a:lnTo>
                  <a:lnTo>
                    <a:pt x="481647" y="276974"/>
                  </a:lnTo>
                  <a:lnTo>
                    <a:pt x="476313" y="283324"/>
                  </a:lnTo>
                  <a:lnTo>
                    <a:pt x="482511" y="288404"/>
                  </a:lnTo>
                  <a:lnTo>
                    <a:pt x="481939" y="289674"/>
                  </a:lnTo>
                  <a:lnTo>
                    <a:pt x="480517" y="287134"/>
                  </a:lnTo>
                  <a:lnTo>
                    <a:pt x="478523" y="289674"/>
                  </a:lnTo>
                  <a:lnTo>
                    <a:pt x="476605" y="288404"/>
                  </a:lnTo>
                  <a:lnTo>
                    <a:pt x="473468" y="288404"/>
                  </a:lnTo>
                  <a:lnTo>
                    <a:pt x="473049" y="290944"/>
                  </a:lnTo>
                  <a:lnTo>
                    <a:pt x="472694" y="293484"/>
                  </a:lnTo>
                  <a:lnTo>
                    <a:pt x="473189" y="293484"/>
                  </a:lnTo>
                  <a:lnTo>
                    <a:pt x="475399" y="294754"/>
                  </a:lnTo>
                  <a:lnTo>
                    <a:pt x="477812" y="294754"/>
                  </a:lnTo>
                  <a:lnTo>
                    <a:pt x="480021" y="296024"/>
                  </a:lnTo>
                  <a:lnTo>
                    <a:pt x="477024" y="296024"/>
                  </a:lnTo>
                  <a:lnTo>
                    <a:pt x="477024" y="307454"/>
                  </a:lnTo>
                  <a:lnTo>
                    <a:pt x="470839" y="307454"/>
                  </a:lnTo>
                  <a:lnTo>
                    <a:pt x="473049" y="306184"/>
                  </a:lnTo>
                  <a:lnTo>
                    <a:pt x="475107" y="306184"/>
                  </a:lnTo>
                  <a:lnTo>
                    <a:pt x="477024" y="307454"/>
                  </a:lnTo>
                  <a:lnTo>
                    <a:pt x="477024" y="296024"/>
                  </a:lnTo>
                  <a:lnTo>
                    <a:pt x="476821" y="296024"/>
                  </a:lnTo>
                  <a:lnTo>
                    <a:pt x="471335" y="294754"/>
                  </a:lnTo>
                  <a:lnTo>
                    <a:pt x="464718" y="302374"/>
                  </a:lnTo>
                  <a:lnTo>
                    <a:pt x="468071" y="308724"/>
                  </a:lnTo>
                  <a:lnTo>
                    <a:pt x="465645" y="309994"/>
                  </a:lnTo>
                  <a:lnTo>
                    <a:pt x="462800" y="311264"/>
                  </a:lnTo>
                  <a:lnTo>
                    <a:pt x="463092" y="311264"/>
                  </a:lnTo>
                  <a:lnTo>
                    <a:pt x="465429" y="311264"/>
                  </a:lnTo>
                  <a:lnTo>
                    <a:pt x="474967" y="311264"/>
                  </a:lnTo>
                  <a:lnTo>
                    <a:pt x="472617" y="309994"/>
                  </a:lnTo>
                  <a:lnTo>
                    <a:pt x="478955" y="309994"/>
                  </a:lnTo>
                  <a:lnTo>
                    <a:pt x="478091" y="308724"/>
                  </a:lnTo>
                  <a:lnTo>
                    <a:pt x="477100" y="307454"/>
                  </a:lnTo>
                  <a:lnTo>
                    <a:pt x="480872" y="307454"/>
                  </a:lnTo>
                  <a:lnTo>
                    <a:pt x="479666" y="309994"/>
                  </a:lnTo>
                  <a:lnTo>
                    <a:pt x="477596" y="315074"/>
                  </a:lnTo>
                  <a:lnTo>
                    <a:pt x="476719" y="313804"/>
                  </a:lnTo>
                  <a:lnTo>
                    <a:pt x="476605" y="313639"/>
                  </a:lnTo>
                  <a:lnTo>
                    <a:pt x="476605" y="315074"/>
                  </a:lnTo>
                  <a:lnTo>
                    <a:pt x="475107" y="318884"/>
                  </a:lnTo>
                  <a:lnTo>
                    <a:pt x="474179" y="323964"/>
                  </a:lnTo>
                  <a:lnTo>
                    <a:pt x="470484" y="326504"/>
                  </a:lnTo>
                  <a:lnTo>
                    <a:pt x="467067" y="322694"/>
                  </a:lnTo>
                  <a:lnTo>
                    <a:pt x="469849" y="323964"/>
                  </a:lnTo>
                  <a:lnTo>
                    <a:pt x="471551" y="322694"/>
                  </a:lnTo>
                  <a:lnTo>
                    <a:pt x="472401" y="320154"/>
                  </a:lnTo>
                  <a:lnTo>
                    <a:pt x="471335" y="318884"/>
                  </a:lnTo>
                  <a:lnTo>
                    <a:pt x="469341" y="318884"/>
                  </a:lnTo>
                  <a:lnTo>
                    <a:pt x="469138" y="316344"/>
                  </a:lnTo>
                  <a:lnTo>
                    <a:pt x="471335" y="315074"/>
                  </a:lnTo>
                  <a:lnTo>
                    <a:pt x="473621" y="316344"/>
                  </a:lnTo>
                  <a:lnTo>
                    <a:pt x="476605" y="315074"/>
                  </a:lnTo>
                  <a:lnTo>
                    <a:pt x="476605" y="313639"/>
                  </a:lnTo>
                  <a:lnTo>
                    <a:pt x="475322" y="311772"/>
                  </a:lnTo>
                  <a:lnTo>
                    <a:pt x="465366" y="311772"/>
                  </a:lnTo>
                  <a:lnTo>
                    <a:pt x="465150" y="313804"/>
                  </a:lnTo>
                  <a:lnTo>
                    <a:pt x="464121" y="312534"/>
                  </a:lnTo>
                  <a:lnTo>
                    <a:pt x="463727" y="312039"/>
                  </a:lnTo>
                  <a:lnTo>
                    <a:pt x="464312" y="311772"/>
                  </a:lnTo>
                  <a:lnTo>
                    <a:pt x="463499" y="311772"/>
                  </a:lnTo>
                  <a:lnTo>
                    <a:pt x="462749" y="311772"/>
                  </a:lnTo>
                  <a:lnTo>
                    <a:pt x="462229" y="312534"/>
                  </a:lnTo>
                  <a:lnTo>
                    <a:pt x="460667" y="315074"/>
                  </a:lnTo>
                  <a:lnTo>
                    <a:pt x="458317" y="317614"/>
                  </a:lnTo>
                  <a:lnTo>
                    <a:pt x="459028" y="321424"/>
                  </a:lnTo>
                  <a:lnTo>
                    <a:pt x="456895" y="323964"/>
                  </a:lnTo>
                  <a:lnTo>
                    <a:pt x="454837" y="325234"/>
                  </a:lnTo>
                  <a:lnTo>
                    <a:pt x="455587" y="327685"/>
                  </a:lnTo>
                  <a:lnTo>
                    <a:pt x="455714" y="327850"/>
                  </a:lnTo>
                  <a:lnTo>
                    <a:pt x="458393" y="330314"/>
                  </a:lnTo>
                  <a:lnTo>
                    <a:pt x="459600" y="330314"/>
                  </a:lnTo>
                  <a:lnTo>
                    <a:pt x="461162" y="331584"/>
                  </a:lnTo>
                  <a:lnTo>
                    <a:pt x="460311" y="332854"/>
                  </a:lnTo>
                  <a:lnTo>
                    <a:pt x="456831" y="334124"/>
                  </a:lnTo>
                  <a:lnTo>
                    <a:pt x="456755" y="369684"/>
                  </a:lnTo>
                  <a:lnTo>
                    <a:pt x="454837" y="369684"/>
                  </a:lnTo>
                  <a:lnTo>
                    <a:pt x="452920" y="368414"/>
                  </a:lnTo>
                  <a:lnTo>
                    <a:pt x="452412" y="367144"/>
                  </a:lnTo>
                  <a:lnTo>
                    <a:pt x="453555" y="365874"/>
                  </a:lnTo>
                  <a:lnTo>
                    <a:pt x="456184" y="365874"/>
                  </a:lnTo>
                  <a:lnTo>
                    <a:pt x="455688" y="368414"/>
                  </a:lnTo>
                  <a:lnTo>
                    <a:pt x="456755" y="369684"/>
                  </a:lnTo>
                  <a:lnTo>
                    <a:pt x="456755" y="334162"/>
                  </a:lnTo>
                  <a:lnTo>
                    <a:pt x="453631" y="335394"/>
                  </a:lnTo>
                  <a:lnTo>
                    <a:pt x="452983" y="335394"/>
                  </a:lnTo>
                  <a:lnTo>
                    <a:pt x="452983" y="359524"/>
                  </a:lnTo>
                  <a:lnTo>
                    <a:pt x="450989" y="360794"/>
                  </a:lnTo>
                  <a:lnTo>
                    <a:pt x="451142" y="358254"/>
                  </a:lnTo>
                  <a:lnTo>
                    <a:pt x="450570" y="356984"/>
                  </a:lnTo>
                  <a:lnTo>
                    <a:pt x="452983" y="359524"/>
                  </a:lnTo>
                  <a:lnTo>
                    <a:pt x="452983" y="335394"/>
                  </a:lnTo>
                  <a:lnTo>
                    <a:pt x="450278" y="335394"/>
                  </a:lnTo>
                  <a:lnTo>
                    <a:pt x="448818" y="339115"/>
                  </a:lnTo>
                  <a:lnTo>
                    <a:pt x="446506" y="343979"/>
                  </a:lnTo>
                  <a:lnTo>
                    <a:pt x="446506" y="362064"/>
                  </a:lnTo>
                  <a:lnTo>
                    <a:pt x="445731" y="363334"/>
                  </a:lnTo>
                  <a:lnTo>
                    <a:pt x="444017" y="364604"/>
                  </a:lnTo>
                  <a:lnTo>
                    <a:pt x="443877" y="362064"/>
                  </a:lnTo>
                  <a:lnTo>
                    <a:pt x="444728" y="362064"/>
                  </a:lnTo>
                  <a:lnTo>
                    <a:pt x="446151" y="360794"/>
                  </a:lnTo>
                  <a:lnTo>
                    <a:pt x="446506" y="362064"/>
                  </a:lnTo>
                  <a:lnTo>
                    <a:pt x="446506" y="343979"/>
                  </a:lnTo>
                  <a:lnTo>
                    <a:pt x="445147" y="346824"/>
                  </a:lnTo>
                  <a:lnTo>
                    <a:pt x="441642" y="355714"/>
                  </a:lnTo>
                  <a:lnTo>
                    <a:pt x="438378" y="363334"/>
                  </a:lnTo>
                  <a:lnTo>
                    <a:pt x="435419" y="370954"/>
                  </a:lnTo>
                  <a:lnTo>
                    <a:pt x="434632" y="373494"/>
                  </a:lnTo>
                  <a:lnTo>
                    <a:pt x="434200" y="376034"/>
                  </a:lnTo>
                  <a:lnTo>
                    <a:pt x="436549" y="378574"/>
                  </a:lnTo>
                  <a:lnTo>
                    <a:pt x="441604" y="381114"/>
                  </a:lnTo>
                  <a:lnTo>
                    <a:pt x="440042" y="386194"/>
                  </a:lnTo>
                  <a:lnTo>
                    <a:pt x="440397" y="391274"/>
                  </a:lnTo>
                  <a:lnTo>
                    <a:pt x="440817" y="396354"/>
                  </a:lnTo>
                  <a:lnTo>
                    <a:pt x="441820" y="397624"/>
                  </a:lnTo>
                  <a:lnTo>
                    <a:pt x="445795" y="395084"/>
                  </a:lnTo>
                  <a:lnTo>
                    <a:pt x="452056" y="392544"/>
                  </a:lnTo>
                  <a:lnTo>
                    <a:pt x="456755" y="387464"/>
                  </a:lnTo>
                  <a:lnTo>
                    <a:pt x="460667" y="382384"/>
                  </a:lnTo>
                  <a:lnTo>
                    <a:pt x="461098" y="379844"/>
                  </a:lnTo>
                  <a:lnTo>
                    <a:pt x="457746" y="374764"/>
                  </a:lnTo>
                  <a:lnTo>
                    <a:pt x="463511" y="372224"/>
                  </a:lnTo>
                  <a:lnTo>
                    <a:pt x="465188" y="369684"/>
                  </a:lnTo>
                  <a:lnTo>
                    <a:pt x="466852" y="367144"/>
                  </a:lnTo>
                  <a:lnTo>
                    <a:pt x="468388" y="365874"/>
                  </a:lnTo>
                  <a:lnTo>
                    <a:pt x="469912" y="364604"/>
                  </a:lnTo>
                  <a:lnTo>
                    <a:pt x="470623" y="363334"/>
                  </a:lnTo>
                  <a:lnTo>
                    <a:pt x="471195" y="362064"/>
                  </a:lnTo>
                  <a:lnTo>
                    <a:pt x="470916" y="360794"/>
                  </a:lnTo>
                  <a:lnTo>
                    <a:pt x="476465" y="359524"/>
                  </a:lnTo>
                  <a:lnTo>
                    <a:pt x="475678" y="356984"/>
                  </a:lnTo>
                  <a:lnTo>
                    <a:pt x="473544" y="354444"/>
                  </a:lnTo>
                  <a:lnTo>
                    <a:pt x="477240" y="354444"/>
                  </a:lnTo>
                  <a:lnTo>
                    <a:pt x="478028" y="353174"/>
                  </a:lnTo>
                  <a:lnTo>
                    <a:pt x="481152" y="348094"/>
                  </a:lnTo>
                  <a:lnTo>
                    <a:pt x="479666" y="345554"/>
                  </a:lnTo>
                  <a:lnTo>
                    <a:pt x="476389" y="343014"/>
                  </a:lnTo>
                  <a:lnTo>
                    <a:pt x="475322" y="345554"/>
                  </a:lnTo>
                  <a:lnTo>
                    <a:pt x="477024" y="350634"/>
                  </a:lnTo>
                  <a:lnTo>
                    <a:pt x="470623" y="350634"/>
                  </a:lnTo>
                  <a:lnTo>
                    <a:pt x="467918" y="351904"/>
                  </a:lnTo>
                  <a:lnTo>
                    <a:pt x="465226" y="351904"/>
                  </a:lnTo>
                  <a:lnTo>
                    <a:pt x="462521" y="353174"/>
                  </a:lnTo>
                  <a:lnTo>
                    <a:pt x="458673" y="353174"/>
                  </a:lnTo>
                  <a:lnTo>
                    <a:pt x="459816" y="350634"/>
                  </a:lnTo>
                  <a:lnTo>
                    <a:pt x="460959" y="346824"/>
                  </a:lnTo>
                  <a:lnTo>
                    <a:pt x="461238" y="344284"/>
                  </a:lnTo>
                  <a:lnTo>
                    <a:pt x="461594" y="337934"/>
                  </a:lnTo>
                  <a:lnTo>
                    <a:pt x="462876" y="336664"/>
                  </a:lnTo>
                  <a:lnTo>
                    <a:pt x="465696" y="339115"/>
                  </a:lnTo>
                  <a:lnTo>
                    <a:pt x="467563" y="340474"/>
                  </a:lnTo>
                  <a:lnTo>
                    <a:pt x="469557" y="343014"/>
                  </a:lnTo>
                  <a:lnTo>
                    <a:pt x="471119" y="337934"/>
                  </a:lnTo>
                  <a:lnTo>
                    <a:pt x="470128" y="341744"/>
                  </a:lnTo>
                  <a:lnTo>
                    <a:pt x="471119" y="344284"/>
                  </a:lnTo>
                  <a:lnTo>
                    <a:pt x="474611" y="343014"/>
                  </a:lnTo>
                  <a:lnTo>
                    <a:pt x="477240" y="341744"/>
                  </a:lnTo>
                  <a:lnTo>
                    <a:pt x="475678" y="339204"/>
                  </a:lnTo>
                  <a:lnTo>
                    <a:pt x="474687" y="337934"/>
                  </a:lnTo>
                  <a:lnTo>
                    <a:pt x="473684" y="336664"/>
                  </a:lnTo>
                  <a:lnTo>
                    <a:pt x="471690" y="334124"/>
                  </a:lnTo>
                  <a:lnTo>
                    <a:pt x="473976" y="331584"/>
                  </a:lnTo>
                  <a:lnTo>
                    <a:pt x="477024" y="329044"/>
                  </a:lnTo>
                  <a:lnTo>
                    <a:pt x="479234" y="327774"/>
                  </a:lnTo>
                  <a:lnTo>
                    <a:pt x="480161" y="326504"/>
                  </a:lnTo>
                  <a:lnTo>
                    <a:pt x="480936" y="323964"/>
                  </a:lnTo>
                  <a:lnTo>
                    <a:pt x="483362" y="325234"/>
                  </a:lnTo>
                  <a:lnTo>
                    <a:pt x="485978" y="327685"/>
                  </a:lnTo>
                  <a:lnTo>
                    <a:pt x="486003" y="327850"/>
                  </a:lnTo>
                  <a:lnTo>
                    <a:pt x="483425" y="331584"/>
                  </a:lnTo>
                  <a:lnTo>
                    <a:pt x="486486" y="331584"/>
                  </a:lnTo>
                  <a:lnTo>
                    <a:pt x="488911" y="334124"/>
                  </a:lnTo>
                  <a:lnTo>
                    <a:pt x="492036" y="331584"/>
                  </a:lnTo>
                  <a:lnTo>
                    <a:pt x="490740" y="330352"/>
                  </a:lnTo>
                  <a:lnTo>
                    <a:pt x="490639" y="330034"/>
                  </a:lnTo>
                  <a:lnTo>
                    <a:pt x="490042" y="326504"/>
                  </a:lnTo>
                  <a:lnTo>
                    <a:pt x="493890" y="326504"/>
                  </a:lnTo>
                  <a:lnTo>
                    <a:pt x="495236" y="327774"/>
                  </a:lnTo>
                  <a:lnTo>
                    <a:pt x="496100" y="329044"/>
                  </a:lnTo>
                  <a:lnTo>
                    <a:pt x="499008" y="327774"/>
                  </a:lnTo>
                  <a:lnTo>
                    <a:pt x="496658" y="326504"/>
                  </a:lnTo>
                  <a:lnTo>
                    <a:pt x="494436" y="325297"/>
                  </a:lnTo>
                  <a:lnTo>
                    <a:pt x="494436" y="325132"/>
                  </a:lnTo>
                  <a:lnTo>
                    <a:pt x="495922" y="323964"/>
                  </a:lnTo>
                  <a:lnTo>
                    <a:pt x="499148" y="321424"/>
                  </a:lnTo>
                  <a:lnTo>
                    <a:pt x="496163" y="318884"/>
                  </a:lnTo>
                  <a:lnTo>
                    <a:pt x="503275" y="318884"/>
                  </a:lnTo>
                  <a:lnTo>
                    <a:pt x="502208" y="315074"/>
                  </a:lnTo>
                  <a:lnTo>
                    <a:pt x="501497" y="313804"/>
                  </a:lnTo>
                  <a:lnTo>
                    <a:pt x="500786" y="312534"/>
                  </a:lnTo>
                  <a:lnTo>
                    <a:pt x="498652" y="311264"/>
                  </a:lnTo>
                  <a:lnTo>
                    <a:pt x="496735" y="309994"/>
                  </a:lnTo>
                  <a:lnTo>
                    <a:pt x="496519" y="309994"/>
                  </a:lnTo>
                  <a:lnTo>
                    <a:pt x="497014" y="308724"/>
                  </a:lnTo>
                  <a:lnTo>
                    <a:pt x="497522" y="307454"/>
                  </a:lnTo>
                  <a:lnTo>
                    <a:pt x="499300" y="309994"/>
                  </a:lnTo>
                  <a:lnTo>
                    <a:pt x="500291" y="308724"/>
                  </a:lnTo>
                  <a:lnTo>
                    <a:pt x="499529" y="307454"/>
                  </a:lnTo>
                  <a:lnTo>
                    <a:pt x="498017" y="304914"/>
                  </a:lnTo>
                  <a:lnTo>
                    <a:pt x="493750" y="303644"/>
                  </a:lnTo>
                  <a:lnTo>
                    <a:pt x="493458" y="301104"/>
                  </a:lnTo>
                  <a:lnTo>
                    <a:pt x="493179" y="298564"/>
                  </a:lnTo>
                  <a:lnTo>
                    <a:pt x="497014" y="302374"/>
                  </a:lnTo>
                  <a:lnTo>
                    <a:pt x="502069" y="303644"/>
                  </a:lnTo>
                  <a:lnTo>
                    <a:pt x="505625" y="307454"/>
                  </a:lnTo>
                  <a:lnTo>
                    <a:pt x="509117" y="308724"/>
                  </a:lnTo>
                  <a:lnTo>
                    <a:pt x="509181" y="304914"/>
                  </a:lnTo>
                  <a:lnTo>
                    <a:pt x="507403" y="303644"/>
                  </a:lnTo>
                  <a:lnTo>
                    <a:pt x="504126" y="302374"/>
                  </a:lnTo>
                  <a:lnTo>
                    <a:pt x="503923" y="298564"/>
                  </a:lnTo>
                  <a:lnTo>
                    <a:pt x="505180" y="296037"/>
                  </a:lnTo>
                  <a:lnTo>
                    <a:pt x="506615" y="293484"/>
                  </a:lnTo>
                  <a:lnTo>
                    <a:pt x="509397" y="292214"/>
                  </a:lnTo>
                  <a:lnTo>
                    <a:pt x="514515" y="294754"/>
                  </a:lnTo>
                  <a:lnTo>
                    <a:pt x="516585" y="296024"/>
                  </a:lnTo>
                  <a:lnTo>
                    <a:pt x="518718" y="294754"/>
                  </a:lnTo>
                  <a:lnTo>
                    <a:pt x="518337" y="292214"/>
                  </a:lnTo>
                  <a:lnTo>
                    <a:pt x="518147" y="290944"/>
                  </a:lnTo>
                  <a:lnTo>
                    <a:pt x="516432" y="290944"/>
                  </a:lnTo>
                  <a:lnTo>
                    <a:pt x="513880" y="290944"/>
                  </a:lnTo>
                  <a:lnTo>
                    <a:pt x="514591" y="289674"/>
                  </a:lnTo>
                  <a:lnTo>
                    <a:pt x="516432" y="290944"/>
                  </a:lnTo>
                  <a:lnTo>
                    <a:pt x="516648" y="289674"/>
                  </a:lnTo>
                  <a:lnTo>
                    <a:pt x="516407" y="288404"/>
                  </a:lnTo>
                  <a:lnTo>
                    <a:pt x="516153" y="287134"/>
                  </a:lnTo>
                  <a:lnTo>
                    <a:pt x="513384" y="288404"/>
                  </a:lnTo>
                  <a:lnTo>
                    <a:pt x="513092" y="285864"/>
                  </a:lnTo>
                  <a:lnTo>
                    <a:pt x="515658" y="284594"/>
                  </a:lnTo>
                  <a:lnTo>
                    <a:pt x="516940" y="288404"/>
                  </a:lnTo>
                  <a:lnTo>
                    <a:pt x="519214" y="287134"/>
                  </a:lnTo>
                  <a:lnTo>
                    <a:pt x="518198" y="284594"/>
                  </a:lnTo>
                  <a:lnTo>
                    <a:pt x="516674" y="280784"/>
                  </a:lnTo>
                  <a:lnTo>
                    <a:pt x="515658" y="278244"/>
                  </a:lnTo>
                  <a:lnTo>
                    <a:pt x="524548" y="278244"/>
                  </a:lnTo>
                  <a:lnTo>
                    <a:pt x="524052" y="276974"/>
                  </a:lnTo>
                  <a:lnTo>
                    <a:pt x="522909" y="275704"/>
                  </a:lnTo>
                  <a:lnTo>
                    <a:pt x="519645" y="275704"/>
                  </a:lnTo>
                  <a:lnTo>
                    <a:pt x="521208" y="273164"/>
                  </a:lnTo>
                  <a:lnTo>
                    <a:pt x="522909" y="269354"/>
                  </a:lnTo>
                  <a:lnTo>
                    <a:pt x="523836" y="274434"/>
                  </a:lnTo>
                  <a:lnTo>
                    <a:pt x="525399" y="274434"/>
                  </a:lnTo>
                  <a:lnTo>
                    <a:pt x="527964" y="273164"/>
                  </a:lnTo>
                  <a:lnTo>
                    <a:pt x="527672" y="271894"/>
                  </a:lnTo>
                  <a:lnTo>
                    <a:pt x="525183" y="269354"/>
                  </a:lnTo>
                  <a:lnTo>
                    <a:pt x="524471" y="266814"/>
                  </a:lnTo>
                  <a:lnTo>
                    <a:pt x="523405" y="265544"/>
                  </a:lnTo>
                  <a:lnTo>
                    <a:pt x="521347" y="265544"/>
                  </a:lnTo>
                  <a:lnTo>
                    <a:pt x="520636" y="268084"/>
                  </a:lnTo>
                  <a:lnTo>
                    <a:pt x="519430" y="268084"/>
                  </a:lnTo>
                  <a:lnTo>
                    <a:pt x="516585" y="269354"/>
                  </a:lnTo>
                  <a:lnTo>
                    <a:pt x="516293" y="268084"/>
                  </a:lnTo>
                  <a:lnTo>
                    <a:pt x="516013" y="266814"/>
                  </a:lnTo>
                  <a:lnTo>
                    <a:pt x="516648" y="266814"/>
                  </a:lnTo>
                  <a:lnTo>
                    <a:pt x="518922" y="265544"/>
                  </a:lnTo>
                  <a:lnTo>
                    <a:pt x="516369" y="264274"/>
                  </a:lnTo>
                  <a:lnTo>
                    <a:pt x="514654" y="263004"/>
                  </a:lnTo>
                  <a:lnTo>
                    <a:pt x="513524" y="264274"/>
                  </a:lnTo>
                  <a:lnTo>
                    <a:pt x="512673" y="265544"/>
                  </a:lnTo>
                  <a:lnTo>
                    <a:pt x="510540" y="266814"/>
                  </a:lnTo>
                  <a:lnTo>
                    <a:pt x="509536" y="264274"/>
                  </a:lnTo>
                  <a:lnTo>
                    <a:pt x="509676" y="263055"/>
                  </a:lnTo>
                  <a:lnTo>
                    <a:pt x="509752" y="260464"/>
                  </a:lnTo>
                  <a:lnTo>
                    <a:pt x="518642" y="260464"/>
                  </a:lnTo>
                  <a:lnTo>
                    <a:pt x="520065" y="261734"/>
                  </a:lnTo>
                  <a:lnTo>
                    <a:pt x="520065" y="260464"/>
                  </a:lnTo>
                  <a:lnTo>
                    <a:pt x="520065" y="259194"/>
                  </a:lnTo>
                  <a:lnTo>
                    <a:pt x="518007" y="257924"/>
                  </a:lnTo>
                  <a:lnTo>
                    <a:pt x="516229" y="256654"/>
                  </a:lnTo>
                  <a:lnTo>
                    <a:pt x="514299" y="257924"/>
                  </a:lnTo>
                  <a:lnTo>
                    <a:pt x="512813" y="256654"/>
                  </a:lnTo>
                  <a:lnTo>
                    <a:pt x="518147" y="254114"/>
                  </a:lnTo>
                  <a:lnTo>
                    <a:pt x="521703" y="255384"/>
                  </a:lnTo>
                  <a:lnTo>
                    <a:pt x="523836" y="261734"/>
                  </a:lnTo>
                  <a:lnTo>
                    <a:pt x="526542" y="264274"/>
                  </a:lnTo>
                  <a:lnTo>
                    <a:pt x="529031" y="263004"/>
                  </a:lnTo>
                  <a:lnTo>
                    <a:pt x="527392" y="261734"/>
                  </a:lnTo>
                  <a:lnTo>
                    <a:pt x="529094" y="259194"/>
                  </a:lnTo>
                  <a:lnTo>
                    <a:pt x="527113" y="256654"/>
                  </a:lnTo>
                  <a:lnTo>
                    <a:pt x="524903" y="255384"/>
                  </a:lnTo>
                  <a:lnTo>
                    <a:pt x="528104" y="254114"/>
                  </a:lnTo>
                  <a:lnTo>
                    <a:pt x="532942" y="252844"/>
                  </a:lnTo>
                  <a:lnTo>
                    <a:pt x="536219" y="249034"/>
                  </a:lnTo>
                  <a:lnTo>
                    <a:pt x="537121" y="247764"/>
                  </a:lnTo>
                  <a:lnTo>
                    <a:pt x="538010" y="246494"/>
                  </a:lnTo>
                  <a:lnTo>
                    <a:pt x="538911" y="245224"/>
                  </a:lnTo>
                  <a:lnTo>
                    <a:pt x="539267" y="243954"/>
                  </a:lnTo>
                  <a:lnTo>
                    <a:pt x="535508" y="240144"/>
                  </a:lnTo>
                  <a:lnTo>
                    <a:pt x="538911" y="241414"/>
                  </a:lnTo>
                  <a:lnTo>
                    <a:pt x="541045" y="240144"/>
                  </a:lnTo>
                  <a:lnTo>
                    <a:pt x="544182" y="238874"/>
                  </a:lnTo>
                  <a:lnTo>
                    <a:pt x="544931" y="237604"/>
                  </a:lnTo>
                  <a:lnTo>
                    <a:pt x="545680" y="236334"/>
                  </a:lnTo>
                  <a:lnTo>
                    <a:pt x="546671" y="233794"/>
                  </a:lnTo>
                  <a:lnTo>
                    <a:pt x="547243" y="232524"/>
                  </a:lnTo>
                  <a:lnTo>
                    <a:pt x="544893" y="232524"/>
                  </a:lnTo>
                  <a:lnTo>
                    <a:pt x="542188" y="231254"/>
                  </a:lnTo>
                  <a:lnTo>
                    <a:pt x="538848" y="231254"/>
                  </a:lnTo>
                  <a:lnTo>
                    <a:pt x="539775" y="228714"/>
                  </a:lnTo>
                  <a:lnTo>
                    <a:pt x="540766" y="226174"/>
                  </a:lnTo>
                  <a:lnTo>
                    <a:pt x="543687" y="226174"/>
                  </a:lnTo>
                  <a:lnTo>
                    <a:pt x="545884" y="227444"/>
                  </a:lnTo>
                  <a:lnTo>
                    <a:pt x="547103" y="228714"/>
                  </a:lnTo>
                  <a:lnTo>
                    <a:pt x="548449" y="228714"/>
                  </a:lnTo>
                  <a:lnTo>
                    <a:pt x="549795" y="229984"/>
                  </a:lnTo>
                  <a:lnTo>
                    <a:pt x="551218" y="228714"/>
                  </a:lnTo>
                  <a:lnTo>
                    <a:pt x="553072" y="226174"/>
                  </a:lnTo>
                  <a:lnTo>
                    <a:pt x="557339" y="223634"/>
                  </a:lnTo>
                  <a:lnTo>
                    <a:pt x="556412" y="221094"/>
                  </a:lnTo>
                  <a:lnTo>
                    <a:pt x="554634" y="217284"/>
                  </a:lnTo>
                  <a:lnTo>
                    <a:pt x="557695" y="214744"/>
                  </a:lnTo>
                  <a:lnTo>
                    <a:pt x="560895" y="209664"/>
                  </a:lnTo>
                  <a:lnTo>
                    <a:pt x="562965" y="207124"/>
                  </a:lnTo>
                  <a:lnTo>
                    <a:pt x="565454" y="209664"/>
                  </a:lnTo>
                  <a:lnTo>
                    <a:pt x="567867" y="210934"/>
                  </a:lnTo>
                  <a:lnTo>
                    <a:pt x="566661" y="213474"/>
                  </a:lnTo>
                  <a:lnTo>
                    <a:pt x="565518" y="214744"/>
                  </a:lnTo>
                  <a:lnTo>
                    <a:pt x="563880" y="218554"/>
                  </a:lnTo>
                  <a:lnTo>
                    <a:pt x="566661" y="218554"/>
                  </a:lnTo>
                  <a:lnTo>
                    <a:pt x="568299" y="219824"/>
                  </a:lnTo>
                  <a:lnTo>
                    <a:pt x="569150" y="222364"/>
                  </a:lnTo>
                  <a:lnTo>
                    <a:pt x="571360" y="223634"/>
                  </a:lnTo>
                  <a:lnTo>
                    <a:pt x="573697" y="221094"/>
                  </a:lnTo>
                  <a:lnTo>
                    <a:pt x="576541" y="223634"/>
                  </a:lnTo>
                  <a:lnTo>
                    <a:pt x="578891" y="222364"/>
                  </a:lnTo>
                  <a:lnTo>
                    <a:pt x="580961" y="222364"/>
                  </a:lnTo>
                  <a:lnTo>
                    <a:pt x="579894" y="224904"/>
                  </a:lnTo>
                  <a:lnTo>
                    <a:pt x="577608" y="224904"/>
                  </a:lnTo>
                  <a:lnTo>
                    <a:pt x="577113" y="226174"/>
                  </a:lnTo>
                  <a:lnTo>
                    <a:pt x="576541" y="227444"/>
                  </a:lnTo>
                  <a:lnTo>
                    <a:pt x="575767" y="229984"/>
                  </a:lnTo>
                  <a:lnTo>
                    <a:pt x="573773" y="231254"/>
                  </a:lnTo>
                  <a:lnTo>
                    <a:pt x="569150" y="228714"/>
                  </a:lnTo>
                  <a:lnTo>
                    <a:pt x="567728" y="227876"/>
                  </a:lnTo>
                  <a:lnTo>
                    <a:pt x="567728" y="236334"/>
                  </a:lnTo>
                  <a:lnTo>
                    <a:pt x="566801" y="238874"/>
                  </a:lnTo>
                  <a:lnTo>
                    <a:pt x="567093" y="240144"/>
                  </a:lnTo>
                  <a:lnTo>
                    <a:pt x="566801" y="242684"/>
                  </a:lnTo>
                  <a:lnTo>
                    <a:pt x="567232" y="243954"/>
                  </a:lnTo>
                  <a:lnTo>
                    <a:pt x="565238" y="245224"/>
                  </a:lnTo>
                  <a:lnTo>
                    <a:pt x="564032" y="245224"/>
                  </a:lnTo>
                  <a:lnTo>
                    <a:pt x="562533" y="243954"/>
                  </a:lnTo>
                  <a:lnTo>
                    <a:pt x="562673" y="241414"/>
                  </a:lnTo>
                  <a:lnTo>
                    <a:pt x="563384" y="240144"/>
                  </a:lnTo>
                  <a:lnTo>
                    <a:pt x="563880" y="238874"/>
                  </a:lnTo>
                  <a:lnTo>
                    <a:pt x="563816" y="236334"/>
                  </a:lnTo>
                  <a:lnTo>
                    <a:pt x="567728" y="236334"/>
                  </a:lnTo>
                  <a:lnTo>
                    <a:pt x="567728" y="227876"/>
                  </a:lnTo>
                  <a:lnTo>
                    <a:pt x="567016" y="227444"/>
                  </a:lnTo>
                  <a:lnTo>
                    <a:pt x="562965" y="223634"/>
                  </a:lnTo>
                  <a:lnTo>
                    <a:pt x="561898" y="224904"/>
                  </a:lnTo>
                  <a:lnTo>
                    <a:pt x="561187" y="227444"/>
                  </a:lnTo>
                  <a:lnTo>
                    <a:pt x="560400" y="229984"/>
                  </a:lnTo>
                  <a:lnTo>
                    <a:pt x="559409" y="233794"/>
                  </a:lnTo>
                  <a:lnTo>
                    <a:pt x="558050" y="236334"/>
                  </a:lnTo>
                  <a:lnTo>
                    <a:pt x="556564" y="240144"/>
                  </a:lnTo>
                  <a:lnTo>
                    <a:pt x="556348" y="242684"/>
                  </a:lnTo>
                  <a:lnTo>
                    <a:pt x="561822" y="249034"/>
                  </a:lnTo>
                  <a:lnTo>
                    <a:pt x="560539" y="251574"/>
                  </a:lnTo>
                  <a:lnTo>
                    <a:pt x="552500" y="251574"/>
                  </a:lnTo>
                  <a:lnTo>
                    <a:pt x="551218" y="254114"/>
                  </a:lnTo>
                  <a:lnTo>
                    <a:pt x="548017" y="259194"/>
                  </a:lnTo>
                  <a:lnTo>
                    <a:pt x="549109" y="261620"/>
                  </a:lnTo>
                  <a:lnTo>
                    <a:pt x="551014" y="265544"/>
                  </a:lnTo>
                  <a:lnTo>
                    <a:pt x="550938" y="276974"/>
                  </a:lnTo>
                  <a:lnTo>
                    <a:pt x="550151" y="278244"/>
                  </a:lnTo>
                  <a:lnTo>
                    <a:pt x="549300" y="276974"/>
                  </a:lnTo>
                  <a:lnTo>
                    <a:pt x="550303" y="275704"/>
                  </a:lnTo>
                  <a:lnTo>
                    <a:pt x="550938" y="276974"/>
                  </a:lnTo>
                  <a:lnTo>
                    <a:pt x="550938" y="265480"/>
                  </a:lnTo>
                  <a:lnTo>
                    <a:pt x="547027" y="261734"/>
                  </a:lnTo>
                  <a:lnTo>
                    <a:pt x="546100" y="264274"/>
                  </a:lnTo>
                  <a:lnTo>
                    <a:pt x="545109" y="266814"/>
                  </a:lnTo>
                  <a:lnTo>
                    <a:pt x="544258" y="269354"/>
                  </a:lnTo>
                  <a:lnTo>
                    <a:pt x="543687" y="271894"/>
                  </a:lnTo>
                  <a:lnTo>
                    <a:pt x="541045" y="275704"/>
                  </a:lnTo>
                  <a:lnTo>
                    <a:pt x="541337" y="276974"/>
                  </a:lnTo>
                  <a:lnTo>
                    <a:pt x="546100" y="279514"/>
                  </a:lnTo>
                  <a:lnTo>
                    <a:pt x="546100" y="280784"/>
                  </a:lnTo>
                  <a:lnTo>
                    <a:pt x="545744" y="283324"/>
                  </a:lnTo>
                  <a:lnTo>
                    <a:pt x="545287" y="283133"/>
                  </a:lnTo>
                  <a:lnTo>
                    <a:pt x="545287" y="296037"/>
                  </a:lnTo>
                  <a:lnTo>
                    <a:pt x="542404" y="298564"/>
                  </a:lnTo>
                  <a:lnTo>
                    <a:pt x="540905" y="296252"/>
                  </a:lnTo>
                  <a:lnTo>
                    <a:pt x="540905" y="302374"/>
                  </a:lnTo>
                  <a:lnTo>
                    <a:pt x="539203" y="303644"/>
                  </a:lnTo>
                  <a:lnTo>
                    <a:pt x="538353" y="301104"/>
                  </a:lnTo>
                  <a:lnTo>
                    <a:pt x="539915" y="301104"/>
                  </a:lnTo>
                  <a:lnTo>
                    <a:pt x="540905" y="302374"/>
                  </a:lnTo>
                  <a:lnTo>
                    <a:pt x="540905" y="296252"/>
                  </a:lnTo>
                  <a:lnTo>
                    <a:pt x="540766" y="296024"/>
                  </a:lnTo>
                  <a:lnTo>
                    <a:pt x="543331" y="293484"/>
                  </a:lnTo>
                  <a:lnTo>
                    <a:pt x="545211" y="295884"/>
                  </a:lnTo>
                  <a:lnTo>
                    <a:pt x="545287" y="296037"/>
                  </a:lnTo>
                  <a:lnTo>
                    <a:pt x="545287" y="283133"/>
                  </a:lnTo>
                  <a:lnTo>
                    <a:pt x="542836" y="282054"/>
                  </a:lnTo>
                  <a:lnTo>
                    <a:pt x="541121" y="280784"/>
                  </a:lnTo>
                  <a:lnTo>
                    <a:pt x="539419" y="280784"/>
                  </a:lnTo>
                  <a:lnTo>
                    <a:pt x="538353" y="283146"/>
                  </a:lnTo>
                  <a:lnTo>
                    <a:pt x="536930" y="285864"/>
                  </a:lnTo>
                  <a:lnTo>
                    <a:pt x="541261" y="285864"/>
                  </a:lnTo>
                  <a:lnTo>
                    <a:pt x="543687" y="288404"/>
                  </a:lnTo>
                  <a:lnTo>
                    <a:pt x="543394" y="289674"/>
                  </a:lnTo>
                  <a:lnTo>
                    <a:pt x="540410" y="289674"/>
                  </a:lnTo>
                  <a:lnTo>
                    <a:pt x="538200" y="288404"/>
                  </a:lnTo>
                  <a:lnTo>
                    <a:pt x="535355" y="288404"/>
                  </a:lnTo>
                  <a:lnTo>
                    <a:pt x="520852" y="320154"/>
                  </a:lnTo>
                  <a:lnTo>
                    <a:pt x="524548" y="317614"/>
                  </a:lnTo>
                  <a:lnTo>
                    <a:pt x="525894" y="320154"/>
                  </a:lnTo>
                  <a:lnTo>
                    <a:pt x="528599" y="323964"/>
                  </a:lnTo>
                  <a:lnTo>
                    <a:pt x="536282" y="323964"/>
                  </a:lnTo>
                  <a:lnTo>
                    <a:pt x="536359" y="321424"/>
                  </a:lnTo>
                  <a:lnTo>
                    <a:pt x="537489" y="318884"/>
                  </a:lnTo>
                  <a:lnTo>
                    <a:pt x="540626" y="321424"/>
                  </a:lnTo>
                  <a:lnTo>
                    <a:pt x="541261" y="323964"/>
                  </a:lnTo>
                  <a:lnTo>
                    <a:pt x="542112" y="326504"/>
                  </a:lnTo>
                  <a:lnTo>
                    <a:pt x="541616" y="334124"/>
                  </a:lnTo>
                  <a:lnTo>
                    <a:pt x="542620" y="339204"/>
                  </a:lnTo>
                  <a:lnTo>
                    <a:pt x="548170" y="341744"/>
                  </a:lnTo>
                  <a:lnTo>
                    <a:pt x="550087" y="343014"/>
                  </a:lnTo>
                  <a:lnTo>
                    <a:pt x="550799" y="343014"/>
                  </a:lnTo>
                  <a:lnTo>
                    <a:pt x="560908" y="327850"/>
                  </a:lnTo>
                  <a:lnTo>
                    <a:pt x="561860" y="326504"/>
                  </a:lnTo>
                  <a:lnTo>
                    <a:pt x="565442" y="321437"/>
                  </a:lnTo>
                  <a:lnTo>
                    <a:pt x="566229" y="318884"/>
                  </a:lnTo>
                  <a:lnTo>
                    <a:pt x="558126" y="318884"/>
                  </a:lnTo>
                  <a:lnTo>
                    <a:pt x="554278" y="320154"/>
                  </a:lnTo>
                  <a:lnTo>
                    <a:pt x="553288" y="326504"/>
                  </a:lnTo>
                  <a:lnTo>
                    <a:pt x="553504" y="322694"/>
                  </a:lnTo>
                  <a:lnTo>
                    <a:pt x="552437" y="318884"/>
                  </a:lnTo>
                  <a:lnTo>
                    <a:pt x="552437" y="317614"/>
                  </a:lnTo>
                  <a:lnTo>
                    <a:pt x="550583" y="318884"/>
                  </a:lnTo>
                  <a:lnTo>
                    <a:pt x="545249" y="318884"/>
                  </a:lnTo>
                  <a:lnTo>
                    <a:pt x="544677" y="317614"/>
                  </a:lnTo>
                  <a:lnTo>
                    <a:pt x="548665" y="307454"/>
                  </a:lnTo>
                  <a:lnTo>
                    <a:pt x="545528" y="306184"/>
                  </a:lnTo>
                  <a:lnTo>
                    <a:pt x="547954" y="303644"/>
                  </a:lnTo>
                  <a:lnTo>
                    <a:pt x="549160" y="302374"/>
                  </a:lnTo>
                  <a:lnTo>
                    <a:pt x="552856" y="303644"/>
                  </a:lnTo>
                  <a:lnTo>
                    <a:pt x="561035" y="307454"/>
                  </a:lnTo>
                  <a:lnTo>
                    <a:pt x="556768" y="311264"/>
                  </a:lnTo>
                  <a:lnTo>
                    <a:pt x="555421" y="315074"/>
                  </a:lnTo>
                  <a:lnTo>
                    <a:pt x="560120" y="313804"/>
                  </a:lnTo>
                  <a:lnTo>
                    <a:pt x="564032" y="312534"/>
                  </a:lnTo>
                  <a:lnTo>
                    <a:pt x="567944" y="316344"/>
                  </a:lnTo>
                  <a:lnTo>
                    <a:pt x="570217" y="313804"/>
                  </a:lnTo>
                  <a:lnTo>
                    <a:pt x="568718" y="312534"/>
                  </a:lnTo>
                  <a:lnTo>
                    <a:pt x="566445" y="311264"/>
                  </a:lnTo>
                  <a:lnTo>
                    <a:pt x="563956" y="311264"/>
                  </a:lnTo>
                  <a:lnTo>
                    <a:pt x="565099" y="307454"/>
                  </a:lnTo>
                  <a:lnTo>
                    <a:pt x="566166" y="304914"/>
                  </a:lnTo>
                  <a:lnTo>
                    <a:pt x="568579" y="303644"/>
                  </a:lnTo>
                  <a:lnTo>
                    <a:pt x="572985" y="307454"/>
                  </a:lnTo>
                  <a:lnTo>
                    <a:pt x="574268" y="308724"/>
                  </a:lnTo>
                  <a:lnTo>
                    <a:pt x="575691" y="306184"/>
                  </a:lnTo>
                  <a:lnTo>
                    <a:pt x="577367" y="303644"/>
                  </a:lnTo>
                  <a:lnTo>
                    <a:pt x="579894" y="299834"/>
                  </a:lnTo>
                  <a:lnTo>
                    <a:pt x="586651" y="294754"/>
                  </a:lnTo>
                  <a:lnTo>
                    <a:pt x="587222" y="292214"/>
                  </a:lnTo>
                  <a:lnTo>
                    <a:pt x="587502" y="290944"/>
                  </a:lnTo>
                  <a:lnTo>
                    <a:pt x="588645" y="285864"/>
                  </a:lnTo>
                  <a:lnTo>
                    <a:pt x="589635" y="284594"/>
                  </a:lnTo>
                  <a:lnTo>
                    <a:pt x="594753" y="280784"/>
                  </a:lnTo>
                  <a:lnTo>
                    <a:pt x="596658" y="278663"/>
                  </a:lnTo>
                  <a:lnTo>
                    <a:pt x="595185" y="282054"/>
                  </a:lnTo>
                  <a:lnTo>
                    <a:pt x="598106" y="289674"/>
                  </a:lnTo>
                  <a:lnTo>
                    <a:pt x="596328" y="290944"/>
                  </a:lnTo>
                  <a:lnTo>
                    <a:pt x="592201" y="292214"/>
                  </a:lnTo>
                  <a:lnTo>
                    <a:pt x="590423" y="292214"/>
                  </a:lnTo>
                  <a:lnTo>
                    <a:pt x="588492" y="293484"/>
                  </a:lnTo>
                  <a:lnTo>
                    <a:pt x="590423" y="294754"/>
                  </a:lnTo>
                  <a:lnTo>
                    <a:pt x="594690" y="298564"/>
                  </a:lnTo>
                  <a:lnTo>
                    <a:pt x="592620" y="302374"/>
                  </a:lnTo>
                  <a:lnTo>
                    <a:pt x="593763" y="307454"/>
                  </a:lnTo>
                  <a:lnTo>
                    <a:pt x="591489" y="304914"/>
                  </a:lnTo>
                  <a:lnTo>
                    <a:pt x="589203" y="303072"/>
                  </a:lnTo>
                  <a:lnTo>
                    <a:pt x="589203" y="309994"/>
                  </a:lnTo>
                  <a:lnTo>
                    <a:pt x="587933" y="309994"/>
                  </a:lnTo>
                  <a:lnTo>
                    <a:pt x="586511" y="308724"/>
                  </a:lnTo>
                  <a:lnTo>
                    <a:pt x="587781" y="307454"/>
                  </a:lnTo>
                  <a:lnTo>
                    <a:pt x="589203" y="309994"/>
                  </a:lnTo>
                  <a:lnTo>
                    <a:pt x="589203" y="303072"/>
                  </a:lnTo>
                  <a:lnTo>
                    <a:pt x="586790" y="301104"/>
                  </a:lnTo>
                  <a:lnTo>
                    <a:pt x="584517" y="301104"/>
                  </a:lnTo>
                  <a:lnTo>
                    <a:pt x="581317" y="306184"/>
                  </a:lnTo>
                  <a:lnTo>
                    <a:pt x="578396" y="311162"/>
                  </a:lnTo>
                  <a:lnTo>
                    <a:pt x="578396" y="326529"/>
                  </a:lnTo>
                  <a:lnTo>
                    <a:pt x="576973" y="334124"/>
                  </a:lnTo>
                  <a:lnTo>
                    <a:pt x="574624" y="334124"/>
                  </a:lnTo>
                  <a:lnTo>
                    <a:pt x="571423" y="331584"/>
                  </a:lnTo>
                  <a:lnTo>
                    <a:pt x="570852" y="329044"/>
                  </a:lnTo>
                  <a:lnTo>
                    <a:pt x="572706" y="329044"/>
                  </a:lnTo>
                  <a:lnTo>
                    <a:pt x="578396" y="326529"/>
                  </a:lnTo>
                  <a:lnTo>
                    <a:pt x="578396" y="311162"/>
                  </a:lnTo>
                  <a:lnTo>
                    <a:pt x="573862" y="318884"/>
                  </a:lnTo>
                  <a:lnTo>
                    <a:pt x="569785" y="326326"/>
                  </a:lnTo>
                  <a:lnTo>
                    <a:pt x="569785" y="359524"/>
                  </a:lnTo>
                  <a:lnTo>
                    <a:pt x="568934" y="360794"/>
                  </a:lnTo>
                  <a:lnTo>
                    <a:pt x="568363" y="359524"/>
                  </a:lnTo>
                  <a:lnTo>
                    <a:pt x="569785" y="359524"/>
                  </a:lnTo>
                  <a:lnTo>
                    <a:pt x="569785" y="326326"/>
                  </a:lnTo>
                  <a:lnTo>
                    <a:pt x="566902" y="331584"/>
                  </a:lnTo>
                  <a:lnTo>
                    <a:pt x="549440" y="365874"/>
                  </a:lnTo>
                  <a:lnTo>
                    <a:pt x="563460" y="372186"/>
                  </a:lnTo>
                  <a:lnTo>
                    <a:pt x="563168" y="364604"/>
                  </a:lnTo>
                  <a:lnTo>
                    <a:pt x="563029" y="363334"/>
                  </a:lnTo>
                  <a:lnTo>
                    <a:pt x="561390" y="360794"/>
                  </a:lnTo>
                  <a:lnTo>
                    <a:pt x="563880" y="360794"/>
                  </a:lnTo>
                  <a:lnTo>
                    <a:pt x="566166" y="359524"/>
                  </a:lnTo>
                  <a:lnTo>
                    <a:pt x="567296" y="362064"/>
                  </a:lnTo>
                  <a:lnTo>
                    <a:pt x="568083" y="364604"/>
                  </a:lnTo>
                  <a:lnTo>
                    <a:pt x="568934" y="368414"/>
                  </a:lnTo>
                  <a:lnTo>
                    <a:pt x="571068" y="370954"/>
                  </a:lnTo>
                  <a:lnTo>
                    <a:pt x="573697" y="370954"/>
                  </a:lnTo>
                  <a:lnTo>
                    <a:pt x="576834" y="373494"/>
                  </a:lnTo>
                  <a:lnTo>
                    <a:pt x="577469" y="373494"/>
                  </a:lnTo>
                  <a:lnTo>
                    <a:pt x="579678" y="370954"/>
                  </a:lnTo>
                  <a:lnTo>
                    <a:pt x="578688" y="364604"/>
                  </a:lnTo>
                  <a:lnTo>
                    <a:pt x="585089" y="365874"/>
                  </a:lnTo>
                  <a:lnTo>
                    <a:pt x="585800" y="364604"/>
                  </a:lnTo>
                  <a:lnTo>
                    <a:pt x="585228" y="362064"/>
                  </a:lnTo>
                  <a:lnTo>
                    <a:pt x="586714" y="362064"/>
                  </a:lnTo>
                  <a:lnTo>
                    <a:pt x="588137" y="363334"/>
                  </a:lnTo>
                  <a:lnTo>
                    <a:pt x="591629" y="363334"/>
                  </a:lnTo>
                  <a:lnTo>
                    <a:pt x="591985" y="362064"/>
                  </a:lnTo>
                  <a:lnTo>
                    <a:pt x="592340" y="360794"/>
                  </a:lnTo>
                  <a:lnTo>
                    <a:pt x="592556" y="356984"/>
                  </a:lnTo>
                  <a:lnTo>
                    <a:pt x="586714" y="356984"/>
                  </a:lnTo>
                  <a:lnTo>
                    <a:pt x="584022" y="359524"/>
                  </a:lnTo>
                  <a:lnTo>
                    <a:pt x="583704" y="356984"/>
                  </a:lnTo>
                  <a:lnTo>
                    <a:pt x="583552" y="355714"/>
                  </a:lnTo>
                  <a:lnTo>
                    <a:pt x="583234" y="353174"/>
                  </a:lnTo>
                  <a:lnTo>
                    <a:pt x="589495" y="353174"/>
                  </a:lnTo>
                  <a:lnTo>
                    <a:pt x="590994" y="351904"/>
                  </a:lnTo>
                  <a:lnTo>
                    <a:pt x="585444" y="348094"/>
                  </a:lnTo>
                  <a:lnTo>
                    <a:pt x="585584" y="343014"/>
                  </a:lnTo>
                  <a:lnTo>
                    <a:pt x="585292" y="341744"/>
                  </a:lnTo>
                  <a:lnTo>
                    <a:pt x="584733" y="339204"/>
                  </a:lnTo>
                  <a:lnTo>
                    <a:pt x="584733" y="335394"/>
                  </a:lnTo>
                  <a:lnTo>
                    <a:pt x="588708" y="336664"/>
                  </a:lnTo>
                  <a:lnTo>
                    <a:pt x="592264" y="337934"/>
                  </a:lnTo>
                  <a:lnTo>
                    <a:pt x="594118" y="337934"/>
                  </a:lnTo>
                  <a:lnTo>
                    <a:pt x="594588" y="335394"/>
                  </a:lnTo>
                  <a:lnTo>
                    <a:pt x="594829" y="334124"/>
                  </a:lnTo>
                  <a:lnTo>
                    <a:pt x="595109" y="331584"/>
                  </a:lnTo>
                  <a:lnTo>
                    <a:pt x="595045" y="330314"/>
                  </a:lnTo>
                  <a:lnTo>
                    <a:pt x="594982" y="327685"/>
                  </a:lnTo>
                  <a:lnTo>
                    <a:pt x="593051" y="325234"/>
                  </a:lnTo>
                  <a:lnTo>
                    <a:pt x="590067" y="326504"/>
                  </a:lnTo>
                  <a:lnTo>
                    <a:pt x="588137" y="327774"/>
                  </a:lnTo>
                  <a:lnTo>
                    <a:pt x="586155" y="330314"/>
                  </a:lnTo>
                  <a:lnTo>
                    <a:pt x="583399" y="327850"/>
                  </a:lnTo>
                  <a:lnTo>
                    <a:pt x="580390" y="325513"/>
                  </a:lnTo>
                  <a:lnTo>
                    <a:pt x="580390" y="343014"/>
                  </a:lnTo>
                  <a:lnTo>
                    <a:pt x="579399" y="343014"/>
                  </a:lnTo>
                  <a:lnTo>
                    <a:pt x="579399" y="355714"/>
                  </a:lnTo>
                  <a:lnTo>
                    <a:pt x="578535" y="356984"/>
                  </a:lnTo>
                  <a:lnTo>
                    <a:pt x="577684" y="356984"/>
                  </a:lnTo>
                  <a:lnTo>
                    <a:pt x="578332" y="355714"/>
                  </a:lnTo>
                  <a:lnTo>
                    <a:pt x="579399" y="355714"/>
                  </a:lnTo>
                  <a:lnTo>
                    <a:pt x="579399" y="343014"/>
                  </a:lnTo>
                  <a:lnTo>
                    <a:pt x="579958" y="341744"/>
                  </a:lnTo>
                  <a:lnTo>
                    <a:pt x="580390" y="343014"/>
                  </a:lnTo>
                  <a:lnTo>
                    <a:pt x="580390" y="325513"/>
                  </a:lnTo>
                  <a:lnTo>
                    <a:pt x="580605" y="325234"/>
                  </a:lnTo>
                  <a:lnTo>
                    <a:pt x="582739" y="323964"/>
                  </a:lnTo>
                  <a:lnTo>
                    <a:pt x="589775" y="321424"/>
                  </a:lnTo>
                  <a:lnTo>
                    <a:pt x="591273" y="318884"/>
                  </a:lnTo>
                  <a:lnTo>
                    <a:pt x="594550" y="320154"/>
                  </a:lnTo>
                  <a:lnTo>
                    <a:pt x="598817" y="321424"/>
                  </a:lnTo>
                  <a:lnTo>
                    <a:pt x="601091" y="323964"/>
                  </a:lnTo>
                  <a:lnTo>
                    <a:pt x="603719" y="331584"/>
                  </a:lnTo>
                  <a:lnTo>
                    <a:pt x="604723" y="335394"/>
                  </a:lnTo>
                  <a:lnTo>
                    <a:pt x="600951" y="337934"/>
                  </a:lnTo>
                  <a:lnTo>
                    <a:pt x="600087" y="341744"/>
                  </a:lnTo>
                  <a:lnTo>
                    <a:pt x="601941" y="344284"/>
                  </a:lnTo>
                  <a:lnTo>
                    <a:pt x="602653" y="341744"/>
                  </a:lnTo>
                  <a:lnTo>
                    <a:pt x="603364" y="340474"/>
                  </a:lnTo>
                  <a:lnTo>
                    <a:pt x="606145" y="336664"/>
                  </a:lnTo>
                  <a:lnTo>
                    <a:pt x="608634" y="331584"/>
                  </a:lnTo>
                  <a:lnTo>
                    <a:pt x="612787" y="325297"/>
                  </a:lnTo>
                  <a:lnTo>
                    <a:pt x="615035" y="322694"/>
                  </a:lnTo>
                  <a:lnTo>
                    <a:pt x="611835" y="320154"/>
                  </a:lnTo>
                  <a:lnTo>
                    <a:pt x="611784" y="318884"/>
                  </a:lnTo>
                  <a:lnTo>
                    <a:pt x="611682" y="316344"/>
                  </a:lnTo>
                  <a:lnTo>
                    <a:pt x="613473" y="312534"/>
                  </a:lnTo>
                  <a:lnTo>
                    <a:pt x="612546" y="311264"/>
                  </a:lnTo>
                  <a:lnTo>
                    <a:pt x="609130" y="309994"/>
                  </a:lnTo>
                  <a:lnTo>
                    <a:pt x="606069" y="308724"/>
                  </a:lnTo>
                  <a:lnTo>
                    <a:pt x="604647" y="309994"/>
                  </a:lnTo>
                  <a:lnTo>
                    <a:pt x="606348" y="312534"/>
                  </a:lnTo>
                  <a:lnTo>
                    <a:pt x="604075" y="312534"/>
                  </a:lnTo>
                  <a:lnTo>
                    <a:pt x="601941" y="311264"/>
                  </a:lnTo>
                  <a:lnTo>
                    <a:pt x="601230" y="309994"/>
                  </a:lnTo>
                  <a:lnTo>
                    <a:pt x="600519" y="308724"/>
                  </a:lnTo>
                  <a:lnTo>
                    <a:pt x="604215" y="301104"/>
                  </a:lnTo>
                  <a:lnTo>
                    <a:pt x="608558" y="301104"/>
                  </a:lnTo>
                  <a:lnTo>
                    <a:pt x="608203" y="302374"/>
                  </a:lnTo>
                  <a:lnTo>
                    <a:pt x="608279" y="303644"/>
                  </a:lnTo>
                  <a:lnTo>
                    <a:pt x="609904" y="306184"/>
                  </a:lnTo>
                  <a:lnTo>
                    <a:pt x="611835" y="306184"/>
                  </a:lnTo>
                  <a:lnTo>
                    <a:pt x="613041" y="304914"/>
                  </a:lnTo>
                  <a:lnTo>
                    <a:pt x="614464" y="303644"/>
                  </a:lnTo>
                  <a:lnTo>
                    <a:pt x="614540" y="301104"/>
                  </a:lnTo>
                  <a:lnTo>
                    <a:pt x="614540" y="299834"/>
                  </a:lnTo>
                  <a:lnTo>
                    <a:pt x="614540" y="298564"/>
                  </a:lnTo>
                  <a:lnTo>
                    <a:pt x="611479" y="299834"/>
                  </a:lnTo>
                  <a:lnTo>
                    <a:pt x="612190" y="297294"/>
                  </a:lnTo>
                  <a:lnTo>
                    <a:pt x="615251" y="297294"/>
                  </a:lnTo>
                  <a:lnTo>
                    <a:pt x="617308" y="293484"/>
                  </a:lnTo>
                  <a:lnTo>
                    <a:pt x="623633" y="297294"/>
                  </a:lnTo>
                  <a:lnTo>
                    <a:pt x="624497" y="301104"/>
                  </a:lnTo>
                  <a:lnTo>
                    <a:pt x="624497" y="304914"/>
                  </a:lnTo>
                  <a:lnTo>
                    <a:pt x="627481" y="301104"/>
                  </a:lnTo>
                  <a:lnTo>
                    <a:pt x="629335" y="298564"/>
                  </a:lnTo>
                  <a:lnTo>
                    <a:pt x="629945" y="296024"/>
                  </a:lnTo>
                  <a:lnTo>
                    <a:pt x="630250" y="294754"/>
                  </a:lnTo>
                  <a:lnTo>
                    <a:pt x="626491" y="296024"/>
                  </a:lnTo>
                  <a:lnTo>
                    <a:pt x="624713" y="292214"/>
                  </a:lnTo>
                  <a:lnTo>
                    <a:pt x="623493" y="289674"/>
                  </a:lnTo>
                  <a:lnTo>
                    <a:pt x="619721" y="289674"/>
                  </a:lnTo>
                  <a:lnTo>
                    <a:pt x="618515" y="285864"/>
                  </a:lnTo>
                  <a:lnTo>
                    <a:pt x="621652" y="285864"/>
                  </a:lnTo>
                  <a:lnTo>
                    <a:pt x="625563" y="289674"/>
                  </a:lnTo>
                  <a:lnTo>
                    <a:pt x="627913" y="290944"/>
                  </a:lnTo>
                  <a:lnTo>
                    <a:pt x="632675" y="290944"/>
                  </a:lnTo>
                  <a:lnTo>
                    <a:pt x="635736" y="288404"/>
                  </a:lnTo>
                  <a:lnTo>
                    <a:pt x="637273" y="285864"/>
                  </a:lnTo>
                  <a:lnTo>
                    <a:pt x="638048" y="284594"/>
                  </a:lnTo>
                  <a:lnTo>
                    <a:pt x="638810" y="283324"/>
                  </a:lnTo>
                  <a:lnTo>
                    <a:pt x="639584" y="282054"/>
                  </a:lnTo>
                  <a:lnTo>
                    <a:pt x="640359" y="280784"/>
                  </a:lnTo>
                  <a:lnTo>
                    <a:pt x="641705" y="276974"/>
                  </a:lnTo>
                  <a:lnTo>
                    <a:pt x="643026" y="275704"/>
                  </a:lnTo>
                  <a:lnTo>
                    <a:pt x="644334" y="274434"/>
                  </a:lnTo>
                  <a:lnTo>
                    <a:pt x="647255" y="271894"/>
                  </a:lnTo>
                  <a:lnTo>
                    <a:pt x="644906" y="270624"/>
                  </a:lnTo>
                  <a:lnTo>
                    <a:pt x="643940" y="269379"/>
                  </a:lnTo>
                  <a:lnTo>
                    <a:pt x="642556" y="266814"/>
                  </a:lnTo>
                  <a:lnTo>
                    <a:pt x="640994" y="266814"/>
                  </a:lnTo>
                  <a:lnTo>
                    <a:pt x="639076" y="269354"/>
                  </a:lnTo>
                  <a:lnTo>
                    <a:pt x="638009" y="270624"/>
                  </a:lnTo>
                  <a:lnTo>
                    <a:pt x="636727" y="271894"/>
                  </a:lnTo>
                  <a:lnTo>
                    <a:pt x="635444" y="271487"/>
                  </a:lnTo>
                  <a:lnTo>
                    <a:pt x="635444" y="280784"/>
                  </a:lnTo>
                  <a:lnTo>
                    <a:pt x="633526" y="282054"/>
                  </a:lnTo>
                  <a:lnTo>
                    <a:pt x="632383" y="280784"/>
                  </a:lnTo>
                  <a:lnTo>
                    <a:pt x="631532" y="279514"/>
                  </a:lnTo>
                  <a:lnTo>
                    <a:pt x="631964" y="278244"/>
                  </a:lnTo>
                  <a:lnTo>
                    <a:pt x="633666" y="278244"/>
                  </a:lnTo>
                  <a:lnTo>
                    <a:pt x="634593" y="279514"/>
                  </a:lnTo>
                  <a:lnTo>
                    <a:pt x="635444" y="280784"/>
                  </a:lnTo>
                  <a:lnTo>
                    <a:pt x="635444" y="271487"/>
                  </a:lnTo>
                  <a:lnTo>
                    <a:pt x="632815" y="270624"/>
                  </a:lnTo>
                  <a:lnTo>
                    <a:pt x="633209" y="269354"/>
                  </a:lnTo>
                  <a:lnTo>
                    <a:pt x="633603" y="268084"/>
                  </a:lnTo>
                  <a:lnTo>
                    <a:pt x="633603" y="265544"/>
                  </a:lnTo>
                  <a:lnTo>
                    <a:pt x="634022" y="263004"/>
                  </a:lnTo>
                  <a:lnTo>
                    <a:pt x="634873" y="259194"/>
                  </a:lnTo>
                  <a:lnTo>
                    <a:pt x="636803" y="259194"/>
                  </a:lnTo>
                  <a:lnTo>
                    <a:pt x="641921" y="261734"/>
                  </a:lnTo>
                  <a:lnTo>
                    <a:pt x="643839" y="264274"/>
                  </a:lnTo>
                  <a:lnTo>
                    <a:pt x="647255" y="268084"/>
                  </a:lnTo>
                  <a:lnTo>
                    <a:pt x="648398" y="268084"/>
                  </a:lnTo>
                  <a:lnTo>
                    <a:pt x="650532" y="266814"/>
                  </a:lnTo>
                  <a:lnTo>
                    <a:pt x="655294" y="261734"/>
                  </a:lnTo>
                  <a:lnTo>
                    <a:pt x="656856" y="259194"/>
                  </a:lnTo>
                  <a:lnTo>
                    <a:pt x="658418" y="256654"/>
                  </a:lnTo>
                  <a:lnTo>
                    <a:pt x="659638" y="255384"/>
                  </a:lnTo>
                  <a:lnTo>
                    <a:pt x="664438" y="250342"/>
                  </a:lnTo>
                  <a:lnTo>
                    <a:pt x="664400" y="249034"/>
                  </a:lnTo>
                  <a:lnTo>
                    <a:pt x="662546" y="246494"/>
                  </a:lnTo>
                  <a:lnTo>
                    <a:pt x="660565" y="243954"/>
                  </a:lnTo>
                  <a:lnTo>
                    <a:pt x="656501" y="243954"/>
                  </a:lnTo>
                  <a:lnTo>
                    <a:pt x="656577" y="238874"/>
                  </a:lnTo>
                  <a:lnTo>
                    <a:pt x="653872" y="240144"/>
                  </a:lnTo>
                  <a:lnTo>
                    <a:pt x="652665" y="242684"/>
                  </a:lnTo>
                  <a:lnTo>
                    <a:pt x="650671" y="243954"/>
                  </a:lnTo>
                  <a:lnTo>
                    <a:pt x="648893" y="245224"/>
                  </a:lnTo>
                  <a:lnTo>
                    <a:pt x="646976" y="246494"/>
                  </a:lnTo>
                  <a:lnTo>
                    <a:pt x="642493" y="245224"/>
                  </a:lnTo>
                  <a:lnTo>
                    <a:pt x="642353" y="242684"/>
                  </a:lnTo>
                  <a:lnTo>
                    <a:pt x="641997" y="241414"/>
                  </a:lnTo>
                  <a:lnTo>
                    <a:pt x="635876" y="229019"/>
                  </a:lnTo>
                  <a:lnTo>
                    <a:pt x="635876" y="255384"/>
                  </a:lnTo>
                  <a:lnTo>
                    <a:pt x="634949" y="256654"/>
                  </a:lnTo>
                  <a:lnTo>
                    <a:pt x="634314" y="255384"/>
                  </a:lnTo>
                  <a:lnTo>
                    <a:pt x="635876" y="255384"/>
                  </a:lnTo>
                  <a:lnTo>
                    <a:pt x="635876" y="229019"/>
                  </a:lnTo>
                  <a:lnTo>
                    <a:pt x="635304" y="228714"/>
                  </a:lnTo>
                  <a:lnTo>
                    <a:pt x="631317" y="232067"/>
                  </a:lnTo>
                  <a:lnTo>
                    <a:pt x="631317" y="271894"/>
                  </a:lnTo>
                  <a:lnTo>
                    <a:pt x="630758" y="274434"/>
                  </a:lnTo>
                  <a:lnTo>
                    <a:pt x="630186" y="275704"/>
                  </a:lnTo>
                  <a:lnTo>
                    <a:pt x="628332" y="274434"/>
                  </a:lnTo>
                  <a:lnTo>
                    <a:pt x="627557" y="274434"/>
                  </a:lnTo>
                  <a:lnTo>
                    <a:pt x="626910" y="274916"/>
                  </a:lnTo>
                  <a:lnTo>
                    <a:pt x="626910" y="284594"/>
                  </a:lnTo>
                  <a:lnTo>
                    <a:pt x="625843" y="284594"/>
                  </a:lnTo>
                  <a:lnTo>
                    <a:pt x="625703" y="283324"/>
                  </a:lnTo>
                  <a:lnTo>
                    <a:pt x="626491" y="283324"/>
                  </a:lnTo>
                  <a:lnTo>
                    <a:pt x="626910" y="284594"/>
                  </a:lnTo>
                  <a:lnTo>
                    <a:pt x="626910" y="274916"/>
                  </a:lnTo>
                  <a:lnTo>
                    <a:pt x="625843" y="275704"/>
                  </a:lnTo>
                  <a:lnTo>
                    <a:pt x="624776" y="274434"/>
                  </a:lnTo>
                  <a:lnTo>
                    <a:pt x="623633" y="274434"/>
                  </a:lnTo>
                  <a:lnTo>
                    <a:pt x="620725" y="273164"/>
                  </a:lnTo>
                  <a:lnTo>
                    <a:pt x="620687" y="271894"/>
                  </a:lnTo>
                  <a:lnTo>
                    <a:pt x="620649" y="270624"/>
                  </a:lnTo>
                  <a:lnTo>
                    <a:pt x="623430" y="270624"/>
                  </a:lnTo>
                  <a:lnTo>
                    <a:pt x="625208" y="269354"/>
                  </a:lnTo>
                  <a:lnTo>
                    <a:pt x="628548" y="269354"/>
                  </a:lnTo>
                  <a:lnTo>
                    <a:pt x="630047" y="270624"/>
                  </a:lnTo>
                  <a:lnTo>
                    <a:pt x="631317" y="271894"/>
                  </a:lnTo>
                  <a:lnTo>
                    <a:pt x="631317" y="232067"/>
                  </a:lnTo>
                  <a:lnTo>
                    <a:pt x="630758" y="232524"/>
                  </a:lnTo>
                  <a:lnTo>
                    <a:pt x="627837" y="234708"/>
                  </a:lnTo>
                  <a:lnTo>
                    <a:pt x="627837" y="261734"/>
                  </a:lnTo>
                  <a:lnTo>
                    <a:pt x="625779" y="263004"/>
                  </a:lnTo>
                  <a:lnTo>
                    <a:pt x="620864" y="263004"/>
                  </a:lnTo>
                  <a:lnTo>
                    <a:pt x="616877" y="261734"/>
                  </a:lnTo>
                  <a:lnTo>
                    <a:pt x="612394" y="260464"/>
                  </a:lnTo>
                  <a:lnTo>
                    <a:pt x="611047" y="261480"/>
                  </a:lnTo>
                  <a:lnTo>
                    <a:pt x="611047" y="292214"/>
                  </a:lnTo>
                  <a:lnTo>
                    <a:pt x="608698" y="293484"/>
                  </a:lnTo>
                  <a:lnTo>
                    <a:pt x="606209" y="292214"/>
                  </a:lnTo>
                  <a:lnTo>
                    <a:pt x="603656" y="292214"/>
                  </a:lnTo>
                  <a:lnTo>
                    <a:pt x="602081" y="289674"/>
                  </a:lnTo>
                  <a:lnTo>
                    <a:pt x="602792" y="288404"/>
                  </a:lnTo>
                  <a:lnTo>
                    <a:pt x="607707" y="287134"/>
                  </a:lnTo>
                  <a:lnTo>
                    <a:pt x="605574" y="284594"/>
                  </a:lnTo>
                  <a:lnTo>
                    <a:pt x="605078" y="282054"/>
                  </a:lnTo>
                  <a:lnTo>
                    <a:pt x="604862" y="278244"/>
                  </a:lnTo>
                  <a:lnTo>
                    <a:pt x="607275" y="279514"/>
                  </a:lnTo>
                  <a:lnTo>
                    <a:pt x="608698" y="280784"/>
                  </a:lnTo>
                  <a:lnTo>
                    <a:pt x="609549" y="285864"/>
                  </a:lnTo>
                  <a:lnTo>
                    <a:pt x="608418" y="288404"/>
                  </a:lnTo>
                  <a:lnTo>
                    <a:pt x="611009" y="290906"/>
                  </a:lnTo>
                  <a:lnTo>
                    <a:pt x="611047" y="292214"/>
                  </a:lnTo>
                  <a:lnTo>
                    <a:pt x="611047" y="261480"/>
                  </a:lnTo>
                  <a:lnTo>
                    <a:pt x="610692" y="261734"/>
                  </a:lnTo>
                  <a:lnTo>
                    <a:pt x="610908" y="266814"/>
                  </a:lnTo>
                  <a:lnTo>
                    <a:pt x="610412" y="268084"/>
                  </a:lnTo>
                  <a:lnTo>
                    <a:pt x="610336" y="274434"/>
                  </a:lnTo>
                  <a:lnTo>
                    <a:pt x="609765" y="278244"/>
                  </a:lnTo>
                  <a:lnTo>
                    <a:pt x="607415" y="275704"/>
                  </a:lnTo>
                  <a:lnTo>
                    <a:pt x="606856" y="274434"/>
                  </a:lnTo>
                  <a:lnTo>
                    <a:pt x="607415" y="271894"/>
                  </a:lnTo>
                  <a:lnTo>
                    <a:pt x="608838" y="273164"/>
                  </a:lnTo>
                  <a:lnTo>
                    <a:pt x="610336" y="274434"/>
                  </a:lnTo>
                  <a:lnTo>
                    <a:pt x="610336" y="268084"/>
                  </a:lnTo>
                  <a:lnTo>
                    <a:pt x="609701" y="268084"/>
                  </a:lnTo>
                  <a:lnTo>
                    <a:pt x="608418" y="265544"/>
                  </a:lnTo>
                  <a:lnTo>
                    <a:pt x="607352" y="263004"/>
                  </a:lnTo>
                  <a:lnTo>
                    <a:pt x="605358" y="262267"/>
                  </a:lnTo>
                  <a:lnTo>
                    <a:pt x="605358" y="274434"/>
                  </a:lnTo>
                  <a:lnTo>
                    <a:pt x="598195" y="276707"/>
                  </a:lnTo>
                  <a:lnTo>
                    <a:pt x="598665" y="270624"/>
                  </a:lnTo>
                  <a:lnTo>
                    <a:pt x="600163" y="269354"/>
                  </a:lnTo>
                  <a:lnTo>
                    <a:pt x="603148" y="269354"/>
                  </a:lnTo>
                  <a:lnTo>
                    <a:pt x="602945" y="271894"/>
                  </a:lnTo>
                  <a:lnTo>
                    <a:pt x="605358" y="274434"/>
                  </a:lnTo>
                  <a:lnTo>
                    <a:pt x="605358" y="262267"/>
                  </a:lnTo>
                  <a:lnTo>
                    <a:pt x="603935" y="261734"/>
                  </a:lnTo>
                  <a:lnTo>
                    <a:pt x="602983" y="260515"/>
                  </a:lnTo>
                  <a:lnTo>
                    <a:pt x="604786" y="256654"/>
                  </a:lnTo>
                  <a:lnTo>
                    <a:pt x="605218" y="251574"/>
                  </a:lnTo>
                  <a:lnTo>
                    <a:pt x="610196" y="249034"/>
                  </a:lnTo>
                  <a:lnTo>
                    <a:pt x="612254" y="247764"/>
                  </a:lnTo>
                  <a:lnTo>
                    <a:pt x="613892" y="247764"/>
                  </a:lnTo>
                  <a:lnTo>
                    <a:pt x="614184" y="245224"/>
                  </a:lnTo>
                  <a:lnTo>
                    <a:pt x="614286" y="243954"/>
                  </a:lnTo>
                  <a:lnTo>
                    <a:pt x="614743" y="238874"/>
                  </a:lnTo>
                  <a:lnTo>
                    <a:pt x="616381" y="237604"/>
                  </a:lnTo>
                  <a:lnTo>
                    <a:pt x="622922" y="241414"/>
                  </a:lnTo>
                  <a:lnTo>
                    <a:pt x="621080" y="242684"/>
                  </a:lnTo>
                  <a:lnTo>
                    <a:pt x="619010" y="243954"/>
                  </a:lnTo>
                  <a:lnTo>
                    <a:pt x="618807" y="245224"/>
                  </a:lnTo>
                  <a:lnTo>
                    <a:pt x="620014" y="246494"/>
                  </a:lnTo>
                  <a:lnTo>
                    <a:pt x="624281" y="247764"/>
                  </a:lnTo>
                  <a:lnTo>
                    <a:pt x="626414" y="246494"/>
                  </a:lnTo>
                  <a:lnTo>
                    <a:pt x="627265" y="249034"/>
                  </a:lnTo>
                  <a:lnTo>
                    <a:pt x="626135" y="251574"/>
                  </a:lnTo>
                  <a:lnTo>
                    <a:pt x="626910" y="254114"/>
                  </a:lnTo>
                  <a:lnTo>
                    <a:pt x="627202" y="256654"/>
                  </a:lnTo>
                  <a:lnTo>
                    <a:pt x="627837" y="261734"/>
                  </a:lnTo>
                  <a:lnTo>
                    <a:pt x="627837" y="234708"/>
                  </a:lnTo>
                  <a:lnTo>
                    <a:pt x="627341" y="235064"/>
                  </a:lnTo>
                  <a:lnTo>
                    <a:pt x="626198" y="233794"/>
                  </a:lnTo>
                  <a:lnTo>
                    <a:pt x="625068" y="232524"/>
                  </a:lnTo>
                  <a:lnTo>
                    <a:pt x="622363" y="232524"/>
                  </a:lnTo>
                  <a:lnTo>
                    <a:pt x="622211" y="229984"/>
                  </a:lnTo>
                  <a:lnTo>
                    <a:pt x="622744" y="228714"/>
                  </a:lnTo>
                  <a:lnTo>
                    <a:pt x="623277" y="227444"/>
                  </a:lnTo>
                  <a:lnTo>
                    <a:pt x="624992" y="227444"/>
                  </a:lnTo>
                  <a:lnTo>
                    <a:pt x="625424" y="224904"/>
                  </a:lnTo>
                  <a:lnTo>
                    <a:pt x="624141" y="223634"/>
                  </a:lnTo>
                  <a:lnTo>
                    <a:pt x="620864" y="224904"/>
                  </a:lnTo>
                  <a:lnTo>
                    <a:pt x="620941" y="219824"/>
                  </a:lnTo>
                  <a:lnTo>
                    <a:pt x="622642" y="217284"/>
                  </a:lnTo>
                  <a:lnTo>
                    <a:pt x="624814" y="216014"/>
                  </a:lnTo>
                  <a:lnTo>
                    <a:pt x="626986" y="214744"/>
                  </a:lnTo>
                  <a:lnTo>
                    <a:pt x="629475" y="213474"/>
                  </a:lnTo>
                  <a:lnTo>
                    <a:pt x="631672" y="216014"/>
                  </a:lnTo>
                  <a:lnTo>
                    <a:pt x="633247" y="217284"/>
                  </a:lnTo>
                  <a:lnTo>
                    <a:pt x="635304" y="218554"/>
                  </a:lnTo>
                  <a:lnTo>
                    <a:pt x="635736" y="219824"/>
                  </a:lnTo>
                  <a:lnTo>
                    <a:pt x="637082" y="224904"/>
                  </a:lnTo>
                  <a:lnTo>
                    <a:pt x="641134" y="222364"/>
                  </a:lnTo>
                  <a:lnTo>
                    <a:pt x="643978" y="223634"/>
                  </a:lnTo>
                  <a:lnTo>
                    <a:pt x="644944" y="222364"/>
                  </a:lnTo>
                  <a:lnTo>
                    <a:pt x="645909" y="221094"/>
                  </a:lnTo>
                  <a:lnTo>
                    <a:pt x="650100" y="224904"/>
                  </a:lnTo>
                  <a:lnTo>
                    <a:pt x="654088" y="228714"/>
                  </a:lnTo>
                  <a:lnTo>
                    <a:pt x="660628" y="227444"/>
                  </a:lnTo>
                  <a:lnTo>
                    <a:pt x="659561" y="229984"/>
                  </a:lnTo>
                  <a:lnTo>
                    <a:pt x="656793" y="232524"/>
                  </a:lnTo>
                  <a:lnTo>
                    <a:pt x="660920" y="233794"/>
                  </a:lnTo>
                  <a:lnTo>
                    <a:pt x="661987" y="232524"/>
                  </a:lnTo>
                  <a:lnTo>
                    <a:pt x="662901" y="231254"/>
                  </a:lnTo>
                  <a:lnTo>
                    <a:pt x="666038" y="232524"/>
                  </a:lnTo>
                  <a:lnTo>
                    <a:pt x="663829" y="232524"/>
                  </a:lnTo>
                  <a:lnTo>
                    <a:pt x="660920" y="233794"/>
                  </a:lnTo>
                  <a:lnTo>
                    <a:pt x="659993" y="236334"/>
                  </a:lnTo>
                  <a:lnTo>
                    <a:pt x="657644" y="236334"/>
                  </a:lnTo>
                  <a:lnTo>
                    <a:pt x="657148" y="238874"/>
                  </a:lnTo>
                  <a:lnTo>
                    <a:pt x="659701" y="240144"/>
                  </a:lnTo>
                  <a:lnTo>
                    <a:pt x="662698" y="241414"/>
                  </a:lnTo>
                  <a:lnTo>
                    <a:pt x="665327" y="243954"/>
                  </a:lnTo>
                  <a:lnTo>
                    <a:pt x="670166" y="246494"/>
                  </a:lnTo>
                  <a:lnTo>
                    <a:pt x="671944" y="246494"/>
                  </a:lnTo>
                  <a:lnTo>
                    <a:pt x="673785" y="242684"/>
                  </a:lnTo>
                  <a:lnTo>
                    <a:pt x="676135" y="237604"/>
                  </a:lnTo>
                  <a:lnTo>
                    <a:pt x="679272" y="237604"/>
                  </a:lnTo>
                  <a:lnTo>
                    <a:pt x="682320" y="241414"/>
                  </a:lnTo>
                  <a:lnTo>
                    <a:pt x="684669" y="245224"/>
                  </a:lnTo>
                  <a:lnTo>
                    <a:pt x="683602" y="247764"/>
                  </a:lnTo>
                  <a:lnTo>
                    <a:pt x="682396" y="251574"/>
                  </a:lnTo>
                  <a:lnTo>
                    <a:pt x="680897" y="252844"/>
                  </a:lnTo>
                  <a:lnTo>
                    <a:pt x="677278" y="251574"/>
                  </a:lnTo>
                  <a:lnTo>
                    <a:pt x="673646" y="254114"/>
                  </a:lnTo>
                  <a:lnTo>
                    <a:pt x="667740" y="250304"/>
                  </a:lnTo>
                  <a:lnTo>
                    <a:pt x="666750" y="251574"/>
                  </a:lnTo>
                  <a:lnTo>
                    <a:pt x="666102" y="254114"/>
                  </a:lnTo>
                  <a:lnTo>
                    <a:pt x="665543" y="256654"/>
                  </a:lnTo>
                  <a:lnTo>
                    <a:pt x="668172" y="256654"/>
                  </a:lnTo>
                  <a:lnTo>
                    <a:pt x="675005" y="256654"/>
                  </a:lnTo>
                  <a:lnTo>
                    <a:pt x="675779" y="254114"/>
                  </a:lnTo>
                  <a:lnTo>
                    <a:pt x="678053" y="255384"/>
                  </a:lnTo>
                  <a:lnTo>
                    <a:pt x="681609" y="257924"/>
                  </a:lnTo>
                  <a:lnTo>
                    <a:pt x="684517" y="261620"/>
                  </a:lnTo>
                  <a:lnTo>
                    <a:pt x="684631" y="261924"/>
                  </a:lnTo>
                  <a:lnTo>
                    <a:pt x="685241" y="266814"/>
                  </a:lnTo>
                  <a:lnTo>
                    <a:pt x="683107" y="264274"/>
                  </a:lnTo>
                  <a:lnTo>
                    <a:pt x="680478" y="268084"/>
                  </a:lnTo>
                  <a:lnTo>
                    <a:pt x="677697" y="260464"/>
                  </a:lnTo>
                  <a:lnTo>
                    <a:pt x="674789" y="261734"/>
                  </a:lnTo>
                  <a:lnTo>
                    <a:pt x="663829" y="266814"/>
                  </a:lnTo>
                  <a:lnTo>
                    <a:pt x="659777" y="273164"/>
                  </a:lnTo>
                  <a:lnTo>
                    <a:pt x="656932" y="284594"/>
                  </a:lnTo>
                  <a:lnTo>
                    <a:pt x="655434" y="287134"/>
                  </a:lnTo>
                  <a:lnTo>
                    <a:pt x="658139" y="289674"/>
                  </a:lnTo>
                  <a:lnTo>
                    <a:pt x="655218" y="290944"/>
                  </a:lnTo>
                  <a:lnTo>
                    <a:pt x="654583" y="293484"/>
                  </a:lnTo>
                  <a:lnTo>
                    <a:pt x="651383" y="296024"/>
                  </a:lnTo>
                  <a:lnTo>
                    <a:pt x="650887" y="299834"/>
                  </a:lnTo>
                  <a:lnTo>
                    <a:pt x="651383" y="301104"/>
                  </a:lnTo>
                  <a:lnTo>
                    <a:pt x="653440" y="301104"/>
                  </a:lnTo>
                  <a:lnTo>
                    <a:pt x="655294" y="297294"/>
                  </a:lnTo>
                  <a:lnTo>
                    <a:pt x="657783" y="302374"/>
                  </a:lnTo>
                  <a:lnTo>
                    <a:pt x="660057" y="301104"/>
                  </a:lnTo>
                  <a:lnTo>
                    <a:pt x="660209" y="303644"/>
                  </a:lnTo>
                  <a:lnTo>
                    <a:pt x="660133" y="306184"/>
                  </a:lnTo>
                  <a:lnTo>
                    <a:pt x="659993" y="307454"/>
                  </a:lnTo>
                  <a:lnTo>
                    <a:pt x="659892" y="309994"/>
                  </a:lnTo>
                  <a:lnTo>
                    <a:pt x="663054" y="309994"/>
                  </a:lnTo>
                  <a:lnTo>
                    <a:pt x="666318" y="309994"/>
                  </a:lnTo>
                  <a:lnTo>
                    <a:pt x="667105" y="307454"/>
                  </a:lnTo>
                  <a:lnTo>
                    <a:pt x="668235" y="307454"/>
                  </a:lnTo>
                  <a:lnTo>
                    <a:pt x="669594" y="308724"/>
                  </a:lnTo>
                  <a:lnTo>
                    <a:pt x="671372" y="309994"/>
                  </a:lnTo>
                  <a:lnTo>
                    <a:pt x="673430" y="311264"/>
                  </a:lnTo>
                  <a:lnTo>
                    <a:pt x="675995" y="316344"/>
                  </a:lnTo>
                  <a:lnTo>
                    <a:pt x="678980" y="313804"/>
                  </a:lnTo>
                  <a:lnTo>
                    <a:pt x="678853" y="312686"/>
                  </a:lnTo>
                  <a:lnTo>
                    <a:pt x="678345" y="308724"/>
                  </a:lnTo>
                  <a:lnTo>
                    <a:pt x="680694" y="304914"/>
                  </a:lnTo>
                  <a:lnTo>
                    <a:pt x="680402" y="301104"/>
                  </a:lnTo>
                  <a:lnTo>
                    <a:pt x="677557" y="303644"/>
                  </a:lnTo>
                  <a:lnTo>
                    <a:pt x="676071" y="306184"/>
                  </a:lnTo>
                  <a:lnTo>
                    <a:pt x="674141" y="307454"/>
                  </a:lnTo>
                  <a:lnTo>
                    <a:pt x="671017" y="304914"/>
                  </a:lnTo>
                  <a:lnTo>
                    <a:pt x="668172" y="303644"/>
                  </a:lnTo>
                  <a:lnTo>
                    <a:pt x="666673" y="301104"/>
                  </a:lnTo>
                  <a:lnTo>
                    <a:pt x="667918" y="297294"/>
                  </a:lnTo>
                  <a:lnTo>
                    <a:pt x="668743" y="294754"/>
                  </a:lnTo>
                  <a:lnTo>
                    <a:pt x="667816" y="292214"/>
                  </a:lnTo>
                  <a:lnTo>
                    <a:pt x="666457" y="289674"/>
                  </a:lnTo>
                  <a:lnTo>
                    <a:pt x="664476" y="289674"/>
                  </a:lnTo>
                  <a:lnTo>
                    <a:pt x="663054" y="292214"/>
                  </a:lnTo>
                  <a:lnTo>
                    <a:pt x="661771" y="290944"/>
                  </a:lnTo>
                  <a:lnTo>
                    <a:pt x="660565" y="289674"/>
                  </a:lnTo>
                  <a:lnTo>
                    <a:pt x="659206" y="288404"/>
                  </a:lnTo>
                  <a:lnTo>
                    <a:pt x="658634" y="285864"/>
                  </a:lnTo>
                  <a:lnTo>
                    <a:pt x="659853" y="283324"/>
                  </a:lnTo>
                  <a:lnTo>
                    <a:pt x="662190" y="283324"/>
                  </a:lnTo>
                  <a:lnTo>
                    <a:pt x="665607" y="287134"/>
                  </a:lnTo>
                  <a:lnTo>
                    <a:pt x="669163" y="284594"/>
                  </a:lnTo>
                  <a:lnTo>
                    <a:pt x="672719" y="283324"/>
                  </a:lnTo>
                  <a:lnTo>
                    <a:pt x="672934" y="285864"/>
                  </a:lnTo>
                  <a:lnTo>
                    <a:pt x="672007" y="287134"/>
                  </a:lnTo>
                  <a:lnTo>
                    <a:pt x="671372" y="288404"/>
                  </a:lnTo>
                  <a:lnTo>
                    <a:pt x="670521" y="290944"/>
                  </a:lnTo>
                  <a:lnTo>
                    <a:pt x="671156" y="292214"/>
                  </a:lnTo>
                  <a:lnTo>
                    <a:pt x="673430" y="293484"/>
                  </a:lnTo>
                  <a:lnTo>
                    <a:pt x="676630" y="293484"/>
                  </a:lnTo>
                  <a:lnTo>
                    <a:pt x="679196" y="296024"/>
                  </a:lnTo>
                  <a:lnTo>
                    <a:pt x="681685" y="297294"/>
                  </a:lnTo>
                  <a:lnTo>
                    <a:pt x="684669" y="292214"/>
                  </a:lnTo>
                  <a:lnTo>
                    <a:pt x="685736" y="292214"/>
                  </a:lnTo>
                  <a:lnTo>
                    <a:pt x="692073" y="293484"/>
                  </a:lnTo>
                  <a:lnTo>
                    <a:pt x="696480" y="294754"/>
                  </a:lnTo>
                  <a:lnTo>
                    <a:pt x="697763" y="297294"/>
                  </a:lnTo>
                  <a:lnTo>
                    <a:pt x="697484" y="304914"/>
                  </a:lnTo>
                  <a:lnTo>
                    <a:pt x="700608" y="304914"/>
                  </a:lnTo>
                  <a:lnTo>
                    <a:pt x="704164" y="306184"/>
                  </a:lnTo>
                  <a:lnTo>
                    <a:pt x="706437" y="304914"/>
                  </a:lnTo>
                  <a:lnTo>
                    <a:pt x="707009" y="301104"/>
                  </a:lnTo>
                  <a:lnTo>
                    <a:pt x="708647" y="299834"/>
                  </a:lnTo>
                  <a:lnTo>
                    <a:pt x="713905" y="299834"/>
                  </a:lnTo>
                  <a:lnTo>
                    <a:pt x="711568" y="297294"/>
                  </a:lnTo>
                  <a:lnTo>
                    <a:pt x="709930" y="294754"/>
                  </a:lnTo>
                  <a:lnTo>
                    <a:pt x="715264" y="294754"/>
                  </a:lnTo>
                  <a:lnTo>
                    <a:pt x="716927" y="292214"/>
                  </a:lnTo>
                  <a:lnTo>
                    <a:pt x="718604" y="289674"/>
                  </a:lnTo>
                  <a:lnTo>
                    <a:pt x="716826" y="287134"/>
                  </a:lnTo>
                  <a:lnTo>
                    <a:pt x="715505" y="285864"/>
                  </a:lnTo>
                  <a:lnTo>
                    <a:pt x="714197" y="284594"/>
                  </a:lnTo>
                  <a:lnTo>
                    <a:pt x="716114" y="283324"/>
                  </a:lnTo>
                  <a:lnTo>
                    <a:pt x="718324" y="282054"/>
                  </a:lnTo>
                  <a:lnTo>
                    <a:pt x="720242" y="282054"/>
                  </a:lnTo>
                  <a:lnTo>
                    <a:pt x="721944" y="280784"/>
                  </a:lnTo>
                  <a:lnTo>
                    <a:pt x="725144" y="278244"/>
                  </a:lnTo>
                  <a:lnTo>
                    <a:pt x="728637" y="278244"/>
                  </a:lnTo>
                  <a:lnTo>
                    <a:pt x="731697" y="279514"/>
                  </a:lnTo>
                  <a:lnTo>
                    <a:pt x="730986" y="280784"/>
                  </a:lnTo>
                  <a:lnTo>
                    <a:pt x="727786" y="282054"/>
                  </a:lnTo>
                  <a:lnTo>
                    <a:pt x="726567" y="282054"/>
                  </a:lnTo>
                  <a:lnTo>
                    <a:pt x="725500" y="279514"/>
                  </a:lnTo>
                  <a:lnTo>
                    <a:pt x="720598" y="287134"/>
                  </a:lnTo>
                  <a:lnTo>
                    <a:pt x="718032" y="293484"/>
                  </a:lnTo>
                  <a:lnTo>
                    <a:pt x="715124" y="299834"/>
                  </a:lnTo>
                  <a:lnTo>
                    <a:pt x="715403" y="302374"/>
                  </a:lnTo>
                  <a:lnTo>
                    <a:pt x="718680" y="303644"/>
                  </a:lnTo>
                  <a:lnTo>
                    <a:pt x="719391" y="308724"/>
                  </a:lnTo>
                  <a:lnTo>
                    <a:pt x="724585" y="308724"/>
                  </a:lnTo>
                  <a:lnTo>
                    <a:pt x="725360" y="309994"/>
                  </a:lnTo>
                  <a:lnTo>
                    <a:pt x="725652" y="311264"/>
                  </a:lnTo>
                  <a:lnTo>
                    <a:pt x="726071" y="315074"/>
                  </a:lnTo>
                  <a:lnTo>
                    <a:pt x="727786" y="316344"/>
                  </a:lnTo>
                  <a:lnTo>
                    <a:pt x="728916" y="318884"/>
                  </a:lnTo>
                  <a:lnTo>
                    <a:pt x="729132" y="317614"/>
                  </a:lnTo>
                  <a:lnTo>
                    <a:pt x="730338" y="316344"/>
                  </a:lnTo>
                  <a:lnTo>
                    <a:pt x="731761" y="315074"/>
                  </a:lnTo>
                  <a:lnTo>
                    <a:pt x="734606" y="313804"/>
                  </a:lnTo>
                  <a:lnTo>
                    <a:pt x="737527" y="313804"/>
                  </a:lnTo>
                  <a:lnTo>
                    <a:pt x="735888" y="309994"/>
                  </a:lnTo>
                  <a:lnTo>
                    <a:pt x="737247" y="308724"/>
                  </a:lnTo>
                  <a:lnTo>
                    <a:pt x="739521" y="311264"/>
                  </a:lnTo>
                  <a:lnTo>
                    <a:pt x="740587" y="313804"/>
                  </a:lnTo>
                  <a:lnTo>
                    <a:pt x="738593" y="315074"/>
                  </a:lnTo>
                  <a:lnTo>
                    <a:pt x="737603" y="317614"/>
                  </a:lnTo>
                  <a:lnTo>
                    <a:pt x="740867" y="317614"/>
                  </a:lnTo>
                  <a:lnTo>
                    <a:pt x="749973" y="317614"/>
                  </a:lnTo>
                  <a:lnTo>
                    <a:pt x="749554" y="316344"/>
                  </a:lnTo>
                  <a:lnTo>
                    <a:pt x="751116" y="313804"/>
                  </a:lnTo>
                  <a:lnTo>
                    <a:pt x="752894" y="315074"/>
                  </a:lnTo>
                  <a:lnTo>
                    <a:pt x="754316" y="315074"/>
                  </a:lnTo>
                  <a:lnTo>
                    <a:pt x="754456" y="317614"/>
                  </a:lnTo>
                  <a:lnTo>
                    <a:pt x="752678" y="318884"/>
                  </a:lnTo>
                  <a:lnTo>
                    <a:pt x="740587" y="318884"/>
                  </a:lnTo>
                  <a:lnTo>
                    <a:pt x="740232" y="322694"/>
                  </a:lnTo>
                  <a:lnTo>
                    <a:pt x="738517" y="325234"/>
                  </a:lnTo>
                  <a:lnTo>
                    <a:pt x="735317" y="326504"/>
                  </a:lnTo>
                  <a:lnTo>
                    <a:pt x="735317" y="325234"/>
                  </a:lnTo>
                  <a:lnTo>
                    <a:pt x="735317" y="322694"/>
                  </a:lnTo>
                  <a:lnTo>
                    <a:pt x="735317" y="321424"/>
                  </a:lnTo>
                  <a:lnTo>
                    <a:pt x="734250" y="321703"/>
                  </a:lnTo>
                  <a:lnTo>
                    <a:pt x="734250" y="337934"/>
                  </a:lnTo>
                  <a:lnTo>
                    <a:pt x="731837" y="339204"/>
                  </a:lnTo>
                  <a:lnTo>
                    <a:pt x="731126" y="343014"/>
                  </a:lnTo>
                  <a:lnTo>
                    <a:pt x="727989" y="344284"/>
                  </a:lnTo>
                  <a:lnTo>
                    <a:pt x="724230" y="345554"/>
                  </a:lnTo>
                  <a:lnTo>
                    <a:pt x="725004" y="348094"/>
                  </a:lnTo>
                  <a:lnTo>
                    <a:pt x="724077" y="350634"/>
                  </a:lnTo>
                  <a:lnTo>
                    <a:pt x="726567" y="353174"/>
                  </a:lnTo>
                  <a:lnTo>
                    <a:pt x="731202" y="353174"/>
                  </a:lnTo>
                  <a:lnTo>
                    <a:pt x="730059" y="355714"/>
                  </a:lnTo>
                  <a:lnTo>
                    <a:pt x="728916" y="356984"/>
                  </a:lnTo>
                  <a:lnTo>
                    <a:pt x="729843" y="358254"/>
                  </a:lnTo>
                  <a:lnTo>
                    <a:pt x="731558" y="359524"/>
                  </a:lnTo>
                  <a:lnTo>
                    <a:pt x="731050" y="360794"/>
                  </a:lnTo>
                  <a:lnTo>
                    <a:pt x="730199" y="361696"/>
                  </a:lnTo>
                  <a:lnTo>
                    <a:pt x="730199" y="370954"/>
                  </a:lnTo>
                  <a:lnTo>
                    <a:pt x="729411" y="372224"/>
                  </a:lnTo>
                  <a:lnTo>
                    <a:pt x="728700" y="370954"/>
                  </a:lnTo>
                  <a:lnTo>
                    <a:pt x="730199" y="370954"/>
                  </a:lnTo>
                  <a:lnTo>
                    <a:pt x="730199" y="361696"/>
                  </a:lnTo>
                  <a:lnTo>
                    <a:pt x="729843" y="362064"/>
                  </a:lnTo>
                  <a:lnTo>
                    <a:pt x="729869" y="358267"/>
                  </a:lnTo>
                  <a:lnTo>
                    <a:pt x="727849" y="358952"/>
                  </a:lnTo>
                  <a:lnTo>
                    <a:pt x="727849" y="377304"/>
                  </a:lnTo>
                  <a:lnTo>
                    <a:pt x="726427" y="379844"/>
                  </a:lnTo>
                  <a:lnTo>
                    <a:pt x="727633" y="383654"/>
                  </a:lnTo>
                  <a:lnTo>
                    <a:pt x="722299" y="382384"/>
                  </a:lnTo>
                  <a:lnTo>
                    <a:pt x="724293" y="378574"/>
                  </a:lnTo>
                  <a:lnTo>
                    <a:pt x="723519" y="377304"/>
                  </a:lnTo>
                  <a:lnTo>
                    <a:pt x="725297" y="376034"/>
                  </a:lnTo>
                  <a:lnTo>
                    <a:pt x="727849" y="377304"/>
                  </a:lnTo>
                  <a:lnTo>
                    <a:pt x="727849" y="358952"/>
                  </a:lnTo>
                  <a:lnTo>
                    <a:pt x="722299" y="360794"/>
                  </a:lnTo>
                  <a:lnTo>
                    <a:pt x="718108" y="368414"/>
                  </a:lnTo>
                  <a:lnTo>
                    <a:pt x="717105" y="367880"/>
                  </a:lnTo>
                  <a:lnTo>
                    <a:pt x="717105" y="383654"/>
                  </a:lnTo>
                  <a:lnTo>
                    <a:pt x="711136" y="383654"/>
                  </a:lnTo>
                  <a:lnTo>
                    <a:pt x="709142" y="386194"/>
                  </a:lnTo>
                  <a:lnTo>
                    <a:pt x="708571" y="391274"/>
                  </a:lnTo>
                  <a:lnTo>
                    <a:pt x="707440" y="392544"/>
                  </a:lnTo>
                  <a:lnTo>
                    <a:pt x="705015" y="392544"/>
                  </a:lnTo>
                  <a:lnTo>
                    <a:pt x="701598" y="393814"/>
                  </a:lnTo>
                  <a:lnTo>
                    <a:pt x="700328" y="395084"/>
                  </a:lnTo>
                  <a:lnTo>
                    <a:pt x="697979" y="395084"/>
                  </a:lnTo>
                  <a:lnTo>
                    <a:pt x="700392" y="398894"/>
                  </a:lnTo>
                  <a:lnTo>
                    <a:pt x="702310" y="400164"/>
                  </a:lnTo>
                  <a:lnTo>
                    <a:pt x="704240" y="398894"/>
                  </a:lnTo>
                  <a:lnTo>
                    <a:pt x="706018" y="397624"/>
                  </a:lnTo>
                  <a:lnTo>
                    <a:pt x="713346" y="397624"/>
                  </a:lnTo>
                  <a:lnTo>
                    <a:pt x="713270" y="398894"/>
                  </a:lnTo>
                  <a:lnTo>
                    <a:pt x="713359" y="401434"/>
                  </a:lnTo>
                  <a:lnTo>
                    <a:pt x="713701" y="403974"/>
                  </a:lnTo>
                  <a:lnTo>
                    <a:pt x="707009" y="403974"/>
                  </a:lnTo>
                  <a:lnTo>
                    <a:pt x="705154" y="407784"/>
                  </a:lnTo>
                  <a:lnTo>
                    <a:pt x="697750" y="407784"/>
                  </a:lnTo>
                  <a:lnTo>
                    <a:pt x="697992" y="405244"/>
                  </a:lnTo>
                  <a:lnTo>
                    <a:pt x="698119" y="403974"/>
                  </a:lnTo>
                  <a:lnTo>
                    <a:pt x="697484" y="402704"/>
                  </a:lnTo>
                  <a:lnTo>
                    <a:pt x="695134" y="400164"/>
                  </a:lnTo>
                  <a:lnTo>
                    <a:pt x="695350" y="396354"/>
                  </a:lnTo>
                  <a:lnTo>
                    <a:pt x="698550" y="393814"/>
                  </a:lnTo>
                  <a:lnTo>
                    <a:pt x="700684" y="392544"/>
                  </a:lnTo>
                  <a:lnTo>
                    <a:pt x="702741" y="391274"/>
                  </a:lnTo>
                  <a:lnTo>
                    <a:pt x="702665" y="387464"/>
                  </a:lnTo>
                  <a:lnTo>
                    <a:pt x="704519" y="386194"/>
                  </a:lnTo>
                  <a:lnTo>
                    <a:pt x="707224" y="386194"/>
                  </a:lnTo>
                  <a:lnTo>
                    <a:pt x="709282" y="384924"/>
                  </a:lnTo>
                  <a:lnTo>
                    <a:pt x="709142" y="382384"/>
                  </a:lnTo>
                  <a:lnTo>
                    <a:pt x="709079" y="381114"/>
                  </a:lnTo>
                  <a:lnTo>
                    <a:pt x="711568" y="379844"/>
                  </a:lnTo>
                  <a:lnTo>
                    <a:pt x="713549" y="379844"/>
                  </a:lnTo>
                  <a:lnTo>
                    <a:pt x="713701" y="378574"/>
                  </a:lnTo>
                  <a:lnTo>
                    <a:pt x="713193" y="376034"/>
                  </a:lnTo>
                  <a:lnTo>
                    <a:pt x="715187" y="377304"/>
                  </a:lnTo>
                  <a:lnTo>
                    <a:pt x="716902" y="377304"/>
                  </a:lnTo>
                  <a:lnTo>
                    <a:pt x="716788" y="381114"/>
                  </a:lnTo>
                  <a:lnTo>
                    <a:pt x="716610" y="382384"/>
                  </a:lnTo>
                  <a:lnTo>
                    <a:pt x="717105" y="383654"/>
                  </a:lnTo>
                  <a:lnTo>
                    <a:pt x="717105" y="367880"/>
                  </a:lnTo>
                  <a:lnTo>
                    <a:pt x="713409" y="365874"/>
                  </a:lnTo>
                  <a:lnTo>
                    <a:pt x="712609" y="362064"/>
                  </a:lnTo>
                  <a:lnTo>
                    <a:pt x="712343" y="360794"/>
                  </a:lnTo>
                  <a:lnTo>
                    <a:pt x="714832" y="355714"/>
                  </a:lnTo>
                  <a:lnTo>
                    <a:pt x="715187" y="351904"/>
                  </a:lnTo>
                  <a:lnTo>
                    <a:pt x="711708" y="350634"/>
                  </a:lnTo>
                  <a:lnTo>
                    <a:pt x="711276" y="349364"/>
                  </a:lnTo>
                  <a:lnTo>
                    <a:pt x="718248" y="345554"/>
                  </a:lnTo>
                  <a:lnTo>
                    <a:pt x="719391" y="343014"/>
                  </a:lnTo>
                  <a:lnTo>
                    <a:pt x="718959" y="339204"/>
                  </a:lnTo>
                  <a:lnTo>
                    <a:pt x="721029" y="337934"/>
                  </a:lnTo>
                  <a:lnTo>
                    <a:pt x="725855" y="340474"/>
                  </a:lnTo>
                  <a:lnTo>
                    <a:pt x="729703" y="339204"/>
                  </a:lnTo>
                  <a:lnTo>
                    <a:pt x="730453" y="337934"/>
                  </a:lnTo>
                  <a:lnTo>
                    <a:pt x="732688" y="334124"/>
                  </a:lnTo>
                  <a:lnTo>
                    <a:pt x="734250" y="337934"/>
                  </a:lnTo>
                  <a:lnTo>
                    <a:pt x="734250" y="321703"/>
                  </a:lnTo>
                  <a:lnTo>
                    <a:pt x="731342" y="322440"/>
                  </a:lnTo>
                  <a:lnTo>
                    <a:pt x="731342" y="327774"/>
                  </a:lnTo>
                  <a:lnTo>
                    <a:pt x="730135" y="327774"/>
                  </a:lnTo>
                  <a:lnTo>
                    <a:pt x="728776" y="326504"/>
                  </a:lnTo>
                  <a:lnTo>
                    <a:pt x="729627" y="325234"/>
                  </a:lnTo>
                  <a:lnTo>
                    <a:pt x="731342" y="327774"/>
                  </a:lnTo>
                  <a:lnTo>
                    <a:pt x="731342" y="322440"/>
                  </a:lnTo>
                  <a:lnTo>
                    <a:pt x="730338" y="322694"/>
                  </a:lnTo>
                  <a:lnTo>
                    <a:pt x="728916" y="318884"/>
                  </a:lnTo>
                  <a:lnTo>
                    <a:pt x="728891" y="321437"/>
                  </a:lnTo>
                  <a:lnTo>
                    <a:pt x="726503" y="322694"/>
                  </a:lnTo>
                  <a:lnTo>
                    <a:pt x="721944" y="323964"/>
                  </a:lnTo>
                  <a:lnTo>
                    <a:pt x="721690" y="325132"/>
                  </a:lnTo>
                  <a:lnTo>
                    <a:pt x="721741" y="327774"/>
                  </a:lnTo>
                  <a:lnTo>
                    <a:pt x="720318" y="325234"/>
                  </a:lnTo>
                  <a:lnTo>
                    <a:pt x="717181" y="323964"/>
                  </a:lnTo>
                  <a:lnTo>
                    <a:pt x="718464" y="320154"/>
                  </a:lnTo>
                  <a:lnTo>
                    <a:pt x="719747" y="317614"/>
                  </a:lnTo>
                  <a:lnTo>
                    <a:pt x="722376" y="321424"/>
                  </a:lnTo>
                  <a:lnTo>
                    <a:pt x="724509" y="320154"/>
                  </a:lnTo>
                  <a:lnTo>
                    <a:pt x="724369" y="317614"/>
                  </a:lnTo>
                  <a:lnTo>
                    <a:pt x="721233" y="317614"/>
                  </a:lnTo>
                  <a:lnTo>
                    <a:pt x="721525" y="315074"/>
                  </a:lnTo>
                  <a:lnTo>
                    <a:pt x="721855" y="312534"/>
                  </a:lnTo>
                  <a:lnTo>
                    <a:pt x="722020" y="311264"/>
                  </a:lnTo>
                  <a:lnTo>
                    <a:pt x="720026" y="311264"/>
                  </a:lnTo>
                  <a:lnTo>
                    <a:pt x="717816" y="312534"/>
                  </a:lnTo>
                  <a:lnTo>
                    <a:pt x="715683" y="312534"/>
                  </a:lnTo>
                  <a:lnTo>
                    <a:pt x="715683" y="317614"/>
                  </a:lnTo>
                  <a:lnTo>
                    <a:pt x="714197" y="320154"/>
                  </a:lnTo>
                  <a:lnTo>
                    <a:pt x="712558" y="320154"/>
                  </a:lnTo>
                  <a:lnTo>
                    <a:pt x="712063" y="317614"/>
                  </a:lnTo>
                  <a:lnTo>
                    <a:pt x="711771" y="316344"/>
                  </a:lnTo>
                  <a:lnTo>
                    <a:pt x="713346" y="315074"/>
                  </a:lnTo>
                  <a:lnTo>
                    <a:pt x="715683" y="317614"/>
                  </a:lnTo>
                  <a:lnTo>
                    <a:pt x="715683" y="312534"/>
                  </a:lnTo>
                  <a:lnTo>
                    <a:pt x="715048" y="312534"/>
                  </a:lnTo>
                  <a:lnTo>
                    <a:pt x="716076" y="311264"/>
                  </a:lnTo>
                  <a:lnTo>
                    <a:pt x="717105" y="309994"/>
                  </a:lnTo>
                  <a:lnTo>
                    <a:pt x="714552" y="311264"/>
                  </a:lnTo>
                  <a:lnTo>
                    <a:pt x="711276" y="307454"/>
                  </a:lnTo>
                  <a:lnTo>
                    <a:pt x="710857" y="308533"/>
                  </a:lnTo>
                  <a:lnTo>
                    <a:pt x="710857" y="372224"/>
                  </a:lnTo>
                  <a:lnTo>
                    <a:pt x="710285" y="374764"/>
                  </a:lnTo>
                  <a:lnTo>
                    <a:pt x="706869" y="374764"/>
                  </a:lnTo>
                  <a:lnTo>
                    <a:pt x="704875" y="373494"/>
                  </a:lnTo>
                  <a:lnTo>
                    <a:pt x="703808" y="372224"/>
                  </a:lnTo>
                  <a:lnTo>
                    <a:pt x="705091" y="369684"/>
                  </a:lnTo>
                  <a:lnTo>
                    <a:pt x="706437" y="372224"/>
                  </a:lnTo>
                  <a:lnTo>
                    <a:pt x="710857" y="372224"/>
                  </a:lnTo>
                  <a:lnTo>
                    <a:pt x="710857" y="308533"/>
                  </a:lnTo>
                  <a:lnTo>
                    <a:pt x="709790" y="311264"/>
                  </a:lnTo>
                  <a:lnTo>
                    <a:pt x="709282" y="312851"/>
                  </a:lnTo>
                  <a:lnTo>
                    <a:pt x="709282" y="327774"/>
                  </a:lnTo>
                  <a:lnTo>
                    <a:pt x="708647" y="327774"/>
                  </a:lnTo>
                  <a:lnTo>
                    <a:pt x="706945" y="330314"/>
                  </a:lnTo>
                  <a:lnTo>
                    <a:pt x="702906" y="325297"/>
                  </a:lnTo>
                  <a:lnTo>
                    <a:pt x="708863" y="326504"/>
                  </a:lnTo>
                  <a:lnTo>
                    <a:pt x="709282" y="327774"/>
                  </a:lnTo>
                  <a:lnTo>
                    <a:pt x="709282" y="312851"/>
                  </a:lnTo>
                  <a:lnTo>
                    <a:pt x="708571" y="315074"/>
                  </a:lnTo>
                  <a:lnTo>
                    <a:pt x="706513" y="317614"/>
                  </a:lnTo>
                  <a:lnTo>
                    <a:pt x="705231" y="320154"/>
                  </a:lnTo>
                  <a:lnTo>
                    <a:pt x="702792" y="325132"/>
                  </a:lnTo>
                  <a:lnTo>
                    <a:pt x="700824" y="322694"/>
                  </a:lnTo>
                  <a:lnTo>
                    <a:pt x="702170" y="331584"/>
                  </a:lnTo>
                  <a:lnTo>
                    <a:pt x="697687" y="331584"/>
                  </a:lnTo>
                  <a:lnTo>
                    <a:pt x="698119" y="336664"/>
                  </a:lnTo>
                  <a:lnTo>
                    <a:pt x="696468" y="339115"/>
                  </a:lnTo>
                  <a:lnTo>
                    <a:pt x="695058" y="341744"/>
                  </a:lnTo>
                  <a:lnTo>
                    <a:pt x="694563" y="344284"/>
                  </a:lnTo>
                  <a:lnTo>
                    <a:pt x="698550" y="343014"/>
                  </a:lnTo>
                  <a:lnTo>
                    <a:pt x="700824" y="344284"/>
                  </a:lnTo>
                  <a:lnTo>
                    <a:pt x="700176" y="345554"/>
                  </a:lnTo>
                  <a:lnTo>
                    <a:pt x="695706" y="345554"/>
                  </a:lnTo>
                  <a:lnTo>
                    <a:pt x="697547" y="348094"/>
                  </a:lnTo>
                  <a:lnTo>
                    <a:pt x="697839" y="353174"/>
                  </a:lnTo>
                  <a:lnTo>
                    <a:pt x="698830" y="355714"/>
                  </a:lnTo>
                  <a:lnTo>
                    <a:pt x="699185" y="358254"/>
                  </a:lnTo>
                  <a:lnTo>
                    <a:pt x="698042" y="359524"/>
                  </a:lnTo>
                  <a:lnTo>
                    <a:pt x="696772" y="358254"/>
                  </a:lnTo>
                  <a:lnTo>
                    <a:pt x="696976" y="355714"/>
                  </a:lnTo>
                  <a:lnTo>
                    <a:pt x="696480" y="354723"/>
                  </a:lnTo>
                  <a:lnTo>
                    <a:pt x="696480" y="391274"/>
                  </a:lnTo>
                  <a:lnTo>
                    <a:pt x="693140" y="390004"/>
                  </a:lnTo>
                  <a:lnTo>
                    <a:pt x="691146" y="391274"/>
                  </a:lnTo>
                  <a:lnTo>
                    <a:pt x="687870" y="390004"/>
                  </a:lnTo>
                  <a:lnTo>
                    <a:pt x="683755" y="390004"/>
                  </a:lnTo>
                  <a:lnTo>
                    <a:pt x="683399" y="386194"/>
                  </a:lnTo>
                  <a:lnTo>
                    <a:pt x="683107" y="382384"/>
                  </a:lnTo>
                  <a:lnTo>
                    <a:pt x="687158" y="383654"/>
                  </a:lnTo>
                  <a:lnTo>
                    <a:pt x="692492" y="383654"/>
                  </a:lnTo>
                  <a:lnTo>
                    <a:pt x="695769" y="384924"/>
                  </a:lnTo>
                  <a:lnTo>
                    <a:pt x="696480" y="391274"/>
                  </a:lnTo>
                  <a:lnTo>
                    <a:pt x="696480" y="354723"/>
                  </a:lnTo>
                  <a:lnTo>
                    <a:pt x="696341" y="354444"/>
                  </a:lnTo>
                  <a:lnTo>
                    <a:pt x="693559" y="358254"/>
                  </a:lnTo>
                  <a:lnTo>
                    <a:pt x="693356" y="354444"/>
                  </a:lnTo>
                  <a:lnTo>
                    <a:pt x="693204" y="353174"/>
                  </a:lnTo>
                  <a:lnTo>
                    <a:pt x="693851" y="351904"/>
                  </a:lnTo>
                  <a:lnTo>
                    <a:pt x="691781" y="351142"/>
                  </a:lnTo>
                  <a:lnTo>
                    <a:pt x="691781" y="360794"/>
                  </a:lnTo>
                  <a:lnTo>
                    <a:pt x="691362" y="362064"/>
                  </a:lnTo>
                  <a:lnTo>
                    <a:pt x="690575" y="360794"/>
                  </a:lnTo>
                  <a:lnTo>
                    <a:pt x="690867" y="359524"/>
                  </a:lnTo>
                  <a:lnTo>
                    <a:pt x="691781" y="360794"/>
                  </a:lnTo>
                  <a:lnTo>
                    <a:pt x="691781" y="351142"/>
                  </a:lnTo>
                  <a:lnTo>
                    <a:pt x="690435" y="350634"/>
                  </a:lnTo>
                  <a:lnTo>
                    <a:pt x="690359" y="353174"/>
                  </a:lnTo>
                  <a:lnTo>
                    <a:pt x="686955" y="360794"/>
                  </a:lnTo>
                  <a:lnTo>
                    <a:pt x="684225" y="368414"/>
                  </a:lnTo>
                  <a:lnTo>
                    <a:pt x="681659" y="376034"/>
                  </a:lnTo>
                  <a:lnTo>
                    <a:pt x="679272" y="382384"/>
                  </a:lnTo>
                  <a:lnTo>
                    <a:pt x="678268" y="386194"/>
                  </a:lnTo>
                  <a:lnTo>
                    <a:pt x="676275" y="390004"/>
                  </a:lnTo>
                  <a:lnTo>
                    <a:pt x="680897" y="391274"/>
                  </a:lnTo>
                  <a:lnTo>
                    <a:pt x="681609" y="393814"/>
                  </a:lnTo>
                  <a:lnTo>
                    <a:pt x="680694" y="395084"/>
                  </a:lnTo>
                  <a:lnTo>
                    <a:pt x="681685" y="396354"/>
                  </a:lnTo>
                  <a:lnTo>
                    <a:pt x="683247" y="398894"/>
                  </a:lnTo>
                  <a:lnTo>
                    <a:pt x="685317" y="400164"/>
                  </a:lnTo>
                  <a:lnTo>
                    <a:pt x="682967" y="401434"/>
                  </a:lnTo>
                  <a:lnTo>
                    <a:pt x="682320" y="402704"/>
                  </a:lnTo>
                  <a:lnTo>
                    <a:pt x="681761" y="405244"/>
                  </a:lnTo>
                  <a:lnTo>
                    <a:pt x="680897" y="405244"/>
                  </a:lnTo>
                  <a:lnTo>
                    <a:pt x="679196" y="403974"/>
                  </a:lnTo>
                  <a:lnTo>
                    <a:pt x="675284" y="402704"/>
                  </a:lnTo>
                  <a:lnTo>
                    <a:pt x="673506" y="405244"/>
                  </a:lnTo>
                  <a:lnTo>
                    <a:pt x="672579" y="410324"/>
                  </a:lnTo>
                  <a:lnTo>
                    <a:pt x="672084" y="411594"/>
                  </a:lnTo>
                  <a:lnTo>
                    <a:pt x="671944" y="412864"/>
                  </a:lnTo>
                  <a:lnTo>
                    <a:pt x="671804" y="415404"/>
                  </a:lnTo>
                  <a:lnTo>
                    <a:pt x="670445" y="419214"/>
                  </a:lnTo>
                  <a:lnTo>
                    <a:pt x="676071" y="420484"/>
                  </a:lnTo>
                  <a:lnTo>
                    <a:pt x="674928" y="416674"/>
                  </a:lnTo>
                  <a:lnTo>
                    <a:pt x="677341" y="415404"/>
                  </a:lnTo>
                  <a:lnTo>
                    <a:pt x="678980" y="417944"/>
                  </a:lnTo>
                  <a:lnTo>
                    <a:pt x="680834" y="420484"/>
                  </a:lnTo>
                  <a:lnTo>
                    <a:pt x="683755" y="416674"/>
                  </a:lnTo>
                  <a:lnTo>
                    <a:pt x="684606" y="415404"/>
                  </a:lnTo>
                  <a:lnTo>
                    <a:pt x="689584" y="415404"/>
                  </a:lnTo>
                  <a:lnTo>
                    <a:pt x="689444" y="416674"/>
                  </a:lnTo>
                  <a:lnTo>
                    <a:pt x="690156" y="416674"/>
                  </a:lnTo>
                  <a:lnTo>
                    <a:pt x="691108" y="415404"/>
                  </a:lnTo>
                  <a:lnTo>
                    <a:pt x="692073" y="414134"/>
                  </a:lnTo>
                  <a:lnTo>
                    <a:pt x="693064" y="411594"/>
                  </a:lnTo>
                  <a:lnTo>
                    <a:pt x="695413" y="414134"/>
                  </a:lnTo>
                  <a:lnTo>
                    <a:pt x="697268" y="415404"/>
                  </a:lnTo>
                  <a:lnTo>
                    <a:pt x="696341" y="417944"/>
                  </a:lnTo>
                  <a:lnTo>
                    <a:pt x="694994" y="419214"/>
                  </a:lnTo>
                  <a:lnTo>
                    <a:pt x="694486" y="421754"/>
                  </a:lnTo>
                  <a:lnTo>
                    <a:pt x="698474" y="421754"/>
                  </a:lnTo>
                  <a:lnTo>
                    <a:pt x="705586" y="415404"/>
                  </a:lnTo>
                  <a:lnTo>
                    <a:pt x="706094" y="411594"/>
                  </a:lnTo>
                  <a:lnTo>
                    <a:pt x="706437" y="409054"/>
                  </a:lnTo>
                  <a:lnTo>
                    <a:pt x="712343" y="412864"/>
                  </a:lnTo>
                  <a:lnTo>
                    <a:pt x="713193" y="412864"/>
                  </a:lnTo>
                  <a:lnTo>
                    <a:pt x="718248" y="410324"/>
                  </a:lnTo>
                  <a:lnTo>
                    <a:pt x="720737" y="400164"/>
                  </a:lnTo>
                  <a:lnTo>
                    <a:pt x="719074" y="397624"/>
                  </a:lnTo>
                  <a:lnTo>
                    <a:pt x="717397" y="395084"/>
                  </a:lnTo>
                  <a:lnTo>
                    <a:pt x="720242" y="393814"/>
                  </a:lnTo>
                  <a:lnTo>
                    <a:pt x="722515" y="392544"/>
                  </a:lnTo>
                  <a:lnTo>
                    <a:pt x="723011" y="388734"/>
                  </a:lnTo>
                  <a:lnTo>
                    <a:pt x="723226" y="387464"/>
                  </a:lnTo>
                  <a:lnTo>
                    <a:pt x="726427" y="387464"/>
                  </a:lnTo>
                  <a:lnTo>
                    <a:pt x="730694" y="390004"/>
                  </a:lnTo>
                  <a:lnTo>
                    <a:pt x="734110" y="387464"/>
                  </a:lnTo>
                  <a:lnTo>
                    <a:pt x="737387" y="384924"/>
                  </a:lnTo>
                  <a:lnTo>
                    <a:pt x="739381" y="384924"/>
                  </a:lnTo>
                  <a:lnTo>
                    <a:pt x="741794" y="383654"/>
                  </a:lnTo>
                  <a:lnTo>
                    <a:pt x="741553" y="382384"/>
                  </a:lnTo>
                  <a:lnTo>
                    <a:pt x="741299" y="381114"/>
                  </a:lnTo>
                  <a:lnTo>
                    <a:pt x="738454" y="382384"/>
                  </a:lnTo>
                  <a:lnTo>
                    <a:pt x="733615" y="382384"/>
                  </a:lnTo>
                  <a:lnTo>
                    <a:pt x="734898" y="379844"/>
                  </a:lnTo>
                  <a:lnTo>
                    <a:pt x="736104" y="378574"/>
                  </a:lnTo>
                  <a:lnTo>
                    <a:pt x="737603" y="378574"/>
                  </a:lnTo>
                  <a:lnTo>
                    <a:pt x="736028" y="376034"/>
                  </a:lnTo>
                  <a:lnTo>
                    <a:pt x="735012" y="374764"/>
                  </a:lnTo>
                  <a:lnTo>
                    <a:pt x="732980" y="372224"/>
                  </a:lnTo>
                  <a:lnTo>
                    <a:pt x="733831" y="370954"/>
                  </a:lnTo>
                  <a:lnTo>
                    <a:pt x="734682" y="369684"/>
                  </a:lnTo>
                  <a:lnTo>
                    <a:pt x="735533" y="368414"/>
                  </a:lnTo>
                  <a:lnTo>
                    <a:pt x="736676" y="364604"/>
                  </a:lnTo>
                  <a:lnTo>
                    <a:pt x="738238" y="368414"/>
                  </a:lnTo>
                  <a:lnTo>
                    <a:pt x="740727" y="369684"/>
                  </a:lnTo>
                  <a:lnTo>
                    <a:pt x="746353" y="369684"/>
                  </a:lnTo>
                  <a:lnTo>
                    <a:pt x="747915" y="368414"/>
                  </a:lnTo>
                  <a:lnTo>
                    <a:pt x="748372" y="367144"/>
                  </a:lnTo>
                  <a:lnTo>
                    <a:pt x="748842" y="365874"/>
                  </a:lnTo>
                  <a:lnTo>
                    <a:pt x="748626" y="364604"/>
                  </a:lnTo>
                  <a:lnTo>
                    <a:pt x="745451" y="364604"/>
                  </a:lnTo>
                  <a:lnTo>
                    <a:pt x="745070" y="365874"/>
                  </a:lnTo>
                  <a:lnTo>
                    <a:pt x="744423" y="367144"/>
                  </a:lnTo>
                  <a:lnTo>
                    <a:pt x="742937" y="365874"/>
                  </a:lnTo>
                  <a:lnTo>
                    <a:pt x="741794" y="365874"/>
                  </a:lnTo>
                  <a:lnTo>
                    <a:pt x="740371" y="364604"/>
                  </a:lnTo>
                  <a:lnTo>
                    <a:pt x="739940" y="362064"/>
                  </a:lnTo>
                  <a:lnTo>
                    <a:pt x="740067" y="359346"/>
                  </a:lnTo>
                  <a:lnTo>
                    <a:pt x="738809" y="356984"/>
                  </a:lnTo>
                  <a:lnTo>
                    <a:pt x="736104" y="353174"/>
                  </a:lnTo>
                  <a:lnTo>
                    <a:pt x="735393" y="352450"/>
                  </a:lnTo>
                  <a:lnTo>
                    <a:pt x="735393" y="360794"/>
                  </a:lnTo>
                  <a:lnTo>
                    <a:pt x="734961" y="362064"/>
                  </a:lnTo>
                  <a:lnTo>
                    <a:pt x="733399" y="358254"/>
                  </a:lnTo>
                  <a:lnTo>
                    <a:pt x="734542" y="359524"/>
                  </a:lnTo>
                  <a:lnTo>
                    <a:pt x="735393" y="360794"/>
                  </a:lnTo>
                  <a:lnTo>
                    <a:pt x="735393" y="352450"/>
                  </a:lnTo>
                  <a:lnTo>
                    <a:pt x="733615" y="350634"/>
                  </a:lnTo>
                  <a:lnTo>
                    <a:pt x="740156" y="344284"/>
                  </a:lnTo>
                  <a:lnTo>
                    <a:pt x="741730" y="341744"/>
                  </a:lnTo>
                  <a:lnTo>
                    <a:pt x="743712" y="339204"/>
                  </a:lnTo>
                  <a:lnTo>
                    <a:pt x="745705" y="337934"/>
                  </a:lnTo>
                  <a:lnTo>
                    <a:pt x="754595" y="337934"/>
                  </a:lnTo>
                  <a:lnTo>
                    <a:pt x="751687" y="340474"/>
                  </a:lnTo>
                  <a:lnTo>
                    <a:pt x="753389" y="343014"/>
                  </a:lnTo>
                  <a:lnTo>
                    <a:pt x="756526" y="345554"/>
                  </a:lnTo>
                  <a:lnTo>
                    <a:pt x="762571" y="345554"/>
                  </a:lnTo>
                  <a:lnTo>
                    <a:pt x="766051" y="343014"/>
                  </a:lnTo>
                  <a:lnTo>
                    <a:pt x="768184" y="341744"/>
                  </a:lnTo>
                  <a:lnTo>
                    <a:pt x="769188" y="339204"/>
                  </a:lnTo>
                  <a:lnTo>
                    <a:pt x="769683" y="337934"/>
                  </a:lnTo>
                  <a:lnTo>
                    <a:pt x="773455" y="340474"/>
                  </a:lnTo>
                  <a:lnTo>
                    <a:pt x="775017" y="340474"/>
                  </a:lnTo>
                  <a:lnTo>
                    <a:pt x="777074" y="337934"/>
                  </a:lnTo>
                  <a:lnTo>
                    <a:pt x="786536" y="337934"/>
                  </a:lnTo>
                  <a:lnTo>
                    <a:pt x="788111" y="335394"/>
                  </a:lnTo>
                  <a:lnTo>
                    <a:pt x="789597" y="339204"/>
                  </a:lnTo>
                  <a:lnTo>
                    <a:pt x="792162" y="340474"/>
                  </a:lnTo>
                  <a:lnTo>
                    <a:pt x="795858" y="339204"/>
                  </a:lnTo>
                  <a:lnTo>
                    <a:pt x="798207" y="340474"/>
                  </a:lnTo>
                  <a:lnTo>
                    <a:pt x="798207" y="341744"/>
                  </a:lnTo>
                  <a:lnTo>
                    <a:pt x="795362" y="341744"/>
                  </a:lnTo>
                  <a:lnTo>
                    <a:pt x="792302" y="340474"/>
                  </a:lnTo>
                  <a:lnTo>
                    <a:pt x="789025" y="341744"/>
                  </a:lnTo>
                  <a:lnTo>
                    <a:pt x="785901" y="341744"/>
                  </a:lnTo>
                  <a:lnTo>
                    <a:pt x="783551" y="343014"/>
                  </a:lnTo>
                  <a:lnTo>
                    <a:pt x="784618" y="345554"/>
                  </a:lnTo>
                  <a:lnTo>
                    <a:pt x="790600" y="345554"/>
                  </a:lnTo>
                  <a:lnTo>
                    <a:pt x="791870" y="348094"/>
                  </a:lnTo>
                  <a:lnTo>
                    <a:pt x="792657" y="353174"/>
                  </a:lnTo>
                  <a:lnTo>
                    <a:pt x="793153" y="356984"/>
                  </a:lnTo>
                  <a:lnTo>
                    <a:pt x="793800" y="358254"/>
                  </a:lnTo>
                  <a:lnTo>
                    <a:pt x="790384" y="358254"/>
                  </a:lnTo>
                  <a:lnTo>
                    <a:pt x="789241" y="359524"/>
                  </a:lnTo>
                  <a:lnTo>
                    <a:pt x="790384" y="364604"/>
                  </a:lnTo>
                  <a:lnTo>
                    <a:pt x="791159" y="368414"/>
                  </a:lnTo>
                  <a:lnTo>
                    <a:pt x="793013" y="368414"/>
                  </a:lnTo>
                  <a:lnTo>
                    <a:pt x="796429" y="365874"/>
                  </a:lnTo>
                  <a:lnTo>
                    <a:pt x="801268" y="364604"/>
                  </a:lnTo>
                  <a:lnTo>
                    <a:pt x="802398" y="370954"/>
                  </a:lnTo>
                  <a:lnTo>
                    <a:pt x="809752" y="364604"/>
                  </a:lnTo>
                  <a:lnTo>
                    <a:pt x="811225" y="363334"/>
                  </a:lnTo>
                  <a:lnTo>
                    <a:pt x="810729" y="370954"/>
                  </a:lnTo>
                  <a:lnTo>
                    <a:pt x="813993" y="370954"/>
                  </a:lnTo>
                  <a:lnTo>
                    <a:pt x="816483" y="369684"/>
                  </a:lnTo>
                  <a:lnTo>
                    <a:pt x="818769" y="369684"/>
                  </a:lnTo>
                  <a:lnTo>
                    <a:pt x="820750" y="368414"/>
                  </a:lnTo>
                  <a:lnTo>
                    <a:pt x="822248" y="367144"/>
                  </a:lnTo>
                  <a:lnTo>
                    <a:pt x="820826" y="364604"/>
                  </a:lnTo>
                  <a:lnTo>
                    <a:pt x="819759" y="363334"/>
                  </a:lnTo>
                  <a:lnTo>
                    <a:pt x="818972" y="360794"/>
                  </a:lnTo>
                  <a:lnTo>
                    <a:pt x="816203" y="363334"/>
                  </a:lnTo>
                  <a:lnTo>
                    <a:pt x="812368" y="362064"/>
                  </a:lnTo>
                  <a:lnTo>
                    <a:pt x="811657" y="360794"/>
                  </a:lnTo>
                  <a:lnTo>
                    <a:pt x="814501" y="359524"/>
                  </a:lnTo>
                  <a:lnTo>
                    <a:pt x="818261" y="359524"/>
                  </a:lnTo>
                  <a:lnTo>
                    <a:pt x="820826" y="363334"/>
                  </a:lnTo>
                  <a:lnTo>
                    <a:pt x="823887" y="364604"/>
                  </a:lnTo>
                  <a:lnTo>
                    <a:pt x="827227" y="360794"/>
                  </a:lnTo>
                  <a:lnTo>
                    <a:pt x="828725" y="363334"/>
                  </a:lnTo>
                  <a:lnTo>
                    <a:pt x="826808" y="367144"/>
                  </a:lnTo>
                  <a:lnTo>
                    <a:pt x="830999" y="365874"/>
                  </a:lnTo>
                  <a:lnTo>
                    <a:pt x="831138" y="367144"/>
                  </a:lnTo>
                  <a:lnTo>
                    <a:pt x="828789" y="369684"/>
                  </a:lnTo>
                  <a:lnTo>
                    <a:pt x="830414" y="372186"/>
                  </a:lnTo>
                  <a:lnTo>
                    <a:pt x="831926" y="373494"/>
                  </a:lnTo>
                  <a:lnTo>
                    <a:pt x="835406" y="373494"/>
                  </a:lnTo>
                  <a:lnTo>
                    <a:pt x="834339" y="369684"/>
                  </a:lnTo>
                  <a:lnTo>
                    <a:pt x="835342" y="368414"/>
                  </a:lnTo>
                  <a:lnTo>
                    <a:pt x="837399" y="368414"/>
                  </a:lnTo>
                  <a:lnTo>
                    <a:pt x="836625" y="372224"/>
                  </a:lnTo>
                  <a:lnTo>
                    <a:pt x="840816" y="370954"/>
                  </a:lnTo>
                  <a:lnTo>
                    <a:pt x="841451" y="369684"/>
                  </a:lnTo>
                  <a:lnTo>
                    <a:pt x="841921" y="368414"/>
                  </a:lnTo>
                  <a:lnTo>
                    <a:pt x="842378" y="367144"/>
                  </a:lnTo>
                  <a:lnTo>
                    <a:pt x="843521" y="365874"/>
                  </a:lnTo>
                  <a:lnTo>
                    <a:pt x="842733" y="364604"/>
                  </a:lnTo>
                  <a:lnTo>
                    <a:pt x="841387" y="363334"/>
                  </a:lnTo>
                  <a:lnTo>
                    <a:pt x="839609" y="362064"/>
                  </a:lnTo>
                  <a:lnTo>
                    <a:pt x="838822" y="360794"/>
                  </a:lnTo>
                  <a:lnTo>
                    <a:pt x="838047" y="359524"/>
                  </a:lnTo>
                  <a:lnTo>
                    <a:pt x="837742" y="359346"/>
                  </a:lnTo>
                  <a:lnTo>
                    <a:pt x="841451" y="358254"/>
                  </a:lnTo>
                  <a:lnTo>
                    <a:pt x="844943" y="358254"/>
                  </a:lnTo>
                  <a:lnTo>
                    <a:pt x="847077" y="360794"/>
                  </a:lnTo>
                  <a:lnTo>
                    <a:pt x="845934" y="363334"/>
                  </a:lnTo>
                  <a:lnTo>
                    <a:pt x="845159" y="365874"/>
                  </a:lnTo>
                  <a:lnTo>
                    <a:pt x="845578" y="367144"/>
                  </a:lnTo>
                  <a:lnTo>
                    <a:pt x="847153" y="367144"/>
                  </a:lnTo>
                  <a:lnTo>
                    <a:pt x="848360" y="370954"/>
                  </a:lnTo>
                  <a:lnTo>
                    <a:pt x="848575" y="370954"/>
                  </a:lnTo>
                  <a:lnTo>
                    <a:pt x="850277" y="368414"/>
                  </a:lnTo>
                  <a:lnTo>
                    <a:pt x="852766" y="367144"/>
                  </a:lnTo>
                  <a:lnTo>
                    <a:pt x="850138" y="363334"/>
                  </a:lnTo>
                  <a:lnTo>
                    <a:pt x="850201" y="360794"/>
                  </a:lnTo>
                  <a:lnTo>
                    <a:pt x="850493" y="358254"/>
                  </a:lnTo>
                  <a:lnTo>
                    <a:pt x="851344" y="355714"/>
                  </a:lnTo>
                  <a:lnTo>
                    <a:pt x="851382" y="354444"/>
                  </a:lnTo>
                  <a:lnTo>
                    <a:pt x="851420" y="353174"/>
                  </a:lnTo>
                  <a:lnTo>
                    <a:pt x="851687" y="348272"/>
                  </a:lnTo>
                  <a:lnTo>
                    <a:pt x="855967" y="350634"/>
                  </a:lnTo>
                  <a:lnTo>
                    <a:pt x="856107" y="346824"/>
                  </a:lnTo>
                  <a:lnTo>
                    <a:pt x="859878" y="349364"/>
                  </a:lnTo>
                  <a:lnTo>
                    <a:pt x="864285" y="350786"/>
                  </a:lnTo>
                  <a:lnTo>
                    <a:pt x="864501" y="346824"/>
                  </a:lnTo>
                  <a:lnTo>
                    <a:pt x="864577" y="345554"/>
                  </a:lnTo>
                  <a:lnTo>
                    <a:pt x="862584" y="344284"/>
                  </a:lnTo>
                  <a:lnTo>
                    <a:pt x="860666" y="341744"/>
                  </a:lnTo>
                  <a:lnTo>
                    <a:pt x="855332" y="340474"/>
                  </a:lnTo>
                  <a:lnTo>
                    <a:pt x="855332" y="343014"/>
                  </a:lnTo>
                  <a:lnTo>
                    <a:pt x="854468" y="344284"/>
                  </a:lnTo>
                  <a:lnTo>
                    <a:pt x="849922" y="344284"/>
                  </a:lnTo>
                  <a:lnTo>
                    <a:pt x="851916" y="340474"/>
                  </a:lnTo>
                  <a:lnTo>
                    <a:pt x="854405" y="340474"/>
                  </a:lnTo>
                  <a:lnTo>
                    <a:pt x="855332" y="343014"/>
                  </a:lnTo>
                  <a:lnTo>
                    <a:pt x="855332" y="340474"/>
                  </a:lnTo>
                  <a:lnTo>
                    <a:pt x="857034" y="336664"/>
                  </a:lnTo>
                  <a:lnTo>
                    <a:pt x="857034" y="332854"/>
                  </a:lnTo>
                  <a:lnTo>
                    <a:pt x="858456" y="331584"/>
                  </a:lnTo>
                  <a:lnTo>
                    <a:pt x="859459" y="331584"/>
                  </a:lnTo>
                  <a:lnTo>
                    <a:pt x="859383" y="334124"/>
                  </a:lnTo>
                  <a:lnTo>
                    <a:pt x="858812" y="335394"/>
                  </a:lnTo>
                  <a:lnTo>
                    <a:pt x="859878" y="336664"/>
                  </a:lnTo>
                  <a:lnTo>
                    <a:pt x="861237" y="337934"/>
                  </a:lnTo>
                  <a:lnTo>
                    <a:pt x="864717" y="336664"/>
                  </a:lnTo>
                  <a:lnTo>
                    <a:pt x="867422" y="335394"/>
                  </a:lnTo>
                  <a:lnTo>
                    <a:pt x="869480" y="332854"/>
                  </a:lnTo>
                  <a:lnTo>
                    <a:pt x="872617" y="332854"/>
                  </a:lnTo>
                  <a:lnTo>
                    <a:pt x="874395" y="331584"/>
                  </a:lnTo>
                  <a:lnTo>
                    <a:pt x="874534" y="330352"/>
                  </a:lnTo>
                  <a:lnTo>
                    <a:pt x="874598" y="327685"/>
                  </a:lnTo>
                  <a:lnTo>
                    <a:pt x="874179" y="325234"/>
                  </a:lnTo>
                  <a:lnTo>
                    <a:pt x="870267" y="325234"/>
                  </a:lnTo>
                  <a:lnTo>
                    <a:pt x="868654" y="324040"/>
                  </a:lnTo>
                  <a:lnTo>
                    <a:pt x="868654" y="325424"/>
                  </a:lnTo>
                  <a:lnTo>
                    <a:pt x="867841" y="329044"/>
                  </a:lnTo>
                  <a:lnTo>
                    <a:pt x="866711" y="330314"/>
                  </a:lnTo>
                  <a:lnTo>
                    <a:pt x="865428" y="331584"/>
                  </a:lnTo>
                  <a:lnTo>
                    <a:pt x="863511" y="330314"/>
                  </a:lnTo>
                  <a:lnTo>
                    <a:pt x="861517" y="329044"/>
                  </a:lnTo>
                  <a:lnTo>
                    <a:pt x="860374" y="327774"/>
                  </a:lnTo>
                  <a:lnTo>
                    <a:pt x="856107" y="321424"/>
                  </a:lnTo>
                  <a:lnTo>
                    <a:pt x="855040" y="321424"/>
                  </a:lnTo>
                  <a:lnTo>
                    <a:pt x="855040" y="332854"/>
                  </a:lnTo>
                  <a:lnTo>
                    <a:pt x="853909" y="335394"/>
                  </a:lnTo>
                  <a:lnTo>
                    <a:pt x="850773" y="336664"/>
                  </a:lnTo>
                  <a:lnTo>
                    <a:pt x="848144" y="334124"/>
                  </a:lnTo>
                  <a:lnTo>
                    <a:pt x="851420" y="332854"/>
                  </a:lnTo>
                  <a:lnTo>
                    <a:pt x="850773" y="330314"/>
                  </a:lnTo>
                  <a:lnTo>
                    <a:pt x="852551" y="331584"/>
                  </a:lnTo>
                  <a:lnTo>
                    <a:pt x="855040" y="332854"/>
                  </a:lnTo>
                  <a:lnTo>
                    <a:pt x="855040" y="321424"/>
                  </a:lnTo>
                  <a:lnTo>
                    <a:pt x="853046" y="321424"/>
                  </a:lnTo>
                  <a:lnTo>
                    <a:pt x="855256" y="320154"/>
                  </a:lnTo>
                  <a:lnTo>
                    <a:pt x="856043" y="317614"/>
                  </a:lnTo>
                  <a:lnTo>
                    <a:pt x="855078" y="315074"/>
                  </a:lnTo>
                  <a:lnTo>
                    <a:pt x="854113" y="312534"/>
                  </a:lnTo>
                  <a:lnTo>
                    <a:pt x="854646" y="311264"/>
                  </a:lnTo>
                  <a:lnTo>
                    <a:pt x="855179" y="309994"/>
                  </a:lnTo>
                  <a:lnTo>
                    <a:pt x="855535" y="307454"/>
                  </a:lnTo>
                  <a:lnTo>
                    <a:pt x="860310" y="309994"/>
                  </a:lnTo>
                  <a:lnTo>
                    <a:pt x="860945" y="311264"/>
                  </a:lnTo>
                  <a:lnTo>
                    <a:pt x="862368" y="323964"/>
                  </a:lnTo>
                  <a:lnTo>
                    <a:pt x="864362" y="323964"/>
                  </a:lnTo>
                  <a:lnTo>
                    <a:pt x="866279" y="322694"/>
                  </a:lnTo>
                  <a:lnTo>
                    <a:pt x="868616" y="325132"/>
                  </a:lnTo>
                  <a:lnTo>
                    <a:pt x="868654" y="325424"/>
                  </a:lnTo>
                  <a:lnTo>
                    <a:pt x="868654" y="324040"/>
                  </a:lnTo>
                  <a:lnTo>
                    <a:pt x="868807" y="322694"/>
                  </a:lnTo>
                  <a:lnTo>
                    <a:pt x="869061" y="321424"/>
                  </a:lnTo>
                  <a:lnTo>
                    <a:pt x="871829" y="320154"/>
                  </a:lnTo>
                  <a:lnTo>
                    <a:pt x="876528" y="320154"/>
                  </a:lnTo>
                  <a:lnTo>
                    <a:pt x="878014" y="321424"/>
                  </a:lnTo>
                  <a:lnTo>
                    <a:pt x="877811" y="323964"/>
                  </a:lnTo>
                  <a:lnTo>
                    <a:pt x="874750" y="326504"/>
                  </a:lnTo>
                  <a:lnTo>
                    <a:pt x="875385" y="329044"/>
                  </a:lnTo>
                  <a:lnTo>
                    <a:pt x="880656" y="332854"/>
                  </a:lnTo>
                  <a:lnTo>
                    <a:pt x="880503" y="334124"/>
                  </a:lnTo>
                  <a:lnTo>
                    <a:pt x="881367" y="336664"/>
                  </a:lnTo>
                  <a:lnTo>
                    <a:pt x="881367" y="337934"/>
                  </a:lnTo>
                  <a:lnTo>
                    <a:pt x="878801" y="337934"/>
                  </a:lnTo>
                  <a:lnTo>
                    <a:pt x="877023" y="336664"/>
                  </a:lnTo>
                  <a:lnTo>
                    <a:pt x="875169" y="336664"/>
                  </a:lnTo>
                  <a:lnTo>
                    <a:pt x="873252" y="337934"/>
                  </a:lnTo>
                  <a:lnTo>
                    <a:pt x="871258" y="340474"/>
                  </a:lnTo>
                  <a:lnTo>
                    <a:pt x="874102" y="340474"/>
                  </a:lnTo>
                  <a:lnTo>
                    <a:pt x="876096" y="339204"/>
                  </a:lnTo>
                  <a:lnTo>
                    <a:pt x="878941" y="341744"/>
                  </a:lnTo>
                  <a:lnTo>
                    <a:pt x="877519" y="344284"/>
                  </a:lnTo>
                  <a:lnTo>
                    <a:pt x="877455" y="354444"/>
                  </a:lnTo>
                  <a:lnTo>
                    <a:pt x="875525" y="356984"/>
                  </a:lnTo>
                  <a:lnTo>
                    <a:pt x="872972" y="354444"/>
                  </a:lnTo>
                  <a:lnTo>
                    <a:pt x="874966" y="353174"/>
                  </a:lnTo>
                  <a:lnTo>
                    <a:pt x="877379" y="353174"/>
                  </a:lnTo>
                  <a:lnTo>
                    <a:pt x="877455" y="354444"/>
                  </a:lnTo>
                  <a:lnTo>
                    <a:pt x="877455" y="344284"/>
                  </a:lnTo>
                  <a:lnTo>
                    <a:pt x="874102" y="344284"/>
                  </a:lnTo>
                  <a:lnTo>
                    <a:pt x="871766" y="346824"/>
                  </a:lnTo>
                  <a:lnTo>
                    <a:pt x="869124" y="348094"/>
                  </a:lnTo>
                  <a:lnTo>
                    <a:pt x="865225" y="351116"/>
                  </a:lnTo>
                  <a:lnTo>
                    <a:pt x="867562" y="351904"/>
                  </a:lnTo>
                  <a:lnTo>
                    <a:pt x="870407" y="354444"/>
                  </a:lnTo>
                  <a:lnTo>
                    <a:pt x="870762" y="355714"/>
                  </a:lnTo>
                  <a:lnTo>
                    <a:pt x="869264" y="356984"/>
                  </a:lnTo>
                  <a:lnTo>
                    <a:pt x="867638" y="359524"/>
                  </a:lnTo>
                  <a:lnTo>
                    <a:pt x="865352" y="360794"/>
                  </a:lnTo>
                  <a:lnTo>
                    <a:pt x="862507" y="362064"/>
                  </a:lnTo>
                  <a:lnTo>
                    <a:pt x="860729" y="362064"/>
                  </a:lnTo>
                  <a:lnTo>
                    <a:pt x="860310" y="363334"/>
                  </a:lnTo>
                  <a:lnTo>
                    <a:pt x="860666" y="365874"/>
                  </a:lnTo>
                  <a:lnTo>
                    <a:pt x="862507" y="365874"/>
                  </a:lnTo>
                  <a:lnTo>
                    <a:pt x="865644" y="364604"/>
                  </a:lnTo>
                  <a:lnTo>
                    <a:pt x="869619" y="365874"/>
                  </a:lnTo>
                  <a:lnTo>
                    <a:pt x="870343" y="364604"/>
                  </a:lnTo>
                  <a:lnTo>
                    <a:pt x="871766" y="362064"/>
                  </a:lnTo>
                  <a:lnTo>
                    <a:pt x="875030" y="360794"/>
                  </a:lnTo>
                  <a:lnTo>
                    <a:pt x="879436" y="363334"/>
                  </a:lnTo>
                  <a:lnTo>
                    <a:pt x="881151" y="360794"/>
                  </a:lnTo>
                  <a:lnTo>
                    <a:pt x="882002" y="359524"/>
                  </a:lnTo>
                  <a:lnTo>
                    <a:pt x="886053" y="358254"/>
                  </a:lnTo>
                  <a:lnTo>
                    <a:pt x="883424" y="356984"/>
                  </a:lnTo>
                  <a:lnTo>
                    <a:pt x="881786" y="358254"/>
                  </a:lnTo>
                  <a:lnTo>
                    <a:pt x="879729" y="359524"/>
                  </a:lnTo>
                  <a:lnTo>
                    <a:pt x="880960" y="356984"/>
                  </a:lnTo>
                  <a:lnTo>
                    <a:pt x="881583" y="355714"/>
                  </a:lnTo>
                  <a:lnTo>
                    <a:pt x="882510" y="353174"/>
                  </a:lnTo>
                  <a:lnTo>
                    <a:pt x="883920" y="349364"/>
                  </a:lnTo>
                  <a:lnTo>
                    <a:pt x="884135" y="349364"/>
                  </a:lnTo>
                  <a:lnTo>
                    <a:pt x="888974" y="354444"/>
                  </a:lnTo>
                  <a:lnTo>
                    <a:pt x="889901" y="354444"/>
                  </a:lnTo>
                  <a:lnTo>
                    <a:pt x="890892" y="355714"/>
                  </a:lnTo>
                  <a:lnTo>
                    <a:pt x="891463" y="353174"/>
                  </a:lnTo>
                  <a:lnTo>
                    <a:pt x="892606" y="350634"/>
                  </a:lnTo>
                  <a:lnTo>
                    <a:pt x="891895" y="349364"/>
                  </a:lnTo>
                  <a:lnTo>
                    <a:pt x="891184" y="348094"/>
                  </a:lnTo>
                  <a:lnTo>
                    <a:pt x="887628" y="346824"/>
                  </a:lnTo>
                  <a:lnTo>
                    <a:pt x="889330" y="344284"/>
                  </a:lnTo>
                  <a:lnTo>
                    <a:pt x="893318" y="339204"/>
                  </a:lnTo>
                  <a:lnTo>
                    <a:pt x="893241" y="337934"/>
                  </a:lnTo>
                  <a:lnTo>
                    <a:pt x="888619" y="334124"/>
                  </a:lnTo>
                  <a:lnTo>
                    <a:pt x="888339" y="330314"/>
                  </a:lnTo>
                  <a:lnTo>
                    <a:pt x="891387" y="326504"/>
                  </a:lnTo>
                  <a:lnTo>
                    <a:pt x="888974" y="323964"/>
                  </a:lnTo>
                  <a:lnTo>
                    <a:pt x="888974" y="320154"/>
                  </a:lnTo>
                  <a:lnTo>
                    <a:pt x="888987" y="318884"/>
                  </a:lnTo>
                  <a:lnTo>
                    <a:pt x="888974" y="312623"/>
                  </a:lnTo>
                  <a:lnTo>
                    <a:pt x="883920" y="318884"/>
                  </a:lnTo>
                  <a:lnTo>
                    <a:pt x="881583" y="317614"/>
                  </a:lnTo>
                  <a:lnTo>
                    <a:pt x="879373" y="316344"/>
                  </a:lnTo>
                  <a:lnTo>
                    <a:pt x="878725" y="315074"/>
                  </a:lnTo>
                  <a:lnTo>
                    <a:pt x="879157" y="313804"/>
                  </a:lnTo>
                  <a:lnTo>
                    <a:pt x="879589" y="312534"/>
                  </a:lnTo>
                  <a:lnTo>
                    <a:pt x="887412" y="311264"/>
                  </a:lnTo>
                  <a:lnTo>
                    <a:pt x="888974" y="312623"/>
                  </a:lnTo>
                  <a:lnTo>
                    <a:pt x="890320" y="313804"/>
                  </a:lnTo>
                  <a:lnTo>
                    <a:pt x="890536" y="317614"/>
                  </a:lnTo>
                  <a:lnTo>
                    <a:pt x="893102" y="316344"/>
                  </a:lnTo>
                  <a:lnTo>
                    <a:pt x="895096" y="315074"/>
                  </a:lnTo>
                  <a:lnTo>
                    <a:pt x="897293" y="315074"/>
                  </a:lnTo>
                  <a:lnTo>
                    <a:pt x="899071" y="313804"/>
                  </a:lnTo>
                  <a:lnTo>
                    <a:pt x="900849" y="311264"/>
                  </a:lnTo>
                  <a:lnTo>
                    <a:pt x="899998" y="307454"/>
                  </a:lnTo>
                  <a:lnTo>
                    <a:pt x="903058" y="306184"/>
                  </a:lnTo>
                  <a:lnTo>
                    <a:pt x="906119" y="306184"/>
                  </a:lnTo>
                  <a:lnTo>
                    <a:pt x="909040" y="304914"/>
                  </a:lnTo>
                  <a:lnTo>
                    <a:pt x="909599" y="303644"/>
                  </a:lnTo>
                  <a:lnTo>
                    <a:pt x="907757" y="301104"/>
                  </a:lnTo>
                  <a:lnTo>
                    <a:pt x="904557" y="297294"/>
                  </a:lnTo>
                  <a:lnTo>
                    <a:pt x="903338" y="294754"/>
                  </a:lnTo>
                  <a:lnTo>
                    <a:pt x="902131" y="292214"/>
                  </a:lnTo>
                  <a:lnTo>
                    <a:pt x="897864" y="288404"/>
                  </a:lnTo>
                  <a:lnTo>
                    <a:pt x="899718" y="288404"/>
                  </a:lnTo>
                  <a:lnTo>
                    <a:pt x="901776" y="289674"/>
                  </a:lnTo>
                  <a:lnTo>
                    <a:pt x="901509" y="288404"/>
                  </a:lnTo>
                  <a:lnTo>
                    <a:pt x="900709" y="284594"/>
                  </a:lnTo>
                  <a:lnTo>
                    <a:pt x="899934" y="283324"/>
                  </a:lnTo>
                  <a:lnTo>
                    <a:pt x="901560" y="282054"/>
                  </a:lnTo>
                  <a:lnTo>
                    <a:pt x="906754" y="282054"/>
                  </a:lnTo>
                  <a:lnTo>
                    <a:pt x="908113" y="283324"/>
                  </a:lnTo>
                  <a:lnTo>
                    <a:pt x="909535" y="284594"/>
                  </a:lnTo>
                  <a:lnTo>
                    <a:pt x="911669" y="283324"/>
                  </a:lnTo>
                  <a:lnTo>
                    <a:pt x="910463" y="285864"/>
                  </a:lnTo>
                  <a:lnTo>
                    <a:pt x="909535" y="287134"/>
                  </a:lnTo>
                  <a:lnTo>
                    <a:pt x="908685" y="288404"/>
                  </a:lnTo>
                  <a:lnTo>
                    <a:pt x="906119" y="294754"/>
                  </a:lnTo>
                  <a:lnTo>
                    <a:pt x="906614" y="294754"/>
                  </a:lnTo>
                  <a:lnTo>
                    <a:pt x="913726" y="297294"/>
                  </a:lnTo>
                  <a:lnTo>
                    <a:pt x="915581" y="297294"/>
                  </a:lnTo>
                  <a:lnTo>
                    <a:pt x="916571" y="302374"/>
                  </a:lnTo>
                  <a:lnTo>
                    <a:pt x="914869" y="303644"/>
                  </a:lnTo>
                  <a:lnTo>
                    <a:pt x="913511" y="303644"/>
                  </a:lnTo>
                  <a:lnTo>
                    <a:pt x="910247" y="306184"/>
                  </a:lnTo>
                  <a:lnTo>
                    <a:pt x="905840" y="309994"/>
                  </a:lnTo>
                  <a:lnTo>
                    <a:pt x="906830" y="316344"/>
                  </a:lnTo>
                  <a:lnTo>
                    <a:pt x="904976" y="318884"/>
                  </a:lnTo>
                  <a:lnTo>
                    <a:pt x="898156" y="316344"/>
                  </a:lnTo>
                  <a:lnTo>
                    <a:pt x="895096" y="321424"/>
                  </a:lnTo>
                  <a:lnTo>
                    <a:pt x="890536" y="321424"/>
                  </a:lnTo>
                  <a:lnTo>
                    <a:pt x="893457" y="322694"/>
                  </a:lnTo>
                  <a:lnTo>
                    <a:pt x="894753" y="325132"/>
                  </a:lnTo>
                  <a:lnTo>
                    <a:pt x="894880" y="325297"/>
                  </a:lnTo>
                  <a:lnTo>
                    <a:pt x="896378" y="326504"/>
                  </a:lnTo>
                  <a:lnTo>
                    <a:pt x="900925" y="329044"/>
                  </a:lnTo>
                  <a:lnTo>
                    <a:pt x="899782" y="332854"/>
                  </a:lnTo>
                  <a:lnTo>
                    <a:pt x="899287" y="337934"/>
                  </a:lnTo>
                  <a:lnTo>
                    <a:pt x="899287" y="339204"/>
                  </a:lnTo>
                  <a:lnTo>
                    <a:pt x="901141" y="340474"/>
                  </a:lnTo>
                  <a:lnTo>
                    <a:pt x="902627" y="339204"/>
                  </a:lnTo>
                  <a:lnTo>
                    <a:pt x="901001" y="335394"/>
                  </a:lnTo>
                  <a:lnTo>
                    <a:pt x="904341" y="335394"/>
                  </a:lnTo>
                  <a:lnTo>
                    <a:pt x="906399" y="336664"/>
                  </a:lnTo>
                  <a:lnTo>
                    <a:pt x="907326" y="337934"/>
                  </a:lnTo>
                  <a:lnTo>
                    <a:pt x="906119" y="343014"/>
                  </a:lnTo>
                  <a:lnTo>
                    <a:pt x="901636" y="343014"/>
                  </a:lnTo>
                  <a:lnTo>
                    <a:pt x="899502" y="341744"/>
                  </a:lnTo>
                  <a:lnTo>
                    <a:pt x="896226" y="341744"/>
                  </a:lnTo>
                  <a:lnTo>
                    <a:pt x="896302" y="344284"/>
                  </a:lnTo>
                  <a:lnTo>
                    <a:pt x="898359" y="348094"/>
                  </a:lnTo>
                  <a:lnTo>
                    <a:pt x="899071" y="351904"/>
                  </a:lnTo>
                  <a:lnTo>
                    <a:pt x="894524" y="356984"/>
                  </a:lnTo>
                  <a:lnTo>
                    <a:pt x="895235" y="358254"/>
                  </a:lnTo>
                  <a:lnTo>
                    <a:pt x="900709" y="358254"/>
                  </a:lnTo>
                  <a:lnTo>
                    <a:pt x="899071" y="362064"/>
                  </a:lnTo>
                  <a:lnTo>
                    <a:pt x="900214" y="363334"/>
                  </a:lnTo>
                  <a:lnTo>
                    <a:pt x="903058" y="363334"/>
                  </a:lnTo>
                  <a:lnTo>
                    <a:pt x="904621" y="364604"/>
                  </a:lnTo>
                  <a:lnTo>
                    <a:pt x="906119" y="363334"/>
                  </a:lnTo>
                  <a:lnTo>
                    <a:pt x="908888" y="359524"/>
                  </a:lnTo>
                  <a:lnTo>
                    <a:pt x="908888" y="355714"/>
                  </a:lnTo>
                  <a:lnTo>
                    <a:pt x="906195" y="353174"/>
                  </a:lnTo>
                  <a:lnTo>
                    <a:pt x="905840" y="350634"/>
                  </a:lnTo>
                  <a:lnTo>
                    <a:pt x="907757" y="350634"/>
                  </a:lnTo>
                  <a:lnTo>
                    <a:pt x="910247" y="355714"/>
                  </a:lnTo>
                  <a:lnTo>
                    <a:pt x="911021" y="351904"/>
                  </a:lnTo>
                  <a:lnTo>
                    <a:pt x="911555" y="350634"/>
                  </a:lnTo>
                  <a:lnTo>
                    <a:pt x="912088" y="349364"/>
                  </a:lnTo>
                  <a:lnTo>
                    <a:pt x="913587" y="346824"/>
                  </a:lnTo>
                  <a:lnTo>
                    <a:pt x="913231" y="343014"/>
                  </a:lnTo>
                  <a:lnTo>
                    <a:pt x="921054" y="343014"/>
                  </a:lnTo>
                  <a:lnTo>
                    <a:pt x="919492" y="340474"/>
                  </a:lnTo>
                  <a:lnTo>
                    <a:pt x="918781" y="339204"/>
                  </a:lnTo>
                  <a:lnTo>
                    <a:pt x="918857" y="337934"/>
                  </a:lnTo>
                  <a:lnTo>
                    <a:pt x="918997" y="335394"/>
                  </a:lnTo>
                  <a:lnTo>
                    <a:pt x="915644" y="337934"/>
                  </a:lnTo>
                  <a:lnTo>
                    <a:pt x="913511" y="337934"/>
                  </a:lnTo>
                  <a:lnTo>
                    <a:pt x="908329" y="335394"/>
                  </a:lnTo>
                  <a:lnTo>
                    <a:pt x="906780" y="327850"/>
                  </a:lnTo>
                  <a:lnTo>
                    <a:pt x="906830" y="327685"/>
                  </a:lnTo>
                  <a:lnTo>
                    <a:pt x="910463" y="323964"/>
                  </a:lnTo>
                  <a:lnTo>
                    <a:pt x="911885" y="320154"/>
                  </a:lnTo>
                  <a:lnTo>
                    <a:pt x="907046" y="320154"/>
                  </a:lnTo>
                  <a:lnTo>
                    <a:pt x="907516" y="318884"/>
                  </a:lnTo>
                  <a:lnTo>
                    <a:pt x="908469" y="316344"/>
                  </a:lnTo>
                  <a:lnTo>
                    <a:pt x="909180" y="313804"/>
                  </a:lnTo>
                  <a:lnTo>
                    <a:pt x="910564" y="312623"/>
                  </a:lnTo>
                  <a:lnTo>
                    <a:pt x="910666" y="309994"/>
                  </a:lnTo>
                  <a:lnTo>
                    <a:pt x="912952" y="309994"/>
                  </a:lnTo>
                  <a:lnTo>
                    <a:pt x="914514" y="311264"/>
                  </a:lnTo>
                  <a:lnTo>
                    <a:pt x="915936" y="312534"/>
                  </a:lnTo>
                  <a:lnTo>
                    <a:pt x="917790" y="313804"/>
                  </a:lnTo>
                  <a:lnTo>
                    <a:pt x="917638" y="315074"/>
                  </a:lnTo>
                  <a:lnTo>
                    <a:pt x="915581" y="316344"/>
                  </a:lnTo>
                  <a:lnTo>
                    <a:pt x="912380" y="316344"/>
                  </a:lnTo>
                  <a:lnTo>
                    <a:pt x="912660" y="318884"/>
                  </a:lnTo>
                  <a:lnTo>
                    <a:pt x="911948" y="320154"/>
                  </a:lnTo>
                  <a:lnTo>
                    <a:pt x="915797" y="332854"/>
                  </a:lnTo>
                  <a:lnTo>
                    <a:pt x="918921" y="331584"/>
                  </a:lnTo>
                  <a:lnTo>
                    <a:pt x="918146" y="321424"/>
                  </a:lnTo>
                  <a:lnTo>
                    <a:pt x="919137" y="318884"/>
                  </a:lnTo>
                  <a:lnTo>
                    <a:pt x="925461" y="317614"/>
                  </a:lnTo>
                  <a:lnTo>
                    <a:pt x="926172" y="317614"/>
                  </a:lnTo>
                  <a:lnTo>
                    <a:pt x="925322" y="321424"/>
                  </a:lnTo>
                  <a:lnTo>
                    <a:pt x="929944" y="321424"/>
                  </a:lnTo>
                  <a:lnTo>
                    <a:pt x="931722" y="323964"/>
                  </a:lnTo>
                  <a:lnTo>
                    <a:pt x="933792" y="325234"/>
                  </a:lnTo>
                  <a:lnTo>
                    <a:pt x="938555" y="322694"/>
                  </a:lnTo>
                  <a:lnTo>
                    <a:pt x="938987" y="326529"/>
                  </a:lnTo>
                  <a:lnTo>
                    <a:pt x="939546" y="330314"/>
                  </a:lnTo>
                  <a:lnTo>
                    <a:pt x="941832" y="327774"/>
                  </a:lnTo>
                  <a:lnTo>
                    <a:pt x="944245" y="326504"/>
                  </a:lnTo>
                  <a:lnTo>
                    <a:pt x="941120" y="323964"/>
                  </a:lnTo>
                  <a:lnTo>
                    <a:pt x="941311" y="322694"/>
                  </a:lnTo>
                  <a:lnTo>
                    <a:pt x="941895" y="318884"/>
                  </a:lnTo>
                  <a:lnTo>
                    <a:pt x="943076" y="317614"/>
                  </a:lnTo>
                  <a:lnTo>
                    <a:pt x="944245" y="316344"/>
                  </a:lnTo>
                  <a:lnTo>
                    <a:pt x="945451" y="313804"/>
                  </a:lnTo>
                  <a:lnTo>
                    <a:pt x="943076" y="312534"/>
                  </a:lnTo>
                  <a:lnTo>
                    <a:pt x="940689" y="311264"/>
                  </a:lnTo>
                  <a:lnTo>
                    <a:pt x="938631" y="309994"/>
                  </a:lnTo>
                  <a:lnTo>
                    <a:pt x="937920" y="308724"/>
                  </a:lnTo>
                  <a:lnTo>
                    <a:pt x="937209" y="307454"/>
                  </a:lnTo>
                  <a:lnTo>
                    <a:pt x="940269" y="306184"/>
                  </a:lnTo>
                  <a:lnTo>
                    <a:pt x="943610" y="304914"/>
                  </a:lnTo>
                  <a:lnTo>
                    <a:pt x="945172" y="302374"/>
                  </a:lnTo>
                  <a:lnTo>
                    <a:pt x="946238" y="297294"/>
                  </a:lnTo>
                  <a:lnTo>
                    <a:pt x="947585" y="296024"/>
                  </a:lnTo>
                  <a:lnTo>
                    <a:pt x="951572" y="296024"/>
                  </a:lnTo>
                  <a:lnTo>
                    <a:pt x="951865" y="297294"/>
                  </a:lnTo>
                  <a:lnTo>
                    <a:pt x="952284" y="298564"/>
                  </a:lnTo>
                  <a:lnTo>
                    <a:pt x="954989" y="301104"/>
                  </a:lnTo>
                  <a:lnTo>
                    <a:pt x="956691" y="301104"/>
                  </a:lnTo>
                  <a:lnTo>
                    <a:pt x="955916" y="299834"/>
                  </a:lnTo>
                  <a:lnTo>
                    <a:pt x="956195" y="298564"/>
                  </a:lnTo>
                  <a:lnTo>
                    <a:pt x="957338" y="297294"/>
                  </a:lnTo>
                  <a:lnTo>
                    <a:pt x="959612" y="301104"/>
                  </a:lnTo>
                  <a:lnTo>
                    <a:pt x="959256" y="301104"/>
                  </a:lnTo>
                  <a:lnTo>
                    <a:pt x="956271" y="307454"/>
                  </a:lnTo>
                  <a:lnTo>
                    <a:pt x="953846" y="309994"/>
                  </a:lnTo>
                  <a:lnTo>
                    <a:pt x="957757" y="315074"/>
                  </a:lnTo>
                  <a:lnTo>
                    <a:pt x="957834" y="317614"/>
                  </a:lnTo>
                  <a:lnTo>
                    <a:pt x="951496" y="318884"/>
                  </a:lnTo>
                  <a:lnTo>
                    <a:pt x="953135" y="322694"/>
                  </a:lnTo>
                  <a:lnTo>
                    <a:pt x="952220" y="326504"/>
                  </a:lnTo>
                  <a:lnTo>
                    <a:pt x="954417" y="325234"/>
                  </a:lnTo>
                  <a:lnTo>
                    <a:pt x="956475" y="321437"/>
                  </a:lnTo>
                  <a:lnTo>
                    <a:pt x="958621" y="318884"/>
                  </a:lnTo>
                  <a:lnTo>
                    <a:pt x="961745" y="316344"/>
                  </a:lnTo>
                  <a:lnTo>
                    <a:pt x="963739" y="315074"/>
                  </a:lnTo>
                  <a:lnTo>
                    <a:pt x="967155" y="315074"/>
                  </a:lnTo>
                  <a:lnTo>
                    <a:pt x="966660" y="317614"/>
                  </a:lnTo>
                  <a:lnTo>
                    <a:pt x="965873" y="321424"/>
                  </a:lnTo>
                  <a:lnTo>
                    <a:pt x="967371" y="322694"/>
                  </a:lnTo>
                  <a:lnTo>
                    <a:pt x="969708" y="325234"/>
                  </a:lnTo>
                  <a:lnTo>
                    <a:pt x="962240" y="323964"/>
                  </a:lnTo>
                  <a:lnTo>
                    <a:pt x="960183" y="326504"/>
                  </a:lnTo>
                  <a:lnTo>
                    <a:pt x="960958" y="336664"/>
                  </a:lnTo>
                  <a:lnTo>
                    <a:pt x="959535" y="335724"/>
                  </a:lnTo>
                  <a:lnTo>
                    <a:pt x="959535" y="341744"/>
                  </a:lnTo>
                  <a:lnTo>
                    <a:pt x="958049" y="344284"/>
                  </a:lnTo>
                  <a:lnTo>
                    <a:pt x="955421" y="343014"/>
                  </a:lnTo>
                  <a:lnTo>
                    <a:pt x="956627" y="339204"/>
                  </a:lnTo>
                  <a:lnTo>
                    <a:pt x="956068" y="337959"/>
                  </a:lnTo>
                  <a:lnTo>
                    <a:pt x="959396" y="339204"/>
                  </a:lnTo>
                  <a:lnTo>
                    <a:pt x="959535" y="341744"/>
                  </a:lnTo>
                  <a:lnTo>
                    <a:pt x="959535" y="335724"/>
                  </a:lnTo>
                  <a:lnTo>
                    <a:pt x="959040" y="335394"/>
                  </a:lnTo>
                  <a:lnTo>
                    <a:pt x="955840" y="334124"/>
                  </a:lnTo>
                  <a:lnTo>
                    <a:pt x="953782" y="335394"/>
                  </a:lnTo>
                  <a:lnTo>
                    <a:pt x="955560" y="336664"/>
                  </a:lnTo>
                  <a:lnTo>
                    <a:pt x="955979" y="337934"/>
                  </a:lnTo>
                  <a:lnTo>
                    <a:pt x="951572" y="337934"/>
                  </a:lnTo>
                  <a:lnTo>
                    <a:pt x="949439" y="339204"/>
                  </a:lnTo>
                  <a:lnTo>
                    <a:pt x="948804" y="340474"/>
                  </a:lnTo>
                  <a:lnTo>
                    <a:pt x="949655" y="341744"/>
                  </a:lnTo>
                  <a:lnTo>
                    <a:pt x="951496" y="344284"/>
                  </a:lnTo>
                  <a:lnTo>
                    <a:pt x="949083" y="346824"/>
                  </a:lnTo>
                  <a:lnTo>
                    <a:pt x="948982" y="350786"/>
                  </a:lnTo>
                  <a:lnTo>
                    <a:pt x="948728" y="351904"/>
                  </a:lnTo>
                  <a:lnTo>
                    <a:pt x="950645" y="351904"/>
                  </a:lnTo>
                  <a:lnTo>
                    <a:pt x="952639" y="350634"/>
                  </a:lnTo>
                  <a:lnTo>
                    <a:pt x="954354" y="350634"/>
                  </a:lnTo>
                  <a:lnTo>
                    <a:pt x="956335" y="351904"/>
                  </a:lnTo>
                  <a:lnTo>
                    <a:pt x="958761" y="354444"/>
                  </a:lnTo>
                  <a:lnTo>
                    <a:pt x="961529" y="354444"/>
                  </a:lnTo>
                  <a:lnTo>
                    <a:pt x="965873" y="350634"/>
                  </a:lnTo>
                  <a:lnTo>
                    <a:pt x="966228" y="349364"/>
                  </a:lnTo>
                  <a:lnTo>
                    <a:pt x="964234" y="348094"/>
                  </a:lnTo>
                  <a:lnTo>
                    <a:pt x="962952" y="346824"/>
                  </a:lnTo>
                  <a:lnTo>
                    <a:pt x="961110" y="348094"/>
                  </a:lnTo>
                  <a:lnTo>
                    <a:pt x="961110" y="344284"/>
                  </a:lnTo>
                  <a:lnTo>
                    <a:pt x="961110" y="343014"/>
                  </a:lnTo>
                  <a:lnTo>
                    <a:pt x="963955" y="343014"/>
                  </a:lnTo>
                  <a:lnTo>
                    <a:pt x="968082" y="341744"/>
                  </a:lnTo>
                  <a:lnTo>
                    <a:pt x="968578" y="339204"/>
                  </a:lnTo>
                  <a:lnTo>
                    <a:pt x="968629" y="336664"/>
                  </a:lnTo>
                  <a:lnTo>
                    <a:pt x="968641" y="335394"/>
                  </a:lnTo>
                  <a:lnTo>
                    <a:pt x="969289" y="332854"/>
                  </a:lnTo>
                  <a:lnTo>
                    <a:pt x="971130" y="331584"/>
                  </a:lnTo>
                  <a:lnTo>
                    <a:pt x="972845" y="331584"/>
                  </a:lnTo>
                  <a:lnTo>
                    <a:pt x="972350" y="332854"/>
                  </a:lnTo>
                  <a:lnTo>
                    <a:pt x="972273" y="336664"/>
                  </a:lnTo>
                  <a:lnTo>
                    <a:pt x="974191" y="339204"/>
                  </a:lnTo>
                  <a:lnTo>
                    <a:pt x="971346" y="341744"/>
                  </a:lnTo>
                  <a:lnTo>
                    <a:pt x="972134" y="344284"/>
                  </a:lnTo>
                  <a:lnTo>
                    <a:pt x="976617" y="343014"/>
                  </a:lnTo>
                  <a:lnTo>
                    <a:pt x="978255" y="343014"/>
                  </a:lnTo>
                  <a:lnTo>
                    <a:pt x="979678" y="350634"/>
                  </a:lnTo>
                  <a:lnTo>
                    <a:pt x="984224" y="353174"/>
                  </a:lnTo>
                  <a:lnTo>
                    <a:pt x="990701" y="353174"/>
                  </a:lnTo>
                  <a:lnTo>
                    <a:pt x="990206" y="351904"/>
                  </a:lnTo>
                  <a:lnTo>
                    <a:pt x="990841" y="349364"/>
                  </a:lnTo>
                  <a:lnTo>
                    <a:pt x="990523" y="348094"/>
                  </a:lnTo>
                  <a:lnTo>
                    <a:pt x="990206" y="346824"/>
                  </a:lnTo>
                  <a:lnTo>
                    <a:pt x="988352" y="348094"/>
                  </a:lnTo>
                  <a:lnTo>
                    <a:pt x="983869" y="348094"/>
                  </a:lnTo>
                  <a:lnTo>
                    <a:pt x="983830" y="344284"/>
                  </a:lnTo>
                  <a:lnTo>
                    <a:pt x="983729" y="343014"/>
                  </a:lnTo>
                  <a:lnTo>
                    <a:pt x="983653" y="341744"/>
                  </a:lnTo>
                  <a:lnTo>
                    <a:pt x="983653" y="339204"/>
                  </a:lnTo>
                  <a:lnTo>
                    <a:pt x="983729" y="337934"/>
                  </a:lnTo>
                  <a:lnTo>
                    <a:pt x="983729" y="336664"/>
                  </a:lnTo>
                  <a:lnTo>
                    <a:pt x="983729" y="334124"/>
                  </a:lnTo>
                  <a:lnTo>
                    <a:pt x="981456" y="335394"/>
                  </a:lnTo>
                  <a:lnTo>
                    <a:pt x="981240" y="335394"/>
                  </a:lnTo>
                  <a:lnTo>
                    <a:pt x="981240" y="340474"/>
                  </a:lnTo>
                  <a:lnTo>
                    <a:pt x="979030" y="341744"/>
                  </a:lnTo>
                  <a:lnTo>
                    <a:pt x="977684" y="341744"/>
                  </a:lnTo>
                  <a:lnTo>
                    <a:pt x="975969" y="340474"/>
                  </a:lnTo>
                  <a:lnTo>
                    <a:pt x="977963" y="337934"/>
                  </a:lnTo>
                  <a:lnTo>
                    <a:pt x="979246" y="339204"/>
                  </a:lnTo>
                  <a:lnTo>
                    <a:pt x="981240" y="340474"/>
                  </a:lnTo>
                  <a:lnTo>
                    <a:pt x="981240" y="335394"/>
                  </a:lnTo>
                  <a:lnTo>
                    <a:pt x="980097" y="335394"/>
                  </a:lnTo>
                  <a:lnTo>
                    <a:pt x="978674" y="336664"/>
                  </a:lnTo>
                  <a:lnTo>
                    <a:pt x="976122" y="336664"/>
                  </a:lnTo>
                  <a:lnTo>
                    <a:pt x="975118" y="335394"/>
                  </a:lnTo>
                  <a:lnTo>
                    <a:pt x="976401" y="331584"/>
                  </a:lnTo>
                  <a:lnTo>
                    <a:pt x="977252" y="329044"/>
                  </a:lnTo>
                  <a:lnTo>
                    <a:pt x="978814" y="325234"/>
                  </a:lnTo>
                  <a:lnTo>
                    <a:pt x="982522" y="318884"/>
                  </a:lnTo>
                  <a:lnTo>
                    <a:pt x="984224" y="321424"/>
                  </a:lnTo>
                  <a:lnTo>
                    <a:pt x="987996" y="321424"/>
                  </a:lnTo>
                  <a:lnTo>
                    <a:pt x="987285" y="323964"/>
                  </a:lnTo>
                  <a:lnTo>
                    <a:pt x="986790" y="323964"/>
                  </a:lnTo>
                  <a:lnTo>
                    <a:pt x="982472" y="327685"/>
                  </a:lnTo>
                  <a:lnTo>
                    <a:pt x="982446" y="327850"/>
                  </a:lnTo>
                  <a:lnTo>
                    <a:pt x="986650" y="332854"/>
                  </a:lnTo>
                  <a:lnTo>
                    <a:pt x="987285" y="335394"/>
                  </a:lnTo>
                  <a:lnTo>
                    <a:pt x="988568" y="335394"/>
                  </a:lnTo>
                  <a:lnTo>
                    <a:pt x="988987" y="332854"/>
                  </a:lnTo>
                  <a:lnTo>
                    <a:pt x="991552" y="332854"/>
                  </a:lnTo>
                  <a:lnTo>
                    <a:pt x="990346" y="334124"/>
                  </a:lnTo>
                  <a:lnTo>
                    <a:pt x="990269" y="336664"/>
                  </a:lnTo>
                  <a:lnTo>
                    <a:pt x="987285" y="335394"/>
                  </a:lnTo>
                  <a:lnTo>
                    <a:pt x="985367" y="339204"/>
                  </a:lnTo>
                  <a:lnTo>
                    <a:pt x="987209" y="341744"/>
                  </a:lnTo>
                  <a:lnTo>
                    <a:pt x="988352" y="344284"/>
                  </a:lnTo>
                  <a:lnTo>
                    <a:pt x="992619" y="341744"/>
                  </a:lnTo>
                  <a:lnTo>
                    <a:pt x="996454" y="341744"/>
                  </a:lnTo>
                  <a:lnTo>
                    <a:pt x="995540" y="344284"/>
                  </a:lnTo>
                  <a:lnTo>
                    <a:pt x="993330" y="348094"/>
                  </a:lnTo>
                  <a:lnTo>
                    <a:pt x="993609" y="349364"/>
                  </a:lnTo>
                  <a:lnTo>
                    <a:pt x="997673" y="350634"/>
                  </a:lnTo>
                  <a:lnTo>
                    <a:pt x="1001369" y="353174"/>
                  </a:lnTo>
                  <a:lnTo>
                    <a:pt x="1001293" y="354444"/>
                  </a:lnTo>
                  <a:lnTo>
                    <a:pt x="994829" y="358254"/>
                  </a:lnTo>
                  <a:lnTo>
                    <a:pt x="994676" y="359524"/>
                  </a:lnTo>
                  <a:lnTo>
                    <a:pt x="996391" y="362064"/>
                  </a:lnTo>
                  <a:lnTo>
                    <a:pt x="998880" y="365874"/>
                  </a:lnTo>
                  <a:lnTo>
                    <a:pt x="998880" y="369684"/>
                  </a:lnTo>
                  <a:lnTo>
                    <a:pt x="994676" y="373494"/>
                  </a:lnTo>
                  <a:lnTo>
                    <a:pt x="995108" y="374764"/>
                  </a:lnTo>
                  <a:lnTo>
                    <a:pt x="995959" y="376034"/>
                  </a:lnTo>
                  <a:lnTo>
                    <a:pt x="998880" y="378574"/>
                  </a:lnTo>
                  <a:lnTo>
                    <a:pt x="1004354" y="382384"/>
                  </a:lnTo>
                  <a:lnTo>
                    <a:pt x="1015314" y="382384"/>
                  </a:lnTo>
                  <a:lnTo>
                    <a:pt x="1020356" y="377304"/>
                  </a:lnTo>
                  <a:lnTo>
                    <a:pt x="1022350" y="376034"/>
                  </a:lnTo>
                  <a:lnTo>
                    <a:pt x="1026261" y="376034"/>
                  </a:lnTo>
                  <a:lnTo>
                    <a:pt x="1028547" y="373494"/>
                  </a:lnTo>
                  <a:lnTo>
                    <a:pt x="1027049" y="367144"/>
                  </a:lnTo>
                  <a:lnTo>
                    <a:pt x="1027125" y="365874"/>
                  </a:lnTo>
                  <a:lnTo>
                    <a:pt x="1027188" y="364604"/>
                  </a:lnTo>
                  <a:lnTo>
                    <a:pt x="1029106" y="364604"/>
                  </a:lnTo>
                  <a:lnTo>
                    <a:pt x="1031316" y="362064"/>
                  </a:lnTo>
                  <a:lnTo>
                    <a:pt x="1033526" y="363334"/>
                  </a:lnTo>
                  <a:lnTo>
                    <a:pt x="1035088" y="365874"/>
                  </a:lnTo>
                  <a:lnTo>
                    <a:pt x="1036789" y="368414"/>
                  </a:lnTo>
                  <a:lnTo>
                    <a:pt x="1038567" y="368414"/>
                  </a:lnTo>
                  <a:lnTo>
                    <a:pt x="1040345" y="365874"/>
                  </a:lnTo>
                  <a:lnTo>
                    <a:pt x="1042771" y="364604"/>
                  </a:lnTo>
                  <a:lnTo>
                    <a:pt x="1043127" y="365874"/>
                  </a:lnTo>
                  <a:lnTo>
                    <a:pt x="1040993" y="367144"/>
                  </a:lnTo>
                  <a:lnTo>
                    <a:pt x="1042695" y="368414"/>
                  </a:lnTo>
                  <a:lnTo>
                    <a:pt x="1044549" y="369684"/>
                  </a:lnTo>
                  <a:lnTo>
                    <a:pt x="1046543" y="368414"/>
                  </a:lnTo>
                  <a:lnTo>
                    <a:pt x="1048321" y="368414"/>
                  </a:lnTo>
                  <a:lnTo>
                    <a:pt x="1051941" y="365874"/>
                  </a:lnTo>
                  <a:lnTo>
                    <a:pt x="1053515" y="364604"/>
                  </a:lnTo>
                  <a:lnTo>
                    <a:pt x="1055217" y="365874"/>
                  </a:lnTo>
                  <a:lnTo>
                    <a:pt x="1053007" y="372224"/>
                  </a:lnTo>
                  <a:lnTo>
                    <a:pt x="1055852" y="372224"/>
                  </a:lnTo>
                  <a:lnTo>
                    <a:pt x="1061758" y="374764"/>
                  </a:lnTo>
                  <a:lnTo>
                    <a:pt x="1062901" y="376034"/>
                  </a:lnTo>
                  <a:lnTo>
                    <a:pt x="1062469" y="379844"/>
                  </a:lnTo>
                  <a:lnTo>
                    <a:pt x="1062189" y="381114"/>
                  </a:lnTo>
                  <a:lnTo>
                    <a:pt x="1062621" y="382384"/>
                  </a:lnTo>
                  <a:lnTo>
                    <a:pt x="1067244" y="384924"/>
                  </a:lnTo>
                  <a:lnTo>
                    <a:pt x="1068095" y="386194"/>
                  </a:lnTo>
                  <a:lnTo>
                    <a:pt x="1065961" y="388734"/>
                  </a:lnTo>
                  <a:lnTo>
                    <a:pt x="1065606" y="391274"/>
                  </a:lnTo>
                  <a:lnTo>
                    <a:pt x="1067663" y="391274"/>
                  </a:lnTo>
                  <a:lnTo>
                    <a:pt x="1070444" y="390004"/>
                  </a:lnTo>
                  <a:lnTo>
                    <a:pt x="1073429" y="388734"/>
                  </a:lnTo>
                  <a:lnTo>
                    <a:pt x="1074420" y="387464"/>
                  </a:lnTo>
                  <a:lnTo>
                    <a:pt x="1075423" y="386194"/>
                  </a:lnTo>
                  <a:lnTo>
                    <a:pt x="1072997" y="384924"/>
                  </a:lnTo>
                  <a:lnTo>
                    <a:pt x="1069594" y="387464"/>
                  </a:lnTo>
                  <a:lnTo>
                    <a:pt x="1069022" y="384924"/>
                  </a:lnTo>
                  <a:lnTo>
                    <a:pt x="1068311" y="382384"/>
                  </a:lnTo>
                  <a:lnTo>
                    <a:pt x="1071651" y="381114"/>
                  </a:lnTo>
                  <a:lnTo>
                    <a:pt x="1074280" y="379844"/>
                  </a:lnTo>
                  <a:lnTo>
                    <a:pt x="1076274" y="378574"/>
                  </a:lnTo>
                  <a:lnTo>
                    <a:pt x="1077417" y="377304"/>
                  </a:lnTo>
                  <a:lnTo>
                    <a:pt x="1080897" y="377304"/>
                  </a:lnTo>
                  <a:lnTo>
                    <a:pt x="1078407" y="373494"/>
                  </a:lnTo>
                  <a:lnTo>
                    <a:pt x="1080541" y="370954"/>
                  </a:lnTo>
                  <a:lnTo>
                    <a:pt x="1084745" y="372224"/>
                  </a:lnTo>
                  <a:lnTo>
                    <a:pt x="1085240" y="374764"/>
                  </a:lnTo>
                  <a:lnTo>
                    <a:pt x="1081189" y="374764"/>
                  </a:lnTo>
                  <a:lnTo>
                    <a:pt x="1085596" y="378574"/>
                  </a:lnTo>
                  <a:lnTo>
                    <a:pt x="1086802" y="376034"/>
                  </a:lnTo>
                  <a:lnTo>
                    <a:pt x="1089863" y="370954"/>
                  </a:lnTo>
                  <a:lnTo>
                    <a:pt x="1090460" y="369684"/>
                  </a:lnTo>
                  <a:lnTo>
                    <a:pt x="1091044" y="368414"/>
                  </a:lnTo>
                  <a:lnTo>
                    <a:pt x="1091641" y="367144"/>
                  </a:lnTo>
                  <a:lnTo>
                    <a:pt x="1092923" y="364604"/>
                  </a:lnTo>
                  <a:lnTo>
                    <a:pt x="1093558" y="363334"/>
                  </a:lnTo>
                  <a:lnTo>
                    <a:pt x="1094054" y="362064"/>
                  </a:lnTo>
                  <a:lnTo>
                    <a:pt x="1094562" y="360794"/>
                  </a:lnTo>
                  <a:lnTo>
                    <a:pt x="1095057" y="359524"/>
                  </a:lnTo>
                  <a:lnTo>
                    <a:pt x="1096403" y="356984"/>
                  </a:lnTo>
                  <a:lnTo>
                    <a:pt x="1097902" y="353174"/>
                  </a:lnTo>
                  <a:lnTo>
                    <a:pt x="1098969" y="351904"/>
                  </a:lnTo>
                  <a:lnTo>
                    <a:pt x="1100670" y="351904"/>
                  </a:lnTo>
                  <a:lnTo>
                    <a:pt x="1102093" y="353174"/>
                  </a:lnTo>
                  <a:lnTo>
                    <a:pt x="1103452" y="354444"/>
                  </a:lnTo>
                  <a:lnTo>
                    <a:pt x="1104442" y="355714"/>
                  </a:lnTo>
                  <a:lnTo>
                    <a:pt x="1102588" y="356984"/>
                  </a:lnTo>
                  <a:lnTo>
                    <a:pt x="1099959" y="356984"/>
                  </a:lnTo>
                  <a:lnTo>
                    <a:pt x="1101102" y="358254"/>
                  </a:lnTo>
                  <a:lnTo>
                    <a:pt x="1105014" y="360794"/>
                  </a:lnTo>
                  <a:lnTo>
                    <a:pt x="1107363" y="358254"/>
                  </a:lnTo>
                  <a:lnTo>
                    <a:pt x="1111694" y="358254"/>
                  </a:lnTo>
                  <a:lnTo>
                    <a:pt x="1109637" y="353174"/>
                  </a:lnTo>
                  <a:lnTo>
                    <a:pt x="1108786" y="351904"/>
                  </a:lnTo>
                  <a:lnTo>
                    <a:pt x="1110780" y="350634"/>
                  </a:lnTo>
                  <a:lnTo>
                    <a:pt x="1112126" y="350634"/>
                  </a:lnTo>
                  <a:lnTo>
                    <a:pt x="1114475" y="349364"/>
                  </a:lnTo>
                  <a:lnTo>
                    <a:pt x="1116965" y="348094"/>
                  </a:lnTo>
                  <a:lnTo>
                    <a:pt x="1116888" y="345554"/>
                  </a:lnTo>
                  <a:lnTo>
                    <a:pt x="1114691" y="344284"/>
                  </a:lnTo>
                  <a:lnTo>
                    <a:pt x="1113904" y="343014"/>
                  </a:lnTo>
                  <a:lnTo>
                    <a:pt x="1115402" y="340474"/>
                  </a:lnTo>
                  <a:lnTo>
                    <a:pt x="1117180" y="341744"/>
                  </a:lnTo>
                  <a:lnTo>
                    <a:pt x="1116825" y="343865"/>
                  </a:lnTo>
                  <a:lnTo>
                    <a:pt x="1116888" y="345554"/>
                  </a:lnTo>
                  <a:lnTo>
                    <a:pt x="1117892" y="343014"/>
                  </a:lnTo>
                  <a:lnTo>
                    <a:pt x="1118743" y="340474"/>
                  </a:lnTo>
                  <a:lnTo>
                    <a:pt x="1116825" y="339204"/>
                  </a:lnTo>
                  <a:lnTo>
                    <a:pt x="1115225" y="337959"/>
                  </a:lnTo>
                  <a:lnTo>
                    <a:pt x="1112697" y="336664"/>
                  </a:lnTo>
                  <a:lnTo>
                    <a:pt x="1110983" y="337934"/>
                  </a:lnTo>
                  <a:lnTo>
                    <a:pt x="1111846" y="340474"/>
                  </a:lnTo>
                  <a:lnTo>
                    <a:pt x="1112342" y="341744"/>
                  </a:lnTo>
                  <a:lnTo>
                    <a:pt x="1113193" y="345554"/>
                  </a:lnTo>
                  <a:lnTo>
                    <a:pt x="1110424" y="346824"/>
                  </a:lnTo>
                  <a:lnTo>
                    <a:pt x="1108214" y="349364"/>
                  </a:lnTo>
                  <a:lnTo>
                    <a:pt x="1108354" y="348094"/>
                  </a:lnTo>
                  <a:lnTo>
                    <a:pt x="1108786" y="344284"/>
                  </a:lnTo>
                  <a:lnTo>
                    <a:pt x="1108925" y="343014"/>
                  </a:lnTo>
                  <a:lnTo>
                    <a:pt x="1106754" y="343865"/>
                  </a:lnTo>
                  <a:lnTo>
                    <a:pt x="1107287" y="341744"/>
                  </a:lnTo>
                  <a:lnTo>
                    <a:pt x="1107859" y="339204"/>
                  </a:lnTo>
                  <a:lnTo>
                    <a:pt x="1107719" y="337934"/>
                  </a:lnTo>
                  <a:lnTo>
                    <a:pt x="1108849" y="335394"/>
                  </a:lnTo>
                  <a:lnTo>
                    <a:pt x="1111554" y="330314"/>
                  </a:lnTo>
                  <a:lnTo>
                    <a:pt x="1106157" y="329044"/>
                  </a:lnTo>
                  <a:lnTo>
                    <a:pt x="1106131" y="344119"/>
                  </a:lnTo>
                  <a:lnTo>
                    <a:pt x="1105725" y="344284"/>
                  </a:lnTo>
                  <a:lnTo>
                    <a:pt x="1102664" y="346824"/>
                  </a:lnTo>
                  <a:lnTo>
                    <a:pt x="1102639" y="345554"/>
                  </a:lnTo>
                  <a:lnTo>
                    <a:pt x="1102588" y="343014"/>
                  </a:lnTo>
                  <a:lnTo>
                    <a:pt x="1106131" y="344119"/>
                  </a:lnTo>
                  <a:lnTo>
                    <a:pt x="1106131" y="329044"/>
                  </a:lnTo>
                  <a:lnTo>
                    <a:pt x="1103807" y="329044"/>
                  </a:lnTo>
                  <a:lnTo>
                    <a:pt x="1102677" y="327850"/>
                  </a:lnTo>
                  <a:lnTo>
                    <a:pt x="1102639" y="327685"/>
                  </a:lnTo>
                  <a:lnTo>
                    <a:pt x="1104036" y="325424"/>
                  </a:lnTo>
                  <a:lnTo>
                    <a:pt x="1105090" y="323964"/>
                  </a:lnTo>
                  <a:lnTo>
                    <a:pt x="1106004" y="322694"/>
                  </a:lnTo>
                  <a:lnTo>
                    <a:pt x="1112977" y="323964"/>
                  </a:lnTo>
                  <a:lnTo>
                    <a:pt x="1113320" y="330034"/>
                  </a:lnTo>
                  <a:lnTo>
                    <a:pt x="1113370" y="330352"/>
                  </a:lnTo>
                  <a:lnTo>
                    <a:pt x="1115263" y="332854"/>
                  </a:lnTo>
                  <a:lnTo>
                    <a:pt x="1117460" y="334124"/>
                  </a:lnTo>
                  <a:lnTo>
                    <a:pt x="1118311" y="335394"/>
                  </a:lnTo>
                  <a:lnTo>
                    <a:pt x="1118311" y="337934"/>
                  </a:lnTo>
                  <a:lnTo>
                    <a:pt x="1120241" y="336664"/>
                  </a:lnTo>
                  <a:lnTo>
                    <a:pt x="1121943" y="336664"/>
                  </a:lnTo>
                  <a:lnTo>
                    <a:pt x="1122578" y="334124"/>
                  </a:lnTo>
                  <a:lnTo>
                    <a:pt x="1122159" y="332854"/>
                  </a:lnTo>
                  <a:lnTo>
                    <a:pt x="1121524" y="330352"/>
                  </a:lnTo>
                  <a:lnTo>
                    <a:pt x="1121562" y="330034"/>
                  </a:lnTo>
                  <a:lnTo>
                    <a:pt x="1121943" y="327774"/>
                  </a:lnTo>
                  <a:lnTo>
                    <a:pt x="1122159" y="326504"/>
                  </a:lnTo>
                  <a:lnTo>
                    <a:pt x="1116685" y="327774"/>
                  </a:lnTo>
                  <a:lnTo>
                    <a:pt x="1118831" y="325297"/>
                  </a:lnTo>
                  <a:lnTo>
                    <a:pt x="1120305" y="323964"/>
                  </a:lnTo>
                  <a:lnTo>
                    <a:pt x="1121130" y="322694"/>
                  </a:lnTo>
                  <a:lnTo>
                    <a:pt x="1121943" y="321424"/>
                  </a:lnTo>
                  <a:lnTo>
                    <a:pt x="1126210" y="321424"/>
                  </a:lnTo>
                  <a:lnTo>
                    <a:pt x="1126769" y="325132"/>
                  </a:lnTo>
                  <a:lnTo>
                    <a:pt x="1126718" y="325424"/>
                  </a:lnTo>
                  <a:lnTo>
                    <a:pt x="1126020" y="327685"/>
                  </a:lnTo>
                  <a:lnTo>
                    <a:pt x="1125994" y="330314"/>
                  </a:lnTo>
                  <a:lnTo>
                    <a:pt x="1127709" y="330314"/>
                  </a:lnTo>
                  <a:lnTo>
                    <a:pt x="1130693" y="331584"/>
                  </a:lnTo>
                  <a:lnTo>
                    <a:pt x="1128204" y="327774"/>
                  </a:lnTo>
                  <a:lnTo>
                    <a:pt x="1132471" y="327774"/>
                  </a:lnTo>
                  <a:lnTo>
                    <a:pt x="1131760" y="331584"/>
                  </a:lnTo>
                  <a:lnTo>
                    <a:pt x="1134300" y="330352"/>
                  </a:lnTo>
                  <a:lnTo>
                    <a:pt x="1132192" y="334124"/>
                  </a:lnTo>
                  <a:lnTo>
                    <a:pt x="1131481" y="339204"/>
                  </a:lnTo>
                  <a:lnTo>
                    <a:pt x="1134745" y="343014"/>
                  </a:lnTo>
                  <a:lnTo>
                    <a:pt x="1137729" y="346824"/>
                  </a:lnTo>
                  <a:lnTo>
                    <a:pt x="1139444" y="346824"/>
                  </a:lnTo>
                  <a:lnTo>
                    <a:pt x="1142428" y="343014"/>
                  </a:lnTo>
                  <a:lnTo>
                    <a:pt x="1143927" y="341744"/>
                  </a:lnTo>
                  <a:lnTo>
                    <a:pt x="1145489" y="339204"/>
                  </a:lnTo>
                  <a:lnTo>
                    <a:pt x="1146594" y="337959"/>
                  </a:lnTo>
                  <a:lnTo>
                    <a:pt x="1148054" y="335394"/>
                  </a:lnTo>
                  <a:lnTo>
                    <a:pt x="1149896" y="334124"/>
                  </a:lnTo>
                  <a:lnTo>
                    <a:pt x="1152893" y="332854"/>
                  </a:lnTo>
                  <a:lnTo>
                    <a:pt x="1156474" y="331584"/>
                  </a:lnTo>
                  <a:lnTo>
                    <a:pt x="1160068" y="330314"/>
                  </a:lnTo>
                  <a:lnTo>
                    <a:pt x="1165618" y="326504"/>
                  </a:lnTo>
                  <a:lnTo>
                    <a:pt x="1169149" y="321424"/>
                  </a:lnTo>
                  <a:lnTo>
                    <a:pt x="1170025" y="320154"/>
                  </a:lnTo>
                  <a:lnTo>
                    <a:pt x="1165694" y="318884"/>
                  </a:lnTo>
                  <a:lnTo>
                    <a:pt x="1161923" y="321424"/>
                  </a:lnTo>
                  <a:lnTo>
                    <a:pt x="1158367" y="318884"/>
                  </a:lnTo>
                  <a:lnTo>
                    <a:pt x="1158074" y="318884"/>
                  </a:lnTo>
                  <a:lnTo>
                    <a:pt x="1158862" y="321424"/>
                  </a:lnTo>
                  <a:lnTo>
                    <a:pt x="1160500" y="323964"/>
                  </a:lnTo>
                  <a:lnTo>
                    <a:pt x="1157224" y="325234"/>
                  </a:lnTo>
                  <a:lnTo>
                    <a:pt x="1154671" y="326504"/>
                  </a:lnTo>
                  <a:lnTo>
                    <a:pt x="1151826" y="329044"/>
                  </a:lnTo>
                  <a:lnTo>
                    <a:pt x="1151255" y="331584"/>
                  </a:lnTo>
                  <a:lnTo>
                    <a:pt x="1147127" y="331584"/>
                  </a:lnTo>
                  <a:lnTo>
                    <a:pt x="1145705" y="330314"/>
                  </a:lnTo>
                  <a:lnTo>
                    <a:pt x="1147191" y="329044"/>
                  </a:lnTo>
                  <a:lnTo>
                    <a:pt x="1148969" y="330314"/>
                  </a:lnTo>
                  <a:lnTo>
                    <a:pt x="1150404" y="329044"/>
                  </a:lnTo>
                  <a:lnTo>
                    <a:pt x="1151826" y="329044"/>
                  </a:lnTo>
                  <a:lnTo>
                    <a:pt x="1152461" y="326504"/>
                  </a:lnTo>
                  <a:lnTo>
                    <a:pt x="1153185" y="325234"/>
                  </a:lnTo>
                  <a:lnTo>
                    <a:pt x="1155382" y="321424"/>
                  </a:lnTo>
                  <a:lnTo>
                    <a:pt x="1148054" y="317614"/>
                  </a:lnTo>
                  <a:lnTo>
                    <a:pt x="1146835" y="316344"/>
                  </a:lnTo>
                  <a:lnTo>
                    <a:pt x="1148549" y="313804"/>
                  </a:lnTo>
                  <a:lnTo>
                    <a:pt x="1151750" y="311264"/>
                  </a:lnTo>
                  <a:lnTo>
                    <a:pt x="1155801" y="308724"/>
                  </a:lnTo>
                  <a:lnTo>
                    <a:pt x="1156284" y="304914"/>
                  </a:lnTo>
                  <a:lnTo>
                    <a:pt x="1156449" y="303644"/>
                  </a:lnTo>
                  <a:lnTo>
                    <a:pt x="1157224" y="303644"/>
                  </a:lnTo>
                  <a:lnTo>
                    <a:pt x="1164488" y="301104"/>
                  </a:lnTo>
                  <a:lnTo>
                    <a:pt x="1168958" y="299834"/>
                  </a:lnTo>
                  <a:lnTo>
                    <a:pt x="1167117" y="303644"/>
                  </a:lnTo>
                  <a:lnTo>
                    <a:pt x="1168184" y="304914"/>
                  </a:lnTo>
                  <a:lnTo>
                    <a:pt x="1168247" y="306184"/>
                  </a:lnTo>
                  <a:lnTo>
                    <a:pt x="1168400" y="309994"/>
                  </a:lnTo>
                  <a:lnTo>
                    <a:pt x="1170813" y="311264"/>
                  </a:lnTo>
                  <a:lnTo>
                    <a:pt x="1174724" y="311264"/>
                  </a:lnTo>
                  <a:lnTo>
                    <a:pt x="1174508" y="309994"/>
                  </a:lnTo>
                  <a:lnTo>
                    <a:pt x="1175931" y="306184"/>
                  </a:lnTo>
                  <a:lnTo>
                    <a:pt x="1175651" y="309994"/>
                  </a:lnTo>
                  <a:lnTo>
                    <a:pt x="1173949" y="317614"/>
                  </a:lnTo>
                  <a:lnTo>
                    <a:pt x="1173086" y="322694"/>
                  </a:lnTo>
                  <a:lnTo>
                    <a:pt x="1171308" y="330034"/>
                  </a:lnTo>
                  <a:lnTo>
                    <a:pt x="1170889" y="331584"/>
                  </a:lnTo>
                  <a:lnTo>
                    <a:pt x="1171448" y="334124"/>
                  </a:lnTo>
                  <a:lnTo>
                    <a:pt x="1173086" y="334124"/>
                  </a:lnTo>
                  <a:lnTo>
                    <a:pt x="1174940" y="335394"/>
                  </a:lnTo>
                  <a:lnTo>
                    <a:pt x="1174864" y="332854"/>
                  </a:lnTo>
                  <a:lnTo>
                    <a:pt x="1175867" y="330314"/>
                  </a:lnTo>
                  <a:lnTo>
                    <a:pt x="1177353" y="329044"/>
                  </a:lnTo>
                  <a:lnTo>
                    <a:pt x="1182052" y="329044"/>
                  </a:lnTo>
                  <a:lnTo>
                    <a:pt x="1184973" y="323964"/>
                  </a:lnTo>
                  <a:lnTo>
                    <a:pt x="1187323" y="327774"/>
                  </a:lnTo>
                  <a:lnTo>
                    <a:pt x="1191653" y="327774"/>
                  </a:lnTo>
                  <a:lnTo>
                    <a:pt x="1190993" y="330352"/>
                  </a:lnTo>
                  <a:lnTo>
                    <a:pt x="1190523" y="331584"/>
                  </a:lnTo>
                  <a:lnTo>
                    <a:pt x="1190167" y="332854"/>
                  </a:lnTo>
                  <a:lnTo>
                    <a:pt x="1189101" y="334124"/>
                  </a:lnTo>
                  <a:lnTo>
                    <a:pt x="1190802" y="335394"/>
                  </a:lnTo>
                  <a:lnTo>
                    <a:pt x="1195209" y="335394"/>
                  </a:lnTo>
                  <a:lnTo>
                    <a:pt x="1197063" y="334124"/>
                  </a:lnTo>
                  <a:lnTo>
                    <a:pt x="1197775" y="332854"/>
                  </a:lnTo>
                  <a:lnTo>
                    <a:pt x="1198765" y="331584"/>
                  </a:lnTo>
                  <a:lnTo>
                    <a:pt x="1202893" y="335394"/>
                  </a:lnTo>
                  <a:lnTo>
                    <a:pt x="1204264" y="331584"/>
                  </a:lnTo>
                  <a:lnTo>
                    <a:pt x="1205166" y="329044"/>
                  </a:lnTo>
                  <a:lnTo>
                    <a:pt x="1203109" y="327774"/>
                  </a:lnTo>
                  <a:lnTo>
                    <a:pt x="1200899" y="327774"/>
                  </a:lnTo>
                  <a:lnTo>
                    <a:pt x="1200543" y="325234"/>
                  </a:lnTo>
                  <a:lnTo>
                    <a:pt x="1203604" y="325234"/>
                  </a:lnTo>
                  <a:lnTo>
                    <a:pt x="1204175" y="327774"/>
                  </a:lnTo>
                  <a:lnTo>
                    <a:pt x="1205763" y="326529"/>
                  </a:lnTo>
                  <a:lnTo>
                    <a:pt x="1205826" y="325234"/>
                  </a:lnTo>
                  <a:lnTo>
                    <a:pt x="1205852" y="323964"/>
                  </a:lnTo>
                  <a:lnTo>
                    <a:pt x="1205877" y="321424"/>
                  </a:lnTo>
                  <a:lnTo>
                    <a:pt x="1204887" y="320154"/>
                  </a:lnTo>
                  <a:lnTo>
                    <a:pt x="1203464" y="316344"/>
                  </a:lnTo>
                  <a:lnTo>
                    <a:pt x="1202474" y="315074"/>
                  </a:lnTo>
                  <a:lnTo>
                    <a:pt x="1201902" y="311264"/>
                  </a:lnTo>
                  <a:lnTo>
                    <a:pt x="1198626" y="315074"/>
                  </a:lnTo>
                  <a:lnTo>
                    <a:pt x="1196492" y="315074"/>
                  </a:lnTo>
                  <a:lnTo>
                    <a:pt x="1195146" y="312534"/>
                  </a:lnTo>
                  <a:lnTo>
                    <a:pt x="1191514" y="312534"/>
                  </a:lnTo>
                  <a:lnTo>
                    <a:pt x="1187170" y="311264"/>
                  </a:lnTo>
                  <a:lnTo>
                    <a:pt x="1185468" y="308724"/>
                  </a:lnTo>
                  <a:lnTo>
                    <a:pt x="1186256" y="306184"/>
                  </a:lnTo>
                  <a:lnTo>
                    <a:pt x="1187742" y="307454"/>
                  </a:lnTo>
                  <a:lnTo>
                    <a:pt x="1191234" y="308724"/>
                  </a:lnTo>
                  <a:lnTo>
                    <a:pt x="1193215" y="308724"/>
                  </a:lnTo>
                  <a:lnTo>
                    <a:pt x="1194816" y="306184"/>
                  </a:lnTo>
                  <a:lnTo>
                    <a:pt x="1196416" y="303644"/>
                  </a:lnTo>
                  <a:lnTo>
                    <a:pt x="1199057" y="303644"/>
                  </a:lnTo>
                  <a:lnTo>
                    <a:pt x="1201686" y="304914"/>
                  </a:lnTo>
                  <a:lnTo>
                    <a:pt x="1203820" y="306184"/>
                  </a:lnTo>
                  <a:lnTo>
                    <a:pt x="1205458" y="306184"/>
                  </a:lnTo>
                  <a:lnTo>
                    <a:pt x="1207236" y="303644"/>
                  </a:lnTo>
                  <a:lnTo>
                    <a:pt x="1207020" y="307454"/>
                  </a:lnTo>
                  <a:lnTo>
                    <a:pt x="1206385" y="311264"/>
                  </a:lnTo>
                  <a:lnTo>
                    <a:pt x="1205877" y="315074"/>
                  </a:lnTo>
                  <a:lnTo>
                    <a:pt x="1207376" y="317614"/>
                  </a:lnTo>
                  <a:lnTo>
                    <a:pt x="1209090" y="315074"/>
                  </a:lnTo>
                  <a:lnTo>
                    <a:pt x="1211999" y="303644"/>
                  </a:lnTo>
                  <a:lnTo>
                    <a:pt x="1212646" y="301104"/>
                  </a:lnTo>
                  <a:lnTo>
                    <a:pt x="1214488" y="293484"/>
                  </a:lnTo>
                  <a:lnTo>
                    <a:pt x="1215771" y="288404"/>
                  </a:lnTo>
                  <a:lnTo>
                    <a:pt x="1215199" y="287134"/>
                  </a:lnTo>
                  <a:lnTo>
                    <a:pt x="1216050" y="287134"/>
                  </a:lnTo>
                  <a:lnTo>
                    <a:pt x="1217269" y="284594"/>
                  </a:lnTo>
                  <a:lnTo>
                    <a:pt x="1218692" y="280784"/>
                  </a:lnTo>
                  <a:lnTo>
                    <a:pt x="1221181" y="275704"/>
                  </a:lnTo>
                  <a:lnTo>
                    <a:pt x="1218615" y="269354"/>
                  </a:lnTo>
                  <a:lnTo>
                    <a:pt x="1219542" y="266814"/>
                  </a:lnTo>
                  <a:lnTo>
                    <a:pt x="1221181" y="265544"/>
                  </a:lnTo>
                  <a:lnTo>
                    <a:pt x="1227226" y="259194"/>
                  </a:lnTo>
                  <a:close/>
                </a:path>
                <a:path extrusionOk="0" h="534670" w="1280160">
                  <a:moveTo>
                    <a:pt x="1271181" y="139700"/>
                  </a:moveTo>
                  <a:lnTo>
                    <a:pt x="1270469" y="134620"/>
                  </a:lnTo>
                  <a:lnTo>
                    <a:pt x="1269199" y="125730"/>
                  </a:lnTo>
                  <a:lnTo>
                    <a:pt x="1268971" y="124460"/>
                  </a:lnTo>
                  <a:lnTo>
                    <a:pt x="1268514" y="121920"/>
                  </a:lnTo>
                  <a:lnTo>
                    <a:pt x="1268056" y="119380"/>
                  </a:lnTo>
                  <a:lnTo>
                    <a:pt x="1265478" y="104140"/>
                  </a:lnTo>
                  <a:lnTo>
                    <a:pt x="1265186" y="102870"/>
                  </a:lnTo>
                  <a:lnTo>
                    <a:pt x="1262634" y="91440"/>
                  </a:lnTo>
                  <a:lnTo>
                    <a:pt x="1262354" y="90170"/>
                  </a:lnTo>
                  <a:lnTo>
                    <a:pt x="1261668" y="87630"/>
                  </a:lnTo>
                  <a:lnTo>
                    <a:pt x="1260640" y="83820"/>
                  </a:lnTo>
                  <a:lnTo>
                    <a:pt x="1258582" y="76200"/>
                  </a:lnTo>
                  <a:lnTo>
                    <a:pt x="1254036" y="62230"/>
                  </a:lnTo>
                  <a:lnTo>
                    <a:pt x="1253185" y="59956"/>
                  </a:lnTo>
                  <a:lnTo>
                    <a:pt x="1253185" y="123190"/>
                  </a:lnTo>
                  <a:lnTo>
                    <a:pt x="1252613" y="124460"/>
                  </a:lnTo>
                  <a:lnTo>
                    <a:pt x="1250124" y="124460"/>
                  </a:lnTo>
                  <a:lnTo>
                    <a:pt x="1252766" y="121920"/>
                  </a:lnTo>
                  <a:lnTo>
                    <a:pt x="1253185" y="123190"/>
                  </a:lnTo>
                  <a:lnTo>
                    <a:pt x="1253185" y="59956"/>
                  </a:lnTo>
                  <a:lnTo>
                    <a:pt x="1248346" y="46990"/>
                  </a:lnTo>
                  <a:lnTo>
                    <a:pt x="1248067" y="46342"/>
                  </a:lnTo>
                  <a:lnTo>
                    <a:pt x="1248067" y="87630"/>
                  </a:lnTo>
                  <a:lnTo>
                    <a:pt x="1247571" y="90170"/>
                  </a:lnTo>
                  <a:lnTo>
                    <a:pt x="1247495" y="91440"/>
                  </a:lnTo>
                  <a:lnTo>
                    <a:pt x="1246505" y="90170"/>
                  </a:lnTo>
                  <a:lnTo>
                    <a:pt x="1243799" y="91440"/>
                  </a:lnTo>
                  <a:lnTo>
                    <a:pt x="1244079" y="88900"/>
                  </a:lnTo>
                  <a:lnTo>
                    <a:pt x="1246149" y="87630"/>
                  </a:lnTo>
                  <a:lnTo>
                    <a:pt x="1248067" y="87630"/>
                  </a:lnTo>
                  <a:lnTo>
                    <a:pt x="1248067" y="46342"/>
                  </a:lnTo>
                  <a:lnTo>
                    <a:pt x="1241856" y="31750"/>
                  </a:lnTo>
                  <a:lnTo>
                    <a:pt x="1234249" y="17780"/>
                  </a:lnTo>
                  <a:lnTo>
                    <a:pt x="1225232" y="5080"/>
                  </a:lnTo>
                  <a:lnTo>
                    <a:pt x="1223594" y="2540"/>
                  </a:lnTo>
                  <a:lnTo>
                    <a:pt x="1221892" y="0"/>
                  </a:lnTo>
                  <a:lnTo>
                    <a:pt x="1141145" y="0"/>
                  </a:lnTo>
                  <a:lnTo>
                    <a:pt x="1138656" y="1270"/>
                  </a:lnTo>
                  <a:lnTo>
                    <a:pt x="1175677" y="5080"/>
                  </a:lnTo>
                  <a:lnTo>
                    <a:pt x="1193787" y="7620"/>
                  </a:lnTo>
                  <a:lnTo>
                    <a:pt x="1211783" y="8890"/>
                  </a:lnTo>
                  <a:lnTo>
                    <a:pt x="1215986" y="8890"/>
                  </a:lnTo>
                  <a:lnTo>
                    <a:pt x="1218336" y="11430"/>
                  </a:lnTo>
                  <a:lnTo>
                    <a:pt x="1220393" y="15240"/>
                  </a:lnTo>
                  <a:lnTo>
                    <a:pt x="1227582" y="27940"/>
                  </a:lnTo>
                  <a:lnTo>
                    <a:pt x="1233639" y="43180"/>
                  </a:lnTo>
                  <a:lnTo>
                    <a:pt x="1238719" y="57150"/>
                  </a:lnTo>
                  <a:lnTo>
                    <a:pt x="1242949" y="72390"/>
                  </a:lnTo>
                  <a:lnTo>
                    <a:pt x="1243939" y="76200"/>
                  </a:lnTo>
                  <a:lnTo>
                    <a:pt x="1245717" y="80010"/>
                  </a:lnTo>
                  <a:lnTo>
                    <a:pt x="1246009" y="83820"/>
                  </a:lnTo>
                  <a:lnTo>
                    <a:pt x="1241374" y="83820"/>
                  </a:lnTo>
                  <a:lnTo>
                    <a:pt x="1240383" y="81280"/>
                  </a:lnTo>
                  <a:lnTo>
                    <a:pt x="1237538" y="80010"/>
                  </a:lnTo>
                  <a:lnTo>
                    <a:pt x="1236472" y="81280"/>
                  </a:lnTo>
                  <a:lnTo>
                    <a:pt x="1235049" y="82550"/>
                  </a:lnTo>
                  <a:lnTo>
                    <a:pt x="1236967" y="83820"/>
                  </a:lnTo>
                  <a:lnTo>
                    <a:pt x="1238529" y="85090"/>
                  </a:lnTo>
                  <a:lnTo>
                    <a:pt x="1238681" y="87630"/>
                  </a:lnTo>
                  <a:lnTo>
                    <a:pt x="1238389" y="90170"/>
                  </a:lnTo>
                  <a:lnTo>
                    <a:pt x="1238173" y="91440"/>
                  </a:lnTo>
                  <a:lnTo>
                    <a:pt x="1238821" y="93980"/>
                  </a:lnTo>
                  <a:lnTo>
                    <a:pt x="1244231" y="93980"/>
                  </a:lnTo>
                  <a:lnTo>
                    <a:pt x="1249057" y="97790"/>
                  </a:lnTo>
                  <a:lnTo>
                    <a:pt x="1249629" y="100330"/>
                  </a:lnTo>
                  <a:lnTo>
                    <a:pt x="1248638" y="102870"/>
                  </a:lnTo>
                  <a:lnTo>
                    <a:pt x="1246784" y="101600"/>
                  </a:lnTo>
                  <a:lnTo>
                    <a:pt x="1246073" y="100330"/>
                  </a:lnTo>
                  <a:lnTo>
                    <a:pt x="1244866" y="99060"/>
                  </a:lnTo>
                  <a:lnTo>
                    <a:pt x="1243444" y="101600"/>
                  </a:lnTo>
                  <a:lnTo>
                    <a:pt x="1242021" y="102870"/>
                  </a:lnTo>
                  <a:lnTo>
                    <a:pt x="1242085" y="105410"/>
                  </a:lnTo>
                  <a:lnTo>
                    <a:pt x="1244371" y="106680"/>
                  </a:lnTo>
                  <a:lnTo>
                    <a:pt x="1249057" y="107950"/>
                  </a:lnTo>
                  <a:lnTo>
                    <a:pt x="1252829" y="109220"/>
                  </a:lnTo>
                  <a:lnTo>
                    <a:pt x="1251623" y="113030"/>
                  </a:lnTo>
                  <a:lnTo>
                    <a:pt x="1251978" y="115570"/>
                  </a:lnTo>
                  <a:lnTo>
                    <a:pt x="1252194" y="116840"/>
                  </a:lnTo>
                  <a:lnTo>
                    <a:pt x="1250835" y="118110"/>
                  </a:lnTo>
                  <a:lnTo>
                    <a:pt x="1248422" y="118110"/>
                  </a:lnTo>
                  <a:lnTo>
                    <a:pt x="1245933" y="119380"/>
                  </a:lnTo>
                  <a:lnTo>
                    <a:pt x="1246720" y="121920"/>
                  </a:lnTo>
                  <a:lnTo>
                    <a:pt x="1245793" y="125730"/>
                  </a:lnTo>
                  <a:lnTo>
                    <a:pt x="1248994" y="127000"/>
                  </a:lnTo>
                  <a:lnTo>
                    <a:pt x="1250340" y="128270"/>
                  </a:lnTo>
                  <a:lnTo>
                    <a:pt x="1254328" y="129540"/>
                  </a:lnTo>
                  <a:lnTo>
                    <a:pt x="1254544" y="129540"/>
                  </a:lnTo>
                  <a:lnTo>
                    <a:pt x="1254188" y="134620"/>
                  </a:lnTo>
                  <a:lnTo>
                    <a:pt x="1253680" y="133350"/>
                  </a:lnTo>
                  <a:lnTo>
                    <a:pt x="1253832" y="132080"/>
                  </a:lnTo>
                  <a:lnTo>
                    <a:pt x="1249845" y="134620"/>
                  </a:lnTo>
                  <a:lnTo>
                    <a:pt x="1247076" y="135890"/>
                  </a:lnTo>
                  <a:lnTo>
                    <a:pt x="1249629" y="139700"/>
                  </a:lnTo>
                  <a:lnTo>
                    <a:pt x="1255255" y="139700"/>
                  </a:lnTo>
                  <a:lnTo>
                    <a:pt x="1271181" y="139700"/>
                  </a:lnTo>
                  <a:close/>
                </a:path>
                <a:path extrusionOk="0" h="534670" w="1280160">
                  <a:moveTo>
                    <a:pt x="1280007" y="207010"/>
                  </a:moveTo>
                  <a:lnTo>
                    <a:pt x="1278089" y="205740"/>
                  </a:lnTo>
                  <a:lnTo>
                    <a:pt x="1275956" y="204470"/>
                  </a:lnTo>
                  <a:lnTo>
                    <a:pt x="1273886" y="201930"/>
                  </a:lnTo>
                  <a:lnTo>
                    <a:pt x="1273670" y="199390"/>
                  </a:lnTo>
                  <a:lnTo>
                    <a:pt x="1275880" y="196850"/>
                  </a:lnTo>
                  <a:lnTo>
                    <a:pt x="1279575" y="194310"/>
                  </a:lnTo>
                  <a:lnTo>
                    <a:pt x="1279575" y="193040"/>
                  </a:lnTo>
                  <a:lnTo>
                    <a:pt x="1278724" y="191770"/>
                  </a:lnTo>
                  <a:lnTo>
                    <a:pt x="1273670" y="191770"/>
                  </a:lnTo>
                  <a:lnTo>
                    <a:pt x="1274546" y="190500"/>
                  </a:lnTo>
                  <a:lnTo>
                    <a:pt x="1276311" y="187960"/>
                  </a:lnTo>
                  <a:lnTo>
                    <a:pt x="1275092" y="186690"/>
                  </a:lnTo>
                  <a:lnTo>
                    <a:pt x="1274813" y="185420"/>
                  </a:lnTo>
                  <a:lnTo>
                    <a:pt x="1274533" y="184150"/>
                  </a:lnTo>
                  <a:lnTo>
                    <a:pt x="1279080" y="182880"/>
                  </a:lnTo>
                  <a:lnTo>
                    <a:pt x="1275524" y="180340"/>
                  </a:lnTo>
                  <a:lnTo>
                    <a:pt x="1275029" y="179070"/>
                  </a:lnTo>
                  <a:lnTo>
                    <a:pt x="1274457" y="177800"/>
                  </a:lnTo>
                  <a:lnTo>
                    <a:pt x="1274457" y="175260"/>
                  </a:lnTo>
                  <a:lnTo>
                    <a:pt x="1273111" y="168910"/>
                  </a:lnTo>
                  <a:lnTo>
                    <a:pt x="1278153" y="163830"/>
                  </a:lnTo>
                  <a:lnTo>
                    <a:pt x="1273251" y="160020"/>
                  </a:lnTo>
                  <a:lnTo>
                    <a:pt x="1272044" y="156210"/>
                  </a:lnTo>
                  <a:lnTo>
                    <a:pt x="1277226" y="156210"/>
                  </a:lnTo>
                  <a:lnTo>
                    <a:pt x="1274813" y="151130"/>
                  </a:lnTo>
                  <a:lnTo>
                    <a:pt x="1271689" y="151130"/>
                  </a:lnTo>
                  <a:lnTo>
                    <a:pt x="1271663" y="146050"/>
                  </a:lnTo>
                  <a:lnTo>
                    <a:pt x="1271270" y="140970"/>
                  </a:lnTo>
                  <a:lnTo>
                    <a:pt x="1258874" y="140970"/>
                  </a:lnTo>
                  <a:lnTo>
                    <a:pt x="1258874" y="189230"/>
                  </a:lnTo>
                  <a:lnTo>
                    <a:pt x="1257096" y="189230"/>
                  </a:lnTo>
                  <a:lnTo>
                    <a:pt x="1255750" y="190500"/>
                  </a:lnTo>
                  <a:lnTo>
                    <a:pt x="1255534" y="189230"/>
                  </a:lnTo>
                  <a:lnTo>
                    <a:pt x="1256182" y="187960"/>
                  </a:lnTo>
                  <a:lnTo>
                    <a:pt x="1257808" y="185420"/>
                  </a:lnTo>
                  <a:lnTo>
                    <a:pt x="1258874" y="189230"/>
                  </a:lnTo>
                  <a:lnTo>
                    <a:pt x="1258874" y="140970"/>
                  </a:lnTo>
                  <a:lnTo>
                    <a:pt x="1255433" y="140970"/>
                  </a:lnTo>
                  <a:lnTo>
                    <a:pt x="1255610" y="142240"/>
                  </a:lnTo>
                  <a:lnTo>
                    <a:pt x="1255610" y="143510"/>
                  </a:lnTo>
                  <a:lnTo>
                    <a:pt x="1247990" y="143510"/>
                  </a:lnTo>
                  <a:lnTo>
                    <a:pt x="1248143" y="146050"/>
                  </a:lnTo>
                  <a:lnTo>
                    <a:pt x="1249413" y="148590"/>
                  </a:lnTo>
                  <a:lnTo>
                    <a:pt x="1251902" y="152400"/>
                  </a:lnTo>
                  <a:lnTo>
                    <a:pt x="1252766" y="154940"/>
                  </a:lnTo>
                  <a:lnTo>
                    <a:pt x="1249845" y="156210"/>
                  </a:lnTo>
                  <a:lnTo>
                    <a:pt x="1251191" y="158750"/>
                  </a:lnTo>
                  <a:lnTo>
                    <a:pt x="1250124" y="166370"/>
                  </a:lnTo>
                  <a:lnTo>
                    <a:pt x="1253617" y="170180"/>
                  </a:lnTo>
                  <a:lnTo>
                    <a:pt x="1250276" y="172720"/>
                  </a:lnTo>
                  <a:lnTo>
                    <a:pt x="1258023" y="175260"/>
                  </a:lnTo>
                  <a:lnTo>
                    <a:pt x="1257604" y="177800"/>
                  </a:lnTo>
                  <a:lnTo>
                    <a:pt x="1256893" y="177800"/>
                  </a:lnTo>
                  <a:lnTo>
                    <a:pt x="1256601" y="175260"/>
                  </a:lnTo>
                  <a:lnTo>
                    <a:pt x="1254963" y="177800"/>
                  </a:lnTo>
                  <a:lnTo>
                    <a:pt x="1253261" y="179070"/>
                  </a:lnTo>
                  <a:lnTo>
                    <a:pt x="1250772" y="181610"/>
                  </a:lnTo>
                  <a:lnTo>
                    <a:pt x="1250200" y="184150"/>
                  </a:lnTo>
                  <a:lnTo>
                    <a:pt x="1251127" y="189230"/>
                  </a:lnTo>
                  <a:lnTo>
                    <a:pt x="1252829" y="193040"/>
                  </a:lnTo>
                  <a:lnTo>
                    <a:pt x="1251127" y="198120"/>
                  </a:lnTo>
                  <a:lnTo>
                    <a:pt x="1251343" y="200660"/>
                  </a:lnTo>
                  <a:lnTo>
                    <a:pt x="1251902" y="203200"/>
                  </a:lnTo>
                  <a:lnTo>
                    <a:pt x="1248994" y="205740"/>
                  </a:lnTo>
                  <a:lnTo>
                    <a:pt x="1251267" y="207010"/>
                  </a:lnTo>
                  <a:lnTo>
                    <a:pt x="1252969" y="209550"/>
                  </a:lnTo>
                  <a:lnTo>
                    <a:pt x="1254899" y="210820"/>
                  </a:lnTo>
                  <a:lnTo>
                    <a:pt x="1257033" y="212090"/>
                  </a:lnTo>
                  <a:lnTo>
                    <a:pt x="1253045" y="213360"/>
                  </a:lnTo>
                  <a:lnTo>
                    <a:pt x="1253617" y="217170"/>
                  </a:lnTo>
                  <a:lnTo>
                    <a:pt x="1250632" y="214630"/>
                  </a:lnTo>
                  <a:lnTo>
                    <a:pt x="1249768" y="217170"/>
                  </a:lnTo>
                  <a:lnTo>
                    <a:pt x="1248778" y="220980"/>
                  </a:lnTo>
                  <a:lnTo>
                    <a:pt x="1250556" y="222250"/>
                  </a:lnTo>
                  <a:lnTo>
                    <a:pt x="1249349" y="224790"/>
                  </a:lnTo>
                  <a:lnTo>
                    <a:pt x="1251978" y="224790"/>
                  </a:lnTo>
                  <a:lnTo>
                    <a:pt x="1255255" y="222250"/>
                  </a:lnTo>
                  <a:lnTo>
                    <a:pt x="1258100" y="224790"/>
                  </a:lnTo>
                  <a:lnTo>
                    <a:pt x="1260513" y="227330"/>
                  </a:lnTo>
                  <a:lnTo>
                    <a:pt x="1258595" y="230657"/>
                  </a:lnTo>
                  <a:lnTo>
                    <a:pt x="1258595" y="240030"/>
                  </a:lnTo>
                  <a:lnTo>
                    <a:pt x="1258379" y="243840"/>
                  </a:lnTo>
                  <a:lnTo>
                    <a:pt x="1257604" y="247650"/>
                  </a:lnTo>
                  <a:lnTo>
                    <a:pt x="1257452" y="252730"/>
                  </a:lnTo>
                  <a:lnTo>
                    <a:pt x="1257388" y="262890"/>
                  </a:lnTo>
                  <a:lnTo>
                    <a:pt x="1257033" y="263220"/>
                  </a:lnTo>
                  <a:lnTo>
                    <a:pt x="1257033" y="278130"/>
                  </a:lnTo>
                  <a:lnTo>
                    <a:pt x="1255826" y="277622"/>
                  </a:lnTo>
                  <a:lnTo>
                    <a:pt x="1255826" y="285750"/>
                  </a:lnTo>
                  <a:lnTo>
                    <a:pt x="1254823" y="285750"/>
                  </a:lnTo>
                  <a:lnTo>
                    <a:pt x="1254747" y="284480"/>
                  </a:lnTo>
                  <a:lnTo>
                    <a:pt x="1255534" y="284480"/>
                  </a:lnTo>
                  <a:lnTo>
                    <a:pt x="1255826" y="285750"/>
                  </a:lnTo>
                  <a:lnTo>
                    <a:pt x="1255826" y="277622"/>
                  </a:lnTo>
                  <a:lnTo>
                    <a:pt x="1254036" y="276860"/>
                  </a:lnTo>
                  <a:lnTo>
                    <a:pt x="1250340" y="276860"/>
                  </a:lnTo>
                  <a:lnTo>
                    <a:pt x="1248346" y="274320"/>
                  </a:lnTo>
                  <a:lnTo>
                    <a:pt x="1251483" y="271780"/>
                  </a:lnTo>
                  <a:lnTo>
                    <a:pt x="1255826" y="274320"/>
                  </a:lnTo>
                  <a:lnTo>
                    <a:pt x="1257033" y="278130"/>
                  </a:lnTo>
                  <a:lnTo>
                    <a:pt x="1257033" y="263220"/>
                  </a:lnTo>
                  <a:lnTo>
                    <a:pt x="1251902" y="267970"/>
                  </a:lnTo>
                  <a:lnTo>
                    <a:pt x="1251343" y="262890"/>
                  </a:lnTo>
                  <a:lnTo>
                    <a:pt x="1248994" y="262890"/>
                  </a:lnTo>
                  <a:lnTo>
                    <a:pt x="1250696" y="261620"/>
                  </a:lnTo>
                  <a:lnTo>
                    <a:pt x="1251978" y="260350"/>
                  </a:lnTo>
                  <a:lnTo>
                    <a:pt x="1253972" y="259080"/>
                  </a:lnTo>
                  <a:lnTo>
                    <a:pt x="1254544" y="257810"/>
                  </a:lnTo>
                  <a:lnTo>
                    <a:pt x="1255610" y="255270"/>
                  </a:lnTo>
                  <a:lnTo>
                    <a:pt x="1257033" y="259080"/>
                  </a:lnTo>
                  <a:lnTo>
                    <a:pt x="1257388" y="262890"/>
                  </a:lnTo>
                  <a:lnTo>
                    <a:pt x="1257388" y="252717"/>
                  </a:lnTo>
                  <a:lnTo>
                    <a:pt x="1253261" y="251460"/>
                  </a:lnTo>
                  <a:lnTo>
                    <a:pt x="1251127" y="252730"/>
                  </a:lnTo>
                  <a:lnTo>
                    <a:pt x="1252905" y="250190"/>
                  </a:lnTo>
                  <a:lnTo>
                    <a:pt x="1256741" y="250190"/>
                  </a:lnTo>
                  <a:lnTo>
                    <a:pt x="1256245" y="245110"/>
                  </a:lnTo>
                  <a:lnTo>
                    <a:pt x="1256106" y="243840"/>
                  </a:lnTo>
                  <a:lnTo>
                    <a:pt x="1253680" y="245110"/>
                  </a:lnTo>
                  <a:lnTo>
                    <a:pt x="1252474" y="243840"/>
                  </a:lnTo>
                  <a:lnTo>
                    <a:pt x="1253832" y="242570"/>
                  </a:lnTo>
                  <a:lnTo>
                    <a:pt x="1257668" y="243840"/>
                  </a:lnTo>
                  <a:lnTo>
                    <a:pt x="1257973" y="242570"/>
                  </a:lnTo>
                  <a:lnTo>
                    <a:pt x="1258595" y="240030"/>
                  </a:lnTo>
                  <a:lnTo>
                    <a:pt x="1258595" y="230657"/>
                  </a:lnTo>
                  <a:lnTo>
                    <a:pt x="1258316" y="231140"/>
                  </a:lnTo>
                  <a:lnTo>
                    <a:pt x="1257452" y="228600"/>
                  </a:lnTo>
                  <a:lnTo>
                    <a:pt x="1256106" y="226060"/>
                  </a:lnTo>
                  <a:lnTo>
                    <a:pt x="1252829" y="227330"/>
                  </a:lnTo>
                  <a:lnTo>
                    <a:pt x="1249705" y="228600"/>
                  </a:lnTo>
                  <a:lnTo>
                    <a:pt x="1247990" y="229870"/>
                  </a:lnTo>
                  <a:lnTo>
                    <a:pt x="1248206" y="233680"/>
                  </a:lnTo>
                  <a:lnTo>
                    <a:pt x="1248105" y="238760"/>
                  </a:lnTo>
                  <a:lnTo>
                    <a:pt x="1247927" y="240030"/>
                  </a:lnTo>
                  <a:lnTo>
                    <a:pt x="1246644" y="242570"/>
                  </a:lnTo>
                  <a:lnTo>
                    <a:pt x="1245438" y="245110"/>
                  </a:lnTo>
                  <a:lnTo>
                    <a:pt x="1246009" y="247650"/>
                  </a:lnTo>
                  <a:lnTo>
                    <a:pt x="1250835" y="247650"/>
                  </a:lnTo>
                  <a:lnTo>
                    <a:pt x="1247571" y="248920"/>
                  </a:lnTo>
                  <a:lnTo>
                    <a:pt x="1246428" y="249897"/>
                  </a:lnTo>
                  <a:lnTo>
                    <a:pt x="1246428" y="331470"/>
                  </a:lnTo>
                  <a:lnTo>
                    <a:pt x="1244790" y="332740"/>
                  </a:lnTo>
                  <a:lnTo>
                    <a:pt x="1242593" y="332740"/>
                  </a:lnTo>
                  <a:lnTo>
                    <a:pt x="1243152" y="327660"/>
                  </a:lnTo>
                  <a:lnTo>
                    <a:pt x="1246428" y="331470"/>
                  </a:lnTo>
                  <a:lnTo>
                    <a:pt x="1246428" y="249897"/>
                  </a:lnTo>
                  <a:lnTo>
                    <a:pt x="1246073" y="250190"/>
                  </a:lnTo>
                  <a:lnTo>
                    <a:pt x="1245857" y="252730"/>
                  </a:lnTo>
                  <a:lnTo>
                    <a:pt x="1245501" y="255270"/>
                  </a:lnTo>
                  <a:lnTo>
                    <a:pt x="1246073" y="259080"/>
                  </a:lnTo>
                  <a:lnTo>
                    <a:pt x="1245006" y="262890"/>
                  </a:lnTo>
                  <a:lnTo>
                    <a:pt x="1243723" y="266700"/>
                  </a:lnTo>
                  <a:lnTo>
                    <a:pt x="1243660" y="270510"/>
                  </a:lnTo>
                  <a:lnTo>
                    <a:pt x="1243012" y="274320"/>
                  </a:lnTo>
                  <a:lnTo>
                    <a:pt x="1242237" y="279095"/>
                  </a:lnTo>
                  <a:lnTo>
                    <a:pt x="1242237" y="337820"/>
                  </a:lnTo>
                  <a:lnTo>
                    <a:pt x="1241590" y="337820"/>
                  </a:lnTo>
                  <a:lnTo>
                    <a:pt x="1241590" y="351790"/>
                  </a:lnTo>
                  <a:lnTo>
                    <a:pt x="1239951" y="353060"/>
                  </a:lnTo>
                  <a:lnTo>
                    <a:pt x="1238250" y="353060"/>
                  </a:lnTo>
                  <a:lnTo>
                    <a:pt x="1237183" y="349250"/>
                  </a:lnTo>
                  <a:lnTo>
                    <a:pt x="1238681" y="347980"/>
                  </a:lnTo>
                  <a:lnTo>
                    <a:pt x="1239888" y="346710"/>
                  </a:lnTo>
                  <a:lnTo>
                    <a:pt x="1241094" y="347980"/>
                  </a:lnTo>
                  <a:lnTo>
                    <a:pt x="1239951" y="350520"/>
                  </a:lnTo>
                  <a:lnTo>
                    <a:pt x="1241590" y="351790"/>
                  </a:lnTo>
                  <a:lnTo>
                    <a:pt x="1241590" y="337820"/>
                  </a:lnTo>
                  <a:lnTo>
                    <a:pt x="1240243" y="337820"/>
                  </a:lnTo>
                  <a:lnTo>
                    <a:pt x="1237970" y="341630"/>
                  </a:lnTo>
                  <a:lnTo>
                    <a:pt x="1236967" y="336550"/>
                  </a:lnTo>
                  <a:lnTo>
                    <a:pt x="1238605" y="337820"/>
                  </a:lnTo>
                  <a:lnTo>
                    <a:pt x="1240523" y="336550"/>
                  </a:lnTo>
                  <a:lnTo>
                    <a:pt x="1242237" y="337820"/>
                  </a:lnTo>
                  <a:lnTo>
                    <a:pt x="1242237" y="279095"/>
                  </a:lnTo>
                  <a:lnTo>
                    <a:pt x="1241361" y="284480"/>
                  </a:lnTo>
                  <a:lnTo>
                    <a:pt x="1239418" y="293370"/>
                  </a:lnTo>
                  <a:lnTo>
                    <a:pt x="1237373" y="303530"/>
                  </a:lnTo>
                  <a:lnTo>
                    <a:pt x="1235405" y="312420"/>
                  </a:lnTo>
                  <a:lnTo>
                    <a:pt x="1231569" y="330200"/>
                  </a:lnTo>
                  <a:lnTo>
                    <a:pt x="1228178" y="347980"/>
                  </a:lnTo>
                  <a:lnTo>
                    <a:pt x="1226477" y="365760"/>
                  </a:lnTo>
                  <a:lnTo>
                    <a:pt x="1227721" y="384810"/>
                  </a:lnTo>
                  <a:lnTo>
                    <a:pt x="1227937" y="386080"/>
                  </a:lnTo>
                  <a:lnTo>
                    <a:pt x="1227226" y="387350"/>
                  </a:lnTo>
                  <a:lnTo>
                    <a:pt x="1228864" y="388620"/>
                  </a:lnTo>
                  <a:lnTo>
                    <a:pt x="1231773" y="386080"/>
                  </a:lnTo>
                  <a:lnTo>
                    <a:pt x="1235265" y="381000"/>
                  </a:lnTo>
                  <a:lnTo>
                    <a:pt x="1238389" y="374650"/>
                  </a:lnTo>
                  <a:lnTo>
                    <a:pt x="1241094" y="369570"/>
                  </a:lnTo>
                  <a:lnTo>
                    <a:pt x="1242021" y="364490"/>
                  </a:lnTo>
                  <a:lnTo>
                    <a:pt x="1240878" y="361950"/>
                  </a:lnTo>
                  <a:lnTo>
                    <a:pt x="1242085" y="359410"/>
                  </a:lnTo>
                  <a:lnTo>
                    <a:pt x="1243876" y="355600"/>
                  </a:lnTo>
                  <a:lnTo>
                    <a:pt x="1245717" y="353060"/>
                  </a:lnTo>
                  <a:lnTo>
                    <a:pt x="1246644" y="351790"/>
                  </a:lnTo>
                  <a:lnTo>
                    <a:pt x="1246365" y="350520"/>
                  </a:lnTo>
                  <a:lnTo>
                    <a:pt x="1244942" y="347980"/>
                  </a:lnTo>
                  <a:lnTo>
                    <a:pt x="1247432" y="346710"/>
                  </a:lnTo>
                  <a:lnTo>
                    <a:pt x="1248702" y="345440"/>
                  </a:lnTo>
                  <a:lnTo>
                    <a:pt x="1244892" y="363220"/>
                  </a:lnTo>
                  <a:lnTo>
                    <a:pt x="1239901" y="381000"/>
                  </a:lnTo>
                  <a:lnTo>
                    <a:pt x="1233792" y="397510"/>
                  </a:lnTo>
                  <a:lnTo>
                    <a:pt x="1226654" y="415290"/>
                  </a:lnTo>
                  <a:lnTo>
                    <a:pt x="1228864" y="414020"/>
                  </a:lnTo>
                  <a:lnTo>
                    <a:pt x="1247952" y="375920"/>
                  </a:lnTo>
                  <a:lnTo>
                    <a:pt x="1258912" y="341630"/>
                  </a:lnTo>
                  <a:lnTo>
                    <a:pt x="1259662" y="339090"/>
                  </a:lnTo>
                  <a:lnTo>
                    <a:pt x="1264361" y="316230"/>
                  </a:lnTo>
                  <a:lnTo>
                    <a:pt x="1265440" y="311150"/>
                  </a:lnTo>
                  <a:lnTo>
                    <a:pt x="1265707" y="309880"/>
                  </a:lnTo>
                  <a:lnTo>
                    <a:pt x="1266875" y="302260"/>
                  </a:lnTo>
                  <a:lnTo>
                    <a:pt x="1267955" y="294640"/>
                  </a:lnTo>
                  <a:lnTo>
                    <a:pt x="1268907" y="288290"/>
                  </a:lnTo>
                  <a:lnTo>
                    <a:pt x="1269199" y="285750"/>
                  </a:lnTo>
                  <a:lnTo>
                    <a:pt x="1269339" y="284480"/>
                  </a:lnTo>
                  <a:lnTo>
                    <a:pt x="1269758" y="280670"/>
                  </a:lnTo>
                  <a:lnTo>
                    <a:pt x="1270101" y="278130"/>
                  </a:lnTo>
                  <a:lnTo>
                    <a:pt x="1270774" y="273050"/>
                  </a:lnTo>
                  <a:lnTo>
                    <a:pt x="1271016" y="271780"/>
                  </a:lnTo>
                  <a:lnTo>
                    <a:pt x="1271727" y="267970"/>
                  </a:lnTo>
                  <a:lnTo>
                    <a:pt x="1271955" y="266700"/>
                  </a:lnTo>
                  <a:lnTo>
                    <a:pt x="1272755" y="259080"/>
                  </a:lnTo>
                  <a:lnTo>
                    <a:pt x="1272679" y="255270"/>
                  </a:lnTo>
                  <a:lnTo>
                    <a:pt x="1272628" y="252730"/>
                  </a:lnTo>
                  <a:lnTo>
                    <a:pt x="1272603" y="251460"/>
                  </a:lnTo>
                  <a:lnTo>
                    <a:pt x="1273175" y="247650"/>
                  </a:lnTo>
                  <a:lnTo>
                    <a:pt x="1275245" y="245110"/>
                  </a:lnTo>
                  <a:lnTo>
                    <a:pt x="1277162" y="241300"/>
                  </a:lnTo>
                  <a:lnTo>
                    <a:pt x="1275422" y="240030"/>
                  </a:lnTo>
                  <a:lnTo>
                    <a:pt x="1273670" y="238760"/>
                  </a:lnTo>
                  <a:lnTo>
                    <a:pt x="1273670" y="237490"/>
                  </a:lnTo>
                  <a:lnTo>
                    <a:pt x="1277658" y="234950"/>
                  </a:lnTo>
                  <a:lnTo>
                    <a:pt x="1274178" y="233680"/>
                  </a:lnTo>
                  <a:lnTo>
                    <a:pt x="1274178" y="231140"/>
                  </a:lnTo>
                  <a:lnTo>
                    <a:pt x="1274241" y="228600"/>
                  </a:lnTo>
                  <a:lnTo>
                    <a:pt x="1273035" y="226060"/>
                  </a:lnTo>
                  <a:lnTo>
                    <a:pt x="1276807" y="224790"/>
                  </a:lnTo>
                  <a:lnTo>
                    <a:pt x="1277581" y="223520"/>
                  </a:lnTo>
                  <a:lnTo>
                    <a:pt x="1277162" y="222250"/>
                  </a:lnTo>
                  <a:lnTo>
                    <a:pt x="1276731" y="220980"/>
                  </a:lnTo>
                  <a:lnTo>
                    <a:pt x="1277226" y="218440"/>
                  </a:lnTo>
                  <a:lnTo>
                    <a:pt x="1275524" y="217170"/>
                  </a:lnTo>
                  <a:lnTo>
                    <a:pt x="1273530" y="214630"/>
                  </a:lnTo>
                  <a:lnTo>
                    <a:pt x="1273175" y="212090"/>
                  </a:lnTo>
                  <a:lnTo>
                    <a:pt x="1275803" y="209550"/>
                  </a:lnTo>
                  <a:lnTo>
                    <a:pt x="1280007" y="20701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1" name="Google Shape;3791;g2b5c250f245_0_726"/>
            <p:cNvSpPr/>
            <p:nvPr/>
          </p:nvSpPr>
          <p:spPr>
            <a:xfrm>
              <a:off x="1419267" y="10263357"/>
              <a:ext cx="178434" cy="24129"/>
            </a:xfrm>
            <a:custGeom>
              <a:rect b="b" l="l" r="r" t="t"/>
              <a:pathLst>
                <a:path extrusionOk="0" h="24129" w="178434">
                  <a:moveTo>
                    <a:pt x="178409" y="23641"/>
                  </a:moveTo>
                  <a:lnTo>
                    <a:pt x="119983" y="23641"/>
                  </a:lnTo>
                  <a:lnTo>
                    <a:pt x="2703" y="8168"/>
                  </a:lnTo>
                  <a:lnTo>
                    <a:pt x="25" y="8168"/>
                  </a:lnTo>
                  <a:lnTo>
                    <a:pt x="995" y="0"/>
                  </a:lnTo>
                  <a:lnTo>
                    <a:pt x="3414" y="639"/>
                  </a:lnTo>
                  <a:lnTo>
                    <a:pt x="6331" y="1065"/>
                  </a:lnTo>
                  <a:lnTo>
                    <a:pt x="60919" y="8168"/>
                  </a:lnTo>
                  <a:lnTo>
                    <a:pt x="2703" y="8168"/>
                  </a:lnTo>
                  <a:lnTo>
                    <a:pt x="0" y="8381"/>
                  </a:lnTo>
                  <a:lnTo>
                    <a:pt x="62557" y="8381"/>
                  </a:lnTo>
                  <a:lnTo>
                    <a:pt x="178409" y="2364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2" name="Google Shape;3792;g2b5c250f245_0_726"/>
            <p:cNvSpPr/>
            <p:nvPr/>
          </p:nvSpPr>
          <p:spPr>
            <a:xfrm>
              <a:off x="1620647" y="10032732"/>
              <a:ext cx="1313180" cy="231140"/>
            </a:xfrm>
            <a:custGeom>
              <a:rect b="b" l="l" r="r" t="t"/>
              <a:pathLst>
                <a:path extrusionOk="0" h="231140" w="1313180">
                  <a:moveTo>
                    <a:pt x="28448" y="228790"/>
                  </a:moveTo>
                  <a:lnTo>
                    <a:pt x="26746" y="228003"/>
                  </a:lnTo>
                  <a:lnTo>
                    <a:pt x="19850" y="229349"/>
                  </a:lnTo>
                  <a:lnTo>
                    <a:pt x="14719" y="228574"/>
                  </a:lnTo>
                  <a:lnTo>
                    <a:pt x="6184" y="230276"/>
                  </a:lnTo>
                  <a:lnTo>
                    <a:pt x="3060" y="229781"/>
                  </a:lnTo>
                  <a:lnTo>
                    <a:pt x="0" y="228079"/>
                  </a:lnTo>
                  <a:lnTo>
                    <a:pt x="711" y="231127"/>
                  </a:lnTo>
                  <a:lnTo>
                    <a:pt x="26390" y="231127"/>
                  </a:lnTo>
                  <a:lnTo>
                    <a:pt x="28448" y="228790"/>
                  </a:lnTo>
                  <a:close/>
                </a:path>
                <a:path extrusionOk="0" h="231140" w="1313180">
                  <a:moveTo>
                    <a:pt x="31648" y="224790"/>
                  </a:moveTo>
                  <a:lnTo>
                    <a:pt x="22479" y="224790"/>
                  </a:lnTo>
                  <a:lnTo>
                    <a:pt x="25463" y="226060"/>
                  </a:lnTo>
                  <a:lnTo>
                    <a:pt x="31648" y="224790"/>
                  </a:lnTo>
                  <a:close/>
                </a:path>
                <a:path extrusionOk="0" h="231140" w="1313180">
                  <a:moveTo>
                    <a:pt x="111252" y="213360"/>
                  </a:moveTo>
                  <a:lnTo>
                    <a:pt x="102146" y="213360"/>
                  </a:lnTo>
                  <a:lnTo>
                    <a:pt x="102438" y="215900"/>
                  </a:lnTo>
                  <a:lnTo>
                    <a:pt x="96316" y="215900"/>
                  </a:lnTo>
                  <a:lnTo>
                    <a:pt x="95250" y="217170"/>
                  </a:lnTo>
                  <a:lnTo>
                    <a:pt x="98882" y="218440"/>
                  </a:lnTo>
                  <a:lnTo>
                    <a:pt x="108978" y="217170"/>
                  </a:lnTo>
                  <a:lnTo>
                    <a:pt x="110477" y="214630"/>
                  </a:lnTo>
                  <a:lnTo>
                    <a:pt x="111252" y="213360"/>
                  </a:lnTo>
                  <a:close/>
                </a:path>
                <a:path extrusionOk="0" h="231140" w="1313180">
                  <a:moveTo>
                    <a:pt x="1312799" y="10160"/>
                  </a:moveTo>
                  <a:lnTo>
                    <a:pt x="1309027" y="8890"/>
                  </a:lnTo>
                  <a:lnTo>
                    <a:pt x="1306398" y="10160"/>
                  </a:lnTo>
                  <a:lnTo>
                    <a:pt x="1303693" y="8890"/>
                  </a:lnTo>
                  <a:lnTo>
                    <a:pt x="1305191" y="7620"/>
                  </a:lnTo>
                  <a:lnTo>
                    <a:pt x="1307185" y="6350"/>
                  </a:lnTo>
                  <a:lnTo>
                    <a:pt x="1309954" y="5080"/>
                  </a:lnTo>
                  <a:lnTo>
                    <a:pt x="1308112" y="0"/>
                  </a:lnTo>
                  <a:lnTo>
                    <a:pt x="1304975" y="1270"/>
                  </a:lnTo>
                  <a:lnTo>
                    <a:pt x="1290789" y="1270"/>
                  </a:lnTo>
                  <a:lnTo>
                    <a:pt x="1278724" y="3810"/>
                  </a:lnTo>
                  <a:lnTo>
                    <a:pt x="1263002" y="5486"/>
                  </a:lnTo>
                  <a:lnTo>
                    <a:pt x="1263002" y="13970"/>
                  </a:lnTo>
                  <a:lnTo>
                    <a:pt x="1260094" y="13970"/>
                  </a:lnTo>
                  <a:lnTo>
                    <a:pt x="1256182" y="13970"/>
                  </a:lnTo>
                  <a:lnTo>
                    <a:pt x="1258595" y="12700"/>
                  </a:lnTo>
                  <a:lnTo>
                    <a:pt x="1260094" y="13970"/>
                  </a:lnTo>
                  <a:lnTo>
                    <a:pt x="1261732" y="10160"/>
                  </a:lnTo>
                  <a:lnTo>
                    <a:pt x="1263002" y="13970"/>
                  </a:lnTo>
                  <a:lnTo>
                    <a:pt x="1263002" y="5486"/>
                  </a:lnTo>
                  <a:lnTo>
                    <a:pt x="1254760" y="6350"/>
                  </a:lnTo>
                  <a:lnTo>
                    <a:pt x="1250200" y="7620"/>
                  </a:lnTo>
                  <a:lnTo>
                    <a:pt x="1238897" y="7620"/>
                  </a:lnTo>
                  <a:lnTo>
                    <a:pt x="1238250" y="7035"/>
                  </a:lnTo>
                  <a:lnTo>
                    <a:pt x="1238250" y="16510"/>
                  </a:lnTo>
                  <a:lnTo>
                    <a:pt x="1234694" y="16510"/>
                  </a:lnTo>
                  <a:lnTo>
                    <a:pt x="1234909" y="15240"/>
                  </a:lnTo>
                  <a:lnTo>
                    <a:pt x="1238250" y="16510"/>
                  </a:lnTo>
                  <a:lnTo>
                    <a:pt x="1238250" y="7035"/>
                  </a:lnTo>
                  <a:lnTo>
                    <a:pt x="1236116" y="5080"/>
                  </a:lnTo>
                  <a:lnTo>
                    <a:pt x="1233703" y="7620"/>
                  </a:lnTo>
                  <a:lnTo>
                    <a:pt x="1231214" y="8890"/>
                  </a:lnTo>
                  <a:lnTo>
                    <a:pt x="1229575" y="8890"/>
                  </a:lnTo>
                  <a:lnTo>
                    <a:pt x="1228013" y="6350"/>
                  </a:lnTo>
                  <a:lnTo>
                    <a:pt x="1229436" y="5080"/>
                  </a:lnTo>
                  <a:lnTo>
                    <a:pt x="1232852" y="5080"/>
                  </a:lnTo>
                  <a:lnTo>
                    <a:pt x="1233919" y="2540"/>
                  </a:lnTo>
                  <a:lnTo>
                    <a:pt x="1225791" y="2540"/>
                  </a:lnTo>
                  <a:lnTo>
                    <a:pt x="1212646" y="4686"/>
                  </a:lnTo>
                  <a:lnTo>
                    <a:pt x="1212646" y="20320"/>
                  </a:lnTo>
                  <a:lnTo>
                    <a:pt x="1210576" y="24130"/>
                  </a:lnTo>
                  <a:lnTo>
                    <a:pt x="1209941" y="21590"/>
                  </a:lnTo>
                  <a:lnTo>
                    <a:pt x="1209446" y="20320"/>
                  </a:lnTo>
                  <a:lnTo>
                    <a:pt x="1209014" y="19050"/>
                  </a:lnTo>
                  <a:lnTo>
                    <a:pt x="1211224" y="20320"/>
                  </a:lnTo>
                  <a:lnTo>
                    <a:pt x="1212646" y="20320"/>
                  </a:lnTo>
                  <a:lnTo>
                    <a:pt x="1212646" y="4686"/>
                  </a:lnTo>
                  <a:lnTo>
                    <a:pt x="1202334" y="6350"/>
                  </a:lnTo>
                  <a:lnTo>
                    <a:pt x="1195857" y="8890"/>
                  </a:lnTo>
                  <a:lnTo>
                    <a:pt x="1176223" y="8890"/>
                  </a:lnTo>
                  <a:lnTo>
                    <a:pt x="1173454" y="11430"/>
                  </a:lnTo>
                  <a:lnTo>
                    <a:pt x="1172235" y="12700"/>
                  </a:lnTo>
                  <a:lnTo>
                    <a:pt x="1161148" y="12700"/>
                  </a:lnTo>
                  <a:lnTo>
                    <a:pt x="1154950" y="13906"/>
                  </a:lnTo>
                  <a:lnTo>
                    <a:pt x="1154950" y="30480"/>
                  </a:lnTo>
                  <a:lnTo>
                    <a:pt x="1150683" y="31750"/>
                  </a:lnTo>
                  <a:lnTo>
                    <a:pt x="1143787" y="31750"/>
                  </a:lnTo>
                  <a:lnTo>
                    <a:pt x="1147051" y="30480"/>
                  </a:lnTo>
                  <a:lnTo>
                    <a:pt x="1154950" y="30480"/>
                  </a:lnTo>
                  <a:lnTo>
                    <a:pt x="1154950" y="13906"/>
                  </a:lnTo>
                  <a:lnTo>
                    <a:pt x="1154595" y="13970"/>
                  </a:lnTo>
                  <a:lnTo>
                    <a:pt x="1146136" y="17780"/>
                  </a:lnTo>
                  <a:lnTo>
                    <a:pt x="1145628" y="16510"/>
                  </a:lnTo>
                  <a:lnTo>
                    <a:pt x="1145705" y="13970"/>
                  </a:lnTo>
                  <a:lnTo>
                    <a:pt x="1147051" y="12700"/>
                  </a:lnTo>
                  <a:lnTo>
                    <a:pt x="1145273" y="11430"/>
                  </a:lnTo>
                  <a:lnTo>
                    <a:pt x="1142009" y="12700"/>
                  </a:lnTo>
                  <a:lnTo>
                    <a:pt x="1140294" y="16510"/>
                  </a:lnTo>
                  <a:lnTo>
                    <a:pt x="1134681" y="16510"/>
                  </a:lnTo>
                  <a:lnTo>
                    <a:pt x="1130985" y="17780"/>
                  </a:lnTo>
                  <a:lnTo>
                    <a:pt x="1128991" y="20320"/>
                  </a:lnTo>
                  <a:lnTo>
                    <a:pt x="1127137" y="19050"/>
                  </a:lnTo>
                  <a:lnTo>
                    <a:pt x="1125435" y="17780"/>
                  </a:lnTo>
                  <a:lnTo>
                    <a:pt x="1122591" y="13970"/>
                  </a:lnTo>
                  <a:lnTo>
                    <a:pt x="1119886" y="15240"/>
                  </a:lnTo>
                  <a:lnTo>
                    <a:pt x="1116330" y="19050"/>
                  </a:lnTo>
                  <a:lnTo>
                    <a:pt x="1115123" y="20320"/>
                  </a:lnTo>
                  <a:lnTo>
                    <a:pt x="1108925" y="21590"/>
                  </a:lnTo>
                  <a:lnTo>
                    <a:pt x="1104595" y="22860"/>
                  </a:lnTo>
                  <a:lnTo>
                    <a:pt x="1101039" y="25400"/>
                  </a:lnTo>
                  <a:lnTo>
                    <a:pt x="1098397" y="24130"/>
                  </a:lnTo>
                  <a:lnTo>
                    <a:pt x="1100035" y="20320"/>
                  </a:lnTo>
                  <a:lnTo>
                    <a:pt x="1096619" y="20320"/>
                  </a:lnTo>
                  <a:lnTo>
                    <a:pt x="1096619" y="49530"/>
                  </a:lnTo>
                  <a:lnTo>
                    <a:pt x="1093139" y="50800"/>
                  </a:lnTo>
                  <a:lnTo>
                    <a:pt x="1089190" y="49669"/>
                  </a:lnTo>
                  <a:lnTo>
                    <a:pt x="1089406" y="49530"/>
                  </a:lnTo>
                  <a:lnTo>
                    <a:pt x="1091501" y="48260"/>
                  </a:lnTo>
                  <a:lnTo>
                    <a:pt x="1096619" y="49530"/>
                  </a:lnTo>
                  <a:lnTo>
                    <a:pt x="1096619" y="20320"/>
                  </a:lnTo>
                  <a:lnTo>
                    <a:pt x="1096403" y="20320"/>
                  </a:lnTo>
                  <a:lnTo>
                    <a:pt x="1090930" y="22860"/>
                  </a:lnTo>
                  <a:lnTo>
                    <a:pt x="1086662" y="26670"/>
                  </a:lnTo>
                  <a:lnTo>
                    <a:pt x="1080046" y="27940"/>
                  </a:lnTo>
                  <a:lnTo>
                    <a:pt x="1081824" y="26670"/>
                  </a:lnTo>
                  <a:lnTo>
                    <a:pt x="1081963" y="25400"/>
                  </a:lnTo>
                  <a:lnTo>
                    <a:pt x="1080617" y="24130"/>
                  </a:lnTo>
                  <a:lnTo>
                    <a:pt x="1076985" y="24130"/>
                  </a:lnTo>
                  <a:lnTo>
                    <a:pt x="1068311" y="29210"/>
                  </a:lnTo>
                  <a:lnTo>
                    <a:pt x="1063193" y="25400"/>
                  </a:lnTo>
                  <a:lnTo>
                    <a:pt x="1062329" y="25400"/>
                  </a:lnTo>
                  <a:lnTo>
                    <a:pt x="1059637" y="29210"/>
                  </a:lnTo>
                  <a:lnTo>
                    <a:pt x="1055649" y="26670"/>
                  </a:lnTo>
                  <a:lnTo>
                    <a:pt x="1053376" y="27051"/>
                  </a:lnTo>
                  <a:lnTo>
                    <a:pt x="1053376" y="33020"/>
                  </a:lnTo>
                  <a:lnTo>
                    <a:pt x="1052588" y="34290"/>
                  </a:lnTo>
                  <a:lnTo>
                    <a:pt x="1051661" y="33020"/>
                  </a:lnTo>
                  <a:lnTo>
                    <a:pt x="1053376" y="33020"/>
                  </a:lnTo>
                  <a:lnTo>
                    <a:pt x="1053376" y="27051"/>
                  </a:lnTo>
                  <a:lnTo>
                    <a:pt x="1047826" y="27940"/>
                  </a:lnTo>
                  <a:lnTo>
                    <a:pt x="1045400" y="31750"/>
                  </a:lnTo>
                  <a:lnTo>
                    <a:pt x="1042060" y="34290"/>
                  </a:lnTo>
                  <a:lnTo>
                    <a:pt x="1038364" y="35560"/>
                  </a:lnTo>
                  <a:lnTo>
                    <a:pt x="1034669" y="38100"/>
                  </a:lnTo>
                  <a:lnTo>
                    <a:pt x="1033907" y="35560"/>
                  </a:lnTo>
                  <a:lnTo>
                    <a:pt x="1033526" y="34290"/>
                  </a:lnTo>
                  <a:lnTo>
                    <a:pt x="1028903" y="31750"/>
                  </a:lnTo>
                  <a:lnTo>
                    <a:pt x="1033741" y="30480"/>
                  </a:lnTo>
                  <a:lnTo>
                    <a:pt x="1031748" y="29210"/>
                  </a:lnTo>
                  <a:lnTo>
                    <a:pt x="1025702" y="29210"/>
                  </a:lnTo>
                  <a:lnTo>
                    <a:pt x="1024636" y="30543"/>
                  </a:lnTo>
                  <a:lnTo>
                    <a:pt x="1024636" y="40640"/>
                  </a:lnTo>
                  <a:lnTo>
                    <a:pt x="1020229" y="38100"/>
                  </a:lnTo>
                  <a:lnTo>
                    <a:pt x="1021930" y="35560"/>
                  </a:lnTo>
                  <a:lnTo>
                    <a:pt x="1023988" y="35560"/>
                  </a:lnTo>
                  <a:lnTo>
                    <a:pt x="1024636" y="40640"/>
                  </a:lnTo>
                  <a:lnTo>
                    <a:pt x="1024636" y="30543"/>
                  </a:lnTo>
                  <a:lnTo>
                    <a:pt x="1022642" y="33020"/>
                  </a:lnTo>
                  <a:lnTo>
                    <a:pt x="1019086" y="35560"/>
                  </a:lnTo>
                  <a:lnTo>
                    <a:pt x="1017231" y="36830"/>
                  </a:lnTo>
                  <a:lnTo>
                    <a:pt x="1014818" y="38100"/>
                  </a:lnTo>
                  <a:lnTo>
                    <a:pt x="1014171" y="34290"/>
                  </a:lnTo>
                  <a:lnTo>
                    <a:pt x="1011682" y="33020"/>
                  </a:lnTo>
                  <a:lnTo>
                    <a:pt x="1008062" y="33020"/>
                  </a:lnTo>
                  <a:lnTo>
                    <a:pt x="1008278" y="35560"/>
                  </a:lnTo>
                  <a:lnTo>
                    <a:pt x="1008697" y="38100"/>
                  </a:lnTo>
                  <a:lnTo>
                    <a:pt x="1004925" y="39370"/>
                  </a:lnTo>
                  <a:lnTo>
                    <a:pt x="1004646" y="41910"/>
                  </a:lnTo>
                  <a:lnTo>
                    <a:pt x="1001864" y="41910"/>
                  </a:lnTo>
                  <a:lnTo>
                    <a:pt x="1001014" y="39370"/>
                  </a:lnTo>
                  <a:lnTo>
                    <a:pt x="1002792" y="38100"/>
                  </a:lnTo>
                  <a:lnTo>
                    <a:pt x="1001014" y="36830"/>
                  </a:lnTo>
                  <a:lnTo>
                    <a:pt x="996962" y="34290"/>
                  </a:lnTo>
                  <a:lnTo>
                    <a:pt x="996886" y="52070"/>
                  </a:lnTo>
                  <a:lnTo>
                    <a:pt x="996035" y="52070"/>
                  </a:lnTo>
                  <a:lnTo>
                    <a:pt x="993902" y="53340"/>
                  </a:lnTo>
                  <a:lnTo>
                    <a:pt x="994829" y="52070"/>
                  </a:lnTo>
                  <a:lnTo>
                    <a:pt x="995756" y="50800"/>
                  </a:lnTo>
                  <a:lnTo>
                    <a:pt x="996886" y="52070"/>
                  </a:lnTo>
                  <a:lnTo>
                    <a:pt x="996886" y="34328"/>
                  </a:lnTo>
                  <a:lnTo>
                    <a:pt x="995045" y="34950"/>
                  </a:lnTo>
                  <a:lnTo>
                    <a:pt x="995045" y="39370"/>
                  </a:lnTo>
                  <a:lnTo>
                    <a:pt x="994892" y="41910"/>
                  </a:lnTo>
                  <a:lnTo>
                    <a:pt x="991628" y="41910"/>
                  </a:lnTo>
                  <a:lnTo>
                    <a:pt x="991628" y="45720"/>
                  </a:lnTo>
                  <a:lnTo>
                    <a:pt x="989914" y="44450"/>
                  </a:lnTo>
                  <a:lnTo>
                    <a:pt x="988072" y="44450"/>
                  </a:lnTo>
                  <a:lnTo>
                    <a:pt x="989418" y="43180"/>
                  </a:lnTo>
                  <a:lnTo>
                    <a:pt x="990066" y="44450"/>
                  </a:lnTo>
                  <a:lnTo>
                    <a:pt x="991628" y="45720"/>
                  </a:lnTo>
                  <a:lnTo>
                    <a:pt x="991628" y="41910"/>
                  </a:lnTo>
                  <a:lnTo>
                    <a:pt x="991489" y="41910"/>
                  </a:lnTo>
                  <a:lnTo>
                    <a:pt x="995045" y="39370"/>
                  </a:lnTo>
                  <a:lnTo>
                    <a:pt x="995045" y="34950"/>
                  </a:lnTo>
                  <a:lnTo>
                    <a:pt x="989558" y="36830"/>
                  </a:lnTo>
                  <a:lnTo>
                    <a:pt x="987425" y="39370"/>
                  </a:lnTo>
                  <a:lnTo>
                    <a:pt x="986078" y="41910"/>
                  </a:lnTo>
                  <a:lnTo>
                    <a:pt x="984224" y="43180"/>
                  </a:lnTo>
                  <a:lnTo>
                    <a:pt x="981519" y="44450"/>
                  </a:lnTo>
                  <a:lnTo>
                    <a:pt x="982738" y="41910"/>
                  </a:lnTo>
                  <a:lnTo>
                    <a:pt x="983805" y="40640"/>
                  </a:lnTo>
                  <a:lnTo>
                    <a:pt x="983589" y="39370"/>
                  </a:lnTo>
                  <a:lnTo>
                    <a:pt x="983157" y="38100"/>
                  </a:lnTo>
                  <a:lnTo>
                    <a:pt x="978115" y="39370"/>
                  </a:lnTo>
                  <a:lnTo>
                    <a:pt x="974699" y="45720"/>
                  </a:lnTo>
                  <a:lnTo>
                    <a:pt x="968717" y="43180"/>
                  </a:lnTo>
                  <a:lnTo>
                    <a:pt x="967651" y="43180"/>
                  </a:lnTo>
                  <a:lnTo>
                    <a:pt x="966584" y="45720"/>
                  </a:lnTo>
                  <a:lnTo>
                    <a:pt x="964806" y="44450"/>
                  </a:lnTo>
                  <a:lnTo>
                    <a:pt x="963168" y="45720"/>
                  </a:lnTo>
                  <a:lnTo>
                    <a:pt x="961821" y="46990"/>
                  </a:lnTo>
                  <a:lnTo>
                    <a:pt x="963523" y="46990"/>
                  </a:lnTo>
                  <a:lnTo>
                    <a:pt x="965873" y="48260"/>
                  </a:lnTo>
                  <a:lnTo>
                    <a:pt x="956487" y="48260"/>
                  </a:lnTo>
                  <a:lnTo>
                    <a:pt x="958684" y="46990"/>
                  </a:lnTo>
                  <a:lnTo>
                    <a:pt x="963168" y="45720"/>
                  </a:lnTo>
                  <a:lnTo>
                    <a:pt x="963955" y="44450"/>
                  </a:lnTo>
                  <a:lnTo>
                    <a:pt x="964806" y="44450"/>
                  </a:lnTo>
                  <a:lnTo>
                    <a:pt x="966444" y="44450"/>
                  </a:lnTo>
                  <a:lnTo>
                    <a:pt x="965098" y="41910"/>
                  </a:lnTo>
                  <a:lnTo>
                    <a:pt x="961821" y="41910"/>
                  </a:lnTo>
                  <a:lnTo>
                    <a:pt x="957834" y="45720"/>
                  </a:lnTo>
                  <a:lnTo>
                    <a:pt x="952995" y="46990"/>
                  </a:lnTo>
                  <a:lnTo>
                    <a:pt x="947737" y="48260"/>
                  </a:lnTo>
                  <a:lnTo>
                    <a:pt x="946099" y="49530"/>
                  </a:lnTo>
                  <a:lnTo>
                    <a:pt x="947953" y="52070"/>
                  </a:lnTo>
                  <a:lnTo>
                    <a:pt x="945464" y="50800"/>
                  </a:lnTo>
                  <a:lnTo>
                    <a:pt x="932586" y="50800"/>
                  </a:lnTo>
                  <a:lnTo>
                    <a:pt x="932014" y="57150"/>
                  </a:lnTo>
                  <a:lnTo>
                    <a:pt x="927468" y="54610"/>
                  </a:lnTo>
                  <a:lnTo>
                    <a:pt x="926249" y="53340"/>
                  </a:lnTo>
                  <a:lnTo>
                    <a:pt x="924331" y="53340"/>
                  </a:lnTo>
                  <a:lnTo>
                    <a:pt x="924115" y="55880"/>
                  </a:lnTo>
                  <a:lnTo>
                    <a:pt x="922553" y="57150"/>
                  </a:lnTo>
                  <a:lnTo>
                    <a:pt x="916863" y="55880"/>
                  </a:lnTo>
                  <a:lnTo>
                    <a:pt x="912596" y="62230"/>
                  </a:lnTo>
                  <a:lnTo>
                    <a:pt x="906614" y="59690"/>
                  </a:lnTo>
                  <a:lnTo>
                    <a:pt x="903986" y="58420"/>
                  </a:lnTo>
                  <a:lnTo>
                    <a:pt x="903770" y="62230"/>
                  </a:lnTo>
                  <a:lnTo>
                    <a:pt x="899083" y="62230"/>
                  </a:lnTo>
                  <a:lnTo>
                    <a:pt x="895946" y="64770"/>
                  </a:lnTo>
                  <a:lnTo>
                    <a:pt x="892175" y="63500"/>
                  </a:lnTo>
                  <a:lnTo>
                    <a:pt x="893673" y="62230"/>
                  </a:lnTo>
                  <a:lnTo>
                    <a:pt x="897153" y="62230"/>
                  </a:lnTo>
                  <a:lnTo>
                    <a:pt x="899223" y="59690"/>
                  </a:lnTo>
                  <a:lnTo>
                    <a:pt x="892822" y="59690"/>
                  </a:lnTo>
                  <a:lnTo>
                    <a:pt x="889762" y="60960"/>
                  </a:lnTo>
                  <a:lnTo>
                    <a:pt x="887628" y="62230"/>
                  </a:lnTo>
                  <a:lnTo>
                    <a:pt x="884491" y="62230"/>
                  </a:lnTo>
                  <a:lnTo>
                    <a:pt x="884491" y="64770"/>
                  </a:lnTo>
                  <a:lnTo>
                    <a:pt x="882078" y="66040"/>
                  </a:lnTo>
                  <a:lnTo>
                    <a:pt x="879589" y="67310"/>
                  </a:lnTo>
                  <a:lnTo>
                    <a:pt x="876668" y="66040"/>
                  </a:lnTo>
                  <a:lnTo>
                    <a:pt x="879309" y="66040"/>
                  </a:lnTo>
                  <a:lnTo>
                    <a:pt x="881862" y="64770"/>
                  </a:lnTo>
                  <a:lnTo>
                    <a:pt x="884491" y="64770"/>
                  </a:lnTo>
                  <a:lnTo>
                    <a:pt x="884491" y="62230"/>
                  </a:lnTo>
                  <a:lnTo>
                    <a:pt x="882434" y="62230"/>
                  </a:lnTo>
                  <a:lnTo>
                    <a:pt x="879729" y="59690"/>
                  </a:lnTo>
                  <a:lnTo>
                    <a:pt x="878230" y="62230"/>
                  </a:lnTo>
                  <a:lnTo>
                    <a:pt x="873252" y="62230"/>
                  </a:lnTo>
                  <a:lnTo>
                    <a:pt x="870127" y="67310"/>
                  </a:lnTo>
                  <a:lnTo>
                    <a:pt x="867206" y="62230"/>
                  </a:lnTo>
                  <a:lnTo>
                    <a:pt x="865568" y="62230"/>
                  </a:lnTo>
                  <a:lnTo>
                    <a:pt x="862088" y="66040"/>
                  </a:lnTo>
                  <a:lnTo>
                    <a:pt x="857605" y="66040"/>
                  </a:lnTo>
                  <a:lnTo>
                    <a:pt x="853122" y="67310"/>
                  </a:lnTo>
                  <a:lnTo>
                    <a:pt x="849147" y="67310"/>
                  </a:lnTo>
                  <a:lnTo>
                    <a:pt x="848144" y="69850"/>
                  </a:lnTo>
                  <a:lnTo>
                    <a:pt x="853059" y="69850"/>
                  </a:lnTo>
                  <a:lnTo>
                    <a:pt x="861872" y="68580"/>
                  </a:lnTo>
                  <a:lnTo>
                    <a:pt x="857250" y="69850"/>
                  </a:lnTo>
                  <a:lnTo>
                    <a:pt x="853198" y="72390"/>
                  </a:lnTo>
                  <a:lnTo>
                    <a:pt x="849147" y="73660"/>
                  </a:lnTo>
                  <a:lnTo>
                    <a:pt x="844588" y="72390"/>
                  </a:lnTo>
                  <a:lnTo>
                    <a:pt x="842314" y="72390"/>
                  </a:lnTo>
                  <a:lnTo>
                    <a:pt x="838758" y="76200"/>
                  </a:lnTo>
                  <a:lnTo>
                    <a:pt x="833208" y="76200"/>
                  </a:lnTo>
                  <a:lnTo>
                    <a:pt x="829513" y="72390"/>
                  </a:lnTo>
                  <a:lnTo>
                    <a:pt x="833704" y="71120"/>
                  </a:lnTo>
                  <a:lnTo>
                    <a:pt x="838466" y="72390"/>
                  </a:lnTo>
                  <a:lnTo>
                    <a:pt x="840422" y="71120"/>
                  </a:lnTo>
                  <a:lnTo>
                    <a:pt x="842378" y="69850"/>
                  </a:lnTo>
                  <a:lnTo>
                    <a:pt x="839609" y="68580"/>
                  </a:lnTo>
                  <a:lnTo>
                    <a:pt x="804786" y="74930"/>
                  </a:lnTo>
                  <a:lnTo>
                    <a:pt x="798499" y="75857"/>
                  </a:lnTo>
                  <a:lnTo>
                    <a:pt x="798499" y="81280"/>
                  </a:lnTo>
                  <a:lnTo>
                    <a:pt x="786028" y="83820"/>
                  </a:lnTo>
                  <a:lnTo>
                    <a:pt x="773455" y="83820"/>
                  </a:lnTo>
                  <a:lnTo>
                    <a:pt x="781710" y="81280"/>
                  </a:lnTo>
                  <a:lnTo>
                    <a:pt x="798499" y="81280"/>
                  </a:lnTo>
                  <a:lnTo>
                    <a:pt x="798499" y="75857"/>
                  </a:lnTo>
                  <a:lnTo>
                    <a:pt x="769899" y="80010"/>
                  </a:lnTo>
                  <a:lnTo>
                    <a:pt x="764209" y="81280"/>
                  </a:lnTo>
                  <a:lnTo>
                    <a:pt x="760222" y="85090"/>
                  </a:lnTo>
                  <a:lnTo>
                    <a:pt x="754672" y="86360"/>
                  </a:lnTo>
                  <a:lnTo>
                    <a:pt x="748271" y="86360"/>
                  </a:lnTo>
                  <a:lnTo>
                    <a:pt x="721525" y="91440"/>
                  </a:lnTo>
                  <a:lnTo>
                    <a:pt x="723023" y="88900"/>
                  </a:lnTo>
                  <a:lnTo>
                    <a:pt x="720534" y="88900"/>
                  </a:lnTo>
                  <a:lnTo>
                    <a:pt x="690549" y="92710"/>
                  </a:lnTo>
                  <a:lnTo>
                    <a:pt x="680694" y="95250"/>
                  </a:lnTo>
                  <a:lnTo>
                    <a:pt x="677138" y="95250"/>
                  </a:lnTo>
                  <a:lnTo>
                    <a:pt x="676287" y="97790"/>
                  </a:lnTo>
                  <a:lnTo>
                    <a:pt x="677278" y="97790"/>
                  </a:lnTo>
                  <a:lnTo>
                    <a:pt x="683615" y="96520"/>
                  </a:lnTo>
                  <a:lnTo>
                    <a:pt x="645985" y="104140"/>
                  </a:lnTo>
                  <a:lnTo>
                    <a:pt x="642708" y="104140"/>
                  </a:lnTo>
                  <a:lnTo>
                    <a:pt x="645121" y="105410"/>
                  </a:lnTo>
                  <a:lnTo>
                    <a:pt x="645553" y="105410"/>
                  </a:lnTo>
                  <a:lnTo>
                    <a:pt x="645477" y="106680"/>
                  </a:lnTo>
                  <a:lnTo>
                    <a:pt x="639013" y="106680"/>
                  </a:lnTo>
                  <a:lnTo>
                    <a:pt x="632675" y="107950"/>
                  </a:lnTo>
                  <a:lnTo>
                    <a:pt x="626275" y="107950"/>
                  </a:lnTo>
                  <a:lnTo>
                    <a:pt x="614184" y="109220"/>
                  </a:lnTo>
                  <a:lnTo>
                    <a:pt x="590372" y="114300"/>
                  </a:lnTo>
                  <a:lnTo>
                    <a:pt x="578612" y="115557"/>
                  </a:lnTo>
                  <a:lnTo>
                    <a:pt x="578612" y="119380"/>
                  </a:lnTo>
                  <a:lnTo>
                    <a:pt x="572008" y="120650"/>
                  </a:lnTo>
                  <a:lnTo>
                    <a:pt x="565404" y="123190"/>
                  </a:lnTo>
                  <a:lnTo>
                    <a:pt x="558698" y="124460"/>
                  </a:lnTo>
                  <a:lnTo>
                    <a:pt x="551726" y="123190"/>
                  </a:lnTo>
                  <a:lnTo>
                    <a:pt x="558482" y="123190"/>
                  </a:lnTo>
                  <a:lnTo>
                    <a:pt x="578612" y="119380"/>
                  </a:lnTo>
                  <a:lnTo>
                    <a:pt x="578612" y="115557"/>
                  </a:lnTo>
                  <a:lnTo>
                    <a:pt x="578396" y="115570"/>
                  </a:lnTo>
                  <a:lnTo>
                    <a:pt x="560336" y="118110"/>
                  </a:lnTo>
                  <a:lnTo>
                    <a:pt x="542340" y="121920"/>
                  </a:lnTo>
                  <a:lnTo>
                    <a:pt x="524383" y="124460"/>
                  </a:lnTo>
                  <a:lnTo>
                    <a:pt x="504634" y="128270"/>
                  </a:lnTo>
                  <a:lnTo>
                    <a:pt x="502996" y="128270"/>
                  </a:lnTo>
                  <a:lnTo>
                    <a:pt x="501218" y="127000"/>
                  </a:lnTo>
                  <a:lnTo>
                    <a:pt x="493179" y="124460"/>
                  </a:lnTo>
                  <a:lnTo>
                    <a:pt x="484428" y="124460"/>
                  </a:lnTo>
                  <a:lnTo>
                    <a:pt x="477532" y="129540"/>
                  </a:lnTo>
                  <a:lnTo>
                    <a:pt x="462127" y="137160"/>
                  </a:lnTo>
                  <a:lnTo>
                    <a:pt x="454202" y="139700"/>
                  </a:lnTo>
                  <a:lnTo>
                    <a:pt x="444030" y="143510"/>
                  </a:lnTo>
                  <a:lnTo>
                    <a:pt x="439826" y="143510"/>
                  </a:lnTo>
                  <a:lnTo>
                    <a:pt x="435279" y="140970"/>
                  </a:lnTo>
                  <a:lnTo>
                    <a:pt x="430504" y="142240"/>
                  </a:lnTo>
                  <a:lnTo>
                    <a:pt x="427101" y="144780"/>
                  </a:lnTo>
                  <a:lnTo>
                    <a:pt x="419963" y="147320"/>
                  </a:lnTo>
                  <a:lnTo>
                    <a:pt x="412483" y="149860"/>
                  </a:lnTo>
                  <a:lnTo>
                    <a:pt x="404863" y="149860"/>
                  </a:lnTo>
                  <a:lnTo>
                    <a:pt x="397294" y="151130"/>
                  </a:lnTo>
                  <a:lnTo>
                    <a:pt x="394804" y="151130"/>
                  </a:lnTo>
                  <a:lnTo>
                    <a:pt x="392811" y="147320"/>
                  </a:lnTo>
                  <a:lnTo>
                    <a:pt x="392874" y="148590"/>
                  </a:lnTo>
                  <a:lnTo>
                    <a:pt x="389674" y="148590"/>
                  </a:lnTo>
                  <a:lnTo>
                    <a:pt x="382993" y="151130"/>
                  </a:lnTo>
                  <a:lnTo>
                    <a:pt x="376656" y="153670"/>
                  </a:lnTo>
                  <a:lnTo>
                    <a:pt x="357593" y="153670"/>
                  </a:lnTo>
                  <a:lnTo>
                    <a:pt x="352894" y="154940"/>
                  </a:lnTo>
                  <a:lnTo>
                    <a:pt x="348627" y="153670"/>
                  </a:lnTo>
                  <a:lnTo>
                    <a:pt x="345935" y="152400"/>
                  </a:lnTo>
                  <a:lnTo>
                    <a:pt x="343446" y="152400"/>
                  </a:lnTo>
                  <a:lnTo>
                    <a:pt x="343446" y="173990"/>
                  </a:lnTo>
                  <a:lnTo>
                    <a:pt x="341731" y="175260"/>
                  </a:lnTo>
                  <a:lnTo>
                    <a:pt x="340944" y="173990"/>
                  </a:lnTo>
                  <a:lnTo>
                    <a:pt x="342658" y="172720"/>
                  </a:lnTo>
                  <a:lnTo>
                    <a:pt x="343446" y="173990"/>
                  </a:lnTo>
                  <a:lnTo>
                    <a:pt x="343446" y="152400"/>
                  </a:lnTo>
                  <a:lnTo>
                    <a:pt x="341096" y="152400"/>
                  </a:lnTo>
                  <a:lnTo>
                    <a:pt x="337108" y="153670"/>
                  </a:lnTo>
                  <a:lnTo>
                    <a:pt x="334835" y="157480"/>
                  </a:lnTo>
                  <a:lnTo>
                    <a:pt x="326085" y="157480"/>
                  </a:lnTo>
                  <a:lnTo>
                    <a:pt x="321602" y="158750"/>
                  </a:lnTo>
                  <a:lnTo>
                    <a:pt x="311569" y="160020"/>
                  </a:lnTo>
                  <a:lnTo>
                    <a:pt x="306374" y="162560"/>
                  </a:lnTo>
                  <a:lnTo>
                    <a:pt x="301040" y="161290"/>
                  </a:lnTo>
                  <a:lnTo>
                    <a:pt x="293738" y="160020"/>
                  </a:lnTo>
                  <a:lnTo>
                    <a:pt x="279603" y="162560"/>
                  </a:lnTo>
                  <a:lnTo>
                    <a:pt x="269671" y="165100"/>
                  </a:lnTo>
                  <a:lnTo>
                    <a:pt x="267182" y="167640"/>
                  </a:lnTo>
                  <a:lnTo>
                    <a:pt x="263842" y="167640"/>
                  </a:lnTo>
                  <a:lnTo>
                    <a:pt x="241782" y="171348"/>
                  </a:lnTo>
                  <a:lnTo>
                    <a:pt x="241782" y="176530"/>
                  </a:lnTo>
                  <a:lnTo>
                    <a:pt x="238302" y="180340"/>
                  </a:lnTo>
                  <a:lnTo>
                    <a:pt x="233603" y="179070"/>
                  </a:lnTo>
                  <a:lnTo>
                    <a:pt x="229552" y="180340"/>
                  </a:lnTo>
                  <a:lnTo>
                    <a:pt x="233248" y="177800"/>
                  </a:lnTo>
                  <a:lnTo>
                    <a:pt x="237451" y="177800"/>
                  </a:lnTo>
                  <a:lnTo>
                    <a:pt x="241782" y="176530"/>
                  </a:lnTo>
                  <a:lnTo>
                    <a:pt x="241782" y="171348"/>
                  </a:lnTo>
                  <a:lnTo>
                    <a:pt x="233540" y="172720"/>
                  </a:lnTo>
                  <a:lnTo>
                    <a:pt x="217601" y="175780"/>
                  </a:lnTo>
                  <a:lnTo>
                    <a:pt x="217601" y="200660"/>
                  </a:lnTo>
                  <a:lnTo>
                    <a:pt x="210908" y="203200"/>
                  </a:lnTo>
                  <a:lnTo>
                    <a:pt x="206502" y="200660"/>
                  </a:lnTo>
                  <a:lnTo>
                    <a:pt x="210845" y="201930"/>
                  </a:lnTo>
                  <a:lnTo>
                    <a:pt x="214185" y="200660"/>
                  </a:lnTo>
                  <a:lnTo>
                    <a:pt x="217601" y="200660"/>
                  </a:lnTo>
                  <a:lnTo>
                    <a:pt x="217601" y="175780"/>
                  </a:lnTo>
                  <a:lnTo>
                    <a:pt x="200406" y="179070"/>
                  </a:lnTo>
                  <a:lnTo>
                    <a:pt x="194132" y="180035"/>
                  </a:lnTo>
                  <a:lnTo>
                    <a:pt x="194132" y="185420"/>
                  </a:lnTo>
                  <a:lnTo>
                    <a:pt x="193598" y="185635"/>
                  </a:lnTo>
                  <a:lnTo>
                    <a:pt x="193598" y="203200"/>
                  </a:lnTo>
                  <a:lnTo>
                    <a:pt x="189712" y="207010"/>
                  </a:lnTo>
                  <a:lnTo>
                    <a:pt x="182956" y="207010"/>
                  </a:lnTo>
                  <a:lnTo>
                    <a:pt x="188429" y="203200"/>
                  </a:lnTo>
                  <a:lnTo>
                    <a:pt x="193598" y="203200"/>
                  </a:lnTo>
                  <a:lnTo>
                    <a:pt x="193598" y="185635"/>
                  </a:lnTo>
                  <a:lnTo>
                    <a:pt x="184518" y="189230"/>
                  </a:lnTo>
                  <a:lnTo>
                    <a:pt x="173710" y="190969"/>
                  </a:lnTo>
                  <a:lnTo>
                    <a:pt x="173710" y="207010"/>
                  </a:lnTo>
                  <a:lnTo>
                    <a:pt x="173494" y="208280"/>
                  </a:lnTo>
                  <a:lnTo>
                    <a:pt x="169875" y="209550"/>
                  </a:lnTo>
                  <a:lnTo>
                    <a:pt x="168516" y="209550"/>
                  </a:lnTo>
                  <a:lnTo>
                    <a:pt x="167233" y="208280"/>
                  </a:lnTo>
                  <a:lnTo>
                    <a:pt x="165176" y="207010"/>
                  </a:lnTo>
                  <a:lnTo>
                    <a:pt x="173710" y="207010"/>
                  </a:lnTo>
                  <a:lnTo>
                    <a:pt x="173710" y="190969"/>
                  </a:lnTo>
                  <a:lnTo>
                    <a:pt x="168681" y="191770"/>
                  </a:lnTo>
                  <a:lnTo>
                    <a:pt x="153073" y="193040"/>
                  </a:lnTo>
                  <a:lnTo>
                    <a:pt x="144195" y="193040"/>
                  </a:lnTo>
                  <a:lnTo>
                    <a:pt x="157086" y="191770"/>
                  </a:lnTo>
                  <a:lnTo>
                    <a:pt x="169608" y="189230"/>
                  </a:lnTo>
                  <a:lnTo>
                    <a:pt x="181914" y="187960"/>
                  </a:lnTo>
                  <a:lnTo>
                    <a:pt x="194132" y="185420"/>
                  </a:lnTo>
                  <a:lnTo>
                    <a:pt x="194132" y="180035"/>
                  </a:lnTo>
                  <a:lnTo>
                    <a:pt x="167297" y="184150"/>
                  </a:lnTo>
                  <a:lnTo>
                    <a:pt x="141414" y="189052"/>
                  </a:lnTo>
                  <a:lnTo>
                    <a:pt x="141414" y="196850"/>
                  </a:lnTo>
                  <a:lnTo>
                    <a:pt x="136931" y="197878"/>
                  </a:lnTo>
                  <a:lnTo>
                    <a:pt x="136931" y="208280"/>
                  </a:lnTo>
                  <a:lnTo>
                    <a:pt x="135445" y="209550"/>
                  </a:lnTo>
                  <a:lnTo>
                    <a:pt x="132956" y="208280"/>
                  </a:lnTo>
                  <a:lnTo>
                    <a:pt x="135013" y="207010"/>
                  </a:lnTo>
                  <a:lnTo>
                    <a:pt x="136715" y="208280"/>
                  </a:lnTo>
                  <a:lnTo>
                    <a:pt x="136931" y="208280"/>
                  </a:lnTo>
                  <a:lnTo>
                    <a:pt x="136931" y="197878"/>
                  </a:lnTo>
                  <a:lnTo>
                    <a:pt x="135864" y="198120"/>
                  </a:lnTo>
                  <a:lnTo>
                    <a:pt x="131457" y="200660"/>
                  </a:lnTo>
                  <a:lnTo>
                    <a:pt x="126542" y="198120"/>
                  </a:lnTo>
                  <a:lnTo>
                    <a:pt x="122923" y="198120"/>
                  </a:lnTo>
                  <a:lnTo>
                    <a:pt x="121285" y="201930"/>
                  </a:lnTo>
                  <a:lnTo>
                    <a:pt x="115874" y="201930"/>
                  </a:lnTo>
                  <a:lnTo>
                    <a:pt x="108407" y="203200"/>
                  </a:lnTo>
                  <a:lnTo>
                    <a:pt x="100939" y="205740"/>
                  </a:lnTo>
                  <a:lnTo>
                    <a:pt x="93472" y="207010"/>
                  </a:lnTo>
                  <a:lnTo>
                    <a:pt x="88633" y="207010"/>
                  </a:lnTo>
                  <a:lnTo>
                    <a:pt x="92976" y="203200"/>
                  </a:lnTo>
                  <a:lnTo>
                    <a:pt x="97663" y="203200"/>
                  </a:lnTo>
                  <a:lnTo>
                    <a:pt x="102082" y="201930"/>
                  </a:lnTo>
                  <a:lnTo>
                    <a:pt x="104216" y="201930"/>
                  </a:lnTo>
                  <a:lnTo>
                    <a:pt x="107124" y="203200"/>
                  </a:lnTo>
                  <a:lnTo>
                    <a:pt x="107365" y="201930"/>
                  </a:lnTo>
                  <a:lnTo>
                    <a:pt x="107835" y="199390"/>
                  </a:lnTo>
                  <a:lnTo>
                    <a:pt x="132537" y="195580"/>
                  </a:lnTo>
                  <a:lnTo>
                    <a:pt x="141414" y="196850"/>
                  </a:lnTo>
                  <a:lnTo>
                    <a:pt x="141414" y="189052"/>
                  </a:lnTo>
                  <a:lnTo>
                    <a:pt x="39687" y="208280"/>
                  </a:lnTo>
                  <a:lnTo>
                    <a:pt x="19342" y="213360"/>
                  </a:lnTo>
                  <a:lnTo>
                    <a:pt x="14655" y="213360"/>
                  </a:lnTo>
                  <a:lnTo>
                    <a:pt x="13017" y="215900"/>
                  </a:lnTo>
                  <a:lnTo>
                    <a:pt x="30848" y="214630"/>
                  </a:lnTo>
                  <a:lnTo>
                    <a:pt x="83870" y="207010"/>
                  </a:lnTo>
                  <a:lnTo>
                    <a:pt x="57200" y="214630"/>
                  </a:lnTo>
                  <a:lnTo>
                    <a:pt x="47802" y="214630"/>
                  </a:lnTo>
                  <a:lnTo>
                    <a:pt x="49009" y="215900"/>
                  </a:lnTo>
                  <a:lnTo>
                    <a:pt x="50012" y="217170"/>
                  </a:lnTo>
                  <a:lnTo>
                    <a:pt x="42138" y="219710"/>
                  </a:lnTo>
                  <a:lnTo>
                    <a:pt x="26162" y="222250"/>
                  </a:lnTo>
                  <a:lnTo>
                    <a:pt x="17780" y="220980"/>
                  </a:lnTo>
                  <a:lnTo>
                    <a:pt x="12941" y="222250"/>
                  </a:lnTo>
                  <a:lnTo>
                    <a:pt x="12014" y="223520"/>
                  </a:lnTo>
                  <a:lnTo>
                    <a:pt x="19494" y="223520"/>
                  </a:lnTo>
                  <a:lnTo>
                    <a:pt x="39624" y="223520"/>
                  </a:lnTo>
                  <a:lnTo>
                    <a:pt x="43319" y="222250"/>
                  </a:lnTo>
                  <a:lnTo>
                    <a:pt x="47015" y="220980"/>
                  </a:lnTo>
                  <a:lnTo>
                    <a:pt x="54914" y="219710"/>
                  </a:lnTo>
                  <a:lnTo>
                    <a:pt x="95389" y="209550"/>
                  </a:lnTo>
                  <a:lnTo>
                    <a:pt x="94894" y="210820"/>
                  </a:lnTo>
                  <a:lnTo>
                    <a:pt x="92684" y="210820"/>
                  </a:lnTo>
                  <a:lnTo>
                    <a:pt x="92544" y="212090"/>
                  </a:lnTo>
                  <a:lnTo>
                    <a:pt x="97028" y="212090"/>
                  </a:lnTo>
                  <a:lnTo>
                    <a:pt x="101930" y="212090"/>
                  </a:lnTo>
                  <a:lnTo>
                    <a:pt x="112039" y="212090"/>
                  </a:lnTo>
                  <a:lnTo>
                    <a:pt x="114236" y="210820"/>
                  </a:lnTo>
                  <a:lnTo>
                    <a:pt x="120573" y="209550"/>
                  </a:lnTo>
                  <a:lnTo>
                    <a:pt x="123774" y="209550"/>
                  </a:lnTo>
                  <a:lnTo>
                    <a:pt x="128320" y="208280"/>
                  </a:lnTo>
                  <a:lnTo>
                    <a:pt x="125336" y="210820"/>
                  </a:lnTo>
                  <a:lnTo>
                    <a:pt x="124625" y="212090"/>
                  </a:lnTo>
                  <a:lnTo>
                    <a:pt x="125691" y="214630"/>
                  </a:lnTo>
                  <a:lnTo>
                    <a:pt x="126479" y="215900"/>
                  </a:lnTo>
                  <a:lnTo>
                    <a:pt x="125476" y="217170"/>
                  </a:lnTo>
                  <a:lnTo>
                    <a:pt x="120497" y="214630"/>
                  </a:lnTo>
                  <a:lnTo>
                    <a:pt x="118503" y="217170"/>
                  </a:lnTo>
                  <a:lnTo>
                    <a:pt x="116446" y="219710"/>
                  </a:lnTo>
                  <a:lnTo>
                    <a:pt x="118440" y="220980"/>
                  </a:lnTo>
                  <a:lnTo>
                    <a:pt x="119291" y="222250"/>
                  </a:lnTo>
                  <a:lnTo>
                    <a:pt x="129247" y="223520"/>
                  </a:lnTo>
                  <a:lnTo>
                    <a:pt x="131457" y="218440"/>
                  </a:lnTo>
                  <a:lnTo>
                    <a:pt x="132245" y="217170"/>
                  </a:lnTo>
                  <a:lnTo>
                    <a:pt x="134581" y="213360"/>
                  </a:lnTo>
                  <a:lnTo>
                    <a:pt x="136220" y="210820"/>
                  </a:lnTo>
                  <a:lnTo>
                    <a:pt x="145542" y="210820"/>
                  </a:lnTo>
                  <a:lnTo>
                    <a:pt x="148107" y="209550"/>
                  </a:lnTo>
                  <a:lnTo>
                    <a:pt x="153225" y="207010"/>
                  </a:lnTo>
                  <a:lnTo>
                    <a:pt x="160553" y="212090"/>
                  </a:lnTo>
                  <a:lnTo>
                    <a:pt x="159905" y="213360"/>
                  </a:lnTo>
                  <a:lnTo>
                    <a:pt x="157632" y="212090"/>
                  </a:lnTo>
                  <a:lnTo>
                    <a:pt x="158064" y="214630"/>
                  </a:lnTo>
                  <a:lnTo>
                    <a:pt x="160693" y="217170"/>
                  </a:lnTo>
                  <a:lnTo>
                    <a:pt x="163969" y="215900"/>
                  </a:lnTo>
                  <a:lnTo>
                    <a:pt x="166738" y="214630"/>
                  </a:lnTo>
                  <a:lnTo>
                    <a:pt x="168516" y="215900"/>
                  </a:lnTo>
                  <a:lnTo>
                    <a:pt x="172427" y="215900"/>
                  </a:lnTo>
                  <a:lnTo>
                    <a:pt x="174320" y="214630"/>
                  </a:lnTo>
                  <a:lnTo>
                    <a:pt x="176199" y="213360"/>
                  </a:lnTo>
                  <a:lnTo>
                    <a:pt x="180187" y="213360"/>
                  </a:lnTo>
                  <a:lnTo>
                    <a:pt x="189509" y="210820"/>
                  </a:lnTo>
                  <a:lnTo>
                    <a:pt x="194487" y="209550"/>
                  </a:lnTo>
                  <a:lnTo>
                    <a:pt x="201879" y="210820"/>
                  </a:lnTo>
                  <a:lnTo>
                    <a:pt x="203593" y="210820"/>
                  </a:lnTo>
                  <a:lnTo>
                    <a:pt x="205079" y="209550"/>
                  </a:lnTo>
                  <a:lnTo>
                    <a:pt x="206502" y="207010"/>
                  </a:lnTo>
                  <a:lnTo>
                    <a:pt x="218173" y="207010"/>
                  </a:lnTo>
                  <a:lnTo>
                    <a:pt x="225501" y="204470"/>
                  </a:lnTo>
                  <a:lnTo>
                    <a:pt x="232968" y="203200"/>
                  </a:lnTo>
                  <a:lnTo>
                    <a:pt x="258343" y="199390"/>
                  </a:lnTo>
                  <a:lnTo>
                    <a:pt x="277406" y="195580"/>
                  </a:lnTo>
                  <a:lnTo>
                    <a:pt x="283768" y="194310"/>
                  </a:lnTo>
                  <a:lnTo>
                    <a:pt x="292239" y="193040"/>
                  </a:lnTo>
                  <a:lnTo>
                    <a:pt x="309206" y="190500"/>
                  </a:lnTo>
                  <a:lnTo>
                    <a:pt x="334619" y="185420"/>
                  </a:lnTo>
                  <a:lnTo>
                    <a:pt x="343522" y="184150"/>
                  </a:lnTo>
                  <a:lnTo>
                    <a:pt x="352399" y="181610"/>
                  </a:lnTo>
                  <a:lnTo>
                    <a:pt x="361289" y="180340"/>
                  </a:lnTo>
                  <a:lnTo>
                    <a:pt x="370192" y="179070"/>
                  </a:lnTo>
                  <a:lnTo>
                    <a:pt x="372465" y="176530"/>
                  </a:lnTo>
                  <a:lnTo>
                    <a:pt x="371398" y="175260"/>
                  </a:lnTo>
                  <a:lnTo>
                    <a:pt x="370332" y="173990"/>
                  </a:lnTo>
                  <a:lnTo>
                    <a:pt x="372465" y="175260"/>
                  </a:lnTo>
                  <a:lnTo>
                    <a:pt x="373532" y="175260"/>
                  </a:lnTo>
                  <a:lnTo>
                    <a:pt x="379984" y="173990"/>
                  </a:lnTo>
                  <a:lnTo>
                    <a:pt x="386435" y="172720"/>
                  </a:lnTo>
                  <a:lnTo>
                    <a:pt x="399351" y="170180"/>
                  </a:lnTo>
                  <a:lnTo>
                    <a:pt x="409956" y="168910"/>
                  </a:lnTo>
                  <a:lnTo>
                    <a:pt x="431317" y="163830"/>
                  </a:lnTo>
                  <a:lnTo>
                    <a:pt x="444881" y="162560"/>
                  </a:lnTo>
                  <a:lnTo>
                    <a:pt x="447941" y="162560"/>
                  </a:lnTo>
                  <a:lnTo>
                    <a:pt x="450354" y="160020"/>
                  </a:lnTo>
                  <a:lnTo>
                    <a:pt x="452628" y="158750"/>
                  </a:lnTo>
                  <a:lnTo>
                    <a:pt x="460248" y="158750"/>
                  </a:lnTo>
                  <a:lnTo>
                    <a:pt x="462800" y="157480"/>
                  </a:lnTo>
                  <a:lnTo>
                    <a:pt x="465366" y="157480"/>
                  </a:lnTo>
                  <a:lnTo>
                    <a:pt x="473227" y="156210"/>
                  </a:lnTo>
                  <a:lnTo>
                    <a:pt x="477164" y="154940"/>
                  </a:lnTo>
                  <a:lnTo>
                    <a:pt x="481101" y="153670"/>
                  </a:lnTo>
                  <a:lnTo>
                    <a:pt x="489013" y="152400"/>
                  </a:lnTo>
                  <a:lnTo>
                    <a:pt x="496951" y="152400"/>
                  </a:lnTo>
                  <a:lnTo>
                    <a:pt x="505599" y="151130"/>
                  </a:lnTo>
                  <a:lnTo>
                    <a:pt x="531520" y="147320"/>
                  </a:lnTo>
                  <a:lnTo>
                    <a:pt x="534225" y="147320"/>
                  </a:lnTo>
                  <a:lnTo>
                    <a:pt x="535076" y="146050"/>
                  </a:lnTo>
                  <a:lnTo>
                    <a:pt x="535432" y="144780"/>
                  </a:lnTo>
                  <a:lnTo>
                    <a:pt x="539280" y="143510"/>
                  </a:lnTo>
                  <a:lnTo>
                    <a:pt x="540918" y="144780"/>
                  </a:lnTo>
                  <a:lnTo>
                    <a:pt x="544258" y="146050"/>
                  </a:lnTo>
                  <a:lnTo>
                    <a:pt x="546252" y="146050"/>
                  </a:lnTo>
                  <a:lnTo>
                    <a:pt x="581012" y="139700"/>
                  </a:lnTo>
                  <a:lnTo>
                    <a:pt x="588289" y="138430"/>
                  </a:lnTo>
                  <a:lnTo>
                    <a:pt x="595731" y="137160"/>
                  </a:lnTo>
                  <a:lnTo>
                    <a:pt x="603300" y="137160"/>
                  </a:lnTo>
                  <a:lnTo>
                    <a:pt x="629018" y="134620"/>
                  </a:lnTo>
                  <a:lnTo>
                    <a:pt x="654304" y="129540"/>
                  </a:lnTo>
                  <a:lnTo>
                    <a:pt x="656145" y="128270"/>
                  </a:lnTo>
                  <a:lnTo>
                    <a:pt x="655866" y="127000"/>
                  </a:lnTo>
                  <a:lnTo>
                    <a:pt x="650671" y="127000"/>
                  </a:lnTo>
                  <a:lnTo>
                    <a:pt x="657555" y="125730"/>
                  </a:lnTo>
                  <a:lnTo>
                    <a:pt x="661035" y="124460"/>
                  </a:lnTo>
                  <a:lnTo>
                    <a:pt x="664514" y="123190"/>
                  </a:lnTo>
                  <a:lnTo>
                    <a:pt x="678561" y="120650"/>
                  </a:lnTo>
                  <a:lnTo>
                    <a:pt x="686816" y="120650"/>
                  </a:lnTo>
                  <a:lnTo>
                    <a:pt x="694994" y="119380"/>
                  </a:lnTo>
                  <a:lnTo>
                    <a:pt x="703173" y="118110"/>
                  </a:lnTo>
                  <a:lnTo>
                    <a:pt x="716788" y="115570"/>
                  </a:lnTo>
                  <a:lnTo>
                    <a:pt x="723531" y="113030"/>
                  </a:lnTo>
                  <a:lnTo>
                    <a:pt x="730351" y="111760"/>
                  </a:lnTo>
                  <a:lnTo>
                    <a:pt x="767981" y="106680"/>
                  </a:lnTo>
                  <a:lnTo>
                    <a:pt x="777214" y="106680"/>
                  </a:lnTo>
                  <a:lnTo>
                    <a:pt x="786396" y="105410"/>
                  </a:lnTo>
                  <a:lnTo>
                    <a:pt x="795553" y="102870"/>
                  </a:lnTo>
                  <a:lnTo>
                    <a:pt x="804748" y="101600"/>
                  </a:lnTo>
                  <a:lnTo>
                    <a:pt x="816483" y="100330"/>
                  </a:lnTo>
                  <a:lnTo>
                    <a:pt x="828116" y="97790"/>
                  </a:lnTo>
                  <a:lnTo>
                    <a:pt x="833932" y="96520"/>
                  </a:lnTo>
                  <a:lnTo>
                    <a:pt x="839749" y="95250"/>
                  </a:lnTo>
                  <a:lnTo>
                    <a:pt x="851636" y="93980"/>
                  </a:lnTo>
                  <a:lnTo>
                    <a:pt x="864958" y="92710"/>
                  </a:lnTo>
                  <a:lnTo>
                    <a:pt x="871601" y="91440"/>
                  </a:lnTo>
                  <a:lnTo>
                    <a:pt x="878243" y="90170"/>
                  </a:lnTo>
                  <a:lnTo>
                    <a:pt x="891501" y="88900"/>
                  </a:lnTo>
                  <a:lnTo>
                    <a:pt x="904697" y="86360"/>
                  </a:lnTo>
                  <a:lnTo>
                    <a:pt x="919848" y="83820"/>
                  </a:lnTo>
                  <a:lnTo>
                    <a:pt x="934999" y="81280"/>
                  </a:lnTo>
                  <a:lnTo>
                    <a:pt x="950150" y="78740"/>
                  </a:lnTo>
                  <a:lnTo>
                    <a:pt x="960056" y="76200"/>
                  </a:lnTo>
                  <a:lnTo>
                    <a:pt x="965022" y="74930"/>
                  </a:lnTo>
                  <a:lnTo>
                    <a:pt x="967867" y="73660"/>
                  </a:lnTo>
                  <a:lnTo>
                    <a:pt x="970711" y="72390"/>
                  </a:lnTo>
                  <a:lnTo>
                    <a:pt x="983157" y="72390"/>
                  </a:lnTo>
                  <a:lnTo>
                    <a:pt x="987145" y="71120"/>
                  </a:lnTo>
                  <a:lnTo>
                    <a:pt x="989660" y="68580"/>
                  </a:lnTo>
                  <a:lnTo>
                    <a:pt x="990917" y="67310"/>
                  </a:lnTo>
                  <a:lnTo>
                    <a:pt x="985939" y="67310"/>
                  </a:lnTo>
                  <a:lnTo>
                    <a:pt x="1012253" y="62230"/>
                  </a:lnTo>
                  <a:lnTo>
                    <a:pt x="1011834" y="64770"/>
                  </a:lnTo>
                  <a:lnTo>
                    <a:pt x="1015034" y="64770"/>
                  </a:lnTo>
                  <a:lnTo>
                    <a:pt x="1043520" y="60960"/>
                  </a:lnTo>
                  <a:lnTo>
                    <a:pt x="1053020" y="58420"/>
                  </a:lnTo>
                  <a:lnTo>
                    <a:pt x="1060462" y="57150"/>
                  </a:lnTo>
                  <a:lnTo>
                    <a:pt x="1071422" y="53340"/>
                  </a:lnTo>
                  <a:lnTo>
                    <a:pt x="1075080" y="52070"/>
                  </a:lnTo>
                  <a:lnTo>
                    <a:pt x="1082611" y="50800"/>
                  </a:lnTo>
                  <a:lnTo>
                    <a:pt x="1087297" y="50800"/>
                  </a:lnTo>
                  <a:lnTo>
                    <a:pt x="1087666" y="50584"/>
                  </a:lnTo>
                  <a:lnTo>
                    <a:pt x="1084884" y="53340"/>
                  </a:lnTo>
                  <a:lnTo>
                    <a:pt x="1090155" y="53340"/>
                  </a:lnTo>
                  <a:lnTo>
                    <a:pt x="1094422" y="52070"/>
                  </a:lnTo>
                  <a:lnTo>
                    <a:pt x="1098753" y="52070"/>
                  </a:lnTo>
                  <a:lnTo>
                    <a:pt x="1110678" y="50800"/>
                  </a:lnTo>
                  <a:lnTo>
                    <a:pt x="1134325" y="45720"/>
                  </a:lnTo>
                  <a:lnTo>
                    <a:pt x="1146492" y="45720"/>
                  </a:lnTo>
                  <a:lnTo>
                    <a:pt x="1162773" y="43180"/>
                  </a:lnTo>
                  <a:lnTo>
                    <a:pt x="1170927" y="41910"/>
                  </a:lnTo>
                  <a:lnTo>
                    <a:pt x="1179068" y="40640"/>
                  </a:lnTo>
                  <a:lnTo>
                    <a:pt x="1180414" y="39370"/>
                  </a:lnTo>
                  <a:lnTo>
                    <a:pt x="1182128" y="39370"/>
                  </a:lnTo>
                  <a:lnTo>
                    <a:pt x="1182763" y="38100"/>
                  </a:lnTo>
                  <a:lnTo>
                    <a:pt x="1179499" y="36830"/>
                  </a:lnTo>
                  <a:lnTo>
                    <a:pt x="1195946" y="34290"/>
                  </a:lnTo>
                  <a:lnTo>
                    <a:pt x="1204175" y="33020"/>
                  </a:lnTo>
                  <a:lnTo>
                    <a:pt x="1212392" y="31750"/>
                  </a:lnTo>
                  <a:lnTo>
                    <a:pt x="1223391" y="30480"/>
                  </a:lnTo>
                  <a:lnTo>
                    <a:pt x="1233157" y="29210"/>
                  </a:lnTo>
                  <a:lnTo>
                    <a:pt x="1242923" y="27940"/>
                  </a:lnTo>
                  <a:lnTo>
                    <a:pt x="1255877" y="25400"/>
                  </a:lnTo>
                  <a:lnTo>
                    <a:pt x="1262354" y="24130"/>
                  </a:lnTo>
                  <a:lnTo>
                    <a:pt x="1281582" y="20320"/>
                  </a:lnTo>
                  <a:lnTo>
                    <a:pt x="1286332" y="19050"/>
                  </a:lnTo>
                  <a:lnTo>
                    <a:pt x="1291082" y="17780"/>
                  </a:lnTo>
                  <a:lnTo>
                    <a:pt x="1295819" y="16510"/>
                  </a:lnTo>
                  <a:lnTo>
                    <a:pt x="1300568" y="15240"/>
                  </a:lnTo>
                  <a:lnTo>
                    <a:pt x="1304480" y="13970"/>
                  </a:lnTo>
                  <a:lnTo>
                    <a:pt x="1307541" y="11430"/>
                  </a:lnTo>
                  <a:lnTo>
                    <a:pt x="1312799" y="10160"/>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3" name="Google Shape;3793;g2b5c250f245_0_726"/>
            <p:cNvSpPr/>
            <p:nvPr/>
          </p:nvSpPr>
          <p:spPr>
            <a:xfrm>
              <a:off x="84188" y="10180255"/>
              <a:ext cx="523875" cy="107315"/>
            </a:xfrm>
            <a:custGeom>
              <a:rect b="b" l="l" r="r" t="t"/>
              <a:pathLst>
                <a:path extrusionOk="0" h="107315" w="523875">
                  <a:moveTo>
                    <a:pt x="4127" y="17691"/>
                  </a:moveTo>
                  <a:lnTo>
                    <a:pt x="3632" y="20447"/>
                  </a:lnTo>
                  <a:lnTo>
                    <a:pt x="3771" y="20243"/>
                  </a:lnTo>
                  <a:lnTo>
                    <a:pt x="4127" y="17691"/>
                  </a:lnTo>
                  <a:close/>
                </a:path>
                <a:path extrusionOk="0" h="107315" w="523875">
                  <a:moveTo>
                    <a:pt x="4267" y="16700"/>
                  </a:moveTo>
                  <a:lnTo>
                    <a:pt x="1066" y="16624"/>
                  </a:lnTo>
                  <a:lnTo>
                    <a:pt x="647" y="19532"/>
                  </a:lnTo>
                  <a:lnTo>
                    <a:pt x="0" y="23583"/>
                  </a:lnTo>
                  <a:lnTo>
                    <a:pt x="2349" y="22313"/>
                  </a:lnTo>
                  <a:lnTo>
                    <a:pt x="3619" y="20459"/>
                  </a:lnTo>
                  <a:lnTo>
                    <a:pt x="4127" y="17691"/>
                  </a:lnTo>
                  <a:lnTo>
                    <a:pt x="4267" y="16700"/>
                  </a:lnTo>
                  <a:close/>
                </a:path>
                <a:path extrusionOk="0" h="107315" w="523875">
                  <a:moveTo>
                    <a:pt x="60248" y="26924"/>
                  </a:moveTo>
                  <a:lnTo>
                    <a:pt x="54914" y="29832"/>
                  </a:lnTo>
                  <a:lnTo>
                    <a:pt x="55562" y="33667"/>
                  </a:lnTo>
                  <a:lnTo>
                    <a:pt x="59258" y="37934"/>
                  </a:lnTo>
                  <a:lnTo>
                    <a:pt x="59613" y="34531"/>
                  </a:lnTo>
                  <a:lnTo>
                    <a:pt x="60248" y="26924"/>
                  </a:lnTo>
                  <a:close/>
                </a:path>
                <a:path extrusionOk="0" h="107315" w="523875">
                  <a:moveTo>
                    <a:pt x="104089" y="37338"/>
                  </a:moveTo>
                  <a:lnTo>
                    <a:pt x="102870" y="37007"/>
                  </a:lnTo>
                  <a:lnTo>
                    <a:pt x="96253" y="33464"/>
                  </a:lnTo>
                  <a:lnTo>
                    <a:pt x="99593" y="43256"/>
                  </a:lnTo>
                  <a:lnTo>
                    <a:pt x="102933" y="38011"/>
                  </a:lnTo>
                  <a:lnTo>
                    <a:pt x="104089" y="37338"/>
                  </a:lnTo>
                  <a:close/>
                </a:path>
                <a:path extrusionOk="0" h="107315" w="523875">
                  <a:moveTo>
                    <a:pt x="104292" y="37223"/>
                  </a:moveTo>
                  <a:lnTo>
                    <a:pt x="104089" y="37338"/>
                  </a:lnTo>
                  <a:lnTo>
                    <a:pt x="104216" y="37363"/>
                  </a:lnTo>
                  <a:lnTo>
                    <a:pt x="104292" y="37223"/>
                  </a:lnTo>
                  <a:close/>
                </a:path>
                <a:path extrusionOk="0" h="107315" w="523875">
                  <a:moveTo>
                    <a:pt x="109054" y="45110"/>
                  </a:moveTo>
                  <a:lnTo>
                    <a:pt x="105206" y="39357"/>
                  </a:lnTo>
                  <a:lnTo>
                    <a:pt x="104216" y="37363"/>
                  </a:lnTo>
                  <a:lnTo>
                    <a:pt x="104292" y="37934"/>
                  </a:lnTo>
                  <a:lnTo>
                    <a:pt x="101231" y="49441"/>
                  </a:lnTo>
                  <a:lnTo>
                    <a:pt x="109054" y="45110"/>
                  </a:lnTo>
                  <a:close/>
                </a:path>
                <a:path extrusionOk="0" h="107315" w="523875">
                  <a:moveTo>
                    <a:pt x="121996" y="37223"/>
                  </a:moveTo>
                  <a:lnTo>
                    <a:pt x="121932" y="34810"/>
                  </a:lnTo>
                  <a:lnTo>
                    <a:pt x="121640" y="34671"/>
                  </a:lnTo>
                  <a:lnTo>
                    <a:pt x="118935" y="34290"/>
                  </a:lnTo>
                  <a:lnTo>
                    <a:pt x="119341" y="36360"/>
                  </a:lnTo>
                  <a:lnTo>
                    <a:pt x="121043" y="37642"/>
                  </a:lnTo>
                  <a:lnTo>
                    <a:pt x="121742" y="35394"/>
                  </a:lnTo>
                  <a:lnTo>
                    <a:pt x="121996" y="37223"/>
                  </a:lnTo>
                  <a:close/>
                </a:path>
                <a:path extrusionOk="0" h="107315" w="523875">
                  <a:moveTo>
                    <a:pt x="122135" y="67195"/>
                  </a:moveTo>
                  <a:lnTo>
                    <a:pt x="120357" y="69253"/>
                  </a:lnTo>
                  <a:lnTo>
                    <a:pt x="117233" y="65925"/>
                  </a:lnTo>
                  <a:lnTo>
                    <a:pt x="114528" y="68618"/>
                  </a:lnTo>
                  <a:lnTo>
                    <a:pt x="118084" y="70319"/>
                  </a:lnTo>
                  <a:lnTo>
                    <a:pt x="120357" y="70535"/>
                  </a:lnTo>
                  <a:lnTo>
                    <a:pt x="122135" y="67195"/>
                  </a:lnTo>
                  <a:close/>
                </a:path>
                <a:path extrusionOk="0" h="107315" w="523875">
                  <a:moveTo>
                    <a:pt x="129755" y="94399"/>
                  </a:moveTo>
                  <a:lnTo>
                    <a:pt x="127762" y="91770"/>
                  </a:lnTo>
                  <a:lnTo>
                    <a:pt x="125984" y="89293"/>
                  </a:lnTo>
                  <a:lnTo>
                    <a:pt x="123710" y="86233"/>
                  </a:lnTo>
                  <a:lnTo>
                    <a:pt x="122783" y="95326"/>
                  </a:lnTo>
                  <a:lnTo>
                    <a:pt x="129755" y="94399"/>
                  </a:lnTo>
                  <a:close/>
                </a:path>
                <a:path extrusionOk="0" h="107315" w="523875">
                  <a:moveTo>
                    <a:pt x="132740" y="28486"/>
                  </a:moveTo>
                  <a:lnTo>
                    <a:pt x="132029" y="25933"/>
                  </a:lnTo>
                  <a:lnTo>
                    <a:pt x="128473" y="28778"/>
                  </a:lnTo>
                  <a:lnTo>
                    <a:pt x="132740" y="28486"/>
                  </a:lnTo>
                  <a:close/>
                </a:path>
                <a:path extrusionOk="0" h="107315" w="523875">
                  <a:moveTo>
                    <a:pt x="144056" y="53276"/>
                  </a:moveTo>
                  <a:lnTo>
                    <a:pt x="139788" y="52146"/>
                  </a:lnTo>
                  <a:lnTo>
                    <a:pt x="139280" y="56121"/>
                  </a:lnTo>
                  <a:lnTo>
                    <a:pt x="138010" y="58674"/>
                  </a:lnTo>
                  <a:lnTo>
                    <a:pt x="140639" y="58039"/>
                  </a:lnTo>
                  <a:lnTo>
                    <a:pt x="143548" y="57683"/>
                  </a:lnTo>
                  <a:lnTo>
                    <a:pt x="144056" y="53276"/>
                  </a:lnTo>
                  <a:close/>
                </a:path>
                <a:path extrusionOk="0" h="107315" w="523875">
                  <a:moveTo>
                    <a:pt x="145122" y="22453"/>
                  </a:moveTo>
                  <a:lnTo>
                    <a:pt x="139433" y="18478"/>
                  </a:lnTo>
                  <a:lnTo>
                    <a:pt x="138506" y="26568"/>
                  </a:lnTo>
                  <a:lnTo>
                    <a:pt x="134797" y="22948"/>
                  </a:lnTo>
                  <a:lnTo>
                    <a:pt x="138861" y="29832"/>
                  </a:lnTo>
                  <a:lnTo>
                    <a:pt x="141147" y="27139"/>
                  </a:lnTo>
                  <a:lnTo>
                    <a:pt x="141630" y="26568"/>
                  </a:lnTo>
                  <a:lnTo>
                    <a:pt x="145122" y="22453"/>
                  </a:lnTo>
                  <a:close/>
                </a:path>
                <a:path extrusionOk="0" h="107315" w="523875">
                  <a:moveTo>
                    <a:pt x="158203" y="42837"/>
                  </a:moveTo>
                  <a:lnTo>
                    <a:pt x="158102" y="41135"/>
                  </a:lnTo>
                  <a:lnTo>
                    <a:pt x="157848" y="37299"/>
                  </a:lnTo>
                  <a:lnTo>
                    <a:pt x="151803" y="42837"/>
                  </a:lnTo>
                  <a:lnTo>
                    <a:pt x="150317" y="43688"/>
                  </a:lnTo>
                  <a:lnTo>
                    <a:pt x="153720" y="46316"/>
                  </a:lnTo>
                  <a:lnTo>
                    <a:pt x="156146" y="48374"/>
                  </a:lnTo>
                  <a:lnTo>
                    <a:pt x="157467" y="44818"/>
                  </a:lnTo>
                  <a:lnTo>
                    <a:pt x="158203" y="42837"/>
                  </a:lnTo>
                  <a:close/>
                </a:path>
                <a:path extrusionOk="0" h="107315" w="523875">
                  <a:moveTo>
                    <a:pt x="163753" y="99021"/>
                  </a:moveTo>
                  <a:lnTo>
                    <a:pt x="162636" y="98310"/>
                  </a:lnTo>
                  <a:lnTo>
                    <a:pt x="159270" y="96177"/>
                  </a:lnTo>
                  <a:lnTo>
                    <a:pt x="158559" y="98310"/>
                  </a:lnTo>
                  <a:lnTo>
                    <a:pt x="157073" y="97955"/>
                  </a:lnTo>
                  <a:lnTo>
                    <a:pt x="156362" y="104838"/>
                  </a:lnTo>
                  <a:lnTo>
                    <a:pt x="159981" y="103987"/>
                  </a:lnTo>
                  <a:lnTo>
                    <a:pt x="162763" y="103416"/>
                  </a:lnTo>
                  <a:lnTo>
                    <a:pt x="163753" y="99021"/>
                  </a:lnTo>
                  <a:close/>
                </a:path>
                <a:path extrusionOk="0" h="107315" w="523875">
                  <a:moveTo>
                    <a:pt x="173570" y="18478"/>
                  </a:moveTo>
                  <a:lnTo>
                    <a:pt x="173520" y="15798"/>
                  </a:lnTo>
                  <a:lnTo>
                    <a:pt x="173545" y="14782"/>
                  </a:lnTo>
                  <a:lnTo>
                    <a:pt x="173431" y="10515"/>
                  </a:lnTo>
                  <a:lnTo>
                    <a:pt x="163334" y="23368"/>
                  </a:lnTo>
                  <a:lnTo>
                    <a:pt x="167805" y="27559"/>
                  </a:lnTo>
                  <a:lnTo>
                    <a:pt x="172681" y="17526"/>
                  </a:lnTo>
                  <a:lnTo>
                    <a:pt x="173570" y="18478"/>
                  </a:lnTo>
                  <a:close/>
                </a:path>
                <a:path extrusionOk="0" h="107315" w="523875">
                  <a:moveTo>
                    <a:pt x="181889" y="70675"/>
                  </a:moveTo>
                  <a:lnTo>
                    <a:pt x="180543" y="67195"/>
                  </a:lnTo>
                  <a:lnTo>
                    <a:pt x="180301" y="66573"/>
                  </a:lnTo>
                  <a:lnTo>
                    <a:pt x="179832" y="65354"/>
                  </a:lnTo>
                  <a:lnTo>
                    <a:pt x="179120" y="67195"/>
                  </a:lnTo>
                  <a:lnTo>
                    <a:pt x="176631" y="73596"/>
                  </a:lnTo>
                  <a:lnTo>
                    <a:pt x="181889" y="70675"/>
                  </a:lnTo>
                  <a:close/>
                </a:path>
                <a:path extrusionOk="0" h="107315" w="523875">
                  <a:moveTo>
                    <a:pt x="189433" y="34455"/>
                  </a:moveTo>
                  <a:lnTo>
                    <a:pt x="184721" y="33083"/>
                  </a:lnTo>
                  <a:lnTo>
                    <a:pt x="183642" y="34912"/>
                  </a:lnTo>
                  <a:lnTo>
                    <a:pt x="185458" y="36499"/>
                  </a:lnTo>
                  <a:lnTo>
                    <a:pt x="189433" y="34455"/>
                  </a:lnTo>
                  <a:close/>
                </a:path>
                <a:path extrusionOk="0" h="107315" w="523875">
                  <a:moveTo>
                    <a:pt x="190855" y="91554"/>
                  </a:moveTo>
                  <a:lnTo>
                    <a:pt x="190436" y="86233"/>
                  </a:lnTo>
                  <a:lnTo>
                    <a:pt x="187947" y="86156"/>
                  </a:lnTo>
                  <a:lnTo>
                    <a:pt x="185521" y="86017"/>
                  </a:lnTo>
                  <a:lnTo>
                    <a:pt x="185953" y="91986"/>
                  </a:lnTo>
                  <a:lnTo>
                    <a:pt x="188442" y="91986"/>
                  </a:lnTo>
                  <a:lnTo>
                    <a:pt x="190855" y="91554"/>
                  </a:lnTo>
                  <a:close/>
                </a:path>
                <a:path extrusionOk="0" h="107315" w="523875">
                  <a:moveTo>
                    <a:pt x="208483" y="106756"/>
                  </a:moveTo>
                  <a:lnTo>
                    <a:pt x="208381" y="104838"/>
                  </a:lnTo>
                  <a:lnTo>
                    <a:pt x="208356" y="104482"/>
                  </a:lnTo>
                  <a:lnTo>
                    <a:pt x="206413" y="103225"/>
                  </a:lnTo>
                  <a:lnTo>
                    <a:pt x="204724" y="102146"/>
                  </a:lnTo>
                  <a:lnTo>
                    <a:pt x="204546" y="103949"/>
                  </a:lnTo>
                  <a:lnTo>
                    <a:pt x="199478" y="106756"/>
                  </a:lnTo>
                  <a:lnTo>
                    <a:pt x="208483" y="106756"/>
                  </a:lnTo>
                  <a:close/>
                </a:path>
                <a:path extrusionOk="0" h="107315" w="523875">
                  <a:moveTo>
                    <a:pt x="219379" y="96532"/>
                  </a:moveTo>
                  <a:lnTo>
                    <a:pt x="216611" y="95250"/>
                  </a:lnTo>
                  <a:lnTo>
                    <a:pt x="215823" y="92913"/>
                  </a:lnTo>
                  <a:lnTo>
                    <a:pt x="212623" y="96316"/>
                  </a:lnTo>
                  <a:lnTo>
                    <a:pt x="215328" y="98171"/>
                  </a:lnTo>
                  <a:lnTo>
                    <a:pt x="218528" y="100012"/>
                  </a:lnTo>
                  <a:lnTo>
                    <a:pt x="219379" y="96532"/>
                  </a:lnTo>
                  <a:close/>
                </a:path>
                <a:path extrusionOk="0" h="107315" w="523875">
                  <a:moveTo>
                    <a:pt x="230047" y="9944"/>
                  </a:moveTo>
                  <a:lnTo>
                    <a:pt x="229133" y="0"/>
                  </a:lnTo>
                  <a:lnTo>
                    <a:pt x="224434" y="7035"/>
                  </a:lnTo>
                  <a:lnTo>
                    <a:pt x="230047" y="9944"/>
                  </a:lnTo>
                  <a:close/>
                </a:path>
                <a:path extrusionOk="0" h="107315" w="523875">
                  <a:moveTo>
                    <a:pt x="235724" y="86664"/>
                  </a:moveTo>
                  <a:lnTo>
                    <a:pt x="235699" y="84074"/>
                  </a:lnTo>
                  <a:lnTo>
                    <a:pt x="235673" y="83604"/>
                  </a:lnTo>
                  <a:lnTo>
                    <a:pt x="233540" y="79984"/>
                  </a:lnTo>
                  <a:lnTo>
                    <a:pt x="229768" y="80479"/>
                  </a:lnTo>
                  <a:lnTo>
                    <a:pt x="226568" y="82473"/>
                  </a:lnTo>
                  <a:lnTo>
                    <a:pt x="225196" y="86512"/>
                  </a:lnTo>
                  <a:lnTo>
                    <a:pt x="224294" y="89077"/>
                  </a:lnTo>
                  <a:lnTo>
                    <a:pt x="223291" y="96177"/>
                  </a:lnTo>
                  <a:lnTo>
                    <a:pt x="226923" y="96532"/>
                  </a:lnTo>
                  <a:lnTo>
                    <a:pt x="233616" y="89928"/>
                  </a:lnTo>
                  <a:lnTo>
                    <a:pt x="235724" y="86664"/>
                  </a:lnTo>
                  <a:close/>
                </a:path>
                <a:path extrusionOk="0" h="107315" w="523875">
                  <a:moveTo>
                    <a:pt x="260070" y="75082"/>
                  </a:moveTo>
                  <a:lnTo>
                    <a:pt x="258483" y="69049"/>
                  </a:lnTo>
                  <a:lnTo>
                    <a:pt x="257403" y="64922"/>
                  </a:lnTo>
                  <a:lnTo>
                    <a:pt x="256870" y="62649"/>
                  </a:lnTo>
                  <a:lnTo>
                    <a:pt x="256374" y="64922"/>
                  </a:lnTo>
                  <a:lnTo>
                    <a:pt x="249478" y="73240"/>
                  </a:lnTo>
                  <a:lnTo>
                    <a:pt x="255384" y="74295"/>
                  </a:lnTo>
                  <a:lnTo>
                    <a:pt x="260070" y="75082"/>
                  </a:lnTo>
                  <a:close/>
                </a:path>
                <a:path extrusionOk="0" h="107315" w="523875">
                  <a:moveTo>
                    <a:pt x="260502" y="44818"/>
                  </a:moveTo>
                  <a:lnTo>
                    <a:pt x="258953" y="44780"/>
                  </a:lnTo>
                  <a:lnTo>
                    <a:pt x="258787" y="44754"/>
                  </a:lnTo>
                  <a:lnTo>
                    <a:pt x="253034" y="43611"/>
                  </a:lnTo>
                  <a:lnTo>
                    <a:pt x="252818" y="46672"/>
                  </a:lnTo>
                  <a:lnTo>
                    <a:pt x="252603" y="52209"/>
                  </a:lnTo>
                  <a:lnTo>
                    <a:pt x="258203" y="46672"/>
                  </a:lnTo>
                  <a:lnTo>
                    <a:pt x="259575" y="45326"/>
                  </a:lnTo>
                  <a:lnTo>
                    <a:pt x="260502" y="44818"/>
                  </a:lnTo>
                  <a:close/>
                </a:path>
                <a:path extrusionOk="0" h="107315" w="523875">
                  <a:moveTo>
                    <a:pt x="267182" y="40424"/>
                  </a:moveTo>
                  <a:lnTo>
                    <a:pt x="267042" y="36804"/>
                  </a:lnTo>
                  <a:lnTo>
                    <a:pt x="267042" y="38722"/>
                  </a:lnTo>
                  <a:lnTo>
                    <a:pt x="267182" y="40424"/>
                  </a:lnTo>
                  <a:close/>
                </a:path>
                <a:path extrusionOk="0" h="107315" w="523875">
                  <a:moveTo>
                    <a:pt x="267335" y="43332"/>
                  </a:moveTo>
                  <a:lnTo>
                    <a:pt x="267042" y="38722"/>
                  </a:lnTo>
                  <a:lnTo>
                    <a:pt x="266979" y="35445"/>
                  </a:lnTo>
                  <a:lnTo>
                    <a:pt x="262559" y="33248"/>
                  </a:lnTo>
                  <a:lnTo>
                    <a:pt x="261797" y="36804"/>
                  </a:lnTo>
                  <a:lnTo>
                    <a:pt x="260921" y="40487"/>
                  </a:lnTo>
                  <a:lnTo>
                    <a:pt x="267335" y="43332"/>
                  </a:lnTo>
                  <a:close/>
                </a:path>
                <a:path extrusionOk="0" h="107315" w="523875">
                  <a:moveTo>
                    <a:pt x="271665" y="64922"/>
                  </a:moveTo>
                  <a:lnTo>
                    <a:pt x="270027" y="61658"/>
                  </a:lnTo>
                  <a:lnTo>
                    <a:pt x="267474" y="63436"/>
                  </a:lnTo>
                  <a:lnTo>
                    <a:pt x="266623" y="65417"/>
                  </a:lnTo>
                  <a:lnTo>
                    <a:pt x="268605" y="69189"/>
                  </a:lnTo>
                  <a:lnTo>
                    <a:pt x="269036" y="66268"/>
                  </a:lnTo>
                  <a:lnTo>
                    <a:pt x="271665" y="64922"/>
                  </a:lnTo>
                  <a:close/>
                </a:path>
                <a:path extrusionOk="0" h="107315" w="523875">
                  <a:moveTo>
                    <a:pt x="281914" y="74866"/>
                  </a:moveTo>
                  <a:lnTo>
                    <a:pt x="281482" y="66344"/>
                  </a:lnTo>
                  <a:lnTo>
                    <a:pt x="277152" y="67691"/>
                  </a:lnTo>
                  <a:lnTo>
                    <a:pt x="277215" y="69545"/>
                  </a:lnTo>
                  <a:lnTo>
                    <a:pt x="277291" y="71958"/>
                  </a:lnTo>
                  <a:lnTo>
                    <a:pt x="277329" y="72923"/>
                  </a:lnTo>
                  <a:lnTo>
                    <a:pt x="277355" y="73380"/>
                  </a:lnTo>
                  <a:lnTo>
                    <a:pt x="277571" y="77495"/>
                  </a:lnTo>
                  <a:lnTo>
                    <a:pt x="281914" y="74866"/>
                  </a:lnTo>
                  <a:close/>
                </a:path>
                <a:path extrusionOk="0" h="107315" w="523875">
                  <a:moveTo>
                    <a:pt x="291592" y="73088"/>
                  </a:moveTo>
                  <a:lnTo>
                    <a:pt x="290093" y="69113"/>
                  </a:lnTo>
                  <a:lnTo>
                    <a:pt x="288886" y="66065"/>
                  </a:lnTo>
                  <a:lnTo>
                    <a:pt x="288315" y="67335"/>
                  </a:lnTo>
                  <a:lnTo>
                    <a:pt x="286397" y="69684"/>
                  </a:lnTo>
                  <a:lnTo>
                    <a:pt x="287172" y="70319"/>
                  </a:lnTo>
                  <a:lnTo>
                    <a:pt x="291592" y="73088"/>
                  </a:lnTo>
                  <a:close/>
                </a:path>
                <a:path extrusionOk="0" h="107315" w="523875">
                  <a:moveTo>
                    <a:pt x="296710" y="48018"/>
                  </a:moveTo>
                  <a:lnTo>
                    <a:pt x="293154" y="48450"/>
                  </a:lnTo>
                  <a:lnTo>
                    <a:pt x="294449" y="52844"/>
                  </a:lnTo>
                  <a:lnTo>
                    <a:pt x="294284" y="52844"/>
                  </a:lnTo>
                  <a:lnTo>
                    <a:pt x="295998" y="56121"/>
                  </a:lnTo>
                  <a:lnTo>
                    <a:pt x="296291" y="52781"/>
                  </a:lnTo>
                  <a:lnTo>
                    <a:pt x="296710" y="48018"/>
                  </a:lnTo>
                  <a:close/>
                </a:path>
                <a:path extrusionOk="0" h="107315" w="523875">
                  <a:moveTo>
                    <a:pt x="314350" y="42265"/>
                  </a:moveTo>
                  <a:lnTo>
                    <a:pt x="304177" y="46240"/>
                  </a:lnTo>
                  <a:lnTo>
                    <a:pt x="299834" y="56324"/>
                  </a:lnTo>
                  <a:lnTo>
                    <a:pt x="303898" y="56896"/>
                  </a:lnTo>
                  <a:lnTo>
                    <a:pt x="305460" y="57111"/>
                  </a:lnTo>
                  <a:lnTo>
                    <a:pt x="307949" y="55054"/>
                  </a:lnTo>
                  <a:lnTo>
                    <a:pt x="308660" y="54406"/>
                  </a:lnTo>
                  <a:lnTo>
                    <a:pt x="308127" y="54686"/>
                  </a:lnTo>
                  <a:lnTo>
                    <a:pt x="314350" y="42265"/>
                  </a:lnTo>
                  <a:close/>
                </a:path>
                <a:path extrusionOk="0" h="107315" w="523875">
                  <a:moveTo>
                    <a:pt x="321106" y="52781"/>
                  </a:moveTo>
                  <a:lnTo>
                    <a:pt x="318604" y="51155"/>
                  </a:lnTo>
                  <a:lnTo>
                    <a:pt x="317474" y="52997"/>
                  </a:lnTo>
                  <a:lnTo>
                    <a:pt x="318160" y="54711"/>
                  </a:lnTo>
                  <a:lnTo>
                    <a:pt x="321106" y="52781"/>
                  </a:lnTo>
                  <a:close/>
                </a:path>
                <a:path extrusionOk="0" h="107315" w="523875">
                  <a:moveTo>
                    <a:pt x="347573" y="12509"/>
                  </a:moveTo>
                  <a:lnTo>
                    <a:pt x="345300" y="11328"/>
                  </a:lnTo>
                  <a:lnTo>
                    <a:pt x="341452" y="9309"/>
                  </a:lnTo>
                  <a:lnTo>
                    <a:pt x="342519" y="15494"/>
                  </a:lnTo>
                  <a:lnTo>
                    <a:pt x="346062" y="13398"/>
                  </a:lnTo>
                  <a:lnTo>
                    <a:pt x="347573" y="12509"/>
                  </a:lnTo>
                  <a:close/>
                </a:path>
                <a:path extrusionOk="0" h="107315" w="523875">
                  <a:moveTo>
                    <a:pt x="357924" y="46875"/>
                  </a:moveTo>
                  <a:lnTo>
                    <a:pt x="356958" y="45250"/>
                  </a:lnTo>
                  <a:lnTo>
                    <a:pt x="356679" y="46596"/>
                  </a:lnTo>
                  <a:lnTo>
                    <a:pt x="357924" y="46875"/>
                  </a:lnTo>
                  <a:close/>
                </a:path>
                <a:path extrusionOk="0" h="107315" w="523875">
                  <a:moveTo>
                    <a:pt x="361226" y="52425"/>
                  </a:moveTo>
                  <a:lnTo>
                    <a:pt x="357936" y="46888"/>
                  </a:lnTo>
                  <a:lnTo>
                    <a:pt x="356704" y="46609"/>
                  </a:lnTo>
                  <a:lnTo>
                    <a:pt x="355815" y="51282"/>
                  </a:lnTo>
                  <a:lnTo>
                    <a:pt x="361226" y="52425"/>
                  </a:lnTo>
                  <a:close/>
                </a:path>
                <a:path extrusionOk="0" h="107315" w="523875">
                  <a:moveTo>
                    <a:pt x="372605" y="106616"/>
                  </a:moveTo>
                  <a:lnTo>
                    <a:pt x="371614" y="103708"/>
                  </a:lnTo>
                  <a:lnTo>
                    <a:pt x="371259" y="101790"/>
                  </a:lnTo>
                  <a:lnTo>
                    <a:pt x="370332" y="96812"/>
                  </a:lnTo>
                  <a:lnTo>
                    <a:pt x="368274" y="94830"/>
                  </a:lnTo>
                  <a:lnTo>
                    <a:pt x="366776" y="93268"/>
                  </a:lnTo>
                  <a:lnTo>
                    <a:pt x="364286" y="92773"/>
                  </a:lnTo>
                  <a:lnTo>
                    <a:pt x="363791" y="95542"/>
                  </a:lnTo>
                  <a:lnTo>
                    <a:pt x="366699" y="102006"/>
                  </a:lnTo>
                  <a:lnTo>
                    <a:pt x="367880" y="104076"/>
                  </a:lnTo>
                  <a:lnTo>
                    <a:pt x="365569" y="105841"/>
                  </a:lnTo>
                  <a:lnTo>
                    <a:pt x="372605" y="106616"/>
                  </a:lnTo>
                  <a:close/>
                </a:path>
                <a:path extrusionOk="0" h="107315" w="523875">
                  <a:moveTo>
                    <a:pt x="378091" y="62585"/>
                  </a:moveTo>
                  <a:lnTo>
                    <a:pt x="377875" y="60731"/>
                  </a:lnTo>
                  <a:lnTo>
                    <a:pt x="377659" y="60452"/>
                  </a:lnTo>
                  <a:lnTo>
                    <a:pt x="376237" y="58534"/>
                  </a:lnTo>
                  <a:lnTo>
                    <a:pt x="373964" y="60591"/>
                  </a:lnTo>
                  <a:lnTo>
                    <a:pt x="375742" y="66700"/>
                  </a:lnTo>
                  <a:lnTo>
                    <a:pt x="378091" y="62865"/>
                  </a:lnTo>
                  <a:lnTo>
                    <a:pt x="378040" y="62369"/>
                  </a:lnTo>
                  <a:lnTo>
                    <a:pt x="378091" y="62585"/>
                  </a:lnTo>
                  <a:close/>
                </a:path>
                <a:path extrusionOk="0" h="107315" w="523875">
                  <a:moveTo>
                    <a:pt x="416496" y="28486"/>
                  </a:moveTo>
                  <a:lnTo>
                    <a:pt x="414223" y="27279"/>
                  </a:lnTo>
                  <a:lnTo>
                    <a:pt x="410387" y="25222"/>
                  </a:lnTo>
                  <a:lnTo>
                    <a:pt x="411518" y="31470"/>
                  </a:lnTo>
                  <a:lnTo>
                    <a:pt x="414997" y="29387"/>
                  </a:lnTo>
                  <a:lnTo>
                    <a:pt x="416496" y="28486"/>
                  </a:lnTo>
                  <a:close/>
                </a:path>
                <a:path extrusionOk="0" h="107315" w="523875">
                  <a:moveTo>
                    <a:pt x="432650" y="50228"/>
                  </a:moveTo>
                  <a:lnTo>
                    <a:pt x="430225" y="49720"/>
                  </a:lnTo>
                  <a:lnTo>
                    <a:pt x="427024" y="49009"/>
                  </a:lnTo>
                  <a:lnTo>
                    <a:pt x="428028" y="55689"/>
                  </a:lnTo>
                  <a:lnTo>
                    <a:pt x="429171" y="55524"/>
                  </a:lnTo>
                  <a:lnTo>
                    <a:pt x="430022" y="55410"/>
                  </a:lnTo>
                  <a:lnTo>
                    <a:pt x="432155" y="54698"/>
                  </a:lnTo>
                  <a:lnTo>
                    <a:pt x="432650" y="50228"/>
                  </a:lnTo>
                  <a:close/>
                </a:path>
                <a:path extrusionOk="0" h="107315" w="523875">
                  <a:moveTo>
                    <a:pt x="451777" y="42837"/>
                  </a:moveTo>
                  <a:lnTo>
                    <a:pt x="451713" y="42265"/>
                  </a:lnTo>
                  <a:lnTo>
                    <a:pt x="451573" y="40919"/>
                  </a:lnTo>
                  <a:lnTo>
                    <a:pt x="451091" y="38646"/>
                  </a:lnTo>
                  <a:lnTo>
                    <a:pt x="447865" y="39928"/>
                  </a:lnTo>
                  <a:lnTo>
                    <a:pt x="447802" y="41135"/>
                  </a:lnTo>
                  <a:lnTo>
                    <a:pt x="447509" y="44183"/>
                  </a:lnTo>
                  <a:lnTo>
                    <a:pt x="451777" y="42837"/>
                  </a:lnTo>
                  <a:close/>
                </a:path>
                <a:path extrusionOk="0" h="107315" w="523875">
                  <a:moveTo>
                    <a:pt x="478536" y="14351"/>
                  </a:moveTo>
                  <a:lnTo>
                    <a:pt x="472338" y="13220"/>
                  </a:lnTo>
                  <a:lnTo>
                    <a:pt x="473265" y="21107"/>
                  </a:lnTo>
                  <a:lnTo>
                    <a:pt x="477748" y="23025"/>
                  </a:lnTo>
                  <a:lnTo>
                    <a:pt x="478129" y="20675"/>
                  </a:lnTo>
                  <a:lnTo>
                    <a:pt x="478243" y="19964"/>
                  </a:lnTo>
                  <a:lnTo>
                    <a:pt x="478409" y="16840"/>
                  </a:lnTo>
                  <a:lnTo>
                    <a:pt x="478536" y="14351"/>
                  </a:lnTo>
                  <a:close/>
                </a:path>
                <a:path extrusionOk="0" h="107315" w="523875">
                  <a:moveTo>
                    <a:pt x="483870" y="39497"/>
                  </a:moveTo>
                  <a:lnTo>
                    <a:pt x="480707" y="38569"/>
                  </a:lnTo>
                  <a:lnTo>
                    <a:pt x="479272" y="38150"/>
                  </a:lnTo>
                  <a:lnTo>
                    <a:pt x="477393" y="38506"/>
                  </a:lnTo>
                  <a:lnTo>
                    <a:pt x="475259" y="38925"/>
                  </a:lnTo>
                  <a:lnTo>
                    <a:pt x="477469" y="43967"/>
                  </a:lnTo>
                  <a:lnTo>
                    <a:pt x="483870" y="39497"/>
                  </a:lnTo>
                  <a:close/>
                </a:path>
                <a:path extrusionOk="0" h="107315" w="523875">
                  <a:moveTo>
                    <a:pt x="507555" y="12077"/>
                  </a:moveTo>
                  <a:lnTo>
                    <a:pt x="504215" y="9169"/>
                  </a:lnTo>
                  <a:lnTo>
                    <a:pt x="502437" y="9448"/>
                  </a:lnTo>
                  <a:lnTo>
                    <a:pt x="500583" y="11366"/>
                  </a:lnTo>
                  <a:lnTo>
                    <a:pt x="502361" y="14071"/>
                  </a:lnTo>
                  <a:lnTo>
                    <a:pt x="504571" y="13220"/>
                  </a:lnTo>
                  <a:lnTo>
                    <a:pt x="507555" y="12077"/>
                  </a:lnTo>
                  <a:close/>
                </a:path>
                <a:path extrusionOk="0" h="107315" w="523875">
                  <a:moveTo>
                    <a:pt x="523697" y="27914"/>
                  </a:moveTo>
                  <a:lnTo>
                    <a:pt x="521347" y="26568"/>
                  </a:lnTo>
                  <a:lnTo>
                    <a:pt x="517588" y="24587"/>
                  </a:lnTo>
                  <a:lnTo>
                    <a:pt x="518655" y="30835"/>
                  </a:lnTo>
                  <a:lnTo>
                    <a:pt x="522224" y="28778"/>
                  </a:lnTo>
                  <a:lnTo>
                    <a:pt x="523697" y="27914"/>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3794" name="Google Shape;3794;g2b5c250f245_0_726"/>
            <p:cNvPicPr preferRelativeResize="0"/>
            <p:nvPr/>
          </p:nvPicPr>
          <p:blipFill rotWithShape="1">
            <a:blip r:embed="rId8">
              <a:alphaModFix/>
            </a:blip>
            <a:srcRect b="0" l="0" r="0" t="0"/>
            <a:stretch/>
          </p:blipFill>
          <p:spPr>
            <a:xfrm>
              <a:off x="22877" y="10095804"/>
              <a:ext cx="76328" cy="191194"/>
            </a:xfrm>
            <a:prstGeom prst="rect">
              <a:avLst/>
            </a:prstGeom>
            <a:noFill/>
            <a:ln>
              <a:noFill/>
            </a:ln>
          </p:spPr>
        </p:pic>
        <p:sp>
          <p:nvSpPr>
            <p:cNvPr id="3795" name="Google Shape;3795;g2b5c250f245_0_726"/>
            <p:cNvSpPr/>
            <p:nvPr/>
          </p:nvSpPr>
          <p:spPr>
            <a:xfrm>
              <a:off x="44424" y="10081907"/>
              <a:ext cx="1308735" cy="207009"/>
            </a:xfrm>
            <a:custGeom>
              <a:rect b="b" l="l" r="r" t="t"/>
              <a:pathLst>
                <a:path extrusionOk="0" h="207009" w="1308735">
                  <a:moveTo>
                    <a:pt x="5054" y="103403"/>
                  </a:moveTo>
                  <a:lnTo>
                    <a:pt x="4838" y="101765"/>
                  </a:lnTo>
                  <a:lnTo>
                    <a:pt x="4699" y="100063"/>
                  </a:lnTo>
                  <a:lnTo>
                    <a:pt x="4483" y="98425"/>
                  </a:lnTo>
                  <a:lnTo>
                    <a:pt x="3556" y="98285"/>
                  </a:lnTo>
                  <a:lnTo>
                    <a:pt x="1282" y="103682"/>
                  </a:lnTo>
                  <a:lnTo>
                    <a:pt x="0" y="106591"/>
                  </a:lnTo>
                  <a:lnTo>
                    <a:pt x="3200" y="107378"/>
                  </a:lnTo>
                  <a:lnTo>
                    <a:pt x="3632" y="105029"/>
                  </a:lnTo>
                  <a:lnTo>
                    <a:pt x="4838" y="103682"/>
                  </a:lnTo>
                  <a:lnTo>
                    <a:pt x="5054" y="103403"/>
                  </a:lnTo>
                  <a:close/>
                </a:path>
                <a:path extrusionOk="0" h="207009" w="1308735">
                  <a:moveTo>
                    <a:pt x="12738" y="86283"/>
                  </a:moveTo>
                  <a:lnTo>
                    <a:pt x="12522" y="82156"/>
                  </a:lnTo>
                  <a:lnTo>
                    <a:pt x="12090" y="80746"/>
                  </a:lnTo>
                  <a:lnTo>
                    <a:pt x="10388" y="81305"/>
                  </a:lnTo>
                  <a:lnTo>
                    <a:pt x="8318" y="82016"/>
                  </a:lnTo>
                  <a:lnTo>
                    <a:pt x="6832" y="83654"/>
                  </a:lnTo>
                  <a:lnTo>
                    <a:pt x="6400" y="85928"/>
                  </a:lnTo>
                  <a:lnTo>
                    <a:pt x="8890" y="87553"/>
                  </a:lnTo>
                  <a:lnTo>
                    <a:pt x="10388" y="86702"/>
                  </a:lnTo>
                  <a:lnTo>
                    <a:pt x="12738" y="86283"/>
                  </a:lnTo>
                  <a:close/>
                </a:path>
                <a:path extrusionOk="0" h="207009" w="1308735">
                  <a:moveTo>
                    <a:pt x="15722" y="70370"/>
                  </a:moveTo>
                  <a:lnTo>
                    <a:pt x="14935" y="67665"/>
                  </a:lnTo>
                  <a:lnTo>
                    <a:pt x="12522" y="68668"/>
                  </a:lnTo>
                  <a:lnTo>
                    <a:pt x="11455" y="70294"/>
                  </a:lnTo>
                  <a:lnTo>
                    <a:pt x="11518" y="72504"/>
                  </a:lnTo>
                  <a:lnTo>
                    <a:pt x="13373" y="73571"/>
                  </a:lnTo>
                  <a:lnTo>
                    <a:pt x="15227" y="72212"/>
                  </a:lnTo>
                  <a:lnTo>
                    <a:pt x="15722" y="70370"/>
                  </a:lnTo>
                  <a:close/>
                </a:path>
                <a:path extrusionOk="0" h="207009" w="1308735">
                  <a:moveTo>
                    <a:pt x="29095" y="37693"/>
                  </a:moveTo>
                  <a:lnTo>
                    <a:pt x="26682" y="40043"/>
                  </a:lnTo>
                  <a:lnTo>
                    <a:pt x="24180" y="42379"/>
                  </a:lnTo>
                  <a:lnTo>
                    <a:pt x="23329" y="46863"/>
                  </a:lnTo>
                  <a:lnTo>
                    <a:pt x="28956" y="45300"/>
                  </a:lnTo>
                  <a:lnTo>
                    <a:pt x="29095" y="37693"/>
                  </a:lnTo>
                  <a:close/>
                </a:path>
                <a:path extrusionOk="0" h="207009" w="1308735">
                  <a:moveTo>
                    <a:pt x="97320" y="184721"/>
                  </a:moveTo>
                  <a:lnTo>
                    <a:pt x="96964" y="183019"/>
                  </a:lnTo>
                  <a:lnTo>
                    <a:pt x="96456" y="181025"/>
                  </a:lnTo>
                  <a:lnTo>
                    <a:pt x="97243" y="177901"/>
                  </a:lnTo>
                  <a:lnTo>
                    <a:pt x="93903" y="177838"/>
                  </a:lnTo>
                  <a:lnTo>
                    <a:pt x="91554" y="177761"/>
                  </a:lnTo>
                  <a:lnTo>
                    <a:pt x="91694" y="179616"/>
                  </a:lnTo>
                  <a:lnTo>
                    <a:pt x="92329" y="181241"/>
                  </a:lnTo>
                  <a:lnTo>
                    <a:pt x="92049" y="183654"/>
                  </a:lnTo>
                  <a:lnTo>
                    <a:pt x="92405" y="186423"/>
                  </a:lnTo>
                  <a:lnTo>
                    <a:pt x="94754" y="186931"/>
                  </a:lnTo>
                  <a:lnTo>
                    <a:pt x="96748" y="187426"/>
                  </a:lnTo>
                  <a:lnTo>
                    <a:pt x="97320" y="184721"/>
                  </a:lnTo>
                  <a:close/>
                </a:path>
                <a:path extrusionOk="0" h="207009" w="1308735">
                  <a:moveTo>
                    <a:pt x="104635" y="173647"/>
                  </a:moveTo>
                  <a:lnTo>
                    <a:pt x="103860" y="172085"/>
                  </a:lnTo>
                  <a:lnTo>
                    <a:pt x="103073" y="170446"/>
                  </a:lnTo>
                  <a:lnTo>
                    <a:pt x="101015" y="170307"/>
                  </a:lnTo>
                  <a:lnTo>
                    <a:pt x="98806" y="172085"/>
                  </a:lnTo>
                  <a:lnTo>
                    <a:pt x="98882" y="174066"/>
                  </a:lnTo>
                  <a:lnTo>
                    <a:pt x="100444" y="174637"/>
                  </a:lnTo>
                  <a:lnTo>
                    <a:pt x="102082" y="174917"/>
                  </a:lnTo>
                  <a:lnTo>
                    <a:pt x="104635" y="173647"/>
                  </a:lnTo>
                  <a:close/>
                </a:path>
                <a:path extrusionOk="0" h="207009" w="1308735">
                  <a:moveTo>
                    <a:pt x="108915" y="161645"/>
                  </a:moveTo>
                  <a:lnTo>
                    <a:pt x="108267" y="159651"/>
                  </a:lnTo>
                  <a:lnTo>
                    <a:pt x="106426" y="158445"/>
                  </a:lnTo>
                  <a:lnTo>
                    <a:pt x="104927" y="157162"/>
                  </a:lnTo>
                  <a:lnTo>
                    <a:pt x="103009" y="159435"/>
                  </a:lnTo>
                  <a:lnTo>
                    <a:pt x="103073" y="161848"/>
                  </a:lnTo>
                  <a:lnTo>
                    <a:pt x="104216" y="163487"/>
                  </a:lnTo>
                  <a:lnTo>
                    <a:pt x="106705" y="163842"/>
                  </a:lnTo>
                  <a:lnTo>
                    <a:pt x="108915" y="161645"/>
                  </a:lnTo>
                  <a:close/>
                </a:path>
                <a:path extrusionOk="0" h="207009" w="1308735">
                  <a:moveTo>
                    <a:pt x="111112" y="193103"/>
                  </a:moveTo>
                  <a:lnTo>
                    <a:pt x="108267" y="191541"/>
                  </a:lnTo>
                  <a:lnTo>
                    <a:pt x="106845" y="191681"/>
                  </a:lnTo>
                  <a:lnTo>
                    <a:pt x="105283" y="191820"/>
                  </a:lnTo>
                  <a:lnTo>
                    <a:pt x="105346" y="193738"/>
                  </a:lnTo>
                  <a:lnTo>
                    <a:pt x="107848" y="196723"/>
                  </a:lnTo>
                  <a:lnTo>
                    <a:pt x="109829" y="196659"/>
                  </a:lnTo>
                  <a:lnTo>
                    <a:pt x="110832" y="194602"/>
                  </a:lnTo>
                  <a:lnTo>
                    <a:pt x="111112" y="193103"/>
                  </a:lnTo>
                  <a:close/>
                </a:path>
                <a:path extrusionOk="0" h="207009" w="1308735">
                  <a:moveTo>
                    <a:pt x="112610" y="201980"/>
                  </a:moveTo>
                  <a:lnTo>
                    <a:pt x="110693" y="202412"/>
                  </a:lnTo>
                  <a:lnTo>
                    <a:pt x="109829" y="201701"/>
                  </a:lnTo>
                  <a:lnTo>
                    <a:pt x="108127" y="201561"/>
                  </a:lnTo>
                  <a:lnTo>
                    <a:pt x="107632" y="202831"/>
                  </a:lnTo>
                  <a:lnTo>
                    <a:pt x="107276" y="203974"/>
                  </a:lnTo>
                  <a:lnTo>
                    <a:pt x="109118" y="205816"/>
                  </a:lnTo>
                  <a:lnTo>
                    <a:pt x="110617" y="205816"/>
                  </a:lnTo>
                  <a:lnTo>
                    <a:pt x="112115" y="205536"/>
                  </a:lnTo>
                  <a:lnTo>
                    <a:pt x="112318" y="203758"/>
                  </a:lnTo>
                  <a:lnTo>
                    <a:pt x="112610" y="201980"/>
                  </a:lnTo>
                  <a:close/>
                </a:path>
                <a:path extrusionOk="0" h="207009" w="1308735">
                  <a:moveTo>
                    <a:pt x="115951" y="151485"/>
                  </a:moveTo>
                  <a:lnTo>
                    <a:pt x="114604" y="150342"/>
                  </a:lnTo>
                  <a:lnTo>
                    <a:pt x="112966" y="149783"/>
                  </a:lnTo>
                  <a:lnTo>
                    <a:pt x="110896" y="149428"/>
                  </a:lnTo>
                  <a:lnTo>
                    <a:pt x="111544" y="146367"/>
                  </a:lnTo>
                  <a:lnTo>
                    <a:pt x="108204" y="147154"/>
                  </a:lnTo>
                  <a:lnTo>
                    <a:pt x="107200" y="145656"/>
                  </a:lnTo>
                  <a:lnTo>
                    <a:pt x="106349" y="144233"/>
                  </a:lnTo>
                  <a:lnTo>
                    <a:pt x="105067" y="141897"/>
                  </a:lnTo>
                  <a:lnTo>
                    <a:pt x="103149" y="143954"/>
                  </a:lnTo>
                  <a:lnTo>
                    <a:pt x="101155" y="146151"/>
                  </a:lnTo>
                  <a:lnTo>
                    <a:pt x="103924" y="147218"/>
                  </a:lnTo>
                  <a:lnTo>
                    <a:pt x="105143" y="148640"/>
                  </a:lnTo>
                  <a:lnTo>
                    <a:pt x="105346" y="148856"/>
                  </a:lnTo>
                  <a:lnTo>
                    <a:pt x="106057" y="150698"/>
                  </a:lnTo>
                  <a:lnTo>
                    <a:pt x="106629" y="152692"/>
                  </a:lnTo>
                  <a:lnTo>
                    <a:pt x="109270" y="151130"/>
                  </a:lnTo>
                  <a:lnTo>
                    <a:pt x="110896" y="153047"/>
                  </a:lnTo>
                  <a:lnTo>
                    <a:pt x="112179" y="153758"/>
                  </a:lnTo>
                  <a:lnTo>
                    <a:pt x="113741" y="155384"/>
                  </a:lnTo>
                  <a:lnTo>
                    <a:pt x="115951" y="151485"/>
                  </a:lnTo>
                  <a:close/>
                </a:path>
                <a:path extrusionOk="0" h="207009" w="1308735">
                  <a:moveTo>
                    <a:pt x="117944" y="107022"/>
                  </a:moveTo>
                  <a:lnTo>
                    <a:pt x="115379" y="104673"/>
                  </a:lnTo>
                  <a:lnTo>
                    <a:pt x="113817" y="107086"/>
                  </a:lnTo>
                  <a:lnTo>
                    <a:pt x="116090" y="109651"/>
                  </a:lnTo>
                  <a:lnTo>
                    <a:pt x="117944" y="107022"/>
                  </a:lnTo>
                  <a:close/>
                </a:path>
                <a:path extrusionOk="0" h="207009" w="1308735">
                  <a:moveTo>
                    <a:pt x="119151" y="162064"/>
                  </a:moveTo>
                  <a:lnTo>
                    <a:pt x="118376" y="159727"/>
                  </a:lnTo>
                  <a:lnTo>
                    <a:pt x="118160" y="155816"/>
                  </a:lnTo>
                  <a:lnTo>
                    <a:pt x="115595" y="155676"/>
                  </a:lnTo>
                  <a:lnTo>
                    <a:pt x="111683" y="155536"/>
                  </a:lnTo>
                  <a:lnTo>
                    <a:pt x="115951" y="158940"/>
                  </a:lnTo>
                  <a:lnTo>
                    <a:pt x="114604" y="160426"/>
                  </a:lnTo>
                  <a:lnTo>
                    <a:pt x="113893" y="161848"/>
                  </a:lnTo>
                  <a:lnTo>
                    <a:pt x="114668" y="166255"/>
                  </a:lnTo>
                  <a:lnTo>
                    <a:pt x="117157" y="166255"/>
                  </a:lnTo>
                  <a:lnTo>
                    <a:pt x="118795" y="165328"/>
                  </a:lnTo>
                  <a:lnTo>
                    <a:pt x="119151" y="163842"/>
                  </a:lnTo>
                  <a:lnTo>
                    <a:pt x="119151" y="162064"/>
                  </a:lnTo>
                  <a:close/>
                </a:path>
                <a:path extrusionOk="0" h="207009" w="1308735">
                  <a:moveTo>
                    <a:pt x="128181" y="198221"/>
                  </a:moveTo>
                  <a:lnTo>
                    <a:pt x="124980" y="198005"/>
                  </a:lnTo>
                  <a:lnTo>
                    <a:pt x="118795" y="197370"/>
                  </a:lnTo>
                  <a:lnTo>
                    <a:pt x="120434" y="201764"/>
                  </a:lnTo>
                  <a:lnTo>
                    <a:pt x="119011" y="206527"/>
                  </a:lnTo>
                  <a:lnTo>
                    <a:pt x="121780" y="204546"/>
                  </a:lnTo>
                  <a:lnTo>
                    <a:pt x="123202" y="204114"/>
                  </a:lnTo>
                  <a:lnTo>
                    <a:pt x="126758" y="206667"/>
                  </a:lnTo>
                  <a:lnTo>
                    <a:pt x="127266" y="202552"/>
                  </a:lnTo>
                  <a:lnTo>
                    <a:pt x="127546" y="201409"/>
                  </a:lnTo>
                  <a:lnTo>
                    <a:pt x="128181" y="198221"/>
                  </a:lnTo>
                  <a:close/>
                </a:path>
                <a:path extrusionOk="0" h="207009" w="1308735">
                  <a:moveTo>
                    <a:pt x="128181" y="155321"/>
                  </a:moveTo>
                  <a:lnTo>
                    <a:pt x="126047" y="155105"/>
                  </a:lnTo>
                  <a:lnTo>
                    <a:pt x="121996" y="155244"/>
                  </a:lnTo>
                  <a:lnTo>
                    <a:pt x="119938" y="154965"/>
                  </a:lnTo>
                  <a:lnTo>
                    <a:pt x="120573" y="156806"/>
                  </a:lnTo>
                  <a:lnTo>
                    <a:pt x="121285" y="160362"/>
                  </a:lnTo>
                  <a:lnTo>
                    <a:pt x="119862" y="163766"/>
                  </a:lnTo>
                  <a:lnTo>
                    <a:pt x="123710" y="163766"/>
                  </a:lnTo>
                  <a:lnTo>
                    <a:pt x="127469" y="163842"/>
                  </a:lnTo>
                  <a:lnTo>
                    <a:pt x="126619" y="159867"/>
                  </a:lnTo>
                  <a:lnTo>
                    <a:pt x="127330" y="157734"/>
                  </a:lnTo>
                  <a:lnTo>
                    <a:pt x="128181" y="155321"/>
                  </a:lnTo>
                  <a:close/>
                </a:path>
                <a:path extrusionOk="0" h="207009" w="1308735">
                  <a:moveTo>
                    <a:pt x="134594" y="195097"/>
                  </a:moveTo>
                  <a:lnTo>
                    <a:pt x="132029" y="193535"/>
                  </a:lnTo>
                  <a:lnTo>
                    <a:pt x="134518" y="188061"/>
                  </a:lnTo>
                  <a:lnTo>
                    <a:pt x="130175" y="188772"/>
                  </a:lnTo>
                  <a:lnTo>
                    <a:pt x="126339" y="189484"/>
                  </a:lnTo>
                  <a:lnTo>
                    <a:pt x="126047" y="188417"/>
                  </a:lnTo>
                  <a:lnTo>
                    <a:pt x="127266" y="184150"/>
                  </a:lnTo>
                  <a:lnTo>
                    <a:pt x="127406" y="182803"/>
                  </a:lnTo>
                  <a:lnTo>
                    <a:pt x="125691" y="181737"/>
                  </a:lnTo>
                  <a:lnTo>
                    <a:pt x="121285" y="187566"/>
                  </a:lnTo>
                  <a:lnTo>
                    <a:pt x="126479" y="190830"/>
                  </a:lnTo>
                  <a:lnTo>
                    <a:pt x="128612" y="194805"/>
                  </a:lnTo>
                  <a:lnTo>
                    <a:pt x="129679" y="196723"/>
                  </a:lnTo>
                  <a:lnTo>
                    <a:pt x="131178" y="197866"/>
                  </a:lnTo>
                  <a:lnTo>
                    <a:pt x="133451" y="197434"/>
                  </a:lnTo>
                  <a:lnTo>
                    <a:pt x="134594" y="195097"/>
                  </a:lnTo>
                  <a:close/>
                </a:path>
                <a:path extrusionOk="0" h="207009" w="1308735">
                  <a:moveTo>
                    <a:pt x="136017" y="144449"/>
                  </a:moveTo>
                  <a:lnTo>
                    <a:pt x="132816" y="143103"/>
                  </a:lnTo>
                  <a:lnTo>
                    <a:pt x="129971" y="140119"/>
                  </a:lnTo>
                  <a:lnTo>
                    <a:pt x="127825" y="138480"/>
                  </a:lnTo>
                  <a:lnTo>
                    <a:pt x="126403" y="137845"/>
                  </a:lnTo>
                  <a:lnTo>
                    <a:pt x="124917" y="141401"/>
                  </a:lnTo>
                  <a:lnTo>
                    <a:pt x="123139" y="145796"/>
                  </a:lnTo>
                  <a:lnTo>
                    <a:pt x="126974" y="147002"/>
                  </a:lnTo>
                  <a:lnTo>
                    <a:pt x="128397" y="149783"/>
                  </a:lnTo>
                  <a:lnTo>
                    <a:pt x="129895" y="148920"/>
                  </a:lnTo>
                  <a:lnTo>
                    <a:pt x="130530" y="147078"/>
                  </a:lnTo>
                  <a:lnTo>
                    <a:pt x="135013" y="145948"/>
                  </a:lnTo>
                  <a:lnTo>
                    <a:pt x="136017" y="144449"/>
                  </a:lnTo>
                  <a:close/>
                </a:path>
                <a:path extrusionOk="0" h="207009" w="1308735">
                  <a:moveTo>
                    <a:pt x="141566" y="111213"/>
                  </a:moveTo>
                  <a:lnTo>
                    <a:pt x="139636" y="110642"/>
                  </a:lnTo>
                  <a:lnTo>
                    <a:pt x="137795" y="110363"/>
                  </a:lnTo>
                  <a:lnTo>
                    <a:pt x="135864" y="110426"/>
                  </a:lnTo>
                  <a:lnTo>
                    <a:pt x="134734" y="111569"/>
                  </a:lnTo>
                  <a:lnTo>
                    <a:pt x="134658" y="113347"/>
                  </a:lnTo>
                  <a:lnTo>
                    <a:pt x="134518" y="115468"/>
                  </a:lnTo>
                  <a:lnTo>
                    <a:pt x="136220" y="115900"/>
                  </a:lnTo>
                  <a:lnTo>
                    <a:pt x="139636" y="115760"/>
                  </a:lnTo>
                  <a:lnTo>
                    <a:pt x="141490" y="115404"/>
                  </a:lnTo>
                  <a:lnTo>
                    <a:pt x="141490" y="113411"/>
                  </a:lnTo>
                  <a:lnTo>
                    <a:pt x="141566" y="111213"/>
                  </a:lnTo>
                  <a:close/>
                </a:path>
                <a:path extrusionOk="0" h="207009" w="1308735">
                  <a:moveTo>
                    <a:pt x="142341" y="139484"/>
                  </a:moveTo>
                  <a:lnTo>
                    <a:pt x="140919" y="133870"/>
                  </a:lnTo>
                  <a:lnTo>
                    <a:pt x="136372" y="132880"/>
                  </a:lnTo>
                  <a:lnTo>
                    <a:pt x="131241" y="132524"/>
                  </a:lnTo>
                  <a:lnTo>
                    <a:pt x="133235" y="134442"/>
                  </a:lnTo>
                  <a:lnTo>
                    <a:pt x="131673" y="139839"/>
                  </a:lnTo>
                  <a:lnTo>
                    <a:pt x="137223" y="138480"/>
                  </a:lnTo>
                  <a:lnTo>
                    <a:pt x="138290" y="140906"/>
                  </a:lnTo>
                  <a:lnTo>
                    <a:pt x="138506" y="142392"/>
                  </a:lnTo>
                  <a:lnTo>
                    <a:pt x="138074" y="144233"/>
                  </a:lnTo>
                  <a:lnTo>
                    <a:pt x="140068" y="144881"/>
                  </a:lnTo>
                  <a:lnTo>
                    <a:pt x="142341" y="144030"/>
                  </a:lnTo>
                  <a:lnTo>
                    <a:pt x="142341" y="139484"/>
                  </a:lnTo>
                  <a:close/>
                </a:path>
                <a:path extrusionOk="0" h="207009" w="1308735">
                  <a:moveTo>
                    <a:pt x="143268" y="193675"/>
                  </a:moveTo>
                  <a:lnTo>
                    <a:pt x="135013" y="197154"/>
                  </a:lnTo>
                  <a:lnTo>
                    <a:pt x="133375" y="199428"/>
                  </a:lnTo>
                  <a:lnTo>
                    <a:pt x="135089" y="203542"/>
                  </a:lnTo>
                  <a:lnTo>
                    <a:pt x="137795" y="200355"/>
                  </a:lnTo>
                  <a:lnTo>
                    <a:pt x="140487" y="197015"/>
                  </a:lnTo>
                  <a:lnTo>
                    <a:pt x="143268" y="193675"/>
                  </a:lnTo>
                  <a:close/>
                </a:path>
                <a:path extrusionOk="0" h="207009" w="1308735">
                  <a:moveTo>
                    <a:pt x="147675" y="103187"/>
                  </a:moveTo>
                  <a:lnTo>
                    <a:pt x="147396" y="101333"/>
                  </a:lnTo>
                  <a:lnTo>
                    <a:pt x="145757" y="102400"/>
                  </a:lnTo>
                  <a:lnTo>
                    <a:pt x="144691" y="102184"/>
                  </a:lnTo>
                  <a:lnTo>
                    <a:pt x="139776" y="100914"/>
                  </a:lnTo>
                  <a:lnTo>
                    <a:pt x="138709" y="102616"/>
                  </a:lnTo>
                  <a:lnTo>
                    <a:pt x="140639" y="106946"/>
                  </a:lnTo>
                  <a:lnTo>
                    <a:pt x="141351" y="108445"/>
                  </a:lnTo>
                  <a:lnTo>
                    <a:pt x="142913" y="107238"/>
                  </a:lnTo>
                  <a:lnTo>
                    <a:pt x="143052" y="104673"/>
                  </a:lnTo>
                  <a:lnTo>
                    <a:pt x="145478" y="104673"/>
                  </a:lnTo>
                  <a:lnTo>
                    <a:pt x="147675" y="103187"/>
                  </a:lnTo>
                  <a:close/>
                </a:path>
                <a:path extrusionOk="0" h="207009" w="1308735">
                  <a:moveTo>
                    <a:pt x="152946" y="191757"/>
                  </a:moveTo>
                  <a:lnTo>
                    <a:pt x="151803" y="189484"/>
                  </a:lnTo>
                  <a:lnTo>
                    <a:pt x="149669" y="189903"/>
                  </a:lnTo>
                  <a:lnTo>
                    <a:pt x="149313" y="192176"/>
                  </a:lnTo>
                  <a:lnTo>
                    <a:pt x="148463" y="193738"/>
                  </a:lnTo>
                  <a:lnTo>
                    <a:pt x="150025" y="195948"/>
                  </a:lnTo>
                  <a:lnTo>
                    <a:pt x="152374" y="195516"/>
                  </a:lnTo>
                  <a:lnTo>
                    <a:pt x="152082" y="193040"/>
                  </a:lnTo>
                  <a:lnTo>
                    <a:pt x="152946" y="191757"/>
                  </a:lnTo>
                  <a:close/>
                </a:path>
                <a:path extrusionOk="0" h="207009" w="1308735">
                  <a:moveTo>
                    <a:pt x="152946" y="133515"/>
                  </a:moveTo>
                  <a:lnTo>
                    <a:pt x="152374" y="131660"/>
                  </a:lnTo>
                  <a:lnTo>
                    <a:pt x="151942" y="129959"/>
                  </a:lnTo>
                  <a:lnTo>
                    <a:pt x="152438" y="126974"/>
                  </a:lnTo>
                  <a:lnTo>
                    <a:pt x="149948" y="126834"/>
                  </a:lnTo>
                  <a:lnTo>
                    <a:pt x="147180" y="126619"/>
                  </a:lnTo>
                  <a:lnTo>
                    <a:pt x="149390" y="129324"/>
                  </a:lnTo>
                  <a:lnTo>
                    <a:pt x="148678" y="130390"/>
                  </a:lnTo>
                  <a:lnTo>
                    <a:pt x="148247" y="131953"/>
                  </a:lnTo>
                  <a:lnTo>
                    <a:pt x="147751" y="133438"/>
                  </a:lnTo>
                  <a:lnTo>
                    <a:pt x="151307" y="133654"/>
                  </a:lnTo>
                  <a:lnTo>
                    <a:pt x="152946" y="133515"/>
                  </a:lnTo>
                  <a:close/>
                </a:path>
                <a:path extrusionOk="0" h="207009" w="1308735">
                  <a:moveTo>
                    <a:pt x="157353" y="165760"/>
                  </a:moveTo>
                  <a:lnTo>
                    <a:pt x="154724" y="164617"/>
                  </a:lnTo>
                  <a:lnTo>
                    <a:pt x="152654" y="164198"/>
                  </a:lnTo>
                  <a:lnTo>
                    <a:pt x="150812" y="165684"/>
                  </a:lnTo>
                  <a:lnTo>
                    <a:pt x="151091" y="167398"/>
                  </a:lnTo>
                  <a:lnTo>
                    <a:pt x="153365" y="168744"/>
                  </a:lnTo>
                  <a:lnTo>
                    <a:pt x="155359" y="168529"/>
                  </a:lnTo>
                  <a:lnTo>
                    <a:pt x="157353" y="165760"/>
                  </a:lnTo>
                  <a:close/>
                </a:path>
                <a:path extrusionOk="0" h="207009" w="1308735">
                  <a:moveTo>
                    <a:pt x="159981" y="117741"/>
                  </a:moveTo>
                  <a:lnTo>
                    <a:pt x="157073" y="112915"/>
                  </a:lnTo>
                  <a:lnTo>
                    <a:pt x="155079" y="113550"/>
                  </a:lnTo>
                  <a:lnTo>
                    <a:pt x="156425" y="116395"/>
                  </a:lnTo>
                  <a:lnTo>
                    <a:pt x="154076" y="116395"/>
                  </a:lnTo>
                  <a:lnTo>
                    <a:pt x="151587" y="118389"/>
                  </a:lnTo>
                  <a:lnTo>
                    <a:pt x="152019" y="120091"/>
                  </a:lnTo>
                  <a:lnTo>
                    <a:pt x="153797" y="119951"/>
                  </a:lnTo>
                  <a:lnTo>
                    <a:pt x="159346" y="119951"/>
                  </a:lnTo>
                  <a:lnTo>
                    <a:pt x="159981" y="117741"/>
                  </a:lnTo>
                  <a:close/>
                </a:path>
                <a:path extrusionOk="0" h="207009" w="1308735">
                  <a:moveTo>
                    <a:pt x="161544" y="99491"/>
                  </a:moveTo>
                  <a:lnTo>
                    <a:pt x="159626" y="98640"/>
                  </a:lnTo>
                  <a:lnTo>
                    <a:pt x="159626" y="94729"/>
                  </a:lnTo>
                  <a:lnTo>
                    <a:pt x="157353" y="95224"/>
                  </a:lnTo>
                  <a:lnTo>
                    <a:pt x="155219" y="95656"/>
                  </a:lnTo>
                  <a:lnTo>
                    <a:pt x="154584" y="99060"/>
                  </a:lnTo>
                  <a:lnTo>
                    <a:pt x="154228" y="101409"/>
                  </a:lnTo>
                  <a:lnTo>
                    <a:pt x="156921" y="102692"/>
                  </a:lnTo>
                  <a:lnTo>
                    <a:pt x="158419" y="101841"/>
                  </a:lnTo>
                  <a:lnTo>
                    <a:pt x="161124" y="102831"/>
                  </a:lnTo>
                  <a:lnTo>
                    <a:pt x="161544" y="99491"/>
                  </a:lnTo>
                  <a:close/>
                </a:path>
                <a:path extrusionOk="0" h="207009" w="1308735">
                  <a:moveTo>
                    <a:pt x="193776" y="140754"/>
                  </a:moveTo>
                  <a:lnTo>
                    <a:pt x="193700" y="139192"/>
                  </a:lnTo>
                  <a:lnTo>
                    <a:pt x="193128" y="137845"/>
                  </a:lnTo>
                  <a:lnTo>
                    <a:pt x="191350" y="137985"/>
                  </a:lnTo>
                  <a:lnTo>
                    <a:pt x="189077" y="138201"/>
                  </a:lnTo>
                  <a:lnTo>
                    <a:pt x="186512" y="138988"/>
                  </a:lnTo>
                  <a:lnTo>
                    <a:pt x="186156" y="141541"/>
                  </a:lnTo>
                  <a:lnTo>
                    <a:pt x="185953" y="143319"/>
                  </a:lnTo>
                  <a:lnTo>
                    <a:pt x="188226" y="144233"/>
                  </a:lnTo>
                  <a:lnTo>
                    <a:pt x="192354" y="144589"/>
                  </a:lnTo>
                  <a:lnTo>
                    <a:pt x="193205" y="142748"/>
                  </a:lnTo>
                  <a:lnTo>
                    <a:pt x="193776" y="140754"/>
                  </a:lnTo>
                  <a:close/>
                </a:path>
                <a:path extrusionOk="0" h="207009" w="1308735">
                  <a:moveTo>
                    <a:pt x="209067" y="114198"/>
                  </a:moveTo>
                  <a:lnTo>
                    <a:pt x="207645" y="108800"/>
                  </a:lnTo>
                  <a:lnTo>
                    <a:pt x="205155" y="111988"/>
                  </a:lnTo>
                  <a:lnTo>
                    <a:pt x="202590" y="115049"/>
                  </a:lnTo>
                  <a:lnTo>
                    <a:pt x="200177" y="118313"/>
                  </a:lnTo>
                  <a:lnTo>
                    <a:pt x="199466" y="119303"/>
                  </a:lnTo>
                  <a:lnTo>
                    <a:pt x="197751" y="120510"/>
                  </a:lnTo>
                  <a:lnTo>
                    <a:pt x="199529" y="121869"/>
                  </a:lnTo>
                  <a:lnTo>
                    <a:pt x="203377" y="121297"/>
                  </a:lnTo>
                  <a:lnTo>
                    <a:pt x="206717" y="117957"/>
                  </a:lnTo>
                  <a:lnTo>
                    <a:pt x="209067" y="114198"/>
                  </a:lnTo>
                  <a:close/>
                </a:path>
                <a:path extrusionOk="0" h="207009" w="1308735">
                  <a:moveTo>
                    <a:pt x="210350" y="69088"/>
                  </a:moveTo>
                  <a:lnTo>
                    <a:pt x="209207" y="67818"/>
                  </a:lnTo>
                  <a:lnTo>
                    <a:pt x="204660" y="67525"/>
                  </a:lnTo>
                  <a:lnTo>
                    <a:pt x="193167" y="66535"/>
                  </a:lnTo>
                  <a:lnTo>
                    <a:pt x="189090" y="66179"/>
                  </a:lnTo>
                  <a:lnTo>
                    <a:pt x="173621" y="64160"/>
                  </a:lnTo>
                  <a:lnTo>
                    <a:pt x="158178" y="61912"/>
                  </a:lnTo>
                  <a:lnTo>
                    <a:pt x="142697" y="59931"/>
                  </a:lnTo>
                  <a:lnTo>
                    <a:pt x="111709" y="86334"/>
                  </a:lnTo>
                  <a:lnTo>
                    <a:pt x="105943" y="100622"/>
                  </a:lnTo>
                  <a:lnTo>
                    <a:pt x="99745" y="114681"/>
                  </a:lnTo>
                  <a:lnTo>
                    <a:pt x="91694" y="127825"/>
                  </a:lnTo>
                  <a:lnTo>
                    <a:pt x="91287" y="129959"/>
                  </a:lnTo>
                  <a:lnTo>
                    <a:pt x="91389" y="133654"/>
                  </a:lnTo>
                  <a:lnTo>
                    <a:pt x="91579" y="136766"/>
                  </a:lnTo>
                  <a:lnTo>
                    <a:pt x="91605" y="139192"/>
                  </a:lnTo>
                  <a:lnTo>
                    <a:pt x="90563" y="146456"/>
                  </a:lnTo>
                  <a:lnTo>
                    <a:pt x="88544" y="154216"/>
                  </a:lnTo>
                  <a:lnTo>
                    <a:pt x="86436" y="161645"/>
                  </a:lnTo>
                  <a:lnTo>
                    <a:pt x="82677" y="174345"/>
                  </a:lnTo>
                  <a:lnTo>
                    <a:pt x="79324" y="186804"/>
                  </a:lnTo>
                  <a:lnTo>
                    <a:pt x="77647" y="199504"/>
                  </a:lnTo>
                  <a:lnTo>
                    <a:pt x="78206" y="205105"/>
                  </a:lnTo>
                  <a:lnTo>
                    <a:pt x="85788" y="205105"/>
                  </a:lnTo>
                  <a:lnTo>
                    <a:pt x="86144" y="203187"/>
                  </a:lnTo>
                  <a:lnTo>
                    <a:pt x="87426" y="195237"/>
                  </a:lnTo>
                  <a:lnTo>
                    <a:pt x="88569" y="190550"/>
                  </a:lnTo>
                  <a:lnTo>
                    <a:pt x="89636" y="180174"/>
                  </a:lnTo>
                  <a:lnTo>
                    <a:pt x="90195" y="174993"/>
                  </a:lnTo>
                  <a:lnTo>
                    <a:pt x="96316" y="172580"/>
                  </a:lnTo>
                  <a:lnTo>
                    <a:pt x="97650" y="169595"/>
                  </a:lnTo>
                  <a:lnTo>
                    <a:pt x="97739" y="169379"/>
                  </a:lnTo>
                  <a:lnTo>
                    <a:pt x="95605" y="168960"/>
                  </a:lnTo>
                  <a:lnTo>
                    <a:pt x="93903" y="169595"/>
                  </a:lnTo>
                  <a:lnTo>
                    <a:pt x="93548" y="168452"/>
                  </a:lnTo>
                  <a:lnTo>
                    <a:pt x="96316" y="161645"/>
                  </a:lnTo>
                  <a:lnTo>
                    <a:pt x="94322" y="154330"/>
                  </a:lnTo>
                  <a:lnTo>
                    <a:pt x="100520" y="150063"/>
                  </a:lnTo>
                  <a:lnTo>
                    <a:pt x="100799" y="148640"/>
                  </a:lnTo>
                  <a:lnTo>
                    <a:pt x="98094" y="145084"/>
                  </a:lnTo>
                  <a:lnTo>
                    <a:pt x="101015" y="141820"/>
                  </a:lnTo>
                  <a:lnTo>
                    <a:pt x="101409" y="139192"/>
                  </a:lnTo>
                  <a:lnTo>
                    <a:pt x="102082" y="134937"/>
                  </a:lnTo>
                  <a:lnTo>
                    <a:pt x="104216" y="131737"/>
                  </a:lnTo>
                  <a:lnTo>
                    <a:pt x="105498" y="124777"/>
                  </a:lnTo>
                  <a:lnTo>
                    <a:pt x="103720" y="119875"/>
                  </a:lnTo>
                  <a:lnTo>
                    <a:pt x="109054" y="126199"/>
                  </a:lnTo>
                  <a:lnTo>
                    <a:pt x="112471" y="126123"/>
                  </a:lnTo>
                  <a:lnTo>
                    <a:pt x="114388" y="124917"/>
                  </a:lnTo>
                  <a:lnTo>
                    <a:pt x="115785" y="126339"/>
                  </a:lnTo>
                  <a:lnTo>
                    <a:pt x="116586" y="127469"/>
                  </a:lnTo>
                  <a:lnTo>
                    <a:pt x="117805" y="129247"/>
                  </a:lnTo>
                  <a:lnTo>
                    <a:pt x="115951" y="130390"/>
                  </a:lnTo>
                  <a:lnTo>
                    <a:pt x="114960" y="131381"/>
                  </a:lnTo>
                  <a:lnTo>
                    <a:pt x="112115" y="133515"/>
                  </a:lnTo>
                  <a:lnTo>
                    <a:pt x="111467" y="134937"/>
                  </a:lnTo>
                  <a:lnTo>
                    <a:pt x="109766" y="136067"/>
                  </a:lnTo>
                  <a:lnTo>
                    <a:pt x="111760" y="137629"/>
                  </a:lnTo>
                  <a:lnTo>
                    <a:pt x="113677" y="139192"/>
                  </a:lnTo>
                  <a:lnTo>
                    <a:pt x="114604" y="137706"/>
                  </a:lnTo>
                  <a:lnTo>
                    <a:pt x="115671" y="136499"/>
                  </a:lnTo>
                  <a:lnTo>
                    <a:pt x="118008" y="133654"/>
                  </a:lnTo>
                  <a:lnTo>
                    <a:pt x="119646" y="129959"/>
                  </a:lnTo>
                  <a:lnTo>
                    <a:pt x="124269" y="130962"/>
                  </a:lnTo>
                  <a:lnTo>
                    <a:pt x="124409" y="129959"/>
                  </a:lnTo>
                  <a:lnTo>
                    <a:pt x="124561" y="128828"/>
                  </a:lnTo>
                  <a:lnTo>
                    <a:pt x="123291" y="127825"/>
                  </a:lnTo>
                  <a:lnTo>
                    <a:pt x="123329" y="124917"/>
                  </a:lnTo>
                  <a:lnTo>
                    <a:pt x="123393" y="123571"/>
                  </a:lnTo>
                  <a:lnTo>
                    <a:pt x="123456" y="122148"/>
                  </a:lnTo>
                  <a:lnTo>
                    <a:pt x="123494" y="121513"/>
                  </a:lnTo>
                  <a:lnTo>
                    <a:pt x="121069" y="120154"/>
                  </a:lnTo>
                  <a:lnTo>
                    <a:pt x="118732" y="120116"/>
                  </a:lnTo>
                  <a:lnTo>
                    <a:pt x="118732" y="122859"/>
                  </a:lnTo>
                  <a:lnTo>
                    <a:pt x="117233" y="123571"/>
                  </a:lnTo>
                  <a:lnTo>
                    <a:pt x="116382" y="123075"/>
                  </a:lnTo>
                  <a:lnTo>
                    <a:pt x="117094" y="122148"/>
                  </a:lnTo>
                  <a:lnTo>
                    <a:pt x="118732" y="122859"/>
                  </a:lnTo>
                  <a:lnTo>
                    <a:pt x="118732" y="120116"/>
                  </a:lnTo>
                  <a:lnTo>
                    <a:pt x="113677" y="120015"/>
                  </a:lnTo>
                  <a:lnTo>
                    <a:pt x="112852" y="119875"/>
                  </a:lnTo>
                  <a:lnTo>
                    <a:pt x="109982" y="119380"/>
                  </a:lnTo>
                  <a:lnTo>
                    <a:pt x="107772" y="117538"/>
                  </a:lnTo>
                  <a:lnTo>
                    <a:pt x="105918" y="116039"/>
                  </a:lnTo>
                  <a:lnTo>
                    <a:pt x="108623" y="113055"/>
                  </a:lnTo>
                  <a:lnTo>
                    <a:pt x="109270" y="110782"/>
                  </a:lnTo>
                  <a:lnTo>
                    <a:pt x="111683" y="104749"/>
                  </a:lnTo>
                  <a:lnTo>
                    <a:pt x="114719" y="99009"/>
                  </a:lnTo>
                  <a:lnTo>
                    <a:pt x="117817" y="93306"/>
                  </a:lnTo>
                  <a:lnTo>
                    <a:pt x="120434" y="87350"/>
                  </a:lnTo>
                  <a:lnTo>
                    <a:pt x="122212" y="82156"/>
                  </a:lnTo>
                  <a:lnTo>
                    <a:pt x="125412" y="77406"/>
                  </a:lnTo>
                  <a:lnTo>
                    <a:pt x="126885" y="73418"/>
                  </a:lnTo>
                  <a:lnTo>
                    <a:pt x="129044" y="67818"/>
                  </a:lnTo>
                  <a:lnTo>
                    <a:pt x="131673" y="66535"/>
                  </a:lnTo>
                  <a:lnTo>
                    <a:pt x="136017" y="67310"/>
                  </a:lnTo>
                  <a:lnTo>
                    <a:pt x="143129" y="68453"/>
                  </a:lnTo>
                  <a:lnTo>
                    <a:pt x="150241" y="69380"/>
                  </a:lnTo>
                  <a:lnTo>
                    <a:pt x="191287" y="75907"/>
                  </a:lnTo>
                  <a:lnTo>
                    <a:pt x="193205" y="76263"/>
                  </a:lnTo>
                  <a:lnTo>
                    <a:pt x="195770" y="76555"/>
                  </a:lnTo>
                  <a:lnTo>
                    <a:pt x="179336" y="115620"/>
                  </a:lnTo>
                  <a:lnTo>
                    <a:pt x="177622" y="117817"/>
                  </a:lnTo>
                  <a:lnTo>
                    <a:pt x="174421" y="117957"/>
                  </a:lnTo>
                  <a:lnTo>
                    <a:pt x="172364" y="121373"/>
                  </a:lnTo>
                  <a:lnTo>
                    <a:pt x="168732" y="120802"/>
                  </a:lnTo>
                  <a:lnTo>
                    <a:pt x="172643" y="123850"/>
                  </a:lnTo>
                  <a:lnTo>
                    <a:pt x="176415" y="124421"/>
                  </a:lnTo>
                  <a:lnTo>
                    <a:pt x="176034" y="125907"/>
                  </a:lnTo>
                  <a:lnTo>
                    <a:pt x="175260" y="129247"/>
                  </a:lnTo>
                  <a:lnTo>
                    <a:pt x="172656" y="138061"/>
                  </a:lnTo>
                  <a:lnTo>
                    <a:pt x="166065" y="155359"/>
                  </a:lnTo>
                  <a:lnTo>
                    <a:pt x="163398" y="164198"/>
                  </a:lnTo>
                  <a:lnTo>
                    <a:pt x="162966" y="166116"/>
                  </a:lnTo>
                  <a:lnTo>
                    <a:pt x="158699" y="164477"/>
                  </a:lnTo>
                  <a:lnTo>
                    <a:pt x="160985" y="167398"/>
                  </a:lnTo>
                  <a:lnTo>
                    <a:pt x="162471" y="169379"/>
                  </a:lnTo>
                  <a:lnTo>
                    <a:pt x="161544" y="171157"/>
                  </a:lnTo>
                  <a:lnTo>
                    <a:pt x="157848" y="187642"/>
                  </a:lnTo>
                  <a:lnTo>
                    <a:pt x="156070" y="194957"/>
                  </a:lnTo>
                  <a:lnTo>
                    <a:pt x="155714" y="196519"/>
                  </a:lnTo>
                  <a:lnTo>
                    <a:pt x="156210" y="198437"/>
                  </a:lnTo>
                  <a:lnTo>
                    <a:pt x="151168" y="197866"/>
                  </a:lnTo>
                  <a:lnTo>
                    <a:pt x="150164" y="200774"/>
                  </a:lnTo>
                  <a:lnTo>
                    <a:pt x="152438" y="202412"/>
                  </a:lnTo>
                  <a:lnTo>
                    <a:pt x="154584" y="203898"/>
                  </a:lnTo>
                  <a:lnTo>
                    <a:pt x="155575" y="205105"/>
                  </a:lnTo>
                  <a:lnTo>
                    <a:pt x="165569" y="205105"/>
                  </a:lnTo>
                  <a:lnTo>
                    <a:pt x="166954" y="198437"/>
                  </a:lnTo>
                  <a:lnTo>
                    <a:pt x="170180" y="182295"/>
                  </a:lnTo>
                  <a:lnTo>
                    <a:pt x="173939" y="167538"/>
                  </a:lnTo>
                  <a:lnTo>
                    <a:pt x="174472" y="166116"/>
                  </a:lnTo>
                  <a:lnTo>
                    <a:pt x="179336" y="153187"/>
                  </a:lnTo>
                  <a:lnTo>
                    <a:pt x="179400" y="151625"/>
                  </a:lnTo>
                  <a:lnTo>
                    <a:pt x="177126" y="148996"/>
                  </a:lnTo>
                  <a:lnTo>
                    <a:pt x="179120" y="146583"/>
                  </a:lnTo>
                  <a:lnTo>
                    <a:pt x="179692" y="144094"/>
                  </a:lnTo>
                  <a:lnTo>
                    <a:pt x="181825" y="136766"/>
                  </a:lnTo>
                  <a:lnTo>
                    <a:pt x="184531" y="129654"/>
                  </a:lnTo>
                  <a:lnTo>
                    <a:pt x="188163" y="121373"/>
                  </a:lnTo>
                  <a:lnTo>
                    <a:pt x="190715" y="115684"/>
                  </a:lnTo>
                  <a:lnTo>
                    <a:pt x="195021" y="105092"/>
                  </a:lnTo>
                  <a:lnTo>
                    <a:pt x="199047" y="94399"/>
                  </a:lnTo>
                  <a:lnTo>
                    <a:pt x="203250" y="83781"/>
                  </a:lnTo>
                  <a:lnTo>
                    <a:pt x="208076" y="73418"/>
                  </a:lnTo>
                  <a:lnTo>
                    <a:pt x="210350" y="69088"/>
                  </a:lnTo>
                  <a:close/>
                </a:path>
                <a:path extrusionOk="0" h="207009" w="1308735">
                  <a:moveTo>
                    <a:pt x="215900" y="199567"/>
                  </a:moveTo>
                  <a:lnTo>
                    <a:pt x="215684" y="197929"/>
                  </a:lnTo>
                  <a:lnTo>
                    <a:pt x="210489" y="198145"/>
                  </a:lnTo>
                  <a:lnTo>
                    <a:pt x="210705" y="201269"/>
                  </a:lnTo>
                  <a:lnTo>
                    <a:pt x="209994" y="203542"/>
                  </a:lnTo>
                  <a:lnTo>
                    <a:pt x="211556" y="205600"/>
                  </a:lnTo>
                  <a:lnTo>
                    <a:pt x="214185" y="205397"/>
                  </a:lnTo>
                  <a:lnTo>
                    <a:pt x="215760" y="203974"/>
                  </a:lnTo>
                  <a:lnTo>
                    <a:pt x="215684" y="201345"/>
                  </a:lnTo>
                  <a:lnTo>
                    <a:pt x="215900" y="199567"/>
                  </a:lnTo>
                  <a:close/>
                </a:path>
                <a:path extrusionOk="0" h="207009" w="1308735">
                  <a:moveTo>
                    <a:pt x="230047" y="161137"/>
                  </a:moveTo>
                  <a:lnTo>
                    <a:pt x="229628" y="158661"/>
                  </a:lnTo>
                  <a:lnTo>
                    <a:pt x="227355" y="159372"/>
                  </a:lnTo>
                  <a:lnTo>
                    <a:pt x="225780" y="159016"/>
                  </a:lnTo>
                  <a:lnTo>
                    <a:pt x="223075" y="158165"/>
                  </a:lnTo>
                  <a:lnTo>
                    <a:pt x="223151" y="161213"/>
                  </a:lnTo>
                  <a:lnTo>
                    <a:pt x="224358" y="163207"/>
                  </a:lnTo>
                  <a:lnTo>
                    <a:pt x="225996" y="163703"/>
                  </a:lnTo>
                  <a:lnTo>
                    <a:pt x="228130" y="162699"/>
                  </a:lnTo>
                  <a:lnTo>
                    <a:pt x="230047" y="161137"/>
                  </a:lnTo>
                  <a:close/>
                </a:path>
                <a:path extrusionOk="0" h="207009" w="1308735">
                  <a:moveTo>
                    <a:pt x="232117" y="175133"/>
                  </a:moveTo>
                  <a:lnTo>
                    <a:pt x="231051" y="169875"/>
                  </a:lnTo>
                  <a:lnTo>
                    <a:pt x="227355" y="167957"/>
                  </a:lnTo>
                  <a:lnTo>
                    <a:pt x="219316" y="168033"/>
                  </a:lnTo>
                  <a:lnTo>
                    <a:pt x="220941" y="175704"/>
                  </a:lnTo>
                  <a:lnTo>
                    <a:pt x="228130" y="172148"/>
                  </a:lnTo>
                  <a:lnTo>
                    <a:pt x="232117" y="175133"/>
                  </a:lnTo>
                  <a:close/>
                </a:path>
                <a:path extrusionOk="0" h="207009" w="1308735">
                  <a:moveTo>
                    <a:pt x="233045" y="186575"/>
                  </a:moveTo>
                  <a:lnTo>
                    <a:pt x="232689" y="182943"/>
                  </a:lnTo>
                  <a:lnTo>
                    <a:pt x="230339" y="180886"/>
                  </a:lnTo>
                  <a:lnTo>
                    <a:pt x="229336" y="181317"/>
                  </a:lnTo>
                  <a:lnTo>
                    <a:pt x="227063" y="181241"/>
                  </a:lnTo>
                  <a:lnTo>
                    <a:pt x="229336" y="185928"/>
                  </a:lnTo>
                  <a:lnTo>
                    <a:pt x="227279" y="187426"/>
                  </a:lnTo>
                  <a:lnTo>
                    <a:pt x="226644" y="189344"/>
                  </a:lnTo>
                  <a:lnTo>
                    <a:pt x="225640" y="185216"/>
                  </a:lnTo>
                  <a:lnTo>
                    <a:pt x="222872" y="184086"/>
                  </a:lnTo>
                  <a:lnTo>
                    <a:pt x="221513" y="186143"/>
                  </a:lnTo>
                  <a:lnTo>
                    <a:pt x="222935" y="190766"/>
                  </a:lnTo>
                  <a:lnTo>
                    <a:pt x="220446" y="191897"/>
                  </a:lnTo>
                  <a:lnTo>
                    <a:pt x="216535" y="192112"/>
                  </a:lnTo>
                  <a:lnTo>
                    <a:pt x="214401" y="194310"/>
                  </a:lnTo>
                  <a:lnTo>
                    <a:pt x="215468" y="195808"/>
                  </a:lnTo>
                  <a:lnTo>
                    <a:pt x="218097" y="194805"/>
                  </a:lnTo>
                  <a:lnTo>
                    <a:pt x="217601" y="196367"/>
                  </a:lnTo>
                  <a:lnTo>
                    <a:pt x="217817" y="198005"/>
                  </a:lnTo>
                  <a:lnTo>
                    <a:pt x="220383" y="198577"/>
                  </a:lnTo>
                  <a:lnTo>
                    <a:pt x="222300" y="195237"/>
                  </a:lnTo>
                  <a:lnTo>
                    <a:pt x="226847" y="194741"/>
                  </a:lnTo>
                  <a:lnTo>
                    <a:pt x="228422" y="191122"/>
                  </a:lnTo>
                  <a:lnTo>
                    <a:pt x="230695" y="188849"/>
                  </a:lnTo>
                  <a:lnTo>
                    <a:pt x="233045" y="186575"/>
                  </a:lnTo>
                  <a:close/>
                </a:path>
                <a:path extrusionOk="0" h="207009" w="1308735">
                  <a:moveTo>
                    <a:pt x="240436" y="163487"/>
                  </a:moveTo>
                  <a:lnTo>
                    <a:pt x="236880" y="161569"/>
                  </a:lnTo>
                  <a:lnTo>
                    <a:pt x="232613" y="160997"/>
                  </a:lnTo>
                  <a:lnTo>
                    <a:pt x="232537" y="162852"/>
                  </a:lnTo>
                  <a:lnTo>
                    <a:pt x="234111" y="163842"/>
                  </a:lnTo>
                  <a:lnTo>
                    <a:pt x="234607" y="166535"/>
                  </a:lnTo>
                  <a:lnTo>
                    <a:pt x="237096" y="165900"/>
                  </a:lnTo>
                  <a:lnTo>
                    <a:pt x="240436" y="163487"/>
                  </a:lnTo>
                  <a:close/>
                </a:path>
                <a:path extrusionOk="0" h="207009" w="1308735">
                  <a:moveTo>
                    <a:pt x="242290" y="152831"/>
                  </a:moveTo>
                  <a:lnTo>
                    <a:pt x="240512" y="152120"/>
                  </a:lnTo>
                  <a:lnTo>
                    <a:pt x="238594" y="152057"/>
                  </a:lnTo>
                  <a:lnTo>
                    <a:pt x="236029" y="151841"/>
                  </a:lnTo>
                  <a:lnTo>
                    <a:pt x="234315" y="153619"/>
                  </a:lnTo>
                  <a:lnTo>
                    <a:pt x="234035" y="155536"/>
                  </a:lnTo>
                  <a:lnTo>
                    <a:pt x="233680" y="157734"/>
                  </a:lnTo>
                  <a:lnTo>
                    <a:pt x="236105" y="157302"/>
                  </a:lnTo>
                  <a:lnTo>
                    <a:pt x="237591" y="157518"/>
                  </a:lnTo>
                  <a:lnTo>
                    <a:pt x="239369" y="157238"/>
                  </a:lnTo>
                  <a:lnTo>
                    <a:pt x="241858" y="157949"/>
                  </a:lnTo>
                  <a:lnTo>
                    <a:pt x="242074" y="155105"/>
                  </a:lnTo>
                  <a:lnTo>
                    <a:pt x="242290" y="152831"/>
                  </a:lnTo>
                  <a:close/>
                </a:path>
                <a:path extrusionOk="0" h="207009" w="1308735">
                  <a:moveTo>
                    <a:pt x="243420" y="203187"/>
                  </a:moveTo>
                  <a:lnTo>
                    <a:pt x="242646" y="201409"/>
                  </a:lnTo>
                  <a:lnTo>
                    <a:pt x="240576" y="200418"/>
                  </a:lnTo>
                  <a:lnTo>
                    <a:pt x="238239" y="200990"/>
                  </a:lnTo>
                  <a:lnTo>
                    <a:pt x="236816" y="202692"/>
                  </a:lnTo>
                  <a:lnTo>
                    <a:pt x="236156" y="205105"/>
                  </a:lnTo>
                  <a:lnTo>
                    <a:pt x="243230" y="205105"/>
                  </a:lnTo>
                  <a:lnTo>
                    <a:pt x="243420" y="203187"/>
                  </a:lnTo>
                  <a:close/>
                </a:path>
                <a:path extrusionOk="0" h="207009" w="1308735">
                  <a:moveTo>
                    <a:pt x="248907" y="162560"/>
                  </a:moveTo>
                  <a:lnTo>
                    <a:pt x="246557" y="159931"/>
                  </a:lnTo>
                  <a:lnTo>
                    <a:pt x="244424" y="157594"/>
                  </a:lnTo>
                  <a:lnTo>
                    <a:pt x="241439" y="158013"/>
                  </a:lnTo>
                  <a:lnTo>
                    <a:pt x="237528" y="159512"/>
                  </a:lnTo>
                  <a:lnTo>
                    <a:pt x="242074" y="161137"/>
                  </a:lnTo>
                  <a:lnTo>
                    <a:pt x="244132" y="163766"/>
                  </a:lnTo>
                  <a:lnTo>
                    <a:pt x="244919" y="167678"/>
                  </a:lnTo>
                  <a:lnTo>
                    <a:pt x="246265" y="165049"/>
                  </a:lnTo>
                  <a:lnTo>
                    <a:pt x="248907" y="162560"/>
                  </a:lnTo>
                  <a:close/>
                </a:path>
                <a:path extrusionOk="0" h="207009" w="1308735">
                  <a:moveTo>
                    <a:pt x="250545" y="150698"/>
                  </a:moveTo>
                  <a:lnTo>
                    <a:pt x="248970" y="149567"/>
                  </a:lnTo>
                  <a:lnTo>
                    <a:pt x="249758" y="146367"/>
                  </a:lnTo>
                  <a:lnTo>
                    <a:pt x="246773" y="146443"/>
                  </a:lnTo>
                  <a:lnTo>
                    <a:pt x="245275" y="146443"/>
                  </a:lnTo>
                  <a:lnTo>
                    <a:pt x="244563" y="147218"/>
                  </a:lnTo>
                  <a:lnTo>
                    <a:pt x="245770" y="150837"/>
                  </a:lnTo>
                  <a:lnTo>
                    <a:pt x="245846" y="153327"/>
                  </a:lnTo>
                  <a:lnTo>
                    <a:pt x="248551" y="153543"/>
                  </a:lnTo>
                  <a:lnTo>
                    <a:pt x="250545" y="150698"/>
                  </a:lnTo>
                  <a:close/>
                </a:path>
                <a:path extrusionOk="0" h="207009" w="1308735">
                  <a:moveTo>
                    <a:pt x="254304" y="195313"/>
                  </a:moveTo>
                  <a:lnTo>
                    <a:pt x="253530" y="194030"/>
                  </a:lnTo>
                  <a:lnTo>
                    <a:pt x="253390" y="191681"/>
                  </a:lnTo>
                  <a:lnTo>
                    <a:pt x="251040" y="191477"/>
                  </a:lnTo>
                  <a:lnTo>
                    <a:pt x="249542" y="193890"/>
                  </a:lnTo>
                  <a:lnTo>
                    <a:pt x="249758" y="195872"/>
                  </a:lnTo>
                  <a:lnTo>
                    <a:pt x="250964" y="197078"/>
                  </a:lnTo>
                  <a:lnTo>
                    <a:pt x="252882" y="197510"/>
                  </a:lnTo>
                  <a:lnTo>
                    <a:pt x="254304" y="195313"/>
                  </a:lnTo>
                  <a:close/>
                </a:path>
                <a:path extrusionOk="0" h="207009" w="1308735">
                  <a:moveTo>
                    <a:pt x="265264" y="105879"/>
                  </a:moveTo>
                  <a:lnTo>
                    <a:pt x="263918" y="102895"/>
                  </a:lnTo>
                  <a:lnTo>
                    <a:pt x="261708" y="100914"/>
                  </a:lnTo>
                  <a:lnTo>
                    <a:pt x="258292" y="98920"/>
                  </a:lnTo>
                  <a:lnTo>
                    <a:pt x="257441" y="103403"/>
                  </a:lnTo>
                  <a:lnTo>
                    <a:pt x="260997" y="104965"/>
                  </a:lnTo>
                  <a:lnTo>
                    <a:pt x="262280" y="107657"/>
                  </a:lnTo>
                  <a:lnTo>
                    <a:pt x="262851" y="108724"/>
                  </a:lnTo>
                  <a:lnTo>
                    <a:pt x="262699" y="110426"/>
                  </a:lnTo>
                  <a:lnTo>
                    <a:pt x="264629" y="109512"/>
                  </a:lnTo>
                  <a:lnTo>
                    <a:pt x="265264" y="105879"/>
                  </a:lnTo>
                  <a:close/>
                </a:path>
                <a:path extrusionOk="0" h="207009" w="1308735">
                  <a:moveTo>
                    <a:pt x="267258" y="146723"/>
                  </a:moveTo>
                  <a:lnTo>
                    <a:pt x="264337" y="144526"/>
                  </a:lnTo>
                  <a:lnTo>
                    <a:pt x="256019" y="147866"/>
                  </a:lnTo>
                  <a:lnTo>
                    <a:pt x="254660" y="151701"/>
                  </a:lnTo>
                  <a:lnTo>
                    <a:pt x="256159" y="153111"/>
                  </a:lnTo>
                  <a:lnTo>
                    <a:pt x="257505" y="149847"/>
                  </a:lnTo>
                  <a:lnTo>
                    <a:pt x="259295" y="151904"/>
                  </a:lnTo>
                  <a:lnTo>
                    <a:pt x="257365" y="153327"/>
                  </a:lnTo>
                  <a:lnTo>
                    <a:pt x="255092" y="154533"/>
                  </a:lnTo>
                  <a:lnTo>
                    <a:pt x="254381" y="156946"/>
                  </a:lnTo>
                  <a:lnTo>
                    <a:pt x="254736" y="160426"/>
                  </a:lnTo>
                  <a:lnTo>
                    <a:pt x="258076" y="159727"/>
                  </a:lnTo>
                  <a:lnTo>
                    <a:pt x="260781" y="155956"/>
                  </a:lnTo>
                  <a:lnTo>
                    <a:pt x="263842" y="152552"/>
                  </a:lnTo>
                  <a:lnTo>
                    <a:pt x="267182" y="149352"/>
                  </a:lnTo>
                  <a:lnTo>
                    <a:pt x="267258" y="146723"/>
                  </a:lnTo>
                  <a:close/>
                </a:path>
                <a:path extrusionOk="0" h="207009" w="1308735">
                  <a:moveTo>
                    <a:pt x="272161" y="181876"/>
                  </a:moveTo>
                  <a:lnTo>
                    <a:pt x="270891" y="178904"/>
                  </a:lnTo>
                  <a:lnTo>
                    <a:pt x="266407" y="177546"/>
                  </a:lnTo>
                  <a:lnTo>
                    <a:pt x="264629" y="177050"/>
                  </a:lnTo>
                  <a:lnTo>
                    <a:pt x="264629" y="174777"/>
                  </a:lnTo>
                  <a:lnTo>
                    <a:pt x="264769" y="173075"/>
                  </a:lnTo>
                  <a:lnTo>
                    <a:pt x="265188" y="171297"/>
                  </a:lnTo>
                  <a:lnTo>
                    <a:pt x="262851" y="171157"/>
                  </a:lnTo>
                  <a:lnTo>
                    <a:pt x="260502" y="170942"/>
                  </a:lnTo>
                  <a:lnTo>
                    <a:pt x="261708" y="173786"/>
                  </a:lnTo>
                  <a:lnTo>
                    <a:pt x="260426" y="174713"/>
                  </a:lnTo>
                  <a:lnTo>
                    <a:pt x="259651" y="170091"/>
                  </a:lnTo>
                  <a:lnTo>
                    <a:pt x="256654" y="169164"/>
                  </a:lnTo>
                  <a:lnTo>
                    <a:pt x="255092" y="170662"/>
                  </a:lnTo>
                  <a:lnTo>
                    <a:pt x="256590" y="172999"/>
                  </a:lnTo>
                  <a:lnTo>
                    <a:pt x="255231" y="174993"/>
                  </a:lnTo>
                  <a:lnTo>
                    <a:pt x="259080" y="175983"/>
                  </a:lnTo>
                  <a:lnTo>
                    <a:pt x="259143" y="180606"/>
                  </a:lnTo>
                  <a:lnTo>
                    <a:pt x="259143" y="185216"/>
                  </a:lnTo>
                  <a:lnTo>
                    <a:pt x="259219" y="191681"/>
                  </a:lnTo>
                  <a:lnTo>
                    <a:pt x="259499" y="193598"/>
                  </a:lnTo>
                  <a:lnTo>
                    <a:pt x="261493" y="194310"/>
                  </a:lnTo>
                  <a:lnTo>
                    <a:pt x="263347" y="195097"/>
                  </a:lnTo>
                  <a:lnTo>
                    <a:pt x="264477" y="193598"/>
                  </a:lnTo>
                  <a:lnTo>
                    <a:pt x="267474" y="190550"/>
                  </a:lnTo>
                  <a:lnTo>
                    <a:pt x="269392" y="188696"/>
                  </a:lnTo>
                  <a:lnTo>
                    <a:pt x="270459" y="186143"/>
                  </a:lnTo>
                  <a:lnTo>
                    <a:pt x="272161" y="181876"/>
                  </a:lnTo>
                  <a:close/>
                </a:path>
                <a:path extrusionOk="0" h="207009" w="1308735">
                  <a:moveTo>
                    <a:pt x="281914" y="94234"/>
                  </a:moveTo>
                  <a:lnTo>
                    <a:pt x="280631" y="93599"/>
                  </a:lnTo>
                  <a:lnTo>
                    <a:pt x="278993" y="93459"/>
                  </a:lnTo>
                  <a:lnTo>
                    <a:pt x="273735" y="99060"/>
                  </a:lnTo>
                  <a:lnTo>
                    <a:pt x="273735" y="100838"/>
                  </a:lnTo>
                  <a:lnTo>
                    <a:pt x="273380" y="103111"/>
                  </a:lnTo>
                  <a:lnTo>
                    <a:pt x="273875" y="105524"/>
                  </a:lnTo>
                  <a:lnTo>
                    <a:pt x="276009" y="106235"/>
                  </a:lnTo>
                  <a:lnTo>
                    <a:pt x="277787" y="106883"/>
                  </a:lnTo>
                  <a:lnTo>
                    <a:pt x="280631" y="105384"/>
                  </a:lnTo>
                  <a:lnTo>
                    <a:pt x="280911" y="103962"/>
                  </a:lnTo>
                  <a:lnTo>
                    <a:pt x="281698" y="100914"/>
                  </a:lnTo>
                  <a:lnTo>
                    <a:pt x="280847" y="97497"/>
                  </a:lnTo>
                  <a:lnTo>
                    <a:pt x="281914" y="94234"/>
                  </a:lnTo>
                  <a:close/>
                </a:path>
                <a:path extrusionOk="0" h="207009" w="1308735">
                  <a:moveTo>
                    <a:pt x="294855" y="90830"/>
                  </a:moveTo>
                  <a:lnTo>
                    <a:pt x="292087" y="91109"/>
                  </a:lnTo>
                  <a:lnTo>
                    <a:pt x="289877" y="86995"/>
                  </a:lnTo>
                  <a:lnTo>
                    <a:pt x="287388" y="89623"/>
                  </a:lnTo>
                  <a:lnTo>
                    <a:pt x="289382" y="94729"/>
                  </a:lnTo>
                  <a:lnTo>
                    <a:pt x="292442" y="96367"/>
                  </a:lnTo>
                  <a:lnTo>
                    <a:pt x="292862" y="92456"/>
                  </a:lnTo>
                  <a:lnTo>
                    <a:pt x="294855" y="90830"/>
                  </a:lnTo>
                  <a:close/>
                </a:path>
                <a:path extrusionOk="0" h="207009" w="1308735">
                  <a:moveTo>
                    <a:pt x="303466" y="98145"/>
                  </a:moveTo>
                  <a:lnTo>
                    <a:pt x="296570" y="96647"/>
                  </a:lnTo>
                  <a:lnTo>
                    <a:pt x="296494" y="96786"/>
                  </a:lnTo>
                  <a:lnTo>
                    <a:pt x="297700" y="104101"/>
                  </a:lnTo>
                  <a:lnTo>
                    <a:pt x="299554" y="101269"/>
                  </a:lnTo>
                  <a:lnTo>
                    <a:pt x="300837" y="99352"/>
                  </a:lnTo>
                  <a:lnTo>
                    <a:pt x="303466" y="98145"/>
                  </a:lnTo>
                  <a:close/>
                </a:path>
                <a:path extrusionOk="0" h="207009" w="1308735">
                  <a:moveTo>
                    <a:pt x="317627" y="170726"/>
                  </a:moveTo>
                  <a:lnTo>
                    <a:pt x="317550" y="168744"/>
                  </a:lnTo>
                  <a:lnTo>
                    <a:pt x="317550" y="167246"/>
                  </a:lnTo>
                  <a:lnTo>
                    <a:pt x="316763" y="165976"/>
                  </a:lnTo>
                  <a:lnTo>
                    <a:pt x="314921" y="165836"/>
                  </a:lnTo>
                  <a:lnTo>
                    <a:pt x="312851" y="166471"/>
                  </a:lnTo>
                  <a:lnTo>
                    <a:pt x="312140" y="168033"/>
                  </a:lnTo>
                  <a:lnTo>
                    <a:pt x="312216" y="169951"/>
                  </a:lnTo>
                  <a:lnTo>
                    <a:pt x="312280" y="171437"/>
                  </a:lnTo>
                  <a:lnTo>
                    <a:pt x="312788" y="173075"/>
                  </a:lnTo>
                  <a:lnTo>
                    <a:pt x="314566" y="172999"/>
                  </a:lnTo>
                  <a:lnTo>
                    <a:pt x="317055" y="172859"/>
                  </a:lnTo>
                  <a:lnTo>
                    <a:pt x="317627" y="170726"/>
                  </a:lnTo>
                  <a:close/>
                </a:path>
                <a:path extrusionOk="0" h="207009" w="1308735">
                  <a:moveTo>
                    <a:pt x="326364" y="81165"/>
                  </a:moveTo>
                  <a:lnTo>
                    <a:pt x="326072" y="80670"/>
                  </a:lnTo>
                  <a:lnTo>
                    <a:pt x="325653" y="79959"/>
                  </a:lnTo>
                  <a:lnTo>
                    <a:pt x="322478" y="79463"/>
                  </a:lnTo>
                  <a:lnTo>
                    <a:pt x="316484" y="78613"/>
                  </a:lnTo>
                  <a:lnTo>
                    <a:pt x="310794" y="79463"/>
                  </a:lnTo>
                  <a:lnTo>
                    <a:pt x="305460" y="78257"/>
                  </a:lnTo>
                  <a:lnTo>
                    <a:pt x="291668" y="75831"/>
                  </a:lnTo>
                  <a:lnTo>
                    <a:pt x="263867" y="72415"/>
                  </a:lnTo>
                  <a:lnTo>
                    <a:pt x="250037" y="70154"/>
                  </a:lnTo>
                  <a:lnTo>
                    <a:pt x="245986" y="69303"/>
                  </a:lnTo>
                  <a:lnTo>
                    <a:pt x="243281" y="70294"/>
                  </a:lnTo>
                  <a:lnTo>
                    <a:pt x="241452" y="74104"/>
                  </a:lnTo>
                  <a:lnTo>
                    <a:pt x="238747" y="79387"/>
                  </a:lnTo>
                  <a:lnTo>
                    <a:pt x="235331" y="85712"/>
                  </a:lnTo>
                  <a:lnTo>
                    <a:pt x="232384" y="91452"/>
                  </a:lnTo>
                  <a:lnTo>
                    <a:pt x="229844" y="97358"/>
                  </a:lnTo>
                  <a:lnTo>
                    <a:pt x="226999" y="105168"/>
                  </a:lnTo>
                  <a:lnTo>
                    <a:pt x="220941" y="111633"/>
                  </a:lnTo>
                  <a:lnTo>
                    <a:pt x="220306" y="120307"/>
                  </a:lnTo>
                  <a:lnTo>
                    <a:pt x="219240" y="122783"/>
                  </a:lnTo>
                  <a:lnTo>
                    <a:pt x="214337" y="129540"/>
                  </a:lnTo>
                  <a:lnTo>
                    <a:pt x="209499" y="145300"/>
                  </a:lnTo>
                  <a:lnTo>
                    <a:pt x="208064" y="151549"/>
                  </a:lnTo>
                  <a:lnTo>
                    <a:pt x="207162" y="157924"/>
                  </a:lnTo>
                  <a:lnTo>
                    <a:pt x="206044" y="164249"/>
                  </a:lnTo>
                  <a:lnTo>
                    <a:pt x="204012" y="170370"/>
                  </a:lnTo>
                  <a:lnTo>
                    <a:pt x="201320" y="176415"/>
                  </a:lnTo>
                  <a:lnTo>
                    <a:pt x="199034" y="182524"/>
                  </a:lnTo>
                  <a:lnTo>
                    <a:pt x="197904" y="189052"/>
                  </a:lnTo>
                  <a:lnTo>
                    <a:pt x="197472" y="191820"/>
                  </a:lnTo>
                  <a:lnTo>
                    <a:pt x="196900" y="194170"/>
                  </a:lnTo>
                  <a:lnTo>
                    <a:pt x="193636" y="195160"/>
                  </a:lnTo>
                  <a:lnTo>
                    <a:pt x="191211" y="195948"/>
                  </a:lnTo>
                  <a:lnTo>
                    <a:pt x="191287" y="198640"/>
                  </a:lnTo>
                  <a:lnTo>
                    <a:pt x="192417" y="200139"/>
                  </a:lnTo>
                  <a:lnTo>
                    <a:pt x="195199" y="203682"/>
                  </a:lnTo>
                  <a:lnTo>
                    <a:pt x="194703" y="205105"/>
                  </a:lnTo>
                  <a:lnTo>
                    <a:pt x="205384" y="205105"/>
                  </a:lnTo>
                  <a:lnTo>
                    <a:pt x="206857" y="195948"/>
                  </a:lnTo>
                  <a:lnTo>
                    <a:pt x="207213" y="193319"/>
                  </a:lnTo>
                  <a:lnTo>
                    <a:pt x="207645" y="190550"/>
                  </a:lnTo>
                  <a:lnTo>
                    <a:pt x="214337" y="190550"/>
                  </a:lnTo>
                  <a:lnTo>
                    <a:pt x="211340" y="187782"/>
                  </a:lnTo>
                  <a:lnTo>
                    <a:pt x="211772" y="186715"/>
                  </a:lnTo>
                  <a:lnTo>
                    <a:pt x="213829" y="186220"/>
                  </a:lnTo>
                  <a:lnTo>
                    <a:pt x="214833" y="187426"/>
                  </a:lnTo>
                  <a:lnTo>
                    <a:pt x="216039" y="188201"/>
                  </a:lnTo>
                  <a:lnTo>
                    <a:pt x="218884" y="187134"/>
                  </a:lnTo>
                  <a:lnTo>
                    <a:pt x="218605" y="186220"/>
                  </a:lnTo>
                  <a:lnTo>
                    <a:pt x="218097" y="184505"/>
                  </a:lnTo>
                  <a:lnTo>
                    <a:pt x="219456" y="182308"/>
                  </a:lnTo>
                  <a:lnTo>
                    <a:pt x="219544" y="180822"/>
                  </a:lnTo>
                  <a:lnTo>
                    <a:pt x="219595" y="179959"/>
                  </a:lnTo>
                  <a:lnTo>
                    <a:pt x="217741" y="177546"/>
                  </a:lnTo>
                  <a:lnTo>
                    <a:pt x="216179" y="179044"/>
                  </a:lnTo>
                  <a:lnTo>
                    <a:pt x="214693" y="180822"/>
                  </a:lnTo>
                  <a:lnTo>
                    <a:pt x="212699" y="178549"/>
                  </a:lnTo>
                  <a:lnTo>
                    <a:pt x="212915" y="176771"/>
                  </a:lnTo>
                  <a:lnTo>
                    <a:pt x="213550" y="175069"/>
                  </a:lnTo>
                  <a:lnTo>
                    <a:pt x="213982" y="173355"/>
                  </a:lnTo>
                  <a:lnTo>
                    <a:pt x="216573" y="164338"/>
                  </a:lnTo>
                  <a:lnTo>
                    <a:pt x="219240" y="155346"/>
                  </a:lnTo>
                  <a:lnTo>
                    <a:pt x="221640" y="146278"/>
                  </a:lnTo>
                  <a:lnTo>
                    <a:pt x="223443" y="137071"/>
                  </a:lnTo>
                  <a:lnTo>
                    <a:pt x="223723" y="135432"/>
                  </a:lnTo>
                  <a:lnTo>
                    <a:pt x="223939" y="133159"/>
                  </a:lnTo>
                  <a:lnTo>
                    <a:pt x="225717" y="132372"/>
                  </a:lnTo>
                  <a:lnTo>
                    <a:pt x="228485" y="131241"/>
                  </a:lnTo>
                  <a:lnTo>
                    <a:pt x="228130" y="129679"/>
                  </a:lnTo>
                  <a:lnTo>
                    <a:pt x="226644" y="123494"/>
                  </a:lnTo>
                  <a:lnTo>
                    <a:pt x="229768" y="120726"/>
                  </a:lnTo>
                  <a:lnTo>
                    <a:pt x="230911" y="117386"/>
                  </a:lnTo>
                  <a:lnTo>
                    <a:pt x="231762" y="114973"/>
                  </a:lnTo>
                  <a:lnTo>
                    <a:pt x="233540" y="116674"/>
                  </a:lnTo>
                  <a:lnTo>
                    <a:pt x="234962" y="116967"/>
                  </a:lnTo>
                  <a:lnTo>
                    <a:pt x="236601" y="116039"/>
                  </a:lnTo>
                  <a:lnTo>
                    <a:pt x="235953" y="114973"/>
                  </a:lnTo>
                  <a:lnTo>
                    <a:pt x="235597" y="114401"/>
                  </a:lnTo>
                  <a:lnTo>
                    <a:pt x="233895" y="113842"/>
                  </a:lnTo>
                  <a:lnTo>
                    <a:pt x="232613" y="113271"/>
                  </a:lnTo>
                  <a:lnTo>
                    <a:pt x="233895" y="111074"/>
                  </a:lnTo>
                  <a:lnTo>
                    <a:pt x="236982" y="105168"/>
                  </a:lnTo>
                  <a:lnTo>
                    <a:pt x="240220" y="98920"/>
                  </a:lnTo>
                  <a:lnTo>
                    <a:pt x="243636" y="92976"/>
                  </a:lnTo>
                  <a:lnTo>
                    <a:pt x="247624" y="87350"/>
                  </a:lnTo>
                  <a:lnTo>
                    <a:pt x="247624" y="83159"/>
                  </a:lnTo>
                  <a:lnTo>
                    <a:pt x="248907" y="80670"/>
                  </a:lnTo>
                  <a:lnTo>
                    <a:pt x="250748" y="81241"/>
                  </a:lnTo>
                  <a:lnTo>
                    <a:pt x="250685" y="84505"/>
                  </a:lnTo>
                  <a:lnTo>
                    <a:pt x="247624" y="87350"/>
                  </a:lnTo>
                  <a:lnTo>
                    <a:pt x="247345" y="90538"/>
                  </a:lnTo>
                  <a:lnTo>
                    <a:pt x="252323" y="92392"/>
                  </a:lnTo>
                  <a:lnTo>
                    <a:pt x="248335" y="96939"/>
                  </a:lnTo>
                  <a:lnTo>
                    <a:pt x="251891" y="95516"/>
                  </a:lnTo>
                  <a:lnTo>
                    <a:pt x="253949" y="94665"/>
                  </a:lnTo>
                  <a:lnTo>
                    <a:pt x="256438" y="93662"/>
                  </a:lnTo>
                  <a:lnTo>
                    <a:pt x="252387" y="90182"/>
                  </a:lnTo>
                  <a:lnTo>
                    <a:pt x="252323" y="86918"/>
                  </a:lnTo>
                  <a:lnTo>
                    <a:pt x="256159" y="83870"/>
                  </a:lnTo>
                  <a:lnTo>
                    <a:pt x="258076" y="82308"/>
                  </a:lnTo>
                  <a:lnTo>
                    <a:pt x="305676" y="89763"/>
                  </a:lnTo>
                  <a:lnTo>
                    <a:pt x="308089" y="91186"/>
                  </a:lnTo>
                  <a:lnTo>
                    <a:pt x="307213" y="93662"/>
                  </a:lnTo>
                  <a:lnTo>
                    <a:pt x="307276" y="94665"/>
                  </a:lnTo>
                  <a:lnTo>
                    <a:pt x="308165" y="97650"/>
                  </a:lnTo>
                  <a:lnTo>
                    <a:pt x="305879" y="99847"/>
                  </a:lnTo>
                  <a:lnTo>
                    <a:pt x="301472" y="104178"/>
                  </a:lnTo>
                  <a:lnTo>
                    <a:pt x="299618" y="109296"/>
                  </a:lnTo>
                  <a:lnTo>
                    <a:pt x="297980" y="114973"/>
                  </a:lnTo>
                  <a:lnTo>
                    <a:pt x="295059" y="124498"/>
                  </a:lnTo>
                  <a:lnTo>
                    <a:pt x="292290" y="133159"/>
                  </a:lnTo>
                  <a:lnTo>
                    <a:pt x="289407" y="143103"/>
                  </a:lnTo>
                  <a:lnTo>
                    <a:pt x="287388" y="152615"/>
                  </a:lnTo>
                  <a:lnTo>
                    <a:pt x="285724" y="159410"/>
                  </a:lnTo>
                  <a:lnTo>
                    <a:pt x="283298" y="165938"/>
                  </a:lnTo>
                  <a:lnTo>
                    <a:pt x="280708" y="172415"/>
                  </a:lnTo>
                  <a:lnTo>
                    <a:pt x="278561" y="179044"/>
                  </a:lnTo>
                  <a:lnTo>
                    <a:pt x="275577" y="191820"/>
                  </a:lnTo>
                  <a:lnTo>
                    <a:pt x="273050" y="204736"/>
                  </a:lnTo>
                  <a:lnTo>
                    <a:pt x="272999" y="205105"/>
                  </a:lnTo>
                  <a:lnTo>
                    <a:pt x="286791" y="205105"/>
                  </a:lnTo>
                  <a:lnTo>
                    <a:pt x="287007" y="203987"/>
                  </a:lnTo>
                  <a:lnTo>
                    <a:pt x="290296" y="188201"/>
                  </a:lnTo>
                  <a:lnTo>
                    <a:pt x="294119" y="170840"/>
                  </a:lnTo>
                  <a:lnTo>
                    <a:pt x="297840" y="154330"/>
                  </a:lnTo>
                  <a:lnTo>
                    <a:pt x="299554" y="146862"/>
                  </a:lnTo>
                  <a:lnTo>
                    <a:pt x="303606" y="140474"/>
                  </a:lnTo>
                  <a:lnTo>
                    <a:pt x="306209" y="133769"/>
                  </a:lnTo>
                  <a:lnTo>
                    <a:pt x="310769" y="121132"/>
                  </a:lnTo>
                  <a:lnTo>
                    <a:pt x="314947" y="108661"/>
                  </a:lnTo>
                  <a:lnTo>
                    <a:pt x="319430" y="96304"/>
                  </a:lnTo>
                  <a:lnTo>
                    <a:pt x="324713" y="84505"/>
                  </a:lnTo>
                  <a:lnTo>
                    <a:pt x="325945" y="82016"/>
                  </a:lnTo>
                  <a:lnTo>
                    <a:pt x="326364" y="81165"/>
                  </a:lnTo>
                  <a:close/>
                </a:path>
                <a:path extrusionOk="0" h="207009" w="1308735">
                  <a:moveTo>
                    <a:pt x="333336" y="148780"/>
                  </a:moveTo>
                  <a:lnTo>
                    <a:pt x="331914" y="146507"/>
                  </a:lnTo>
                  <a:lnTo>
                    <a:pt x="330212" y="146799"/>
                  </a:lnTo>
                  <a:lnTo>
                    <a:pt x="328790" y="149072"/>
                  </a:lnTo>
                  <a:lnTo>
                    <a:pt x="329222" y="151130"/>
                  </a:lnTo>
                  <a:lnTo>
                    <a:pt x="331635" y="153466"/>
                  </a:lnTo>
                  <a:lnTo>
                    <a:pt x="331851" y="150774"/>
                  </a:lnTo>
                  <a:lnTo>
                    <a:pt x="333336" y="148780"/>
                  </a:lnTo>
                  <a:close/>
                </a:path>
                <a:path extrusionOk="0" h="207009" w="1308735">
                  <a:moveTo>
                    <a:pt x="346570" y="143103"/>
                  </a:moveTo>
                  <a:lnTo>
                    <a:pt x="344868" y="142392"/>
                  </a:lnTo>
                  <a:lnTo>
                    <a:pt x="341452" y="143243"/>
                  </a:lnTo>
                  <a:lnTo>
                    <a:pt x="338886" y="145732"/>
                  </a:lnTo>
                  <a:lnTo>
                    <a:pt x="337540" y="148717"/>
                  </a:lnTo>
                  <a:lnTo>
                    <a:pt x="337959" y="152336"/>
                  </a:lnTo>
                  <a:lnTo>
                    <a:pt x="339813" y="154825"/>
                  </a:lnTo>
                  <a:lnTo>
                    <a:pt x="342519" y="153758"/>
                  </a:lnTo>
                  <a:lnTo>
                    <a:pt x="344220" y="151409"/>
                  </a:lnTo>
                  <a:lnTo>
                    <a:pt x="345503" y="148920"/>
                  </a:lnTo>
                  <a:lnTo>
                    <a:pt x="346151" y="146088"/>
                  </a:lnTo>
                  <a:lnTo>
                    <a:pt x="346214" y="144665"/>
                  </a:lnTo>
                  <a:lnTo>
                    <a:pt x="346570" y="143103"/>
                  </a:lnTo>
                  <a:close/>
                </a:path>
                <a:path extrusionOk="0" h="207009" w="1308735">
                  <a:moveTo>
                    <a:pt x="408101" y="205041"/>
                  </a:moveTo>
                  <a:lnTo>
                    <a:pt x="408038" y="202476"/>
                  </a:lnTo>
                  <a:lnTo>
                    <a:pt x="407111" y="199072"/>
                  </a:lnTo>
                  <a:lnTo>
                    <a:pt x="406539" y="195732"/>
                  </a:lnTo>
                  <a:lnTo>
                    <a:pt x="404406" y="192887"/>
                  </a:lnTo>
                  <a:lnTo>
                    <a:pt x="400634" y="191401"/>
                  </a:lnTo>
                  <a:lnTo>
                    <a:pt x="399211" y="193954"/>
                  </a:lnTo>
                  <a:lnTo>
                    <a:pt x="400138" y="197866"/>
                  </a:lnTo>
                  <a:lnTo>
                    <a:pt x="401637" y="201561"/>
                  </a:lnTo>
                  <a:lnTo>
                    <a:pt x="404977" y="203974"/>
                  </a:lnTo>
                  <a:lnTo>
                    <a:pt x="406615" y="205181"/>
                  </a:lnTo>
                  <a:lnTo>
                    <a:pt x="408101" y="205041"/>
                  </a:lnTo>
                  <a:close/>
                </a:path>
                <a:path extrusionOk="0" h="207009" w="1308735">
                  <a:moveTo>
                    <a:pt x="413651" y="159791"/>
                  </a:moveTo>
                  <a:lnTo>
                    <a:pt x="411949" y="157594"/>
                  </a:lnTo>
                  <a:lnTo>
                    <a:pt x="409663" y="160007"/>
                  </a:lnTo>
                  <a:lnTo>
                    <a:pt x="411378" y="162420"/>
                  </a:lnTo>
                  <a:lnTo>
                    <a:pt x="413651" y="159791"/>
                  </a:lnTo>
                  <a:close/>
                </a:path>
                <a:path extrusionOk="0" h="207009" w="1308735">
                  <a:moveTo>
                    <a:pt x="467791" y="149072"/>
                  </a:moveTo>
                  <a:lnTo>
                    <a:pt x="467283" y="147789"/>
                  </a:lnTo>
                  <a:lnTo>
                    <a:pt x="465505" y="147574"/>
                  </a:lnTo>
                  <a:lnTo>
                    <a:pt x="463308" y="149923"/>
                  </a:lnTo>
                  <a:lnTo>
                    <a:pt x="463232" y="151345"/>
                  </a:lnTo>
                  <a:lnTo>
                    <a:pt x="463664" y="152615"/>
                  </a:lnTo>
                  <a:lnTo>
                    <a:pt x="465366" y="153047"/>
                  </a:lnTo>
                  <a:lnTo>
                    <a:pt x="467575" y="150634"/>
                  </a:lnTo>
                  <a:lnTo>
                    <a:pt x="467791" y="149072"/>
                  </a:lnTo>
                  <a:close/>
                </a:path>
                <a:path extrusionOk="0" h="207009" w="1308735">
                  <a:moveTo>
                    <a:pt x="514172" y="116319"/>
                  </a:moveTo>
                  <a:lnTo>
                    <a:pt x="513740" y="114757"/>
                  </a:lnTo>
                  <a:lnTo>
                    <a:pt x="513168" y="112776"/>
                  </a:lnTo>
                  <a:lnTo>
                    <a:pt x="510679" y="112699"/>
                  </a:lnTo>
                  <a:lnTo>
                    <a:pt x="508838" y="112636"/>
                  </a:lnTo>
                  <a:lnTo>
                    <a:pt x="508190" y="113906"/>
                  </a:lnTo>
                  <a:lnTo>
                    <a:pt x="508190" y="117881"/>
                  </a:lnTo>
                  <a:lnTo>
                    <a:pt x="509397" y="119380"/>
                  </a:lnTo>
                  <a:lnTo>
                    <a:pt x="511683" y="119519"/>
                  </a:lnTo>
                  <a:lnTo>
                    <a:pt x="513384" y="119735"/>
                  </a:lnTo>
                  <a:lnTo>
                    <a:pt x="514096" y="118389"/>
                  </a:lnTo>
                  <a:lnTo>
                    <a:pt x="514172" y="116319"/>
                  </a:lnTo>
                  <a:close/>
                </a:path>
                <a:path extrusionOk="0" h="207009" w="1308735">
                  <a:moveTo>
                    <a:pt x="517372" y="136715"/>
                  </a:moveTo>
                  <a:lnTo>
                    <a:pt x="515874" y="136283"/>
                  </a:lnTo>
                  <a:lnTo>
                    <a:pt x="514375" y="135788"/>
                  </a:lnTo>
                  <a:lnTo>
                    <a:pt x="511962" y="137769"/>
                  </a:lnTo>
                  <a:lnTo>
                    <a:pt x="514235" y="140258"/>
                  </a:lnTo>
                  <a:lnTo>
                    <a:pt x="517080" y="138557"/>
                  </a:lnTo>
                  <a:lnTo>
                    <a:pt x="517372" y="136715"/>
                  </a:lnTo>
                  <a:close/>
                </a:path>
                <a:path extrusionOk="0" h="207009" w="1308735">
                  <a:moveTo>
                    <a:pt x="554888" y="88900"/>
                  </a:moveTo>
                  <a:lnTo>
                    <a:pt x="547382" y="88900"/>
                  </a:lnTo>
                  <a:lnTo>
                    <a:pt x="552577" y="90170"/>
                  </a:lnTo>
                  <a:lnTo>
                    <a:pt x="554888" y="88900"/>
                  </a:lnTo>
                  <a:close/>
                </a:path>
                <a:path extrusionOk="0" h="207009" w="1308735">
                  <a:moveTo>
                    <a:pt x="638009" y="139052"/>
                  </a:moveTo>
                  <a:lnTo>
                    <a:pt x="633323" y="139903"/>
                  </a:lnTo>
                  <a:lnTo>
                    <a:pt x="632879" y="140068"/>
                  </a:lnTo>
                  <a:lnTo>
                    <a:pt x="632968" y="139484"/>
                  </a:lnTo>
                  <a:lnTo>
                    <a:pt x="631253" y="138696"/>
                  </a:lnTo>
                  <a:lnTo>
                    <a:pt x="629475" y="138988"/>
                  </a:lnTo>
                  <a:lnTo>
                    <a:pt x="625779" y="139623"/>
                  </a:lnTo>
                  <a:lnTo>
                    <a:pt x="623214" y="141897"/>
                  </a:lnTo>
                  <a:lnTo>
                    <a:pt x="622363" y="145440"/>
                  </a:lnTo>
                  <a:lnTo>
                    <a:pt x="621868" y="147789"/>
                  </a:lnTo>
                  <a:lnTo>
                    <a:pt x="624078" y="147650"/>
                  </a:lnTo>
                  <a:lnTo>
                    <a:pt x="625703" y="147789"/>
                  </a:lnTo>
                  <a:lnTo>
                    <a:pt x="627278" y="147548"/>
                  </a:lnTo>
                  <a:lnTo>
                    <a:pt x="630834" y="148501"/>
                  </a:lnTo>
                  <a:lnTo>
                    <a:pt x="634390" y="147434"/>
                  </a:lnTo>
                  <a:lnTo>
                    <a:pt x="636282" y="142976"/>
                  </a:lnTo>
                  <a:lnTo>
                    <a:pt x="638009" y="139052"/>
                  </a:lnTo>
                  <a:close/>
                </a:path>
                <a:path extrusionOk="0" h="207009" w="1308735">
                  <a:moveTo>
                    <a:pt x="670928" y="107873"/>
                  </a:moveTo>
                  <a:lnTo>
                    <a:pt x="669518" y="107873"/>
                  </a:lnTo>
                  <a:lnTo>
                    <a:pt x="670877" y="108153"/>
                  </a:lnTo>
                  <a:lnTo>
                    <a:pt x="670928" y="107873"/>
                  </a:lnTo>
                  <a:close/>
                </a:path>
                <a:path extrusionOk="0" h="207009" w="1308735">
                  <a:moveTo>
                    <a:pt x="671436" y="104609"/>
                  </a:moveTo>
                  <a:lnTo>
                    <a:pt x="668528" y="103898"/>
                  </a:lnTo>
                  <a:lnTo>
                    <a:pt x="665822" y="102044"/>
                  </a:lnTo>
                  <a:lnTo>
                    <a:pt x="661771" y="102895"/>
                  </a:lnTo>
                  <a:lnTo>
                    <a:pt x="663625" y="104609"/>
                  </a:lnTo>
                  <a:lnTo>
                    <a:pt x="662609" y="107518"/>
                  </a:lnTo>
                  <a:lnTo>
                    <a:pt x="667816" y="107518"/>
                  </a:lnTo>
                  <a:lnTo>
                    <a:pt x="670979" y="107518"/>
                  </a:lnTo>
                  <a:lnTo>
                    <a:pt x="671436" y="104609"/>
                  </a:lnTo>
                  <a:close/>
                </a:path>
                <a:path extrusionOk="0" h="207009" w="1308735">
                  <a:moveTo>
                    <a:pt x="723442" y="87630"/>
                  </a:moveTo>
                  <a:lnTo>
                    <a:pt x="720813" y="86360"/>
                  </a:lnTo>
                  <a:lnTo>
                    <a:pt x="711733" y="85090"/>
                  </a:lnTo>
                  <a:lnTo>
                    <a:pt x="702691" y="85090"/>
                  </a:lnTo>
                  <a:lnTo>
                    <a:pt x="684682" y="82550"/>
                  </a:lnTo>
                  <a:lnTo>
                    <a:pt x="679983" y="82550"/>
                  </a:lnTo>
                  <a:lnTo>
                    <a:pt x="673011" y="78740"/>
                  </a:lnTo>
                  <a:lnTo>
                    <a:pt x="670102" y="80010"/>
                  </a:lnTo>
                  <a:lnTo>
                    <a:pt x="665759" y="85090"/>
                  </a:lnTo>
                  <a:lnTo>
                    <a:pt x="664832" y="86360"/>
                  </a:lnTo>
                  <a:lnTo>
                    <a:pt x="662559" y="86360"/>
                  </a:lnTo>
                  <a:lnTo>
                    <a:pt x="663549" y="85090"/>
                  </a:lnTo>
                  <a:lnTo>
                    <a:pt x="664552" y="83820"/>
                  </a:lnTo>
                  <a:lnTo>
                    <a:pt x="662838" y="81280"/>
                  </a:lnTo>
                  <a:lnTo>
                    <a:pt x="661136" y="80010"/>
                  </a:lnTo>
                  <a:lnTo>
                    <a:pt x="659498" y="77470"/>
                  </a:lnTo>
                  <a:lnTo>
                    <a:pt x="657860" y="77470"/>
                  </a:lnTo>
                  <a:lnTo>
                    <a:pt x="656018" y="80010"/>
                  </a:lnTo>
                  <a:lnTo>
                    <a:pt x="650963" y="80010"/>
                  </a:lnTo>
                  <a:lnTo>
                    <a:pt x="643966" y="76200"/>
                  </a:lnTo>
                  <a:lnTo>
                    <a:pt x="636651" y="74930"/>
                  </a:lnTo>
                  <a:lnTo>
                    <a:pt x="629196" y="74930"/>
                  </a:lnTo>
                  <a:lnTo>
                    <a:pt x="614260" y="72390"/>
                  </a:lnTo>
                  <a:lnTo>
                    <a:pt x="606221" y="73660"/>
                  </a:lnTo>
                  <a:lnTo>
                    <a:pt x="599528" y="71120"/>
                  </a:lnTo>
                  <a:lnTo>
                    <a:pt x="592848" y="68580"/>
                  </a:lnTo>
                  <a:lnTo>
                    <a:pt x="590423" y="68580"/>
                  </a:lnTo>
                  <a:lnTo>
                    <a:pt x="584098" y="71120"/>
                  </a:lnTo>
                  <a:lnTo>
                    <a:pt x="580351" y="68580"/>
                  </a:lnTo>
                  <a:lnTo>
                    <a:pt x="578472" y="67310"/>
                  </a:lnTo>
                  <a:lnTo>
                    <a:pt x="564959" y="67310"/>
                  </a:lnTo>
                  <a:lnTo>
                    <a:pt x="556996" y="66040"/>
                  </a:lnTo>
                  <a:lnTo>
                    <a:pt x="549910" y="63500"/>
                  </a:lnTo>
                  <a:lnTo>
                    <a:pt x="542836" y="60960"/>
                  </a:lnTo>
                  <a:lnTo>
                    <a:pt x="535508" y="63500"/>
                  </a:lnTo>
                  <a:lnTo>
                    <a:pt x="526478" y="60960"/>
                  </a:lnTo>
                  <a:lnTo>
                    <a:pt x="522490" y="59690"/>
                  </a:lnTo>
                  <a:lnTo>
                    <a:pt x="524979" y="64770"/>
                  </a:lnTo>
                  <a:lnTo>
                    <a:pt x="524344" y="66040"/>
                  </a:lnTo>
                  <a:lnTo>
                    <a:pt x="522706" y="66040"/>
                  </a:lnTo>
                  <a:lnTo>
                    <a:pt x="521944" y="64770"/>
                  </a:lnTo>
                  <a:lnTo>
                    <a:pt x="519645" y="60960"/>
                  </a:lnTo>
                  <a:lnTo>
                    <a:pt x="509193" y="58420"/>
                  </a:lnTo>
                  <a:lnTo>
                    <a:pt x="502831" y="57150"/>
                  </a:lnTo>
                  <a:lnTo>
                    <a:pt x="489940" y="57150"/>
                  </a:lnTo>
                  <a:lnTo>
                    <a:pt x="483514" y="55880"/>
                  </a:lnTo>
                  <a:lnTo>
                    <a:pt x="476542" y="53340"/>
                  </a:lnTo>
                  <a:lnTo>
                    <a:pt x="469214" y="53340"/>
                  </a:lnTo>
                  <a:lnTo>
                    <a:pt x="461810" y="52070"/>
                  </a:lnTo>
                  <a:lnTo>
                    <a:pt x="455269" y="52070"/>
                  </a:lnTo>
                  <a:lnTo>
                    <a:pt x="448741" y="50800"/>
                  </a:lnTo>
                  <a:lnTo>
                    <a:pt x="442239" y="50800"/>
                  </a:lnTo>
                  <a:lnTo>
                    <a:pt x="433933" y="49530"/>
                  </a:lnTo>
                  <a:lnTo>
                    <a:pt x="432079" y="48260"/>
                  </a:lnTo>
                  <a:lnTo>
                    <a:pt x="422617" y="48260"/>
                  </a:lnTo>
                  <a:lnTo>
                    <a:pt x="407885" y="45720"/>
                  </a:lnTo>
                  <a:lnTo>
                    <a:pt x="378625" y="43180"/>
                  </a:lnTo>
                  <a:lnTo>
                    <a:pt x="139420" y="11430"/>
                  </a:lnTo>
                  <a:lnTo>
                    <a:pt x="127762" y="8890"/>
                  </a:lnTo>
                  <a:lnTo>
                    <a:pt x="127901" y="8890"/>
                  </a:lnTo>
                  <a:lnTo>
                    <a:pt x="237947" y="0"/>
                  </a:lnTo>
                  <a:lnTo>
                    <a:pt x="196049" y="0"/>
                  </a:lnTo>
                  <a:lnTo>
                    <a:pt x="148107" y="3810"/>
                  </a:lnTo>
                  <a:lnTo>
                    <a:pt x="131305" y="3810"/>
                  </a:lnTo>
                  <a:lnTo>
                    <a:pt x="80886" y="7620"/>
                  </a:lnTo>
                  <a:lnTo>
                    <a:pt x="65798" y="7620"/>
                  </a:lnTo>
                  <a:lnTo>
                    <a:pt x="55410" y="8890"/>
                  </a:lnTo>
                  <a:lnTo>
                    <a:pt x="53276" y="10160"/>
                  </a:lnTo>
                  <a:lnTo>
                    <a:pt x="54203" y="12700"/>
                  </a:lnTo>
                  <a:lnTo>
                    <a:pt x="54775" y="13970"/>
                  </a:lnTo>
                  <a:lnTo>
                    <a:pt x="69786" y="17780"/>
                  </a:lnTo>
                  <a:lnTo>
                    <a:pt x="77330" y="19050"/>
                  </a:lnTo>
                  <a:lnTo>
                    <a:pt x="94742" y="22860"/>
                  </a:lnTo>
                  <a:lnTo>
                    <a:pt x="147612" y="30480"/>
                  </a:lnTo>
                  <a:lnTo>
                    <a:pt x="159258" y="31750"/>
                  </a:lnTo>
                  <a:lnTo>
                    <a:pt x="170865" y="34290"/>
                  </a:lnTo>
                  <a:lnTo>
                    <a:pt x="182448" y="35560"/>
                  </a:lnTo>
                  <a:lnTo>
                    <a:pt x="194056" y="38100"/>
                  </a:lnTo>
                  <a:lnTo>
                    <a:pt x="232321" y="45720"/>
                  </a:lnTo>
                  <a:lnTo>
                    <a:pt x="245135" y="46990"/>
                  </a:lnTo>
                  <a:lnTo>
                    <a:pt x="276250" y="50800"/>
                  </a:lnTo>
                  <a:lnTo>
                    <a:pt x="286537" y="53340"/>
                  </a:lnTo>
                  <a:lnTo>
                    <a:pt x="315633" y="58420"/>
                  </a:lnTo>
                  <a:lnTo>
                    <a:pt x="330187" y="59690"/>
                  </a:lnTo>
                  <a:lnTo>
                    <a:pt x="352552" y="63500"/>
                  </a:lnTo>
                  <a:lnTo>
                    <a:pt x="356463" y="64770"/>
                  </a:lnTo>
                  <a:lnTo>
                    <a:pt x="360794" y="63500"/>
                  </a:lnTo>
                  <a:lnTo>
                    <a:pt x="362864" y="59690"/>
                  </a:lnTo>
                  <a:lnTo>
                    <a:pt x="366141" y="59690"/>
                  </a:lnTo>
                  <a:lnTo>
                    <a:pt x="370192" y="58420"/>
                  </a:lnTo>
                  <a:lnTo>
                    <a:pt x="368414" y="62230"/>
                  </a:lnTo>
                  <a:lnTo>
                    <a:pt x="368477" y="64770"/>
                  </a:lnTo>
                  <a:lnTo>
                    <a:pt x="375094" y="67310"/>
                  </a:lnTo>
                  <a:lnTo>
                    <a:pt x="380009" y="68580"/>
                  </a:lnTo>
                  <a:lnTo>
                    <a:pt x="385267" y="64770"/>
                  </a:lnTo>
                  <a:lnTo>
                    <a:pt x="385978" y="66040"/>
                  </a:lnTo>
                  <a:lnTo>
                    <a:pt x="387261" y="66040"/>
                  </a:lnTo>
                  <a:lnTo>
                    <a:pt x="392887" y="67310"/>
                  </a:lnTo>
                  <a:lnTo>
                    <a:pt x="398068" y="69850"/>
                  </a:lnTo>
                  <a:lnTo>
                    <a:pt x="404482" y="69850"/>
                  </a:lnTo>
                  <a:lnTo>
                    <a:pt x="409460" y="68580"/>
                  </a:lnTo>
                  <a:lnTo>
                    <a:pt x="415429" y="68580"/>
                  </a:lnTo>
                  <a:lnTo>
                    <a:pt x="422617" y="74930"/>
                  </a:lnTo>
                  <a:lnTo>
                    <a:pt x="432358" y="74930"/>
                  </a:lnTo>
                  <a:lnTo>
                    <a:pt x="436702" y="73660"/>
                  </a:lnTo>
                  <a:lnTo>
                    <a:pt x="440537" y="74930"/>
                  </a:lnTo>
                  <a:lnTo>
                    <a:pt x="449338" y="76200"/>
                  </a:lnTo>
                  <a:lnTo>
                    <a:pt x="458279" y="76200"/>
                  </a:lnTo>
                  <a:lnTo>
                    <a:pt x="467106" y="77470"/>
                  </a:lnTo>
                  <a:lnTo>
                    <a:pt x="475538" y="81280"/>
                  </a:lnTo>
                  <a:lnTo>
                    <a:pt x="488416" y="81280"/>
                  </a:lnTo>
                  <a:lnTo>
                    <a:pt x="500087" y="83820"/>
                  </a:lnTo>
                  <a:lnTo>
                    <a:pt x="501154" y="83820"/>
                  </a:lnTo>
                  <a:lnTo>
                    <a:pt x="508165" y="82550"/>
                  </a:lnTo>
                  <a:lnTo>
                    <a:pt x="522401" y="82550"/>
                  </a:lnTo>
                  <a:lnTo>
                    <a:pt x="529463" y="81280"/>
                  </a:lnTo>
                  <a:lnTo>
                    <a:pt x="532307" y="81280"/>
                  </a:lnTo>
                  <a:lnTo>
                    <a:pt x="533019" y="83820"/>
                  </a:lnTo>
                  <a:lnTo>
                    <a:pt x="530390" y="85090"/>
                  </a:lnTo>
                  <a:lnTo>
                    <a:pt x="526542" y="82550"/>
                  </a:lnTo>
                  <a:lnTo>
                    <a:pt x="524192" y="85090"/>
                  </a:lnTo>
                  <a:lnTo>
                    <a:pt x="525195" y="87630"/>
                  </a:lnTo>
                  <a:lnTo>
                    <a:pt x="533654" y="87630"/>
                  </a:lnTo>
                  <a:lnTo>
                    <a:pt x="557199" y="87630"/>
                  </a:lnTo>
                  <a:lnTo>
                    <a:pt x="723442" y="87630"/>
                  </a:lnTo>
                  <a:close/>
                </a:path>
                <a:path extrusionOk="0" h="207009" w="1308735">
                  <a:moveTo>
                    <a:pt x="1042136" y="131876"/>
                  </a:moveTo>
                  <a:lnTo>
                    <a:pt x="1042060" y="130098"/>
                  </a:lnTo>
                  <a:lnTo>
                    <a:pt x="1039431" y="128612"/>
                  </a:lnTo>
                  <a:lnTo>
                    <a:pt x="1036802" y="128473"/>
                  </a:lnTo>
                  <a:lnTo>
                    <a:pt x="1034097" y="130035"/>
                  </a:lnTo>
                  <a:lnTo>
                    <a:pt x="1033526" y="131241"/>
                  </a:lnTo>
                  <a:lnTo>
                    <a:pt x="1036510" y="132372"/>
                  </a:lnTo>
                  <a:lnTo>
                    <a:pt x="1039152" y="133794"/>
                  </a:lnTo>
                  <a:lnTo>
                    <a:pt x="1042136" y="131876"/>
                  </a:lnTo>
                  <a:close/>
                </a:path>
                <a:path extrusionOk="0" h="207009" w="1308735">
                  <a:moveTo>
                    <a:pt x="1070737" y="133438"/>
                  </a:moveTo>
                  <a:lnTo>
                    <a:pt x="1057859" y="131597"/>
                  </a:lnTo>
                  <a:lnTo>
                    <a:pt x="1051458" y="130606"/>
                  </a:lnTo>
                  <a:lnTo>
                    <a:pt x="1051242" y="132092"/>
                  </a:lnTo>
                  <a:lnTo>
                    <a:pt x="1057008" y="136715"/>
                  </a:lnTo>
                  <a:lnTo>
                    <a:pt x="1063904" y="134937"/>
                  </a:lnTo>
                  <a:lnTo>
                    <a:pt x="1070444" y="135077"/>
                  </a:lnTo>
                  <a:lnTo>
                    <a:pt x="1070737" y="133438"/>
                  </a:lnTo>
                  <a:close/>
                </a:path>
                <a:path extrusionOk="0" h="207009" w="1308735">
                  <a:moveTo>
                    <a:pt x="1085888" y="136715"/>
                  </a:moveTo>
                  <a:lnTo>
                    <a:pt x="1083246" y="135356"/>
                  </a:lnTo>
                  <a:lnTo>
                    <a:pt x="1080554" y="133794"/>
                  </a:lnTo>
                  <a:lnTo>
                    <a:pt x="1076845" y="135496"/>
                  </a:lnTo>
                  <a:lnTo>
                    <a:pt x="1079982" y="138341"/>
                  </a:lnTo>
                  <a:lnTo>
                    <a:pt x="1082827" y="138480"/>
                  </a:lnTo>
                  <a:lnTo>
                    <a:pt x="1085888" y="136715"/>
                  </a:lnTo>
                  <a:close/>
                </a:path>
                <a:path extrusionOk="0" h="207009" w="1308735">
                  <a:moveTo>
                    <a:pt x="1094562" y="142532"/>
                  </a:moveTo>
                  <a:lnTo>
                    <a:pt x="1093216" y="140614"/>
                  </a:lnTo>
                  <a:lnTo>
                    <a:pt x="1090790" y="139623"/>
                  </a:lnTo>
                  <a:lnTo>
                    <a:pt x="1088161" y="139623"/>
                  </a:lnTo>
                  <a:lnTo>
                    <a:pt x="1084745" y="139331"/>
                  </a:lnTo>
                  <a:lnTo>
                    <a:pt x="1087234" y="142113"/>
                  </a:lnTo>
                  <a:lnTo>
                    <a:pt x="1090015" y="142316"/>
                  </a:lnTo>
                  <a:lnTo>
                    <a:pt x="1092352" y="143319"/>
                  </a:lnTo>
                  <a:lnTo>
                    <a:pt x="1094562" y="142532"/>
                  </a:lnTo>
                  <a:close/>
                </a:path>
                <a:path extrusionOk="0" h="207009" w="1308735">
                  <a:moveTo>
                    <a:pt x="1110564" y="141185"/>
                  </a:moveTo>
                  <a:lnTo>
                    <a:pt x="1106017" y="137985"/>
                  </a:lnTo>
                  <a:lnTo>
                    <a:pt x="1101813" y="136639"/>
                  </a:lnTo>
                  <a:lnTo>
                    <a:pt x="1097483" y="135712"/>
                  </a:lnTo>
                  <a:lnTo>
                    <a:pt x="1094638" y="136563"/>
                  </a:lnTo>
                  <a:lnTo>
                    <a:pt x="1095908" y="139268"/>
                  </a:lnTo>
                  <a:lnTo>
                    <a:pt x="1100112" y="142392"/>
                  </a:lnTo>
                  <a:lnTo>
                    <a:pt x="1104455" y="144170"/>
                  </a:lnTo>
                  <a:lnTo>
                    <a:pt x="1110564" y="141185"/>
                  </a:lnTo>
                  <a:close/>
                </a:path>
                <a:path extrusionOk="0" h="207009" w="1308735">
                  <a:moveTo>
                    <a:pt x="1139444" y="143459"/>
                  </a:moveTo>
                  <a:lnTo>
                    <a:pt x="1134186" y="140690"/>
                  </a:lnTo>
                  <a:lnTo>
                    <a:pt x="1130134" y="139839"/>
                  </a:lnTo>
                  <a:lnTo>
                    <a:pt x="1125512" y="141820"/>
                  </a:lnTo>
                  <a:lnTo>
                    <a:pt x="1129487" y="143814"/>
                  </a:lnTo>
                  <a:lnTo>
                    <a:pt x="1133475" y="145516"/>
                  </a:lnTo>
                  <a:lnTo>
                    <a:pt x="1139444" y="143459"/>
                  </a:lnTo>
                  <a:close/>
                </a:path>
                <a:path extrusionOk="0" h="207009" w="1308735">
                  <a:moveTo>
                    <a:pt x="1152105" y="146723"/>
                  </a:moveTo>
                  <a:lnTo>
                    <a:pt x="1149337" y="144741"/>
                  </a:lnTo>
                  <a:lnTo>
                    <a:pt x="1146492" y="143522"/>
                  </a:lnTo>
                  <a:lnTo>
                    <a:pt x="1142288" y="146011"/>
                  </a:lnTo>
                  <a:lnTo>
                    <a:pt x="1146416" y="147510"/>
                  </a:lnTo>
                  <a:lnTo>
                    <a:pt x="1149261" y="146939"/>
                  </a:lnTo>
                  <a:lnTo>
                    <a:pt x="1152105" y="146723"/>
                  </a:lnTo>
                  <a:close/>
                </a:path>
                <a:path extrusionOk="0" h="207009" w="1308735">
                  <a:moveTo>
                    <a:pt x="1165555" y="148717"/>
                  </a:moveTo>
                  <a:lnTo>
                    <a:pt x="1165199" y="146507"/>
                  </a:lnTo>
                  <a:lnTo>
                    <a:pt x="1163066" y="146659"/>
                  </a:lnTo>
                  <a:lnTo>
                    <a:pt x="1161364" y="146443"/>
                  </a:lnTo>
                  <a:lnTo>
                    <a:pt x="1159230" y="148005"/>
                  </a:lnTo>
                  <a:lnTo>
                    <a:pt x="1159725" y="149707"/>
                  </a:lnTo>
                  <a:lnTo>
                    <a:pt x="1161567" y="149847"/>
                  </a:lnTo>
                  <a:lnTo>
                    <a:pt x="1163205" y="150063"/>
                  </a:lnTo>
                  <a:lnTo>
                    <a:pt x="1165555" y="148717"/>
                  </a:lnTo>
                  <a:close/>
                </a:path>
                <a:path extrusionOk="0" h="207009" w="1308735">
                  <a:moveTo>
                    <a:pt x="1209090" y="154254"/>
                  </a:moveTo>
                  <a:lnTo>
                    <a:pt x="1201978" y="152057"/>
                  </a:lnTo>
                  <a:lnTo>
                    <a:pt x="1194930" y="150063"/>
                  </a:lnTo>
                  <a:lnTo>
                    <a:pt x="1187462" y="150634"/>
                  </a:lnTo>
                  <a:lnTo>
                    <a:pt x="1194079" y="156032"/>
                  </a:lnTo>
                  <a:lnTo>
                    <a:pt x="1201762" y="153898"/>
                  </a:lnTo>
                  <a:lnTo>
                    <a:pt x="1209090" y="154254"/>
                  </a:lnTo>
                  <a:close/>
                </a:path>
                <a:path extrusionOk="0" h="207009" w="1308735">
                  <a:moveTo>
                    <a:pt x="1255903" y="156311"/>
                  </a:moveTo>
                  <a:lnTo>
                    <a:pt x="1253693" y="155956"/>
                  </a:lnTo>
                  <a:lnTo>
                    <a:pt x="1251483" y="155460"/>
                  </a:lnTo>
                  <a:lnTo>
                    <a:pt x="1249286" y="155244"/>
                  </a:lnTo>
                  <a:lnTo>
                    <a:pt x="1246720" y="156743"/>
                  </a:lnTo>
                  <a:lnTo>
                    <a:pt x="1248854" y="158445"/>
                  </a:lnTo>
                  <a:lnTo>
                    <a:pt x="1251204" y="158584"/>
                  </a:lnTo>
                  <a:lnTo>
                    <a:pt x="1253693" y="159156"/>
                  </a:lnTo>
                  <a:lnTo>
                    <a:pt x="1255903" y="156311"/>
                  </a:lnTo>
                  <a:close/>
                </a:path>
                <a:path extrusionOk="0" h="207009" w="1308735">
                  <a:moveTo>
                    <a:pt x="1308608" y="175260"/>
                  </a:moveTo>
                  <a:lnTo>
                    <a:pt x="1306830" y="172720"/>
                  </a:lnTo>
                  <a:lnTo>
                    <a:pt x="1303705" y="172720"/>
                  </a:lnTo>
                  <a:lnTo>
                    <a:pt x="1296936" y="171450"/>
                  </a:lnTo>
                  <a:lnTo>
                    <a:pt x="1293533" y="171450"/>
                  </a:lnTo>
                  <a:lnTo>
                    <a:pt x="1250594" y="166370"/>
                  </a:lnTo>
                  <a:lnTo>
                    <a:pt x="1229131" y="162560"/>
                  </a:lnTo>
                  <a:lnTo>
                    <a:pt x="1207668" y="160020"/>
                  </a:lnTo>
                  <a:lnTo>
                    <a:pt x="1169466" y="154940"/>
                  </a:lnTo>
                  <a:lnTo>
                    <a:pt x="1126223" y="149860"/>
                  </a:lnTo>
                  <a:lnTo>
                    <a:pt x="1111237" y="147320"/>
                  </a:lnTo>
                  <a:lnTo>
                    <a:pt x="1107516" y="146050"/>
                  </a:lnTo>
                  <a:lnTo>
                    <a:pt x="1103795" y="144780"/>
                  </a:lnTo>
                  <a:lnTo>
                    <a:pt x="1096200" y="144780"/>
                  </a:lnTo>
                  <a:lnTo>
                    <a:pt x="1092149" y="143510"/>
                  </a:lnTo>
                  <a:lnTo>
                    <a:pt x="1087882" y="146050"/>
                  </a:lnTo>
                  <a:lnTo>
                    <a:pt x="1085862" y="144780"/>
                  </a:lnTo>
                  <a:lnTo>
                    <a:pt x="1079842" y="140970"/>
                  </a:lnTo>
                  <a:lnTo>
                    <a:pt x="1076071" y="137160"/>
                  </a:lnTo>
                  <a:lnTo>
                    <a:pt x="1070940" y="142240"/>
                  </a:lnTo>
                  <a:lnTo>
                    <a:pt x="1068387" y="142240"/>
                  </a:lnTo>
                  <a:lnTo>
                    <a:pt x="1045413" y="138430"/>
                  </a:lnTo>
                  <a:lnTo>
                    <a:pt x="1022502" y="135890"/>
                  </a:lnTo>
                  <a:lnTo>
                    <a:pt x="1020267" y="135534"/>
                  </a:lnTo>
                  <a:lnTo>
                    <a:pt x="1023289" y="134645"/>
                  </a:lnTo>
                  <a:lnTo>
                    <a:pt x="1028052" y="135648"/>
                  </a:lnTo>
                  <a:lnTo>
                    <a:pt x="1028268" y="132372"/>
                  </a:lnTo>
                  <a:lnTo>
                    <a:pt x="1024636" y="132168"/>
                  </a:lnTo>
                  <a:lnTo>
                    <a:pt x="1025842" y="126479"/>
                  </a:lnTo>
                  <a:lnTo>
                    <a:pt x="1023493" y="126263"/>
                  </a:lnTo>
                  <a:lnTo>
                    <a:pt x="1019937" y="126123"/>
                  </a:lnTo>
                  <a:lnTo>
                    <a:pt x="1018451" y="126619"/>
                  </a:lnTo>
                  <a:lnTo>
                    <a:pt x="1016812" y="126123"/>
                  </a:lnTo>
                  <a:lnTo>
                    <a:pt x="1015923" y="125920"/>
                  </a:lnTo>
                  <a:lnTo>
                    <a:pt x="1015923" y="134835"/>
                  </a:lnTo>
                  <a:lnTo>
                    <a:pt x="1006792" y="133350"/>
                  </a:lnTo>
                  <a:lnTo>
                    <a:pt x="999121" y="132080"/>
                  </a:lnTo>
                  <a:lnTo>
                    <a:pt x="993940" y="129413"/>
                  </a:lnTo>
                  <a:lnTo>
                    <a:pt x="995540" y="129463"/>
                  </a:lnTo>
                  <a:lnTo>
                    <a:pt x="1001941" y="129247"/>
                  </a:lnTo>
                  <a:lnTo>
                    <a:pt x="1008062" y="129463"/>
                  </a:lnTo>
                  <a:lnTo>
                    <a:pt x="1015923" y="134835"/>
                  </a:lnTo>
                  <a:lnTo>
                    <a:pt x="1015923" y="125920"/>
                  </a:lnTo>
                  <a:lnTo>
                    <a:pt x="1009675" y="124485"/>
                  </a:lnTo>
                  <a:lnTo>
                    <a:pt x="1002474" y="123723"/>
                  </a:lnTo>
                  <a:lnTo>
                    <a:pt x="995222" y="123558"/>
                  </a:lnTo>
                  <a:lnTo>
                    <a:pt x="984084" y="123850"/>
                  </a:lnTo>
                  <a:lnTo>
                    <a:pt x="982738" y="125844"/>
                  </a:lnTo>
                  <a:lnTo>
                    <a:pt x="985443" y="128397"/>
                  </a:lnTo>
                  <a:lnTo>
                    <a:pt x="989139" y="127685"/>
                  </a:lnTo>
                  <a:lnTo>
                    <a:pt x="990917" y="128816"/>
                  </a:lnTo>
                  <a:lnTo>
                    <a:pt x="985304" y="132080"/>
                  </a:lnTo>
                  <a:lnTo>
                    <a:pt x="978750" y="129540"/>
                  </a:lnTo>
                  <a:lnTo>
                    <a:pt x="975906" y="129540"/>
                  </a:lnTo>
                  <a:lnTo>
                    <a:pt x="971994" y="129540"/>
                  </a:lnTo>
                  <a:lnTo>
                    <a:pt x="973277" y="127000"/>
                  </a:lnTo>
                  <a:lnTo>
                    <a:pt x="975906" y="129540"/>
                  </a:lnTo>
                  <a:lnTo>
                    <a:pt x="976553" y="127000"/>
                  </a:lnTo>
                  <a:lnTo>
                    <a:pt x="970648" y="119380"/>
                  </a:lnTo>
                  <a:lnTo>
                    <a:pt x="963739" y="116840"/>
                  </a:lnTo>
                  <a:lnTo>
                    <a:pt x="957770" y="120650"/>
                  </a:lnTo>
                  <a:lnTo>
                    <a:pt x="958189" y="121920"/>
                  </a:lnTo>
                  <a:lnTo>
                    <a:pt x="961047" y="121920"/>
                  </a:lnTo>
                  <a:lnTo>
                    <a:pt x="961542" y="124460"/>
                  </a:lnTo>
                  <a:lnTo>
                    <a:pt x="956564" y="125730"/>
                  </a:lnTo>
                  <a:lnTo>
                    <a:pt x="951788" y="127000"/>
                  </a:lnTo>
                  <a:lnTo>
                    <a:pt x="947775" y="125730"/>
                  </a:lnTo>
                  <a:lnTo>
                    <a:pt x="943749" y="124460"/>
                  </a:lnTo>
                  <a:lnTo>
                    <a:pt x="940701" y="123190"/>
                  </a:lnTo>
                  <a:lnTo>
                    <a:pt x="941616" y="120650"/>
                  </a:lnTo>
                  <a:lnTo>
                    <a:pt x="942619" y="118110"/>
                  </a:lnTo>
                  <a:lnTo>
                    <a:pt x="945959" y="119380"/>
                  </a:lnTo>
                  <a:lnTo>
                    <a:pt x="948169" y="120650"/>
                  </a:lnTo>
                  <a:lnTo>
                    <a:pt x="949096" y="121920"/>
                  </a:lnTo>
                  <a:lnTo>
                    <a:pt x="952576" y="123190"/>
                  </a:lnTo>
                  <a:lnTo>
                    <a:pt x="953363" y="120650"/>
                  </a:lnTo>
                  <a:lnTo>
                    <a:pt x="954074" y="119380"/>
                  </a:lnTo>
                  <a:lnTo>
                    <a:pt x="953389" y="118110"/>
                  </a:lnTo>
                  <a:lnTo>
                    <a:pt x="952715" y="116840"/>
                  </a:lnTo>
                  <a:lnTo>
                    <a:pt x="943686" y="116840"/>
                  </a:lnTo>
                  <a:lnTo>
                    <a:pt x="936993" y="114300"/>
                  </a:lnTo>
                  <a:lnTo>
                    <a:pt x="935710" y="114300"/>
                  </a:lnTo>
                  <a:lnTo>
                    <a:pt x="935710" y="123190"/>
                  </a:lnTo>
                  <a:lnTo>
                    <a:pt x="933221" y="124460"/>
                  </a:lnTo>
                  <a:lnTo>
                    <a:pt x="930948" y="123190"/>
                  </a:lnTo>
                  <a:lnTo>
                    <a:pt x="927392" y="121920"/>
                  </a:lnTo>
                  <a:lnTo>
                    <a:pt x="931240" y="120650"/>
                  </a:lnTo>
                  <a:lnTo>
                    <a:pt x="933373" y="123190"/>
                  </a:lnTo>
                  <a:lnTo>
                    <a:pt x="935710" y="123190"/>
                  </a:lnTo>
                  <a:lnTo>
                    <a:pt x="935710" y="114300"/>
                  </a:lnTo>
                  <a:lnTo>
                    <a:pt x="923048" y="114300"/>
                  </a:lnTo>
                  <a:lnTo>
                    <a:pt x="916292" y="111760"/>
                  </a:lnTo>
                  <a:lnTo>
                    <a:pt x="909256" y="111760"/>
                  </a:lnTo>
                  <a:lnTo>
                    <a:pt x="908685" y="111544"/>
                  </a:lnTo>
                  <a:lnTo>
                    <a:pt x="908685" y="129540"/>
                  </a:lnTo>
                  <a:lnTo>
                    <a:pt x="907402" y="130810"/>
                  </a:lnTo>
                  <a:lnTo>
                    <a:pt x="906056" y="130810"/>
                  </a:lnTo>
                  <a:lnTo>
                    <a:pt x="904138" y="129540"/>
                  </a:lnTo>
                  <a:lnTo>
                    <a:pt x="905738" y="128295"/>
                  </a:lnTo>
                  <a:lnTo>
                    <a:pt x="907046" y="127000"/>
                  </a:lnTo>
                  <a:lnTo>
                    <a:pt x="908608" y="128270"/>
                  </a:lnTo>
                  <a:lnTo>
                    <a:pt x="908685" y="129540"/>
                  </a:lnTo>
                  <a:lnTo>
                    <a:pt x="908685" y="111544"/>
                  </a:lnTo>
                  <a:lnTo>
                    <a:pt x="905916" y="110490"/>
                  </a:lnTo>
                  <a:lnTo>
                    <a:pt x="900150" y="107950"/>
                  </a:lnTo>
                  <a:lnTo>
                    <a:pt x="899363" y="115570"/>
                  </a:lnTo>
                  <a:lnTo>
                    <a:pt x="896658" y="116840"/>
                  </a:lnTo>
                  <a:lnTo>
                    <a:pt x="886129" y="116840"/>
                  </a:lnTo>
                  <a:lnTo>
                    <a:pt x="885355" y="115570"/>
                  </a:lnTo>
                  <a:lnTo>
                    <a:pt x="884707" y="113030"/>
                  </a:lnTo>
                  <a:lnTo>
                    <a:pt x="888123" y="114300"/>
                  </a:lnTo>
                  <a:lnTo>
                    <a:pt x="887844" y="113030"/>
                  </a:lnTo>
                  <a:lnTo>
                    <a:pt x="887552" y="111760"/>
                  </a:lnTo>
                  <a:lnTo>
                    <a:pt x="879170" y="111760"/>
                  </a:lnTo>
                  <a:lnTo>
                    <a:pt x="883081" y="107950"/>
                  </a:lnTo>
                  <a:lnTo>
                    <a:pt x="880376" y="107950"/>
                  </a:lnTo>
                  <a:lnTo>
                    <a:pt x="878954" y="107683"/>
                  </a:lnTo>
                  <a:lnTo>
                    <a:pt x="878954" y="115570"/>
                  </a:lnTo>
                  <a:lnTo>
                    <a:pt x="875322" y="116840"/>
                  </a:lnTo>
                  <a:lnTo>
                    <a:pt x="871943" y="115570"/>
                  </a:lnTo>
                  <a:lnTo>
                    <a:pt x="868565" y="114300"/>
                  </a:lnTo>
                  <a:lnTo>
                    <a:pt x="875601" y="114300"/>
                  </a:lnTo>
                  <a:lnTo>
                    <a:pt x="878954" y="115570"/>
                  </a:lnTo>
                  <a:lnTo>
                    <a:pt x="878954" y="107683"/>
                  </a:lnTo>
                  <a:lnTo>
                    <a:pt x="873671" y="106680"/>
                  </a:lnTo>
                  <a:lnTo>
                    <a:pt x="867181" y="106680"/>
                  </a:lnTo>
                  <a:lnTo>
                    <a:pt x="862025" y="107734"/>
                  </a:lnTo>
                  <a:lnTo>
                    <a:pt x="862025" y="121920"/>
                  </a:lnTo>
                  <a:lnTo>
                    <a:pt x="858824" y="124460"/>
                  </a:lnTo>
                  <a:lnTo>
                    <a:pt x="857110" y="127000"/>
                  </a:lnTo>
                  <a:lnTo>
                    <a:pt x="853414" y="125730"/>
                  </a:lnTo>
                  <a:lnTo>
                    <a:pt x="849858" y="125730"/>
                  </a:lnTo>
                  <a:lnTo>
                    <a:pt x="849998" y="121920"/>
                  </a:lnTo>
                  <a:lnTo>
                    <a:pt x="851420" y="120650"/>
                  </a:lnTo>
                  <a:lnTo>
                    <a:pt x="853630" y="120650"/>
                  </a:lnTo>
                  <a:lnTo>
                    <a:pt x="856259" y="121920"/>
                  </a:lnTo>
                  <a:lnTo>
                    <a:pt x="862025" y="121920"/>
                  </a:lnTo>
                  <a:lnTo>
                    <a:pt x="862025" y="107734"/>
                  </a:lnTo>
                  <a:lnTo>
                    <a:pt x="860945" y="107950"/>
                  </a:lnTo>
                  <a:lnTo>
                    <a:pt x="855052" y="111760"/>
                  </a:lnTo>
                  <a:lnTo>
                    <a:pt x="851636" y="114300"/>
                  </a:lnTo>
                  <a:lnTo>
                    <a:pt x="851992" y="113030"/>
                  </a:lnTo>
                  <a:lnTo>
                    <a:pt x="852703" y="110490"/>
                  </a:lnTo>
                  <a:lnTo>
                    <a:pt x="851141" y="110490"/>
                  </a:lnTo>
                  <a:lnTo>
                    <a:pt x="854125" y="109220"/>
                  </a:lnTo>
                  <a:lnTo>
                    <a:pt x="856894" y="109220"/>
                  </a:lnTo>
                  <a:lnTo>
                    <a:pt x="858824" y="107950"/>
                  </a:lnTo>
                  <a:lnTo>
                    <a:pt x="853338" y="105410"/>
                  </a:lnTo>
                  <a:lnTo>
                    <a:pt x="846035" y="104140"/>
                  </a:lnTo>
                  <a:lnTo>
                    <a:pt x="838657" y="104140"/>
                  </a:lnTo>
                  <a:lnTo>
                    <a:pt x="832929" y="106680"/>
                  </a:lnTo>
                  <a:lnTo>
                    <a:pt x="834707" y="109220"/>
                  </a:lnTo>
                  <a:lnTo>
                    <a:pt x="838263" y="107950"/>
                  </a:lnTo>
                  <a:lnTo>
                    <a:pt x="840892" y="110490"/>
                  </a:lnTo>
                  <a:lnTo>
                    <a:pt x="836625" y="110490"/>
                  </a:lnTo>
                  <a:lnTo>
                    <a:pt x="832358" y="113030"/>
                  </a:lnTo>
                  <a:lnTo>
                    <a:pt x="831926" y="110490"/>
                  </a:lnTo>
                  <a:lnTo>
                    <a:pt x="831507" y="107950"/>
                  </a:lnTo>
                  <a:lnTo>
                    <a:pt x="831291" y="106680"/>
                  </a:lnTo>
                  <a:lnTo>
                    <a:pt x="831037" y="105410"/>
                  </a:lnTo>
                  <a:lnTo>
                    <a:pt x="830795" y="104140"/>
                  </a:lnTo>
                  <a:lnTo>
                    <a:pt x="830287" y="101600"/>
                  </a:lnTo>
                  <a:lnTo>
                    <a:pt x="827239" y="100330"/>
                  </a:lnTo>
                  <a:lnTo>
                    <a:pt x="815352" y="100330"/>
                  </a:lnTo>
                  <a:lnTo>
                    <a:pt x="813295" y="99060"/>
                  </a:lnTo>
                  <a:lnTo>
                    <a:pt x="812800" y="98755"/>
                  </a:lnTo>
                  <a:lnTo>
                    <a:pt x="812800" y="106680"/>
                  </a:lnTo>
                  <a:lnTo>
                    <a:pt x="811733" y="107950"/>
                  </a:lnTo>
                  <a:lnTo>
                    <a:pt x="810590" y="106680"/>
                  </a:lnTo>
                  <a:lnTo>
                    <a:pt x="812800" y="106680"/>
                  </a:lnTo>
                  <a:lnTo>
                    <a:pt x="812800" y="98755"/>
                  </a:lnTo>
                  <a:lnTo>
                    <a:pt x="809167" y="96520"/>
                  </a:lnTo>
                  <a:lnTo>
                    <a:pt x="801979" y="97790"/>
                  </a:lnTo>
                  <a:lnTo>
                    <a:pt x="799211" y="99060"/>
                  </a:lnTo>
                  <a:lnTo>
                    <a:pt x="795655" y="97790"/>
                  </a:lnTo>
                  <a:lnTo>
                    <a:pt x="790956" y="99542"/>
                  </a:lnTo>
                  <a:lnTo>
                    <a:pt x="790956" y="113030"/>
                  </a:lnTo>
                  <a:lnTo>
                    <a:pt x="779995" y="113030"/>
                  </a:lnTo>
                  <a:lnTo>
                    <a:pt x="774458" y="111760"/>
                  </a:lnTo>
                  <a:lnTo>
                    <a:pt x="774598" y="110490"/>
                  </a:lnTo>
                  <a:lnTo>
                    <a:pt x="780148" y="110490"/>
                  </a:lnTo>
                  <a:lnTo>
                    <a:pt x="790956" y="113030"/>
                  </a:lnTo>
                  <a:lnTo>
                    <a:pt x="790956" y="99542"/>
                  </a:lnTo>
                  <a:lnTo>
                    <a:pt x="788822" y="100330"/>
                  </a:lnTo>
                  <a:lnTo>
                    <a:pt x="785545" y="100330"/>
                  </a:lnTo>
                  <a:lnTo>
                    <a:pt x="782485" y="96520"/>
                  </a:lnTo>
                  <a:lnTo>
                    <a:pt x="779437" y="93980"/>
                  </a:lnTo>
                  <a:lnTo>
                    <a:pt x="775373" y="92710"/>
                  </a:lnTo>
                  <a:lnTo>
                    <a:pt x="771105" y="93980"/>
                  </a:lnTo>
                  <a:lnTo>
                    <a:pt x="766559" y="93980"/>
                  </a:lnTo>
                  <a:lnTo>
                    <a:pt x="762711" y="92710"/>
                  </a:lnTo>
                  <a:lnTo>
                    <a:pt x="758583" y="91440"/>
                  </a:lnTo>
                  <a:lnTo>
                    <a:pt x="744715" y="88900"/>
                  </a:lnTo>
                  <a:lnTo>
                    <a:pt x="743585" y="88900"/>
                  </a:lnTo>
                  <a:lnTo>
                    <a:pt x="743585" y="106680"/>
                  </a:lnTo>
                  <a:lnTo>
                    <a:pt x="738251" y="106680"/>
                  </a:lnTo>
                  <a:lnTo>
                    <a:pt x="735965" y="105410"/>
                  </a:lnTo>
                  <a:lnTo>
                    <a:pt x="738530" y="105410"/>
                  </a:lnTo>
                  <a:lnTo>
                    <a:pt x="743585" y="106680"/>
                  </a:lnTo>
                  <a:lnTo>
                    <a:pt x="743585" y="88900"/>
                  </a:lnTo>
                  <a:lnTo>
                    <a:pt x="737666" y="88900"/>
                  </a:lnTo>
                  <a:lnTo>
                    <a:pt x="730567" y="90170"/>
                  </a:lnTo>
                  <a:lnTo>
                    <a:pt x="727925" y="91440"/>
                  </a:lnTo>
                  <a:lnTo>
                    <a:pt x="724865" y="91440"/>
                  </a:lnTo>
                  <a:lnTo>
                    <a:pt x="723925" y="88900"/>
                  </a:lnTo>
                  <a:lnTo>
                    <a:pt x="637590" y="88900"/>
                  </a:lnTo>
                  <a:lnTo>
                    <a:pt x="637590" y="97790"/>
                  </a:lnTo>
                  <a:lnTo>
                    <a:pt x="637019" y="99060"/>
                  </a:lnTo>
                  <a:lnTo>
                    <a:pt x="634314" y="101600"/>
                  </a:lnTo>
                  <a:lnTo>
                    <a:pt x="631964" y="100330"/>
                  </a:lnTo>
                  <a:lnTo>
                    <a:pt x="631113" y="99060"/>
                  </a:lnTo>
                  <a:lnTo>
                    <a:pt x="629412" y="96520"/>
                  </a:lnTo>
                  <a:lnTo>
                    <a:pt x="632828" y="96520"/>
                  </a:lnTo>
                  <a:lnTo>
                    <a:pt x="635101" y="93980"/>
                  </a:lnTo>
                  <a:lnTo>
                    <a:pt x="637590" y="97790"/>
                  </a:lnTo>
                  <a:lnTo>
                    <a:pt x="637590" y="88900"/>
                  </a:lnTo>
                  <a:lnTo>
                    <a:pt x="559447" y="88900"/>
                  </a:lnTo>
                  <a:lnTo>
                    <a:pt x="563968" y="91440"/>
                  </a:lnTo>
                  <a:lnTo>
                    <a:pt x="563321" y="93980"/>
                  </a:lnTo>
                  <a:lnTo>
                    <a:pt x="565810" y="93980"/>
                  </a:lnTo>
                  <a:lnTo>
                    <a:pt x="572643" y="95250"/>
                  </a:lnTo>
                  <a:lnTo>
                    <a:pt x="579399" y="93980"/>
                  </a:lnTo>
                  <a:lnTo>
                    <a:pt x="591845" y="92710"/>
                  </a:lnTo>
                  <a:lnTo>
                    <a:pt x="597827" y="92710"/>
                  </a:lnTo>
                  <a:lnTo>
                    <a:pt x="602729" y="96520"/>
                  </a:lnTo>
                  <a:lnTo>
                    <a:pt x="605574" y="100330"/>
                  </a:lnTo>
                  <a:lnTo>
                    <a:pt x="609282" y="101600"/>
                  </a:lnTo>
                  <a:lnTo>
                    <a:pt x="617245" y="100330"/>
                  </a:lnTo>
                  <a:lnTo>
                    <a:pt x="621017" y="99060"/>
                  </a:lnTo>
                  <a:lnTo>
                    <a:pt x="624078" y="100330"/>
                  </a:lnTo>
                  <a:lnTo>
                    <a:pt x="631329" y="102870"/>
                  </a:lnTo>
                  <a:lnTo>
                    <a:pt x="646214" y="102870"/>
                  </a:lnTo>
                  <a:lnTo>
                    <a:pt x="653669" y="104140"/>
                  </a:lnTo>
                  <a:lnTo>
                    <a:pt x="656577" y="104140"/>
                  </a:lnTo>
                  <a:lnTo>
                    <a:pt x="660781" y="102870"/>
                  </a:lnTo>
                  <a:lnTo>
                    <a:pt x="661593" y="101600"/>
                  </a:lnTo>
                  <a:lnTo>
                    <a:pt x="662419" y="100330"/>
                  </a:lnTo>
                  <a:lnTo>
                    <a:pt x="665264" y="96520"/>
                  </a:lnTo>
                  <a:lnTo>
                    <a:pt x="666394" y="99060"/>
                  </a:lnTo>
                  <a:lnTo>
                    <a:pt x="668108" y="100330"/>
                  </a:lnTo>
                  <a:lnTo>
                    <a:pt x="671449" y="104140"/>
                  </a:lnTo>
                  <a:lnTo>
                    <a:pt x="675995" y="105410"/>
                  </a:lnTo>
                  <a:lnTo>
                    <a:pt x="682828" y="110490"/>
                  </a:lnTo>
                  <a:lnTo>
                    <a:pt x="689444" y="110490"/>
                  </a:lnTo>
                  <a:lnTo>
                    <a:pt x="696772" y="105410"/>
                  </a:lnTo>
                  <a:lnTo>
                    <a:pt x="699617" y="104140"/>
                  </a:lnTo>
                  <a:lnTo>
                    <a:pt x="703465" y="105410"/>
                  </a:lnTo>
                  <a:lnTo>
                    <a:pt x="706805" y="106680"/>
                  </a:lnTo>
                  <a:lnTo>
                    <a:pt x="709218" y="106680"/>
                  </a:lnTo>
                  <a:lnTo>
                    <a:pt x="705802" y="109220"/>
                  </a:lnTo>
                  <a:lnTo>
                    <a:pt x="707796" y="110490"/>
                  </a:lnTo>
                  <a:lnTo>
                    <a:pt x="711073" y="113030"/>
                  </a:lnTo>
                  <a:lnTo>
                    <a:pt x="715619" y="114300"/>
                  </a:lnTo>
                  <a:lnTo>
                    <a:pt x="720178" y="114300"/>
                  </a:lnTo>
                  <a:lnTo>
                    <a:pt x="726579" y="111760"/>
                  </a:lnTo>
                  <a:lnTo>
                    <a:pt x="728281" y="110490"/>
                  </a:lnTo>
                  <a:lnTo>
                    <a:pt x="730351" y="110490"/>
                  </a:lnTo>
                  <a:lnTo>
                    <a:pt x="745286" y="113030"/>
                  </a:lnTo>
                  <a:lnTo>
                    <a:pt x="757097" y="119380"/>
                  </a:lnTo>
                  <a:lnTo>
                    <a:pt x="762863" y="118110"/>
                  </a:lnTo>
                  <a:lnTo>
                    <a:pt x="768121" y="119380"/>
                  </a:lnTo>
                  <a:lnTo>
                    <a:pt x="768223" y="118110"/>
                  </a:lnTo>
                  <a:lnTo>
                    <a:pt x="768337" y="116840"/>
                  </a:lnTo>
                  <a:lnTo>
                    <a:pt x="766343" y="116840"/>
                  </a:lnTo>
                  <a:lnTo>
                    <a:pt x="771956" y="114300"/>
                  </a:lnTo>
                  <a:lnTo>
                    <a:pt x="771893" y="115570"/>
                  </a:lnTo>
                  <a:lnTo>
                    <a:pt x="776516" y="116840"/>
                  </a:lnTo>
                  <a:lnTo>
                    <a:pt x="782916" y="119380"/>
                  </a:lnTo>
                  <a:lnTo>
                    <a:pt x="786193" y="116840"/>
                  </a:lnTo>
                  <a:lnTo>
                    <a:pt x="789609" y="116840"/>
                  </a:lnTo>
                  <a:lnTo>
                    <a:pt x="789457" y="120650"/>
                  </a:lnTo>
                  <a:lnTo>
                    <a:pt x="790524" y="123190"/>
                  </a:lnTo>
                  <a:lnTo>
                    <a:pt x="794588" y="124460"/>
                  </a:lnTo>
                  <a:lnTo>
                    <a:pt x="800557" y="123190"/>
                  </a:lnTo>
                  <a:lnTo>
                    <a:pt x="805180" y="119380"/>
                  </a:lnTo>
                  <a:lnTo>
                    <a:pt x="806602" y="119380"/>
                  </a:lnTo>
                  <a:lnTo>
                    <a:pt x="808177" y="120650"/>
                  </a:lnTo>
                  <a:lnTo>
                    <a:pt x="810869" y="123190"/>
                  </a:lnTo>
                  <a:lnTo>
                    <a:pt x="815784" y="127000"/>
                  </a:lnTo>
                  <a:lnTo>
                    <a:pt x="821042" y="127000"/>
                  </a:lnTo>
                  <a:lnTo>
                    <a:pt x="824458" y="120650"/>
                  </a:lnTo>
                  <a:lnTo>
                    <a:pt x="825665" y="119380"/>
                  </a:lnTo>
                  <a:lnTo>
                    <a:pt x="826528" y="116840"/>
                  </a:lnTo>
                  <a:lnTo>
                    <a:pt x="826947" y="115570"/>
                  </a:lnTo>
                  <a:lnTo>
                    <a:pt x="830287" y="119380"/>
                  </a:lnTo>
                  <a:lnTo>
                    <a:pt x="833920" y="123190"/>
                  </a:lnTo>
                  <a:lnTo>
                    <a:pt x="837615" y="127000"/>
                  </a:lnTo>
                  <a:lnTo>
                    <a:pt x="843521" y="127000"/>
                  </a:lnTo>
                  <a:lnTo>
                    <a:pt x="847432" y="125730"/>
                  </a:lnTo>
                  <a:lnTo>
                    <a:pt x="845947" y="129540"/>
                  </a:lnTo>
                  <a:lnTo>
                    <a:pt x="853478" y="129540"/>
                  </a:lnTo>
                  <a:lnTo>
                    <a:pt x="862380" y="129540"/>
                  </a:lnTo>
                  <a:lnTo>
                    <a:pt x="866216" y="127000"/>
                  </a:lnTo>
                  <a:lnTo>
                    <a:pt x="870064" y="124460"/>
                  </a:lnTo>
                  <a:lnTo>
                    <a:pt x="874750" y="125730"/>
                  </a:lnTo>
                  <a:lnTo>
                    <a:pt x="883996" y="127000"/>
                  </a:lnTo>
                  <a:lnTo>
                    <a:pt x="891260" y="127000"/>
                  </a:lnTo>
                  <a:lnTo>
                    <a:pt x="893813" y="125730"/>
                  </a:lnTo>
                  <a:lnTo>
                    <a:pt x="896162" y="127000"/>
                  </a:lnTo>
                  <a:lnTo>
                    <a:pt x="899655" y="127000"/>
                  </a:lnTo>
                  <a:lnTo>
                    <a:pt x="896658" y="128270"/>
                  </a:lnTo>
                  <a:lnTo>
                    <a:pt x="894880" y="129540"/>
                  </a:lnTo>
                  <a:lnTo>
                    <a:pt x="888415" y="129540"/>
                  </a:lnTo>
                  <a:lnTo>
                    <a:pt x="883793" y="128270"/>
                  </a:lnTo>
                  <a:lnTo>
                    <a:pt x="879170" y="128270"/>
                  </a:lnTo>
                  <a:lnTo>
                    <a:pt x="876528" y="127000"/>
                  </a:lnTo>
                  <a:lnTo>
                    <a:pt x="874255" y="127000"/>
                  </a:lnTo>
                  <a:lnTo>
                    <a:pt x="872909" y="130810"/>
                  </a:lnTo>
                  <a:lnTo>
                    <a:pt x="887196" y="130810"/>
                  </a:lnTo>
                  <a:lnTo>
                    <a:pt x="894600" y="135890"/>
                  </a:lnTo>
                  <a:lnTo>
                    <a:pt x="897369" y="134620"/>
                  </a:lnTo>
                  <a:lnTo>
                    <a:pt x="906487" y="134620"/>
                  </a:lnTo>
                  <a:lnTo>
                    <a:pt x="912926" y="133350"/>
                  </a:lnTo>
                  <a:lnTo>
                    <a:pt x="919276" y="133350"/>
                  </a:lnTo>
                  <a:lnTo>
                    <a:pt x="925398" y="130810"/>
                  </a:lnTo>
                  <a:lnTo>
                    <a:pt x="935075" y="130810"/>
                  </a:lnTo>
                  <a:lnTo>
                    <a:pt x="941832" y="135890"/>
                  </a:lnTo>
                  <a:lnTo>
                    <a:pt x="949947" y="133350"/>
                  </a:lnTo>
                  <a:lnTo>
                    <a:pt x="956348" y="133350"/>
                  </a:lnTo>
                  <a:lnTo>
                    <a:pt x="959256" y="135890"/>
                  </a:lnTo>
                  <a:lnTo>
                    <a:pt x="954709" y="134620"/>
                  </a:lnTo>
                  <a:lnTo>
                    <a:pt x="950722" y="138430"/>
                  </a:lnTo>
                  <a:lnTo>
                    <a:pt x="945248" y="137160"/>
                  </a:lnTo>
                  <a:lnTo>
                    <a:pt x="948880" y="140970"/>
                  </a:lnTo>
                  <a:lnTo>
                    <a:pt x="952500" y="142240"/>
                  </a:lnTo>
                  <a:lnTo>
                    <a:pt x="955852" y="140970"/>
                  </a:lnTo>
                  <a:lnTo>
                    <a:pt x="960259" y="138430"/>
                  </a:lnTo>
                  <a:lnTo>
                    <a:pt x="964882" y="138430"/>
                  </a:lnTo>
                  <a:lnTo>
                    <a:pt x="974204" y="135890"/>
                  </a:lnTo>
                  <a:lnTo>
                    <a:pt x="979043" y="135890"/>
                  </a:lnTo>
                  <a:lnTo>
                    <a:pt x="982522" y="140970"/>
                  </a:lnTo>
                  <a:lnTo>
                    <a:pt x="983665" y="142240"/>
                  </a:lnTo>
                  <a:lnTo>
                    <a:pt x="986218" y="142240"/>
                  </a:lnTo>
                  <a:lnTo>
                    <a:pt x="989774" y="140970"/>
                  </a:lnTo>
                  <a:lnTo>
                    <a:pt x="987501" y="139700"/>
                  </a:lnTo>
                  <a:lnTo>
                    <a:pt x="987717" y="138430"/>
                  </a:lnTo>
                  <a:lnTo>
                    <a:pt x="991552" y="139700"/>
                  </a:lnTo>
                  <a:lnTo>
                    <a:pt x="995260" y="139700"/>
                  </a:lnTo>
                  <a:lnTo>
                    <a:pt x="998601" y="142240"/>
                  </a:lnTo>
                  <a:lnTo>
                    <a:pt x="1002588" y="142240"/>
                  </a:lnTo>
                  <a:lnTo>
                    <a:pt x="1005928" y="139700"/>
                  </a:lnTo>
                  <a:lnTo>
                    <a:pt x="1009561" y="140970"/>
                  </a:lnTo>
                  <a:lnTo>
                    <a:pt x="1019378" y="143510"/>
                  </a:lnTo>
                  <a:lnTo>
                    <a:pt x="1026909" y="142240"/>
                  </a:lnTo>
                  <a:lnTo>
                    <a:pt x="1032598" y="147320"/>
                  </a:lnTo>
                  <a:lnTo>
                    <a:pt x="1038225" y="148590"/>
                  </a:lnTo>
                  <a:lnTo>
                    <a:pt x="1041704" y="144780"/>
                  </a:lnTo>
                  <a:lnTo>
                    <a:pt x="1045260" y="147320"/>
                  </a:lnTo>
                  <a:lnTo>
                    <a:pt x="1057008" y="147320"/>
                  </a:lnTo>
                  <a:lnTo>
                    <a:pt x="1064323" y="149860"/>
                  </a:lnTo>
                  <a:lnTo>
                    <a:pt x="1072438" y="149860"/>
                  </a:lnTo>
                  <a:lnTo>
                    <a:pt x="1103376" y="153670"/>
                  </a:lnTo>
                  <a:lnTo>
                    <a:pt x="1113701" y="156210"/>
                  </a:lnTo>
                  <a:lnTo>
                    <a:pt x="1143889" y="158750"/>
                  </a:lnTo>
                  <a:lnTo>
                    <a:pt x="1174026" y="163830"/>
                  </a:lnTo>
                  <a:lnTo>
                    <a:pt x="1217231" y="168910"/>
                  </a:lnTo>
                  <a:lnTo>
                    <a:pt x="1292047" y="179070"/>
                  </a:lnTo>
                  <a:lnTo>
                    <a:pt x="1302562" y="180340"/>
                  </a:lnTo>
                  <a:lnTo>
                    <a:pt x="1304620" y="180340"/>
                  </a:lnTo>
                  <a:lnTo>
                    <a:pt x="1307465" y="181610"/>
                  </a:lnTo>
                  <a:lnTo>
                    <a:pt x="1308112" y="177800"/>
                  </a:lnTo>
                  <a:lnTo>
                    <a:pt x="1308608" y="17526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6" name="Google Shape;3796;g2b5c250f245_0_726"/>
            <p:cNvSpPr/>
            <p:nvPr/>
          </p:nvSpPr>
          <p:spPr>
            <a:xfrm>
              <a:off x="42646" y="10099077"/>
              <a:ext cx="1233170" cy="188595"/>
            </a:xfrm>
            <a:custGeom>
              <a:rect b="b" l="l" r="r" t="t"/>
              <a:pathLst>
                <a:path extrusionOk="0" h="188595" w="1233170">
                  <a:moveTo>
                    <a:pt x="3136" y="95389"/>
                  </a:moveTo>
                  <a:lnTo>
                    <a:pt x="1562" y="93687"/>
                  </a:lnTo>
                  <a:lnTo>
                    <a:pt x="0" y="96024"/>
                  </a:lnTo>
                  <a:lnTo>
                    <a:pt x="1498" y="97739"/>
                  </a:lnTo>
                  <a:lnTo>
                    <a:pt x="3136" y="95389"/>
                  </a:lnTo>
                  <a:close/>
                </a:path>
                <a:path extrusionOk="0" h="188595" w="1233170">
                  <a:moveTo>
                    <a:pt x="9956" y="75996"/>
                  </a:moveTo>
                  <a:lnTo>
                    <a:pt x="8890" y="73799"/>
                  </a:lnTo>
                  <a:lnTo>
                    <a:pt x="6896" y="77558"/>
                  </a:lnTo>
                  <a:lnTo>
                    <a:pt x="8178" y="78054"/>
                  </a:lnTo>
                  <a:lnTo>
                    <a:pt x="9537" y="77203"/>
                  </a:lnTo>
                  <a:lnTo>
                    <a:pt x="9956" y="75996"/>
                  </a:lnTo>
                  <a:close/>
                </a:path>
                <a:path extrusionOk="0" h="188595" w="1233170">
                  <a:moveTo>
                    <a:pt x="17500" y="53200"/>
                  </a:moveTo>
                  <a:lnTo>
                    <a:pt x="16713" y="50495"/>
                  </a:lnTo>
                  <a:lnTo>
                    <a:pt x="14300" y="51498"/>
                  </a:lnTo>
                  <a:lnTo>
                    <a:pt x="13233" y="53124"/>
                  </a:lnTo>
                  <a:lnTo>
                    <a:pt x="13296" y="55333"/>
                  </a:lnTo>
                  <a:lnTo>
                    <a:pt x="15151" y="56400"/>
                  </a:lnTo>
                  <a:lnTo>
                    <a:pt x="17005" y="55041"/>
                  </a:lnTo>
                  <a:lnTo>
                    <a:pt x="17500" y="53200"/>
                  </a:lnTo>
                  <a:close/>
                </a:path>
                <a:path extrusionOk="0" h="188595" w="1233170">
                  <a:moveTo>
                    <a:pt x="19634" y="44958"/>
                  </a:moveTo>
                  <a:lnTo>
                    <a:pt x="17716" y="45961"/>
                  </a:lnTo>
                  <a:lnTo>
                    <a:pt x="17576" y="47231"/>
                  </a:lnTo>
                  <a:lnTo>
                    <a:pt x="18846" y="49364"/>
                  </a:lnTo>
                  <a:lnTo>
                    <a:pt x="19634" y="44958"/>
                  </a:lnTo>
                  <a:close/>
                </a:path>
                <a:path extrusionOk="0" h="188595" w="1233170">
                  <a:moveTo>
                    <a:pt x="23329" y="40271"/>
                  </a:moveTo>
                  <a:lnTo>
                    <a:pt x="21983" y="38989"/>
                  </a:lnTo>
                  <a:lnTo>
                    <a:pt x="20485" y="40843"/>
                  </a:lnTo>
                  <a:lnTo>
                    <a:pt x="21767" y="42125"/>
                  </a:lnTo>
                  <a:lnTo>
                    <a:pt x="23329" y="40271"/>
                  </a:lnTo>
                  <a:close/>
                </a:path>
                <a:path extrusionOk="0" h="188595" w="1233170">
                  <a:moveTo>
                    <a:pt x="34709" y="15417"/>
                  </a:moveTo>
                  <a:lnTo>
                    <a:pt x="33718" y="13919"/>
                  </a:lnTo>
                  <a:lnTo>
                    <a:pt x="32512" y="15201"/>
                  </a:lnTo>
                  <a:lnTo>
                    <a:pt x="33147" y="16484"/>
                  </a:lnTo>
                  <a:lnTo>
                    <a:pt x="34709" y="15417"/>
                  </a:lnTo>
                  <a:close/>
                </a:path>
                <a:path extrusionOk="0" h="188595" w="1233170">
                  <a:moveTo>
                    <a:pt x="41186" y="100152"/>
                  </a:moveTo>
                  <a:lnTo>
                    <a:pt x="39344" y="98158"/>
                  </a:lnTo>
                  <a:lnTo>
                    <a:pt x="37198" y="100711"/>
                  </a:lnTo>
                  <a:lnTo>
                    <a:pt x="38912" y="102704"/>
                  </a:lnTo>
                  <a:lnTo>
                    <a:pt x="41186" y="100152"/>
                  </a:lnTo>
                  <a:close/>
                </a:path>
                <a:path extrusionOk="0" h="188595" w="1233170">
                  <a:moveTo>
                    <a:pt x="41617" y="2197"/>
                  </a:moveTo>
                  <a:lnTo>
                    <a:pt x="41046" y="0"/>
                  </a:lnTo>
                  <a:lnTo>
                    <a:pt x="38912" y="355"/>
                  </a:lnTo>
                  <a:lnTo>
                    <a:pt x="38061" y="1422"/>
                  </a:lnTo>
                  <a:lnTo>
                    <a:pt x="38341" y="3263"/>
                  </a:lnTo>
                  <a:lnTo>
                    <a:pt x="39408" y="4114"/>
                  </a:lnTo>
                  <a:lnTo>
                    <a:pt x="41186" y="3556"/>
                  </a:lnTo>
                  <a:lnTo>
                    <a:pt x="41617" y="2197"/>
                  </a:lnTo>
                  <a:close/>
                </a:path>
                <a:path extrusionOk="0" h="188595" w="1233170">
                  <a:moveTo>
                    <a:pt x="104990" y="187083"/>
                  </a:moveTo>
                  <a:lnTo>
                    <a:pt x="103073" y="185102"/>
                  </a:lnTo>
                  <a:lnTo>
                    <a:pt x="101587" y="185458"/>
                  </a:lnTo>
                  <a:lnTo>
                    <a:pt x="99301" y="187515"/>
                  </a:lnTo>
                  <a:lnTo>
                    <a:pt x="101790" y="188074"/>
                  </a:lnTo>
                  <a:lnTo>
                    <a:pt x="103365" y="188226"/>
                  </a:lnTo>
                  <a:lnTo>
                    <a:pt x="104990" y="187083"/>
                  </a:lnTo>
                  <a:close/>
                </a:path>
                <a:path extrusionOk="0" h="188595" w="1233170">
                  <a:moveTo>
                    <a:pt x="107061" y="163144"/>
                  </a:moveTo>
                  <a:lnTo>
                    <a:pt x="106133" y="161874"/>
                  </a:lnTo>
                  <a:lnTo>
                    <a:pt x="104432" y="162725"/>
                  </a:lnTo>
                  <a:lnTo>
                    <a:pt x="105206" y="164147"/>
                  </a:lnTo>
                  <a:lnTo>
                    <a:pt x="107061" y="163144"/>
                  </a:lnTo>
                  <a:close/>
                </a:path>
                <a:path extrusionOk="0" h="188595" w="1233170">
                  <a:moveTo>
                    <a:pt x="108051" y="135089"/>
                  </a:moveTo>
                  <a:lnTo>
                    <a:pt x="106845" y="133108"/>
                  </a:lnTo>
                  <a:lnTo>
                    <a:pt x="107124" y="131686"/>
                  </a:lnTo>
                  <a:lnTo>
                    <a:pt x="106921" y="131470"/>
                  </a:lnTo>
                  <a:lnTo>
                    <a:pt x="105143" y="131826"/>
                  </a:lnTo>
                  <a:lnTo>
                    <a:pt x="103784" y="132461"/>
                  </a:lnTo>
                  <a:lnTo>
                    <a:pt x="104432" y="134594"/>
                  </a:lnTo>
                  <a:lnTo>
                    <a:pt x="105562" y="135521"/>
                  </a:lnTo>
                  <a:lnTo>
                    <a:pt x="108051" y="135089"/>
                  </a:lnTo>
                  <a:close/>
                </a:path>
                <a:path extrusionOk="0" h="188595" w="1233170">
                  <a:moveTo>
                    <a:pt x="116941" y="171246"/>
                  </a:moveTo>
                  <a:lnTo>
                    <a:pt x="115735" y="170116"/>
                  </a:lnTo>
                  <a:lnTo>
                    <a:pt x="114033" y="170967"/>
                  </a:lnTo>
                  <a:lnTo>
                    <a:pt x="115316" y="172313"/>
                  </a:lnTo>
                  <a:lnTo>
                    <a:pt x="116941" y="171246"/>
                  </a:lnTo>
                  <a:close/>
                </a:path>
                <a:path extrusionOk="0" h="188595" w="1233170">
                  <a:moveTo>
                    <a:pt x="119646" y="159600"/>
                  </a:moveTo>
                  <a:lnTo>
                    <a:pt x="117944" y="157187"/>
                  </a:lnTo>
                  <a:lnTo>
                    <a:pt x="117017" y="159308"/>
                  </a:lnTo>
                  <a:lnTo>
                    <a:pt x="115239" y="160375"/>
                  </a:lnTo>
                  <a:lnTo>
                    <a:pt x="116306" y="162293"/>
                  </a:lnTo>
                  <a:lnTo>
                    <a:pt x="118160" y="162585"/>
                  </a:lnTo>
                  <a:lnTo>
                    <a:pt x="119430" y="161226"/>
                  </a:lnTo>
                  <a:lnTo>
                    <a:pt x="119646" y="159600"/>
                  </a:lnTo>
                  <a:close/>
                </a:path>
                <a:path extrusionOk="0" h="188595" w="1233170">
                  <a:moveTo>
                    <a:pt x="122707" y="165138"/>
                  </a:moveTo>
                  <a:lnTo>
                    <a:pt x="122567" y="163576"/>
                  </a:lnTo>
                  <a:lnTo>
                    <a:pt x="121640" y="161798"/>
                  </a:lnTo>
                  <a:lnTo>
                    <a:pt x="121069" y="163296"/>
                  </a:lnTo>
                  <a:lnTo>
                    <a:pt x="118795" y="164782"/>
                  </a:lnTo>
                  <a:lnTo>
                    <a:pt x="121221" y="166839"/>
                  </a:lnTo>
                  <a:lnTo>
                    <a:pt x="122707" y="165138"/>
                  </a:lnTo>
                  <a:close/>
                </a:path>
                <a:path extrusionOk="0" h="188595" w="1233170">
                  <a:moveTo>
                    <a:pt x="125272" y="131191"/>
                  </a:moveTo>
                  <a:lnTo>
                    <a:pt x="123774" y="129489"/>
                  </a:lnTo>
                  <a:lnTo>
                    <a:pt x="122643" y="130187"/>
                  </a:lnTo>
                  <a:lnTo>
                    <a:pt x="123774" y="132257"/>
                  </a:lnTo>
                  <a:lnTo>
                    <a:pt x="125272" y="131191"/>
                  </a:lnTo>
                  <a:close/>
                </a:path>
                <a:path extrusionOk="0" h="188595" w="1233170">
                  <a:moveTo>
                    <a:pt x="125844" y="97739"/>
                  </a:moveTo>
                  <a:lnTo>
                    <a:pt x="124206" y="96672"/>
                  </a:lnTo>
                  <a:lnTo>
                    <a:pt x="122707" y="98590"/>
                  </a:lnTo>
                  <a:lnTo>
                    <a:pt x="124269" y="99504"/>
                  </a:lnTo>
                  <a:lnTo>
                    <a:pt x="125844" y="97739"/>
                  </a:lnTo>
                  <a:close/>
                </a:path>
                <a:path extrusionOk="0" h="188595" w="1233170">
                  <a:moveTo>
                    <a:pt x="126263" y="119113"/>
                  </a:moveTo>
                  <a:lnTo>
                    <a:pt x="124841" y="117983"/>
                  </a:lnTo>
                  <a:lnTo>
                    <a:pt x="123634" y="119468"/>
                  </a:lnTo>
                  <a:lnTo>
                    <a:pt x="125056" y="120599"/>
                  </a:lnTo>
                  <a:lnTo>
                    <a:pt x="126263" y="119113"/>
                  </a:lnTo>
                  <a:close/>
                </a:path>
                <a:path extrusionOk="0" h="188595" w="1233170">
                  <a:moveTo>
                    <a:pt x="133019" y="82181"/>
                  </a:moveTo>
                  <a:lnTo>
                    <a:pt x="132880" y="80479"/>
                  </a:lnTo>
                  <a:lnTo>
                    <a:pt x="131241" y="79476"/>
                  </a:lnTo>
                  <a:lnTo>
                    <a:pt x="129108" y="81534"/>
                  </a:lnTo>
                  <a:lnTo>
                    <a:pt x="130467" y="82753"/>
                  </a:lnTo>
                  <a:lnTo>
                    <a:pt x="131673" y="82537"/>
                  </a:lnTo>
                  <a:lnTo>
                    <a:pt x="133019" y="82181"/>
                  </a:lnTo>
                  <a:close/>
                </a:path>
                <a:path extrusionOk="0" h="188595" w="1233170">
                  <a:moveTo>
                    <a:pt x="133667" y="187020"/>
                  </a:moveTo>
                  <a:lnTo>
                    <a:pt x="132740" y="185597"/>
                  </a:lnTo>
                  <a:lnTo>
                    <a:pt x="131381" y="186944"/>
                  </a:lnTo>
                  <a:lnTo>
                    <a:pt x="132308" y="188010"/>
                  </a:lnTo>
                  <a:lnTo>
                    <a:pt x="133667" y="187020"/>
                  </a:lnTo>
                  <a:close/>
                </a:path>
                <a:path extrusionOk="0" h="188595" w="1233170">
                  <a:moveTo>
                    <a:pt x="135940" y="152857"/>
                  </a:moveTo>
                  <a:lnTo>
                    <a:pt x="134023" y="150863"/>
                  </a:lnTo>
                  <a:lnTo>
                    <a:pt x="131533" y="152349"/>
                  </a:lnTo>
                  <a:lnTo>
                    <a:pt x="133451" y="154266"/>
                  </a:lnTo>
                  <a:lnTo>
                    <a:pt x="135940" y="152857"/>
                  </a:lnTo>
                  <a:close/>
                </a:path>
                <a:path extrusionOk="0" h="188595" w="1233170">
                  <a:moveTo>
                    <a:pt x="137642" y="161734"/>
                  </a:moveTo>
                  <a:lnTo>
                    <a:pt x="136156" y="160870"/>
                  </a:lnTo>
                  <a:lnTo>
                    <a:pt x="135305" y="162090"/>
                  </a:lnTo>
                  <a:lnTo>
                    <a:pt x="136575" y="163296"/>
                  </a:lnTo>
                  <a:lnTo>
                    <a:pt x="137642" y="161734"/>
                  </a:lnTo>
                  <a:close/>
                </a:path>
                <a:path extrusionOk="0" h="188595" w="1233170">
                  <a:moveTo>
                    <a:pt x="139496" y="158394"/>
                  </a:moveTo>
                  <a:lnTo>
                    <a:pt x="138430" y="157111"/>
                  </a:lnTo>
                  <a:lnTo>
                    <a:pt x="136867" y="158178"/>
                  </a:lnTo>
                  <a:lnTo>
                    <a:pt x="136728" y="158953"/>
                  </a:lnTo>
                  <a:lnTo>
                    <a:pt x="137147" y="159385"/>
                  </a:lnTo>
                  <a:lnTo>
                    <a:pt x="139065" y="159600"/>
                  </a:lnTo>
                  <a:lnTo>
                    <a:pt x="139496" y="158394"/>
                  </a:lnTo>
                  <a:close/>
                </a:path>
                <a:path extrusionOk="0" h="188595" w="1233170">
                  <a:moveTo>
                    <a:pt x="139573" y="107607"/>
                  </a:moveTo>
                  <a:lnTo>
                    <a:pt x="138290" y="105549"/>
                  </a:lnTo>
                  <a:lnTo>
                    <a:pt x="137223" y="106324"/>
                  </a:lnTo>
                  <a:lnTo>
                    <a:pt x="138506" y="108318"/>
                  </a:lnTo>
                  <a:lnTo>
                    <a:pt x="139573" y="107607"/>
                  </a:lnTo>
                  <a:close/>
                </a:path>
                <a:path extrusionOk="0" h="188595" w="1233170">
                  <a:moveTo>
                    <a:pt x="144475" y="168198"/>
                  </a:moveTo>
                  <a:lnTo>
                    <a:pt x="143548" y="167195"/>
                  </a:lnTo>
                  <a:lnTo>
                    <a:pt x="141706" y="167132"/>
                  </a:lnTo>
                  <a:lnTo>
                    <a:pt x="140779" y="168198"/>
                  </a:lnTo>
                  <a:lnTo>
                    <a:pt x="140487" y="170459"/>
                  </a:lnTo>
                  <a:lnTo>
                    <a:pt x="142557" y="170319"/>
                  </a:lnTo>
                  <a:lnTo>
                    <a:pt x="143979" y="169964"/>
                  </a:lnTo>
                  <a:lnTo>
                    <a:pt x="144475" y="168198"/>
                  </a:lnTo>
                  <a:close/>
                </a:path>
                <a:path extrusionOk="0" h="188595" w="1233170">
                  <a:moveTo>
                    <a:pt x="147612" y="121742"/>
                  </a:moveTo>
                  <a:lnTo>
                    <a:pt x="146392" y="119608"/>
                  </a:lnTo>
                  <a:lnTo>
                    <a:pt x="145186" y="120954"/>
                  </a:lnTo>
                  <a:lnTo>
                    <a:pt x="146748" y="122732"/>
                  </a:lnTo>
                  <a:lnTo>
                    <a:pt x="147612" y="121742"/>
                  </a:lnTo>
                  <a:close/>
                </a:path>
                <a:path extrusionOk="0" h="188595" w="1233170">
                  <a:moveTo>
                    <a:pt x="148386" y="171742"/>
                  </a:moveTo>
                  <a:lnTo>
                    <a:pt x="146748" y="170319"/>
                  </a:lnTo>
                  <a:lnTo>
                    <a:pt x="145186" y="171958"/>
                  </a:lnTo>
                  <a:lnTo>
                    <a:pt x="147104" y="173520"/>
                  </a:lnTo>
                  <a:lnTo>
                    <a:pt x="148386" y="171742"/>
                  </a:lnTo>
                  <a:close/>
                </a:path>
                <a:path extrusionOk="0" h="188595" w="1233170">
                  <a:moveTo>
                    <a:pt x="152869" y="91694"/>
                  </a:moveTo>
                  <a:lnTo>
                    <a:pt x="151726" y="90068"/>
                  </a:lnTo>
                  <a:lnTo>
                    <a:pt x="148742" y="90131"/>
                  </a:lnTo>
                  <a:lnTo>
                    <a:pt x="150025" y="91630"/>
                  </a:lnTo>
                  <a:lnTo>
                    <a:pt x="150304" y="93967"/>
                  </a:lnTo>
                  <a:lnTo>
                    <a:pt x="152869" y="94894"/>
                  </a:lnTo>
                  <a:lnTo>
                    <a:pt x="152869" y="91694"/>
                  </a:lnTo>
                  <a:close/>
                </a:path>
                <a:path extrusionOk="0" h="188595" w="1233170">
                  <a:moveTo>
                    <a:pt x="159207" y="116624"/>
                  </a:moveTo>
                  <a:lnTo>
                    <a:pt x="157429" y="114490"/>
                  </a:lnTo>
                  <a:lnTo>
                    <a:pt x="155790" y="115989"/>
                  </a:lnTo>
                  <a:lnTo>
                    <a:pt x="157708" y="118262"/>
                  </a:lnTo>
                  <a:lnTo>
                    <a:pt x="159207" y="116624"/>
                  </a:lnTo>
                  <a:close/>
                </a:path>
                <a:path extrusionOk="0" h="188595" w="1233170">
                  <a:moveTo>
                    <a:pt x="161620" y="152641"/>
                  </a:moveTo>
                  <a:lnTo>
                    <a:pt x="160413" y="150075"/>
                  </a:lnTo>
                  <a:lnTo>
                    <a:pt x="158559" y="151498"/>
                  </a:lnTo>
                  <a:lnTo>
                    <a:pt x="157924" y="152996"/>
                  </a:lnTo>
                  <a:lnTo>
                    <a:pt x="158851" y="155054"/>
                  </a:lnTo>
                  <a:lnTo>
                    <a:pt x="159842" y="153708"/>
                  </a:lnTo>
                  <a:lnTo>
                    <a:pt x="161620" y="152641"/>
                  </a:lnTo>
                  <a:close/>
                </a:path>
                <a:path extrusionOk="0" h="188595" w="1233170">
                  <a:moveTo>
                    <a:pt x="162547" y="102920"/>
                  </a:moveTo>
                  <a:lnTo>
                    <a:pt x="160058" y="103492"/>
                  </a:lnTo>
                  <a:lnTo>
                    <a:pt x="158699" y="104343"/>
                  </a:lnTo>
                  <a:lnTo>
                    <a:pt x="158699" y="106400"/>
                  </a:lnTo>
                  <a:lnTo>
                    <a:pt x="159918" y="107746"/>
                  </a:lnTo>
                  <a:lnTo>
                    <a:pt x="161899" y="107175"/>
                  </a:lnTo>
                  <a:lnTo>
                    <a:pt x="162115" y="105410"/>
                  </a:lnTo>
                  <a:lnTo>
                    <a:pt x="162547" y="102920"/>
                  </a:lnTo>
                  <a:close/>
                </a:path>
                <a:path extrusionOk="0" h="188595" w="1233170">
                  <a:moveTo>
                    <a:pt x="166382" y="125437"/>
                  </a:moveTo>
                  <a:lnTo>
                    <a:pt x="163398" y="127000"/>
                  </a:lnTo>
                  <a:lnTo>
                    <a:pt x="165531" y="127215"/>
                  </a:lnTo>
                  <a:lnTo>
                    <a:pt x="166382" y="125437"/>
                  </a:lnTo>
                  <a:close/>
                </a:path>
                <a:path extrusionOk="0" h="188595" w="1233170">
                  <a:moveTo>
                    <a:pt x="166598" y="70243"/>
                  </a:moveTo>
                  <a:lnTo>
                    <a:pt x="165252" y="69176"/>
                  </a:lnTo>
                  <a:lnTo>
                    <a:pt x="163474" y="70891"/>
                  </a:lnTo>
                  <a:lnTo>
                    <a:pt x="164820" y="71945"/>
                  </a:lnTo>
                  <a:lnTo>
                    <a:pt x="166598" y="70243"/>
                  </a:lnTo>
                  <a:close/>
                </a:path>
                <a:path extrusionOk="0" h="188595" w="1233170">
                  <a:moveTo>
                    <a:pt x="169735" y="108737"/>
                  </a:moveTo>
                  <a:lnTo>
                    <a:pt x="168236" y="106819"/>
                  </a:lnTo>
                  <a:lnTo>
                    <a:pt x="165747" y="109093"/>
                  </a:lnTo>
                  <a:lnTo>
                    <a:pt x="167957" y="110871"/>
                  </a:lnTo>
                  <a:lnTo>
                    <a:pt x="169735" y="108737"/>
                  </a:lnTo>
                  <a:close/>
                </a:path>
                <a:path extrusionOk="0" h="188595" w="1233170">
                  <a:moveTo>
                    <a:pt x="178117" y="93611"/>
                  </a:moveTo>
                  <a:lnTo>
                    <a:pt x="176695" y="92405"/>
                  </a:lnTo>
                  <a:lnTo>
                    <a:pt x="175564" y="93903"/>
                  </a:lnTo>
                  <a:lnTo>
                    <a:pt x="176987" y="95034"/>
                  </a:lnTo>
                  <a:lnTo>
                    <a:pt x="178117" y="93611"/>
                  </a:lnTo>
                  <a:close/>
                </a:path>
                <a:path extrusionOk="0" h="188595" w="1233170">
                  <a:moveTo>
                    <a:pt x="189357" y="68618"/>
                  </a:moveTo>
                  <a:lnTo>
                    <a:pt x="187794" y="67614"/>
                  </a:lnTo>
                  <a:lnTo>
                    <a:pt x="186944" y="68821"/>
                  </a:lnTo>
                  <a:lnTo>
                    <a:pt x="188226" y="70027"/>
                  </a:lnTo>
                  <a:lnTo>
                    <a:pt x="189357" y="68618"/>
                  </a:lnTo>
                  <a:close/>
                </a:path>
                <a:path extrusionOk="0" h="188595" w="1233170">
                  <a:moveTo>
                    <a:pt x="232181" y="139496"/>
                  </a:moveTo>
                  <a:lnTo>
                    <a:pt x="231546" y="137718"/>
                  </a:lnTo>
                  <a:lnTo>
                    <a:pt x="229908" y="136867"/>
                  </a:lnTo>
                  <a:lnTo>
                    <a:pt x="228206" y="136588"/>
                  </a:lnTo>
                  <a:lnTo>
                    <a:pt x="226999" y="139636"/>
                  </a:lnTo>
                  <a:lnTo>
                    <a:pt x="228917" y="140347"/>
                  </a:lnTo>
                  <a:lnTo>
                    <a:pt x="230619" y="140563"/>
                  </a:lnTo>
                  <a:lnTo>
                    <a:pt x="232181" y="139496"/>
                  </a:lnTo>
                  <a:close/>
                </a:path>
                <a:path extrusionOk="0" h="188595" w="1233170">
                  <a:moveTo>
                    <a:pt x="235026" y="177927"/>
                  </a:moveTo>
                  <a:lnTo>
                    <a:pt x="233248" y="175653"/>
                  </a:lnTo>
                  <a:lnTo>
                    <a:pt x="231902" y="176784"/>
                  </a:lnTo>
                  <a:lnTo>
                    <a:pt x="233895" y="179349"/>
                  </a:lnTo>
                  <a:lnTo>
                    <a:pt x="235026" y="177927"/>
                  </a:lnTo>
                  <a:close/>
                </a:path>
                <a:path extrusionOk="0" h="188595" w="1233170">
                  <a:moveTo>
                    <a:pt x="246418" y="88569"/>
                  </a:moveTo>
                  <a:lnTo>
                    <a:pt x="245135" y="87287"/>
                  </a:lnTo>
                  <a:lnTo>
                    <a:pt x="244068" y="85445"/>
                  </a:lnTo>
                  <a:lnTo>
                    <a:pt x="242570" y="87439"/>
                  </a:lnTo>
                  <a:lnTo>
                    <a:pt x="241935" y="88861"/>
                  </a:lnTo>
                  <a:lnTo>
                    <a:pt x="243776" y="90347"/>
                  </a:lnTo>
                  <a:lnTo>
                    <a:pt x="245198" y="90424"/>
                  </a:lnTo>
                  <a:lnTo>
                    <a:pt x="246418" y="88569"/>
                  </a:lnTo>
                  <a:close/>
                </a:path>
                <a:path extrusionOk="0" h="188595" w="1233170">
                  <a:moveTo>
                    <a:pt x="247192" y="153987"/>
                  </a:moveTo>
                  <a:lnTo>
                    <a:pt x="245059" y="151358"/>
                  </a:lnTo>
                  <a:lnTo>
                    <a:pt x="243636" y="152920"/>
                  </a:lnTo>
                  <a:lnTo>
                    <a:pt x="245630" y="155625"/>
                  </a:lnTo>
                  <a:lnTo>
                    <a:pt x="247192" y="153987"/>
                  </a:lnTo>
                  <a:close/>
                </a:path>
                <a:path extrusionOk="0" h="188595" w="1233170">
                  <a:moveTo>
                    <a:pt x="255663" y="155765"/>
                  </a:moveTo>
                  <a:lnTo>
                    <a:pt x="255231" y="153911"/>
                  </a:lnTo>
                  <a:lnTo>
                    <a:pt x="252958" y="152781"/>
                  </a:lnTo>
                  <a:lnTo>
                    <a:pt x="252031" y="155270"/>
                  </a:lnTo>
                  <a:lnTo>
                    <a:pt x="250393" y="156044"/>
                  </a:lnTo>
                  <a:lnTo>
                    <a:pt x="252323" y="156972"/>
                  </a:lnTo>
                  <a:lnTo>
                    <a:pt x="254165" y="157391"/>
                  </a:lnTo>
                  <a:lnTo>
                    <a:pt x="255663" y="155765"/>
                  </a:lnTo>
                  <a:close/>
                </a:path>
                <a:path extrusionOk="0" h="188595" w="1233170">
                  <a:moveTo>
                    <a:pt x="256235" y="117411"/>
                  </a:moveTo>
                  <a:lnTo>
                    <a:pt x="255892" y="115773"/>
                  </a:lnTo>
                  <a:lnTo>
                    <a:pt x="255816" y="115430"/>
                  </a:lnTo>
                  <a:lnTo>
                    <a:pt x="254381" y="115773"/>
                  </a:lnTo>
                  <a:lnTo>
                    <a:pt x="252171" y="114350"/>
                  </a:lnTo>
                  <a:lnTo>
                    <a:pt x="251675" y="117055"/>
                  </a:lnTo>
                  <a:lnTo>
                    <a:pt x="253238" y="118757"/>
                  </a:lnTo>
                  <a:lnTo>
                    <a:pt x="255587" y="118833"/>
                  </a:lnTo>
                  <a:lnTo>
                    <a:pt x="256235" y="117411"/>
                  </a:lnTo>
                  <a:close/>
                </a:path>
                <a:path extrusionOk="0" h="188595" w="1233170">
                  <a:moveTo>
                    <a:pt x="259791" y="150075"/>
                  </a:moveTo>
                  <a:lnTo>
                    <a:pt x="259575" y="148310"/>
                  </a:lnTo>
                  <a:lnTo>
                    <a:pt x="258724" y="147523"/>
                  </a:lnTo>
                  <a:lnTo>
                    <a:pt x="258292" y="145884"/>
                  </a:lnTo>
                  <a:lnTo>
                    <a:pt x="256514" y="146177"/>
                  </a:lnTo>
                  <a:lnTo>
                    <a:pt x="254457" y="148158"/>
                  </a:lnTo>
                  <a:lnTo>
                    <a:pt x="257581" y="150431"/>
                  </a:lnTo>
                  <a:lnTo>
                    <a:pt x="258508" y="150507"/>
                  </a:lnTo>
                  <a:lnTo>
                    <a:pt x="259791" y="150075"/>
                  </a:lnTo>
                  <a:close/>
                </a:path>
                <a:path extrusionOk="0" h="188595" w="1233170">
                  <a:moveTo>
                    <a:pt x="260070" y="115062"/>
                  </a:moveTo>
                  <a:lnTo>
                    <a:pt x="257860" y="112864"/>
                  </a:lnTo>
                  <a:lnTo>
                    <a:pt x="256235" y="113004"/>
                  </a:lnTo>
                  <a:lnTo>
                    <a:pt x="255930" y="115062"/>
                  </a:lnTo>
                  <a:lnTo>
                    <a:pt x="255955" y="115417"/>
                  </a:lnTo>
                  <a:lnTo>
                    <a:pt x="257149" y="115989"/>
                  </a:lnTo>
                  <a:lnTo>
                    <a:pt x="258152" y="117830"/>
                  </a:lnTo>
                  <a:lnTo>
                    <a:pt x="259930" y="116484"/>
                  </a:lnTo>
                  <a:lnTo>
                    <a:pt x="260070" y="115062"/>
                  </a:lnTo>
                  <a:close/>
                </a:path>
                <a:path extrusionOk="0" h="188595" w="1233170">
                  <a:moveTo>
                    <a:pt x="260997" y="73088"/>
                  </a:moveTo>
                  <a:lnTo>
                    <a:pt x="259854" y="71742"/>
                  </a:lnTo>
                  <a:lnTo>
                    <a:pt x="258432" y="72809"/>
                  </a:lnTo>
                  <a:lnTo>
                    <a:pt x="259283" y="74295"/>
                  </a:lnTo>
                  <a:lnTo>
                    <a:pt x="260997" y="73088"/>
                  </a:lnTo>
                  <a:close/>
                </a:path>
                <a:path extrusionOk="0" h="188595" w="1233170">
                  <a:moveTo>
                    <a:pt x="262064" y="111163"/>
                  </a:moveTo>
                  <a:lnTo>
                    <a:pt x="261277" y="109448"/>
                  </a:lnTo>
                  <a:lnTo>
                    <a:pt x="259575" y="110159"/>
                  </a:lnTo>
                  <a:lnTo>
                    <a:pt x="260362" y="111798"/>
                  </a:lnTo>
                  <a:lnTo>
                    <a:pt x="262064" y="111163"/>
                  </a:lnTo>
                  <a:close/>
                </a:path>
                <a:path extrusionOk="0" h="188595" w="1233170">
                  <a:moveTo>
                    <a:pt x="269036" y="81749"/>
                  </a:moveTo>
                  <a:lnTo>
                    <a:pt x="267398" y="80187"/>
                  </a:lnTo>
                  <a:lnTo>
                    <a:pt x="266407" y="80835"/>
                  </a:lnTo>
                  <a:lnTo>
                    <a:pt x="264414" y="80187"/>
                  </a:lnTo>
                  <a:lnTo>
                    <a:pt x="264337" y="82105"/>
                  </a:lnTo>
                  <a:lnTo>
                    <a:pt x="266255" y="83451"/>
                  </a:lnTo>
                  <a:lnTo>
                    <a:pt x="269036" y="81749"/>
                  </a:lnTo>
                  <a:close/>
                </a:path>
                <a:path extrusionOk="0" h="188595" w="1233170">
                  <a:moveTo>
                    <a:pt x="270459" y="148590"/>
                  </a:moveTo>
                  <a:lnTo>
                    <a:pt x="267830" y="145745"/>
                  </a:lnTo>
                  <a:lnTo>
                    <a:pt x="266407" y="147599"/>
                  </a:lnTo>
                  <a:lnTo>
                    <a:pt x="269100" y="149720"/>
                  </a:lnTo>
                  <a:lnTo>
                    <a:pt x="270459" y="148590"/>
                  </a:lnTo>
                  <a:close/>
                </a:path>
                <a:path extrusionOk="0" h="188595" w="1233170">
                  <a:moveTo>
                    <a:pt x="271094" y="152349"/>
                  </a:moveTo>
                  <a:lnTo>
                    <a:pt x="269748" y="151218"/>
                  </a:lnTo>
                  <a:lnTo>
                    <a:pt x="268033" y="152704"/>
                  </a:lnTo>
                  <a:lnTo>
                    <a:pt x="269671" y="153555"/>
                  </a:lnTo>
                  <a:lnTo>
                    <a:pt x="271094" y="152349"/>
                  </a:lnTo>
                  <a:close/>
                </a:path>
                <a:path extrusionOk="0" h="188595" w="1233170">
                  <a:moveTo>
                    <a:pt x="273024" y="114211"/>
                  </a:moveTo>
                  <a:lnTo>
                    <a:pt x="271957" y="112572"/>
                  </a:lnTo>
                  <a:lnTo>
                    <a:pt x="270675" y="113792"/>
                  </a:lnTo>
                  <a:lnTo>
                    <a:pt x="271665" y="115354"/>
                  </a:lnTo>
                  <a:lnTo>
                    <a:pt x="273024" y="114211"/>
                  </a:lnTo>
                  <a:close/>
                </a:path>
                <a:path extrusionOk="0" h="188595" w="1233170">
                  <a:moveTo>
                    <a:pt x="275158" y="126212"/>
                  </a:moveTo>
                  <a:lnTo>
                    <a:pt x="274091" y="124015"/>
                  </a:lnTo>
                  <a:lnTo>
                    <a:pt x="272808" y="123024"/>
                  </a:lnTo>
                  <a:lnTo>
                    <a:pt x="269392" y="124650"/>
                  </a:lnTo>
                  <a:lnTo>
                    <a:pt x="271805" y="125222"/>
                  </a:lnTo>
                  <a:lnTo>
                    <a:pt x="272732" y="127355"/>
                  </a:lnTo>
                  <a:lnTo>
                    <a:pt x="275158" y="126212"/>
                  </a:lnTo>
                  <a:close/>
                </a:path>
                <a:path extrusionOk="0" h="188595" w="1233170">
                  <a:moveTo>
                    <a:pt x="283044" y="138430"/>
                  </a:moveTo>
                  <a:lnTo>
                    <a:pt x="281127" y="137083"/>
                  </a:lnTo>
                  <a:lnTo>
                    <a:pt x="279781" y="138569"/>
                  </a:lnTo>
                  <a:lnTo>
                    <a:pt x="281698" y="139636"/>
                  </a:lnTo>
                  <a:lnTo>
                    <a:pt x="283044" y="138430"/>
                  </a:lnTo>
                  <a:close/>
                </a:path>
                <a:path extrusionOk="0" h="188595" w="1233170">
                  <a:moveTo>
                    <a:pt x="293573" y="111658"/>
                  </a:moveTo>
                  <a:lnTo>
                    <a:pt x="291515" y="110299"/>
                  </a:lnTo>
                  <a:lnTo>
                    <a:pt x="290512" y="112153"/>
                  </a:lnTo>
                  <a:lnTo>
                    <a:pt x="292442" y="113499"/>
                  </a:lnTo>
                  <a:lnTo>
                    <a:pt x="293573" y="111658"/>
                  </a:lnTo>
                  <a:close/>
                </a:path>
                <a:path extrusionOk="0" h="188595" w="1233170">
                  <a:moveTo>
                    <a:pt x="295922" y="82245"/>
                  </a:moveTo>
                  <a:lnTo>
                    <a:pt x="295351" y="80264"/>
                  </a:lnTo>
                  <a:lnTo>
                    <a:pt x="293865" y="80835"/>
                  </a:lnTo>
                  <a:lnTo>
                    <a:pt x="291795" y="81330"/>
                  </a:lnTo>
                  <a:lnTo>
                    <a:pt x="292798" y="82892"/>
                  </a:lnTo>
                  <a:lnTo>
                    <a:pt x="293154" y="84455"/>
                  </a:lnTo>
                  <a:lnTo>
                    <a:pt x="294855" y="84378"/>
                  </a:lnTo>
                  <a:lnTo>
                    <a:pt x="295922" y="82245"/>
                  </a:lnTo>
                  <a:close/>
                </a:path>
                <a:path extrusionOk="0" h="188595" w="1233170">
                  <a:moveTo>
                    <a:pt x="298551" y="77914"/>
                  </a:moveTo>
                  <a:lnTo>
                    <a:pt x="297637" y="76288"/>
                  </a:lnTo>
                  <a:lnTo>
                    <a:pt x="296214" y="77495"/>
                  </a:lnTo>
                  <a:lnTo>
                    <a:pt x="297129" y="79057"/>
                  </a:lnTo>
                  <a:lnTo>
                    <a:pt x="298551" y="77914"/>
                  </a:lnTo>
                  <a:close/>
                </a:path>
                <a:path extrusionOk="0" h="188595" w="1233170">
                  <a:moveTo>
                    <a:pt x="308724" y="145186"/>
                  </a:moveTo>
                  <a:lnTo>
                    <a:pt x="306882" y="142405"/>
                  </a:lnTo>
                  <a:lnTo>
                    <a:pt x="304177" y="144475"/>
                  </a:lnTo>
                  <a:lnTo>
                    <a:pt x="303390" y="146392"/>
                  </a:lnTo>
                  <a:lnTo>
                    <a:pt x="305879" y="149656"/>
                  </a:lnTo>
                  <a:lnTo>
                    <a:pt x="307594" y="147027"/>
                  </a:lnTo>
                  <a:lnTo>
                    <a:pt x="308724" y="145186"/>
                  </a:lnTo>
                  <a:close/>
                </a:path>
                <a:path extrusionOk="0" h="188595" w="1233170">
                  <a:moveTo>
                    <a:pt x="327647" y="150507"/>
                  </a:moveTo>
                  <a:lnTo>
                    <a:pt x="326009" y="148158"/>
                  </a:lnTo>
                  <a:lnTo>
                    <a:pt x="323951" y="150012"/>
                  </a:lnTo>
                  <a:lnTo>
                    <a:pt x="325869" y="151993"/>
                  </a:lnTo>
                  <a:lnTo>
                    <a:pt x="327647" y="150507"/>
                  </a:lnTo>
                  <a:close/>
                </a:path>
                <a:path extrusionOk="0" h="188595" w="1233170">
                  <a:moveTo>
                    <a:pt x="358101" y="133172"/>
                  </a:moveTo>
                  <a:lnTo>
                    <a:pt x="356171" y="131686"/>
                  </a:lnTo>
                  <a:lnTo>
                    <a:pt x="354469" y="134023"/>
                  </a:lnTo>
                  <a:lnTo>
                    <a:pt x="356247" y="135382"/>
                  </a:lnTo>
                  <a:lnTo>
                    <a:pt x="358101" y="133172"/>
                  </a:lnTo>
                  <a:close/>
                </a:path>
                <a:path extrusionOk="0" h="188595" w="1233170">
                  <a:moveTo>
                    <a:pt x="384136" y="93256"/>
                  </a:moveTo>
                  <a:lnTo>
                    <a:pt x="382498" y="91770"/>
                  </a:lnTo>
                  <a:lnTo>
                    <a:pt x="380860" y="93040"/>
                  </a:lnTo>
                  <a:lnTo>
                    <a:pt x="382422" y="94183"/>
                  </a:lnTo>
                  <a:lnTo>
                    <a:pt x="384136" y="93256"/>
                  </a:lnTo>
                  <a:close/>
                </a:path>
                <a:path extrusionOk="0" h="188595" w="1233170">
                  <a:moveTo>
                    <a:pt x="395935" y="129984"/>
                  </a:moveTo>
                  <a:lnTo>
                    <a:pt x="394309" y="126860"/>
                  </a:lnTo>
                  <a:lnTo>
                    <a:pt x="394728" y="130340"/>
                  </a:lnTo>
                  <a:lnTo>
                    <a:pt x="395935" y="129984"/>
                  </a:lnTo>
                  <a:close/>
                </a:path>
                <a:path extrusionOk="0" h="188595" w="1233170">
                  <a:moveTo>
                    <a:pt x="453059" y="109385"/>
                  </a:moveTo>
                  <a:lnTo>
                    <a:pt x="451421" y="107823"/>
                  </a:lnTo>
                  <a:lnTo>
                    <a:pt x="449859" y="108737"/>
                  </a:lnTo>
                  <a:lnTo>
                    <a:pt x="451421" y="110236"/>
                  </a:lnTo>
                  <a:lnTo>
                    <a:pt x="453059" y="109385"/>
                  </a:lnTo>
                  <a:close/>
                </a:path>
                <a:path extrusionOk="0" h="188595" w="1233170">
                  <a:moveTo>
                    <a:pt x="488848" y="122021"/>
                  </a:moveTo>
                  <a:lnTo>
                    <a:pt x="487273" y="120040"/>
                  </a:lnTo>
                  <a:lnTo>
                    <a:pt x="485000" y="121666"/>
                  </a:lnTo>
                  <a:lnTo>
                    <a:pt x="486778" y="123736"/>
                  </a:lnTo>
                  <a:lnTo>
                    <a:pt x="488848" y="122021"/>
                  </a:lnTo>
                  <a:close/>
                </a:path>
                <a:path extrusionOk="0" h="188595" w="1233170">
                  <a:moveTo>
                    <a:pt x="543052" y="92341"/>
                  </a:moveTo>
                  <a:lnTo>
                    <a:pt x="540702" y="89852"/>
                  </a:lnTo>
                  <a:lnTo>
                    <a:pt x="538784" y="91694"/>
                  </a:lnTo>
                  <a:lnTo>
                    <a:pt x="540981" y="94043"/>
                  </a:lnTo>
                  <a:lnTo>
                    <a:pt x="543052" y="92341"/>
                  </a:lnTo>
                  <a:close/>
                </a:path>
                <a:path extrusionOk="0" h="188595" w="1233170">
                  <a:moveTo>
                    <a:pt x="560197" y="108673"/>
                  </a:moveTo>
                  <a:lnTo>
                    <a:pt x="558482" y="107251"/>
                  </a:lnTo>
                  <a:lnTo>
                    <a:pt x="556996" y="108381"/>
                  </a:lnTo>
                  <a:lnTo>
                    <a:pt x="557911" y="110375"/>
                  </a:lnTo>
                  <a:lnTo>
                    <a:pt x="560197" y="108673"/>
                  </a:lnTo>
                  <a:close/>
                </a:path>
                <a:path extrusionOk="0" h="188595" w="1233170">
                  <a:moveTo>
                    <a:pt x="595477" y="79476"/>
                  </a:moveTo>
                  <a:lnTo>
                    <a:pt x="594194" y="78054"/>
                  </a:lnTo>
                  <a:lnTo>
                    <a:pt x="592772" y="78206"/>
                  </a:lnTo>
                  <a:lnTo>
                    <a:pt x="590918" y="79413"/>
                  </a:lnTo>
                  <a:lnTo>
                    <a:pt x="592201" y="81254"/>
                  </a:lnTo>
                  <a:lnTo>
                    <a:pt x="593483" y="81534"/>
                  </a:lnTo>
                  <a:lnTo>
                    <a:pt x="594982" y="80759"/>
                  </a:lnTo>
                  <a:lnTo>
                    <a:pt x="595477" y="79476"/>
                  </a:lnTo>
                  <a:close/>
                </a:path>
                <a:path extrusionOk="0" h="188595" w="1233170">
                  <a:moveTo>
                    <a:pt x="1024559" y="129197"/>
                  </a:moveTo>
                  <a:lnTo>
                    <a:pt x="1023213" y="127355"/>
                  </a:lnTo>
                  <a:lnTo>
                    <a:pt x="1021359" y="126923"/>
                  </a:lnTo>
                  <a:lnTo>
                    <a:pt x="1018806" y="128066"/>
                  </a:lnTo>
                  <a:lnTo>
                    <a:pt x="1020152" y="130479"/>
                  </a:lnTo>
                  <a:lnTo>
                    <a:pt x="1021575" y="131546"/>
                  </a:lnTo>
                  <a:lnTo>
                    <a:pt x="1023708" y="130835"/>
                  </a:lnTo>
                  <a:lnTo>
                    <a:pt x="1024559" y="129197"/>
                  </a:lnTo>
                  <a:close/>
                </a:path>
                <a:path extrusionOk="0" h="188595" w="1233170">
                  <a:moveTo>
                    <a:pt x="1062482" y="120599"/>
                  </a:moveTo>
                  <a:lnTo>
                    <a:pt x="1060919" y="118833"/>
                  </a:lnTo>
                  <a:lnTo>
                    <a:pt x="1059497" y="119964"/>
                  </a:lnTo>
                  <a:lnTo>
                    <a:pt x="1061123" y="121666"/>
                  </a:lnTo>
                  <a:lnTo>
                    <a:pt x="1062482" y="120599"/>
                  </a:lnTo>
                  <a:close/>
                </a:path>
                <a:path extrusionOk="0" h="188595" w="1233170">
                  <a:moveTo>
                    <a:pt x="1117676" y="128778"/>
                  </a:moveTo>
                  <a:lnTo>
                    <a:pt x="1115339" y="127635"/>
                  </a:lnTo>
                  <a:lnTo>
                    <a:pt x="1114336" y="127419"/>
                  </a:lnTo>
                  <a:lnTo>
                    <a:pt x="1113205" y="127355"/>
                  </a:lnTo>
                  <a:lnTo>
                    <a:pt x="1113345" y="129133"/>
                  </a:lnTo>
                  <a:lnTo>
                    <a:pt x="1114691" y="129984"/>
                  </a:lnTo>
                  <a:lnTo>
                    <a:pt x="1115974" y="130619"/>
                  </a:lnTo>
                  <a:lnTo>
                    <a:pt x="1117676" y="128778"/>
                  </a:lnTo>
                  <a:close/>
                </a:path>
                <a:path extrusionOk="0" h="188595" w="1233170">
                  <a:moveTo>
                    <a:pt x="1123442" y="124790"/>
                  </a:moveTo>
                  <a:lnTo>
                    <a:pt x="1122235" y="123228"/>
                  </a:lnTo>
                  <a:lnTo>
                    <a:pt x="1121092" y="122669"/>
                  </a:lnTo>
                  <a:lnTo>
                    <a:pt x="1119035" y="124294"/>
                  </a:lnTo>
                  <a:lnTo>
                    <a:pt x="1120673" y="125653"/>
                  </a:lnTo>
                  <a:lnTo>
                    <a:pt x="1121879" y="126149"/>
                  </a:lnTo>
                  <a:lnTo>
                    <a:pt x="1123442" y="124790"/>
                  </a:lnTo>
                  <a:close/>
                </a:path>
                <a:path extrusionOk="0" h="188595" w="1233170">
                  <a:moveTo>
                    <a:pt x="1142365" y="129908"/>
                  </a:moveTo>
                  <a:lnTo>
                    <a:pt x="1138809" y="130187"/>
                  </a:lnTo>
                  <a:lnTo>
                    <a:pt x="1139596" y="131826"/>
                  </a:lnTo>
                  <a:lnTo>
                    <a:pt x="1140866" y="131902"/>
                  </a:lnTo>
                  <a:lnTo>
                    <a:pt x="1142225" y="131191"/>
                  </a:lnTo>
                  <a:lnTo>
                    <a:pt x="1142365" y="129908"/>
                  </a:lnTo>
                  <a:close/>
                </a:path>
                <a:path extrusionOk="0" h="188595" w="1233170">
                  <a:moveTo>
                    <a:pt x="1224953" y="137718"/>
                  </a:moveTo>
                  <a:lnTo>
                    <a:pt x="1223098" y="136296"/>
                  </a:lnTo>
                  <a:lnTo>
                    <a:pt x="1221397" y="136232"/>
                  </a:lnTo>
                  <a:lnTo>
                    <a:pt x="1219403" y="137655"/>
                  </a:lnTo>
                  <a:lnTo>
                    <a:pt x="1222184" y="139420"/>
                  </a:lnTo>
                  <a:lnTo>
                    <a:pt x="1224953" y="137718"/>
                  </a:lnTo>
                  <a:close/>
                </a:path>
                <a:path extrusionOk="0" h="188595" w="1233170">
                  <a:moveTo>
                    <a:pt x="1233068" y="138861"/>
                  </a:moveTo>
                  <a:lnTo>
                    <a:pt x="1231569" y="137858"/>
                  </a:lnTo>
                  <a:lnTo>
                    <a:pt x="1230223" y="138430"/>
                  </a:lnTo>
                  <a:lnTo>
                    <a:pt x="1231493" y="139776"/>
                  </a:lnTo>
                  <a:lnTo>
                    <a:pt x="1233068" y="138861"/>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7" name="Google Shape;3797;g2b5c250f245_0_726"/>
            <p:cNvSpPr/>
            <p:nvPr/>
          </p:nvSpPr>
          <p:spPr>
            <a:xfrm>
              <a:off x="184848" y="10181894"/>
              <a:ext cx="920750" cy="107315"/>
            </a:xfrm>
            <a:custGeom>
              <a:rect b="b" l="l" r="r" t="t"/>
              <a:pathLst>
                <a:path extrusionOk="0" h="107315" w="920750">
                  <a:moveTo>
                    <a:pt x="2768" y="105333"/>
                  </a:moveTo>
                  <a:lnTo>
                    <a:pt x="1143" y="104559"/>
                  </a:lnTo>
                  <a:lnTo>
                    <a:pt x="0" y="106121"/>
                  </a:lnTo>
                  <a:lnTo>
                    <a:pt x="1562" y="106895"/>
                  </a:lnTo>
                  <a:lnTo>
                    <a:pt x="2768" y="105333"/>
                  </a:lnTo>
                  <a:close/>
                </a:path>
                <a:path extrusionOk="0" h="107315" w="920750">
                  <a:moveTo>
                    <a:pt x="26390" y="1562"/>
                  </a:moveTo>
                  <a:lnTo>
                    <a:pt x="25107" y="0"/>
                  </a:lnTo>
                  <a:lnTo>
                    <a:pt x="24333" y="1066"/>
                  </a:lnTo>
                  <a:lnTo>
                    <a:pt x="25539" y="2489"/>
                  </a:lnTo>
                  <a:lnTo>
                    <a:pt x="26390" y="1562"/>
                  </a:lnTo>
                  <a:close/>
                </a:path>
                <a:path extrusionOk="0" h="107315" w="920750">
                  <a:moveTo>
                    <a:pt x="920280" y="37782"/>
                  </a:moveTo>
                  <a:lnTo>
                    <a:pt x="918718" y="36017"/>
                  </a:lnTo>
                  <a:lnTo>
                    <a:pt x="917295" y="37147"/>
                  </a:lnTo>
                  <a:lnTo>
                    <a:pt x="918921" y="38849"/>
                  </a:lnTo>
                  <a:lnTo>
                    <a:pt x="920280" y="37782"/>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8" name="Google Shape;3798;g2b5c250f245_0_726"/>
            <p:cNvSpPr/>
            <p:nvPr/>
          </p:nvSpPr>
          <p:spPr>
            <a:xfrm>
              <a:off x="314604" y="9635845"/>
              <a:ext cx="2648585" cy="627379"/>
            </a:xfrm>
            <a:custGeom>
              <a:rect b="b" l="l" r="r" t="t"/>
              <a:pathLst>
                <a:path extrusionOk="0" h="627379" w="2648585">
                  <a:moveTo>
                    <a:pt x="869073" y="123190"/>
                  </a:moveTo>
                  <a:lnTo>
                    <a:pt x="863079" y="123190"/>
                  </a:lnTo>
                  <a:lnTo>
                    <a:pt x="867918" y="124460"/>
                  </a:lnTo>
                  <a:lnTo>
                    <a:pt x="869073" y="123190"/>
                  </a:lnTo>
                  <a:close/>
                </a:path>
                <a:path extrusionOk="0" h="627379" w="2648585">
                  <a:moveTo>
                    <a:pt x="936853" y="131114"/>
                  </a:moveTo>
                  <a:lnTo>
                    <a:pt x="934859" y="128346"/>
                  </a:lnTo>
                  <a:lnTo>
                    <a:pt x="933284" y="125641"/>
                  </a:lnTo>
                  <a:lnTo>
                    <a:pt x="929589" y="126707"/>
                  </a:lnTo>
                  <a:lnTo>
                    <a:pt x="928458" y="130111"/>
                  </a:lnTo>
                  <a:lnTo>
                    <a:pt x="930656" y="133311"/>
                  </a:lnTo>
                  <a:lnTo>
                    <a:pt x="933577" y="132029"/>
                  </a:lnTo>
                  <a:lnTo>
                    <a:pt x="936853" y="131114"/>
                  </a:lnTo>
                  <a:close/>
                </a:path>
                <a:path extrusionOk="0" h="627379" w="2648585">
                  <a:moveTo>
                    <a:pt x="1052588" y="144780"/>
                  </a:moveTo>
                  <a:lnTo>
                    <a:pt x="1048715" y="144780"/>
                  </a:lnTo>
                  <a:lnTo>
                    <a:pt x="1052093" y="147320"/>
                  </a:lnTo>
                  <a:lnTo>
                    <a:pt x="1052588" y="144780"/>
                  </a:lnTo>
                  <a:close/>
                </a:path>
                <a:path extrusionOk="0" h="627379" w="2648585">
                  <a:moveTo>
                    <a:pt x="1070584" y="580288"/>
                  </a:moveTo>
                  <a:lnTo>
                    <a:pt x="1070089" y="577748"/>
                  </a:lnTo>
                  <a:lnTo>
                    <a:pt x="1066596" y="577748"/>
                  </a:lnTo>
                  <a:lnTo>
                    <a:pt x="1052893" y="575208"/>
                  </a:lnTo>
                  <a:lnTo>
                    <a:pt x="1025461" y="571398"/>
                  </a:lnTo>
                  <a:lnTo>
                    <a:pt x="1011758" y="568858"/>
                  </a:lnTo>
                  <a:lnTo>
                    <a:pt x="970851" y="563778"/>
                  </a:lnTo>
                  <a:lnTo>
                    <a:pt x="884745" y="551078"/>
                  </a:lnTo>
                  <a:lnTo>
                    <a:pt x="839533" y="545998"/>
                  </a:lnTo>
                  <a:lnTo>
                    <a:pt x="779780" y="537108"/>
                  </a:lnTo>
                  <a:lnTo>
                    <a:pt x="762711" y="534568"/>
                  </a:lnTo>
                  <a:lnTo>
                    <a:pt x="616026" y="514273"/>
                  </a:lnTo>
                  <a:lnTo>
                    <a:pt x="616026" y="535838"/>
                  </a:lnTo>
                  <a:lnTo>
                    <a:pt x="613816" y="537108"/>
                  </a:lnTo>
                  <a:lnTo>
                    <a:pt x="611759" y="535838"/>
                  </a:lnTo>
                  <a:lnTo>
                    <a:pt x="616026" y="535838"/>
                  </a:lnTo>
                  <a:lnTo>
                    <a:pt x="616026" y="514273"/>
                  </a:lnTo>
                  <a:lnTo>
                    <a:pt x="615886" y="514248"/>
                  </a:lnTo>
                  <a:lnTo>
                    <a:pt x="563702" y="507898"/>
                  </a:lnTo>
                  <a:lnTo>
                    <a:pt x="519214" y="501548"/>
                  </a:lnTo>
                  <a:lnTo>
                    <a:pt x="510184" y="500278"/>
                  </a:lnTo>
                  <a:lnTo>
                    <a:pt x="501154" y="499008"/>
                  </a:lnTo>
                  <a:lnTo>
                    <a:pt x="492125" y="497738"/>
                  </a:lnTo>
                  <a:lnTo>
                    <a:pt x="454736" y="492658"/>
                  </a:lnTo>
                  <a:lnTo>
                    <a:pt x="445376" y="491388"/>
                  </a:lnTo>
                  <a:lnTo>
                    <a:pt x="431076" y="490118"/>
                  </a:lnTo>
                  <a:lnTo>
                    <a:pt x="423926" y="488848"/>
                  </a:lnTo>
                  <a:lnTo>
                    <a:pt x="416775" y="487578"/>
                  </a:lnTo>
                  <a:lnTo>
                    <a:pt x="408165" y="486308"/>
                  </a:lnTo>
                  <a:lnTo>
                    <a:pt x="399554" y="485038"/>
                  </a:lnTo>
                  <a:lnTo>
                    <a:pt x="390944" y="483768"/>
                  </a:lnTo>
                  <a:lnTo>
                    <a:pt x="386715" y="482498"/>
                  </a:lnTo>
                  <a:lnTo>
                    <a:pt x="382485" y="481228"/>
                  </a:lnTo>
                  <a:lnTo>
                    <a:pt x="379069" y="481228"/>
                  </a:lnTo>
                  <a:lnTo>
                    <a:pt x="379069" y="497738"/>
                  </a:lnTo>
                  <a:lnTo>
                    <a:pt x="379006" y="499008"/>
                  </a:lnTo>
                  <a:lnTo>
                    <a:pt x="374738" y="499008"/>
                  </a:lnTo>
                  <a:lnTo>
                    <a:pt x="374878" y="497738"/>
                  </a:lnTo>
                  <a:lnTo>
                    <a:pt x="379069" y="497738"/>
                  </a:lnTo>
                  <a:lnTo>
                    <a:pt x="379069" y="481228"/>
                  </a:lnTo>
                  <a:lnTo>
                    <a:pt x="377939" y="481228"/>
                  </a:lnTo>
                  <a:lnTo>
                    <a:pt x="374802" y="482498"/>
                  </a:lnTo>
                  <a:lnTo>
                    <a:pt x="370255" y="478688"/>
                  </a:lnTo>
                  <a:lnTo>
                    <a:pt x="364490" y="479958"/>
                  </a:lnTo>
                  <a:lnTo>
                    <a:pt x="362077" y="478688"/>
                  </a:lnTo>
                  <a:lnTo>
                    <a:pt x="359651" y="477418"/>
                  </a:lnTo>
                  <a:lnTo>
                    <a:pt x="355815" y="478688"/>
                  </a:lnTo>
                  <a:lnTo>
                    <a:pt x="353110" y="478688"/>
                  </a:lnTo>
                  <a:lnTo>
                    <a:pt x="351866" y="477418"/>
                  </a:lnTo>
                  <a:lnTo>
                    <a:pt x="350621" y="476148"/>
                  </a:lnTo>
                  <a:lnTo>
                    <a:pt x="339166" y="476148"/>
                  </a:lnTo>
                  <a:lnTo>
                    <a:pt x="337439" y="474878"/>
                  </a:lnTo>
                  <a:lnTo>
                    <a:pt x="333971" y="472338"/>
                  </a:lnTo>
                  <a:lnTo>
                    <a:pt x="328498" y="474878"/>
                  </a:lnTo>
                  <a:lnTo>
                    <a:pt x="326720" y="473608"/>
                  </a:lnTo>
                  <a:lnTo>
                    <a:pt x="323164" y="471068"/>
                  </a:lnTo>
                  <a:lnTo>
                    <a:pt x="316547" y="472338"/>
                  </a:lnTo>
                  <a:lnTo>
                    <a:pt x="310565" y="471068"/>
                  </a:lnTo>
                  <a:lnTo>
                    <a:pt x="274485" y="467258"/>
                  </a:lnTo>
                  <a:lnTo>
                    <a:pt x="262483" y="464718"/>
                  </a:lnTo>
                  <a:lnTo>
                    <a:pt x="258000" y="464718"/>
                  </a:lnTo>
                  <a:lnTo>
                    <a:pt x="253377" y="462178"/>
                  </a:lnTo>
                  <a:lnTo>
                    <a:pt x="245910" y="464718"/>
                  </a:lnTo>
                  <a:lnTo>
                    <a:pt x="243420" y="464718"/>
                  </a:lnTo>
                  <a:lnTo>
                    <a:pt x="243420" y="478688"/>
                  </a:lnTo>
                  <a:lnTo>
                    <a:pt x="242062" y="479958"/>
                  </a:lnTo>
                  <a:lnTo>
                    <a:pt x="240499" y="478688"/>
                  </a:lnTo>
                  <a:lnTo>
                    <a:pt x="241566" y="477418"/>
                  </a:lnTo>
                  <a:lnTo>
                    <a:pt x="243420" y="478688"/>
                  </a:lnTo>
                  <a:lnTo>
                    <a:pt x="243420" y="464718"/>
                  </a:lnTo>
                  <a:lnTo>
                    <a:pt x="242989" y="464718"/>
                  </a:lnTo>
                  <a:lnTo>
                    <a:pt x="236943" y="462178"/>
                  </a:lnTo>
                  <a:lnTo>
                    <a:pt x="233603" y="460908"/>
                  </a:lnTo>
                  <a:lnTo>
                    <a:pt x="229400" y="462178"/>
                  </a:lnTo>
                  <a:lnTo>
                    <a:pt x="223862" y="460908"/>
                  </a:lnTo>
                  <a:lnTo>
                    <a:pt x="222148" y="459638"/>
                  </a:lnTo>
                  <a:lnTo>
                    <a:pt x="220726" y="459638"/>
                  </a:lnTo>
                  <a:lnTo>
                    <a:pt x="216103" y="460908"/>
                  </a:lnTo>
                  <a:lnTo>
                    <a:pt x="213537" y="460908"/>
                  </a:lnTo>
                  <a:lnTo>
                    <a:pt x="212686" y="459638"/>
                  </a:lnTo>
                  <a:lnTo>
                    <a:pt x="211836" y="458368"/>
                  </a:lnTo>
                  <a:lnTo>
                    <a:pt x="210629" y="455828"/>
                  </a:lnTo>
                  <a:lnTo>
                    <a:pt x="208851" y="457098"/>
                  </a:lnTo>
                  <a:lnTo>
                    <a:pt x="203365" y="457098"/>
                  </a:lnTo>
                  <a:lnTo>
                    <a:pt x="199961" y="458368"/>
                  </a:lnTo>
                  <a:lnTo>
                    <a:pt x="196253" y="458368"/>
                  </a:lnTo>
                  <a:lnTo>
                    <a:pt x="194195" y="457098"/>
                  </a:lnTo>
                  <a:lnTo>
                    <a:pt x="194056" y="454558"/>
                  </a:lnTo>
                  <a:lnTo>
                    <a:pt x="193903" y="454558"/>
                  </a:lnTo>
                  <a:lnTo>
                    <a:pt x="191985" y="455828"/>
                  </a:lnTo>
                  <a:lnTo>
                    <a:pt x="187502" y="458368"/>
                  </a:lnTo>
                  <a:lnTo>
                    <a:pt x="184378" y="457517"/>
                  </a:lnTo>
                  <a:lnTo>
                    <a:pt x="184378" y="468528"/>
                  </a:lnTo>
                  <a:lnTo>
                    <a:pt x="182740" y="468528"/>
                  </a:lnTo>
                  <a:lnTo>
                    <a:pt x="180467" y="467258"/>
                  </a:lnTo>
                  <a:lnTo>
                    <a:pt x="182105" y="465988"/>
                  </a:lnTo>
                  <a:lnTo>
                    <a:pt x="184378" y="468528"/>
                  </a:lnTo>
                  <a:lnTo>
                    <a:pt x="184378" y="457517"/>
                  </a:lnTo>
                  <a:lnTo>
                    <a:pt x="182880" y="457098"/>
                  </a:lnTo>
                  <a:lnTo>
                    <a:pt x="180962" y="455828"/>
                  </a:lnTo>
                  <a:lnTo>
                    <a:pt x="179044" y="454558"/>
                  </a:lnTo>
                  <a:lnTo>
                    <a:pt x="177050" y="454558"/>
                  </a:lnTo>
                  <a:lnTo>
                    <a:pt x="176060" y="453288"/>
                  </a:lnTo>
                  <a:lnTo>
                    <a:pt x="174625" y="454202"/>
                  </a:lnTo>
                  <a:lnTo>
                    <a:pt x="174625" y="464718"/>
                  </a:lnTo>
                  <a:lnTo>
                    <a:pt x="171945" y="465531"/>
                  </a:lnTo>
                  <a:lnTo>
                    <a:pt x="171577" y="462178"/>
                  </a:lnTo>
                  <a:lnTo>
                    <a:pt x="173850" y="463448"/>
                  </a:lnTo>
                  <a:lnTo>
                    <a:pt x="174625" y="464718"/>
                  </a:lnTo>
                  <a:lnTo>
                    <a:pt x="174625" y="454202"/>
                  </a:lnTo>
                  <a:lnTo>
                    <a:pt x="174066" y="454558"/>
                  </a:lnTo>
                  <a:lnTo>
                    <a:pt x="171716" y="454558"/>
                  </a:lnTo>
                  <a:lnTo>
                    <a:pt x="170789" y="454914"/>
                  </a:lnTo>
                  <a:lnTo>
                    <a:pt x="170789" y="469798"/>
                  </a:lnTo>
                  <a:lnTo>
                    <a:pt x="170078" y="471068"/>
                  </a:lnTo>
                  <a:lnTo>
                    <a:pt x="169227" y="469798"/>
                  </a:lnTo>
                  <a:lnTo>
                    <a:pt x="170218" y="468528"/>
                  </a:lnTo>
                  <a:lnTo>
                    <a:pt x="170789" y="469798"/>
                  </a:lnTo>
                  <a:lnTo>
                    <a:pt x="170789" y="454914"/>
                  </a:lnTo>
                  <a:lnTo>
                    <a:pt x="168300" y="455828"/>
                  </a:lnTo>
                  <a:lnTo>
                    <a:pt x="167233" y="453288"/>
                  </a:lnTo>
                  <a:lnTo>
                    <a:pt x="164960" y="449478"/>
                  </a:lnTo>
                  <a:lnTo>
                    <a:pt x="162610" y="450748"/>
                  </a:lnTo>
                  <a:lnTo>
                    <a:pt x="160261" y="451751"/>
                  </a:lnTo>
                  <a:lnTo>
                    <a:pt x="160261" y="465988"/>
                  </a:lnTo>
                  <a:lnTo>
                    <a:pt x="159410" y="464718"/>
                  </a:lnTo>
                  <a:lnTo>
                    <a:pt x="157556" y="464718"/>
                  </a:lnTo>
                  <a:lnTo>
                    <a:pt x="158051" y="463448"/>
                  </a:lnTo>
                  <a:lnTo>
                    <a:pt x="158203" y="462178"/>
                  </a:lnTo>
                  <a:lnTo>
                    <a:pt x="160045" y="460908"/>
                  </a:lnTo>
                  <a:lnTo>
                    <a:pt x="159981" y="462178"/>
                  </a:lnTo>
                  <a:lnTo>
                    <a:pt x="160083" y="464718"/>
                  </a:lnTo>
                  <a:lnTo>
                    <a:pt x="160261" y="465988"/>
                  </a:lnTo>
                  <a:lnTo>
                    <a:pt x="160261" y="451751"/>
                  </a:lnTo>
                  <a:lnTo>
                    <a:pt x="159626" y="452018"/>
                  </a:lnTo>
                  <a:lnTo>
                    <a:pt x="156781" y="453288"/>
                  </a:lnTo>
                  <a:lnTo>
                    <a:pt x="154851" y="453936"/>
                  </a:lnTo>
                  <a:lnTo>
                    <a:pt x="154851" y="467258"/>
                  </a:lnTo>
                  <a:lnTo>
                    <a:pt x="153784" y="468528"/>
                  </a:lnTo>
                  <a:lnTo>
                    <a:pt x="152933" y="467258"/>
                  </a:lnTo>
                  <a:lnTo>
                    <a:pt x="153784" y="465988"/>
                  </a:lnTo>
                  <a:lnTo>
                    <a:pt x="154851" y="467258"/>
                  </a:lnTo>
                  <a:lnTo>
                    <a:pt x="154851" y="453936"/>
                  </a:lnTo>
                  <a:lnTo>
                    <a:pt x="152933" y="454558"/>
                  </a:lnTo>
                  <a:lnTo>
                    <a:pt x="152539" y="453288"/>
                  </a:lnTo>
                  <a:lnTo>
                    <a:pt x="151765" y="450748"/>
                  </a:lnTo>
                  <a:lnTo>
                    <a:pt x="150583" y="446938"/>
                  </a:lnTo>
                  <a:lnTo>
                    <a:pt x="148945" y="448208"/>
                  </a:lnTo>
                  <a:lnTo>
                    <a:pt x="143903" y="449478"/>
                  </a:lnTo>
                  <a:lnTo>
                    <a:pt x="140271" y="450748"/>
                  </a:lnTo>
                  <a:lnTo>
                    <a:pt x="137287" y="446938"/>
                  </a:lnTo>
                  <a:lnTo>
                    <a:pt x="134797" y="446938"/>
                  </a:lnTo>
                  <a:lnTo>
                    <a:pt x="133870" y="452018"/>
                  </a:lnTo>
                  <a:lnTo>
                    <a:pt x="131813" y="449478"/>
                  </a:lnTo>
                  <a:lnTo>
                    <a:pt x="130175" y="448208"/>
                  </a:lnTo>
                  <a:lnTo>
                    <a:pt x="126758" y="446938"/>
                  </a:lnTo>
                  <a:lnTo>
                    <a:pt x="123837" y="448208"/>
                  </a:lnTo>
                  <a:lnTo>
                    <a:pt x="120573" y="449478"/>
                  </a:lnTo>
                  <a:lnTo>
                    <a:pt x="119710" y="446938"/>
                  </a:lnTo>
                  <a:lnTo>
                    <a:pt x="119291" y="445668"/>
                  </a:lnTo>
                  <a:lnTo>
                    <a:pt x="116725" y="444398"/>
                  </a:lnTo>
                  <a:lnTo>
                    <a:pt x="113525" y="443128"/>
                  </a:lnTo>
                  <a:lnTo>
                    <a:pt x="111747" y="444944"/>
                  </a:lnTo>
                  <a:lnTo>
                    <a:pt x="111747" y="455828"/>
                  </a:lnTo>
                  <a:lnTo>
                    <a:pt x="110604" y="458368"/>
                  </a:lnTo>
                  <a:lnTo>
                    <a:pt x="107556" y="458368"/>
                  </a:lnTo>
                  <a:lnTo>
                    <a:pt x="107264" y="455828"/>
                  </a:lnTo>
                  <a:lnTo>
                    <a:pt x="111747" y="455828"/>
                  </a:lnTo>
                  <a:lnTo>
                    <a:pt x="111747" y="444944"/>
                  </a:lnTo>
                  <a:lnTo>
                    <a:pt x="111036" y="445668"/>
                  </a:lnTo>
                  <a:lnTo>
                    <a:pt x="108191" y="445668"/>
                  </a:lnTo>
                  <a:lnTo>
                    <a:pt x="108546" y="443128"/>
                  </a:lnTo>
                  <a:lnTo>
                    <a:pt x="95745" y="443128"/>
                  </a:lnTo>
                  <a:lnTo>
                    <a:pt x="92392" y="440588"/>
                  </a:lnTo>
                  <a:lnTo>
                    <a:pt x="88417" y="443128"/>
                  </a:lnTo>
                  <a:lnTo>
                    <a:pt x="84429" y="441858"/>
                  </a:lnTo>
                  <a:lnTo>
                    <a:pt x="80238" y="439318"/>
                  </a:lnTo>
                  <a:lnTo>
                    <a:pt x="74472" y="438048"/>
                  </a:lnTo>
                  <a:lnTo>
                    <a:pt x="69557" y="439318"/>
                  </a:lnTo>
                  <a:lnTo>
                    <a:pt x="66217" y="440588"/>
                  </a:lnTo>
                  <a:lnTo>
                    <a:pt x="65722" y="439318"/>
                  </a:lnTo>
                  <a:lnTo>
                    <a:pt x="64731" y="436778"/>
                  </a:lnTo>
                  <a:lnTo>
                    <a:pt x="62306" y="438048"/>
                  </a:lnTo>
                  <a:lnTo>
                    <a:pt x="57543" y="439318"/>
                  </a:lnTo>
                  <a:lnTo>
                    <a:pt x="53695" y="436778"/>
                  </a:lnTo>
                  <a:lnTo>
                    <a:pt x="52425" y="436422"/>
                  </a:lnTo>
                  <a:lnTo>
                    <a:pt x="52425" y="446938"/>
                  </a:lnTo>
                  <a:lnTo>
                    <a:pt x="50850" y="446938"/>
                  </a:lnTo>
                  <a:lnTo>
                    <a:pt x="51562" y="445668"/>
                  </a:lnTo>
                  <a:lnTo>
                    <a:pt x="52425" y="446938"/>
                  </a:lnTo>
                  <a:lnTo>
                    <a:pt x="52425" y="436422"/>
                  </a:lnTo>
                  <a:lnTo>
                    <a:pt x="49288" y="435508"/>
                  </a:lnTo>
                  <a:lnTo>
                    <a:pt x="87630" y="431698"/>
                  </a:lnTo>
                  <a:lnTo>
                    <a:pt x="73952" y="431698"/>
                  </a:lnTo>
                  <a:lnTo>
                    <a:pt x="33147" y="435508"/>
                  </a:lnTo>
                  <a:lnTo>
                    <a:pt x="27520" y="435508"/>
                  </a:lnTo>
                  <a:lnTo>
                    <a:pt x="21755" y="434238"/>
                  </a:lnTo>
                  <a:lnTo>
                    <a:pt x="16217" y="436778"/>
                  </a:lnTo>
                  <a:lnTo>
                    <a:pt x="13220" y="436778"/>
                  </a:lnTo>
                  <a:lnTo>
                    <a:pt x="13373" y="440588"/>
                  </a:lnTo>
                  <a:lnTo>
                    <a:pt x="16217" y="440588"/>
                  </a:lnTo>
                  <a:lnTo>
                    <a:pt x="18491" y="441858"/>
                  </a:lnTo>
                  <a:lnTo>
                    <a:pt x="20193" y="445668"/>
                  </a:lnTo>
                  <a:lnTo>
                    <a:pt x="22542" y="444398"/>
                  </a:lnTo>
                  <a:lnTo>
                    <a:pt x="26098" y="441858"/>
                  </a:lnTo>
                  <a:lnTo>
                    <a:pt x="27457" y="441858"/>
                  </a:lnTo>
                  <a:lnTo>
                    <a:pt x="27952" y="443128"/>
                  </a:lnTo>
                  <a:lnTo>
                    <a:pt x="29514" y="448208"/>
                  </a:lnTo>
                  <a:lnTo>
                    <a:pt x="42887" y="448208"/>
                  </a:lnTo>
                  <a:lnTo>
                    <a:pt x="48006" y="449478"/>
                  </a:lnTo>
                  <a:lnTo>
                    <a:pt x="52781" y="450748"/>
                  </a:lnTo>
                  <a:lnTo>
                    <a:pt x="57823" y="453288"/>
                  </a:lnTo>
                  <a:lnTo>
                    <a:pt x="63449" y="452018"/>
                  </a:lnTo>
                  <a:lnTo>
                    <a:pt x="68135" y="454558"/>
                  </a:lnTo>
                  <a:lnTo>
                    <a:pt x="70281" y="455828"/>
                  </a:lnTo>
                  <a:lnTo>
                    <a:pt x="73126" y="452018"/>
                  </a:lnTo>
                  <a:lnTo>
                    <a:pt x="76682" y="454558"/>
                  </a:lnTo>
                  <a:lnTo>
                    <a:pt x="78816" y="455828"/>
                  </a:lnTo>
                  <a:lnTo>
                    <a:pt x="81724" y="457098"/>
                  </a:lnTo>
                  <a:lnTo>
                    <a:pt x="83502" y="460908"/>
                  </a:lnTo>
                  <a:lnTo>
                    <a:pt x="87134" y="457098"/>
                  </a:lnTo>
                  <a:lnTo>
                    <a:pt x="88125" y="457098"/>
                  </a:lnTo>
                  <a:lnTo>
                    <a:pt x="89979" y="459638"/>
                  </a:lnTo>
                  <a:lnTo>
                    <a:pt x="90970" y="458368"/>
                  </a:lnTo>
                  <a:lnTo>
                    <a:pt x="91897" y="457098"/>
                  </a:lnTo>
                  <a:lnTo>
                    <a:pt x="93103" y="453288"/>
                  </a:lnTo>
                  <a:lnTo>
                    <a:pt x="97942" y="453288"/>
                  </a:lnTo>
                  <a:lnTo>
                    <a:pt x="97167" y="455828"/>
                  </a:lnTo>
                  <a:lnTo>
                    <a:pt x="96316" y="457098"/>
                  </a:lnTo>
                  <a:lnTo>
                    <a:pt x="94742" y="458368"/>
                  </a:lnTo>
                  <a:lnTo>
                    <a:pt x="96520" y="462178"/>
                  </a:lnTo>
                  <a:lnTo>
                    <a:pt x="98374" y="459638"/>
                  </a:lnTo>
                  <a:lnTo>
                    <a:pt x="99301" y="460908"/>
                  </a:lnTo>
                  <a:lnTo>
                    <a:pt x="102501" y="462178"/>
                  </a:lnTo>
                  <a:lnTo>
                    <a:pt x="105625" y="459638"/>
                  </a:lnTo>
                  <a:lnTo>
                    <a:pt x="107200" y="458368"/>
                  </a:lnTo>
                  <a:lnTo>
                    <a:pt x="109537" y="463448"/>
                  </a:lnTo>
                  <a:lnTo>
                    <a:pt x="112026" y="463448"/>
                  </a:lnTo>
                  <a:lnTo>
                    <a:pt x="113957" y="459638"/>
                  </a:lnTo>
                  <a:lnTo>
                    <a:pt x="115443" y="460908"/>
                  </a:lnTo>
                  <a:lnTo>
                    <a:pt x="117081" y="463448"/>
                  </a:lnTo>
                  <a:lnTo>
                    <a:pt x="119926" y="463448"/>
                  </a:lnTo>
                  <a:lnTo>
                    <a:pt x="119570" y="460908"/>
                  </a:lnTo>
                  <a:lnTo>
                    <a:pt x="118579" y="459638"/>
                  </a:lnTo>
                  <a:lnTo>
                    <a:pt x="117157" y="458368"/>
                  </a:lnTo>
                  <a:lnTo>
                    <a:pt x="117373" y="455828"/>
                  </a:lnTo>
                  <a:lnTo>
                    <a:pt x="120357" y="454558"/>
                  </a:lnTo>
                  <a:lnTo>
                    <a:pt x="122631" y="459638"/>
                  </a:lnTo>
                  <a:lnTo>
                    <a:pt x="125755" y="457098"/>
                  </a:lnTo>
                  <a:lnTo>
                    <a:pt x="126619" y="458368"/>
                  </a:lnTo>
                  <a:lnTo>
                    <a:pt x="126047" y="460908"/>
                  </a:lnTo>
                  <a:lnTo>
                    <a:pt x="128397" y="462178"/>
                  </a:lnTo>
                  <a:lnTo>
                    <a:pt x="129032" y="467258"/>
                  </a:lnTo>
                  <a:lnTo>
                    <a:pt x="130670" y="467258"/>
                  </a:lnTo>
                  <a:lnTo>
                    <a:pt x="134086" y="463448"/>
                  </a:lnTo>
                  <a:lnTo>
                    <a:pt x="135724" y="462178"/>
                  </a:lnTo>
                  <a:lnTo>
                    <a:pt x="131813" y="460908"/>
                  </a:lnTo>
                  <a:lnTo>
                    <a:pt x="130530" y="458368"/>
                  </a:lnTo>
                  <a:lnTo>
                    <a:pt x="133515" y="458368"/>
                  </a:lnTo>
                  <a:lnTo>
                    <a:pt x="135864" y="460908"/>
                  </a:lnTo>
                  <a:lnTo>
                    <a:pt x="140347" y="459638"/>
                  </a:lnTo>
                  <a:lnTo>
                    <a:pt x="141198" y="462178"/>
                  </a:lnTo>
                  <a:lnTo>
                    <a:pt x="139560" y="463448"/>
                  </a:lnTo>
                  <a:lnTo>
                    <a:pt x="137147" y="464718"/>
                  </a:lnTo>
                  <a:lnTo>
                    <a:pt x="137566" y="465988"/>
                  </a:lnTo>
                  <a:lnTo>
                    <a:pt x="138137" y="468528"/>
                  </a:lnTo>
                  <a:lnTo>
                    <a:pt x="141478" y="468528"/>
                  </a:lnTo>
                  <a:lnTo>
                    <a:pt x="143687" y="469798"/>
                  </a:lnTo>
                  <a:lnTo>
                    <a:pt x="145249" y="468528"/>
                  </a:lnTo>
                  <a:lnTo>
                    <a:pt x="146964" y="467258"/>
                  </a:lnTo>
                  <a:lnTo>
                    <a:pt x="147383" y="465988"/>
                  </a:lnTo>
                  <a:lnTo>
                    <a:pt x="144970" y="464718"/>
                  </a:lnTo>
                  <a:lnTo>
                    <a:pt x="146100" y="463448"/>
                  </a:lnTo>
                  <a:lnTo>
                    <a:pt x="148945" y="463448"/>
                  </a:lnTo>
                  <a:lnTo>
                    <a:pt x="149809" y="465988"/>
                  </a:lnTo>
                  <a:lnTo>
                    <a:pt x="150520" y="471068"/>
                  </a:lnTo>
                  <a:lnTo>
                    <a:pt x="152438" y="472338"/>
                  </a:lnTo>
                  <a:lnTo>
                    <a:pt x="153784" y="471068"/>
                  </a:lnTo>
                  <a:lnTo>
                    <a:pt x="157911" y="468528"/>
                  </a:lnTo>
                  <a:lnTo>
                    <a:pt x="160896" y="471068"/>
                  </a:lnTo>
                  <a:lnTo>
                    <a:pt x="164465" y="472338"/>
                  </a:lnTo>
                  <a:lnTo>
                    <a:pt x="172783" y="474878"/>
                  </a:lnTo>
                  <a:lnTo>
                    <a:pt x="177190" y="472338"/>
                  </a:lnTo>
                  <a:lnTo>
                    <a:pt x="179044" y="472338"/>
                  </a:lnTo>
                  <a:lnTo>
                    <a:pt x="183172" y="473608"/>
                  </a:lnTo>
                  <a:lnTo>
                    <a:pt x="184594" y="476148"/>
                  </a:lnTo>
                  <a:lnTo>
                    <a:pt x="190563" y="476148"/>
                  </a:lnTo>
                  <a:lnTo>
                    <a:pt x="192341" y="477418"/>
                  </a:lnTo>
                  <a:lnTo>
                    <a:pt x="197104" y="477418"/>
                  </a:lnTo>
                  <a:lnTo>
                    <a:pt x="201803" y="478688"/>
                  </a:lnTo>
                  <a:lnTo>
                    <a:pt x="206997" y="477418"/>
                  </a:lnTo>
                  <a:lnTo>
                    <a:pt x="209702" y="476148"/>
                  </a:lnTo>
                  <a:lnTo>
                    <a:pt x="212826" y="474878"/>
                  </a:lnTo>
                  <a:lnTo>
                    <a:pt x="216458" y="476148"/>
                  </a:lnTo>
                  <a:lnTo>
                    <a:pt x="215315" y="477418"/>
                  </a:lnTo>
                  <a:lnTo>
                    <a:pt x="212623" y="477418"/>
                  </a:lnTo>
                  <a:lnTo>
                    <a:pt x="213334" y="481228"/>
                  </a:lnTo>
                  <a:lnTo>
                    <a:pt x="215607" y="479958"/>
                  </a:lnTo>
                  <a:lnTo>
                    <a:pt x="217170" y="481228"/>
                  </a:lnTo>
                  <a:lnTo>
                    <a:pt x="228130" y="481228"/>
                  </a:lnTo>
                  <a:lnTo>
                    <a:pt x="236042" y="481228"/>
                  </a:lnTo>
                  <a:lnTo>
                    <a:pt x="235635" y="479958"/>
                  </a:lnTo>
                  <a:lnTo>
                    <a:pt x="235242" y="478688"/>
                  </a:lnTo>
                  <a:lnTo>
                    <a:pt x="233172" y="476148"/>
                  </a:lnTo>
                  <a:lnTo>
                    <a:pt x="230111" y="477418"/>
                  </a:lnTo>
                  <a:lnTo>
                    <a:pt x="227203" y="476148"/>
                  </a:lnTo>
                  <a:lnTo>
                    <a:pt x="225640" y="474878"/>
                  </a:lnTo>
                  <a:lnTo>
                    <a:pt x="227342" y="473608"/>
                  </a:lnTo>
                  <a:lnTo>
                    <a:pt x="229831" y="473608"/>
                  </a:lnTo>
                  <a:lnTo>
                    <a:pt x="236232" y="477418"/>
                  </a:lnTo>
                  <a:lnTo>
                    <a:pt x="238721" y="483768"/>
                  </a:lnTo>
                  <a:lnTo>
                    <a:pt x="241071" y="485038"/>
                  </a:lnTo>
                  <a:lnTo>
                    <a:pt x="244843" y="482498"/>
                  </a:lnTo>
                  <a:lnTo>
                    <a:pt x="247827" y="482498"/>
                  </a:lnTo>
                  <a:lnTo>
                    <a:pt x="250748" y="481228"/>
                  </a:lnTo>
                  <a:lnTo>
                    <a:pt x="254444" y="486308"/>
                  </a:lnTo>
                  <a:lnTo>
                    <a:pt x="257581" y="487578"/>
                  </a:lnTo>
                  <a:lnTo>
                    <a:pt x="259359" y="485038"/>
                  </a:lnTo>
                  <a:lnTo>
                    <a:pt x="261493" y="481228"/>
                  </a:lnTo>
                  <a:lnTo>
                    <a:pt x="262204" y="479958"/>
                  </a:lnTo>
                  <a:lnTo>
                    <a:pt x="266611" y="487578"/>
                  </a:lnTo>
                  <a:lnTo>
                    <a:pt x="268389" y="487578"/>
                  </a:lnTo>
                  <a:lnTo>
                    <a:pt x="271018" y="488848"/>
                  </a:lnTo>
                  <a:lnTo>
                    <a:pt x="273227" y="488848"/>
                  </a:lnTo>
                  <a:lnTo>
                    <a:pt x="272656" y="486308"/>
                  </a:lnTo>
                  <a:lnTo>
                    <a:pt x="273507" y="485038"/>
                  </a:lnTo>
                  <a:lnTo>
                    <a:pt x="278066" y="491388"/>
                  </a:lnTo>
                  <a:lnTo>
                    <a:pt x="283616" y="486308"/>
                  </a:lnTo>
                  <a:lnTo>
                    <a:pt x="283756" y="490118"/>
                  </a:lnTo>
                  <a:lnTo>
                    <a:pt x="286308" y="490118"/>
                  </a:lnTo>
                  <a:lnTo>
                    <a:pt x="289306" y="488848"/>
                  </a:lnTo>
                  <a:lnTo>
                    <a:pt x="291795" y="488848"/>
                  </a:lnTo>
                  <a:lnTo>
                    <a:pt x="293992" y="486308"/>
                  </a:lnTo>
                  <a:lnTo>
                    <a:pt x="296773" y="487578"/>
                  </a:lnTo>
                  <a:lnTo>
                    <a:pt x="296418" y="490118"/>
                  </a:lnTo>
                  <a:lnTo>
                    <a:pt x="293789" y="488848"/>
                  </a:lnTo>
                  <a:lnTo>
                    <a:pt x="293852" y="491388"/>
                  </a:lnTo>
                  <a:lnTo>
                    <a:pt x="296697" y="490118"/>
                  </a:lnTo>
                  <a:lnTo>
                    <a:pt x="301256" y="495198"/>
                  </a:lnTo>
                  <a:lnTo>
                    <a:pt x="301815" y="487578"/>
                  </a:lnTo>
                  <a:lnTo>
                    <a:pt x="304596" y="487578"/>
                  </a:lnTo>
                  <a:lnTo>
                    <a:pt x="305663" y="488848"/>
                  </a:lnTo>
                  <a:lnTo>
                    <a:pt x="305803" y="492658"/>
                  </a:lnTo>
                  <a:lnTo>
                    <a:pt x="308152" y="491388"/>
                  </a:lnTo>
                  <a:lnTo>
                    <a:pt x="311137" y="488848"/>
                  </a:lnTo>
                  <a:lnTo>
                    <a:pt x="315620" y="496468"/>
                  </a:lnTo>
                  <a:lnTo>
                    <a:pt x="317830" y="495198"/>
                  </a:lnTo>
                  <a:lnTo>
                    <a:pt x="320319" y="492658"/>
                  </a:lnTo>
                  <a:lnTo>
                    <a:pt x="319176" y="491388"/>
                  </a:lnTo>
                  <a:lnTo>
                    <a:pt x="317258" y="491388"/>
                  </a:lnTo>
                  <a:lnTo>
                    <a:pt x="316331" y="490118"/>
                  </a:lnTo>
                  <a:lnTo>
                    <a:pt x="319252" y="488848"/>
                  </a:lnTo>
                  <a:lnTo>
                    <a:pt x="319963" y="490118"/>
                  </a:lnTo>
                  <a:lnTo>
                    <a:pt x="320319" y="492658"/>
                  </a:lnTo>
                  <a:lnTo>
                    <a:pt x="323443" y="493928"/>
                  </a:lnTo>
                  <a:lnTo>
                    <a:pt x="326428" y="496468"/>
                  </a:lnTo>
                  <a:lnTo>
                    <a:pt x="329996" y="493928"/>
                  </a:lnTo>
                  <a:lnTo>
                    <a:pt x="332409" y="493928"/>
                  </a:lnTo>
                  <a:lnTo>
                    <a:pt x="334187" y="496468"/>
                  </a:lnTo>
                  <a:lnTo>
                    <a:pt x="338099" y="496468"/>
                  </a:lnTo>
                  <a:lnTo>
                    <a:pt x="340017" y="495198"/>
                  </a:lnTo>
                  <a:lnTo>
                    <a:pt x="341160" y="493928"/>
                  </a:lnTo>
                  <a:lnTo>
                    <a:pt x="342303" y="492658"/>
                  </a:lnTo>
                  <a:lnTo>
                    <a:pt x="342442" y="492658"/>
                  </a:lnTo>
                  <a:lnTo>
                    <a:pt x="343928" y="495198"/>
                  </a:lnTo>
                  <a:lnTo>
                    <a:pt x="345998" y="496468"/>
                  </a:lnTo>
                  <a:lnTo>
                    <a:pt x="357949" y="499008"/>
                  </a:lnTo>
                  <a:lnTo>
                    <a:pt x="393979" y="504088"/>
                  </a:lnTo>
                  <a:lnTo>
                    <a:pt x="453948" y="511708"/>
                  </a:lnTo>
                  <a:lnTo>
                    <a:pt x="483933" y="516788"/>
                  </a:lnTo>
                  <a:lnTo>
                    <a:pt x="510921" y="520598"/>
                  </a:lnTo>
                  <a:lnTo>
                    <a:pt x="537959" y="523138"/>
                  </a:lnTo>
                  <a:lnTo>
                    <a:pt x="564972" y="528218"/>
                  </a:lnTo>
                  <a:lnTo>
                    <a:pt x="591845" y="532028"/>
                  </a:lnTo>
                  <a:lnTo>
                    <a:pt x="598462" y="533298"/>
                  </a:lnTo>
                  <a:lnTo>
                    <a:pt x="605218" y="533298"/>
                  </a:lnTo>
                  <a:lnTo>
                    <a:pt x="611682" y="535838"/>
                  </a:lnTo>
                  <a:lnTo>
                    <a:pt x="607136" y="535838"/>
                  </a:lnTo>
                  <a:lnTo>
                    <a:pt x="604862" y="534568"/>
                  </a:lnTo>
                  <a:lnTo>
                    <a:pt x="556107" y="528218"/>
                  </a:lnTo>
                  <a:lnTo>
                    <a:pt x="539838" y="525678"/>
                  </a:lnTo>
                  <a:lnTo>
                    <a:pt x="470928" y="518058"/>
                  </a:lnTo>
                  <a:lnTo>
                    <a:pt x="444017" y="514248"/>
                  </a:lnTo>
                  <a:lnTo>
                    <a:pt x="439966" y="512978"/>
                  </a:lnTo>
                  <a:lnTo>
                    <a:pt x="435838" y="514248"/>
                  </a:lnTo>
                  <a:lnTo>
                    <a:pt x="645121" y="544728"/>
                  </a:lnTo>
                  <a:lnTo>
                    <a:pt x="697458" y="551078"/>
                  </a:lnTo>
                  <a:lnTo>
                    <a:pt x="802170" y="566318"/>
                  </a:lnTo>
                  <a:lnTo>
                    <a:pt x="854544" y="572668"/>
                  </a:lnTo>
                  <a:lnTo>
                    <a:pt x="906919" y="580288"/>
                  </a:lnTo>
                  <a:lnTo>
                    <a:pt x="959307" y="586638"/>
                  </a:lnTo>
                  <a:lnTo>
                    <a:pt x="1011707" y="594258"/>
                  </a:lnTo>
                  <a:lnTo>
                    <a:pt x="1064107" y="600608"/>
                  </a:lnTo>
                  <a:lnTo>
                    <a:pt x="1064323" y="599338"/>
                  </a:lnTo>
                  <a:lnTo>
                    <a:pt x="1038542" y="594296"/>
                  </a:lnTo>
                  <a:lnTo>
                    <a:pt x="1038288" y="594258"/>
                  </a:lnTo>
                  <a:lnTo>
                    <a:pt x="1033945" y="594258"/>
                  </a:lnTo>
                  <a:lnTo>
                    <a:pt x="1031811" y="592988"/>
                  </a:lnTo>
                  <a:lnTo>
                    <a:pt x="1033945" y="594258"/>
                  </a:lnTo>
                  <a:lnTo>
                    <a:pt x="1036218" y="592988"/>
                  </a:lnTo>
                  <a:lnTo>
                    <a:pt x="1038288" y="594258"/>
                  </a:lnTo>
                  <a:lnTo>
                    <a:pt x="1038542" y="594296"/>
                  </a:lnTo>
                  <a:lnTo>
                    <a:pt x="1065174" y="598068"/>
                  </a:lnTo>
                  <a:lnTo>
                    <a:pt x="1066673" y="598068"/>
                  </a:lnTo>
                  <a:lnTo>
                    <a:pt x="1069022" y="599338"/>
                  </a:lnTo>
                  <a:lnTo>
                    <a:pt x="1069733" y="594258"/>
                  </a:lnTo>
                  <a:lnTo>
                    <a:pt x="1067244" y="594258"/>
                  </a:lnTo>
                  <a:lnTo>
                    <a:pt x="1058303" y="592988"/>
                  </a:lnTo>
                  <a:lnTo>
                    <a:pt x="1043520" y="591718"/>
                  </a:lnTo>
                  <a:lnTo>
                    <a:pt x="1036154" y="590448"/>
                  </a:lnTo>
                  <a:lnTo>
                    <a:pt x="1025410" y="589013"/>
                  </a:lnTo>
                  <a:lnTo>
                    <a:pt x="1025410" y="592988"/>
                  </a:lnTo>
                  <a:lnTo>
                    <a:pt x="1023988" y="592988"/>
                  </a:lnTo>
                  <a:lnTo>
                    <a:pt x="1022489" y="591718"/>
                  </a:lnTo>
                  <a:lnTo>
                    <a:pt x="1023988" y="591718"/>
                  </a:lnTo>
                  <a:lnTo>
                    <a:pt x="1025410" y="592988"/>
                  </a:lnTo>
                  <a:lnTo>
                    <a:pt x="1025410" y="589013"/>
                  </a:lnTo>
                  <a:lnTo>
                    <a:pt x="998232" y="585368"/>
                  </a:lnTo>
                  <a:lnTo>
                    <a:pt x="979309" y="581558"/>
                  </a:lnTo>
                  <a:lnTo>
                    <a:pt x="960462" y="579018"/>
                  </a:lnTo>
                  <a:lnTo>
                    <a:pt x="950785" y="576478"/>
                  </a:lnTo>
                  <a:lnTo>
                    <a:pt x="921550" y="572668"/>
                  </a:lnTo>
                  <a:lnTo>
                    <a:pt x="917143" y="572668"/>
                  </a:lnTo>
                  <a:lnTo>
                    <a:pt x="915085" y="571398"/>
                  </a:lnTo>
                  <a:lnTo>
                    <a:pt x="919492" y="571398"/>
                  </a:lnTo>
                  <a:lnTo>
                    <a:pt x="921550" y="572668"/>
                  </a:lnTo>
                  <a:lnTo>
                    <a:pt x="929665" y="572668"/>
                  </a:lnTo>
                  <a:lnTo>
                    <a:pt x="945667" y="575208"/>
                  </a:lnTo>
                  <a:lnTo>
                    <a:pt x="984072" y="580288"/>
                  </a:lnTo>
                  <a:lnTo>
                    <a:pt x="1033132" y="587908"/>
                  </a:lnTo>
                  <a:lnTo>
                    <a:pt x="1065174" y="591718"/>
                  </a:lnTo>
                  <a:lnTo>
                    <a:pt x="1066673" y="591718"/>
                  </a:lnTo>
                  <a:lnTo>
                    <a:pt x="1069225" y="592988"/>
                  </a:lnTo>
                  <a:lnTo>
                    <a:pt x="1069657" y="590448"/>
                  </a:lnTo>
                  <a:lnTo>
                    <a:pt x="1070013" y="587908"/>
                  </a:lnTo>
                  <a:lnTo>
                    <a:pt x="1065822" y="587908"/>
                  </a:lnTo>
                  <a:lnTo>
                    <a:pt x="1041209" y="584098"/>
                  </a:lnTo>
                  <a:lnTo>
                    <a:pt x="1049451" y="584098"/>
                  </a:lnTo>
                  <a:lnTo>
                    <a:pt x="1065822" y="586638"/>
                  </a:lnTo>
                  <a:lnTo>
                    <a:pt x="1070292" y="586638"/>
                  </a:lnTo>
                  <a:lnTo>
                    <a:pt x="1070406" y="584098"/>
                  </a:lnTo>
                  <a:lnTo>
                    <a:pt x="1070584" y="580288"/>
                  </a:lnTo>
                  <a:close/>
                </a:path>
                <a:path extrusionOk="0" h="627379" w="2648585">
                  <a:moveTo>
                    <a:pt x="1298079" y="611962"/>
                  </a:moveTo>
                  <a:lnTo>
                    <a:pt x="1141361" y="587463"/>
                  </a:lnTo>
                  <a:lnTo>
                    <a:pt x="1140929" y="589305"/>
                  </a:lnTo>
                  <a:lnTo>
                    <a:pt x="1141082" y="595985"/>
                  </a:lnTo>
                  <a:lnTo>
                    <a:pt x="1143419" y="595985"/>
                  </a:lnTo>
                  <a:lnTo>
                    <a:pt x="1188097" y="600862"/>
                  </a:lnTo>
                  <a:lnTo>
                    <a:pt x="1222921" y="603986"/>
                  </a:lnTo>
                  <a:lnTo>
                    <a:pt x="1288681" y="611898"/>
                  </a:lnTo>
                  <a:lnTo>
                    <a:pt x="1292733" y="613168"/>
                  </a:lnTo>
                  <a:lnTo>
                    <a:pt x="1298079" y="611962"/>
                  </a:lnTo>
                  <a:close/>
                </a:path>
                <a:path extrusionOk="0" h="627379" w="2648585">
                  <a:moveTo>
                    <a:pt x="1301280" y="621690"/>
                  </a:moveTo>
                  <a:lnTo>
                    <a:pt x="1299921" y="619925"/>
                  </a:lnTo>
                  <a:lnTo>
                    <a:pt x="1143495" y="597903"/>
                  </a:lnTo>
                  <a:lnTo>
                    <a:pt x="1141577" y="597052"/>
                  </a:lnTo>
                  <a:lnTo>
                    <a:pt x="1141006" y="601522"/>
                  </a:lnTo>
                  <a:lnTo>
                    <a:pt x="1143000" y="601446"/>
                  </a:lnTo>
                  <a:lnTo>
                    <a:pt x="1301280" y="621690"/>
                  </a:lnTo>
                  <a:close/>
                </a:path>
                <a:path extrusionOk="0" h="627379" w="2648585">
                  <a:moveTo>
                    <a:pt x="1316570" y="152400"/>
                  </a:moveTo>
                  <a:lnTo>
                    <a:pt x="1314856" y="151130"/>
                  </a:lnTo>
                  <a:lnTo>
                    <a:pt x="1312875" y="151130"/>
                  </a:lnTo>
                  <a:lnTo>
                    <a:pt x="1289685" y="143510"/>
                  </a:lnTo>
                  <a:lnTo>
                    <a:pt x="1265847" y="140970"/>
                  </a:lnTo>
                  <a:lnTo>
                    <a:pt x="1262367" y="140970"/>
                  </a:lnTo>
                  <a:lnTo>
                    <a:pt x="1259230" y="143510"/>
                  </a:lnTo>
                  <a:lnTo>
                    <a:pt x="1258951" y="143510"/>
                  </a:lnTo>
                  <a:lnTo>
                    <a:pt x="1258951" y="152400"/>
                  </a:lnTo>
                  <a:lnTo>
                    <a:pt x="1257668" y="153670"/>
                  </a:lnTo>
                  <a:lnTo>
                    <a:pt x="1256461" y="152400"/>
                  </a:lnTo>
                  <a:lnTo>
                    <a:pt x="1257668" y="151130"/>
                  </a:lnTo>
                  <a:lnTo>
                    <a:pt x="1258951" y="152400"/>
                  </a:lnTo>
                  <a:lnTo>
                    <a:pt x="1258951" y="143510"/>
                  </a:lnTo>
                  <a:lnTo>
                    <a:pt x="1255674" y="143510"/>
                  </a:lnTo>
                  <a:lnTo>
                    <a:pt x="1251978" y="142240"/>
                  </a:lnTo>
                  <a:lnTo>
                    <a:pt x="1249629" y="142240"/>
                  </a:lnTo>
                  <a:lnTo>
                    <a:pt x="1246924" y="140970"/>
                  </a:lnTo>
                  <a:lnTo>
                    <a:pt x="1244866" y="142240"/>
                  </a:lnTo>
                  <a:lnTo>
                    <a:pt x="1242237" y="142240"/>
                  </a:lnTo>
                  <a:lnTo>
                    <a:pt x="1242237" y="151130"/>
                  </a:lnTo>
                  <a:lnTo>
                    <a:pt x="1240523" y="151130"/>
                  </a:lnTo>
                  <a:lnTo>
                    <a:pt x="1236179" y="152400"/>
                  </a:lnTo>
                  <a:lnTo>
                    <a:pt x="1232065" y="151130"/>
                  </a:lnTo>
                  <a:lnTo>
                    <a:pt x="1228001" y="148590"/>
                  </a:lnTo>
                  <a:lnTo>
                    <a:pt x="1229360" y="147320"/>
                  </a:lnTo>
                  <a:lnTo>
                    <a:pt x="1236827" y="147320"/>
                  </a:lnTo>
                  <a:lnTo>
                    <a:pt x="1239977" y="143510"/>
                  </a:lnTo>
                  <a:lnTo>
                    <a:pt x="1241018" y="142240"/>
                  </a:lnTo>
                  <a:lnTo>
                    <a:pt x="1241094" y="146050"/>
                  </a:lnTo>
                  <a:lnTo>
                    <a:pt x="1241374" y="149860"/>
                  </a:lnTo>
                  <a:lnTo>
                    <a:pt x="1242237" y="151130"/>
                  </a:lnTo>
                  <a:lnTo>
                    <a:pt x="1242237" y="142240"/>
                  </a:lnTo>
                  <a:lnTo>
                    <a:pt x="1241171" y="142240"/>
                  </a:lnTo>
                  <a:lnTo>
                    <a:pt x="1239037" y="140970"/>
                  </a:lnTo>
                  <a:lnTo>
                    <a:pt x="1236751" y="139700"/>
                  </a:lnTo>
                  <a:lnTo>
                    <a:pt x="1233690" y="138430"/>
                  </a:lnTo>
                  <a:lnTo>
                    <a:pt x="1231849" y="142240"/>
                  </a:lnTo>
                  <a:lnTo>
                    <a:pt x="1229715" y="139700"/>
                  </a:lnTo>
                  <a:lnTo>
                    <a:pt x="1227505" y="139700"/>
                  </a:lnTo>
                  <a:lnTo>
                    <a:pt x="1224305" y="137160"/>
                  </a:lnTo>
                  <a:lnTo>
                    <a:pt x="1220965" y="137160"/>
                  </a:lnTo>
                  <a:lnTo>
                    <a:pt x="1213218" y="134747"/>
                  </a:lnTo>
                  <a:lnTo>
                    <a:pt x="1213218" y="153136"/>
                  </a:lnTo>
                  <a:lnTo>
                    <a:pt x="1211783" y="156210"/>
                  </a:lnTo>
                  <a:lnTo>
                    <a:pt x="1208443" y="154940"/>
                  </a:lnTo>
                  <a:lnTo>
                    <a:pt x="1210144" y="149860"/>
                  </a:lnTo>
                  <a:lnTo>
                    <a:pt x="1213218" y="153136"/>
                  </a:lnTo>
                  <a:lnTo>
                    <a:pt x="1213218" y="134747"/>
                  </a:lnTo>
                  <a:lnTo>
                    <a:pt x="1212850" y="134620"/>
                  </a:lnTo>
                  <a:lnTo>
                    <a:pt x="1212354" y="134848"/>
                  </a:lnTo>
                  <a:lnTo>
                    <a:pt x="1212354" y="148590"/>
                  </a:lnTo>
                  <a:lnTo>
                    <a:pt x="1207300" y="149860"/>
                  </a:lnTo>
                  <a:lnTo>
                    <a:pt x="1207401" y="148590"/>
                  </a:lnTo>
                  <a:lnTo>
                    <a:pt x="1207706" y="144780"/>
                  </a:lnTo>
                  <a:lnTo>
                    <a:pt x="1210144" y="144780"/>
                  </a:lnTo>
                  <a:lnTo>
                    <a:pt x="1212354" y="148590"/>
                  </a:lnTo>
                  <a:lnTo>
                    <a:pt x="1212354" y="134848"/>
                  </a:lnTo>
                  <a:lnTo>
                    <a:pt x="1207236" y="137160"/>
                  </a:lnTo>
                  <a:lnTo>
                    <a:pt x="1205318" y="134620"/>
                  </a:lnTo>
                  <a:lnTo>
                    <a:pt x="1204353" y="133350"/>
                  </a:lnTo>
                  <a:lnTo>
                    <a:pt x="1203388" y="132080"/>
                  </a:lnTo>
                  <a:lnTo>
                    <a:pt x="1202613" y="132080"/>
                  </a:lnTo>
                  <a:lnTo>
                    <a:pt x="1202613" y="147320"/>
                  </a:lnTo>
                  <a:lnTo>
                    <a:pt x="1195285" y="147320"/>
                  </a:lnTo>
                  <a:lnTo>
                    <a:pt x="1194498" y="146050"/>
                  </a:lnTo>
                  <a:lnTo>
                    <a:pt x="1193787" y="143510"/>
                  </a:lnTo>
                  <a:lnTo>
                    <a:pt x="1194104" y="142240"/>
                  </a:lnTo>
                  <a:lnTo>
                    <a:pt x="1194435" y="140970"/>
                  </a:lnTo>
                  <a:lnTo>
                    <a:pt x="1194079" y="137160"/>
                  </a:lnTo>
                  <a:lnTo>
                    <a:pt x="1197203" y="140970"/>
                  </a:lnTo>
                  <a:lnTo>
                    <a:pt x="1198549" y="144780"/>
                  </a:lnTo>
                  <a:lnTo>
                    <a:pt x="1202613" y="147320"/>
                  </a:lnTo>
                  <a:lnTo>
                    <a:pt x="1202613" y="132080"/>
                  </a:lnTo>
                  <a:lnTo>
                    <a:pt x="1199413" y="132080"/>
                  </a:lnTo>
                  <a:lnTo>
                    <a:pt x="1197203" y="133350"/>
                  </a:lnTo>
                  <a:lnTo>
                    <a:pt x="1190447" y="133350"/>
                  </a:lnTo>
                  <a:lnTo>
                    <a:pt x="1188732" y="129540"/>
                  </a:lnTo>
                  <a:lnTo>
                    <a:pt x="1184617" y="129540"/>
                  </a:lnTo>
                  <a:lnTo>
                    <a:pt x="1181341" y="128270"/>
                  </a:lnTo>
                  <a:lnTo>
                    <a:pt x="1176070" y="127000"/>
                  </a:lnTo>
                  <a:lnTo>
                    <a:pt x="1174089" y="128270"/>
                  </a:lnTo>
                  <a:lnTo>
                    <a:pt x="1174229" y="133350"/>
                  </a:lnTo>
                  <a:lnTo>
                    <a:pt x="1169606" y="133350"/>
                  </a:lnTo>
                  <a:lnTo>
                    <a:pt x="1167968" y="129540"/>
                  </a:lnTo>
                  <a:lnTo>
                    <a:pt x="1167117" y="128270"/>
                  </a:lnTo>
                  <a:lnTo>
                    <a:pt x="1166253" y="127000"/>
                  </a:lnTo>
                  <a:lnTo>
                    <a:pt x="1161783" y="127000"/>
                  </a:lnTo>
                  <a:lnTo>
                    <a:pt x="1157516" y="125831"/>
                  </a:lnTo>
                  <a:lnTo>
                    <a:pt x="1157516" y="140970"/>
                  </a:lnTo>
                  <a:lnTo>
                    <a:pt x="1156296" y="142240"/>
                  </a:lnTo>
                  <a:lnTo>
                    <a:pt x="1154874" y="140970"/>
                  </a:lnTo>
                  <a:lnTo>
                    <a:pt x="1154658" y="140779"/>
                  </a:lnTo>
                  <a:lnTo>
                    <a:pt x="1154658" y="148590"/>
                  </a:lnTo>
                  <a:lnTo>
                    <a:pt x="1153388" y="148590"/>
                  </a:lnTo>
                  <a:lnTo>
                    <a:pt x="1153807" y="147320"/>
                  </a:lnTo>
                  <a:lnTo>
                    <a:pt x="1154658" y="148590"/>
                  </a:lnTo>
                  <a:lnTo>
                    <a:pt x="1154658" y="140779"/>
                  </a:lnTo>
                  <a:lnTo>
                    <a:pt x="1153452" y="139700"/>
                  </a:lnTo>
                  <a:lnTo>
                    <a:pt x="1154734" y="138430"/>
                  </a:lnTo>
                  <a:lnTo>
                    <a:pt x="1157516" y="140970"/>
                  </a:lnTo>
                  <a:lnTo>
                    <a:pt x="1157516" y="125831"/>
                  </a:lnTo>
                  <a:lnTo>
                    <a:pt x="1157160" y="125730"/>
                  </a:lnTo>
                  <a:lnTo>
                    <a:pt x="1153033" y="128270"/>
                  </a:lnTo>
                  <a:lnTo>
                    <a:pt x="1152385" y="125730"/>
                  </a:lnTo>
                  <a:lnTo>
                    <a:pt x="1146276" y="124294"/>
                  </a:lnTo>
                  <a:lnTo>
                    <a:pt x="1146276" y="137160"/>
                  </a:lnTo>
                  <a:lnTo>
                    <a:pt x="1145413" y="138430"/>
                  </a:lnTo>
                  <a:lnTo>
                    <a:pt x="1144422" y="137160"/>
                  </a:lnTo>
                  <a:lnTo>
                    <a:pt x="1146276" y="137160"/>
                  </a:lnTo>
                  <a:lnTo>
                    <a:pt x="1146276" y="124294"/>
                  </a:lnTo>
                  <a:lnTo>
                    <a:pt x="1141641" y="123190"/>
                  </a:lnTo>
                  <a:lnTo>
                    <a:pt x="1139444" y="123190"/>
                  </a:lnTo>
                  <a:lnTo>
                    <a:pt x="1139444" y="138430"/>
                  </a:lnTo>
                  <a:lnTo>
                    <a:pt x="1137094" y="140970"/>
                  </a:lnTo>
                  <a:lnTo>
                    <a:pt x="1135672" y="139700"/>
                  </a:lnTo>
                  <a:lnTo>
                    <a:pt x="1138161" y="138430"/>
                  </a:lnTo>
                  <a:lnTo>
                    <a:pt x="1139444" y="138430"/>
                  </a:lnTo>
                  <a:lnTo>
                    <a:pt x="1139444" y="123190"/>
                  </a:lnTo>
                  <a:lnTo>
                    <a:pt x="1131620" y="123190"/>
                  </a:lnTo>
                  <a:lnTo>
                    <a:pt x="1127912" y="119380"/>
                  </a:lnTo>
                  <a:lnTo>
                    <a:pt x="1127137" y="119380"/>
                  </a:lnTo>
                  <a:lnTo>
                    <a:pt x="1127137" y="135890"/>
                  </a:lnTo>
                  <a:lnTo>
                    <a:pt x="1124648" y="138430"/>
                  </a:lnTo>
                  <a:lnTo>
                    <a:pt x="1122870" y="138430"/>
                  </a:lnTo>
                  <a:lnTo>
                    <a:pt x="1121016" y="135890"/>
                  </a:lnTo>
                  <a:lnTo>
                    <a:pt x="1122934" y="134620"/>
                  </a:lnTo>
                  <a:lnTo>
                    <a:pt x="1124712" y="134620"/>
                  </a:lnTo>
                  <a:lnTo>
                    <a:pt x="1127137" y="135890"/>
                  </a:lnTo>
                  <a:lnTo>
                    <a:pt x="1127137" y="119380"/>
                  </a:lnTo>
                  <a:lnTo>
                    <a:pt x="1126490" y="119380"/>
                  </a:lnTo>
                  <a:lnTo>
                    <a:pt x="1125575" y="121920"/>
                  </a:lnTo>
                  <a:lnTo>
                    <a:pt x="1124712" y="125730"/>
                  </a:lnTo>
                  <a:lnTo>
                    <a:pt x="1124000" y="130810"/>
                  </a:lnTo>
                  <a:lnTo>
                    <a:pt x="1118603" y="129540"/>
                  </a:lnTo>
                  <a:lnTo>
                    <a:pt x="1114475" y="128270"/>
                  </a:lnTo>
                  <a:lnTo>
                    <a:pt x="1113548" y="127000"/>
                  </a:lnTo>
                  <a:lnTo>
                    <a:pt x="1112621" y="125730"/>
                  </a:lnTo>
                  <a:lnTo>
                    <a:pt x="1115466" y="123190"/>
                  </a:lnTo>
                  <a:lnTo>
                    <a:pt x="1121867" y="123190"/>
                  </a:lnTo>
                  <a:lnTo>
                    <a:pt x="1123861" y="121920"/>
                  </a:lnTo>
                  <a:lnTo>
                    <a:pt x="1122578" y="120650"/>
                  </a:lnTo>
                  <a:lnTo>
                    <a:pt x="1117739" y="118110"/>
                  </a:lnTo>
                  <a:lnTo>
                    <a:pt x="1112202" y="118110"/>
                  </a:lnTo>
                  <a:lnTo>
                    <a:pt x="1106297" y="116205"/>
                  </a:lnTo>
                  <a:lnTo>
                    <a:pt x="1106297" y="133350"/>
                  </a:lnTo>
                  <a:lnTo>
                    <a:pt x="1104366" y="134620"/>
                  </a:lnTo>
                  <a:lnTo>
                    <a:pt x="1102804" y="135890"/>
                  </a:lnTo>
                  <a:lnTo>
                    <a:pt x="1101102" y="133350"/>
                  </a:lnTo>
                  <a:lnTo>
                    <a:pt x="1101521" y="132080"/>
                  </a:lnTo>
                  <a:lnTo>
                    <a:pt x="1103515" y="130810"/>
                  </a:lnTo>
                  <a:lnTo>
                    <a:pt x="1104874" y="132080"/>
                  </a:lnTo>
                  <a:lnTo>
                    <a:pt x="1106297" y="133350"/>
                  </a:lnTo>
                  <a:lnTo>
                    <a:pt x="1106297" y="116205"/>
                  </a:lnTo>
                  <a:lnTo>
                    <a:pt x="1104366" y="115570"/>
                  </a:lnTo>
                  <a:lnTo>
                    <a:pt x="1104658" y="119380"/>
                  </a:lnTo>
                  <a:lnTo>
                    <a:pt x="1103376" y="120650"/>
                  </a:lnTo>
                  <a:lnTo>
                    <a:pt x="1101318" y="121920"/>
                  </a:lnTo>
                  <a:lnTo>
                    <a:pt x="1099324" y="124460"/>
                  </a:lnTo>
                  <a:lnTo>
                    <a:pt x="1099388" y="127000"/>
                  </a:lnTo>
                  <a:lnTo>
                    <a:pt x="1095476" y="127000"/>
                  </a:lnTo>
                  <a:lnTo>
                    <a:pt x="1093127" y="125679"/>
                  </a:lnTo>
                  <a:lnTo>
                    <a:pt x="1093127" y="130810"/>
                  </a:lnTo>
                  <a:lnTo>
                    <a:pt x="1088224" y="132080"/>
                  </a:lnTo>
                  <a:lnTo>
                    <a:pt x="1084884" y="138430"/>
                  </a:lnTo>
                  <a:lnTo>
                    <a:pt x="1083284" y="137160"/>
                  </a:lnTo>
                  <a:lnTo>
                    <a:pt x="1080084" y="134620"/>
                  </a:lnTo>
                  <a:lnTo>
                    <a:pt x="1078484" y="133350"/>
                  </a:lnTo>
                  <a:lnTo>
                    <a:pt x="1082103" y="134620"/>
                  </a:lnTo>
                  <a:lnTo>
                    <a:pt x="1083957" y="133350"/>
                  </a:lnTo>
                  <a:lnTo>
                    <a:pt x="1085519" y="130810"/>
                  </a:lnTo>
                  <a:lnTo>
                    <a:pt x="1086586" y="129540"/>
                  </a:lnTo>
                  <a:lnTo>
                    <a:pt x="1087653" y="128270"/>
                  </a:lnTo>
                  <a:lnTo>
                    <a:pt x="1090358" y="129540"/>
                  </a:lnTo>
                  <a:lnTo>
                    <a:pt x="1093127" y="130810"/>
                  </a:lnTo>
                  <a:lnTo>
                    <a:pt x="1093127" y="125679"/>
                  </a:lnTo>
                  <a:lnTo>
                    <a:pt x="1090993" y="124460"/>
                  </a:lnTo>
                  <a:lnTo>
                    <a:pt x="1090574" y="124460"/>
                  </a:lnTo>
                  <a:lnTo>
                    <a:pt x="1089571" y="128270"/>
                  </a:lnTo>
                  <a:lnTo>
                    <a:pt x="1087081" y="127000"/>
                  </a:lnTo>
                  <a:lnTo>
                    <a:pt x="1086154" y="125730"/>
                  </a:lnTo>
                  <a:lnTo>
                    <a:pt x="1084884" y="123190"/>
                  </a:lnTo>
                  <a:lnTo>
                    <a:pt x="1083030" y="121920"/>
                  </a:lnTo>
                  <a:lnTo>
                    <a:pt x="1083170" y="119380"/>
                  </a:lnTo>
                  <a:lnTo>
                    <a:pt x="1079690" y="116840"/>
                  </a:lnTo>
                  <a:lnTo>
                    <a:pt x="1076198" y="114300"/>
                  </a:lnTo>
                  <a:lnTo>
                    <a:pt x="1072578" y="116840"/>
                  </a:lnTo>
                  <a:lnTo>
                    <a:pt x="1072070" y="116725"/>
                  </a:lnTo>
                  <a:lnTo>
                    <a:pt x="1072070" y="129540"/>
                  </a:lnTo>
                  <a:lnTo>
                    <a:pt x="1070089" y="129540"/>
                  </a:lnTo>
                  <a:lnTo>
                    <a:pt x="1071219" y="128270"/>
                  </a:lnTo>
                  <a:lnTo>
                    <a:pt x="1072070" y="129540"/>
                  </a:lnTo>
                  <a:lnTo>
                    <a:pt x="1072070" y="116725"/>
                  </a:lnTo>
                  <a:lnTo>
                    <a:pt x="1067092" y="115570"/>
                  </a:lnTo>
                  <a:lnTo>
                    <a:pt x="1064323" y="118364"/>
                  </a:lnTo>
                  <a:lnTo>
                    <a:pt x="1064323" y="133350"/>
                  </a:lnTo>
                  <a:lnTo>
                    <a:pt x="1062685" y="133032"/>
                  </a:lnTo>
                  <a:lnTo>
                    <a:pt x="1062685" y="137160"/>
                  </a:lnTo>
                  <a:lnTo>
                    <a:pt x="1061542" y="142240"/>
                  </a:lnTo>
                  <a:lnTo>
                    <a:pt x="1059408" y="140970"/>
                  </a:lnTo>
                  <a:lnTo>
                    <a:pt x="1057846" y="139700"/>
                  </a:lnTo>
                  <a:lnTo>
                    <a:pt x="1055712" y="138430"/>
                  </a:lnTo>
                  <a:lnTo>
                    <a:pt x="1060272" y="137160"/>
                  </a:lnTo>
                  <a:lnTo>
                    <a:pt x="1062685" y="137160"/>
                  </a:lnTo>
                  <a:lnTo>
                    <a:pt x="1062685" y="133032"/>
                  </a:lnTo>
                  <a:lnTo>
                    <a:pt x="1057846" y="132080"/>
                  </a:lnTo>
                  <a:lnTo>
                    <a:pt x="1051661" y="132080"/>
                  </a:lnTo>
                  <a:lnTo>
                    <a:pt x="1045400" y="130810"/>
                  </a:lnTo>
                  <a:lnTo>
                    <a:pt x="1051801" y="130810"/>
                  </a:lnTo>
                  <a:lnTo>
                    <a:pt x="1058278" y="128270"/>
                  </a:lnTo>
                  <a:lnTo>
                    <a:pt x="1064323" y="133350"/>
                  </a:lnTo>
                  <a:lnTo>
                    <a:pt x="1064323" y="118364"/>
                  </a:lnTo>
                  <a:lnTo>
                    <a:pt x="1062050" y="120650"/>
                  </a:lnTo>
                  <a:lnTo>
                    <a:pt x="1059840" y="120650"/>
                  </a:lnTo>
                  <a:lnTo>
                    <a:pt x="1058697" y="116840"/>
                  </a:lnTo>
                  <a:lnTo>
                    <a:pt x="1057490" y="114300"/>
                  </a:lnTo>
                  <a:lnTo>
                    <a:pt x="1057490" y="111760"/>
                  </a:lnTo>
                  <a:lnTo>
                    <a:pt x="1060056" y="107950"/>
                  </a:lnTo>
                  <a:lnTo>
                    <a:pt x="1056360" y="106680"/>
                  </a:lnTo>
                  <a:lnTo>
                    <a:pt x="1053299" y="106680"/>
                  </a:lnTo>
                  <a:lnTo>
                    <a:pt x="1050874" y="109220"/>
                  </a:lnTo>
                  <a:lnTo>
                    <a:pt x="1048956" y="111760"/>
                  </a:lnTo>
                  <a:lnTo>
                    <a:pt x="1047178" y="110490"/>
                  </a:lnTo>
                  <a:lnTo>
                    <a:pt x="1044968" y="110490"/>
                  </a:lnTo>
                  <a:lnTo>
                    <a:pt x="1040142" y="108470"/>
                  </a:lnTo>
                  <a:lnTo>
                    <a:pt x="1040142" y="137160"/>
                  </a:lnTo>
                  <a:lnTo>
                    <a:pt x="1037793" y="138430"/>
                  </a:lnTo>
                  <a:lnTo>
                    <a:pt x="1036510" y="137160"/>
                  </a:lnTo>
                  <a:lnTo>
                    <a:pt x="1035011" y="135890"/>
                  </a:lnTo>
                  <a:lnTo>
                    <a:pt x="1037285" y="135890"/>
                  </a:lnTo>
                  <a:lnTo>
                    <a:pt x="1038999" y="134620"/>
                  </a:lnTo>
                  <a:lnTo>
                    <a:pt x="1040142" y="137160"/>
                  </a:lnTo>
                  <a:lnTo>
                    <a:pt x="1040142" y="108470"/>
                  </a:lnTo>
                  <a:lnTo>
                    <a:pt x="1038923" y="107950"/>
                  </a:lnTo>
                  <a:lnTo>
                    <a:pt x="1037932" y="108242"/>
                  </a:lnTo>
                  <a:lnTo>
                    <a:pt x="1037932" y="130810"/>
                  </a:lnTo>
                  <a:lnTo>
                    <a:pt x="1033449" y="130810"/>
                  </a:lnTo>
                  <a:lnTo>
                    <a:pt x="1029398" y="129540"/>
                  </a:lnTo>
                  <a:lnTo>
                    <a:pt x="1025410" y="129540"/>
                  </a:lnTo>
                  <a:lnTo>
                    <a:pt x="1022134" y="128270"/>
                  </a:lnTo>
                  <a:lnTo>
                    <a:pt x="1018730" y="129540"/>
                  </a:lnTo>
                  <a:lnTo>
                    <a:pt x="1015517" y="128270"/>
                  </a:lnTo>
                  <a:lnTo>
                    <a:pt x="1014488" y="127000"/>
                  </a:lnTo>
                  <a:lnTo>
                    <a:pt x="1013460" y="125730"/>
                  </a:lnTo>
                  <a:lnTo>
                    <a:pt x="1015377" y="123190"/>
                  </a:lnTo>
                  <a:lnTo>
                    <a:pt x="1017308" y="123190"/>
                  </a:lnTo>
                  <a:lnTo>
                    <a:pt x="1020927" y="120650"/>
                  </a:lnTo>
                  <a:lnTo>
                    <a:pt x="1021003" y="128270"/>
                  </a:lnTo>
                  <a:lnTo>
                    <a:pt x="1022134" y="128270"/>
                  </a:lnTo>
                  <a:lnTo>
                    <a:pt x="1023988" y="128270"/>
                  </a:lnTo>
                  <a:lnTo>
                    <a:pt x="1025410" y="129540"/>
                  </a:lnTo>
                  <a:lnTo>
                    <a:pt x="1030389" y="128270"/>
                  </a:lnTo>
                  <a:lnTo>
                    <a:pt x="1034872" y="127000"/>
                  </a:lnTo>
                  <a:lnTo>
                    <a:pt x="1036510" y="128270"/>
                  </a:lnTo>
                  <a:lnTo>
                    <a:pt x="1037932" y="130810"/>
                  </a:lnTo>
                  <a:lnTo>
                    <a:pt x="1037932" y="108242"/>
                  </a:lnTo>
                  <a:lnTo>
                    <a:pt x="1034440" y="109220"/>
                  </a:lnTo>
                  <a:lnTo>
                    <a:pt x="1032598" y="109220"/>
                  </a:lnTo>
                  <a:lnTo>
                    <a:pt x="1033526" y="111760"/>
                  </a:lnTo>
                  <a:lnTo>
                    <a:pt x="1033310" y="114300"/>
                  </a:lnTo>
                  <a:lnTo>
                    <a:pt x="1030820" y="113030"/>
                  </a:lnTo>
                  <a:lnTo>
                    <a:pt x="1028395" y="111760"/>
                  </a:lnTo>
                  <a:lnTo>
                    <a:pt x="1026477" y="109220"/>
                  </a:lnTo>
                  <a:lnTo>
                    <a:pt x="1023137" y="102870"/>
                  </a:lnTo>
                  <a:lnTo>
                    <a:pt x="1017803" y="102870"/>
                  </a:lnTo>
                  <a:lnTo>
                    <a:pt x="1013383" y="105410"/>
                  </a:lnTo>
                  <a:lnTo>
                    <a:pt x="1008557" y="105410"/>
                  </a:lnTo>
                  <a:lnTo>
                    <a:pt x="1006627" y="110490"/>
                  </a:lnTo>
                  <a:lnTo>
                    <a:pt x="1004277" y="113030"/>
                  </a:lnTo>
                  <a:lnTo>
                    <a:pt x="1001153" y="111760"/>
                  </a:lnTo>
                  <a:lnTo>
                    <a:pt x="998804" y="112674"/>
                  </a:lnTo>
                  <a:lnTo>
                    <a:pt x="998804" y="124460"/>
                  </a:lnTo>
                  <a:lnTo>
                    <a:pt x="998588" y="125730"/>
                  </a:lnTo>
                  <a:lnTo>
                    <a:pt x="998448" y="125730"/>
                  </a:lnTo>
                  <a:lnTo>
                    <a:pt x="998448" y="134620"/>
                  </a:lnTo>
                  <a:lnTo>
                    <a:pt x="998029" y="135890"/>
                  </a:lnTo>
                  <a:lnTo>
                    <a:pt x="996962" y="135890"/>
                  </a:lnTo>
                  <a:lnTo>
                    <a:pt x="997673" y="134620"/>
                  </a:lnTo>
                  <a:lnTo>
                    <a:pt x="998448" y="134620"/>
                  </a:lnTo>
                  <a:lnTo>
                    <a:pt x="998448" y="125730"/>
                  </a:lnTo>
                  <a:lnTo>
                    <a:pt x="988631" y="125730"/>
                  </a:lnTo>
                  <a:lnTo>
                    <a:pt x="986142" y="124460"/>
                  </a:lnTo>
                  <a:lnTo>
                    <a:pt x="984656" y="120650"/>
                  </a:lnTo>
                  <a:lnTo>
                    <a:pt x="988212" y="120650"/>
                  </a:lnTo>
                  <a:lnTo>
                    <a:pt x="990549" y="121920"/>
                  </a:lnTo>
                  <a:lnTo>
                    <a:pt x="992619" y="123190"/>
                  </a:lnTo>
                  <a:lnTo>
                    <a:pt x="996530" y="120650"/>
                  </a:lnTo>
                  <a:lnTo>
                    <a:pt x="998169" y="120650"/>
                  </a:lnTo>
                  <a:lnTo>
                    <a:pt x="998804" y="124460"/>
                  </a:lnTo>
                  <a:lnTo>
                    <a:pt x="998804" y="112674"/>
                  </a:lnTo>
                  <a:lnTo>
                    <a:pt x="997877" y="113030"/>
                  </a:lnTo>
                  <a:lnTo>
                    <a:pt x="994676" y="111760"/>
                  </a:lnTo>
                  <a:lnTo>
                    <a:pt x="995324" y="110490"/>
                  </a:lnTo>
                  <a:lnTo>
                    <a:pt x="995959" y="109220"/>
                  </a:lnTo>
                  <a:lnTo>
                    <a:pt x="997521" y="106680"/>
                  </a:lnTo>
                  <a:lnTo>
                    <a:pt x="991476" y="105410"/>
                  </a:lnTo>
                  <a:lnTo>
                    <a:pt x="987640" y="105410"/>
                  </a:lnTo>
                  <a:lnTo>
                    <a:pt x="985431" y="107950"/>
                  </a:lnTo>
                  <a:lnTo>
                    <a:pt x="982230" y="109207"/>
                  </a:lnTo>
                  <a:lnTo>
                    <a:pt x="982230" y="124460"/>
                  </a:lnTo>
                  <a:lnTo>
                    <a:pt x="977607" y="124460"/>
                  </a:lnTo>
                  <a:lnTo>
                    <a:pt x="976337" y="120688"/>
                  </a:lnTo>
                  <a:lnTo>
                    <a:pt x="978598" y="121920"/>
                  </a:lnTo>
                  <a:lnTo>
                    <a:pt x="982230" y="124460"/>
                  </a:lnTo>
                  <a:lnTo>
                    <a:pt x="982230" y="109207"/>
                  </a:lnTo>
                  <a:lnTo>
                    <a:pt x="980528" y="109220"/>
                  </a:lnTo>
                  <a:lnTo>
                    <a:pt x="978750" y="107950"/>
                  </a:lnTo>
                  <a:lnTo>
                    <a:pt x="978890" y="102870"/>
                  </a:lnTo>
                  <a:lnTo>
                    <a:pt x="985431" y="102870"/>
                  </a:lnTo>
                  <a:lnTo>
                    <a:pt x="986713" y="101600"/>
                  </a:lnTo>
                  <a:lnTo>
                    <a:pt x="986078" y="100330"/>
                  </a:lnTo>
                  <a:lnTo>
                    <a:pt x="984440" y="99060"/>
                  </a:lnTo>
                  <a:lnTo>
                    <a:pt x="982802" y="97790"/>
                  </a:lnTo>
                  <a:lnTo>
                    <a:pt x="979957" y="99060"/>
                  </a:lnTo>
                  <a:lnTo>
                    <a:pt x="977252" y="99060"/>
                  </a:lnTo>
                  <a:lnTo>
                    <a:pt x="974407" y="97790"/>
                  </a:lnTo>
                  <a:lnTo>
                    <a:pt x="971486" y="100330"/>
                  </a:lnTo>
                  <a:lnTo>
                    <a:pt x="969492" y="102870"/>
                  </a:lnTo>
                  <a:lnTo>
                    <a:pt x="969492" y="121920"/>
                  </a:lnTo>
                  <a:lnTo>
                    <a:pt x="963955" y="124460"/>
                  </a:lnTo>
                  <a:lnTo>
                    <a:pt x="962952" y="123190"/>
                  </a:lnTo>
                  <a:lnTo>
                    <a:pt x="960958" y="120650"/>
                  </a:lnTo>
                  <a:lnTo>
                    <a:pt x="956475" y="119380"/>
                  </a:lnTo>
                  <a:lnTo>
                    <a:pt x="959180" y="118110"/>
                  </a:lnTo>
                  <a:lnTo>
                    <a:pt x="961669" y="116840"/>
                  </a:lnTo>
                  <a:lnTo>
                    <a:pt x="968425" y="116840"/>
                  </a:lnTo>
                  <a:lnTo>
                    <a:pt x="966012" y="121920"/>
                  </a:lnTo>
                  <a:lnTo>
                    <a:pt x="969492" y="121920"/>
                  </a:lnTo>
                  <a:lnTo>
                    <a:pt x="969492" y="102870"/>
                  </a:lnTo>
                  <a:lnTo>
                    <a:pt x="967003" y="104140"/>
                  </a:lnTo>
                  <a:lnTo>
                    <a:pt x="960818" y="109220"/>
                  </a:lnTo>
                  <a:lnTo>
                    <a:pt x="956195" y="107950"/>
                  </a:lnTo>
                  <a:lnTo>
                    <a:pt x="955167" y="106680"/>
                  </a:lnTo>
                  <a:lnTo>
                    <a:pt x="954138" y="105410"/>
                  </a:lnTo>
                  <a:lnTo>
                    <a:pt x="956475" y="104140"/>
                  </a:lnTo>
                  <a:lnTo>
                    <a:pt x="959040" y="105410"/>
                  </a:lnTo>
                  <a:lnTo>
                    <a:pt x="961605" y="104140"/>
                  </a:lnTo>
                  <a:lnTo>
                    <a:pt x="958545" y="101600"/>
                  </a:lnTo>
                  <a:lnTo>
                    <a:pt x="954138" y="104140"/>
                  </a:lnTo>
                  <a:lnTo>
                    <a:pt x="951293" y="101600"/>
                  </a:lnTo>
                  <a:lnTo>
                    <a:pt x="952639" y="100330"/>
                  </a:lnTo>
                  <a:lnTo>
                    <a:pt x="955128" y="101600"/>
                  </a:lnTo>
                  <a:lnTo>
                    <a:pt x="955268" y="100330"/>
                  </a:lnTo>
                  <a:lnTo>
                    <a:pt x="955408" y="99060"/>
                  </a:lnTo>
                  <a:lnTo>
                    <a:pt x="954366" y="96520"/>
                  </a:lnTo>
                  <a:lnTo>
                    <a:pt x="953846" y="95250"/>
                  </a:lnTo>
                  <a:lnTo>
                    <a:pt x="951141" y="92710"/>
                  </a:lnTo>
                  <a:lnTo>
                    <a:pt x="948651" y="96520"/>
                  </a:lnTo>
                  <a:lnTo>
                    <a:pt x="946023" y="95250"/>
                  </a:lnTo>
                  <a:lnTo>
                    <a:pt x="944956" y="97790"/>
                  </a:lnTo>
                  <a:lnTo>
                    <a:pt x="946670" y="102870"/>
                  </a:lnTo>
                  <a:lnTo>
                    <a:pt x="943533" y="101803"/>
                  </a:lnTo>
                  <a:lnTo>
                    <a:pt x="943533" y="104140"/>
                  </a:lnTo>
                  <a:lnTo>
                    <a:pt x="940333" y="106680"/>
                  </a:lnTo>
                  <a:lnTo>
                    <a:pt x="937209" y="104140"/>
                  </a:lnTo>
                  <a:lnTo>
                    <a:pt x="936637" y="104140"/>
                  </a:lnTo>
                  <a:lnTo>
                    <a:pt x="936637" y="115570"/>
                  </a:lnTo>
                  <a:lnTo>
                    <a:pt x="935431" y="119380"/>
                  </a:lnTo>
                  <a:lnTo>
                    <a:pt x="932154" y="119380"/>
                  </a:lnTo>
                  <a:lnTo>
                    <a:pt x="930021" y="118110"/>
                  </a:lnTo>
                  <a:lnTo>
                    <a:pt x="927747" y="116840"/>
                  </a:lnTo>
                  <a:lnTo>
                    <a:pt x="924966" y="116840"/>
                  </a:lnTo>
                  <a:lnTo>
                    <a:pt x="927747" y="114300"/>
                  </a:lnTo>
                  <a:lnTo>
                    <a:pt x="936282" y="114300"/>
                  </a:lnTo>
                  <a:lnTo>
                    <a:pt x="936637" y="115570"/>
                  </a:lnTo>
                  <a:lnTo>
                    <a:pt x="936637" y="104140"/>
                  </a:lnTo>
                  <a:lnTo>
                    <a:pt x="934072" y="104140"/>
                  </a:lnTo>
                  <a:lnTo>
                    <a:pt x="937348" y="102870"/>
                  </a:lnTo>
                  <a:lnTo>
                    <a:pt x="940473" y="102870"/>
                  </a:lnTo>
                  <a:lnTo>
                    <a:pt x="943533" y="104140"/>
                  </a:lnTo>
                  <a:lnTo>
                    <a:pt x="943533" y="101803"/>
                  </a:lnTo>
                  <a:lnTo>
                    <a:pt x="942962" y="101600"/>
                  </a:lnTo>
                  <a:lnTo>
                    <a:pt x="935786" y="100330"/>
                  </a:lnTo>
                  <a:lnTo>
                    <a:pt x="931799" y="100330"/>
                  </a:lnTo>
                  <a:lnTo>
                    <a:pt x="930516" y="95250"/>
                  </a:lnTo>
                  <a:lnTo>
                    <a:pt x="929309" y="92710"/>
                  </a:lnTo>
                  <a:lnTo>
                    <a:pt x="927176" y="90170"/>
                  </a:lnTo>
                  <a:lnTo>
                    <a:pt x="923124" y="88900"/>
                  </a:lnTo>
                  <a:lnTo>
                    <a:pt x="920978" y="91440"/>
                  </a:lnTo>
                  <a:lnTo>
                    <a:pt x="919353" y="93980"/>
                  </a:lnTo>
                  <a:lnTo>
                    <a:pt x="922045" y="95250"/>
                  </a:lnTo>
                  <a:lnTo>
                    <a:pt x="923188" y="97790"/>
                  </a:lnTo>
                  <a:lnTo>
                    <a:pt x="923544" y="99060"/>
                  </a:lnTo>
                  <a:lnTo>
                    <a:pt x="921842" y="98221"/>
                  </a:lnTo>
                  <a:lnTo>
                    <a:pt x="921842" y="101600"/>
                  </a:lnTo>
                  <a:lnTo>
                    <a:pt x="920203" y="102870"/>
                  </a:lnTo>
                  <a:lnTo>
                    <a:pt x="918425" y="102870"/>
                  </a:lnTo>
                  <a:lnTo>
                    <a:pt x="916571" y="101600"/>
                  </a:lnTo>
                  <a:lnTo>
                    <a:pt x="921842" y="101600"/>
                  </a:lnTo>
                  <a:lnTo>
                    <a:pt x="921842" y="98221"/>
                  </a:lnTo>
                  <a:lnTo>
                    <a:pt x="920978" y="97790"/>
                  </a:lnTo>
                  <a:lnTo>
                    <a:pt x="918489" y="95250"/>
                  </a:lnTo>
                  <a:lnTo>
                    <a:pt x="915860" y="92710"/>
                  </a:lnTo>
                  <a:lnTo>
                    <a:pt x="914654" y="91998"/>
                  </a:lnTo>
                  <a:lnTo>
                    <a:pt x="914654" y="116840"/>
                  </a:lnTo>
                  <a:lnTo>
                    <a:pt x="911733" y="118110"/>
                  </a:lnTo>
                  <a:lnTo>
                    <a:pt x="909535" y="116840"/>
                  </a:lnTo>
                  <a:lnTo>
                    <a:pt x="907326" y="116840"/>
                  </a:lnTo>
                  <a:lnTo>
                    <a:pt x="904621" y="114300"/>
                  </a:lnTo>
                  <a:lnTo>
                    <a:pt x="904557" y="113030"/>
                  </a:lnTo>
                  <a:lnTo>
                    <a:pt x="906259" y="111760"/>
                  </a:lnTo>
                  <a:lnTo>
                    <a:pt x="911529" y="111760"/>
                  </a:lnTo>
                  <a:lnTo>
                    <a:pt x="912660" y="114300"/>
                  </a:lnTo>
                  <a:lnTo>
                    <a:pt x="914654" y="116840"/>
                  </a:lnTo>
                  <a:lnTo>
                    <a:pt x="914654" y="91998"/>
                  </a:lnTo>
                  <a:lnTo>
                    <a:pt x="913726" y="91440"/>
                  </a:lnTo>
                  <a:lnTo>
                    <a:pt x="912088" y="91440"/>
                  </a:lnTo>
                  <a:lnTo>
                    <a:pt x="912088" y="96520"/>
                  </a:lnTo>
                  <a:lnTo>
                    <a:pt x="912520" y="97790"/>
                  </a:lnTo>
                  <a:lnTo>
                    <a:pt x="907757" y="97790"/>
                  </a:lnTo>
                  <a:lnTo>
                    <a:pt x="907757" y="101600"/>
                  </a:lnTo>
                  <a:lnTo>
                    <a:pt x="905332" y="101600"/>
                  </a:lnTo>
                  <a:lnTo>
                    <a:pt x="906475" y="100330"/>
                  </a:lnTo>
                  <a:lnTo>
                    <a:pt x="907757" y="101600"/>
                  </a:lnTo>
                  <a:lnTo>
                    <a:pt x="907757" y="97790"/>
                  </a:lnTo>
                  <a:lnTo>
                    <a:pt x="905408" y="97790"/>
                  </a:lnTo>
                  <a:lnTo>
                    <a:pt x="903338" y="96520"/>
                  </a:lnTo>
                  <a:lnTo>
                    <a:pt x="904621" y="92710"/>
                  </a:lnTo>
                  <a:lnTo>
                    <a:pt x="904341" y="90170"/>
                  </a:lnTo>
                  <a:lnTo>
                    <a:pt x="901204" y="91440"/>
                  </a:lnTo>
                  <a:lnTo>
                    <a:pt x="897153" y="91440"/>
                  </a:lnTo>
                  <a:lnTo>
                    <a:pt x="897013" y="91617"/>
                  </a:lnTo>
                  <a:lnTo>
                    <a:pt x="897013" y="110490"/>
                  </a:lnTo>
                  <a:lnTo>
                    <a:pt x="894588" y="115570"/>
                  </a:lnTo>
                  <a:lnTo>
                    <a:pt x="893521" y="114300"/>
                  </a:lnTo>
                  <a:lnTo>
                    <a:pt x="892314" y="113030"/>
                  </a:lnTo>
                  <a:lnTo>
                    <a:pt x="890397" y="111760"/>
                  </a:lnTo>
                  <a:lnTo>
                    <a:pt x="892530" y="111760"/>
                  </a:lnTo>
                  <a:lnTo>
                    <a:pt x="897013" y="110490"/>
                  </a:lnTo>
                  <a:lnTo>
                    <a:pt x="897013" y="91617"/>
                  </a:lnTo>
                  <a:lnTo>
                    <a:pt x="895096" y="93980"/>
                  </a:lnTo>
                  <a:lnTo>
                    <a:pt x="893521" y="96520"/>
                  </a:lnTo>
                  <a:lnTo>
                    <a:pt x="891959" y="95250"/>
                  </a:lnTo>
                  <a:lnTo>
                    <a:pt x="890041" y="95250"/>
                  </a:lnTo>
                  <a:lnTo>
                    <a:pt x="886701" y="93980"/>
                  </a:lnTo>
                  <a:lnTo>
                    <a:pt x="882713" y="92710"/>
                  </a:lnTo>
                  <a:lnTo>
                    <a:pt x="879944" y="93980"/>
                  </a:lnTo>
                  <a:lnTo>
                    <a:pt x="875245" y="93980"/>
                  </a:lnTo>
                  <a:lnTo>
                    <a:pt x="875245" y="111760"/>
                  </a:lnTo>
                  <a:lnTo>
                    <a:pt x="874395" y="111760"/>
                  </a:lnTo>
                  <a:lnTo>
                    <a:pt x="872680" y="110490"/>
                  </a:lnTo>
                  <a:lnTo>
                    <a:pt x="873328" y="110490"/>
                  </a:lnTo>
                  <a:lnTo>
                    <a:pt x="875245" y="111760"/>
                  </a:lnTo>
                  <a:lnTo>
                    <a:pt x="875245" y="93980"/>
                  </a:lnTo>
                  <a:lnTo>
                    <a:pt x="874458" y="93980"/>
                  </a:lnTo>
                  <a:lnTo>
                    <a:pt x="874318" y="92710"/>
                  </a:lnTo>
                  <a:lnTo>
                    <a:pt x="874179" y="91440"/>
                  </a:lnTo>
                  <a:lnTo>
                    <a:pt x="873467" y="87630"/>
                  </a:lnTo>
                  <a:lnTo>
                    <a:pt x="873175" y="86360"/>
                  </a:lnTo>
                  <a:lnTo>
                    <a:pt x="871905" y="86360"/>
                  </a:lnTo>
                  <a:lnTo>
                    <a:pt x="868984" y="85090"/>
                  </a:lnTo>
                  <a:lnTo>
                    <a:pt x="867778" y="86360"/>
                  </a:lnTo>
                  <a:lnTo>
                    <a:pt x="866571" y="91440"/>
                  </a:lnTo>
                  <a:lnTo>
                    <a:pt x="864069" y="92710"/>
                  </a:lnTo>
                  <a:lnTo>
                    <a:pt x="860869" y="91440"/>
                  </a:lnTo>
                  <a:lnTo>
                    <a:pt x="851268" y="91440"/>
                  </a:lnTo>
                  <a:lnTo>
                    <a:pt x="827608" y="88366"/>
                  </a:lnTo>
                  <a:lnTo>
                    <a:pt x="827722" y="85090"/>
                  </a:lnTo>
                  <a:lnTo>
                    <a:pt x="832421" y="86360"/>
                  </a:lnTo>
                  <a:lnTo>
                    <a:pt x="835266" y="85090"/>
                  </a:lnTo>
                  <a:lnTo>
                    <a:pt x="838111" y="83820"/>
                  </a:lnTo>
                  <a:lnTo>
                    <a:pt x="841959" y="86360"/>
                  </a:lnTo>
                  <a:lnTo>
                    <a:pt x="845515" y="90170"/>
                  </a:lnTo>
                  <a:lnTo>
                    <a:pt x="848855" y="88900"/>
                  </a:lnTo>
                  <a:lnTo>
                    <a:pt x="852055" y="87630"/>
                  </a:lnTo>
                  <a:lnTo>
                    <a:pt x="864501" y="87630"/>
                  </a:lnTo>
                  <a:lnTo>
                    <a:pt x="865352" y="86360"/>
                  </a:lnTo>
                  <a:lnTo>
                    <a:pt x="857313" y="85090"/>
                  </a:lnTo>
                  <a:lnTo>
                    <a:pt x="850061" y="82550"/>
                  </a:lnTo>
                  <a:lnTo>
                    <a:pt x="842022" y="82550"/>
                  </a:lnTo>
                  <a:lnTo>
                    <a:pt x="825754" y="81051"/>
                  </a:lnTo>
                  <a:lnTo>
                    <a:pt x="825754" y="88138"/>
                  </a:lnTo>
                  <a:lnTo>
                    <a:pt x="821817" y="87630"/>
                  </a:lnTo>
                  <a:lnTo>
                    <a:pt x="824522" y="87630"/>
                  </a:lnTo>
                  <a:lnTo>
                    <a:pt x="825754" y="88138"/>
                  </a:lnTo>
                  <a:lnTo>
                    <a:pt x="825754" y="81051"/>
                  </a:lnTo>
                  <a:lnTo>
                    <a:pt x="820039" y="80518"/>
                  </a:lnTo>
                  <a:lnTo>
                    <a:pt x="820039" y="106680"/>
                  </a:lnTo>
                  <a:lnTo>
                    <a:pt x="818616" y="107950"/>
                  </a:lnTo>
                  <a:lnTo>
                    <a:pt x="816063" y="106680"/>
                  </a:lnTo>
                  <a:lnTo>
                    <a:pt x="813930" y="105410"/>
                  </a:lnTo>
                  <a:lnTo>
                    <a:pt x="810374" y="106680"/>
                  </a:lnTo>
                  <a:lnTo>
                    <a:pt x="806310" y="107950"/>
                  </a:lnTo>
                  <a:lnTo>
                    <a:pt x="801408" y="106680"/>
                  </a:lnTo>
                  <a:lnTo>
                    <a:pt x="796925" y="105410"/>
                  </a:lnTo>
                  <a:lnTo>
                    <a:pt x="795782" y="105410"/>
                  </a:lnTo>
                  <a:lnTo>
                    <a:pt x="795286" y="104140"/>
                  </a:lnTo>
                  <a:lnTo>
                    <a:pt x="795070" y="102870"/>
                  </a:lnTo>
                  <a:lnTo>
                    <a:pt x="801217" y="102870"/>
                  </a:lnTo>
                  <a:lnTo>
                    <a:pt x="807453" y="104140"/>
                  </a:lnTo>
                  <a:lnTo>
                    <a:pt x="813739" y="104140"/>
                  </a:lnTo>
                  <a:lnTo>
                    <a:pt x="820039" y="106680"/>
                  </a:lnTo>
                  <a:lnTo>
                    <a:pt x="820039" y="80518"/>
                  </a:lnTo>
                  <a:lnTo>
                    <a:pt x="814844" y="80035"/>
                  </a:lnTo>
                  <a:lnTo>
                    <a:pt x="814844" y="83820"/>
                  </a:lnTo>
                  <a:lnTo>
                    <a:pt x="814489" y="86360"/>
                  </a:lnTo>
                  <a:lnTo>
                    <a:pt x="813930" y="87630"/>
                  </a:lnTo>
                  <a:lnTo>
                    <a:pt x="811085" y="86360"/>
                  </a:lnTo>
                  <a:lnTo>
                    <a:pt x="803490" y="86360"/>
                  </a:lnTo>
                  <a:lnTo>
                    <a:pt x="795883" y="85090"/>
                  </a:lnTo>
                  <a:lnTo>
                    <a:pt x="783983" y="84239"/>
                  </a:lnTo>
                  <a:lnTo>
                    <a:pt x="783983" y="101600"/>
                  </a:lnTo>
                  <a:lnTo>
                    <a:pt x="783475" y="102870"/>
                  </a:lnTo>
                  <a:lnTo>
                    <a:pt x="781342" y="104140"/>
                  </a:lnTo>
                  <a:lnTo>
                    <a:pt x="779208" y="104140"/>
                  </a:lnTo>
                  <a:lnTo>
                    <a:pt x="777290" y="102870"/>
                  </a:lnTo>
                  <a:lnTo>
                    <a:pt x="777290" y="101600"/>
                  </a:lnTo>
                  <a:lnTo>
                    <a:pt x="779564" y="100330"/>
                  </a:lnTo>
                  <a:lnTo>
                    <a:pt x="781558" y="101600"/>
                  </a:lnTo>
                  <a:lnTo>
                    <a:pt x="783983" y="101600"/>
                  </a:lnTo>
                  <a:lnTo>
                    <a:pt x="783983" y="84239"/>
                  </a:lnTo>
                  <a:lnTo>
                    <a:pt x="778357" y="83820"/>
                  </a:lnTo>
                  <a:lnTo>
                    <a:pt x="776795" y="82550"/>
                  </a:lnTo>
                  <a:lnTo>
                    <a:pt x="776363" y="80010"/>
                  </a:lnTo>
                  <a:lnTo>
                    <a:pt x="781062" y="81280"/>
                  </a:lnTo>
                  <a:lnTo>
                    <a:pt x="785825" y="80010"/>
                  </a:lnTo>
                  <a:lnTo>
                    <a:pt x="789736" y="82550"/>
                  </a:lnTo>
                  <a:lnTo>
                    <a:pt x="793724" y="82550"/>
                  </a:lnTo>
                  <a:lnTo>
                    <a:pt x="800836" y="80010"/>
                  </a:lnTo>
                  <a:lnTo>
                    <a:pt x="807669" y="83820"/>
                  </a:lnTo>
                  <a:lnTo>
                    <a:pt x="814844" y="83820"/>
                  </a:lnTo>
                  <a:lnTo>
                    <a:pt x="814844" y="80035"/>
                  </a:lnTo>
                  <a:lnTo>
                    <a:pt x="814666" y="80010"/>
                  </a:lnTo>
                  <a:lnTo>
                    <a:pt x="787323" y="77470"/>
                  </a:lnTo>
                  <a:lnTo>
                    <a:pt x="775017" y="75819"/>
                  </a:lnTo>
                  <a:lnTo>
                    <a:pt x="775017" y="83820"/>
                  </a:lnTo>
                  <a:lnTo>
                    <a:pt x="769112" y="82550"/>
                  </a:lnTo>
                  <a:lnTo>
                    <a:pt x="767118" y="83045"/>
                  </a:lnTo>
                  <a:lnTo>
                    <a:pt x="767118" y="101600"/>
                  </a:lnTo>
                  <a:lnTo>
                    <a:pt x="761288" y="102870"/>
                  </a:lnTo>
                  <a:lnTo>
                    <a:pt x="755738" y="101600"/>
                  </a:lnTo>
                  <a:lnTo>
                    <a:pt x="750049" y="100330"/>
                  </a:lnTo>
                  <a:lnTo>
                    <a:pt x="748842" y="99060"/>
                  </a:lnTo>
                  <a:lnTo>
                    <a:pt x="750328" y="97790"/>
                  </a:lnTo>
                  <a:lnTo>
                    <a:pt x="755954" y="99060"/>
                  </a:lnTo>
                  <a:lnTo>
                    <a:pt x="761784" y="99060"/>
                  </a:lnTo>
                  <a:lnTo>
                    <a:pt x="767118" y="101600"/>
                  </a:lnTo>
                  <a:lnTo>
                    <a:pt x="767118" y="83045"/>
                  </a:lnTo>
                  <a:lnTo>
                    <a:pt x="763917" y="83820"/>
                  </a:lnTo>
                  <a:lnTo>
                    <a:pt x="759650" y="80010"/>
                  </a:lnTo>
                  <a:lnTo>
                    <a:pt x="755599" y="78740"/>
                  </a:lnTo>
                  <a:lnTo>
                    <a:pt x="749134" y="80010"/>
                  </a:lnTo>
                  <a:lnTo>
                    <a:pt x="742734" y="80010"/>
                  </a:lnTo>
                  <a:lnTo>
                    <a:pt x="739736" y="79413"/>
                  </a:lnTo>
                  <a:lnTo>
                    <a:pt x="739736" y="97790"/>
                  </a:lnTo>
                  <a:lnTo>
                    <a:pt x="735749" y="100330"/>
                  </a:lnTo>
                  <a:lnTo>
                    <a:pt x="720242" y="96520"/>
                  </a:lnTo>
                  <a:lnTo>
                    <a:pt x="726643" y="96520"/>
                  </a:lnTo>
                  <a:lnTo>
                    <a:pt x="733183" y="95250"/>
                  </a:lnTo>
                  <a:lnTo>
                    <a:pt x="739736" y="97790"/>
                  </a:lnTo>
                  <a:lnTo>
                    <a:pt x="739736" y="79413"/>
                  </a:lnTo>
                  <a:lnTo>
                    <a:pt x="736371" y="78740"/>
                  </a:lnTo>
                  <a:lnTo>
                    <a:pt x="729983" y="78740"/>
                  </a:lnTo>
                  <a:lnTo>
                    <a:pt x="729107" y="77470"/>
                  </a:lnTo>
                  <a:lnTo>
                    <a:pt x="727354" y="74930"/>
                  </a:lnTo>
                  <a:lnTo>
                    <a:pt x="740067" y="76200"/>
                  </a:lnTo>
                  <a:lnTo>
                    <a:pt x="754976" y="77470"/>
                  </a:lnTo>
                  <a:lnTo>
                    <a:pt x="767981" y="80010"/>
                  </a:lnTo>
                  <a:lnTo>
                    <a:pt x="775017" y="83820"/>
                  </a:lnTo>
                  <a:lnTo>
                    <a:pt x="775017" y="75819"/>
                  </a:lnTo>
                  <a:lnTo>
                    <a:pt x="768464" y="74930"/>
                  </a:lnTo>
                  <a:lnTo>
                    <a:pt x="759040" y="73660"/>
                  </a:lnTo>
                  <a:lnTo>
                    <a:pt x="716622" y="69850"/>
                  </a:lnTo>
                  <a:lnTo>
                    <a:pt x="678116" y="65239"/>
                  </a:lnTo>
                  <a:lnTo>
                    <a:pt x="627126" y="65239"/>
                  </a:lnTo>
                  <a:lnTo>
                    <a:pt x="637476" y="66040"/>
                  </a:lnTo>
                  <a:lnTo>
                    <a:pt x="687095" y="71120"/>
                  </a:lnTo>
                  <a:lnTo>
                    <a:pt x="702348" y="72390"/>
                  </a:lnTo>
                  <a:lnTo>
                    <a:pt x="709980" y="73660"/>
                  </a:lnTo>
                  <a:lnTo>
                    <a:pt x="719886" y="73660"/>
                  </a:lnTo>
                  <a:lnTo>
                    <a:pt x="721309" y="74930"/>
                  </a:lnTo>
                  <a:lnTo>
                    <a:pt x="722236" y="77470"/>
                  </a:lnTo>
                  <a:lnTo>
                    <a:pt x="718680" y="77470"/>
                  </a:lnTo>
                  <a:lnTo>
                    <a:pt x="713409" y="76263"/>
                  </a:lnTo>
                  <a:lnTo>
                    <a:pt x="713409" y="96520"/>
                  </a:lnTo>
                  <a:lnTo>
                    <a:pt x="710133" y="96520"/>
                  </a:lnTo>
                  <a:lnTo>
                    <a:pt x="709142" y="95250"/>
                  </a:lnTo>
                  <a:lnTo>
                    <a:pt x="711200" y="93980"/>
                  </a:lnTo>
                  <a:lnTo>
                    <a:pt x="712482" y="93980"/>
                  </a:lnTo>
                  <a:lnTo>
                    <a:pt x="713409" y="96520"/>
                  </a:lnTo>
                  <a:lnTo>
                    <a:pt x="713409" y="76263"/>
                  </a:lnTo>
                  <a:lnTo>
                    <a:pt x="707669" y="74930"/>
                  </a:lnTo>
                  <a:lnTo>
                    <a:pt x="698690" y="73710"/>
                  </a:lnTo>
                  <a:lnTo>
                    <a:pt x="698690" y="95250"/>
                  </a:lnTo>
                  <a:lnTo>
                    <a:pt x="691286" y="95250"/>
                  </a:lnTo>
                  <a:lnTo>
                    <a:pt x="684009" y="93980"/>
                  </a:lnTo>
                  <a:lnTo>
                    <a:pt x="676719" y="93980"/>
                  </a:lnTo>
                  <a:lnTo>
                    <a:pt x="669239" y="91440"/>
                  </a:lnTo>
                  <a:lnTo>
                    <a:pt x="685076" y="91440"/>
                  </a:lnTo>
                  <a:lnTo>
                    <a:pt x="693724" y="93980"/>
                  </a:lnTo>
                  <a:lnTo>
                    <a:pt x="698690" y="95250"/>
                  </a:lnTo>
                  <a:lnTo>
                    <a:pt x="698690" y="73710"/>
                  </a:lnTo>
                  <a:lnTo>
                    <a:pt x="679627" y="71120"/>
                  </a:lnTo>
                  <a:lnTo>
                    <a:pt x="666457" y="69938"/>
                  </a:lnTo>
                  <a:lnTo>
                    <a:pt x="666457" y="90170"/>
                  </a:lnTo>
                  <a:lnTo>
                    <a:pt x="665327" y="92710"/>
                  </a:lnTo>
                  <a:lnTo>
                    <a:pt x="663829" y="92710"/>
                  </a:lnTo>
                  <a:lnTo>
                    <a:pt x="661835" y="91440"/>
                  </a:lnTo>
                  <a:lnTo>
                    <a:pt x="663194" y="88900"/>
                  </a:lnTo>
                  <a:lnTo>
                    <a:pt x="664679" y="90170"/>
                  </a:lnTo>
                  <a:lnTo>
                    <a:pt x="666457" y="90170"/>
                  </a:lnTo>
                  <a:lnTo>
                    <a:pt x="666457" y="69938"/>
                  </a:lnTo>
                  <a:lnTo>
                    <a:pt x="659701" y="69316"/>
                  </a:lnTo>
                  <a:lnTo>
                    <a:pt x="659701" y="88900"/>
                  </a:lnTo>
                  <a:lnTo>
                    <a:pt x="657352" y="91440"/>
                  </a:lnTo>
                  <a:lnTo>
                    <a:pt x="655015" y="91440"/>
                  </a:lnTo>
                  <a:lnTo>
                    <a:pt x="632993" y="88900"/>
                  </a:lnTo>
                  <a:lnTo>
                    <a:pt x="442379" y="69850"/>
                  </a:lnTo>
                  <a:lnTo>
                    <a:pt x="411988" y="67310"/>
                  </a:lnTo>
                  <a:lnTo>
                    <a:pt x="396824" y="64770"/>
                  </a:lnTo>
                  <a:lnTo>
                    <a:pt x="381711" y="63500"/>
                  </a:lnTo>
                  <a:lnTo>
                    <a:pt x="374878" y="62230"/>
                  </a:lnTo>
                  <a:lnTo>
                    <a:pt x="367766" y="63500"/>
                  </a:lnTo>
                  <a:lnTo>
                    <a:pt x="361073" y="60960"/>
                  </a:lnTo>
                  <a:lnTo>
                    <a:pt x="361645" y="59690"/>
                  </a:lnTo>
                  <a:lnTo>
                    <a:pt x="362927" y="58420"/>
                  </a:lnTo>
                  <a:lnTo>
                    <a:pt x="404926" y="63500"/>
                  </a:lnTo>
                  <a:lnTo>
                    <a:pt x="642340" y="87630"/>
                  </a:lnTo>
                  <a:lnTo>
                    <a:pt x="647890" y="87630"/>
                  </a:lnTo>
                  <a:lnTo>
                    <a:pt x="659701" y="88900"/>
                  </a:lnTo>
                  <a:lnTo>
                    <a:pt x="659701" y="69316"/>
                  </a:lnTo>
                  <a:lnTo>
                    <a:pt x="651598" y="68580"/>
                  </a:lnTo>
                  <a:lnTo>
                    <a:pt x="627126" y="65239"/>
                  </a:lnTo>
                  <a:lnTo>
                    <a:pt x="620941" y="64770"/>
                  </a:lnTo>
                  <a:lnTo>
                    <a:pt x="614743" y="64770"/>
                  </a:lnTo>
                  <a:lnTo>
                    <a:pt x="616877" y="63500"/>
                  </a:lnTo>
                  <a:lnTo>
                    <a:pt x="618947" y="63500"/>
                  </a:lnTo>
                  <a:lnTo>
                    <a:pt x="620941" y="64770"/>
                  </a:lnTo>
                  <a:lnTo>
                    <a:pt x="623633" y="64770"/>
                  </a:lnTo>
                  <a:lnTo>
                    <a:pt x="674141" y="64770"/>
                  </a:lnTo>
                  <a:lnTo>
                    <a:pt x="661898" y="63500"/>
                  </a:lnTo>
                  <a:lnTo>
                    <a:pt x="612889" y="58420"/>
                  </a:lnTo>
                  <a:lnTo>
                    <a:pt x="600633" y="57150"/>
                  </a:lnTo>
                  <a:lnTo>
                    <a:pt x="588378" y="55880"/>
                  </a:lnTo>
                  <a:lnTo>
                    <a:pt x="560044" y="53340"/>
                  </a:lnTo>
                  <a:lnTo>
                    <a:pt x="530656" y="49530"/>
                  </a:lnTo>
                  <a:lnTo>
                    <a:pt x="502285" y="46990"/>
                  </a:lnTo>
                  <a:lnTo>
                    <a:pt x="488632" y="45720"/>
                  </a:lnTo>
                  <a:lnTo>
                    <a:pt x="463499" y="43180"/>
                  </a:lnTo>
                  <a:lnTo>
                    <a:pt x="414451" y="38100"/>
                  </a:lnTo>
                  <a:lnTo>
                    <a:pt x="402183" y="36830"/>
                  </a:lnTo>
                  <a:lnTo>
                    <a:pt x="377659" y="34290"/>
                  </a:lnTo>
                  <a:lnTo>
                    <a:pt x="358800" y="33020"/>
                  </a:lnTo>
                  <a:lnTo>
                    <a:pt x="357657" y="32943"/>
                  </a:lnTo>
                  <a:lnTo>
                    <a:pt x="357657" y="59690"/>
                  </a:lnTo>
                  <a:lnTo>
                    <a:pt x="355320" y="60960"/>
                  </a:lnTo>
                  <a:lnTo>
                    <a:pt x="341236" y="59690"/>
                  </a:lnTo>
                  <a:lnTo>
                    <a:pt x="340017" y="58420"/>
                  </a:lnTo>
                  <a:lnTo>
                    <a:pt x="341160" y="57150"/>
                  </a:lnTo>
                  <a:lnTo>
                    <a:pt x="351828" y="57150"/>
                  </a:lnTo>
                  <a:lnTo>
                    <a:pt x="355168" y="58420"/>
                  </a:lnTo>
                  <a:lnTo>
                    <a:pt x="357657" y="59690"/>
                  </a:lnTo>
                  <a:lnTo>
                    <a:pt x="357657" y="32943"/>
                  </a:lnTo>
                  <a:lnTo>
                    <a:pt x="346710" y="32207"/>
                  </a:lnTo>
                  <a:lnTo>
                    <a:pt x="346710" y="44450"/>
                  </a:lnTo>
                  <a:lnTo>
                    <a:pt x="343369" y="44450"/>
                  </a:lnTo>
                  <a:lnTo>
                    <a:pt x="341439" y="43180"/>
                  </a:lnTo>
                  <a:lnTo>
                    <a:pt x="345071" y="43180"/>
                  </a:lnTo>
                  <a:lnTo>
                    <a:pt x="346710" y="44450"/>
                  </a:lnTo>
                  <a:lnTo>
                    <a:pt x="346710" y="32207"/>
                  </a:lnTo>
                  <a:lnTo>
                    <a:pt x="339953" y="31750"/>
                  </a:lnTo>
                  <a:lnTo>
                    <a:pt x="336181" y="31203"/>
                  </a:lnTo>
                  <a:lnTo>
                    <a:pt x="336181" y="57150"/>
                  </a:lnTo>
                  <a:lnTo>
                    <a:pt x="335749" y="58420"/>
                  </a:lnTo>
                  <a:lnTo>
                    <a:pt x="331558" y="58420"/>
                  </a:lnTo>
                  <a:lnTo>
                    <a:pt x="329133" y="57150"/>
                  </a:lnTo>
                  <a:lnTo>
                    <a:pt x="330060" y="55880"/>
                  </a:lnTo>
                  <a:lnTo>
                    <a:pt x="335534" y="55880"/>
                  </a:lnTo>
                  <a:lnTo>
                    <a:pt x="336181" y="57150"/>
                  </a:lnTo>
                  <a:lnTo>
                    <a:pt x="336181" y="31203"/>
                  </a:lnTo>
                  <a:lnTo>
                    <a:pt x="334467" y="30962"/>
                  </a:lnTo>
                  <a:lnTo>
                    <a:pt x="334467" y="41910"/>
                  </a:lnTo>
                  <a:lnTo>
                    <a:pt x="331419" y="44450"/>
                  </a:lnTo>
                  <a:lnTo>
                    <a:pt x="328422" y="43180"/>
                  </a:lnTo>
                  <a:lnTo>
                    <a:pt x="326859" y="42506"/>
                  </a:lnTo>
                  <a:lnTo>
                    <a:pt x="326859" y="58420"/>
                  </a:lnTo>
                  <a:lnTo>
                    <a:pt x="320179" y="57150"/>
                  </a:lnTo>
                  <a:lnTo>
                    <a:pt x="308152" y="57150"/>
                  </a:lnTo>
                  <a:lnTo>
                    <a:pt x="303809" y="55880"/>
                  </a:lnTo>
                  <a:lnTo>
                    <a:pt x="298907" y="57150"/>
                  </a:lnTo>
                  <a:lnTo>
                    <a:pt x="297649" y="55880"/>
                  </a:lnTo>
                  <a:lnTo>
                    <a:pt x="295135" y="53340"/>
                  </a:lnTo>
                  <a:lnTo>
                    <a:pt x="291503" y="54610"/>
                  </a:lnTo>
                  <a:lnTo>
                    <a:pt x="283972" y="54610"/>
                  </a:lnTo>
                  <a:lnTo>
                    <a:pt x="276567" y="53340"/>
                  </a:lnTo>
                  <a:lnTo>
                    <a:pt x="269176" y="53340"/>
                  </a:lnTo>
                  <a:lnTo>
                    <a:pt x="267893" y="52070"/>
                  </a:lnTo>
                  <a:lnTo>
                    <a:pt x="271018" y="49530"/>
                  </a:lnTo>
                  <a:lnTo>
                    <a:pt x="274510" y="49530"/>
                  </a:lnTo>
                  <a:lnTo>
                    <a:pt x="277558" y="50800"/>
                  </a:lnTo>
                  <a:lnTo>
                    <a:pt x="286651" y="50800"/>
                  </a:lnTo>
                  <a:lnTo>
                    <a:pt x="313766" y="54610"/>
                  </a:lnTo>
                  <a:lnTo>
                    <a:pt x="316407" y="55880"/>
                  </a:lnTo>
                  <a:lnTo>
                    <a:pt x="319112" y="53340"/>
                  </a:lnTo>
                  <a:lnTo>
                    <a:pt x="323735" y="54610"/>
                  </a:lnTo>
                  <a:lnTo>
                    <a:pt x="325437" y="55880"/>
                  </a:lnTo>
                  <a:lnTo>
                    <a:pt x="326859" y="58420"/>
                  </a:lnTo>
                  <a:lnTo>
                    <a:pt x="326859" y="42506"/>
                  </a:lnTo>
                  <a:lnTo>
                    <a:pt x="325513" y="41910"/>
                  </a:lnTo>
                  <a:lnTo>
                    <a:pt x="334467" y="41910"/>
                  </a:lnTo>
                  <a:lnTo>
                    <a:pt x="334467" y="30962"/>
                  </a:lnTo>
                  <a:lnTo>
                    <a:pt x="318541" y="28651"/>
                  </a:lnTo>
                  <a:lnTo>
                    <a:pt x="318541" y="40640"/>
                  </a:lnTo>
                  <a:lnTo>
                    <a:pt x="316115" y="41910"/>
                  </a:lnTo>
                  <a:lnTo>
                    <a:pt x="316979" y="40640"/>
                  </a:lnTo>
                  <a:lnTo>
                    <a:pt x="318541" y="40640"/>
                  </a:lnTo>
                  <a:lnTo>
                    <a:pt x="318541" y="28651"/>
                  </a:lnTo>
                  <a:lnTo>
                    <a:pt x="313702" y="27940"/>
                  </a:lnTo>
                  <a:lnTo>
                    <a:pt x="308292" y="27419"/>
                  </a:lnTo>
                  <a:lnTo>
                    <a:pt x="308292" y="40640"/>
                  </a:lnTo>
                  <a:lnTo>
                    <a:pt x="304317" y="40640"/>
                  </a:lnTo>
                  <a:lnTo>
                    <a:pt x="301967" y="39370"/>
                  </a:lnTo>
                  <a:lnTo>
                    <a:pt x="299402" y="39370"/>
                  </a:lnTo>
                  <a:lnTo>
                    <a:pt x="302107" y="38100"/>
                  </a:lnTo>
                  <a:lnTo>
                    <a:pt x="304596" y="38100"/>
                  </a:lnTo>
                  <a:lnTo>
                    <a:pt x="308292" y="40640"/>
                  </a:lnTo>
                  <a:lnTo>
                    <a:pt x="308292" y="27419"/>
                  </a:lnTo>
                  <a:lnTo>
                    <a:pt x="295211" y="26162"/>
                  </a:lnTo>
                  <a:lnTo>
                    <a:pt x="295211" y="38100"/>
                  </a:lnTo>
                  <a:lnTo>
                    <a:pt x="294703" y="39370"/>
                  </a:lnTo>
                  <a:lnTo>
                    <a:pt x="293928" y="38100"/>
                  </a:lnTo>
                  <a:lnTo>
                    <a:pt x="295211" y="38100"/>
                  </a:lnTo>
                  <a:lnTo>
                    <a:pt x="295211" y="26162"/>
                  </a:lnTo>
                  <a:lnTo>
                    <a:pt x="287451" y="25400"/>
                  </a:lnTo>
                  <a:lnTo>
                    <a:pt x="264871" y="24130"/>
                  </a:lnTo>
                  <a:lnTo>
                    <a:pt x="264337" y="24079"/>
                  </a:lnTo>
                  <a:lnTo>
                    <a:pt x="264337" y="49530"/>
                  </a:lnTo>
                  <a:lnTo>
                    <a:pt x="263410" y="50800"/>
                  </a:lnTo>
                  <a:lnTo>
                    <a:pt x="261556" y="50800"/>
                  </a:lnTo>
                  <a:lnTo>
                    <a:pt x="259715" y="52070"/>
                  </a:lnTo>
                  <a:lnTo>
                    <a:pt x="259918" y="49530"/>
                  </a:lnTo>
                  <a:lnTo>
                    <a:pt x="256146" y="49530"/>
                  </a:lnTo>
                  <a:lnTo>
                    <a:pt x="254368" y="52070"/>
                  </a:lnTo>
                  <a:lnTo>
                    <a:pt x="251244" y="52070"/>
                  </a:lnTo>
                  <a:lnTo>
                    <a:pt x="249466" y="49530"/>
                  </a:lnTo>
                  <a:lnTo>
                    <a:pt x="244411" y="48260"/>
                  </a:lnTo>
                  <a:lnTo>
                    <a:pt x="242277" y="52070"/>
                  </a:lnTo>
                  <a:lnTo>
                    <a:pt x="239369" y="49530"/>
                  </a:lnTo>
                  <a:lnTo>
                    <a:pt x="241427" y="46990"/>
                  </a:lnTo>
                  <a:lnTo>
                    <a:pt x="246697" y="46990"/>
                  </a:lnTo>
                  <a:lnTo>
                    <a:pt x="249034" y="48260"/>
                  </a:lnTo>
                  <a:lnTo>
                    <a:pt x="254012" y="48260"/>
                  </a:lnTo>
                  <a:lnTo>
                    <a:pt x="260032" y="48260"/>
                  </a:lnTo>
                  <a:lnTo>
                    <a:pt x="260134" y="46990"/>
                  </a:lnTo>
                  <a:lnTo>
                    <a:pt x="262204" y="48260"/>
                  </a:lnTo>
                  <a:lnTo>
                    <a:pt x="264337" y="49530"/>
                  </a:lnTo>
                  <a:lnTo>
                    <a:pt x="264337" y="24079"/>
                  </a:lnTo>
                  <a:lnTo>
                    <a:pt x="254800" y="23025"/>
                  </a:lnTo>
                  <a:lnTo>
                    <a:pt x="254800" y="33020"/>
                  </a:lnTo>
                  <a:lnTo>
                    <a:pt x="249605" y="33020"/>
                  </a:lnTo>
                  <a:lnTo>
                    <a:pt x="251167" y="31750"/>
                  </a:lnTo>
                  <a:lnTo>
                    <a:pt x="253022" y="31750"/>
                  </a:lnTo>
                  <a:lnTo>
                    <a:pt x="254800" y="33020"/>
                  </a:lnTo>
                  <a:lnTo>
                    <a:pt x="254800" y="23025"/>
                  </a:lnTo>
                  <a:lnTo>
                    <a:pt x="242849" y="21691"/>
                  </a:lnTo>
                  <a:lnTo>
                    <a:pt x="242849" y="33020"/>
                  </a:lnTo>
                  <a:lnTo>
                    <a:pt x="241427" y="34290"/>
                  </a:lnTo>
                  <a:lnTo>
                    <a:pt x="240360" y="33020"/>
                  </a:lnTo>
                  <a:lnTo>
                    <a:pt x="238582" y="34290"/>
                  </a:lnTo>
                  <a:lnTo>
                    <a:pt x="238582" y="31750"/>
                  </a:lnTo>
                  <a:lnTo>
                    <a:pt x="240715" y="30480"/>
                  </a:lnTo>
                  <a:lnTo>
                    <a:pt x="242849" y="33020"/>
                  </a:lnTo>
                  <a:lnTo>
                    <a:pt x="242849" y="21691"/>
                  </a:lnTo>
                  <a:lnTo>
                    <a:pt x="233172" y="20624"/>
                  </a:lnTo>
                  <a:lnTo>
                    <a:pt x="233172" y="49530"/>
                  </a:lnTo>
                  <a:lnTo>
                    <a:pt x="231686" y="48260"/>
                  </a:lnTo>
                  <a:lnTo>
                    <a:pt x="230759" y="46990"/>
                  </a:lnTo>
                  <a:lnTo>
                    <a:pt x="231114" y="45720"/>
                  </a:lnTo>
                  <a:lnTo>
                    <a:pt x="233032" y="46990"/>
                  </a:lnTo>
                  <a:lnTo>
                    <a:pt x="232956" y="48260"/>
                  </a:lnTo>
                  <a:lnTo>
                    <a:pt x="233172" y="49530"/>
                  </a:lnTo>
                  <a:lnTo>
                    <a:pt x="233172" y="20624"/>
                  </a:lnTo>
                  <a:lnTo>
                    <a:pt x="230505" y="20320"/>
                  </a:lnTo>
                  <a:lnTo>
                    <a:pt x="227203" y="19964"/>
                  </a:lnTo>
                  <a:lnTo>
                    <a:pt x="227203" y="30480"/>
                  </a:lnTo>
                  <a:lnTo>
                    <a:pt x="226771" y="31750"/>
                  </a:lnTo>
                  <a:lnTo>
                    <a:pt x="226491" y="31750"/>
                  </a:lnTo>
                  <a:lnTo>
                    <a:pt x="226491" y="49530"/>
                  </a:lnTo>
                  <a:lnTo>
                    <a:pt x="224777" y="48260"/>
                  </a:lnTo>
                  <a:lnTo>
                    <a:pt x="219303" y="48260"/>
                  </a:lnTo>
                  <a:lnTo>
                    <a:pt x="219024" y="45720"/>
                  </a:lnTo>
                  <a:lnTo>
                    <a:pt x="221361" y="44450"/>
                  </a:lnTo>
                  <a:lnTo>
                    <a:pt x="225996" y="44450"/>
                  </a:lnTo>
                  <a:lnTo>
                    <a:pt x="226352" y="46990"/>
                  </a:lnTo>
                  <a:lnTo>
                    <a:pt x="226491" y="49530"/>
                  </a:lnTo>
                  <a:lnTo>
                    <a:pt x="226491" y="31750"/>
                  </a:lnTo>
                  <a:lnTo>
                    <a:pt x="226060" y="31750"/>
                  </a:lnTo>
                  <a:lnTo>
                    <a:pt x="226555" y="30480"/>
                  </a:lnTo>
                  <a:lnTo>
                    <a:pt x="227203" y="30480"/>
                  </a:lnTo>
                  <a:lnTo>
                    <a:pt x="227203" y="19964"/>
                  </a:lnTo>
                  <a:lnTo>
                    <a:pt x="215112" y="18669"/>
                  </a:lnTo>
                  <a:lnTo>
                    <a:pt x="215112" y="21590"/>
                  </a:lnTo>
                  <a:lnTo>
                    <a:pt x="214680" y="22059"/>
                  </a:lnTo>
                  <a:lnTo>
                    <a:pt x="214680" y="44450"/>
                  </a:lnTo>
                  <a:lnTo>
                    <a:pt x="214680" y="46990"/>
                  </a:lnTo>
                  <a:lnTo>
                    <a:pt x="213182" y="48260"/>
                  </a:lnTo>
                  <a:lnTo>
                    <a:pt x="211404" y="48260"/>
                  </a:lnTo>
                  <a:lnTo>
                    <a:pt x="209562" y="46990"/>
                  </a:lnTo>
                  <a:lnTo>
                    <a:pt x="205651" y="46990"/>
                  </a:lnTo>
                  <a:lnTo>
                    <a:pt x="206146" y="44450"/>
                  </a:lnTo>
                  <a:lnTo>
                    <a:pt x="207213" y="43180"/>
                  </a:lnTo>
                  <a:lnTo>
                    <a:pt x="213258" y="43180"/>
                  </a:lnTo>
                  <a:lnTo>
                    <a:pt x="214680" y="44450"/>
                  </a:lnTo>
                  <a:lnTo>
                    <a:pt x="214680" y="22059"/>
                  </a:lnTo>
                  <a:lnTo>
                    <a:pt x="212763" y="24130"/>
                  </a:lnTo>
                  <a:lnTo>
                    <a:pt x="211734" y="22860"/>
                  </a:lnTo>
                  <a:lnTo>
                    <a:pt x="210693" y="21590"/>
                  </a:lnTo>
                  <a:lnTo>
                    <a:pt x="215112" y="21590"/>
                  </a:lnTo>
                  <a:lnTo>
                    <a:pt x="215112" y="18669"/>
                  </a:lnTo>
                  <a:lnTo>
                    <a:pt x="209486" y="18059"/>
                  </a:lnTo>
                  <a:lnTo>
                    <a:pt x="209486" y="30480"/>
                  </a:lnTo>
                  <a:lnTo>
                    <a:pt x="207492" y="29679"/>
                  </a:lnTo>
                  <a:lnTo>
                    <a:pt x="207492" y="35560"/>
                  </a:lnTo>
                  <a:lnTo>
                    <a:pt x="205714" y="36830"/>
                  </a:lnTo>
                  <a:lnTo>
                    <a:pt x="202234" y="36830"/>
                  </a:lnTo>
                  <a:lnTo>
                    <a:pt x="204012" y="35560"/>
                  </a:lnTo>
                  <a:lnTo>
                    <a:pt x="207492" y="35560"/>
                  </a:lnTo>
                  <a:lnTo>
                    <a:pt x="207492" y="29679"/>
                  </a:lnTo>
                  <a:lnTo>
                    <a:pt x="206362" y="29210"/>
                  </a:lnTo>
                  <a:lnTo>
                    <a:pt x="207073" y="27940"/>
                  </a:lnTo>
                  <a:lnTo>
                    <a:pt x="209486" y="30480"/>
                  </a:lnTo>
                  <a:lnTo>
                    <a:pt x="209486" y="18059"/>
                  </a:lnTo>
                  <a:lnTo>
                    <a:pt x="206971" y="17780"/>
                  </a:lnTo>
                  <a:lnTo>
                    <a:pt x="196900" y="17780"/>
                  </a:lnTo>
                  <a:lnTo>
                    <a:pt x="196900" y="20320"/>
                  </a:lnTo>
                  <a:lnTo>
                    <a:pt x="195999" y="21399"/>
                  </a:lnTo>
                  <a:lnTo>
                    <a:pt x="195999" y="25400"/>
                  </a:lnTo>
                  <a:lnTo>
                    <a:pt x="193052" y="30480"/>
                  </a:lnTo>
                  <a:lnTo>
                    <a:pt x="189928" y="27940"/>
                  </a:lnTo>
                  <a:lnTo>
                    <a:pt x="193903" y="25400"/>
                  </a:lnTo>
                  <a:lnTo>
                    <a:pt x="195999" y="25400"/>
                  </a:lnTo>
                  <a:lnTo>
                    <a:pt x="195999" y="21399"/>
                  </a:lnTo>
                  <a:lnTo>
                    <a:pt x="195834" y="21590"/>
                  </a:lnTo>
                  <a:lnTo>
                    <a:pt x="194119" y="20320"/>
                  </a:lnTo>
                  <a:lnTo>
                    <a:pt x="196900" y="20320"/>
                  </a:lnTo>
                  <a:lnTo>
                    <a:pt x="196900" y="17780"/>
                  </a:lnTo>
                  <a:lnTo>
                    <a:pt x="195186" y="17780"/>
                  </a:lnTo>
                  <a:lnTo>
                    <a:pt x="188861" y="16510"/>
                  </a:lnTo>
                  <a:lnTo>
                    <a:pt x="182168" y="17780"/>
                  </a:lnTo>
                  <a:lnTo>
                    <a:pt x="176123" y="14363"/>
                  </a:lnTo>
                  <a:lnTo>
                    <a:pt x="176123" y="22860"/>
                  </a:lnTo>
                  <a:lnTo>
                    <a:pt x="176123" y="26670"/>
                  </a:lnTo>
                  <a:lnTo>
                    <a:pt x="174345" y="26670"/>
                  </a:lnTo>
                  <a:lnTo>
                    <a:pt x="174129" y="26593"/>
                  </a:lnTo>
                  <a:lnTo>
                    <a:pt x="174129" y="33020"/>
                  </a:lnTo>
                  <a:lnTo>
                    <a:pt x="172999" y="34290"/>
                  </a:lnTo>
                  <a:lnTo>
                    <a:pt x="172072" y="33020"/>
                  </a:lnTo>
                  <a:lnTo>
                    <a:pt x="172999" y="31750"/>
                  </a:lnTo>
                  <a:lnTo>
                    <a:pt x="174129" y="33020"/>
                  </a:lnTo>
                  <a:lnTo>
                    <a:pt x="174129" y="26593"/>
                  </a:lnTo>
                  <a:lnTo>
                    <a:pt x="171005" y="25400"/>
                  </a:lnTo>
                  <a:lnTo>
                    <a:pt x="167513" y="25400"/>
                  </a:lnTo>
                  <a:lnTo>
                    <a:pt x="165455" y="24130"/>
                  </a:lnTo>
                  <a:lnTo>
                    <a:pt x="165811" y="22860"/>
                  </a:lnTo>
                  <a:lnTo>
                    <a:pt x="168300" y="24130"/>
                  </a:lnTo>
                  <a:lnTo>
                    <a:pt x="170078" y="24130"/>
                  </a:lnTo>
                  <a:lnTo>
                    <a:pt x="171640" y="25400"/>
                  </a:lnTo>
                  <a:lnTo>
                    <a:pt x="174129" y="24130"/>
                  </a:lnTo>
                  <a:lnTo>
                    <a:pt x="176123" y="22860"/>
                  </a:lnTo>
                  <a:lnTo>
                    <a:pt x="176123" y="14363"/>
                  </a:lnTo>
                  <a:lnTo>
                    <a:pt x="173202" y="12700"/>
                  </a:lnTo>
                  <a:lnTo>
                    <a:pt x="170294" y="13970"/>
                  </a:lnTo>
                  <a:lnTo>
                    <a:pt x="170218" y="17780"/>
                  </a:lnTo>
                  <a:lnTo>
                    <a:pt x="167157" y="13970"/>
                  </a:lnTo>
                  <a:lnTo>
                    <a:pt x="160540" y="13970"/>
                  </a:lnTo>
                  <a:lnTo>
                    <a:pt x="160540" y="24130"/>
                  </a:lnTo>
                  <a:lnTo>
                    <a:pt x="157632" y="25844"/>
                  </a:lnTo>
                  <a:lnTo>
                    <a:pt x="157632" y="31750"/>
                  </a:lnTo>
                  <a:lnTo>
                    <a:pt x="155854" y="31750"/>
                  </a:lnTo>
                  <a:lnTo>
                    <a:pt x="156629" y="30480"/>
                  </a:lnTo>
                  <a:lnTo>
                    <a:pt x="157632" y="31750"/>
                  </a:lnTo>
                  <a:lnTo>
                    <a:pt x="157632" y="25844"/>
                  </a:lnTo>
                  <a:lnTo>
                    <a:pt x="156210" y="26670"/>
                  </a:lnTo>
                  <a:lnTo>
                    <a:pt x="151803" y="25400"/>
                  </a:lnTo>
                  <a:lnTo>
                    <a:pt x="150545" y="24130"/>
                  </a:lnTo>
                  <a:lnTo>
                    <a:pt x="148031" y="21590"/>
                  </a:lnTo>
                  <a:lnTo>
                    <a:pt x="156629" y="21590"/>
                  </a:lnTo>
                  <a:lnTo>
                    <a:pt x="160540" y="24130"/>
                  </a:lnTo>
                  <a:lnTo>
                    <a:pt x="160540" y="13970"/>
                  </a:lnTo>
                  <a:lnTo>
                    <a:pt x="159766" y="13970"/>
                  </a:lnTo>
                  <a:lnTo>
                    <a:pt x="157492" y="11430"/>
                  </a:lnTo>
                  <a:lnTo>
                    <a:pt x="155498" y="15240"/>
                  </a:lnTo>
                  <a:lnTo>
                    <a:pt x="155117" y="13970"/>
                  </a:lnTo>
                  <a:lnTo>
                    <a:pt x="154000" y="10160"/>
                  </a:lnTo>
                  <a:lnTo>
                    <a:pt x="149809" y="13970"/>
                  </a:lnTo>
                  <a:lnTo>
                    <a:pt x="147027" y="11430"/>
                  </a:lnTo>
                  <a:lnTo>
                    <a:pt x="143611" y="8890"/>
                  </a:lnTo>
                  <a:lnTo>
                    <a:pt x="140843" y="10541"/>
                  </a:lnTo>
                  <a:lnTo>
                    <a:pt x="140843" y="22860"/>
                  </a:lnTo>
                  <a:lnTo>
                    <a:pt x="138493" y="22860"/>
                  </a:lnTo>
                  <a:lnTo>
                    <a:pt x="136575" y="24130"/>
                  </a:lnTo>
                  <a:lnTo>
                    <a:pt x="136220" y="23393"/>
                  </a:lnTo>
                  <a:lnTo>
                    <a:pt x="136220" y="29210"/>
                  </a:lnTo>
                  <a:lnTo>
                    <a:pt x="135724" y="30480"/>
                  </a:lnTo>
                  <a:lnTo>
                    <a:pt x="134797" y="29210"/>
                  </a:lnTo>
                  <a:lnTo>
                    <a:pt x="135369" y="27940"/>
                  </a:lnTo>
                  <a:lnTo>
                    <a:pt x="136220" y="29210"/>
                  </a:lnTo>
                  <a:lnTo>
                    <a:pt x="136220" y="23393"/>
                  </a:lnTo>
                  <a:lnTo>
                    <a:pt x="135369" y="21590"/>
                  </a:lnTo>
                  <a:lnTo>
                    <a:pt x="135864" y="20320"/>
                  </a:lnTo>
                  <a:lnTo>
                    <a:pt x="138353" y="19050"/>
                  </a:lnTo>
                  <a:lnTo>
                    <a:pt x="139204" y="21590"/>
                  </a:lnTo>
                  <a:lnTo>
                    <a:pt x="140843" y="22860"/>
                  </a:lnTo>
                  <a:lnTo>
                    <a:pt x="140843" y="10541"/>
                  </a:lnTo>
                  <a:lnTo>
                    <a:pt x="139344" y="11430"/>
                  </a:lnTo>
                  <a:lnTo>
                    <a:pt x="138214" y="15240"/>
                  </a:lnTo>
                  <a:lnTo>
                    <a:pt x="138061" y="11430"/>
                  </a:lnTo>
                  <a:lnTo>
                    <a:pt x="135648" y="10160"/>
                  </a:lnTo>
                  <a:lnTo>
                    <a:pt x="132880" y="10160"/>
                  </a:lnTo>
                  <a:lnTo>
                    <a:pt x="118579" y="8534"/>
                  </a:lnTo>
                  <a:lnTo>
                    <a:pt x="118579" y="27940"/>
                  </a:lnTo>
                  <a:lnTo>
                    <a:pt x="116941" y="29210"/>
                  </a:lnTo>
                  <a:lnTo>
                    <a:pt x="115735" y="27940"/>
                  </a:lnTo>
                  <a:lnTo>
                    <a:pt x="113957" y="26670"/>
                  </a:lnTo>
                  <a:lnTo>
                    <a:pt x="117436" y="26670"/>
                  </a:lnTo>
                  <a:lnTo>
                    <a:pt x="118579" y="27940"/>
                  </a:lnTo>
                  <a:lnTo>
                    <a:pt x="118579" y="8534"/>
                  </a:lnTo>
                  <a:lnTo>
                    <a:pt x="99441" y="6350"/>
                  </a:lnTo>
                  <a:lnTo>
                    <a:pt x="111302" y="5080"/>
                  </a:lnTo>
                  <a:lnTo>
                    <a:pt x="134569" y="2540"/>
                  </a:lnTo>
                  <a:lnTo>
                    <a:pt x="146037" y="0"/>
                  </a:lnTo>
                  <a:lnTo>
                    <a:pt x="141554" y="0"/>
                  </a:lnTo>
                  <a:lnTo>
                    <a:pt x="103136" y="2540"/>
                  </a:lnTo>
                  <a:lnTo>
                    <a:pt x="96240" y="3708"/>
                  </a:lnTo>
                  <a:lnTo>
                    <a:pt x="96240" y="16510"/>
                  </a:lnTo>
                  <a:lnTo>
                    <a:pt x="95389" y="17780"/>
                  </a:lnTo>
                  <a:lnTo>
                    <a:pt x="94678" y="17780"/>
                  </a:lnTo>
                  <a:lnTo>
                    <a:pt x="95529" y="16510"/>
                  </a:lnTo>
                  <a:lnTo>
                    <a:pt x="96240" y="16510"/>
                  </a:lnTo>
                  <a:lnTo>
                    <a:pt x="96240" y="3708"/>
                  </a:lnTo>
                  <a:lnTo>
                    <a:pt x="88125" y="5080"/>
                  </a:lnTo>
                  <a:lnTo>
                    <a:pt x="80797" y="3810"/>
                  </a:lnTo>
                  <a:lnTo>
                    <a:pt x="71843" y="3416"/>
                  </a:lnTo>
                  <a:lnTo>
                    <a:pt x="71843" y="15240"/>
                  </a:lnTo>
                  <a:lnTo>
                    <a:pt x="70993" y="16510"/>
                  </a:lnTo>
                  <a:lnTo>
                    <a:pt x="69773" y="16510"/>
                  </a:lnTo>
                  <a:lnTo>
                    <a:pt x="70281" y="15240"/>
                  </a:lnTo>
                  <a:lnTo>
                    <a:pt x="71843" y="15240"/>
                  </a:lnTo>
                  <a:lnTo>
                    <a:pt x="71843" y="3416"/>
                  </a:lnTo>
                  <a:lnTo>
                    <a:pt x="64655" y="3098"/>
                  </a:lnTo>
                  <a:lnTo>
                    <a:pt x="64655" y="15240"/>
                  </a:lnTo>
                  <a:lnTo>
                    <a:pt x="61810" y="15240"/>
                  </a:lnTo>
                  <a:lnTo>
                    <a:pt x="62306" y="12700"/>
                  </a:lnTo>
                  <a:lnTo>
                    <a:pt x="59956" y="11430"/>
                  </a:lnTo>
                  <a:lnTo>
                    <a:pt x="63868" y="11430"/>
                  </a:lnTo>
                  <a:lnTo>
                    <a:pt x="63309" y="13970"/>
                  </a:lnTo>
                  <a:lnTo>
                    <a:pt x="64655" y="15240"/>
                  </a:lnTo>
                  <a:lnTo>
                    <a:pt x="64655" y="3098"/>
                  </a:lnTo>
                  <a:lnTo>
                    <a:pt x="52425" y="2565"/>
                  </a:lnTo>
                  <a:lnTo>
                    <a:pt x="52425" y="13970"/>
                  </a:lnTo>
                  <a:lnTo>
                    <a:pt x="51993" y="15240"/>
                  </a:lnTo>
                  <a:lnTo>
                    <a:pt x="49936" y="13970"/>
                  </a:lnTo>
                  <a:lnTo>
                    <a:pt x="44665" y="13970"/>
                  </a:lnTo>
                  <a:lnTo>
                    <a:pt x="48298" y="11430"/>
                  </a:lnTo>
                  <a:lnTo>
                    <a:pt x="50139" y="13970"/>
                  </a:lnTo>
                  <a:lnTo>
                    <a:pt x="52425" y="13970"/>
                  </a:lnTo>
                  <a:lnTo>
                    <a:pt x="52425" y="2565"/>
                  </a:lnTo>
                  <a:lnTo>
                    <a:pt x="51981" y="2540"/>
                  </a:lnTo>
                  <a:lnTo>
                    <a:pt x="41744" y="1651"/>
                  </a:lnTo>
                  <a:lnTo>
                    <a:pt x="41744" y="21590"/>
                  </a:lnTo>
                  <a:lnTo>
                    <a:pt x="38620" y="20320"/>
                  </a:lnTo>
                  <a:lnTo>
                    <a:pt x="34632" y="20320"/>
                  </a:lnTo>
                  <a:lnTo>
                    <a:pt x="38696" y="19050"/>
                  </a:lnTo>
                  <a:lnTo>
                    <a:pt x="41744" y="21590"/>
                  </a:lnTo>
                  <a:lnTo>
                    <a:pt x="41744" y="1651"/>
                  </a:lnTo>
                  <a:lnTo>
                    <a:pt x="23114" y="0"/>
                  </a:lnTo>
                  <a:lnTo>
                    <a:pt x="18707" y="0"/>
                  </a:lnTo>
                  <a:lnTo>
                    <a:pt x="14719" y="3810"/>
                  </a:lnTo>
                  <a:lnTo>
                    <a:pt x="10452" y="3810"/>
                  </a:lnTo>
                  <a:lnTo>
                    <a:pt x="10452" y="19050"/>
                  </a:lnTo>
                  <a:lnTo>
                    <a:pt x="7886" y="17780"/>
                  </a:lnTo>
                  <a:lnTo>
                    <a:pt x="1625" y="17780"/>
                  </a:lnTo>
                  <a:lnTo>
                    <a:pt x="5689" y="15240"/>
                  </a:lnTo>
                  <a:lnTo>
                    <a:pt x="8026" y="17780"/>
                  </a:lnTo>
                  <a:lnTo>
                    <a:pt x="10452" y="19050"/>
                  </a:lnTo>
                  <a:lnTo>
                    <a:pt x="10452" y="3810"/>
                  </a:lnTo>
                  <a:lnTo>
                    <a:pt x="2197" y="2540"/>
                  </a:lnTo>
                  <a:lnTo>
                    <a:pt x="711" y="5080"/>
                  </a:lnTo>
                  <a:lnTo>
                    <a:pt x="0" y="11430"/>
                  </a:lnTo>
                  <a:lnTo>
                    <a:pt x="254" y="16510"/>
                  </a:lnTo>
                  <a:lnTo>
                    <a:pt x="355" y="20320"/>
                  </a:lnTo>
                  <a:lnTo>
                    <a:pt x="3263" y="20320"/>
                  </a:lnTo>
                  <a:lnTo>
                    <a:pt x="28117" y="24130"/>
                  </a:lnTo>
                  <a:lnTo>
                    <a:pt x="52920" y="26670"/>
                  </a:lnTo>
                  <a:lnTo>
                    <a:pt x="69443" y="27940"/>
                  </a:lnTo>
                  <a:lnTo>
                    <a:pt x="85966" y="30480"/>
                  </a:lnTo>
                  <a:lnTo>
                    <a:pt x="102374" y="31750"/>
                  </a:lnTo>
                  <a:lnTo>
                    <a:pt x="118579" y="36830"/>
                  </a:lnTo>
                  <a:lnTo>
                    <a:pt x="121132" y="36830"/>
                  </a:lnTo>
                  <a:lnTo>
                    <a:pt x="124625" y="39370"/>
                  </a:lnTo>
                  <a:lnTo>
                    <a:pt x="126822" y="35560"/>
                  </a:lnTo>
                  <a:lnTo>
                    <a:pt x="129959" y="34290"/>
                  </a:lnTo>
                  <a:lnTo>
                    <a:pt x="132308" y="35560"/>
                  </a:lnTo>
                  <a:lnTo>
                    <a:pt x="135509" y="35560"/>
                  </a:lnTo>
                  <a:lnTo>
                    <a:pt x="140563" y="39370"/>
                  </a:lnTo>
                  <a:lnTo>
                    <a:pt x="143548" y="38100"/>
                  </a:lnTo>
                  <a:lnTo>
                    <a:pt x="147243" y="36830"/>
                  </a:lnTo>
                  <a:lnTo>
                    <a:pt x="150799" y="35560"/>
                  </a:lnTo>
                  <a:lnTo>
                    <a:pt x="153009" y="38100"/>
                  </a:lnTo>
                  <a:lnTo>
                    <a:pt x="152514" y="40640"/>
                  </a:lnTo>
                  <a:lnTo>
                    <a:pt x="152717" y="43180"/>
                  </a:lnTo>
                  <a:lnTo>
                    <a:pt x="155778" y="43180"/>
                  </a:lnTo>
                  <a:lnTo>
                    <a:pt x="157988" y="40640"/>
                  </a:lnTo>
                  <a:lnTo>
                    <a:pt x="160261" y="40640"/>
                  </a:lnTo>
                  <a:lnTo>
                    <a:pt x="162966" y="41910"/>
                  </a:lnTo>
                  <a:lnTo>
                    <a:pt x="166522" y="41910"/>
                  </a:lnTo>
                  <a:lnTo>
                    <a:pt x="167563" y="40640"/>
                  </a:lnTo>
                  <a:lnTo>
                    <a:pt x="169646" y="38100"/>
                  </a:lnTo>
                  <a:lnTo>
                    <a:pt x="170573" y="40640"/>
                  </a:lnTo>
                  <a:lnTo>
                    <a:pt x="173990" y="46990"/>
                  </a:lnTo>
                  <a:lnTo>
                    <a:pt x="175983" y="46990"/>
                  </a:lnTo>
                  <a:lnTo>
                    <a:pt x="179324" y="44450"/>
                  </a:lnTo>
                  <a:lnTo>
                    <a:pt x="182384" y="41910"/>
                  </a:lnTo>
                  <a:lnTo>
                    <a:pt x="183946" y="39370"/>
                  </a:lnTo>
                  <a:lnTo>
                    <a:pt x="187083" y="40640"/>
                  </a:lnTo>
                  <a:lnTo>
                    <a:pt x="190563" y="44450"/>
                  </a:lnTo>
                  <a:lnTo>
                    <a:pt x="193128" y="43180"/>
                  </a:lnTo>
                  <a:lnTo>
                    <a:pt x="195618" y="41910"/>
                  </a:lnTo>
                  <a:lnTo>
                    <a:pt x="199174" y="43180"/>
                  </a:lnTo>
                  <a:lnTo>
                    <a:pt x="199961" y="45720"/>
                  </a:lnTo>
                  <a:lnTo>
                    <a:pt x="196748" y="45720"/>
                  </a:lnTo>
                  <a:lnTo>
                    <a:pt x="192913" y="46990"/>
                  </a:lnTo>
                  <a:lnTo>
                    <a:pt x="194830" y="46990"/>
                  </a:lnTo>
                  <a:lnTo>
                    <a:pt x="195122" y="49530"/>
                  </a:lnTo>
                  <a:lnTo>
                    <a:pt x="204724" y="49530"/>
                  </a:lnTo>
                  <a:lnTo>
                    <a:pt x="218516" y="52070"/>
                  </a:lnTo>
                  <a:lnTo>
                    <a:pt x="225488" y="52070"/>
                  </a:lnTo>
                  <a:lnTo>
                    <a:pt x="228841" y="53340"/>
                  </a:lnTo>
                  <a:lnTo>
                    <a:pt x="230898" y="54610"/>
                  </a:lnTo>
                  <a:lnTo>
                    <a:pt x="235102" y="52070"/>
                  </a:lnTo>
                  <a:lnTo>
                    <a:pt x="239572" y="54610"/>
                  </a:lnTo>
                  <a:lnTo>
                    <a:pt x="250291" y="54610"/>
                  </a:lnTo>
                  <a:lnTo>
                    <a:pt x="262699" y="57150"/>
                  </a:lnTo>
                  <a:lnTo>
                    <a:pt x="269024" y="55880"/>
                  </a:lnTo>
                  <a:lnTo>
                    <a:pt x="272656" y="58420"/>
                  </a:lnTo>
                  <a:lnTo>
                    <a:pt x="273862" y="59690"/>
                  </a:lnTo>
                  <a:lnTo>
                    <a:pt x="275932" y="59690"/>
                  </a:lnTo>
                  <a:lnTo>
                    <a:pt x="277850" y="58420"/>
                  </a:lnTo>
                  <a:lnTo>
                    <a:pt x="281190" y="57150"/>
                  </a:lnTo>
                  <a:lnTo>
                    <a:pt x="305384" y="60960"/>
                  </a:lnTo>
                  <a:lnTo>
                    <a:pt x="307009" y="60960"/>
                  </a:lnTo>
                  <a:lnTo>
                    <a:pt x="307365" y="63500"/>
                  </a:lnTo>
                  <a:lnTo>
                    <a:pt x="311492" y="60960"/>
                  </a:lnTo>
                  <a:lnTo>
                    <a:pt x="315836" y="60960"/>
                  </a:lnTo>
                  <a:lnTo>
                    <a:pt x="401942" y="71120"/>
                  </a:lnTo>
                  <a:lnTo>
                    <a:pt x="418477" y="72390"/>
                  </a:lnTo>
                  <a:lnTo>
                    <a:pt x="461632" y="76200"/>
                  </a:lnTo>
                  <a:lnTo>
                    <a:pt x="494868" y="80010"/>
                  </a:lnTo>
                  <a:lnTo>
                    <a:pt x="567867" y="87630"/>
                  </a:lnTo>
                  <a:lnTo>
                    <a:pt x="600976" y="91440"/>
                  </a:lnTo>
                  <a:lnTo>
                    <a:pt x="617524" y="92710"/>
                  </a:lnTo>
                  <a:lnTo>
                    <a:pt x="623354" y="93980"/>
                  </a:lnTo>
                  <a:lnTo>
                    <a:pt x="629615" y="92710"/>
                  </a:lnTo>
                  <a:lnTo>
                    <a:pt x="634517" y="97790"/>
                  </a:lnTo>
                  <a:lnTo>
                    <a:pt x="637006" y="97790"/>
                  </a:lnTo>
                  <a:lnTo>
                    <a:pt x="639076" y="93980"/>
                  </a:lnTo>
                  <a:lnTo>
                    <a:pt x="640918" y="96520"/>
                  </a:lnTo>
                  <a:lnTo>
                    <a:pt x="642200" y="97790"/>
                  </a:lnTo>
                  <a:lnTo>
                    <a:pt x="644410" y="100330"/>
                  </a:lnTo>
                  <a:lnTo>
                    <a:pt x="646620" y="100330"/>
                  </a:lnTo>
                  <a:lnTo>
                    <a:pt x="648893" y="99060"/>
                  </a:lnTo>
                  <a:lnTo>
                    <a:pt x="653224" y="96520"/>
                  </a:lnTo>
                  <a:lnTo>
                    <a:pt x="657707" y="96520"/>
                  </a:lnTo>
                  <a:lnTo>
                    <a:pt x="662190" y="97790"/>
                  </a:lnTo>
                  <a:lnTo>
                    <a:pt x="664464" y="97790"/>
                  </a:lnTo>
                  <a:lnTo>
                    <a:pt x="666673" y="99060"/>
                  </a:lnTo>
                  <a:lnTo>
                    <a:pt x="668947" y="97790"/>
                  </a:lnTo>
                  <a:lnTo>
                    <a:pt x="668451" y="101600"/>
                  </a:lnTo>
                  <a:lnTo>
                    <a:pt x="671436" y="101600"/>
                  </a:lnTo>
                  <a:lnTo>
                    <a:pt x="678624" y="97790"/>
                  </a:lnTo>
                  <a:lnTo>
                    <a:pt x="685876" y="99060"/>
                  </a:lnTo>
                  <a:lnTo>
                    <a:pt x="691578" y="104140"/>
                  </a:lnTo>
                  <a:lnTo>
                    <a:pt x="693420" y="105410"/>
                  </a:lnTo>
                  <a:lnTo>
                    <a:pt x="694563" y="104140"/>
                  </a:lnTo>
                  <a:lnTo>
                    <a:pt x="694982" y="101600"/>
                  </a:lnTo>
                  <a:lnTo>
                    <a:pt x="698474" y="104140"/>
                  </a:lnTo>
                  <a:lnTo>
                    <a:pt x="704443" y="102870"/>
                  </a:lnTo>
                  <a:lnTo>
                    <a:pt x="708291" y="106680"/>
                  </a:lnTo>
                  <a:lnTo>
                    <a:pt x="710069" y="107950"/>
                  </a:lnTo>
                  <a:lnTo>
                    <a:pt x="713625" y="107950"/>
                  </a:lnTo>
                  <a:lnTo>
                    <a:pt x="714692" y="106680"/>
                  </a:lnTo>
                  <a:lnTo>
                    <a:pt x="716876" y="102870"/>
                  </a:lnTo>
                  <a:lnTo>
                    <a:pt x="717613" y="101600"/>
                  </a:lnTo>
                  <a:lnTo>
                    <a:pt x="721169" y="104140"/>
                  </a:lnTo>
                  <a:lnTo>
                    <a:pt x="730554" y="104140"/>
                  </a:lnTo>
                  <a:lnTo>
                    <a:pt x="732904" y="107950"/>
                  </a:lnTo>
                  <a:lnTo>
                    <a:pt x="733831" y="109220"/>
                  </a:lnTo>
                  <a:lnTo>
                    <a:pt x="738733" y="111760"/>
                  </a:lnTo>
                  <a:lnTo>
                    <a:pt x="742010" y="107950"/>
                  </a:lnTo>
                  <a:lnTo>
                    <a:pt x="743572" y="105410"/>
                  </a:lnTo>
                  <a:lnTo>
                    <a:pt x="745985" y="105410"/>
                  </a:lnTo>
                  <a:lnTo>
                    <a:pt x="747204" y="107950"/>
                  </a:lnTo>
                  <a:lnTo>
                    <a:pt x="747839" y="110490"/>
                  </a:lnTo>
                  <a:lnTo>
                    <a:pt x="749122" y="111760"/>
                  </a:lnTo>
                  <a:lnTo>
                    <a:pt x="751039" y="109220"/>
                  </a:lnTo>
                  <a:lnTo>
                    <a:pt x="752957" y="109220"/>
                  </a:lnTo>
                  <a:lnTo>
                    <a:pt x="755802" y="113030"/>
                  </a:lnTo>
                  <a:lnTo>
                    <a:pt x="758228" y="110490"/>
                  </a:lnTo>
                  <a:lnTo>
                    <a:pt x="760933" y="109220"/>
                  </a:lnTo>
                  <a:lnTo>
                    <a:pt x="763130" y="107950"/>
                  </a:lnTo>
                  <a:lnTo>
                    <a:pt x="765479" y="106680"/>
                  </a:lnTo>
                  <a:lnTo>
                    <a:pt x="767041" y="110490"/>
                  </a:lnTo>
                  <a:lnTo>
                    <a:pt x="767689" y="111760"/>
                  </a:lnTo>
                  <a:lnTo>
                    <a:pt x="767689" y="114300"/>
                  </a:lnTo>
                  <a:lnTo>
                    <a:pt x="771817" y="114300"/>
                  </a:lnTo>
                  <a:lnTo>
                    <a:pt x="772236" y="111760"/>
                  </a:lnTo>
                  <a:lnTo>
                    <a:pt x="773099" y="110490"/>
                  </a:lnTo>
                  <a:lnTo>
                    <a:pt x="775868" y="114300"/>
                  </a:lnTo>
                  <a:lnTo>
                    <a:pt x="779640" y="116840"/>
                  </a:lnTo>
                  <a:lnTo>
                    <a:pt x="781634" y="114300"/>
                  </a:lnTo>
                  <a:lnTo>
                    <a:pt x="786180" y="110490"/>
                  </a:lnTo>
                  <a:lnTo>
                    <a:pt x="798918" y="111760"/>
                  </a:lnTo>
                  <a:lnTo>
                    <a:pt x="800201" y="111760"/>
                  </a:lnTo>
                  <a:lnTo>
                    <a:pt x="800696" y="114300"/>
                  </a:lnTo>
                  <a:lnTo>
                    <a:pt x="801547" y="118110"/>
                  </a:lnTo>
                  <a:lnTo>
                    <a:pt x="807377" y="119380"/>
                  </a:lnTo>
                  <a:lnTo>
                    <a:pt x="808596" y="116840"/>
                  </a:lnTo>
                  <a:lnTo>
                    <a:pt x="810577" y="113030"/>
                  </a:lnTo>
                  <a:lnTo>
                    <a:pt x="813638" y="113030"/>
                  </a:lnTo>
                  <a:lnTo>
                    <a:pt x="820686" y="114300"/>
                  </a:lnTo>
                  <a:lnTo>
                    <a:pt x="821397" y="114300"/>
                  </a:lnTo>
                  <a:lnTo>
                    <a:pt x="819975" y="116840"/>
                  </a:lnTo>
                  <a:lnTo>
                    <a:pt x="819264" y="119380"/>
                  </a:lnTo>
                  <a:lnTo>
                    <a:pt x="819188" y="120650"/>
                  </a:lnTo>
                  <a:lnTo>
                    <a:pt x="826236" y="120650"/>
                  </a:lnTo>
                  <a:lnTo>
                    <a:pt x="831634" y="121920"/>
                  </a:lnTo>
                  <a:lnTo>
                    <a:pt x="840600" y="115570"/>
                  </a:lnTo>
                  <a:lnTo>
                    <a:pt x="841451" y="115570"/>
                  </a:lnTo>
                  <a:lnTo>
                    <a:pt x="844867" y="119380"/>
                  </a:lnTo>
                  <a:lnTo>
                    <a:pt x="846429" y="121920"/>
                  </a:lnTo>
                  <a:lnTo>
                    <a:pt x="855179" y="121920"/>
                  </a:lnTo>
                  <a:lnTo>
                    <a:pt x="859243" y="121920"/>
                  </a:lnTo>
                  <a:lnTo>
                    <a:pt x="870242" y="121920"/>
                  </a:lnTo>
                  <a:lnTo>
                    <a:pt x="871397" y="120650"/>
                  </a:lnTo>
                  <a:lnTo>
                    <a:pt x="873747" y="121920"/>
                  </a:lnTo>
                  <a:lnTo>
                    <a:pt x="876388" y="125730"/>
                  </a:lnTo>
                  <a:lnTo>
                    <a:pt x="877951" y="127000"/>
                  </a:lnTo>
                  <a:lnTo>
                    <a:pt x="879729" y="128270"/>
                  </a:lnTo>
                  <a:lnTo>
                    <a:pt x="881570" y="120650"/>
                  </a:lnTo>
                  <a:lnTo>
                    <a:pt x="884770" y="119380"/>
                  </a:lnTo>
                  <a:lnTo>
                    <a:pt x="890397" y="121920"/>
                  </a:lnTo>
                  <a:lnTo>
                    <a:pt x="893673" y="124460"/>
                  </a:lnTo>
                  <a:lnTo>
                    <a:pt x="897077" y="127000"/>
                  </a:lnTo>
                  <a:lnTo>
                    <a:pt x="900074" y="130810"/>
                  </a:lnTo>
                  <a:lnTo>
                    <a:pt x="905192" y="127000"/>
                  </a:lnTo>
                  <a:lnTo>
                    <a:pt x="907326" y="128270"/>
                  </a:lnTo>
                  <a:lnTo>
                    <a:pt x="912304" y="130810"/>
                  </a:lnTo>
                  <a:lnTo>
                    <a:pt x="917778" y="127000"/>
                  </a:lnTo>
                  <a:lnTo>
                    <a:pt x="922909" y="129540"/>
                  </a:lnTo>
                  <a:lnTo>
                    <a:pt x="925258" y="128270"/>
                  </a:lnTo>
                  <a:lnTo>
                    <a:pt x="926833" y="127000"/>
                  </a:lnTo>
                  <a:lnTo>
                    <a:pt x="931583" y="123190"/>
                  </a:lnTo>
                  <a:lnTo>
                    <a:pt x="932649" y="123190"/>
                  </a:lnTo>
                  <a:lnTo>
                    <a:pt x="944524" y="134620"/>
                  </a:lnTo>
                  <a:lnTo>
                    <a:pt x="947089" y="134620"/>
                  </a:lnTo>
                  <a:lnTo>
                    <a:pt x="956056" y="125730"/>
                  </a:lnTo>
                  <a:lnTo>
                    <a:pt x="959396" y="127000"/>
                  </a:lnTo>
                  <a:lnTo>
                    <a:pt x="961110" y="130810"/>
                  </a:lnTo>
                  <a:lnTo>
                    <a:pt x="961961" y="132080"/>
                  </a:lnTo>
                  <a:lnTo>
                    <a:pt x="963091" y="130810"/>
                  </a:lnTo>
                  <a:lnTo>
                    <a:pt x="965517" y="130810"/>
                  </a:lnTo>
                  <a:lnTo>
                    <a:pt x="966368" y="127000"/>
                  </a:lnTo>
                  <a:lnTo>
                    <a:pt x="969137" y="130810"/>
                  </a:lnTo>
                  <a:lnTo>
                    <a:pt x="966012" y="132080"/>
                  </a:lnTo>
                  <a:lnTo>
                    <a:pt x="965301" y="133350"/>
                  </a:lnTo>
                  <a:lnTo>
                    <a:pt x="965301" y="134620"/>
                  </a:lnTo>
                  <a:lnTo>
                    <a:pt x="969784" y="134620"/>
                  </a:lnTo>
                  <a:lnTo>
                    <a:pt x="971423" y="137160"/>
                  </a:lnTo>
                  <a:lnTo>
                    <a:pt x="974331" y="137160"/>
                  </a:lnTo>
                  <a:lnTo>
                    <a:pt x="976185" y="133350"/>
                  </a:lnTo>
                  <a:lnTo>
                    <a:pt x="978039" y="135890"/>
                  </a:lnTo>
                  <a:lnTo>
                    <a:pt x="980020" y="135890"/>
                  </a:lnTo>
                  <a:lnTo>
                    <a:pt x="983729" y="137160"/>
                  </a:lnTo>
                  <a:lnTo>
                    <a:pt x="982726" y="133350"/>
                  </a:lnTo>
                  <a:lnTo>
                    <a:pt x="981519" y="130810"/>
                  </a:lnTo>
                  <a:lnTo>
                    <a:pt x="984440" y="129540"/>
                  </a:lnTo>
                  <a:lnTo>
                    <a:pt x="987209" y="129540"/>
                  </a:lnTo>
                  <a:lnTo>
                    <a:pt x="988987" y="130810"/>
                  </a:lnTo>
                  <a:lnTo>
                    <a:pt x="990053" y="133350"/>
                  </a:lnTo>
                  <a:lnTo>
                    <a:pt x="991196" y="135890"/>
                  </a:lnTo>
                  <a:lnTo>
                    <a:pt x="993254" y="139700"/>
                  </a:lnTo>
                  <a:lnTo>
                    <a:pt x="1013244" y="139700"/>
                  </a:lnTo>
                  <a:lnTo>
                    <a:pt x="1021067" y="143510"/>
                  </a:lnTo>
                  <a:lnTo>
                    <a:pt x="1025055" y="143510"/>
                  </a:lnTo>
                  <a:lnTo>
                    <a:pt x="1028750" y="142240"/>
                  </a:lnTo>
                  <a:lnTo>
                    <a:pt x="1027976" y="138430"/>
                  </a:lnTo>
                  <a:lnTo>
                    <a:pt x="1027544" y="137160"/>
                  </a:lnTo>
                  <a:lnTo>
                    <a:pt x="1026693" y="134620"/>
                  </a:lnTo>
                  <a:lnTo>
                    <a:pt x="1023200" y="137160"/>
                  </a:lnTo>
                  <a:lnTo>
                    <a:pt x="1022248" y="135890"/>
                  </a:lnTo>
                  <a:lnTo>
                    <a:pt x="1021283" y="134620"/>
                  </a:lnTo>
                  <a:lnTo>
                    <a:pt x="1025131" y="133350"/>
                  </a:lnTo>
                  <a:lnTo>
                    <a:pt x="1028611" y="135890"/>
                  </a:lnTo>
                  <a:lnTo>
                    <a:pt x="1034300" y="143510"/>
                  </a:lnTo>
                  <a:lnTo>
                    <a:pt x="1043127" y="143510"/>
                  </a:lnTo>
                  <a:lnTo>
                    <a:pt x="1047038" y="143510"/>
                  </a:lnTo>
                  <a:lnTo>
                    <a:pt x="1052830" y="143510"/>
                  </a:lnTo>
                  <a:lnTo>
                    <a:pt x="1053084" y="142240"/>
                  </a:lnTo>
                  <a:lnTo>
                    <a:pt x="1055217" y="143510"/>
                  </a:lnTo>
                  <a:lnTo>
                    <a:pt x="1057071" y="146050"/>
                  </a:lnTo>
                  <a:lnTo>
                    <a:pt x="1059205" y="148590"/>
                  </a:lnTo>
                  <a:lnTo>
                    <a:pt x="1062901" y="146050"/>
                  </a:lnTo>
                  <a:lnTo>
                    <a:pt x="1065390" y="146050"/>
                  </a:lnTo>
                  <a:lnTo>
                    <a:pt x="1068451" y="149860"/>
                  </a:lnTo>
                  <a:lnTo>
                    <a:pt x="1072997" y="148590"/>
                  </a:lnTo>
                  <a:lnTo>
                    <a:pt x="1078903" y="149860"/>
                  </a:lnTo>
                  <a:lnTo>
                    <a:pt x="1081824" y="149860"/>
                  </a:lnTo>
                  <a:lnTo>
                    <a:pt x="1082230" y="148590"/>
                  </a:lnTo>
                  <a:lnTo>
                    <a:pt x="1083043" y="146050"/>
                  </a:lnTo>
                  <a:lnTo>
                    <a:pt x="1083462" y="144780"/>
                  </a:lnTo>
                  <a:lnTo>
                    <a:pt x="1082675" y="143510"/>
                  </a:lnTo>
                  <a:lnTo>
                    <a:pt x="1080897" y="140970"/>
                  </a:lnTo>
                  <a:lnTo>
                    <a:pt x="1080262" y="139700"/>
                  </a:lnTo>
                  <a:lnTo>
                    <a:pt x="1082751" y="139700"/>
                  </a:lnTo>
                  <a:lnTo>
                    <a:pt x="1084173" y="140970"/>
                  </a:lnTo>
                  <a:lnTo>
                    <a:pt x="1084173" y="148590"/>
                  </a:lnTo>
                  <a:lnTo>
                    <a:pt x="1088364" y="149860"/>
                  </a:lnTo>
                  <a:lnTo>
                    <a:pt x="1094841" y="149860"/>
                  </a:lnTo>
                  <a:lnTo>
                    <a:pt x="1096619" y="151130"/>
                  </a:lnTo>
                  <a:lnTo>
                    <a:pt x="1098473" y="151130"/>
                  </a:lnTo>
                  <a:lnTo>
                    <a:pt x="1131023" y="154940"/>
                  </a:lnTo>
                  <a:lnTo>
                    <a:pt x="1147318" y="156210"/>
                  </a:lnTo>
                  <a:lnTo>
                    <a:pt x="1163624" y="158750"/>
                  </a:lnTo>
                  <a:lnTo>
                    <a:pt x="1252016" y="166370"/>
                  </a:lnTo>
                  <a:lnTo>
                    <a:pt x="1284630" y="170180"/>
                  </a:lnTo>
                  <a:lnTo>
                    <a:pt x="1286129" y="168910"/>
                  </a:lnTo>
                  <a:lnTo>
                    <a:pt x="1287691" y="168910"/>
                  </a:lnTo>
                  <a:lnTo>
                    <a:pt x="1291463" y="166370"/>
                  </a:lnTo>
                  <a:lnTo>
                    <a:pt x="1294942" y="163830"/>
                  </a:lnTo>
                  <a:lnTo>
                    <a:pt x="1298714" y="162560"/>
                  </a:lnTo>
                  <a:lnTo>
                    <a:pt x="1303261" y="161290"/>
                  </a:lnTo>
                  <a:lnTo>
                    <a:pt x="1314577" y="161290"/>
                  </a:lnTo>
                  <a:lnTo>
                    <a:pt x="1311871" y="160020"/>
                  </a:lnTo>
                  <a:lnTo>
                    <a:pt x="1314919" y="156210"/>
                  </a:lnTo>
                  <a:lnTo>
                    <a:pt x="1315923" y="154940"/>
                  </a:lnTo>
                  <a:lnTo>
                    <a:pt x="1316215" y="153670"/>
                  </a:lnTo>
                  <a:lnTo>
                    <a:pt x="1316570" y="152400"/>
                  </a:lnTo>
                  <a:close/>
                </a:path>
                <a:path extrusionOk="0" h="627379" w="2648585">
                  <a:moveTo>
                    <a:pt x="1322400" y="149110"/>
                  </a:moveTo>
                  <a:lnTo>
                    <a:pt x="1321409" y="148539"/>
                  </a:lnTo>
                  <a:lnTo>
                    <a:pt x="1321485" y="149517"/>
                  </a:lnTo>
                  <a:lnTo>
                    <a:pt x="1322400" y="149110"/>
                  </a:lnTo>
                  <a:close/>
                </a:path>
                <a:path extrusionOk="0" h="627379" w="2648585">
                  <a:moveTo>
                    <a:pt x="1325321" y="192265"/>
                  </a:moveTo>
                  <a:lnTo>
                    <a:pt x="1324394" y="190982"/>
                  </a:lnTo>
                  <a:lnTo>
                    <a:pt x="1321689" y="184099"/>
                  </a:lnTo>
                  <a:lnTo>
                    <a:pt x="1320558" y="181254"/>
                  </a:lnTo>
                  <a:lnTo>
                    <a:pt x="1318768" y="184810"/>
                  </a:lnTo>
                  <a:lnTo>
                    <a:pt x="1320406" y="188074"/>
                  </a:lnTo>
                  <a:lnTo>
                    <a:pt x="1321333" y="191414"/>
                  </a:lnTo>
                  <a:lnTo>
                    <a:pt x="1323682" y="192976"/>
                  </a:lnTo>
                  <a:lnTo>
                    <a:pt x="1325321" y="192265"/>
                  </a:lnTo>
                  <a:close/>
                </a:path>
                <a:path extrusionOk="0" h="627379" w="2648585">
                  <a:moveTo>
                    <a:pt x="1337995" y="212191"/>
                  </a:moveTo>
                  <a:lnTo>
                    <a:pt x="1337754" y="211366"/>
                  </a:lnTo>
                  <a:lnTo>
                    <a:pt x="1337627" y="212039"/>
                  </a:lnTo>
                  <a:lnTo>
                    <a:pt x="1337995" y="212191"/>
                  </a:lnTo>
                  <a:close/>
                </a:path>
                <a:path extrusionOk="0" h="627379" w="2648585">
                  <a:moveTo>
                    <a:pt x="1339113" y="204419"/>
                  </a:moveTo>
                  <a:lnTo>
                    <a:pt x="1335278" y="201879"/>
                  </a:lnTo>
                  <a:lnTo>
                    <a:pt x="1335138" y="203149"/>
                  </a:lnTo>
                  <a:lnTo>
                    <a:pt x="1336840" y="208229"/>
                  </a:lnTo>
                  <a:lnTo>
                    <a:pt x="1337754" y="211366"/>
                  </a:lnTo>
                  <a:lnTo>
                    <a:pt x="1339113" y="204419"/>
                  </a:lnTo>
                  <a:close/>
                </a:path>
                <a:path extrusionOk="0" h="627379" w="2648585">
                  <a:moveTo>
                    <a:pt x="1357617" y="624890"/>
                  </a:moveTo>
                  <a:lnTo>
                    <a:pt x="1354696" y="625462"/>
                  </a:lnTo>
                  <a:lnTo>
                    <a:pt x="1353845" y="622401"/>
                  </a:lnTo>
                  <a:lnTo>
                    <a:pt x="1351635" y="621690"/>
                  </a:lnTo>
                  <a:lnTo>
                    <a:pt x="1348511" y="623468"/>
                  </a:lnTo>
                  <a:lnTo>
                    <a:pt x="1348371" y="625602"/>
                  </a:lnTo>
                  <a:lnTo>
                    <a:pt x="1350505" y="626313"/>
                  </a:lnTo>
                  <a:lnTo>
                    <a:pt x="1352842" y="626808"/>
                  </a:lnTo>
                  <a:lnTo>
                    <a:pt x="1355128" y="627024"/>
                  </a:lnTo>
                  <a:lnTo>
                    <a:pt x="1355979" y="627164"/>
                  </a:lnTo>
                  <a:lnTo>
                    <a:pt x="1357261" y="626668"/>
                  </a:lnTo>
                  <a:lnTo>
                    <a:pt x="1357617" y="624890"/>
                  </a:lnTo>
                  <a:close/>
                </a:path>
                <a:path extrusionOk="0" h="627379" w="2648585">
                  <a:moveTo>
                    <a:pt x="1392047" y="380949"/>
                  </a:moveTo>
                  <a:lnTo>
                    <a:pt x="1386001" y="375869"/>
                  </a:lnTo>
                  <a:lnTo>
                    <a:pt x="1385290" y="374599"/>
                  </a:lnTo>
                  <a:lnTo>
                    <a:pt x="1381023" y="374599"/>
                  </a:lnTo>
                  <a:lnTo>
                    <a:pt x="1380731" y="372059"/>
                  </a:lnTo>
                  <a:lnTo>
                    <a:pt x="1381582" y="370789"/>
                  </a:lnTo>
                  <a:lnTo>
                    <a:pt x="1382610" y="369519"/>
                  </a:lnTo>
                  <a:lnTo>
                    <a:pt x="1384642" y="366979"/>
                  </a:lnTo>
                  <a:lnTo>
                    <a:pt x="1382725" y="364439"/>
                  </a:lnTo>
                  <a:lnTo>
                    <a:pt x="1380807" y="361899"/>
                  </a:lnTo>
                  <a:lnTo>
                    <a:pt x="1381023" y="360629"/>
                  </a:lnTo>
                  <a:lnTo>
                    <a:pt x="1383576" y="359359"/>
                  </a:lnTo>
                  <a:lnTo>
                    <a:pt x="1385785" y="361899"/>
                  </a:lnTo>
                  <a:lnTo>
                    <a:pt x="1388770" y="361899"/>
                  </a:lnTo>
                  <a:lnTo>
                    <a:pt x="1389621" y="360629"/>
                  </a:lnTo>
                  <a:lnTo>
                    <a:pt x="1388770" y="359359"/>
                  </a:lnTo>
                  <a:lnTo>
                    <a:pt x="1387919" y="358089"/>
                  </a:lnTo>
                  <a:lnTo>
                    <a:pt x="1387970" y="356819"/>
                  </a:lnTo>
                  <a:lnTo>
                    <a:pt x="1388008" y="355549"/>
                  </a:lnTo>
                  <a:lnTo>
                    <a:pt x="1388059" y="354279"/>
                  </a:lnTo>
                  <a:lnTo>
                    <a:pt x="1383715" y="354279"/>
                  </a:lnTo>
                  <a:lnTo>
                    <a:pt x="1381163" y="353009"/>
                  </a:lnTo>
                  <a:lnTo>
                    <a:pt x="1379524" y="352361"/>
                  </a:lnTo>
                  <a:lnTo>
                    <a:pt x="1379524" y="435559"/>
                  </a:lnTo>
                  <a:lnTo>
                    <a:pt x="1378953" y="438099"/>
                  </a:lnTo>
                  <a:lnTo>
                    <a:pt x="1378458" y="439369"/>
                  </a:lnTo>
                  <a:lnTo>
                    <a:pt x="1377099" y="438645"/>
                  </a:lnTo>
                  <a:lnTo>
                    <a:pt x="1377099" y="466039"/>
                  </a:lnTo>
                  <a:lnTo>
                    <a:pt x="1375397" y="466039"/>
                  </a:lnTo>
                  <a:lnTo>
                    <a:pt x="1375397" y="482549"/>
                  </a:lnTo>
                  <a:lnTo>
                    <a:pt x="1374406" y="484644"/>
                  </a:lnTo>
                  <a:lnTo>
                    <a:pt x="1374406" y="491439"/>
                  </a:lnTo>
                  <a:lnTo>
                    <a:pt x="1374406" y="501599"/>
                  </a:lnTo>
                  <a:lnTo>
                    <a:pt x="1371625" y="505409"/>
                  </a:lnTo>
                  <a:lnTo>
                    <a:pt x="1370990" y="509219"/>
                  </a:lnTo>
                  <a:lnTo>
                    <a:pt x="1369758" y="507949"/>
                  </a:lnTo>
                  <a:lnTo>
                    <a:pt x="1367294" y="505409"/>
                  </a:lnTo>
                  <a:lnTo>
                    <a:pt x="1370850" y="501599"/>
                  </a:lnTo>
                  <a:lnTo>
                    <a:pt x="1370825" y="500329"/>
                  </a:lnTo>
                  <a:lnTo>
                    <a:pt x="1370774" y="497789"/>
                  </a:lnTo>
                  <a:lnTo>
                    <a:pt x="1374406" y="501599"/>
                  </a:lnTo>
                  <a:lnTo>
                    <a:pt x="1374406" y="491439"/>
                  </a:lnTo>
                  <a:lnTo>
                    <a:pt x="1372768" y="493979"/>
                  </a:lnTo>
                  <a:lnTo>
                    <a:pt x="1371409" y="491439"/>
                  </a:lnTo>
                  <a:lnTo>
                    <a:pt x="1372412" y="488899"/>
                  </a:lnTo>
                  <a:lnTo>
                    <a:pt x="1374406" y="491439"/>
                  </a:lnTo>
                  <a:lnTo>
                    <a:pt x="1374406" y="484644"/>
                  </a:lnTo>
                  <a:lnTo>
                    <a:pt x="1374190" y="485089"/>
                  </a:lnTo>
                  <a:lnTo>
                    <a:pt x="1373047" y="483819"/>
                  </a:lnTo>
                  <a:lnTo>
                    <a:pt x="1374190" y="481279"/>
                  </a:lnTo>
                  <a:lnTo>
                    <a:pt x="1375397" y="482549"/>
                  </a:lnTo>
                  <a:lnTo>
                    <a:pt x="1375397" y="466039"/>
                  </a:lnTo>
                  <a:lnTo>
                    <a:pt x="1375181" y="466039"/>
                  </a:lnTo>
                  <a:lnTo>
                    <a:pt x="1376324" y="464769"/>
                  </a:lnTo>
                  <a:lnTo>
                    <a:pt x="1377099" y="466039"/>
                  </a:lnTo>
                  <a:lnTo>
                    <a:pt x="1377099" y="438645"/>
                  </a:lnTo>
                  <a:lnTo>
                    <a:pt x="1376108" y="438099"/>
                  </a:lnTo>
                  <a:lnTo>
                    <a:pt x="1377035" y="435559"/>
                  </a:lnTo>
                  <a:lnTo>
                    <a:pt x="1377454" y="433019"/>
                  </a:lnTo>
                  <a:lnTo>
                    <a:pt x="1379524" y="435559"/>
                  </a:lnTo>
                  <a:lnTo>
                    <a:pt x="1379524" y="352361"/>
                  </a:lnTo>
                  <a:lnTo>
                    <a:pt x="1378953" y="352132"/>
                  </a:lnTo>
                  <a:lnTo>
                    <a:pt x="1378953" y="424129"/>
                  </a:lnTo>
                  <a:lnTo>
                    <a:pt x="1377886" y="425399"/>
                  </a:lnTo>
                  <a:lnTo>
                    <a:pt x="1377035" y="424129"/>
                  </a:lnTo>
                  <a:lnTo>
                    <a:pt x="1378318" y="422859"/>
                  </a:lnTo>
                  <a:lnTo>
                    <a:pt x="1378953" y="424129"/>
                  </a:lnTo>
                  <a:lnTo>
                    <a:pt x="1378953" y="352132"/>
                  </a:lnTo>
                  <a:lnTo>
                    <a:pt x="1378813" y="352082"/>
                  </a:lnTo>
                  <a:lnTo>
                    <a:pt x="1378813" y="419049"/>
                  </a:lnTo>
                  <a:lnTo>
                    <a:pt x="1377886" y="420319"/>
                  </a:lnTo>
                  <a:lnTo>
                    <a:pt x="1377454" y="419049"/>
                  </a:lnTo>
                  <a:lnTo>
                    <a:pt x="1378813" y="419049"/>
                  </a:lnTo>
                  <a:lnTo>
                    <a:pt x="1378813" y="352082"/>
                  </a:lnTo>
                  <a:lnTo>
                    <a:pt x="1378165" y="351828"/>
                  </a:lnTo>
                  <a:lnTo>
                    <a:pt x="1378165" y="399999"/>
                  </a:lnTo>
                  <a:lnTo>
                    <a:pt x="1377391" y="401269"/>
                  </a:lnTo>
                  <a:lnTo>
                    <a:pt x="1376959" y="399999"/>
                  </a:lnTo>
                  <a:lnTo>
                    <a:pt x="1377454" y="398729"/>
                  </a:lnTo>
                  <a:lnTo>
                    <a:pt x="1378165" y="399999"/>
                  </a:lnTo>
                  <a:lnTo>
                    <a:pt x="1378165" y="351828"/>
                  </a:lnTo>
                  <a:lnTo>
                    <a:pt x="1377962" y="351739"/>
                  </a:lnTo>
                  <a:lnTo>
                    <a:pt x="1378318" y="349199"/>
                  </a:lnTo>
                  <a:lnTo>
                    <a:pt x="1378953" y="346659"/>
                  </a:lnTo>
                  <a:lnTo>
                    <a:pt x="1379740" y="342849"/>
                  </a:lnTo>
                  <a:lnTo>
                    <a:pt x="1381302" y="345389"/>
                  </a:lnTo>
                  <a:lnTo>
                    <a:pt x="1382801" y="345389"/>
                  </a:lnTo>
                  <a:lnTo>
                    <a:pt x="1384363" y="346659"/>
                  </a:lnTo>
                  <a:lnTo>
                    <a:pt x="1386636" y="345389"/>
                  </a:lnTo>
                  <a:lnTo>
                    <a:pt x="1386916" y="342849"/>
                  </a:lnTo>
                  <a:lnTo>
                    <a:pt x="1387068" y="341579"/>
                  </a:lnTo>
                  <a:lnTo>
                    <a:pt x="1385570" y="340309"/>
                  </a:lnTo>
                  <a:lnTo>
                    <a:pt x="1380375" y="340309"/>
                  </a:lnTo>
                  <a:lnTo>
                    <a:pt x="1379029" y="341579"/>
                  </a:lnTo>
                  <a:lnTo>
                    <a:pt x="1378026" y="341579"/>
                  </a:lnTo>
                  <a:lnTo>
                    <a:pt x="1377670" y="339039"/>
                  </a:lnTo>
                  <a:lnTo>
                    <a:pt x="1377251" y="337769"/>
                  </a:lnTo>
                  <a:lnTo>
                    <a:pt x="1376324" y="335229"/>
                  </a:lnTo>
                  <a:lnTo>
                    <a:pt x="1379740" y="333959"/>
                  </a:lnTo>
                  <a:lnTo>
                    <a:pt x="1383652" y="331419"/>
                  </a:lnTo>
                  <a:lnTo>
                    <a:pt x="1384541" y="330149"/>
                  </a:lnTo>
                  <a:lnTo>
                    <a:pt x="1385430" y="328879"/>
                  </a:lnTo>
                  <a:lnTo>
                    <a:pt x="1384503" y="327609"/>
                  </a:lnTo>
                  <a:lnTo>
                    <a:pt x="1383512" y="326339"/>
                  </a:lnTo>
                  <a:lnTo>
                    <a:pt x="1381442" y="326339"/>
                  </a:lnTo>
                  <a:lnTo>
                    <a:pt x="1379397" y="327558"/>
                  </a:lnTo>
                  <a:lnTo>
                    <a:pt x="1380324" y="325069"/>
                  </a:lnTo>
                  <a:lnTo>
                    <a:pt x="1380807" y="323799"/>
                  </a:lnTo>
                  <a:lnTo>
                    <a:pt x="1379308" y="322529"/>
                  </a:lnTo>
                  <a:lnTo>
                    <a:pt x="1379308" y="327609"/>
                  </a:lnTo>
                  <a:lnTo>
                    <a:pt x="1378673" y="328879"/>
                  </a:lnTo>
                  <a:lnTo>
                    <a:pt x="1378165" y="330149"/>
                  </a:lnTo>
                  <a:lnTo>
                    <a:pt x="1376108" y="330149"/>
                  </a:lnTo>
                  <a:lnTo>
                    <a:pt x="1376108" y="372059"/>
                  </a:lnTo>
                  <a:lnTo>
                    <a:pt x="1375473" y="372059"/>
                  </a:lnTo>
                  <a:lnTo>
                    <a:pt x="1375968" y="369519"/>
                  </a:lnTo>
                  <a:lnTo>
                    <a:pt x="1376108" y="372059"/>
                  </a:lnTo>
                  <a:lnTo>
                    <a:pt x="1376108" y="330149"/>
                  </a:lnTo>
                  <a:lnTo>
                    <a:pt x="1376324" y="328879"/>
                  </a:lnTo>
                  <a:lnTo>
                    <a:pt x="1376603" y="327609"/>
                  </a:lnTo>
                  <a:lnTo>
                    <a:pt x="1379308" y="327609"/>
                  </a:lnTo>
                  <a:lnTo>
                    <a:pt x="1379308" y="322529"/>
                  </a:lnTo>
                  <a:lnTo>
                    <a:pt x="1375257" y="323557"/>
                  </a:lnTo>
                  <a:lnTo>
                    <a:pt x="1375257" y="356819"/>
                  </a:lnTo>
                  <a:lnTo>
                    <a:pt x="1374406" y="356819"/>
                  </a:lnTo>
                  <a:lnTo>
                    <a:pt x="1374051" y="355549"/>
                  </a:lnTo>
                  <a:lnTo>
                    <a:pt x="1374686" y="355549"/>
                  </a:lnTo>
                  <a:lnTo>
                    <a:pt x="1375257" y="356819"/>
                  </a:lnTo>
                  <a:lnTo>
                    <a:pt x="1375257" y="323557"/>
                  </a:lnTo>
                  <a:lnTo>
                    <a:pt x="1374254" y="323799"/>
                  </a:lnTo>
                  <a:lnTo>
                    <a:pt x="1375117" y="319989"/>
                  </a:lnTo>
                  <a:lnTo>
                    <a:pt x="1373619" y="316179"/>
                  </a:lnTo>
                  <a:lnTo>
                    <a:pt x="1376387" y="318719"/>
                  </a:lnTo>
                  <a:lnTo>
                    <a:pt x="1378318" y="318719"/>
                  </a:lnTo>
                  <a:lnTo>
                    <a:pt x="1381163" y="317449"/>
                  </a:lnTo>
                  <a:lnTo>
                    <a:pt x="1379245" y="316179"/>
                  </a:lnTo>
                  <a:lnTo>
                    <a:pt x="1378597" y="313639"/>
                  </a:lnTo>
                  <a:lnTo>
                    <a:pt x="1372908" y="313639"/>
                  </a:lnTo>
                  <a:lnTo>
                    <a:pt x="1372908" y="335229"/>
                  </a:lnTo>
                  <a:lnTo>
                    <a:pt x="1372273" y="339039"/>
                  </a:lnTo>
                  <a:lnTo>
                    <a:pt x="1371206" y="336499"/>
                  </a:lnTo>
                  <a:lnTo>
                    <a:pt x="1371206" y="335229"/>
                  </a:lnTo>
                  <a:lnTo>
                    <a:pt x="1371561" y="333959"/>
                  </a:lnTo>
                  <a:lnTo>
                    <a:pt x="1372908" y="335229"/>
                  </a:lnTo>
                  <a:lnTo>
                    <a:pt x="1372908" y="313639"/>
                  </a:lnTo>
                  <a:lnTo>
                    <a:pt x="1370850" y="313639"/>
                  </a:lnTo>
                  <a:lnTo>
                    <a:pt x="1371257" y="312369"/>
                  </a:lnTo>
                  <a:lnTo>
                    <a:pt x="1372476" y="308559"/>
                  </a:lnTo>
                  <a:lnTo>
                    <a:pt x="1373124" y="307289"/>
                  </a:lnTo>
                  <a:lnTo>
                    <a:pt x="1373974" y="304749"/>
                  </a:lnTo>
                  <a:lnTo>
                    <a:pt x="1372692" y="304749"/>
                  </a:lnTo>
                  <a:lnTo>
                    <a:pt x="1371561" y="302209"/>
                  </a:lnTo>
                  <a:lnTo>
                    <a:pt x="1373479" y="302209"/>
                  </a:lnTo>
                  <a:lnTo>
                    <a:pt x="1374686" y="300939"/>
                  </a:lnTo>
                  <a:lnTo>
                    <a:pt x="1377454" y="300939"/>
                  </a:lnTo>
                  <a:lnTo>
                    <a:pt x="1377365" y="298399"/>
                  </a:lnTo>
                  <a:lnTo>
                    <a:pt x="1377315" y="297129"/>
                  </a:lnTo>
                  <a:lnTo>
                    <a:pt x="1374762" y="298399"/>
                  </a:lnTo>
                  <a:lnTo>
                    <a:pt x="1373403" y="297129"/>
                  </a:lnTo>
                  <a:lnTo>
                    <a:pt x="1371269" y="295859"/>
                  </a:lnTo>
                  <a:lnTo>
                    <a:pt x="1369783" y="295859"/>
                  </a:lnTo>
                  <a:lnTo>
                    <a:pt x="1369428" y="293319"/>
                  </a:lnTo>
                  <a:lnTo>
                    <a:pt x="1368780" y="289509"/>
                  </a:lnTo>
                  <a:lnTo>
                    <a:pt x="1367713" y="285699"/>
                  </a:lnTo>
                  <a:lnTo>
                    <a:pt x="1366939" y="281889"/>
                  </a:lnTo>
                  <a:lnTo>
                    <a:pt x="1366570" y="279349"/>
                  </a:lnTo>
                  <a:lnTo>
                    <a:pt x="1366151" y="278079"/>
                  </a:lnTo>
                  <a:lnTo>
                    <a:pt x="1369212" y="274269"/>
                  </a:lnTo>
                  <a:lnTo>
                    <a:pt x="1369174" y="272999"/>
                  </a:lnTo>
                  <a:lnTo>
                    <a:pt x="1369136" y="271729"/>
                  </a:lnTo>
                  <a:lnTo>
                    <a:pt x="1366012" y="269582"/>
                  </a:lnTo>
                  <a:lnTo>
                    <a:pt x="1366012" y="297129"/>
                  </a:lnTo>
                  <a:lnTo>
                    <a:pt x="1365440" y="298399"/>
                  </a:lnTo>
                  <a:lnTo>
                    <a:pt x="1364157" y="295859"/>
                  </a:lnTo>
                  <a:lnTo>
                    <a:pt x="1366012" y="297129"/>
                  </a:lnTo>
                  <a:lnTo>
                    <a:pt x="1366012" y="269582"/>
                  </a:lnTo>
                  <a:lnTo>
                    <a:pt x="1363230" y="267677"/>
                  </a:lnTo>
                  <a:lnTo>
                    <a:pt x="1363230" y="281889"/>
                  </a:lnTo>
                  <a:lnTo>
                    <a:pt x="1362951" y="285699"/>
                  </a:lnTo>
                  <a:lnTo>
                    <a:pt x="1360881" y="283159"/>
                  </a:lnTo>
                  <a:lnTo>
                    <a:pt x="1360385" y="280619"/>
                  </a:lnTo>
                  <a:lnTo>
                    <a:pt x="1361236" y="278079"/>
                  </a:lnTo>
                  <a:lnTo>
                    <a:pt x="1362659" y="280619"/>
                  </a:lnTo>
                  <a:lnTo>
                    <a:pt x="1363230" y="281889"/>
                  </a:lnTo>
                  <a:lnTo>
                    <a:pt x="1363230" y="267677"/>
                  </a:lnTo>
                  <a:lnTo>
                    <a:pt x="1361744" y="266649"/>
                  </a:lnTo>
                  <a:lnTo>
                    <a:pt x="1361173" y="262839"/>
                  </a:lnTo>
                  <a:lnTo>
                    <a:pt x="1365224" y="257759"/>
                  </a:lnTo>
                  <a:lnTo>
                    <a:pt x="1364018" y="255219"/>
                  </a:lnTo>
                  <a:lnTo>
                    <a:pt x="1361097" y="256159"/>
                  </a:lnTo>
                  <a:lnTo>
                    <a:pt x="1361097" y="270459"/>
                  </a:lnTo>
                  <a:lnTo>
                    <a:pt x="1358392" y="272999"/>
                  </a:lnTo>
                  <a:lnTo>
                    <a:pt x="1356118" y="267919"/>
                  </a:lnTo>
                  <a:lnTo>
                    <a:pt x="1356194" y="261569"/>
                  </a:lnTo>
                  <a:lnTo>
                    <a:pt x="1355229" y="259029"/>
                  </a:lnTo>
                  <a:lnTo>
                    <a:pt x="1354836" y="258000"/>
                  </a:lnTo>
                  <a:lnTo>
                    <a:pt x="1354836" y="312369"/>
                  </a:lnTo>
                  <a:lnTo>
                    <a:pt x="1353985" y="313639"/>
                  </a:lnTo>
                  <a:lnTo>
                    <a:pt x="1353413" y="312369"/>
                  </a:lnTo>
                  <a:lnTo>
                    <a:pt x="1354836" y="312369"/>
                  </a:lnTo>
                  <a:lnTo>
                    <a:pt x="1354836" y="258000"/>
                  </a:lnTo>
                  <a:lnTo>
                    <a:pt x="1354264" y="256489"/>
                  </a:lnTo>
                  <a:lnTo>
                    <a:pt x="1358544" y="259029"/>
                  </a:lnTo>
                  <a:lnTo>
                    <a:pt x="1361097" y="270459"/>
                  </a:lnTo>
                  <a:lnTo>
                    <a:pt x="1361097" y="256159"/>
                  </a:lnTo>
                  <a:lnTo>
                    <a:pt x="1360030" y="256489"/>
                  </a:lnTo>
                  <a:lnTo>
                    <a:pt x="1359966" y="255219"/>
                  </a:lnTo>
                  <a:lnTo>
                    <a:pt x="1359814" y="252679"/>
                  </a:lnTo>
                  <a:lnTo>
                    <a:pt x="1359611" y="248869"/>
                  </a:lnTo>
                  <a:lnTo>
                    <a:pt x="1357617" y="245059"/>
                  </a:lnTo>
                  <a:lnTo>
                    <a:pt x="1356474" y="241249"/>
                  </a:lnTo>
                  <a:lnTo>
                    <a:pt x="1355902" y="239496"/>
                  </a:lnTo>
                  <a:lnTo>
                    <a:pt x="1355902" y="248869"/>
                  </a:lnTo>
                  <a:lnTo>
                    <a:pt x="1354772" y="252679"/>
                  </a:lnTo>
                  <a:lnTo>
                    <a:pt x="1354201" y="248869"/>
                  </a:lnTo>
                  <a:lnTo>
                    <a:pt x="1350568" y="247599"/>
                  </a:lnTo>
                  <a:lnTo>
                    <a:pt x="1350860" y="245059"/>
                  </a:lnTo>
                  <a:lnTo>
                    <a:pt x="1348867" y="238709"/>
                  </a:lnTo>
                  <a:lnTo>
                    <a:pt x="1347800" y="234899"/>
                  </a:lnTo>
                  <a:lnTo>
                    <a:pt x="1352283" y="236169"/>
                  </a:lnTo>
                  <a:lnTo>
                    <a:pt x="1353134" y="238709"/>
                  </a:lnTo>
                  <a:lnTo>
                    <a:pt x="1350860" y="245059"/>
                  </a:lnTo>
                  <a:lnTo>
                    <a:pt x="1353197" y="246329"/>
                  </a:lnTo>
                  <a:lnTo>
                    <a:pt x="1355902" y="248869"/>
                  </a:lnTo>
                  <a:lnTo>
                    <a:pt x="1355902" y="239496"/>
                  </a:lnTo>
                  <a:lnTo>
                    <a:pt x="1353578" y="232359"/>
                  </a:lnTo>
                  <a:lnTo>
                    <a:pt x="1349870" y="220929"/>
                  </a:lnTo>
                  <a:lnTo>
                    <a:pt x="1349438" y="219659"/>
                  </a:lnTo>
                  <a:lnTo>
                    <a:pt x="1349438" y="231089"/>
                  </a:lnTo>
                  <a:lnTo>
                    <a:pt x="1348016" y="232359"/>
                  </a:lnTo>
                  <a:lnTo>
                    <a:pt x="1347444" y="232359"/>
                  </a:lnTo>
                  <a:lnTo>
                    <a:pt x="1347444" y="257759"/>
                  </a:lnTo>
                  <a:lnTo>
                    <a:pt x="1346593" y="259029"/>
                  </a:lnTo>
                  <a:lnTo>
                    <a:pt x="1344955" y="257759"/>
                  </a:lnTo>
                  <a:lnTo>
                    <a:pt x="1342605" y="259029"/>
                  </a:lnTo>
                  <a:lnTo>
                    <a:pt x="1344383" y="256489"/>
                  </a:lnTo>
                  <a:lnTo>
                    <a:pt x="1344739" y="255219"/>
                  </a:lnTo>
                  <a:lnTo>
                    <a:pt x="1346733" y="255219"/>
                  </a:lnTo>
                  <a:lnTo>
                    <a:pt x="1347444" y="257759"/>
                  </a:lnTo>
                  <a:lnTo>
                    <a:pt x="1347444" y="232359"/>
                  </a:lnTo>
                  <a:lnTo>
                    <a:pt x="1346161" y="232359"/>
                  </a:lnTo>
                  <a:lnTo>
                    <a:pt x="1347508" y="231089"/>
                  </a:lnTo>
                  <a:lnTo>
                    <a:pt x="1347508" y="229819"/>
                  </a:lnTo>
                  <a:lnTo>
                    <a:pt x="1348219" y="228549"/>
                  </a:lnTo>
                  <a:lnTo>
                    <a:pt x="1346949" y="227279"/>
                  </a:lnTo>
                  <a:lnTo>
                    <a:pt x="1345946" y="226009"/>
                  </a:lnTo>
                  <a:lnTo>
                    <a:pt x="1345196" y="224739"/>
                  </a:lnTo>
                  <a:lnTo>
                    <a:pt x="1344460" y="223469"/>
                  </a:lnTo>
                  <a:lnTo>
                    <a:pt x="1343533" y="222199"/>
                  </a:lnTo>
                  <a:lnTo>
                    <a:pt x="1343025" y="219659"/>
                  </a:lnTo>
                  <a:lnTo>
                    <a:pt x="1343533" y="217119"/>
                  </a:lnTo>
                  <a:lnTo>
                    <a:pt x="1345666" y="218389"/>
                  </a:lnTo>
                  <a:lnTo>
                    <a:pt x="1347012" y="222199"/>
                  </a:lnTo>
                  <a:lnTo>
                    <a:pt x="1349438" y="231089"/>
                  </a:lnTo>
                  <a:lnTo>
                    <a:pt x="1349438" y="219659"/>
                  </a:lnTo>
                  <a:lnTo>
                    <a:pt x="1348574" y="217119"/>
                  </a:lnTo>
                  <a:lnTo>
                    <a:pt x="1347724" y="214579"/>
                  </a:lnTo>
                  <a:lnTo>
                    <a:pt x="1342580" y="199339"/>
                  </a:lnTo>
                  <a:lnTo>
                    <a:pt x="1334427" y="179019"/>
                  </a:lnTo>
                  <a:lnTo>
                    <a:pt x="1325181" y="158699"/>
                  </a:lnTo>
                  <a:lnTo>
                    <a:pt x="1323403" y="156159"/>
                  </a:lnTo>
                  <a:lnTo>
                    <a:pt x="1324470" y="154889"/>
                  </a:lnTo>
                  <a:lnTo>
                    <a:pt x="1333220" y="154889"/>
                  </a:lnTo>
                  <a:lnTo>
                    <a:pt x="1334528" y="153619"/>
                  </a:lnTo>
                  <a:lnTo>
                    <a:pt x="1335849" y="152349"/>
                  </a:lnTo>
                  <a:lnTo>
                    <a:pt x="1331861" y="151079"/>
                  </a:lnTo>
                  <a:lnTo>
                    <a:pt x="1325537" y="153619"/>
                  </a:lnTo>
                  <a:lnTo>
                    <a:pt x="1321765" y="153619"/>
                  </a:lnTo>
                  <a:lnTo>
                    <a:pt x="1321625" y="151079"/>
                  </a:lnTo>
                  <a:lnTo>
                    <a:pt x="1321511" y="149809"/>
                  </a:lnTo>
                  <a:lnTo>
                    <a:pt x="1321485" y="149517"/>
                  </a:lnTo>
                  <a:lnTo>
                    <a:pt x="1320838" y="149809"/>
                  </a:lnTo>
                  <a:lnTo>
                    <a:pt x="1317561" y="145999"/>
                  </a:lnTo>
                  <a:lnTo>
                    <a:pt x="1319276" y="151079"/>
                  </a:lnTo>
                  <a:lnTo>
                    <a:pt x="1319987" y="153619"/>
                  </a:lnTo>
                  <a:lnTo>
                    <a:pt x="1315872" y="154889"/>
                  </a:lnTo>
                  <a:lnTo>
                    <a:pt x="1322120" y="154889"/>
                  </a:lnTo>
                  <a:lnTo>
                    <a:pt x="1323403" y="159969"/>
                  </a:lnTo>
                  <a:lnTo>
                    <a:pt x="1325321" y="163779"/>
                  </a:lnTo>
                  <a:lnTo>
                    <a:pt x="1329169" y="173939"/>
                  </a:lnTo>
                  <a:lnTo>
                    <a:pt x="1332890" y="182829"/>
                  </a:lnTo>
                  <a:lnTo>
                    <a:pt x="1336433" y="191719"/>
                  </a:lnTo>
                  <a:lnTo>
                    <a:pt x="1339761" y="200609"/>
                  </a:lnTo>
                  <a:lnTo>
                    <a:pt x="1341107" y="205689"/>
                  </a:lnTo>
                  <a:lnTo>
                    <a:pt x="1342885" y="209499"/>
                  </a:lnTo>
                  <a:lnTo>
                    <a:pt x="1343812" y="214579"/>
                  </a:lnTo>
                  <a:lnTo>
                    <a:pt x="1337995" y="212191"/>
                  </a:lnTo>
                  <a:lnTo>
                    <a:pt x="1338694" y="214579"/>
                  </a:lnTo>
                  <a:lnTo>
                    <a:pt x="1339113" y="215849"/>
                  </a:lnTo>
                  <a:lnTo>
                    <a:pt x="1333639" y="214706"/>
                  </a:lnTo>
                  <a:lnTo>
                    <a:pt x="1332788" y="213220"/>
                  </a:lnTo>
                  <a:lnTo>
                    <a:pt x="1329804" y="212013"/>
                  </a:lnTo>
                  <a:lnTo>
                    <a:pt x="1328661" y="212928"/>
                  </a:lnTo>
                  <a:lnTo>
                    <a:pt x="1327315" y="214210"/>
                  </a:lnTo>
                  <a:lnTo>
                    <a:pt x="1329093" y="215709"/>
                  </a:lnTo>
                  <a:lnTo>
                    <a:pt x="1330871" y="217271"/>
                  </a:lnTo>
                  <a:lnTo>
                    <a:pt x="1330718" y="219252"/>
                  </a:lnTo>
                  <a:lnTo>
                    <a:pt x="1330794" y="220599"/>
                  </a:lnTo>
                  <a:lnTo>
                    <a:pt x="1330363" y="223443"/>
                  </a:lnTo>
                  <a:lnTo>
                    <a:pt x="1330655" y="225577"/>
                  </a:lnTo>
                  <a:lnTo>
                    <a:pt x="1333068" y="225996"/>
                  </a:lnTo>
                  <a:lnTo>
                    <a:pt x="1334998" y="226288"/>
                  </a:lnTo>
                  <a:lnTo>
                    <a:pt x="1335278" y="224155"/>
                  </a:lnTo>
                  <a:lnTo>
                    <a:pt x="1336268" y="222808"/>
                  </a:lnTo>
                  <a:lnTo>
                    <a:pt x="1339049" y="218757"/>
                  </a:lnTo>
                  <a:lnTo>
                    <a:pt x="1339367" y="216598"/>
                  </a:lnTo>
                  <a:lnTo>
                    <a:pt x="1340396" y="219659"/>
                  </a:lnTo>
                  <a:lnTo>
                    <a:pt x="1340751" y="220929"/>
                  </a:lnTo>
                  <a:lnTo>
                    <a:pt x="1342313" y="223469"/>
                  </a:lnTo>
                  <a:lnTo>
                    <a:pt x="1340472" y="224739"/>
                  </a:lnTo>
                  <a:lnTo>
                    <a:pt x="1338757" y="224739"/>
                  </a:lnTo>
                  <a:lnTo>
                    <a:pt x="1338973" y="222199"/>
                  </a:lnTo>
                  <a:lnTo>
                    <a:pt x="1337132" y="222199"/>
                  </a:lnTo>
                  <a:lnTo>
                    <a:pt x="1336344" y="224739"/>
                  </a:lnTo>
                  <a:lnTo>
                    <a:pt x="1337983" y="227279"/>
                  </a:lnTo>
                  <a:lnTo>
                    <a:pt x="1339900" y="228549"/>
                  </a:lnTo>
                  <a:lnTo>
                    <a:pt x="1341539" y="231089"/>
                  </a:lnTo>
                  <a:lnTo>
                    <a:pt x="1341462" y="232359"/>
                  </a:lnTo>
                  <a:lnTo>
                    <a:pt x="1341958" y="233629"/>
                  </a:lnTo>
                  <a:lnTo>
                    <a:pt x="1341183" y="234899"/>
                  </a:lnTo>
                  <a:lnTo>
                    <a:pt x="1339545" y="234899"/>
                  </a:lnTo>
                  <a:lnTo>
                    <a:pt x="1336916" y="232359"/>
                  </a:lnTo>
                  <a:lnTo>
                    <a:pt x="1335138" y="234899"/>
                  </a:lnTo>
                  <a:lnTo>
                    <a:pt x="1336484" y="238709"/>
                  </a:lnTo>
                  <a:lnTo>
                    <a:pt x="1337983" y="239979"/>
                  </a:lnTo>
                  <a:lnTo>
                    <a:pt x="1341183" y="239979"/>
                  </a:lnTo>
                  <a:lnTo>
                    <a:pt x="1346022" y="241249"/>
                  </a:lnTo>
                  <a:lnTo>
                    <a:pt x="1344244" y="245059"/>
                  </a:lnTo>
                  <a:lnTo>
                    <a:pt x="1345311" y="247599"/>
                  </a:lnTo>
                  <a:lnTo>
                    <a:pt x="1346441" y="250139"/>
                  </a:lnTo>
                  <a:lnTo>
                    <a:pt x="1343748" y="251409"/>
                  </a:lnTo>
                  <a:lnTo>
                    <a:pt x="1342174" y="251409"/>
                  </a:lnTo>
                  <a:lnTo>
                    <a:pt x="1338834" y="252679"/>
                  </a:lnTo>
                  <a:lnTo>
                    <a:pt x="1340612" y="256489"/>
                  </a:lnTo>
                  <a:lnTo>
                    <a:pt x="1337551" y="260299"/>
                  </a:lnTo>
                  <a:lnTo>
                    <a:pt x="1342390" y="261569"/>
                  </a:lnTo>
                  <a:lnTo>
                    <a:pt x="1343748" y="262839"/>
                  </a:lnTo>
                  <a:lnTo>
                    <a:pt x="1347228" y="264109"/>
                  </a:lnTo>
                  <a:lnTo>
                    <a:pt x="1347508" y="265379"/>
                  </a:lnTo>
                  <a:lnTo>
                    <a:pt x="1344879" y="269189"/>
                  </a:lnTo>
                  <a:lnTo>
                    <a:pt x="1340396" y="272999"/>
                  </a:lnTo>
                  <a:lnTo>
                    <a:pt x="1345946" y="275539"/>
                  </a:lnTo>
                  <a:lnTo>
                    <a:pt x="1348155" y="275539"/>
                  </a:lnTo>
                  <a:lnTo>
                    <a:pt x="1348930" y="278079"/>
                  </a:lnTo>
                  <a:lnTo>
                    <a:pt x="1347368" y="279349"/>
                  </a:lnTo>
                  <a:lnTo>
                    <a:pt x="1342110" y="280619"/>
                  </a:lnTo>
                  <a:lnTo>
                    <a:pt x="1341678" y="281889"/>
                  </a:lnTo>
                  <a:lnTo>
                    <a:pt x="1344599" y="285699"/>
                  </a:lnTo>
                  <a:lnTo>
                    <a:pt x="1346593" y="288239"/>
                  </a:lnTo>
                  <a:lnTo>
                    <a:pt x="1350289" y="290779"/>
                  </a:lnTo>
                  <a:lnTo>
                    <a:pt x="1345946" y="294589"/>
                  </a:lnTo>
                  <a:lnTo>
                    <a:pt x="1346060" y="298399"/>
                  </a:lnTo>
                  <a:lnTo>
                    <a:pt x="1346085" y="300939"/>
                  </a:lnTo>
                  <a:lnTo>
                    <a:pt x="1349857" y="306019"/>
                  </a:lnTo>
                  <a:lnTo>
                    <a:pt x="1347368" y="311099"/>
                  </a:lnTo>
                  <a:lnTo>
                    <a:pt x="1348016" y="312369"/>
                  </a:lnTo>
                  <a:lnTo>
                    <a:pt x="1352130" y="313639"/>
                  </a:lnTo>
                  <a:lnTo>
                    <a:pt x="1350505" y="317449"/>
                  </a:lnTo>
                  <a:lnTo>
                    <a:pt x="1350073" y="318719"/>
                  </a:lnTo>
                  <a:lnTo>
                    <a:pt x="1347660" y="322529"/>
                  </a:lnTo>
                  <a:lnTo>
                    <a:pt x="1350213" y="326339"/>
                  </a:lnTo>
                  <a:lnTo>
                    <a:pt x="1350352" y="332689"/>
                  </a:lnTo>
                  <a:lnTo>
                    <a:pt x="1352842" y="335229"/>
                  </a:lnTo>
                  <a:lnTo>
                    <a:pt x="1350568" y="337769"/>
                  </a:lnTo>
                  <a:lnTo>
                    <a:pt x="1351495" y="341579"/>
                  </a:lnTo>
                  <a:lnTo>
                    <a:pt x="1352130" y="342849"/>
                  </a:lnTo>
                  <a:lnTo>
                    <a:pt x="1349502" y="345389"/>
                  </a:lnTo>
                  <a:lnTo>
                    <a:pt x="1352486" y="347929"/>
                  </a:lnTo>
                  <a:lnTo>
                    <a:pt x="1354201" y="351739"/>
                  </a:lnTo>
                  <a:lnTo>
                    <a:pt x="1353553" y="353009"/>
                  </a:lnTo>
                  <a:lnTo>
                    <a:pt x="1356258" y="355549"/>
                  </a:lnTo>
                  <a:lnTo>
                    <a:pt x="1348371" y="358089"/>
                  </a:lnTo>
                  <a:lnTo>
                    <a:pt x="1351851" y="363169"/>
                  </a:lnTo>
                  <a:lnTo>
                    <a:pt x="1350924" y="365709"/>
                  </a:lnTo>
                  <a:lnTo>
                    <a:pt x="1352423" y="368249"/>
                  </a:lnTo>
                  <a:lnTo>
                    <a:pt x="1354201" y="364439"/>
                  </a:lnTo>
                  <a:lnTo>
                    <a:pt x="1355128" y="366979"/>
                  </a:lnTo>
                  <a:lnTo>
                    <a:pt x="1356055" y="368249"/>
                  </a:lnTo>
                  <a:lnTo>
                    <a:pt x="1353908" y="369519"/>
                  </a:lnTo>
                  <a:lnTo>
                    <a:pt x="1350645" y="372059"/>
                  </a:lnTo>
                  <a:lnTo>
                    <a:pt x="1350289" y="373329"/>
                  </a:lnTo>
                  <a:lnTo>
                    <a:pt x="1350784" y="378409"/>
                  </a:lnTo>
                  <a:lnTo>
                    <a:pt x="1351927" y="380949"/>
                  </a:lnTo>
                  <a:lnTo>
                    <a:pt x="1350149" y="384759"/>
                  </a:lnTo>
                  <a:lnTo>
                    <a:pt x="1348016" y="388569"/>
                  </a:lnTo>
                  <a:lnTo>
                    <a:pt x="1349502" y="391109"/>
                  </a:lnTo>
                  <a:lnTo>
                    <a:pt x="1354416" y="391109"/>
                  </a:lnTo>
                  <a:lnTo>
                    <a:pt x="1353845" y="391490"/>
                  </a:lnTo>
                  <a:lnTo>
                    <a:pt x="1353845" y="544779"/>
                  </a:lnTo>
                  <a:lnTo>
                    <a:pt x="1352918" y="546049"/>
                  </a:lnTo>
                  <a:lnTo>
                    <a:pt x="1352207" y="544779"/>
                  </a:lnTo>
                  <a:lnTo>
                    <a:pt x="1353134" y="543509"/>
                  </a:lnTo>
                  <a:lnTo>
                    <a:pt x="1353845" y="544779"/>
                  </a:lnTo>
                  <a:lnTo>
                    <a:pt x="1353845" y="391490"/>
                  </a:lnTo>
                  <a:lnTo>
                    <a:pt x="1352486" y="392379"/>
                  </a:lnTo>
                  <a:lnTo>
                    <a:pt x="1349082" y="393649"/>
                  </a:lnTo>
                  <a:lnTo>
                    <a:pt x="1351064" y="396189"/>
                  </a:lnTo>
                  <a:lnTo>
                    <a:pt x="1353273" y="399999"/>
                  </a:lnTo>
                  <a:lnTo>
                    <a:pt x="1348930" y="402539"/>
                  </a:lnTo>
                  <a:lnTo>
                    <a:pt x="1352207" y="405079"/>
                  </a:lnTo>
                  <a:lnTo>
                    <a:pt x="1349222" y="406349"/>
                  </a:lnTo>
                  <a:lnTo>
                    <a:pt x="1353629" y="407619"/>
                  </a:lnTo>
                  <a:lnTo>
                    <a:pt x="1349997" y="412699"/>
                  </a:lnTo>
                  <a:lnTo>
                    <a:pt x="1351419" y="415239"/>
                  </a:lnTo>
                  <a:lnTo>
                    <a:pt x="1352130" y="419049"/>
                  </a:lnTo>
                  <a:lnTo>
                    <a:pt x="1352778" y="420319"/>
                  </a:lnTo>
                  <a:lnTo>
                    <a:pt x="1351711" y="421589"/>
                  </a:lnTo>
                  <a:lnTo>
                    <a:pt x="1349578" y="425399"/>
                  </a:lnTo>
                  <a:lnTo>
                    <a:pt x="1349438" y="429209"/>
                  </a:lnTo>
                  <a:lnTo>
                    <a:pt x="1352486" y="431749"/>
                  </a:lnTo>
                  <a:lnTo>
                    <a:pt x="1348079" y="434289"/>
                  </a:lnTo>
                  <a:lnTo>
                    <a:pt x="1351635" y="436829"/>
                  </a:lnTo>
                  <a:lnTo>
                    <a:pt x="1352638" y="439369"/>
                  </a:lnTo>
                  <a:lnTo>
                    <a:pt x="1352562" y="469849"/>
                  </a:lnTo>
                  <a:lnTo>
                    <a:pt x="1351495" y="472389"/>
                  </a:lnTo>
                  <a:lnTo>
                    <a:pt x="1347863" y="472389"/>
                  </a:lnTo>
                  <a:lnTo>
                    <a:pt x="1350289" y="469849"/>
                  </a:lnTo>
                  <a:lnTo>
                    <a:pt x="1352562" y="469849"/>
                  </a:lnTo>
                  <a:lnTo>
                    <a:pt x="1352562" y="439369"/>
                  </a:lnTo>
                  <a:lnTo>
                    <a:pt x="1350645" y="439369"/>
                  </a:lnTo>
                  <a:lnTo>
                    <a:pt x="1349438" y="440639"/>
                  </a:lnTo>
                  <a:lnTo>
                    <a:pt x="1347660" y="439369"/>
                  </a:lnTo>
                  <a:lnTo>
                    <a:pt x="1347089" y="440639"/>
                  </a:lnTo>
                  <a:lnTo>
                    <a:pt x="1346593" y="443179"/>
                  </a:lnTo>
                  <a:lnTo>
                    <a:pt x="1347444" y="444449"/>
                  </a:lnTo>
                  <a:lnTo>
                    <a:pt x="1348930" y="445719"/>
                  </a:lnTo>
                  <a:lnTo>
                    <a:pt x="1350352" y="448259"/>
                  </a:lnTo>
                  <a:lnTo>
                    <a:pt x="1343101" y="449529"/>
                  </a:lnTo>
                  <a:lnTo>
                    <a:pt x="1348016" y="457149"/>
                  </a:lnTo>
                  <a:lnTo>
                    <a:pt x="1343748" y="459689"/>
                  </a:lnTo>
                  <a:lnTo>
                    <a:pt x="1346657" y="462229"/>
                  </a:lnTo>
                  <a:lnTo>
                    <a:pt x="1349717" y="460959"/>
                  </a:lnTo>
                  <a:lnTo>
                    <a:pt x="1352423" y="463499"/>
                  </a:lnTo>
                  <a:lnTo>
                    <a:pt x="1349438" y="462229"/>
                  </a:lnTo>
                  <a:lnTo>
                    <a:pt x="1347584" y="464769"/>
                  </a:lnTo>
                  <a:lnTo>
                    <a:pt x="1345590" y="464769"/>
                  </a:lnTo>
                  <a:lnTo>
                    <a:pt x="1344460" y="466039"/>
                  </a:lnTo>
                  <a:lnTo>
                    <a:pt x="1342250" y="466039"/>
                  </a:lnTo>
                  <a:lnTo>
                    <a:pt x="1343101" y="469849"/>
                  </a:lnTo>
                  <a:lnTo>
                    <a:pt x="1341678" y="472389"/>
                  </a:lnTo>
                  <a:lnTo>
                    <a:pt x="1342821" y="474929"/>
                  </a:lnTo>
                  <a:lnTo>
                    <a:pt x="1343240" y="476199"/>
                  </a:lnTo>
                  <a:lnTo>
                    <a:pt x="1344028" y="476199"/>
                  </a:lnTo>
                  <a:lnTo>
                    <a:pt x="1340688" y="477469"/>
                  </a:lnTo>
                  <a:lnTo>
                    <a:pt x="1340612" y="478739"/>
                  </a:lnTo>
                  <a:lnTo>
                    <a:pt x="1341755" y="480009"/>
                  </a:lnTo>
                  <a:lnTo>
                    <a:pt x="1338478" y="482549"/>
                  </a:lnTo>
                  <a:lnTo>
                    <a:pt x="1340967" y="483819"/>
                  </a:lnTo>
                  <a:lnTo>
                    <a:pt x="1342110" y="483819"/>
                  </a:lnTo>
                  <a:lnTo>
                    <a:pt x="1343240" y="485089"/>
                  </a:lnTo>
                  <a:lnTo>
                    <a:pt x="1344739" y="486359"/>
                  </a:lnTo>
                  <a:lnTo>
                    <a:pt x="1347152" y="487629"/>
                  </a:lnTo>
                  <a:lnTo>
                    <a:pt x="1344523" y="487629"/>
                  </a:lnTo>
                  <a:lnTo>
                    <a:pt x="1342250" y="488899"/>
                  </a:lnTo>
                  <a:lnTo>
                    <a:pt x="1336484" y="488899"/>
                  </a:lnTo>
                  <a:lnTo>
                    <a:pt x="1336916" y="492709"/>
                  </a:lnTo>
                  <a:lnTo>
                    <a:pt x="1337132" y="493979"/>
                  </a:lnTo>
                  <a:lnTo>
                    <a:pt x="1337411" y="496519"/>
                  </a:lnTo>
                  <a:lnTo>
                    <a:pt x="1340116" y="495249"/>
                  </a:lnTo>
                  <a:lnTo>
                    <a:pt x="1344879" y="495249"/>
                  </a:lnTo>
                  <a:lnTo>
                    <a:pt x="1349082" y="493979"/>
                  </a:lnTo>
                  <a:lnTo>
                    <a:pt x="1349082" y="500329"/>
                  </a:lnTo>
                  <a:lnTo>
                    <a:pt x="1347800" y="499097"/>
                  </a:lnTo>
                  <a:lnTo>
                    <a:pt x="1347800" y="510489"/>
                  </a:lnTo>
                  <a:lnTo>
                    <a:pt x="1347660" y="511759"/>
                  </a:lnTo>
                  <a:lnTo>
                    <a:pt x="1347584" y="514299"/>
                  </a:lnTo>
                  <a:lnTo>
                    <a:pt x="1345730" y="514299"/>
                  </a:lnTo>
                  <a:lnTo>
                    <a:pt x="1345730" y="521919"/>
                  </a:lnTo>
                  <a:lnTo>
                    <a:pt x="1344104" y="523278"/>
                  </a:lnTo>
                  <a:lnTo>
                    <a:pt x="1344104" y="530809"/>
                  </a:lnTo>
                  <a:lnTo>
                    <a:pt x="1343456" y="532079"/>
                  </a:lnTo>
                  <a:lnTo>
                    <a:pt x="1340535" y="532079"/>
                  </a:lnTo>
                  <a:lnTo>
                    <a:pt x="1339265" y="530809"/>
                  </a:lnTo>
                  <a:lnTo>
                    <a:pt x="1336268" y="528383"/>
                  </a:lnTo>
                  <a:lnTo>
                    <a:pt x="1336268" y="568909"/>
                  </a:lnTo>
                  <a:lnTo>
                    <a:pt x="1332433" y="568909"/>
                  </a:lnTo>
                  <a:lnTo>
                    <a:pt x="1333500" y="567639"/>
                  </a:lnTo>
                  <a:lnTo>
                    <a:pt x="1334490" y="566369"/>
                  </a:lnTo>
                  <a:lnTo>
                    <a:pt x="1336268" y="568909"/>
                  </a:lnTo>
                  <a:lnTo>
                    <a:pt x="1336268" y="528383"/>
                  </a:lnTo>
                  <a:lnTo>
                    <a:pt x="1336128" y="528269"/>
                  </a:lnTo>
                  <a:lnTo>
                    <a:pt x="1339265" y="528269"/>
                  </a:lnTo>
                  <a:lnTo>
                    <a:pt x="1340751" y="530809"/>
                  </a:lnTo>
                  <a:lnTo>
                    <a:pt x="1343025" y="529539"/>
                  </a:lnTo>
                  <a:lnTo>
                    <a:pt x="1344104" y="530809"/>
                  </a:lnTo>
                  <a:lnTo>
                    <a:pt x="1344104" y="523278"/>
                  </a:lnTo>
                  <a:lnTo>
                    <a:pt x="1342669" y="524459"/>
                  </a:lnTo>
                  <a:lnTo>
                    <a:pt x="1340180" y="524459"/>
                  </a:lnTo>
                  <a:lnTo>
                    <a:pt x="1338402" y="523189"/>
                  </a:lnTo>
                  <a:lnTo>
                    <a:pt x="1336700" y="520649"/>
                  </a:lnTo>
                  <a:lnTo>
                    <a:pt x="1338757" y="520649"/>
                  </a:lnTo>
                  <a:lnTo>
                    <a:pt x="1340535" y="519379"/>
                  </a:lnTo>
                  <a:lnTo>
                    <a:pt x="1342250" y="519379"/>
                  </a:lnTo>
                  <a:lnTo>
                    <a:pt x="1345374" y="518109"/>
                  </a:lnTo>
                  <a:lnTo>
                    <a:pt x="1345730" y="521919"/>
                  </a:lnTo>
                  <a:lnTo>
                    <a:pt x="1345730" y="514299"/>
                  </a:lnTo>
                  <a:lnTo>
                    <a:pt x="1338478" y="514299"/>
                  </a:lnTo>
                  <a:lnTo>
                    <a:pt x="1340180" y="513029"/>
                  </a:lnTo>
                  <a:lnTo>
                    <a:pt x="1343240" y="513029"/>
                  </a:lnTo>
                  <a:lnTo>
                    <a:pt x="1345806" y="510489"/>
                  </a:lnTo>
                  <a:lnTo>
                    <a:pt x="1345730" y="509219"/>
                  </a:lnTo>
                  <a:lnTo>
                    <a:pt x="1344460" y="509219"/>
                  </a:lnTo>
                  <a:lnTo>
                    <a:pt x="1339977" y="509219"/>
                  </a:lnTo>
                  <a:lnTo>
                    <a:pt x="1342250" y="507949"/>
                  </a:lnTo>
                  <a:lnTo>
                    <a:pt x="1344460" y="509219"/>
                  </a:lnTo>
                  <a:lnTo>
                    <a:pt x="1346517" y="507949"/>
                  </a:lnTo>
                  <a:lnTo>
                    <a:pt x="1347800" y="510489"/>
                  </a:lnTo>
                  <a:lnTo>
                    <a:pt x="1347800" y="499097"/>
                  </a:lnTo>
                  <a:lnTo>
                    <a:pt x="1346441" y="497789"/>
                  </a:lnTo>
                  <a:lnTo>
                    <a:pt x="1343317" y="496519"/>
                  </a:lnTo>
                  <a:lnTo>
                    <a:pt x="1335062" y="497789"/>
                  </a:lnTo>
                  <a:lnTo>
                    <a:pt x="1334427" y="500329"/>
                  </a:lnTo>
                  <a:lnTo>
                    <a:pt x="1334350" y="504139"/>
                  </a:lnTo>
                  <a:lnTo>
                    <a:pt x="1333855" y="505409"/>
                  </a:lnTo>
                  <a:lnTo>
                    <a:pt x="1332712" y="506679"/>
                  </a:lnTo>
                  <a:lnTo>
                    <a:pt x="1330363" y="506679"/>
                  </a:lnTo>
                  <a:lnTo>
                    <a:pt x="1331937" y="509219"/>
                  </a:lnTo>
                  <a:lnTo>
                    <a:pt x="1333068" y="510489"/>
                  </a:lnTo>
                  <a:lnTo>
                    <a:pt x="1332001" y="510489"/>
                  </a:lnTo>
                  <a:lnTo>
                    <a:pt x="1331645" y="511467"/>
                  </a:lnTo>
                  <a:lnTo>
                    <a:pt x="1331645" y="580339"/>
                  </a:lnTo>
                  <a:lnTo>
                    <a:pt x="1329512" y="581609"/>
                  </a:lnTo>
                  <a:lnTo>
                    <a:pt x="1327810" y="580339"/>
                  </a:lnTo>
                  <a:lnTo>
                    <a:pt x="1330083" y="577799"/>
                  </a:lnTo>
                  <a:lnTo>
                    <a:pt x="1331645" y="580339"/>
                  </a:lnTo>
                  <a:lnTo>
                    <a:pt x="1331645" y="511467"/>
                  </a:lnTo>
                  <a:lnTo>
                    <a:pt x="1331074" y="513029"/>
                  </a:lnTo>
                  <a:lnTo>
                    <a:pt x="1330515" y="514400"/>
                  </a:lnTo>
                  <a:lnTo>
                    <a:pt x="1330515" y="571449"/>
                  </a:lnTo>
                  <a:lnTo>
                    <a:pt x="1326451" y="573989"/>
                  </a:lnTo>
                  <a:lnTo>
                    <a:pt x="1324394" y="568909"/>
                  </a:lnTo>
                  <a:lnTo>
                    <a:pt x="1327454" y="571449"/>
                  </a:lnTo>
                  <a:lnTo>
                    <a:pt x="1330515" y="571449"/>
                  </a:lnTo>
                  <a:lnTo>
                    <a:pt x="1330515" y="514400"/>
                  </a:lnTo>
                  <a:lnTo>
                    <a:pt x="1327950" y="520649"/>
                  </a:lnTo>
                  <a:lnTo>
                    <a:pt x="1327162" y="524459"/>
                  </a:lnTo>
                  <a:lnTo>
                    <a:pt x="1325816" y="529539"/>
                  </a:lnTo>
                  <a:lnTo>
                    <a:pt x="1323187" y="535889"/>
                  </a:lnTo>
                  <a:lnTo>
                    <a:pt x="1321409" y="542239"/>
                  </a:lnTo>
                  <a:lnTo>
                    <a:pt x="1318133" y="552399"/>
                  </a:lnTo>
                  <a:lnTo>
                    <a:pt x="1315123" y="563829"/>
                  </a:lnTo>
                  <a:lnTo>
                    <a:pt x="1312900" y="573989"/>
                  </a:lnTo>
                  <a:lnTo>
                    <a:pt x="1311948" y="585419"/>
                  </a:lnTo>
                  <a:lnTo>
                    <a:pt x="1311871" y="587959"/>
                  </a:lnTo>
                  <a:lnTo>
                    <a:pt x="1312303" y="590499"/>
                  </a:lnTo>
                  <a:lnTo>
                    <a:pt x="1314297" y="593039"/>
                  </a:lnTo>
                  <a:lnTo>
                    <a:pt x="1318768" y="596849"/>
                  </a:lnTo>
                  <a:lnTo>
                    <a:pt x="1319479" y="601929"/>
                  </a:lnTo>
                  <a:lnTo>
                    <a:pt x="1314932" y="607009"/>
                  </a:lnTo>
                  <a:lnTo>
                    <a:pt x="1315072" y="608279"/>
                  </a:lnTo>
                  <a:lnTo>
                    <a:pt x="1319631" y="603199"/>
                  </a:lnTo>
                  <a:lnTo>
                    <a:pt x="1323187" y="607009"/>
                  </a:lnTo>
                  <a:lnTo>
                    <a:pt x="1326172" y="607009"/>
                  </a:lnTo>
                  <a:lnTo>
                    <a:pt x="1330515" y="604469"/>
                  </a:lnTo>
                  <a:lnTo>
                    <a:pt x="1331785" y="603199"/>
                  </a:lnTo>
                  <a:lnTo>
                    <a:pt x="1334350" y="600659"/>
                  </a:lnTo>
                  <a:lnTo>
                    <a:pt x="1337335" y="596849"/>
                  </a:lnTo>
                  <a:lnTo>
                    <a:pt x="1338478" y="595579"/>
                  </a:lnTo>
                  <a:lnTo>
                    <a:pt x="1339189" y="594309"/>
                  </a:lnTo>
                  <a:lnTo>
                    <a:pt x="1337487" y="591769"/>
                  </a:lnTo>
                  <a:lnTo>
                    <a:pt x="1337487" y="585419"/>
                  </a:lnTo>
                  <a:lnTo>
                    <a:pt x="1344307" y="586689"/>
                  </a:lnTo>
                  <a:lnTo>
                    <a:pt x="1343545" y="585419"/>
                  </a:lnTo>
                  <a:lnTo>
                    <a:pt x="1341247" y="581609"/>
                  </a:lnTo>
                  <a:lnTo>
                    <a:pt x="1344307" y="580339"/>
                  </a:lnTo>
                  <a:lnTo>
                    <a:pt x="1344930" y="577799"/>
                  </a:lnTo>
                  <a:lnTo>
                    <a:pt x="1345234" y="576529"/>
                  </a:lnTo>
                  <a:lnTo>
                    <a:pt x="1351635" y="575259"/>
                  </a:lnTo>
                  <a:lnTo>
                    <a:pt x="1350429" y="573989"/>
                  </a:lnTo>
                  <a:lnTo>
                    <a:pt x="1349222" y="572719"/>
                  </a:lnTo>
                  <a:lnTo>
                    <a:pt x="1348295" y="570179"/>
                  </a:lnTo>
                  <a:lnTo>
                    <a:pt x="1353197" y="570179"/>
                  </a:lnTo>
                  <a:lnTo>
                    <a:pt x="1354124" y="567639"/>
                  </a:lnTo>
                  <a:lnTo>
                    <a:pt x="1354658" y="566369"/>
                  </a:lnTo>
                  <a:lnTo>
                    <a:pt x="1355191" y="565099"/>
                  </a:lnTo>
                  <a:lnTo>
                    <a:pt x="1351775" y="565099"/>
                  </a:lnTo>
                  <a:lnTo>
                    <a:pt x="1350784" y="562559"/>
                  </a:lnTo>
                  <a:lnTo>
                    <a:pt x="1354264" y="563829"/>
                  </a:lnTo>
                  <a:lnTo>
                    <a:pt x="1355902" y="562559"/>
                  </a:lnTo>
                  <a:lnTo>
                    <a:pt x="1355763" y="558749"/>
                  </a:lnTo>
                  <a:lnTo>
                    <a:pt x="1357477" y="556209"/>
                  </a:lnTo>
                  <a:lnTo>
                    <a:pt x="1361236" y="552399"/>
                  </a:lnTo>
                  <a:lnTo>
                    <a:pt x="1361948" y="548589"/>
                  </a:lnTo>
                  <a:lnTo>
                    <a:pt x="1363802" y="546049"/>
                  </a:lnTo>
                  <a:lnTo>
                    <a:pt x="1364729" y="544779"/>
                  </a:lnTo>
                  <a:lnTo>
                    <a:pt x="1365859" y="543509"/>
                  </a:lnTo>
                  <a:lnTo>
                    <a:pt x="1365364" y="542239"/>
                  </a:lnTo>
                  <a:lnTo>
                    <a:pt x="1363726" y="540969"/>
                  </a:lnTo>
                  <a:lnTo>
                    <a:pt x="1360106" y="540969"/>
                  </a:lnTo>
                  <a:lnTo>
                    <a:pt x="1357401" y="539699"/>
                  </a:lnTo>
                  <a:lnTo>
                    <a:pt x="1362659" y="535889"/>
                  </a:lnTo>
                  <a:lnTo>
                    <a:pt x="1361173" y="532079"/>
                  </a:lnTo>
                  <a:lnTo>
                    <a:pt x="1366151" y="534619"/>
                  </a:lnTo>
                  <a:lnTo>
                    <a:pt x="1366862" y="532079"/>
                  </a:lnTo>
                  <a:lnTo>
                    <a:pt x="1364157" y="529539"/>
                  </a:lnTo>
                  <a:lnTo>
                    <a:pt x="1364107" y="528269"/>
                  </a:lnTo>
                  <a:lnTo>
                    <a:pt x="1364018" y="525729"/>
                  </a:lnTo>
                  <a:lnTo>
                    <a:pt x="1371917" y="525729"/>
                  </a:lnTo>
                  <a:lnTo>
                    <a:pt x="1371447" y="524459"/>
                  </a:lnTo>
                  <a:lnTo>
                    <a:pt x="1370990" y="523189"/>
                  </a:lnTo>
                  <a:lnTo>
                    <a:pt x="1369987" y="523189"/>
                  </a:lnTo>
                  <a:lnTo>
                    <a:pt x="1368069" y="521919"/>
                  </a:lnTo>
                  <a:lnTo>
                    <a:pt x="1368996" y="520649"/>
                  </a:lnTo>
                  <a:lnTo>
                    <a:pt x="1370203" y="518109"/>
                  </a:lnTo>
                  <a:lnTo>
                    <a:pt x="1368425" y="516839"/>
                  </a:lnTo>
                  <a:lnTo>
                    <a:pt x="1367497" y="515569"/>
                  </a:lnTo>
                  <a:lnTo>
                    <a:pt x="1369352" y="514299"/>
                  </a:lnTo>
                  <a:lnTo>
                    <a:pt x="1372336" y="514299"/>
                  </a:lnTo>
                  <a:lnTo>
                    <a:pt x="1374114" y="513029"/>
                  </a:lnTo>
                  <a:lnTo>
                    <a:pt x="1373543" y="509219"/>
                  </a:lnTo>
                  <a:lnTo>
                    <a:pt x="1372984" y="505409"/>
                  </a:lnTo>
                  <a:lnTo>
                    <a:pt x="1376540" y="500329"/>
                  </a:lnTo>
                  <a:lnTo>
                    <a:pt x="1376730" y="497789"/>
                  </a:lnTo>
                  <a:lnTo>
                    <a:pt x="1377454" y="488899"/>
                  </a:lnTo>
                  <a:lnTo>
                    <a:pt x="1379118" y="485089"/>
                  </a:lnTo>
                  <a:lnTo>
                    <a:pt x="1379664" y="483819"/>
                  </a:lnTo>
                  <a:lnTo>
                    <a:pt x="1379778" y="481279"/>
                  </a:lnTo>
                  <a:lnTo>
                    <a:pt x="1380159" y="472389"/>
                  </a:lnTo>
                  <a:lnTo>
                    <a:pt x="1380642" y="469849"/>
                  </a:lnTo>
                  <a:lnTo>
                    <a:pt x="1381582" y="464769"/>
                  </a:lnTo>
                  <a:lnTo>
                    <a:pt x="1381569" y="463499"/>
                  </a:lnTo>
                  <a:lnTo>
                    <a:pt x="1381556" y="460959"/>
                  </a:lnTo>
                  <a:lnTo>
                    <a:pt x="1381442" y="453339"/>
                  </a:lnTo>
                  <a:lnTo>
                    <a:pt x="1382445" y="449529"/>
                  </a:lnTo>
                  <a:lnTo>
                    <a:pt x="1383436" y="441909"/>
                  </a:lnTo>
                  <a:lnTo>
                    <a:pt x="1383880" y="440639"/>
                  </a:lnTo>
                  <a:lnTo>
                    <a:pt x="1384782" y="438099"/>
                  </a:lnTo>
                  <a:lnTo>
                    <a:pt x="1385849" y="434289"/>
                  </a:lnTo>
                  <a:lnTo>
                    <a:pt x="1386713" y="433019"/>
                  </a:lnTo>
                  <a:lnTo>
                    <a:pt x="1389049" y="429209"/>
                  </a:lnTo>
                  <a:lnTo>
                    <a:pt x="1383792" y="426669"/>
                  </a:lnTo>
                  <a:lnTo>
                    <a:pt x="1383296" y="425399"/>
                  </a:lnTo>
                  <a:lnTo>
                    <a:pt x="1384236" y="422859"/>
                  </a:lnTo>
                  <a:lnTo>
                    <a:pt x="1384719" y="421589"/>
                  </a:lnTo>
                  <a:lnTo>
                    <a:pt x="1384223" y="420319"/>
                  </a:lnTo>
                  <a:lnTo>
                    <a:pt x="1383715" y="419049"/>
                  </a:lnTo>
                  <a:lnTo>
                    <a:pt x="1382725" y="416509"/>
                  </a:lnTo>
                  <a:lnTo>
                    <a:pt x="1387424" y="412699"/>
                  </a:lnTo>
                  <a:lnTo>
                    <a:pt x="1384287" y="410159"/>
                  </a:lnTo>
                  <a:lnTo>
                    <a:pt x="1383576" y="408889"/>
                  </a:lnTo>
                  <a:lnTo>
                    <a:pt x="1382090" y="405079"/>
                  </a:lnTo>
                  <a:lnTo>
                    <a:pt x="1383652" y="402539"/>
                  </a:lnTo>
                  <a:lnTo>
                    <a:pt x="1389049" y="402539"/>
                  </a:lnTo>
                  <a:lnTo>
                    <a:pt x="1390408" y="403809"/>
                  </a:lnTo>
                  <a:lnTo>
                    <a:pt x="1391119" y="402539"/>
                  </a:lnTo>
                  <a:lnTo>
                    <a:pt x="1390573" y="401269"/>
                  </a:lnTo>
                  <a:lnTo>
                    <a:pt x="1389481" y="398729"/>
                  </a:lnTo>
                  <a:lnTo>
                    <a:pt x="1388059" y="397459"/>
                  </a:lnTo>
                  <a:lnTo>
                    <a:pt x="1386420" y="397459"/>
                  </a:lnTo>
                  <a:lnTo>
                    <a:pt x="1388554" y="391109"/>
                  </a:lnTo>
                  <a:lnTo>
                    <a:pt x="1386713" y="388569"/>
                  </a:lnTo>
                  <a:lnTo>
                    <a:pt x="1382585" y="388569"/>
                  </a:lnTo>
                  <a:lnTo>
                    <a:pt x="1383715" y="386029"/>
                  </a:lnTo>
                  <a:lnTo>
                    <a:pt x="1385354" y="386029"/>
                  </a:lnTo>
                  <a:lnTo>
                    <a:pt x="1386776" y="384759"/>
                  </a:lnTo>
                  <a:lnTo>
                    <a:pt x="1391907" y="382219"/>
                  </a:lnTo>
                  <a:lnTo>
                    <a:pt x="1392047" y="380949"/>
                  </a:lnTo>
                  <a:close/>
                </a:path>
                <a:path extrusionOk="0" h="627379" w="2648585">
                  <a:moveTo>
                    <a:pt x="1406131" y="623760"/>
                  </a:moveTo>
                  <a:lnTo>
                    <a:pt x="1405991" y="617791"/>
                  </a:lnTo>
                  <a:lnTo>
                    <a:pt x="1403502" y="617004"/>
                  </a:lnTo>
                  <a:lnTo>
                    <a:pt x="1399019" y="616940"/>
                  </a:lnTo>
                  <a:lnTo>
                    <a:pt x="1397165" y="616788"/>
                  </a:lnTo>
                  <a:lnTo>
                    <a:pt x="1393253" y="611606"/>
                  </a:lnTo>
                  <a:lnTo>
                    <a:pt x="1390332" y="611466"/>
                  </a:lnTo>
                  <a:lnTo>
                    <a:pt x="1387779" y="615022"/>
                  </a:lnTo>
                  <a:lnTo>
                    <a:pt x="1386992" y="616013"/>
                  </a:lnTo>
                  <a:lnTo>
                    <a:pt x="1385138" y="616089"/>
                  </a:lnTo>
                  <a:lnTo>
                    <a:pt x="1385290" y="617791"/>
                  </a:lnTo>
                  <a:lnTo>
                    <a:pt x="1388198" y="619213"/>
                  </a:lnTo>
                  <a:lnTo>
                    <a:pt x="1388275" y="619569"/>
                  </a:lnTo>
                  <a:lnTo>
                    <a:pt x="1387843" y="619709"/>
                  </a:lnTo>
                  <a:lnTo>
                    <a:pt x="1384642" y="619709"/>
                  </a:lnTo>
                  <a:lnTo>
                    <a:pt x="1381379" y="619493"/>
                  </a:lnTo>
                  <a:lnTo>
                    <a:pt x="1378165" y="619709"/>
                  </a:lnTo>
                  <a:lnTo>
                    <a:pt x="1376108" y="619772"/>
                  </a:lnTo>
                  <a:lnTo>
                    <a:pt x="1374470" y="620915"/>
                  </a:lnTo>
                  <a:lnTo>
                    <a:pt x="1376540" y="625525"/>
                  </a:lnTo>
                  <a:lnTo>
                    <a:pt x="1380947" y="625602"/>
                  </a:lnTo>
                  <a:lnTo>
                    <a:pt x="1382293" y="623468"/>
                  </a:lnTo>
                  <a:lnTo>
                    <a:pt x="1383868" y="622896"/>
                  </a:lnTo>
                  <a:lnTo>
                    <a:pt x="1388198" y="624814"/>
                  </a:lnTo>
                  <a:lnTo>
                    <a:pt x="1392897" y="621766"/>
                  </a:lnTo>
                  <a:lnTo>
                    <a:pt x="1397241" y="623824"/>
                  </a:lnTo>
                  <a:lnTo>
                    <a:pt x="1401292" y="624103"/>
                  </a:lnTo>
                  <a:lnTo>
                    <a:pt x="1402994" y="623189"/>
                  </a:lnTo>
                  <a:lnTo>
                    <a:pt x="1406131" y="623760"/>
                  </a:lnTo>
                  <a:close/>
                </a:path>
                <a:path extrusionOk="0" h="627379" w="2648585">
                  <a:moveTo>
                    <a:pt x="1439278" y="268833"/>
                  </a:moveTo>
                  <a:lnTo>
                    <a:pt x="1437995" y="265353"/>
                  </a:lnTo>
                  <a:lnTo>
                    <a:pt x="1436649" y="263715"/>
                  </a:lnTo>
                  <a:lnTo>
                    <a:pt x="1435011" y="264706"/>
                  </a:lnTo>
                  <a:lnTo>
                    <a:pt x="1434084" y="268122"/>
                  </a:lnTo>
                  <a:lnTo>
                    <a:pt x="1432166" y="271386"/>
                  </a:lnTo>
                  <a:lnTo>
                    <a:pt x="1432521" y="275221"/>
                  </a:lnTo>
                  <a:lnTo>
                    <a:pt x="1436497" y="273799"/>
                  </a:lnTo>
                  <a:lnTo>
                    <a:pt x="1439278" y="268833"/>
                  </a:lnTo>
                  <a:close/>
                </a:path>
                <a:path extrusionOk="0" h="627379" w="2648585">
                  <a:moveTo>
                    <a:pt x="1455991" y="481063"/>
                  </a:moveTo>
                  <a:lnTo>
                    <a:pt x="1455648" y="478497"/>
                  </a:lnTo>
                  <a:lnTo>
                    <a:pt x="1453362" y="478434"/>
                  </a:lnTo>
                  <a:lnTo>
                    <a:pt x="1452511" y="476440"/>
                  </a:lnTo>
                  <a:lnTo>
                    <a:pt x="1451089" y="475170"/>
                  </a:lnTo>
                  <a:lnTo>
                    <a:pt x="1448663" y="474738"/>
                  </a:lnTo>
                  <a:lnTo>
                    <a:pt x="1448600" y="477227"/>
                  </a:lnTo>
                  <a:lnTo>
                    <a:pt x="1450162" y="479145"/>
                  </a:lnTo>
                  <a:lnTo>
                    <a:pt x="1451584" y="481126"/>
                  </a:lnTo>
                  <a:lnTo>
                    <a:pt x="1452079" y="484111"/>
                  </a:lnTo>
                  <a:lnTo>
                    <a:pt x="1454353" y="482485"/>
                  </a:lnTo>
                  <a:lnTo>
                    <a:pt x="1455991" y="481063"/>
                  </a:lnTo>
                  <a:close/>
                </a:path>
                <a:path extrusionOk="0" h="627379" w="2648585">
                  <a:moveTo>
                    <a:pt x="1459407" y="612394"/>
                  </a:moveTo>
                  <a:lnTo>
                    <a:pt x="1459191" y="610755"/>
                  </a:lnTo>
                  <a:lnTo>
                    <a:pt x="1456207" y="609765"/>
                  </a:lnTo>
                  <a:lnTo>
                    <a:pt x="1453642" y="614591"/>
                  </a:lnTo>
                  <a:lnTo>
                    <a:pt x="1448663" y="611822"/>
                  </a:lnTo>
                  <a:lnTo>
                    <a:pt x="1445183" y="613524"/>
                  </a:lnTo>
                  <a:lnTo>
                    <a:pt x="1443545" y="614375"/>
                  </a:lnTo>
                  <a:lnTo>
                    <a:pt x="1442262" y="616788"/>
                  </a:lnTo>
                  <a:lnTo>
                    <a:pt x="1445323" y="617791"/>
                  </a:lnTo>
                  <a:lnTo>
                    <a:pt x="1447177" y="615162"/>
                  </a:lnTo>
                  <a:lnTo>
                    <a:pt x="1449095" y="616292"/>
                  </a:lnTo>
                  <a:lnTo>
                    <a:pt x="1453222" y="617359"/>
                  </a:lnTo>
                  <a:lnTo>
                    <a:pt x="1459407" y="612394"/>
                  </a:lnTo>
                  <a:close/>
                </a:path>
                <a:path extrusionOk="0" h="627379" w="2648585">
                  <a:moveTo>
                    <a:pt x="1465313" y="196532"/>
                  </a:moveTo>
                  <a:lnTo>
                    <a:pt x="1464386" y="191198"/>
                  </a:lnTo>
                  <a:lnTo>
                    <a:pt x="1464322" y="187363"/>
                  </a:lnTo>
                  <a:lnTo>
                    <a:pt x="1462684" y="186080"/>
                  </a:lnTo>
                  <a:lnTo>
                    <a:pt x="1460830" y="186436"/>
                  </a:lnTo>
                  <a:lnTo>
                    <a:pt x="1457413" y="188645"/>
                  </a:lnTo>
                  <a:lnTo>
                    <a:pt x="1455635" y="190131"/>
                  </a:lnTo>
                  <a:lnTo>
                    <a:pt x="1455572" y="198158"/>
                  </a:lnTo>
                  <a:lnTo>
                    <a:pt x="1452079" y="203136"/>
                  </a:lnTo>
                  <a:lnTo>
                    <a:pt x="1450873" y="208813"/>
                  </a:lnTo>
                  <a:lnTo>
                    <a:pt x="1450657" y="210159"/>
                  </a:lnTo>
                  <a:lnTo>
                    <a:pt x="1450594" y="212153"/>
                  </a:lnTo>
                  <a:lnTo>
                    <a:pt x="1451368" y="213080"/>
                  </a:lnTo>
                  <a:lnTo>
                    <a:pt x="1453438" y="212864"/>
                  </a:lnTo>
                  <a:lnTo>
                    <a:pt x="1457629" y="212788"/>
                  </a:lnTo>
                  <a:lnTo>
                    <a:pt x="1461046" y="210299"/>
                  </a:lnTo>
                  <a:lnTo>
                    <a:pt x="1462684" y="201066"/>
                  </a:lnTo>
                  <a:lnTo>
                    <a:pt x="1465313" y="196532"/>
                  </a:lnTo>
                  <a:close/>
                </a:path>
                <a:path extrusionOk="0" h="627379" w="2648585">
                  <a:moveTo>
                    <a:pt x="1466164" y="458965"/>
                  </a:moveTo>
                  <a:lnTo>
                    <a:pt x="1463814" y="456844"/>
                  </a:lnTo>
                  <a:lnTo>
                    <a:pt x="1461541" y="457619"/>
                  </a:lnTo>
                  <a:lnTo>
                    <a:pt x="1458341" y="457123"/>
                  </a:lnTo>
                  <a:lnTo>
                    <a:pt x="1457490" y="460463"/>
                  </a:lnTo>
                  <a:lnTo>
                    <a:pt x="1457134" y="462165"/>
                  </a:lnTo>
                  <a:lnTo>
                    <a:pt x="1456486" y="461594"/>
                  </a:lnTo>
                  <a:lnTo>
                    <a:pt x="1453222" y="460883"/>
                  </a:lnTo>
                  <a:lnTo>
                    <a:pt x="1450301" y="461530"/>
                  </a:lnTo>
                  <a:lnTo>
                    <a:pt x="1449171" y="465645"/>
                  </a:lnTo>
                  <a:lnTo>
                    <a:pt x="1449806" y="468274"/>
                  </a:lnTo>
                  <a:lnTo>
                    <a:pt x="1453362" y="471830"/>
                  </a:lnTo>
                  <a:lnTo>
                    <a:pt x="1455064" y="470484"/>
                  </a:lnTo>
                  <a:lnTo>
                    <a:pt x="1456778" y="469341"/>
                  </a:lnTo>
                  <a:lnTo>
                    <a:pt x="1460119" y="467918"/>
                  </a:lnTo>
                  <a:lnTo>
                    <a:pt x="1461477" y="467563"/>
                  </a:lnTo>
                  <a:lnTo>
                    <a:pt x="1463103" y="467563"/>
                  </a:lnTo>
                  <a:lnTo>
                    <a:pt x="1462824" y="465645"/>
                  </a:lnTo>
                  <a:lnTo>
                    <a:pt x="1462392" y="463511"/>
                  </a:lnTo>
                  <a:lnTo>
                    <a:pt x="1460690" y="464578"/>
                  </a:lnTo>
                  <a:lnTo>
                    <a:pt x="1458556" y="464718"/>
                  </a:lnTo>
                  <a:lnTo>
                    <a:pt x="1460550" y="462800"/>
                  </a:lnTo>
                  <a:lnTo>
                    <a:pt x="1459979" y="458685"/>
                  </a:lnTo>
                  <a:lnTo>
                    <a:pt x="1464106" y="460819"/>
                  </a:lnTo>
                  <a:lnTo>
                    <a:pt x="1466164" y="458965"/>
                  </a:lnTo>
                  <a:close/>
                </a:path>
                <a:path extrusionOk="0" h="627379" w="2648585">
                  <a:moveTo>
                    <a:pt x="1493558" y="522109"/>
                  </a:moveTo>
                  <a:lnTo>
                    <a:pt x="1488008" y="521550"/>
                  </a:lnTo>
                  <a:lnTo>
                    <a:pt x="1486230" y="527939"/>
                  </a:lnTo>
                  <a:lnTo>
                    <a:pt x="1481251" y="528574"/>
                  </a:lnTo>
                  <a:lnTo>
                    <a:pt x="1488427" y="532485"/>
                  </a:lnTo>
                  <a:lnTo>
                    <a:pt x="1489494" y="524459"/>
                  </a:lnTo>
                  <a:lnTo>
                    <a:pt x="1493558" y="522109"/>
                  </a:lnTo>
                  <a:close/>
                </a:path>
                <a:path extrusionOk="0" h="627379" w="2648585">
                  <a:moveTo>
                    <a:pt x="1493697" y="516509"/>
                  </a:moveTo>
                  <a:lnTo>
                    <a:pt x="1492275" y="515289"/>
                  </a:lnTo>
                  <a:lnTo>
                    <a:pt x="1491919" y="513448"/>
                  </a:lnTo>
                  <a:lnTo>
                    <a:pt x="1492135" y="511175"/>
                  </a:lnTo>
                  <a:lnTo>
                    <a:pt x="1489646" y="510755"/>
                  </a:lnTo>
                  <a:lnTo>
                    <a:pt x="1488719" y="514731"/>
                  </a:lnTo>
                  <a:lnTo>
                    <a:pt x="1489354" y="516356"/>
                  </a:lnTo>
                  <a:lnTo>
                    <a:pt x="1489925" y="518274"/>
                  </a:lnTo>
                  <a:lnTo>
                    <a:pt x="1491983" y="518629"/>
                  </a:lnTo>
                  <a:lnTo>
                    <a:pt x="1493697" y="516509"/>
                  </a:lnTo>
                  <a:close/>
                </a:path>
                <a:path extrusionOk="0" h="627379" w="2648585">
                  <a:moveTo>
                    <a:pt x="1508353" y="479501"/>
                  </a:moveTo>
                  <a:lnTo>
                    <a:pt x="1506143" y="478713"/>
                  </a:lnTo>
                  <a:lnTo>
                    <a:pt x="1504365" y="477862"/>
                  </a:lnTo>
                  <a:lnTo>
                    <a:pt x="1501736" y="476084"/>
                  </a:lnTo>
                  <a:lnTo>
                    <a:pt x="1499031" y="476580"/>
                  </a:lnTo>
                  <a:lnTo>
                    <a:pt x="1498180" y="479005"/>
                  </a:lnTo>
                  <a:lnTo>
                    <a:pt x="1496542" y="481126"/>
                  </a:lnTo>
                  <a:lnTo>
                    <a:pt x="1497114" y="486600"/>
                  </a:lnTo>
                  <a:lnTo>
                    <a:pt x="1499743" y="486460"/>
                  </a:lnTo>
                  <a:lnTo>
                    <a:pt x="1501597" y="487387"/>
                  </a:lnTo>
                  <a:lnTo>
                    <a:pt x="1504505" y="487172"/>
                  </a:lnTo>
                  <a:lnTo>
                    <a:pt x="1503299" y="483476"/>
                  </a:lnTo>
                  <a:lnTo>
                    <a:pt x="1504645" y="481914"/>
                  </a:lnTo>
                  <a:lnTo>
                    <a:pt x="1507147" y="484251"/>
                  </a:lnTo>
                  <a:lnTo>
                    <a:pt x="1508353" y="479501"/>
                  </a:lnTo>
                  <a:close/>
                </a:path>
                <a:path extrusionOk="0" h="627379" w="2648585">
                  <a:moveTo>
                    <a:pt x="1511414" y="492569"/>
                  </a:moveTo>
                  <a:lnTo>
                    <a:pt x="1511211" y="490156"/>
                  </a:lnTo>
                  <a:lnTo>
                    <a:pt x="1511122" y="489013"/>
                  </a:lnTo>
                  <a:lnTo>
                    <a:pt x="1510055" y="488518"/>
                  </a:lnTo>
                  <a:lnTo>
                    <a:pt x="1509128" y="488086"/>
                  </a:lnTo>
                  <a:lnTo>
                    <a:pt x="1502371" y="488518"/>
                  </a:lnTo>
                  <a:lnTo>
                    <a:pt x="1496466" y="487667"/>
                  </a:lnTo>
                  <a:lnTo>
                    <a:pt x="1491843" y="492074"/>
                  </a:lnTo>
                  <a:lnTo>
                    <a:pt x="1489925" y="493852"/>
                  </a:lnTo>
                  <a:lnTo>
                    <a:pt x="1486014" y="493915"/>
                  </a:lnTo>
                  <a:lnTo>
                    <a:pt x="1487081" y="500875"/>
                  </a:lnTo>
                  <a:lnTo>
                    <a:pt x="1485226" y="500811"/>
                  </a:lnTo>
                  <a:lnTo>
                    <a:pt x="1484515" y="499605"/>
                  </a:lnTo>
                  <a:lnTo>
                    <a:pt x="1484515" y="503364"/>
                  </a:lnTo>
                  <a:lnTo>
                    <a:pt x="1483525" y="504215"/>
                  </a:lnTo>
                  <a:lnTo>
                    <a:pt x="1482953" y="503224"/>
                  </a:lnTo>
                  <a:lnTo>
                    <a:pt x="1484020" y="502729"/>
                  </a:lnTo>
                  <a:lnTo>
                    <a:pt x="1484515" y="503364"/>
                  </a:lnTo>
                  <a:lnTo>
                    <a:pt x="1484515" y="499605"/>
                  </a:lnTo>
                  <a:lnTo>
                    <a:pt x="1483588" y="498030"/>
                  </a:lnTo>
                  <a:lnTo>
                    <a:pt x="1482521" y="496404"/>
                  </a:lnTo>
                  <a:lnTo>
                    <a:pt x="1480743" y="498741"/>
                  </a:lnTo>
                  <a:lnTo>
                    <a:pt x="1480032" y="501370"/>
                  </a:lnTo>
                  <a:lnTo>
                    <a:pt x="1480604" y="505421"/>
                  </a:lnTo>
                  <a:lnTo>
                    <a:pt x="1478546" y="506488"/>
                  </a:lnTo>
                  <a:lnTo>
                    <a:pt x="1480324" y="507555"/>
                  </a:lnTo>
                  <a:lnTo>
                    <a:pt x="1484236" y="507619"/>
                  </a:lnTo>
                  <a:lnTo>
                    <a:pt x="1486738" y="504215"/>
                  </a:lnTo>
                  <a:lnTo>
                    <a:pt x="1487360" y="503364"/>
                  </a:lnTo>
                  <a:lnTo>
                    <a:pt x="1492491" y="504494"/>
                  </a:lnTo>
                  <a:lnTo>
                    <a:pt x="1495183" y="503364"/>
                  </a:lnTo>
                  <a:lnTo>
                    <a:pt x="1496695" y="502729"/>
                  </a:lnTo>
                  <a:lnTo>
                    <a:pt x="1498041" y="502081"/>
                  </a:lnTo>
                  <a:lnTo>
                    <a:pt x="1499743" y="501865"/>
                  </a:lnTo>
                  <a:lnTo>
                    <a:pt x="1500403" y="500875"/>
                  </a:lnTo>
                  <a:lnTo>
                    <a:pt x="1500974" y="500024"/>
                  </a:lnTo>
                  <a:lnTo>
                    <a:pt x="1501305" y="499529"/>
                  </a:lnTo>
                  <a:lnTo>
                    <a:pt x="1497533" y="499745"/>
                  </a:lnTo>
                  <a:lnTo>
                    <a:pt x="1491348" y="500024"/>
                  </a:lnTo>
                  <a:lnTo>
                    <a:pt x="1489075" y="498386"/>
                  </a:lnTo>
                  <a:lnTo>
                    <a:pt x="1489786" y="496049"/>
                  </a:lnTo>
                  <a:lnTo>
                    <a:pt x="1491488" y="495973"/>
                  </a:lnTo>
                  <a:lnTo>
                    <a:pt x="1492694" y="493915"/>
                  </a:lnTo>
                  <a:lnTo>
                    <a:pt x="1497888" y="496112"/>
                  </a:lnTo>
                  <a:lnTo>
                    <a:pt x="1499743" y="495198"/>
                  </a:lnTo>
                  <a:lnTo>
                    <a:pt x="1499857" y="493915"/>
                  </a:lnTo>
                  <a:lnTo>
                    <a:pt x="1500098" y="491426"/>
                  </a:lnTo>
                  <a:lnTo>
                    <a:pt x="1501025" y="490156"/>
                  </a:lnTo>
                  <a:lnTo>
                    <a:pt x="1502371" y="491147"/>
                  </a:lnTo>
                  <a:lnTo>
                    <a:pt x="1502664" y="497255"/>
                  </a:lnTo>
                  <a:lnTo>
                    <a:pt x="1506220" y="493204"/>
                  </a:lnTo>
                  <a:lnTo>
                    <a:pt x="1508353" y="492988"/>
                  </a:lnTo>
                  <a:lnTo>
                    <a:pt x="1509483" y="492925"/>
                  </a:lnTo>
                  <a:lnTo>
                    <a:pt x="1511414" y="492569"/>
                  </a:lnTo>
                  <a:close/>
                </a:path>
                <a:path extrusionOk="0" h="627379" w="2648585">
                  <a:moveTo>
                    <a:pt x="1569593" y="466217"/>
                  </a:moveTo>
                  <a:lnTo>
                    <a:pt x="1569046" y="465074"/>
                  </a:lnTo>
                  <a:lnTo>
                    <a:pt x="1568526" y="464019"/>
                  </a:lnTo>
                  <a:lnTo>
                    <a:pt x="1562836" y="462102"/>
                  </a:lnTo>
                  <a:lnTo>
                    <a:pt x="1560703" y="461949"/>
                  </a:lnTo>
                  <a:lnTo>
                    <a:pt x="1559115" y="462953"/>
                  </a:lnTo>
                  <a:lnTo>
                    <a:pt x="1556296" y="464654"/>
                  </a:lnTo>
                  <a:lnTo>
                    <a:pt x="1556296" y="472109"/>
                  </a:lnTo>
                  <a:lnTo>
                    <a:pt x="1555089" y="473608"/>
                  </a:lnTo>
                  <a:lnTo>
                    <a:pt x="1552448" y="471754"/>
                  </a:lnTo>
                  <a:lnTo>
                    <a:pt x="1554022" y="469836"/>
                  </a:lnTo>
                  <a:lnTo>
                    <a:pt x="1556296" y="472109"/>
                  </a:lnTo>
                  <a:lnTo>
                    <a:pt x="1556296" y="464654"/>
                  </a:lnTo>
                  <a:lnTo>
                    <a:pt x="1556156" y="464731"/>
                  </a:lnTo>
                  <a:lnTo>
                    <a:pt x="1553946" y="465074"/>
                  </a:lnTo>
                  <a:lnTo>
                    <a:pt x="1552867" y="463511"/>
                  </a:lnTo>
                  <a:lnTo>
                    <a:pt x="1551889" y="462102"/>
                  </a:lnTo>
                  <a:lnTo>
                    <a:pt x="1551025" y="460743"/>
                  </a:lnTo>
                  <a:lnTo>
                    <a:pt x="1549323" y="459968"/>
                  </a:lnTo>
                  <a:lnTo>
                    <a:pt x="1547685" y="460603"/>
                  </a:lnTo>
                  <a:lnTo>
                    <a:pt x="1546694" y="462953"/>
                  </a:lnTo>
                  <a:lnTo>
                    <a:pt x="1547329" y="465289"/>
                  </a:lnTo>
                  <a:lnTo>
                    <a:pt x="1549400" y="463511"/>
                  </a:lnTo>
                  <a:lnTo>
                    <a:pt x="1550530" y="464159"/>
                  </a:lnTo>
                  <a:lnTo>
                    <a:pt x="1550962" y="465010"/>
                  </a:lnTo>
                  <a:lnTo>
                    <a:pt x="1549755" y="465505"/>
                  </a:lnTo>
                  <a:lnTo>
                    <a:pt x="1547190" y="467779"/>
                  </a:lnTo>
                  <a:lnTo>
                    <a:pt x="1541995" y="468490"/>
                  </a:lnTo>
                  <a:lnTo>
                    <a:pt x="1545272" y="474243"/>
                  </a:lnTo>
                  <a:lnTo>
                    <a:pt x="1546694" y="476872"/>
                  </a:lnTo>
                  <a:lnTo>
                    <a:pt x="1542567" y="481990"/>
                  </a:lnTo>
                  <a:lnTo>
                    <a:pt x="1539367" y="481914"/>
                  </a:lnTo>
                  <a:lnTo>
                    <a:pt x="1537233" y="481914"/>
                  </a:lnTo>
                  <a:lnTo>
                    <a:pt x="1537233" y="485609"/>
                  </a:lnTo>
                  <a:lnTo>
                    <a:pt x="1536166" y="486321"/>
                  </a:lnTo>
                  <a:lnTo>
                    <a:pt x="1535518" y="485889"/>
                  </a:lnTo>
                  <a:lnTo>
                    <a:pt x="1536446" y="485178"/>
                  </a:lnTo>
                  <a:lnTo>
                    <a:pt x="1537233" y="485609"/>
                  </a:lnTo>
                  <a:lnTo>
                    <a:pt x="1537233" y="481914"/>
                  </a:lnTo>
                  <a:lnTo>
                    <a:pt x="1536166" y="481914"/>
                  </a:lnTo>
                  <a:lnTo>
                    <a:pt x="1533537" y="482904"/>
                  </a:lnTo>
                  <a:lnTo>
                    <a:pt x="1530832" y="484759"/>
                  </a:lnTo>
                  <a:lnTo>
                    <a:pt x="1534312" y="489089"/>
                  </a:lnTo>
                  <a:lnTo>
                    <a:pt x="1537093" y="493852"/>
                  </a:lnTo>
                  <a:lnTo>
                    <a:pt x="1539151" y="494906"/>
                  </a:lnTo>
                  <a:lnTo>
                    <a:pt x="1540649" y="492353"/>
                  </a:lnTo>
                  <a:lnTo>
                    <a:pt x="1544129" y="492493"/>
                  </a:lnTo>
                  <a:lnTo>
                    <a:pt x="1544193" y="492353"/>
                  </a:lnTo>
                  <a:lnTo>
                    <a:pt x="1545412" y="489724"/>
                  </a:lnTo>
                  <a:lnTo>
                    <a:pt x="1545310" y="486956"/>
                  </a:lnTo>
                  <a:lnTo>
                    <a:pt x="1544853" y="486321"/>
                  </a:lnTo>
                  <a:lnTo>
                    <a:pt x="1544040" y="485178"/>
                  </a:lnTo>
                  <a:lnTo>
                    <a:pt x="1543240" y="484047"/>
                  </a:lnTo>
                  <a:lnTo>
                    <a:pt x="1543278" y="483641"/>
                  </a:lnTo>
                  <a:lnTo>
                    <a:pt x="1544154" y="481990"/>
                  </a:lnTo>
                  <a:lnTo>
                    <a:pt x="1545691" y="479069"/>
                  </a:lnTo>
                  <a:lnTo>
                    <a:pt x="1549323" y="480072"/>
                  </a:lnTo>
                  <a:lnTo>
                    <a:pt x="1552663" y="481063"/>
                  </a:lnTo>
                  <a:lnTo>
                    <a:pt x="1552663" y="479069"/>
                  </a:lnTo>
                  <a:lnTo>
                    <a:pt x="1552714" y="478929"/>
                  </a:lnTo>
                  <a:lnTo>
                    <a:pt x="1553730" y="477227"/>
                  </a:lnTo>
                  <a:lnTo>
                    <a:pt x="1555089" y="478929"/>
                  </a:lnTo>
                  <a:lnTo>
                    <a:pt x="1554822" y="480072"/>
                  </a:lnTo>
                  <a:lnTo>
                    <a:pt x="1554848" y="481063"/>
                  </a:lnTo>
                  <a:lnTo>
                    <a:pt x="1555013" y="481914"/>
                  </a:lnTo>
                  <a:lnTo>
                    <a:pt x="1557007" y="483476"/>
                  </a:lnTo>
                  <a:lnTo>
                    <a:pt x="1558213" y="480987"/>
                  </a:lnTo>
                  <a:lnTo>
                    <a:pt x="1557223" y="479501"/>
                  </a:lnTo>
                  <a:lnTo>
                    <a:pt x="1557502" y="477507"/>
                  </a:lnTo>
                  <a:lnTo>
                    <a:pt x="1559496" y="478294"/>
                  </a:lnTo>
                  <a:lnTo>
                    <a:pt x="1560944" y="480072"/>
                  </a:lnTo>
                  <a:lnTo>
                    <a:pt x="1560906" y="481063"/>
                  </a:lnTo>
                  <a:lnTo>
                    <a:pt x="1560347" y="484047"/>
                  </a:lnTo>
                  <a:lnTo>
                    <a:pt x="1558213" y="484962"/>
                  </a:lnTo>
                  <a:lnTo>
                    <a:pt x="1553375" y="486956"/>
                  </a:lnTo>
                  <a:lnTo>
                    <a:pt x="1552524" y="490004"/>
                  </a:lnTo>
                  <a:lnTo>
                    <a:pt x="1555584" y="493915"/>
                  </a:lnTo>
                  <a:lnTo>
                    <a:pt x="1556372" y="496544"/>
                  </a:lnTo>
                  <a:lnTo>
                    <a:pt x="1552663" y="496112"/>
                  </a:lnTo>
                  <a:lnTo>
                    <a:pt x="1549323" y="496824"/>
                  </a:lnTo>
                  <a:lnTo>
                    <a:pt x="1548041" y="498106"/>
                  </a:lnTo>
                  <a:lnTo>
                    <a:pt x="1548041" y="503148"/>
                  </a:lnTo>
                  <a:lnTo>
                    <a:pt x="1546834" y="503504"/>
                  </a:lnTo>
                  <a:lnTo>
                    <a:pt x="1546339" y="501307"/>
                  </a:lnTo>
                  <a:lnTo>
                    <a:pt x="1546529" y="500303"/>
                  </a:lnTo>
                  <a:lnTo>
                    <a:pt x="1546682" y="499605"/>
                  </a:lnTo>
                  <a:lnTo>
                    <a:pt x="1547685" y="501015"/>
                  </a:lnTo>
                  <a:lnTo>
                    <a:pt x="1548041" y="503148"/>
                  </a:lnTo>
                  <a:lnTo>
                    <a:pt x="1548041" y="498106"/>
                  </a:lnTo>
                  <a:lnTo>
                    <a:pt x="1546631" y="499516"/>
                  </a:lnTo>
                  <a:lnTo>
                    <a:pt x="1542643" y="499033"/>
                  </a:lnTo>
                  <a:lnTo>
                    <a:pt x="1537373" y="500303"/>
                  </a:lnTo>
                  <a:lnTo>
                    <a:pt x="1534172" y="495338"/>
                  </a:lnTo>
                  <a:lnTo>
                    <a:pt x="1534172" y="502297"/>
                  </a:lnTo>
                  <a:lnTo>
                    <a:pt x="1533385" y="503643"/>
                  </a:lnTo>
                  <a:lnTo>
                    <a:pt x="1532890" y="505002"/>
                  </a:lnTo>
                  <a:lnTo>
                    <a:pt x="1532496" y="504075"/>
                  </a:lnTo>
                  <a:lnTo>
                    <a:pt x="1532318" y="503643"/>
                  </a:lnTo>
                  <a:lnTo>
                    <a:pt x="1529765" y="504075"/>
                  </a:lnTo>
                  <a:lnTo>
                    <a:pt x="1530210" y="502297"/>
                  </a:lnTo>
                  <a:lnTo>
                    <a:pt x="1530261" y="502081"/>
                  </a:lnTo>
                  <a:lnTo>
                    <a:pt x="1532534" y="501230"/>
                  </a:lnTo>
                  <a:lnTo>
                    <a:pt x="1534172" y="502297"/>
                  </a:lnTo>
                  <a:lnTo>
                    <a:pt x="1534172" y="495338"/>
                  </a:lnTo>
                  <a:lnTo>
                    <a:pt x="1530972" y="490359"/>
                  </a:lnTo>
                  <a:lnTo>
                    <a:pt x="1524647" y="496544"/>
                  </a:lnTo>
                  <a:lnTo>
                    <a:pt x="1524520" y="496824"/>
                  </a:lnTo>
                  <a:lnTo>
                    <a:pt x="1524139" y="498741"/>
                  </a:lnTo>
                  <a:lnTo>
                    <a:pt x="1525778" y="500811"/>
                  </a:lnTo>
                  <a:lnTo>
                    <a:pt x="1526209" y="502297"/>
                  </a:lnTo>
                  <a:lnTo>
                    <a:pt x="1522501" y="501865"/>
                  </a:lnTo>
                  <a:lnTo>
                    <a:pt x="1520583" y="504075"/>
                  </a:lnTo>
                  <a:lnTo>
                    <a:pt x="1518881" y="507276"/>
                  </a:lnTo>
                  <a:lnTo>
                    <a:pt x="1519161" y="510324"/>
                  </a:lnTo>
                  <a:lnTo>
                    <a:pt x="1521587" y="513524"/>
                  </a:lnTo>
                  <a:lnTo>
                    <a:pt x="1518666" y="511390"/>
                  </a:lnTo>
                  <a:lnTo>
                    <a:pt x="1517243" y="511390"/>
                  </a:lnTo>
                  <a:lnTo>
                    <a:pt x="1516748" y="514946"/>
                  </a:lnTo>
                  <a:lnTo>
                    <a:pt x="1516456" y="516648"/>
                  </a:lnTo>
                  <a:lnTo>
                    <a:pt x="1515389" y="518274"/>
                  </a:lnTo>
                  <a:lnTo>
                    <a:pt x="1515110" y="520052"/>
                  </a:lnTo>
                  <a:lnTo>
                    <a:pt x="1515960" y="524738"/>
                  </a:lnTo>
                  <a:lnTo>
                    <a:pt x="1520228" y="524243"/>
                  </a:lnTo>
                  <a:lnTo>
                    <a:pt x="1522006" y="523532"/>
                  </a:lnTo>
                  <a:lnTo>
                    <a:pt x="1523365" y="521830"/>
                  </a:lnTo>
                  <a:lnTo>
                    <a:pt x="1525498" y="521614"/>
                  </a:lnTo>
                  <a:lnTo>
                    <a:pt x="1523288" y="528650"/>
                  </a:lnTo>
                  <a:lnTo>
                    <a:pt x="1530121" y="531634"/>
                  </a:lnTo>
                  <a:lnTo>
                    <a:pt x="1533321" y="533196"/>
                  </a:lnTo>
                  <a:lnTo>
                    <a:pt x="1535874" y="533476"/>
                  </a:lnTo>
                  <a:lnTo>
                    <a:pt x="1537017" y="530567"/>
                  </a:lnTo>
                  <a:lnTo>
                    <a:pt x="1537042" y="529856"/>
                  </a:lnTo>
                  <a:lnTo>
                    <a:pt x="1537055" y="529501"/>
                  </a:lnTo>
                  <a:lnTo>
                    <a:pt x="1537093" y="528789"/>
                  </a:lnTo>
                  <a:lnTo>
                    <a:pt x="1535595" y="529501"/>
                  </a:lnTo>
                  <a:lnTo>
                    <a:pt x="1534668" y="529424"/>
                  </a:lnTo>
                  <a:lnTo>
                    <a:pt x="1533385" y="529424"/>
                  </a:lnTo>
                  <a:lnTo>
                    <a:pt x="1531899" y="529856"/>
                  </a:lnTo>
                  <a:lnTo>
                    <a:pt x="1531251" y="528078"/>
                  </a:lnTo>
                  <a:lnTo>
                    <a:pt x="1538300" y="521690"/>
                  </a:lnTo>
                  <a:lnTo>
                    <a:pt x="1533956" y="516864"/>
                  </a:lnTo>
                  <a:lnTo>
                    <a:pt x="1538300" y="516293"/>
                  </a:lnTo>
                  <a:lnTo>
                    <a:pt x="1538439" y="516293"/>
                  </a:lnTo>
                  <a:lnTo>
                    <a:pt x="1538655" y="520052"/>
                  </a:lnTo>
                  <a:lnTo>
                    <a:pt x="1538719" y="521690"/>
                  </a:lnTo>
                  <a:lnTo>
                    <a:pt x="1540357" y="522757"/>
                  </a:lnTo>
                  <a:lnTo>
                    <a:pt x="1540002" y="524675"/>
                  </a:lnTo>
                  <a:lnTo>
                    <a:pt x="1542211" y="525386"/>
                  </a:lnTo>
                  <a:lnTo>
                    <a:pt x="1544345" y="524459"/>
                  </a:lnTo>
                  <a:lnTo>
                    <a:pt x="1545844" y="517639"/>
                  </a:lnTo>
                  <a:lnTo>
                    <a:pt x="1544231" y="516293"/>
                  </a:lnTo>
                  <a:lnTo>
                    <a:pt x="1541005" y="513664"/>
                  </a:lnTo>
                  <a:lnTo>
                    <a:pt x="1541614" y="513524"/>
                  </a:lnTo>
                  <a:lnTo>
                    <a:pt x="1542846" y="513232"/>
                  </a:lnTo>
                  <a:lnTo>
                    <a:pt x="1545132" y="512521"/>
                  </a:lnTo>
                  <a:lnTo>
                    <a:pt x="1548257" y="511670"/>
                  </a:lnTo>
                  <a:lnTo>
                    <a:pt x="1551533" y="510819"/>
                  </a:lnTo>
                  <a:lnTo>
                    <a:pt x="1554200" y="505002"/>
                  </a:lnTo>
                  <a:lnTo>
                    <a:pt x="1554594" y="504139"/>
                  </a:lnTo>
                  <a:lnTo>
                    <a:pt x="1554784" y="503504"/>
                  </a:lnTo>
                  <a:lnTo>
                    <a:pt x="1555724" y="500519"/>
                  </a:lnTo>
                  <a:lnTo>
                    <a:pt x="1557083" y="496976"/>
                  </a:lnTo>
                  <a:lnTo>
                    <a:pt x="1560207" y="490359"/>
                  </a:lnTo>
                  <a:lnTo>
                    <a:pt x="1562862" y="484047"/>
                  </a:lnTo>
                  <a:lnTo>
                    <a:pt x="1565414" y="477507"/>
                  </a:lnTo>
                  <a:lnTo>
                    <a:pt x="1565529" y="477227"/>
                  </a:lnTo>
                  <a:lnTo>
                    <a:pt x="1566887" y="473608"/>
                  </a:lnTo>
                  <a:lnTo>
                    <a:pt x="1568297" y="469836"/>
                  </a:lnTo>
                  <a:lnTo>
                    <a:pt x="1569593" y="466217"/>
                  </a:lnTo>
                  <a:close/>
                </a:path>
                <a:path extrusionOk="0" h="627379" w="2648585">
                  <a:moveTo>
                    <a:pt x="1592008" y="489724"/>
                  </a:moveTo>
                  <a:lnTo>
                    <a:pt x="1591081" y="485965"/>
                  </a:lnTo>
                  <a:lnTo>
                    <a:pt x="1589227" y="486460"/>
                  </a:lnTo>
                  <a:lnTo>
                    <a:pt x="1587741" y="486816"/>
                  </a:lnTo>
                  <a:lnTo>
                    <a:pt x="1584960" y="487527"/>
                  </a:lnTo>
                  <a:lnTo>
                    <a:pt x="1582331" y="487743"/>
                  </a:lnTo>
                  <a:lnTo>
                    <a:pt x="1579981" y="485673"/>
                  </a:lnTo>
                  <a:lnTo>
                    <a:pt x="1577632" y="485317"/>
                  </a:lnTo>
                  <a:lnTo>
                    <a:pt x="1576781" y="487387"/>
                  </a:lnTo>
                  <a:lnTo>
                    <a:pt x="1575714" y="489800"/>
                  </a:lnTo>
                  <a:lnTo>
                    <a:pt x="1576209" y="491782"/>
                  </a:lnTo>
                  <a:lnTo>
                    <a:pt x="1576705" y="493915"/>
                  </a:lnTo>
                  <a:lnTo>
                    <a:pt x="1579054" y="493280"/>
                  </a:lnTo>
                  <a:lnTo>
                    <a:pt x="1580832" y="492353"/>
                  </a:lnTo>
                  <a:lnTo>
                    <a:pt x="1584540" y="492074"/>
                  </a:lnTo>
                  <a:lnTo>
                    <a:pt x="1589163" y="490867"/>
                  </a:lnTo>
                  <a:lnTo>
                    <a:pt x="1590370" y="490296"/>
                  </a:lnTo>
                  <a:lnTo>
                    <a:pt x="1592008" y="489724"/>
                  </a:lnTo>
                  <a:close/>
                </a:path>
                <a:path extrusionOk="0" h="627379" w="2648585">
                  <a:moveTo>
                    <a:pt x="1603032" y="181825"/>
                  </a:moveTo>
                  <a:lnTo>
                    <a:pt x="1602536" y="180682"/>
                  </a:lnTo>
                  <a:lnTo>
                    <a:pt x="1600111" y="178625"/>
                  </a:lnTo>
                  <a:lnTo>
                    <a:pt x="1597406" y="179057"/>
                  </a:lnTo>
                  <a:lnTo>
                    <a:pt x="1594777" y="179971"/>
                  </a:lnTo>
                  <a:lnTo>
                    <a:pt x="1592364" y="180759"/>
                  </a:lnTo>
                  <a:lnTo>
                    <a:pt x="1589659" y="181470"/>
                  </a:lnTo>
                  <a:lnTo>
                    <a:pt x="1590294" y="185369"/>
                  </a:lnTo>
                  <a:lnTo>
                    <a:pt x="1594065" y="183883"/>
                  </a:lnTo>
                  <a:lnTo>
                    <a:pt x="1597266" y="180187"/>
                  </a:lnTo>
                  <a:lnTo>
                    <a:pt x="1601749" y="182753"/>
                  </a:lnTo>
                  <a:lnTo>
                    <a:pt x="1603032" y="181825"/>
                  </a:lnTo>
                  <a:close/>
                </a:path>
                <a:path extrusionOk="0" h="627379" w="2648585">
                  <a:moveTo>
                    <a:pt x="1605534" y="240677"/>
                  </a:moveTo>
                  <a:close/>
                </a:path>
                <a:path extrusionOk="0" h="627379" w="2648585">
                  <a:moveTo>
                    <a:pt x="1617256" y="427583"/>
                  </a:moveTo>
                  <a:lnTo>
                    <a:pt x="1614131" y="424599"/>
                  </a:lnTo>
                  <a:lnTo>
                    <a:pt x="1612277" y="425945"/>
                  </a:lnTo>
                  <a:lnTo>
                    <a:pt x="1610283" y="427291"/>
                  </a:lnTo>
                  <a:lnTo>
                    <a:pt x="1609788" y="429780"/>
                  </a:lnTo>
                  <a:lnTo>
                    <a:pt x="1605445" y="432765"/>
                  </a:lnTo>
                  <a:lnTo>
                    <a:pt x="1607019" y="434251"/>
                  </a:lnTo>
                  <a:lnTo>
                    <a:pt x="1608086" y="435597"/>
                  </a:lnTo>
                  <a:lnTo>
                    <a:pt x="1611998" y="435254"/>
                  </a:lnTo>
                  <a:lnTo>
                    <a:pt x="1616621" y="430847"/>
                  </a:lnTo>
                  <a:lnTo>
                    <a:pt x="1617256" y="427583"/>
                  </a:lnTo>
                  <a:close/>
                </a:path>
                <a:path extrusionOk="0" h="627379" w="2648585">
                  <a:moveTo>
                    <a:pt x="1623161" y="232321"/>
                  </a:moveTo>
                  <a:lnTo>
                    <a:pt x="1622310" y="231406"/>
                  </a:lnTo>
                  <a:lnTo>
                    <a:pt x="1619681" y="231254"/>
                  </a:lnTo>
                  <a:lnTo>
                    <a:pt x="1613916" y="230835"/>
                  </a:lnTo>
                  <a:lnTo>
                    <a:pt x="1607578" y="235089"/>
                  </a:lnTo>
                  <a:lnTo>
                    <a:pt x="1605534" y="240677"/>
                  </a:lnTo>
                  <a:lnTo>
                    <a:pt x="1607870" y="239852"/>
                  </a:lnTo>
                  <a:lnTo>
                    <a:pt x="1610220" y="239496"/>
                  </a:lnTo>
                  <a:lnTo>
                    <a:pt x="1612493" y="241058"/>
                  </a:lnTo>
                  <a:lnTo>
                    <a:pt x="1614982" y="241274"/>
                  </a:lnTo>
                  <a:lnTo>
                    <a:pt x="1615630" y="239496"/>
                  </a:lnTo>
                  <a:lnTo>
                    <a:pt x="1616189" y="237934"/>
                  </a:lnTo>
                  <a:lnTo>
                    <a:pt x="1619821" y="237223"/>
                  </a:lnTo>
                  <a:lnTo>
                    <a:pt x="1623161" y="232321"/>
                  </a:lnTo>
                  <a:close/>
                </a:path>
                <a:path extrusionOk="0" h="627379" w="2648585">
                  <a:moveTo>
                    <a:pt x="1629702" y="475310"/>
                  </a:moveTo>
                  <a:lnTo>
                    <a:pt x="1628927" y="473608"/>
                  </a:lnTo>
                  <a:lnTo>
                    <a:pt x="1622729" y="472605"/>
                  </a:lnTo>
                  <a:lnTo>
                    <a:pt x="1620100" y="473100"/>
                  </a:lnTo>
                  <a:lnTo>
                    <a:pt x="1614627" y="469773"/>
                  </a:lnTo>
                  <a:lnTo>
                    <a:pt x="1612709" y="470979"/>
                  </a:lnTo>
                  <a:lnTo>
                    <a:pt x="1611287" y="475094"/>
                  </a:lnTo>
                  <a:lnTo>
                    <a:pt x="1610360" y="473456"/>
                  </a:lnTo>
                  <a:lnTo>
                    <a:pt x="1609432" y="470687"/>
                  </a:lnTo>
                  <a:lnTo>
                    <a:pt x="1608442" y="468058"/>
                  </a:lnTo>
                  <a:lnTo>
                    <a:pt x="1600822" y="470763"/>
                  </a:lnTo>
                  <a:lnTo>
                    <a:pt x="1601470" y="473392"/>
                  </a:lnTo>
                  <a:lnTo>
                    <a:pt x="1603527" y="477723"/>
                  </a:lnTo>
                  <a:lnTo>
                    <a:pt x="1603248" y="478929"/>
                  </a:lnTo>
                  <a:lnTo>
                    <a:pt x="1601825" y="480072"/>
                  </a:lnTo>
                  <a:lnTo>
                    <a:pt x="1600898" y="480923"/>
                  </a:lnTo>
                  <a:lnTo>
                    <a:pt x="1599399" y="481482"/>
                  </a:lnTo>
                  <a:lnTo>
                    <a:pt x="1599615" y="483336"/>
                  </a:lnTo>
                  <a:lnTo>
                    <a:pt x="1601965" y="483692"/>
                  </a:lnTo>
                  <a:lnTo>
                    <a:pt x="1602600" y="480987"/>
                  </a:lnTo>
                  <a:lnTo>
                    <a:pt x="1604530" y="480631"/>
                  </a:lnTo>
                  <a:lnTo>
                    <a:pt x="1604670" y="485254"/>
                  </a:lnTo>
                  <a:lnTo>
                    <a:pt x="1609153" y="485317"/>
                  </a:lnTo>
                  <a:lnTo>
                    <a:pt x="1611566" y="486816"/>
                  </a:lnTo>
                  <a:lnTo>
                    <a:pt x="1608582" y="488378"/>
                  </a:lnTo>
                  <a:lnTo>
                    <a:pt x="1605445" y="490359"/>
                  </a:lnTo>
                  <a:lnTo>
                    <a:pt x="1605597" y="497827"/>
                  </a:lnTo>
                  <a:lnTo>
                    <a:pt x="1607934" y="501307"/>
                  </a:lnTo>
                  <a:lnTo>
                    <a:pt x="1613992" y="503580"/>
                  </a:lnTo>
                  <a:lnTo>
                    <a:pt x="1616049" y="504215"/>
                  </a:lnTo>
                  <a:lnTo>
                    <a:pt x="1618894" y="500595"/>
                  </a:lnTo>
                  <a:lnTo>
                    <a:pt x="1619173" y="498538"/>
                  </a:lnTo>
                  <a:lnTo>
                    <a:pt x="1616837" y="494347"/>
                  </a:lnTo>
                  <a:lnTo>
                    <a:pt x="1614982" y="495617"/>
                  </a:lnTo>
                  <a:lnTo>
                    <a:pt x="1613281" y="496265"/>
                  </a:lnTo>
                  <a:lnTo>
                    <a:pt x="1610779" y="495833"/>
                  </a:lnTo>
                  <a:lnTo>
                    <a:pt x="1611134" y="493280"/>
                  </a:lnTo>
                  <a:lnTo>
                    <a:pt x="1612925" y="491363"/>
                  </a:lnTo>
                  <a:lnTo>
                    <a:pt x="1616621" y="487743"/>
                  </a:lnTo>
                  <a:lnTo>
                    <a:pt x="1620100" y="484543"/>
                  </a:lnTo>
                  <a:lnTo>
                    <a:pt x="1623872" y="481558"/>
                  </a:lnTo>
                  <a:lnTo>
                    <a:pt x="1629702" y="475310"/>
                  </a:lnTo>
                  <a:close/>
                </a:path>
                <a:path extrusionOk="0" h="627379" w="2648585">
                  <a:moveTo>
                    <a:pt x="1841614" y="305981"/>
                  </a:moveTo>
                  <a:lnTo>
                    <a:pt x="1840979" y="304203"/>
                  </a:lnTo>
                  <a:lnTo>
                    <a:pt x="1838921" y="304126"/>
                  </a:lnTo>
                  <a:lnTo>
                    <a:pt x="1837347" y="303987"/>
                  </a:lnTo>
                  <a:lnTo>
                    <a:pt x="1833930" y="303568"/>
                  </a:lnTo>
                  <a:lnTo>
                    <a:pt x="1834718" y="306552"/>
                  </a:lnTo>
                  <a:lnTo>
                    <a:pt x="1834299" y="308394"/>
                  </a:lnTo>
                  <a:lnTo>
                    <a:pt x="1835645" y="309676"/>
                  </a:lnTo>
                  <a:lnTo>
                    <a:pt x="1837423" y="309600"/>
                  </a:lnTo>
                  <a:lnTo>
                    <a:pt x="1839201" y="311950"/>
                  </a:lnTo>
                  <a:lnTo>
                    <a:pt x="1841055" y="309816"/>
                  </a:lnTo>
                  <a:lnTo>
                    <a:pt x="1841614" y="305981"/>
                  </a:lnTo>
                  <a:close/>
                </a:path>
                <a:path extrusionOk="0" h="627379" w="2648585">
                  <a:moveTo>
                    <a:pt x="1861896" y="267906"/>
                  </a:moveTo>
                  <a:lnTo>
                    <a:pt x="1855279" y="264566"/>
                  </a:lnTo>
                  <a:lnTo>
                    <a:pt x="1853361" y="264642"/>
                  </a:lnTo>
                  <a:lnTo>
                    <a:pt x="1854606" y="262775"/>
                  </a:lnTo>
                  <a:lnTo>
                    <a:pt x="1852142" y="261734"/>
                  </a:lnTo>
                  <a:lnTo>
                    <a:pt x="1849729" y="260794"/>
                  </a:lnTo>
                  <a:lnTo>
                    <a:pt x="1849729" y="279057"/>
                  </a:lnTo>
                  <a:lnTo>
                    <a:pt x="1849018" y="279628"/>
                  </a:lnTo>
                  <a:lnTo>
                    <a:pt x="1846884" y="280060"/>
                  </a:lnTo>
                  <a:lnTo>
                    <a:pt x="1844802" y="277190"/>
                  </a:lnTo>
                  <a:lnTo>
                    <a:pt x="1846745" y="277495"/>
                  </a:lnTo>
                  <a:lnTo>
                    <a:pt x="1849729" y="279057"/>
                  </a:lnTo>
                  <a:lnTo>
                    <a:pt x="1849729" y="260794"/>
                  </a:lnTo>
                  <a:lnTo>
                    <a:pt x="1849589" y="260731"/>
                  </a:lnTo>
                  <a:lnTo>
                    <a:pt x="1849018" y="260502"/>
                  </a:lnTo>
                  <a:lnTo>
                    <a:pt x="1849018" y="266636"/>
                  </a:lnTo>
                  <a:lnTo>
                    <a:pt x="1845386" y="265988"/>
                  </a:lnTo>
                  <a:lnTo>
                    <a:pt x="1845170" y="265569"/>
                  </a:lnTo>
                  <a:lnTo>
                    <a:pt x="1842046" y="259524"/>
                  </a:lnTo>
                  <a:lnTo>
                    <a:pt x="1839912" y="266979"/>
                  </a:lnTo>
                  <a:lnTo>
                    <a:pt x="1841550" y="267766"/>
                  </a:lnTo>
                  <a:lnTo>
                    <a:pt x="1841969" y="265569"/>
                  </a:lnTo>
                  <a:lnTo>
                    <a:pt x="1843747" y="266280"/>
                  </a:lnTo>
                  <a:lnTo>
                    <a:pt x="1842185" y="267766"/>
                  </a:lnTo>
                  <a:lnTo>
                    <a:pt x="1841931" y="268973"/>
                  </a:lnTo>
                  <a:lnTo>
                    <a:pt x="1841919" y="269544"/>
                  </a:lnTo>
                  <a:lnTo>
                    <a:pt x="1844255" y="271526"/>
                  </a:lnTo>
                  <a:lnTo>
                    <a:pt x="1841411" y="270395"/>
                  </a:lnTo>
                  <a:lnTo>
                    <a:pt x="1840928" y="270256"/>
                  </a:lnTo>
                  <a:lnTo>
                    <a:pt x="1839480" y="269824"/>
                  </a:lnTo>
                  <a:lnTo>
                    <a:pt x="1837778" y="268973"/>
                  </a:lnTo>
                  <a:lnTo>
                    <a:pt x="1835429" y="267843"/>
                  </a:lnTo>
                  <a:lnTo>
                    <a:pt x="1834083" y="265849"/>
                  </a:lnTo>
                  <a:lnTo>
                    <a:pt x="1833829" y="263652"/>
                  </a:lnTo>
                  <a:lnTo>
                    <a:pt x="1833841" y="263220"/>
                  </a:lnTo>
                  <a:lnTo>
                    <a:pt x="1835721" y="260591"/>
                  </a:lnTo>
                  <a:lnTo>
                    <a:pt x="1838413" y="260311"/>
                  </a:lnTo>
                  <a:lnTo>
                    <a:pt x="1839252" y="259740"/>
                  </a:lnTo>
                  <a:lnTo>
                    <a:pt x="1839455" y="259600"/>
                  </a:lnTo>
                  <a:lnTo>
                    <a:pt x="1841334" y="258318"/>
                  </a:lnTo>
                  <a:lnTo>
                    <a:pt x="1845462" y="262445"/>
                  </a:lnTo>
                  <a:lnTo>
                    <a:pt x="1846884" y="264210"/>
                  </a:lnTo>
                  <a:lnTo>
                    <a:pt x="1849018" y="266636"/>
                  </a:lnTo>
                  <a:lnTo>
                    <a:pt x="1849018" y="260502"/>
                  </a:lnTo>
                  <a:lnTo>
                    <a:pt x="1847024" y="259664"/>
                  </a:lnTo>
                  <a:lnTo>
                    <a:pt x="1844040" y="258394"/>
                  </a:lnTo>
                  <a:lnTo>
                    <a:pt x="1844167" y="258318"/>
                  </a:lnTo>
                  <a:lnTo>
                    <a:pt x="1845678" y="257467"/>
                  </a:lnTo>
                  <a:lnTo>
                    <a:pt x="1847316" y="256616"/>
                  </a:lnTo>
                  <a:lnTo>
                    <a:pt x="1846961" y="256184"/>
                  </a:lnTo>
                  <a:lnTo>
                    <a:pt x="1846033" y="255054"/>
                  </a:lnTo>
                  <a:lnTo>
                    <a:pt x="1842122" y="256184"/>
                  </a:lnTo>
                  <a:lnTo>
                    <a:pt x="1841830" y="255549"/>
                  </a:lnTo>
                  <a:lnTo>
                    <a:pt x="1839988" y="251498"/>
                  </a:lnTo>
                  <a:lnTo>
                    <a:pt x="1836432" y="251714"/>
                  </a:lnTo>
                  <a:lnTo>
                    <a:pt x="1835785" y="253555"/>
                  </a:lnTo>
                  <a:lnTo>
                    <a:pt x="1837207" y="254342"/>
                  </a:lnTo>
                  <a:lnTo>
                    <a:pt x="1837702" y="255549"/>
                  </a:lnTo>
                  <a:lnTo>
                    <a:pt x="1834934" y="255054"/>
                  </a:lnTo>
                  <a:lnTo>
                    <a:pt x="1833638" y="253555"/>
                  </a:lnTo>
                  <a:lnTo>
                    <a:pt x="1832305" y="251714"/>
                  </a:lnTo>
                  <a:lnTo>
                    <a:pt x="1829523" y="250723"/>
                  </a:lnTo>
                  <a:lnTo>
                    <a:pt x="1829308" y="253555"/>
                  </a:lnTo>
                  <a:lnTo>
                    <a:pt x="1829816" y="255333"/>
                  </a:lnTo>
                  <a:lnTo>
                    <a:pt x="1833511" y="256120"/>
                  </a:lnTo>
                  <a:lnTo>
                    <a:pt x="1831594" y="258254"/>
                  </a:lnTo>
                  <a:lnTo>
                    <a:pt x="1830311" y="259600"/>
                  </a:lnTo>
                  <a:lnTo>
                    <a:pt x="1828457" y="256476"/>
                  </a:lnTo>
                  <a:lnTo>
                    <a:pt x="1826463" y="256616"/>
                  </a:lnTo>
                  <a:lnTo>
                    <a:pt x="1825688" y="256971"/>
                  </a:lnTo>
                  <a:lnTo>
                    <a:pt x="1824901" y="260451"/>
                  </a:lnTo>
                  <a:lnTo>
                    <a:pt x="1829523" y="259740"/>
                  </a:lnTo>
                  <a:lnTo>
                    <a:pt x="1830171" y="262585"/>
                  </a:lnTo>
                  <a:lnTo>
                    <a:pt x="1826755" y="263652"/>
                  </a:lnTo>
                  <a:lnTo>
                    <a:pt x="1824329" y="260375"/>
                  </a:lnTo>
                  <a:lnTo>
                    <a:pt x="1820773" y="261378"/>
                  </a:lnTo>
                  <a:lnTo>
                    <a:pt x="1822627" y="263220"/>
                  </a:lnTo>
                  <a:lnTo>
                    <a:pt x="1822132" y="266420"/>
                  </a:lnTo>
                  <a:lnTo>
                    <a:pt x="1827606" y="267766"/>
                  </a:lnTo>
                  <a:lnTo>
                    <a:pt x="1829384" y="268478"/>
                  </a:lnTo>
                  <a:lnTo>
                    <a:pt x="1827644" y="271526"/>
                  </a:lnTo>
                  <a:lnTo>
                    <a:pt x="1827695" y="271818"/>
                  </a:lnTo>
                  <a:lnTo>
                    <a:pt x="1828533" y="273799"/>
                  </a:lnTo>
                  <a:lnTo>
                    <a:pt x="1831797" y="271030"/>
                  </a:lnTo>
                  <a:lnTo>
                    <a:pt x="1833295" y="276923"/>
                  </a:lnTo>
                  <a:lnTo>
                    <a:pt x="1834083" y="279133"/>
                  </a:lnTo>
                  <a:lnTo>
                    <a:pt x="1836496" y="280619"/>
                  </a:lnTo>
                  <a:lnTo>
                    <a:pt x="1836216" y="283387"/>
                  </a:lnTo>
                  <a:lnTo>
                    <a:pt x="1835924" y="283362"/>
                  </a:lnTo>
                  <a:lnTo>
                    <a:pt x="1835924" y="290283"/>
                  </a:lnTo>
                  <a:lnTo>
                    <a:pt x="1834007" y="290855"/>
                  </a:lnTo>
                  <a:lnTo>
                    <a:pt x="1832584" y="290068"/>
                  </a:lnTo>
                  <a:lnTo>
                    <a:pt x="1832368" y="288226"/>
                  </a:lnTo>
                  <a:lnTo>
                    <a:pt x="1833651" y="287655"/>
                  </a:lnTo>
                  <a:lnTo>
                    <a:pt x="1835721" y="287223"/>
                  </a:lnTo>
                  <a:lnTo>
                    <a:pt x="1835175" y="288429"/>
                  </a:lnTo>
                  <a:lnTo>
                    <a:pt x="1835188" y="288861"/>
                  </a:lnTo>
                  <a:lnTo>
                    <a:pt x="1835924" y="290283"/>
                  </a:lnTo>
                  <a:lnTo>
                    <a:pt x="1835924" y="283362"/>
                  </a:lnTo>
                  <a:lnTo>
                    <a:pt x="1834083" y="283184"/>
                  </a:lnTo>
                  <a:lnTo>
                    <a:pt x="1832089" y="284175"/>
                  </a:lnTo>
                  <a:lnTo>
                    <a:pt x="1830311" y="282829"/>
                  </a:lnTo>
                  <a:lnTo>
                    <a:pt x="1831644" y="280619"/>
                  </a:lnTo>
                  <a:lnTo>
                    <a:pt x="1831682" y="280403"/>
                  </a:lnTo>
                  <a:lnTo>
                    <a:pt x="1827885" y="275437"/>
                  </a:lnTo>
                  <a:lnTo>
                    <a:pt x="1824405" y="273507"/>
                  </a:lnTo>
                  <a:lnTo>
                    <a:pt x="1824405" y="294398"/>
                  </a:lnTo>
                  <a:lnTo>
                    <a:pt x="1820989" y="295046"/>
                  </a:lnTo>
                  <a:lnTo>
                    <a:pt x="1821840" y="292557"/>
                  </a:lnTo>
                  <a:lnTo>
                    <a:pt x="1822907" y="293128"/>
                  </a:lnTo>
                  <a:lnTo>
                    <a:pt x="1824405" y="294398"/>
                  </a:lnTo>
                  <a:lnTo>
                    <a:pt x="1824405" y="273507"/>
                  </a:lnTo>
                  <a:lnTo>
                    <a:pt x="1822907" y="272669"/>
                  </a:lnTo>
                  <a:lnTo>
                    <a:pt x="1816442" y="273024"/>
                  </a:lnTo>
                  <a:lnTo>
                    <a:pt x="1817509" y="274726"/>
                  </a:lnTo>
                  <a:lnTo>
                    <a:pt x="1822983" y="278777"/>
                  </a:lnTo>
                  <a:lnTo>
                    <a:pt x="1820341" y="284530"/>
                  </a:lnTo>
                  <a:lnTo>
                    <a:pt x="1818817" y="287439"/>
                  </a:lnTo>
                  <a:lnTo>
                    <a:pt x="1816150" y="291630"/>
                  </a:lnTo>
                  <a:lnTo>
                    <a:pt x="1817573" y="299237"/>
                  </a:lnTo>
                  <a:lnTo>
                    <a:pt x="1813763" y="298589"/>
                  </a:lnTo>
                  <a:lnTo>
                    <a:pt x="1809115" y="297815"/>
                  </a:lnTo>
                  <a:lnTo>
                    <a:pt x="1809826" y="300799"/>
                  </a:lnTo>
                  <a:lnTo>
                    <a:pt x="1813445" y="298589"/>
                  </a:lnTo>
                  <a:lnTo>
                    <a:pt x="1814156" y="301002"/>
                  </a:lnTo>
                  <a:lnTo>
                    <a:pt x="1812594" y="302996"/>
                  </a:lnTo>
                  <a:lnTo>
                    <a:pt x="1810816" y="300443"/>
                  </a:lnTo>
                  <a:lnTo>
                    <a:pt x="1809318" y="301574"/>
                  </a:lnTo>
                  <a:lnTo>
                    <a:pt x="1812886" y="306400"/>
                  </a:lnTo>
                  <a:lnTo>
                    <a:pt x="1810956" y="307962"/>
                  </a:lnTo>
                  <a:lnTo>
                    <a:pt x="1807476" y="310388"/>
                  </a:lnTo>
                  <a:lnTo>
                    <a:pt x="1807476" y="312229"/>
                  </a:lnTo>
                  <a:lnTo>
                    <a:pt x="1809750" y="311238"/>
                  </a:lnTo>
                  <a:lnTo>
                    <a:pt x="1810321" y="312508"/>
                  </a:lnTo>
                  <a:lnTo>
                    <a:pt x="1806765" y="314934"/>
                  </a:lnTo>
                  <a:lnTo>
                    <a:pt x="1806473" y="318973"/>
                  </a:lnTo>
                  <a:lnTo>
                    <a:pt x="1805127" y="322453"/>
                  </a:lnTo>
                  <a:lnTo>
                    <a:pt x="1804416" y="324167"/>
                  </a:lnTo>
                  <a:lnTo>
                    <a:pt x="1804847" y="325793"/>
                  </a:lnTo>
                  <a:lnTo>
                    <a:pt x="1806765" y="326720"/>
                  </a:lnTo>
                  <a:lnTo>
                    <a:pt x="1810105" y="326085"/>
                  </a:lnTo>
                  <a:lnTo>
                    <a:pt x="1812239" y="324015"/>
                  </a:lnTo>
                  <a:lnTo>
                    <a:pt x="1808187" y="323951"/>
                  </a:lnTo>
                  <a:lnTo>
                    <a:pt x="1808899" y="322033"/>
                  </a:lnTo>
                  <a:lnTo>
                    <a:pt x="1811820" y="323519"/>
                  </a:lnTo>
                  <a:lnTo>
                    <a:pt x="1814093" y="322884"/>
                  </a:lnTo>
                  <a:lnTo>
                    <a:pt x="1814677" y="322033"/>
                  </a:lnTo>
                  <a:lnTo>
                    <a:pt x="1817712" y="317627"/>
                  </a:lnTo>
                  <a:lnTo>
                    <a:pt x="1822132" y="317766"/>
                  </a:lnTo>
                  <a:lnTo>
                    <a:pt x="1823694" y="320332"/>
                  </a:lnTo>
                  <a:lnTo>
                    <a:pt x="1827326" y="326009"/>
                  </a:lnTo>
                  <a:lnTo>
                    <a:pt x="1827606" y="325869"/>
                  </a:lnTo>
                  <a:lnTo>
                    <a:pt x="1834654" y="321183"/>
                  </a:lnTo>
                  <a:lnTo>
                    <a:pt x="1833295" y="320611"/>
                  </a:lnTo>
                  <a:lnTo>
                    <a:pt x="1832089" y="319684"/>
                  </a:lnTo>
                  <a:lnTo>
                    <a:pt x="1829523" y="317627"/>
                  </a:lnTo>
                  <a:lnTo>
                    <a:pt x="1826260" y="317627"/>
                  </a:lnTo>
                  <a:lnTo>
                    <a:pt x="1823123" y="316699"/>
                  </a:lnTo>
                  <a:lnTo>
                    <a:pt x="1827822" y="313436"/>
                  </a:lnTo>
                  <a:lnTo>
                    <a:pt x="1820633" y="312229"/>
                  </a:lnTo>
                  <a:lnTo>
                    <a:pt x="1821205" y="311238"/>
                  </a:lnTo>
                  <a:lnTo>
                    <a:pt x="1822488" y="309029"/>
                  </a:lnTo>
                  <a:lnTo>
                    <a:pt x="1824405" y="311162"/>
                  </a:lnTo>
                  <a:lnTo>
                    <a:pt x="1827606" y="310946"/>
                  </a:lnTo>
                  <a:lnTo>
                    <a:pt x="1829663" y="316344"/>
                  </a:lnTo>
                  <a:lnTo>
                    <a:pt x="1832305" y="316915"/>
                  </a:lnTo>
                  <a:lnTo>
                    <a:pt x="1836432" y="316776"/>
                  </a:lnTo>
                  <a:lnTo>
                    <a:pt x="1836077" y="315569"/>
                  </a:lnTo>
                  <a:lnTo>
                    <a:pt x="1834654" y="314579"/>
                  </a:lnTo>
                  <a:lnTo>
                    <a:pt x="1832508" y="312229"/>
                  </a:lnTo>
                  <a:lnTo>
                    <a:pt x="1830362" y="310946"/>
                  </a:lnTo>
                  <a:lnTo>
                    <a:pt x="1827199" y="309029"/>
                  </a:lnTo>
                  <a:lnTo>
                    <a:pt x="1824482" y="307403"/>
                  </a:lnTo>
                  <a:lnTo>
                    <a:pt x="1826895" y="304203"/>
                  </a:lnTo>
                  <a:lnTo>
                    <a:pt x="1827174" y="303771"/>
                  </a:lnTo>
                  <a:lnTo>
                    <a:pt x="1827161" y="302996"/>
                  </a:lnTo>
                  <a:lnTo>
                    <a:pt x="1827110" y="300151"/>
                  </a:lnTo>
                  <a:lnTo>
                    <a:pt x="1829079" y="299237"/>
                  </a:lnTo>
                  <a:lnTo>
                    <a:pt x="1830590" y="298526"/>
                  </a:lnTo>
                  <a:lnTo>
                    <a:pt x="1831949" y="295757"/>
                  </a:lnTo>
                  <a:lnTo>
                    <a:pt x="1833079" y="295402"/>
                  </a:lnTo>
                  <a:lnTo>
                    <a:pt x="1836077" y="297027"/>
                  </a:lnTo>
                  <a:lnTo>
                    <a:pt x="1839988" y="296456"/>
                  </a:lnTo>
                  <a:lnTo>
                    <a:pt x="1842338" y="299237"/>
                  </a:lnTo>
                  <a:lnTo>
                    <a:pt x="1838769" y="298310"/>
                  </a:lnTo>
                  <a:lnTo>
                    <a:pt x="1836635" y="298094"/>
                  </a:lnTo>
                  <a:lnTo>
                    <a:pt x="1836077" y="300583"/>
                  </a:lnTo>
                  <a:lnTo>
                    <a:pt x="1836851" y="303352"/>
                  </a:lnTo>
                  <a:lnTo>
                    <a:pt x="1839772" y="302856"/>
                  </a:lnTo>
                  <a:lnTo>
                    <a:pt x="1841690" y="303631"/>
                  </a:lnTo>
                  <a:lnTo>
                    <a:pt x="1844179" y="304558"/>
                  </a:lnTo>
                  <a:lnTo>
                    <a:pt x="1843036" y="301713"/>
                  </a:lnTo>
                  <a:lnTo>
                    <a:pt x="1843747" y="300647"/>
                  </a:lnTo>
                  <a:lnTo>
                    <a:pt x="1847100" y="300647"/>
                  </a:lnTo>
                  <a:lnTo>
                    <a:pt x="1848167" y="298729"/>
                  </a:lnTo>
                  <a:lnTo>
                    <a:pt x="1846453" y="297319"/>
                  </a:lnTo>
                  <a:lnTo>
                    <a:pt x="1846046" y="296456"/>
                  </a:lnTo>
                  <a:lnTo>
                    <a:pt x="1845525" y="295402"/>
                  </a:lnTo>
                  <a:lnTo>
                    <a:pt x="1845462" y="295249"/>
                  </a:lnTo>
                  <a:lnTo>
                    <a:pt x="1849297" y="296176"/>
                  </a:lnTo>
                  <a:lnTo>
                    <a:pt x="1849551" y="295249"/>
                  </a:lnTo>
                  <a:lnTo>
                    <a:pt x="1849602" y="295046"/>
                  </a:lnTo>
                  <a:lnTo>
                    <a:pt x="1850009" y="293484"/>
                  </a:lnTo>
                  <a:lnTo>
                    <a:pt x="1850174" y="292976"/>
                  </a:lnTo>
                  <a:lnTo>
                    <a:pt x="1851152" y="289852"/>
                  </a:lnTo>
                  <a:lnTo>
                    <a:pt x="1854276" y="288861"/>
                  </a:lnTo>
                  <a:lnTo>
                    <a:pt x="1851075" y="287439"/>
                  </a:lnTo>
                  <a:lnTo>
                    <a:pt x="1847875" y="285165"/>
                  </a:lnTo>
                  <a:lnTo>
                    <a:pt x="1846389" y="286664"/>
                  </a:lnTo>
                  <a:lnTo>
                    <a:pt x="1845462" y="289788"/>
                  </a:lnTo>
                  <a:lnTo>
                    <a:pt x="1845106" y="290855"/>
                  </a:lnTo>
                  <a:lnTo>
                    <a:pt x="1845462" y="292976"/>
                  </a:lnTo>
                  <a:lnTo>
                    <a:pt x="1844255" y="292557"/>
                  </a:lnTo>
                  <a:lnTo>
                    <a:pt x="1840763" y="291350"/>
                  </a:lnTo>
                  <a:lnTo>
                    <a:pt x="1841284" y="290855"/>
                  </a:lnTo>
                  <a:lnTo>
                    <a:pt x="1842325" y="289852"/>
                  </a:lnTo>
                  <a:lnTo>
                    <a:pt x="1843011" y="287223"/>
                  </a:lnTo>
                  <a:lnTo>
                    <a:pt x="1843189" y="286588"/>
                  </a:lnTo>
                  <a:lnTo>
                    <a:pt x="1845322" y="285813"/>
                  </a:lnTo>
                  <a:lnTo>
                    <a:pt x="1845360" y="285165"/>
                  </a:lnTo>
                  <a:lnTo>
                    <a:pt x="1845398" y="283781"/>
                  </a:lnTo>
                  <a:lnTo>
                    <a:pt x="1843112" y="282473"/>
                  </a:lnTo>
                  <a:lnTo>
                    <a:pt x="1841119" y="283603"/>
                  </a:lnTo>
                  <a:lnTo>
                    <a:pt x="1839480" y="285165"/>
                  </a:lnTo>
                  <a:lnTo>
                    <a:pt x="1839480" y="284175"/>
                  </a:lnTo>
                  <a:lnTo>
                    <a:pt x="1839480" y="283387"/>
                  </a:lnTo>
                  <a:lnTo>
                    <a:pt x="1839480" y="282613"/>
                  </a:lnTo>
                  <a:lnTo>
                    <a:pt x="1841258" y="280835"/>
                  </a:lnTo>
                  <a:lnTo>
                    <a:pt x="1841614" y="279488"/>
                  </a:lnTo>
                  <a:lnTo>
                    <a:pt x="1838985" y="278142"/>
                  </a:lnTo>
                  <a:lnTo>
                    <a:pt x="1837918" y="275513"/>
                  </a:lnTo>
                  <a:lnTo>
                    <a:pt x="1840484" y="275932"/>
                  </a:lnTo>
                  <a:lnTo>
                    <a:pt x="1843544" y="276999"/>
                  </a:lnTo>
                  <a:lnTo>
                    <a:pt x="1844421" y="277139"/>
                  </a:lnTo>
                  <a:lnTo>
                    <a:pt x="1843189" y="278561"/>
                  </a:lnTo>
                  <a:lnTo>
                    <a:pt x="1841614" y="280403"/>
                  </a:lnTo>
                  <a:lnTo>
                    <a:pt x="1845602" y="281622"/>
                  </a:lnTo>
                  <a:lnTo>
                    <a:pt x="1845487" y="282829"/>
                  </a:lnTo>
                  <a:lnTo>
                    <a:pt x="1845449" y="283933"/>
                  </a:lnTo>
                  <a:lnTo>
                    <a:pt x="1847316" y="285305"/>
                  </a:lnTo>
                  <a:lnTo>
                    <a:pt x="1849869" y="284530"/>
                  </a:lnTo>
                  <a:lnTo>
                    <a:pt x="1851863" y="285737"/>
                  </a:lnTo>
                  <a:lnTo>
                    <a:pt x="1854923" y="285305"/>
                  </a:lnTo>
                  <a:lnTo>
                    <a:pt x="1855812" y="284530"/>
                  </a:lnTo>
                  <a:lnTo>
                    <a:pt x="1858340" y="282321"/>
                  </a:lnTo>
                  <a:lnTo>
                    <a:pt x="1858314" y="280060"/>
                  </a:lnTo>
                  <a:lnTo>
                    <a:pt x="1858289" y="276923"/>
                  </a:lnTo>
                  <a:lnTo>
                    <a:pt x="1858276" y="275513"/>
                  </a:lnTo>
                  <a:lnTo>
                    <a:pt x="1858264" y="274154"/>
                  </a:lnTo>
                  <a:lnTo>
                    <a:pt x="1856143" y="271818"/>
                  </a:lnTo>
                  <a:lnTo>
                    <a:pt x="1855876" y="271526"/>
                  </a:lnTo>
                  <a:lnTo>
                    <a:pt x="1854847" y="270395"/>
                  </a:lnTo>
                  <a:lnTo>
                    <a:pt x="1858403" y="272453"/>
                  </a:lnTo>
                  <a:lnTo>
                    <a:pt x="1859267" y="270395"/>
                  </a:lnTo>
                  <a:lnTo>
                    <a:pt x="1859622" y="269544"/>
                  </a:lnTo>
                  <a:lnTo>
                    <a:pt x="1861896" y="267906"/>
                  </a:lnTo>
                  <a:close/>
                </a:path>
                <a:path extrusionOk="0" h="627379" w="2648585">
                  <a:moveTo>
                    <a:pt x="1938070" y="326796"/>
                  </a:moveTo>
                  <a:lnTo>
                    <a:pt x="1937981" y="325653"/>
                  </a:lnTo>
                  <a:lnTo>
                    <a:pt x="1936445" y="322529"/>
                  </a:lnTo>
                  <a:lnTo>
                    <a:pt x="1935238" y="320471"/>
                  </a:lnTo>
                  <a:lnTo>
                    <a:pt x="1933028" y="319468"/>
                  </a:lnTo>
                  <a:lnTo>
                    <a:pt x="1930615" y="321818"/>
                  </a:lnTo>
                  <a:lnTo>
                    <a:pt x="1933879" y="323875"/>
                  </a:lnTo>
                  <a:lnTo>
                    <a:pt x="1932533" y="326796"/>
                  </a:lnTo>
                  <a:lnTo>
                    <a:pt x="1931466" y="323735"/>
                  </a:lnTo>
                  <a:lnTo>
                    <a:pt x="1931327" y="323697"/>
                  </a:lnTo>
                  <a:lnTo>
                    <a:pt x="1931327" y="339001"/>
                  </a:lnTo>
                  <a:lnTo>
                    <a:pt x="1927771" y="341210"/>
                  </a:lnTo>
                  <a:lnTo>
                    <a:pt x="1924354" y="340639"/>
                  </a:lnTo>
                  <a:lnTo>
                    <a:pt x="1921789" y="342633"/>
                  </a:lnTo>
                  <a:lnTo>
                    <a:pt x="1922005" y="341782"/>
                  </a:lnTo>
                  <a:lnTo>
                    <a:pt x="1923021" y="337794"/>
                  </a:lnTo>
                  <a:lnTo>
                    <a:pt x="1923072" y="337591"/>
                  </a:lnTo>
                  <a:lnTo>
                    <a:pt x="1926691" y="338582"/>
                  </a:lnTo>
                  <a:lnTo>
                    <a:pt x="1931327" y="339001"/>
                  </a:lnTo>
                  <a:lnTo>
                    <a:pt x="1931327" y="323697"/>
                  </a:lnTo>
                  <a:lnTo>
                    <a:pt x="1927555" y="322389"/>
                  </a:lnTo>
                  <a:lnTo>
                    <a:pt x="1928342" y="320471"/>
                  </a:lnTo>
                  <a:lnTo>
                    <a:pt x="1929371" y="317703"/>
                  </a:lnTo>
                  <a:lnTo>
                    <a:pt x="1929472" y="314007"/>
                  </a:lnTo>
                  <a:lnTo>
                    <a:pt x="1931327" y="311594"/>
                  </a:lnTo>
                  <a:lnTo>
                    <a:pt x="1932533" y="309880"/>
                  </a:lnTo>
                  <a:lnTo>
                    <a:pt x="1932038" y="309105"/>
                  </a:lnTo>
                  <a:lnTo>
                    <a:pt x="1930755" y="308254"/>
                  </a:lnTo>
                  <a:lnTo>
                    <a:pt x="1929345" y="307187"/>
                  </a:lnTo>
                  <a:lnTo>
                    <a:pt x="1927618" y="306044"/>
                  </a:lnTo>
                  <a:lnTo>
                    <a:pt x="1925891" y="307111"/>
                  </a:lnTo>
                  <a:lnTo>
                    <a:pt x="1923707" y="308394"/>
                  </a:lnTo>
                  <a:lnTo>
                    <a:pt x="1922932" y="310311"/>
                  </a:lnTo>
                  <a:lnTo>
                    <a:pt x="1923351" y="315493"/>
                  </a:lnTo>
                  <a:lnTo>
                    <a:pt x="1920367" y="317703"/>
                  </a:lnTo>
                  <a:lnTo>
                    <a:pt x="1921408" y="320332"/>
                  </a:lnTo>
                  <a:lnTo>
                    <a:pt x="1921497" y="320471"/>
                  </a:lnTo>
                  <a:lnTo>
                    <a:pt x="1922995" y="322313"/>
                  </a:lnTo>
                  <a:lnTo>
                    <a:pt x="1925624" y="325653"/>
                  </a:lnTo>
                  <a:lnTo>
                    <a:pt x="1924418" y="328993"/>
                  </a:lnTo>
                  <a:lnTo>
                    <a:pt x="1923846" y="332333"/>
                  </a:lnTo>
                  <a:lnTo>
                    <a:pt x="1923351" y="335673"/>
                  </a:lnTo>
                  <a:lnTo>
                    <a:pt x="1921154" y="337654"/>
                  </a:lnTo>
                  <a:lnTo>
                    <a:pt x="1915604" y="337756"/>
                  </a:lnTo>
                  <a:lnTo>
                    <a:pt x="1915604" y="354279"/>
                  </a:lnTo>
                  <a:lnTo>
                    <a:pt x="1913318" y="355053"/>
                  </a:lnTo>
                  <a:lnTo>
                    <a:pt x="1912404" y="353783"/>
                  </a:lnTo>
                  <a:lnTo>
                    <a:pt x="1914601" y="352933"/>
                  </a:lnTo>
                  <a:lnTo>
                    <a:pt x="1915604" y="354279"/>
                  </a:lnTo>
                  <a:lnTo>
                    <a:pt x="1915604" y="337756"/>
                  </a:lnTo>
                  <a:lnTo>
                    <a:pt x="1912962" y="337794"/>
                  </a:lnTo>
                  <a:lnTo>
                    <a:pt x="1914423" y="336092"/>
                  </a:lnTo>
                  <a:lnTo>
                    <a:pt x="1916239" y="333959"/>
                  </a:lnTo>
                  <a:lnTo>
                    <a:pt x="1914956" y="332397"/>
                  </a:lnTo>
                  <a:lnTo>
                    <a:pt x="1913470" y="333184"/>
                  </a:lnTo>
                  <a:lnTo>
                    <a:pt x="1913039" y="336092"/>
                  </a:lnTo>
                  <a:lnTo>
                    <a:pt x="1910981" y="334467"/>
                  </a:lnTo>
                  <a:lnTo>
                    <a:pt x="1909406" y="333184"/>
                  </a:lnTo>
                  <a:lnTo>
                    <a:pt x="1909127" y="330555"/>
                  </a:lnTo>
                  <a:lnTo>
                    <a:pt x="1909076" y="366001"/>
                  </a:lnTo>
                  <a:lnTo>
                    <a:pt x="1908987" y="366280"/>
                  </a:lnTo>
                  <a:lnTo>
                    <a:pt x="1908556" y="366712"/>
                  </a:lnTo>
                  <a:lnTo>
                    <a:pt x="1907730" y="366064"/>
                  </a:lnTo>
                  <a:lnTo>
                    <a:pt x="1907819" y="365785"/>
                  </a:lnTo>
                  <a:lnTo>
                    <a:pt x="1908136" y="365429"/>
                  </a:lnTo>
                  <a:lnTo>
                    <a:pt x="1909076" y="366001"/>
                  </a:lnTo>
                  <a:lnTo>
                    <a:pt x="1909076" y="330555"/>
                  </a:lnTo>
                  <a:lnTo>
                    <a:pt x="1906638" y="330060"/>
                  </a:lnTo>
                  <a:lnTo>
                    <a:pt x="1908556" y="324878"/>
                  </a:lnTo>
                  <a:lnTo>
                    <a:pt x="1909914" y="327431"/>
                  </a:lnTo>
                  <a:lnTo>
                    <a:pt x="1912467" y="328853"/>
                  </a:lnTo>
                  <a:lnTo>
                    <a:pt x="1914601" y="328637"/>
                  </a:lnTo>
                  <a:lnTo>
                    <a:pt x="1915528" y="326936"/>
                  </a:lnTo>
                  <a:lnTo>
                    <a:pt x="1916531" y="325437"/>
                  </a:lnTo>
                  <a:lnTo>
                    <a:pt x="1916404" y="324878"/>
                  </a:lnTo>
                  <a:lnTo>
                    <a:pt x="1916023" y="323100"/>
                  </a:lnTo>
                  <a:lnTo>
                    <a:pt x="1911451" y="320395"/>
                  </a:lnTo>
                  <a:lnTo>
                    <a:pt x="1911362" y="319468"/>
                  </a:lnTo>
                  <a:lnTo>
                    <a:pt x="1911477" y="316636"/>
                  </a:lnTo>
                  <a:lnTo>
                    <a:pt x="1914029" y="312585"/>
                  </a:lnTo>
                  <a:lnTo>
                    <a:pt x="1913470" y="309524"/>
                  </a:lnTo>
                  <a:lnTo>
                    <a:pt x="1910689" y="310667"/>
                  </a:lnTo>
                  <a:lnTo>
                    <a:pt x="1899767" y="332905"/>
                  </a:lnTo>
                  <a:lnTo>
                    <a:pt x="1899767" y="343839"/>
                  </a:lnTo>
                  <a:lnTo>
                    <a:pt x="1899729" y="343979"/>
                  </a:lnTo>
                  <a:lnTo>
                    <a:pt x="1898738" y="344830"/>
                  </a:lnTo>
                  <a:lnTo>
                    <a:pt x="1897316" y="342836"/>
                  </a:lnTo>
                  <a:lnTo>
                    <a:pt x="1898459" y="341782"/>
                  </a:lnTo>
                  <a:lnTo>
                    <a:pt x="1899767" y="343839"/>
                  </a:lnTo>
                  <a:lnTo>
                    <a:pt x="1899767" y="332905"/>
                  </a:lnTo>
                  <a:lnTo>
                    <a:pt x="1894395" y="343839"/>
                  </a:lnTo>
                  <a:lnTo>
                    <a:pt x="1894293" y="345617"/>
                  </a:lnTo>
                  <a:lnTo>
                    <a:pt x="1894255" y="346964"/>
                  </a:lnTo>
                  <a:lnTo>
                    <a:pt x="1897748" y="347179"/>
                  </a:lnTo>
                  <a:lnTo>
                    <a:pt x="1900377" y="345617"/>
                  </a:lnTo>
                  <a:lnTo>
                    <a:pt x="1901659" y="346964"/>
                  </a:lnTo>
                  <a:lnTo>
                    <a:pt x="1902510" y="349377"/>
                  </a:lnTo>
                  <a:lnTo>
                    <a:pt x="1903653" y="352361"/>
                  </a:lnTo>
                  <a:lnTo>
                    <a:pt x="1904212" y="356412"/>
                  </a:lnTo>
                  <a:lnTo>
                    <a:pt x="1902434" y="357835"/>
                  </a:lnTo>
                  <a:lnTo>
                    <a:pt x="1901367" y="355981"/>
                  </a:lnTo>
                  <a:lnTo>
                    <a:pt x="1900123" y="355053"/>
                  </a:lnTo>
                  <a:lnTo>
                    <a:pt x="1897888" y="353288"/>
                  </a:lnTo>
                  <a:lnTo>
                    <a:pt x="1896465" y="350304"/>
                  </a:lnTo>
                  <a:lnTo>
                    <a:pt x="1892414" y="350799"/>
                  </a:lnTo>
                  <a:lnTo>
                    <a:pt x="1894116" y="353999"/>
                  </a:lnTo>
                  <a:lnTo>
                    <a:pt x="1896465" y="356120"/>
                  </a:lnTo>
                  <a:lnTo>
                    <a:pt x="1898167" y="358254"/>
                  </a:lnTo>
                  <a:lnTo>
                    <a:pt x="1900301" y="361022"/>
                  </a:lnTo>
                  <a:lnTo>
                    <a:pt x="1903361" y="362521"/>
                  </a:lnTo>
                  <a:lnTo>
                    <a:pt x="1904580" y="365785"/>
                  </a:lnTo>
                  <a:lnTo>
                    <a:pt x="1902155" y="366560"/>
                  </a:lnTo>
                  <a:lnTo>
                    <a:pt x="1899881" y="367106"/>
                  </a:lnTo>
                  <a:lnTo>
                    <a:pt x="1899881" y="377571"/>
                  </a:lnTo>
                  <a:lnTo>
                    <a:pt x="1898738" y="378714"/>
                  </a:lnTo>
                  <a:lnTo>
                    <a:pt x="1898510" y="378498"/>
                  </a:lnTo>
                  <a:lnTo>
                    <a:pt x="1898281" y="378282"/>
                  </a:lnTo>
                  <a:lnTo>
                    <a:pt x="1897608" y="377647"/>
                  </a:lnTo>
                  <a:lnTo>
                    <a:pt x="1898523" y="376859"/>
                  </a:lnTo>
                  <a:lnTo>
                    <a:pt x="1899881" y="377571"/>
                  </a:lnTo>
                  <a:lnTo>
                    <a:pt x="1899881" y="367106"/>
                  </a:lnTo>
                  <a:lnTo>
                    <a:pt x="1896110" y="367982"/>
                  </a:lnTo>
                  <a:lnTo>
                    <a:pt x="1895398" y="367423"/>
                  </a:lnTo>
                  <a:lnTo>
                    <a:pt x="1894052" y="363588"/>
                  </a:lnTo>
                  <a:lnTo>
                    <a:pt x="1893404" y="361696"/>
                  </a:lnTo>
                  <a:lnTo>
                    <a:pt x="1893404" y="378282"/>
                  </a:lnTo>
                  <a:lnTo>
                    <a:pt x="1891550" y="377431"/>
                  </a:lnTo>
                  <a:lnTo>
                    <a:pt x="1891766" y="376224"/>
                  </a:lnTo>
                  <a:lnTo>
                    <a:pt x="1893404" y="378282"/>
                  </a:lnTo>
                  <a:lnTo>
                    <a:pt x="1893404" y="361696"/>
                  </a:lnTo>
                  <a:lnTo>
                    <a:pt x="1892554" y="359181"/>
                  </a:lnTo>
                  <a:lnTo>
                    <a:pt x="1891271" y="357047"/>
                  </a:lnTo>
                  <a:lnTo>
                    <a:pt x="1889988" y="354279"/>
                  </a:lnTo>
                  <a:lnTo>
                    <a:pt x="1887435" y="357835"/>
                  </a:lnTo>
                  <a:lnTo>
                    <a:pt x="1885467" y="360667"/>
                  </a:lnTo>
                  <a:lnTo>
                    <a:pt x="1885353" y="361022"/>
                  </a:lnTo>
                  <a:lnTo>
                    <a:pt x="1885111" y="364007"/>
                  </a:lnTo>
                  <a:lnTo>
                    <a:pt x="1884870" y="366356"/>
                  </a:lnTo>
                  <a:lnTo>
                    <a:pt x="1888350" y="363588"/>
                  </a:lnTo>
                  <a:lnTo>
                    <a:pt x="1888820" y="366064"/>
                  </a:lnTo>
                  <a:lnTo>
                    <a:pt x="1888782" y="366356"/>
                  </a:lnTo>
                  <a:lnTo>
                    <a:pt x="1887220" y="367944"/>
                  </a:lnTo>
                  <a:lnTo>
                    <a:pt x="1887220" y="391287"/>
                  </a:lnTo>
                  <a:lnTo>
                    <a:pt x="1884794" y="392112"/>
                  </a:lnTo>
                  <a:lnTo>
                    <a:pt x="1884794" y="399021"/>
                  </a:lnTo>
                  <a:lnTo>
                    <a:pt x="1884654" y="400304"/>
                  </a:lnTo>
                  <a:lnTo>
                    <a:pt x="1884565" y="404215"/>
                  </a:lnTo>
                  <a:lnTo>
                    <a:pt x="1884299" y="405701"/>
                  </a:lnTo>
                  <a:lnTo>
                    <a:pt x="1880387" y="405269"/>
                  </a:lnTo>
                  <a:lnTo>
                    <a:pt x="1879053" y="404215"/>
                  </a:lnTo>
                  <a:lnTo>
                    <a:pt x="1878977" y="404063"/>
                  </a:lnTo>
                  <a:lnTo>
                    <a:pt x="1879396" y="400443"/>
                  </a:lnTo>
                  <a:lnTo>
                    <a:pt x="1880743" y="399021"/>
                  </a:lnTo>
                  <a:lnTo>
                    <a:pt x="1884794" y="399021"/>
                  </a:lnTo>
                  <a:lnTo>
                    <a:pt x="1884794" y="392112"/>
                  </a:lnTo>
                  <a:lnTo>
                    <a:pt x="1884514" y="392201"/>
                  </a:lnTo>
                  <a:lnTo>
                    <a:pt x="1882305" y="391350"/>
                  </a:lnTo>
                  <a:lnTo>
                    <a:pt x="1880819" y="389724"/>
                  </a:lnTo>
                  <a:lnTo>
                    <a:pt x="1879460" y="387299"/>
                  </a:lnTo>
                  <a:lnTo>
                    <a:pt x="1882241" y="386664"/>
                  </a:lnTo>
                  <a:lnTo>
                    <a:pt x="1884514" y="387807"/>
                  </a:lnTo>
                  <a:lnTo>
                    <a:pt x="1886788" y="388518"/>
                  </a:lnTo>
                  <a:lnTo>
                    <a:pt x="1887220" y="391287"/>
                  </a:lnTo>
                  <a:lnTo>
                    <a:pt x="1887220" y="367944"/>
                  </a:lnTo>
                  <a:lnTo>
                    <a:pt x="1885149" y="370039"/>
                  </a:lnTo>
                  <a:lnTo>
                    <a:pt x="1879041" y="371894"/>
                  </a:lnTo>
                  <a:lnTo>
                    <a:pt x="1877898" y="378498"/>
                  </a:lnTo>
                  <a:lnTo>
                    <a:pt x="1882813" y="378777"/>
                  </a:lnTo>
                  <a:lnTo>
                    <a:pt x="1884235" y="378498"/>
                  </a:lnTo>
                  <a:lnTo>
                    <a:pt x="1884870" y="380339"/>
                  </a:lnTo>
                  <a:lnTo>
                    <a:pt x="1882305" y="381546"/>
                  </a:lnTo>
                  <a:lnTo>
                    <a:pt x="1881238" y="386524"/>
                  </a:lnTo>
                  <a:lnTo>
                    <a:pt x="1876831" y="382828"/>
                  </a:lnTo>
                  <a:lnTo>
                    <a:pt x="1874558" y="384175"/>
                  </a:lnTo>
                  <a:lnTo>
                    <a:pt x="1874481" y="384327"/>
                  </a:lnTo>
                  <a:lnTo>
                    <a:pt x="1874481" y="396036"/>
                  </a:lnTo>
                  <a:lnTo>
                    <a:pt x="1873351" y="397243"/>
                  </a:lnTo>
                  <a:lnTo>
                    <a:pt x="1871853" y="395833"/>
                  </a:lnTo>
                  <a:lnTo>
                    <a:pt x="1873199" y="394550"/>
                  </a:lnTo>
                  <a:lnTo>
                    <a:pt x="1874481" y="396036"/>
                  </a:lnTo>
                  <a:lnTo>
                    <a:pt x="1874481" y="384327"/>
                  </a:lnTo>
                  <a:lnTo>
                    <a:pt x="1872640" y="387807"/>
                  </a:lnTo>
                  <a:lnTo>
                    <a:pt x="1870214" y="391642"/>
                  </a:lnTo>
                  <a:lnTo>
                    <a:pt x="1869071" y="395262"/>
                  </a:lnTo>
                  <a:lnTo>
                    <a:pt x="1868081" y="398246"/>
                  </a:lnTo>
                  <a:lnTo>
                    <a:pt x="1866442" y="402221"/>
                  </a:lnTo>
                  <a:lnTo>
                    <a:pt x="1874062" y="402793"/>
                  </a:lnTo>
                  <a:lnTo>
                    <a:pt x="1874837" y="404215"/>
                  </a:lnTo>
                  <a:lnTo>
                    <a:pt x="1873554" y="407974"/>
                  </a:lnTo>
                  <a:lnTo>
                    <a:pt x="1873415" y="409613"/>
                  </a:lnTo>
                  <a:lnTo>
                    <a:pt x="1879104" y="412242"/>
                  </a:lnTo>
                  <a:lnTo>
                    <a:pt x="1884375" y="409676"/>
                  </a:lnTo>
                  <a:lnTo>
                    <a:pt x="1887435" y="405701"/>
                  </a:lnTo>
                  <a:lnTo>
                    <a:pt x="1891055" y="401015"/>
                  </a:lnTo>
                  <a:lnTo>
                    <a:pt x="1885226" y="397179"/>
                  </a:lnTo>
                  <a:lnTo>
                    <a:pt x="1887080" y="396544"/>
                  </a:lnTo>
                  <a:lnTo>
                    <a:pt x="1888921" y="395262"/>
                  </a:lnTo>
                  <a:lnTo>
                    <a:pt x="1890776" y="395262"/>
                  </a:lnTo>
                  <a:lnTo>
                    <a:pt x="1894332" y="395325"/>
                  </a:lnTo>
                  <a:lnTo>
                    <a:pt x="1895170" y="394550"/>
                  </a:lnTo>
                  <a:lnTo>
                    <a:pt x="1896249" y="393560"/>
                  </a:lnTo>
                  <a:lnTo>
                    <a:pt x="1897176" y="392201"/>
                  </a:lnTo>
                  <a:lnTo>
                    <a:pt x="1901012" y="386664"/>
                  </a:lnTo>
                  <a:lnTo>
                    <a:pt x="1901101" y="386524"/>
                  </a:lnTo>
                  <a:lnTo>
                    <a:pt x="1902587" y="384390"/>
                  </a:lnTo>
                  <a:lnTo>
                    <a:pt x="1906727" y="378714"/>
                  </a:lnTo>
                  <a:lnTo>
                    <a:pt x="1908060" y="376859"/>
                  </a:lnTo>
                  <a:lnTo>
                    <a:pt x="1908517" y="376224"/>
                  </a:lnTo>
                  <a:lnTo>
                    <a:pt x="1911642" y="371894"/>
                  </a:lnTo>
                  <a:lnTo>
                    <a:pt x="1912899" y="370192"/>
                  </a:lnTo>
                  <a:lnTo>
                    <a:pt x="1914182" y="368769"/>
                  </a:lnTo>
                  <a:lnTo>
                    <a:pt x="1913470" y="367982"/>
                  </a:lnTo>
                  <a:lnTo>
                    <a:pt x="1912302" y="366712"/>
                  </a:lnTo>
                  <a:lnTo>
                    <a:pt x="1911464" y="365785"/>
                  </a:lnTo>
                  <a:lnTo>
                    <a:pt x="1911426" y="365429"/>
                  </a:lnTo>
                  <a:lnTo>
                    <a:pt x="1911540" y="364007"/>
                  </a:lnTo>
                  <a:lnTo>
                    <a:pt x="1913674" y="364502"/>
                  </a:lnTo>
                  <a:lnTo>
                    <a:pt x="1918665" y="365785"/>
                  </a:lnTo>
                  <a:lnTo>
                    <a:pt x="1918233" y="364007"/>
                  </a:lnTo>
                  <a:lnTo>
                    <a:pt x="1918157" y="363728"/>
                  </a:lnTo>
                  <a:lnTo>
                    <a:pt x="1916023" y="360667"/>
                  </a:lnTo>
                  <a:lnTo>
                    <a:pt x="1915960" y="358330"/>
                  </a:lnTo>
                  <a:lnTo>
                    <a:pt x="1917738" y="358254"/>
                  </a:lnTo>
                  <a:lnTo>
                    <a:pt x="1918449" y="362585"/>
                  </a:lnTo>
                  <a:lnTo>
                    <a:pt x="1920938" y="358254"/>
                  </a:lnTo>
                  <a:lnTo>
                    <a:pt x="1921167" y="357835"/>
                  </a:lnTo>
                  <a:lnTo>
                    <a:pt x="1922729" y="355053"/>
                  </a:lnTo>
                  <a:lnTo>
                    <a:pt x="1922932" y="354698"/>
                  </a:lnTo>
                  <a:lnTo>
                    <a:pt x="1925802" y="352933"/>
                  </a:lnTo>
                  <a:lnTo>
                    <a:pt x="1928329" y="351370"/>
                  </a:lnTo>
                  <a:lnTo>
                    <a:pt x="1928012" y="345617"/>
                  </a:lnTo>
                  <a:lnTo>
                    <a:pt x="1928075" y="344830"/>
                  </a:lnTo>
                  <a:lnTo>
                    <a:pt x="1928787" y="343839"/>
                  </a:lnTo>
                  <a:lnTo>
                    <a:pt x="1929091" y="343408"/>
                  </a:lnTo>
                  <a:lnTo>
                    <a:pt x="1929193" y="343268"/>
                  </a:lnTo>
                  <a:lnTo>
                    <a:pt x="1932927" y="342633"/>
                  </a:lnTo>
                  <a:lnTo>
                    <a:pt x="1934591" y="342341"/>
                  </a:lnTo>
                  <a:lnTo>
                    <a:pt x="1934591" y="341210"/>
                  </a:lnTo>
                  <a:lnTo>
                    <a:pt x="1934591" y="337591"/>
                  </a:lnTo>
                  <a:lnTo>
                    <a:pt x="1934591" y="337019"/>
                  </a:lnTo>
                  <a:lnTo>
                    <a:pt x="1937651" y="334111"/>
                  </a:lnTo>
                  <a:lnTo>
                    <a:pt x="1936584" y="333184"/>
                  </a:lnTo>
                  <a:lnTo>
                    <a:pt x="1934806" y="332752"/>
                  </a:lnTo>
                  <a:lnTo>
                    <a:pt x="1932533" y="332752"/>
                  </a:lnTo>
                  <a:lnTo>
                    <a:pt x="1932393" y="328142"/>
                  </a:lnTo>
                  <a:lnTo>
                    <a:pt x="1934527" y="328206"/>
                  </a:lnTo>
                  <a:lnTo>
                    <a:pt x="1934870" y="328142"/>
                  </a:lnTo>
                  <a:lnTo>
                    <a:pt x="1938007" y="327494"/>
                  </a:lnTo>
                  <a:lnTo>
                    <a:pt x="1938070" y="326796"/>
                  </a:lnTo>
                  <a:close/>
                </a:path>
                <a:path extrusionOk="0" h="627379" w="2648585">
                  <a:moveTo>
                    <a:pt x="1948891" y="413092"/>
                  </a:moveTo>
                  <a:lnTo>
                    <a:pt x="1947621" y="410171"/>
                  </a:lnTo>
                  <a:lnTo>
                    <a:pt x="1946960" y="408686"/>
                  </a:lnTo>
                  <a:lnTo>
                    <a:pt x="1945119" y="405206"/>
                  </a:lnTo>
                  <a:lnTo>
                    <a:pt x="1937372" y="404634"/>
                  </a:lnTo>
                  <a:lnTo>
                    <a:pt x="1937080" y="403720"/>
                  </a:lnTo>
                  <a:lnTo>
                    <a:pt x="1937080" y="421754"/>
                  </a:lnTo>
                  <a:lnTo>
                    <a:pt x="1935162" y="421182"/>
                  </a:lnTo>
                  <a:lnTo>
                    <a:pt x="1933956" y="421182"/>
                  </a:lnTo>
                  <a:lnTo>
                    <a:pt x="1929904" y="421259"/>
                  </a:lnTo>
                  <a:lnTo>
                    <a:pt x="1933028" y="425018"/>
                  </a:lnTo>
                  <a:lnTo>
                    <a:pt x="1931174" y="426440"/>
                  </a:lnTo>
                  <a:lnTo>
                    <a:pt x="1928406" y="422681"/>
                  </a:lnTo>
                  <a:lnTo>
                    <a:pt x="1928215" y="419760"/>
                  </a:lnTo>
                  <a:lnTo>
                    <a:pt x="1928114" y="418198"/>
                  </a:lnTo>
                  <a:lnTo>
                    <a:pt x="1928050" y="417207"/>
                  </a:lnTo>
                  <a:lnTo>
                    <a:pt x="1923135" y="414794"/>
                  </a:lnTo>
                  <a:lnTo>
                    <a:pt x="1923808" y="413156"/>
                  </a:lnTo>
                  <a:lnTo>
                    <a:pt x="1924062" y="412521"/>
                  </a:lnTo>
                  <a:lnTo>
                    <a:pt x="1925485" y="411810"/>
                  </a:lnTo>
                  <a:lnTo>
                    <a:pt x="1928456" y="410387"/>
                  </a:lnTo>
                  <a:lnTo>
                    <a:pt x="1928901" y="410171"/>
                  </a:lnTo>
                  <a:lnTo>
                    <a:pt x="1928977" y="413651"/>
                  </a:lnTo>
                  <a:lnTo>
                    <a:pt x="1930184" y="416001"/>
                  </a:lnTo>
                  <a:lnTo>
                    <a:pt x="1934019" y="416001"/>
                  </a:lnTo>
                  <a:lnTo>
                    <a:pt x="1936013" y="416077"/>
                  </a:lnTo>
                  <a:lnTo>
                    <a:pt x="1936724" y="417995"/>
                  </a:lnTo>
                  <a:lnTo>
                    <a:pt x="1937080" y="421754"/>
                  </a:lnTo>
                  <a:lnTo>
                    <a:pt x="1937080" y="403720"/>
                  </a:lnTo>
                  <a:lnTo>
                    <a:pt x="1936445" y="401726"/>
                  </a:lnTo>
                  <a:lnTo>
                    <a:pt x="1936178" y="400024"/>
                  </a:lnTo>
                  <a:lnTo>
                    <a:pt x="1935873" y="398106"/>
                  </a:lnTo>
                  <a:lnTo>
                    <a:pt x="1935162" y="397319"/>
                  </a:lnTo>
                  <a:lnTo>
                    <a:pt x="1933384" y="398602"/>
                  </a:lnTo>
                  <a:lnTo>
                    <a:pt x="1931606" y="400024"/>
                  </a:lnTo>
                  <a:lnTo>
                    <a:pt x="1929688" y="397459"/>
                  </a:lnTo>
                  <a:lnTo>
                    <a:pt x="1927263" y="395973"/>
                  </a:lnTo>
                  <a:lnTo>
                    <a:pt x="1926488" y="399237"/>
                  </a:lnTo>
                  <a:lnTo>
                    <a:pt x="1927339" y="401726"/>
                  </a:lnTo>
                  <a:lnTo>
                    <a:pt x="1927377" y="404710"/>
                  </a:lnTo>
                  <a:lnTo>
                    <a:pt x="1926272" y="407263"/>
                  </a:lnTo>
                  <a:lnTo>
                    <a:pt x="1925828" y="408546"/>
                  </a:lnTo>
                  <a:lnTo>
                    <a:pt x="1925066" y="410387"/>
                  </a:lnTo>
                  <a:lnTo>
                    <a:pt x="1921357" y="409181"/>
                  </a:lnTo>
                  <a:lnTo>
                    <a:pt x="1921865" y="407479"/>
                  </a:lnTo>
                  <a:lnTo>
                    <a:pt x="1922462" y="405701"/>
                  </a:lnTo>
                  <a:lnTo>
                    <a:pt x="1922894" y="404495"/>
                  </a:lnTo>
                  <a:lnTo>
                    <a:pt x="1923288" y="403428"/>
                  </a:lnTo>
                  <a:lnTo>
                    <a:pt x="1923072" y="400799"/>
                  </a:lnTo>
                  <a:lnTo>
                    <a:pt x="1920646" y="395973"/>
                  </a:lnTo>
                  <a:lnTo>
                    <a:pt x="1920011" y="395706"/>
                  </a:lnTo>
                  <a:lnTo>
                    <a:pt x="1920011" y="405206"/>
                  </a:lnTo>
                  <a:lnTo>
                    <a:pt x="1918665" y="405701"/>
                  </a:lnTo>
                  <a:lnTo>
                    <a:pt x="1918017" y="405269"/>
                  </a:lnTo>
                  <a:lnTo>
                    <a:pt x="1918665" y="404495"/>
                  </a:lnTo>
                  <a:lnTo>
                    <a:pt x="1920011" y="405206"/>
                  </a:lnTo>
                  <a:lnTo>
                    <a:pt x="1920011" y="395706"/>
                  </a:lnTo>
                  <a:lnTo>
                    <a:pt x="1919300" y="395401"/>
                  </a:lnTo>
                  <a:lnTo>
                    <a:pt x="1918335" y="397319"/>
                  </a:lnTo>
                  <a:lnTo>
                    <a:pt x="1914639" y="404495"/>
                  </a:lnTo>
                  <a:lnTo>
                    <a:pt x="1913674" y="406514"/>
                  </a:lnTo>
                  <a:lnTo>
                    <a:pt x="1913674" y="414655"/>
                  </a:lnTo>
                  <a:lnTo>
                    <a:pt x="1913318" y="416001"/>
                  </a:lnTo>
                  <a:lnTo>
                    <a:pt x="1912607" y="418198"/>
                  </a:lnTo>
                  <a:lnTo>
                    <a:pt x="1911692" y="416077"/>
                  </a:lnTo>
                  <a:lnTo>
                    <a:pt x="1911692" y="414655"/>
                  </a:lnTo>
                  <a:lnTo>
                    <a:pt x="1912543" y="413156"/>
                  </a:lnTo>
                  <a:lnTo>
                    <a:pt x="1913674" y="414655"/>
                  </a:lnTo>
                  <a:lnTo>
                    <a:pt x="1913674" y="406514"/>
                  </a:lnTo>
                  <a:lnTo>
                    <a:pt x="1911261" y="411530"/>
                  </a:lnTo>
                  <a:lnTo>
                    <a:pt x="1906206" y="421538"/>
                  </a:lnTo>
                  <a:lnTo>
                    <a:pt x="1908632" y="423811"/>
                  </a:lnTo>
                  <a:lnTo>
                    <a:pt x="1909978" y="426224"/>
                  </a:lnTo>
                  <a:lnTo>
                    <a:pt x="1911832" y="426440"/>
                  </a:lnTo>
                  <a:lnTo>
                    <a:pt x="1912607" y="422821"/>
                  </a:lnTo>
                  <a:lnTo>
                    <a:pt x="1917026" y="423392"/>
                  </a:lnTo>
                  <a:lnTo>
                    <a:pt x="1917280" y="422821"/>
                  </a:lnTo>
                  <a:lnTo>
                    <a:pt x="1918373" y="420471"/>
                  </a:lnTo>
                  <a:lnTo>
                    <a:pt x="1921929" y="419760"/>
                  </a:lnTo>
                  <a:lnTo>
                    <a:pt x="1923643" y="420471"/>
                  </a:lnTo>
                  <a:lnTo>
                    <a:pt x="1924773" y="421538"/>
                  </a:lnTo>
                  <a:lnTo>
                    <a:pt x="1924989" y="423392"/>
                  </a:lnTo>
                  <a:lnTo>
                    <a:pt x="1922780" y="425729"/>
                  </a:lnTo>
                  <a:lnTo>
                    <a:pt x="1920722" y="428282"/>
                  </a:lnTo>
                  <a:lnTo>
                    <a:pt x="1920938" y="432193"/>
                  </a:lnTo>
                  <a:lnTo>
                    <a:pt x="1917090" y="433184"/>
                  </a:lnTo>
                  <a:lnTo>
                    <a:pt x="1915312" y="435610"/>
                  </a:lnTo>
                  <a:lnTo>
                    <a:pt x="1914740" y="436308"/>
                  </a:lnTo>
                  <a:lnTo>
                    <a:pt x="1911540" y="436816"/>
                  </a:lnTo>
                  <a:lnTo>
                    <a:pt x="1912112" y="434898"/>
                  </a:lnTo>
                  <a:lnTo>
                    <a:pt x="1912835" y="432625"/>
                  </a:lnTo>
                  <a:lnTo>
                    <a:pt x="1913115" y="431761"/>
                  </a:lnTo>
                  <a:lnTo>
                    <a:pt x="1910905" y="432625"/>
                  </a:lnTo>
                  <a:lnTo>
                    <a:pt x="1909699" y="431914"/>
                  </a:lnTo>
                  <a:lnTo>
                    <a:pt x="1907705" y="430847"/>
                  </a:lnTo>
                  <a:lnTo>
                    <a:pt x="1903653" y="430707"/>
                  </a:lnTo>
                  <a:lnTo>
                    <a:pt x="1907209" y="426872"/>
                  </a:lnTo>
                  <a:lnTo>
                    <a:pt x="1906638" y="424954"/>
                  </a:lnTo>
                  <a:lnTo>
                    <a:pt x="1904720" y="426300"/>
                  </a:lnTo>
                  <a:lnTo>
                    <a:pt x="1903501" y="430352"/>
                  </a:lnTo>
                  <a:lnTo>
                    <a:pt x="1903298" y="434467"/>
                  </a:lnTo>
                  <a:lnTo>
                    <a:pt x="1906638" y="440855"/>
                  </a:lnTo>
                  <a:lnTo>
                    <a:pt x="1909406" y="443344"/>
                  </a:lnTo>
                  <a:lnTo>
                    <a:pt x="1911896" y="441921"/>
                  </a:lnTo>
                  <a:lnTo>
                    <a:pt x="1916099" y="439585"/>
                  </a:lnTo>
                  <a:lnTo>
                    <a:pt x="1922640" y="444627"/>
                  </a:lnTo>
                  <a:lnTo>
                    <a:pt x="1924380" y="439585"/>
                  </a:lnTo>
                  <a:lnTo>
                    <a:pt x="1925066" y="437591"/>
                  </a:lnTo>
                  <a:lnTo>
                    <a:pt x="1925916" y="437375"/>
                  </a:lnTo>
                  <a:lnTo>
                    <a:pt x="1931162" y="436816"/>
                  </a:lnTo>
                  <a:lnTo>
                    <a:pt x="1934451" y="436460"/>
                  </a:lnTo>
                  <a:lnTo>
                    <a:pt x="1937372" y="429501"/>
                  </a:lnTo>
                  <a:lnTo>
                    <a:pt x="1939175" y="426440"/>
                  </a:lnTo>
                  <a:lnTo>
                    <a:pt x="1941944" y="421754"/>
                  </a:lnTo>
                  <a:lnTo>
                    <a:pt x="1942769" y="420331"/>
                  </a:lnTo>
                  <a:lnTo>
                    <a:pt x="1944903" y="418693"/>
                  </a:lnTo>
                  <a:lnTo>
                    <a:pt x="1945335" y="416712"/>
                  </a:lnTo>
                  <a:lnTo>
                    <a:pt x="1942846" y="413804"/>
                  </a:lnTo>
                  <a:lnTo>
                    <a:pt x="1946402" y="414655"/>
                  </a:lnTo>
                  <a:lnTo>
                    <a:pt x="1947760" y="413804"/>
                  </a:lnTo>
                  <a:lnTo>
                    <a:pt x="1948891" y="413092"/>
                  </a:lnTo>
                  <a:close/>
                </a:path>
                <a:path extrusionOk="0" h="627379" w="2648585">
                  <a:moveTo>
                    <a:pt x="1951316" y="176352"/>
                  </a:moveTo>
                  <a:lnTo>
                    <a:pt x="1949602" y="173863"/>
                  </a:lnTo>
                  <a:lnTo>
                    <a:pt x="1942706" y="180682"/>
                  </a:lnTo>
                  <a:lnTo>
                    <a:pt x="1944192" y="182537"/>
                  </a:lnTo>
                  <a:lnTo>
                    <a:pt x="1945055" y="182676"/>
                  </a:lnTo>
                  <a:lnTo>
                    <a:pt x="1947900" y="182753"/>
                  </a:lnTo>
                  <a:lnTo>
                    <a:pt x="1951316" y="179412"/>
                  </a:lnTo>
                  <a:lnTo>
                    <a:pt x="1951316" y="176352"/>
                  </a:lnTo>
                  <a:close/>
                </a:path>
                <a:path extrusionOk="0" h="627379" w="2648585">
                  <a:moveTo>
                    <a:pt x="1967534" y="370395"/>
                  </a:moveTo>
                  <a:lnTo>
                    <a:pt x="1966087" y="366356"/>
                  </a:lnTo>
                  <a:lnTo>
                    <a:pt x="1966125" y="365785"/>
                  </a:lnTo>
                  <a:lnTo>
                    <a:pt x="1966722" y="362839"/>
                  </a:lnTo>
                  <a:lnTo>
                    <a:pt x="1963331" y="364083"/>
                  </a:lnTo>
                  <a:lnTo>
                    <a:pt x="1961273" y="366356"/>
                  </a:lnTo>
                  <a:lnTo>
                    <a:pt x="1961121" y="370192"/>
                  </a:lnTo>
                  <a:lnTo>
                    <a:pt x="1959635" y="372745"/>
                  </a:lnTo>
                  <a:lnTo>
                    <a:pt x="1958073" y="372173"/>
                  </a:lnTo>
                  <a:lnTo>
                    <a:pt x="1957514" y="369125"/>
                  </a:lnTo>
                  <a:lnTo>
                    <a:pt x="1957146" y="367131"/>
                  </a:lnTo>
                  <a:lnTo>
                    <a:pt x="1953374" y="368833"/>
                  </a:lnTo>
                  <a:lnTo>
                    <a:pt x="1946973" y="369125"/>
                  </a:lnTo>
                  <a:lnTo>
                    <a:pt x="1944700" y="369049"/>
                  </a:lnTo>
                  <a:lnTo>
                    <a:pt x="1945055" y="364286"/>
                  </a:lnTo>
                  <a:lnTo>
                    <a:pt x="1945259" y="360667"/>
                  </a:lnTo>
                  <a:lnTo>
                    <a:pt x="1940928" y="360387"/>
                  </a:lnTo>
                  <a:lnTo>
                    <a:pt x="1939721" y="359994"/>
                  </a:lnTo>
                  <a:lnTo>
                    <a:pt x="1943277" y="357479"/>
                  </a:lnTo>
                  <a:lnTo>
                    <a:pt x="1944700" y="358965"/>
                  </a:lnTo>
                  <a:lnTo>
                    <a:pt x="1947468" y="359041"/>
                  </a:lnTo>
                  <a:lnTo>
                    <a:pt x="1951316" y="354850"/>
                  </a:lnTo>
                  <a:lnTo>
                    <a:pt x="1950961" y="350227"/>
                  </a:lnTo>
                  <a:lnTo>
                    <a:pt x="1949742" y="349097"/>
                  </a:lnTo>
                  <a:lnTo>
                    <a:pt x="1947824" y="349021"/>
                  </a:lnTo>
                  <a:lnTo>
                    <a:pt x="1943696" y="348945"/>
                  </a:lnTo>
                  <a:lnTo>
                    <a:pt x="1939429" y="352259"/>
                  </a:lnTo>
                  <a:lnTo>
                    <a:pt x="1939429" y="380847"/>
                  </a:lnTo>
                  <a:lnTo>
                    <a:pt x="1938223" y="383260"/>
                  </a:lnTo>
                  <a:lnTo>
                    <a:pt x="1936013" y="384327"/>
                  </a:lnTo>
                  <a:lnTo>
                    <a:pt x="1935365" y="382612"/>
                  </a:lnTo>
                  <a:lnTo>
                    <a:pt x="1935353" y="382257"/>
                  </a:lnTo>
                  <a:lnTo>
                    <a:pt x="1935873" y="380060"/>
                  </a:lnTo>
                  <a:lnTo>
                    <a:pt x="1935657" y="377291"/>
                  </a:lnTo>
                  <a:lnTo>
                    <a:pt x="1938502" y="375018"/>
                  </a:lnTo>
                  <a:lnTo>
                    <a:pt x="1939023" y="378002"/>
                  </a:lnTo>
                  <a:lnTo>
                    <a:pt x="1939429" y="380847"/>
                  </a:lnTo>
                  <a:lnTo>
                    <a:pt x="1939429" y="352259"/>
                  </a:lnTo>
                  <a:lnTo>
                    <a:pt x="1938934" y="352640"/>
                  </a:lnTo>
                  <a:lnTo>
                    <a:pt x="1939340" y="359879"/>
                  </a:lnTo>
                  <a:lnTo>
                    <a:pt x="1936584" y="358965"/>
                  </a:lnTo>
                  <a:lnTo>
                    <a:pt x="1936584" y="361950"/>
                  </a:lnTo>
                  <a:lnTo>
                    <a:pt x="1936089" y="363651"/>
                  </a:lnTo>
                  <a:lnTo>
                    <a:pt x="1935518" y="365785"/>
                  </a:lnTo>
                  <a:lnTo>
                    <a:pt x="1935873" y="368274"/>
                  </a:lnTo>
                  <a:lnTo>
                    <a:pt x="1933816" y="369976"/>
                  </a:lnTo>
                  <a:lnTo>
                    <a:pt x="1927618" y="374878"/>
                  </a:lnTo>
                  <a:lnTo>
                    <a:pt x="1926336" y="382612"/>
                  </a:lnTo>
                  <a:lnTo>
                    <a:pt x="1922360" y="388937"/>
                  </a:lnTo>
                  <a:lnTo>
                    <a:pt x="1931035" y="391350"/>
                  </a:lnTo>
                  <a:lnTo>
                    <a:pt x="1934946" y="388937"/>
                  </a:lnTo>
                  <a:lnTo>
                    <a:pt x="1936508" y="391706"/>
                  </a:lnTo>
                  <a:lnTo>
                    <a:pt x="1935518" y="394550"/>
                  </a:lnTo>
                  <a:lnTo>
                    <a:pt x="1935175" y="397179"/>
                  </a:lnTo>
                  <a:lnTo>
                    <a:pt x="1935289" y="397459"/>
                  </a:lnTo>
                  <a:lnTo>
                    <a:pt x="1935873" y="398106"/>
                  </a:lnTo>
                  <a:lnTo>
                    <a:pt x="1940991" y="397395"/>
                  </a:lnTo>
                  <a:lnTo>
                    <a:pt x="1941855" y="396252"/>
                  </a:lnTo>
                  <a:lnTo>
                    <a:pt x="1941436" y="391350"/>
                  </a:lnTo>
                  <a:lnTo>
                    <a:pt x="1941334" y="389572"/>
                  </a:lnTo>
                  <a:lnTo>
                    <a:pt x="1941207" y="388937"/>
                  </a:lnTo>
                  <a:lnTo>
                    <a:pt x="1940991" y="387870"/>
                  </a:lnTo>
                  <a:lnTo>
                    <a:pt x="1943061" y="386600"/>
                  </a:lnTo>
                  <a:lnTo>
                    <a:pt x="1944903" y="389572"/>
                  </a:lnTo>
                  <a:lnTo>
                    <a:pt x="1944624" y="395833"/>
                  </a:lnTo>
                  <a:lnTo>
                    <a:pt x="1950593" y="391350"/>
                  </a:lnTo>
                  <a:lnTo>
                    <a:pt x="1951240" y="394550"/>
                  </a:lnTo>
                  <a:lnTo>
                    <a:pt x="1952028" y="397179"/>
                  </a:lnTo>
                  <a:lnTo>
                    <a:pt x="1954872" y="398957"/>
                  </a:lnTo>
                  <a:lnTo>
                    <a:pt x="1955507" y="397459"/>
                  </a:lnTo>
                  <a:lnTo>
                    <a:pt x="1954301" y="395757"/>
                  </a:lnTo>
                  <a:lnTo>
                    <a:pt x="1958492" y="394690"/>
                  </a:lnTo>
                  <a:lnTo>
                    <a:pt x="1960054" y="391998"/>
                  </a:lnTo>
                  <a:lnTo>
                    <a:pt x="1959775" y="391350"/>
                  </a:lnTo>
                  <a:lnTo>
                    <a:pt x="1957641" y="386600"/>
                  </a:lnTo>
                  <a:lnTo>
                    <a:pt x="1957070" y="385318"/>
                  </a:lnTo>
                  <a:lnTo>
                    <a:pt x="1958162" y="384327"/>
                  </a:lnTo>
                  <a:lnTo>
                    <a:pt x="1960410" y="382257"/>
                  </a:lnTo>
                  <a:lnTo>
                    <a:pt x="1960918" y="378002"/>
                  </a:lnTo>
                  <a:lnTo>
                    <a:pt x="1962696" y="379920"/>
                  </a:lnTo>
                  <a:lnTo>
                    <a:pt x="1960981" y="381838"/>
                  </a:lnTo>
                  <a:lnTo>
                    <a:pt x="1962188" y="383260"/>
                  </a:lnTo>
                  <a:lnTo>
                    <a:pt x="1966671" y="380631"/>
                  </a:lnTo>
                  <a:lnTo>
                    <a:pt x="1966963" y="378777"/>
                  </a:lnTo>
                  <a:lnTo>
                    <a:pt x="1966061" y="378002"/>
                  </a:lnTo>
                  <a:lnTo>
                    <a:pt x="1963547" y="375793"/>
                  </a:lnTo>
                  <a:lnTo>
                    <a:pt x="1963470" y="375018"/>
                  </a:lnTo>
                  <a:lnTo>
                    <a:pt x="1963267" y="372745"/>
                  </a:lnTo>
                  <a:lnTo>
                    <a:pt x="1967534" y="370395"/>
                  </a:lnTo>
                  <a:close/>
                </a:path>
                <a:path extrusionOk="0" h="627379" w="2648585">
                  <a:moveTo>
                    <a:pt x="1970735" y="229057"/>
                  </a:moveTo>
                  <a:lnTo>
                    <a:pt x="1967458" y="229489"/>
                  </a:lnTo>
                  <a:lnTo>
                    <a:pt x="1964537" y="230695"/>
                  </a:lnTo>
                  <a:lnTo>
                    <a:pt x="1961769" y="232181"/>
                  </a:lnTo>
                  <a:lnTo>
                    <a:pt x="1960346" y="234315"/>
                  </a:lnTo>
                  <a:lnTo>
                    <a:pt x="1962404" y="235940"/>
                  </a:lnTo>
                  <a:lnTo>
                    <a:pt x="1964893" y="236372"/>
                  </a:lnTo>
                  <a:lnTo>
                    <a:pt x="1970227" y="232181"/>
                  </a:lnTo>
                  <a:lnTo>
                    <a:pt x="1970735" y="229057"/>
                  </a:lnTo>
                  <a:close/>
                </a:path>
                <a:path extrusionOk="0" h="627379" w="2648585">
                  <a:moveTo>
                    <a:pt x="1973999" y="362369"/>
                  </a:moveTo>
                  <a:lnTo>
                    <a:pt x="1973618" y="361950"/>
                  </a:lnTo>
                  <a:lnTo>
                    <a:pt x="1971560" y="359676"/>
                  </a:lnTo>
                  <a:lnTo>
                    <a:pt x="1971294" y="359397"/>
                  </a:lnTo>
                  <a:lnTo>
                    <a:pt x="1971014" y="354279"/>
                  </a:lnTo>
                  <a:lnTo>
                    <a:pt x="1967242" y="354774"/>
                  </a:lnTo>
                  <a:lnTo>
                    <a:pt x="1964118" y="355269"/>
                  </a:lnTo>
                  <a:lnTo>
                    <a:pt x="1960346" y="357835"/>
                  </a:lnTo>
                  <a:lnTo>
                    <a:pt x="1960270" y="363016"/>
                  </a:lnTo>
                  <a:lnTo>
                    <a:pt x="1962759" y="360451"/>
                  </a:lnTo>
                  <a:lnTo>
                    <a:pt x="1964893" y="359676"/>
                  </a:lnTo>
                  <a:lnTo>
                    <a:pt x="1966772" y="362724"/>
                  </a:lnTo>
                  <a:lnTo>
                    <a:pt x="1968881" y="361950"/>
                  </a:lnTo>
                  <a:lnTo>
                    <a:pt x="1971090" y="362445"/>
                  </a:lnTo>
                  <a:lnTo>
                    <a:pt x="1973999" y="362369"/>
                  </a:lnTo>
                  <a:close/>
                </a:path>
                <a:path extrusionOk="0" h="627379" w="2648585">
                  <a:moveTo>
                    <a:pt x="1987169" y="67259"/>
                  </a:moveTo>
                  <a:lnTo>
                    <a:pt x="1984248" y="67259"/>
                  </a:lnTo>
                  <a:lnTo>
                    <a:pt x="1959317" y="68529"/>
                  </a:lnTo>
                  <a:lnTo>
                    <a:pt x="1934375" y="71069"/>
                  </a:lnTo>
                  <a:lnTo>
                    <a:pt x="1890268" y="74879"/>
                  </a:lnTo>
                  <a:lnTo>
                    <a:pt x="1875485" y="74879"/>
                  </a:lnTo>
                  <a:lnTo>
                    <a:pt x="1847862" y="77419"/>
                  </a:lnTo>
                  <a:lnTo>
                    <a:pt x="1834121" y="79959"/>
                  </a:lnTo>
                  <a:lnTo>
                    <a:pt x="1820354" y="81229"/>
                  </a:lnTo>
                  <a:lnTo>
                    <a:pt x="1803704" y="82499"/>
                  </a:lnTo>
                  <a:lnTo>
                    <a:pt x="1787055" y="85039"/>
                  </a:lnTo>
                  <a:lnTo>
                    <a:pt x="1770418" y="86309"/>
                  </a:lnTo>
                  <a:lnTo>
                    <a:pt x="1753768" y="88849"/>
                  </a:lnTo>
                  <a:lnTo>
                    <a:pt x="1746935" y="88849"/>
                  </a:lnTo>
                  <a:lnTo>
                    <a:pt x="1740179" y="90119"/>
                  </a:lnTo>
                  <a:lnTo>
                    <a:pt x="1711934" y="90119"/>
                  </a:lnTo>
                  <a:lnTo>
                    <a:pt x="1706600" y="88849"/>
                  </a:lnTo>
                  <a:lnTo>
                    <a:pt x="1702117" y="93929"/>
                  </a:lnTo>
                  <a:lnTo>
                    <a:pt x="1700199" y="95199"/>
                  </a:lnTo>
                  <a:lnTo>
                    <a:pt x="1697139" y="95199"/>
                  </a:lnTo>
                  <a:lnTo>
                    <a:pt x="1694649" y="92659"/>
                  </a:lnTo>
                  <a:lnTo>
                    <a:pt x="1692300" y="92659"/>
                  </a:lnTo>
                  <a:lnTo>
                    <a:pt x="1690674" y="97739"/>
                  </a:lnTo>
                  <a:lnTo>
                    <a:pt x="1689100" y="95199"/>
                  </a:lnTo>
                  <a:lnTo>
                    <a:pt x="1685188" y="92659"/>
                  </a:lnTo>
                  <a:lnTo>
                    <a:pt x="1682635" y="91389"/>
                  </a:lnTo>
                  <a:lnTo>
                    <a:pt x="1677720" y="93929"/>
                  </a:lnTo>
                  <a:lnTo>
                    <a:pt x="1674241" y="93929"/>
                  </a:lnTo>
                  <a:lnTo>
                    <a:pt x="1671459" y="96469"/>
                  </a:lnTo>
                  <a:lnTo>
                    <a:pt x="1668830" y="99009"/>
                  </a:lnTo>
                  <a:lnTo>
                    <a:pt x="1666341" y="97739"/>
                  </a:lnTo>
                  <a:lnTo>
                    <a:pt x="1666265" y="90119"/>
                  </a:lnTo>
                  <a:lnTo>
                    <a:pt x="1663992" y="91389"/>
                  </a:lnTo>
                  <a:lnTo>
                    <a:pt x="1658797" y="95199"/>
                  </a:lnTo>
                  <a:lnTo>
                    <a:pt x="1651266" y="95199"/>
                  </a:lnTo>
                  <a:lnTo>
                    <a:pt x="1646923" y="96469"/>
                  </a:lnTo>
                  <a:lnTo>
                    <a:pt x="1644434" y="100279"/>
                  </a:lnTo>
                  <a:lnTo>
                    <a:pt x="1641868" y="97739"/>
                  </a:lnTo>
                  <a:lnTo>
                    <a:pt x="1639379" y="96469"/>
                  </a:lnTo>
                  <a:lnTo>
                    <a:pt x="1633689" y="93929"/>
                  </a:lnTo>
                  <a:lnTo>
                    <a:pt x="1627212" y="96469"/>
                  </a:lnTo>
                  <a:lnTo>
                    <a:pt x="1623517" y="101549"/>
                  </a:lnTo>
                  <a:lnTo>
                    <a:pt x="1620951" y="105359"/>
                  </a:lnTo>
                  <a:lnTo>
                    <a:pt x="1617116" y="105359"/>
                  </a:lnTo>
                  <a:lnTo>
                    <a:pt x="1614627" y="101549"/>
                  </a:lnTo>
                  <a:lnTo>
                    <a:pt x="1613281" y="100279"/>
                  </a:lnTo>
                  <a:lnTo>
                    <a:pt x="1610779" y="100279"/>
                  </a:lnTo>
                  <a:lnTo>
                    <a:pt x="1606232" y="102819"/>
                  </a:lnTo>
                  <a:lnTo>
                    <a:pt x="1606156" y="106629"/>
                  </a:lnTo>
                  <a:lnTo>
                    <a:pt x="1605483" y="105359"/>
                  </a:lnTo>
                  <a:lnTo>
                    <a:pt x="1604810" y="104089"/>
                  </a:lnTo>
                  <a:lnTo>
                    <a:pt x="1602536" y="104089"/>
                  </a:lnTo>
                  <a:lnTo>
                    <a:pt x="1600758" y="102819"/>
                  </a:lnTo>
                  <a:lnTo>
                    <a:pt x="1602892" y="101549"/>
                  </a:lnTo>
                  <a:lnTo>
                    <a:pt x="1605381" y="99009"/>
                  </a:lnTo>
                  <a:lnTo>
                    <a:pt x="1604886" y="97739"/>
                  </a:lnTo>
                  <a:lnTo>
                    <a:pt x="1603171" y="99009"/>
                  </a:lnTo>
                  <a:lnTo>
                    <a:pt x="1598688" y="99009"/>
                  </a:lnTo>
                  <a:lnTo>
                    <a:pt x="1598688" y="105359"/>
                  </a:lnTo>
                  <a:lnTo>
                    <a:pt x="1596199" y="107899"/>
                  </a:lnTo>
                  <a:lnTo>
                    <a:pt x="1591868" y="107899"/>
                  </a:lnTo>
                  <a:lnTo>
                    <a:pt x="1593926" y="106629"/>
                  </a:lnTo>
                  <a:lnTo>
                    <a:pt x="1595704" y="105359"/>
                  </a:lnTo>
                  <a:lnTo>
                    <a:pt x="1598688" y="105359"/>
                  </a:lnTo>
                  <a:lnTo>
                    <a:pt x="1598688" y="99009"/>
                  </a:lnTo>
                  <a:lnTo>
                    <a:pt x="1597482" y="99009"/>
                  </a:lnTo>
                  <a:lnTo>
                    <a:pt x="1593710" y="100279"/>
                  </a:lnTo>
                  <a:lnTo>
                    <a:pt x="1590446" y="104089"/>
                  </a:lnTo>
                  <a:lnTo>
                    <a:pt x="1588731" y="105359"/>
                  </a:lnTo>
                  <a:lnTo>
                    <a:pt x="1586522" y="106629"/>
                  </a:lnTo>
                  <a:lnTo>
                    <a:pt x="1584388" y="107899"/>
                  </a:lnTo>
                  <a:lnTo>
                    <a:pt x="1581480" y="109169"/>
                  </a:lnTo>
                  <a:lnTo>
                    <a:pt x="1579054" y="107899"/>
                  </a:lnTo>
                  <a:lnTo>
                    <a:pt x="1580121" y="105359"/>
                  </a:lnTo>
                  <a:lnTo>
                    <a:pt x="1581048" y="102819"/>
                  </a:lnTo>
                  <a:lnTo>
                    <a:pt x="1579626" y="102819"/>
                  </a:lnTo>
                  <a:lnTo>
                    <a:pt x="1578635" y="101549"/>
                  </a:lnTo>
                  <a:lnTo>
                    <a:pt x="1575993" y="101549"/>
                  </a:lnTo>
                  <a:lnTo>
                    <a:pt x="1573149" y="102819"/>
                  </a:lnTo>
                  <a:lnTo>
                    <a:pt x="1573149" y="106629"/>
                  </a:lnTo>
                  <a:lnTo>
                    <a:pt x="1571523" y="109169"/>
                  </a:lnTo>
                  <a:lnTo>
                    <a:pt x="1568386" y="111709"/>
                  </a:lnTo>
                  <a:lnTo>
                    <a:pt x="1560779" y="111709"/>
                  </a:lnTo>
                  <a:lnTo>
                    <a:pt x="1561985" y="110439"/>
                  </a:lnTo>
                  <a:lnTo>
                    <a:pt x="1564335" y="110439"/>
                  </a:lnTo>
                  <a:lnTo>
                    <a:pt x="1562976" y="107899"/>
                  </a:lnTo>
                  <a:lnTo>
                    <a:pt x="1561134" y="105359"/>
                  </a:lnTo>
                  <a:lnTo>
                    <a:pt x="1558429" y="104089"/>
                  </a:lnTo>
                  <a:lnTo>
                    <a:pt x="1554238" y="105359"/>
                  </a:lnTo>
                  <a:lnTo>
                    <a:pt x="1550962" y="105359"/>
                  </a:lnTo>
                  <a:lnTo>
                    <a:pt x="1552168" y="107899"/>
                  </a:lnTo>
                  <a:lnTo>
                    <a:pt x="1557083" y="109169"/>
                  </a:lnTo>
                  <a:lnTo>
                    <a:pt x="1554022" y="110439"/>
                  </a:lnTo>
                  <a:lnTo>
                    <a:pt x="1552879" y="112979"/>
                  </a:lnTo>
                  <a:lnTo>
                    <a:pt x="1547901" y="112979"/>
                  </a:lnTo>
                  <a:lnTo>
                    <a:pt x="1549539" y="110439"/>
                  </a:lnTo>
                  <a:lnTo>
                    <a:pt x="1551952" y="111709"/>
                  </a:lnTo>
                  <a:lnTo>
                    <a:pt x="1554022" y="110439"/>
                  </a:lnTo>
                  <a:lnTo>
                    <a:pt x="1552168" y="107899"/>
                  </a:lnTo>
                  <a:lnTo>
                    <a:pt x="1548688" y="107899"/>
                  </a:lnTo>
                  <a:lnTo>
                    <a:pt x="1544701" y="106629"/>
                  </a:lnTo>
                  <a:lnTo>
                    <a:pt x="1543278" y="110439"/>
                  </a:lnTo>
                  <a:lnTo>
                    <a:pt x="1542567" y="112979"/>
                  </a:lnTo>
                  <a:lnTo>
                    <a:pt x="1539290" y="112979"/>
                  </a:lnTo>
                  <a:lnTo>
                    <a:pt x="1538579" y="115519"/>
                  </a:lnTo>
                  <a:lnTo>
                    <a:pt x="1534604" y="115519"/>
                  </a:lnTo>
                  <a:lnTo>
                    <a:pt x="1536306" y="114249"/>
                  </a:lnTo>
                  <a:lnTo>
                    <a:pt x="1537652" y="112979"/>
                  </a:lnTo>
                  <a:lnTo>
                    <a:pt x="1534528" y="112979"/>
                  </a:lnTo>
                  <a:lnTo>
                    <a:pt x="1539786" y="110439"/>
                  </a:lnTo>
                  <a:lnTo>
                    <a:pt x="1538224" y="107899"/>
                  </a:lnTo>
                  <a:lnTo>
                    <a:pt x="1536382" y="109169"/>
                  </a:lnTo>
                  <a:lnTo>
                    <a:pt x="1532470" y="109169"/>
                  </a:lnTo>
                  <a:lnTo>
                    <a:pt x="1530324" y="112979"/>
                  </a:lnTo>
                  <a:lnTo>
                    <a:pt x="1526921" y="114249"/>
                  </a:lnTo>
                  <a:lnTo>
                    <a:pt x="1523720" y="115519"/>
                  </a:lnTo>
                  <a:lnTo>
                    <a:pt x="1521942" y="114249"/>
                  </a:lnTo>
                  <a:lnTo>
                    <a:pt x="1516392" y="112979"/>
                  </a:lnTo>
                  <a:lnTo>
                    <a:pt x="1516748" y="118059"/>
                  </a:lnTo>
                  <a:lnTo>
                    <a:pt x="1513039" y="116789"/>
                  </a:lnTo>
                  <a:lnTo>
                    <a:pt x="1510055" y="118059"/>
                  </a:lnTo>
                  <a:lnTo>
                    <a:pt x="1507858" y="120599"/>
                  </a:lnTo>
                  <a:lnTo>
                    <a:pt x="1504797" y="119329"/>
                  </a:lnTo>
                  <a:lnTo>
                    <a:pt x="1502156" y="120599"/>
                  </a:lnTo>
                  <a:lnTo>
                    <a:pt x="1505508" y="118059"/>
                  </a:lnTo>
                  <a:lnTo>
                    <a:pt x="1512265" y="115519"/>
                  </a:lnTo>
                  <a:lnTo>
                    <a:pt x="1513903" y="114249"/>
                  </a:lnTo>
                  <a:lnTo>
                    <a:pt x="1511909" y="111709"/>
                  </a:lnTo>
                  <a:lnTo>
                    <a:pt x="1507858" y="112979"/>
                  </a:lnTo>
                  <a:lnTo>
                    <a:pt x="1504365" y="116789"/>
                  </a:lnTo>
                  <a:lnTo>
                    <a:pt x="1497114" y="118059"/>
                  </a:lnTo>
                  <a:lnTo>
                    <a:pt x="1482521" y="123139"/>
                  </a:lnTo>
                  <a:lnTo>
                    <a:pt x="1478546" y="124409"/>
                  </a:lnTo>
                  <a:lnTo>
                    <a:pt x="1474495" y="123139"/>
                  </a:lnTo>
                  <a:lnTo>
                    <a:pt x="1470571" y="123139"/>
                  </a:lnTo>
                  <a:lnTo>
                    <a:pt x="1471574" y="120599"/>
                  </a:lnTo>
                  <a:lnTo>
                    <a:pt x="1474495" y="123139"/>
                  </a:lnTo>
                  <a:lnTo>
                    <a:pt x="1474724" y="120599"/>
                  </a:lnTo>
                  <a:lnTo>
                    <a:pt x="1474851" y="119329"/>
                  </a:lnTo>
                  <a:lnTo>
                    <a:pt x="1469656" y="119329"/>
                  </a:lnTo>
                  <a:lnTo>
                    <a:pt x="1467167" y="120599"/>
                  </a:lnTo>
                  <a:lnTo>
                    <a:pt x="1465668" y="123139"/>
                  </a:lnTo>
                  <a:lnTo>
                    <a:pt x="1469224" y="125679"/>
                  </a:lnTo>
                  <a:lnTo>
                    <a:pt x="1464462" y="125679"/>
                  </a:lnTo>
                  <a:lnTo>
                    <a:pt x="1459979" y="126949"/>
                  </a:lnTo>
                  <a:lnTo>
                    <a:pt x="1455280" y="126949"/>
                  </a:lnTo>
                  <a:lnTo>
                    <a:pt x="1446606" y="129489"/>
                  </a:lnTo>
                  <a:lnTo>
                    <a:pt x="1442199" y="126949"/>
                  </a:lnTo>
                  <a:lnTo>
                    <a:pt x="1438351" y="128219"/>
                  </a:lnTo>
                  <a:lnTo>
                    <a:pt x="1432801" y="132029"/>
                  </a:lnTo>
                  <a:lnTo>
                    <a:pt x="1427327" y="130759"/>
                  </a:lnTo>
                  <a:lnTo>
                    <a:pt x="1419860" y="129489"/>
                  </a:lnTo>
                  <a:lnTo>
                    <a:pt x="1418297" y="129489"/>
                  </a:lnTo>
                  <a:lnTo>
                    <a:pt x="1417015" y="130759"/>
                  </a:lnTo>
                  <a:lnTo>
                    <a:pt x="1419860" y="132029"/>
                  </a:lnTo>
                  <a:lnTo>
                    <a:pt x="1416088" y="133299"/>
                  </a:lnTo>
                  <a:lnTo>
                    <a:pt x="1412455" y="134569"/>
                  </a:lnTo>
                  <a:lnTo>
                    <a:pt x="1408684" y="133299"/>
                  </a:lnTo>
                  <a:lnTo>
                    <a:pt x="1406550" y="133299"/>
                  </a:lnTo>
                  <a:lnTo>
                    <a:pt x="1402930" y="135839"/>
                  </a:lnTo>
                  <a:lnTo>
                    <a:pt x="1398155" y="134569"/>
                  </a:lnTo>
                  <a:lnTo>
                    <a:pt x="1394040" y="135839"/>
                  </a:lnTo>
                  <a:lnTo>
                    <a:pt x="1386141" y="138379"/>
                  </a:lnTo>
                  <a:lnTo>
                    <a:pt x="1377746" y="138379"/>
                  </a:lnTo>
                  <a:lnTo>
                    <a:pt x="1369568" y="140919"/>
                  </a:lnTo>
                  <a:lnTo>
                    <a:pt x="1358861" y="142189"/>
                  </a:lnTo>
                  <a:lnTo>
                    <a:pt x="1348041" y="144729"/>
                  </a:lnTo>
                  <a:lnTo>
                    <a:pt x="1326311" y="147269"/>
                  </a:lnTo>
                  <a:lnTo>
                    <a:pt x="1323682" y="148539"/>
                  </a:lnTo>
                  <a:lnTo>
                    <a:pt x="1322400" y="149110"/>
                  </a:lnTo>
                  <a:lnTo>
                    <a:pt x="1323606" y="149809"/>
                  </a:lnTo>
                  <a:lnTo>
                    <a:pt x="1324965" y="149809"/>
                  </a:lnTo>
                  <a:lnTo>
                    <a:pt x="1341462" y="148539"/>
                  </a:lnTo>
                  <a:lnTo>
                    <a:pt x="1349679" y="147269"/>
                  </a:lnTo>
                  <a:lnTo>
                    <a:pt x="1361033" y="147269"/>
                  </a:lnTo>
                  <a:lnTo>
                    <a:pt x="1364513" y="144729"/>
                  </a:lnTo>
                  <a:lnTo>
                    <a:pt x="1366939" y="148539"/>
                  </a:lnTo>
                  <a:lnTo>
                    <a:pt x="1370850" y="149809"/>
                  </a:lnTo>
                  <a:lnTo>
                    <a:pt x="1374114" y="148539"/>
                  </a:lnTo>
                  <a:lnTo>
                    <a:pt x="1377607" y="147269"/>
                  </a:lnTo>
                  <a:lnTo>
                    <a:pt x="1383157" y="147269"/>
                  </a:lnTo>
                  <a:lnTo>
                    <a:pt x="1385570" y="148539"/>
                  </a:lnTo>
                  <a:lnTo>
                    <a:pt x="1386725" y="147269"/>
                  </a:lnTo>
                  <a:lnTo>
                    <a:pt x="1389037" y="144729"/>
                  </a:lnTo>
                  <a:lnTo>
                    <a:pt x="1390192" y="143459"/>
                  </a:lnTo>
                  <a:lnTo>
                    <a:pt x="1398371" y="143459"/>
                  </a:lnTo>
                  <a:lnTo>
                    <a:pt x="1405343" y="144729"/>
                  </a:lnTo>
                  <a:lnTo>
                    <a:pt x="1408480" y="143459"/>
                  </a:lnTo>
                  <a:lnTo>
                    <a:pt x="1411605" y="142189"/>
                  </a:lnTo>
                  <a:lnTo>
                    <a:pt x="1418221" y="142189"/>
                  </a:lnTo>
                  <a:lnTo>
                    <a:pt x="1488478" y="134569"/>
                  </a:lnTo>
                  <a:lnTo>
                    <a:pt x="1512265" y="132029"/>
                  </a:lnTo>
                  <a:lnTo>
                    <a:pt x="1544421" y="129489"/>
                  </a:lnTo>
                  <a:lnTo>
                    <a:pt x="1560499" y="126949"/>
                  </a:lnTo>
                  <a:lnTo>
                    <a:pt x="1591386" y="124409"/>
                  </a:lnTo>
                  <a:lnTo>
                    <a:pt x="1606194" y="121869"/>
                  </a:lnTo>
                  <a:lnTo>
                    <a:pt x="1621015" y="120599"/>
                  </a:lnTo>
                  <a:lnTo>
                    <a:pt x="1635823" y="119329"/>
                  </a:lnTo>
                  <a:lnTo>
                    <a:pt x="1643684" y="118059"/>
                  </a:lnTo>
                  <a:lnTo>
                    <a:pt x="1659407" y="115519"/>
                  </a:lnTo>
                  <a:lnTo>
                    <a:pt x="1667408" y="116789"/>
                  </a:lnTo>
                  <a:lnTo>
                    <a:pt x="1668551" y="116789"/>
                  </a:lnTo>
                  <a:lnTo>
                    <a:pt x="1669542" y="112979"/>
                  </a:lnTo>
                  <a:lnTo>
                    <a:pt x="1672170" y="114249"/>
                  </a:lnTo>
                  <a:lnTo>
                    <a:pt x="1674025" y="114249"/>
                  </a:lnTo>
                  <a:lnTo>
                    <a:pt x="1693367" y="111709"/>
                  </a:lnTo>
                  <a:lnTo>
                    <a:pt x="1712722" y="109169"/>
                  </a:lnTo>
                  <a:lnTo>
                    <a:pt x="1720189" y="107899"/>
                  </a:lnTo>
                  <a:lnTo>
                    <a:pt x="1727441" y="106629"/>
                  </a:lnTo>
                  <a:lnTo>
                    <a:pt x="1741487" y="106629"/>
                  </a:lnTo>
                  <a:lnTo>
                    <a:pt x="1754314" y="105359"/>
                  </a:lnTo>
                  <a:lnTo>
                    <a:pt x="1767332" y="105359"/>
                  </a:lnTo>
                  <a:lnTo>
                    <a:pt x="1773796" y="104089"/>
                  </a:lnTo>
                  <a:lnTo>
                    <a:pt x="1780222" y="104089"/>
                  </a:lnTo>
                  <a:lnTo>
                    <a:pt x="1786636" y="102819"/>
                  </a:lnTo>
                  <a:lnTo>
                    <a:pt x="1795106" y="100279"/>
                  </a:lnTo>
                  <a:lnTo>
                    <a:pt x="1799348" y="99009"/>
                  </a:lnTo>
                  <a:lnTo>
                    <a:pt x="1803590" y="97739"/>
                  </a:lnTo>
                  <a:lnTo>
                    <a:pt x="1807832" y="96469"/>
                  </a:lnTo>
                  <a:lnTo>
                    <a:pt x="1818487" y="95199"/>
                  </a:lnTo>
                  <a:lnTo>
                    <a:pt x="1829244" y="92659"/>
                  </a:lnTo>
                  <a:lnTo>
                    <a:pt x="1848459" y="90119"/>
                  </a:lnTo>
                  <a:lnTo>
                    <a:pt x="1867687" y="87579"/>
                  </a:lnTo>
                  <a:lnTo>
                    <a:pt x="1982825" y="68529"/>
                  </a:lnTo>
                  <a:lnTo>
                    <a:pt x="1987169" y="67259"/>
                  </a:lnTo>
                  <a:close/>
                </a:path>
                <a:path extrusionOk="0" h="627379" w="2648585">
                  <a:moveTo>
                    <a:pt x="2008428" y="438937"/>
                  </a:moveTo>
                  <a:lnTo>
                    <a:pt x="2007793" y="436600"/>
                  </a:lnTo>
                  <a:lnTo>
                    <a:pt x="2005799" y="436105"/>
                  </a:lnTo>
                  <a:lnTo>
                    <a:pt x="2004656" y="434822"/>
                  </a:lnTo>
                  <a:lnTo>
                    <a:pt x="2002028" y="433679"/>
                  </a:lnTo>
                  <a:lnTo>
                    <a:pt x="2001100" y="436524"/>
                  </a:lnTo>
                  <a:lnTo>
                    <a:pt x="2001608" y="438937"/>
                  </a:lnTo>
                  <a:lnTo>
                    <a:pt x="2000821" y="440296"/>
                  </a:lnTo>
                  <a:lnTo>
                    <a:pt x="1996617" y="440855"/>
                  </a:lnTo>
                  <a:lnTo>
                    <a:pt x="1995766" y="442137"/>
                  </a:lnTo>
                  <a:lnTo>
                    <a:pt x="1996414" y="443560"/>
                  </a:lnTo>
                  <a:lnTo>
                    <a:pt x="1999615" y="443623"/>
                  </a:lnTo>
                  <a:lnTo>
                    <a:pt x="2003031" y="442849"/>
                  </a:lnTo>
                  <a:lnTo>
                    <a:pt x="2004656" y="439013"/>
                  </a:lnTo>
                  <a:lnTo>
                    <a:pt x="2008428" y="438937"/>
                  </a:lnTo>
                  <a:close/>
                </a:path>
                <a:path extrusionOk="0" h="627379" w="2648585">
                  <a:moveTo>
                    <a:pt x="2011133" y="429704"/>
                  </a:moveTo>
                  <a:lnTo>
                    <a:pt x="2009927" y="425310"/>
                  </a:lnTo>
                  <a:lnTo>
                    <a:pt x="2007362" y="424738"/>
                  </a:lnTo>
                  <a:lnTo>
                    <a:pt x="2005520" y="427228"/>
                  </a:lnTo>
                  <a:lnTo>
                    <a:pt x="2005876" y="429501"/>
                  </a:lnTo>
                  <a:lnTo>
                    <a:pt x="2006942" y="431698"/>
                  </a:lnTo>
                  <a:lnTo>
                    <a:pt x="2009355" y="432333"/>
                  </a:lnTo>
                  <a:lnTo>
                    <a:pt x="2011070" y="432689"/>
                  </a:lnTo>
                  <a:lnTo>
                    <a:pt x="2010994" y="431063"/>
                  </a:lnTo>
                  <a:lnTo>
                    <a:pt x="2011133" y="429704"/>
                  </a:lnTo>
                  <a:close/>
                </a:path>
                <a:path extrusionOk="0" h="627379" w="2648585">
                  <a:moveTo>
                    <a:pt x="2024722" y="370116"/>
                  </a:moveTo>
                  <a:close/>
                </a:path>
                <a:path extrusionOk="0" h="627379" w="2648585">
                  <a:moveTo>
                    <a:pt x="2027897" y="383844"/>
                  </a:moveTo>
                  <a:lnTo>
                    <a:pt x="2027847" y="383247"/>
                  </a:lnTo>
                  <a:lnTo>
                    <a:pt x="2027643" y="383755"/>
                  </a:lnTo>
                  <a:lnTo>
                    <a:pt x="2027897" y="383844"/>
                  </a:lnTo>
                  <a:close/>
                </a:path>
                <a:path extrusionOk="0" h="627379" w="2648585">
                  <a:moveTo>
                    <a:pt x="2034400" y="386245"/>
                  </a:moveTo>
                  <a:lnTo>
                    <a:pt x="2034209" y="386168"/>
                  </a:lnTo>
                  <a:lnTo>
                    <a:pt x="2027897" y="383844"/>
                  </a:lnTo>
                  <a:lnTo>
                    <a:pt x="2028063" y="385813"/>
                  </a:lnTo>
                  <a:lnTo>
                    <a:pt x="2025510" y="386168"/>
                  </a:lnTo>
                  <a:lnTo>
                    <a:pt x="2024087" y="384035"/>
                  </a:lnTo>
                  <a:lnTo>
                    <a:pt x="2024481" y="382409"/>
                  </a:lnTo>
                  <a:lnTo>
                    <a:pt x="2024862" y="380847"/>
                  </a:lnTo>
                  <a:lnTo>
                    <a:pt x="2023872" y="379133"/>
                  </a:lnTo>
                  <a:lnTo>
                    <a:pt x="2022017" y="378904"/>
                  </a:lnTo>
                  <a:lnTo>
                    <a:pt x="2022017" y="387159"/>
                  </a:lnTo>
                  <a:lnTo>
                    <a:pt x="2018957" y="392277"/>
                  </a:lnTo>
                  <a:lnTo>
                    <a:pt x="2015337" y="392912"/>
                  </a:lnTo>
                  <a:lnTo>
                    <a:pt x="2013623" y="392772"/>
                  </a:lnTo>
                  <a:lnTo>
                    <a:pt x="2013915" y="390359"/>
                  </a:lnTo>
                  <a:lnTo>
                    <a:pt x="2014982" y="388874"/>
                  </a:lnTo>
                  <a:lnTo>
                    <a:pt x="2016760" y="386880"/>
                  </a:lnTo>
                  <a:lnTo>
                    <a:pt x="2020747" y="382549"/>
                  </a:lnTo>
                  <a:lnTo>
                    <a:pt x="2020874" y="382409"/>
                  </a:lnTo>
                  <a:lnTo>
                    <a:pt x="2022017" y="387159"/>
                  </a:lnTo>
                  <a:lnTo>
                    <a:pt x="2022017" y="378904"/>
                  </a:lnTo>
                  <a:lnTo>
                    <a:pt x="2020519" y="378714"/>
                  </a:lnTo>
                  <a:lnTo>
                    <a:pt x="2019249" y="376364"/>
                  </a:lnTo>
                  <a:lnTo>
                    <a:pt x="2021230" y="374446"/>
                  </a:lnTo>
                  <a:lnTo>
                    <a:pt x="2021306" y="370827"/>
                  </a:lnTo>
                  <a:lnTo>
                    <a:pt x="2024646" y="370128"/>
                  </a:lnTo>
                  <a:lnTo>
                    <a:pt x="2024634" y="369620"/>
                  </a:lnTo>
                  <a:lnTo>
                    <a:pt x="2024265" y="367423"/>
                  </a:lnTo>
                  <a:lnTo>
                    <a:pt x="2023935" y="365506"/>
                  </a:lnTo>
                  <a:lnTo>
                    <a:pt x="2020874" y="365506"/>
                  </a:lnTo>
                  <a:lnTo>
                    <a:pt x="2016328" y="367423"/>
                  </a:lnTo>
                  <a:lnTo>
                    <a:pt x="2018245" y="364439"/>
                  </a:lnTo>
                  <a:lnTo>
                    <a:pt x="2018449" y="364363"/>
                  </a:lnTo>
                  <a:lnTo>
                    <a:pt x="2020239" y="363728"/>
                  </a:lnTo>
                  <a:lnTo>
                    <a:pt x="2022157" y="362940"/>
                  </a:lnTo>
                  <a:lnTo>
                    <a:pt x="2023935" y="360807"/>
                  </a:lnTo>
                  <a:lnTo>
                    <a:pt x="2023021" y="357974"/>
                  </a:lnTo>
                  <a:lnTo>
                    <a:pt x="2021027" y="355561"/>
                  </a:lnTo>
                  <a:lnTo>
                    <a:pt x="2016899" y="353707"/>
                  </a:lnTo>
                  <a:lnTo>
                    <a:pt x="2014550" y="354634"/>
                  </a:lnTo>
                  <a:lnTo>
                    <a:pt x="2014410" y="357327"/>
                  </a:lnTo>
                  <a:lnTo>
                    <a:pt x="2014334" y="367131"/>
                  </a:lnTo>
                  <a:lnTo>
                    <a:pt x="2013267" y="368998"/>
                  </a:lnTo>
                  <a:lnTo>
                    <a:pt x="2013267" y="399808"/>
                  </a:lnTo>
                  <a:lnTo>
                    <a:pt x="2012137" y="401510"/>
                  </a:lnTo>
                  <a:lnTo>
                    <a:pt x="2010422" y="401510"/>
                  </a:lnTo>
                  <a:lnTo>
                    <a:pt x="2010067" y="400024"/>
                  </a:lnTo>
                  <a:lnTo>
                    <a:pt x="2009648" y="398805"/>
                  </a:lnTo>
                  <a:lnTo>
                    <a:pt x="2010714" y="397319"/>
                  </a:lnTo>
                  <a:lnTo>
                    <a:pt x="2013267" y="399808"/>
                  </a:lnTo>
                  <a:lnTo>
                    <a:pt x="2013267" y="368998"/>
                  </a:lnTo>
                  <a:lnTo>
                    <a:pt x="2012911" y="369620"/>
                  </a:lnTo>
                  <a:lnTo>
                    <a:pt x="2010359" y="366280"/>
                  </a:lnTo>
                  <a:lnTo>
                    <a:pt x="2011781" y="364363"/>
                  </a:lnTo>
                  <a:lnTo>
                    <a:pt x="2014334" y="367131"/>
                  </a:lnTo>
                  <a:lnTo>
                    <a:pt x="2014334" y="357365"/>
                  </a:lnTo>
                  <a:lnTo>
                    <a:pt x="2012911" y="357974"/>
                  </a:lnTo>
                  <a:lnTo>
                    <a:pt x="2010638" y="357479"/>
                  </a:lnTo>
                  <a:lnTo>
                    <a:pt x="2009851" y="359041"/>
                  </a:lnTo>
                  <a:lnTo>
                    <a:pt x="2009355" y="360667"/>
                  </a:lnTo>
                  <a:lnTo>
                    <a:pt x="2008568" y="363651"/>
                  </a:lnTo>
                  <a:lnTo>
                    <a:pt x="2007082" y="366204"/>
                  </a:lnTo>
                  <a:lnTo>
                    <a:pt x="2005520" y="368769"/>
                  </a:lnTo>
                  <a:lnTo>
                    <a:pt x="2003666" y="371602"/>
                  </a:lnTo>
                  <a:lnTo>
                    <a:pt x="2003729" y="372960"/>
                  </a:lnTo>
                  <a:lnTo>
                    <a:pt x="2003844" y="374446"/>
                  </a:lnTo>
                  <a:lnTo>
                    <a:pt x="2006371" y="380339"/>
                  </a:lnTo>
                  <a:lnTo>
                    <a:pt x="2004593" y="382549"/>
                  </a:lnTo>
                  <a:lnTo>
                    <a:pt x="2001532" y="382054"/>
                  </a:lnTo>
                  <a:lnTo>
                    <a:pt x="1999259" y="382473"/>
                  </a:lnTo>
                  <a:lnTo>
                    <a:pt x="1992426" y="397675"/>
                  </a:lnTo>
                  <a:lnTo>
                    <a:pt x="1994839" y="398170"/>
                  </a:lnTo>
                  <a:lnTo>
                    <a:pt x="1995627" y="396887"/>
                  </a:lnTo>
                  <a:lnTo>
                    <a:pt x="1996694" y="396468"/>
                  </a:lnTo>
                  <a:lnTo>
                    <a:pt x="2000961" y="396963"/>
                  </a:lnTo>
                  <a:lnTo>
                    <a:pt x="2002053" y="398805"/>
                  </a:lnTo>
                  <a:lnTo>
                    <a:pt x="2001939" y="400024"/>
                  </a:lnTo>
                  <a:lnTo>
                    <a:pt x="2001697" y="401510"/>
                  </a:lnTo>
                  <a:lnTo>
                    <a:pt x="2001278" y="403352"/>
                  </a:lnTo>
                  <a:lnTo>
                    <a:pt x="2000897" y="405345"/>
                  </a:lnTo>
                  <a:lnTo>
                    <a:pt x="1999615" y="404710"/>
                  </a:lnTo>
                  <a:lnTo>
                    <a:pt x="1998116" y="404495"/>
                  </a:lnTo>
                  <a:lnTo>
                    <a:pt x="1994560" y="404139"/>
                  </a:lnTo>
                  <a:lnTo>
                    <a:pt x="1993061" y="407047"/>
                  </a:lnTo>
                  <a:lnTo>
                    <a:pt x="1994560" y="410883"/>
                  </a:lnTo>
                  <a:lnTo>
                    <a:pt x="1991220" y="409752"/>
                  </a:lnTo>
                  <a:lnTo>
                    <a:pt x="1991220" y="425310"/>
                  </a:lnTo>
                  <a:lnTo>
                    <a:pt x="1989505" y="427291"/>
                  </a:lnTo>
                  <a:lnTo>
                    <a:pt x="1987232" y="424954"/>
                  </a:lnTo>
                  <a:lnTo>
                    <a:pt x="1988654" y="423100"/>
                  </a:lnTo>
                  <a:lnTo>
                    <a:pt x="1991220" y="425310"/>
                  </a:lnTo>
                  <a:lnTo>
                    <a:pt x="1991220" y="409752"/>
                  </a:lnTo>
                  <a:lnTo>
                    <a:pt x="1989505" y="409168"/>
                  </a:lnTo>
                  <a:lnTo>
                    <a:pt x="1989505" y="419049"/>
                  </a:lnTo>
                  <a:lnTo>
                    <a:pt x="1987943" y="421043"/>
                  </a:lnTo>
                  <a:lnTo>
                    <a:pt x="1985454" y="419620"/>
                  </a:lnTo>
                  <a:lnTo>
                    <a:pt x="1985175" y="416991"/>
                  </a:lnTo>
                  <a:lnTo>
                    <a:pt x="1988159" y="416496"/>
                  </a:lnTo>
                  <a:lnTo>
                    <a:pt x="1989505" y="419049"/>
                  </a:lnTo>
                  <a:lnTo>
                    <a:pt x="1989505" y="409168"/>
                  </a:lnTo>
                  <a:lnTo>
                    <a:pt x="1987308" y="408406"/>
                  </a:lnTo>
                  <a:lnTo>
                    <a:pt x="1986457" y="408965"/>
                  </a:lnTo>
                  <a:lnTo>
                    <a:pt x="1985175" y="416928"/>
                  </a:lnTo>
                  <a:lnTo>
                    <a:pt x="1980476" y="420827"/>
                  </a:lnTo>
                  <a:lnTo>
                    <a:pt x="1983816" y="427723"/>
                  </a:lnTo>
                  <a:lnTo>
                    <a:pt x="1979625" y="431838"/>
                  </a:lnTo>
                  <a:lnTo>
                    <a:pt x="1980615" y="434682"/>
                  </a:lnTo>
                  <a:lnTo>
                    <a:pt x="1983955" y="438518"/>
                  </a:lnTo>
                  <a:lnTo>
                    <a:pt x="1991855" y="440296"/>
                  </a:lnTo>
                  <a:lnTo>
                    <a:pt x="1996414" y="438023"/>
                  </a:lnTo>
                  <a:lnTo>
                    <a:pt x="1998611" y="435813"/>
                  </a:lnTo>
                  <a:lnTo>
                    <a:pt x="2002243" y="431914"/>
                  </a:lnTo>
                  <a:lnTo>
                    <a:pt x="1998472" y="429145"/>
                  </a:lnTo>
                  <a:lnTo>
                    <a:pt x="1997659" y="427291"/>
                  </a:lnTo>
                  <a:lnTo>
                    <a:pt x="1995830" y="423100"/>
                  </a:lnTo>
                  <a:lnTo>
                    <a:pt x="1995055" y="421322"/>
                  </a:lnTo>
                  <a:lnTo>
                    <a:pt x="1995106" y="421043"/>
                  </a:lnTo>
                  <a:lnTo>
                    <a:pt x="1995411" y="419404"/>
                  </a:lnTo>
                  <a:lnTo>
                    <a:pt x="1999907" y="416496"/>
                  </a:lnTo>
                  <a:lnTo>
                    <a:pt x="2002104" y="415074"/>
                  </a:lnTo>
                  <a:lnTo>
                    <a:pt x="2002599" y="413727"/>
                  </a:lnTo>
                  <a:lnTo>
                    <a:pt x="1999399" y="410959"/>
                  </a:lnTo>
                  <a:lnTo>
                    <a:pt x="1998967" y="409460"/>
                  </a:lnTo>
                  <a:lnTo>
                    <a:pt x="2000681" y="409105"/>
                  </a:lnTo>
                  <a:lnTo>
                    <a:pt x="2004872" y="408190"/>
                  </a:lnTo>
                  <a:lnTo>
                    <a:pt x="2008720" y="406476"/>
                  </a:lnTo>
                  <a:lnTo>
                    <a:pt x="2011375" y="405345"/>
                  </a:lnTo>
                  <a:lnTo>
                    <a:pt x="2012696" y="404774"/>
                  </a:lnTo>
                  <a:lnTo>
                    <a:pt x="2010625" y="407263"/>
                  </a:lnTo>
                  <a:lnTo>
                    <a:pt x="2008212" y="409460"/>
                  </a:lnTo>
                  <a:lnTo>
                    <a:pt x="2006485" y="410883"/>
                  </a:lnTo>
                  <a:lnTo>
                    <a:pt x="2004733" y="412381"/>
                  </a:lnTo>
                  <a:lnTo>
                    <a:pt x="2003590" y="413727"/>
                  </a:lnTo>
                  <a:lnTo>
                    <a:pt x="2009076" y="414578"/>
                  </a:lnTo>
                  <a:lnTo>
                    <a:pt x="2011984" y="416991"/>
                  </a:lnTo>
                  <a:lnTo>
                    <a:pt x="2016760" y="417283"/>
                  </a:lnTo>
                  <a:lnTo>
                    <a:pt x="2018322" y="416001"/>
                  </a:lnTo>
                  <a:lnTo>
                    <a:pt x="2018741" y="417918"/>
                  </a:lnTo>
                  <a:lnTo>
                    <a:pt x="2016963" y="420903"/>
                  </a:lnTo>
                  <a:lnTo>
                    <a:pt x="2014118" y="422325"/>
                  </a:lnTo>
                  <a:lnTo>
                    <a:pt x="2015121" y="423672"/>
                  </a:lnTo>
                  <a:lnTo>
                    <a:pt x="2016429" y="425310"/>
                  </a:lnTo>
                  <a:lnTo>
                    <a:pt x="2018182" y="427291"/>
                  </a:lnTo>
                  <a:lnTo>
                    <a:pt x="2019388" y="427291"/>
                  </a:lnTo>
                  <a:lnTo>
                    <a:pt x="2021090" y="425589"/>
                  </a:lnTo>
                  <a:lnTo>
                    <a:pt x="2022449" y="424167"/>
                  </a:lnTo>
                  <a:lnTo>
                    <a:pt x="2023732" y="422681"/>
                  </a:lnTo>
                  <a:lnTo>
                    <a:pt x="2025929" y="418693"/>
                  </a:lnTo>
                  <a:lnTo>
                    <a:pt x="2027072" y="416991"/>
                  </a:lnTo>
                  <a:lnTo>
                    <a:pt x="2020620" y="416001"/>
                  </a:lnTo>
                  <a:lnTo>
                    <a:pt x="2019668" y="415861"/>
                  </a:lnTo>
                  <a:lnTo>
                    <a:pt x="2018576" y="412381"/>
                  </a:lnTo>
                  <a:lnTo>
                    <a:pt x="2018563" y="410883"/>
                  </a:lnTo>
                  <a:lnTo>
                    <a:pt x="2018893" y="407263"/>
                  </a:lnTo>
                  <a:lnTo>
                    <a:pt x="2022233" y="408546"/>
                  </a:lnTo>
                  <a:lnTo>
                    <a:pt x="2024227" y="408749"/>
                  </a:lnTo>
                  <a:lnTo>
                    <a:pt x="2025154" y="408901"/>
                  </a:lnTo>
                  <a:lnTo>
                    <a:pt x="2028355" y="408190"/>
                  </a:lnTo>
                  <a:lnTo>
                    <a:pt x="2028139" y="407263"/>
                  </a:lnTo>
                  <a:lnTo>
                    <a:pt x="2027758" y="405625"/>
                  </a:lnTo>
                  <a:lnTo>
                    <a:pt x="2027567" y="404774"/>
                  </a:lnTo>
                  <a:lnTo>
                    <a:pt x="2024443" y="403923"/>
                  </a:lnTo>
                  <a:lnTo>
                    <a:pt x="2022513" y="405625"/>
                  </a:lnTo>
                  <a:lnTo>
                    <a:pt x="2021878" y="404914"/>
                  </a:lnTo>
                  <a:lnTo>
                    <a:pt x="2020455" y="403352"/>
                  </a:lnTo>
                  <a:lnTo>
                    <a:pt x="2018461" y="404914"/>
                  </a:lnTo>
                  <a:lnTo>
                    <a:pt x="2018474" y="404774"/>
                  </a:lnTo>
                  <a:lnTo>
                    <a:pt x="2018766" y="401510"/>
                  </a:lnTo>
                  <a:lnTo>
                    <a:pt x="2018817" y="400875"/>
                  </a:lnTo>
                  <a:lnTo>
                    <a:pt x="2019528" y="397954"/>
                  </a:lnTo>
                  <a:lnTo>
                    <a:pt x="2024608" y="397319"/>
                  </a:lnTo>
                  <a:lnTo>
                    <a:pt x="2025929" y="397179"/>
                  </a:lnTo>
                  <a:lnTo>
                    <a:pt x="2026551" y="396468"/>
                  </a:lnTo>
                  <a:lnTo>
                    <a:pt x="2027491" y="395401"/>
                  </a:lnTo>
                  <a:lnTo>
                    <a:pt x="2028101" y="392912"/>
                  </a:lnTo>
                  <a:lnTo>
                    <a:pt x="2028710" y="390220"/>
                  </a:lnTo>
                  <a:lnTo>
                    <a:pt x="2030336" y="387946"/>
                  </a:lnTo>
                  <a:lnTo>
                    <a:pt x="2034400" y="386245"/>
                  </a:lnTo>
                  <a:close/>
                </a:path>
                <a:path extrusionOk="0" h="627379" w="2648585">
                  <a:moveTo>
                    <a:pt x="2035390" y="375373"/>
                  </a:moveTo>
                  <a:lnTo>
                    <a:pt x="2026424" y="370395"/>
                  </a:lnTo>
                  <a:lnTo>
                    <a:pt x="2024697" y="370128"/>
                  </a:lnTo>
                  <a:lnTo>
                    <a:pt x="2024570" y="371754"/>
                  </a:lnTo>
                  <a:lnTo>
                    <a:pt x="2024507" y="372960"/>
                  </a:lnTo>
                  <a:lnTo>
                    <a:pt x="2026932" y="372173"/>
                  </a:lnTo>
                  <a:lnTo>
                    <a:pt x="2028558" y="372668"/>
                  </a:lnTo>
                  <a:lnTo>
                    <a:pt x="2027783" y="376301"/>
                  </a:lnTo>
                  <a:lnTo>
                    <a:pt x="2025929" y="379704"/>
                  </a:lnTo>
                  <a:lnTo>
                    <a:pt x="2027847" y="383247"/>
                  </a:lnTo>
                  <a:lnTo>
                    <a:pt x="2028710" y="381203"/>
                  </a:lnTo>
                  <a:lnTo>
                    <a:pt x="2032762" y="377710"/>
                  </a:lnTo>
                  <a:lnTo>
                    <a:pt x="2035390" y="375373"/>
                  </a:lnTo>
                  <a:close/>
                </a:path>
                <a:path extrusionOk="0" h="627379" w="2648585">
                  <a:moveTo>
                    <a:pt x="2048624" y="340715"/>
                  </a:moveTo>
                  <a:close/>
                </a:path>
                <a:path extrusionOk="0" h="627379" w="2648585">
                  <a:moveTo>
                    <a:pt x="2049703" y="375945"/>
                  </a:moveTo>
                  <a:lnTo>
                    <a:pt x="2043912" y="375945"/>
                  </a:lnTo>
                  <a:lnTo>
                    <a:pt x="2045208" y="376301"/>
                  </a:lnTo>
                  <a:lnTo>
                    <a:pt x="2044001" y="380415"/>
                  </a:lnTo>
                  <a:lnTo>
                    <a:pt x="2042147" y="382905"/>
                  </a:lnTo>
                  <a:lnTo>
                    <a:pt x="2039023" y="382333"/>
                  </a:lnTo>
                  <a:lnTo>
                    <a:pt x="2036394" y="383324"/>
                  </a:lnTo>
                  <a:lnTo>
                    <a:pt x="2040089" y="385813"/>
                  </a:lnTo>
                  <a:lnTo>
                    <a:pt x="2044141" y="385533"/>
                  </a:lnTo>
                  <a:lnTo>
                    <a:pt x="2045665" y="382905"/>
                  </a:lnTo>
                  <a:lnTo>
                    <a:pt x="2049703" y="375945"/>
                  </a:lnTo>
                  <a:close/>
                </a:path>
                <a:path extrusionOk="0" h="627379" w="2648585">
                  <a:moveTo>
                    <a:pt x="2071598" y="173799"/>
                  </a:moveTo>
                  <a:lnTo>
                    <a:pt x="2066188" y="173583"/>
                  </a:lnTo>
                  <a:lnTo>
                    <a:pt x="2061362" y="173443"/>
                  </a:lnTo>
                  <a:lnTo>
                    <a:pt x="2060498" y="178562"/>
                  </a:lnTo>
                  <a:lnTo>
                    <a:pt x="2056879" y="181254"/>
                  </a:lnTo>
                  <a:lnTo>
                    <a:pt x="2059584" y="182105"/>
                  </a:lnTo>
                  <a:lnTo>
                    <a:pt x="2061781" y="183172"/>
                  </a:lnTo>
                  <a:lnTo>
                    <a:pt x="2063203" y="181686"/>
                  </a:lnTo>
                  <a:lnTo>
                    <a:pt x="2065832" y="179120"/>
                  </a:lnTo>
                  <a:lnTo>
                    <a:pt x="2067763" y="179336"/>
                  </a:lnTo>
                  <a:lnTo>
                    <a:pt x="2070176" y="182105"/>
                  </a:lnTo>
                  <a:lnTo>
                    <a:pt x="2069541" y="178701"/>
                  </a:lnTo>
                  <a:lnTo>
                    <a:pt x="2071598" y="173799"/>
                  </a:lnTo>
                  <a:close/>
                </a:path>
                <a:path extrusionOk="0" h="627379" w="2648585">
                  <a:moveTo>
                    <a:pt x="2087956" y="406057"/>
                  </a:moveTo>
                  <a:lnTo>
                    <a:pt x="2082698" y="403783"/>
                  </a:lnTo>
                  <a:lnTo>
                    <a:pt x="2078291" y="405269"/>
                  </a:lnTo>
                  <a:lnTo>
                    <a:pt x="2073948" y="405485"/>
                  </a:lnTo>
                  <a:lnTo>
                    <a:pt x="2078215" y="408546"/>
                  </a:lnTo>
                  <a:lnTo>
                    <a:pt x="2082558" y="408470"/>
                  </a:lnTo>
                  <a:lnTo>
                    <a:pt x="2087956" y="406057"/>
                  </a:lnTo>
                  <a:close/>
                </a:path>
                <a:path extrusionOk="0" h="627379" w="2648585">
                  <a:moveTo>
                    <a:pt x="2098344" y="292341"/>
                  </a:moveTo>
                  <a:lnTo>
                    <a:pt x="2089023" y="291490"/>
                  </a:lnTo>
                  <a:lnTo>
                    <a:pt x="2086229" y="295592"/>
                  </a:lnTo>
                  <a:lnTo>
                    <a:pt x="2085111" y="292912"/>
                  </a:lnTo>
                  <a:lnTo>
                    <a:pt x="2083409" y="296672"/>
                  </a:lnTo>
                  <a:lnTo>
                    <a:pt x="2081491" y="294690"/>
                  </a:lnTo>
                  <a:lnTo>
                    <a:pt x="2078355" y="292696"/>
                  </a:lnTo>
                  <a:lnTo>
                    <a:pt x="2077643" y="290283"/>
                  </a:lnTo>
                  <a:lnTo>
                    <a:pt x="2074189" y="292912"/>
                  </a:lnTo>
                  <a:lnTo>
                    <a:pt x="2074278" y="293687"/>
                  </a:lnTo>
                  <a:lnTo>
                    <a:pt x="2074659" y="295109"/>
                  </a:lnTo>
                  <a:lnTo>
                    <a:pt x="2075637" y="296316"/>
                  </a:lnTo>
                  <a:lnTo>
                    <a:pt x="2078786" y="300367"/>
                  </a:lnTo>
                  <a:lnTo>
                    <a:pt x="2076564" y="301650"/>
                  </a:lnTo>
                  <a:lnTo>
                    <a:pt x="2074379" y="302666"/>
                  </a:lnTo>
                  <a:lnTo>
                    <a:pt x="2074379" y="308317"/>
                  </a:lnTo>
                  <a:lnTo>
                    <a:pt x="2074087" y="309460"/>
                  </a:lnTo>
                  <a:lnTo>
                    <a:pt x="2072309" y="310527"/>
                  </a:lnTo>
                  <a:lnTo>
                    <a:pt x="2071497" y="308825"/>
                  </a:lnTo>
                  <a:lnTo>
                    <a:pt x="2071954" y="307822"/>
                  </a:lnTo>
                  <a:lnTo>
                    <a:pt x="2072030" y="307682"/>
                  </a:lnTo>
                  <a:lnTo>
                    <a:pt x="2073452" y="306476"/>
                  </a:lnTo>
                  <a:lnTo>
                    <a:pt x="2074379" y="308317"/>
                  </a:lnTo>
                  <a:lnTo>
                    <a:pt x="2074379" y="302666"/>
                  </a:lnTo>
                  <a:lnTo>
                    <a:pt x="2072601" y="303491"/>
                  </a:lnTo>
                  <a:lnTo>
                    <a:pt x="2074926" y="300151"/>
                  </a:lnTo>
                  <a:lnTo>
                    <a:pt x="2075370" y="299516"/>
                  </a:lnTo>
                  <a:lnTo>
                    <a:pt x="2072093" y="298373"/>
                  </a:lnTo>
                  <a:lnTo>
                    <a:pt x="2070963" y="296316"/>
                  </a:lnTo>
                  <a:lnTo>
                    <a:pt x="2069045" y="297243"/>
                  </a:lnTo>
                  <a:lnTo>
                    <a:pt x="2070176" y="300151"/>
                  </a:lnTo>
                  <a:lnTo>
                    <a:pt x="2067687" y="300012"/>
                  </a:lnTo>
                  <a:lnTo>
                    <a:pt x="2065337" y="299935"/>
                  </a:lnTo>
                  <a:lnTo>
                    <a:pt x="2065261" y="297675"/>
                  </a:lnTo>
                  <a:lnTo>
                    <a:pt x="2065058" y="296456"/>
                  </a:lnTo>
                  <a:lnTo>
                    <a:pt x="2064766" y="295541"/>
                  </a:lnTo>
                  <a:lnTo>
                    <a:pt x="2059787" y="294894"/>
                  </a:lnTo>
                  <a:lnTo>
                    <a:pt x="2058009" y="296100"/>
                  </a:lnTo>
                  <a:lnTo>
                    <a:pt x="2059940" y="297243"/>
                  </a:lnTo>
                  <a:lnTo>
                    <a:pt x="2060600" y="298018"/>
                  </a:lnTo>
                  <a:lnTo>
                    <a:pt x="2064346" y="302285"/>
                  </a:lnTo>
                  <a:lnTo>
                    <a:pt x="2063343" y="305841"/>
                  </a:lnTo>
                  <a:lnTo>
                    <a:pt x="2061210" y="304774"/>
                  </a:lnTo>
                  <a:lnTo>
                    <a:pt x="2060930" y="304634"/>
                  </a:lnTo>
                  <a:lnTo>
                    <a:pt x="2060486" y="301358"/>
                  </a:lnTo>
                  <a:lnTo>
                    <a:pt x="2060219" y="299377"/>
                  </a:lnTo>
                  <a:lnTo>
                    <a:pt x="2054618" y="298170"/>
                  </a:lnTo>
                  <a:lnTo>
                    <a:pt x="2053958" y="298018"/>
                  </a:lnTo>
                  <a:lnTo>
                    <a:pt x="2053323" y="292976"/>
                  </a:lnTo>
                  <a:lnTo>
                    <a:pt x="2051900" y="293331"/>
                  </a:lnTo>
                  <a:lnTo>
                    <a:pt x="2051900" y="303568"/>
                  </a:lnTo>
                  <a:lnTo>
                    <a:pt x="2050973" y="304774"/>
                  </a:lnTo>
                  <a:lnTo>
                    <a:pt x="2049830" y="302285"/>
                  </a:lnTo>
                  <a:lnTo>
                    <a:pt x="2051037" y="301358"/>
                  </a:lnTo>
                  <a:lnTo>
                    <a:pt x="2051900" y="303568"/>
                  </a:lnTo>
                  <a:lnTo>
                    <a:pt x="2051900" y="293331"/>
                  </a:lnTo>
                  <a:lnTo>
                    <a:pt x="2050402" y="293687"/>
                  </a:lnTo>
                  <a:lnTo>
                    <a:pt x="2051329" y="296748"/>
                  </a:lnTo>
                  <a:lnTo>
                    <a:pt x="2049119" y="298170"/>
                  </a:lnTo>
                  <a:lnTo>
                    <a:pt x="2049335" y="291846"/>
                  </a:lnTo>
                  <a:lnTo>
                    <a:pt x="2052180" y="286664"/>
                  </a:lnTo>
                  <a:lnTo>
                    <a:pt x="2053323" y="280200"/>
                  </a:lnTo>
                  <a:lnTo>
                    <a:pt x="2048764" y="282752"/>
                  </a:lnTo>
                  <a:lnTo>
                    <a:pt x="2046490" y="286156"/>
                  </a:lnTo>
                  <a:lnTo>
                    <a:pt x="2043150" y="288505"/>
                  </a:lnTo>
                  <a:lnTo>
                    <a:pt x="2039023" y="291350"/>
                  </a:lnTo>
                  <a:lnTo>
                    <a:pt x="2041372" y="295897"/>
                  </a:lnTo>
                  <a:lnTo>
                    <a:pt x="2044217" y="302361"/>
                  </a:lnTo>
                  <a:lnTo>
                    <a:pt x="2043430" y="304342"/>
                  </a:lnTo>
                  <a:lnTo>
                    <a:pt x="2041296" y="306044"/>
                  </a:lnTo>
                  <a:lnTo>
                    <a:pt x="2039239" y="307822"/>
                  </a:lnTo>
                  <a:lnTo>
                    <a:pt x="2037461" y="306971"/>
                  </a:lnTo>
                  <a:lnTo>
                    <a:pt x="2035390" y="304774"/>
                  </a:lnTo>
                  <a:lnTo>
                    <a:pt x="2035924" y="307263"/>
                  </a:lnTo>
                  <a:lnTo>
                    <a:pt x="2035949" y="307822"/>
                  </a:lnTo>
                  <a:lnTo>
                    <a:pt x="2034260" y="309181"/>
                  </a:lnTo>
                  <a:lnTo>
                    <a:pt x="2033612" y="309994"/>
                  </a:lnTo>
                  <a:lnTo>
                    <a:pt x="2033612" y="318617"/>
                  </a:lnTo>
                  <a:lnTo>
                    <a:pt x="2033473" y="321741"/>
                  </a:lnTo>
                  <a:lnTo>
                    <a:pt x="2030018" y="319824"/>
                  </a:lnTo>
                  <a:lnTo>
                    <a:pt x="2029675" y="319633"/>
                  </a:lnTo>
                  <a:lnTo>
                    <a:pt x="2033612" y="318617"/>
                  </a:lnTo>
                  <a:lnTo>
                    <a:pt x="2033612" y="309994"/>
                  </a:lnTo>
                  <a:lnTo>
                    <a:pt x="2032965" y="310807"/>
                  </a:lnTo>
                  <a:lnTo>
                    <a:pt x="2031619" y="312585"/>
                  </a:lnTo>
                  <a:lnTo>
                    <a:pt x="2030984" y="314718"/>
                  </a:lnTo>
                  <a:lnTo>
                    <a:pt x="2029129" y="319328"/>
                  </a:lnTo>
                  <a:lnTo>
                    <a:pt x="2027847" y="318617"/>
                  </a:lnTo>
                  <a:lnTo>
                    <a:pt x="2026996" y="323024"/>
                  </a:lnTo>
                  <a:lnTo>
                    <a:pt x="2025599" y="326440"/>
                  </a:lnTo>
                  <a:lnTo>
                    <a:pt x="2025713" y="326936"/>
                  </a:lnTo>
                  <a:lnTo>
                    <a:pt x="2026424" y="329133"/>
                  </a:lnTo>
                  <a:lnTo>
                    <a:pt x="2028139" y="327710"/>
                  </a:lnTo>
                  <a:lnTo>
                    <a:pt x="2029701" y="326009"/>
                  </a:lnTo>
                  <a:lnTo>
                    <a:pt x="2031339" y="328422"/>
                  </a:lnTo>
                  <a:lnTo>
                    <a:pt x="2031225" y="330555"/>
                  </a:lnTo>
                  <a:lnTo>
                    <a:pt x="2031161" y="332511"/>
                  </a:lnTo>
                  <a:lnTo>
                    <a:pt x="2034324" y="330123"/>
                  </a:lnTo>
                  <a:lnTo>
                    <a:pt x="2035467" y="326936"/>
                  </a:lnTo>
                  <a:lnTo>
                    <a:pt x="2037600" y="327291"/>
                  </a:lnTo>
                  <a:lnTo>
                    <a:pt x="2040229" y="327647"/>
                  </a:lnTo>
                  <a:lnTo>
                    <a:pt x="2041575" y="327850"/>
                  </a:lnTo>
                  <a:lnTo>
                    <a:pt x="2043785" y="329209"/>
                  </a:lnTo>
                  <a:lnTo>
                    <a:pt x="2044268" y="326936"/>
                  </a:lnTo>
                  <a:lnTo>
                    <a:pt x="2044458" y="326009"/>
                  </a:lnTo>
                  <a:lnTo>
                    <a:pt x="2044788" y="324446"/>
                  </a:lnTo>
                  <a:lnTo>
                    <a:pt x="2044217" y="322097"/>
                  </a:lnTo>
                  <a:lnTo>
                    <a:pt x="2043087" y="321741"/>
                  </a:lnTo>
                  <a:lnTo>
                    <a:pt x="2036533" y="319684"/>
                  </a:lnTo>
                  <a:lnTo>
                    <a:pt x="2037143" y="318617"/>
                  </a:lnTo>
                  <a:lnTo>
                    <a:pt x="2039086" y="315214"/>
                  </a:lnTo>
                  <a:lnTo>
                    <a:pt x="2039023" y="309676"/>
                  </a:lnTo>
                  <a:lnTo>
                    <a:pt x="2041791" y="308825"/>
                  </a:lnTo>
                  <a:lnTo>
                    <a:pt x="2044001" y="309105"/>
                  </a:lnTo>
                  <a:lnTo>
                    <a:pt x="2046414" y="309460"/>
                  </a:lnTo>
                  <a:lnTo>
                    <a:pt x="2046058" y="310883"/>
                  </a:lnTo>
                  <a:lnTo>
                    <a:pt x="2045462" y="315214"/>
                  </a:lnTo>
                  <a:lnTo>
                    <a:pt x="2045563" y="318973"/>
                  </a:lnTo>
                  <a:lnTo>
                    <a:pt x="2047303" y="322033"/>
                  </a:lnTo>
                  <a:lnTo>
                    <a:pt x="2050630" y="327647"/>
                  </a:lnTo>
                  <a:lnTo>
                    <a:pt x="2050630" y="328422"/>
                  </a:lnTo>
                  <a:lnTo>
                    <a:pt x="2049322" y="334175"/>
                  </a:lnTo>
                  <a:lnTo>
                    <a:pt x="2049221" y="334886"/>
                  </a:lnTo>
                  <a:lnTo>
                    <a:pt x="2048637" y="340004"/>
                  </a:lnTo>
                  <a:lnTo>
                    <a:pt x="2048637" y="340766"/>
                  </a:lnTo>
                  <a:lnTo>
                    <a:pt x="2049691" y="340499"/>
                  </a:lnTo>
                  <a:lnTo>
                    <a:pt x="2051037" y="339788"/>
                  </a:lnTo>
                  <a:lnTo>
                    <a:pt x="2051037" y="341922"/>
                  </a:lnTo>
                  <a:lnTo>
                    <a:pt x="2050262" y="343192"/>
                  </a:lnTo>
                  <a:lnTo>
                    <a:pt x="2049056" y="343331"/>
                  </a:lnTo>
                  <a:lnTo>
                    <a:pt x="2049056" y="368693"/>
                  </a:lnTo>
                  <a:lnTo>
                    <a:pt x="2048268" y="370255"/>
                  </a:lnTo>
                  <a:lnTo>
                    <a:pt x="2047062" y="370255"/>
                  </a:lnTo>
                  <a:lnTo>
                    <a:pt x="2045703" y="368909"/>
                  </a:lnTo>
                  <a:lnTo>
                    <a:pt x="2047062" y="367626"/>
                  </a:lnTo>
                  <a:lnTo>
                    <a:pt x="2046770" y="365290"/>
                  </a:lnTo>
                  <a:lnTo>
                    <a:pt x="2048192" y="367487"/>
                  </a:lnTo>
                  <a:lnTo>
                    <a:pt x="2049056" y="368693"/>
                  </a:lnTo>
                  <a:lnTo>
                    <a:pt x="2049056" y="343331"/>
                  </a:lnTo>
                  <a:lnTo>
                    <a:pt x="2048268" y="343408"/>
                  </a:lnTo>
                  <a:lnTo>
                    <a:pt x="2048789" y="341922"/>
                  </a:lnTo>
                  <a:lnTo>
                    <a:pt x="2048751" y="341350"/>
                  </a:lnTo>
                  <a:lnTo>
                    <a:pt x="2048637" y="340779"/>
                  </a:lnTo>
                  <a:lnTo>
                    <a:pt x="2045855" y="342773"/>
                  </a:lnTo>
                  <a:lnTo>
                    <a:pt x="2043430" y="345617"/>
                  </a:lnTo>
                  <a:lnTo>
                    <a:pt x="2037029" y="344258"/>
                  </a:lnTo>
                  <a:lnTo>
                    <a:pt x="2035175" y="343623"/>
                  </a:lnTo>
                  <a:lnTo>
                    <a:pt x="2036635" y="340779"/>
                  </a:lnTo>
                  <a:lnTo>
                    <a:pt x="2037803" y="338366"/>
                  </a:lnTo>
                  <a:lnTo>
                    <a:pt x="2038413" y="337083"/>
                  </a:lnTo>
                  <a:lnTo>
                    <a:pt x="2038578" y="335813"/>
                  </a:lnTo>
                  <a:lnTo>
                    <a:pt x="2038667" y="334886"/>
                  </a:lnTo>
                  <a:lnTo>
                    <a:pt x="2038731" y="334175"/>
                  </a:lnTo>
                  <a:lnTo>
                    <a:pt x="2033257" y="334886"/>
                  </a:lnTo>
                  <a:lnTo>
                    <a:pt x="2033117" y="334733"/>
                  </a:lnTo>
                  <a:lnTo>
                    <a:pt x="2033117" y="338366"/>
                  </a:lnTo>
                  <a:lnTo>
                    <a:pt x="2032114" y="338302"/>
                  </a:lnTo>
                  <a:lnTo>
                    <a:pt x="2032050" y="337159"/>
                  </a:lnTo>
                  <a:lnTo>
                    <a:pt x="2032825" y="337083"/>
                  </a:lnTo>
                  <a:lnTo>
                    <a:pt x="2033117" y="338366"/>
                  </a:lnTo>
                  <a:lnTo>
                    <a:pt x="2033117" y="334733"/>
                  </a:lnTo>
                  <a:lnTo>
                    <a:pt x="2031187" y="332549"/>
                  </a:lnTo>
                  <a:lnTo>
                    <a:pt x="2029129" y="334175"/>
                  </a:lnTo>
                  <a:lnTo>
                    <a:pt x="2027072" y="335813"/>
                  </a:lnTo>
                  <a:lnTo>
                    <a:pt x="2022017" y="334314"/>
                  </a:lnTo>
                  <a:lnTo>
                    <a:pt x="2021027" y="335673"/>
                  </a:lnTo>
                  <a:lnTo>
                    <a:pt x="2020519" y="337019"/>
                  </a:lnTo>
                  <a:lnTo>
                    <a:pt x="2019884" y="338797"/>
                  </a:lnTo>
                  <a:lnTo>
                    <a:pt x="2018538" y="340004"/>
                  </a:lnTo>
                  <a:lnTo>
                    <a:pt x="2020455" y="341782"/>
                  </a:lnTo>
                  <a:lnTo>
                    <a:pt x="2026716" y="347383"/>
                  </a:lnTo>
                  <a:lnTo>
                    <a:pt x="2026856" y="347675"/>
                  </a:lnTo>
                  <a:lnTo>
                    <a:pt x="2029625" y="345757"/>
                  </a:lnTo>
                  <a:lnTo>
                    <a:pt x="2031479" y="345821"/>
                  </a:lnTo>
                  <a:lnTo>
                    <a:pt x="2032114" y="347675"/>
                  </a:lnTo>
                  <a:lnTo>
                    <a:pt x="2036457" y="348449"/>
                  </a:lnTo>
                  <a:lnTo>
                    <a:pt x="2033257" y="351650"/>
                  </a:lnTo>
                  <a:lnTo>
                    <a:pt x="2034260" y="353644"/>
                  </a:lnTo>
                  <a:lnTo>
                    <a:pt x="2037308" y="355409"/>
                  </a:lnTo>
                  <a:lnTo>
                    <a:pt x="2039797" y="355409"/>
                  </a:lnTo>
                  <a:lnTo>
                    <a:pt x="2040153" y="350443"/>
                  </a:lnTo>
                  <a:lnTo>
                    <a:pt x="2041867" y="352221"/>
                  </a:lnTo>
                  <a:lnTo>
                    <a:pt x="2043074" y="353428"/>
                  </a:lnTo>
                  <a:lnTo>
                    <a:pt x="2046058" y="357047"/>
                  </a:lnTo>
                  <a:lnTo>
                    <a:pt x="2045995" y="358394"/>
                  </a:lnTo>
                  <a:lnTo>
                    <a:pt x="2042502" y="359321"/>
                  </a:lnTo>
                  <a:lnTo>
                    <a:pt x="2039086" y="360172"/>
                  </a:lnTo>
                  <a:lnTo>
                    <a:pt x="2035822" y="357835"/>
                  </a:lnTo>
                  <a:lnTo>
                    <a:pt x="2032622" y="360311"/>
                  </a:lnTo>
                  <a:lnTo>
                    <a:pt x="2034997" y="355625"/>
                  </a:lnTo>
                  <a:lnTo>
                    <a:pt x="2035251" y="355130"/>
                  </a:lnTo>
                  <a:lnTo>
                    <a:pt x="2031403" y="355625"/>
                  </a:lnTo>
                  <a:lnTo>
                    <a:pt x="2028710" y="354495"/>
                  </a:lnTo>
                  <a:lnTo>
                    <a:pt x="2028850" y="356120"/>
                  </a:lnTo>
                  <a:lnTo>
                    <a:pt x="2029104" y="357047"/>
                  </a:lnTo>
                  <a:lnTo>
                    <a:pt x="2029066" y="358533"/>
                  </a:lnTo>
                  <a:lnTo>
                    <a:pt x="2028634" y="361315"/>
                  </a:lnTo>
                  <a:lnTo>
                    <a:pt x="2029269" y="362369"/>
                  </a:lnTo>
                  <a:lnTo>
                    <a:pt x="2036102" y="364502"/>
                  </a:lnTo>
                  <a:lnTo>
                    <a:pt x="2037854" y="368693"/>
                  </a:lnTo>
                  <a:lnTo>
                    <a:pt x="2037892" y="368909"/>
                  </a:lnTo>
                  <a:lnTo>
                    <a:pt x="2038527" y="375234"/>
                  </a:lnTo>
                  <a:lnTo>
                    <a:pt x="2041575" y="375297"/>
                  </a:lnTo>
                  <a:lnTo>
                    <a:pt x="2050072" y="375297"/>
                  </a:lnTo>
                  <a:lnTo>
                    <a:pt x="2052993" y="370255"/>
                  </a:lnTo>
                  <a:lnTo>
                    <a:pt x="2055837" y="365290"/>
                  </a:lnTo>
                  <a:lnTo>
                    <a:pt x="2058670" y="360311"/>
                  </a:lnTo>
                  <a:lnTo>
                    <a:pt x="2058746" y="360172"/>
                  </a:lnTo>
                  <a:lnTo>
                    <a:pt x="2059152" y="359460"/>
                  </a:lnTo>
                  <a:lnTo>
                    <a:pt x="2060714" y="357898"/>
                  </a:lnTo>
                  <a:lnTo>
                    <a:pt x="2059470" y="356692"/>
                  </a:lnTo>
                  <a:lnTo>
                    <a:pt x="2056307" y="353644"/>
                  </a:lnTo>
                  <a:lnTo>
                    <a:pt x="2054885" y="355130"/>
                  </a:lnTo>
                  <a:lnTo>
                    <a:pt x="2053247" y="356692"/>
                  </a:lnTo>
                  <a:lnTo>
                    <a:pt x="2051253" y="353428"/>
                  </a:lnTo>
                  <a:lnTo>
                    <a:pt x="2051735" y="350443"/>
                  </a:lnTo>
                  <a:lnTo>
                    <a:pt x="2052497" y="345757"/>
                  </a:lnTo>
                  <a:lnTo>
                    <a:pt x="2052523" y="345617"/>
                  </a:lnTo>
                  <a:lnTo>
                    <a:pt x="2057057" y="343408"/>
                  </a:lnTo>
                  <a:lnTo>
                    <a:pt x="2057514" y="343192"/>
                  </a:lnTo>
                  <a:lnTo>
                    <a:pt x="2060079" y="343623"/>
                  </a:lnTo>
                  <a:lnTo>
                    <a:pt x="2064918" y="344195"/>
                  </a:lnTo>
                  <a:lnTo>
                    <a:pt x="2062568" y="347459"/>
                  </a:lnTo>
                  <a:lnTo>
                    <a:pt x="2064766" y="348234"/>
                  </a:lnTo>
                  <a:lnTo>
                    <a:pt x="2066480" y="347027"/>
                  </a:lnTo>
                  <a:lnTo>
                    <a:pt x="2067115" y="345186"/>
                  </a:lnTo>
                  <a:lnTo>
                    <a:pt x="2067864" y="343623"/>
                  </a:lnTo>
                  <a:lnTo>
                    <a:pt x="2067915" y="343192"/>
                  </a:lnTo>
                  <a:lnTo>
                    <a:pt x="2067420" y="341350"/>
                  </a:lnTo>
                  <a:lnTo>
                    <a:pt x="2067255" y="340779"/>
                  </a:lnTo>
                  <a:lnTo>
                    <a:pt x="2062492" y="341350"/>
                  </a:lnTo>
                  <a:lnTo>
                    <a:pt x="2062111" y="340779"/>
                  </a:lnTo>
                  <a:lnTo>
                    <a:pt x="2060295" y="338086"/>
                  </a:lnTo>
                  <a:lnTo>
                    <a:pt x="2057806" y="335241"/>
                  </a:lnTo>
                  <a:lnTo>
                    <a:pt x="2057920" y="339788"/>
                  </a:lnTo>
                  <a:lnTo>
                    <a:pt x="2058009" y="340779"/>
                  </a:lnTo>
                  <a:lnTo>
                    <a:pt x="2053602" y="340563"/>
                  </a:lnTo>
                  <a:lnTo>
                    <a:pt x="2054047" y="339788"/>
                  </a:lnTo>
                  <a:lnTo>
                    <a:pt x="2054453" y="339077"/>
                  </a:lnTo>
                  <a:lnTo>
                    <a:pt x="2056231" y="338442"/>
                  </a:lnTo>
                  <a:lnTo>
                    <a:pt x="2055660" y="336308"/>
                  </a:lnTo>
                  <a:lnTo>
                    <a:pt x="2057806" y="335241"/>
                  </a:lnTo>
                  <a:lnTo>
                    <a:pt x="2057869" y="333248"/>
                  </a:lnTo>
                  <a:lnTo>
                    <a:pt x="2058428" y="331482"/>
                  </a:lnTo>
                  <a:lnTo>
                    <a:pt x="2058720" y="330555"/>
                  </a:lnTo>
                  <a:lnTo>
                    <a:pt x="2054948" y="331482"/>
                  </a:lnTo>
                  <a:lnTo>
                    <a:pt x="2053526" y="330276"/>
                  </a:lnTo>
                  <a:lnTo>
                    <a:pt x="2054809" y="328206"/>
                  </a:lnTo>
                  <a:lnTo>
                    <a:pt x="2058085" y="328142"/>
                  </a:lnTo>
                  <a:lnTo>
                    <a:pt x="2057374" y="325729"/>
                  </a:lnTo>
                  <a:lnTo>
                    <a:pt x="2060790" y="326440"/>
                  </a:lnTo>
                  <a:lnTo>
                    <a:pt x="2061502" y="330415"/>
                  </a:lnTo>
                  <a:lnTo>
                    <a:pt x="2064410" y="331685"/>
                  </a:lnTo>
                  <a:lnTo>
                    <a:pt x="2066340" y="332397"/>
                  </a:lnTo>
                  <a:lnTo>
                    <a:pt x="2067052" y="329984"/>
                  </a:lnTo>
                  <a:lnTo>
                    <a:pt x="2066582" y="327850"/>
                  </a:lnTo>
                  <a:lnTo>
                    <a:pt x="2066505" y="327647"/>
                  </a:lnTo>
                  <a:lnTo>
                    <a:pt x="2065223" y="325729"/>
                  </a:lnTo>
                  <a:lnTo>
                    <a:pt x="2063038" y="322097"/>
                  </a:lnTo>
                  <a:lnTo>
                    <a:pt x="2061781" y="320255"/>
                  </a:lnTo>
                  <a:lnTo>
                    <a:pt x="2060930" y="318262"/>
                  </a:lnTo>
                  <a:lnTo>
                    <a:pt x="2061641" y="315074"/>
                  </a:lnTo>
                  <a:lnTo>
                    <a:pt x="2063991" y="316560"/>
                  </a:lnTo>
                  <a:lnTo>
                    <a:pt x="2065629" y="319405"/>
                  </a:lnTo>
                  <a:lnTo>
                    <a:pt x="2067902" y="319760"/>
                  </a:lnTo>
                  <a:lnTo>
                    <a:pt x="2073376" y="316496"/>
                  </a:lnTo>
                  <a:lnTo>
                    <a:pt x="2075446" y="317347"/>
                  </a:lnTo>
                  <a:lnTo>
                    <a:pt x="2077135" y="319633"/>
                  </a:lnTo>
                  <a:lnTo>
                    <a:pt x="2079637" y="322605"/>
                  </a:lnTo>
                  <a:lnTo>
                    <a:pt x="2083790" y="316496"/>
                  </a:lnTo>
                  <a:lnTo>
                    <a:pt x="2084806" y="315074"/>
                  </a:lnTo>
                  <a:lnTo>
                    <a:pt x="2086432" y="312801"/>
                  </a:lnTo>
                  <a:lnTo>
                    <a:pt x="2087245" y="311658"/>
                  </a:lnTo>
                  <a:lnTo>
                    <a:pt x="2087372" y="310807"/>
                  </a:lnTo>
                  <a:lnTo>
                    <a:pt x="2087410" y="310527"/>
                  </a:lnTo>
                  <a:lnTo>
                    <a:pt x="2087854" y="307263"/>
                  </a:lnTo>
                  <a:lnTo>
                    <a:pt x="2087994" y="306260"/>
                  </a:lnTo>
                  <a:lnTo>
                    <a:pt x="2088108" y="304914"/>
                  </a:lnTo>
                  <a:lnTo>
                    <a:pt x="2086178" y="306260"/>
                  </a:lnTo>
                  <a:lnTo>
                    <a:pt x="2084120" y="307263"/>
                  </a:lnTo>
                  <a:lnTo>
                    <a:pt x="2082457" y="306476"/>
                  </a:lnTo>
                  <a:lnTo>
                    <a:pt x="2081136" y="305841"/>
                  </a:lnTo>
                  <a:lnTo>
                    <a:pt x="2080844" y="305689"/>
                  </a:lnTo>
                  <a:lnTo>
                    <a:pt x="2080564" y="305549"/>
                  </a:lnTo>
                  <a:lnTo>
                    <a:pt x="2079142" y="305650"/>
                  </a:lnTo>
                  <a:lnTo>
                    <a:pt x="2079142" y="311797"/>
                  </a:lnTo>
                  <a:lnTo>
                    <a:pt x="2077859" y="312801"/>
                  </a:lnTo>
                  <a:lnTo>
                    <a:pt x="2076653" y="311797"/>
                  </a:lnTo>
                  <a:lnTo>
                    <a:pt x="2077935" y="310807"/>
                  </a:lnTo>
                  <a:lnTo>
                    <a:pt x="2079142" y="311797"/>
                  </a:lnTo>
                  <a:lnTo>
                    <a:pt x="2079142" y="305650"/>
                  </a:lnTo>
                  <a:lnTo>
                    <a:pt x="2078570" y="305689"/>
                  </a:lnTo>
                  <a:lnTo>
                    <a:pt x="2078710" y="303847"/>
                  </a:lnTo>
                  <a:lnTo>
                    <a:pt x="2079205" y="303491"/>
                  </a:lnTo>
                  <a:lnTo>
                    <a:pt x="2081771" y="301650"/>
                  </a:lnTo>
                  <a:lnTo>
                    <a:pt x="2085759" y="300799"/>
                  </a:lnTo>
                  <a:lnTo>
                    <a:pt x="2086457" y="299161"/>
                  </a:lnTo>
                  <a:lnTo>
                    <a:pt x="2088108" y="304914"/>
                  </a:lnTo>
                  <a:lnTo>
                    <a:pt x="2092794" y="301929"/>
                  </a:lnTo>
                  <a:lnTo>
                    <a:pt x="2092159" y="295249"/>
                  </a:lnTo>
                  <a:lnTo>
                    <a:pt x="2098344" y="292341"/>
                  </a:lnTo>
                  <a:close/>
                </a:path>
                <a:path extrusionOk="0" h="627379" w="2648585">
                  <a:moveTo>
                    <a:pt x="2157603" y="334251"/>
                  </a:moveTo>
                  <a:lnTo>
                    <a:pt x="2157247" y="332193"/>
                  </a:lnTo>
                  <a:lnTo>
                    <a:pt x="2156676" y="329133"/>
                  </a:lnTo>
                  <a:lnTo>
                    <a:pt x="2153412" y="328777"/>
                  </a:lnTo>
                  <a:lnTo>
                    <a:pt x="2149284" y="328002"/>
                  </a:lnTo>
                  <a:lnTo>
                    <a:pt x="2147709" y="328498"/>
                  </a:lnTo>
                  <a:lnTo>
                    <a:pt x="2147862" y="330200"/>
                  </a:lnTo>
                  <a:lnTo>
                    <a:pt x="2148217" y="333756"/>
                  </a:lnTo>
                  <a:lnTo>
                    <a:pt x="2151202" y="333463"/>
                  </a:lnTo>
                  <a:lnTo>
                    <a:pt x="2153907" y="333756"/>
                  </a:lnTo>
                  <a:lnTo>
                    <a:pt x="2154974" y="333248"/>
                  </a:lnTo>
                  <a:lnTo>
                    <a:pt x="2157603" y="334251"/>
                  </a:lnTo>
                  <a:close/>
                </a:path>
                <a:path extrusionOk="0" h="627379" w="2648585">
                  <a:moveTo>
                    <a:pt x="2172614" y="332689"/>
                  </a:moveTo>
                  <a:lnTo>
                    <a:pt x="2170341" y="329349"/>
                  </a:lnTo>
                  <a:lnTo>
                    <a:pt x="2171687" y="326224"/>
                  </a:lnTo>
                  <a:lnTo>
                    <a:pt x="2168982" y="325018"/>
                  </a:lnTo>
                  <a:lnTo>
                    <a:pt x="2166353" y="326364"/>
                  </a:lnTo>
                  <a:lnTo>
                    <a:pt x="2165286" y="328358"/>
                  </a:lnTo>
                  <a:lnTo>
                    <a:pt x="2167420" y="335381"/>
                  </a:lnTo>
                  <a:lnTo>
                    <a:pt x="2169337" y="336384"/>
                  </a:lnTo>
                  <a:lnTo>
                    <a:pt x="2171115" y="335813"/>
                  </a:lnTo>
                  <a:lnTo>
                    <a:pt x="2172614" y="332689"/>
                  </a:lnTo>
                  <a:close/>
                </a:path>
                <a:path extrusionOk="0" h="627379" w="2648585">
                  <a:moveTo>
                    <a:pt x="2176170" y="369684"/>
                  </a:moveTo>
                  <a:lnTo>
                    <a:pt x="2170049" y="367982"/>
                  </a:lnTo>
                  <a:lnTo>
                    <a:pt x="2167140" y="365709"/>
                  </a:lnTo>
                  <a:lnTo>
                    <a:pt x="2161451" y="365353"/>
                  </a:lnTo>
                  <a:lnTo>
                    <a:pt x="2158949" y="364502"/>
                  </a:lnTo>
                  <a:lnTo>
                    <a:pt x="2159736" y="358889"/>
                  </a:lnTo>
                  <a:lnTo>
                    <a:pt x="2162302" y="361454"/>
                  </a:lnTo>
                  <a:lnTo>
                    <a:pt x="2163788" y="360883"/>
                  </a:lnTo>
                  <a:lnTo>
                    <a:pt x="2164359" y="360387"/>
                  </a:lnTo>
                  <a:lnTo>
                    <a:pt x="2164143" y="358609"/>
                  </a:lnTo>
                  <a:lnTo>
                    <a:pt x="2161019" y="358686"/>
                  </a:lnTo>
                  <a:lnTo>
                    <a:pt x="2161654" y="356196"/>
                  </a:lnTo>
                  <a:lnTo>
                    <a:pt x="2166353" y="358394"/>
                  </a:lnTo>
                  <a:lnTo>
                    <a:pt x="2167140" y="358330"/>
                  </a:lnTo>
                  <a:lnTo>
                    <a:pt x="2167420" y="354990"/>
                  </a:lnTo>
                  <a:lnTo>
                    <a:pt x="2167991" y="349592"/>
                  </a:lnTo>
                  <a:lnTo>
                    <a:pt x="2175243" y="343547"/>
                  </a:lnTo>
                  <a:lnTo>
                    <a:pt x="2172678" y="342277"/>
                  </a:lnTo>
                  <a:lnTo>
                    <a:pt x="2172182" y="341922"/>
                  </a:lnTo>
                  <a:lnTo>
                    <a:pt x="2168766" y="345617"/>
                  </a:lnTo>
                  <a:lnTo>
                    <a:pt x="2166137" y="347319"/>
                  </a:lnTo>
                  <a:lnTo>
                    <a:pt x="2162010" y="350583"/>
                  </a:lnTo>
                  <a:lnTo>
                    <a:pt x="2161375" y="352577"/>
                  </a:lnTo>
                  <a:lnTo>
                    <a:pt x="2157107" y="351155"/>
                  </a:lnTo>
                  <a:lnTo>
                    <a:pt x="2155609" y="352145"/>
                  </a:lnTo>
                  <a:lnTo>
                    <a:pt x="2155113" y="353847"/>
                  </a:lnTo>
                  <a:lnTo>
                    <a:pt x="2154758" y="355561"/>
                  </a:lnTo>
                  <a:lnTo>
                    <a:pt x="2153475" y="357327"/>
                  </a:lnTo>
                  <a:lnTo>
                    <a:pt x="2155748" y="358749"/>
                  </a:lnTo>
                  <a:lnTo>
                    <a:pt x="2157031" y="361099"/>
                  </a:lnTo>
                  <a:lnTo>
                    <a:pt x="2155748" y="362013"/>
                  </a:lnTo>
                  <a:lnTo>
                    <a:pt x="2153831" y="361734"/>
                  </a:lnTo>
                  <a:lnTo>
                    <a:pt x="2152548" y="363435"/>
                  </a:lnTo>
                  <a:lnTo>
                    <a:pt x="2150986" y="362089"/>
                  </a:lnTo>
                  <a:lnTo>
                    <a:pt x="2150059" y="361670"/>
                  </a:lnTo>
                  <a:lnTo>
                    <a:pt x="2148636" y="363296"/>
                  </a:lnTo>
                  <a:lnTo>
                    <a:pt x="2145792" y="365213"/>
                  </a:lnTo>
                  <a:lnTo>
                    <a:pt x="2150770" y="365925"/>
                  </a:lnTo>
                  <a:lnTo>
                    <a:pt x="2151913" y="367982"/>
                  </a:lnTo>
                  <a:lnTo>
                    <a:pt x="2151557" y="372110"/>
                  </a:lnTo>
                  <a:lnTo>
                    <a:pt x="2152548" y="372821"/>
                  </a:lnTo>
                  <a:lnTo>
                    <a:pt x="2159736" y="369900"/>
                  </a:lnTo>
                  <a:lnTo>
                    <a:pt x="2162581" y="368414"/>
                  </a:lnTo>
                  <a:lnTo>
                    <a:pt x="2168982" y="369976"/>
                  </a:lnTo>
                  <a:lnTo>
                    <a:pt x="2168982" y="370967"/>
                  </a:lnTo>
                  <a:lnTo>
                    <a:pt x="2168055" y="373100"/>
                  </a:lnTo>
                  <a:lnTo>
                    <a:pt x="2166924" y="376224"/>
                  </a:lnTo>
                  <a:lnTo>
                    <a:pt x="2168271" y="377926"/>
                  </a:lnTo>
                  <a:lnTo>
                    <a:pt x="2170404" y="377863"/>
                  </a:lnTo>
                  <a:lnTo>
                    <a:pt x="2172474" y="377355"/>
                  </a:lnTo>
                  <a:lnTo>
                    <a:pt x="2174671" y="376936"/>
                  </a:lnTo>
                  <a:lnTo>
                    <a:pt x="2175891" y="375437"/>
                  </a:lnTo>
                  <a:lnTo>
                    <a:pt x="2175675" y="373100"/>
                  </a:lnTo>
                  <a:lnTo>
                    <a:pt x="2175599" y="371462"/>
                  </a:lnTo>
                  <a:lnTo>
                    <a:pt x="2176170" y="369684"/>
                  </a:lnTo>
                  <a:close/>
                </a:path>
                <a:path extrusionOk="0" h="627379" w="2648585">
                  <a:moveTo>
                    <a:pt x="2186698" y="357187"/>
                  </a:moveTo>
                  <a:lnTo>
                    <a:pt x="2183854" y="355981"/>
                  </a:lnTo>
                  <a:lnTo>
                    <a:pt x="2179510" y="354495"/>
                  </a:lnTo>
                  <a:lnTo>
                    <a:pt x="2178583" y="359892"/>
                  </a:lnTo>
                  <a:lnTo>
                    <a:pt x="2175243" y="360883"/>
                  </a:lnTo>
                  <a:lnTo>
                    <a:pt x="2175599" y="363296"/>
                  </a:lnTo>
                  <a:lnTo>
                    <a:pt x="2178164" y="364794"/>
                  </a:lnTo>
                  <a:lnTo>
                    <a:pt x="2180653" y="363080"/>
                  </a:lnTo>
                  <a:lnTo>
                    <a:pt x="2183777" y="362661"/>
                  </a:lnTo>
                  <a:lnTo>
                    <a:pt x="2185987" y="360451"/>
                  </a:lnTo>
                  <a:lnTo>
                    <a:pt x="2186698" y="357187"/>
                  </a:lnTo>
                  <a:close/>
                </a:path>
                <a:path extrusionOk="0" h="627379" w="2648585">
                  <a:moveTo>
                    <a:pt x="2197862" y="385318"/>
                  </a:moveTo>
                  <a:lnTo>
                    <a:pt x="2197443" y="384390"/>
                  </a:lnTo>
                  <a:lnTo>
                    <a:pt x="2192820" y="384530"/>
                  </a:lnTo>
                  <a:lnTo>
                    <a:pt x="2191461" y="385318"/>
                  </a:lnTo>
                  <a:lnTo>
                    <a:pt x="2189683" y="385889"/>
                  </a:lnTo>
                  <a:lnTo>
                    <a:pt x="2189683" y="387946"/>
                  </a:lnTo>
                  <a:lnTo>
                    <a:pt x="2190394" y="389013"/>
                  </a:lnTo>
                  <a:lnTo>
                    <a:pt x="2197862" y="385318"/>
                  </a:lnTo>
                  <a:close/>
                </a:path>
                <a:path extrusionOk="0" h="627379" w="2648585">
                  <a:moveTo>
                    <a:pt x="2208542" y="368769"/>
                  </a:moveTo>
                  <a:lnTo>
                    <a:pt x="2208250" y="366356"/>
                  </a:lnTo>
                  <a:lnTo>
                    <a:pt x="2207971" y="364363"/>
                  </a:lnTo>
                  <a:lnTo>
                    <a:pt x="2206828" y="363080"/>
                  </a:lnTo>
                  <a:lnTo>
                    <a:pt x="2202065" y="361099"/>
                  </a:lnTo>
                  <a:lnTo>
                    <a:pt x="2199360" y="361670"/>
                  </a:lnTo>
                  <a:lnTo>
                    <a:pt x="2196655" y="363016"/>
                  </a:lnTo>
                  <a:lnTo>
                    <a:pt x="2194801" y="364007"/>
                  </a:lnTo>
                  <a:lnTo>
                    <a:pt x="2193175" y="365150"/>
                  </a:lnTo>
                  <a:lnTo>
                    <a:pt x="2196300" y="366560"/>
                  </a:lnTo>
                  <a:lnTo>
                    <a:pt x="2198293" y="367563"/>
                  </a:lnTo>
                  <a:lnTo>
                    <a:pt x="2197938" y="368909"/>
                  </a:lnTo>
                  <a:lnTo>
                    <a:pt x="2197011" y="370332"/>
                  </a:lnTo>
                  <a:lnTo>
                    <a:pt x="2196020" y="371754"/>
                  </a:lnTo>
                  <a:lnTo>
                    <a:pt x="2194801" y="373100"/>
                  </a:lnTo>
                  <a:lnTo>
                    <a:pt x="2193455" y="374878"/>
                  </a:lnTo>
                  <a:lnTo>
                    <a:pt x="2199144" y="377075"/>
                  </a:lnTo>
                  <a:lnTo>
                    <a:pt x="2200071" y="376796"/>
                  </a:lnTo>
                  <a:lnTo>
                    <a:pt x="2202561" y="371754"/>
                  </a:lnTo>
                  <a:lnTo>
                    <a:pt x="2205190" y="368833"/>
                  </a:lnTo>
                  <a:lnTo>
                    <a:pt x="2206472" y="368338"/>
                  </a:lnTo>
                  <a:lnTo>
                    <a:pt x="2208542" y="368769"/>
                  </a:lnTo>
                  <a:close/>
                </a:path>
                <a:path extrusionOk="0" h="627379" w="2648585">
                  <a:moveTo>
                    <a:pt x="2233930" y="355981"/>
                  </a:moveTo>
                  <a:lnTo>
                    <a:pt x="2229307" y="353707"/>
                  </a:lnTo>
                  <a:lnTo>
                    <a:pt x="2227097" y="352640"/>
                  </a:lnTo>
                  <a:lnTo>
                    <a:pt x="2227097" y="351434"/>
                  </a:lnTo>
                  <a:lnTo>
                    <a:pt x="2228812" y="349948"/>
                  </a:lnTo>
                  <a:lnTo>
                    <a:pt x="2226602" y="349516"/>
                  </a:lnTo>
                  <a:lnTo>
                    <a:pt x="2224684" y="349453"/>
                  </a:lnTo>
                  <a:lnTo>
                    <a:pt x="2224328" y="354279"/>
                  </a:lnTo>
                  <a:lnTo>
                    <a:pt x="2222766" y="357047"/>
                  </a:lnTo>
                  <a:lnTo>
                    <a:pt x="2225471" y="357898"/>
                  </a:lnTo>
                  <a:lnTo>
                    <a:pt x="2228316" y="358889"/>
                  </a:lnTo>
                  <a:lnTo>
                    <a:pt x="2231733" y="359321"/>
                  </a:lnTo>
                  <a:lnTo>
                    <a:pt x="2233930" y="355981"/>
                  </a:lnTo>
                  <a:close/>
                </a:path>
                <a:path extrusionOk="0" h="627379" w="2648585">
                  <a:moveTo>
                    <a:pt x="2246592" y="355981"/>
                  </a:moveTo>
                  <a:lnTo>
                    <a:pt x="2246096" y="353707"/>
                  </a:lnTo>
                  <a:lnTo>
                    <a:pt x="2243467" y="354418"/>
                  </a:lnTo>
                  <a:lnTo>
                    <a:pt x="2242820" y="352717"/>
                  </a:lnTo>
                  <a:lnTo>
                    <a:pt x="2244102" y="351155"/>
                  </a:lnTo>
                  <a:lnTo>
                    <a:pt x="2245664" y="349656"/>
                  </a:lnTo>
                  <a:lnTo>
                    <a:pt x="2245461" y="347243"/>
                  </a:lnTo>
                  <a:lnTo>
                    <a:pt x="2238273" y="354990"/>
                  </a:lnTo>
                  <a:lnTo>
                    <a:pt x="2240407" y="355346"/>
                  </a:lnTo>
                  <a:lnTo>
                    <a:pt x="2242324" y="355765"/>
                  </a:lnTo>
                  <a:lnTo>
                    <a:pt x="2244318" y="356692"/>
                  </a:lnTo>
                  <a:lnTo>
                    <a:pt x="2246592" y="355981"/>
                  </a:lnTo>
                  <a:close/>
                </a:path>
                <a:path extrusionOk="0" h="627379" w="2648585">
                  <a:moveTo>
                    <a:pt x="2252637" y="369049"/>
                  </a:moveTo>
                  <a:lnTo>
                    <a:pt x="2250859" y="365848"/>
                  </a:lnTo>
                  <a:lnTo>
                    <a:pt x="2249297" y="363435"/>
                  </a:lnTo>
                  <a:lnTo>
                    <a:pt x="2249868" y="360387"/>
                  </a:lnTo>
                  <a:lnTo>
                    <a:pt x="2247442" y="358254"/>
                  </a:lnTo>
                  <a:lnTo>
                    <a:pt x="2242248" y="357543"/>
                  </a:lnTo>
                  <a:lnTo>
                    <a:pt x="2239695" y="357327"/>
                  </a:lnTo>
                  <a:lnTo>
                    <a:pt x="2236279" y="358889"/>
                  </a:lnTo>
                  <a:lnTo>
                    <a:pt x="2235924" y="360667"/>
                  </a:lnTo>
                  <a:lnTo>
                    <a:pt x="2236990" y="363080"/>
                  </a:lnTo>
                  <a:lnTo>
                    <a:pt x="2241829" y="363080"/>
                  </a:lnTo>
                  <a:lnTo>
                    <a:pt x="2244458" y="363232"/>
                  </a:lnTo>
                  <a:lnTo>
                    <a:pt x="2246452" y="368274"/>
                  </a:lnTo>
                  <a:lnTo>
                    <a:pt x="2249576" y="368274"/>
                  </a:lnTo>
                  <a:lnTo>
                    <a:pt x="2252637" y="369049"/>
                  </a:lnTo>
                  <a:close/>
                </a:path>
                <a:path extrusionOk="0" h="627379" w="2648585">
                  <a:moveTo>
                    <a:pt x="2276830" y="146951"/>
                  </a:moveTo>
                  <a:lnTo>
                    <a:pt x="2273274" y="141198"/>
                  </a:lnTo>
                  <a:lnTo>
                    <a:pt x="2268791" y="140208"/>
                  </a:lnTo>
                  <a:lnTo>
                    <a:pt x="2268499" y="144386"/>
                  </a:lnTo>
                  <a:lnTo>
                    <a:pt x="2268791" y="148374"/>
                  </a:lnTo>
                  <a:lnTo>
                    <a:pt x="2272131" y="151498"/>
                  </a:lnTo>
                  <a:lnTo>
                    <a:pt x="2273477" y="152628"/>
                  </a:lnTo>
                  <a:lnTo>
                    <a:pt x="2274836" y="153276"/>
                  </a:lnTo>
                  <a:lnTo>
                    <a:pt x="2275611" y="150850"/>
                  </a:lnTo>
                  <a:lnTo>
                    <a:pt x="2276830" y="146951"/>
                  </a:lnTo>
                  <a:close/>
                </a:path>
                <a:path extrusionOk="0" h="627379" w="2648585">
                  <a:moveTo>
                    <a:pt x="2277326" y="368058"/>
                  </a:moveTo>
                  <a:lnTo>
                    <a:pt x="2273274" y="369836"/>
                  </a:lnTo>
                  <a:lnTo>
                    <a:pt x="2274481" y="366776"/>
                  </a:lnTo>
                  <a:lnTo>
                    <a:pt x="2274189" y="364998"/>
                  </a:lnTo>
                  <a:lnTo>
                    <a:pt x="2272411" y="363728"/>
                  </a:lnTo>
                  <a:lnTo>
                    <a:pt x="2269363" y="364363"/>
                  </a:lnTo>
                  <a:lnTo>
                    <a:pt x="2268220" y="361734"/>
                  </a:lnTo>
                  <a:lnTo>
                    <a:pt x="2266150" y="360527"/>
                  </a:lnTo>
                  <a:lnTo>
                    <a:pt x="2261959" y="357974"/>
                  </a:lnTo>
                  <a:lnTo>
                    <a:pt x="2262530" y="355206"/>
                  </a:lnTo>
                  <a:lnTo>
                    <a:pt x="2263457" y="351726"/>
                  </a:lnTo>
                  <a:lnTo>
                    <a:pt x="2264016" y="347675"/>
                  </a:lnTo>
                  <a:lnTo>
                    <a:pt x="2262238" y="346036"/>
                  </a:lnTo>
                  <a:lnTo>
                    <a:pt x="2259330" y="346036"/>
                  </a:lnTo>
                  <a:lnTo>
                    <a:pt x="2260892" y="348589"/>
                  </a:lnTo>
                  <a:lnTo>
                    <a:pt x="2258834" y="352361"/>
                  </a:lnTo>
                  <a:lnTo>
                    <a:pt x="2256485" y="347459"/>
                  </a:lnTo>
                  <a:lnTo>
                    <a:pt x="2255558" y="354139"/>
                  </a:lnTo>
                  <a:lnTo>
                    <a:pt x="2252637" y="354850"/>
                  </a:lnTo>
                  <a:lnTo>
                    <a:pt x="2249220" y="356260"/>
                  </a:lnTo>
                  <a:lnTo>
                    <a:pt x="2255062" y="361454"/>
                  </a:lnTo>
                  <a:lnTo>
                    <a:pt x="2258758" y="367703"/>
                  </a:lnTo>
                  <a:lnTo>
                    <a:pt x="2262886" y="373672"/>
                  </a:lnTo>
                  <a:lnTo>
                    <a:pt x="2263165" y="367271"/>
                  </a:lnTo>
                  <a:lnTo>
                    <a:pt x="2262098" y="364147"/>
                  </a:lnTo>
                  <a:lnTo>
                    <a:pt x="2267369" y="367207"/>
                  </a:lnTo>
                  <a:lnTo>
                    <a:pt x="2269210" y="369684"/>
                  </a:lnTo>
                  <a:lnTo>
                    <a:pt x="2271496" y="372605"/>
                  </a:lnTo>
                  <a:lnTo>
                    <a:pt x="2275052" y="374230"/>
                  </a:lnTo>
                  <a:lnTo>
                    <a:pt x="2276043" y="373240"/>
                  </a:lnTo>
                  <a:lnTo>
                    <a:pt x="2276830" y="371678"/>
                  </a:lnTo>
                  <a:lnTo>
                    <a:pt x="2277326" y="368058"/>
                  </a:lnTo>
                  <a:close/>
                </a:path>
                <a:path extrusionOk="0" h="627379" w="2648585">
                  <a:moveTo>
                    <a:pt x="2283231" y="346964"/>
                  </a:moveTo>
                  <a:lnTo>
                    <a:pt x="2282736" y="344055"/>
                  </a:lnTo>
                  <a:lnTo>
                    <a:pt x="2281313" y="339572"/>
                  </a:lnTo>
                  <a:lnTo>
                    <a:pt x="2279535" y="341210"/>
                  </a:lnTo>
                  <a:lnTo>
                    <a:pt x="2278316" y="341782"/>
                  </a:lnTo>
                  <a:lnTo>
                    <a:pt x="2275687" y="341566"/>
                  </a:lnTo>
                  <a:lnTo>
                    <a:pt x="2271141" y="338937"/>
                  </a:lnTo>
                  <a:lnTo>
                    <a:pt x="2270493" y="342417"/>
                  </a:lnTo>
                  <a:lnTo>
                    <a:pt x="2269210" y="345821"/>
                  </a:lnTo>
                  <a:lnTo>
                    <a:pt x="2271496" y="345821"/>
                  </a:lnTo>
                  <a:lnTo>
                    <a:pt x="2273058" y="346671"/>
                  </a:lnTo>
                  <a:lnTo>
                    <a:pt x="2277389" y="342696"/>
                  </a:lnTo>
                  <a:lnTo>
                    <a:pt x="2278824" y="343547"/>
                  </a:lnTo>
                  <a:lnTo>
                    <a:pt x="2278888" y="347179"/>
                  </a:lnTo>
                  <a:lnTo>
                    <a:pt x="2278888" y="349021"/>
                  </a:lnTo>
                  <a:lnTo>
                    <a:pt x="2279954" y="350088"/>
                  </a:lnTo>
                  <a:lnTo>
                    <a:pt x="2283231" y="346964"/>
                  </a:lnTo>
                  <a:close/>
                </a:path>
                <a:path extrusionOk="0" h="627379" w="2648585">
                  <a:moveTo>
                    <a:pt x="2295677" y="353428"/>
                  </a:moveTo>
                  <a:lnTo>
                    <a:pt x="2295601" y="351218"/>
                  </a:lnTo>
                  <a:lnTo>
                    <a:pt x="2291905" y="351434"/>
                  </a:lnTo>
                  <a:lnTo>
                    <a:pt x="2294610" y="348386"/>
                  </a:lnTo>
                  <a:lnTo>
                    <a:pt x="2293404" y="347459"/>
                  </a:lnTo>
                  <a:lnTo>
                    <a:pt x="2292756" y="346824"/>
                  </a:lnTo>
                  <a:lnTo>
                    <a:pt x="2289276" y="349237"/>
                  </a:lnTo>
                  <a:lnTo>
                    <a:pt x="2285073" y="351015"/>
                  </a:lnTo>
                  <a:lnTo>
                    <a:pt x="2283942" y="355765"/>
                  </a:lnTo>
                  <a:lnTo>
                    <a:pt x="2282875" y="356552"/>
                  </a:lnTo>
                  <a:lnTo>
                    <a:pt x="2281097" y="353491"/>
                  </a:lnTo>
                  <a:lnTo>
                    <a:pt x="2278176" y="356196"/>
                  </a:lnTo>
                  <a:lnTo>
                    <a:pt x="2272842" y="353847"/>
                  </a:lnTo>
                  <a:lnTo>
                    <a:pt x="2271280" y="355409"/>
                  </a:lnTo>
                  <a:lnTo>
                    <a:pt x="2269921" y="358825"/>
                  </a:lnTo>
                  <a:lnTo>
                    <a:pt x="2276830" y="357974"/>
                  </a:lnTo>
                  <a:lnTo>
                    <a:pt x="2281021" y="361162"/>
                  </a:lnTo>
                  <a:lnTo>
                    <a:pt x="2285288" y="368693"/>
                  </a:lnTo>
                  <a:lnTo>
                    <a:pt x="2286647" y="367423"/>
                  </a:lnTo>
                  <a:lnTo>
                    <a:pt x="2290267" y="361950"/>
                  </a:lnTo>
                  <a:lnTo>
                    <a:pt x="2295677" y="353428"/>
                  </a:lnTo>
                  <a:close/>
                </a:path>
                <a:path extrusionOk="0" h="627379" w="2648585">
                  <a:moveTo>
                    <a:pt x="2321001" y="465505"/>
                  </a:moveTo>
                  <a:lnTo>
                    <a:pt x="2293188" y="468210"/>
                  </a:lnTo>
                  <a:lnTo>
                    <a:pt x="2289200" y="469341"/>
                  </a:lnTo>
                  <a:lnTo>
                    <a:pt x="2289632" y="472401"/>
                  </a:lnTo>
                  <a:lnTo>
                    <a:pt x="2291981" y="471258"/>
                  </a:lnTo>
                  <a:lnTo>
                    <a:pt x="2300376" y="470408"/>
                  </a:lnTo>
                  <a:lnTo>
                    <a:pt x="2316594" y="468274"/>
                  </a:lnTo>
                  <a:lnTo>
                    <a:pt x="2319083" y="467702"/>
                  </a:lnTo>
                  <a:lnTo>
                    <a:pt x="2321001" y="465505"/>
                  </a:lnTo>
                  <a:close/>
                </a:path>
                <a:path extrusionOk="0" h="627379" w="2648585">
                  <a:moveTo>
                    <a:pt x="2348103" y="431761"/>
                  </a:moveTo>
                  <a:lnTo>
                    <a:pt x="2346401" y="429425"/>
                  </a:lnTo>
                  <a:lnTo>
                    <a:pt x="2345118" y="427151"/>
                  </a:lnTo>
                  <a:lnTo>
                    <a:pt x="2343696" y="427431"/>
                  </a:lnTo>
                  <a:lnTo>
                    <a:pt x="2341918" y="428282"/>
                  </a:lnTo>
                  <a:lnTo>
                    <a:pt x="2339492" y="429996"/>
                  </a:lnTo>
                  <a:lnTo>
                    <a:pt x="2339644" y="431622"/>
                  </a:lnTo>
                  <a:lnTo>
                    <a:pt x="2341486" y="432117"/>
                  </a:lnTo>
                  <a:lnTo>
                    <a:pt x="2342692" y="432904"/>
                  </a:lnTo>
                  <a:lnTo>
                    <a:pt x="2344407" y="433616"/>
                  </a:lnTo>
                  <a:lnTo>
                    <a:pt x="2348103" y="431761"/>
                  </a:lnTo>
                  <a:close/>
                </a:path>
                <a:path extrusionOk="0" h="627379" w="2648585">
                  <a:moveTo>
                    <a:pt x="2349665" y="333540"/>
                  </a:moveTo>
                  <a:lnTo>
                    <a:pt x="2348534" y="331978"/>
                  </a:lnTo>
                  <a:lnTo>
                    <a:pt x="2345118" y="332613"/>
                  </a:lnTo>
                  <a:lnTo>
                    <a:pt x="2342489" y="332613"/>
                  </a:lnTo>
                  <a:lnTo>
                    <a:pt x="2341918" y="335737"/>
                  </a:lnTo>
                  <a:lnTo>
                    <a:pt x="2343975" y="338010"/>
                  </a:lnTo>
                  <a:lnTo>
                    <a:pt x="2346604" y="337515"/>
                  </a:lnTo>
                  <a:lnTo>
                    <a:pt x="2348954" y="336232"/>
                  </a:lnTo>
                  <a:lnTo>
                    <a:pt x="2349665" y="333540"/>
                  </a:lnTo>
                  <a:close/>
                </a:path>
                <a:path extrusionOk="0" h="627379" w="2648585">
                  <a:moveTo>
                    <a:pt x="2373287" y="343839"/>
                  </a:moveTo>
                  <a:lnTo>
                    <a:pt x="2371077" y="343128"/>
                  </a:lnTo>
                  <a:lnTo>
                    <a:pt x="2368448" y="342988"/>
                  </a:lnTo>
                  <a:lnTo>
                    <a:pt x="2363965" y="339077"/>
                  </a:lnTo>
                  <a:lnTo>
                    <a:pt x="2362047" y="339001"/>
                  </a:lnTo>
                  <a:lnTo>
                    <a:pt x="2360053" y="343623"/>
                  </a:lnTo>
                  <a:lnTo>
                    <a:pt x="2359063" y="338226"/>
                  </a:lnTo>
                  <a:lnTo>
                    <a:pt x="2354503" y="341706"/>
                  </a:lnTo>
                  <a:lnTo>
                    <a:pt x="2352510" y="339153"/>
                  </a:lnTo>
                  <a:lnTo>
                    <a:pt x="2349881" y="341350"/>
                  </a:lnTo>
                  <a:lnTo>
                    <a:pt x="2351087" y="343839"/>
                  </a:lnTo>
                  <a:lnTo>
                    <a:pt x="2352306" y="344690"/>
                  </a:lnTo>
                  <a:lnTo>
                    <a:pt x="2353576" y="345401"/>
                  </a:lnTo>
                  <a:lnTo>
                    <a:pt x="2355862" y="346887"/>
                  </a:lnTo>
                  <a:lnTo>
                    <a:pt x="2352446" y="346392"/>
                  </a:lnTo>
                  <a:lnTo>
                    <a:pt x="2350236" y="346748"/>
                  </a:lnTo>
                  <a:lnTo>
                    <a:pt x="2346464" y="347675"/>
                  </a:lnTo>
                  <a:lnTo>
                    <a:pt x="2343835" y="347814"/>
                  </a:lnTo>
                  <a:lnTo>
                    <a:pt x="2345118" y="352285"/>
                  </a:lnTo>
                  <a:lnTo>
                    <a:pt x="2347252" y="352640"/>
                  </a:lnTo>
                  <a:lnTo>
                    <a:pt x="2349169" y="351574"/>
                  </a:lnTo>
                  <a:lnTo>
                    <a:pt x="2354084" y="351155"/>
                  </a:lnTo>
                  <a:lnTo>
                    <a:pt x="2359774" y="353288"/>
                  </a:lnTo>
                  <a:lnTo>
                    <a:pt x="2370505" y="349237"/>
                  </a:lnTo>
                  <a:lnTo>
                    <a:pt x="2373287" y="343839"/>
                  </a:lnTo>
                  <a:close/>
                </a:path>
                <a:path extrusionOk="0" h="627379" w="2648585">
                  <a:moveTo>
                    <a:pt x="2375065" y="336169"/>
                  </a:moveTo>
                  <a:lnTo>
                    <a:pt x="2374569" y="333819"/>
                  </a:lnTo>
                  <a:lnTo>
                    <a:pt x="2374493" y="330339"/>
                  </a:lnTo>
                  <a:lnTo>
                    <a:pt x="2369235" y="329565"/>
                  </a:lnTo>
                  <a:lnTo>
                    <a:pt x="2368448" y="329057"/>
                  </a:lnTo>
                  <a:lnTo>
                    <a:pt x="2367597" y="327710"/>
                  </a:lnTo>
                  <a:lnTo>
                    <a:pt x="2364816" y="326580"/>
                  </a:lnTo>
                  <a:lnTo>
                    <a:pt x="2365819" y="329628"/>
                  </a:lnTo>
                  <a:lnTo>
                    <a:pt x="2368169" y="331050"/>
                  </a:lnTo>
                  <a:lnTo>
                    <a:pt x="2367381" y="332473"/>
                  </a:lnTo>
                  <a:lnTo>
                    <a:pt x="2366035" y="334111"/>
                  </a:lnTo>
                  <a:lnTo>
                    <a:pt x="2363686" y="336880"/>
                  </a:lnTo>
                  <a:lnTo>
                    <a:pt x="2364181" y="338226"/>
                  </a:lnTo>
                  <a:lnTo>
                    <a:pt x="2367737" y="339153"/>
                  </a:lnTo>
                  <a:lnTo>
                    <a:pt x="2370366" y="339712"/>
                  </a:lnTo>
                  <a:lnTo>
                    <a:pt x="2374074" y="341426"/>
                  </a:lnTo>
                  <a:lnTo>
                    <a:pt x="2375065" y="340779"/>
                  </a:lnTo>
                  <a:lnTo>
                    <a:pt x="2375065" y="336169"/>
                  </a:lnTo>
                  <a:close/>
                </a:path>
                <a:path extrusionOk="0" h="627379" w="2648585">
                  <a:moveTo>
                    <a:pt x="2460637" y="367766"/>
                  </a:moveTo>
                  <a:lnTo>
                    <a:pt x="2460142" y="366356"/>
                  </a:lnTo>
                  <a:lnTo>
                    <a:pt x="2460066" y="366141"/>
                  </a:lnTo>
                  <a:lnTo>
                    <a:pt x="2458148" y="364286"/>
                  </a:lnTo>
                  <a:lnTo>
                    <a:pt x="2456307" y="360172"/>
                  </a:lnTo>
                  <a:lnTo>
                    <a:pt x="2455240" y="357124"/>
                  </a:lnTo>
                  <a:lnTo>
                    <a:pt x="2454986" y="356692"/>
                  </a:lnTo>
                  <a:lnTo>
                    <a:pt x="2454516" y="355917"/>
                  </a:lnTo>
                  <a:lnTo>
                    <a:pt x="2454440" y="355765"/>
                  </a:lnTo>
                  <a:lnTo>
                    <a:pt x="2453602" y="354342"/>
                  </a:lnTo>
                  <a:lnTo>
                    <a:pt x="2451608" y="351866"/>
                  </a:lnTo>
                  <a:lnTo>
                    <a:pt x="2450604" y="350583"/>
                  </a:lnTo>
                  <a:lnTo>
                    <a:pt x="2449538" y="349808"/>
                  </a:lnTo>
                  <a:lnTo>
                    <a:pt x="2448407" y="351650"/>
                  </a:lnTo>
                  <a:lnTo>
                    <a:pt x="2445982" y="355765"/>
                  </a:lnTo>
                  <a:lnTo>
                    <a:pt x="2443569" y="354139"/>
                  </a:lnTo>
                  <a:lnTo>
                    <a:pt x="2441143" y="351650"/>
                  </a:lnTo>
                  <a:lnTo>
                    <a:pt x="2438235" y="348945"/>
                  </a:lnTo>
                  <a:lnTo>
                    <a:pt x="2436101" y="353568"/>
                  </a:lnTo>
                  <a:lnTo>
                    <a:pt x="2436672" y="355917"/>
                  </a:lnTo>
                  <a:lnTo>
                    <a:pt x="2441575" y="358533"/>
                  </a:lnTo>
                  <a:lnTo>
                    <a:pt x="2443073" y="355917"/>
                  </a:lnTo>
                  <a:lnTo>
                    <a:pt x="2444686" y="357263"/>
                  </a:lnTo>
                  <a:lnTo>
                    <a:pt x="2444851" y="357263"/>
                  </a:lnTo>
                  <a:lnTo>
                    <a:pt x="2445220" y="357263"/>
                  </a:lnTo>
                  <a:lnTo>
                    <a:pt x="2448763" y="356692"/>
                  </a:lnTo>
                  <a:lnTo>
                    <a:pt x="2452319" y="358254"/>
                  </a:lnTo>
                  <a:lnTo>
                    <a:pt x="2450757" y="361315"/>
                  </a:lnTo>
                  <a:lnTo>
                    <a:pt x="2449538" y="362800"/>
                  </a:lnTo>
                  <a:lnTo>
                    <a:pt x="2448268" y="364286"/>
                  </a:lnTo>
                  <a:lnTo>
                    <a:pt x="2446553" y="366356"/>
                  </a:lnTo>
                  <a:lnTo>
                    <a:pt x="2445842" y="362800"/>
                  </a:lnTo>
                  <a:lnTo>
                    <a:pt x="2445258" y="359537"/>
                  </a:lnTo>
                  <a:lnTo>
                    <a:pt x="2444864" y="357327"/>
                  </a:lnTo>
                  <a:lnTo>
                    <a:pt x="2444737" y="357327"/>
                  </a:lnTo>
                  <a:lnTo>
                    <a:pt x="2443327" y="358254"/>
                  </a:lnTo>
                  <a:lnTo>
                    <a:pt x="2441651" y="359537"/>
                  </a:lnTo>
                  <a:lnTo>
                    <a:pt x="2439441" y="359397"/>
                  </a:lnTo>
                  <a:lnTo>
                    <a:pt x="2437803" y="359321"/>
                  </a:lnTo>
                  <a:lnTo>
                    <a:pt x="2436876" y="360451"/>
                  </a:lnTo>
                  <a:lnTo>
                    <a:pt x="2437523" y="365709"/>
                  </a:lnTo>
                  <a:lnTo>
                    <a:pt x="2439657" y="368122"/>
                  </a:lnTo>
                  <a:lnTo>
                    <a:pt x="2445626" y="372110"/>
                  </a:lnTo>
                  <a:lnTo>
                    <a:pt x="2447264" y="370039"/>
                  </a:lnTo>
                  <a:lnTo>
                    <a:pt x="2448979" y="368274"/>
                  </a:lnTo>
                  <a:lnTo>
                    <a:pt x="2449614" y="370471"/>
                  </a:lnTo>
                  <a:lnTo>
                    <a:pt x="2450681" y="371817"/>
                  </a:lnTo>
                  <a:lnTo>
                    <a:pt x="2457018" y="371398"/>
                  </a:lnTo>
                  <a:lnTo>
                    <a:pt x="2460142" y="368274"/>
                  </a:lnTo>
                  <a:lnTo>
                    <a:pt x="2460637" y="367766"/>
                  </a:lnTo>
                  <a:close/>
                </a:path>
                <a:path extrusionOk="0" h="627379" w="2648585">
                  <a:moveTo>
                    <a:pt x="2497340" y="99225"/>
                  </a:moveTo>
                  <a:lnTo>
                    <a:pt x="2495854" y="96659"/>
                  </a:lnTo>
                  <a:lnTo>
                    <a:pt x="2493073" y="94818"/>
                  </a:lnTo>
                  <a:lnTo>
                    <a:pt x="2490444" y="95885"/>
                  </a:lnTo>
                  <a:lnTo>
                    <a:pt x="2487815" y="97307"/>
                  </a:lnTo>
                  <a:lnTo>
                    <a:pt x="2488247" y="97802"/>
                  </a:lnTo>
                  <a:lnTo>
                    <a:pt x="2489949" y="97802"/>
                  </a:lnTo>
                  <a:lnTo>
                    <a:pt x="2491651" y="98005"/>
                  </a:lnTo>
                  <a:lnTo>
                    <a:pt x="2492159" y="99999"/>
                  </a:lnTo>
                  <a:lnTo>
                    <a:pt x="2493861" y="101777"/>
                  </a:lnTo>
                  <a:lnTo>
                    <a:pt x="2497340" y="99225"/>
                  </a:lnTo>
                  <a:close/>
                </a:path>
                <a:path extrusionOk="0" h="627379" w="2648585">
                  <a:moveTo>
                    <a:pt x="2568054" y="113068"/>
                  </a:moveTo>
                  <a:lnTo>
                    <a:pt x="2567914" y="113144"/>
                  </a:lnTo>
                  <a:lnTo>
                    <a:pt x="2568054" y="113068"/>
                  </a:lnTo>
                  <a:close/>
                </a:path>
                <a:path extrusionOk="0" h="627379" w="2648585">
                  <a:moveTo>
                    <a:pt x="2578658" y="96520"/>
                  </a:moveTo>
                  <a:lnTo>
                    <a:pt x="2576880" y="95389"/>
                  </a:lnTo>
                  <a:lnTo>
                    <a:pt x="2572677" y="95453"/>
                  </a:lnTo>
                  <a:lnTo>
                    <a:pt x="2568905" y="98005"/>
                  </a:lnTo>
                  <a:lnTo>
                    <a:pt x="2565844" y="98056"/>
                  </a:lnTo>
                  <a:lnTo>
                    <a:pt x="2565844" y="105968"/>
                  </a:lnTo>
                  <a:lnTo>
                    <a:pt x="2565069" y="107251"/>
                  </a:lnTo>
                  <a:lnTo>
                    <a:pt x="2564574" y="106387"/>
                  </a:lnTo>
                  <a:lnTo>
                    <a:pt x="2565069" y="105257"/>
                  </a:lnTo>
                  <a:lnTo>
                    <a:pt x="2565844" y="105968"/>
                  </a:lnTo>
                  <a:lnTo>
                    <a:pt x="2565844" y="98056"/>
                  </a:lnTo>
                  <a:lnTo>
                    <a:pt x="2564142" y="98082"/>
                  </a:lnTo>
                  <a:lnTo>
                    <a:pt x="2563215" y="100990"/>
                  </a:lnTo>
                  <a:lnTo>
                    <a:pt x="2563139" y="105257"/>
                  </a:lnTo>
                  <a:lnTo>
                    <a:pt x="2562288" y="108381"/>
                  </a:lnTo>
                  <a:lnTo>
                    <a:pt x="2560370" y="111290"/>
                  </a:lnTo>
                  <a:lnTo>
                    <a:pt x="2561221" y="112433"/>
                  </a:lnTo>
                  <a:lnTo>
                    <a:pt x="2564422" y="112649"/>
                  </a:lnTo>
                  <a:lnTo>
                    <a:pt x="2567940" y="113055"/>
                  </a:lnTo>
                  <a:lnTo>
                    <a:pt x="2569045" y="109867"/>
                  </a:lnTo>
                  <a:lnTo>
                    <a:pt x="2566593" y="107251"/>
                  </a:lnTo>
                  <a:lnTo>
                    <a:pt x="2566136" y="106743"/>
                  </a:lnTo>
                  <a:lnTo>
                    <a:pt x="2568956" y="105257"/>
                  </a:lnTo>
                  <a:lnTo>
                    <a:pt x="2569616" y="104902"/>
                  </a:lnTo>
                  <a:lnTo>
                    <a:pt x="2574810" y="104330"/>
                  </a:lnTo>
                  <a:lnTo>
                    <a:pt x="2575598" y="101498"/>
                  </a:lnTo>
                  <a:lnTo>
                    <a:pt x="2577439" y="97650"/>
                  </a:lnTo>
                  <a:lnTo>
                    <a:pt x="2578658" y="96520"/>
                  </a:lnTo>
                  <a:close/>
                </a:path>
                <a:path extrusionOk="0" h="627379" w="2648585">
                  <a:moveTo>
                    <a:pt x="2581211" y="107594"/>
                  </a:moveTo>
                  <a:lnTo>
                    <a:pt x="2581071" y="104051"/>
                  </a:lnTo>
                  <a:lnTo>
                    <a:pt x="2577795" y="102628"/>
                  </a:lnTo>
                  <a:lnTo>
                    <a:pt x="2576665" y="105829"/>
                  </a:lnTo>
                  <a:lnTo>
                    <a:pt x="2574391" y="107391"/>
                  </a:lnTo>
                  <a:lnTo>
                    <a:pt x="2576880" y="109588"/>
                  </a:lnTo>
                  <a:lnTo>
                    <a:pt x="2579078" y="110159"/>
                  </a:lnTo>
                  <a:lnTo>
                    <a:pt x="2581211" y="107594"/>
                  </a:lnTo>
                  <a:close/>
                </a:path>
                <a:path extrusionOk="0" h="627379" w="2648585">
                  <a:moveTo>
                    <a:pt x="2584767" y="77838"/>
                  </a:moveTo>
                  <a:lnTo>
                    <a:pt x="2582926" y="74930"/>
                  </a:lnTo>
                  <a:lnTo>
                    <a:pt x="2579789" y="75565"/>
                  </a:lnTo>
                  <a:lnTo>
                    <a:pt x="2578506" y="77063"/>
                  </a:lnTo>
                  <a:lnTo>
                    <a:pt x="2576880" y="77698"/>
                  </a:lnTo>
                  <a:lnTo>
                    <a:pt x="2575026" y="78130"/>
                  </a:lnTo>
                  <a:lnTo>
                    <a:pt x="2572753" y="78765"/>
                  </a:lnTo>
                  <a:lnTo>
                    <a:pt x="2571115" y="80251"/>
                  </a:lnTo>
                  <a:lnTo>
                    <a:pt x="2570124" y="82664"/>
                  </a:lnTo>
                  <a:lnTo>
                    <a:pt x="2572969" y="84937"/>
                  </a:lnTo>
                  <a:lnTo>
                    <a:pt x="2576017" y="83019"/>
                  </a:lnTo>
                  <a:lnTo>
                    <a:pt x="2578443" y="84086"/>
                  </a:lnTo>
                  <a:lnTo>
                    <a:pt x="2580081" y="84874"/>
                  </a:lnTo>
                  <a:lnTo>
                    <a:pt x="2582354" y="84937"/>
                  </a:lnTo>
                  <a:lnTo>
                    <a:pt x="2582214" y="83731"/>
                  </a:lnTo>
                  <a:lnTo>
                    <a:pt x="2581783" y="80606"/>
                  </a:lnTo>
                  <a:lnTo>
                    <a:pt x="2584767" y="77838"/>
                  </a:lnTo>
                  <a:close/>
                </a:path>
                <a:path extrusionOk="0" h="627379" w="2648585">
                  <a:moveTo>
                    <a:pt x="2591676" y="99148"/>
                  </a:moveTo>
                  <a:lnTo>
                    <a:pt x="2589822" y="99148"/>
                  </a:lnTo>
                  <a:lnTo>
                    <a:pt x="2583916" y="99288"/>
                  </a:lnTo>
                  <a:lnTo>
                    <a:pt x="2584488" y="104686"/>
                  </a:lnTo>
                  <a:lnTo>
                    <a:pt x="2585631" y="107594"/>
                  </a:lnTo>
                  <a:lnTo>
                    <a:pt x="2589326" y="105613"/>
                  </a:lnTo>
                  <a:lnTo>
                    <a:pt x="2590177" y="103695"/>
                  </a:lnTo>
                  <a:lnTo>
                    <a:pt x="2590812" y="101638"/>
                  </a:lnTo>
                  <a:lnTo>
                    <a:pt x="2591676" y="99148"/>
                  </a:lnTo>
                  <a:close/>
                </a:path>
                <a:path extrusionOk="0" h="627379" w="2648585">
                  <a:moveTo>
                    <a:pt x="2594584" y="331050"/>
                  </a:moveTo>
                  <a:lnTo>
                    <a:pt x="2590177" y="333756"/>
                  </a:lnTo>
                  <a:lnTo>
                    <a:pt x="2588679" y="332181"/>
                  </a:lnTo>
                  <a:lnTo>
                    <a:pt x="2588679" y="335521"/>
                  </a:lnTo>
                  <a:lnTo>
                    <a:pt x="2586405" y="337731"/>
                  </a:lnTo>
                  <a:lnTo>
                    <a:pt x="2584348" y="336727"/>
                  </a:lnTo>
                  <a:lnTo>
                    <a:pt x="2584678" y="336384"/>
                  </a:lnTo>
                  <a:lnTo>
                    <a:pt x="2586774" y="334175"/>
                  </a:lnTo>
                  <a:lnTo>
                    <a:pt x="2586901" y="334035"/>
                  </a:lnTo>
                  <a:lnTo>
                    <a:pt x="2588679" y="335521"/>
                  </a:lnTo>
                  <a:lnTo>
                    <a:pt x="2588679" y="332181"/>
                  </a:lnTo>
                  <a:lnTo>
                    <a:pt x="2585936" y="329272"/>
                  </a:lnTo>
                  <a:lnTo>
                    <a:pt x="2581503" y="324586"/>
                  </a:lnTo>
                  <a:lnTo>
                    <a:pt x="2584310" y="324091"/>
                  </a:lnTo>
                  <a:lnTo>
                    <a:pt x="2587117" y="323596"/>
                  </a:lnTo>
                  <a:lnTo>
                    <a:pt x="2587218" y="322389"/>
                  </a:lnTo>
                  <a:lnTo>
                    <a:pt x="2587333" y="320890"/>
                  </a:lnTo>
                  <a:lnTo>
                    <a:pt x="2583637" y="319544"/>
                  </a:lnTo>
                  <a:lnTo>
                    <a:pt x="2580081" y="319468"/>
                  </a:lnTo>
                  <a:lnTo>
                    <a:pt x="2577871" y="320268"/>
                  </a:lnTo>
                  <a:lnTo>
                    <a:pt x="2577871" y="325793"/>
                  </a:lnTo>
                  <a:lnTo>
                    <a:pt x="2577871" y="328002"/>
                  </a:lnTo>
                  <a:lnTo>
                    <a:pt x="2577630" y="328218"/>
                  </a:lnTo>
                  <a:lnTo>
                    <a:pt x="2577630" y="335521"/>
                  </a:lnTo>
                  <a:lnTo>
                    <a:pt x="2577579" y="335813"/>
                  </a:lnTo>
                  <a:lnTo>
                    <a:pt x="2576944" y="336384"/>
                  </a:lnTo>
                  <a:lnTo>
                    <a:pt x="2576372" y="335597"/>
                  </a:lnTo>
                  <a:lnTo>
                    <a:pt x="2576372" y="346532"/>
                  </a:lnTo>
                  <a:lnTo>
                    <a:pt x="2572321" y="350862"/>
                  </a:lnTo>
                  <a:lnTo>
                    <a:pt x="2571902" y="347319"/>
                  </a:lnTo>
                  <a:lnTo>
                    <a:pt x="2571686" y="345109"/>
                  </a:lnTo>
                  <a:lnTo>
                    <a:pt x="2571661" y="343979"/>
                  </a:lnTo>
                  <a:lnTo>
                    <a:pt x="2572258" y="340918"/>
                  </a:lnTo>
                  <a:lnTo>
                    <a:pt x="2576309" y="343979"/>
                  </a:lnTo>
                  <a:lnTo>
                    <a:pt x="2576372" y="346532"/>
                  </a:lnTo>
                  <a:lnTo>
                    <a:pt x="2576372" y="335597"/>
                  </a:lnTo>
                  <a:lnTo>
                    <a:pt x="2575814" y="334810"/>
                  </a:lnTo>
                  <a:lnTo>
                    <a:pt x="2576728" y="334175"/>
                  </a:lnTo>
                  <a:lnTo>
                    <a:pt x="2577630" y="335521"/>
                  </a:lnTo>
                  <a:lnTo>
                    <a:pt x="2577630" y="328218"/>
                  </a:lnTo>
                  <a:lnTo>
                    <a:pt x="2576665" y="329057"/>
                  </a:lnTo>
                  <a:lnTo>
                    <a:pt x="2574036" y="329272"/>
                  </a:lnTo>
                  <a:lnTo>
                    <a:pt x="2574391" y="326936"/>
                  </a:lnTo>
                  <a:lnTo>
                    <a:pt x="2574391" y="324878"/>
                  </a:lnTo>
                  <a:lnTo>
                    <a:pt x="2576309" y="324091"/>
                  </a:lnTo>
                  <a:lnTo>
                    <a:pt x="2577871" y="325793"/>
                  </a:lnTo>
                  <a:lnTo>
                    <a:pt x="2577871" y="320268"/>
                  </a:lnTo>
                  <a:lnTo>
                    <a:pt x="2576525" y="320751"/>
                  </a:lnTo>
                  <a:lnTo>
                    <a:pt x="2574036" y="321678"/>
                  </a:lnTo>
                  <a:lnTo>
                    <a:pt x="2571546" y="322389"/>
                  </a:lnTo>
                  <a:lnTo>
                    <a:pt x="2567343" y="322173"/>
                  </a:lnTo>
                  <a:lnTo>
                    <a:pt x="2565069" y="321030"/>
                  </a:lnTo>
                  <a:lnTo>
                    <a:pt x="2564066" y="326720"/>
                  </a:lnTo>
                  <a:lnTo>
                    <a:pt x="2561221" y="330276"/>
                  </a:lnTo>
                  <a:lnTo>
                    <a:pt x="2563863" y="333248"/>
                  </a:lnTo>
                  <a:lnTo>
                    <a:pt x="2565425" y="334962"/>
                  </a:lnTo>
                  <a:lnTo>
                    <a:pt x="2565069" y="335813"/>
                  </a:lnTo>
                  <a:lnTo>
                    <a:pt x="2564066" y="336880"/>
                  </a:lnTo>
                  <a:lnTo>
                    <a:pt x="2559951" y="340918"/>
                  </a:lnTo>
                  <a:lnTo>
                    <a:pt x="2559850" y="341274"/>
                  </a:lnTo>
                  <a:lnTo>
                    <a:pt x="2559443" y="345109"/>
                  </a:lnTo>
                  <a:lnTo>
                    <a:pt x="2563431" y="355053"/>
                  </a:lnTo>
                  <a:lnTo>
                    <a:pt x="2564066" y="356412"/>
                  </a:lnTo>
                  <a:lnTo>
                    <a:pt x="2567622" y="353072"/>
                  </a:lnTo>
                  <a:lnTo>
                    <a:pt x="2567343" y="356260"/>
                  </a:lnTo>
                  <a:lnTo>
                    <a:pt x="2569908" y="356616"/>
                  </a:lnTo>
                  <a:lnTo>
                    <a:pt x="2571902" y="355130"/>
                  </a:lnTo>
                  <a:lnTo>
                    <a:pt x="2575725" y="353072"/>
                  </a:lnTo>
                  <a:lnTo>
                    <a:pt x="2578227" y="351726"/>
                  </a:lnTo>
                  <a:lnTo>
                    <a:pt x="2579903" y="350862"/>
                  </a:lnTo>
                  <a:lnTo>
                    <a:pt x="2582570" y="349516"/>
                  </a:lnTo>
                  <a:lnTo>
                    <a:pt x="2581541" y="344258"/>
                  </a:lnTo>
                  <a:lnTo>
                    <a:pt x="2580932" y="341274"/>
                  </a:lnTo>
                  <a:lnTo>
                    <a:pt x="2582849" y="341134"/>
                  </a:lnTo>
                  <a:lnTo>
                    <a:pt x="2584488" y="340918"/>
                  </a:lnTo>
                  <a:lnTo>
                    <a:pt x="2591028" y="340283"/>
                  </a:lnTo>
                  <a:lnTo>
                    <a:pt x="2593162" y="338302"/>
                  </a:lnTo>
                  <a:lnTo>
                    <a:pt x="2593276" y="337731"/>
                  </a:lnTo>
                  <a:lnTo>
                    <a:pt x="2594000" y="334035"/>
                  </a:lnTo>
                  <a:lnTo>
                    <a:pt x="2594064" y="333756"/>
                  </a:lnTo>
                  <a:lnTo>
                    <a:pt x="2594584" y="331050"/>
                  </a:lnTo>
                  <a:close/>
                </a:path>
                <a:path extrusionOk="0" h="627379" w="2648585">
                  <a:moveTo>
                    <a:pt x="2610167" y="86652"/>
                  </a:moveTo>
                  <a:lnTo>
                    <a:pt x="2609735" y="82105"/>
                  </a:lnTo>
                  <a:lnTo>
                    <a:pt x="2608465" y="80251"/>
                  </a:lnTo>
                  <a:lnTo>
                    <a:pt x="2607399" y="78689"/>
                  </a:lnTo>
                  <a:lnTo>
                    <a:pt x="2604605" y="75565"/>
                  </a:lnTo>
                  <a:lnTo>
                    <a:pt x="2600274" y="70954"/>
                  </a:lnTo>
                  <a:lnTo>
                    <a:pt x="2598140" y="75565"/>
                  </a:lnTo>
                  <a:lnTo>
                    <a:pt x="2598140" y="81889"/>
                  </a:lnTo>
                  <a:lnTo>
                    <a:pt x="2597366" y="82956"/>
                  </a:lnTo>
                  <a:lnTo>
                    <a:pt x="2596223" y="82664"/>
                  </a:lnTo>
                  <a:lnTo>
                    <a:pt x="2597226" y="81394"/>
                  </a:lnTo>
                  <a:lnTo>
                    <a:pt x="2598140" y="81889"/>
                  </a:lnTo>
                  <a:lnTo>
                    <a:pt x="2598140" y="75565"/>
                  </a:lnTo>
                  <a:lnTo>
                    <a:pt x="2595943" y="76987"/>
                  </a:lnTo>
                  <a:lnTo>
                    <a:pt x="2592387" y="76987"/>
                  </a:lnTo>
                  <a:lnTo>
                    <a:pt x="2591104" y="79971"/>
                  </a:lnTo>
                  <a:lnTo>
                    <a:pt x="2588755" y="81749"/>
                  </a:lnTo>
                  <a:lnTo>
                    <a:pt x="2584348" y="85293"/>
                  </a:lnTo>
                  <a:lnTo>
                    <a:pt x="2589111" y="87363"/>
                  </a:lnTo>
                  <a:lnTo>
                    <a:pt x="2589301" y="89776"/>
                  </a:lnTo>
                  <a:lnTo>
                    <a:pt x="2589466" y="91262"/>
                  </a:lnTo>
                  <a:lnTo>
                    <a:pt x="2589898" y="92824"/>
                  </a:lnTo>
                  <a:lnTo>
                    <a:pt x="2591879" y="92405"/>
                  </a:lnTo>
                  <a:lnTo>
                    <a:pt x="2595232" y="89776"/>
                  </a:lnTo>
                  <a:lnTo>
                    <a:pt x="2594876" y="86499"/>
                  </a:lnTo>
                  <a:lnTo>
                    <a:pt x="2597645" y="86144"/>
                  </a:lnTo>
                  <a:lnTo>
                    <a:pt x="2599004" y="84442"/>
                  </a:lnTo>
                  <a:lnTo>
                    <a:pt x="2600134" y="82956"/>
                  </a:lnTo>
                  <a:lnTo>
                    <a:pt x="2601328" y="81394"/>
                  </a:lnTo>
                  <a:lnTo>
                    <a:pt x="2602204" y="80251"/>
                  </a:lnTo>
                  <a:lnTo>
                    <a:pt x="2602979" y="85585"/>
                  </a:lnTo>
                  <a:lnTo>
                    <a:pt x="2606687" y="85585"/>
                  </a:lnTo>
                  <a:lnTo>
                    <a:pt x="2608034" y="87147"/>
                  </a:lnTo>
                  <a:lnTo>
                    <a:pt x="2610167" y="86652"/>
                  </a:lnTo>
                  <a:close/>
                </a:path>
                <a:path extrusionOk="0" h="627379" w="2648585">
                  <a:moveTo>
                    <a:pt x="2639618" y="186651"/>
                  </a:moveTo>
                  <a:lnTo>
                    <a:pt x="2638412" y="185166"/>
                  </a:lnTo>
                  <a:lnTo>
                    <a:pt x="2636418" y="185089"/>
                  </a:lnTo>
                  <a:lnTo>
                    <a:pt x="2635275" y="181470"/>
                  </a:lnTo>
                  <a:lnTo>
                    <a:pt x="2630373" y="185801"/>
                  </a:lnTo>
                  <a:lnTo>
                    <a:pt x="2632646" y="187502"/>
                  </a:lnTo>
                  <a:lnTo>
                    <a:pt x="2633713" y="189357"/>
                  </a:lnTo>
                  <a:lnTo>
                    <a:pt x="2633497" y="190207"/>
                  </a:lnTo>
                  <a:lnTo>
                    <a:pt x="2630868" y="189357"/>
                  </a:lnTo>
                  <a:lnTo>
                    <a:pt x="2627376" y="184734"/>
                  </a:lnTo>
                  <a:lnTo>
                    <a:pt x="2625280" y="190207"/>
                  </a:lnTo>
                  <a:lnTo>
                    <a:pt x="2623185" y="194957"/>
                  </a:lnTo>
                  <a:lnTo>
                    <a:pt x="2621483" y="199859"/>
                  </a:lnTo>
                  <a:lnTo>
                    <a:pt x="2620556" y="202425"/>
                  </a:lnTo>
                  <a:lnTo>
                    <a:pt x="2622118" y="203695"/>
                  </a:lnTo>
                  <a:lnTo>
                    <a:pt x="2624683" y="203200"/>
                  </a:lnTo>
                  <a:lnTo>
                    <a:pt x="2626817" y="202844"/>
                  </a:lnTo>
                  <a:lnTo>
                    <a:pt x="2628798" y="201930"/>
                  </a:lnTo>
                  <a:lnTo>
                    <a:pt x="2630792" y="201282"/>
                  </a:lnTo>
                  <a:lnTo>
                    <a:pt x="2632011" y="203060"/>
                  </a:lnTo>
                  <a:lnTo>
                    <a:pt x="2629370" y="204482"/>
                  </a:lnTo>
                  <a:lnTo>
                    <a:pt x="2630728" y="206121"/>
                  </a:lnTo>
                  <a:lnTo>
                    <a:pt x="2631579" y="205905"/>
                  </a:lnTo>
                  <a:lnTo>
                    <a:pt x="2635326" y="201282"/>
                  </a:lnTo>
                  <a:lnTo>
                    <a:pt x="2636126" y="200291"/>
                  </a:lnTo>
                  <a:lnTo>
                    <a:pt x="2637053" y="193116"/>
                  </a:lnTo>
                  <a:lnTo>
                    <a:pt x="2638209" y="190207"/>
                  </a:lnTo>
                  <a:lnTo>
                    <a:pt x="2639618" y="186651"/>
                  </a:lnTo>
                  <a:close/>
                </a:path>
                <a:path extrusionOk="0" h="627379" w="2648585">
                  <a:moveTo>
                    <a:pt x="2648293" y="166979"/>
                  </a:moveTo>
                  <a:lnTo>
                    <a:pt x="2647188" y="161658"/>
                  </a:lnTo>
                  <a:lnTo>
                    <a:pt x="2647035" y="160883"/>
                  </a:lnTo>
                  <a:lnTo>
                    <a:pt x="2643962" y="161658"/>
                  </a:lnTo>
                  <a:lnTo>
                    <a:pt x="2639898" y="158165"/>
                  </a:lnTo>
                  <a:lnTo>
                    <a:pt x="2637701" y="161658"/>
                  </a:lnTo>
                  <a:lnTo>
                    <a:pt x="2635986" y="164211"/>
                  </a:lnTo>
                  <a:lnTo>
                    <a:pt x="2634284" y="166700"/>
                  </a:lnTo>
                  <a:lnTo>
                    <a:pt x="2633434" y="169748"/>
                  </a:lnTo>
                  <a:lnTo>
                    <a:pt x="2632291" y="172593"/>
                  </a:lnTo>
                  <a:lnTo>
                    <a:pt x="2630868" y="175996"/>
                  </a:lnTo>
                  <a:lnTo>
                    <a:pt x="2633434" y="178130"/>
                  </a:lnTo>
                  <a:lnTo>
                    <a:pt x="2635631" y="179260"/>
                  </a:lnTo>
                  <a:lnTo>
                    <a:pt x="2638056" y="180543"/>
                  </a:lnTo>
                  <a:lnTo>
                    <a:pt x="2641676" y="180047"/>
                  </a:lnTo>
                  <a:lnTo>
                    <a:pt x="2642743" y="177342"/>
                  </a:lnTo>
                  <a:lnTo>
                    <a:pt x="2644876" y="172097"/>
                  </a:lnTo>
                  <a:lnTo>
                    <a:pt x="2648293" y="16697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799" name="Google Shape;3799;g2b5c250f245_0_726"/>
            <p:cNvSpPr/>
            <p:nvPr/>
          </p:nvSpPr>
          <p:spPr>
            <a:xfrm>
              <a:off x="1101788" y="9662540"/>
              <a:ext cx="1859280" cy="518795"/>
            </a:xfrm>
            <a:custGeom>
              <a:rect b="b" l="l" r="r" t="t"/>
              <a:pathLst>
                <a:path extrusionOk="0" h="518795" w="1859280">
                  <a:moveTo>
                    <a:pt x="5397" y="85445"/>
                  </a:moveTo>
                  <a:lnTo>
                    <a:pt x="2908" y="85661"/>
                  </a:lnTo>
                  <a:lnTo>
                    <a:pt x="850" y="85445"/>
                  </a:lnTo>
                  <a:lnTo>
                    <a:pt x="0" y="87655"/>
                  </a:lnTo>
                  <a:lnTo>
                    <a:pt x="1270" y="89141"/>
                  </a:lnTo>
                  <a:lnTo>
                    <a:pt x="3556" y="89496"/>
                  </a:lnTo>
                  <a:lnTo>
                    <a:pt x="4267" y="87795"/>
                  </a:lnTo>
                  <a:lnTo>
                    <a:pt x="5397" y="85445"/>
                  </a:lnTo>
                  <a:close/>
                </a:path>
                <a:path extrusionOk="0" h="518795" w="1859280">
                  <a:moveTo>
                    <a:pt x="28943" y="89636"/>
                  </a:moveTo>
                  <a:lnTo>
                    <a:pt x="26885" y="88290"/>
                  </a:lnTo>
                  <a:lnTo>
                    <a:pt x="25603" y="89573"/>
                  </a:lnTo>
                  <a:lnTo>
                    <a:pt x="27876" y="90779"/>
                  </a:lnTo>
                  <a:lnTo>
                    <a:pt x="28943" y="89636"/>
                  </a:lnTo>
                  <a:close/>
                </a:path>
                <a:path extrusionOk="0" h="518795" w="1859280">
                  <a:moveTo>
                    <a:pt x="102146" y="98729"/>
                  </a:moveTo>
                  <a:lnTo>
                    <a:pt x="100507" y="96532"/>
                  </a:lnTo>
                  <a:lnTo>
                    <a:pt x="99161" y="97815"/>
                  </a:lnTo>
                  <a:lnTo>
                    <a:pt x="100647" y="99796"/>
                  </a:lnTo>
                  <a:lnTo>
                    <a:pt x="102146" y="98729"/>
                  </a:lnTo>
                  <a:close/>
                </a:path>
                <a:path extrusionOk="0" h="518795" w="1859280">
                  <a:moveTo>
                    <a:pt x="168935" y="107188"/>
                  </a:moveTo>
                  <a:lnTo>
                    <a:pt x="167233" y="105689"/>
                  </a:lnTo>
                  <a:lnTo>
                    <a:pt x="165735" y="107048"/>
                  </a:lnTo>
                  <a:lnTo>
                    <a:pt x="167373" y="108394"/>
                  </a:lnTo>
                  <a:lnTo>
                    <a:pt x="168935" y="107188"/>
                  </a:lnTo>
                  <a:close/>
                </a:path>
                <a:path extrusionOk="0" h="518795" w="1859280">
                  <a:moveTo>
                    <a:pt x="219024" y="77571"/>
                  </a:moveTo>
                  <a:lnTo>
                    <a:pt x="217030" y="75438"/>
                  </a:lnTo>
                  <a:lnTo>
                    <a:pt x="215112" y="77355"/>
                  </a:lnTo>
                  <a:lnTo>
                    <a:pt x="216954" y="79336"/>
                  </a:lnTo>
                  <a:lnTo>
                    <a:pt x="219024" y="77571"/>
                  </a:lnTo>
                  <a:close/>
                </a:path>
                <a:path extrusionOk="0" h="518795" w="1859280">
                  <a:moveTo>
                    <a:pt x="306235" y="94830"/>
                  </a:moveTo>
                  <a:lnTo>
                    <a:pt x="305447" y="93268"/>
                  </a:lnTo>
                  <a:lnTo>
                    <a:pt x="304380" y="91706"/>
                  </a:lnTo>
                  <a:lnTo>
                    <a:pt x="302463" y="91274"/>
                  </a:lnTo>
                  <a:lnTo>
                    <a:pt x="302107" y="96037"/>
                  </a:lnTo>
                  <a:lnTo>
                    <a:pt x="303390" y="98374"/>
                  </a:lnTo>
                  <a:lnTo>
                    <a:pt x="303809" y="98158"/>
                  </a:lnTo>
                  <a:lnTo>
                    <a:pt x="304876" y="96672"/>
                  </a:lnTo>
                  <a:lnTo>
                    <a:pt x="306235" y="94830"/>
                  </a:lnTo>
                  <a:close/>
                </a:path>
                <a:path extrusionOk="0" h="518795" w="1859280">
                  <a:moveTo>
                    <a:pt x="542112" y="173596"/>
                  </a:moveTo>
                  <a:lnTo>
                    <a:pt x="539978" y="172313"/>
                  </a:lnTo>
                  <a:lnTo>
                    <a:pt x="537425" y="172389"/>
                  </a:lnTo>
                  <a:lnTo>
                    <a:pt x="538708" y="174879"/>
                  </a:lnTo>
                  <a:lnTo>
                    <a:pt x="537845" y="176085"/>
                  </a:lnTo>
                  <a:lnTo>
                    <a:pt x="539267" y="177292"/>
                  </a:lnTo>
                  <a:lnTo>
                    <a:pt x="542112" y="173596"/>
                  </a:lnTo>
                  <a:close/>
                </a:path>
                <a:path extrusionOk="0" h="518795" w="1859280">
                  <a:moveTo>
                    <a:pt x="555282" y="221399"/>
                  </a:moveTo>
                  <a:lnTo>
                    <a:pt x="553288" y="220408"/>
                  </a:lnTo>
                  <a:lnTo>
                    <a:pt x="553783" y="217779"/>
                  </a:lnTo>
                  <a:lnTo>
                    <a:pt x="552284" y="216281"/>
                  </a:lnTo>
                  <a:lnTo>
                    <a:pt x="549871" y="216420"/>
                  </a:lnTo>
                  <a:lnTo>
                    <a:pt x="550367" y="218770"/>
                  </a:lnTo>
                  <a:lnTo>
                    <a:pt x="549592" y="222034"/>
                  </a:lnTo>
                  <a:lnTo>
                    <a:pt x="553072" y="223024"/>
                  </a:lnTo>
                  <a:lnTo>
                    <a:pt x="554355" y="223316"/>
                  </a:lnTo>
                  <a:lnTo>
                    <a:pt x="555205" y="223316"/>
                  </a:lnTo>
                  <a:lnTo>
                    <a:pt x="555282" y="221399"/>
                  </a:lnTo>
                  <a:close/>
                </a:path>
                <a:path extrusionOk="0" h="518795" w="1859280">
                  <a:moveTo>
                    <a:pt x="565734" y="124587"/>
                  </a:moveTo>
                  <a:lnTo>
                    <a:pt x="562673" y="122745"/>
                  </a:lnTo>
                  <a:lnTo>
                    <a:pt x="560971" y="122809"/>
                  </a:lnTo>
                  <a:lnTo>
                    <a:pt x="558977" y="124447"/>
                  </a:lnTo>
                  <a:lnTo>
                    <a:pt x="559904" y="125717"/>
                  </a:lnTo>
                  <a:lnTo>
                    <a:pt x="561682" y="125298"/>
                  </a:lnTo>
                  <a:lnTo>
                    <a:pt x="563816" y="127139"/>
                  </a:lnTo>
                  <a:lnTo>
                    <a:pt x="565734" y="124587"/>
                  </a:lnTo>
                  <a:close/>
                </a:path>
                <a:path extrusionOk="0" h="518795" w="1859280">
                  <a:moveTo>
                    <a:pt x="588137" y="262089"/>
                  </a:moveTo>
                  <a:lnTo>
                    <a:pt x="587641" y="259969"/>
                  </a:lnTo>
                  <a:lnTo>
                    <a:pt x="586359" y="258610"/>
                  </a:lnTo>
                  <a:lnTo>
                    <a:pt x="584022" y="258610"/>
                  </a:lnTo>
                  <a:lnTo>
                    <a:pt x="582599" y="260324"/>
                  </a:lnTo>
                  <a:lnTo>
                    <a:pt x="583158" y="262242"/>
                  </a:lnTo>
                  <a:lnTo>
                    <a:pt x="583590" y="264223"/>
                  </a:lnTo>
                  <a:lnTo>
                    <a:pt x="585939" y="264515"/>
                  </a:lnTo>
                  <a:lnTo>
                    <a:pt x="588137" y="262089"/>
                  </a:lnTo>
                  <a:close/>
                </a:path>
                <a:path extrusionOk="0" h="518795" w="1859280">
                  <a:moveTo>
                    <a:pt x="602576" y="346329"/>
                  </a:moveTo>
                  <a:lnTo>
                    <a:pt x="600875" y="345198"/>
                  </a:lnTo>
                  <a:lnTo>
                    <a:pt x="599020" y="346684"/>
                  </a:lnTo>
                  <a:lnTo>
                    <a:pt x="600735" y="347891"/>
                  </a:lnTo>
                  <a:lnTo>
                    <a:pt x="602576" y="346329"/>
                  </a:lnTo>
                  <a:close/>
                </a:path>
                <a:path extrusionOk="0" h="518795" w="1859280">
                  <a:moveTo>
                    <a:pt x="606806" y="110236"/>
                  </a:moveTo>
                  <a:lnTo>
                    <a:pt x="605282" y="107823"/>
                  </a:lnTo>
                  <a:lnTo>
                    <a:pt x="605142" y="107759"/>
                  </a:lnTo>
                  <a:lnTo>
                    <a:pt x="602513" y="109956"/>
                  </a:lnTo>
                  <a:lnTo>
                    <a:pt x="606806" y="110236"/>
                  </a:lnTo>
                  <a:close/>
                </a:path>
                <a:path extrusionOk="0" h="518795" w="1859280">
                  <a:moveTo>
                    <a:pt x="650316" y="336181"/>
                  </a:moveTo>
                  <a:lnTo>
                    <a:pt x="648893" y="333260"/>
                  </a:lnTo>
                  <a:lnTo>
                    <a:pt x="647471" y="334111"/>
                  </a:lnTo>
                  <a:lnTo>
                    <a:pt x="648462" y="337235"/>
                  </a:lnTo>
                  <a:lnTo>
                    <a:pt x="650049" y="337858"/>
                  </a:lnTo>
                  <a:lnTo>
                    <a:pt x="650316" y="336181"/>
                  </a:lnTo>
                  <a:close/>
                </a:path>
                <a:path extrusionOk="0" h="518795" w="1859280">
                  <a:moveTo>
                    <a:pt x="661695" y="98234"/>
                  </a:moveTo>
                  <a:lnTo>
                    <a:pt x="661060" y="97167"/>
                  </a:lnTo>
                  <a:lnTo>
                    <a:pt x="659130" y="96532"/>
                  </a:lnTo>
                  <a:lnTo>
                    <a:pt x="658139" y="97878"/>
                  </a:lnTo>
                  <a:lnTo>
                    <a:pt x="656285" y="99936"/>
                  </a:lnTo>
                  <a:lnTo>
                    <a:pt x="658990" y="99733"/>
                  </a:lnTo>
                  <a:lnTo>
                    <a:pt x="660704" y="100076"/>
                  </a:lnTo>
                  <a:lnTo>
                    <a:pt x="661695" y="98234"/>
                  </a:lnTo>
                  <a:close/>
                </a:path>
                <a:path extrusionOk="0" h="518795" w="1859280">
                  <a:moveTo>
                    <a:pt x="670661" y="447192"/>
                  </a:moveTo>
                  <a:lnTo>
                    <a:pt x="668096" y="447192"/>
                  </a:lnTo>
                  <a:lnTo>
                    <a:pt x="667385" y="449326"/>
                  </a:lnTo>
                  <a:lnTo>
                    <a:pt x="668477" y="451713"/>
                  </a:lnTo>
                  <a:lnTo>
                    <a:pt x="670661" y="449541"/>
                  </a:lnTo>
                  <a:lnTo>
                    <a:pt x="670661" y="447192"/>
                  </a:lnTo>
                  <a:close/>
                </a:path>
                <a:path extrusionOk="0" h="518795" w="1859280">
                  <a:moveTo>
                    <a:pt x="693635" y="495058"/>
                  </a:moveTo>
                  <a:lnTo>
                    <a:pt x="692289" y="493141"/>
                  </a:lnTo>
                  <a:lnTo>
                    <a:pt x="690714" y="494779"/>
                  </a:lnTo>
                  <a:lnTo>
                    <a:pt x="692073" y="496697"/>
                  </a:lnTo>
                  <a:lnTo>
                    <a:pt x="693635" y="495058"/>
                  </a:lnTo>
                  <a:close/>
                </a:path>
                <a:path extrusionOk="0" h="518795" w="1859280">
                  <a:moveTo>
                    <a:pt x="695198" y="488315"/>
                  </a:moveTo>
                  <a:lnTo>
                    <a:pt x="694918" y="486181"/>
                  </a:lnTo>
                  <a:lnTo>
                    <a:pt x="692569" y="486397"/>
                  </a:lnTo>
                  <a:lnTo>
                    <a:pt x="691286" y="485622"/>
                  </a:lnTo>
                  <a:lnTo>
                    <a:pt x="689152" y="486968"/>
                  </a:lnTo>
                  <a:lnTo>
                    <a:pt x="689292" y="489102"/>
                  </a:lnTo>
                  <a:lnTo>
                    <a:pt x="691070" y="489305"/>
                  </a:lnTo>
                  <a:lnTo>
                    <a:pt x="692708" y="489458"/>
                  </a:lnTo>
                  <a:lnTo>
                    <a:pt x="695198" y="488315"/>
                  </a:lnTo>
                  <a:close/>
                </a:path>
                <a:path extrusionOk="0" h="518795" w="1859280">
                  <a:moveTo>
                    <a:pt x="709358" y="89281"/>
                  </a:moveTo>
                  <a:lnTo>
                    <a:pt x="707644" y="88226"/>
                  </a:lnTo>
                  <a:lnTo>
                    <a:pt x="705231" y="88722"/>
                  </a:lnTo>
                  <a:lnTo>
                    <a:pt x="702462" y="88646"/>
                  </a:lnTo>
                  <a:lnTo>
                    <a:pt x="700824" y="91770"/>
                  </a:lnTo>
                  <a:lnTo>
                    <a:pt x="703808" y="92697"/>
                  </a:lnTo>
                  <a:lnTo>
                    <a:pt x="705942" y="91490"/>
                  </a:lnTo>
                  <a:lnTo>
                    <a:pt x="708075" y="90995"/>
                  </a:lnTo>
                  <a:lnTo>
                    <a:pt x="709358" y="89281"/>
                  </a:lnTo>
                  <a:close/>
                </a:path>
                <a:path extrusionOk="0" h="518795" w="1859280">
                  <a:moveTo>
                    <a:pt x="728497" y="456996"/>
                  </a:moveTo>
                  <a:lnTo>
                    <a:pt x="727138" y="455637"/>
                  </a:lnTo>
                  <a:lnTo>
                    <a:pt x="724433" y="457631"/>
                  </a:lnTo>
                  <a:lnTo>
                    <a:pt x="726567" y="459054"/>
                  </a:lnTo>
                  <a:lnTo>
                    <a:pt x="728497" y="456996"/>
                  </a:lnTo>
                  <a:close/>
                </a:path>
                <a:path extrusionOk="0" h="518795" w="1859280">
                  <a:moveTo>
                    <a:pt x="749554" y="448259"/>
                  </a:moveTo>
                  <a:lnTo>
                    <a:pt x="749261" y="447967"/>
                  </a:lnTo>
                  <a:lnTo>
                    <a:pt x="747623" y="447192"/>
                  </a:lnTo>
                  <a:lnTo>
                    <a:pt x="745210" y="446620"/>
                  </a:lnTo>
                  <a:lnTo>
                    <a:pt x="744359" y="448259"/>
                  </a:lnTo>
                  <a:lnTo>
                    <a:pt x="744004" y="450100"/>
                  </a:lnTo>
                  <a:lnTo>
                    <a:pt x="743572" y="451954"/>
                  </a:lnTo>
                  <a:lnTo>
                    <a:pt x="744855" y="453161"/>
                  </a:lnTo>
                  <a:lnTo>
                    <a:pt x="746277" y="453377"/>
                  </a:lnTo>
                  <a:lnTo>
                    <a:pt x="748487" y="453720"/>
                  </a:lnTo>
                  <a:lnTo>
                    <a:pt x="748195" y="451662"/>
                  </a:lnTo>
                  <a:lnTo>
                    <a:pt x="748626" y="450316"/>
                  </a:lnTo>
                  <a:lnTo>
                    <a:pt x="749554" y="448259"/>
                  </a:lnTo>
                  <a:close/>
                </a:path>
                <a:path extrusionOk="0" h="518795" w="1859280">
                  <a:moveTo>
                    <a:pt x="842454" y="460895"/>
                  </a:moveTo>
                  <a:lnTo>
                    <a:pt x="842378" y="459193"/>
                  </a:lnTo>
                  <a:lnTo>
                    <a:pt x="840740" y="457415"/>
                  </a:lnTo>
                  <a:lnTo>
                    <a:pt x="838542" y="460616"/>
                  </a:lnTo>
                  <a:lnTo>
                    <a:pt x="839889" y="461962"/>
                  </a:lnTo>
                  <a:lnTo>
                    <a:pt x="841387" y="461683"/>
                  </a:lnTo>
                  <a:lnTo>
                    <a:pt x="842454" y="460895"/>
                  </a:lnTo>
                  <a:close/>
                </a:path>
                <a:path extrusionOk="0" h="518795" w="1859280">
                  <a:moveTo>
                    <a:pt x="936637" y="517156"/>
                  </a:moveTo>
                  <a:lnTo>
                    <a:pt x="934923" y="515950"/>
                  </a:lnTo>
                  <a:lnTo>
                    <a:pt x="932865" y="517220"/>
                  </a:lnTo>
                  <a:lnTo>
                    <a:pt x="934643" y="518718"/>
                  </a:lnTo>
                  <a:lnTo>
                    <a:pt x="936637" y="517156"/>
                  </a:lnTo>
                  <a:close/>
                </a:path>
                <a:path extrusionOk="0" h="518795" w="1859280">
                  <a:moveTo>
                    <a:pt x="1030744" y="252222"/>
                  </a:moveTo>
                  <a:lnTo>
                    <a:pt x="1030528" y="250444"/>
                  </a:lnTo>
                  <a:lnTo>
                    <a:pt x="1028966" y="249948"/>
                  </a:lnTo>
                  <a:lnTo>
                    <a:pt x="1027620" y="249453"/>
                  </a:lnTo>
                  <a:lnTo>
                    <a:pt x="1026058" y="250659"/>
                  </a:lnTo>
                  <a:lnTo>
                    <a:pt x="1026553" y="252298"/>
                  </a:lnTo>
                  <a:lnTo>
                    <a:pt x="1027976" y="253212"/>
                  </a:lnTo>
                  <a:lnTo>
                    <a:pt x="1029538" y="253644"/>
                  </a:lnTo>
                  <a:lnTo>
                    <a:pt x="1030744" y="252222"/>
                  </a:lnTo>
                  <a:close/>
                </a:path>
                <a:path extrusionOk="0" h="518795" w="1859280">
                  <a:moveTo>
                    <a:pt x="1031595" y="260819"/>
                  </a:moveTo>
                  <a:lnTo>
                    <a:pt x="1029754" y="257695"/>
                  </a:lnTo>
                  <a:lnTo>
                    <a:pt x="1026972" y="256768"/>
                  </a:lnTo>
                  <a:lnTo>
                    <a:pt x="1025766" y="257835"/>
                  </a:lnTo>
                  <a:lnTo>
                    <a:pt x="1027684" y="260108"/>
                  </a:lnTo>
                  <a:lnTo>
                    <a:pt x="1031595" y="260819"/>
                  </a:lnTo>
                  <a:close/>
                </a:path>
                <a:path extrusionOk="0" h="518795" w="1859280">
                  <a:moveTo>
                    <a:pt x="1037297" y="304787"/>
                  </a:moveTo>
                  <a:lnTo>
                    <a:pt x="1035723" y="304076"/>
                  </a:lnTo>
                  <a:lnTo>
                    <a:pt x="1033945" y="303504"/>
                  </a:lnTo>
                  <a:lnTo>
                    <a:pt x="1031532" y="303720"/>
                  </a:lnTo>
                  <a:lnTo>
                    <a:pt x="1032167" y="306057"/>
                  </a:lnTo>
                  <a:lnTo>
                    <a:pt x="1031748" y="307340"/>
                  </a:lnTo>
                  <a:lnTo>
                    <a:pt x="1031036" y="309689"/>
                  </a:lnTo>
                  <a:lnTo>
                    <a:pt x="1033310" y="309333"/>
                  </a:lnTo>
                  <a:lnTo>
                    <a:pt x="1034592" y="309613"/>
                  </a:lnTo>
                  <a:lnTo>
                    <a:pt x="1036726" y="309968"/>
                  </a:lnTo>
                  <a:lnTo>
                    <a:pt x="1037221" y="308330"/>
                  </a:lnTo>
                  <a:lnTo>
                    <a:pt x="1037297" y="306844"/>
                  </a:lnTo>
                  <a:lnTo>
                    <a:pt x="1037297" y="304787"/>
                  </a:lnTo>
                  <a:close/>
                </a:path>
                <a:path extrusionOk="0" h="518795" w="1859280">
                  <a:moveTo>
                    <a:pt x="1041844" y="303149"/>
                  </a:moveTo>
                  <a:lnTo>
                    <a:pt x="1038720" y="299745"/>
                  </a:lnTo>
                  <a:lnTo>
                    <a:pt x="1034948" y="299885"/>
                  </a:lnTo>
                  <a:lnTo>
                    <a:pt x="1031951" y="298323"/>
                  </a:lnTo>
                  <a:lnTo>
                    <a:pt x="1030528" y="299593"/>
                  </a:lnTo>
                  <a:lnTo>
                    <a:pt x="1031951" y="301371"/>
                  </a:lnTo>
                  <a:lnTo>
                    <a:pt x="1035304" y="300164"/>
                  </a:lnTo>
                  <a:lnTo>
                    <a:pt x="1037793" y="302793"/>
                  </a:lnTo>
                  <a:lnTo>
                    <a:pt x="1041844" y="303149"/>
                  </a:lnTo>
                  <a:close/>
                </a:path>
                <a:path extrusionOk="0" h="518795" w="1859280">
                  <a:moveTo>
                    <a:pt x="1052017" y="287096"/>
                  </a:moveTo>
                  <a:lnTo>
                    <a:pt x="1048461" y="282981"/>
                  </a:lnTo>
                  <a:lnTo>
                    <a:pt x="1047115" y="281698"/>
                  </a:lnTo>
                  <a:lnTo>
                    <a:pt x="1043127" y="281419"/>
                  </a:lnTo>
                  <a:lnTo>
                    <a:pt x="1046111" y="284403"/>
                  </a:lnTo>
                  <a:lnTo>
                    <a:pt x="1045324" y="285534"/>
                  </a:lnTo>
                  <a:lnTo>
                    <a:pt x="1047470" y="287883"/>
                  </a:lnTo>
                  <a:lnTo>
                    <a:pt x="1052017" y="287096"/>
                  </a:lnTo>
                  <a:close/>
                </a:path>
                <a:path extrusionOk="0" h="518795" w="1859280">
                  <a:moveTo>
                    <a:pt x="1123442" y="249453"/>
                  </a:moveTo>
                  <a:lnTo>
                    <a:pt x="1121803" y="247103"/>
                  </a:lnTo>
                  <a:lnTo>
                    <a:pt x="1120381" y="249021"/>
                  </a:lnTo>
                  <a:lnTo>
                    <a:pt x="1122019" y="250583"/>
                  </a:lnTo>
                  <a:lnTo>
                    <a:pt x="1123442" y="249453"/>
                  </a:lnTo>
                  <a:close/>
                </a:path>
                <a:path extrusionOk="0" h="518795" w="1859280">
                  <a:moveTo>
                    <a:pt x="1133970" y="307479"/>
                  </a:moveTo>
                  <a:lnTo>
                    <a:pt x="1132687" y="304927"/>
                  </a:lnTo>
                  <a:lnTo>
                    <a:pt x="1130769" y="306273"/>
                  </a:lnTo>
                  <a:lnTo>
                    <a:pt x="1132471" y="309257"/>
                  </a:lnTo>
                  <a:lnTo>
                    <a:pt x="1133970" y="307479"/>
                  </a:lnTo>
                  <a:close/>
                </a:path>
                <a:path extrusionOk="0" h="518795" w="1859280">
                  <a:moveTo>
                    <a:pt x="1190231" y="215214"/>
                  </a:moveTo>
                  <a:lnTo>
                    <a:pt x="1187958" y="213512"/>
                  </a:lnTo>
                  <a:lnTo>
                    <a:pt x="1185176" y="214642"/>
                  </a:lnTo>
                  <a:lnTo>
                    <a:pt x="1183195" y="217271"/>
                  </a:lnTo>
                  <a:lnTo>
                    <a:pt x="1186040" y="218338"/>
                  </a:lnTo>
                  <a:lnTo>
                    <a:pt x="1186954" y="219976"/>
                  </a:lnTo>
                  <a:lnTo>
                    <a:pt x="1187602" y="220611"/>
                  </a:lnTo>
                  <a:lnTo>
                    <a:pt x="1188173" y="220256"/>
                  </a:lnTo>
                  <a:lnTo>
                    <a:pt x="1188313" y="219341"/>
                  </a:lnTo>
                  <a:lnTo>
                    <a:pt x="1188669" y="217347"/>
                  </a:lnTo>
                  <a:lnTo>
                    <a:pt x="1190231" y="215214"/>
                  </a:lnTo>
                  <a:close/>
                </a:path>
                <a:path extrusionOk="0" h="518795" w="1859280">
                  <a:moveTo>
                    <a:pt x="1191729" y="328434"/>
                  </a:moveTo>
                  <a:lnTo>
                    <a:pt x="1189875" y="327012"/>
                  </a:lnTo>
                  <a:lnTo>
                    <a:pt x="1188034" y="328218"/>
                  </a:lnTo>
                  <a:lnTo>
                    <a:pt x="1189812" y="330492"/>
                  </a:lnTo>
                  <a:lnTo>
                    <a:pt x="1191729" y="328434"/>
                  </a:lnTo>
                  <a:close/>
                </a:path>
                <a:path extrusionOk="0" h="518795" w="1859280">
                  <a:moveTo>
                    <a:pt x="1204887" y="418211"/>
                  </a:moveTo>
                  <a:lnTo>
                    <a:pt x="1203032" y="416585"/>
                  </a:lnTo>
                  <a:lnTo>
                    <a:pt x="1201254" y="418071"/>
                  </a:lnTo>
                  <a:lnTo>
                    <a:pt x="1202613" y="419417"/>
                  </a:lnTo>
                  <a:lnTo>
                    <a:pt x="1204887" y="418211"/>
                  </a:lnTo>
                  <a:close/>
                </a:path>
                <a:path extrusionOk="0" h="518795" w="1859280">
                  <a:moveTo>
                    <a:pt x="1205166" y="237807"/>
                  </a:moveTo>
                  <a:lnTo>
                    <a:pt x="1204175" y="236029"/>
                  </a:lnTo>
                  <a:lnTo>
                    <a:pt x="1202118" y="238163"/>
                  </a:lnTo>
                  <a:lnTo>
                    <a:pt x="1202969" y="239725"/>
                  </a:lnTo>
                  <a:lnTo>
                    <a:pt x="1205166" y="237807"/>
                  </a:lnTo>
                  <a:close/>
                </a:path>
                <a:path extrusionOk="0" h="518795" w="1859280">
                  <a:moveTo>
                    <a:pt x="1288262" y="372973"/>
                  </a:moveTo>
                  <a:lnTo>
                    <a:pt x="1286268" y="372465"/>
                  </a:lnTo>
                  <a:lnTo>
                    <a:pt x="1284630" y="372465"/>
                  </a:lnTo>
                  <a:lnTo>
                    <a:pt x="1282712" y="374319"/>
                  </a:lnTo>
                  <a:lnTo>
                    <a:pt x="1286484" y="375170"/>
                  </a:lnTo>
                  <a:lnTo>
                    <a:pt x="1288262" y="372973"/>
                  </a:lnTo>
                  <a:close/>
                </a:path>
                <a:path extrusionOk="0" h="518795" w="1859280">
                  <a:moveTo>
                    <a:pt x="1290751" y="299034"/>
                  </a:moveTo>
                  <a:lnTo>
                    <a:pt x="1289037" y="298386"/>
                  </a:lnTo>
                  <a:lnTo>
                    <a:pt x="1286052" y="299669"/>
                  </a:lnTo>
                  <a:lnTo>
                    <a:pt x="1285125" y="301586"/>
                  </a:lnTo>
                  <a:lnTo>
                    <a:pt x="1284770" y="303644"/>
                  </a:lnTo>
                  <a:lnTo>
                    <a:pt x="1285913" y="306057"/>
                  </a:lnTo>
                  <a:lnTo>
                    <a:pt x="1288262" y="304990"/>
                  </a:lnTo>
                  <a:lnTo>
                    <a:pt x="1288618" y="302933"/>
                  </a:lnTo>
                  <a:lnTo>
                    <a:pt x="1289608" y="301307"/>
                  </a:lnTo>
                  <a:lnTo>
                    <a:pt x="1290243" y="300304"/>
                  </a:lnTo>
                  <a:lnTo>
                    <a:pt x="1290751" y="299034"/>
                  </a:lnTo>
                  <a:close/>
                </a:path>
                <a:path extrusionOk="0" h="518795" w="1859280">
                  <a:moveTo>
                    <a:pt x="1305902" y="295198"/>
                  </a:moveTo>
                  <a:lnTo>
                    <a:pt x="1304544" y="294335"/>
                  </a:lnTo>
                  <a:lnTo>
                    <a:pt x="1302981" y="294982"/>
                  </a:lnTo>
                  <a:lnTo>
                    <a:pt x="1302550" y="296329"/>
                  </a:lnTo>
                  <a:lnTo>
                    <a:pt x="1302766" y="298170"/>
                  </a:lnTo>
                  <a:lnTo>
                    <a:pt x="1304480" y="297611"/>
                  </a:lnTo>
                  <a:lnTo>
                    <a:pt x="1305687" y="296900"/>
                  </a:lnTo>
                  <a:lnTo>
                    <a:pt x="1305902" y="295198"/>
                  </a:lnTo>
                  <a:close/>
                </a:path>
                <a:path extrusionOk="0" h="518795" w="1859280">
                  <a:moveTo>
                    <a:pt x="1320914" y="170688"/>
                  </a:moveTo>
                  <a:lnTo>
                    <a:pt x="1318844" y="169049"/>
                  </a:lnTo>
                  <a:lnTo>
                    <a:pt x="1317205" y="169481"/>
                  </a:lnTo>
                  <a:lnTo>
                    <a:pt x="1316431" y="170751"/>
                  </a:lnTo>
                  <a:lnTo>
                    <a:pt x="1316355" y="172389"/>
                  </a:lnTo>
                  <a:lnTo>
                    <a:pt x="1318209" y="174371"/>
                  </a:lnTo>
                  <a:lnTo>
                    <a:pt x="1319911" y="173812"/>
                  </a:lnTo>
                  <a:lnTo>
                    <a:pt x="1320838" y="172453"/>
                  </a:lnTo>
                  <a:lnTo>
                    <a:pt x="1320914" y="170688"/>
                  </a:lnTo>
                  <a:close/>
                </a:path>
                <a:path extrusionOk="0" h="518795" w="1859280">
                  <a:moveTo>
                    <a:pt x="1340688" y="348399"/>
                  </a:moveTo>
                  <a:lnTo>
                    <a:pt x="1338757" y="347116"/>
                  </a:lnTo>
                  <a:lnTo>
                    <a:pt x="1336421" y="346481"/>
                  </a:lnTo>
                  <a:lnTo>
                    <a:pt x="1335138" y="344347"/>
                  </a:lnTo>
                  <a:lnTo>
                    <a:pt x="1335201" y="348183"/>
                  </a:lnTo>
                  <a:lnTo>
                    <a:pt x="1337411" y="349034"/>
                  </a:lnTo>
                  <a:lnTo>
                    <a:pt x="1340688" y="348399"/>
                  </a:lnTo>
                  <a:close/>
                </a:path>
                <a:path extrusionOk="0" h="518795" w="1859280">
                  <a:moveTo>
                    <a:pt x="1349222" y="351231"/>
                  </a:moveTo>
                  <a:lnTo>
                    <a:pt x="1346733" y="348957"/>
                  </a:lnTo>
                  <a:lnTo>
                    <a:pt x="1344815" y="348742"/>
                  </a:lnTo>
                  <a:lnTo>
                    <a:pt x="1345450" y="350596"/>
                  </a:lnTo>
                  <a:lnTo>
                    <a:pt x="1345234" y="351586"/>
                  </a:lnTo>
                  <a:lnTo>
                    <a:pt x="1347152" y="353225"/>
                  </a:lnTo>
                  <a:lnTo>
                    <a:pt x="1349222" y="351231"/>
                  </a:lnTo>
                  <a:close/>
                </a:path>
                <a:path extrusionOk="0" h="518795" w="1859280">
                  <a:moveTo>
                    <a:pt x="1357757" y="339725"/>
                  </a:moveTo>
                  <a:lnTo>
                    <a:pt x="1355699" y="337527"/>
                  </a:lnTo>
                  <a:lnTo>
                    <a:pt x="1354124" y="339369"/>
                  </a:lnTo>
                  <a:lnTo>
                    <a:pt x="1356118" y="341071"/>
                  </a:lnTo>
                  <a:lnTo>
                    <a:pt x="1357757" y="339725"/>
                  </a:lnTo>
                  <a:close/>
                </a:path>
                <a:path extrusionOk="0" h="518795" w="1859280">
                  <a:moveTo>
                    <a:pt x="1357896" y="306628"/>
                  </a:moveTo>
                  <a:lnTo>
                    <a:pt x="1356410" y="304850"/>
                  </a:lnTo>
                  <a:lnTo>
                    <a:pt x="1354696" y="306273"/>
                  </a:lnTo>
                  <a:lnTo>
                    <a:pt x="1356474" y="307911"/>
                  </a:lnTo>
                  <a:lnTo>
                    <a:pt x="1357896" y="306628"/>
                  </a:lnTo>
                  <a:close/>
                </a:path>
                <a:path extrusionOk="0" h="518795" w="1859280">
                  <a:moveTo>
                    <a:pt x="1365656" y="332409"/>
                  </a:moveTo>
                  <a:lnTo>
                    <a:pt x="1364869" y="328714"/>
                  </a:lnTo>
                  <a:lnTo>
                    <a:pt x="1362456" y="328574"/>
                  </a:lnTo>
                  <a:lnTo>
                    <a:pt x="1360601" y="331990"/>
                  </a:lnTo>
                  <a:lnTo>
                    <a:pt x="1360385" y="333756"/>
                  </a:lnTo>
                  <a:lnTo>
                    <a:pt x="1361744" y="334264"/>
                  </a:lnTo>
                  <a:lnTo>
                    <a:pt x="1362875" y="334975"/>
                  </a:lnTo>
                  <a:lnTo>
                    <a:pt x="1363802" y="335394"/>
                  </a:lnTo>
                  <a:lnTo>
                    <a:pt x="1365656" y="332409"/>
                  </a:lnTo>
                  <a:close/>
                </a:path>
                <a:path extrusionOk="0" h="518795" w="1859280">
                  <a:moveTo>
                    <a:pt x="1367650" y="314794"/>
                  </a:moveTo>
                  <a:lnTo>
                    <a:pt x="1367434" y="313016"/>
                  </a:lnTo>
                  <a:lnTo>
                    <a:pt x="1365300" y="312305"/>
                  </a:lnTo>
                  <a:lnTo>
                    <a:pt x="1363167" y="314083"/>
                  </a:lnTo>
                  <a:lnTo>
                    <a:pt x="1362316" y="317855"/>
                  </a:lnTo>
                  <a:lnTo>
                    <a:pt x="1366227" y="315010"/>
                  </a:lnTo>
                  <a:lnTo>
                    <a:pt x="1366723" y="317639"/>
                  </a:lnTo>
                  <a:lnTo>
                    <a:pt x="1367650" y="314794"/>
                  </a:lnTo>
                  <a:close/>
                </a:path>
                <a:path extrusionOk="0" h="518795" w="1859280">
                  <a:moveTo>
                    <a:pt x="1378102" y="311810"/>
                  </a:moveTo>
                  <a:lnTo>
                    <a:pt x="1375752" y="309613"/>
                  </a:lnTo>
                  <a:lnTo>
                    <a:pt x="1372692" y="311810"/>
                  </a:lnTo>
                  <a:lnTo>
                    <a:pt x="1374470" y="313372"/>
                  </a:lnTo>
                  <a:lnTo>
                    <a:pt x="1375537" y="312737"/>
                  </a:lnTo>
                  <a:lnTo>
                    <a:pt x="1377670" y="313867"/>
                  </a:lnTo>
                  <a:lnTo>
                    <a:pt x="1378102" y="311810"/>
                  </a:lnTo>
                  <a:close/>
                </a:path>
                <a:path extrusionOk="0" h="518795" w="1859280">
                  <a:moveTo>
                    <a:pt x="1390484" y="358051"/>
                  </a:moveTo>
                  <a:lnTo>
                    <a:pt x="1390192" y="355917"/>
                  </a:lnTo>
                  <a:lnTo>
                    <a:pt x="1389697" y="354647"/>
                  </a:lnTo>
                  <a:lnTo>
                    <a:pt x="1389202" y="352793"/>
                  </a:lnTo>
                  <a:lnTo>
                    <a:pt x="1386992" y="353009"/>
                  </a:lnTo>
                  <a:lnTo>
                    <a:pt x="1384642" y="355917"/>
                  </a:lnTo>
                  <a:lnTo>
                    <a:pt x="1384719" y="357987"/>
                  </a:lnTo>
                  <a:lnTo>
                    <a:pt x="1386217" y="358343"/>
                  </a:lnTo>
                  <a:lnTo>
                    <a:pt x="1387919" y="358190"/>
                  </a:lnTo>
                  <a:lnTo>
                    <a:pt x="1390484" y="358051"/>
                  </a:lnTo>
                  <a:close/>
                </a:path>
                <a:path extrusionOk="0" h="518795" w="1859280">
                  <a:moveTo>
                    <a:pt x="1398092" y="340575"/>
                  </a:moveTo>
                  <a:lnTo>
                    <a:pt x="1396238" y="338810"/>
                  </a:lnTo>
                  <a:lnTo>
                    <a:pt x="1394244" y="339585"/>
                  </a:lnTo>
                  <a:lnTo>
                    <a:pt x="1391907" y="341007"/>
                  </a:lnTo>
                  <a:lnTo>
                    <a:pt x="1396098" y="343204"/>
                  </a:lnTo>
                  <a:lnTo>
                    <a:pt x="1398092" y="340575"/>
                  </a:lnTo>
                  <a:close/>
                </a:path>
                <a:path extrusionOk="0" h="518795" w="1859280">
                  <a:moveTo>
                    <a:pt x="1400009" y="302082"/>
                  </a:moveTo>
                  <a:lnTo>
                    <a:pt x="1396530" y="302437"/>
                  </a:lnTo>
                  <a:lnTo>
                    <a:pt x="1395310" y="305346"/>
                  </a:lnTo>
                  <a:lnTo>
                    <a:pt x="1393037" y="306628"/>
                  </a:lnTo>
                  <a:lnTo>
                    <a:pt x="1396174" y="306844"/>
                  </a:lnTo>
                  <a:lnTo>
                    <a:pt x="1398168" y="305066"/>
                  </a:lnTo>
                  <a:lnTo>
                    <a:pt x="1400009" y="302082"/>
                  </a:lnTo>
                  <a:close/>
                </a:path>
                <a:path extrusionOk="0" h="518795" w="1859280">
                  <a:moveTo>
                    <a:pt x="1410677" y="358622"/>
                  </a:moveTo>
                  <a:lnTo>
                    <a:pt x="1410258" y="357695"/>
                  </a:lnTo>
                  <a:lnTo>
                    <a:pt x="1405636" y="357835"/>
                  </a:lnTo>
                  <a:lnTo>
                    <a:pt x="1404277" y="358622"/>
                  </a:lnTo>
                  <a:lnTo>
                    <a:pt x="1402499" y="359194"/>
                  </a:lnTo>
                  <a:lnTo>
                    <a:pt x="1402499" y="361251"/>
                  </a:lnTo>
                  <a:lnTo>
                    <a:pt x="1403210" y="362318"/>
                  </a:lnTo>
                  <a:lnTo>
                    <a:pt x="1410677" y="358622"/>
                  </a:lnTo>
                  <a:close/>
                </a:path>
                <a:path extrusionOk="0" h="518795" w="1859280">
                  <a:moveTo>
                    <a:pt x="1411325" y="322465"/>
                  </a:moveTo>
                  <a:lnTo>
                    <a:pt x="1411033" y="319976"/>
                  </a:lnTo>
                  <a:lnTo>
                    <a:pt x="1409331" y="318846"/>
                  </a:lnTo>
                  <a:lnTo>
                    <a:pt x="1407121" y="319201"/>
                  </a:lnTo>
                  <a:lnTo>
                    <a:pt x="1407337" y="320903"/>
                  </a:lnTo>
                  <a:lnTo>
                    <a:pt x="1407617" y="322757"/>
                  </a:lnTo>
                  <a:lnTo>
                    <a:pt x="1408976" y="321970"/>
                  </a:lnTo>
                  <a:lnTo>
                    <a:pt x="1411325" y="322465"/>
                  </a:lnTo>
                  <a:close/>
                </a:path>
                <a:path extrusionOk="0" h="518795" w="1859280">
                  <a:moveTo>
                    <a:pt x="1415516" y="324878"/>
                  </a:moveTo>
                  <a:lnTo>
                    <a:pt x="1414030" y="324739"/>
                  </a:lnTo>
                  <a:lnTo>
                    <a:pt x="1412671" y="324523"/>
                  </a:lnTo>
                  <a:lnTo>
                    <a:pt x="1410754" y="324243"/>
                  </a:lnTo>
                  <a:lnTo>
                    <a:pt x="1409763" y="325526"/>
                  </a:lnTo>
                  <a:lnTo>
                    <a:pt x="1409687" y="327152"/>
                  </a:lnTo>
                  <a:lnTo>
                    <a:pt x="1409611" y="328358"/>
                  </a:lnTo>
                  <a:lnTo>
                    <a:pt x="1409827" y="330073"/>
                  </a:lnTo>
                  <a:lnTo>
                    <a:pt x="1411897" y="329920"/>
                  </a:lnTo>
                  <a:lnTo>
                    <a:pt x="1413738" y="329780"/>
                  </a:lnTo>
                  <a:lnTo>
                    <a:pt x="1414945" y="328866"/>
                  </a:lnTo>
                  <a:lnTo>
                    <a:pt x="1415376" y="326796"/>
                  </a:lnTo>
                  <a:lnTo>
                    <a:pt x="1415516" y="324878"/>
                  </a:lnTo>
                  <a:close/>
                </a:path>
                <a:path extrusionOk="0" h="518795" w="1859280">
                  <a:moveTo>
                    <a:pt x="1419783" y="428015"/>
                  </a:moveTo>
                  <a:lnTo>
                    <a:pt x="1417650" y="426593"/>
                  </a:lnTo>
                  <a:lnTo>
                    <a:pt x="1415656" y="426377"/>
                  </a:lnTo>
                  <a:lnTo>
                    <a:pt x="1412811" y="427304"/>
                  </a:lnTo>
                  <a:lnTo>
                    <a:pt x="1415376" y="428650"/>
                  </a:lnTo>
                  <a:lnTo>
                    <a:pt x="1417154" y="430504"/>
                  </a:lnTo>
                  <a:lnTo>
                    <a:pt x="1419783" y="428015"/>
                  </a:lnTo>
                  <a:close/>
                </a:path>
                <a:path extrusionOk="0" h="518795" w="1859280">
                  <a:moveTo>
                    <a:pt x="1431810" y="424891"/>
                  </a:moveTo>
                  <a:lnTo>
                    <a:pt x="1428534" y="425386"/>
                  </a:lnTo>
                  <a:lnTo>
                    <a:pt x="1426337" y="426808"/>
                  </a:lnTo>
                  <a:lnTo>
                    <a:pt x="1424127" y="428294"/>
                  </a:lnTo>
                  <a:lnTo>
                    <a:pt x="1427251" y="429221"/>
                  </a:lnTo>
                  <a:lnTo>
                    <a:pt x="1429956" y="429082"/>
                  </a:lnTo>
                  <a:lnTo>
                    <a:pt x="1431810" y="424891"/>
                  </a:lnTo>
                  <a:close/>
                </a:path>
                <a:path extrusionOk="0" h="518795" w="1859280">
                  <a:moveTo>
                    <a:pt x="1435290" y="346760"/>
                  </a:moveTo>
                  <a:lnTo>
                    <a:pt x="1433944" y="344906"/>
                  </a:lnTo>
                  <a:lnTo>
                    <a:pt x="1431950" y="347535"/>
                  </a:lnTo>
                  <a:lnTo>
                    <a:pt x="1433372" y="349389"/>
                  </a:lnTo>
                  <a:lnTo>
                    <a:pt x="1435290" y="346760"/>
                  </a:lnTo>
                  <a:close/>
                </a:path>
                <a:path extrusionOk="0" h="518795" w="1859280">
                  <a:moveTo>
                    <a:pt x="1435722" y="324104"/>
                  </a:moveTo>
                  <a:lnTo>
                    <a:pt x="1433664" y="322186"/>
                  </a:lnTo>
                  <a:lnTo>
                    <a:pt x="1432521" y="324459"/>
                  </a:lnTo>
                  <a:lnTo>
                    <a:pt x="1432090" y="326301"/>
                  </a:lnTo>
                  <a:lnTo>
                    <a:pt x="1434579" y="328866"/>
                  </a:lnTo>
                  <a:lnTo>
                    <a:pt x="1435366" y="325945"/>
                  </a:lnTo>
                  <a:lnTo>
                    <a:pt x="1435722" y="324104"/>
                  </a:lnTo>
                  <a:close/>
                </a:path>
                <a:path extrusionOk="0" h="518795" w="1859280">
                  <a:moveTo>
                    <a:pt x="1440980" y="347751"/>
                  </a:moveTo>
                  <a:lnTo>
                    <a:pt x="1440345" y="344055"/>
                  </a:lnTo>
                  <a:lnTo>
                    <a:pt x="1438922" y="347472"/>
                  </a:lnTo>
                  <a:lnTo>
                    <a:pt x="1440980" y="347751"/>
                  </a:lnTo>
                  <a:close/>
                </a:path>
                <a:path extrusionOk="0" h="518795" w="1859280">
                  <a:moveTo>
                    <a:pt x="1448244" y="362242"/>
                  </a:moveTo>
                  <a:lnTo>
                    <a:pt x="1447952" y="360260"/>
                  </a:lnTo>
                  <a:lnTo>
                    <a:pt x="1445818" y="357632"/>
                  </a:lnTo>
                  <a:lnTo>
                    <a:pt x="1445755" y="359752"/>
                  </a:lnTo>
                  <a:lnTo>
                    <a:pt x="1444256" y="360108"/>
                  </a:lnTo>
                  <a:lnTo>
                    <a:pt x="1443824" y="360819"/>
                  </a:lnTo>
                  <a:lnTo>
                    <a:pt x="1441843" y="364299"/>
                  </a:lnTo>
                  <a:lnTo>
                    <a:pt x="1444193" y="364515"/>
                  </a:lnTo>
                  <a:lnTo>
                    <a:pt x="1446390" y="363232"/>
                  </a:lnTo>
                  <a:lnTo>
                    <a:pt x="1448244" y="362242"/>
                  </a:lnTo>
                  <a:close/>
                </a:path>
                <a:path extrusionOk="0" h="518795" w="1859280">
                  <a:moveTo>
                    <a:pt x="1453438" y="360324"/>
                  </a:moveTo>
                  <a:lnTo>
                    <a:pt x="1452867" y="358267"/>
                  </a:lnTo>
                  <a:lnTo>
                    <a:pt x="1452511" y="356349"/>
                  </a:lnTo>
                  <a:lnTo>
                    <a:pt x="1450657" y="355714"/>
                  </a:lnTo>
                  <a:lnTo>
                    <a:pt x="1448523" y="357200"/>
                  </a:lnTo>
                  <a:lnTo>
                    <a:pt x="1450797" y="358978"/>
                  </a:lnTo>
                  <a:lnTo>
                    <a:pt x="1450441" y="360603"/>
                  </a:lnTo>
                  <a:lnTo>
                    <a:pt x="1450949" y="362458"/>
                  </a:lnTo>
                  <a:lnTo>
                    <a:pt x="1453438" y="360324"/>
                  </a:lnTo>
                  <a:close/>
                </a:path>
                <a:path extrusionOk="0" h="518795" w="1859280">
                  <a:moveTo>
                    <a:pt x="1455420" y="418998"/>
                  </a:moveTo>
                  <a:lnTo>
                    <a:pt x="1450657" y="418998"/>
                  </a:lnTo>
                  <a:lnTo>
                    <a:pt x="1448879" y="420624"/>
                  </a:lnTo>
                  <a:lnTo>
                    <a:pt x="1451444" y="421767"/>
                  </a:lnTo>
                  <a:lnTo>
                    <a:pt x="1452079" y="421271"/>
                  </a:lnTo>
                  <a:lnTo>
                    <a:pt x="1452930" y="420344"/>
                  </a:lnTo>
                  <a:lnTo>
                    <a:pt x="1454861" y="420979"/>
                  </a:lnTo>
                  <a:lnTo>
                    <a:pt x="1455420" y="418998"/>
                  </a:lnTo>
                  <a:close/>
                </a:path>
                <a:path extrusionOk="0" h="518795" w="1859280">
                  <a:moveTo>
                    <a:pt x="1472069" y="414312"/>
                  </a:moveTo>
                  <a:lnTo>
                    <a:pt x="1469085" y="414731"/>
                  </a:lnTo>
                  <a:lnTo>
                    <a:pt x="1466659" y="414235"/>
                  </a:lnTo>
                  <a:lnTo>
                    <a:pt x="1465808" y="417436"/>
                  </a:lnTo>
                  <a:lnTo>
                    <a:pt x="1467802" y="416864"/>
                  </a:lnTo>
                  <a:lnTo>
                    <a:pt x="1470367" y="417855"/>
                  </a:lnTo>
                  <a:lnTo>
                    <a:pt x="1472069" y="414312"/>
                  </a:lnTo>
                  <a:close/>
                </a:path>
                <a:path extrusionOk="0" h="518795" w="1859280">
                  <a:moveTo>
                    <a:pt x="1503654" y="279704"/>
                  </a:moveTo>
                  <a:lnTo>
                    <a:pt x="1501736" y="277507"/>
                  </a:lnTo>
                  <a:lnTo>
                    <a:pt x="1499666" y="279565"/>
                  </a:lnTo>
                  <a:lnTo>
                    <a:pt x="1501876" y="281203"/>
                  </a:lnTo>
                  <a:lnTo>
                    <a:pt x="1503654" y="279704"/>
                  </a:lnTo>
                  <a:close/>
                </a:path>
                <a:path extrusionOk="0" h="518795" w="1859280">
                  <a:moveTo>
                    <a:pt x="1512976" y="315150"/>
                  </a:moveTo>
                  <a:lnTo>
                    <a:pt x="1510131" y="315150"/>
                  </a:lnTo>
                  <a:lnTo>
                    <a:pt x="1508277" y="316496"/>
                  </a:lnTo>
                  <a:lnTo>
                    <a:pt x="1506715" y="318135"/>
                  </a:lnTo>
                  <a:lnTo>
                    <a:pt x="1505572" y="320128"/>
                  </a:lnTo>
                  <a:lnTo>
                    <a:pt x="1506220" y="320763"/>
                  </a:lnTo>
                  <a:lnTo>
                    <a:pt x="1507858" y="319341"/>
                  </a:lnTo>
                  <a:lnTo>
                    <a:pt x="1509915" y="318922"/>
                  </a:lnTo>
                  <a:lnTo>
                    <a:pt x="1511833" y="318135"/>
                  </a:lnTo>
                  <a:lnTo>
                    <a:pt x="1512976" y="315150"/>
                  </a:lnTo>
                  <a:close/>
                </a:path>
                <a:path extrusionOk="0" h="518795" w="1859280">
                  <a:moveTo>
                    <a:pt x="1536026" y="275729"/>
                  </a:moveTo>
                  <a:lnTo>
                    <a:pt x="1534807" y="274243"/>
                  </a:lnTo>
                  <a:lnTo>
                    <a:pt x="1533105" y="277012"/>
                  </a:lnTo>
                  <a:lnTo>
                    <a:pt x="1534528" y="277939"/>
                  </a:lnTo>
                  <a:lnTo>
                    <a:pt x="1536026" y="275729"/>
                  </a:lnTo>
                  <a:close/>
                </a:path>
                <a:path extrusionOk="0" h="518795" w="1859280">
                  <a:moveTo>
                    <a:pt x="1545551" y="282829"/>
                  </a:moveTo>
                  <a:lnTo>
                    <a:pt x="1543354" y="282905"/>
                  </a:lnTo>
                  <a:lnTo>
                    <a:pt x="1541932" y="282905"/>
                  </a:lnTo>
                  <a:lnTo>
                    <a:pt x="1541145" y="284543"/>
                  </a:lnTo>
                  <a:lnTo>
                    <a:pt x="1541500" y="285610"/>
                  </a:lnTo>
                  <a:lnTo>
                    <a:pt x="1543354" y="286029"/>
                  </a:lnTo>
                  <a:lnTo>
                    <a:pt x="1544421" y="284899"/>
                  </a:lnTo>
                  <a:lnTo>
                    <a:pt x="1545551" y="282829"/>
                  </a:lnTo>
                  <a:close/>
                </a:path>
                <a:path extrusionOk="0" h="518795" w="1859280">
                  <a:moveTo>
                    <a:pt x="1583537" y="104267"/>
                  </a:moveTo>
                  <a:lnTo>
                    <a:pt x="1582610" y="103212"/>
                  </a:lnTo>
                  <a:lnTo>
                    <a:pt x="1580908" y="102781"/>
                  </a:lnTo>
                  <a:lnTo>
                    <a:pt x="1579626" y="104559"/>
                  </a:lnTo>
                  <a:lnTo>
                    <a:pt x="1580337" y="105689"/>
                  </a:lnTo>
                  <a:lnTo>
                    <a:pt x="1581975" y="106400"/>
                  </a:lnTo>
                  <a:lnTo>
                    <a:pt x="1583118" y="106045"/>
                  </a:lnTo>
                  <a:lnTo>
                    <a:pt x="1583537" y="104267"/>
                  </a:lnTo>
                  <a:close/>
                </a:path>
                <a:path extrusionOk="0" h="518795" w="1859280">
                  <a:moveTo>
                    <a:pt x="1584401" y="98450"/>
                  </a:moveTo>
                  <a:lnTo>
                    <a:pt x="1582115" y="96596"/>
                  </a:lnTo>
                  <a:lnTo>
                    <a:pt x="1580197" y="98094"/>
                  </a:lnTo>
                  <a:lnTo>
                    <a:pt x="1582191" y="100076"/>
                  </a:lnTo>
                  <a:lnTo>
                    <a:pt x="1584401" y="98450"/>
                  </a:lnTo>
                  <a:close/>
                </a:path>
                <a:path extrusionOk="0" h="518795" w="1859280">
                  <a:moveTo>
                    <a:pt x="1592719" y="310896"/>
                  </a:moveTo>
                  <a:lnTo>
                    <a:pt x="1592287" y="308762"/>
                  </a:lnTo>
                  <a:lnTo>
                    <a:pt x="1592364" y="306273"/>
                  </a:lnTo>
                  <a:lnTo>
                    <a:pt x="1590154" y="304990"/>
                  </a:lnTo>
                  <a:lnTo>
                    <a:pt x="1589087" y="306349"/>
                  </a:lnTo>
                  <a:lnTo>
                    <a:pt x="1590509" y="308470"/>
                  </a:lnTo>
                  <a:lnTo>
                    <a:pt x="1589024" y="311670"/>
                  </a:lnTo>
                  <a:lnTo>
                    <a:pt x="1591652" y="313016"/>
                  </a:lnTo>
                  <a:lnTo>
                    <a:pt x="1592719" y="310896"/>
                  </a:lnTo>
                  <a:close/>
                </a:path>
                <a:path extrusionOk="0" h="518795" w="1859280">
                  <a:moveTo>
                    <a:pt x="1730933" y="306349"/>
                  </a:moveTo>
                  <a:lnTo>
                    <a:pt x="1727301" y="306133"/>
                  </a:lnTo>
                  <a:lnTo>
                    <a:pt x="1725460" y="305993"/>
                  </a:lnTo>
                  <a:lnTo>
                    <a:pt x="1723326" y="307479"/>
                  </a:lnTo>
                  <a:lnTo>
                    <a:pt x="1723250" y="308825"/>
                  </a:lnTo>
                  <a:lnTo>
                    <a:pt x="1723034" y="310896"/>
                  </a:lnTo>
                  <a:lnTo>
                    <a:pt x="1725168" y="309613"/>
                  </a:lnTo>
                  <a:lnTo>
                    <a:pt x="1726387" y="309753"/>
                  </a:lnTo>
                  <a:lnTo>
                    <a:pt x="1728012" y="309689"/>
                  </a:lnTo>
                  <a:lnTo>
                    <a:pt x="1730438" y="310896"/>
                  </a:lnTo>
                  <a:lnTo>
                    <a:pt x="1730933" y="306349"/>
                  </a:lnTo>
                  <a:close/>
                </a:path>
                <a:path extrusionOk="0" h="518795" w="1859280">
                  <a:moveTo>
                    <a:pt x="1768068" y="268986"/>
                  </a:moveTo>
                  <a:lnTo>
                    <a:pt x="1767420" y="267131"/>
                  </a:lnTo>
                  <a:lnTo>
                    <a:pt x="1766862" y="265290"/>
                  </a:lnTo>
                  <a:lnTo>
                    <a:pt x="1766150" y="263448"/>
                  </a:lnTo>
                  <a:lnTo>
                    <a:pt x="1763941" y="262089"/>
                  </a:lnTo>
                  <a:lnTo>
                    <a:pt x="1763864" y="264439"/>
                  </a:lnTo>
                  <a:lnTo>
                    <a:pt x="1764931" y="266141"/>
                  </a:lnTo>
                  <a:lnTo>
                    <a:pt x="1765998" y="267995"/>
                  </a:lnTo>
                  <a:lnTo>
                    <a:pt x="1767776" y="269201"/>
                  </a:lnTo>
                  <a:lnTo>
                    <a:pt x="1768068" y="268986"/>
                  </a:lnTo>
                  <a:close/>
                </a:path>
                <a:path extrusionOk="0" h="518795" w="1859280">
                  <a:moveTo>
                    <a:pt x="1841906" y="9525"/>
                  </a:moveTo>
                  <a:lnTo>
                    <a:pt x="1840839" y="6680"/>
                  </a:lnTo>
                  <a:lnTo>
                    <a:pt x="1839772" y="3911"/>
                  </a:lnTo>
                  <a:lnTo>
                    <a:pt x="1838210" y="0"/>
                  </a:lnTo>
                  <a:lnTo>
                    <a:pt x="1836928" y="4622"/>
                  </a:lnTo>
                  <a:lnTo>
                    <a:pt x="1838490" y="7670"/>
                  </a:lnTo>
                  <a:lnTo>
                    <a:pt x="1839341" y="10731"/>
                  </a:lnTo>
                  <a:lnTo>
                    <a:pt x="1841334" y="12153"/>
                  </a:lnTo>
                  <a:lnTo>
                    <a:pt x="1841906" y="9525"/>
                  </a:lnTo>
                  <a:close/>
                </a:path>
                <a:path extrusionOk="0" h="518795" w="1859280">
                  <a:moveTo>
                    <a:pt x="1846884" y="18973"/>
                  </a:moveTo>
                  <a:lnTo>
                    <a:pt x="1844675" y="17970"/>
                  </a:lnTo>
                  <a:lnTo>
                    <a:pt x="1842617" y="17970"/>
                  </a:lnTo>
                  <a:lnTo>
                    <a:pt x="1842973" y="19824"/>
                  </a:lnTo>
                  <a:lnTo>
                    <a:pt x="1842693" y="20891"/>
                  </a:lnTo>
                  <a:lnTo>
                    <a:pt x="1844116" y="22453"/>
                  </a:lnTo>
                  <a:lnTo>
                    <a:pt x="1846884" y="18973"/>
                  </a:lnTo>
                  <a:close/>
                </a:path>
                <a:path extrusionOk="0" h="518795" w="1859280">
                  <a:moveTo>
                    <a:pt x="1858759" y="65138"/>
                  </a:moveTo>
                  <a:lnTo>
                    <a:pt x="1858403" y="62725"/>
                  </a:lnTo>
                  <a:lnTo>
                    <a:pt x="1857057" y="61442"/>
                  </a:lnTo>
                  <a:lnTo>
                    <a:pt x="1857844" y="58597"/>
                  </a:lnTo>
                  <a:lnTo>
                    <a:pt x="1854568" y="58178"/>
                  </a:lnTo>
                  <a:lnTo>
                    <a:pt x="1854212" y="59029"/>
                  </a:lnTo>
                  <a:lnTo>
                    <a:pt x="1854708" y="60731"/>
                  </a:lnTo>
                  <a:lnTo>
                    <a:pt x="1853996" y="62788"/>
                  </a:lnTo>
                  <a:lnTo>
                    <a:pt x="1855635" y="64071"/>
                  </a:lnTo>
                  <a:lnTo>
                    <a:pt x="1858759" y="65138"/>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0" name="Google Shape;3800;g2b5c250f245_0_726"/>
            <p:cNvSpPr/>
            <p:nvPr/>
          </p:nvSpPr>
          <p:spPr>
            <a:xfrm>
              <a:off x="316166" y="9657574"/>
              <a:ext cx="2646045" cy="603250"/>
            </a:xfrm>
            <a:custGeom>
              <a:rect b="b" l="l" r="r" t="t"/>
              <a:pathLst>
                <a:path extrusionOk="0" h="603250" w="2646045">
                  <a:moveTo>
                    <a:pt x="3835" y="635"/>
                  </a:moveTo>
                  <a:lnTo>
                    <a:pt x="2628" y="279"/>
                  </a:lnTo>
                  <a:lnTo>
                    <a:pt x="1562" y="0"/>
                  </a:lnTo>
                  <a:lnTo>
                    <a:pt x="0" y="2133"/>
                  </a:lnTo>
                  <a:lnTo>
                    <a:pt x="1993" y="1841"/>
                  </a:lnTo>
                  <a:lnTo>
                    <a:pt x="3263" y="2489"/>
                  </a:lnTo>
                  <a:lnTo>
                    <a:pt x="3835" y="635"/>
                  </a:lnTo>
                  <a:close/>
                </a:path>
                <a:path extrusionOk="0" h="603250" w="2646045">
                  <a:moveTo>
                    <a:pt x="184302" y="24295"/>
                  </a:moveTo>
                  <a:lnTo>
                    <a:pt x="182676" y="23291"/>
                  </a:lnTo>
                  <a:lnTo>
                    <a:pt x="181749" y="24650"/>
                  </a:lnTo>
                  <a:lnTo>
                    <a:pt x="183311" y="26060"/>
                  </a:lnTo>
                  <a:lnTo>
                    <a:pt x="184302" y="24295"/>
                  </a:lnTo>
                  <a:close/>
                </a:path>
                <a:path extrusionOk="0" h="603250" w="2646045">
                  <a:moveTo>
                    <a:pt x="887768" y="103695"/>
                  </a:moveTo>
                  <a:lnTo>
                    <a:pt x="886129" y="101498"/>
                  </a:lnTo>
                  <a:lnTo>
                    <a:pt x="884783" y="102781"/>
                  </a:lnTo>
                  <a:lnTo>
                    <a:pt x="886269" y="104762"/>
                  </a:lnTo>
                  <a:lnTo>
                    <a:pt x="887768" y="103695"/>
                  </a:lnTo>
                  <a:close/>
                </a:path>
                <a:path extrusionOk="0" h="603250" w="2646045">
                  <a:moveTo>
                    <a:pt x="1340967" y="601675"/>
                  </a:moveTo>
                  <a:lnTo>
                    <a:pt x="1338122" y="602449"/>
                  </a:lnTo>
                  <a:lnTo>
                    <a:pt x="1339837" y="602805"/>
                  </a:lnTo>
                  <a:lnTo>
                    <a:pt x="1340967" y="601675"/>
                  </a:lnTo>
                  <a:close/>
                </a:path>
                <a:path extrusionOk="0" h="603250" w="2646045">
                  <a:moveTo>
                    <a:pt x="1342186" y="242062"/>
                  </a:moveTo>
                  <a:lnTo>
                    <a:pt x="1340827" y="240715"/>
                  </a:lnTo>
                  <a:lnTo>
                    <a:pt x="1339684" y="243268"/>
                  </a:lnTo>
                  <a:lnTo>
                    <a:pt x="1341678" y="243979"/>
                  </a:lnTo>
                  <a:lnTo>
                    <a:pt x="1342186" y="242062"/>
                  </a:lnTo>
                  <a:close/>
                </a:path>
                <a:path extrusionOk="0" h="603250" w="2646045">
                  <a:moveTo>
                    <a:pt x="1363446" y="596125"/>
                  </a:moveTo>
                  <a:lnTo>
                    <a:pt x="1362544" y="595414"/>
                  </a:lnTo>
                  <a:lnTo>
                    <a:pt x="1361808" y="594855"/>
                  </a:lnTo>
                  <a:lnTo>
                    <a:pt x="1360538" y="595414"/>
                  </a:lnTo>
                  <a:lnTo>
                    <a:pt x="1359420" y="595350"/>
                  </a:lnTo>
                  <a:lnTo>
                    <a:pt x="1360246" y="598195"/>
                  </a:lnTo>
                  <a:lnTo>
                    <a:pt x="1361528" y="597192"/>
                  </a:lnTo>
                  <a:lnTo>
                    <a:pt x="1363446" y="596125"/>
                  </a:lnTo>
                  <a:close/>
                </a:path>
                <a:path extrusionOk="0" h="603250" w="2646045">
                  <a:moveTo>
                    <a:pt x="1398943" y="487667"/>
                  </a:moveTo>
                  <a:lnTo>
                    <a:pt x="1397457" y="484479"/>
                  </a:lnTo>
                  <a:lnTo>
                    <a:pt x="1396809" y="483971"/>
                  </a:lnTo>
                  <a:lnTo>
                    <a:pt x="1395463" y="486892"/>
                  </a:lnTo>
                  <a:lnTo>
                    <a:pt x="1395603" y="487032"/>
                  </a:lnTo>
                  <a:lnTo>
                    <a:pt x="1398943" y="487667"/>
                  </a:lnTo>
                  <a:close/>
                </a:path>
                <a:path extrusionOk="0" h="603250" w="2646045">
                  <a:moveTo>
                    <a:pt x="1400517" y="367423"/>
                  </a:moveTo>
                  <a:lnTo>
                    <a:pt x="1399159" y="365785"/>
                  </a:lnTo>
                  <a:lnTo>
                    <a:pt x="1397876" y="367487"/>
                  </a:lnTo>
                  <a:lnTo>
                    <a:pt x="1399298" y="368909"/>
                  </a:lnTo>
                  <a:lnTo>
                    <a:pt x="1400517" y="367423"/>
                  </a:lnTo>
                  <a:close/>
                </a:path>
                <a:path extrusionOk="0" h="603250" w="2646045">
                  <a:moveTo>
                    <a:pt x="1484452" y="166776"/>
                  </a:moveTo>
                  <a:lnTo>
                    <a:pt x="1482813" y="165709"/>
                  </a:lnTo>
                  <a:lnTo>
                    <a:pt x="1481112" y="167335"/>
                  </a:lnTo>
                  <a:lnTo>
                    <a:pt x="1482750" y="168402"/>
                  </a:lnTo>
                  <a:lnTo>
                    <a:pt x="1484452" y="166776"/>
                  </a:lnTo>
                  <a:close/>
                </a:path>
                <a:path extrusionOk="0" h="603250" w="2646045">
                  <a:moveTo>
                    <a:pt x="1484528" y="499465"/>
                  </a:moveTo>
                  <a:lnTo>
                    <a:pt x="1483106" y="497967"/>
                  </a:lnTo>
                  <a:lnTo>
                    <a:pt x="1481747" y="499249"/>
                  </a:lnTo>
                  <a:lnTo>
                    <a:pt x="1483029" y="500735"/>
                  </a:lnTo>
                  <a:lnTo>
                    <a:pt x="1484528" y="499465"/>
                  </a:lnTo>
                  <a:close/>
                </a:path>
                <a:path extrusionOk="0" h="603250" w="2646045">
                  <a:moveTo>
                    <a:pt x="1488503" y="200228"/>
                  </a:moveTo>
                  <a:lnTo>
                    <a:pt x="1487932" y="198589"/>
                  </a:lnTo>
                  <a:lnTo>
                    <a:pt x="1485087" y="197739"/>
                  </a:lnTo>
                  <a:lnTo>
                    <a:pt x="1485239" y="200228"/>
                  </a:lnTo>
                  <a:lnTo>
                    <a:pt x="1486154" y="201650"/>
                  </a:lnTo>
                  <a:lnTo>
                    <a:pt x="1488097" y="202399"/>
                  </a:lnTo>
                  <a:lnTo>
                    <a:pt x="1488503" y="200228"/>
                  </a:lnTo>
                  <a:close/>
                </a:path>
                <a:path extrusionOk="0" h="603250" w="2646045">
                  <a:moveTo>
                    <a:pt x="1537665" y="451878"/>
                  </a:moveTo>
                  <a:lnTo>
                    <a:pt x="1536738" y="450596"/>
                  </a:lnTo>
                  <a:lnTo>
                    <a:pt x="1535023" y="450456"/>
                  </a:lnTo>
                  <a:lnTo>
                    <a:pt x="1534883" y="451662"/>
                  </a:lnTo>
                  <a:lnTo>
                    <a:pt x="1534883" y="452932"/>
                  </a:lnTo>
                  <a:lnTo>
                    <a:pt x="1535176" y="453224"/>
                  </a:lnTo>
                  <a:lnTo>
                    <a:pt x="1536242" y="453224"/>
                  </a:lnTo>
                  <a:lnTo>
                    <a:pt x="1537665" y="453796"/>
                  </a:lnTo>
                  <a:lnTo>
                    <a:pt x="1537665" y="451878"/>
                  </a:lnTo>
                  <a:close/>
                </a:path>
                <a:path extrusionOk="0" h="603250" w="2646045">
                  <a:moveTo>
                    <a:pt x="1556080" y="293763"/>
                  </a:moveTo>
                  <a:lnTo>
                    <a:pt x="1555089" y="291782"/>
                  </a:lnTo>
                  <a:lnTo>
                    <a:pt x="1553235" y="292493"/>
                  </a:lnTo>
                  <a:lnTo>
                    <a:pt x="1553527" y="293903"/>
                  </a:lnTo>
                  <a:lnTo>
                    <a:pt x="1553387" y="295186"/>
                  </a:lnTo>
                  <a:lnTo>
                    <a:pt x="1554238" y="294259"/>
                  </a:lnTo>
                  <a:lnTo>
                    <a:pt x="1556080" y="293763"/>
                  </a:lnTo>
                  <a:close/>
                </a:path>
                <a:path extrusionOk="0" h="603250" w="2646045">
                  <a:moveTo>
                    <a:pt x="1559991" y="198513"/>
                  </a:moveTo>
                  <a:lnTo>
                    <a:pt x="1558721" y="197878"/>
                  </a:lnTo>
                  <a:lnTo>
                    <a:pt x="1557502" y="198945"/>
                  </a:lnTo>
                  <a:lnTo>
                    <a:pt x="1558505" y="199872"/>
                  </a:lnTo>
                  <a:lnTo>
                    <a:pt x="1559991" y="198513"/>
                  </a:lnTo>
                  <a:close/>
                </a:path>
                <a:path extrusionOk="0" h="603250" w="2646045">
                  <a:moveTo>
                    <a:pt x="1609432" y="364007"/>
                  </a:moveTo>
                  <a:lnTo>
                    <a:pt x="1609217" y="359613"/>
                  </a:lnTo>
                  <a:lnTo>
                    <a:pt x="1608721" y="359257"/>
                  </a:lnTo>
                  <a:lnTo>
                    <a:pt x="1604314" y="360680"/>
                  </a:lnTo>
                  <a:lnTo>
                    <a:pt x="1605597" y="362521"/>
                  </a:lnTo>
                  <a:lnTo>
                    <a:pt x="1607654" y="363093"/>
                  </a:lnTo>
                  <a:lnTo>
                    <a:pt x="1609432" y="364007"/>
                  </a:lnTo>
                  <a:close/>
                </a:path>
                <a:path extrusionOk="0" h="603250" w="2646045">
                  <a:moveTo>
                    <a:pt x="1620608" y="76708"/>
                  </a:moveTo>
                  <a:lnTo>
                    <a:pt x="1619250" y="75780"/>
                  </a:lnTo>
                  <a:lnTo>
                    <a:pt x="1617967" y="77139"/>
                  </a:lnTo>
                  <a:lnTo>
                    <a:pt x="1619250" y="77914"/>
                  </a:lnTo>
                  <a:lnTo>
                    <a:pt x="1620608" y="76708"/>
                  </a:lnTo>
                  <a:close/>
                </a:path>
                <a:path extrusionOk="0" h="603250" w="2646045">
                  <a:moveTo>
                    <a:pt x="1667840" y="316001"/>
                  </a:moveTo>
                  <a:lnTo>
                    <a:pt x="1666417" y="314794"/>
                  </a:lnTo>
                  <a:lnTo>
                    <a:pt x="1664639" y="316001"/>
                  </a:lnTo>
                  <a:lnTo>
                    <a:pt x="1665706" y="317563"/>
                  </a:lnTo>
                  <a:lnTo>
                    <a:pt x="1667840" y="316001"/>
                  </a:lnTo>
                  <a:close/>
                </a:path>
                <a:path extrusionOk="0" h="603250" w="2646045">
                  <a:moveTo>
                    <a:pt x="1810816" y="268973"/>
                  </a:moveTo>
                  <a:lnTo>
                    <a:pt x="1809965" y="267271"/>
                  </a:lnTo>
                  <a:lnTo>
                    <a:pt x="1808759" y="266636"/>
                  </a:lnTo>
                  <a:lnTo>
                    <a:pt x="1806841" y="266992"/>
                  </a:lnTo>
                  <a:lnTo>
                    <a:pt x="1807972" y="267703"/>
                  </a:lnTo>
                  <a:lnTo>
                    <a:pt x="1808264" y="270179"/>
                  </a:lnTo>
                  <a:lnTo>
                    <a:pt x="1810816" y="268973"/>
                  </a:lnTo>
                  <a:close/>
                </a:path>
                <a:path extrusionOk="0" h="603250" w="2646045">
                  <a:moveTo>
                    <a:pt x="1828888" y="282613"/>
                  </a:moveTo>
                  <a:lnTo>
                    <a:pt x="1828101" y="280911"/>
                  </a:lnTo>
                  <a:lnTo>
                    <a:pt x="1826895" y="281266"/>
                  </a:lnTo>
                  <a:lnTo>
                    <a:pt x="1825612" y="282041"/>
                  </a:lnTo>
                  <a:lnTo>
                    <a:pt x="1825332" y="282473"/>
                  </a:lnTo>
                  <a:lnTo>
                    <a:pt x="1828749" y="283819"/>
                  </a:lnTo>
                  <a:lnTo>
                    <a:pt x="1828888" y="282613"/>
                  </a:lnTo>
                  <a:close/>
                </a:path>
                <a:path extrusionOk="0" h="603250" w="2646045">
                  <a:moveTo>
                    <a:pt x="1883664" y="294906"/>
                  </a:moveTo>
                  <a:lnTo>
                    <a:pt x="1881962" y="293700"/>
                  </a:lnTo>
                  <a:lnTo>
                    <a:pt x="1880819" y="295186"/>
                  </a:lnTo>
                  <a:lnTo>
                    <a:pt x="1882317" y="296468"/>
                  </a:lnTo>
                  <a:lnTo>
                    <a:pt x="1883664" y="294906"/>
                  </a:lnTo>
                  <a:close/>
                </a:path>
                <a:path extrusionOk="0" h="603250" w="2646045">
                  <a:moveTo>
                    <a:pt x="1897316" y="197243"/>
                  </a:moveTo>
                  <a:lnTo>
                    <a:pt x="1896046" y="194894"/>
                  </a:lnTo>
                  <a:lnTo>
                    <a:pt x="1894192" y="195897"/>
                  </a:lnTo>
                  <a:lnTo>
                    <a:pt x="1897316" y="197243"/>
                  </a:lnTo>
                  <a:close/>
                </a:path>
                <a:path extrusionOk="0" h="603250" w="2646045">
                  <a:moveTo>
                    <a:pt x="1900948" y="268973"/>
                  </a:moveTo>
                  <a:lnTo>
                    <a:pt x="1898535" y="267347"/>
                  </a:lnTo>
                  <a:lnTo>
                    <a:pt x="1898103" y="268338"/>
                  </a:lnTo>
                  <a:lnTo>
                    <a:pt x="1900948" y="268973"/>
                  </a:lnTo>
                  <a:close/>
                </a:path>
                <a:path extrusionOk="0" h="603250" w="2646045">
                  <a:moveTo>
                    <a:pt x="1915680" y="279209"/>
                  </a:moveTo>
                  <a:lnTo>
                    <a:pt x="1915172" y="276720"/>
                  </a:lnTo>
                  <a:lnTo>
                    <a:pt x="1914105" y="278777"/>
                  </a:lnTo>
                  <a:lnTo>
                    <a:pt x="1914461" y="280416"/>
                  </a:lnTo>
                  <a:lnTo>
                    <a:pt x="1915528" y="280339"/>
                  </a:lnTo>
                  <a:lnTo>
                    <a:pt x="1915680" y="279209"/>
                  </a:lnTo>
                  <a:close/>
                </a:path>
                <a:path extrusionOk="0" h="603250" w="2646045">
                  <a:moveTo>
                    <a:pt x="1935099" y="295465"/>
                  </a:moveTo>
                  <a:lnTo>
                    <a:pt x="1934743" y="293052"/>
                  </a:lnTo>
                  <a:lnTo>
                    <a:pt x="1934171" y="291782"/>
                  </a:lnTo>
                  <a:lnTo>
                    <a:pt x="1932254" y="291211"/>
                  </a:lnTo>
                  <a:lnTo>
                    <a:pt x="1931962" y="293268"/>
                  </a:lnTo>
                  <a:lnTo>
                    <a:pt x="1932813" y="294335"/>
                  </a:lnTo>
                  <a:lnTo>
                    <a:pt x="1935099" y="295465"/>
                  </a:lnTo>
                  <a:close/>
                </a:path>
                <a:path extrusionOk="0" h="603250" w="2646045">
                  <a:moveTo>
                    <a:pt x="1991360" y="380568"/>
                  </a:moveTo>
                  <a:lnTo>
                    <a:pt x="1990940" y="378498"/>
                  </a:lnTo>
                  <a:lnTo>
                    <a:pt x="1988947" y="379501"/>
                  </a:lnTo>
                  <a:lnTo>
                    <a:pt x="1988591" y="380707"/>
                  </a:lnTo>
                  <a:lnTo>
                    <a:pt x="1988947" y="382905"/>
                  </a:lnTo>
                  <a:lnTo>
                    <a:pt x="1990648" y="381622"/>
                  </a:lnTo>
                  <a:lnTo>
                    <a:pt x="1991360" y="380568"/>
                  </a:lnTo>
                  <a:close/>
                </a:path>
                <a:path extrusionOk="0" h="603250" w="2646045">
                  <a:moveTo>
                    <a:pt x="2018817" y="209816"/>
                  </a:moveTo>
                  <a:lnTo>
                    <a:pt x="2018322" y="208749"/>
                  </a:lnTo>
                  <a:lnTo>
                    <a:pt x="2016188" y="209245"/>
                  </a:lnTo>
                  <a:lnTo>
                    <a:pt x="2015045" y="209956"/>
                  </a:lnTo>
                  <a:lnTo>
                    <a:pt x="2012353" y="208889"/>
                  </a:lnTo>
                  <a:lnTo>
                    <a:pt x="2012492" y="211162"/>
                  </a:lnTo>
                  <a:lnTo>
                    <a:pt x="2012556" y="213156"/>
                  </a:lnTo>
                  <a:lnTo>
                    <a:pt x="2014842" y="214998"/>
                  </a:lnTo>
                  <a:lnTo>
                    <a:pt x="2016544" y="215214"/>
                  </a:lnTo>
                  <a:lnTo>
                    <a:pt x="2018322" y="215493"/>
                  </a:lnTo>
                  <a:lnTo>
                    <a:pt x="2018601" y="213080"/>
                  </a:lnTo>
                  <a:lnTo>
                    <a:pt x="2018753" y="211378"/>
                  </a:lnTo>
                  <a:lnTo>
                    <a:pt x="2018817" y="209816"/>
                  </a:lnTo>
                  <a:close/>
                </a:path>
                <a:path extrusionOk="0" h="603250" w="2646045">
                  <a:moveTo>
                    <a:pt x="2028710" y="345186"/>
                  </a:moveTo>
                  <a:lnTo>
                    <a:pt x="2027707" y="343484"/>
                  </a:lnTo>
                  <a:lnTo>
                    <a:pt x="2026081" y="344766"/>
                  </a:lnTo>
                  <a:lnTo>
                    <a:pt x="2026932" y="346113"/>
                  </a:lnTo>
                  <a:lnTo>
                    <a:pt x="2028710" y="345186"/>
                  </a:lnTo>
                  <a:close/>
                </a:path>
                <a:path extrusionOk="0" h="603250" w="2646045">
                  <a:moveTo>
                    <a:pt x="2043582" y="315861"/>
                  </a:moveTo>
                  <a:lnTo>
                    <a:pt x="2043226" y="314439"/>
                  </a:lnTo>
                  <a:lnTo>
                    <a:pt x="2041372" y="313944"/>
                  </a:lnTo>
                  <a:lnTo>
                    <a:pt x="2039518" y="314223"/>
                  </a:lnTo>
                  <a:lnTo>
                    <a:pt x="2038883" y="315569"/>
                  </a:lnTo>
                  <a:lnTo>
                    <a:pt x="2038883" y="317207"/>
                  </a:lnTo>
                  <a:lnTo>
                    <a:pt x="2038946" y="318770"/>
                  </a:lnTo>
                  <a:lnTo>
                    <a:pt x="2039378" y="320548"/>
                  </a:lnTo>
                  <a:lnTo>
                    <a:pt x="2043074" y="320827"/>
                  </a:lnTo>
                  <a:lnTo>
                    <a:pt x="2043430" y="318985"/>
                  </a:lnTo>
                  <a:lnTo>
                    <a:pt x="2043582" y="315861"/>
                  </a:lnTo>
                  <a:close/>
                </a:path>
                <a:path extrusionOk="0" h="603250" w="2646045">
                  <a:moveTo>
                    <a:pt x="2115997" y="307759"/>
                  </a:moveTo>
                  <a:lnTo>
                    <a:pt x="2114994" y="305066"/>
                  </a:lnTo>
                  <a:lnTo>
                    <a:pt x="2112797" y="303999"/>
                  </a:lnTo>
                  <a:lnTo>
                    <a:pt x="2111870" y="306120"/>
                  </a:lnTo>
                  <a:lnTo>
                    <a:pt x="2110448" y="307047"/>
                  </a:lnTo>
                  <a:lnTo>
                    <a:pt x="2113648" y="308190"/>
                  </a:lnTo>
                  <a:lnTo>
                    <a:pt x="2114778" y="309537"/>
                  </a:lnTo>
                  <a:lnTo>
                    <a:pt x="2115997" y="307759"/>
                  </a:lnTo>
                  <a:close/>
                </a:path>
                <a:path extrusionOk="0" h="603250" w="2646045">
                  <a:moveTo>
                    <a:pt x="2126170" y="181610"/>
                  </a:moveTo>
                  <a:lnTo>
                    <a:pt x="2125103" y="180340"/>
                  </a:lnTo>
                  <a:lnTo>
                    <a:pt x="2123821" y="181762"/>
                  </a:lnTo>
                  <a:lnTo>
                    <a:pt x="2124748" y="183108"/>
                  </a:lnTo>
                  <a:lnTo>
                    <a:pt x="2126170" y="181610"/>
                  </a:lnTo>
                  <a:close/>
                </a:path>
                <a:path extrusionOk="0" h="603250" w="2646045">
                  <a:moveTo>
                    <a:pt x="2171268" y="171462"/>
                  </a:moveTo>
                  <a:lnTo>
                    <a:pt x="2169693" y="169608"/>
                  </a:lnTo>
                  <a:lnTo>
                    <a:pt x="2168487" y="170395"/>
                  </a:lnTo>
                  <a:lnTo>
                    <a:pt x="2169630" y="172529"/>
                  </a:lnTo>
                  <a:lnTo>
                    <a:pt x="2171268" y="171462"/>
                  </a:lnTo>
                  <a:close/>
                </a:path>
                <a:path extrusionOk="0" h="603250" w="2646045">
                  <a:moveTo>
                    <a:pt x="2183219" y="218046"/>
                  </a:moveTo>
                  <a:lnTo>
                    <a:pt x="2180374" y="215849"/>
                  </a:lnTo>
                  <a:lnTo>
                    <a:pt x="2178443" y="216484"/>
                  </a:lnTo>
                  <a:lnTo>
                    <a:pt x="2179663" y="219049"/>
                  </a:lnTo>
                  <a:lnTo>
                    <a:pt x="2176602" y="221107"/>
                  </a:lnTo>
                  <a:lnTo>
                    <a:pt x="2177592" y="223596"/>
                  </a:lnTo>
                  <a:lnTo>
                    <a:pt x="2179231" y="222529"/>
                  </a:lnTo>
                  <a:lnTo>
                    <a:pt x="2182507" y="220395"/>
                  </a:lnTo>
                  <a:lnTo>
                    <a:pt x="2183219" y="218046"/>
                  </a:lnTo>
                  <a:close/>
                </a:path>
                <a:path extrusionOk="0" h="603250" w="2646045">
                  <a:moveTo>
                    <a:pt x="2190826" y="331203"/>
                  </a:moveTo>
                  <a:lnTo>
                    <a:pt x="2188972" y="331482"/>
                  </a:lnTo>
                  <a:lnTo>
                    <a:pt x="2188197" y="332333"/>
                  </a:lnTo>
                  <a:lnTo>
                    <a:pt x="2187346" y="333895"/>
                  </a:lnTo>
                  <a:lnTo>
                    <a:pt x="2189619" y="334035"/>
                  </a:lnTo>
                  <a:lnTo>
                    <a:pt x="2190610" y="333400"/>
                  </a:lnTo>
                  <a:lnTo>
                    <a:pt x="2190826" y="331203"/>
                  </a:lnTo>
                  <a:close/>
                </a:path>
                <a:path extrusionOk="0" h="603250" w="2646045">
                  <a:moveTo>
                    <a:pt x="2192744" y="434619"/>
                  </a:moveTo>
                  <a:lnTo>
                    <a:pt x="2191461" y="433832"/>
                  </a:lnTo>
                  <a:lnTo>
                    <a:pt x="2190115" y="435317"/>
                  </a:lnTo>
                  <a:lnTo>
                    <a:pt x="2191397" y="436105"/>
                  </a:lnTo>
                  <a:lnTo>
                    <a:pt x="2192744" y="434619"/>
                  </a:lnTo>
                  <a:close/>
                </a:path>
                <a:path extrusionOk="0" h="603250" w="2646045">
                  <a:moveTo>
                    <a:pt x="2208187" y="305701"/>
                  </a:moveTo>
                  <a:lnTo>
                    <a:pt x="2206764" y="303923"/>
                  </a:lnTo>
                  <a:lnTo>
                    <a:pt x="2204834" y="305409"/>
                  </a:lnTo>
                  <a:lnTo>
                    <a:pt x="2206333" y="307187"/>
                  </a:lnTo>
                  <a:lnTo>
                    <a:pt x="2208187" y="305701"/>
                  </a:lnTo>
                  <a:close/>
                </a:path>
                <a:path extrusionOk="0" h="603250" w="2646045">
                  <a:moveTo>
                    <a:pt x="2220988" y="358330"/>
                  </a:moveTo>
                  <a:lnTo>
                    <a:pt x="2219350" y="357263"/>
                  </a:lnTo>
                  <a:lnTo>
                    <a:pt x="2218220" y="358406"/>
                  </a:lnTo>
                  <a:lnTo>
                    <a:pt x="2219642" y="359257"/>
                  </a:lnTo>
                  <a:lnTo>
                    <a:pt x="2220988" y="358330"/>
                  </a:lnTo>
                  <a:close/>
                </a:path>
                <a:path extrusionOk="0" h="603250" w="2646045">
                  <a:moveTo>
                    <a:pt x="2221915" y="427583"/>
                  </a:moveTo>
                  <a:lnTo>
                    <a:pt x="2221484" y="426516"/>
                  </a:lnTo>
                  <a:lnTo>
                    <a:pt x="2218779" y="428078"/>
                  </a:lnTo>
                  <a:lnTo>
                    <a:pt x="2221915" y="427583"/>
                  </a:lnTo>
                  <a:close/>
                </a:path>
                <a:path extrusionOk="0" h="603250" w="2646045">
                  <a:moveTo>
                    <a:pt x="2223909" y="431634"/>
                  </a:moveTo>
                  <a:lnTo>
                    <a:pt x="2222271" y="430568"/>
                  </a:lnTo>
                  <a:lnTo>
                    <a:pt x="2220709" y="431774"/>
                  </a:lnTo>
                  <a:lnTo>
                    <a:pt x="2222411" y="432904"/>
                  </a:lnTo>
                  <a:lnTo>
                    <a:pt x="2223909" y="431634"/>
                  </a:lnTo>
                  <a:close/>
                </a:path>
                <a:path extrusionOk="0" h="603250" w="2646045">
                  <a:moveTo>
                    <a:pt x="2258263" y="186728"/>
                  </a:moveTo>
                  <a:lnTo>
                    <a:pt x="2257196" y="185089"/>
                  </a:lnTo>
                  <a:lnTo>
                    <a:pt x="2256129" y="186728"/>
                  </a:lnTo>
                  <a:lnTo>
                    <a:pt x="2257196" y="187794"/>
                  </a:lnTo>
                  <a:lnTo>
                    <a:pt x="2258263" y="186728"/>
                  </a:lnTo>
                  <a:close/>
                </a:path>
                <a:path extrusionOk="0" h="603250" w="2646045">
                  <a:moveTo>
                    <a:pt x="2262886" y="241769"/>
                  </a:moveTo>
                  <a:lnTo>
                    <a:pt x="2262809" y="239572"/>
                  </a:lnTo>
                  <a:lnTo>
                    <a:pt x="2260968" y="238366"/>
                  </a:lnTo>
                  <a:lnTo>
                    <a:pt x="2258974" y="237934"/>
                  </a:lnTo>
                  <a:lnTo>
                    <a:pt x="2257120" y="237578"/>
                  </a:lnTo>
                  <a:lnTo>
                    <a:pt x="2257412" y="239217"/>
                  </a:lnTo>
                  <a:lnTo>
                    <a:pt x="2257336" y="240144"/>
                  </a:lnTo>
                  <a:lnTo>
                    <a:pt x="2257336" y="242277"/>
                  </a:lnTo>
                  <a:lnTo>
                    <a:pt x="2257552" y="244195"/>
                  </a:lnTo>
                  <a:lnTo>
                    <a:pt x="2261603" y="244690"/>
                  </a:lnTo>
                  <a:lnTo>
                    <a:pt x="2262886" y="243332"/>
                  </a:lnTo>
                  <a:lnTo>
                    <a:pt x="2262886" y="241769"/>
                  </a:lnTo>
                  <a:close/>
                </a:path>
                <a:path extrusionOk="0" h="603250" w="2646045">
                  <a:moveTo>
                    <a:pt x="2270429" y="198170"/>
                  </a:moveTo>
                  <a:lnTo>
                    <a:pt x="2266734" y="194970"/>
                  </a:lnTo>
                  <a:lnTo>
                    <a:pt x="2264384" y="191274"/>
                  </a:lnTo>
                  <a:lnTo>
                    <a:pt x="2260320" y="191554"/>
                  </a:lnTo>
                  <a:lnTo>
                    <a:pt x="2257628" y="191706"/>
                  </a:lnTo>
                  <a:lnTo>
                    <a:pt x="2254986" y="191554"/>
                  </a:lnTo>
                  <a:lnTo>
                    <a:pt x="2251862" y="190995"/>
                  </a:lnTo>
                  <a:lnTo>
                    <a:pt x="2254567" y="198170"/>
                  </a:lnTo>
                  <a:lnTo>
                    <a:pt x="2255990" y="199085"/>
                  </a:lnTo>
                  <a:lnTo>
                    <a:pt x="2262454" y="198513"/>
                  </a:lnTo>
                  <a:lnTo>
                    <a:pt x="2264384" y="198374"/>
                  </a:lnTo>
                  <a:lnTo>
                    <a:pt x="2266023" y="198869"/>
                  </a:lnTo>
                  <a:lnTo>
                    <a:pt x="2267801" y="199301"/>
                  </a:lnTo>
                  <a:lnTo>
                    <a:pt x="2269579" y="199796"/>
                  </a:lnTo>
                  <a:lnTo>
                    <a:pt x="2270429" y="198170"/>
                  </a:lnTo>
                  <a:close/>
                </a:path>
                <a:path extrusionOk="0" h="603250" w="2646045">
                  <a:moveTo>
                    <a:pt x="2316454" y="126644"/>
                  </a:moveTo>
                  <a:lnTo>
                    <a:pt x="2315248" y="125082"/>
                  </a:lnTo>
                  <a:lnTo>
                    <a:pt x="2314537" y="126352"/>
                  </a:lnTo>
                  <a:lnTo>
                    <a:pt x="2315451" y="127774"/>
                  </a:lnTo>
                  <a:lnTo>
                    <a:pt x="2316454" y="126644"/>
                  </a:lnTo>
                  <a:close/>
                </a:path>
                <a:path extrusionOk="0" h="603250" w="2646045">
                  <a:moveTo>
                    <a:pt x="2364752" y="198018"/>
                  </a:moveTo>
                  <a:lnTo>
                    <a:pt x="2362619" y="194894"/>
                  </a:lnTo>
                  <a:lnTo>
                    <a:pt x="2360536" y="195173"/>
                  </a:lnTo>
                  <a:lnTo>
                    <a:pt x="2360206" y="198374"/>
                  </a:lnTo>
                  <a:lnTo>
                    <a:pt x="2361476" y="199021"/>
                  </a:lnTo>
                  <a:lnTo>
                    <a:pt x="2363114" y="199161"/>
                  </a:lnTo>
                  <a:lnTo>
                    <a:pt x="2364752" y="198018"/>
                  </a:lnTo>
                  <a:close/>
                </a:path>
                <a:path extrusionOk="0" h="603250" w="2646045">
                  <a:moveTo>
                    <a:pt x="2370086" y="252285"/>
                  </a:moveTo>
                  <a:lnTo>
                    <a:pt x="2369375" y="251714"/>
                  </a:lnTo>
                  <a:lnTo>
                    <a:pt x="2368029" y="255549"/>
                  </a:lnTo>
                  <a:lnTo>
                    <a:pt x="2368232" y="257403"/>
                  </a:lnTo>
                  <a:lnTo>
                    <a:pt x="2369096" y="257543"/>
                  </a:lnTo>
                  <a:lnTo>
                    <a:pt x="2370023" y="255841"/>
                  </a:lnTo>
                  <a:lnTo>
                    <a:pt x="2370086" y="252285"/>
                  </a:lnTo>
                  <a:close/>
                </a:path>
                <a:path extrusionOk="0" h="603250" w="2646045">
                  <a:moveTo>
                    <a:pt x="2417394" y="395046"/>
                  </a:moveTo>
                  <a:lnTo>
                    <a:pt x="2416111" y="393484"/>
                  </a:lnTo>
                  <a:lnTo>
                    <a:pt x="2414905" y="394550"/>
                  </a:lnTo>
                  <a:lnTo>
                    <a:pt x="2416187" y="396113"/>
                  </a:lnTo>
                  <a:lnTo>
                    <a:pt x="2417394" y="395046"/>
                  </a:lnTo>
                  <a:close/>
                </a:path>
                <a:path extrusionOk="0" h="603250" w="2646045">
                  <a:moveTo>
                    <a:pt x="2450973" y="252145"/>
                  </a:moveTo>
                  <a:lnTo>
                    <a:pt x="2449969" y="250444"/>
                  </a:lnTo>
                  <a:lnTo>
                    <a:pt x="2448763" y="251358"/>
                  </a:lnTo>
                  <a:lnTo>
                    <a:pt x="2449690" y="253072"/>
                  </a:lnTo>
                  <a:lnTo>
                    <a:pt x="2450973" y="252145"/>
                  </a:lnTo>
                  <a:close/>
                </a:path>
                <a:path extrusionOk="0" h="603250" w="2646045">
                  <a:moveTo>
                    <a:pt x="2478354" y="138925"/>
                  </a:moveTo>
                  <a:lnTo>
                    <a:pt x="2475649" y="136944"/>
                  </a:lnTo>
                  <a:lnTo>
                    <a:pt x="2473299" y="133108"/>
                  </a:lnTo>
                  <a:lnTo>
                    <a:pt x="2469819" y="134594"/>
                  </a:lnTo>
                  <a:lnTo>
                    <a:pt x="2467051" y="135877"/>
                  </a:lnTo>
                  <a:lnTo>
                    <a:pt x="2468321" y="139357"/>
                  </a:lnTo>
                  <a:lnTo>
                    <a:pt x="2469388" y="142760"/>
                  </a:lnTo>
                  <a:lnTo>
                    <a:pt x="2472169" y="139776"/>
                  </a:lnTo>
                  <a:lnTo>
                    <a:pt x="2475230" y="139496"/>
                  </a:lnTo>
                  <a:lnTo>
                    <a:pt x="2478354" y="138925"/>
                  </a:lnTo>
                  <a:close/>
                </a:path>
                <a:path extrusionOk="0" h="603250" w="2646045">
                  <a:moveTo>
                    <a:pt x="2478925" y="158038"/>
                  </a:moveTo>
                  <a:lnTo>
                    <a:pt x="2477935" y="156679"/>
                  </a:lnTo>
                  <a:lnTo>
                    <a:pt x="2473807" y="155333"/>
                  </a:lnTo>
                  <a:lnTo>
                    <a:pt x="2472525" y="155689"/>
                  </a:lnTo>
                  <a:lnTo>
                    <a:pt x="2472385" y="158102"/>
                  </a:lnTo>
                  <a:lnTo>
                    <a:pt x="2472169" y="161163"/>
                  </a:lnTo>
                  <a:lnTo>
                    <a:pt x="2470607" y="163855"/>
                  </a:lnTo>
                  <a:lnTo>
                    <a:pt x="2466263" y="169545"/>
                  </a:lnTo>
                  <a:lnTo>
                    <a:pt x="2469819" y="167627"/>
                  </a:lnTo>
                  <a:lnTo>
                    <a:pt x="2470315" y="168262"/>
                  </a:lnTo>
                  <a:lnTo>
                    <a:pt x="2471166" y="168757"/>
                  </a:lnTo>
                  <a:lnTo>
                    <a:pt x="2473299" y="165849"/>
                  </a:lnTo>
                  <a:lnTo>
                    <a:pt x="2475585" y="163080"/>
                  </a:lnTo>
                  <a:lnTo>
                    <a:pt x="2477579" y="160020"/>
                  </a:lnTo>
                  <a:lnTo>
                    <a:pt x="2478925" y="158038"/>
                  </a:lnTo>
                  <a:close/>
                </a:path>
                <a:path extrusionOk="0" h="603250" w="2646045">
                  <a:moveTo>
                    <a:pt x="2582849" y="71805"/>
                  </a:moveTo>
                  <a:lnTo>
                    <a:pt x="2581008" y="69316"/>
                  </a:lnTo>
                  <a:lnTo>
                    <a:pt x="2580157" y="70383"/>
                  </a:lnTo>
                  <a:lnTo>
                    <a:pt x="2582849" y="71805"/>
                  </a:lnTo>
                  <a:close/>
                </a:path>
                <a:path extrusionOk="0" h="603250" w="2646045">
                  <a:moveTo>
                    <a:pt x="2588183" y="51282"/>
                  </a:moveTo>
                  <a:lnTo>
                    <a:pt x="2587409" y="50355"/>
                  </a:lnTo>
                  <a:lnTo>
                    <a:pt x="2585910" y="51638"/>
                  </a:lnTo>
                  <a:lnTo>
                    <a:pt x="2586977" y="52844"/>
                  </a:lnTo>
                  <a:lnTo>
                    <a:pt x="2588183" y="51282"/>
                  </a:lnTo>
                  <a:close/>
                </a:path>
                <a:path extrusionOk="0" h="603250" w="2646045">
                  <a:moveTo>
                    <a:pt x="2645664" y="83312"/>
                  </a:moveTo>
                  <a:lnTo>
                    <a:pt x="2644317" y="82029"/>
                  </a:lnTo>
                  <a:lnTo>
                    <a:pt x="2644025" y="84658"/>
                  </a:lnTo>
                  <a:lnTo>
                    <a:pt x="2645664" y="83312"/>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1" name="Google Shape;3801;g2b5c250f245_0_726"/>
            <p:cNvSpPr/>
            <p:nvPr/>
          </p:nvSpPr>
          <p:spPr>
            <a:xfrm>
              <a:off x="1348765" y="9963200"/>
              <a:ext cx="110490" cy="322579"/>
            </a:xfrm>
            <a:custGeom>
              <a:rect b="b" l="l" r="r" t="t"/>
              <a:pathLst>
                <a:path extrusionOk="0" h="322579" w="110490">
                  <a:moveTo>
                    <a:pt x="4978" y="209245"/>
                  </a:moveTo>
                  <a:lnTo>
                    <a:pt x="3911" y="208114"/>
                  </a:lnTo>
                  <a:lnTo>
                    <a:pt x="2921" y="209181"/>
                  </a:lnTo>
                  <a:lnTo>
                    <a:pt x="4127" y="210248"/>
                  </a:lnTo>
                  <a:lnTo>
                    <a:pt x="4978" y="209245"/>
                  </a:lnTo>
                  <a:close/>
                </a:path>
                <a:path extrusionOk="0" h="322579" w="110490">
                  <a:moveTo>
                    <a:pt x="42037" y="155625"/>
                  </a:moveTo>
                  <a:lnTo>
                    <a:pt x="38557" y="154419"/>
                  </a:lnTo>
                  <a:lnTo>
                    <a:pt x="37198" y="155841"/>
                  </a:lnTo>
                  <a:lnTo>
                    <a:pt x="39052" y="158965"/>
                  </a:lnTo>
                  <a:lnTo>
                    <a:pt x="40335" y="161163"/>
                  </a:lnTo>
                  <a:lnTo>
                    <a:pt x="41122" y="158038"/>
                  </a:lnTo>
                  <a:lnTo>
                    <a:pt x="42037" y="155625"/>
                  </a:lnTo>
                  <a:close/>
                </a:path>
                <a:path extrusionOk="0" h="322579" w="110490">
                  <a:moveTo>
                    <a:pt x="49441" y="130556"/>
                  </a:moveTo>
                  <a:lnTo>
                    <a:pt x="48234" y="129273"/>
                  </a:lnTo>
                  <a:lnTo>
                    <a:pt x="47371" y="130340"/>
                  </a:lnTo>
                  <a:lnTo>
                    <a:pt x="48590" y="131610"/>
                  </a:lnTo>
                  <a:lnTo>
                    <a:pt x="49441" y="130556"/>
                  </a:lnTo>
                  <a:close/>
                </a:path>
                <a:path extrusionOk="0" h="322579" w="110490">
                  <a:moveTo>
                    <a:pt x="55130" y="163220"/>
                  </a:moveTo>
                  <a:lnTo>
                    <a:pt x="54419" y="162941"/>
                  </a:lnTo>
                  <a:lnTo>
                    <a:pt x="53428" y="163791"/>
                  </a:lnTo>
                  <a:lnTo>
                    <a:pt x="54063" y="164503"/>
                  </a:lnTo>
                  <a:lnTo>
                    <a:pt x="55130" y="163220"/>
                  </a:lnTo>
                  <a:close/>
                </a:path>
                <a:path extrusionOk="0" h="322579" w="110490">
                  <a:moveTo>
                    <a:pt x="60464" y="91135"/>
                  </a:moveTo>
                  <a:lnTo>
                    <a:pt x="58902" y="90347"/>
                  </a:lnTo>
                  <a:lnTo>
                    <a:pt x="58051" y="91414"/>
                  </a:lnTo>
                  <a:lnTo>
                    <a:pt x="59537" y="92125"/>
                  </a:lnTo>
                  <a:lnTo>
                    <a:pt x="60464" y="91135"/>
                  </a:lnTo>
                  <a:close/>
                </a:path>
                <a:path extrusionOk="0" h="322579" w="110490">
                  <a:moveTo>
                    <a:pt x="61175" y="94475"/>
                  </a:moveTo>
                  <a:lnTo>
                    <a:pt x="60604" y="93764"/>
                  </a:lnTo>
                  <a:lnTo>
                    <a:pt x="59537" y="94754"/>
                  </a:lnTo>
                  <a:lnTo>
                    <a:pt x="60248" y="95465"/>
                  </a:lnTo>
                  <a:lnTo>
                    <a:pt x="61175" y="94475"/>
                  </a:lnTo>
                  <a:close/>
                </a:path>
                <a:path extrusionOk="0" h="322579" w="110490">
                  <a:moveTo>
                    <a:pt x="65938" y="22872"/>
                  </a:moveTo>
                  <a:lnTo>
                    <a:pt x="65443" y="21590"/>
                  </a:lnTo>
                  <a:lnTo>
                    <a:pt x="63525" y="21386"/>
                  </a:lnTo>
                  <a:lnTo>
                    <a:pt x="62953" y="23088"/>
                  </a:lnTo>
                  <a:lnTo>
                    <a:pt x="61887" y="24155"/>
                  </a:lnTo>
                  <a:lnTo>
                    <a:pt x="61315" y="26136"/>
                  </a:lnTo>
                  <a:lnTo>
                    <a:pt x="62674" y="26289"/>
                  </a:lnTo>
                  <a:lnTo>
                    <a:pt x="64516" y="25857"/>
                  </a:lnTo>
                  <a:lnTo>
                    <a:pt x="65735" y="24790"/>
                  </a:lnTo>
                  <a:lnTo>
                    <a:pt x="65938" y="22872"/>
                  </a:lnTo>
                  <a:close/>
                </a:path>
                <a:path extrusionOk="0" h="322579" w="110490">
                  <a:moveTo>
                    <a:pt x="110045" y="12700"/>
                  </a:moveTo>
                  <a:lnTo>
                    <a:pt x="107632" y="11430"/>
                  </a:lnTo>
                  <a:lnTo>
                    <a:pt x="105702" y="10160"/>
                  </a:lnTo>
                  <a:lnTo>
                    <a:pt x="105283" y="7620"/>
                  </a:lnTo>
                  <a:lnTo>
                    <a:pt x="104279" y="8890"/>
                  </a:lnTo>
                  <a:lnTo>
                    <a:pt x="102933" y="9639"/>
                  </a:lnTo>
                  <a:lnTo>
                    <a:pt x="102933" y="13970"/>
                  </a:lnTo>
                  <a:lnTo>
                    <a:pt x="101079" y="13970"/>
                  </a:lnTo>
                  <a:lnTo>
                    <a:pt x="96393" y="12700"/>
                  </a:lnTo>
                  <a:lnTo>
                    <a:pt x="101155" y="12700"/>
                  </a:lnTo>
                  <a:lnTo>
                    <a:pt x="102933" y="13970"/>
                  </a:lnTo>
                  <a:lnTo>
                    <a:pt x="102933" y="9639"/>
                  </a:lnTo>
                  <a:lnTo>
                    <a:pt x="99656" y="11430"/>
                  </a:lnTo>
                  <a:lnTo>
                    <a:pt x="97459" y="11430"/>
                  </a:lnTo>
                  <a:lnTo>
                    <a:pt x="95986" y="8890"/>
                  </a:lnTo>
                  <a:lnTo>
                    <a:pt x="95250" y="7620"/>
                  </a:lnTo>
                  <a:lnTo>
                    <a:pt x="94043" y="6350"/>
                  </a:lnTo>
                  <a:lnTo>
                    <a:pt x="93611" y="6591"/>
                  </a:lnTo>
                  <a:lnTo>
                    <a:pt x="93611" y="16510"/>
                  </a:lnTo>
                  <a:lnTo>
                    <a:pt x="90055" y="17780"/>
                  </a:lnTo>
                  <a:lnTo>
                    <a:pt x="89560" y="18110"/>
                  </a:lnTo>
                  <a:lnTo>
                    <a:pt x="89560" y="25400"/>
                  </a:lnTo>
                  <a:lnTo>
                    <a:pt x="89484" y="27940"/>
                  </a:lnTo>
                  <a:lnTo>
                    <a:pt x="88138" y="27940"/>
                  </a:lnTo>
                  <a:lnTo>
                    <a:pt x="86283" y="29210"/>
                  </a:lnTo>
                  <a:lnTo>
                    <a:pt x="87071" y="27940"/>
                  </a:lnTo>
                  <a:lnTo>
                    <a:pt x="86499" y="25400"/>
                  </a:lnTo>
                  <a:lnTo>
                    <a:pt x="89560" y="25400"/>
                  </a:lnTo>
                  <a:lnTo>
                    <a:pt x="89560" y="18110"/>
                  </a:lnTo>
                  <a:lnTo>
                    <a:pt x="88138" y="19050"/>
                  </a:lnTo>
                  <a:lnTo>
                    <a:pt x="86995" y="22860"/>
                  </a:lnTo>
                  <a:lnTo>
                    <a:pt x="84505" y="25400"/>
                  </a:lnTo>
                  <a:lnTo>
                    <a:pt x="83223" y="27940"/>
                  </a:lnTo>
                  <a:lnTo>
                    <a:pt x="80238" y="25400"/>
                  </a:lnTo>
                  <a:lnTo>
                    <a:pt x="79032" y="26670"/>
                  </a:lnTo>
                  <a:lnTo>
                    <a:pt x="78041" y="27940"/>
                  </a:lnTo>
                  <a:lnTo>
                    <a:pt x="82016" y="30480"/>
                  </a:lnTo>
                  <a:lnTo>
                    <a:pt x="79387" y="31750"/>
                  </a:lnTo>
                  <a:lnTo>
                    <a:pt x="78460" y="34290"/>
                  </a:lnTo>
                  <a:lnTo>
                    <a:pt x="77470" y="36525"/>
                  </a:lnTo>
                  <a:lnTo>
                    <a:pt x="77470" y="78740"/>
                  </a:lnTo>
                  <a:lnTo>
                    <a:pt x="77470" y="83820"/>
                  </a:lnTo>
                  <a:lnTo>
                    <a:pt x="77254" y="83820"/>
                  </a:lnTo>
                  <a:lnTo>
                    <a:pt x="77254" y="78740"/>
                  </a:lnTo>
                  <a:lnTo>
                    <a:pt x="77470" y="78740"/>
                  </a:lnTo>
                  <a:lnTo>
                    <a:pt x="77470" y="36525"/>
                  </a:lnTo>
                  <a:lnTo>
                    <a:pt x="77330" y="36830"/>
                  </a:lnTo>
                  <a:lnTo>
                    <a:pt x="76682" y="39370"/>
                  </a:lnTo>
                  <a:lnTo>
                    <a:pt x="75755" y="41910"/>
                  </a:lnTo>
                  <a:lnTo>
                    <a:pt x="73342" y="43180"/>
                  </a:lnTo>
                  <a:lnTo>
                    <a:pt x="70281" y="44450"/>
                  </a:lnTo>
                  <a:lnTo>
                    <a:pt x="70637" y="41910"/>
                  </a:lnTo>
                  <a:lnTo>
                    <a:pt x="73406" y="40640"/>
                  </a:lnTo>
                  <a:lnTo>
                    <a:pt x="69570" y="38100"/>
                  </a:lnTo>
                  <a:lnTo>
                    <a:pt x="68859" y="39370"/>
                  </a:lnTo>
                  <a:lnTo>
                    <a:pt x="68859" y="91440"/>
                  </a:lnTo>
                  <a:lnTo>
                    <a:pt x="67716" y="92062"/>
                  </a:lnTo>
                  <a:lnTo>
                    <a:pt x="67716" y="149860"/>
                  </a:lnTo>
                  <a:lnTo>
                    <a:pt x="67576" y="152400"/>
                  </a:lnTo>
                  <a:lnTo>
                    <a:pt x="66649" y="156210"/>
                  </a:lnTo>
                  <a:lnTo>
                    <a:pt x="66294" y="158750"/>
                  </a:lnTo>
                  <a:lnTo>
                    <a:pt x="64592" y="160134"/>
                  </a:lnTo>
                  <a:lnTo>
                    <a:pt x="64592" y="184150"/>
                  </a:lnTo>
                  <a:lnTo>
                    <a:pt x="63665" y="184150"/>
                  </a:lnTo>
                  <a:lnTo>
                    <a:pt x="63665" y="199390"/>
                  </a:lnTo>
                  <a:lnTo>
                    <a:pt x="62674" y="201930"/>
                  </a:lnTo>
                  <a:lnTo>
                    <a:pt x="61887" y="204470"/>
                  </a:lnTo>
                  <a:lnTo>
                    <a:pt x="61810" y="313690"/>
                  </a:lnTo>
                  <a:lnTo>
                    <a:pt x="61747" y="314960"/>
                  </a:lnTo>
                  <a:lnTo>
                    <a:pt x="61531" y="314960"/>
                  </a:lnTo>
                  <a:lnTo>
                    <a:pt x="61531" y="313690"/>
                  </a:lnTo>
                  <a:lnTo>
                    <a:pt x="61810" y="313690"/>
                  </a:lnTo>
                  <a:lnTo>
                    <a:pt x="61810" y="204419"/>
                  </a:lnTo>
                  <a:lnTo>
                    <a:pt x="60147" y="203200"/>
                  </a:lnTo>
                  <a:lnTo>
                    <a:pt x="59397" y="202653"/>
                  </a:lnTo>
                  <a:lnTo>
                    <a:pt x="59397" y="316230"/>
                  </a:lnTo>
                  <a:lnTo>
                    <a:pt x="58331" y="318770"/>
                  </a:lnTo>
                  <a:lnTo>
                    <a:pt x="56984" y="317500"/>
                  </a:lnTo>
                  <a:lnTo>
                    <a:pt x="57048" y="314960"/>
                  </a:lnTo>
                  <a:lnTo>
                    <a:pt x="59321" y="312420"/>
                  </a:lnTo>
                  <a:lnTo>
                    <a:pt x="59397" y="316230"/>
                  </a:lnTo>
                  <a:lnTo>
                    <a:pt x="59397" y="202653"/>
                  </a:lnTo>
                  <a:lnTo>
                    <a:pt x="58407" y="201930"/>
                  </a:lnTo>
                  <a:lnTo>
                    <a:pt x="59677" y="200660"/>
                  </a:lnTo>
                  <a:lnTo>
                    <a:pt x="62103" y="200660"/>
                  </a:lnTo>
                  <a:lnTo>
                    <a:pt x="63665" y="199390"/>
                  </a:lnTo>
                  <a:lnTo>
                    <a:pt x="63665" y="184150"/>
                  </a:lnTo>
                  <a:lnTo>
                    <a:pt x="62242" y="184150"/>
                  </a:lnTo>
                  <a:lnTo>
                    <a:pt x="60960" y="185039"/>
                  </a:lnTo>
                  <a:lnTo>
                    <a:pt x="60960" y="186690"/>
                  </a:lnTo>
                  <a:lnTo>
                    <a:pt x="60109" y="189230"/>
                  </a:lnTo>
                  <a:lnTo>
                    <a:pt x="52641" y="194310"/>
                  </a:lnTo>
                  <a:lnTo>
                    <a:pt x="47942" y="199390"/>
                  </a:lnTo>
                  <a:lnTo>
                    <a:pt x="41833" y="203200"/>
                  </a:lnTo>
                  <a:lnTo>
                    <a:pt x="60413" y="185470"/>
                  </a:lnTo>
                  <a:lnTo>
                    <a:pt x="60960" y="186690"/>
                  </a:lnTo>
                  <a:lnTo>
                    <a:pt x="60960" y="185039"/>
                  </a:lnTo>
                  <a:lnTo>
                    <a:pt x="60515" y="185331"/>
                  </a:lnTo>
                  <a:lnTo>
                    <a:pt x="63665" y="180340"/>
                  </a:lnTo>
                  <a:lnTo>
                    <a:pt x="64592" y="184150"/>
                  </a:lnTo>
                  <a:lnTo>
                    <a:pt x="64592" y="160134"/>
                  </a:lnTo>
                  <a:lnTo>
                    <a:pt x="61607" y="162560"/>
                  </a:lnTo>
                  <a:lnTo>
                    <a:pt x="57835" y="165100"/>
                  </a:lnTo>
                  <a:lnTo>
                    <a:pt x="56629" y="165506"/>
                  </a:lnTo>
                  <a:lnTo>
                    <a:pt x="56629" y="175260"/>
                  </a:lnTo>
                  <a:lnTo>
                    <a:pt x="49631" y="182880"/>
                  </a:lnTo>
                  <a:lnTo>
                    <a:pt x="42392" y="189230"/>
                  </a:lnTo>
                  <a:lnTo>
                    <a:pt x="37985" y="193751"/>
                  </a:lnTo>
                  <a:lnTo>
                    <a:pt x="37985" y="265430"/>
                  </a:lnTo>
                  <a:lnTo>
                    <a:pt x="36995" y="266700"/>
                  </a:lnTo>
                  <a:lnTo>
                    <a:pt x="36918" y="265430"/>
                  </a:lnTo>
                  <a:lnTo>
                    <a:pt x="37985" y="265430"/>
                  </a:lnTo>
                  <a:lnTo>
                    <a:pt x="37985" y="193751"/>
                  </a:lnTo>
                  <a:lnTo>
                    <a:pt x="37490" y="194259"/>
                  </a:lnTo>
                  <a:lnTo>
                    <a:pt x="37490" y="219710"/>
                  </a:lnTo>
                  <a:lnTo>
                    <a:pt x="34785" y="222250"/>
                  </a:lnTo>
                  <a:lnTo>
                    <a:pt x="33718" y="224790"/>
                  </a:lnTo>
                  <a:lnTo>
                    <a:pt x="33718" y="269240"/>
                  </a:lnTo>
                  <a:lnTo>
                    <a:pt x="30238" y="275590"/>
                  </a:lnTo>
                  <a:lnTo>
                    <a:pt x="30060" y="274320"/>
                  </a:lnTo>
                  <a:lnTo>
                    <a:pt x="29730" y="271780"/>
                  </a:lnTo>
                  <a:lnTo>
                    <a:pt x="31800" y="270510"/>
                  </a:lnTo>
                  <a:lnTo>
                    <a:pt x="33718" y="269240"/>
                  </a:lnTo>
                  <a:lnTo>
                    <a:pt x="33718" y="224790"/>
                  </a:lnTo>
                  <a:lnTo>
                    <a:pt x="32651" y="227330"/>
                  </a:lnTo>
                  <a:lnTo>
                    <a:pt x="29171" y="228600"/>
                  </a:lnTo>
                  <a:lnTo>
                    <a:pt x="28168" y="229222"/>
                  </a:lnTo>
                  <a:lnTo>
                    <a:pt x="28168" y="278130"/>
                  </a:lnTo>
                  <a:lnTo>
                    <a:pt x="25184" y="278130"/>
                  </a:lnTo>
                  <a:lnTo>
                    <a:pt x="22834" y="279400"/>
                  </a:lnTo>
                  <a:lnTo>
                    <a:pt x="25400" y="276860"/>
                  </a:lnTo>
                  <a:lnTo>
                    <a:pt x="28168" y="278130"/>
                  </a:lnTo>
                  <a:lnTo>
                    <a:pt x="28168" y="229222"/>
                  </a:lnTo>
                  <a:lnTo>
                    <a:pt x="25044" y="231140"/>
                  </a:lnTo>
                  <a:lnTo>
                    <a:pt x="21983" y="233680"/>
                  </a:lnTo>
                  <a:lnTo>
                    <a:pt x="21336" y="240030"/>
                  </a:lnTo>
                  <a:lnTo>
                    <a:pt x="20701" y="240665"/>
                  </a:lnTo>
                  <a:lnTo>
                    <a:pt x="20701" y="283210"/>
                  </a:lnTo>
                  <a:lnTo>
                    <a:pt x="19989" y="284480"/>
                  </a:lnTo>
                  <a:lnTo>
                    <a:pt x="19494" y="283210"/>
                  </a:lnTo>
                  <a:lnTo>
                    <a:pt x="20701" y="283210"/>
                  </a:lnTo>
                  <a:lnTo>
                    <a:pt x="20701" y="240665"/>
                  </a:lnTo>
                  <a:lnTo>
                    <a:pt x="19354" y="242011"/>
                  </a:lnTo>
                  <a:lnTo>
                    <a:pt x="19354" y="288290"/>
                  </a:lnTo>
                  <a:lnTo>
                    <a:pt x="18427" y="289560"/>
                  </a:lnTo>
                  <a:lnTo>
                    <a:pt x="16713" y="289560"/>
                  </a:lnTo>
                  <a:lnTo>
                    <a:pt x="15722" y="288290"/>
                  </a:lnTo>
                  <a:lnTo>
                    <a:pt x="17640" y="287020"/>
                  </a:lnTo>
                  <a:lnTo>
                    <a:pt x="19354" y="288290"/>
                  </a:lnTo>
                  <a:lnTo>
                    <a:pt x="19354" y="242011"/>
                  </a:lnTo>
                  <a:lnTo>
                    <a:pt x="18783" y="242570"/>
                  </a:lnTo>
                  <a:lnTo>
                    <a:pt x="16573" y="245110"/>
                  </a:lnTo>
                  <a:lnTo>
                    <a:pt x="17145" y="241300"/>
                  </a:lnTo>
                  <a:lnTo>
                    <a:pt x="18351" y="237490"/>
                  </a:lnTo>
                  <a:lnTo>
                    <a:pt x="18288" y="234950"/>
                  </a:lnTo>
                  <a:lnTo>
                    <a:pt x="20205" y="232410"/>
                  </a:lnTo>
                  <a:lnTo>
                    <a:pt x="36842" y="218440"/>
                  </a:lnTo>
                  <a:lnTo>
                    <a:pt x="37490" y="219710"/>
                  </a:lnTo>
                  <a:lnTo>
                    <a:pt x="37490" y="194259"/>
                  </a:lnTo>
                  <a:lnTo>
                    <a:pt x="34963" y="196850"/>
                  </a:lnTo>
                  <a:lnTo>
                    <a:pt x="27457" y="203200"/>
                  </a:lnTo>
                  <a:lnTo>
                    <a:pt x="24117" y="205740"/>
                  </a:lnTo>
                  <a:lnTo>
                    <a:pt x="22694" y="207010"/>
                  </a:lnTo>
                  <a:lnTo>
                    <a:pt x="21336" y="207010"/>
                  </a:lnTo>
                  <a:lnTo>
                    <a:pt x="20840" y="201930"/>
                  </a:lnTo>
                  <a:lnTo>
                    <a:pt x="21488" y="200660"/>
                  </a:lnTo>
                  <a:lnTo>
                    <a:pt x="22910" y="200660"/>
                  </a:lnTo>
                  <a:lnTo>
                    <a:pt x="25958" y="198120"/>
                  </a:lnTo>
                  <a:lnTo>
                    <a:pt x="27533" y="194310"/>
                  </a:lnTo>
                  <a:lnTo>
                    <a:pt x="32931" y="194310"/>
                  </a:lnTo>
                  <a:lnTo>
                    <a:pt x="35890" y="190500"/>
                  </a:lnTo>
                  <a:lnTo>
                    <a:pt x="37858" y="187960"/>
                  </a:lnTo>
                  <a:lnTo>
                    <a:pt x="43878" y="182880"/>
                  </a:lnTo>
                  <a:lnTo>
                    <a:pt x="48183" y="180340"/>
                  </a:lnTo>
                  <a:lnTo>
                    <a:pt x="50342" y="179070"/>
                  </a:lnTo>
                  <a:lnTo>
                    <a:pt x="52438" y="177800"/>
                  </a:lnTo>
                  <a:lnTo>
                    <a:pt x="54533" y="176530"/>
                  </a:lnTo>
                  <a:lnTo>
                    <a:pt x="56629" y="175260"/>
                  </a:lnTo>
                  <a:lnTo>
                    <a:pt x="56629" y="165506"/>
                  </a:lnTo>
                  <a:lnTo>
                    <a:pt x="54063" y="166370"/>
                  </a:lnTo>
                  <a:lnTo>
                    <a:pt x="52717" y="166370"/>
                  </a:lnTo>
                  <a:lnTo>
                    <a:pt x="50076" y="165100"/>
                  </a:lnTo>
                  <a:lnTo>
                    <a:pt x="48082" y="165100"/>
                  </a:lnTo>
                  <a:lnTo>
                    <a:pt x="49009" y="162560"/>
                  </a:lnTo>
                  <a:lnTo>
                    <a:pt x="61747" y="151130"/>
                  </a:lnTo>
                  <a:lnTo>
                    <a:pt x="62953" y="149860"/>
                  </a:lnTo>
                  <a:lnTo>
                    <a:pt x="64236" y="148590"/>
                  </a:lnTo>
                  <a:lnTo>
                    <a:pt x="65938" y="149860"/>
                  </a:lnTo>
                  <a:lnTo>
                    <a:pt x="67716" y="149860"/>
                  </a:lnTo>
                  <a:lnTo>
                    <a:pt x="67716" y="92062"/>
                  </a:lnTo>
                  <a:lnTo>
                    <a:pt x="67081" y="92405"/>
                  </a:lnTo>
                  <a:lnTo>
                    <a:pt x="67081" y="135890"/>
                  </a:lnTo>
                  <a:lnTo>
                    <a:pt x="63741" y="138430"/>
                  </a:lnTo>
                  <a:lnTo>
                    <a:pt x="61175" y="139700"/>
                  </a:lnTo>
                  <a:lnTo>
                    <a:pt x="58254" y="142240"/>
                  </a:lnTo>
                  <a:lnTo>
                    <a:pt x="55486" y="143510"/>
                  </a:lnTo>
                  <a:lnTo>
                    <a:pt x="53848" y="143510"/>
                  </a:lnTo>
                  <a:lnTo>
                    <a:pt x="53848" y="142240"/>
                  </a:lnTo>
                  <a:lnTo>
                    <a:pt x="53848" y="139700"/>
                  </a:lnTo>
                  <a:lnTo>
                    <a:pt x="56197" y="137160"/>
                  </a:lnTo>
                  <a:lnTo>
                    <a:pt x="62318" y="130810"/>
                  </a:lnTo>
                  <a:lnTo>
                    <a:pt x="63588" y="129540"/>
                  </a:lnTo>
                  <a:lnTo>
                    <a:pt x="63588" y="128270"/>
                  </a:lnTo>
                  <a:lnTo>
                    <a:pt x="61531" y="127000"/>
                  </a:lnTo>
                  <a:lnTo>
                    <a:pt x="59677" y="127000"/>
                  </a:lnTo>
                  <a:lnTo>
                    <a:pt x="52565" y="131584"/>
                  </a:lnTo>
                  <a:lnTo>
                    <a:pt x="52565" y="146050"/>
                  </a:lnTo>
                  <a:lnTo>
                    <a:pt x="50431" y="147320"/>
                  </a:lnTo>
                  <a:lnTo>
                    <a:pt x="48234" y="149860"/>
                  </a:lnTo>
                  <a:lnTo>
                    <a:pt x="46520" y="152400"/>
                  </a:lnTo>
                  <a:lnTo>
                    <a:pt x="46951" y="153670"/>
                  </a:lnTo>
                  <a:lnTo>
                    <a:pt x="50368" y="153670"/>
                  </a:lnTo>
                  <a:lnTo>
                    <a:pt x="47802" y="155803"/>
                  </a:lnTo>
                  <a:lnTo>
                    <a:pt x="47802" y="170180"/>
                  </a:lnTo>
                  <a:lnTo>
                    <a:pt x="46659" y="171450"/>
                  </a:lnTo>
                  <a:lnTo>
                    <a:pt x="45885" y="170180"/>
                  </a:lnTo>
                  <a:lnTo>
                    <a:pt x="46736" y="168910"/>
                  </a:lnTo>
                  <a:lnTo>
                    <a:pt x="47802" y="170180"/>
                  </a:lnTo>
                  <a:lnTo>
                    <a:pt x="47802" y="155803"/>
                  </a:lnTo>
                  <a:lnTo>
                    <a:pt x="40398" y="161950"/>
                  </a:lnTo>
                  <a:lnTo>
                    <a:pt x="40398" y="172720"/>
                  </a:lnTo>
                  <a:lnTo>
                    <a:pt x="39192" y="173990"/>
                  </a:lnTo>
                  <a:lnTo>
                    <a:pt x="38061" y="173990"/>
                  </a:lnTo>
                  <a:lnTo>
                    <a:pt x="39687" y="171450"/>
                  </a:lnTo>
                  <a:lnTo>
                    <a:pt x="40398" y="172720"/>
                  </a:lnTo>
                  <a:lnTo>
                    <a:pt x="40398" y="161950"/>
                  </a:lnTo>
                  <a:lnTo>
                    <a:pt x="38125" y="163830"/>
                  </a:lnTo>
                  <a:lnTo>
                    <a:pt x="35991" y="165836"/>
                  </a:lnTo>
                  <a:lnTo>
                    <a:pt x="35991" y="176530"/>
                  </a:lnTo>
                  <a:lnTo>
                    <a:pt x="35572" y="177800"/>
                  </a:lnTo>
                  <a:lnTo>
                    <a:pt x="34213" y="177800"/>
                  </a:lnTo>
                  <a:lnTo>
                    <a:pt x="34861" y="176530"/>
                  </a:lnTo>
                  <a:lnTo>
                    <a:pt x="35991" y="176530"/>
                  </a:lnTo>
                  <a:lnTo>
                    <a:pt x="35991" y="165836"/>
                  </a:lnTo>
                  <a:lnTo>
                    <a:pt x="35420" y="166370"/>
                  </a:lnTo>
                  <a:lnTo>
                    <a:pt x="33439" y="165100"/>
                  </a:lnTo>
                  <a:lnTo>
                    <a:pt x="33147" y="166370"/>
                  </a:lnTo>
                  <a:lnTo>
                    <a:pt x="33502" y="167640"/>
                  </a:lnTo>
                  <a:lnTo>
                    <a:pt x="32867" y="168910"/>
                  </a:lnTo>
                  <a:lnTo>
                    <a:pt x="31940" y="169875"/>
                  </a:lnTo>
                  <a:lnTo>
                    <a:pt x="31940" y="180340"/>
                  </a:lnTo>
                  <a:lnTo>
                    <a:pt x="31584" y="181610"/>
                  </a:lnTo>
                  <a:lnTo>
                    <a:pt x="28244" y="185420"/>
                  </a:lnTo>
                  <a:lnTo>
                    <a:pt x="21488" y="190500"/>
                  </a:lnTo>
                  <a:lnTo>
                    <a:pt x="20269" y="189230"/>
                  </a:lnTo>
                  <a:lnTo>
                    <a:pt x="23761" y="186690"/>
                  </a:lnTo>
                  <a:lnTo>
                    <a:pt x="27178" y="182880"/>
                  </a:lnTo>
                  <a:lnTo>
                    <a:pt x="30594" y="180340"/>
                  </a:lnTo>
                  <a:lnTo>
                    <a:pt x="31940" y="180340"/>
                  </a:lnTo>
                  <a:lnTo>
                    <a:pt x="31940" y="169875"/>
                  </a:lnTo>
                  <a:lnTo>
                    <a:pt x="25463" y="176530"/>
                  </a:lnTo>
                  <a:lnTo>
                    <a:pt x="21336" y="179070"/>
                  </a:lnTo>
                  <a:lnTo>
                    <a:pt x="21628" y="172720"/>
                  </a:lnTo>
                  <a:lnTo>
                    <a:pt x="18351" y="163830"/>
                  </a:lnTo>
                  <a:lnTo>
                    <a:pt x="27889" y="160020"/>
                  </a:lnTo>
                  <a:lnTo>
                    <a:pt x="26250" y="161290"/>
                  </a:lnTo>
                  <a:lnTo>
                    <a:pt x="25184" y="162560"/>
                  </a:lnTo>
                  <a:lnTo>
                    <a:pt x="24257" y="163830"/>
                  </a:lnTo>
                  <a:lnTo>
                    <a:pt x="22694" y="167640"/>
                  </a:lnTo>
                  <a:lnTo>
                    <a:pt x="26174" y="166370"/>
                  </a:lnTo>
                  <a:lnTo>
                    <a:pt x="29883" y="162560"/>
                  </a:lnTo>
                  <a:lnTo>
                    <a:pt x="34429" y="160020"/>
                  </a:lnTo>
                  <a:lnTo>
                    <a:pt x="36512" y="156210"/>
                  </a:lnTo>
                  <a:lnTo>
                    <a:pt x="37198" y="154940"/>
                  </a:lnTo>
                  <a:lnTo>
                    <a:pt x="38557" y="153670"/>
                  </a:lnTo>
                  <a:lnTo>
                    <a:pt x="41262" y="153670"/>
                  </a:lnTo>
                  <a:lnTo>
                    <a:pt x="44030" y="156210"/>
                  </a:lnTo>
                  <a:lnTo>
                    <a:pt x="44246" y="153670"/>
                  </a:lnTo>
                  <a:lnTo>
                    <a:pt x="44881" y="151130"/>
                  </a:lnTo>
                  <a:lnTo>
                    <a:pt x="45948" y="148590"/>
                  </a:lnTo>
                  <a:lnTo>
                    <a:pt x="47523" y="144780"/>
                  </a:lnTo>
                  <a:lnTo>
                    <a:pt x="50787" y="142240"/>
                  </a:lnTo>
                  <a:lnTo>
                    <a:pt x="52565" y="146050"/>
                  </a:lnTo>
                  <a:lnTo>
                    <a:pt x="52565" y="131584"/>
                  </a:lnTo>
                  <a:lnTo>
                    <a:pt x="51777" y="132080"/>
                  </a:lnTo>
                  <a:lnTo>
                    <a:pt x="45834" y="137160"/>
                  </a:lnTo>
                  <a:lnTo>
                    <a:pt x="39992" y="140970"/>
                  </a:lnTo>
                  <a:lnTo>
                    <a:pt x="32575" y="147320"/>
                  </a:lnTo>
                  <a:lnTo>
                    <a:pt x="31153" y="148590"/>
                  </a:lnTo>
                  <a:lnTo>
                    <a:pt x="28524" y="148590"/>
                  </a:lnTo>
                  <a:lnTo>
                    <a:pt x="26885" y="151130"/>
                  </a:lnTo>
                  <a:lnTo>
                    <a:pt x="26111" y="153670"/>
                  </a:lnTo>
                  <a:lnTo>
                    <a:pt x="23901" y="153670"/>
                  </a:lnTo>
                  <a:lnTo>
                    <a:pt x="21691" y="156210"/>
                  </a:lnTo>
                  <a:lnTo>
                    <a:pt x="20777" y="151130"/>
                  </a:lnTo>
                  <a:lnTo>
                    <a:pt x="20701" y="148590"/>
                  </a:lnTo>
                  <a:lnTo>
                    <a:pt x="23977" y="144780"/>
                  </a:lnTo>
                  <a:lnTo>
                    <a:pt x="30594" y="138430"/>
                  </a:lnTo>
                  <a:lnTo>
                    <a:pt x="33134" y="135890"/>
                  </a:lnTo>
                  <a:lnTo>
                    <a:pt x="36944" y="132080"/>
                  </a:lnTo>
                  <a:lnTo>
                    <a:pt x="41910" y="125730"/>
                  </a:lnTo>
                  <a:lnTo>
                    <a:pt x="42913" y="124460"/>
                  </a:lnTo>
                  <a:lnTo>
                    <a:pt x="43815" y="123190"/>
                  </a:lnTo>
                  <a:lnTo>
                    <a:pt x="45643" y="120650"/>
                  </a:lnTo>
                  <a:lnTo>
                    <a:pt x="47459" y="118110"/>
                  </a:lnTo>
                  <a:lnTo>
                    <a:pt x="48374" y="116840"/>
                  </a:lnTo>
                  <a:lnTo>
                    <a:pt x="50368" y="114300"/>
                  </a:lnTo>
                  <a:lnTo>
                    <a:pt x="52146" y="115570"/>
                  </a:lnTo>
                  <a:lnTo>
                    <a:pt x="53632" y="116840"/>
                  </a:lnTo>
                  <a:lnTo>
                    <a:pt x="55054" y="116840"/>
                  </a:lnTo>
                  <a:lnTo>
                    <a:pt x="54495" y="114300"/>
                  </a:lnTo>
                  <a:lnTo>
                    <a:pt x="53924" y="110490"/>
                  </a:lnTo>
                  <a:lnTo>
                    <a:pt x="55346" y="109220"/>
                  </a:lnTo>
                  <a:lnTo>
                    <a:pt x="57899" y="106680"/>
                  </a:lnTo>
                  <a:lnTo>
                    <a:pt x="60325" y="105410"/>
                  </a:lnTo>
                  <a:lnTo>
                    <a:pt x="62522" y="102870"/>
                  </a:lnTo>
                  <a:lnTo>
                    <a:pt x="63982" y="101600"/>
                  </a:lnTo>
                  <a:lnTo>
                    <a:pt x="65443" y="100330"/>
                  </a:lnTo>
                  <a:lnTo>
                    <a:pt x="65087" y="102870"/>
                  </a:lnTo>
                  <a:lnTo>
                    <a:pt x="63030" y="102870"/>
                  </a:lnTo>
                  <a:lnTo>
                    <a:pt x="63093" y="105410"/>
                  </a:lnTo>
                  <a:lnTo>
                    <a:pt x="66230" y="105410"/>
                  </a:lnTo>
                  <a:lnTo>
                    <a:pt x="65798" y="107950"/>
                  </a:lnTo>
                  <a:lnTo>
                    <a:pt x="65024" y="115570"/>
                  </a:lnTo>
                  <a:lnTo>
                    <a:pt x="64731" y="121920"/>
                  </a:lnTo>
                  <a:lnTo>
                    <a:pt x="63588" y="128270"/>
                  </a:lnTo>
                  <a:lnTo>
                    <a:pt x="66865" y="130810"/>
                  </a:lnTo>
                  <a:lnTo>
                    <a:pt x="67081" y="135890"/>
                  </a:lnTo>
                  <a:lnTo>
                    <a:pt x="67081" y="92405"/>
                  </a:lnTo>
                  <a:lnTo>
                    <a:pt x="66509" y="92710"/>
                  </a:lnTo>
                  <a:lnTo>
                    <a:pt x="63881" y="93980"/>
                  </a:lnTo>
                  <a:lnTo>
                    <a:pt x="59182" y="97790"/>
                  </a:lnTo>
                  <a:lnTo>
                    <a:pt x="57835" y="98844"/>
                  </a:lnTo>
                  <a:lnTo>
                    <a:pt x="57835" y="101600"/>
                  </a:lnTo>
                  <a:lnTo>
                    <a:pt x="54343" y="105410"/>
                  </a:lnTo>
                  <a:lnTo>
                    <a:pt x="54419" y="102870"/>
                  </a:lnTo>
                  <a:lnTo>
                    <a:pt x="56197" y="102870"/>
                  </a:lnTo>
                  <a:lnTo>
                    <a:pt x="57835" y="101600"/>
                  </a:lnTo>
                  <a:lnTo>
                    <a:pt x="57835" y="98844"/>
                  </a:lnTo>
                  <a:lnTo>
                    <a:pt x="57543" y="99060"/>
                  </a:lnTo>
                  <a:lnTo>
                    <a:pt x="56121" y="99060"/>
                  </a:lnTo>
                  <a:lnTo>
                    <a:pt x="54063" y="97790"/>
                  </a:lnTo>
                  <a:lnTo>
                    <a:pt x="49149" y="97790"/>
                  </a:lnTo>
                  <a:lnTo>
                    <a:pt x="47586" y="100330"/>
                  </a:lnTo>
                  <a:lnTo>
                    <a:pt x="48018" y="102870"/>
                  </a:lnTo>
                  <a:lnTo>
                    <a:pt x="49936" y="101600"/>
                  </a:lnTo>
                  <a:lnTo>
                    <a:pt x="51638" y="102870"/>
                  </a:lnTo>
                  <a:lnTo>
                    <a:pt x="48082" y="102870"/>
                  </a:lnTo>
                  <a:lnTo>
                    <a:pt x="45808" y="104140"/>
                  </a:lnTo>
                  <a:lnTo>
                    <a:pt x="43459" y="105410"/>
                  </a:lnTo>
                  <a:lnTo>
                    <a:pt x="41757" y="105410"/>
                  </a:lnTo>
                  <a:lnTo>
                    <a:pt x="37909" y="106680"/>
                  </a:lnTo>
                  <a:lnTo>
                    <a:pt x="35140" y="107835"/>
                  </a:lnTo>
                  <a:lnTo>
                    <a:pt x="35140" y="120650"/>
                  </a:lnTo>
                  <a:lnTo>
                    <a:pt x="34213" y="123190"/>
                  </a:lnTo>
                  <a:lnTo>
                    <a:pt x="32512" y="123190"/>
                  </a:lnTo>
                  <a:lnTo>
                    <a:pt x="32931" y="121920"/>
                  </a:lnTo>
                  <a:lnTo>
                    <a:pt x="33794" y="120650"/>
                  </a:lnTo>
                  <a:lnTo>
                    <a:pt x="35140" y="120650"/>
                  </a:lnTo>
                  <a:lnTo>
                    <a:pt x="35140" y="107835"/>
                  </a:lnTo>
                  <a:lnTo>
                    <a:pt x="34861" y="107950"/>
                  </a:lnTo>
                  <a:lnTo>
                    <a:pt x="32867" y="111760"/>
                  </a:lnTo>
                  <a:lnTo>
                    <a:pt x="29667" y="111760"/>
                  </a:lnTo>
                  <a:lnTo>
                    <a:pt x="29667" y="125730"/>
                  </a:lnTo>
                  <a:lnTo>
                    <a:pt x="29451" y="127000"/>
                  </a:lnTo>
                  <a:lnTo>
                    <a:pt x="27241" y="130810"/>
                  </a:lnTo>
                  <a:lnTo>
                    <a:pt x="24892" y="133350"/>
                  </a:lnTo>
                  <a:lnTo>
                    <a:pt x="22123" y="135890"/>
                  </a:lnTo>
                  <a:lnTo>
                    <a:pt x="20561" y="129540"/>
                  </a:lnTo>
                  <a:lnTo>
                    <a:pt x="25107" y="128270"/>
                  </a:lnTo>
                  <a:lnTo>
                    <a:pt x="27952" y="125730"/>
                  </a:lnTo>
                  <a:lnTo>
                    <a:pt x="29667" y="125730"/>
                  </a:lnTo>
                  <a:lnTo>
                    <a:pt x="29667" y="111760"/>
                  </a:lnTo>
                  <a:lnTo>
                    <a:pt x="28244" y="111760"/>
                  </a:lnTo>
                  <a:lnTo>
                    <a:pt x="26530" y="114300"/>
                  </a:lnTo>
                  <a:lnTo>
                    <a:pt x="25044" y="116840"/>
                  </a:lnTo>
                  <a:lnTo>
                    <a:pt x="22479" y="118110"/>
                  </a:lnTo>
                  <a:lnTo>
                    <a:pt x="21983" y="115570"/>
                  </a:lnTo>
                  <a:lnTo>
                    <a:pt x="23406" y="111760"/>
                  </a:lnTo>
                  <a:lnTo>
                    <a:pt x="26466" y="109220"/>
                  </a:lnTo>
                  <a:lnTo>
                    <a:pt x="30086" y="107950"/>
                  </a:lnTo>
                  <a:lnTo>
                    <a:pt x="33223" y="107950"/>
                  </a:lnTo>
                  <a:lnTo>
                    <a:pt x="33147" y="105410"/>
                  </a:lnTo>
                  <a:lnTo>
                    <a:pt x="33794" y="104140"/>
                  </a:lnTo>
                  <a:lnTo>
                    <a:pt x="44678" y="95250"/>
                  </a:lnTo>
                  <a:lnTo>
                    <a:pt x="51790" y="88900"/>
                  </a:lnTo>
                  <a:lnTo>
                    <a:pt x="52425" y="90170"/>
                  </a:lnTo>
                  <a:lnTo>
                    <a:pt x="53352" y="92710"/>
                  </a:lnTo>
                  <a:lnTo>
                    <a:pt x="52920" y="95250"/>
                  </a:lnTo>
                  <a:lnTo>
                    <a:pt x="54775" y="96520"/>
                  </a:lnTo>
                  <a:lnTo>
                    <a:pt x="56832" y="93980"/>
                  </a:lnTo>
                  <a:lnTo>
                    <a:pt x="56121" y="91440"/>
                  </a:lnTo>
                  <a:lnTo>
                    <a:pt x="54775" y="88900"/>
                  </a:lnTo>
                  <a:lnTo>
                    <a:pt x="53632" y="87630"/>
                  </a:lnTo>
                  <a:lnTo>
                    <a:pt x="53848" y="86360"/>
                  </a:lnTo>
                  <a:lnTo>
                    <a:pt x="55410" y="85090"/>
                  </a:lnTo>
                  <a:lnTo>
                    <a:pt x="57480" y="83820"/>
                  </a:lnTo>
                  <a:lnTo>
                    <a:pt x="59677" y="82550"/>
                  </a:lnTo>
                  <a:lnTo>
                    <a:pt x="61455" y="80010"/>
                  </a:lnTo>
                  <a:lnTo>
                    <a:pt x="63309" y="78740"/>
                  </a:lnTo>
                  <a:lnTo>
                    <a:pt x="64731" y="78740"/>
                  </a:lnTo>
                  <a:lnTo>
                    <a:pt x="66294" y="80010"/>
                  </a:lnTo>
                  <a:lnTo>
                    <a:pt x="67932" y="81280"/>
                  </a:lnTo>
                  <a:lnTo>
                    <a:pt x="68783" y="83820"/>
                  </a:lnTo>
                  <a:lnTo>
                    <a:pt x="67297" y="85090"/>
                  </a:lnTo>
                  <a:lnTo>
                    <a:pt x="66586" y="87630"/>
                  </a:lnTo>
                  <a:lnTo>
                    <a:pt x="68859" y="91440"/>
                  </a:lnTo>
                  <a:lnTo>
                    <a:pt x="68859" y="39370"/>
                  </a:lnTo>
                  <a:lnTo>
                    <a:pt x="68008" y="40132"/>
                  </a:lnTo>
                  <a:lnTo>
                    <a:pt x="68008" y="67310"/>
                  </a:lnTo>
                  <a:lnTo>
                    <a:pt x="66649" y="67310"/>
                  </a:lnTo>
                  <a:lnTo>
                    <a:pt x="67157" y="66040"/>
                  </a:lnTo>
                  <a:lnTo>
                    <a:pt x="68008" y="67310"/>
                  </a:lnTo>
                  <a:lnTo>
                    <a:pt x="68008" y="40132"/>
                  </a:lnTo>
                  <a:lnTo>
                    <a:pt x="67437" y="40640"/>
                  </a:lnTo>
                  <a:lnTo>
                    <a:pt x="68859" y="38100"/>
                  </a:lnTo>
                  <a:lnTo>
                    <a:pt x="68783" y="36830"/>
                  </a:lnTo>
                  <a:lnTo>
                    <a:pt x="68643" y="34290"/>
                  </a:lnTo>
                  <a:lnTo>
                    <a:pt x="72555" y="35560"/>
                  </a:lnTo>
                  <a:lnTo>
                    <a:pt x="74117" y="36830"/>
                  </a:lnTo>
                  <a:lnTo>
                    <a:pt x="75692" y="36830"/>
                  </a:lnTo>
                  <a:lnTo>
                    <a:pt x="76542" y="34290"/>
                  </a:lnTo>
                  <a:lnTo>
                    <a:pt x="79387" y="31750"/>
                  </a:lnTo>
                  <a:lnTo>
                    <a:pt x="77177" y="27940"/>
                  </a:lnTo>
                  <a:lnTo>
                    <a:pt x="76758" y="27940"/>
                  </a:lnTo>
                  <a:lnTo>
                    <a:pt x="72555" y="30480"/>
                  </a:lnTo>
                  <a:lnTo>
                    <a:pt x="70281" y="29210"/>
                  </a:lnTo>
                  <a:lnTo>
                    <a:pt x="70383" y="27940"/>
                  </a:lnTo>
                  <a:lnTo>
                    <a:pt x="70421" y="25400"/>
                  </a:lnTo>
                  <a:lnTo>
                    <a:pt x="67297" y="24460"/>
                  </a:lnTo>
                  <a:lnTo>
                    <a:pt x="67297" y="45720"/>
                  </a:lnTo>
                  <a:lnTo>
                    <a:pt x="65938" y="46990"/>
                  </a:lnTo>
                  <a:lnTo>
                    <a:pt x="64668" y="45720"/>
                  </a:lnTo>
                  <a:lnTo>
                    <a:pt x="66154" y="44450"/>
                  </a:lnTo>
                  <a:lnTo>
                    <a:pt x="67297" y="45720"/>
                  </a:lnTo>
                  <a:lnTo>
                    <a:pt x="67297" y="24460"/>
                  </a:lnTo>
                  <a:lnTo>
                    <a:pt x="66230" y="24130"/>
                  </a:lnTo>
                  <a:lnTo>
                    <a:pt x="65443" y="26670"/>
                  </a:lnTo>
                  <a:lnTo>
                    <a:pt x="64452" y="26670"/>
                  </a:lnTo>
                  <a:lnTo>
                    <a:pt x="62953" y="27152"/>
                  </a:lnTo>
                  <a:lnTo>
                    <a:pt x="62953" y="63500"/>
                  </a:lnTo>
                  <a:lnTo>
                    <a:pt x="59474" y="66040"/>
                  </a:lnTo>
                  <a:lnTo>
                    <a:pt x="61455" y="67310"/>
                  </a:lnTo>
                  <a:lnTo>
                    <a:pt x="62522" y="69850"/>
                  </a:lnTo>
                  <a:lnTo>
                    <a:pt x="58331" y="69850"/>
                  </a:lnTo>
                  <a:lnTo>
                    <a:pt x="56629" y="68580"/>
                  </a:lnTo>
                  <a:lnTo>
                    <a:pt x="57404" y="72390"/>
                  </a:lnTo>
                  <a:lnTo>
                    <a:pt x="53987" y="72390"/>
                  </a:lnTo>
                  <a:lnTo>
                    <a:pt x="54140" y="77470"/>
                  </a:lnTo>
                  <a:lnTo>
                    <a:pt x="53784" y="77368"/>
                  </a:lnTo>
                  <a:lnTo>
                    <a:pt x="53784" y="82550"/>
                  </a:lnTo>
                  <a:lnTo>
                    <a:pt x="51574" y="83820"/>
                  </a:lnTo>
                  <a:lnTo>
                    <a:pt x="51282" y="82550"/>
                  </a:lnTo>
                  <a:lnTo>
                    <a:pt x="53784" y="82550"/>
                  </a:lnTo>
                  <a:lnTo>
                    <a:pt x="53784" y="77368"/>
                  </a:lnTo>
                  <a:lnTo>
                    <a:pt x="49936" y="76200"/>
                  </a:lnTo>
                  <a:lnTo>
                    <a:pt x="48082" y="77381"/>
                  </a:lnTo>
                  <a:lnTo>
                    <a:pt x="48082" y="86360"/>
                  </a:lnTo>
                  <a:lnTo>
                    <a:pt x="47231" y="88900"/>
                  </a:lnTo>
                  <a:lnTo>
                    <a:pt x="44602" y="90170"/>
                  </a:lnTo>
                  <a:lnTo>
                    <a:pt x="42468" y="92710"/>
                  </a:lnTo>
                  <a:lnTo>
                    <a:pt x="38341" y="92710"/>
                  </a:lnTo>
                  <a:lnTo>
                    <a:pt x="35140" y="95250"/>
                  </a:lnTo>
                  <a:lnTo>
                    <a:pt x="37058" y="96520"/>
                  </a:lnTo>
                  <a:lnTo>
                    <a:pt x="32727" y="100330"/>
                  </a:lnTo>
                  <a:lnTo>
                    <a:pt x="28740" y="104140"/>
                  </a:lnTo>
                  <a:lnTo>
                    <a:pt x="22618" y="107950"/>
                  </a:lnTo>
                  <a:lnTo>
                    <a:pt x="21907" y="105410"/>
                  </a:lnTo>
                  <a:lnTo>
                    <a:pt x="21551" y="101600"/>
                  </a:lnTo>
                  <a:lnTo>
                    <a:pt x="23761" y="99060"/>
                  </a:lnTo>
                  <a:lnTo>
                    <a:pt x="30594" y="97790"/>
                  </a:lnTo>
                  <a:lnTo>
                    <a:pt x="32512" y="97790"/>
                  </a:lnTo>
                  <a:lnTo>
                    <a:pt x="32613" y="96520"/>
                  </a:lnTo>
                  <a:lnTo>
                    <a:pt x="32727" y="95250"/>
                  </a:lnTo>
                  <a:lnTo>
                    <a:pt x="33997" y="93980"/>
                  </a:lnTo>
                  <a:lnTo>
                    <a:pt x="37909" y="91440"/>
                  </a:lnTo>
                  <a:lnTo>
                    <a:pt x="41757" y="88900"/>
                  </a:lnTo>
                  <a:lnTo>
                    <a:pt x="45669" y="86360"/>
                  </a:lnTo>
                  <a:lnTo>
                    <a:pt x="48082" y="86360"/>
                  </a:lnTo>
                  <a:lnTo>
                    <a:pt x="48082" y="77381"/>
                  </a:lnTo>
                  <a:lnTo>
                    <a:pt x="47942" y="77470"/>
                  </a:lnTo>
                  <a:lnTo>
                    <a:pt x="47942" y="81280"/>
                  </a:lnTo>
                  <a:lnTo>
                    <a:pt x="45453" y="81280"/>
                  </a:lnTo>
                  <a:lnTo>
                    <a:pt x="43040" y="82550"/>
                  </a:lnTo>
                  <a:lnTo>
                    <a:pt x="42964" y="81280"/>
                  </a:lnTo>
                  <a:lnTo>
                    <a:pt x="42252" y="80010"/>
                  </a:lnTo>
                  <a:lnTo>
                    <a:pt x="39547" y="80010"/>
                  </a:lnTo>
                  <a:lnTo>
                    <a:pt x="46075" y="74930"/>
                  </a:lnTo>
                  <a:lnTo>
                    <a:pt x="49339" y="72390"/>
                  </a:lnTo>
                  <a:lnTo>
                    <a:pt x="62382" y="62230"/>
                  </a:lnTo>
                  <a:lnTo>
                    <a:pt x="62953" y="63500"/>
                  </a:lnTo>
                  <a:lnTo>
                    <a:pt x="62953" y="27152"/>
                  </a:lnTo>
                  <a:lnTo>
                    <a:pt x="60464" y="27940"/>
                  </a:lnTo>
                  <a:lnTo>
                    <a:pt x="59118" y="26670"/>
                  </a:lnTo>
                  <a:lnTo>
                    <a:pt x="57543" y="25400"/>
                  </a:lnTo>
                  <a:lnTo>
                    <a:pt x="57404" y="25400"/>
                  </a:lnTo>
                  <a:lnTo>
                    <a:pt x="57404" y="45720"/>
                  </a:lnTo>
                  <a:lnTo>
                    <a:pt x="55206" y="48260"/>
                  </a:lnTo>
                  <a:lnTo>
                    <a:pt x="56057" y="52070"/>
                  </a:lnTo>
                  <a:lnTo>
                    <a:pt x="53136" y="50800"/>
                  </a:lnTo>
                  <a:lnTo>
                    <a:pt x="52641" y="54610"/>
                  </a:lnTo>
                  <a:lnTo>
                    <a:pt x="51079" y="55880"/>
                  </a:lnTo>
                  <a:lnTo>
                    <a:pt x="44932" y="59690"/>
                  </a:lnTo>
                  <a:lnTo>
                    <a:pt x="38455" y="64770"/>
                  </a:lnTo>
                  <a:lnTo>
                    <a:pt x="37553" y="65290"/>
                  </a:lnTo>
                  <a:lnTo>
                    <a:pt x="37553" y="85090"/>
                  </a:lnTo>
                  <a:lnTo>
                    <a:pt x="36207" y="87630"/>
                  </a:lnTo>
                  <a:lnTo>
                    <a:pt x="24472" y="95250"/>
                  </a:lnTo>
                  <a:lnTo>
                    <a:pt x="22402" y="96520"/>
                  </a:lnTo>
                  <a:lnTo>
                    <a:pt x="22694" y="93980"/>
                  </a:lnTo>
                  <a:lnTo>
                    <a:pt x="26606" y="90170"/>
                  </a:lnTo>
                  <a:lnTo>
                    <a:pt x="30378" y="86360"/>
                  </a:lnTo>
                  <a:lnTo>
                    <a:pt x="34645" y="83820"/>
                  </a:lnTo>
                  <a:lnTo>
                    <a:pt x="36779" y="82550"/>
                  </a:lnTo>
                  <a:lnTo>
                    <a:pt x="36639" y="85090"/>
                  </a:lnTo>
                  <a:lnTo>
                    <a:pt x="37553" y="85090"/>
                  </a:lnTo>
                  <a:lnTo>
                    <a:pt x="37553" y="65290"/>
                  </a:lnTo>
                  <a:lnTo>
                    <a:pt x="37058" y="65582"/>
                  </a:lnTo>
                  <a:lnTo>
                    <a:pt x="37058" y="74930"/>
                  </a:lnTo>
                  <a:lnTo>
                    <a:pt x="34861" y="77470"/>
                  </a:lnTo>
                  <a:lnTo>
                    <a:pt x="32867" y="80010"/>
                  </a:lnTo>
                  <a:lnTo>
                    <a:pt x="29527" y="80010"/>
                  </a:lnTo>
                  <a:lnTo>
                    <a:pt x="31508" y="77470"/>
                  </a:lnTo>
                  <a:lnTo>
                    <a:pt x="34213" y="76200"/>
                  </a:lnTo>
                  <a:lnTo>
                    <a:pt x="37058" y="74930"/>
                  </a:lnTo>
                  <a:lnTo>
                    <a:pt x="37058" y="65582"/>
                  </a:lnTo>
                  <a:lnTo>
                    <a:pt x="25247" y="72390"/>
                  </a:lnTo>
                  <a:lnTo>
                    <a:pt x="27317" y="67310"/>
                  </a:lnTo>
                  <a:lnTo>
                    <a:pt x="28663" y="62230"/>
                  </a:lnTo>
                  <a:lnTo>
                    <a:pt x="33718" y="59690"/>
                  </a:lnTo>
                  <a:lnTo>
                    <a:pt x="35636" y="58420"/>
                  </a:lnTo>
                  <a:lnTo>
                    <a:pt x="39624" y="59690"/>
                  </a:lnTo>
                  <a:lnTo>
                    <a:pt x="40424" y="58420"/>
                  </a:lnTo>
                  <a:lnTo>
                    <a:pt x="42037" y="55880"/>
                  </a:lnTo>
                  <a:lnTo>
                    <a:pt x="48374" y="53340"/>
                  </a:lnTo>
                  <a:lnTo>
                    <a:pt x="49860" y="52070"/>
                  </a:lnTo>
                  <a:lnTo>
                    <a:pt x="50190" y="50800"/>
                  </a:lnTo>
                  <a:lnTo>
                    <a:pt x="50507" y="49530"/>
                  </a:lnTo>
                  <a:lnTo>
                    <a:pt x="51219" y="46990"/>
                  </a:lnTo>
                  <a:lnTo>
                    <a:pt x="52781" y="44450"/>
                  </a:lnTo>
                  <a:lnTo>
                    <a:pt x="55410" y="41910"/>
                  </a:lnTo>
                  <a:lnTo>
                    <a:pt x="57404" y="45720"/>
                  </a:lnTo>
                  <a:lnTo>
                    <a:pt x="57404" y="25400"/>
                  </a:lnTo>
                  <a:lnTo>
                    <a:pt x="55841" y="25400"/>
                  </a:lnTo>
                  <a:lnTo>
                    <a:pt x="52997" y="26670"/>
                  </a:lnTo>
                  <a:lnTo>
                    <a:pt x="52501" y="24130"/>
                  </a:lnTo>
                  <a:lnTo>
                    <a:pt x="51955" y="23164"/>
                  </a:lnTo>
                  <a:lnTo>
                    <a:pt x="57835" y="23583"/>
                  </a:lnTo>
                  <a:lnTo>
                    <a:pt x="59182" y="22733"/>
                  </a:lnTo>
                  <a:lnTo>
                    <a:pt x="59613" y="20535"/>
                  </a:lnTo>
                  <a:lnTo>
                    <a:pt x="60464" y="15773"/>
                  </a:lnTo>
                  <a:lnTo>
                    <a:pt x="56832" y="13423"/>
                  </a:lnTo>
                  <a:lnTo>
                    <a:pt x="55346" y="13208"/>
                  </a:lnTo>
                  <a:lnTo>
                    <a:pt x="54914" y="14986"/>
                  </a:lnTo>
                  <a:lnTo>
                    <a:pt x="54419" y="16903"/>
                  </a:lnTo>
                  <a:lnTo>
                    <a:pt x="52997" y="17691"/>
                  </a:lnTo>
                  <a:lnTo>
                    <a:pt x="49301" y="20243"/>
                  </a:lnTo>
                  <a:lnTo>
                    <a:pt x="49149" y="21805"/>
                  </a:lnTo>
                  <a:lnTo>
                    <a:pt x="51142" y="22860"/>
                  </a:lnTo>
                  <a:lnTo>
                    <a:pt x="47307" y="22860"/>
                  </a:lnTo>
                  <a:lnTo>
                    <a:pt x="46812" y="25400"/>
                  </a:lnTo>
                  <a:lnTo>
                    <a:pt x="46596" y="26670"/>
                  </a:lnTo>
                  <a:lnTo>
                    <a:pt x="45529" y="30480"/>
                  </a:lnTo>
                  <a:lnTo>
                    <a:pt x="43446" y="26670"/>
                  </a:lnTo>
                  <a:lnTo>
                    <a:pt x="42748" y="25400"/>
                  </a:lnTo>
                  <a:lnTo>
                    <a:pt x="40906" y="26670"/>
                  </a:lnTo>
                  <a:lnTo>
                    <a:pt x="39128" y="25400"/>
                  </a:lnTo>
                  <a:lnTo>
                    <a:pt x="58051" y="7620"/>
                  </a:lnTo>
                  <a:lnTo>
                    <a:pt x="59613" y="10160"/>
                  </a:lnTo>
                  <a:lnTo>
                    <a:pt x="61963" y="12700"/>
                  </a:lnTo>
                  <a:lnTo>
                    <a:pt x="63804" y="10160"/>
                  </a:lnTo>
                  <a:lnTo>
                    <a:pt x="65163" y="7620"/>
                  </a:lnTo>
                  <a:lnTo>
                    <a:pt x="68072" y="8890"/>
                  </a:lnTo>
                  <a:lnTo>
                    <a:pt x="69646" y="15240"/>
                  </a:lnTo>
                  <a:lnTo>
                    <a:pt x="76403" y="16510"/>
                  </a:lnTo>
                  <a:lnTo>
                    <a:pt x="78181" y="22860"/>
                  </a:lnTo>
                  <a:lnTo>
                    <a:pt x="80238" y="24130"/>
                  </a:lnTo>
                  <a:lnTo>
                    <a:pt x="82232" y="22860"/>
                  </a:lnTo>
                  <a:lnTo>
                    <a:pt x="83654" y="21590"/>
                  </a:lnTo>
                  <a:lnTo>
                    <a:pt x="84582" y="20320"/>
                  </a:lnTo>
                  <a:lnTo>
                    <a:pt x="83654" y="17780"/>
                  </a:lnTo>
                  <a:lnTo>
                    <a:pt x="82016" y="15240"/>
                  </a:lnTo>
                  <a:lnTo>
                    <a:pt x="90055" y="15240"/>
                  </a:lnTo>
                  <a:lnTo>
                    <a:pt x="93611" y="16510"/>
                  </a:lnTo>
                  <a:lnTo>
                    <a:pt x="93611" y="6591"/>
                  </a:lnTo>
                  <a:lnTo>
                    <a:pt x="91694" y="7620"/>
                  </a:lnTo>
                  <a:lnTo>
                    <a:pt x="90970" y="6350"/>
                  </a:lnTo>
                  <a:lnTo>
                    <a:pt x="88773" y="2540"/>
                  </a:lnTo>
                  <a:lnTo>
                    <a:pt x="88214" y="3975"/>
                  </a:lnTo>
                  <a:lnTo>
                    <a:pt x="88214" y="8890"/>
                  </a:lnTo>
                  <a:lnTo>
                    <a:pt x="87998" y="12700"/>
                  </a:lnTo>
                  <a:lnTo>
                    <a:pt x="83299" y="12700"/>
                  </a:lnTo>
                  <a:lnTo>
                    <a:pt x="80594" y="10160"/>
                  </a:lnTo>
                  <a:lnTo>
                    <a:pt x="80886" y="8890"/>
                  </a:lnTo>
                  <a:lnTo>
                    <a:pt x="82943" y="10160"/>
                  </a:lnTo>
                  <a:lnTo>
                    <a:pt x="84086" y="8890"/>
                  </a:lnTo>
                  <a:lnTo>
                    <a:pt x="85509" y="10160"/>
                  </a:lnTo>
                  <a:lnTo>
                    <a:pt x="88214" y="8890"/>
                  </a:lnTo>
                  <a:lnTo>
                    <a:pt x="88214" y="3975"/>
                  </a:lnTo>
                  <a:lnTo>
                    <a:pt x="87782" y="5080"/>
                  </a:lnTo>
                  <a:lnTo>
                    <a:pt x="86423" y="6350"/>
                  </a:lnTo>
                  <a:lnTo>
                    <a:pt x="82588" y="6350"/>
                  </a:lnTo>
                  <a:lnTo>
                    <a:pt x="75476" y="5080"/>
                  </a:lnTo>
                  <a:lnTo>
                    <a:pt x="68287" y="5080"/>
                  </a:lnTo>
                  <a:lnTo>
                    <a:pt x="59321" y="3810"/>
                  </a:lnTo>
                  <a:lnTo>
                    <a:pt x="58191" y="3810"/>
                  </a:lnTo>
                  <a:lnTo>
                    <a:pt x="56984" y="2540"/>
                  </a:lnTo>
                  <a:lnTo>
                    <a:pt x="54140" y="0"/>
                  </a:lnTo>
                  <a:lnTo>
                    <a:pt x="51574" y="0"/>
                  </a:lnTo>
                  <a:lnTo>
                    <a:pt x="37706" y="11734"/>
                  </a:lnTo>
                  <a:lnTo>
                    <a:pt x="37706" y="30480"/>
                  </a:lnTo>
                  <a:lnTo>
                    <a:pt x="36639" y="33020"/>
                  </a:lnTo>
                  <a:lnTo>
                    <a:pt x="35001" y="34290"/>
                  </a:lnTo>
                  <a:lnTo>
                    <a:pt x="33362" y="34290"/>
                  </a:lnTo>
                  <a:lnTo>
                    <a:pt x="30797" y="36830"/>
                  </a:lnTo>
                  <a:lnTo>
                    <a:pt x="32016" y="33020"/>
                  </a:lnTo>
                  <a:lnTo>
                    <a:pt x="33286" y="31750"/>
                  </a:lnTo>
                  <a:lnTo>
                    <a:pt x="34925" y="30480"/>
                  </a:lnTo>
                  <a:lnTo>
                    <a:pt x="37706" y="30480"/>
                  </a:lnTo>
                  <a:lnTo>
                    <a:pt x="37706" y="11734"/>
                  </a:lnTo>
                  <a:lnTo>
                    <a:pt x="36550" y="12700"/>
                  </a:lnTo>
                  <a:lnTo>
                    <a:pt x="30734" y="17780"/>
                  </a:lnTo>
                  <a:lnTo>
                    <a:pt x="30022" y="18592"/>
                  </a:lnTo>
                  <a:lnTo>
                    <a:pt x="30022" y="53340"/>
                  </a:lnTo>
                  <a:lnTo>
                    <a:pt x="28384" y="55880"/>
                  </a:lnTo>
                  <a:lnTo>
                    <a:pt x="26746" y="55880"/>
                  </a:lnTo>
                  <a:lnTo>
                    <a:pt x="24892" y="54610"/>
                  </a:lnTo>
                  <a:lnTo>
                    <a:pt x="24752" y="54292"/>
                  </a:lnTo>
                  <a:lnTo>
                    <a:pt x="24752" y="83820"/>
                  </a:lnTo>
                  <a:lnTo>
                    <a:pt x="22479" y="86360"/>
                  </a:lnTo>
                  <a:lnTo>
                    <a:pt x="23050" y="83820"/>
                  </a:lnTo>
                  <a:lnTo>
                    <a:pt x="24752" y="83820"/>
                  </a:lnTo>
                  <a:lnTo>
                    <a:pt x="24752" y="54292"/>
                  </a:lnTo>
                  <a:lnTo>
                    <a:pt x="24333" y="53340"/>
                  </a:lnTo>
                  <a:lnTo>
                    <a:pt x="26035" y="50800"/>
                  </a:lnTo>
                  <a:lnTo>
                    <a:pt x="27813" y="53340"/>
                  </a:lnTo>
                  <a:lnTo>
                    <a:pt x="30022" y="53340"/>
                  </a:lnTo>
                  <a:lnTo>
                    <a:pt x="30022" y="18592"/>
                  </a:lnTo>
                  <a:lnTo>
                    <a:pt x="25107" y="24130"/>
                  </a:lnTo>
                  <a:lnTo>
                    <a:pt x="11734" y="66040"/>
                  </a:lnTo>
                  <a:lnTo>
                    <a:pt x="10033" y="68580"/>
                  </a:lnTo>
                  <a:lnTo>
                    <a:pt x="8610" y="72390"/>
                  </a:lnTo>
                  <a:lnTo>
                    <a:pt x="7683" y="74930"/>
                  </a:lnTo>
                  <a:lnTo>
                    <a:pt x="8750" y="81280"/>
                  </a:lnTo>
                  <a:lnTo>
                    <a:pt x="7327" y="85090"/>
                  </a:lnTo>
                  <a:lnTo>
                    <a:pt x="8178" y="88900"/>
                  </a:lnTo>
                  <a:lnTo>
                    <a:pt x="9093" y="95250"/>
                  </a:lnTo>
                  <a:lnTo>
                    <a:pt x="8991" y="101600"/>
                  </a:lnTo>
                  <a:lnTo>
                    <a:pt x="8877" y="104140"/>
                  </a:lnTo>
                  <a:lnTo>
                    <a:pt x="8636" y="107950"/>
                  </a:lnTo>
                  <a:lnTo>
                    <a:pt x="8674" y="115570"/>
                  </a:lnTo>
                  <a:lnTo>
                    <a:pt x="9245" y="121920"/>
                  </a:lnTo>
                  <a:lnTo>
                    <a:pt x="9537" y="127000"/>
                  </a:lnTo>
                  <a:lnTo>
                    <a:pt x="8255" y="133350"/>
                  </a:lnTo>
                  <a:lnTo>
                    <a:pt x="7543" y="135890"/>
                  </a:lnTo>
                  <a:lnTo>
                    <a:pt x="7759" y="139700"/>
                  </a:lnTo>
                  <a:lnTo>
                    <a:pt x="8610" y="142240"/>
                  </a:lnTo>
                  <a:lnTo>
                    <a:pt x="9245" y="144780"/>
                  </a:lnTo>
                  <a:lnTo>
                    <a:pt x="9182" y="147320"/>
                  </a:lnTo>
                  <a:lnTo>
                    <a:pt x="8610" y="148590"/>
                  </a:lnTo>
                  <a:lnTo>
                    <a:pt x="7962" y="151130"/>
                  </a:lnTo>
                  <a:lnTo>
                    <a:pt x="7899" y="152400"/>
                  </a:lnTo>
                  <a:lnTo>
                    <a:pt x="7962" y="154940"/>
                  </a:lnTo>
                  <a:lnTo>
                    <a:pt x="8115" y="156210"/>
                  </a:lnTo>
                  <a:lnTo>
                    <a:pt x="8826" y="161290"/>
                  </a:lnTo>
                  <a:lnTo>
                    <a:pt x="8178" y="166370"/>
                  </a:lnTo>
                  <a:lnTo>
                    <a:pt x="8077" y="198120"/>
                  </a:lnTo>
                  <a:lnTo>
                    <a:pt x="7912" y="204470"/>
                  </a:lnTo>
                  <a:lnTo>
                    <a:pt x="7454" y="212090"/>
                  </a:lnTo>
                  <a:lnTo>
                    <a:pt x="6972" y="217779"/>
                  </a:lnTo>
                  <a:lnTo>
                    <a:pt x="6972" y="274320"/>
                  </a:lnTo>
                  <a:lnTo>
                    <a:pt x="6616" y="275590"/>
                  </a:lnTo>
                  <a:lnTo>
                    <a:pt x="6184" y="274320"/>
                  </a:lnTo>
                  <a:lnTo>
                    <a:pt x="6972" y="274320"/>
                  </a:lnTo>
                  <a:lnTo>
                    <a:pt x="6972" y="217779"/>
                  </a:lnTo>
                  <a:lnTo>
                    <a:pt x="6807" y="219710"/>
                  </a:lnTo>
                  <a:lnTo>
                    <a:pt x="5829" y="229870"/>
                  </a:lnTo>
                  <a:lnTo>
                    <a:pt x="5194" y="231140"/>
                  </a:lnTo>
                  <a:lnTo>
                    <a:pt x="1206" y="234950"/>
                  </a:lnTo>
                  <a:lnTo>
                    <a:pt x="0" y="237490"/>
                  </a:lnTo>
                  <a:lnTo>
                    <a:pt x="3200" y="238760"/>
                  </a:lnTo>
                  <a:lnTo>
                    <a:pt x="4343" y="242570"/>
                  </a:lnTo>
                  <a:lnTo>
                    <a:pt x="3695" y="250190"/>
                  </a:lnTo>
                  <a:lnTo>
                    <a:pt x="3200" y="256540"/>
                  </a:lnTo>
                  <a:lnTo>
                    <a:pt x="2413" y="262890"/>
                  </a:lnTo>
                  <a:lnTo>
                    <a:pt x="2044" y="266700"/>
                  </a:lnTo>
                  <a:lnTo>
                    <a:pt x="2057" y="271780"/>
                  </a:lnTo>
                  <a:lnTo>
                    <a:pt x="3911" y="275590"/>
                  </a:lnTo>
                  <a:lnTo>
                    <a:pt x="3632" y="279400"/>
                  </a:lnTo>
                  <a:lnTo>
                    <a:pt x="1498" y="281940"/>
                  </a:lnTo>
                  <a:lnTo>
                    <a:pt x="1346" y="284480"/>
                  </a:lnTo>
                  <a:lnTo>
                    <a:pt x="1460" y="287020"/>
                  </a:lnTo>
                  <a:lnTo>
                    <a:pt x="1638" y="288290"/>
                  </a:lnTo>
                  <a:lnTo>
                    <a:pt x="2209" y="294640"/>
                  </a:lnTo>
                  <a:lnTo>
                    <a:pt x="850" y="300990"/>
                  </a:lnTo>
                  <a:lnTo>
                    <a:pt x="1917" y="307340"/>
                  </a:lnTo>
                  <a:lnTo>
                    <a:pt x="2349" y="308610"/>
                  </a:lnTo>
                  <a:lnTo>
                    <a:pt x="3340" y="311150"/>
                  </a:lnTo>
                  <a:lnTo>
                    <a:pt x="4267" y="316230"/>
                  </a:lnTo>
                  <a:lnTo>
                    <a:pt x="4343" y="318770"/>
                  </a:lnTo>
                  <a:lnTo>
                    <a:pt x="3695" y="322580"/>
                  </a:lnTo>
                  <a:lnTo>
                    <a:pt x="50622" y="322580"/>
                  </a:lnTo>
                  <a:lnTo>
                    <a:pt x="51638" y="321310"/>
                  </a:lnTo>
                  <a:lnTo>
                    <a:pt x="53924" y="322580"/>
                  </a:lnTo>
                  <a:lnTo>
                    <a:pt x="73126" y="322580"/>
                  </a:lnTo>
                  <a:lnTo>
                    <a:pt x="73139" y="321310"/>
                  </a:lnTo>
                  <a:lnTo>
                    <a:pt x="73164" y="318770"/>
                  </a:lnTo>
                  <a:lnTo>
                    <a:pt x="73215" y="314960"/>
                  </a:lnTo>
                  <a:lnTo>
                    <a:pt x="73215" y="313690"/>
                  </a:lnTo>
                  <a:lnTo>
                    <a:pt x="73215" y="312420"/>
                  </a:lnTo>
                  <a:lnTo>
                    <a:pt x="73088" y="299720"/>
                  </a:lnTo>
                  <a:lnTo>
                    <a:pt x="72771" y="292100"/>
                  </a:lnTo>
                  <a:lnTo>
                    <a:pt x="72707" y="289560"/>
                  </a:lnTo>
                  <a:lnTo>
                    <a:pt x="72644" y="287020"/>
                  </a:lnTo>
                  <a:lnTo>
                    <a:pt x="72567" y="284480"/>
                  </a:lnTo>
                  <a:lnTo>
                    <a:pt x="72542" y="283210"/>
                  </a:lnTo>
                  <a:lnTo>
                    <a:pt x="72440" y="279400"/>
                  </a:lnTo>
                  <a:lnTo>
                    <a:pt x="72377" y="276860"/>
                  </a:lnTo>
                  <a:lnTo>
                    <a:pt x="72339" y="275590"/>
                  </a:lnTo>
                  <a:lnTo>
                    <a:pt x="72174" y="269240"/>
                  </a:lnTo>
                  <a:lnTo>
                    <a:pt x="72212" y="266700"/>
                  </a:lnTo>
                  <a:lnTo>
                    <a:pt x="72224" y="265430"/>
                  </a:lnTo>
                  <a:lnTo>
                    <a:pt x="72237" y="264160"/>
                  </a:lnTo>
                  <a:lnTo>
                    <a:pt x="72517" y="245110"/>
                  </a:lnTo>
                  <a:lnTo>
                    <a:pt x="73139" y="224790"/>
                  </a:lnTo>
                  <a:lnTo>
                    <a:pt x="73279" y="218440"/>
                  </a:lnTo>
                  <a:lnTo>
                    <a:pt x="73520" y="207010"/>
                  </a:lnTo>
                  <a:lnTo>
                    <a:pt x="73571" y="204470"/>
                  </a:lnTo>
                  <a:lnTo>
                    <a:pt x="73660" y="199390"/>
                  </a:lnTo>
                  <a:lnTo>
                    <a:pt x="73698" y="196850"/>
                  </a:lnTo>
                  <a:lnTo>
                    <a:pt x="75755" y="191770"/>
                  </a:lnTo>
                  <a:lnTo>
                    <a:pt x="75806" y="180340"/>
                  </a:lnTo>
                  <a:lnTo>
                    <a:pt x="75958" y="175260"/>
                  </a:lnTo>
                  <a:lnTo>
                    <a:pt x="75996" y="173990"/>
                  </a:lnTo>
                  <a:lnTo>
                    <a:pt x="76034" y="168910"/>
                  </a:lnTo>
                  <a:lnTo>
                    <a:pt x="76034" y="166370"/>
                  </a:lnTo>
                  <a:lnTo>
                    <a:pt x="75476" y="160020"/>
                  </a:lnTo>
                  <a:lnTo>
                    <a:pt x="74409" y="152400"/>
                  </a:lnTo>
                  <a:lnTo>
                    <a:pt x="75692" y="148590"/>
                  </a:lnTo>
                  <a:lnTo>
                    <a:pt x="76974" y="144780"/>
                  </a:lnTo>
                  <a:lnTo>
                    <a:pt x="77038" y="143510"/>
                  </a:lnTo>
                  <a:lnTo>
                    <a:pt x="77673" y="132080"/>
                  </a:lnTo>
                  <a:lnTo>
                    <a:pt x="77774" y="129540"/>
                  </a:lnTo>
                  <a:lnTo>
                    <a:pt x="77876" y="124460"/>
                  </a:lnTo>
                  <a:lnTo>
                    <a:pt x="77978" y="115570"/>
                  </a:lnTo>
                  <a:lnTo>
                    <a:pt x="78105" y="107950"/>
                  </a:lnTo>
                  <a:lnTo>
                    <a:pt x="77254" y="105410"/>
                  </a:lnTo>
                  <a:lnTo>
                    <a:pt x="79171" y="104140"/>
                  </a:lnTo>
                  <a:lnTo>
                    <a:pt x="79387" y="102870"/>
                  </a:lnTo>
                  <a:lnTo>
                    <a:pt x="79286" y="100330"/>
                  </a:lnTo>
                  <a:lnTo>
                    <a:pt x="79248" y="99060"/>
                  </a:lnTo>
                  <a:lnTo>
                    <a:pt x="79146" y="92710"/>
                  </a:lnTo>
                  <a:lnTo>
                    <a:pt x="79768" y="83820"/>
                  </a:lnTo>
                  <a:lnTo>
                    <a:pt x="80327" y="78740"/>
                  </a:lnTo>
                  <a:lnTo>
                    <a:pt x="80467" y="77470"/>
                  </a:lnTo>
                  <a:lnTo>
                    <a:pt x="80733" y="74930"/>
                  </a:lnTo>
                  <a:lnTo>
                    <a:pt x="80949" y="69850"/>
                  </a:lnTo>
                  <a:lnTo>
                    <a:pt x="81064" y="67310"/>
                  </a:lnTo>
                  <a:lnTo>
                    <a:pt x="81114" y="66040"/>
                  </a:lnTo>
                  <a:lnTo>
                    <a:pt x="81140" y="62230"/>
                  </a:lnTo>
                  <a:lnTo>
                    <a:pt x="81089" y="57150"/>
                  </a:lnTo>
                  <a:lnTo>
                    <a:pt x="82232" y="52070"/>
                  </a:lnTo>
                  <a:lnTo>
                    <a:pt x="82511" y="50800"/>
                  </a:lnTo>
                  <a:lnTo>
                    <a:pt x="84315" y="46990"/>
                  </a:lnTo>
                  <a:lnTo>
                    <a:pt x="85509" y="44450"/>
                  </a:lnTo>
                  <a:lnTo>
                    <a:pt x="107061" y="19050"/>
                  </a:lnTo>
                  <a:lnTo>
                    <a:pt x="107696" y="17780"/>
                  </a:lnTo>
                  <a:lnTo>
                    <a:pt x="104711" y="17780"/>
                  </a:lnTo>
                  <a:lnTo>
                    <a:pt x="104990" y="16510"/>
                  </a:lnTo>
                  <a:lnTo>
                    <a:pt x="106413" y="15240"/>
                  </a:lnTo>
                  <a:lnTo>
                    <a:pt x="107835" y="13970"/>
                  </a:lnTo>
                  <a:lnTo>
                    <a:pt x="109194" y="12700"/>
                  </a:lnTo>
                  <a:lnTo>
                    <a:pt x="110045" y="12700"/>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2" name="Google Shape;3802;g2b5c250f245_0_726"/>
            <p:cNvSpPr/>
            <p:nvPr/>
          </p:nvSpPr>
          <p:spPr>
            <a:xfrm>
              <a:off x="368731" y="9232683"/>
              <a:ext cx="2453005" cy="993775"/>
            </a:xfrm>
            <a:custGeom>
              <a:rect b="b" l="l" r="r" t="t"/>
              <a:pathLst>
                <a:path extrusionOk="0" h="993775" w="2453005">
                  <a:moveTo>
                    <a:pt x="5194" y="458774"/>
                  </a:moveTo>
                  <a:lnTo>
                    <a:pt x="4762" y="457276"/>
                  </a:lnTo>
                  <a:lnTo>
                    <a:pt x="3124" y="455650"/>
                  </a:lnTo>
                  <a:lnTo>
                    <a:pt x="3632" y="457923"/>
                  </a:lnTo>
                  <a:lnTo>
                    <a:pt x="3479" y="460121"/>
                  </a:lnTo>
                  <a:lnTo>
                    <a:pt x="4978" y="462394"/>
                  </a:lnTo>
                  <a:lnTo>
                    <a:pt x="5194" y="458774"/>
                  </a:lnTo>
                  <a:close/>
                </a:path>
                <a:path extrusionOk="0" h="993775" w="2453005">
                  <a:moveTo>
                    <a:pt x="8750" y="473608"/>
                  </a:moveTo>
                  <a:lnTo>
                    <a:pt x="6400" y="468718"/>
                  </a:lnTo>
                  <a:lnTo>
                    <a:pt x="5194" y="471487"/>
                  </a:lnTo>
                  <a:lnTo>
                    <a:pt x="5905" y="473113"/>
                  </a:lnTo>
                  <a:lnTo>
                    <a:pt x="8750" y="473608"/>
                  </a:lnTo>
                  <a:close/>
                </a:path>
                <a:path extrusionOk="0" h="993775" w="2453005">
                  <a:moveTo>
                    <a:pt x="13017" y="493356"/>
                  </a:moveTo>
                  <a:lnTo>
                    <a:pt x="11099" y="486117"/>
                  </a:lnTo>
                  <a:lnTo>
                    <a:pt x="8470" y="479018"/>
                  </a:lnTo>
                  <a:lnTo>
                    <a:pt x="7823" y="479082"/>
                  </a:lnTo>
                  <a:lnTo>
                    <a:pt x="9245" y="486397"/>
                  </a:lnTo>
                  <a:lnTo>
                    <a:pt x="10744" y="493712"/>
                  </a:lnTo>
                  <a:lnTo>
                    <a:pt x="12166" y="501103"/>
                  </a:lnTo>
                  <a:lnTo>
                    <a:pt x="12877" y="500964"/>
                  </a:lnTo>
                  <a:lnTo>
                    <a:pt x="13017" y="493356"/>
                  </a:lnTo>
                  <a:close/>
                </a:path>
                <a:path extrusionOk="0" h="993775" w="2453005">
                  <a:moveTo>
                    <a:pt x="23266" y="687616"/>
                  </a:moveTo>
                  <a:lnTo>
                    <a:pt x="22263" y="686625"/>
                  </a:lnTo>
                  <a:lnTo>
                    <a:pt x="19354" y="690321"/>
                  </a:lnTo>
                  <a:lnTo>
                    <a:pt x="20485" y="691172"/>
                  </a:lnTo>
                  <a:lnTo>
                    <a:pt x="23266" y="687616"/>
                  </a:lnTo>
                  <a:close/>
                </a:path>
                <a:path extrusionOk="0" h="993775" w="2453005">
                  <a:moveTo>
                    <a:pt x="25539" y="570776"/>
                  </a:moveTo>
                  <a:lnTo>
                    <a:pt x="24536" y="569709"/>
                  </a:lnTo>
                  <a:lnTo>
                    <a:pt x="23761" y="570992"/>
                  </a:lnTo>
                  <a:lnTo>
                    <a:pt x="24828" y="572198"/>
                  </a:lnTo>
                  <a:lnTo>
                    <a:pt x="25539" y="570776"/>
                  </a:lnTo>
                  <a:close/>
                </a:path>
                <a:path extrusionOk="0" h="993775" w="2453005">
                  <a:moveTo>
                    <a:pt x="28663" y="581152"/>
                  </a:moveTo>
                  <a:lnTo>
                    <a:pt x="27101" y="579589"/>
                  </a:lnTo>
                  <a:lnTo>
                    <a:pt x="26962" y="583285"/>
                  </a:lnTo>
                  <a:lnTo>
                    <a:pt x="28663" y="581291"/>
                  </a:lnTo>
                  <a:lnTo>
                    <a:pt x="28663" y="581152"/>
                  </a:lnTo>
                  <a:close/>
                </a:path>
                <a:path extrusionOk="0" h="993775" w="2453005">
                  <a:moveTo>
                    <a:pt x="32143" y="514235"/>
                  </a:moveTo>
                  <a:lnTo>
                    <a:pt x="15316" y="463435"/>
                  </a:lnTo>
                  <a:lnTo>
                    <a:pt x="4051" y="439305"/>
                  </a:lnTo>
                  <a:lnTo>
                    <a:pt x="6184" y="449465"/>
                  </a:lnTo>
                  <a:lnTo>
                    <a:pt x="7467" y="457085"/>
                  </a:lnTo>
                  <a:lnTo>
                    <a:pt x="9321" y="460895"/>
                  </a:lnTo>
                  <a:lnTo>
                    <a:pt x="7899" y="465975"/>
                  </a:lnTo>
                  <a:lnTo>
                    <a:pt x="8318" y="467245"/>
                  </a:lnTo>
                  <a:lnTo>
                    <a:pt x="10096" y="467245"/>
                  </a:lnTo>
                  <a:lnTo>
                    <a:pt x="9677" y="469785"/>
                  </a:lnTo>
                  <a:lnTo>
                    <a:pt x="11163" y="481215"/>
                  </a:lnTo>
                  <a:lnTo>
                    <a:pt x="11734" y="485025"/>
                  </a:lnTo>
                  <a:lnTo>
                    <a:pt x="12585" y="488835"/>
                  </a:lnTo>
                  <a:lnTo>
                    <a:pt x="13868" y="496455"/>
                  </a:lnTo>
                  <a:lnTo>
                    <a:pt x="14655" y="500265"/>
                  </a:lnTo>
                  <a:lnTo>
                    <a:pt x="12585" y="504075"/>
                  </a:lnTo>
                  <a:lnTo>
                    <a:pt x="12166" y="505345"/>
                  </a:lnTo>
                  <a:lnTo>
                    <a:pt x="12230" y="506615"/>
                  </a:lnTo>
                  <a:lnTo>
                    <a:pt x="15367" y="506615"/>
                  </a:lnTo>
                  <a:lnTo>
                    <a:pt x="15011" y="509155"/>
                  </a:lnTo>
                  <a:lnTo>
                    <a:pt x="13233" y="509155"/>
                  </a:lnTo>
                  <a:lnTo>
                    <a:pt x="13373" y="511695"/>
                  </a:lnTo>
                  <a:lnTo>
                    <a:pt x="14160" y="514235"/>
                  </a:lnTo>
                  <a:lnTo>
                    <a:pt x="16217" y="514235"/>
                  </a:lnTo>
                  <a:lnTo>
                    <a:pt x="32143" y="514235"/>
                  </a:lnTo>
                  <a:close/>
                </a:path>
                <a:path extrusionOk="0" h="993775" w="2453005">
                  <a:moveTo>
                    <a:pt x="41186" y="554875"/>
                  </a:moveTo>
                  <a:lnTo>
                    <a:pt x="40030" y="548525"/>
                  </a:lnTo>
                  <a:lnTo>
                    <a:pt x="35496" y="526935"/>
                  </a:lnTo>
                  <a:lnTo>
                    <a:pt x="32486" y="515505"/>
                  </a:lnTo>
                  <a:lnTo>
                    <a:pt x="16649" y="515505"/>
                  </a:lnTo>
                  <a:lnTo>
                    <a:pt x="16510" y="518045"/>
                  </a:lnTo>
                  <a:lnTo>
                    <a:pt x="18072" y="520585"/>
                  </a:lnTo>
                  <a:lnTo>
                    <a:pt x="18288" y="521855"/>
                  </a:lnTo>
                  <a:lnTo>
                    <a:pt x="16789" y="523125"/>
                  </a:lnTo>
                  <a:lnTo>
                    <a:pt x="15862" y="525665"/>
                  </a:lnTo>
                  <a:lnTo>
                    <a:pt x="17856" y="526935"/>
                  </a:lnTo>
                  <a:lnTo>
                    <a:pt x="16865" y="529475"/>
                  </a:lnTo>
                  <a:lnTo>
                    <a:pt x="16789" y="530745"/>
                  </a:lnTo>
                  <a:lnTo>
                    <a:pt x="17640" y="533285"/>
                  </a:lnTo>
                  <a:lnTo>
                    <a:pt x="20561" y="533285"/>
                  </a:lnTo>
                  <a:lnTo>
                    <a:pt x="19202" y="534555"/>
                  </a:lnTo>
                  <a:lnTo>
                    <a:pt x="18707" y="535825"/>
                  </a:lnTo>
                  <a:lnTo>
                    <a:pt x="18211" y="540905"/>
                  </a:lnTo>
                  <a:lnTo>
                    <a:pt x="19062" y="544715"/>
                  </a:lnTo>
                  <a:lnTo>
                    <a:pt x="19773" y="548525"/>
                  </a:lnTo>
                  <a:lnTo>
                    <a:pt x="19989" y="554875"/>
                  </a:lnTo>
                  <a:lnTo>
                    <a:pt x="23266" y="554875"/>
                  </a:lnTo>
                  <a:lnTo>
                    <a:pt x="25679" y="554875"/>
                  </a:lnTo>
                  <a:lnTo>
                    <a:pt x="41186" y="554875"/>
                  </a:lnTo>
                  <a:close/>
                </a:path>
                <a:path extrusionOk="0" h="993775" w="2453005">
                  <a:moveTo>
                    <a:pt x="51003" y="732726"/>
                  </a:moveTo>
                  <a:lnTo>
                    <a:pt x="49936" y="729386"/>
                  </a:lnTo>
                  <a:lnTo>
                    <a:pt x="49301" y="727824"/>
                  </a:lnTo>
                  <a:lnTo>
                    <a:pt x="47167" y="729246"/>
                  </a:lnTo>
                  <a:lnTo>
                    <a:pt x="44602" y="729742"/>
                  </a:lnTo>
                  <a:lnTo>
                    <a:pt x="42824" y="732370"/>
                  </a:lnTo>
                  <a:lnTo>
                    <a:pt x="47231" y="732510"/>
                  </a:lnTo>
                  <a:lnTo>
                    <a:pt x="50723" y="733145"/>
                  </a:lnTo>
                  <a:lnTo>
                    <a:pt x="51003" y="732726"/>
                  </a:lnTo>
                  <a:close/>
                </a:path>
                <a:path extrusionOk="0" h="993775" w="2453005">
                  <a:moveTo>
                    <a:pt x="71564" y="731304"/>
                  </a:moveTo>
                  <a:lnTo>
                    <a:pt x="69710" y="729805"/>
                  </a:lnTo>
                  <a:lnTo>
                    <a:pt x="66725" y="730021"/>
                  </a:lnTo>
                  <a:lnTo>
                    <a:pt x="63957" y="730453"/>
                  </a:lnTo>
                  <a:lnTo>
                    <a:pt x="61963" y="732434"/>
                  </a:lnTo>
                  <a:lnTo>
                    <a:pt x="61315" y="732294"/>
                  </a:lnTo>
                  <a:lnTo>
                    <a:pt x="59474" y="730161"/>
                  </a:lnTo>
                  <a:lnTo>
                    <a:pt x="55841" y="728535"/>
                  </a:lnTo>
                  <a:lnTo>
                    <a:pt x="53848" y="731443"/>
                  </a:lnTo>
                  <a:lnTo>
                    <a:pt x="54559" y="733437"/>
                  </a:lnTo>
                  <a:lnTo>
                    <a:pt x="56197" y="732510"/>
                  </a:lnTo>
                  <a:lnTo>
                    <a:pt x="57835" y="731088"/>
                  </a:lnTo>
                  <a:lnTo>
                    <a:pt x="58331" y="732790"/>
                  </a:lnTo>
                  <a:lnTo>
                    <a:pt x="58470" y="735139"/>
                  </a:lnTo>
                  <a:lnTo>
                    <a:pt x="61315" y="734136"/>
                  </a:lnTo>
                  <a:lnTo>
                    <a:pt x="61747" y="734428"/>
                  </a:lnTo>
                  <a:lnTo>
                    <a:pt x="63449" y="735990"/>
                  </a:lnTo>
                  <a:lnTo>
                    <a:pt x="65582" y="736346"/>
                  </a:lnTo>
                  <a:lnTo>
                    <a:pt x="67652" y="736917"/>
                  </a:lnTo>
                  <a:lnTo>
                    <a:pt x="69710" y="737552"/>
                  </a:lnTo>
                  <a:lnTo>
                    <a:pt x="71069" y="736765"/>
                  </a:lnTo>
                  <a:lnTo>
                    <a:pt x="71424" y="734644"/>
                  </a:lnTo>
                  <a:lnTo>
                    <a:pt x="71564" y="731304"/>
                  </a:lnTo>
                  <a:close/>
                </a:path>
                <a:path extrusionOk="0" h="993775" w="2453005">
                  <a:moveTo>
                    <a:pt x="98171" y="738047"/>
                  </a:moveTo>
                  <a:lnTo>
                    <a:pt x="96177" y="736917"/>
                  </a:lnTo>
                  <a:lnTo>
                    <a:pt x="93967" y="735558"/>
                  </a:lnTo>
                  <a:lnTo>
                    <a:pt x="94107" y="731939"/>
                  </a:lnTo>
                  <a:lnTo>
                    <a:pt x="91414" y="732434"/>
                  </a:lnTo>
                  <a:lnTo>
                    <a:pt x="86575" y="732294"/>
                  </a:lnTo>
                  <a:lnTo>
                    <a:pt x="84010" y="732155"/>
                  </a:lnTo>
                  <a:lnTo>
                    <a:pt x="81661" y="730453"/>
                  </a:lnTo>
                  <a:lnTo>
                    <a:pt x="78460" y="730592"/>
                  </a:lnTo>
                  <a:lnTo>
                    <a:pt x="75692" y="731088"/>
                  </a:lnTo>
                  <a:lnTo>
                    <a:pt x="73977" y="730516"/>
                  </a:lnTo>
                  <a:lnTo>
                    <a:pt x="73266" y="731304"/>
                  </a:lnTo>
                  <a:lnTo>
                    <a:pt x="74269" y="734491"/>
                  </a:lnTo>
                  <a:lnTo>
                    <a:pt x="74485" y="735990"/>
                  </a:lnTo>
                  <a:lnTo>
                    <a:pt x="72910" y="737628"/>
                  </a:lnTo>
                  <a:lnTo>
                    <a:pt x="75552" y="737768"/>
                  </a:lnTo>
                  <a:lnTo>
                    <a:pt x="77609" y="737692"/>
                  </a:lnTo>
                  <a:lnTo>
                    <a:pt x="81661" y="738479"/>
                  </a:lnTo>
                  <a:lnTo>
                    <a:pt x="83159" y="738403"/>
                  </a:lnTo>
                  <a:lnTo>
                    <a:pt x="84150" y="736130"/>
                  </a:lnTo>
                  <a:lnTo>
                    <a:pt x="86791" y="735418"/>
                  </a:lnTo>
                  <a:lnTo>
                    <a:pt x="87503" y="737908"/>
                  </a:lnTo>
                  <a:lnTo>
                    <a:pt x="87350" y="739546"/>
                  </a:lnTo>
                  <a:lnTo>
                    <a:pt x="89204" y="739394"/>
                  </a:lnTo>
                  <a:lnTo>
                    <a:pt x="92544" y="739749"/>
                  </a:lnTo>
                  <a:lnTo>
                    <a:pt x="96672" y="740244"/>
                  </a:lnTo>
                  <a:lnTo>
                    <a:pt x="98171" y="738047"/>
                  </a:lnTo>
                  <a:close/>
                </a:path>
                <a:path extrusionOk="0" h="993775" w="2453005">
                  <a:moveTo>
                    <a:pt x="104140" y="737476"/>
                  </a:moveTo>
                  <a:lnTo>
                    <a:pt x="103720" y="735990"/>
                  </a:lnTo>
                  <a:lnTo>
                    <a:pt x="103149" y="734568"/>
                  </a:lnTo>
                  <a:lnTo>
                    <a:pt x="103720" y="732929"/>
                  </a:lnTo>
                  <a:lnTo>
                    <a:pt x="99453" y="732574"/>
                  </a:lnTo>
                  <a:lnTo>
                    <a:pt x="98386" y="732294"/>
                  </a:lnTo>
                  <a:lnTo>
                    <a:pt x="97383" y="731520"/>
                  </a:lnTo>
                  <a:lnTo>
                    <a:pt x="96951" y="733285"/>
                  </a:lnTo>
                  <a:lnTo>
                    <a:pt x="98806" y="735634"/>
                  </a:lnTo>
                  <a:lnTo>
                    <a:pt x="100368" y="735634"/>
                  </a:lnTo>
                  <a:lnTo>
                    <a:pt x="101155" y="736269"/>
                  </a:lnTo>
                  <a:lnTo>
                    <a:pt x="101079" y="737971"/>
                  </a:lnTo>
                  <a:lnTo>
                    <a:pt x="102857" y="740181"/>
                  </a:lnTo>
                  <a:lnTo>
                    <a:pt x="104140" y="737476"/>
                  </a:lnTo>
                  <a:close/>
                </a:path>
                <a:path extrusionOk="0" h="993775" w="2453005">
                  <a:moveTo>
                    <a:pt x="110261" y="590880"/>
                  </a:moveTo>
                  <a:lnTo>
                    <a:pt x="107632" y="589394"/>
                  </a:lnTo>
                  <a:lnTo>
                    <a:pt x="104432" y="587679"/>
                  </a:lnTo>
                  <a:lnTo>
                    <a:pt x="104432" y="583844"/>
                  </a:lnTo>
                  <a:lnTo>
                    <a:pt x="101511" y="584276"/>
                  </a:lnTo>
                  <a:lnTo>
                    <a:pt x="94894" y="583285"/>
                  </a:lnTo>
                  <a:lnTo>
                    <a:pt x="90411" y="583285"/>
                  </a:lnTo>
                  <a:lnTo>
                    <a:pt x="86360" y="581012"/>
                  </a:lnTo>
                  <a:lnTo>
                    <a:pt x="82867" y="580936"/>
                  </a:lnTo>
                  <a:lnTo>
                    <a:pt x="81089" y="582002"/>
                  </a:lnTo>
                  <a:lnTo>
                    <a:pt x="79463" y="582142"/>
                  </a:lnTo>
                  <a:lnTo>
                    <a:pt x="75692" y="581152"/>
                  </a:lnTo>
                  <a:lnTo>
                    <a:pt x="74904" y="582282"/>
                  </a:lnTo>
                  <a:lnTo>
                    <a:pt x="75831" y="583844"/>
                  </a:lnTo>
                  <a:lnTo>
                    <a:pt x="75399" y="588251"/>
                  </a:lnTo>
                  <a:lnTo>
                    <a:pt x="79743" y="588746"/>
                  </a:lnTo>
                  <a:lnTo>
                    <a:pt x="83794" y="588251"/>
                  </a:lnTo>
                  <a:lnTo>
                    <a:pt x="87706" y="589178"/>
                  </a:lnTo>
                  <a:lnTo>
                    <a:pt x="89636" y="588035"/>
                  </a:lnTo>
                  <a:lnTo>
                    <a:pt x="91059" y="586549"/>
                  </a:lnTo>
                  <a:lnTo>
                    <a:pt x="95173" y="586905"/>
                  </a:lnTo>
                  <a:lnTo>
                    <a:pt x="95605" y="588886"/>
                  </a:lnTo>
                  <a:lnTo>
                    <a:pt x="95110" y="590664"/>
                  </a:lnTo>
                  <a:lnTo>
                    <a:pt x="97523" y="590880"/>
                  </a:lnTo>
                  <a:lnTo>
                    <a:pt x="99237" y="589889"/>
                  </a:lnTo>
                  <a:lnTo>
                    <a:pt x="100723" y="590169"/>
                  </a:lnTo>
                  <a:lnTo>
                    <a:pt x="103644" y="592658"/>
                  </a:lnTo>
                  <a:lnTo>
                    <a:pt x="105498" y="593153"/>
                  </a:lnTo>
                  <a:lnTo>
                    <a:pt x="107340" y="592937"/>
                  </a:lnTo>
                  <a:lnTo>
                    <a:pt x="110261" y="590880"/>
                  </a:lnTo>
                  <a:close/>
                </a:path>
                <a:path extrusionOk="0" h="993775" w="2453005">
                  <a:moveTo>
                    <a:pt x="117094" y="693864"/>
                  </a:moveTo>
                  <a:lnTo>
                    <a:pt x="115150" y="691743"/>
                  </a:lnTo>
                  <a:lnTo>
                    <a:pt x="115023" y="691591"/>
                  </a:lnTo>
                  <a:lnTo>
                    <a:pt x="113385" y="691451"/>
                  </a:lnTo>
                  <a:lnTo>
                    <a:pt x="111607" y="691743"/>
                  </a:lnTo>
                  <a:lnTo>
                    <a:pt x="110045" y="690740"/>
                  </a:lnTo>
                  <a:lnTo>
                    <a:pt x="107772" y="690676"/>
                  </a:lnTo>
                  <a:lnTo>
                    <a:pt x="107835" y="692810"/>
                  </a:lnTo>
                  <a:lnTo>
                    <a:pt x="109689" y="693369"/>
                  </a:lnTo>
                  <a:lnTo>
                    <a:pt x="110896" y="695223"/>
                  </a:lnTo>
                  <a:lnTo>
                    <a:pt x="111404" y="698487"/>
                  </a:lnTo>
                  <a:lnTo>
                    <a:pt x="109550" y="697699"/>
                  </a:lnTo>
                  <a:lnTo>
                    <a:pt x="107696" y="698766"/>
                  </a:lnTo>
                  <a:lnTo>
                    <a:pt x="108191" y="698131"/>
                  </a:lnTo>
                  <a:lnTo>
                    <a:pt x="107264" y="697699"/>
                  </a:lnTo>
                  <a:lnTo>
                    <a:pt x="106946" y="697560"/>
                  </a:lnTo>
                  <a:lnTo>
                    <a:pt x="106794" y="697496"/>
                  </a:lnTo>
                  <a:lnTo>
                    <a:pt x="105854" y="697064"/>
                  </a:lnTo>
                  <a:lnTo>
                    <a:pt x="108407" y="696569"/>
                  </a:lnTo>
                  <a:lnTo>
                    <a:pt x="110401" y="696137"/>
                  </a:lnTo>
                  <a:lnTo>
                    <a:pt x="109397" y="695782"/>
                  </a:lnTo>
                  <a:lnTo>
                    <a:pt x="108191" y="695363"/>
                  </a:lnTo>
                  <a:lnTo>
                    <a:pt x="108064" y="694728"/>
                  </a:lnTo>
                  <a:lnTo>
                    <a:pt x="105346" y="695782"/>
                  </a:lnTo>
                  <a:lnTo>
                    <a:pt x="105346" y="695642"/>
                  </a:lnTo>
                  <a:lnTo>
                    <a:pt x="105270" y="694372"/>
                  </a:lnTo>
                  <a:lnTo>
                    <a:pt x="105143" y="692302"/>
                  </a:lnTo>
                  <a:lnTo>
                    <a:pt x="107950" y="694690"/>
                  </a:lnTo>
                  <a:lnTo>
                    <a:pt x="107962" y="694372"/>
                  </a:lnTo>
                  <a:lnTo>
                    <a:pt x="107835" y="692810"/>
                  </a:lnTo>
                  <a:lnTo>
                    <a:pt x="107365" y="692302"/>
                  </a:lnTo>
                  <a:lnTo>
                    <a:pt x="106895" y="691807"/>
                  </a:lnTo>
                  <a:lnTo>
                    <a:pt x="106705" y="691591"/>
                  </a:lnTo>
                  <a:lnTo>
                    <a:pt x="106603" y="691451"/>
                  </a:lnTo>
                  <a:lnTo>
                    <a:pt x="106108" y="690245"/>
                  </a:lnTo>
                  <a:lnTo>
                    <a:pt x="105854" y="689610"/>
                  </a:lnTo>
                  <a:lnTo>
                    <a:pt x="104279" y="690003"/>
                  </a:lnTo>
                  <a:lnTo>
                    <a:pt x="104279" y="696785"/>
                  </a:lnTo>
                  <a:lnTo>
                    <a:pt x="103720" y="697496"/>
                  </a:lnTo>
                  <a:lnTo>
                    <a:pt x="103200" y="696607"/>
                  </a:lnTo>
                  <a:lnTo>
                    <a:pt x="104279" y="696785"/>
                  </a:lnTo>
                  <a:lnTo>
                    <a:pt x="104279" y="690003"/>
                  </a:lnTo>
                  <a:lnTo>
                    <a:pt x="103428" y="690219"/>
                  </a:lnTo>
                  <a:lnTo>
                    <a:pt x="103428" y="694372"/>
                  </a:lnTo>
                  <a:lnTo>
                    <a:pt x="102501" y="694372"/>
                  </a:lnTo>
                  <a:lnTo>
                    <a:pt x="102501" y="696493"/>
                  </a:lnTo>
                  <a:lnTo>
                    <a:pt x="102362" y="697344"/>
                  </a:lnTo>
                  <a:lnTo>
                    <a:pt x="101079" y="697560"/>
                  </a:lnTo>
                  <a:lnTo>
                    <a:pt x="101650" y="696353"/>
                  </a:lnTo>
                  <a:lnTo>
                    <a:pt x="102501" y="696493"/>
                  </a:lnTo>
                  <a:lnTo>
                    <a:pt x="102501" y="694372"/>
                  </a:lnTo>
                  <a:lnTo>
                    <a:pt x="99733" y="694372"/>
                  </a:lnTo>
                  <a:lnTo>
                    <a:pt x="98171" y="693153"/>
                  </a:lnTo>
                  <a:lnTo>
                    <a:pt x="99517" y="691807"/>
                  </a:lnTo>
                  <a:lnTo>
                    <a:pt x="101015" y="692454"/>
                  </a:lnTo>
                  <a:lnTo>
                    <a:pt x="103428" y="694372"/>
                  </a:lnTo>
                  <a:lnTo>
                    <a:pt x="103428" y="690219"/>
                  </a:lnTo>
                  <a:lnTo>
                    <a:pt x="103289" y="690245"/>
                  </a:lnTo>
                  <a:lnTo>
                    <a:pt x="100012" y="689610"/>
                  </a:lnTo>
                  <a:lnTo>
                    <a:pt x="96393" y="688975"/>
                  </a:lnTo>
                  <a:lnTo>
                    <a:pt x="94754" y="689038"/>
                  </a:lnTo>
                  <a:lnTo>
                    <a:pt x="94411" y="689140"/>
                  </a:lnTo>
                  <a:lnTo>
                    <a:pt x="94107" y="688225"/>
                  </a:lnTo>
                  <a:lnTo>
                    <a:pt x="91554" y="688225"/>
                  </a:lnTo>
                  <a:lnTo>
                    <a:pt x="86575" y="687565"/>
                  </a:lnTo>
                  <a:lnTo>
                    <a:pt x="86575" y="695845"/>
                  </a:lnTo>
                  <a:lnTo>
                    <a:pt x="84010" y="695845"/>
                  </a:lnTo>
                  <a:lnTo>
                    <a:pt x="84226" y="694575"/>
                  </a:lnTo>
                  <a:lnTo>
                    <a:pt x="84442" y="693305"/>
                  </a:lnTo>
                  <a:lnTo>
                    <a:pt x="85788" y="694575"/>
                  </a:lnTo>
                  <a:lnTo>
                    <a:pt x="86575" y="695845"/>
                  </a:lnTo>
                  <a:lnTo>
                    <a:pt x="86575" y="687565"/>
                  </a:lnTo>
                  <a:lnTo>
                    <a:pt x="82105" y="686955"/>
                  </a:lnTo>
                  <a:lnTo>
                    <a:pt x="72656" y="685685"/>
                  </a:lnTo>
                  <a:lnTo>
                    <a:pt x="63195" y="683145"/>
                  </a:lnTo>
                  <a:lnTo>
                    <a:pt x="58686" y="682548"/>
                  </a:lnTo>
                  <a:lnTo>
                    <a:pt x="58686" y="688225"/>
                  </a:lnTo>
                  <a:lnTo>
                    <a:pt x="55918" y="688225"/>
                  </a:lnTo>
                  <a:lnTo>
                    <a:pt x="55841" y="686955"/>
                  </a:lnTo>
                  <a:lnTo>
                    <a:pt x="58686" y="688225"/>
                  </a:lnTo>
                  <a:lnTo>
                    <a:pt x="58686" y="682548"/>
                  </a:lnTo>
                  <a:lnTo>
                    <a:pt x="53708" y="681875"/>
                  </a:lnTo>
                  <a:lnTo>
                    <a:pt x="50368" y="681875"/>
                  </a:lnTo>
                  <a:lnTo>
                    <a:pt x="46951" y="680605"/>
                  </a:lnTo>
                  <a:lnTo>
                    <a:pt x="43535" y="681875"/>
                  </a:lnTo>
                  <a:lnTo>
                    <a:pt x="43535" y="679335"/>
                  </a:lnTo>
                  <a:lnTo>
                    <a:pt x="44424" y="671715"/>
                  </a:lnTo>
                  <a:lnTo>
                    <a:pt x="45173" y="665365"/>
                  </a:lnTo>
                  <a:lnTo>
                    <a:pt x="45275" y="664095"/>
                  </a:lnTo>
                  <a:lnTo>
                    <a:pt x="45554" y="660285"/>
                  </a:lnTo>
                  <a:lnTo>
                    <a:pt x="46050" y="653935"/>
                  </a:lnTo>
                  <a:lnTo>
                    <a:pt x="46342" y="650125"/>
                  </a:lnTo>
                  <a:lnTo>
                    <a:pt x="46456" y="647585"/>
                  </a:lnTo>
                  <a:lnTo>
                    <a:pt x="47002" y="636155"/>
                  </a:lnTo>
                  <a:lnTo>
                    <a:pt x="47129" y="624725"/>
                  </a:lnTo>
                  <a:lnTo>
                    <a:pt x="45237" y="586625"/>
                  </a:lnTo>
                  <a:lnTo>
                    <a:pt x="46024" y="585355"/>
                  </a:lnTo>
                  <a:lnTo>
                    <a:pt x="48018" y="586625"/>
                  </a:lnTo>
                  <a:lnTo>
                    <a:pt x="52920" y="586625"/>
                  </a:lnTo>
                  <a:lnTo>
                    <a:pt x="57899" y="587895"/>
                  </a:lnTo>
                  <a:lnTo>
                    <a:pt x="62953" y="586625"/>
                  </a:lnTo>
                  <a:lnTo>
                    <a:pt x="67932" y="587895"/>
                  </a:lnTo>
                  <a:lnTo>
                    <a:pt x="70421" y="587895"/>
                  </a:lnTo>
                  <a:lnTo>
                    <a:pt x="72136" y="586625"/>
                  </a:lnTo>
                  <a:lnTo>
                    <a:pt x="73126" y="581545"/>
                  </a:lnTo>
                  <a:lnTo>
                    <a:pt x="72136" y="580275"/>
                  </a:lnTo>
                  <a:lnTo>
                    <a:pt x="69646" y="580275"/>
                  </a:lnTo>
                  <a:lnTo>
                    <a:pt x="68859" y="579005"/>
                  </a:lnTo>
                  <a:lnTo>
                    <a:pt x="65938" y="577735"/>
                  </a:lnTo>
                  <a:lnTo>
                    <a:pt x="61963" y="577735"/>
                  </a:lnTo>
                  <a:lnTo>
                    <a:pt x="57899" y="576465"/>
                  </a:lnTo>
                  <a:lnTo>
                    <a:pt x="53924" y="576465"/>
                  </a:lnTo>
                  <a:lnTo>
                    <a:pt x="52209" y="575195"/>
                  </a:lnTo>
                  <a:lnTo>
                    <a:pt x="51079" y="572655"/>
                  </a:lnTo>
                  <a:lnTo>
                    <a:pt x="44323" y="572655"/>
                  </a:lnTo>
                  <a:lnTo>
                    <a:pt x="43611" y="571385"/>
                  </a:lnTo>
                  <a:lnTo>
                    <a:pt x="43395" y="570115"/>
                  </a:lnTo>
                  <a:lnTo>
                    <a:pt x="41884" y="558685"/>
                  </a:lnTo>
                  <a:lnTo>
                    <a:pt x="41414" y="556145"/>
                  </a:lnTo>
                  <a:lnTo>
                    <a:pt x="25501" y="556145"/>
                  </a:lnTo>
                  <a:lnTo>
                    <a:pt x="25323" y="557415"/>
                  </a:lnTo>
                  <a:lnTo>
                    <a:pt x="22618" y="557415"/>
                  </a:lnTo>
                  <a:lnTo>
                    <a:pt x="23469" y="558685"/>
                  </a:lnTo>
                  <a:lnTo>
                    <a:pt x="24968" y="561225"/>
                  </a:lnTo>
                  <a:lnTo>
                    <a:pt x="26174" y="562495"/>
                  </a:lnTo>
                  <a:lnTo>
                    <a:pt x="25958" y="565035"/>
                  </a:lnTo>
                  <a:lnTo>
                    <a:pt x="25755" y="570115"/>
                  </a:lnTo>
                  <a:lnTo>
                    <a:pt x="26314" y="573925"/>
                  </a:lnTo>
                  <a:lnTo>
                    <a:pt x="31661" y="575195"/>
                  </a:lnTo>
                  <a:lnTo>
                    <a:pt x="32296" y="576465"/>
                  </a:lnTo>
                  <a:lnTo>
                    <a:pt x="30441" y="579005"/>
                  </a:lnTo>
                  <a:lnTo>
                    <a:pt x="30734" y="581545"/>
                  </a:lnTo>
                  <a:lnTo>
                    <a:pt x="33578" y="582815"/>
                  </a:lnTo>
                  <a:lnTo>
                    <a:pt x="31724" y="585355"/>
                  </a:lnTo>
                  <a:lnTo>
                    <a:pt x="31508" y="585355"/>
                  </a:lnTo>
                  <a:lnTo>
                    <a:pt x="31508" y="669175"/>
                  </a:lnTo>
                  <a:lnTo>
                    <a:pt x="28384" y="670445"/>
                  </a:lnTo>
                  <a:lnTo>
                    <a:pt x="27025" y="670445"/>
                  </a:lnTo>
                  <a:lnTo>
                    <a:pt x="26035" y="669175"/>
                  </a:lnTo>
                  <a:lnTo>
                    <a:pt x="24041" y="666635"/>
                  </a:lnTo>
                  <a:lnTo>
                    <a:pt x="24472" y="665365"/>
                  </a:lnTo>
                  <a:lnTo>
                    <a:pt x="26466" y="664095"/>
                  </a:lnTo>
                  <a:lnTo>
                    <a:pt x="28168" y="664095"/>
                  </a:lnTo>
                  <a:lnTo>
                    <a:pt x="29451" y="665365"/>
                  </a:lnTo>
                  <a:lnTo>
                    <a:pt x="27749" y="666635"/>
                  </a:lnTo>
                  <a:lnTo>
                    <a:pt x="31508" y="669175"/>
                  </a:lnTo>
                  <a:lnTo>
                    <a:pt x="31508" y="585355"/>
                  </a:lnTo>
                  <a:lnTo>
                    <a:pt x="30302" y="585355"/>
                  </a:lnTo>
                  <a:lnTo>
                    <a:pt x="30302" y="622185"/>
                  </a:lnTo>
                  <a:lnTo>
                    <a:pt x="29235" y="624725"/>
                  </a:lnTo>
                  <a:lnTo>
                    <a:pt x="27533" y="623455"/>
                  </a:lnTo>
                  <a:lnTo>
                    <a:pt x="26314" y="620915"/>
                  </a:lnTo>
                  <a:lnTo>
                    <a:pt x="25463" y="619645"/>
                  </a:lnTo>
                  <a:lnTo>
                    <a:pt x="25679" y="617105"/>
                  </a:lnTo>
                  <a:lnTo>
                    <a:pt x="27025" y="618375"/>
                  </a:lnTo>
                  <a:lnTo>
                    <a:pt x="27241" y="620915"/>
                  </a:lnTo>
                  <a:lnTo>
                    <a:pt x="30302" y="622185"/>
                  </a:lnTo>
                  <a:lnTo>
                    <a:pt x="30302" y="585355"/>
                  </a:lnTo>
                  <a:lnTo>
                    <a:pt x="29311" y="585355"/>
                  </a:lnTo>
                  <a:lnTo>
                    <a:pt x="27952" y="587895"/>
                  </a:lnTo>
                  <a:lnTo>
                    <a:pt x="27381" y="590435"/>
                  </a:lnTo>
                  <a:lnTo>
                    <a:pt x="26670" y="594245"/>
                  </a:lnTo>
                  <a:lnTo>
                    <a:pt x="25819" y="598055"/>
                  </a:lnTo>
                  <a:lnTo>
                    <a:pt x="25044" y="601865"/>
                  </a:lnTo>
                  <a:lnTo>
                    <a:pt x="25184" y="603135"/>
                  </a:lnTo>
                  <a:lnTo>
                    <a:pt x="26314" y="604405"/>
                  </a:lnTo>
                  <a:lnTo>
                    <a:pt x="27533" y="601865"/>
                  </a:lnTo>
                  <a:lnTo>
                    <a:pt x="28460" y="603135"/>
                  </a:lnTo>
                  <a:lnTo>
                    <a:pt x="27813" y="605675"/>
                  </a:lnTo>
                  <a:lnTo>
                    <a:pt x="26250" y="604405"/>
                  </a:lnTo>
                  <a:lnTo>
                    <a:pt x="24472" y="608215"/>
                  </a:lnTo>
                  <a:lnTo>
                    <a:pt x="23622" y="610755"/>
                  </a:lnTo>
                  <a:lnTo>
                    <a:pt x="26250" y="614565"/>
                  </a:lnTo>
                  <a:lnTo>
                    <a:pt x="23901" y="617105"/>
                  </a:lnTo>
                  <a:lnTo>
                    <a:pt x="27025" y="625995"/>
                  </a:lnTo>
                  <a:lnTo>
                    <a:pt x="27381" y="627265"/>
                  </a:lnTo>
                  <a:lnTo>
                    <a:pt x="27673" y="631075"/>
                  </a:lnTo>
                  <a:lnTo>
                    <a:pt x="26962" y="632345"/>
                  </a:lnTo>
                  <a:lnTo>
                    <a:pt x="23050" y="632345"/>
                  </a:lnTo>
                  <a:lnTo>
                    <a:pt x="23545" y="634885"/>
                  </a:lnTo>
                  <a:lnTo>
                    <a:pt x="25755" y="637425"/>
                  </a:lnTo>
                  <a:lnTo>
                    <a:pt x="27749" y="638695"/>
                  </a:lnTo>
                  <a:lnTo>
                    <a:pt x="28524" y="639965"/>
                  </a:lnTo>
                  <a:lnTo>
                    <a:pt x="26606" y="642505"/>
                  </a:lnTo>
                  <a:lnTo>
                    <a:pt x="27533" y="643775"/>
                  </a:lnTo>
                  <a:lnTo>
                    <a:pt x="28524" y="643775"/>
                  </a:lnTo>
                  <a:lnTo>
                    <a:pt x="29591" y="645045"/>
                  </a:lnTo>
                  <a:lnTo>
                    <a:pt x="29311" y="646290"/>
                  </a:lnTo>
                  <a:lnTo>
                    <a:pt x="29311" y="659015"/>
                  </a:lnTo>
                  <a:lnTo>
                    <a:pt x="24752" y="660285"/>
                  </a:lnTo>
                  <a:lnTo>
                    <a:pt x="22618" y="655205"/>
                  </a:lnTo>
                  <a:lnTo>
                    <a:pt x="24892" y="655205"/>
                  </a:lnTo>
                  <a:lnTo>
                    <a:pt x="27381" y="653935"/>
                  </a:lnTo>
                  <a:lnTo>
                    <a:pt x="27597" y="657745"/>
                  </a:lnTo>
                  <a:lnTo>
                    <a:pt x="29311" y="659015"/>
                  </a:lnTo>
                  <a:lnTo>
                    <a:pt x="29311" y="646290"/>
                  </a:lnTo>
                  <a:lnTo>
                    <a:pt x="29019" y="647585"/>
                  </a:lnTo>
                  <a:lnTo>
                    <a:pt x="27317" y="646315"/>
                  </a:lnTo>
                  <a:lnTo>
                    <a:pt x="26606" y="645045"/>
                  </a:lnTo>
                  <a:lnTo>
                    <a:pt x="24041" y="645045"/>
                  </a:lnTo>
                  <a:lnTo>
                    <a:pt x="23050" y="643775"/>
                  </a:lnTo>
                  <a:lnTo>
                    <a:pt x="22123" y="643775"/>
                  </a:lnTo>
                  <a:lnTo>
                    <a:pt x="22047" y="645045"/>
                  </a:lnTo>
                  <a:lnTo>
                    <a:pt x="24333" y="648855"/>
                  </a:lnTo>
                  <a:lnTo>
                    <a:pt x="25603" y="651395"/>
                  </a:lnTo>
                  <a:lnTo>
                    <a:pt x="25323" y="652665"/>
                  </a:lnTo>
                  <a:lnTo>
                    <a:pt x="21132" y="652665"/>
                  </a:lnTo>
                  <a:lnTo>
                    <a:pt x="19138" y="655205"/>
                  </a:lnTo>
                  <a:lnTo>
                    <a:pt x="18999" y="657745"/>
                  </a:lnTo>
                  <a:lnTo>
                    <a:pt x="21272" y="659015"/>
                  </a:lnTo>
                  <a:lnTo>
                    <a:pt x="19913" y="660285"/>
                  </a:lnTo>
                  <a:lnTo>
                    <a:pt x="20269" y="661555"/>
                  </a:lnTo>
                  <a:lnTo>
                    <a:pt x="23622" y="662825"/>
                  </a:lnTo>
                  <a:lnTo>
                    <a:pt x="22834" y="664095"/>
                  </a:lnTo>
                  <a:lnTo>
                    <a:pt x="22339" y="666635"/>
                  </a:lnTo>
                  <a:lnTo>
                    <a:pt x="20624" y="669175"/>
                  </a:lnTo>
                  <a:lnTo>
                    <a:pt x="18923" y="667905"/>
                  </a:lnTo>
                  <a:lnTo>
                    <a:pt x="17780" y="666635"/>
                  </a:lnTo>
                  <a:lnTo>
                    <a:pt x="17424" y="667905"/>
                  </a:lnTo>
                  <a:lnTo>
                    <a:pt x="18211" y="670445"/>
                  </a:lnTo>
                  <a:lnTo>
                    <a:pt x="19418" y="670445"/>
                  </a:lnTo>
                  <a:lnTo>
                    <a:pt x="21196" y="671715"/>
                  </a:lnTo>
                  <a:lnTo>
                    <a:pt x="22910" y="672985"/>
                  </a:lnTo>
                  <a:lnTo>
                    <a:pt x="22047" y="675525"/>
                  </a:lnTo>
                  <a:lnTo>
                    <a:pt x="22910" y="676795"/>
                  </a:lnTo>
                  <a:lnTo>
                    <a:pt x="27101" y="676795"/>
                  </a:lnTo>
                  <a:lnTo>
                    <a:pt x="27025" y="675525"/>
                  </a:lnTo>
                  <a:lnTo>
                    <a:pt x="28028" y="674255"/>
                  </a:lnTo>
                  <a:lnTo>
                    <a:pt x="29667" y="671715"/>
                  </a:lnTo>
                  <a:lnTo>
                    <a:pt x="28524" y="676795"/>
                  </a:lnTo>
                  <a:lnTo>
                    <a:pt x="28638" y="680605"/>
                  </a:lnTo>
                  <a:lnTo>
                    <a:pt x="28511" y="683145"/>
                  </a:lnTo>
                  <a:lnTo>
                    <a:pt x="27889" y="688225"/>
                  </a:lnTo>
                  <a:lnTo>
                    <a:pt x="27889" y="689495"/>
                  </a:lnTo>
                  <a:lnTo>
                    <a:pt x="25679" y="690765"/>
                  </a:lnTo>
                  <a:lnTo>
                    <a:pt x="25463" y="692035"/>
                  </a:lnTo>
                  <a:lnTo>
                    <a:pt x="28524" y="693305"/>
                  </a:lnTo>
                  <a:lnTo>
                    <a:pt x="26530" y="695845"/>
                  </a:lnTo>
                  <a:lnTo>
                    <a:pt x="26885" y="698385"/>
                  </a:lnTo>
                  <a:lnTo>
                    <a:pt x="24396" y="694575"/>
                  </a:lnTo>
                  <a:lnTo>
                    <a:pt x="21691" y="692035"/>
                  </a:lnTo>
                  <a:lnTo>
                    <a:pt x="18923" y="693305"/>
                  </a:lnTo>
                  <a:lnTo>
                    <a:pt x="16078" y="693305"/>
                  </a:lnTo>
                  <a:lnTo>
                    <a:pt x="14439" y="695845"/>
                  </a:lnTo>
                  <a:lnTo>
                    <a:pt x="17221" y="697115"/>
                  </a:lnTo>
                  <a:lnTo>
                    <a:pt x="19202" y="694575"/>
                  </a:lnTo>
                  <a:lnTo>
                    <a:pt x="20421" y="697115"/>
                  </a:lnTo>
                  <a:lnTo>
                    <a:pt x="21983" y="697115"/>
                  </a:lnTo>
                  <a:lnTo>
                    <a:pt x="21488" y="698385"/>
                  </a:lnTo>
                  <a:lnTo>
                    <a:pt x="19138" y="698385"/>
                  </a:lnTo>
                  <a:lnTo>
                    <a:pt x="17005" y="699655"/>
                  </a:lnTo>
                  <a:lnTo>
                    <a:pt x="19418" y="703465"/>
                  </a:lnTo>
                  <a:lnTo>
                    <a:pt x="22555" y="703465"/>
                  </a:lnTo>
                  <a:lnTo>
                    <a:pt x="25044" y="702195"/>
                  </a:lnTo>
                  <a:lnTo>
                    <a:pt x="25958" y="706005"/>
                  </a:lnTo>
                  <a:lnTo>
                    <a:pt x="25679" y="707275"/>
                  </a:lnTo>
                  <a:lnTo>
                    <a:pt x="25323" y="709815"/>
                  </a:lnTo>
                  <a:lnTo>
                    <a:pt x="24752" y="716165"/>
                  </a:lnTo>
                  <a:lnTo>
                    <a:pt x="23977" y="721245"/>
                  </a:lnTo>
                  <a:lnTo>
                    <a:pt x="25107" y="727595"/>
                  </a:lnTo>
                  <a:lnTo>
                    <a:pt x="24472" y="730135"/>
                  </a:lnTo>
                  <a:lnTo>
                    <a:pt x="22834" y="731405"/>
                  </a:lnTo>
                  <a:lnTo>
                    <a:pt x="19710" y="733945"/>
                  </a:lnTo>
                  <a:lnTo>
                    <a:pt x="17932" y="737755"/>
                  </a:lnTo>
                  <a:lnTo>
                    <a:pt x="16433" y="745375"/>
                  </a:lnTo>
                  <a:lnTo>
                    <a:pt x="15862" y="749185"/>
                  </a:lnTo>
                  <a:lnTo>
                    <a:pt x="14579" y="752995"/>
                  </a:lnTo>
                  <a:lnTo>
                    <a:pt x="11239" y="750455"/>
                  </a:lnTo>
                  <a:lnTo>
                    <a:pt x="8318" y="751725"/>
                  </a:lnTo>
                  <a:lnTo>
                    <a:pt x="9105" y="754265"/>
                  </a:lnTo>
                  <a:lnTo>
                    <a:pt x="11163" y="756805"/>
                  </a:lnTo>
                  <a:lnTo>
                    <a:pt x="10960" y="756805"/>
                  </a:lnTo>
                  <a:lnTo>
                    <a:pt x="8178" y="758075"/>
                  </a:lnTo>
                  <a:lnTo>
                    <a:pt x="5689" y="758075"/>
                  </a:lnTo>
                  <a:lnTo>
                    <a:pt x="6896" y="760615"/>
                  </a:lnTo>
                  <a:lnTo>
                    <a:pt x="8039" y="761885"/>
                  </a:lnTo>
                  <a:lnTo>
                    <a:pt x="7112" y="764425"/>
                  </a:lnTo>
                  <a:lnTo>
                    <a:pt x="3556" y="766965"/>
                  </a:lnTo>
                  <a:lnTo>
                    <a:pt x="3695" y="768235"/>
                  </a:lnTo>
                  <a:lnTo>
                    <a:pt x="5118" y="768235"/>
                  </a:lnTo>
                  <a:lnTo>
                    <a:pt x="7251" y="769505"/>
                  </a:lnTo>
                  <a:lnTo>
                    <a:pt x="7327" y="770775"/>
                  </a:lnTo>
                  <a:lnTo>
                    <a:pt x="5410" y="772045"/>
                  </a:lnTo>
                  <a:lnTo>
                    <a:pt x="5626" y="773315"/>
                  </a:lnTo>
                  <a:lnTo>
                    <a:pt x="6972" y="774585"/>
                  </a:lnTo>
                  <a:lnTo>
                    <a:pt x="6756" y="774979"/>
                  </a:lnTo>
                  <a:lnTo>
                    <a:pt x="6756" y="791095"/>
                  </a:lnTo>
                  <a:lnTo>
                    <a:pt x="6045" y="796175"/>
                  </a:lnTo>
                  <a:lnTo>
                    <a:pt x="5334" y="796175"/>
                  </a:lnTo>
                  <a:lnTo>
                    <a:pt x="4838" y="794905"/>
                  </a:lnTo>
                  <a:lnTo>
                    <a:pt x="5626" y="792365"/>
                  </a:lnTo>
                  <a:lnTo>
                    <a:pt x="6756" y="791095"/>
                  </a:lnTo>
                  <a:lnTo>
                    <a:pt x="6756" y="774979"/>
                  </a:lnTo>
                  <a:lnTo>
                    <a:pt x="6261" y="775855"/>
                  </a:lnTo>
                  <a:lnTo>
                    <a:pt x="3124" y="774585"/>
                  </a:lnTo>
                  <a:lnTo>
                    <a:pt x="3276" y="779665"/>
                  </a:lnTo>
                  <a:lnTo>
                    <a:pt x="4838" y="780935"/>
                  </a:lnTo>
                  <a:lnTo>
                    <a:pt x="6184" y="782205"/>
                  </a:lnTo>
                  <a:lnTo>
                    <a:pt x="4406" y="782205"/>
                  </a:lnTo>
                  <a:lnTo>
                    <a:pt x="2565" y="783475"/>
                  </a:lnTo>
                  <a:lnTo>
                    <a:pt x="2768" y="784745"/>
                  </a:lnTo>
                  <a:lnTo>
                    <a:pt x="2628" y="787285"/>
                  </a:lnTo>
                  <a:lnTo>
                    <a:pt x="2628" y="788555"/>
                  </a:lnTo>
                  <a:lnTo>
                    <a:pt x="1206" y="791095"/>
                  </a:lnTo>
                  <a:lnTo>
                    <a:pt x="2489" y="794905"/>
                  </a:lnTo>
                  <a:lnTo>
                    <a:pt x="2844" y="797445"/>
                  </a:lnTo>
                  <a:lnTo>
                    <a:pt x="2628" y="802525"/>
                  </a:lnTo>
                  <a:lnTo>
                    <a:pt x="3200" y="805065"/>
                  </a:lnTo>
                  <a:lnTo>
                    <a:pt x="4483" y="807605"/>
                  </a:lnTo>
                  <a:lnTo>
                    <a:pt x="3987" y="811415"/>
                  </a:lnTo>
                  <a:lnTo>
                    <a:pt x="3556" y="813955"/>
                  </a:lnTo>
                  <a:lnTo>
                    <a:pt x="3060" y="817765"/>
                  </a:lnTo>
                  <a:lnTo>
                    <a:pt x="1993" y="824115"/>
                  </a:lnTo>
                  <a:lnTo>
                    <a:pt x="1498" y="830465"/>
                  </a:lnTo>
                  <a:lnTo>
                    <a:pt x="0" y="836815"/>
                  </a:lnTo>
                  <a:lnTo>
                    <a:pt x="0" y="838085"/>
                  </a:lnTo>
                  <a:lnTo>
                    <a:pt x="711" y="836815"/>
                  </a:lnTo>
                  <a:lnTo>
                    <a:pt x="2565" y="833005"/>
                  </a:lnTo>
                  <a:lnTo>
                    <a:pt x="4699" y="829195"/>
                  </a:lnTo>
                  <a:lnTo>
                    <a:pt x="7543" y="819035"/>
                  </a:lnTo>
                  <a:lnTo>
                    <a:pt x="10807" y="815225"/>
                  </a:lnTo>
                  <a:lnTo>
                    <a:pt x="11239" y="810145"/>
                  </a:lnTo>
                  <a:lnTo>
                    <a:pt x="13512" y="807605"/>
                  </a:lnTo>
                  <a:lnTo>
                    <a:pt x="15646" y="805065"/>
                  </a:lnTo>
                  <a:lnTo>
                    <a:pt x="16573" y="802525"/>
                  </a:lnTo>
                  <a:lnTo>
                    <a:pt x="16789" y="798715"/>
                  </a:lnTo>
                  <a:lnTo>
                    <a:pt x="14795" y="796175"/>
                  </a:lnTo>
                  <a:lnTo>
                    <a:pt x="18707" y="796175"/>
                  </a:lnTo>
                  <a:lnTo>
                    <a:pt x="18567" y="793635"/>
                  </a:lnTo>
                  <a:lnTo>
                    <a:pt x="21488" y="791095"/>
                  </a:lnTo>
                  <a:lnTo>
                    <a:pt x="19913" y="788555"/>
                  </a:lnTo>
                  <a:lnTo>
                    <a:pt x="20624" y="787285"/>
                  </a:lnTo>
                  <a:lnTo>
                    <a:pt x="23825" y="786015"/>
                  </a:lnTo>
                  <a:lnTo>
                    <a:pt x="23329" y="783475"/>
                  </a:lnTo>
                  <a:lnTo>
                    <a:pt x="23291" y="779665"/>
                  </a:lnTo>
                  <a:lnTo>
                    <a:pt x="23406" y="778395"/>
                  </a:lnTo>
                  <a:lnTo>
                    <a:pt x="25107" y="778395"/>
                  </a:lnTo>
                  <a:lnTo>
                    <a:pt x="25184" y="777125"/>
                  </a:lnTo>
                  <a:lnTo>
                    <a:pt x="25755" y="775855"/>
                  </a:lnTo>
                  <a:lnTo>
                    <a:pt x="27178" y="773315"/>
                  </a:lnTo>
                  <a:lnTo>
                    <a:pt x="26962" y="773315"/>
                  </a:lnTo>
                  <a:lnTo>
                    <a:pt x="23825" y="772045"/>
                  </a:lnTo>
                  <a:lnTo>
                    <a:pt x="25755" y="765695"/>
                  </a:lnTo>
                  <a:lnTo>
                    <a:pt x="30162" y="763155"/>
                  </a:lnTo>
                  <a:lnTo>
                    <a:pt x="28308" y="760615"/>
                  </a:lnTo>
                  <a:lnTo>
                    <a:pt x="27597" y="759345"/>
                  </a:lnTo>
                  <a:lnTo>
                    <a:pt x="30238" y="758075"/>
                  </a:lnTo>
                  <a:lnTo>
                    <a:pt x="29730" y="756805"/>
                  </a:lnTo>
                  <a:lnTo>
                    <a:pt x="28816" y="754265"/>
                  </a:lnTo>
                  <a:lnTo>
                    <a:pt x="29121" y="752995"/>
                  </a:lnTo>
                  <a:lnTo>
                    <a:pt x="32791" y="737755"/>
                  </a:lnTo>
                  <a:lnTo>
                    <a:pt x="34861" y="730135"/>
                  </a:lnTo>
                  <a:lnTo>
                    <a:pt x="35775" y="728865"/>
                  </a:lnTo>
                  <a:lnTo>
                    <a:pt x="37553" y="728865"/>
                  </a:lnTo>
                  <a:lnTo>
                    <a:pt x="37198" y="726325"/>
                  </a:lnTo>
                  <a:lnTo>
                    <a:pt x="35712" y="723785"/>
                  </a:lnTo>
                  <a:lnTo>
                    <a:pt x="36639" y="717435"/>
                  </a:lnTo>
                  <a:lnTo>
                    <a:pt x="38620" y="716165"/>
                  </a:lnTo>
                  <a:lnTo>
                    <a:pt x="40119" y="713625"/>
                  </a:lnTo>
                  <a:lnTo>
                    <a:pt x="40551" y="712355"/>
                  </a:lnTo>
                  <a:lnTo>
                    <a:pt x="39484" y="711085"/>
                  </a:lnTo>
                  <a:lnTo>
                    <a:pt x="38557" y="708545"/>
                  </a:lnTo>
                  <a:lnTo>
                    <a:pt x="38773" y="707275"/>
                  </a:lnTo>
                  <a:lnTo>
                    <a:pt x="40259" y="706005"/>
                  </a:lnTo>
                  <a:lnTo>
                    <a:pt x="41262" y="702195"/>
                  </a:lnTo>
                  <a:lnTo>
                    <a:pt x="40614" y="700925"/>
                  </a:lnTo>
                  <a:lnTo>
                    <a:pt x="41186" y="694575"/>
                  </a:lnTo>
                  <a:lnTo>
                    <a:pt x="43180" y="692035"/>
                  </a:lnTo>
                  <a:lnTo>
                    <a:pt x="42964" y="688225"/>
                  </a:lnTo>
                  <a:lnTo>
                    <a:pt x="45453" y="689495"/>
                  </a:lnTo>
                  <a:lnTo>
                    <a:pt x="47726" y="690765"/>
                  </a:lnTo>
                  <a:lnTo>
                    <a:pt x="53213" y="688225"/>
                  </a:lnTo>
                  <a:lnTo>
                    <a:pt x="56197" y="690765"/>
                  </a:lnTo>
                  <a:lnTo>
                    <a:pt x="58966" y="690765"/>
                  </a:lnTo>
                  <a:lnTo>
                    <a:pt x="62674" y="692035"/>
                  </a:lnTo>
                  <a:lnTo>
                    <a:pt x="66725" y="692035"/>
                  </a:lnTo>
                  <a:lnTo>
                    <a:pt x="70205" y="694575"/>
                  </a:lnTo>
                  <a:lnTo>
                    <a:pt x="72059" y="693305"/>
                  </a:lnTo>
                  <a:lnTo>
                    <a:pt x="73558" y="693305"/>
                  </a:lnTo>
                  <a:lnTo>
                    <a:pt x="72986" y="695845"/>
                  </a:lnTo>
                  <a:lnTo>
                    <a:pt x="74841" y="694575"/>
                  </a:lnTo>
                  <a:lnTo>
                    <a:pt x="79248" y="695845"/>
                  </a:lnTo>
                  <a:lnTo>
                    <a:pt x="80810" y="695845"/>
                  </a:lnTo>
                  <a:lnTo>
                    <a:pt x="82308" y="697115"/>
                  </a:lnTo>
                  <a:lnTo>
                    <a:pt x="83959" y="695883"/>
                  </a:lnTo>
                  <a:lnTo>
                    <a:pt x="85788" y="698385"/>
                  </a:lnTo>
                  <a:lnTo>
                    <a:pt x="87642" y="698385"/>
                  </a:lnTo>
                  <a:lnTo>
                    <a:pt x="89420" y="697115"/>
                  </a:lnTo>
                  <a:lnTo>
                    <a:pt x="91617" y="695845"/>
                  </a:lnTo>
                  <a:lnTo>
                    <a:pt x="92760" y="693305"/>
                  </a:lnTo>
                  <a:lnTo>
                    <a:pt x="93332" y="692035"/>
                  </a:lnTo>
                  <a:lnTo>
                    <a:pt x="94195" y="690219"/>
                  </a:lnTo>
                  <a:lnTo>
                    <a:pt x="94678" y="691172"/>
                  </a:lnTo>
                  <a:lnTo>
                    <a:pt x="94399" y="693585"/>
                  </a:lnTo>
                  <a:lnTo>
                    <a:pt x="92049" y="695363"/>
                  </a:lnTo>
                  <a:lnTo>
                    <a:pt x="94208" y="698766"/>
                  </a:lnTo>
                  <a:lnTo>
                    <a:pt x="95389" y="700544"/>
                  </a:lnTo>
                  <a:lnTo>
                    <a:pt x="97167" y="698919"/>
                  </a:lnTo>
                  <a:lnTo>
                    <a:pt x="98526" y="698207"/>
                  </a:lnTo>
                  <a:lnTo>
                    <a:pt x="99593" y="697699"/>
                  </a:lnTo>
                  <a:lnTo>
                    <a:pt x="100177" y="698766"/>
                  </a:lnTo>
                  <a:lnTo>
                    <a:pt x="100228" y="699198"/>
                  </a:lnTo>
                  <a:lnTo>
                    <a:pt x="99809" y="700328"/>
                  </a:lnTo>
                  <a:lnTo>
                    <a:pt x="100088" y="702398"/>
                  </a:lnTo>
                  <a:lnTo>
                    <a:pt x="101790" y="699198"/>
                  </a:lnTo>
                  <a:lnTo>
                    <a:pt x="104990" y="702818"/>
                  </a:lnTo>
                  <a:lnTo>
                    <a:pt x="106413" y="699833"/>
                  </a:lnTo>
                  <a:lnTo>
                    <a:pt x="106984" y="700328"/>
                  </a:lnTo>
                  <a:lnTo>
                    <a:pt x="109550" y="703745"/>
                  </a:lnTo>
                  <a:lnTo>
                    <a:pt x="110756" y="703529"/>
                  </a:lnTo>
                  <a:lnTo>
                    <a:pt x="112953" y="699833"/>
                  </a:lnTo>
                  <a:lnTo>
                    <a:pt x="113360" y="699198"/>
                  </a:lnTo>
                  <a:lnTo>
                    <a:pt x="113626" y="698766"/>
                  </a:lnTo>
                  <a:lnTo>
                    <a:pt x="113817" y="698487"/>
                  </a:lnTo>
                  <a:lnTo>
                    <a:pt x="115735" y="695502"/>
                  </a:lnTo>
                  <a:lnTo>
                    <a:pt x="117094" y="693864"/>
                  </a:lnTo>
                  <a:close/>
                </a:path>
                <a:path extrusionOk="0" h="993775" w="2453005">
                  <a:moveTo>
                    <a:pt x="118795" y="586193"/>
                  </a:moveTo>
                  <a:lnTo>
                    <a:pt x="117233" y="586333"/>
                  </a:lnTo>
                  <a:lnTo>
                    <a:pt x="116090" y="586257"/>
                  </a:lnTo>
                  <a:lnTo>
                    <a:pt x="114312" y="586054"/>
                  </a:lnTo>
                  <a:lnTo>
                    <a:pt x="112471" y="585978"/>
                  </a:lnTo>
                  <a:lnTo>
                    <a:pt x="110896" y="584911"/>
                  </a:lnTo>
                  <a:lnTo>
                    <a:pt x="108902" y="585698"/>
                  </a:lnTo>
                  <a:lnTo>
                    <a:pt x="108127" y="587540"/>
                  </a:lnTo>
                  <a:lnTo>
                    <a:pt x="109270" y="588327"/>
                  </a:lnTo>
                  <a:lnTo>
                    <a:pt x="113030" y="588683"/>
                  </a:lnTo>
                  <a:lnTo>
                    <a:pt x="114528" y="589241"/>
                  </a:lnTo>
                  <a:lnTo>
                    <a:pt x="114388" y="592023"/>
                  </a:lnTo>
                  <a:lnTo>
                    <a:pt x="117233" y="593788"/>
                  </a:lnTo>
                  <a:lnTo>
                    <a:pt x="118440" y="590956"/>
                  </a:lnTo>
                  <a:lnTo>
                    <a:pt x="117868" y="587971"/>
                  </a:lnTo>
                  <a:lnTo>
                    <a:pt x="118795" y="586193"/>
                  </a:lnTo>
                  <a:close/>
                </a:path>
                <a:path extrusionOk="0" h="993775" w="2453005">
                  <a:moveTo>
                    <a:pt x="135661" y="592658"/>
                  </a:moveTo>
                  <a:lnTo>
                    <a:pt x="133591" y="591235"/>
                  </a:lnTo>
                  <a:lnTo>
                    <a:pt x="130606" y="590956"/>
                  </a:lnTo>
                  <a:lnTo>
                    <a:pt x="127977" y="590245"/>
                  </a:lnTo>
                  <a:lnTo>
                    <a:pt x="125412" y="588530"/>
                  </a:lnTo>
                  <a:lnTo>
                    <a:pt x="124269" y="587832"/>
                  </a:lnTo>
                  <a:lnTo>
                    <a:pt x="121780" y="586905"/>
                  </a:lnTo>
                  <a:lnTo>
                    <a:pt x="122212" y="590245"/>
                  </a:lnTo>
                  <a:lnTo>
                    <a:pt x="121932" y="590956"/>
                  </a:lnTo>
                  <a:lnTo>
                    <a:pt x="121069" y="593369"/>
                  </a:lnTo>
                  <a:lnTo>
                    <a:pt x="121361" y="593788"/>
                  </a:lnTo>
                  <a:lnTo>
                    <a:pt x="123634" y="593648"/>
                  </a:lnTo>
                  <a:lnTo>
                    <a:pt x="127330" y="593369"/>
                  </a:lnTo>
                  <a:lnTo>
                    <a:pt x="128333" y="596988"/>
                  </a:lnTo>
                  <a:lnTo>
                    <a:pt x="130886" y="598627"/>
                  </a:lnTo>
                  <a:lnTo>
                    <a:pt x="133375" y="597623"/>
                  </a:lnTo>
                  <a:lnTo>
                    <a:pt x="131673" y="595566"/>
                  </a:lnTo>
                  <a:lnTo>
                    <a:pt x="133667" y="594715"/>
                  </a:lnTo>
                  <a:lnTo>
                    <a:pt x="134962" y="593369"/>
                  </a:lnTo>
                  <a:lnTo>
                    <a:pt x="135661" y="592658"/>
                  </a:lnTo>
                  <a:close/>
                </a:path>
                <a:path extrusionOk="0" h="993775" w="2453005">
                  <a:moveTo>
                    <a:pt x="152654" y="706513"/>
                  </a:moveTo>
                  <a:lnTo>
                    <a:pt x="150101" y="707009"/>
                  </a:lnTo>
                  <a:lnTo>
                    <a:pt x="150596" y="707999"/>
                  </a:lnTo>
                  <a:lnTo>
                    <a:pt x="152654" y="706513"/>
                  </a:lnTo>
                  <a:close/>
                </a:path>
                <a:path extrusionOk="0" h="993775" w="2453005">
                  <a:moveTo>
                    <a:pt x="152793" y="600392"/>
                  </a:moveTo>
                  <a:lnTo>
                    <a:pt x="151523" y="599541"/>
                  </a:lnTo>
                  <a:lnTo>
                    <a:pt x="149453" y="600900"/>
                  </a:lnTo>
                  <a:lnTo>
                    <a:pt x="150876" y="601675"/>
                  </a:lnTo>
                  <a:lnTo>
                    <a:pt x="152793" y="600392"/>
                  </a:lnTo>
                  <a:close/>
                </a:path>
                <a:path extrusionOk="0" h="993775" w="2453005">
                  <a:moveTo>
                    <a:pt x="159562" y="701827"/>
                  </a:moveTo>
                  <a:lnTo>
                    <a:pt x="158254" y="700189"/>
                  </a:lnTo>
                  <a:lnTo>
                    <a:pt x="157403" y="699122"/>
                  </a:lnTo>
                  <a:lnTo>
                    <a:pt x="157467" y="698766"/>
                  </a:lnTo>
                  <a:lnTo>
                    <a:pt x="157543" y="698563"/>
                  </a:lnTo>
                  <a:lnTo>
                    <a:pt x="157861" y="697776"/>
                  </a:lnTo>
                  <a:lnTo>
                    <a:pt x="158915" y="695147"/>
                  </a:lnTo>
                  <a:lnTo>
                    <a:pt x="157784" y="695147"/>
                  </a:lnTo>
                  <a:lnTo>
                    <a:pt x="154647" y="695998"/>
                  </a:lnTo>
                  <a:lnTo>
                    <a:pt x="152869" y="697776"/>
                  </a:lnTo>
                  <a:lnTo>
                    <a:pt x="151765" y="696214"/>
                  </a:lnTo>
                  <a:lnTo>
                    <a:pt x="151168" y="695363"/>
                  </a:lnTo>
                  <a:lnTo>
                    <a:pt x="149948" y="695363"/>
                  </a:lnTo>
                  <a:lnTo>
                    <a:pt x="147967" y="694575"/>
                  </a:lnTo>
                  <a:lnTo>
                    <a:pt x="145681" y="696214"/>
                  </a:lnTo>
                  <a:lnTo>
                    <a:pt x="143979" y="694512"/>
                  </a:lnTo>
                  <a:lnTo>
                    <a:pt x="142963" y="695782"/>
                  </a:lnTo>
                  <a:lnTo>
                    <a:pt x="143078" y="696493"/>
                  </a:lnTo>
                  <a:lnTo>
                    <a:pt x="143624" y="698563"/>
                  </a:lnTo>
                  <a:lnTo>
                    <a:pt x="140779" y="698131"/>
                  </a:lnTo>
                  <a:lnTo>
                    <a:pt x="140639" y="698766"/>
                  </a:lnTo>
                  <a:lnTo>
                    <a:pt x="140347" y="699414"/>
                  </a:lnTo>
                  <a:lnTo>
                    <a:pt x="139776" y="698703"/>
                  </a:lnTo>
                  <a:lnTo>
                    <a:pt x="141770" y="696785"/>
                  </a:lnTo>
                  <a:lnTo>
                    <a:pt x="140868" y="695782"/>
                  </a:lnTo>
                  <a:lnTo>
                    <a:pt x="138925" y="693661"/>
                  </a:lnTo>
                  <a:lnTo>
                    <a:pt x="137312" y="693445"/>
                  </a:lnTo>
                  <a:lnTo>
                    <a:pt x="137312" y="697064"/>
                  </a:lnTo>
                  <a:lnTo>
                    <a:pt x="137299" y="697776"/>
                  </a:lnTo>
                  <a:lnTo>
                    <a:pt x="136512" y="699973"/>
                  </a:lnTo>
                  <a:lnTo>
                    <a:pt x="136398" y="699770"/>
                  </a:lnTo>
                  <a:lnTo>
                    <a:pt x="134239" y="695782"/>
                  </a:lnTo>
                  <a:lnTo>
                    <a:pt x="135940" y="695858"/>
                  </a:lnTo>
                  <a:lnTo>
                    <a:pt x="137007" y="696214"/>
                  </a:lnTo>
                  <a:lnTo>
                    <a:pt x="137312" y="697064"/>
                  </a:lnTo>
                  <a:lnTo>
                    <a:pt x="137312" y="693445"/>
                  </a:lnTo>
                  <a:lnTo>
                    <a:pt x="135229" y="693153"/>
                  </a:lnTo>
                  <a:lnTo>
                    <a:pt x="131381" y="695286"/>
                  </a:lnTo>
                  <a:lnTo>
                    <a:pt x="130530" y="694867"/>
                  </a:lnTo>
                  <a:lnTo>
                    <a:pt x="130251" y="694728"/>
                  </a:lnTo>
                  <a:lnTo>
                    <a:pt x="128612" y="693369"/>
                  </a:lnTo>
                  <a:lnTo>
                    <a:pt x="127114" y="692518"/>
                  </a:lnTo>
                  <a:lnTo>
                    <a:pt x="125628" y="694867"/>
                  </a:lnTo>
                  <a:lnTo>
                    <a:pt x="124777" y="694791"/>
                  </a:lnTo>
                  <a:lnTo>
                    <a:pt x="124777" y="697560"/>
                  </a:lnTo>
                  <a:lnTo>
                    <a:pt x="124777" y="698982"/>
                  </a:lnTo>
                  <a:lnTo>
                    <a:pt x="122212" y="700328"/>
                  </a:lnTo>
                  <a:lnTo>
                    <a:pt x="120434" y="699973"/>
                  </a:lnTo>
                  <a:lnTo>
                    <a:pt x="121005" y="698627"/>
                  </a:lnTo>
                  <a:lnTo>
                    <a:pt x="122707" y="698271"/>
                  </a:lnTo>
                  <a:lnTo>
                    <a:pt x="121996" y="696849"/>
                  </a:lnTo>
                  <a:lnTo>
                    <a:pt x="122072" y="696429"/>
                  </a:lnTo>
                  <a:lnTo>
                    <a:pt x="122212" y="695718"/>
                  </a:lnTo>
                  <a:lnTo>
                    <a:pt x="124777" y="697560"/>
                  </a:lnTo>
                  <a:lnTo>
                    <a:pt x="124777" y="694791"/>
                  </a:lnTo>
                  <a:lnTo>
                    <a:pt x="124129" y="694728"/>
                  </a:lnTo>
                  <a:lnTo>
                    <a:pt x="122415" y="692873"/>
                  </a:lnTo>
                  <a:lnTo>
                    <a:pt x="121716" y="691527"/>
                  </a:lnTo>
                  <a:lnTo>
                    <a:pt x="119862" y="692873"/>
                  </a:lnTo>
                  <a:lnTo>
                    <a:pt x="118008" y="691946"/>
                  </a:lnTo>
                  <a:lnTo>
                    <a:pt x="119291" y="693724"/>
                  </a:lnTo>
                  <a:lnTo>
                    <a:pt x="118910" y="694867"/>
                  </a:lnTo>
                  <a:lnTo>
                    <a:pt x="118846" y="695286"/>
                  </a:lnTo>
                  <a:lnTo>
                    <a:pt x="119646" y="696429"/>
                  </a:lnTo>
                  <a:lnTo>
                    <a:pt x="118364" y="695718"/>
                  </a:lnTo>
                  <a:lnTo>
                    <a:pt x="117259" y="698246"/>
                  </a:lnTo>
                  <a:lnTo>
                    <a:pt x="116166" y="697064"/>
                  </a:lnTo>
                  <a:lnTo>
                    <a:pt x="115100" y="699198"/>
                  </a:lnTo>
                  <a:lnTo>
                    <a:pt x="115595" y="700481"/>
                  </a:lnTo>
                  <a:lnTo>
                    <a:pt x="116090" y="701890"/>
                  </a:lnTo>
                  <a:lnTo>
                    <a:pt x="117805" y="700125"/>
                  </a:lnTo>
                  <a:lnTo>
                    <a:pt x="117398" y="698690"/>
                  </a:lnTo>
                  <a:lnTo>
                    <a:pt x="120650" y="701255"/>
                  </a:lnTo>
                  <a:lnTo>
                    <a:pt x="117729" y="703884"/>
                  </a:lnTo>
                  <a:lnTo>
                    <a:pt x="120650" y="705370"/>
                  </a:lnTo>
                  <a:lnTo>
                    <a:pt x="121577" y="702818"/>
                  </a:lnTo>
                  <a:lnTo>
                    <a:pt x="123139" y="701471"/>
                  </a:lnTo>
                  <a:lnTo>
                    <a:pt x="125196" y="700328"/>
                  </a:lnTo>
                  <a:lnTo>
                    <a:pt x="125844" y="702678"/>
                  </a:lnTo>
                  <a:lnTo>
                    <a:pt x="125336" y="703745"/>
                  </a:lnTo>
                  <a:lnTo>
                    <a:pt x="126047" y="705231"/>
                  </a:lnTo>
                  <a:lnTo>
                    <a:pt x="127622" y="704240"/>
                  </a:lnTo>
                  <a:lnTo>
                    <a:pt x="127406" y="701116"/>
                  </a:lnTo>
                  <a:lnTo>
                    <a:pt x="130035" y="699198"/>
                  </a:lnTo>
                  <a:lnTo>
                    <a:pt x="130746" y="696493"/>
                  </a:lnTo>
                  <a:lnTo>
                    <a:pt x="131419" y="700405"/>
                  </a:lnTo>
                  <a:lnTo>
                    <a:pt x="131394" y="701179"/>
                  </a:lnTo>
                  <a:lnTo>
                    <a:pt x="129895" y="702754"/>
                  </a:lnTo>
                  <a:lnTo>
                    <a:pt x="130822" y="704024"/>
                  </a:lnTo>
                  <a:lnTo>
                    <a:pt x="131381" y="705523"/>
                  </a:lnTo>
                  <a:lnTo>
                    <a:pt x="132880" y="706234"/>
                  </a:lnTo>
                  <a:lnTo>
                    <a:pt x="132943" y="705726"/>
                  </a:lnTo>
                  <a:lnTo>
                    <a:pt x="133007" y="704253"/>
                  </a:lnTo>
                  <a:lnTo>
                    <a:pt x="132829" y="703338"/>
                  </a:lnTo>
                  <a:lnTo>
                    <a:pt x="132753" y="702462"/>
                  </a:lnTo>
                  <a:lnTo>
                    <a:pt x="133807" y="699770"/>
                  </a:lnTo>
                  <a:lnTo>
                    <a:pt x="135585" y="700976"/>
                  </a:lnTo>
                  <a:lnTo>
                    <a:pt x="136017" y="701890"/>
                  </a:lnTo>
                  <a:lnTo>
                    <a:pt x="135013" y="702398"/>
                  </a:lnTo>
                  <a:lnTo>
                    <a:pt x="132892" y="703313"/>
                  </a:lnTo>
                  <a:lnTo>
                    <a:pt x="133045" y="704253"/>
                  </a:lnTo>
                  <a:lnTo>
                    <a:pt x="134086" y="704596"/>
                  </a:lnTo>
                  <a:lnTo>
                    <a:pt x="135153" y="705726"/>
                  </a:lnTo>
                  <a:lnTo>
                    <a:pt x="136296" y="704253"/>
                  </a:lnTo>
                  <a:lnTo>
                    <a:pt x="136372" y="702322"/>
                  </a:lnTo>
                  <a:lnTo>
                    <a:pt x="138074" y="701179"/>
                  </a:lnTo>
                  <a:lnTo>
                    <a:pt x="139496" y="700976"/>
                  </a:lnTo>
                  <a:lnTo>
                    <a:pt x="139065" y="702183"/>
                  </a:lnTo>
                  <a:lnTo>
                    <a:pt x="138214" y="702462"/>
                  </a:lnTo>
                  <a:lnTo>
                    <a:pt x="139712" y="705167"/>
                  </a:lnTo>
                  <a:lnTo>
                    <a:pt x="142913" y="701890"/>
                  </a:lnTo>
                  <a:lnTo>
                    <a:pt x="143687" y="705586"/>
                  </a:lnTo>
                  <a:lnTo>
                    <a:pt x="144462" y="704253"/>
                  </a:lnTo>
                  <a:lnTo>
                    <a:pt x="144526" y="703808"/>
                  </a:lnTo>
                  <a:lnTo>
                    <a:pt x="144411" y="701890"/>
                  </a:lnTo>
                  <a:lnTo>
                    <a:pt x="146824" y="703313"/>
                  </a:lnTo>
                  <a:lnTo>
                    <a:pt x="146519" y="701890"/>
                  </a:lnTo>
                  <a:lnTo>
                    <a:pt x="146469" y="701687"/>
                  </a:lnTo>
                  <a:lnTo>
                    <a:pt x="144551" y="701040"/>
                  </a:lnTo>
                  <a:lnTo>
                    <a:pt x="144932" y="699973"/>
                  </a:lnTo>
                  <a:lnTo>
                    <a:pt x="145122" y="699477"/>
                  </a:lnTo>
                  <a:lnTo>
                    <a:pt x="145491" y="699414"/>
                  </a:lnTo>
                  <a:lnTo>
                    <a:pt x="146964" y="699122"/>
                  </a:lnTo>
                  <a:lnTo>
                    <a:pt x="147320" y="700976"/>
                  </a:lnTo>
                  <a:lnTo>
                    <a:pt x="150241" y="702322"/>
                  </a:lnTo>
                  <a:lnTo>
                    <a:pt x="149745" y="703097"/>
                  </a:lnTo>
                  <a:lnTo>
                    <a:pt x="148323" y="703668"/>
                  </a:lnTo>
                  <a:lnTo>
                    <a:pt x="145478" y="705015"/>
                  </a:lnTo>
                  <a:lnTo>
                    <a:pt x="145478" y="707009"/>
                  </a:lnTo>
                  <a:lnTo>
                    <a:pt x="146469" y="707009"/>
                  </a:lnTo>
                  <a:lnTo>
                    <a:pt x="147967" y="704100"/>
                  </a:lnTo>
                  <a:lnTo>
                    <a:pt x="150660" y="703884"/>
                  </a:lnTo>
                  <a:lnTo>
                    <a:pt x="153504" y="704100"/>
                  </a:lnTo>
                  <a:lnTo>
                    <a:pt x="153454" y="703884"/>
                  </a:lnTo>
                  <a:lnTo>
                    <a:pt x="152438" y="700405"/>
                  </a:lnTo>
                  <a:lnTo>
                    <a:pt x="155219" y="700189"/>
                  </a:lnTo>
                  <a:lnTo>
                    <a:pt x="154508" y="701395"/>
                  </a:lnTo>
                  <a:lnTo>
                    <a:pt x="157924" y="704672"/>
                  </a:lnTo>
                  <a:lnTo>
                    <a:pt x="158915" y="703668"/>
                  </a:lnTo>
                  <a:lnTo>
                    <a:pt x="158838" y="703338"/>
                  </a:lnTo>
                  <a:lnTo>
                    <a:pt x="158140" y="702106"/>
                  </a:lnTo>
                  <a:lnTo>
                    <a:pt x="159562" y="701827"/>
                  </a:lnTo>
                  <a:close/>
                </a:path>
                <a:path extrusionOk="0" h="993775" w="2453005">
                  <a:moveTo>
                    <a:pt x="159626" y="706234"/>
                  </a:moveTo>
                  <a:lnTo>
                    <a:pt x="156502" y="706158"/>
                  </a:lnTo>
                  <a:lnTo>
                    <a:pt x="159207" y="707580"/>
                  </a:lnTo>
                  <a:lnTo>
                    <a:pt x="159626" y="706234"/>
                  </a:lnTo>
                  <a:close/>
                </a:path>
                <a:path extrusionOk="0" h="993775" w="2453005">
                  <a:moveTo>
                    <a:pt x="163537" y="698906"/>
                  </a:moveTo>
                  <a:lnTo>
                    <a:pt x="162966" y="697776"/>
                  </a:lnTo>
                  <a:lnTo>
                    <a:pt x="163398" y="695934"/>
                  </a:lnTo>
                  <a:lnTo>
                    <a:pt x="161620" y="695998"/>
                  </a:lnTo>
                  <a:lnTo>
                    <a:pt x="160121" y="698411"/>
                  </a:lnTo>
                  <a:lnTo>
                    <a:pt x="160769" y="700125"/>
                  </a:lnTo>
                  <a:lnTo>
                    <a:pt x="162331" y="698487"/>
                  </a:lnTo>
                  <a:lnTo>
                    <a:pt x="163537" y="698906"/>
                  </a:lnTo>
                  <a:close/>
                </a:path>
                <a:path extrusionOk="0" h="993775" w="2453005">
                  <a:moveTo>
                    <a:pt x="170230" y="704456"/>
                  </a:moveTo>
                  <a:lnTo>
                    <a:pt x="169164" y="703173"/>
                  </a:lnTo>
                  <a:lnTo>
                    <a:pt x="166814" y="705878"/>
                  </a:lnTo>
                  <a:lnTo>
                    <a:pt x="170230" y="704456"/>
                  </a:lnTo>
                  <a:close/>
                </a:path>
                <a:path extrusionOk="0" h="993775" w="2453005">
                  <a:moveTo>
                    <a:pt x="171221" y="698055"/>
                  </a:moveTo>
                  <a:lnTo>
                    <a:pt x="170649" y="696785"/>
                  </a:lnTo>
                  <a:lnTo>
                    <a:pt x="169024" y="696785"/>
                  </a:lnTo>
                  <a:lnTo>
                    <a:pt x="167170" y="696290"/>
                  </a:lnTo>
                  <a:lnTo>
                    <a:pt x="166166" y="698207"/>
                  </a:lnTo>
                  <a:lnTo>
                    <a:pt x="164465" y="700405"/>
                  </a:lnTo>
                  <a:lnTo>
                    <a:pt x="167093" y="702246"/>
                  </a:lnTo>
                  <a:lnTo>
                    <a:pt x="167233" y="699909"/>
                  </a:lnTo>
                  <a:lnTo>
                    <a:pt x="168160" y="697852"/>
                  </a:lnTo>
                  <a:lnTo>
                    <a:pt x="169087" y="700481"/>
                  </a:lnTo>
                  <a:lnTo>
                    <a:pt x="170510" y="701471"/>
                  </a:lnTo>
                  <a:lnTo>
                    <a:pt x="171081" y="700049"/>
                  </a:lnTo>
                  <a:lnTo>
                    <a:pt x="171221" y="698055"/>
                  </a:lnTo>
                  <a:close/>
                </a:path>
                <a:path extrusionOk="0" h="993775" w="2453005">
                  <a:moveTo>
                    <a:pt x="179755" y="698271"/>
                  </a:moveTo>
                  <a:lnTo>
                    <a:pt x="177838" y="697776"/>
                  </a:lnTo>
                  <a:lnTo>
                    <a:pt x="175983" y="701179"/>
                  </a:lnTo>
                  <a:lnTo>
                    <a:pt x="176695" y="702678"/>
                  </a:lnTo>
                  <a:lnTo>
                    <a:pt x="177914" y="701535"/>
                  </a:lnTo>
                  <a:lnTo>
                    <a:pt x="179336" y="700125"/>
                  </a:lnTo>
                  <a:lnTo>
                    <a:pt x="179755" y="698271"/>
                  </a:lnTo>
                  <a:close/>
                </a:path>
                <a:path extrusionOk="0" h="993775" w="2453005">
                  <a:moveTo>
                    <a:pt x="184315" y="701471"/>
                  </a:moveTo>
                  <a:lnTo>
                    <a:pt x="183032" y="701332"/>
                  </a:lnTo>
                  <a:lnTo>
                    <a:pt x="181686" y="700684"/>
                  </a:lnTo>
                  <a:lnTo>
                    <a:pt x="180898" y="702322"/>
                  </a:lnTo>
                  <a:lnTo>
                    <a:pt x="181038" y="704164"/>
                  </a:lnTo>
                  <a:lnTo>
                    <a:pt x="182676" y="703529"/>
                  </a:lnTo>
                  <a:lnTo>
                    <a:pt x="184315" y="701471"/>
                  </a:lnTo>
                  <a:close/>
                </a:path>
                <a:path extrusionOk="0" h="993775" w="2453005">
                  <a:moveTo>
                    <a:pt x="187299" y="706081"/>
                  </a:moveTo>
                  <a:lnTo>
                    <a:pt x="186512" y="705726"/>
                  </a:lnTo>
                  <a:lnTo>
                    <a:pt x="185089" y="708291"/>
                  </a:lnTo>
                  <a:lnTo>
                    <a:pt x="187299" y="706081"/>
                  </a:lnTo>
                  <a:close/>
                </a:path>
                <a:path extrusionOk="0" h="993775" w="2453005">
                  <a:moveTo>
                    <a:pt x="190284" y="699477"/>
                  </a:moveTo>
                  <a:lnTo>
                    <a:pt x="189433" y="697915"/>
                  </a:lnTo>
                  <a:lnTo>
                    <a:pt x="187934" y="700049"/>
                  </a:lnTo>
                  <a:lnTo>
                    <a:pt x="186804" y="697992"/>
                  </a:lnTo>
                  <a:lnTo>
                    <a:pt x="185521" y="697636"/>
                  </a:lnTo>
                  <a:lnTo>
                    <a:pt x="183883" y="698982"/>
                  </a:lnTo>
                  <a:lnTo>
                    <a:pt x="184023" y="700684"/>
                  </a:lnTo>
                  <a:lnTo>
                    <a:pt x="186093" y="701611"/>
                  </a:lnTo>
                  <a:lnTo>
                    <a:pt x="185877" y="703529"/>
                  </a:lnTo>
                  <a:lnTo>
                    <a:pt x="186804" y="703389"/>
                  </a:lnTo>
                  <a:lnTo>
                    <a:pt x="187299" y="702538"/>
                  </a:lnTo>
                  <a:lnTo>
                    <a:pt x="188582" y="701890"/>
                  </a:lnTo>
                  <a:lnTo>
                    <a:pt x="187223" y="700189"/>
                  </a:lnTo>
                  <a:lnTo>
                    <a:pt x="189217" y="700976"/>
                  </a:lnTo>
                  <a:lnTo>
                    <a:pt x="190284" y="699477"/>
                  </a:lnTo>
                  <a:close/>
                </a:path>
                <a:path extrusionOk="0" h="993775" w="2453005">
                  <a:moveTo>
                    <a:pt x="205232" y="700760"/>
                  </a:moveTo>
                  <a:lnTo>
                    <a:pt x="204089" y="698207"/>
                  </a:lnTo>
                  <a:lnTo>
                    <a:pt x="201879" y="699338"/>
                  </a:lnTo>
                  <a:lnTo>
                    <a:pt x="200393" y="698703"/>
                  </a:lnTo>
                  <a:lnTo>
                    <a:pt x="199529" y="700049"/>
                  </a:lnTo>
                  <a:lnTo>
                    <a:pt x="200748" y="700760"/>
                  </a:lnTo>
                  <a:lnTo>
                    <a:pt x="202095" y="700684"/>
                  </a:lnTo>
                  <a:lnTo>
                    <a:pt x="203454" y="700760"/>
                  </a:lnTo>
                  <a:lnTo>
                    <a:pt x="205232" y="700760"/>
                  </a:lnTo>
                  <a:close/>
                </a:path>
                <a:path extrusionOk="0" h="993775" w="2453005">
                  <a:moveTo>
                    <a:pt x="362724" y="754100"/>
                  </a:moveTo>
                  <a:lnTo>
                    <a:pt x="361505" y="751192"/>
                  </a:lnTo>
                  <a:lnTo>
                    <a:pt x="359168" y="752259"/>
                  </a:lnTo>
                  <a:lnTo>
                    <a:pt x="354901" y="752678"/>
                  </a:lnTo>
                  <a:lnTo>
                    <a:pt x="353047" y="752538"/>
                  </a:lnTo>
                  <a:lnTo>
                    <a:pt x="351409" y="753668"/>
                  </a:lnTo>
                  <a:lnTo>
                    <a:pt x="349770" y="753249"/>
                  </a:lnTo>
                  <a:lnTo>
                    <a:pt x="344157" y="749985"/>
                  </a:lnTo>
                  <a:lnTo>
                    <a:pt x="338886" y="751192"/>
                  </a:lnTo>
                  <a:lnTo>
                    <a:pt x="330923" y="750265"/>
                  </a:lnTo>
                  <a:lnTo>
                    <a:pt x="328498" y="750836"/>
                  </a:lnTo>
                  <a:lnTo>
                    <a:pt x="326517" y="749134"/>
                  </a:lnTo>
                  <a:lnTo>
                    <a:pt x="325018" y="748919"/>
                  </a:lnTo>
                  <a:lnTo>
                    <a:pt x="311505" y="748982"/>
                  </a:lnTo>
                  <a:lnTo>
                    <a:pt x="307301" y="751547"/>
                  </a:lnTo>
                  <a:lnTo>
                    <a:pt x="306019" y="751687"/>
                  </a:lnTo>
                  <a:lnTo>
                    <a:pt x="305028" y="749058"/>
                  </a:lnTo>
                  <a:lnTo>
                    <a:pt x="302971" y="747776"/>
                  </a:lnTo>
                  <a:lnTo>
                    <a:pt x="300482" y="750836"/>
                  </a:lnTo>
                  <a:lnTo>
                    <a:pt x="298272" y="747141"/>
                  </a:lnTo>
                  <a:lnTo>
                    <a:pt x="296138" y="749198"/>
                  </a:lnTo>
                  <a:lnTo>
                    <a:pt x="291020" y="747776"/>
                  </a:lnTo>
                  <a:lnTo>
                    <a:pt x="287108" y="748703"/>
                  </a:lnTo>
                  <a:lnTo>
                    <a:pt x="283540" y="747636"/>
                  </a:lnTo>
                  <a:lnTo>
                    <a:pt x="279984" y="747001"/>
                  </a:lnTo>
                  <a:lnTo>
                    <a:pt x="276288" y="747991"/>
                  </a:lnTo>
                  <a:lnTo>
                    <a:pt x="272097" y="746785"/>
                  </a:lnTo>
                  <a:lnTo>
                    <a:pt x="268033" y="747141"/>
                  </a:lnTo>
                  <a:lnTo>
                    <a:pt x="261213" y="747141"/>
                  </a:lnTo>
                  <a:lnTo>
                    <a:pt x="258292" y="745934"/>
                  </a:lnTo>
                  <a:lnTo>
                    <a:pt x="255231" y="745223"/>
                  </a:lnTo>
                  <a:lnTo>
                    <a:pt x="249542" y="746645"/>
                  </a:lnTo>
                  <a:lnTo>
                    <a:pt x="247408" y="746290"/>
                  </a:lnTo>
                  <a:lnTo>
                    <a:pt x="242430" y="743089"/>
                  </a:lnTo>
                  <a:lnTo>
                    <a:pt x="238518" y="743661"/>
                  </a:lnTo>
                  <a:lnTo>
                    <a:pt x="236524" y="745998"/>
                  </a:lnTo>
                  <a:lnTo>
                    <a:pt x="233248" y="745858"/>
                  </a:lnTo>
                  <a:lnTo>
                    <a:pt x="231114" y="743661"/>
                  </a:lnTo>
                  <a:lnTo>
                    <a:pt x="229196" y="743877"/>
                  </a:lnTo>
                  <a:lnTo>
                    <a:pt x="229768" y="746645"/>
                  </a:lnTo>
                  <a:lnTo>
                    <a:pt x="227774" y="747560"/>
                  </a:lnTo>
                  <a:lnTo>
                    <a:pt x="226212" y="744728"/>
                  </a:lnTo>
                  <a:lnTo>
                    <a:pt x="222796" y="744016"/>
                  </a:lnTo>
                  <a:lnTo>
                    <a:pt x="220091" y="744016"/>
                  </a:lnTo>
                  <a:lnTo>
                    <a:pt x="216319" y="741464"/>
                  </a:lnTo>
                  <a:lnTo>
                    <a:pt x="213334" y="744372"/>
                  </a:lnTo>
                  <a:lnTo>
                    <a:pt x="211124" y="744232"/>
                  </a:lnTo>
                  <a:lnTo>
                    <a:pt x="209423" y="741248"/>
                  </a:lnTo>
                  <a:lnTo>
                    <a:pt x="206717" y="741248"/>
                  </a:lnTo>
                  <a:lnTo>
                    <a:pt x="203873" y="741743"/>
                  </a:lnTo>
                  <a:lnTo>
                    <a:pt x="200812" y="741883"/>
                  </a:lnTo>
                  <a:lnTo>
                    <a:pt x="196265" y="740397"/>
                  </a:lnTo>
                  <a:lnTo>
                    <a:pt x="191566" y="740105"/>
                  </a:lnTo>
                  <a:lnTo>
                    <a:pt x="160121" y="740105"/>
                  </a:lnTo>
                  <a:lnTo>
                    <a:pt x="153720" y="736765"/>
                  </a:lnTo>
                  <a:lnTo>
                    <a:pt x="136080" y="738263"/>
                  </a:lnTo>
                  <a:lnTo>
                    <a:pt x="132600" y="736701"/>
                  </a:lnTo>
                  <a:lnTo>
                    <a:pt x="129324" y="736841"/>
                  </a:lnTo>
                  <a:lnTo>
                    <a:pt x="127546" y="738479"/>
                  </a:lnTo>
                  <a:lnTo>
                    <a:pt x="123990" y="735558"/>
                  </a:lnTo>
                  <a:lnTo>
                    <a:pt x="123355" y="734136"/>
                  </a:lnTo>
                  <a:lnTo>
                    <a:pt x="112471" y="736053"/>
                  </a:lnTo>
                  <a:lnTo>
                    <a:pt x="107696" y="732929"/>
                  </a:lnTo>
                  <a:lnTo>
                    <a:pt x="107200" y="732929"/>
                  </a:lnTo>
                  <a:lnTo>
                    <a:pt x="105994" y="739546"/>
                  </a:lnTo>
                  <a:lnTo>
                    <a:pt x="110185" y="738403"/>
                  </a:lnTo>
                  <a:lnTo>
                    <a:pt x="110972" y="738835"/>
                  </a:lnTo>
                  <a:lnTo>
                    <a:pt x="111252" y="742162"/>
                  </a:lnTo>
                  <a:lnTo>
                    <a:pt x="113741" y="743089"/>
                  </a:lnTo>
                  <a:lnTo>
                    <a:pt x="114528" y="739394"/>
                  </a:lnTo>
                  <a:lnTo>
                    <a:pt x="116446" y="736765"/>
                  </a:lnTo>
                  <a:lnTo>
                    <a:pt x="117513" y="736053"/>
                  </a:lnTo>
                  <a:lnTo>
                    <a:pt x="118579" y="736917"/>
                  </a:lnTo>
                  <a:lnTo>
                    <a:pt x="117373" y="738835"/>
                  </a:lnTo>
                  <a:lnTo>
                    <a:pt x="119583" y="740752"/>
                  </a:lnTo>
                  <a:lnTo>
                    <a:pt x="118084" y="742518"/>
                  </a:lnTo>
                  <a:lnTo>
                    <a:pt x="120865" y="743381"/>
                  </a:lnTo>
                  <a:lnTo>
                    <a:pt x="124066" y="740397"/>
                  </a:lnTo>
                  <a:lnTo>
                    <a:pt x="128333" y="741032"/>
                  </a:lnTo>
                  <a:lnTo>
                    <a:pt x="129400" y="742734"/>
                  </a:lnTo>
                  <a:lnTo>
                    <a:pt x="127546" y="742454"/>
                  </a:lnTo>
                  <a:lnTo>
                    <a:pt x="126911" y="742950"/>
                  </a:lnTo>
                  <a:lnTo>
                    <a:pt x="126339" y="744435"/>
                  </a:lnTo>
                  <a:lnTo>
                    <a:pt x="128181" y="744435"/>
                  </a:lnTo>
                  <a:lnTo>
                    <a:pt x="129959" y="743724"/>
                  </a:lnTo>
                  <a:lnTo>
                    <a:pt x="132880" y="745642"/>
                  </a:lnTo>
                  <a:lnTo>
                    <a:pt x="135445" y="744651"/>
                  </a:lnTo>
                  <a:lnTo>
                    <a:pt x="137718" y="742454"/>
                  </a:lnTo>
                  <a:lnTo>
                    <a:pt x="142201" y="742315"/>
                  </a:lnTo>
                  <a:lnTo>
                    <a:pt x="140347" y="744588"/>
                  </a:lnTo>
                  <a:lnTo>
                    <a:pt x="144043" y="745363"/>
                  </a:lnTo>
                  <a:lnTo>
                    <a:pt x="145186" y="747915"/>
                  </a:lnTo>
                  <a:lnTo>
                    <a:pt x="147040" y="747141"/>
                  </a:lnTo>
                  <a:lnTo>
                    <a:pt x="151803" y="746150"/>
                  </a:lnTo>
                  <a:lnTo>
                    <a:pt x="153797" y="747636"/>
                  </a:lnTo>
                  <a:lnTo>
                    <a:pt x="158064" y="746709"/>
                  </a:lnTo>
                  <a:lnTo>
                    <a:pt x="162471" y="746506"/>
                  </a:lnTo>
                  <a:lnTo>
                    <a:pt x="169938" y="749134"/>
                  </a:lnTo>
                  <a:lnTo>
                    <a:pt x="174066" y="748563"/>
                  </a:lnTo>
                  <a:lnTo>
                    <a:pt x="177342" y="750697"/>
                  </a:lnTo>
                  <a:lnTo>
                    <a:pt x="179908" y="750900"/>
                  </a:lnTo>
                  <a:lnTo>
                    <a:pt x="184531" y="749693"/>
                  </a:lnTo>
                  <a:lnTo>
                    <a:pt x="186093" y="750049"/>
                  </a:lnTo>
                  <a:lnTo>
                    <a:pt x="187375" y="751547"/>
                  </a:lnTo>
                  <a:lnTo>
                    <a:pt x="190639" y="752817"/>
                  </a:lnTo>
                  <a:lnTo>
                    <a:pt x="206222" y="752259"/>
                  </a:lnTo>
                  <a:lnTo>
                    <a:pt x="214757" y="754888"/>
                  </a:lnTo>
                  <a:lnTo>
                    <a:pt x="218452" y="754316"/>
                  </a:lnTo>
                  <a:lnTo>
                    <a:pt x="221805" y="755523"/>
                  </a:lnTo>
                  <a:lnTo>
                    <a:pt x="226644" y="756805"/>
                  </a:lnTo>
                  <a:lnTo>
                    <a:pt x="228917" y="754811"/>
                  </a:lnTo>
                  <a:lnTo>
                    <a:pt x="231825" y="755802"/>
                  </a:lnTo>
                  <a:lnTo>
                    <a:pt x="235953" y="754735"/>
                  </a:lnTo>
                  <a:lnTo>
                    <a:pt x="236601" y="755307"/>
                  </a:lnTo>
                  <a:lnTo>
                    <a:pt x="237020" y="756589"/>
                  </a:lnTo>
                  <a:lnTo>
                    <a:pt x="239090" y="758291"/>
                  </a:lnTo>
                  <a:lnTo>
                    <a:pt x="241998" y="757504"/>
                  </a:lnTo>
                  <a:lnTo>
                    <a:pt x="245491" y="758431"/>
                  </a:lnTo>
                  <a:lnTo>
                    <a:pt x="247764" y="755523"/>
                  </a:lnTo>
                  <a:lnTo>
                    <a:pt x="249186" y="757580"/>
                  </a:lnTo>
                  <a:lnTo>
                    <a:pt x="250609" y="757008"/>
                  </a:lnTo>
                  <a:lnTo>
                    <a:pt x="252742" y="758786"/>
                  </a:lnTo>
                  <a:lnTo>
                    <a:pt x="253593" y="756234"/>
                  </a:lnTo>
                  <a:lnTo>
                    <a:pt x="258152" y="755230"/>
                  </a:lnTo>
                  <a:lnTo>
                    <a:pt x="261493" y="759079"/>
                  </a:lnTo>
                  <a:lnTo>
                    <a:pt x="265188" y="756729"/>
                  </a:lnTo>
                  <a:lnTo>
                    <a:pt x="266192" y="756945"/>
                  </a:lnTo>
                  <a:lnTo>
                    <a:pt x="270103" y="756513"/>
                  </a:lnTo>
                  <a:lnTo>
                    <a:pt x="271945" y="756805"/>
                  </a:lnTo>
                  <a:lnTo>
                    <a:pt x="272656" y="759282"/>
                  </a:lnTo>
                  <a:lnTo>
                    <a:pt x="277291" y="757085"/>
                  </a:lnTo>
                  <a:lnTo>
                    <a:pt x="278498" y="755446"/>
                  </a:lnTo>
                  <a:lnTo>
                    <a:pt x="279781" y="758075"/>
                  </a:lnTo>
                  <a:lnTo>
                    <a:pt x="281343" y="757720"/>
                  </a:lnTo>
                  <a:lnTo>
                    <a:pt x="282981" y="756653"/>
                  </a:lnTo>
                  <a:lnTo>
                    <a:pt x="284683" y="756158"/>
                  </a:lnTo>
                  <a:lnTo>
                    <a:pt x="286600" y="756094"/>
                  </a:lnTo>
                  <a:lnTo>
                    <a:pt x="286105" y="758151"/>
                  </a:lnTo>
                  <a:lnTo>
                    <a:pt x="287743" y="758215"/>
                  </a:lnTo>
                  <a:lnTo>
                    <a:pt x="289737" y="755878"/>
                  </a:lnTo>
                  <a:lnTo>
                    <a:pt x="291934" y="755942"/>
                  </a:lnTo>
                  <a:lnTo>
                    <a:pt x="294360" y="757440"/>
                  </a:lnTo>
                  <a:lnTo>
                    <a:pt x="297776" y="757224"/>
                  </a:lnTo>
                  <a:lnTo>
                    <a:pt x="300329" y="759079"/>
                  </a:lnTo>
                  <a:lnTo>
                    <a:pt x="302399" y="758786"/>
                  </a:lnTo>
                  <a:lnTo>
                    <a:pt x="304038" y="755446"/>
                  </a:lnTo>
                  <a:lnTo>
                    <a:pt x="305308" y="757656"/>
                  </a:lnTo>
                  <a:lnTo>
                    <a:pt x="306946" y="757720"/>
                  </a:lnTo>
                  <a:lnTo>
                    <a:pt x="308876" y="757224"/>
                  </a:lnTo>
                  <a:lnTo>
                    <a:pt x="312432" y="757656"/>
                  </a:lnTo>
                  <a:lnTo>
                    <a:pt x="314845" y="758863"/>
                  </a:lnTo>
                  <a:lnTo>
                    <a:pt x="316903" y="758507"/>
                  </a:lnTo>
                  <a:lnTo>
                    <a:pt x="318757" y="756513"/>
                  </a:lnTo>
                  <a:lnTo>
                    <a:pt x="320535" y="756094"/>
                  </a:lnTo>
                  <a:lnTo>
                    <a:pt x="323456" y="757796"/>
                  </a:lnTo>
                  <a:lnTo>
                    <a:pt x="331558" y="758571"/>
                  </a:lnTo>
                  <a:lnTo>
                    <a:pt x="333552" y="760425"/>
                  </a:lnTo>
                  <a:lnTo>
                    <a:pt x="334556" y="757580"/>
                  </a:lnTo>
                  <a:lnTo>
                    <a:pt x="335470" y="757580"/>
                  </a:lnTo>
                  <a:lnTo>
                    <a:pt x="337959" y="759421"/>
                  </a:lnTo>
                  <a:lnTo>
                    <a:pt x="340169" y="757720"/>
                  </a:lnTo>
                  <a:lnTo>
                    <a:pt x="344017" y="756373"/>
                  </a:lnTo>
                  <a:lnTo>
                    <a:pt x="345503" y="754672"/>
                  </a:lnTo>
                  <a:lnTo>
                    <a:pt x="346710" y="757504"/>
                  </a:lnTo>
                  <a:lnTo>
                    <a:pt x="347357" y="757656"/>
                  </a:lnTo>
                  <a:lnTo>
                    <a:pt x="349770" y="755942"/>
                  </a:lnTo>
                  <a:lnTo>
                    <a:pt x="352196" y="757301"/>
                  </a:lnTo>
                  <a:lnTo>
                    <a:pt x="356958" y="758786"/>
                  </a:lnTo>
                  <a:lnTo>
                    <a:pt x="358813" y="758647"/>
                  </a:lnTo>
                  <a:lnTo>
                    <a:pt x="360794" y="756513"/>
                  </a:lnTo>
                  <a:lnTo>
                    <a:pt x="360794" y="757504"/>
                  </a:lnTo>
                  <a:lnTo>
                    <a:pt x="362013" y="759142"/>
                  </a:lnTo>
                  <a:lnTo>
                    <a:pt x="362648" y="757440"/>
                  </a:lnTo>
                  <a:lnTo>
                    <a:pt x="362724" y="754100"/>
                  </a:lnTo>
                  <a:close/>
                </a:path>
                <a:path extrusionOk="0" h="993775" w="2453005">
                  <a:moveTo>
                    <a:pt x="368122" y="754888"/>
                  </a:moveTo>
                  <a:lnTo>
                    <a:pt x="367842" y="752817"/>
                  </a:lnTo>
                  <a:lnTo>
                    <a:pt x="365709" y="754316"/>
                  </a:lnTo>
                  <a:lnTo>
                    <a:pt x="365137" y="755942"/>
                  </a:lnTo>
                  <a:lnTo>
                    <a:pt x="365277" y="757656"/>
                  </a:lnTo>
                  <a:lnTo>
                    <a:pt x="365493" y="759929"/>
                  </a:lnTo>
                  <a:lnTo>
                    <a:pt x="367271" y="758291"/>
                  </a:lnTo>
                  <a:lnTo>
                    <a:pt x="367766" y="756589"/>
                  </a:lnTo>
                  <a:lnTo>
                    <a:pt x="368122" y="754888"/>
                  </a:lnTo>
                  <a:close/>
                </a:path>
                <a:path extrusionOk="0" h="993775" w="2453005">
                  <a:moveTo>
                    <a:pt x="378231" y="757936"/>
                  </a:moveTo>
                  <a:lnTo>
                    <a:pt x="378155" y="757580"/>
                  </a:lnTo>
                  <a:lnTo>
                    <a:pt x="377012" y="756158"/>
                  </a:lnTo>
                  <a:lnTo>
                    <a:pt x="375526" y="754024"/>
                  </a:lnTo>
                  <a:lnTo>
                    <a:pt x="375310" y="752398"/>
                  </a:lnTo>
                  <a:lnTo>
                    <a:pt x="374319" y="752398"/>
                  </a:lnTo>
                  <a:lnTo>
                    <a:pt x="373176" y="752614"/>
                  </a:lnTo>
                  <a:lnTo>
                    <a:pt x="371475" y="752970"/>
                  </a:lnTo>
                  <a:lnTo>
                    <a:pt x="371538" y="754380"/>
                  </a:lnTo>
                  <a:lnTo>
                    <a:pt x="371538" y="755662"/>
                  </a:lnTo>
                  <a:lnTo>
                    <a:pt x="373392" y="756945"/>
                  </a:lnTo>
                  <a:lnTo>
                    <a:pt x="375031" y="758012"/>
                  </a:lnTo>
                  <a:lnTo>
                    <a:pt x="377583" y="760349"/>
                  </a:lnTo>
                  <a:lnTo>
                    <a:pt x="378231" y="757936"/>
                  </a:lnTo>
                  <a:close/>
                </a:path>
                <a:path extrusionOk="0" h="993775" w="2453005">
                  <a:moveTo>
                    <a:pt x="387756" y="757504"/>
                  </a:moveTo>
                  <a:lnTo>
                    <a:pt x="387261" y="755942"/>
                  </a:lnTo>
                  <a:lnTo>
                    <a:pt x="386118" y="754888"/>
                  </a:lnTo>
                  <a:lnTo>
                    <a:pt x="384276" y="755878"/>
                  </a:lnTo>
                  <a:lnTo>
                    <a:pt x="383781" y="754024"/>
                  </a:lnTo>
                  <a:lnTo>
                    <a:pt x="382714" y="753173"/>
                  </a:lnTo>
                  <a:lnTo>
                    <a:pt x="381431" y="754240"/>
                  </a:lnTo>
                  <a:lnTo>
                    <a:pt x="381647" y="758215"/>
                  </a:lnTo>
                  <a:lnTo>
                    <a:pt x="383844" y="759142"/>
                  </a:lnTo>
                  <a:lnTo>
                    <a:pt x="385051" y="759714"/>
                  </a:lnTo>
                  <a:lnTo>
                    <a:pt x="387045" y="759142"/>
                  </a:lnTo>
                  <a:lnTo>
                    <a:pt x="387756" y="757504"/>
                  </a:lnTo>
                  <a:close/>
                </a:path>
                <a:path extrusionOk="0" h="993775" w="2453005">
                  <a:moveTo>
                    <a:pt x="397433" y="754951"/>
                  </a:moveTo>
                  <a:lnTo>
                    <a:pt x="395655" y="754735"/>
                  </a:lnTo>
                  <a:lnTo>
                    <a:pt x="393306" y="754380"/>
                  </a:lnTo>
                  <a:lnTo>
                    <a:pt x="390893" y="753821"/>
                  </a:lnTo>
                  <a:lnTo>
                    <a:pt x="388327" y="754316"/>
                  </a:lnTo>
                  <a:lnTo>
                    <a:pt x="390601" y="756450"/>
                  </a:lnTo>
                  <a:lnTo>
                    <a:pt x="392379" y="758151"/>
                  </a:lnTo>
                  <a:lnTo>
                    <a:pt x="392531" y="759929"/>
                  </a:lnTo>
                  <a:lnTo>
                    <a:pt x="394017" y="759929"/>
                  </a:lnTo>
                  <a:lnTo>
                    <a:pt x="395376" y="759993"/>
                  </a:lnTo>
                  <a:lnTo>
                    <a:pt x="397002" y="758151"/>
                  </a:lnTo>
                  <a:lnTo>
                    <a:pt x="397002" y="756869"/>
                  </a:lnTo>
                  <a:lnTo>
                    <a:pt x="397433" y="754951"/>
                  </a:lnTo>
                  <a:close/>
                </a:path>
                <a:path extrusionOk="0" h="993775" w="2453005">
                  <a:moveTo>
                    <a:pt x="411657" y="758291"/>
                  </a:moveTo>
                  <a:lnTo>
                    <a:pt x="410667" y="756869"/>
                  </a:lnTo>
                  <a:lnTo>
                    <a:pt x="408241" y="757936"/>
                  </a:lnTo>
                  <a:lnTo>
                    <a:pt x="406679" y="755942"/>
                  </a:lnTo>
                  <a:lnTo>
                    <a:pt x="404761" y="755383"/>
                  </a:lnTo>
                  <a:lnTo>
                    <a:pt x="402704" y="754735"/>
                  </a:lnTo>
                  <a:lnTo>
                    <a:pt x="401281" y="755878"/>
                  </a:lnTo>
                  <a:lnTo>
                    <a:pt x="401281" y="758075"/>
                  </a:lnTo>
                  <a:lnTo>
                    <a:pt x="402551" y="760780"/>
                  </a:lnTo>
                  <a:lnTo>
                    <a:pt x="404329" y="759079"/>
                  </a:lnTo>
                  <a:lnTo>
                    <a:pt x="406463" y="758723"/>
                  </a:lnTo>
                  <a:lnTo>
                    <a:pt x="410095" y="759929"/>
                  </a:lnTo>
                  <a:lnTo>
                    <a:pt x="411657" y="758291"/>
                  </a:lnTo>
                  <a:close/>
                </a:path>
                <a:path extrusionOk="0" h="993775" w="2453005">
                  <a:moveTo>
                    <a:pt x="424827" y="760349"/>
                  </a:moveTo>
                  <a:lnTo>
                    <a:pt x="422541" y="757796"/>
                  </a:lnTo>
                  <a:lnTo>
                    <a:pt x="420408" y="756869"/>
                  </a:lnTo>
                  <a:lnTo>
                    <a:pt x="418058" y="757720"/>
                  </a:lnTo>
                  <a:lnTo>
                    <a:pt x="415429" y="757224"/>
                  </a:lnTo>
                  <a:lnTo>
                    <a:pt x="413943" y="758151"/>
                  </a:lnTo>
                  <a:lnTo>
                    <a:pt x="414147" y="760641"/>
                  </a:lnTo>
                  <a:lnTo>
                    <a:pt x="416496" y="760564"/>
                  </a:lnTo>
                  <a:lnTo>
                    <a:pt x="418211" y="759637"/>
                  </a:lnTo>
                  <a:lnTo>
                    <a:pt x="419633" y="759574"/>
                  </a:lnTo>
                  <a:lnTo>
                    <a:pt x="420344" y="761771"/>
                  </a:lnTo>
                  <a:lnTo>
                    <a:pt x="422617" y="762622"/>
                  </a:lnTo>
                  <a:lnTo>
                    <a:pt x="424827" y="760349"/>
                  </a:lnTo>
                  <a:close/>
                </a:path>
                <a:path extrusionOk="0" h="993775" w="2453005">
                  <a:moveTo>
                    <a:pt x="430009" y="759282"/>
                  </a:moveTo>
                  <a:lnTo>
                    <a:pt x="427875" y="758571"/>
                  </a:lnTo>
                  <a:lnTo>
                    <a:pt x="426605" y="761199"/>
                  </a:lnTo>
                  <a:lnTo>
                    <a:pt x="427456" y="762127"/>
                  </a:lnTo>
                  <a:lnTo>
                    <a:pt x="428447" y="761631"/>
                  </a:lnTo>
                  <a:lnTo>
                    <a:pt x="430009" y="759282"/>
                  </a:lnTo>
                  <a:close/>
                </a:path>
                <a:path extrusionOk="0" h="993775" w="2453005">
                  <a:moveTo>
                    <a:pt x="431584" y="762203"/>
                  </a:moveTo>
                  <a:lnTo>
                    <a:pt x="431292" y="760133"/>
                  </a:lnTo>
                  <a:lnTo>
                    <a:pt x="430009" y="759396"/>
                  </a:lnTo>
                  <a:lnTo>
                    <a:pt x="429869" y="760844"/>
                  </a:lnTo>
                  <a:lnTo>
                    <a:pt x="430580" y="762698"/>
                  </a:lnTo>
                  <a:lnTo>
                    <a:pt x="431584" y="762203"/>
                  </a:lnTo>
                  <a:close/>
                </a:path>
                <a:path extrusionOk="0" h="993775" w="2453005">
                  <a:moveTo>
                    <a:pt x="440182" y="763612"/>
                  </a:moveTo>
                  <a:lnTo>
                    <a:pt x="440118" y="762406"/>
                  </a:lnTo>
                  <a:lnTo>
                    <a:pt x="439826" y="761276"/>
                  </a:lnTo>
                  <a:lnTo>
                    <a:pt x="437134" y="759218"/>
                  </a:lnTo>
                  <a:lnTo>
                    <a:pt x="435851" y="759142"/>
                  </a:lnTo>
                  <a:lnTo>
                    <a:pt x="433997" y="759498"/>
                  </a:lnTo>
                  <a:lnTo>
                    <a:pt x="434708" y="761199"/>
                  </a:lnTo>
                  <a:lnTo>
                    <a:pt x="434428" y="762266"/>
                  </a:lnTo>
                  <a:lnTo>
                    <a:pt x="435635" y="764184"/>
                  </a:lnTo>
                  <a:lnTo>
                    <a:pt x="436918" y="762127"/>
                  </a:lnTo>
                  <a:lnTo>
                    <a:pt x="438404" y="762698"/>
                  </a:lnTo>
                  <a:lnTo>
                    <a:pt x="440182" y="763612"/>
                  </a:lnTo>
                  <a:close/>
                </a:path>
                <a:path extrusionOk="0" h="993775" w="2453005">
                  <a:moveTo>
                    <a:pt x="448297" y="763549"/>
                  </a:moveTo>
                  <a:lnTo>
                    <a:pt x="448157" y="761695"/>
                  </a:lnTo>
                  <a:lnTo>
                    <a:pt x="446735" y="760564"/>
                  </a:lnTo>
                  <a:lnTo>
                    <a:pt x="445096" y="759282"/>
                  </a:lnTo>
                  <a:lnTo>
                    <a:pt x="443318" y="760285"/>
                  </a:lnTo>
                  <a:lnTo>
                    <a:pt x="441464" y="761199"/>
                  </a:lnTo>
                  <a:lnTo>
                    <a:pt x="442747" y="762914"/>
                  </a:lnTo>
                  <a:lnTo>
                    <a:pt x="443026" y="764324"/>
                  </a:lnTo>
                  <a:lnTo>
                    <a:pt x="443382" y="764832"/>
                  </a:lnTo>
                  <a:lnTo>
                    <a:pt x="447014" y="764324"/>
                  </a:lnTo>
                  <a:lnTo>
                    <a:pt x="448297" y="763549"/>
                  </a:lnTo>
                  <a:close/>
                </a:path>
                <a:path extrusionOk="0" h="993775" w="2453005">
                  <a:moveTo>
                    <a:pt x="455980" y="763905"/>
                  </a:moveTo>
                  <a:lnTo>
                    <a:pt x="453986" y="761492"/>
                  </a:lnTo>
                  <a:lnTo>
                    <a:pt x="452843" y="761631"/>
                  </a:lnTo>
                  <a:lnTo>
                    <a:pt x="451142" y="761415"/>
                  </a:lnTo>
                  <a:lnTo>
                    <a:pt x="451065" y="763333"/>
                  </a:lnTo>
                  <a:lnTo>
                    <a:pt x="450926" y="765530"/>
                  </a:lnTo>
                  <a:lnTo>
                    <a:pt x="452920" y="764755"/>
                  </a:lnTo>
                  <a:lnTo>
                    <a:pt x="453555" y="765035"/>
                  </a:lnTo>
                  <a:lnTo>
                    <a:pt x="455193" y="765530"/>
                  </a:lnTo>
                  <a:lnTo>
                    <a:pt x="455904" y="765111"/>
                  </a:lnTo>
                  <a:lnTo>
                    <a:pt x="455980" y="763905"/>
                  </a:lnTo>
                  <a:close/>
                </a:path>
                <a:path extrusionOk="0" h="993775" w="2453005">
                  <a:moveTo>
                    <a:pt x="466725" y="893749"/>
                  </a:moveTo>
                  <a:lnTo>
                    <a:pt x="466153" y="891209"/>
                  </a:lnTo>
                  <a:lnTo>
                    <a:pt x="463804" y="888669"/>
                  </a:lnTo>
                  <a:lnTo>
                    <a:pt x="460679" y="888669"/>
                  </a:lnTo>
                  <a:lnTo>
                    <a:pt x="461746" y="891209"/>
                  </a:lnTo>
                  <a:lnTo>
                    <a:pt x="458114" y="892479"/>
                  </a:lnTo>
                  <a:lnTo>
                    <a:pt x="454482" y="892479"/>
                  </a:lnTo>
                  <a:lnTo>
                    <a:pt x="450862" y="891209"/>
                  </a:lnTo>
                  <a:lnTo>
                    <a:pt x="449999" y="891209"/>
                  </a:lnTo>
                  <a:lnTo>
                    <a:pt x="450469" y="889939"/>
                  </a:lnTo>
                  <a:lnTo>
                    <a:pt x="450926" y="888669"/>
                  </a:lnTo>
                  <a:lnTo>
                    <a:pt x="448221" y="889939"/>
                  </a:lnTo>
                  <a:lnTo>
                    <a:pt x="447446" y="889939"/>
                  </a:lnTo>
                  <a:lnTo>
                    <a:pt x="444881" y="888669"/>
                  </a:lnTo>
                  <a:lnTo>
                    <a:pt x="437489" y="888669"/>
                  </a:lnTo>
                  <a:lnTo>
                    <a:pt x="435203" y="886129"/>
                  </a:lnTo>
                  <a:lnTo>
                    <a:pt x="433501" y="889939"/>
                  </a:lnTo>
                  <a:lnTo>
                    <a:pt x="430085" y="888669"/>
                  </a:lnTo>
                  <a:lnTo>
                    <a:pt x="426313" y="889939"/>
                  </a:lnTo>
                  <a:lnTo>
                    <a:pt x="423329" y="887399"/>
                  </a:lnTo>
                  <a:lnTo>
                    <a:pt x="420700" y="886129"/>
                  </a:lnTo>
                  <a:lnTo>
                    <a:pt x="418706" y="887399"/>
                  </a:lnTo>
                  <a:lnTo>
                    <a:pt x="414362" y="887399"/>
                  </a:lnTo>
                  <a:lnTo>
                    <a:pt x="409879" y="886129"/>
                  </a:lnTo>
                  <a:lnTo>
                    <a:pt x="400913" y="886129"/>
                  </a:lnTo>
                  <a:lnTo>
                    <a:pt x="399821" y="884859"/>
                  </a:lnTo>
                  <a:lnTo>
                    <a:pt x="398716" y="883589"/>
                  </a:lnTo>
                  <a:lnTo>
                    <a:pt x="396087" y="882319"/>
                  </a:lnTo>
                  <a:lnTo>
                    <a:pt x="393242" y="881049"/>
                  </a:lnTo>
                  <a:lnTo>
                    <a:pt x="390461" y="881049"/>
                  </a:lnTo>
                  <a:lnTo>
                    <a:pt x="385838" y="884859"/>
                  </a:lnTo>
                  <a:lnTo>
                    <a:pt x="383844" y="883589"/>
                  </a:lnTo>
                  <a:lnTo>
                    <a:pt x="383311" y="882319"/>
                  </a:lnTo>
                  <a:lnTo>
                    <a:pt x="382778" y="881049"/>
                  </a:lnTo>
                  <a:lnTo>
                    <a:pt x="381927" y="879779"/>
                  </a:lnTo>
                  <a:lnTo>
                    <a:pt x="380504" y="879779"/>
                  </a:lnTo>
                  <a:lnTo>
                    <a:pt x="379437" y="881049"/>
                  </a:lnTo>
                  <a:lnTo>
                    <a:pt x="376161" y="882319"/>
                  </a:lnTo>
                  <a:lnTo>
                    <a:pt x="372821" y="882319"/>
                  </a:lnTo>
                  <a:lnTo>
                    <a:pt x="370903" y="879779"/>
                  </a:lnTo>
                  <a:lnTo>
                    <a:pt x="370547" y="877239"/>
                  </a:lnTo>
                  <a:lnTo>
                    <a:pt x="370052" y="877239"/>
                  </a:lnTo>
                  <a:lnTo>
                    <a:pt x="367982" y="878509"/>
                  </a:lnTo>
                  <a:lnTo>
                    <a:pt x="365417" y="881049"/>
                  </a:lnTo>
                  <a:lnTo>
                    <a:pt x="360019" y="881049"/>
                  </a:lnTo>
                  <a:lnTo>
                    <a:pt x="358241" y="879779"/>
                  </a:lnTo>
                  <a:lnTo>
                    <a:pt x="356323" y="879779"/>
                  </a:lnTo>
                  <a:lnTo>
                    <a:pt x="349707" y="878509"/>
                  </a:lnTo>
                  <a:lnTo>
                    <a:pt x="344017" y="879779"/>
                  </a:lnTo>
                  <a:lnTo>
                    <a:pt x="343001" y="878509"/>
                  </a:lnTo>
                  <a:lnTo>
                    <a:pt x="339953" y="874699"/>
                  </a:lnTo>
                  <a:lnTo>
                    <a:pt x="338251" y="873429"/>
                  </a:lnTo>
                  <a:lnTo>
                    <a:pt x="335686" y="874699"/>
                  </a:lnTo>
                  <a:lnTo>
                    <a:pt x="334479" y="875969"/>
                  </a:lnTo>
                  <a:lnTo>
                    <a:pt x="332841" y="877239"/>
                  </a:lnTo>
                  <a:lnTo>
                    <a:pt x="329209" y="877239"/>
                  </a:lnTo>
                  <a:lnTo>
                    <a:pt x="323951" y="875969"/>
                  </a:lnTo>
                  <a:lnTo>
                    <a:pt x="318973" y="874699"/>
                  </a:lnTo>
                  <a:lnTo>
                    <a:pt x="316585" y="873429"/>
                  </a:lnTo>
                  <a:lnTo>
                    <a:pt x="314210" y="872159"/>
                  </a:lnTo>
                  <a:lnTo>
                    <a:pt x="310857" y="873429"/>
                  </a:lnTo>
                  <a:lnTo>
                    <a:pt x="297637" y="873429"/>
                  </a:lnTo>
                  <a:lnTo>
                    <a:pt x="293217" y="872159"/>
                  </a:lnTo>
                  <a:lnTo>
                    <a:pt x="289737" y="870889"/>
                  </a:lnTo>
                  <a:lnTo>
                    <a:pt x="278714" y="870889"/>
                  </a:lnTo>
                  <a:lnTo>
                    <a:pt x="275082" y="869619"/>
                  </a:lnTo>
                  <a:lnTo>
                    <a:pt x="268541" y="869619"/>
                  </a:lnTo>
                  <a:lnTo>
                    <a:pt x="265976" y="868349"/>
                  </a:lnTo>
                  <a:lnTo>
                    <a:pt x="256463" y="868349"/>
                  </a:lnTo>
                  <a:lnTo>
                    <a:pt x="243547" y="865809"/>
                  </a:lnTo>
                  <a:lnTo>
                    <a:pt x="237096" y="865809"/>
                  </a:lnTo>
                  <a:lnTo>
                    <a:pt x="230682" y="864539"/>
                  </a:lnTo>
                  <a:lnTo>
                    <a:pt x="224320" y="864539"/>
                  </a:lnTo>
                  <a:lnTo>
                    <a:pt x="217906" y="863269"/>
                  </a:lnTo>
                  <a:lnTo>
                    <a:pt x="211480" y="861999"/>
                  </a:lnTo>
                  <a:lnTo>
                    <a:pt x="203873" y="861999"/>
                  </a:lnTo>
                  <a:lnTo>
                    <a:pt x="196265" y="860729"/>
                  </a:lnTo>
                  <a:lnTo>
                    <a:pt x="184886" y="859459"/>
                  </a:lnTo>
                  <a:lnTo>
                    <a:pt x="181178" y="858189"/>
                  </a:lnTo>
                  <a:lnTo>
                    <a:pt x="170624" y="858189"/>
                  </a:lnTo>
                  <a:lnTo>
                    <a:pt x="156806" y="855649"/>
                  </a:lnTo>
                  <a:lnTo>
                    <a:pt x="149885" y="855649"/>
                  </a:lnTo>
                  <a:lnTo>
                    <a:pt x="138315" y="854379"/>
                  </a:lnTo>
                  <a:lnTo>
                    <a:pt x="93027" y="848029"/>
                  </a:lnTo>
                  <a:lnTo>
                    <a:pt x="61252" y="844219"/>
                  </a:lnTo>
                  <a:lnTo>
                    <a:pt x="53365" y="844219"/>
                  </a:lnTo>
                  <a:lnTo>
                    <a:pt x="37592" y="841679"/>
                  </a:lnTo>
                  <a:lnTo>
                    <a:pt x="25895" y="841679"/>
                  </a:lnTo>
                  <a:lnTo>
                    <a:pt x="23622" y="842949"/>
                  </a:lnTo>
                  <a:lnTo>
                    <a:pt x="28524" y="842949"/>
                  </a:lnTo>
                  <a:lnTo>
                    <a:pt x="33007" y="844219"/>
                  </a:lnTo>
                  <a:lnTo>
                    <a:pt x="37414" y="844219"/>
                  </a:lnTo>
                  <a:lnTo>
                    <a:pt x="50901" y="846759"/>
                  </a:lnTo>
                  <a:lnTo>
                    <a:pt x="57581" y="846759"/>
                  </a:lnTo>
                  <a:lnTo>
                    <a:pt x="64160" y="849299"/>
                  </a:lnTo>
                  <a:lnTo>
                    <a:pt x="67868" y="850569"/>
                  </a:lnTo>
                  <a:lnTo>
                    <a:pt x="71132" y="850569"/>
                  </a:lnTo>
                  <a:lnTo>
                    <a:pt x="74485" y="848029"/>
                  </a:lnTo>
                  <a:lnTo>
                    <a:pt x="79527" y="848029"/>
                  </a:lnTo>
                  <a:lnTo>
                    <a:pt x="82448" y="849299"/>
                  </a:lnTo>
                  <a:lnTo>
                    <a:pt x="85293" y="850569"/>
                  </a:lnTo>
                  <a:lnTo>
                    <a:pt x="92481" y="853109"/>
                  </a:lnTo>
                  <a:lnTo>
                    <a:pt x="108051" y="855649"/>
                  </a:lnTo>
                  <a:lnTo>
                    <a:pt x="114452" y="856919"/>
                  </a:lnTo>
                  <a:lnTo>
                    <a:pt x="118364" y="855649"/>
                  </a:lnTo>
                  <a:lnTo>
                    <a:pt x="116586" y="855649"/>
                  </a:lnTo>
                  <a:lnTo>
                    <a:pt x="115379" y="854379"/>
                  </a:lnTo>
                  <a:lnTo>
                    <a:pt x="123913" y="854379"/>
                  </a:lnTo>
                  <a:lnTo>
                    <a:pt x="123913" y="856919"/>
                  </a:lnTo>
                  <a:lnTo>
                    <a:pt x="126047" y="858189"/>
                  </a:lnTo>
                  <a:lnTo>
                    <a:pt x="129603" y="859459"/>
                  </a:lnTo>
                  <a:lnTo>
                    <a:pt x="133946" y="859459"/>
                  </a:lnTo>
                  <a:lnTo>
                    <a:pt x="142481" y="860729"/>
                  </a:lnTo>
                  <a:lnTo>
                    <a:pt x="140919" y="859459"/>
                  </a:lnTo>
                  <a:lnTo>
                    <a:pt x="138785" y="858189"/>
                  </a:lnTo>
                  <a:lnTo>
                    <a:pt x="137439" y="856919"/>
                  </a:lnTo>
                  <a:lnTo>
                    <a:pt x="139928" y="856919"/>
                  </a:lnTo>
                  <a:lnTo>
                    <a:pt x="143052" y="855649"/>
                  </a:lnTo>
                  <a:lnTo>
                    <a:pt x="143687" y="859459"/>
                  </a:lnTo>
                  <a:lnTo>
                    <a:pt x="144614" y="860729"/>
                  </a:lnTo>
                  <a:lnTo>
                    <a:pt x="148323" y="861999"/>
                  </a:lnTo>
                  <a:lnTo>
                    <a:pt x="151803" y="863269"/>
                  </a:lnTo>
                  <a:lnTo>
                    <a:pt x="159410" y="863269"/>
                  </a:lnTo>
                  <a:lnTo>
                    <a:pt x="159702" y="860729"/>
                  </a:lnTo>
                  <a:lnTo>
                    <a:pt x="160197" y="859459"/>
                  </a:lnTo>
                  <a:lnTo>
                    <a:pt x="162115" y="860729"/>
                  </a:lnTo>
                  <a:lnTo>
                    <a:pt x="164604" y="859459"/>
                  </a:lnTo>
                  <a:lnTo>
                    <a:pt x="166027" y="861999"/>
                  </a:lnTo>
                  <a:lnTo>
                    <a:pt x="169735" y="865809"/>
                  </a:lnTo>
                  <a:lnTo>
                    <a:pt x="175209" y="865809"/>
                  </a:lnTo>
                  <a:lnTo>
                    <a:pt x="180187" y="867079"/>
                  </a:lnTo>
                  <a:lnTo>
                    <a:pt x="180403" y="864539"/>
                  </a:lnTo>
                  <a:lnTo>
                    <a:pt x="181470" y="863269"/>
                  </a:lnTo>
                  <a:lnTo>
                    <a:pt x="185801" y="863269"/>
                  </a:lnTo>
                  <a:lnTo>
                    <a:pt x="187439" y="864539"/>
                  </a:lnTo>
                  <a:lnTo>
                    <a:pt x="189001" y="865809"/>
                  </a:lnTo>
                  <a:lnTo>
                    <a:pt x="192354" y="867079"/>
                  </a:lnTo>
                  <a:lnTo>
                    <a:pt x="192493" y="863269"/>
                  </a:lnTo>
                  <a:lnTo>
                    <a:pt x="193916" y="864539"/>
                  </a:lnTo>
                  <a:lnTo>
                    <a:pt x="195618" y="864539"/>
                  </a:lnTo>
                  <a:lnTo>
                    <a:pt x="192354" y="867079"/>
                  </a:lnTo>
                  <a:lnTo>
                    <a:pt x="196126" y="869619"/>
                  </a:lnTo>
                  <a:lnTo>
                    <a:pt x="198043" y="869619"/>
                  </a:lnTo>
                  <a:lnTo>
                    <a:pt x="200456" y="867079"/>
                  </a:lnTo>
                  <a:lnTo>
                    <a:pt x="202374" y="865809"/>
                  </a:lnTo>
                  <a:lnTo>
                    <a:pt x="205295" y="865809"/>
                  </a:lnTo>
                  <a:lnTo>
                    <a:pt x="207568" y="867079"/>
                  </a:lnTo>
                  <a:lnTo>
                    <a:pt x="212191" y="870889"/>
                  </a:lnTo>
                  <a:lnTo>
                    <a:pt x="217182" y="872159"/>
                  </a:lnTo>
                  <a:lnTo>
                    <a:pt x="225780" y="870889"/>
                  </a:lnTo>
                  <a:lnTo>
                    <a:pt x="228841" y="869619"/>
                  </a:lnTo>
                  <a:lnTo>
                    <a:pt x="233248" y="873429"/>
                  </a:lnTo>
                  <a:lnTo>
                    <a:pt x="234467" y="873429"/>
                  </a:lnTo>
                  <a:lnTo>
                    <a:pt x="235953" y="872159"/>
                  </a:lnTo>
                  <a:lnTo>
                    <a:pt x="241642" y="870889"/>
                  </a:lnTo>
                  <a:lnTo>
                    <a:pt x="243497" y="874699"/>
                  </a:lnTo>
                  <a:lnTo>
                    <a:pt x="245910" y="873429"/>
                  </a:lnTo>
                  <a:lnTo>
                    <a:pt x="250901" y="872159"/>
                  </a:lnTo>
                  <a:lnTo>
                    <a:pt x="253034" y="872159"/>
                  </a:lnTo>
                  <a:lnTo>
                    <a:pt x="254736" y="874699"/>
                  </a:lnTo>
                  <a:lnTo>
                    <a:pt x="256870" y="875969"/>
                  </a:lnTo>
                  <a:lnTo>
                    <a:pt x="261213" y="877239"/>
                  </a:lnTo>
                  <a:lnTo>
                    <a:pt x="265480" y="877239"/>
                  </a:lnTo>
                  <a:lnTo>
                    <a:pt x="273939" y="874699"/>
                  </a:lnTo>
                  <a:lnTo>
                    <a:pt x="277850" y="875969"/>
                  </a:lnTo>
                  <a:lnTo>
                    <a:pt x="281914" y="877239"/>
                  </a:lnTo>
                  <a:lnTo>
                    <a:pt x="282270" y="877239"/>
                  </a:lnTo>
                  <a:lnTo>
                    <a:pt x="282829" y="879779"/>
                  </a:lnTo>
                  <a:lnTo>
                    <a:pt x="285038" y="878509"/>
                  </a:lnTo>
                  <a:lnTo>
                    <a:pt x="286677" y="879779"/>
                  </a:lnTo>
                  <a:lnTo>
                    <a:pt x="292366" y="881049"/>
                  </a:lnTo>
                  <a:lnTo>
                    <a:pt x="298411" y="881049"/>
                  </a:lnTo>
                  <a:lnTo>
                    <a:pt x="304177" y="882319"/>
                  </a:lnTo>
                  <a:lnTo>
                    <a:pt x="305384" y="881049"/>
                  </a:lnTo>
                  <a:lnTo>
                    <a:pt x="305244" y="879779"/>
                  </a:lnTo>
                  <a:lnTo>
                    <a:pt x="309079" y="879779"/>
                  </a:lnTo>
                  <a:lnTo>
                    <a:pt x="310934" y="881049"/>
                  </a:lnTo>
                  <a:lnTo>
                    <a:pt x="312788" y="881049"/>
                  </a:lnTo>
                  <a:lnTo>
                    <a:pt x="317334" y="882319"/>
                  </a:lnTo>
                  <a:lnTo>
                    <a:pt x="321741" y="884859"/>
                  </a:lnTo>
                  <a:lnTo>
                    <a:pt x="326656" y="884859"/>
                  </a:lnTo>
                  <a:lnTo>
                    <a:pt x="329361" y="883589"/>
                  </a:lnTo>
                  <a:lnTo>
                    <a:pt x="332066" y="884859"/>
                  </a:lnTo>
                  <a:lnTo>
                    <a:pt x="335686" y="884859"/>
                  </a:lnTo>
                  <a:lnTo>
                    <a:pt x="337820" y="883589"/>
                  </a:lnTo>
                  <a:lnTo>
                    <a:pt x="341376" y="883589"/>
                  </a:lnTo>
                  <a:lnTo>
                    <a:pt x="342303" y="884859"/>
                  </a:lnTo>
                  <a:lnTo>
                    <a:pt x="344652" y="887399"/>
                  </a:lnTo>
                  <a:lnTo>
                    <a:pt x="347992" y="887399"/>
                  </a:lnTo>
                  <a:lnTo>
                    <a:pt x="355180" y="886129"/>
                  </a:lnTo>
                  <a:lnTo>
                    <a:pt x="358952" y="887399"/>
                  </a:lnTo>
                  <a:lnTo>
                    <a:pt x="362864" y="888669"/>
                  </a:lnTo>
                  <a:lnTo>
                    <a:pt x="372821" y="888669"/>
                  </a:lnTo>
                  <a:lnTo>
                    <a:pt x="375805" y="889939"/>
                  </a:lnTo>
                  <a:lnTo>
                    <a:pt x="378294" y="891209"/>
                  </a:lnTo>
                  <a:lnTo>
                    <a:pt x="380720" y="893749"/>
                  </a:lnTo>
                  <a:lnTo>
                    <a:pt x="384987" y="895019"/>
                  </a:lnTo>
                  <a:lnTo>
                    <a:pt x="387972" y="891209"/>
                  </a:lnTo>
                  <a:lnTo>
                    <a:pt x="390398" y="891209"/>
                  </a:lnTo>
                  <a:lnTo>
                    <a:pt x="395084" y="892479"/>
                  </a:lnTo>
                  <a:lnTo>
                    <a:pt x="399846" y="892479"/>
                  </a:lnTo>
                  <a:lnTo>
                    <a:pt x="404545" y="893749"/>
                  </a:lnTo>
                  <a:lnTo>
                    <a:pt x="418630" y="893749"/>
                  </a:lnTo>
                  <a:lnTo>
                    <a:pt x="466725" y="893749"/>
                  </a:lnTo>
                  <a:close/>
                </a:path>
                <a:path extrusionOk="0" h="993775" w="2453005">
                  <a:moveTo>
                    <a:pt x="471055" y="766597"/>
                  </a:moveTo>
                  <a:lnTo>
                    <a:pt x="469988" y="765327"/>
                  </a:lnTo>
                  <a:lnTo>
                    <a:pt x="467639" y="764120"/>
                  </a:lnTo>
                  <a:lnTo>
                    <a:pt x="465086" y="763689"/>
                  </a:lnTo>
                  <a:lnTo>
                    <a:pt x="462521" y="763333"/>
                  </a:lnTo>
                  <a:lnTo>
                    <a:pt x="460743" y="763968"/>
                  </a:lnTo>
                  <a:lnTo>
                    <a:pt x="461530" y="765683"/>
                  </a:lnTo>
                  <a:lnTo>
                    <a:pt x="464375" y="765606"/>
                  </a:lnTo>
                  <a:lnTo>
                    <a:pt x="466788" y="767168"/>
                  </a:lnTo>
                  <a:lnTo>
                    <a:pt x="469569" y="767245"/>
                  </a:lnTo>
                  <a:lnTo>
                    <a:pt x="471055" y="766597"/>
                  </a:lnTo>
                  <a:close/>
                </a:path>
                <a:path extrusionOk="0" h="993775" w="2453005">
                  <a:moveTo>
                    <a:pt x="492328" y="768667"/>
                  </a:moveTo>
                  <a:lnTo>
                    <a:pt x="487273" y="767600"/>
                  </a:lnTo>
                  <a:lnTo>
                    <a:pt x="477253" y="765606"/>
                  </a:lnTo>
                  <a:lnTo>
                    <a:pt x="481520" y="770509"/>
                  </a:lnTo>
                  <a:lnTo>
                    <a:pt x="486918" y="769302"/>
                  </a:lnTo>
                  <a:lnTo>
                    <a:pt x="492188" y="769302"/>
                  </a:lnTo>
                  <a:lnTo>
                    <a:pt x="492328" y="768667"/>
                  </a:lnTo>
                  <a:close/>
                </a:path>
                <a:path extrusionOk="0" h="993775" w="2453005">
                  <a:moveTo>
                    <a:pt x="996746" y="962329"/>
                  </a:moveTo>
                  <a:lnTo>
                    <a:pt x="993978" y="962329"/>
                  </a:lnTo>
                  <a:lnTo>
                    <a:pt x="972108" y="958519"/>
                  </a:lnTo>
                  <a:lnTo>
                    <a:pt x="964806" y="958519"/>
                  </a:lnTo>
                  <a:lnTo>
                    <a:pt x="962825" y="957249"/>
                  </a:lnTo>
                  <a:lnTo>
                    <a:pt x="961542" y="957249"/>
                  </a:lnTo>
                  <a:lnTo>
                    <a:pt x="960920" y="955979"/>
                  </a:lnTo>
                  <a:lnTo>
                    <a:pt x="959053" y="952169"/>
                  </a:lnTo>
                  <a:lnTo>
                    <a:pt x="956348" y="952169"/>
                  </a:lnTo>
                  <a:lnTo>
                    <a:pt x="949591" y="953439"/>
                  </a:lnTo>
                  <a:lnTo>
                    <a:pt x="945819" y="955979"/>
                  </a:lnTo>
                  <a:lnTo>
                    <a:pt x="941832" y="954709"/>
                  </a:lnTo>
                  <a:lnTo>
                    <a:pt x="937780" y="954709"/>
                  </a:lnTo>
                  <a:lnTo>
                    <a:pt x="933869" y="953439"/>
                  </a:lnTo>
                  <a:lnTo>
                    <a:pt x="931951" y="953439"/>
                  </a:lnTo>
                  <a:lnTo>
                    <a:pt x="931087" y="952169"/>
                  </a:lnTo>
                  <a:lnTo>
                    <a:pt x="932091" y="950899"/>
                  </a:lnTo>
                  <a:lnTo>
                    <a:pt x="935151" y="950899"/>
                  </a:lnTo>
                  <a:lnTo>
                    <a:pt x="937920" y="949629"/>
                  </a:lnTo>
                  <a:lnTo>
                    <a:pt x="938707" y="949629"/>
                  </a:lnTo>
                  <a:lnTo>
                    <a:pt x="937564" y="948359"/>
                  </a:lnTo>
                  <a:lnTo>
                    <a:pt x="930097" y="948359"/>
                  </a:lnTo>
                  <a:lnTo>
                    <a:pt x="925753" y="949629"/>
                  </a:lnTo>
                  <a:lnTo>
                    <a:pt x="921562" y="948359"/>
                  </a:lnTo>
                  <a:lnTo>
                    <a:pt x="919353" y="947089"/>
                  </a:lnTo>
                  <a:lnTo>
                    <a:pt x="912101" y="947089"/>
                  </a:lnTo>
                  <a:lnTo>
                    <a:pt x="909396" y="948359"/>
                  </a:lnTo>
                  <a:lnTo>
                    <a:pt x="902779" y="948359"/>
                  </a:lnTo>
                  <a:lnTo>
                    <a:pt x="901217" y="944549"/>
                  </a:lnTo>
                  <a:lnTo>
                    <a:pt x="899934" y="943279"/>
                  </a:lnTo>
                  <a:lnTo>
                    <a:pt x="898017" y="943279"/>
                  </a:lnTo>
                  <a:lnTo>
                    <a:pt x="892327" y="942009"/>
                  </a:lnTo>
                  <a:lnTo>
                    <a:pt x="886637" y="942009"/>
                  </a:lnTo>
                  <a:lnTo>
                    <a:pt x="875538" y="940739"/>
                  </a:lnTo>
                  <a:lnTo>
                    <a:pt x="870064" y="940739"/>
                  </a:lnTo>
                  <a:lnTo>
                    <a:pt x="865225" y="943279"/>
                  </a:lnTo>
                  <a:lnTo>
                    <a:pt x="862025" y="944549"/>
                  </a:lnTo>
                  <a:lnTo>
                    <a:pt x="859104" y="943279"/>
                  </a:lnTo>
                  <a:lnTo>
                    <a:pt x="855472" y="943279"/>
                  </a:lnTo>
                  <a:lnTo>
                    <a:pt x="855408" y="940739"/>
                  </a:lnTo>
                  <a:lnTo>
                    <a:pt x="853059" y="940739"/>
                  </a:lnTo>
                  <a:lnTo>
                    <a:pt x="851141" y="939469"/>
                  </a:lnTo>
                  <a:lnTo>
                    <a:pt x="849007" y="939469"/>
                  </a:lnTo>
                  <a:lnTo>
                    <a:pt x="846874" y="940739"/>
                  </a:lnTo>
                  <a:lnTo>
                    <a:pt x="844727" y="940739"/>
                  </a:lnTo>
                  <a:lnTo>
                    <a:pt x="840676" y="939469"/>
                  </a:lnTo>
                  <a:lnTo>
                    <a:pt x="840105" y="938199"/>
                  </a:lnTo>
                  <a:lnTo>
                    <a:pt x="841527" y="935659"/>
                  </a:lnTo>
                  <a:lnTo>
                    <a:pt x="838327" y="935659"/>
                  </a:lnTo>
                  <a:lnTo>
                    <a:pt x="833856" y="934389"/>
                  </a:lnTo>
                  <a:lnTo>
                    <a:pt x="829437" y="934389"/>
                  </a:lnTo>
                  <a:lnTo>
                    <a:pt x="820051" y="938199"/>
                  </a:lnTo>
                  <a:lnTo>
                    <a:pt x="814781" y="938199"/>
                  </a:lnTo>
                  <a:lnTo>
                    <a:pt x="809383" y="936929"/>
                  </a:lnTo>
                  <a:lnTo>
                    <a:pt x="805319" y="936929"/>
                  </a:lnTo>
                  <a:lnTo>
                    <a:pt x="804189" y="934389"/>
                  </a:lnTo>
                  <a:lnTo>
                    <a:pt x="801268" y="933119"/>
                  </a:lnTo>
                  <a:lnTo>
                    <a:pt x="793165" y="931849"/>
                  </a:lnTo>
                  <a:lnTo>
                    <a:pt x="785622" y="929309"/>
                  </a:lnTo>
                  <a:lnTo>
                    <a:pt x="782129" y="929309"/>
                  </a:lnTo>
                  <a:lnTo>
                    <a:pt x="778649" y="930579"/>
                  </a:lnTo>
                  <a:lnTo>
                    <a:pt x="774026" y="930579"/>
                  </a:lnTo>
                  <a:lnTo>
                    <a:pt x="772744" y="929309"/>
                  </a:lnTo>
                  <a:lnTo>
                    <a:pt x="773455" y="928039"/>
                  </a:lnTo>
                  <a:lnTo>
                    <a:pt x="772248" y="926769"/>
                  </a:lnTo>
                  <a:lnTo>
                    <a:pt x="763930" y="926769"/>
                  </a:lnTo>
                  <a:lnTo>
                    <a:pt x="760437" y="928039"/>
                  </a:lnTo>
                  <a:lnTo>
                    <a:pt x="757161" y="928039"/>
                  </a:lnTo>
                  <a:lnTo>
                    <a:pt x="749884" y="924229"/>
                  </a:lnTo>
                  <a:lnTo>
                    <a:pt x="742518" y="923010"/>
                  </a:lnTo>
                  <a:lnTo>
                    <a:pt x="742518" y="928039"/>
                  </a:lnTo>
                  <a:lnTo>
                    <a:pt x="734618" y="928039"/>
                  </a:lnTo>
                  <a:lnTo>
                    <a:pt x="731202" y="926769"/>
                  </a:lnTo>
                  <a:lnTo>
                    <a:pt x="735114" y="924229"/>
                  </a:lnTo>
                  <a:lnTo>
                    <a:pt x="738238" y="924229"/>
                  </a:lnTo>
                  <a:lnTo>
                    <a:pt x="741375" y="926769"/>
                  </a:lnTo>
                  <a:lnTo>
                    <a:pt x="742518" y="928039"/>
                  </a:lnTo>
                  <a:lnTo>
                    <a:pt x="742518" y="923010"/>
                  </a:lnTo>
                  <a:lnTo>
                    <a:pt x="734606" y="921689"/>
                  </a:lnTo>
                  <a:lnTo>
                    <a:pt x="722947" y="921689"/>
                  </a:lnTo>
                  <a:lnTo>
                    <a:pt x="722807" y="924229"/>
                  </a:lnTo>
                  <a:lnTo>
                    <a:pt x="721880" y="925499"/>
                  </a:lnTo>
                  <a:lnTo>
                    <a:pt x="718820" y="925499"/>
                  </a:lnTo>
                  <a:lnTo>
                    <a:pt x="712063" y="924229"/>
                  </a:lnTo>
                  <a:lnTo>
                    <a:pt x="714273" y="924229"/>
                  </a:lnTo>
                  <a:lnTo>
                    <a:pt x="715911" y="922959"/>
                  </a:lnTo>
                  <a:lnTo>
                    <a:pt x="716978" y="921689"/>
                  </a:lnTo>
                  <a:lnTo>
                    <a:pt x="717753" y="920419"/>
                  </a:lnTo>
                  <a:lnTo>
                    <a:pt x="715695" y="919149"/>
                  </a:lnTo>
                  <a:lnTo>
                    <a:pt x="712558" y="919149"/>
                  </a:lnTo>
                  <a:lnTo>
                    <a:pt x="709434" y="920419"/>
                  </a:lnTo>
                  <a:lnTo>
                    <a:pt x="706450" y="919149"/>
                  </a:lnTo>
                  <a:lnTo>
                    <a:pt x="704240" y="919149"/>
                  </a:lnTo>
                  <a:lnTo>
                    <a:pt x="702538" y="920419"/>
                  </a:lnTo>
                  <a:lnTo>
                    <a:pt x="702183" y="921689"/>
                  </a:lnTo>
                  <a:lnTo>
                    <a:pt x="702741" y="922959"/>
                  </a:lnTo>
                  <a:lnTo>
                    <a:pt x="694639" y="922959"/>
                  </a:lnTo>
                  <a:lnTo>
                    <a:pt x="690791" y="921689"/>
                  </a:lnTo>
                  <a:lnTo>
                    <a:pt x="688873" y="920419"/>
                  </a:lnTo>
                  <a:lnTo>
                    <a:pt x="687946" y="919149"/>
                  </a:lnTo>
                  <a:lnTo>
                    <a:pt x="686384" y="919149"/>
                  </a:lnTo>
                  <a:lnTo>
                    <a:pt x="681050" y="921689"/>
                  </a:lnTo>
                  <a:lnTo>
                    <a:pt x="677418" y="919149"/>
                  </a:lnTo>
                  <a:lnTo>
                    <a:pt x="673303" y="920419"/>
                  </a:lnTo>
                  <a:lnTo>
                    <a:pt x="674611" y="919149"/>
                  </a:lnTo>
                  <a:lnTo>
                    <a:pt x="675932" y="917879"/>
                  </a:lnTo>
                  <a:lnTo>
                    <a:pt x="677354" y="916609"/>
                  </a:lnTo>
                  <a:lnTo>
                    <a:pt x="675005" y="914069"/>
                  </a:lnTo>
                  <a:lnTo>
                    <a:pt x="670382" y="915339"/>
                  </a:lnTo>
                  <a:lnTo>
                    <a:pt x="668959" y="916609"/>
                  </a:lnTo>
                  <a:lnTo>
                    <a:pt x="666470" y="919149"/>
                  </a:lnTo>
                  <a:lnTo>
                    <a:pt x="663765" y="919149"/>
                  </a:lnTo>
                  <a:lnTo>
                    <a:pt x="660920" y="917879"/>
                  </a:lnTo>
                  <a:lnTo>
                    <a:pt x="657098" y="917879"/>
                  </a:lnTo>
                  <a:lnTo>
                    <a:pt x="658571" y="915619"/>
                  </a:lnTo>
                  <a:lnTo>
                    <a:pt x="656297" y="914273"/>
                  </a:lnTo>
                  <a:lnTo>
                    <a:pt x="654227" y="914831"/>
                  </a:lnTo>
                  <a:lnTo>
                    <a:pt x="651954" y="916114"/>
                  </a:lnTo>
                  <a:lnTo>
                    <a:pt x="654939" y="917879"/>
                  </a:lnTo>
                  <a:lnTo>
                    <a:pt x="654659" y="917879"/>
                  </a:lnTo>
                  <a:lnTo>
                    <a:pt x="650176" y="916609"/>
                  </a:lnTo>
                  <a:lnTo>
                    <a:pt x="645553" y="916609"/>
                  </a:lnTo>
                  <a:lnTo>
                    <a:pt x="641146" y="915339"/>
                  </a:lnTo>
                  <a:lnTo>
                    <a:pt x="634885" y="915339"/>
                  </a:lnTo>
                  <a:lnTo>
                    <a:pt x="631901" y="914069"/>
                  </a:lnTo>
                  <a:lnTo>
                    <a:pt x="635241" y="912799"/>
                  </a:lnTo>
                  <a:lnTo>
                    <a:pt x="638086" y="914069"/>
                  </a:lnTo>
                  <a:lnTo>
                    <a:pt x="641146" y="915339"/>
                  </a:lnTo>
                  <a:lnTo>
                    <a:pt x="643915" y="914069"/>
                  </a:lnTo>
                  <a:lnTo>
                    <a:pt x="642429" y="911529"/>
                  </a:lnTo>
                  <a:lnTo>
                    <a:pt x="638657" y="910259"/>
                  </a:lnTo>
                  <a:lnTo>
                    <a:pt x="629907" y="910259"/>
                  </a:lnTo>
                  <a:lnTo>
                    <a:pt x="630834" y="912799"/>
                  </a:lnTo>
                  <a:lnTo>
                    <a:pt x="627062" y="912799"/>
                  </a:lnTo>
                  <a:lnTo>
                    <a:pt x="623430" y="914069"/>
                  </a:lnTo>
                  <a:lnTo>
                    <a:pt x="619798" y="912799"/>
                  </a:lnTo>
                  <a:lnTo>
                    <a:pt x="621296" y="911529"/>
                  </a:lnTo>
                  <a:lnTo>
                    <a:pt x="620585" y="907719"/>
                  </a:lnTo>
                  <a:lnTo>
                    <a:pt x="618883" y="906449"/>
                  </a:lnTo>
                  <a:lnTo>
                    <a:pt x="615111" y="908989"/>
                  </a:lnTo>
                  <a:lnTo>
                    <a:pt x="614895" y="911529"/>
                  </a:lnTo>
                  <a:lnTo>
                    <a:pt x="607999" y="911529"/>
                  </a:lnTo>
                  <a:lnTo>
                    <a:pt x="605866" y="910259"/>
                  </a:lnTo>
                  <a:lnTo>
                    <a:pt x="596760" y="910259"/>
                  </a:lnTo>
                  <a:lnTo>
                    <a:pt x="597039" y="907719"/>
                  </a:lnTo>
                  <a:lnTo>
                    <a:pt x="599173" y="907719"/>
                  </a:lnTo>
                  <a:lnTo>
                    <a:pt x="598957" y="905179"/>
                  </a:lnTo>
                  <a:lnTo>
                    <a:pt x="583031" y="910259"/>
                  </a:lnTo>
                  <a:lnTo>
                    <a:pt x="574840" y="906449"/>
                  </a:lnTo>
                  <a:lnTo>
                    <a:pt x="578408" y="905179"/>
                  </a:lnTo>
                  <a:lnTo>
                    <a:pt x="575487" y="903909"/>
                  </a:lnTo>
                  <a:lnTo>
                    <a:pt x="573354" y="903909"/>
                  </a:lnTo>
                  <a:lnTo>
                    <a:pt x="571284" y="905179"/>
                  </a:lnTo>
                  <a:lnTo>
                    <a:pt x="567372" y="906449"/>
                  </a:lnTo>
                  <a:lnTo>
                    <a:pt x="563397" y="906449"/>
                  </a:lnTo>
                  <a:lnTo>
                    <a:pt x="559485" y="905179"/>
                  </a:lnTo>
                  <a:lnTo>
                    <a:pt x="555498" y="905179"/>
                  </a:lnTo>
                  <a:lnTo>
                    <a:pt x="551586" y="903909"/>
                  </a:lnTo>
                  <a:lnTo>
                    <a:pt x="545185" y="903909"/>
                  </a:lnTo>
                  <a:lnTo>
                    <a:pt x="544512" y="902639"/>
                  </a:lnTo>
                  <a:lnTo>
                    <a:pt x="543191" y="900099"/>
                  </a:lnTo>
                  <a:lnTo>
                    <a:pt x="540054" y="900099"/>
                  </a:lnTo>
                  <a:lnTo>
                    <a:pt x="538213" y="901369"/>
                  </a:lnTo>
                  <a:lnTo>
                    <a:pt x="536498" y="902639"/>
                  </a:lnTo>
                  <a:lnTo>
                    <a:pt x="534301" y="902639"/>
                  </a:lnTo>
                  <a:lnTo>
                    <a:pt x="528967" y="901369"/>
                  </a:lnTo>
                  <a:lnTo>
                    <a:pt x="523633" y="901369"/>
                  </a:lnTo>
                  <a:lnTo>
                    <a:pt x="518299" y="900099"/>
                  </a:lnTo>
                  <a:lnTo>
                    <a:pt x="516801" y="898829"/>
                  </a:lnTo>
                  <a:lnTo>
                    <a:pt x="516902" y="897559"/>
                  </a:lnTo>
                  <a:lnTo>
                    <a:pt x="517017" y="896289"/>
                  </a:lnTo>
                  <a:lnTo>
                    <a:pt x="515658" y="896289"/>
                  </a:lnTo>
                  <a:lnTo>
                    <a:pt x="513956" y="895019"/>
                  </a:lnTo>
                  <a:lnTo>
                    <a:pt x="508546" y="895019"/>
                  </a:lnTo>
                  <a:lnTo>
                    <a:pt x="506196" y="897559"/>
                  </a:lnTo>
                  <a:lnTo>
                    <a:pt x="493966" y="897559"/>
                  </a:lnTo>
                  <a:lnTo>
                    <a:pt x="489915" y="896289"/>
                  </a:lnTo>
                  <a:lnTo>
                    <a:pt x="484289" y="896289"/>
                  </a:lnTo>
                  <a:lnTo>
                    <a:pt x="481660" y="895019"/>
                  </a:lnTo>
                  <a:lnTo>
                    <a:pt x="482587" y="892479"/>
                  </a:lnTo>
                  <a:lnTo>
                    <a:pt x="477253" y="892479"/>
                  </a:lnTo>
                  <a:lnTo>
                    <a:pt x="474611" y="891209"/>
                  </a:lnTo>
                  <a:lnTo>
                    <a:pt x="470636" y="891209"/>
                  </a:lnTo>
                  <a:lnTo>
                    <a:pt x="469138" y="892479"/>
                  </a:lnTo>
                  <a:lnTo>
                    <a:pt x="467436" y="895019"/>
                  </a:lnTo>
                  <a:lnTo>
                    <a:pt x="421068" y="895019"/>
                  </a:lnTo>
                  <a:lnTo>
                    <a:pt x="430872" y="900099"/>
                  </a:lnTo>
                  <a:lnTo>
                    <a:pt x="437413" y="898829"/>
                  </a:lnTo>
                  <a:lnTo>
                    <a:pt x="442963" y="902639"/>
                  </a:lnTo>
                  <a:lnTo>
                    <a:pt x="442315" y="898829"/>
                  </a:lnTo>
                  <a:lnTo>
                    <a:pt x="449795" y="898829"/>
                  </a:lnTo>
                  <a:lnTo>
                    <a:pt x="456907" y="901369"/>
                  </a:lnTo>
                  <a:lnTo>
                    <a:pt x="461238" y="902639"/>
                  </a:lnTo>
                  <a:lnTo>
                    <a:pt x="466293" y="901369"/>
                  </a:lnTo>
                  <a:lnTo>
                    <a:pt x="470992" y="902639"/>
                  </a:lnTo>
                  <a:lnTo>
                    <a:pt x="473900" y="902639"/>
                  </a:lnTo>
                  <a:lnTo>
                    <a:pt x="477177" y="901369"/>
                  </a:lnTo>
                  <a:lnTo>
                    <a:pt x="479386" y="905179"/>
                  </a:lnTo>
                  <a:lnTo>
                    <a:pt x="480453" y="906449"/>
                  </a:lnTo>
                  <a:lnTo>
                    <a:pt x="482587" y="906449"/>
                  </a:lnTo>
                  <a:lnTo>
                    <a:pt x="484428" y="907719"/>
                  </a:lnTo>
                  <a:lnTo>
                    <a:pt x="486359" y="906449"/>
                  </a:lnTo>
                  <a:lnTo>
                    <a:pt x="486562" y="903909"/>
                  </a:lnTo>
                  <a:lnTo>
                    <a:pt x="497801" y="905179"/>
                  </a:lnTo>
                  <a:lnTo>
                    <a:pt x="498944" y="906449"/>
                  </a:lnTo>
                  <a:lnTo>
                    <a:pt x="500443" y="908989"/>
                  </a:lnTo>
                  <a:lnTo>
                    <a:pt x="503072" y="908989"/>
                  </a:lnTo>
                  <a:lnTo>
                    <a:pt x="505421" y="907719"/>
                  </a:lnTo>
                  <a:lnTo>
                    <a:pt x="507123" y="906449"/>
                  </a:lnTo>
                  <a:lnTo>
                    <a:pt x="508838" y="906449"/>
                  </a:lnTo>
                  <a:lnTo>
                    <a:pt x="510463" y="907719"/>
                  </a:lnTo>
                  <a:lnTo>
                    <a:pt x="513664" y="907719"/>
                  </a:lnTo>
                  <a:lnTo>
                    <a:pt x="516864" y="908989"/>
                  </a:lnTo>
                  <a:lnTo>
                    <a:pt x="527189" y="908989"/>
                  </a:lnTo>
                  <a:lnTo>
                    <a:pt x="534162" y="910259"/>
                  </a:lnTo>
                  <a:lnTo>
                    <a:pt x="542912" y="911529"/>
                  </a:lnTo>
                  <a:lnTo>
                    <a:pt x="544398" y="911529"/>
                  </a:lnTo>
                  <a:lnTo>
                    <a:pt x="545680" y="912799"/>
                  </a:lnTo>
                  <a:lnTo>
                    <a:pt x="546887" y="915339"/>
                  </a:lnTo>
                  <a:lnTo>
                    <a:pt x="548957" y="915339"/>
                  </a:lnTo>
                  <a:lnTo>
                    <a:pt x="550875" y="916609"/>
                  </a:lnTo>
                  <a:lnTo>
                    <a:pt x="553072" y="914069"/>
                  </a:lnTo>
                  <a:lnTo>
                    <a:pt x="555002" y="912799"/>
                  </a:lnTo>
                  <a:lnTo>
                    <a:pt x="558482" y="914069"/>
                  </a:lnTo>
                  <a:lnTo>
                    <a:pt x="562254" y="912799"/>
                  </a:lnTo>
                  <a:lnTo>
                    <a:pt x="564667" y="916609"/>
                  </a:lnTo>
                  <a:lnTo>
                    <a:pt x="568439" y="916609"/>
                  </a:lnTo>
                  <a:lnTo>
                    <a:pt x="571715" y="914069"/>
                  </a:lnTo>
                  <a:lnTo>
                    <a:pt x="575348" y="916609"/>
                  </a:lnTo>
                  <a:lnTo>
                    <a:pt x="578827" y="916609"/>
                  </a:lnTo>
                  <a:lnTo>
                    <a:pt x="579755" y="917879"/>
                  </a:lnTo>
                  <a:lnTo>
                    <a:pt x="580961" y="920419"/>
                  </a:lnTo>
                  <a:lnTo>
                    <a:pt x="584809" y="921689"/>
                  </a:lnTo>
                  <a:lnTo>
                    <a:pt x="587006" y="919149"/>
                  </a:lnTo>
                  <a:lnTo>
                    <a:pt x="591070" y="917879"/>
                  </a:lnTo>
                  <a:lnTo>
                    <a:pt x="598741" y="917879"/>
                  </a:lnTo>
                  <a:lnTo>
                    <a:pt x="606005" y="920419"/>
                  </a:lnTo>
                  <a:lnTo>
                    <a:pt x="609269" y="922959"/>
                  </a:lnTo>
                  <a:lnTo>
                    <a:pt x="613194" y="920419"/>
                  </a:lnTo>
                  <a:lnTo>
                    <a:pt x="613473" y="920419"/>
                  </a:lnTo>
                  <a:lnTo>
                    <a:pt x="615607" y="922959"/>
                  </a:lnTo>
                  <a:lnTo>
                    <a:pt x="618096" y="921689"/>
                  </a:lnTo>
                  <a:lnTo>
                    <a:pt x="626135" y="921689"/>
                  </a:lnTo>
                  <a:lnTo>
                    <a:pt x="637654" y="924229"/>
                  </a:lnTo>
                  <a:lnTo>
                    <a:pt x="639724" y="925499"/>
                  </a:lnTo>
                  <a:lnTo>
                    <a:pt x="640435" y="926769"/>
                  </a:lnTo>
                  <a:lnTo>
                    <a:pt x="641997" y="928039"/>
                  </a:lnTo>
                  <a:lnTo>
                    <a:pt x="644055" y="928039"/>
                  </a:lnTo>
                  <a:lnTo>
                    <a:pt x="648042" y="926769"/>
                  </a:lnTo>
                  <a:lnTo>
                    <a:pt x="652310" y="925499"/>
                  </a:lnTo>
                  <a:lnTo>
                    <a:pt x="658876" y="926769"/>
                  </a:lnTo>
                  <a:lnTo>
                    <a:pt x="678561" y="929309"/>
                  </a:lnTo>
                  <a:lnTo>
                    <a:pt x="684390" y="929309"/>
                  </a:lnTo>
                  <a:lnTo>
                    <a:pt x="686879" y="931849"/>
                  </a:lnTo>
                  <a:lnTo>
                    <a:pt x="688162" y="933119"/>
                  </a:lnTo>
                  <a:lnTo>
                    <a:pt x="689800" y="933119"/>
                  </a:lnTo>
                  <a:lnTo>
                    <a:pt x="691083" y="931849"/>
                  </a:lnTo>
                  <a:lnTo>
                    <a:pt x="692569" y="930579"/>
                  </a:lnTo>
                  <a:lnTo>
                    <a:pt x="695706" y="931849"/>
                  </a:lnTo>
                  <a:lnTo>
                    <a:pt x="699897" y="930579"/>
                  </a:lnTo>
                  <a:lnTo>
                    <a:pt x="702106" y="934389"/>
                  </a:lnTo>
                  <a:lnTo>
                    <a:pt x="702538" y="934389"/>
                  </a:lnTo>
                  <a:lnTo>
                    <a:pt x="705599" y="933119"/>
                  </a:lnTo>
                  <a:lnTo>
                    <a:pt x="708799" y="935659"/>
                  </a:lnTo>
                  <a:lnTo>
                    <a:pt x="711784" y="934389"/>
                  </a:lnTo>
                  <a:lnTo>
                    <a:pt x="715340" y="933119"/>
                  </a:lnTo>
                  <a:lnTo>
                    <a:pt x="718616" y="934389"/>
                  </a:lnTo>
                  <a:lnTo>
                    <a:pt x="721880" y="934389"/>
                  </a:lnTo>
                  <a:lnTo>
                    <a:pt x="727506" y="935659"/>
                  </a:lnTo>
                  <a:lnTo>
                    <a:pt x="728929" y="935659"/>
                  </a:lnTo>
                  <a:lnTo>
                    <a:pt x="731634" y="940739"/>
                  </a:lnTo>
                  <a:lnTo>
                    <a:pt x="733336" y="940739"/>
                  </a:lnTo>
                  <a:lnTo>
                    <a:pt x="735469" y="938199"/>
                  </a:lnTo>
                  <a:lnTo>
                    <a:pt x="736968" y="936929"/>
                  </a:lnTo>
                  <a:lnTo>
                    <a:pt x="738454" y="936929"/>
                  </a:lnTo>
                  <a:lnTo>
                    <a:pt x="746137" y="938199"/>
                  </a:lnTo>
                  <a:lnTo>
                    <a:pt x="751979" y="939469"/>
                  </a:lnTo>
                  <a:lnTo>
                    <a:pt x="757948" y="939469"/>
                  </a:lnTo>
                  <a:lnTo>
                    <a:pt x="766737" y="940739"/>
                  </a:lnTo>
                  <a:lnTo>
                    <a:pt x="775525" y="940739"/>
                  </a:lnTo>
                  <a:lnTo>
                    <a:pt x="837768" y="949629"/>
                  </a:lnTo>
                  <a:lnTo>
                    <a:pt x="839685" y="948359"/>
                  </a:lnTo>
                  <a:lnTo>
                    <a:pt x="838682" y="950899"/>
                  </a:lnTo>
                  <a:lnTo>
                    <a:pt x="839609" y="952169"/>
                  </a:lnTo>
                  <a:lnTo>
                    <a:pt x="842949" y="952169"/>
                  </a:lnTo>
                  <a:lnTo>
                    <a:pt x="846302" y="953439"/>
                  </a:lnTo>
                  <a:lnTo>
                    <a:pt x="849566" y="950899"/>
                  </a:lnTo>
                  <a:lnTo>
                    <a:pt x="852271" y="950899"/>
                  </a:lnTo>
                  <a:lnTo>
                    <a:pt x="955395" y="963599"/>
                  </a:lnTo>
                  <a:lnTo>
                    <a:pt x="991984" y="968679"/>
                  </a:lnTo>
                  <a:lnTo>
                    <a:pt x="995680" y="968679"/>
                  </a:lnTo>
                  <a:lnTo>
                    <a:pt x="996391" y="964869"/>
                  </a:lnTo>
                  <a:lnTo>
                    <a:pt x="996746" y="962329"/>
                  </a:lnTo>
                  <a:close/>
                </a:path>
                <a:path extrusionOk="0" h="993775" w="2453005">
                  <a:moveTo>
                    <a:pt x="1209522" y="989558"/>
                  </a:moveTo>
                  <a:lnTo>
                    <a:pt x="1208303" y="987564"/>
                  </a:lnTo>
                  <a:lnTo>
                    <a:pt x="1206881" y="986993"/>
                  </a:lnTo>
                  <a:lnTo>
                    <a:pt x="1205318" y="986713"/>
                  </a:lnTo>
                  <a:lnTo>
                    <a:pt x="1203401" y="986929"/>
                  </a:lnTo>
                  <a:lnTo>
                    <a:pt x="1204468" y="988910"/>
                  </a:lnTo>
                  <a:lnTo>
                    <a:pt x="1206106" y="989342"/>
                  </a:lnTo>
                  <a:lnTo>
                    <a:pt x="1207592" y="989774"/>
                  </a:lnTo>
                  <a:lnTo>
                    <a:pt x="1209522" y="989558"/>
                  </a:lnTo>
                  <a:close/>
                </a:path>
                <a:path extrusionOk="0" h="993775" w="2453005">
                  <a:moveTo>
                    <a:pt x="1222895" y="993101"/>
                  </a:moveTo>
                  <a:lnTo>
                    <a:pt x="1173594" y="986142"/>
                  </a:lnTo>
                  <a:lnTo>
                    <a:pt x="1175943" y="985367"/>
                  </a:lnTo>
                  <a:lnTo>
                    <a:pt x="1178217" y="985012"/>
                  </a:lnTo>
                  <a:lnTo>
                    <a:pt x="1180490" y="984440"/>
                  </a:lnTo>
                  <a:lnTo>
                    <a:pt x="1184910" y="983449"/>
                  </a:lnTo>
                  <a:lnTo>
                    <a:pt x="1186027" y="981748"/>
                  </a:lnTo>
                  <a:lnTo>
                    <a:pt x="1186535" y="980960"/>
                  </a:lnTo>
                  <a:lnTo>
                    <a:pt x="1179715" y="981240"/>
                  </a:lnTo>
                  <a:lnTo>
                    <a:pt x="1173238" y="981748"/>
                  </a:lnTo>
                  <a:lnTo>
                    <a:pt x="1167117" y="979119"/>
                  </a:lnTo>
                  <a:lnTo>
                    <a:pt x="1165199" y="980109"/>
                  </a:lnTo>
                  <a:lnTo>
                    <a:pt x="1165199" y="982243"/>
                  </a:lnTo>
                  <a:lnTo>
                    <a:pt x="1167968" y="985367"/>
                  </a:lnTo>
                  <a:lnTo>
                    <a:pt x="1162850" y="984656"/>
                  </a:lnTo>
                  <a:lnTo>
                    <a:pt x="1158367" y="984084"/>
                  </a:lnTo>
                  <a:lnTo>
                    <a:pt x="1153248" y="983373"/>
                  </a:lnTo>
                  <a:lnTo>
                    <a:pt x="1156169" y="981456"/>
                  </a:lnTo>
                  <a:lnTo>
                    <a:pt x="1155814" y="981100"/>
                  </a:lnTo>
                  <a:lnTo>
                    <a:pt x="1153464" y="978827"/>
                  </a:lnTo>
                  <a:lnTo>
                    <a:pt x="1149616" y="978623"/>
                  </a:lnTo>
                  <a:lnTo>
                    <a:pt x="1145921" y="981100"/>
                  </a:lnTo>
                  <a:lnTo>
                    <a:pt x="1145463" y="981036"/>
                  </a:lnTo>
                  <a:lnTo>
                    <a:pt x="1143152" y="980681"/>
                  </a:lnTo>
                  <a:lnTo>
                    <a:pt x="1141501" y="978827"/>
                  </a:lnTo>
                  <a:lnTo>
                    <a:pt x="1140802" y="977760"/>
                  </a:lnTo>
                  <a:lnTo>
                    <a:pt x="1140536" y="977341"/>
                  </a:lnTo>
                  <a:lnTo>
                    <a:pt x="1139952" y="976414"/>
                  </a:lnTo>
                  <a:lnTo>
                    <a:pt x="1137881" y="975842"/>
                  </a:lnTo>
                  <a:lnTo>
                    <a:pt x="1137094" y="976083"/>
                  </a:lnTo>
                  <a:lnTo>
                    <a:pt x="1137094" y="980884"/>
                  </a:lnTo>
                  <a:lnTo>
                    <a:pt x="1134605" y="981036"/>
                  </a:lnTo>
                  <a:lnTo>
                    <a:pt x="1132332" y="980389"/>
                  </a:lnTo>
                  <a:lnTo>
                    <a:pt x="1130134" y="979970"/>
                  </a:lnTo>
                  <a:lnTo>
                    <a:pt x="1134681" y="978827"/>
                  </a:lnTo>
                  <a:lnTo>
                    <a:pt x="1137094" y="980884"/>
                  </a:lnTo>
                  <a:lnTo>
                    <a:pt x="1137094" y="976083"/>
                  </a:lnTo>
                  <a:lnTo>
                    <a:pt x="1135253" y="976630"/>
                  </a:lnTo>
                  <a:lnTo>
                    <a:pt x="1132979" y="977265"/>
                  </a:lnTo>
                  <a:lnTo>
                    <a:pt x="1130693" y="977341"/>
                  </a:lnTo>
                  <a:lnTo>
                    <a:pt x="1129309" y="976274"/>
                  </a:lnTo>
                  <a:lnTo>
                    <a:pt x="1127074" y="974572"/>
                  </a:lnTo>
                  <a:lnTo>
                    <a:pt x="1125143" y="974140"/>
                  </a:lnTo>
                  <a:lnTo>
                    <a:pt x="1123226" y="973645"/>
                  </a:lnTo>
                  <a:lnTo>
                    <a:pt x="1118323" y="972439"/>
                  </a:lnTo>
                  <a:lnTo>
                    <a:pt x="1113193" y="972007"/>
                  </a:lnTo>
                  <a:lnTo>
                    <a:pt x="1108151" y="971092"/>
                  </a:lnTo>
                  <a:lnTo>
                    <a:pt x="1105585" y="970597"/>
                  </a:lnTo>
                  <a:lnTo>
                    <a:pt x="1103591" y="972159"/>
                  </a:lnTo>
                  <a:lnTo>
                    <a:pt x="1103033" y="974712"/>
                  </a:lnTo>
                  <a:lnTo>
                    <a:pt x="1101890" y="976274"/>
                  </a:lnTo>
                  <a:lnTo>
                    <a:pt x="1100607" y="976058"/>
                  </a:lnTo>
                  <a:lnTo>
                    <a:pt x="1099756" y="975918"/>
                  </a:lnTo>
                  <a:lnTo>
                    <a:pt x="1097546" y="976058"/>
                  </a:lnTo>
                  <a:lnTo>
                    <a:pt x="1095489" y="975207"/>
                  </a:lnTo>
                  <a:lnTo>
                    <a:pt x="1092352" y="973861"/>
                  </a:lnTo>
                  <a:lnTo>
                    <a:pt x="1092111" y="972439"/>
                  </a:lnTo>
                  <a:lnTo>
                    <a:pt x="1092161" y="972159"/>
                  </a:lnTo>
                  <a:lnTo>
                    <a:pt x="1093025" y="971448"/>
                  </a:lnTo>
                  <a:lnTo>
                    <a:pt x="1094778" y="970026"/>
                  </a:lnTo>
                  <a:lnTo>
                    <a:pt x="1092352" y="969594"/>
                  </a:lnTo>
                  <a:lnTo>
                    <a:pt x="1085176" y="968959"/>
                  </a:lnTo>
                  <a:lnTo>
                    <a:pt x="1077988" y="968743"/>
                  </a:lnTo>
                  <a:lnTo>
                    <a:pt x="1070940" y="967041"/>
                  </a:lnTo>
                  <a:lnTo>
                    <a:pt x="1069022" y="966609"/>
                  </a:lnTo>
                  <a:lnTo>
                    <a:pt x="1067244" y="967320"/>
                  </a:lnTo>
                  <a:lnTo>
                    <a:pt x="1064120" y="970800"/>
                  </a:lnTo>
                  <a:lnTo>
                    <a:pt x="1061986" y="971448"/>
                  </a:lnTo>
                  <a:lnTo>
                    <a:pt x="1059421" y="970800"/>
                  </a:lnTo>
                  <a:lnTo>
                    <a:pt x="1057325" y="972223"/>
                  </a:lnTo>
                  <a:lnTo>
                    <a:pt x="1057313" y="972439"/>
                  </a:lnTo>
                  <a:lnTo>
                    <a:pt x="1058786" y="974496"/>
                  </a:lnTo>
                  <a:lnTo>
                    <a:pt x="1063904" y="974852"/>
                  </a:lnTo>
                  <a:lnTo>
                    <a:pt x="1068666" y="976198"/>
                  </a:lnTo>
                  <a:lnTo>
                    <a:pt x="1075918" y="978903"/>
                  </a:lnTo>
                  <a:lnTo>
                    <a:pt x="1078623" y="979538"/>
                  </a:lnTo>
                  <a:lnTo>
                    <a:pt x="1081328" y="978547"/>
                  </a:lnTo>
                  <a:lnTo>
                    <a:pt x="1083754" y="977760"/>
                  </a:lnTo>
                  <a:lnTo>
                    <a:pt x="1086091" y="977912"/>
                  </a:lnTo>
                  <a:lnTo>
                    <a:pt x="1088517" y="978268"/>
                  </a:lnTo>
                  <a:lnTo>
                    <a:pt x="1094130" y="978966"/>
                  </a:lnTo>
                  <a:lnTo>
                    <a:pt x="1099820" y="980033"/>
                  </a:lnTo>
                  <a:lnTo>
                    <a:pt x="1105446" y="980465"/>
                  </a:lnTo>
                  <a:lnTo>
                    <a:pt x="1111846" y="981036"/>
                  </a:lnTo>
                  <a:lnTo>
                    <a:pt x="1118184" y="981887"/>
                  </a:lnTo>
                  <a:lnTo>
                    <a:pt x="1133944" y="983526"/>
                  </a:lnTo>
                  <a:lnTo>
                    <a:pt x="1210589" y="992390"/>
                  </a:lnTo>
                  <a:lnTo>
                    <a:pt x="1222819" y="993673"/>
                  </a:lnTo>
                  <a:lnTo>
                    <a:pt x="1222895" y="993101"/>
                  </a:lnTo>
                  <a:close/>
                </a:path>
                <a:path extrusionOk="0" h="993775" w="2453005">
                  <a:moveTo>
                    <a:pt x="1236052" y="992682"/>
                  </a:moveTo>
                  <a:lnTo>
                    <a:pt x="1235760" y="990828"/>
                  </a:lnTo>
                  <a:lnTo>
                    <a:pt x="1234135" y="990333"/>
                  </a:lnTo>
                  <a:lnTo>
                    <a:pt x="1232496" y="990333"/>
                  </a:lnTo>
                  <a:lnTo>
                    <a:pt x="1230147" y="990981"/>
                  </a:lnTo>
                  <a:lnTo>
                    <a:pt x="1230363" y="993101"/>
                  </a:lnTo>
                  <a:lnTo>
                    <a:pt x="1232496" y="993101"/>
                  </a:lnTo>
                  <a:lnTo>
                    <a:pt x="1234198" y="993317"/>
                  </a:lnTo>
                  <a:lnTo>
                    <a:pt x="1236052" y="992682"/>
                  </a:lnTo>
                  <a:close/>
                </a:path>
                <a:path extrusionOk="0" h="993775" w="2453005">
                  <a:moveTo>
                    <a:pt x="2436965" y="396189"/>
                  </a:moveTo>
                  <a:lnTo>
                    <a:pt x="2358263" y="403606"/>
                  </a:lnTo>
                  <a:lnTo>
                    <a:pt x="2284628" y="418503"/>
                  </a:lnTo>
                  <a:lnTo>
                    <a:pt x="2242261" y="429717"/>
                  </a:lnTo>
                  <a:lnTo>
                    <a:pt x="2271357" y="428015"/>
                  </a:lnTo>
                  <a:lnTo>
                    <a:pt x="2311387" y="423875"/>
                  </a:lnTo>
                  <a:lnTo>
                    <a:pt x="2340787" y="419138"/>
                  </a:lnTo>
                  <a:lnTo>
                    <a:pt x="2394496" y="407276"/>
                  </a:lnTo>
                  <a:lnTo>
                    <a:pt x="2436965" y="396189"/>
                  </a:lnTo>
                  <a:close/>
                </a:path>
                <a:path extrusionOk="0" h="993775" w="2453005">
                  <a:moveTo>
                    <a:pt x="2452471" y="0"/>
                  </a:moveTo>
                  <a:lnTo>
                    <a:pt x="2439873" y="46812"/>
                  </a:lnTo>
                  <a:lnTo>
                    <a:pt x="2429967" y="91224"/>
                  </a:lnTo>
                  <a:lnTo>
                    <a:pt x="2422652" y="139280"/>
                  </a:lnTo>
                  <a:lnTo>
                    <a:pt x="2417826" y="197040"/>
                  </a:lnTo>
                  <a:lnTo>
                    <a:pt x="2418321" y="237667"/>
                  </a:lnTo>
                  <a:lnTo>
                    <a:pt x="2385657" y="238188"/>
                  </a:lnTo>
                  <a:lnTo>
                    <a:pt x="2362174" y="239864"/>
                  </a:lnTo>
                  <a:lnTo>
                    <a:pt x="2339848" y="242443"/>
                  </a:lnTo>
                  <a:lnTo>
                    <a:pt x="2320010" y="245757"/>
                  </a:lnTo>
                  <a:lnTo>
                    <a:pt x="2342972" y="244957"/>
                  </a:lnTo>
                  <a:lnTo>
                    <a:pt x="2370988" y="242976"/>
                  </a:lnTo>
                  <a:lnTo>
                    <a:pt x="2398280" y="240461"/>
                  </a:lnTo>
                  <a:lnTo>
                    <a:pt x="2418321" y="238023"/>
                  </a:lnTo>
                  <a:lnTo>
                    <a:pt x="2418245" y="245833"/>
                  </a:lnTo>
                  <a:lnTo>
                    <a:pt x="2419820" y="260743"/>
                  </a:lnTo>
                  <a:lnTo>
                    <a:pt x="2401303" y="260896"/>
                  </a:lnTo>
                  <a:lnTo>
                    <a:pt x="2391473" y="261924"/>
                  </a:lnTo>
                  <a:lnTo>
                    <a:pt x="2382278" y="263563"/>
                  </a:lnTo>
                  <a:lnTo>
                    <a:pt x="2373934" y="265722"/>
                  </a:lnTo>
                  <a:lnTo>
                    <a:pt x="2401176" y="264769"/>
                  </a:lnTo>
                  <a:lnTo>
                    <a:pt x="2420099" y="263156"/>
                  </a:lnTo>
                  <a:lnTo>
                    <a:pt x="2425890" y="306057"/>
                  </a:lnTo>
                  <a:lnTo>
                    <a:pt x="2432240" y="337553"/>
                  </a:lnTo>
                  <a:lnTo>
                    <a:pt x="2440063" y="364667"/>
                  </a:lnTo>
                  <a:lnTo>
                    <a:pt x="2450261" y="394423"/>
                  </a:lnTo>
                  <a:lnTo>
                    <a:pt x="2445207" y="348284"/>
                  </a:lnTo>
                  <a:lnTo>
                    <a:pt x="2442375" y="318795"/>
                  </a:lnTo>
                  <a:lnTo>
                    <a:pt x="2441016" y="292709"/>
                  </a:lnTo>
                  <a:lnTo>
                    <a:pt x="2439733" y="197599"/>
                  </a:lnTo>
                  <a:lnTo>
                    <a:pt x="2442807" y="121005"/>
                  </a:lnTo>
                  <a:lnTo>
                    <a:pt x="2444229" y="95427"/>
                  </a:lnTo>
                  <a:lnTo>
                    <a:pt x="2447074" y="59740"/>
                  </a:lnTo>
                  <a:lnTo>
                    <a:pt x="2452471"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3" name="Google Shape;3803;g2b5c250f245_0_726"/>
            <p:cNvSpPr/>
            <p:nvPr/>
          </p:nvSpPr>
          <p:spPr>
            <a:xfrm>
              <a:off x="401053" y="9162833"/>
              <a:ext cx="2484120" cy="548004"/>
            </a:xfrm>
            <a:custGeom>
              <a:rect b="b" l="l" r="r" t="t"/>
              <a:pathLst>
                <a:path extrusionOk="0" h="548004" w="2484120">
                  <a:moveTo>
                    <a:pt x="59588" y="425627"/>
                  </a:moveTo>
                  <a:lnTo>
                    <a:pt x="54965" y="424357"/>
                  </a:lnTo>
                  <a:lnTo>
                    <a:pt x="55537" y="423087"/>
                  </a:lnTo>
                  <a:lnTo>
                    <a:pt x="56095" y="421817"/>
                  </a:lnTo>
                  <a:lnTo>
                    <a:pt x="56527" y="419277"/>
                  </a:lnTo>
                  <a:lnTo>
                    <a:pt x="57023" y="416737"/>
                  </a:lnTo>
                  <a:lnTo>
                    <a:pt x="56807" y="414197"/>
                  </a:lnTo>
                  <a:lnTo>
                    <a:pt x="54394" y="412927"/>
                  </a:lnTo>
                  <a:lnTo>
                    <a:pt x="52120" y="412927"/>
                  </a:lnTo>
                  <a:lnTo>
                    <a:pt x="50126" y="414197"/>
                  </a:lnTo>
                  <a:lnTo>
                    <a:pt x="49695" y="416737"/>
                  </a:lnTo>
                  <a:lnTo>
                    <a:pt x="47142" y="419277"/>
                  </a:lnTo>
                  <a:lnTo>
                    <a:pt x="45288" y="419277"/>
                  </a:lnTo>
                  <a:lnTo>
                    <a:pt x="45427" y="418007"/>
                  </a:lnTo>
                  <a:lnTo>
                    <a:pt x="45072" y="416737"/>
                  </a:lnTo>
                  <a:lnTo>
                    <a:pt x="45072" y="414197"/>
                  </a:lnTo>
                  <a:lnTo>
                    <a:pt x="46075" y="415467"/>
                  </a:lnTo>
                  <a:lnTo>
                    <a:pt x="45643" y="418007"/>
                  </a:lnTo>
                  <a:lnTo>
                    <a:pt x="47498" y="416737"/>
                  </a:lnTo>
                  <a:lnTo>
                    <a:pt x="49199" y="415467"/>
                  </a:lnTo>
                  <a:lnTo>
                    <a:pt x="48412" y="414197"/>
                  </a:lnTo>
                  <a:lnTo>
                    <a:pt x="47561" y="412927"/>
                  </a:lnTo>
                  <a:lnTo>
                    <a:pt x="46570" y="411657"/>
                  </a:lnTo>
                  <a:lnTo>
                    <a:pt x="46139" y="409117"/>
                  </a:lnTo>
                  <a:lnTo>
                    <a:pt x="42011" y="407847"/>
                  </a:lnTo>
                  <a:lnTo>
                    <a:pt x="42367" y="405307"/>
                  </a:lnTo>
                  <a:lnTo>
                    <a:pt x="42303" y="402767"/>
                  </a:lnTo>
                  <a:lnTo>
                    <a:pt x="44932" y="401497"/>
                  </a:lnTo>
                  <a:lnTo>
                    <a:pt x="46494" y="402767"/>
                  </a:lnTo>
                  <a:lnTo>
                    <a:pt x="46990" y="404037"/>
                  </a:lnTo>
                  <a:lnTo>
                    <a:pt x="48209" y="405307"/>
                  </a:lnTo>
                  <a:lnTo>
                    <a:pt x="49911" y="404037"/>
                  </a:lnTo>
                  <a:lnTo>
                    <a:pt x="52539" y="404037"/>
                  </a:lnTo>
                  <a:lnTo>
                    <a:pt x="52120" y="401497"/>
                  </a:lnTo>
                  <a:lnTo>
                    <a:pt x="51904" y="400227"/>
                  </a:lnTo>
                  <a:lnTo>
                    <a:pt x="52476" y="398957"/>
                  </a:lnTo>
                  <a:lnTo>
                    <a:pt x="47853" y="397687"/>
                  </a:lnTo>
                  <a:lnTo>
                    <a:pt x="45720" y="395147"/>
                  </a:lnTo>
                  <a:lnTo>
                    <a:pt x="42799" y="395147"/>
                  </a:lnTo>
                  <a:lnTo>
                    <a:pt x="40233" y="393877"/>
                  </a:lnTo>
                  <a:lnTo>
                    <a:pt x="39522" y="390067"/>
                  </a:lnTo>
                  <a:lnTo>
                    <a:pt x="39027" y="387527"/>
                  </a:lnTo>
                  <a:lnTo>
                    <a:pt x="40373" y="384987"/>
                  </a:lnTo>
                  <a:lnTo>
                    <a:pt x="43230" y="383717"/>
                  </a:lnTo>
                  <a:lnTo>
                    <a:pt x="43230" y="381177"/>
                  </a:lnTo>
                  <a:lnTo>
                    <a:pt x="43942" y="379907"/>
                  </a:lnTo>
                  <a:lnTo>
                    <a:pt x="46786" y="378637"/>
                  </a:lnTo>
                  <a:lnTo>
                    <a:pt x="48272" y="374827"/>
                  </a:lnTo>
                  <a:lnTo>
                    <a:pt x="46850" y="371017"/>
                  </a:lnTo>
                  <a:lnTo>
                    <a:pt x="39166" y="369747"/>
                  </a:lnTo>
                  <a:lnTo>
                    <a:pt x="38887" y="368477"/>
                  </a:lnTo>
                  <a:lnTo>
                    <a:pt x="38315" y="365937"/>
                  </a:lnTo>
                  <a:lnTo>
                    <a:pt x="36042" y="367880"/>
                  </a:lnTo>
                  <a:lnTo>
                    <a:pt x="36042" y="393877"/>
                  </a:lnTo>
                  <a:lnTo>
                    <a:pt x="34404" y="397687"/>
                  </a:lnTo>
                  <a:lnTo>
                    <a:pt x="33261" y="392607"/>
                  </a:lnTo>
                  <a:lnTo>
                    <a:pt x="32270" y="388797"/>
                  </a:lnTo>
                  <a:lnTo>
                    <a:pt x="31915" y="383717"/>
                  </a:lnTo>
                  <a:lnTo>
                    <a:pt x="34759" y="387527"/>
                  </a:lnTo>
                  <a:lnTo>
                    <a:pt x="36042" y="393877"/>
                  </a:lnTo>
                  <a:lnTo>
                    <a:pt x="36042" y="367880"/>
                  </a:lnTo>
                  <a:lnTo>
                    <a:pt x="35331" y="368477"/>
                  </a:lnTo>
                  <a:lnTo>
                    <a:pt x="34404" y="365937"/>
                  </a:lnTo>
                  <a:lnTo>
                    <a:pt x="33972" y="363397"/>
                  </a:lnTo>
                  <a:lnTo>
                    <a:pt x="33972" y="360857"/>
                  </a:lnTo>
                  <a:lnTo>
                    <a:pt x="35750" y="362127"/>
                  </a:lnTo>
                  <a:lnTo>
                    <a:pt x="37884" y="362127"/>
                  </a:lnTo>
                  <a:lnTo>
                    <a:pt x="38392" y="364667"/>
                  </a:lnTo>
                  <a:lnTo>
                    <a:pt x="39662" y="364667"/>
                  </a:lnTo>
                  <a:lnTo>
                    <a:pt x="41376" y="363397"/>
                  </a:lnTo>
                  <a:lnTo>
                    <a:pt x="44577" y="362127"/>
                  </a:lnTo>
                  <a:lnTo>
                    <a:pt x="44792" y="360857"/>
                  </a:lnTo>
                  <a:lnTo>
                    <a:pt x="45008" y="359587"/>
                  </a:lnTo>
                  <a:lnTo>
                    <a:pt x="45504" y="357047"/>
                  </a:lnTo>
                  <a:lnTo>
                    <a:pt x="41300" y="357047"/>
                  </a:lnTo>
                  <a:lnTo>
                    <a:pt x="39458" y="355777"/>
                  </a:lnTo>
                  <a:lnTo>
                    <a:pt x="38887" y="354507"/>
                  </a:lnTo>
                  <a:lnTo>
                    <a:pt x="38950" y="350697"/>
                  </a:lnTo>
                  <a:lnTo>
                    <a:pt x="41795" y="350697"/>
                  </a:lnTo>
                  <a:lnTo>
                    <a:pt x="43865" y="348157"/>
                  </a:lnTo>
                  <a:lnTo>
                    <a:pt x="42875" y="345617"/>
                  </a:lnTo>
                  <a:lnTo>
                    <a:pt x="42367" y="343077"/>
                  </a:lnTo>
                  <a:lnTo>
                    <a:pt x="39382" y="340537"/>
                  </a:lnTo>
                  <a:lnTo>
                    <a:pt x="36893" y="339267"/>
                  </a:lnTo>
                  <a:lnTo>
                    <a:pt x="37249" y="337997"/>
                  </a:lnTo>
                  <a:lnTo>
                    <a:pt x="40728" y="334187"/>
                  </a:lnTo>
                  <a:lnTo>
                    <a:pt x="40881" y="332917"/>
                  </a:lnTo>
                  <a:lnTo>
                    <a:pt x="38950" y="329107"/>
                  </a:lnTo>
                  <a:lnTo>
                    <a:pt x="39166" y="327837"/>
                  </a:lnTo>
                  <a:lnTo>
                    <a:pt x="39306" y="325297"/>
                  </a:lnTo>
                  <a:lnTo>
                    <a:pt x="38531" y="321487"/>
                  </a:lnTo>
                  <a:lnTo>
                    <a:pt x="36614" y="320217"/>
                  </a:lnTo>
                  <a:lnTo>
                    <a:pt x="36817" y="318947"/>
                  </a:lnTo>
                  <a:lnTo>
                    <a:pt x="38176" y="317677"/>
                  </a:lnTo>
                  <a:lnTo>
                    <a:pt x="39103" y="316407"/>
                  </a:lnTo>
                  <a:lnTo>
                    <a:pt x="39598" y="313867"/>
                  </a:lnTo>
                  <a:lnTo>
                    <a:pt x="33197" y="313867"/>
                  </a:lnTo>
                  <a:lnTo>
                    <a:pt x="33693" y="311327"/>
                  </a:lnTo>
                  <a:lnTo>
                    <a:pt x="34404" y="308787"/>
                  </a:lnTo>
                  <a:lnTo>
                    <a:pt x="35610" y="304977"/>
                  </a:lnTo>
                  <a:lnTo>
                    <a:pt x="37960" y="302437"/>
                  </a:lnTo>
                  <a:lnTo>
                    <a:pt x="36614" y="297357"/>
                  </a:lnTo>
                  <a:lnTo>
                    <a:pt x="35826" y="294817"/>
                  </a:lnTo>
                  <a:lnTo>
                    <a:pt x="35687" y="291007"/>
                  </a:lnTo>
                  <a:lnTo>
                    <a:pt x="34683" y="288467"/>
                  </a:lnTo>
                  <a:lnTo>
                    <a:pt x="34264" y="287197"/>
                  </a:lnTo>
                  <a:lnTo>
                    <a:pt x="33197" y="285927"/>
                  </a:lnTo>
                  <a:lnTo>
                    <a:pt x="34975" y="284657"/>
                  </a:lnTo>
                  <a:lnTo>
                    <a:pt x="35166" y="282117"/>
                  </a:lnTo>
                  <a:lnTo>
                    <a:pt x="35255" y="280847"/>
                  </a:lnTo>
                  <a:lnTo>
                    <a:pt x="34264" y="279577"/>
                  </a:lnTo>
                  <a:lnTo>
                    <a:pt x="33197" y="282117"/>
                  </a:lnTo>
                  <a:lnTo>
                    <a:pt x="31559" y="280847"/>
                  </a:lnTo>
                  <a:lnTo>
                    <a:pt x="37249" y="277037"/>
                  </a:lnTo>
                  <a:lnTo>
                    <a:pt x="35547" y="274497"/>
                  </a:lnTo>
                  <a:lnTo>
                    <a:pt x="31915" y="270687"/>
                  </a:lnTo>
                  <a:lnTo>
                    <a:pt x="31419" y="266877"/>
                  </a:lnTo>
                  <a:lnTo>
                    <a:pt x="33553" y="265607"/>
                  </a:lnTo>
                  <a:lnTo>
                    <a:pt x="31483" y="264337"/>
                  </a:lnTo>
                  <a:lnTo>
                    <a:pt x="31203" y="261797"/>
                  </a:lnTo>
                  <a:lnTo>
                    <a:pt x="33769" y="264337"/>
                  </a:lnTo>
                  <a:lnTo>
                    <a:pt x="34480" y="263067"/>
                  </a:lnTo>
                  <a:lnTo>
                    <a:pt x="34899" y="261797"/>
                  </a:lnTo>
                  <a:lnTo>
                    <a:pt x="35331" y="260527"/>
                  </a:lnTo>
                  <a:lnTo>
                    <a:pt x="36322" y="257987"/>
                  </a:lnTo>
                  <a:lnTo>
                    <a:pt x="32486" y="254177"/>
                  </a:lnTo>
                  <a:lnTo>
                    <a:pt x="33832" y="252907"/>
                  </a:lnTo>
                  <a:lnTo>
                    <a:pt x="35191" y="251637"/>
                  </a:lnTo>
                  <a:lnTo>
                    <a:pt x="33337" y="250367"/>
                  </a:lnTo>
                  <a:lnTo>
                    <a:pt x="32410" y="252907"/>
                  </a:lnTo>
                  <a:lnTo>
                    <a:pt x="30988" y="252907"/>
                  </a:lnTo>
                  <a:lnTo>
                    <a:pt x="29641" y="249097"/>
                  </a:lnTo>
                  <a:lnTo>
                    <a:pt x="32550" y="249097"/>
                  </a:lnTo>
                  <a:lnTo>
                    <a:pt x="34048" y="246557"/>
                  </a:lnTo>
                  <a:lnTo>
                    <a:pt x="35191" y="244017"/>
                  </a:lnTo>
                  <a:lnTo>
                    <a:pt x="33553" y="244017"/>
                  </a:lnTo>
                  <a:lnTo>
                    <a:pt x="31838" y="242747"/>
                  </a:lnTo>
                  <a:lnTo>
                    <a:pt x="35610" y="242747"/>
                  </a:lnTo>
                  <a:lnTo>
                    <a:pt x="35331" y="241477"/>
                  </a:lnTo>
                  <a:lnTo>
                    <a:pt x="35191" y="238937"/>
                  </a:lnTo>
                  <a:lnTo>
                    <a:pt x="34975" y="236397"/>
                  </a:lnTo>
                  <a:lnTo>
                    <a:pt x="35394" y="232587"/>
                  </a:lnTo>
                  <a:lnTo>
                    <a:pt x="35928" y="231317"/>
                  </a:lnTo>
                  <a:lnTo>
                    <a:pt x="36461" y="230047"/>
                  </a:lnTo>
                  <a:lnTo>
                    <a:pt x="37820" y="224967"/>
                  </a:lnTo>
                  <a:lnTo>
                    <a:pt x="36258" y="223697"/>
                  </a:lnTo>
                  <a:lnTo>
                    <a:pt x="31127" y="224967"/>
                  </a:lnTo>
                  <a:lnTo>
                    <a:pt x="34836" y="222427"/>
                  </a:lnTo>
                  <a:lnTo>
                    <a:pt x="38455" y="219887"/>
                  </a:lnTo>
                  <a:lnTo>
                    <a:pt x="35547" y="214807"/>
                  </a:lnTo>
                  <a:lnTo>
                    <a:pt x="36106" y="213537"/>
                  </a:lnTo>
                  <a:lnTo>
                    <a:pt x="38671" y="210997"/>
                  </a:lnTo>
                  <a:lnTo>
                    <a:pt x="36677" y="209727"/>
                  </a:lnTo>
                  <a:lnTo>
                    <a:pt x="33693" y="209727"/>
                  </a:lnTo>
                  <a:lnTo>
                    <a:pt x="36042" y="208457"/>
                  </a:lnTo>
                  <a:lnTo>
                    <a:pt x="38531" y="205917"/>
                  </a:lnTo>
                  <a:lnTo>
                    <a:pt x="36398" y="203377"/>
                  </a:lnTo>
                  <a:lnTo>
                    <a:pt x="37325" y="200837"/>
                  </a:lnTo>
                  <a:lnTo>
                    <a:pt x="38671" y="199567"/>
                  </a:lnTo>
                  <a:lnTo>
                    <a:pt x="38531" y="197027"/>
                  </a:lnTo>
                  <a:lnTo>
                    <a:pt x="38214" y="193217"/>
                  </a:lnTo>
                  <a:lnTo>
                    <a:pt x="38100" y="191947"/>
                  </a:lnTo>
                  <a:lnTo>
                    <a:pt x="35039" y="191947"/>
                  </a:lnTo>
                  <a:lnTo>
                    <a:pt x="31915" y="193217"/>
                  </a:lnTo>
                  <a:lnTo>
                    <a:pt x="34048" y="190677"/>
                  </a:lnTo>
                  <a:lnTo>
                    <a:pt x="37744" y="190677"/>
                  </a:lnTo>
                  <a:lnTo>
                    <a:pt x="38392" y="189407"/>
                  </a:lnTo>
                  <a:lnTo>
                    <a:pt x="38811" y="185597"/>
                  </a:lnTo>
                  <a:lnTo>
                    <a:pt x="40373" y="172897"/>
                  </a:lnTo>
                  <a:lnTo>
                    <a:pt x="47282" y="130987"/>
                  </a:lnTo>
                  <a:lnTo>
                    <a:pt x="50406" y="118287"/>
                  </a:lnTo>
                  <a:lnTo>
                    <a:pt x="51828" y="113207"/>
                  </a:lnTo>
                  <a:lnTo>
                    <a:pt x="50977" y="106857"/>
                  </a:lnTo>
                  <a:lnTo>
                    <a:pt x="54673" y="103047"/>
                  </a:lnTo>
                  <a:lnTo>
                    <a:pt x="54673" y="101777"/>
                  </a:lnTo>
                  <a:lnTo>
                    <a:pt x="53187" y="97967"/>
                  </a:lnTo>
                  <a:lnTo>
                    <a:pt x="55460" y="92887"/>
                  </a:lnTo>
                  <a:lnTo>
                    <a:pt x="56603" y="89077"/>
                  </a:lnTo>
                  <a:lnTo>
                    <a:pt x="56921" y="87807"/>
                  </a:lnTo>
                  <a:lnTo>
                    <a:pt x="34975" y="87807"/>
                  </a:lnTo>
                  <a:lnTo>
                    <a:pt x="34759" y="89077"/>
                  </a:lnTo>
                  <a:lnTo>
                    <a:pt x="33121" y="90347"/>
                  </a:lnTo>
                  <a:lnTo>
                    <a:pt x="30568" y="91617"/>
                  </a:lnTo>
                  <a:lnTo>
                    <a:pt x="30353" y="100507"/>
                  </a:lnTo>
                  <a:lnTo>
                    <a:pt x="27787" y="105587"/>
                  </a:lnTo>
                  <a:lnTo>
                    <a:pt x="26936" y="110667"/>
                  </a:lnTo>
                  <a:lnTo>
                    <a:pt x="26009" y="115747"/>
                  </a:lnTo>
                  <a:lnTo>
                    <a:pt x="23876" y="120827"/>
                  </a:lnTo>
                  <a:lnTo>
                    <a:pt x="22733" y="132257"/>
                  </a:lnTo>
                  <a:lnTo>
                    <a:pt x="21247" y="138607"/>
                  </a:lnTo>
                  <a:lnTo>
                    <a:pt x="20104" y="143687"/>
                  </a:lnTo>
                  <a:lnTo>
                    <a:pt x="20104" y="141147"/>
                  </a:lnTo>
                  <a:lnTo>
                    <a:pt x="20599" y="137337"/>
                  </a:lnTo>
                  <a:lnTo>
                    <a:pt x="20675" y="134797"/>
                  </a:lnTo>
                  <a:lnTo>
                    <a:pt x="20815" y="132257"/>
                  </a:lnTo>
                  <a:lnTo>
                    <a:pt x="22237" y="129717"/>
                  </a:lnTo>
                  <a:lnTo>
                    <a:pt x="20599" y="127177"/>
                  </a:lnTo>
                  <a:lnTo>
                    <a:pt x="15506" y="152577"/>
                  </a:lnTo>
                  <a:lnTo>
                    <a:pt x="11569" y="179247"/>
                  </a:lnTo>
                  <a:lnTo>
                    <a:pt x="8382" y="204647"/>
                  </a:lnTo>
                  <a:lnTo>
                    <a:pt x="5524" y="231317"/>
                  </a:lnTo>
                  <a:lnTo>
                    <a:pt x="6184" y="214807"/>
                  </a:lnTo>
                  <a:lnTo>
                    <a:pt x="6362" y="210997"/>
                  </a:lnTo>
                  <a:lnTo>
                    <a:pt x="7416" y="193217"/>
                  </a:lnTo>
                  <a:lnTo>
                    <a:pt x="9029" y="174167"/>
                  </a:lnTo>
                  <a:lnTo>
                    <a:pt x="11290" y="155117"/>
                  </a:lnTo>
                  <a:lnTo>
                    <a:pt x="9220" y="156387"/>
                  </a:lnTo>
                  <a:lnTo>
                    <a:pt x="9359" y="157657"/>
                  </a:lnTo>
                  <a:lnTo>
                    <a:pt x="7239" y="169087"/>
                  </a:lnTo>
                  <a:lnTo>
                    <a:pt x="5435" y="179247"/>
                  </a:lnTo>
                  <a:lnTo>
                    <a:pt x="3975" y="189407"/>
                  </a:lnTo>
                  <a:lnTo>
                    <a:pt x="3035" y="199567"/>
                  </a:lnTo>
                  <a:lnTo>
                    <a:pt x="2387" y="208457"/>
                  </a:lnTo>
                  <a:lnTo>
                    <a:pt x="1066" y="224967"/>
                  </a:lnTo>
                  <a:lnTo>
                    <a:pt x="304" y="236397"/>
                  </a:lnTo>
                  <a:lnTo>
                    <a:pt x="190" y="238937"/>
                  </a:lnTo>
                  <a:lnTo>
                    <a:pt x="0" y="246557"/>
                  </a:lnTo>
                  <a:lnTo>
                    <a:pt x="114" y="260527"/>
                  </a:lnTo>
                  <a:lnTo>
                    <a:pt x="444" y="270687"/>
                  </a:lnTo>
                  <a:lnTo>
                    <a:pt x="609" y="279577"/>
                  </a:lnTo>
                  <a:lnTo>
                    <a:pt x="3708" y="320217"/>
                  </a:lnTo>
                  <a:lnTo>
                    <a:pt x="10147" y="364667"/>
                  </a:lnTo>
                  <a:lnTo>
                    <a:pt x="13627" y="373557"/>
                  </a:lnTo>
                  <a:lnTo>
                    <a:pt x="14414" y="367207"/>
                  </a:lnTo>
                  <a:lnTo>
                    <a:pt x="11785" y="360857"/>
                  </a:lnTo>
                  <a:lnTo>
                    <a:pt x="12280" y="355777"/>
                  </a:lnTo>
                  <a:lnTo>
                    <a:pt x="16675" y="374827"/>
                  </a:lnTo>
                  <a:lnTo>
                    <a:pt x="20891" y="393877"/>
                  </a:lnTo>
                  <a:lnTo>
                    <a:pt x="25781" y="412927"/>
                  </a:lnTo>
                  <a:lnTo>
                    <a:pt x="32131" y="430707"/>
                  </a:lnTo>
                  <a:lnTo>
                    <a:pt x="32270" y="426897"/>
                  </a:lnTo>
                  <a:lnTo>
                    <a:pt x="30060" y="419277"/>
                  </a:lnTo>
                  <a:lnTo>
                    <a:pt x="28143" y="411657"/>
                  </a:lnTo>
                  <a:lnTo>
                    <a:pt x="26289" y="397687"/>
                  </a:lnTo>
                  <a:lnTo>
                    <a:pt x="22453" y="391337"/>
                  </a:lnTo>
                  <a:lnTo>
                    <a:pt x="24803" y="384987"/>
                  </a:lnTo>
                  <a:lnTo>
                    <a:pt x="24447" y="383717"/>
                  </a:lnTo>
                  <a:lnTo>
                    <a:pt x="21247" y="382447"/>
                  </a:lnTo>
                  <a:lnTo>
                    <a:pt x="21882" y="378637"/>
                  </a:lnTo>
                  <a:lnTo>
                    <a:pt x="22174" y="376097"/>
                  </a:lnTo>
                  <a:lnTo>
                    <a:pt x="21526" y="372287"/>
                  </a:lnTo>
                  <a:lnTo>
                    <a:pt x="19608" y="369747"/>
                  </a:lnTo>
                  <a:lnTo>
                    <a:pt x="19532" y="367207"/>
                  </a:lnTo>
                  <a:lnTo>
                    <a:pt x="19037" y="363397"/>
                  </a:lnTo>
                  <a:lnTo>
                    <a:pt x="18821" y="363397"/>
                  </a:lnTo>
                  <a:lnTo>
                    <a:pt x="17614" y="360857"/>
                  </a:lnTo>
                  <a:lnTo>
                    <a:pt x="21742" y="359587"/>
                  </a:lnTo>
                  <a:lnTo>
                    <a:pt x="21463" y="362127"/>
                  </a:lnTo>
                  <a:lnTo>
                    <a:pt x="23520" y="371017"/>
                  </a:lnTo>
                  <a:lnTo>
                    <a:pt x="26936" y="386257"/>
                  </a:lnTo>
                  <a:lnTo>
                    <a:pt x="27432" y="388797"/>
                  </a:lnTo>
                  <a:lnTo>
                    <a:pt x="28067" y="391337"/>
                  </a:lnTo>
                  <a:lnTo>
                    <a:pt x="25793" y="393877"/>
                  </a:lnTo>
                  <a:lnTo>
                    <a:pt x="25654" y="396417"/>
                  </a:lnTo>
                  <a:lnTo>
                    <a:pt x="30353" y="396417"/>
                  </a:lnTo>
                  <a:lnTo>
                    <a:pt x="29349" y="398957"/>
                  </a:lnTo>
                  <a:lnTo>
                    <a:pt x="29781" y="400227"/>
                  </a:lnTo>
                  <a:lnTo>
                    <a:pt x="29565" y="402767"/>
                  </a:lnTo>
                  <a:lnTo>
                    <a:pt x="32054" y="406577"/>
                  </a:lnTo>
                  <a:lnTo>
                    <a:pt x="32905" y="410387"/>
                  </a:lnTo>
                  <a:lnTo>
                    <a:pt x="30632" y="415467"/>
                  </a:lnTo>
                  <a:lnTo>
                    <a:pt x="34620" y="415467"/>
                  </a:lnTo>
                  <a:lnTo>
                    <a:pt x="39090" y="415467"/>
                  </a:lnTo>
                  <a:lnTo>
                    <a:pt x="39027" y="414197"/>
                  </a:lnTo>
                  <a:lnTo>
                    <a:pt x="36042" y="405307"/>
                  </a:lnTo>
                  <a:lnTo>
                    <a:pt x="34620" y="402767"/>
                  </a:lnTo>
                  <a:lnTo>
                    <a:pt x="36322" y="400227"/>
                  </a:lnTo>
                  <a:lnTo>
                    <a:pt x="38646" y="407847"/>
                  </a:lnTo>
                  <a:lnTo>
                    <a:pt x="41236" y="416737"/>
                  </a:lnTo>
                  <a:lnTo>
                    <a:pt x="44272" y="425627"/>
                  </a:lnTo>
                  <a:lnTo>
                    <a:pt x="47917" y="434517"/>
                  </a:lnTo>
                  <a:lnTo>
                    <a:pt x="49276" y="430707"/>
                  </a:lnTo>
                  <a:lnTo>
                    <a:pt x="46926" y="428167"/>
                  </a:lnTo>
                  <a:lnTo>
                    <a:pt x="47993" y="424357"/>
                  </a:lnTo>
                  <a:lnTo>
                    <a:pt x="49834" y="426897"/>
                  </a:lnTo>
                  <a:lnTo>
                    <a:pt x="51117" y="425627"/>
                  </a:lnTo>
                  <a:lnTo>
                    <a:pt x="51790" y="424357"/>
                  </a:lnTo>
                  <a:lnTo>
                    <a:pt x="52476" y="423087"/>
                  </a:lnTo>
                  <a:lnTo>
                    <a:pt x="52832" y="425627"/>
                  </a:lnTo>
                  <a:lnTo>
                    <a:pt x="51257" y="429437"/>
                  </a:lnTo>
                  <a:lnTo>
                    <a:pt x="54254" y="429437"/>
                  </a:lnTo>
                  <a:lnTo>
                    <a:pt x="56959" y="430707"/>
                  </a:lnTo>
                  <a:lnTo>
                    <a:pt x="58737" y="428167"/>
                  </a:lnTo>
                  <a:lnTo>
                    <a:pt x="59588" y="425627"/>
                  </a:lnTo>
                  <a:close/>
                </a:path>
                <a:path extrusionOk="0" h="548004" w="2484120">
                  <a:moveTo>
                    <a:pt x="62649" y="24307"/>
                  </a:moveTo>
                  <a:lnTo>
                    <a:pt x="61937" y="21767"/>
                  </a:lnTo>
                  <a:lnTo>
                    <a:pt x="59651" y="25577"/>
                  </a:lnTo>
                  <a:lnTo>
                    <a:pt x="58877" y="29387"/>
                  </a:lnTo>
                  <a:lnTo>
                    <a:pt x="56527" y="37007"/>
                  </a:lnTo>
                  <a:lnTo>
                    <a:pt x="55676" y="40817"/>
                  </a:lnTo>
                  <a:lnTo>
                    <a:pt x="54673" y="44627"/>
                  </a:lnTo>
                  <a:lnTo>
                    <a:pt x="52755" y="45897"/>
                  </a:lnTo>
                  <a:lnTo>
                    <a:pt x="51549" y="45897"/>
                  </a:lnTo>
                  <a:lnTo>
                    <a:pt x="53035" y="43357"/>
                  </a:lnTo>
                  <a:lnTo>
                    <a:pt x="53682" y="42087"/>
                  </a:lnTo>
                  <a:lnTo>
                    <a:pt x="51765" y="40817"/>
                  </a:lnTo>
                  <a:lnTo>
                    <a:pt x="50406" y="38277"/>
                  </a:lnTo>
                  <a:lnTo>
                    <a:pt x="46990" y="35737"/>
                  </a:lnTo>
                  <a:lnTo>
                    <a:pt x="44437" y="35737"/>
                  </a:lnTo>
                  <a:lnTo>
                    <a:pt x="43154" y="42087"/>
                  </a:lnTo>
                  <a:lnTo>
                    <a:pt x="42367" y="43357"/>
                  </a:lnTo>
                  <a:lnTo>
                    <a:pt x="45504" y="44627"/>
                  </a:lnTo>
                  <a:lnTo>
                    <a:pt x="49060" y="44627"/>
                  </a:lnTo>
                  <a:lnTo>
                    <a:pt x="47853" y="47167"/>
                  </a:lnTo>
                  <a:lnTo>
                    <a:pt x="50838" y="48437"/>
                  </a:lnTo>
                  <a:lnTo>
                    <a:pt x="53682" y="50977"/>
                  </a:lnTo>
                  <a:lnTo>
                    <a:pt x="50838" y="50977"/>
                  </a:lnTo>
                  <a:lnTo>
                    <a:pt x="48628" y="52247"/>
                  </a:lnTo>
                  <a:lnTo>
                    <a:pt x="47282" y="49707"/>
                  </a:lnTo>
                  <a:lnTo>
                    <a:pt x="45720" y="48437"/>
                  </a:lnTo>
                  <a:lnTo>
                    <a:pt x="43586" y="45897"/>
                  </a:lnTo>
                  <a:lnTo>
                    <a:pt x="40309" y="50977"/>
                  </a:lnTo>
                  <a:lnTo>
                    <a:pt x="43942" y="50977"/>
                  </a:lnTo>
                  <a:lnTo>
                    <a:pt x="45072" y="52247"/>
                  </a:lnTo>
                  <a:lnTo>
                    <a:pt x="46075" y="53517"/>
                  </a:lnTo>
                  <a:lnTo>
                    <a:pt x="48844" y="53517"/>
                  </a:lnTo>
                  <a:lnTo>
                    <a:pt x="47345" y="56057"/>
                  </a:lnTo>
                  <a:lnTo>
                    <a:pt x="46215" y="58597"/>
                  </a:lnTo>
                  <a:lnTo>
                    <a:pt x="44577" y="58597"/>
                  </a:lnTo>
                  <a:lnTo>
                    <a:pt x="42367" y="57327"/>
                  </a:lnTo>
                  <a:lnTo>
                    <a:pt x="40525" y="57327"/>
                  </a:lnTo>
                  <a:lnTo>
                    <a:pt x="39027" y="56057"/>
                  </a:lnTo>
                  <a:lnTo>
                    <a:pt x="38176" y="58597"/>
                  </a:lnTo>
                  <a:lnTo>
                    <a:pt x="36817" y="63677"/>
                  </a:lnTo>
                  <a:lnTo>
                    <a:pt x="40017" y="63677"/>
                  </a:lnTo>
                  <a:lnTo>
                    <a:pt x="43230" y="64947"/>
                  </a:lnTo>
                  <a:lnTo>
                    <a:pt x="40233" y="66217"/>
                  </a:lnTo>
                  <a:lnTo>
                    <a:pt x="35191" y="64947"/>
                  </a:lnTo>
                  <a:lnTo>
                    <a:pt x="36461" y="70027"/>
                  </a:lnTo>
                  <a:lnTo>
                    <a:pt x="35750" y="70027"/>
                  </a:lnTo>
                  <a:lnTo>
                    <a:pt x="31915" y="75107"/>
                  </a:lnTo>
                  <a:lnTo>
                    <a:pt x="33197" y="80187"/>
                  </a:lnTo>
                  <a:lnTo>
                    <a:pt x="32194" y="86537"/>
                  </a:lnTo>
                  <a:lnTo>
                    <a:pt x="35191" y="86537"/>
                  </a:lnTo>
                  <a:lnTo>
                    <a:pt x="57238" y="86537"/>
                  </a:lnTo>
                  <a:lnTo>
                    <a:pt x="59156" y="83997"/>
                  </a:lnTo>
                  <a:lnTo>
                    <a:pt x="58585" y="81457"/>
                  </a:lnTo>
                  <a:lnTo>
                    <a:pt x="57518" y="77647"/>
                  </a:lnTo>
                  <a:lnTo>
                    <a:pt x="59016" y="73837"/>
                  </a:lnTo>
                  <a:lnTo>
                    <a:pt x="61226" y="66217"/>
                  </a:lnTo>
                  <a:lnTo>
                    <a:pt x="58585" y="66217"/>
                  </a:lnTo>
                  <a:lnTo>
                    <a:pt x="55460" y="63677"/>
                  </a:lnTo>
                  <a:lnTo>
                    <a:pt x="55537" y="61137"/>
                  </a:lnTo>
                  <a:lnTo>
                    <a:pt x="58877" y="59867"/>
                  </a:lnTo>
                  <a:lnTo>
                    <a:pt x="59474" y="58597"/>
                  </a:lnTo>
                  <a:lnTo>
                    <a:pt x="60083" y="57327"/>
                  </a:lnTo>
                  <a:lnTo>
                    <a:pt x="58877" y="57327"/>
                  </a:lnTo>
                  <a:lnTo>
                    <a:pt x="56451" y="58597"/>
                  </a:lnTo>
                  <a:lnTo>
                    <a:pt x="56032" y="56057"/>
                  </a:lnTo>
                  <a:lnTo>
                    <a:pt x="55676" y="53517"/>
                  </a:lnTo>
                  <a:lnTo>
                    <a:pt x="54889" y="52247"/>
                  </a:lnTo>
                  <a:lnTo>
                    <a:pt x="57950" y="50977"/>
                  </a:lnTo>
                  <a:lnTo>
                    <a:pt x="57734" y="48437"/>
                  </a:lnTo>
                  <a:lnTo>
                    <a:pt x="57378" y="45897"/>
                  </a:lnTo>
                  <a:lnTo>
                    <a:pt x="62496" y="45897"/>
                  </a:lnTo>
                  <a:lnTo>
                    <a:pt x="62357" y="44627"/>
                  </a:lnTo>
                  <a:lnTo>
                    <a:pt x="60794" y="43357"/>
                  </a:lnTo>
                  <a:lnTo>
                    <a:pt x="59588" y="43357"/>
                  </a:lnTo>
                  <a:lnTo>
                    <a:pt x="58305" y="40817"/>
                  </a:lnTo>
                  <a:lnTo>
                    <a:pt x="59232" y="37007"/>
                  </a:lnTo>
                  <a:lnTo>
                    <a:pt x="60223" y="31927"/>
                  </a:lnTo>
                  <a:lnTo>
                    <a:pt x="61506" y="25577"/>
                  </a:lnTo>
                  <a:lnTo>
                    <a:pt x="62649" y="24307"/>
                  </a:lnTo>
                  <a:close/>
                </a:path>
                <a:path extrusionOk="0" h="548004" w="2484120">
                  <a:moveTo>
                    <a:pt x="438810" y="459676"/>
                  </a:moveTo>
                  <a:lnTo>
                    <a:pt x="438099" y="450786"/>
                  </a:lnTo>
                  <a:lnTo>
                    <a:pt x="435470" y="449516"/>
                  </a:lnTo>
                  <a:lnTo>
                    <a:pt x="432828" y="449516"/>
                  </a:lnTo>
                  <a:lnTo>
                    <a:pt x="432473" y="446976"/>
                  </a:lnTo>
                  <a:lnTo>
                    <a:pt x="431914" y="444436"/>
                  </a:lnTo>
                  <a:lnTo>
                    <a:pt x="430987" y="440651"/>
                  </a:lnTo>
                  <a:lnTo>
                    <a:pt x="430987" y="449516"/>
                  </a:lnTo>
                  <a:lnTo>
                    <a:pt x="428777" y="449516"/>
                  </a:lnTo>
                  <a:lnTo>
                    <a:pt x="428713" y="448246"/>
                  </a:lnTo>
                  <a:lnTo>
                    <a:pt x="428421" y="446976"/>
                  </a:lnTo>
                  <a:lnTo>
                    <a:pt x="426440" y="439356"/>
                  </a:lnTo>
                  <a:lnTo>
                    <a:pt x="424662" y="433006"/>
                  </a:lnTo>
                  <a:lnTo>
                    <a:pt x="423049" y="425386"/>
                  </a:lnTo>
                  <a:lnTo>
                    <a:pt x="421589" y="417766"/>
                  </a:lnTo>
                  <a:lnTo>
                    <a:pt x="420738" y="412686"/>
                  </a:lnTo>
                  <a:lnTo>
                    <a:pt x="419608" y="408876"/>
                  </a:lnTo>
                  <a:lnTo>
                    <a:pt x="418909" y="405066"/>
                  </a:lnTo>
                  <a:lnTo>
                    <a:pt x="418680" y="403796"/>
                  </a:lnTo>
                  <a:lnTo>
                    <a:pt x="418249" y="402526"/>
                  </a:lnTo>
                  <a:lnTo>
                    <a:pt x="417753" y="399986"/>
                  </a:lnTo>
                  <a:lnTo>
                    <a:pt x="418109" y="398716"/>
                  </a:lnTo>
                  <a:lnTo>
                    <a:pt x="416407" y="396176"/>
                  </a:lnTo>
                  <a:lnTo>
                    <a:pt x="416382" y="394906"/>
                  </a:lnTo>
                  <a:lnTo>
                    <a:pt x="416433" y="391096"/>
                  </a:lnTo>
                  <a:lnTo>
                    <a:pt x="416547" y="389826"/>
                  </a:lnTo>
                  <a:lnTo>
                    <a:pt x="417042" y="392366"/>
                  </a:lnTo>
                  <a:lnTo>
                    <a:pt x="417614" y="394906"/>
                  </a:lnTo>
                  <a:lnTo>
                    <a:pt x="418109" y="398716"/>
                  </a:lnTo>
                  <a:lnTo>
                    <a:pt x="422186" y="416496"/>
                  </a:lnTo>
                  <a:lnTo>
                    <a:pt x="424256" y="425386"/>
                  </a:lnTo>
                  <a:lnTo>
                    <a:pt x="426364" y="433006"/>
                  </a:lnTo>
                  <a:lnTo>
                    <a:pt x="427710" y="439356"/>
                  </a:lnTo>
                  <a:lnTo>
                    <a:pt x="429425" y="444436"/>
                  </a:lnTo>
                  <a:lnTo>
                    <a:pt x="430987" y="449516"/>
                  </a:lnTo>
                  <a:lnTo>
                    <a:pt x="430987" y="440651"/>
                  </a:lnTo>
                  <a:lnTo>
                    <a:pt x="429120" y="433006"/>
                  </a:lnTo>
                  <a:lnTo>
                    <a:pt x="426720" y="420306"/>
                  </a:lnTo>
                  <a:lnTo>
                    <a:pt x="421741" y="396176"/>
                  </a:lnTo>
                  <a:lnTo>
                    <a:pt x="421030" y="393636"/>
                  </a:lnTo>
                  <a:lnTo>
                    <a:pt x="420814" y="391096"/>
                  </a:lnTo>
                  <a:lnTo>
                    <a:pt x="424865" y="391096"/>
                  </a:lnTo>
                  <a:lnTo>
                    <a:pt x="425145" y="389826"/>
                  </a:lnTo>
                  <a:lnTo>
                    <a:pt x="419811" y="388556"/>
                  </a:lnTo>
                  <a:lnTo>
                    <a:pt x="417537" y="382206"/>
                  </a:lnTo>
                  <a:lnTo>
                    <a:pt x="420458" y="378396"/>
                  </a:lnTo>
                  <a:lnTo>
                    <a:pt x="421944" y="382206"/>
                  </a:lnTo>
                  <a:lnTo>
                    <a:pt x="422300" y="383476"/>
                  </a:lnTo>
                  <a:lnTo>
                    <a:pt x="422300" y="386016"/>
                  </a:lnTo>
                  <a:lnTo>
                    <a:pt x="423799" y="387286"/>
                  </a:lnTo>
                  <a:lnTo>
                    <a:pt x="423659" y="384746"/>
                  </a:lnTo>
                  <a:lnTo>
                    <a:pt x="428713" y="383476"/>
                  </a:lnTo>
                  <a:lnTo>
                    <a:pt x="424014" y="382206"/>
                  </a:lnTo>
                  <a:lnTo>
                    <a:pt x="426643" y="379666"/>
                  </a:lnTo>
                  <a:lnTo>
                    <a:pt x="421944" y="378396"/>
                  </a:lnTo>
                  <a:lnTo>
                    <a:pt x="421741" y="375856"/>
                  </a:lnTo>
                  <a:lnTo>
                    <a:pt x="421411" y="372046"/>
                  </a:lnTo>
                  <a:lnTo>
                    <a:pt x="421309" y="370776"/>
                  </a:lnTo>
                  <a:lnTo>
                    <a:pt x="419887" y="370776"/>
                  </a:lnTo>
                  <a:lnTo>
                    <a:pt x="419887" y="372046"/>
                  </a:lnTo>
                  <a:lnTo>
                    <a:pt x="419455" y="375856"/>
                  </a:lnTo>
                  <a:lnTo>
                    <a:pt x="418896" y="372046"/>
                  </a:lnTo>
                  <a:lnTo>
                    <a:pt x="419887" y="372046"/>
                  </a:lnTo>
                  <a:lnTo>
                    <a:pt x="419887" y="370776"/>
                  </a:lnTo>
                  <a:lnTo>
                    <a:pt x="414058" y="370776"/>
                  </a:lnTo>
                  <a:lnTo>
                    <a:pt x="414058" y="398716"/>
                  </a:lnTo>
                  <a:lnTo>
                    <a:pt x="413842" y="399986"/>
                  </a:lnTo>
                  <a:lnTo>
                    <a:pt x="413702" y="402526"/>
                  </a:lnTo>
                  <a:lnTo>
                    <a:pt x="411772" y="399986"/>
                  </a:lnTo>
                  <a:lnTo>
                    <a:pt x="412203" y="398716"/>
                  </a:lnTo>
                  <a:lnTo>
                    <a:pt x="411708" y="396176"/>
                  </a:lnTo>
                  <a:lnTo>
                    <a:pt x="414058" y="398716"/>
                  </a:lnTo>
                  <a:lnTo>
                    <a:pt x="414058" y="370776"/>
                  </a:lnTo>
                  <a:lnTo>
                    <a:pt x="412343" y="370776"/>
                  </a:lnTo>
                  <a:lnTo>
                    <a:pt x="412343" y="388556"/>
                  </a:lnTo>
                  <a:lnTo>
                    <a:pt x="411708" y="394906"/>
                  </a:lnTo>
                  <a:lnTo>
                    <a:pt x="408508" y="389826"/>
                  </a:lnTo>
                  <a:lnTo>
                    <a:pt x="409524" y="387286"/>
                  </a:lnTo>
                  <a:lnTo>
                    <a:pt x="411060" y="383476"/>
                  </a:lnTo>
                  <a:lnTo>
                    <a:pt x="407860" y="378396"/>
                  </a:lnTo>
                  <a:lnTo>
                    <a:pt x="410641" y="379666"/>
                  </a:lnTo>
                  <a:lnTo>
                    <a:pt x="412343" y="388556"/>
                  </a:lnTo>
                  <a:lnTo>
                    <a:pt x="412343" y="370776"/>
                  </a:lnTo>
                  <a:lnTo>
                    <a:pt x="410146" y="370776"/>
                  </a:lnTo>
                  <a:lnTo>
                    <a:pt x="410146" y="373316"/>
                  </a:lnTo>
                  <a:lnTo>
                    <a:pt x="409219" y="374586"/>
                  </a:lnTo>
                  <a:lnTo>
                    <a:pt x="409079" y="375856"/>
                  </a:lnTo>
                  <a:lnTo>
                    <a:pt x="407797" y="374586"/>
                  </a:lnTo>
                  <a:lnTo>
                    <a:pt x="407365" y="373316"/>
                  </a:lnTo>
                  <a:lnTo>
                    <a:pt x="408508" y="372046"/>
                  </a:lnTo>
                  <a:lnTo>
                    <a:pt x="410146" y="373316"/>
                  </a:lnTo>
                  <a:lnTo>
                    <a:pt x="410146" y="370776"/>
                  </a:lnTo>
                  <a:lnTo>
                    <a:pt x="398259" y="370776"/>
                  </a:lnTo>
                  <a:lnTo>
                    <a:pt x="397129" y="372046"/>
                  </a:lnTo>
                  <a:lnTo>
                    <a:pt x="398691" y="373316"/>
                  </a:lnTo>
                  <a:lnTo>
                    <a:pt x="401104" y="374586"/>
                  </a:lnTo>
                  <a:lnTo>
                    <a:pt x="396557" y="382206"/>
                  </a:lnTo>
                  <a:lnTo>
                    <a:pt x="396976" y="386016"/>
                  </a:lnTo>
                  <a:lnTo>
                    <a:pt x="402958" y="386016"/>
                  </a:lnTo>
                  <a:lnTo>
                    <a:pt x="402170" y="387286"/>
                  </a:lnTo>
                  <a:lnTo>
                    <a:pt x="399465" y="388556"/>
                  </a:lnTo>
                  <a:lnTo>
                    <a:pt x="403098" y="389826"/>
                  </a:lnTo>
                  <a:lnTo>
                    <a:pt x="403021" y="391096"/>
                  </a:lnTo>
                  <a:lnTo>
                    <a:pt x="402526" y="393636"/>
                  </a:lnTo>
                  <a:lnTo>
                    <a:pt x="405231" y="393636"/>
                  </a:lnTo>
                  <a:lnTo>
                    <a:pt x="405942" y="392366"/>
                  </a:lnTo>
                  <a:lnTo>
                    <a:pt x="405587" y="387286"/>
                  </a:lnTo>
                  <a:lnTo>
                    <a:pt x="406730" y="391096"/>
                  </a:lnTo>
                  <a:lnTo>
                    <a:pt x="407301" y="394906"/>
                  </a:lnTo>
                  <a:lnTo>
                    <a:pt x="408152" y="397446"/>
                  </a:lnTo>
                  <a:lnTo>
                    <a:pt x="408647" y="399986"/>
                  </a:lnTo>
                  <a:lnTo>
                    <a:pt x="407936" y="401256"/>
                  </a:lnTo>
                  <a:lnTo>
                    <a:pt x="403174" y="401256"/>
                  </a:lnTo>
                  <a:lnTo>
                    <a:pt x="405587" y="403796"/>
                  </a:lnTo>
                  <a:lnTo>
                    <a:pt x="409498" y="403796"/>
                  </a:lnTo>
                  <a:lnTo>
                    <a:pt x="410210" y="406336"/>
                  </a:lnTo>
                  <a:lnTo>
                    <a:pt x="410705" y="408876"/>
                  </a:lnTo>
                  <a:lnTo>
                    <a:pt x="411137" y="412686"/>
                  </a:lnTo>
                  <a:lnTo>
                    <a:pt x="411924" y="415226"/>
                  </a:lnTo>
                  <a:lnTo>
                    <a:pt x="412775" y="419036"/>
                  </a:lnTo>
                  <a:lnTo>
                    <a:pt x="413270" y="420306"/>
                  </a:lnTo>
                  <a:lnTo>
                    <a:pt x="411060" y="420306"/>
                  </a:lnTo>
                  <a:lnTo>
                    <a:pt x="409435" y="422846"/>
                  </a:lnTo>
                  <a:lnTo>
                    <a:pt x="411416" y="424116"/>
                  </a:lnTo>
                  <a:lnTo>
                    <a:pt x="414909" y="424116"/>
                  </a:lnTo>
                  <a:lnTo>
                    <a:pt x="414616" y="426656"/>
                  </a:lnTo>
                  <a:lnTo>
                    <a:pt x="416115" y="433006"/>
                  </a:lnTo>
                  <a:lnTo>
                    <a:pt x="416902" y="436816"/>
                  </a:lnTo>
                  <a:lnTo>
                    <a:pt x="418033" y="440626"/>
                  </a:lnTo>
                  <a:lnTo>
                    <a:pt x="418604" y="443166"/>
                  </a:lnTo>
                  <a:lnTo>
                    <a:pt x="418960" y="445706"/>
                  </a:lnTo>
                  <a:lnTo>
                    <a:pt x="421386" y="448246"/>
                  </a:lnTo>
                  <a:lnTo>
                    <a:pt x="413131" y="405066"/>
                  </a:lnTo>
                  <a:lnTo>
                    <a:pt x="414832" y="405066"/>
                  </a:lnTo>
                  <a:lnTo>
                    <a:pt x="418401" y="421576"/>
                  </a:lnTo>
                  <a:lnTo>
                    <a:pt x="422224" y="438086"/>
                  </a:lnTo>
                  <a:lnTo>
                    <a:pt x="426834" y="453326"/>
                  </a:lnTo>
                  <a:lnTo>
                    <a:pt x="432765" y="469836"/>
                  </a:lnTo>
                  <a:lnTo>
                    <a:pt x="434898" y="467296"/>
                  </a:lnTo>
                  <a:lnTo>
                    <a:pt x="433400" y="466026"/>
                  </a:lnTo>
                  <a:lnTo>
                    <a:pt x="434111" y="463486"/>
                  </a:lnTo>
                  <a:lnTo>
                    <a:pt x="436245" y="463486"/>
                  </a:lnTo>
                  <a:lnTo>
                    <a:pt x="438810" y="459676"/>
                  </a:lnTo>
                  <a:close/>
                </a:path>
                <a:path extrusionOk="0" h="548004" w="2484120">
                  <a:moveTo>
                    <a:pt x="448056" y="73596"/>
                  </a:moveTo>
                  <a:lnTo>
                    <a:pt x="443509" y="71056"/>
                  </a:lnTo>
                  <a:lnTo>
                    <a:pt x="441655" y="69786"/>
                  </a:lnTo>
                  <a:lnTo>
                    <a:pt x="440804" y="73596"/>
                  </a:lnTo>
                  <a:lnTo>
                    <a:pt x="430339" y="73596"/>
                  </a:lnTo>
                  <a:lnTo>
                    <a:pt x="426923" y="74866"/>
                  </a:lnTo>
                  <a:lnTo>
                    <a:pt x="426364" y="82486"/>
                  </a:lnTo>
                  <a:lnTo>
                    <a:pt x="427075" y="85026"/>
                  </a:lnTo>
                  <a:lnTo>
                    <a:pt x="429348" y="88836"/>
                  </a:lnTo>
                  <a:lnTo>
                    <a:pt x="430771" y="90106"/>
                  </a:lnTo>
                  <a:lnTo>
                    <a:pt x="433476" y="86296"/>
                  </a:lnTo>
                  <a:lnTo>
                    <a:pt x="434111" y="85026"/>
                  </a:lnTo>
                  <a:lnTo>
                    <a:pt x="436321" y="85026"/>
                  </a:lnTo>
                  <a:lnTo>
                    <a:pt x="433603" y="95186"/>
                  </a:lnTo>
                  <a:lnTo>
                    <a:pt x="430745" y="104076"/>
                  </a:lnTo>
                  <a:lnTo>
                    <a:pt x="427951" y="112966"/>
                  </a:lnTo>
                  <a:lnTo>
                    <a:pt x="425437" y="123126"/>
                  </a:lnTo>
                  <a:lnTo>
                    <a:pt x="425005" y="124396"/>
                  </a:lnTo>
                  <a:lnTo>
                    <a:pt x="424230" y="125564"/>
                  </a:lnTo>
                  <a:lnTo>
                    <a:pt x="424230" y="130746"/>
                  </a:lnTo>
                  <a:lnTo>
                    <a:pt x="423875" y="132016"/>
                  </a:lnTo>
                  <a:lnTo>
                    <a:pt x="423722" y="133286"/>
                  </a:lnTo>
                  <a:lnTo>
                    <a:pt x="421030" y="147256"/>
                  </a:lnTo>
                  <a:lnTo>
                    <a:pt x="419608" y="153606"/>
                  </a:lnTo>
                  <a:lnTo>
                    <a:pt x="418604" y="154305"/>
                  </a:lnTo>
                  <a:lnTo>
                    <a:pt x="418604" y="159956"/>
                  </a:lnTo>
                  <a:lnTo>
                    <a:pt x="417182" y="161124"/>
                  </a:lnTo>
                  <a:lnTo>
                    <a:pt x="417182" y="165036"/>
                  </a:lnTo>
                  <a:lnTo>
                    <a:pt x="416610" y="165900"/>
                  </a:lnTo>
                  <a:lnTo>
                    <a:pt x="416610" y="170116"/>
                  </a:lnTo>
                  <a:lnTo>
                    <a:pt x="416115" y="170675"/>
                  </a:lnTo>
                  <a:lnTo>
                    <a:pt x="416115" y="175196"/>
                  </a:lnTo>
                  <a:lnTo>
                    <a:pt x="415328" y="176466"/>
                  </a:lnTo>
                  <a:lnTo>
                    <a:pt x="413981" y="175196"/>
                  </a:lnTo>
                  <a:lnTo>
                    <a:pt x="414909" y="173926"/>
                  </a:lnTo>
                  <a:lnTo>
                    <a:pt x="416115" y="175196"/>
                  </a:lnTo>
                  <a:lnTo>
                    <a:pt x="416115" y="170675"/>
                  </a:lnTo>
                  <a:lnTo>
                    <a:pt x="415480" y="171386"/>
                  </a:lnTo>
                  <a:lnTo>
                    <a:pt x="414769" y="170116"/>
                  </a:lnTo>
                  <a:lnTo>
                    <a:pt x="415899" y="168846"/>
                  </a:lnTo>
                  <a:lnTo>
                    <a:pt x="416610" y="170116"/>
                  </a:lnTo>
                  <a:lnTo>
                    <a:pt x="416610" y="165900"/>
                  </a:lnTo>
                  <a:lnTo>
                    <a:pt x="416331" y="166306"/>
                  </a:lnTo>
                  <a:lnTo>
                    <a:pt x="415264" y="165036"/>
                  </a:lnTo>
                  <a:lnTo>
                    <a:pt x="417182" y="165036"/>
                  </a:lnTo>
                  <a:lnTo>
                    <a:pt x="417182" y="161124"/>
                  </a:lnTo>
                  <a:lnTo>
                    <a:pt x="417042" y="161226"/>
                  </a:lnTo>
                  <a:lnTo>
                    <a:pt x="415975" y="159956"/>
                  </a:lnTo>
                  <a:lnTo>
                    <a:pt x="417537" y="158686"/>
                  </a:lnTo>
                  <a:lnTo>
                    <a:pt x="418604" y="159956"/>
                  </a:lnTo>
                  <a:lnTo>
                    <a:pt x="418604" y="154305"/>
                  </a:lnTo>
                  <a:lnTo>
                    <a:pt x="417753" y="154876"/>
                  </a:lnTo>
                  <a:lnTo>
                    <a:pt x="417182" y="153606"/>
                  </a:lnTo>
                  <a:lnTo>
                    <a:pt x="417410" y="152336"/>
                  </a:lnTo>
                  <a:lnTo>
                    <a:pt x="417868" y="149796"/>
                  </a:lnTo>
                  <a:lnTo>
                    <a:pt x="418325" y="147256"/>
                  </a:lnTo>
                  <a:lnTo>
                    <a:pt x="418896" y="142176"/>
                  </a:lnTo>
                  <a:lnTo>
                    <a:pt x="421170" y="135826"/>
                  </a:lnTo>
                  <a:lnTo>
                    <a:pt x="420954" y="133286"/>
                  </a:lnTo>
                  <a:lnTo>
                    <a:pt x="422452" y="130746"/>
                  </a:lnTo>
                  <a:lnTo>
                    <a:pt x="424230" y="130746"/>
                  </a:lnTo>
                  <a:lnTo>
                    <a:pt x="424230" y="125564"/>
                  </a:lnTo>
                  <a:lnTo>
                    <a:pt x="422236" y="126936"/>
                  </a:lnTo>
                  <a:lnTo>
                    <a:pt x="422021" y="121856"/>
                  </a:lnTo>
                  <a:lnTo>
                    <a:pt x="423875" y="118046"/>
                  </a:lnTo>
                  <a:lnTo>
                    <a:pt x="423011" y="114236"/>
                  </a:lnTo>
                  <a:lnTo>
                    <a:pt x="420319" y="121856"/>
                  </a:lnTo>
                  <a:lnTo>
                    <a:pt x="419811" y="128206"/>
                  </a:lnTo>
                  <a:lnTo>
                    <a:pt x="417677" y="135826"/>
                  </a:lnTo>
                  <a:lnTo>
                    <a:pt x="415899" y="135826"/>
                  </a:lnTo>
                  <a:lnTo>
                    <a:pt x="412280" y="132016"/>
                  </a:lnTo>
                  <a:lnTo>
                    <a:pt x="414693" y="138366"/>
                  </a:lnTo>
                  <a:lnTo>
                    <a:pt x="413194" y="139636"/>
                  </a:lnTo>
                  <a:lnTo>
                    <a:pt x="412343" y="140906"/>
                  </a:lnTo>
                  <a:lnTo>
                    <a:pt x="413346" y="145986"/>
                  </a:lnTo>
                  <a:lnTo>
                    <a:pt x="411632" y="147574"/>
                  </a:lnTo>
                  <a:lnTo>
                    <a:pt x="411632" y="153606"/>
                  </a:lnTo>
                  <a:lnTo>
                    <a:pt x="409003" y="154876"/>
                  </a:lnTo>
                  <a:lnTo>
                    <a:pt x="409498" y="158686"/>
                  </a:lnTo>
                  <a:lnTo>
                    <a:pt x="410349" y="161226"/>
                  </a:lnTo>
                  <a:lnTo>
                    <a:pt x="409219" y="160807"/>
                  </a:lnTo>
                  <a:lnTo>
                    <a:pt x="409219" y="364426"/>
                  </a:lnTo>
                  <a:lnTo>
                    <a:pt x="407860" y="365696"/>
                  </a:lnTo>
                  <a:lnTo>
                    <a:pt x="407936" y="368236"/>
                  </a:lnTo>
                  <a:lnTo>
                    <a:pt x="407009" y="365696"/>
                  </a:lnTo>
                  <a:lnTo>
                    <a:pt x="406298" y="364426"/>
                  </a:lnTo>
                  <a:lnTo>
                    <a:pt x="406946" y="363156"/>
                  </a:lnTo>
                  <a:lnTo>
                    <a:pt x="409219" y="364426"/>
                  </a:lnTo>
                  <a:lnTo>
                    <a:pt x="409219" y="160807"/>
                  </a:lnTo>
                  <a:lnTo>
                    <a:pt x="407009" y="159956"/>
                  </a:lnTo>
                  <a:lnTo>
                    <a:pt x="409003" y="156146"/>
                  </a:lnTo>
                  <a:lnTo>
                    <a:pt x="406438" y="154876"/>
                  </a:lnTo>
                  <a:lnTo>
                    <a:pt x="408292" y="153606"/>
                  </a:lnTo>
                  <a:lnTo>
                    <a:pt x="409575" y="152336"/>
                  </a:lnTo>
                  <a:lnTo>
                    <a:pt x="411632" y="153606"/>
                  </a:lnTo>
                  <a:lnTo>
                    <a:pt x="411632" y="147574"/>
                  </a:lnTo>
                  <a:lnTo>
                    <a:pt x="409219" y="149796"/>
                  </a:lnTo>
                  <a:lnTo>
                    <a:pt x="402818" y="148526"/>
                  </a:lnTo>
                  <a:lnTo>
                    <a:pt x="401104" y="149796"/>
                  </a:lnTo>
                  <a:lnTo>
                    <a:pt x="400888" y="151066"/>
                  </a:lnTo>
                  <a:lnTo>
                    <a:pt x="400532" y="154876"/>
                  </a:lnTo>
                  <a:lnTo>
                    <a:pt x="402386" y="158686"/>
                  </a:lnTo>
                  <a:lnTo>
                    <a:pt x="398475" y="161226"/>
                  </a:lnTo>
                  <a:lnTo>
                    <a:pt x="398691" y="162496"/>
                  </a:lnTo>
                  <a:lnTo>
                    <a:pt x="398475" y="166306"/>
                  </a:lnTo>
                  <a:lnTo>
                    <a:pt x="397624" y="167576"/>
                  </a:lnTo>
                  <a:lnTo>
                    <a:pt x="396976" y="170116"/>
                  </a:lnTo>
                  <a:lnTo>
                    <a:pt x="397408" y="172656"/>
                  </a:lnTo>
                  <a:lnTo>
                    <a:pt x="397840" y="173926"/>
                  </a:lnTo>
                  <a:lnTo>
                    <a:pt x="402170" y="173926"/>
                  </a:lnTo>
                  <a:lnTo>
                    <a:pt x="403669" y="176466"/>
                  </a:lnTo>
                  <a:lnTo>
                    <a:pt x="399046" y="175196"/>
                  </a:lnTo>
                  <a:lnTo>
                    <a:pt x="398259" y="176466"/>
                  </a:lnTo>
                  <a:lnTo>
                    <a:pt x="396621" y="181546"/>
                  </a:lnTo>
                  <a:lnTo>
                    <a:pt x="395770" y="182816"/>
                  </a:lnTo>
                  <a:lnTo>
                    <a:pt x="397129" y="185356"/>
                  </a:lnTo>
                  <a:lnTo>
                    <a:pt x="395986" y="186626"/>
                  </a:lnTo>
                  <a:lnTo>
                    <a:pt x="393496" y="190436"/>
                  </a:lnTo>
                  <a:lnTo>
                    <a:pt x="393141" y="192976"/>
                  </a:lnTo>
                  <a:lnTo>
                    <a:pt x="396621" y="195516"/>
                  </a:lnTo>
                  <a:lnTo>
                    <a:pt x="395554" y="196786"/>
                  </a:lnTo>
                  <a:lnTo>
                    <a:pt x="393001" y="195516"/>
                  </a:lnTo>
                  <a:lnTo>
                    <a:pt x="393420" y="198056"/>
                  </a:lnTo>
                  <a:lnTo>
                    <a:pt x="394131" y="200596"/>
                  </a:lnTo>
                  <a:lnTo>
                    <a:pt x="389801" y="204406"/>
                  </a:lnTo>
                  <a:lnTo>
                    <a:pt x="393992" y="205676"/>
                  </a:lnTo>
                  <a:lnTo>
                    <a:pt x="393712" y="206946"/>
                  </a:lnTo>
                  <a:lnTo>
                    <a:pt x="391287" y="208216"/>
                  </a:lnTo>
                  <a:lnTo>
                    <a:pt x="392645" y="209486"/>
                  </a:lnTo>
                  <a:lnTo>
                    <a:pt x="392353" y="210756"/>
                  </a:lnTo>
                  <a:lnTo>
                    <a:pt x="391718" y="214566"/>
                  </a:lnTo>
                  <a:lnTo>
                    <a:pt x="392430" y="218376"/>
                  </a:lnTo>
                  <a:lnTo>
                    <a:pt x="391147" y="222186"/>
                  </a:lnTo>
                  <a:lnTo>
                    <a:pt x="388315" y="232346"/>
                  </a:lnTo>
                  <a:lnTo>
                    <a:pt x="387210" y="242506"/>
                  </a:lnTo>
                  <a:lnTo>
                    <a:pt x="386956" y="250126"/>
                  </a:lnTo>
                  <a:lnTo>
                    <a:pt x="386524" y="261556"/>
                  </a:lnTo>
                  <a:lnTo>
                    <a:pt x="386168" y="266636"/>
                  </a:lnTo>
                  <a:lnTo>
                    <a:pt x="388581" y="271716"/>
                  </a:lnTo>
                  <a:lnTo>
                    <a:pt x="386600" y="276796"/>
                  </a:lnTo>
                  <a:lnTo>
                    <a:pt x="386956" y="279336"/>
                  </a:lnTo>
                  <a:lnTo>
                    <a:pt x="387667" y="283146"/>
                  </a:lnTo>
                  <a:lnTo>
                    <a:pt x="387515" y="288226"/>
                  </a:lnTo>
                  <a:lnTo>
                    <a:pt x="388874" y="297116"/>
                  </a:lnTo>
                  <a:lnTo>
                    <a:pt x="387096" y="300926"/>
                  </a:lnTo>
                  <a:lnTo>
                    <a:pt x="390652" y="304736"/>
                  </a:lnTo>
                  <a:lnTo>
                    <a:pt x="390296" y="304736"/>
                  </a:lnTo>
                  <a:lnTo>
                    <a:pt x="386880" y="306006"/>
                  </a:lnTo>
                  <a:lnTo>
                    <a:pt x="385533" y="309816"/>
                  </a:lnTo>
                  <a:lnTo>
                    <a:pt x="382041" y="311086"/>
                  </a:lnTo>
                  <a:lnTo>
                    <a:pt x="380542" y="313626"/>
                  </a:lnTo>
                  <a:lnTo>
                    <a:pt x="381330" y="316166"/>
                  </a:lnTo>
                  <a:lnTo>
                    <a:pt x="382041" y="317436"/>
                  </a:lnTo>
                  <a:lnTo>
                    <a:pt x="383755" y="318706"/>
                  </a:lnTo>
                  <a:lnTo>
                    <a:pt x="386803" y="314896"/>
                  </a:lnTo>
                  <a:lnTo>
                    <a:pt x="387311" y="313626"/>
                  </a:lnTo>
                  <a:lnTo>
                    <a:pt x="389229" y="314896"/>
                  </a:lnTo>
                  <a:lnTo>
                    <a:pt x="387375" y="317436"/>
                  </a:lnTo>
                  <a:lnTo>
                    <a:pt x="389369" y="318706"/>
                  </a:lnTo>
                  <a:lnTo>
                    <a:pt x="392074" y="318706"/>
                  </a:lnTo>
                  <a:lnTo>
                    <a:pt x="390080" y="321246"/>
                  </a:lnTo>
                  <a:lnTo>
                    <a:pt x="387451" y="322516"/>
                  </a:lnTo>
                  <a:lnTo>
                    <a:pt x="388658" y="325056"/>
                  </a:lnTo>
                  <a:lnTo>
                    <a:pt x="389648" y="326326"/>
                  </a:lnTo>
                  <a:lnTo>
                    <a:pt x="390004" y="328866"/>
                  </a:lnTo>
                  <a:lnTo>
                    <a:pt x="390080" y="330136"/>
                  </a:lnTo>
                  <a:lnTo>
                    <a:pt x="394347" y="332676"/>
                  </a:lnTo>
                  <a:lnTo>
                    <a:pt x="389153" y="336486"/>
                  </a:lnTo>
                  <a:lnTo>
                    <a:pt x="389369" y="340296"/>
                  </a:lnTo>
                  <a:lnTo>
                    <a:pt x="394779" y="342836"/>
                  </a:lnTo>
                  <a:lnTo>
                    <a:pt x="393776" y="344106"/>
                  </a:lnTo>
                  <a:lnTo>
                    <a:pt x="391718" y="345376"/>
                  </a:lnTo>
                  <a:lnTo>
                    <a:pt x="392709" y="346646"/>
                  </a:lnTo>
                  <a:lnTo>
                    <a:pt x="393636" y="349186"/>
                  </a:lnTo>
                  <a:lnTo>
                    <a:pt x="393280" y="350456"/>
                  </a:lnTo>
                  <a:lnTo>
                    <a:pt x="393141" y="351726"/>
                  </a:lnTo>
                  <a:lnTo>
                    <a:pt x="393065" y="352996"/>
                  </a:lnTo>
                  <a:lnTo>
                    <a:pt x="393357" y="354266"/>
                  </a:lnTo>
                  <a:lnTo>
                    <a:pt x="395274" y="354266"/>
                  </a:lnTo>
                  <a:lnTo>
                    <a:pt x="397840" y="355536"/>
                  </a:lnTo>
                  <a:lnTo>
                    <a:pt x="397192" y="356806"/>
                  </a:lnTo>
                  <a:lnTo>
                    <a:pt x="390715" y="358076"/>
                  </a:lnTo>
                  <a:lnTo>
                    <a:pt x="396976" y="363156"/>
                  </a:lnTo>
                  <a:lnTo>
                    <a:pt x="394779" y="365696"/>
                  </a:lnTo>
                  <a:lnTo>
                    <a:pt x="394563" y="365696"/>
                  </a:lnTo>
                  <a:lnTo>
                    <a:pt x="396836" y="366966"/>
                  </a:lnTo>
                  <a:lnTo>
                    <a:pt x="396621" y="368236"/>
                  </a:lnTo>
                  <a:lnTo>
                    <a:pt x="396519" y="369506"/>
                  </a:lnTo>
                  <a:lnTo>
                    <a:pt x="398475" y="369506"/>
                  </a:lnTo>
                  <a:lnTo>
                    <a:pt x="399402" y="369506"/>
                  </a:lnTo>
                  <a:lnTo>
                    <a:pt x="422300" y="369506"/>
                  </a:lnTo>
                  <a:lnTo>
                    <a:pt x="423303" y="368236"/>
                  </a:lnTo>
                  <a:lnTo>
                    <a:pt x="425297" y="365696"/>
                  </a:lnTo>
                  <a:lnTo>
                    <a:pt x="420166" y="361886"/>
                  </a:lnTo>
                  <a:lnTo>
                    <a:pt x="419811" y="360616"/>
                  </a:lnTo>
                  <a:lnTo>
                    <a:pt x="419315" y="358851"/>
                  </a:lnTo>
                  <a:lnTo>
                    <a:pt x="419315" y="366966"/>
                  </a:lnTo>
                  <a:lnTo>
                    <a:pt x="418249" y="368236"/>
                  </a:lnTo>
                  <a:lnTo>
                    <a:pt x="417537" y="366966"/>
                  </a:lnTo>
                  <a:lnTo>
                    <a:pt x="418325" y="365696"/>
                  </a:lnTo>
                  <a:lnTo>
                    <a:pt x="419315" y="366966"/>
                  </a:lnTo>
                  <a:lnTo>
                    <a:pt x="419315" y="358851"/>
                  </a:lnTo>
                  <a:lnTo>
                    <a:pt x="419100" y="358076"/>
                  </a:lnTo>
                  <a:lnTo>
                    <a:pt x="421411" y="356806"/>
                  </a:lnTo>
                  <a:lnTo>
                    <a:pt x="423722" y="355536"/>
                  </a:lnTo>
                  <a:lnTo>
                    <a:pt x="426808" y="352996"/>
                  </a:lnTo>
                  <a:lnTo>
                    <a:pt x="428358" y="351726"/>
                  </a:lnTo>
                  <a:lnTo>
                    <a:pt x="422300" y="351726"/>
                  </a:lnTo>
                  <a:lnTo>
                    <a:pt x="423164" y="349186"/>
                  </a:lnTo>
                  <a:lnTo>
                    <a:pt x="420598" y="347916"/>
                  </a:lnTo>
                  <a:lnTo>
                    <a:pt x="422516" y="346646"/>
                  </a:lnTo>
                  <a:lnTo>
                    <a:pt x="424510" y="344106"/>
                  </a:lnTo>
                  <a:lnTo>
                    <a:pt x="426427" y="342836"/>
                  </a:lnTo>
                  <a:lnTo>
                    <a:pt x="423087" y="342836"/>
                  </a:lnTo>
                  <a:lnTo>
                    <a:pt x="420878" y="341566"/>
                  </a:lnTo>
                  <a:lnTo>
                    <a:pt x="418604" y="339432"/>
                  </a:lnTo>
                  <a:lnTo>
                    <a:pt x="418604" y="361886"/>
                  </a:lnTo>
                  <a:lnTo>
                    <a:pt x="417830" y="363156"/>
                  </a:lnTo>
                  <a:lnTo>
                    <a:pt x="416763" y="361886"/>
                  </a:lnTo>
                  <a:lnTo>
                    <a:pt x="417753" y="360616"/>
                  </a:lnTo>
                  <a:lnTo>
                    <a:pt x="418604" y="361886"/>
                  </a:lnTo>
                  <a:lnTo>
                    <a:pt x="418604" y="339432"/>
                  </a:lnTo>
                  <a:lnTo>
                    <a:pt x="418249" y="339090"/>
                  </a:lnTo>
                  <a:lnTo>
                    <a:pt x="418249" y="355536"/>
                  </a:lnTo>
                  <a:lnTo>
                    <a:pt x="416826" y="356806"/>
                  </a:lnTo>
                  <a:lnTo>
                    <a:pt x="416471" y="355536"/>
                  </a:lnTo>
                  <a:lnTo>
                    <a:pt x="415264" y="354266"/>
                  </a:lnTo>
                  <a:lnTo>
                    <a:pt x="416610" y="352996"/>
                  </a:lnTo>
                  <a:lnTo>
                    <a:pt x="417537" y="354266"/>
                  </a:lnTo>
                  <a:lnTo>
                    <a:pt x="418249" y="355536"/>
                  </a:lnTo>
                  <a:lnTo>
                    <a:pt x="418249" y="339090"/>
                  </a:lnTo>
                  <a:lnTo>
                    <a:pt x="420166" y="337756"/>
                  </a:lnTo>
                  <a:lnTo>
                    <a:pt x="423722" y="339026"/>
                  </a:lnTo>
                  <a:lnTo>
                    <a:pt x="423697" y="337756"/>
                  </a:lnTo>
                  <a:lnTo>
                    <a:pt x="423621" y="335216"/>
                  </a:lnTo>
                  <a:lnTo>
                    <a:pt x="423583" y="333946"/>
                  </a:lnTo>
                  <a:lnTo>
                    <a:pt x="420598" y="335216"/>
                  </a:lnTo>
                  <a:lnTo>
                    <a:pt x="419252" y="333946"/>
                  </a:lnTo>
                  <a:lnTo>
                    <a:pt x="420814" y="332676"/>
                  </a:lnTo>
                  <a:lnTo>
                    <a:pt x="424865" y="333946"/>
                  </a:lnTo>
                  <a:lnTo>
                    <a:pt x="424472" y="332676"/>
                  </a:lnTo>
                  <a:lnTo>
                    <a:pt x="424078" y="331406"/>
                  </a:lnTo>
                  <a:lnTo>
                    <a:pt x="423519" y="328866"/>
                  </a:lnTo>
                  <a:lnTo>
                    <a:pt x="420674" y="331406"/>
                  </a:lnTo>
                  <a:lnTo>
                    <a:pt x="418896" y="330136"/>
                  </a:lnTo>
                  <a:lnTo>
                    <a:pt x="418109" y="330136"/>
                  </a:lnTo>
                  <a:lnTo>
                    <a:pt x="418896" y="327596"/>
                  </a:lnTo>
                  <a:lnTo>
                    <a:pt x="419963" y="326326"/>
                  </a:lnTo>
                  <a:lnTo>
                    <a:pt x="420878" y="326326"/>
                  </a:lnTo>
                  <a:lnTo>
                    <a:pt x="422452" y="327596"/>
                  </a:lnTo>
                  <a:lnTo>
                    <a:pt x="422592" y="326326"/>
                  </a:lnTo>
                  <a:lnTo>
                    <a:pt x="422732" y="325056"/>
                  </a:lnTo>
                  <a:lnTo>
                    <a:pt x="420878" y="321246"/>
                  </a:lnTo>
                  <a:lnTo>
                    <a:pt x="417398" y="319976"/>
                  </a:lnTo>
                  <a:lnTo>
                    <a:pt x="417258" y="318706"/>
                  </a:lnTo>
                  <a:lnTo>
                    <a:pt x="421093" y="317436"/>
                  </a:lnTo>
                  <a:lnTo>
                    <a:pt x="422948" y="314896"/>
                  </a:lnTo>
                  <a:lnTo>
                    <a:pt x="421627" y="313626"/>
                  </a:lnTo>
                  <a:lnTo>
                    <a:pt x="420319" y="312356"/>
                  </a:lnTo>
                  <a:lnTo>
                    <a:pt x="416687" y="312356"/>
                  </a:lnTo>
                  <a:lnTo>
                    <a:pt x="417830" y="311086"/>
                  </a:lnTo>
                  <a:lnTo>
                    <a:pt x="422160" y="308546"/>
                  </a:lnTo>
                  <a:lnTo>
                    <a:pt x="417969" y="306006"/>
                  </a:lnTo>
                  <a:lnTo>
                    <a:pt x="416902" y="304736"/>
                  </a:lnTo>
                  <a:lnTo>
                    <a:pt x="415836" y="304736"/>
                  </a:lnTo>
                  <a:lnTo>
                    <a:pt x="415836" y="345376"/>
                  </a:lnTo>
                  <a:lnTo>
                    <a:pt x="414972" y="346646"/>
                  </a:lnTo>
                  <a:lnTo>
                    <a:pt x="414477" y="345376"/>
                  </a:lnTo>
                  <a:lnTo>
                    <a:pt x="415124" y="344106"/>
                  </a:lnTo>
                  <a:lnTo>
                    <a:pt x="415836" y="345376"/>
                  </a:lnTo>
                  <a:lnTo>
                    <a:pt x="415836" y="304736"/>
                  </a:lnTo>
                  <a:lnTo>
                    <a:pt x="414832" y="304736"/>
                  </a:lnTo>
                  <a:lnTo>
                    <a:pt x="417182" y="303466"/>
                  </a:lnTo>
                  <a:lnTo>
                    <a:pt x="417322" y="302196"/>
                  </a:lnTo>
                  <a:lnTo>
                    <a:pt x="420522" y="302196"/>
                  </a:lnTo>
                  <a:lnTo>
                    <a:pt x="421233" y="299656"/>
                  </a:lnTo>
                  <a:lnTo>
                    <a:pt x="421881" y="297116"/>
                  </a:lnTo>
                  <a:lnTo>
                    <a:pt x="421233" y="294576"/>
                  </a:lnTo>
                  <a:lnTo>
                    <a:pt x="424154" y="290766"/>
                  </a:lnTo>
                  <a:lnTo>
                    <a:pt x="420878" y="290766"/>
                  </a:lnTo>
                  <a:lnTo>
                    <a:pt x="418744" y="289496"/>
                  </a:lnTo>
                  <a:lnTo>
                    <a:pt x="416547" y="289496"/>
                  </a:lnTo>
                  <a:lnTo>
                    <a:pt x="417969" y="286956"/>
                  </a:lnTo>
                  <a:lnTo>
                    <a:pt x="419963" y="285686"/>
                  </a:lnTo>
                  <a:lnTo>
                    <a:pt x="421309" y="283146"/>
                  </a:lnTo>
                  <a:lnTo>
                    <a:pt x="418896" y="281876"/>
                  </a:lnTo>
                  <a:lnTo>
                    <a:pt x="415264" y="280606"/>
                  </a:lnTo>
                  <a:lnTo>
                    <a:pt x="418465" y="278066"/>
                  </a:lnTo>
                  <a:lnTo>
                    <a:pt x="419455" y="276796"/>
                  </a:lnTo>
                  <a:lnTo>
                    <a:pt x="421030" y="274256"/>
                  </a:lnTo>
                  <a:lnTo>
                    <a:pt x="417614" y="272986"/>
                  </a:lnTo>
                  <a:lnTo>
                    <a:pt x="414832" y="272986"/>
                  </a:lnTo>
                  <a:lnTo>
                    <a:pt x="415544" y="271716"/>
                  </a:lnTo>
                  <a:lnTo>
                    <a:pt x="418820" y="269176"/>
                  </a:lnTo>
                  <a:lnTo>
                    <a:pt x="420458" y="269176"/>
                  </a:lnTo>
                  <a:lnTo>
                    <a:pt x="420522" y="271716"/>
                  </a:lnTo>
                  <a:lnTo>
                    <a:pt x="422097" y="275526"/>
                  </a:lnTo>
                  <a:lnTo>
                    <a:pt x="424510" y="275526"/>
                  </a:lnTo>
                  <a:lnTo>
                    <a:pt x="424865" y="274256"/>
                  </a:lnTo>
                  <a:lnTo>
                    <a:pt x="422160" y="271716"/>
                  </a:lnTo>
                  <a:lnTo>
                    <a:pt x="422198" y="269176"/>
                  </a:lnTo>
                  <a:lnTo>
                    <a:pt x="422236" y="266636"/>
                  </a:lnTo>
                  <a:lnTo>
                    <a:pt x="418896" y="264096"/>
                  </a:lnTo>
                  <a:lnTo>
                    <a:pt x="415328" y="260286"/>
                  </a:lnTo>
                  <a:lnTo>
                    <a:pt x="415899" y="257746"/>
                  </a:lnTo>
                  <a:lnTo>
                    <a:pt x="417830" y="253936"/>
                  </a:lnTo>
                  <a:lnTo>
                    <a:pt x="419392" y="252666"/>
                  </a:lnTo>
                  <a:lnTo>
                    <a:pt x="414832" y="250126"/>
                  </a:lnTo>
                  <a:lnTo>
                    <a:pt x="414909" y="248856"/>
                  </a:lnTo>
                  <a:lnTo>
                    <a:pt x="416331" y="246316"/>
                  </a:lnTo>
                  <a:lnTo>
                    <a:pt x="416966" y="242506"/>
                  </a:lnTo>
                  <a:lnTo>
                    <a:pt x="415404" y="239966"/>
                  </a:lnTo>
                  <a:lnTo>
                    <a:pt x="420166" y="239966"/>
                  </a:lnTo>
                  <a:lnTo>
                    <a:pt x="417969" y="236156"/>
                  </a:lnTo>
                  <a:lnTo>
                    <a:pt x="414261" y="233616"/>
                  </a:lnTo>
                  <a:lnTo>
                    <a:pt x="420166" y="231076"/>
                  </a:lnTo>
                  <a:lnTo>
                    <a:pt x="420319" y="231076"/>
                  </a:lnTo>
                  <a:lnTo>
                    <a:pt x="419176" y="228536"/>
                  </a:lnTo>
                  <a:lnTo>
                    <a:pt x="421030" y="223456"/>
                  </a:lnTo>
                  <a:lnTo>
                    <a:pt x="416547" y="220916"/>
                  </a:lnTo>
                  <a:lnTo>
                    <a:pt x="417258" y="219646"/>
                  </a:lnTo>
                  <a:lnTo>
                    <a:pt x="422656" y="217106"/>
                  </a:lnTo>
                  <a:lnTo>
                    <a:pt x="417398" y="215836"/>
                  </a:lnTo>
                  <a:lnTo>
                    <a:pt x="416763" y="213296"/>
                  </a:lnTo>
                  <a:lnTo>
                    <a:pt x="417893" y="212026"/>
                  </a:lnTo>
                  <a:lnTo>
                    <a:pt x="420458" y="213296"/>
                  </a:lnTo>
                  <a:lnTo>
                    <a:pt x="420738" y="212026"/>
                  </a:lnTo>
                  <a:lnTo>
                    <a:pt x="421030" y="209486"/>
                  </a:lnTo>
                  <a:lnTo>
                    <a:pt x="418109" y="209486"/>
                  </a:lnTo>
                  <a:lnTo>
                    <a:pt x="415899" y="208216"/>
                  </a:lnTo>
                  <a:lnTo>
                    <a:pt x="417322" y="206946"/>
                  </a:lnTo>
                  <a:lnTo>
                    <a:pt x="421944" y="203136"/>
                  </a:lnTo>
                  <a:lnTo>
                    <a:pt x="418820" y="201866"/>
                  </a:lnTo>
                  <a:lnTo>
                    <a:pt x="416763" y="200596"/>
                  </a:lnTo>
                  <a:lnTo>
                    <a:pt x="417398" y="198056"/>
                  </a:lnTo>
                  <a:lnTo>
                    <a:pt x="419811" y="198056"/>
                  </a:lnTo>
                  <a:lnTo>
                    <a:pt x="421944" y="196786"/>
                  </a:lnTo>
                  <a:lnTo>
                    <a:pt x="418820" y="195516"/>
                  </a:lnTo>
                  <a:lnTo>
                    <a:pt x="421741" y="190436"/>
                  </a:lnTo>
                  <a:lnTo>
                    <a:pt x="418896" y="189166"/>
                  </a:lnTo>
                  <a:lnTo>
                    <a:pt x="421233" y="186626"/>
                  </a:lnTo>
                  <a:lnTo>
                    <a:pt x="423519" y="186626"/>
                  </a:lnTo>
                  <a:lnTo>
                    <a:pt x="421741" y="185356"/>
                  </a:lnTo>
                  <a:lnTo>
                    <a:pt x="418604" y="184086"/>
                  </a:lnTo>
                  <a:lnTo>
                    <a:pt x="421233" y="180276"/>
                  </a:lnTo>
                  <a:lnTo>
                    <a:pt x="423011" y="179006"/>
                  </a:lnTo>
                  <a:lnTo>
                    <a:pt x="423011" y="177736"/>
                  </a:lnTo>
                  <a:lnTo>
                    <a:pt x="421944" y="176466"/>
                  </a:lnTo>
                  <a:lnTo>
                    <a:pt x="419811" y="173926"/>
                  </a:lnTo>
                  <a:lnTo>
                    <a:pt x="419887" y="171386"/>
                  </a:lnTo>
                  <a:lnTo>
                    <a:pt x="420319" y="170116"/>
                  </a:lnTo>
                  <a:lnTo>
                    <a:pt x="420535" y="168846"/>
                  </a:lnTo>
                  <a:lnTo>
                    <a:pt x="420979" y="166306"/>
                  </a:lnTo>
                  <a:lnTo>
                    <a:pt x="421208" y="165036"/>
                  </a:lnTo>
                  <a:lnTo>
                    <a:pt x="421881" y="161226"/>
                  </a:lnTo>
                  <a:lnTo>
                    <a:pt x="422325" y="158686"/>
                  </a:lnTo>
                  <a:lnTo>
                    <a:pt x="422998" y="154876"/>
                  </a:lnTo>
                  <a:lnTo>
                    <a:pt x="423887" y="149796"/>
                  </a:lnTo>
                  <a:lnTo>
                    <a:pt x="427126" y="130746"/>
                  </a:lnTo>
                  <a:lnTo>
                    <a:pt x="427558" y="128206"/>
                  </a:lnTo>
                  <a:lnTo>
                    <a:pt x="427850" y="126936"/>
                  </a:lnTo>
                  <a:lnTo>
                    <a:pt x="431901" y="109156"/>
                  </a:lnTo>
                  <a:lnTo>
                    <a:pt x="438594" y="85026"/>
                  </a:lnTo>
                  <a:lnTo>
                    <a:pt x="439737" y="83756"/>
                  </a:lnTo>
                  <a:lnTo>
                    <a:pt x="442861" y="81216"/>
                  </a:lnTo>
                  <a:lnTo>
                    <a:pt x="447979" y="78676"/>
                  </a:lnTo>
                  <a:lnTo>
                    <a:pt x="448056" y="73596"/>
                  </a:lnTo>
                  <a:close/>
                </a:path>
                <a:path extrusionOk="0" h="548004" w="2484120">
                  <a:moveTo>
                    <a:pt x="517309" y="164541"/>
                  </a:moveTo>
                  <a:lnTo>
                    <a:pt x="512724" y="164541"/>
                  </a:lnTo>
                  <a:lnTo>
                    <a:pt x="514426" y="167081"/>
                  </a:lnTo>
                  <a:lnTo>
                    <a:pt x="515848" y="167081"/>
                  </a:lnTo>
                  <a:lnTo>
                    <a:pt x="517309" y="164541"/>
                  </a:lnTo>
                  <a:close/>
                </a:path>
                <a:path extrusionOk="0" h="548004" w="2484120">
                  <a:moveTo>
                    <a:pt x="531634" y="433781"/>
                  </a:moveTo>
                  <a:lnTo>
                    <a:pt x="527583" y="431241"/>
                  </a:lnTo>
                  <a:lnTo>
                    <a:pt x="527875" y="427431"/>
                  </a:lnTo>
                  <a:lnTo>
                    <a:pt x="528370" y="426161"/>
                  </a:lnTo>
                  <a:lnTo>
                    <a:pt x="528866" y="424891"/>
                  </a:lnTo>
                  <a:lnTo>
                    <a:pt x="529005" y="423621"/>
                  </a:lnTo>
                  <a:lnTo>
                    <a:pt x="529145" y="421081"/>
                  </a:lnTo>
                  <a:lnTo>
                    <a:pt x="528586" y="419811"/>
                  </a:lnTo>
                  <a:lnTo>
                    <a:pt x="524103" y="418541"/>
                  </a:lnTo>
                  <a:lnTo>
                    <a:pt x="523252" y="419811"/>
                  </a:lnTo>
                  <a:lnTo>
                    <a:pt x="522389" y="423621"/>
                  </a:lnTo>
                  <a:lnTo>
                    <a:pt x="521677" y="426161"/>
                  </a:lnTo>
                  <a:lnTo>
                    <a:pt x="520141" y="422351"/>
                  </a:lnTo>
                  <a:lnTo>
                    <a:pt x="519125" y="419811"/>
                  </a:lnTo>
                  <a:lnTo>
                    <a:pt x="519112" y="418541"/>
                  </a:lnTo>
                  <a:lnTo>
                    <a:pt x="519049" y="412191"/>
                  </a:lnTo>
                  <a:lnTo>
                    <a:pt x="516204" y="404571"/>
                  </a:lnTo>
                  <a:lnTo>
                    <a:pt x="514210" y="409651"/>
                  </a:lnTo>
                  <a:lnTo>
                    <a:pt x="515708" y="413461"/>
                  </a:lnTo>
                  <a:lnTo>
                    <a:pt x="516559" y="418541"/>
                  </a:lnTo>
                  <a:lnTo>
                    <a:pt x="514286" y="413715"/>
                  </a:lnTo>
                  <a:lnTo>
                    <a:pt x="514286" y="424891"/>
                  </a:lnTo>
                  <a:lnTo>
                    <a:pt x="513994" y="428701"/>
                  </a:lnTo>
                  <a:lnTo>
                    <a:pt x="512152" y="426161"/>
                  </a:lnTo>
                  <a:lnTo>
                    <a:pt x="512191" y="424891"/>
                  </a:lnTo>
                  <a:lnTo>
                    <a:pt x="512191" y="421081"/>
                  </a:lnTo>
                  <a:lnTo>
                    <a:pt x="512076" y="419811"/>
                  </a:lnTo>
                  <a:lnTo>
                    <a:pt x="513219" y="422351"/>
                  </a:lnTo>
                  <a:lnTo>
                    <a:pt x="514286" y="424891"/>
                  </a:lnTo>
                  <a:lnTo>
                    <a:pt x="514286" y="413715"/>
                  </a:lnTo>
                  <a:lnTo>
                    <a:pt x="513575" y="412191"/>
                  </a:lnTo>
                  <a:lnTo>
                    <a:pt x="513575" y="410921"/>
                  </a:lnTo>
                  <a:lnTo>
                    <a:pt x="513575" y="408381"/>
                  </a:lnTo>
                  <a:lnTo>
                    <a:pt x="516915" y="402031"/>
                  </a:lnTo>
                  <a:lnTo>
                    <a:pt x="516991" y="400761"/>
                  </a:lnTo>
                  <a:lnTo>
                    <a:pt x="517055" y="399491"/>
                  </a:lnTo>
                  <a:lnTo>
                    <a:pt x="514502" y="400761"/>
                  </a:lnTo>
                  <a:lnTo>
                    <a:pt x="512432" y="399491"/>
                  </a:lnTo>
                  <a:lnTo>
                    <a:pt x="513930" y="396951"/>
                  </a:lnTo>
                  <a:lnTo>
                    <a:pt x="516128" y="395681"/>
                  </a:lnTo>
                  <a:lnTo>
                    <a:pt x="515924" y="394411"/>
                  </a:lnTo>
                  <a:lnTo>
                    <a:pt x="515315" y="393141"/>
                  </a:lnTo>
                  <a:lnTo>
                    <a:pt x="513499" y="389331"/>
                  </a:lnTo>
                  <a:lnTo>
                    <a:pt x="512076" y="391871"/>
                  </a:lnTo>
                  <a:lnTo>
                    <a:pt x="510438" y="393141"/>
                  </a:lnTo>
                  <a:lnTo>
                    <a:pt x="512076" y="390601"/>
                  </a:lnTo>
                  <a:lnTo>
                    <a:pt x="511302" y="388061"/>
                  </a:lnTo>
                  <a:lnTo>
                    <a:pt x="509727" y="385521"/>
                  </a:lnTo>
                  <a:lnTo>
                    <a:pt x="509727" y="408381"/>
                  </a:lnTo>
                  <a:lnTo>
                    <a:pt x="509155" y="408381"/>
                  </a:lnTo>
                  <a:lnTo>
                    <a:pt x="509092" y="405841"/>
                  </a:lnTo>
                  <a:lnTo>
                    <a:pt x="509727" y="408381"/>
                  </a:lnTo>
                  <a:lnTo>
                    <a:pt x="509727" y="385521"/>
                  </a:lnTo>
                  <a:lnTo>
                    <a:pt x="509447" y="382981"/>
                  </a:lnTo>
                  <a:lnTo>
                    <a:pt x="510438" y="382981"/>
                  </a:lnTo>
                  <a:lnTo>
                    <a:pt x="511149" y="385521"/>
                  </a:lnTo>
                  <a:lnTo>
                    <a:pt x="512787" y="386791"/>
                  </a:lnTo>
                  <a:lnTo>
                    <a:pt x="513791" y="385521"/>
                  </a:lnTo>
                  <a:lnTo>
                    <a:pt x="512864" y="382981"/>
                  </a:lnTo>
                  <a:lnTo>
                    <a:pt x="513715" y="381711"/>
                  </a:lnTo>
                  <a:lnTo>
                    <a:pt x="513499" y="380441"/>
                  </a:lnTo>
                  <a:lnTo>
                    <a:pt x="512140" y="370281"/>
                  </a:lnTo>
                  <a:lnTo>
                    <a:pt x="511619" y="366471"/>
                  </a:lnTo>
                  <a:lnTo>
                    <a:pt x="510908" y="361391"/>
                  </a:lnTo>
                  <a:lnTo>
                    <a:pt x="510387" y="357581"/>
                  </a:lnTo>
                  <a:lnTo>
                    <a:pt x="508812" y="346189"/>
                  </a:lnTo>
                  <a:lnTo>
                    <a:pt x="508304" y="342341"/>
                  </a:lnTo>
                  <a:lnTo>
                    <a:pt x="507631" y="337261"/>
                  </a:lnTo>
                  <a:lnTo>
                    <a:pt x="507288" y="333451"/>
                  </a:lnTo>
                  <a:lnTo>
                    <a:pt x="507174" y="332143"/>
                  </a:lnTo>
                  <a:lnTo>
                    <a:pt x="507174" y="417271"/>
                  </a:lnTo>
                  <a:lnTo>
                    <a:pt x="506818" y="421081"/>
                  </a:lnTo>
                  <a:lnTo>
                    <a:pt x="504329" y="417271"/>
                  </a:lnTo>
                  <a:lnTo>
                    <a:pt x="504469" y="414731"/>
                  </a:lnTo>
                  <a:lnTo>
                    <a:pt x="504532" y="410921"/>
                  </a:lnTo>
                  <a:lnTo>
                    <a:pt x="506031" y="414731"/>
                  </a:lnTo>
                  <a:lnTo>
                    <a:pt x="507174" y="417271"/>
                  </a:lnTo>
                  <a:lnTo>
                    <a:pt x="507174" y="332143"/>
                  </a:lnTo>
                  <a:lnTo>
                    <a:pt x="506958" y="329641"/>
                  </a:lnTo>
                  <a:lnTo>
                    <a:pt x="506844" y="328371"/>
                  </a:lnTo>
                  <a:lnTo>
                    <a:pt x="506603" y="324561"/>
                  </a:lnTo>
                  <a:lnTo>
                    <a:pt x="505193" y="301701"/>
                  </a:lnTo>
                  <a:lnTo>
                    <a:pt x="505104" y="300431"/>
                  </a:lnTo>
                  <a:lnTo>
                    <a:pt x="504659" y="290271"/>
                  </a:lnTo>
                  <a:lnTo>
                    <a:pt x="504342" y="282651"/>
                  </a:lnTo>
                  <a:lnTo>
                    <a:pt x="504253" y="280111"/>
                  </a:lnTo>
                  <a:lnTo>
                    <a:pt x="504253" y="402031"/>
                  </a:lnTo>
                  <a:lnTo>
                    <a:pt x="503326" y="405841"/>
                  </a:lnTo>
                  <a:lnTo>
                    <a:pt x="501624" y="402031"/>
                  </a:lnTo>
                  <a:lnTo>
                    <a:pt x="502907" y="399491"/>
                  </a:lnTo>
                  <a:lnTo>
                    <a:pt x="501840" y="396951"/>
                  </a:lnTo>
                  <a:lnTo>
                    <a:pt x="503402" y="399491"/>
                  </a:lnTo>
                  <a:lnTo>
                    <a:pt x="504253" y="402031"/>
                  </a:lnTo>
                  <a:lnTo>
                    <a:pt x="504253" y="280111"/>
                  </a:lnTo>
                  <a:lnTo>
                    <a:pt x="504088" y="275031"/>
                  </a:lnTo>
                  <a:lnTo>
                    <a:pt x="504050" y="273761"/>
                  </a:lnTo>
                  <a:lnTo>
                    <a:pt x="503974" y="271221"/>
                  </a:lnTo>
                  <a:lnTo>
                    <a:pt x="504050" y="267411"/>
                  </a:lnTo>
                  <a:lnTo>
                    <a:pt x="504164" y="262331"/>
                  </a:lnTo>
                  <a:lnTo>
                    <a:pt x="504266" y="261061"/>
                  </a:lnTo>
                  <a:lnTo>
                    <a:pt x="504672" y="255981"/>
                  </a:lnTo>
                  <a:lnTo>
                    <a:pt x="504875" y="253441"/>
                  </a:lnTo>
                  <a:lnTo>
                    <a:pt x="504977" y="250901"/>
                  </a:lnTo>
                  <a:lnTo>
                    <a:pt x="505294" y="243281"/>
                  </a:lnTo>
                  <a:lnTo>
                    <a:pt x="505091" y="240741"/>
                  </a:lnTo>
                  <a:lnTo>
                    <a:pt x="504609" y="234391"/>
                  </a:lnTo>
                  <a:lnTo>
                    <a:pt x="504609" y="233121"/>
                  </a:lnTo>
                  <a:lnTo>
                    <a:pt x="505460" y="231851"/>
                  </a:lnTo>
                  <a:lnTo>
                    <a:pt x="508381" y="231851"/>
                  </a:lnTo>
                  <a:lnTo>
                    <a:pt x="507593" y="230581"/>
                  </a:lnTo>
                  <a:lnTo>
                    <a:pt x="502907" y="225501"/>
                  </a:lnTo>
                  <a:lnTo>
                    <a:pt x="504088" y="222961"/>
                  </a:lnTo>
                  <a:lnTo>
                    <a:pt x="504685" y="221691"/>
                  </a:lnTo>
                  <a:lnTo>
                    <a:pt x="505815" y="219151"/>
                  </a:lnTo>
                  <a:lnTo>
                    <a:pt x="506958" y="216611"/>
                  </a:lnTo>
                  <a:lnTo>
                    <a:pt x="506958" y="215341"/>
                  </a:lnTo>
                  <a:lnTo>
                    <a:pt x="506310" y="212801"/>
                  </a:lnTo>
                  <a:lnTo>
                    <a:pt x="505942" y="211531"/>
                  </a:lnTo>
                  <a:lnTo>
                    <a:pt x="505180" y="208991"/>
                  </a:lnTo>
                  <a:lnTo>
                    <a:pt x="506526" y="207721"/>
                  </a:lnTo>
                  <a:lnTo>
                    <a:pt x="510019" y="206451"/>
                  </a:lnTo>
                  <a:lnTo>
                    <a:pt x="509727" y="203911"/>
                  </a:lnTo>
                  <a:lnTo>
                    <a:pt x="507949" y="201371"/>
                  </a:lnTo>
                  <a:lnTo>
                    <a:pt x="506742" y="198831"/>
                  </a:lnTo>
                  <a:lnTo>
                    <a:pt x="507022" y="196291"/>
                  </a:lnTo>
                  <a:lnTo>
                    <a:pt x="507453" y="195021"/>
                  </a:lnTo>
                  <a:lnTo>
                    <a:pt x="507885" y="192481"/>
                  </a:lnTo>
                  <a:lnTo>
                    <a:pt x="509587" y="193751"/>
                  </a:lnTo>
                  <a:lnTo>
                    <a:pt x="513499" y="193751"/>
                  </a:lnTo>
                  <a:lnTo>
                    <a:pt x="513003" y="192481"/>
                  </a:lnTo>
                  <a:lnTo>
                    <a:pt x="511937" y="189941"/>
                  </a:lnTo>
                  <a:lnTo>
                    <a:pt x="509447" y="186131"/>
                  </a:lnTo>
                  <a:lnTo>
                    <a:pt x="509701" y="184861"/>
                  </a:lnTo>
                  <a:lnTo>
                    <a:pt x="509943" y="183591"/>
                  </a:lnTo>
                  <a:lnTo>
                    <a:pt x="513791" y="181051"/>
                  </a:lnTo>
                  <a:lnTo>
                    <a:pt x="514426" y="179781"/>
                  </a:lnTo>
                  <a:lnTo>
                    <a:pt x="509231" y="178511"/>
                  </a:lnTo>
                  <a:lnTo>
                    <a:pt x="512508" y="174701"/>
                  </a:lnTo>
                  <a:lnTo>
                    <a:pt x="512432" y="172161"/>
                  </a:lnTo>
                  <a:lnTo>
                    <a:pt x="510730" y="170891"/>
                  </a:lnTo>
                  <a:lnTo>
                    <a:pt x="510832" y="169621"/>
                  </a:lnTo>
                  <a:lnTo>
                    <a:pt x="510946" y="168351"/>
                  </a:lnTo>
                  <a:lnTo>
                    <a:pt x="511797" y="167081"/>
                  </a:lnTo>
                  <a:lnTo>
                    <a:pt x="512724" y="164541"/>
                  </a:lnTo>
                  <a:lnTo>
                    <a:pt x="504685" y="164541"/>
                  </a:lnTo>
                  <a:lnTo>
                    <a:pt x="504685" y="178511"/>
                  </a:lnTo>
                  <a:lnTo>
                    <a:pt x="503758" y="178511"/>
                  </a:lnTo>
                  <a:lnTo>
                    <a:pt x="503618" y="177698"/>
                  </a:lnTo>
                  <a:lnTo>
                    <a:pt x="503618" y="192481"/>
                  </a:lnTo>
                  <a:lnTo>
                    <a:pt x="502615" y="192481"/>
                  </a:lnTo>
                  <a:lnTo>
                    <a:pt x="502907" y="189941"/>
                  </a:lnTo>
                  <a:lnTo>
                    <a:pt x="503618" y="192481"/>
                  </a:lnTo>
                  <a:lnTo>
                    <a:pt x="503618" y="177698"/>
                  </a:lnTo>
                  <a:lnTo>
                    <a:pt x="503326" y="175971"/>
                  </a:lnTo>
                  <a:lnTo>
                    <a:pt x="504685" y="178511"/>
                  </a:lnTo>
                  <a:lnTo>
                    <a:pt x="504685" y="164541"/>
                  </a:lnTo>
                  <a:lnTo>
                    <a:pt x="502551" y="164541"/>
                  </a:lnTo>
                  <a:lnTo>
                    <a:pt x="502551" y="206451"/>
                  </a:lnTo>
                  <a:lnTo>
                    <a:pt x="501840" y="207721"/>
                  </a:lnTo>
                  <a:lnTo>
                    <a:pt x="501332" y="206451"/>
                  </a:lnTo>
                  <a:lnTo>
                    <a:pt x="502551" y="206451"/>
                  </a:lnTo>
                  <a:lnTo>
                    <a:pt x="502551" y="164541"/>
                  </a:lnTo>
                  <a:lnTo>
                    <a:pt x="500976" y="164541"/>
                  </a:lnTo>
                  <a:lnTo>
                    <a:pt x="500976" y="257251"/>
                  </a:lnTo>
                  <a:lnTo>
                    <a:pt x="500697" y="257975"/>
                  </a:lnTo>
                  <a:lnTo>
                    <a:pt x="500697" y="281381"/>
                  </a:lnTo>
                  <a:lnTo>
                    <a:pt x="500418" y="282651"/>
                  </a:lnTo>
                  <a:lnTo>
                    <a:pt x="499706" y="281381"/>
                  </a:lnTo>
                  <a:lnTo>
                    <a:pt x="500202" y="280111"/>
                  </a:lnTo>
                  <a:lnTo>
                    <a:pt x="500697" y="281381"/>
                  </a:lnTo>
                  <a:lnTo>
                    <a:pt x="500697" y="257975"/>
                  </a:lnTo>
                  <a:lnTo>
                    <a:pt x="500481" y="258521"/>
                  </a:lnTo>
                  <a:lnTo>
                    <a:pt x="499846" y="261061"/>
                  </a:lnTo>
                  <a:lnTo>
                    <a:pt x="499351" y="258521"/>
                  </a:lnTo>
                  <a:lnTo>
                    <a:pt x="499554" y="257251"/>
                  </a:lnTo>
                  <a:lnTo>
                    <a:pt x="500202" y="255981"/>
                  </a:lnTo>
                  <a:lnTo>
                    <a:pt x="500976" y="257251"/>
                  </a:lnTo>
                  <a:lnTo>
                    <a:pt x="500976" y="164541"/>
                  </a:lnTo>
                  <a:lnTo>
                    <a:pt x="500418" y="164541"/>
                  </a:lnTo>
                  <a:lnTo>
                    <a:pt x="500418" y="242011"/>
                  </a:lnTo>
                  <a:lnTo>
                    <a:pt x="500265" y="243281"/>
                  </a:lnTo>
                  <a:lnTo>
                    <a:pt x="499630" y="242011"/>
                  </a:lnTo>
                  <a:lnTo>
                    <a:pt x="499846" y="240741"/>
                  </a:lnTo>
                  <a:lnTo>
                    <a:pt x="500418" y="242011"/>
                  </a:lnTo>
                  <a:lnTo>
                    <a:pt x="500418" y="164541"/>
                  </a:lnTo>
                  <a:lnTo>
                    <a:pt x="498779" y="164541"/>
                  </a:lnTo>
                  <a:lnTo>
                    <a:pt x="498779" y="367741"/>
                  </a:lnTo>
                  <a:lnTo>
                    <a:pt x="498284" y="369011"/>
                  </a:lnTo>
                  <a:lnTo>
                    <a:pt x="497852" y="370281"/>
                  </a:lnTo>
                  <a:lnTo>
                    <a:pt x="496430" y="369011"/>
                  </a:lnTo>
                  <a:lnTo>
                    <a:pt x="495998" y="367741"/>
                  </a:lnTo>
                  <a:lnTo>
                    <a:pt x="496709" y="366471"/>
                  </a:lnTo>
                  <a:lnTo>
                    <a:pt x="498779" y="367741"/>
                  </a:lnTo>
                  <a:lnTo>
                    <a:pt x="498779" y="164541"/>
                  </a:lnTo>
                  <a:lnTo>
                    <a:pt x="498094" y="164541"/>
                  </a:lnTo>
                  <a:lnTo>
                    <a:pt x="497636" y="165811"/>
                  </a:lnTo>
                  <a:lnTo>
                    <a:pt x="495719" y="164541"/>
                  </a:lnTo>
                  <a:lnTo>
                    <a:pt x="495782" y="165811"/>
                  </a:lnTo>
                  <a:lnTo>
                    <a:pt x="495719" y="168351"/>
                  </a:lnTo>
                  <a:lnTo>
                    <a:pt x="495427" y="170891"/>
                  </a:lnTo>
                  <a:lnTo>
                    <a:pt x="492937" y="170891"/>
                  </a:lnTo>
                  <a:lnTo>
                    <a:pt x="490169" y="172161"/>
                  </a:lnTo>
                  <a:lnTo>
                    <a:pt x="488823" y="172161"/>
                  </a:lnTo>
                  <a:lnTo>
                    <a:pt x="486537" y="170891"/>
                  </a:lnTo>
                  <a:lnTo>
                    <a:pt x="486181" y="173431"/>
                  </a:lnTo>
                  <a:lnTo>
                    <a:pt x="485762" y="174701"/>
                  </a:lnTo>
                  <a:lnTo>
                    <a:pt x="487895" y="175971"/>
                  </a:lnTo>
                  <a:lnTo>
                    <a:pt x="489381" y="175971"/>
                  </a:lnTo>
                  <a:lnTo>
                    <a:pt x="491591" y="177241"/>
                  </a:lnTo>
                  <a:lnTo>
                    <a:pt x="495071" y="177241"/>
                  </a:lnTo>
                  <a:lnTo>
                    <a:pt x="494157" y="179781"/>
                  </a:lnTo>
                  <a:lnTo>
                    <a:pt x="493509" y="181051"/>
                  </a:lnTo>
                  <a:lnTo>
                    <a:pt x="492874" y="183591"/>
                  </a:lnTo>
                  <a:lnTo>
                    <a:pt x="488746" y="184861"/>
                  </a:lnTo>
                  <a:lnTo>
                    <a:pt x="488746" y="182321"/>
                  </a:lnTo>
                  <a:lnTo>
                    <a:pt x="491807" y="182321"/>
                  </a:lnTo>
                  <a:lnTo>
                    <a:pt x="490029" y="181051"/>
                  </a:lnTo>
                  <a:lnTo>
                    <a:pt x="485330" y="181051"/>
                  </a:lnTo>
                  <a:lnTo>
                    <a:pt x="483336" y="182321"/>
                  </a:lnTo>
                  <a:lnTo>
                    <a:pt x="483273" y="183591"/>
                  </a:lnTo>
                  <a:lnTo>
                    <a:pt x="484047" y="186131"/>
                  </a:lnTo>
                  <a:lnTo>
                    <a:pt x="486041" y="191211"/>
                  </a:lnTo>
                  <a:lnTo>
                    <a:pt x="489178" y="187401"/>
                  </a:lnTo>
                  <a:lnTo>
                    <a:pt x="492023" y="186131"/>
                  </a:lnTo>
                  <a:lnTo>
                    <a:pt x="491871" y="188671"/>
                  </a:lnTo>
                  <a:lnTo>
                    <a:pt x="491096" y="189941"/>
                  </a:lnTo>
                  <a:lnTo>
                    <a:pt x="488886" y="189941"/>
                  </a:lnTo>
                  <a:lnTo>
                    <a:pt x="487603" y="191211"/>
                  </a:lnTo>
                  <a:lnTo>
                    <a:pt x="486041" y="191211"/>
                  </a:lnTo>
                  <a:lnTo>
                    <a:pt x="485902" y="191211"/>
                  </a:lnTo>
                  <a:lnTo>
                    <a:pt x="487108" y="193751"/>
                  </a:lnTo>
                  <a:lnTo>
                    <a:pt x="487680" y="193751"/>
                  </a:lnTo>
                  <a:lnTo>
                    <a:pt x="488746" y="195021"/>
                  </a:lnTo>
                  <a:lnTo>
                    <a:pt x="488746" y="221691"/>
                  </a:lnTo>
                  <a:lnTo>
                    <a:pt x="487756" y="220421"/>
                  </a:lnTo>
                  <a:lnTo>
                    <a:pt x="488251" y="219151"/>
                  </a:lnTo>
                  <a:lnTo>
                    <a:pt x="488746" y="221691"/>
                  </a:lnTo>
                  <a:lnTo>
                    <a:pt x="488746" y="195021"/>
                  </a:lnTo>
                  <a:lnTo>
                    <a:pt x="487045" y="196291"/>
                  </a:lnTo>
                  <a:lnTo>
                    <a:pt x="485609" y="193751"/>
                  </a:lnTo>
                  <a:lnTo>
                    <a:pt x="485470" y="193573"/>
                  </a:lnTo>
                  <a:lnTo>
                    <a:pt x="485470" y="208991"/>
                  </a:lnTo>
                  <a:lnTo>
                    <a:pt x="484759" y="210261"/>
                  </a:lnTo>
                  <a:lnTo>
                    <a:pt x="483412" y="208991"/>
                  </a:lnTo>
                  <a:lnTo>
                    <a:pt x="485470" y="208991"/>
                  </a:lnTo>
                  <a:lnTo>
                    <a:pt x="485470" y="193573"/>
                  </a:lnTo>
                  <a:lnTo>
                    <a:pt x="483628" y="191211"/>
                  </a:lnTo>
                  <a:lnTo>
                    <a:pt x="481990" y="191211"/>
                  </a:lnTo>
                  <a:lnTo>
                    <a:pt x="481850" y="196291"/>
                  </a:lnTo>
                  <a:lnTo>
                    <a:pt x="483831" y="197561"/>
                  </a:lnTo>
                  <a:lnTo>
                    <a:pt x="485114" y="198831"/>
                  </a:lnTo>
                  <a:lnTo>
                    <a:pt x="479996" y="202641"/>
                  </a:lnTo>
                  <a:lnTo>
                    <a:pt x="479005" y="210261"/>
                  </a:lnTo>
                  <a:lnTo>
                    <a:pt x="482409" y="215341"/>
                  </a:lnTo>
                  <a:lnTo>
                    <a:pt x="482561" y="216611"/>
                  </a:lnTo>
                  <a:lnTo>
                    <a:pt x="481698" y="219151"/>
                  </a:lnTo>
                  <a:lnTo>
                    <a:pt x="482701" y="220421"/>
                  </a:lnTo>
                  <a:lnTo>
                    <a:pt x="483552" y="222961"/>
                  </a:lnTo>
                  <a:lnTo>
                    <a:pt x="479780" y="221691"/>
                  </a:lnTo>
                  <a:lnTo>
                    <a:pt x="477227" y="221691"/>
                  </a:lnTo>
                  <a:lnTo>
                    <a:pt x="479640" y="226771"/>
                  </a:lnTo>
                  <a:lnTo>
                    <a:pt x="478713" y="229311"/>
                  </a:lnTo>
                  <a:lnTo>
                    <a:pt x="477431" y="233121"/>
                  </a:lnTo>
                  <a:lnTo>
                    <a:pt x="476872" y="238201"/>
                  </a:lnTo>
                  <a:lnTo>
                    <a:pt x="480428" y="243281"/>
                  </a:lnTo>
                  <a:lnTo>
                    <a:pt x="480631" y="247091"/>
                  </a:lnTo>
                  <a:lnTo>
                    <a:pt x="483057" y="249631"/>
                  </a:lnTo>
                  <a:lnTo>
                    <a:pt x="481990" y="250901"/>
                  </a:lnTo>
                  <a:lnTo>
                    <a:pt x="480707" y="249631"/>
                  </a:lnTo>
                  <a:lnTo>
                    <a:pt x="478574" y="248361"/>
                  </a:lnTo>
                  <a:lnTo>
                    <a:pt x="477291" y="249631"/>
                  </a:lnTo>
                  <a:lnTo>
                    <a:pt x="476364" y="255981"/>
                  </a:lnTo>
                  <a:lnTo>
                    <a:pt x="477723" y="262331"/>
                  </a:lnTo>
                  <a:lnTo>
                    <a:pt x="477151" y="268681"/>
                  </a:lnTo>
                  <a:lnTo>
                    <a:pt x="479005" y="271221"/>
                  </a:lnTo>
                  <a:lnTo>
                    <a:pt x="480136" y="269951"/>
                  </a:lnTo>
                  <a:lnTo>
                    <a:pt x="481203" y="268681"/>
                  </a:lnTo>
                  <a:lnTo>
                    <a:pt x="483120" y="267411"/>
                  </a:lnTo>
                  <a:lnTo>
                    <a:pt x="482765" y="269163"/>
                  </a:lnTo>
                  <a:lnTo>
                    <a:pt x="482765" y="275031"/>
                  </a:lnTo>
                  <a:lnTo>
                    <a:pt x="482130" y="275031"/>
                  </a:lnTo>
                  <a:lnTo>
                    <a:pt x="481418" y="273761"/>
                  </a:lnTo>
                  <a:lnTo>
                    <a:pt x="481914" y="273761"/>
                  </a:lnTo>
                  <a:lnTo>
                    <a:pt x="482765" y="275031"/>
                  </a:lnTo>
                  <a:lnTo>
                    <a:pt x="482765" y="269163"/>
                  </a:lnTo>
                  <a:lnTo>
                    <a:pt x="482346" y="271221"/>
                  </a:lnTo>
                  <a:lnTo>
                    <a:pt x="480352" y="269951"/>
                  </a:lnTo>
                  <a:lnTo>
                    <a:pt x="479005" y="271221"/>
                  </a:lnTo>
                  <a:lnTo>
                    <a:pt x="477012" y="273761"/>
                  </a:lnTo>
                  <a:lnTo>
                    <a:pt x="476440" y="276301"/>
                  </a:lnTo>
                  <a:lnTo>
                    <a:pt x="479501" y="278841"/>
                  </a:lnTo>
                  <a:lnTo>
                    <a:pt x="481063" y="280111"/>
                  </a:lnTo>
                  <a:lnTo>
                    <a:pt x="482130" y="282651"/>
                  </a:lnTo>
                  <a:lnTo>
                    <a:pt x="476580" y="285191"/>
                  </a:lnTo>
                  <a:lnTo>
                    <a:pt x="476872" y="287731"/>
                  </a:lnTo>
                  <a:lnTo>
                    <a:pt x="477583" y="291541"/>
                  </a:lnTo>
                  <a:lnTo>
                    <a:pt x="478929" y="291541"/>
                  </a:lnTo>
                  <a:lnTo>
                    <a:pt x="480491" y="290271"/>
                  </a:lnTo>
                  <a:lnTo>
                    <a:pt x="482917" y="292811"/>
                  </a:lnTo>
                  <a:lnTo>
                    <a:pt x="481698" y="295351"/>
                  </a:lnTo>
                  <a:lnTo>
                    <a:pt x="480072" y="296621"/>
                  </a:lnTo>
                  <a:lnTo>
                    <a:pt x="478497" y="296621"/>
                  </a:lnTo>
                  <a:lnTo>
                    <a:pt x="477647" y="299161"/>
                  </a:lnTo>
                  <a:lnTo>
                    <a:pt x="478358" y="302971"/>
                  </a:lnTo>
                  <a:lnTo>
                    <a:pt x="481342" y="301701"/>
                  </a:lnTo>
                  <a:lnTo>
                    <a:pt x="481063" y="302971"/>
                  </a:lnTo>
                  <a:lnTo>
                    <a:pt x="482346" y="304241"/>
                  </a:lnTo>
                  <a:lnTo>
                    <a:pt x="479996" y="305511"/>
                  </a:lnTo>
                  <a:lnTo>
                    <a:pt x="477507" y="305511"/>
                  </a:lnTo>
                  <a:lnTo>
                    <a:pt x="477507" y="309321"/>
                  </a:lnTo>
                  <a:lnTo>
                    <a:pt x="479564" y="310591"/>
                  </a:lnTo>
                  <a:lnTo>
                    <a:pt x="482269" y="313131"/>
                  </a:lnTo>
                  <a:lnTo>
                    <a:pt x="478929" y="313131"/>
                  </a:lnTo>
                  <a:lnTo>
                    <a:pt x="478218" y="314401"/>
                  </a:lnTo>
                  <a:lnTo>
                    <a:pt x="480275" y="318211"/>
                  </a:lnTo>
                  <a:lnTo>
                    <a:pt x="481558" y="320751"/>
                  </a:lnTo>
                  <a:lnTo>
                    <a:pt x="484898" y="322021"/>
                  </a:lnTo>
                  <a:lnTo>
                    <a:pt x="484187" y="324561"/>
                  </a:lnTo>
                  <a:lnTo>
                    <a:pt x="481914" y="324561"/>
                  </a:lnTo>
                  <a:lnTo>
                    <a:pt x="481418" y="322021"/>
                  </a:lnTo>
                  <a:lnTo>
                    <a:pt x="477723" y="322021"/>
                  </a:lnTo>
                  <a:lnTo>
                    <a:pt x="480847" y="324561"/>
                  </a:lnTo>
                  <a:lnTo>
                    <a:pt x="476872" y="330911"/>
                  </a:lnTo>
                  <a:lnTo>
                    <a:pt x="483831" y="329641"/>
                  </a:lnTo>
                  <a:lnTo>
                    <a:pt x="485114" y="332181"/>
                  </a:lnTo>
                  <a:lnTo>
                    <a:pt x="483831" y="333451"/>
                  </a:lnTo>
                  <a:lnTo>
                    <a:pt x="481558" y="330911"/>
                  </a:lnTo>
                  <a:lnTo>
                    <a:pt x="480707" y="333451"/>
                  </a:lnTo>
                  <a:lnTo>
                    <a:pt x="482917" y="334721"/>
                  </a:lnTo>
                  <a:lnTo>
                    <a:pt x="485330" y="337261"/>
                  </a:lnTo>
                  <a:lnTo>
                    <a:pt x="482917" y="339801"/>
                  </a:lnTo>
                  <a:lnTo>
                    <a:pt x="482130" y="341071"/>
                  </a:lnTo>
                  <a:lnTo>
                    <a:pt x="479717" y="341071"/>
                  </a:lnTo>
                  <a:lnTo>
                    <a:pt x="481495" y="344881"/>
                  </a:lnTo>
                  <a:lnTo>
                    <a:pt x="482206" y="347421"/>
                  </a:lnTo>
                  <a:lnTo>
                    <a:pt x="484898" y="346189"/>
                  </a:lnTo>
                  <a:lnTo>
                    <a:pt x="484187" y="348691"/>
                  </a:lnTo>
                  <a:lnTo>
                    <a:pt x="481558" y="351231"/>
                  </a:lnTo>
                  <a:lnTo>
                    <a:pt x="486117" y="353771"/>
                  </a:lnTo>
                  <a:lnTo>
                    <a:pt x="486968" y="353771"/>
                  </a:lnTo>
                  <a:lnTo>
                    <a:pt x="488746" y="357581"/>
                  </a:lnTo>
                  <a:lnTo>
                    <a:pt x="484898" y="356311"/>
                  </a:lnTo>
                  <a:lnTo>
                    <a:pt x="483831" y="358851"/>
                  </a:lnTo>
                  <a:lnTo>
                    <a:pt x="485406" y="361391"/>
                  </a:lnTo>
                  <a:lnTo>
                    <a:pt x="486537" y="362661"/>
                  </a:lnTo>
                  <a:lnTo>
                    <a:pt x="488251" y="365201"/>
                  </a:lnTo>
                  <a:lnTo>
                    <a:pt x="488175" y="362661"/>
                  </a:lnTo>
                  <a:lnTo>
                    <a:pt x="488886" y="361391"/>
                  </a:lnTo>
                  <a:lnTo>
                    <a:pt x="489026" y="366471"/>
                  </a:lnTo>
                  <a:lnTo>
                    <a:pt x="485051" y="367741"/>
                  </a:lnTo>
                  <a:lnTo>
                    <a:pt x="488035" y="370281"/>
                  </a:lnTo>
                  <a:lnTo>
                    <a:pt x="490385" y="372821"/>
                  </a:lnTo>
                  <a:lnTo>
                    <a:pt x="492582" y="375361"/>
                  </a:lnTo>
                  <a:lnTo>
                    <a:pt x="489178" y="377901"/>
                  </a:lnTo>
                  <a:lnTo>
                    <a:pt x="489953" y="380441"/>
                  </a:lnTo>
                  <a:lnTo>
                    <a:pt x="492226" y="381711"/>
                  </a:lnTo>
                  <a:lnTo>
                    <a:pt x="492874" y="382981"/>
                  </a:lnTo>
                  <a:lnTo>
                    <a:pt x="492302" y="385521"/>
                  </a:lnTo>
                  <a:lnTo>
                    <a:pt x="490880" y="389331"/>
                  </a:lnTo>
                  <a:lnTo>
                    <a:pt x="493229" y="391871"/>
                  </a:lnTo>
                  <a:lnTo>
                    <a:pt x="495998" y="394411"/>
                  </a:lnTo>
                  <a:lnTo>
                    <a:pt x="496709" y="398221"/>
                  </a:lnTo>
                  <a:lnTo>
                    <a:pt x="495007" y="400761"/>
                  </a:lnTo>
                  <a:lnTo>
                    <a:pt x="495998" y="402031"/>
                  </a:lnTo>
                  <a:lnTo>
                    <a:pt x="495858" y="403301"/>
                  </a:lnTo>
                  <a:lnTo>
                    <a:pt x="495642" y="405841"/>
                  </a:lnTo>
                  <a:lnTo>
                    <a:pt x="500913" y="407111"/>
                  </a:lnTo>
                  <a:lnTo>
                    <a:pt x="498284" y="410921"/>
                  </a:lnTo>
                  <a:lnTo>
                    <a:pt x="499135" y="412191"/>
                  </a:lnTo>
                  <a:lnTo>
                    <a:pt x="501980" y="413461"/>
                  </a:lnTo>
                  <a:lnTo>
                    <a:pt x="501764" y="414731"/>
                  </a:lnTo>
                  <a:lnTo>
                    <a:pt x="500697" y="417271"/>
                  </a:lnTo>
                  <a:lnTo>
                    <a:pt x="500697" y="419811"/>
                  </a:lnTo>
                  <a:lnTo>
                    <a:pt x="503326" y="421081"/>
                  </a:lnTo>
                  <a:lnTo>
                    <a:pt x="503542" y="422351"/>
                  </a:lnTo>
                  <a:lnTo>
                    <a:pt x="503326" y="429971"/>
                  </a:lnTo>
                  <a:lnTo>
                    <a:pt x="506526" y="435051"/>
                  </a:lnTo>
                  <a:lnTo>
                    <a:pt x="507593" y="442671"/>
                  </a:lnTo>
                  <a:lnTo>
                    <a:pt x="508520" y="445211"/>
                  </a:lnTo>
                  <a:lnTo>
                    <a:pt x="510374" y="446481"/>
                  </a:lnTo>
                  <a:lnTo>
                    <a:pt x="509371" y="440131"/>
                  </a:lnTo>
                  <a:lnTo>
                    <a:pt x="507377" y="432511"/>
                  </a:lnTo>
                  <a:lnTo>
                    <a:pt x="506526" y="424891"/>
                  </a:lnTo>
                  <a:lnTo>
                    <a:pt x="509016" y="424891"/>
                  </a:lnTo>
                  <a:lnTo>
                    <a:pt x="508952" y="426161"/>
                  </a:lnTo>
                  <a:lnTo>
                    <a:pt x="510806" y="433781"/>
                  </a:lnTo>
                  <a:lnTo>
                    <a:pt x="520954" y="466801"/>
                  </a:lnTo>
                  <a:lnTo>
                    <a:pt x="523252" y="474421"/>
                  </a:lnTo>
                  <a:lnTo>
                    <a:pt x="526021" y="482041"/>
                  </a:lnTo>
                  <a:lnTo>
                    <a:pt x="526097" y="484581"/>
                  </a:lnTo>
                  <a:lnTo>
                    <a:pt x="528370" y="485851"/>
                  </a:lnTo>
                  <a:lnTo>
                    <a:pt x="525018" y="471881"/>
                  </a:lnTo>
                  <a:lnTo>
                    <a:pt x="521423" y="459181"/>
                  </a:lnTo>
                  <a:lnTo>
                    <a:pt x="518033" y="446481"/>
                  </a:lnTo>
                  <a:lnTo>
                    <a:pt x="515277" y="433781"/>
                  </a:lnTo>
                  <a:lnTo>
                    <a:pt x="517131" y="438861"/>
                  </a:lnTo>
                  <a:lnTo>
                    <a:pt x="518833" y="445211"/>
                  </a:lnTo>
                  <a:lnTo>
                    <a:pt x="521830" y="450291"/>
                  </a:lnTo>
                  <a:lnTo>
                    <a:pt x="520712" y="442671"/>
                  </a:lnTo>
                  <a:lnTo>
                    <a:pt x="519239" y="436321"/>
                  </a:lnTo>
                  <a:lnTo>
                    <a:pt x="518769" y="433781"/>
                  </a:lnTo>
                  <a:lnTo>
                    <a:pt x="517804" y="428701"/>
                  </a:lnTo>
                  <a:lnTo>
                    <a:pt x="516775" y="422351"/>
                  </a:lnTo>
                  <a:lnTo>
                    <a:pt x="524954" y="432511"/>
                  </a:lnTo>
                  <a:lnTo>
                    <a:pt x="525170" y="432511"/>
                  </a:lnTo>
                  <a:lnTo>
                    <a:pt x="531634" y="433781"/>
                  </a:lnTo>
                  <a:close/>
                </a:path>
                <a:path extrusionOk="0" h="548004" w="2484120">
                  <a:moveTo>
                    <a:pt x="532345" y="69291"/>
                  </a:moveTo>
                  <a:lnTo>
                    <a:pt x="531075" y="69291"/>
                  </a:lnTo>
                  <a:lnTo>
                    <a:pt x="529717" y="73101"/>
                  </a:lnTo>
                  <a:lnTo>
                    <a:pt x="528434" y="76911"/>
                  </a:lnTo>
                  <a:lnTo>
                    <a:pt x="527088" y="80721"/>
                  </a:lnTo>
                  <a:lnTo>
                    <a:pt x="526732" y="81991"/>
                  </a:lnTo>
                  <a:lnTo>
                    <a:pt x="526732" y="83261"/>
                  </a:lnTo>
                  <a:lnTo>
                    <a:pt x="524954" y="83261"/>
                  </a:lnTo>
                  <a:lnTo>
                    <a:pt x="524954" y="101041"/>
                  </a:lnTo>
                  <a:lnTo>
                    <a:pt x="523963" y="102311"/>
                  </a:lnTo>
                  <a:lnTo>
                    <a:pt x="523608" y="102311"/>
                  </a:lnTo>
                  <a:lnTo>
                    <a:pt x="524319" y="98501"/>
                  </a:lnTo>
                  <a:lnTo>
                    <a:pt x="524954" y="101041"/>
                  </a:lnTo>
                  <a:lnTo>
                    <a:pt x="524954" y="83261"/>
                  </a:lnTo>
                  <a:lnTo>
                    <a:pt x="523316" y="83261"/>
                  </a:lnTo>
                  <a:lnTo>
                    <a:pt x="524103" y="81991"/>
                  </a:lnTo>
                  <a:lnTo>
                    <a:pt x="524522" y="78181"/>
                  </a:lnTo>
                  <a:lnTo>
                    <a:pt x="523252" y="78181"/>
                  </a:lnTo>
                  <a:lnTo>
                    <a:pt x="521614" y="76911"/>
                  </a:lnTo>
                  <a:lnTo>
                    <a:pt x="518972" y="78181"/>
                  </a:lnTo>
                  <a:lnTo>
                    <a:pt x="519544" y="81991"/>
                  </a:lnTo>
                  <a:lnTo>
                    <a:pt x="522820" y="84531"/>
                  </a:lnTo>
                  <a:lnTo>
                    <a:pt x="524598" y="88341"/>
                  </a:lnTo>
                  <a:lnTo>
                    <a:pt x="523392" y="89611"/>
                  </a:lnTo>
                  <a:lnTo>
                    <a:pt x="522541" y="87071"/>
                  </a:lnTo>
                  <a:lnTo>
                    <a:pt x="521614" y="86423"/>
                  </a:lnTo>
                  <a:lnTo>
                    <a:pt x="521614" y="97231"/>
                  </a:lnTo>
                  <a:lnTo>
                    <a:pt x="520750" y="97548"/>
                  </a:lnTo>
                  <a:lnTo>
                    <a:pt x="520750" y="104851"/>
                  </a:lnTo>
                  <a:lnTo>
                    <a:pt x="517486" y="105879"/>
                  </a:lnTo>
                  <a:lnTo>
                    <a:pt x="517486" y="112471"/>
                  </a:lnTo>
                  <a:lnTo>
                    <a:pt x="516775" y="112471"/>
                  </a:lnTo>
                  <a:lnTo>
                    <a:pt x="516420" y="111201"/>
                  </a:lnTo>
                  <a:lnTo>
                    <a:pt x="517055" y="111201"/>
                  </a:lnTo>
                  <a:lnTo>
                    <a:pt x="517486" y="112471"/>
                  </a:lnTo>
                  <a:lnTo>
                    <a:pt x="517486" y="105879"/>
                  </a:lnTo>
                  <a:lnTo>
                    <a:pt x="516699" y="106121"/>
                  </a:lnTo>
                  <a:lnTo>
                    <a:pt x="513930" y="106121"/>
                  </a:lnTo>
                  <a:lnTo>
                    <a:pt x="513930" y="127711"/>
                  </a:lnTo>
                  <a:lnTo>
                    <a:pt x="513854" y="130251"/>
                  </a:lnTo>
                  <a:lnTo>
                    <a:pt x="512724" y="131521"/>
                  </a:lnTo>
                  <a:lnTo>
                    <a:pt x="511302" y="131521"/>
                  </a:lnTo>
                  <a:lnTo>
                    <a:pt x="511225" y="131381"/>
                  </a:lnTo>
                  <a:lnTo>
                    <a:pt x="511225" y="145491"/>
                  </a:lnTo>
                  <a:lnTo>
                    <a:pt x="509016" y="143611"/>
                  </a:lnTo>
                  <a:lnTo>
                    <a:pt x="509016" y="153111"/>
                  </a:lnTo>
                  <a:lnTo>
                    <a:pt x="508025" y="153111"/>
                  </a:lnTo>
                  <a:lnTo>
                    <a:pt x="507022" y="151841"/>
                  </a:lnTo>
                  <a:lnTo>
                    <a:pt x="508165" y="150571"/>
                  </a:lnTo>
                  <a:lnTo>
                    <a:pt x="509016" y="153111"/>
                  </a:lnTo>
                  <a:lnTo>
                    <a:pt x="509016" y="143611"/>
                  </a:lnTo>
                  <a:lnTo>
                    <a:pt x="508241" y="142951"/>
                  </a:lnTo>
                  <a:lnTo>
                    <a:pt x="508876" y="140411"/>
                  </a:lnTo>
                  <a:lnTo>
                    <a:pt x="510082" y="139141"/>
                  </a:lnTo>
                  <a:lnTo>
                    <a:pt x="510374" y="140411"/>
                  </a:lnTo>
                  <a:lnTo>
                    <a:pt x="511225" y="145491"/>
                  </a:lnTo>
                  <a:lnTo>
                    <a:pt x="511225" y="131381"/>
                  </a:lnTo>
                  <a:lnTo>
                    <a:pt x="510616" y="130251"/>
                  </a:lnTo>
                  <a:lnTo>
                    <a:pt x="509943" y="128981"/>
                  </a:lnTo>
                  <a:lnTo>
                    <a:pt x="511009" y="127711"/>
                  </a:lnTo>
                  <a:lnTo>
                    <a:pt x="512013" y="126441"/>
                  </a:lnTo>
                  <a:lnTo>
                    <a:pt x="512724" y="126441"/>
                  </a:lnTo>
                  <a:lnTo>
                    <a:pt x="513930" y="127711"/>
                  </a:lnTo>
                  <a:lnTo>
                    <a:pt x="513930" y="106121"/>
                  </a:lnTo>
                  <a:lnTo>
                    <a:pt x="511581" y="109931"/>
                  </a:lnTo>
                  <a:lnTo>
                    <a:pt x="513219" y="103581"/>
                  </a:lnTo>
                  <a:lnTo>
                    <a:pt x="513930" y="102311"/>
                  </a:lnTo>
                  <a:lnTo>
                    <a:pt x="520750" y="104851"/>
                  </a:lnTo>
                  <a:lnTo>
                    <a:pt x="520750" y="97548"/>
                  </a:lnTo>
                  <a:lnTo>
                    <a:pt x="518058" y="98501"/>
                  </a:lnTo>
                  <a:lnTo>
                    <a:pt x="517550" y="97231"/>
                  </a:lnTo>
                  <a:lnTo>
                    <a:pt x="516991" y="94691"/>
                  </a:lnTo>
                  <a:lnTo>
                    <a:pt x="516343" y="93421"/>
                  </a:lnTo>
                  <a:lnTo>
                    <a:pt x="516775" y="90881"/>
                  </a:lnTo>
                  <a:lnTo>
                    <a:pt x="518121" y="90881"/>
                  </a:lnTo>
                  <a:lnTo>
                    <a:pt x="519049" y="92151"/>
                  </a:lnTo>
                  <a:lnTo>
                    <a:pt x="517271" y="94691"/>
                  </a:lnTo>
                  <a:lnTo>
                    <a:pt x="519125" y="95961"/>
                  </a:lnTo>
                  <a:lnTo>
                    <a:pt x="521614" y="97231"/>
                  </a:lnTo>
                  <a:lnTo>
                    <a:pt x="521614" y="86423"/>
                  </a:lnTo>
                  <a:lnTo>
                    <a:pt x="517131" y="83261"/>
                  </a:lnTo>
                  <a:lnTo>
                    <a:pt x="514858" y="84531"/>
                  </a:lnTo>
                  <a:lnTo>
                    <a:pt x="510946" y="92151"/>
                  </a:lnTo>
                  <a:lnTo>
                    <a:pt x="510870" y="93421"/>
                  </a:lnTo>
                  <a:lnTo>
                    <a:pt x="512787" y="95961"/>
                  </a:lnTo>
                  <a:lnTo>
                    <a:pt x="509879" y="95961"/>
                  </a:lnTo>
                  <a:lnTo>
                    <a:pt x="509308" y="96888"/>
                  </a:lnTo>
                  <a:lnTo>
                    <a:pt x="509308" y="120091"/>
                  </a:lnTo>
                  <a:lnTo>
                    <a:pt x="508381" y="121361"/>
                  </a:lnTo>
                  <a:lnTo>
                    <a:pt x="507377" y="120091"/>
                  </a:lnTo>
                  <a:lnTo>
                    <a:pt x="509308" y="120091"/>
                  </a:lnTo>
                  <a:lnTo>
                    <a:pt x="509308" y="96888"/>
                  </a:lnTo>
                  <a:lnTo>
                    <a:pt x="509092" y="97231"/>
                  </a:lnTo>
                  <a:lnTo>
                    <a:pt x="506882" y="102311"/>
                  </a:lnTo>
                  <a:lnTo>
                    <a:pt x="507809" y="106121"/>
                  </a:lnTo>
                  <a:lnTo>
                    <a:pt x="503974" y="107391"/>
                  </a:lnTo>
                  <a:lnTo>
                    <a:pt x="503402" y="111201"/>
                  </a:lnTo>
                  <a:lnTo>
                    <a:pt x="503402" y="112471"/>
                  </a:lnTo>
                  <a:lnTo>
                    <a:pt x="503047" y="113741"/>
                  </a:lnTo>
                  <a:lnTo>
                    <a:pt x="501904" y="115011"/>
                  </a:lnTo>
                  <a:lnTo>
                    <a:pt x="500837" y="116281"/>
                  </a:lnTo>
                  <a:lnTo>
                    <a:pt x="499554" y="118821"/>
                  </a:lnTo>
                  <a:lnTo>
                    <a:pt x="499910" y="120091"/>
                  </a:lnTo>
                  <a:lnTo>
                    <a:pt x="500202" y="122631"/>
                  </a:lnTo>
                  <a:lnTo>
                    <a:pt x="502970" y="120091"/>
                  </a:lnTo>
                  <a:lnTo>
                    <a:pt x="503466" y="122631"/>
                  </a:lnTo>
                  <a:lnTo>
                    <a:pt x="501764" y="125171"/>
                  </a:lnTo>
                  <a:lnTo>
                    <a:pt x="500913" y="127711"/>
                  </a:lnTo>
                  <a:lnTo>
                    <a:pt x="500913" y="130251"/>
                  </a:lnTo>
                  <a:lnTo>
                    <a:pt x="495223" y="128981"/>
                  </a:lnTo>
                  <a:lnTo>
                    <a:pt x="494868" y="131521"/>
                  </a:lnTo>
                  <a:lnTo>
                    <a:pt x="496214" y="134061"/>
                  </a:lnTo>
                  <a:lnTo>
                    <a:pt x="499059" y="135331"/>
                  </a:lnTo>
                  <a:lnTo>
                    <a:pt x="498424" y="136601"/>
                  </a:lnTo>
                  <a:lnTo>
                    <a:pt x="495503" y="135331"/>
                  </a:lnTo>
                  <a:lnTo>
                    <a:pt x="495858" y="137871"/>
                  </a:lnTo>
                  <a:lnTo>
                    <a:pt x="496074" y="139141"/>
                  </a:lnTo>
                  <a:lnTo>
                    <a:pt x="497852" y="140411"/>
                  </a:lnTo>
                  <a:lnTo>
                    <a:pt x="500265" y="140411"/>
                  </a:lnTo>
                  <a:lnTo>
                    <a:pt x="501904" y="141681"/>
                  </a:lnTo>
                  <a:lnTo>
                    <a:pt x="504037" y="142951"/>
                  </a:lnTo>
                  <a:lnTo>
                    <a:pt x="502907" y="145491"/>
                  </a:lnTo>
                  <a:lnTo>
                    <a:pt x="501548" y="146761"/>
                  </a:lnTo>
                  <a:lnTo>
                    <a:pt x="500697" y="145249"/>
                  </a:lnTo>
                  <a:lnTo>
                    <a:pt x="500697" y="155651"/>
                  </a:lnTo>
                  <a:lnTo>
                    <a:pt x="500341" y="156921"/>
                  </a:lnTo>
                  <a:lnTo>
                    <a:pt x="500418" y="158191"/>
                  </a:lnTo>
                  <a:lnTo>
                    <a:pt x="498640" y="158191"/>
                  </a:lnTo>
                  <a:lnTo>
                    <a:pt x="496646" y="155651"/>
                  </a:lnTo>
                  <a:lnTo>
                    <a:pt x="499554" y="153111"/>
                  </a:lnTo>
                  <a:lnTo>
                    <a:pt x="500697" y="155651"/>
                  </a:lnTo>
                  <a:lnTo>
                    <a:pt x="500697" y="145249"/>
                  </a:lnTo>
                  <a:lnTo>
                    <a:pt x="500126" y="144221"/>
                  </a:lnTo>
                  <a:lnTo>
                    <a:pt x="498779" y="144221"/>
                  </a:lnTo>
                  <a:lnTo>
                    <a:pt x="496570" y="142951"/>
                  </a:lnTo>
                  <a:lnTo>
                    <a:pt x="495147" y="141681"/>
                  </a:lnTo>
                  <a:lnTo>
                    <a:pt x="491451" y="144221"/>
                  </a:lnTo>
                  <a:lnTo>
                    <a:pt x="493090" y="145491"/>
                  </a:lnTo>
                  <a:lnTo>
                    <a:pt x="493293" y="146761"/>
                  </a:lnTo>
                  <a:lnTo>
                    <a:pt x="492734" y="148031"/>
                  </a:lnTo>
                  <a:lnTo>
                    <a:pt x="492874" y="151841"/>
                  </a:lnTo>
                  <a:lnTo>
                    <a:pt x="494792" y="153111"/>
                  </a:lnTo>
                  <a:lnTo>
                    <a:pt x="493649" y="154381"/>
                  </a:lnTo>
                  <a:lnTo>
                    <a:pt x="491236" y="154381"/>
                  </a:lnTo>
                  <a:lnTo>
                    <a:pt x="489102" y="155651"/>
                  </a:lnTo>
                  <a:lnTo>
                    <a:pt x="490448" y="158191"/>
                  </a:lnTo>
                  <a:lnTo>
                    <a:pt x="493369" y="158191"/>
                  </a:lnTo>
                  <a:lnTo>
                    <a:pt x="493229" y="159461"/>
                  </a:lnTo>
                  <a:lnTo>
                    <a:pt x="490308" y="162001"/>
                  </a:lnTo>
                  <a:lnTo>
                    <a:pt x="489026" y="163271"/>
                  </a:lnTo>
                  <a:lnTo>
                    <a:pt x="496214" y="163271"/>
                  </a:lnTo>
                  <a:lnTo>
                    <a:pt x="498563" y="163271"/>
                  </a:lnTo>
                  <a:lnTo>
                    <a:pt x="518033" y="163271"/>
                  </a:lnTo>
                  <a:lnTo>
                    <a:pt x="518769" y="162001"/>
                  </a:lnTo>
                  <a:lnTo>
                    <a:pt x="516280" y="158191"/>
                  </a:lnTo>
                  <a:lnTo>
                    <a:pt x="512292" y="155651"/>
                  </a:lnTo>
                  <a:lnTo>
                    <a:pt x="514705" y="155651"/>
                  </a:lnTo>
                  <a:lnTo>
                    <a:pt x="517271" y="156921"/>
                  </a:lnTo>
                  <a:lnTo>
                    <a:pt x="519404" y="156921"/>
                  </a:lnTo>
                  <a:lnTo>
                    <a:pt x="519303" y="155651"/>
                  </a:lnTo>
                  <a:lnTo>
                    <a:pt x="519188" y="154381"/>
                  </a:lnTo>
                  <a:lnTo>
                    <a:pt x="516343" y="153111"/>
                  </a:lnTo>
                  <a:lnTo>
                    <a:pt x="518553" y="153111"/>
                  </a:lnTo>
                  <a:lnTo>
                    <a:pt x="520039" y="151841"/>
                  </a:lnTo>
                  <a:lnTo>
                    <a:pt x="519366" y="150571"/>
                  </a:lnTo>
                  <a:lnTo>
                    <a:pt x="518693" y="149301"/>
                  </a:lnTo>
                  <a:lnTo>
                    <a:pt x="517461" y="146761"/>
                  </a:lnTo>
                  <a:lnTo>
                    <a:pt x="516839" y="145491"/>
                  </a:lnTo>
                  <a:lnTo>
                    <a:pt x="521830" y="142951"/>
                  </a:lnTo>
                  <a:lnTo>
                    <a:pt x="517906" y="139141"/>
                  </a:lnTo>
                  <a:lnTo>
                    <a:pt x="522185" y="139141"/>
                  </a:lnTo>
                  <a:lnTo>
                    <a:pt x="522033" y="136601"/>
                  </a:lnTo>
                  <a:lnTo>
                    <a:pt x="521614" y="134061"/>
                  </a:lnTo>
                  <a:lnTo>
                    <a:pt x="523100" y="131521"/>
                  </a:lnTo>
                  <a:lnTo>
                    <a:pt x="526237" y="128981"/>
                  </a:lnTo>
                  <a:lnTo>
                    <a:pt x="525386" y="127711"/>
                  </a:lnTo>
                  <a:lnTo>
                    <a:pt x="523316" y="126441"/>
                  </a:lnTo>
                  <a:lnTo>
                    <a:pt x="521398" y="125171"/>
                  </a:lnTo>
                  <a:lnTo>
                    <a:pt x="527583" y="123901"/>
                  </a:lnTo>
                  <a:lnTo>
                    <a:pt x="523608" y="121361"/>
                  </a:lnTo>
                  <a:lnTo>
                    <a:pt x="523392" y="121361"/>
                  </a:lnTo>
                  <a:lnTo>
                    <a:pt x="525449" y="120091"/>
                  </a:lnTo>
                  <a:lnTo>
                    <a:pt x="527519" y="118821"/>
                  </a:lnTo>
                  <a:lnTo>
                    <a:pt x="525881" y="115011"/>
                  </a:lnTo>
                  <a:lnTo>
                    <a:pt x="526592" y="112471"/>
                  </a:lnTo>
                  <a:lnTo>
                    <a:pt x="527405" y="111201"/>
                  </a:lnTo>
                  <a:lnTo>
                    <a:pt x="528231" y="109931"/>
                  </a:lnTo>
                  <a:lnTo>
                    <a:pt x="530923" y="103581"/>
                  </a:lnTo>
                  <a:lnTo>
                    <a:pt x="527519" y="97231"/>
                  </a:lnTo>
                  <a:lnTo>
                    <a:pt x="529577" y="90881"/>
                  </a:lnTo>
                  <a:lnTo>
                    <a:pt x="529005" y="89611"/>
                  </a:lnTo>
                  <a:lnTo>
                    <a:pt x="526732" y="88341"/>
                  </a:lnTo>
                  <a:lnTo>
                    <a:pt x="527723" y="85801"/>
                  </a:lnTo>
                  <a:lnTo>
                    <a:pt x="528294" y="84531"/>
                  </a:lnTo>
                  <a:lnTo>
                    <a:pt x="528637" y="83261"/>
                  </a:lnTo>
                  <a:lnTo>
                    <a:pt x="532345" y="69291"/>
                  </a:lnTo>
                  <a:close/>
                </a:path>
                <a:path extrusionOk="0" h="548004" w="2484120">
                  <a:moveTo>
                    <a:pt x="585851" y="136245"/>
                  </a:moveTo>
                  <a:close/>
                </a:path>
                <a:path extrusionOk="0" h="548004" w="2484120">
                  <a:moveTo>
                    <a:pt x="599643" y="444855"/>
                  </a:moveTo>
                  <a:lnTo>
                    <a:pt x="599198" y="444512"/>
                  </a:lnTo>
                  <a:lnTo>
                    <a:pt x="598932" y="446125"/>
                  </a:lnTo>
                  <a:lnTo>
                    <a:pt x="599147" y="446265"/>
                  </a:lnTo>
                  <a:lnTo>
                    <a:pt x="599643" y="444855"/>
                  </a:lnTo>
                  <a:close/>
                </a:path>
                <a:path extrusionOk="0" h="548004" w="2484120">
                  <a:moveTo>
                    <a:pt x="602488" y="448665"/>
                  </a:moveTo>
                  <a:lnTo>
                    <a:pt x="599147" y="446265"/>
                  </a:lnTo>
                  <a:lnTo>
                    <a:pt x="598297" y="448665"/>
                  </a:lnTo>
                  <a:lnTo>
                    <a:pt x="597865" y="449935"/>
                  </a:lnTo>
                  <a:lnTo>
                    <a:pt x="599643" y="452475"/>
                  </a:lnTo>
                  <a:lnTo>
                    <a:pt x="601421" y="451205"/>
                  </a:lnTo>
                  <a:lnTo>
                    <a:pt x="602488" y="448665"/>
                  </a:lnTo>
                  <a:close/>
                </a:path>
                <a:path extrusionOk="0" h="548004" w="2484120">
                  <a:moveTo>
                    <a:pt x="621550" y="68935"/>
                  </a:moveTo>
                  <a:lnTo>
                    <a:pt x="619925" y="70205"/>
                  </a:lnTo>
                  <a:lnTo>
                    <a:pt x="615746" y="84175"/>
                  </a:lnTo>
                  <a:lnTo>
                    <a:pt x="611505" y="96875"/>
                  </a:lnTo>
                  <a:lnTo>
                    <a:pt x="607517" y="110845"/>
                  </a:lnTo>
                  <a:lnTo>
                    <a:pt x="603770" y="124815"/>
                  </a:lnTo>
                  <a:lnTo>
                    <a:pt x="604266" y="127355"/>
                  </a:lnTo>
                  <a:lnTo>
                    <a:pt x="603059" y="127355"/>
                  </a:lnTo>
                  <a:lnTo>
                    <a:pt x="603059" y="134975"/>
                  </a:lnTo>
                  <a:lnTo>
                    <a:pt x="601141" y="134975"/>
                  </a:lnTo>
                  <a:lnTo>
                    <a:pt x="601141" y="138785"/>
                  </a:lnTo>
                  <a:lnTo>
                    <a:pt x="599998" y="139674"/>
                  </a:lnTo>
                  <a:lnTo>
                    <a:pt x="599998" y="145135"/>
                  </a:lnTo>
                  <a:lnTo>
                    <a:pt x="599363" y="145808"/>
                  </a:lnTo>
                  <a:lnTo>
                    <a:pt x="599363" y="150215"/>
                  </a:lnTo>
                  <a:lnTo>
                    <a:pt x="598512" y="152755"/>
                  </a:lnTo>
                  <a:lnTo>
                    <a:pt x="597090" y="152755"/>
                  </a:lnTo>
                  <a:lnTo>
                    <a:pt x="595312" y="151485"/>
                  </a:lnTo>
                  <a:lnTo>
                    <a:pt x="597014" y="150215"/>
                  </a:lnTo>
                  <a:lnTo>
                    <a:pt x="596938" y="147675"/>
                  </a:lnTo>
                  <a:lnTo>
                    <a:pt x="598868" y="148945"/>
                  </a:lnTo>
                  <a:lnTo>
                    <a:pt x="599363" y="150215"/>
                  </a:lnTo>
                  <a:lnTo>
                    <a:pt x="599363" y="145808"/>
                  </a:lnTo>
                  <a:lnTo>
                    <a:pt x="598792" y="146405"/>
                  </a:lnTo>
                  <a:lnTo>
                    <a:pt x="597865" y="145135"/>
                  </a:lnTo>
                  <a:lnTo>
                    <a:pt x="599287" y="143865"/>
                  </a:lnTo>
                  <a:lnTo>
                    <a:pt x="599998" y="145135"/>
                  </a:lnTo>
                  <a:lnTo>
                    <a:pt x="599998" y="139674"/>
                  </a:lnTo>
                  <a:lnTo>
                    <a:pt x="599503" y="140055"/>
                  </a:lnTo>
                  <a:lnTo>
                    <a:pt x="598576" y="138785"/>
                  </a:lnTo>
                  <a:lnTo>
                    <a:pt x="599859" y="137515"/>
                  </a:lnTo>
                  <a:lnTo>
                    <a:pt x="601141" y="138785"/>
                  </a:lnTo>
                  <a:lnTo>
                    <a:pt x="601141" y="134975"/>
                  </a:lnTo>
                  <a:lnTo>
                    <a:pt x="600925" y="134975"/>
                  </a:lnTo>
                  <a:lnTo>
                    <a:pt x="599503" y="132435"/>
                  </a:lnTo>
                  <a:lnTo>
                    <a:pt x="599859" y="131165"/>
                  </a:lnTo>
                  <a:lnTo>
                    <a:pt x="599935" y="129895"/>
                  </a:lnTo>
                  <a:lnTo>
                    <a:pt x="601637" y="129895"/>
                  </a:lnTo>
                  <a:lnTo>
                    <a:pt x="602564" y="132435"/>
                  </a:lnTo>
                  <a:lnTo>
                    <a:pt x="601992" y="132435"/>
                  </a:lnTo>
                  <a:lnTo>
                    <a:pt x="603059" y="134975"/>
                  </a:lnTo>
                  <a:lnTo>
                    <a:pt x="603059" y="127355"/>
                  </a:lnTo>
                  <a:lnTo>
                    <a:pt x="602068" y="127355"/>
                  </a:lnTo>
                  <a:lnTo>
                    <a:pt x="600290" y="126085"/>
                  </a:lnTo>
                  <a:lnTo>
                    <a:pt x="601281" y="123545"/>
                  </a:lnTo>
                  <a:lnTo>
                    <a:pt x="602627" y="121005"/>
                  </a:lnTo>
                  <a:lnTo>
                    <a:pt x="601713" y="117195"/>
                  </a:lnTo>
                  <a:lnTo>
                    <a:pt x="602208" y="114655"/>
                  </a:lnTo>
                  <a:lnTo>
                    <a:pt x="600710" y="115925"/>
                  </a:lnTo>
                  <a:lnTo>
                    <a:pt x="599643" y="117195"/>
                  </a:lnTo>
                  <a:lnTo>
                    <a:pt x="599579" y="123545"/>
                  </a:lnTo>
                  <a:lnTo>
                    <a:pt x="599363" y="126085"/>
                  </a:lnTo>
                  <a:lnTo>
                    <a:pt x="592607" y="127355"/>
                  </a:lnTo>
                  <a:lnTo>
                    <a:pt x="593178" y="129895"/>
                  </a:lnTo>
                  <a:lnTo>
                    <a:pt x="595160" y="131165"/>
                  </a:lnTo>
                  <a:lnTo>
                    <a:pt x="597941" y="132435"/>
                  </a:lnTo>
                  <a:lnTo>
                    <a:pt x="596874" y="134975"/>
                  </a:lnTo>
                  <a:lnTo>
                    <a:pt x="596303" y="137515"/>
                  </a:lnTo>
                  <a:lnTo>
                    <a:pt x="596163" y="137515"/>
                  </a:lnTo>
                  <a:lnTo>
                    <a:pt x="596163" y="133705"/>
                  </a:lnTo>
                  <a:lnTo>
                    <a:pt x="594741" y="136245"/>
                  </a:lnTo>
                  <a:lnTo>
                    <a:pt x="593026" y="138595"/>
                  </a:lnTo>
                  <a:lnTo>
                    <a:pt x="593026" y="326745"/>
                  </a:lnTo>
                  <a:lnTo>
                    <a:pt x="591896" y="326745"/>
                  </a:lnTo>
                  <a:lnTo>
                    <a:pt x="591896" y="394055"/>
                  </a:lnTo>
                  <a:lnTo>
                    <a:pt x="591820" y="397865"/>
                  </a:lnTo>
                  <a:lnTo>
                    <a:pt x="591680" y="399135"/>
                  </a:lnTo>
                  <a:lnTo>
                    <a:pt x="589762" y="396595"/>
                  </a:lnTo>
                  <a:lnTo>
                    <a:pt x="590753" y="394055"/>
                  </a:lnTo>
                  <a:lnTo>
                    <a:pt x="589610" y="391515"/>
                  </a:lnTo>
                  <a:lnTo>
                    <a:pt x="591896" y="394055"/>
                  </a:lnTo>
                  <a:lnTo>
                    <a:pt x="591896" y="326745"/>
                  </a:lnTo>
                  <a:lnTo>
                    <a:pt x="591248" y="326745"/>
                  </a:lnTo>
                  <a:lnTo>
                    <a:pt x="591896" y="325475"/>
                  </a:lnTo>
                  <a:lnTo>
                    <a:pt x="593026" y="326745"/>
                  </a:lnTo>
                  <a:lnTo>
                    <a:pt x="593026" y="138595"/>
                  </a:lnTo>
                  <a:lnTo>
                    <a:pt x="592886" y="138785"/>
                  </a:lnTo>
                  <a:lnTo>
                    <a:pt x="592823" y="143865"/>
                  </a:lnTo>
                  <a:lnTo>
                    <a:pt x="591680" y="143865"/>
                  </a:lnTo>
                  <a:lnTo>
                    <a:pt x="590257" y="142595"/>
                  </a:lnTo>
                  <a:lnTo>
                    <a:pt x="591756" y="141325"/>
                  </a:lnTo>
                  <a:lnTo>
                    <a:pt x="592823" y="143865"/>
                  </a:lnTo>
                  <a:lnTo>
                    <a:pt x="592823" y="138785"/>
                  </a:lnTo>
                  <a:lnTo>
                    <a:pt x="589965" y="138785"/>
                  </a:lnTo>
                  <a:lnTo>
                    <a:pt x="589965" y="382625"/>
                  </a:lnTo>
                  <a:lnTo>
                    <a:pt x="589686" y="383895"/>
                  </a:lnTo>
                  <a:lnTo>
                    <a:pt x="589191" y="386435"/>
                  </a:lnTo>
                  <a:lnTo>
                    <a:pt x="587984" y="385165"/>
                  </a:lnTo>
                  <a:lnTo>
                    <a:pt x="587273" y="383895"/>
                  </a:lnTo>
                  <a:lnTo>
                    <a:pt x="588403" y="381355"/>
                  </a:lnTo>
                  <a:lnTo>
                    <a:pt x="589965" y="382625"/>
                  </a:lnTo>
                  <a:lnTo>
                    <a:pt x="589965" y="138785"/>
                  </a:lnTo>
                  <a:lnTo>
                    <a:pt x="589826" y="138785"/>
                  </a:lnTo>
                  <a:lnTo>
                    <a:pt x="589826" y="155295"/>
                  </a:lnTo>
                  <a:lnTo>
                    <a:pt x="588695" y="156565"/>
                  </a:lnTo>
                  <a:lnTo>
                    <a:pt x="587476" y="156565"/>
                  </a:lnTo>
                  <a:lnTo>
                    <a:pt x="588975" y="155295"/>
                  </a:lnTo>
                  <a:lnTo>
                    <a:pt x="589826" y="155295"/>
                  </a:lnTo>
                  <a:lnTo>
                    <a:pt x="589826" y="138785"/>
                  </a:lnTo>
                  <a:lnTo>
                    <a:pt x="586765" y="138785"/>
                  </a:lnTo>
                  <a:lnTo>
                    <a:pt x="585787" y="136283"/>
                  </a:lnTo>
                  <a:lnTo>
                    <a:pt x="584136" y="137515"/>
                  </a:lnTo>
                  <a:lnTo>
                    <a:pt x="581723" y="140055"/>
                  </a:lnTo>
                  <a:lnTo>
                    <a:pt x="582650" y="143865"/>
                  </a:lnTo>
                  <a:lnTo>
                    <a:pt x="581291" y="146405"/>
                  </a:lnTo>
                  <a:lnTo>
                    <a:pt x="580009" y="147675"/>
                  </a:lnTo>
                  <a:lnTo>
                    <a:pt x="581367" y="148945"/>
                  </a:lnTo>
                  <a:lnTo>
                    <a:pt x="583006" y="148945"/>
                  </a:lnTo>
                  <a:lnTo>
                    <a:pt x="585914" y="150215"/>
                  </a:lnTo>
                  <a:lnTo>
                    <a:pt x="587476" y="152755"/>
                  </a:lnTo>
                  <a:lnTo>
                    <a:pt x="586917" y="152755"/>
                  </a:lnTo>
                  <a:lnTo>
                    <a:pt x="586917" y="363575"/>
                  </a:lnTo>
                  <a:lnTo>
                    <a:pt x="586701" y="364845"/>
                  </a:lnTo>
                  <a:lnTo>
                    <a:pt x="585635" y="363575"/>
                  </a:lnTo>
                  <a:lnTo>
                    <a:pt x="586130" y="362305"/>
                  </a:lnTo>
                  <a:lnTo>
                    <a:pt x="586917" y="363575"/>
                  </a:lnTo>
                  <a:lnTo>
                    <a:pt x="586917" y="152755"/>
                  </a:lnTo>
                  <a:lnTo>
                    <a:pt x="585343" y="152755"/>
                  </a:lnTo>
                  <a:lnTo>
                    <a:pt x="582853" y="151485"/>
                  </a:lnTo>
                  <a:lnTo>
                    <a:pt x="580009" y="154025"/>
                  </a:lnTo>
                  <a:lnTo>
                    <a:pt x="580364" y="155295"/>
                  </a:lnTo>
                  <a:lnTo>
                    <a:pt x="581075" y="159105"/>
                  </a:lnTo>
                  <a:lnTo>
                    <a:pt x="577024" y="161645"/>
                  </a:lnTo>
                  <a:lnTo>
                    <a:pt x="580161" y="164185"/>
                  </a:lnTo>
                  <a:lnTo>
                    <a:pt x="579729" y="165455"/>
                  </a:lnTo>
                  <a:lnTo>
                    <a:pt x="575957" y="169265"/>
                  </a:lnTo>
                  <a:lnTo>
                    <a:pt x="575957" y="171805"/>
                  </a:lnTo>
                  <a:lnTo>
                    <a:pt x="579374" y="175615"/>
                  </a:lnTo>
                  <a:lnTo>
                    <a:pt x="574814" y="178155"/>
                  </a:lnTo>
                  <a:lnTo>
                    <a:pt x="573747" y="184505"/>
                  </a:lnTo>
                  <a:lnTo>
                    <a:pt x="576808" y="189585"/>
                  </a:lnTo>
                  <a:lnTo>
                    <a:pt x="575602" y="190855"/>
                  </a:lnTo>
                  <a:lnTo>
                    <a:pt x="573824" y="190855"/>
                  </a:lnTo>
                  <a:lnTo>
                    <a:pt x="574179" y="193395"/>
                  </a:lnTo>
                  <a:lnTo>
                    <a:pt x="575106" y="198475"/>
                  </a:lnTo>
                  <a:lnTo>
                    <a:pt x="574459" y="203555"/>
                  </a:lnTo>
                  <a:lnTo>
                    <a:pt x="573036" y="207365"/>
                  </a:lnTo>
                  <a:lnTo>
                    <a:pt x="570763" y="214985"/>
                  </a:lnTo>
                  <a:lnTo>
                    <a:pt x="570268" y="221335"/>
                  </a:lnTo>
                  <a:lnTo>
                    <a:pt x="569201" y="228955"/>
                  </a:lnTo>
                  <a:lnTo>
                    <a:pt x="568274" y="235305"/>
                  </a:lnTo>
                  <a:lnTo>
                    <a:pt x="568388" y="245465"/>
                  </a:lnTo>
                  <a:lnTo>
                    <a:pt x="568604" y="250545"/>
                  </a:lnTo>
                  <a:lnTo>
                    <a:pt x="568629" y="256895"/>
                  </a:lnTo>
                  <a:lnTo>
                    <a:pt x="568134" y="260705"/>
                  </a:lnTo>
                  <a:lnTo>
                    <a:pt x="567486" y="264515"/>
                  </a:lnTo>
                  <a:lnTo>
                    <a:pt x="571411" y="267055"/>
                  </a:lnTo>
                  <a:lnTo>
                    <a:pt x="566991" y="274675"/>
                  </a:lnTo>
                  <a:lnTo>
                    <a:pt x="569480" y="278485"/>
                  </a:lnTo>
                  <a:lnTo>
                    <a:pt x="568921" y="282295"/>
                  </a:lnTo>
                  <a:lnTo>
                    <a:pt x="567994" y="287375"/>
                  </a:lnTo>
                  <a:lnTo>
                    <a:pt x="571195" y="292455"/>
                  </a:lnTo>
                  <a:lnTo>
                    <a:pt x="569417" y="298805"/>
                  </a:lnTo>
                  <a:lnTo>
                    <a:pt x="567855" y="302615"/>
                  </a:lnTo>
                  <a:lnTo>
                    <a:pt x="571690" y="303885"/>
                  </a:lnTo>
                  <a:lnTo>
                    <a:pt x="572046" y="307695"/>
                  </a:lnTo>
                  <a:lnTo>
                    <a:pt x="569061" y="308965"/>
                  </a:lnTo>
                  <a:lnTo>
                    <a:pt x="570699" y="310235"/>
                  </a:lnTo>
                  <a:lnTo>
                    <a:pt x="570484" y="312775"/>
                  </a:lnTo>
                  <a:lnTo>
                    <a:pt x="570128" y="315315"/>
                  </a:lnTo>
                  <a:lnTo>
                    <a:pt x="572681" y="316585"/>
                  </a:lnTo>
                  <a:lnTo>
                    <a:pt x="569836" y="322935"/>
                  </a:lnTo>
                  <a:lnTo>
                    <a:pt x="571550" y="324205"/>
                  </a:lnTo>
                  <a:lnTo>
                    <a:pt x="574255" y="325475"/>
                  </a:lnTo>
                  <a:lnTo>
                    <a:pt x="568985" y="330555"/>
                  </a:lnTo>
                  <a:lnTo>
                    <a:pt x="573252" y="334365"/>
                  </a:lnTo>
                  <a:lnTo>
                    <a:pt x="571614" y="336905"/>
                  </a:lnTo>
                  <a:lnTo>
                    <a:pt x="575462" y="340715"/>
                  </a:lnTo>
                  <a:lnTo>
                    <a:pt x="574890" y="343255"/>
                  </a:lnTo>
                  <a:lnTo>
                    <a:pt x="574535" y="344525"/>
                  </a:lnTo>
                  <a:lnTo>
                    <a:pt x="573900" y="347065"/>
                  </a:lnTo>
                  <a:lnTo>
                    <a:pt x="574459" y="352145"/>
                  </a:lnTo>
                  <a:lnTo>
                    <a:pt x="577456" y="353415"/>
                  </a:lnTo>
                  <a:lnTo>
                    <a:pt x="576668" y="354685"/>
                  </a:lnTo>
                  <a:lnTo>
                    <a:pt x="574814" y="358495"/>
                  </a:lnTo>
                  <a:lnTo>
                    <a:pt x="578662" y="361035"/>
                  </a:lnTo>
                  <a:lnTo>
                    <a:pt x="575818" y="367385"/>
                  </a:lnTo>
                  <a:lnTo>
                    <a:pt x="579805" y="367385"/>
                  </a:lnTo>
                  <a:lnTo>
                    <a:pt x="579374" y="368655"/>
                  </a:lnTo>
                  <a:lnTo>
                    <a:pt x="578802" y="371195"/>
                  </a:lnTo>
                  <a:lnTo>
                    <a:pt x="575818" y="368655"/>
                  </a:lnTo>
                  <a:lnTo>
                    <a:pt x="575030" y="371195"/>
                  </a:lnTo>
                  <a:lnTo>
                    <a:pt x="574535" y="373735"/>
                  </a:lnTo>
                  <a:lnTo>
                    <a:pt x="574611" y="375005"/>
                  </a:lnTo>
                  <a:lnTo>
                    <a:pt x="575818" y="376275"/>
                  </a:lnTo>
                  <a:lnTo>
                    <a:pt x="578726" y="380085"/>
                  </a:lnTo>
                  <a:lnTo>
                    <a:pt x="581012" y="382625"/>
                  </a:lnTo>
                  <a:lnTo>
                    <a:pt x="581431" y="386435"/>
                  </a:lnTo>
                  <a:lnTo>
                    <a:pt x="582142" y="391515"/>
                  </a:lnTo>
                  <a:lnTo>
                    <a:pt x="585419" y="395325"/>
                  </a:lnTo>
                  <a:lnTo>
                    <a:pt x="582790" y="401675"/>
                  </a:lnTo>
                  <a:lnTo>
                    <a:pt x="583361" y="401675"/>
                  </a:lnTo>
                  <a:lnTo>
                    <a:pt x="584784" y="402945"/>
                  </a:lnTo>
                  <a:lnTo>
                    <a:pt x="585203" y="405485"/>
                  </a:lnTo>
                  <a:lnTo>
                    <a:pt x="588340" y="405485"/>
                  </a:lnTo>
                  <a:lnTo>
                    <a:pt x="587692" y="406755"/>
                  </a:lnTo>
                  <a:lnTo>
                    <a:pt x="585343" y="409295"/>
                  </a:lnTo>
                  <a:lnTo>
                    <a:pt x="588759" y="409295"/>
                  </a:lnTo>
                  <a:lnTo>
                    <a:pt x="589254" y="410565"/>
                  </a:lnTo>
                  <a:lnTo>
                    <a:pt x="586409" y="413105"/>
                  </a:lnTo>
                  <a:lnTo>
                    <a:pt x="588975" y="414375"/>
                  </a:lnTo>
                  <a:lnTo>
                    <a:pt x="592112" y="416915"/>
                  </a:lnTo>
                  <a:lnTo>
                    <a:pt x="589470" y="420725"/>
                  </a:lnTo>
                  <a:lnTo>
                    <a:pt x="591185" y="421995"/>
                  </a:lnTo>
                  <a:lnTo>
                    <a:pt x="588187" y="424535"/>
                  </a:lnTo>
                  <a:lnTo>
                    <a:pt x="590257" y="425805"/>
                  </a:lnTo>
                  <a:lnTo>
                    <a:pt x="591820" y="425805"/>
                  </a:lnTo>
                  <a:lnTo>
                    <a:pt x="594029" y="428345"/>
                  </a:lnTo>
                  <a:lnTo>
                    <a:pt x="595312" y="429615"/>
                  </a:lnTo>
                  <a:lnTo>
                    <a:pt x="592670" y="432155"/>
                  </a:lnTo>
                  <a:lnTo>
                    <a:pt x="593242" y="434695"/>
                  </a:lnTo>
                  <a:lnTo>
                    <a:pt x="595871" y="434695"/>
                  </a:lnTo>
                  <a:lnTo>
                    <a:pt x="595947" y="437235"/>
                  </a:lnTo>
                  <a:lnTo>
                    <a:pt x="596023" y="438505"/>
                  </a:lnTo>
                  <a:lnTo>
                    <a:pt x="596303" y="442315"/>
                  </a:lnTo>
                  <a:lnTo>
                    <a:pt x="599198" y="444512"/>
                  </a:lnTo>
                  <a:lnTo>
                    <a:pt x="599579" y="442315"/>
                  </a:lnTo>
                  <a:lnTo>
                    <a:pt x="597446" y="433425"/>
                  </a:lnTo>
                  <a:lnTo>
                    <a:pt x="594880" y="428345"/>
                  </a:lnTo>
                  <a:lnTo>
                    <a:pt x="597446" y="423265"/>
                  </a:lnTo>
                  <a:lnTo>
                    <a:pt x="595947" y="423265"/>
                  </a:lnTo>
                  <a:lnTo>
                    <a:pt x="593598" y="416915"/>
                  </a:lnTo>
                  <a:lnTo>
                    <a:pt x="593242" y="410565"/>
                  </a:lnTo>
                  <a:lnTo>
                    <a:pt x="592391" y="405485"/>
                  </a:lnTo>
                  <a:lnTo>
                    <a:pt x="596582" y="410565"/>
                  </a:lnTo>
                  <a:lnTo>
                    <a:pt x="594956" y="418185"/>
                  </a:lnTo>
                  <a:lnTo>
                    <a:pt x="597446" y="423265"/>
                  </a:lnTo>
                  <a:lnTo>
                    <a:pt x="610387" y="467715"/>
                  </a:lnTo>
                  <a:lnTo>
                    <a:pt x="612381" y="470255"/>
                  </a:lnTo>
                  <a:lnTo>
                    <a:pt x="610311" y="472795"/>
                  </a:lnTo>
                  <a:lnTo>
                    <a:pt x="611174" y="475335"/>
                  </a:lnTo>
                  <a:lnTo>
                    <a:pt x="613803" y="475335"/>
                  </a:lnTo>
                  <a:lnTo>
                    <a:pt x="613867" y="477875"/>
                  </a:lnTo>
                  <a:lnTo>
                    <a:pt x="615442" y="481685"/>
                  </a:lnTo>
                  <a:lnTo>
                    <a:pt x="615505" y="484225"/>
                  </a:lnTo>
                  <a:lnTo>
                    <a:pt x="617575" y="485495"/>
                  </a:lnTo>
                  <a:lnTo>
                    <a:pt x="617004" y="480415"/>
                  </a:lnTo>
                  <a:lnTo>
                    <a:pt x="614083" y="475335"/>
                  </a:lnTo>
                  <a:lnTo>
                    <a:pt x="618566" y="470255"/>
                  </a:lnTo>
                  <a:lnTo>
                    <a:pt x="618109" y="468985"/>
                  </a:lnTo>
                  <a:lnTo>
                    <a:pt x="617639" y="467715"/>
                  </a:lnTo>
                  <a:lnTo>
                    <a:pt x="615721" y="468985"/>
                  </a:lnTo>
                  <a:lnTo>
                    <a:pt x="612876" y="466445"/>
                  </a:lnTo>
                  <a:lnTo>
                    <a:pt x="611098" y="460095"/>
                  </a:lnTo>
                  <a:lnTo>
                    <a:pt x="609206" y="453745"/>
                  </a:lnTo>
                  <a:lnTo>
                    <a:pt x="607402" y="447395"/>
                  </a:lnTo>
                  <a:lnTo>
                    <a:pt x="605904" y="441045"/>
                  </a:lnTo>
                  <a:lnTo>
                    <a:pt x="603770" y="435965"/>
                  </a:lnTo>
                  <a:lnTo>
                    <a:pt x="603199" y="430885"/>
                  </a:lnTo>
                  <a:lnTo>
                    <a:pt x="602564" y="425805"/>
                  </a:lnTo>
                  <a:lnTo>
                    <a:pt x="604342" y="430885"/>
                  </a:lnTo>
                  <a:lnTo>
                    <a:pt x="606755" y="435965"/>
                  </a:lnTo>
                  <a:lnTo>
                    <a:pt x="605904" y="441045"/>
                  </a:lnTo>
                  <a:lnTo>
                    <a:pt x="609752" y="443585"/>
                  </a:lnTo>
                  <a:lnTo>
                    <a:pt x="608330" y="447395"/>
                  </a:lnTo>
                  <a:lnTo>
                    <a:pt x="611314" y="449935"/>
                  </a:lnTo>
                  <a:lnTo>
                    <a:pt x="612089" y="448665"/>
                  </a:lnTo>
                  <a:lnTo>
                    <a:pt x="611238" y="447395"/>
                  </a:lnTo>
                  <a:lnTo>
                    <a:pt x="610882" y="444855"/>
                  </a:lnTo>
                  <a:lnTo>
                    <a:pt x="609815" y="441045"/>
                  </a:lnTo>
                  <a:lnTo>
                    <a:pt x="608685" y="434695"/>
                  </a:lnTo>
                  <a:lnTo>
                    <a:pt x="607047" y="428345"/>
                  </a:lnTo>
                  <a:lnTo>
                    <a:pt x="607110" y="427075"/>
                  </a:lnTo>
                  <a:lnTo>
                    <a:pt x="608685" y="425805"/>
                  </a:lnTo>
                  <a:lnTo>
                    <a:pt x="609358" y="424535"/>
                  </a:lnTo>
                  <a:lnTo>
                    <a:pt x="610031" y="423265"/>
                  </a:lnTo>
                  <a:lnTo>
                    <a:pt x="608533" y="420725"/>
                  </a:lnTo>
                  <a:lnTo>
                    <a:pt x="607682" y="424535"/>
                  </a:lnTo>
                  <a:lnTo>
                    <a:pt x="605904" y="423265"/>
                  </a:lnTo>
                  <a:lnTo>
                    <a:pt x="607047" y="421995"/>
                  </a:lnTo>
                  <a:lnTo>
                    <a:pt x="604202" y="420725"/>
                  </a:lnTo>
                  <a:lnTo>
                    <a:pt x="606196" y="419455"/>
                  </a:lnTo>
                  <a:lnTo>
                    <a:pt x="607148" y="418185"/>
                  </a:lnTo>
                  <a:lnTo>
                    <a:pt x="608114" y="416915"/>
                  </a:lnTo>
                  <a:lnTo>
                    <a:pt x="605053" y="415645"/>
                  </a:lnTo>
                  <a:lnTo>
                    <a:pt x="605193" y="414375"/>
                  </a:lnTo>
                  <a:lnTo>
                    <a:pt x="605485" y="411835"/>
                  </a:lnTo>
                  <a:lnTo>
                    <a:pt x="609600" y="413105"/>
                  </a:lnTo>
                  <a:lnTo>
                    <a:pt x="610704" y="411835"/>
                  </a:lnTo>
                  <a:lnTo>
                    <a:pt x="611809" y="410565"/>
                  </a:lnTo>
                  <a:lnTo>
                    <a:pt x="609180" y="408025"/>
                  </a:lnTo>
                  <a:lnTo>
                    <a:pt x="602132" y="410565"/>
                  </a:lnTo>
                  <a:lnTo>
                    <a:pt x="603491" y="404215"/>
                  </a:lnTo>
                  <a:lnTo>
                    <a:pt x="602843" y="402945"/>
                  </a:lnTo>
                  <a:lnTo>
                    <a:pt x="600646" y="400151"/>
                  </a:lnTo>
                  <a:lnTo>
                    <a:pt x="600646" y="414375"/>
                  </a:lnTo>
                  <a:lnTo>
                    <a:pt x="599579" y="414375"/>
                  </a:lnTo>
                  <a:lnTo>
                    <a:pt x="598512" y="409295"/>
                  </a:lnTo>
                  <a:lnTo>
                    <a:pt x="596480" y="399135"/>
                  </a:lnTo>
                  <a:lnTo>
                    <a:pt x="596226" y="397865"/>
                  </a:lnTo>
                  <a:lnTo>
                    <a:pt x="597014" y="397865"/>
                  </a:lnTo>
                  <a:lnTo>
                    <a:pt x="600646" y="414375"/>
                  </a:lnTo>
                  <a:lnTo>
                    <a:pt x="600646" y="400151"/>
                  </a:lnTo>
                  <a:lnTo>
                    <a:pt x="599859" y="399135"/>
                  </a:lnTo>
                  <a:lnTo>
                    <a:pt x="600316" y="397865"/>
                  </a:lnTo>
                  <a:lnTo>
                    <a:pt x="600786" y="396595"/>
                  </a:lnTo>
                  <a:lnTo>
                    <a:pt x="605409" y="395325"/>
                  </a:lnTo>
                  <a:lnTo>
                    <a:pt x="607326" y="394055"/>
                  </a:lnTo>
                  <a:lnTo>
                    <a:pt x="602564" y="392785"/>
                  </a:lnTo>
                  <a:lnTo>
                    <a:pt x="599719" y="391515"/>
                  </a:lnTo>
                  <a:lnTo>
                    <a:pt x="599147" y="390245"/>
                  </a:lnTo>
                  <a:lnTo>
                    <a:pt x="600354" y="388975"/>
                  </a:lnTo>
                  <a:lnTo>
                    <a:pt x="601497" y="388975"/>
                  </a:lnTo>
                  <a:lnTo>
                    <a:pt x="604558" y="387705"/>
                  </a:lnTo>
                  <a:lnTo>
                    <a:pt x="606399" y="385165"/>
                  </a:lnTo>
                  <a:lnTo>
                    <a:pt x="607580" y="383895"/>
                  </a:lnTo>
                  <a:lnTo>
                    <a:pt x="608749" y="382625"/>
                  </a:lnTo>
                  <a:lnTo>
                    <a:pt x="609041" y="380085"/>
                  </a:lnTo>
                  <a:lnTo>
                    <a:pt x="606259" y="380085"/>
                  </a:lnTo>
                  <a:lnTo>
                    <a:pt x="605624" y="381355"/>
                  </a:lnTo>
                  <a:lnTo>
                    <a:pt x="604558" y="382625"/>
                  </a:lnTo>
                  <a:lnTo>
                    <a:pt x="602208" y="383895"/>
                  </a:lnTo>
                  <a:lnTo>
                    <a:pt x="603351" y="380085"/>
                  </a:lnTo>
                  <a:lnTo>
                    <a:pt x="603275" y="378815"/>
                  </a:lnTo>
                  <a:lnTo>
                    <a:pt x="602703" y="377545"/>
                  </a:lnTo>
                  <a:lnTo>
                    <a:pt x="602132" y="376275"/>
                  </a:lnTo>
                  <a:lnTo>
                    <a:pt x="602881" y="375005"/>
                  </a:lnTo>
                  <a:lnTo>
                    <a:pt x="603631" y="373735"/>
                  </a:lnTo>
                  <a:lnTo>
                    <a:pt x="606831" y="372465"/>
                  </a:lnTo>
                  <a:lnTo>
                    <a:pt x="606590" y="369925"/>
                  </a:lnTo>
                  <a:lnTo>
                    <a:pt x="606475" y="368655"/>
                  </a:lnTo>
                  <a:lnTo>
                    <a:pt x="608965" y="366115"/>
                  </a:lnTo>
                  <a:lnTo>
                    <a:pt x="608253" y="364845"/>
                  </a:lnTo>
                  <a:lnTo>
                    <a:pt x="605332" y="363575"/>
                  </a:lnTo>
                  <a:lnTo>
                    <a:pt x="606691" y="362305"/>
                  </a:lnTo>
                  <a:lnTo>
                    <a:pt x="606552" y="361035"/>
                  </a:lnTo>
                  <a:lnTo>
                    <a:pt x="602919" y="361035"/>
                  </a:lnTo>
                  <a:lnTo>
                    <a:pt x="601421" y="364845"/>
                  </a:lnTo>
                  <a:lnTo>
                    <a:pt x="601916" y="369925"/>
                  </a:lnTo>
                  <a:lnTo>
                    <a:pt x="601637" y="369341"/>
                  </a:lnTo>
                  <a:lnTo>
                    <a:pt x="601637" y="382625"/>
                  </a:lnTo>
                  <a:lnTo>
                    <a:pt x="600214" y="385165"/>
                  </a:lnTo>
                  <a:lnTo>
                    <a:pt x="599643" y="387705"/>
                  </a:lnTo>
                  <a:lnTo>
                    <a:pt x="598157" y="385165"/>
                  </a:lnTo>
                  <a:lnTo>
                    <a:pt x="598258" y="383895"/>
                  </a:lnTo>
                  <a:lnTo>
                    <a:pt x="598360" y="382625"/>
                  </a:lnTo>
                  <a:lnTo>
                    <a:pt x="598792" y="381355"/>
                  </a:lnTo>
                  <a:lnTo>
                    <a:pt x="599224" y="380085"/>
                  </a:lnTo>
                  <a:lnTo>
                    <a:pt x="601637" y="382625"/>
                  </a:lnTo>
                  <a:lnTo>
                    <a:pt x="601637" y="369341"/>
                  </a:lnTo>
                  <a:lnTo>
                    <a:pt x="599643" y="365150"/>
                  </a:lnTo>
                  <a:lnTo>
                    <a:pt x="599643" y="376275"/>
                  </a:lnTo>
                  <a:lnTo>
                    <a:pt x="598792" y="377545"/>
                  </a:lnTo>
                  <a:lnTo>
                    <a:pt x="597509" y="376275"/>
                  </a:lnTo>
                  <a:lnTo>
                    <a:pt x="598360" y="375005"/>
                  </a:lnTo>
                  <a:lnTo>
                    <a:pt x="599643" y="376275"/>
                  </a:lnTo>
                  <a:lnTo>
                    <a:pt x="599643" y="365150"/>
                  </a:lnTo>
                  <a:lnTo>
                    <a:pt x="599579" y="365010"/>
                  </a:lnTo>
                  <a:lnTo>
                    <a:pt x="599579" y="371195"/>
                  </a:lnTo>
                  <a:lnTo>
                    <a:pt x="597941" y="372465"/>
                  </a:lnTo>
                  <a:lnTo>
                    <a:pt x="596379" y="371195"/>
                  </a:lnTo>
                  <a:lnTo>
                    <a:pt x="596226" y="369925"/>
                  </a:lnTo>
                  <a:lnTo>
                    <a:pt x="597154" y="367385"/>
                  </a:lnTo>
                  <a:lnTo>
                    <a:pt x="598157" y="368655"/>
                  </a:lnTo>
                  <a:lnTo>
                    <a:pt x="599579" y="371195"/>
                  </a:lnTo>
                  <a:lnTo>
                    <a:pt x="599579" y="365010"/>
                  </a:lnTo>
                  <a:lnTo>
                    <a:pt x="599503" y="364845"/>
                  </a:lnTo>
                  <a:lnTo>
                    <a:pt x="600138" y="362305"/>
                  </a:lnTo>
                  <a:lnTo>
                    <a:pt x="604951" y="358495"/>
                  </a:lnTo>
                  <a:lnTo>
                    <a:pt x="606552" y="357225"/>
                  </a:lnTo>
                  <a:lnTo>
                    <a:pt x="608177" y="355955"/>
                  </a:lnTo>
                  <a:lnTo>
                    <a:pt x="608584" y="354685"/>
                  </a:lnTo>
                  <a:lnTo>
                    <a:pt x="609396" y="352145"/>
                  </a:lnTo>
                  <a:lnTo>
                    <a:pt x="605688" y="354685"/>
                  </a:lnTo>
                  <a:lnTo>
                    <a:pt x="604062" y="350875"/>
                  </a:lnTo>
                  <a:lnTo>
                    <a:pt x="602996" y="350875"/>
                  </a:lnTo>
                  <a:lnTo>
                    <a:pt x="602996" y="355955"/>
                  </a:lnTo>
                  <a:lnTo>
                    <a:pt x="602208" y="357225"/>
                  </a:lnTo>
                  <a:lnTo>
                    <a:pt x="599363" y="357225"/>
                  </a:lnTo>
                  <a:lnTo>
                    <a:pt x="602996" y="355955"/>
                  </a:lnTo>
                  <a:lnTo>
                    <a:pt x="602996" y="350875"/>
                  </a:lnTo>
                  <a:lnTo>
                    <a:pt x="601141" y="350875"/>
                  </a:lnTo>
                  <a:lnTo>
                    <a:pt x="600036" y="349605"/>
                  </a:lnTo>
                  <a:lnTo>
                    <a:pt x="598932" y="348335"/>
                  </a:lnTo>
                  <a:lnTo>
                    <a:pt x="599224" y="347065"/>
                  </a:lnTo>
                  <a:lnTo>
                    <a:pt x="600646" y="347065"/>
                  </a:lnTo>
                  <a:lnTo>
                    <a:pt x="601776" y="348335"/>
                  </a:lnTo>
                  <a:lnTo>
                    <a:pt x="605332" y="348335"/>
                  </a:lnTo>
                  <a:lnTo>
                    <a:pt x="606691" y="347065"/>
                  </a:lnTo>
                  <a:lnTo>
                    <a:pt x="606475" y="345795"/>
                  </a:lnTo>
                  <a:lnTo>
                    <a:pt x="603707" y="344525"/>
                  </a:lnTo>
                  <a:lnTo>
                    <a:pt x="600570" y="344525"/>
                  </a:lnTo>
                  <a:lnTo>
                    <a:pt x="605193" y="341985"/>
                  </a:lnTo>
                  <a:lnTo>
                    <a:pt x="606615" y="339445"/>
                  </a:lnTo>
                  <a:lnTo>
                    <a:pt x="604062" y="338175"/>
                  </a:lnTo>
                  <a:lnTo>
                    <a:pt x="602627" y="338175"/>
                  </a:lnTo>
                  <a:lnTo>
                    <a:pt x="601281" y="339445"/>
                  </a:lnTo>
                  <a:lnTo>
                    <a:pt x="599224" y="339445"/>
                  </a:lnTo>
                  <a:lnTo>
                    <a:pt x="601497" y="336905"/>
                  </a:lnTo>
                  <a:lnTo>
                    <a:pt x="597585" y="330555"/>
                  </a:lnTo>
                  <a:lnTo>
                    <a:pt x="603846" y="334365"/>
                  </a:lnTo>
                  <a:lnTo>
                    <a:pt x="604774" y="333095"/>
                  </a:lnTo>
                  <a:lnTo>
                    <a:pt x="604532" y="330555"/>
                  </a:lnTo>
                  <a:lnTo>
                    <a:pt x="604418" y="329285"/>
                  </a:lnTo>
                  <a:lnTo>
                    <a:pt x="602132" y="328015"/>
                  </a:lnTo>
                  <a:lnTo>
                    <a:pt x="600786" y="326745"/>
                  </a:lnTo>
                  <a:lnTo>
                    <a:pt x="599427" y="325475"/>
                  </a:lnTo>
                  <a:lnTo>
                    <a:pt x="599427" y="324205"/>
                  </a:lnTo>
                  <a:lnTo>
                    <a:pt x="603707" y="321665"/>
                  </a:lnTo>
                  <a:lnTo>
                    <a:pt x="605193" y="320395"/>
                  </a:lnTo>
                  <a:lnTo>
                    <a:pt x="604481" y="319125"/>
                  </a:lnTo>
                  <a:lnTo>
                    <a:pt x="603707" y="316585"/>
                  </a:lnTo>
                  <a:lnTo>
                    <a:pt x="601560" y="316585"/>
                  </a:lnTo>
                  <a:lnTo>
                    <a:pt x="599719" y="317855"/>
                  </a:lnTo>
                  <a:lnTo>
                    <a:pt x="598792" y="317855"/>
                  </a:lnTo>
                  <a:lnTo>
                    <a:pt x="597941" y="319125"/>
                  </a:lnTo>
                  <a:lnTo>
                    <a:pt x="597090" y="317855"/>
                  </a:lnTo>
                  <a:lnTo>
                    <a:pt x="598716" y="315315"/>
                  </a:lnTo>
                  <a:lnTo>
                    <a:pt x="604266" y="311505"/>
                  </a:lnTo>
                  <a:lnTo>
                    <a:pt x="598576" y="308965"/>
                  </a:lnTo>
                  <a:lnTo>
                    <a:pt x="596303" y="307873"/>
                  </a:lnTo>
                  <a:lnTo>
                    <a:pt x="596303" y="358495"/>
                  </a:lnTo>
                  <a:lnTo>
                    <a:pt x="595807" y="362305"/>
                  </a:lnTo>
                  <a:lnTo>
                    <a:pt x="595515" y="361784"/>
                  </a:lnTo>
                  <a:lnTo>
                    <a:pt x="595515" y="390245"/>
                  </a:lnTo>
                  <a:lnTo>
                    <a:pt x="594601" y="390245"/>
                  </a:lnTo>
                  <a:lnTo>
                    <a:pt x="594245" y="387705"/>
                  </a:lnTo>
                  <a:lnTo>
                    <a:pt x="593953" y="386435"/>
                  </a:lnTo>
                  <a:lnTo>
                    <a:pt x="593598" y="383895"/>
                  </a:lnTo>
                  <a:lnTo>
                    <a:pt x="594245" y="383895"/>
                  </a:lnTo>
                  <a:lnTo>
                    <a:pt x="595515" y="390245"/>
                  </a:lnTo>
                  <a:lnTo>
                    <a:pt x="595515" y="361784"/>
                  </a:lnTo>
                  <a:lnTo>
                    <a:pt x="595096" y="361035"/>
                  </a:lnTo>
                  <a:lnTo>
                    <a:pt x="594741" y="359765"/>
                  </a:lnTo>
                  <a:lnTo>
                    <a:pt x="596303" y="358495"/>
                  </a:lnTo>
                  <a:lnTo>
                    <a:pt x="596303" y="307873"/>
                  </a:lnTo>
                  <a:lnTo>
                    <a:pt x="596087" y="307771"/>
                  </a:lnTo>
                  <a:lnTo>
                    <a:pt x="596087" y="355955"/>
                  </a:lnTo>
                  <a:lnTo>
                    <a:pt x="593953" y="353415"/>
                  </a:lnTo>
                  <a:lnTo>
                    <a:pt x="595020" y="349605"/>
                  </a:lnTo>
                  <a:lnTo>
                    <a:pt x="595515" y="352145"/>
                  </a:lnTo>
                  <a:lnTo>
                    <a:pt x="595312" y="354685"/>
                  </a:lnTo>
                  <a:lnTo>
                    <a:pt x="596087" y="355955"/>
                  </a:lnTo>
                  <a:lnTo>
                    <a:pt x="596087" y="307771"/>
                  </a:lnTo>
                  <a:lnTo>
                    <a:pt x="595947" y="307695"/>
                  </a:lnTo>
                  <a:lnTo>
                    <a:pt x="597865" y="305155"/>
                  </a:lnTo>
                  <a:lnTo>
                    <a:pt x="601637" y="305155"/>
                  </a:lnTo>
                  <a:lnTo>
                    <a:pt x="602627" y="301345"/>
                  </a:lnTo>
                  <a:lnTo>
                    <a:pt x="602996" y="300075"/>
                  </a:lnTo>
                  <a:lnTo>
                    <a:pt x="603351" y="298805"/>
                  </a:lnTo>
                  <a:lnTo>
                    <a:pt x="601065" y="294995"/>
                  </a:lnTo>
                  <a:lnTo>
                    <a:pt x="603491" y="292455"/>
                  </a:lnTo>
                  <a:lnTo>
                    <a:pt x="601776" y="289915"/>
                  </a:lnTo>
                  <a:lnTo>
                    <a:pt x="598436" y="289026"/>
                  </a:lnTo>
                  <a:lnTo>
                    <a:pt x="598436" y="298805"/>
                  </a:lnTo>
                  <a:lnTo>
                    <a:pt x="597446" y="300075"/>
                  </a:lnTo>
                  <a:lnTo>
                    <a:pt x="595731" y="298805"/>
                  </a:lnTo>
                  <a:lnTo>
                    <a:pt x="598436" y="298805"/>
                  </a:lnTo>
                  <a:lnTo>
                    <a:pt x="598436" y="289026"/>
                  </a:lnTo>
                  <a:lnTo>
                    <a:pt x="597014" y="288645"/>
                  </a:lnTo>
                  <a:lnTo>
                    <a:pt x="600494" y="284835"/>
                  </a:lnTo>
                  <a:lnTo>
                    <a:pt x="601560" y="282295"/>
                  </a:lnTo>
                  <a:lnTo>
                    <a:pt x="602208" y="281025"/>
                  </a:lnTo>
                  <a:lnTo>
                    <a:pt x="600075" y="279755"/>
                  </a:lnTo>
                  <a:lnTo>
                    <a:pt x="597865" y="281025"/>
                  </a:lnTo>
                  <a:lnTo>
                    <a:pt x="596582" y="278485"/>
                  </a:lnTo>
                  <a:lnTo>
                    <a:pt x="594664" y="278485"/>
                  </a:lnTo>
                  <a:lnTo>
                    <a:pt x="595668" y="277215"/>
                  </a:lnTo>
                  <a:lnTo>
                    <a:pt x="597369" y="277215"/>
                  </a:lnTo>
                  <a:lnTo>
                    <a:pt x="598360" y="275945"/>
                  </a:lnTo>
                  <a:lnTo>
                    <a:pt x="599782" y="274675"/>
                  </a:lnTo>
                  <a:lnTo>
                    <a:pt x="600290" y="273405"/>
                  </a:lnTo>
                  <a:lnTo>
                    <a:pt x="600430" y="270865"/>
                  </a:lnTo>
                  <a:lnTo>
                    <a:pt x="598157" y="269595"/>
                  </a:lnTo>
                  <a:lnTo>
                    <a:pt x="593534" y="269595"/>
                  </a:lnTo>
                  <a:lnTo>
                    <a:pt x="596023" y="267055"/>
                  </a:lnTo>
                  <a:lnTo>
                    <a:pt x="597230" y="265785"/>
                  </a:lnTo>
                  <a:lnTo>
                    <a:pt x="597941" y="264515"/>
                  </a:lnTo>
                  <a:lnTo>
                    <a:pt x="599859" y="264515"/>
                  </a:lnTo>
                  <a:lnTo>
                    <a:pt x="598081" y="259435"/>
                  </a:lnTo>
                  <a:lnTo>
                    <a:pt x="600849" y="255625"/>
                  </a:lnTo>
                  <a:lnTo>
                    <a:pt x="596519" y="254355"/>
                  </a:lnTo>
                  <a:lnTo>
                    <a:pt x="596658" y="253085"/>
                  </a:lnTo>
                  <a:lnTo>
                    <a:pt x="598297" y="250545"/>
                  </a:lnTo>
                  <a:lnTo>
                    <a:pt x="596734" y="248005"/>
                  </a:lnTo>
                  <a:lnTo>
                    <a:pt x="599008" y="245465"/>
                  </a:lnTo>
                  <a:lnTo>
                    <a:pt x="598932" y="242925"/>
                  </a:lnTo>
                  <a:lnTo>
                    <a:pt x="594804" y="241655"/>
                  </a:lnTo>
                  <a:lnTo>
                    <a:pt x="596582" y="239115"/>
                  </a:lnTo>
                  <a:lnTo>
                    <a:pt x="597509" y="236575"/>
                  </a:lnTo>
                  <a:lnTo>
                    <a:pt x="598004" y="234035"/>
                  </a:lnTo>
                  <a:lnTo>
                    <a:pt x="598220" y="232765"/>
                  </a:lnTo>
                  <a:lnTo>
                    <a:pt x="597509" y="230225"/>
                  </a:lnTo>
                  <a:lnTo>
                    <a:pt x="598220" y="228955"/>
                  </a:lnTo>
                  <a:lnTo>
                    <a:pt x="603135" y="228955"/>
                  </a:lnTo>
                  <a:lnTo>
                    <a:pt x="599859" y="226415"/>
                  </a:lnTo>
                  <a:lnTo>
                    <a:pt x="599071" y="225145"/>
                  </a:lnTo>
                  <a:lnTo>
                    <a:pt x="598081" y="223875"/>
                  </a:lnTo>
                  <a:lnTo>
                    <a:pt x="596379" y="222605"/>
                  </a:lnTo>
                  <a:lnTo>
                    <a:pt x="598436" y="221335"/>
                  </a:lnTo>
                  <a:lnTo>
                    <a:pt x="603275" y="217525"/>
                  </a:lnTo>
                  <a:lnTo>
                    <a:pt x="600849" y="213715"/>
                  </a:lnTo>
                  <a:lnTo>
                    <a:pt x="600354" y="209905"/>
                  </a:lnTo>
                  <a:lnTo>
                    <a:pt x="599998" y="208635"/>
                  </a:lnTo>
                  <a:lnTo>
                    <a:pt x="599719" y="206095"/>
                  </a:lnTo>
                  <a:lnTo>
                    <a:pt x="601141" y="204825"/>
                  </a:lnTo>
                  <a:lnTo>
                    <a:pt x="599998" y="203555"/>
                  </a:lnTo>
                  <a:lnTo>
                    <a:pt x="598512" y="204825"/>
                  </a:lnTo>
                  <a:lnTo>
                    <a:pt x="596938" y="204825"/>
                  </a:lnTo>
                  <a:lnTo>
                    <a:pt x="602068" y="201015"/>
                  </a:lnTo>
                  <a:lnTo>
                    <a:pt x="598792" y="198475"/>
                  </a:lnTo>
                  <a:lnTo>
                    <a:pt x="597725" y="198475"/>
                  </a:lnTo>
                  <a:lnTo>
                    <a:pt x="596442" y="197205"/>
                  </a:lnTo>
                  <a:lnTo>
                    <a:pt x="597230" y="195935"/>
                  </a:lnTo>
                  <a:lnTo>
                    <a:pt x="598932" y="195935"/>
                  </a:lnTo>
                  <a:lnTo>
                    <a:pt x="601141" y="197205"/>
                  </a:lnTo>
                  <a:lnTo>
                    <a:pt x="601802" y="195935"/>
                  </a:lnTo>
                  <a:lnTo>
                    <a:pt x="603135" y="193395"/>
                  </a:lnTo>
                  <a:lnTo>
                    <a:pt x="601065" y="192125"/>
                  </a:lnTo>
                  <a:lnTo>
                    <a:pt x="597509" y="189585"/>
                  </a:lnTo>
                  <a:lnTo>
                    <a:pt x="598792" y="188315"/>
                  </a:lnTo>
                  <a:lnTo>
                    <a:pt x="600494" y="187045"/>
                  </a:lnTo>
                  <a:lnTo>
                    <a:pt x="602208" y="184505"/>
                  </a:lnTo>
                  <a:lnTo>
                    <a:pt x="598716" y="181965"/>
                  </a:lnTo>
                  <a:lnTo>
                    <a:pt x="599859" y="179425"/>
                  </a:lnTo>
                  <a:lnTo>
                    <a:pt x="599224" y="176885"/>
                  </a:lnTo>
                  <a:lnTo>
                    <a:pt x="600849" y="178155"/>
                  </a:lnTo>
                  <a:lnTo>
                    <a:pt x="603986" y="176885"/>
                  </a:lnTo>
                  <a:lnTo>
                    <a:pt x="601776" y="174345"/>
                  </a:lnTo>
                  <a:lnTo>
                    <a:pt x="599287" y="174345"/>
                  </a:lnTo>
                  <a:lnTo>
                    <a:pt x="599224" y="173075"/>
                  </a:lnTo>
                  <a:lnTo>
                    <a:pt x="600570" y="173075"/>
                  </a:lnTo>
                  <a:lnTo>
                    <a:pt x="602780" y="174345"/>
                  </a:lnTo>
                  <a:lnTo>
                    <a:pt x="603021" y="173075"/>
                  </a:lnTo>
                  <a:lnTo>
                    <a:pt x="603770" y="169265"/>
                  </a:lnTo>
                  <a:lnTo>
                    <a:pt x="600494" y="169265"/>
                  </a:lnTo>
                  <a:lnTo>
                    <a:pt x="599579" y="167995"/>
                  </a:lnTo>
                  <a:lnTo>
                    <a:pt x="601205" y="166725"/>
                  </a:lnTo>
                  <a:lnTo>
                    <a:pt x="603199" y="164185"/>
                  </a:lnTo>
                  <a:lnTo>
                    <a:pt x="606552" y="165455"/>
                  </a:lnTo>
                  <a:lnTo>
                    <a:pt x="605548" y="164185"/>
                  </a:lnTo>
                  <a:lnTo>
                    <a:pt x="604558" y="162915"/>
                  </a:lnTo>
                  <a:lnTo>
                    <a:pt x="602996" y="160375"/>
                  </a:lnTo>
                  <a:lnTo>
                    <a:pt x="601421" y="159105"/>
                  </a:lnTo>
                  <a:lnTo>
                    <a:pt x="604062" y="157835"/>
                  </a:lnTo>
                  <a:lnTo>
                    <a:pt x="604939" y="156565"/>
                  </a:lnTo>
                  <a:lnTo>
                    <a:pt x="605815" y="155295"/>
                  </a:lnTo>
                  <a:lnTo>
                    <a:pt x="606691" y="154025"/>
                  </a:lnTo>
                  <a:lnTo>
                    <a:pt x="605548" y="152755"/>
                  </a:lnTo>
                  <a:lnTo>
                    <a:pt x="603275" y="150215"/>
                  </a:lnTo>
                  <a:lnTo>
                    <a:pt x="603059" y="147675"/>
                  </a:lnTo>
                  <a:lnTo>
                    <a:pt x="603275" y="146405"/>
                  </a:lnTo>
                  <a:lnTo>
                    <a:pt x="604151" y="141325"/>
                  </a:lnTo>
                  <a:lnTo>
                    <a:pt x="604380" y="140055"/>
                  </a:lnTo>
                  <a:lnTo>
                    <a:pt x="605269" y="134975"/>
                  </a:lnTo>
                  <a:lnTo>
                    <a:pt x="614489" y="95605"/>
                  </a:lnTo>
                  <a:lnTo>
                    <a:pt x="619061" y="79095"/>
                  </a:lnTo>
                  <a:lnTo>
                    <a:pt x="620064" y="75285"/>
                  </a:lnTo>
                  <a:lnTo>
                    <a:pt x="621271" y="71475"/>
                  </a:lnTo>
                  <a:lnTo>
                    <a:pt x="621550" y="68935"/>
                  </a:lnTo>
                  <a:close/>
                </a:path>
                <a:path extrusionOk="0" h="548004" w="2484120">
                  <a:moveTo>
                    <a:pt x="929005" y="8420"/>
                  </a:moveTo>
                  <a:lnTo>
                    <a:pt x="927011" y="7569"/>
                  </a:lnTo>
                  <a:lnTo>
                    <a:pt x="924445" y="7569"/>
                  </a:lnTo>
                  <a:lnTo>
                    <a:pt x="921880" y="7213"/>
                  </a:lnTo>
                  <a:lnTo>
                    <a:pt x="917981" y="6565"/>
                  </a:lnTo>
                  <a:lnTo>
                    <a:pt x="913282" y="7213"/>
                  </a:lnTo>
                  <a:lnTo>
                    <a:pt x="908799" y="6858"/>
                  </a:lnTo>
                  <a:lnTo>
                    <a:pt x="904036" y="6565"/>
                  </a:lnTo>
                  <a:lnTo>
                    <a:pt x="899414" y="7213"/>
                  </a:lnTo>
                  <a:lnTo>
                    <a:pt x="894715" y="7073"/>
                  </a:lnTo>
                  <a:lnTo>
                    <a:pt x="893787" y="7073"/>
                  </a:lnTo>
                  <a:lnTo>
                    <a:pt x="887171" y="6858"/>
                  </a:lnTo>
                  <a:lnTo>
                    <a:pt x="880770" y="6565"/>
                  </a:lnTo>
                  <a:lnTo>
                    <a:pt x="874306" y="5791"/>
                  </a:lnTo>
                  <a:lnTo>
                    <a:pt x="872807" y="5575"/>
                  </a:lnTo>
                  <a:lnTo>
                    <a:pt x="867333" y="4800"/>
                  </a:lnTo>
                  <a:lnTo>
                    <a:pt x="859713" y="5575"/>
                  </a:lnTo>
                  <a:lnTo>
                    <a:pt x="852678" y="5575"/>
                  </a:lnTo>
                  <a:lnTo>
                    <a:pt x="736206" y="4089"/>
                  </a:lnTo>
                  <a:lnTo>
                    <a:pt x="457517" y="177"/>
                  </a:lnTo>
                  <a:lnTo>
                    <a:pt x="429183" y="0"/>
                  </a:lnTo>
                  <a:lnTo>
                    <a:pt x="400862" y="457"/>
                  </a:lnTo>
                  <a:lnTo>
                    <a:pt x="372554" y="1371"/>
                  </a:lnTo>
                  <a:lnTo>
                    <a:pt x="146685" y="11252"/>
                  </a:lnTo>
                  <a:lnTo>
                    <a:pt x="85991" y="14058"/>
                  </a:lnTo>
                  <a:lnTo>
                    <a:pt x="74688" y="14414"/>
                  </a:lnTo>
                  <a:lnTo>
                    <a:pt x="64439" y="14605"/>
                  </a:lnTo>
                  <a:lnTo>
                    <a:pt x="52044" y="14592"/>
                  </a:lnTo>
                  <a:lnTo>
                    <a:pt x="48272" y="15875"/>
                  </a:lnTo>
                  <a:lnTo>
                    <a:pt x="53682" y="17018"/>
                  </a:lnTo>
                  <a:lnTo>
                    <a:pt x="58585" y="16306"/>
                  </a:lnTo>
                  <a:lnTo>
                    <a:pt x="64350" y="16865"/>
                  </a:lnTo>
                  <a:lnTo>
                    <a:pt x="60579" y="17653"/>
                  </a:lnTo>
                  <a:lnTo>
                    <a:pt x="57454" y="16586"/>
                  </a:lnTo>
                  <a:lnTo>
                    <a:pt x="54533" y="17716"/>
                  </a:lnTo>
                  <a:lnTo>
                    <a:pt x="57238" y="19138"/>
                  </a:lnTo>
                  <a:lnTo>
                    <a:pt x="65493" y="20205"/>
                  </a:lnTo>
                  <a:lnTo>
                    <a:pt x="73736" y="20421"/>
                  </a:lnTo>
                  <a:lnTo>
                    <a:pt x="114046" y="22288"/>
                  </a:lnTo>
                  <a:lnTo>
                    <a:pt x="124675" y="23050"/>
                  </a:lnTo>
                  <a:lnTo>
                    <a:pt x="131292" y="23622"/>
                  </a:lnTo>
                  <a:lnTo>
                    <a:pt x="138264" y="24752"/>
                  </a:lnTo>
                  <a:lnTo>
                    <a:pt x="143789" y="19710"/>
                  </a:lnTo>
                  <a:lnTo>
                    <a:pt x="144018" y="19494"/>
                  </a:lnTo>
                  <a:lnTo>
                    <a:pt x="146862" y="19075"/>
                  </a:lnTo>
                  <a:lnTo>
                    <a:pt x="168846" y="19075"/>
                  </a:lnTo>
                  <a:lnTo>
                    <a:pt x="165582" y="19431"/>
                  </a:lnTo>
                  <a:lnTo>
                    <a:pt x="159105" y="19431"/>
                  </a:lnTo>
                  <a:lnTo>
                    <a:pt x="156972" y="20777"/>
                  </a:lnTo>
                  <a:lnTo>
                    <a:pt x="158534" y="23114"/>
                  </a:lnTo>
                  <a:lnTo>
                    <a:pt x="196456" y="25539"/>
                  </a:lnTo>
                  <a:lnTo>
                    <a:pt x="203060" y="25831"/>
                  </a:lnTo>
                  <a:lnTo>
                    <a:pt x="209677" y="25857"/>
                  </a:lnTo>
                  <a:lnTo>
                    <a:pt x="216293" y="25641"/>
                  </a:lnTo>
                  <a:lnTo>
                    <a:pt x="222910" y="25184"/>
                  </a:lnTo>
                  <a:lnTo>
                    <a:pt x="213283" y="22923"/>
                  </a:lnTo>
                  <a:lnTo>
                    <a:pt x="203466" y="21501"/>
                  </a:lnTo>
                  <a:lnTo>
                    <a:pt x="193395" y="20612"/>
                  </a:lnTo>
                  <a:lnTo>
                    <a:pt x="183007" y="19989"/>
                  </a:lnTo>
                  <a:lnTo>
                    <a:pt x="188556" y="19215"/>
                  </a:lnTo>
                  <a:lnTo>
                    <a:pt x="193319" y="20561"/>
                  </a:lnTo>
                  <a:lnTo>
                    <a:pt x="196164" y="19215"/>
                  </a:lnTo>
                  <a:lnTo>
                    <a:pt x="196456" y="19075"/>
                  </a:lnTo>
                  <a:lnTo>
                    <a:pt x="197802" y="18427"/>
                  </a:lnTo>
                  <a:lnTo>
                    <a:pt x="193459" y="18224"/>
                  </a:lnTo>
                  <a:lnTo>
                    <a:pt x="181902" y="17653"/>
                  </a:lnTo>
                  <a:lnTo>
                    <a:pt x="170929" y="17106"/>
                  </a:lnTo>
                  <a:lnTo>
                    <a:pt x="150012" y="16306"/>
                  </a:lnTo>
                  <a:lnTo>
                    <a:pt x="144056" y="16065"/>
                  </a:lnTo>
                  <a:lnTo>
                    <a:pt x="133705" y="15811"/>
                  </a:lnTo>
                  <a:lnTo>
                    <a:pt x="133705" y="19075"/>
                  </a:lnTo>
                  <a:lnTo>
                    <a:pt x="127596" y="19570"/>
                  </a:lnTo>
                  <a:lnTo>
                    <a:pt x="121475" y="19710"/>
                  </a:lnTo>
                  <a:lnTo>
                    <a:pt x="114642" y="18224"/>
                  </a:lnTo>
                  <a:lnTo>
                    <a:pt x="133705" y="19075"/>
                  </a:lnTo>
                  <a:lnTo>
                    <a:pt x="133705" y="15811"/>
                  </a:lnTo>
                  <a:lnTo>
                    <a:pt x="117195" y="15379"/>
                  </a:lnTo>
                  <a:lnTo>
                    <a:pt x="90322" y="15100"/>
                  </a:lnTo>
                  <a:lnTo>
                    <a:pt x="101650" y="14617"/>
                  </a:lnTo>
                  <a:lnTo>
                    <a:pt x="192913" y="11264"/>
                  </a:lnTo>
                  <a:lnTo>
                    <a:pt x="316407" y="7226"/>
                  </a:lnTo>
                  <a:lnTo>
                    <a:pt x="384530" y="4521"/>
                  </a:lnTo>
                  <a:lnTo>
                    <a:pt x="405015" y="4089"/>
                  </a:lnTo>
                  <a:lnTo>
                    <a:pt x="425716" y="4089"/>
                  </a:lnTo>
                  <a:lnTo>
                    <a:pt x="833259" y="10909"/>
                  </a:lnTo>
                  <a:lnTo>
                    <a:pt x="838454" y="10909"/>
                  </a:lnTo>
                  <a:lnTo>
                    <a:pt x="902258" y="11404"/>
                  </a:lnTo>
                  <a:lnTo>
                    <a:pt x="909447" y="11468"/>
                  </a:lnTo>
                  <a:lnTo>
                    <a:pt x="914209" y="11607"/>
                  </a:lnTo>
                  <a:lnTo>
                    <a:pt x="927087" y="11264"/>
                  </a:lnTo>
                  <a:lnTo>
                    <a:pt x="929005" y="8420"/>
                  </a:lnTo>
                  <a:close/>
                </a:path>
                <a:path extrusionOk="0" h="548004" w="2484120">
                  <a:moveTo>
                    <a:pt x="1592910" y="79095"/>
                  </a:moveTo>
                  <a:lnTo>
                    <a:pt x="1580273" y="119126"/>
                  </a:lnTo>
                  <a:lnTo>
                    <a:pt x="1571396" y="159791"/>
                  </a:lnTo>
                  <a:lnTo>
                    <a:pt x="1565656" y="200990"/>
                  </a:lnTo>
                  <a:lnTo>
                    <a:pt x="1562468" y="242658"/>
                  </a:lnTo>
                  <a:lnTo>
                    <a:pt x="1563370" y="213042"/>
                  </a:lnTo>
                  <a:lnTo>
                    <a:pt x="1564970" y="192024"/>
                  </a:lnTo>
                  <a:lnTo>
                    <a:pt x="1565160" y="189674"/>
                  </a:lnTo>
                  <a:lnTo>
                    <a:pt x="1565554" y="184492"/>
                  </a:lnTo>
                  <a:lnTo>
                    <a:pt x="1565617" y="183553"/>
                  </a:lnTo>
                  <a:lnTo>
                    <a:pt x="1569300" y="154190"/>
                  </a:lnTo>
                  <a:lnTo>
                    <a:pt x="1574482" y="124968"/>
                  </a:lnTo>
                  <a:lnTo>
                    <a:pt x="1572107" y="131051"/>
                  </a:lnTo>
                  <a:lnTo>
                    <a:pt x="1570253" y="137287"/>
                  </a:lnTo>
                  <a:lnTo>
                    <a:pt x="1568500" y="143560"/>
                  </a:lnTo>
                  <a:lnTo>
                    <a:pt x="1566443" y="149758"/>
                  </a:lnTo>
                  <a:lnTo>
                    <a:pt x="1563725" y="158127"/>
                  </a:lnTo>
                  <a:lnTo>
                    <a:pt x="1561706" y="166751"/>
                  </a:lnTo>
                  <a:lnTo>
                    <a:pt x="1560156" y="175539"/>
                  </a:lnTo>
                  <a:lnTo>
                    <a:pt x="1558836" y="184492"/>
                  </a:lnTo>
                  <a:lnTo>
                    <a:pt x="1558836" y="175615"/>
                  </a:lnTo>
                  <a:lnTo>
                    <a:pt x="1558201" y="175577"/>
                  </a:lnTo>
                  <a:lnTo>
                    <a:pt x="1558201" y="189674"/>
                  </a:lnTo>
                  <a:lnTo>
                    <a:pt x="1558201" y="192024"/>
                  </a:lnTo>
                  <a:lnTo>
                    <a:pt x="1557985" y="192024"/>
                  </a:lnTo>
                  <a:lnTo>
                    <a:pt x="1557985" y="189674"/>
                  </a:lnTo>
                  <a:lnTo>
                    <a:pt x="1558201" y="189674"/>
                  </a:lnTo>
                  <a:lnTo>
                    <a:pt x="1558201" y="175577"/>
                  </a:lnTo>
                  <a:lnTo>
                    <a:pt x="1557845" y="175539"/>
                  </a:lnTo>
                  <a:lnTo>
                    <a:pt x="1556308" y="185432"/>
                  </a:lnTo>
                  <a:lnTo>
                    <a:pt x="1555089" y="195364"/>
                  </a:lnTo>
                  <a:lnTo>
                    <a:pt x="1554022" y="204876"/>
                  </a:lnTo>
                  <a:lnTo>
                    <a:pt x="1552714" y="215252"/>
                  </a:lnTo>
                  <a:lnTo>
                    <a:pt x="1551647" y="225132"/>
                  </a:lnTo>
                  <a:lnTo>
                    <a:pt x="1551000" y="235064"/>
                  </a:lnTo>
                  <a:lnTo>
                    <a:pt x="1550454" y="244995"/>
                  </a:lnTo>
                  <a:lnTo>
                    <a:pt x="1549666" y="254876"/>
                  </a:lnTo>
                  <a:lnTo>
                    <a:pt x="1549323" y="241985"/>
                  </a:lnTo>
                  <a:lnTo>
                    <a:pt x="1549781" y="229095"/>
                  </a:lnTo>
                  <a:lnTo>
                    <a:pt x="1550466" y="219113"/>
                  </a:lnTo>
                  <a:lnTo>
                    <a:pt x="1551647" y="203250"/>
                  </a:lnTo>
                  <a:lnTo>
                    <a:pt x="1549946" y="204876"/>
                  </a:lnTo>
                  <a:lnTo>
                    <a:pt x="1549006" y="212001"/>
                  </a:lnTo>
                  <a:lnTo>
                    <a:pt x="1548028" y="219113"/>
                  </a:lnTo>
                  <a:lnTo>
                    <a:pt x="1547177" y="226237"/>
                  </a:lnTo>
                  <a:lnTo>
                    <a:pt x="1546606" y="233362"/>
                  </a:lnTo>
                  <a:lnTo>
                    <a:pt x="1546263" y="241985"/>
                  </a:lnTo>
                  <a:lnTo>
                    <a:pt x="1546161" y="246786"/>
                  </a:lnTo>
                  <a:lnTo>
                    <a:pt x="1546047" y="253631"/>
                  </a:lnTo>
                  <a:lnTo>
                    <a:pt x="1545831" y="263753"/>
                  </a:lnTo>
                  <a:lnTo>
                    <a:pt x="1545323" y="273850"/>
                  </a:lnTo>
                  <a:lnTo>
                    <a:pt x="1545247" y="277609"/>
                  </a:lnTo>
                  <a:lnTo>
                    <a:pt x="1545336" y="288048"/>
                  </a:lnTo>
                  <a:lnTo>
                    <a:pt x="1545336" y="297751"/>
                  </a:lnTo>
                  <a:lnTo>
                    <a:pt x="1544320" y="305663"/>
                  </a:lnTo>
                  <a:lnTo>
                    <a:pt x="1543900" y="307657"/>
                  </a:lnTo>
                  <a:lnTo>
                    <a:pt x="1546174" y="310146"/>
                  </a:lnTo>
                  <a:lnTo>
                    <a:pt x="1543964" y="312407"/>
                  </a:lnTo>
                  <a:lnTo>
                    <a:pt x="1544675" y="313766"/>
                  </a:lnTo>
                  <a:lnTo>
                    <a:pt x="1544891" y="317601"/>
                  </a:lnTo>
                  <a:lnTo>
                    <a:pt x="1543900" y="320370"/>
                  </a:lnTo>
                  <a:lnTo>
                    <a:pt x="1542973" y="323138"/>
                  </a:lnTo>
                  <a:lnTo>
                    <a:pt x="1546453" y="325132"/>
                  </a:lnTo>
                  <a:lnTo>
                    <a:pt x="1546745" y="327761"/>
                  </a:lnTo>
                  <a:lnTo>
                    <a:pt x="1542542" y="330949"/>
                  </a:lnTo>
                  <a:lnTo>
                    <a:pt x="1546034" y="335140"/>
                  </a:lnTo>
                  <a:lnTo>
                    <a:pt x="1545247" y="338696"/>
                  </a:lnTo>
                  <a:lnTo>
                    <a:pt x="1546390" y="340258"/>
                  </a:lnTo>
                  <a:lnTo>
                    <a:pt x="1548803" y="341109"/>
                  </a:lnTo>
                  <a:lnTo>
                    <a:pt x="1548739" y="342455"/>
                  </a:lnTo>
                  <a:lnTo>
                    <a:pt x="1546885" y="343877"/>
                  </a:lnTo>
                  <a:lnTo>
                    <a:pt x="1546250" y="346938"/>
                  </a:lnTo>
                  <a:lnTo>
                    <a:pt x="1547317" y="352259"/>
                  </a:lnTo>
                  <a:lnTo>
                    <a:pt x="1547164" y="357581"/>
                  </a:lnTo>
                  <a:lnTo>
                    <a:pt x="1550301" y="362635"/>
                  </a:lnTo>
                  <a:lnTo>
                    <a:pt x="1551292" y="364337"/>
                  </a:lnTo>
                  <a:lnTo>
                    <a:pt x="1548231" y="368592"/>
                  </a:lnTo>
                  <a:lnTo>
                    <a:pt x="1552079" y="370801"/>
                  </a:lnTo>
                  <a:lnTo>
                    <a:pt x="1550657" y="372783"/>
                  </a:lnTo>
                  <a:lnTo>
                    <a:pt x="1548231" y="374840"/>
                  </a:lnTo>
                  <a:lnTo>
                    <a:pt x="1552295" y="376694"/>
                  </a:lnTo>
                  <a:lnTo>
                    <a:pt x="1550936" y="380034"/>
                  </a:lnTo>
                  <a:lnTo>
                    <a:pt x="1552575" y="382663"/>
                  </a:lnTo>
                  <a:lnTo>
                    <a:pt x="1554073" y="385432"/>
                  </a:lnTo>
                  <a:lnTo>
                    <a:pt x="1553781" y="386702"/>
                  </a:lnTo>
                  <a:lnTo>
                    <a:pt x="1551228" y="387489"/>
                  </a:lnTo>
                  <a:lnTo>
                    <a:pt x="1553146" y="388912"/>
                  </a:lnTo>
                  <a:lnTo>
                    <a:pt x="1553362" y="390042"/>
                  </a:lnTo>
                  <a:lnTo>
                    <a:pt x="1555000" y="393026"/>
                  </a:lnTo>
                  <a:lnTo>
                    <a:pt x="1556346" y="395376"/>
                  </a:lnTo>
                  <a:lnTo>
                    <a:pt x="1554353" y="398284"/>
                  </a:lnTo>
                  <a:lnTo>
                    <a:pt x="1554784" y="398564"/>
                  </a:lnTo>
                  <a:lnTo>
                    <a:pt x="1557337" y="400558"/>
                  </a:lnTo>
                  <a:lnTo>
                    <a:pt x="1556486" y="404749"/>
                  </a:lnTo>
                  <a:lnTo>
                    <a:pt x="1560614" y="405815"/>
                  </a:lnTo>
                  <a:lnTo>
                    <a:pt x="1556626" y="406387"/>
                  </a:lnTo>
                  <a:lnTo>
                    <a:pt x="1557489" y="407873"/>
                  </a:lnTo>
                  <a:lnTo>
                    <a:pt x="1561045" y="411568"/>
                  </a:lnTo>
                  <a:lnTo>
                    <a:pt x="1561185" y="416255"/>
                  </a:lnTo>
                  <a:lnTo>
                    <a:pt x="1563103" y="420662"/>
                  </a:lnTo>
                  <a:lnTo>
                    <a:pt x="1566951" y="431673"/>
                  </a:lnTo>
                  <a:lnTo>
                    <a:pt x="1568208" y="438696"/>
                  </a:lnTo>
                  <a:lnTo>
                    <a:pt x="1571040" y="448144"/>
                  </a:lnTo>
                  <a:lnTo>
                    <a:pt x="1571929" y="451269"/>
                  </a:lnTo>
                  <a:lnTo>
                    <a:pt x="1573847" y="453618"/>
                  </a:lnTo>
                  <a:lnTo>
                    <a:pt x="1573136" y="448932"/>
                  </a:lnTo>
                  <a:lnTo>
                    <a:pt x="1573098" y="443814"/>
                  </a:lnTo>
                  <a:lnTo>
                    <a:pt x="1571421" y="439547"/>
                  </a:lnTo>
                  <a:lnTo>
                    <a:pt x="1571066" y="438696"/>
                  </a:lnTo>
                  <a:lnTo>
                    <a:pt x="1570151" y="437210"/>
                  </a:lnTo>
                  <a:lnTo>
                    <a:pt x="1571777" y="436714"/>
                  </a:lnTo>
                  <a:lnTo>
                    <a:pt x="1573707" y="438912"/>
                  </a:lnTo>
                  <a:lnTo>
                    <a:pt x="1573923" y="442391"/>
                  </a:lnTo>
                  <a:lnTo>
                    <a:pt x="1575409" y="445516"/>
                  </a:lnTo>
                  <a:lnTo>
                    <a:pt x="1576158" y="448144"/>
                  </a:lnTo>
                  <a:lnTo>
                    <a:pt x="1579219" y="458139"/>
                  </a:lnTo>
                  <a:lnTo>
                    <a:pt x="1582343" y="467398"/>
                  </a:lnTo>
                  <a:lnTo>
                    <a:pt x="1585544" y="476618"/>
                  </a:lnTo>
                  <a:lnTo>
                    <a:pt x="1589278" y="487565"/>
                  </a:lnTo>
                  <a:lnTo>
                    <a:pt x="1589633" y="489407"/>
                  </a:lnTo>
                  <a:lnTo>
                    <a:pt x="1591919" y="490474"/>
                  </a:lnTo>
                  <a:lnTo>
                    <a:pt x="1580603" y="450634"/>
                  </a:lnTo>
                  <a:lnTo>
                    <a:pt x="1583664" y="451840"/>
                  </a:lnTo>
                  <a:lnTo>
                    <a:pt x="1582737" y="455180"/>
                  </a:lnTo>
                  <a:lnTo>
                    <a:pt x="1586153" y="456806"/>
                  </a:lnTo>
                  <a:lnTo>
                    <a:pt x="1584731" y="450634"/>
                  </a:lnTo>
                  <a:lnTo>
                    <a:pt x="1584159" y="448144"/>
                  </a:lnTo>
                  <a:lnTo>
                    <a:pt x="1583131" y="443674"/>
                  </a:lnTo>
                  <a:lnTo>
                    <a:pt x="1581581" y="436714"/>
                  </a:lnTo>
                  <a:lnTo>
                    <a:pt x="1581391" y="435864"/>
                  </a:lnTo>
                  <a:lnTo>
                    <a:pt x="1582381" y="435648"/>
                  </a:lnTo>
                  <a:lnTo>
                    <a:pt x="1583880" y="439267"/>
                  </a:lnTo>
                  <a:lnTo>
                    <a:pt x="1583309" y="443814"/>
                  </a:lnTo>
                  <a:lnTo>
                    <a:pt x="1587004" y="446722"/>
                  </a:lnTo>
                  <a:lnTo>
                    <a:pt x="1587131" y="445516"/>
                  </a:lnTo>
                  <a:lnTo>
                    <a:pt x="1587207" y="443674"/>
                  </a:lnTo>
                  <a:lnTo>
                    <a:pt x="1585226" y="435648"/>
                  </a:lnTo>
                  <a:lnTo>
                    <a:pt x="1584591" y="433158"/>
                  </a:lnTo>
                  <a:lnTo>
                    <a:pt x="1584020" y="430822"/>
                  </a:lnTo>
                  <a:lnTo>
                    <a:pt x="1584020" y="428967"/>
                  </a:lnTo>
                  <a:lnTo>
                    <a:pt x="1584020" y="428688"/>
                  </a:lnTo>
                  <a:lnTo>
                    <a:pt x="1581175" y="428904"/>
                  </a:lnTo>
                  <a:lnTo>
                    <a:pt x="1581175" y="446087"/>
                  </a:lnTo>
                  <a:lnTo>
                    <a:pt x="1580464" y="448144"/>
                  </a:lnTo>
                  <a:lnTo>
                    <a:pt x="1579257" y="446582"/>
                  </a:lnTo>
                  <a:lnTo>
                    <a:pt x="1578686" y="445452"/>
                  </a:lnTo>
                  <a:lnTo>
                    <a:pt x="1579753" y="443674"/>
                  </a:lnTo>
                  <a:lnTo>
                    <a:pt x="1580464" y="445096"/>
                  </a:lnTo>
                  <a:lnTo>
                    <a:pt x="1581175" y="446087"/>
                  </a:lnTo>
                  <a:lnTo>
                    <a:pt x="1581175" y="428904"/>
                  </a:lnTo>
                  <a:lnTo>
                    <a:pt x="1580324" y="428967"/>
                  </a:lnTo>
                  <a:lnTo>
                    <a:pt x="1582521" y="428193"/>
                  </a:lnTo>
                  <a:lnTo>
                    <a:pt x="1584947" y="427837"/>
                  </a:lnTo>
                  <a:lnTo>
                    <a:pt x="1583817" y="425627"/>
                  </a:lnTo>
                  <a:lnTo>
                    <a:pt x="1582242" y="422719"/>
                  </a:lnTo>
                  <a:lnTo>
                    <a:pt x="1580883" y="425488"/>
                  </a:lnTo>
                  <a:lnTo>
                    <a:pt x="1579753" y="425627"/>
                  </a:lnTo>
                  <a:lnTo>
                    <a:pt x="1579968" y="422859"/>
                  </a:lnTo>
                  <a:lnTo>
                    <a:pt x="1578470" y="419379"/>
                  </a:lnTo>
                  <a:lnTo>
                    <a:pt x="1582381" y="417957"/>
                  </a:lnTo>
                  <a:lnTo>
                    <a:pt x="1581886" y="416826"/>
                  </a:lnTo>
                  <a:lnTo>
                    <a:pt x="1582813" y="414616"/>
                  </a:lnTo>
                  <a:lnTo>
                    <a:pt x="1579892" y="413270"/>
                  </a:lnTo>
                  <a:lnTo>
                    <a:pt x="1580489" y="411568"/>
                  </a:lnTo>
                  <a:lnTo>
                    <a:pt x="1580464" y="406882"/>
                  </a:lnTo>
                  <a:lnTo>
                    <a:pt x="1579816" y="404114"/>
                  </a:lnTo>
                  <a:lnTo>
                    <a:pt x="1578749" y="401269"/>
                  </a:lnTo>
                  <a:lnTo>
                    <a:pt x="1578470" y="398564"/>
                  </a:lnTo>
                  <a:lnTo>
                    <a:pt x="1577835" y="391045"/>
                  </a:lnTo>
                  <a:lnTo>
                    <a:pt x="1576260" y="383578"/>
                  </a:lnTo>
                  <a:lnTo>
                    <a:pt x="1574914" y="376262"/>
                  </a:lnTo>
                  <a:lnTo>
                    <a:pt x="1573326" y="365874"/>
                  </a:lnTo>
                  <a:lnTo>
                    <a:pt x="1572107" y="355460"/>
                  </a:lnTo>
                  <a:lnTo>
                    <a:pt x="1570990" y="345046"/>
                  </a:lnTo>
                  <a:lnTo>
                    <a:pt x="1569720" y="334645"/>
                  </a:lnTo>
                  <a:lnTo>
                    <a:pt x="1570151" y="332651"/>
                  </a:lnTo>
                  <a:lnTo>
                    <a:pt x="1569999" y="330022"/>
                  </a:lnTo>
                  <a:lnTo>
                    <a:pt x="1567662" y="326478"/>
                  </a:lnTo>
                  <a:lnTo>
                    <a:pt x="1568081" y="321716"/>
                  </a:lnTo>
                  <a:lnTo>
                    <a:pt x="1569224" y="318731"/>
                  </a:lnTo>
                  <a:lnTo>
                    <a:pt x="1570710" y="314972"/>
                  </a:lnTo>
                  <a:lnTo>
                    <a:pt x="1565313" y="311137"/>
                  </a:lnTo>
                  <a:lnTo>
                    <a:pt x="1570151" y="308292"/>
                  </a:lnTo>
                  <a:lnTo>
                    <a:pt x="1569440" y="307301"/>
                  </a:lnTo>
                  <a:lnTo>
                    <a:pt x="1566659" y="305168"/>
                  </a:lnTo>
                  <a:lnTo>
                    <a:pt x="1567802" y="303326"/>
                  </a:lnTo>
                  <a:lnTo>
                    <a:pt x="1569999" y="301688"/>
                  </a:lnTo>
                  <a:lnTo>
                    <a:pt x="1567802" y="300266"/>
                  </a:lnTo>
                  <a:lnTo>
                    <a:pt x="1566164" y="294944"/>
                  </a:lnTo>
                  <a:lnTo>
                    <a:pt x="1567802" y="294157"/>
                  </a:lnTo>
                  <a:lnTo>
                    <a:pt x="1571713" y="292379"/>
                  </a:lnTo>
                  <a:lnTo>
                    <a:pt x="1566240" y="288048"/>
                  </a:lnTo>
                  <a:lnTo>
                    <a:pt x="1570291" y="286702"/>
                  </a:lnTo>
                  <a:lnTo>
                    <a:pt x="1570075" y="286346"/>
                  </a:lnTo>
                  <a:lnTo>
                    <a:pt x="1566595" y="282511"/>
                  </a:lnTo>
                  <a:lnTo>
                    <a:pt x="1567091" y="277609"/>
                  </a:lnTo>
                  <a:lnTo>
                    <a:pt x="1569364" y="270865"/>
                  </a:lnTo>
                  <a:lnTo>
                    <a:pt x="1568157" y="268871"/>
                  </a:lnTo>
                  <a:lnTo>
                    <a:pt x="1568729" y="262763"/>
                  </a:lnTo>
                  <a:lnTo>
                    <a:pt x="1569580" y="258711"/>
                  </a:lnTo>
                  <a:lnTo>
                    <a:pt x="1568373" y="254876"/>
                  </a:lnTo>
                  <a:lnTo>
                    <a:pt x="1567091" y="250901"/>
                  </a:lnTo>
                  <a:lnTo>
                    <a:pt x="1567014" y="242658"/>
                  </a:lnTo>
                  <a:lnTo>
                    <a:pt x="1570431" y="193802"/>
                  </a:lnTo>
                  <a:lnTo>
                    <a:pt x="1576006" y="152057"/>
                  </a:lnTo>
                  <a:lnTo>
                    <a:pt x="1585163" y="110909"/>
                  </a:lnTo>
                  <a:lnTo>
                    <a:pt x="1592834" y="82854"/>
                  </a:lnTo>
                  <a:lnTo>
                    <a:pt x="1592910" y="79095"/>
                  </a:lnTo>
                  <a:close/>
                </a:path>
                <a:path extrusionOk="0" h="548004" w="2484120">
                  <a:moveTo>
                    <a:pt x="1685886" y="490715"/>
                  </a:moveTo>
                  <a:lnTo>
                    <a:pt x="1680362" y="469125"/>
                  </a:lnTo>
                  <a:lnTo>
                    <a:pt x="1674761" y="448805"/>
                  </a:lnTo>
                  <a:lnTo>
                    <a:pt x="1669707" y="428485"/>
                  </a:lnTo>
                  <a:lnTo>
                    <a:pt x="1665820" y="408165"/>
                  </a:lnTo>
                  <a:lnTo>
                    <a:pt x="1669008" y="419595"/>
                  </a:lnTo>
                  <a:lnTo>
                    <a:pt x="1671815" y="432295"/>
                  </a:lnTo>
                  <a:lnTo>
                    <a:pt x="1675028" y="444995"/>
                  </a:lnTo>
                  <a:lnTo>
                    <a:pt x="1679409" y="456425"/>
                  </a:lnTo>
                  <a:lnTo>
                    <a:pt x="1680121" y="455155"/>
                  </a:lnTo>
                  <a:lnTo>
                    <a:pt x="1679981" y="453885"/>
                  </a:lnTo>
                  <a:lnTo>
                    <a:pt x="1676577" y="438645"/>
                  </a:lnTo>
                  <a:lnTo>
                    <a:pt x="1672996" y="423405"/>
                  </a:lnTo>
                  <a:lnTo>
                    <a:pt x="1670075" y="408165"/>
                  </a:lnTo>
                  <a:lnTo>
                    <a:pt x="1669719" y="404355"/>
                  </a:lnTo>
                  <a:lnTo>
                    <a:pt x="1668907" y="395465"/>
                  </a:lnTo>
                  <a:lnTo>
                    <a:pt x="1668665" y="392925"/>
                  </a:lnTo>
                  <a:lnTo>
                    <a:pt x="1667535" y="389115"/>
                  </a:lnTo>
                  <a:lnTo>
                    <a:pt x="1670164" y="387845"/>
                  </a:lnTo>
                  <a:lnTo>
                    <a:pt x="1668602" y="391655"/>
                  </a:lnTo>
                  <a:lnTo>
                    <a:pt x="1669884" y="392925"/>
                  </a:lnTo>
                  <a:lnTo>
                    <a:pt x="1670799" y="394195"/>
                  </a:lnTo>
                  <a:lnTo>
                    <a:pt x="1671091" y="391655"/>
                  </a:lnTo>
                  <a:lnTo>
                    <a:pt x="1670507" y="387845"/>
                  </a:lnTo>
                  <a:lnTo>
                    <a:pt x="1670316" y="386575"/>
                  </a:lnTo>
                  <a:lnTo>
                    <a:pt x="1670126" y="385305"/>
                  </a:lnTo>
                  <a:lnTo>
                    <a:pt x="1669542" y="378955"/>
                  </a:lnTo>
                  <a:lnTo>
                    <a:pt x="1669427" y="377685"/>
                  </a:lnTo>
                  <a:lnTo>
                    <a:pt x="1668640" y="370065"/>
                  </a:lnTo>
                  <a:lnTo>
                    <a:pt x="1667395" y="363715"/>
                  </a:lnTo>
                  <a:lnTo>
                    <a:pt x="1668526" y="358635"/>
                  </a:lnTo>
                  <a:lnTo>
                    <a:pt x="1669021" y="356095"/>
                  </a:lnTo>
                  <a:lnTo>
                    <a:pt x="1666684" y="352285"/>
                  </a:lnTo>
                  <a:lnTo>
                    <a:pt x="1668818" y="347205"/>
                  </a:lnTo>
                  <a:lnTo>
                    <a:pt x="1668957" y="347205"/>
                  </a:lnTo>
                  <a:lnTo>
                    <a:pt x="1666824" y="344665"/>
                  </a:lnTo>
                  <a:lnTo>
                    <a:pt x="1669376" y="340855"/>
                  </a:lnTo>
                  <a:lnTo>
                    <a:pt x="1665960" y="339585"/>
                  </a:lnTo>
                  <a:lnTo>
                    <a:pt x="1666684" y="338315"/>
                  </a:lnTo>
                  <a:lnTo>
                    <a:pt x="1669592" y="339585"/>
                  </a:lnTo>
                  <a:lnTo>
                    <a:pt x="1669453" y="338315"/>
                  </a:lnTo>
                  <a:lnTo>
                    <a:pt x="1669313" y="337045"/>
                  </a:lnTo>
                  <a:lnTo>
                    <a:pt x="1669135" y="335775"/>
                  </a:lnTo>
                  <a:lnTo>
                    <a:pt x="1668957" y="334505"/>
                  </a:lnTo>
                  <a:lnTo>
                    <a:pt x="1666036" y="335775"/>
                  </a:lnTo>
                  <a:lnTo>
                    <a:pt x="1664830" y="334505"/>
                  </a:lnTo>
                  <a:lnTo>
                    <a:pt x="1666468" y="331965"/>
                  </a:lnTo>
                  <a:lnTo>
                    <a:pt x="1668526" y="331965"/>
                  </a:lnTo>
                  <a:lnTo>
                    <a:pt x="1667954" y="330695"/>
                  </a:lnTo>
                  <a:lnTo>
                    <a:pt x="1664893" y="329425"/>
                  </a:lnTo>
                  <a:lnTo>
                    <a:pt x="1663623" y="328155"/>
                  </a:lnTo>
                  <a:lnTo>
                    <a:pt x="1662912" y="325615"/>
                  </a:lnTo>
                  <a:lnTo>
                    <a:pt x="1662557" y="324345"/>
                  </a:lnTo>
                  <a:lnTo>
                    <a:pt x="1666113" y="323075"/>
                  </a:lnTo>
                  <a:lnTo>
                    <a:pt x="1668741" y="323075"/>
                  </a:lnTo>
                  <a:lnTo>
                    <a:pt x="1668526" y="321805"/>
                  </a:lnTo>
                  <a:lnTo>
                    <a:pt x="1668310" y="320535"/>
                  </a:lnTo>
                  <a:lnTo>
                    <a:pt x="1665541" y="320535"/>
                  </a:lnTo>
                  <a:lnTo>
                    <a:pt x="1662976" y="317995"/>
                  </a:lnTo>
                  <a:lnTo>
                    <a:pt x="1662976" y="316725"/>
                  </a:lnTo>
                  <a:lnTo>
                    <a:pt x="1664690" y="317995"/>
                  </a:lnTo>
                  <a:lnTo>
                    <a:pt x="1665605" y="316725"/>
                  </a:lnTo>
                  <a:lnTo>
                    <a:pt x="1668881" y="316725"/>
                  </a:lnTo>
                  <a:lnTo>
                    <a:pt x="1669808" y="311645"/>
                  </a:lnTo>
                  <a:lnTo>
                    <a:pt x="1667675" y="311645"/>
                  </a:lnTo>
                  <a:lnTo>
                    <a:pt x="1666608" y="310375"/>
                  </a:lnTo>
                  <a:lnTo>
                    <a:pt x="1662976" y="310375"/>
                  </a:lnTo>
                  <a:lnTo>
                    <a:pt x="1662620" y="307835"/>
                  </a:lnTo>
                  <a:lnTo>
                    <a:pt x="1665960" y="307835"/>
                  </a:lnTo>
                  <a:lnTo>
                    <a:pt x="1664335" y="306565"/>
                  </a:lnTo>
                  <a:lnTo>
                    <a:pt x="1663903" y="304025"/>
                  </a:lnTo>
                  <a:lnTo>
                    <a:pt x="1665681" y="305295"/>
                  </a:lnTo>
                  <a:lnTo>
                    <a:pt x="1668741" y="306565"/>
                  </a:lnTo>
                  <a:lnTo>
                    <a:pt x="1668310" y="302755"/>
                  </a:lnTo>
                  <a:lnTo>
                    <a:pt x="1665897" y="301485"/>
                  </a:lnTo>
                  <a:lnTo>
                    <a:pt x="1669732" y="297675"/>
                  </a:lnTo>
                  <a:lnTo>
                    <a:pt x="1670799" y="292595"/>
                  </a:lnTo>
                  <a:lnTo>
                    <a:pt x="1668665" y="288785"/>
                  </a:lnTo>
                  <a:lnTo>
                    <a:pt x="1666748" y="286245"/>
                  </a:lnTo>
                  <a:lnTo>
                    <a:pt x="1666608" y="283705"/>
                  </a:lnTo>
                  <a:lnTo>
                    <a:pt x="1665401" y="281165"/>
                  </a:lnTo>
                  <a:lnTo>
                    <a:pt x="1666963" y="281165"/>
                  </a:lnTo>
                  <a:lnTo>
                    <a:pt x="1670024" y="283705"/>
                  </a:lnTo>
                  <a:lnTo>
                    <a:pt x="1669491" y="281165"/>
                  </a:lnTo>
                  <a:lnTo>
                    <a:pt x="1669224" y="279895"/>
                  </a:lnTo>
                  <a:lnTo>
                    <a:pt x="1668957" y="278625"/>
                  </a:lnTo>
                  <a:lnTo>
                    <a:pt x="1669592" y="274815"/>
                  </a:lnTo>
                  <a:lnTo>
                    <a:pt x="1670951" y="269735"/>
                  </a:lnTo>
                  <a:lnTo>
                    <a:pt x="1667891" y="264655"/>
                  </a:lnTo>
                  <a:lnTo>
                    <a:pt x="1664614" y="260845"/>
                  </a:lnTo>
                  <a:lnTo>
                    <a:pt x="1663268" y="259575"/>
                  </a:lnTo>
                  <a:lnTo>
                    <a:pt x="1665897" y="259575"/>
                  </a:lnTo>
                  <a:lnTo>
                    <a:pt x="1668741" y="260845"/>
                  </a:lnTo>
                  <a:lnTo>
                    <a:pt x="1669275" y="259575"/>
                  </a:lnTo>
                  <a:lnTo>
                    <a:pt x="1669808" y="258305"/>
                  </a:lnTo>
                  <a:lnTo>
                    <a:pt x="1671015" y="254495"/>
                  </a:lnTo>
                  <a:lnTo>
                    <a:pt x="1670481" y="251955"/>
                  </a:lnTo>
                  <a:lnTo>
                    <a:pt x="1669948" y="249415"/>
                  </a:lnTo>
                  <a:lnTo>
                    <a:pt x="1670024" y="243065"/>
                  </a:lnTo>
                  <a:lnTo>
                    <a:pt x="1670519" y="241795"/>
                  </a:lnTo>
                  <a:lnTo>
                    <a:pt x="1672018" y="237985"/>
                  </a:lnTo>
                  <a:lnTo>
                    <a:pt x="1669529" y="236715"/>
                  </a:lnTo>
                  <a:lnTo>
                    <a:pt x="1667040" y="235445"/>
                  </a:lnTo>
                  <a:lnTo>
                    <a:pt x="1666748" y="234645"/>
                  </a:lnTo>
                  <a:lnTo>
                    <a:pt x="1666748" y="243065"/>
                  </a:lnTo>
                  <a:lnTo>
                    <a:pt x="1663763" y="245605"/>
                  </a:lnTo>
                  <a:lnTo>
                    <a:pt x="1662912" y="246875"/>
                  </a:lnTo>
                  <a:lnTo>
                    <a:pt x="1663763" y="249415"/>
                  </a:lnTo>
                  <a:lnTo>
                    <a:pt x="1662620" y="251955"/>
                  </a:lnTo>
                  <a:lnTo>
                    <a:pt x="1662480" y="251726"/>
                  </a:lnTo>
                  <a:lnTo>
                    <a:pt x="1662480" y="349745"/>
                  </a:lnTo>
                  <a:lnTo>
                    <a:pt x="1661769" y="352285"/>
                  </a:lnTo>
                  <a:lnTo>
                    <a:pt x="1661629" y="351015"/>
                  </a:lnTo>
                  <a:lnTo>
                    <a:pt x="1659991" y="349745"/>
                  </a:lnTo>
                  <a:lnTo>
                    <a:pt x="1660702" y="347205"/>
                  </a:lnTo>
                  <a:lnTo>
                    <a:pt x="1662480" y="349745"/>
                  </a:lnTo>
                  <a:lnTo>
                    <a:pt x="1662480" y="251726"/>
                  </a:lnTo>
                  <a:lnTo>
                    <a:pt x="1661134" y="249415"/>
                  </a:lnTo>
                  <a:lnTo>
                    <a:pt x="1661134" y="246875"/>
                  </a:lnTo>
                  <a:lnTo>
                    <a:pt x="1660702" y="244005"/>
                  </a:lnTo>
                  <a:lnTo>
                    <a:pt x="1660702" y="339585"/>
                  </a:lnTo>
                  <a:lnTo>
                    <a:pt x="1659775" y="339585"/>
                  </a:lnTo>
                  <a:lnTo>
                    <a:pt x="1659991" y="337045"/>
                  </a:lnTo>
                  <a:lnTo>
                    <a:pt x="1660702" y="339585"/>
                  </a:lnTo>
                  <a:lnTo>
                    <a:pt x="1660702" y="244005"/>
                  </a:lnTo>
                  <a:lnTo>
                    <a:pt x="1660626" y="243497"/>
                  </a:lnTo>
                  <a:lnTo>
                    <a:pt x="1660626" y="329425"/>
                  </a:lnTo>
                  <a:lnTo>
                    <a:pt x="1659915" y="331965"/>
                  </a:lnTo>
                  <a:lnTo>
                    <a:pt x="1658924" y="329425"/>
                  </a:lnTo>
                  <a:lnTo>
                    <a:pt x="1658353" y="328155"/>
                  </a:lnTo>
                  <a:lnTo>
                    <a:pt x="1659204" y="325615"/>
                  </a:lnTo>
                  <a:lnTo>
                    <a:pt x="1660067" y="328155"/>
                  </a:lnTo>
                  <a:lnTo>
                    <a:pt x="1660626" y="329425"/>
                  </a:lnTo>
                  <a:lnTo>
                    <a:pt x="1660626" y="243497"/>
                  </a:lnTo>
                  <a:lnTo>
                    <a:pt x="1660563" y="243065"/>
                  </a:lnTo>
                  <a:lnTo>
                    <a:pt x="1666748" y="243065"/>
                  </a:lnTo>
                  <a:lnTo>
                    <a:pt x="1666748" y="234645"/>
                  </a:lnTo>
                  <a:lnTo>
                    <a:pt x="1666113" y="232905"/>
                  </a:lnTo>
                  <a:lnTo>
                    <a:pt x="1668526" y="231635"/>
                  </a:lnTo>
                  <a:lnTo>
                    <a:pt x="1671154" y="231635"/>
                  </a:lnTo>
                  <a:lnTo>
                    <a:pt x="1671332" y="230365"/>
                  </a:lnTo>
                  <a:lnTo>
                    <a:pt x="1671510" y="229095"/>
                  </a:lnTo>
                  <a:lnTo>
                    <a:pt x="1673504" y="227825"/>
                  </a:lnTo>
                  <a:lnTo>
                    <a:pt x="1673110" y="226555"/>
                  </a:lnTo>
                  <a:lnTo>
                    <a:pt x="1672729" y="225285"/>
                  </a:lnTo>
                  <a:lnTo>
                    <a:pt x="1669884" y="225285"/>
                  </a:lnTo>
                  <a:lnTo>
                    <a:pt x="1665960" y="226453"/>
                  </a:lnTo>
                  <a:lnTo>
                    <a:pt x="1665960" y="239255"/>
                  </a:lnTo>
                  <a:lnTo>
                    <a:pt x="1664335" y="240525"/>
                  </a:lnTo>
                  <a:lnTo>
                    <a:pt x="1663052" y="241795"/>
                  </a:lnTo>
                  <a:lnTo>
                    <a:pt x="1661629" y="240525"/>
                  </a:lnTo>
                  <a:lnTo>
                    <a:pt x="1661909" y="239255"/>
                  </a:lnTo>
                  <a:lnTo>
                    <a:pt x="1663407" y="237985"/>
                  </a:lnTo>
                  <a:lnTo>
                    <a:pt x="1664754" y="237985"/>
                  </a:lnTo>
                  <a:lnTo>
                    <a:pt x="1665960" y="239255"/>
                  </a:lnTo>
                  <a:lnTo>
                    <a:pt x="1665960" y="226453"/>
                  </a:lnTo>
                  <a:lnTo>
                    <a:pt x="1665605" y="226555"/>
                  </a:lnTo>
                  <a:lnTo>
                    <a:pt x="1664690" y="225475"/>
                  </a:lnTo>
                  <a:lnTo>
                    <a:pt x="1664690" y="230365"/>
                  </a:lnTo>
                  <a:lnTo>
                    <a:pt x="1662836" y="230365"/>
                  </a:lnTo>
                  <a:lnTo>
                    <a:pt x="1664119" y="229095"/>
                  </a:lnTo>
                  <a:lnTo>
                    <a:pt x="1664690" y="230365"/>
                  </a:lnTo>
                  <a:lnTo>
                    <a:pt x="1664690" y="225475"/>
                  </a:lnTo>
                  <a:lnTo>
                    <a:pt x="1663471" y="224015"/>
                  </a:lnTo>
                  <a:lnTo>
                    <a:pt x="1664182" y="218935"/>
                  </a:lnTo>
                  <a:lnTo>
                    <a:pt x="1664335" y="222745"/>
                  </a:lnTo>
                  <a:lnTo>
                    <a:pt x="1665960" y="222745"/>
                  </a:lnTo>
                  <a:lnTo>
                    <a:pt x="1670799" y="221475"/>
                  </a:lnTo>
                  <a:lnTo>
                    <a:pt x="1673009" y="220205"/>
                  </a:lnTo>
                  <a:lnTo>
                    <a:pt x="1672551" y="218935"/>
                  </a:lnTo>
                  <a:lnTo>
                    <a:pt x="1672082" y="217665"/>
                  </a:lnTo>
                  <a:lnTo>
                    <a:pt x="1671154" y="213855"/>
                  </a:lnTo>
                  <a:lnTo>
                    <a:pt x="1669592" y="217665"/>
                  </a:lnTo>
                  <a:lnTo>
                    <a:pt x="1667751" y="217665"/>
                  </a:lnTo>
                  <a:lnTo>
                    <a:pt x="1669592" y="213855"/>
                  </a:lnTo>
                  <a:lnTo>
                    <a:pt x="1676996" y="212585"/>
                  </a:lnTo>
                  <a:lnTo>
                    <a:pt x="1668030" y="208775"/>
                  </a:lnTo>
                  <a:lnTo>
                    <a:pt x="1672932" y="208775"/>
                  </a:lnTo>
                  <a:lnTo>
                    <a:pt x="1672793" y="206235"/>
                  </a:lnTo>
                  <a:lnTo>
                    <a:pt x="1670380" y="202425"/>
                  </a:lnTo>
                  <a:lnTo>
                    <a:pt x="1668030" y="201155"/>
                  </a:lnTo>
                  <a:lnTo>
                    <a:pt x="1668030" y="199885"/>
                  </a:lnTo>
                  <a:lnTo>
                    <a:pt x="1668030" y="198615"/>
                  </a:lnTo>
                  <a:lnTo>
                    <a:pt x="1670735" y="197345"/>
                  </a:lnTo>
                  <a:lnTo>
                    <a:pt x="1671154" y="201155"/>
                  </a:lnTo>
                  <a:lnTo>
                    <a:pt x="1673288" y="201155"/>
                  </a:lnTo>
                  <a:lnTo>
                    <a:pt x="1674037" y="197345"/>
                  </a:lnTo>
                  <a:lnTo>
                    <a:pt x="1674291" y="196075"/>
                  </a:lnTo>
                  <a:lnTo>
                    <a:pt x="1667040" y="194805"/>
                  </a:lnTo>
                  <a:lnTo>
                    <a:pt x="1667040" y="193535"/>
                  </a:lnTo>
                  <a:lnTo>
                    <a:pt x="1667459" y="190995"/>
                  </a:lnTo>
                  <a:lnTo>
                    <a:pt x="1669669" y="190995"/>
                  </a:lnTo>
                  <a:lnTo>
                    <a:pt x="1671370" y="193535"/>
                  </a:lnTo>
                  <a:lnTo>
                    <a:pt x="1673860" y="192265"/>
                  </a:lnTo>
                  <a:lnTo>
                    <a:pt x="1673085" y="190995"/>
                  </a:lnTo>
                  <a:lnTo>
                    <a:pt x="1671332" y="189725"/>
                  </a:lnTo>
                  <a:lnTo>
                    <a:pt x="1669592" y="188455"/>
                  </a:lnTo>
                  <a:lnTo>
                    <a:pt x="1671866" y="187185"/>
                  </a:lnTo>
                  <a:lnTo>
                    <a:pt x="1676425" y="184645"/>
                  </a:lnTo>
                  <a:lnTo>
                    <a:pt x="1676565" y="183375"/>
                  </a:lnTo>
                  <a:lnTo>
                    <a:pt x="1672729" y="180835"/>
                  </a:lnTo>
                  <a:lnTo>
                    <a:pt x="1671586" y="183375"/>
                  </a:lnTo>
                  <a:lnTo>
                    <a:pt x="1670596" y="184645"/>
                  </a:lnTo>
                  <a:lnTo>
                    <a:pt x="1668170" y="184645"/>
                  </a:lnTo>
                  <a:lnTo>
                    <a:pt x="1665960" y="183375"/>
                  </a:lnTo>
                  <a:lnTo>
                    <a:pt x="1667751" y="182105"/>
                  </a:lnTo>
                  <a:lnTo>
                    <a:pt x="1669376" y="180835"/>
                  </a:lnTo>
                  <a:lnTo>
                    <a:pt x="1672729" y="180835"/>
                  </a:lnTo>
                  <a:lnTo>
                    <a:pt x="1676069" y="178295"/>
                  </a:lnTo>
                  <a:lnTo>
                    <a:pt x="1674152" y="175755"/>
                  </a:lnTo>
                  <a:lnTo>
                    <a:pt x="1673402" y="174485"/>
                  </a:lnTo>
                  <a:lnTo>
                    <a:pt x="1672742" y="173367"/>
                  </a:lnTo>
                  <a:lnTo>
                    <a:pt x="1669732" y="173367"/>
                  </a:lnTo>
                  <a:lnTo>
                    <a:pt x="1669732" y="177025"/>
                  </a:lnTo>
                  <a:lnTo>
                    <a:pt x="1668602" y="178295"/>
                  </a:lnTo>
                  <a:lnTo>
                    <a:pt x="1666684" y="177025"/>
                  </a:lnTo>
                  <a:lnTo>
                    <a:pt x="1667675" y="175755"/>
                  </a:lnTo>
                  <a:lnTo>
                    <a:pt x="1669732" y="177025"/>
                  </a:lnTo>
                  <a:lnTo>
                    <a:pt x="1669732" y="173367"/>
                  </a:lnTo>
                  <a:lnTo>
                    <a:pt x="1661337" y="173367"/>
                  </a:lnTo>
                  <a:lnTo>
                    <a:pt x="1661337" y="188455"/>
                  </a:lnTo>
                  <a:lnTo>
                    <a:pt x="1660486" y="189725"/>
                  </a:lnTo>
                  <a:lnTo>
                    <a:pt x="1660271" y="189433"/>
                  </a:lnTo>
                  <a:lnTo>
                    <a:pt x="1660271" y="202425"/>
                  </a:lnTo>
                  <a:lnTo>
                    <a:pt x="1659915" y="202425"/>
                  </a:lnTo>
                  <a:lnTo>
                    <a:pt x="1659915" y="320535"/>
                  </a:lnTo>
                  <a:lnTo>
                    <a:pt x="1658785" y="321805"/>
                  </a:lnTo>
                  <a:lnTo>
                    <a:pt x="1658569" y="320535"/>
                  </a:lnTo>
                  <a:lnTo>
                    <a:pt x="1657997" y="316725"/>
                  </a:lnTo>
                  <a:lnTo>
                    <a:pt x="1659559" y="317995"/>
                  </a:lnTo>
                  <a:lnTo>
                    <a:pt x="1659915" y="320535"/>
                  </a:lnTo>
                  <a:lnTo>
                    <a:pt x="1659915" y="202425"/>
                  </a:lnTo>
                  <a:lnTo>
                    <a:pt x="1658569" y="202425"/>
                  </a:lnTo>
                  <a:lnTo>
                    <a:pt x="1659636" y="201155"/>
                  </a:lnTo>
                  <a:lnTo>
                    <a:pt x="1659636" y="199885"/>
                  </a:lnTo>
                  <a:lnTo>
                    <a:pt x="1660271" y="202425"/>
                  </a:lnTo>
                  <a:lnTo>
                    <a:pt x="1660271" y="189433"/>
                  </a:lnTo>
                  <a:lnTo>
                    <a:pt x="1659559" y="188455"/>
                  </a:lnTo>
                  <a:lnTo>
                    <a:pt x="1660702" y="187185"/>
                  </a:lnTo>
                  <a:lnTo>
                    <a:pt x="1661337" y="188455"/>
                  </a:lnTo>
                  <a:lnTo>
                    <a:pt x="1661337" y="173367"/>
                  </a:lnTo>
                  <a:lnTo>
                    <a:pt x="1658213" y="173367"/>
                  </a:lnTo>
                  <a:lnTo>
                    <a:pt x="1658213" y="302755"/>
                  </a:lnTo>
                  <a:lnTo>
                    <a:pt x="1657502" y="304025"/>
                  </a:lnTo>
                  <a:lnTo>
                    <a:pt x="1657146" y="302983"/>
                  </a:lnTo>
                  <a:lnTo>
                    <a:pt x="1657146" y="385305"/>
                  </a:lnTo>
                  <a:lnTo>
                    <a:pt x="1656511" y="386575"/>
                  </a:lnTo>
                  <a:lnTo>
                    <a:pt x="1655648" y="386575"/>
                  </a:lnTo>
                  <a:lnTo>
                    <a:pt x="1656295" y="385305"/>
                  </a:lnTo>
                  <a:lnTo>
                    <a:pt x="1657146" y="385305"/>
                  </a:lnTo>
                  <a:lnTo>
                    <a:pt x="1657146" y="302983"/>
                  </a:lnTo>
                  <a:lnTo>
                    <a:pt x="1657070" y="302755"/>
                  </a:lnTo>
                  <a:lnTo>
                    <a:pt x="1658213" y="302755"/>
                  </a:lnTo>
                  <a:lnTo>
                    <a:pt x="1658213" y="173367"/>
                  </a:lnTo>
                  <a:lnTo>
                    <a:pt x="1657286" y="173367"/>
                  </a:lnTo>
                  <a:lnTo>
                    <a:pt x="1657286" y="279895"/>
                  </a:lnTo>
                  <a:lnTo>
                    <a:pt x="1656156" y="279895"/>
                  </a:lnTo>
                  <a:lnTo>
                    <a:pt x="1656156" y="378955"/>
                  </a:lnTo>
                  <a:lnTo>
                    <a:pt x="1654441" y="378955"/>
                  </a:lnTo>
                  <a:lnTo>
                    <a:pt x="1654937" y="377685"/>
                  </a:lnTo>
                  <a:lnTo>
                    <a:pt x="1656156" y="378955"/>
                  </a:lnTo>
                  <a:lnTo>
                    <a:pt x="1656156" y="279895"/>
                  </a:lnTo>
                  <a:lnTo>
                    <a:pt x="1656651" y="278625"/>
                  </a:lnTo>
                  <a:lnTo>
                    <a:pt x="1657286" y="279895"/>
                  </a:lnTo>
                  <a:lnTo>
                    <a:pt x="1657286" y="173367"/>
                  </a:lnTo>
                  <a:lnTo>
                    <a:pt x="1650187" y="173367"/>
                  </a:lnTo>
                  <a:lnTo>
                    <a:pt x="1649628" y="173367"/>
                  </a:lnTo>
                  <a:lnTo>
                    <a:pt x="1648968" y="175755"/>
                  </a:lnTo>
                  <a:lnTo>
                    <a:pt x="1647469" y="185915"/>
                  </a:lnTo>
                  <a:lnTo>
                    <a:pt x="1645983" y="194805"/>
                  </a:lnTo>
                  <a:lnTo>
                    <a:pt x="1645627" y="197116"/>
                  </a:lnTo>
                  <a:lnTo>
                    <a:pt x="1645627" y="237985"/>
                  </a:lnTo>
                  <a:lnTo>
                    <a:pt x="1645475" y="240525"/>
                  </a:lnTo>
                  <a:lnTo>
                    <a:pt x="1644840" y="243065"/>
                  </a:lnTo>
                  <a:lnTo>
                    <a:pt x="1643634" y="240525"/>
                  </a:lnTo>
                  <a:lnTo>
                    <a:pt x="1644484" y="236715"/>
                  </a:lnTo>
                  <a:lnTo>
                    <a:pt x="1645627" y="237985"/>
                  </a:lnTo>
                  <a:lnTo>
                    <a:pt x="1645627" y="197116"/>
                  </a:lnTo>
                  <a:lnTo>
                    <a:pt x="1640459" y="253225"/>
                  </a:lnTo>
                  <a:lnTo>
                    <a:pt x="1640065" y="262115"/>
                  </a:lnTo>
                  <a:lnTo>
                    <a:pt x="1639506" y="272275"/>
                  </a:lnTo>
                  <a:lnTo>
                    <a:pt x="1639582" y="286245"/>
                  </a:lnTo>
                  <a:lnTo>
                    <a:pt x="1639811" y="291325"/>
                  </a:lnTo>
                  <a:lnTo>
                    <a:pt x="1639963" y="297675"/>
                  </a:lnTo>
                  <a:lnTo>
                    <a:pt x="1639874" y="304025"/>
                  </a:lnTo>
                  <a:lnTo>
                    <a:pt x="1639430" y="310375"/>
                  </a:lnTo>
                  <a:lnTo>
                    <a:pt x="1640078" y="311645"/>
                  </a:lnTo>
                  <a:lnTo>
                    <a:pt x="1641779" y="314185"/>
                  </a:lnTo>
                  <a:lnTo>
                    <a:pt x="1641284" y="316725"/>
                  </a:lnTo>
                  <a:lnTo>
                    <a:pt x="1640713" y="319265"/>
                  </a:lnTo>
                  <a:lnTo>
                    <a:pt x="1640433" y="321805"/>
                  </a:lnTo>
                  <a:lnTo>
                    <a:pt x="1642630" y="325615"/>
                  </a:lnTo>
                  <a:lnTo>
                    <a:pt x="1641995" y="329425"/>
                  </a:lnTo>
                  <a:lnTo>
                    <a:pt x="1641703" y="335775"/>
                  </a:lnTo>
                  <a:lnTo>
                    <a:pt x="1641284" y="340855"/>
                  </a:lnTo>
                  <a:lnTo>
                    <a:pt x="1641919" y="343395"/>
                  </a:lnTo>
                  <a:lnTo>
                    <a:pt x="1642783" y="348475"/>
                  </a:lnTo>
                  <a:lnTo>
                    <a:pt x="1644269" y="352285"/>
                  </a:lnTo>
                  <a:lnTo>
                    <a:pt x="1644535" y="356095"/>
                  </a:lnTo>
                  <a:lnTo>
                    <a:pt x="1644840" y="359905"/>
                  </a:lnTo>
                  <a:lnTo>
                    <a:pt x="1644408" y="364985"/>
                  </a:lnTo>
                  <a:lnTo>
                    <a:pt x="1645119" y="367525"/>
                  </a:lnTo>
                  <a:lnTo>
                    <a:pt x="1647113" y="375145"/>
                  </a:lnTo>
                  <a:lnTo>
                    <a:pt x="1648396" y="382765"/>
                  </a:lnTo>
                  <a:lnTo>
                    <a:pt x="1650453" y="394195"/>
                  </a:lnTo>
                  <a:lnTo>
                    <a:pt x="1650390" y="396735"/>
                  </a:lnTo>
                  <a:lnTo>
                    <a:pt x="1652447" y="400545"/>
                  </a:lnTo>
                  <a:lnTo>
                    <a:pt x="1653159" y="395465"/>
                  </a:lnTo>
                  <a:lnTo>
                    <a:pt x="1656562" y="409435"/>
                  </a:lnTo>
                  <a:lnTo>
                    <a:pt x="1659801" y="424675"/>
                  </a:lnTo>
                  <a:lnTo>
                    <a:pt x="1663268" y="438645"/>
                  </a:lnTo>
                  <a:lnTo>
                    <a:pt x="1667395" y="452615"/>
                  </a:lnTo>
                  <a:lnTo>
                    <a:pt x="1668526" y="452615"/>
                  </a:lnTo>
                  <a:lnTo>
                    <a:pt x="1658708" y="404355"/>
                  </a:lnTo>
                  <a:lnTo>
                    <a:pt x="1660486" y="404355"/>
                  </a:lnTo>
                  <a:lnTo>
                    <a:pt x="1665173" y="425945"/>
                  </a:lnTo>
                  <a:lnTo>
                    <a:pt x="1670862" y="447535"/>
                  </a:lnTo>
                  <a:lnTo>
                    <a:pt x="1677720" y="469125"/>
                  </a:lnTo>
                  <a:lnTo>
                    <a:pt x="1685886" y="490715"/>
                  </a:lnTo>
                  <a:close/>
                </a:path>
                <a:path extrusionOk="0" h="548004" w="2484120">
                  <a:moveTo>
                    <a:pt x="1687944" y="79235"/>
                  </a:moveTo>
                  <a:lnTo>
                    <a:pt x="1686521" y="80505"/>
                  </a:lnTo>
                  <a:lnTo>
                    <a:pt x="1685239" y="84315"/>
                  </a:lnTo>
                  <a:lnTo>
                    <a:pt x="1683677" y="88125"/>
                  </a:lnTo>
                  <a:lnTo>
                    <a:pt x="1682115" y="95745"/>
                  </a:lnTo>
                  <a:lnTo>
                    <a:pt x="1679409" y="98285"/>
                  </a:lnTo>
                  <a:lnTo>
                    <a:pt x="1679194" y="102095"/>
                  </a:lnTo>
                  <a:lnTo>
                    <a:pt x="1678838" y="107175"/>
                  </a:lnTo>
                  <a:lnTo>
                    <a:pt x="1675422" y="112255"/>
                  </a:lnTo>
                  <a:lnTo>
                    <a:pt x="1674647" y="118605"/>
                  </a:lnTo>
                  <a:lnTo>
                    <a:pt x="1673936" y="118605"/>
                  </a:lnTo>
                  <a:lnTo>
                    <a:pt x="1673225" y="119875"/>
                  </a:lnTo>
                  <a:lnTo>
                    <a:pt x="1673364" y="122415"/>
                  </a:lnTo>
                  <a:lnTo>
                    <a:pt x="1672932" y="123685"/>
                  </a:lnTo>
                  <a:lnTo>
                    <a:pt x="1672577" y="124955"/>
                  </a:lnTo>
                  <a:lnTo>
                    <a:pt x="1672297" y="127495"/>
                  </a:lnTo>
                  <a:lnTo>
                    <a:pt x="1670951" y="127495"/>
                  </a:lnTo>
                  <a:lnTo>
                    <a:pt x="1670951" y="132575"/>
                  </a:lnTo>
                  <a:lnTo>
                    <a:pt x="1668957" y="135115"/>
                  </a:lnTo>
                  <a:lnTo>
                    <a:pt x="1668716" y="137655"/>
                  </a:lnTo>
                  <a:lnTo>
                    <a:pt x="1668818" y="141465"/>
                  </a:lnTo>
                  <a:lnTo>
                    <a:pt x="1667179" y="144005"/>
                  </a:lnTo>
                  <a:lnTo>
                    <a:pt x="1667179" y="154165"/>
                  </a:lnTo>
                  <a:lnTo>
                    <a:pt x="1664398" y="156705"/>
                  </a:lnTo>
                  <a:lnTo>
                    <a:pt x="1665249" y="160515"/>
                  </a:lnTo>
                  <a:lnTo>
                    <a:pt x="1662049" y="156705"/>
                  </a:lnTo>
                  <a:lnTo>
                    <a:pt x="1666113" y="154165"/>
                  </a:lnTo>
                  <a:lnTo>
                    <a:pt x="1665757" y="150355"/>
                  </a:lnTo>
                  <a:lnTo>
                    <a:pt x="1667179" y="154165"/>
                  </a:lnTo>
                  <a:lnTo>
                    <a:pt x="1667179" y="144005"/>
                  </a:lnTo>
                  <a:lnTo>
                    <a:pt x="1666392" y="141465"/>
                  </a:lnTo>
                  <a:lnTo>
                    <a:pt x="1666824" y="140195"/>
                  </a:lnTo>
                  <a:lnTo>
                    <a:pt x="1667675" y="137655"/>
                  </a:lnTo>
                  <a:lnTo>
                    <a:pt x="1669021" y="133845"/>
                  </a:lnTo>
                  <a:lnTo>
                    <a:pt x="1670443" y="128765"/>
                  </a:lnTo>
                  <a:lnTo>
                    <a:pt x="1670951" y="132575"/>
                  </a:lnTo>
                  <a:lnTo>
                    <a:pt x="1670951" y="127495"/>
                  </a:lnTo>
                  <a:lnTo>
                    <a:pt x="1669808" y="127495"/>
                  </a:lnTo>
                  <a:lnTo>
                    <a:pt x="1668106" y="126225"/>
                  </a:lnTo>
                  <a:lnTo>
                    <a:pt x="1669237" y="124955"/>
                  </a:lnTo>
                  <a:lnTo>
                    <a:pt x="1669732" y="124955"/>
                  </a:lnTo>
                  <a:lnTo>
                    <a:pt x="1670519" y="123685"/>
                  </a:lnTo>
                  <a:lnTo>
                    <a:pt x="1670799" y="122415"/>
                  </a:lnTo>
                  <a:lnTo>
                    <a:pt x="1669948" y="119875"/>
                  </a:lnTo>
                  <a:lnTo>
                    <a:pt x="1668246" y="122415"/>
                  </a:lnTo>
                  <a:lnTo>
                    <a:pt x="1667243" y="122415"/>
                  </a:lnTo>
                  <a:lnTo>
                    <a:pt x="1667243" y="126225"/>
                  </a:lnTo>
                  <a:lnTo>
                    <a:pt x="1665897" y="127495"/>
                  </a:lnTo>
                  <a:lnTo>
                    <a:pt x="1664970" y="126225"/>
                  </a:lnTo>
                  <a:lnTo>
                    <a:pt x="1666608" y="124955"/>
                  </a:lnTo>
                  <a:lnTo>
                    <a:pt x="1667243" y="126225"/>
                  </a:lnTo>
                  <a:lnTo>
                    <a:pt x="1667243" y="122415"/>
                  </a:lnTo>
                  <a:lnTo>
                    <a:pt x="1665249" y="122415"/>
                  </a:lnTo>
                  <a:lnTo>
                    <a:pt x="1663331" y="123685"/>
                  </a:lnTo>
                  <a:lnTo>
                    <a:pt x="1661769" y="126225"/>
                  </a:lnTo>
                  <a:lnTo>
                    <a:pt x="1659496" y="126225"/>
                  </a:lnTo>
                  <a:lnTo>
                    <a:pt x="1658848" y="127495"/>
                  </a:lnTo>
                  <a:lnTo>
                    <a:pt x="1661845" y="128765"/>
                  </a:lnTo>
                  <a:lnTo>
                    <a:pt x="1663407" y="130035"/>
                  </a:lnTo>
                  <a:lnTo>
                    <a:pt x="1661490" y="131305"/>
                  </a:lnTo>
                  <a:lnTo>
                    <a:pt x="1658429" y="131305"/>
                  </a:lnTo>
                  <a:lnTo>
                    <a:pt x="1657997" y="133845"/>
                  </a:lnTo>
                  <a:lnTo>
                    <a:pt x="1658493" y="136385"/>
                  </a:lnTo>
                  <a:lnTo>
                    <a:pt x="1662696" y="135115"/>
                  </a:lnTo>
                  <a:lnTo>
                    <a:pt x="1664970" y="133845"/>
                  </a:lnTo>
                  <a:lnTo>
                    <a:pt x="1664690" y="136385"/>
                  </a:lnTo>
                  <a:lnTo>
                    <a:pt x="1665325" y="137655"/>
                  </a:lnTo>
                  <a:lnTo>
                    <a:pt x="1664182" y="140195"/>
                  </a:lnTo>
                  <a:lnTo>
                    <a:pt x="1660702" y="137655"/>
                  </a:lnTo>
                  <a:lnTo>
                    <a:pt x="1658073" y="140195"/>
                  </a:lnTo>
                  <a:lnTo>
                    <a:pt x="1662976" y="141465"/>
                  </a:lnTo>
                  <a:lnTo>
                    <a:pt x="1661985" y="144005"/>
                  </a:lnTo>
                  <a:lnTo>
                    <a:pt x="1656003" y="144005"/>
                  </a:lnTo>
                  <a:lnTo>
                    <a:pt x="1654797" y="142735"/>
                  </a:lnTo>
                  <a:lnTo>
                    <a:pt x="1655229" y="146545"/>
                  </a:lnTo>
                  <a:lnTo>
                    <a:pt x="1655648" y="149085"/>
                  </a:lnTo>
                  <a:lnTo>
                    <a:pt x="1652028" y="151625"/>
                  </a:lnTo>
                  <a:lnTo>
                    <a:pt x="1654657" y="154165"/>
                  </a:lnTo>
                  <a:lnTo>
                    <a:pt x="1654086" y="155435"/>
                  </a:lnTo>
                  <a:lnTo>
                    <a:pt x="1651736" y="156705"/>
                  </a:lnTo>
                  <a:lnTo>
                    <a:pt x="1651736" y="159245"/>
                  </a:lnTo>
                  <a:lnTo>
                    <a:pt x="1651381" y="161785"/>
                  </a:lnTo>
                  <a:lnTo>
                    <a:pt x="1651101" y="163055"/>
                  </a:lnTo>
                  <a:lnTo>
                    <a:pt x="1651025" y="165595"/>
                  </a:lnTo>
                  <a:lnTo>
                    <a:pt x="1650314" y="168135"/>
                  </a:lnTo>
                  <a:lnTo>
                    <a:pt x="1649107" y="170675"/>
                  </a:lnTo>
                  <a:lnTo>
                    <a:pt x="1649031" y="173215"/>
                  </a:lnTo>
                  <a:lnTo>
                    <a:pt x="1649679" y="173215"/>
                  </a:lnTo>
                  <a:lnTo>
                    <a:pt x="1672653" y="173215"/>
                  </a:lnTo>
                  <a:lnTo>
                    <a:pt x="1674215" y="171945"/>
                  </a:lnTo>
                  <a:lnTo>
                    <a:pt x="1675930" y="174485"/>
                  </a:lnTo>
                  <a:lnTo>
                    <a:pt x="1676209" y="171945"/>
                  </a:lnTo>
                  <a:lnTo>
                    <a:pt x="1676425" y="170675"/>
                  </a:lnTo>
                  <a:lnTo>
                    <a:pt x="1676425" y="168135"/>
                  </a:lnTo>
                  <a:lnTo>
                    <a:pt x="1673860" y="166865"/>
                  </a:lnTo>
                  <a:lnTo>
                    <a:pt x="1670596" y="165595"/>
                  </a:lnTo>
                  <a:lnTo>
                    <a:pt x="1670088" y="164325"/>
                  </a:lnTo>
                  <a:lnTo>
                    <a:pt x="1671015" y="160515"/>
                  </a:lnTo>
                  <a:lnTo>
                    <a:pt x="1672513" y="161785"/>
                  </a:lnTo>
                  <a:lnTo>
                    <a:pt x="1672869" y="165595"/>
                  </a:lnTo>
                  <a:lnTo>
                    <a:pt x="1676133" y="164325"/>
                  </a:lnTo>
                  <a:lnTo>
                    <a:pt x="1675853" y="159245"/>
                  </a:lnTo>
                  <a:lnTo>
                    <a:pt x="1670240" y="157975"/>
                  </a:lnTo>
                  <a:lnTo>
                    <a:pt x="1670875" y="152895"/>
                  </a:lnTo>
                  <a:lnTo>
                    <a:pt x="1671726" y="154165"/>
                  </a:lnTo>
                  <a:lnTo>
                    <a:pt x="1672729" y="155435"/>
                  </a:lnTo>
                  <a:lnTo>
                    <a:pt x="1677555" y="155435"/>
                  </a:lnTo>
                  <a:lnTo>
                    <a:pt x="1676425" y="152895"/>
                  </a:lnTo>
                  <a:lnTo>
                    <a:pt x="1676095" y="150355"/>
                  </a:lnTo>
                  <a:lnTo>
                    <a:pt x="1675930" y="149085"/>
                  </a:lnTo>
                  <a:lnTo>
                    <a:pt x="1676349" y="147815"/>
                  </a:lnTo>
                  <a:lnTo>
                    <a:pt x="1678419" y="147815"/>
                  </a:lnTo>
                  <a:lnTo>
                    <a:pt x="1678774" y="146545"/>
                  </a:lnTo>
                  <a:lnTo>
                    <a:pt x="1676209" y="144005"/>
                  </a:lnTo>
                  <a:lnTo>
                    <a:pt x="1674507" y="147815"/>
                  </a:lnTo>
                  <a:lnTo>
                    <a:pt x="1671802" y="146545"/>
                  </a:lnTo>
                  <a:lnTo>
                    <a:pt x="1673580" y="145275"/>
                  </a:lnTo>
                  <a:lnTo>
                    <a:pt x="1674710" y="144005"/>
                  </a:lnTo>
                  <a:lnTo>
                    <a:pt x="1672653" y="141465"/>
                  </a:lnTo>
                  <a:lnTo>
                    <a:pt x="1676069" y="141465"/>
                  </a:lnTo>
                  <a:lnTo>
                    <a:pt x="1675498" y="138925"/>
                  </a:lnTo>
                  <a:lnTo>
                    <a:pt x="1675282" y="136385"/>
                  </a:lnTo>
                  <a:lnTo>
                    <a:pt x="1676641" y="136385"/>
                  </a:lnTo>
                  <a:lnTo>
                    <a:pt x="1678635" y="137655"/>
                  </a:lnTo>
                  <a:lnTo>
                    <a:pt x="1679346" y="136385"/>
                  </a:lnTo>
                  <a:lnTo>
                    <a:pt x="1679981" y="133845"/>
                  </a:lnTo>
                  <a:lnTo>
                    <a:pt x="1681124" y="132575"/>
                  </a:lnTo>
                  <a:lnTo>
                    <a:pt x="1679625" y="130035"/>
                  </a:lnTo>
                  <a:lnTo>
                    <a:pt x="1679054" y="128765"/>
                  </a:lnTo>
                  <a:lnTo>
                    <a:pt x="1678482" y="127495"/>
                  </a:lnTo>
                  <a:lnTo>
                    <a:pt x="1678343" y="127330"/>
                  </a:lnTo>
                  <a:lnTo>
                    <a:pt x="1678343" y="132575"/>
                  </a:lnTo>
                  <a:lnTo>
                    <a:pt x="1676069" y="135115"/>
                  </a:lnTo>
                  <a:lnTo>
                    <a:pt x="1675218" y="136385"/>
                  </a:lnTo>
                  <a:lnTo>
                    <a:pt x="1673796" y="136385"/>
                  </a:lnTo>
                  <a:lnTo>
                    <a:pt x="1675218" y="133845"/>
                  </a:lnTo>
                  <a:lnTo>
                    <a:pt x="1674291" y="132575"/>
                  </a:lnTo>
                  <a:lnTo>
                    <a:pt x="1675066" y="130035"/>
                  </a:lnTo>
                  <a:lnTo>
                    <a:pt x="1678343" y="132575"/>
                  </a:lnTo>
                  <a:lnTo>
                    <a:pt x="1678343" y="127330"/>
                  </a:lnTo>
                  <a:lnTo>
                    <a:pt x="1675358" y="123685"/>
                  </a:lnTo>
                  <a:lnTo>
                    <a:pt x="1675422" y="121145"/>
                  </a:lnTo>
                  <a:lnTo>
                    <a:pt x="1679054" y="117335"/>
                  </a:lnTo>
                  <a:lnTo>
                    <a:pt x="1679625" y="114795"/>
                  </a:lnTo>
                  <a:lnTo>
                    <a:pt x="1678203" y="112255"/>
                  </a:lnTo>
                  <a:lnTo>
                    <a:pt x="1679409" y="110985"/>
                  </a:lnTo>
                  <a:lnTo>
                    <a:pt x="1680057" y="108445"/>
                  </a:lnTo>
                  <a:lnTo>
                    <a:pt x="1681937" y="102095"/>
                  </a:lnTo>
                  <a:lnTo>
                    <a:pt x="1683689" y="95745"/>
                  </a:lnTo>
                  <a:lnTo>
                    <a:pt x="1687309" y="81775"/>
                  </a:lnTo>
                  <a:lnTo>
                    <a:pt x="1687525" y="80505"/>
                  </a:lnTo>
                  <a:lnTo>
                    <a:pt x="1687944" y="79235"/>
                  </a:lnTo>
                  <a:close/>
                </a:path>
                <a:path extrusionOk="0" h="548004" w="2484120">
                  <a:moveTo>
                    <a:pt x="1779778" y="81140"/>
                  </a:moveTo>
                  <a:lnTo>
                    <a:pt x="1779498" y="79870"/>
                  </a:lnTo>
                  <a:lnTo>
                    <a:pt x="1778711" y="79870"/>
                  </a:lnTo>
                  <a:lnTo>
                    <a:pt x="1777288" y="83680"/>
                  </a:lnTo>
                  <a:lnTo>
                    <a:pt x="1772742" y="98920"/>
                  </a:lnTo>
                  <a:lnTo>
                    <a:pt x="1768094" y="112890"/>
                  </a:lnTo>
                  <a:lnTo>
                    <a:pt x="1763877" y="128130"/>
                  </a:lnTo>
                  <a:lnTo>
                    <a:pt x="1760651" y="143370"/>
                  </a:lnTo>
                  <a:lnTo>
                    <a:pt x="1760613" y="143535"/>
                  </a:lnTo>
                  <a:lnTo>
                    <a:pt x="1758226" y="156070"/>
                  </a:lnTo>
                  <a:lnTo>
                    <a:pt x="1756943" y="162420"/>
                  </a:lnTo>
                  <a:lnTo>
                    <a:pt x="1756740" y="162420"/>
                  </a:lnTo>
                  <a:lnTo>
                    <a:pt x="1756740" y="166230"/>
                  </a:lnTo>
                  <a:lnTo>
                    <a:pt x="1756384" y="167500"/>
                  </a:lnTo>
                  <a:lnTo>
                    <a:pt x="1755952" y="168770"/>
                  </a:lnTo>
                  <a:lnTo>
                    <a:pt x="1756664" y="170040"/>
                  </a:lnTo>
                  <a:lnTo>
                    <a:pt x="1754962" y="171094"/>
                  </a:lnTo>
                  <a:lnTo>
                    <a:pt x="1754962" y="173850"/>
                  </a:lnTo>
                  <a:lnTo>
                    <a:pt x="1754314" y="174574"/>
                  </a:lnTo>
                  <a:lnTo>
                    <a:pt x="1754314" y="180200"/>
                  </a:lnTo>
                  <a:lnTo>
                    <a:pt x="1752892" y="181470"/>
                  </a:lnTo>
                  <a:lnTo>
                    <a:pt x="1752892" y="190360"/>
                  </a:lnTo>
                  <a:lnTo>
                    <a:pt x="1752752" y="191630"/>
                  </a:lnTo>
                  <a:lnTo>
                    <a:pt x="1752676" y="194170"/>
                  </a:lnTo>
                  <a:lnTo>
                    <a:pt x="1752536" y="196710"/>
                  </a:lnTo>
                  <a:lnTo>
                    <a:pt x="1749983" y="194170"/>
                  </a:lnTo>
                  <a:lnTo>
                    <a:pt x="1751965" y="191630"/>
                  </a:lnTo>
                  <a:lnTo>
                    <a:pt x="1752892" y="190360"/>
                  </a:lnTo>
                  <a:lnTo>
                    <a:pt x="1752892" y="181470"/>
                  </a:lnTo>
                  <a:lnTo>
                    <a:pt x="1752041" y="181470"/>
                  </a:lnTo>
                  <a:lnTo>
                    <a:pt x="1753539" y="180200"/>
                  </a:lnTo>
                  <a:lnTo>
                    <a:pt x="1754314" y="180200"/>
                  </a:lnTo>
                  <a:lnTo>
                    <a:pt x="1754314" y="174574"/>
                  </a:lnTo>
                  <a:lnTo>
                    <a:pt x="1752676" y="176390"/>
                  </a:lnTo>
                  <a:lnTo>
                    <a:pt x="1753895" y="173850"/>
                  </a:lnTo>
                  <a:lnTo>
                    <a:pt x="1754962" y="173850"/>
                  </a:lnTo>
                  <a:lnTo>
                    <a:pt x="1754962" y="171094"/>
                  </a:lnTo>
                  <a:lnTo>
                    <a:pt x="1754606" y="171310"/>
                  </a:lnTo>
                  <a:lnTo>
                    <a:pt x="1753603" y="170040"/>
                  </a:lnTo>
                  <a:lnTo>
                    <a:pt x="1754314" y="167500"/>
                  </a:lnTo>
                  <a:lnTo>
                    <a:pt x="1752968" y="164960"/>
                  </a:lnTo>
                  <a:lnTo>
                    <a:pt x="1756740" y="166230"/>
                  </a:lnTo>
                  <a:lnTo>
                    <a:pt x="1756740" y="162420"/>
                  </a:lnTo>
                  <a:lnTo>
                    <a:pt x="1754962" y="162420"/>
                  </a:lnTo>
                  <a:lnTo>
                    <a:pt x="1756587" y="156070"/>
                  </a:lnTo>
                  <a:lnTo>
                    <a:pt x="1756740" y="149720"/>
                  </a:lnTo>
                  <a:lnTo>
                    <a:pt x="1760613" y="143535"/>
                  </a:lnTo>
                  <a:lnTo>
                    <a:pt x="1760613" y="143370"/>
                  </a:lnTo>
                  <a:lnTo>
                    <a:pt x="1758302" y="143370"/>
                  </a:lnTo>
                  <a:lnTo>
                    <a:pt x="1758302" y="142100"/>
                  </a:lnTo>
                  <a:lnTo>
                    <a:pt x="1758657" y="139560"/>
                  </a:lnTo>
                  <a:lnTo>
                    <a:pt x="1759508" y="134480"/>
                  </a:lnTo>
                  <a:lnTo>
                    <a:pt x="1760715" y="129400"/>
                  </a:lnTo>
                  <a:lnTo>
                    <a:pt x="1760435" y="125590"/>
                  </a:lnTo>
                  <a:lnTo>
                    <a:pt x="1758226" y="128130"/>
                  </a:lnTo>
                  <a:lnTo>
                    <a:pt x="1758010" y="133210"/>
                  </a:lnTo>
                  <a:lnTo>
                    <a:pt x="1757019" y="137020"/>
                  </a:lnTo>
                  <a:lnTo>
                    <a:pt x="1756448" y="139560"/>
                  </a:lnTo>
                  <a:lnTo>
                    <a:pt x="1756638" y="142100"/>
                  </a:lnTo>
                  <a:lnTo>
                    <a:pt x="1756575" y="143535"/>
                  </a:lnTo>
                  <a:lnTo>
                    <a:pt x="1750618" y="149720"/>
                  </a:lnTo>
                  <a:lnTo>
                    <a:pt x="1750542" y="156070"/>
                  </a:lnTo>
                  <a:lnTo>
                    <a:pt x="1749272" y="161150"/>
                  </a:lnTo>
                  <a:lnTo>
                    <a:pt x="1748561" y="164312"/>
                  </a:lnTo>
                  <a:lnTo>
                    <a:pt x="1748561" y="238620"/>
                  </a:lnTo>
                  <a:lnTo>
                    <a:pt x="1748561" y="241160"/>
                  </a:lnTo>
                  <a:lnTo>
                    <a:pt x="1748345" y="241160"/>
                  </a:lnTo>
                  <a:lnTo>
                    <a:pt x="1748345" y="238620"/>
                  </a:lnTo>
                  <a:lnTo>
                    <a:pt x="1748561" y="238620"/>
                  </a:lnTo>
                  <a:lnTo>
                    <a:pt x="1748561" y="164312"/>
                  </a:lnTo>
                  <a:lnTo>
                    <a:pt x="1747558" y="168770"/>
                  </a:lnTo>
                  <a:lnTo>
                    <a:pt x="1745780" y="176390"/>
                  </a:lnTo>
                  <a:lnTo>
                    <a:pt x="1745691" y="177863"/>
                  </a:lnTo>
                  <a:lnTo>
                    <a:pt x="1745576" y="177546"/>
                  </a:lnTo>
                  <a:lnTo>
                    <a:pt x="1745576" y="179578"/>
                  </a:lnTo>
                  <a:lnTo>
                    <a:pt x="1745208" y="185280"/>
                  </a:lnTo>
                  <a:lnTo>
                    <a:pt x="1744141" y="181470"/>
                  </a:lnTo>
                  <a:lnTo>
                    <a:pt x="1745576" y="179578"/>
                  </a:lnTo>
                  <a:lnTo>
                    <a:pt x="1745576" y="177546"/>
                  </a:lnTo>
                  <a:lnTo>
                    <a:pt x="1744713" y="175120"/>
                  </a:lnTo>
                  <a:lnTo>
                    <a:pt x="1742732" y="185280"/>
                  </a:lnTo>
                  <a:lnTo>
                    <a:pt x="1741525" y="195440"/>
                  </a:lnTo>
                  <a:lnTo>
                    <a:pt x="1740065" y="204330"/>
                  </a:lnTo>
                  <a:lnTo>
                    <a:pt x="1737321" y="214490"/>
                  </a:lnTo>
                  <a:lnTo>
                    <a:pt x="1737106" y="210680"/>
                  </a:lnTo>
                  <a:lnTo>
                    <a:pt x="1738807" y="206870"/>
                  </a:lnTo>
                  <a:lnTo>
                    <a:pt x="1737525" y="203060"/>
                  </a:lnTo>
                  <a:lnTo>
                    <a:pt x="1736102" y="204330"/>
                  </a:lnTo>
                  <a:lnTo>
                    <a:pt x="1736039" y="206870"/>
                  </a:lnTo>
                  <a:lnTo>
                    <a:pt x="1735886" y="208140"/>
                  </a:lnTo>
                  <a:lnTo>
                    <a:pt x="1734426" y="218300"/>
                  </a:lnTo>
                  <a:lnTo>
                    <a:pt x="1733511" y="229730"/>
                  </a:lnTo>
                  <a:lnTo>
                    <a:pt x="1732495" y="239890"/>
                  </a:lnTo>
                  <a:lnTo>
                    <a:pt x="1730705" y="250050"/>
                  </a:lnTo>
                  <a:lnTo>
                    <a:pt x="1729206" y="257670"/>
                  </a:lnTo>
                  <a:lnTo>
                    <a:pt x="1730197" y="264020"/>
                  </a:lnTo>
                  <a:lnTo>
                    <a:pt x="1728635" y="270370"/>
                  </a:lnTo>
                  <a:lnTo>
                    <a:pt x="1726501" y="279260"/>
                  </a:lnTo>
                  <a:lnTo>
                    <a:pt x="1731060" y="284340"/>
                  </a:lnTo>
                  <a:lnTo>
                    <a:pt x="1732267" y="284340"/>
                  </a:lnTo>
                  <a:lnTo>
                    <a:pt x="1732686" y="288150"/>
                  </a:lnTo>
                  <a:lnTo>
                    <a:pt x="1729346" y="288150"/>
                  </a:lnTo>
                  <a:lnTo>
                    <a:pt x="1727212" y="290690"/>
                  </a:lnTo>
                  <a:lnTo>
                    <a:pt x="1728851" y="293230"/>
                  </a:lnTo>
                  <a:lnTo>
                    <a:pt x="1731556" y="293230"/>
                  </a:lnTo>
                  <a:lnTo>
                    <a:pt x="1732051" y="295770"/>
                  </a:lnTo>
                  <a:lnTo>
                    <a:pt x="1731416" y="300850"/>
                  </a:lnTo>
                  <a:lnTo>
                    <a:pt x="1728571" y="298310"/>
                  </a:lnTo>
                  <a:lnTo>
                    <a:pt x="1727708" y="299580"/>
                  </a:lnTo>
                  <a:lnTo>
                    <a:pt x="1730413" y="303390"/>
                  </a:lnTo>
                  <a:lnTo>
                    <a:pt x="1732838" y="304660"/>
                  </a:lnTo>
                  <a:lnTo>
                    <a:pt x="1732407" y="305930"/>
                  </a:lnTo>
                  <a:lnTo>
                    <a:pt x="1729841" y="307200"/>
                  </a:lnTo>
                  <a:lnTo>
                    <a:pt x="1724939" y="308470"/>
                  </a:lnTo>
                  <a:lnTo>
                    <a:pt x="1725079" y="308470"/>
                  </a:lnTo>
                  <a:lnTo>
                    <a:pt x="1727428" y="312280"/>
                  </a:lnTo>
                  <a:lnTo>
                    <a:pt x="1730705" y="314820"/>
                  </a:lnTo>
                  <a:lnTo>
                    <a:pt x="1732127" y="318630"/>
                  </a:lnTo>
                  <a:lnTo>
                    <a:pt x="1731479" y="319900"/>
                  </a:lnTo>
                  <a:lnTo>
                    <a:pt x="1730273" y="321170"/>
                  </a:lnTo>
                  <a:lnTo>
                    <a:pt x="1728711" y="319900"/>
                  </a:lnTo>
                  <a:lnTo>
                    <a:pt x="1726361" y="319900"/>
                  </a:lnTo>
                  <a:lnTo>
                    <a:pt x="1728000" y="322440"/>
                  </a:lnTo>
                  <a:lnTo>
                    <a:pt x="1733689" y="322440"/>
                  </a:lnTo>
                  <a:lnTo>
                    <a:pt x="1733689" y="324980"/>
                  </a:lnTo>
                  <a:lnTo>
                    <a:pt x="1732686" y="330060"/>
                  </a:lnTo>
                  <a:lnTo>
                    <a:pt x="1731835" y="331330"/>
                  </a:lnTo>
                  <a:lnTo>
                    <a:pt x="1728990" y="331330"/>
                  </a:lnTo>
                  <a:lnTo>
                    <a:pt x="1729701" y="333870"/>
                  </a:lnTo>
                  <a:lnTo>
                    <a:pt x="1731416" y="333870"/>
                  </a:lnTo>
                  <a:lnTo>
                    <a:pt x="1735251" y="335140"/>
                  </a:lnTo>
                  <a:lnTo>
                    <a:pt x="1734324" y="337680"/>
                  </a:lnTo>
                  <a:lnTo>
                    <a:pt x="1733969" y="338950"/>
                  </a:lnTo>
                  <a:lnTo>
                    <a:pt x="1733194" y="341490"/>
                  </a:lnTo>
                  <a:lnTo>
                    <a:pt x="1730273" y="338950"/>
                  </a:lnTo>
                  <a:lnTo>
                    <a:pt x="1728635" y="340220"/>
                  </a:lnTo>
                  <a:lnTo>
                    <a:pt x="1728774" y="344030"/>
                  </a:lnTo>
                  <a:lnTo>
                    <a:pt x="1735886" y="344030"/>
                  </a:lnTo>
                  <a:lnTo>
                    <a:pt x="1757095" y="344030"/>
                  </a:lnTo>
                  <a:lnTo>
                    <a:pt x="1757095" y="342760"/>
                  </a:lnTo>
                  <a:lnTo>
                    <a:pt x="1759077" y="344030"/>
                  </a:lnTo>
                  <a:lnTo>
                    <a:pt x="1759153" y="346570"/>
                  </a:lnTo>
                  <a:lnTo>
                    <a:pt x="1761578" y="345300"/>
                  </a:lnTo>
                  <a:lnTo>
                    <a:pt x="1762785" y="344030"/>
                  </a:lnTo>
                  <a:lnTo>
                    <a:pt x="1762607" y="342760"/>
                  </a:lnTo>
                  <a:lnTo>
                    <a:pt x="1762429" y="341490"/>
                  </a:lnTo>
                  <a:lnTo>
                    <a:pt x="1760296" y="341490"/>
                  </a:lnTo>
                  <a:lnTo>
                    <a:pt x="1758721" y="340220"/>
                  </a:lnTo>
                  <a:lnTo>
                    <a:pt x="1761718" y="337680"/>
                  </a:lnTo>
                  <a:lnTo>
                    <a:pt x="1763356" y="331330"/>
                  </a:lnTo>
                  <a:lnTo>
                    <a:pt x="1760791" y="330060"/>
                  </a:lnTo>
                  <a:lnTo>
                    <a:pt x="1757807" y="327520"/>
                  </a:lnTo>
                  <a:lnTo>
                    <a:pt x="1757654" y="324980"/>
                  </a:lnTo>
                  <a:lnTo>
                    <a:pt x="1756587" y="322440"/>
                  </a:lnTo>
                  <a:lnTo>
                    <a:pt x="1758581" y="322440"/>
                  </a:lnTo>
                  <a:lnTo>
                    <a:pt x="1763356" y="324980"/>
                  </a:lnTo>
                  <a:lnTo>
                    <a:pt x="1760842" y="321170"/>
                  </a:lnTo>
                  <a:lnTo>
                    <a:pt x="1760004" y="319900"/>
                  </a:lnTo>
                  <a:lnTo>
                    <a:pt x="1760575" y="317360"/>
                  </a:lnTo>
                  <a:lnTo>
                    <a:pt x="1760931" y="314820"/>
                  </a:lnTo>
                  <a:lnTo>
                    <a:pt x="1761007" y="309740"/>
                  </a:lnTo>
                  <a:lnTo>
                    <a:pt x="1755952" y="308470"/>
                  </a:lnTo>
                  <a:lnTo>
                    <a:pt x="1756029" y="305930"/>
                  </a:lnTo>
                  <a:lnTo>
                    <a:pt x="1753603" y="303390"/>
                  </a:lnTo>
                  <a:lnTo>
                    <a:pt x="1759013" y="305930"/>
                  </a:lnTo>
                  <a:lnTo>
                    <a:pt x="1758657" y="304660"/>
                  </a:lnTo>
                  <a:lnTo>
                    <a:pt x="1758835" y="303390"/>
                  </a:lnTo>
                  <a:lnTo>
                    <a:pt x="1759191" y="300850"/>
                  </a:lnTo>
                  <a:lnTo>
                    <a:pt x="1759369" y="299580"/>
                  </a:lnTo>
                  <a:lnTo>
                    <a:pt x="1759940" y="297040"/>
                  </a:lnTo>
                  <a:lnTo>
                    <a:pt x="1758899" y="294500"/>
                  </a:lnTo>
                  <a:lnTo>
                    <a:pt x="1758365" y="293230"/>
                  </a:lnTo>
                  <a:lnTo>
                    <a:pt x="1758518" y="290690"/>
                  </a:lnTo>
                  <a:lnTo>
                    <a:pt x="1758581" y="289420"/>
                  </a:lnTo>
                  <a:lnTo>
                    <a:pt x="1758797" y="286880"/>
                  </a:lnTo>
                  <a:lnTo>
                    <a:pt x="1759585" y="283070"/>
                  </a:lnTo>
                  <a:lnTo>
                    <a:pt x="1755381" y="280530"/>
                  </a:lnTo>
                  <a:lnTo>
                    <a:pt x="1753895" y="280530"/>
                  </a:lnTo>
                  <a:lnTo>
                    <a:pt x="1754251" y="277990"/>
                  </a:lnTo>
                  <a:lnTo>
                    <a:pt x="1756803" y="277990"/>
                  </a:lnTo>
                  <a:lnTo>
                    <a:pt x="1758365" y="276720"/>
                  </a:lnTo>
                  <a:lnTo>
                    <a:pt x="1759229" y="276720"/>
                  </a:lnTo>
                  <a:lnTo>
                    <a:pt x="1758937" y="274180"/>
                  </a:lnTo>
                  <a:lnTo>
                    <a:pt x="1758581" y="272910"/>
                  </a:lnTo>
                  <a:lnTo>
                    <a:pt x="1755736" y="272910"/>
                  </a:lnTo>
                  <a:lnTo>
                    <a:pt x="1753323" y="271640"/>
                  </a:lnTo>
                  <a:lnTo>
                    <a:pt x="1755381" y="269100"/>
                  </a:lnTo>
                  <a:lnTo>
                    <a:pt x="1757019" y="267830"/>
                  </a:lnTo>
                  <a:lnTo>
                    <a:pt x="1759013" y="267830"/>
                  </a:lnTo>
                  <a:lnTo>
                    <a:pt x="1758937" y="264020"/>
                  </a:lnTo>
                  <a:lnTo>
                    <a:pt x="1758937" y="262750"/>
                  </a:lnTo>
                  <a:lnTo>
                    <a:pt x="1756384" y="264020"/>
                  </a:lnTo>
                  <a:lnTo>
                    <a:pt x="1754746" y="264020"/>
                  </a:lnTo>
                  <a:lnTo>
                    <a:pt x="1755736" y="261480"/>
                  </a:lnTo>
                  <a:lnTo>
                    <a:pt x="1758162" y="262750"/>
                  </a:lnTo>
                  <a:lnTo>
                    <a:pt x="1758264" y="261480"/>
                  </a:lnTo>
                  <a:lnTo>
                    <a:pt x="1758365" y="260210"/>
                  </a:lnTo>
                  <a:lnTo>
                    <a:pt x="1758518" y="258940"/>
                  </a:lnTo>
                  <a:lnTo>
                    <a:pt x="1756740" y="257670"/>
                  </a:lnTo>
                  <a:lnTo>
                    <a:pt x="1755736" y="257670"/>
                  </a:lnTo>
                  <a:lnTo>
                    <a:pt x="1761147" y="252590"/>
                  </a:lnTo>
                  <a:lnTo>
                    <a:pt x="1752968" y="251320"/>
                  </a:lnTo>
                  <a:lnTo>
                    <a:pt x="1754035" y="247510"/>
                  </a:lnTo>
                  <a:lnTo>
                    <a:pt x="1756029" y="247510"/>
                  </a:lnTo>
                  <a:lnTo>
                    <a:pt x="1756587" y="250050"/>
                  </a:lnTo>
                  <a:lnTo>
                    <a:pt x="1758937" y="250050"/>
                  </a:lnTo>
                  <a:lnTo>
                    <a:pt x="1758657" y="247510"/>
                  </a:lnTo>
                  <a:lnTo>
                    <a:pt x="1759940" y="243700"/>
                  </a:lnTo>
                  <a:lnTo>
                    <a:pt x="1755101" y="243700"/>
                  </a:lnTo>
                  <a:lnTo>
                    <a:pt x="1753323" y="242430"/>
                  </a:lnTo>
                  <a:lnTo>
                    <a:pt x="1753603" y="241160"/>
                  </a:lnTo>
                  <a:lnTo>
                    <a:pt x="1758162" y="241160"/>
                  </a:lnTo>
                  <a:lnTo>
                    <a:pt x="1757730" y="239890"/>
                  </a:lnTo>
                  <a:lnTo>
                    <a:pt x="1755990" y="238620"/>
                  </a:lnTo>
                  <a:lnTo>
                    <a:pt x="1754251" y="237350"/>
                  </a:lnTo>
                  <a:lnTo>
                    <a:pt x="1756943" y="236080"/>
                  </a:lnTo>
                  <a:lnTo>
                    <a:pt x="1762709" y="234810"/>
                  </a:lnTo>
                  <a:lnTo>
                    <a:pt x="1758581" y="233540"/>
                  </a:lnTo>
                  <a:lnTo>
                    <a:pt x="1757299" y="231000"/>
                  </a:lnTo>
                  <a:lnTo>
                    <a:pt x="1759800" y="228460"/>
                  </a:lnTo>
                  <a:lnTo>
                    <a:pt x="1757514" y="225920"/>
                  </a:lnTo>
                  <a:lnTo>
                    <a:pt x="1756981" y="224650"/>
                  </a:lnTo>
                  <a:lnTo>
                    <a:pt x="1756448" y="223380"/>
                  </a:lnTo>
                  <a:lnTo>
                    <a:pt x="1757514" y="222110"/>
                  </a:lnTo>
                  <a:lnTo>
                    <a:pt x="1759585" y="224650"/>
                  </a:lnTo>
                  <a:lnTo>
                    <a:pt x="1759585" y="222110"/>
                  </a:lnTo>
                  <a:lnTo>
                    <a:pt x="1759585" y="220840"/>
                  </a:lnTo>
                  <a:lnTo>
                    <a:pt x="1759369" y="218300"/>
                  </a:lnTo>
                  <a:lnTo>
                    <a:pt x="1757235" y="218300"/>
                  </a:lnTo>
                  <a:lnTo>
                    <a:pt x="1756092" y="217690"/>
                  </a:lnTo>
                  <a:lnTo>
                    <a:pt x="1756092" y="232270"/>
                  </a:lnTo>
                  <a:lnTo>
                    <a:pt x="1755952" y="233540"/>
                  </a:lnTo>
                  <a:lnTo>
                    <a:pt x="1754098" y="233540"/>
                  </a:lnTo>
                  <a:lnTo>
                    <a:pt x="1753463" y="232270"/>
                  </a:lnTo>
                  <a:lnTo>
                    <a:pt x="1754174" y="231000"/>
                  </a:lnTo>
                  <a:lnTo>
                    <a:pt x="1756092" y="232270"/>
                  </a:lnTo>
                  <a:lnTo>
                    <a:pt x="1756092" y="217690"/>
                  </a:lnTo>
                  <a:lnTo>
                    <a:pt x="1754886" y="217030"/>
                  </a:lnTo>
                  <a:lnTo>
                    <a:pt x="1754886" y="215760"/>
                  </a:lnTo>
                  <a:lnTo>
                    <a:pt x="1755101" y="214490"/>
                  </a:lnTo>
                  <a:lnTo>
                    <a:pt x="1757451" y="215760"/>
                  </a:lnTo>
                  <a:lnTo>
                    <a:pt x="1758365" y="215760"/>
                  </a:lnTo>
                  <a:lnTo>
                    <a:pt x="1758657" y="214490"/>
                  </a:lnTo>
                  <a:lnTo>
                    <a:pt x="1757451" y="210680"/>
                  </a:lnTo>
                  <a:lnTo>
                    <a:pt x="1756092" y="208140"/>
                  </a:lnTo>
                  <a:lnTo>
                    <a:pt x="1760296" y="208140"/>
                  </a:lnTo>
                  <a:lnTo>
                    <a:pt x="1760220" y="205600"/>
                  </a:lnTo>
                  <a:lnTo>
                    <a:pt x="1758365" y="203060"/>
                  </a:lnTo>
                  <a:lnTo>
                    <a:pt x="1759292" y="200520"/>
                  </a:lnTo>
                  <a:lnTo>
                    <a:pt x="1759940" y="197980"/>
                  </a:lnTo>
                  <a:lnTo>
                    <a:pt x="1758581" y="197980"/>
                  </a:lnTo>
                  <a:lnTo>
                    <a:pt x="1757730" y="200520"/>
                  </a:lnTo>
                  <a:lnTo>
                    <a:pt x="1755952" y="199250"/>
                  </a:lnTo>
                  <a:lnTo>
                    <a:pt x="1757807" y="196710"/>
                  </a:lnTo>
                  <a:lnTo>
                    <a:pt x="1759077" y="192900"/>
                  </a:lnTo>
                  <a:lnTo>
                    <a:pt x="1758467" y="190360"/>
                  </a:lnTo>
                  <a:lnTo>
                    <a:pt x="1758162" y="189090"/>
                  </a:lnTo>
                  <a:lnTo>
                    <a:pt x="1757514" y="189090"/>
                  </a:lnTo>
                  <a:lnTo>
                    <a:pt x="1758010" y="185280"/>
                  </a:lnTo>
                  <a:lnTo>
                    <a:pt x="1759724" y="186550"/>
                  </a:lnTo>
                  <a:lnTo>
                    <a:pt x="1758365" y="187820"/>
                  </a:lnTo>
                  <a:lnTo>
                    <a:pt x="1758162" y="189090"/>
                  </a:lnTo>
                  <a:lnTo>
                    <a:pt x="1760156" y="190360"/>
                  </a:lnTo>
                  <a:lnTo>
                    <a:pt x="1761286" y="190360"/>
                  </a:lnTo>
                  <a:lnTo>
                    <a:pt x="1761998" y="185280"/>
                  </a:lnTo>
                  <a:lnTo>
                    <a:pt x="1761426" y="182740"/>
                  </a:lnTo>
                  <a:lnTo>
                    <a:pt x="1759864" y="181470"/>
                  </a:lnTo>
                  <a:lnTo>
                    <a:pt x="1757730" y="180200"/>
                  </a:lnTo>
                  <a:lnTo>
                    <a:pt x="1757451" y="176390"/>
                  </a:lnTo>
                  <a:lnTo>
                    <a:pt x="1759508" y="173850"/>
                  </a:lnTo>
                  <a:lnTo>
                    <a:pt x="1761578" y="171310"/>
                  </a:lnTo>
                  <a:lnTo>
                    <a:pt x="1759940" y="167500"/>
                  </a:lnTo>
                  <a:lnTo>
                    <a:pt x="1760385" y="164960"/>
                  </a:lnTo>
                  <a:lnTo>
                    <a:pt x="1760816" y="162420"/>
                  </a:lnTo>
                  <a:lnTo>
                    <a:pt x="1761705" y="157340"/>
                  </a:lnTo>
                  <a:lnTo>
                    <a:pt x="1771586" y="110350"/>
                  </a:lnTo>
                  <a:lnTo>
                    <a:pt x="1775002" y="97650"/>
                  </a:lnTo>
                  <a:lnTo>
                    <a:pt x="1778215" y="86220"/>
                  </a:lnTo>
                  <a:lnTo>
                    <a:pt x="1778787" y="83680"/>
                  </a:lnTo>
                  <a:lnTo>
                    <a:pt x="1779778" y="81140"/>
                  </a:lnTo>
                  <a:close/>
                </a:path>
                <a:path extrusionOk="0" h="548004" w="2484120">
                  <a:moveTo>
                    <a:pt x="1784616" y="486270"/>
                  </a:moveTo>
                  <a:lnTo>
                    <a:pt x="1781060" y="483730"/>
                  </a:lnTo>
                  <a:lnTo>
                    <a:pt x="1779993" y="487540"/>
                  </a:lnTo>
                  <a:lnTo>
                    <a:pt x="1778076" y="488810"/>
                  </a:lnTo>
                  <a:lnTo>
                    <a:pt x="1774355" y="476110"/>
                  </a:lnTo>
                  <a:lnTo>
                    <a:pt x="1770481" y="462140"/>
                  </a:lnTo>
                  <a:lnTo>
                    <a:pt x="1766849" y="449440"/>
                  </a:lnTo>
                  <a:lnTo>
                    <a:pt x="1763852" y="436740"/>
                  </a:lnTo>
                  <a:lnTo>
                    <a:pt x="1766760" y="443090"/>
                  </a:lnTo>
                  <a:lnTo>
                    <a:pt x="1767827" y="449440"/>
                  </a:lnTo>
                  <a:lnTo>
                    <a:pt x="1771535" y="455790"/>
                  </a:lnTo>
                  <a:lnTo>
                    <a:pt x="1772386" y="451980"/>
                  </a:lnTo>
                  <a:lnTo>
                    <a:pt x="1770888" y="446900"/>
                  </a:lnTo>
                  <a:lnTo>
                    <a:pt x="1769110" y="444360"/>
                  </a:lnTo>
                  <a:lnTo>
                    <a:pt x="1767116" y="439280"/>
                  </a:lnTo>
                  <a:lnTo>
                    <a:pt x="1770634" y="436740"/>
                  </a:lnTo>
                  <a:lnTo>
                    <a:pt x="1772386" y="435470"/>
                  </a:lnTo>
                  <a:lnTo>
                    <a:pt x="1767547" y="431660"/>
                  </a:lnTo>
                  <a:lnTo>
                    <a:pt x="1770672" y="427850"/>
                  </a:lnTo>
                  <a:lnTo>
                    <a:pt x="1769821" y="424040"/>
                  </a:lnTo>
                  <a:lnTo>
                    <a:pt x="1768614" y="420230"/>
                  </a:lnTo>
                  <a:lnTo>
                    <a:pt x="1768830" y="418960"/>
                  </a:lnTo>
                  <a:lnTo>
                    <a:pt x="1768894" y="415150"/>
                  </a:lnTo>
                  <a:lnTo>
                    <a:pt x="1767954" y="412610"/>
                  </a:lnTo>
                  <a:lnTo>
                    <a:pt x="1767471" y="411340"/>
                  </a:lnTo>
                  <a:lnTo>
                    <a:pt x="1768614" y="407530"/>
                  </a:lnTo>
                  <a:lnTo>
                    <a:pt x="1768335" y="407530"/>
                  </a:lnTo>
                  <a:lnTo>
                    <a:pt x="1767979" y="403720"/>
                  </a:lnTo>
                  <a:lnTo>
                    <a:pt x="1769046" y="399910"/>
                  </a:lnTo>
                  <a:lnTo>
                    <a:pt x="1768335" y="398640"/>
                  </a:lnTo>
                  <a:lnTo>
                    <a:pt x="1763420" y="399910"/>
                  </a:lnTo>
                  <a:lnTo>
                    <a:pt x="1765338" y="397370"/>
                  </a:lnTo>
                  <a:lnTo>
                    <a:pt x="1763953" y="396100"/>
                  </a:lnTo>
                  <a:lnTo>
                    <a:pt x="1762569" y="394830"/>
                  </a:lnTo>
                  <a:lnTo>
                    <a:pt x="1765198" y="393560"/>
                  </a:lnTo>
                  <a:lnTo>
                    <a:pt x="1766341" y="392290"/>
                  </a:lnTo>
                  <a:lnTo>
                    <a:pt x="1768043" y="392290"/>
                  </a:lnTo>
                  <a:lnTo>
                    <a:pt x="1767471" y="389750"/>
                  </a:lnTo>
                  <a:lnTo>
                    <a:pt x="1766836" y="388480"/>
                  </a:lnTo>
                  <a:lnTo>
                    <a:pt x="1764919" y="389750"/>
                  </a:lnTo>
                  <a:lnTo>
                    <a:pt x="1763064" y="388480"/>
                  </a:lnTo>
                  <a:lnTo>
                    <a:pt x="1765846" y="387210"/>
                  </a:lnTo>
                  <a:lnTo>
                    <a:pt x="1768614" y="385940"/>
                  </a:lnTo>
                  <a:lnTo>
                    <a:pt x="1762569" y="385940"/>
                  </a:lnTo>
                  <a:lnTo>
                    <a:pt x="1762429" y="384670"/>
                  </a:lnTo>
                  <a:lnTo>
                    <a:pt x="1762607" y="383400"/>
                  </a:lnTo>
                  <a:lnTo>
                    <a:pt x="1762785" y="382130"/>
                  </a:lnTo>
                  <a:lnTo>
                    <a:pt x="1768043" y="383400"/>
                  </a:lnTo>
                  <a:lnTo>
                    <a:pt x="1766239" y="380860"/>
                  </a:lnTo>
                  <a:lnTo>
                    <a:pt x="1765338" y="379590"/>
                  </a:lnTo>
                  <a:lnTo>
                    <a:pt x="1764271" y="378320"/>
                  </a:lnTo>
                  <a:lnTo>
                    <a:pt x="1764271" y="375780"/>
                  </a:lnTo>
                  <a:lnTo>
                    <a:pt x="1762213" y="375780"/>
                  </a:lnTo>
                  <a:lnTo>
                    <a:pt x="1762607" y="374510"/>
                  </a:lnTo>
                  <a:lnTo>
                    <a:pt x="1763001" y="373240"/>
                  </a:lnTo>
                  <a:lnTo>
                    <a:pt x="1765985" y="374510"/>
                  </a:lnTo>
                  <a:lnTo>
                    <a:pt x="1765731" y="373240"/>
                  </a:lnTo>
                  <a:lnTo>
                    <a:pt x="1765490" y="371970"/>
                  </a:lnTo>
                  <a:lnTo>
                    <a:pt x="1764982" y="369430"/>
                  </a:lnTo>
                  <a:lnTo>
                    <a:pt x="1761934" y="371970"/>
                  </a:lnTo>
                  <a:lnTo>
                    <a:pt x="1760651" y="370700"/>
                  </a:lnTo>
                  <a:lnTo>
                    <a:pt x="1760867" y="369430"/>
                  </a:lnTo>
                  <a:lnTo>
                    <a:pt x="1762709" y="368160"/>
                  </a:lnTo>
                  <a:lnTo>
                    <a:pt x="1766049" y="366890"/>
                  </a:lnTo>
                  <a:lnTo>
                    <a:pt x="1760512" y="365620"/>
                  </a:lnTo>
                  <a:lnTo>
                    <a:pt x="1760156" y="365391"/>
                  </a:lnTo>
                  <a:lnTo>
                    <a:pt x="1760156" y="385940"/>
                  </a:lnTo>
                  <a:lnTo>
                    <a:pt x="1759229" y="385940"/>
                  </a:lnTo>
                  <a:lnTo>
                    <a:pt x="1757730" y="384670"/>
                  </a:lnTo>
                  <a:lnTo>
                    <a:pt x="1758873" y="383400"/>
                  </a:lnTo>
                  <a:lnTo>
                    <a:pt x="1760156" y="385940"/>
                  </a:lnTo>
                  <a:lnTo>
                    <a:pt x="1760156" y="365391"/>
                  </a:lnTo>
                  <a:lnTo>
                    <a:pt x="1758581" y="364350"/>
                  </a:lnTo>
                  <a:lnTo>
                    <a:pt x="1758873" y="361810"/>
                  </a:lnTo>
                  <a:lnTo>
                    <a:pt x="1760867" y="360540"/>
                  </a:lnTo>
                  <a:lnTo>
                    <a:pt x="1763560" y="359270"/>
                  </a:lnTo>
                  <a:lnTo>
                    <a:pt x="1761502" y="358000"/>
                  </a:lnTo>
                  <a:lnTo>
                    <a:pt x="1758657" y="358000"/>
                  </a:lnTo>
                  <a:lnTo>
                    <a:pt x="1758581" y="355460"/>
                  </a:lnTo>
                  <a:lnTo>
                    <a:pt x="1761147" y="354190"/>
                  </a:lnTo>
                  <a:lnTo>
                    <a:pt x="1763356" y="351650"/>
                  </a:lnTo>
                  <a:lnTo>
                    <a:pt x="1761007" y="349110"/>
                  </a:lnTo>
                  <a:lnTo>
                    <a:pt x="1758365" y="347941"/>
                  </a:lnTo>
                  <a:lnTo>
                    <a:pt x="1758365" y="374510"/>
                  </a:lnTo>
                  <a:lnTo>
                    <a:pt x="1757451" y="375780"/>
                  </a:lnTo>
                  <a:lnTo>
                    <a:pt x="1756168" y="374510"/>
                  </a:lnTo>
                  <a:lnTo>
                    <a:pt x="1756168" y="424040"/>
                  </a:lnTo>
                  <a:lnTo>
                    <a:pt x="1754454" y="422770"/>
                  </a:lnTo>
                  <a:lnTo>
                    <a:pt x="1755241" y="421500"/>
                  </a:lnTo>
                  <a:lnTo>
                    <a:pt x="1755597" y="420230"/>
                  </a:lnTo>
                  <a:lnTo>
                    <a:pt x="1755813" y="421500"/>
                  </a:lnTo>
                  <a:lnTo>
                    <a:pt x="1756168" y="424040"/>
                  </a:lnTo>
                  <a:lnTo>
                    <a:pt x="1756168" y="374510"/>
                  </a:lnTo>
                  <a:lnTo>
                    <a:pt x="1758365" y="374510"/>
                  </a:lnTo>
                  <a:lnTo>
                    <a:pt x="1758365" y="347941"/>
                  </a:lnTo>
                  <a:lnTo>
                    <a:pt x="1758162" y="347840"/>
                  </a:lnTo>
                  <a:lnTo>
                    <a:pt x="1757451" y="347002"/>
                  </a:lnTo>
                  <a:lnTo>
                    <a:pt x="1757451" y="364350"/>
                  </a:lnTo>
                  <a:lnTo>
                    <a:pt x="1757159" y="366890"/>
                  </a:lnTo>
                  <a:lnTo>
                    <a:pt x="1756524" y="368160"/>
                  </a:lnTo>
                  <a:lnTo>
                    <a:pt x="1754530" y="366890"/>
                  </a:lnTo>
                  <a:lnTo>
                    <a:pt x="1754809" y="365620"/>
                  </a:lnTo>
                  <a:lnTo>
                    <a:pt x="1755521" y="363080"/>
                  </a:lnTo>
                  <a:lnTo>
                    <a:pt x="1757451" y="364350"/>
                  </a:lnTo>
                  <a:lnTo>
                    <a:pt x="1757451" y="347002"/>
                  </a:lnTo>
                  <a:lnTo>
                    <a:pt x="1757095" y="346570"/>
                  </a:lnTo>
                  <a:lnTo>
                    <a:pt x="1757095" y="345300"/>
                  </a:lnTo>
                  <a:lnTo>
                    <a:pt x="1756029" y="345300"/>
                  </a:lnTo>
                  <a:lnTo>
                    <a:pt x="1756029" y="355460"/>
                  </a:lnTo>
                  <a:lnTo>
                    <a:pt x="1755101" y="356730"/>
                  </a:lnTo>
                  <a:lnTo>
                    <a:pt x="1754314" y="358000"/>
                  </a:lnTo>
                  <a:lnTo>
                    <a:pt x="1753958" y="357555"/>
                  </a:lnTo>
                  <a:lnTo>
                    <a:pt x="1753958" y="412610"/>
                  </a:lnTo>
                  <a:lnTo>
                    <a:pt x="1753184" y="412610"/>
                  </a:lnTo>
                  <a:lnTo>
                    <a:pt x="1752612" y="411340"/>
                  </a:lnTo>
                  <a:lnTo>
                    <a:pt x="1753539" y="411340"/>
                  </a:lnTo>
                  <a:lnTo>
                    <a:pt x="1753958" y="412610"/>
                  </a:lnTo>
                  <a:lnTo>
                    <a:pt x="1753958" y="357555"/>
                  </a:lnTo>
                  <a:lnTo>
                    <a:pt x="1753323" y="356730"/>
                  </a:lnTo>
                  <a:lnTo>
                    <a:pt x="1753108" y="355460"/>
                  </a:lnTo>
                  <a:lnTo>
                    <a:pt x="1754035" y="354190"/>
                  </a:lnTo>
                  <a:lnTo>
                    <a:pt x="1756029" y="355460"/>
                  </a:lnTo>
                  <a:lnTo>
                    <a:pt x="1756029" y="345300"/>
                  </a:lnTo>
                  <a:lnTo>
                    <a:pt x="1754390" y="345300"/>
                  </a:lnTo>
                  <a:lnTo>
                    <a:pt x="1754390" y="350380"/>
                  </a:lnTo>
                  <a:lnTo>
                    <a:pt x="1753387" y="350380"/>
                  </a:lnTo>
                  <a:lnTo>
                    <a:pt x="1753743" y="349110"/>
                  </a:lnTo>
                  <a:lnTo>
                    <a:pt x="1754390" y="350380"/>
                  </a:lnTo>
                  <a:lnTo>
                    <a:pt x="1754390" y="345300"/>
                  </a:lnTo>
                  <a:lnTo>
                    <a:pt x="1750834" y="345300"/>
                  </a:lnTo>
                  <a:lnTo>
                    <a:pt x="1750834" y="399910"/>
                  </a:lnTo>
                  <a:lnTo>
                    <a:pt x="1749272" y="398640"/>
                  </a:lnTo>
                  <a:lnTo>
                    <a:pt x="1749196" y="396100"/>
                  </a:lnTo>
                  <a:lnTo>
                    <a:pt x="1750834" y="399910"/>
                  </a:lnTo>
                  <a:lnTo>
                    <a:pt x="1750834" y="345300"/>
                  </a:lnTo>
                  <a:lnTo>
                    <a:pt x="1749336" y="345300"/>
                  </a:lnTo>
                  <a:lnTo>
                    <a:pt x="1749336" y="388480"/>
                  </a:lnTo>
                  <a:lnTo>
                    <a:pt x="1748409" y="388480"/>
                  </a:lnTo>
                  <a:lnTo>
                    <a:pt x="1747634" y="387210"/>
                  </a:lnTo>
                  <a:lnTo>
                    <a:pt x="1748345" y="387210"/>
                  </a:lnTo>
                  <a:lnTo>
                    <a:pt x="1749336" y="388480"/>
                  </a:lnTo>
                  <a:lnTo>
                    <a:pt x="1749336" y="345300"/>
                  </a:lnTo>
                  <a:lnTo>
                    <a:pt x="1748345" y="345300"/>
                  </a:lnTo>
                  <a:lnTo>
                    <a:pt x="1748345" y="380860"/>
                  </a:lnTo>
                  <a:lnTo>
                    <a:pt x="1747634" y="382130"/>
                  </a:lnTo>
                  <a:lnTo>
                    <a:pt x="1746923" y="380860"/>
                  </a:lnTo>
                  <a:lnTo>
                    <a:pt x="1748345" y="380860"/>
                  </a:lnTo>
                  <a:lnTo>
                    <a:pt x="1748345" y="345300"/>
                  </a:lnTo>
                  <a:lnTo>
                    <a:pt x="1734007" y="345300"/>
                  </a:lnTo>
                  <a:lnTo>
                    <a:pt x="1732127" y="346570"/>
                  </a:lnTo>
                  <a:lnTo>
                    <a:pt x="1735823" y="347840"/>
                  </a:lnTo>
                  <a:lnTo>
                    <a:pt x="1735607" y="350380"/>
                  </a:lnTo>
                  <a:lnTo>
                    <a:pt x="1731416" y="350380"/>
                  </a:lnTo>
                  <a:lnTo>
                    <a:pt x="1729701" y="351650"/>
                  </a:lnTo>
                  <a:lnTo>
                    <a:pt x="1730844" y="354190"/>
                  </a:lnTo>
                  <a:lnTo>
                    <a:pt x="1733550" y="354190"/>
                  </a:lnTo>
                  <a:lnTo>
                    <a:pt x="1733753" y="358000"/>
                  </a:lnTo>
                  <a:lnTo>
                    <a:pt x="1735467" y="359270"/>
                  </a:lnTo>
                  <a:lnTo>
                    <a:pt x="1734261" y="360540"/>
                  </a:lnTo>
                  <a:lnTo>
                    <a:pt x="1731264" y="359270"/>
                  </a:lnTo>
                  <a:lnTo>
                    <a:pt x="1731911" y="363080"/>
                  </a:lnTo>
                  <a:lnTo>
                    <a:pt x="1736750" y="363080"/>
                  </a:lnTo>
                  <a:lnTo>
                    <a:pt x="1735823" y="365620"/>
                  </a:lnTo>
                  <a:lnTo>
                    <a:pt x="1736890" y="368160"/>
                  </a:lnTo>
                  <a:lnTo>
                    <a:pt x="1739023" y="369430"/>
                  </a:lnTo>
                  <a:lnTo>
                    <a:pt x="1739239" y="370700"/>
                  </a:lnTo>
                  <a:lnTo>
                    <a:pt x="1737525" y="371970"/>
                  </a:lnTo>
                  <a:lnTo>
                    <a:pt x="1734185" y="375780"/>
                  </a:lnTo>
                  <a:lnTo>
                    <a:pt x="1734261" y="377050"/>
                  </a:lnTo>
                  <a:lnTo>
                    <a:pt x="1738172" y="378320"/>
                  </a:lnTo>
                  <a:lnTo>
                    <a:pt x="1739595" y="380860"/>
                  </a:lnTo>
                  <a:lnTo>
                    <a:pt x="1738452" y="382130"/>
                  </a:lnTo>
                  <a:lnTo>
                    <a:pt x="1735531" y="379590"/>
                  </a:lnTo>
                  <a:lnTo>
                    <a:pt x="1735467" y="380860"/>
                  </a:lnTo>
                  <a:lnTo>
                    <a:pt x="1735328" y="384670"/>
                  </a:lnTo>
                  <a:lnTo>
                    <a:pt x="1738096" y="382130"/>
                  </a:lnTo>
                  <a:lnTo>
                    <a:pt x="1739658" y="383400"/>
                  </a:lnTo>
                  <a:lnTo>
                    <a:pt x="1737956" y="384670"/>
                  </a:lnTo>
                  <a:lnTo>
                    <a:pt x="1737741" y="385940"/>
                  </a:lnTo>
                  <a:lnTo>
                    <a:pt x="1739239" y="387210"/>
                  </a:lnTo>
                  <a:lnTo>
                    <a:pt x="1740725" y="389750"/>
                  </a:lnTo>
                  <a:lnTo>
                    <a:pt x="1742655" y="392290"/>
                  </a:lnTo>
                  <a:lnTo>
                    <a:pt x="1741868" y="394830"/>
                  </a:lnTo>
                  <a:lnTo>
                    <a:pt x="1740306" y="397370"/>
                  </a:lnTo>
                  <a:lnTo>
                    <a:pt x="1744573" y="398640"/>
                  </a:lnTo>
                  <a:lnTo>
                    <a:pt x="1743075" y="401180"/>
                  </a:lnTo>
                  <a:lnTo>
                    <a:pt x="1740662" y="403720"/>
                  </a:lnTo>
                  <a:lnTo>
                    <a:pt x="1743214" y="404990"/>
                  </a:lnTo>
                  <a:lnTo>
                    <a:pt x="1746567" y="408800"/>
                  </a:lnTo>
                  <a:lnTo>
                    <a:pt x="1743786" y="412610"/>
                  </a:lnTo>
                  <a:lnTo>
                    <a:pt x="1748561" y="413880"/>
                  </a:lnTo>
                  <a:lnTo>
                    <a:pt x="1748409" y="415150"/>
                  </a:lnTo>
                  <a:lnTo>
                    <a:pt x="1746923" y="417690"/>
                  </a:lnTo>
                  <a:lnTo>
                    <a:pt x="1748701" y="420230"/>
                  </a:lnTo>
                  <a:lnTo>
                    <a:pt x="1749907" y="422770"/>
                  </a:lnTo>
                  <a:lnTo>
                    <a:pt x="1751965" y="425310"/>
                  </a:lnTo>
                  <a:lnTo>
                    <a:pt x="1752892" y="429120"/>
                  </a:lnTo>
                  <a:lnTo>
                    <a:pt x="1755876" y="441820"/>
                  </a:lnTo>
                  <a:lnTo>
                    <a:pt x="1757807" y="448170"/>
                  </a:lnTo>
                  <a:lnTo>
                    <a:pt x="1758302" y="450710"/>
                  </a:lnTo>
                  <a:lnTo>
                    <a:pt x="1760867" y="454520"/>
                  </a:lnTo>
                  <a:lnTo>
                    <a:pt x="1759292" y="445630"/>
                  </a:lnTo>
                  <a:lnTo>
                    <a:pt x="1757159" y="439280"/>
                  </a:lnTo>
                  <a:lnTo>
                    <a:pt x="1756943" y="431660"/>
                  </a:lnTo>
                  <a:lnTo>
                    <a:pt x="1759013" y="432930"/>
                  </a:lnTo>
                  <a:lnTo>
                    <a:pt x="1759432" y="435470"/>
                  </a:lnTo>
                  <a:lnTo>
                    <a:pt x="1762899" y="449440"/>
                  </a:lnTo>
                  <a:lnTo>
                    <a:pt x="1767052" y="462140"/>
                  </a:lnTo>
                  <a:lnTo>
                    <a:pt x="1771523" y="474840"/>
                  </a:lnTo>
                  <a:lnTo>
                    <a:pt x="1775942" y="487540"/>
                  </a:lnTo>
                  <a:lnTo>
                    <a:pt x="1777365" y="490080"/>
                  </a:lnTo>
                  <a:lnTo>
                    <a:pt x="1779066" y="491350"/>
                  </a:lnTo>
                  <a:lnTo>
                    <a:pt x="1779930" y="488810"/>
                  </a:lnTo>
                  <a:lnTo>
                    <a:pt x="1783130" y="488810"/>
                  </a:lnTo>
                  <a:lnTo>
                    <a:pt x="1784616" y="486270"/>
                  </a:lnTo>
                  <a:close/>
                </a:path>
                <a:path extrusionOk="0" h="548004" w="2484120">
                  <a:moveTo>
                    <a:pt x="2194077" y="534847"/>
                  </a:moveTo>
                  <a:lnTo>
                    <a:pt x="2165604" y="534847"/>
                  </a:lnTo>
                  <a:lnTo>
                    <a:pt x="2137397" y="533577"/>
                  </a:lnTo>
                  <a:lnTo>
                    <a:pt x="2109393" y="533577"/>
                  </a:lnTo>
                  <a:lnTo>
                    <a:pt x="2081466" y="532307"/>
                  </a:lnTo>
                  <a:lnTo>
                    <a:pt x="2088019" y="529767"/>
                  </a:lnTo>
                  <a:lnTo>
                    <a:pt x="2095906" y="531037"/>
                  </a:lnTo>
                  <a:lnTo>
                    <a:pt x="2097582" y="529767"/>
                  </a:lnTo>
                  <a:lnTo>
                    <a:pt x="2102599" y="525957"/>
                  </a:lnTo>
                  <a:lnTo>
                    <a:pt x="2099678" y="524687"/>
                  </a:lnTo>
                  <a:lnTo>
                    <a:pt x="2097620" y="525957"/>
                  </a:lnTo>
                  <a:lnTo>
                    <a:pt x="2095690" y="524687"/>
                  </a:lnTo>
                  <a:lnTo>
                    <a:pt x="2097976" y="522147"/>
                  </a:lnTo>
                  <a:lnTo>
                    <a:pt x="2096046" y="519607"/>
                  </a:lnTo>
                  <a:lnTo>
                    <a:pt x="2093709" y="518337"/>
                  </a:lnTo>
                  <a:lnTo>
                    <a:pt x="2091283" y="517067"/>
                  </a:lnTo>
                  <a:lnTo>
                    <a:pt x="2089581" y="518337"/>
                  </a:lnTo>
                  <a:lnTo>
                    <a:pt x="2091423" y="519607"/>
                  </a:lnTo>
                  <a:lnTo>
                    <a:pt x="2090864" y="522147"/>
                  </a:lnTo>
                  <a:lnTo>
                    <a:pt x="2089556" y="520877"/>
                  </a:lnTo>
                  <a:lnTo>
                    <a:pt x="2086952" y="518337"/>
                  </a:lnTo>
                  <a:lnTo>
                    <a:pt x="2081326" y="520877"/>
                  </a:lnTo>
                  <a:lnTo>
                    <a:pt x="2077275" y="517067"/>
                  </a:lnTo>
                  <a:lnTo>
                    <a:pt x="2070227" y="517067"/>
                  </a:lnTo>
                  <a:lnTo>
                    <a:pt x="2070087" y="519607"/>
                  </a:lnTo>
                  <a:lnTo>
                    <a:pt x="2070163" y="522147"/>
                  </a:lnTo>
                  <a:lnTo>
                    <a:pt x="2070303" y="523417"/>
                  </a:lnTo>
                  <a:lnTo>
                    <a:pt x="2072144" y="524687"/>
                  </a:lnTo>
                  <a:lnTo>
                    <a:pt x="2074138" y="524687"/>
                  </a:lnTo>
                  <a:lnTo>
                    <a:pt x="2074710" y="525957"/>
                  </a:lnTo>
                  <a:lnTo>
                    <a:pt x="2070163" y="524687"/>
                  </a:lnTo>
                  <a:lnTo>
                    <a:pt x="2066036" y="525957"/>
                  </a:lnTo>
                  <a:lnTo>
                    <a:pt x="2059063" y="525957"/>
                  </a:lnTo>
                  <a:lnTo>
                    <a:pt x="2058708" y="529767"/>
                  </a:lnTo>
                  <a:lnTo>
                    <a:pt x="2058631" y="532307"/>
                  </a:lnTo>
                  <a:lnTo>
                    <a:pt x="2042769" y="532307"/>
                  </a:lnTo>
                  <a:lnTo>
                    <a:pt x="2044128" y="529767"/>
                  </a:lnTo>
                  <a:lnTo>
                    <a:pt x="2048319" y="529767"/>
                  </a:lnTo>
                  <a:lnTo>
                    <a:pt x="2047862" y="528497"/>
                  </a:lnTo>
                  <a:lnTo>
                    <a:pt x="2047392" y="527227"/>
                  </a:lnTo>
                  <a:lnTo>
                    <a:pt x="2046401" y="523417"/>
                  </a:lnTo>
                  <a:lnTo>
                    <a:pt x="2047748" y="523417"/>
                  </a:lnTo>
                  <a:lnTo>
                    <a:pt x="2050529" y="524687"/>
                  </a:lnTo>
                  <a:lnTo>
                    <a:pt x="2052586" y="524687"/>
                  </a:lnTo>
                  <a:lnTo>
                    <a:pt x="2054225" y="523417"/>
                  </a:lnTo>
                  <a:lnTo>
                    <a:pt x="2055215" y="522147"/>
                  </a:lnTo>
                  <a:lnTo>
                    <a:pt x="2053869" y="518337"/>
                  </a:lnTo>
                  <a:lnTo>
                    <a:pt x="2051088" y="518337"/>
                  </a:lnTo>
                  <a:lnTo>
                    <a:pt x="2048103" y="515797"/>
                  </a:lnTo>
                  <a:lnTo>
                    <a:pt x="2043557" y="519607"/>
                  </a:lnTo>
                  <a:lnTo>
                    <a:pt x="2040991" y="520877"/>
                  </a:lnTo>
                  <a:lnTo>
                    <a:pt x="2039289" y="523417"/>
                  </a:lnTo>
                  <a:lnTo>
                    <a:pt x="2036800" y="527227"/>
                  </a:lnTo>
                  <a:lnTo>
                    <a:pt x="2028050" y="528497"/>
                  </a:lnTo>
                  <a:lnTo>
                    <a:pt x="2023275" y="526986"/>
                  </a:lnTo>
                  <a:lnTo>
                    <a:pt x="2023275" y="532307"/>
                  </a:lnTo>
                  <a:lnTo>
                    <a:pt x="2014880" y="531037"/>
                  </a:lnTo>
                  <a:lnTo>
                    <a:pt x="2006917" y="532307"/>
                  </a:lnTo>
                  <a:lnTo>
                    <a:pt x="1999094" y="531037"/>
                  </a:lnTo>
                  <a:lnTo>
                    <a:pt x="2007057" y="529767"/>
                  </a:lnTo>
                  <a:lnTo>
                    <a:pt x="2015032" y="527227"/>
                  </a:lnTo>
                  <a:lnTo>
                    <a:pt x="2023275" y="532307"/>
                  </a:lnTo>
                  <a:lnTo>
                    <a:pt x="2023275" y="526986"/>
                  </a:lnTo>
                  <a:lnTo>
                    <a:pt x="2020074" y="525957"/>
                  </a:lnTo>
                  <a:lnTo>
                    <a:pt x="2018588" y="520877"/>
                  </a:lnTo>
                  <a:lnTo>
                    <a:pt x="2013813" y="519607"/>
                  </a:lnTo>
                  <a:lnTo>
                    <a:pt x="2013102" y="518337"/>
                  </a:lnTo>
                  <a:lnTo>
                    <a:pt x="2012251" y="516432"/>
                  </a:lnTo>
                  <a:lnTo>
                    <a:pt x="2012251" y="524687"/>
                  </a:lnTo>
                  <a:lnTo>
                    <a:pt x="2009406" y="525957"/>
                  </a:lnTo>
                  <a:lnTo>
                    <a:pt x="2007133" y="525957"/>
                  </a:lnTo>
                  <a:lnTo>
                    <a:pt x="2004504" y="524687"/>
                  </a:lnTo>
                  <a:lnTo>
                    <a:pt x="2004923" y="523417"/>
                  </a:lnTo>
                  <a:lnTo>
                    <a:pt x="2004923" y="520877"/>
                  </a:lnTo>
                  <a:lnTo>
                    <a:pt x="2006854" y="519607"/>
                  </a:lnTo>
                  <a:lnTo>
                    <a:pt x="2009698" y="519607"/>
                  </a:lnTo>
                  <a:lnTo>
                    <a:pt x="2009622" y="523417"/>
                  </a:lnTo>
                  <a:lnTo>
                    <a:pt x="2012251" y="524687"/>
                  </a:lnTo>
                  <a:lnTo>
                    <a:pt x="2012251" y="516432"/>
                  </a:lnTo>
                  <a:lnTo>
                    <a:pt x="2011972" y="515797"/>
                  </a:lnTo>
                  <a:lnTo>
                    <a:pt x="2006777" y="514527"/>
                  </a:lnTo>
                  <a:lnTo>
                    <a:pt x="2005355" y="515797"/>
                  </a:lnTo>
                  <a:lnTo>
                    <a:pt x="2003082" y="518337"/>
                  </a:lnTo>
                  <a:lnTo>
                    <a:pt x="1998306" y="518337"/>
                  </a:lnTo>
                  <a:lnTo>
                    <a:pt x="1997176" y="522147"/>
                  </a:lnTo>
                  <a:lnTo>
                    <a:pt x="1994903" y="523417"/>
                  </a:lnTo>
                  <a:lnTo>
                    <a:pt x="1986927" y="523417"/>
                  </a:lnTo>
                  <a:lnTo>
                    <a:pt x="1989416" y="520877"/>
                  </a:lnTo>
                  <a:lnTo>
                    <a:pt x="1987359" y="519607"/>
                  </a:lnTo>
                  <a:lnTo>
                    <a:pt x="1987143" y="515797"/>
                  </a:lnTo>
                  <a:lnTo>
                    <a:pt x="1984438" y="515797"/>
                  </a:lnTo>
                  <a:lnTo>
                    <a:pt x="1981593" y="513257"/>
                  </a:lnTo>
                  <a:lnTo>
                    <a:pt x="1979383" y="513257"/>
                  </a:lnTo>
                  <a:lnTo>
                    <a:pt x="1977250" y="518337"/>
                  </a:lnTo>
                  <a:lnTo>
                    <a:pt x="1973414" y="518337"/>
                  </a:lnTo>
                  <a:lnTo>
                    <a:pt x="1974481" y="522147"/>
                  </a:lnTo>
                  <a:lnTo>
                    <a:pt x="1971916" y="522147"/>
                  </a:lnTo>
                  <a:lnTo>
                    <a:pt x="1969147" y="523417"/>
                  </a:lnTo>
                  <a:lnTo>
                    <a:pt x="1967814" y="522147"/>
                  </a:lnTo>
                  <a:lnTo>
                    <a:pt x="1965159" y="519607"/>
                  </a:lnTo>
                  <a:lnTo>
                    <a:pt x="1967014" y="518337"/>
                  </a:lnTo>
                  <a:lnTo>
                    <a:pt x="1967433" y="517067"/>
                  </a:lnTo>
                  <a:lnTo>
                    <a:pt x="1967941" y="515797"/>
                  </a:lnTo>
                  <a:lnTo>
                    <a:pt x="1969008" y="513257"/>
                  </a:lnTo>
                  <a:lnTo>
                    <a:pt x="1956130" y="513257"/>
                  </a:lnTo>
                  <a:lnTo>
                    <a:pt x="1952002" y="515797"/>
                  </a:lnTo>
                  <a:lnTo>
                    <a:pt x="1948802" y="518337"/>
                  </a:lnTo>
                  <a:lnTo>
                    <a:pt x="1946529" y="518337"/>
                  </a:lnTo>
                  <a:lnTo>
                    <a:pt x="1943633" y="515797"/>
                  </a:lnTo>
                  <a:lnTo>
                    <a:pt x="1942185" y="514527"/>
                  </a:lnTo>
                  <a:lnTo>
                    <a:pt x="1940331" y="513257"/>
                  </a:lnTo>
                  <a:lnTo>
                    <a:pt x="1937918" y="514527"/>
                  </a:lnTo>
                  <a:lnTo>
                    <a:pt x="1928672" y="514527"/>
                  </a:lnTo>
                  <a:lnTo>
                    <a:pt x="1924189" y="513257"/>
                  </a:lnTo>
                  <a:lnTo>
                    <a:pt x="1924050" y="513257"/>
                  </a:lnTo>
                  <a:lnTo>
                    <a:pt x="1924050" y="536117"/>
                  </a:lnTo>
                  <a:lnTo>
                    <a:pt x="1918182" y="538657"/>
                  </a:lnTo>
                  <a:lnTo>
                    <a:pt x="1912073" y="539927"/>
                  </a:lnTo>
                  <a:lnTo>
                    <a:pt x="1899500" y="539927"/>
                  </a:lnTo>
                  <a:lnTo>
                    <a:pt x="1897227" y="538657"/>
                  </a:lnTo>
                  <a:lnTo>
                    <a:pt x="1895525" y="536117"/>
                  </a:lnTo>
                  <a:lnTo>
                    <a:pt x="1902206" y="536117"/>
                  </a:lnTo>
                  <a:lnTo>
                    <a:pt x="1906409" y="534847"/>
                  </a:lnTo>
                  <a:lnTo>
                    <a:pt x="1908390" y="534847"/>
                  </a:lnTo>
                  <a:lnTo>
                    <a:pt x="1909749" y="537387"/>
                  </a:lnTo>
                  <a:lnTo>
                    <a:pt x="1913661" y="538657"/>
                  </a:lnTo>
                  <a:lnTo>
                    <a:pt x="1915795" y="534847"/>
                  </a:lnTo>
                  <a:lnTo>
                    <a:pt x="1916506" y="533577"/>
                  </a:lnTo>
                  <a:lnTo>
                    <a:pt x="1920341" y="536117"/>
                  </a:lnTo>
                  <a:lnTo>
                    <a:pt x="1924050" y="536117"/>
                  </a:lnTo>
                  <a:lnTo>
                    <a:pt x="1924050" y="513257"/>
                  </a:lnTo>
                  <a:lnTo>
                    <a:pt x="1920913" y="513257"/>
                  </a:lnTo>
                  <a:lnTo>
                    <a:pt x="1917928" y="515797"/>
                  </a:lnTo>
                  <a:lnTo>
                    <a:pt x="1915299" y="515797"/>
                  </a:lnTo>
                  <a:lnTo>
                    <a:pt x="1912518" y="513257"/>
                  </a:lnTo>
                  <a:lnTo>
                    <a:pt x="1910676" y="511987"/>
                  </a:lnTo>
                  <a:lnTo>
                    <a:pt x="1909318" y="511987"/>
                  </a:lnTo>
                  <a:lnTo>
                    <a:pt x="1906117" y="522147"/>
                  </a:lnTo>
                  <a:lnTo>
                    <a:pt x="1905050" y="522147"/>
                  </a:lnTo>
                  <a:lnTo>
                    <a:pt x="1899500" y="520877"/>
                  </a:lnTo>
                  <a:lnTo>
                    <a:pt x="1898929" y="519607"/>
                  </a:lnTo>
                  <a:lnTo>
                    <a:pt x="1900008" y="519607"/>
                  </a:lnTo>
                  <a:lnTo>
                    <a:pt x="1901494" y="520877"/>
                  </a:lnTo>
                  <a:lnTo>
                    <a:pt x="1902167" y="519607"/>
                  </a:lnTo>
                  <a:lnTo>
                    <a:pt x="1902853" y="518337"/>
                  </a:lnTo>
                  <a:lnTo>
                    <a:pt x="1896592" y="517067"/>
                  </a:lnTo>
                  <a:lnTo>
                    <a:pt x="1894598" y="513257"/>
                  </a:lnTo>
                  <a:lnTo>
                    <a:pt x="1892681" y="509600"/>
                  </a:lnTo>
                  <a:lnTo>
                    <a:pt x="1892681" y="536117"/>
                  </a:lnTo>
                  <a:lnTo>
                    <a:pt x="1891753" y="536117"/>
                  </a:lnTo>
                  <a:lnTo>
                    <a:pt x="1887410" y="541197"/>
                  </a:lnTo>
                  <a:lnTo>
                    <a:pt x="1884781" y="539927"/>
                  </a:lnTo>
                  <a:lnTo>
                    <a:pt x="1882152" y="539927"/>
                  </a:lnTo>
                  <a:lnTo>
                    <a:pt x="1880730" y="538657"/>
                  </a:lnTo>
                  <a:lnTo>
                    <a:pt x="1882152" y="536117"/>
                  </a:lnTo>
                  <a:lnTo>
                    <a:pt x="1887334" y="534847"/>
                  </a:lnTo>
                  <a:lnTo>
                    <a:pt x="1892681" y="536117"/>
                  </a:lnTo>
                  <a:lnTo>
                    <a:pt x="1892681" y="509600"/>
                  </a:lnTo>
                  <a:lnTo>
                    <a:pt x="1892604" y="509447"/>
                  </a:lnTo>
                  <a:lnTo>
                    <a:pt x="1884997" y="513232"/>
                  </a:lnTo>
                  <a:lnTo>
                    <a:pt x="1884997" y="522147"/>
                  </a:lnTo>
                  <a:lnTo>
                    <a:pt x="1882863" y="523417"/>
                  </a:lnTo>
                  <a:lnTo>
                    <a:pt x="1880374" y="522147"/>
                  </a:lnTo>
                  <a:lnTo>
                    <a:pt x="1876742" y="524687"/>
                  </a:lnTo>
                  <a:lnTo>
                    <a:pt x="1876577" y="523417"/>
                  </a:lnTo>
                  <a:lnTo>
                    <a:pt x="1876259" y="520877"/>
                  </a:lnTo>
                  <a:lnTo>
                    <a:pt x="1876094" y="519607"/>
                  </a:lnTo>
                  <a:lnTo>
                    <a:pt x="1875955" y="519607"/>
                  </a:lnTo>
                  <a:lnTo>
                    <a:pt x="1873897" y="518337"/>
                  </a:lnTo>
                  <a:lnTo>
                    <a:pt x="1871687" y="517067"/>
                  </a:lnTo>
                  <a:lnTo>
                    <a:pt x="1876666" y="517067"/>
                  </a:lnTo>
                  <a:lnTo>
                    <a:pt x="1883714" y="519607"/>
                  </a:lnTo>
                  <a:lnTo>
                    <a:pt x="1884997" y="522147"/>
                  </a:lnTo>
                  <a:lnTo>
                    <a:pt x="1884997" y="513232"/>
                  </a:lnTo>
                  <a:lnTo>
                    <a:pt x="1882508" y="513257"/>
                  </a:lnTo>
                  <a:lnTo>
                    <a:pt x="1875383" y="511987"/>
                  </a:lnTo>
                  <a:lnTo>
                    <a:pt x="1868424" y="511987"/>
                  </a:lnTo>
                  <a:lnTo>
                    <a:pt x="1862086" y="515797"/>
                  </a:lnTo>
                  <a:lnTo>
                    <a:pt x="1861591" y="516597"/>
                  </a:lnTo>
                  <a:lnTo>
                    <a:pt x="1861591" y="539927"/>
                  </a:lnTo>
                  <a:lnTo>
                    <a:pt x="1856397" y="537387"/>
                  </a:lnTo>
                  <a:lnTo>
                    <a:pt x="1850847" y="541197"/>
                  </a:lnTo>
                  <a:lnTo>
                    <a:pt x="1847151" y="536117"/>
                  </a:lnTo>
                  <a:lnTo>
                    <a:pt x="1850809" y="534847"/>
                  </a:lnTo>
                  <a:lnTo>
                    <a:pt x="1854479" y="533577"/>
                  </a:lnTo>
                  <a:lnTo>
                    <a:pt x="1859165" y="534847"/>
                  </a:lnTo>
                  <a:lnTo>
                    <a:pt x="1861591" y="539927"/>
                  </a:lnTo>
                  <a:lnTo>
                    <a:pt x="1861591" y="516597"/>
                  </a:lnTo>
                  <a:lnTo>
                    <a:pt x="1861299" y="517067"/>
                  </a:lnTo>
                  <a:lnTo>
                    <a:pt x="1857679" y="519607"/>
                  </a:lnTo>
                  <a:lnTo>
                    <a:pt x="1857387" y="518337"/>
                  </a:lnTo>
                  <a:lnTo>
                    <a:pt x="1857248" y="517067"/>
                  </a:lnTo>
                  <a:lnTo>
                    <a:pt x="1855685" y="517067"/>
                  </a:lnTo>
                  <a:lnTo>
                    <a:pt x="1853768" y="515797"/>
                  </a:lnTo>
                  <a:lnTo>
                    <a:pt x="1852053" y="514527"/>
                  </a:lnTo>
                  <a:lnTo>
                    <a:pt x="1850212" y="513257"/>
                  </a:lnTo>
                  <a:lnTo>
                    <a:pt x="1846859" y="511987"/>
                  </a:lnTo>
                  <a:lnTo>
                    <a:pt x="1842389" y="511987"/>
                  </a:lnTo>
                  <a:lnTo>
                    <a:pt x="1842389" y="534847"/>
                  </a:lnTo>
                  <a:lnTo>
                    <a:pt x="1835975" y="541197"/>
                  </a:lnTo>
                  <a:lnTo>
                    <a:pt x="1832775" y="539927"/>
                  </a:lnTo>
                  <a:lnTo>
                    <a:pt x="1829574" y="538657"/>
                  </a:lnTo>
                  <a:lnTo>
                    <a:pt x="1823389" y="538657"/>
                  </a:lnTo>
                  <a:lnTo>
                    <a:pt x="1828863" y="532307"/>
                  </a:lnTo>
                  <a:lnTo>
                    <a:pt x="1835340" y="536117"/>
                  </a:lnTo>
                  <a:lnTo>
                    <a:pt x="1842389" y="534847"/>
                  </a:lnTo>
                  <a:lnTo>
                    <a:pt x="1842389" y="511987"/>
                  </a:lnTo>
                  <a:lnTo>
                    <a:pt x="1841246" y="511987"/>
                  </a:lnTo>
                  <a:lnTo>
                    <a:pt x="1838820" y="514527"/>
                  </a:lnTo>
                  <a:lnTo>
                    <a:pt x="1837194" y="515797"/>
                  </a:lnTo>
                  <a:lnTo>
                    <a:pt x="1835772" y="517067"/>
                  </a:lnTo>
                  <a:lnTo>
                    <a:pt x="1833486" y="517067"/>
                  </a:lnTo>
                  <a:lnTo>
                    <a:pt x="1831924" y="515797"/>
                  </a:lnTo>
                  <a:lnTo>
                    <a:pt x="1829866" y="517067"/>
                  </a:lnTo>
                  <a:lnTo>
                    <a:pt x="1829511" y="514527"/>
                  </a:lnTo>
                  <a:lnTo>
                    <a:pt x="1826945" y="514527"/>
                  </a:lnTo>
                  <a:lnTo>
                    <a:pt x="1825244" y="515797"/>
                  </a:lnTo>
                  <a:lnTo>
                    <a:pt x="1824951" y="517067"/>
                  </a:lnTo>
                  <a:lnTo>
                    <a:pt x="1824380" y="518337"/>
                  </a:lnTo>
                  <a:lnTo>
                    <a:pt x="1822246" y="515797"/>
                  </a:lnTo>
                  <a:lnTo>
                    <a:pt x="1823885" y="514527"/>
                  </a:lnTo>
                  <a:lnTo>
                    <a:pt x="1824774" y="513257"/>
                  </a:lnTo>
                  <a:lnTo>
                    <a:pt x="1825663" y="511987"/>
                  </a:lnTo>
                  <a:lnTo>
                    <a:pt x="1819617" y="508177"/>
                  </a:lnTo>
                  <a:lnTo>
                    <a:pt x="1814360" y="512445"/>
                  </a:lnTo>
                  <a:lnTo>
                    <a:pt x="1814360" y="534847"/>
                  </a:lnTo>
                  <a:lnTo>
                    <a:pt x="1808949" y="537387"/>
                  </a:lnTo>
                  <a:lnTo>
                    <a:pt x="1803044" y="539927"/>
                  </a:lnTo>
                  <a:lnTo>
                    <a:pt x="1792795" y="537387"/>
                  </a:lnTo>
                  <a:lnTo>
                    <a:pt x="1788883" y="536117"/>
                  </a:lnTo>
                  <a:lnTo>
                    <a:pt x="1783130" y="538657"/>
                  </a:lnTo>
                  <a:lnTo>
                    <a:pt x="1779003" y="538657"/>
                  </a:lnTo>
                  <a:lnTo>
                    <a:pt x="1780971" y="537387"/>
                  </a:lnTo>
                  <a:lnTo>
                    <a:pt x="1784908" y="534847"/>
                  </a:lnTo>
                  <a:lnTo>
                    <a:pt x="1814360" y="534847"/>
                  </a:lnTo>
                  <a:lnTo>
                    <a:pt x="1814360" y="512445"/>
                  </a:lnTo>
                  <a:lnTo>
                    <a:pt x="1813356" y="513257"/>
                  </a:lnTo>
                  <a:lnTo>
                    <a:pt x="1807248" y="510717"/>
                  </a:lnTo>
                  <a:lnTo>
                    <a:pt x="1809940" y="513257"/>
                  </a:lnTo>
                  <a:lnTo>
                    <a:pt x="1810804" y="517067"/>
                  </a:lnTo>
                  <a:lnTo>
                    <a:pt x="1812226" y="520877"/>
                  </a:lnTo>
                  <a:lnTo>
                    <a:pt x="1810296" y="519607"/>
                  </a:lnTo>
                  <a:lnTo>
                    <a:pt x="1804327" y="519607"/>
                  </a:lnTo>
                  <a:lnTo>
                    <a:pt x="1807743" y="520877"/>
                  </a:lnTo>
                  <a:lnTo>
                    <a:pt x="1806536" y="522147"/>
                  </a:lnTo>
                  <a:lnTo>
                    <a:pt x="1802688" y="522147"/>
                  </a:lnTo>
                  <a:lnTo>
                    <a:pt x="1798497" y="523417"/>
                  </a:lnTo>
                  <a:lnTo>
                    <a:pt x="1796249" y="522147"/>
                  </a:lnTo>
                  <a:lnTo>
                    <a:pt x="1794014" y="520877"/>
                  </a:lnTo>
                  <a:lnTo>
                    <a:pt x="1796567" y="518337"/>
                  </a:lnTo>
                  <a:lnTo>
                    <a:pt x="1798637" y="519607"/>
                  </a:lnTo>
                  <a:lnTo>
                    <a:pt x="1802688" y="518337"/>
                  </a:lnTo>
                  <a:lnTo>
                    <a:pt x="1803615" y="518337"/>
                  </a:lnTo>
                  <a:lnTo>
                    <a:pt x="1802269" y="514184"/>
                  </a:lnTo>
                  <a:lnTo>
                    <a:pt x="1794154" y="514184"/>
                  </a:lnTo>
                  <a:lnTo>
                    <a:pt x="1794941" y="513702"/>
                  </a:lnTo>
                  <a:lnTo>
                    <a:pt x="1794408" y="513257"/>
                  </a:lnTo>
                  <a:lnTo>
                    <a:pt x="1801977" y="513257"/>
                  </a:lnTo>
                  <a:lnTo>
                    <a:pt x="1798891" y="510717"/>
                  </a:lnTo>
                  <a:lnTo>
                    <a:pt x="1797354" y="509447"/>
                  </a:lnTo>
                  <a:lnTo>
                    <a:pt x="1787258" y="509447"/>
                  </a:lnTo>
                  <a:lnTo>
                    <a:pt x="1780133" y="510717"/>
                  </a:lnTo>
                  <a:lnTo>
                    <a:pt x="1773097" y="509447"/>
                  </a:lnTo>
                  <a:lnTo>
                    <a:pt x="1771459" y="508177"/>
                  </a:lnTo>
                  <a:lnTo>
                    <a:pt x="1763496" y="508177"/>
                  </a:lnTo>
                  <a:lnTo>
                    <a:pt x="1763420" y="510717"/>
                  </a:lnTo>
                  <a:lnTo>
                    <a:pt x="1763280" y="513257"/>
                  </a:lnTo>
                  <a:lnTo>
                    <a:pt x="1763852" y="513257"/>
                  </a:lnTo>
                  <a:lnTo>
                    <a:pt x="1793570" y="513257"/>
                  </a:lnTo>
                  <a:lnTo>
                    <a:pt x="1793303" y="513562"/>
                  </a:lnTo>
                  <a:lnTo>
                    <a:pt x="1793925" y="514184"/>
                  </a:lnTo>
                  <a:lnTo>
                    <a:pt x="1764880" y="514184"/>
                  </a:lnTo>
                  <a:lnTo>
                    <a:pt x="1765490" y="514527"/>
                  </a:lnTo>
                  <a:lnTo>
                    <a:pt x="1771103" y="514527"/>
                  </a:lnTo>
                  <a:lnTo>
                    <a:pt x="1771891" y="515797"/>
                  </a:lnTo>
                  <a:lnTo>
                    <a:pt x="1773237" y="518337"/>
                  </a:lnTo>
                  <a:lnTo>
                    <a:pt x="1775307" y="519607"/>
                  </a:lnTo>
                  <a:lnTo>
                    <a:pt x="1778076" y="520877"/>
                  </a:lnTo>
                  <a:lnTo>
                    <a:pt x="1776082" y="520877"/>
                  </a:lnTo>
                  <a:lnTo>
                    <a:pt x="1770748" y="519734"/>
                  </a:lnTo>
                  <a:lnTo>
                    <a:pt x="1770748" y="537387"/>
                  </a:lnTo>
                  <a:lnTo>
                    <a:pt x="1741436" y="537387"/>
                  </a:lnTo>
                  <a:lnTo>
                    <a:pt x="1744853" y="534847"/>
                  </a:lnTo>
                  <a:lnTo>
                    <a:pt x="1748205" y="533577"/>
                  </a:lnTo>
                  <a:lnTo>
                    <a:pt x="1756740" y="534847"/>
                  </a:lnTo>
                  <a:lnTo>
                    <a:pt x="1769465" y="534847"/>
                  </a:lnTo>
                  <a:lnTo>
                    <a:pt x="1770748" y="537387"/>
                  </a:lnTo>
                  <a:lnTo>
                    <a:pt x="1770748" y="519734"/>
                  </a:lnTo>
                  <a:lnTo>
                    <a:pt x="1770176" y="519607"/>
                  </a:lnTo>
                  <a:lnTo>
                    <a:pt x="1768398" y="519607"/>
                  </a:lnTo>
                  <a:lnTo>
                    <a:pt x="1768894" y="518337"/>
                  </a:lnTo>
                  <a:lnTo>
                    <a:pt x="1766697" y="515797"/>
                  </a:lnTo>
                  <a:lnTo>
                    <a:pt x="1766620" y="519607"/>
                  </a:lnTo>
                  <a:lnTo>
                    <a:pt x="1764271" y="519607"/>
                  </a:lnTo>
                  <a:lnTo>
                    <a:pt x="1756879" y="520877"/>
                  </a:lnTo>
                  <a:lnTo>
                    <a:pt x="1755165" y="519607"/>
                  </a:lnTo>
                  <a:lnTo>
                    <a:pt x="1755165" y="517067"/>
                  </a:lnTo>
                  <a:lnTo>
                    <a:pt x="1753819" y="515797"/>
                  </a:lnTo>
                  <a:lnTo>
                    <a:pt x="1753184" y="513257"/>
                  </a:lnTo>
                  <a:lnTo>
                    <a:pt x="1755521" y="513257"/>
                  </a:lnTo>
                  <a:lnTo>
                    <a:pt x="1756943" y="514527"/>
                  </a:lnTo>
                  <a:lnTo>
                    <a:pt x="1758226" y="515797"/>
                  </a:lnTo>
                  <a:lnTo>
                    <a:pt x="1760080" y="517067"/>
                  </a:lnTo>
                  <a:lnTo>
                    <a:pt x="1762569" y="518337"/>
                  </a:lnTo>
                  <a:lnTo>
                    <a:pt x="1765274" y="518337"/>
                  </a:lnTo>
                  <a:lnTo>
                    <a:pt x="1766620" y="519607"/>
                  </a:lnTo>
                  <a:lnTo>
                    <a:pt x="1766620" y="515734"/>
                  </a:lnTo>
                  <a:lnTo>
                    <a:pt x="1764880" y="514184"/>
                  </a:lnTo>
                  <a:lnTo>
                    <a:pt x="1763280" y="513257"/>
                  </a:lnTo>
                  <a:lnTo>
                    <a:pt x="1760080" y="513257"/>
                  </a:lnTo>
                  <a:lnTo>
                    <a:pt x="1760029" y="511987"/>
                  </a:lnTo>
                  <a:lnTo>
                    <a:pt x="1759978" y="510717"/>
                  </a:lnTo>
                  <a:lnTo>
                    <a:pt x="1759864" y="508177"/>
                  </a:lnTo>
                  <a:lnTo>
                    <a:pt x="1758937" y="508177"/>
                  </a:lnTo>
                  <a:lnTo>
                    <a:pt x="1755597" y="510717"/>
                  </a:lnTo>
                  <a:lnTo>
                    <a:pt x="1754225" y="509447"/>
                  </a:lnTo>
                  <a:lnTo>
                    <a:pt x="1751469" y="506907"/>
                  </a:lnTo>
                  <a:lnTo>
                    <a:pt x="1748205" y="509447"/>
                  </a:lnTo>
                  <a:lnTo>
                    <a:pt x="1747774" y="509447"/>
                  </a:lnTo>
                  <a:lnTo>
                    <a:pt x="1747774" y="518337"/>
                  </a:lnTo>
                  <a:lnTo>
                    <a:pt x="1744218" y="519607"/>
                  </a:lnTo>
                  <a:lnTo>
                    <a:pt x="1740662" y="522147"/>
                  </a:lnTo>
                  <a:lnTo>
                    <a:pt x="1739925" y="520877"/>
                  </a:lnTo>
                  <a:lnTo>
                    <a:pt x="1737741" y="517067"/>
                  </a:lnTo>
                  <a:lnTo>
                    <a:pt x="1737029" y="515962"/>
                  </a:lnTo>
                  <a:lnTo>
                    <a:pt x="1737029" y="533577"/>
                  </a:lnTo>
                  <a:lnTo>
                    <a:pt x="1735886" y="536117"/>
                  </a:lnTo>
                  <a:lnTo>
                    <a:pt x="1733969" y="537387"/>
                  </a:lnTo>
                  <a:lnTo>
                    <a:pt x="1731975" y="537387"/>
                  </a:lnTo>
                  <a:lnTo>
                    <a:pt x="1609483" y="533577"/>
                  </a:lnTo>
                  <a:lnTo>
                    <a:pt x="1566875" y="533577"/>
                  </a:lnTo>
                  <a:lnTo>
                    <a:pt x="1564817" y="531037"/>
                  </a:lnTo>
                  <a:lnTo>
                    <a:pt x="1567091" y="529767"/>
                  </a:lnTo>
                  <a:lnTo>
                    <a:pt x="1585074" y="529767"/>
                  </a:lnTo>
                  <a:lnTo>
                    <a:pt x="1603006" y="531037"/>
                  </a:lnTo>
                  <a:lnTo>
                    <a:pt x="1641233" y="531037"/>
                  </a:lnTo>
                  <a:lnTo>
                    <a:pt x="1657172" y="532307"/>
                  </a:lnTo>
                  <a:lnTo>
                    <a:pt x="1703806" y="532307"/>
                  </a:lnTo>
                  <a:lnTo>
                    <a:pt x="1714055" y="533577"/>
                  </a:lnTo>
                  <a:lnTo>
                    <a:pt x="1737029" y="533577"/>
                  </a:lnTo>
                  <a:lnTo>
                    <a:pt x="1737029" y="515962"/>
                  </a:lnTo>
                  <a:lnTo>
                    <a:pt x="1736928" y="515797"/>
                  </a:lnTo>
                  <a:lnTo>
                    <a:pt x="1736102" y="514527"/>
                  </a:lnTo>
                  <a:lnTo>
                    <a:pt x="1732546" y="515797"/>
                  </a:lnTo>
                  <a:lnTo>
                    <a:pt x="1729778" y="515797"/>
                  </a:lnTo>
                  <a:lnTo>
                    <a:pt x="1732267" y="510717"/>
                  </a:lnTo>
                  <a:lnTo>
                    <a:pt x="1741157" y="517067"/>
                  </a:lnTo>
                  <a:lnTo>
                    <a:pt x="1744637" y="517067"/>
                  </a:lnTo>
                  <a:lnTo>
                    <a:pt x="1747774" y="518337"/>
                  </a:lnTo>
                  <a:lnTo>
                    <a:pt x="1747774" y="509447"/>
                  </a:lnTo>
                  <a:lnTo>
                    <a:pt x="1744789" y="509447"/>
                  </a:lnTo>
                  <a:lnTo>
                    <a:pt x="1741297" y="506907"/>
                  </a:lnTo>
                  <a:lnTo>
                    <a:pt x="1740230" y="506907"/>
                  </a:lnTo>
                  <a:lnTo>
                    <a:pt x="1740166" y="511987"/>
                  </a:lnTo>
                  <a:lnTo>
                    <a:pt x="1736966" y="510717"/>
                  </a:lnTo>
                  <a:lnTo>
                    <a:pt x="1735607" y="508177"/>
                  </a:lnTo>
                  <a:lnTo>
                    <a:pt x="1733397" y="505637"/>
                  </a:lnTo>
                  <a:lnTo>
                    <a:pt x="1731619" y="508177"/>
                  </a:lnTo>
                  <a:lnTo>
                    <a:pt x="1730133" y="510717"/>
                  </a:lnTo>
                  <a:lnTo>
                    <a:pt x="1727149" y="509447"/>
                  </a:lnTo>
                  <a:lnTo>
                    <a:pt x="1725295" y="508177"/>
                  </a:lnTo>
                  <a:lnTo>
                    <a:pt x="1723440" y="506907"/>
                  </a:lnTo>
                  <a:lnTo>
                    <a:pt x="1719465" y="506907"/>
                  </a:lnTo>
                  <a:lnTo>
                    <a:pt x="1713915" y="508177"/>
                  </a:lnTo>
                  <a:lnTo>
                    <a:pt x="1710918" y="506907"/>
                  </a:lnTo>
                  <a:lnTo>
                    <a:pt x="1710639" y="509447"/>
                  </a:lnTo>
                  <a:lnTo>
                    <a:pt x="1710423" y="511987"/>
                  </a:lnTo>
                  <a:lnTo>
                    <a:pt x="1712061" y="513257"/>
                  </a:lnTo>
                  <a:lnTo>
                    <a:pt x="1714487" y="514527"/>
                  </a:lnTo>
                  <a:lnTo>
                    <a:pt x="1716328" y="514527"/>
                  </a:lnTo>
                  <a:lnTo>
                    <a:pt x="1711210" y="515797"/>
                  </a:lnTo>
                  <a:lnTo>
                    <a:pt x="1713064" y="517067"/>
                  </a:lnTo>
                  <a:lnTo>
                    <a:pt x="1715046" y="518337"/>
                  </a:lnTo>
                  <a:lnTo>
                    <a:pt x="1707159" y="520877"/>
                  </a:lnTo>
                  <a:lnTo>
                    <a:pt x="1704238" y="517067"/>
                  </a:lnTo>
                  <a:lnTo>
                    <a:pt x="1706295" y="515797"/>
                  </a:lnTo>
                  <a:lnTo>
                    <a:pt x="1709851" y="515797"/>
                  </a:lnTo>
                  <a:lnTo>
                    <a:pt x="1709521" y="510717"/>
                  </a:lnTo>
                  <a:lnTo>
                    <a:pt x="1709432" y="509447"/>
                  </a:lnTo>
                  <a:lnTo>
                    <a:pt x="1707362" y="508177"/>
                  </a:lnTo>
                  <a:lnTo>
                    <a:pt x="1703247" y="508177"/>
                  </a:lnTo>
                  <a:lnTo>
                    <a:pt x="1696986" y="506907"/>
                  </a:lnTo>
                  <a:lnTo>
                    <a:pt x="1689658" y="509447"/>
                  </a:lnTo>
                  <a:lnTo>
                    <a:pt x="1687969" y="506907"/>
                  </a:lnTo>
                  <a:lnTo>
                    <a:pt x="1684604" y="501827"/>
                  </a:lnTo>
                  <a:lnTo>
                    <a:pt x="1685391" y="506907"/>
                  </a:lnTo>
                  <a:lnTo>
                    <a:pt x="1675282" y="506907"/>
                  </a:lnTo>
                  <a:lnTo>
                    <a:pt x="1649361" y="505637"/>
                  </a:lnTo>
                  <a:lnTo>
                    <a:pt x="1626196" y="505637"/>
                  </a:lnTo>
                  <a:lnTo>
                    <a:pt x="1603044" y="504367"/>
                  </a:lnTo>
                  <a:lnTo>
                    <a:pt x="1573847" y="504367"/>
                  </a:lnTo>
                  <a:lnTo>
                    <a:pt x="1573923" y="496747"/>
                  </a:lnTo>
                  <a:lnTo>
                    <a:pt x="1574558" y="495477"/>
                  </a:lnTo>
                  <a:lnTo>
                    <a:pt x="1570786" y="494207"/>
                  </a:lnTo>
                  <a:lnTo>
                    <a:pt x="1569580" y="495477"/>
                  </a:lnTo>
                  <a:lnTo>
                    <a:pt x="1568869" y="496747"/>
                  </a:lnTo>
                  <a:lnTo>
                    <a:pt x="1568157" y="500557"/>
                  </a:lnTo>
                  <a:lnTo>
                    <a:pt x="1568869" y="504367"/>
                  </a:lnTo>
                  <a:lnTo>
                    <a:pt x="1559331" y="504367"/>
                  </a:lnTo>
                  <a:lnTo>
                    <a:pt x="1559331" y="529767"/>
                  </a:lnTo>
                  <a:lnTo>
                    <a:pt x="1558912" y="534847"/>
                  </a:lnTo>
                  <a:lnTo>
                    <a:pt x="1556842" y="533577"/>
                  </a:lnTo>
                  <a:lnTo>
                    <a:pt x="1555711" y="533577"/>
                  </a:lnTo>
                  <a:lnTo>
                    <a:pt x="1539265" y="531037"/>
                  </a:lnTo>
                  <a:lnTo>
                    <a:pt x="1531023" y="531037"/>
                  </a:lnTo>
                  <a:lnTo>
                    <a:pt x="1522768" y="529767"/>
                  </a:lnTo>
                  <a:lnTo>
                    <a:pt x="1510893" y="529767"/>
                  </a:lnTo>
                  <a:lnTo>
                    <a:pt x="1451356" y="528497"/>
                  </a:lnTo>
                  <a:lnTo>
                    <a:pt x="1431505" y="528497"/>
                  </a:lnTo>
                  <a:lnTo>
                    <a:pt x="1417256" y="527227"/>
                  </a:lnTo>
                  <a:lnTo>
                    <a:pt x="1374381" y="525957"/>
                  </a:lnTo>
                  <a:lnTo>
                    <a:pt x="1393393" y="525957"/>
                  </a:lnTo>
                  <a:lnTo>
                    <a:pt x="1450428" y="527227"/>
                  </a:lnTo>
                  <a:lnTo>
                    <a:pt x="1458823" y="527227"/>
                  </a:lnTo>
                  <a:lnTo>
                    <a:pt x="1492250" y="528497"/>
                  </a:lnTo>
                  <a:lnTo>
                    <a:pt x="1525612" y="528497"/>
                  </a:lnTo>
                  <a:lnTo>
                    <a:pt x="1540624" y="529767"/>
                  </a:lnTo>
                  <a:lnTo>
                    <a:pt x="1559331" y="529767"/>
                  </a:lnTo>
                  <a:lnTo>
                    <a:pt x="1559331" y="504367"/>
                  </a:lnTo>
                  <a:lnTo>
                    <a:pt x="1510601" y="504367"/>
                  </a:lnTo>
                  <a:lnTo>
                    <a:pt x="1505839" y="506907"/>
                  </a:lnTo>
                  <a:lnTo>
                    <a:pt x="1500860" y="508177"/>
                  </a:lnTo>
                  <a:lnTo>
                    <a:pt x="1495526" y="508177"/>
                  </a:lnTo>
                  <a:lnTo>
                    <a:pt x="1485163" y="506907"/>
                  </a:lnTo>
                  <a:lnTo>
                    <a:pt x="1455686" y="506907"/>
                  </a:lnTo>
                  <a:lnTo>
                    <a:pt x="1455686" y="510717"/>
                  </a:lnTo>
                  <a:lnTo>
                    <a:pt x="1446720" y="513257"/>
                  </a:lnTo>
                  <a:lnTo>
                    <a:pt x="1437754" y="514527"/>
                  </a:lnTo>
                  <a:lnTo>
                    <a:pt x="1428775" y="514527"/>
                  </a:lnTo>
                  <a:lnTo>
                    <a:pt x="1424266" y="513257"/>
                  </a:lnTo>
                  <a:lnTo>
                    <a:pt x="1419771" y="511987"/>
                  </a:lnTo>
                  <a:lnTo>
                    <a:pt x="1419771" y="510717"/>
                  </a:lnTo>
                  <a:lnTo>
                    <a:pt x="1455686" y="510717"/>
                  </a:lnTo>
                  <a:lnTo>
                    <a:pt x="1455686" y="506907"/>
                  </a:lnTo>
                  <a:lnTo>
                    <a:pt x="1454048" y="506907"/>
                  </a:lnTo>
                  <a:lnTo>
                    <a:pt x="1432217" y="505637"/>
                  </a:lnTo>
                  <a:lnTo>
                    <a:pt x="1388465" y="505637"/>
                  </a:lnTo>
                  <a:lnTo>
                    <a:pt x="1366558" y="504367"/>
                  </a:lnTo>
                  <a:lnTo>
                    <a:pt x="1318450" y="503097"/>
                  </a:lnTo>
                  <a:lnTo>
                    <a:pt x="1308938" y="503097"/>
                  </a:lnTo>
                  <a:lnTo>
                    <a:pt x="1308938" y="510717"/>
                  </a:lnTo>
                  <a:lnTo>
                    <a:pt x="1302600" y="511987"/>
                  </a:lnTo>
                  <a:lnTo>
                    <a:pt x="1297203" y="511987"/>
                  </a:lnTo>
                  <a:lnTo>
                    <a:pt x="1290726" y="509447"/>
                  </a:lnTo>
                  <a:lnTo>
                    <a:pt x="1297343" y="508177"/>
                  </a:lnTo>
                  <a:lnTo>
                    <a:pt x="1305102" y="508177"/>
                  </a:lnTo>
                  <a:lnTo>
                    <a:pt x="1308938" y="510717"/>
                  </a:lnTo>
                  <a:lnTo>
                    <a:pt x="1308938" y="503097"/>
                  </a:lnTo>
                  <a:lnTo>
                    <a:pt x="1278915" y="503097"/>
                  </a:lnTo>
                  <a:lnTo>
                    <a:pt x="1273365" y="502958"/>
                  </a:lnTo>
                  <a:lnTo>
                    <a:pt x="1273365" y="508177"/>
                  </a:lnTo>
                  <a:lnTo>
                    <a:pt x="1272159" y="510717"/>
                  </a:lnTo>
                  <a:lnTo>
                    <a:pt x="1252956" y="510717"/>
                  </a:lnTo>
                  <a:lnTo>
                    <a:pt x="1258570" y="509447"/>
                  </a:lnTo>
                  <a:lnTo>
                    <a:pt x="1263980" y="505637"/>
                  </a:lnTo>
                  <a:lnTo>
                    <a:pt x="1269885" y="508177"/>
                  </a:lnTo>
                  <a:lnTo>
                    <a:pt x="1273365" y="508177"/>
                  </a:lnTo>
                  <a:lnTo>
                    <a:pt x="1273365" y="502958"/>
                  </a:lnTo>
                  <a:lnTo>
                    <a:pt x="1242072" y="502107"/>
                  </a:lnTo>
                  <a:lnTo>
                    <a:pt x="1242072" y="509447"/>
                  </a:lnTo>
                  <a:lnTo>
                    <a:pt x="1220889" y="509447"/>
                  </a:lnTo>
                  <a:lnTo>
                    <a:pt x="1214120" y="506907"/>
                  </a:lnTo>
                  <a:lnTo>
                    <a:pt x="1235100" y="506907"/>
                  </a:lnTo>
                  <a:lnTo>
                    <a:pt x="1242072" y="509447"/>
                  </a:lnTo>
                  <a:lnTo>
                    <a:pt x="1242072" y="502107"/>
                  </a:lnTo>
                  <a:lnTo>
                    <a:pt x="1231963" y="501827"/>
                  </a:lnTo>
                  <a:lnTo>
                    <a:pt x="1208493" y="500557"/>
                  </a:lnTo>
                  <a:lnTo>
                    <a:pt x="1204442" y="500557"/>
                  </a:lnTo>
                  <a:lnTo>
                    <a:pt x="1204442" y="506907"/>
                  </a:lnTo>
                  <a:lnTo>
                    <a:pt x="1198537" y="509447"/>
                  </a:lnTo>
                  <a:lnTo>
                    <a:pt x="1192555" y="509447"/>
                  </a:lnTo>
                  <a:lnTo>
                    <a:pt x="1189609" y="508177"/>
                  </a:lnTo>
                  <a:lnTo>
                    <a:pt x="1186649" y="506907"/>
                  </a:lnTo>
                  <a:lnTo>
                    <a:pt x="1192555" y="505637"/>
                  </a:lnTo>
                  <a:lnTo>
                    <a:pt x="1198460" y="506907"/>
                  </a:lnTo>
                  <a:lnTo>
                    <a:pt x="1204442" y="506907"/>
                  </a:lnTo>
                  <a:lnTo>
                    <a:pt x="1204442" y="500557"/>
                  </a:lnTo>
                  <a:lnTo>
                    <a:pt x="1176807" y="500557"/>
                  </a:lnTo>
                  <a:lnTo>
                    <a:pt x="1172425" y="500253"/>
                  </a:lnTo>
                  <a:lnTo>
                    <a:pt x="1172425" y="505637"/>
                  </a:lnTo>
                  <a:lnTo>
                    <a:pt x="1172425" y="508177"/>
                  </a:lnTo>
                  <a:lnTo>
                    <a:pt x="1157401" y="508177"/>
                  </a:lnTo>
                  <a:lnTo>
                    <a:pt x="1142377" y="506907"/>
                  </a:lnTo>
                  <a:lnTo>
                    <a:pt x="1127379" y="506907"/>
                  </a:lnTo>
                  <a:lnTo>
                    <a:pt x="1112393" y="505637"/>
                  </a:lnTo>
                  <a:lnTo>
                    <a:pt x="1172425" y="505637"/>
                  </a:lnTo>
                  <a:lnTo>
                    <a:pt x="1172425" y="500253"/>
                  </a:lnTo>
                  <a:lnTo>
                    <a:pt x="1158760" y="499287"/>
                  </a:lnTo>
                  <a:lnTo>
                    <a:pt x="1133729" y="499287"/>
                  </a:lnTo>
                  <a:lnTo>
                    <a:pt x="1132522" y="498017"/>
                  </a:lnTo>
                  <a:lnTo>
                    <a:pt x="1134300" y="494207"/>
                  </a:lnTo>
                  <a:lnTo>
                    <a:pt x="1134656" y="492937"/>
                  </a:lnTo>
                  <a:lnTo>
                    <a:pt x="1132954" y="491667"/>
                  </a:lnTo>
                  <a:lnTo>
                    <a:pt x="1129893" y="494207"/>
                  </a:lnTo>
                  <a:lnTo>
                    <a:pt x="1126896" y="498017"/>
                  </a:lnTo>
                  <a:lnTo>
                    <a:pt x="1122705" y="499287"/>
                  </a:lnTo>
                  <a:lnTo>
                    <a:pt x="1117511" y="499287"/>
                  </a:lnTo>
                  <a:lnTo>
                    <a:pt x="1101013" y="498157"/>
                  </a:lnTo>
                  <a:lnTo>
                    <a:pt x="1101013" y="504367"/>
                  </a:lnTo>
                  <a:lnTo>
                    <a:pt x="1096594" y="506907"/>
                  </a:lnTo>
                  <a:lnTo>
                    <a:pt x="1092047" y="505637"/>
                  </a:lnTo>
                  <a:lnTo>
                    <a:pt x="1087208" y="505637"/>
                  </a:lnTo>
                  <a:lnTo>
                    <a:pt x="1089520" y="504367"/>
                  </a:lnTo>
                  <a:lnTo>
                    <a:pt x="1091831" y="503097"/>
                  </a:lnTo>
                  <a:lnTo>
                    <a:pt x="1096175" y="503097"/>
                  </a:lnTo>
                  <a:lnTo>
                    <a:pt x="1101013" y="504367"/>
                  </a:lnTo>
                  <a:lnTo>
                    <a:pt x="1101013" y="498157"/>
                  </a:lnTo>
                  <a:lnTo>
                    <a:pt x="1099045" y="498017"/>
                  </a:lnTo>
                  <a:lnTo>
                    <a:pt x="1080554" y="498017"/>
                  </a:lnTo>
                  <a:lnTo>
                    <a:pt x="1060373" y="497332"/>
                  </a:lnTo>
                  <a:lnTo>
                    <a:pt x="1060373" y="501980"/>
                  </a:lnTo>
                  <a:lnTo>
                    <a:pt x="1058964" y="503453"/>
                  </a:lnTo>
                  <a:lnTo>
                    <a:pt x="1058964" y="525957"/>
                  </a:lnTo>
                  <a:lnTo>
                    <a:pt x="1053846" y="525957"/>
                  </a:lnTo>
                  <a:lnTo>
                    <a:pt x="1000391" y="524687"/>
                  </a:lnTo>
                  <a:lnTo>
                    <a:pt x="973658" y="523417"/>
                  </a:lnTo>
                  <a:lnTo>
                    <a:pt x="946924" y="523417"/>
                  </a:lnTo>
                  <a:lnTo>
                    <a:pt x="930656" y="522147"/>
                  </a:lnTo>
                  <a:lnTo>
                    <a:pt x="898118" y="522147"/>
                  </a:lnTo>
                  <a:lnTo>
                    <a:pt x="881837" y="520877"/>
                  </a:lnTo>
                  <a:lnTo>
                    <a:pt x="865124" y="520877"/>
                  </a:lnTo>
                  <a:lnTo>
                    <a:pt x="864196" y="519607"/>
                  </a:lnTo>
                  <a:lnTo>
                    <a:pt x="863625" y="517067"/>
                  </a:lnTo>
                  <a:lnTo>
                    <a:pt x="1010208" y="524687"/>
                  </a:lnTo>
                  <a:lnTo>
                    <a:pt x="1058964" y="525957"/>
                  </a:lnTo>
                  <a:lnTo>
                    <a:pt x="1058964" y="503453"/>
                  </a:lnTo>
                  <a:lnTo>
                    <a:pt x="1055624" y="506907"/>
                  </a:lnTo>
                  <a:lnTo>
                    <a:pt x="1052499" y="505637"/>
                  </a:lnTo>
                  <a:lnTo>
                    <a:pt x="1049362" y="504367"/>
                  </a:lnTo>
                  <a:lnTo>
                    <a:pt x="1051280" y="501827"/>
                  </a:lnTo>
                  <a:lnTo>
                    <a:pt x="1059891" y="501827"/>
                  </a:lnTo>
                  <a:lnTo>
                    <a:pt x="1060373" y="501980"/>
                  </a:lnTo>
                  <a:lnTo>
                    <a:pt x="1060373" y="497332"/>
                  </a:lnTo>
                  <a:lnTo>
                    <a:pt x="1043597" y="496747"/>
                  </a:lnTo>
                  <a:lnTo>
                    <a:pt x="1039901" y="495477"/>
                  </a:lnTo>
                  <a:lnTo>
                    <a:pt x="1042035" y="491667"/>
                  </a:lnTo>
                  <a:lnTo>
                    <a:pt x="1042327" y="487857"/>
                  </a:lnTo>
                  <a:lnTo>
                    <a:pt x="1037628" y="489127"/>
                  </a:lnTo>
                  <a:lnTo>
                    <a:pt x="1036345" y="491667"/>
                  </a:lnTo>
                  <a:lnTo>
                    <a:pt x="1036840" y="495477"/>
                  </a:lnTo>
                  <a:lnTo>
                    <a:pt x="1034999" y="496747"/>
                  </a:lnTo>
                  <a:lnTo>
                    <a:pt x="1033360" y="496671"/>
                  </a:lnTo>
                  <a:lnTo>
                    <a:pt x="1033360" y="503097"/>
                  </a:lnTo>
                  <a:lnTo>
                    <a:pt x="1026109" y="504367"/>
                  </a:lnTo>
                  <a:lnTo>
                    <a:pt x="1019111" y="504367"/>
                  </a:lnTo>
                  <a:lnTo>
                    <a:pt x="1012317" y="503097"/>
                  </a:lnTo>
                  <a:lnTo>
                    <a:pt x="1005611" y="504367"/>
                  </a:lnTo>
                  <a:lnTo>
                    <a:pt x="1009205" y="503097"/>
                  </a:lnTo>
                  <a:lnTo>
                    <a:pt x="1012786" y="501827"/>
                  </a:lnTo>
                  <a:lnTo>
                    <a:pt x="1026553" y="501827"/>
                  </a:lnTo>
                  <a:lnTo>
                    <a:pt x="1033360" y="503097"/>
                  </a:lnTo>
                  <a:lnTo>
                    <a:pt x="1033360" y="496671"/>
                  </a:lnTo>
                  <a:lnTo>
                    <a:pt x="1008862" y="495477"/>
                  </a:lnTo>
                  <a:lnTo>
                    <a:pt x="995730" y="495236"/>
                  </a:lnTo>
                  <a:lnTo>
                    <a:pt x="995730" y="501827"/>
                  </a:lnTo>
                  <a:lnTo>
                    <a:pt x="986447" y="503097"/>
                  </a:lnTo>
                  <a:lnTo>
                    <a:pt x="977176" y="503097"/>
                  </a:lnTo>
                  <a:lnTo>
                    <a:pt x="967943" y="501827"/>
                  </a:lnTo>
                  <a:lnTo>
                    <a:pt x="958735" y="501827"/>
                  </a:lnTo>
                  <a:lnTo>
                    <a:pt x="968006" y="500557"/>
                  </a:lnTo>
                  <a:lnTo>
                    <a:pt x="986497" y="500557"/>
                  </a:lnTo>
                  <a:lnTo>
                    <a:pt x="995730" y="501827"/>
                  </a:lnTo>
                  <a:lnTo>
                    <a:pt x="995730" y="495236"/>
                  </a:lnTo>
                  <a:lnTo>
                    <a:pt x="939812" y="494220"/>
                  </a:lnTo>
                  <a:lnTo>
                    <a:pt x="939812" y="500557"/>
                  </a:lnTo>
                  <a:lnTo>
                    <a:pt x="931189" y="501827"/>
                  </a:lnTo>
                  <a:lnTo>
                    <a:pt x="904671" y="501827"/>
                  </a:lnTo>
                  <a:lnTo>
                    <a:pt x="905027" y="500557"/>
                  </a:lnTo>
                  <a:lnTo>
                    <a:pt x="905383" y="499287"/>
                  </a:lnTo>
                  <a:lnTo>
                    <a:pt x="931926" y="499287"/>
                  </a:lnTo>
                  <a:lnTo>
                    <a:pt x="939812" y="500557"/>
                  </a:lnTo>
                  <a:lnTo>
                    <a:pt x="939812" y="494220"/>
                  </a:lnTo>
                  <a:lnTo>
                    <a:pt x="935266" y="494207"/>
                  </a:lnTo>
                  <a:lnTo>
                    <a:pt x="927646" y="495477"/>
                  </a:lnTo>
                  <a:lnTo>
                    <a:pt x="920115" y="494207"/>
                  </a:lnTo>
                  <a:lnTo>
                    <a:pt x="866825" y="493014"/>
                  </a:lnTo>
                  <a:lnTo>
                    <a:pt x="866825" y="498017"/>
                  </a:lnTo>
                  <a:lnTo>
                    <a:pt x="858431" y="500557"/>
                  </a:lnTo>
                  <a:lnTo>
                    <a:pt x="850544" y="500557"/>
                  </a:lnTo>
                  <a:lnTo>
                    <a:pt x="842645" y="499287"/>
                  </a:lnTo>
                  <a:lnTo>
                    <a:pt x="850468" y="498017"/>
                  </a:lnTo>
                  <a:lnTo>
                    <a:pt x="866825" y="498017"/>
                  </a:lnTo>
                  <a:lnTo>
                    <a:pt x="866825" y="493014"/>
                  </a:lnTo>
                  <a:lnTo>
                    <a:pt x="806869" y="491667"/>
                  </a:lnTo>
                  <a:lnTo>
                    <a:pt x="797826" y="491667"/>
                  </a:lnTo>
                  <a:lnTo>
                    <a:pt x="797826" y="496747"/>
                  </a:lnTo>
                  <a:lnTo>
                    <a:pt x="793203" y="499287"/>
                  </a:lnTo>
                  <a:lnTo>
                    <a:pt x="782459" y="499287"/>
                  </a:lnTo>
                  <a:lnTo>
                    <a:pt x="786117" y="496747"/>
                  </a:lnTo>
                  <a:lnTo>
                    <a:pt x="787946" y="495477"/>
                  </a:lnTo>
                  <a:lnTo>
                    <a:pt x="792924" y="498017"/>
                  </a:lnTo>
                  <a:lnTo>
                    <a:pt x="797826" y="496747"/>
                  </a:lnTo>
                  <a:lnTo>
                    <a:pt x="797826" y="491667"/>
                  </a:lnTo>
                  <a:lnTo>
                    <a:pt x="765886" y="491667"/>
                  </a:lnTo>
                  <a:lnTo>
                    <a:pt x="757707" y="491172"/>
                  </a:lnTo>
                  <a:lnTo>
                    <a:pt x="757707" y="498017"/>
                  </a:lnTo>
                  <a:lnTo>
                    <a:pt x="750874" y="499287"/>
                  </a:lnTo>
                  <a:lnTo>
                    <a:pt x="745972" y="499287"/>
                  </a:lnTo>
                  <a:lnTo>
                    <a:pt x="744016" y="498017"/>
                  </a:lnTo>
                  <a:lnTo>
                    <a:pt x="742061" y="496747"/>
                  </a:lnTo>
                  <a:lnTo>
                    <a:pt x="752868" y="496747"/>
                  </a:lnTo>
                  <a:lnTo>
                    <a:pt x="757707" y="498017"/>
                  </a:lnTo>
                  <a:lnTo>
                    <a:pt x="757707" y="491172"/>
                  </a:lnTo>
                  <a:lnTo>
                    <a:pt x="745375" y="490397"/>
                  </a:lnTo>
                  <a:lnTo>
                    <a:pt x="726414" y="490397"/>
                  </a:lnTo>
                  <a:lnTo>
                    <a:pt x="726414" y="495477"/>
                  </a:lnTo>
                  <a:lnTo>
                    <a:pt x="712025" y="498017"/>
                  </a:lnTo>
                  <a:lnTo>
                    <a:pt x="701090" y="498017"/>
                  </a:lnTo>
                  <a:lnTo>
                    <a:pt x="701090" y="508177"/>
                  </a:lnTo>
                  <a:lnTo>
                    <a:pt x="701090" y="509447"/>
                  </a:lnTo>
                  <a:lnTo>
                    <a:pt x="616292" y="506907"/>
                  </a:lnTo>
                  <a:lnTo>
                    <a:pt x="658723" y="506907"/>
                  </a:lnTo>
                  <a:lnTo>
                    <a:pt x="701090" y="508177"/>
                  </a:lnTo>
                  <a:lnTo>
                    <a:pt x="701090" y="498017"/>
                  </a:lnTo>
                  <a:lnTo>
                    <a:pt x="694753" y="498017"/>
                  </a:lnTo>
                  <a:lnTo>
                    <a:pt x="694969" y="496747"/>
                  </a:lnTo>
                  <a:lnTo>
                    <a:pt x="697674" y="495477"/>
                  </a:lnTo>
                  <a:lnTo>
                    <a:pt x="726414" y="495477"/>
                  </a:lnTo>
                  <a:lnTo>
                    <a:pt x="726414" y="490397"/>
                  </a:lnTo>
                  <a:lnTo>
                    <a:pt x="724839" y="490397"/>
                  </a:lnTo>
                  <a:lnTo>
                    <a:pt x="676465" y="489127"/>
                  </a:lnTo>
                  <a:lnTo>
                    <a:pt x="659828" y="489127"/>
                  </a:lnTo>
                  <a:lnTo>
                    <a:pt x="659828" y="495477"/>
                  </a:lnTo>
                  <a:lnTo>
                    <a:pt x="659752" y="496747"/>
                  </a:lnTo>
                  <a:lnTo>
                    <a:pt x="655485" y="498017"/>
                  </a:lnTo>
                  <a:lnTo>
                    <a:pt x="651217" y="496747"/>
                  </a:lnTo>
                  <a:lnTo>
                    <a:pt x="646950" y="496747"/>
                  </a:lnTo>
                  <a:lnTo>
                    <a:pt x="645312" y="495477"/>
                  </a:lnTo>
                  <a:lnTo>
                    <a:pt x="646518" y="494207"/>
                  </a:lnTo>
                  <a:lnTo>
                    <a:pt x="658901" y="494207"/>
                  </a:lnTo>
                  <a:lnTo>
                    <a:pt x="659828" y="495477"/>
                  </a:lnTo>
                  <a:lnTo>
                    <a:pt x="659828" y="489127"/>
                  </a:lnTo>
                  <a:lnTo>
                    <a:pt x="652246" y="489127"/>
                  </a:lnTo>
                  <a:lnTo>
                    <a:pt x="633933" y="488632"/>
                  </a:lnTo>
                  <a:lnTo>
                    <a:pt x="633933" y="494207"/>
                  </a:lnTo>
                  <a:lnTo>
                    <a:pt x="631088" y="500557"/>
                  </a:lnTo>
                  <a:lnTo>
                    <a:pt x="626465" y="496747"/>
                  </a:lnTo>
                  <a:lnTo>
                    <a:pt x="622769" y="498017"/>
                  </a:lnTo>
                  <a:lnTo>
                    <a:pt x="614514" y="498017"/>
                  </a:lnTo>
                  <a:lnTo>
                    <a:pt x="613968" y="496747"/>
                  </a:lnTo>
                  <a:lnTo>
                    <a:pt x="612876" y="494207"/>
                  </a:lnTo>
                  <a:lnTo>
                    <a:pt x="633933" y="494207"/>
                  </a:lnTo>
                  <a:lnTo>
                    <a:pt x="633933" y="488632"/>
                  </a:lnTo>
                  <a:lnTo>
                    <a:pt x="611378" y="488022"/>
                  </a:lnTo>
                  <a:lnTo>
                    <a:pt x="611378" y="506907"/>
                  </a:lnTo>
                  <a:lnTo>
                    <a:pt x="587883" y="506907"/>
                  </a:lnTo>
                  <a:lnTo>
                    <a:pt x="580085" y="505637"/>
                  </a:lnTo>
                  <a:lnTo>
                    <a:pt x="603580" y="505637"/>
                  </a:lnTo>
                  <a:lnTo>
                    <a:pt x="611378" y="506907"/>
                  </a:lnTo>
                  <a:lnTo>
                    <a:pt x="611378" y="488022"/>
                  </a:lnTo>
                  <a:lnTo>
                    <a:pt x="585203" y="487299"/>
                  </a:lnTo>
                  <a:lnTo>
                    <a:pt x="585203" y="496747"/>
                  </a:lnTo>
                  <a:lnTo>
                    <a:pt x="562660" y="496747"/>
                  </a:lnTo>
                  <a:lnTo>
                    <a:pt x="563613" y="495477"/>
                  </a:lnTo>
                  <a:lnTo>
                    <a:pt x="564578" y="494207"/>
                  </a:lnTo>
                  <a:lnTo>
                    <a:pt x="564997" y="494207"/>
                  </a:lnTo>
                  <a:lnTo>
                    <a:pt x="562800" y="492937"/>
                  </a:lnTo>
                  <a:lnTo>
                    <a:pt x="571334" y="491667"/>
                  </a:lnTo>
                  <a:lnTo>
                    <a:pt x="579297" y="491667"/>
                  </a:lnTo>
                  <a:lnTo>
                    <a:pt x="585203" y="496747"/>
                  </a:lnTo>
                  <a:lnTo>
                    <a:pt x="585203" y="487299"/>
                  </a:lnTo>
                  <a:lnTo>
                    <a:pt x="559168" y="486587"/>
                  </a:lnTo>
                  <a:lnTo>
                    <a:pt x="535051" y="486206"/>
                  </a:lnTo>
                  <a:lnTo>
                    <a:pt x="535051" y="495477"/>
                  </a:lnTo>
                  <a:lnTo>
                    <a:pt x="510870" y="495477"/>
                  </a:lnTo>
                  <a:lnTo>
                    <a:pt x="510374" y="492937"/>
                  </a:lnTo>
                  <a:lnTo>
                    <a:pt x="509587" y="491667"/>
                  </a:lnTo>
                  <a:lnTo>
                    <a:pt x="532917" y="491667"/>
                  </a:lnTo>
                  <a:lnTo>
                    <a:pt x="534847" y="492937"/>
                  </a:lnTo>
                  <a:lnTo>
                    <a:pt x="535051" y="495477"/>
                  </a:lnTo>
                  <a:lnTo>
                    <a:pt x="535051" y="486206"/>
                  </a:lnTo>
                  <a:lnTo>
                    <a:pt x="488111" y="485444"/>
                  </a:lnTo>
                  <a:lnTo>
                    <a:pt x="488111" y="489127"/>
                  </a:lnTo>
                  <a:lnTo>
                    <a:pt x="487756" y="492937"/>
                  </a:lnTo>
                  <a:lnTo>
                    <a:pt x="487248" y="494207"/>
                  </a:lnTo>
                  <a:lnTo>
                    <a:pt x="477291" y="494207"/>
                  </a:lnTo>
                  <a:lnTo>
                    <a:pt x="468896" y="496747"/>
                  </a:lnTo>
                  <a:lnTo>
                    <a:pt x="462280" y="490397"/>
                  </a:lnTo>
                  <a:lnTo>
                    <a:pt x="486181" y="490397"/>
                  </a:lnTo>
                  <a:lnTo>
                    <a:pt x="488111" y="489127"/>
                  </a:lnTo>
                  <a:lnTo>
                    <a:pt x="488111" y="485444"/>
                  </a:lnTo>
                  <a:lnTo>
                    <a:pt x="480580" y="485317"/>
                  </a:lnTo>
                  <a:lnTo>
                    <a:pt x="454393" y="484047"/>
                  </a:lnTo>
                  <a:lnTo>
                    <a:pt x="454177" y="484047"/>
                  </a:lnTo>
                  <a:lnTo>
                    <a:pt x="454177" y="489127"/>
                  </a:lnTo>
                  <a:lnTo>
                    <a:pt x="450189" y="494207"/>
                  </a:lnTo>
                  <a:lnTo>
                    <a:pt x="446278" y="495477"/>
                  </a:lnTo>
                  <a:lnTo>
                    <a:pt x="441223" y="491667"/>
                  </a:lnTo>
                  <a:lnTo>
                    <a:pt x="435965" y="491667"/>
                  </a:lnTo>
                  <a:lnTo>
                    <a:pt x="429526" y="490397"/>
                  </a:lnTo>
                  <a:lnTo>
                    <a:pt x="423138" y="491667"/>
                  </a:lnTo>
                  <a:lnTo>
                    <a:pt x="416775" y="491667"/>
                  </a:lnTo>
                  <a:lnTo>
                    <a:pt x="410425" y="492937"/>
                  </a:lnTo>
                  <a:lnTo>
                    <a:pt x="406374" y="492937"/>
                  </a:lnTo>
                  <a:lnTo>
                    <a:pt x="404596" y="490397"/>
                  </a:lnTo>
                  <a:lnTo>
                    <a:pt x="401675" y="489127"/>
                  </a:lnTo>
                  <a:lnTo>
                    <a:pt x="398195" y="489127"/>
                  </a:lnTo>
                  <a:lnTo>
                    <a:pt x="394843" y="490397"/>
                  </a:lnTo>
                  <a:lnTo>
                    <a:pt x="387235" y="491667"/>
                  </a:lnTo>
                  <a:lnTo>
                    <a:pt x="382003" y="491667"/>
                  </a:lnTo>
                  <a:lnTo>
                    <a:pt x="376720" y="490397"/>
                  </a:lnTo>
                  <a:lnTo>
                    <a:pt x="368947" y="486587"/>
                  </a:lnTo>
                  <a:lnTo>
                    <a:pt x="454177" y="489127"/>
                  </a:lnTo>
                  <a:lnTo>
                    <a:pt x="454177" y="484047"/>
                  </a:lnTo>
                  <a:lnTo>
                    <a:pt x="431025" y="484047"/>
                  </a:lnTo>
                  <a:lnTo>
                    <a:pt x="384314" y="482777"/>
                  </a:lnTo>
                  <a:lnTo>
                    <a:pt x="358279" y="482777"/>
                  </a:lnTo>
                  <a:lnTo>
                    <a:pt x="355574" y="481507"/>
                  </a:lnTo>
                  <a:lnTo>
                    <a:pt x="350672" y="481507"/>
                  </a:lnTo>
                  <a:lnTo>
                    <a:pt x="350316" y="480237"/>
                  </a:lnTo>
                  <a:lnTo>
                    <a:pt x="349681" y="476427"/>
                  </a:lnTo>
                  <a:lnTo>
                    <a:pt x="347472" y="477697"/>
                  </a:lnTo>
                  <a:lnTo>
                    <a:pt x="345770" y="478967"/>
                  </a:lnTo>
                  <a:lnTo>
                    <a:pt x="343623" y="481507"/>
                  </a:lnTo>
                  <a:lnTo>
                    <a:pt x="324713" y="481507"/>
                  </a:lnTo>
                  <a:lnTo>
                    <a:pt x="294551" y="480237"/>
                  </a:lnTo>
                  <a:lnTo>
                    <a:pt x="271208" y="480237"/>
                  </a:lnTo>
                  <a:lnTo>
                    <a:pt x="149720" y="476427"/>
                  </a:lnTo>
                  <a:lnTo>
                    <a:pt x="57734" y="471347"/>
                  </a:lnTo>
                  <a:lnTo>
                    <a:pt x="54825" y="471347"/>
                  </a:lnTo>
                  <a:lnTo>
                    <a:pt x="53543" y="470077"/>
                  </a:lnTo>
                  <a:lnTo>
                    <a:pt x="51079" y="461187"/>
                  </a:lnTo>
                  <a:lnTo>
                    <a:pt x="47434" y="447217"/>
                  </a:lnTo>
                  <a:lnTo>
                    <a:pt x="45148" y="439597"/>
                  </a:lnTo>
                  <a:lnTo>
                    <a:pt x="43726" y="437057"/>
                  </a:lnTo>
                  <a:lnTo>
                    <a:pt x="45923" y="434517"/>
                  </a:lnTo>
                  <a:lnTo>
                    <a:pt x="45364" y="433247"/>
                  </a:lnTo>
                  <a:lnTo>
                    <a:pt x="41656" y="431977"/>
                  </a:lnTo>
                  <a:lnTo>
                    <a:pt x="42799" y="429437"/>
                  </a:lnTo>
                  <a:lnTo>
                    <a:pt x="41948" y="426897"/>
                  </a:lnTo>
                  <a:lnTo>
                    <a:pt x="39382" y="421817"/>
                  </a:lnTo>
                  <a:lnTo>
                    <a:pt x="39141" y="416737"/>
                  </a:lnTo>
                  <a:lnTo>
                    <a:pt x="34505" y="416737"/>
                  </a:lnTo>
                  <a:lnTo>
                    <a:pt x="34404" y="418007"/>
                  </a:lnTo>
                  <a:lnTo>
                    <a:pt x="33693" y="423087"/>
                  </a:lnTo>
                  <a:lnTo>
                    <a:pt x="36817" y="425627"/>
                  </a:lnTo>
                  <a:lnTo>
                    <a:pt x="39103" y="434517"/>
                  </a:lnTo>
                  <a:lnTo>
                    <a:pt x="40017" y="438327"/>
                  </a:lnTo>
                  <a:lnTo>
                    <a:pt x="41656" y="442137"/>
                  </a:lnTo>
                  <a:lnTo>
                    <a:pt x="44043" y="448487"/>
                  </a:lnTo>
                  <a:lnTo>
                    <a:pt x="48437" y="461187"/>
                  </a:lnTo>
                  <a:lnTo>
                    <a:pt x="50901" y="467537"/>
                  </a:lnTo>
                  <a:lnTo>
                    <a:pt x="51193" y="471347"/>
                  </a:lnTo>
                  <a:lnTo>
                    <a:pt x="35902" y="470077"/>
                  </a:lnTo>
                  <a:lnTo>
                    <a:pt x="28219" y="470077"/>
                  </a:lnTo>
                  <a:lnTo>
                    <a:pt x="32702" y="471347"/>
                  </a:lnTo>
                  <a:lnTo>
                    <a:pt x="96367" y="476427"/>
                  </a:lnTo>
                  <a:lnTo>
                    <a:pt x="104686" y="476427"/>
                  </a:lnTo>
                  <a:lnTo>
                    <a:pt x="112941" y="477697"/>
                  </a:lnTo>
                  <a:lnTo>
                    <a:pt x="121259" y="477697"/>
                  </a:lnTo>
                  <a:lnTo>
                    <a:pt x="158610" y="478967"/>
                  </a:lnTo>
                  <a:lnTo>
                    <a:pt x="195948" y="481507"/>
                  </a:lnTo>
                  <a:lnTo>
                    <a:pt x="220345" y="481507"/>
                  </a:lnTo>
                  <a:lnTo>
                    <a:pt x="269163" y="484047"/>
                  </a:lnTo>
                  <a:lnTo>
                    <a:pt x="293547" y="484047"/>
                  </a:lnTo>
                  <a:lnTo>
                    <a:pt x="311162" y="485317"/>
                  </a:lnTo>
                  <a:lnTo>
                    <a:pt x="328803" y="485317"/>
                  </a:lnTo>
                  <a:lnTo>
                    <a:pt x="364121" y="486587"/>
                  </a:lnTo>
                  <a:lnTo>
                    <a:pt x="365899" y="487857"/>
                  </a:lnTo>
                  <a:lnTo>
                    <a:pt x="358711" y="487857"/>
                  </a:lnTo>
                  <a:lnTo>
                    <a:pt x="351383" y="491667"/>
                  </a:lnTo>
                  <a:lnTo>
                    <a:pt x="347472" y="491667"/>
                  </a:lnTo>
                  <a:lnTo>
                    <a:pt x="343420" y="490397"/>
                  </a:lnTo>
                  <a:lnTo>
                    <a:pt x="340004" y="489127"/>
                  </a:lnTo>
                  <a:lnTo>
                    <a:pt x="336664" y="489127"/>
                  </a:lnTo>
                  <a:lnTo>
                    <a:pt x="333171" y="490397"/>
                  </a:lnTo>
                  <a:lnTo>
                    <a:pt x="331177" y="491667"/>
                  </a:lnTo>
                  <a:lnTo>
                    <a:pt x="328472" y="491667"/>
                  </a:lnTo>
                  <a:lnTo>
                    <a:pt x="324497" y="486587"/>
                  </a:lnTo>
                  <a:lnTo>
                    <a:pt x="322427" y="487857"/>
                  </a:lnTo>
                  <a:lnTo>
                    <a:pt x="319366" y="489127"/>
                  </a:lnTo>
                  <a:lnTo>
                    <a:pt x="314464" y="491667"/>
                  </a:lnTo>
                  <a:lnTo>
                    <a:pt x="309194" y="491667"/>
                  </a:lnTo>
                  <a:lnTo>
                    <a:pt x="307594" y="490397"/>
                  </a:lnTo>
                  <a:lnTo>
                    <a:pt x="304368" y="487857"/>
                  </a:lnTo>
                  <a:lnTo>
                    <a:pt x="301586" y="486587"/>
                  </a:lnTo>
                  <a:lnTo>
                    <a:pt x="296252" y="485317"/>
                  </a:lnTo>
                  <a:lnTo>
                    <a:pt x="292265" y="490397"/>
                  </a:lnTo>
                  <a:lnTo>
                    <a:pt x="289712" y="490397"/>
                  </a:lnTo>
                  <a:lnTo>
                    <a:pt x="287007" y="489127"/>
                  </a:lnTo>
                  <a:lnTo>
                    <a:pt x="283375" y="489127"/>
                  </a:lnTo>
                  <a:lnTo>
                    <a:pt x="281736" y="487857"/>
                  </a:lnTo>
                  <a:lnTo>
                    <a:pt x="279400" y="487857"/>
                  </a:lnTo>
                  <a:lnTo>
                    <a:pt x="278828" y="490397"/>
                  </a:lnTo>
                  <a:lnTo>
                    <a:pt x="278257" y="491667"/>
                  </a:lnTo>
                  <a:lnTo>
                    <a:pt x="280885" y="492937"/>
                  </a:lnTo>
                  <a:lnTo>
                    <a:pt x="282244" y="492937"/>
                  </a:lnTo>
                  <a:lnTo>
                    <a:pt x="283019" y="494207"/>
                  </a:lnTo>
                  <a:lnTo>
                    <a:pt x="289991" y="494207"/>
                  </a:lnTo>
                  <a:lnTo>
                    <a:pt x="296964" y="495477"/>
                  </a:lnTo>
                  <a:lnTo>
                    <a:pt x="305714" y="495477"/>
                  </a:lnTo>
                  <a:lnTo>
                    <a:pt x="305142" y="491667"/>
                  </a:lnTo>
                  <a:lnTo>
                    <a:pt x="307492" y="492937"/>
                  </a:lnTo>
                  <a:lnTo>
                    <a:pt x="309130" y="492937"/>
                  </a:lnTo>
                  <a:lnTo>
                    <a:pt x="316598" y="491667"/>
                  </a:lnTo>
                  <a:lnTo>
                    <a:pt x="323570" y="494207"/>
                  </a:lnTo>
                  <a:lnTo>
                    <a:pt x="333387" y="496747"/>
                  </a:lnTo>
                  <a:lnTo>
                    <a:pt x="336016" y="496747"/>
                  </a:lnTo>
                  <a:lnTo>
                    <a:pt x="338582" y="495477"/>
                  </a:lnTo>
                  <a:lnTo>
                    <a:pt x="344906" y="492937"/>
                  </a:lnTo>
                  <a:lnTo>
                    <a:pt x="357924" y="495477"/>
                  </a:lnTo>
                  <a:lnTo>
                    <a:pt x="373291" y="498017"/>
                  </a:lnTo>
                  <a:lnTo>
                    <a:pt x="381330" y="496747"/>
                  </a:lnTo>
                  <a:lnTo>
                    <a:pt x="384606" y="495477"/>
                  </a:lnTo>
                  <a:lnTo>
                    <a:pt x="388086" y="496747"/>
                  </a:lnTo>
                  <a:lnTo>
                    <a:pt x="391426" y="495477"/>
                  </a:lnTo>
                  <a:lnTo>
                    <a:pt x="394131" y="495477"/>
                  </a:lnTo>
                  <a:lnTo>
                    <a:pt x="395414" y="498017"/>
                  </a:lnTo>
                  <a:lnTo>
                    <a:pt x="404736" y="498017"/>
                  </a:lnTo>
                  <a:lnTo>
                    <a:pt x="411276" y="499287"/>
                  </a:lnTo>
                  <a:lnTo>
                    <a:pt x="424370" y="499287"/>
                  </a:lnTo>
                  <a:lnTo>
                    <a:pt x="449605" y="500557"/>
                  </a:lnTo>
                  <a:lnTo>
                    <a:pt x="525310" y="503097"/>
                  </a:lnTo>
                  <a:lnTo>
                    <a:pt x="572185" y="505637"/>
                  </a:lnTo>
                  <a:lnTo>
                    <a:pt x="572897" y="505637"/>
                  </a:lnTo>
                  <a:lnTo>
                    <a:pt x="573963" y="504367"/>
                  </a:lnTo>
                  <a:lnTo>
                    <a:pt x="574103" y="506907"/>
                  </a:lnTo>
                  <a:lnTo>
                    <a:pt x="551776" y="506907"/>
                  </a:lnTo>
                  <a:lnTo>
                    <a:pt x="554050" y="508177"/>
                  </a:lnTo>
                  <a:lnTo>
                    <a:pt x="558749" y="508177"/>
                  </a:lnTo>
                  <a:lnTo>
                    <a:pt x="572503" y="509447"/>
                  </a:lnTo>
                  <a:lnTo>
                    <a:pt x="592937" y="509447"/>
                  </a:lnTo>
                  <a:lnTo>
                    <a:pt x="606285" y="510717"/>
                  </a:lnTo>
                  <a:lnTo>
                    <a:pt x="644067" y="510717"/>
                  </a:lnTo>
                  <a:lnTo>
                    <a:pt x="654418" y="511987"/>
                  </a:lnTo>
                  <a:lnTo>
                    <a:pt x="677989" y="511987"/>
                  </a:lnTo>
                  <a:lnTo>
                    <a:pt x="725106" y="513257"/>
                  </a:lnTo>
                  <a:lnTo>
                    <a:pt x="748677" y="514527"/>
                  </a:lnTo>
                  <a:lnTo>
                    <a:pt x="751522" y="514527"/>
                  </a:lnTo>
                  <a:lnTo>
                    <a:pt x="754646" y="513257"/>
                  </a:lnTo>
                  <a:lnTo>
                    <a:pt x="756716" y="517067"/>
                  </a:lnTo>
                  <a:lnTo>
                    <a:pt x="758913" y="515797"/>
                  </a:lnTo>
                  <a:lnTo>
                    <a:pt x="760196" y="514527"/>
                  </a:lnTo>
                  <a:lnTo>
                    <a:pt x="763892" y="514527"/>
                  </a:lnTo>
                  <a:lnTo>
                    <a:pt x="847407" y="517067"/>
                  </a:lnTo>
                  <a:lnTo>
                    <a:pt x="858151" y="517067"/>
                  </a:lnTo>
                  <a:lnTo>
                    <a:pt x="860221" y="518337"/>
                  </a:lnTo>
                  <a:lnTo>
                    <a:pt x="858431" y="520877"/>
                  </a:lnTo>
                  <a:lnTo>
                    <a:pt x="855522" y="520877"/>
                  </a:lnTo>
                  <a:lnTo>
                    <a:pt x="821588" y="519607"/>
                  </a:lnTo>
                  <a:lnTo>
                    <a:pt x="810272" y="519607"/>
                  </a:lnTo>
                  <a:lnTo>
                    <a:pt x="783336" y="518337"/>
                  </a:lnTo>
                  <a:lnTo>
                    <a:pt x="756399" y="518337"/>
                  </a:lnTo>
                  <a:lnTo>
                    <a:pt x="729449" y="517067"/>
                  </a:lnTo>
                  <a:lnTo>
                    <a:pt x="695464" y="517067"/>
                  </a:lnTo>
                  <a:lnTo>
                    <a:pt x="697318" y="518337"/>
                  </a:lnTo>
                  <a:lnTo>
                    <a:pt x="758164" y="520877"/>
                  </a:lnTo>
                  <a:lnTo>
                    <a:pt x="778484" y="522147"/>
                  </a:lnTo>
                  <a:lnTo>
                    <a:pt x="862914" y="524687"/>
                  </a:lnTo>
                  <a:lnTo>
                    <a:pt x="882459" y="525957"/>
                  </a:lnTo>
                  <a:lnTo>
                    <a:pt x="921562" y="527227"/>
                  </a:lnTo>
                  <a:lnTo>
                    <a:pt x="941095" y="527227"/>
                  </a:lnTo>
                  <a:lnTo>
                    <a:pt x="1146860" y="534847"/>
                  </a:lnTo>
                  <a:lnTo>
                    <a:pt x="1173048" y="534847"/>
                  </a:lnTo>
                  <a:lnTo>
                    <a:pt x="1199248" y="536117"/>
                  </a:lnTo>
                  <a:lnTo>
                    <a:pt x="1221016" y="536117"/>
                  </a:lnTo>
                  <a:lnTo>
                    <a:pt x="1242783" y="537387"/>
                  </a:lnTo>
                  <a:lnTo>
                    <a:pt x="1509001" y="542467"/>
                  </a:lnTo>
                  <a:lnTo>
                    <a:pt x="1561541" y="542467"/>
                  </a:lnTo>
                  <a:lnTo>
                    <a:pt x="1563319" y="543737"/>
                  </a:lnTo>
                  <a:lnTo>
                    <a:pt x="1563535" y="547547"/>
                  </a:lnTo>
                  <a:lnTo>
                    <a:pt x="1567802" y="547547"/>
                  </a:lnTo>
                  <a:lnTo>
                    <a:pt x="1569224" y="543737"/>
                  </a:lnTo>
                  <a:lnTo>
                    <a:pt x="1571574" y="542467"/>
                  </a:lnTo>
                  <a:lnTo>
                    <a:pt x="1581594" y="543737"/>
                  </a:lnTo>
                  <a:lnTo>
                    <a:pt x="1620570" y="543737"/>
                  </a:lnTo>
                  <a:lnTo>
                    <a:pt x="1699831" y="545007"/>
                  </a:lnTo>
                  <a:lnTo>
                    <a:pt x="1701317" y="545007"/>
                  </a:lnTo>
                  <a:lnTo>
                    <a:pt x="1703527" y="543737"/>
                  </a:lnTo>
                  <a:lnTo>
                    <a:pt x="1670240" y="541197"/>
                  </a:lnTo>
                  <a:lnTo>
                    <a:pt x="1637207" y="541197"/>
                  </a:lnTo>
                  <a:lnTo>
                    <a:pt x="1571637" y="538657"/>
                  </a:lnTo>
                  <a:lnTo>
                    <a:pt x="1575904" y="538657"/>
                  </a:lnTo>
                  <a:lnTo>
                    <a:pt x="1687245" y="541197"/>
                  </a:lnTo>
                  <a:lnTo>
                    <a:pt x="1717751" y="541197"/>
                  </a:lnTo>
                  <a:lnTo>
                    <a:pt x="1717890" y="546277"/>
                  </a:lnTo>
                  <a:lnTo>
                    <a:pt x="1720240" y="546277"/>
                  </a:lnTo>
                  <a:lnTo>
                    <a:pt x="1722158" y="541197"/>
                  </a:lnTo>
                  <a:lnTo>
                    <a:pt x="1727352" y="541197"/>
                  </a:lnTo>
                  <a:lnTo>
                    <a:pt x="1742782" y="542467"/>
                  </a:lnTo>
                  <a:lnTo>
                    <a:pt x="1917852" y="542467"/>
                  </a:lnTo>
                  <a:lnTo>
                    <a:pt x="1920633" y="543737"/>
                  </a:lnTo>
                  <a:lnTo>
                    <a:pt x="1923694" y="543737"/>
                  </a:lnTo>
                  <a:lnTo>
                    <a:pt x="1928952" y="542467"/>
                  </a:lnTo>
                  <a:lnTo>
                    <a:pt x="1934286" y="542467"/>
                  </a:lnTo>
                  <a:lnTo>
                    <a:pt x="1939340" y="545007"/>
                  </a:lnTo>
                  <a:lnTo>
                    <a:pt x="1943392" y="545007"/>
                  </a:lnTo>
                  <a:lnTo>
                    <a:pt x="1950085" y="542467"/>
                  </a:lnTo>
                  <a:lnTo>
                    <a:pt x="1956981" y="543737"/>
                  </a:lnTo>
                  <a:lnTo>
                    <a:pt x="1963813" y="543737"/>
                  </a:lnTo>
                  <a:lnTo>
                    <a:pt x="1970354" y="542467"/>
                  </a:lnTo>
                  <a:lnTo>
                    <a:pt x="1976894" y="543737"/>
                  </a:lnTo>
                  <a:lnTo>
                    <a:pt x="1983803" y="542467"/>
                  </a:lnTo>
                  <a:lnTo>
                    <a:pt x="1979104" y="541197"/>
                  </a:lnTo>
                  <a:lnTo>
                    <a:pt x="1976335" y="539927"/>
                  </a:lnTo>
                  <a:lnTo>
                    <a:pt x="1974977" y="537387"/>
                  </a:lnTo>
                  <a:lnTo>
                    <a:pt x="1972779" y="537387"/>
                  </a:lnTo>
                  <a:lnTo>
                    <a:pt x="1970290" y="539927"/>
                  </a:lnTo>
                  <a:lnTo>
                    <a:pt x="1967941" y="539927"/>
                  </a:lnTo>
                  <a:lnTo>
                    <a:pt x="1963458" y="539927"/>
                  </a:lnTo>
                  <a:lnTo>
                    <a:pt x="1959051" y="541197"/>
                  </a:lnTo>
                  <a:lnTo>
                    <a:pt x="1954352" y="541197"/>
                  </a:lnTo>
                  <a:lnTo>
                    <a:pt x="1947545" y="539927"/>
                  </a:lnTo>
                  <a:lnTo>
                    <a:pt x="1933778" y="541197"/>
                  </a:lnTo>
                  <a:lnTo>
                    <a:pt x="1926818" y="539927"/>
                  </a:lnTo>
                  <a:lnTo>
                    <a:pt x="1927821" y="538657"/>
                  </a:lnTo>
                  <a:lnTo>
                    <a:pt x="1929307" y="537387"/>
                  </a:lnTo>
                  <a:lnTo>
                    <a:pt x="1930946" y="537387"/>
                  </a:lnTo>
                  <a:lnTo>
                    <a:pt x="1938362" y="536117"/>
                  </a:lnTo>
                  <a:lnTo>
                    <a:pt x="1953196" y="536117"/>
                  </a:lnTo>
                  <a:lnTo>
                    <a:pt x="1960613" y="537387"/>
                  </a:lnTo>
                  <a:lnTo>
                    <a:pt x="1962607" y="537387"/>
                  </a:lnTo>
                  <a:lnTo>
                    <a:pt x="1965731" y="534847"/>
                  </a:lnTo>
                  <a:lnTo>
                    <a:pt x="1967077" y="536117"/>
                  </a:lnTo>
                  <a:lnTo>
                    <a:pt x="1967941" y="539927"/>
                  </a:lnTo>
                  <a:lnTo>
                    <a:pt x="1969427" y="536117"/>
                  </a:lnTo>
                  <a:lnTo>
                    <a:pt x="1998383" y="536117"/>
                  </a:lnTo>
                  <a:lnTo>
                    <a:pt x="2002015" y="537387"/>
                  </a:lnTo>
                  <a:lnTo>
                    <a:pt x="2004568" y="539927"/>
                  </a:lnTo>
                  <a:lnTo>
                    <a:pt x="2007489" y="538657"/>
                  </a:lnTo>
                  <a:lnTo>
                    <a:pt x="2010117" y="537387"/>
                  </a:lnTo>
                  <a:lnTo>
                    <a:pt x="2014029" y="536117"/>
                  </a:lnTo>
                  <a:lnTo>
                    <a:pt x="2020011" y="534847"/>
                  </a:lnTo>
                  <a:lnTo>
                    <a:pt x="2024062" y="538657"/>
                  </a:lnTo>
                  <a:lnTo>
                    <a:pt x="2028469" y="541197"/>
                  </a:lnTo>
                  <a:lnTo>
                    <a:pt x="2030463" y="542467"/>
                  </a:lnTo>
                  <a:lnTo>
                    <a:pt x="2032241" y="543737"/>
                  </a:lnTo>
                  <a:lnTo>
                    <a:pt x="2034451" y="542467"/>
                  </a:lnTo>
                  <a:lnTo>
                    <a:pt x="2032952" y="539927"/>
                  </a:lnTo>
                  <a:lnTo>
                    <a:pt x="2029828" y="539927"/>
                  </a:lnTo>
                  <a:lnTo>
                    <a:pt x="2027694" y="537387"/>
                  </a:lnTo>
                  <a:lnTo>
                    <a:pt x="2033803" y="534847"/>
                  </a:lnTo>
                  <a:lnTo>
                    <a:pt x="2039493" y="536117"/>
                  </a:lnTo>
                  <a:lnTo>
                    <a:pt x="2045195" y="536117"/>
                  </a:lnTo>
                  <a:lnTo>
                    <a:pt x="2044687" y="538657"/>
                  </a:lnTo>
                  <a:lnTo>
                    <a:pt x="2041702" y="538657"/>
                  </a:lnTo>
                  <a:lnTo>
                    <a:pt x="2042909" y="541197"/>
                  </a:lnTo>
                  <a:lnTo>
                    <a:pt x="2045398" y="542467"/>
                  </a:lnTo>
                  <a:lnTo>
                    <a:pt x="2047392" y="541197"/>
                  </a:lnTo>
                  <a:lnTo>
                    <a:pt x="2047887" y="539927"/>
                  </a:lnTo>
                  <a:lnTo>
                    <a:pt x="2048319" y="538657"/>
                  </a:lnTo>
                  <a:lnTo>
                    <a:pt x="2049170" y="534847"/>
                  </a:lnTo>
                  <a:lnTo>
                    <a:pt x="2051519" y="536117"/>
                  </a:lnTo>
                  <a:lnTo>
                    <a:pt x="2055075" y="538657"/>
                  </a:lnTo>
                  <a:lnTo>
                    <a:pt x="2058987" y="538657"/>
                  </a:lnTo>
                  <a:lnTo>
                    <a:pt x="2066036" y="534847"/>
                  </a:lnTo>
                  <a:lnTo>
                    <a:pt x="2073427" y="536117"/>
                  </a:lnTo>
                  <a:lnTo>
                    <a:pt x="2080691" y="536117"/>
                  </a:lnTo>
                  <a:lnTo>
                    <a:pt x="2077059" y="537387"/>
                  </a:lnTo>
                  <a:lnTo>
                    <a:pt x="2079269" y="541197"/>
                  </a:lnTo>
                  <a:lnTo>
                    <a:pt x="2076132" y="542467"/>
                  </a:lnTo>
                  <a:lnTo>
                    <a:pt x="2080475" y="543737"/>
                  </a:lnTo>
                  <a:lnTo>
                    <a:pt x="2083320" y="541197"/>
                  </a:lnTo>
                  <a:lnTo>
                    <a:pt x="2086952" y="537387"/>
                  </a:lnTo>
                  <a:lnTo>
                    <a:pt x="2088299" y="536117"/>
                  </a:lnTo>
                  <a:lnTo>
                    <a:pt x="2090293" y="536117"/>
                  </a:lnTo>
                  <a:lnTo>
                    <a:pt x="2095411" y="537387"/>
                  </a:lnTo>
                  <a:lnTo>
                    <a:pt x="2105799" y="537387"/>
                  </a:lnTo>
                  <a:lnTo>
                    <a:pt x="2112645" y="536117"/>
                  </a:lnTo>
                  <a:lnTo>
                    <a:pt x="2119503" y="536117"/>
                  </a:lnTo>
                  <a:lnTo>
                    <a:pt x="2133257" y="537387"/>
                  </a:lnTo>
                  <a:lnTo>
                    <a:pt x="2135035" y="537387"/>
                  </a:lnTo>
                  <a:lnTo>
                    <a:pt x="2136889" y="536117"/>
                  </a:lnTo>
                  <a:lnTo>
                    <a:pt x="2137956" y="538657"/>
                  </a:lnTo>
                  <a:lnTo>
                    <a:pt x="2140648" y="538657"/>
                  </a:lnTo>
                  <a:lnTo>
                    <a:pt x="2141651" y="536117"/>
                  </a:lnTo>
                  <a:lnTo>
                    <a:pt x="2143645" y="537387"/>
                  </a:lnTo>
                  <a:lnTo>
                    <a:pt x="2145347" y="537387"/>
                  </a:lnTo>
                  <a:lnTo>
                    <a:pt x="2156231" y="536117"/>
                  </a:lnTo>
                  <a:lnTo>
                    <a:pt x="2191804" y="536117"/>
                  </a:lnTo>
                  <a:lnTo>
                    <a:pt x="2194077" y="534847"/>
                  </a:lnTo>
                  <a:close/>
                </a:path>
                <a:path extrusionOk="0" h="548004" w="2484120">
                  <a:moveTo>
                    <a:pt x="2208022" y="90068"/>
                  </a:moveTo>
                  <a:lnTo>
                    <a:pt x="2191512" y="124358"/>
                  </a:lnTo>
                  <a:lnTo>
                    <a:pt x="2194229" y="115468"/>
                  </a:lnTo>
                  <a:lnTo>
                    <a:pt x="2194623" y="114198"/>
                  </a:lnTo>
                  <a:lnTo>
                    <a:pt x="2197341" y="105308"/>
                  </a:lnTo>
                  <a:lnTo>
                    <a:pt x="2200275" y="95148"/>
                  </a:lnTo>
                  <a:lnTo>
                    <a:pt x="2202472" y="86258"/>
                  </a:lnTo>
                  <a:lnTo>
                    <a:pt x="2198662" y="92608"/>
                  </a:lnTo>
                  <a:lnTo>
                    <a:pt x="2195449" y="100228"/>
                  </a:lnTo>
                  <a:lnTo>
                    <a:pt x="2192464" y="107848"/>
                  </a:lnTo>
                  <a:lnTo>
                    <a:pt x="2189378" y="114198"/>
                  </a:lnTo>
                  <a:lnTo>
                    <a:pt x="2189657" y="112928"/>
                  </a:lnTo>
                  <a:lnTo>
                    <a:pt x="2190737" y="107848"/>
                  </a:lnTo>
                  <a:lnTo>
                    <a:pt x="2194217" y="101498"/>
                  </a:lnTo>
                  <a:lnTo>
                    <a:pt x="2194356" y="93878"/>
                  </a:lnTo>
                  <a:lnTo>
                    <a:pt x="2191232" y="97688"/>
                  </a:lnTo>
                  <a:lnTo>
                    <a:pt x="2190229" y="101498"/>
                  </a:lnTo>
                  <a:lnTo>
                    <a:pt x="2188451" y="105308"/>
                  </a:lnTo>
                  <a:lnTo>
                    <a:pt x="2186533" y="107848"/>
                  </a:lnTo>
                  <a:lnTo>
                    <a:pt x="2184400" y="106578"/>
                  </a:lnTo>
                  <a:lnTo>
                    <a:pt x="2184616" y="107848"/>
                  </a:lnTo>
                  <a:lnTo>
                    <a:pt x="2184971" y="109118"/>
                  </a:lnTo>
                  <a:lnTo>
                    <a:pt x="2186673" y="112928"/>
                  </a:lnTo>
                  <a:lnTo>
                    <a:pt x="2185251" y="112928"/>
                  </a:lnTo>
                  <a:lnTo>
                    <a:pt x="2184336" y="112090"/>
                  </a:lnTo>
                  <a:lnTo>
                    <a:pt x="2184336" y="162458"/>
                  </a:lnTo>
                  <a:lnTo>
                    <a:pt x="2183409" y="166585"/>
                  </a:lnTo>
                  <a:lnTo>
                    <a:pt x="2183409" y="177698"/>
                  </a:lnTo>
                  <a:lnTo>
                    <a:pt x="2182342" y="178968"/>
                  </a:lnTo>
                  <a:lnTo>
                    <a:pt x="2182126" y="178498"/>
                  </a:lnTo>
                  <a:lnTo>
                    <a:pt x="2182126" y="185318"/>
                  </a:lnTo>
                  <a:lnTo>
                    <a:pt x="2182050" y="187858"/>
                  </a:lnTo>
                  <a:lnTo>
                    <a:pt x="2181771" y="190398"/>
                  </a:lnTo>
                  <a:lnTo>
                    <a:pt x="2181199" y="194208"/>
                  </a:lnTo>
                  <a:lnTo>
                    <a:pt x="2180704" y="199288"/>
                  </a:lnTo>
                  <a:lnTo>
                    <a:pt x="2179993" y="200558"/>
                  </a:lnTo>
                  <a:lnTo>
                    <a:pt x="2179561" y="200761"/>
                  </a:lnTo>
                  <a:lnTo>
                    <a:pt x="2179561" y="209448"/>
                  </a:lnTo>
                  <a:lnTo>
                    <a:pt x="2179282" y="210718"/>
                  </a:lnTo>
                  <a:lnTo>
                    <a:pt x="2178850" y="213258"/>
                  </a:lnTo>
                  <a:lnTo>
                    <a:pt x="2178570" y="213499"/>
                  </a:lnTo>
                  <a:lnTo>
                    <a:pt x="2178570" y="227228"/>
                  </a:lnTo>
                  <a:lnTo>
                    <a:pt x="2177148" y="228498"/>
                  </a:lnTo>
                  <a:lnTo>
                    <a:pt x="2177148" y="342798"/>
                  </a:lnTo>
                  <a:lnTo>
                    <a:pt x="2175294" y="342798"/>
                  </a:lnTo>
                  <a:lnTo>
                    <a:pt x="2175370" y="341528"/>
                  </a:lnTo>
                  <a:lnTo>
                    <a:pt x="2175726" y="340258"/>
                  </a:lnTo>
                  <a:lnTo>
                    <a:pt x="2176716" y="340258"/>
                  </a:lnTo>
                  <a:lnTo>
                    <a:pt x="2177148" y="342798"/>
                  </a:lnTo>
                  <a:lnTo>
                    <a:pt x="2177148" y="228498"/>
                  </a:lnTo>
                  <a:lnTo>
                    <a:pt x="2176856" y="231038"/>
                  </a:lnTo>
                  <a:lnTo>
                    <a:pt x="2176576" y="230670"/>
                  </a:lnTo>
                  <a:lnTo>
                    <a:pt x="2176576" y="326288"/>
                  </a:lnTo>
                  <a:lnTo>
                    <a:pt x="2175510" y="326288"/>
                  </a:lnTo>
                  <a:lnTo>
                    <a:pt x="2174722" y="325018"/>
                  </a:lnTo>
                  <a:lnTo>
                    <a:pt x="2175510" y="323748"/>
                  </a:lnTo>
                  <a:lnTo>
                    <a:pt x="2176576" y="326288"/>
                  </a:lnTo>
                  <a:lnTo>
                    <a:pt x="2176576" y="230670"/>
                  </a:lnTo>
                  <a:lnTo>
                    <a:pt x="2176361" y="230390"/>
                  </a:lnTo>
                  <a:lnTo>
                    <a:pt x="2176361" y="269138"/>
                  </a:lnTo>
                  <a:lnTo>
                    <a:pt x="2175941" y="270814"/>
                  </a:lnTo>
                  <a:lnTo>
                    <a:pt x="2175941" y="291998"/>
                  </a:lnTo>
                  <a:lnTo>
                    <a:pt x="2175865" y="293268"/>
                  </a:lnTo>
                  <a:lnTo>
                    <a:pt x="2175865" y="311048"/>
                  </a:lnTo>
                  <a:lnTo>
                    <a:pt x="2174659" y="311048"/>
                  </a:lnTo>
                  <a:lnTo>
                    <a:pt x="2175078" y="309778"/>
                  </a:lnTo>
                  <a:lnTo>
                    <a:pt x="2175865" y="311048"/>
                  </a:lnTo>
                  <a:lnTo>
                    <a:pt x="2175865" y="293268"/>
                  </a:lnTo>
                  <a:lnTo>
                    <a:pt x="2174722" y="295808"/>
                  </a:lnTo>
                  <a:lnTo>
                    <a:pt x="2173592" y="293268"/>
                  </a:lnTo>
                  <a:lnTo>
                    <a:pt x="2173592" y="291998"/>
                  </a:lnTo>
                  <a:lnTo>
                    <a:pt x="2174519" y="289458"/>
                  </a:lnTo>
                  <a:lnTo>
                    <a:pt x="2175941" y="291998"/>
                  </a:lnTo>
                  <a:lnTo>
                    <a:pt x="2175941" y="270814"/>
                  </a:lnTo>
                  <a:lnTo>
                    <a:pt x="2175726" y="271678"/>
                  </a:lnTo>
                  <a:lnTo>
                    <a:pt x="2175154" y="274218"/>
                  </a:lnTo>
                  <a:lnTo>
                    <a:pt x="2173236" y="271678"/>
                  </a:lnTo>
                  <a:lnTo>
                    <a:pt x="2174087" y="270408"/>
                  </a:lnTo>
                  <a:lnTo>
                    <a:pt x="2174303" y="267868"/>
                  </a:lnTo>
                  <a:lnTo>
                    <a:pt x="2176361" y="269138"/>
                  </a:lnTo>
                  <a:lnTo>
                    <a:pt x="2176361" y="230390"/>
                  </a:lnTo>
                  <a:lnTo>
                    <a:pt x="2176081" y="230022"/>
                  </a:lnTo>
                  <a:lnTo>
                    <a:pt x="2176081" y="260248"/>
                  </a:lnTo>
                  <a:lnTo>
                    <a:pt x="2176081" y="261518"/>
                  </a:lnTo>
                  <a:lnTo>
                    <a:pt x="2174722" y="262788"/>
                  </a:lnTo>
                  <a:lnTo>
                    <a:pt x="2173655" y="261518"/>
                  </a:lnTo>
                  <a:lnTo>
                    <a:pt x="2173732" y="260248"/>
                  </a:lnTo>
                  <a:lnTo>
                    <a:pt x="2175154" y="258978"/>
                  </a:lnTo>
                  <a:lnTo>
                    <a:pt x="2176081" y="260248"/>
                  </a:lnTo>
                  <a:lnTo>
                    <a:pt x="2176081" y="230022"/>
                  </a:lnTo>
                  <a:lnTo>
                    <a:pt x="2175865" y="229730"/>
                  </a:lnTo>
                  <a:lnTo>
                    <a:pt x="2175865" y="251358"/>
                  </a:lnTo>
                  <a:lnTo>
                    <a:pt x="2174938" y="251358"/>
                  </a:lnTo>
                  <a:lnTo>
                    <a:pt x="2174659" y="250088"/>
                  </a:lnTo>
                  <a:lnTo>
                    <a:pt x="2175294" y="250088"/>
                  </a:lnTo>
                  <a:lnTo>
                    <a:pt x="2175865" y="251358"/>
                  </a:lnTo>
                  <a:lnTo>
                    <a:pt x="2175865" y="229730"/>
                  </a:lnTo>
                  <a:lnTo>
                    <a:pt x="2174938" y="228498"/>
                  </a:lnTo>
                  <a:lnTo>
                    <a:pt x="2175586" y="227228"/>
                  </a:lnTo>
                  <a:lnTo>
                    <a:pt x="2175649" y="224688"/>
                  </a:lnTo>
                  <a:lnTo>
                    <a:pt x="2178570" y="227228"/>
                  </a:lnTo>
                  <a:lnTo>
                    <a:pt x="2178570" y="213499"/>
                  </a:lnTo>
                  <a:lnTo>
                    <a:pt x="2177364" y="214528"/>
                  </a:lnTo>
                  <a:lnTo>
                    <a:pt x="2176361" y="213258"/>
                  </a:lnTo>
                  <a:lnTo>
                    <a:pt x="2176437" y="209448"/>
                  </a:lnTo>
                  <a:lnTo>
                    <a:pt x="2176576" y="208178"/>
                  </a:lnTo>
                  <a:lnTo>
                    <a:pt x="2178634" y="206908"/>
                  </a:lnTo>
                  <a:lnTo>
                    <a:pt x="2179561" y="209448"/>
                  </a:lnTo>
                  <a:lnTo>
                    <a:pt x="2179561" y="200761"/>
                  </a:lnTo>
                  <a:lnTo>
                    <a:pt x="2177148" y="201828"/>
                  </a:lnTo>
                  <a:lnTo>
                    <a:pt x="2177008" y="196748"/>
                  </a:lnTo>
                  <a:lnTo>
                    <a:pt x="2177008" y="192938"/>
                  </a:lnTo>
                  <a:lnTo>
                    <a:pt x="2177542" y="191668"/>
                  </a:lnTo>
                  <a:lnTo>
                    <a:pt x="2179142" y="187858"/>
                  </a:lnTo>
                  <a:lnTo>
                    <a:pt x="2179142" y="186588"/>
                  </a:lnTo>
                  <a:lnTo>
                    <a:pt x="2179142" y="185318"/>
                  </a:lnTo>
                  <a:lnTo>
                    <a:pt x="2180132" y="182778"/>
                  </a:lnTo>
                  <a:lnTo>
                    <a:pt x="2182050" y="184048"/>
                  </a:lnTo>
                  <a:lnTo>
                    <a:pt x="2182126" y="185318"/>
                  </a:lnTo>
                  <a:lnTo>
                    <a:pt x="2182126" y="178498"/>
                  </a:lnTo>
                  <a:lnTo>
                    <a:pt x="2181771" y="177698"/>
                  </a:lnTo>
                  <a:lnTo>
                    <a:pt x="2183409" y="177698"/>
                  </a:lnTo>
                  <a:lnTo>
                    <a:pt x="2183409" y="166585"/>
                  </a:lnTo>
                  <a:lnTo>
                    <a:pt x="2182622" y="170078"/>
                  </a:lnTo>
                  <a:lnTo>
                    <a:pt x="2181695" y="173888"/>
                  </a:lnTo>
                  <a:lnTo>
                    <a:pt x="2180628" y="173888"/>
                  </a:lnTo>
                  <a:lnTo>
                    <a:pt x="2180983" y="170078"/>
                  </a:lnTo>
                  <a:lnTo>
                    <a:pt x="2181136" y="168808"/>
                  </a:lnTo>
                  <a:lnTo>
                    <a:pt x="2181555" y="164998"/>
                  </a:lnTo>
                  <a:lnTo>
                    <a:pt x="2184336" y="162458"/>
                  </a:lnTo>
                  <a:lnTo>
                    <a:pt x="2184336" y="112090"/>
                  </a:lnTo>
                  <a:lnTo>
                    <a:pt x="2183904" y="111696"/>
                  </a:lnTo>
                  <a:lnTo>
                    <a:pt x="2183904" y="116738"/>
                  </a:lnTo>
                  <a:lnTo>
                    <a:pt x="2182977" y="119278"/>
                  </a:lnTo>
                  <a:lnTo>
                    <a:pt x="2180983" y="125628"/>
                  </a:lnTo>
                  <a:lnTo>
                    <a:pt x="2179751" y="123088"/>
                  </a:lnTo>
                  <a:lnTo>
                    <a:pt x="2179142" y="121818"/>
                  </a:lnTo>
                  <a:lnTo>
                    <a:pt x="2180920" y="119278"/>
                  </a:lnTo>
                  <a:lnTo>
                    <a:pt x="2181847" y="115468"/>
                  </a:lnTo>
                  <a:lnTo>
                    <a:pt x="2183549" y="115468"/>
                  </a:lnTo>
                  <a:lnTo>
                    <a:pt x="2183904" y="116738"/>
                  </a:lnTo>
                  <a:lnTo>
                    <a:pt x="2183904" y="111696"/>
                  </a:lnTo>
                  <a:lnTo>
                    <a:pt x="2182482" y="110388"/>
                  </a:lnTo>
                  <a:lnTo>
                    <a:pt x="2177643" y="114198"/>
                  </a:lnTo>
                  <a:lnTo>
                    <a:pt x="2180132" y="116738"/>
                  </a:lnTo>
                  <a:lnTo>
                    <a:pt x="2177427" y="119278"/>
                  </a:lnTo>
                  <a:lnTo>
                    <a:pt x="2176297" y="123088"/>
                  </a:lnTo>
                  <a:lnTo>
                    <a:pt x="2175789" y="120548"/>
                  </a:lnTo>
                  <a:lnTo>
                    <a:pt x="2175649" y="119278"/>
                  </a:lnTo>
                  <a:lnTo>
                    <a:pt x="2175154" y="119278"/>
                  </a:lnTo>
                  <a:lnTo>
                    <a:pt x="2175078" y="142138"/>
                  </a:lnTo>
                  <a:lnTo>
                    <a:pt x="2175078" y="144678"/>
                  </a:lnTo>
                  <a:lnTo>
                    <a:pt x="2174443" y="147218"/>
                  </a:lnTo>
                  <a:lnTo>
                    <a:pt x="2172805" y="148488"/>
                  </a:lnTo>
                  <a:lnTo>
                    <a:pt x="2173020" y="145948"/>
                  </a:lnTo>
                  <a:lnTo>
                    <a:pt x="2173516" y="143408"/>
                  </a:lnTo>
                  <a:lnTo>
                    <a:pt x="2175078" y="142138"/>
                  </a:lnTo>
                  <a:lnTo>
                    <a:pt x="2175078" y="119253"/>
                  </a:lnTo>
                  <a:lnTo>
                    <a:pt x="2172170" y="118008"/>
                  </a:lnTo>
                  <a:lnTo>
                    <a:pt x="2170252" y="119278"/>
                  </a:lnTo>
                  <a:lnTo>
                    <a:pt x="2169388" y="120548"/>
                  </a:lnTo>
                  <a:lnTo>
                    <a:pt x="2168893" y="125628"/>
                  </a:lnTo>
                  <a:lnTo>
                    <a:pt x="2170252" y="125628"/>
                  </a:lnTo>
                  <a:lnTo>
                    <a:pt x="2173948" y="126898"/>
                  </a:lnTo>
                  <a:lnTo>
                    <a:pt x="2174722" y="129438"/>
                  </a:lnTo>
                  <a:lnTo>
                    <a:pt x="2173592" y="130708"/>
                  </a:lnTo>
                  <a:lnTo>
                    <a:pt x="2171954" y="134518"/>
                  </a:lnTo>
                  <a:lnTo>
                    <a:pt x="2171103" y="138328"/>
                  </a:lnTo>
                  <a:lnTo>
                    <a:pt x="2170036" y="142138"/>
                  </a:lnTo>
                  <a:lnTo>
                    <a:pt x="2169033" y="146088"/>
                  </a:lnTo>
                  <a:lnTo>
                    <a:pt x="2169033" y="170078"/>
                  </a:lnTo>
                  <a:lnTo>
                    <a:pt x="2167394" y="170078"/>
                  </a:lnTo>
                  <a:lnTo>
                    <a:pt x="2168258" y="168808"/>
                  </a:lnTo>
                  <a:lnTo>
                    <a:pt x="2169033" y="170078"/>
                  </a:lnTo>
                  <a:lnTo>
                    <a:pt x="2169033" y="146088"/>
                  </a:lnTo>
                  <a:lnTo>
                    <a:pt x="2166836" y="154711"/>
                  </a:lnTo>
                  <a:lnTo>
                    <a:pt x="2166836" y="189128"/>
                  </a:lnTo>
                  <a:lnTo>
                    <a:pt x="2166124" y="190398"/>
                  </a:lnTo>
                  <a:lnTo>
                    <a:pt x="2164905" y="191020"/>
                  </a:lnTo>
                  <a:lnTo>
                    <a:pt x="2164905" y="199288"/>
                  </a:lnTo>
                  <a:lnTo>
                    <a:pt x="2164486" y="201828"/>
                  </a:lnTo>
                  <a:lnTo>
                    <a:pt x="2164765" y="203098"/>
                  </a:lnTo>
                  <a:lnTo>
                    <a:pt x="2162632" y="203098"/>
                  </a:lnTo>
                  <a:lnTo>
                    <a:pt x="2162568" y="214528"/>
                  </a:lnTo>
                  <a:lnTo>
                    <a:pt x="2162289" y="215061"/>
                  </a:lnTo>
                  <a:lnTo>
                    <a:pt x="2162289" y="405523"/>
                  </a:lnTo>
                  <a:lnTo>
                    <a:pt x="2161502" y="402488"/>
                  </a:lnTo>
                  <a:lnTo>
                    <a:pt x="2161997" y="399948"/>
                  </a:lnTo>
                  <a:lnTo>
                    <a:pt x="2162289" y="405523"/>
                  </a:lnTo>
                  <a:lnTo>
                    <a:pt x="2162289" y="215061"/>
                  </a:lnTo>
                  <a:lnTo>
                    <a:pt x="2162137" y="215341"/>
                  </a:lnTo>
                  <a:lnTo>
                    <a:pt x="2162137" y="246278"/>
                  </a:lnTo>
                  <a:lnTo>
                    <a:pt x="2157793" y="251358"/>
                  </a:lnTo>
                  <a:lnTo>
                    <a:pt x="2157971" y="256438"/>
                  </a:lnTo>
                  <a:lnTo>
                    <a:pt x="2157933" y="260248"/>
                  </a:lnTo>
                  <a:lnTo>
                    <a:pt x="2156676" y="272948"/>
                  </a:lnTo>
                  <a:lnTo>
                    <a:pt x="2156498" y="276758"/>
                  </a:lnTo>
                  <a:lnTo>
                    <a:pt x="2156447" y="302158"/>
                  </a:lnTo>
                  <a:lnTo>
                    <a:pt x="2156320" y="276758"/>
                  </a:lnTo>
                  <a:lnTo>
                    <a:pt x="2156739" y="257708"/>
                  </a:lnTo>
                  <a:lnTo>
                    <a:pt x="2156866" y="253898"/>
                  </a:lnTo>
                  <a:lnTo>
                    <a:pt x="2157488" y="241160"/>
                  </a:lnTo>
                  <a:lnTo>
                    <a:pt x="2162137" y="246278"/>
                  </a:lnTo>
                  <a:lnTo>
                    <a:pt x="2162137" y="215341"/>
                  </a:lnTo>
                  <a:lnTo>
                    <a:pt x="2159863" y="219608"/>
                  </a:lnTo>
                  <a:lnTo>
                    <a:pt x="2159724" y="222148"/>
                  </a:lnTo>
                  <a:lnTo>
                    <a:pt x="2160854" y="227228"/>
                  </a:lnTo>
                  <a:lnTo>
                    <a:pt x="2160435" y="227698"/>
                  </a:lnTo>
                  <a:lnTo>
                    <a:pt x="2160435" y="234848"/>
                  </a:lnTo>
                  <a:lnTo>
                    <a:pt x="2157628" y="238366"/>
                  </a:lnTo>
                  <a:lnTo>
                    <a:pt x="2157971" y="231711"/>
                  </a:lnTo>
                  <a:lnTo>
                    <a:pt x="2160435" y="234848"/>
                  </a:lnTo>
                  <a:lnTo>
                    <a:pt x="2160435" y="227698"/>
                  </a:lnTo>
                  <a:lnTo>
                    <a:pt x="2158060" y="230352"/>
                  </a:lnTo>
                  <a:lnTo>
                    <a:pt x="2159508" y="209448"/>
                  </a:lnTo>
                  <a:lnTo>
                    <a:pt x="2162568" y="214528"/>
                  </a:lnTo>
                  <a:lnTo>
                    <a:pt x="2162568" y="202996"/>
                  </a:lnTo>
                  <a:lnTo>
                    <a:pt x="2161146" y="200558"/>
                  </a:lnTo>
                  <a:lnTo>
                    <a:pt x="2161349" y="199288"/>
                  </a:lnTo>
                  <a:lnTo>
                    <a:pt x="2161146" y="198018"/>
                  </a:lnTo>
                  <a:lnTo>
                    <a:pt x="2162848" y="196748"/>
                  </a:lnTo>
                  <a:lnTo>
                    <a:pt x="2164550" y="198018"/>
                  </a:lnTo>
                  <a:lnTo>
                    <a:pt x="2164905" y="199288"/>
                  </a:lnTo>
                  <a:lnTo>
                    <a:pt x="2164905" y="191020"/>
                  </a:lnTo>
                  <a:lnTo>
                    <a:pt x="2163635" y="191668"/>
                  </a:lnTo>
                  <a:lnTo>
                    <a:pt x="2161997" y="190398"/>
                  </a:lnTo>
                  <a:lnTo>
                    <a:pt x="2164054" y="187858"/>
                  </a:lnTo>
                  <a:lnTo>
                    <a:pt x="2163559" y="186588"/>
                  </a:lnTo>
                  <a:lnTo>
                    <a:pt x="2166480" y="186588"/>
                  </a:lnTo>
                  <a:lnTo>
                    <a:pt x="2166836" y="189128"/>
                  </a:lnTo>
                  <a:lnTo>
                    <a:pt x="2166836" y="154711"/>
                  </a:lnTo>
                  <a:lnTo>
                    <a:pt x="2156510" y="214528"/>
                  </a:lnTo>
                  <a:lnTo>
                    <a:pt x="2152764" y="252628"/>
                  </a:lnTo>
                  <a:lnTo>
                    <a:pt x="2151392" y="289458"/>
                  </a:lnTo>
                  <a:lnTo>
                    <a:pt x="2151329" y="291998"/>
                  </a:lnTo>
                  <a:lnTo>
                    <a:pt x="2151037" y="293268"/>
                  </a:lnTo>
                  <a:lnTo>
                    <a:pt x="2146770" y="293268"/>
                  </a:lnTo>
                  <a:lnTo>
                    <a:pt x="2145703" y="294538"/>
                  </a:lnTo>
                  <a:lnTo>
                    <a:pt x="2145779" y="298348"/>
                  </a:lnTo>
                  <a:lnTo>
                    <a:pt x="2146770" y="300888"/>
                  </a:lnTo>
                  <a:lnTo>
                    <a:pt x="2151176" y="300888"/>
                  </a:lnTo>
                  <a:lnTo>
                    <a:pt x="2151392" y="302158"/>
                  </a:lnTo>
                  <a:lnTo>
                    <a:pt x="2152866" y="340258"/>
                  </a:lnTo>
                  <a:lnTo>
                    <a:pt x="2156663" y="384708"/>
                  </a:lnTo>
                  <a:lnTo>
                    <a:pt x="2160574" y="391058"/>
                  </a:lnTo>
                  <a:lnTo>
                    <a:pt x="2153882" y="397408"/>
                  </a:lnTo>
                  <a:lnTo>
                    <a:pt x="2153742" y="401218"/>
                  </a:lnTo>
                  <a:lnTo>
                    <a:pt x="2155444" y="402488"/>
                  </a:lnTo>
                  <a:lnTo>
                    <a:pt x="2156091" y="399948"/>
                  </a:lnTo>
                  <a:lnTo>
                    <a:pt x="2158441" y="399948"/>
                  </a:lnTo>
                  <a:lnTo>
                    <a:pt x="2160079" y="402488"/>
                  </a:lnTo>
                  <a:lnTo>
                    <a:pt x="2159216" y="406298"/>
                  </a:lnTo>
                  <a:lnTo>
                    <a:pt x="2161425" y="408838"/>
                  </a:lnTo>
                  <a:lnTo>
                    <a:pt x="2162352" y="406641"/>
                  </a:lnTo>
                  <a:lnTo>
                    <a:pt x="2162670" y="412648"/>
                  </a:lnTo>
                  <a:lnTo>
                    <a:pt x="2164562" y="436778"/>
                  </a:lnTo>
                  <a:lnTo>
                    <a:pt x="2168677" y="474878"/>
                  </a:lnTo>
                  <a:lnTo>
                    <a:pt x="2176856" y="499008"/>
                  </a:lnTo>
                  <a:lnTo>
                    <a:pt x="2177643" y="501548"/>
                  </a:lnTo>
                  <a:lnTo>
                    <a:pt x="2178215" y="502818"/>
                  </a:lnTo>
                  <a:lnTo>
                    <a:pt x="2179993" y="504088"/>
                  </a:lnTo>
                  <a:lnTo>
                    <a:pt x="2181060" y="501548"/>
                  </a:lnTo>
                  <a:lnTo>
                    <a:pt x="2184692" y="507898"/>
                  </a:lnTo>
                  <a:lnTo>
                    <a:pt x="2186825" y="514248"/>
                  </a:lnTo>
                  <a:lnTo>
                    <a:pt x="2192083" y="519328"/>
                  </a:lnTo>
                  <a:lnTo>
                    <a:pt x="2189911" y="512978"/>
                  </a:lnTo>
                  <a:lnTo>
                    <a:pt x="2186940" y="505358"/>
                  </a:lnTo>
                  <a:lnTo>
                    <a:pt x="2185403" y="501548"/>
                  </a:lnTo>
                  <a:lnTo>
                    <a:pt x="2184387" y="499008"/>
                  </a:lnTo>
                  <a:lnTo>
                    <a:pt x="2183409" y="491388"/>
                  </a:lnTo>
                  <a:lnTo>
                    <a:pt x="2192134" y="510438"/>
                  </a:lnTo>
                  <a:lnTo>
                    <a:pt x="2197887" y="519328"/>
                  </a:lnTo>
                  <a:lnTo>
                    <a:pt x="2205240" y="526948"/>
                  </a:lnTo>
                  <a:lnTo>
                    <a:pt x="2203678" y="520598"/>
                  </a:lnTo>
                  <a:lnTo>
                    <a:pt x="2198205" y="515518"/>
                  </a:lnTo>
                  <a:lnTo>
                    <a:pt x="2196490" y="507898"/>
                  </a:lnTo>
                  <a:lnTo>
                    <a:pt x="2199271" y="510438"/>
                  </a:lnTo>
                  <a:lnTo>
                    <a:pt x="2199906" y="514248"/>
                  </a:lnTo>
                  <a:lnTo>
                    <a:pt x="2204034" y="514248"/>
                  </a:lnTo>
                  <a:lnTo>
                    <a:pt x="2201532" y="507898"/>
                  </a:lnTo>
                  <a:lnTo>
                    <a:pt x="2198713" y="501548"/>
                  </a:lnTo>
                  <a:lnTo>
                    <a:pt x="2197392" y="497738"/>
                  </a:lnTo>
                  <a:lnTo>
                    <a:pt x="2196515" y="495198"/>
                  </a:lnTo>
                  <a:lnTo>
                    <a:pt x="2196122" y="491388"/>
                  </a:lnTo>
                  <a:lnTo>
                    <a:pt x="2195855" y="488848"/>
                  </a:lnTo>
                  <a:lnTo>
                    <a:pt x="2197773" y="490118"/>
                  </a:lnTo>
                  <a:lnTo>
                    <a:pt x="2197633" y="493928"/>
                  </a:lnTo>
                  <a:lnTo>
                    <a:pt x="2200122" y="495198"/>
                  </a:lnTo>
                  <a:lnTo>
                    <a:pt x="2200478" y="492658"/>
                  </a:lnTo>
                  <a:lnTo>
                    <a:pt x="2199843" y="488848"/>
                  </a:lnTo>
                  <a:lnTo>
                    <a:pt x="2197912" y="486308"/>
                  </a:lnTo>
                  <a:lnTo>
                    <a:pt x="2200262" y="482498"/>
                  </a:lnTo>
                  <a:lnTo>
                    <a:pt x="2201468" y="479958"/>
                  </a:lnTo>
                  <a:lnTo>
                    <a:pt x="2200046" y="476148"/>
                  </a:lnTo>
                  <a:lnTo>
                    <a:pt x="2197633" y="474878"/>
                  </a:lnTo>
                  <a:lnTo>
                    <a:pt x="2194649" y="473608"/>
                  </a:lnTo>
                  <a:lnTo>
                    <a:pt x="2194293" y="472338"/>
                  </a:lnTo>
                  <a:lnTo>
                    <a:pt x="2194077" y="471500"/>
                  </a:lnTo>
                  <a:lnTo>
                    <a:pt x="2194077" y="501548"/>
                  </a:lnTo>
                  <a:lnTo>
                    <a:pt x="2192299" y="501548"/>
                  </a:lnTo>
                  <a:lnTo>
                    <a:pt x="2191867" y="500278"/>
                  </a:lnTo>
                  <a:lnTo>
                    <a:pt x="2192375" y="497738"/>
                  </a:lnTo>
                  <a:lnTo>
                    <a:pt x="2194077" y="501548"/>
                  </a:lnTo>
                  <a:lnTo>
                    <a:pt x="2194077" y="471500"/>
                  </a:lnTo>
                  <a:lnTo>
                    <a:pt x="2193645" y="469798"/>
                  </a:lnTo>
                  <a:lnTo>
                    <a:pt x="2192655" y="465988"/>
                  </a:lnTo>
                  <a:lnTo>
                    <a:pt x="2191372" y="462178"/>
                  </a:lnTo>
                  <a:lnTo>
                    <a:pt x="2190800" y="458368"/>
                  </a:lnTo>
                  <a:lnTo>
                    <a:pt x="2187130" y="444398"/>
                  </a:lnTo>
                  <a:lnTo>
                    <a:pt x="2185873" y="436778"/>
                  </a:lnTo>
                  <a:lnTo>
                    <a:pt x="2186394" y="429158"/>
                  </a:lnTo>
                  <a:lnTo>
                    <a:pt x="2185543" y="427888"/>
                  </a:lnTo>
                  <a:lnTo>
                    <a:pt x="2184044" y="425348"/>
                  </a:lnTo>
                  <a:lnTo>
                    <a:pt x="2185327" y="421538"/>
                  </a:lnTo>
                  <a:lnTo>
                    <a:pt x="2186394" y="418998"/>
                  </a:lnTo>
                  <a:lnTo>
                    <a:pt x="2188667" y="415188"/>
                  </a:lnTo>
                  <a:lnTo>
                    <a:pt x="2183269" y="412648"/>
                  </a:lnTo>
                  <a:lnTo>
                    <a:pt x="2182977" y="410108"/>
                  </a:lnTo>
                  <a:lnTo>
                    <a:pt x="2187600" y="407568"/>
                  </a:lnTo>
                  <a:lnTo>
                    <a:pt x="2184692" y="405028"/>
                  </a:lnTo>
                  <a:lnTo>
                    <a:pt x="2183765" y="401218"/>
                  </a:lnTo>
                  <a:lnTo>
                    <a:pt x="2183981" y="401218"/>
                  </a:lnTo>
                  <a:lnTo>
                    <a:pt x="2186317" y="402488"/>
                  </a:lnTo>
                  <a:lnTo>
                    <a:pt x="2186749" y="402488"/>
                  </a:lnTo>
                  <a:lnTo>
                    <a:pt x="2186622" y="401218"/>
                  </a:lnTo>
                  <a:lnTo>
                    <a:pt x="2186495" y="399948"/>
                  </a:lnTo>
                  <a:lnTo>
                    <a:pt x="2185860" y="393598"/>
                  </a:lnTo>
                  <a:lnTo>
                    <a:pt x="2185759" y="383438"/>
                  </a:lnTo>
                  <a:lnTo>
                    <a:pt x="2182406" y="361848"/>
                  </a:lnTo>
                  <a:lnTo>
                    <a:pt x="2184616" y="354228"/>
                  </a:lnTo>
                  <a:lnTo>
                    <a:pt x="2182266" y="347878"/>
                  </a:lnTo>
                  <a:lnTo>
                    <a:pt x="2182266" y="345338"/>
                  </a:lnTo>
                  <a:lnTo>
                    <a:pt x="2184336" y="344068"/>
                  </a:lnTo>
                  <a:lnTo>
                    <a:pt x="2186889" y="344068"/>
                  </a:lnTo>
                  <a:lnTo>
                    <a:pt x="2186660" y="342798"/>
                  </a:lnTo>
                  <a:lnTo>
                    <a:pt x="2186178" y="340258"/>
                  </a:lnTo>
                  <a:lnTo>
                    <a:pt x="2183765" y="338988"/>
                  </a:lnTo>
                  <a:lnTo>
                    <a:pt x="2183688" y="336448"/>
                  </a:lnTo>
                  <a:lnTo>
                    <a:pt x="2183981" y="333908"/>
                  </a:lnTo>
                  <a:lnTo>
                    <a:pt x="2182838" y="330098"/>
                  </a:lnTo>
                  <a:lnTo>
                    <a:pt x="2182203" y="329374"/>
                  </a:lnTo>
                  <a:lnTo>
                    <a:pt x="2182203" y="378358"/>
                  </a:lnTo>
                  <a:lnTo>
                    <a:pt x="2181491" y="379628"/>
                  </a:lnTo>
                  <a:lnTo>
                    <a:pt x="2181771" y="380898"/>
                  </a:lnTo>
                  <a:lnTo>
                    <a:pt x="2181771" y="382168"/>
                  </a:lnTo>
                  <a:lnTo>
                    <a:pt x="2182050" y="383438"/>
                  </a:lnTo>
                  <a:lnTo>
                    <a:pt x="2178215" y="383438"/>
                  </a:lnTo>
                  <a:lnTo>
                    <a:pt x="2178926" y="382168"/>
                  </a:lnTo>
                  <a:lnTo>
                    <a:pt x="2178786" y="379628"/>
                  </a:lnTo>
                  <a:lnTo>
                    <a:pt x="2178431" y="378358"/>
                  </a:lnTo>
                  <a:lnTo>
                    <a:pt x="2182203" y="378358"/>
                  </a:lnTo>
                  <a:lnTo>
                    <a:pt x="2182203" y="329374"/>
                  </a:lnTo>
                  <a:lnTo>
                    <a:pt x="2180780" y="327736"/>
                  </a:lnTo>
                  <a:lnTo>
                    <a:pt x="2180780" y="365658"/>
                  </a:lnTo>
                  <a:lnTo>
                    <a:pt x="2180348" y="366928"/>
                  </a:lnTo>
                  <a:lnTo>
                    <a:pt x="2179142" y="369468"/>
                  </a:lnTo>
                  <a:lnTo>
                    <a:pt x="2176856" y="368198"/>
                  </a:lnTo>
                  <a:lnTo>
                    <a:pt x="2178926" y="365658"/>
                  </a:lnTo>
                  <a:lnTo>
                    <a:pt x="2178570" y="364388"/>
                  </a:lnTo>
                  <a:lnTo>
                    <a:pt x="2177504" y="361848"/>
                  </a:lnTo>
                  <a:lnTo>
                    <a:pt x="2178850" y="361848"/>
                  </a:lnTo>
                  <a:lnTo>
                    <a:pt x="2178634" y="364388"/>
                  </a:lnTo>
                  <a:lnTo>
                    <a:pt x="2180780" y="365658"/>
                  </a:lnTo>
                  <a:lnTo>
                    <a:pt x="2180780" y="327736"/>
                  </a:lnTo>
                  <a:lnTo>
                    <a:pt x="2180628" y="327558"/>
                  </a:lnTo>
                  <a:lnTo>
                    <a:pt x="2181847" y="326288"/>
                  </a:lnTo>
                  <a:lnTo>
                    <a:pt x="2183333" y="325018"/>
                  </a:lnTo>
                  <a:lnTo>
                    <a:pt x="2184616" y="323748"/>
                  </a:lnTo>
                  <a:lnTo>
                    <a:pt x="2187181" y="321208"/>
                  </a:lnTo>
                  <a:lnTo>
                    <a:pt x="2182406" y="314858"/>
                  </a:lnTo>
                  <a:lnTo>
                    <a:pt x="2179497" y="313588"/>
                  </a:lnTo>
                  <a:lnTo>
                    <a:pt x="2180577" y="311048"/>
                  </a:lnTo>
                  <a:lnTo>
                    <a:pt x="2181110" y="309778"/>
                  </a:lnTo>
                  <a:lnTo>
                    <a:pt x="2182203" y="307238"/>
                  </a:lnTo>
                  <a:lnTo>
                    <a:pt x="2180983" y="303428"/>
                  </a:lnTo>
                  <a:lnTo>
                    <a:pt x="2180869" y="302158"/>
                  </a:lnTo>
                  <a:lnTo>
                    <a:pt x="2180628" y="299618"/>
                  </a:lnTo>
                  <a:lnTo>
                    <a:pt x="2181491" y="297078"/>
                  </a:lnTo>
                  <a:lnTo>
                    <a:pt x="2183333" y="300888"/>
                  </a:lnTo>
                  <a:lnTo>
                    <a:pt x="2186114" y="299618"/>
                  </a:lnTo>
                  <a:lnTo>
                    <a:pt x="2185606" y="297078"/>
                  </a:lnTo>
                  <a:lnTo>
                    <a:pt x="2186114" y="295808"/>
                  </a:lnTo>
                  <a:lnTo>
                    <a:pt x="2186609" y="294538"/>
                  </a:lnTo>
                  <a:lnTo>
                    <a:pt x="2184400" y="293268"/>
                  </a:lnTo>
                  <a:lnTo>
                    <a:pt x="2179561" y="290728"/>
                  </a:lnTo>
                  <a:lnTo>
                    <a:pt x="2179878" y="289458"/>
                  </a:lnTo>
                  <a:lnTo>
                    <a:pt x="2180488" y="286918"/>
                  </a:lnTo>
                  <a:lnTo>
                    <a:pt x="2180628" y="281838"/>
                  </a:lnTo>
                  <a:lnTo>
                    <a:pt x="2182977" y="283108"/>
                  </a:lnTo>
                  <a:lnTo>
                    <a:pt x="2185327" y="283108"/>
                  </a:lnTo>
                  <a:lnTo>
                    <a:pt x="2185708" y="281838"/>
                  </a:lnTo>
                  <a:lnTo>
                    <a:pt x="2186470" y="279298"/>
                  </a:lnTo>
                  <a:lnTo>
                    <a:pt x="2185403" y="276758"/>
                  </a:lnTo>
                  <a:lnTo>
                    <a:pt x="2179637" y="276758"/>
                  </a:lnTo>
                  <a:lnTo>
                    <a:pt x="2180704" y="275488"/>
                  </a:lnTo>
                  <a:lnTo>
                    <a:pt x="2180602" y="274218"/>
                  </a:lnTo>
                  <a:lnTo>
                    <a:pt x="2180132" y="269138"/>
                  </a:lnTo>
                  <a:lnTo>
                    <a:pt x="2184044" y="269138"/>
                  </a:lnTo>
                  <a:lnTo>
                    <a:pt x="2185898" y="267868"/>
                  </a:lnTo>
                  <a:lnTo>
                    <a:pt x="2186889" y="264058"/>
                  </a:lnTo>
                  <a:lnTo>
                    <a:pt x="2186038" y="264058"/>
                  </a:lnTo>
                  <a:lnTo>
                    <a:pt x="2185822" y="261518"/>
                  </a:lnTo>
                  <a:lnTo>
                    <a:pt x="2183688" y="262788"/>
                  </a:lnTo>
                  <a:lnTo>
                    <a:pt x="2182698" y="262788"/>
                  </a:lnTo>
                  <a:lnTo>
                    <a:pt x="2182342" y="264058"/>
                  </a:lnTo>
                  <a:lnTo>
                    <a:pt x="2180488" y="264058"/>
                  </a:lnTo>
                  <a:lnTo>
                    <a:pt x="2181415" y="262788"/>
                  </a:lnTo>
                  <a:lnTo>
                    <a:pt x="2182342" y="261518"/>
                  </a:lnTo>
                  <a:lnTo>
                    <a:pt x="2183117" y="260248"/>
                  </a:lnTo>
                  <a:lnTo>
                    <a:pt x="2185289" y="258978"/>
                  </a:lnTo>
                  <a:lnTo>
                    <a:pt x="2187460" y="257708"/>
                  </a:lnTo>
                  <a:lnTo>
                    <a:pt x="2181910" y="256438"/>
                  </a:lnTo>
                  <a:lnTo>
                    <a:pt x="2181415" y="253898"/>
                  </a:lnTo>
                  <a:lnTo>
                    <a:pt x="2183333" y="252628"/>
                  </a:lnTo>
                  <a:lnTo>
                    <a:pt x="2185759" y="252628"/>
                  </a:lnTo>
                  <a:lnTo>
                    <a:pt x="2184184" y="251358"/>
                  </a:lnTo>
                  <a:lnTo>
                    <a:pt x="2184158" y="250088"/>
                  </a:lnTo>
                  <a:lnTo>
                    <a:pt x="2184120" y="248818"/>
                  </a:lnTo>
                  <a:lnTo>
                    <a:pt x="2182406" y="246278"/>
                  </a:lnTo>
                  <a:lnTo>
                    <a:pt x="2180056" y="243738"/>
                  </a:lnTo>
                  <a:lnTo>
                    <a:pt x="2181910" y="236118"/>
                  </a:lnTo>
                  <a:lnTo>
                    <a:pt x="2185047" y="234848"/>
                  </a:lnTo>
                  <a:lnTo>
                    <a:pt x="2187600" y="233578"/>
                  </a:lnTo>
                  <a:lnTo>
                    <a:pt x="2187892" y="232308"/>
                  </a:lnTo>
                  <a:lnTo>
                    <a:pt x="2185365" y="231038"/>
                  </a:lnTo>
                  <a:lnTo>
                    <a:pt x="2182838" y="229768"/>
                  </a:lnTo>
                  <a:lnTo>
                    <a:pt x="2182939" y="224688"/>
                  </a:lnTo>
                  <a:lnTo>
                    <a:pt x="2182914" y="218338"/>
                  </a:lnTo>
                  <a:lnTo>
                    <a:pt x="2183688" y="220878"/>
                  </a:lnTo>
                  <a:lnTo>
                    <a:pt x="2186394" y="223418"/>
                  </a:lnTo>
                  <a:lnTo>
                    <a:pt x="2188311" y="223418"/>
                  </a:lnTo>
                  <a:lnTo>
                    <a:pt x="2188032" y="219608"/>
                  </a:lnTo>
                  <a:lnTo>
                    <a:pt x="2187359" y="218338"/>
                  </a:lnTo>
                  <a:lnTo>
                    <a:pt x="2186673" y="217068"/>
                  </a:lnTo>
                  <a:lnTo>
                    <a:pt x="2183117" y="214528"/>
                  </a:lnTo>
                  <a:lnTo>
                    <a:pt x="2182914" y="211988"/>
                  </a:lnTo>
                  <a:lnTo>
                    <a:pt x="2185466" y="206908"/>
                  </a:lnTo>
                  <a:lnTo>
                    <a:pt x="2186673" y="205638"/>
                  </a:lnTo>
                  <a:lnTo>
                    <a:pt x="2187816" y="203098"/>
                  </a:lnTo>
                  <a:lnTo>
                    <a:pt x="2187321" y="201828"/>
                  </a:lnTo>
                  <a:lnTo>
                    <a:pt x="2186825" y="200558"/>
                  </a:lnTo>
                  <a:lnTo>
                    <a:pt x="2184260" y="195478"/>
                  </a:lnTo>
                  <a:lnTo>
                    <a:pt x="2185187" y="191668"/>
                  </a:lnTo>
                  <a:lnTo>
                    <a:pt x="2190381" y="187858"/>
                  </a:lnTo>
                  <a:lnTo>
                    <a:pt x="2188743" y="185318"/>
                  </a:lnTo>
                  <a:lnTo>
                    <a:pt x="2186254" y="184048"/>
                  </a:lnTo>
                  <a:lnTo>
                    <a:pt x="2186698" y="182778"/>
                  </a:lnTo>
                  <a:lnTo>
                    <a:pt x="2187600" y="180238"/>
                  </a:lnTo>
                  <a:lnTo>
                    <a:pt x="2188133" y="178968"/>
                  </a:lnTo>
                  <a:lnTo>
                    <a:pt x="2188667" y="177698"/>
                  </a:lnTo>
                  <a:lnTo>
                    <a:pt x="2188527" y="175158"/>
                  </a:lnTo>
                  <a:lnTo>
                    <a:pt x="2188680" y="173888"/>
                  </a:lnTo>
                  <a:lnTo>
                    <a:pt x="2189708" y="164998"/>
                  </a:lnTo>
                  <a:lnTo>
                    <a:pt x="2190127" y="162458"/>
                  </a:lnTo>
                  <a:lnTo>
                    <a:pt x="2190940" y="157378"/>
                  </a:lnTo>
                  <a:lnTo>
                    <a:pt x="2192553" y="149758"/>
                  </a:lnTo>
                  <a:lnTo>
                    <a:pt x="2192896" y="148488"/>
                  </a:lnTo>
                  <a:lnTo>
                    <a:pt x="2194572" y="142138"/>
                  </a:lnTo>
                  <a:lnTo>
                    <a:pt x="2197735" y="129438"/>
                  </a:lnTo>
                  <a:lnTo>
                    <a:pt x="2198941" y="124358"/>
                  </a:lnTo>
                  <a:lnTo>
                    <a:pt x="2200465" y="118008"/>
                  </a:lnTo>
                  <a:lnTo>
                    <a:pt x="2203373" y="105308"/>
                  </a:lnTo>
                  <a:lnTo>
                    <a:pt x="2207095" y="92608"/>
                  </a:lnTo>
                  <a:lnTo>
                    <a:pt x="2207526" y="91338"/>
                  </a:lnTo>
                  <a:lnTo>
                    <a:pt x="2208022" y="90068"/>
                  </a:lnTo>
                  <a:close/>
                </a:path>
                <a:path extrusionOk="0" h="548004" w="2484120">
                  <a:moveTo>
                    <a:pt x="2218613" y="69570"/>
                  </a:moveTo>
                  <a:lnTo>
                    <a:pt x="2214486" y="68795"/>
                  </a:lnTo>
                  <a:lnTo>
                    <a:pt x="2205139" y="68351"/>
                  </a:lnTo>
                  <a:lnTo>
                    <a:pt x="2195779" y="68033"/>
                  </a:lnTo>
                  <a:lnTo>
                    <a:pt x="2186482" y="67233"/>
                  </a:lnTo>
                  <a:lnTo>
                    <a:pt x="2170912" y="64033"/>
                  </a:lnTo>
                  <a:lnTo>
                    <a:pt x="2164346" y="63398"/>
                  </a:lnTo>
                  <a:lnTo>
                    <a:pt x="2157603" y="63068"/>
                  </a:lnTo>
                  <a:lnTo>
                    <a:pt x="2150618" y="62611"/>
                  </a:lnTo>
                  <a:lnTo>
                    <a:pt x="2155444" y="60198"/>
                  </a:lnTo>
                  <a:lnTo>
                    <a:pt x="2160003" y="62255"/>
                  </a:lnTo>
                  <a:lnTo>
                    <a:pt x="2164054" y="60553"/>
                  </a:lnTo>
                  <a:lnTo>
                    <a:pt x="2163267" y="60198"/>
                  </a:lnTo>
                  <a:lnTo>
                    <a:pt x="2162010" y="59626"/>
                  </a:lnTo>
                  <a:lnTo>
                    <a:pt x="2161070" y="59207"/>
                  </a:lnTo>
                  <a:lnTo>
                    <a:pt x="2132253" y="57988"/>
                  </a:lnTo>
                  <a:lnTo>
                    <a:pt x="2113826" y="57670"/>
                  </a:lnTo>
                  <a:lnTo>
                    <a:pt x="2105012" y="57670"/>
                  </a:lnTo>
                  <a:lnTo>
                    <a:pt x="2096211" y="58000"/>
                  </a:lnTo>
                  <a:lnTo>
                    <a:pt x="2087372" y="58851"/>
                  </a:lnTo>
                  <a:lnTo>
                    <a:pt x="2076411" y="59626"/>
                  </a:lnTo>
                  <a:lnTo>
                    <a:pt x="2065426" y="59385"/>
                  </a:lnTo>
                  <a:lnTo>
                    <a:pt x="2061083" y="59131"/>
                  </a:lnTo>
                  <a:lnTo>
                    <a:pt x="2054440" y="58737"/>
                  </a:lnTo>
                  <a:lnTo>
                    <a:pt x="2043480" y="58280"/>
                  </a:lnTo>
                  <a:lnTo>
                    <a:pt x="2039924" y="58204"/>
                  </a:lnTo>
                  <a:lnTo>
                    <a:pt x="2036445" y="57429"/>
                  </a:lnTo>
                  <a:lnTo>
                    <a:pt x="2032889" y="56997"/>
                  </a:lnTo>
                  <a:lnTo>
                    <a:pt x="2045589" y="57175"/>
                  </a:lnTo>
                  <a:lnTo>
                    <a:pt x="2058365" y="57226"/>
                  </a:lnTo>
                  <a:lnTo>
                    <a:pt x="2084603" y="57073"/>
                  </a:lnTo>
                  <a:lnTo>
                    <a:pt x="2083066" y="55435"/>
                  </a:lnTo>
                  <a:lnTo>
                    <a:pt x="2082736" y="55079"/>
                  </a:lnTo>
                  <a:lnTo>
                    <a:pt x="2082609" y="54940"/>
                  </a:lnTo>
                  <a:lnTo>
                    <a:pt x="2081187" y="55079"/>
                  </a:lnTo>
                  <a:lnTo>
                    <a:pt x="2067064" y="54406"/>
                  </a:lnTo>
                  <a:lnTo>
                    <a:pt x="2054288" y="53949"/>
                  </a:lnTo>
                  <a:lnTo>
                    <a:pt x="2021928" y="53162"/>
                  </a:lnTo>
                  <a:lnTo>
                    <a:pt x="2015388" y="55435"/>
                  </a:lnTo>
                  <a:lnTo>
                    <a:pt x="2008555" y="54864"/>
                  </a:lnTo>
                  <a:lnTo>
                    <a:pt x="1990445" y="53873"/>
                  </a:lnTo>
                  <a:lnTo>
                    <a:pt x="1954149" y="52819"/>
                  </a:lnTo>
                  <a:lnTo>
                    <a:pt x="1950618" y="52666"/>
                  </a:lnTo>
                  <a:lnTo>
                    <a:pt x="1912454" y="50800"/>
                  </a:lnTo>
                  <a:lnTo>
                    <a:pt x="1888896" y="49999"/>
                  </a:lnTo>
                  <a:lnTo>
                    <a:pt x="1865325" y="49657"/>
                  </a:lnTo>
                  <a:lnTo>
                    <a:pt x="1841741" y="49822"/>
                  </a:lnTo>
                  <a:lnTo>
                    <a:pt x="1837613" y="50965"/>
                  </a:lnTo>
                  <a:lnTo>
                    <a:pt x="1856892" y="52171"/>
                  </a:lnTo>
                  <a:lnTo>
                    <a:pt x="1856676" y="52666"/>
                  </a:lnTo>
                  <a:lnTo>
                    <a:pt x="1823453" y="51231"/>
                  </a:lnTo>
                  <a:lnTo>
                    <a:pt x="1812366" y="50533"/>
                  </a:lnTo>
                  <a:lnTo>
                    <a:pt x="1777669" y="47752"/>
                  </a:lnTo>
                  <a:lnTo>
                    <a:pt x="1760283" y="46761"/>
                  </a:lnTo>
                  <a:lnTo>
                    <a:pt x="1743151" y="46558"/>
                  </a:lnTo>
                  <a:lnTo>
                    <a:pt x="1735023" y="46558"/>
                  </a:lnTo>
                  <a:lnTo>
                    <a:pt x="1727187" y="46367"/>
                  </a:lnTo>
                  <a:lnTo>
                    <a:pt x="1725079" y="46278"/>
                  </a:lnTo>
                  <a:lnTo>
                    <a:pt x="1719364" y="46012"/>
                  </a:lnTo>
                  <a:lnTo>
                    <a:pt x="1715731" y="45770"/>
                  </a:lnTo>
                  <a:lnTo>
                    <a:pt x="1711566" y="45491"/>
                  </a:lnTo>
                  <a:lnTo>
                    <a:pt x="1704149" y="45453"/>
                  </a:lnTo>
                  <a:lnTo>
                    <a:pt x="1696694" y="45770"/>
                  </a:lnTo>
                  <a:lnTo>
                    <a:pt x="1689265" y="45389"/>
                  </a:lnTo>
                  <a:lnTo>
                    <a:pt x="1687004" y="44716"/>
                  </a:lnTo>
                  <a:lnTo>
                    <a:pt x="1686280" y="44500"/>
                  </a:lnTo>
                  <a:lnTo>
                    <a:pt x="1684134" y="43865"/>
                  </a:lnTo>
                  <a:lnTo>
                    <a:pt x="1683410" y="43649"/>
                  </a:lnTo>
                  <a:lnTo>
                    <a:pt x="1681975" y="43218"/>
                  </a:lnTo>
                  <a:lnTo>
                    <a:pt x="1669808" y="42646"/>
                  </a:lnTo>
                  <a:lnTo>
                    <a:pt x="1669808" y="44500"/>
                  </a:lnTo>
                  <a:lnTo>
                    <a:pt x="1669808" y="44716"/>
                  </a:lnTo>
                  <a:lnTo>
                    <a:pt x="1656930" y="44716"/>
                  </a:lnTo>
                  <a:lnTo>
                    <a:pt x="1656930" y="44500"/>
                  </a:lnTo>
                  <a:lnTo>
                    <a:pt x="1669808" y="44500"/>
                  </a:lnTo>
                  <a:lnTo>
                    <a:pt x="1669808" y="42646"/>
                  </a:lnTo>
                  <a:lnTo>
                    <a:pt x="1652257" y="41821"/>
                  </a:lnTo>
                  <a:lnTo>
                    <a:pt x="1650961" y="41795"/>
                  </a:lnTo>
                  <a:lnTo>
                    <a:pt x="1650961" y="43649"/>
                  </a:lnTo>
                  <a:lnTo>
                    <a:pt x="1650961" y="43865"/>
                  </a:lnTo>
                  <a:lnTo>
                    <a:pt x="1640217" y="43865"/>
                  </a:lnTo>
                  <a:lnTo>
                    <a:pt x="1640078" y="43649"/>
                  </a:lnTo>
                  <a:lnTo>
                    <a:pt x="1650961" y="43649"/>
                  </a:lnTo>
                  <a:lnTo>
                    <a:pt x="1650961" y="41795"/>
                  </a:lnTo>
                  <a:lnTo>
                    <a:pt x="1637360" y="41490"/>
                  </a:lnTo>
                  <a:lnTo>
                    <a:pt x="1622437" y="41656"/>
                  </a:lnTo>
                  <a:lnTo>
                    <a:pt x="1619516" y="42646"/>
                  </a:lnTo>
                  <a:lnTo>
                    <a:pt x="1631823" y="42646"/>
                  </a:lnTo>
                  <a:lnTo>
                    <a:pt x="1628978" y="43078"/>
                  </a:lnTo>
                  <a:lnTo>
                    <a:pt x="1626349" y="44221"/>
                  </a:lnTo>
                  <a:lnTo>
                    <a:pt x="1621015" y="46278"/>
                  </a:lnTo>
                  <a:lnTo>
                    <a:pt x="1618234" y="46202"/>
                  </a:lnTo>
                  <a:lnTo>
                    <a:pt x="1615173" y="45491"/>
                  </a:lnTo>
                  <a:lnTo>
                    <a:pt x="1615173" y="43218"/>
                  </a:lnTo>
                  <a:lnTo>
                    <a:pt x="1613789" y="43180"/>
                  </a:lnTo>
                  <a:lnTo>
                    <a:pt x="1613827" y="42087"/>
                  </a:lnTo>
                  <a:lnTo>
                    <a:pt x="1605572" y="41732"/>
                  </a:lnTo>
                  <a:lnTo>
                    <a:pt x="1598104" y="41300"/>
                  </a:lnTo>
                  <a:lnTo>
                    <a:pt x="1590065" y="44996"/>
                  </a:lnTo>
                  <a:lnTo>
                    <a:pt x="1582166" y="44005"/>
                  </a:lnTo>
                  <a:lnTo>
                    <a:pt x="1577047" y="43294"/>
                  </a:lnTo>
                  <a:lnTo>
                    <a:pt x="1576146" y="42862"/>
                  </a:lnTo>
                  <a:lnTo>
                    <a:pt x="1572704" y="41236"/>
                  </a:lnTo>
                  <a:lnTo>
                    <a:pt x="1567370" y="41236"/>
                  </a:lnTo>
                  <a:lnTo>
                    <a:pt x="1562531" y="41300"/>
                  </a:lnTo>
                  <a:lnTo>
                    <a:pt x="1557693" y="42862"/>
                  </a:lnTo>
                  <a:lnTo>
                    <a:pt x="1552790" y="42011"/>
                  </a:lnTo>
                  <a:lnTo>
                    <a:pt x="1511820" y="38963"/>
                  </a:lnTo>
                  <a:lnTo>
                    <a:pt x="1508887" y="38760"/>
                  </a:lnTo>
                  <a:lnTo>
                    <a:pt x="1504416" y="38468"/>
                  </a:lnTo>
                  <a:lnTo>
                    <a:pt x="1497291" y="37846"/>
                  </a:lnTo>
                  <a:lnTo>
                    <a:pt x="1490129" y="37566"/>
                  </a:lnTo>
                  <a:lnTo>
                    <a:pt x="1482648" y="38112"/>
                  </a:lnTo>
                  <a:lnTo>
                    <a:pt x="1476057" y="38696"/>
                  </a:lnTo>
                  <a:lnTo>
                    <a:pt x="1469415" y="38760"/>
                  </a:lnTo>
                  <a:lnTo>
                    <a:pt x="1449336" y="38354"/>
                  </a:lnTo>
                  <a:lnTo>
                    <a:pt x="1435760" y="37947"/>
                  </a:lnTo>
                  <a:lnTo>
                    <a:pt x="1429016" y="37960"/>
                  </a:lnTo>
                  <a:lnTo>
                    <a:pt x="1422692" y="38354"/>
                  </a:lnTo>
                  <a:lnTo>
                    <a:pt x="1416329" y="38950"/>
                  </a:lnTo>
                  <a:lnTo>
                    <a:pt x="1409979" y="39268"/>
                  </a:lnTo>
                  <a:lnTo>
                    <a:pt x="1403692" y="38811"/>
                  </a:lnTo>
                  <a:lnTo>
                    <a:pt x="1396504" y="37680"/>
                  </a:lnTo>
                  <a:lnTo>
                    <a:pt x="1394523" y="37109"/>
                  </a:lnTo>
                  <a:lnTo>
                    <a:pt x="1393786" y="36893"/>
                  </a:lnTo>
                  <a:lnTo>
                    <a:pt x="1391970" y="36372"/>
                  </a:lnTo>
                  <a:lnTo>
                    <a:pt x="1390815" y="36042"/>
                  </a:lnTo>
                  <a:lnTo>
                    <a:pt x="1360678" y="35369"/>
                  </a:lnTo>
                  <a:lnTo>
                    <a:pt x="1330985" y="34772"/>
                  </a:lnTo>
                  <a:lnTo>
                    <a:pt x="1321663" y="34696"/>
                  </a:lnTo>
                  <a:lnTo>
                    <a:pt x="1312354" y="34874"/>
                  </a:lnTo>
                  <a:lnTo>
                    <a:pt x="1306944" y="35166"/>
                  </a:lnTo>
                  <a:lnTo>
                    <a:pt x="1306944" y="37109"/>
                  </a:lnTo>
                  <a:lnTo>
                    <a:pt x="1304315" y="37109"/>
                  </a:lnTo>
                  <a:lnTo>
                    <a:pt x="1304315" y="36893"/>
                  </a:lnTo>
                  <a:lnTo>
                    <a:pt x="1306588" y="36893"/>
                  </a:lnTo>
                  <a:lnTo>
                    <a:pt x="1306944" y="37109"/>
                  </a:lnTo>
                  <a:lnTo>
                    <a:pt x="1306944" y="35166"/>
                  </a:lnTo>
                  <a:lnTo>
                    <a:pt x="1303045" y="35369"/>
                  </a:lnTo>
                  <a:lnTo>
                    <a:pt x="1293710" y="36258"/>
                  </a:lnTo>
                  <a:lnTo>
                    <a:pt x="1285671" y="36372"/>
                  </a:lnTo>
                  <a:lnTo>
                    <a:pt x="1276007" y="35394"/>
                  </a:lnTo>
                  <a:lnTo>
                    <a:pt x="1269466" y="34721"/>
                  </a:lnTo>
                  <a:lnTo>
                    <a:pt x="1261351" y="34836"/>
                  </a:lnTo>
                  <a:lnTo>
                    <a:pt x="1253629" y="35369"/>
                  </a:lnTo>
                  <a:lnTo>
                    <a:pt x="1245958" y="35394"/>
                  </a:lnTo>
                  <a:lnTo>
                    <a:pt x="1238288" y="34963"/>
                  </a:lnTo>
                  <a:lnTo>
                    <a:pt x="1232585" y="34340"/>
                  </a:lnTo>
                  <a:lnTo>
                    <a:pt x="1230617" y="34124"/>
                  </a:lnTo>
                  <a:lnTo>
                    <a:pt x="1238872" y="34124"/>
                  </a:lnTo>
                  <a:lnTo>
                    <a:pt x="1235633" y="33705"/>
                  </a:lnTo>
                  <a:lnTo>
                    <a:pt x="1233474" y="33413"/>
                  </a:lnTo>
                  <a:lnTo>
                    <a:pt x="1228775" y="32804"/>
                  </a:lnTo>
                  <a:lnTo>
                    <a:pt x="1218666" y="32232"/>
                  </a:lnTo>
                  <a:lnTo>
                    <a:pt x="1208557" y="31953"/>
                  </a:lnTo>
                  <a:lnTo>
                    <a:pt x="1198460" y="31496"/>
                  </a:lnTo>
                  <a:lnTo>
                    <a:pt x="1196619" y="31356"/>
                  </a:lnTo>
                  <a:lnTo>
                    <a:pt x="1193838" y="31140"/>
                  </a:lnTo>
                  <a:lnTo>
                    <a:pt x="1189151" y="31356"/>
                  </a:lnTo>
                  <a:lnTo>
                    <a:pt x="1184516" y="31292"/>
                  </a:lnTo>
                  <a:lnTo>
                    <a:pt x="1179969" y="31292"/>
                  </a:lnTo>
                  <a:lnTo>
                    <a:pt x="1178763" y="31216"/>
                  </a:lnTo>
                  <a:lnTo>
                    <a:pt x="1178763" y="33705"/>
                  </a:lnTo>
                  <a:lnTo>
                    <a:pt x="1166164" y="33705"/>
                  </a:lnTo>
                  <a:lnTo>
                    <a:pt x="1166164" y="33413"/>
                  </a:lnTo>
                  <a:lnTo>
                    <a:pt x="1178623" y="33413"/>
                  </a:lnTo>
                  <a:lnTo>
                    <a:pt x="1178763" y="33705"/>
                  </a:lnTo>
                  <a:lnTo>
                    <a:pt x="1178763" y="31216"/>
                  </a:lnTo>
                  <a:lnTo>
                    <a:pt x="1175486" y="31000"/>
                  </a:lnTo>
                  <a:lnTo>
                    <a:pt x="1167447" y="31648"/>
                  </a:lnTo>
                  <a:lnTo>
                    <a:pt x="1163891" y="31851"/>
                  </a:lnTo>
                  <a:lnTo>
                    <a:pt x="1153502" y="34124"/>
                  </a:lnTo>
                  <a:lnTo>
                    <a:pt x="1151826" y="33743"/>
                  </a:lnTo>
                  <a:lnTo>
                    <a:pt x="1151826" y="49898"/>
                  </a:lnTo>
                  <a:lnTo>
                    <a:pt x="1150658" y="50393"/>
                  </a:lnTo>
                  <a:lnTo>
                    <a:pt x="1149451" y="48615"/>
                  </a:lnTo>
                  <a:lnTo>
                    <a:pt x="1151826" y="49898"/>
                  </a:lnTo>
                  <a:lnTo>
                    <a:pt x="1151826" y="33743"/>
                  </a:lnTo>
                  <a:lnTo>
                    <a:pt x="1146035" y="32423"/>
                  </a:lnTo>
                  <a:lnTo>
                    <a:pt x="1127925" y="32258"/>
                  </a:lnTo>
                  <a:lnTo>
                    <a:pt x="1117015" y="32270"/>
                  </a:lnTo>
                  <a:lnTo>
                    <a:pt x="1106106" y="32639"/>
                  </a:lnTo>
                  <a:lnTo>
                    <a:pt x="1095171" y="33629"/>
                  </a:lnTo>
                  <a:lnTo>
                    <a:pt x="1089266" y="34340"/>
                  </a:lnTo>
                  <a:lnTo>
                    <a:pt x="1083081" y="33058"/>
                  </a:lnTo>
                  <a:lnTo>
                    <a:pt x="1074115" y="32207"/>
                  </a:lnTo>
                  <a:lnTo>
                    <a:pt x="1072273" y="32854"/>
                  </a:lnTo>
                  <a:lnTo>
                    <a:pt x="1072032" y="33845"/>
                  </a:lnTo>
                  <a:lnTo>
                    <a:pt x="1069073" y="32423"/>
                  </a:lnTo>
                  <a:lnTo>
                    <a:pt x="1060030" y="35052"/>
                  </a:lnTo>
                  <a:lnTo>
                    <a:pt x="1054989" y="35191"/>
                  </a:lnTo>
                  <a:lnTo>
                    <a:pt x="1054633" y="35191"/>
                  </a:lnTo>
                  <a:lnTo>
                    <a:pt x="1048016" y="35179"/>
                  </a:lnTo>
                  <a:lnTo>
                    <a:pt x="1041400" y="34925"/>
                  </a:lnTo>
                  <a:lnTo>
                    <a:pt x="1034783" y="34721"/>
                  </a:lnTo>
                  <a:lnTo>
                    <a:pt x="1028166" y="34912"/>
                  </a:lnTo>
                  <a:lnTo>
                    <a:pt x="1024178" y="35267"/>
                  </a:lnTo>
                  <a:lnTo>
                    <a:pt x="1020559" y="36118"/>
                  </a:lnTo>
                  <a:lnTo>
                    <a:pt x="1016495" y="35839"/>
                  </a:lnTo>
                  <a:lnTo>
                    <a:pt x="1010843" y="35267"/>
                  </a:lnTo>
                  <a:lnTo>
                    <a:pt x="1009789" y="35166"/>
                  </a:lnTo>
                  <a:lnTo>
                    <a:pt x="1003350" y="34328"/>
                  </a:lnTo>
                  <a:lnTo>
                    <a:pt x="998296" y="33845"/>
                  </a:lnTo>
                  <a:lnTo>
                    <a:pt x="996861" y="33705"/>
                  </a:lnTo>
                  <a:lnTo>
                    <a:pt x="990041" y="33629"/>
                  </a:lnTo>
                  <a:lnTo>
                    <a:pt x="980135" y="33845"/>
                  </a:lnTo>
                  <a:lnTo>
                    <a:pt x="970381" y="33718"/>
                  </a:lnTo>
                  <a:lnTo>
                    <a:pt x="952779" y="33134"/>
                  </a:lnTo>
                  <a:lnTo>
                    <a:pt x="923861" y="32359"/>
                  </a:lnTo>
                  <a:lnTo>
                    <a:pt x="910424" y="31851"/>
                  </a:lnTo>
                  <a:lnTo>
                    <a:pt x="903935" y="31445"/>
                  </a:lnTo>
                  <a:lnTo>
                    <a:pt x="896988" y="31000"/>
                  </a:lnTo>
                  <a:lnTo>
                    <a:pt x="883589" y="30822"/>
                  </a:lnTo>
                  <a:lnTo>
                    <a:pt x="870153" y="31445"/>
                  </a:lnTo>
                  <a:lnTo>
                    <a:pt x="869962" y="31445"/>
                  </a:lnTo>
                  <a:lnTo>
                    <a:pt x="856437" y="31432"/>
                  </a:lnTo>
                  <a:lnTo>
                    <a:pt x="852817" y="30861"/>
                  </a:lnTo>
                  <a:lnTo>
                    <a:pt x="850557" y="30505"/>
                  </a:lnTo>
                  <a:lnTo>
                    <a:pt x="843356" y="29375"/>
                  </a:lnTo>
                  <a:lnTo>
                    <a:pt x="843051" y="29298"/>
                  </a:lnTo>
                  <a:lnTo>
                    <a:pt x="840244" y="28663"/>
                  </a:lnTo>
                  <a:lnTo>
                    <a:pt x="838073" y="28168"/>
                  </a:lnTo>
                  <a:lnTo>
                    <a:pt x="831811" y="26733"/>
                  </a:lnTo>
                  <a:lnTo>
                    <a:pt x="830122" y="26517"/>
                  </a:lnTo>
                  <a:lnTo>
                    <a:pt x="820572" y="25349"/>
                  </a:lnTo>
                  <a:lnTo>
                    <a:pt x="809205" y="25120"/>
                  </a:lnTo>
                  <a:lnTo>
                    <a:pt x="797356" y="25958"/>
                  </a:lnTo>
                  <a:lnTo>
                    <a:pt x="786587" y="26517"/>
                  </a:lnTo>
                  <a:lnTo>
                    <a:pt x="775817" y="26352"/>
                  </a:lnTo>
                  <a:lnTo>
                    <a:pt x="754151" y="25463"/>
                  </a:lnTo>
                  <a:lnTo>
                    <a:pt x="750023" y="25463"/>
                  </a:lnTo>
                  <a:lnTo>
                    <a:pt x="750023" y="24752"/>
                  </a:lnTo>
                  <a:lnTo>
                    <a:pt x="750023" y="24472"/>
                  </a:lnTo>
                  <a:lnTo>
                    <a:pt x="765314" y="24472"/>
                  </a:lnTo>
                  <a:lnTo>
                    <a:pt x="721487" y="22110"/>
                  </a:lnTo>
                  <a:lnTo>
                    <a:pt x="677684" y="21907"/>
                  </a:lnTo>
                  <a:lnTo>
                    <a:pt x="682942" y="23761"/>
                  </a:lnTo>
                  <a:lnTo>
                    <a:pt x="688352" y="22974"/>
                  </a:lnTo>
                  <a:lnTo>
                    <a:pt x="693902" y="23545"/>
                  </a:lnTo>
                  <a:lnTo>
                    <a:pt x="688848" y="24688"/>
                  </a:lnTo>
                  <a:lnTo>
                    <a:pt x="683945" y="24752"/>
                  </a:lnTo>
                  <a:lnTo>
                    <a:pt x="678967" y="24688"/>
                  </a:lnTo>
                  <a:lnTo>
                    <a:pt x="674052" y="24688"/>
                  </a:lnTo>
                  <a:lnTo>
                    <a:pt x="670852" y="25107"/>
                  </a:lnTo>
                  <a:lnTo>
                    <a:pt x="669645" y="28168"/>
                  </a:lnTo>
                  <a:lnTo>
                    <a:pt x="667156" y="27025"/>
                  </a:lnTo>
                  <a:lnTo>
                    <a:pt x="665162" y="27025"/>
                  </a:lnTo>
                  <a:lnTo>
                    <a:pt x="658190" y="26885"/>
                  </a:lnTo>
                  <a:lnTo>
                    <a:pt x="656615" y="26187"/>
                  </a:lnTo>
                  <a:lnTo>
                    <a:pt x="651738" y="24041"/>
                  </a:lnTo>
                  <a:lnTo>
                    <a:pt x="608749" y="21158"/>
                  </a:lnTo>
                  <a:lnTo>
                    <a:pt x="608457" y="21183"/>
                  </a:lnTo>
                  <a:lnTo>
                    <a:pt x="608457" y="33566"/>
                  </a:lnTo>
                  <a:lnTo>
                    <a:pt x="606691" y="34201"/>
                  </a:lnTo>
                  <a:lnTo>
                    <a:pt x="603631" y="33566"/>
                  </a:lnTo>
                  <a:lnTo>
                    <a:pt x="608457" y="33566"/>
                  </a:lnTo>
                  <a:lnTo>
                    <a:pt x="608457" y="21183"/>
                  </a:lnTo>
                  <a:lnTo>
                    <a:pt x="596734" y="21704"/>
                  </a:lnTo>
                  <a:lnTo>
                    <a:pt x="588403" y="22263"/>
                  </a:lnTo>
                  <a:lnTo>
                    <a:pt x="580085" y="22618"/>
                  </a:lnTo>
                  <a:lnTo>
                    <a:pt x="571766" y="22783"/>
                  </a:lnTo>
                  <a:lnTo>
                    <a:pt x="569480" y="22796"/>
                  </a:lnTo>
                  <a:lnTo>
                    <a:pt x="569480" y="32639"/>
                  </a:lnTo>
                  <a:lnTo>
                    <a:pt x="566712" y="32778"/>
                  </a:lnTo>
                  <a:lnTo>
                    <a:pt x="563867" y="33274"/>
                  </a:lnTo>
                  <a:lnTo>
                    <a:pt x="561327" y="32143"/>
                  </a:lnTo>
                  <a:lnTo>
                    <a:pt x="561162" y="32067"/>
                  </a:lnTo>
                  <a:lnTo>
                    <a:pt x="563930" y="31851"/>
                  </a:lnTo>
                  <a:lnTo>
                    <a:pt x="566712" y="31572"/>
                  </a:lnTo>
                  <a:lnTo>
                    <a:pt x="569480" y="32639"/>
                  </a:lnTo>
                  <a:lnTo>
                    <a:pt x="569480" y="22796"/>
                  </a:lnTo>
                  <a:lnTo>
                    <a:pt x="554977" y="22834"/>
                  </a:lnTo>
                  <a:lnTo>
                    <a:pt x="550773" y="22910"/>
                  </a:lnTo>
                  <a:lnTo>
                    <a:pt x="547001" y="23825"/>
                  </a:lnTo>
                  <a:lnTo>
                    <a:pt x="552056" y="24396"/>
                  </a:lnTo>
                  <a:lnTo>
                    <a:pt x="556971" y="24041"/>
                  </a:lnTo>
                  <a:lnTo>
                    <a:pt x="562724" y="25603"/>
                  </a:lnTo>
                  <a:lnTo>
                    <a:pt x="561124" y="25958"/>
                  </a:lnTo>
                  <a:lnTo>
                    <a:pt x="560590" y="26174"/>
                  </a:lnTo>
                  <a:lnTo>
                    <a:pt x="560095" y="26174"/>
                  </a:lnTo>
                  <a:lnTo>
                    <a:pt x="554621" y="26187"/>
                  </a:lnTo>
                  <a:lnTo>
                    <a:pt x="554621" y="31076"/>
                  </a:lnTo>
                  <a:lnTo>
                    <a:pt x="544804" y="31076"/>
                  </a:lnTo>
                  <a:lnTo>
                    <a:pt x="544804" y="30505"/>
                  </a:lnTo>
                  <a:lnTo>
                    <a:pt x="547865" y="30721"/>
                  </a:lnTo>
                  <a:lnTo>
                    <a:pt x="550913" y="30861"/>
                  </a:lnTo>
                  <a:lnTo>
                    <a:pt x="554621" y="31076"/>
                  </a:lnTo>
                  <a:lnTo>
                    <a:pt x="554621" y="26187"/>
                  </a:lnTo>
                  <a:lnTo>
                    <a:pt x="542988" y="26187"/>
                  </a:lnTo>
                  <a:lnTo>
                    <a:pt x="534428" y="25958"/>
                  </a:lnTo>
                  <a:lnTo>
                    <a:pt x="524243" y="25107"/>
                  </a:lnTo>
                  <a:lnTo>
                    <a:pt x="507453" y="23647"/>
                  </a:lnTo>
                  <a:lnTo>
                    <a:pt x="488988" y="22885"/>
                  </a:lnTo>
                  <a:lnTo>
                    <a:pt x="480923" y="22847"/>
                  </a:lnTo>
                  <a:lnTo>
                    <a:pt x="480923" y="28663"/>
                  </a:lnTo>
                  <a:lnTo>
                    <a:pt x="478713" y="29870"/>
                  </a:lnTo>
                  <a:lnTo>
                    <a:pt x="476580" y="31216"/>
                  </a:lnTo>
                  <a:lnTo>
                    <a:pt x="474167" y="28663"/>
                  </a:lnTo>
                  <a:lnTo>
                    <a:pt x="480923" y="28663"/>
                  </a:lnTo>
                  <a:lnTo>
                    <a:pt x="480923" y="22847"/>
                  </a:lnTo>
                  <a:lnTo>
                    <a:pt x="470509" y="22796"/>
                  </a:lnTo>
                  <a:lnTo>
                    <a:pt x="449694" y="23266"/>
                  </a:lnTo>
                  <a:lnTo>
                    <a:pt x="447421" y="23545"/>
                  </a:lnTo>
                  <a:lnTo>
                    <a:pt x="445427" y="25031"/>
                  </a:lnTo>
                  <a:lnTo>
                    <a:pt x="446493" y="26390"/>
                  </a:lnTo>
                  <a:lnTo>
                    <a:pt x="448551" y="25107"/>
                  </a:lnTo>
                  <a:lnTo>
                    <a:pt x="449046" y="27025"/>
                  </a:lnTo>
                  <a:lnTo>
                    <a:pt x="448271" y="28232"/>
                  </a:lnTo>
                  <a:lnTo>
                    <a:pt x="445782" y="28448"/>
                  </a:lnTo>
                  <a:lnTo>
                    <a:pt x="447065" y="32143"/>
                  </a:lnTo>
                  <a:lnTo>
                    <a:pt x="448906" y="32207"/>
                  </a:lnTo>
                  <a:lnTo>
                    <a:pt x="449910" y="32359"/>
                  </a:lnTo>
                  <a:lnTo>
                    <a:pt x="452323" y="32639"/>
                  </a:lnTo>
                  <a:lnTo>
                    <a:pt x="454393" y="32702"/>
                  </a:lnTo>
                  <a:lnTo>
                    <a:pt x="456311" y="32359"/>
                  </a:lnTo>
                  <a:lnTo>
                    <a:pt x="461352" y="31292"/>
                  </a:lnTo>
                  <a:lnTo>
                    <a:pt x="466191" y="32004"/>
                  </a:lnTo>
                  <a:lnTo>
                    <a:pt x="471322" y="33058"/>
                  </a:lnTo>
                  <a:lnTo>
                    <a:pt x="478917" y="34518"/>
                  </a:lnTo>
                  <a:lnTo>
                    <a:pt x="486486" y="35115"/>
                  </a:lnTo>
                  <a:lnTo>
                    <a:pt x="493864" y="33832"/>
                  </a:lnTo>
                  <a:lnTo>
                    <a:pt x="498157" y="31292"/>
                  </a:lnTo>
                  <a:lnTo>
                    <a:pt x="500913" y="29654"/>
                  </a:lnTo>
                  <a:lnTo>
                    <a:pt x="502551" y="29298"/>
                  </a:lnTo>
                  <a:lnTo>
                    <a:pt x="512648" y="29298"/>
                  </a:lnTo>
                  <a:lnTo>
                    <a:pt x="517766" y="29375"/>
                  </a:lnTo>
                  <a:lnTo>
                    <a:pt x="519328" y="31076"/>
                  </a:lnTo>
                  <a:lnTo>
                    <a:pt x="513994" y="32143"/>
                  </a:lnTo>
                  <a:lnTo>
                    <a:pt x="508444" y="30645"/>
                  </a:lnTo>
                  <a:lnTo>
                    <a:pt x="502970" y="31927"/>
                  </a:lnTo>
                  <a:lnTo>
                    <a:pt x="504964" y="33210"/>
                  </a:lnTo>
                  <a:lnTo>
                    <a:pt x="513829" y="33489"/>
                  </a:lnTo>
                  <a:lnTo>
                    <a:pt x="531418" y="35458"/>
                  </a:lnTo>
                  <a:lnTo>
                    <a:pt x="540245" y="35902"/>
                  </a:lnTo>
                  <a:lnTo>
                    <a:pt x="554393" y="36042"/>
                  </a:lnTo>
                  <a:lnTo>
                    <a:pt x="561441" y="35864"/>
                  </a:lnTo>
                  <a:lnTo>
                    <a:pt x="568490" y="35128"/>
                  </a:lnTo>
                  <a:lnTo>
                    <a:pt x="570979" y="34696"/>
                  </a:lnTo>
                  <a:lnTo>
                    <a:pt x="573544" y="35191"/>
                  </a:lnTo>
                  <a:lnTo>
                    <a:pt x="576097" y="35128"/>
                  </a:lnTo>
                  <a:lnTo>
                    <a:pt x="578015" y="34975"/>
                  </a:lnTo>
                  <a:lnTo>
                    <a:pt x="580720" y="36118"/>
                  </a:lnTo>
                  <a:lnTo>
                    <a:pt x="580796" y="34975"/>
                  </a:lnTo>
                  <a:lnTo>
                    <a:pt x="580809" y="34696"/>
                  </a:lnTo>
                  <a:lnTo>
                    <a:pt x="580898" y="33274"/>
                  </a:lnTo>
                  <a:lnTo>
                    <a:pt x="580936" y="32639"/>
                  </a:lnTo>
                  <a:lnTo>
                    <a:pt x="582853" y="33274"/>
                  </a:lnTo>
                  <a:lnTo>
                    <a:pt x="583692" y="32639"/>
                  </a:lnTo>
                  <a:lnTo>
                    <a:pt x="585063" y="31572"/>
                  </a:lnTo>
                  <a:lnTo>
                    <a:pt x="585711" y="31076"/>
                  </a:lnTo>
                  <a:lnTo>
                    <a:pt x="585990" y="30861"/>
                  </a:lnTo>
                  <a:lnTo>
                    <a:pt x="586460" y="34772"/>
                  </a:lnTo>
                  <a:lnTo>
                    <a:pt x="586587" y="35052"/>
                  </a:lnTo>
                  <a:lnTo>
                    <a:pt x="588403" y="36398"/>
                  </a:lnTo>
                  <a:lnTo>
                    <a:pt x="596442" y="37465"/>
                  </a:lnTo>
                  <a:lnTo>
                    <a:pt x="605904" y="36042"/>
                  </a:lnTo>
                  <a:lnTo>
                    <a:pt x="612381" y="35128"/>
                  </a:lnTo>
                  <a:lnTo>
                    <a:pt x="611124" y="34201"/>
                  </a:lnTo>
                  <a:lnTo>
                    <a:pt x="610260" y="33566"/>
                  </a:lnTo>
                  <a:lnTo>
                    <a:pt x="623836" y="33566"/>
                  </a:lnTo>
                  <a:lnTo>
                    <a:pt x="625678" y="33845"/>
                  </a:lnTo>
                  <a:lnTo>
                    <a:pt x="632790" y="39674"/>
                  </a:lnTo>
                  <a:lnTo>
                    <a:pt x="639483" y="38531"/>
                  </a:lnTo>
                  <a:lnTo>
                    <a:pt x="645312" y="36969"/>
                  </a:lnTo>
                  <a:lnTo>
                    <a:pt x="651357" y="35267"/>
                  </a:lnTo>
                  <a:lnTo>
                    <a:pt x="657047" y="36474"/>
                  </a:lnTo>
                  <a:lnTo>
                    <a:pt x="662889" y="36042"/>
                  </a:lnTo>
                  <a:lnTo>
                    <a:pt x="664667" y="36893"/>
                  </a:lnTo>
                  <a:lnTo>
                    <a:pt x="665441" y="39103"/>
                  </a:lnTo>
                  <a:lnTo>
                    <a:pt x="667080" y="38468"/>
                  </a:lnTo>
                  <a:lnTo>
                    <a:pt x="668502" y="38036"/>
                  </a:lnTo>
                  <a:lnTo>
                    <a:pt x="675474" y="36258"/>
                  </a:lnTo>
                  <a:lnTo>
                    <a:pt x="682523" y="36690"/>
                  </a:lnTo>
                  <a:lnTo>
                    <a:pt x="689559" y="36753"/>
                  </a:lnTo>
                  <a:lnTo>
                    <a:pt x="693762" y="38252"/>
                  </a:lnTo>
                  <a:lnTo>
                    <a:pt x="698601" y="41376"/>
                  </a:lnTo>
                  <a:lnTo>
                    <a:pt x="704430" y="42799"/>
                  </a:lnTo>
                  <a:lnTo>
                    <a:pt x="709409" y="40093"/>
                  </a:lnTo>
                  <a:lnTo>
                    <a:pt x="716292" y="36258"/>
                  </a:lnTo>
                  <a:lnTo>
                    <a:pt x="716673" y="36042"/>
                  </a:lnTo>
                  <a:lnTo>
                    <a:pt x="716800" y="35979"/>
                  </a:lnTo>
                  <a:lnTo>
                    <a:pt x="724560" y="36893"/>
                  </a:lnTo>
                  <a:lnTo>
                    <a:pt x="735418" y="35979"/>
                  </a:lnTo>
                  <a:lnTo>
                    <a:pt x="737006" y="35839"/>
                  </a:lnTo>
                  <a:lnTo>
                    <a:pt x="740638" y="39166"/>
                  </a:lnTo>
                  <a:lnTo>
                    <a:pt x="761619" y="39928"/>
                  </a:lnTo>
                  <a:lnTo>
                    <a:pt x="794512" y="41427"/>
                  </a:lnTo>
                  <a:lnTo>
                    <a:pt x="830643" y="42189"/>
                  </a:lnTo>
                  <a:lnTo>
                    <a:pt x="850188" y="43053"/>
                  </a:lnTo>
                  <a:lnTo>
                    <a:pt x="869734" y="43713"/>
                  </a:lnTo>
                  <a:lnTo>
                    <a:pt x="889381" y="43573"/>
                  </a:lnTo>
                  <a:lnTo>
                    <a:pt x="895858" y="43294"/>
                  </a:lnTo>
                  <a:lnTo>
                    <a:pt x="902258" y="41440"/>
                  </a:lnTo>
                  <a:lnTo>
                    <a:pt x="913498" y="43357"/>
                  </a:lnTo>
                  <a:lnTo>
                    <a:pt x="917194" y="44716"/>
                  </a:lnTo>
                  <a:lnTo>
                    <a:pt x="922464" y="44856"/>
                  </a:lnTo>
                  <a:lnTo>
                    <a:pt x="935037" y="44729"/>
                  </a:lnTo>
                  <a:lnTo>
                    <a:pt x="947445" y="44234"/>
                  </a:lnTo>
                  <a:lnTo>
                    <a:pt x="959827" y="44196"/>
                  </a:lnTo>
                  <a:lnTo>
                    <a:pt x="972324" y="45427"/>
                  </a:lnTo>
                  <a:lnTo>
                    <a:pt x="980808" y="46456"/>
                  </a:lnTo>
                  <a:lnTo>
                    <a:pt x="997978" y="47536"/>
                  </a:lnTo>
                  <a:lnTo>
                    <a:pt x="1006538" y="48336"/>
                  </a:lnTo>
                  <a:lnTo>
                    <a:pt x="1013904" y="48933"/>
                  </a:lnTo>
                  <a:lnTo>
                    <a:pt x="1021346" y="49110"/>
                  </a:lnTo>
                  <a:lnTo>
                    <a:pt x="1028801" y="49199"/>
                  </a:lnTo>
                  <a:lnTo>
                    <a:pt x="1036205" y="49466"/>
                  </a:lnTo>
                  <a:lnTo>
                    <a:pt x="1042174" y="49822"/>
                  </a:lnTo>
                  <a:lnTo>
                    <a:pt x="1048156" y="50317"/>
                  </a:lnTo>
                  <a:lnTo>
                    <a:pt x="1059319" y="50965"/>
                  </a:lnTo>
                  <a:lnTo>
                    <a:pt x="1067854" y="51955"/>
                  </a:lnTo>
                  <a:lnTo>
                    <a:pt x="1072654" y="50838"/>
                  </a:lnTo>
                  <a:lnTo>
                    <a:pt x="1078382" y="52527"/>
                  </a:lnTo>
                  <a:lnTo>
                    <a:pt x="1085710" y="52590"/>
                  </a:lnTo>
                  <a:lnTo>
                    <a:pt x="1093901" y="51536"/>
                  </a:lnTo>
                  <a:lnTo>
                    <a:pt x="1102321" y="50698"/>
                  </a:lnTo>
                  <a:lnTo>
                    <a:pt x="1110869" y="50507"/>
                  </a:lnTo>
                  <a:lnTo>
                    <a:pt x="1119428" y="51079"/>
                  </a:lnTo>
                  <a:lnTo>
                    <a:pt x="1127899" y="52527"/>
                  </a:lnTo>
                  <a:lnTo>
                    <a:pt x="1136357" y="54444"/>
                  </a:lnTo>
                  <a:lnTo>
                    <a:pt x="1144117" y="50888"/>
                  </a:lnTo>
                  <a:lnTo>
                    <a:pt x="1152372" y="51816"/>
                  </a:lnTo>
                  <a:lnTo>
                    <a:pt x="1152271" y="50888"/>
                  </a:lnTo>
                  <a:lnTo>
                    <a:pt x="1152232" y="50507"/>
                  </a:lnTo>
                  <a:lnTo>
                    <a:pt x="1152194" y="50088"/>
                  </a:lnTo>
                  <a:lnTo>
                    <a:pt x="1153934" y="51028"/>
                  </a:lnTo>
                  <a:lnTo>
                    <a:pt x="1155611" y="49758"/>
                  </a:lnTo>
                  <a:lnTo>
                    <a:pt x="1157097" y="48615"/>
                  </a:lnTo>
                  <a:lnTo>
                    <a:pt x="1157846" y="48056"/>
                  </a:lnTo>
                  <a:lnTo>
                    <a:pt x="1161910" y="51765"/>
                  </a:lnTo>
                  <a:lnTo>
                    <a:pt x="1165669" y="55079"/>
                  </a:lnTo>
                  <a:lnTo>
                    <a:pt x="1172070" y="56286"/>
                  </a:lnTo>
                  <a:lnTo>
                    <a:pt x="1177302" y="55181"/>
                  </a:lnTo>
                  <a:lnTo>
                    <a:pt x="1183309" y="53809"/>
                  </a:lnTo>
                  <a:lnTo>
                    <a:pt x="1188859" y="53733"/>
                  </a:lnTo>
                  <a:lnTo>
                    <a:pt x="1194549" y="53809"/>
                  </a:lnTo>
                  <a:lnTo>
                    <a:pt x="1202372" y="53809"/>
                  </a:lnTo>
                  <a:lnTo>
                    <a:pt x="1210132" y="55791"/>
                  </a:lnTo>
                  <a:lnTo>
                    <a:pt x="1218031" y="55511"/>
                  </a:lnTo>
                  <a:lnTo>
                    <a:pt x="1223937" y="55372"/>
                  </a:lnTo>
                  <a:lnTo>
                    <a:pt x="1229829" y="56426"/>
                  </a:lnTo>
                  <a:lnTo>
                    <a:pt x="1235735" y="56718"/>
                  </a:lnTo>
                  <a:lnTo>
                    <a:pt x="1251724" y="57785"/>
                  </a:lnTo>
                  <a:lnTo>
                    <a:pt x="1259713" y="57873"/>
                  </a:lnTo>
                  <a:lnTo>
                    <a:pt x="1267752" y="57137"/>
                  </a:lnTo>
                  <a:lnTo>
                    <a:pt x="1270876" y="56718"/>
                  </a:lnTo>
                  <a:lnTo>
                    <a:pt x="1273149" y="55372"/>
                  </a:lnTo>
                  <a:lnTo>
                    <a:pt x="1273873" y="54940"/>
                  </a:lnTo>
                  <a:lnTo>
                    <a:pt x="1277213" y="55575"/>
                  </a:lnTo>
                  <a:lnTo>
                    <a:pt x="1288440" y="57175"/>
                  </a:lnTo>
                  <a:lnTo>
                    <a:pt x="1299705" y="57937"/>
                  </a:lnTo>
                  <a:lnTo>
                    <a:pt x="1311008" y="58064"/>
                  </a:lnTo>
                  <a:lnTo>
                    <a:pt x="1327645" y="57645"/>
                  </a:lnTo>
                  <a:lnTo>
                    <a:pt x="1332915" y="57213"/>
                  </a:lnTo>
                  <a:lnTo>
                    <a:pt x="1367129" y="58559"/>
                  </a:lnTo>
                  <a:lnTo>
                    <a:pt x="1374457" y="58775"/>
                  </a:lnTo>
                  <a:lnTo>
                    <a:pt x="1381074" y="57213"/>
                  </a:lnTo>
                  <a:lnTo>
                    <a:pt x="1382280" y="56934"/>
                  </a:lnTo>
                  <a:lnTo>
                    <a:pt x="1391666" y="57848"/>
                  </a:lnTo>
                  <a:lnTo>
                    <a:pt x="1393520" y="58775"/>
                  </a:lnTo>
                  <a:lnTo>
                    <a:pt x="1395653" y="58420"/>
                  </a:lnTo>
                  <a:lnTo>
                    <a:pt x="1398143" y="58140"/>
                  </a:lnTo>
                  <a:lnTo>
                    <a:pt x="1399260" y="56934"/>
                  </a:lnTo>
                  <a:lnTo>
                    <a:pt x="1399997" y="56146"/>
                  </a:lnTo>
                  <a:lnTo>
                    <a:pt x="1402410" y="55791"/>
                  </a:lnTo>
                  <a:lnTo>
                    <a:pt x="1405686" y="55156"/>
                  </a:lnTo>
                  <a:lnTo>
                    <a:pt x="1408455" y="56642"/>
                  </a:lnTo>
                  <a:lnTo>
                    <a:pt x="1418056" y="56934"/>
                  </a:lnTo>
                  <a:lnTo>
                    <a:pt x="1423581" y="55156"/>
                  </a:lnTo>
                  <a:lnTo>
                    <a:pt x="1424241" y="54940"/>
                  </a:lnTo>
                  <a:lnTo>
                    <a:pt x="1424457" y="54864"/>
                  </a:lnTo>
                  <a:lnTo>
                    <a:pt x="1431150" y="55372"/>
                  </a:lnTo>
                  <a:lnTo>
                    <a:pt x="1439049" y="55867"/>
                  </a:lnTo>
                  <a:lnTo>
                    <a:pt x="1447012" y="56070"/>
                  </a:lnTo>
                  <a:lnTo>
                    <a:pt x="1458315" y="54864"/>
                  </a:lnTo>
                  <a:lnTo>
                    <a:pt x="1460309" y="54660"/>
                  </a:lnTo>
                  <a:lnTo>
                    <a:pt x="1462303" y="53733"/>
                  </a:lnTo>
                  <a:lnTo>
                    <a:pt x="1465364" y="52311"/>
                  </a:lnTo>
                  <a:lnTo>
                    <a:pt x="1470837" y="51892"/>
                  </a:lnTo>
                  <a:lnTo>
                    <a:pt x="1476108" y="51536"/>
                  </a:lnTo>
                  <a:lnTo>
                    <a:pt x="1481582" y="52666"/>
                  </a:lnTo>
                  <a:lnTo>
                    <a:pt x="1486852" y="52946"/>
                  </a:lnTo>
                  <a:lnTo>
                    <a:pt x="1495628" y="52920"/>
                  </a:lnTo>
                  <a:lnTo>
                    <a:pt x="1504442" y="52273"/>
                  </a:lnTo>
                  <a:lnTo>
                    <a:pt x="1513243" y="51765"/>
                  </a:lnTo>
                  <a:lnTo>
                    <a:pt x="1521993" y="52171"/>
                  </a:lnTo>
                  <a:lnTo>
                    <a:pt x="1528483" y="53517"/>
                  </a:lnTo>
                  <a:lnTo>
                    <a:pt x="1534502" y="55156"/>
                  </a:lnTo>
                  <a:lnTo>
                    <a:pt x="1540764" y="56349"/>
                  </a:lnTo>
                  <a:lnTo>
                    <a:pt x="1547380" y="56222"/>
                  </a:lnTo>
                  <a:lnTo>
                    <a:pt x="1554429" y="55156"/>
                  </a:lnTo>
                  <a:lnTo>
                    <a:pt x="1559979" y="56718"/>
                  </a:lnTo>
                  <a:lnTo>
                    <a:pt x="1575485" y="59410"/>
                  </a:lnTo>
                  <a:lnTo>
                    <a:pt x="1583016" y="57785"/>
                  </a:lnTo>
                  <a:lnTo>
                    <a:pt x="1591411" y="58343"/>
                  </a:lnTo>
                  <a:lnTo>
                    <a:pt x="1594954" y="58559"/>
                  </a:lnTo>
                  <a:lnTo>
                    <a:pt x="1594853" y="58737"/>
                  </a:lnTo>
                  <a:lnTo>
                    <a:pt x="1595831" y="59486"/>
                  </a:lnTo>
                  <a:lnTo>
                    <a:pt x="1598320" y="59563"/>
                  </a:lnTo>
                  <a:lnTo>
                    <a:pt x="1603578" y="61188"/>
                  </a:lnTo>
                  <a:lnTo>
                    <a:pt x="1605559" y="60223"/>
                  </a:lnTo>
                  <a:lnTo>
                    <a:pt x="1610842" y="62255"/>
                  </a:lnTo>
                  <a:lnTo>
                    <a:pt x="1617306" y="62039"/>
                  </a:lnTo>
                  <a:lnTo>
                    <a:pt x="1623783" y="62255"/>
                  </a:lnTo>
                  <a:lnTo>
                    <a:pt x="1631899" y="62293"/>
                  </a:lnTo>
                  <a:lnTo>
                    <a:pt x="1640039" y="62191"/>
                  </a:lnTo>
                  <a:lnTo>
                    <a:pt x="1648167" y="62268"/>
                  </a:lnTo>
                  <a:lnTo>
                    <a:pt x="1656295" y="62826"/>
                  </a:lnTo>
                  <a:lnTo>
                    <a:pt x="1658848" y="63106"/>
                  </a:lnTo>
                  <a:lnTo>
                    <a:pt x="1661477" y="62191"/>
                  </a:lnTo>
                  <a:lnTo>
                    <a:pt x="1661960" y="62039"/>
                  </a:lnTo>
                  <a:lnTo>
                    <a:pt x="1669529" y="59702"/>
                  </a:lnTo>
                  <a:lnTo>
                    <a:pt x="1675282" y="59626"/>
                  </a:lnTo>
                  <a:lnTo>
                    <a:pt x="1680972" y="62039"/>
                  </a:lnTo>
                  <a:lnTo>
                    <a:pt x="1683753" y="63106"/>
                  </a:lnTo>
                  <a:lnTo>
                    <a:pt x="1686661" y="63741"/>
                  </a:lnTo>
                  <a:lnTo>
                    <a:pt x="1689582" y="63817"/>
                  </a:lnTo>
                  <a:lnTo>
                    <a:pt x="1695132" y="64033"/>
                  </a:lnTo>
                  <a:lnTo>
                    <a:pt x="1700606" y="64312"/>
                  </a:lnTo>
                  <a:lnTo>
                    <a:pt x="1966607" y="72097"/>
                  </a:lnTo>
                  <a:lnTo>
                    <a:pt x="1988781" y="72478"/>
                  </a:lnTo>
                  <a:lnTo>
                    <a:pt x="1993976" y="72631"/>
                  </a:lnTo>
                  <a:lnTo>
                    <a:pt x="2000592" y="71272"/>
                  </a:lnTo>
                  <a:lnTo>
                    <a:pt x="2002218" y="79235"/>
                  </a:lnTo>
                  <a:lnTo>
                    <a:pt x="2003145" y="79870"/>
                  </a:lnTo>
                  <a:lnTo>
                    <a:pt x="2004707" y="76034"/>
                  </a:lnTo>
                  <a:lnTo>
                    <a:pt x="2004923" y="73761"/>
                  </a:lnTo>
                  <a:lnTo>
                    <a:pt x="2006066" y="73126"/>
                  </a:lnTo>
                  <a:lnTo>
                    <a:pt x="2008339" y="73126"/>
                  </a:lnTo>
                  <a:lnTo>
                    <a:pt x="2108644" y="73266"/>
                  </a:lnTo>
                  <a:lnTo>
                    <a:pt x="2109241" y="73126"/>
                  </a:lnTo>
                  <a:lnTo>
                    <a:pt x="2110143" y="72910"/>
                  </a:lnTo>
                  <a:lnTo>
                    <a:pt x="2111489" y="77673"/>
                  </a:lnTo>
                  <a:lnTo>
                    <a:pt x="2113127" y="77025"/>
                  </a:lnTo>
                  <a:lnTo>
                    <a:pt x="2114118" y="75184"/>
                  </a:lnTo>
                  <a:lnTo>
                    <a:pt x="2115185" y="73342"/>
                  </a:lnTo>
                  <a:lnTo>
                    <a:pt x="2116594" y="73190"/>
                  </a:lnTo>
                  <a:lnTo>
                    <a:pt x="2134870" y="73075"/>
                  </a:lnTo>
                  <a:lnTo>
                    <a:pt x="2140547" y="72910"/>
                  </a:lnTo>
                  <a:lnTo>
                    <a:pt x="2167839" y="72250"/>
                  </a:lnTo>
                  <a:lnTo>
                    <a:pt x="2184336" y="72478"/>
                  </a:lnTo>
                  <a:lnTo>
                    <a:pt x="2192871" y="72491"/>
                  </a:lnTo>
                  <a:lnTo>
                    <a:pt x="2196731" y="72250"/>
                  </a:lnTo>
                  <a:lnTo>
                    <a:pt x="2201354" y="71945"/>
                  </a:lnTo>
                  <a:lnTo>
                    <a:pt x="2208492" y="71272"/>
                  </a:lnTo>
                  <a:lnTo>
                    <a:pt x="2218258" y="70358"/>
                  </a:lnTo>
                  <a:lnTo>
                    <a:pt x="2218613" y="69570"/>
                  </a:lnTo>
                  <a:close/>
                </a:path>
                <a:path extrusionOk="0" h="548004" w="2484120">
                  <a:moveTo>
                    <a:pt x="2476131" y="33985"/>
                  </a:moveTo>
                  <a:lnTo>
                    <a:pt x="2468168" y="33439"/>
                  </a:lnTo>
                  <a:lnTo>
                    <a:pt x="2423058" y="31902"/>
                  </a:lnTo>
                  <a:lnTo>
                    <a:pt x="1614601" y="17018"/>
                  </a:lnTo>
                  <a:lnTo>
                    <a:pt x="1612188" y="18999"/>
                  </a:lnTo>
                  <a:lnTo>
                    <a:pt x="1613255" y="24892"/>
                  </a:lnTo>
                  <a:lnTo>
                    <a:pt x="1616024" y="23825"/>
                  </a:lnTo>
                  <a:lnTo>
                    <a:pt x="2003082" y="28943"/>
                  </a:lnTo>
                  <a:lnTo>
                    <a:pt x="2448915" y="34137"/>
                  </a:lnTo>
                  <a:lnTo>
                    <a:pt x="2476131" y="33985"/>
                  </a:lnTo>
                  <a:close/>
                </a:path>
                <a:path extrusionOk="0" h="548004" w="2484120">
                  <a:moveTo>
                    <a:pt x="2482456" y="476199"/>
                  </a:moveTo>
                  <a:lnTo>
                    <a:pt x="2481961" y="475284"/>
                  </a:lnTo>
                  <a:lnTo>
                    <a:pt x="2474277" y="471093"/>
                  </a:lnTo>
                  <a:lnTo>
                    <a:pt x="2428252" y="464413"/>
                  </a:lnTo>
                  <a:lnTo>
                    <a:pt x="2425547" y="463346"/>
                  </a:lnTo>
                  <a:lnTo>
                    <a:pt x="2422842" y="464553"/>
                  </a:lnTo>
                  <a:lnTo>
                    <a:pt x="2426690" y="466039"/>
                  </a:lnTo>
                  <a:lnTo>
                    <a:pt x="2450312" y="472859"/>
                  </a:lnTo>
                  <a:lnTo>
                    <a:pt x="2454224" y="473506"/>
                  </a:lnTo>
                  <a:lnTo>
                    <a:pt x="2457704" y="475488"/>
                  </a:lnTo>
                  <a:lnTo>
                    <a:pt x="2407272" y="484505"/>
                  </a:lnTo>
                  <a:lnTo>
                    <a:pt x="2357361" y="495160"/>
                  </a:lnTo>
                  <a:lnTo>
                    <a:pt x="2307894" y="507288"/>
                  </a:lnTo>
                  <a:lnTo>
                    <a:pt x="2258796" y="520725"/>
                  </a:lnTo>
                  <a:lnTo>
                    <a:pt x="2210016" y="535292"/>
                  </a:lnTo>
                  <a:lnTo>
                    <a:pt x="2210295" y="536575"/>
                  </a:lnTo>
                  <a:lnTo>
                    <a:pt x="2249843" y="531088"/>
                  </a:lnTo>
                  <a:lnTo>
                    <a:pt x="2309761" y="520992"/>
                  </a:lnTo>
                  <a:lnTo>
                    <a:pt x="2372880" y="508355"/>
                  </a:lnTo>
                  <a:lnTo>
                    <a:pt x="2476055" y="483235"/>
                  </a:lnTo>
                  <a:lnTo>
                    <a:pt x="2482456" y="476199"/>
                  </a:lnTo>
                  <a:close/>
                </a:path>
                <a:path extrusionOk="0" h="548004" w="2484120">
                  <a:moveTo>
                    <a:pt x="2483955" y="41656"/>
                  </a:moveTo>
                  <a:lnTo>
                    <a:pt x="2473642" y="40792"/>
                  </a:lnTo>
                  <a:lnTo>
                    <a:pt x="2463317" y="40322"/>
                  </a:lnTo>
                  <a:lnTo>
                    <a:pt x="2414981" y="39814"/>
                  </a:lnTo>
                  <a:lnTo>
                    <a:pt x="2370950" y="41008"/>
                  </a:lnTo>
                  <a:lnTo>
                    <a:pt x="2300020" y="46342"/>
                  </a:lnTo>
                  <a:lnTo>
                    <a:pt x="2256282" y="51790"/>
                  </a:lnTo>
                  <a:lnTo>
                    <a:pt x="2218258" y="57988"/>
                  </a:lnTo>
                  <a:lnTo>
                    <a:pt x="2219477" y="59842"/>
                  </a:lnTo>
                  <a:lnTo>
                    <a:pt x="2220823" y="59410"/>
                  </a:lnTo>
                  <a:lnTo>
                    <a:pt x="2235758" y="60198"/>
                  </a:lnTo>
                  <a:lnTo>
                    <a:pt x="2276157" y="60579"/>
                  </a:lnTo>
                  <a:lnTo>
                    <a:pt x="2343061" y="58864"/>
                  </a:lnTo>
                  <a:lnTo>
                    <a:pt x="2406713" y="53403"/>
                  </a:lnTo>
                  <a:lnTo>
                    <a:pt x="2483955" y="42506"/>
                  </a:lnTo>
                  <a:lnTo>
                    <a:pt x="2483955" y="41656"/>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4" name="Google Shape;3804;g2b5c250f245_0_726"/>
            <p:cNvSpPr/>
            <p:nvPr/>
          </p:nvSpPr>
          <p:spPr>
            <a:xfrm>
              <a:off x="1313773" y="9174014"/>
              <a:ext cx="158115" cy="0"/>
            </a:xfrm>
            <a:custGeom>
              <a:rect b="b" l="l" r="r" t="t"/>
              <a:pathLst>
                <a:path extrusionOk="0" h="120000" w="158115">
                  <a:moveTo>
                    <a:pt x="0" y="0"/>
                  </a:moveTo>
                  <a:lnTo>
                    <a:pt x="157778" y="0"/>
                  </a:lnTo>
                </a:path>
              </a:pathLst>
            </a:custGeom>
            <a:noFill/>
            <a:ln cap="flat" cmpd="sng" w="9525">
              <a:solidFill>
                <a:srgbClr val="8F9AFF"/>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5" name="Google Shape;3805;g2b5c250f245_0_726"/>
            <p:cNvSpPr/>
            <p:nvPr/>
          </p:nvSpPr>
          <p:spPr>
            <a:xfrm>
              <a:off x="424929" y="9175660"/>
              <a:ext cx="2165350" cy="514984"/>
            </a:xfrm>
            <a:custGeom>
              <a:rect b="b" l="l" r="r" t="t"/>
              <a:pathLst>
                <a:path extrusionOk="0" h="514984" w="2165350">
                  <a:moveTo>
                    <a:pt x="45313" y="448030"/>
                  </a:moveTo>
                  <a:lnTo>
                    <a:pt x="43459" y="446328"/>
                  </a:lnTo>
                  <a:lnTo>
                    <a:pt x="42748" y="443915"/>
                  </a:lnTo>
                  <a:lnTo>
                    <a:pt x="43180" y="442569"/>
                  </a:lnTo>
                  <a:lnTo>
                    <a:pt x="43459" y="440575"/>
                  </a:lnTo>
                  <a:lnTo>
                    <a:pt x="41897" y="439648"/>
                  </a:lnTo>
                  <a:lnTo>
                    <a:pt x="40614" y="438658"/>
                  </a:lnTo>
                  <a:lnTo>
                    <a:pt x="37985" y="439369"/>
                  </a:lnTo>
                  <a:lnTo>
                    <a:pt x="38557" y="442988"/>
                  </a:lnTo>
                  <a:lnTo>
                    <a:pt x="39192" y="445897"/>
                  </a:lnTo>
                  <a:lnTo>
                    <a:pt x="41478" y="448322"/>
                  </a:lnTo>
                  <a:lnTo>
                    <a:pt x="41402" y="451446"/>
                  </a:lnTo>
                  <a:lnTo>
                    <a:pt x="42329" y="452513"/>
                  </a:lnTo>
                  <a:lnTo>
                    <a:pt x="43319" y="451942"/>
                  </a:lnTo>
                  <a:lnTo>
                    <a:pt x="44246" y="450088"/>
                  </a:lnTo>
                  <a:lnTo>
                    <a:pt x="45313" y="448030"/>
                  </a:lnTo>
                  <a:close/>
                </a:path>
                <a:path extrusionOk="0" h="514984" w="2165350">
                  <a:moveTo>
                    <a:pt x="74409" y="339293"/>
                  </a:moveTo>
                  <a:lnTo>
                    <a:pt x="73406" y="334810"/>
                  </a:lnTo>
                  <a:lnTo>
                    <a:pt x="71628" y="336524"/>
                  </a:lnTo>
                  <a:lnTo>
                    <a:pt x="70281" y="336727"/>
                  </a:lnTo>
                  <a:lnTo>
                    <a:pt x="64376" y="337235"/>
                  </a:lnTo>
                  <a:lnTo>
                    <a:pt x="62522" y="336880"/>
                  </a:lnTo>
                  <a:lnTo>
                    <a:pt x="59258" y="338645"/>
                  </a:lnTo>
                  <a:lnTo>
                    <a:pt x="58686" y="340067"/>
                  </a:lnTo>
                  <a:lnTo>
                    <a:pt x="59397" y="342773"/>
                  </a:lnTo>
                  <a:lnTo>
                    <a:pt x="60248" y="343192"/>
                  </a:lnTo>
                  <a:lnTo>
                    <a:pt x="61963" y="343128"/>
                  </a:lnTo>
                  <a:lnTo>
                    <a:pt x="64300" y="340995"/>
                  </a:lnTo>
                  <a:lnTo>
                    <a:pt x="67868" y="341845"/>
                  </a:lnTo>
                  <a:lnTo>
                    <a:pt x="73202" y="340918"/>
                  </a:lnTo>
                  <a:lnTo>
                    <a:pt x="74409" y="339293"/>
                  </a:lnTo>
                  <a:close/>
                </a:path>
                <a:path extrusionOk="0" h="514984" w="2165350">
                  <a:moveTo>
                    <a:pt x="75260" y="126707"/>
                  </a:moveTo>
                  <a:lnTo>
                    <a:pt x="74904" y="124853"/>
                  </a:lnTo>
                  <a:lnTo>
                    <a:pt x="72555" y="123799"/>
                  </a:lnTo>
                  <a:lnTo>
                    <a:pt x="70281" y="122872"/>
                  </a:lnTo>
                  <a:lnTo>
                    <a:pt x="68008" y="122872"/>
                  </a:lnTo>
                  <a:lnTo>
                    <a:pt x="64947" y="126923"/>
                  </a:lnTo>
                  <a:lnTo>
                    <a:pt x="65735" y="128905"/>
                  </a:lnTo>
                  <a:lnTo>
                    <a:pt x="67513" y="130467"/>
                  </a:lnTo>
                  <a:lnTo>
                    <a:pt x="68364" y="131178"/>
                  </a:lnTo>
                  <a:lnTo>
                    <a:pt x="69570" y="131470"/>
                  </a:lnTo>
                  <a:lnTo>
                    <a:pt x="70065" y="133096"/>
                  </a:lnTo>
                  <a:lnTo>
                    <a:pt x="67221" y="133451"/>
                  </a:lnTo>
                  <a:lnTo>
                    <a:pt x="65087" y="134658"/>
                  </a:lnTo>
                  <a:lnTo>
                    <a:pt x="63309" y="136575"/>
                  </a:lnTo>
                  <a:lnTo>
                    <a:pt x="62953" y="140131"/>
                  </a:lnTo>
                  <a:lnTo>
                    <a:pt x="65582" y="138430"/>
                  </a:lnTo>
                  <a:lnTo>
                    <a:pt x="66370" y="137147"/>
                  </a:lnTo>
                  <a:lnTo>
                    <a:pt x="72847" y="137858"/>
                  </a:lnTo>
                  <a:lnTo>
                    <a:pt x="72415" y="132181"/>
                  </a:lnTo>
                  <a:lnTo>
                    <a:pt x="74269" y="128689"/>
                  </a:lnTo>
                  <a:lnTo>
                    <a:pt x="75260" y="126707"/>
                  </a:lnTo>
                  <a:close/>
                </a:path>
                <a:path extrusionOk="0" h="514984" w="2165350">
                  <a:moveTo>
                    <a:pt x="81737" y="310946"/>
                  </a:moveTo>
                  <a:lnTo>
                    <a:pt x="78320" y="311302"/>
                  </a:lnTo>
                  <a:lnTo>
                    <a:pt x="76682" y="312089"/>
                  </a:lnTo>
                  <a:lnTo>
                    <a:pt x="74764" y="312801"/>
                  </a:lnTo>
                  <a:lnTo>
                    <a:pt x="74053" y="316776"/>
                  </a:lnTo>
                  <a:lnTo>
                    <a:pt x="73342" y="317627"/>
                  </a:lnTo>
                  <a:lnTo>
                    <a:pt x="71348" y="316852"/>
                  </a:lnTo>
                  <a:lnTo>
                    <a:pt x="68935" y="316636"/>
                  </a:lnTo>
                  <a:lnTo>
                    <a:pt x="67081" y="317487"/>
                  </a:lnTo>
                  <a:lnTo>
                    <a:pt x="66014" y="321030"/>
                  </a:lnTo>
                  <a:lnTo>
                    <a:pt x="66294" y="322948"/>
                  </a:lnTo>
                  <a:lnTo>
                    <a:pt x="72555" y="320040"/>
                  </a:lnTo>
                  <a:lnTo>
                    <a:pt x="76822" y="317627"/>
                  </a:lnTo>
                  <a:lnTo>
                    <a:pt x="81026" y="315074"/>
                  </a:lnTo>
                  <a:lnTo>
                    <a:pt x="81737" y="310946"/>
                  </a:lnTo>
                  <a:close/>
                </a:path>
                <a:path extrusionOk="0" h="514984" w="2165350">
                  <a:moveTo>
                    <a:pt x="92684" y="472744"/>
                  </a:moveTo>
                  <a:lnTo>
                    <a:pt x="75069" y="470712"/>
                  </a:lnTo>
                  <a:lnTo>
                    <a:pt x="45250" y="469798"/>
                  </a:lnTo>
                  <a:lnTo>
                    <a:pt x="15976" y="470141"/>
                  </a:lnTo>
                  <a:lnTo>
                    <a:pt x="0" y="471893"/>
                  </a:lnTo>
                  <a:lnTo>
                    <a:pt x="15735" y="473265"/>
                  </a:lnTo>
                  <a:lnTo>
                    <a:pt x="23355" y="473621"/>
                  </a:lnTo>
                  <a:lnTo>
                    <a:pt x="42799" y="473710"/>
                  </a:lnTo>
                  <a:lnTo>
                    <a:pt x="54686" y="474052"/>
                  </a:lnTo>
                  <a:lnTo>
                    <a:pt x="66548" y="474738"/>
                  </a:lnTo>
                  <a:lnTo>
                    <a:pt x="83223" y="476377"/>
                  </a:lnTo>
                  <a:lnTo>
                    <a:pt x="87782" y="475805"/>
                  </a:lnTo>
                  <a:lnTo>
                    <a:pt x="92684" y="472744"/>
                  </a:lnTo>
                  <a:close/>
                </a:path>
                <a:path extrusionOk="0" h="514984" w="2165350">
                  <a:moveTo>
                    <a:pt x="119430" y="207886"/>
                  </a:moveTo>
                  <a:lnTo>
                    <a:pt x="116382" y="207327"/>
                  </a:lnTo>
                  <a:lnTo>
                    <a:pt x="113245" y="210654"/>
                  </a:lnTo>
                  <a:lnTo>
                    <a:pt x="108902" y="210019"/>
                  </a:lnTo>
                  <a:lnTo>
                    <a:pt x="101587" y="212217"/>
                  </a:lnTo>
                  <a:lnTo>
                    <a:pt x="99593" y="215061"/>
                  </a:lnTo>
                  <a:lnTo>
                    <a:pt x="100444" y="218897"/>
                  </a:lnTo>
                  <a:lnTo>
                    <a:pt x="100520" y="219964"/>
                  </a:lnTo>
                  <a:lnTo>
                    <a:pt x="102501" y="219824"/>
                  </a:lnTo>
                  <a:lnTo>
                    <a:pt x="107772" y="216623"/>
                  </a:lnTo>
                  <a:lnTo>
                    <a:pt x="114388" y="214782"/>
                  </a:lnTo>
                  <a:lnTo>
                    <a:pt x="119367" y="210096"/>
                  </a:lnTo>
                  <a:lnTo>
                    <a:pt x="119430" y="207886"/>
                  </a:lnTo>
                  <a:close/>
                </a:path>
                <a:path extrusionOk="0" h="514984" w="2165350">
                  <a:moveTo>
                    <a:pt x="170370" y="478294"/>
                  </a:moveTo>
                  <a:lnTo>
                    <a:pt x="168871" y="476656"/>
                  </a:lnTo>
                  <a:lnTo>
                    <a:pt x="160832" y="475729"/>
                  </a:lnTo>
                  <a:lnTo>
                    <a:pt x="153225" y="472465"/>
                  </a:lnTo>
                  <a:lnTo>
                    <a:pt x="144907" y="472897"/>
                  </a:lnTo>
                  <a:lnTo>
                    <a:pt x="136169" y="472935"/>
                  </a:lnTo>
                  <a:lnTo>
                    <a:pt x="118681" y="471970"/>
                  </a:lnTo>
                  <a:lnTo>
                    <a:pt x="108546" y="472109"/>
                  </a:lnTo>
                  <a:lnTo>
                    <a:pt x="106921" y="471538"/>
                  </a:lnTo>
                  <a:lnTo>
                    <a:pt x="105206" y="474027"/>
                  </a:lnTo>
                  <a:lnTo>
                    <a:pt x="121462" y="476415"/>
                  </a:lnTo>
                  <a:lnTo>
                    <a:pt x="137655" y="477761"/>
                  </a:lnTo>
                  <a:lnTo>
                    <a:pt x="153911" y="478307"/>
                  </a:lnTo>
                  <a:lnTo>
                    <a:pt x="170370" y="478294"/>
                  </a:lnTo>
                  <a:close/>
                </a:path>
                <a:path extrusionOk="0" h="514984" w="2165350">
                  <a:moveTo>
                    <a:pt x="205587" y="434187"/>
                  </a:moveTo>
                  <a:lnTo>
                    <a:pt x="203441" y="432409"/>
                  </a:lnTo>
                  <a:lnTo>
                    <a:pt x="201663" y="430415"/>
                  </a:lnTo>
                  <a:lnTo>
                    <a:pt x="200037" y="428637"/>
                  </a:lnTo>
                  <a:lnTo>
                    <a:pt x="198183" y="428002"/>
                  </a:lnTo>
                  <a:lnTo>
                    <a:pt x="196189" y="429704"/>
                  </a:lnTo>
                  <a:lnTo>
                    <a:pt x="194056" y="431419"/>
                  </a:lnTo>
                  <a:lnTo>
                    <a:pt x="193484" y="433679"/>
                  </a:lnTo>
                  <a:lnTo>
                    <a:pt x="195059" y="436029"/>
                  </a:lnTo>
                  <a:lnTo>
                    <a:pt x="199110" y="440220"/>
                  </a:lnTo>
                  <a:lnTo>
                    <a:pt x="200240" y="441286"/>
                  </a:lnTo>
                  <a:lnTo>
                    <a:pt x="201460" y="442569"/>
                  </a:lnTo>
                  <a:lnTo>
                    <a:pt x="203161" y="441706"/>
                  </a:lnTo>
                  <a:lnTo>
                    <a:pt x="204939" y="440791"/>
                  </a:lnTo>
                  <a:lnTo>
                    <a:pt x="205435" y="439013"/>
                  </a:lnTo>
                  <a:lnTo>
                    <a:pt x="205587" y="437515"/>
                  </a:lnTo>
                  <a:lnTo>
                    <a:pt x="205587" y="434187"/>
                  </a:lnTo>
                  <a:close/>
                </a:path>
                <a:path extrusionOk="0" h="514984" w="2165350">
                  <a:moveTo>
                    <a:pt x="220167" y="154901"/>
                  </a:moveTo>
                  <a:lnTo>
                    <a:pt x="218097" y="153631"/>
                  </a:lnTo>
                  <a:lnTo>
                    <a:pt x="215188" y="153555"/>
                  </a:lnTo>
                  <a:lnTo>
                    <a:pt x="209778" y="157251"/>
                  </a:lnTo>
                  <a:lnTo>
                    <a:pt x="210058" y="161010"/>
                  </a:lnTo>
                  <a:lnTo>
                    <a:pt x="211632" y="160731"/>
                  </a:lnTo>
                  <a:lnTo>
                    <a:pt x="212623" y="160870"/>
                  </a:lnTo>
                  <a:lnTo>
                    <a:pt x="215544" y="160870"/>
                  </a:lnTo>
                  <a:lnTo>
                    <a:pt x="220167" y="157111"/>
                  </a:lnTo>
                  <a:lnTo>
                    <a:pt x="220167" y="154901"/>
                  </a:lnTo>
                  <a:close/>
                </a:path>
                <a:path extrusionOk="0" h="514984" w="2165350">
                  <a:moveTo>
                    <a:pt x="244779" y="477939"/>
                  </a:moveTo>
                  <a:lnTo>
                    <a:pt x="243357" y="476872"/>
                  </a:lnTo>
                  <a:lnTo>
                    <a:pt x="240296" y="473316"/>
                  </a:lnTo>
                  <a:lnTo>
                    <a:pt x="237451" y="473392"/>
                  </a:lnTo>
                  <a:lnTo>
                    <a:pt x="231051" y="475729"/>
                  </a:lnTo>
                  <a:lnTo>
                    <a:pt x="227279" y="475589"/>
                  </a:lnTo>
                  <a:lnTo>
                    <a:pt x="217106" y="473671"/>
                  </a:lnTo>
                  <a:lnTo>
                    <a:pt x="213334" y="479717"/>
                  </a:lnTo>
                  <a:lnTo>
                    <a:pt x="210985" y="479005"/>
                  </a:lnTo>
                  <a:lnTo>
                    <a:pt x="202171" y="475589"/>
                  </a:lnTo>
                  <a:lnTo>
                    <a:pt x="196126" y="473036"/>
                  </a:lnTo>
                  <a:lnTo>
                    <a:pt x="189217" y="473748"/>
                  </a:lnTo>
                  <a:lnTo>
                    <a:pt x="181533" y="473887"/>
                  </a:lnTo>
                  <a:lnTo>
                    <a:pt x="179832" y="474383"/>
                  </a:lnTo>
                  <a:lnTo>
                    <a:pt x="179895" y="478434"/>
                  </a:lnTo>
                  <a:lnTo>
                    <a:pt x="181254" y="479209"/>
                  </a:lnTo>
                  <a:lnTo>
                    <a:pt x="187731" y="479856"/>
                  </a:lnTo>
                  <a:lnTo>
                    <a:pt x="209905" y="480174"/>
                  </a:lnTo>
                  <a:lnTo>
                    <a:pt x="219786" y="480580"/>
                  </a:lnTo>
                  <a:lnTo>
                    <a:pt x="229628" y="481698"/>
                  </a:lnTo>
                  <a:lnTo>
                    <a:pt x="233108" y="482269"/>
                  </a:lnTo>
                  <a:lnTo>
                    <a:pt x="236664" y="481838"/>
                  </a:lnTo>
                  <a:lnTo>
                    <a:pt x="240220" y="481838"/>
                  </a:lnTo>
                  <a:lnTo>
                    <a:pt x="244068" y="479717"/>
                  </a:lnTo>
                  <a:lnTo>
                    <a:pt x="244779" y="477939"/>
                  </a:lnTo>
                  <a:close/>
                </a:path>
                <a:path extrusionOk="0" h="514984" w="2165350">
                  <a:moveTo>
                    <a:pt x="245770" y="411454"/>
                  </a:moveTo>
                  <a:lnTo>
                    <a:pt x="243497" y="410108"/>
                  </a:lnTo>
                  <a:lnTo>
                    <a:pt x="239229" y="408825"/>
                  </a:lnTo>
                  <a:lnTo>
                    <a:pt x="234823" y="409676"/>
                  </a:lnTo>
                  <a:lnTo>
                    <a:pt x="230555" y="409968"/>
                  </a:lnTo>
                  <a:lnTo>
                    <a:pt x="227850" y="410248"/>
                  </a:lnTo>
                  <a:lnTo>
                    <a:pt x="226631" y="412381"/>
                  </a:lnTo>
                  <a:lnTo>
                    <a:pt x="226491" y="414934"/>
                  </a:lnTo>
                  <a:lnTo>
                    <a:pt x="226491" y="417639"/>
                  </a:lnTo>
                  <a:lnTo>
                    <a:pt x="227774" y="419620"/>
                  </a:lnTo>
                  <a:lnTo>
                    <a:pt x="231051" y="422605"/>
                  </a:lnTo>
                  <a:lnTo>
                    <a:pt x="232613" y="424167"/>
                  </a:lnTo>
                  <a:lnTo>
                    <a:pt x="234670" y="423532"/>
                  </a:lnTo>
                  <a:lnTo>
                    <a:pt x="237020" y="422884"/>
                  </a:lnTo>
                  <a:lnTo>
                    <a:pt x="236956" y="420471"/>
                  </a:lnTo>
                  <a:lnTo>
                    <a:pt x="237096" y="415505"/>
                  </a:lnTo>
                  <a:lnTo>
                    <a:pt x="238226" y="413867"/>
                  </a:lnTo>
                  <a:lnTo>
                    <a:pt x="241503" y="414007"/>
                  </a:lnTo>
                  <a:lnTo>
                    <a:pt x="243573" y="413651"/>
                  </a:lnTo>
                  <a:lnTo>
                    <a:pt x="245770" y="411454"/>
                  </a:lnTo>
                  <a:close/>
                </a:path>
                <a:path extrusionOk="0" h="514984" w="2165350">
                  <a:moveTo>
                    <a:pt x="255727" y="431977"/>
                  </a:moveTo>
                  <a:lnTo>
                    <a:pt x="250329" y="430199"/>
                  </a:lnTo>
                  <a:lnTo>
                    <a:pt x="242785" y="435038"/>
                  </a:lnTo>
                  <a:lnTo>
                    <a:pt x="243001" y="442417"/>
                  </a:lnTo>
                  <a:lnTo>
                    <a:pt x="241642" y="445401"/>
                  </a:lnTo>
                  <a:lnTo>
                    <a:pt x="238163" y="447611"/>
                  </a:lnTo>
                  <a:lnTo>
                    <a:pt x="237731" y="449033"/>
                  </a:lnTo>
                  <a:lnTo>
                    <a:pt x="238798" y="449808"/>
                  </a:lnTo>
                  <a:lnTo>
                    <a:pt x="241007" y="447751"/>
                  </a:lnTo>
                  <a:lnTo>
                    <a:pt x="243992" y="444411"/>
                  </a:lnTo>
                  <a:lnTo>
                    <a:pt x="248615" y="442772"/>
                  </a:lnTo>
                  <a:lnTo>
                    <a:pt x="250113" y="437946"/>
                  </a:lnTo>
                  <a:lnTo>
                    <a:pt x="253669" y="435254"/>
                  </a:lnTo>
                  <a:lnTo>
                    <a:pt x="254736" y="434390"/>
                  </a:lnTo>
                  <a:lnTo>
                    <a:pt x="255727" y="431977"/>
                  </a:lnTo>
                  <a:close/>
                </a:path>
                <a:path extrusionOk="0" h="514984" w="2165350">
                  <a:moveTo>
                    <a:pt x="259791" y="134442"/>
                  </a:moveTo>
                  <a:lnTo>
                    <a:pt x="257302" y="134162"/>
                  </a:lnTo>
                  <a:lnTo>
                    <a:pt x="245770" y="138988"/>
                  </a:lnTo>
                  <a:lnTo>
                    <a:pt x="241007" y="143116"/>
                  </a:lnTo>
                  <a:lnTo>
                    <a:pt x="240512" y="144538"/>
                  </a:lnTo>
                  <a:lnTo>
                    <a:pt x="241439" y="144957"/>
                  </a:lnTo>
                  <a:lnTo>
                    <a:pt x="248043" y="141909"/>
                  </a:lnTo>
                  <a:lnTo>
                    <a:pt x="251536" y="140411"/>
                  </a:lnTo>
                  <a:lnTo>
                    <a:pt x="255016" y="138988"/>
                  </a:lnTo>
                  <a:lnTo>
                    <a:pt x="258508" y="137502"/>
                  </a:lnTo>
                  <a:lnTo>
                    <a:pt x="259791" y="134442"/>
                  </a:lnTo>
                  <a:close/>
                </a:path>
                <a:path extrusionOk="0" h="514984" w="2165350">
                  <a:moveTo>
                    <a:pt x="273088" y="11506"/>
                  </a:moveTo>
                  <a:lnTo>
                    <a:pt x="271589" y="9728"/>
                  </a:lnTo>
                  <a:lnTo>
                    <a:pt x="267119" y="8877"/>
                  </a:lnTo>
                  <a:lnTo>
                    <a:pt x="264693" y="8661"/>
                  </a:lnTo>
                  <a:lnTo>
                    <a:pt x="260350" y="10934"/>
                  </a:lnTo>
                  <a:lnTo>
                    <a:pt x="258152" y="10858"/>
                  </a:lnTo>
                  <a:lnTo>
                    <a:pt x="251180" y="9296"/>
                  </a:lnTo>
                  <a:lnTo>
                    <a:pt x="246837" y="8724"/>
                  </a:lnTo>
                  <a:lnTo>
                    <a:pt x="239585" y="13703"/>
                  </a:lnTo>
                  <a:lnTo>
                    <a:pt x="235534" y="13271"/>
                  </a:lnTo>
                  <a:lnTo>
                    <a:pt x="231051" y="9944"/>
                  </a:lnTo>
                  <a:lnTo>
                    <a:pt x="229628" y="9232"/>
                  </a:lnTo>
                  <a:lnTo>
                    <a:pt x="214122" y="8521"/>
                  </a:lnTo>
                  <a:lnTo>
                    <a:pt x="212407" y="8940"/>
                  </a:lnTo>
                  <a:lnTo>
                    <a:pt x="208851" y="7023"/>
                  </a:lnTo>
                  <a:lnTo>
                    <a:pt x="207860" y="13919"/>
                  </a:lnTo>
                  <a:lnTo>
                    <a:pt x="210769" y="15189"/>
                  </a:lnTo>
                  <a:lnTo>
                    <a:pt x="215252" y="14986"/>
                  </a:lnTo>
                  <a:lnTo>
                    <a:pt x="227304" y="14744"/>
                  </a:lnTo>
                  <a:lnTo>
                    <a:pt x="239331" y="15024"/>
                  </a:lnTo>
                  <a:lnTo>
                    <a:pt x="251333" y="15748"/>
                  </a:lnTo>
                  <a:lnTo>
                    <a:pt x="263347" y="16827"/>
                  </a:lnTo>
                  <a:lnTo>
                    <a:pt x="266966" y="17259"/>
                  </a:lnTo>
                  <a:lnTo>
                    <a:pt x="271030" y="17183"/>
                  </a:lnTo>
                  <a:lnTo>
                    <a:pt x="272732" y="15976"/>
                  </a:lnTo>
                  <a:lnTo>
                    <a:pt x="273088" y="11506"/>
                  </a:lnTo>
                  <a:close/>
                </a:path>
                <a:path extrusionOk="0" h="514984" w="2165350">
                  <a:moveTo>
                    <a:pt x="282409" y="120027"/>
                  </a:moveTo>
                  <a:lnTo>
                    <a:pt x="281266" y="118046"/>
                  </a:lnTo>
                  <a:lnTo>
                    <a:pt x="279628" y="119672"/>
                  </a:lnTo>
                  <a:lnTo>
                    <a:pt x="278358" y="120103"/>
                  </a:lnTo>
                  <a:lnTo>
                    <a:pt x="275297" y="121234"/>
                  </a:lnTo>
                  <a:lnTo>
                    <a:pt x="272453" y="122936"/>
                  </a:lnTo>
                  <a:lnTo>
                    <a:pt x="266192" y="124510"/>
                  </a:lnTo>
                  <a:lnTo>
                    <a:pt x="264833" y="126631"/>
                  </a:lnTo>
                  <a:lnTo>
                    <a:pt x="263918" y="129552"/>
                  </a:lnTo>
                  <a:lnTo>
                    <a:pt x="265480" y="127990"/>
                  </a:lnTo>
                  <a:lnTo>
                    <a:pt x="267042" y="128193"/>
                  </a:lnTo>
                  <a:lnTo>
                    <a:pt x="273659" y="129400"/>
                  </a:lnTo>
                  <a:lnTo>
                    <a:pt x="278206" y="129044"/>
                  </a:lnTo>
                  <a:lnTo>
                    <a:pt x="281762" y="125069"/>
                  </a:lnTo>
                  <a:lnTo>
                    <a:pt x="282409" y="120027"/>
                  </a:lnTo>
                  <a:close/>
                </a:path>
                <a:path extrusionOk="0" h="514984" w="2165350">
                  <a:moveTo>
                    <a:pt x="288378" y="400024"/>
                  </a:moveTo>
                  <a:lnTo>
                    <a:pt x="286677" y="398170"/>
                  </a:lnTo>
                  <a:lnTo>
                    <a:pt x="285115" y="396328"/>
                  </a:lnTo>
                  <a:lnTo>
                    <a:pt x="283121" y="396544"/>
                  </a:lnTo>
                  <a:lnTo>
                    <a:pt x="281406" y="397954"/>
                  </a:lnTo>
                  <a:lnTo>
                    <a:pt x="279133" y="399948"/>
                  </a:lnTo>
                  <a:lnTo>
                    <a:pt x="276504" y="401231"/>
                  </a:lnTo>
                  <a:lnTo>
                    <a:pt x="273939" y="402640"/>
                  </a:lnTo>
                  <a:lnTo>
                    <a:pt x="271449" y="405130"/>
                  </a:lnTo>
                  <a:lnTo>
                    <a:pt x="274231" y="407479"/>
                  </a:lnTo>
                  <a:lnTo>
                    <a:pt x="276860" y="408254"/>
                  </a:lnTo>
                  <a:lnTo>
                    <a:pt x="280771" y="407835"/>
                  </a:lnTo>
                  <a:lnTo>
                    <a:pt x="283476" y="405701"/>
                  </a:lnTo>
                  <a:lnTo>
                    <a:pt x="286893" y="401510"/>
                  </a:lnTo>
                  <a:lnTo>
                    <a:pt x="288378" y="400024"/>
                  </a:lnTo>
                  <a:close/>
                </a:path>
                <a:path extrusionOk="0" h="514984" w="2165350">
                  <a:moveTo>
                    <a:pt x="317588" y="12750"/>
                  </a:moveTo>
                  <a:lnTo>
                    <a:pt x="313347" y="11214"/>
                  </a:lnTo>
                  <a:lnTo>
                    <a:pt x="312991" y="11823"/>
                  </a:lnTo>
                  <a:lnTo>
                    <a:pt x="315772" y="13131"/>
                  </a:lnTo>
                  <a:lnTo>
                    <a:pt x="317588" y="12750"/>
                  </a:lnTo>
                  <a:close/>
                </a:path>
                <a:path extrusionOk="0" h="514984" w="2165350">
                  <a:moveTo>
                    <a:pt x="358305" y="262940"/>
                  </a:moveTo>
                  <a:lnTo>
                    <a:pt x="353542" y="262788"/>
                  </a:lnTo>
                  <a:lnTo>
                    <a:pt x="351980" y="264071"/>
                  </a:lnTo>
                  <a:lnTo>
                    <a:pt x="351764" y="266839"/>
                  </a:lnTo>
                  <a:lnTo>
                    <a:pt x="351548" y="269252"/>
                  </a:lnTo>
                  <a:lnTo>
                    <a:pt x="352475" y="271526"/>
                  </a:lnTo>
                  <a:lnTo>
                    <a:pt x="354685" y="271602"/>
                  </a:lnTo>
                  <a:lnTo>
                    <a:pt x="357809" y="271678"/>
                  </a:lnTo>
                  <a:lnTo>
                    <a:pt x="357238" y="268262"/>
                  </a:lnTo>
                  <a:lnTo>
                    <a:pt x="358165" y="266484"/>
                  </a:lnTo>
                  <a:lnTo>
                    <a:pt x="358305" y="262940"/>
                  </a:lnTo>
                  <a:close/>
                </a:path>
                <a:path extrusionOk="0" h="514984" w="2165350">
                  <a:moveTo>
                    <a:pt x="367766" y="174726"/>
                  </a:moveTo>
                  <a:lnTo>
                    <a:pt x="367626" y="172732"/>
                  </a:lnTo>
                  <a:lnTo>
                    <a:pt x="367487" y="171450"/>
                  </a:lnTo>
                  <a:lnTo>
                    <a:pt x="367271" y="168325"/>
                  </a:lnTo>
                  <a:lnTo>
                    <a:pt x="367055" y="166484"/>
                  </a:lnTo>
                  <a:lnTo>
                    <a:pt x="362153" y="166344"/>
                  </a:lnTo>
                  <a:lnTo>
                    <a:pt x="361797" y="168325"/>
                  </a:lnTo>
                  <a:lnTo>
                    <a:pt x="361442" y="170103"/>
                  </a:lnTo>
                  <a:lnTo>
                    <a:pt x="360591" y="175082"/>
                  </a:lnTo>
                  <a:lnTo>
                    <a:pt x="360299" y="176428"/>
                  </a:lnTo>
                  <a:lnTo>
                    <a:pt x="357886" y="178054"/>
                  </a:lnTo>
                  <a:lnTo>
                    <a:pt x="360591" y="179057"/>
                  </a:lnTo>
                  <a:lnTo>
                    <a:pt x="363004" y="179971"/>
                  </a:lnTo>
                  <a:lnTo>
                    <a:pt x="365709" y="180124"/>
                  </a:lnTo>
                  <a:lnTo>
                    <a:pt x="367195" y="177279"/>
                  </a:lnTo>
                  <a:lnTo>
                    <a:pt x="367766" y="174726"/>
                  </a:lnTo>
                  <a:close/>
                </a:path>
                <a:path extrusionOk="0" h="514984" w="2165350">
                  <a:moveTo>
                    <a:pt x="368833" y="46799"/>
                  </a:moveTo>
                  <a:lnTo>
                    <a:pt x="367550" y="45453"/>
                  </a:lnTo>
                  <a:lnTo>
                    <a:pt x="362648" y="45453"/>
                  </a:lnTo>
                  <a:lnTo>
                    <a:pt x="361010" y="46304"/>
                  </a:lnTo>
                  <a:lnTo>
                    <a:pt x="361010" y="49352"/>
                  </a:lnTo>
                  <a:lnTo>
                    <a:pt x="361442" y="51422"/>
                  </a:lnTo>
                  <a:lnTo>
                    <a:pt x="361797" y="54190"/>
                  </a:lnTo>
                  <a:lnTo>
                    <a:pt x="364858" y="54190"/>
                  </a:lnTo>
                  <a:lnTo>
                    <a:pt x="367766" y="54254"/>
                  </a:lnTo>
                  <a:lnTo>
                    <a:pt x="368477" y="51485"/>
                  </a:lnTo>
                  <a:lnTo>
                    <a:pt x="368693" y="49072"/>
                  </a:lnTo>
                  <a:lnTo>
                    <a:pt x="368833" y="46799"/>
                  </a:lnTo>
                  <a:close/>
                </a:path>
                <a:path extrusionOk="0" h="514984" w="2165350">
                  <a:moveTo>
                    <a:pt x="387477" y="56743"/>
                  </a:moveTo>
                  <a:lnTo>
                    <a:pt x="386981" y="55105"/>
                  </a:lnTo>
                  <a:lnTo>
                    <a:pt x="387400" y="52552"/>
                  </a:lnTo>
                  <a:lnTo>
                    <a:pt x="385267" y="51841"/>
                  </a:lnTo>
                  <a:lnTo>
                    <a:pt x="383273" y="51269"/>
                  </a:lnTo>
                  <a:lnTo>
                    <a:pt x="382206" y="53479"/>
                  </a:lnTo>
                  <a:lnTo>
                    <a:pt x="379857" y="56464"/>
                  </a:lnTo>
                  <a:lnTo>
                    <a:pt x="378587" y="58166"/>
                  </a:lnTo>
                  <a:lnTo>
                    <a:pt x="377659" y="60007"/>
                  </a:lnTo>
                  <a:lnTo>
                    <a:pt x="376516" y="62141"/>
                  </a:lnTo>
                  <a:lnTo>
                    <a:pt x="377875" y="64770"/>
                  </a:lnTo>
                  <a:lnTo>
                    <a:pt x="382562" y="64909"/>
                  </a:lnTo>
                  <a:lnTo>
                    <a:pt x="387477" y="59728"/>
                  </a:lnTo>
                  <a:lnTo>
                    <a:pt x="387477" y="56743"/>
                  </a:lnTo>
                  <a:close/>
                </a:path>
                <a:path extrusionOk="0" h="514984" w="2165350">
                  <a:moveTo>
                    <a:pt x="413727" y="13919"/>
                  </a:moveTo>
                  <a:lnTo>
                    <a:pt x="410946" y="13487"/>
                  </a:lnTo>
                  <a:lnTo>
                    <a:pt x="409028" y="12776"/>
                  </a:lnTo>
                  <a:lnTo>
                    <a:pt x="405257" y="12496"/>
                  </a:lnTo>
                  <a:lnTo>
                    <a:pt x="401777" y="12280"/>
                  </a:lnTo>
                  <a:lnTo>
                    <a:pt x="398640" y="13843"/>
                  </a:lnTo>
                  <a:lnTo>
                    <a:pt x="395300" y="14478"/>
                  </a:lnTo>
                  <a:lnTo>
                    <a:pt x="389750" y="15481"/>
                  </a:lnTo>
                  <a:lnTo>
                    <a:pt x="384556" y="15405"/>
                  </a:lnTo>
                  <a:lnTo>
                    <a:pt x="383819" y="14833"/>
                  </a:lnTo>
                  <a:lnTo>
                    <a:pt x="380860" y="12573"/>
                  </a:lnTo>
                  <a:lnTo>
                    <a:pt x="378625" y="10858"/>
                  </a:lnTo>
                  <a:lnTo>
                    <a:pt x="377444" y="9944"/>
                  </a:lnTo>
                  <a:lnTo>
                    <a:pt x="374700" y="8801"/>
                  </a:lnTo>
                  <a:lnTo>
                    <a:pt x="374523" y="8724"/>
                  </a:lnTo>
                  <a:lnTo>
                    <a:pt x="369277" y="8229"/>
                  </a:lnTo>
                  <a:lnTo>
                    <a:pt x="364782" y="7810"/>
                  </a:lnTo>
                  <a:lnTo>
                    <a:pt x="363639" y="7683"/>
                  </a:lnTo>
                  <a:lnTo>
                    <a:pt x="363639" y="10858"/>
                  </a:lnTo>
                  <a:lnTo>
                    <a:pt x="363639" y="12065"/>
                  </a:lnTo>
                  <a:lnTo>
                    <a:pt x="355968" y="12573"/>
                  </a:lnTo>
                  <a:lnTo>
                    <a:pt x="348322" y="12153"/>
                  </a:lnTo>
                  <a:lnTo>
                    <a:pt x="340690" y="11391"/>
                  </a:lnTo>
                  <a:lnTo>
                    <a:pt x="333057" y="10858"/>
                  </a:lnTo>
                  <a:lnTo>
                    <a:pt x="363639" y="10858"/>
                  </a:lnTo>
                  <a:lnTo>
                    <a:pt x="363639" y="7683"/>
                  </a:lnTo>
                  <a:lnTo>
                    <a:pt x="304761" y="4749"/>
                  </a:lnTo>
                  <a:lnTo>
                    <a:pt x="258178" y="4064"/>
                  </a:lnTo>
                  <a:lnTo>
                    <a:pt x="227063" y="4114"/>
                  </a:lnTo>
                  <a:lnTo>
                    <a:pt x="222580" y="4889"/>
                  </a:lnTo>
                  <a:lnTo>
                    <a:pt x="226136" y="6172"/>
                  </a:lnTo>
                  <a:lnTo>
                    <a:pt x="230479" y="6451"/>
                  </a:lnTo>
                  <a:lnTo>
                    <a:pt x="234823" y="6807"/>
                  </a:lnTo>
                  <a:lnTo>
                    <a:pt x="300367" y="8763"/>
                  </a:lnTo>
                  <a:lnTo>
                    <a:pt x="302552" y="8775"/>
                  </a:lnTo>
                  <a:lnTo>
                    <a:pt x="298272" y="12065"/>
                  </a:lnTo>
                  <a:lnTo>
                    <a:pt x="295643" y="11785"/>
                  </a:lnTo>
                  <a:lnTo>
                    <a:pt x="292722" y="11290"/>
                  </a:lnTo>
                  <a:lnTo>
                    <a:pt x="290588" y="10858"/>
                  </a:lnTo>
                  <a:lnTo>
                    <a:pt x="288531" y="10795"/>
                  </a:lnTo>
                  <a:lnTo>
                    <a:pt x="286385" y="11353"/>
                  </a:lnTo>
                  <a:lnTo>
                    <a:pt x="283337" y="12992"/>
                  </a:lnTo>
                  <a:lnTo>
                    <a:pt x="285965" y="15265"/>
                  </a:lnTo>
                  <a:lnTo>
                    <a:pt x="292938" y="18034"/>
                  </a:lnTo>
                  <a:lnTo>
                    <a:pt x="300189" y="18313"/>
                  </a:lnTo>
                  <a:lnTo>
                    <a:pt x="307594" y="18110"/>
                  </a:lnTo>
                  <a:lnTo>
                    <a:pt x="309791" y="17106"/>
                  </a:lnTo>
                  <a:lnTo>
                    <a:pt x="312839" y="12065"/>
                  </a:lnTo>
                  <a:lnTo>
                    <a:pt x="312991" y="11823"/>
                  </a:lnTo>
                  <a:lnTo>
                    <a:pt x="306603" y="8813"/>
                  </a:lnTo>
                  <a:lnTo>
                    <a:pt x="320751" y="8877"/>
                  </a:lnTo>
                  <a:lnTo>
                    <a:pt x="323672" y="8801"/>
                  </a:lnTo>
                  <a:lnTo>
                    <a:pt x="326440" y="9080"/>
                  </a:lnTo>
                  <a:lnTo>
                    <a:pt x="329145" y="10363"/>
                  </a:lnTo>
                  <a:lnTo>
                    <a:pt x="322453" y="11709"/>
                  </a:lnTo>
                  <a:lnTo>
                    <a:pt x="317588" y="12750"/>
                  </a:lnTo>
                  <a:lnTo>
                    <a:pt x="319252" y="13347"/>
                  </a:lnTo>
                  <a:lnTo>
                    <a:pt x="323380" y="14630"/>
                  </a:lnTo>
                  <a:lnTo>
                    <a:pt x="326720" y="15621"/>
                  </a:lnTo>
                  <a:lnTo>
                    <a:pt x="329425" y="15265"/>
                  </a:lnTo>
                  <a:lnTo>
                    <a:pt x="332562" y="15189"/>
                  </a:lnTo>
                  <a:lnTo>
                    <a:pt x="340804" y="14833"/>
                  </a:lnTo>
                  <a:lnTo>
                    <a:pt x="357454" y="15125"/>
                  </a:lnTo>
                  <a:lnTo>
                    <a:pt x="361442" y="16548"/>
                  </a:lnTo>
                  <a:lnTo>
                    <a:pt x="366064" y="18249"/>
                  </a:lnTo>
                  <a:lnTo>
                    <a:pt x="370763" y="19596"/>
                  </a:lnTo>
                  <a:lnTo>
                    <a:pt x="375805" y="19812"/>
                  </a:lnTo>
                  <a:lnTo>
                    <a:pt x="383781" y="19735"/>
                  </a:lnTo>
                  <a:lnTo>
                    <a:pt x="391782" y="19380"/>
                  </a:lnTo>
                  <a:lnTo>
                    <a:pt x="399808" y="19316"/>
                  </a:lnTo>
                  <a:lnTo>
                    <a:pt x="407822" y="20167"/>
                  </a:lnTo>
                  <a:lnTo>
                    <a:pt x="410235" y="20586"/>
                  </a:lnTo>
                  <a:lnTo>
                    <a:pt x="412597" y="19316"/>
                  </a:lnTo>
                  <a:lnTo>
                    <a:pt x="412864" y="19177"/>
                  </a:lnTo>
                  <a:lnTo>
                    <a:pt x="413473" y="15481"/>
                  </a:lnTo>
                  <a:lnTo>
                    <a:pt x="413727" y="13919"/>
                  </a:lnTo>
                  <a:close/>
                </a:path>
                <a:path extrusionOk="0" h="514984" w="2165350">
                  <a:moveTo>
                    <a:pt x="418985" y="95453"/>
                  </a:moveTo>
                  <a:lnTo>
                    <a:pt x="418846" y="92684"/>
                  </a:lnTo>
                  <a:lnTo>
                    <a:pt x="417347" y="90487"/>
                  </a:lnTo>
                  <a:lnTo>
                    <a:pt x="415366" y="91694"/>
                  </a:lnTo>
                  <a:lnTo>
                    <a:pt x="410946" y="97155"/>
                  </a:lnTo>
                  <a:lnTo>
                    <a:pt x="411086" y="99428"/>
                  </a:lnTo>
                  <a:lnTo>
                    <a:pt x="416356" y="105117"/>
                  </a:lnTo>
                  <a:lnTo>
                    <a:pt x="415569" y="103339"/>
                  </a:lnTo>
                  <a:lnTo>
                    <a:pt x="416356" y="101917"/>
                  </a:lnTo>
                  <a:lnTo>
                    <a:pt x="418211" y="98005"/>
                  </a:lnTo>
                  <a:lnTo>
                    <a:pt x="418985" y="95453"/>
                  </a:lnTo>
                  <a:close/>
                </a:path>
                <a:path extrusionOk="0" h="514984" w="2165350">
                  <a:moveTo>
                    <a:pt x="441680" y="179336"/>
                  </a:moveTo>
                  <a:lnTo>
                    <a:pt x="441604" y="176847"/>
                  </a:lnTo>
                  <a:lnTo>
                    <a:pt x="438048" y="171030"/>
                  </a:lnTo>
                  <a:lnTo>
                    <a:pt x="436765" y="171030"/>
                  </a:lnTo>
                  <a:lnTo>
                    <a:pt x="431787" y="177419"/>
                  </a:lnTo>
                  <a:lnTo>
                    <a:pt x="431787" y="179692"/>
                  </a:lnTo>
                  <a:lnTo>
                    <a:pt x="435063" y="182753"/>
                  </a:lnTo>
                  <a:lnTo>
                    <a:pt x="439826" y="182600"/>
                  </a:lnTo>
                  <a:lnTo>
                    <a:pt x="441540" y="181610"/>
                  </a:lnTo>
                  <a:lnTo>
                    <a:pt x="441680" y="179336"/>
                  </a:lnTo>
                  <a:close/>
                </a:path>
                <a:path extrusionOk="0" h="514984" w="2165350">
                  <a:moveTo>
                    <a:pt x="441756" y="117614"/>
                  </a:moveTo>
                  <a:lnTo>
                    <a:pt x="441464" y="115836"/>
                  </a:lnTo>
                  <a:lnTo>
                    <a:pt x="441464" y="113639"/>
                  </a:lnTo>
                  <a:lnTo>
                    <a:pt x="439470" y="112649"/>
                  </a:lnTo>
                  <a:lnTo>
                    <a:pt x="437553" y="111582"/>
                  </a:lnTo>
                  <a:lnTo>
                    <a:pt x="436486" y="113499"/>
                  </a:lnTo>
                  <a:lnTo>
                    <a:pt x="435279" y="114566"/>
                  </a:lnTo>
                  <a:lnTo>
                    <a:pt x="433285" y="116408"/>
                  </a:lnTo>
                  <a:lnTo>
                    <a:pt x="431292" y="118110"/>
                  </a:lnTo>
                  <a:lnTo>
                    <a:pt x="428942" y="119392"/>
                  </a:lnTo>
                  <a:lnTo>
                    <a:pt x="427736" y="120103"/>
                  </a:lnTo>
                  <a:lnTo>
                    <a:pt x="426097" y="120675"/>
                  </a:lnTo>
                  <a:lnTo>
                    <a:pt x="427316" y="122516"/>
                  </a:lnTo>
                  <a:lnTo>
                    <a:pt x="428383" y="124218"/>
                  </a:lnTo>
                  <a:lnTo>
                    <a:pt x="429653" y="126771"/>
                  </a:lnTo>
                  <a:lnTo>
                    <a:pt x="434632" y="124358"/>
                  </a:lnTo>
                  <a:lnTo>
                    <a:pt x="437197" y="123012"/>
                  </a:lnTo>
                  <a:lnTo>
                    <a:pt x="441325" y="121018"/>
                  </a:lnTo>
                  <a:lnTo>
                    <a:pt x="441680" y="119392"/>
                  </a:lnTo>
                  <a:lnTo>
                    <a:pt x="441756" y="117614"/>
                  </a:lnTo>
                  <a:close/>
                </a:path>
                <a:path extrusionOk="0" h="514984" w="2165350">
                  <a:moveTo>
                    <a:pt x="443890" y="48996"/>
                  </a:moveTo>
                  <a:lnTo>
                    <a:pt x="440829" y="45453"/>
                  </a:lnTo>
                  <a:lnTo>
                    <a:pt x="437121" y="45453"/>
                  </a:lnTo>
                  <a:lnTo>
                    <a:pt x="433425" y="46939"/>
                  </a:lnTo>
                  <a:lnTo>
                    <a:pt x="433997" y="51206"/>
                  </a:lnTo>
                  <a:lnTo>
                    <a:pt x="437337" y="54902"/>
                  </a:lnTo>
                  <a:lnTo>
                    <a:pt x="438340" y="55892"/>
                  </a:lnTo>
                  <a:lnTo>
                    <a:pt x="439051" y="57950"/>
                  </a:lnTo>
                  <a:lnTo>
                    <a:pt x="440893" y="57023"/>
                  </a:lnTo>
                  <a:lnTo>
                    <a:pt x="442391" y="56248"/>
                  </a:lnTo>
                  <a:lnTo>
                    <a:pt x="443103" y="54470"/>
                  </a:lnTo>
                  <a:lnTo>
                    <a:pt x="443318" y="52832"/>
                  </a:lnTo>
                  <a:lnTo>
                    <a:pt x="443890" y="48996"/>
                  </a:lnTo>
                  <a:close/>
                </a:path>
                <a:path extrusionOk="0" h="514984" w="2165350">
                  <a:moveTo>
                    <a:pt x="451218" y="111429"/>
                  </a:moveTo>
                  <a:lnTo>
                    <a:pt x="450926" y="108737"/>
                  </a:lnTo>
                  <a:lnTo>
                    <a:pt x="450710" y="106959"/>
                  </a:lnTo>
                  <a:lnTo>
                    <a:pt x="449935" y="105537"/>
                  </a:lnTo>
                  <a:lnTo>
                    <a:pt x="448081" y="105473"/>
                  </a:lnTo>
                  <a:lnTo>
                    <a:pt x="445731" y="105613"/>
                  </a:lnTo>
                  <a:lnTo>
                    <a:pt x="443103" y="109588"/>
                  </a:lnTo>
                  <a:lnTo>
                    <a:pt x="443179" y="112356"/>
                  </a:lnTo>
                  <a:lnTo>
                    <a:pt x="443242" y="114414"/>
                  </a:lnTo>
                  <a:lnTo>
                    <a:pt x="444601" y="114985"/>
                  </a:lnTo>
                  <a:lnTo>
                    <a:pt x="446303" y="114985"/>
                  </a:lnTo>
                  <a:lnTo>
                    <a:pt x="448652" y="114922"/>
                  </a:lnTo>
                  <a:lnTo>
                    <a:pt x="451218" y="111429"/>
                  </a:lnTo>
                  <a:close/>
                </a:path>
                <a:path extrusionOk="0" h="514984" w="2165350">
                  <a:moveTo>
                    <a:pt x="473125" y="107530"/>
                  </a:moveTo>
                  <a:lnTo>
                    <a:pt x="467715" y="101206"/>
                  </a:lnTo>
                  <a:lnTo>
                    <a:pt x="466013" y="101282"/>
                  </a:lnTo>
                  <a:lnTo>
                    <a:pt x="464870" y="101917"/>
                  </a:lnTo>
                  <a:lnTo>
                    <a:pt x="462597" y="104406"/>
                  </a:lnTo>
                  <a:lnTo>
                    <a:pt x="463880" y="106743"/>
                  </a:lnTo>
                  <a:lnTo>
                    <a:pt x="465505" y="108661"/>
                  </a:lnTo>
                  <a:lnTo>
                    <a:pt x="467220" y="110731"/>
                  </a:lnTo>
                  <a:lnTo>
                    <a:pt x="469493" y="111937"/>
                  </a:lnTo>
                  <a:lnTo>
                    <a:pt x="472122" y="109943"/>
                  </a:lnTo>
                  <a:lnTo>
                    <a:pt x="472833" y="108953"/>
                  </a:lnTo>
                  <a:lnTo>
                    <a:pt x="473125" y="107530"/>
                  </a:lnTo>
                  <a:close/>
                </a:path>
                <a:path extrusionOk="0" h="514984" w="2165350">
                  <a:moveTo>
                    <a:pt x="505066" y="8661"/>
                  </a:moveTo>
                  <a:lnTo>
                    <a:pt x="493217" y="7226"/>
                  </a:lnTo>
                  <a:lnTo>
                    <a:pt x="481368" y="6400"/>
                  </a:lnTo>
                  <a:lnTo>
                    <a:pt x="469493" y="6464"/>
                  </a:lnTo>
                  <a:lnTo>
                    <a:pt x="457619" y="7670"/>
                  </a:lnTo>
                  <a:lnTo>
                    <a:pt x="469455" y="9144"/>
                  </a:lnTo>
                  <a:lnTo>
                    <a:pt x="481317" y="9626"/>
                  </a:lnTo>
                  <a:lnTo>
                    <a:pt x="493179" y="9372"/>
                  </a:lnTo>
                  <a:lnTo>
                    <a:pt x="505066" y="8661"/>
                  </a:lnTo>
                  <a:close/>
                </a:path>
                <a:path extrusionOk="0" h="514984" w="2165350">
                  <a:moveTo>
                    <a:pt x="520433" y="80111"/>
                  </a:moveTo>
                  <a:lnTo>
                    <a:pt x="516724" y="84023"/>
                  </a:lnTo>
                  <a:lnTo>
                    <a:pt x="513740" y="88417"/>
                  </a:lnTo>
                  <a:lnTo>
                    <a:pt x="508114" y="89560"/>
                  </a:lnTo>
                  <a:lnTo>
                    <a:pt x="506907" y="93256"/>
                  </a:lnTo>
                  <a:lnTo>
                    <a:pt x="509968" y="95732"/>
                  </a:lnTo>
                  <a:lnTo>
                    <a:pt x="512318" y="96024"/>
                  </a:lnTo>
                  <a:lnTo>
                    <a:pt x="514235" y="95034"/>
                  </a:lnTo>
                  <a:lnTo>
                    <a:pt x="517436" y="88988"/>
                  </a:lnTo>
                  <a:lnTo>
                    <a:pt x="517652" y="84162"/>
                  </a:lnTo>
                  <a:lnTo>
                    <a:pt x="520433" y="80111"/>
                  </a:lnTo>
                  <a:close/>
                </a:path>
                <a:path extrusionOk="0" h="514984" w="2165350">
                  <a:moveTo>
                    <a:pt x="532879" y="310032"/>
                  </a:moveTo>
                  <a:lnTo>
                    <a:pt x="532803" y="307606"/>
                  </a:lnTo>
                  <a:lnTo>
                    <a:pt x="530034" y="305269"/>
                  </a:lnTo>
                  <a:lnTo>
                    <a:pt x="527608" y="305409"/>
                  </a:lnTo>
                  <a:lnTo>
                    <a:pt x="525259" y="305485"/>
                  </a:lnTo>
                  <a:lnTo>
                    <a:pt x="524484" y="306971"/>
                  </a:lnTo>
                  <a:lnTo>
                    <a:pt x="524408" y="308965"/>
                  </a:lnTo>
                  <a:lnTo>
                    <a:pt x="524408" y="310743"/>
                  </a:lnTo>
                  <a:lnTo>
                    <a:pt x="528396" y="314363"/>
                  </a:lnTo>
                  <a:lnTo>
                    <a:pt x="529958" y="313931"/>
                  </a:lnTo>
                  <a:lnTo>
                    <a:pt x="532028" y="313512"/>
                  </a:lnTo>
                  <a:lnTo>
                    <a:pt x="532447" y="311594"/>
                  </a:lnTo>
                  <a:lnTo>
                    <a:pt x="532879" y="310032"/>
                  </a:lnTo>
                  <a:close/>
                </a:path>
                <a:path extrusionOk="0" h="514984" w="2165350">
                  <a:moveTo>
                    <a:pt x="554215" y="45808"/>
                  </a:moveTo>
                  <a:lnTo>
                    <a:pt x="552297" y="45377"/>
                  </a:lnTo>
                  <a:lnTo>
                    <a:pt x="550227" y="45021"/>
                  </a:lnTo>
                  <a:lnTo>
                    <a:pt x="549376" y="46736"/>
                  </a:lnTo>
                  <a:lnTo>
                    <a:pt x="548805" y="48361"/>
                  </a:lnTo>
                  <a:lnTo>
                    <a:pt x="547890" y="50914"/>
                  </a:lnTo>
                  <a:lnTo>
                    <a:pt x="548030" y="53340"/>
                  </a:lnTo>
                  <a:lnTo>
                    <a:pt x="549516" y="55613"/>
                  </a:lnTo>
                  <a:lnTo>
                    <a:pt x="551014" y="55816"/>
                  </a:lnTo>
                  <a:lnTo>
                    <a:pt x="553288" y="54190"/>
                  </a:lnTo>
                  <a:lnTo>
                    <a:pt x="553935" y="51841"/>
                  </a:lnTo>
                  <a:lnTo>
                    <a:pt x="554139" y="49149"/>
                  </a:lnTo>
                  <a:lnTo>
                    <a:pt x="553859" y="47726"/>
                  </a:lnTo>
                  <a:lnTo>
                    <a:pt x="554215" y="45808"/>
                  </a:lnTo>
                  <a:close/>
                </a:path>
                <a:path extrusionOk="0" h="514984" w="2165350">
                  <a:moveTo>
                    <a:pt x="571436" y="111785"/>
                  </a:moveTo>
                  <a:lnTo>
                    <a:pt x="571004" y="109664"/>
                  </a:lnTo>
                  <a:lnTo>
                    <a:pt x="570433" y="107035"/>
                  </a:lnTo>
                  <a:lnTo>
                    <a:pt x="568236" y="108521"/>
                  </a:lnTo>
                  <a:lnTo>
                    <a:pt x="566801" y="108102"/>
                  </a:lnTo>
                  <a:lnTo>
                    <a:pt x="564603" y="107099"/>
                  </a:lnTo>
                  <a:lnTo>
                    <a:pt x="563181" y="108381"/>
                  </a:lnTo>
                  <a:lnTo>
                    <a:pt x="561263" y="112217"/>
                  </a:lnTo>
                  <a:lnTo>
                    <a:pt x="561111" y="114566"/>
                  </a:lnTo>
                  <a:lnTo>
                    <a:pt x="562686" y="116763"/>
                  </a:lnTo>
                  <a:lnTo>
                    <a:pt x="564959" y="118249"/>
                  </a:lnTo>
                  <a:lnTo>
                    <a:pt x="567093" y="115976"/>
                  </a:lnTo>
                  <a:lnTo>
                    <a:pt x="568375" y="112788"/>
                  </a:lnTo>
                  <a:lnTo>
                    <a:pt x="569937" y="112217"/>
                  </a:lnTo>
                  <a:lnTo>
                    <a:pt x="571436" y="111785"/>
                  </a:lnTo>
                  <a:close/>
                </a:path>
                <a:path extrusionOk="0" h="514984" w="2165350">
                  <a:moveTo>
                    <a:pt x="572503" y="90335"/>
                  </a:moveTo>
                  <a:lnTo>
                    <a:pt x="569658" y="88138"/>
                  </a:lnTo>
                  <a:lnTo>
                    <a:pt x="570014" y="85801"/>
                  </a:lnTo>
                  <a:lnTo>
                    <a:pt x="571931" y="83527"/>
                  </a:lnTo>
                  <a:lnTo>
                    <a:pt x="570153" y="81889"/>
                  </a:lnTo>
                  <a:lnTo>
                    <a:pt x="568083" y="83807"/>
                  </a:lnTo>
                  <a:lnTo>
                    <a:pt x="564667" y="84226"/>
                  </a:lnTo>
                  <a:lnTo>
                    <a:pt x="563753" y="87007"/>
                  </a:lnTo>
                  <a:lnTo>
                    <a:pt x="563105" y="89128"/>
                  </a:lnTo>
                  <a:lnTo>
                    <a:pt x="566737" y="88773"/>
                  </a:lnTo>
                  <a:lnTo>
                    <a:pt x="566953" y="90766"/>
                  </a:lnTo>
                  <a:lnTo>
                    <a:pt x="567524" y="91833"/>
                  </a:lnTo>
                  <a:lnTo>
                    <a:pt x="571500" y="91833"/>
                  </a:lnTo>
                  <a:lnTo>
                    <a:pt x="572503" y="90335"/>
                  </a:lnTo>
                  <a:close/>
                </a:path>
                <a:path extrusionOk="0" h="514984" w="2165350">
                  <a:moveTo>
                    <a:pt x="608774" y="136017"/>
                  </a:moveTo>
                  <a:lnTo>
                    <a:pt x="603872" y="135661"/>
                  </a:lnTo>
                  <a:lnTo>
                    <a:pt x="599173" y="138925"/>
                  </a:lnTo>
                  <a:lnTo>
                    <a:pt x="599313" y="140271"/>
                  </a:lnTo>
                  <a:lnTo>
                    <a:pt x="605866" y="145097"/>
                  </a:lnTo>
                  <a:lnTo>
                    <a:pt x="608711" y="144602"/>
                  </a:lnTo>
                  <a:lnTo>
                    <a:pt x="608418" y="142265"/>
                  </a:lnTo>
                  <a:lnTo>
                    <a:pt x="608558" y="140131"/>
                  </a:lnTo>
                  <a:lnTo>
                    <a:pt x="608279" y="138353"/>
                  </a:lnTo>
                  <a:lnTo>
                    <a:pt x="608774" y="136017"/>
                  </a:lnTo>
                  <a:close/>
                </a:path>
                <a:path extrusionOk="0" h="514984" w="2165350">
                  <a:moveTo>
                    <a:pt x="700544" y="58940"/>
                  </a:moveTo>
                  <a:lnTo>
                    <a:pt x="700468" y="56819"/>
                  </a:lnTo>
                  <a:lnTo>
                    <a:pt x="700468" y="54825"/>
                  </a:lnTo>
                  <a:lnTo>
                    <a:pt x="700049" y="52489"/>
                  </a:lnTo>
                  <a:lnTo>
                    <a:pt x="694499" y="52628"/>
                  </a:lnTo>
                  <a:lnTo>
                    <a:pt x="695134" y="55613"/>
                  </a:lnTo>
                  <a:lnTo>
                    <a:pt x="694499" y="57531"/>
                  </a:lnTo>
                  <a:lnTo>
                    <a:pt x="694702" y="59728"/>
                  </a:lnTo>
                  <a:lnTo>
                    <a:pt x="695350" y="61861"/>
                  </a:lnTo>
                  <a:lnTo>
                    <a:pt x="697763" y="61645"/>
                  </a:lnTo>
                  <a:lnTo>
                    <a:pt x="700468" y="61429"/>
                  </a:lnTo>
                  <a:lnTo>
                    <a:pt x="700544" y="58940"/>
                  </a:lnTo>
                  <a:close/>
                </a:path>
                <a:path extrusionOk="0" h="514984" w="2165350">
                  <a:moveTo>
                    <a:pt x="718324" y="50774"/>
                  </a:moveTo>
                  <a:lnTo>
                    <a:pt x="718185" y="45732"/>
                  </a:lnTo>
                  <a:lnTo>
                    <a:pt x="718185" y="43954"/>
                  </a:lnTo>
                  <a:lnTo>
                    <a:pt x="717892" y="42113"/>
                  </a:lnTo>
                  <a:lnTo>
                    <a:pt x="717473" y="40335"/>
                  </a:lnTo>
                  <a:lnTo>
                    <a:pt x="714336" y="37998"/>
                  </a:lnTo>
                  <a:lnTo>
                    <a:pt x="712203" y="37846"/>
                  </a:lnTo>
                  <a:lnTo>
                    <a:pt x="710641" y="38912"/>
                  </a:lnTo>
                  <a:lnTo>
                    <a:pt x="709574" y="40767"/>
                  </a:lnTo>
                  <a:lnTo>
                    <a:pt x="709510" y="43395"/>
                  </a:lnTo>
                  <a:lnTo>
                    <a:pt x="713701" y="45948"/>
                  </a:lnTo>
                  <a:lnTo>
                    <a:pt x="713270" y="50215"/>
                  </a:lnTo>
                  <a:lnTo>
                    <a:pt x="714197" y="56883"/>
                  </a:lnTo>
                  <a:lnTo>
                    <a:pt x="714489" y="59728"/>
                  </a:lnTo>
                  <a:lnTo>
                    <a:pt x="718248" y="61429"/>
                  </a:lnTo>
                  <a:lnTo>
                    <a:pt x="718248" y="55753"/>
                  </a:lnTo>
                  <a:lnTo>
                    <a:pt x="718324" y="50774"/>
                  </a:lnTo>
                  <a:close/>
                </a:path>
                <a:path extrusionOk="0" h="514984" w="2165350">
                  <a:moveTo>
                    <a:pt x="754392" y="145249"/>
                  </a:moveTo>
                  <a:lnTo>
                    <a:pt x="751967" y="143611"/>
                  </a:lnTo>
                  <a:lnTo>
                    <a:pt x="747776" y="143040"/>
                  </a:lnTo>
                  <a:lnTo>
                    <a:pt x="745921" y="141973"/>
                  </a:lnTo>
                  <a:lnTo>
                    <a:pt x="744220" y="141058"/>
                  </a:lnTo>
                  <a:lnTo>
                    <a:pt x="742442" y="140208"/>
                  </a:lnTo>
                  <a:lnTo>
                    <a:pt x="741375" y="142621"/>
                  </a:lnTo>
                  <a:lnTo>
                    <a:pt x="740448" y="144818"/>
                  </a:lnTo>
                  <a:lnTo>
                    <a:pt x="741514" y="146519"/>
                  </a:lnTo>
                  <a:lnTo>
                    <a:pt x="743432" y="147523"/>
                  </a:lnTo>
                  <a:lnTo>
                    <a:pt x="745007" y="148297"/>
                  </a:lnTo>
                  <a:lnTo>
                    <a:pt x="746848" y="148653"/>
                  </a:lnTo>
                  <a:lnTo>
                    <a:pt x="748563" y="149225"/>
                  </a:lnTo>
                  <a:lnTo>
                    <a:pt x="750544" y="149936"/>
                  </a:lnTo>
                  <a:lnTo>
                    <a:pt x="754316" y="147523"/>
                  </a:lnTo>
                  <a:lnTo>
                    <a:pt x="754392" y="145249"/>
                  </a:lnTo>
                  <a:close/>
                </a:path>
                <a:path extrusionOk="0" h="514984" w="2165350">
                  <a:moveTo>
                    <a:pt x="780211" y="78270"/>
                  </a:moveTo>
                  <a:lnTo>
                    <a:pt x="779576" y="76708"/>
                  </a:lnTo>
                  <a:lnTo>
                    <a:pt x="777443" y="76631"/>
                  </a:lnTo>
                  <a:lnTo>
                    <a:pt x="775157" y="76492"/>
                  </a:lnTo>
                  <a:lnTo>
                    <a:pt x="769975" y="81038"/>
                  </a:lnTo>
                  <a:lnTo>
                    <a:pt x="770039" y="83312"/>
                  </a:lnTo>
                  <a:lnTo>
                    <a:pt x="770039" y="85725"/>
                  </a:lnTo>
                  <a:lnTo>
                    <a:pt x="771753" y="86575"/>
                  </a:lnTo>
                  <a:lnTo>
                    <a:pt x="773734" y="86791"/>
                  </a:lnTo>
                  <a:lnTo>
                    <a:pt x="776935" y="86855"/>
                  </a:lnTo>
                  <a:lnTo>
                    <a:pt x="780211" y="83451"/>
                  </a:lnTo>
                  <a:lnTo>
                    <a:pt x="780211" y="78270"/>
                  </a:lnTo>
                  <a:close/>
                </a:path>
                <a:path extrusionOk="0" h="514984" w="2165350">
                  <a:moveTo>
                    <a:pt x="811009" y="144043"/>
                  </a:moveTo>
                  <a:lnTo>
                    <a:pt x="807453" y="145605"/>
                  </a:lnTo>
                  <a:lnTo>
                    <a:pt x="805180" y="145313"/>
                  </a:lnTo>
                  <a:lnTo>
                    <a:pt x="798703" y="145453"/>
                  </a:lnTo>
                  <a:lnTo>
                    <a:pt x="797001" y="146596"/>
                  </a:lnTo>
                  <a:lnTo>
                    <a:pt x="796925" y="150850"/>
                  </a:lnTo>
                  <a:lnTo>
                    <a:pt x="796925" y="155041"/>
                  </a:lnTo>
                  <a:lnTo>
                    <a:pt x="799630" y="157111"/>
                  </a:lnTo>
                  <a:lnTo>
                    <a:pt x="805535" y="157175"/>
                  </a:lnTo>
                  <a:lnTo>
                    <a:pt x="808736" y="157314"/>
                  </a:lnTo>
                  <a:lnTo>
                    <a:pt x="810653" y="154051"/>
                  </a:lnTo>
                  <a:lnTo>
                    <a:pt x="810806" y="149009"/>
                  </a:lnTo>
                  <a:lnTo>
                    <a:pt x="811009" y="144043"/>
                  </a:lnTo>
                  <a:close/>
                </a:path>
                <a:path extrusionOk="0" h="514984" w="2165350">
                  <a:moveTo>
                    <a:pt x="837552" y="96799"/>
                  </a:moveTo>
                  <a:lnTo>
                    <a:pt x="835126" y="96596"/>
                  </a:lnTo>
                  <a:lnTo>
                    <a:pt x="831862" y="96240"/>
                  </a:lnTo>
                  <a:lnTo>
                    <a:pt x="827163" y="99364"/>
                  </a:lnTo>
                  <a:lnTo>
                    <a:pt x="826808" y="105257"/>
                  </a:lnTo>
                  <a:lnTo>
                    <a:pt x="829297" y="105473"/>
                  </a:lnTo>
                  <a:lnTo>
                    <a:pt x="831354" y="105676"/>
                  </a:lnTo>
                  <a:lnTo>
                    <a:pt x="835621" y="105829"/>
                  </a:lnTo>
                  <a:lnTo>
                    <a:pt x="837196" y="104406"/>
                  </a:lnTo>
                  <a:lnTo>
                    <a:pt x="837260" y="100495"/>
                  </a:lnTo>
                  <a:lnTo>
                    <a:pt x="837260" y="98869"/>
                  </a:lnTo>
                  <a:lnTo>
                    <a:pt x="837552" y="96799"/>
                  </a:lnTo>
                  <a:close/>
                </a:path>
                <a:path extrusionOk="0" h="514984" w="2165350">
                  <a:moveTo>
                    <a:pt x="886701" y="419201"/>
                  </a:moveTo>
                  <a:lnTo>
                    <a:pt x="884859" y="418274"/>
                  </a:lnTo>
                  <a:lnTo>
                    <a:pt x="881291" y="419696"/>
                  </a:lnTo>
                  <a:lnTo>
                    <a:pt x="878878" y="422744"/>
                  </a:lnTo>
                  <a:lnTo>
                    <a:pt x="878243" y="426580"/>
                  </a:lnTo>
                  <a:lnTo>
                    <a:pt x="877176" y="430199"/>
                  </a:lnTo>
                  <a:lnTo>
                    <a:pt x="878090" y="432765"/>
                  </a:lnTo>
                  <a:lnTo>
                    <a:pt x="880224" y="431203"/>
                  </a:lnTo>
                  <a:lnTo>
                    <a:pt x="883640" y="425094"/>
                  </a:lnTo>
                  <a:lnTo>
                    <a:pt x="885139" y="421970"/>
                  </a:lnTo>
                  <a:lnTo>
                    <a:pt x="885774" y="420763"/>
                  </a:lnTo>
                  <a:lnTo>
                    <a:pt x="886701" y="419201"/>
                  </a:lnTo>
                  <a:close/>
                </a:path>
                <a:path extrusionOk="0" h="514984" w="2165350">
                  <a:moveTo>
                    <a:pt x="1106652" y="448322"/>
                  </a:moveTo>
                  <a:lnTo>
                    <a:pt x="1105446" y="447751"/>
                  </a:lnTo>
                  <a:lnTo>
                    <a:pt x="1100963" y="447967"/>
                  </a:lnTo>
                  <a:lnTo>
                    <a:pt x="1098969" y="449453"/>
                  </a:lnTo>
                  <a:lnTo>
                    <a:pt x="1098689" y="452361"/>
                  </a:lnTo>
                  <a:lnTo>
                    <a:pt x="1098473" y="454215"/>
                  </a:lnTo>
                  <a:lnTo>
                    <a:pt x="1100035" y="454990"/>
                  </a:lnTo>
                  <a:lnTo>
                    <a:pt x="1101750" y="454990"/>
                  </a:lnTo>
                  <a:lnTo>
                    <a:pt x="1104874" y="454926"/>
                  </a:lnTo>
                  <a:lnTo>
                    <a:pt x="1106157" y="452932"/>
                  </a:lnTo>
                  <a:lnTo>
                    <a:pt x="1106652" y="450303"/>
                  </a:lnTo>
                  <a:lnTo>
                    <a:pt x="1106652" y="448322"/>
                  </a:lnTo>
                  <a:close/>
                </a:path>
                <a:path extrusionOk="0" h="514984" w="2165350">
                  <a:moveTo>
                    <a:pt x="1188961" y="70243"/>
                  </a:moveTo>
                  <a:lnTo>
                    <a:pt x="1188885" y="67678"/>
                  </a:lnTo>
                  <a:lnTo>
                    <a:pt x="1187043" y="67398"/>
                  </a:lnTo>
                  <a:lnTo>
                    <a:pt x="1187818" y="70383"/>
                  </a:lnTo>
                  <a:lnTo>
                    <a:pt x="1185684" y="70027"/>
                  </a:lnTo>
                  <a:lnTo>
                    <a:pt x="1181989" y="62992"/>
                  </a:lnTo>
                  <a:lnTo>
                    <a:pt x="1179779" y="63487"/>
                  </a:lnTo>
                  <a:lnTo>
                    <a:pt x="1177429" y="64058"/>
                  </a:lnTo>
                  <a:lnTo>
                    <a:pt x="1176439" y="65913"/>
                  </a:lnTo>
                  <a:lnTo>
                    <a:pt x="1176439" y="68326"/>
                  </a:lnTo>
                  <a:lnTo>
                    <a:pt x="1176362" y="72580"/>
                  </a:lnTo>
                  <a:lnTo>
                    <a:pt x="1178293" y="76200"/>
                  </a:lnTo>
                  <a:lnTo>
                    <a:pt x="1182204" y="81254"/>
                  </a:lnTo>
                  <a:lnTo>
                    <a:pt x="1183982" y="80899"/>
                  </a:lnTo>
                  <a:lnTo>
                    <a:pt x="1184541" y="78689"/>
                  </a:lnTo>
                  <a:lnTo>
                    <a:pt x="1185468" y="75565"/>
                  </a:lnTo>
                  <a:lnTo>
                    <a:pt x="1186827" y="72720"/>
                  </a:lnTo>
                  <a:lnTo>
                    <a:pt x="1188961" y="70243"/>
                  </a:lnTo>
                  <a:close/>
                </a:path>
                <a:path extrusionOk="0" h="514984" w="2165350">
                  <a:moveTo>
                    <a:pt x="1257528" y="474243"/>
                  </a:moveTo>
                  <a:lnTo>
                    <a:pt x="1256677" y="472046"/>
                  </a:lnTo>
                  <a:lnTo>
                    <a:pt x="1254620" y="470979"/>
                  </a:lnTo>
                  <a:lnTo>
                    <a:pt x="1252486" y="470763"/>
                  </a:lnTo>
                  <a:lnTo>
                    <a:pt x="1250061" y="470547"/>
                  </a:lnTo>
                  <a:lnTo>
                    <a:pt x="1248994" y="472605"/>
                  </a:lnTo>
                  <a:lnTo>
                    <a:pt x="1249133" y="474738"/>
                  </a:lnTo>
                  <a:lnTo>
                    <a:pt x="1249210" y="477583"/>
                  </a:lnTo>
                  <a:lnTo>
                    <a:pt x="1251204" y="479069"/>
                  </a:lnTo>
                  <a:lnTo>
                    <a:pt x="1253832" y="479069"/>
                  </a:lnTo>
                  <a:lnTo>
                    <a:pt x="1256398" y="479005"/>
                  </a:lnTo>
                  <a:lnTo>
                    <a:pt x="1256893" y="476580"/>
                  </a:lnTo>
                  <a:lnTo>
                    <a:pt x="1257528" y="474243"/>
                  </a:lnTo>
                  <a:close/>
                </a:path>
                <a:path extrusionOk="0" h="514984" w="2165350">
                  <a:moveTo>
                    <a:pt x="1292313" y="483336"/>
                  </a:moveTo>
                  <a:lnTo>
                    <a:pt x="1291755" y="478650"/>
                  </a:lnTo>
                  <a:lnTo>
                    <a:pt x="1289329" y="475170"/>
                  </a:lnTo>
                  <a:lnTo>
                    <a:pt x="1286560" y="474814"/>
                  </a:lnTo>
                  <a:lnTo>
                    <a:pt x="1281074" y="477227"/>
                  </a:lnTo>
                  <a:lnTo>
                    <a:pt x="1280579" y="477647"/>
                  </a:lnTo>
                  <a:lnTo>
                    <a:pt x="1281938" y="481126"/>
                  </a:lnTo>
                  <a:lnTo>
                    <a:pt x="1284490" y="483336"/>
                  </a:lnTo>
                  <a:lnTo>
                    <a:pt x="1288122" y="484187"/>
                  </a:lnTo>
                  <a:lnTo>
                    <a:pt x="1292313" y="483336"/>
                  </a:lnTo>
                  <a:close/>
                </a:path>
                <a:path extrusionOk="0" h="514984" w="2165350">
                  <a:moveTo>
                    <a:pt x="1380947" y="80035"/>
                  </a:moveTo>
                  <a:lnTo>
                    <a:pt x="1379321" y="76415"/>
                  </a:lnTo>
                  <a:lnTo>
                    <a:pt x="1372349" y="71450"/>
                  </a:lnTo>
                  <a:lnTo>
                    <a:pt x="1369504" y="72517"/>
                  </a:lnTo>
                  <a:lnTo>
                    <a:pt x="1366507" y="75145"/>
                  </a:lnTo>
                  <a:lnTo>
                    <a:pt x="1368577" y="75996"/>
                  </a:lnTo>
                  <a:lnTo>
                    <a:pt x="1369428" y="77838"/>
                  </a:lnTo>
                  <a:lnTo>
                    <a:pt x="1370571" y="79476"/>
                  </a:lnTo>
                  <a:lnTo>
                    <a:pt x="1371841" y="81254"/>
                  </a:lnTo>
                  <a:lnTo>
                    <a:pt x="1373695" y="82740"/>
                  </a:lnTo>
                  <a:lnTo>
                    <a:pt x="1375968" y="82105"/>
                  </a:lnTo>
                  <a:lnTo>
                    <a:pt x="1378534" y="81457"/>
                  </a:lnTo>
                  <a:lnTo>
                    <a:pt x="1379816" y="82105"/>
                  </a:lnTo>
                  <a:lnTo>
                    <a:pt x="1380528" y="84734"/>
                  </a:lnTo>
                  <a:lnTo>
                    <a:pt x="1380947" y="80035"/>
                  </a:lnTo>
                  <a:close/>
                </a:path>
                <a:path extrusionOk="0" h="514984" w="2165350">
                  <a:moveTo>
                    <a:pt x="1411325" y="89979"/>
                  </a:moveTo>
                  <a:lnTo>
                    <a:pt x="1410906" y="87426"/>
                  </a:lnTo>
                  <a:lnTo>
                    <a:pt x="1409484" y="85509"/>
                  </a:lnTo>
                  <a:lnTo>
                    <a:pt x="1406779" y="85509"/>
                  </a:lnTo>
                  <a:lnTo>
                    <a:pt x="1404429" y="85585"/>
                  </a:lnTo>
                  <a:lnTo>
                    <a:pt x="1402715" y="87718"/>
                  </a:lnTo>
                  <a:lnTo>
                    <a:pt x="1402867" y="89700"/>
                  </a:lnTo>
                  <a:lnTo>
                    <a:pt x="1403070" y="92189"/>
                  </a:lnTo>
                  <a:lnTo>
                    <a:pt x="1405280" y="93891"/>
                  </a:lnTo>
                  <a:lnTo>
                    <a:pt x="1407845" y="93967"/>
                  </a:lnTo>
                  <a:lnTo>
                    <a:pt x="1410119" y="94107"/>
                  </a:lnTo>
                  <a:lnTo>
                    <a:pt x="1411109" y="92252"/>
                  </a:lnTo>
                  <a:lnTo>
                    <a:pt x="1411325" y="89979"/>
                  </a:lnTo>
                  <a:close/>
                </a:path>
                <a:path extrusionOk="0" h="514984" w="2165350">
                  <a:moveTo>
                    <a:pt x="1431810" y="927"/>
                  </a:moveTo>
                  <a:lnTo>
                    <a:pt x="1430680" y="1130"/>
                  </a:lnTo>
                  <a:lnTo>
                    <a:pt x="1424419" y="850"/>
                  </a:lnTo>
                  <a:lnTo>
                    <a:pt x="1420926" y="635"/>
                  </a:lnTo>
                  <a:lnTo>
                    <a:pt x="1415884" y="1625"/>
                  </a:lnTo>
                  <a:lnTo>
                    <a:pt x="1415173" y="4470"/>
                  </a:lnTo>
                  <a:lnTo>
                    <a:pt x="1417942" y="2832"/>
                  </a:lnTo>
                  <a:lnTo>
                    <a:pt x="1418729" y="3759"/>
                  </a:lnTo>
                  <a:lnTo>
                    <a:pt x="1421434" y="3759"/>
                  </a:lnTo>
                  <a:lnTo>
                    <a:pt x="1424914" y="3683"/>
                  </a:lnTo>
                  <a:lnTo>
                    <a:pt x="1427048" y="2832"/>
                  </a:lnTo>
                  <a:lnTo>
                    <a:pt x="1431315" y="1130"/>
                  </a:lnTo>
                  <a:lnTo>
                    <a:pt x="1431810" y="927"/>
                  </a:lnTo>
                  <a:close/>
                </a:path>
                <a:path extrusionOk="0" h="514984" w="2165350">
                  <a:moveTo>
                    <a:pt x="1432382" y="698"/>
                  </a:moveTo>
                  <a:lnTo>
                    <a:pt x="1431810" y="927"/>
                  </a:lnTo>
                  <a:lnTo>
                    <a:pt x="1432306" y="850"/>
                  </a:lnTo>
                  <a:lnTo>
                    <a:pt x="1432382" y="698"/>
                  </a:lnTo>
                  <a:close/>
                </a:path>
                <a:path extrusionOk="0" h="514984" w="2165350">
                  <a:moveTo>
                    <a:pt x="1478483" y="450303"/>
                  </a:moveTo>
                  <a:lnTo>
                    <a:pt x="1476768" y="444271"/>
                  </a:lnTo>
                  <a:lnTo>
                    <a:pt x="1474495" y="441210"/>
                  </a:lnTo>
                  <a:lnTo>
                    <a:pt x="1469948" y="437019"/>
                  </a:lnTo>
                  <a:lnTo>
                    <a:pt x="1467878" y="437235"/>
                  </a:lnTo>
                  <a:lnTo>
                    <a:pt x="1467878" y="443560"/>
                  </a:lnTo>
                  <a:lnTo>
                    <a:pt x="1465961" y="446684"/>
                  </a:lnTo>
                  <a:lnTo>
                    <a:pt x="1465110" y="450164"/>
                  </a:lnTo>
                  <a:lnTo>
                    <a:pt x="1464538" y="452653"/>
                  </a:lnTo>
                  <a:lnTo>
                    <a:pt x="1462049" y="454355"/>
                  </a:lnTo>
                  <a:lnTo>
                    <a:pt x="1462684" y="457339"/>
                  </a:lnTo>
                  <a:lnTo>
                    <a:pt x="1464183" y="454215"/>
                  </a:lnTo>
                  <a:lnTo>
                    <a:pt x="1467383" y="452221"/>
                  </a:lnTo>
                  <a:lnTo>
                    <a:pt x="1467662" y="448462"/>
                  </a:lnTo>
                  <a:lnTo>
                    <a:pt x="1469517" y="448957"/>
                  </a:lnTo>
                  <a:lnTo>
                    <a:pt x="1470012" y="450443"/>
                  </a:lnTo>
                  <a:lnTo>
                    <a:pt x="1470939" y="451446"/>
                  </a:lnTo>
                  <a:lnTo>
                    <a:pt x="1472222" y="453009"/>
                  </a:lnTo>
                  <a:lnTo>
                    <a:pt x="1473504" y="454787"/>
                  </a:lnTo>
                  <a:lnTo>
                    <a:pt x="1475778" y="453504"/>
                  </a:lnTo>
                  <a:lnTo>
                    <a:pt x="1477911" y="452361"/>
                  </a:lnTo>
                  <a:lnTo>
                    <a:pt x="1478483" y="450303"/>
                  </a:lnTo>
                  <a:close/>
                </a:path>
                <a:path extrusionOk="0" h="514984" w="2165350">
                  <a:moveTo>
                    <a:pt x="1594713" y="5676"/>
                  </a:moveTo>
                  <a:lnTo>
                    <a:pt x="1588185" y="4889"/>
                  </a:lnTo>
                  <a:lnTo>
                    <a:pt x="1585480" y="4533"/>
                  </a:lnTo>
                  <a:lnTo>
                    <a:pt x="1583385" y="4254"/>
                  </a:lnTo>
                  <a:lnTo>
                    <a:pt x="1580121" y="3810"/>
                  </a:lnTo>
                  <a:lnTo>
                    <a:pt x="1572755" y="2997"/>
                  </a:lnTo>
                  <a:lnTo>
                    <a:pt x="1567167" y="2768"/>
                  </a:lnTo>
                  <a:lnTo>
                    <a:pt x="1565478" y="2692"/>
                  </a:lnTo>
                  <a:lnTo>
                    <a:pt x="1559356" y="2768"/>
                  </a:lnTo>
                  <a:lnTo>
                    <a:pt x="1554162" y="2476"/>
                  </a:lnTo>
                  <a:lnTo>
                    <a:pt x="1552740" y="2273"/>
                  </a:lnTo>
                  <a:lnTo>
                    <a:pt x="1547977" y="1562"/>
                  </a:lnTo>
                  <a:lnTo>
                    <a:pt x="1541805" y="990"/>
                  </a:lnTo>
                  <a:lnTo>
                    <a:pt x="1540725" y="889"/>
                  </a:lnTo>
                  <a:lnTo>
                    <a:pt x="1533448" y="838"/>
                  </a:lnTo>
                  <a:lnTo>
                    <a:pt x="1528292" y="952"/>
                  </a:lnTo>
                  <a:lnTo>
                    <a:pt x="1518818" y="914"/>
                  </a:lnTo>
                  <a:lnTo>
                    <a:pt x="1502283" y="266"/>
                  </a:lnTo>
                  <a:lnTo>
                    <a:pt x="1494040" y="63"/>
                  </a:lnTo>
                  <a:lnTo>
                    <a:pt x="1485811" y="0"/>
                  </a:lnTo>
                  <a:lnTo>
                    <a:pt x="1479346" y="228"/>
                  </a:lnTo>
                  <a:lnTo>
                    <a:pt x="1472895" y="787"/>
                  </a:lnTo>
                  <a:lnTo>
                    <a:pt x="1466443" y="1435"/>
                  </a:lnTo>
                  <a:lnTo>
                    <a:pt x="1459979" y="1917"/>
                  </a:lnTo>
                  <a:lnTo>
                    <a:pt x="1451940" y="2273"/>
                  </a:lnTo>
                  <a:lnTo>
                    <a:pt x="1444332" y="1485"/>
                  </a:lnTo>
                  <a:lnTo>
                    <a:pt x="1433525" y="635"/>
                  </a:lnTo>
                  <a:lnTo>
                    <a:pt x="1432356" y="838"/>
                  </a:lnTo>
                  <a:lnTo>
                    <a:pt x="1430324" y="6959"/>
                  </a:lnTo>
                  <a:lnTo>
                    <a:pt x="1438008" y="4254"/>
                  </a:lnTo>
                  <a:lnTo>
                    <a:pt x="1445260" y="6667"/>
                  </a:lnTo>
                  <a:lnTo>
                    <a:pt x="1453007" y="5041"/>
                  </a:lnTo>
                  <a:lnTo>
                    <a:pt x="1455648" y="4533"/>
                  </a:lnTo>
                  <a:lnTo>
                    <a:pt x="1459623" y="4965"/>
                  </a:lnTo>
                  <a:lnTo>
                    <a:pt x="1466316" y="5537"/>
                  </a:lnTo>
                  <a:lnTo>
                    <a:pt x="1473352" y="4889"/>
                  </a:lnTo>
                  <a:lnTo>
                    <a:pt x="1479905" y="6108"/>
                  </a:lnTo>
                  <a:lnTo>
                    <a:pt x="1486941" y="7315"/>
                  </a:lnTo>
                  <a:lnTo>
                    <a:pt x="1494409" y="7162"/>
                  </a:lnTo>
                  <a:lnTo>
                    <a:pt x="1501597" y="7670"/>
                  </a:lnTo>
                  <a:lnTo>
                    <a:pt x="1508937" y="8089"/>
                  </a:lnTo>
                  <a:lnTo>
                    <a:pt x="1516430" y="8331"/>
                  </a:lnTo>
                  <a:lnTo>
                    <a:pt x="1523860" y="8394"/>
                  </a:lnTo>
                  <a:lnTo>
                    <a:pt x="1531264" y="8305"/>
                  </a:lnTo>
                  <a:lnTo>
                    <a:pt x="1538617" y="8089"/>
                  </a:lnTo>
                  <a:lnTo>
                    <a:pt x="1546339" y="10083"/>
                  </a:lnTo>
                  <a:lnTo>
                    <a:pt x="1553806" y="9652"/>
                  </a:lnTo>
                  <a:lnTo>
                    <a:pt x="1559572" y="9232"/>
                  </a:lnTo>
                  <a:lnTo>
                    <a:pt x="1565262" y="8369"/>
                  </a:lnTo>
                  <a:lnTo>
                    <a:pt x="1571167" y="8305"/>
                  </a:lnTo>
                  <a:lnTo>
                    <a:pt x="1584998" y="9677"/>
                  </a:lnTo>
                  <a:lnTo>
                    <a:pt x="1592224" y="9131"/>
                  </a:lnTo>
                  <a:lnTo>
                    <a:pt x="1592821" y="8305"/>
                  </a:lnTo>
                  <a:lnTo>
                    <a:pt x="1592973" y="8089"/>
                  </a:lnTo>
                  <a:lnTo>
                    <a:pt x="1593646" y="7162"/>
                  </a:lnTo>
                  <a:lnTo>
                    <a:pt x="1594713" y="5676"/>
                  </a:lnTo>
                  <a:close/>
                </a:path>
                <a:path extrusionOk="0" h="514984" w="2165350">
                  <a:moveTo>
                    <a:pt x="1645793" y="99072"/>
                  </a:moveTo>
                  <a:lnTo>
                    <a:pt x="1644078" y="91617"/>
                  </a:lnTo>
                  <a:lnTo>
                    <a:pt x="1641665" y="97866"/>
                  </a:lnTo>
                  <a:lnTo>
                    <a:pt x="1639671" y="104190"/>
                  </a:lnTo>
                  <a:lnTo>
                    <a:pt x="1637893" y="110578"/>
                  </a:lnTo>
                  <a:lnTo>
                    <a:pt x="1639493" y="111556"/>
                  </a:lnTo>
                  <a:lnTo>
                    <a:pt x="1642376" y="105321"/>
                  </a:lnTo>
                  <a:lnTo>
                    <a:pt x="1645793" y="99072"/>
                  </a:lnTo>
                  <a:close/>
                </a:path>
                <a:path extrusionOk="0" h="514984" w="2165350">
                  <a:moveTo>
                    <a:pt x="1747875" y="67614"/>
                  </a:moveTo>
                  <a:lnTo>
                    <a:pt x="1747520" y="63639"/>
                  </a:lnTo>
                  <a:lnTo>
                    <a:pt x="1746440" y="58166"/>
                  </a:lnTo>
                  <a:lnTo>
                    <a:pt x="1745526" y="57238"/>
                  </a:lnTo>
                  <a:lnTo>
                    <a:pt x="1743748" y="57378"/>
                  </a:lnTo>
                  <a:lnTo>
                    <a:pt x="1740687" y="59804"/>
                  </a:lnTo>
                  <a:lnTo>
                    <a:pt x="1740687" y="63487"/>
                  </a:lnTo>
                  <a:lnTo>
                    <a:pt x="1740966" y="68821"/>
                  </a:lnTo>
                  <a:lnTo>
                    <a:pt x="1739480" y="70878"/>
                  </a:lnTo>
                  <a:lnTo>
                    <a:pt x="1734070" y="72517"/>
                  </a:lnTo>
                  <a:lnTo>
                    <a:pt x="1731937" y="74637"/>
                  </a:lnTo>
                  <a:lnTo>
                    <a:pt x="1732000" y="76708"/>
                  </a:lnTo>
                  <a:lnTo>
                    <a:pt x="1732864" y="78549"/>
                  </a:lnTo>
                  <a:lnTo>
                    <a:pt x="1734845" y="79400"/>
                  </a:lnTo>
                  <a:lnTo>
                    <a:pt x="1736699" y="80251"/>
                  </a:lnTo>
                  <a:lnTo>
                    <a:pt x="1738477" y="80035"/>
                  </a:lnTo>
                  <a:lnTo>
                    <a:pt x="1743811" y="73647"/>
                  </a:lnTo>
                  <a:lnTo>
                    <a:pt x="1747875" y="67614"/>
                  </a:lnTo>
                  <a:close/>
                </a:path>
                <a:path extrusionOk="0" h="514984" w="2165350">
                  <a:moveTo>
                    <a:pt x="1780870" y="475170"/>
                  </a:moveTo>
                  <a:lnTo>
                    <a:pt x="1780590" y="473456"/>
                  </a:lnTo>
                  <a:lnTo>
                    <a:pt x="1780590" y="471754"/>
                  </a:lnTo>
                  <a:lnTo>
                    <a:pt x="1779168" y="471119"/>
                  </a:lnTo>
                  <a:lnTo>
                    <a:pt x="1775828" y="472960"/>
                  </a:lnTo>
                  <a:lnTo>
                    <a:pt x="1774977" y="474383"/>
                  </a:lnTo>
                  <a:lnTo>
                    <a:pt x="1772627" y="479361"/>
                  </a:lnTo>
                  <a:lnTo>
                    <a:pt x="1770989" y="484606"/>
                  </a:lnTo>
                  <a:lnTo>
                    <a:pt x="1767001" y="488657"/>
                  </a:lnTo>
                  <a:lnTo>
                    <a:pt x="1766227" y="492633"/>
                  </a:lnTo>
                  <a:lnTo>
                    <a:pt x="1767928" y="495261"/>
                  </a:lnTo>
                  <a:lnTo>
                    <a:pt x="1769922" y="493496"/>
                  </a:lnTo>
                  <a:lnTo>
                    <a:pt x="1773123" y="489089"/>
                  </a:lnTo>
                  <a:lnTo>
                    <a:pt x="1773123" y="482765"/>
                  </a:lnTo>
                  <a:lnTo>
                    <a:pt x="1778736" y="479780"/>
                  </a:lnTo>
                  <a:lnTo>
                    <a:pt x="1780870" y="475170"/>
                  </a:lnTo>
                  <a:close/>
                </a:path>
                <a:path extrusionOk="0" h="514984" w="2165350">
                  <a:moveTo>
                    <a:pt x="1806486" y="353644"/>
                  </a:moveTo>
                  <a:lnTo>
                    <a:pt x="1798586" y="348094"/>
                  </a:lnTo>
                  <a:lnTo>
                    <a:pt x="1796592" y="349656"/>
                  </a:lnTo>
                  <a:lnTo>
                    <a:pt x="1796592" y="353428"/>
                  </a:lnTo>
                  <a:lnTo>
                    <a:pt x="1796948" y="355053"/>
                  </a:lnTo>
                  <a:lnTo>
                    <a:pt x="1796453" y="357479"/>
                  </a:lnTo>
                  <a:lnTo>
                    <a:pt x="1799082" y="357898"/>
                  </a:lnTo>
                  <a:lnTo>
                    <a:pt x="1801431" y="358330"/>
                  </a:lnTo>
                  <a:lnTo>
                    <a:pt x="1806486" y="353644"/>
                  </a:lnTo>
                  <a:close/>
                </a:path>
                <a:path extrusionOk="0" h="514984" w="2165350">
                  <a:moveTo>
                    <a:pt x="1930184" y="121373"/>
                  </a:moveTo>
                  <a:lnTo>
                    <a:pt x="1925713" y="117119"/>
                  </a:lnTo>
                  <a:lnTo>
                    <a:pt x="1921370" y="117398"/>
                  </a:lnTo>
                  <a:lnTo>
                    <a:pt x="1919655" y="117538"/>
                  </a:lnTo>
                  <a:lnTo>
                    <a:pt x="1919097" y="118681"/>
                  </a:lnTo>
                  <a:lnTo>
                    <a:pt x="1920798" y="123228"/>
                  </a:lnTo>
                  <a:lnTo>
                    <a:pt x="1922081" y="126352"/>
                  </a:lnTo>
                  <a:lnTo>
                    <a:pt x="1924926" y="128485"/>
                  </a:lnTo>
                  <a:lnTo>
                    <a:pt x="1928837" y="129120"/>
                  </a:lnTo>
                  <a:lnTo>
                    <a:pt x="1930120" y="125717"/>
                  </a:lnTo>
                  <a:lnTo>
                    <a:pt x="1930184" y="121373"/>
                  </a:lnTo>
                  <a:close/>
                </a:path>
                <a:path extrusionOk="0" h="514984" w="2165350">
                  <a:moveTo>
                    <a:pt x="1961845" y="77914"/>
                  </a:moveTo>
                  <a:lnTo>
                    <a:pt x="1960994" y="75145"/>
                  </a:lnTo>
                  <a:lnTo>
                    <a:pt x="1959076" y="71513"/>
                  </a:lnTo>
                  <a:lnTo>
                    <a:pt x="1954796" y="70523"/>
                  </a:lnTo>
                  <a:lnTo>
                    <a:pt x="1952244" y="67538"/>
                  </a:lnTo>
                  <a:lnTo>
                    <a:pt x="1950529" y="69532"/>
                  </a:lnTo>
                  <a:lnTo>
                    <a:pt x="1950681" y="72440"/>
                  </a:lnTo>
                  <a:lnTo>
                    <a:pt x="1956155" y="79540"/>
                  </a:lnTo>
                  <a:lnTo>
                    <a:pt x="1959000" y="80543"/>
                  </a:lnTo>
                  <a:lnTo>
                    <a:pt x="1961134" y="81318"/>
                  </a:lnTo>
                  <a:lnTo>
                    <a:pt x="1961845" y="80327"/>
                  </a:lnTo>
                  <a:lnTo>
                    <a:pt x="1961845" y="77914"/>
                  </a:lnTo>
                  <a:close/>
                </a:path>
                <a:path extrusionOk="0" h="514984" w="2165350">
                  <a:moveTo>
                    <a:pt x="1971306" y="89916"/>
                  </a:moveTo>
                  <a:lnTo>
                    <a:pt x="1969096" y="88569"/>
                  </a:lnTo>
                  <a:lnTo>
                    <a:pt x="1966328" y="87998"/>
                  </a:lnTo>
                  <a:lnTo>
                    <a:pt x="1964410" y="87718"/>
                  </a:lnTo>
                  <a:lnTo>
                    <a:pt x="1961349" y="92824"/>
                  </a:lnTo>
                  <a:lnTo>
                    <a:pt x="1961134" y="98158"/>
                  </a:lnTo>
                  <a:lnTo>
                    <a:pt x="1961921" y="99072"/>
                  </a:lnTo>
                  <a:lnTo>
                    <a:pt x="1963902" y="99072"/>
                  </a:lnTo>
                  <a:lnTo>
                    <a:pt x="1967966" y="99148"/>
                  </a:lnTo>
                  <a:lnTo>
                    <a:pt x="1971167" y="96596"/>
                  </a:lnTo>
                  <a:lnTo>
                    <a:pt x="1971306" y="92684"/>
                  </a:lnTo>
                  <a:lnTo>
                    <a:pt x="1971306" y="89916"/>
                  </a:lnTo>
                  <a:close/>
                </a:path>
                <a:path extrusionOk="0" h="514984" w="2165350">
                  <a:moveTo>
                    <a:pt x="2015477" y="508190"/>
                  </a:moveTo>
                  <a:lnTo>
                    <a:pt x="2015197" y="506272"/>
                  </a:lnTo>
                  <a:lnTo>
                    <a:pt x="2014347" y="505421"/>
                  </a:lnTo>
                  <a:lnTo>
                    <a:pt x="2013343" y="503783"/>
                  </a:lnTo>
                  <a:lnTo>
                    <a:pt x="2011781" y="505561"/>
                  </a:lnTo>
                  <a:lnTo>
                    <a:pt x="2009571" y="506209"/>
                  </a:lnTo>
                  <a:lnTo>
                    <a:pt x="2006447" y="503085"/>
                  </a:lnTo>
                  <a:lnTo>
                    <a:pt x="2003958" y="505498"/>
                  </a:lnTo>
                  <a:lnTo>
                    <a:pt x="2001532" y="507199"/>
                  </a:lnTo>
                  <a:lnTo>
                    <a:pt x="2000186" y="509892"/>
                  </a:lnTo>
                  <a:lnTo>
                    <a:pt x="2003958" y="510044"/>
                  </a:lnTo>
                  <a:lnTo>
                    <a:pt x="2005457" y="507619"/>
                  </a:lnTo>
                  <a:lnTo>
                    <a:pt x="2006523" y="507771"/>
                  </a:lnTo>
                  <a:lnTo>
                    <a:pt x="2010575" y="510463"/>
                  </a:lnTo>
                  <a:lnTo>
                    <a:pt x="2015477" y="508190"/>
                  </a:lnTo>
                  <a:close/>
                </a:path>
                <a:path extrusionOk="0" h="514984" w="2165350">
                  <a:moveTo>
                    <a:pt x="2020176" y="276009"/>
                  </a:moveTo>
                  <a:lnTo>
                    <a:pt x="2015058" y="272669"/>
                  </a:lnTo>
                  <a:lnTo>
                    <a:pt x="2010498" y="273024"/>
                  </a:lnTo>
                  <a:lnTo>
                    <a:pt x="2010638" y="274942"/>
                  </a:lnTo>
                  <a:lnTo>
                    <a:pt x="2010575" y="276999"/>
                  </a:lnTo>
                  <a:lnTo>
                    <a:pt x="2011070" y="278993"/>
                  </a:lnTo>
                  <a:lnTo>
                    <a:pt x="2010498" y="282257"/>
                  </a:lnTo>
                  <a:lnTo>
                    <a:pt x="2013839" y="282041"/>
                  </a:lnTo>
                  <a:lnTo>
                    <a:pt x="2016480" y="281825"/>
                  </a:lnTo>
                  <a:lnTo>
                    <a:pt x="2018474" y="279552"/>
                  </a:lnTo>
                  <a:lnTo>
                    <a:pt x="2019604" y="277139"/>
                  </a:lnTo>
                  <a:lnTo>
                    <a:pt x="2020176" y="276009"/>
                  </a:lnTo>
                  <a:close/>
                </a:path>
                <a:path extrusionOk="0" h="514984" w="2165350">
                  <a:moveTo>
                    <a:pt x="2022665" y="127635"/>
                  </a:moveTo>
                  <a:lnTo>
                    <a:pt x="2022030" y="124218"/>
                  </a:lnTo>
                  <a:lnTo>
                    <a:pt x="2021738" y="120675"/>
                  </a:lnTo>
                  <a:lnTo>
                    <a:pt x="2019325" y="117830"/>
                  </a:lnTo>
                  <a:lnTo>
                    <a:pt x="2018182" y="116408"/>
                  </a:lnTo>
                  <a:lnTo>
                    <a:pt x="2016620" y="115836"/>
                  </a:lnTo>
                  <a:lnTo>
                    <a:pt x="2014842" y="116408"/>
                  </a:lnTo>
                  <a:lnTo>
                    <a:pt x="2012708" y="119672"/>
                  </a:lnTo>
                  <a:lnTo>
                    <a:pt x="2013280" y="122936"/>
                  </a:lnTo>
                  <a:lnTo>
                    <a:pt x="2013991" y="126276"/>
                  </a:lnTo>
                  <a:lnTo>
                    <a:pt x="2014842" y="129476"/>
                  </a:lnTo>
                  <a:lnTo>
                    <a:pt x="2015477" y="131673"/>
                  </a:lnTo>
                  <a:lnTo>
                    <a:pt x="2017255" y="132461"/>
                  </a:lnTo>
                  <a:lnTo>
                    <a:pt x="2019541" y="132029"/>
                  </a:lnTo>
                  <a:lnTo>
                    <a:pt x="2021814" y="131533"/>
                  </a:lnTo>
                  <a:lnTo>
                    <a:pt x="2022589" y="129755"/>
                  </a:lnTo>
                  <a:lnTo>
                    <a:pt x="2022665" y="127635"/>
                  </a:lnTo>
                  <a:close/>
                </a:path>
                <a:path extrusionOk="0" h="514984" w="2165350">
                  <a:moveTo>
                    <a:pt x="2038451" y="469620"/>
                  </a:moveTo>
                  <a:lnTo>
                    <a:pt x="2038172" y="468134"/>
                  </a:lnTo>
                  <a:lnTo>
                    <a:pt x="2036826" y="463727"/>
                  </a:lnTo>
                  <a:lnTo>
                    <a:pt x="2035187" y="459320"/>
                  </a:lnTo>
                  <a:lnTo>
                    <a:pt x="2033689" y="455066"/>
                  </a:lnTo>
                  <a:lnTo>
                    <a:pt x="2036673" y="450519"/>
                  </a:lnTo>
                  <a:lnTo>
                    <a:pt x="2037892" y="448602"/>
                  </a:lnTo>
                  <a:lnTo>
                    <a:pt x="2036673" y="446468"/>
                  </a:lnTo>
                  <a:lnTo>
                    <a:pt x="2032762" y="444627"/>
                  </a:lnTo>
                  <a:lnTo>
                    <a:pt x="2031847" y="446608"/>
                  </a:lnTo>
                  <a:lnTo>
                    <a:pt x="2028850" y="452158"/>
                  </a:lnTo>
                  <a:lnTo>
                    <a:pt x="2029002" y="456704"/>
                  </a:lnTo>
                  <a:lnTo>
                    <a:pt x="2028494" y="460324"/>
                  </a:lnTo>
                  <a:lnTo>
                    <a:pt x="2028291" y="465289"/>
                  </a:lnTo>
                  <a:lnTo>
                    <a:pt x="2031695" y="469341"/>
                  </a:lnTo>
                  <a:lnTo>
                    <a:pt x="2037816" y="470547"/>
                  </a:lnTo>
                  <a:lnTo>
                    <a:pt x="2038451" y="469620"/>
                  </a:lnTo>
                  <a:close/>
                </a:path>
                <a:path extrusionOk="0" h="514984" w="2165350">
                  <a:moveTo>
                    <a:pt x="2043938" y="417779"/>
                  </a:moveTo>
                  <a:lnTo>
                    <a:pt x="2043582" y="415645"/>
                  </a:lnTo>
                  <a:lnTo>
                    <a:pt x="2043150" y="413512"/>
                  </a:lnTo>
                  <a:lnTo>
                    <a:pt x="2043722" y="411238"/>
                  </a:lnTo>
                  <a:lnTo>
                    <a:pt x="2040242" y="414007"/>
                  </a:lnTo>
                  <a:lnTo>
                    <a:pt x="2038032" y="417347"/>
                  </a:lnTo>
                  <a:lnTo>
                    <a:pt x="2038451" y="421894"/>
                  </a:lnTo>
                  <a:lnTo>
                    <a:pt x="2038667" y="423595"/>
                  </a:lnTo>
                  <a:lnTo>
                    <a:pt x="2037029" y="426364"/>
                  </a:lnTo>
                  <a:lnTo>
                    <a:pt x="2040026" y="426656"/>
                  </a:lnTo>
                  <a:lnTo>
                    <a:pt x="2042439" y="426935"/>
                  </a:lnTo>
                  <a:lnTo>
                    <a:pt x="2043290" y="424383"/>
                  </a:lnTo>
                  <a:lnTo>
                    <a:pt x="2043798" y="422389"/>
                  </a:lnTo>
                  <a:lnTo>
                    <a:pt x="2043938" y="417779"/>
                  </a:lnTo>
                  <a:close/>
                </a:path>
                <a:path extrusionOk="0" h="514984" w="2165350">
                  <a:moveTo>
                    <a:pt x="2066836" y="101701"/>
                  </a:moveTo>
                  <a:lnTo>
                    <a:pt x="2066772" y="99568"/>
                  </a:lnTo>
                  <a:lnTo>
                    <a:pt x="2066696" y="96240"/>
                  </a:lnTo>
                  <a:lnTo>
                    <a:pt x="2063927" y="95237"/>
                  </a:lnTo>
                  <a:lnTo>
                    <a:pt x="2061362" y="94742"/>
                  </a:lnTo>
                  <a:lnTo>
                    <a:pt x="2058873" y="94170"/>
                  </a:lnTo>
                  <a:lnTo>
                    <a:pt x="2058377" y="96659"/>
                  </a:lnTo>
                  <a:lnTo>
                    <a:pt x="2058377" y="98298"/>
                  </a:lnTo>
                  <a:lnTo>
                    <a:pt x="2058441" y="101142"/>
                  </a:lnTo>
                  <a:lnTo>
                    <a:pt x="2060511" y="102349"/>
                  </a:lnTo>
                  <a:lnTo>
                    <a:pt x="2063076" y="102628"/>
                  </a:lnTo>
                  <a:lnTo>
                    <a:pt x="2065350" y="102768"/>
                  </a:lnTo>
                  <a:lnTo>
                    <a:pt x="2066836" y="101701"/>
                  </a:lnTo>
                  <a:close/>
                </a:path>
                <a:path extrusionOk="0" h="514984" w="2165350">
                  <a:moveTo>
                    <a:pt x="2068830" y="454139"/>
                  </a:moveTo>
                  <a:lnTo>
                    <a:pt x="2066988" y="451942"/>
                  </a:lnTo>
                  <a:lnTo>
                    <a:pt x="2065210" y="449948"/>
                  </a:lnTo>
                  <a:lnTo>
                    <a:pt x="2061857" y="446405"/>
                  </a:lnTo>
                  <a:lnTo>
                    <a:pt x="2061006" y="442569"/>
                  </a:lnTo>
                  <a:lnTo>
                    <a:pt x="2063788" y="435749"/>
                  </a:lnTo>
                  <a:lnTo>
                    <a:pt x="2066201" y="432333"/>
                  </a:lnTo>
                  <a:lnTo>
                    <a:pt x="2062353" y="431203"/>
                  </a:lnTo>
                  <a:lnTo>
                    <a:pt x="2058162" y="429844"/>
                  </a:lnTo>
                  <a:lnTo>
                    <a:pt x="2058162" y="434251"/>
                  </a:lnTo>
                  <a:lnTo>
                    <a:pt x="2056168" y="441147"/>
                  </a:lnTo>
                  <a:lnTo>
                    <a:pt x="2056104" y="445757"/>
                  </a:lnTo>
                  <a:lnTo>
                    <a:pt x="2052548" y="451370"/>
                  </a:lnTo>
                  <a:lnTo>
                    <a:pt x="2053323" y="452793"/>
                  </a:lnTo>
                  <a:lnTo>
                    <a:pt x="2056955" y="455345"/>
                  </a:lnTo>
                  <a:lnTo>
                    <a:pt x="2057171" y="457123"/>
                  </a:lnTo>
                  <a:lnTo>
                    <a:pt x="2054885" y="458546"/>
                  </a:lnTo>
                  <a:lnTo>
                    <a:pt x="2053259" y="460184"/>
                  </a:lnTo>
                  <a:lnTo>
                    <a:pt x="2054390" y="461238"/>
                  </a:lnTo>
                  <a:lnTo>
                    <a:pt x="2056815" y="459892"/>
                  </a:lnTo>
                  <a:lnTo>
                    <a:pt x="2059228" y="457200"/>
                  </a:lnTo>
                  <a:lnTo>
                    <a:pt x="2058022" y="454494"/>
                  </a:lnTo>
                  <a:lnTo>
                    <a:pt x="2056523" y="451586"/>
                  </a:lnTo>
                  <a:lnTo>
                    <a:pt x="2062073" y="450088"/>
                  </a:lnTo>
                  <a:lnTo>
                    <a:pt x="2061718" y="452577"/>
                  </a:lnTo>
                  <a:lnTo>
                    <a:pt x="2060867" y="454355"/>
                  </a:lnTo>
                  <a:lnTo>
                    <a:pt x="2061222" y="456196"/>
                  </a:lnTo>
                  <a:lnTo>
                    <a:pt x="2063496" y="459473"/>
                  </a:lnTo>
                  <a:lnTo>
                    <a:pt x="2065274" y="459828"/>
                  </a:lnTo>
                  <a:lnTo>
                    <a:pt x="2066340" y="458546"/>
                  </a:lnTo>
                  <a:lnTo>
                    <a:pt x="2068830" y="454139"/>
                  </a:lnTo>
                  <a:close/>
                </a:path>
                <a:path extrusionOk="0" h="514984" w="2165350">
                  <a:moveTo>
                    <a:pt x="2074595" y="149936"/>
                  </a:moveTo>
                  <a:lnTo>
                    <a:pt x="2070328" y="152984"/>
                  </a:lnTo>
                  <a:lnTo>
                    <a:pt x="2066340" y="154266"/>
                  </a:lnTo>
                  <a:lnTo>
                    <a:pt x="2061641" y="152565"/>
                  </a:lnTo>
                  <a:lnTo>
                    <a:pt x="2063496" y="155041"/>
                  </a:lnTo>
                  <a:lnTo>
                    <a:pt x="2065985" y="156679"/>
                  </a:lnTo>
                  <a:lnTo>
                    <a:pt x="2068550" y="158242"/>
                  </a:lnTo>
                  <a:lnTo>
                    <a:pt x="2072030" y="156895"/>
                  </a:lnTo>
                  <a:lnTo>
                    <a:pt x="2072881" y="154838"/>
                  </a:lnTo>
                  <a:lnTo>
                    <a:pt x="2073592" y="152628"/>
                  </a:lnTo>
                  <a:lnTo>
                    <a:pt x="2074595" y="149936"/>
                  </a:lnTo>
                  <a:close/>
                </a:path>
                <a:path extrusionOk="0" h="514984" w="2165350">
                  <a:moveTo>
                    <a:pt x="2082850" y="356196"/>
                  </a:moveTo>
                  <a:lnTo>
                    <a:pt x="2082558" y="353072"/>
                  </a:lnTo>
                  <a:lnTo>
                    <a:pt x="2077720" y="352780"/>
                  </a:lnTo>
                  <a:lnTo>
                    <a:pt x="2077580" y="355841"/>
                  </a:lnTo>
                  <a:lnTo>
                    <a:pt x="2077440" y="358254"/>
                  </a:lnTo>
                  <a:lnTo>
                    <a:pt x="2077796" y="360032"/>
                  </a:lnTo>
                  <a:lnTo>
                    <a:pt x="2077085" y="363016"/>
                  </a:lnTo>
                  <a:lnTo>
                    <a:pt x="2082419" y="363296"/>
                  </a:lnTo>
                  <a:lnTo>
                    <a:pt x="2082850" y="360527"/>
                  </a:lnTo>
                  <a:lnTo>
                    <a:pt x="2082850" y="356196"/>
                  </a:lnTo>
                  <a:close/>
                </a:path>
                <a:path extrusionOk="0" h="514984" w="2165350">
                  <a:moveTo>
                    <a:pt x="2096998" y="114058"/>
                  </a:moveTo>
                  <a:lnTo>
                    <a:pt x="2096858" y="111429"/>
                  </a:lnTo>
                  <a:lnTo>
                    <a:pt x="2096782" y="109016"/>
                  </a:lnTo>
                  <a:lnTo>
                    <a:pt x="2095157" y="107950"/>
                  </a:lnTo>
                  <a:lnTo>
                    <a:pt x="2093023" y="107810"/>
                  </a:lnTo>
                  <a:lnTo>
                    <a:pt x="2090318" y="107594"/>
                  </a:lnTo>
                  <a:lnTo>
                    <a:pt x="2087689" y="111366"/>
                  </a:lnTo>
                  <a:lnTo>
                    <a:pt x="2087689" y="115201"/>
                  </a:lnTo>
                  <a:lnTo>
                    <a:pt x="2087613" y="116840"/>
                  </a:lnTo>
                  <a:lnTo>
                    <a:pt x="2087753" y="118325"/>
                  </a:lnTo>
                  <a:lnTo>
                    <a:pt x="2089962" y="118325"/>
                  </a:lnTo>
                  <a:lnTo>
                    <a:pt x="2092731" y="118249"/>
                  </a:lnTo>
                  <a:lnTo>
                    <a:pt x="2096998" y="114058"/>
                  </a:lnTo>
                  <a:close/>
                </a:path>
                <a:path extrusionOk="0" h="514984" w="2165350">
                  <a:moveTo>
                    <a:pt x="2116213" y="309460"/>
                  </a:moveTo>
                  <a:lnTo>
                    <a:pt x="2112861" y="307403"/>
                  </a:lnTo>
                  <a:lnTo>
                    <a:pt x="2110016" y="307467"/>
                  </a:lnTo>
                  <a:lnTo>
                    <a:pt x="2108314" y="309181"/>
                  </a:lnTo>
                  <a:lnTo>
                    <a:pt x="2107742" y="311658"/>
                  </a:lnTo>
                  <a:lnTo>
                    <a:pt x="2106892" y="315785"/>
                  </a:lnTo>
                  <a:lnTo>
                    <a:pt x="2106752" y="319976"/>
                  </a:lnTo>
                  <a:lnTo>
                    <a:pt x="2105113" y="324091"/>
                  </a:lnTo>
                  <a:lnTo>
                    <a:pt x="2108314" y="319976"/>
                  </a:lnTo>
                  <a:lnTo>
                    <a:pt x="2110232" y="315137"/>
                  </a:lnTo>
                  <a:lnTo>
                    <a:pt x="2115566" y="313220"/>
                  </a:lnTo>
                  <a:lnTo>
                    <a:pt x="2116213" y="309460"/>
                  </a:lnTo>
                  <a:close/>
                </a:path>
                <a:path extrusionOk="0" h="514984" w="2165350">
                  <a:moveTo>
                    <a:pt x="2129586" y="374091"/>
                  </a:moveTo>
                  <a:lnTo>
                    <a:pt x="2128723" y="370332"/>
                  </a:lnTo>
                  <a:lnTo>
                    <a:pt x="2128088" y="368909"/>
                  </a:lnTo>
                  <a:lnTo>
                    <a:pt x="2126526" y="365848"/>
                  </a:lnTo>
                  <a:lnTo>
                    <a:pt x="2124316" y="365709"/>
                  </a:lnTo>
                  <a:lnTo>
                    <a:pt x="2120481" y="371398"/>
                  </a:lnTo>
                  <a:lnTo>
                    <a:pt x="2120620" y="374383"/>
                  </a:lnTo>
                  <a:lnTo>
                    <a:pt x="2121827" y="377431"/>
                  </a:lnTo>
                  <a:lnTo>
                    <a:pt x="2122678" y="379488"/>
                  </a:lnTo>
                  <a:lnTo>
                    <a:pt x="2123605" y="382117"/>
                  </a:lnTo>
                  <a:lnTo>
                    <a:pt x="2126386" y="381622"/>
                  </a:lnTo>
                  <a:lnTo>
                    <a:pt x="2129294" y="381050"/>
                  </a:lnTo>
                  <a:lnTo>
                    <a:pt x="2129510" y="378358"/>
                  </a:lnTo>
                  <a:lnTo>
                    <a:pt x="2129586" y="376656"/>
                  </a:lnTo>
                  <a:lnTo>
                    <a:pt x="2129586" y="374091"/>
                  </a:lnTo>
                  <a:close/>
                </a:path>
                <a:path extrusionOk="0" h="514984" w="2165350">
                  <a:moveTo>
                    <a:pt x="2130082" y="415290"/>
                  </a:moveTo>
                  <a:lnTo>
                    <a:pt x="2127377" y="411670"/>
                  </a:lnTo>
                  <a:lnTo>
                    <a:pt x="2122043" y="410464"/>
                  </a:lnTo>
                  <a:lnTo>
                    <a:pt x="2121408" y="412521"/>
                  </a:lnTo>
                  <a:lnTo>
                    <a:pt x="2120620" y="414578"/>
                  </a:lnTo>
                  <a:lnTo>
                    <a:pt x="2118766" y="418769"/>
                  </a:lnTo>
                  <a:lnTo>
                    <a:pt x="2115286" y="421614"/>
                  </a:lnTo>
                  <a:lnTo>
                    <a:pt x="2115350" y="425589"/>
                  </a:lnTo>
                  <a:lnTo>
                    <a:pt x="2114854" y="429425"/>
                  </a:lnTo>
                  <a:lnTo>
                    <a:pt x="2114994" y="431063"/>
                  </a:lnTo>
                  <a:lnTo>
                    <a:pt x="2114499" y="432904"/>
                  </a:lnTo>
                  <a:lnTo>
                    <a:pt x="2116213" y="434035"/>
                  </a:lnTo>
                  <a:lnTo>
                    <a:pt x="2118842" y="433539"/>
                  </a:lnTo>
                  <a:lnTo>
                    <a:pt x="2123249" y="428790"/>
                  </a:lnTo>
                  <a:lnTo>
                    <a:pt x="2126945" y="423532"/>
                  </a:lnTo>
                  <a:lnTo>
                    <a:pt x="2129231" y="417423"/>
                  </a:lnTo>
                  <a:lnTo>
                    <a:pt x="2130082" y="415290"/>
                  </a:lnTo>
                  <a:close/>
                </a:path>
                <a:path extrusionOk="0" h="514984" w="2165350">
                  <a:moveTo>
                    <a:pt x="2131720" y="512876"/>
                  </a:moveTo>
                  <a:lnTo>
                    <a:pt x="2130501" y="509333"/>
                  </a:lnTo>
                  <a:lnTo>
                    <a:pt x="2123897" y="506564"/>
                  </a:lnTo>
                  <a:lnTo>
                    <a:pt x="2120900" y="510044"/>
                  </a:lnTo>
                  <a:lnTo>
                    <a:pt x="2119553" y="508622"/>
                  </a:lnTo>
                  <a:lnTo>
                    <a:pt x="2117991" y="507974"/>
                  </a:lnTo>
                  <a:lnTo>
                    <a:pt x="2114639" y="506704"/>
                  </a:lnTo>
                  <a:lnTo>
                    <a:pt x="2111375" y="506704"/>
                  </a:lnTo>
                  <a:lnTo>
                    <a:pt x="2108454" y="508622"/>
                  </a:lnTo>
                  <a:lnTo>
                    <a:pt x="2109381" y="514794"/>
                  </a:lnTo>
                  <a:lnTo>
                    <a:pt x="2112226" y="512241"/>
                  </a:lnTo>
                  <a:lnTo>
                    <a:pt x="2114283" y="512457"/>
                  </a:lnTo>
                  <a:lnTo>
                    <a:pt x="2119261" y="513092"/>
                  </a:lnTo>
                  <a:lnTo>
                    <a:pt x="2124316" y="510540"/>
                  </a:lnTo>
                  <a:lnTo>
                    <a:pt x="2130361" y="513372"/>
                  </a:lnTo>
                  <a:lnTo>
                    <a:pt x="2131720" y="512876"/>
                  </a:lnTo>
                  <a:close/>
                </a:path>
                <a:path extrusionOk="0" h="514984" w="2165350">
                  <a:moveTo>
                    <a:pt x="2165083" y="77978"/>
                  </a:moveTo>
                  <a:lnTo>
                    <a:pt x="2162797" y="78054"/>
                  </a:lnTo>
                  <a:lnTo>
                    <a:pt x="2158962" y="80111"/>
                  </a:lnTo>
                  <a:lnTo>
                    <a:pt x="2160879" y="85229"/>
                  </a:lnTo>
                  <a:lnTo>
                    <a:pt x="2157755" y="86931"/>
                  </a:lnTo>
                  <a:lnTo>
                    <a:pt x="2157679" y="89484"/>
                  </a:lnTo>
                  <a:lnTo>
                    <a:pt x="2158034" y="91046"/>
                  </a:lnTo>
                  <a:lnTo>
                    <a:pt x="2162873" y="91338"/>
                  </a:lnTo>
                  <a:lnTo>
                    <a:pt x="2162162" y="89344"/>
                  </a:lnTo>
                  <a:lnTo>
                    <a:pt x="2163445" y="85229"/>
                  </a:lnTo>
                  <a:lnTo>
                    <a:pt x="2162733" y="81953"/>
                  </a:lnTo>
                  <a:lnTo>
                    <a:pt x="2164931" y="79476"/>
                  </a:lnTo>
                  <a:lnTo>
                    <a:pt x="2165083" y="77978"/>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6" name="Google Shape;3806;g2b5c250f245_0_726"/>
            <p:cNvSpPr/>
            <p:nvPr/>
          </p:nvSpPr>
          <p:spPr>
            <a:xfrm>
              <a:off x="444639" y="9184461"/>
              <a:ext cx="2149475" cy="526415"/>
            </a:xfrm>
            <a:custGeom>
              <a:rect b="b" l="l" r="r" t="t"/>
              <a:pathLst>
                <a:path extrusionOk="0" h="526415" w="2149475">
                  <a:moveTo>
                    <a:pt x="6756" y="372046"/>
                  </a:moveTo>
                  <a:lnTo>
                    <a:pt x="5613" y="369417"/>
                  </a:lnTo>
                  <a:lnTo>
                    <a:pt x="5892" y="365937"/>
                  </a:lnTo>
                  <a:lnTo>
                    <a:pt x="2273" y="364934"/>
                  </a:lnTo>
                  <a:lnTo>
                    <a:pt x="355" y="365074"/>
                  </a:lnTo>
                  <a:lnTo>
                    <a:pt x="0" y="366496"/>
                  </a:lnTo>
                  <a:lnTo>
                    <a:pt x="2336" y="367995"/>
                  </a:lnTo>
                  <a:lnTo>
                    <a:pt x="1625" y="371043"/>
                  </a:lnTo>
                  <a:lnTo>
                    <a:pt x="3403" y="372821"/>
                  </a:lnTo>
                  <a:lnTo>
                    <a:pt x="5613" y="373672"/>
                  </a:lnTo>
                  <a:lnTo>
                    <a:pt x="6756" y="372046"/>
                  </a:lnTo>
                  <a:close/>
                </a:path>
                <a:path extrusionOk="0" h="526415" w="2149475">
                  <a:moveTo>
                    <a:pt x="9525" y="6604"/>
                  </a:moveTo>
                  <a:lnTo>
                    <a:pt x="7607" y="3695"/>
                  </a:lnTo>
                  <a:lnTo>
                    <a:pt x="8178" y="2844"/>
                  </a:lnTo>
                  <a:lnTo>
                    <a:pt x="8674" y="1346"/>
                  </a:lnTo>
                  <a:lnTo>
                    <a:pt x="9245" y="279"/>
                  </a:lnTo>
                  <a:lnTo>
                    <a:pt x="7607" y="215"/>
                  </a:lnTo>
                  <a:lnTo>
                    <a:pt x="4762" y="0"/>
                  </a:lnTo>
                  <a:lnTo>
                    <a:pt x="4330" y="2413"/>
                  </a:lnTo>
                  <a:lnTo>
                    <a:pt x="3759" y="4191"/>
                  </a:lnTo>
                  <a:lnTo>
                    <a:pt x="6108" y="6540"/>
                  </a:lnTo>
                  <a:lnTo>
                    <a:pt x="9525" y="6604"/>
                  </a:lnTo>
                  <a:close/>
                </a:path>
                <a:path extrusionOk="0" h="526415" w="2149475">
                  <a:moveTo>
                    <a:pt x="24815" y="322110"/>
                  </a:moveTo>
                  <a:lnTo>
                    <a:pt x="24752" y="320255"/>
                  </a:lnTo>
                  <a:lnTo>
                    <a:pt x="23190" y="320471"/>
                  </a:lnTo>
                  <a:lnTo>
                    <a:pt x="21971" y="320471"/>
                  </a:lnTo>
                  <a:lnTo>
                    <a:pt x="20269" y="320548"/>
                  </a:lnTo>
                  <a:lnTo>
                    <a:pt x="18630" y="320763"/>
                  </a:lnTo>
                  <a:lnTo>
                    <a:pt x="17068" y="322110"/>
                  </a:lnTo>
                  <a:lnTo>
                    <a:pt x="18630" y="323888"/>
                  </a:lnTo>
                  <a:lnTo>
                    <a:pt x="20332" y="324307"/>
                  </a:lnTo>
                  <a:lnTo>
                    <a:pt x="22186" y="324167"/>
                  </a:lnTo>
                  <a:lnTo>
                    <a:pt x="24815" y="322110"/>
                  </a:lnTo>
                  <a:close/>
                </a:path>
                <a:path extrusionOk="0" h="526415" w="2149475">
                  <a:moveTo>
                    <a:pt x="28016" y="290715"/>
                  </a:moveTo>
                  <a:lnTo>
                    <a:pt x="27876" y="288366"/>
                  </a:lnTo>
                  <a:lnTo>
                    <a:pt x="27813" y="286664"/>
                  </a:lnTo>
                  <a:lnTo>
                    <a:pt x="26238" y="286664"/>
                  </a:lnTo>
                  <a:lnTo>
                    <a:pt x="24968" y="286804"/>
                  </a:lnTo>
                  <a:lnTo>
                    <a:pt x="22898" y="286943"/>
                  </a:lnTo>
                  <a:lnTo>
                    <a:pt x="21971" y="288226"/>
                  </a:lnTo>
                  <a:lnTo>
                    <a:pt x="22186" y="290220"/>
                  </a:lnTo>
                  <a:lnTo>
                    <a:pt x="22326" y="291287"/>
                  </a:lnTo>
                  <a:lnTo>
                    <a:pt x="22402" y="292557"/>
                  </a:lnTo>
                  <a:lnTo>
                    <a:pt x="24257" y="292277"/>
                  </a:lnTo>
                  <a:lnTo>
                    <a:pt x="25819" y="291426"/>
                  </a:lnTo>
                  <a:lnTo>
                    <a:pt x="28016" y="290715"/>
                  </a:lnTo>
                  <a:close/>
                </a:path>
                <a:path extrusionOk="0" h="526415" w="2149475">
                  <a:moveTo>
                    <a:pt x="41541" y="316280"/>
                  </a:moveTo>
                  <a:lnTo>
                    <a:pt x="41465" y="314299"/>
                  </a:lnTo>
                  <a:lnTo>
                    <a:pt x="40754" y="312585"/>
                  </a:lnTo>
                  <a:lnTo>
                    <a:pt x="38481" y="312521"/>
                  </a:lnTo>
                  <a:lnTo>
                    <a:pt x="36842" y="312521"/>
                  </a:lnTo>
                  <a:lnTo>
                    <a:pt x="34569" y="313093"/>
                  </a:lnTo>
                  <a:lnTo>
                    <a:pt x="34632" y="314934"/>
                  </a:lnTo>
                  <a:lnTo>
                    <a:pt x="34709" y="317284"/>
                  </a:lnTo>
                  <a:lnTo>
                    <a:pt x="36766" y="318846"/>
                  </a:lnTo>
                  <a:lnTo>
                    <a:pt x="39116" y="319125"/>
                  </a:lnTo>
                  <a:lnTo>
                    <a:pt x="40894" y="319265"/>
                  </a:lnTo>
                  <a:lnTo>
                    <a:pt x="41465" y="317842"/>
                  </a:lnTo>
                  <a:lnTo>
                    <a:pt x="41541" y="316280"/>
                  </a:lnTo>
                  <a:close/>
                </a:path>
                <a:path extrusionOk="0" h="526415" w="2149475">
                  <a:moveTo>
                    <a:pt x="51777" y="270395"/>
                  </a:moveTo>
                  <a:lnTo>
                    <a:pt x="49784" y="270903"/>
                  </a:lnTo>
                  <a:lnTo>
                    <a:pt x="47155" y="271462"/>
                  </a:lnTo>
                  <a:lnTo>
                    <a:pt x="46380" y="274447"/>
                  </a:lnTo>
                  <a:lnTo>
                    <a:pt x="45732" y="276796"/>
                  </a:lnTo>
                  <a:lnTo>
                    <a:pt x="48298" y="278638"/>
                  </a:lnTo>
                  <a:lnTo>
                    <a:pt x="51066" y="278574"/>
                  </a:lnTo>
                  <a:lnTo>
                    <a:pt x="51638" y="276656"/>
                  </a:lnTo>
                  <a:lnTo>
                    <a:pt x="51638" y="273875"/>
                  </a:lnTo>
                  <a:lnTo>
                    <a:pt x="51282" y="273024"/>
                  </a:lnTo>
                  <a:lnTo>
                    <a:pt x="51777" y="270395"/>
                  </a:lnTo>
                  <a:close/>
                </a:path>
                <a:path extrusionOk="0" h="526415" w="2149475">
                  <a:moveTo>
                    <a:pt x="68783" y="216496"/>
                  </a:moveTo>
                  <a:lnTo>
                    <a:pt x="68567" y="214287"/>
                  </a:lnTo>
                  <a:lnTo>
                    <a:pt x="66649" y="214363"/>
                  </a:lnTo>
                  <a:lnTo>
                    <a:pt x="65366" y="215925"/>
                  </a:lnTo>
                  <a:lnTo>
                    <a:pt x="64655" y="217982"/>
                  </a:lnTo>
                  <a:lnTo>
                    <a:pt x="62242" y="218198"/>
                  </a:lnTo>
                  <a:lnTo>
                    <a:pt x="61950" y="219329"/>
                  </a:lnTo>
                  <a:lnTo>
                    <a:pt x="63665" y="219976"/>
                  </a:lnTo>
                  <a:lnTo>
                    <a:pt x="65227" y="219113"/>
                  </a:lnTo>
                  <a:lnTo>
                    <a:pt x="67284" y="218338"/>
                  </a:lnTo>
                  <a:lnTo>
                    <a:pt x="68783" y="216496"/>
                  </a:lnTo>
                  <a:close/>
                </a:path>
                <a:path extrusionOk="0" h="526415" w="2149475">
                  <a:moveTo>
                    <a:pt x="105346" y="168541"/>
                  </a:moveTo>
                  <a:lnTo>
                    <a:pt x="103708" y="166204"/>
                  </a:lnTo>
                  <a:lnTo>
                    <a:pt x="101295" y="168046"/>
                  </a:lnTo>
                  <a:lnTo>
                    <a:pt x="100584" y="169900"/>
                  </a:lnTo>
                  <a:lnTo>
                    <a:pt x="100787" y="172377"/>
                  </a:lnTo>
                  <a:lnTo>
                    <a:pt x="97739" y="172237"/>
                  </a:lnTo>
                  <a:lnTo>
                    <a:pt x="97167" y="173520"/>
                  </a:lnTo>
                  <a:lnTo>
                    <a:pt x="98094" y="174155"/>
                  </a:lnTo>
                  <a:lnTo>
                    <a:pt x="100012" y="174510"/>
                  </a:lnTo>
                  <a:lnTo>
                    <a:pt x="105270" y="170535"/>
                  </a:lnTo>
                  <a:lnTo>
                    <a:pt x="105346" y="168541"/>
                  </a:lnTo>
                  <a:close/>
                </a:path>
                <a:path extrusionOk="0" h="526415" w="2149475">
                  <a:moveTo>
                    <a:pt x="110820" y="314794"/>
                  </a:moveTo>
                  <a:lnTo>
                    <a:pt x="109042" y="314579"/>
                  </a:lnTo>
                  <a:lnTo>
                    <a:pt x="105918" y="314579"/>
                  </a:lnTo>
                  <a:lnTo>
                    <a:pt x="104279" y="315010"/>
                  </a:lnTo>
                  <a:lnTo>
                    <a:pt x="104279" y="316992"/>
                  </a:lnTo>
                  <a:lnTo>
                    <a:pt x="106908" y="318414"/>
                  </a:lnTo>
                  <a:lnTo>
                    <a:pt x="108267" y="318198"/>
                  </a:lnTo>
                  <a:lnTo>
                    <a:pt x="110401" y="318554"/>
                  </a:lnTo>
                  <a:lnTo>
                    <a:pt x="110820" y="314794"/>
                  </a:lnTo>
                  <a:close/>
                </a:path>
                <a:path extrusionOk="0" h="526415" w="2149475">
                  <a:moveTo>
                    <a:pt x="115023" y="191985"/>
                  </a:moveTo>
                  <a:lnTo>
                    <a:pt x="112026" y="190563"/>
                  </a:lnTo>
                  <a:lnTo>
                    <a:pt x="109613" y="191274"/>
                  </a:lnTo>
                  <a:lnTo>
                    <a:pt x="108978" y="193548"/>
                  </a:lnTo>
                  <a:lnTo>
                    <a:pt x="108331" y="195897"/>
                  </a:lnTo>
                  <a:lnTo>
                    <a:pt x="109689" y="194475"/>
                  </a:lnTo>
                  <a:lnTo>
                    <a:pt x="111467" y="194119"/>
                  </a:lnTo>
                  <a:lnTo>
                    <a:pt x="113169" y="193624"/>
                  </a:lnTo>
                  <a:lnTo>
                    <a:pt x="115023" y="191985"/>
                  </a:lnTo>
                  <a:close/>
                </a:path>
                <a:path extrusionOk="0" h="526415" w="2149475">
                  <a:moveTo>
                    <a:pt x="219875" y="232689"/>
                  </a:moveTo>
                  <a:lnTo>
                    <a:pt x="218948" y="230835"/>
                  </a:lnTo>
                  <a:lnTo>
                    <a:pt x="217309" y="229768"/>
                  </a:lnTo>
                  <a:lnTo>
                    <a:pt x="215531" y="229209"/>
                  </a:lnTo>
                  <a:lnTo>
                    <a:pt x="213829" y="231406"/>
                  </a:lnTo>
                  <a:lnTo>
                    <a:pt x="213893" y="233248"/>
                  </a:lnTo>
                  <a:lnTo>
                    <a:pt x="214960" y="234530"/>
                  </a:lnTo>
                  <a:lnTo>
                    <a:pt x="216954" y="234530"/>
                  </a:lnTo>
                  <a:lnTo>
                    <a:pt x="219875" y="232689"/>
                  </a:lnTo>
                  <a:close/>
                </a:path>
                <a:path extrusionOk="0" h="526415" w="2149475">
                  <a:moveTo>
                    <a:pt x="242989" y="397256"/>
                  </a:moveTo>
                  <a:lnTo>
                    <a:pt x="240639" y="393992"/>
                  </a:lnTo>
                  <a:lnTo>
                    <a:pt x="238506" y="396405"/>
                  </a:lnTo>
                  <a:lnTo>
                    <a:pt x="238582" y="397891"/>
                  </a:lnTo>
                  <a:lnTo>
                    <a:pt x="239014" y="399592"/>
                  </a:lnTo>
                  <a:lnTo>
                    <a:pt x="240931" y="399745"/>
                  </a:lnTo>
                  <a:lnTo>
                    <a:pt x="242277" y="399808"/>
                  </a:lnTo>
                  <a:lnTo>
                    <a:pt x="242849" y="398894"/>
                  </a:lnTo>
                  <a:lnTo>
                    <a:pt x="242989" y="397256"/>
                  </a:lnTo>
                  <a:close/>
                </a:path>
                <a:path extrusionOk="0" h="526415" w="2149475">
                  <a:moveTo>
                    <a:pt x="251320" y="416217"/>
                  </a:moveTo>
                  <a:lnTo>
                    <a:pt x="249542" y="416153"/>
                  </a:lnTo>
                  <a:lnTo>
                    <a:pt x="248183" y="416001"/>
                  </a:lnTo>
                  <a:lnTo>
                    <a:pt x="245338" y="416356"/>
                  </a:lnTo>
                  <a:lnTo>
                    <a:pt x="243852" y="418274"/>
                  </a:lnTo>
                  <a:lnTo>
                    <a:pt x="243420" y="420979"/>
                  </a:lnTo>
                  <a:lnTo>
                    <a:pt x="245554" y="422821"/>
                  </a:lnTo>
                  <a:lnTo>
                    <a:pt x="248043" y="422046"/>
                  </a:lnTo>
                  <a:lnTo>
                    <a:pt x="250177" y="420484"/>
                  </a:lnTo>
                  <a:lnTo>
                    <a:pt x="250888" y="417918"/>
                  </a:lnTo>
                  <a:lnTo>
                    <a:pt x="251320" y="416217"/>
                  </a:lnTo>
                  <a:close/>
                </a:path>
                <a:path extrusionOk="0" h="526415" w="2149475">
                  <a:moveTo>
                    <a:pt x="277990" y="269900"/>
                  </a:moveTo>
                  <a:lnTo>
                    <a:pt x="275640" y="269405"/>
                  </a:lnTo>
                  <a:lnTo>
                    <a:pt x="274002" y="269125"/>
                  </a:lnTo>
                  <a:lnTo>
                    <a:pt x="270662" y="273240"/>
                  </a:lnTo>
                  <a:lnTo>
                    <a:pt x="270662" y="277215"/>
                  </a:lnTo>
                  <a:lnTo>
                    <a:pt x="271665" y="277863"/>
                  </a:lnTo>
                  <a:lnTo>
                    <a:pt x="276491" y="278066"/>
                  </a:lnTo>
                  <a:lnTo>
                    <a:pt x="277418" y="276225"/>
                  </a:lnTo>
                  <a:lnTo>
                    <a:pt x="277418" y="273316"/>
                  </a:lnTo>
                  <a:lnTo>
                    <a:pt x="277279" y="271957"/>
                  </a:lnTo>
                  <a:lnTo>
                    <a:pt x="277990" y="269900"/>
                  </a:lnTo>
                  <a:close/>
                </a:path>
                <a:path extrusionOk="0" h="526415" w="2149475">
                  <a:moveTo>
                    <a:pt x="293357" y="244055"/>
                  </a:moveTo>
                  <a:lnTo>
                    <a:pt x="292862" y="240563"/>
                  </a:lnTo>
                  <a:lnTo>
                    <a:pt x="289864" y="242201"/>
                  </a:lnTo>
                  <a:lnTo>
                    <a:pt x="288734" y="244119"/>
                  </a:lnTo>
                  <a:lnTo>
                    <a:pt x="287807" y="246176"/>
                  </a:lnTo>
                  <a:lnTo>
                    <a:pt x="286816" y="248170"/>
                  </a:lnTo>
                  <a:lnTo>
                    <a:pt x="289306" y="247027"/>
                  </a:lnTo>
                  <a:lnTo>
                    <a:pt x="292646" y="247383"/>
                  </a:lnTo>
                  <a:lnTo>
                    <a:pt x="293357" y="244055"/>
                  </a:lnTo>
                  <a:close/>
                </a:path>
                <a:path extrusionOk="0" h="526415" w="2149475">
                  <a:moveTo>
                    <a:pt x="311848" y="304215"/>
                  </a:moveTo>
                  <a:lnTo>
                    <a:pt x="311708" y="302221"/>
                  </a:lnTo>
                  <a:lnTo>
                    <a:pt x="309575" y="299669"/>
                  </a:lnTo>
                  <a:lnTo>
                    <a:pt x="307365" y="300304"/>
                  </a:lnTo>
                  <a:lnTo>
                    <a:pt x="307657" y="302793"/>
                  </a:lnTo>
                  <a:lnTo>
                    <a:pt x="307162" y="304558"/>
                  </a:lnTo>
                  <a:lnTo>
                    <a:pt x="308940" y="306273"/>
                  </a:lnTo>
                  <a:lnTo>
                    <a:pt x="311073" y="305777"/>
                  </a:lnTo>
                  <a:lnTo>
                    <a:pt x="311848" y="304215"/>
                  </a:lnTo>
                  <a:close/>
                </a:path>
                <a:path extrusionOk="0" h="526415" w="2149475">
                  <a:moveTo>
                    <a:pt x="313702" y="262089"/>
                  </a:moveTo>
                  <a:lnTo>
                    <a:pt x="312496" y="260807"/>
                  </a:lnTo>
                  <a:lnTo>
                    <a:pt x="310857" y="260667"/>
                  </a:lnTo>
                  <a:lnTo>
                    <a:pt x="308584" y="260527"/>
                  </a:lnTo>
                  <a:lnTo>
                    <a:pt x="307721" y="262445"/>
                  </a:lnTo>
                  <a:lnTo>
                    <a:pt x="307581" y="264223"/>
                  </a:lnTo>
                  <a:lnTo>
                    <a:pt x="307365" y="266001"/>
                  </a:lnTo>
                  <a:lnTo>
                    <a:pt x="309143" y="265785"/>
                  </a:lnTo>
                  <a:lnTo>
                    <a:pt x="310286" y="266001"/>
                  </a:lnTo>
                  <a:lnTo>
                    <a:pt x="311848" y="265849"/>
                  </a:lnTo>
                  <a:lnTo>
                    <a:pt x="313626" y="265849"/>
                  </a:lnTo>
                  <a:lnTo>
                    <a:pt x="313702" y="263791"/>
                  </a:lnTo>
                  <a:lnTo>
                    <a:pt x="313702" y="262089"/>
                  </a:lnTo>
                  <a:close/>
                </a:path>
                <a:path extrusionOk="0" h="526415" w="2149475">
                  <a:moveTo>
                    <a:pt x="315556" y="282765"/>
                  </a:moveTo>
                  <a:lnTo>
                    <a:pt x="315480" y="280987"/>
                  </a:lnTo>
                  <a:lnTo>
                    <a:pt x="315264" y="279209"/>
                  </a:lnTo>
                  <a:lnTo>
                    <a:pt x="313207" y="279349"/>
                  </a:lnTo>
                  <a:lnTo>
                    <a:pt x="310502" y="279565"/>
                  </a:lnTo>
                  <a:lnTo>
                    <a:pt x="310781" y="281978"/>
                  </a:lnTo>
                  <a:lnTo>
                    <a:pt x="310781" y="285242"/>
                  </a:lnTo>
                  <a:lnTo>
                    <a:pt x="310146" y="287591"/>
                  </a:lnTo>
                  <a:lnTo>
                    <a:pt x="312420" y="287451"/>
                  </a:lnTo>
                  <a:lnTo>
                    <a:pt x="314985" y="287235"/>
                  </a:lnTo>
                  <a:lnTo>
                    <a:pt x="315048" y="284607"/>
                  </a:lnTo>
                  <a:lnTo>
                    <a:pt x="315556" y="282765"/>
                  </a:lnTo>
                  <a:close/>
                </a:path>
                <a:path extrusionOk="0" h="526415" w="2149475">
                  <a:moveTo>
                    <a:pt x="343928" y="147091"/>
                  </a:moveTo>
                  <a:lnTo>
                    <a:pt x="343649" y="145389"/>
                  </a:lnTo>
                  <a:lnTo>
                    <a:pt x="342658" y="144183"/>
                  </a:lnTo>
                  <a:lnTo>
                    <a:pt x="340944" y="144322"/>
                  </a:lnTo>
                  <a:lnTo>
                    <a:pt x="337604" y="146812"/>
                  </a:lnTo>
                  <a:lnTo>
                    <a:pt x="337743" y="148729"/>
                  </a:lnTo>
                  <a:lnTo>
                    <a:pt x="339737" y="149656"/>
                  </a:lnTo>
                  <a:lnTo>
                    <a:pt x="341515" y="149936"/>
                  </a:lnTo>
                  <a:lnTo>
                    <a:pt x="343217" y="150152"/>
                  </a:lnTo>
                  <a:lnTo>
                    <a:pt x="343573" y="148450"/>
                  </a:lnTo>
                  <a:lnTo>
                    <a:pt x="343928" y="147091"/>
                  </a:lnTo>
                  <a:close/>
                </a:path>
                <a:path extrusionOk="0" h="526415" w="2149475">
                  <a:moveTo>
                    <a:pt x="434911" y="421614"/>
                  </a:moveTo>
                  <a:lnTo>
                    <a:pt x="431787" y="420052"/>
                  </a:lnTo>
                  <a:lnTo>
                    <a:pt x="429793" y="420344"/>
                  </a:lnTo>
                  <a:lnTo>
                    <a:pt x="428586" y="421551"/>
                  </a:lnTo>
                  <a:lnTo>
                    <a:pt x="428510" y="423672"/>
                  </a:lnTo>
                  <a:lnTo>
                    <a:pt x="430288" y="425386"/>
                  </a:lnTo>
                  <a:lnTo>
                    <a:pt x="432358" y="424878"/>
                  </a:lnTo>
                  <a:lnTo>
                    <a:pt x="433844" y="423608"/>
                  </a:lnTo>
                  <a:lnTo>
                    <a:pt x="434911" y="421614"/>
                  </a:lnTo>
                  <a:close/>
                </a:path>
                <a:path extrusionOk="0" h="526415" w="2149475">
                  <a:moveTo>
                    <a:pt x="475818" y="248526"/>
                  </a:moveTo>
                  <a:lnTo>
                    <a:pt x="475538" y="246532"/>
                  </a:lnTo>
                  <a:lnTo>
                    <a:pt x="475030" y="243840"/>
                  </a:lnTo>
                  <a:lnTo>
                    <a:pt x="472617" y="243408"/>
                  </a:lnTo>
                  <a:lnTo>
                    <a:pt x="470408" y="243052"/>
                  </a:lnTo>
                  <a:lnTo>
                    <a:pt x="468566" y="245186"/>
                  </a:lnTo>
                  <a:lnTo>
                    <a:pt x="468985" y="247459"/>
                  </a:lnTo>
                  <a:lnTo>
                    <a:pt x="470700" y="248234"/>
                  </a:lnTo>
                  <a:lnTo>
                    <a:pt x="472897" y="248310"/>
                  </a:lnTo>
                  <a:lnTo>
                    <a:pt x="473964" y="248031"/>
                  </a:lnTo>
                  <a:lnTo>
                    <a:pt x="475818" y="248526"/>
                  </a:lnTo>
                  <a:close/>
                </a:path>
                <a:path extrusionOk="0" h="526415" w="2149475">
                  <a:moveTo>
                    <a:pt x="486702" y="140208"/>
                  </a:moveTo>
                  <a:lnTo>
                    <a:pt x="484924" y="138430"/>
                  </a:lnTo>
                  <a:lnTo>
                    <a:pt x="481939" y="139712"/>
                  </a:lnTo>
                  <a:lnTo>
                    <a:pt x="478878" y="141058"/>
                  </a:lnTo>
                  <a:lnTo>
                    <a:pt x="477812" y="144538"/>
                  </a:lnTo>
                  <a:lnTo>
                    <a:pt x="479158" y="147307"/>
                  </a:lnTo>
                  <a:lnTo>
                    <a:pt x="480936" y="147383"/>
                  </a:lnTo>
                  <a:lnTo>
                    <a:pt x="486702" y="141846"/>
                  </a:lnTo>
                  <a:lnTo>
                    <a:pt x="486702" y="140208"/>
                  </a:lnTo>
                  <a:close/>
                </a:path>
                <a:path extrusionOk="0" h="526415" w="2149475">
                  <a:moveTo>
                    <a:pt x="492175" y="433336"/>
                  </a:moveTo>
                  <a:lnTo>
                    <a:pt x="491680" y="430428"/>
                  </a:lnTo>
                  <a:lnTo>
                    <a:pt x="491401" y="428929"/>
                  </a:lnTo>
                  <a:lnTo>
                    <a:pt x="490829" y="427507"/>
                  </a:lnTo>
                  <a:lnTo>
                    <a:pt x="487197" y="428078"/>
                  </a:lnTo>
                  <a:lnTo>
                    <a:pt x="486841" y="429641"/>
                  </a:lnTo>
                  <a:lnTo>
                    <a:pt x="487629" y="430923"/>
                  </a:lnTo>
                  <a:lnTo>
                    <a:pt x="488696" y="432625"/>
                  </a:lnTo>
                  <a:lnTo>
                    <a:pt x="487845" y="434047"/>
                  </a:lnTo>
                  <a:lnTo>
                    <a:pt x="488048" y="435889"/>
                  </a:lnTo>
                  <a:lnTo>
                    <a:pt x="489331" y="434124"/>
                  </a:lnTo>
                  <a:lnTo>
                    <a:pt x="492175" y="433336"/>
                  </a:lnTo>
                  <a:close/>
                </a:path>
                <a:path extrusionOk="0" h="526415" w="2149475">
                  <a:moveTo>
                    <a:pt x="514451" y="82753"/>
                  </a:moveTo>
                  <a:lnTo>
                    <a:pt x="513588" y="80683"/>
                  </a:lnTo>
                  <a:lnTo>
                    <a:pt x="511746" y="80975"/>
                  </a:lnTo>
                  <a:lnTo>
                    <a:pt x="508330" y="81470"/>
                  </a:lnTo>
                  <a:lnTo>
                    <a:pt x="509257" y="85090"/>
                  </a:lnTo>
                  <a:lnTo>
                    <a:pt x="508330" y="87363"/>
                  </a:lnTo>
                  <a:lnTo>
                    <a:pt x="510463" y="89281"/>
                  </a:lnTo>
                  <a:lnTo>
                    <a:pt x="512876" y="88785"/>
                  </a:lnTo>
                  <a:lnTo>
                    <a:pt x="514159" y="87083"/>
                  </a:lnTo>
                  <a:lnTo>
                    <a:pt x="514299" y="84594"/>
                  </a:lnTo>
                  <a:lnTo>
                    <a:pt x="514451" y="82753"/>
                  </a:lnTo>
                  <a:close/>
                </a:path>
                <a:path extrusionOk="0" h="526415" w="2149475">
                  <a:moveTo>
                    <a:pt x="549516" y="115493"/>
                  </a:moveTo>
                  <a:lnTo>
                    <a:pt x="549376" y="113144"/>
                  </a:lnTo>
                  <a:lnTo>
                    <a:pt x="548525" y="111442"/>
                  </a:lnTo>
                  <a:lnTo>
                    <a:pt x="546950" y="110947"/>
                  </a:lnTo>
                  <a:lnTo>
                    <a:pt x="544601" y="111086"/>
                  </a:lnTo>
                  <a:lnTo>
                    <a:pt x="543610" y="111518"/>
                  </a:lnTo>
                  <a:lnTo>
                    <a:pt x="540981" y="110871"/>
                  </a:lnTo>
                  <a:lnTo>
                    <a:pt x="540842" y="115417"/>
                  </a:lnTo>
                  <a:lnTo>
                    <a:pt x="543115" y="114706"/>
                  </a:lnTo>
                  <a:lnTo>
                    <a:pt x="544537" y="114922"/>
                  </a:lnTo>
                  <a:lnTo>
                    <a:pt x="547306" y="115557"/>
                  </a:lnTo>
                  <a:lnTo>
                    <a:pt x="549516" y="115493"/>
                  </a:lnTo>
                  <a:close/>
                </a:path>
                <a:path extrusionOk="0" h="526415" w="2149475">
                  <a:moveTo>
                    <a:pt x="559549" y="435825"/>
                  </a:moveTo>
                  <a:lnTo>
                    <a:pt x="558266" y="434682"/>
                  </a:lnTo>
                  <a:lnTo>
                    <a:pt x="553783" y="434543"/>
                  </a:lnTo>
                  <a:lnTo>
                    <a:pt x="552361" y="435686"/>
                  </a:lnTo>
                  <a:lnTo>
                    <a:pt x="552145" y="437959"/>
                  </a:lnTo>
                  <a:lnTo>
                    <a:pt x="552005" y="440372"/>
                  </a:lnTo>
                  <a:lnTo>
                    <a:pt x="553504" y="441439"/>
                  </a:lnTo>
                  <a:lnTo>
                    <a:pt x="555701" y="441642"/>
                  </a:lnTo>
                  <a:lnTo>
                    <a:pt x="558126" y="441579"/>
                  </a:lnTo>
                  <a:lnTo>
                    <a:pt x="559409" y="440372"/>
                  </a:lnTo>
                  <a:lnTo>
                    <a:pt x="559549" y="435825"/>
                  </a:lnTo>
                  <a:close/>
                </a:path>
                <a:path extrusionOk="0" h="526415" w="2149475">
                  <a:moveTo>
                    <a:pt x="561251" y="54902"/>
                  </a:moveTo>
                  <a:lnTo>
                    <a:pt x="561187" y="51777"/>
                  </a:lnTo>
                  <a:lnTo>
                    <a:pt x="561187" y="49796"/>
                  </a:lnTo>
                  <a:lnTo>
                    <a:pt x="559828" y="47523"/>
                  </a:lnTo>
                  <a:lnTo>
                    <a:pt x="554634" y="47523"/>
                  </a:lnTo>
                  <a:lnTo>
                    <a:pt x="553707" y="49720"/>
                  </a:lnTo>
                  <a:lnTo>
                    <a:pt x="553351" y="51854"/>
                  </a:lnTo>
                  <a:lnTo>
                    <a:pt x="552996" y="53835"/>
                  </a:lnTo>
                  <a:lnTo>
                    <a:pt x="554494" y="54483"/>
                  </a:lnTo>
                  <a:lnTo>
                    <a:pt x="556552" y="54267"/>
                  </a:lnTo>
                  <a:lnTo>
                    <a:pt x="558050" y="53632"/>
                  </a:lnTo>
                  <a:lnTo>
                    <a:pt x="561251" y="54902"/>
                  </a:lnTo>
                  <a:close/>
                </a:path>
                <a:path extrusionOk="0" h="526415" w="2149475">
                  <a:moveTo>
                    <a:pt x="580529" y="429996"/>
                  </a:moveTo>
                  <a:lnTo>
                    <a:pt x="577964" y="426656"/>
                  </a:lnTo>
                  <a:lnTo>
                    <a:pt x="575411" y="425526"/>
                  </a:lnTo>
                  <a:lnTo>
                    <a:pt x="574205" y="428371"/>
                  </a:lnTo>
                  <a:lnTo>
                    <a:pt x="575271" y="431495"/>
                  </a:lnTo>
                  <a:lnTo>
                    <a:pt x="576262" y="434619"/>
                  </a:lnTo>
                  <a:lnTo>
                    <a:pt x="578891" y="438454"/>
                  </a:lnTo>
                  <a:lnTo>
                    <a:pt x="579958" y="433616"/>
                  </a:lnTo>
                  <a:lnTo>
                    <a:pt x="580529" y="429996"/>
                  </a:lnTo>
                  <a:close/>
                </a:path>
                <a:path extrusionOk="0" h="526415" w="2149475">
                  <a:moveTo>
                    <a:pt x="589000" y="348462"/>
                  </a:moveTo>
                  <a:lnTo>
                    <a:pt x="588429" y="346544"/>
                  </a:lnTo>
                  <a:lnTo>
                    <a:pt x="586435" y="344487"/>
                  </a:lnTo>
                  <a:lnTo>
                    <a:pt x="585152" y="346544"/>
                  </a:lnTo>
                  <a:lnTo>
                    <a:pt x="584161" y="348170"/>
                  </a:lnTo>
                  <a:lnTo>
                    <a:pt x="584161" y="350164"/>
                  </a:lnTo>
                  <a:lnTo>
                    <a:pt x="586435" y="352793"/>
                  </a:lnTo>
                  <a:lnTo>
                    <a:pt x="588568" y="350596"/>
                  </a:lnTo>
                  <a:lnTo>
                    <a:pt x="589000" y="348462"/>
                  </a:lnTo>
                  <a:close/>
                </a:path>
                <a:path extrusionOk="0" h="526415" w="2149475">
                  <a:moveTo>
                    <a:pt x="677418" y="382625"/>
                  </a:moveTo>
                  <a:lnTo>
                    <a:pt x="673925" y="383197"/>
                  </a:lnTo>
                  <a:lnTo>
                    <a:pt x="672579" y="381635"/>
                  </a:lnTo>
                  <a:lnTo>
                    <a:pt x="670661" y="381774"/>
                  </a:lnTo>
                  <a:lnTo>
                    <a:pt x="670369" y="382981"/>
                  </a:lnTo>
                  <a:lnTo>
                    <a:pt x="670521" y="384251"/>
                  </a:lnTo>
                  <a:lnTo>
                    <a:pt x="670725" y="386816"/>
                  </a:lnTo>
                  <a:lnTo>
                    <a:pt x="672007" y="389089"/>
                  </a:lnTo>
                  <a:lnTo>
                    <a:pt x="674497" y="389445"/>
                  </a:lnTo>
                  <a:lnTo>
                    <a:pt x="676071" y="389724"/>
                  </a:lnTo>
                  <a:lnTo>
                    <a:pt x="677278" y="387591"/>
                  </a:lnTo>
                  <a:lnTo>
                    <a:pt x="677341" y="385889"/>
                  </a:lnTo>
                  <a:lnTo>
                    <a:pt x="677418" y="382625"/>
                  </a:lnTo>
                  <a:close/>
                </a:path>
                <a:path extrusionOk="0" h="526415" w="2149475">
                  <a:moveTo>
                    <a:pt x="681469" y="407619"/>
                  </a:moveTo>
                  <a:lnTo>
                    <a:pt x="679411" y="405066"/>
                  </a:lnTo>
                  <a:lnTo>
                    <a:pt x="677773" y="405422"/>
                  </a:lnTo>
                  <a:lnTo>
                    <a:pt x="676275" y="406628"/>
                  </a:lnTo>
                  <a:lnTo>
                    <a:pt x="675919" y="408266"/>
                  </a:lnTo>
                  <a:lnTo>
                    <a:pt x="678408" y="410400"/>
                  </a:lnTo>
                  <a:lnTo>
                    <a:pt x="680339" y="410464"/>
                  </a:lnTo>
                  <a:lnTo>
                    <a:pt x="681113" y="409257"/>
                  </a:lnTo>
                  <a:lnTo>
                    <a:pt x="681469" y="407619"/>
                  </a:lnTo>
                  <a:close/>
                </a:path>
                <a:path extrusionOk="0" h="526415" w="2149475">
                  <a:moveTo>
                    <a:pt x="771880" y="127279"/>
                  </a:moveTo>
                  <a:lnTo>
                    <a:pt x="771525" y="125577"/>
                  </a:lnTo>
                  <a:lnTo>
                    <a:pt x="770610" y="124434"/>
                  </a:lnTo>
                  <a:lnTo>
                    <a:pt x="768756" y="124650"/>
                  </a:lnTo>
                  <a:lnTo>
                    <a:pt x="765619" y="126860"/>
                  </a:lnTo>
                  <a:lnTo>
                    <a:pt x="765771" y="128778"/>
                  </a:lnTo>
                  <a:lnTo>
                    <a:pt x="767689" y="129832"/>
                  </a:lnTo>
                  <a:lnTo>
                    <a:pt x="769467" y="130124"/>
                  </a:lnTo>
                  <a:lnTo>
                    <a:pt x="771321" y="130340"/>
                  </a:lnTo>
                  <a:lnTo>
                    <a:pt x="771601" y="128701"/>
                  </a:lnTo>
                  <a:lnTo>
                    <a:pt x="771880" y="127279"/>
                  </a:lnTo>
                  <a:close/>
                </a:path>
                <a:path extrusionOk="0" h="526415" w="2149475">
                  <a:moveTo>
                    <a:pt x="780846" y="442569"/>
                  </a:moveTo>
                  <a:lnTo>
                    <a:pt x="776363" y="440156"/>
                  </a:lnTo>
                  <a:lnTo>
                    <a:pt x="775589" y="442785"/>
                  </a:lnTo>
                  <a:lnTo>
                    <a:pt x="774014" y="446328"/>
                  </a:lnTo>
                  <a:lnTo>
                    <a:pt x="772096" y="448322"/>
                  </a:lnTo>
                  <a:lnTo>
                    <a:pt x="774369" y="450456"/>
                  </a:lnTo>
                  <a:lnTo>
                    <a:pt x="775233" y="450735"/>
                  </a:lnTo>
                  <a:lnTo>
                    <a:pt x="777290" y="449961"/>
                  </a:lnTo>
                  <a:lnTo>
                    <a:pt x="778637" y="448322"/>
                  </a:lnTo>
                  <a:lnTo>
                    <a:pt x="780415" y="444766"/>
                  </a:lnTo>
                  <a:lnTo>
                    <a:pt x="780846" y="442569"/>
                  </a:lnTo>
                  <a:close/>
                </a:path>
                <a:path extrusionOk="0" h="526415" w="2149475">
                  <a:moveTo>
                    <a:pt x="802754" y="356552"/>
                  </a:moveTo>
                  <a:lnTo>
                    <a:pt x="802690" y="354076"/>
                  </a:lnTo>
                  <a:lnTo>
                    <a:pt x="800976" y="351866"/>
                  </a:lnTo>
                  <a:lnTo>
                    <a:pt x="799134" y="352361"/>
                  </a:lnTo>
                  <a:lnTo>
                    <a:pt x="797064" y="353288"/>
                  </a:lnTo>
                  <a:lnTo>
                    <a:pt x="796848" y="355561"/>
                  </a:lnTo>
                  <a:lnTo>
                    <a:pt x="799134" y="356704"/>
                  </a:lnTo>
                  <a:lnTo>
                    <a:pt x="800696" y="356349"/>
                  </a:lnTo>
                  <a:lnTo>
                    <a:pt x="802754" y="356552"/>
                  </a:lnTo>
                  <a:close/>
                </a:path>
                <a:path extrusionOk="0" h="526415" w="2149475">
                  <a:moveTo>
                    <a:pt x="804748" y="110375"/>
                  </a:moveTo>
                  <a:lnTo>
                    <a:pt x="804532" y="108737"/>
                  </a:lnTo>
                  <a:lnTo>
                    <a:pt x="804113" y="106972"/>
                  </a:lnTo>
                  <a:lnTo>
                    <a:pt x="799630" y="106972"/>
                  </a:lnTo>
                  <a:lnTo>
                    <a:pt x="798626" y="108889"/>
                  </a:lnTo>
                  <a:lnTo>
                    <a:pt x="798423" y="110871"/>
                  </a:lnTo>
                  <a:lnTo>
                    <a:pt x="798271" y="112725"/>
                  </a:lnTo>
                  <a:lnTo>
                    <a:pt x="799846" y="113499"/>
                  </a:lnTo>
                  <a:lnTo>
                    <a:pt x="803465" y="113499"/>
                  </a:lnTo>
                  <a:lnTo>
                    <a:pt x="804684" y="112509"/>
                  </a:lnTo>
                  <a:lnTo>
                    <a:pt x="804748" y="110375"/>
                  </a:lnTo>
                  <a:close/>
                </a:path>
                <a:path extrusionOk="0" h="526415" w="2149475">
                  <a:moveTo>
                    <a:pt x="837895" y="109169"/>
                  </a:moveTo>
                  <a:lnTo>
                    <a:pt x="837615" y="107607"/>
                  </a:lnTo>
                  <a:lnTo>
                    <a:pt x="836764" y="106260"/>
                  </a:lnTo>
                  <a:lnTo>
                    <a:pt x="834986" y="106400"/>
                  </a:lnTo>
                  <a:lnTo>
                    <a:pt x="833412" y="106464"/>
                  </a:lnTo>
                  <a:lnTo>
                    <a:pt x="831494" y="107111"/>
                  </a:lnTo>
                  <a:lnTo>
                    <a:pt x="831570" y="108889"/>
                  </a:lnTo>
                  <a:lnTo>
                    <a:pt x="831710" y="110655"/>
                  </a:lnTo>
                  <a:lnTo>
                    <a:pt x="833628" y="111582"/>
                  </a:lnTo>
                  <a:lnTo>
                    <a:pt x="835266" y="111937"/>
                  </a:lnTo>
                  <a:lnTo>
                    <a:pt x="836968" y="112369"/>
                  </a:lnTo>
                  <a:lnTo>
                    <a:pt x="837476" y="110731"/>
                  </a:lnTo>
                  <a:lnTo>
                    <a:pt x="837895" y="109169"/>
                  </a:lnTo>
                  <a:close/>
                </a:path>
                <a:path extrusionOk="0" h="526415" w="2149475">
                  <a:moveTo>
                    <a:pt x="901636" y="427012"/>
                  </a:moveTo>
                  <a:lnTo>
                    <a:pt x="899998" y="425170"/>
                  </a:lnTo>
                  <a:lnTo>
                    <a:pt x="897585" y="425450"/>
                  </a:lnTo>
                  <a:lnTo>
                    <a:pt x="896010" y="427228"/>
                  </a:lnTo>
                  <a:lnTo>
                    <a:pt x="895375" y="429361"/>
                  </a:lnTo>
                  <a:lnTo>
                    <a:pt x="898004" y="431495"/>
                  </a:lnTo>
                  <a:lnTo>
                    <a:pt x="899642" y="430631"/>
                  </a:lnTo>
                  <a:lnTo>
                    <a:pt x="901204" y="429285"/>
                  </a:lnTo>
                  <a:lnTo>
                    <a:pt x="901636" y="427012"/>
                  </a:lnTo>
                  <a:close/>
                </a:path>
                <a:path extrusionOk="0" h="526415" w="2149475">
                  <a:moveTo>
                    <a:pt x="924255" y="95389"/>
                  </a:moveTo>
                  <a:lnTo>
                    <a:pt x="922058" y="95110"/>
                  </a:lnTo>
                  <a:lnTo>
                    <a:pt x="920699" y="94818"/>
                  </a:lnTo>
                  <a:lnTo>
                    <a:pt x="918845" y="94538"/>
                  </a:lnTo>
                  <a:lnTo>
                    <a:pt x="917714" y="95605"/>
                  </a:lnTo>
                  <a:lnTo>
                    <a:pt x="917498" y="97383"/>
                  </a:lnTo>
                  <a:lnTo>
                    <a:pt x="917359" y="98869"/>
                  </a:lnTo>
                  <a:lnTo>
                    <a:pt x="918070" y="100012"/>
                  </a:lnTo>
                  <a:lnTo>
                    <a:pt x="919911" y="100507"/>
                  </a:lnTo>
                  <a:lnTo>
                    <a:pt x="921410" y="99796"/>
                  </a:lnTo>
                  <a:lnTo>
                    <a:pt x="923404" y="99085"/>
                  </a:lnTo>
                  <a:lnTo>
                    <a:pt x="923836" y="97307"/>
                  </a:lnTo>
                  <a:lnTo>
                    <a:pt x="924255" y="95389"/>
                  </a:lnTo>
                  <a:close/>
                </a:path>
                <a:path extrusionOk="0" h="526415" w="2149475">
                  <a:moveTo>
                    <a:pt x="930440" y="413804"/>
                  </a:moveTo>
                  <a:lnTo>
                    <a:pt x="928738" y="413448"/>
                  </a:lnTo>
                  <a:lnTo>
                    <a:pt x="926388" y="416001"/>
                  </a:lnTo>
                  <a:lnTo>
                    <a:pt x="926033" y="416788"/>
                  </a:lnTo>
                  <a:lnTo>
                    <a:pt x="925398" y="418706"/>
                  </a:lnTo>
                  <a:lnTo>
                    <a:pt x="924191" y="420624"/>
                  </a:lnTo>
                  <a:lnTo>
                    <a:pt x="925398" y="422757"/>
                  </a:lnTo>
                  <a:lnTo>
                    <a:pt x="927176" y="423113"/>
                  </a:lnTo>
                  <a:lnTo>
                    <a:pt x="929309" y="421614"/>
                  </a:lnTo>
                  <a:lnTo>
                    <a:pt x="930021" y="419417"/>
                  </a:lnTo>
                  <a:lnTo>
                    <a:pt x="930300" y="416788"/>
                  </a:lnTo>
                  <a:lnTo>
                    <a:pt x="929665" y="415861"/>
                  </a:lnTo>
                  <a:lnTo>
                    <a:pt x="930440" y="413804"/>
                  </a:lnTo>
                  <a:close/>
                </a:path>
                <a:path extrusionOk="0" h="526415" w="2149475">
                  <a:moveTo>
                    <a:pt x="1024267" y="433552"/>
                  </a:moveTo>
                  <a:lnTo>
                    <a:pt x="1024204" y="430784"/>
                  </a:lnTo>
                  <a:lnTo>
                    <a:pt x="1022705" y="432409"/>
                  </a:lnTo>
                  <a:lnTo>
                    <a:pt x="1021283" y="432841"/>
                  </a:lnTo>
                  <a:lnTo>
                    <a:pt x="1019860" y="433197"/>
                  </a:lnTo>
                  <a:lnTo>
                    <a:pt x="1017803" y="436537"/>
                  </a:lnTo>
                  <a:lnTo>
                    <a:pt x="1019086" y="438378"/>
                  </a:lnTo>
                  <a:lnTo>
                    <a:pt x="1021994" y="436321"/>
                  </a:lnTo>
                  <a:lnTo>
                    <a:pt x="1022565" y="434682"/>
                  </a:lnTo>
                  <a:lnTo>
                    <a:pt x="1024267" y="433552"/>
                  </a:lnTo>
                  <a:close/>
                </a:path>
                <a:path extrusionOk="0" h="526415" w="2149475">
                  <a:moveTo>
                    <a:pt x="1177569" y="166344"/>
                  </a:moveTo>
                  <a:lnTo>
                    <a:pt x="1176007" y="163855"/>
                  </a:lnTo>
                  <a:lnTo>
                    <a:pt x="1174229" y="163855"/>
                  </a:lnTo>
                  <a:lnTo>
                    <a:pt x="1172667" y="164998"/>
                  </a:lnTo>
                  <a:lnTo>
                    <a:pt x="1172159" y="166560"/>
                  </a:lnTo>
                  <a:lnTo>
                    <a:pt x="1174369" y="168897"/>
                  </a:lnTo>
                  <a:lnTo>
                    <a:pt x="1176147" y="169049"/>
                  </a:lnTo>
                  <a:lnTo>
                    <a:pt x="1177213" y="168046"/>
                  </a:lnTo>
                  <a:lnTo>
                    <a:pt x="1177569" y="166344"/>
                  </a:lnTo>
                  <a:close/>
                </a:path>
                <a:path extrusionOk="0" h="526415" w="2149475">
                  <a:moveTo>
                    <a:pt x="1679994" y="357555"/>
                  </a:moveTo>
                  <a:lnTo>
                    <a:pt x="1677365" y="354926"/>
                  </a:lnTo>
                  <a:lnTo>
                    <a:pt x="1675447" y="355130"/>
                  </a:lnTo>
                  <a:lnTo>
                    <a:pt x="1674025" y="356908"/>
                  </a:lnTo>
                  <a:lnTo>
                    <a:pt x="1673885" y="358546"/>
                  </a:lnTo>
                  <a:lnTo>
                    <a:pt x="1673669" y="360540"/>
                  </a:lnTo>
                  <a:lnTo>
                    <a:pt x="1679079" y="360540"/>
                  </a:lnTo>
                  <a:lnTo>
                    <a:pt x="1679854" y="359321"/>
                  </a:lnTo>
                  <a:lnTo>
                    <a:pt x="1679994" y="357555"/>
                  </a:lnTo>
                  <a:close/>
                </a:path>
                <a:path extrusionOk="0" h="526415" w="2149475">
                  <a:moveTo>
                    <a:pt x="1751203" y="82816"/>
                  </a:moveTo>
                  <a:lnTo>
                    <a:pt x="1749640" y="81254"/>
                  </a:lnTo>
                  <a:lnTo>
                    <a:pt x="1747939" y="81686"/>
                  </a:lnTo>
                  <a:lnTo>
                    <a:pt x="1745729" y="81686"/>
                  </a:lnTo>
                  <a:lnTo>
                    <a:pt x="1745729" y="84239"/>
                  </a:lnTo>
                  <a:lnTo>
                    <a:pt x="1747291" y="86728"/>
                  </a:lnTo>
                  <a:lnTo>
                    <a:pt x="1749285" y="86296"/>
                  </a:lnTo>
                  <a:lnTo>
                    <a:pt x="1750428" y="84518"/>
                  </a:lnTo>
                  <a:lnTo>
                    <a:pt x="1751203" y="82816"/>
                  </a:lnTo>
                  <a:close/>
                </a:path>
                <a:path extrusionOk="0" h="526415" w="2149475">
                  <a:moveTo>
                    <a:pt x="1818500" y="494982"/>
                  </a:moveTo>
                  <a:lnTo>
                    <a:pt x="1817865" y="490728"/>
                  </a:lnTo>
                  <a:lnTo>
                    <a:pt x="1815731" y="489940"/>
                  </a:lnTo>
                  <a:lnTo>
                    <a:pt x="1810181" y="492150"/>
                  </a:lnTo>
                  <a:lnTo>
                    <a:pt x="1812099" y="494626"/>
                  </a:lnTo>
                  <a:lnTo>
                    <a:pt x="1814588" y="495769"/>
                  </a:lnTo>
                  <a:lnTo>
                    <a:pt x="1817712" y="495630"/>
                  </a:lnTo>
                  <a:lnTo>
                    <a:pt x="1818500" y="494982"/>
                  </a:lnTo>
                  <a:close/>
                </a:path>
                <a:path extrusionOk="0" h="526415" w="2149475">
                  <a:moveTo>
                    <a:pt x="1921357" y="366217"/>
                  </a:moveTo>
                  <a:lnTo>
                    <a:pt x="1921217" y="363728"/>
                  </a:lnTo>
                  <a:lnTo>
                    <a:pt x="1921294" y="361175"/>
                  </a:lnTo>
                  <a:lnTo>
                    <a:pt x="1918373" y="360743"/>
                  </a:lnTo>
                  <a:lnTo>
                    <a:pt x="1916099" y="360324"/>
                  </a:lnTo>
                  <a:lnTo>
                    <a:pt x="1915668" y="362305"/>
                  </a:lnTo>
                  <a:lnTo>
                    <a:pt x="1915744" y="364083"/>
                  </a:lnTo>
                  <a:lnTo>
                    <a:pt x="1915883" y="366496"/>
                  </a:lnTo>
                  <a:lnTo>
                    <a:pt x="1915960" y="369341"/>
                  </a:lnTo>
                  <a:lnTo>
                    <a:pt x="1921357" y="369976"/>
                  </a:lnTo>
                  <a:lnTo>
                    <a:pt x="1921217" y="367703"/>
                  </a:lnTo>
                  <a:lnTo>
                    <a:pt x="1921357" y="366217"/>
                  </a:lnTo>
                  <a:close/>
                </a:path>
                <a:path extrusionOk="0" h="526415" w="2149475">
                  <a:moveTo>
                    <a:pt x="1958784" y="522046"/>
                  </a:moveTo>
                  <a:lnTo>
                    <a:pt x="1955863" y="519772"/>
                  </a:lnTo>
                  <a:lnTo>
                    <a:pt x="1953514" y="519849"/>
                  </a:lnTo>
                  <a:lnTo>
                    <a:pt x="1951596" y="521271"/>
                  </a:lnTo>
                  <a:lnTo>
                    <a:pt x="1952167" y="524535"/>
                  </a:lnTo>
                  <a:lnTo>
                    <a:pt x="1955292" y="526237"/>
                  </a:lnTo>
                  <a:lnTo>
                    <a:pt x="1955584" y="521906"/>
                  </a:lnTo>
                  <a:lnTo>
                    <a:pt x="1958784" y="522046"/>
                  </a:lnTo>
                  <a:close/>
                </a:path>
                <a:path extrusionOk="0" h="526415" w="2149475">
                  <a:moveTo>
                    <a:pt x="1961057" y="154978"/>
                  </a:moveTo>
                  <a:lnTo>
                    <a:pt x="1960981" y="152844"/>
                  </a:lnTo>
                  <a:lnTo>
                    <a:pt x="1959698" y="151714"/>
                  </a:lnTo>
                  <a:lnTo>
                    <a:pt x="1957285" y="151638"/>
                  </a:lnTo>
                  <a:lnTo>
                    <a:pt x="1956142" y="152069"/>
                  </a:lnTo>
                  <a:lnTo>
                    <a:pt x="1954161" y="152069"/>
                  </a:lnTo>
                  <a:lnTo>
                    <a:pt x="1960486" y="157962"/>
                  </a:lnTo>
                  <a:lnTo>
                    <a:pt x="1961057" y="156476"/>
                  </a:lnTo>
                  <a:lnTo>
                    <a:pt x="1961057" y="154978"/>
                  </a:lnTo>
                  <a:close/>
                </a:path>
                <a:path extrusionOk="0" h="526415" w="2149475">
                  <a:moveTo>
                    <a:pt x="1967674" y="188582"/>
                  </a:moveTo>
                  <a:lnTo>
                    <a:pt x="1966671" y="188074"/>
                  </a:lnTo>
                  <a:lnTo>
                    <a:pt x="1962975" y="188074"/>
                  </a:lnTo>
                  <a:lnTo>
                    <a:pt x="1962556" y="190284"/>
                  </a:lnTo>
                  <a:lnTo>
                    <a:pt x="1961908" y="191985"/>
                  </a:lnTo>
                  <a:lnTo>
                    <a:pt x="1963623" y="194259"/>
                  </a:lnTo>
                  <a:lnTo>
                    <a:pt x="1966468" y="194398"/>
                  </a:lnTo>
                  <a:lnTo>
                    <a:pt x="1966468" y="191770"/>
                  </a:lnTo>
                  <a:lnTo>
                    <a:pt x="1967458" y="190284"/>
                  </a:lnTo>
                  <a:lnTo>
                    <a:pt x="1967674" y="188582"/>
                  </a:lnTo>
                  <a:close/>
                </a:path>
                <a:path extrusionOk="0" h="526415" w="2149475">
                  <a:moveTo>
                    <a:pt x="1976132" y="498119"/>
                  </a:moveTo>
                  <a:lnTo>
                    <a:pt x="1975713" y="496620"/>
                  </a:lnTo>
                  <a:lnTo>
                    <a:pt x="1975281" y="494842"/>
                  </a:lnTo>
                  <a:lnTo>
                    <a:pt x="1973364" y="494563"/>
                  </a:lnTo>
                  <a:lnTo>
                    <a:pt x="1970874" y="496900"/>
                  </a:lnTo>
                  <a:lnTo>
                    <a:pt x="1970735" y="498817"/>
                  </a:lnTo>
                  <a:lnTo>
                    <a:pt x="1972221" y="499465"/>
                  </a:lnTo>
                  <a:lnTo>
                    <a:pt x="1973795" y="499745"/>
                  </a:lnTo>
                  <a:lnTo>
                    <a:pt x="1976132" y="498119"/>
                  </a:lnTo>
                  <a:close/>
                </a:path>
                <a:path extrusionOk="0" h="526415" w="2149475">
                  <a:moveTo>
                    <a:pt x="1980399" y="166916"/>
                  </a:moveTo>
                  <a:lnTo>
                    <a:pt x="1977986" y="164782"/>
                  </a:lnTo>
                  <a:lnTo>
                    <a:pt x="1975358" y="165061"/>
                  </a:lnTo>
                  <a:lnTo>
                    <a:pt x="1975142" y="167055"/>
                  </a:lnTo>
                  <a:lnTo>
                    <a:pt x="1975002" y="169049"/>
                  </a:lnTo>
                  <a:lnTo>
                    <a:pt x="1976920" y="171602"/>
                  </a:lnTo>
                  <a:lnTo>
                    <a:pt x="1979269" y="171170"/>
                  </a:lnTo>
                  <a:lnTo>
                    <a:pt x="1980120" y="169113"/>
                  </a:lnTo>
                  <a:lnTo>
                    <a:pt x="1980399" y="166916"/>
                  </a:lnTo>
                  <a:close/>
                </a:path>
                <a:path extrusionOk="0" h="526415" w="2149475">
                  <a:moveTo>
                    <a:pt x="2002459" y="80835"/>
                  </a:moveTo>
                  <a:lnTo>
                    <a:pt x="2001672" y="79336"/>
                  </a:lnTo>
                  <a:lnTo>
                    <a:pt x="2000605" y="78054"/>
                  </a:lnTo>
                  <a:lnTo>
                    <a:pt x="1999399" y="76212"/>
                  </a:lnTo>
                  <a:lnTo>
                    <a:pt x="1997544" y="78486"/>
                  </a:lnTo>
                  <a:lnTo>
                    <a:pt x="1997544" y="80543"/>
                  </a:lnTo>
                  <a:lnTo>
                    <a:pt x="1998332" y="82537"/>
                  </a:lnTo>
                  <a:lnTo>
                    <a:pt x="1998764" y="83807"/>
                  </a:lnTo>
                  <a:lnTo>
                    <a:pt x="1999538" y="85445"/>
                  </a:lnTo>
                  <a:lnTo>
                    <a:pt x="2001316" y="84670"/>
                  </a:lnTo>
                  <a:lnTo>
                    <a:pt x="2002459" y="80835"/>
                  </a:lnTo>
                  <a:close/>
                </a:path>
                <a:path extrusionOk="0" h="526415" w="2149475">
                  <a:moveTo>
                    <a:pt x="2020023" y="424815"/>
                  </a:moveTo>
                  <a:lnTo>
                    <a:pt x="2018893" y="423113"/>
                  </a:lnTo>
                  <a:lnTo>
                    <a:pt x="2014766" y="422541"/>
                  </a:lnTo>
                  <a:lnTo>
                    <a:pt x="2014334" y="424180"/>
                  </a:lnTo>
                  <a:lnTo>
                    <a:pt x="2014194" y="425945"/>
                  </a:lnTo>
                  <a:lnTo>
                    <a:pt x="2015045" y="427583"/>
                  </a:lnTo>
                  <a:lnTo>
                    <a:pt x="2013762" y="430707"/>
                  </a:lnTo>
                  <a:lnTo>
                    <a:pt x="2016823" y="430847"/>
                  </a:lnTo>
                  <a:lnTo>
                    <a:pt x="2018957" y="430847"/>
                  </a:lnTo>
                  <a:lnTo>
                    <a:pt x="2019528" y="428434"/>
                  </a:lnTo>
                  <a:lnTo>
                    <a:pt x="2019744" y="426732"/>
                  </a:lnTo>
                  <a:lnTo>
                    <a:pt x="2020023" y="424815"/>
                  </a:lnTo>
                  <a:close/>
                </a:path>
                <a:path extrusionOk="0" h="526415" w="2149475">
                  <a:moveTo>
                    <a:pt x="2020023" y="157822"/>
                  </a:moveTo>
                  <a:lnTo>
                    <a:pt x="2017890" y="158102"/>
                  </a:lnTo>
                  <a:lnTo>
                    <a:pt x="2016760" y="157607"/>
                  </a:lnTo>
                  <a:lnTo>
                    <a:pt x="2014766" y="157746"/>
                  </a:lnTo>
                  <a:lnTo>
                    <a:pt x="2013762" y="158813"/>
                  </a:lnTo>
                  <a:lnTo>
                    <a:pt x="2013762" y="160591"/>
                  </a:lnTo>
                  <a:lnTo>
                    <a:pt x="2016188" y="163499"/>
                  </a:lnTo>
                  <a:lnTo>
                    <a:pt x="2018245" y="163220"/>
                  </a:lnTo>
                  <a:lnTo>
                    <a:pt x="2019744" y="161442"/>
                  </a:lnTo>
                  <a:lnTo>
                    <a:pt x="2019884" y="159461"/>
                  </a:lnTo>
                  <a:lnTo>
                    <a:pt x="2020023" y="157822"/>
                  </a:lnTo>
                  <a:close/>
                </a:path>
                <a:path extrusionOk="0" h="526415" w="2149475">
                  <a:moveTo>
                    <a:pt x="2021598" y="492429"/>
                  </a:moveTo>
                  <a:lnTo>
                    <a:pt x="2020176" y="489940"/>
                  </a:lnTo>
                  <a:lnTo>
                    <a:pt x="2018322" y="490588"/>
                  </a:lnTo>
                  <a:lnTo>
                    <a:pt x="2016899" y="492569"/>
                  </a:lnTo>
                  <a:lnTo>
                    <a:pt x="2015972" y="494779"/>
                  </a:lnTo>
                  <a:lnTo>
                    <a:pt x="2015756" y="497192"/>
                  </a:lnTo>
                  <a:lnTo>
                    <a:pt x="2016607" y="498970"/>
                  </a:lnTo>
                  <a:lnTo>
                    <a:pt x="2018385" y="498678"/>
                  </a:lnTo>
                  <a:lnTo>
                    <a:pt x="2020023" y="496836"/>
                  </a:lnTo>
                  <a:lnTo>
                    <a:pt x="2020951" y="494626"/>
                  </a:lnTo>
                  <a:lnTo>
                    <a:pt x="2021598" y="492429"/>
                  </a:lnTo>
                  <a:close/>
                </a:path>
                <a:path extrusionOk="0" h="526415" w="2149475">
                  <a:moveTo>
                    <a:pt x="2026932" y="138722"/>
                  </a:moveTo>
                  <a:lnTo>
                    <a:pt x="2025002" y="136232"/>
                  </a:lnTo>
                  <a:lnTo>
                    <a:pt x="2022449" y="136372"/>
                  </a:lnTo>
                  <a:lnTo>
                    <a:pt x="2020595" y="139001"/>
                  </a:lnTo>
                  <a:lnTo>
                    <a:pt x="2021801" y="140995"/>
                  </a:lnTo>
                  <a:lnTo>
                    <a:pt x="2023935" y="143116"/>
                  </a:lnTo>
                  <a:lnTo>
                    <a:pt x="2025357" y="140779"/>
                  </a:lnTo>
                  <a:lnTo>
                    <a:pt x="2026932" y="138722"/>
                  </a:lnTo>
                  <a:close/>
                </a:path>
                <a:path extrusionOk="0" h="526415" w="2149475">
                  <a:moveTo>
                    <a:pt x="2027707" y="247891"/>
                  </a:moveTo>
                  <a:lnTo>
                    <a:pt x="2027428" y="245402"/>
                  </a:lnTo>
                  <a:lnTo>
                    <a:pt x="2026361" y="243128"/>
                  </a:lnTo>
                  <a:lnTo>
                    <a:pt x="2023872" y="242341"/>
                  </a:lnTo>
                  <a:lnTo>
                    <a:pt x="2022233" y="241846"/>
                  </a:lnTo>
                  <a:lnTo>
                    <a:pt x="2021878" y="243484"/>
                  </a:lnTo>
                  <a:lnTo>
                    <a:pt x="2022094" y="244830"/>
                  </a:lnTo>
                  <a:lnTo>
                    <a:pt x="2022589" y="247103"/>
                  </a:lnTo>
                  <a:lnTo>
                    <a:pt x="2022805" y="249593"/>
                  </a:lnTo>
                  <a:lnTo>
                    <a:pt x="2025510" y="250507"/>
                  </a:lnTo>
                  <a:lnTo>
                    <a:pt x="2027707" y="247891"/>
                  </a:lnTo>
                  <a:close/>
                </a:path>
                <a:path extrusionOk="0" h="526415" w="2149475">
                  <a:moveTo>
                    <a:pt x="2037880" y="342633"/>
                  </a:moveTo>
                  <a:lnTo>
                    <a:pt x="2037600" y="341147"/>
                  </a:lnTo>
                  <a:lnTo>
                    <a:pt x="2036889" y="339864"/>
                  </a:lnTo>
                  <a:lnTo>
                    <a:pt x="2035175" y="340296"/>
                  </a:lnTo>
                  <a:lnTo>
                    <a:pt x="2033117" y="340715"/>
                  </a:lnTo>
                  <a:lnTo>
                    <a:pt x="2030056" y="340652"/>
                  </a:lnTo>
                  <a:lnTo>
                    <a:pt x="2030056" y="345262"/>
                  </a:lnTo>
                  <a:lnTo>
                    <a:pt x="2031834" y="347319"/>
                  </a:lnTo>
                  <a:lnTo>
                    <a:pt x="2037029" y="347179"/>
                  </a:lnTo>
                  <a:lnTo>
                    <a:pt x="2037245" y="344690"/>
                  </a:lnTo>
                  <a:lnTo>
                    <a:pt x="2037880" y="342633"/>
                  </a:lnTo>
                  <a:close/>
                </a:path>
                <a:path extrusionOk="0" h="526415" w="2149475">
                  <a:moveTo>
                    <a:pt x="2042934" y="313232"/>
                  </a:moveTo>
                  <a:lnTo>
                    <a:pt x="2040724" y="313588"/>
                  </a:lnTo>
                  <a:lnTo>
                    <a:pt x="2039734" y="313016"/>
                  </a:lnTo>
                  <a:lnTo>
                    <a:pt x="2037740" y="313016"/>
                  </a:lnTo>
                  <a:lnTo>
                    <a:pt x="2036597" y="313944"/>
                  </a:lnTo>
                  <a:lnTo>
                    <a:pt x="2036457" y="315722"/>
                  </a:lnTo>
                  <a:lnTo>
                    <a:pt x="2038731" y="318693"/>
                  </a:lnTo>
                  <a:lnTo>
                    <a:pt x="2040801" y="318693"/>
                  </a:lnTo>
                  <a:lnTo>
                    <a:pt x="2042007" y="316928"/>
                  </a:lnTo>
                  <a:lnTo>
                    <a:pt x="2042934" y="313232"/>
                  </a:lnTo>
                  <a:close/>
                </a:path>
                <a:path extrusionOk="0" h="526415" w="2149475">
                  <a:moveTo>
                    <a:pt x="2058085" y="475107"/>
                  </a:moveTo>
                  <a:lnTo>
                    <a:pt x="2055876" y="469773"/>
                  </a:lnTo>
                  <a:lnTo>
                    <a:pt x="2050681" y="465658"/>
                  </a:lnTo>
                  <a:lnTo>
                    <a:pt x="2048840" y="471830"/>
                  </a:lnTo>
                  <a:lnTo>
                    <a:pt x="2056942" y="472973"/>
                  </a:lnTo>
                  <a:lnTo>
                    <a:pt x="2055672" y="478434"/>
                  </a:lnTo>
                  <a:lnTo>
                    <a:pt x="2058085" y="475107"/>
                  </a:lnTo>
                  <a:close/>
                </a:path>
                <a:path extrusionOk="0" h="526415" w="2149475">
                  <a:moveTo>
                    <a:pt x="2063140" y="347395"/>
                  </a:moveTo>
                  <a:lnTo>
                    <a:pt x="2062848" y="344271"/>
                  </a:lnTo>
                  <a:lnTo>
                    <a:pt x="2058009" y="343979"/>
                  </a:lnTo>
                  <a:lnTo>
                    <a:pt x="2057869" y="347040"/>
                  </a:lnTo>
                  <a:lnTo>
                    <a:pt x="2057730" y="349453"/>
                  </a:lnTo>
                  <a:lnTo>
                    <a:pt x="2058085" y="351231"/>
                  </a:lnTo>
                  <a:lnTo>
                    <a:pt x="2057374" y="354215"/>
                  </a:lnTo>
                  <a:lnTo>
                    <a:pt x="2062708" y="354495"/>
                  </a:lnTo>
                  <a:lnTo>
                    <a:pt x="2063140" y="351726"/>
                  </a:lnTo>
                  <a:lnTo>
                    <a:pt x="2063140" y="347395"/>
                  </a:lnTo>
                  <a:close/>
                </a:path>
                <a:path extrusionOk="0" h="526415" w="2149475">
                  <a:moveTo>
                    <a:pt x="2076653" y="307047"/>
                  </a:moveTo>
                  <a:lnTo>
                    <a:pt x="2074659" y="303644"/>
                  </a:lnTo>
                  <a:lnTo>
                    <a:pt x="2075649" y="301726"/>
                  </a:lnTo>
                  <a:lnTo>
                    <a:pt x="2076221" y="300380"/>
                  </a:lnTo>
                  <a:lnTo>
                    <a:pt x="2075446" y="299313"/>
                  </a:lnTo>
                  <a:lnTo>
                    <a:pt x="2073808" y="299161"/>
                  </a:lnTo>
                  <a:lnTo>
                    <a:pt x="2071027" y="299593"/>
                  </a:lnTo>
                  <a:lnTo>
                    <a:pt x="2070252" y="301650"/>
                  </a:lnTo>
                  <a:lnTo>
                    <a:pt x="2070112" y="303999"/>
                  </a:lnTo>
                  <a:lnTo>
                    <a:pt x="2070036" y="305981"/>
                  </a:lnTo>
                  <a:lnTo>
                    <a:pt x="2071243" y="307975"/>
                  </a:lnTo>
                  <a:lnTo>
                    <a:pt x="2073236" y="307619"/>
                  </a:lnTo>
                  <a:lnTo>
                    <a:pt x="2076653" y="307047"/>
                  </a:lnTo>
                  <a:close/>
                </a:path>
                <a:path extrusionOk="0" h="526415" w="2149475">
                  <a:moveTo>
                    <a:pt x="2077364" y="502234"/>
                  </a:moveTo>
                  <a:lnTo>
                    <a:pt x="2074087" y="500392"/>
                  </a:lnTo>
                  <a:lnTo>
                    <a:pt x="2072309" y="500735"/>
                  </a:lnTo>
                  <a:lnTo>
                    <a:pt x="2070823" y="501662"/>
                  </a:lnTo>
                  <a:lnTo>
                    <a:pt x="2071103" y="503656"/>
                  </a:lnTo>
                  <a:lnTo>
                    <a:pt x="2071319" y="505282"/>
                  </a:lnTo>
                  <a:lnTo>
                    <a:pt x="2071954" y="507415"/>
                  </a:lnTo>
                  <a:lnTo>
                    <a:pt x="2073871" y="507276"/>
                  </a:lnTo>
                  <a:lnTo>
                    <a:pt x="2077072" y="507136"/>
                  </a:lnTo>
                  <a:lnTo>
                    <a:pt x="2074303" y="502729"/>
                  </a:lnTo>
                  <a:lnTo>
                    <a:pt x="2077364" y="502234"/>
                  </a:lnTo>
                  <a:close/>
                </a:path>
                <a:path extrusionOk="0" h="526415" w="2149475">
                  <a:moveTo>
                    <a:pt x="2088108" y="113499"/>
                  </a:moveTo>
                  <a:lnTo>
                    <a:pt x="2085682" y="112433"/>
                  </a:lnTo>
                  <a:lnTo>
                    <a:pt x="2083904" y="113499"/>
                  </a:lnTo>
                  <a:lnTo>
                    <a:pt x="2081987" y="113792"/>
                  </a:lnTo>
                  <a:lnTo>
                    <a:pt x="2080488" y="115773"/>
                  </a:lnTo>
                  <a:lnTo>
                    <a:pt x="2082698" y="117271"/>
                  </a:lnTo>
                  <a:lnTo>
                    <a:pt x="2085187" y="117271"/>
                  </a:lnTo>
                  <a:lnTo>
                    <a:pt x="2086686" y="115849"/>
                  </a:lnTo>
                  <a:lnTo>
                    <a:pt x="2088108" y="113499"/>
                  </a:lnTo>
                  <a:close/>
                </a:path>
                <a:path extrusionOk="0" h="526415" w="2149475">
                  <a:moveTo>
                    <a:pt x="2090166" y="98793"/>
                  </a:moveTo>
                  <a:lnTo>
                    <a:pt x="2090102" y="96520"/>
                  </a:lnTo>
                  <a:lnTo>
                    <a:pt x="2090102" y="95465"/>
                  </a:lnTo>
                  <a:lnTo>
                    <a:pt x="2089810" y="93611"/>
                  </a:lnTo>
                  <a:lnTo>
                    <a:pt x="2088108" y="94043"/>
                  </a:lnTo>
                  <a:lnTo>
                    <a:pt x="2086254" y="94399"/>
                  </a:lnTo>
                  <a:lnTo>
                    <a:pt x="2084755" y="95745"/>
                  </a:lnTo>
                  <a:lnTo>
                    <a:pt x="2084400" y="97663"/>
                  </a:lnTo>
                  <a:lnTo>
                    <a:pt x="2086686" y="99441"/>
                  </a:lnTo>
                  <a:lnTo>
                    <a:pt x="2088032" y="98793"/>
                  </a:lnTo>
                  <a:lnTo>
                    <a:pt x="2090166" y="98793"/>
                  </a:lnTo>
                  <a:close/>
                </a:path>
                <a:path extrusionOk="0" h="526415" w="2149475">
                  <a:moveTo>
                    <a:pt x="2090381" y="138506"/>
                  </a:moveTo>
                  <a:lnTo>
                    <a:pt x="2087105" y="136448"/>
                  </a:lnTo>
                  <a:lnTo>
                    <a:pt x="2085187" y="136512"/>
                  </a:lnTo>
                  <a:lnTo>
                    <a:pt x="2083333" y="136867"/>
                  </a:lnTo>
                  <a:lnTo>
                    <a:pt x="2081276" y="136156"/>
                  </a:lnTo>
                  <a:lnTo>
                    <a:pt x="2082914" y="138010"/>
                  </a:lnTo>
                  <a:lnTo>
                    <a:pt x="2083981" y="140423"/>
                  </a:lnTo>
                  <a:lnTo>
                    <a:pt x="2086470" y="140995"/>
                  </a:lnTo>
                  <a:lnTo>
                    <a:pt x="2090166" y="140779"/>
                  </a:lnTo>
                  <a:lnTo>
                    <a:pt x="2090381" y="138506"/>
                  </a:lnTo>
                  <a:close/>
                </a:path>
                <a:path extrusionOk="0" h="526415" w="2149475">
                  <a:moveTo>
                    <a:pt x="2096566" y="238937"/>
                  </a:moveTo>
                  <a:lnTo>
                    <a:pt x="2095576" y="237375"/>
                  </a:lnTo>
                  <a:lnTo>
                    <a:pt x="2093658" y="237655"/>
                  </a:lnTo>
                  <a:lnTo>
                    <a:pt x="2091664" y="239649"/>
                  </a:lnTo>
                  <a:lnTo>
                    <a:pt x="2089746" y="241782"/>
                  </a:lnTo>
                  <a:lnTo>
                    <a:pt x="2088108" y="245681"/>
                  </a:lnTo>
                  <a:lnTo>
                    <a:pt x="2088527" y="247027"/>
                  </a:lnTo>
                  <a:lnTo>
                    <a:pt x="2090305" y="246888"/>
                  </a:lnTo>
                  <a:lnTo>
                    <a:pt x="2092375" y="246824"/>
                  </a:lnTo>
                  <a:lnTo>
                    <a:pt x="2096566" y="241706"/>
                  </a:lnTo>
                  <a:lnTo>
                    <a:pt x="2096566" y="238937"/>
                  </a:lnTo>
                  <a:close/>
                </a:path>
                <a:path extrusionOk="0" h="526415" w="2149475">
                  <a:moveTo>
                    <a:pt x="2102053" y="511327"/>
                  </a:moveTo>
                  <a:lnTo>
                    <a:pt x="2098205" y="507847"/>
                  </a:lnTo>
                  <a:lnTo>
                    <a:pt x="2094572" y="508406"/>
                  </a:lnTo>
                  <a:lnTo>
                    <a:pt x="2090813" y="509193"/>
                  </a:lnTo>
                  <a:lnTo>
                    <a:pt x="2093937" y="511683"/>
                  </a:lnTo>
                  <a:lnTo>
                    <a:pt x="2097354" y="512318"/>
                  </a:lnTo>
                  <a:lnTo>
                    <a:pt x="2102053" y="511327"/>
                  </a:lnTo>
                  <a:close/>
                </a:path>
                <a:path extrusionOk="0" h="526415" w="2149475">
                  <a:moveTo>
                    <a:pt x="2108593" y="124015"/>
                  </a:moveTo>
                  <a:lnTo>
                    <a:pt x="2107095" y="122809"/>
                  </a:lnTo>
                  <a:lnTo>
                    <a:pt x="2104745" y="122948"/>
                  </a:lnTo>
                  <a:lnTo>
                    <a:pt x="2102688" y="123024"/>
                  </a:lnTo>
                  <a:lnTo>
                    <a:pt x="2101189" y="124079"/>
                  </a:lnTo>
                  <a:lnTo>
                    <a:pt x="2101189" y="128562"/>
                  </a:lnTo>
                  <a:lnTo>
                    <a:pt x="2102472" y="129832"/>
                  </a:lnTo>
                  <a:lnTo>
                    <a:pt x="2104745" y="129984"/>
                  </a:lnTo>
                  <a:lnTo>
                    <a:pt x="2107095" y="129768"/>
                  </a:lnTo>
                  <a:lnTo>
                    <a:pt x="2108593" y="128562"/>
                  </a:lnTo>
                  <a:lnTo>
                    <a:pt x="2108593" y="124015"/>
                  </a:lnTo>
                  <a:close/>
                </a:path>
                <a:path extrusionOk="0" h="526415" w="2149475">
                  <a:moveTo>
                    <a:pt x="2109012" y="152565"/>
                  </a:moveTo>
                  <a:lnTo>
                    <a:pt x="2108657" y="150863"/>
                  </a:lnTo>
                  <a:lnTo>
                    <a:pt x="2108517" y="148374"/>
                  </a:lnTo>
                  <a:lnTo>
                    <a:pt x="2106104" y="148450"/>
                  </a:lnTo>
                  <a:lnTo>
                    <a:pt x="2104326" y="148450"/>
                  </a:lnTo>
                  <a:lnTo>
                    <a:pt x="2103615" y="150507"/>
                  </a:lnTo>
                  <a:lnTo>
                    <a:pt x="2103615" y="154266"/>
                  </a:lnTo>
                  <a:lnTo>
                    <a:pt x="2104466" y="155981"/>
                  </a:lnTo>
                  <a:lnTo>
                    <a:pt x="2108657" y="156121"/>
                  </a:lnTo>
                  <a:lnTo>
                    <a:pt x="2108949" y="154419"/>
                  </a:lnTo>
                  <a:lnTo>
                    <a:pt x="2109012" y="152565"/>
                  </a:lnTo>
                  <a:close/>
                </a:path>
                <a:path extrusionOk="0" h="526415" w="2149475">
                  <a:moveTo>
                    <a:pt x="2131136" y="88290"/>
                  </a:moveTo>
                  <a:lnTo>
                    <a:pt x="2130641" y="86512"/>
                  </a:lnTo>
                  <a:lnTo>
                    <a:pt x="2128939" y="86080"/>
                  </a:lnTo>
                  <a:lnTo>
                    <a:pt x="2127440" y="85585"/>
                  </a:lnTo>
                  <a:lnTo>
                    <a:pt x="2124735" y="87439"/>
                  </a:lnTo>
                  <a:lnTo>
                    <a:pt x="2124379" y="89204"/>
                  </a:lnTo>
                  <a:lnTo>
                    <a:pt x="2125243" y="90563"/>
                  </a:lnTo>
                  <a:lnTo>
                    <a:pt x="2126945" y="90919"/>
                  </a:lnTo>
                  <a:lnTo>
                    <a:pt x="2128863" y="91338"/>
                  </a:lnTo>
                  <a:lnTo>
                    <a:pt x="2130006" y="89916"/>
                  </a:lnTo>
                  <a:lnTo>
                    <a:pt x="2131136" y="88290"/>
                  </a:lnTo>
                  <a:close/>
                </a:path>
                <a:path extrusionOk="0" h="526415" w="2149475">
                  <a:moveTo>
                    <a:pt x="2149284" y="512241"/>
                  </a:moveTo>
                  <a:lnTo>
                    <a:pt x="2145373" y="508698"/>
                  </a:lnTo>
                  <a:lnTo>
                    <a:pt x="2141461" y="509905"/>
                  </a:lnTo>
                  <a:lnTo>
                    <a:pt x="2137613" y="510755"/>
                  </a:lnTo>
                  <a:lnTo>
                    <a:pt x="2141029" y="513105"/>
                  </a:lnTo>
                  <a:lnTo>
                    <a:pt x="2144661" y="514096"/>
                  </a:lnTo>
                  <a:lnTo>
                    <a:pt x="2149284" y="512241"/>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7" name="Google Shape;3807;g2b5c250f245_0_726"/>
            <p:cNvSpPr/>
            <p:nvPr/>
          </p:nvSpPr>
          <p:spPr>
            <a:xfrm>
              <a:off x="435737" y="9193338"/>
              <a:ext cx="2148205" cy="516890"/>
            </a:xfrm>
            <a:custGeom>
              <a:rect b="b" l="l" r="r" t="t"/>
              <a:pathLst>
                <a:path extrusionOk="0" h="516890" w="2148205">
                  <a:moveTo>
                    <a:pt x="4267" y="459257"/>
                  </a:moveTo>
                  <a:lnTo>
                    <a:pt x="1993" y="457911"/>
                  </a:lnTo>
                  <a:lnTo>
                    <a:pt x="0" y="459549"/>
                  </a:lnTo>
                  <a:lnTo>
                    <a:pt x="2133" y="460819"/>
                  </a:lnTo>
                  <a:lnTo>
                    <a:pt x="4267" y="459257"/>
                  </a:lnTo>
                  <a:close/>
                </a:path>
                <a:path extrusionOk="0" h="516890" w="2148205">
                  <a:moveTo>
                    <a:pt x="11391" y="26847"/>
                  </a:moveTo>
                  <a:lnTo>
                    <a:pt x="9105" y="24574"/>
                  </a:lnTo>
                  <a:lnTo>
                    <a:pt x="8966" y="23228"/>
                  </a:lnTo>
                  <a:lnTo>
                    <a:pt x="6692" y="22237"/>
                  </a:lnTo>
                  <a:lnTo>
                    <a:pt x="6972" y="26136"/>
                  </a:lnTo>
                  <a:lnTo>
                    <a:pt x="7683" y="27139"/>
                  </a:lnTo>
                  <a:lnTo>
                    <a:pt x="7899" y="27279"/>
                  </a:lnTo>
                  <a:lnTo>
                    <a:pt x="11391" y="26847"/>
                  </a:lnTo>
                  <a:close/>
                </a:path>
                <a:path extrusionOk="0" h="516890" w="2148205">
                  <a:moveTo>
                    <a:pt x="13804" y="351307"/>
                  </a:moveTo>
                  <a:lnTo>
                    <a:pt x="12103" y="349034"/>
                  </a:lnTo>
                  <a:lnTo>
                    <a:pt x="9258" y="350024"/>
                  </a:lnTo>
                  <a:lnTo>
                    <a:pt x="9613" y="351231"/>
                  </a:lnTo>
                  <a:lnTo>
                    <a:pt x="8750" y="353072"/>
                  </a:lnTo>
                  <a:lnTo>
                    <a:pt x="10883" y="353225"/>
                  </a:lnTo>
                  <a:lnTo>
                    <a:pt x="13804" y="351307"/>
                  </a:lnTo>
                  <a:close/>
                </a:path>
                <a:path extrusionOk="0" h="516890" w="2148205">
                  <a:moveTo>
                    <a:pt x="17792" y="2133"/>
                  </a:moveTo>
                  <a:lnTo>
                    <a:pt x="15798" y="495"/>
                  </a:lnTo>
                  <a:lnTo>
                    <a:pt x="13728" y="0"/>
                  </a:lnTo>
                  <a:lnTo>
                    <a:pt x="10960" y="1562"/>
                  </a:lnTo>
                  <a:lnTo>
                    <a:pt x="13944" y="3200"/>
                  </a:lnTo>
                  <a:lnTo>
                    <a:pt x="14655" y="3263"/>
                  </a:lnTo>
                  <a:lnTo>
                    <a:pt x="17792" y="2133"/>
                  </a:lnTo>
                  <a:close/>
                </a:path>
                <a:path extrusionOk="0" h="516890" w="2148205">
                  <a:moveTo>
                    <a:pt x="26250" y="412737"/>
                  </a:moveTo>
                  <a:lnTo>
                    <a:pt x="23901" y="410895"/>
                  </a:lnTo>
                  <a:lnTo>
                    <a:pt x="22275" y="410959"/>
                  </a:lnTo>
                  <a:lnTo>
                    <a:pt x="20777" y="411822"/>
                  </a:lnTo>
                  <a:lnTo>
                    <a:pt x="20637" y="413524"/>
                  </a:lnTo>
                  <a:lnTo>
                    <a:pt x="22834" y="414375"/>
                  </a:lnTo>
                  <a:lnTo>
                    <a:pt x="24053" y="413943"/>
                  </a:lnTo>
                  <a:lnTo>
                    <a:pt x="26250" y="415442"/>
                  </a:lnTo>
                  <a:lnTo>
                    <a:pt x="26250" y="412737"/>
                  </a:lnTo>
                  <a:close/>
                </a:path>
                <a:path extrusionOk="0" h="516890" w="2148205">
                  <a:moveTo>
                    <a:pt x="43395" y="326936"/>
                  </a:moveTo>
                  <a:lnTo>
                    <a:pt x="42405" y="323748"/>
                  </a:lnTo>
                  <a:lnTo>
                    <a:pt x="39408" y="322605"/>
                  </a:lnTo>
                  <a:lnTo>
                    <a:pt x="41046" y="324104"/>
                  </a:lnTo>
                  <a:lnTo>
                    <a:pt x="41122" y="325945"/>
                  </a:lnTo>
                  <a:lnTo>
                    <a:pt x="43395" y="326936"/>
                  </a:lnTo>
                  <a:close/>
                </a:path>
                <a:path extrusionOk="0" h="516890" w="2148205">
                  <a:moveTo>
                    <a:pt x="77965" y="105549"/>
                  </a:moveTo>
                  <a:lnTo>
                    <a:pt x="77038" y="103200"/>
                  </a:lnTo>
                  <a:lnTo>
                    <a:pt x="74764" y="101930"/>
                  </a:lnTo>
                  <a:lnTo>
                    <a:pt x="73837" y="104267"/>
                  </a:lnTo>
                  <a:lnTo>
                    <a:pt x="75412" y="109029"/>
                  </a:lnTo>
                  <a:lnTo>
                    <a:pt x="75552" y="109245"/>
                  </a:lnTo>
                  <a:lnTo>
                    <a:pt x="77330" y="107530"/>
                  </a:lnTo>
                  <a:lnTo>
                    <a:pt x="77965" y="105549"/>
                  </a:lnTo>
                  <a:close/>
                </a:path>
                <a:path extrusionOk="0" h="516890" w="2148205">
                  <a:moveTo>
                    <a:pt x="89001" y="60794"/>
                  </a:moveTo>
                  <a:lnTo>
                    <a:pt x="88430" y="57823"/>
                  </a:lnTo>
                  <a:lnTo>
                    <a:pt x="87007" y="59588"/>
                  </a:lnTo>
                  <a:lnTo>
                    <a:pt x="85585" y="60515"/>
                  </a:lnTo>
                  <a:lnTo>
                    <a:pt x="85788" y="62572"/>
                  </a:lnTo>
                  <a:lnTo>
                    <a:pt x="87007" y="61442"/>
                  </a:lnTo>
                  <a:lnTo>
                    <a:pt x="89001" y="60794"/>
                  </a:lnTo>
                  <a:close/>
                </a:path>
                <a:path extrusionOk="0" h="516890" w="2148205">
                  <a:moveTo>
                    <a:pt x="94043" y="98945"/>
                  </a:moveTo>
                  <a:lnTo>
                    <a:pt x="92341" y="97028"/>
                  </a:lnTo>
                  <a:lnTo>
                    <a:pt x="89852" y="99796"/>
                  </a:lnTo>
                  <a:lnTo>
                    <a:pt x="91630" y="101993"/>
                  </a:lnTo>
                  <a:lnTo>
                    <a:pt x="94043" y="98945"/>
                  </a:lnTo>
                  <a:close/>
                </a:path>
                <a:path extrusionOk="0" h="516890" w="2148205">
                  <a:moveTo>
                    <a:pt x="100520" y="399173"/>
                  </a:moveTo>
                  <a:lnTo>
                    <a:pt x="98666" y="397332"/>
                  </a:lnTo>
                  <a:lnTo>
                    <a:pt x="96532" y="398741"/>
                  </a:lnTo>
                  <a:lnTo>
                    <a:pt x="98450" y="400519"/>
                  </a:lnTo>
                  <a:lnTo>
                    <a:pt x="100520" y="399173"/>
                  </a:lnTo>
                  <a:close/>
                </a:path>
                <a:path extrusionOk="0" h="516890" w="2148205">
                  <a:moveTo>
                    <a:pt x="114820" y="426656"/>
                  </a:moveTo>
                  <a:lnTo>
                    <a:pt x="113258" y="426656"/>
                  </a:lnTo>
                  <a:lnTo>
                    <a:pt x="111760" y="426453"/>
                  </a:lnTo>
                  <a:lnTo>
                    <a:pt x="109054" y="428218"/>
                  </a:lnTo>
                  <a:lnTo>
                    <a:pt x="111760" y="430212"/>
                  </a:lnTo>
                  <a:lnTo>
                    <a:pt x="114604" y="428371"/>
                  </a:lnTo>
                  <a:lnTo>
                    <a:pt x="114820" y="426656"/>
                  </a:lnTo>
                  <a:close/>
                </a:path>
                <a:path extrusionOk="0" h="516890" w="2148205">
                  <a:moveTo>
                    <a:pt x="114820" y="234175"/>
                  </a:moveTo>
                  <a:lnTo>
                    <a:pt x="112826" y="232549"/>
                  </a:lnTo>
                  <a:lnTo>
                    <a:pt x="110477" y="233895"/>
                  </a:lnTo>
                  <a:lnTo>
                    <a:pt x="112255" y="235737"/>
                  </a:lnTo>
                  <a:lnTo>
                    <a:pt x="114820" y="234175"/>
                  </a:lnTo>
                  <a:close/>
                </a:path>
                <a:path extrusionOk="0" h="516890" w="2148205">
                  <a:moveTo>
                    <a:pt x="123926" y="183108"/>
                  </a:moveTo>
                  <a:lnTo>
                    <a:pt x="120929" y="181686"/>
                  </a:lnTo>
                  <a:lnTo>
                    <a:pt x="118516" y="182397"/>
                  </a:lnTo>
                  <a:lnTo>
                    <a:pt x="117881" y="184670"/>
                  </a:lnTo>
                  <a:lnTo>
                    <a:pt x="117233" y="187020"/>
                  </a:lnTo>
                  <a:lnTo>
                    <a:pt x="118592" y="185597"/>
                  </a:lnTo>
                  <a:lnTo>
                    <a:pt x="120370" y="185242"/>
                  </a:lnTo>
                  <a:lnTo>
                    <a:pt x="122072" y="184746"/>
                  </a:lnTo>
                  <a:lnTo>
                    <a:pt x="123926" y="183108"/>
                  </a:lnTo>
                  <a:close/>
                </a:path>
                <a:path extrusionOk="0" h="516890" w="2148205">
                  <a:moveTo>
                    <a:pt x="139852" y="318058"/>
                  </a:moveTo>
                  <a:lnTo>
                    <a:pt x="138430" y="316433"/>
                  </a:lnTo>
                  <a:lnTo>
                    <a:pt x="135877" y="319265"/>
                  </a:lnTo>
                  <a:lnTo>
                    <a:pt x="137363" y="320903"/>
                  </a:lnTo>
                  <a:lnTo>
                    <a:pt x="139852" y="318058"/>
                  </a:lnTo>
                  <a:close/>
                </a:path>
                <a:path extrusionOk="0" h="516890" w="2148205">
                  <a:moveTo>
                    <a:pt x="174218" y="293916"/>
                  </a:moveTo>
                  <a:lnTo>
                    <a:pt x="172085" y="292354"/>
                  </a:lnTo>
                  <a:lnTo>
                    <a:pt x="170662" y="293916"/>
                  </a:lnTo>
                  <a:lnTo>
                    <a:pt x="172720" y="295541"/>
                  </a:lnTo>
                  <a:lnTo>
                    <a:pt x="174218" y="293916"/>
                  </a:lnTo>
                  <a:close/>
                </a:path>
                <a:path extrusionOk="0" h="516890" w="2148205">
                  <a:moveTo>
                    <a:pt x="181749" y="51777"/>
                  </a:moveTo>
                  <a:lnTo>
                    <a:pt x="178130" y="52920"/>
                  </a:lnTo>
                  <a:lnTo>
                    <a:pt x="178841" y="54127"/>
                  </a:lnTo>
                  <a:lnTo>
                    <a:pt x="180403" y="54546"/>
                  </a:lnTo>
                  <a:lnTo>
                    <a:pt x="181190" y="53771"/>
                  </a:lnTo>
                  <a:lnTo>
                    <a:pt x="181749" y="51777"/>
                  </a:lnTo>
                  <a:close/>
                </a:path>
                <a:path extrusionOk="0" h="516890" w="2148205">
                  <a:moveTo>
                    <a:pt x="240296" y="276225"/>
                  </a:moveTo>
                  <a:lnTo>
                    <a:pt x="238734" y="275018"/>
                  </a:lnTo>
                  <a:lnTo>
                    <a:pt x="237236" y="276656"/>
                  </a:lnTo>
                  <a:lnTo>
                    <a:pt x="238734" y="277723"/>
                  </a:lnTo>
                  <a:lnTo>
                    <a:pt x="240296" y="276225"/>
                  </a:lnTo>
                  <a:close/>
                </a:path>
                <a:path extrusionOk="0" h="516890" w="2148205">
                  <a:moveTo>
                    <a:pt x="269468" y="285242"/>
                  </a:moveTo>
                  <a:lnTo>
                    <a:pt x="269176" y="284327"/>
                  </a:lnTo>
                  <a:lnTo>
                    <a:pt x="267550" y="284391"/>
                  </a:lnTo>
                  <a:lnTo>
                    <a:pt x="266407" y="285102"/>
                  </a:lnTo>
                  <a:lnTo>
                    <a:pt x="264909" y="285889"/>
                  </a:lnTo>
                  <a:lnTo>
                    <a:pt x="264769" y="287515"/>
                  </a:lnTo>
                  <a:lnTo>
                    <a:pt x="267119" y="289369"/>
                  </a:lnTo>
                  <a:lnTo>
                    <a:pt x="269392" y="286308"/>
                  </a:lnTo>
                  <a:lnTo>
                    <a:pt x="269468" y="285242"/>
                  </a:lnTo>
                  <a:close/>
                </a:path>
                <a:path extrusionOk="0" h="516890" w="2148205">
                  <a:moveTo>
                    <a:pt x="290385" y="37287"/>
                  </a:moveTo>
                  <a:lnTo>
                    <a:pt x="288810" y="35090"/>
                  </a:lnTo>
                  <a:lnTo>
                    <a:pt x="286969" y="34874"/>
                  </a:lnTo>
                  <a:lnTo>
                    <a:pt x="286613" y="36512"/>
                  </a:lnTo>
                  <a:lnTo>
                    <a:pt x="286258" y="37782"/>
                  </a:lnTo>
                  <a:lnTo>
                    <a:pt x="287820" y="40132"/>
                  </a:lnTo>
                  <a:lnTo>
                    <a:pt x="290385" y="37287"/>
                  </a:lnTo>
                  <a:close/>
                </a:path>
                <a:path extrusionOk="0" h="516890" w="2148205">
                  <a:moveTo>
                    <a:pt x="296214" y="355142"/>
                  </a:moveTo>
                  <a:lnTo>
                    <a:pt x="294652" y="353072"/>
                  </a:lnTo>
                  <a:lnTo>
                    <a:pt x="292938" y="353364"/>
                  </a:lnTo>
                  <a:lnTo>
                    <a:pt x="292227" y="354926"/>
                  </a:lnTo>
                  <a:lnTo>
                    <a:pt x="292087" y="356489"/>
                  </a:lnTo>
                  <a:lnTo>
                    <a:pt x="293941" y="358190"/>
                  </a:lnTo>
                  <a:lnTo>
                    <a:pt x="295567" y="357974"/>
                  </a:lnTo>
                  <a:lnTo>
                    <a:pt x="295859" y="356412"/>
                  </a:lnTo>
                  <a:lnTo>
                    <a:pt x="296214" y="355142"/>
                  </a:lnTo>
                  <a:close/>
                </a:path>
                <a:path extrusionOk="0" h="516890" w="2148205">
                  <a:moveTo>
                    <a:pt x="373964" y="377863"/>
                  </a:moveTo>
                  <a:lnTo>
                    <a:pt x="371830" y="377723"/>
                  </a:lnTo>
                  <a:lnTo>
                    <a:pt x="370052" y="379069"/>
                  </a:lnTo>
                  <a:lnTo>
                    <a:pt x="370128" y="380923"/>
                  </a:lnTo>
                  <a:lnTo>
                    <a:pt x="371551" y="381203"/>
                  </a:lnTo>
                  <a:lnTo>
                    <a:pt x="373037" y="381342"/>
                  </a:lnTo>
                  <a:lnTo>
                    <a:pt x="373532" y="380847"/>
                  </a:lnTo>
                  <a:lnTo>
                    <a:pt x="373392" y="379564"/>
                  </a:lnTo>
                  <a:lnTo>
                    <a:pt x="373964" y="377863"/>
                  </a:lnTo>
                  <a:close/>
                </a:path>
                <a:path extrusionOk="0" h="516890" w="2148205">
                  <a:moveTo>
                    <a:pt x="375742" y="106476"/>
                  </a:moveTo>
                  <a:lnTo>
                    <a:pt x="375462" y="104762"/>
                  </a:lnTo>
                  <a:lnTo>
                    <a:pt x="375031" y="102349"/>
                  </a:lnTo>
                  <a:lnTo>
                    <a:pt x="372110" y="103492"/>
                  </a:lnTo>
                  <a:lnTo>
                    <a:pt x="370624" y="102285"/>
                  </a:lnTo>
                  <a:lnTo>
                    <a:pt x="369417" y="104051"/>
                  </a:lnTo>
                  <a:lnTo>
                    <a:pt x="369481" y="106045"/>
                  </a:lnTo>
                  <a:lnTo>
                    <a:pt x="371043" y="106400"/>
                  </a:lnTo>
                  <a:lnTo>
                    <a:pt x="372757" y="106476"/>
                  </a:lnTo>
                  <a:lnTo>
                    <a:pt x="373684" y="105968"/>
                  </a:lnTo>
                  <a:lnTo>
                    <a:pt x="375742" y="106476"/>
                  </a:lnTo>
                  <a:close/>
                </a:path>
                <a:path extrusionOk="0" h="516890" w="2148205">
                  <a:moveTo>
                    <a:pt x="378802" y="86436"/>
                  </a:moveTo>
                  <a:lnTo>
                    <a:pt x="377444" y="84874"/>
                  </a:lnTo>
                  <a:lnTo>
                    <a:pt x="375526" y="86944"/>
                  </a:lnTo>
                  <a:lnTo>
                    <a:pt x="377024" y="88353"/>
                  </a:lnTo>
                  <a:lnTo>
                    <a:pt x="378802" y="86436"/>
                  </a:lnTo>
                  <a:close/>
                </a:path>
                <a:path extrusionOk="0" h="516890" w="2148205">
                  <a:moveTo>
                    <a:pt x="445312" y="52489"/>
                  </a:moveTo>
                  <a:lnTo>
                    <a:pt x="443395" y="50787"/>
                  </a:lnTo>
                  <a:lnTo>
                    <a:pt x="441121" y="53276"/>
                  </a:lnTo>
                  <a:lnTo>
                    <a:pt x="442899" y="55397"/>
                  </a:lnTo>
                  <a:lnTo>
                    <a:pt x="445312" y="52489"/>
                  </a:lnTo>
                  <a:close/>
                </a:path>
                <a:path extrusionOk="0" h="516890" w="2148205">
                  <a:moveTo>
                    <a:pt x="489635" y="406349"/>
                  </a:moveTo>
                  <a:lnTo>
                    <a:pt x="489127" y="405358"/>
                  </a:lnTo>
                  <a:lnTo>
                    <a:pt x="485000" y="405142"/>
                  </a:lnTo>
                  <a:lnTo>
                    <a:pt x="486067" y="406768"/>
                  </a:lnTo>
                  <a:lnTo>
                    <a:pt x="486219" y="408686"/>
                  </a:lnTo>
                  <a:lnTo>
                    <a:pt x="487997" y="410248"/>
                  </a:lnTo>
                  <a:lnTo>
                    <a:pt x="489635" y="406349"/>
                  </a:lnTo>
                  <a:close/>
                </a:path>
                <a:path extrusionOk="0" h="516890" w="2148205">
                  <a:moveTo>
                    <a:pt x="492048" y="420903"/>
                  </a:moveTo>
                  <a:lnTo>
                    <a:pt x="491261" y="418846"/>
                  </a:lnTo>
                  <a:lnTo>
                    <a:pt x="489343" y="415937"/>
                  </a:lnTo>
                  <a:lnTo>
                    <a:pt x="488848" y="419493"/>
                  </a:lnTo>
                  <a:lnTo>
                    <a:pt x="489204" y="421614"/>
                  </a:lnTo>
                  <a:lnTo>
                    <a:pt x="491413" y="423748"/>
                  </a:lnTo>
                  <a:lnTo>
                    <a:pt x="492048" y="420903"/>
                  </a:lnTo>
                  <a:close/>
                </a:path>
                <a:path extrusionOk="0" h="516890" w="2148205">
                  <a:moveTo>
                    <a:pt x="511543" y="102920"/>
                  </a:moveTo>
                  <a:lnTo>
                    <a:pt x="509765" y="101079"/>
                  </a:lnTo>
                  <a:lnTo>
                    <a:pt x="507276" y="104127"/>
                  </a:lnTo>
                  <a:lnTo>
                    <a:pt x="508901" y="106121"/>
                  </a:lnTo>
                  <a:lnTo>
                    <a:pt x="510692" y="105905"/>
                  </a:lnTo>
                  <a:lnTo>
                    <a:pt x="511251" y="104343"/>
                  </a:lnTo>
                  <a:lnTo>
                    <a:pt x="511543" y="102920"/>
                  </a:lnTo>
                  <a:close/>
                </a:path>
                <a:path extrusionOk="0" h="516890" w="2148205">
                  <a:moveTo>
                    <a:pt x="566737" y="50152"/>
                  </a:moveTo>
                  <a:lnTo>
                    <a:pt x="565454" y="48933"/>
                  </a:lnTo>
                  <a:lnTo>
                    <a:pt x="563321" y="51777"/>
                  </a:lnTo>
                  <a:lnTo>
                    <a:pt x="564896" y="53060"/>
                  </a:lnTo>
                  <a:lnTo>
                    <a:pt x="566737" y="50152"/>
                  </a:lnTo>
                  <a:close/>
                </a:path>
                <a:path extrusionOk="0" h="516890" w="2148205">
                  <a:moveTo>
                    <a:pt x="567956" y="75145"/>
                  </a:moveTo>
                  <a:lnTo>
                    <a:pt x="566102" y="73012"/>
                  </a:lnTo>
                  <a:lnTo>
                    <a:pt x="564819" y="74510"/>
                  </a:lnTo>
                  <a:lnTo>
                    <a:pt x="566813" y="76644"/>
                  </a:lnTo>
                  <a:lnTo>
                    <a:pt x="567956" y="75145"/>
                  </a:lnTo>
                  <a:close/>
                </a:path>
                <a:path extrusionOk="0" h="516890" w="2148205">
                  <a:moveTo>
                    <a:pt x="569087" y="276504"/>
                  </a:moveTo>
                  <a:lnTo>
                    <a:pt x="567232" y="276148"/>
                  </a:lnTo>
                  <a:lnTo>
                    <a:pt x="565810" y="275590"/>
                  </a:lnTo>
                  <a:lnTo>
                    <a:pt x="564464" y="276580"/>
                  </a:lnTo>
                  <a:lnTo>
                    <a:pt x="564896" y="278003"/>
                  </a:lnTo>
                  <a:lnTo>
                    <a:pt x="566381" y="278714"/>
                  </a:lnTo>
                  <a:lnTo>
                    <a:pt x="567740" y="278714"/>
                  </a:lnTo>
                  <a:lnTo>
                    <a:pt x="569087" y="276504"/>
                  </a:lnTo>
                  <a:close/>
                </a:path>
                <a:path extrusionOk="0" h="516890" w="2148205">
                  <a:moveTo>
                    <a:pt x="572503" y="72809"/>
                  </a:moveTo>
                  <a:lnTo>
                    <a:pt x="570649" y="70815"/>
                  </a:lnTo>
                  <a:lnTo>
                    <a:pt x="569658" y="72237"/>
                  </a:lnTo>
                  <a:lnTo>
                    <a:pt x="571436" y="74295"/>
                  </a:lnTo>
                  <a:lnTo>
                    <a:pt x="572503" y="72809"/>
                  </a:lnTo>
                  <a:close/>
                </a:path>
                <a:path extrusionOk="0" h="516890" w="2148205">
                  <a:moveTo>
                    <a:pt x="573709" y="34658"/>
                  </a:moveTo>
                  <a:lnTo>
                    <a:pt x="572427" y="32816"/>
                  </a:lnTo>
                  <a:lnTo>
                    <a:pt x="571157" y="34594"/>
                  </a:lnTo>
                  <a:lnTo>
                    <a:pt x="572579" y="36576"/>
                  </a:lnTo>
                  <a:lnTo>
                    <a:pt x="573709" y="34658"/>
                  </a:lnTo>
                  <a:close/>
                </a:path>
                <a:path extrusionOk="0" h="516890" w="2148205">
                  <a:moveTo>
                    <a:pt x="576986" y="372897"/>
                  </a:moveTo>
                  <a:lnTo>
                    <a:pt x="575271" y="371538"/>
                  </a:lnTo>
                  <a:lnTo>
                    <a:pt x="573570" y="372821"/>
                  </a:lnTo>
                  <a:lnTo>
                    <a:pt x="575271" y="374243"/>
                  </a:lnTo>
                  <a:lnTo>
                    <a:pt x="576986" y="372897"/>
                  </a:lnTo>
                  <a:close/>
                </a:path>
                <a:path extrusionOk="0" h="516890" w="2148205">
                  <a:moveTo>
                    <a:pt x="583171" y="373811"/>
                  </a:moveTo>
                  <a:lnTo>
                    <a:pt x="581825" y="372046"/>
                  </a:lnTo>
                  <a:lnTo>
                    <a:pt x="578904" y="374523"/>
                  </a:lnTo>
                  <a:lnTo>
                    <a:pt x="580402" y="377151"/>
                  </a:lnTo>
                  <a:lnTo>
                    <a:pt x="583171" y="373811"/>
                  </a:lnTo>
                  <a:close/>
                </a:path>
                <a:path extrusionOk="0" h="516890" w="2148205">
                  <a:moveTo>
                    <a:pt x="746785" y="421119"/>
                  </a:moveTo>
                  <a:lnTo>
                    <a:pt x="744931" y="419989"/>
                  </a:lnTo>
                  <a:lnTo>
                    <a:pt x="742873" y="422046"/>
                  </a:lnTo>
                  <a:lnTo>
                    <a:pt x="744791" y="423329"/>
                  </a:lnTo>
                  <a:lnTo>
                    <a:pt x="746785" y="421119"/>
                  </a:lnTo>
                  <a:close/>
                </a:path>
                <a:path extrusionOk="0" h="516890" w="2148205">
                  <a:moveTo>
                    <a:pt x="816571" y="32537"/>
                  </a:moveTo>
                  <a:lnTo>
                    <a:pt x="811949" y="36080"/>
                  </a:lnTo>
                  <a:lnTo>
                    <a:pt x="811085" y="37223"/>
                  </a:lnTo>
                  <a:lnTo>
                    <a:pt x="811161" y="40487"/>
                  </a:lnTo>
                  <a:lnTo>
                    <a:pt x="812584" y="37363"/>
                  </a:lnTo>
                  <a:lnTo>
                    <a:pt x="815721" y="36080"/>
                  </a:lnTo>
                  <a:lnTo>
                    <a:pt x="816571" y="32537"/>
                  </a:lnTo>
                  <a:close/>
                </a:path>
                <a:path extrusionOk="0" h="516890" w="2148205">
                  <a:moveTo>
                    <a:pt x="840968" y="329349"/>
                  </a:moveTo>
                  <a:lnTo>
                    <a:pt x="839114" y="327647"/>
                  </a:lnTo>
                  <a:lnTo>
                    <a:pt x="837552" y="328142"/>
                  </a:lnTo>
                  <a:lnTo>
                    <a:pt x="836701" y="329209"/>
                  </a:lnTo>
                  <a:lnTo>
                    <a:pt x="836777" y="330911"/>
                  </a:lnTo>
                  <a:lnTo>
                    <a:pt x="838339" y="332549"/>
                  </a:lnTo>
                  <a:lnTo>
                    <a:pt x="840041" y="332333"/>
                  </a:lnTo>
                  <a:lnTo>
                    <a:pt x="840752" y="330847"/>
                  </a:lnTo>
                  <a:lnTo>
                    <a:pt x="840968" y="329349"/>
                  </a:lnTo>
                  <a:close/>
                </a:path>
                <a:path extrusionOk="0" h="516890" w="2148205">
                  <a:moveTo>
                    <a:pt x="843318" y="63639"/>
                  </a:moveTo>
                  <a:lnTo>
                    <a:pt x="841603" y="61937"/>
                  </a:lnTo>
                  <a:lnTo>
                    <a:pt x="839546" y="64782"/>
                  </a:lnTo>
                  <a:lnTo>
                    <a:pt x="841603" y="66484"/>
                  </a:lnTo>
                  <a:lnTo>
                    <a:pt x="843241" y="66344"/>
                  </a:lnTo>
                  <a:lnTo>
                    <a:pt x="843178" y="64782"/>
                  </a:lnTo>
                  <a:lnTo>
                    <a:pt x="843318" y="63639"/>
                  </a:lnTo>
                  <a:close/>
                </a:path>
                <a:path extrusionOk="0" h="516890" w="2148205">
                  <a:moveTo>
                    <a:pt x="868705" y="218198"/>
                  </a:moveTo>
                  <a:lnTo>
                    <a:pt x="866787" y="216992"/>
                  </a:lnTo>
                  <a:lnTo>
                    <a:pt x="864870" y="218262"/>
                  </a:lnTo>
                  <a:lnTo>
                    <a:pt x="864235" y="220967"/>
                  </a:lnTo>
                  <a:lnTo>
                    <a:pt x="861453" y="221399"/>
                  </a:lnTo>
                  <a:lnTo>
                    <a:pt x="862025" y="222669"/>
                  </a:lnTo>
                  <a:lnTo>
                    <a:pt x="863447" y="223316"/>
                  </a:lnTo>
                  <a:lnTo>
                    <a:pt x="868641" y="219900"/>
                  </a:lnTo>
                  <a:lnTo>
                    <a:pt x="868705" y="218198"/>
                  </a:lnTo>
                  <a:close/>
                </a:path>
                <a:path extrusionOk="0" h="516890" w="2148205">
                  <a:moveTo>
                    <a:pt x="918654" y="301231"/>
                  </a:moveTo>
                  <a:lnTo>
                    <a:pt x="916940" y="299453"/>
                  </a:lnTo>
                  <a:lnTo>
                    <a:pt x="915441" y="299669"/>
                  </a:lnTo>
                  <a:lnTo>
                    <a:pt x="914234" y="300380"/>
                  </a:lnTo>
                  <a:lnTo>
                    <a:pt x="914374" y="302145"/>
                  </a:lnTo>
                  <a:lnTo>
                    <a:pt x="915949" y="304139"/>
                  </a:lnTo>
                  <a:lnTo>
                    <a:pt x="918654" y="301231"/>
                  </a:lnTo>
                  <a:close/>
                </a:path>
                <a:path extrusionOk="0" h="516890" w="2148205">
                  <a:moveTo>
                    <a:pt x="945400" y="400735"/>
                  </a:moveTo>
                  <a:lnTo>
                    <a:pt x="943470" y="399173"/>
                  </a:lnTo>
                  <a:lnTo>
                    <a:pt x="942047" y="399529"/>
                  </a:lnTo>
                  <a:lnTo>
                    <a:pt x="940917" y="400456"/>
                  </a:lnTo>
                  <a:lnTo>
                    <a:pt x="941120" y="402082"/>
                  </a:lnTo>
                  <a:lnTo>
                    <a:pt x="942619" y="404152"/>
                  </a:lnTo>
                  <a:lnTo>
                    <a:pt x="944257" y="403720"/>
                  </a:lnTo>
                  <a:lnTo>
                    <a:pt x="945045" y="402374"/>
                  </a:lnTo>
                  <a:lnTo>
                    <a:pt x="945400" y="400735"/>
                  </a:lnTo>
                  <a:close/>
                </a:path>
                <a:path extrusionOk="0" h="516890" w="2148205">
                  <a:moveTo>
                    <a:pt x="995832" y="13563"/>
                  </a:moveTo>
                  <a:lnTo>
                    <a:pt x="995756" y="12433"/>
                  </a:lnTo>
                  <a:lnTo>
                    <a:pt x="988364" y="12852"/>
                  </a:lnTo>
                  <a:lnTo>
                    <a:pt x="990854" y="13639"/>
                  </a:lnTo>
                  <a:lnTo>
                    <a:pt x="993406" y="14274"/>
                  </a:lnTo>
                  <a:lnTo>
                    <a:pt x="995832" y="13563"/>
                  </a:lnTo>
                  <a:close/>
                </a:path>
                <a:path extrusionOk="0" h="516890" w="2148205">
                  <a:moveTo>
                    <a:pt x="1005217" y="153352"/>
                  </a:moveTo>
                  <a:lnTo>
                    <a:pt x="1002093" y="154559"/>
                  </a:lnTo>
                  <a:lnTo>
                    <a:pt x="1002093" y="157048"/>
                  </a:lnTo>
                  <a:lnTo>
                    <a:pt x="1005217" y="153352"/>
                  </a:lnTo>
                  <a:close/>
                </a:path>
                <a:path extrusionOk="0" h="516890" w="2148205">
                  <a:moveTo>
                    <a:pt x="1049045" y="400456"/>
                  </a:moveTo>
                  <a:lnTo>
                    <a:pt x="1047762" y="398741"/>
                  </a:lnTo>
                  <a:lnTo>
                    <a:pt x="1045832" y="398957"/>
                  </a:lnTo>
                  <a:lnTo>
                    <a:pt x="1045057" y="400519"/>
                  </a:lnTo>
                  <a:lnTo>
                    <a:pt x="1044765" y="402221"/>
                  </a:lnTo>
                  <a:lnTo>
                    <a:pt x="1046543" y="403936"/>
                  </a:lnTo>
                  <a:lnTo>
                    <a:pt x="1048473" y="403720"/>
                  </a:lnTo>
                  <a:lnTo>
                    <a:pt x="1048613" y="402018"/>
                  </a:lnTo>
                  <a:lnTo>
                    <a:pt x="1049045" y="400456"/>
                  </a:lnTo>
                  <a:close/>
                </a:path>
                <a:path extrusionOk="0" h="516890" w="2148205">
                  <a:moveTo>
                    <a:pt x="1203401" y="312597"/>
                  </a:moveTo>
                  <a:lnTo>
                    <a:pt x="1201839" y="310324"/>
                  </a:lnTo>
                  <a:lnTo>
                    <a:pt x="1199845" y="310324"/>
                  </a:lnTo>
                  <a:lnTo>
                    <a:pt x="1199565" y="312089"/>
                  </a:lnTo>
                  <a:lnTo>
                    <a:pt x="1199210" y="313588"/>
                  </a:lnTo>
                  <a:lnTo>
                    <a:pt x="1200416" y="315506"/>
                  </a:lnTo>
                  <a:lnTo>
                    <a:pt x="1202270" y="315506"/>
                  </a:lnTo>
                  <a:lnTo>
                    <a:pt x="1202829" y="313944"/>
                  </a:lnTo>
                  <a:lnTo>
                    <a:pt x="1203401" y="312597"/>
                  </a:lnTo>
                  <a:close/>
                </a:path>
                <a:path extrusionOk="0" h="516890" w="2148205">
                  <a:moveTo>
                    <a:pt x="1229017" y="433971"/>
                  </a:moveTo>
                  <a:lnTo>
                    <a:pt x="1227302" y="431914"/>
                  </a:lnTo>
                  <a:lnTo>
                    <a:pt x="1225169" y="434759"/>
                  </a:lnTo>
                  <a:lnTo>
                    <a:pt x="1227023" y="436321"/>
                  </a:lnTo>
                  <a:lnTo>
                    <a:pt x="1229017" y="433971"/>
                  </a:lnTo>
                  <a:close/>
                </a:path>
                <a:path extrusionOk="0" h="516890" w="2148205">
                  <a:moveTo>
                    <a:pt x="1236192" y="365582"/>
                  </a:moveTo>
                  <a:lnTo>
                    <a:pt x="1234414" y="363728"/>
                  </a:lnTo>
                  <a:lnTo>
                    <a:pt x="1231861" y="366649"/>
                  </a:lnTo>
                  <a:lnTo>
                    <a:pt x="1233424" y="368706"/>
                  </a:lnTo>
                  <a:lnTo>
                    <a:pt x="1235125" y="368566"/>
                  </a:lnTo>
                  <a:lnTo>
                    <a:pt x="1235773" y="367004"/>
                  </a:lnTo>
                  <a:lnTo>
                    <a:pt x="1236192" y="365582"/>
                  </a:lnTo>
                  <a:close/>
                </a:path>
                <a:path extrusionOk="0" h="516890" w="2148205">
                  <a:moveTo>
                    <a:pt x="1270914" y="453656"/>
                  </a:moveTo>
                  <a:lnTo>
                    <a:pt x="1268349" y="455853"/>
                  </a:lnTo>
                  <a:lnTo>
                    <a:pt x="1267637" y="457695"/>
                  </a:lnTo>
                  <a:lnTo>
                    <a:pt x="1269771" y="459968"/>
                  </a:lnTo>
                  <a:lnTo>
                    <a:pt x="1270266" y="459549"/>
                  </a:lnTo>
                  <a:lnTo>
                    <a:pt x="1270419" y="457771"/>
                  </a:lnTo>
                  <a:lnTo>
                    <a:pt x="1270914" y="453656"/>
                  </a:lnTo>
                  <a:close/>
                </a:path>
                <a:path extrusionOk="0" h="516890" w="2148205">
                  <a:moveTo>
                    <a:pt x="1330947" y="67259"/>
                  </a:moveTo>
                  <a:lnTo>
                    <a:pt x="1329169" y="65341"/>
                  </a:lnTo>
                  <a:lnTo>
                    <a:pt x="1327251" y="68186"/>
                  </a:lnTo>
                  <a:lnTo>
                    <a:pt x="1329169" y="69888"/>
                  </a:lnTo>
                  <a:lnTo>
                    <a:pt x="1330947" y="67259"/>
                  </a:lnTo>
                  <a:close/>
                </a:path>
                <a:path extrusionOk="0" h="516890" w="2148205">
                  <a:moveTo>
                    <a:pt x="1353007" y="51003"/>
                  </a:moveTo>
                  <a:lnTo>
                    <a:pt x="1351724" y="50152"/>
                  </a:lnTo>
                  <a:lnTo>
                    <a:pt x="1349298" y="52565"/>
                  </a:lnTo>
                  <a:lnTo>
                    <a:pt x="1348727" y="55549"/>
                  </a:lnTo>
                  <a:lnTo>
                    <a:pt x="1350937" y="53340"/>
                  </a:lnTo>
                  <a:lnTo>
                    <a:pt x="1353007" y="51003"/>
                  </a:lnTo>
                  <a:close/>
                </a:path>
                <a:path extrusionOk="0" h="516890" w="2148205">
                  <a:moveTo>
                    <a:pt x="1409204" y="54483"/>
                  </a:moveTo>
                  <a:lnTo>
                    <a:pt x="1407845" y="52425"/>
                  </a:lnTo>
                  <a:lnTo>
                    <a:pt x="1405001" y="55689"/>
                  </a:lnTo>
                  <a:lnTo>
                    <a:pt x="1406639" y="57607"/>
                  </a:lnTo>
                  <a:lnTo>
                    <a:pt x="1408557" y="57607"/>
                  </a:lnTo>
                  <a:lnTo>
                    <a:pt x="1408836" y="55905"/>
                  </a:lnTo>
                  <a:lnTo>
                    <a:pt x="1409204" y="54483"/>
                  </a:lnTo>
                  <a:close/>
                </a:path>
                <a:path extrusionOk="0" h="516890" w="2148205">
                  <a:moveTo>
                    <a:pt x="1414602" y="44323"/>
                  </a:moveTo>
                  <a:lnTo>
                    <a:pt x="1412824" y="42545"/>
                  </a:lnTo>
                  <a:lnTo>
                    <a:pt x="1409700" y="45453"/>
                  </a:lnTo>
                  <a:lnTo>
                    <a:pt x="1411833" y="47447"/>
                  </a:lnTo>
                  <a:lnTo>
                    <a:pt x="1413535" y="47307"/>
                  </a:lnTo>
                  <a:lnTo>
                    <a:pt x="1414246" y="45885"/>
                  </a:lnTo>
                  <a:lnTo>
                    <a:pt x="1414602" y="44323"/>
                  </a:lnTo>
                  <a:close/>
                </a:path>
                <a:path extrusionOk="0" h="516890" w="2148205">
                  <a:moveTo>
                    <a:pt x="1566189" y="162369"/>
                  </a:moveTo>
                  <a:lnTo>
                    <a:pt x="1565630" y="159880"/>
                  </a:lnTo>
                  <a:lnTo>
                    <a:pt x="1563992" y="161302"/>
                  </a:lnTo>
                  <a:lnTo>
                    <a:pt x="1562989" y="162445"/>
                  </a:lnTo>
                  <a:lnTo>
                    <a:pt x="1563497" y="165354"/>
                  </a:lnTo>
                  <a:lnTo>
                    <a:pt x="1564627" y="163220"/>
                  </a:lnTo>
                  <a:lnTo>
                    <a:pt x="1566189" y="162369"/>
                  </a:lnTo>
                  <a:close/>
                </a:path>
                <a:path extrusionOk="0" h="516890" w="2148205">
                  <a:moveTo>
                    <a:pt x="1571383" y="77774"/>
                  </a:moveTo>
                  <a:lnTo>
                    <a:pt x="1569326" y="76428"/>
                  </a:lnTo>
                  <a:lnTo>
                    <a:pt x="1566900" y="78562"/>
                  </a:lnTo>
                  <a:lnTo>
                    <a:pt x="1568754" y="79768"/>
                  </a:lnTo>
                  <a:lnTo>
                    <a:pt x="1571383" y="77774"/>
                  </a:lnTo>
                  <a:close/>
                </a:path>
                <a:path extrusionOk="0" h="516890" w="2148205">
                  <a:moveTo>
                    <a:pt x="1638541" y="70180"/>
                  </a:moveTo>
                  <a:lnTo>
                    <a:pt x="1637614" y="68541"/>
                  </a:lnTo>
                  <a:lnTo>
                    <a:pt x="1637969" y="67614"/>
                  </a:lnTo>
                  <a:lnTo>
                    <a:pt x="1636687" y="65417"/>
                  </a:lnTo>
                  <a:lnTo>
                    <a:pt x="1634909" y="67830"/>
                  </a:lnTo>
                  <a:lnTo>
                    <a:pt x="1636826" y="70243"/>
                  </a:lnTo>
                  <a:lnTo>
                    <a:pt x="1638541" y="70180"/>
                  </a:lnTo>
                  <a:close/>
                </a:path>
                <a:path extrusionOk="0" h="516890" w="2148205">
                  <a:moveTo>
                    <a:pt x="1642160" y="56540"/>
                  </a:moveTo>
                  <a:lnTo>
                    <a:pt x="1641665" y="54267"/>
                  </a:lnTo>
                  <a:lnTo>
                    <a:pt x="1639963" y="55549"/>
                  </a:lnTo>
                  <a:lnTo>
                    <a:pt x="1638820" y="57111"/>
                  </a:lnTo>
                  <a:lnTo>
                    <a:pt x="1639392" y="59804"/>
                  </a:lnTo>
                  <a:lnTo>
                    <a:pt x="1641665" y="58381"/>
                  </a:lnTo>
                  <a:lnTo>
                    <a:pt x="1642160" y="56540"/>
                  </a:lnTo>
                  <a:close/>
                </a:path>
                <a:path extrusionOk="0" h="516890" w="2148205">
                  <a:moveTo>
                    <a:pt x="1642592" y="75501"/>
                  </a:moveTo>
                  <a:lnTo>
                    <a:pt x="1641246" y="74155"/>
                  </a:lnTo>
                  <a:lnTo>
                    <a:pt x="1639316" y="75145"/>
                  </a:lnTo>
                  <a:lnTo>
                    <a:pt x="1637398" y="76352"/>
                  </a:lnTo>
                  <a:lnTo>
                    <a:pt x="1635760" y="77774"/>
                  </a:lnTo>
                  <a:lnTo>
                    <a:pt x="1636903" y="79413"/>
                  </a:lnTo>
                  <a:lnTo>
                    <a:pt x="1638960" y="78562"/>
                  </a:lnTo>
                  <a:lnTo>
                    <a:pt x="1640954" y="77139"/>
                  </a:lnTo>
                  <a:lnTo>
                    <a:pt x="1642592" y="75501"/>
                  </a:lnTo>
                  <a:close/>
                </a:path>
                <a:path extrusionOk="0" h="516890" w="2148205">
                  <a:moveTo>
                    <a:pt x="1782584" y="426377"/>
                  </a:moveTo>
                  <a:lnTo>
                    <a:pt x="1781098" y="427723"/>
                  </a:lnTo>
                  <a:lnTo>
                    <a:pt x="1779244" y="429285"/>
                  </a:lnTo>
                  <a:lnTo>
                    <a:pt x="1777822" y="430428"/>
                  </a:lnTo>
                  <a:lnTo>
                    <a:pt x="1777822" y="431558"/>
                  </a:lnTo>
                  <a:lnTo>
                    <a:pt x="1779739" y="431698"/>
                  </a:lnTo>
                  <a:lnTo>
                    <a:pt x="1781873" y="431774"/>
                  </a:lnTo>
                  <a:lnTo>
                    <a:pt x="1781810" y="429425"/>
                  </a:lnTo>
                  <a:lnTo>
                    <a:pt x="1782584" y="428155"/>
                  </a:lnTo>
                  <a:lnTo>
                    <a:pt x="1782584" y="426377"/>
                  </a:lnTo>
                  <a:close/>
                </a:path>
                <a:path extrusionOk="0" h="516890" w="2148205">
                  <a:moveTo>
                    <a:pt x="1803641" y="481495"/>
                  </a:moveTo>
                  <a:lnTo>
                    <a:pt x="1802003" y="480428"/>
                  </a:lnTo>
                  <a:lnTo>
                    <a:pt x="1801583" y="477939"/>
                  </a:lnTo>
                  <a:lnTo>
                    <a:pt x="1800161" y="480352"/>
                  </a:lnTo>
                  <a:lnTo>
                    <a:pt x="1799158" y="481634"/>
                  </a:lnTo>
                  <a:lnTo>
                    <a:pt x="1800517" y="483196"/>
                  </a:lnTo>
                  <a:lnTo>
                    <a:pt x="1802358" y="483057"/>
                  </a:lnTo>
                  <a:lnTo>
                    <a:pt x="1803641" y="481495"/>
                  </a:lnTo>
                  <a:close/>
                </a:path>
                <a:path extrusionOk="0" h="516890" w="2148205">
                  <a:moveTo>
                    <a:pt x="1932470" y="107530"/>
                  </a:moveTo>
                  <a:lnTo>
                    <a:pt x="1932330" y="106121"/>
                  </a:lnTo>
                  <a:lnTo>
                    <a:pt x="1930336" y="105194"/>
                  </a:lnTo>
                  <a:lnTo>
                    <a:pt x="1930120" y="109524"/>
                  </a:lnTo>
                  <a:lnTo>
                    <a:pt x="1931479" y="109245"/>
                  </a:lnTo>
                  <a:lnTo>
                    <a:pt x="1932470" y="107530"/>
                  </a:lnTo>
                  <a:close/>
                </a:path>
                <a:path extrusionOk="0" h="516890" w="2148205">
                  <a:moveTo>
                    <a:pt x="1965121" y="486968"/>
                  </a:moveTo>
                  <a:lnTo>
                    <a:pt x="1964055" y="485965"/>
                  </a:lnTo>
                  <a:lnTo>
                    <a:pt x="1961845" y="485470"/>
                  </a:lnTo>
                  <a:lnTo>
                    <a:pt x="1960994" y="487032"/>
                  </a:lnTo>
                  <a:lnTo>
                    <a:pt x="1959927" y="489381"/>
                  </a:lnTo>
                  <a:lnTo>
                    <a:pt x="1962416" y="488810"/>
                  </a:lnTo>
                  <a:lnTo>
                    <a:pt x="1964270" y="488950"/>
                  </a:lnTo>
                  <a:lnTo>
                    <a:pt x="1965121" y="486968"/>
                  </a:lnTo>
                  <a:close/>
                </a:path>
                <a:path extrusionOk="0" h="516890" w="2148205">
                  <a:moveTo>
                    <a:pt x="1971103" y="171170"/>
                  </a:moveTo>
                  <a:lnTo>
                    <a:pt x="1969820" y="169964"/>
                  </a:lnTo>
                  <a:lnTo>
                    <a:pt x="1968246" y="171462"/>
                  </a:lnTo>
                  <a:lnTo>
                    <a:pt x="1969604" y="172529"/>
                  </a:lnTo>
                  <a:lnTo>
                    <a:pt x="1971103" y="171170"/>
                  </a:lnTo>
                  <a:close/>
                </a:path>
                <a:path extrusionOk="0" h="516890" w="2148205">
                  <a:moveTo>
                    <a:pt x="1997202" y="477735"/>
                  </a:moveTo>
                  <a:lnTo>
                    <a:pt x="1995995" y="475742"/>
                  </a:lnTo>
                  <a:lnTo>
                    <a:pt x="1994789" y="476948"/>
                  </a:lnTo>
                  <a:lnTo>
                    <a:pt x="1996071" y="479221"/>
                  </a:lnTo>
                  <a:lnTo>
                    <a:pt x="1997202" y="477735"/>
                  </a:lnTo>
                  <a:close/>
                </a:path>
                <a:path extrusionOk="0" h="516890" w="2148205">
                  <a:moveTo>
                    <a:pt x="2032990" y="513664"/>
                  </a:moveTo>
                  <a:lnTo>
                    <a:pt x="2028723" y="511683"/>
                  </a:lnTo>
                  <a:lnTo>
                    <a:pt x="2026018" y="512889"/>
                  </a:lnTo>
                  <a:lnTo>
                    <a:pt x="2028075" y="514235"/>
                  </a:lnTo>
                  <a:lnTo>
                    <a:pt x="2029929" y="516293"/>
                  </a:lnTo>
                  <a:lnTo>
                    <a:pt x="2032990" y="513664"/>
                  </a:lnTo>
                  <a:close/>
                </a:path>
                <a:path extrusionOk="0" h="516890" w="2148205">
                  <a:moveTo>
                    <a:pt x="2066277" y="356489"/>
                  </a:moveTo>
                  <a:lnTo>
                    <a:pt x="2062937" y="360248"/>
                  </a:lnTo>
                  <a:lnTo>
                    <a:pt x="2064854" y="363448"/>
                  </a:lnTo>
                  <a:lnTo>
                    <a:pt x="2065350" y="360743"/>
                  </a:lnTo>
                  <a:lnTo>
                    <a:pt x="2065845" y="358686"/>
                  </a:lnTo>
                  <a:lnTo>
                    <a:pt x="2066277" y="356489"/>
                  </a:lnTo>
                  <a:close/>
                </a:path>
                <a:path extrusionOk="0" h="516890" w="2148205">
                  <a:moveTo>
                    <a:pt x="2074240" y="399453"/>
                  </a:moveTo>
                  <a:lnTo>
                    <a:pt x="2072398" y="397687"/>
                  </a:lnTo>
                  <a:lnTo>
                    <a:pt x="2069833" y="399389"/>
                  </a:lnTo>
                  <a:lnTo>
                    <a:pt x="2071471" y="400875"/>
                  </a:lnTo>
                  <a:lnTo>
                    <a:pt x="2074240" y="399453"/>
                  </a:lnTo>
                  <a:close/>
                </a:path>
                <a:path extrusionOk="0" h="516890" w="2148205">
                  <a:moveTo>
                    <a:pt x="2081644" y="489521"/>
                  </a:moveTo>
                  <a:lnTo>
                    <a:pt x="2080221" y="488238"/>
                  </a:lnTo>
                  <a:lnTo>
                    <a:pt x="2079294" y="489026"/>
                  </a:lnTo>
                  <a:lnTo>
                    <a:pt x="2077440" y="489089"/>
                  </a:lnTo>
                  <a:lnTo>
                    <a:pt x="2077085" y="490867"/>
                  </a:lnTo>
                  <a:lnTo>
                    <a:pt x="2078507" y="492366"/>
                  </a:lnTo>
                  <a:lnTo>
                    <a:pt x="2079929" y="492010"/>
                  </a:lnTo>
                  <a:lnTo>
                    <a:pt x="2081288" y="491223"/>
                  </a:lnTo>
                  <a:lnTo>
                    <a:pt x="2081644" y="489521"/>
                  </a:lnTo>
                  <a:close/>
                </a:path>
                <a:path extrusionOk="0" h="516890" w="2148205">
                  <a:moveTo>
                    <a:pt x="2090318" y="265353"/>
                  </a:moveTo>
                  <a:lnTo>
                    <a:pt x="2088616" y="263372"/>
                  </a:lnTo>
                  <a:lnTo>
                    <a:pt x="2086762" y="263588"/>
                  </a:lnTo>
                  <a:lnTo>
                    <a:pt x="2086330" y="265214"/>
                  </a:lnTo>
                  <a:lnTo>
                    <a:pt x="2086267" y="266776"/>
                  </a:lnTo>
                  <a:lnTo>
                    <a:pt x="2088121" y="268478"/>
                  </a:lnTo>
                  <a:lnTo>
                    <a:pt x="2090318" y="265353"/>
                  </a:lnTo>
                  <a:close/>
                </a:path>
                <a:path extrusionOk="0" h="516890" w="2148205">
                  <a:moveTo>
                    <a:pt x="2093518" y="496049"/>
                  </a:moveTo>
                  <a:lnTo>
                    <a:pt x="2091169" y="495350"/>
                  </a:lnTo>
                  <a:lnTo>
                    <a:pt x="2089607" y="495274"/>
                  </a:lnTo>
                  <a:lnTo>
                    <a:pt x="2089035" y="497763"/>
                  </a:lnTo>
                  <a:lnTo>
                    <a:pt x="2090889" y="498322"/>
                  </a:lnTo>
                  <a:lnTo>
                    <a:pt x="2092096" y="497611"/>
                  </a:lnTo>
                  <a:lnTo>
                    <a:pt x="2093518" y="496049"/>
                  </a:lnTo>
                  <a:close/>
                </a:path>
                <a:path extrusionOk="0" h="516890" w="2148205">
                  <a:moveTo>
                    <a:pt x="2095080" y="399313"/>
                  </a:moveTo>
                  <a:lnTo>
                    <a:pt x="2093239" y="397471"/>
                  </a:lnTo>
                  <a:lnTo>
                    <a:pt x="2091245" y="399745"/>
                  </a:lnTo>
                  <a:lnTo>
                    <a:pt x="2092883" y="401942"/>
                  </a:lnTo>
                  <a:lnTo>
                    <a:pt x="2095080" y="399313"/>
                  </a:lnTo>
                  <a:close/>
                </a:path>
                <a:path extrusionOk="0" h="516890" w="2148205">
                  <a:moveTo>
                    <a:pt x="2147582" y="52565"/>
                  </a:moveTo>
                  <a:lnTo>
                    <a:pt x="2145804" y="50647"/>
                  </a:lnTo>
                  <a:lnTo>
                    <a:pt x="2143810" y="52984"/>
                  </a:lnTo>
                  <a:lnTo>
                    <a:pt x="2145665" y="55257"/>
                  </a:lnTo>
                  <a:lnTo>
                    <a:pt x="2147582" y="52565"/>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8" name="Google Shape;3808;g2b5c250f245_0_726"/>
            <p:cNvSpPr/>
            <p:nvPr/>
          </p:nvSpPr>
          <p:spPr>
            <a:xfrm>
              <a:off x="452247" y="9216783"/>
              <a:ext cx="2138045" cy="463550"/>
            </a:xfrm>
            <a:custGeom>
              <a:rect b="b" l="l" r="r" t="t"/>
              <a:pathLst>
                <a:path extrusionOk="0" h="463550" w="2138045">
                  <a:moveTo>
                    <a:pt x="3556" y="266065"/>
                  </a:moveTo>
                  <a:lnTo>
                    <a:pt x="3416" y="264071"/>
                  </a:lnTo>
                  <a:lnTo>
                    <a:pt x="2628" y="265353"/>
                  </a:lnTo>
                  <a:lnTo>
                    <a:pt x="0" y="265633"/>
                  </a:lnTo>
                  <a:lnTo>
                    <a:pt x="927" y="268401"/>
                  </a:lnTo>
                  <a:lnTo>
                    <a:pt x="2489" y="267195"/>
                  </a:lnTo>
                  <a:lnTo>
                    <a:pt x="3556" y="266065"/>
                  </a:lnTo>
                  <a:close/>
                </a:path>
                <a:path extrusionOk="0" h="463550" w="2138045">
                  <a:moveTo>
                    <a:pt x="8750" y="355"/>
                  </a:moveTo>
                  <a:lnTo>
                    <a:pt x="5549" y="0"/>
                  </a:lnTo>
                  <a:lnTo>
                    <a:pt x="8674" y="1346"/>
                  </a:lnTo>
                  <a:lnTo>
                    <a:pt x="8750" y="355"/>
                  </a:lnTo>
                  <a:close/>
                </a:path>
                <a:path extrusionOk="0" h="463550" w="2138045">
                  <a:moveTo>
                    <a:pt x="11734" y="387096"/>
                  </a:moveTo>
                  <a:lnTo>
                    <a:pt x="11099" y="385394"/>
                  </a:lnTo>
                  <a:lnTo>
                    <a:pt x="10172" y="384543"/>
                  </a:lnTo>
                  <a:lnTo>
                    <a:pt x="8534" y="385178"/>
                  </a:lnTo>
                  <a:lnTo>
                    <a:pt x="8102" y="386105"/>
                  </a:lnTo>
                  <a:lnTo>
                    <a:pt x="8813" y="387235"/>
                  </a:lnTo>
                  <a:lnTo>
                    <a:pt x="9880" y="387731"/>
                  </a:lnTo>
                  <a:lnTo>
                    <a:pt x="11734" y="387096"/>
                  </a:lnTo>
                  <a:close/>
                </a:path>
                <a:path extrusionOk="0" h="463550" w="2138045">
                  <a:moveTo>
                    <a:pt x="39331" y="194678"/>
                  </a:moveTo>
                  <a:lnTo>
                    <a:pt x="37985" y="193408"/>
                  </a:lnTo>
                  <a:lnTo>
                    <a:pt x="36626" y="194614"/>
                  </a:lnTo>
                  <a:lnTo>
                    <a:pt x="37985" y="195821"/>
                  </a:lnTo>
                  <a:lnTo>
                    <a:pt x="39331" y="194678"/>
                  </a:lnTo>
                  <a:close/>
                </a:path>
                <a:path extrusionOk="0" h="463550" w="2138045">
                  <a:moveTo>
                    <a:pt x="47726" y="418058"/>
                  </a:moveTo>
                  <a:lnTo>
                    <a:pt x="46304" y="416788"/>
                  </a:lnTo>
                  <a:lnTo>
                    <a:pt x="44818" y="418274"/>
                  </a:lnTo>
                  <a:lnTo>
                    <a:pt x="46304" y="419341"/>
                  </a:lnTo>
                  <a:lnTo>
                    <a:pt x="47726" y="418058"/>
                  </a:lnTo>
                  <a:close/>
                </a:path>
                <a:path extrusionOk="0" h="463550" w="2138045">
                  <a:moveTo>
                    <a:pt x="59042" y="85801"/>
                  </a:moveTo>
                  <a:lnTo>
                    <a:pt x="58902" y="85585"/>
                  </a:lnTo>
                  <a:lnTo>
                    <a:pt x="58115" y="85369"/>
                  </a:lnTo>
                  <a:lnTo>
                    <a:pt x="55194" y="85940"/>
                  </a:lnTo>
                  <a:lnTo>
                    <a:pt x="55410" y="87071"/>
                  </a:lnTo>
                  <a:lnTo>
                    <a:pt x="58115" y="86652"/>
                  </a:lnTo>
                  <a:lnTo>
                    <a:pt x="59042" y="85801"/>
                  </a:lnTo>
                  <a:close/>
                </a:path>
                <a:path extrusionOk="0" h="463550" w="2138045">
                  <a:moveTo>
                    <a:pt x="92189" y="371398"/>
                  </a:moveTo>
                  <a:lnTo>
                    <a:pt x="90690" y="370255"/>
                  </a:lnTo>
                  <a:lnTo>
                    <a:pt x="89268" y="371894"/>
                  </a:lnTo>
                  <a:lnTo>
                    <a:pt x="90766" y="373024"/>
                  </a:lnTo>
                  <a:lnTo>
                    <a:pt x="92189" y="371398"/>
                  </a:lnTo>
                  <a:close/>
                </a:path>
                <a:path extrusionOk="0" h="463550" w="2138045">
                  <a:moveTo>
                    <a:pt x="108978" y="400875"/>
                  </a:moveTo>
                  <a:lnTo>
                    <a:pt x="107696" y="399376"/>
                  </a:lnTo>
                  <a:lnTo>
                    <a:pt x="106197" y="400519"/>
                  </a:lnTo>
                  <a:lnTo>
                    <a:pt x="107480" y="401866"/>
                  </a:lnTo>
                  <a:lnTo>
                    <a:pt x="108978" y="400875"/>
                  </a:lnTo>
                  <a:close/>
                </a:path>
                <a:path extrusionOk="0" h="463550" w="2138045">
                  <a:moveTo>
                    <a:pt x="127050" y="276860"/>
                  </a:moveTo>
                  <a:lnTo>
                    <a:pt x="126123" y="275297"/>
                  </a:lnTo>
                  <a:lnTo>
                    <a:pt x="124764" y="276999"/>
                  </a:lnTo>
                  <a:lnTo>
                    <a:pt x="126187" y="278638"/>
                  </a:lnTo>
                  <a:lnTo>
                    <a:pt x="127050" y="276860"/>
                  </a:lnTo>
                  <a:close/>
                </a:path>
                <a:path extrusionOk="0" h="463550" w="2138045">
                  <a:moveTo>
                    <a:pt x="132245" y="409397"/>
                  </a:moveTo>
                  <a:lnTo>
                    <a:pt x="131025" y="407911"/>
                  </a:lnTo>
                  <a:lnTo>
                    <a:pt x="129463" y="408901"/>
                  </a:lnTo>
                  <a:lnTo>
                    <a:pt x="130606" y="410324"/>
                  </a:lnTo>
                  <a:lnTo>
                    <a:pt x="132245" y="409397"/>
                  </a:lnTo>
                  <a:close/>
                </a:path>
                <a:path extrusionOk="0" h="463550" w="2138045">
                  <a:moveTo>
                    <a:pt x="162687" y="129971"/>
                  </a:moveTo>
                  <a:lnTo>
                    <a:pt x="161404" y="128549"/>
                  </a:lnTo>
                  <a:lnTo>
                    <a:pt x="159905" y="129616"/>
                  </a:lnTo>
                  <a:lnTo>
                    <a:pt x="161188" y="130975"/>
                  </a:lnTo>
                  <a:lnTo>
                    <a:pt x="162687" y="129971"/>
                  </a:lnTo>
                  <a:close/>
                </a:path>
                <a:path extrusionOk="0" h="463550" w="2138045">
                  <a:moveTo>
                    <a:pt x="183527" y="14986"/>
                  </a:moveTo>
                  <a:lnTo>
                    <a:pt x="182460" y="13563"/>
                  </a:lnTo>
                  <a:lnTo>
                    <a:pt x="180898" y="14693"/>
                  </a:lnTo>
                  <a:lnTo>
                    <a:pt x="181965" y="15976"/>
                  </a:lnTo>
                  <a:lnTo>
                    <a:pt x="183527" y="14986"/>
                  </a:lnTo>
                  <a:close/>
                </a:path>
                <a:path extrusionOk="0" h="463550" w="2138045">
                  <a:moveTo>
                    <a:pt x="189928" y="328422"/>
                  </a:moveTo>
                  <a:lnTo>
                    <a:pt x="188506" y="327431"/>
                  </a:lnTo>
                  <a:lnTo>
                    <a:pt x="187299" y="328777"/>
                  </a:lnTo>
                  <a:lnTo>
                    <a:pt x="188785" y="329844"/>
                  </a:lnTo>
                  <a:lnTo>
                    <a:pt x="189928" y="328422"/>
                  </a:lnTo>
                  <a:close/>
                </a:path>
                <a:path extrusionOk="0" h="463550" w="2138045">
                  <a:moveTo>
                    <a:pt x="197332" y="324878"/>
                  </a:moveTo>
                  <a:lnTo>
                    <a:pt x="195910" y="323596"/>
                  </a:lnTo>
                  <a:lnTo>
                    <a:pt x="194627" y="324878"/>
                  </a:lnTo>
                  <a:lnTo>
                    <a:pt x="196049" y="326085"/>
                  </a:lnTo>
                  <a:lnTo>
                    <a:pt x="197332" y="324878"/>
                  </a:lnTo>
                  <a:close/>
                </a:path>
                <a:path extrusionOk="0" h="463550" w="2138045">
                  <a:moveTo>
                    <a:pt x="207568" y="320890"/>
                  </a:moveTo>
                  <a:lnTo>
                    <a:pt x="205930" y="319405"/>
                  </a:lnTo>
                  <a:lnTo>
                    <a:pt x="204584" y="321183"/>
                  </a:lnTo>
                  <a:lnTo>
                    <a:pt x="206222" y="322173"/>
                  </a:lnTo>
                  <a:lnTo>
                    <a:pt x="207568" y="320890"/>
                  </a:lnTo>
                  <a:close/>
                </a:path>
                <a:path extrusionOk="0" h="463550" w="2138045">
                  <a:moveTo>
                    <a:pt x="261213" y="250863"/>
                  </a:moveTo>
                  <a:lnTo>
                    <a:pt x="259715" y="249656"/>
                  </a:lnTo>
                  <a:lnTo>
                    <a:pt x="258648" y="251142"/>
                  </a:lnTo>
                  <a:lnTo>
                    <a:pt x="260286" y="252069"/>
                  </a:lnTo>
                  <a:lnTo>
                    <a:pt x="261213" y="250863"/>
                  </a:lnTo>
                  <a:close/>
                </a:path>
                <a:path extrusionOk="0" h="463550" w="2138045">
                  <a:moveTo>
                    <a:pt x="276009" y="423595"/>
                  </a:moveTo>
                  <a:lnTo>
                    <a:pt x="274789" y="422541"/>
                  </a:lnTo>
                  <a:lnTo>
                    <a:pt x="273227" y="423392"/>
                  </a:lnTo>
                  <a:lnTo>
                    <a:pt x="274586" y="424954"/>
                  </a:lnTo>
                  <a:lnTo>
                    <a:pt x="276009" y="423595"/>
                  </a:lnTo>
                  <a:close/>
                </a:path>
                <a:path extrusionOk="0" h="463550" w="2138045">
                  <a:moveTo>
                    <a:pt x="294500" y="194818"/>
                  </a:moveTo>
                  <a:lnTo>
                    <a:pt x="292150" y="196316"/>
                  </a:lnTo>
                  <a:lnTo>
                    <a:pt x="291007" y="197307"/>
                  </a:lnTo>
                  <a:lnTo>
                    <a:pt x="290728" y="199656"/>
                  </a:lnTo>
                  <a:lnTo>
                    <a:pt x="292646" y="198589"/>
                  </a:lnTo>
                  <a:lnTo>
                    <a:pt x="293712" y="197599"/>
                  </a:lnTo>
                  <a:lnTo>
                    <a:pt x="294500" y="194818"/>
                  </a:lnTo>
                  <a:close/>
                </a:path>
                <a:path extrusionOk="0" h="463550" w="2138045">
                  <a:moveTo>
                    <a:pt x="310083" y="146316"/>
                  </a:moveTo>
                  <a:lnTo>
                    <a:pt x="308660" y="144894"/>
                  </a:lnTo>
                  <a:lnTo>
                    <a:pt x="307797" y="146519"/>
                  </a:lnTo>
                  <a:lnTo>
                    <a:pt x="309016" y="147942"/>
                  </a:lnTo>
                  <a:lnTo>
                    <a:pt x="310083" y="146316"/>
                  </a:lnTo>
                  <a:close/>
                </a:path>
                <a:path extrusionOk="0" h="463550" w="2138045">
                  <a:moveTo>
                    <a:pt x="325437" y="317842"/>
                  </a:moveTo>
                  <a:lnTo>
                    <a:pt x="324307" y="316357"/>
                  </a:lnTo>
                  <a:lnTo>
                    <a:pt x="322884" y="317563"/>
                  </a:lnTo>
                  <a:lnTo>
                    <a:pt x="324370" y="318770"/>
                  </a:lnTo>
                  <a:lnTo>
                    <a:pt x="325437" y="317842"/>
                  </a:lnTo>
                  <a:close/>
                </a:path>
                <a:path extrusionOk="0" h="463550" w="2138045">
                  <a:moveTo>
                    <a:pt x="340944" y="24574"/>
                  </a:moveTo>
                  <a:lnTo>
                    <a:pt x="340233" y="23291"/>
                  </a:lnTo>
                  <a:lnTo>
                    <a:pt x="338175" y="22440"/>
                  </a:lnTo>
                  <a:lnTo>
                    <a:pt x="338607" y="24434"/>
                  </a:lnTo>
                  <a:lnTo>
                    <a:pt x="339521" y="25565"/>
                  </a:lnTo>
                  <a:lnTo>
                    <a:pt x="340944" y="26276"/>
                  </a:lnTo>
                  <a:lnTo>
                    <a:pt x="340944" y="24574"/>
                  </a:lnTo>
                  <a:close/>
                </a:path>
                <a:path extrusionOk="0" h="463550" w="2138045">
                  <a:moveTo>
                    <a:pt x="355320" y="344690"/>
                  </a:moveTo>
                  <a:lnTo>
                    <a:pt x="354177" y="343344"/>
                  </a:lnTo>
                  <a:lnTo>
                    <a:pt x="352691" y="344411"/>
                  </a:lnTo>
                  <a:lnTo>
                    <a:pt x="353822" y="345821"/>
                  </a:lnTo>
                  <a:lnTo>
                    <a:pt x="355320" y="344690"/>
                  </a:lnTo>
                  <a:close/>
                </a:path>
                <a:path extrusionOk="0" h="463550" w="2138045">
                  <a:moveTo>
                    <a:pt x="357670" y="75285"/>
                  </a:moveTo>
                  <a:lnTo>
                    <a:pt x="356387" y="73939"/>
                  </a:lnTo>
                  <a:lnTo>
                    <a:pt x="355180" y="75425"/>
                  </a:lnTo>
                  <a:lnTo>
                    <a:pt x="356463" y="76708"/>
                  </a:lnTo>
                  <a:lnTo>
                    <a:pt x="357670" y="75285"/>
                  </a:lnTo>
                  <a:close/>
                </a:path>
                <a:path extrusionOk="0" h="463550" w="2138045">
                  <a:moveTo>
                    <a:pt x="359943" y="362026"/>
                  </a:moveTo>
                  <a:lnTo>
                    <a:pt x="358800" y="361099"/>
                  </a:lnTo>
                  <a:lnTo>
                    <a:pt x="357098" y="362445"/>
                  </a:lnTo>
                  <a:lnTo>
                    <a:pt x="358241" y="363372"/>
                  </a:lnTo>
                  <a:lnTo>
                    <a:pt x="359943" y="362026"/>
                  </a:lnTo>
                  <a:close/>
                </a:path>
                <a:path extrusionOk="0" h="463550" w="2138045">
                  <a:moveTo>
                    <a:pt x="368058" y="53479"/>
                  </a:moveTo>
                  <a:lnTo>
                    <a:pt x="367766" y="51485"/>
                  </a:lnTo>
                  <a:lnTo>
                    <a:pt x="366699" y="52628"/>
                  </a:lnTo>
                  <a:lnTo>
                    <a:pt x="364566" y="53047"/>
                  </a:lnTo>
                  <a:lnTo>
                    <a:pt x="365277" y="56032"/>
                  </a:lnTo>
                  <a:lnTo>
                    <a:pt x="366636" y="54330"/>
                  </a:lnTo>
                  <a:lnTo>
                    <a:pt x="368058" y="53479"/>
                  </a:lnTo>
                  <a:close/>
                </a:path>
                <a:path extrusionOk="0" h="463550" w="2138045">
                  <a:moveTo>
                    <a:pt x="370611" y="250507"/>
                  </a:moveTo>
                  <a:lnTo>
                    <a:pt x="366128" y="249516"/>
                  </a:lnTo>
                  <a:lnTo>
                    <a:pt x="365988" y="249656"/>
                  </a:lnTo>
                  <a:lnTo>
                    <a:pt x="367550" y="252920"/>
                  </a:lnTo>
                  <a:lnTo>
                    <a:pt x="367982" y="252996"/>
                  </a:lnTo>
                  <a:lnTo>
                    <a:pt x="370611" y="250507"/>
                  </a:lnTo>
                  <a:close/>
                </a:path>
                <a:path extrusionOk="0" h="463550" w="2138045">
                  <a:moveTo>
                    <a:pt x="386054" y="4114"/>
                  </a:moveTo>
                  <a:lnTo>
                    <a:pt x="384911" y="2628"/>
                  </a:lnTo>
                  <a:lnTo>
                    <a:pt x="383349" y="3695"/>
                  </a:lnTo>
                  <a:lnTo>
                    <a:pt x="384479" y="5041"/>
                  </a:lnTo>
                  <a:lnTo>
                    <a:pt x="386054" y="4114"/>
                  </a:lnTo>
                  <a:close/>
                </a:path>
                <a:path extrusionOk="0" h="463550" w="2138045">
                  <a:moveTo>
                    <a:pt x="392734" y="394335"/>
                  </a:moveTo>
                  <a:lnTo>
                    <a:pt x="391388" y="392912"/>
                  </a:lnTo>
                  <a:lnTo>
                    <a:pt x="389750" y="394411"/>
                  </a:lnTo>
                  <a:lnTo>
                    <a:pt x="391096" y="395617"/>
                  </a:lnTo>
                  <a:lnTo>
                    <a:pt x="392734" y="394335"/>
                  </a:lnTo>
                  <a:close/>
                </a:path>
                <a:path extrusionOk="0" h="463550" w="2138045">
                  <a:moveTo>
                    <a:pt x="434708" y="30111"/>
                  </a:moveTo>
                  <a:lnTo>
                    <a:pt x="433641" y="28625"/>
                  </a:lnTo>
                  <a:lnTo>
                    <a:pt x="432498" y="29972"/>
                  </a:lnTo>
                  <a:lnTo>
                    <a:pt x="433781" y="31673"/>
                  </a:lnTo>
                  <a:lnTo>
                    <a:pt x="434708" y="30111"/>
                  </a:lnTo>
                  <a:close/>
                </a:path>
                <a:path extrusionOk="0" h="463550" w="2138045">
                  <a:moveTo>
                    <a:pt x="541553" y="57950"/>
                  </a:moveTo>
                  <a:lnTo>
                    <a:pt x="539635" y="58166"/>
                  </a:lnTo>
                  <a:lnTo>
                    <a:pt x="538708" y="58877"/>
                  </a:lnTo>
                  <a:lnTo>
                    <a:pt x="538416" y="60871"/>
                  </a:lnTo>
                  <a:lnTo>
                    <a:pt x="540562" y="60934"/>
                  </a:lnTo>
                  <a:lnTo>
                    <a:pt x="541553" y="60223"/>
                  </a:lnTo>
                  <a:lnTo>
                    <a:pt x="541553" y="57950"/>
                  </a:lnTo>
                  <a:close/>
                </a:path>
                <a:path extrusionOk="0" h="463550" w="2138045">
                  <a:moveTo>
                    <a:pt x="549300" y="56464"/>
                  </a:moveTo>
                  <a:lnTo>
                    <a:pt x="547382" y="55321"/>
                  </a:lnTo>
                  <a:lnTo>
                    <a:pt x="546455" y="56184"/>
                  </a:lnTo>
                  <a:lnTo>
                    <a:pt x="548170" y="57391"/>
                  </a:lnTo>
                  <a:lnTo>
                    <a:pt x="549300" y="56464"/>
                  </a:lnTo>
                  <a:close/>
                </a:path>
                <a:path extrusionOk="0" h="463550" w="2138045">
                  <a:moveTo>
                    <a:pt x="560895" y="345122"/>
                  </a:moveTo>
                  <a:lnTo>
                    <a:pt x="559269" y="344258"/>
                  </a:lnTo>
                  <a:lnTo>
                    <a:pt x="557987" y="345478"/>
                  </a:lnTo>
                  <a:lnTo>
                    <a:pt x="559549" y="346252"/>
                  </a:lnTo>
                  <a:lnTo>
                    <a:pt x="560895" y="345122"/>
                  </a:lnTo>
                  <a:close/>
                </a:path>
                <a:path extrusionOk="0" h="463550" w="2138045">
                  <a:moveTo>
                    <a:pt x="629907" y="42468"/>
                  </a:moveTo>
                  <a:lnTo>
                    <a:pt x="628904" y="41122"/>
                  </a:lnTo>
                  <a:lnTo>
                    <a:pt x="627773" y="42468"/>
                  </a:lnTo>
                  <a:lnTo>
                    <a:pt x="628840" y="43967"/>
                  </a:lnTo>
                  <a:lnTo>
                    <a:pt x="629907" y="42468"/>
                  </a:lnTo>
                  <a:close/>
                </a:path>
                <a:path extrusionOk="0" h="463550" w="2138045">
                  <a:moveTo>
                    <a:pt x="693851" y="71945"/>
                  </a:moveTo>
                  <a:lnTo>
                    <a:pt x="692645" y="70739"/>
                  </a:lnTo>
                  <a:lnTo>
                    <a:pt x="691146" y="71882"/>
                  </a:lnTo>
                  <a:lnTo>
                    <a:pt x="692429" y="73228"/>
                  </a:lnTo>
                  <a:lnTo>
                    <a:pt x="693851" y="71945"/>
                  </a:lnTo>
                  <a:close/>
                </a:path>
                <a:path extrusionOk="0" h="463550" w="2138045">
                  <a:moveTo>
                    <a:pt x="716826" y="324878"/>
                  </a:moveTo>
                  <a:lnTo>
                    <a:pt x="714197" y="321398"/>
                  </a:lnTo>
                  <a:lnTo>
                    <a:pt x="713981" y="323456"/>
                  </a:lnTo>
                  <a:lnTo>
                    <a:pt x="714832" y="324662"/>
                  </a:lnTo>
                  <a:lnTo>
                    <a:pt x="715975" y="325653"/>
                  </a:lnTo>
                  <a:lnTo>
                    <a:pt x="716826" y="324878"/>
                  </a:lnTo>
                  <a:close/>
                </a:path>
                <a:path extrusionOk="0" h="463550" w="2138045">
                  <a:moveTo>
                    <a:pt x="796721" y="433044"/>
                  </a:moveTo>
                  <a:lnTo>
                    <a:pt x="795286" y="431838"/>
                  </a:lnTo>
                  <a:lnTo>
                    <a:pt x="794016" y="433184"/>
                  </a:lnTo>
                  <a:lnTo>
                    <a:pt x="795362" y="434327"/>
                  </a:lnTo>
                  <a:lnTo>
                    <a:pt x="796721" y="433044"/>
                  </a:lnTo>
                  <a:close/>
                </a:path>
                <a:path extrusionOk="0" h="463550" w="2138045">
                  <a:moveTo>
                    <a:pt x="816851" y="432765"/>
                  </a:moveTo>
                  <a:lnTo>
                    <a:pt x="815492" y="431419"/>
                  </a:lnTo>
                  <a:lnTo>
                    <a:pt x="814209" y="432765"/>
                  </a:lnTo>
                  <a:lnTo>
                    <a:pt x="815352" y="433832"/>
                  </a:lnTo>
                  <a:lnTo>
                    <a:pt x="816851" y="432765"/>
                  </a:lnTo>
                  <a:close/>
                </a:path>
                <a:path extrusionOk="0" h="463550" w="2138045">
                  <a:moveTo>
                    <a:pt x="890968" y="234391"/>
                  </a:moveTo>
                  <a:lnTo>
                    <a:pt x="889622" y="232968"/>
                  </a:lnTo>
                  <a:lnTo>
                    <a:pt x="888199" y="234175"/>
                  </a:lnTo>
                  <a:lnTo>
                    <a:pt x="889546" y="235445"/>
                  </a:lnTo>
                  <a:lnTo>
                    <a:pt x="890968" y="234391"/>
                  </a:lnTo>
                  <a:close/>
                </a:path>
                <a:path extrusionOk="0" h="463550" w="2138045">
                  <a:moveTo>
                    <a:pt x="933577" y="223520"/>
                  </a:moveTo>
                  <a:lnTo>
                    <a:pt x="932230" y="222237"/>
                  </a:lnTo>
                  <a:lnTo>
                    <a:pt x="930808" y="223380"/>
                  </a:lnTo>
                  <a:lnTo>
                    <a:pt x="932154" y="224726"/>
                  </a:lnTo>
                  <a:lnTo>
                    <a:pt x="933577" y="223520"/>
                  </a:lnTo>
                  <a:close/>
                </a:path>
                <a:path extrusionOk="0" h="463550" w="2138045">
                  <a:moveTo>
                    <a:pt x="988707" y="129908"/>
                  </a:moveTo>
                  <a:lnTo>
                    <a:pt x="985583" y="131114"/>
                  </a:lnTo>
                  <a:lnTo>
                    <a:pt x="985583" y="133604"/>
                  </a:lnTo>
                  <a:lnTo>
                    <a:pt x="988707" y="129908"/>
                  </a:lnTo>
                  <a:close/>
                </a:path>
                <a:path extrusionOk="0" h="463550" w="2138045">
                  <a:moveTo>
                    <a:pt x="1009192" y="413016"/>
                  </a:moveTo>
                  <a:lnTo>
                    <a:pt x="1007630" y="411454"/>
                  </a:lnTo>
                  <a:lnTo>
                    <a:pt x="1006348" y="412800"/>
                  </a:lnTo>
                  <a:lnTo>
                    <a:pt x="1008202" y="414083"/>
                  </a:lnTo>
                  <a:lnTo>
                    <a:pt x="1009192" y="413016"/>
                  </a:lnTo>
                  <a:close/>
                </a:path>
                <a:path extrusionOk="0" h="463550" w="2138045">
                  <a:moveTo>
                    <a:pt x="1086167" y="297815"/>
                  </a:moveTo>
                  <a:lnTo>
                    <a:pt x="1084529" y="299516"/>
                  </a:lnTo>
                  <a:lnTo>
                    <a:pt x="1083030" y="300088"/>
                  </a:lnTo>
                  <a:lnTo>
                    <a:pt x="1082395" y="302717"/>
                  </a:lnTo>
                  <a:lnTo>
                    <a:pt x="1084808" y="301650"/>
                  </a:lnTo>
                  <a:lnTo>
                    <a:pt x="1085875" y="300583"/>
                  </a:lnTo>
                  <a:lnTo>
                    <a:pt x="1086167" y="297815"/>
                  </a:lnTo>
                  <a:close/>
                </a:path>
                <a:path extrusionOk="0" h="463550" w="2138045">
                  <a:moveTo>
                    <a:pt x="1151534" y="408546"/>
                  </a:moveTo>
                  <a:lnTo>
                    <a:pt x="1150264" y="407200"/>
                  </a:lnTo>
                  <a:lnTo>
                    <a:pt x="1148765" y="408254"/>
                  </a:lnTo>
                  <a:lnTo>
                    <a:pt x="1150048" y="409676"/>
                  </a:lnTo>
                  <a:lnTo>
                    <a:pt x="1151534" y="408546"/>
                  </a:lnTo>
                  <a:close/>
                </a:path>
                <a:path extrusionOk="0" h="463550" w="2138045">
                  <a:moveTo>
                    <a:pt x="1161567" y="433832"/>
                  </a:moveTo>
                  <a:lnTo>
                    <a:pt x="1161427" y="431838"/>
                  </a:lnTo>
                  <a:lnTo>
                    <a:pt x="1160360" y="432981"/>
                  </a:lnTo>
                  <a:lnTo>
                    <a:pt x="1157935" y="433184"/>
                  </a:lnTo>
                  <a:lnTo>
                    <a:pt x="1158938" y="436245"/>
                  </a:lnTo>
                  <a:lnTo>
                    <a:pt x="1160081" y="434543"/>
                  </a:lnTo>
                  <a:lnTo>
                    <a:pt x="1161567" y="433832"/>
                  </a:lnTo>
                  <a:close/>
                </a:path>
                <a:path extrusionOk="0" h="463550" w="2138045">
                  <a:moveTo>
                    <a:pt x="1166406" y="158534"/>
                  </a:moveTo>
                  <a:lnTo>
                    <a:pt x="1165123" y="157035"/>
                  </a:lnTo>
                  <a:lnTo>
                    <a:pt x="1163637" y="158178"/>
                  </a:lnTo>
                  <a:lnTo>
                    <a:pt x="1164907" y="159524"/>
                  </a:lnTo>
                  <a:lnTo>
                    <a:pt x="1166406" y="158534"/>
                  </a:lnTo>
                  <a:close/>
                </a:path>
                <a:path extrusionOk="0" h="463550" w="2138045">
                  <a:moveTo>
                    <a:pt x="1171600" y="428498"/>
                  </a:moveTo>
                  <a:lnTo>
                    <a:pt x="1170178" y="427228"/>
                  </a:lnTo>
                  <a:lnTo>
                    <a:pt x="1169035" y="428574"/>
                  </a:lnTo>
                  <a:lnTo>
                    <a:pt x="1170457" y="429704"/>
                  </a:lnTo>
                  <a:lnTo>
                    <a:pt x="1171600" y="428498"/>
                  </a:lnTo>
                  <a:close/>
                </a:path>
                <a:path extrusionOk="0" h="463550" w="2138045">
                  <a:moveTo>
                    <a:pt x="1193647" y="94183"/>
                  </a:moveTo>
                  <a:lnTo>
                    <a:pt x="1193228" y="92265"/>
                  </a:lnTo>
                  <a:lnTo>
                    <a:pt x="1192364" y="93535"/>
                  </a:lnTo>
                  <a:lnTo>
                    <a:pt x="1190523" y="94246"/>
                  </a:lnTo>
                  <a:lnTo>
                    <a:pt x="1191234" y="97015"/>
                  </a:lnTo>
                  <a:lnTo>
                    <a:pt x="1192580" y="95237"/>
                  </a:lnTo>
                  <a:lnTo>
                    <a:pt x="1193647" y="94183"/>
                  </a:lnTo>
                  <a:close/>
                </a:path>
                <a:path extrusionOk="0" h="463550" w="2138045">
                  <a:moveTo>
                    <a:pt x="1297152" y="392061"/>
                  </a:moveTo>
                  <a:lnTo>
                    <a:pt x="1295806" y="390791"/>
                  </a:lnTo>
                  <a:lnTo>
                    <a:pt x="1294307" y="392277"/>
                  </a:lnTo>
                  <a:lnTo>
                    <a:pt x="1295806" y="393268"/>
                  </a:lnTo>
                  <a:lnTo>
                    <a:pt x="1297152" y="392061"/>
                  </a:lnTo>
                  <a:close/>
                </a:path>
                <a:path extrusionOk="0" h="463550" w="2138045">
                  <a:moveTo>
                    <a:pt x="1349794" y="18884"/>
                  </a:moveTo>
                  <a:lnTo>
                    <a:pt x="1348867" y="17322"/>
                  </a:lnTo>
                  <a:lnTo>
                    <a:pt x="1347444" y="17894"/>
                  </a:lnTo>
                  <a:lnTo>
                    <a:pt x="1348092" y="19596"/>
                  </a:lnTo>
                  <a:lnTo>
                    <a:pt x="1349794" y="18884"/>
                  </a:lnTo>
                  <a:close/>
                </a:path>
                <a:path extrusionOk="0" h="463550" w="2138045">
                  <a:moveTo>
                    <a:pt x="1359179" y="11645"/>
                  </a:moveTo>
                  <a:lnTo>
                    <a:pt x="1358112" y="9093"/>
                  </a:lnTo>
                  <a:lnTo>
                    <a:pt x="1355839" y="12776"/>
                  </a:lnTo>
                  <a:lnTo>
                    <a:pt x="1357122" y="13639"/>
                  </a:lnTo>
                  <a:lnTo>
                    <a:pt x="1357477" y="12141"/>
                  </a:lnTo>
                  <a:lnTo>
                    <a:pt x="1359179" y="11645"/>
                  </a:lnTo>
                  <a:close/>
                </a:path>
                <a:path extrusionOk="0" h="463550" w="2138045">
                  <a:moveTo>
                    <a:pt x="1373911" y="34302"/>
                  </a:moveTo>
                  <a:lnTo>
                    <a:pt x="1372704" y="32880"/>
                  </a:lnTo>
                  <a:lnTo>
                    <a:pt x="1371206" y="33947"/>
                  </a:lnTo>
                  <a:lnTo>
                    <a:pt x="1372412" y="35293"/>
                  </a:lnTo>
                  <a:lnTo>
                    <a:pt x="1373911" y="34302"/>
                  </a:lnTo>
                  <a:close/>
                </a:path>
                <a:path extrusionOk="0" h="463550" w="2138045">
                  <a:moveTo>
                    <a:pt x="1535747" y="197954"/>
                  </a:moveTo>
                  <a:lnTo>
                    <a:pt x="1534325" y="196888"/>
                  </a:lnTo>
                  <a:lnTo>
                    <a:pt x="1532750" y="198297"/>
                  </a:lnTo>
                  <a:lnTo>
                    <a:pt x="1534172" y="199517"/>
                  </a:lnTo>
                  <a:lnTo>
                    <a:pt x="1535747" y="197954"/>
                  </a:lnTo>
                  <a:close/>
                </a:path>
                <a:path extrusionOk="0" h="463550" w="2138045">
                  <a:moveTo>
                    <a:pt x="1537728" y="397319"/>
                  </a:moveTo>
                  <a:lnTo>
                    <a:pt x="1535671" y="395833"/>
                  </a:lnTo>
                  <a:lnTo>
                    <a:pt x="1535036" y="396963"/>
                  </a:lnTo>
                  <a:lnTo>
                    <a:pt x="1536598" y="398741"/>
                  </a:lnTo>
                  <a:lnTo>
                    <a:pt x="1537728" y="397319"/>
                  </a:lnTo>
                  <a:close/>
                </a:path>
                <a:path extrusionOk="0" h="463550" w="2138045">
                  <a:moveTo>
                    <a:pt x="1539151" y="406552"/>
                  </a:moveTo>
                  <a:lnTo>
                    <a:pt x="1538084" y="402932"/>
                  </a:lnTo>
                  <a:lnTo>
                    <a:pt x="1537525" y="405282"/>
                  </a:lnTo>
                  <a:lnTo>
                    <a:pt x="1539151" y="406552"/>
                  </a:lnTo>
                  <a:close/>
                </a:path>
                <a:path extrusionOk="0" h="463550" w="2138045">
                  <a:moveTo>
                    <a:pt x="1622742" y="65913"/>
                  </a:moveTo>
                  <a:lnTo>
                    <a:pt x="1622310" y="64706"/>
                  </a:lnTo>
                  <a:lnTo>
                    <a:pt x="1622031" y="63284"/>
                  </a:lnTo>
                  <a:lnTo>
                    <a:pt x="1619961" y="63207"/>
                  </a:lnTo>
                  <a:lnTo>
                    <a:pt x="1619542" y="65062"/>
                  </a:lnTo>
                  <a:lnTo>
                    <a:pt x="1620672" y="65913"/>
                  </a:lnTo>
                  <a:lnTo>
                    <a:pt x="1622031" y="66624"/>
                  </a:lnTo>
                  <a:lnTo>
                    <a:pt x="1622742" y="65913"/>
                  </a:lnTo>
                  <a:close/>
                </a:path>
                <a:path extrusionOk="0" h="463550" w="2138045">
                  <a:moveTo>
                    <a:pt x="1626514" y="41541"/>
                  </a:moveTo>
                  <a:lnTo>
                    <a:pt x="1625727" y="40335"/>
                  </a:lnTo>
                  <a:lnTo>
                    <a:pt x="1623809" y="41973"/>
                  </a:lnTo>
                  <a:lnTo>
                    <a:pt x="1624736" y="42900"/>
                  </a:lnTo>
                  <a:lnTo>
                    <a:pt x="1626514" y="41541"/>
                  </a:lnTo>
                  <a:close/>
                </a:path>
                <a:path extrusionOk="0" h="463550" w="2138045">
                  <a:moveTo>
                    <a:pt x="1631772" y="67614"/>
                  </a:moveTo>
                  <a:lnTo>
                    <a:pt x="1628292" y="66052"/>
                  </a:lnTo>
                  <a:lnTo>
                    <a:pt x="1628076" y="67538"/>
                  </a:lnTo>
                  <a:lnTo>
                    <a:pt x="1628927" y="68541"/>
                  </a:lnTo>
                  <a:lnTo>
                    <a:pt x="1629994" y="68745"/>
                  </a:lnTo>
                  <a:lnTo>
                    <a:pt x="1631772" y="67614"/>
                  </a:lnTo>
                  <a:close/>
                </a:path>
                <a:path extrusionOk="0" h="463550" w="2138045">
                  <a:moveTo>
                    <a:pt x="1754771" y="41186"/>
                  </a:moveTo>
                  <a:lnTo>
                    <a:pt x="1753273" y="40132"/>
                  </a:lnTo>
                  <a:lnTo>
                    <a:pt x="1752130" y="41541"/>
                  </a:lnTo>
                  <a:lnTo>
                    <a:pt x="1753704" y="42608"/>
                  </a:lnTo>
                  <a:lnTo>
                    <a:pt x="1754771" y="41186"/>
                  </a:lnTo>
                  <a:close/>
                </a:path>
                <a:path extrusionOk="0" h="463550" w="2138045">
                  <a:moveTo>
                    <a:pt x="1790903" y="356196"/>
                  </a:moveTo>
                  <a:lnTo>
                    <a:pt x="1790407" y="355765"/>
                  </a:lnTo>
                  <a:lnTo>
                    <a:pt x="1789049" y="357187"/>
                  </a:lnTo>
                  <a:lnTo>
                    <a:pt x="1787423" y="358394"/>
                  </a:lnTo>
                  <a:lnTo>
                    <a:pt x="1788198" y="360819"/>
                  </a:lnTo>
                  <a:lnTo>
                    <a:pt x="1788985" y="359181"/>
                  </a:lnTo>
                  <a:lnTo>
                    <a:pt x="1790903" y="358254"/>
                  </a:lnTo>
                  <a:lnTo>
                    <a:pt x="1790903" y="356196"/>
                  </a:lnTo>
                  <a:close/>
                </a:path>
                <a:path extrusionOk="0" h="463550" w="2138045">
                  <a:moveTo>
                    <a:pt x="1851799" y="462026"/>
                  </a:moveTo>
                  <a:lnTo>
                    <a:pt x="1849945" y="460184"/>
                  </a:lnTo>
                  <a:lnTo>
                    <a:pt x="1848878" y="461098"/>
                  </a:lnTo>
                  <a:lnTo>
                    <a:pt x="1850656" y="462953"/>
                  </a:lnTo>
                  <a:lnTo>
                    <a:pt x="1851799" y="462026"/>
                  </a:lnTo>
                  <a:close/>
                </a:path>
                <a:path extrusionOk="0" h="463550" w="2138045">
                  <a:moveTo>
                    <a:pt x="1901875" y="199517"/>
                  </a:moveTo>
                  <a:lnTo>
                    <a:pt x="1900669" y="197523"/>
                  </a:lnTo>
                  <a:lnTo>
                    <a:pt x="1899666" y="196456"/>
                  </a:lnTo>
                  <a:lnTo>
                    <a:pt x="1898103" y="195961"/>
                  </a:lnTo>
                  <a:lnTo>
                    <a:pt x="1898599" y="197599"/>
                  </a:lnTo>
                  <a:lnTo>
                    <a:pt x="1899310" y="198945"/>
                  </a:lnTo>
                  <a:lnTo>
                    <a:pt x="1901875" y="199517"/>
                  </a:lnTo>
                  <a:close/>
                </a:path>
                <a:path extrusionOk="0" h="463550" w="2138045">
                  <a:moveTo>
                    <a:pt x="1907146" y="48514"/>
                  </a:moveTo>
                  <a:lnTo>
                    <a:pt x="1905927" y="47155"/>
                  </a:lnTo>
                  <a:lnTo>
                    <a:pt x="1904504" y="48221"/>
                  </a:lnTo>
                  <a:lnTo>
                    <a:pt x="1905711" y="49504"/>
                  </a:lnTo>
                  <a:lnTo>
                    <a:pt x="1907146" y="48514"/>
                  </a:lnTo>
                  <a:close/>
                </a:path>
                <a:path extrusionOk="0" h="463550" w="2138045">
                  <a:moveTo>
                    <a:pt x="1967103" y="347954"/>
                  </a:moveTo>
                  <a:lnTo>
                    <a:pt x="1966036" y="345897"/>
                  </a:lnTo>
                  <a:lnTo>
                    <a:pt x="1964829" y="347179"/>
                  </a:lnTo>
                  <a:lnTo>
                    <a:pt x="1965833" y="349237"/>
                  </a:lnTo>
                  <a:lnTo>
                    <a:pt x="1967103" y="347954"/>
                  </a:lnTo>
                  <a:close/>
                </a:path>
                <a:path extrusionOk="0" h="463550" w="2138045">
                  <a:moveTo>
                    <a:pt x="1976716" y="97802"/>
                  </a:moveTo>
                  <a:lnTo>
                    <a:pt x="1975281" y="95808"/>
                  </a:lnTo>
                  <a:lnTo>
                    <a:pt x="1974215" y="96659"/>
                  </a:lnTo>
                  <a:lnTo>
                    <a:pt x="1975573" y="98793"/>
                  </a:lnTo>
                  <a:lnTo>
                    <a:pt x="1976716" y="97802"/>
                  </a:lnTo>
                  <a:close/>
                </a:path>
                <a:path extrusionOk="0" h="463550" w="2138045">
                  <a:moveTo>
                    <a:pt x="1984463" y="26276"/>
                  </a:moveTo>
                  <a:lnTo>
                    <a:pt x="1983181" y="24993"/>
                  </a:lnTo>
                  <a:lnTo>
                    <a:pt x="1981758" y="26060"/>
                  </a:lnTo>
                  <a:lnTo>
                    <a:pt x="1983041" y="27343"/>
                  </a:lnTo>
                  <a:lnTo>
                    <a:pt x="1984463" y="26276"/>
                  </a:lnTo>
                  <a:close/>
                </a:path>
                <a:path extrusionOk="0" h="463550" w="2138045">
                  <a:moveTo>
                    <a:pt x="2022729" y="320040"/>
                  </a:moveTo>
                  <a:lnTo>
                    <a:pt x="2021382" y="318414"/>
                  </a:lnTo>
                  <a:lnTo>
                    <a:pt x="2020595" y="319976"/>
                  </a:lnTo>
                  <a:lnTo>
                    <a:pt x="2021598" y="321538"/>
                  </a:lnTo>
                  <a:lnTo>
                    <a:pt x="2022729" y="320040"/>
                  </a:lnTo>
                  <a:close/>
                </a:path>
                <a:path extrusionOk="0" h="463550" w="2138045">
                  <a:moveTo>
                    <a:pt x="2041093" y="336804"/>
                  </a:moveTo>
                  <a:lnTo>
                    <a:pt x="2040026" y="334746"/>
                  </a:lnTo>
                  <a:lnTo>
                    <a:pt x="2038807" y="335597"/>
                  </a:lnTo>
                  <a:lnTo>
                    <a:pt x="2039874" y="337731"/>
                  </a:lnTo>
                  <a:lnTo>
                    <a:pt x="2041093" y="336804"/>
                  </a:lnTo>
                  <a:close/>
                </a:path>
                <a:path extrusionOk="0" h="463550" w="2138045">
                  <a:moveTo>
                    <a:pt x="2049843" y="85013"/>
                  </a:moveTo>
                  <a:lnTo>
                    <a:pt x="2048421" y="83731"/>
                  </a:lnTo>
                  <a:lnTo>
                    <a:pt x="2047062" y="85013"/>
                  </a:lnTo>
                  <a:lnTo>
                    <a:pt x="2048484" y="86220"/>
                  </a:lnTo>
                  <a:lnTo>
                    <a:pt x="2049843" y="85013"/>
                  </a:lnTo>
                  <a:close/>
                </a:path>
                <a:path extrusionOk="0" h="463550" w="2138045">
                  <a:moveTo>
                    <a:pt x="2081415" y="183743"/>
                  </a:moveTo>
                  <a:lnTo>
                    <a:pt x="2080348" y="182753"/>
                  </a:lnTo>
                  <a:lnTo>
                    <a:pt x="2080285" y="180682"/>
                  </a:lnTo>
                  <a:lnTo>
                    <a:pt x="2077935" y="180403"/>
                  </a:lnTo>
                  <a:lnTo>
                    <a:pt x="2078367" y="182537"/>
                  </a:lnTo>
                  <a:lnTo>
                    <a:pt x="2079790" y="183248"/>
                  </a:lnTo>
                  <a:lnTo>
                    <a:pt x="2081415" y="183743"/>
                  </a:lnTo>
                  <a:close/>
                </a:path>
                <a:path extrusionOk="0" h="463550" w="2138045">
                  <a:moveTo>
                    <a:pt x="2134489" y="258394"/>
                  </a:moveTo>
                  <a:lnTo>
                    <a:pt x="2133206" y="257187"/>
                  </a:lnTo>
                  <a:lnTo>
                    <a:pt x="2131923" y="258394"/>
                  </a:lnTo>
                  <a:lnTo>
                    <a:pt x="2133206" y="259676"/>
                  </a:lnTo>
                  <a:lnTo>
                    <a:pt x="2134489" y="258394"/>
                  </a:lnTo>
                  <a:close/>
                </a:path>
                <a:path extrusionOk="0" h="463550" w="2138045">
                  <a:moveTo>
                    <a:pt x="2137549" y="283324"/>
                  </a:moveTo>
                  <a:lnTo>
                    <a:pt x="2136127" y="281686"/>
                  </a:lnTo>
                  <a:lnTo>
                    <a:pt x="2135416" y="283324"/>
                  </a:lnTo>
                  <a:lnTo>
                    <a:pt x="2136546" y="284746"/>
                  </a:lnTo>
                  <a:lnTo>
                    <a:pt x="2137549" y="283324"/>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09" name="Google Shape;3809;g2b5c250f245_0_726"/>
            <p:cNvSpPr/>
            <p:nvPr/>
          </p:nvSpPr>
          <p:spPr>
            <a:xfrm>
              <a:off x="434822" y="9238868"/>
              <a:ext cx="2077085" cy="467995"/>
            </a:xfrm>
            <a:custGeom>
              <a:rect b="b" l="l" r="r" t="t"/>
              <a:pathLst>
                <a:path extrusionOk="0" h="467995" w="2077085">
                  <a:moveTo>
                    <a:pt x="1841" y="194119"/>
                  </a:moveTo>
                  <a:lnTo>
                    <a:pt x="711" y="193268"/>
                  </a:lnTo>
                  <a:lnTo>
                    <a:pt x="0" y="194119"/>
                  </a:lnTo>
                  <a:lnTo>
                    <a:pt x="850" y="195186"/>
                  </a:lnTo>
                  <a:lnTo>
                    <a:pt x="1841" y="194119"/>
                  </a:lnTo>
                  <a:close/>
                </a:path>
                <a:path extrusionOk="0" h="467995" w="2077085">
                  <a:moveTo>
                    <a:pt x="3619" y="234530"/>
                  </a:moveTo>
                  <a:lnTo>
                    <a:pt x="2413" y="233819"/>
                  </a:lnTo>
                  <a:lnTo>
                    <a:pt x="1270" y="234810"/>
                  </a:lnTo>
                  <a:lnTo>
                    <a:pt x="2197" y="235597"/>
                  </a:lnTo>
                  <a:lnTo>
                    <a:pt x="3619" y="234530"/>
                  </a:lnTo>
                  <a:close/>
                </a:path>
                <a:path extrusionOk="0" h="467995" w="2077085">
                  <a:moveTo>
                    <a:pt x="12014" y="293763"/>
                  </a:moveTo>
                  <a:lnTo>
                    <a:pt x="9309" y="292849"/>
                  </a:lnTo>
                  <a:lnTo>
                    <a:pt x="11239" y="294970"/>
                  </a:lnTo>
                  <a:lnTo>
                    <a:pt x="12014" y="293763"/>
                  </a:lnTo>
                  <a:close/>
                </a:path>
                <a:path extrusionOk="0" h="467995" w="2077085">
                  <a:moveTo>
                    <a:pt x="83858" y="270827"/>
                  </a:moveTo>
                  <a:lnTo>
                    <a:pt x="82867" y="269684"/>
                  </a:lnTo>
                  <a:lnTo>
                    <a:pt x="81305" y="270827"/>
                  </a:lnTo>
                  <a:lnTo>
                    <a:pt x="82511" y="272173"/>
                  </a:lnTo>
                  <a:lnTo>
                    <a:pt x="83858" y="270827"/>
                  </a:lnTo>
                  <a:close/>
                </a:path>
                <a:path extrusionOk="0" h="467995" w="2077085">
                  <a:moveTo>
                    <a:pt x="100228" y="22440"/>
                  </a:moveTo>
                  <a:lnTo>
                    <a:pt x="98869" y="21234"/>
                  </a:lnTo>
                  <a:lnTo>
                    <a:pt x="97586" y="22377"/>
                  </a:lnTo>
                  <a:lnTo>
                    <a:pt x="98869" y="23647"/>
                  </a:lnTo>
                  <a:lnTo>
                    <a:pt x="100228" y="22440"/>
                  </a:lnTo>
                  <a:close/>
                </a:path>
                <a:path extrusionOk="0" h="467995" w="2077085">
                  <a:moveTo>
                    <a:pt x="126403" y="378790"/>
                  </a:moveTo>
                  <a:lnTo>
                    <a:pt x="125120" y="377291"/>
                  </a:lnTo>
                  <a:lnTo>
                    <a:pt x="123621" y="378434"/>
                  </a:lnTo>
                  <a:lnTo>
                    <a:pt x="124904" y="379780"/>
                  </a:lnTo>
                  <a:lnTo>
                    <a:pt x="126403" y="378790"/>
                  </a:lnTo>
                  <a:close/>
                </a:path>
                <a:path extrusionOk="0" h="467995" w="2077085">
                  <a:moveTo>
                    <a:pt x="239369" y="114134"/>
                  </a:moveTo>
                  <a:lnTo>
                    <a:pt x="238442" y="113080"/>
                  </a:lnTo>
                  <a:lnTo>
                    <a:pt x="237020" y="113931"/>
                  </a:lnTo>
                  <a:lnTo>
                    <a:pt x="237794" y="115062"/>
                  </a:lnTo>
                  <a:lnTo>
                    <a:pt x="239369" y="114134"/>
                  </a:lnTo>
                  <a:close/>
                </a:path>
                <a:path extrusionOk="0" h="467995" w="2077085">
                  <a:moveTo>
                    <a:pt x="333260" y="205905"/>
                  </a:moveTo>
                  <a:lnTo>
                    <a:pt x="331774" y="204698"/>
                  </a:lnTo>
                  <a:lnTo>
                    <a:pt x="330631" y="206044"/>
                  </a:lnTo>
                  <a:lnTo>
                    <a:pt x="332270" y="207048"/>
                  </a:lnTo>
                  <a:lnTo>
                    <a:pt x="333260" y="205905"/>
                  </a:lnTo>
                  <a:close/>
                </a:path>
                <a:path extrusionOk="0" h="467995" w="2077085">
                  <a:moveTo>
                    <a:pt x="333260" y="142125"/>
                  </a:moveTo>
                  <a:lnTo>
                    <a:pt x="332333" y="141414"/>
                  </a:lnTo>
                  <a:lnTo>
                    <a:pt x="331622" y="142201"/>
                  </a:lnTo>
                  <a:lnTo>
                    <a:pt x="332486" y="143116"/>
                  </a:lnTo>
                  <a:lnTo>
                    <a:pt x="333260" y="142125"/>
                  </a:lnTo>
                  <a:close/>
                </a:path>
                <a:path extrusionOk="0" h="467995" w="2077085">
                  <a:moveTo>
                    <a:pt x="372110" y="71589"/>
                  </a:moveTo>
                  <a:lnTo>
                    <a:pt x="371246" y="70319"/>
                  </a:lnTo>
                  <a:lnTo>
                    <a:pt x="369760" y="71234"/>
                  </a:lnTo>
                  <a:lnTo>
                    <a:pt x="370827" y="72301"/>
                  </a:lnTo>
                  <a:lnTo>
                    <a:pt x="372110" y="71589"/>
                  </a:lnTo>
                  <a:close/>
                </a:path>
                <a:path extrusionOk="0" h="467995" w="2077085">
                  <a:moveTo>
                    <a:pt x="373240" y="67475"/>
                  </a:moveTo>
                  <a:lnTo>
                    <a:pt x="372745" y="66484"/>
                  </a:lnTo>
                  <a:lnTo>
                    <a:pt x="370611" y="68465"/>
                  </a:lnTo>
                  <a:lnTo>
                    <a:pt x="373240" y="67475"/>
                  </a:lnTo>
                  <a:close/>
                </a:path>
                <a:path extrusionOk="0" h="467995" w="2077085">
                  <a:moveTo>
                    <a:pt x="373888" y="63068"/>
                  </a:moveTo>
                  <a:lnTo>
                    <a:pt x="372745" y="62153"/>
                  </a:lnTo>
                  <a:lnTo>
                    <a:pt x="371817" y="63284"/>
                  </a:lnTo>
                  <a:lnTo>
                    <a:pt x="372960" y="64135"/>
                  </a:lnTo>
                  <a:lnTo>
                    <a:pt x="373888" y="63068"/>
                  </a:lnTo>
                  <a:close/>
                </a:path>
                <a:path extrusionOk="0" h="467995" w="2077085">
                  <a:moveTo>
                    <a:pt x="375729" y="337172"/>
                  </a:moveTo>
                  <a:lnTo>
                    <a:pt x="374446" y="335318"/>
                  </a:lnTo>
                  <a:lnTo>
                    <a:pt x="373951" y="335813"/>
                  </a:lnTo>
                  <a:lnTo>
                    <a:pt x="374523" y="337870"/>
                  </a:lnTo>
                  <a:lnTo>
                    <a:pt x="375729" y="337172"/>
                  </a:lnTo>
                  <a:close/>
                </a:path>
                <a:path extrusionOk="0" h="467995" w="2077085">
                  <a:moveTo>
                    <a:pt x="378434" y="62572"/>
                  </a:moveTo>
                  <a:lnTo>
                    <a:pt x="377507" y="61645"/>
                  </a:lnTo>
                  <a:lnTo>
                    <a:pt x="376224" y="62293"/>
                  </a:lnTo>
                  <a:lnTo>
                    <a:pt x="376732" y="63068"/>
                  </a:lnTo>
                  <a:lnTo>
                    <a:pt x="378434" y="62572"/>
                  </a:lnTo>
                  <a:close/>
                </a:path>
                <a:path extrusionOk="0" h="467995" w="2077085">
                  <a:moveTo>
                    <a:pt x="385622" y="47726"/>
                  </a:moveTo>
                  <a:lnTo>
                    <a:pt x="384771" y="47091"/>
                  </a:lnTo>
                  <a:lnTo>
                    <a:pt x="383552" y="47879"/>
                  </a:lnTo>
                  <a:lnTo>
                    <a:pt x="384340" y="48653"/>
                  </a:lnTo>
                  <a:lnTo>
                    <a:pt x="385622" y="47726"/>
                  </a:lnTo>
                  <a:close/>
                </a:path>
                <a:path extrusionOk="0" h="467995" w="2077085">
                  <a:moveTo>
                    <a:pt x="386041" y="145110"/>
                  </a:moveTo>
                  <a:lnTo>
                    <a:pt x="383489" y="143827"/>
                  </a:lnTo>
                  <a:lnTo>
                    <a:pt x="382778" y="145961"/>
                  </a:lnTo>
                  <a:lnTo>
                    <a:pt x="386041" y="145110"/>
                  </a:lnTo>
                  <a:close/>
                </a:path>
                <a:path extrusionOk="0" h="467995" w="2077085">
                  <a:moveTo>
                    <a:pt x="393446" y="323392"/>
                  </a:moveTo>
                  <a:lnTo>
                    <a:pt x="392442" y="322326"/>
                  </a:lnTo>
                  <a:lnTo>
                    <a:pt x="391375" y="323176"/>
                  </a:lnTo>
                  <a:lnTo>
                    <a:pt x="392087" y="323951"/>
                  </a:lnTo>
                  <a:lnTo>
                    <a:pt x="393446" y="323392"/>
                  </a:lnTo>
                  <a:close/>
                </a:path>
                <a:path extrusionOk="0" h="467995" w="2077085">
                  <a:moveTo>
                    <a:pt x="455117" y="93967"/>
                  </a:moveTo>
                  <a:lnTo>
                    <a:pt x="454342" y="92837"/>
                  </a:lnTo>
                  <a:lnTo>
                    <a:pt x="453123" y="93751"/>
                  </a:lnTo>
                  <a:lnTo>
                    <a:pt x="454190" y="94818"/>
                  </a:lnTo>
                  <a:lnTo>
                    <a:pt x="455117" y="93967"/>
                  </a:lnTo>
                  <a:close/>
                </a:path>
                <a:path extrusionOk="0" h="467995" w="2077085">
                  <a:moveTo>
                    <a:pt x="494665" y="118122"/>
                  </a:moveTo>
                  <a:lnTo>
                    <a:pt x="493534" y="116700"/>
                  </a:lnTo>
                  <a:lnTo>
                    <a:pt x="492963" y="117475"/>
                  </a:lnTo>
                  <a:lnTo>
                    <a:pt x="493953" y="118478"/>
                  </a:lnTo>
                  <a:lnTo>
                    <a:pt x="494665" y="118122"/>
                  </a:lnTo>
                  <a:close/>
                </a:path>
                <a:path extrusionOk="0" h="467995" w="2077085">
                  <a:moveTo>
                    <a:pt x="505053" y="307898"/>
                  </a:moveTo>
                  <a:lnTo>
                    <a:pt x="504990" y="305066"/>
                  </a:lnTo>
                  <a:lnTo>
                    <a:pt x="503986" y="305206"/>
                  </a:lnTo>
                  <a:lnTo>
                    <a:pt x="505053" y="307898"/>
                  </a:lnTo>
                  <a:close/>
                </a:path>
                <a:path extrusionOk="0" h="467995" w="2077085">
                  <a:moveTo>
                    <a:pt x="549592" y="326517"/>
                  </a:moveTo>
                  <a:lnTo>
                    <a:pt x="549021" y="326009"/>
                  </a:lnTo>
                  <a:lnTo>
                    <a:pt x="547522" y="328358"/>
                  </a:lnTo>
                  <a:lnTo>
                    <a:pt x="548728" y="329069"/>
                  </a:lnTo>
                  <a:lnTo>
                    <a:pt x="549592" y="326517"/>
                  </a:lnTo>
                  <a:close/>
                </a:path>
                <a:path extrusionOk="0" h="467995" w="2077085">
                  <a:moveTo>
                    <a:pt x="557479" y="41694"/>
                  </a:moveTo>
                  <a:lnTo>
                    <a:pt x="555917" y="40703"/>
                  </a:lnTo>
                  <a:lnTo>
                    <a:pt x="555066" y="41833"/>
                  </a:lnTo>
                  <a:lnTo>
                    <a:pt x="556552" y="42824"/>
                  </a:lnTo>
                  <a:lnTo>
                    <a:pt x="557479" y="41694"/>
                  </a:lnTo>
                  <a:close/>
                </a:path>
                <a:path extrusionOk="0" h="467995" w="2077085">
                  <a:moveTo>
                    <a:pt x="559904" y="31965"/>
                  </a:moveTo>
                  <a:lnTo>
                    <a:pt x="558901" y="30899"/>
                  </a:lnTo>
                  <a:lnTo>
                    <a:pt x="557771" y="32105"/>
                  </a:lnTo>
                  <a:lnTo>
                    <a:pt x="558901" y="33032"/>
                  </a:lnTo>
                  <a:lnTo>
                    <a:pt x="559904" y="31965"/>
                  </a:lnTo>
                  <a:close/>
                </a:path>
                <a:path extrusionOk="0" h="467995" w="2077085">
                  <a:moveTo>
                    <a:pt x="564743" y="13284"/>
                  </a:moveTo>
                  <a:lnTo>
                    <a:pt x="563816" y="12433"/>
                  </a:lnTo>
                  <a:lnTo>
                    <a:pt x="563029" y="13144"/>
                  </a:lnTo>
                  <a:lnTo>
                    <a:pt x="564172" y="13995"/>
                  </a:lnTo>
                  <a:lnTo>
                    <a:pt x="564743" y="13284"/>
                  </a:lnTo>
                  <a:close/>
                </a:path>
                <a:path extrusionOk="0" h="467995" w="2077085">
                  <a:moveTo>
                    <a:pt x="571779" y="33235"/>
                  </a:moveTo>
                  <a:lnTo>
                    <a:pt x="570928" y="32029"/>
                  </a:lnTo>
                  <a:lnTo>
                    <a:pt x="569645" y="32740"/>
                  </a:lnTo>
                  <a:lnTo>
                    <a:pt x="570712" y="34239"/>
                  </a:lnTo>
                  <a:lnTo>
                    <a:pt x="571779" y="33235"/>
                  </a:lnTo>
                  <a:close/>
                </a:path>
                <a:path extrusionOk="0" h="467995" w="2077085">
                  <a:moveTo>
                    <a:pt x="572566" y="13284"/>
                  </a:moveTo>
                  <a:lnTo>
                    <a:pt x="571500" y="12357"/>
                  </a:lnTo>
                  <a:lnTo>
                    <a:pt x="570572" y="13500"/>
                  </a:lnTo>
                  <a:lnTo>
                    <a:pt x="571423" y="14211"/>
                  </a:lnTo>
                  <a:lnTo>
                    <a:pt x="572566" y="13284"/>
                  </a:lnTo>
                  <a:close/>
                </a:path>
                <a:path extrusionOk="0" h="467995" w="2077085">
                  <a:moveTo>
                    <a:pt x="574484" y="314718"/>
                  </a:moveTo>
                  <a:lnTo>
                    <a:pt x="573633" y="313588"/>
                  </a:lnTo>
                  <a:lnTo>
                    <a:pt x="572071" y="314502"/>
                  </a:lnTo>
                  <a:lnTo>
                    <a:pt x="572922" y="315569"/>
                  </a:lnTo>
                  <a:lnTo>
                    <a:pt x="574484" y="314718"/>
                  </a:lnTo>
                  <a:close/>
                </a:path>
                <a:path extrusionOk="0" h="467995" w="2077085">
                  <a:moveTo>
                    <a:pt x="580390" y="345541"/>
                  </a:moveTo>
                  <a:lnTo>
                    <a:pt x="579386" y="344551"/>
                  </a:lnTo>
                  <a:lnTo>
                    <a:pt x="578180" y="345338"/>
                  </a:lnTo>
                  <a:lnTo>
                    <a:pt x="579183" y="346405"/>
                  </a:lnTo>
                  <a:lnTo>
                    <a:pt x="580390" y="345541"/>
                  </a:lnTo>
                  <a:close/>
                </a:path>
                <a:path extrusionOk="0" h="467995" w="2077085">
                  <a:moveTo>
                    <a:pt x="849287" y="369976"/>
                  </a:moveTo>
                  <a:lnTo>
                    <a:pt x="848360" y="369265"/>
                  </a:lnTo>
                  <a:lnTo>
                    <a:pt x="847572" y="369976"/>
                  </a:lnTo>
                  <a:lnTo>
                    <a:pt x="848499" y="370979"/>
                  </a:lnTo>
                  <a:lnTo>
                    <a:pt x="849287" y="369976"/>
                  </a:lnTo>
                  <a:close/>
                </a:path>
                <a:path extrusionOk="0" h="467995" w="2077085">
                  <a:moveTo>
                    <a:pt x="854468" y="179768"/>
                  </a:moveTo>
                  <a:lnTo>
                    <a:pt x="853617" y="178562"/>
                  </a:lnTo>
                  <a:lnTo>
                    <a:pt x="851979" y="179489"/>
                  </a:lnTo>
                  <a:lnTo>
                    <a:pt x="852982" y="180911"/>
                  </a:lnTo>
                  <a:lnTo>
                    <a:pt x="854468" y="179768"/>
                  </a:lnTo>
                  <a:close/>
                </a:path>
                <a:path extrusionOk="0" h="467995" w="2077085">
                  <a:moveTo>
                    <a:pt x="1078268" y="158178"/>
                  </a:moveTo>
                  <a:lnTo>
                    <a:pt x="1077201" y="156400"/>
                  </a:lnTo>
                  <a:lnTo>
                    <a:pt x="1075283" y="158889"/>
                  </a:lnTo>
                  <a:lnTo>
                    <a:pt x="1073289" y="161086"/>
                  </a:lnTo>
                  <a:lnTo>
                    <a:pt x="1075778" y="159308"/>
                  </a:lnTo>
                  <a:lnTo>
                    <a:pt x="1076490" y="158534"/>
                  </a:lnTo>
                  <a:lnTo>
                    <a:pt x="1078268" y="158178"/>
                  </a:lnTo>
                  <a:close/>
                </a:path>
                <a:path extrusionOk="0" h="467995" w="2077085">
                  <a:moveTo>
                    <a:pt x="1087018" y="346608"/>
                  </a:moveTo>
                  <a:lnTo>
                    <a:pt x="1086091" y="345757"/>
                  </a:lnTo>
                  <a:lnTo>
                    <a:pt x="1085380" y="346608"/>
                  </a:lnTo>
                  <a:lnTo>
                    <a:pt x="1086307" y="347535"/>
                  </a:lnTo>
                  <a:lnTo>
                    <a:pt x="1087018" y="346608"/>
                  </a:lnTo>
                  <a:close/>
                </a:path>
                <a:path extrusionOk="0" h="467995" w="2077085">
                  <a:moveTo>
                    <a:pt x="1112405" y="399745"/>
                  </a:moveTo>
                  <a:lnTo>
                    <a:pt x="1111415" y="399034"/>
                  </a:lnTo>
                  <a:lnTo>
                    <a:pt x="1110703" y="399884"/>
                  </a:lnTo>
                  <a:lnTo>
                    <a:pt x="1111694" y="400735"/>
                  </a:lnTo>
                  <a:lnTo>
                    <a:pt x="1112405" y="399745"/>
                  </a:lnTo>
                  <a:close/>
                </a:path>
                <a:path extrusionOk="0" h="467995" w="2077085">
                  <a:moveTo>
                    <a:pt x="1169111" y="416356"/>
                  </a:moveTo>
                  <a:lnTo>
                    <a:pt x="1168323" y="415150"/>
                  </a:lnTo>
                  <a:lnTo>
                    <a:pt x="1166545" y="416356"/>
                  </a:lnTo>
                  <a:lnTo>
                    <a:pt x="1167333" y="417499"/>
                  </a:lnTo>
                  <a:lnTo>
                    <a:pt x="1169111" y="416356"/>
                  </a:lnTo>
                  <a:close/>
                </a:path>
                <a:path extrusionOk="0" h="467995" w="2077085">
                  <a:moveTo>
                    <a:pt x="1196276" y="403009"/>
                  </a:moveTo>
                  <a:lnTo>
                    <a:pt x="1194930" y="401866"/>
                  </a:lnTo>
                  <a:lnTo>
                    <a:pt x="1193723" y="403288"/>
                  </a:lnTo>
                  <a:lnTo>
                    <a:pt x="1194930" y="404139"/>
                  </a:lnTo>
                  <a:lnTo>
                    <a:pt x="1196276" y="403009"/>
                  </a:lnTo>
                  <a:close/>
                </a:path>
                <a:path extrusionOk="0" h="467995" w="2077085">
                  <a:moveTo>
                    <a:pt x="1330515" y="359181"/>
                  </a:moveTo>
                  <a:lnTo>
                    <a:pt x="1329804" y="358406"/>
                  </a:lnTo>
                  <a:lnTo>
                    <a:pt x="1328801" y="359537"/>
                  </a:lnTo>
                  <a:lnTo>
                    <a:pt x="1329588" y="360324"/>
                  </a:lnTo>
                  <a:lnTo>
                    <a:pt x="1330515" y="359181"/>
                  </a:lnTo>
                  <a:close/>
                </a:path>
                <a:path extrusionOk="0" h="467995" w="2077085">
                  <a:moveTo>
                    <a:pt x="1360881" y="1206"/>
                  </a:moveTo>
                  <a:lnTo>
                    <a:pt x="1359674" y="0"/>
                  </a:lnTo>
                  <a:lnTo>
                    <a:pt x="1358252" y="1066"/>
                  </a:lnTo>
                  <a:lnTo>
                    <a:pt x="1359395" y="2489"/>
                  </a:lnTo>
                  <a:lnTo>
                    <a:pt x="1360881" y="1206"/>
                  </a:lnTo>
                  <a:close/>
                </a:path>
                <a:path extrusionOk="0" h="467995" w="2077085">
                  <a:moveTo>
                    <a:pt x="1625079" y="65633"/>
                  </a:moveTo>
                  <a:lnTo>
                    <a:pt x="1624012" y="64706"/>
                  </a:lnTo>
                  <a:lnTo>
                    <a:pt x="1622742" y="65697"/>
                  </a:lnTo>
                  <a:lnTo>
                    <a:pt x="1623949" y="67056"/>
                  </a:lnTo>
                  <a:lnTo>
                    <a:pt x="1625079" y="65633"/>
                  </a:lnTo>
                  <a:close/>
                </a:path>
                <a:path extrusionOk="0" h="467995" w="2077085">
                  <a:moveTo>
                    <a:pt x="1650974" y="35941"/>
                  </a:moveTo>
                  <a:lnTo>
                    <a:pt x="1650123" y="35306"/>
                  </a:lnTo>
                  <a:lnTo>
                    <a:pt x="1649196" y="36360"/>
                  </a:lnTo>
                  <a:lnTo>
                    <a:pt x="1650047" y="37147"/>
                  </a:lnTo>
                  <a:lnTo>
                    <a:pt x="1650974" y="35941"/>
                  </a:lnTo>
                  <a:close/>
                </a:path>
                <a:path extrusionOk="0" h="467995" w="2077085">
                  <a:moveTo>
                    <a:pt x="1677720" y="198094"/>
                  </a:moveTo>
                  <a:lnTo>
                    <a:pt x="1676234" y="197027"/>
                  </a:lnTo>
                  <a:lnTo>
                    <a:pt x="1675168" y="198018"/>
                  </a:lnTo>
                  <a:lnTo>
                    <a:pt x="1676374" y="199377"/>
                  </a:lnTo>
                  <a:lnTo>
                    <a:pt x="1677720" y="198094"/>
                  </a:lnTo>
                  <a:close/>
                </a:path>
                <a:path extrusionOk="0" h="467995" w="2077085">
                  <a:moveTo>
                    <a:pt x="1729371" y="99796"/>
                  </a:moveTo>
                  <a:lnTo>
                    <a:pt x="1727809" y="98729"/>
                  </a:lnTo>
                  <a:lnTo>
                    <a:pt x="1727022" y="99796"/>
                  </a:lnTo>
                  <a:lnTo>
                    <a:pt x="1728520" y="100787"/>
                  </a:lnTo>
                  <a:lnTo>
                    <a:pt x="1729371" y="99796"/>
                  </a:lnTo>
                  <a:close/>
                </a:path>
                <a:path extrusionOk="0" h="467995" w="2077085">
                  <a:moveTo>
                    <a:pt x="1729867" y="286880"/>
                  </a:moveTo>
                  <a:lnTo>
                    <a:pt x="1728876" y="285813"/>
                  </a:lnTo>
                  <a:lnTo>
                    <a:pt x="1727809" y="286664"/>
                  </a:lnTo>
                  <a:lnTo>
                    <a:pt x="1728584" y="287451"/>
                  </a:lnTo>
                  <a:lnTo>
                    <a:pt x="1729867" y="286880"/>
                  </a:lnTo>
                  <a:close/>
                </a:path>
                <a:path extrusionOk="0" h="467995" w="2077085">
                  <a:moveTo>
                    <a:pt x="1779803" y="78486"/>
                  </a:moveTo>
                  <a:lnTo>
                    <a:pt x="1778876" y="77914"/>
                  </a:lnTo>
                  <a:lnTo>
                    <a:pt x="1778241" y="78701"/>
                  </a:lnTo>
                  <a:lnTo>
                    <a:pt x="1779168" y="79552"/>
                  </a:lnTo>
                  <a:lnTo>
                    <a:pt x="1779803" y="78486"/>
                  </a:lnTo>
                  <a:close/>
                </a:path>
                <a:path extrusionOk="0" h="467995" w="2077085">
                  <a:moveTo>
                    <a:pt x="1809470" y="331063"/>
                  </a:moveTo>
                  <a:lnTo>
                    <a:pt x="1807756" y="331343"/>
                  </a:lnTo>
                  <a:lnTo>
                    <a:pt x="1808187" y="332765"/>
                  </a:lnTo>
                  <a:lnTo>
                    <a:pt x="1807832" y="333679"/>
                  </a:lnTo>
                  <a:lnTo>
                    <a:pt x="1808327" y="334111"/>
                  </a:lnTo>
                  <a:lnTo>
                    <a:pt x="1809470" y="331063"/>
                  </a:lnTo>
                  <a:close/>
                </a:path>
                <a:path extrusionOk="0" h="467995" w="2077085">
                  <a:moveTo>
                    <a:pt x="1899031" y="259245"/>
                  </a:moveTo>
                  <a:lnTo>
                    <a:pt x="1897672" y="258038"/>
                  </a:lnTo>
                  <a:lnTo>
                    <a:pt x="1896541" y="259461"/>
                  </a:lnTo>
                  <a:lnTo>
                    <a:pt x="1897608" y="260451"/>
                  </a:lnTo>
                  <a:lnTo>
                    <a:pt x="1899031" y="259245"/>
                  </a:lnTo>
                  <a:close/>
                </a:path>
                <a:path extrusionOk="0" h="467995" w="2077085">
                  <a:moveTo>
                    <a:pt x="1941499" y="441934"/>
                  </a:moveTo>
                  <a:lnTo>
                    <a:pt x="1940433" y="440728"/>
                  </a:lnTo>
                  <a:lnTo>
                    <a:pt x="1939429" y="440651"/>
                  </a:lnTo>
                  <a:lnTo>
                    <a:pt x="1937651" y="441439"/>
                  </a:lnTo>
                  <a:lnTo>
                    <a:pt x="1941499" y="441934"/>
                  </a:lnTo>
                  <a:close/>
                </a:path>
                <a:path extrusionOk="0" h="467995" w="2077085">
                  <a:moveTo>
                    <a:pt x="1982749" y="467931"/>
                  </a:moveTo>
                  <a:lnTo>
                    <a:pt x="1981466" y="466013"/>
                  </a:lnTo>
                  <a:lnTo>
                    <a:pt x="1979485" y="466217"/>
                  </a:lnTo>
                  <a:lnTo>
                    <a:pt x="1982749" y="467931"/>
                  </a:lnTo>
                  <a:close/>
                </a:path>
                <a:path extrusionOk="0" h="467995" w="2077085">
                  <a:moveTo>
                    <a:pt x="2012061" y="426593"/>
                  </a:moveTo>
                  <a:lnTo>
                    <a:pt x="2010994" y="425881"/>
                  </a:lnTo>
                  <a:lnTo>
                    <a:pt x="2010206" y="427151"/>
                  </a:lnTo>
                  <a:lnTo>
                    <a:pt x="2010994" y="428218"/>
                  </a:lnTo>
                  <a:lnTo>
                    <a:pt x="2012061" y="426593"/>
                  </a:lnTo>
                  <a:close/>
                </a:path>
                <a:path extrusionOk="0" h="467995" w="2077085">
                  <a:moveTo>
                    <a:pt x="2036597" y="332054"/>
                  </a:moveTo>
                  <a:lnTo>
                    <a:pt x="2035327" y="330631"/>
                  </a:lnTo>
                  <a:lnTo>
                    <a:pt x="2034616" y="332270"/>
                  </a:lnTo>
                  <a:lnTo>
                    <a:pt x="2035683" y="333616"/>
                  </a:lnTo>
                  <a:lnTo>
                    <a:pt x="2036597" y="332054"/>
                  </a:lnTo>
                  <a:close/>
                </a:path>
                <a:path extrusionOk="0" h="467995" w="2077085">
                  <a:moveTo>
                    <a:pt x="2073668" y="455853"/>
                  </a:moveTo>
                  <a:lnTo>
                    <a:pt x="2070531" y="455993"/>
                  </a:lnTo>
                  <a:lnTo>
                    <a:pt x="2073592" y="456920"/>
                  </a:lnTo>
                  <a:lnTo>
                    <a:pt x="2073668" y="455853"/>
                  </a:lnTo>
                  <a:close/>
                </a:path>
                <a:path extrusionOk="0" h="467995" w="2077085">
                  <a:moveTo>
                    <a:pt x="2076869" y="467004"/>
                  </a:moveTo>
                  <a:lnTo>
                    <a:pt x="2075865" y="465937"/>
                  </a:lnTo>
                  <a:lnTo>
                    <a:pt x="2074379" y="467004"/>
                  </a:lnTo>
                  <a:lnTo>
                    <a:pt x="2075586" y="467855"/>
                  </a:lnTo>
                  <a:lnTo>
                    <a:pt x="2076869" y="467004"/>
                  </a:lnTo>
                  <a:close/>
                </a:path>
              </a:pathLst>
            </a:custGeom>
            <a:solidFill>
              <a:srgbClr val="8F9A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0" name="Google Shape;3810;g2b5c250f245_0_726"/>
            <p:cNvSpPr/>
            <p:nvPr/>
          </p:nvSpPr>
          <p:spPr>
            <a:xfrm>
              <a:off x="1165656" y="8333269"/>
              <a:ext cx="983614" cy="855979"/>
            </a:xfrm>
            <a:custGeom>
              <a:rect b="b" l="l" r="r" t="t"/>
              <a:pathLst>
                <a:path extrusionOk="0" h="855979" w="983614">
                  <a:moveTo>
                    <a:pt x="71424" y="414947"/>
                  </a:moveTo>
                  <a:lnTo>
                    <a:pt x="71361" y="412991"/>
                  </a:lnTo>
                  <a:lnTo>
                    <a:pt x="70218" y="412953"/>
                  </a:lnTo>
                  <a:lnTo>
                    <a:pt x="71424" y="414947"/>
                  </a:lnTo>
                  <a:close/>
                </a:path>
                <a:path extrusionOk="0" h="855979" w="983614">
                  <a:moveTo>
                    <a:pt x="84658" y="404431"/>
                  </a:moveTo>
                  <a:lnTo>
                    <a:pt x="82880" y="402729"/>
                  </a:lnTo>
                  <a:lnTo>
                    <a:pt x="81737" y="400672"/>
                  </a:lnTo>
                  <a:lnTo>
                    <a:pt x="81876" y="400024"/>
                  </a:lnTo>
                  <a:lnTo>
                    <a:pt x="82804" y="395770"/>
                  </a:lnTo>
                  <a:lnTo>
                    <a:pt x="81699" y="394703"/>
                  </a:lnTo>
                  <a:lnTo>
                    <a:pt x="80810" y="393852"/>
                  </a:lnTo>
                  <a:lnTo>
                    <a:pt x="76047" y="394703"/>
                  </a:lnTo>
                  <a:lnTo>
                    <a:pt x="73279" y="394703"/>
                  </a:lnTo>
                  <a:lnTo>
                    <a:pt x="70497" y="394271"/>
                  </a:lnTo>
                  <a:lnTo>
                    <a:pt x="71348" y="397548"/>
                  </a:lnTo>
                  <a:lnTo>
                    <a:pt x="73494" y="400024"/>
                  </a:lnTo>
                  <a:lnTo>
                    <a:pt x="71640" y="399821"/>
                  </a:lnTo>
                  <a:lnTo>
                    <a:pt x="71145" y="400380"/>
                  </a:lnTo>
                  <a:lnTo>
                    <a:pt x="71234" y="409054"/>
                  </a:lnTo>
                  <a:lnTo>
                    <a:pt x="71361" y="412991"/>
                  </a:lnTo>
                  <a:lnTo>
                    <a:pt x="76974" y="413169"/>
                  </a:lnTo>
                  <a:lnTo>
                    <a:pt x="80962" y="412381"/>
                  </a:lnTo>
                  <a:lnTo>
                    <a:pt x="82169" y="412318"/>
                  </a:lnTo>
                  <a:lnTo>
                    <a:pt x="84378" y="410895"/>
                  </a:lnTo>
                  <a:lnTo>
                    <a:pt x="81813" y="409054"/>
                  </a:lnTo>
                  <a:lnTo>
                    <a:pt x="80314" y="407911"/>
                  </a:lnTo>
                  <a:lnTo>
                    <a:pt x="80391" y="406844"/>
                  </a:lnTo>
                  <a:lnTo>
                    <a:pt x="82169" y="406273"/>
                  </a:lnTo>
                  <a:lnTo>
                    <a:pt x="84378" y="405498"/>
                  </a:lnTo>
                  <a:lnTo>
                    <a:pt x="84658" y="404431"/>
                  </a:lnTo>
                  <a:close/>
                </a:path>
                <a:path extrusionOk="0" h="855979" w="983614">
                  <a:moveTo>
                    <a:pt x="96177" y="443852"/>
                  </a:moveTo>
                  <a:lnTo>
                    <a:pt x="92557" y="442150"/>
                  </a:lnTo>
                  <a:lnTo>
                    <a:pt x="90068" y="442010"/>
                  </a:lnTo>
                  <a:lnTo>
                    <a:pt x="91770" y="439381"/>
                  </a:lnTo>
                  <a:lnTo>
                    <a:pt x="90131" y="438950"/>
                  </a:lnTo>
                  <a:lnTo>
                    <a:pt x="89281" y="436460"/>
                  </a:lnTo>
                  <a:lnTo>
                    <a:pt x="87223" y="437959"/>
                  </a:lnTo>
                  <a:lnTo>
                    <a:pt x="85864" y="438873"/>
                  </a:lnTo>
                  <a:lnTo>
                    <a:pt x="85293" y="440728"/>
                  </a:lnTo>
                  <a:lnTo>
                    <a:pt x="83591" y="441718"/>
                  </a:lnTo>
                  <a:lnTo>
                    <a:pt x="82943" y="439521"/>
                  </a:lnTo>
                  <a:lnTo>
                    <a:pt x="83451" y="437667"/>
                  </a:lnTo>
                  <a:lnTo>
                    <a:pt x="83591" y="433628"/>
                  </a:lnTo>
                  <a:lnTo>
                    <a:pt x="83096" y="431558"/>
                  </a:lnTo>
                  <a:lnTo>
                    <a:pt x="78041" y="430999"/>
                  </a:lnTo>
                  <a:lnTo>
                    <a:pt x="75552" y="432346"/>
                  </a:lnTo>
                  <a:lnTo>
                    <a:pt x="73202" y="433552"/>
                  </a:lnTo>
                  <a:lnTo>
                    <a:pt x="73418" y="435546"/>
                  </a:lnTo>
                  <a:lnTo>
                    <a:pt x="75768" y="437388"/>
                  </a:lnTo>
                  <a:lnTo>
                    <a:pt x="74841" y="439661"/>
                  </a:lnTo>
                  <a:lnTo>
                    <a:pt x="73558" y="445554"/>
                  </a:lnTo>
                  <a:lnTo>
                    <a:pt x="75412" y="446697"/>
                  </a:lnTo>
                  <a:lnTo>
                    <a:pt x="78181" y="448322"/>
                  </a:lnTo>
                  <a:lnTo>
                    <a:pt x="81241" y="448894"/>
                  </a:lnTo>
                  <a:lnTo>
                    <a:pt x="84518" y="448614"/>
                  </a:lnTo>
                  <a:lnTo>
                    <a:pt x="86791" y="448475"/>
                  </a:lnTo>
                  <a:lnTo>
                    <a:pt x="86931" y="446341"/>
                  </a:lnTo>
                  <a:lnTo>
                    <a:pt x="88074" y="445198"/>
                  </a:lnTo>
                  <a:lnTo>
                    <a:pt x="90627" y="444207"/>
                  </a:lnTo>
                  <a:lnTo>
                    <a:pt x="91490" y="447471"/>
                  </a:lnTo>
                  <a:lnTo>
                    <a:pt x="89204" y="451446"/>
                  </a:lnTo>
                  <a:lnTo>
                    <a:pt x="89712" y="454012"/>
                  </a:lnTo>
                  <a:lnTo>
                    <a:pt x="92976" y="453161"/>
                  </a:lnTo>
                  <a:lnTo>
                    <a:pt x="93116" y="450672"/>
                  </a:lnTo>
                  <a:lnTo>
                    <a:pt x="94894" y="449529"/>
                  </a:lnTo>
                  <a:lnTo>
                    <a:pt x="95897" y="447827"/>
                  </a:lnTo>
                  <a:lnTo>
                    <a:pt x="96177" y="443852"/>
                  </a:lnTo>
                  <a:close/>
                </a:path>
                <a:path extrusionOk="0" h="855979" w="983614">
                  <a:moveTo>
                    <a:pt x="101866" y="490308"/>
                  </a:moveTo>
                  <a:lnTo>
                    <a:pt x="101015" y="487032"/>
                  </a:lnTo>
                  <a:lnTo>
                    <a:pt x="98958" y="484695"/>
                  </a:lnTo>
                  <a:lnTo>
                    <a:pt x="98247" y="483908"/>
                  </a:lnTo>
                  <a:lnTo>
                    <a:pt x="98666" y="481634"/>
                  </a:lnTo>
                  <a:lnTo>
                    <a:pt x="94754" y="483349"/>
                  </a:lnTo>
                  <a:lnTo>
                    <a:pt x="93268" y="484695"/>
                  </a:lnTo>
                  <a:lnTo>
                    <a:pt x="93903" y="486892"/>
                  </a:lnTo>
                  <a:lnTo>
                    <a:pt x="94615" y="489445"/>
                  </a:lnTo>
                  <a:lnTo>
                    <a:pt x="96393" y="490943"/>
                  </a:lnTo>
                  <a:lnTo>
                    <a:pt x="99021" y="491363"/>
                  </a:lnTo>
                  <a:lnTo>
                    <a:pt x="101866" y="490308"/>
                  </a:lnTo>
                  <a:close/>
                </a:path>
                <a:path extrusionOk="0" h="855979" w="983614">
                  <a:moveTo>
                    <a:pt x="105003" y="420700"/>
                  </a:moveTo>
                  <a:lnTo>
                    <a:pt x="101803" y="419138"/>
                  </a:lnTo>
                  <a:lnTo>
                    <a:pt x="99314" y="417855"/>
                  </a:lnTo>
                  <a:lnTo>
                    <a:pt x="94475" y="415582"/>
                  </a:lnTo>
                  <a:lnTo>
                    <a:pt x="91770" y="417220"/>
                  </a:lnTo>
                  <a:lnTo>
                    <a:pt x="91414" y="419773"/>
                  </a:lnTo>
                  <a:lnTo>
                    <a:pt x="91338" y="420624"/>
                  </a:lnTo>
                  <a:lnTo>
                    <a:pt x="89852" y="422046"/>
                  </a:lnTo>
                  <a:lnTo>
                    <a:pt x="89776" y="422186"/>
                  </a:lnTo>
                  <a:lnTo>
                    <a:pt x="94259" y="425030"/>
                  </a:lnTo>
                  <a:lnTo>
                    <a:pt x="97396" y="426161"/>
                  </a:lnTo>
                  <a:lnTo>
                    <a:pt x="98666" y="429717"/>
                  </a:lnTo>
                  <a:lnTo>
                    <a:pt x="101942" y="427164"/>
                  </a:lnTo>
                  <a:lnTo>
                    <a:pt x="100025" y="422122"/>
                  </a:lnTo>
                  <a:lnTo>
                    <a:pt x="105003" y="420700"/>
                  </a:lnTo>
                  <a:close/>
                </a:path>
                <a:path extrusionOk="0" h="855979" w="983614">
                  <a:moveTo>
                    <a:pt x="106959" y="353936"/>
                  </a:moveTo>
                  <a:lnTo>
                    <a:pt x="95758" y="332765"/>
                  </a:lnTo>
                  <a:lnTo>
                    <a:pt x="93624" y="335394"/>
                  </a:lnTo>
                  <a:lnTo>
                    <a:pt x="93472" y="337388"/>
                  </a:lnTo>
                  <a:lnTo>
                    <a:pt x="95110" y="337032"/>
                  </a:lnTo>
                  <a:lnTo>
                    <a:pt x="96253" y="337451"/>
                  </a:lnTo>
                  <a:lnTo>
                    <a:pt x="97675" y="338442"/>
                  </a:lnTo>
                  <a:lnTo>
                    <a:pt x="100596" y="339725"/>
                  </a:lnTo>
                  <a:lnTo>
                    <a:pt x="100799" y="340652"/>
                  </a:lnTo>
                  <a:lnTo>
                    <a:pt x="96532" y="345338"/>
                  </a:lnTo>
                  <a:lnTo>
                    <a:pt x="95326" y="345262"/>
                  </a:lnTo>
                  <a:lnTo>
                    <a:pt x="93268" y="342849"/>
                  </a:lnTo>
                  <a:lnTo>
                    <a:pt x="91846" y="341007"/>
                  </a:lnTo>
                  <a:lnTo>
                    <a:pt x="91579" y="340436"/>
                  </a:lnTo>
                  <a:lnTo>
                    <a:pt x="90703" y="338594"/>
                  </a:lnTo>
                  <a:lnTo>
                    <a:pt x="87718" y="340436"/>
                  </a:lnTo>
                  <a:lnTo>
                    <a:pt x="86004" y="339801"/>
                  </a:lnTo>
                  <a:lnTo>
                    <a:pt x="86004" y="349097"/>
                  </a:lnTo>
                  <a:lnTo>
                    <a:pt x="85090" y="351015"/>
                  </a:lnTo>
                  <a:lnTo>
                    <a:pt x="83019" y="350520"/>
                  </a:lnTo>
                  <a:lnTo>
                    <a:pt x="81597" y="351370"/>
                  </a:lnTo>
                  <a:lnTo>
                    <a:pt x="81241" y="347256"/>
                  </a:lnTo>
                  <a:lnTo>
                    <a:pt x="81521" y="347040"/>
                  </a:lnTo>
                  <a:lnTo>
                    <a:pt x="86004" y="349097"/>
                  </a:lnTo>
                  <a:lnTo>
                    <a:pt x="86004" y="339801"/>
                  </a:lnTo>
                  <a:lnTo>
                    <a:pt x="85648" y="339661"/>
                  </a:lnTo>
                  <a:lnTo>
                    <a:pt x="86156" y="337172"/>
                  </a:lnTo>
                  <a:lnTo>
                    <a:pt x="89001" y="335826"/>
                  </a:lnTo>
                  <a:lnTo>
                    <a:pt x="90131" y="333616"/>
                  </a:lnTo>
                  <a:lnTo>
                    <a:pt x="78892" y="345338"/>
                  </a:lnTo>
                  <a:lnTo>
                    <a:pt x="80314" y="349250"/>
                  </a:lnTo>
                  <a:lnTo>
                    <a:pt x="78676" y="352374"/>
                  </a:lnTo>
                  <a:lnTo>
                    <a:pt x="76758" y="355561"/>
                  </a:lnTo>
                  <a:lnTo>
                    <a:pt x="77050" y="358051"/>
                  </a:lnTo>
                  <a:lnTo>
                    <a:pt x="80098" y="358622"/>
                  </a:lnTo>
                  <a:lnTo>
                    <a:pt x="80746" y="356565"/>
                  </a:lnTo>
                  <a:lnTo>
                    <a:pt x="81102" y="353428"/>
                  </a:lnTo>
                  <a:lnTo>
                    <a:pt x="83807" y="355854"/>
                  </a:lnTo>
                  <a:lnTo>
                    <a:pt x="86575" y="353936"/>
                  </a:lnTo>
                  <a:lnTo>
                    <a:pt x="88493" y="354787"/>
                  </a:lnTo>
                  <a:lnTo>
                    <a:pt x="90208" y="357339"/>
                  </a:lnTo>
                  <a:lnTo>
                    <a:pt x="91986" y="356565"/>
                  </a:lnTo>
                  <a:lnTo>
                    <a:pt x="91579" y="353936"/>
                  </a:lnTo>
                  <a:lnTo>
                    <a:pt x="91503" y="353428"/>
                  </a:lnTo>
                  <a:lnTo>
                    <a:pt x="91490" y="353288"/>
                  </a:lnTo>
                  <a:lnTo>
                    <a:pt x="89230" y="351586"/>
                  </a:lnTo>
                  <a:lnTo>
                    <a:pt x="89268" y="351370"/>
                  </a:lnTo>
                  <a:lnTo>
                    <a:pt x="89611" y="351015"/>
                  </a:lnTo>
                  <a:lnTo>
                    <a:pt x="93383" y="347040"/>
                  </a:lnTo>
                  <a:lnTo>
                    <a:pt x="94183" y="346189"/>
                  </a:lnTo>
                  <a:lnTo>
                    <a:pt x="95402" y="348322"/>
                  </a:lnTo>
                  <a:lnTo>
                    <a:pt x="96037" y="350240"/>
                  </a:lnTo>
                  <a:lnTo>
                    <a:pt x="97586" y="351510"/>
                  </a:lnTo>
                  <a:lnTo>
                    <a:pt x="101447" y="354571"/>
                  </a:lnTo>
                  <a:lnTo>
                    <a:pt x="102298" y="354571"/>
                  </a:lnTo>
                  <a:lnTo>
                    <a:pt x="104927" y="351015"/>
                  </a:lnTo>
                  <a:lnTo>
                    <a:pt x="105714" y="350951"/>
                  </a:lnTo>
                  <a:lnTo>
                    <a:pt x="104648" y="355346"/>
                  </a:lnTo>
                  <a:lnTo>
                    <a:pt x="106210" y="357263"/>
                  </a:lnTo>
                  <a:lnTo>
                    <a:pt x="106845" y="355854"/>
                  </a:lnTo>
                  <a:lnTo>
                    <a:pt x="106959" y="353936"/>
                  </a:lnTo>
                  <a:close/>
                </a:path>
                <a:path extrusionOk="0" h="855979" w="983614">
                  <a:moveTo>
                    <a:pt x="107988" y="380072"/>
                  </a:moveTo>
                  <a:lnTo>
                    <a:pt x="105498" y="376732"/>
                  </a:lnTo>
                  <a:lnTo>
                    <a:pt x="103149" y="377228"/>
                  </a:lnTo>
                  <a:lnTo>
                    <a:pt x="100596" y="376516"/>
                  </a:lnTo>
                  <a:lnTo>
                    <a:pt x="96177" y="379577"/>
                  </a:lnTo>
                  <a:lnTo>
                    <a:pt x="95821" y="376593"/>
                  </a:lnTo>
                  <a:lnTo>
                    <a:pt x="94970" y="375666"/>
                  </a:lnTo>
                  <a:lnTo>
                    <a:pt x="93052" y="375031"/>
                  </a:lnTo>
                  <a:lnTo>
                    <a:pt x="92621" y="373672"/>
                  </a:lnTo>
                  <a:lnTo>
                    <a:pt x="93268" y="371475"/>
                  </a:lnTo>
                  <a:lnTo>
                    <a:pt x="90131" y="372821"/>
                  </a:lnTo>
                  <a:lnTo>
                    <a:pt x="90208" y="374535"/>
                  </a:lnTo>
                  <a:lnTo>
                    <a:pt x="91414" y="376377"/>
                  </a:lnTo>
                  <a:lnTo>
                    <a:pt x="95402" y="380288"/>
                  </a:lnTo>
                  <a:lnTo>
                    <a:pt x="99885" y="383971"/>
                  </a:lnTo>
                  <a:lnTo>
                    <a:pt x="101727" y="387311"/>
                  </a:lnTo>
                  <a:lnTo>
                    <a:pt x="97104" y="386181"/>
                  </a:lnTo>
                  <a:lnTo>
                    <a:pt x="94538" y="387172"/>
                  </a:lnTo>
                  <a:lnTo>
                    <a:pt x="94043" y="394982"/>
                  </a:lnTo>
                  <a:lnTo>
                    <a:pt x="92405" y="397903"/>
                  </a:lnTo>
                  <a:lnTo>
                    <a:pt x="90208" y="402653"/>
                  </a:lnTo>
                  <a:lnTo>
                    <a:pt x="90703" y="404647"/>
                  </a:lnTo>
                  <a:lnTo>
                    <a:pt x="98666" y="404647"/>
                  </a:lnTo>
                  <a:lnTo>
                    <a:pt x="101866" y="407771"/>
                  </a:lnTo>
                  <a:lnTo>
                    <a:pt x="104216" y="412381"/>
                  </a:lnTo>
                  <a:lnTo>
                    <a:pt x="105498" y="413385"/>
                  </a:lnTo>
                  <a:lnTo>
                    <a:pt x="106641" y="411886"/>
                  </a:lnTo>
                  <a:lnTo>
                    <a:pt x="106997" y="407911"/>
                  </a:lnTo>
                  <a:lnTo>
                    <a:pt x="106781" y="403999"/>
                  </a:lnTo>
                  <a:lnTo>
                    <a:pt x="105067" y="400316"/>
                  </a:lnTo>
                  <a:lnTo>
                    <a:pt x="105003" y="402437"/>
                  </a:lnTo>
                  <a:lnTo>
                    <a:pt x="104432" y="403860"/>
                  </a:lnTo>
                  <a:lnTo>
                    <a:pt x="101803" y="403999"/>
                  </a:lnTo>
                  <a:lnTo>
                    <a:pt x="101803" y="401802"/>
                  </a:lnTo>
                  <a:lnTo>
                    <a:pt x="101307" y="399465"/>
                  </a:lnTo>
                  <a:lnTo>
                    <a:pt x="100304" y="400735"/>
                  </a:lnTo>
                  <a:lnTo>
                    <a:pt x="97536" y="396049"/>
                  </a:lnTo>
                  <a:lnTo>
                    <a:pt x="100241" y="392493"/>
                  </a:lnTo>
                  <a:lnTo>
                    <a:pt x="102158" y="391363"/>
                  </a:lnTo>
                  <a:lnTo>
                    <a:pt x="101447" y="387883"/>
                  </a:lnTo>
                  <a:lnTo>
                    <a:pt x="104432" y="387311"/>
                  </a:lnTo>
                  <a:lnTo>
                    <a:pt x="104355" y="386676"/>
                  </a:lnTo>
                  <a:lnTo>
                    <a:pt x="103365" y="384327"/>
                  </a:lnTo>
                  <a:lnTo>
                    <a:pt x="105143" y="383260"/>
                  </a:lnTo>
                  <a:lnTo>
                    <a:pt x="106565" y="382130"/>
                  </a:lnTo>
                  <a:lnTo>
                    <a:pt x="107988" y="380072"/>
                  </a:lnTo>
                  <a:close/>
                </a:path>
                <a:path extrusionOk="0" h="855979" w="983614">
                  <a:moveTo>
                    <a:pt x="112966" y="451027"/>
                  </a:moveTo>
                  <a:lnTo>
                    <a:pt x="112610" y="449605"/>
                  </a:lnTo>
                  <a:lnTo>
                    <a:pt x="109905" y="450037"/>
                  </a:lnTo>
                  <a:lnTo>
                    <a:pt x="111620" y="448119"/>
                  </a:lnTo>
                  <a:lnTo>
                    <a:pt x="110058" y="446760"/>
                  </a:lnTo>
                  <a:lnTo>
                    <a:pt x="106997" y="447052"/>
                  </a:lnTo>
                  <a:lnTo>
                    <a:pt x="102374" y="450888"/>
                  </a:lnTo>
                  <a:lnTo>
                    <a:pt x="101155" y="455637"/>
                  </a:lnTo>
                  <a:lnTo>
                    <a:pt x="100164" y="457708"/>
                  </a:lnTo>
                  <a:lnTo>
                    <a:pt x="102793" y="458406"/>
                  </a:lnTo>
                  <a:lnTo>
                    <a:pt x="105143" y="458978"/>
                  </a:lnTo>
                  <a:lnTo>
                    <a:pt x="107569" y="457847"/>
                  </a:lnTo>
                  <a:lnTo>
                    <a:pt x="107924" y="455930"/>
                  </a:lnTo>
                  <a:lnTo>
                    <a:pt x="108419" y="452805"/>
                  </a:lnTo>
                  <a:lnTo>
                    <a:pt x="109842" y="451307"/>
                  </a:lnTo>
                  <a:lnTo>
                    <a:pt x="112966" y="451027"/>
                  </a:lnTo>
                  <a:close/>
                </a:path>
                <a:path extrusionOk="0" h="855979" w="983614">
                  <a:moveTo>
                    <a:pt x="113106" y="502945"/>
                  </a:moveTo>
                  <a:lnTo>
                    <a:pt x="112852" y="501523"/>
                  </a:lnTo>
                  <a:lnTo>
                    <a:pt x="112750" y="501027"/>
                  </a:lnTo>
                  <a:lnTo>
                    <a:pt x="112280" y="499465"/>
                  </a:lnTo>
                  <a:lnTo>
                    <a:pt x="111620" y="497471"/>
                  </a:lnTo>
                  <a:lnTo>
                    <a:pt x="109982" y="498043"/>
                  </a:lnTo>
                  <a:lnTo>
                    <a:pt x="108699" y="498538"/>
                  </a:lnTo>
                  <a:lnTo>
                    <a:pt x="106641" y="499389"/>
                  </a:lnTo>
                  <a:lnTo>
                    <a:pt x="104571" y="499465"/>
                  </a:lnTo>
                  <a:lnTo>
                    <a:pt x="102577" y="498830"/>
                  </a:lnTo>
                  <a:lnTo>
                    <a:pt x="100876" y="498398"/>
                  </a:lnTo>
                  <a:lnTo>
                    <a:pt x="99949" y="498970"/>
                  </a:lnTo>
                  <a:lnTo>
                    <a:pt x="99733" y="500392"/>
                  </a:lnTo>
                  <a:lnTo>
                    <a:pt x="99529" y="502234"/>
                  </a:lnTo>
                  <a:lnTo>
                    <a:pt x="101015" y="501523"/>
                  </a:lnTo>
                  <a:lnTo>
                    <a:pt x="101942" y="501599"/>
                  </a:lnTo>
                  <a:lnTo>
                    <a:pt x="104076" y="501599"/>
                  </a:lnTo>
                  <a:lnTo>
                    <a:pt x="108280" y="501815"/>
                  </a:lnTo>
                  <a:lnTo>
                    <a:pt x="107353" y="506361"/>
                  </a:lnTo>
                  <a:lnTo>
                    <a:pt x="111328" y="504151"/>
                  </a:lnTo>
                  <a:lnTo>
                    <a:pt x="113106" y="502945"/>
                  </a:lnTo>
                  <a:close/>
                </a:path>
                <a:path extrusionOk="0" h="855979" w="983614">
                  <a:moveTo>
                    <a:pt x="117589" y="477520"/>
                  </a:moveTo>
                  <a:lnTo>
                    <a:pt x="116598" y="470839"/>
                  </a:lnTo>
                  <a:lnTo>
                    <a:pt x="114325" y="468566"/>
                  </a:lnTo>
                  <a:lnTo>
                    <a:pt x="111620" y="468071"/>
                  </a:lnTo>
                  <a:lnTo>
                    <a:pt x="109550" y="472833"/>
                  </a:lnTo>
                  <a:lnTo>
                    <a:pt x="107276" y="476021"/>
                  </a:lnTo>
                  <a:lnTo>
                    <a:pt x="113677" y="474891"/>
                  </a:lnTo>
                  <a:lnTo>
                    <a:pt x="111836" y="477735"/>
                  </a:lnTo>
                  <a:lnTo>
                    <a:pt x="112255" y="478015"/>
                  </a:lnTo>
                  <a:lnTo>
                    <a:pt x="115100" y="476592"/>
                  </a:lnTo>
                  <a:lnTo>
                    <a:pt x="114388" y="480009"/>
                  </a:lnTo>
                  <a:lnTo>
                    <a:pt x="116103" y="480720"/>
                  </a:lnTo>
                  <a:lnTo>
                    <a:pt x="117589" y="477520"/>
                  </a:lnTo>
                  <a:close/>
                </a:path>
                <a:path extrusionOk="0" h="855979" w="983614">
                  <a:moveTo>
                    <a:pt x="122288" y="566623"/>
                  </a:moveTo>
                  <a:close/>
                </a:path>
                <a:path extrusionOk="0" h="855979" w="983614">
                  <a:moveTo>
                    <a:pt x="131114" y="569074"/>
                  </a:moveTo>
                  <a:lnTo>
                    <a:pt x="128333" y="566369"/>
                  </a:lnTo>
                  <a:lnTo>
                    <a:pt x="125412" y="570357"/>
                  </a:lnTo>
                  <a:lnTo>
                    <a:pt x="124917" y="570420"/>
                  </a:lnTo>
                  <a:lnTo>
                    <a:pt x="122288" y="567728"/>
                  </a:lnTo>
                  <a:lnTo>
                    <a:pt x="122364" y="572274"/>
                  </a:lnTo>
                  <a:lnTo>
                    <a:pt x="125349" y="575538"/>
                  </a:lnTo>
                  <a:lnTo>
                    <a:pt x="127190" y="579793"/>
                  </a:lnTo>
                  <a:lnTo>
                    <a:pt x="130759" y="575183"/>
                  </a:lnTo>
                  <a:lnTo>
                    <a:pt x="131025" y="570420"/>
                  </a:lnTo>
                  <a:lnTo>
                    <a:pt x="131114" y="569074"/>
                  </a:lnTo>
                  <a:close/>
                </a:path>
                <a:path extrusionOk="0" h="855979" w="983614">
                  <a:moveTo>
                    <a:pt x="139788" y="441934"/>
                  </a:moveTo>
                  <a:lnTo>
                    <a:pt x="138150" y="440372"/>
                  </a:lnTo>
                  <a:lnTo>
                    <a:pt x="137223" y="438734"/>
                  </a:lnTo>
                  <a:lnTo>
                    <a:pt x="136448" y="437464"/>
                  </a:lnTo>
                  <a:lnTo>
                    <a:pt x="135940" y="435965"/>
                  </a:lnTo>
                  <a:lnTo>
                    <a:pt x="133807" y="436397"/>
                  </a:lnTo>
                  <a:lnTo>
                    <a:pt x="131533" y="436892"/>
                  </a:lnTo>
                  <a:lnTo>
                    <a:pt x="131889" y="438531"/>
                  </a:lnTo>
                  <a:lnTo>
                    <a:pt x="132245" y="442429"/>
                  </a:lnTo>
                  <a:lnTo>
                    <a:pt x="131038" y="443496"/>
                  </a:lnTo>
                  <a:lnTo>
                    <a:pt x="128905" y="443776"/>
                  </a:lnTo>
                  <a:lnTo>
                    <a:pt x="127698" y="443992"/>
                  </a:lnTo>
                  <a:lnTo>
                    <a:pt x="125349" y="442709"/>
                  </a:lnTo>
                  <a:lnTo>
                    <a:pt x="125768" y="444982"/>
                  </a:lnTo>
                  <a:lnTo>
                    <a:pt x="126060" y="446836"/>
                  </a:lnTo>
                  <a:lnTo>
                    <a:pt x="128193" y="445554"/>
                  </a:lnTo>
                  <a:lnTo>
                    <a:pt x="129616" y="445338"/>
                  </a:lnTo>
                  <a:lnTo>
                    <a:pt x="130606" y="445058"/>
                  </a:lnTo>
                  <a:lnTo>
                    <a:pt x="132600" y="444207"/>
                  </a:lnTo>
                  <a:lnTo>
                    <a:pt x="134023" y="444627"/>
                  </a:lnTo>
                  <a:lnTo>
                    <a:pt x="134810" y="446836"/>
                  </a:lnTo>
                  <a:lnTo>
                    <a:pt x="136588" y="448322"/>
                  </a:lnTo>
                  <a:lnTo>
                    <a:pt x="136652" y="446341"/>
                  </a:lnTo>
                  <a:lnTo>
                    <a:pt x="138785" y="445490"/>
                  </a:lnTo>
                  <a:lnTo>
                    <a:pt x="139293" y="443776"/>
                  </a:lnTo>
                  <a:lnTo>
                    <a:pt x="139788" y="441934"/>
                  </a:lnTo>
                  <a:close/>
                </a:path>
                <a:path extrusionOk="0" h="855979" w="983614">
                  <a:moveTo>
                    <a:pt x="142278" y="495274"/>
                  </a:moveTo>
                  <a:lnTo>
                    <a:pt x="141389" y="493788"/>
                  </a:lnTo>
                  <a:lnTo>
                    <a:pt x="140411" y="492150"/>
                  </a:lnTo>
                  <a:lnTo>
                    <a:pt x="140284" y="491934"/>
                  </a:lnTo>
                  <a:lnTo>
                    <a:pt x="140500" y="490512"/>
                  </a:lnTo>
                  <a:lnTo>
                    <a:pt x="139217" y="488810"/>
                  </a:lnTo>
                  <a:lnTo>
                    <a:pt x="138074" y="490308"/>
                  </a:lnTo>
                  <a:lnTo>
                    <a:pt x="138506" y="492150"/>
                  </a:lnTo>
                  <a:lnTo>
                    <a:pt x="137083" y="491871"/>
                  </a:lnTo>
                  <a:lnTo>
                    <a:pt x="136232" y="491871"/>
                  </a:lnTo>
                  <a:lnTo>
                    <a:pt x="134099" y="491794"/>
                  </a:lnTo>
                  <a:lnTo>
                    <a:pt x="132384" y="491020"/>
                  </a:lnTo>
                  <a:lnTo>
                    <a:pt x="131470" y="488886"/>
                  </a:lnTo>
                  <a:lnTo>
                    <a:pt x="130327" y="486041"/>
                  </a:lnTo>
                  <a:lnTo>
                    <a:pt x="129184" y="483273"/>
                  </a:lnTo>
                  <a:lnTo>
                    <a:pt x="127901" y="480428"/>
                  </a:lnTo>
                  <a:lnTo>
                    <a:pt x="127127" y="479513"/>
                  </a:lnTo>
                  <a:lnTo>
                    <a:pt x="124561" y="478294"/>
                  </a:lnTo>
                  <a:lnTo>
                    <a:pt x="119011" y="484835"/>
                  </a:lnTo>
                  <a:lnTo>
                    <a:pt x="124637" y="490943"/>
                  </a:lnTo>
                  <a:lnTo>
                    <a:pt x="126834" y="493141"/>
                  </a:lnTo>
                  <a:lnTo>
                    <a:pt x="128054" y="494639"/>
                  </a:lnTo>
                  <a:lnTo>
                    <a:pt x="130251" y="495554"/>
                  </a:lnTo>
                  <a:lnTo>
                    <a:pt x="130187" y="500176"/>
                  </a:lnTo>
                  <a:lnTo>
                    <a:pt x="132600" y="500748"/>
                  </a:lnTo>
                  <a:lnTo>
                    <a:pt x="133604" y="502373"/>
                  </a:lnTo>
                  <a:lnTo>
                    <a:pt x="134315" y="503377"/>
                  </a:lnTo>
                  <a:lnTo>
                    <a:pt x="136804" y="503656"/>
                  </a:lnTo>
                  <a:lnTo>
                    <a:pt x="137160" y="501027"/>
                  </a:lnTo>
                  <a:lnTo>
                    <a:pt x="137515" y="499821"/>
                  </a:lnTo>
                  <a:lnTo>
                    <a:pt x="139560" y="498043"/>
                  </a:lnTo>
                  <a:lnTo>
                    <a:pt x="137579" y="496265"/>
                  </a:lnTo>
                  <a:lnTo>
                    <a:pt x="136512" y="494207"/>
                  </a:lnTo>
                  <a:lnTo>
                    <a:pt x="138010" y="493788"/>
                  </a:lnTo>
                  <a:lnTo>
                    <a:pt x="142278" y="495274"/>
                  </a:lnTo>
                  <a:close/>
                </a:path>
                <a:path extrusionOk="0" h="855979" w="983614">
                  <a:moveTo>
                    <a:pt x="145834" y="604088"/>
                  </a:moveTo>
                  <a:lnTo>
                    <a:pt x="145554" y="597484"/>
                  </a:lnTo>
                  <a:lnTo>
                    <a:pt x="145262" y="596201"/>
                  </a:lnTo>
                  <a:lnTo>
                    <a:pt x="142849" y="596557"/>
                  </a:lnTo>
                  <a:lnTo>
                    <a:pt x="140208" y="594715"/>
                  </a:lnTo>
                  <a:lnTo>
                    <a:pt x="140855" y="591515"/>
                  </a:lnTo>
                  <a:lnTo>
                    <a:pt x="144627" y="589597"/>
                  </a:lnTo>
                  <a:lnTo>
                    <a:pt x="142913" y="587679"/>
                  </a:lnTo>
                  <a:lnTo>
                    <a:pt x="141211" y="585546"/>
                  </a:lnTo>
                  <a:lnTo>
                    <a:pt x="139293" y="582637"/>
                  </a:lnTo>
                  <a:lnTo>
                    <a:pt x="138582" y="579869"/>
                  </a:lnTo>
                  <a:lnTo>
                    <a:pt x="137223" y="578383"/>
                  </a:lnTo>
                  <a:lnTo>
                    <a:pt x="134162" y="578878"/>
                  </a:lnTo>
                  <a:lnTo>
                    <a:pt x="133883" y="580999"/>
                  </a:lnTo>
                  <a:lnTo>
                    <a:pt x="135229" y="582637"/>
                  </a:lnTo>
                  <a:lnTo>
                    <a:pt x="135877" y="584415"/>
                  </a:lnTo>
                  <a:lnTo>
                    <a:pt x="136448" y="586193"/>
                  </a:lnTo>
                  <a:lnTo>
                    <a:pt x="137655" y="587971"/>
                  </a:lnTo>
                  <a:lnTo>
                    <a:pt x="136728" y="589813"/>
                  </a:lnTo>
                  <a:lnTo>
                    <a:pt x="135877" y="591654"/>
                  </a:lnTo>
                  <a:lnTo>
                    <a:pt x="133807" y="590029"/>
                  </a:lnTo>
                  <a:lnTo>
                    <a:pt x="132321" y="590664"/>
                  </a:lnTo>
                  <a:lnTo>
                    <a:pt x="135229" y="593293"/>
                  </a:lnTo>
                  <a:lnTo>
                    <a:pt x="138290" y="594931"/>
                  </a:lnTo>
                  <a:lnTo>
                    <a:pt x="139001" y="597700"/>
                  </a:lnTo>
                  <a:lnTo>
                    <a:pt x="137934" y="600329"/>
                  </a:lnTo>
                  <a:lnTo>
                    <a:pt x="138074" y="604088"/>
                  </a:lnTo>
                  <a:lnTo>
                    <a:pt x="138722" y="607352"/>
                  </a:lnTo>
                  <a:lnTo>
                    <a:pt x="141566" y="607783"/>
                  </a:lnTo>
                  <a:lnTo>
                    <a:pt x="143840" y="608914"/>
                  </a:lnTo>
                  <a:lnTo>
                    <a:pt x="145618" y="605155"/>
                  </a:lnTo>
                  <a:lnTo>
                    <a:pt x="145834" y="604088"/>
                  </a:lnTo>
                  <a:close/>
                </a:path>
                <a:path extrusionOk="0" h="855979" w="983614">
                  <a:moveTo>
                    <a:pt x="147116" y="456920"/>
                  </a:moveTo>
                  <a:lnTo>
                    <a:pt x="145694" y="451662"/>
                  </a:lnTo>
                  <a:lnTo>
                    <a:pt x="143421" y="450596"/>
                  </a:lnTo>
                  <a:lnTo>
                    <a:pt x="140284" y="451599"/>
                  </a:lnTo>
                  <a:lnTo>
                    <a:pt x="142062" y="454571"/>
                  </a:lnTo>
                  <a:lnTo>
                    <a:pt x="138861" y="455498"/>
                  </a:lnTo>
                  <a:lnTo>
                    <a:pt x="138506" y="455498"/>
                  </a:lnTo>
                  <a:lnTo>
                    <a:pt x="136372" y="457200"/>
                  </a:lnTo>
                  <a:lnTo>
                    <a:pt x="136804" y="461543"/>
                  </a:lnTo>
                  <a:lnTo>
                    <a:pt x="139217" y="460540"/>
                  </a:lnTo>
                  <a:lnTo>
                    <a:pt x="145757" y="458914"/>
                  </a:lnTo>
                  <a:lnTo>
                    <a:pt x="147116" y="456920"/>
                  </a:lnTo>
                  <a:close/>
                </a:path>
                <a:path extrusionOk="0" h="855979" w="983614">
                  <a:moveTo>
                    <a:pt x="154940" y="278282"/>
                  </a:moveTo>
                  <a:lnTo>
                    <a:pt x="154800" y="274739"/>
                  </a:lnTo>
                  <a:lnTo>
                    <a:pt x="148539" y="278853"/>
                  </a:lnTo>
                  <a:lnTo>
                    <a:pt x="142773" y="282549"/>
                  </a:lnTo>
                  <a:lnTo>
                    <a:pt x="137083" y="286245"/>
                  </a:lnTo>
                  <a:lnTo>
                    <a:pt x="138722" y="289369"/>
                  </a:lnTo>
                  <a:lnTo>
                    <a:pt x="140639" y="289369"/>
                  </a:lnTo>
                  <a:lnTo>
                    <a:pt x="144691" y="286524"/>
                  </a:lnTo>
                  <a:lnTo>
                    <a:pt x="146545" y="285597"/>
                  </a:lnTo>
                  <a:lnTo>
                    <a:pt x="148539" y="284467"/>
                  </a:lnTo>
                  <a:lnTo>
                    <a:pt x="149034" y="285889"/>
                  </a:lnTo>
                  <a:lnTo>
                    <a:pt x="150736" y="288378"/>
                  </a:lnTo>
                  <a:lnTo>
                    <a:pt x="151879" y="287731"/>
                  </a:lnTo>
                  <a:lnTo>
                    <a:pt x="150596" y="285038"/>
                  </a:lnTo>
                  <a:lnTo>
                    <a:pt x="148894" y="283400"/>
                  </a:lnTo>
                  <a:lnTo>
                    <a:pt x="149745" y="282409"/>
                  </a:lnTo>
                  <a:lnTo>
                    <a:pt x="152730" y="279565"/>
                  </a:lnTo>
                  <a:lnTo>
                    <a:pt x="154940" y="278282"/>
                  </a:lnTo>
                  <a:close/>
                </a:path>
                <a:path extrusionOk="0" h="855979" w="983614">
                  <a:moveTo>
                    <a:pt x="155727" y="497687"/>
                  </a:moveTo>
                  <a:lnTo>
                    <a:pt x="150025" y="497827"/>
                  </a:lnTo>
                  <a:lnTo>
                    <a:pt x="147891" y="497903"/>
                  </a:lnTo>
                  <a:lnTo>
                    <a:pt x="147332" y="497547"/>
                  </a:lnTo>
                  <a:lnTo>
                    <a:pt x="147396" y="500253"/>
                  </a:lnTo>
                  <a:lnTo>
                    <a:pt x="147688" y="501599"/>
                  </a:lnTo>
                  <a:lnTo>
                    <a:pt x="148818" y="504151"/>
                  </a:lnTo>
                  <a:lnTo>
                    <a:pt x="151955" y="504583"/>
                  </a:lnTo>
                  <a:lnTo>
                    <a:pt x="153593" y="506857"/>
                  </a:lnTo>
                  <a:lnTo>
                    <a:pt x="155219" y="505079"/>
                  </a:lnTo>
                  <a:lnTo>
                    <a:pt x="153301" y="502869"/>
                  </a:lnTo>
                  <a:lnTo>
                    <a:pt x="155727" y="497687"/>
                  </a:lnTo>
                  <a:close/>
                </a:path>
                <a:path extrusionOk="0" h="855979" w="983614">
                  <a:moveTo>
                    <a:pt x="158775" y="473684"/>
                  </a:moveTo>
                  <a:lnTo>
                    <a:pt x="154863" y="473189"/>
                  </a:lnTo>
                  <a:lnTo>
                    <a:pt x="156083" y="469849"/>
                  </a:lnTo>
                  <a:lnTo>
                    <a:pt x="155016" y="467436"/>
                  </a:lnTo>
                  <a:lnTo>
                    <a:pt x="151244" y="467715"/>
                  </a:lnTo>
                  <a:lnTo>
                    <a:pt x="148323" y="466229"/>
                  </a:lnTo>
                  <a:lnTo>
                    <a:pt x="145338" y="463880"/>
                  </a:lnTo>
                  <a:lnTo>
                    <a:pt x="146900" y="467499"/>
                  </a:lnTo>
                  <a:lnTo>
                    <a:pt x="148958" y="470623"/>
                  </a:lnTo>
                  <a:lnTo>
                    <a:pt x="147967" y="476021"/>
                  </a:lnTo>
                  <a:lnTo>
                    <a:pt x="148183" y="476592"/>
                  </a:lnTo>
                  <a:lnTo>
                    <a:pt x="149885" y="476097"/>
                  </a:lnTo>
                  <a:lnTo>
                    <a:pt x="151599" y="476885"/>
                  </a:lnTo>
                  <a:lnTo>
                    <a:pt x="150241" y="478015"/>
                  </a:lnTo>
                  <a:lnTo>
                    <a:pt x="148958" y="479653"/>
                  </a:lnTo>
                  <a:lnTo>
                    <a:pt x="149390" y="481774"/>
                  </a:lnTo>
                  <a:lnTo>
                    <a:pt x="150380" y="483628"/>
                  </a:lnTo>
                  <a:lnTo>
                    <a:pt x="151599" y="485330"/>
                  </a:lnTo>
                  <a:lnTo>
                    <a:pt x="154089" y="485470"/>
                  </a:lnTo>
                  <a:lnTo>
                    <a:pt x="153441" y="483489"/>
                  </a:lnTo>
                  <a:lnTo>
                    <a:pt x="153377" y="481431"/>
                  </a:lnTo>
                  <a:lnTo>
                    <a:pt x="156146" y="481076"/>
                  </a:lnTo>
                  <a:lnTo>
                    <a:pt x="156286" y="478726"/>
                  </a:lnTo>
                  <a:lnTo>
                    <a:pt x="158775" y="473684"/>
                  </a:lnTo>
                  <a:close/>
                </a:path>
                <a:path extrusionOk="0" h="855979" w="983614">
                  <a:moveTo>
                    <a:pt x="162471" y="449821"/>
                  </a:moveTo>
                  <a:close/>
                </a:path>
                <a:path extrusionOk="0" h="855979" w="983614">
                  <a:moveTo>
                    <a:pt x="177063" y="637971"/>
                  </a:moveTo>
                  <a:lnTo>
                    <a:pt x="172859" y="635127"/>
                  </a:lnTo>
                  <a:lnTo>
                    <a:pt x="170307" y="631431"/>
                  </a:lnTo>
                  <a:lnTo>
                    <a:pt x="167957" y="630301"/>
                  </a:lnTo>
                  <a:lnTo>
                    <a:pt x="167322" y="633349"/>
                  </a:lnTo>
                  <a:lnTo>
                    <a:pt x="168948" y="638111"/>
                  </a:lnTo>
                  <a:lnTo>
                    <a:pt x="173151" y="640308"/>
                  </a:lnTo>
                  <a:lnTo>
                    <a:pt x="176491" y="643432"/>
                  </a:lnTo>
                  <a:lnTo>
                    <a:pt x="177063" y="637971"/>
                  </a:lnTo>
                  <a:close/>
                </a:path>
                <a:path extrusionOk="0" h="855979" w="983614">
                  <a:moveTo>
                    <a:pt x="178269" y="476377"/>
                  </a:moveTo>
                  <a:lnTo>
                    <a:pt x="177342" y="466432"/>
                  </a:lnTo>
                  <a:lnTo>
                    <a:pt x="174929" y="463816"/>
                  </a:lnTo>
                  <a:lnTo>
                    <a:pt x="173012" y="461822"/>
                  </a:lnTo>
                  <a:lnTo>
                    <a:pt x="172580" y="459689"/>
                  </a:lnTo>
                  <a:lnTo>
                    <a:pt x="174498" y="453517"/>
                  </a:lnTo>
                  <a:lnTo>
                    <a:pt x="175056" y="450240"/>
                  </a:lnTo>
                  <a:lnTo>
                    <a:pt x="175145" y="449745"/>
                  </a:lnTo>
                  <a:lnTo>
                    <a:pt x="174129" y="444779"/>
                  </a:lnTo>
                  <a:lnTo>
                    <a:pt x="173951" y="443852"/>
                  </a:lnTo>
                  <a:lnTo>
                    <a:pt x="173101" y="439585"/>
                  </a:lnTo>
                  <a:lnTo>
                    <a:pt x="171297" y="433692"/>
                  </a:lnTo>
                  <a:lnTo>
                    <a:pt x="168770" y="428078"/>
                  </a:lnTo>
                  <a:lnTo>
                    <a:pt x="165963" y="421982"/>
                  </a:lnTo>
                  <a:lnTo>
                    <a:pt x="159131" y="428078"/>
                  </a:lnTo>
                  <a:lnTo>
                    <a:pt x="158635" y="429501"/>
                  </a:lnTo>
                  <a:lnTo>
                    <a:pt x="160274" y="431634"/>
                  </a:lnTo>
                  <a:lnTo>
                    <a:pt x="161912" y="433692"/>
                  </a:lnTo>
                  <a:lnTo>
                    <a:pt x="162052" y="436181"/>
                  </a:lnTo>
                  <a:lnTo>
                    <a:pt x="161620" y="438670"/>
                  </a:lnTo>
                  <a:lnTo>
                    <a:pt x="161264" y="441147"/>
                  </a:lnTo>
                  <a:lnTo>
                    <a:pt x="158775" y="441579"/>
                  </a:lnTo>
                  <a:lnTo>
                    <a:pt x="156997" y="443852"/>
                  </a:lnTo>
                  <a:lnTo>
                    <a:pt x="154940" y="442709"/>
                  </a:lnTo>
                  <a:lnTo>
                    <a:pt x="154508" y="441083"/>
                  </a:lnTo>
                  <a:lnTo>
                    <a:pt x="157429" y="440156"/>
                  </a:lnTo>
                  <a:lnTo>
                    <a:pt x="157429" y="439585"/>
                  </a:lnTo>
                  <a:lnTo>
                    <a:pt x="157010" y="438873"/>
                  </a:lnTo>
                  <a:lnTo>
                    <a:pt x="154368" y="434340"/>
                  </a:lnTo>
                  <a:lnTo>
                    <a:pt x="151523" y="438873"/>
                  </a:lnTo>
                  <a:lnTo>
                    <a:pt x="149250" y="437667"/>
                  </a:lnTo>
                  <a:lnTo>
                    <a:pt x="147751" y="435330"/>
                  </a:lnTo>
                  <a:lnTo>
                    <a:pt x="144983" y="434695"/>
                  </a:lnTo>
                  <a:lnTo>
                    <a:pt x="144678" y="438873"/>
                  </a:lnTo>
                  <a:lnTo>
                    <a:pt x="144716" y="439737"/>
                  </a:lnTo>
                  <a:lnTo>
                    <a:pt x="147040" y="443141"/>
                  </a:lnTo>
                  <a:lnTo>
                    <a:pt x="152514" y="448043"/>
                  </a:lnTo>
                  <a:lnTo>
                    <a:pt x="152615" y="448818"/>
                  </a:lnTo>
                  <a:lnTo>
                    <a:pt x="152539" y="450100"/>
                  </a:lnTo>
                  <a:lnTo>
                    <a:pt x="151091" y="452158"/>
                  </a:lnTo>
                  <a:lnTo>
                    <a:pt x="149669" y="454075"/>
                  </a:lnTo>
                  <a:lnTo>
                    <a:pt x="148323" y="456069"/>
                  </a:lnTo>
                  <a:lnTo>
                    <a:pt x="146824" y="458127"/>
                  </a:lnTo>
                  <a:lnTo>
                    <a:pt x="150177" y="459054"/>
                  </a:lnTo>
                  <a:lnTo>
                    <a:pt x="151879" y="457987"/>
                  </a:lnTo>
                  <a:lnTo>
                    <a:pt x="155016" y="451446"/>
                  </a:lnTo>
                  <a:lnTo>
                    <a:pt x="157784" y="448818"/>
                  </a:lnTo>
                  <a:lnTo>
                    <a:pt x="162445" y="449884"/>
                  </a:lnTo>
                  <a:lnTo>
                    <a:pt x="162458" y="449745"/>
                  </a:lnTo>
                  <a:lnTo>
                    <a:pt x="162306" y="448818"/>
                  </a:lnTo>
                  <a:lnTo>
                    <a:pt x="162128" y="447763"/>
                  </a:lnTo>
                  <a:lnTo>
                    <a:pt x="162687" y="445985"/>
                  </a:lnTo>
                  <a:lnTo>
                    <a:pt x="164541" y="444779"/>
                  </a:lnTo>
                  <a:lnTo>
                    <a:pt x="168313" y="444982"/>
                  </a:lnTo>
                  <a:lnTo>
                    <a:pt x="167601" y="448678"/>
                  </a:lnTo>
                  <a:lnTo>
                    <a:pt x="166103" y="450100"/>
                  </a:lnTo>
                  <a:lnTo>
                    <a:pt x="164325" y="450240"/>
                  </a:lnTo>
                  <a:lnTo>
                    <a:pt x="162725" y="449884"/>
                  </a:lnTo>
                  <a:lnTo>
                    <a:pt x="162471" y="449834"/>
                  </a:lnTo>
                  <a:lnTo>
                    <a:pt x="164045" y="452589"/>
                  </a:lnTo>
                  <a:lnTo>
                    <a:pt x="161836" y="454152"/>
                  </a:lnTo>
                  <a:lnTo>
                    <a:pt x="160553" y="456069"/>
                  </a:lnTo>
                  <a:lnTo>
                    <a:pt x="159346" y="459765"/>
                  </a:lnTo>
                  <a:lnTo>
                    <a:pt x="163334" y="460895"/>
                  </a:lnTo>
                  <a:lnTo>
                    <a:pt x="167030" y="461467"/>
                  </a:lnTo>
                  <a:lnTo>
                    <a:pt x="165608" y="463600"/>
                  </a:lnTo>
                  <a:lnTo>
                    <a:pt x="168884" y="465226"/>
                  </a:lnTo>
                  <a:lnTo>
                    <a:pt x="171081" y="470065"/>
                  </a:lnTo>
                  <a:lnTo>
                    <a:pt x="172656" y="471830"/>
                  </a:lnTo>
                  <a:lnTo>
                    <a:pt x="176276" y="472897"/>
                  </a:lnTo>
                  <a:lnTo>
                    <a:pt x="175641" y="474967"/>
                  </a:lnTo>
                  <a:lnTo>
                    <a:pt x="174142" y="477304"/>
                  </a:lnTo>
                  <a:lnTo>
                    <a:pt x="173786" y="478294"/>
                  </a:lnTo>
                  <a:lnTo>
                    <a:pt x="174790" y="480568"/>
                  </a:lnTo>
                  <a:lnTo>
                    <a:pt x="176707" y="479361"/>
                  </a:lnTo>
                  <a:lnTo>
                    <a:pt x="178269" y="476377"/>
                  </a:lnTo>
                  <a:close/>
                </a:path>
                <a:path extrusionOk="0" h="855979" w="983614">
                  <a:moveTo>
                    <a:pt x="186588" y="642518"/>
                  </a:moveTo>
                  <a:lnTo>
                    <a:pt x="184670" y="638962"/>
                  </a:lnTo>
                  <a:lnTo>
                    <a:pt x="184670" y="635342"/>
                  </a:lnTo>
                  <a:lnTo>
                    <a:pt x="184607" y="631151"/>
                  </a:lnTo>
                  <a:lnTo>
                    <a:pt x="179476" y="630440"/>
                  </a:lnTo>
                  <a:lnTo>
                    <a:pt x="179628" y="626529"/>
                  </a:lnTo>
                  <a:lnTo>
                    <a:pt x="178346" y="626110"/>
                  </a:lnTo>
                  <a:lnTo>
                    <a:pt x="175780" y="625817"/>
                  </a:lnTo>
                  <a:lnTo>
                    <a:pt x="173507" y="628307"/>
                  </a:lnTo>
                  <a:lnTo>
                    <a:pt x="174498" y="630872"/>
                  </a:lnTo>
                  <a:lnTo>
                    <a:pt x="175856" y="634631"/>
                  </a:lnTo>
                  <a:lnTo>
                    <a:pt x="177342" y="638390"/>
                  </a:lnTo>
                  <a:lnTo>
                    <a:pt x="179412" y="641731"/>
                  </a:lnTo>
                  <a:lnTo>
                    <a:pt x="180187" y="645502"/>
                  </a:lnTo>
                  <a:lnTo>
                    <a:pt x="180047" y="647204"/>
                  </a:lnTo>
                  <a:lnTo>
                    <a:pt x="182753" y="651040"/>
                  </a:lnTo>
                  <a:lnTo>
                    <a:pt x="186588" y="650328"/>
                  </a:lnTo>
                  <a:lnTo>
                    <a:pt x="186588" y="645858"/>
                  </a:lnTo>
                  <a:lnTo>
                    <a:pt x="186588" y="642518"/>
                  </a:lnTo>
                  <a:close/>
                </a:path>
                <a:path extrusionOk="0" h="855979" w="983614">
                  <a:moveTo>
                    <a:pt x="190004" y="464235"/>
                  </a:moveTo>
                  <a:lnTo>
                    <a:pt x="186588" y="460324"/>
                  </a:lnTo>
                  <a:lnTo>
                    <a:pt x="182613" y="460184"/>
                  </a:lnTo>
                  <a:lnTo>
                    <a:pt x="182118" y="461467"/>
                  </a:lnTo>
                  <a:lnTo>
                    <a:pt x="182118" y="463029"/>
                  </a:lnTo>
                  <a:lnTo>
                    <a:pt x="182041" y="465378"/>
                  </a:lnTo>
                  <a:lnTo>
                    <a:pt x="185102" y="470420"/>
                  </a:lnTo>
                  <a:lnTo>
                    <a:pt x="186740" y="468287"/>
                  </a:lnTo>
                  <a:lnTo>
                    <a:pt x="189369" y="468642"/>
                  </a:lnTo>
                  <a:lnTo>
                    <a:pt x="190004" y="464235"/>
                  </a:lnTo>
                  <a:close/>
                </a:path>
                <a:path extrusionOk="0" h="855979" w="983614">
                  <a:moveTo>
                    <a:pt x="192709" y="477024"/>
                  </a:moveTo>
                  <a:lnTo>
                    <a:pt x="191858" y="475386"/>
                  </a:lnTo>
                  <a:lnTo>
                    <a:pt x="189369" y="476173"/>
                  </a:lnTo>
                  <a:lnTo>
                    <a:pt x="186740" y="475386"/>
                  </a:lnTo>
                  <a:lnTo>
                    <a:pt x="184315" y="476097"/>
                  </a:lnTo>
                  <a:lnTo>
                    <a:pt x="182753" y="476529"/>
                  </a:lnTo>
                  <a:lnTo>
                    <a:pt x="181546" y="477520"/>
                  </a:lnTo>
                  <a:lnTo>
                    <a:pt x="181825" y="479361"/>
                  </a:lnTo>
                  <a:lnTo>
                    <a:pt x="184670" y="481431"/>
                  </a:lnTo>
                  <a:lnTo>
                    <a:pt x="188087" y="481495"/>
                  </a:lnTo>
                  <a:lnTo>
                    <a:pt x="191935" y="479298"/>
                  </a:lnTo>
                  <a:lnTo>
                    <a:pt x="192709" y="477024"/>
                  </a:lnTo>
                  <a:close/>
                </a:path>
                <a:path extrusionOk="0" h="855979" w="983614">
                  <a:moveTo>
                    <a:pt x="199097" y="522236"/>
                  </a:moveTo>
                  <a:lnTo>
                    <a:pt x="195630" y="518363"/>
                  </a:lnTo>
                  <a:lnTo>
                    <a:pt x="198894" y="522173"/>
                  </a:lnTo>
                  <a:lnTo>
                    <a:pt x="199097" y="522236"/>
                  </a:lnTo>
                  <a:close/>
                </a:path>
                <a:path extrusionOk="0" h="855979" w="983614">
                  <a:moveTo>
                    <a:pt x="206298" y="455002"/>
                  </a:moveTo>
                  <a:lnTo>
                    <a:pt x="203530" y="453720"/>
                  </a:lnTo>
                  <a:lnTo>
                    <a:pt x="201460" y="455079"/>
                  </a:lnTo>
                  <a:lnTo>
                    <a:pt x="198539" y="456920"/>
                  </a:lnTo>
                  <a:lnTo>
                    <a:pt x="197408" y="460044"/>
                  </a:lnTo>
                  <a:lnTo>
                    <a:pt x="196481" y="463169"/>
                  </a:lnTo>
                  <a:lnTo>
                    <a:pt x="197764" y="464807"/>
                  </a:lnTo>
                  <a:lnTo>
                    <a:pt x="200177" y="464947"/>
                  </a:lnTo>
                  <a:lnTo>
                    <a:pt x="206222" y="459473"/>
                  </a:lnTo>
                  <a:lnTo>
                    <a:pt x="206222" y="457136"/>
                  </a:lnTo>
                  <a:lnTo>
                    <a:pt x="206298" y="455002"/>
                  </a:lnTo>
                  <a:close/>
                </a:path>
                <a:path extrusionOk="0" h="855979" w="983614">
                  <a:moveTo>
                    <a:pt x="209854" y="668870"/>
                  </a:moveTo>
                  <a:lnTo>
                    <a:pt x="209143" y="667448"/>
                  </a:lnTo>
                  <a:lnTo>
                    <a:pt x="206019" y="664679"/>
                  </a:lnTo>
                  <a:lnTo>
                    <a:pt x="204381" y="663117"/>
                  </a:lnTo>
                  <a:lnTo>
                    <a:pt x="203669" y="660692"/>
                  </a:lnTo>
                  <a:lnTo>
                    <a:pt x="201536" y="659206"/>
                  </a:lnTo>
                  <a:lnTo>
                    <a:pt x="198755" y="661123"/>
                  </a:lnTo>
                  <a:lnTo>
                    <a:pt x="198755" y="664387"/>
                  </a:lnTo>
                  <a:lnTo>
                    <a:pt x="200685" y="666953"/>
                  </a:lnTo>
                  <a:lnTo>
                    <a:pt x="203098" y="668934"/>
                  </a:lnTo>
                  <a:lnTo>
                    <a:pt x="205308" y="671144"/>
                  </a:lnTo>
                  <a:lnTo>
                    <a:pt x="208648" y="670572"/>
                  </a:lnTo>
                  <a:lnTo>
                    <a:pt x="209854" y="668870"/>
                  </a:lnTo>
                  <a:close/>
                </a:path>
                <a:path extrusionOk="0" h="855979" w="983614">
                  <a:moveTo>
                    <a:pt x="210134" y="644575"/>
                  </a:moveTo>
                  <a:lnTo>
                    <a:pt x="203669" y="642086"/>
                  </a:lnTo>
                  <a:lnTo>
                    <a:pt x="199631" y="644385"/>
                  </a:lnTo>
                  <a:lnTo>
                    <a:pt x="199402" y="643229"/>
                  </a:lnTo>
                  <a:lnTo>
                    <a:pt x="195910" y="640245"/>
                  </a:lnTo>
                  <a:lnTo>
                    <a:pt x="195135" y="638035"/>
                  </a:lnTo>
                  <a:lnTo>
                    <a:pt x="195059" y="635482"/>
                  </a:lnTo>
                  <a:lnTo>
                    <a:pt x="194271" y="633209"/>
                  </a:lnTo>
                  <a:lnTo>
                    <a:pt x="192849" y="630936"/>
                  </a:lnTo>
                  <a:lnTo>
                    <a:pt x="193560" y="628954"/>
                  </a:lnTo>
                  <a:lnTo>
                    <a:pt x="199047" y="623836"/>
                  </a:lnTo>
                  <a:lnTo>
                    <a:pt x="198755" y="622058"/>
                  </a:lnTo>
                  <a:lnTo>
                    <a:pt x="193776" y="619506"/>
                  </a:lnTo>
                  <a:lnTo>
                    <a:pt x="193065" y="622769"/>
                  </a:lnTo>
                  <a:lnTo>
                    <a:pt x="194132" y="626249"/>
                  </a:lnTo>
                  <a:lnTo>
                    <a:pt x="192430" y="629805"/>
                  </a:lnTo>
                  <a:lnTo>
                    <a:pt x="191147" y="626389"/>
                  </a:lnTo>
                  <a:lnTo>
                    <a:pt x="188798" y="628599"/>
                  </a:lnTo>
                  <a:lnTo>
                    <a:pt x="188163" y="630936"/>
                  </a:lnTo>
                  <a:lnTo>
                    <a:pt x="191008" y="632434"/>
                  </a:lnTo>
                  <a:lnTo>
                    <a:pt x="190436" y="635203"/>
                  </a:lnTo>
                  <a:lnTo>
                    <a:pt x="191935" y="640168"/>
                  </a:lnTo>
                  <a:lnTo>
                    <a:pt x="192925" y="642658"/>
                  </a:lnTo>
                  <a:lnTo>
                    <a:pt x="194703" y="644791"/>
                  </a:lnTo>
                  <a:lnTo>
                    <a:pt x="198043" y="646214"/>
                  </a:lnTo>
                  <a:lnTo>
                    <a:pt x="199415" y="645198"/>
                  </a:lnTo>
                  <a:lnTo>
                    <a:pt x="198399" y="651319"/>
                  </a:lnTo>
                  <a:lnTo>
                    <a:pt x="197827" y="654164"/>
                  </a:lnTo>
                  <a:lnTo>
                    <a:pt x="201752" y="655510"/>
                  </a:lnTo>
                  <a:lnTo>
                    <a:pt x="203885" y="656653"/>
                  </a:lnTo>
                  <a:lnTo>
                    <a:pt x="206082" y="655510"/>
                  </a:lnTo>
                  <a:lnTo>
                    <a:pt x="206222" y="653376"/>
                  </a:lnTo>
                  <a:lnTo>
                    <a:pt x="203809" y="650748"/>
                  </a:lnTo>
                  <a:lnTo>
                    <a:pt x="205803" y="649046"/>
                  </a:lnTo>
                  <a:lnTo>
                    <a:pt x="207505" y="647204"/>
                  </a:lnTo>
                  <a:lnTo>
                    <a:pt x="210134" y="644575"/>
                  </a:lnTo>
                  <a:close/>
                </a:path>
                <a:path extrusionOk="0" h="855979" w="983614">
                  <a:moveTo>
                    <a:pt x="225298" y="678522"/>
                  </a:moveTo>
                  <a:lnTo>
                    <a:pt x="224510" y="675894"/>
                  </a:lnTo>
                  <a:lnTo>
                    <a:pt x="222592" y="675043"/>
                  </a:lnTo>
                  <a:lnTo>
                    <a:pt x="220662" y="674116"/>
                  </a:lnTo>
                  <a:lnTo>
                    <a:pt x="218884" y="674052"/>
                  </a:lnTo>
                  <a:lnTo>
                    <a:pt x="215760" y="675043"/>
                  </a:lnTo>
                  <a:lnTo>
                    <a:pt x="216611" y="677532"/>
                  </a:lnTo>
                  <a:lnTo>
                    <a:pt x="218681" y="680085"/>
                  </a:lnTo>
                  <a:lnTo>
                    <a:pt x="221234" y="682294"/>
                  </a:lnTo>
                  <a:lnTo>
                    <a:pt x="222516" y="685342"/>
                  </a:lnTo>
                  <a:lnTo>
                    <a:pt x="224015" y="685977"/>
                  </a:lnTo>
                  <a:lnTo>
                    <a:pt x="224586" y="684568"/>
                  </a:lnTo>
                  <a:lnTo>
                    <a:pt x="223659" y="682358"/>
                  </a:lnTo>
                  <a:lnTo>
                    <a:pt x="224434" y="680377"/>
                  </a:lnTo>
                  <a:lnTo>
                    <a:pt x="225298" y="678522"/>
                  </a:lnTo>
                  <a:close/>
                </a:path>
                <a:path extrusionOk="0" h="855979" w="983614">
                  <a:moveTo>
                    <a:pt x="243713" y="15417"/>
                  </a:moveTo>
                  <a:lnTo>
                    <a:pt x="239941" y="14846"/>
                  </a:lnTo>
                  <a:lnTo>
                    <a:pt x="236893" y="11861"/>
                  </a:lnTo>
                  <a:lnTo>
                    <a:pt x="232905" y="13144"/>
                  </a:lnTo>
                  <a:lnTo>
                    <a:pt x="229628" y="15201"/>
                  </a:lnTo>
                  <a:lnTo>
                    <a:pt x="229489" y="18186"/>
                  </a:lnTo>
                  <a:lnTo>
                    <a:pt x="227431" y="19888"/>
                  </a:lnTo>
                  <a:lnTo>
                    <a:pt x="225856" y="22161"/>
                  </a:lnTo>
                  <a:lnTo>
                    <a:pt x="232905" y="22656"/>
                  </a:lnTo>
                  <a:lnTo>
                    <a:pt x="237172" y="16344"/>
                  </a:lnTo>
                  <a:lnTo>
                    <a:pt x="243713" y="15417"/>
                  </a:lnTo>
                  <a:close/>
                </a:path>
                <a:path extrusionOk="0" h="855979" w="983614">
                  <a:moveTo>
                    <a:pt x="252463" y="671068"/>
                  </a:moveTo>
                  <a:lnTo>
                    <a:pt x="250050" y="667092"/>
                  </a:lnTo>
                  <a:lnTo>
                    <a:pt x="246062" y="665746"/>
                  </a:lnTo>
                  <a:lnTo>
                    <a:pt x="244563" y="665175"/>
                  </a:lnTo>
                  <a:lnTo>
                    <a:pt x="243357" y="665391"/>
                  </a:lnTo>
                  <a:lnTo>
                    <a:pt x="243649" y="667308"/>
                  </a:lnTo>
                  <a:lnTo>
                    <a:pt x="244068" y="669721"/>
                  </a:lnTo>
                  <a:lnTo>
                    <a:pt x="243078" y="670852"/>
                  </a:lnTo>
                  <a:lnTo>
                    <a:pt x="240804" y="671068"/>
                  </a:lnTo>
                  <a:lnTo>
                    <a:pt x="239166" y="672198"/>
                  </a:lnTo>
                  <a:lnTo>
                    <a:pt x="235826" y="675830"/>
                  </a:lnTo>
                  <a:lnTo>
                    <a:pt x="231698" y="674903"/>
                  </a:lnTo>
                  <a:lnTo>
                    <a:pt x="230276" y="670140"/>
                  </a:lnTo>
                  <a:lnTo>
                    <a:pt x="229133" y="669150"/>
                  </a:lnTo>
                  <a:lnTo>
                    <a:pt x="228561" y="670433"/>
                  </a:lnTo>
                  <a:lnTo>
                    <a:pt x="229704" y="676465"/>
                  </a:lnTo>
                  <a:lnTo>
                    <a:pt x="231343" y="677672"/>
                  </a:lnTo>
                  <a:lnTo>
                    <a:pt x="237604" y="677100"/>
                  </a:lnTo>
                  <a:lnTo>
                    <a:pt x="241439" y="676389"/>
                  </a:lnTo>
                  <a:lnTo>
                    <a:pt x="252044" y="675119"/>
                  </a:lnTo>
                  <a:lnTo>
                    <a:pt x="252463" y="671068"/>
                  </a:lnTo>
                  <a:close/>
                </a:path>
                <a:path extrusionOk="0" h="855979" w="983614">
                  <a:moveTo>
                    <a:pt x="266128" y="118694"/>
                  </a:moveTo>
                  <a:lnTo>
                    <a:pt x="264629" y="116065"/>
                  </a:lnTo>
                  <a:lnTo>
                    <a:pt x="262280" y="114503"/>
                  </a:lnTo>
                  <a:lnTo>
                    <a:pt x="259080" y="113931"/>
                  </a:lnTo>
                  <a:lnTo>
                    <a:pt x="261150" y="112788"/>
                  </a:lnTo>
                  <a:lnTo>
                    <a:pt x="260858" y="110731"/>
                  </a:lnTo>
                  <a:lnTo>
                    <a:pt x="259016" y="109956"/>
                  </a:lnTo>
                  <a:lnTo>
                    <a:pt x="257022" y="108458"/>
                  </a:lnTo>
                  <a:lnTo>
                    <a:pt x="258368" y="112725"/>
                  </a:lnTo>
                  <a:lnTo>
                    <a:pt x="254952" y="109880"/>
                  </a:lnTo>
                  <a:lnTo>
                    <a:pt x="254533" y="110591"/>
                  </a:lnTo>
                  <a:lnTo>
                    <a:pt x="253822" y="115138"/>
                  </a:lnTo>
                  <a:lnTo>
                    <a:pt x="256806" y="118338"/>
                  </a:lnTo>
                  <a:lnTo>
                    <a:pt x="256667" y="122377"/>
                  </a:lnTo>
                  <a:lnTo>
                    <a:pt x="259575" y="123444"/>
                  </a:lnTo>
                  <a:lnTo>
                    <a:pt x="260718" y="121170"/>
                  </a:lnTo>
                  <a:lnTo>
                    <a:pt x="259651" y="119253"/>
                  </a:lnTo>
                  <a:lnTo>
                    <a:pt x="258508" y="117335"/>
                  </a:lnTo>
                  <a:lnTo>
                    <a:pt x="257441" y="115417"/>
                  </a:lnTo>
                  <a:lnTo>
                    <a:pt x="264553" y="119900"/>
                  </a:lnTo>
                  <a:lnTo>
                    <a:pt x="266128" y="118694"/>
                  </a:lnTo>
                  <a:close/>
                </a:path>
                <a:path extrusionOk="0" h="855979" w="983614">
                  <a:moveTo>
                    <a:pt x="275082" y="114071"/>
                  </a:moveTo>
                  <a:lnTo>
                    <a:pt x="274015" y="112445"/>
                  </a:lnTo>
                  <a:lnTo>
                    <a:pt x="272669" y="110871"/>
                  </a:lnTo>
                  <a:lnTo>
                    <a:pt x="271957" y="110172"/>
                  </a:lnTo>
                  <a:lnTo>
                    <a:pt x="270675" y="109524"/>
                  </a:lnTo>
                  <a:lnTo>
                    <a:pt x="272453" y="108254"/>
                  </a:lnTo>
                  <a:lnTo>
                    <a:pt x="271957" y="105117"/>
                  </a:lnTo>
                  <a:lnTo>
                    <a:pt x="270675" y="104419"/>
                  </a:lnTo>
                  <a:lnTo>
                    <a:pt x="270179" y="102285"/>
                  </a:lnTo>
                  <a:lnTo>
                    <a:pt x="267906" y="103136"/>
                  </a:lnTo>
                  <a:lnTo>
                    <a:pt x="266903" y="104482"/>
                  </a:lnTo>
                  <a:lnTo>
                    <a:pt x="268401" y="108953"/>
                  </a:lnTo>
                  <a:lnTo>
                    <a:pt x="269328" y="113855"/>
                  </a:lnTo>
                  <a:lnTo>
                    <a:pt x="274370" y="116560"/>
                  </a:lnTo>
                  <a:lnTo>
                    <a:pt x="275082" y="114071"/>
                  </a:lnTo>
                  <a:close/>
                </a:path>
                <a:path extrusionOk="0" h="855979" w="983614">
                  <a:moveTo>
                    <a:pt x="277012" y="687755"/>
                  </a:moveTo>
                  <a:lnTo>
                    <a:pt x="274091" y="685622"/>
                  </a:lnTo>
                  <a:lnTo>
                    <a:pt x="271741" y="683564"/>
                  </a:lnTo>
                  <a:lnTo>
                    <a:pt x="268820" y="682218"/>
                  </a:lnTo>
                  <a:lnTo>
                    <a:pt x="266979" y="685774"/>
                  </a:lnTo>
                  <a:lnTo>
                    <a:pt x="268109" y="688543"/>
                  </a:lnTo>
                  <a:lnTo>
                    <a:pt x="270459" y="690956"/>
                  </a:lnTo>
                  <a:lnTo>
                    <a:pt x="272237" y="692378"/>
                  </a:lnTo>
                  <a:lnTo>
                    <a:pt x="274307" y="690321"/>
                  </a:lnTo>
                  <a:lnTo>
                    <a:pt x="273735" y="688111"/>
                  </a:lnTo>
                  <a:lnTo>
                    <a:pt x="275590" y="688251"/>
                  </a:lnTo>
                  <a:lnTo>
                    <a:pt x="277012" y="687755"/>
                  </a:lnTo>
                  <a:close/>
                </a:path>
                <a:path extrusionOk="0" h="855979" w="983614">
                  <a:moveTo>
                    <a:pt x="281482" y="5753"/>
                  </a:moveTo>
                  <a:lnTo>
                    <a:pt x="278079" y="6819"/>
                  </a:lnTo>
                  <a:lnTo>
                    <a:pt x="273812" y="6819"/>
                  </a:lnTo>
                  <a:lnTo>
                    <a:pt x="272237" y="6896"/>
                  </a:lnTo>
                  <a:lnTo>
                    <a:pt x="271741" y="4838"/>
                  </a:lnTo>
                  <a:lnTo>
                    <a:pt x="269468" y="3632"/>
                  </a:lnTo>
                  <a:lnTo>
                    <a:pt x="265912" y="3200"/>
                  </a:lnTo>
                  <a:lnTo>
                    <a:pt x="262775" y="3060"/>
                  </a:lnTo>
                  <a:lnTo>
                    <a:pt x="260146" y="6540"/>
                  </a:lnTo>
                  <a:lnTo>
                    <a:pt x="258292" y="8877"/>
                  </a:lnTo>
                  <a:lnTo>
                    <a:pt x="254025" y="8953"/>
                  </a:lnTo>
                  <a:lnTo>
                    <a:pt x="253606" y="13068"/>
                  </a:lnTo>
                  <a:lnTo>
                    <a:pt x="251333" y="14427"/>
                  </a:lnTo>
                  <a:lnTo>
                    <a:pt x="248551" y="16344"/>
                  </a:lnTo>
                  <a:lnTo>
                    <a:pt x="251396" y="17195"/>
                  </a:lnTo>
                  <a:lnTo>
                    <a:pt x="253822" y="15836"/>
                  </a:lnTo>
                  <a:lnTo>
                    <a:pt x="260502" y="15278"/>
                  </a:lnTo>
                  <a:lnTo>
                    <a:pt x="262420" y="12788"/>
                  </a:lnTo>
                  <a:lnTo>
                    <a:pt x="262775" y="8877"/>
                  </a:lnTo>
                  <a:lnTo>
                    <a:pt x="263486" y="7251"/>
                  </a:lnTo>
                  <a:lnTo>
                    <a:pt x="266623" y="7747"/>
                  </a:lnTo>
                  <a:lnTo>
                    <a:pt x="269608" y="8597"/>
                  </a:lnTo>
                  <a:lnTo>
                    <a:pt x="272745" y="9309"/>
                  </a:lnTo>
                  <a:lnTo>
                    <a:pt x="272745" y="9588"/>
                  </a:lnTo>
                  <a:lnTo>
                    <a:pt x="271106" y="11645"/>
                  </a:lnTo>
                  <a:lnTo>
                    <a:pt x="274662" y="11722"/>
                  </a:lnTo>
                  <a:lnTo>
                    <a:pt x="278142" y="11303"/>
                  </a:lnTo>
                  <a:lnTo>
                    <a:pt x="281279" y="10795"/>
                  </a:lnTo>
                  <a:lnTo>
                    <a:pt x="281482" y="5753"/>
                  </a:lnTo>
                  <a:close/>
                </a:path>
                <a:path extrusionOk="0" h="855979" w="983614">
                  <a:moveTo>
                    <a:pt x="286435" y="714730"/>
                  </a:moveTo>
                  <a:lnTo>
                    <a:pt x="286258" y="713943"/>
                  </a:lnTo>
                  <a:lnTo>
                    <a:pt x="285597" y="714552"/>
                  </a:lnTo>
                  <a:lnTo>
                    <a:pt x="286435" y="714730"/>
                  </a:lnTo>
                  <a:close/>
                </a:path>
                <a:path extrusionOk="0" h="855979" w="983614">
                  <a:moveTo>
                    <a:pt x="286613" y="106045"/>
                  </a:moveTo>
                  <a:lnTo>
                    <a:pt x="285254" y="102997"/>
                  </a:lnTo>
                  <a:lnTo>
                    <a:pt x="281698" y="100584"/>
                  </a:lnTo>
                  <a:lnTo>
                    <a:pt x="283057" y="99580"/>
                  </a:lnTo>
                  <a:lnTo>
                    <a:pt x="286397" y="100863"/>
                  </a:lnTo>
                  <a:lnTo>
                    <a:pt x="285115" y="98234"/>
                  </a:lnTo>
                  <a:lnTo>
                    <a:pt x="282562" y="93256"/>
                  </a:lnTo>
                  <a:lnTo>
                    <a:pt x="279285" y="93116"/>
                  </a:lnTo>
                  <a:lnTo>
                    <a:pt x="279285" y="94678"/>
                  </a:lnTo>
                  <a:lnTo>
                    <a:pt x="281127" y="95173"/>
                  </a:lnTo>
                  <a:lnTo>
                    <a:pt x="281559" y="97599"/>
                  </a:lnTo>
                  <a:lnTo>
                    <a:pt x="279565" y="94830"/>
                  </a:lnTo>
                  <a:lnTo>
                    <a:pt x="278282" y="97802"/>
                  </a:lnTo>
                  <a:lnTo>
                    <a:pt x="276656" y="96812"/>
                  </a:lnTo>
                  <a:lnTo>
                    <a:pt x="274231" y="97243"/>
                  </a:lnTo>
                  <a:lnTo>
                    <a:pt x="274523" y="99872"/>
                  </a:lnTo>
                  <a:lnTo>
                    <a:pt x="277291" y="102920"/>
                  </a:lnTo>
                  <a:lnTo>
                    <a:pt x="281203" y="103632"/>
                  </a:lnTo>
                  <a:lnTo>
                    <a:pt x="283273" y="106540"/>
                  </a:lnTo>
                  <a:lnTo>
                    <a:pt x="285610" y="109461"/>
                  </a:lnTo>
                  <a:lnTo>
                    <a:pt x="286613" y="106045"/>
                  </a:lnTo>
                  <a:close/>
                </a:path>
                <a:path extrusionOk="0" h="855979" w="983614">
                  <a:moveTo>
                    <a:pt x="290309" y="720293"/>
                  </a:moveTo>
                  <a:lnTo>
                    <a:pt x="288671" y="717753"/>
                  </a:lnTo>
                  <a:lnTo>
                    <a:pt x="288810" y="715213"/>
                  </a:lnTo>
                  <a:lnTo>
                    <a:pt x="286435" y="714730"/>
                  </a:lnTo>
                  <a:lnTo>
                    <a:pt x="287464" y="719023"/>
                  </a:lnTo>
                  <a:lnTo>
                    <a:pt x="290309" y="720293"/>
                  </a:lnTo>
                  <a:close/>
                </a:path>
                <a:path extrusionOk="0" h="855979" w="983614">
                  <a:moveTo>
                    <a:pt x="293370" y="734631"/>
                  </a:moveTo>
                  <a:lnTo>
                    <a:pt x="291236" y="732574"/>
                  </a:lnTo>
                  <a:lnTo>
                    <a:pt x="291452" y="727671"/>
                  </a:lnTo>
                  <a:lnTo>
                    <a:pt x="284619" y="726897"/>
                  </a:lnTo>
                  <a:lnTo>
                    <a:pt x="285686" y="729234"/>
                  </a:lnTo>
                  <a:lnTo>
                    <a:pt x="285254" y="730516"/>
                  </a:lnTo>
                  <a:lnTo>
                    <a:pt x="284543" y="733285"/>
                  </a:lnTo>
                  <a:lnTo>
                    <a:pt x="283629" y="735495"/>
                  </a:lnTo>
                  <a:lnTo>
                    <a:pt x="286969" y="734568"/>
                  </a:lnTo>
                  <a:lnTo>
                    <a:pt x="287185" y="735850"/>
                  </a:lnTo>
                  <a:lnTo>
                    <a:pt x="288099" y="742454"/>
                  </a:lnTo>
                  <a:lnTo>
                    <a:pt x="289737" y="736625"/>
                  </a:lnTo>
                  <a:lnTo>
                    <a:pt x="293370" y="734631"/>
                  </a:lnTo>
                  <a:close/>
                </a:path>
                <a:path extrusionOk="0" h="855979" w="983614">
                  <a:moveTo>
                    <a:pt x="325729" y="655294"/>
                  </a:moveTo>
                  <a:lnTo>
                    <a:pt x="323037" y="651535"/>
                  </a:lnTo>
                  <a:lnTo>
                    <a:pt x="320751" y="653097"/>
                  </a:lnTo>
                  <a:lnTo>
                    <a:pt x="318909" y="653021"/>
                  </a:lnTo>
                  <a:lnTo>
                    <a:pt x="316484" y="654735"/>
                  </a:lnTo>
                  <a:lnTo>
                    <a:pt x="317766" y="656932"/>
                  </a:lnTo>
                  <a:lnTo>
                    <a:pt x="319900" y="658279"/>
                  </a:lnTo>
                  <a:lnTo>
                    <a:pt x="320116" y="660196"/>
                  </a:lnTo>
                  <a:lnTo>
                    <a:pt x="319836" y="662406"/>
                  </a:lnTo>
                  <a:lnTo>
                    <a:pt x="319544" y="664108"/>
                  </a:lnTo>
                  <a:lnTo>
                    <a:pt x="319481" y="665746"/>
                  </a:lnTo>
                  <a:lnTo>
                    <a:pt x="321970" y="666597"/>
                  </a:lnTo>
                  <a:lnTo>
                    <a:pt x="321894" y="663752"/>
                  </a:lnTo>
                  <a:lnTo>
                    <a:pt x="323596" y="661835"/>
                  </a:lnTo>
                  <a:lnTo>
                    <a:pt x="324459" y="659561"/>
                  </a:lnTo>
                  <a:lnTo>
                    <a:pt x="325310" y="657567"/>
                  </a:lnTo>
                  <a:lnTo>
                    <a:pt x="325729" y="655294"/>
                  </a:lnTo>
                  <a:close/>
                </a:path>
                <a:path extrusionOk="0" h="855979" w="983614">
                  <a:moveTo>
                    <a:pt x="330504" y="748982"/>
                  </a:moveTo>
                  <a:lnTo>
                    <a:pt x="326301" y="744931"/>
                  </a:lnTo>
                  <a:lnTo>
                    <a:pt x="321754" y="740892"/>
                  </a:lnTo>
                  <a:lnTo>
                    <a:pt x="311226" y="741311"/>
                  </a:lnTo>
                  <a:lnTo>
                    <a:pt x="308165" y="740029"/>
                  </a:lnTo>
                  <a:lnTo>
                    <a:pt x="303682" y="734783"/>
                  </a:lnTo>
                  <a:lnTo>
                    <a:pt x="301980" y="732650"/>
                  </a:lnTo>
                  <a:lnTo>
                    <a:pt x="299135" y="731862"/>
                  </a:lnTo>
                  <a:lnTo>
                    <a:pt x="299554" y="736053"/>
                  </a:lnTo>
                  <a:lnTo>
                    <a:pt x="298132" y="739749"/>
                  </a:lnTo>
                  <a:lnTo>
                    <a:pt x="297002" y="743445"/>
                  </a:lnTo>
                  <a:lnTo>
                    <a:pt x="297713" y="745286"/>
                  </a:lnTo>
                  <a:lnTo>
                    <a:pt x="302183" y="748271"/>
                  </a:lnTo>
                  <a:lnTo>
                    <a:pt x="306247" y="750620"/>
                  </a:lnTo>
                  <a:lnTo>
                    <a:pt x="307809" y="751116"/>
                  </a:lnTo>
                  <a:lnTo>
                    <a:pt x="306819" y="746709"/>
                  </a:lnTo>
                  <a:lnTo>
                    <a:pt x="306603" y="745083"/>
                  </a:lnTo>
                  <a:lnTo>
                    <a:pt x="308876" y="746074"/>
                  </a:lnTo>
                  <a:lnTo>
                    <a:pt x="310222" y="745286"/>
                  </a:lnTo>
                  <a:lnTo>
                    <a:pt x="311721" y="742950"/>
                  </a:lnTo>
                  <a:lnTo>
                    <a:pt x="312864" y="743585"/>
                  </a:lnTo>
                  <a:lnTo>
                    <a:pt x="315201" y="748207"/>
                  </a:lnTo>
                  <a:lnTo>
                    <a:pt x="318477" y="749693"/>
                  </a:lnTo>
                  <a:lnTo>
                    <a:pt x="323811" y="745858"/>
                  </a:lnTo>
                  <a:lnTo>
                    <a:pt x="325526" y="746429"/>
                  </a:lnTo>
                  <a:lnTo>
                    <a:pt x="326796" y="749909"/>
                  </a:lnTo>
                  <a:lnTo>
                    <a:pt x="327939" y="751192"/>
                  </a:lnTo>
                  <a:lnTo>
                    <a:pt x="330428" y="751535"/>
                  </a:lnTo>
                  <a:lnTo>
                    <a:pt x="330504" y="748982"/>
                  </a:lnTo>
                  <a:close/>
                </a:path>
                <a:path extrusionOk="0" h="855979" w="983614">
                  <a:moveTo>
                    <a:pt x="343801" y="648271"/>
                  </a:moveTo>
                  <a:lnTo>
                    <a:pt x="342734" y="646214"/>
                  </a:lnTo>
                  <a:lnTo>
                    <a:pt x="338683" y="645426"/>
                  </a:lnTo>
                  <a:lnTo>
                    <a:pt x="339674" y="647204"/>
                  </a:lnTo>
                  <a:lnTo>
                    <a:pt x="338188" y="647979"/>
                  </a:lnTo>
                  <a:lnTo>
                    <a:pt x="337045" y="646633"/>
                  </a:lnTo>
                  <a:lnTo>
                    <a:pt x="337121" y="644499"/>
                  </a:lnTo>
                  <a:lnTo>
                    <a:pt x="335483" y="644791"/>
                  </a:lnTo>
                  <a:lnTo>
                    <a:pt x="334340" y="645147"/>
                  </a:lnTo>
                  <a:lnTo>
                    <a:pt x="332422" y="645566"/>
                  </a:lnTo>
                  <a:lnTo>
                    <a:pt x="333844" y="646849"/>
                  </a:lnTo>
                  <a:lnTo>
                    <a:pt x="335546" y="653453"/>
                  </a:lnTo>
                  <a:lnTo>
                    <a:pt x="335622" y="659130"/>
                  </a:lnTo>
                  <a:lnTo>
                    <a:pt x="333209" y="664743"/>
                  </a:lnTo>
                  <a:lnTo>
                    <a:pt x="333057" y="666661"/>
                  </a:lnTo>
                  <a:lnTo>
                    <a:pt x="336969" y="664819"/>
                  </a:lnTo>
                  <a:lnTo>
                    <a:pt x="340385" y="663829"/>
                  </a:lnTo>
                  <a:lnTo>
                    <a:pt x="337972" y="659422"/>
                  </a:lnTo>
                  <a:lnTo>
                    <a:pt x="338747" y="656501"/>
                  </a:lnTo>
                  <a:lnTo>
                    <a:pt x="341884" y="651751"/>
                  </a:lnTo>
                  <a:lnTo>
                    <a:pt x="343801" y="648271"/>
                  </a:lnTo>
                  <a:close/>
                </a:path>
                <a:path extrusionOk="0" h="855979" w="983614">
                  <a:moveTo>
                    <a:pt x="347649" y="730796"/>
                  </a:moveTo>
                  <a:lnTo>
                    <a:pt x="347573" y="728878"/>
                  </a:lnTo>
                  <a:lnTo>
                    <a:pt x="347357" y="726960"/>
                  </a:lnTo>
                  <a:lnTo>
                    <a:pt x="343801" y="724839"/>
                  </a:lnTo>
                  <a:lnTo>
                    <a:pt x="342163" y="725906"/>
                  </a:lnTo>
                  <a:lnTo>
                    <a:pt x="336765" y="730237"/>
                  </a:lnTo>
                  <a:lnTo>
                    <a:pt x="333921" y="734275"/>
                  </a:lnTo>
                  <a:lnTo>
                    <a:pt x="331635" y="741248"/>
                  </a:lnTo>
                  <a:lnTo>
                    <a:pt x="331711" y="743089"/>
                  </a:lnTo>
                  <a:lnTo>
                    <a:pt x="336257" y="744867"/>
                  </a:lnTo>
                  <a:lnTo>
                    <a:pt x="337400" y="743089"/>
                  </a:lnTo>
                  <a:lnTo>
                    <a:pt x="338963" y="738759"/>
                  </a:lnTo>
                  <a:lnTo>
                    <a:pt x="339610" y="736130"/>
                  </a:lnTo>
                  <a:lnTo>
                    <a:pt x="341096" y="731304"/>
                  </a:lnTo>
                  <a:lnTo>
                    <a:pt x="342315" y="730377"/>
                  </a:lnTo>
                  <a:lnTo>
                    <a:pt x="344373" y="732294"/>
                  </a:lnTo>
                  <a:lnTo>
                    <a:pt x="346430" y="733145"/>
                  </a:lnTo>
                  <a:lnTo>
                    <a:pt x="347649" y="730796"/>
                  </a:lnTo>
                  <a:close/>
                </a:path>
                <a:path extrusionOk="0" h="855979" w="983614">
                  <a:moveTo>
                    <a:pt x="367284" y="782866"/>
                  </a:moveTo>
                  <a:lnTo>
                    <a:pt x="365290" y="773772"/>
                  </a:lnTo>
                  <a:lnTo>
                    <a:pt x="356679" y="776122"/>
                  </a:lnTo>
                  <a:lnTo>
                    <a:pt x="351701" y="772490"/>
                  </a:lnTo>
                  <a:lnTo>
                    <a:pt x="352767" y="776401"/>
                  </a:lnTo>
                  <a:lnTo>
                    <a:pt x="357390" y="778598"/>
                  </a:lnTo>
                  <a:lnTo>
                    <a:pt x="361937" y="781011"/>
                  </a:lnTo>
                  <a:lnTo>
                    <a:pt x="367284" y="782866"/>
                  </a:lnTo>
                  <a:close/>
                </a:path>
                <a:path extrusionOk="0" h="855979" w="983614">
                  <a:moveTo>
                    <a:pt x="372554" y="575640"/>
                  </a:moveTo>
                  <a:lnTo>
                    <a:pt x="372465" y="575271"/>
                  </a:lnTo>
                  <a:lnTo>
                    <a:pt x="372325" y="575513"/>
                  </a:lnTo>
                  <a:lnTo>
                    <a:pt x="372554" y="575640"/>
                  </a:lnTo>
                  <a:close/>
                </a:path>
                <a:path extrusionOk="0" h="855979" w="983614">
                  <a:moveTo>
                    <a:pt x="375031" y="15913"/>
                  </a:moveTo>
                  <a:lnTo>
                    <a:pt x="374396" y="13360"/>
                  </a:lnTo>
                  <a:lnTo>
                    <a:pt x="372681" y="11582"/>
                  </a:lnTo>
                  <a:lnTo>
                    <a:pt x="370332" y="9880"/>
                  </a:lnTo>
                  <a:lnTo>
                    <a:pt x="368274" y="10515"/>
                  </a:lnTo>
                  <a:lnTo>
                    <a:pt x="370408" y="12077"/>
                  </a:lnTo>
                  <a:lnTo>
                    <a:pt x="369836" y="13004"/>
                  </a:lnTo>
                  <a:lnTo>
                    <a:pt x="366852" y="12865"/>
                  </a:lnTo>
                  <a:lnTo>
                    <a:pt x="365213" y="9525"/>
                  </a:lnTo>
                  <a:lnTo>
                    <a:pt x="359664" y="9728"/>
                  </a:lnTo>
                  <a:lnTo>
                    <a:pt x="357606" y="8382"/>
                  </a:lnTo>
                  <a:lnTo>
                    <a:pt x="352767" y="5549"/>
                  </a:lnTo>
                  <a:lnTo>
                    <a:pt x="350062" y="4483"/>
                  </a:lnTo>
                  <a:lnTo>
                    <a:pt x="345795" y="4978"/>
                  </a:lnTo>
                  <a:lnTo>
                    <a:pt x="344157" y="4191"/>
                  </a:lnTo>
                  <a:lnTo>
                    <a:pt x="343877" y="7670"/>
                  </a:lnTo>
                  <a:lnTo>
                    <a:pt x="344157" y="9232"/>
                  </a:lnTo>
                  <a:lnTo>
                    <a:pt x="348564" y="10871"/>
                  </a:lnTo>
                  <a:lnTo>
                    <a:pt x="353123" y="13004"/>
                  </a:lnTo>
                  <a:lnTo>
                    <a:pt x="352132" y="17970"/>
                  </a:lnTo>
                  <a:lnTo>
                    <a:pt x="353618" y="17551"/>
                  </a:lnTo>
                  <a:lnTo>
                    <a:pt x="357886" y="19177"/>
                  </a:lnTo>
                  <a:lnTo>
                    <a:pt x="360375" y="15697"/>
                  </a:lnTo>
                  <a:lnTo>
                    <a:pt x="363728" y="16624"/>
                  </a:lnTo>
                  <a:lnTo>
                    <a:pt x="363296" y="14351"/>
                  </a:lnTo>
                  <a:lnTo>
                    <a:pt x="360946" y="14490"/>
                  </a:lnTo>
                  <a:lnTo>
                    <a:pt x="360235" y="12928"/>
                  </a:lnTo>
                  <a:lnTo>
                    <a:pt x="364083" y="13779"/>
                  </a:lnTo>
                  <a:lnTo>
                    <a:pt x="366852" y="15062"/>
                  </a:lnTo>
                  <a:lnTo>
                    <a:pt x="369557" y="16624"/>
                  </a:lnTo>
                  <a:lnTo>
                    <a:pt x="372618" y="17056"/>
                  </a:lnTo>
                  <a:lnTo>
                    <a:pt x="375031" y="15913"/>
                  </a:lnTo>
                  <a:close/>
                </a:path>
                <a:path extrusionOk="0" h="855979" w="983614">
                  <a:moveTo>
                    <a:pt x="384860" y="345313"/>
                  </a:moveTo>
                  <a:lnTo>
                    <a:pt x="384213" y="345643"/>
                  </a:lnTo>
                  <a:lnTo>
                    <a:pt x="384352" y="345643"/>
                  </a:lnTo>
                  <a:lnTo>
                    <a:pt x="384860" y="345313"/>
                  </a:lnTo>
                  <a:close/>
                </a:path>
                <a:path extrusionOk="0" h="855979" w="983614">
                  <a:moveTo>
                    <a:pt x="394385" y="112090"/>
                  </a:moveTo>
                  <a:lnTo>
                    <a:pt x="392531" y="110096"/>
                  </a:lnTo>
                  <a:lnTo>
                    <a:pt x="386194" y="109816"/>
                  </a:lnTo>
                  <a:lnTo>
                    <a:pt x="379730" y="109956"/>
                  </a:lnTo>
                  <a:lnTo>
                    <a:pt x="373748" y="106895"/>
                  </a:lnTo>
                  <a:lnTo>
                    <a:pt x="372402" y="107543"/>
                  </a:lnTo>
                  <a:lnTo>
                    <a:pt x="374319" y="109880"/>
                  </a:lnTo>
                  <a:lnTo>
                    <a:pt x="377456" y="112585"/>
                  </a:lnTo>
                  <a:lnTo>
                    <a:pt x="382143" y="110667"/>
                  </a:lnTo>
                  <a:lnTo>
                    <a:pt x="383565" y="111582"/>
                  </a:lnTo>
                  <a:lnTo>
                    <a:pt x="387413" y="114427"/>
                  </a:lnTo>
                  <a:lnTo>
                    <a:pt x="389966" y="114287"/>
                  </a:lnTo>
                  <a:lnTo>
                    <a:pt x="392747" y="113652"/>
                  </a:lnTo>
                  <a:lnTo>
                    <a:pt x="394385" y="112090"/>
                  </a:lnTo>
                  <a:close/>
                </a:path>
                <a:path extrusionOk="0" h="855979" w="983614">
                  <a:moveTo>
                    <a:pt x="424116" y="752043"/>
                  </a:moveTo>
                  <a:lnTo>
                    <a:pt x="423900" y="751065"/>
                  </a:lnTo>
                  <a:lnTo>
                    <a:pt x="423545" y="752043"/>
                  </a:lnTo>
                  <a:lnTo>
                    <a:pt x="424116" y="752043"/>
                  </a:lnTo>
                  <a:close/>
                </a:path>
                <a:path extrusionOk="0" h="855979" w="983614">
                  <a:moveTo>
                    <a:pt x="450405" y="679119"/>
                  </a:moveTo>
                  <a:lnTo>
                    <a:pt x="450011" y="678383"/>
                  </a:lnTo>
                  <a:lnTo>
                    <a:pt x="448868" y="679653"/>
                  </a:lnTo>
                  <a:lnTo>
                    <a:pt x="449580" y="679653"/>
                  </a:lnTo>
                  <a:lnTo>
                    <a:pt x="450405" y="679119"/>
                  </a:lnTo>
                  <a:close/>
                </a:path>
                <a:path extrusionOk="0" h="855979" w="983614">
                  <a:moveTo>
                    <a:pt x="460679" y="586943"/>
                  </a:moveTo>
                  <a:lnTo>
                    <a:pt x="458050" y="586943"/>
                  </a:lnTo>
                  <a:lnTo>
                    <a:pt x="458901" y="589483"/>
                  </a:lnTo>
                  <a:lnTo>
                    <a:pt x="459752" y="588213"/>
                  </a:lnTo>
                  <a:lnTo>
                    <a:pt x="460679" y="586943"/>
                  </a:lnTo>
                  <a:close/>
                </a:path>
                <a:path extrusionOk="0" h="855979" w="983614">
                  <a:moveTo>
                    <a:pt x="525983" y="81902"/>
                  </a:moveTo>
                  <a:lnTo>
                    <a:pt x="519798" y="80759"/>
                  </a:lnTo>
                  <a:lnTo>
                    <a:pt x="516166" y="83248"/>
                  </a:lnTo>
                  <a:lnTo>
                    <a:pt x="515810" y="88861"/>
                  </a:lnTo>
                  <a:lnTo>
                    <a:pt x="514667" y="90639"/>
                  </a:lnTo>
                  <a:lnTo>
                    <a:pt x="512394" y="91198"/>
                  </a:lnTo>
                  <a:lnTo>
                    <a:pt x="510895" y="88861"/>
                  </a:lnTo>
                  <a:lnTo>
                    <a:pt x="508762" y="89141"/>
                  </a:lnTo>
                  <a:lnTo>
                    <a:pt x="509117" y="85585"/>
                  </a:lnTo>
                  <a:lnTo>
                    <a:pt x="506920" y="87718"/>
                  </a:lnTo>
                  <a:lnTo>
                    <a:pt x="504291" y="88214"/>
                  </a:lnTo>
                  <a:lnTo>
                    <a:pt x="502716" y="88861"/>
                  </a:lnTo>
                  <a:lnTo>
                    <a:pt x="500875" y="89496"/>
                  </a:lnTo>
                  <a:lnTo>
                    <a:pt x="503643" y="92557"/>
                  </a:lnTo>
                  <a:lnTo>
                    <a:pt x="506844" y="92049"/>
                  </a:lnTo>
                  <a:lnTo>
                    <a:pt x="509625" y="92913"/>
                  </a:lnTo>
                  <a:lnTo>
                    <a:pt x="517232" y="92557"/>
                  </a:lnTo>
                  <a:lnTo>
                    <a:pt x="520433" y="89281"/>
                  </a:lnTo>
                  <a:lnTo>
                    <a:pt x="521716" y="84531"/>
                  </a:lnTo>
                  <a:lnTo>
                    <a:pt x="525983" y="81902"/>
                  </a:lnTo>
                  <a:close/>
                </a:path>
                <a:path extrusionOk="0" h="855979" w="983614">
                  <a:moveTo>
                    <a:pt x="542696" y="784504"/>
                  </a:moveTo>
                  <a:lnTo>
                    <a:pt x="541845" y="782231"/>
                  </a:lnTo>
                  <a:lnTo>
                    <a:pt x="540778" y="779805"/>
                  </a:lnTo>
                  <a:lnTo>
                    <a:pt x="538429" y="779665"/>
                  </a:lnTo>
                  <a:lnTo>
                    <a:pt x="535152" y="783501"/>
                  </a:lnTo>
                  <a:lnTo>
                    <a:pt x="535444" y="787336"/>
                  </a:lnTo>
                  <a:lnTo>
                    <a:pt x="537667" y="791362"/>
                  </a:lnTo>
                  <a:lnTo>
                    <a:pt x="540346" y="786841"/>
                  </a:lnTo>
                  <a:lnTo>
                    <a:pt x="542696" y="784504"/>
                  </a:lnTo>
                  <a:close/>
                </a:path>
                <a:path extrusionOk="0" h="855979" w="983614">
                  <a:moveTo>
                    <a:pt x="550811" y="791667"/>
                  </a:moveTo>
                  <a:lnTo>
                    <a:pt x="547039" y="791819"/>
                  </a:lnTo>
                  <a:lnTo>
                    <a:pt x="543902" y="793521"/>
                  </a:lnTo>
                  <a:lnTo>
                    <a:pt x="539216" y="793229"/>
                  </a:lnTo>
                  <a:lnTo>
                    <a:pt x="537502" y="793737"/>
                  </a:lnTo>
                  <a:lnTo>
                    <a:pt x="537527" y="793305"/>
                  </a:lnTo>
                  <a:lnTo>
                    <a:pt x="537641" y="791540"/>
                  </a:lnTo>
                  <a:lnTo>
                    <a:pt x="536016" y="793305"/>
                  </a:lnTo>
                  <a:lnTo>
                    <a:pt x="534301" y="792518"/>
                  </a:lnTo>
                  <a:lnTo>
                    <a:pt x="533450" y="791667"/>
                  </a:lnTo>
                  <a:lnTo>
                    <a:pt x="531101" y="789393"/>
                  </a:lnTo>
                  <a:lnTo>
                    <a:pt x="529755" y="790105"/>
                  </a:lnTo>
                  <a:lnTo>
                    <a:pt x="529043" y="791819"/>
                  </a:lnTo>
                  <a:lnTo>
                    <a:pt x="527329" y="794296"/>
                  </a:lnTo>
                  <a:lnTo>
                    <a:pt x="532015" y="796467"/>
                  </a:lnTo>
                  <a:lnTo>
                    <a:pt x="537946" y="796709"/>
                  </a:lnTo>
                  <a:lnTo>
                    <a:pt x="544436" y="795096"/>
                  </a:lnTo>
                  <a:lnTo>
                    <a:pt x="546976" y="793737"/>
                  </a:lnTo>
                  <a:lnTo>
                    <a:pt x="547370" y="793521"/>
                  </a:lnTo>
                  <a:lnTo>
                    <a:pt x="550811" y="791667"/>
                  </a:lnTo>
                  <a:close/>
                </a:path>
                <a:path extrusionOk="0" h="855979" w="983614">
                  <a:moveTo>
                    <a:pt x="581329" y="192341"/>
                  </a:moveTo>
                  <a:lnTo>
                    <a:pt x="578840" y="187794"/>
                  </a:lnTo>
                  <a:lnTo>
                    <a:pt x="576414" y="188366"/>
                  </a:lnTo>
                  <a:lnTo>
                    <a:pt x="574281" y="191071"/>
                  </a:lnTo>
                  <a:lnTo>
                    <a:pt x="572008" y="193624"/>
                  </a:lnTo>
                  <a:lnTo>
                    <a:pt x="568731" y="194906"/>
                  </a:lnTo>
                  <a:lnTo>
                    <a:pt x="568236" y="196469"/>
                  </a:lnTo>
                  <a:lnTo>
                    <a:pt x="570369" y="197104"/>
                  </a:lnTo>
                  <a:lnTo>
                    <a:pt x="572223" y="198310"/>
                  </a:lnTo>
                  <a:lnTo>
                    <a:pt x="576630" y="200507"/>
                  </a:lnTo>
                  <a:lnTo>
                    <a:pt x="581177" y="195821"/>
                  </a:lnTo>
                  <a:lnTo>
                    <a:pt x="581329" y="192341"/>
                  </a:lnTo>
                  <a:close/>
                </a:path>
                <a:path extrusionOk="0" h="855979" w="983614">
                  <a:moveTo>
                    <a:pt x="584530" y="150939"/>
                  </a:moveTo>
                  <a:lnTo>
                    <a:pt x="583526" y="149161"/>
                  </a:lnTo>
                  <a:lnTo>
                    <a:pt x="584022" y="145897"/>
                  </a:lnTo>
                  <a:lnTo>
                    <a:pt x="581329" y="145961"/>
                  </a:lnTo>
                  <a:lnTo>
                    <a:pt x="579551" y="146037"/>
                  </a:lnTo>
                  <a:lnTo>
                    <a:pt x="576414" y="146964"/>
                  </a:lnTo>
                  <a:lnTo>
                    <a:pt x="576554" y="149580"/>
                  </a:lnTo>
                  <a:lnTo>
                    <a:pt x="576770" y="154482"/>
                  </a:lnTo>
                  <a:lnTo>
                    <a:pt x="579970" y="154343"/>
                  </a:lnTo>
                  <a:lnTo>
                    <a:pt x="582041" y="154279"/>
                  </a:lnTo>
                  <a:lnTo>
                    <a:pt x="584174" y="153708"/>
                  </a:lnTo>
                  <a:lnTo>
                    <a:pt x="584530" y="150939"/>
                  </a:lnTo>
                  <a:close/>
                </a:path>
                <a:path extrusionOk="0" h="855979" w="983614">
                  <a:moveTo>
                    <a:pt x="585952" y="123520"/>
                  </a:moveTo>
                  <a:lnTo>
                    <a:pt x="585089" y="122885"/>
                  </a:lnTo>
                  <a:lnTo>
                    <a:pt x="581469" y="123240"/>
                  </a:lnTo>
                  <a:lnTo>
                    <a:pt x="577265" y="123875"/>
                  </a:lnTo>
                  <a:lnTo>
                    <a:pt x="581113" y="120891"/>
                  </a:lnTo>
                  <a:lnTo>
                    <a:pt x="582815" y="119405"/>
                  </a:lnTo>
                  <a:lnTo>
                    <a:pt x="584022" y="115354"/>
                  </a:lnTo>
                  <a:lnTo>
                    <a:pt x="582180" y="113296"/>
                  </a:lnTo>
                  <a:lnTo>
                    <a:pt x="581888" y="110871"/>
                  </a:lnTo>
                  <a:lnTo>
                    <a:pt x="581888" y="108178"/>
                  </a:lnTo>
                  <a:lnTo>
                    <a:pt x="574001" y="110172"/>
                  </a:lnTo>
                  <a:lnTo>
                    <a:pt x="569937" y="115493"/>
                  </a:lnTo>
                  <a:lnTo>
                    <a:pt x="567448" y="124371"/>
                  </a:lnTo>
                  <a:lnTo>
                    <a:pt x="567169" y="126212"/>
                  </a:lnTo>
                  <a:lnTo>
                    <a:pt x="568667" y="127711"/>
                  </a:lnTo>
                  <a:lnTo>
                    <a:pt x="572719" y="127076"/>
                  </a:lnTo>
                  <a:lnTo>
                    <a:pt x="575703" y="127431"/>
                  </a:lnTo>
                  <a:lnTo>
                    <a:pt x="575348" y="130263"/>
                  </a:lnTo>
                  <a:lnTo>
                    <a:pt x="571715" y="134531"/>
                  </a:lnTo>
                  <a:lnTo>
                    <a:pt x="568312" y="137934"/>
                  </a:lnTo>
                  <a:lnTo>
                    <a:pt x="564819" y="141211"/>
                  </a:lnTo>
                  <a:lnTo>
                    <a:pt x="560552" y="145542"/>
                  </a:lnTo>
                  <a:lnTo>
                    <a:pt x="559269" y="146392"/>
                  </a:lnTo>
                  <a:lnTo>
                    <a:pt x="559625" y="148310"/>
                  </a:lnTo>
                  <a:lnTo>
                    <a:pt x="569798" y="142417"/>
                  </a:lnTo>
                  <a:lnTo>
                    <a:pt x="574776" y="139433"/>
                  </a:lnTo>
                  <a:lnTo>
                    <a:pt x="576135" y="138010"/>
                  </a:lnTo>
                  <a:lnTo>
                    <a:pt x="576135" y="134035"/>
                  </a:lnTo>
                  <a:lnTo>
                    <a:pt x="579196" y="133032"/>
                  </a:lnTo>
                  <a:lnTo>
                    <a:pt x="583742" y="131686"/>
                  </a:lnTo>
                  <a:lnTo>
                    <a:pt x="584377" y="130835"/>
                  </a:lnTo>
                  <a:lnTo>
                    <a:pt x="584669" y="129349"/>
                  </a:lnTo>
                  <a:lnTo>
                    <a:pt x="585241" y="125577"/>
                  </a:lnTo>
                  <a:lnTo>
                    <a:pt x="585952" y="123520"/>
                  </a:lnTo>
                  <a:close/>
                </a:path>
                <a:path extrusionOk="0" h="855979" w="983614">
                  <a:moveTo>
                    <a:pt x="621372" y="112014"/>
                  </a:moveTo>
                  <a:lnTo>
                    <a:pt x="620306" y="109601"/>
                  </a:lnTo>
                  <a:lnTo>
                    <a:pt x="619455" y="107467"/>
                  </a:lnTo>
                  <a:lnTo>
                    <a:pt x="616115" y="108394"/>
                  </a:lnTo>
                  <a:lnTo>
                    <a:pt x="613981" y="107823"/>
                  </a:lnTo>
                  <a:lnTo>
                    <a:pt x="612343" y="108038"/>
                  </a:lnTo>
                  <a:lnTo>
                    <a:pt x="610565" y="107823"/>
                  </a:lnTo>
                  <a:lnTo>
                    <a:pt x="608787" y="111163"/>
                  </a:lnTo>
                  <a:lnTo>
                    <a:pt x="609993" y="112585"/>
                  </a:lnTo>
                  <a:lnTo>
                    <a:pt x="610984" y="113855"/>
                  </a:lnTo>
                  <a:lnTo>
                    <a:pt x="612343" y="115493"/>
                  </a:lnTo>
                  <a:lnTo>
                    <a:pt x="613410" y="116979"/>
                  </a:lnTo>
                  <a:lnTo>
                    <a:pt x="613410" y="118402"/>
                  </a:lnTo>
                  <a:lnTo>
                    <a:pt x="611695" y="119405"/>
                  </a:lnTo>
                  <a:lnTo>
                    <a:pt x="609993" y="120319"/>
                  </a:lnTo>
                  <a:lnTo>
                    <a:pt x="608711" y="119684"/>
                  </a:lnTo>
                  <a:lnTo>
                    <a:pt x="607999" y="117983"/>
                  </a:lnTo>
                  <a:lnTo>
                    <a:pt x="607288" y="116128"/>
                  </a:lnTo>
                  <a:lnTo>
                    <a:pt x="606856" y="114211"/>
                  </a:lnTo>
                  <a:lnTo>
                    <a:pt x="605726" y="111086"/>
                  </a:lnTo>
                  <a:lnTo>
                    <a:pt x="605790" y="109029"/>
                  </a:lnTo>
                  <a:lnTo>
                    <a:pt x="603872" y="109308"/>
                  </a:lnTo>
                  <a:lnTo>
                    <a:pt x="601954" y="109664"/>
                  </a:lnTo>
                  <a:lnTo>
                    <a:pt x="601599" y="111518"/>
                  </a:lnTo>
                  <a:lnTo>
                    <a:pt x="602170" y="116128"/>
                  </a:lnTo>
                  <a:lnTo>
                    <a:pt x="602742" y="119049"/>
                  </a:lnTo>
                  <a:lnTo>
                    <a:pt x="603453" y="123875"/>
                  </a:lnTo>
                  <a:lnTo>
                    <a:pt x="604367" y="124155"/>
                  </a:lnTo>
                  <a:lnTo>
                    <a:pt x="609561" y="121742"/>
                  </a:lnTo>
                  <a:lnTo>
                    <a:pt x="616673" y="118618"/>
                  </a:lnTo>
                  <a:lnTo>
                    <a:pt x="618388" y="117411"/>
                  </a:lnTo>
                  <a:lnTo>
                    <a:pt x="619518" y="114922"/>
                  </a:lnTo>
                  <a:lnTo>
                    <a:pt x="621372" y="112014"/>
                  </a:lnTo>
                  <a:close/>
                </a:path>
                <a:path extrusionOk="0" h="855979" w="983614">
                  <a:moveTo>
                    <a:pt x="635749" y="761479"/>
                  </a:moveTo>
                  <a:lnTo>
                    <a:pt x="634885" y="758355"/>
                  </a:lnTo>
                  <a:lnTo>
                    <a:pt x="634746" y="755370"/>
                  </a:lnTo>
                  <a:lnTo>
                    <a:pt x="632904" y="751611"/>
                  </a:lnTo>
                  <a:lnTo>
                    <a:pt x="632472" y="749973"/>
                  </a:lnTo>
                  <a:lnTo>
                    <a:pt x="630758" y="750620"/>
                  </a:lnTo>
                  <a:lnTo>
                    <a:pt x="629056" y="751192"/>
                  </a:lnTo>
                  <a:lnTo>
                    <a:pt x="629272" y="752754"/>
                  </a:lnTo>
                  <a:lnTo>
                    <a:pt x="629767" y="754164"/>
                  </a:lnTo>
                  <a:lnTo>
                    <a:pt x="631901" y="759917"/>
                  </a:lnTo>
                  <a:lnTo>
                    <a:pt x="632828" y="761136"/>
                  </a:lnTo>
                  <a:lnTo>
                    <a:pt x="630694" y="761771"/>
                  </a:lnTo>
                  <a:lnTo>
                    <a:pt x="630047" y="764108"/>
                  </a:lnTo>
                  <a:lnTo>
                    <a:pt x="632612" y="765467"/>
                  </a:lnTo>
                  <a:lnTo>
                    <a:pt x="635749" y="761479"/>
                  </a:lnTo>
                  <a:close/>
                </a:path>
                <a:path extrusionOk="0" h="855979" w="983614">
                  <a:moveTo>
                    <a:pt x="638822" y="834059"/>
                  </a:moveTo>
                  <a:lnTo>
                    <a:pt x="638340" y="834263"/>
                  </a:lnTo>
                  <a:lnTo>
                    <a:pt x="638733" y="834390"/>
                  </a:lnTo>
                  <a:lnTo>
                    <a:pt x="638822" y="834059"/>
                  </a:lnTo>
                  <a:close/>
                </a:path>
                <a:path extrusionOk="0" h="855979" w="983614">
                  <a:moveTo>
                    <a:pt x="648550" y="828040"/>
                  </a:moveTo>
                  <a:lnTo>
                    <a:pt x="645566" y="829310"/>
                  </a:lnTo>
                  <a:lnTo>
                    <a:pt x="644702" y="830580"/>
                  </a:lnTo>
                  <a:lnTo>
                    <a:pt x="640727" y="826770"/>
                  </a:lnTo>
                  <a:lnTo>
                    <a:pt x="638822" y="834059"/>
                  </a:lnTo>
                  <a:lnTo>
                    <a:pt x="641083" y="833120"/>
                  </a:lnTo>
                  <a:lnTo>
                    <a:pt x="642429" y="833120"/>
                  </a:lnTo>
                  <a:lnTo>
                    <a:pt x="645922" y="834390"/>
                  </a:lnTo>
                  <a:lnTo>
                    <a:pt x="646341" y="833120"/>
                  </a:lnTo>
                  <a:lnTo>
                    <a:pt x="646772" y="831850"/>
                  </a:lnTo>
                  <a:lnTo>
                    <a:pt x="648195" y="830580"/>
                  </a:lnTo>
                  <a:lnTo>
                    <a:pt x="648550" y="828040"/>
                  </a:lnTo>
                  <a:close/>
                </a:path>
                <a:path extrusionOk="0" h="855979" w="983614">
                  <a:moveTo>
                    <a:pt x="655980" y="767092"/>
                  </a:moveTo>
                  <a:lnTo>
                    <a:pt x="655916" y="763752"/>
                  </a:lnTo>
                  <a:lnTo>
                    <a:pt x="655281" y="761987"/>
                  </a:lnTo>
                  <a:lnTo>
                    <a:pt x="654875" y="760844"/>
                  </a:lnTo>
                  <a:lnTo>
                    <a:pt x="654100" y="761288"/>
                  </a:lnTo>
                  <a:lnTo>
                    <a:pt x="654100" y="767092"/>
                  </a:lnTo>
                  <a:lnTo>
                    <a:pt x="652170" y="765390"/>
                  </a:lnTo>
                  <a:lnTo>
                    <a:pt x="650684" y="763968"/>
                  </a:lnTo>
                  <a:lnTo>
                    <a:pt x="649973" y="769226"/>
                  </a:lnTo>
                  <a:lnTo>
                    <a:pt x="648411" y="769086"/>
                  </a:lnTo>
                  <a:lnTo>
                    <a:pt x="647052" y="766102"/>
                  </a:lnTo>
                  <a:lnTo>
                    <a:pt x="646861" y="765175"/>
                  </a:lnTo>
                  <a:lnTo>
                    <a:pt x="646557" y="763752"/>
                  </a:lnTo>
                  <a:lnTo>
                    <a:pt x="648055" y="762482"/>
                  </a:lnTo>
                  <a:lnTo>
                    <a:pt x="649973" y="760704"/>
                  </a:lnTo>
                  <a:lnTo>
                    <a:pt x="651675" y="762698"/>
                  </a:lnTo>
                  <a:lnTo>
                    <a:pt x="653034" y="763968"/>
                  </a:lnTo>
                  <a:lnTo>
                    <a:pt x="654100" y="767092"/>
                  </a:lnTo>
                  <a:lnTo>
                    <a:pt x="654100" y="761288"/>
                  </a:lnTo>
                  <a:lnTo>
                    <a:pt x="652881" y="761987"/>
                  </a:lnTo>
                  <a:lnTo>
                    <a:pt x="651675" y="761199"/>
                  </a:lnTo>
                  <a:lnTo>
                    <a:pt x="651395" y="760984"/>
                  </a:lnTo>
                  <a:lnTo>
                    <a:pt x="651230" y="760704"/>
                  </a:lnTo>
                  <a:lnTo>
                    <a:pt x="649249" y="757364"/>
                  </a:lnTo>
                  <a:lnTo>
                    <a:pt x="649046" y="757008"/>
                  </a:lnTo>
                  <a:lnTo>
                    <a:pt x="642708" y="757364"/>
                  </a:lnTo>
                  <a:lnTo>
                    <a:pt x="641858" y="751332"/>
                  </a:lnTo>
                  <a:lnTo>
                    <a:pt x="638594" y="757085"/>
                  </a:lnTo>
                  <a:lnTo>
                    <a:pt x="643128" y="760704"/>
                  </a:lnTo>
                  <a:lnTo>
                    <a:pt x="643255" y="760984"/>
                  </a:lnTo>
                  <a:lnTo>
                    <a:pt x="643991" y="765175"/>
                  </a:lnTo>
                  <a:lnTo>
                    <a:pt x="640651" y="765111"/>
                  </a:lnTo>
                  <a:lnTo>
                    <a:pt x="637171" y="763968"/>
                  </a:lnTo>
                  <a:lnTo>
                    <a:pt x="635139" y="767448"/>
                  </a:lnTo>
                  <a:lnTo>
                    <a:pt x="633755" y="770013"/>
                  </a:lnTo>
                  <a:lnTo>
                    <a:pt x="632180" y="769442"/>
                  </a:lnTo>
                  <a:lnTo>
                    <a:pt x="630618" y="768019"/>
                  </a:lnTo>
                  <a:lnTo>
                    <a:pt x="628561" y="766318"/>
                  </a:lnTo>
                  <a:lnTo>
                    <a:pt x="627672" y="763752"/>
                  </a:lnTo>
                  <a:lnTo>
                    <a:pt x="625995" y="760069"/>
                  </a:lnTo>
                  <a:lnTo>
                    <a:pt x="625779" y="758431"/>
                  </a:lnTo>
                  <a:lnTo>
                    <a:pt x="624078" y="756653"/>
                  </a:lnTo>
                  <a:lnTo>
                    <a:pt x="622566" y="762698"/>
                  </a:lnTo>
                  <a:lnTo>
                    <a:pt x="622681" y="763828"/>
                  </a:lnTo>
                  <a:lnTo>
                    <a:pt x="624357" y="768235"/>
                  </a:lnTo>
                  <a:lnTo>
                    <a:pt x="628065" y="772985"/>
                  </a:lnTo>
                  <a:lnTo>
                    <a:pt x="624649" y="771855"/>
                  </a:lnTo>
                  <a:lnTo>
                    <a:pt x="619239" y="767943"/>
                  </a:lnTo>
                  <a:lnTo>
                    <a:pt x="613625" y="768807"/>
                  </a:lnTo>
                  <a:lnTo>
                    <a:pt x="604723" y="772706"/>
                  </a:lnTo>
                  <a:lnTo>
                    <a:pt x="602272" y="777328"/>
                  </a:lnTo>
                  <a:lnTo>
                    <a:pt x="602361" y="777532"/>
                  </a:lnTo>
                  <a:lnTo>
                    <a:pt x="606221" y="782078"/>
                  </a:lnTo>
                  <a:lnTo>
                    <a:pt x="604227" y="783221"/>
                  </a:lnTo>
                  <a:lnTo>
                    <a:pt x="602742" y="783640"/>
                  </a:lnTo>
                  <a:lnTo>
                    <a:pt x="600811" y="784148"/>
                  </a:lnTo>
                  <a:lnTo>
                    <a:pt x="600316" y="785355"/>
                  </a:lnTo>
                  <a:lnTo>
                    <a:pt x="600036" y="786841"/>
                  </a:lnTo>
                  <a:lnTo>
                    <a:pt x="597192" y="785139"/>
                  </a:lnTo>
                  <a:lnTo>
                    <a:pt x="598258" y="788479"/>
                  </a:lnTo>
                  <a:lnTo>
                    <a:pt x="599541" y="790181"/>
                  </a:lnTo>
                  <a:lnTo>
                    <a:pt x="601167" y="791603"/>
                  </a:lnTo>
                  <a:lnTo>
                    <a:pt x="603237" y="792378"/>
                  </a:lnTo>
                  <a:lnTo>
                    <a:pt x="603021" y="788758"/>
                  </a:lnTo>
                  <a:lnTo>
                    <a:pt x="606221" y="791171"/>
                  </a:lnTo>
                  <a:lnTo>
                    <a:pt x="607860" y="791171"/>
                  </a:lnTo>
                  <a:lnTo>
                    <a:pt x="608215" y="789393"/>
                  </a:lnTo>
                  <a:lnTo>
                    <a:pt x="608761" y="788758"/>
                  </a:lnTo>
                  <a:lnTo>
                    <a:pt x="609561" y="787831"/>
                  </a:lnTo>
                  <a:lnTo>
                    <a:pt x="609028" y="786841"/>
                  </a:lnTo>
                  <a:lnTo>
                    <a:pt x="608495" y="785850"/>
                  </a:lnTo>
                  <a:lnTo>
                    <a:pt x="607644" y="784148"/>
                  </a:lnTo>
                  <a:lnTo>
                    <a:pt x="606856" y="782434"/>
                  </a:lnTo>
                  <a:lnTo>
                    <a:pt x="606653" y="780313"/>
                  </a:lnTo>
                  <a:lnTo>
                    <a:pt x="609993" y="780376"/>
                  </a:lnTo>
                  <a:lnTo>
                    <a:pt x="610565" y="778738"/>
                  </a:lnTo>
                  <a:lnTo>
                    <a:pt x="610552" y="778179"/>
                  </a:lnTo>
                  <a:lnTo>
                    <a:pt x="609917" y="775474"/>
                  </a:lnTo>
                  <a:lnTo>
                    <a:pt x="612127" y="776325"/>
                  </a:lnTo>
                  <a:lnTo>
                    <a:pt x="612978" y="777748"/>
                  </a:lnTo>
                  <a:lnTo>
                    <a:pt x="612508" y="779602"/>
                  </a:lnTo>
                  <a:lnTo>
                    <a:pt x="612597" y="780313"/>
                  </a:lnTo>
                  <a:lnTo>
                    <a:pt x="613981" y="782866"/>
                  </a:lnTo>
                  <a:lnTo>
                    <a:pt x="615188" y="782154"/>
                  </a:lnTo>
                  <a:lnTo>
                    <a:pt x="614616" y="777532"/>
                  </a:lnTo>
                  <a:lnTo>
                    <a:pt x="618451" y="778738"/>
                  </a:lnTo>
                  <a:lnTo>
                    <a:pt x="620737" y="777887"/>
                  </a:lnTo>
                  <a:lnTo>
                    <a:pt x="621804" y="777532"/>
                  </a:lnTo>
                  <a:lnTo>
                    <a:pt x="622439" y="777328"/>
                  </a:lnTo>
                  <a:lnTo>
                    <a:pt x="623443" y="777468"/>
                  </a:lnTo>
                  <a:lnTo>
                    <a:pt x="625424" y="781519"/>
                  </a:lnTo>
                  <a:lnTo>
                    <a:pt x="627354" y="783285"/>
                  </a:lnTo>
                  <a:lnTo>
                    <a:pt x="628980" y="785355"/>
                  </a:lnTo>
                  <a:lnTo>
                    <a:pt x="629640" y="782574"/>
                  </a:lnTo>
                  <a:lnTo>
                    <a:pt x="629564" y="782281"/>
                  </a:lnTo>
                  <a:lnTo>
                    <a:pt x="629348" y="782154"/>
                  </a:lnTo>
                  <a:lnTo>
                    <a:pt x="626846" y="780592"/>
                  </a:lnTo>
                  <a:lnTo>
                    <a:pt x="626846" y="778179"/>
                  </a:lnTo>
                  <a:lnTo>
                    <a:pt x="628624" y="777328"/>
                  </a:lnTo>
                  <a:lnTo>
                    <a:pt x="629348" y="782154"/>
                  </a:lnTo>
                  <a:lnTo>
                    <a:pt x="629564" y="782281"/>
                  </a:lnTo>
                  <a:lnTo>
                    <a:pt x="631405" y="778598"/>
                  </a:lnTo>
                  <a:lnTo>
                    <a:pt x="632726" y="779526"/>
                  </a:lnTo>
                  <a:lnTo>
                    <a:pt x="636028" y="781583"/>
                  </a:lnTo>
                  <a:lnTo>
                    <a:pt x="638886" y="778598"/>
                  </a:lnTo>
                  <a:lnTo>
                    <a:pt x="639013" y="778459"/>
                  </a:lnTo>
                  <a:lnTo>
                    <a:pt x="637908" y="777328"/>
                  </a:lnTo>
                  <a:lnTo>
                    <a:pt x="636168" y="775550"/>
                  </a:lnTo>
                  <a:lnTo>
                    <a:pt x="635609" y="772985"/>
                  </a:lnTo>
                  <a:lnTo>
                    <a:pt x="635457" y="772287"/>
                  </a:lnTo>
                  <a:lnTo>
                    <a:pt x="639940" y="773201"/>
                  </a:lnTo>
                  <a:lnTo>
                    <a:pt x="644283" y="773061"/>
                  </a:lnTo>
                  <a:lnTo>
                    <a:pt x="647979" y="775258"/>
                  </a:lnTo>
                  <a:lnTo>
                    <a:pt x="649122" y="773633"/>
                  </a:lnTo>
                  <a:lnTo>
                    <a:pt x="648525" y="773061"/>
                  </a:lnTo>
                  <a:lnTo>
                    <a:pt x="647712" y="772287"/>
                  </a:lnTo>
                  <a:lnTo>
                    <a:pt x="647344" y="771931"/>
                  </a:lnTo>
                  <a:lnTo>
                    <a:pt x="648830" y="771004"/>
                  </a:lnTo>
                  <a:lnTo>
                    <a:pt x="650265" y="770013"/>
                  </a:lnTo>
                  <a:lnTo>
                    <a:pt x="650684" y="769721"/>
                  </a:lnTo>
                  <a:lnTo>
                    <a:pt x="651040" y="772706"/>
                  </a:lnTo>
                  <a:lnTo>
                    <a:pt x="652526" y="772566"/>
                  </a:lnTo>
                  <a:lnTo>
                    <a:pt x="651903" y="769721"/>
                  </a:lnTo>
                  <a:lnTo>
                    <a:pt x="651789" y="769226"/>
                  </a:lnTo>
                  <a:lnTo>
                    <a:pt x="651675" y="768731"/>
                  </a:lnTo>
                  <a:lnTo>
                    <a:pt x="653453" y="769302"/>
                  </a:lnTo>
                  <a:lnTo>
                    <a:pt x="653745" y="771359"/>
                  </a:lnTo>
                  <a:lnTo>
                    <a:pt x="655447" y="771575"/>
                  </a:lnTo>
                  <a:lnTo>
                    <a:pt x="655853" y="770013"/>
                  </a:lnTo>
                  <a:lnTo>
                    <a:pt x="655955" y="768731"/>
                  </a:lnTo>
                  <a:lnTo>
                    <a:pt x="655980" y="767092"/>
                  </a:lnTo>
                  <a:close/>
                </a:path>
                <a:path extrusionOk="0" h="855979" w="983614">
                  <a:moveTo>
                    <a:pt x="662698" y="761339"/>
                  </a:moveTo>
                  <a:lnTo>
                    <a:pt x="661898" y="761263"/>
                  </a:lnTo>
                  <a:lnTo>
                    <a:pt x="662254" y="761517"/>
                  </a:lnTo>
                  <a:lnTo>
                    <a:pt x="662698" y="761339"/>
                  </a:lnTo>
                  <a:close/>
                </a:path>
                <a:path extrusionOk="0" h="855979" w="983614">
                  <a:moveTo>
                    <a:pt x="667537" y="814070"/>
                  </a:moveTo>
                  <a:lnTo>
                    <a:pt x="667397" y="811530"/>
                  </a:lnTo>
                  <a:lnTo>
                    <a:pt x="663130" y="811530"/>
                  </a:lnTo>
                  <a:lnTo>
                    <a:pt x="659003" y="812800"/>
                  </a:lnTo>
                  <a:lnTo>
                    <a:pt x="657085" y="811530"/>
                  </a:lnTo>
                  <a:lnTo>
                    <a:pt x="660285" y="810260"/>
                  </a:lnTo>
                  <a:lnTo>
                    <a:pt x="659714" y="808990"/>
                  </a:lnTo>
                  <a:lnTo>
                    <a:pt x="657364" y="810260"/>
                  </a:lnTo>
                  <a:lnTo>
                    <a:pt x="654519" y="808990"/>
                  </a:lnTo>
                  <a:lnTo>
                    <a:pt x="654951" y="812800"/>
                  </a:lnTo>
                  <a:lnTo>
                    <a:pt x="654024" y="814070"/>
                  </a:lnTo>
                  <a:lnTo>
                    <a:pt x="651611" y="812800"/>
                  </a:lnTo>
                  <a:lnTo>
                    <a:pt x="650252" y="815340"/>
                  </a:lnTo>
                  <a:lnTo>
                    <a:pt x="643775" y="817880"/>
                  </a:lnTo>
                  <a:lnTo>
                    <a:pt x="639013" y="817880"/>
                  </a:lnTo>
                  <a:lnTo>
                    <a:pt x="620737" y="822960"/>
                  </a:lnTo>
                  <a:lnTo>
                    <a:pt x="624357" y="820420"/>
                  </a:lnTo>
                  <a:lnTo>
                    <a:pt x="622515" y="819150"/>
                  </a:lnTo>
                  <a:lnTo>
                    <a:pt x="618528" y="819150"/>
                  </a:lnTo>
                  <a:lnTo>
                    <a:pt x="617321" y="821690"/>
                  </a:lnTo>
                  <a:lnTo>
                    <a:pt x="616394" y="824230"/>
                  </a:lnTo>
                  <a:lnTo>
                    <a:pt x="613625" y="824230"/>
                  </a:lnTo>
                  <a:lnTo>
                    <a:pt x="609206" y="825500"/>
                  </a:lnTo>
                  <a:lnTo>
                    <a:pt x="604659" y="825500"/>
                  </a:lnTo>
                  <a:lnTo>
                    <a:pt x="604520" y="825550"/>
                  </a:lnTo>
                  <a:lnTo>
                    <a:pt x="604520" y="836930"/>
                  </a:lnTo>
                  <a:lnTo>
                    <a:pt x="599821" y="836930"/>
                  </a:lnTo>
                  <a:lnTo>
                    <a:pt x="596404" y="835660"/>
                  </a:lnTo>
                  <a:lnTo>
                    <a:pt x="594702" y="836930"/>
                  </a:lnTo>
                  <a:lnTo>
                    <a:pt x="595769" y="840740"/>
                  </a:lnTo>
                  <a:lnTo>
                    <a:pt x="596544" y="843280"/>
                  </a:lnTo>
                  <a:lnTo>
                    <a:pt x="595414" y="842010"/>
                  </a:lnTo>
                  <a:lnTo>
                    <a:pt x="594271" y="842010"/>
                  </a:lnTo>
                  <a:lnTo>
                    <a:pt x="592416" y="843280"/>
                  </a:lnTo>
                  <a:lnTo>
                    <a:pt x="590499" y="843280"/>
                  </a:lnTo>
                  <a:lnTo>
                    <a:pt x="586587" y="844550"/>
                  </a:lnTo>
                  <a:lnTo>
                    <a:pt x="584593" y="844550"/>
                  </a:lnTo>
                  <a:lnTo>
                    <a:pt x="583819" y="842010"/>
                  </a:lnTo>
                  <a:lnTo>
                    <a:pt x="579615" y="845820"/>
                  </a:lnTo>
                  <a:lnTo>
                    <a:pt x="577773" y="847090"/>
                  </a:lnTo>
                  <a:lnTo>
                    <a:pt x="566458" y="847090"/>
                  </a:lnTo>
                  <a:lnTo>
                    <a:pt x="569442" y="845820"/>
                  </a:lnTo>
                  <a:lnTo>
                    <a:pt x="569518" y="844550"/>
                  </a:lnTo>
                  <a:lnTo>
                    <a:pt x="567524" y="842010"/>
                  </a:lnTo>
                  <a:lnTo>
                    <a:pt x="566242" y="843280"/>
                  </a:lnTo>
                  <a:lnTo>
                    <a:pt x="565251" y="843280"/>
                  </a:lnTo>
                  <a:lnTo>
                    <a:pt x="562470" y="844550"/>
                  </a:lnTo>
                  <a:lnTo>
                    <a:pt x="559054" y="843280"/>
                  </a:lnTo>
                  <a:lnTo>
                    <a:pt x="556564" y="845820"/>
                  </a:lnTo>
                  <a:lnTo>
                    <a:pt x="552589" y="845820"/>
                  </a:lnTo>
                  <a:lnTo>
                    <a:pt x="551802" y="847090"/>
                  </a:lnTo>
                  <a:lnTo>
                    <a:pt x="554507" y="847090"/>
                  </a:lnTo>
                  <a:lnTo>
                    <a:pt x="555294" y="848360"/>
                  </a:lnTo>
                  <a:lnTo>
                    <a:pt x="519633" y="852170"/>
                  </a:lnTo>
                  <a:lnTo>
                    <a:pt x="471131" y="852170"/>
                  </a:lnTo>
                  <a:lnTo>
                    <a:pt x="421043" y="847090"/>
                  </a:lnTo>
                  <a:lnTo>
                    <a:pt x="380580" y="839470"/>
                  </a:lnTo>
                  <a:lnTo>
                    <a:pt x="396722" y="842010"/>
                  </a:lnTo>
                  <a:lnTo>
                    <a:pt x="404977" y="842010"/>
                  </a:lnTo>
                  <a:lnTo>
                    <a:pt x="396455" y="839470"/>
                  </a:lnTo>
                  <a:lnTo>
                    <a:pt x="366725" y="830580"/>
                  </a:lnTo>
                  <a:lnTo>
                    <a:pt x="354266" y="825500"/>
                  </a:lnTo>
                  <a:lnTo>
                    <a:pt x="359448" y="826770"/>
                  </a:lnTo>
                  <a:lnTo>
                    <a:pt x="364642" y="829310"/>
                  </a:lnTo>
                  <a:lnTo>
                    <a:pt x="369976" y="829310"/>
                  </a:lnTo>
                  <a:lnTo>
                    <a:pt x="408736" y="836930"/>
                  </a:lnTo>
                  <a:lnTo>
                    <a:pt x="447802" y="842010"/>
                  </a:lnTo>
                  <a:lnTo>
                    <a:pt x="465023" y="843280"/>
                  </a:lnTo>
                  <a:lnTo>
                    <a:pt x="516597" y="843280"/>
                  </a:lnTo>
                  <a:lnTo>
                    <a:pt x="545020" y="839470"/>
                  </a:lnTo>
                  <a:lnTo>
                    <a:pt x="554507" y="839470"/>
                  </a:lnTo>
                  <a:lnTo>
                    <a:pt x="565594" y="838200"/>
                  </a:lnTo>
                  <a:lnTo>
                    <a:pt x="571106" y="836930"/>
                  </a:lnTo>
                  <a:lnTo>
                    <a:pt x="576605" y="835660"/>
                  </a:lnTo>
                  <a:lnTo>
                    <a:pt x="599897" y="830580"/>
                  </a:lnTo>
                  <a:lnTo>
                    <a:pt x="603021" y="831850"/>
                  </a:lnTo>
                  <a:lnTo>
                    <a:pt x="603948" y="833120"/>
                  </a:lnTo>
                  <a:lnTo>
                    <a:pt x="601243" y="833120"/>
                  </a:lnTo>
                  <a:lnTo>
                    <a:pt x="601319" y="834390"/>
                  </a:lnTo>
                  <a:lnTo>
                    <a:pt x="604520" y="836930"/>
                  </a:lnTo>
                  <a:lnTo>
                    <a:pt x="604520" y="825550"/>
                  </a:lnTo>
                  <a:lnTo>
                    <a:pt x="600392" y="826770"/>
                  </a:lnTo>
                  <a:lnTo>
                    <a:pt x="596328" y="828040"/>
                  </a:lnTo>
                  <a:lnTo>
                    <a:pt x="592213" y="826770"/>
                  </a:lnTo>
                  <a:lnTo>
                    <a:pt x="588010" y="828040"/>
                  </a:lnTo>
                  <a:lnTo>
                    <a:pt x="571373" y="831850"/>
                  </a:lnTo>
                  <a:lnTo>
                    <a:pt x="554596" y="834390"/>
                  </a:lnTo>
                  <a:lnTo>
                    <a:pt x="537730" y="835660"/>
                  </a:lnTo>
                  <a:lnTo>
                    <a:pt x="520865" y="835660"/>
                  </a:lnTo>
                  <a:lnTo>
                    <a:pt x="504101" y="836930"/>
                  </a:lnTo>
                  <a:lnTo>
                    <a:pt x="470573" y="836930"/>
                  </a:lnTo>
                  <a:lnTo>
                    <a:pt x="453783" y="835660"/>
                  </a:lnTo>
                  <a:lnTo>
                    <a:pt x="437476" y="833120"/>
                  </a:lnTo>
                  <a:lnTo>
                    <a:pt x="421220" y="831850"/>
                  </a:lnTo>
                  <a:lnTo>
                    <a:pt x="336664" y="810260"/>
                  </a:lnTo>
                  <a:lnTo>
                    <a:pt x="287870" y="789940"/>
                  </a:lnTo>
                  <a:lnTo>
                    <a:pt x="242582" y="763270"/>
                  </a:lnTo>
                  <a:lnTo>
                    <a:pt x="200799" y="731520"/>
                  </a:lnTo>
                  <a:lnTo>
                    <a:pt x="162521" y="694690"/>
                  </a:lnTo>
                  <a:lnTo>
                    <a:pt x="127762" y="652780"/>
                  </a:lnTo>
                  <a:lnTo>
                    <a:pt x="103009" y="614680"/>
                  </a:lnTo>
                  <a:lnTo>
                    <a:pt x="98488" y="608330"/>
                  </a:lnTo>
                  <a:lnTo>
                    <a:pt x="77863" y="567690"/>
                  </a:lnTo>
                  <a:lnTo>
                    <a:pt x="62484" y="532130"/>
                  </a:lnTo>
                  <a:lnTo>
                    <a:pt x="55702" y="514350"/>
                  </a:lnTo>
                  <a:lnTo>
                    <a:pt x="52717" y="506730"/>
                  </a:lnTo>
                  <a:lnTo>
                    <a:pt x="51866" y="504190"/>
                  </a:lnTo>
                  <a:lnTo>
                    <a:pt x="51511" y="500380"/>
                  </a:lnTo>
                  <a:lnTo>
                    <a:pt x="54495" y="509270"/>
                  </a:lnTo>
                  <a:lnTo>
                    <a:pt x="58559" y="520700"/>
                  </a:lnTo>
                  <a:lnTo>
                    <a:pt x="78473" y="566420"/>
                  </a:lnTo>
                  <a:lnTo>
                    <a:pt x="101663" y="612140"/>
                  </a:lnTo>
                  <a:lnTo>
                    <a:pt x="105283" y="617220"/>
                  </a:lnTo>
                  <a:lnTo>
                    <a:pt x="120942" y="641350"/>
                  </a:lnTo>
                  <a:lnTo>
                    <a:pt x="155549" y="684530"/>
                  </a:lnTo>
                  <a:lnTo>
                    <a:pt x="187439" y="717550"/>
                  </a:lnTo>
                  <a:lnTo>
                    <a:pt x="242798" y="760730"/>
                  </a:lnTo>
                  <a:lnTo>
                    <a:pt x="292163" y="788670"/>
                  </a:lnTo>
                  <a:lnTo>
                    <a:pt x="320751" y="800100"/>
                  </a:lnTo>
                  <a:lnTo>
                    <a:pt x="335356" y="806450"/>
                  </a:lnTo>
                  <a:lnTo>
                    <a:pt x="350202" y="810260"/>
                  </a:lnTo>
                  <a:lnTo>
                    <a:pt x="375805" y="817880"/>
                  </a:lnTo>
                  <a:lnTo>
                    <a:pt x="401993" y="822960"/>
                  </a:lnTo>
                  <a:lnTo>
                    <a:pt x="405688" y="822960"/>
                  </a:lnTo>
                  <a:lnTo>
                    <a:pt x="403987" y="821690"/>
                  </a:lnTo>
                  <a:lnTo>
                    <a:pt x="401777" y="821690"/>
                  </a:lnTo>
                  <a:lnTo>
                    <a:pt x="371449" y="814070"/>
                  </a:lnTo>
                  <a:lnTo>
                    <a:pt x="324192" y="797560"/>
                  </a:lnTo>
                  <a:lnTo>
                    <a:pt x="273380" y="773430"/>
                  </a:lnTo>
                  <a:lnTo>
                    <a:pt x="260121" y="764540"/>
                  </a:lnTo>
                  <a:lnTo>
                    <a:pt x="247154" y="756920"/>
                  </a:lnTo>
                  <a:lnTo>
                    <a:pt x="197802" y="718820"/>
                  </a:lnTo>
                  <a:lnTo>
                    <a:pt x="153885" y="673100"/>
                  </a:lnTo>
                  <a:lnTo>
                    <a:pt x="118325" y="624840"/>
                  </a:lnTo>
                  <a:lnTo>
                    <a:pt x="90792" y="576580"/>
                  </a:lnTo>
                  <a:lnTo>
                    <a:pt x="59296" y="501650"/>
                  </a:lnTo>
                  <a:lnTo>
                    <a:pt x="58966" y="500380"/>
                  </a:lnTo>
                  <a:lnTo>
                    <a:pt x="57962" y="496570"/>
                  </a:lnTo>
                  <a:lnTo>
                    <a:pt x="45910" y="450850"/>
                  </a:lnTo>
                  <a:lnTo>
                    <a:pt x="38760" y="397510"/>
                  </a:lnTo>
                  <a:lnTo>
                    <a:pt x="38061" y="344170"/>
                  </a:lnTo>
                  <a:lnTo>
                    <a:pt x="39763" y="321310"/>
                  </a:lnTo>
                  <a:lnTo>
                    <a:pt x="46850" y="276860"/>
                  </a:lnTo>
                  <a:lnTo>
                    <a:pt x="64846" y="217170"/>
                  </a:lnTo>
                  <a:lnTo>
                    <a:pt x="80873" y="181610"/>
                  </a:lnTo>
                  <a:lnTo>
                    <a:pt x="82346" y="179070"/>
                  </a:lnTo>
                  <a:lnTo>
                    <a:pt x="83820" y="176530"/>
                  </a:lnTo>
                  <a:lnTo>
                    <a:pt x="98602" y="151130"/>
                  </a:lnTo>
                  <a:lnTo>
                    <a:pt x="100812" y="147320"/>
                  </a:lnTo>
                  <a:lnTo>
                    <a:pt x="116332" y="127000"/>
                  </a:lnTo>
                  <a:lnTo>
                    <a:pt x="120218" y="121920"/>
                  </a:lnTo>
                  <a:lnTo>
                    <a:pt x="125056" y="115570"/>
                  </a:lnTo>
                  <a:lnTo>
                    <a:pt x="127901" y="113030"/>
                  </a:lnTo>
                  <a:lnTo>
                    <a:pt x="130251" y="113030"/>
                  </a:lnTo>
                  <a:lnTo>
                    <a:pt x="133743" y="110490"/>
                  </a:lnTo>
                  <a:lnTo>
                    <a:pt x="133527" y="107950"/>
                  </a:lnTo>
                  <a:lnTo>
                    <a:pt x="135521" y="107950"/>
                  </a:lnTo>
                  <a:lnTo>
                    <a:pt x="136728" y="106680"/>
                  </a:lnTo>
                  <a:lnTo>
                    <a:pt x="133807" y="105410"/>
                  </a:lnTo>
                  <a:lnTo>
                    <a:pt x="135166" y="104140"/>
                  </a:lnTo>
                  <a:lnTo>
                    <a:pt x="136588" y="102870"/>
                  </a:lnTo>
                  <a:lnTo>
                    <a:pt x="138785" y="101600"/>
                  </a:lnTo>
                  <a:lnTo>
                    <a:pt x="143624" y="102870"/>
                  </a:lnTo>
                  <a:lnTo>
                    <a:pt x="141998" y="97790"/>
                  </a:lnTo>
                  <a:lnTo>
                    <a:pt x="145618" y="93980"/>
                  </a:lnTo>
                  <a:lnTo>
                    <a:pt x="148043" y="91440"/>
                  </a:lnTo>
                  <a:lnTo>
                    <a:pt x="149250" y="90170"/>
                  </a:lnTo>
                  <a:lnTo>
                    <a:pt x="150317" y="92710"/>
                  </a:lnTo>
                  <a:lnTo>
                    <a:pt x="148755" y="93980"/>
                  </a:lnTo>
                  <a:lnTo>
                    <a:pt x="150380" y="95250"/>
                  </a:lnTo>
                  <a:lnTo>
                    <a:pt x="152374" y="92710"/>
                  </a:lnTo>
                  <a:lnTo>
                    <a:pt x="153517" y="90170"/>
                  </a:lnTo>
                  <a:lnTo>
                    <a:pt x="155651" y="88900"/>
                  </a:lnTo>
                  <a:lnTo>
                    <a:pt x="157429" y="87630"/>
                  </a:lnTo>
                  <a:lnTo>
                    <a:pt x="158356" y="86360"/>
                  </a:lnTo>
                  <a:lnTo>
                    <a:pt x="155016" y="85090"/>
                  </a:lnTo>
                  <a:lnTo>
                    <a:pt x="160235" y="81280"/>
                  </a:lnTo>
                  <a:lnTo>
                    <a:pt x="161975" y="80010"/>
                  </a:lnTo>
                  <a:lnTo>
                    <a:pt x="163436" y="78740"/>
                  </a:lnTo>
                  <a:lnTo>
                    <a:pt x="164896" y="77470"/>
                  </a:lnTo>
                  <a:lnTo>
                    <a:pt x="167817" y="76200"/>
                  </a:lnTo>
                  <a:lnTo>
                    <a:pt x="173431" y="76200"/>
                  </a:lnTo>
                  <a:lnTo>
                    <a:pt x="172910" y="73660"/>
                  </a:lnTo>
                  <a:lnTo>
                    <a:pt x="172656" y="72390"/>
                  </a:lnTo>
                  <a:lnTo>
                    <a:pt x="173367" y="71120"/>
                  </a:lnTo>
                  <a:lnTo>
                    <a:pt x="176212" y="68580"/>
                  </a:lnTo>
                  <a:lnTo>
                    <a:pt x="177596" y="67310"/>
                  </a:lnTo>
                  <a:lnTo>
                    <a:pt x="178981" y="66040"/>
                  </a:lnTo>
                  <a:lnTo>
                    <a:pt x="182473" y="66040"/>
                  </a:lnTo>
                  <a:lnTo>
                    <a:pt x="178269" y="69850"/>
                  </a:lnTo>
                  <a:lnTo>
                    <a:pt x="176212" y="72390"/>
                  </a:lnTo>
                  <a:lnTo>
                    <a:pt x="180047" y="73660"/>
                  </a:lnTo>
                  <a:lnTo>
                    <a:pt x="185026" y="69850"/>
                  </a:lnTo>
                  <a:lnTo>
                    <a:pt x="185521" y="66040"/>
                  </a:lnTo>
                  <a:lnTo>
                    <a:pt x="187731" y="60960"/>
                  </a:lnTo>
                  <a:lnTo>
                    <a:pt x="192925" y="58420"/>
                  </a:lnTo>
                  <a:lnTo>
                    <a:pt x="195313" y="57150"/>
                  </a:lnTo>
                  <a:lnTo>
                    <a:pt x="197688" y="55880"/>
                  </a:lnTo>
                  <a:lnTo>
                    <a:pt x="205841" y="50800"/>
                  </a:lnTo>
                  <a:lnTo>
                    <a:pt x="214185" y="46990"/>
                  </a:lnTo>
                  <a:lnTo>
                    <a:pt x="217055" y="45720"/>
                  </a:lnTo>
                  <a:lnTo>
                    <a:pt x="222796" y="43180"/>
                  </a:lnTo>
                  <a:lnTo>
                    <a:pt x="231698" y="40640"/>
                  </a:lnTo>
                  <a:lnTo>
                    <a:pt x="234391" y="39370"/>
                  </a:lnTo>
                  <a:lnTo>
                    <a:pt x="236321" y="36830"/>
                  </a:lnTo>
                  <a:lnTo>
                    <a:pt x="239026" y="36830"/>
                  </a:lnTo>
                  <a:lnTo>
                    <a:pt x="245313" y="34290"/>
                  </a:lnTo>
                  <a:lnTo>
                    <a:pt x="251675" y="33020"/>
                  </a:lnTo>
                  <a:lnTo>
                    <a:pt x="258076" y="30480"/>
                  </a:lnTo>
                  <a:lnTo>
                    <a:pt x="264490" y="29210"/>
                  </a:lnTo>
                  <a:lnTo>
                    <a:pt x="288671" y="24130"/>
                  </a:lnTo>
                  <a:lnTo>
                    <a:pt x="300939" y="22860"/>
                  </a:lnTo>
                  <a:lnTo>
                    <a:pt x="313283" y="22860"/>
                  </a:lnTo>
                  <a:lnTo>
                    <a:pt x="327660" y="20320"/>
                  </a:lnTo>
                  <a:lnTo>
                    <a:pt x="334340" y="24130"/>
                  </a:lnTo>
                  <a:lnTo>
                    <a:pt x="336905" y="24130"/>
                  </a:lnTo>
                  <a:lnTo>
                    <a:pt x="336829" y="21590"/>
                  </a:lnTo>
                  <a:lnTo>
                    <a:pt x="338328" y="22860"/>
                  </a:lnTo>
                  <a:lnTo>
                    <a:pt x="349707" y="22860"/>
                  </a:lnTo>
                  <a:lnTo>
                    <a:pt x="348284" y="24130"/>
                  </a:lnTo>
                  <a:lnTo>
                    <a:pt x="348919" y="25400"/>
                  </a:lnTo>
                  <a:lnTo>
                    <a:pt x="355752" y="25400"/>
                  </a:lnTo>
                  <a:lnTo>
                    <a:pt x="357962" y="24130"/>
                  </a:lnTo>
                  <a:lnTo>
                    <a:pt x="360375" y="24130"/>
                  </a:lnTo>
                  <a:lnTo>
                    <a:pt x="379298" y="27940"/>
                  </a:lnTo>
                  <a:lnTo>
                    <a:pt x="411175" y="35560"/>
                  </a:lnTo>
                  <a:lnTo>
                    <a:pt x="421627" y="39370"/>
                  </a:lnTo>
                  <a:lnTo>
                    <a:pt x="440245" y="45720"/>
                  </a:lnTo>
                  <a:lnTo>
                    <a:pt x="476415" y="60960"/>
                  </a:lnTo>
                  <a:lnTo>
                    <a:pt x="496252" y="71120"/>
                  </a:lnTo>
                  <a:lnTo>
                    <a:pt x="498386" y="72390"/>
                  </a:lnTo>
                  <a:lnTo>
                    <a:pt x="501586" y="72390"/>
                  </a:lnTo>
                  <a:lnTo>
                    <a:pt x="500011" y="71120"/>
                  </a:lnTo>
                  <a:lnTo>
                    <a:pt x="462521" y="52070"/>
                  </a:lnTo>
                  <a:lnTo>
                    <a:pt x="449719" y="46990"/>
                  </a:lnTo>
                  <a:lnTo>
                    <a:pt x="444957" y="44450"/>
                  </a:lnTo>
                  <a:lnTo>
                    <a:pt x="440258" y="43180"/>
                  </a:lnTo>
                  <a:lnTo>
                    <a:pt x="436778" y="38100"/>
                  </a:lnTo>
                  <a:lnTo>
                    <a:pt x="433997" y="36830"/>
                  </a:lnTo>
                  <a:lnTo>
                    <a:pt x="430949" y="38100"/>
                  </a:lnTo>
                  <a:lnTo>
                    <a:pt x="429526" y="35560"/>
                  </a:lnTo>
                  <a:lnTo>
                    <a:pt x="425894" y="31750"/>
                  </a:lnTo>
                  <a:lnTo>
                    <a:pt x="423265" y="30480"/>
                  </a:lnTo>
                  <a:lnTo>
                    <a:pt x="419201" y="30480"/>
                  </a:lnTo>
                  <a:lnTo>
                    <a:pt x="417855" y="27940"/>
                  </a:lnTo>
                  <a:lnTo>
                    <a:pt x="417220" y="30480"/>
                  </a:lnTo>
                  <a:lnTo>
                    <a:pt x="416648" y="33020"/>
                  </a:lnTo>
                  <a:lnTo>
                    <a:pt x="418287" y="33020"/>
                  </a:lnTo>
                  <a:lnTo>
                    <a:pt x="419493" y="34290"/>
                  </a:lnTo>
                  <a:lnTo>
                    <a:pt x="422414" y="34290"/>
                  </a:lnTo>
                  <a:lnTo>
                    <a:pt x="425538" y="35560"/>
                  </a:lnTo>
                  <a:lnTo>
                    <a:pt x="428599" y="38100"/>
                  </a:lnTo>
                  <a:lnTo>
                    <a:pt x="426961" y="38100"/>
                  </a:lnTo>
                  <a:lnTo>
                    <a:pt x="414782" y="33020"/>
                  </a:lnTo>
                  <a:lnTo>
                    <a:pt x="402475" y="29210"/>
                  </a:lnTo>
                  <a:lnTo>
                    <a:pt x="377456" y="24130"/>
                  </a:lnTo>
                  <a:lnTo>
                    <a:pt x="364401" y="21590"/>
                  </a:lnTo>
                  <a:lnTo>
                    <a:pt x="357873" y="20320"/>
                  </a:lnTo>
                  <a:lnTo>
                    <a:pt x="351345" y="19050"/>
                  </a:lnTo>
                  <a:lnTo>
                    <a:pt x="338607" y="19050"/>
                  </a:lnTo>
                  <a:lnTo>
                    <a:pt x="335546" y="17780"/>
                  </a:lnTo>
                  <a:lnTo>
                    <a:pt x="331012" y="15900"/>
                  </a:lnTo>
                  <a:lnTo>
                    <a:pt x="332346" y="15633"/>
                  </a:lnTo>
                  <a:lnTo>
                    <a:pt x="335762" y="16052"/>
                  </a:lnTo>
                  <a:lnTo>
                    <a:pt x="337540" y="15913"/>
                  </a:lnTo>
                  <a:lnTo>
                    <a:pt x="337832" y="14135"/>
                  </a:lnTo>
                  <a:lnTo>
                    <a:pt x="338188" y="11582"/>
                  </a:lnTo>
                  <a:lnTo>
                    <a:pt x="339674" y="11938"/>
                  </a:lnTo>
                  <a:lnTo>
                    <a:pt x="341388" y="12293"/>
                  </a:lnTo>
                  <a:lnTo>
                    <a:pt x="343027" y="12712"/>
                  </a:lnTo>
                  <a:lnTo>
                    <a:pt x="344652" y="13716"/>
                  </a:lnTo>
                  <a:lnTo>
                    <a:pt x="347002" y="12509"/>
                  </a:lnTo>
                  <a:lnTo>
                    <a:pt x="344728" y="11226"/>
                  </a:lnTo>
                  <a:lnTo>
                    <a:pt x="340741" y="9309"/>
                  </a:lnTo>
                  <a:lnTo>
                    <a:pt x="336334" y="11087"/>
                  </a:lnTo>
                  <a:lnTo>
                    <a:pt x="332206" y="9804"/>
                  </a:lnTo>
                  <a:lnTo>
                    <a:pt x="328295" y="14211"/>
                  </a:lnTo>
                  <a:lnTo>
                    <a:pt x="329120" y="15240"/>
                  </a:lnTo>
                  <a:lnTo>
                    <a:pt x="324878" y="15240"/>
                  </a:lnTo>
                  <a:lnTo>
                    <a:pt x="321106" y="17780"/>
                  </a:lnTo>
                  <a:lnTo>
                    <a:pt x="315493" y="16510"/>
                  </a:lnTo>
                  <a:lnTo>
                    <a:pt x="312788" y="16510"/>
                  </a:lnTo>
                  <a:lnTo>
                    <a:pt x="306108" y="19050"/>
                  </a:lnTo>
                  <a:lnTo>
                    <a:pt x="299275" y="19050"/>
                  </a:lnTo>
                  <a:lnTo>
                    <a:pt x="292366" y="17780"/>
                  </a:lnTo>
                  <a:lnTo>
                    <a:pt x="291655" y="17780"/>
                  </a:lnTo>
                  <a:lnTo>
                    <a:pt x="293230" y="15240"/>
                  </a:lnTo>
                  <a:lnTo>
                    <a:pt x="285762" y="17780"/>
                  </a:lnTo>
                  <a:lnTo>
                    <a:pt x="286537" y="19050"/>
                  </a:lnTo>
                  <a:lnTo>
                    <a:pt x="289598" y="19050"/>
                  </a:lnTo>
                  <a:lnTo>
                    <a:pt x="274967" y="21590"/>
                  </a:lnTo>
                  <a:lnTo>
                    <a:pt x="232549" y="33020"/>
                  </a:lnTo>
                  <a:lnTo>
                    <a:pt x="231190" y="33020"/>
                  </a:lnTo>
                  <a:lnTo>
                    <a:pt x="229349" y="30480"/>
                  </a:lnTo>
                  <a:lnTo>
                    <a:pt x="226999" y="33020"/>
                  </a:lnTo>
                  <a:lnTo>
                    <a:pt x="224866" y="33020"/>
                  </a:lnTo>
                  <a:lnTo>
                    <a:pt x="221449" y="31750"/>
                  </a:lnTo>
                  <a:lnTo>
                    <a:pt x="223799" y="30480"/>
                  </a:lnTo>
                  <a:lnTo>
                    <a:pt x="229349" y="30480"/>
                  </a:lnTo>
                  <a:lnTo>
                    <a:pt x="229704" y="30480"/>
                  </a:lnTo>
                  <a:lnTo>
                    <a:pt x="231292" y="29210"/>
                  </a:lnTo>
                  <a:lnTo>
                    <a:pt x="234467" y="26670"/>
                  </a:lnTo>
                  <a:lnTo>
                    <a:pt x="240233" y="25400"/>
                  </a:lnTo>
                  <a:lnTo>
                    <a:pt x="244919" y="24130"/>
                  </a:lnTo>
                  <a:lnTo>
                    <a:pt x="249339" y="21590"/>
                  </a:lnTo>
                  <a:lnTo>
                    <a:pt x="254381" y="21590"/>
                  </a:lnTo>
                  <a:lnTo>
                    <a:pt x="257937" y="20320"/>
                  </a:lnTo>
                  <a:lnTo>
                    <a:pt x="259016" y="19050"/>
                  </a:lnTo>
                  <a:lnTo>
                    <a:pt x="260718" y="19050"/>
                  </a:lnTo>
                  <a:lnTo>
                    <a:pt x="263347" y="17780"/>
                  </a:lnTo>
                  <a:lnTo>
                    <a:pt x="264985" y="16510"/>
                  </a:lnTo>
                  <a:lnTo>
                    <a:pt x="265772" y="19050"/>
                  </a:lnTo>
                  <a:lnTo>
                    <a:pt x="266623" y="21590"/>
                  </a:lnTo>
                  <a:lnTo>
                    <a:pt x="264134" y="20320"/>
                  </a:lnTo>
                  <a:lnTo>
                    <a:pt x="263347" y="21590"/>
                  </a:lnTo>
                  <a:lnTo>
                    <a:pt x="263067" y="22860"/>
                  </a:lnTo>
                  <a:lnTo>
                    <a:pt x="269963" y="22860"/>
                  </a:lnTo>
                  <a:lnTo>
                    <a:pt x="270421" y="21590"/>
                  </a:lnTo>
                  <a:lnTo>
                    <a:pt x="272237" y="16510"/>
                  </a:lnTo>
                  <a:lnTo>
                    <a:pt x="273951" y="17780"/>
                  </a:lnTo>
                  <a:lnTo>
                    <a:pt x="279501" y="17780"/>
                  </a:lnTo>
                  <a:lnTo>
                    <a:pt x="279285" y="16510"/>
                  </a:lnTo>
                  <a:lnTo>
                    <a:pt x="279069" y="15240"/>
                  </a:lnTo>
                  <a:lnTo>
                    <a:pt x="284835" y="13970"/>
                  </a:lnTo>
                  <a:lnTo>
                    <a:pt x="290741" y="13970"/>
                  </a:lnTo>
                  <a:lnTo>
                    <a:pt x="296710" y="12700"/>
                  </a:lnTo>
                  <a:lnTo>
                    <a:pt x="300621" y="12700"/>
                  </a:lnTo>
                  <a:lnTo>
                    <a:pt x="304038" y="13970"/>
                  </a:lnTo>
                  <a:lnTo>
                    <a:pt x="306603" y="16510"/>
                  </a:lnTo>
                  <a:lnTo>
                    <a:pt x="306882" y="12700"/>
                  </a:lnTo>
                  <a:lnTo>
                    <a:pt x="308800" y="11430"/>
                  </a:lnTo>
                  <a:lnTo>
                    <a:pt x="313143" y="10160"/>
                  </a:lnTo>
                  <a:lnTo>
                    <a:pt x="314566" y="7620"/>
                  </a:lnTo>
                  <a:lnTo>
                    <a:pt x="313778" y="5080"/>
                  </a:lnTo>
                  <a:lnTo>
                    <a:pt x="315709" y="5080"/>
                  </a:lnTo>
                  <a:lnTo>
                    <a:pt x="320116" y="6350"/>
                  </a:lnTo>
                  <a:lnTo>
                    <a:pt x="322745" y="6350"/>
                  </a:lnTo>
                  <a:lnTo>
                    <a:pt x="325374" y="5080"/>
                  </a:lnTo>
                  <a:lnTo>
                    <a:pt x="323748" y="2540"/>
                  </a:lnTo>
                  <a:lnTo>
                    <a:pt x="322999" y="1270"/>
                  </a:lnTo>
                  <a:lnTo>
                    <a:pt x="322249" y="0"/>
                  </a:lnTo>
                  <a:lnTo>
                    <a:pt x="319189" y="1270"/>
                  </a:lnTo>
                  <a:lnTo>
                    <a:pt x="318198" y="1270"/>
                  </a:lnTo>
                  <a:lnTo>
                    <a:pt x="315912" y="0"/>
                  </a:lnTo>
                  <a:lnTo>
                    <a:pt x="313994" y="0"/>
                  </a:lnTo>
                  <a:lnTo>
                    <a:pt x="312077" y="1270"/>
                  </a:lnTo>
                  <a:lnTo>
                    <a:pt x="309016" y="3810"/>
                  </a:lnTo>
                  <a:lnTo>
                    <a:pt x="304888" y="5080"/>
                  </a:lnTo>
                  <a:lnTo>
                    <a:pt x="304469" y="6350"/>
                  </a:lnTo>
                  <a:lnTo>
                    <a:pt x="306603" y="10160"/>
                  </a:lnTo>
                  <a:lnTo>
                    <a:pt x="303326" y="10160"/>
                  </a:lnTo>
                  <a:lnTo>
                    <a:pt x="300405" y="11430"/>
                  </a:lnTo>
                  <a:lnTo>
                    <a:pt x="297281" y="8890"/>
                  </a:lnTo>
                  <a:lnTo>
                    <a:pt x="292303" y="8890"/>
                  </a:lnTo>
                  <a:lnTo>
                    <a:pt x="290233" y="10160"/>
                  </a:lnTo>
                  <a:lnTo>
                    <a:pt x="286753" y="11430"/>
                  </a:lnTo>
                  <a:lnTo>
                    <a:pt x="246634" y="19050"/>
                  </a:lnTo>
                  <a:lnTo>
                    <a:pt x="233184" y="24130"/>
                  </a:lnTo>
                  <a:lnTo>
                    <a:pt x="228777" y="24130"/>
                  </a:lnTo>
                  <a:lnTo>
                    <a:pt x="224866" y="25400"/>
                  </a:lnTo>
                  <a:lnTo>
                    <a:pt x="222948" y="27940"/>
                  </a:lnTo>
                  <a:lnTo>
                    <a:pt x="220878" y="29032"/>
                  </a:lnTo>
                  <a:lnTo>
                    <a:pt x="220878" y="38100"/>
                  </a:lnTo>
                  <a:lnTo>
                    <a:pt x="216928" y="38785"/>
                  </a:lnTo>
                  <a:lnTo>
                    <a:pt x="217970" y="38100"/>
                  </a:lnTo>
                  <a:lnTo>
                    <a:pt x="219887" y="36830"/>
                  </a:lnTo>
                  <a:lnTo>
                    <a:pt x="220878" y="38100"/>
                  </a:lnTo>
                  <a:lnTo>
                    <a:pt x="220878" y="29032"/>
                  </a:lnTo>
                  <a:lnTo>
                    <a:pt x="220522" y="29210"/>
                  </a:lnTo>
                  <a:lnTo>
                    <a:pt x="217106" y="27940"/>
                  </a:lnTo>
                  <a:lnTo>
                    <a:pt x="218389" y="26670"/>
                  </a:lnTo>
                  <a:lnTo>
                    <a:pt x="219671" y="25400"/>
                  </a:lnTo>
                  <a:lnTo>
                    <a:pt x="218681" y="24130"/>
                  </a:lnTo>
                  <a:lnTo>
                    <a:pt x="216966" y="26670"/>
                  </a:lnTo>
                  <a:lnTo>
                    <a:pt x="216395" y="24130"/>
                  </a:lnTo>
                  <a:lnTo>
                    <a:pt x="215976" y="20320"/>
                  </a:lnTo>
                  <a:lnTo>
                    <a:pt x="215049" y="20675"/>
                  </a:lnTo>
                  <a:lnTo>
                    <a:pt x="215049" y="39116"/>
                  </a:lnTo>
                  <a:lnTo>
                    <a:pt x="213550" y="39370"/>
                  </a:lnTo>
                  <a:lnTo>
                    <a:pt x="207581" y="45720"/>
                  </a:lnTo>
                  <a:lnTo>
                    <a:pt x="198615" y="45720"/>
                  </a:lnTo>
                  <a:lnTo>
                    <a:pt x="199961" y="44450"/>
                  </a:lnTo>
                  <a:lnTo>
                    <a:pt x="200888" y="41910"/>
                  </a:lnTo>
                  <a:lnTo>
                    <a:pt x="201955" y="40640"/>
                  </a:lnTo>
                  <a:lnTo>
                    <a:pt x="203098" y="39370"/>
                  </a:lnTo>
                  <a:lnTo>
                    <a:pt x="204241" y="39370"/>
                  </a:lnTo>
                  <a:lnTo>
                    <a:pt x="206019" y="40640"/>
                  </a:lnTo>
                  <a:lnTo>
                    <a:pt x="207010" y="40640"/>
                  </a:lnTo>
                  <a:lnTo>
                    <a:pt x="209067" y="39370"/>
                  </a:lnTo>
                  <a:lnTo>
                    <a:pt x="211137" y="38100"/>
                  </a:lnTo>
                  <a:lnTo>
                    <a:pt x="215049" y="39116"/>
                  </a:lnTo>
                  <a:lnTo>
                    <a:pt x="215049" y="20675"/>
                  </a:lnTo>
                  <a:lnTo>
                    <a:pt x="212775" y="21513"/>
                  </a:lnTo>
                  <a:lnTo>
                    <a:pt x="212775" y="30480"/>
                  </a:lnTo>
                  <a:lnTo>
                    <a:pt x="210705" y="33020"/>
                  </a:lnTo>
                  <a:lnTo>
                    <a:pt x="206019" y="33020"/>
                  </a:lnTo>
                  <a:lnTo>
                    <a:pt x="208292" y="31750"/>
                  </a:lnTo>
                  <a:lnTo>
                    <a:pt x="209854" y="30480"/>
                  </a:lnTo>
                  <a:lnTo>
                    <a:pt x="212775" y="30480"/>
                  </a:lnTo>
                  <a:lnTo>
                    <a:pt x="212775" y="21513"/>
                  </a:lnTo>
                  <a:lnTo>
                    <a:pt x="212559" y="21590"/>
                  </a:lnTo>
                  <a:lnTo>
                    <a:pt x="209854" y="24130"/>
                  </a:lnTo>
                  <a:lnTo>
                    <a:pt x="203885" y="27940"/>
                  </a:lnTo>
                  <a:lnTo>
                    <a:pt x="201180" y="31750"/>
                  </a:lnTo>
                  <a:lnTo>
                    <a:pt x="197548" y="33020"/>
                  </a:lnTo>
                  <a:lnTo>
                    <a:pt x="191300" y="36830"/>
                  </a:lnTo>
                  <a:lnTo>
                    <a:pt x="185153" y="39370"/>
                  </a:lnTo>
                  <a:lnTo>
                    <a:pt x="179984" y="42633"/>
                  </a:lnTo>
                  <a:lnTo>
                    <a:pt x="179984" y="58420"/>
                  </a:lnTo>
                  <a:lnTo>
                    <a:pt x="175564" y="60960"/>
                  </a:lnTo>
                  <a:lnTo>
                    <a:pt x="172364" y="67310"/>
                  </a:lnTo>
                  <a:lnTo>
                    <a:pt x="165823" y="63500"/>
                  </a:lnTo>
                  <a:lnTo>
                    <a:pt x="171018" y="63500"/>
                  </a:lnTo>
                  <a:lnTo>
                    <a:pt x="174002" y="57150"/>
                  </a:lnTo>
                  <a:lnTo>
                    <a:pt x="179984" y="58420"/>
                  </a:lnTo>
                  <a:lnTo>
                    <a:pt x="179984" y="42633"/>
                  </a:lnTo>
                  <a:lnTo>
                    <a:pt x="173075" y="46990"/>
                  </a:lnTo>
                  <a:lnTo>
                    <a:pt x="157708" y="57150"/>
                  </a:lnTo>
                  <a:lnTo>
                    <a:pt x="153162" y="60325"/>
                  </a:lnTo>
                  <a:lnTo>
                    <a:pt x="153162" y="73660"/>
                  </a:lnTo>
                  <a:lnTo>
                    <a:pt x="152019" y="76200"/>
                  </a:lnTo>
                  <a:lnTo>
                    <a:pt x="149961" y="77470"/>
                  </a:lnTo>
                  <a:lnTo>
                    <a:pt x="149466" y="77749"/>
                  </a:lnTo>
                  <a:lnTo>
                    <a:pt x="149466" y="81280"/>
                  </a:lnTo>
                  <a:lnTo>
                    <a:pt x="147688" y="83820"/>
                  </a:lnTo>
                  <a:lnTo>
                    <a:pt x="146189" y="86360"/>
                  </a:lnTo>
                  <a:lnTo>
                    <a:pt x="142773" y="86360"/>
                  </a:lnTo>
                  <a:lnTo>
                    <a:pt x="144983" y="83820"/>
                  </a:lnTo>
                  <a:lnTo>
                    <a:pt x="147256" y="82550"/>
                  </a:lnTo>
                  <a:lnTo>
                    <a:pt x="149466" y="81280"/>
                  </a:lnTo>
                  <a:lnTo>
                    <a:pt x="149466" y="77749"/>
                  </a:lnTo>
                  <a:lnTo>
                    <a:pt x="147612" y="78740"/>
                  </a:lnTo>
                  <a:lnTo>
                    <a:pt x="149034" y="76200"/>
                  </a:lnTo>
                  <a:lnTo>
                    <a:pt x="150888" y="74930"/>
                  </a:lnTo>
                  <a:lnTo>
                    <a:pt x="153162" y="73660"/>
                  </a:lnTo>
                  <a:lnTo>
                    <a:pt x="153162" y="60325"/>
                  </a:lnTo>
                  <a:lnTo>
                    <a:pt x="143154" y="67310"/>
                  </a:lnTo>
                  <a:lnTo>
                    <a:pt x="138366" y="71666"/>
                  </a:lnTo>
                  <a:lnTo>
                    <a:pt x="138366" y="86360"/>
                  </a:lnTo>
                  <a:lnTo>
                    <a:pt x="137579" y="88900"/>
                  </a:lnTo>
                  <a:lnTo>
                    <a:pt x="138074" y="91440"/>
                  </a:lnTo>
                  <a:lnTo>
                    <a:pt x="136372" y="90881"/>
                  </a:lnTo>
                  <a:lnTo>
                    <a:pt x="136372" y="93980"/>
                  </a:lnTo>
                  <a:lnTo>
                    <a:pt x="134239" y="96520"/>
                  </a:lnTo>
                  <a:lnTo>
                    <a:pt x="132245" y="99060"/>
                  </a:lnTo>
                  <a:lnTo>
                    <a:pt x="129895" y="101600"/>
                  </a:lnTo>
                  <a:lnTo>
                    <a:pt x="128333" y="101600"/>
                  </a:lnTo>
                  <a:lnTo>
                    <a:pt x="127127" y="100330"/>
                  </a:lnTo>
                  <a:lnTo>
                    <a:pt x="125272" y="100330"/>
                  </a:lnTo>
                  <a:lnTo>
                    <a:pt x="127901" y="95250"/>
                  </a:lnTo>
                  <a:lnTo>
                    <a:pt x="131965" y="95250"/>
                  </a:lnTo>
                  <a:lnTo>
                    <a:pt x="136372" y="93980"/>
                  </a:lnTo>
                  <a:lnTo>
                    <a:pt x="136372" y="90881"/>
                  </a:lnTo>
                  <a:lnTo>
                    <a:pt x="134239" y="90170"/>
                  </a:lnTo>
                  <a:lnTo>
                    <a:pt x="135166" y="88900"/>
                  </a:lnTo>
                  <a:lnTo>
                    <a:pt x="136448" y="87630"/>
                  </a:lnTo>
                  <a:lnTo>
                    <a:pt x="138366" y="86360"/>
                  </a:lnTo>
                  <a:lnTo>
                    <a:pt x="138366" y="71666"/>
                  </a:lnTo>
                  <a:lnTo>
                    <a:pt x="129171" y="80010"/>
                  </a:lnTo>
                  <a:lnTo>
                    <a:pt x="122923" y="85255"/>
                  </a:lnTo>
                  <a:lnTo>
                    <a:pt x="122923" y="104140"/>
                  </a:lnTo>
                  <a:lnTo>
                    <a:pt x="120650" y="111760"/>
                  </a:lnTo>
                  <a:lnTo>
                    <a:pt x="116738" y="116840"/>
                  </a:lnTo>
                  <a:lnTo>
                    <a:pt x="112331" y="120650"/>
                  </a:lnTo>
                  <a:lnTo>
                    <a:pt x="110909" y="121920"/>
                  </a:lnTo>
                  <a:lnTo>
                    <a:pt x="109982" y="119380"/>
                  </a:lnTo>
                  <a:lnTo>
                    <a:pt x="111493" y="116840"/>
                  </a:lnTo>
                  <a:lnTo>
                    <a:pt x="112255" y="115570"/>
                  </a:lnTo>
                  <a:lnTo>
                    <a:pt x="114465" y="110490"/>
                  </a:lnTo>
                  <a:lnTo>
                    <a:pt x="115697" y="109220"/>
                  </a:lnTo>
                  <a:lnTo>
                    <a:pt x="118160" y="106680"/>
                  </a:lnTo>
                  <a:lnTo>
                    <a:pt x="119443" y="105410"/>
                  </a:lnTo>
                  <a:lnTo>
                    <a:pt x="120650" y="104140"/>
                  </a:lnTo>
                  <a:lnTo>
                    <a:pt x="122923" y="104140"/>
                  </a:lnTo>
                  <a:lnTo>
                    <a:pt x="122923" y="85255"/>
                  </a:lnTo>
                  <a:lnTo>
                    <a:pt x="115531" y="91440"/>
                  </a:lnTo>
                  <a:lnTo>
                    <a:pt x="113614" y="95250"/>
                  </a:lnTo>
                  <a:lnTo>
                    <a:pt x="110909" y="97790"/>
                  </a:lnTo>
                  <a:lnTo>
                    <a:pt x="106489" y="97790"/>
                  </a:lnTo>
                  <a:lnTo>
                    <a:pt x="106489" y="128270"/>
                  </a:lnTo>
                  <a:lnTo>
                    <a:pt x="95046" y="144780"/>
                  </a:lnTo>
                  <a:lnTo>
                    <a:pt x="94691" y="137160"/>
                  </a:lnTo>
                  <a:lnTo>
                    <a:pt x="98031" y="132080"/>
                  </a:lnTo>
                  <a:lnTo>
                    <a:pt x="101549" y="128270"/>
                  </a:lnTo>
                  <a:lnTo>
                    <a:pt x="102730" y="127000"/>
                  </a:lnTo>
                  <a:lnTo>
                    <a:pt x="103365" y="128270"/>
                  </a:lnTo>
                  <a:lnTo>
                    <a:pt x="106489" y="128270"/>
                  </a:lnTo>
                  <a:lnTo>
                    <a:pt x="106489" y="97790"/>
                  </a:lnTo>
                  <a:lnTo>
                    <a:pt x="106286" y="97790"/>
                  </a:lnTo>
                  <a:lnTo>
                    <a:pt x="105359" y="101600"/>
                  </a:lnTo>
                  <a:lnTo>
                    <a:pt x="102438" y="104140"/>
                  </a:lnTo>
                  <a:lnTo>
                    <a:pt x="105219" y="104140"/>
                  </a:lnTo>
                  <a:lnTo>
                    <a:pt x="103505" y="106680"/>
                  </a:lnTo>
                  <a:lnTo>
                    <a:pt x="100660" y="107950"/>
                  </a:lnTo>
                  <a:lnTo>
                    <a:pt x="97104" y="109220"/>
                  </a:lnTo>
                  <a:lnTo>
                    <a:pt x="108559" y="93980"/>
                  </a:lnTo>
                  <a:lnTo>
                    <a:pt x="107772" y="92710"/>
                  </a:lnTo>
                  <a:lnTo>
                    <a:pt x="103797" y="97790"/>
                  </a:lnTo>
                  <a:lnTo>
                    <a:pt x="96926" y="105410"/>
                  </a:lnTo>
                  <a:lnTo>
                    <a:pt x="91414" y="111709"/>
                  </a:lnTo>
                  <a:lnTo>
                    <a:pt x="91414" y="121920"/>
                  </a:lnTo>
                  <a:lnTo>
                    <a:pt x="90068" y="124460"/>
                  </a:lnTo>
                  <a:lnTo>
                    <a:pt x="87782" y="125907"/>
                  </a:lnTo>
                  <a:lnTo>
                    <a:pt x="87782" y="153670"/>
                  </a:lnTo>
                  <a:lnTo>
                    <a:pt x="84226" y="161290"/>
                  </a:lnTo>
                  <a:lnTo>
                    <a:pt x="80035" y="168910"/>
                  </a:lnTo>
                  <a:lnTo>
                    <a:pt x="76047" y="176530"/>
                  </a:lnTo>
                  <a:lnTo>
                    <a:pt x="74345" y="175260"/>
                  </a:lnTo>
                  <a:lnTo>
                    <a:pt x="73558" y="175260"/>
                  </a:lnTo>
                  <a:lnTo>
                    <a:pt x="77685" y="166370"/>
                  </a:lnTo>
                  <a:lnTo>
                    <a:pt x="79387" y="163830"/>
                  </a:lnTo>
                  <a:lnTo>
                    <a:pt x="81102" y="161290"/>
                  </a:lnTo>
                  <a:lnTo>
                    <a:pt x="82511" y="157480"/>
                  </a:lnTo>
                  <a:lnTo>
                    <a:pt x="83451" y="154940"/>
                  </a:lnTo>
                  <a:lnTo>
                    <a:pt x="84937" y="152400"/>
                  </a:lnTo>
                  <a:lnTo>
                    <a:pt x="87642" y="151130"/>
                  </a:lnTo>
                  <a:lnTo>
                    <a:pt x="87782" y="153670"/>
                  </a:lnTo>
                  <a:lnTo>
                    <a:pt x="87782" y="125907"/>
                  </a:lnTo>
                  <a:lnTo>
                    <a:pt x="84023" y="128270"/>
                  </a:lnTo>
                  <a:lnTo>
                    <a:pt x="84518" y="123190"/>
                  </a:lnTo>
                  <a:lnTo>
                    <a:pt x="88138" y="120650"/>
                  </a:lnTo>
                  <a:lnTo>
                    <a:pt x="90487" y="116840"/>
                  </a:lnTo>
                  <a:lnTo>
                    <a:pt x="91414" y="121920"/>
                  </a:lnTo>
                  <a:lnTo>
                    <a:pt x="91414" y="111709"/>
                  </a:lnTo>
                  <a:lnTo>
                    <a:pt x="90246" y="113030"/>
                  </a:lnTo>
                  <a:lnTo>
                    <a:pt x="83858" y="121920"/>
                  </a:lnTo>
                  <a:lnTo>
                    <a:pt x="77825" y="129540"/>
                  </a:lnTo>
                  <a:lnTo>
                    <a:pt x="76403" y="132080"/>
                  </a:lnTo>
                  <a:lnTo>
                    <a:pt x="75272" y="134620"/>
                  </a:lnTo>
                  <a:lnTo>
                    <a:pt x="72986" y="135763"/>
                  </a:lnTo>
                  <a:lnTo>
                    <a:pt x="72986" y="147320"/>
                  </a:lnTo>
                  <a:lnTo>
                    <a:pt x="70993" y="151130"/>
                  </a:lnTo>
                  <a:lnTo>
                    <a:pt x="69075" y="153670"/>
                  </a:lnTo>
                  <a:lnTo>
                    <a:pt x="67081" y="157480"/>
                  </a:lnTo>
                  <a:lnTo>
                    <a:pt x="66306" y="153670"/>
                  </a:lnTo>
                  <a:lnTo>
                    <a:pt x="69291" y="148590"/>
                  </a:lnTo>
                  <a:lnTo>
                    <a:pt x="72986" y="147320"/>
                  </a:lnTo>
                  <a:lnTo>
                    <a:pt x="72986" y="135763"/>
                  </a:lnTo>
                  <a:lnTo>
                    <a:pt x="72707" y="135890"/>
                  </a:lnTo>
                  <a:lnTo>
                    <a:pt x="70929" y="138430"/>
                  </a:lnTo>
                  <a:lnTo>
                    <a:pt x="70002" y="140970"/>
                  </a:lnTo>
                  <a:lnTo>
                    <a:pt x="69011" y="143510"/>
                  </a:lnTo>
                  <a:lnTo>
                    <a:pt x="67157" y="144780"/>
                  </a:lnTo>
                  <a:lnTo>
                    <a:pt x="65659" y="144780"/>
                  </a:lnTo>
                  <a:lnTo>
                    <a:pt x="63601" y="147320"/>
                  </a:lnTo>
                  <a:lnTo>
                    <a:pt x="65455" y="148590"/>
                  </a:lnTo>
                  <a:lnTo>
                    <a:pt x="64236" y="151130"/>
                  </a:lnTo>
                  <a:lnTo>
                    <a:pt x="62179" y="153670"/>
                  </a:lnTo>
                  <a:lnTo>
                    <a:pt x="59753" y="156210"/>
                  </a:lnTo>
                  <a:lnTo>
                    <a:pt x="55702" y="160020"/>
                  </a:lnTo>
                  <a:lnTo>
                    <a:pt x="53149" y="161290"/>
                  </a:lnTo>
                  <a:lnTo>
                    <a:pt x="53860" y="161290"/>
                  </a:lnTo>
                  <a:lnTo>
                    <a:pt x="56629" y="161290"/>
                  </a:lnTo>
                  <a:lnTo>
                    <a:pt x="57124" y="162560"/>
                  </a:lnTo>
                  <a:lnTo>
                    <a:pt x="55918" y="163830"/>
                  </a:lnTo>
                  <a:lnTo>
                    <a:pt x="53860" y="161290"/>
                  </a:lnTo>
                  <a:lnTo>
                    <a:pt x="53708" y="162623"/>
                  </a:lnTo>
                  <a:lnTo>
                    <a:pt x="53708" y="181610"/>
                  </a:lnTo>
                  <a:lnTo>
                    <a:pt x="52933" y="184150"/>
                  </a:lnTo>
                  <a:lnTo>
                    <a:pt x="50012" y="189230"/>
                  </a:lnTo>
                  <a:lnTo>
                    <a:pt x="47244" y="193040"/>
                  </a:lnTo>
                  <a:lnTo>
                    <a:pt x="49085" y="187960"/>
                  </a:lnTo>
                  <a:lnTo>
                    <a:pt x="50800" y="184150"/>
                  </a:lnTo>
                  <a:lnTo>
                    <a:pt x="53708" y="181610"/>
                  </a:lnTo>
                  <a:lnTo>
                    <a:pt x="53708" y="162623"/>
                  </a:lnTo>
                  <a:lnTo>
                    <a:pt x="53568" y="163830"/>
                  </a:lnTo>
                  <a:lnTo>
                    <a:pt x="52933" y="165100"/>
                  </a:lnTo>
                  <a:lnTo>
                    <a:pt x="49618" y="170180"/>
                  </a:lnTo>
                  <a:lnTo>
                    <a:pt x="46405" y="176530"/>
                  </a:lnTo>
                  <a:lnTo>
                    <a:pt x="43002" y="181610"/>
                  </a:lnTo>
                  <a:lnTo>
                    <a:pt x="39128" y="186690"/>
                  </a:lnTo>
                  <a:lnTo>
                    <a:pt x="37782" y="189230"/>
                  </a:lnTo>
                  <a:lnTo>
                    <a:pt x="37134" y="191770"/>
                  </a:lnTo>
                  <a:lnTo>
                    <a:pt x="35001" y="193040"/>
                  </a:lnTo>
                  <a:lnTo>
                    <a:pt x="38138" y="196850"/>
                  </a:lnTo>
                  <a:lnTo>
                    <a:pt x="39484" y="193040"/>
                  </a:lnTo>
                  <a:lnTo>
                    <a:pt x="41402" y="194310"/>
                  </a:lnTo>
                  <a:lnTo>
                    <a:pt x="40627" y="195580"/>
                  </a:lnTo>
                  <a:lnTo>
                    <a:pt x="39344" y="196850"/>
                  </a:lnTo>
                  <a:lnTo>
                    <a:pt x="36779" y="198247"/>
                  </a:lnTo>
                  <a:lnTo>
                    <a:pt x="36779" y="204470"/>
                  </a:lnTo>
                  <a:lnTo>
                    <a:pt x="36283" y="205740"/>
                  </a:lnTo>
                  <a:lnTo>
                    <a:pt x="36207" y="208280"/>
                  </a:lnTo>
                  <a:lnTo>
                    <a:pt x="34150" y="209550"/>
                  </a:lnTo>
                  <a:lnTo>
                    <a:pt x="33718" y="207010"/>
                  </a:lnTo>
                  <a:lnTo>
                    <a:pt x="35140" y="205740"/>
                  </a:lnTo>
                  <a:lnTo>
                    <a:pt x="36779" y="204470"/>
                  </a:lnTo>
                  <a:lnTo>
                    <a:pt x="36779" y="198247"/>
                  </a:lnTo>
                  <a:lnTo>
                    <a:pt x="32296" y="200660"/>
                  </a:lnTo>
                  <a:lnTo>
                    <a:pt x="29806" y="205740"/>
                  </a:lnTo>
                  <a:lnTo>
                    <a:pt x="29171" y="210820"/>
                  </a:lnTo>
                  <a:lnTo>
                    <a:pt x="28956" y="213360"/>
                  </a:lnTo>
                  <a:lnTo>
                    <a:pt x="28536" y="215900"/>
                  </a:lnTo>
                  <a:lnTo>
                    <a:pt x="26187" y="217170"/>
                  </a:lnTo>
                  <a:lnTo>
                    <a:pt x="24333" y="220980"/>
                  </a:lnTo>
                  <a:lnTo>
                    <a:pt x="26682" y="220980"/>
                  </a:lnTo>
                  <a:lnTo>
                    <a:pt x="54229" y="220980"/>
                  </a:lnTo>
                  <a:lnTo>
                    <a:pt x="58508" y="209550"/>
                  </a:lnTo>
                  <a:lnTo>
                    <a:pt x="60413" y="204470"/>
                  </a:lnTo>
                  <a:lnTo>
                    <a:pt x="62318" y="199390"/>
                  </a:lnTo>
                  <a:lnTo>
                    <a:pt x="65024" y="194310"/>
                  </a:lnTo>
                  <a:lnTo>
                    <a:pt x="67589" y="187960"/>
                  </a:lnTo>
                  <a:lnTo>
                    <a:pt x="70434" y="181610"/>
                  </a:lnTo>
                  <a:lnTo>
                    <a:pt x="70713" y="180340"/>
                  </a:lnTo>
                  <a:lnTo>
                    <a:pt x="73202" y="179070"/>
                  </a:lnTo>
                  <a:lnTo>
                    <a:pt x="74980" y="180340"/>
                  </a:lnTo>
                  <a:lnTo>
                    <a:pt x="73342" y="181610"/>
                  </a:lnTo>
                  <a:lnTo>
                    <a:pt x="73063" y="181610"/>
                  </a:lnTo>
                  <a:lnTo>
                    <a:pt x="69964" y="187960"/>
                  </a:lnTo>
                  <a:lnTo>
                    <a:pt x="66979" y="194310"/>
                  </a:lnTo>
                  <a:lnTo>
                    <a:pt x="64096" y="200660"/>
                  </a:lnTo>
                  <a:lnTo>
                    <a:pt x="61328" y="208280"/>
                  </a:lnTo>
                  <a:lnTo>
                    <a:pt x="52082" y="232410"/>
                  </a:lnTo>
                  <a:lnTo>
                    <a:pt x="38328" y="283210"/>
                  </a:lnTo>
                  <a:lnTo>
                    <a:pt x="31762" y="330200"/>
                  </a:lnTo>
                  <a:lnTo>
                    <a:pt x="30594" y="351790"/>
                  </a:lnTo>
                  <a:lnTo>
                    <a:pt x="30594" y="375920"/>
                  </a:lnTo>
                  <a:lnTo>
                    <a:pt x="33858" y="420370"/>
                  </a:lnTo>
                  <a:lnTo>
                    <a:pt x="43053" y="471170"/>
                  </a:lnTo>
                  <a:lnTo>
                    <a:pt x="49949" y="495300"/>
                  </a:lnTo>
                  <a:lnTo>
                    <a:pt x="49949" y="496570"/>
                  </a:lnTo>
                  <a:lnTo>
                    <a:pt x="46926" y="487680"/>
                  </a:lnTo>
                  <a:lnTo>
                    <a:pt x="44246" y="478790"/>
                  </a:lnTo>
                  <a:lnTo>
                    <a:pt x="41846" y="468630"/>
                  </a:lnTo>
                  <a:lnTo>
                    <a:pt x="39624" y="459740"/>
                  </a:lnTo>
                  <a:lnTo>
                    <a:pt x="34036" y="430530"/>
                  </a:lnTo>
                  <a:lnTo>
                    <a:pt x="30632" y="400050"/>
                  </a:lnTo>
                  <a:lnTo>
                    <a:pt x="29298" y="369570"/>
                  </a:lnTo>
                  <a:lnTo>
                    <a:pt x="29959" y="339090"/>
                  </a:lnTo>
                  <a:lnTo>
                    <a:pt x="33375" y="303530"/>
                  </a:lnTo>
                  <a:lnTo>
                    <a:pt x="39839" y="267970"/>
                  </a:lnTo>
                  <a:lnTo>
                    <a:pt x="44119" y="252730"/>
                  </a:lnTo>
                  <a:lnTo>
                    <a:pt x="49098" y="234950"/>
                  </a:lnTo>
                  <a:lnTo>
                    <a:pt x="49466" y="233680"/>
                  </a:lnTo>
                  <a:lnTo>
                    <a:pt x="52793" y="224790"/>
                  </a:lnTo>
                  <a:lnTo>
                    <a:pt x="53746" y="222250"/>
                  </a:lnTo>
                  <a:lnTo>
                    <a:pt x="29095" y="222250"/>
                  </a:lnTo>
                  <a:lnTo>
                    <a:pt x="29095" y="224790"/>
                  </a:lnTo>
                  <a:lnTo>
                    <a:pt x="27889" y="228600"/>
                  </a:lnTo>
                  <a:lnTo>
                    <a:pt x="26898" y="231140"/>
                  </a:lnTo>
                  <a:lnTo>
                    <a:pt x="25755" y="234950"/>
                  </a:lnTo>
                  <a:lnTo>
                    <a:pt x="25539" y="233680"/>
                  </a:lnTo>
                  <a:lnTo>
                    <a:pt x="25120" y="231140"/>
                  </a:lnTo>
                  <a:lnTo>
                    <a:pt x="23406" y="233680"/>
                  </a:lnTo>
                  <a:lnTo>
                    <a:pt x="22123" y="233680"/>
                  </a:lnTo>
                  <a:lnTo>
                    <a:pt x="23761" y="231140"/>
                  </a:lnTo>
                  <a:lnTo>
                    <a:pt x="29095" y="224790"/>
                  </a:lnTo>
                  <a:lnTo>
                    <a:pt x="29095" y="222250"/>
                  </a:lnTo>
                  <a:lnTo>
                    <a:pt x="27317" y="222250"/>
                  </a:lnTo>
                  <a:lnTo>
                    <a:pt x="26758" y="223520"/>
                  </a:lnTo>
                  <a:lnTo>
                    <a:pt x="25476" y="224790"/>
                  </a:lnTo>
                  <a:lnTo>
                    <a:pt x="21488" y="227330"/>
                  </a:lnTo>
                  <a:lnTo>
                    <a:pt x="20066" y="229870"/>
                  </a:lnTo>
                  <a:lnTo>
                    <a:pt x="20853" y="232410"/>
                  </a:lnTo>
                  <a:lnTo>
                    <a:pt x="19710" y="237490"/>
                  </a:lnTo>
                  <a:lnTo>
                    <a:pt x="14732" y="242570"/>
                  </a:lnTo>
                  <a:lnTo>
                    <a:pt x="14376" y="250190"/>
                  </a:lnTo>
                  <a:lnTo>
                    <a:pt x="13093" y="256540"/>
                  </a:lnTo>
                  <a:lnTo>
                    <a:pt x="16510" y="256540"/>
                  </a:lnTo>
                  <a:lnTo>
                    <a:pt x="18364" y="255270"/>
                  </a:lnTo>
                  <a:lnTo>
                    <a:pt x="20561" y="252730"/>
                  </a:lnTo>
                  <a:lnTo>
                    <a:pt x="19634" y="257810"/>
                  </a:lnTo>
                  <a:lnTo>
                    <a:pt x="19215" y="259080"/>
                  </a:lnTo>
                  <a:lnTo>
                    <a:pt x="14160" y="259080"/>
                  </a:lnTo>
                  <a:lnTo>
                    <a:pt x="11887" y="260350"/>
                  </a:lnTo>
                  <a:lnTo>
                    <a:pt x="3517" y="299720"/>
                  </a:lnTo>
                  <a:lnTo>
                    <a:pt x="0" y="334010"/>
                  </a:lnTo>
                  <a:lnTo>
                    <a:pt x="0" y="372110"/>
                  </a:lnTo>
                  <a:lnTo>
                    <a:pt x="508" y="375920"/>
                  </a:lnTo>
                  <a:lnTo>
                    <a:pt x="1066" y="382270"/>
                  </a:lnTo>
                  <a:lnTo>
                    <a:pt x="1498" y="388620"/>
                  </a:lnTo>
                  <a:lnTo>
                    <a:pt x="2209" y="393700"/>
                  </a:lnTo>
                  <a:lnTo>
                    <a:pt x="4800" y="412750"/>
                  </a:lnTo>
                  <a:lnTo>
                    <a:pt x="15798" y="467360"/>
                  </a:lnTo>
                  <a:lnTo>
                    <a:pt x="30264" y="519430"/>
                  </a:lnTo>
                  <a:lnTo>
                    <a:pt x="49682" y="570230"/>
                  </a:lnTo>
                  <a:lnTo>
                    <a:pt x="73952" y="617220"/>
                  </a:lnTo>
                  <a:lnTo>
                    <a:pt x="102933" y="662940"/>
                  </a:lnTo>
                  <a:lnTo>
                    <a:pt x="132257" y="701040"/>
                  </a:lnTo>
                  <a:lnTo>
                    <a:pt x="165036" y="735330"/>
                  </a:lnTo>
                  <a:lnTo>
                    <a:pt x="201231" y="765810"/>
                  </a:lnTo>
                  <a:lnTo>
                    <a:pt x="240804" y="792480"/>
                  </a:lnTo>
                  <a:lnTo>
                    <a:pt x="246278" y="795020"/>
                  </a:lnTo>
                  <a:lnTo>
                    <a:pt x="251688" y="798830"/>
                  </a:lnTo>
                  <a:lnTo>
                    <a:pt x="257441" y="801370"/>
                  </a:lnTo>
                  <a:lnTo>
                    <a:pt x="265074" y="805180"/>
                  </a:lnTo>
                  <a:lnTo>
                    <a:pt x="272783" y="807720"/>
                  </a:lnTo>
                  <a:lnTo>
                    <a:pt x="280504" y="811530"/>
                  </a:lnTo>
                  <a:lnTo>
                    <a:pt x="288175" y="814070"/>
                  </a:lnTo>
                  <a:lnTo>
                    <a:pt x="327469" y="830580"/>
                  </a:lnTo>
                  <a:lnTo>
                    <a:pt x="367677" y="843280"/>
                  </a:lnTo>
                  <a:lnTo>
                    <a:pt x="408863" y="852170"/>
                  </a:lnTo>
                  <a:lnTo>
                    <a:pt x="451078" y="855980"/>
                  </a:lnTo>
                  <a:lnTo>
                    <a:pt x="461251" y="855980"/>
                  </a:lnTo>
                  <a:lnTo>
                    <a:pt x="528002" y="855980"/>
                  </a:lnTo>
                  <a:lnTo>
                    <a:pt x="572808" y="850900"/>
                  </a:lnTo>
                  <a:lnTo>
                    <a:pt x="615022" y="840740"/>
                  </a:lnTo>
                  <a:lnTo>
                    <a:pt x="635812" y="834390"/>
                  </a:lnTo>
                  <a:lnTo>
                    <a:pt x="638022" y="834390"/>
                  </a:lnTo>
                  <a:lnTo>
                    <a:pt x="638340" y="834263"/>
                  </a:lnTo>
                  <a:lnTo>
                    <a:pt x="634961" y="833120"/>
                  </a:lnTo>
                  <a:lnTo>
                    <a:pt x="635749" y="831850"/>
                  </a:lnTo>
                  <a:lnTo>
                    <a:pt x="636524" y="830580"/>
                  </a:lnTo>
                  <a:lnTo>
                    <a:pt x="637235" y="828040"/>
                  </a:lnTo>
                  <a:lnTo>
                    <a:pt x="636739" y="826770"/>
                  </a:lnTo>
                  <a:lnTo>
                    <a:pt x="635101" y="824230"/>
                  </a:lnTo>
                  <a:lnTo>
                    <a:pt x="633044" y="824230"/>
                  </a:lnTo>
                  <a:lnTo>
                    <a:pt x="631469" y="825500"/>
                  </a:lnTo>
                  <a:lnTo>
                    <a:pt x="629843" y="826770"/>
                  </a:lnTo>
                  <a:lnTo>
                    <a:pt x="632256" y="830580"/>
                  </a:lnTo>
                  <a:lnTo>
                    <a:pt x="631266" y="831850"/>
                  </a:lnTo>
                  <a:lnTo>
                    <a:pt x="627634" y="830580"/>
                  </a:lnTo>
                  <a:lnTo>
                    <a:pt x="626999" y="831850"/>
                  </a:lnTo>
                  <a:lnTo>
                    <a:pt x="626071" y="833120"/>
                  </a:lnTo>
                  <a:lnTo>
                    <a:pt x="626846" y="835660"/>
                  </a:lnTo>
                  <a:lnTo>
                    <a:pt x="622515" y="836930"/>
                  </a:lnTo>
                  <a:lnTo>
                    <a:pt x="619099" y="838200"/>
                  </a:lnTo>
                  <a:lnTo>
                    <a:pt x="617385" y="838200"/>
                  </a:lnTo>
                  <a:lnTo>
                    <a:pt x="615327" y="836930"/>
                  </a:lnTo>
                  <a:lnTo>
                    <a:pt x="614616" y="835660"/>
                  </a:lnTo>
                  <a:lnTo>
                    <a:pt x="613054" y="834390"/>
                  </a:lnTo>
                  <a:lnTo>
                    <a:pt x="608787" y="834390"/>
                  </a:lnTo>
                  <a:lnTo>
                    <a:pt x="607720" y="833120"/>
                  </a:lnTo>
                  <a:lnTo>
                    <a:pt x="607720" y="830580"/>
                  </a:lnTo>
                  <a:lnTo>
                    <a:pt x="607644" y="829310"/>
                  </a:lnTo>
                  <a:lnTo>
                    <a:pt x="610565" y="829310"/>
                  </a:lnTo>
                  <a:lnTo>
                    <a:pt x="614400" y="828040"/>
                  </a:lnTo>
                  <a:lnTo>
                    <a:pt x="616318" y="829310"/>
                  </a:lnTo>
                  <a:lnTo>
                    <a:pt x="614756" y="830580"/>
                  </a:lnTo>
                  <a:lnTo>
                    <a:pt x="611555" y="831850"/>
                  </a:lnTo>
                  <a:lnTo>
                    <a:pt x="614260" y="833120"/>
                  </a:lnTo>
                  <a:lnTo>
                    <a:pt x="620661" y="831850"/>
                  </a:lnTo>
                  <a:lnTo>
                    <a:pt x="621017" y="829310"/>
                  </a:lnTo>
                  <a:lnTo>
                    <a:pt x="621665" y="826770"/>
                  </a:lnTo>
                  <a:lnTo>
                    <a:pt x="623722" y="825500"/>
                  </a:lnTo>
                  <a:lnTo>
                    <a:pt x="626427" y="824230"/>
                  </a:lnTo>
                  <a:lnTo>
                    <a:pt x="628700" y="824230"/>
                  </a:lnTo>
                  <a:lnTo>
                    <a:pt x="630910" y="822960"/>
                  </a:lnTo>
                  <a:lnTo>
                    <a:pt x="633183" y="822960"/>
                  </a:lnTo>
                  <a:lnTo>
                    <a:pt x="635596" y="821690"/>
                  </a:lnTo>
                  <a:lnTo>
                    <a:pt x="637946" y="821690"/>
                  </a:lnTo>
                  <a:lnTo>
                    <a:pt x="640295" y="822960"/>
                  </a:lnTo>
                  <a:lnTo>
                    <a:pt x="642150" y="824230"/>
                  </a:lnTo>
                  <a:lnTo>
                    <a:pt x="643712" y="824230"/>
                  </a:lnTo>
                  <a:lnTo>
                    <a:pt x="645134" y="821690"/>
                  </a:lnTo>
                  <a:lnTo>
                    <a:pt x="641007" y="820420"/>
                  </a:lnTo>
                  <a:lnTo>
                    <a:pt x="644131" y="819150"/>
                  </a:lnTo>
                  <a:lnTo>
                    <a:pt x="649046" y="817880"/>
                  </a:lnTo>
                  <a:lnTo>
                    <a:pt x="654380" y="817880"/>
                  </a:lnTo>
                  <a:lnTo>
                    <a:pt x="661276" y="814070"/>
                  </a:lnTo>
                  <a:lnTo>
                    <a:pt x="663702" y="812800"/>
                  </a:lnTo>
                  <a:lnTo>
                    <a:pt x="665899" y="815340"/>
                  </a:lnTo>
                  <a:lnTo>
                    <a:pt x="667537" y="814070"/>
                  </a:lnTo>
                  <a:close/>
                </a:path>
                <a:path extrusionOk="0" h="855979" w="983614">
                  <a:moveTo>
                    <a:pt x="670534" y="819658"/>
                  </a:moveTo>
                  <a:lnTo>
                    <a:pt x="665899" y="817168"/>
                  </a:lnTo>
                  <a:lnTo>
                    <a:pt x="662419" y="818946"/>
                  </a:lnTo>
                  <a:lnTo>
                    <a:pt x="662139" y="823556"/>
                  </a:lnTo>
                  <a:lnTo>
                    <a:pt x="661631" y="827049"/>
                  </a:lnTo>
                  <a:lnTo>
                    <a:pt x="656450" y="823633"/>
                  </a:lnTo>
                  <a:lnTo>
                    <a:pt x="657225" y="821359"/>
                  </a:lnTo>
                  <a:lnTo>
                    <a:pt x="655586" y="821855"/>
                  </a:lnTo>
                  <a:lnTo>
                    <a:pt x="654659" y="821994"/>
                  </a:lnTo>
                  <a:lnTo>
                    <a:pt x="650189" y="823137"/>
                  </a:lnTo>
                  <a:lnTo>
                    <a:pt x="650824" y="824344"/>
                  </a:lnTo>
                  <a:lnTo>
                    <a:pt x="653453" y="827900"/>
                  </a:lnTo>
                  <a:lnTo>
                    <a:pt x="657440" y="829881"/>
                  </a:lnTo>
                  <a:lnTo>
                    <a:pt x="661428" y="830529"/>
                  </a:lnTo>
                  <a:lnTo>
                    <a:pt x="664629" y="831164"/>
                  </a:lnTo>
                  <a:lnTo>
                    <a:pt x="665619" y="826757"/>
                  </a:lnTo>
                  <a:lnTo>
                    <a:pt x="666902" y="824560"/>
                  </a:lnTo>
                  <a:lnTo>
                    <a:pt x="667969" y="822858"/>
                  </a:lnTo>
                  <a:lnTo>
                    <a:pt x="668324" y="820724"/>
                  </a:lnTo>
                  <a:lnTo>
                    <a:pt x="670534" y="819658"/>
                  </a:lnTo>
                  <a:close/>
                </a:path>
                <a:path extrusionOk="0" h="855979" w="983614">
                  <a:moveTo>
                    <a:pt x="674585" y="743305"/>
                  </a:moveTo>
                  <a:lnTo>
                    <a:pt x="674382" y="743381"/>
                  </a:lnTo>
                  <a:lnTo>
                    <a:pt x="674585" y="743305"/>
                  </a:lnTo>
                  <a:close/>
                </a:path>
                <a:path extrusionOk="0" h="855979" w="983614">
                  <a:moveTo>
                    <a:pt x="675360" y="138938"/>
                  </a:moveTo>
                  <a:lnTo>
                    <a:pt x="664121" y="132829"/>
                  </a:lnTo>
                  <a:lnTo>
                    <a:pt x="660069" y="132613"/>
                  </a:lnTo>
                  <a:lnTo>
                    <a:pt x="659498" y="136512"/>
                  </a:lnTo>
                  <a:lnTo>
                    <a:pt x="660996" y="141706"/>
                  </a:lnTo>
                  <a:lnTo>
                    <a:pt x="664197" y="152209"/>
                  </a:lnTo>
                  <a:lnTo>
                    <a:pt x="668324" y="148094"/>
                  </a:lnTo>
                  <a:lnTo>
                    <a:pt x="667969" y="140855"/>
                  </a:lnTo>
                  <a:lnTo>
                    <a:pt x="675360" y="138938"/>
                  </a:lnTo>
                  <a:close/>
                </a:path>
                <a:path extrusionOk="0" h="855979" w="983614">
                  <a:moveTo>
                    <a:pt x="678713" y="764679"/>
                  </a:moveTo>
                  <a:lnTo>
                    <a:pt x="678548" y="761834"/>
                  </a:lnTo>
                  <a:lnTo>
                    <a:pt x="678472" y="760844"/>
                  </a:lnTo>
                  <a:lnTo>
                    <a:pt x="678192" y="760133"/>
                  </a:lnTo>
                  <a:lnTo>
                    <a:pt x="678103" y="759917"/>
                  </a:lnTo>
                  <a:lnTo>
                    <a:pt x="677849" y="759282"/>
                  </a:lnTo>
                  <a:lnTo>
                    <a:pt x="677075" y="757580"/>
                  </a:lnTo>
                  <a:lnTo>
                    <a:pt x="677760" y="753452"/>
                  </a:lnTo>
                  <a:lnTo>
                    <a:pt x="677837" y="752462"/>
                  </a:lnTo>
                  <a:lnTo>
                    <a:pt x="676071" y="751116"/>
                  </a:lnTo>
                  <a:lnTo>
                    <a:pt x="672947" y="749973"/>
                  </a:lnTo>
                  <a:lnTo>
                    <a:pt x="673303" y="752043"/>
                  </a:lnTo>
                  <a:lnTo>
                    <a:pt x="672947" y="753452"/>
                  </a:lnTo>
                  <a:lnTo>
                    <a:pt x="670598" y="753249"/>
                  </a:lnTo>
                  <a:lnTo>
                    <a:pt x="669582" y="754595"/>
                  </a:lnTo>
                  <a:lnTo>
                    <a:pt x="669531" y="756437"/>
                  </a:lnTo>
                  <a:lnTo>
                    <a:pt x="672668" y="756729"/>
                  </a:lnTo>
                  <a:lnTo>
                    <a:pt x="670814" y="759917"/>
                  </a:lnTo>
                  <a:lnTo>
                    <a:pt x="668401" y="757936"/>
                  </a:lnTo>
                  <a:lnTo>
                    <a:pt x="667042" y="760133"/>
                  </a:lnTo>
                  <a:lnTo>
                    <a:pt x="667042" y="757224"/>
                  </a:lnTo>
                  <a:lnTo>
                    <a:pt x="663486" y="754672"/>
                  </a:lnTo>
                  <a:lnTo>
                    <a:pt x="664527" y="753808"/>
                  </a:lnTo>
                  <a:lnTo>
                    <a:pt x="666153" y="752462"/>
                  </a:lnTo>
                  <a:lnTo>
                    <a:pt x="668896" y="750265"/>
                  </a:lnTo>
                  <a:lnTo>
                    <a:pt x="670890" y="746493"/>
                  </a:lnTo>
                  <a:lnTo>
                    <a:pt x="675297" y="747636"/>
                  </a:lnTo>
                  <a:lnTo>
                    <a:pt x="675741" y="746493"/>
                  </a:lnTo>
                  <a:lnTo>
                    <a:pt x="675932" y="745998"/>
                  </a:lnTo>
                  <a:lnTo>
                    <a:pt x="672807" y="745083"/>
                  </a:lnTo>
                  <a:lnTo>
                    <a:pt x="674382" y="743381"/>
                  </a:lnTo>
                  <a:lnTo>
                    <a:pt x="671029" y="744575"/>
                  </a:lnTo>
                  <a:lnTo>
                    <a:pt x="667118" y="747204"/>
                  </a:lnTo>
                  <a:lnTo>
                    <a:pt x="662343" y="748271"/>
                  </a:lnTo>
                  <a:lnTo>
                    <a:pt x="658368" y="750976"/>
                  </a:lnTo>
                  <a:lnTo>
                    <a:pt x="656094" y="752462"/>
                  </a:lnTo>
                  <a:lnTo>
                    <a:pt x="651814" y="750620"/>
                  </a:lnTo>
                  <a:lnTo>
                    <a:pt x="651395" y="754672"/>
                  </a:lnTo>
                  <a:lnTo>
                    <a:pt x="651446" y="755586"/>
                  </a:lnTo>
                  <a:lnTo>
                    <a:pt x="652030" y="756589"/>
                  </a:lnTo>
                  <a:lnTo>
                    <a:pt x="655091" y="755307"/>
                  </a:lnTo>
                  <a:lnTo>
                    <a:pt x="655447" y="759561"/>
                  </a:lnTo>
                  <a:lnTo>
                    <a:pt x="656513" y="759917"/>
                  </a:lnTo>
                  <a:lnTo>
                    <a:pt x="658647" y="760920"/>
                  </a:lnTo>
                  <a:lnTo>
                    <a:pt x="661898" y="761263"/>
                  </a:lnTo>
                  <a:lnTo>
                    <a:pt x="661352" y="760844"/>
                  </a:lnTo>
                  <a:lnTo>
                    <a:pt x="660425" y="757440"/>
                  </a:lnTo>
                  <a:lnTo>
                    <a:pt x="657796" y="755586"/>
                  </a:lnTo>
                  <a:lnTo>
                    <a:pt x="658025" y="755307"/>
                  </a:lnTo>
                  <a:lnTo>
                    <a:pt x="659218" y="753808"/>
                  </a:lnTo>
                  <a:lnTo>
                    <a:pt x="661631" y="754595"/>
                  </a:lnTo>
                  <a:lnTo>
                    <a:pt x="664552" y="763257"/>
                  </a:lnTo>
                  <a:lnTo>
                    <a:pt x="662254" y="761517"/>
                  </a:lnTo>
                  <a:lnTo>
                    <a:pt x="658228" y="763117"/>
                  </a:lnTo>
                  <a:lnTo>
                    <a:pt x="658228" y="765035"/>
                  </a:lnTo>
                  <a:lnTo>
                    <a:pt x="660361" y="769302"/>
                  </a:lnTo>
                  <a:lnTo>
                    <a:pt x="662343" y="771067"/>
                  </a:lnTo>
                  <a:lnTo>
                    <a:pt x="662419" y="767308"/>
                  </a:lnTo>
                  <a:lnTo>
                    <a:pt x="664121" y="767740"/>
                  </a:lnTo>
                  <a:lnTo>
                    <a:pt x="665264" y="769442"/>
                  </a:lnTo>
                  <a:lnTo>
                    <a:pt x="667258" y="769086"/>
                  </a:lnTo>
                  <a:lnTo>
                    <a:pt x="667651" y="767740"/>
                  </a:lnTo>
                  <a:lnTo>
                    <a:pt x="667677" y="767308"/>
                  </a:lnTo>
                  <a:lnTo>
                    <a:pt x="665975" y="765670"/>
                  </a:lnTo>
                  <a:lnTo>
                    <a:pt x="667042" y="763905"/>
                  </a:lnTo>
                  <a:lnTo>
                    <a:pt x="668540" y="764108"/>
                  </a:lnTo>
                  <a:lnTo>
                    <a:pt x="668604" y="766241"/>
                  </a:lnTo>
                  <a:lnTo>
                    <a:pt x="670534" y="765822"/>
                  </a:lnTo>
                  <a:lnTo>
                    <a:pt x="670013" y="763905"/>
                  </a:lnTo>
                  <a:lnTo>
                    <a:pt x="669836" y="763257"/>
                  </a:lnTo>
                  <a:lnTo>
                    <a:pt x="671664" y="762190"/>
                  </a:lnTo>
                  <a:lnTo>
                    <a:pt x="673658" y="761987"/>
                  </a:lnTo>
                  <a:lnTo>
                    <a:pt x="675652" y="761834"/>
                  </a:lnTo>
                  <a:lnTo>
                    <a:pt x="676643" y="764463"/>
                  </a:lnTo>
                  <a:lnTo>
                    <a:pt x="678713" y="764679"/>
                  </a:lnTo>
                  <a:close/>
                </a:path>
                <a:path extrusionOk="0" h="855979" w="983614">
                  <a:moveTo>
                    <a:pt x="700328" y="118694"/>
                  </a:moveTo>
                  <a:lnTo>
                    <a:pt x="700049" y="114427"/>
                  </a:lnTo>
                  <a:lnTo>
                    <a:pt x="699909" y="111163"/>
                  </a:lnTo>
                  <a:lnTo>
                    <a:pt x="697915" y="109524"/>
                  </a:lnTo>
                  <a:lnTo>
                    <a:pt x="694855" y="110667"/>
                  </a:lnTo>
                  <a:lnTo>
                    <a:pt x="689305" y="112864"/>
                  </a:lnTo>
                  <a:lnTo>
                    <a:pt x="682904" y="114287"/>
                  </a:lnTo>
                  <a:lnTo>
                    <a:pt x="681621" y="121742"/>
                  </a:lnTo>
                  <a:lnTo>
                    <a:pt x="683120" y="122097"/>
                  </a:lnTo>
                  <a:lnTo>
                    <a:pt x="685177" y="119964"/>
                  </a:lnTo>
                  <a:lnTo>
                    <a:pt x="686320" y="124942"/>
                  </a:lnTo>
                  <a:lnTo>
                    <a:pt x="684110" y="125158"/>
                  </a:lnTo>
                  <a:lnTo>
                    <a:pt x="679488" y="126923"/>
                  </a:lnTo>
                  <a:lnTo>
                    <a:pt x="676224" y="127990"/>
                  </a:lnTo>
                  <a:lnTo>
                    <a:pt x="671309" y="129844"/>
                  </a:lnTo>
                  <a:lnTo>
                    <a:pt x="670814" y="130695"/>
                  </a:lnTo>
                  <a:lnTo>
                    <a:pt x="677138" y="136232"/>
                  </a:lnTo>
                  <a:lnTo>
                    <a:pt x="679132" y="136448"/>
                  </a:lnTo>
                  <a:lnTo>
                    <a:pt x="688314" y="131330"/>
                  </a:lnTo>
                  <a:lnTo>
                    <a:pt x="690727" y="128130"/>
                  </a:lnTo>
                  <a:lnTo>
                    <a:pt x="692150" y="127215"/>
                  </a:lnTo>
                  <a:lnTo>
                    <a:pt x="693864" y="127076"/>
                  </a:lnTo>
                  <a:lnTo>
                    <a:pt x="696277" y="125869"/>
                  </a:lnTo>
                  <a:lnTo>
                    <a:pt x="698766" y="122453"/>
                  </a:lnTo>
                  <a:lnTo>
                    <a:pt x="700328" y="118694"/>
                  </a:lnTo>
                  <a:close/>
                </a:path>
                <a:path extrusionOk="0" h="855979" w="983614">
                  <a:moveTo>
                    <a:pt x="705878" y="710133"/>
                  </a:moveTo>
                  <a:lnTo>
                    <a:pt x="705243" y="709866"/>
                  </a:lnTo>
                  <a:lnTo>
                    <a:pt x="705459" y="710133"/>
                  </a:lnTo>
                  <a:lnTo>
                    <a:pt x="705637" y="710323"/>
                  </a:lnTo>
                  <a:lnTo>
                    <a:pt x="705878" y="710133"/>
                  </a:lnTo>
                  <a:close/>
                </a:path>
                <a:path extrusionOk="0" h="855979" w="983614">
                  <a:moveTo>
                    <a:pt x="708723" y="76860"/>
                  </a:moveTo>
                  <a:lnTo>
                    <a:pt x="706945" y="74587"/>
                  </a:lnTo>
                  <a:lnTo>
                    <a:pt x="697280" y="74371"/>
                  </a:lnTo>
                  <a:lnTo>
                    <a:pt x="691438" y="74510"/>
                  </a:lnTo>
                  <a:lnTo>
                    <a:pt x="685609" y="75501"/>
                  </a:lnTo>
                  <a:lnTo>
                    <a:pt x="687108" y="81254"/>
                  </a:lnTo>
                  <a:lnTo>
                    <a:pt x="687959" y="83324"/>
                  </a:lnTo>
                  <a:lnTo>
                    <a:pt x="685177" y="88430"/>
                  </a:lnTo>
                  <a:lnTo>
                    <a:pt x="685469" y="90563"/>
                  </a:lnTo>
                  <a:lnTo>
                    <a:pt x="689597" y="91198"/>
                  </a:lnTo>
                  <a:lnTo>
                    <a:pt x="686181" y="95885"/>
                  </a:lnTo>
                  <a:lnTo>
                    <a:pt x="681913" y="97307"/>
                  </a:lnTo>
                  <a:lnTo>
                    <a:pt x="673303" y="92913"/>
                  </a:lnTo>
                  <a:lnTo>
                    <a:pt x="669036" y="92125"/>
                  </a:lnTo>
                  <a:lnTo>
                    <a:pt x="658787" y="92265"/>
                  </a:lnTo>
                  <a:lnTo>
                    <a:pt x="654240" y="91986"/>
                  </a:lnTo>
                  <a:lnTo>
                    <a:pt x="652526" y="90843"/>
                  </a:lnTo>
                  <a:lnTo>
                    <a:pt x="657440" y="86804"/>
                  </a:lnTo>
                  <a:lnTo>
                    <a:pt x="656945" y="83667"/>
                  </a:lnTo>
                  <a:lnTo>
                    <a:pt x="657161" y="80619"/>
                  </a:lnTo>
                  <a:lnTo>
                    <a:pt x="659079" y="79768"/>
                  </a:lnTo>
                  <a:lnTo>
                    <a:pt x="659930" y="81330"/>
                  </a:lnTo>
                  <a:lnTo>
                    <a:pt x="660920" y="82397"/>
                  </a:lnTo>
                  <a:lnTo>
                    <a:pt x="666330" y="87795"/>
                  </a:lnTo>
                  <a:lnTo>
                    <a:pt x="675297" y="87439"/>
                  </a:lnTo>
                  <a:lnTo>
                    <a:pt x="680275" y="81546"/>
                  </a:lnTo>
                  <a:lnTo>
                    <a:pt x="680554" y="77139"/>
                  </a:lnTo>
                  <a:lnTo>
                    <a:pt x="678357" y="75006"/>
                  </a:lnTo>
                  <a:lnTo>
                    <a:pt x="675792" y="76644"/>
                  </a:lnTo>
                  <a:lnTo>
                    <a:pt x="671804" y="77279"/>
                  </a:lnTo>
                  <a:lnTo>
                    <a:pt x="672096" y="79197"/>
                  </a:lnTo>
                  <a:lnTo>
                    <a:pt x="672452" y="80543"/>
                  </a:lnTo>
                  <a:lnTo>
                    <a:pt x="673227" y="83108"/>
                  </a:lnTo>
                  <a:lnTo>
                    <a:pt x="671601" y="83172"/>
                  </a:lnTo>
                  <a:lnTo>
                    <a:pt x="669963" y="82892"/>
                  </a:lnTo>
                  <a:lnTo>
                    <a:pt x="666115" y="80619"/>
                  </a:lnTo>
                  <a:lnTo>
                    <a:pt x="664768" y="78130"/>
                  </a:lnTo>
                  <a:lnTo>
                    <a:pt x="660781" y="78981"/>
                  </a:lnTo>
                  <a:lnTo>
                    <a:pt x="656653" y="80048"/>
                  </a:lnTo>
                  <a:lnTo>
                    <a:pt x="648766" y="81749"/>
                  </a:lnTo>
                  <a:lnTo>
                    <a:pt x="647128" y="83248"/>
                  </a:lnTo>
                  <a:lnTo>
                    <a:pt x="647407" y="86296"/>
                  </a:lnTo>
                  <a:lnTo>
                    <a:pt x="646480" y="89217"/>
                  </a:lnTo>
                  <a:lnTo>
                    <a:pt x="645845" y="92265"/>
                  </a:lnTo>
                  <a:lnTo>
                    <a:pt x="650900" y="92405"/>
                  </a:lnTo>
                  <a:lnTo>
                    <a:pt x="649681" y="95821"/>
                  </a:lnTo>
                  <a:lnTo>
                    <a:pt x="648550" y="97383"/>
                  </a:lnTo>
                  <a:lnTo>
                    <a:pt x="646912" y="97383"/>
                  </a:lnTo>
                  <a:lnTo>
                    <a:pt x="641438" y="96100"/>
                  </a:lnTo>
                  <a:lnTo>
                    <a:pt x="639508" y="95745"/>
                  </a:lnTo>
                  <a:lnTo>
                    <a:pt x="637882" y="96532"/>
                  </a:lnTo>
                  <a:lnTo>
                    <a:pt x="636308" y="100787"/>
                  </a:lnTo>
                  <a:lnTo>
                    <a:pt x="635101" y="103200"/>
                  </a:lnTo>
                  <a:lnTo>
                    <a:pt x="636244" y="105829"/>
                  </a:lnTo>
                  <a:lnTo>
                    <a:pt x="637374" y="106476"/>
                  </a:lnTo>
                  <a:lnTo>
                    <a:pt x="640080" y="106476"/>
                  </a:lnTo>
                  <a:lnTo>
                    <a:pt x="640219" y="107823"/>
                  </a:lnTo>
                  <a:lnTo>
                    <a:pt x="639089" y="109664"/>
                  </a:lnTo>
                  <a:lnTo>
                    <a:pt x="641286" y="109524"/>
                  </a:lnTo>
                  <a:lnTo>
                    <a:pt x="647636" y="107403"/>
                  </a:lnTo>
                  <a:lnTo>
                    <a:pt x="654050" y="105498"/>
                  </a:lnTo>
                  <a:lnTo>
                    <a:pt x="700684" y="97243"/>
                  </a:lnTo>
                  <a:lnTo>
                    <a:pt x="708304" y="88861"/>
                  </a:lnTo>
                  <a:lnTo>
                    <a:pt x="708723" y="76860"/>
                  </a:lnTo>
                  <a:close/>
                </a:path>
                <a:path extrusionOk="0" h="855979" w="983614">
                  <a:moveTo>
                    <a:pt x="750773" y="110451"/>
                  </a:moveTo>
                  <a:lnTo>
                    <a:pt x="747141" y="112509"/>
                  </a:lnTo>
                  <a:lnTo>
                    <a:pt x="745007" y="108953"/>
                  </a:lnTo>
                  <a:lnTo>
                    <a:pt x="742086" y="110375"/>
                  </a:lnTo>
                  <a:lnTo>
                    <a:pt x="741311" y="109385"/>
                  </a:lnTo>
                  <a:lnTo>
                    <a:pt x="742518" y="108102"/>
                  </a:lnTo>
                  <a:lnTo>
                    <a:pt x="740816" y="107251"/>
                  </a:lnTo>
                  <a:lnTo>
                    <a:pt x="738822" y="110236"/>
                  </a:lnTo>
                  <a:lnTo>
                    <a:pt x="738682" y="113360"/>
                  </a:lnTo>
                  <a:lnTo>
                    <a:pt x="739457" y="116700"/>
                  </a:lnTo>
                  <a:lnTo>
                    <a:pt x="742086" y="114363"/>
                  </a:lnTo>
                  <a:lnTo>
                    <a:pt x="742442" y="117132"/>
                  </a:lnTo>
                  <a:lnTo>
                    <a:pt x="741946" y="119405"/>
                  </a:lnTo>
                  <a:lnTo>
                    <a:pt x="742518" y="119824"/>
                  </a:lnTo>
                  <a:lnTo>
                    <a:pt x="744728" y="118897"/>
                  </a:lnTo>
                  <a:lnTo>
                    <a:pt x="748131" y="117411"/>
                  </a:lnTo>
                  <a:lnTo>
                    <a:pt x="748703" y="114147"/>
                  </a:lnTo>
                  <a:lnTo>
                    <a:pt x="750773" y="110451"/>
                  </a:lnTo>
                  <a:close/>
                </a:path>
                <a:path extrusionOk="0" h="855979" w="983614">
                  <a:moveTo>
                    <a:pt x="779653" y="111023"/>
                  </a:moveTo>
                  <a:lnTo>
                    <a:pt x="778802" y="110375"/>
                  </a:lnTo>
                  <a:lnTo>
                    <a:pt x="773747" y="112864"/>
                  </a:lnTo>
                  <a:lnTo>
                    <a:pt x="770470" y="116979"/>
                  </a:lnTo>
                  <a:lnTo>
                    <a:pt x="769480" y="123380"/>
                  </a:lnTo>
                  <a:lnTo>
                    <a:pt x="767981" y="121246"/>
                  </a:lnTo>
                  <a:lnTo>
                    <a:pt x="768832" y="118478"/>
                  </a:lnTo>
                  <a:lnTo>
                    <a:pt x="764425" y="118338"/>
                  </a:lnTo>
                  <a:lnTo>
                    <a:pt x="764070" y="120396"/>
                  </a:lnTo>
                  <a:lnTo>
                    <a:pt x="764209" y="122313"/>
                  </a:lnTo>
                  <a:lnTo>
                    <a:pt x="764070" y="122669"/>
                  </a:lnTo>
                  <a:lnTo>
                    <a:pt x="759942" y="124155"/>
                  </a:lnTo>
                  <a:lnTo>
                    <a:pt x="761796" y="128346"/>
                  </a:lnTo>
                  <a:lnTo>
                    <a:pt x="760158" y="130975"/>
                  </a:lnTo>
                  <a:lnTo>
                    <a:pt x="762787" y="129768"/>
                  </a:lnTo>
                  <a:lnTo>
                    <a:pt x="762723" y="126784"/>
                  </a:lnTo>
                  <a:lnTo>
                    <a:pt x="764286" y="124802"/>
                  </a:lnTo>
                  <a:lnTo>
                    <a:pt x="764362" y="128206"/>
                  </a:lnTo>
                  <a:lnTo>
                    <a:pt x="763790" y="130340"/>
                  </a:lnTo>
                  <a:lnTo>
                    <a:pt x="766699" y="128066"/>
                  </a:lnTo>
                  <a:lnTo>
                    <a:pt x="766419" y="129844"/>
                  </a:lnTo>
                  <a:lnTo>
                    <a:pt x="766343" y="131267"/>
                  </a:lnTo>
                  <a:lnTo>
                    <a:pt x="766635" y="134315"/>
                  </a:lnTo>
                  <a:lnTo>
                    <a:pt x="770331" y="133743"/>
                  </a:lnTo>
                  <a:lnTo>
                    <a:pt x="775093" y="127990"/>
                  </a:lnTo>
                  <a:lnTo>
                    <a:pt x="774458" y="124371"/>
                  </a:lnTo>
                  <a:lnTo>
                    <a:pt x="774026" y="121526"/>
                  </a:lnTo>
                  <a:lnTo>
                    <a:pt x="774954" y="119329"/>
                  </a:lnTo>
                  <a:lnTo>
                    <a:pt x="777227" y="114998"/>
                  </a:lnTo>
                  <a:lnTo>
                    <a:pt x="779653" y="111023"/>
                  </a:lnTo>
                  <a:close/>
                </a:path>
                <a:path extrusionOk="0" h="855979" w="983614">
                  <a:moveTo>
                    <a:pt x="788822" y="113931"/>
                  </a:moveTo>
                  <a:lnTo>
                    <a:pt x="788466" y="111734"/>
                  </a:lnTo>
                  <a:lnTo>
                    <a:pt x="785977" y="112014"/>
                  </a:lnTo>
                  <a:lnTo>
                    <a:pt x="782916" y="115849"/>
                  </a:lnTo>
                  <a:lnTo>
                    <a:pt x="781926" y="117055"/>
                  </a:lnTo>
                  <a:lnTo>
                    <a:pt x="781850" y="120535"/>
                  </a:lnTo>
                  <a:lnTo>
                    <a:pt x="778725" y="118046"/>
                  </a:lnTo>
                  <a:lnTo>
                    <a:pt x="776947" y="119761"/>
                  </a:lnTo>
                  <a:lnTo>
                    <a:pt x="777519" y="122034"/>
                  </a:lnTo>
                  <a:lnTo>
                    <a:pt x="781926" y="122237"/>
                  </a:lnTo>
                  <a:lnTo>
                    <a:pt x="784555" y="119761"/>
                  </a:lnTo>
                  <a:lnTo>
                    <a:pt x="787336" y="117411"/>
                  </a:lnTo>
                  <a:lnTo>
                    <a:pt x="788822" y="113931"/>
                  </a:lnTo>
                  <a:close/>
                </a:path>
                <a:path extrusionOk="0" h="855979" w="983614">
                  <a:moveTo>
                    <a:pt x="793165" y="121246"/>
                  </a:moveTo>
                  <a:lnTo>
                    <a:pt x="787552" y="122034"/>
                  </a:lnTo>
                  <a:lnTo>
                    <a:pt x="786904" y="127355"/>
                  </a:lnTo>
                  <a:lnTo>
                    <a:pt x="783983" y="130619"/>
                  </a:lnTo>
                  <a:lnTo>
                    <a:pt x="783132" y="129984"/>
                  </a:lnTo>
                  <a:lnTo>
                    <a:pt x="783488" y="128066"/>
                  </a:lnTo>
                  <a:lnTo>
                    <a:pt x="781354" y="129197"/>
                  </a:lnTo>
                  <a:lnTo>
                    <a:pt x="778230" y="130759"/>
                  </a:lnTo>
                  <a:lnTo>
                    <a:pt x="778510" y="134099"/>
                  </a:lnTo>
                  <a:lnTo>
                    <a:pt x="775741" y="137439"/>
                  </a:lnTo>
                  <a:lnTo>
                    <a:pt x="778090" y="138226"/>
                  </a:lnTo>
                  <a:lnTo>
                    <a:pt x="777659" y="140284"/>
                  </a:lnTo>
                  <a:lnTo>
                    <a:pt x="784136" y="134315"/>
                  </a:lnTo>
                  <a:lnTo>
                    <a:pt x="791108" y="129908"/>
                  </a:lnTo>
                  <a:lnTo>
                    <a:pt x="793165" y="121246"/>
                  </a:lnTo>
                  <a:close/>
                </a:path>
                <a:path extrusionOk="0" h="855979" w="983614">
                  <a:moveTo>
                    <a:pt x="806894" y="139433"/>
                  </a:moveTo>
                  <a:lnTo>
                    <a:pt x="805688" y="136017"/>
                  </a:lnTo>
                  <a:lnTo>
                    <a:pt x="803122" y="136944"/>
                  </a:lnTo>
                  <a:lnTo>
                    <a:pt x="800493" y="139712"/>
                  </a:lnTo>
                  <a:lnTo>
                    <a:pt x="797928" y="142557"/>
                  </a:lnTo>
                  <a:lnTo>
                    <a:pt x="795299" y="145326"/>
                  </a:lnTo>
                  <a:lnTo>
                    <a:pt x="796226" y="142125"/>
                  </a:lnTo>
                  <a:lnTo>
                    <a:pt x="796937" y="138645"/>
                  </a:lnTo>
                  <a:lnTo>
                    <a:pt x="798931" y="136232"/>
                  </a:lnTo>
                  <a:lnTo>
                    <a:pt x="801484" y="133248"/>
                  </a:lnTo>
                  <a:lnTo>
                    <a:pt x="801916" y="133032"/>
                  </a:lnTo>
                  <a:lnTo>
                    <a:pt x="798639" y="130759"/>
                  </a:lnTo>
                  <a:lnTo>
                    <a:pt x="795578" y="134239"/>
                  </a:lnTo>
                  <a:lnTo>
                    <a:pt x="793661" y="138366"/>
                  </a:lnTo>
                  <a:lnTo>
                    <a:pt x="793800" y="143548"/>
                  </a:lnTo>
                  <a:lnTo>
                    <a:pt x="792099" y="140995"/>
                  </a:lnTo>
                  <a:lnTo>
                    <a:pt x="790244" y="142341"/>
                  </a:lnTo>
                  <a:lnTo>
                    <a:pt x="789178" y="144183"/>
                  </a:lnTo>
                  <a:lnTo>
                    <a:pt x="787971" y="146037"/>
                  </a:lnTo>
                  <a:lnTo>
                    <a:pt x="787476" y="148234"/>
                  </a:lnTo>
                  <a:lnTo>
                    <a:pt x="790600" y="146748"/>
                  </a:lnTo>
                  <a:lnTo>
                    <a:pt x="790536" y="148310"/>
                  </a:lnTo>
                  <a:lnTo>
                    <a:pt x="789889" y="149733"/>
                  </a:lnTo>
                  <a:lnTo>
                    <a:pt x="791171" y="151434"/>
                  </a:lnTo>
                  <a:lnTo>
                    <a:pt x="794512" y="147459"/>
                  </a:lnTo>
                  <a:lnTo>
                    <a:pt x="799998" y="146608"/>
                  </a:lnTo>
                  <a:lnTo>
                    <a:pt x="802703" y="142201"/>
                  </a:lnTo>
                  <a:lnTo>
                    <a:pt x="804760" y="141630"/>
                  </a:lnTo>
                  <a:lnTo>
                    <a:pt x="806894" y="139433"/>
                  </a:lnTo>
                  <a:close/>
                </a:path>
                <a:path extrusionOk="0" h="855979" w="983614">
                  <a:moveTo>
                    <a:pt x="809523" y="149301"/>
                  </a:moveTo>
                  <a:lnTo>
                    <a:pt x="809320" y="147320"/>
                  </a:lnTo>
                  <a:lnTo>
                    <a:pt x="808101" y="146253"/>
                  </a:lnTo>
                  <a:lnTo>
                    <a:pt x="806970" y="149085"/>
                  </a:lnTo>
                  <a:lnTo>
                    <a:pt x="805967" y="146748"/>
                  </a:lnTo>
                  <a:lnTo>
                    <a:pt x="804900" y="144335"/>
                  </a:lnTo>
                  <a:lnTo>
                    <a:pt x="803833" y="145605"/>
                  </a:lnTo>
                  <a:lnTo>
                    <a:pt x="803122" y="147027"/>
                  </a:lnTo>
                  <a:lnTo>
                    <a:pt x="801128" y="151434"/>
                  </a:lnTo>
                  <a:lnTo>
                    <a:pt x="798995" y="153136"/>
                  </a:lnTo>
                  <a:lnTo>
                    <a:pt x="798855" y="155486"/>
                  </a:lnTo>
                  <a:lnTo>
                    <a:pt x="798576" y="158115"/>
                  </a:lnTo>
                  <a:lnTo>
                    <a:pt x="800277" y="158038"/>
                  </a:lnTo>
                  <a:lnTo>
                    <a:pt x="801065" y="156972"/>
                  </a:lnTo>
                  <a:lnTo>
                    <a:pt x="803262" y="154635"/>
                  </a:lnTo>
                  <a:lnTo>
                    <a:pt x="804621" y="153136"/>
                  </a:lnTo>
                  <a:lnTo>
                    <a:pt x="806538" y="152425"/>
                  </a:lnTo>
                  <a:lnTo>
                    <a:pt x="809244" y="151498"/>
                  </a:lnTo>
                  <a:lnTo>
                    <a:pt x="809523" y="149301"/>
                  </a:lnTo>
                  <a:close/>
                </a:path>
                <a:path extrusionOk="0" h="855979" w="983614">
                  <a:moveTo>
                    <a:pt x="845731" y="416725"/>
                  </a:moveTo>
                  <a:lnTo>
                    <a:pt x="844740" y="415163"/>
                  </a:lnTo>
                  <a:lnTo>
                    <a:pt x="841895" y="415226"/>
                  </a:lnTo>
                  <a:lnTo>
                    <a:pt x="839901" y="415861"/>
                  </a:lnTo>
                  <a:lnTo>
                    <a:pt x="834212" y="418134"/>
                  </a:lnTo>
                  <a:lnTo>
                    <a:pt x="831507" y="422617"/>
                  </a:lnTo>
                  <a:lnTo>
                    <a:pt x="830364" y="428371"/>
                  </a:lnTo>
                  <a:lnTo>
                    <a:pt x="829945" y="430352"/>
                  </a:lnTo>
                  <a:lnTo>
                    <a:pt x="831151" y="429856"/>
                  </a:lnTo>
                  <a:lnTo>
                    <a:pt x="834999" y="429361"/>
                  </a:lnTo>
                  <a:lnTo>
                    <a:pt x="837628" y="428942"/>
                  </a:lnTo>
                  <a:lnTo>
                    <a:pt x="839825" y="433197"/>
                  </a:lnTo>
                  <a:lnTo>
                    <a:pt x="841819" y="435114"/>
                  </a:lnTo>
                  <a:lnTo>
                    <a:pt x="842530" y="432206"/>
                  </a:lnTo>
                  <a:lnTo>
                    <a:pt x="843749" y="427799"/>
                  </a:lnTo>
                  <a:lnTo>
                    <a:pt x="844664" y="423329"/>
                  </a:lnTo>
                  <a:lnTo>
                    <a:pt x="845451" y="418846"/>
                  </a:lnTo>
                  <a:lnTo>
                    <a:pt x="845731" y="416725"/>
                  </a:lnTo>
                  <a:close/>
                </a:path>
                <a:path extrusionOk="0" h="855979" w="983614">
                  <a:moveTo>
                    <a:pt x="905700" y="344373"/>
                  </a:moveTo>
                  <a:lnTo>
                    <a:pt x="905560" y="344373"/>
                  </a:lnTo>
                  <a:lnTo>
                    <a:pt x="905700" y="344373"/>
                  </a:lnTo>
                  <a:close/>
                </a:path>
                <a:path extrusionOk="0" h="855979" w="983614">
                  <a:moveTo>
                    <a:pt x="928827" y="283679"/>
                  </a:moveTo>
                  <a:lnTo>
                    <a:pt x="926833" y="269976"/>
                  </a:lnTo>
                  <a:lnTo>
                    <a:pt x="925766" y="269201"/>
                  </a:lnTo>
                  <a:lnTo>
                    <a:pt x="919784" y="269976"/>
                  </a:lnTo>
                  <a:lnTo>
                    <a:pt x="921499" y="275374"/>
                  </a:lnTo>
                  <a:lnTo>
                    <a:pt x="923417" y="280492"/>
                  </a:lnTo>
                  <a:lnTo>
                    <a:pt x="928827" y="283679"/>
                  </a:lnTo>
                  <a:close/>
                </a:path>
                <a:path extrusionOk="0" h="855979" w="983614">
                  <a:moveTo>
                    <a:pt x="931672" y="294982"/>
                  </a:moveTo>
                  <a:lnTo>
                    <a:pt x="926338" y="291566"/>
                  </a:lnTo>
                  <a:lnTo>
                    <a:pt x="925410" y="289941"/>
                  </a:lnTo>
                  <a:lnTo>
                    <a:pt x="924915" y="287947"/>
                  </a:lnTo>
                  <a:lnTo>
                    <a:pt x="922921" y="285673"/>
                  </a:lnTo>
                  <a:lnTo>
                    <a:pt x="921778" y="288378"/>
                  </a:lnTo>
                  <a:lnTo>
                    <a:pt x="922629" y="292633"/>
                  </a:lnTo>
                  <a:lnTo>
                    <a:pt x="922845" y="297256"/>
                  </a:lnTo>
                  <a:lnTo>
                    <a:pt x="927544" y="299593"/>
                  </a:lnTo>
                  <a:lnTo>
                    <a:pt x="928827" y="302221"/>
                  </a:lnTo>
                  <a:lnTo>
                    <a:pt x="929817" y="304076"/>
                  </a:lnTo>
                  <a:lnTo>
                    <a:pt x="930960" y="301726"/>
                  </a:lnTo>
                  <a:lnTo>
                    <a:pt x="929741" y="298958"/>
                  </a:lnTo>
                  <a:lnTo>
                    <a:pt x="931672" y="294982"/>
                  </a:lnTo>
                  <a:close/>
                </a:path>
                <a:path extrusionOk="0" h="855979" w="983614">
                  <a:moveTo>
                    <a:pt x="931811" y="355803"/>
                  </a:moveTo>
                  <a:lnTo>
                    <a:pt x="930097" y="354533"/>
                  </a:lnTo>
                  <a:lnTo>
                    <a:pt x="928890" y="354533"/>
                  </a:lnTo>
                  <a:lnTo>
                    <a:pt x="928890" y="364693"/>
                  </a:lnTo>
                  <a:lnTo>
                    <a:pt x="927684" y="365963"/>
                  </a:lnTo>
                  <a:lnTo>
                    <a:pt x="924979" y="363423"/>
                  </a:lnTo>
                  <a:lnTo>
                    <a:pt x="924763" y="362153"/>
                  </a:lnTo>
                  <a:lnTo>
                    <a:pt x="926261" y="360883"/>
                  </a:lnTo>
                  <a:lnTo>
                    <a:pt x="928890" y="364693"/>
                  </a:lnTo>
                  <a:lnTo>
                    <a:pt x="928890" y="354533"/>
                  </a:lnTo>
                  <a:lnTo>
                    <a:pt x="927760" y="354533"/>
                  </a:lnTo>
                  <a:lnTo>
                    <a:pt x="925410" y="353263"/>
                  </a:lnTo>
                  <a:lnTo>
                    <a:pt x="923988" y="350723"/>
                  </a:lnTo>
                  <a:lnTo>
                    <a:pt x="921854" y="350723"/>
                  </a:lnTo>
                  <a:lnTo>
                    <a:pt x="919784" y="353263"/>
                  </a:lnTo>
                  <a:lnTo>
                    <a:pt x="916228" y="354533"/>
                  </a:lnTo>
                  <a:lnTo>
                    <a:pt x="914387" y="355803"/>
                  </a:lnTo>
                  <a:lnTo>
                    <a:pt x="912456" y="355803"/>
                  </a:lnTo>
                  <a:lnTo>
                    <a:pt x="913104" y="358343"/>
                  </a:lnTo>
                  <a:lnTo>
                    <a:pt x="906195" y="353263"/>
                  </a:lnTo>
                  <a:lnTo>
                    <a:pt x="907910" y="355803"/>
                  </a:lnTo>
                  <a:lnTo>
                    <a:pt x="908126" y="359613"/>
                  </a:lnTo>
                  <a:lnTo>
                    <a:pt x="910107" y="362153"/>
                  </a:lnTo>
                  <a:lnTo>
                    <a:pt x="905484" y="362153"/>
                  </a:lnTo>
                  <a:lnTo>
                    <a:pt x="904062" y="363042"/>
                  </a:lnTo>
                  <a:lnTo>
                    <a:pt x="904062" y="395173"/>
                  </a:lnTo>
                  <a:lnTo>
                    <a:pt x="904062" y="447243"/>
                  </a:lnTo>
                  <a:lnTo>
                    <a:pt x="903922" y="449783"/>
                  </a:lnTo>
                  <a:lnTo>
                    <a:pt x="903643" y="452323"/>
                  </a:lnTo>
                  <a:lnTo>
                    <a:pt x="902004" y="453593"/>
                  </a:lnTo>
                  <a:lnTo>
                    <a:pt x="897877" y="453593"/>
                  </a:lnTo>
                  <a:lnTo>
                    <a:pt x="897877" y="477723"/>
                  </a:lnTo>
                  <a:lnTo>
                    <a:pt x="896670" y="480263"/>
                  </a:lnTo>
                  <a:lnTo>
                    <a:pt x="892048" y="482803"/>
                  </a:lnTo>
                  <a:lnTo>
                    <a:pt x="890905" y="482803"/>
                  </a:lnTo>
                  <a:lnTo>
                    <a:pt x="891197" y="485343"/>
                  </a:lnTo>
                  <a:lnTo>
                    <a:pt x="889203" y="487883"/>
                  </a:lnTo>
                  <a:lnTo>
                    <a:pt x="887564" y="486613"/>
                  </a:lnTo>
                  <a:lnTo>
                    <a:pt x="887603" y="485343"/>
                  </a:lnTo>
                  <a:lnTo>
                    <a:pt x="887628" y="484073"/>
                  </a:lnTo>
                  <a:lnTo>
                    <a:pt x="883361" y="484073"/>
                  </a:lnTo>
                  <a:lnTo>
                    <a:pt x="881303" y="485343"/>
                  </a:lnTo>
                  <a:lnTo>
                    <a:pt x="879525" y="482803"/>
                  </a:lnTo>
                  <a:lnTo>
                    <a:pt x="880516" y="481533"/>
                  </a:lnTo>
                  <a:lnTo>
                    <a:pt x="882865" y="481533"/>
                  </a:lnTo>
                  <a:lnTo>
                    <a:pt x="884072" y="480263"/>
                  </a:lnTo>
                  <a:lnTo>
                    <a:pt x="881938" y="478993"/>
                  </a:lnTo>
                  <a:lnTo>
                    <a:pt x="880021" y="478993"/>
                  </a:lnTo>
                  <a:lnTo>
                    <a:pt x="878319" y="480263"/>
                  </a:lnTo>
                  <a:lnTo>
                    <a:pt x="874966" y="481533"/>
                  </a:lnTo>
                  <a:lnTo>
                    <a:pt x="873340" y="478993"/>
                  </a:lnTo>
                  <a:lnTo>
                    <a:pt x="870280" y="478993"/>
                  </a:lnTo>
                  <a:lnTo>
                    <a:pt x="869276" y="476453"/>
                  </a:lnTo>
                  <a:lnTo>
                    <a:pt x="867575" y="475183"/>
                  </a:lnTo>
                  <a:lnTo>
                    <a:pt x="864870" y="473913"/>
                  </a:lnTo>
                  <a:lnTo>
                    <a:pt x="864514" y="472643"/>
                  </a:lnTo>
                  <a:lnTo>
                    <a:pt x="866648" y="471373"/>
                  </a:lnTo>
                  <a:lnTo>
                    <a:pt x="868146" y="470103"/>
                  </a:lnTo>
                  <a:lnTo>
                    <a:pt x="869213" y="468833"/>
                  </a:lnTo>
                  <a:lnTo>
                    <a:pt x="868921" y="466293"/>
                  </a:lnTo>
                  <a:lnTo>
                    <a:pt x="871207" y="463753"/>
                  </a:lnTo>
                  <a:lnTo>
                    <a:pt x="873264" y="462483"/>
                  </a:lnTo>
                  <a:lnTo>
                    <a:pt x="874903" y="463753"/>
                  </a:lnTo>
                  <a:lnTo>
                    <a:pt x="876033" y="465023"/>
                  </a:lnTo>
                  <a:lnTo>
                    <a:pt x="877316" y="467563"/>
                  </a:lnTo>
                  <a:lnTo>
                    <a:pt x="876820" y="468833"/>
                  </a:lnTo>
                  <a:lnTo>
                    <a:pt x="876185" y="472643"/>
                  </a:lnTo>
                  <a:lnTo>
                    <a:pt x="876249" y="473913"/>
                  </a:lnTo>
                  <a:lnTo>
                    <a:pt x="880808" y="473913"/>
                  </a:lnTo>
                  <a:lnTo>
                    <a:pt x="880313" y="471373"/>
                  </a:lnTo>
                  <a:lnTo>
                    <a:pt x="880948" y="467563"/>
                  </a:lnTo>
                  <a:lnTo>
                    <a:pt x="883005" y="467563"/>
                  </a:lnTo>
                  <a:lnTo>
                    <a:pt x="881875" y="473913"/>
                  </a:lnTo>
                  <a:lnTo>
                    <a:pt x="885710" y="470103"/>
                  </a:lnTo>
                  <a:lnTo>
                    <a:pt x="892327" y="470103"/>
                  </a:lnTo>
                  <a:lnTo>
                    <a:pt x="894918" y="471360"/>
                  </a:lnTo>
                  <a:lnTo>
                    <a:pt x="897089" y="472643"/>
                  </a:lnTo>
                  <a:lnTo>
                    <a:pt x="897521" y="475183"/>
                  </a:lnTo>
                  <a:lnTo>
                    <a:pt x="897877" y="477723"/>
                  </a:lnTo>
                  <a:lnTo>
                    <a:pt x="897877" y="453593"/>
                  </a:lnTo>
                  <a:lnTo>
                    <a:pt x="897877" y="448513"/>
                  </a:lnTo>
                  <a:lnTo>
                    <a:pt x="898232" y="445973"/>
                  </a:lnTo>
                  <a:lnTo>
                    <a:pt x="902716" y="445973"/>
                  </a:lnTo>
                  <a:lnTo>
                    <a:pt x="904062" y="447243"/>
                  </a:lnTo>
                  <a:lnTo>
                    <a:pt x="904062" y="395173"/>
                  </a:lnTo>
                  <a:lnTo>
                    <a:pt x="903998" y="398983"/>
                  </a:lnTo>
                  <a:lnTo>
                    <a:pt x="901725" y="400253"/>
                  </a:lnTo>
                  <a:lnTo>
                    <a:pt x="899299" y="400253"/>
                  </a:lnTo>
                  <a:lnTo>
                    <a:pt x="898588" y="397713"/>
                  </a:lnTo>
                  <a:lnTo>
                    <a:pt x="900087" y="396443"/>
                  </a:lnTo>
                  <a:lnTo>
                    <a:pt x="899515" y="393903"/>
                  </a:lnTo>
                  <a:lnTo>
                    <a:pt x="899375" y="392633"/>
                  </a:lnTo>
                  <a:lnTo>
                    <a:pt x="899223" y="391363"/>
                  </a:lnTo>
                  <a:lnTo>
                    <a:pt x="899731" y="390093"/>
                  </a:lnTo>
                  <a:lnTo>
                    <a:pt x="902004" y="391363"/>
                  </a:lnTo>
                  <a:lnTo>
                    <a:pt x="904062" y="395173"/>
                  </a:lnTo>
                  <a:lnTo>
                    <a:pt x="904062" y="363042"/>
                  </a:lnTo>
                  <a:lnTo>
                    <a:pt x="903427" y="363423"/>
                  </a:lnTo>
                  <a:lnTo>
                    <a:pt x="901001" y="360883"/>
                  </a:lnTo>
                  <a:lnTo>
                    <a:pt x="900442" y="359613"/>
                  </a:lnTo>
                  <a:lnTo>
                    <a:pt x="904354" y="359613"/>
                  </a:lnTo>
                  <a:lnTo>
                    <a:pt x="905129" y="358343"/>
                  </a:lnTo>
                  <a:lnTo>
                    <a:pt x="904849" y="357073"/>
                  </a:lnTo>
                  <a:lnTo>
                    <a:pt x="906195" y="353263"/>
                  </a:lnTo>
                  <a:lnTo>
                    <a:pt x="907910" y="351993"/>
                  </a:lnTo>
                  <a:lnTo>
                    <a:pt x="911326" y="349453"/>
                  </a:lnTo>
                  <a:lnTo>
                    <a:pt x="912317" y="348183"/>
                  </a:lnTo>
                  <a:lnTo>
                    <a:pt x="914311" y="345643"/>
                  </a:lnTo>
                  <a:lnTo>
                    <a:pt x="911885" y="345643"/>
                  </a:lnTo>
                  <a:lnTo>
                    <a:pt x="909193" y="346913"/>
                  </a:lnTo>
                  <a:lnTo>
                    <a:pt x="905700" y="348183"/>
                  </a:lnTo>
                  <a:lnTo>
                    <a:pt x="903427" y="346913"/>
                  </a:lnTo>
                  <a:lnTo>
                    <a:pt x="899515" y="346913"/>
                  </a:lnTo>
                  <a:lnTo>
                    <a:pt x="899439" y="349453"/>
                  </a:lnTo>
                  <a:lnTo>
                    <a:pt x="899375" y="350723"/>
                  </a:lnTo>
                  <a:lnTo>
                    <a:pt x="897801" y="351993"/>
                  </a:lnTo>
                  <a:lnTo>
                    <a:pt x="897801" y="414223"/>
                  </a:lnTo>
                  <a:lnTo>
                    <a:pt x="897242" y="416763"/>
                  </a:lnTo>
                  <a:lnTo>
                    <a:pt x="895959" y="420573"/>
                  </a:lnTo>
                  <a:lnTo>
                    <a:pt x="894600" y="421843"/>
                  </a:lnTo>
                  <a:lnTo>
                    <a:pt x="892683" y="421843"/>
                  </a:lnTo>
                  <a:lnTo>
                    <a:pt x="891616" y="421017"/>
                  </a:lnTo>
                  <a:lnTo>
                    <a:pt x="891616" y="459943"/>
                  </a:lnTo>
                  <a:lnTo>
                    <a:pt x="889482" y="462483"/>
                  </a:lnTo>
                  <a:lnTo>
                    <a:pt x="888339" y="462483"/>
                  </a:lnTo>
                  <a:lnTo>
                    <a:pt x="888339" y="467563"/>
                  </a:lnTo>
                  <a:lnTo>
                    <a:pt x="886002" y="468833"/>
                  </a:lnTo>
                  <a:lnTo>
                    <a:pt x="885672" y="470014"/>
                  </a:lnTo>
                  <a:lnTo>
                    <a:pt x="884364" y="467563"/>
                  </a:lnTo>
                  <a:lnTo>
                    <a:pt x="885075" y="466293"/>
                  </a:lnTo>
                  <a:lnTo>
                    <a:pt x="887349" y="465023"/>
                  </a:lnTo>
                  <a:lnTo>
                    <a:pt x="888339" y="467563"/>
                  </a:lnTo>
                  <a:lnTo>
                    <a:pt x="888339" y="462483"/>
                  </a:lnTo>
                  <a:lnTo>
                    <a:pt x="886993" y="462483"/>
                  </a:lnTo>
                  <a:lnTo>
                    <a:pt x="886002" y="459943"/>
                  </a:lnTo>
                  <a:lnTo>
                    <a:pt x="885926" y="458673"/>
                  </a:lnTo>
                  <a:lnTo>
                    <a:pt x="887984" y="456133"/>
                  </a:lnTo>
                  <a:lnTo>
                    <a:pt x="890409" y="456133"/>
                  </a:lnTo>
                  <a:lnTo>
                    <a:pt x="891260" y="458673"/>
                  </a:lnTo>
                  <a:lnTo>
                    <a:pt x="891616" y="459943"/>
                  </a:lnTo>
                  <a:lnTo>
                    <a:pt x="891616" y="421017"/>
                  </a:lnTo>
                  <a:lnTo>
                    <a:pt x="891044" y="420573"/>
                  </a:lnTo>
                  <a:lnTo>
                    <a:pt x="891908" y="419303"/>
                  </a:lnTo>
                  <a:lnTo>
                    <a:pt x="895311" y="418033"/>
                  </a:lnTo>
                  <a:lnTo>
                    <a:pt x="895883" y="415493"/>
                  </a:lnTo>
                  <a:lnTo>
                    <a:pt x="894892" y="411683"/>
                  </a:lnTo>
                  <a:lnTo>
                    <a:pt x="897801" y="414223"/>
                  </a:lnTo>
                  <a:lnTo>
                    <a:pt x="897801" y="351993"/>
                  </a:lnTo>
                  <a:lnTo>
                    <a:pt x="893470" y="349453"/>
                  </a:lnTo>
                  <a:lnTo>
                    <a:pt x="889774" y="348424"/>
                  </a:lnTo>
                  <a:lnTo>
                    <a:pt x="889774" y="433273"/>
                  </a:lnTo>
                  <a:lnTo>
                    <a:pt x="886993" y="433273"/>
                  </a:lnTo>
                  <a:lnTo>
                    <a:pt x="887209" y="432003"/>
                  </a:lnTo>
                  <a:lnTo>
                    <a:pt x="886714" y="429463"/>
                  </a:lnTo>
                  <a:lnTo>
                    <a:pt x="888415" y="430733"/>
                  </a:lnTo>
                  <a:lnTo>
                    <a:pt x="889482" y="432003"/>
                  </a:lnTo>
                  <a:lnTo>
                    <a:pt x="889774" y="433273"/>
                  </a:lnTo>
                  <a:lnTo>
                    <a:pt x="889774" y="348424"/>
                  </a:lnTo>
                  <a:lnTo>
                    <a:pt x="888911" y="348183"/>
                  </a:lnTo>
                  <a:lnTo>
                    <a:pt x="885850" y="344373"/>
                  </a:lnTo>
                  <a:lnTo>
                    <a:pt x="889558" y="343103"/>
                  </a:lnTo>
                  <a:lnTo>
                    <a:pt x="891197" y="345643"/>
                  </a:lnTo>
                  <a:lnTo>
                    <a:pt x="892111" y="346913"/>
                  </a:lnTo>
                  <a:lnTo>
                    <a:pt x="895388" y="346913"/>
                  </a:lnTo>
                  <a:lnTo>
                    <a:pt x="898309" y="345643"/>
                  </a:lnTo>
                  <a:lnTo>
                    <a:pt x="898664" y="343103"/>
                  </a:lnTo>
                  <a:lnTo>
                    <a:pt x="896594" y="343103"/>
                  </a:lnTo>
                  <a:lnTo>
                    <a:pt x="895604" y="341833"/>
                  </a:lnTo>
                  <a:lnTo>
                    <a:pt x="894245" y="340563"/>
                  </a:lnTo>
                  <a:lnTo>
                    <a:pt x="892187" y="340563"/>
                  </a:lnTo>
                  <a:lnTo>
                    <a:pt x="893737" y="335546"/>
                  </a:lnTo>
                  <a:lnTo>
                    <a:pt x="895032" y="332943"/>
                  </a:lnTo>
                  <a:lnTo>
                    <a:pt x="896239" y="330403"/>
                  </a:lnTo>
                  <a:lnTo>
                    <a:pt x="896734" y="331673"/>
                  </a:lnTo>
                  <a:lnTo>
                    <a:pt x="895527" y="334213"/>
                  </a:lnTo>
                  <a:lnTo>
                    <a:pt x="896454" y="336753"/>
                  </a:lnTo>
                  <a:lnTo>
                    <a:pt x="896886" y="338023"/>
                  </a:lnTo>
                  <a:lnTo>
                    <a:pt x="897382" y="341833"/>
                  </a:lnTo>
                  <a:lnTo>
                    <a:pt x="899439" y="341833"/>
                  </a:lnTo>
                  <a:lnTo>
                    <a:pt x="905586" y="344322"/>
                  </a:lnTo>
                  <a:lnTo>
                    <a:pt x="907059" y="340563"/>
                  </a:lnTo>
                  <a:lnTo>
                    <a:pt x="907834" y="339293"/>
                  </a:lnTo>
                  <a:lnTo>
                    <a:pt x="908761" y="336753"/>
                  </a:lnTo>
                  <a:lnTo>
                    <a:pt x="907618" y="335483"/>
                  </a:lnTo>
                  <a:lnTo>
                    <a:pt x="904773" y="334213"/>
                  </a:lnTo>
                  <a:lnTo>
                    <a:pt x="903287" y="332943"/>
                  </a:lnTo>
                  <a:lnTo>
                    <a:pt x="901941" y="334149"/>
                  </a:lnTo>
                  <a:lnTo>
                    <a:pt x="900226" y="335483"/>
                  </a:lnTo>
                  <a:lnTo>
                    <a:pt x="899515" y="332943"/>
                  </a:lnTo>
                  <a:lnTo>
                    <a:pt x="903287" y="332943"/>
                  </a:lnTo>
                  <a:lnTo>
                    <a:pt x="901433" y="330403"/>
                  </a:lnTo>
                  <a:lnTo>
                    <a:pt x="901649" y="327863"/>
                  </a:lnTo>
                  <a:lnTo>
                    <a:pt x="904062" y="326593"/>
                  </a:lnTo>
                  <a:lnTo>
                    <a:pt x="901725" y="324053"/>
                  </a:lnTo>
                  <a:lnTo>
                    <a:pt x="899083" y="322783"/>
                  </a:lnTo>
                  <a:lnTo>
                    <a:pt x="897953" y="320243"/>
                  </a:lnTo>
                  <a:lnTo>
                    <a:pt x="899515" y="317703"/>
                  </a:lnTo>
                  <a:lnTo>
                    <a:pt x="901649" y="315163"/>
                  </a:lnTo>
                  <a:lnTo>
                    <a:pt x="903859" y="317703"/>
                  </a:lnTo>
                  <a:lnTo>
                    <a:pt x="905700" y="318973"/>
                  </a:lnTo>
                  <a:lnTo>
                    <a:pt x="908761" y="321513"/>
                  </a:lnTo>
                  <a:lnTo>
                    <a:pt x="910678" y="324053"/>
                  </a:lnTo>
                  <a:lnTo>
                    <a:pt x="911682" y="327863"/>
                  </a:lnTo>
                  <a:lnTo>
                    <a:pt x="912812" y="331673"/>
                  </a:lnTo>
                  <a:lnTo>
                    <a:pt x="914742" y="332943"/>
                  </a:lnTo>
                  <a:lnTo>
                    <a:pt x="916444" y="331673"/>
                  </a:lnTo>
                  <a:lnTo>
                    <a:pt x="916228" y="326593"/>
                  </a:lnTo>
                  <a:lnTo>
                    <a:pt x="922350" y="325323"/>
                  </a:lnTo>
                  <a:lnTo>
                    <a:pt x="922324" y="324053"/>
                  </a:lnTo>
                  <a:lnTo>
                    <a:pt x="925626" y="324053"/>
                  </a:lnTo>
                  <a:lnTo>
                    <a:pt x="927468" y="325323"/>
                  </a:lnTo>
                  <a:lnTo>
                    <a:pt x="928966" y="324053"/>
                  </a:lnTo>
                  <a:lnTo>
                    <a:pt x="929055" y="321513"/>
                  </a:lnTo>
                  <a:lnTo>
                    <a:pt x="929106" y="320243"/>
                  </a:lnTo>
                  <a:lnTo>
                    <a:pt x="928611" y="316433"/>
                  </a:lnTo>
                  <a:lnTo>
                    <a:pt x="928966" y="313893"/>
                  </a:lnTo>
                  <a:lnTo>
                    <a:pt x="928116" y="312623"/>
                  </a:lnTo>
                  <a:lnTo>
                    <a:pt x="926973" y="311353"/>
                  </a:lnTo>
                  <a:lnTo>
                    <a:pt x="924979" y="315163"/>
                  </a:lnTo>
                  <a:lnTo>
                    <a:pt x="923277" y="316433"/>
                  </a:lnTo>
                  <a:lnTo>
                    <a:pt x="922629" y="316433"/>
                  </a:lnTo>
                  <a:lnTo>
                    <a:pt x="922629" y="322783"/>
                  </a:lnTo>
                  <a:lnTo>
                    <a:pt x="922312" y="323418"/>
                  </a:lnTo>
                  <a:lnTo>
                    <a:pt x="922274" y="321513"/>
                  </a:lnTo>
                  <a:lnTo>
                    <a:pt x="922629" y="322783"/>
                  </a:lnTo>
                  <a:lnTo>
                    <a:pt x="922629" y="316433"/>
                  </a:lnTo>
                  <a:lnTo>
                    <a:pt x="920788" y="316433"/>
                  </a:lnTo>
                  <a:lnTo>
                    <a:pt x="919975" y="315163"/>
                  </a:lnTo>
                  <a:lnTo>
                    <a:pt x="919175" y="313893"/>
                  </a:lnTo>
                  <a:lnTo>
                    <a:pt x="918362" y="312623"/>
                  </a:lnTo>
                  <a:lnTo>
                    <a:pt x="918362" y="310083"/>
                  </a:lnTo>
                  <a:lnTo>
                    <a:pt x="918438" y="307543"/>
                  </a:lnTo>
                  <a:lnTo>
                    <a:pt x="916724" y="308813"/>
                  </a:lnTo>
                  <a:lnTo>
                    <a:pt x="913104" y="310083"/>
                  </a:lnTo>
                  <a:lnTo>
                    <a:pt x="911821" y="307543"/>
                  </a:lnTo>
                  <a:lnTo>
                    <a:pt x="909472" y="305003"/>
                  </a:lnTo>
                  <a:lnTo>
                    <a:pt x="912952" y="305003"/>
                  </a:lnTo>
                  <a:lnTo>
                    <a:pt x="914387" y="303733"/>
                  </a:lnTo>
                  <a:lnTo>
                    <a:pt x="917016" y="303733"/>
                  </a:lnTo>
                  <a:lnTo>
                    <a:pt x="916800" y="301193"/>
                  </a:lnTo>
                  <a:lnTo>
                    <a:pt x="913955" y="299923"/>
                  </a:lnTo>
                  <a:lnTo>
                    <a:pt x="910107" y="298653"/>
                  </a:lnTo>
                  <a:lnTo>
                    <a:pt x="908189" y="298653"/>
                  </a:lnTo>
                  <a:lnTo>
                    <a:pt x="908621" y="297383"/>
                  </a:lnTo>
                  <a:lnTo>
                    <a:pt x="909751" y="296113"/>
                  </a:lnTo>
                  <a:lnTo>
                    <a:pt x="906272" y="293573"/>
                  </a:lnTo>
                  <a:lnTo>
                    <a:pt x="901573" y="296113"/>
                  </a:lnTo>
                  <a:lnTo>
                    <a:pt x="901293" y="296037"/>
                  </a:lnTo>
                  <a:lnTo>
                    <a:pt x="901293" y="305003"/>
                  </a:lnTo>
                  <a:lnTo>
                    <a:pt x="900226" y="308813"/>
                  </a:lnTo>
                  <a:lnTo>
                    <a:pt x="898588" y="311353"/>
                  </a:lnTo>
                  <a:lnTo>
                    <a:pt x="897305" y="313893"/>
                  </a:lnTo>
                  <a:lnTo>
                    <a:pt x="894537" y="312623"/>
                  </a:lnTo>
                  <a:lnTo>
                    <a:pt x="894753" y="310083"/>
                  </a:lnTo>
                  <a:lnTo>
                    <a:pt x="895819" y="308813"/>
                  </a:lnTo>
                  <a:lnTo>
                    <a:pt x="896886" y="307543"/>
                  </a:lnTo>
                  <a:lnTo>
                    <a:pt x="896810" y="306273"/>
                  </a:lnTo>
                  <a:lnTo>
                    <a:pt x="895527" y="303733"/>
                  </a:lnTo>
                  <a:lnTo>
                    <a:pt x="897597" y="301193"/>
                  </a:lnTo>
                  <a:lnTo>
                    <a:pt x="898728" y="299923"/>
                  </a:lnTo>
                  <a:lnTo>
                    <a:pt x="899934" y="299923"/>
                  </a:lnTo>
                  <a:lnTo>
                    <a:pt x="900506" y="301193"/>
                  </a:lnTo>
                  <a:lnTo>
                    <a:pt x="901293" y="305003"/>
                  </a:lnTo>
                  <a:lnTo>
                    <a:pt x="901293" y="296037"/>
                  </a:lnTo>
                  <a:lnTo>
                    <a:pt x="897445" y="294843"/>
                  </a:lnTo>
                  <a:lnTo>
                    <a:pt x="899375" y="292303"/>
                  </a:lnTo>
                  <a:lnTo>
                    <a:pt x="900087" y="292303"/>
                  </a:lnTo>
                  <a:lnTo>
                    <a:pt x="899020" y="289763"/>
                  </a:lnTo>
                  <a:lnTo>
                    <a:pt x="898232" y="287223"/>
                  </a:lnTo>
                  <a:lnTo>
                    <a:pt x="897953" y="284683"/>
                  </a:lnTo>
                  <a:lnTo>
                    <a:pt x="899934" y="283413"/>
                  </a:lnTo>
                  <a:lnTo>
                    <a:pt x="900938" y="279603"/>
                  </a:lnTo>
                  <a:lnTo>
                    <a:pt x="897737" y="278333"/>
                  </a:lnTo>
                  <a:lnTo>
                    <a:pt x="902792" y="278333"/>
                  </a:lnTo>
                  <a:lnTo>
                    <a:pt x="902360" y="283413"/>
                  </a:lnTo>
                  <a:lnTo>
                    <a:pt x="905281" y="284683"/>
                  </a:lnTo>
                  <a:lnTo>
                    <a:pt x="906411" y="280873"/>
                  </a:lnTo>
                  <a:lnTo>
                    <a:pt x="905205" y="278333"/>
                  </a:lnTo>
                  <a:lnTo>
                    <a:pt x="905992" y="274523"/>
                  </a:lnTo>
                  <a:lnTo>
                    <a:pt x="906703" y="278333"/>
                  </a:lnTo>
                  <a:lnTo>
                    <a:pt x="906348" y="279603"/>
                  </a:lnTo>
                  <a:lnTo>
                    <a:pt x="909396" y="284683"/>
                  </a:lnTo>
                  <a:lnTo>
                    <a:pt x="910894" y="283413"/>
                  </a:lnTo>
                  <a:lnTo>
                    <a:pt x="921346" y="283413"/>
                  </a:lnTo>
                  <a:lnTo>
                    <a:pt x="922985" y="280873"/>
                  </a:lnTo>
                  <a:lnTo>
                    <a:pt x="917727" y="280873"/>
                  </a:lnTo>
                  <a:lnTo>
                    <a:pt x="915809" y="278333"/>
                  </a:lnTo>
                  <a:lnTo>
                    <a:pt x="917232" y="275793"/>
                  </a:lnTo>
                  <a:lnTo>
                    <a:pt x="917587" y="271983"/>
                  </a:lnTo>
                  <a:lnTo>
                    <a:pt x="909967" y="271983"/>
                  </a:lnTo>
                  <a:lnTo>
                    <a:pt x="906487" y="269443"/>
                  </a:lnTo>
                  <a:lnTo>
                    <a:pt x="904709" y="270713"/>
                  </a:lnTo>
                  <a:lnTo>
                    <a:pt x="902792" y="271983"/>
                  </a:lnTo>
                  <a:lnTo>
                    <a:pt x="901928" y="271983"/>
                  </a:lnTo>
                  <a:lnTo>
                    <a:pt x="901153" y="274523"/>
                  </a:lnTo>
                  <a:lnTo>
                    <a:pt x="897801" y="270713"/>
                  </a:lnTo>
                  <a:lnTo>
                    <a:pt x="900010" y="270713"/>
                  </a:lnTo>
                  <a:lnTo>
                    <a:pt x="900938" y="269443"/>
                  </a:lnTo>
                  <a:lnTo>
                    <a:pt x="902284" y="268173"/>
                  </a:lnTo>
                  <a:lnTo>
                    <a:pt x="904176" y="266903"/>
                  </a:lnTo>
                  <a:lnTo>
                    <a:pt x="906056" y="265633"/>
                  </a:lnTo>
                  <a:lnTo>
                    <a:pt x="908761" y="269443"/>
                  </a:lnTo>
                  <a:lnTo>
                    <a:pt x="910399" y="270713"/>
                  </a:lnTo>
                  <a:lnTo>
                    <a:pt x="911529" y="268173"/>
                  </a:lnTo>
                  <a:lnTo>
                    <a:pt x="911821" y="265633"/>
                  </a:lnTo>
                  <a:lnTo>
                    <a:pt x="913168" y="265633"/>
                  </a:lnTo>
                  <a:lnTo>
                    <a:pt x="923836" y="255473"/>
                  </a:lnTo>
                  <a:lnTo>
                    <a:pt x="922629" y="250393"/>
                  </a:lnTo>
                  <a:lnTo>
                    <a:pt x="921423" y="245313"/>
                  </a:lnTo>
                  <a:lnTo>
                    <a:pt x="918083" y="245313"/>
                  </a:lnTo>
                  <a:lnTo>
                    <a:pt x="915517" y="242773"/>
                  </a:lnTo>
                  <a:lnTo>
                    <a:pt x="912317" y="241503"/>
                  </a:lnTo>
                  <a:lnTo>
                    <a:pt x="911885" y="246583"/>
                  </a:lnTo>
                  <a:lnTo>
                    <a:pt x="916444" y="247853"/>
                  </a:lnTo>
                  <a:lnTo>
                    <a:pt x="918794" y="250393"/>
                  </a:lnTo>
                  <a:lnTo>
                    <a:pt x="912101" y="250393"/>
                  </a:lnTo>
                  <a:lnTo>
                    <a:pt x="908265" y="249123"/>
                  </a:lnTo>
                  <a:lnTo>
                    <a:pt x="905129" y="252933"/>
                  </a:lnTo>
                  <a:lnTo>
                    <a:pt x="902639" y="254203"/>
                  </a:lnTo>
                  <a:lnTo>
                    <a:pt x="900582" y="255473"/>
                  </a:lnTo>
                  <a:lnTo>
                    <a:pt x="902500" y="258013"/>
                  </a:lnTo>
                  <a:lnTo>
                    <a:pt x="902284" y="259283"/>
                  </a:lnTo>
                  <a:lnTo>
                    <a:pt x="900442" y="260553"/>
                  </a:lnTo>
                  <a:lnTo>
                    <a:pt x="899299" y="259283"/>
                  </a:lnTo>
                  <a:lnTo>
                    <a:pt x="898017" y="258013"/>
                  </a:lnTo>
                  <a:lnTo>
                    <a:pt x="899515" y="258013"/>
                  </a:lnTo>
                  <a:lnTo>
                    <a:pt x="900049" y="256743"/>
                  </a:lnTo>
                  <a:lnTo>
                    <a:pt x="900582" y="255473"/>
                  </a:lnTo>
                  <a:lnTo>
                    <a:pt x="898512" y="256743"/>
                  </a:lnTo>
                  <a:lnTo>
                    <a:pt x="893394" y="254203"/>
                  </a:lnTo>
                  <a:lnTo>
                    <a:pt x="886853" y="257975"/>
                  </a:lnTo>
                  <a:lnTo>
                    <a:pt x="886853" y="289763"/>
                  </a:lnTo>
                  <a:lnTo>
                    <a:pt x="883869" y="291896"/>
                  </a:lnTo>
                  <a:lnTo>
                    <a:pt x="883869" y="372313"/>
                  </a:lnTo>
                  <a:lnTo>
                    <a:pt x="879665" y="372313"/>
                  </a:lnTo>
                  <a:lnTo>
                    <a:pt x="878738" y="371729"/>
                  </a:lnTo>
                  <a:lnTo>
                    <a:pt x="878738" y="390093"/>
                  </a:lnTo>
                  <a:lnTo>
                    <a:pt x="877671" y="392633"/>
                  </a:lnTo>
                  <a:lnTo>
                    <a:pt x="874903" y="392633"/>
                  </a:lnTo>
                  <a:lnTo>
                    <a:pt x="873188" y="390093"/>
                  </a:lnTo>
                  <a:lnTo>
                    <a:pt x="878738" y="390093"/>
                  </a:lnTo>
                  <a:lnTo>
                    <a:pt x="878738" y="371729"/>
                  </a:lnTo>
                  <a:lnTo>
                    <a:pt x="877671" y="371043"/>
                  </a:lnTo>
                  <a:lnTo>
                    <a:pt x="876185" y="369773"/>
                  </a:lnTo>
                  <a:lnTo>
                    <a:pt x="876465" y="367233"/>
                  </a:lnTo>
                  <a:lnTo>
                    <a:pt x="878459" y="367233"/>
                  </a:lnTo>
                  <a:lnTo>
                    <a:pt x="880872" y="369773"/>
                  </a:lnTo>
                  <a:lnTo>
                    <a:pt x="883361" y="367233"/>
                  </a:lnTo>
                  <a:lnTo>
                    <a:pt x="883513" y="369773"/>
                  </a:lnTo>
                  <a:lnTo>
                    <a:pt x="883869" y="372313"/>
                  </a:lnTo>
                  <a:lnTo>
                    <a:pt x="883869" y="291896"/>
                  </a:lnTo>
                  <a:lnTo>
                    <a:pt x="883297" y="292303"/>
                  </a:lnTo>
                  <a:lnTo>
                    <a:pt x="882586" y="292303"/>
                  </a:lnTo>
                  <a:lnTo>
                    <a:pt x="881227" y="289763"/>
                  </a:lnTo>
                  <a:lnTo>
                    <a:pt x="886853" y="289763"/>
                  </a:lnTo>
                  <a:lnTo>
                    <a:pt x="886853" y="257975"/>
                  </a:lnTo>
                  <a:lnTo>
                    <a:pt x="885075" y="258013"/>
                  </a:lnTo>
                  <a:lnTo>
                    <a:pt x="884745" y="256743"/>
                  </a:lnTo>
                  <a:lnTo>
                    <a:pt x="884072" y="254203"/>
                  </a:lnTo>
                  <a:lnTo>
                    <a:pt x="888199" y="251663"/>
                  </a:lnTo>
                  <a:lnTo>
                    <a:pt x="889838" y="250393"/>
                  </a:lnTo>
                  <a:lnTo>
                    <a:pt x="893394" y="250393"/>
                  </a:lnTo>
                  <a:lnTo>
                    <a:pt x="895388" y="252933"/>
                  </a:lnTo>
                  <a:lnTo>
                    <a:pt x="896175" y="255473"/>
                  </a:lnTo>
                  <a:lnTo>
                    <a:pt x="900150" y="254203"/>
                  </a:lnTo>
                  <a:lnTo>
                    <a:pt x="900798" y="251663"/>
                  </a:lnTo>
                  <a:lnTo>
                    <a:pt x="900645" y="250393"/>
                  </a:lnTo>
                  <a:lnTo>
                    <a:pt x="900671" y="246583"/>
                  </a:lnTo>
                  <a:lnTo>
                    <a:pt x="900772" y="245313"/>
                  </a:lnTo>
                  <a:lnTo>
                    <a:pt x="900861" y="244043"/>
                  </a:lnTo>
                  <a:lnTo>
                    <a:pt x="900087" y="244043"/>
                  </a:lnTo>
                  <a:lnTo>
                    <a:pt x="897026" y="245313"/>
                  </a:lnTo>
                  <a:lnTo>
                    <a:pt x="894105" y="245313"/>
                  </a:lnTo>
                  <a:lnTo>
                    <a:pt x="892048" y="244043"/>
                  </a:lnTo>
                  <a:lnTo>
                    <a:pt x="890054" y="244043"/>
                  </a:lnTo>
                  <a:lnTo>
                    <a:pt x="887920" y="245313"/>
                  </a:lnTo>
                  <a:lnTo>
                    <a:pt x="885710" y="245313"/>
                  </a:lnTo>
                  <a:lnTo>
                    <a:pt x="886561" y="242773"/>
                  </a:lnTo>
                  <a:lnTo>
                    <a:pt x="887564" y="241503"/>
                  </a:lnTo>
                  <a:lnTo>
                    <a:pt x="891044" y="241503"/>
                  </a:lnTo>
                  <a:lnTo>
                    <a:pt x="892187" y="242773"/>
                  </a:lnTo>
                  <a:lnTo>
                    <a:pt x="895527" y="241503"/>
                  </a:lnTo>
                  <a:lnTo>
                    <a:pt x="895819" y="238963"/>
                  </a:lnTo>
                  <a:lnTo>
                    <a:pt x="892111" y="237693"/>
                  </a:lnTo>
                  <a:lnTo>
                    <a:pt x="889914" y="237693"/>
                  </a:lnTo>
                  <a:lnTo>
                    <a:pt x="889977" y="236423"/>
                  </a:lnTo>
                  <a:lnTo>
                    <a:pt x="891692" y="236423"/>
                  </a:lnTo>
                  <a:lnTo>
                    <a:pt x="897166" y="231343"/>
                  </a:lnTo>
                  <a:lnTo>
                    <a:pt x="895248" y="231343"/>
                  </a:lnTo>
                  <a:lnTo>
                    <a:pt x="897445" y="228803"/>
                  </a:lnTo>
                  <a:lnTo>
                    <a:pt x="891197" y="228803"/>
                  </a:lnTo>
                  <a:lnTo>
                    <a:pt x="892263" y="227533"/>
                  </a:lnTo>
                  <a:lnTo>
                    <a:pt x="894397" y="224993"/>
                  </a:lnTo>
                  <a:lnTo>
                    <a:pt x="893686" y="223723"/>
                  </a:lnTo>
                  <a:lnTo>
                    <a:pt x="902576" y="223723"/>
                  </a:lnTo>
                  <a:lnTo>
                    <a:pt x="907973" y="230073"/>
                  </a:lnTo>
                  <a:lnTo>
                    <a:pt x="915162" y="233883"/>
                  </a:lnTo>
                  <a:lnTo>
                    <a:pt x="915377" y="231343"/>
                  </a:lnTo>
                  <a:lnTo>
                    <a:pt x="914450" y="227533"/>
                  </a:lnTo>
                  <a:lnTo>
                    <a:pt x="915238" y="223723"/>
                  </a:lnTo>
                  <a:lnTo>
                    <a:pt x="912101" y="219913"/>
                  </a:lnTo>
                  <a:lnTo>
                    <a:pt x="913739" y="216103"/>
                  </a:lnTo>
                  <a:lnTo>
                    <a:pt x="910818" y="213563"/>
                  </a:lnTo>
                  <a:lnTo>
                    <a:pt x="909967" y="211391"/>
                  </a:lnTo>
                  <a:lnTo>
                    <a:pt x="909967" y="223723"/>
                  </a:lnTo>
                  <a:lnTo>
                    <a:pt x="905700" y="223723"/>
                  </a:lnTo>
                  <a:lnTo>
                    <a:pt x="902144" y="222453"/>
                  </a:lnTo>
                  <a:lnTo>
                    <a:pt x="900442" y="217373"/>
                  </a:lnTo>
                  <a:lnTo>
                    <a:pt x="899375" y="214833"/>
                  </a:lnTo>
                  <a:lnTo>
                    <a:pt x="897166" y="213563"/>
                  </a:lnTo>
                  <a:lnTo>
                    <a:pt x="893470" y="211023"/>
                  </a:lnTo>
                  <a:lnTo>
                    <a:pt x="891260" y="209753"/>
                  </a:lnTo>
                  <a:lnTo>
                    <a:pt x="893038" y="207213"/>
                  </a:lnTo>
                  <a:lnTo>
                    <a:pt x="894321" y="204673"/>
                  </a:lnTo>
                  <a:lnTo>
                    <a:pt x="899375" y="203403"/>
                  </a:lnTo>
                  <a:lnTo>
                    <a:pt x="901153" y="204673"/>
                  </a:lnTo>
                  <a:lnTo>
                    <a:pt x="901573" y="207213"/>
                  </a:lnTo>
                  <a:lnTo>
                    <a:pt x="899160" y="211023"/>
                  </a:lnTo>
                  <a:lnTo>
                    <a:pt x="900861" y="214833"/>
                  </a:lnTo>
                  <a:lnTo>
                    <a:pt x="902855" y="218643"/>
                  </a:lnTo>
                  <a:lnTo>
                    <a:pt x="903922" y="217373"/>
                  </a:lnTo>
                  <a:lnTo>
                    <a:pt x="904633" y="216103"/>
                  </a:lnTo>
                  <a:lnTo>
                    <a:pt x="904773" y="213563"/>
                  </a:lnTo>
                  <a:lnTo>
                    <a:pt x="908837" y="214833"/>
                  </a:lnTo>
                  <a:lnTo>
                    <a:pt x="908900" y="217373"/>
                  </a:lnTo>
                  <a:lnTo>
                    <a:pt x="909040" y="218643"/>
                  </a:lnTo>
                  <a:lnTo>
                    <a:pt x="909396" y="219913"/>
                  </a:lnTo>
                  <a:lnTo>
                    <a:pt x="909612" y="222453"/>
                  </a:lnTo>
                  <a:lnTo>
                    <a:pt x="909967" y="223723"/>
                  </a:lnTo>
                  <a:lnTo>
                    <a:pt x="909967" y="211391"/>
                  </a:lnTo>
                  <a:lnTo>
                    <a:pt x="909828" y="211023"/>
                  </a:lnTo>
                  <a:lnTo>
                    <a:pt x="906995" y="203403"/>
                  </a:lnTo>
                  <a:lnTo>
                    <a:pt x="906310" y="202133"/>
                  </a:lnTo>
                  <a:lnTo>
                    <a:pt x="903541" y="197053"/>
                  </a:lnTo>
                  <a:lnTo>
                    <a:pt x="901573" y="193243"/>
                  </a:lnTo>
                  <a:lnTo>
                    <a:pt x="900264" y="190703"/>
                  </a:lnTo>
                  <a:lnTo>
                    <a:pt x="899617" y="189433"/>
                  </a:lnTo>
                  <a:lnTo>
                    <a:pt x="899515" y="189280"/>
                  </a:lnTo>
                  <a:lnTo>
                    <a:pt x="899515" y="202133"/>
                  </a:lnTo>
                  <a:lnTo>
                    <a:pt x="892898" y="202133"/>
                  </a:lnTo>
                  <a:lnTo>
                    <a:pt x="890549" y="199593"/>
                  </a:lnTo>
                  <a:lnTo>
                    <a:pt x="890270" y="198323"/>
                  </a:lnTo>
                  <a:lnTo>
                    <a:pt x="891552" y="197053"/>
                  </a:lnTo>
                  <a:lnTo>
                    <a:pt x="894041" y="198323"/>
                  </a:lnTo>
                  <a:lnTo>
                    <a:pt x="896315" y="199593"/>
                  </a:lnTo>
                  <a:lnTo>
                    <a:pt x="899375" y="199593"/>
                  </a:lnTo>
                  <a:lnTo>
                    <a:pt x="899515" y="202133"/>
                  </a:lnTo>
                  <a:lnTo>
                    <a:pt x="899515" y="189280"/>
                  </a:lnTo>
                  <a:lnTo>
                    <a:pt x="895388" y="183083"/>
                  </a:lnTo>
                  <a:lnTo>
                    <a:pt x="894892" y="181813"/>
                  </a:lnTo>
                  <a:lnTo>
                    <a:pt x="894461" y="180543"/>
                  </a:lnTo>
                  <a:lnTo>
                    <a:pt x="891044" y="183083"/>
                  </a:lnTo>
                  <a:lnTo>
                    <a:pt x="891908" y="184353"/>
                  </a:lnTo>
                  <a:lnTo>
                    <a:pt x="892822" y="186893"/>
                  </a:lnTo>
                  <a:lnTo>
                    <a:pt x="894892" y="188163"/>
                  </a:lnTo>
                  <a:lnTo>
                    <a:pt x="894600" y="190703"/>
                  </a:lnTo>
                  <a:lnTo>
                    <a:pt x="891260" y="189433"/>
                  </a:lnTo>
                  <a:lnTo>
                    <a:pt x="888771" y="190550"/>
                  </a:lnTo>
                  <a:lnTo>
                    <a:pt x="888771" y="237693"/>
                  </a:lnTo>
                  <a:lnTo>
                    <a:pt x="887196" y="241363"/>
                  </a:lnTo>
                  <a:lnTo>
                    <a:pt x="884364" y="240233"/>
                  </a:lnTo>
                  <a:lnTo>
                    <a:pt x="884783" y="238963"/>
                  </a:lnTo>
                  <a:lnTo>
                    <a:pt x="886777" y="238963"/>
                  </a:lnTo>
                  <a:lnTo>
                    <a:pt x="888771" y="237693"/>
                  </a:lnTo>
                  <a:lnTo>
                    <a:pt x="888771" y="190550"/>
                  </a:lnTo>
                  <a:lnTo>
                    <a:pt x="888415" y="190703"/>
                  </a:lnTo>
                  <a:lnTo>
                    <a:pt x="885786" y="193243"/>
                  </a:lnTo>
                  <a:lnTo>
                    <a:pt x="881735" y="193243"/>
                  </a:lnTo>
                  <a:lnTo>
                    <a:pt x="881735" y="226263"/>
                  </a:lnTo>
                  <a:lnTo>
                    <a:pt x="880160" y="227533"/>
                  </a:lnTo>
                  <a:lnTo>
                    <a:pt x="878598" y="226263"/>
                  </a:lnTo>
                  <a:lnTo>
                    <a:pt x="876681" y="226263"/>
                  </a:lnTo>
                  <a:lnTo>
                    <a:pt x="877887" y="223723"/>
                  </a:lnTo>
                  <a:lnTo>
                    <a:pt x="879386" y="223723"/>
                  </a:lnTo>
                  <a:lnTo>
                    <a:pt x="880808" y="224993"/>
                  </a:lnTo>
                  <a:lnTo>
                    <a:pt x="881735" y="226263"/>
                  </a:lnTo>
                  <a:lnTo>
                    <a:pt x="881735" y="193243"/>
                  </a:lnTo>
                  <a:lnTo>
                    <a:pt x="880808" y="193243"/>
                  </a:lnTo>
                  <a:lnTo>
                    <a:pt x="878954" y="191973"/>
                  </a:lnTo>
                  <a:lnTo>
                    <a:pt x="877608" y="191973"/>
                  </a:lnTo>
                  <a:lnTo>
                    <a:pt x="875969" y="193243"/>
                  </a:lnTo>
                  <a:lnTo>
                    <a:pt x="875322" y="193243"/>
                  </a:lnTo>
                  <a:lnTo>
                    <a:pt x="875322" y="242773"/>
                  </a:lnTo>
                  <a:lnTo>
                    <a:pt x="873264" y="244043"/>
                  </a:lnTo>
                  <a:lnTo>
                    <a:pt x="873264" y="339293"/>
                  </a:lnTo>
                  <a:lnTo>
                    <a:pt x="872769" y="343103"/>
                  </a:lnTo>
                  <a:lnTo>
                    <a:pt x="871054" y="346913"/>
                  </a:lnTo>
                  <a:lnTo>
                    <a:pt x="870064" y="348183"/>
                  </a:lnTo>
                  <a:lnTo>
                    <a:pt x="868857" y="346913"/>
                  </a:lnTo>
                  <a:lnTo>
                    <a:pt x="867435" y="338023"/>
                  </a:lnTo>
                  <a:lnTo>
                    <a:pt x="866648" y="332943"/>
                  </a:lnTo>
                  <a:lnTo>
                    <a:pt x="867575" y="332943"/>
                  </a:lnTo>
                  <a:lnTo>
                    <a:pt x="868997" y="334213"/>
                  </a:lnTo>
                  <a:lnTo>
                    <a:pt x="872477" y="332943"/>
                  </a:lnTo>
                  <a:lnTo>
                    <a:pt x="873264" y="339293"/>
                  </a:lnTo>
                  <a:lnTo>
                    <a:pt x="873264" y="244043"/>
                  </a:lnTo>
                  <a:lnTo>
                    <a:pt x="871486" y="245313"/>
                  </a:lnTo>
                  <a:lnTo>
                    <a:pt x="870204" y="242773"/>
                  </a:lnTo>
                  <a:lnTo>
                    <a:pt x="868921" y="241503"/>
                  </a:lnTo>
                  <a:lnTo>
                    <a:pt x="870915" y="240233"/>
                  </a:lnTo>
                  <a:lnTo>
                    <a:pt x="872629" y="238963"/>
                  </a:lnTo>
                  <a:lnTo>
                    <a:pt x="871410" y="241503"/>
                  </a:lnTo>
                  <a:lnTo>
                    <a:pt x="872909" y="242773"/>
                  </a:lnTo>
                  <a:lnTo>
                    <a:pt x="875322" y="242773"/>
                  </a:lnTo>
                  <a:lnTo>
                    <a:pt x="875322" y="193243"/>
                  </a:lnTo>
                  <a:lnTo>
                    <a:pt x="874052" y="193243"/>
                  </a:lnTo>
                  <a:lnTo>
                    <a:pt x="874649" y="191973"/>
                  </a:lnTo>
                  <a:lnTo>
                    <a:pt x="875855" y="189433"/>
                  </a:lnTo>
                  <a:lnTo>
                    <a:pt x="876465" y="188163"/>
                  </a:lnTo>
                  <a:lnTo>
                    <a:pt x="879094" y="186893"/>
                  </a:lnTo>
                  <a:lnTo>
                    <a:pt x="883577" y="188163"/>
                  </a:lnTo>
                  <a:lnTo>
                    <a:pt x="885355" y="189433"/>
                  </a:lnTo>
                  <a:lnTo>
                    <a:pt x="887069" y="188163"/>
                  </a:lnTo>
                  <a:lnTo>
                    <a:pt x="888339" y="186893"/>
                  </a:lnTo>
                  <a:lnTo>
                    <a:pt x="887920" y="184353"/>
                  </a:lnTo>
                  <a:lnTo>
                    <a:pt x="885139" y="183083"/>
                  </a:lnTo>
                  <a:lnTo>
                    <a:pt x="884720" y="181813"/>
                  </a:lnTo>
                  <a:lnTo>
                    <a:pt x="886498" y="179273"/>
                  </a:lnTo>
                  <a:lnTo>
                    <a:pt x="887349" y="175463"/>
                  </a:lnTo>
                  <a:lnTo>
                    <a:pt x="885710" y="172923"/>
                  </a:lnTo>
                  <a:lnTo>
                    <a:pt x="885532" y="171653"/>
                  </a:lnTo>
                  <a:lnTo>
                    <a:pt x="885355" y="170383"/>
                  </a:lnTo>
                  <a:lnTo>
                    <a:pt x="883716" y="167843"/>
                  </a:lnTo>
                  <a:lnTo>
                    <a:pt x="881659" y="165303"/>
                  </a:lnTo>
                  <a:lnTo>
                    <a:pt x="879386" y="162852"/>
                  </a:lnTo>
                  <a:lnTo>
                    <a:pt x="879386" y="169113"/>
                  </a:lnTo>
                  <a:lnTo>
                    <a:pt x="876249" y="170383"/>
                  </a:lnTo>
                  <a:lnTo>
                    <a:pt x="876744" y="167843"/>
                  </a:lnTo>
                  <a:lnTo>
                    <a:pt x="876541" y="166573"/>
                  </a:lnTo>
                  <a:lnTo>
                    <a:pt x="877747" y="165303"/>
                  </a:lnTo>
                  <a:lnTo>
                    <a:pt x="879386" y="169113"/>
                  </a:lnTo>
                  <a:lnTo>
                    <a:pt x="879386" y="162852"/>
                  </a:lnTo>
                  <a:lnTo>
                    <a:pt x="875830" y="161493"/>
                  </a:lnTo>
                  <a:lnTo>
                    <a:pt x="877608" y="157683"/>
                  </a:lnTo>
                  <a:lnTo>
                    <a:pt x="872553" y="155143"/>
                  </a:lnTo>
                  <a:lnTo>
                    <a:pt x="870419" y="160223"/>
                  </a:lnTo>
                  <a:lnTo>
                    <a:pt x="869492" y="160629"/>
                  </a:lnTo>
                  <a:lnTo>
                    <a:pt x="869492" y="235153"/>
                  </a:lnTo>
                  <a:lnTo>
                    <a:pt x="868362" y="236423"/>
                  </a:lnTo>
                  <a:lnTo>
                    <a:pt x="867219" y="236423"/>
                  </a:lnTo>
                  <a:lnTo>
                    <a:pt x="866292" y="235762"/>
                  </a:lnTo>
                  <a:lnTo>
                    <a:pt x="866292" y="244043"/>
                  </a:lnTo>
                  <a:lnTo>
                    <a:pt x="864730" y="245313"/>
                  </a:lnTo>
                  <a:lnTo>
                    <a:pt x="861593" y="245313"/>
                  </a:lnTo>
                  <a:lnTo>
                    <a:pt x="861593" y="321513"/>
                  </a:lnTo>
                  <a:lnTo>
                    <a:pt x="860247" y="324053"/>
                  </a:lnTo>
                  <a:lnTo>
                    <a:pt x="858469" y="321513"/>
                  </a:lnTo>
                  <a:lnTo>
                    <a:pt x="857897" y="317703"/>
                  </a:lnTo>
                  <a:lnTo>
                    <a:pt x="858748" y="315163"/>
                  </a:lnTo>
                  <a:lnTo>
                    <a:pt x="861034" y="312623"/>
                  </a:lnTo>
                  <a:lnTo>
                    <a:pt x="861174" y="315163"/>
                  </a:lnTo>
                  <a:lnTo>
                    <a:pt x="861453" y="317703"/>
                  </a:lnTo>
                  <a:lnTo>
                    <a:pt x="861593" y="321513"/>
                  </a:lnTo>
                  <a:lnTo>
                    <a:pt x="861593" y="245313"/>
                  </a:lnTo>
                  <a:lnTo>
                    <a:pt x="860958" y="245313"/>
                  </a:lnTo>
                  <a:lnTo>
                    <a:pt x="863015" y="244043"/>
                  </a:lnTo>
                  <a:lnTo>
                    <a:pt x="864158" y="241503"/>
                  </a:lnTo>
                  <a:lnTo>
                    <a:pt x="866292" y="244043"/>
                  </a:lnTo>
                  <a:lnTo>
                    <a:pt x="866292" y="235762"/>
                  </a:lnTo>
                  <a:lnTo>
                    <a:pt x="861949" y="232613"/>
                  </a:lnTo>
                  <a:lnTo>
                    <a:pt x="863092" y="231343"/>
                  </a:lnTo>
                  <a:lnTo>
                    <a:pt x="863727" y="228803"/>
                  </a:lnTo>
                  <a:lnTo>
                    <a:pt x="868921" y="228803"/>
                  </a:lnTo>
                  <a:lnTo>
                    <a:pt x="868565" y="232613"/>
                  </a:lnTo>
                  <a:lnTo>
                    <a:pt x="869353" y="233883"/>
                  </a:lnTo>
                  <a:lnTo>
                    <a:pt x="869492" y="235153"/>
                  </a:lnTo>
                  <a:lnTo>
                    <a:pt x="869492" y="160629"/>
                  </a:lnTo>
                  <a:lnTo>
                    <a:pt x="867435" y="161493"/>
                  </a:lnTo>
                  <a:lnTo>
                    <a:pt x="867930" y="158953"/>
                  </a:lnTo>
                  <a:lnTo>
                    <a:pt x="869353" y="157683"/>
                  </a:lnTo>
                  <a:lnTo>
                    <a:pt x="869429" y="155143"/>
                  </a:lnTo>
                  <a:lnTo>
                    <a:pt x="867079" y="155143"/>
                  </a:lnTo>
                  <a:lnTo>
                    <a:pt x="865797" y="156413"/>
                  </a:lnTo>
                  <a:lnTo>
                    <a:pt x="864438" y="157683"/>
                  </a:lnTo>
                  <a:lnTo>
                    <a:pt x="862304" y="158953"/>
                  </a:lnTo>
                  <a:lnTo>
                    <a:pt x="862304" y="165303"/>
                  </a:lnTo>
                  <a:lnTo>
                    <a:pt x="861809" y="166573"/>
                  </a:lnTo>
                  <a:lnTo>
                    <a:pt x="860602" y="166966"/>
                  </a:lnTo>
                  <a:lnTo>
                    <a:pt x="860602" y="190703"/>
                  </a:lnTo>
                  <a:lnTo>
                    <a:pt x="860386" y="191973"/>
                  </a:lnTo>
                  <a:lnTo>
                    <a:pt x="860386" y="226263"/>
                  </a:lnTo>
                  <a:lnTo>
                    <a:pt x="859040" y="226263"/>
                  </a:lnTo>
                  <a:lnTo>
                    <a:pt x="859040" y="308813"/>
                  </a:lnTo>
                  <a:lnTo>
                    <a:pt x="856691" y="308813"/>
                  </a:lnTo>
                  <a:lnTo>
                    <a:pt x="854837" y="307543"/>
                  </a:lnTo>
                  <a:lnTo>
                    <a:pt x="858545" y="306273"/>
                  </a:lnTo>
                  <a:lnTo>
                    <a:pt x="859040" y="308813"/>
                  </a:lnTo>
                  <a:lnTo>
                    <a:pt x="859040" y="226263"/>
                  </a:lnTo>
                  <a:lnTo>
                    <a:pt x="858824" y="226263"/>
                  </a:lnTo>
                  <a:lnTo>
                    <a:pt x="857478" y="227533"/>
                  </a:lnTo>
                  <a:lnTo>
                    <a:pt x="856767" y="226263"/>
                  </a:lnTo>
                  <a:lnTo>
                    <a:pt x="856907" y="224993"/>
                  </a:lnTo>
                  <a:lnTo>
                    <a:pt x="858824" y="224993"/>
                  </a:lnTo>
                  <a:lnTo>
                    <a:pt x="860031" y="223723"/>
                  </a:lnTo>
                  <a:lnTo>
                    <a:pt x="860386" y="226263"/>
                  </a:lnTo>
                  <a:lnTo>
                    <a:pt x="860386" y="191973"/>
                  </a:lnTo>
                  <a:lnTo>
                    <a:pt x="857618" y="191973"/>
                  </a:lnTo>
                  <a:lnTo>
                    <a:pt x="856551" y="190703"/>
                  </a:lnTo>
                  <a:lnTo>
                    <a:pt x="858545" y="189433"/>
                  </a:lnTo>
                  <a:lnTo>
                    <a:pt x="859751" y="189433"/>
                  </a:lnTo>
                  <a:lnTo>
                    <a:pt x="860602" y="190703"/>
                  </a:lnTo>
                  <a:lnTo>
                    <a:pt x="860602" y="166966"/>
                  </a:lnTo>
                  <a:lnTo>
                    <a:pt x="857897" y="167843"/>
                  </a:lnTo>
                  <a:lnTo>
                    <a:pt x="856335" y="169011"/>
                  </a:lnTo>
                  <a:lnTo>
                    <a:pt x="856335" y="259283"/>
                  </a:lnTo>
                  <a:lnTo>
                    <a:pt x="854697" y="261823"/>
                  </a:lnTo>
                  <a:lnTo>
                    <a:pt x="853490" y="261823"/>
                  </a:lnTo>
                  <a:lnTo>
                    <a:pt x="853490" y="266903"/>
                  </a:lnTo>
                  <a:lnTo>
                    <a:pt x="851420" y="266903"/>
                  </a:lnTo>
                  <a:lnTo>
                    <a:pt x="850074" y="265633"/>
                  </a:lnTo>
                  <a:lnTo>
                    <a:pt x="849083" y="264363"/>
                  </a:lnTo>
                  <a:lnTo>
                    <a:pt x="851141" y="264363"/>
                  </a:lnTo>
                  <a:lnTo>
                    <a:pt x="852131" y="265633"/>
                  </a:lnTo>
                  <a:lnTo>
                    <a:pt x="853490" y="266903"/>
                  </a:lnTo>
                  <a:lnTo>
                    <a:pt x="853490" y="261823"/>
                  </a:lnTo>
                  <a:lnTo>
                    <a:pt x="853135" y="261823"/>
                  </a:lnTo>
                  <a:lnTo>
                    <a:pt x="852068" y="259283"/>
                  </a:lnTo>
                  <a:lnTo>
                    <a:pt x="854621" y="256743"/>
                  </a:lnTo>
                  <a:lnTo>
                    <a:pt x="855052" y="258013"/>
                  </a:lnTo>
                  <a:lnTo>
                    <a:pt x="856335" y="259283"/>
                  </a:lnTo>
                  <a:lnTo>
                    <a:pt x="856335" y="169011"/>
                  </a:lnTo>
                  <a:lnTo>
                    <a:pt x="854481" y="170383"/>
                  </a:lnTo>
                  <a:lnTo>
                    <a:pt x="853351" y="169113"/>
                  </a:lnTo>
                  <a:lnTo>
                    <a:pt x="853198" y="166573"/>
                  </a:lnTo>
                  <a:lnTo>
                    <a:pt x="855624" y="165303"/>
                  </a:lnTo>
                  <a:lnTo>
                    <a:pt x="859459" y="162763"/>
                  </a:lnTo>
                  <a:lnTo>
                    <a:pt x="861453" y="165303"/>
                  </a:lnTo>
                  <a:lnTo>
                    <a:pt x="862304" y="165303"/>
                  </a:lnTo>
                  <a:lnTo>
                    <a:pt x="862304" y="158953"/>
                  </a:lnTo>
                  <a:lnTo>
                    <a:pt x="860247" y="157683"/>
                  </a:lnTo>
                  <a:lnTo>
                    <a:pt x="859320" y="158953"/>
                  </a:lnTo>
                  <a:lnTo>
                    <a:pt x="858113" y="160223"/>
                  </a:lnTo>
                  <a:lnTo>
                    <a:pt x="856195" y="162763"/>
                  </a:lnTo>
                  <a:lnTo>
                    <a:pt x="854773" y="165303"/>
                  </a:lnTo>
                  <a:lnTo>
                    <a:pt x="853173" y="164033"/>
                  </a:lnTo>
                  <a:lnTo>
                    <a:pt x="851573" y="162763"/>
                  </a:lnTo>
                  <a:lnTo>
                    <a:pt x="849934" y="160223"/>
                  </a:lnTo>
                  <a:lnTo>
                    <a:pt x="851636" y="158953"/>
                  </a:lnTo>
                  <a:lnTo>
                    <a:pt x="853135" y="158953"/>
                  </a:lnTo>
                  <a:lnTo>
                    <a:pt x="855345" y="160223"/>
                  </a:lnTo>
                  <a:lnTo>
                    <a:pt x="855700" y="158953"/>
                  </a:lnTo>
                  <a:lnTo>
                    <a:pt x="856056" y="157683"/>
                  </a:lnTo>
                  <a:lnTo>
                    <a:pt x="855243" y="155143"/>
                  </a:lnTo>
                  <a:lnTo>
                    <a:pt x="854837" y="153873"/>
                  </a:lnTo>
                  <a:lnTo>
                    <a:pt x="854125" y="151333"/>
                  </a:lnTo>
                  <a:lnTo>
                    <a:pt x="851776" y="151333"/>
                  </a:lnTo>
                  <a:lnTo>
                    <a:pt x="851776" y="155143"/>
                  </a:lnTo>
                  <a:lnTo>
                    <a:pt x="849223" y="153873"/>
                  </a:lnTo>
                  <a:lnTo>
                    <a:pt x="848931" y="151333"/>
                  </a:lnTo>
                  <a:lnTo>
                    <a:pt x="848791" y="150063"/>
                  </a:lnTo>
                  <a:lnTo>
                    <a:pt x="853846" y="148793"/>
                  </a:lnTo>
                  <a:lnTo>
                    <a:pt x="854341" y="144983"/>
                  </a:lnTo>
                  <a:lnTo>
                    <a:pt x="849858" y="144983"/>
                  </a:lnTo>
                  <a:lnTo>
                    <a:pt x="848080" y="150063"/>
                  </a:lnTo>
                  <a:lnTo>
                    <a:pt x="844880" y="151333"/>
                  </a:lnTo>
                  <a:lnTo>
                    <a:pt x="844105" y="147523"/>
                  </a:lnTo>
                  <a:lnTo>
                    <a:pt x="842391" y="147523"/>
                  </a:lnTo>
                  <a:lnTo>
                    <a:pt x="841044" y="148666"/>
                  </a:lnTo>
                  <a:lnTo>
                    <a:pt x="841044" y="165303"/>
                  </a:lnTo>
                  <a:lnTo>
                    <a:pt x="840117" y="167843"/>
                  </a:lnTo>
                  <a:lnTo>
                    <a:pt x="837272" y="169062"/>
                  </a:lnTo>
                  <a:lnTo>
                    <a:pt x="837272" y="178003"/>
                  </a:lnTo>
                  <a:lnTo>
                    <a:pt x="835850" y="179273"/>
                  </a:lnTo>
                  <a:lnTo>
                    <a:pt x="834567" y="181813"/>
                  </a:lnTo>
                  <a:lnTo>
                    <a:pt x="834351" y="179273"/>
                  </a:lnTo>
                  <a:lnTo>
                    <a:pt x="835202" y="176733"/>
                  </a:lnTo>
                  <a:lnTo>
                    <a:pt x="837133" y="175463"/>
                  </a:lnTo>
                  <a:lnTo>
                    <a:pt x="837272" y="178003"/>
                  </a:lnTo>
                  <a:lnTo>
                    <a:pt x="837272" y="169062"/>
                  </a:lnTo>
                  <a:lnTo>
                    <a:pt x="837133" y="169113"/>
                  </a:lnTo>
                  <a:lnTo>
                    <a:pt x="836701" y="171653"/>
                  </a:lnTo>
                  <a:lnTo>
                    <a:pt x="833856" y="171653"/>
                  </a:lnTo>
                  <a:lnTo>
                    <a:pt x="829779" y="169341"/>
                  </a:lnTo>
                  <a:lnTo>
                    <a:pt x="830008" y="169113"/>
                  </a:lnTo>
                  <a:lnTo>
                    <a:pt x="831367" y="167843"/>
                  </a:lnTo>
                  <a:lnTo>
                    <a:pt x="833285" y="165303"/>
                  </a:lnTo>
                  <a:lnTo>
                    <a:pt x="834644" y="169113"/>
                  </a:lnTo>
                  <a:lnTo>
                    <a:pt x="836980" y="169113"/>
                  </a:lnTo>
                  <a:lnTo>
                    <a:pt x="837844" y="166573"/>
                  </a:lnTo>
                  <a:lnTo>
                    <a:pt x="839546" y="165303"/>
                  </a:lnTo>
                  <a:lnTo>
                    <a:pt x="841044" y="165303"/>
                  </a:lnTo>
                  <a:lnTo>
                    <a:pt x="841044" y="148666"/>
                  </a:lnTo>
                  <a:lnTo>
                    <a:pt x="840892" y="148793"/>
                  </a:lnTo>
                  <a:lnTo>
                    <a:pt x="840536" y="150063"/>
                  </a:lnTo>
                  <a:lnTo>
                    <a:pt x="839622" y="155143"/>
                  </a:lnTo>
                  <a:lnTo>
                    <a:pt x="835558" y="158953"/>
                  </a:lnTo>
                  <a:lnTo>
                    <a:pt x="831862" y="162763"/>
                  </a:lnTo>
                  <a:lnTo>
                    <a:pt x="832650" y="158953"/>
                  </a:lnTo>
                  <a:lnTo>
                    <a:pt x="831507" y="156413"/>
                  </a:lnTo>
                  <a:lnTo>
                    <a:pt x="833107" y="155143"/>
                  </a:lnTo>
                  <a:lnTo>
                    <a:pt x="834707" y="153873"/>
                  </a:lnTo>
                  <a:lnTo>
                    <a:pt x="834707" y="151333"/>
                  </a:lnTo>
                  <a:lnTo>
                    <a:pt x="834517" y="150063"/>
                  </a:lnTo>
                  <a:lnTo>
                    <a:pt x="834136" y="147523"/>
                  </a:lnTo>
                  <a:lnTo>
                    <a:pt x="837628" y="142443"/>
                  </a:lnTo>
                  <a:lnTo>
                    <a:pt x="841756" y="143713"/>
                  </a:lnTo>
                  <a:lnTo>
                    <a:pt x="845096" y="143713"/>
                  </a:lnTo>
                  <a:lnTo>
                    <a:pt x="848296" y="142443"/>
                  </a:lnTo>
                  <a:lnTo>
                    <a:pt x="851573" y="143713"/>
                  </a:lnTo>
                  <a:lnTo>
                    <a:pt x="853846" y="142443"/>
                  </a:lnTo>
                  <a:lnTo>
                    <a:pt x="854265" y="141173"/>
                  </a:lnTo>
                  <a:lnTo>
                    <a:pt x="854697" y="139903"/>
                  </a:lnTo>
                  <a:lnTo>
                    <a:pt x="855624" y="138633"/>
                  </a:lnTo>
                  <a:lnTo>
                    <a:pt x="857326" y="137363"/>
                  </a:lnTo>
                  <a:lnTo>
                    <a:pt x="857681" y="136093"/>
                  </a:lnTo>
                  <a:lnTo>
                    <a:pt x="855408" y="134823"/>
                  </a:lnTo>
                  <a:lnTo>
                    <a:pt x="853986" y="137363"/>
                  </a:lnTo>
                  <a:lnTo>
                    <a:pt x="851712" y="138633"/>
                  </a:lnTo>
                  <a:lnTo>
                    <a:pt x="848512" y="139903"/>
                  </a:lnTo>
                  <a:lnTo>
                    <a:pt x="845807" y="141173"/>
                  </a:lnTo>
                  <a:lnTo>
                    <a:pt x="842822" y="139903"/>
                  </a:lnTo>
                  <a:lnTo>
                    <a:pt x="841248" y="139903"/>
                  </a:lnTo>
                  <a:lnTo>
                    <a:pt x="836777" y="141173"/>
                  </a:lnTo>
                  <a:lnTo>
                    <a:pt x="836422" y="137363"/>
                  </a:lnTo>
                  <a:lnTo>
                    <a:pt x="835850" y="136093"/>
                  </a:lnTo>
                  <a:lnTo>
                    <a:pt x="833361" y="137363"/>
                  </a:lnTo>
                  <a:lnTo>
                    <a:pt x="831938" y="139903"/>
                  </a:lnTo>
                  <a:lnTo>
                    <a:pt x="831151" y="142443"/>
                  </a:lnTo>
                  <a:lnTo>
                    <a:pt x="829805" y="146253"/>
                  </a:lnTo>
                  <a:lnTo>
                    <a:pt x="827316" y="148793"/>
                  </a:lnTo>
                  <a:lnTo>
                    <a:pt x="823468" y="150063"/>
                  </a:lnTo>
                  <a:lnTo>
                    <a:pt x="823404" y="155143"/>
                  </a:lnTo>
                  <a:lnTo>
                    <a:pt x="823252" y="157683"/>
                  </a:lnTo>
                  <a:lnTo>
                    <a:pt x="821982" y="158953"/>
                  </a:lnTo>
                  <a:lnTo>
                    <a:pt x="819277" y="164033"/>
                  </a:lnTo>
                  <a:lnTo>
                    <a:pt x="819340" y="160223"/>
                  </a:lnTo>
                  <a:lnTo>
                    <a:pt x="820051" y="158953"/>
                  </a:lnTo>
                  <a:lnTo>
                    <a:pt x="821334" y="156413"/>
                  </a:lnTo>
                  <a:lnTo>
                    <a:pt x="823404" y="155143"/>
                  </a:lnTo>
                  <a:lnTo>
                    <a:pt x="823404" y="150050"/>
                  </a:lnTo>
                  <a:lnTo>
                    <a:pt x="820267" y="148793"/>
                  </a:lnTo>
                  <a:lnTo>
                    <a:pt x="820051" y="147523"/>
                  </a:lnTo>
                  <a:lnTo>
                    <a:pt x="822756" y="146253"/>
                  </a:lnTo>
                  <a:lnTo>
                    <a:pt x="825182" y="146253"/>
                  </a:lnTo>
                  <a:lnTo>
                    <a:pt x="827455" y="141173"/>
                  </a:lnTo>
                  <a:lnTo>
                    <a:pt x="827278" y="139903"/>
                  </a:lnTo>
                  <a:lnTo>
                    <a:pt x="826744" y="136093"/>
                  </a:lnTo>
                  <a:lnTo>
                    <a:pt x="829513" y="132283"/>
                  </a:lnTo>
                  <a:lnTo>
                    <a:pt x="830440" y="129743"/>
                  </a:lnTo>
                  <a:lnTo>
                    <a:pt x="825817" y="129743"/>
                  </a:lnTo>
                  <a:lnTo>
                    <a:pt x="824750" y="131013"/>
                  </a:lnTo>
                  <a:lnTo>
                    <a:pt x="824179" y="133553"/>
                  </a:lnTo>
                  <a:lnTo>
                    <a:pt x="822756" y="138633"/>
                  </a:lnTo>
                  <a:lnTo>
                    <a:pt x="820407" y="139903"/>
                  </a:lnTo>
                  <a:lnTo>
                    <a:pt x="819632" y="138633"/>
                  </a:lnTo>
                  <a:lnTo>
                    <a:pt x="821410" y="137363"/>
                  </a:lnTo>
                  <a:lnTo>
                    <a:pt x="819772" y="136093"/>
                  </a:lnTo>
                  <a:lnTo>
                    <a:pt x="817702" y="139903"/>
                  </a:lnTo>
                  <a:lnTo>
                    <a:pt x="816279" y="144983"/>
                  </a:lnTo>
                  <a:lnTo>
                    <a:pt x="816216" y="145135"/>
                  </a:lnTo>
                  <a:lnTo>
                    <a:pt x="816216" y="151333"/>
                  </a:lnTo>
                  <a:lnTo>
                    <a:pt x="815644" y="153873"/>
                  </a:lnTo>
                  <a:lnTo>
                    <a:pt x="814793" y="155143"/>
                  </a:lnTo>
                  <a:lnTo>
                    <a:pt x="812927" y="157619"/>
                  </a:lnTo>
                  <a:lnTo>
                    <a:pt x="812825" y="156413"/>
                  </a:lnTo>
                  <a:lnTo>
                    <a:pt x="812723" y="153873"/>
                  </a:lnTo>
                  <a:lnTo>
                    <a:pt x="813511" y="152603"/>
                  </a:lnTo>
                  <a:lnTo>
                    <a:pt x="816216" y="151333"/>
                  </a:lnTo>
                  <a:lnTo>
                    <a:pt x="816216" y="145135"/>
                  </a:lnTo>
                  <a:lnTo>
                    <a:pt x="814654" y="148793"/>
                  </a:lnTo>
                  <a:lnTo>
                    <a:pt x="808888" y="155143"/>
                  </a:lnTo>
                  <a:lnTo>
                    <a:pt x="806399" y="156413"/>
                  </a:lnTo>
                  <a:lnTo>
                    <a:pt x="803910" y="158953"/>
                  </a:lnTo>
                  <a:lnTo>
                    <a:pt x="802906" y="160223"/>
                  </a:lnTo>
                  <a:lnTo>
                    <a:pt x="801992" y="161493"/>
                  </a:lnTo>
                  <a:lnTo>
                    <a:pt x="804049" y="162763"/>
                  </a:lnTo>
                  <a:lnTo>
                    <a:pt x="809955" y="162763"/>
                  </a:lnTo>
                  <a:lnTo>
                    <a:pt x="811809" y="161493"/>
                  </a:lnTo>
                  <a:lnTo>
                    <a:pt x="812939" y="157683"/>
                  </a:lnTo>
                  <a:lnTo>
                    <a:pt x="815924" y="161493"/>
                  </a:lnTo>
                  <a:lnTo>
                    <a:pt x="813371" y="164033"/>
                  </a:lnTo>
                  <a:lnTo>
                    <a:pt x="812520" y="165303"/>
                  </a:lnTo>
                  <a:lnTo>
                    <a:pt x="811517" y="166573"/>
                  </a:lnTo>
                  <a:lnTo>
                    <a:pt x="811809" y="167843"/>
                  </a:lnTo>
                  <a:lnTo>
                    <a:pt x="814082" y="167843"/>
                  </a:lnTo>
                  <a:lnTo>
                    <a:pt x="816140" y="170383"/>
                  </a:lnTo>
                  <a:lnTo>
                    <a:pt x="815860" y="172923"/>
                  </a:lnTo>
                  <a:lnTo>
                    <a:pt x="817143" y="172923"/>
                  </a:lnTo>
                  <a:lnTo>
                    <a:pt x="819061" y="171653"/>
                  </a:lnTo>
                  <a:lnTo>
                    <a:pt x="821194" y="171653"/>
                  </a:lnTo>
                  <a:lnTo>
                    <a:pt x="821055" y="172923"/>
                  </a:lnTo>
                  <a:lnTo>
                    <a:pt x="818984" y="174193"/>
                  </a:lnTo>
                  <a:lnTo>
                    <a:pt x="819061" y="176733"/>
                  </a:lnTo>
                  <a:lnTo>
                    <a:pt x="820699" y="175463"/>
                  </a:lnTo>
                  <a:lnTo>
                    <a:pt x="823404" y="172923"/>
                  </a:lnTo>
                  <a:lnTo>
                    <a:pt x="827316" y="171653"/>
                  </a:lnTo>
                  <a:lnTo>
                    <a:pt x="829233" y="169849"/>
                  </a:lnTo>
                  <a:lnTo>
                    <a:pt x="828662" y="172923"/>
                  </a:lnTo>
                  <a:lnTo>
                    <a:pt x="827316" y="175463"/>
                  </a:lnTo>
                  <a:lnTo>
                    <a:pt x="826249" y="178003"/>
                  </a:lnTo>
                  <a:lnTo>
                    <a:pt x="825030" y="180543"/>
                  </a:lnTo>
                  <a:lnTo>
                    <a:pt x="823899" y="181813"/>
                  </a:lnTo>
                  <a:lnTo>
                    <a:pt x="827316" y="183083"/>
                  </a:lnTo>
                  <a:lnTo>
                    <a:pt x="828027" y="183083"/>
                  </a:lnTo>
                  <a:lnTo>
                    <a:pt x="825893" y="184353"/>
                  </a:lnTo>
                  <a:lnTo>
                    <a:pt x="827951" y="185623"/>
                  </a:lnTo>
                  <a:lnTo>
                    <a:pt x="831862" y="186893"/>
                  </a:lnTo>
                  <a:lnTo>
                    <a:pt x="832294" y="188163"/>
                  </a:lnTo>
                  <a:lnTo>
                    <a:pt x="827951" y="195783"/>
                  </a:lnTo>
                  <a:lnTo>
                    <a:pt x="828027" y="199593"/>
                  </a:lnTo>
                  <a:lnTo>
                    <a:pt x="829729" y="203403"/>
                  </a:lnTo>
                  <a:lnTo>
                    <a:pt x="833107" y="212293"/>
                  </a:lnTo>
                  <a:lnTo>
                    <a:pt x="836117" y="222453"/>
                  </a:lnTo>
                  <a:lnTo>
                    <a:pt x="838796" y="231343"/>
                  </a:lnTo>
                  <a:lnTo>
                    <a:pt x="841184" y="240233"/>
                  </a:lnTo>
                  <a:lnTo>
                    <a:pt x="841756" y="242773"/>
                  </a:lnTo>
                  <a:lnTo>
                    <a:pt x="843749" y="244043"/>
                  </a:lnTo>
                  <a:lnTo>
                    <a:pt x="845019" y="246583"/>
                  </a:lnTo>
                  <a:lnTo>
                    <a:pt x="846378" y="247853"/>
                  </a:lnTo>
                  <a:lnTo>
                    <a:pt x="843241" y="250393"/>
                  </a:lnTo>
                  <a:lnTo>
                    <a:pt x="844029" y="252933"/>
                  </a:lnTo>
                  <a:lnTo>
                    <a:pt x="846112" y="261823"/>
                  </a:lnTo>
                  <a:lnTo>
                    <a:pt x="847864" y="270713"/>
                  </a:lnTo>
                  <a:lnTo>
                    <a:pt x="849414" y="279603"/>
                  </a:lnTo>
                  <a:lnTo>
                    <a:pt x="850861" y="287223"/>
                  </a:lnTo>
                  <a:lnTo>
                    <a:pt x="851141" y="289763"/>
                  </a:lnTo>
                  <a:lnTo>
                    <a:pt x="851573" y="291033"/>
                  </a:lnTo>
                  <a:lnTo>
                    <a:pt x="854989" y="292303"/>
                  </a:lnTo>
                  <a:lnTo>
                    <a:pt x="851928" y="293573"/>
                  </a:lnTo>
                  <a:lnTo>
                    <a:pt x="851928" y="294843"/>
                  </a:lnTo>
                  <a:lnTo>
                    <a:pt x="854367" y="312623"/>
                  </a:lnTo>
                  <a:lnTo>
                    <a:pt x="856284" y="327863"/>
                  </a:lnTo>
                  <a:lnTo>
                    <a:pt x="857948" y="343103"/>
                  </a:lnTo>
                  <a:lnTo>
                    <a:pt x="859396" y="358343"/>
                  </a:lnTo>
                  <a:lnTo>
                    <a:pt x="859536" y="360883"/>
                  </a:lnTo>
                  <a:lnTo>
                    <a:pt x="860107" y="362153"/>
                  </a:lnTo>
                  <a:lnTo>
                    <a:pt x="861453" y="362153"/>
                  </a:lnTo>
                  <a:lnTo>
                    <a:pt x="865225" y="365963"/>
                  </a:lnTo>
                  <a:lnTo>
                    <a:pt x="868070" y="371043"/>
                  </a:lnTo>
                  <a:lnTo>
                    <a:pt x="870381" y="374929"/>
                  </a:lnTo>
                  <a:lnTo>
                    <a:pt x="872413" y="379933"/>
                  </a:lnTo>
                  <a:lnTo>
                    <a:pt x="871270" y="383743"/>
                  </a:lnTo>
                  <a:lnTo>
                    <a:pt x="869353" y="387553"/>
                  </a:lnTo>
                  <a:lnTo>
                    <a:pt x="868286" y="383743"/>
                  </a:lnTo>
                  <a:lnTo>
                    <a:pt x="863447" y="382473"/>
                  </a:lnTo>
                  <a:lnTo>
                    <a:pt x="864590" y="377393"/>
                  </a:lnTo>
                  <a:lnTo>
                    <a:pt x="865225" y="374853"/>
                  </a:lnTo>
                  <a:lnTo>
                    <a:pt x="863168" y="373583"/>
                  </a:lnTo>
                  <a:lnTo>
                    <a:pt x="860602" y="372313"/>
                  </a:lnTo>
                  <a:lnTo>
                    <a:pt x="861885" y="397713"/>
                  </a:lnTo>
                  <a:lnTo>
                    <a:pt x="864374" y="397713"/>
                  </a:lnTo>
                  <a:lnTo>
                    <a:pt x="867003" y="396443"/>
                  </a:lnTo>
                  <a:lnTo>
                    <a:pt x="868718" y="398983"/>
                  </a:lnTo>
                  <a:lnTo>
                    <a:pt x="870559" y="401523"/>
                  </a:lnTo>
                  <a:lnTo>
                    <a:pt x="869213" y="404063"/>
                  </a:lnTo>
                  <a:lnTo>
                    <a:pt x="867295" y="406603"/>
                  </a:lnTo>
                  <a:lnTo>
                    <a:pt x="870280" y="406603"/>
                  </a:lnTo>
                  <a:lnTo>
                    <a:pt x="872909" y="405333"/>
                  </a:lnTo>
                  <a:lnTo>
                    <a:pt x="878319" y="405333"/>
                  </a:lnTo>
                  <a:lnTo>
                    <a:pt x="880160" y="406603"/>
                  </a:lnTo>
                  <a:lnTo>
                    <a:pt x="881024" y="409143"/>
                  </a:lnTo>
                  <a:lnTo>
                    <a:pt x="881659" y="411683"/>
                  </a:lnTo>
                  <a:lnTo>
                    <a:pt x="877176" y="411683"/>
                  </a:lnTo>
                  <a:lnTo>
                    <a:pt x="877176" y="453593"/>
                  </a:lnTo>
                  <a:lnTo>
                    <a:pt x="874687" y="456133"/>
                  </a:lnTo>
                  <a:lnTo>
                    <a:pt x="873836" y="453593"/>
                  </a:lnTo>
                  <a:lnTo>
                    <a:pt x="873620" y="452323"/>
                  </a:lnTo>
                  <a:lnTo>
                    <a:pt x="871054" y="452323"/>
                  </a:lnTo>
                  <a:lnTo>
                    <a:pt x="869708" y="451053"/>
                  </a:lnTo>
                  <a:lnTo>
                    <a:pt x="870343" y="449783"/>
                  </a:lnTo>
                  <a:lnTo>
                    <a:pt x="871562" y="448513"/>
                  </a:lnTo>
                  <a:lnTo>
                    <a:pt x="873544" y="448513"/>
                  </a:lnTo>
                  <a:lnTo>
                    <a:pt x="875830" y="447243"/>
                  </a:lnTo>
                  <a:lnTo>
                    <a:pt x="875042" y="449783"/>
                  </a:lnTo>
                  <a:lnTo>
                    <a:pt x="875182" y="452323"/>
                  </a:lnTo>
                  <a:lnTo>
                    <a:pt x="877176" y="453593"/>
                  </a:lnTo>
                  <a:lnTo>
                    <a:pt x="877176" y="411683"/>
                  </a:lnTo>
                  <a:lnTo>
                    <a:pt x="875753" y="411683"/>
                  </a:lnTo>
                  <a:lnTo>
                    <a:pt x="875753" y="421843"/>
                  </a:lnTo>
                  <a:lnTo>
                    <a:pt x="874331" y="423113"/>
                  </a:lnTo>
                  <a:lnTo>
                    <a:pt x="871842" y="420573"/>
                  </a:lnTo>
                  <a:lnTo>
                    <a:pt x="873125" y="419303"/>
                  </a:lnTo>
                  <a:lnTo>
                    <a:pt x="875753" y="421843"/>
                  </a:lnTo>
                  <a:lnTo>
                    <a:pt x="875753" y="411683"/>
                  </a:lnTo>
                  <a:lnTo>
                    <a:pt x="875042" y="411683"/>
                  </a:lnTo>
                  <a:lnTo>
                    <a:pt x="871131" y="410413"/>
                  </a:lnTo>
                  <a:lnTo>
                    <a:pt x="864298" y="410413"/>
                  </a:lnTo>
                  <a:lnTo>
                    <a:pt x="862736" y="409143"/>
                  </a:lnTo>
                  <a:lnTo>
                    <a:pt x="862736" y="405333"/>
                  </a:lnTo>
                  <a:lnTo>
                    <a:pt x="861949" y="409143"/>
                  </a:lnTo>
                  <a:lnTo>
                    <a:pt x="861809" y="411683"/>
                  </a:lnTo>
                  <a:lnTo>
                    <a:pt x="862736" y="412953"/>
                  </a:lnTo>
                  <a:lnTo>
                    <a:pt x="864158" y="415493"/>
                  </a:lnTo>
                  <a:lnTo>
                    <a:pt x="865581" y="416763"/>
                  </a:lnTo>
                  <a:lnTo>
                    <a:pt x="863231" y="417449"/>
                  </a:lnTo>
                  <a:lnTo>
                    <a:pt x="863231" y="495503"/>
                  </a:lnTo>
                  <a:lnTo>
                    <a:pt x="862952" y="496773"/>
                  </a:lnTo>
                  <a:lnTo>
                    <a:pt x="862520" y="499313"/>
                  </a:lnTo>
                  <a:lnTo>
                    <a:pt x="861949" y="500583"/>
                  </a:lnTo>
                  <a:lnTo>
                    <a:pt x="859396" y="500583"/>
                  </a:lnTo>
                  <a:lnTo>
                    <a:pt x="857123" y="499313"/>
                  </a:lnTo>
                  <a:lnTo>
                    <a:pt x="856195" y="499313"/>
                  </a:lnTo>
                  <a:lnTo>
                    <a:pt x="854417" y="500583"/>
                  </a:lnTo>
                  <a:lnTo>
                    <a:pt x="858189" y="500583"/>
                  </a:lnTo>
                  <a:lnTo>
                    <a:pt x="860386" y="501853"/>
                  </a:lnTo>
                  <a:lnTo>
                    <a:pt x="861390" y="504393"/>
                  </a:lnTo>
                  <a:lnTo>
                    <a:pt x="860463" y="508203"/>
                  </a:lnTo>
                  <a:lnTo>
                    <a:pt x="858037" y="512013"/>
                  </a:lnTo>
                  <a:lnTo>
                    <a:pt x="857834" y="517093"/>
                  </a:lnTo>
                  <a:lnTo>
                    <a:pt x="855840" y="518363"/>
                  </a:lnTo>
                  <a:lnTo>
                    <a:pt x="853490" y="515823"/>
                  </a:lnTo>
                  <a:lnTo>
                    <a:pt x="853414" y="510743"/>
                  </a:lnTo>
                  <a:lnTo>
                    <a:pt x="853554" y="508203"/>
                  </a:lnTo>
                  <a:lnTo>
                    <a:pt x="852639" y="506933"/>
                  </a:lnTo>
                  <a:lnTo>
                    <a:pt x="850709" y="505663"/>
                  </a:lnTo>
                  <a:lnTo>
                    <a:pt x="846797" y="505663"/>
                  </a:lnTo>
                  <a:lnTo>
                    <a:pt x="847153" y="500583"/>
                  </a:lnTo>
                  <a:lnTo>
                    <a:pt x="848296" y="499313"/>
                  </a:lnTo>
                  <a:lnTo>
                    <a:pt x="851420" y="498043"/>
                  </a:lnTo>
                  <a:lnTo>
                    <a:pt x="850925" y="503123"/>
                  </a:lnTo>
                  <a:lnTo>
                    <a:pt x="852843" y="505663"/>
                  </a:lnTo>
                  <a:lnTo>
                    <a:pt x="853909" y="504393"/>
                  </a:lnTo>
                  <a:lnTo>
                    <a:pt x="851420" y="501853"/>
                  </a:lnTo>
                  <a:lnTo>
                    <a:pt x="853770" y="500583"/>
                  </a:lnTo>
                  <a:lnTo>
                    <a:pt x="854417" y="500583"/>
                  </a:lnTo>
                  <a:lnTo>
                    <a:pt x="854341" y="499313"/>
                  </a:lnTo>
                  <a:lnTo>
                    <a:pt x="855243" y="498043"/>
                  </a:lnTo>
                  <a:lnTo>
                    <a:pt x="857046" y="495503"/>
                  </a:lnTo>
                  <a:lnTo>
                    <a:pt x="863231" y="495503"/>
                  </a:lnTo>
                  <a:lnTo>
                    <a:pt x="863231" y="417449"/>
                  </a:lnTo>
                  <a:lnTo>
                    <a:pt x="861174" y="418033"/>
                  </a:lnTo>
                  <a:lnTo>
                    <a:pt x="862457" y="423113"/>
                  </a:lnTo>
                  <a:lnTo>
                    <a:pt x="861885" y="425653"/>
                  </a:lnTo>
                  <a:lnTo>
                    <a:pt x="861885" y="428193"/>
                  </a:lnTo>
                  <a:lnTo>
                    <a:pt x="860386" y="430733"/>
                  </a:lnTo>
                  <a:lnTo>
                    <a:pt x="857186" y="432511"/>
                  </a:lnTo>
                  <a:lnTo>
                    <a:pt x="857186" y="458673"/>
                  </a:lnTo>
                  <a:lnTo>
                    <a:pt x="852563" y="466293"/>
                  </a:lnTo>
                  <a:lnTo>
                    <a:pt x="848080" y="472643"/>
                  </a:lnTo>
                  <a:lnTo>
                    <a:pt x="841400" y="481533"/>
                  </a:lnTo>
                  <a:lnTo>
                    <a:pt x="841959" y="482803"/>
                  </a:lnTo>
                  <a:lnTo>
                    <a:pt x="844880" y="484073"/>
                  </a:lnTo>
                  <a:lnTo>
                    <a:pt x="848080" y="485343"/>
                  </a:lnTo>
                  <a:lnTo>
                    <a:pt x="846658" y="487883"/>
                  </a:lnTo>
                  <a:lnTo>
                    <a:pt x="845947" y="487489"/>
                  </a:lnTo>
                  <a:lnTo>
                    <a:pt x="845947" y="525983"/>
                  </a:lnTo>
                  <a:lnTo>
                    <a:pt x="844105" y="527253"/>
                  </a:lnTo>
                  <a:lnTo>
                    <a:pt x="842530" y="524713"/>
                  </a:lnTo>
                  <a:lnTo>
                    <a:pt x="844245" y="523443"/>
                  </a:lnTo>
                  <a:lnTo>
                    <a:pt x="845947" y="525983"/>
                  </a:lnTo>
                  <a:lnTo>
                    <a:pt x="845947" y="487489"/>
                  </a:lnTo>
                  <a:lnTo>
                    <a:pt x="844384" y="486613"/>
                  </a:lnTo>
                  <a:lnTo>
                    <a:pt x="842822" y="487883"/>
                  </a:lnTo>
                  <a:lnTo>
                    <a:pt x="841044" y="489153"/>
                  </a:lnTo>
                  <a:lnTo>
                    <a:pt x="838619" y="490423"/>
                  </a:lnTo>
                  <a:lnTo>
                    <a:pt x="841044" y="494233"/>
                  </a:lnTo>
                  <a:lnTo>
                    <a:pt x="842251" y="495503"/>
                  </a:lnTo>
                  <a:lnTo>
                    <a:pt x="842822" y="498043"/>
                  </a:lnTo>
                  <a:lnTo>
                    <a:pt x="842251" y="500583"/>
                  </a:lnTo>
                  <a:lnTo>
                    <a:pt x="839546" y="499313"/>
                  </a:lnTo>
                  <a:lnTo>
                    <a:pt x="836625" y="498043"/>
                  </a:lnTo>
                  <a:lnTo>
                    <a:pt x="833780" y="496773"/>
                  </a:lnTo>
                  <a:lnTo>
                    <a:pt x="831291" y="496773"/>
                  </a:lnTo>
                  <a:lnTo>
                    <a:pt x="831862" y="500583"/>
                  </a:lnTo>
                  <a:lnTo>
                    <a:pt x="831799" y="501853"/>
                  </a:lnTo>
                  <a:lnTo>
                    <a:pt x="828802" y="501853"/>
                  </a:lnTo>
                  <a:lnTo>
                    <a:pt x="827455" y="503123"/>
                  </a:lnTo>
                  <a:lnTo>
                    <a:pt x="821626" y="512013"/>
                  </a:lnTo>
                  <a:lnTo>
                    <a:pt x="818705" y="515823"/>
                  </a:lnTo>
                  <a:lnTo>
                    <a:pt x="822261" y="517093"/>
                  </a:lnTo>
                  <a:lnTo>
                    <a:pt x="822185" y="518363"/>
                  </a:lnTo>
                  <a:lnTo>
                    <a:pt x="819772" y="521055"/>
                  </a:lnTo>
                  <a:lnTo>
                    <a:pt x="819772" y="538683"/>
                  </a:lnTo>
                  <a:lnTo>
                    <a:pt x="817994" y="542493"/>
                  </a:lnTo>
                  <a:lnTo>
                    <a:pt x="815860" y="546214"/>
                  </a:lnTo>
                  <a:lnTo>
                    <a:pt x="815860" y="565353"/>
                  </a:lnTo>
                  <a:lnTo>
                    <a:pt x="815505" y="567893"/>
                  </a:lnTo>
                  <a:lnTo>
                    <a:pt x="813015" y="571703"/>
                  </a:lnTo>
                  <a:lnTo>
                    <a:pt x="811809" y="570433"/>
                  </a:lnTo>
                  <a:lnTo>
                    <a:pt x="810742" y="569163"/>
                  </a:lnTo>
                  <a:lnTo>
                    <a:pt x="809815" y="567893"/>
                  </a:lnTo>
                  <a:lnTo>
                    <a:pt x="811098" y="566623"/>
                  </a:lnTo>
                  <a:lnTo>
                    <a:pt x="812660" y="566623"/>
                  </a:lnTo>
                  <a:lnTo>
                    <a:pt x="812088" y="565353"/>
                  </a:lnTo>
                  <a:lnTo>
                    <a:pt x="812800" y="564083"/>
                  </a:lnTo>
                  <a:lnTo>
                    <a:pt x="814717" y="564083"/>
                  </a:lnTo>
                  <a:lnTo>
                    <a:pt x="815860" y="565353"/>
                  </a:lnTo>
                  <a:lnTo>
                    <a:pt x="815860" y="546214"/>
                  </a:lnTo>
                  <a:lnTo>
                    <a:pt x="815073" y="547573"/>
                  </a:lnTo>
                  <a:lnTo>
                    <a:pt x="814298" y="552653"/>
                  </a:lnTo>
                  <a:lnTo>
                    <a:pt x="811872" y="557733"/>
                  </a:lnTo>
                  <a:lnTo>
                    <a:pt x="811301" y="559003"/>
                  </a:lnTo>
                  <a:lnTo>
                    <a:pt x="808037" y="556323"/>
                  </a:lnTo>
                  <a:lnTo>
                    <a:pt x="808037" y="571703"/>
                  </a:lnTo>
                  <a:lnTo>
                    <a:pt x="807034" y="574243"/>
                  </a:lnTo>
                  <a:lnTo>
                    <a:pt x="805472" y="575513"/>
                  </a:lnTo>
                  <a:lnTo>
                    <a:pt x="802703" y="576783"/>
                  </a:lnTo>
                  <a:lnTo>
                    <a:pt x="802843" y="580593"/>
                  </a:lnTo>
                  <a:lnTo>
                    <a:pt x="798004" y="580593"/>
                  </a:lnTo>
                  <a:lnTo>
                    <a:pt x="796226" y="579323"/>
                  </a:lnTo>
                  <a:lnTo>
                    <a:pt x="797648" y="576783"/>
                  </a:lnTo>
                  <a:lnTo>
                    <a:pt x="798461" y="575513"/>
                  </a:lnTo>
                  <a:lnTo>
                    <a:pt x="799287" y="574243"/>
                  </a:lnTo>
                  <a:lnTo>
                    <a:pt x="801281" y="572973"/>
                  </a:lnTo>
                  <a:lnTo>
                    <a:pt x="805192" y="570433"/>
                  </a:lnTo>
                  <a:lnTo>
                    <a:pt x="808037" y="571703"/>
                  </a:lnTo>
                  <a:lnTo>
                    <a:pt x="808037" y="556323"/>
                  </a:lnTo>
                  <a:lnTo>
                    <a:pt x="806678" y="555193"/>
                  </a:lnTo>
                  <a:lnTo>
                    <a:pt x="796010" y="555193"/>
                  </a:lnTo>
                  <a:lnTo>
                    <a:pt x="796290" y="553923"/>
                  </a:lnTo>
                  <a:lnTo>
                    <a:pt x="799287" y="552653"/>
                  </a:lnTo>
                  <a:lnTo>
                    <a:pt x="798855" y="551383"/>
                  </a:lnTo>
                  <a:lnTo>
                    <a:pt x="796823" y="548843"/>
                  </a:lnTo>
                  <a:lnTo>
                    <a:pt x="795794" y="547573"/>
                  </a:lnTo>
                  <a:lnTo>
                    <a:pt x="794448" y="545033"/>
                  </a:lnTo>
                  <a:lnTo>
                    <a:pt x="793165" y="542493"/>
                  </a:lnTo>
                  <a:lnTo>
                    <a:pt x="792416" y="539953"/>
                  </a:lnTo>
                  <a:lnTo>
                    <a:pt x="791667" y="537413"/>
                  </a:lnTo>
                  <a:lnTo>
                    <a:pt x="791883" y="534873"/>
                  </a:lnTo>
                  <a:lnTo>
                    <a:pt x="795020" y="536143"/>
                  </a:lnTo>
                  <a:lnTo>
                    <a:pt x="796798" y="537413"/>
                  </a:lnTo>
                  <a:lnTo>
                    <a:pt x="797013" y="536143"/>
                  </a:lnTo>
                  <a:lnTo>
                    <a:pt x="797509" y="534873"/>
                  </a:lnTo>
                  <a:lnTo>
                    <a:pt x="799211" y="533603"/>
                  </a:lnTo>
                  <a:lnTo>
                    <a:pt x="800061" y="536143"/>
                  </a:lnTo>
                  <a:lnTo>
                    <a:pt x="799211" y="537413"/>
                  </a:lnTo>
                  <a:lnTo>
                    <a:pt x="799147" y="538683"/>
                  </a:lnTo>
                  <a:lnTo>
                    <a:pt x="802487" y="541223"/>
                  </a:lnTo>
                  <a:lnTo>
                    <a:pt x="801128" y="545033"/>
                  </a:lnTo>
                  <a:lnTo>
                    <a:pt x="802487" y="546303"/>
                  </a:lnTo>
                  <a:lnTo>
                    <a:pt x="805903" y="545033"/>
                  </a:lnTo>
                  <a:lnTo>
                    <a:pt x="805395" y="542493"/>
                  </a:lnTo>
                  <a:lnTo>
                    <a:pt x="804545" y="539953"/>
                  </a:lnTo>
                  <a:lnTo>
                    <a:pt x="803910" y="538683"/>
                  </a:lnTo>
                  <a:lnTo>
                    <a:pt x="803694" y="537413"/>
                  </a:lnTo>
                  <a:lnTo>
                    <a:pt x="807529" y="534873"/>
                  </a:lnTo>
                  <a:lnTo>
                    <a:pt x="806259" y="533603"/>
                  </a:lnTo>
                  <a:lnTo>
                    <a:pt x="806323" y="532333"/>
                  </a:lnTo>
                  <a:lnTo>
                    <a:pt x="809675" y="533603"/>
                  </a:lnTo>
                  <a:lnTo>
                    <a:pt x="812939" y="533603"/>
                  </a:lnTo>
                  <a:lnTo>
                    <a:pt x="816076" y="534873"/>
                  </a:lnTo>
                  <a:lnTo>
                    <a:pt x="818705" y="536143"/>
                  </a:lnTo>
                  <a:lnTo>
                    <a:pt x="819772" y="538683"/>
                  </a:lnTo>
                  <a:lnTo>
                    <a:pt x="819772" y="521055"/>
                  </a:lnTo>
                  <a:lnTo>
                    <a:pt x="818769" y="522173"/>
                  </a:lnTo>
                  <a:lnTo>
                    <a:pt x="817994" y="519633"/>
                  </a:lnTo>
                  <a:lnTo>
                    <a:pt x="817702" y="518363"/>
                  </a:lnTo>
                  <a:lnTo>
                    <a:pt x="815860" y="519633"/>
                  </a:lnTo>
                  <a:lnTo>
                    <a:pt x="814641" y="520839"/>
                  </a:lnTo>
                  <a:lnTo>
                    <a:pt x="814565" y="520979"/>
                  </a:lnTo>
                  <a:lnTo>
                    <a:pt x="814298" y="523443"/>
                  </a:lnTo>
                  <a:lnTo>
                    <a:pt x="814082" y="524713"/>
                  </a:lnTo>
                  <a:lnTo>
                    <a:pt x="812660" y="525983"/>
                  </a:lnTo>
                  <a:lnTo>
                    <a:pt x="807173" y="525983"/>
                  </a:lnTo>
                  <a:lnTo>
                    <a:pt x="803770" y="527253"/>
                  </a:lnTo>
                  <a:lnTo>
                    <a:pt x="800138" y="529793"/>
                  </a:lnTo>
                  <a:lnTo>
                    <a:pt x="799820" y="525983"/>
                  </a:lnTo>
                  <a:lnTo>
                    <a:pt x="799706" y="524713"/>
                  </a:lnTo>
                  <a:lnTo>
                    <a:pt x="796937" y="525983"/>
                  </a:lnTo>
                  <a:lnTo>
                    <a:pt x="795616" y="524713"/>
                  </a:lnTo>
                  <a:lnTo>
                    <a:pt x="794308" y="523443"/>
                  </a:lnTo>
                  <a:lnTo>
                    <a:pt x="796582" y="520903"/>
                  </a:lnTo>
                  <a:lnTo>
                    <a:pt x="798283" y="520903"/>
                  </a:lnTo>
                  <a:lnTo>
                    <a:pt x="802195" y="523443"/>
                  </a:lnTo>
                  <a:lnTo>
                    <a:pt x="803414" y="520903"/>
                  </a:lnTo>
                  <a:lnTo>
                    <a:pt x="804837" y="517093"/>
                  </a:lnTo>
                  <a:lnTo>
                    <a:pt x="807326" y="513283"/>
                  </a:lnTo>
                  <a:lnTo>
                    <a:pt x="810450" y="509473"/>
                  </a:lnTo>
                  <a:lnTo>
                    <a:pt x="810234" y="506933"/>
                  </a:lnTo>
                  <a:lnTo>
                    <a:pt x="810031" y="504393"/>
                  </a:lnTo>
                  <a:lnTo>
                    <a:pt x="806678" y="500583"/>
                  </a:lnTo>
                  <a:lnTo>
                    <a:pt x="806437" y="499313"/>
                  </a:lnTo>
                  <a:lnTo>
                    <a:pt x="806183" y="498043"/>
                  </a:lnTo>
                  <a:lnTo>
                    <a:pt x="809320" y="496773"/>
                  </a:lnTo>
                  <a:lnTo>
                    <a:pt x="809675" y="498043"/>
                  </a:lnTo>
                  <a:lnTo>
                    <a:pt x="811453" y="498043"/>
                  </a:lnTo>
                  <a:lnTo>
                    <a:pt x="813155" y="500583"/>
                  </a:lnTo>
                  <a:lnTo>
                    <a:pt x="816216" y="498043"/>
                  </a:lnTo>
                  <a:lnTo>
                    <a:pt x="816571" y="496773"/>
                  </a:lnTo>
                  <a:lnTo>
                    <a:pt x="816927" y="495503"/>
                  </a:lnTo>
                  <a:lnTo>
                    <a:pt x="819416" y="491693"/>
                  </a:lnTo>
                  <a:lnTo>
                    <a:pt x="819886" y="490423"/>
                  </a:lnTo>
                  <a:lnTo>
                    <a:pt x="820839" y="487883"/>
                  </a:lnTo>
                  <a:lnTo>
                    <a:pt x="821626" y="486613"/>
                  </a:lnTo>
                  <a:lnTo>
                    <a:pt x="822401" y="485343"/>
                  </a:lnTo>
                  <a:lnTo>
                    <a:pt x="823188" y="482803"/>
                  </a:lnTo>
                  <a:lnTo>
                    <a:pt x="824115" y="481533"/>
                  </a:lnTo>
                  <a:lnTo>
                    <a:pt x="825741" y="480263"/>
                  </a:lnTo>
                  <a:lnTo>
                    <a:pt x="839939" y="470103"/>
                  </a:lnTo>
                  <a:lnTo>
                    <a:pt x="843483" y="467563"/>
                  </a:lnTo>
                  <a:lnTo>
                    <a:pt x="855903" y="458673"/>
                  </a:lnTo>
                  <a:lnTo>
                    <a:pt x="857186" y="458673"/>
                  </a:lnTo>
                  <a:lnTo>
                    <a:pt x="857186" y="432511"/>
                  </a:lnTo>
                  <a:lnTo>
                    <a:pt x="853490" y="434543"/>
                  </a:lnTo>
                  <a:lnTo>
                    <a:pt x="840257" y="443166"/>
                  </a:lnTo>
                  <a:lnTo>
                    <a:pt x="840257" y="445973"/>
                  </a:lnTo>
                  <a:lnTo>
                    <a:pt x="839190" y="447243"/>
                  </a:lnTo>
                  <a:lnTo>
                    <a:pt x="837196" y="447243"/>
                  </a:lnTo>
                  <a:lnTo>
                    <a:pt x="835494" y="445973"/>
                  </a:lnTo>
                  <a:lnTo>
                    <a:pt x="836980" y="443433"/>
                  </a:lnTo>
                  <a:lnTo>
                    <a:pt x="839825" y="443433"/>
                  </a:lnTo>
                  <a:lnTo>
                    <a:pt x="840257" y="445973"/>
                  </a:lnTo>
                  <a:lnTo>
                    <a:pt x="840257" y="443166"/>
                  </a:lnTo>
                  <a:lnTo>
                    <a:pt x="839901" y="443395"/>
                  </a:lnTo>
                  <a:lnTo>
                    <a:pt x="840473" y="435813"/>
                  </a:lnTo>
                  <a:lnTo>
                    <a:pt x="839050" y="434543"/>
                  </a:lnTo>
                  <a:lnTo>
                    <a:pt x="829094" y="434543"/>
                  </a:lnTo>
                  <a:lnTo>
                    <a:pt x="827519" y="435813"/>
                  </a:lnTo>
                  <a:lnTo>
                    <a:pt x="826528" y="438353"/>
                  </a:lnTo>
                  <a:lnTo>
                    <a:pt x="824979" y="443395"/>
                  </a:lnTo>
                  <a:lnTo>
                    <a:pt x="822756" y="448513"/>
                  </a:lnTo>
                  <a:lnTo>
                    <a:pt x="820915" y="452323"/>
                  </a:lnTo>
                  <a:lnTo>
                    <a:pt x="820204" y="454863"/>
                  </a:lnTo>
                  <a:lnTo>
                    <a:pt x="818921" y="456133"/>
                  </a:lnTo>
                  <a:lnTo>
                    <a:pt x="817206" y="457403"/>
                  </a:lnTo>
                  <a:lnTo>
                    <a:pt x="817067" y="457492"/>
                  </a:lnTo>
                  <a:lnTo>
                    <a:pt x="817067" y="468833"/>
                  </a:lnTo>
                  <a:lnTo>
                    <a:pt x="814578" y="470103"/>
                  </a:lnTo>
                  <a:lnTo>
                    <a:pt x="813231" y="468833"/>
                  </a:lnTo>
                  <a:lnTo>
                    <a:pt x="815644" y="467563"/>
                  </a:lnTo>
                  <a:lnTo>
                    <a:pt x="817067" y="468833"/>
                  </a:lnTo>
                  <a:lnTo>
                    <a:pt x="817067" y="457492"/>
                  </a:lnTo>
                  <a:lnTo>
                    <a:pt x="808596" y="462483"/>
                  </a:lnTo>
                  <a:lnTo>
                    <a:pt x="804265" y="465366"/>
                  </a:lnTo>
                  <a:lnTo>
                    <a:pt x="804265" y="487883"/>
                  </a:lnTo>
                  <a:lnTo>
                    <a:pt x="802703" y="490423"/>
                  </a:lnTo>
                  <a:lnTo>
                    <a:pt x="801204" y="487883"/>
                  </a:lnTo>
                  <a:lnTo>
                    <a:pt x="802982" y="486613"/>
                  </a:lnTo>
                  <a:lnTo>
                    <a:pt x="804265" y="487883"/>
                  </a:lnTo>
                  <a:lnTo>
                    <a:pt x="804265" y="465366"/>
                  </a:lnTo>
                  <a:lnTo>
                    <a:pt x="791425" y="473913"/>
                  </a:lnTo>
                  <a:lnTo>
                    <a:pt x="790397" y="474675"/>
                  </a:lnTo>
                  <a:lnTo>
                    <a:pt x="790397" y="506933"/>
                  </a:lnTo>
                  <a:lnTo>
                    <a:pt x="790321" y="507060"/>
                  </a:lnTo>
                  <a:lnTo>
                    <a:pt x="790321" y="524713"/>
                  </a:lnTo>
                  <a:lnTo>
                    <a:pt x="787400" y="524713"/>
                  </a:lnTo>
                  <a:lnTo>
                    <a:pt x="787400" y="572973"/>
                  </a:lnTo>
                  <a:lnTo>
                    <a:pt x="784987" y="575513"/>
                  </a:lnTo>
                  <a:lnTo>
                    <a:pt x="782561" y="572973"/>
                  </a:lnTo>
                  <a:lnTo>
                    <a:pt x="784910" y="571703"/>
                  </a:lnTo>
                  <a:lnTo>
                    <a:pt x="787400" y="572973"/>
                  </a:lnTo>
                  <a:lnTo>
                    <a:pt x="787400" y="524713"/>
                  </a:lnTo>
                  <a:lnTo>
                    <a:pt x="786980" y="524713"/>
                  </a:lnTo>
                  <a:lnTo>
                    <a:pt x="786193" y="524344"/>
                  </a:lnTo>
                  <a:lnTo>
                    <a:pt x="786193" y="541223"/>
                  </a:lnTo>
                  <a:lnTo>
                    <a:pt x="786130" y="546303"/>
                  </a:lnTo>
                  <a:lnTo>
                    <a:pt x="785914" y="547573"/>
                  </a:lnTo>
                  <a:lnTo>
                    <a:pt x="783844" y="548843"/>
                  </a:lnTo>
                  <a:lnTo>
                    <a:pt x="781850" y="548843"/>
                  </a:lnTo>
                  <a:lnTo>
                    <a:pt x="780783" y="546303"/>
                  </a:lnTo>
                  <a:lnTo>
                    <a:pt x="780148" y="543763"/>
                  </a:lnTo>
                  <a:lnTo>
                    <a:pt x="779576" y="543763"/>
                  </a:lnTo>
                  <a:lnTo>
                    <a:pt x="779576" y="612343"/>
                  </a:lnTo>
                  <a:lnTo>
                    <a:pt x="777875" y="612343"/>
                  </a:lnTo>
                  <a:lnTo>
                    <a:pt x="777875" y="619963"/>
                  </a:lnTo>
                  <a:lnTo>
                    <a:pt x="777443" y="623773"/>
                  </a:lnTo>
                  <a:lnTo>
                    <a:pt x="775957" y="622503"/>
                  </a:lnTo>
                  <a:lnTo>
                    <a:pt x="775030" y="621233"/>
                  </a:lnTo>
                  <a:lnTo>
                    <a:pt x="773112" y="622503"/>
                  </a:lnTo>
                  <a:lnTo>
                    <a:pt x="771537" y="621233"/>
                  </a:lnTo>
                  <a:lnTo>
                    <a:pt x="771753" y="619963"/>
                  </a:lnTo>
                  <a:lnTo>
                    <a:pt x="772248" y="618693"/>
                  </a:lnTo>
                  <a:lnTo>
                    <a:pt x="773036" y="616153"/>
                  </a:lnTo>
                  <a:lnTo>
                    <a:pt x="773315" y="619963"/>
                  </a:lnTo>
                  <a:lnTo>
                    <a:pt x="777875" y="619963"/>
                  </a:lnTo>
                  <a:lnTo>
                    <a:pt x="777875" y="612343"/>
                  </a:lnTo>
                  <a:lnTo>
                    <a:pt x="772744" y="612343"/>
                  </a:lnTo>
                  <a:lnTo>
                    <a:pt x="773252" y="609803"/>
                  </a:lnTo>
                  <a:lnTo>
                    <a:pt x="773823" y="608533"/>
                  </a:lnTo>
                  <a:lnTo>
                    <a:pt x="773963" y="607263"/>
                  </a:lnTo>
                  <a:lnTo>
                    <a:pt x="774242" y="604723"/>
                  </a:lnTo>
                  <a:lnTo>
                    <a:pt x="779005" y="604723"/>
                  </a:lnTo>
                  <a:lnTo>
                    <a:pt x="778586" y="607263"/>
                  </a:lnTo>
                  <a:lnTo>
                    <a:pt x="778941" y="608533"/>
                  </a:lnTo>
                  <a:lnTo>
                    <a:pt x="779576" y="612343"/>
                  </a:lnTo>
                  <a:lnTo>
                    <a:pt x="779576" y="543763"/>
                  </a:lnTo>
                  <a:lnTo>
                    <a:pt x="778941" y="543763"/>
                  </a:lnTo>
                  <a:lnTo>
                    <a:pt x="777303" y="545033"/>
                  </a:lnTo>
                  <a:lnTo>
                    <a:pt x="776452" y="545033"/>
                  </a:lnTo>
                  <a:lnTo>
                    <a:pt x="776452" y="569163"/>
                  </a:lnTo>
                  <a:lnTo>
                    <a:pt x="774242" y="571703"/>
                  </a:lnTo>
                  <a:lnTo>
                    <a:pt x="771474" y="571703"/>
                  </a:lnTo>
                  <a:lnTo>
                    <a:pt x="770547" y="570433"/>
                  </a:lnTo>
                  <a:lnTo>
                    <a:pt x="769899" y="569556"/>
                  </a:lnTo>
                  <a:lnTo>
                    <a:pt x="769899" y="627583"/>
                  </a:lnTo>
                  <a:lnTo>
                    <a:pt x="769899" y="636473"/>
                  </a:lnTo>
                  <a:lnTo>
                    <a:pt x="768121" y="638670"/>
                  </a:lnTo>
                  <a:lnTo>
                    <a:pt x="768121" y="642823"/>
                  </a:lnTo>
                  <a:lnTo>
                    <a:pt x="767410" y="644093"/>
                  </a:lnTo>
                  <a:lnTo>
                    <a:pt x="765848" y="644093"/>
                  </a:lnTo>
                  <a:lnTo>
                    <a:pt x="764565" y="645363"/>
                  </a:lnTo>
                  <a:lnTo>
                    <a:pt x="762228" y="646633"/>
                  </a:lnTo>
                  <a:lnTo>
                    <a:pt x="759663" y="646633"/>
                  </a:lnTo>
                  <a:lnTo>
                    <a:pt x="754964" y="650443"/>
                  </a:lnTo>
                  <a:lnTo>
                    <a:pt x="755040" y="651713"/>
                  </a:lnTo>
                  <a:lnTo>
                    <a:pt x="757389" y="652983"/>
                  </a:lnTo>
                  <a:lnTo>
                    <a:pt x="761720" y="655523"/>
                  </a:lnTo>
                  <a:lnTo>
                    <a:pt x="763079" y="655523"/>
                  </a:lnTo>
                  <a:lnTo>
                    <a:pt x="765492" y="656793"/>
                  </a:lnTo>
                  <a:lnTo>
                    <a:pt x="764425" y="659333"/>
                  </a:lnTo>
                  <a:lnTo>
                    <a:pt x="763295" y="660603"/>
                  </a:lnTo>
                  <a:lnTo>
                    <a:pt x="763003" y="660603"/>
                  </a:lnTo>
                  <a:lnTo>
                    <a:pt x="763003" y="680923"/>
                  </a:lnTo>
                  <a:lnTo>
                    <a:pt x="762368" y="684733"/>
                  </a:lnTo>
                  <a:lnTo>
                    <a:pt x="756323" y="682193"/>
                  </a:lnTo>
                  <a:lnTo>
                    <a:pt x="756323" y="680923"/>
                  </a:lnTo>
                  <a:lnTo>
                    <a:pt x="760869" y="680923"/>
                  </a:lnTo>
                  <a:lnTo>
                    <a:pt x="760158" y="678383"/>
                  </a:lnTo>
                  <a:lnTo>
                    <a:pt x="757948" y="678383"/>
                  </a:lnTo>
                  <a:lnTo>
                    <a:pt x="757389" y="677113"/>
                  </a:lnTo>
                  <a:lnTo>
                    <a:pt x="756818" y="675843"/>
                  </a:lnTo>
                  <a:lnTo>
                    <a:pt x="759726" y="674573"/>
                  </a:lnTo>
                  <a:lnTo>
                    <a:pt x="760945" y="674573"/>
                  </a:lnTo>
                  <a:lnTo>
                    <a:pt x="761873" y="677113"/>
                  </a:lnTo>
                  <a:lnTo>
                    <a:pt x="763003" y="680923"/>
                  </a:lnTo>
                  <a:lnTo>
                    <a:pt x="763003" y="660603"/>
                  </a:lnTo>
                  <a:lnTo>
                    <a:pt x="760945" y="660603"/>
                  </a:lnTo>
                  <a:lnTo>
                    <a:pt x="758596" y="659333"/>
                  </a:lnTo>
                  <a:lnTo>
                    <a:pt x="760158" y="661873"/>
                  </a:lnTo>
                  <a:lnTo>
                    <a:pt x="759726" y="663143"/>
                  </a:lnTo>
                  <a:lnTo>
                    <a:pt x="757237" y="664413"/>
                  </a:lnTo>
                  <a:lnTo>
                    <a:pt x="761009" y="666953"/>
                  </a:lnTo>
                  <a:lnTo>
                    <a:pt x="759802" y="670763"/>
                  </a:lnTo>
                  <a:lnTo>
                    <a:pt x="762368" y="673303"/>
                  </a:lnTo>
                  <a:lnTo>
                    <a:pt x="759167" y="673303"/>
                  </a:lnTo>
                  <a:lnTo>
                    <a:pt x="757745" y="670763"/>
                  </a:lnTo>
                  <a:lnTo>
                    <a:pt x="757529" y="669493"/>
                  </a:lnTo>
                  <a:lnTo>
                    <a:pt x="757313" y="668223"/>
                  </a:lnTo>
                  <a:lnTo>
                    <a:pt x="756881" y="666953"/>
                  </a:lnTo>
                  <a:lnTo>
                    <a:pt x="755611" y="666953"/>
                  </a:lnTo>
                  <a:lnTo>
                    <a:pt x="755611" y="688543"/>
                  </a:lnTo>
                  <a:lnTo>
                    <a:pt x="754748" y="689813"/>
                  </a:lnTo>
                  <a:lnTo>
                    <a:pt x="753402" y="691083"/>
                  </a:lnTo>
                  <a:lnTo>
                    <a:pt x="749630" y="687882"/>
                  </a:lnTo>
                  <a:lnTo>
                    <a:pt x="749630" y="703783"/>
                  </a:lnTo>
                  <a:lnTo>
                    <a:pt x="748703" y="705053"/>
                  </a:lnTo>
                  <a:lnTo>
                    <a:pt x="747776" y="707593"/>
                  </a:lnTo>
                  <a:lnTo>
                    <a:pt x="746785" y="708863"/>
                  </a:lnTo>
                  <a:lnTo>
                    <a:pt x="740168" y="702513"/>
                  </a:lnTo>
                  <a:lnTo>
                    <a:pt x="735545" y="698703"/>
                  </a:lnTo>
                  <a:lnTo>
                    <a:pt x="733691" y="694944"/>
                  </a:lnTo>
                  <a:lnTo>
                    <a:pt x="733691" y="698703"/>
                  </a:lnTo>
                  <a:lnTo>
                    <a:pt x="732980" y="703783"/>
                  </a:lnTo>
                  <a:lnTo>
                    <a:pt x="733132" y="706323"/>
                  </a:lnTo>
                  <a:lnTo>
                    <a:pt x="733031" y="710323"/>
                  </a:lnTo>
                  <a:lnTo>
                    <a:pt x="731774" y="712673"/>
                  </a:lnTo>
                  <a:lnTo>
                    <a:pt x="730211" y="710133"/>
                  </a:lnTo>
                  <a:lnTo>
                    <a:pt x="728789" y="706323"/>
                  </a:lnTo>
                  <a:lnTo>
                    <a:pt x="729068" y="703783"/>
                  </a:lnTo>
                  <a:lnTo>
                    <a:pt x="729221" y="702513"/>
                  </a:lnTo>
                  <a:lnTo>
                    <a:pt x="727646" y="699973"/>
                  </a:lnTo>
                  <a:lnTo>
                    <a:pt x="726579" y="697433"/>
                  </a:lnTo>
                  <a:lnTo>
                    <a:pt x="726516" y="696163"/>
                  </a:lnTo>
                  <a:lnTo>
                    <a:pt x="727367" y="694893"/>
                  </a:lnTo>
                  <a:lnTo>
                    <a:pt x="728218" y="693623"/>
                  </a:lnTo>
                  <a:lnTo>
                    <a:pt x="729424" y="694893"/>
                  </a:lnTo>
                  <a:lnTo>
                    <a:pt x="730427" y="696163"/>
                  </a:lnTo>
                  <a:lnTo>
                    <a:pt x="733196" y="697433"/>
                  </a:lnTo>
                  <a:lnTo>
                    <a:pt x="733691" y="698703"/>
                  </a:lnTo>
                  <a:lnTo>
                    <a:pt x="733691" y="694944"/>
                  </a:lnTo>
                  <a:lnTo>
                    <a:pt x="732421" y="692353"/>
                  </a:lnTo>
                  <a:lnTo>
                    <a:pt x="729424" y="689813"/>
                  </a:lnTo>
                  <a:lnTo>
                    <a:pt x="731418" y="689813"/>
                  </a:lnTo>
                  <a:lnTo>
                    <a:pt x="737603" y="696163"/>
                  </a:lnTo>
                  <a:lnTo>
                    <a:pt x="740740" y="699973"/>
                  </a:lnTo>
                  <a:lnTo>
                    <a:pt x="742022" y="701243"/>
                  </a:lnTo>
                  <a:lnTo>
                    <a:pt x="743445" y="702513"/>
                  </a:lnTo>
                  <a:lnTo>
                    <a:pt x="744512" y="699973"/>
                  </a:lnTo>
                  <a:lnTo>
                    <a:pt x="745858" y="698703"/>
                  </a:lnTo>
                  <a:lnTo>
                    <a:pt x="747991" y="699973"/>
                  </a:lnTo>
                  <a:lnTo>
                    <a:pt x="749630" y="703783"/>
                  </a:lnTo>
                  <a:lnTo>
                    <a:pt x="749630" y="687882"/>
                  </a:lnTo>
                  <a:lnTo>
                    <a:pt x="748919" y="687273"/>
                  </a:lnTo>
                  <a:lnTo>
                    <a:pt x="748919" y="686003"/>
                  </a:lnTo>
                  <a:lnTo>
                    <a:pt x="748919" y="684733"/>
                  </a:lnTo>
                  <a:lnTo>
                    <a:pt x="748703" y="683907"/>
                  </a:lnTo>
                  <a:lnTo>
                    <a:pt x="748703" y="687273"/>
                  </a:lnTo>
                  <a:lnTo>
                    <a:pt x="748639" y="689813"/>
                  </a:lnTo>
                  <a:lnTo>
                    <a:pt x="747496" y="691083"/>
                  </a:lnTo>
                  <a:lnTo>
                    <a:pt x="746074" y="689813"/>
                  </a:lnTo>
                  <a:lnTo>
                    <a:pt x="745147" y="688543"/>
                  </a:lnTo>
                  <a:lnTo>
                    <a:pt x="744512" y="687273"/>
                  </a:lnTo>
                  <a:lnTo>
                    <a:pt x="745502" y="686003"/>
                  </a:lnTo>
                  <a:lnTo>
                    <a:pt x="746569" y="687273"/>
                  </a:lnTo>
                  <a:lnTo>
                    <a:pt x="748703" y="687273"/>
                  </a:lnTo>
                  <a:lnTo>
                    <a:pt x="748703" y="683907"/>
                  </a:lnTo>
                  <a:lnTo>
                    <a:pt x="747928" y="680923"/>
                  </a:lnTo>
                  <a:lnTo>
                    <a:pt x="749922" y="680923"/>
                  </a:lnTo>
                  <a:lnTo>
                    <a:pt x="750773" y="682193"/>
                  </a:lnTo>
                  <a:lnTo>
                    <a:pt x="751192" y="683463"/>
                  </a:lnTo>
                  <a:lnTo>
                    <a:pt x="754037" y="686003"/>
                  </a:lnTo>
                  <a:lnTo>
                    <a:pt x="755611" y="688543"/>
                  </a:lnTo>
                  <a:lnTo>
                    <a:pt x="755611" y="666953"/>
                  </a:lnTo>
                  <a:lnTo>
                    <a:pt x="753681" y="666953"/>
                  </a:lnTo>
                  <a:lnTo>
                    <a:pt x="751903" y="665683"/>
                  </a:lnTo>
                  <a:lnTo>
                    <a:pt x="753973" y="664413"/>
                  </a:lnTo>
                  <a:lnTo>
                    <a:pt x="754722" y="661873"/>
                  </a:lnTo>
                  <a:lnTo>
                    <a:pt x="755459" y="659333"/>
                  </a:lnTo>
                  <a:lnTo>
                    <a:pt x="755434" y="658063"/>
                  </a:lnTo>
                  <a:lnTo>
                    <a:pt x="755396" y="656793"/>
                  </a:lnTo>
                  <a:lnTo>
                    <a:pt x="752830" y="658063"/>
                  </a:lnTo>
                  <a:lnTo>
                    <a:pt x="750633" y="658063"/>
                  </a:lnTo>
                  <a:lnTo>
                    <a:pt x="768121" y="642823"/>
                  </a:lnTo>
                  <a:lnTo>
                    <a:pt x="768121" y="638670"/>
                  </a:lnTo>
                  <a:lnTo>
                    <a:pt x="767842" y="639013"/>
                  </a:lnTo>
                  <a:lnTo>
                    <a:pt x="765987" y="637743"/>
                  </a:lnTo>
                  <a:lnTo>
                    <a:pt x="767842" y="635203"/>
                  </a:lnTo>
                  <a:lnTo>
                    <a:pt x="769899" y="636473"/>
                  </a:lnTo>
                  <a:lnTo>
                    <a:pt x="769899" y="627583"/>
                  </a:lnTo>
                  <a:lnTo>
                    <a:pt x="768273" y="628853"/>
                  </a:lnTo>
                  <a:lnTo>
                    <a:pt x="766775" y="630123"/>
                  </a:lnTo>
                  <a:lnTo>
                    <a:pt x="766140" y="630123"/>
                  </a:lnTo>
                  <a:lnTo>
                    <a:pt x="766140" y="633933"/>
                  </a:lnTo>
                  <a:lnTo>
                    <a:pt x="764286" y="635203"/>
                  </a:lnTo>
                  <a:lnTo>
                    <a:pt x="762584" y="633933"/>
                  </a:lnTo>
                  <a:lnTo>
                    <a:pt x="764209" y="632663"/>
                  </a:lnTo>
                  <a:lnTo>
                    <a:pt x="766140" y="633933"/>
                  </a:lnTo>
                  <a:lnTo>
                    <a:pt x="766140" y="630123"/>
                  </a:lnTo>
                  <a:lnTo>
                    <a:pt x="765136" y="630123"/>
                  </a:lnTo>
                  <a:lnTo>
                    <a:pt x="760437" y="627583"/>
                  </a:lnTo>
                  <a:lnTo>
                    <a:pt x="759663" y="627583"/>
                  </a:lnTo>
                  <a:lnTo>
                    <a:pt x="759015" y="631393"/>
                  </a:lnTo>
                  <a:lnTo>
                    <a:pt x="758659" y="632663"/>
                  </a:lnTo>
                  <a:lnTo>
                    <a:pt x="758659" y="635203"/>
                  </a:lnTo>
                  <a:lnTo>
                    <a:pt x="758520" y="636473"/>
                  </a:lnTo>
                  <a:lnTo>
                    <a:pt x="758736" y="636473"/>
                  </a:lnTo>
                  <a:lnTo>
                    <a:pt x="758659" y="640283"/>
                  </a:lnTo>
                  <a:lnTo>
                    <a:pt x="758380" y="642823"/>
                  </a:lnTo>
                  <a:lnTo>
                    <a:pt x="755675" y="644093"/>
                  </a:lnTo>
                  <a:lnTo>
                    <a:pt x="754545" y="641553"/>
                  </a:lnTo>
                  <a:lnTo>
                    <a:pt x="754748" y="640283"/>
                  </a:lnTo>
                  <a:lnTo>
                    <a:pt x="754964" y="639013"/>
                  </a:lnTo>
                  <a:lnTo>
                    <a:pt x="753402" y="637743"/>
                  </a:lnTo>
                  <a:lnTo>
                    <a:pt x="749922" y="637095"/>
                  </a:lnTo>
                  <a:lnTo>
                    <a:pt x="749922" y="666953"/>
                  </a:lnTo>
                  <a:lnTo>
                    <a:pt x="749706" y="668223"/>
                  </a:lnTo>
                  <a:lnTo>
                    <a:pt x="748487" y="668223"/>
                  </a:lnTo>
                  <a:lnTo>
                    <a:pt x="748487" y="677113"/>
                  </a:lnTo>
                  <a:lnTo>
                    <a:pt x="746506" y="677113"/>
                  </a:lnTo>
                  <a:lnTo>
                    <a:pt x="745439" y="675843"/>
                  </a:lnTo>
                  <a:lnTo>
                    <a:pt x="744156" y="674573"/>
                  </a:lnTo>
                  <a:lnTo>
                    <a:pt x="743661" y="673303"/>
                  </a:lnTo>
                  <a:lnTo>
                    <a:pt x="745286" y="673303"/>
                  </a:lnTo>
                  <a:lnTo>
                    <a:pt x="746645" y="674573"/>
                  </a:lnTo>
                  <a:lnTo>
                    <a:pt x="748131" y="674573"/>
                  </a:lnTo>
                  <a:lnTo>
                    <a:pt x="748487" y="677113"/>
                  </a:lnTo>
                  <a:lnTo>
                    <a:pt x="748487" y="668223"/>
                  </a:lnTo>
                  <a:lnTo>
                    <a:pt x="747712" y="668223"/>
                  </a:lnTo>
                  <a:lnTo>
                    <a:pt x="744651" y="669493"/>
                  </a:lnTo>
                  <a:lnTo>
                    <a:pt x="744753" y="668223"/>
                  </a:lnTo>
                  <a:lnTo>
                    <a:pt x="744867" y="666953"/>
                  </a:lnTo>
                  <a:lnTo>
                    <a:pt x="745286" y="665683"/>
                  </a:lnTo>
                  <a:lnTo>
                    <a:pt x="744931" y="663143"/>
                  </a:lnTo>
                  <a:lnTo>
                    <a:pt x="748563" y="661873"/>
                  </a:lnTo>
                  <a:lnTo>
                    <a:pt x="748284" y="664413"/>
                  </a:lnTo>
                  <a:lnTo>
                    <a:pt x="749922" y="666953"/>
                  </a:lnTo>
                  <a:lnTo>
                    <a:pt x="749922" y="637095"/>
                  </a:lnTo>
                  <a:lnTo>
                    <a:pt x="746645" y="636473"/>
                  </a:lnTo>
                  <a:lnTo>
                    <a:pt x="745312" y="633933"/>
                  </a:lnTo>
                  <a:lnTo>
                    <a:pt x="744651" y="632663"/>
                  </a:lnTo>
                  <a:lnTo>
                    <a:pt x="745604" y="630123"/>
                  </a:lnTo>
                  <a:lnTo>
                    <a:pt x="746074" y="628853"/>
                  </a:lnTo>
                  <a:lnTo>
                    <a:pt x="748919" y="628853"/>
                  </a:lnTo>
                  <a:lnTo>
                    <a:pt x="751840" y="631393"/>
                  </a:lnTo>
                  <a:lnTo>
                    <a:pt x="753325" y="628853"/>
                  </a:lnTo>
                  <a:lnTo>
                    <a:pt x="754037" y="627583"/>
                  </a:lnTo>
                  <a:lnTo>
                    <a:pt x="754748" y="626313"/>
                  </a:lnTo>
                  <a:lnTo>
                    <a:pt x="755967" y="625043"/>
                  </a:lnTo>
                  <a:lnTo>
                    <a:pt x="756653" y="623773"/>
                  </a:lnTo>
                  <a:lnTo>
                    <a:pt x="757351" y="622503"/>
                  </a:lnTo>
                  <a:lnTo>
                    <a:pt x="758736" y="619963"/>
                  </a:lnTo>
                  <a:lnTo>
                    <a:pt x="765568" y="619963"/>
                  </a:lnTo>
                  <a:lnTo>
                    <a:pt x="768477" y="623773"/>
                  </a:lnTo>
                  <a:lnTo>
                    <a:pt x="769404" y="626313"/>
                  </a:lnTo>
                  <a:lnTo>
                    <a:pt x="769899" y="627583"/>
                  </a:lnTo>
                  <a:lnTo>
                    <a:pt x="769899" y="569556"/>
                  </a:lnTo>
                  <a:lnTo>
                    <a:pt x="769620" y="569163"/>
                  </a:lnTo>
                  <a:lnTo>
                    <a:pt x="769899" y="566623"/>
                  </a:lnTo>
                  <a:lnTo>
                    <a:pt x="771398" y="565353"/>
                  </a:lnTo>
                  <a:lnTo>
                    <a:pt x="776236" y="565353"/>
                  </a:lnTo>
                  <a:lnTo>
                    <a:pt x="776312" y="567893"/>
                  </a:lnTo>
                  <a:lnTo>
                    <a:pt x="776452" y="569163"/>
                  </a:lnTo>
                  <a:lnTo>
                    <a:pt x="776452" y="545033"/>
                  </a:lnTo>
                  <a:lnTo>
                    <a:pt x="771753" y="545033"/>
                  </a:lnTo>
                  <a:lnTo>
                    <a:pt x="769048" y="543763"/>
                  </a:lnTo>
                  <a:lnTo>
                    <a:pt x="767054" y="543763"/>
                  </a:lnTo>
                  <a:lnTo>
                    <a:pt x="767054" y="546303"/>
                  </a:lnTo>
                  <a:lnTo>
                    <a:pt x="767054" y="605993"/>
                  </a:lnTo>
                  <a:lnTo>
                    <a:pt x="765924" y="607263"/>
                  </a:lnTo>
                  <a:lnTo>
                    <a:pt x="764286" y="604723"/>
                  </a:lnTo>
                  <a:lnTo>
                    <a:pt x="765352" y="603453"/>
                  </a:lnTo>
                  <a:lnTo>
                    <a:pt x="767054" y="605993"/>
                  </a:lnTo>
                  <a:lnTo>
                    <a:pt x="767054" y="546303"/>
                  </a:lnTo>
                  <a:lnTo>
                    <a:pt x="766991" y="547458"/>
                  </a:lnTo>
                  <a:lnTo>
                    <a:pt x="766991" y="597103"/>
                  </a:lnTo>
                  <a:lnTo>
                    <a:pt x="765784" y="599643"/>
                  </a:lnTo>
                  <a:lnTo>
                    <a:pt x="763219" y="598373"/>
                  </a:lnTo>
                  <a:lnTo>
                    <a:pt x="760869" y="597103"/>
                  </a:lnTo>
                  <a:lnTo>
                    <a:pt x="759726" y="598373"/>
                  </a:lnTo>
                  <a:lnTo>
                    <a:pt x="759879" y="600913"/>
                  </a:lnTo>
                  <a:lnTo>
                    <a:pt x="758240" y="603453"/>
                  </a:lnTo>
                  <a:lnTo>
                    <a:pt x="758291" y="600913"/>
                  </a:lnTo>
                  <a:lnTo>
                    <a:pt x="758304" y="599643"/>
                  </a:lnTo>
                  <a:lnTo>
                    <a:pt x="757745" y="595833"/>
                  </a:lnTo>
                  <a:lnTo>
                    <a:pt x="751763" y="595833"/>
                  </a:lnTo>
                  <a:lnTo>
                    <a:pt x="753097" y="589483"/>
                  </a:lnTo>
                  <a:lnTo>
                    <a:pt x="753897" y="585673"/>
                  </a:lnTo>
                  <a:lnTo>
                    <a:pt x="756170" y="583133"/>
                  </a:lnTo>
                  <a:lnTo>
                    <a:pt x="757453" y="581863"/>
                  </a:lnTo>
                  <a:lnTo>
                    <a:pt x="758456" y="580593"/>
                  </a:lnTo>
                  <a:lnTo>
                    <a:pt x="756678" y="579323"/>
                  </a:lnTo>
                  <a:lnTo>
                    <a:pt x="756818" y="578053"/>
                  </a:lnTo>
                  <a:lnTo>
                    <a:pt x="760730" y="578053"/>
                  </a:lnTo>
                  <a:lnTo>
                    <a:pt x="760653" y="580593"/>
                  </a:lnTo>
                  <a:lnTo>
                    <a:pt x="758024" y="584403"/>
                  </a:lnTo>
                  <a:lnTo>
                    <a:pt x="758520" y="586943"/>
                  </a:lnTo>
                  <a:lnTo>
                    <a:pt x="764286" y="592023"/>
                  </a:lnTo>
                  <a:lnTo>
                    <a:pt x="765632" y="593293"/>
                  </a:lnTo>
                  <a:lnTo>
                    <a:pt x="766991" y="597103"/>
                  </a:lnTo>
                  <a:lnTo>
                    <a:pt x="766991" y="547458"/>
                  </a:lnTo>
                  <a:lnTo>
                    <a:pt x="766914" y="548843"/>
                  </a:lnTo>
                  <a:lnTo>
                    <a:pt x="766699" y="551383"/>
                  </a:lnTo>
                  <a:lnTo>
                    <a:pt x="766064" y="550964"/>
                  </a:lnTo>
                  <a:lnTo>
                    <a:pt x="766064" y="574243"/>
                  </a:lnTo>
                  <a:lnTo>
                    <a:pt x="763574" y="575513"/>
                  </a:lnTo>
                  <a:lnTo>
                    <a:pt x="761225" y="575513"/>
                  </a:lnTo>
                  <a:lnTo>
                    <a:pt x="758952" y="574243"/>
                  </a:lnTo>
                  <a:lnTo>
                    <a:pt x="758456" y="571703"/>
                  </a:lnTo>
                  <a:lnTo>
                    <a:pt x="761009" y="570433"/>
                  </a:lnTo>
                  <a:lnTo>
                    <a:pt x="762863" y="570433"/>
                  </a:lnTo>
                  <a:lnTo>
                    <a:pt x="765429" y="571703"/>
                  </a:lnTo>
                  <a:lnTo>
                    <a:pt x="766064" y="574243"/>
                  </a:lnTo>
                  <a:lnTo>
                    <a:pt x="766064" y="550964"/>
                  </a:lnTo>
                  <a:lnTo>
                    <a:pt x="764781" y="550113"/>
                  </a:lnTo>
                  <a:lnTo>
                    <a:pt x="761441" y="550113"/>
                  </a:lnTo>
                  <a:lnTo>
                    <a:pt x="761085" y="550303"/>
                  </a:lnTo>
                  <a:lnTo>
                    <a:pt x="761085" y="556463"/>
                  </a:lnTo>
                  <a:lnTo>
                    <a:pt x="760437" y="557733"/>
                  </a:lnTo>
                  <a:lnTo>
                    <a:pt x="759802" y="560273"/>
                  </a:lnTo>
                  <a:lnTo>
                    <a:pt x="756818" y="562470"/>
                  </a:lnTo>
                  <a:lnTo>
                    <a:pt x="756818" y="569163"/>
                  </a:lnTo>
                  <a:lnTo>
                    <a:pt x="756107" y="571703"/>
                  </a:lnTo>
                  <a:lnTo>
                    <a:pt x="754189" y="574243"/>
                  </a:lnTo>
                  <a:lnTo>
                    <a:pt x="752551" y="576783"/>
                  </a:lnTo>
                  <a:lnTo>
                    <a:pt x="745858" y="576783"/>
                  </a:lnTo>
                  <a:lnTo>
                    <a:pt x="745286" y="574243"/>
                  </a:lnTo>
                  <a:lnTo>
                    <a:pt x="745286" y="592023"/>
                  </a:lnTo>
                  <a:lnTo>
                    <a:pt x="743864" y="593293"/>
                  </a:lnTo>
                  <a:lnTo>
                    <a:pt x="743508" y="593534"/>
                  </a:lnTo>
                  <a:lnTo>
                    <a:pt x="743508" y="655523"/>
                  </a:lnTo>
                  <a:lnTo>
                    <a:pt x="743508" y="656793"/>
                  </a:lnTo>
                  <a:lnTo>
                    <a:pt x="743013" y="659015"/>
                  </a:lnTo>
                  <a:lnTo>
                    <a:pt x="743013" y="691083"/>
                  </a:lnTo>
                  <a:lnTo>
                    <a:pt x="742950" y="694893"/>
                  </a:lnTo>
                  <a:lnTo>
                    <a:pt x="741235" y="692353"/>
                  </a:lnTo>
                  <a:lnTo>
                    <a:pt x="739178" y="691083"/>
                  </a:lnTo>
                  <a:lnTo>
                    <a:pt x="736828" y="691083"/>
                  </a:lnTo>
                  <a:lnTo>
                    <a:pt x="736142" y="689813"/>
                  </a:lnTo>
                  <a:lnTo>
                    <a:pt x="734758" y="687273"/>
                  </a:lnTo>
                  <a:lnTo>
                    <a:pt x="735114" y="686003"/>
                  </a:lnTo>
                  <a:lnTo>
                    <a:pt x="736892" y="686003"/>
                  </a:lnTo>
                  <a:lnTo>
                    <a:pt x="739952" y="684733"/>
                  </a:lnTo>
                  <a:lnTo>
                    <a:pt x="740029" y="686003"/>
                  </a:lnTo>
                  <a:lnTo>
                    <a:pt x="741667" y="689813"/>
                  </a:lnTo>
                  <a:lnTo>
                    <a:pt x="743013" y="691083"/>
                  </a:lnTo>
                  <a:lnTo>
                    <a:pt x="743013" y="659015"/>
                  </a:lnTo>
                  <a:lnTo>
                    <a:pt x="742657" y="660603"/>
                  </a:lnTo>
                  <a:lnTo>
                    <a:pt x="741527" y="663143"/>
                  </a:lnTo>
                  <a:lnTo>
                    <a:pt x="739952" y="665683"/>
                  </a:lnTo>
                  <a:lnTo>
                    <a:pt x="736257" y="666953"/>
                  </a:lnTo>
                  <a:lnTo>
                    <a:pt x="736041" y="666775"/>
                  </a:lnTo>
                  <a:lnTo>
                    <a:pt x="736041" y="675843"/>
                  </a:lnTo>
                  <a:lnTo>
                    <a:pt x="735266" y="679653"/>
                  </a:lnTo>
                  <a:lnTo>
                    <a:pt x="733907" y="680923"/>
                  </a:lnTo>
                  <a:lnTo>
                    <a:pt x="730783" y="679653"/>
                  </a:lnTo>
                  <a:lnTo>
                    <a:pt x="730465" y="678383"/>
                  </a:lnTo>
                  <a:lnTo>
                    <a:pt x="730135" y="677113"/>
                  </a:lnTo>
                  <a:lnTo>
                    <a:pt x="731418" y="677113"/>
                  </a:lnTo>
                  <a:lnTo>
                    <a:pt x="733336" y="679653"/>
                  </a:lnTo>
                  <a:lnTo>
                    <a:pt x="733412" y="675843"/>
                  </a:lnTo>
                  <a:lnTo>
                    <a:pt x="736041" y="675843"/>
                  </a:lnTo>
                  <a:lnTo>
                    <a:pt x="736041" y="666775"/>
                  </a:lnTo>
                  <a:lnTo>
                    <a:pt x="733196" y="664413"/>
                  </a:lnTo>
                  <a:lnTo>
                    <a:pt x="735050" y="661873"/>
                  </a:lnTo>
                  <a:lnTo>
                    <a:pt x="737108" y="660603"/>
                  </a:lnTo>
                  <a:lnTo>
                    <a:pt x="737539" y="659333"/>
                  </a:lnTo>
                  <a:lnTo>
                    <a:pt x="737679" y="654253"/>
                  </a:lnTo>
                  <a:lnTo>
                    <a:pt x="743229" y="654253"/>
                  </a:lnTo>
                  <a:lnTo>
                    <a:pt x="743508" y="655523"/>
                  </a:lnTo>
                  <a:lnTo>
                    <a:pt x="743508" y="593534"/>
                  </a:lnTo>
                  <a:lnTo>
                    <a:pt x="742086" y="594474"/>
                  </a:lnTo>
                  <a:lnTo>
                    <a:pt x="742086" y="597103"/>
                  </a:lnTo>
                  <a:lnTo>
                    <a:pt x="740105" y="599643"/>
                  </a:lnTo>
                  <a:lnTo>
                    <a:pt x="738962" y="598373"/>
                  </a:lnTo>
                  <a:lnTo>
                    <a:pt x="739101" y="597103"/>
                  </a:lnTo>
                  <a:lnTo>
                    <a:pt x="739178" y="595833"/>
                  </a:lnTo>
                  <a:lnTo>
                    <a:pt x="740879" y="595833"/>
                  </a:lnTo>
                  <a:lnTo>
                    <a:pt x="742086" y="597103"/>
                  </a:lnTo>
                  <a:lnTo>
                    <a:pt x="742086" y="594474"/>
                  </a:lnTo>
                  <a:lnTo>
                    <a:pt x="741946" y="594563"/>
                  </a:lnTo>
                  <a:lnTo>
                    <a:pt x="741730" y="592023"/>
                  </a:lnTo>
                  <a:lnTo>
                    <a:pt x="741451" y="590753"/>
                  </a:lnTo>
                  <a:lnTo>
                    <a:pt x="743369" y="589483"/>
                  </a:lnTo>
                  <a:lnTo>
                    <a:pt x="745007" y="589483"/>
                  </a:lnTo>
                  <a:lnTo>
                    <a:pt x="745286" y="592023"/>
                  </a:lnTo>
                  <a:lnTo>
                    <a:pt x="745286" y="574243"/>
                  </a:lnTo>
                  <a:lnTo>
                    <a:pt x="744728" y="572973"/>
                  </a:lnTo>
                  <a:lnTo>
                    <a:pt x="745794" y="571703"/>
                  </a:lnTo>
                  <a:lnTo>
                    <a:pt x="749490" y="569163"/>
                  </a:lnTo>
                  <a:lnTo>
                    <a:pt x="751840" y="569163"/>
                  </a:lnTo>
                  <a:lnTo>
                    <a:pt x="754113" y="567893"/>
                  </a:lnTo>
                  <a:lnTo>
                    <a:pt x="756818" y="569163"/>
                  </a:lnTo>
                  <a:lnTo>
                    <a:pt x="756818" y="562470"/>
                  </a:lnTo>
                  <a:lnTo>
                    <a:pt x="754608" y="564083"/>
                  </a:lnTo>
                  <a:lnTo>
                    <a:pt x="752551" y="564083"/>
                  </a:lnTo>
                  <a:lnTo>
                    <a:pt x="750557" y="561543"/>
                  </a:lnTo>
                  <a:lnTo>
                    <a:pt x="750773" y="560273"/>
                  </a:lnTo>
                  <a:lnTo>
                    <a:pt x="750989" y="559003"/>
                  </a:lnTo>
                  <a:lnTo>
                    <a:pt x="752386" y="557733"/>
                  </a:lnTo>
                  <a:lnTo>
                    <a:pt x="753783" y="556463"/>
                  </a:lnTo>
                  <a:lnTo>
                    <a:pt x="755180" y="555193"/>
                  </a:lnTo>
                  <a:lnTo>
                    <a:pt x="759663" y="555193"/>
                  </a:lnTo>
                  <a:lnTo>
                    <a:pt x="761085" y="556463"/>
                  </a:lnTo>
                  <a:lnTo>
                    <a:pt x="761085" y="550303"/>
                  </a:lnTo>
                  <a:lnTo>
                    <a:pt x="758952" y="551383"/>
                  </a:lnTo>
                  <a:lnTo>
                    <a:pt x="758875" y="548843"/>
                  </a:lnTo>
                  <a:lnTo>
                    <a:pt x="758875" y="546303"/>
                  </a:lnTo>
                  <a:lnTo>
                    <a:pt x="760437" y="545033"/>
                  </a:lnTo>
                  <a:lnTo>
                    <a:pt x="764641" y="545033"/>
                  </a:lnTo>
                  <a:lnTo>
                    <a:pt x="767054" y="546303"/>
                  </a:lnTo>
                  <a:lnTo>
                    <a:pt x="767054" y="543763"/>
                  </a:lnTo>
                  <a:lnTo>
                    <a:pt x="766851" y="543763"/>
                  </a:lnTo>
                  <a:lnTo>
                    <a:pt x="766203" y="541223"/>
                  </a:lnTo>
                  <a:lnTo>
                    <a:pt x="767346" y="539953"/>
                  </a:lnTo>
                  <a:lnTo>
                    <a:pt x="768629" y="537413"/>
                  </a:lnTo>
                  <a:lnTo>
                    <a:pt x="769975" y="538683"/>
                  </a:lnTo>
                  <a:lnTo>
                    <a:pt x="771042" y="539953"/>
                  </a:lnTo>
                  <a:lnTo>
                    <a:pt x="773963" y="542493"/>
                  </a:lnTo>
                  <a:lnTo>
                    <a:pt x="776947" y="541223"/>
                  </a:lnTo>
                  <a:lnTo>
                    <a:pt x="780008" y="541223"/>
                  </a:lnTo>
                  <a:lnTo>
                    <a:pt x="783488" y="539953"/>
                  </a:lnTo>
                  <a:lnTo>
                    <a:pt x="786193" y="541223"/>
                  </a:lnTo>
                  <a:lnTo>
                    <a:pt x="786193" y="524344"/>
                  </a:lnTo>
                  <a:lnTo>
                    <a:pt x="784275" y="523443"/>
                  </a:lnTo>
                  <a:lnTo>
                    <a:pt x="781138" y="523443"/>
                  </a:lnTo>
                  <a:lnTo>
                    <a:pt x="783424" y="520903"/>
                  </a:lnTo>
                  <a:lnTo>
                    <a:pt x="786625" y="520903"/>
                  </a:lnTo>
                  <a:lnTo>
                    <a:pt x="790321" y="524713"/>
                  </a:lnTo>
                  <a:lnTo>
                    <a:pt x="790321" y="507060"/>
                  </a:lnTo>
                  <a:lnTo>
                    <a:pt x="787971" y="510743"/>
                  </a:lnTo>
                  <a:lnTo>
                    <a:pt x="785914" y="513283"/>
                  </a:lnTo>
                  <a:lnTo>
                    <a:pt x="783920" y="517093"/>
                  </a:lnTo>
                  <a:lnTo>
                    <a:pt x="780999" y="518363"/>
                  </a:lnTo>
                  <a:lnTo>
                    <a:pt x="771613" y="522173"/>
                  </a:lnTo>
                  <a:lnTo>
                    <a:pt x="769696" y="522173"/>
                  </a:lnTo>
                  <a:lnTo>
                    <a:pt x="769480" y="523443"/>
                  </a:lnTo>
                  <a:lnTo>
                    <a:pt x="770826" y="524713"/>
                  </a:lnTo>
                  <a:lnTo>
                    <a:pt x="773531" y="528523"/>
                  </a:lnTo>
                  <a:lnTo>
                    <a:pt x="774242" y="531063"/>
                  </a:lnTo>
                  <a:lnTo>
                    <a:pt x="773468" y="532333"/>
                  </a:lnTo>
                  <a:lnTo>
                    <a:pt x="771474" y="532333"/>
                  </a:lnTo>
                  <a:lnTo>
                    <a:pt x="768057" y="531063"/>
                  </a:lnTo>
                  <a:lnTo>
                    <a:pt x="765848" y="529793"/>
                  </a:lnTo>
                  <a:lnTo>
                    <a:pt x="763930" y="525983"/>
                  </a:lnTo>
                  <a:lnTo>
                    <a:pt x="767842" y="527253"/>
                  </a:lnTo>
                  <a:lnTo>
                    <a:pt x="769264" y="527253"/>
                  </a:lnTo>
                  <a:lnTo>
                    <a:pt x="769023" y="525983"/>
                  </a:lnTo>
                  <a:lnTo>
                    <a:pt x="768553" y="523443"/>
                  </a:lnTo>
                  <a:lnTo>
                    <a:pt x="769340" y="520903"/>
                  </a:lnTo>
                  <a:lnTo>
                    <a:pt x="776452" y="517093"/>
                  </a:lnTo>
                  <a:lnTo>
                    <a:pt x="782205" y="512013"/>
                  </a:lnTo>
                  <a:lnTo>
                    <a:pt x="788822" y="508203"/>
                  </a:lnTo>
                  <a:lnTo>
                    <a:pt x="790397" y="506933"/>
                  </a:lnTo>
                  <a:lnTo>
                    <a:pt x="790397" y="474675"/>
                  </a:lnTo>
                  <a:lnTo>
                    <a:pt x="783729" y="479564"/>
                  </a:lnTo>
                  <a:lnTo>
                    <a:pt x="783729" y="494004"/>
                  </a:lnTo>
                  <a:lnTo>
                    <a:pt x="783628" y="495503"/>
                  </a:lnTo>
                  <a:lnTo>
                    <a:pt x="780427" y="498043"/>
                  </a:lnTo>
                  <a:lnTo>
                    <a:pt x="778725" y="498043"/>
                  </a:lnTo>
                  <a:lnTo>
                    <a:pt x="777087" y="496773"/>
                  </a:lnTo>
                  <a:lnTo>
                    <a:pt x="782561" y="491693"/>
                  </a:lnTo>
                  <a:lnTo>
                    <a:pt x="783729" y="494004"/>
                  </a:lnTo>
                  <a:lnTo>
                    <a:pt x="783729" y="479564"/>
                  </a:lnTo>
                  <a:lnTo>
                    <a:pt x="782777" y="480263"/>
                  </a:lnTo>
                  <a:lnTo>
                    <a:pt x="776376" y="484073"/>
                  </a:lnTo>
                  <a:lnTo>
                    <a:pt x="778370" y="489153"/>
                  </a:lnTo>
                  <a:lnTo>
                    <a:pt x="778446" y="490423"/>
                  </a:lnTo>
                  <a:lnTo>
                    <a:pt x="777443" y="491693"/>
                  </a:lnTo>
                  <a:lnTo>
                    <a:pt x="775741" y="490423"/>
                  </a:lnTo>
                  <a:lnTo>
                    <a:pt x="775093" y="489153"/>
                  </a:lnTo>
                  <a:lnTo>
                    <a:pt x="770763" y="491693"/>
                  </a:lnTo>
                  <a:lnTo>
                    <a:pt x="774738" y="496773"/>
                  </a:lnTo>
                  <a:lnTo>
                    <a:pt x="773315" y="497649"/>
                  </a:lnTo>
                  <a:lnTo>
                    <a:pt x="773315" y="506933"/>
                  </a:lnTo>
                  <a:lnTo>
                    <a:pt x="772541" y="509473"/>
                  </a:lnTo>
                  <a:lnTo>
                    <a:pt x="771829" y="512013"/>
                  </a:lnTo>
                  <a:lnTo>
                    <a:pt x="767981" y="512013"/>
                  </a:lnTo>
                  <a:lnTo>
                    <a:pt x="765848" y="510743"/>
                  </a:lnTo>
                  <a:lnTo>
                    <a:pt x="763714" y="510743"/>
                  </a:lnTo>
                  <a:lnTo>
                    <a:pt x="761580" y="512013"/>
                  </a:lnTo>
                  <a:lnTo>
                    <a:pt x="761225" y="514553"/>
                  </a:lnTo>
                  <a:lnTo>
                    <a:pt x="763498" y="515823"/>
                  </a:lnTo>
                  <a:lnTo>
                    <a:pt x="763295" y="518363"/>
                  </a:lnTo>
                  <a:lnTo>
                    <a:pt x="762431" y="520903"/>
                  </a:lnTo>
                  <a:lnTo>
                    <a:pt x="759091" y="522173"/>
                  </a:lnTo>
                  <a:lnTo>
                    <a:pt x="755396" y="522173"/>
                  </a:lnTo>
                  <a:lnTo>
                    <a:pt x="755396" y="524713"/>
                  </a:lnTo>
                  <a:lnTo>
                    <a:pt x="754964" y="527253"/>
                  </a:lnTo>
                  <a:lnTo>
                    <a:pt x="753897" y="528523"/>
                  </a:lnTo>
                  <a:lnTo>
                    <a:pt x="751979" y="529793"/>
                  </a:lnTo>
                  <a:lnTo>
                    <a:pt x="750912" y="528523"/>
                  </a:lnTo>
                  <a:lnTo>
                    <a:pt x="750836" y="525983"/>
                  </a:lnTo>
                  <a:lnTo>
                    <a:pt x="752195" y="524713"/>
                  </a:lnTo>
                  <a:lnTo>
                    <a:pt x="754113" y="523443"/>
                  </a:lnTo>
                  <a:lnTo>
                    <a:pt x="755396" y="524713"/>
                  </a:lnTo>
                  <a:lnTo>
                    <a:pt x="755396" y="522173"/>
                  </a:lnTo>
                  <a:lnTo>
                    <a:pt x="753681" y="522173"/>
                  </a:lnTo>
                  <a:lnTo>
                    <a:pt x="752055" y="519633"/>
                  </a:lnTo>
                  <a:lnTo>
                    <a:pt x="752475" y="515823"/>
                  </a:lnTo>
                  <a:lnTo>
                    <a:pt x="753122" y="514553"/>
                  </a:lnTo>
                  <a:lnTo>
                    <a:pt x="755751" y="514553"/>
                  </a:lnTo>
                  <a:lnTo>
                    <a:pt x="753973" y="512013"/>
                  </a:lnTo>
                  <a:lnTo>
                    <a:pt x="755256" y="510743"/>
                  </a:lnTo>
                  <a:lnTo>
                    <a:pt x="757313" y="509473"/>
                  </a:lnTo>
                  <a:lnTo>
                    <a:pt x="757453" y="505663"/>
                  </a:lnTo>
                  <a:lnTo>
                    <a:pt x="759942" y="506933"/>
                  </a:lnTo>
                  <a:lnTo>
                    <a:pt x="762292" y="506933"/>
                  </a:lnTo>
                  <a:lnTo>
                    <a:pt x="767626" y="508203"/>
                  </a:lnTo>
                  <a:lnTo>
                    <a:pt x="768908" y="506933"/>
                  </a:lnTo>
                  <a:lnTo>
                    <a:pt x="768794" y="505663"/>
                  </a:lnTo>
                  <a:lnTo>
                    <a:pt x="768337" y="500583"/>
                  </a:lnTo>
                  <a:lnTo>
                    <a:pt x="771398" y="503123"/>
                  </a:lnTo>
                  <a:lnTo>
                    <a:pt x="773315" y="506933"/>
                  </a:lnTo>
                  <a:lnTo>
                    <a:pt x="773315" y="497649"/>
                  </a:lnTo>
                  <a:lnTo>
                    <a:pt x="770610" y="499313"/>
                  </a:lnTo>
                  <a:lnTo>
                    <a:pt x="769480" y="495503"/>
                  </a:lnTo>
                  <a:lnTo>
                    <a:pt x="768985" y="491693"/>
                  </a:lnTo>
                  <a:lnTo>
                    <a:pt x="767410" y="490423"/>
                  </a:lnTo>
                  <a:lnTo>
                    <a:pt x="764146" y="492963"/>
                  </a:lnTo>
                  <a:lnTo>
                    <a:pt x="749566" y="503275"/>
                  </a:lnTo>
                  <a:lnTo>
                    <a:pt x="749566" y="537413"/>
                  </a:lnTo>
                  <a:lnTo>
                    <a:pt x="746709" y="543763"/>
                  </a:lnTo>
                  <a:lnTo>
                    <a:pt x="746353" y="543318"/>
                  </a:lnTo>
                  <a:lnTo>
                    <a:pt x="746353" y="547573"/>
                  </a:lnTo>
                  <a:lnTo>
                    <a:pt x="745439" y="548182"/>
                  </a:lnTo>
                  <a:lnTo>
                    <a:pt x="745439" y="565353"/>
                  </a:lnTo>
                  <a:lnTo>
                    <a:pt x="741946" y="565353"/>
                  </a:lnTo>
                  <a:lnTo>
                    <a:pt x="741235" y="564083"/>
                  </a:lnTo>
                  <a:lnTo>
                    <a:pt x="741375" y="560273"/>
                  </a:lnTo>
                  <a:lnTo>
                    <a:pt x="743445" y="561543"/>
                  </a:lnTo>
                  <a:lnTo>
                    <a:pt x="744867" y="562813"/>
                  </a:lnTo>
                  <a:lnTo>
                    <a:pt x="745439" y="565353"/>
                  </a:lnTo>
                  <a:lnTo>
                    <a:pt x="745439" y="548182"/>
                  </a:lnTo>
                  <a:lnTo>
                    <a:pt x="744435" y="548843"/>
                  </a:lnTo>
                  <a:lnTo>
                    <a:pt x="741883" y="547573"/>
                  </a:lnTo>
                  <a:lnTo>
                    <a:pt x="743800" y="546303"/>
                  </a:lnTo>
                  <a:lnTo>
                    <a:pt x="746353" y="547573"/>
                  </a:lnTo>
                  <a:lnTo>
                    <a:pt x="746353" y="543318"/>
                  </a:lnTo>
                  <a:lnTo>
                    <a:pt x="743661" y="539953"/>
                  </a:lnTo>
                  <a:lnTo>
                    <a:pt x="742657" y="538683"/>
                  </a:lnTo>
                  <a:lnTo>
                    <a:pt x="741591" y="537413"/>
                  </a:lnTo>
                  <a:lnTo>
                    <a:pt x="741172" y="537413"/>
                  </a:lnTo>
                  <a:lnTo>
                    <a:pt x="741172" y="566623"/>
                  </a:lnTo>
                  <a:lnTo>
                    <a:pt x="738606" y="567893"/>
                  </a:lnTo>
                  <a:lnTo>
                    <a:pt x="736612" y="567055"/>
                  </a:lnTo>
                  <a:lnTo>
                    <a:pt x="736612" y="586943"/>
                  </a:lnTo>
                  <a:lnTo>
                    <a:pt x="734910" y="590753"/>
                  </a:lnTo>
                  <a:lnTo>
                    <a:pt x="732701" y="593293"/>
                  </a:lnTo>
                  <a:lnTo>
                    <a:pt x="730999" y="593864"/>
                  </a:lnTo>
                  <a:lnTo>
                    <a:pt x="730999" y="659333"/>
                  </a:lnTo>
                  <a:lnTo>
                    <a:pt x="728789" y="660603"/>
                  </a:lnTo>
                  <a:lnTo>
                    <a:pt x="726871" y="661873"/>
                  </a:lnTo>
                  <a:lnTo>
                    <a:pt x="725233" y="662419"/>
                  </a:lnTo>
                  <a:lnTo>
                    <a:pt x="725233" y="703783"/>
                  </a:lnTo>
                  <a:lnTo>
                    <a:pt x="724382" y="703491"/>
                  </a:lnTo>
                  <a:lnTo>
                    <a:pt x="724382" y="720293"/>
                  </a:lnTo>
                  <a:lnTo>
                    <a:pt x="722960" y="720293"/>
                  </a:lnTo>
                  <a:lnTo>
                    <a:pt x="722960" y="731723"/>
                  </a:lnTo>
                  <a:lnTo>
                    <a:pt x="715416" y="734263"/>
                  </a:lnTo>
                  <a:lnTo>
                    <a:pt x="710361" y="728903"/>
                  </a:lnTo>
                  <a:lnTo>
                    <a:pt x="710361" y="730453"/>
                  </a:lnTo>
                  <a:lnTo>
                    <a:pt x="708228" y="734263"/>
                  </a:lnTo>
                  <a:lnTo>
                    <a:pt x="707948" y="731723"/>
                  </a:lnTo>
                  <a:lnTo>
                    <a:pt x="707301" y="731723"/>
                  </a:lnTo>
                  <a:lnTo>
                    <a:pt x="703961" y="731723"/>
                  </a:lnTo>
                  <a:lnTo>
                    <a:pt x="705243" y="730453"/>
                  </a:lnTo>
                  <a:lnTo>
                    <a:pt x="707301" y="731723"/>
                  </a:lnTo>
                  <a:lnTo>
                    <a:pt x="707097" y="730453"/>
                  </a:lnTo>
                  <a:lnTo>
                    <a:pt x="707021" y="727913"/>
                  </a:lnTo>
                  <a:lnTo>
                    <a:pt x="704748" y="727913"/>
                  </a:lnTo>
                  <a:lnTo>
                    <a:pt x="703249" y="725373"/>
                  </a:lnTo>
                  <a:lnTo>
                    <a:pt x="704532" y="724103"/>
                  </a:lnTo>
                  <a:lnTo>
                    <a:pt x="706170" y="725373"/>
                  </a:lnTo>
                  <a:lnTo>
                    <a:pt x="707453" y="727913"/>
                  </a:lnTo>
                  <a:lnTo>
                    <a:pt x="710361" y="730453"/>
                  </a:lnTo>
                  <a:lnTo>
                    <a:pt x="710361" y="728903"/>
                  </a:lnTo>
                  <a:lnTo>
                    <a:pt x="709434" y="727913"/>
                  </a:lnTo>
                  <a:lnTo>
                    <a:pt x="709041" y="724103"/>
                  </a:lnTo>
                  <a:lnTo>
                    <a:pt x="708494" y="719023"/>
                  </a:lnTo>
                  <a:lnTo>
                    <a:pt x="708228" y="716483"/>
                  </a:lnTo>
                  <a:lnTo>
                    <a:pt x="713701" y="720293"/>
                  </a:lnTo>
                  <a:lnTo>
                    <a:pt x="716407" y="727913"/>
                  </a:lnTo>
                  <a:lnTo>
                    <a:pt x="722960" y="731723"/>
                  </a:lnTo>
                  <a:lnTo>
                    <a:pt x="722960" y="720293"/>
                  </a:lnTo>
                  <a:lnTo>
                    <a:pt x="722312" y="720293"/>
                  </a:lnTo>
                  <a:lnTo>
                    <a:pt x="720826" y="719023"/>
                  </a:lnTo>
                  <a:lnTo>
                    <a:pt x="718832" y="720293"/>
                  </a:lnTo>
                  <a:lnTo>
                    <a:pt x="717905" y="719023"/>
                  </a:lnTo>
                  <a:lnTo>
                    <a:pt x="718616" y="717753"/>
                  </a:lnTo>
                  <a:lnTo>
                    <a:pt x="720750" y="717753"/>
                  </a:lnTo>
                  <a:lnTo>
                    <a:pt x="721461" y="716483"/>
                  </a:lnTo>
                  <a:lnTo>
                    <a:pt x="722960" y="717753"/>
                  </a:lnTo>
                  <a:lnTo>
                    <a:pt x="724382" y="720293"/>
                  </a:lnTo>
                  <a:lnTo>
                    <a:pt x="724382" y="703491"/>
                  </a:lnTo>
                  <a:lnTo>
                    <a:pt x="721601" y="702513"/>
                  </a:lnTo>
                  <a:lnTo>
                    <a:pt x="720039" y="698538"/>
                  </a:lnTo>
                  <a:lnTo>
                    <a:pt x="720039" y="711403"/>
                  </a:lnTo>
                  <a:lnTo>
                    <a:pt x="717829" y="713943"/>
                  </a:lnTo>
                  <a:lnTo>
                    <a:pt x="713994" y="708748"/>
                  </a:lnTo>
                  <a:lnTo>
                    <a:pt x="713994" y="716483"/>
                  </a:lnTo>
                  <a:lnTo>
                    <a:pt x="711288" y="715213"/>
                  </a:lnTo>
                  <a:lnTo>
                    <a:pt x="709015" y="713943"/>
                  </a:lnTo>
                  <a:lnTo>
                    <a:pt x="705637" y="710323"/>
                  </a:lnTo>
                  <a:lnTo>
                    <a:pt x="702614" y="712673"/>
                  </a:lnTo>
                  <a:lnTo>
                    <a:pt x="703186" y="713943"/>
                  </a:lnTo>
                  <a:lnTo>
                    <a:pt x="705319" y="717753"/>
                  </a:lnTo>
                  <a:lnTo>
                    <a:pt x="701548" y="719023"/>
                  </a:lnTo>
                  <a:lnTo>
                    <a:pt x="700684" y="719023"/>
                  </a:lnTo>
                  <a:lnTo>
                    <a:pt x="700125" y="715213"/>
                  </a:lnTo>
                  <a:lnTo>
                    <a:pt x="700049" y="713943"/>
                  </a:lnTo>
                  <a:lnTo>
                    <a:pt x="699554" y="708863"/>
                  </a:lnTo>
                  <a:lnTo>
                    <a:pt x="697992" y="708482"/>
                  </a:lnTo>
                  <a:lnTo>
                    <a:pt x="697992" y="730453"/>
                  </a:lnTo>
                  <a:lnTo>
                    <a:pt x="694855" y="731723"/>
                  </a:lnTo>
                  <a:lnTo>
                    <a:pt x="692658" y="731723"/>
                  </a:lnTo>
                  <a:lnTo>
                    <a:pt x="691299" y="729183"/>
                  </a:lnTo>
                  <a:lnTo>
                    <a:pt x="688949" y="726643"/>
                  </a:lnTo>
                  <a:lnTo>
                    <a:pt x="684326" y="726643"/>
                  </a:lnTo>
                  <a:lnTo>
                    <a:pt x="683399" y="725728"/>
                  </a:lnTo>
                  <a:lnTo>
                    <a:pt x="683399" y="731723"/>
                  </a:lnTo>
                  <a:lnTo>
                    <a:pt x="683044" y="734263"/>
                  </a:lnTo>
                  <a:lnTo>
                    <a:pt x="682840" y="738073"/>
                  </a:lnTo>
                  <a:lnTo>
                    <a:pt x="682548" y="740613"/>
                  </a:lnTo>
                  <a:lnTo>
                    <a:pt x="680415" y="740613"/>
                  </a:lnTo>
                  <a:lnTo>
                    <a:pt x="678561" y="739343"/>
                  </a:lnTo>
                  <a:lnTo>
                    <a:pt x="678916" y="736803"/>
                  </a:lnTo>
                  <a:lnTo>
                    <a:pt x="681126" y="735533"/>
                  </a:lnTo>
                  <a:lnTo>
                    <a:pt x="680135" y="734263"/>
                  </a:lnTo>
                  <a:lnTo>
                    <a:pt x="677786" y="732993"/>
                  </a:lnTo>
                  <a:lnTo>
                    <a:pt x="676503" y="730453"/>
                  </a:lnTo>
                  <a:lnTo>
                    <a:pt x="673798" y="729183"/>
                  </a:lnTo>
                  <a:lnTo>
                    <a:pt x="669036" y="729183"/>
                  </a:lnTo>
                  <a:lnTo>
                    <a:pt x="670496" y="727913"/>
                  </a:lnTo>
                  <a:lnTo>
                    <a:pt x="671957" y="726643"/>
                  </a:lnTo>
                  <a:lnTo>
                    <a:pt x="670674" y="724103"/>
                  </a:lnTo>
                  <a:lnTo>
                    <a:pt x="673023" y="722833"/>
                  </a:lnTo>
                  <a:lnTo>
                    <a:pt x="675081" y="722833"/>
                  </a:lnTo>
                  <a:lnTo>
                    <a:pt x="676643" y="725373"/>
                  </a:lnTo>
                  <a:lnTo>
                    <a:pt x="679919" y="729183"/>
                  </a:lnTo>
                  <a:lnTo>
                    <a:pt x="683399" y="731723"/>
                  </a:lnTo>
                  <a:lnTo>
                    <a:pt x="683399" y="725728"/>
                  </a:lnTo>
                  <a:lnTo>
                    <a:pt x="683044" y="725373"/>
                  </a:lnTo>
                  <a:lnTo>
                    <a:pt x="682942" y="721563"/>
                  </a:lnTo>
                  <a:lnTo>
                    <a:pt x="682840" y="717753"/>
                  </a:lnTo>
                  <a:lnTo>
                    <a:pt x="684758" y="711403"/>
                  </a:lnTo>
                  <a:lnTo>
                    <a:pt x="686816" y="710133"/>
                  </a:lnTo>
                  <a:lnTo>
                    <a:pt x="688238" y="712673"/>
                  </a:lnTo>
                  <a:lnTo>
                    <a:pt x="689597" y="713943"/>
                  </a:lnTo>
                  <a:lnTo>
                    <a:pt x="691083" y="716483"/>
                  </a:lnTo>
                  <a:lnTo>
                    <a:pt x="692581" y="715213"/>
                  </a:lnTo>
                  <a:lnTo>
                    <a:pt x="693508" y="716483"/>
                  </a:lnTo>
                  <a:lnTo>
                    <a:pt x="694080" y="717753"/>
                  </a:lnTo>
                  <a:lnTo>
                    <a:pt x="694143" y="719023"/>
                  </a:lnTo>
                  <a:lnTo>
                    <a:pt x="691946" y="717753"/>
                  </a:lnTo>
                  <a:lnTo>
                    <a:pt x="689381" y="717753"/>
                  </a:lnTo>
                  <a:lnTo>
                    <a:pt x="687247" y="716483"/>
                  </a:lnTo>
                  <a:lnTo>
                    <a:pt x="687133" y="717753"/>
                  </a:lnTo>
                  <a:lnTo>
                    <a:pt x="687171" y="720293"/>
                  </a:lnTo>
                  <a:lnTo>
                    <a:pt x="689305" y="721563"/>
                  </a:lnTo>
                  <a:lnTo>
                    <a:pt x="693077" y="724103"/>
                  </a:lnTo>
                  <a:lnTo>
                    <a:pt x="695706" y="726643"/>
                  </a:lnTo>
                  <a:lnTo>
                    <a:pt x="697992" y="730453"/>
                  </a:lnTo>
                  <a:lnTo>
                    <a:pt x="697992" y="708482"/>
                  </a:lnTo>
                  <a:lnTo>
                    <a:pt x="694499" y="707593"/>
                  </a:lnTo>
                  <a:lnTo>
                    <a:pt x="696061" y="705053"/>
                  </a:lnTo>
                  <a:lnTo>
                    <a:pt x="696709" y="702513"/>
                  </a:lnTo>
                  <a:lnTo>
                    <a:pt x="695210" y="699973"/>
                  </a:lnTo>
                  <a:lnTo>
                    <a:pt x="696633" y="697433"/>
                  </a:lnTo>
                  <a:lnTo>
                    <a:pt x="698411" y="698703"/>
                  </a:lnTo>
                  <a:lnTo>
                    <a:pt x="699414" y="699973"/>
                  </a:lnTo>
                  <a:lnTo>
                    <a:pt x="701548" y="701243"/>
                  </a:lnTo>
                  <a:lnTo>
                    <a:pt x="700125" y="703783"/>
                  </a:lnTo>
                  <a:lnTo>
                    <a:pt x="702970" y="708863"/>
                  </a:lnTo>
                  <a:lnTo>
                    <a:pt x="705243" y="709866"/>
                  </a:lnTo>
                  <a:lnTo>
                    <a:pt x="703541" y="707593"/>
                  </a:lnTo>
                  <a:lnTo>
                    <a:pt x="705599" y="703783"/>
                  </a:lnTo>
                  <a:lnTo>
                    <a:pt x="705104" y="701243"/>
                  </a:lnTo>
                  <a:lnTo>
                    <a:pt x="703021" y="697433"/>
                  </a:lnTo>
                  <a:lnTo>
                    <a:pt x="702665" y="696785"/>
                  </a:lnTo>
                  <a:lnTo>
                    <a:pt x="705243" y="698703"/>
                  </a:lnTo>
                  <a:lnTo>
                    <a:pt x="707872" y="701243"/>
                  </a:lnTo>
                  <a:lnTo>
                    <a:pt x="708799" y="702513"/>
                  </a:lnTo>
                  <a:lnTo>
                    <a:pt x="706805" y="706323"/>
                  </a:lnTo>
                  <a:lnTo>
                    <a:pt x="709650" y="708863"/>
                  </a:lnTo>
                  <a:lnTo>
                    <a:pt x="711365" y="711403"/>
                  </a:lnTo>
                  <a:lnTo>
                    <a:pt x="712431" y="712673"/>
                  </a:lnTo>
                  <a:lnTo>
                    <a:pt x="713701" y="713943"/>
                  </a:lnTo>
                  <a:lnTo>
                    <a:pt x="713994" y="716483"/>
                  </a:lnTo>
                  <a:lnTo>
                    <a:pt x="713994" y="708748"/>
                  </a:lnTo>
                  <a:lnTo>
                    <a:pt x="712216" y="706323"/>
                  </a:lnTo>
                  <a:lnTo>
                    <a:pt x="713638" y="703783"/>
                  </a:lnTo>
                  <a:lnTo>
                    <a:pt x="711644" y="702513"/>
                  </a:lnTo>
                  <a:lnTo>
                    <a:pt x="711047" y="701332"/>
                  </a:lnTo>
                  <a:lnTo>
                    <a:pt x="710958" y="699973"/>
                  </a:lnTo>
                  <a:lnTo>
                    <a:pt x="710857" y="697433"/>
                  </a:lnTo>
                  <a:lnTo>
                    <a:pt x="713143" y="696163"/>
                  </a:lnTo>
                  <a:lnTo>
                    <a:pt x="715276" y="697433"/>
                  </a:lnTo>
                  <a:lnTo>
                    <a:pt x="717981" y="702513"/>
                  </a:lnTo>
                  <a:lnTo>
                    <a:pt x="717118" y="707593"/>
                  </a:lnTo>
                  <a:lnTo>
                    <a:pt x="720039" y="711403"/>
                  </a:lnTo>
                  <a:lnTo>
                    <a:pt x="720039" y="698538"/>
                  </a:lnTo>
                  <a:lnTo>
                    <a:pt x="719112" y="696163"/>
                  </a:lnTo>
                  <a:lnTo>
                    <a:pt x="718616" y="694893"/>
                  </a:lnTo>
                  <a:lnTo>
                    <a:pt x="721601" y="694893"/>
                  </a:lnTo>
                  <a:lnTo>
                    <a:pt x="723379" y="696163"/>
                  </a:lnTo>
                  <a:lnTo>
                    <a:pt x="724522" y="699973"/>
                  </a:lnTo>
                  <a:lnTo>
                    <a:pt x="725233" y="703783"/>
                  </a:lnTo>
                  <a:lnTo>
                    <a:pt x="725233" y="662419"/>
                  </a:lnTo>
                  <a:lnTo>
                    <a:pt x="723023" y="663143"/>
                  </a:lnTo>
                  <a:lnTo>
                    <a:pt x="721106" y="665683"/>
                  </a:lnTo>
                  <a:lnTo>
                    <a:pt x="721741" y="668223"/>
                  </a:lnTo>
                  <a:lnTo>
                    <a:pt x="720115" y="667664"/>
                  </a:lnTo>
                  <a:lnTo>
                    <a:pt x="720115" y="679653"/>
                  </a:lnTo>
                  <a:lnTo>
                    <a:pt x="719328" y="680923"/>
                  </a:lnTo>
                  <a:lnTo>
                    <a:pt x="720115" y="684733"/>
                  </a:lnTo>
                  <a:lnTo>
                    <a:pt x="714705" y="683463"/>
                  </a:lnTo>
                  <a:lnTo>
                    <a:pt x="712851" y="683463"/>
                  </a:lnTo>
                  <a:lnTo>
                    <a:pt x="712889" y="682193"/>
                  </a:lnTo>
                  <a:lnTo>
                    <a:pt x="712927" y="680923"/>
                  </a:lnTo>
                  <a:lnTo>
                    <a:pt x="712990" y="678383"/>
                  </a:lnTo>
                  <a:lnTo>
                    <a:pt x="717270" y="678383"/>
                  </a:lnTo>
                  <a:lnTo>
                    <a:pt x="720115" y="679653"/>
                  </a:lnTo>
                  <a:lnTo>
                    <a:pt x="720115" y="667664"/>
                  </a:lnTo>
                  <a:lnTo>
                    <a:pt x="718121" y="666953"/>
                  </a:lnTo>
                  <a:lnTo>
                    <a:pt x="717689" y="669493"/>
                  </a:lnTo>
                  <a:lnTo>
                    <a:pt x="715987" y="669493"/>
                  </a:lnTo>
                  <a:lnTo>
                    <a:pt x="714489" y="666953"/>
                  </a:lnTo>
                  <a:lnTo>
                    <a:pt x="712787" y="665683"/>
                  </a:lnTo>
                  <a:lnTo>
                    <a:pt x="712571" y="665454"/>
                  </a:lnTo>
                  <a:lnTo>
                    <a:pt x="712571" y="672033"/>
                  </a:lnTo>
                  <a:lnTo>
                    <a:pt x="710006" y="673303"/>
                  </a:lnTo>
                  <a:lnTo>
                    <a:pt x="706170" y="670763"/>
                  </a:lnTo>
                  <a:lnTo>
                    <a:pt x="704964" y="669493"/>
                  </a:lnTo>
                  <a:lnTo>
                    <a:pt x="707021" y="668223"/>
                  </a:lnTo>
                  <a:lnTo>
                    <a:pt x="709434" y="668223"/>
                  </a:lnTo>
                  <a:lnTo>
                    <a:pt x="710933" y="670763"/>
                  </a:lnTo>
                  <a:lnTo>
                    <a:pt x="712571" y="672033"/>
                  </a:lnTo>
                  <a:lnTo>
                    <a:pt x="712571" y="665454"/>
                  </a:lnTo>
                  <a:lnTo>
                    <a:pt x="711644" y="664413"/>
                  </a:lnTo>
                  <a:lnTo>
                    <a:pt x="709650" y="661873"/>
                  </a:lnTo>
                  <a:lnTo>
                    <a:pt x="707656" y="661873"/>
                  </a:lnTo>
                  <a:lnTo>
                    <a:pt x="705878" y="660603"/>
                  </a:lnTo>
                  <a:lnTo>
                    <a:pt x="707301" y="659333"/>
                  </a:lnTo>
                  <a:lnTo>
                    <a:pt x="709790" y="658063"/>
                  </a:lnTo>
                  <a:lnTo>
                    <a:pt x="710857" y="655523"/>
                  </a:lnTo>
                  <a:lnTo>
                    <a:pt x="712851" y="655523"/>
                  </a:lnTo>
                  <a:lnTo>
                    <a:pt x="714781" y="654253"/>
                  </a:lnTo>
                  <a:lnTo>
                    <a:pt x="717054" y="652983"/>
                  </a:lnTo>
                  <a:lnTo>
                    <a:pt x="719823" y="652983"/>
                  </a:lnTo>
                  <a:lnTo>
                    <a:pt x="716699" y="651713"/>
                  </a:lnTo>
                  <a:lnTo>
                    <a:pt x="713917" y="650443"/>
                  </a:lnTo>
                  <a:lnTo>
                    <a:pt x="711720" y="649173"/>
                  </a:lnTo>
                  <a:lnTo>
                    <a:pt x="709790" y="647903"/>
                  </a:lnTo>
                  <a:lnTo>
                    <a:pt x="707809" y="646633"/>
                  </a:lnTo>
                  <a:lnTo>
                    <a:pt x="707809" y="644093"/>
                  </a:lnTo>
                  <a:lnTo>
                    <a:pt x="708723" y="640283"/>
                  </a:lnTo>
                  <a:lnTo>
                    <a:pt x="711365" y="641553"/>
                  </a:lnTo>
                  <a:lnTo>
                    <a:pt x="714921" y="644093"/>
                  </a:lnTo>
                  <a:lnTo>
                    <a:pt x="721321" y="646633"/>
                  </a:lnTo>
                  <a:lnTo>
                    <a:pt x="723874" y="646633"/>
                  </a:lnTo>
                  <a:lnTo>
                    <a:pt x="727862" y="642823"/>
                  </a:lnTo>
                  <a:lnTo>
                    <a:pt x="729576" y="641553"/>
                  </a:lnTo>
                  <a:lnTo>
                    <a:pt x="730846" y="642823"/>
                  </a:lnTo>
                  <a:lnTo>
                    <a:pt x="730567" y="644093"/>
                  </a:lnTo>
                  <a:lnTo>
                    <a:pt x="729361" y="645363"/>
                  </a:lnTo>
                  <a:lnTo>
                    <a:pt x="727151" y="645363"/>
                  </a:lnTo>
                  <a:lnTo>
                    <a:pt x="726579" y="649173"/>
                  </a:lnTo>
                  <a:lnTo>
                    <a:pt x="724662" y="651713"/>
                  </a:lnTo>
                  <a:lnTo>
                    <a:pt x="726160" y="651713"/>
                  </a:lnTo>
                  <a:lnTo>
                    <a:pt x="728357" y="652983"/>
                  </a:lnTo>
                  <a:lnTo>
                    <a:pt x="730643" y="654253"/>
                  </a:lnTo>
                  <a:lnTo>
                    <a:pt x="730846" y="656793"/>
                  </a:lnTo>
                  <a:lnTo>
                    <a:pt x="730999" y="659333"/>
                  </a:lnTo>
                  <a:lnTo>
                    <a:pt x="730999" y="593864"/>
                  </a:lnTo>
                  <a:lnTo>
                    <a:pt x="728865" y="594563"/>
                  </a:lnTo>
                  <a:lnTo>
                    <a:pt x="726935" y="594563"/>
                  </a:lnTo>
                  <a:lnTo>
                    <a:pt x="725093" y="595833"/>
                  </a:lnTo>
                  <a:lnTo>
                    <a:pt x="723315" y="597103"/>
                  </a:lnTo>
                  <a:lnTo>
                    <a:pt x="722604" y="598373"/>
                  </a:lnTo>
                  <a:lnTo>
                    <a:pt x="721385" y="600913"/>
                  </a:lnTo>
                  <a:lnTo>
                    <a:pt x="717981" y="600913"/>
                  </a:lnTo>
                  <a:lnTo>
                    <a:pt x="718896" y="598373"/>
                  </a:lnTo>
                  <a:lnTo>
                    <a:pt x="728319" y="592023"/>
                  </a:lnTo>
                  <a:lnTo>
                    <a:pt x="730211" y="590753"/>
                  </a:lnTo>
                  <a:lnTo>
                    <a:pt x="736612" y="586943"/>
                  </a:lnTo>
                  <a:lnTo>
                    <a:pt x="736612" y="567055"/>
                  </a:lnTo>
                  <a:lnTo>
                    <a:pt x="735622" y="566623"/>
                  </a:lnTo>
                  <a:lnTo>
                    <a:pt x="738327" y="564083"/>
                  </a:lnTo>
                  <a:lnTo>
                    <a:pt x="740956" y="564083"/>
                  </a:lnTo>
                  <a:lnTo>
                    <a:pt x="741172" y="566623"/>
                  </a:lnTo>
                  <a:lnTo>
                    <a:pt x="741172" y="537413"/>
                  </a:lnTo>
                  <a:lnTo>
                    <a:pt x="740308" y="537413"/>
                  </a:lnTo>
                  <a:lnTo>
                    <a:pt x="740308" y="547573"/>
                  </a:lnTo>
                  <a:lnTo>
                    <a:pt x="740105" y="550113"/>
                  </a:lnTo>
                  <a:lnTo>
                    <a:pt x="739889" y="551383"/>
                  </a:lnTo>
                  <a:lnTo>
                    <a:pt x="738530" y="552653"/>
                  </a:lnTo>
                  <a:lnTo>
                    <a:pt x="736828" y="552653"/>
                  </a:lnTo>
                  <a:lnTo>
                    <a:pt x="735761" y="551383"/>
                  </a:lnTo>
                  <a:lnTo>
                    <a:pt x="734695" y="550113"/>
                  </a:lnTo>
                  <a:lnTo>
                    <a:pt x="734910" y="547573"/>
                  </a:lnTo>
                  <a:lnTo>
                    <a:pt x="740308" y="547573"/>
                  </a:lnTo>
                  <a:lnTo>
                    <a:pt x="740308" y="537413"/>
                  </a:lnTo>
                  <a:lnTo>
                    <a:pt x="737539" y="537413"/>
                  </a:lnTo>
                  <a:lnTo>
                    <a:pt x="737108" y="539953"/>
                  </a:lnTo>
                  <a:lnTo>
                    <a:pt x="736612" y="541223"/>
                  </a:lnTo>
                  <a:lnTo>
                    <a:pt x="735825" y="543763"/>
                  </a:lnTo>
                  <a:lnTo>
                    <a:pt x="732777" y="542493"/>
                  </a:lnTo>
                  <a:lnTo>
                    <a:pt x="729932" y="541223"/>
                  </a:lnTo>
                  <a:lnTo>
                    <a:pt x="729361" y="545033"/>
                  </a:lnTo>
                  <a:lnTo>
                    <a:pt x="729500" y="546303"/>
                  </a:lnTo>
                  <a:lnTo>
                    <a:pt x="729856" y="548843"/>
                  </a:lnTo>
                  <a:lnTo>
                    <a:pt x="729640" y="550113"/>
                  </a:lnTo>
                  <a:lnTo>
                    <a:pt x="723874" y="550113"/>
                  </a:lnTo>
                  <a:lnTo>
                    <a:pt x="722528" y="548843"/>
                  </a:lnTo>
                  <a:lnTo>
                    <a:pt x="722744" y="542493"/>
                  </a:lnTo>
                  <a:lnTo>
                    <a:pt x="721029" y="541223"/>
                  </a:lnTo>
                  <a:lnTo>
                    <a:pt x="715416" y="541223"/>
                  </a:lnTo>
                  <a:lnTo>
                    <a:pt x="715060" y="542493"/>
                  </a:lnTo>
                  <a:lnTo>
                    <a:pt x="719328" y="547573"/>
                  </a:lnTo>
                  <a:lnTo>
                    <a:pt x="719467" y="551383"/>
                  </a:lnTo>
                  <a:lnTo>
                    <a:pt x="716838" y="551383"/>
                  </a:lnTo>
                  <a:lnTo>
                    <a:pt x="715416" y="550849"/>
                  </a:lnTo>
                  <a:lnTo>
                    <a:pt x="715416" y="636473"/>
                  </a:lnTo>
                  <a:lnTo>
                    <a:pt x="715416" y="637743"/>
                  </a:lnTo>
                  <a:lnTo>
                    <a:pt x="708660" y="637743"/>
                  </a:lnTo>
                  <a:lnTo>
                    <a:pt x="708799" y="636473"/>
                  </a:lnTo>
                  <a:lnTo>
                    <a:pt x="711860" y="633933"/>
                  </a:lnTo>
                  <a:lnTo>
                    <a:pt x="715416" y="636473"/>
                  </a:lnTo>
                  <a:lnTo>
                    <a:pt x="715416" y="550849"/>
                  </a:lnTo>
                  <a:lnTo>
                    <a:pt x="714629" y="550545"/>
                  </a:lnTo>
                  <a:lnTo>
                    <a:pt x="714629" y="585673"/>
                  </a:lnTo>
                  <a:lnTo>
                    <a:pt x="711923" y="586943"/>
                  </a:lnTo>
                  <a:lnTo>
                    <a:pt x="710793" y="585673"/>
                  </a:lnTo>
                  <a:lnTo>
                    <a:pt x="710717" y="600913"/>
                  </a:lnTo>
                  <a:lnTo>
                    <a:pt x="708164" y="603453"/>
                  </a:lnTo>
                  <a:lnTo>
                    <a:pt x="701192" y="603453"/>
                  </a:lnTo>
                  <a:lnTo>
                    <a:pt x="701116" y="603605"/>
                  </a:lnTo>
                  <a:lnTo>
                    <a:pt x="701116" y="672033"/>
                  </a:lnTo>
                  <a:lnTo>
                    <a:pt x="699554" y="673303"/>
                  </a:lnTo>
                  <a:lnTo>
                    <a:pt x="697128" y="673303"/>
                  </a:lnTo>
                  <a:lnTo>
                    <a:pt x="696061" y="672033"/>
                  </a:lnTo>
                  <a:lnTo>
                    <a:pt x="695566" y="669493"/>
                  </a:lnTo>
                  <a:lnTo>
                    <a:pt x="695147" y="668223"/>
                  </a:lnTo>
                  <a:lnTo>
                    <a:pt x="698271" y="669493"/>
                  </a:lnTo>
                  <a:lnTo>
                    <a:pt x="699554" y="669493"/>
                  </a:lnTo>
                  <a:lnTo>
                    <a:pt x="701116" y="672033"/>
                  </a:lnTo>
                  <a:lnTo>
                    <a:pt x="701116" y="603605"/>
                  </a:lnTo>
                  <a:lnTo>
                    <a:pt x="700544" y="604723"/>
                  </a:lnTo>
                  <a:lnTo>
                    <a:pt x="699338" y="605891"/>
                  </a:lnTo>
                  <a:lnTo>
                    <a:pt x="699338" y="618693"/>
                  </a:lnTo>
                  <a:lnTo>
                    <a:pt x="699122" y="622503"/>
                  </a:lnTo>
                  <a:lnTo>
                    <a:pt x="697280" y="619963"/>
                  </a:lnTo>
                  <a:lnTo>
                    <a:pt x="699338" y="618693"/>
                  </a:lnTo>
                  <a:lnTo>
                    <a:pt x="699338" y="605891"/>
                  </a:lnTo>
                  <a:lnTo>
                    <a:pt x="697915" y="607263"/>
                  </a:lnTo>
                  <a:lnTo>
                    <a:pt x="696277" y="603453"/>
                  </a:lnTo>
                  <a:lnTo>
                    <a:pt x="698906" y="602183"/>
                  </a:lnTo>
                  <a:lnTo>
                    <a:pt x="702754" y="602183"/>
                  </a:lnTo>
                  <a:lnTo>
                    <a:pt x="706094" y="600913"/>
                  </a:lnTo>
                  <a:lnTo>
                    <a:pt x="707021" y="599643"/>
                  </a:lnTo>
                  <a:lnTo>
                    <a:pt x="706234" y="598373"/>
                  </a:lnTo>
                  <a:lnTo>
                    <a:pt x="707517" y="594563"/>
                  </a:lnTo>
                  <a:lnTo>
                    <a:pt x="709231" y="594563"/>
                  </a:lnTo>
                  <a:lnTo>
                    <a:pt x="709650" y="595833"/>
                  </a:lnTo>
                  <a:lnTo>
                    <a:pt x="709866" y="597103"/>
                  </a:lnTo>
                  <a:lnTo>
                    <a:pt x="710717" y="600913"/>
                  </a:lnTo>
                  <a:lnTo>
                    <a:pt x="710717" y="585635"/>
                  </a:lnTo>
                  <a:lnTo>
                    <a:pt x="708367" y="584403"/>
                  </a:lnTo>
                  <a:lnTo>
                    <a:pt x="708088" y="581863"/>
                  </a:lnTo>
                  <a:lnTo>
                    <a:pt x="710438" y="581863"/>
                  </a:lnTo>
                  <a:lnTo>
                    <a:pt x="712000" y="584403"/>
                  </a:lnTo>
                  <a:lnTo>
                    <a:pt x="714489" y="583133"/>
                  </a:lnTo>
                  <a:lnTo>
                    <a:pt x="714629" y="585673"/>
                  </a:lnTo>
                  <a:lnTo>
                    <a:pt x="714629" y="550545"/>
                  </a:lnTo>
                  <a:lnTo>
                    <a:pt x="710145" y="548843"/>
                  </a:lnTo>
                  <a:lnTo>
                    <a:pt x="706450" y="540181"/>
                  </a:lnTo>
                  <a:lnTo>
                    <a:pt x="706450" y="555193"/>
                  </a:lnTo>
                  <a:lnTo>
                    <a:pt x="703961" y="556463"/>
                  </a:lnTo>
                  <a:lnTo>
                    <a:pt x="703567" y="555193"/>
                  </a:lnTo>
                  <a:lnTo>
                    <a:pt x="703186" y="553923"/>
                  </a:lnTo>
                  <a:lnTo>
                    <a:pt x="702322" y="552653"/>
                  </a:lnTo>
                  <a:lnTo>
                    <a:pt x="704176" y="552653"/>
                  </a:lnTo>
                  <a:lnTo>
                    <a:pt x="705675" y="553923"/>
                  </a:lnTo>
                  <a:lnTo>
                    <a:pt x="706450" y="555193"/>
                  </a:lnTo>
                  <a:lnTo>
                    <a:pt x="706450" y="540181"/>
                  </a:lnTo>
                  <a:lnTo>
                    <a:pt x="705815" y="538683"/>
                  </a:lnTo>
                  <a:lnTo>
                    <a:pt x="708774" y="533603"/>
                  </a:lnTo>
                  <a:lnTo>
                    <a:pt x="709510" y="532333"/>
                  </a:lnTo>
                  <a:lnTo>
                    <a:pt x="712711" y="529793"/>
                  </a:lnTo>
                  <a:lnTo>
                    <a:pt x="715632" y="529793"/>
                  </a:lnTo>
                  <a:lnTo>
                    <a:pt x="714565" y="532333"/>
                  </a:lnTo>
                  <a:lnTo>
                    <a:pt x="715492" y="534873"/>
                  </a:lnTo>
                  <a:lnTo>
                    <a:pt x="722477" y="528523"/>
                  </a:lnTo>
                  <a:lnTo>
                    <a:pt x="723099" y="527253"/>
                  </a:lnTo>
                  <a:lnTo>
                    <a:pt x="724090" y="527253"/>
                  </a:lnTo>
                  <a:lnTo>
                    <a:pt x="730427" y="532333"/>
                  </a:lnTo>
                  <a:lnTo>
                    <a:pt x="732485" y="533603"/>
                  </a:lnTo>
                  <a:lnTo>
                    <a:pt x="733767" y="534873"/>
                  </a:lnTo>
                  <a:lnTo>
                    <a:pt x="731062" y="538683"/>
                  </a:lnTo>
                  <a:lnTo>
                    <a:pt x="732777" y="537413"/>
                  </a:lnTo>
                  <a:lnTo>
                    <a:pt x="740740" y="536143"/>
                  </a:lnTo>
                  <a:lnTo>
                    <a:pt x="740308" y="528523"/>
                  </a:lnTo>
                  <a:lnTo>
                    <a:pt x="740029" y="524713"/>
                  </a:lnTo>
                  <a:lnTo>
                    <a:pt x="739952" y="522173"/>
                  </a:lnTo>
                  <a:lnTo>
                    <a:pt x="740524" y="522173"/>
                  </a:lnTo>
                  <a:lnTo>
                    <a:pt x="746290" y="525983"/>
                  </a:lnTo>
                  <a:lnTo>
                    <a:pt x="749566" y="537413"/>
                  </a:lnTo>
                  <a:lnTo>
                    <a:pt x="749566" y="503275"/>
                  </a:lnTo>
                  <a:lnTo>
                    <a:pt x="742594" y="508203"/>
                  </a:lnTo>
                  <a:lnTo>
                    <a:pt x="739457" y="510743"/>
                  </a:lnTo>
                  <a:lnTo>
                    <a:pt x="744220" y="517093"/>
                  </a:lnTo>
                  <a:lnTo>
                    <a:pt x="738530" y="522173"/>
                  </a:lnTo>
                  <a:lnTo>
                    <a:pt x="736968" y="523443"/>
                  </a:lnTo>
                  <a:lnTo>
                    <a:pt x="735545" y="524713"/>
                  </a:lnTo>
                  <a:lnTo>
                    <a:pt x="734910" y="525983"/>
                  </a:lnTo>
                  <a:lnTo>
                    <a:pt x="733628" y="527253"/>
                  </a:lnTo>
                  <a:lnTo>
                    <a:pt x="731062" y="525983"/>
                  </a:lnTo>
                  <a:lnTo>
                    <a:pt x="727290" y="525983"/>
                  </a:lnTo>
                  <a:lnTo>
                    <a:pt x="726668" y="524713"/>
                  </a:lnTo>
                  <a:lnTo>
                    <a:pt x="724166" y="519633"/>
                  </a:lnTo>
                  <a:lnTo>
                    <a:pt x="721956" y="522173"/>
                  </a:lnTo>
                  <a:lnTo>
                    <a:pt x="715556" y="524713"/>
                  </a:lnTo>
                  <a:lnTo>
                    <a:pt x="716838" y="522173"/>
                  </a:lnTo>
                  <a:lnTo>
                    <a:pt x="718312" y="520979"/>
                  </a:lnTo>
                  <a:lnTo>
                    <a:pt x="720039" y="519633"/>
                  </a:lnTo>
                  <a:lnTo>
                    <a:pt x="726084" y="514553"/>
                  </a:lnTo>
                  <a:lnTo>
                    <a:pt x="726554" y="512013"/>
                  </a:lnTo>
                  <a:lnTo>
                    <a:pt x="727011" y="509473"/>
                  </a:lnTo>
                  <a:lnTo>
                    <a:pt x="722172" y="500583"/>
                  </a:lnTo>
                  <a:lnTo>
                    <a:pt x="720115" y="498043"/>
                  </a:lnTo>
                  <a:lnTo>
                    <a:pt x="724027" y="494233"/>
                  </a:lnTo>
                  <a:lnTo>
                    <a:pt x="730567" y="499313"/>
                  </a:lnTo>
                  <a:lnTo>
                    <a:pt x="732155" y="494233"/>
                  </a:lnTo>
                  <a:lnTo>
                    <a:pt x="732561" y="492963"/>
                  </a:lnTo>
                  <a:lnTo>
                    <a:pt x="734263" y="494233"/>
                  </a:lnTo>
                  <a:lnTo>
                    <a:pt x="733844" y="496773"/>
                  </a:lnTo>
                  <a:lnTo>
                    <a:pt x="733056" y="498043"/>
                  </a:lnTo>
                  <a:lnTo>
                    <a:pt x="732205" y="500583"/>
                  </a:lnTo>
                  <a:lnTo>
                    <a:pt x="731139" y="501853"/>
                  </a:lnTo>
                  <a:lnTo>
                    <a:pt x="730288" y="504393"/>
                  </a:lnTo>
                  <a:lnTo>
                    <a:pt x="730999" y="506933"/>
                  </a:lnTo>
                  <a:lnTo>
                    <a:pt x="734834" y="506933"/>
                  </a:lnTo>
                  <a:lnTo>
                    <a:pt x="738251" y="504393"/>
                  </a:lnTo>
                  <a:lnTo>
                    <a:pt x="739178" y="503123"/>
                  </a:lnTo>
                  <a:lnTo>
                    <a:pt x="738962" y="501853"/>
                  </a:lnTo>
                  <a:lnTo>
                    <a:pt x="743153" y="501853"/>
                  </a:lnTo>
                  <a:lnTo>
                    <a:pt x="744220" y="499313"/>
                  </a:lnTo>
                  <a:lnTo>
                    <a:pt x="746074" y="498043"/>
                  </a:lnTo>
                  <a:lnTo>
                    <a:pt x="745858" y="495503"/>
                  </a:lnTo>
                  <a:lnTo>
                    <a:pt x="744016" y="492963"/>
                  </a:lnTo>
                  <a:lnTo>
                    <a:pt x="743445" y="493141"/>
                  </a:lnTo>
                  <a:lnTo>
                    <a:pt x="743445" y="496773"/>
                  </a:lnTo>
                  <a:lnTo>
                    <a:pt x="742594" y="498043"/>
                  </a:lnTo>
                  <a:lnTo>
                    <a:pt x="741172" y="496773"/>
                  </a:lnTo>
                  <a:lnTo>
                    <a:pt x="740168" y="495503"/>
                  </a:lnTo>
                  <a:lnTo>
                    <a:pt x="740410" y="494652"/>
                  </a:lnTo>
                  <a:lnTo>
                    <a:pt x="743445" y="496773"/>
                  </a:lnTo>
                  <a:lnTo>
                    <a:pt x="743445" y="493141"/>
                  </a:lnTo>
                  <a:lnTo>
                    <a:pt x="740575" y="494004"/>
                  </a:lnTo>
                  <a:lnTo>
                    <a:pt x="740778" y="492963"/>
                  </a:lnTo>
                  <a:lnTo>
                    <a:pt x="741019" y="491693"/>
                  </a:lnTo>
                  <a:lnTo>
                    <a:pt x="742873" y="491693"/>
                  </a:lnTo>
                  <a:lnTo>
                    <a:pt x="749198" y="490423"/>
                  </a:lnTo>
                  <a:lnTo>
                    <a:pt x="752614" y="490423"/>
                  </a:lnTo>
                  <a:lnTo>
                    <a:pt x="753325" y="487883"/>
                  </a:lnTo>
                  <a:lnTo>
                    <a:pt x="750773" y="485343"/>
                  </a:lnTo>
                  <a:lnTo>
                    <a:pt x="749274" y="484073"/>
                  </a:lnTo>
                  <a:lnTo>
                    <a:pt x="747776" y="482803"/>
                  </a:lnTo>
                  <a:lnTo>
                    <a:pt x="747420" y="481533"/>
                  </a:lnTo>
                  <a:lnTo>
                    <a:pt x="750417" y="478993"/>
                  </a:lnTo>
                  <a:lnTo>
                    <a:pt x="750989" y="477723"/>
                  </a:lnTo>
                  <a:lnTo>
                    <a:pt x="753478" y="475183"/>
                  </a:lnTo>
                  <a:lnTo>
                    <a:pt x="755180" y="478993"/>
                  </a:lnTo>
                  <a:lnTo>
                    <a:pt x="755675" y="481533"/>
                  </a:lnTo>
                  <a:lnTo>
                    <a:pt x="756031" y="484073"/>
                  </a:lnTo>
                  <a:lnTo>
                    <a:pt x="755611" y="486613"/>
                  </a:lnTo>
                  <a:lnTo>
                    <a:pt x="756678" y="487883"/>
                  </a:lnTo>
                  <a:lnTo>
                    <a:pt x="758380" y="487883"/>
                  </a:lnTo>
                  <a:lnTo>
                    <a:pt x="758380" y="485343"/>
                  </a:lnTo>
                  <a:lnTo>
                    <a:pt x="759726" y="485343"/>
                  </a:lnTo>
                  <a:lnTo>
                    <a:pt x="765429" y="482803"/>
                  </a:lnTo>
                  <a:lnTo>
                    <a:pt x="769480" y="477723"/>
                  </a:lnTo>
                  <a:lnTo>
                    <a:pt x="772795" y="475183"/>
                  </a:lnTo>
                  <a:lnTo>
                    <a:pt x="774458" y="473913"/>
                  </a:lnTo>
                  <a:lnTo>
                    <a:pt x="774738" y="471373"/>
                  </a:lnTo>
                  <a:lnTo>
                    <a:pt x="773315" y="468833"/>
                  </a:lnTo>
                  <a:lnTo>
                    <a:pt x="772604" y="467563"/>
                  </a:lnTo>
                  <a:lnTo>
                    <a:pt x="772325" y="463753"/>
                  </a:lnTo>
                  <a:lnTo>
                    <a:pt x="771728" y="462483"/>
                  </a:lnTo>
                  <a:lnTo>
                    <a:pt x="770547" y="459943"/>
                  </a:lnTo>
                  <a:lnTo>
                    <a:pt x="773315" y="461213"/>
                  </a:lnTo>
                  <a:lnTo>
                    <a:pt x="776947" y="462483"/>
                  </a:lnTo>
                  <a:lnTo>
                    <a:pt x="777303" y="466293"/>
                  </a:lnTo>
                  <a:lnTo>
                    <a:pt x="777659" y="467563"/>
                  </a:lnTo>
                  <a:lnTo>
                    <a:pt x="778230" y="467563"/>
                  </a:lnTo>
                  <a:lnTo>
                    <a:pt x="777735" y="470103"/>
                  </a:lnTo>
                  <a:lnTo>
                    <a:pt x="779513" y="468833"/>
                  </a:lnTo>
                  <a:lnTo>
                    <a:pt x="780008" y="466293"/>
                  </a:lnTo>
                  <a:lnTo>
                    <a:pt x="778586" y="463753"/>
                  </a:lnTo>
                  <a:lnTo>
                    <a:pt x="780503" y="459943"/>
                  </a:lnTo>
                  <a:lnTo>
                    <a:pt x="782993" y="461213"/>
                  </a:lnTo>
                  <a:lnTo>
                    <a:pt x="782205" y="465023"/>
                  </a:lnTo>
                  <a:lnTo>
                    <a:pt x="786625" y="463753"/>
                  </a:lnTo>
                  <a:lnTo>
                    <a:pt x="787971" y="461213"/>
                  </a:lnTo>
                  <a:lnTo>
                    <a:pt x="789533" y="459943"/>
                  </a:lnTo>
                  <a:lnTo>
                    <a:pt x="790930" y="458673"/>
                  </a:lnTo>
                  <a:lnTo>
                    <a:pt x="793711" y="456133"/>
                  </a:lnTo>
                  <a:lnTo>
                    <a:pt x="796505" y="453593"/>
                  </a:lnTo>
                  <a:lnTo>
                    <a:pt x="803465" y="447243"/>
                  </a:lnTo>
                  <a:lnTo>
                    <a:pt x="808367" y="442163"/>
                  </a:lnTo>
                  <a:lnTo>
                    <a:pt x="810831" y="439623"/>
                  </a:lnTo>
                  <a:lnTo>
                    <a:pt x="815733" y="434543"/>
                  </a:lnTo>
                  <a:lnTo>
                    <a:pt x="816914" y="433273"/>
                  </a:lnTo>
                  <a:lnTo>
                    <a:pt x="819277" y="430733"/>
                  </a:lnTo>
                  <a:lnTo>
                    <a:pt x="822820" y="426923"/>
                  </a:lnTo>
                  <a:lnTo>
                    <a:pt x="827557" y="421843"/>
                  </a:lnTo>
                  <a:lnTo>
                    <a:pt x="829805" y="419303"/>
                  </a:lnTo>
                  <a:lnTo>
                    <a:pt x="833196" y="415493"/>
                  </a:lnTo>
                  <a:lnTo>
                    <a:pt x="837704" y="410413"/>
                  </a:lnTo>
                  <a:lnTo>
                    <a:pt x="838835" y="409143"/>
                  </a:lnTo>
                  <a:lnTo>
                    <a:pt x="842594" y="404063"/>
                  </a:lnTo>
                  <a:lnTo>
                    <a:pt x="843534" y="402793"/>
                  </a:lnTo>
                  <a:lnTo>
                    <a:pt x="845731" y="396443"/>
                  </a:lnTo>
                  <a:lnTo>
                    <a:pt x="845845" y="392633"/>
                  </a:lnTo>
                  <a:lnTo>
                    <a:pt x="846162" y="379933"/>
                  </a:lnTo>
                  <a:lnTo>
                    <a:pt x="841248" y="376123"/>
                  </a:lnTo>
                  <a:lnTo>
                    <a:pt x="840257" y="376262"/>
                  </a:lnTo>
                  <a:lnTo>
                    <a:pt x="840257" y="398983"/>
                  </a:lnTo>
                  <a:lnTo>
                    <a:pt x="838339" y="402793"/>
                  </a:lnTo>
                  <a:lnTo>
                    <a:pt x="836269" y="404063"/>
                  </a:lnTo>
                  <a:lnTo>
                    <a:pt x="835139" y="401523"/>
                  </a:lnTo>
                  <a:lnTo>
                    <a:pt x="836980" y="397713"/>
                  </a:lnTo>
                  <a:lnTo>
                    <a:pt x="839470" y="396443"/>
                  </a:lnTo>
                  <a:lnTo>
                    <a:pt x="840257" y="398983"/>
                  </a:lnTo>
                  <a:lnTo>
                    <a:pt x="840257" y="376262"/>
                  </a:lnTo>
                  <a:lnTo>
                    <a:pt x="831938" y="377393"/>
                  </a:lnTo>
                  <a:lnTo>
                    <a:pt x="819035" y="379933"/>
                  </a:lnTo>
                  <a:lnTo>
                    <a:pt x="812673" y="382473"/>
                  </a:lnTo>
                  <a:lnTo>
                    <a:pt x="811453" y="382727"/>
                  </a:lnTo>
                  <a:lnTo>
                    <a:pt x="811453" y="433273"/>
                  </a:lnTo>
                  <a:lnTo>
                    <a:pt x="811301" y="435813"/>
                  </a:lnTo>
                  <a:lnTo>
                    <a:pt x="807529" y="439623"/>
                  </a:lnTo>
                  <a:lnTo>
                    <a:pt x="803554" y="439623"/>
                  </a:lnTo>
                  <a:lnTo>
                    <a:pt x="811453" y="433273"/>
                  </a:lnTo>
                  <a:lnTo>
                    <a:pt x="811453" y="382727"/>
                  </a:lnTo>
                  <a:lnTo>
                    <a:pt x="806538" y="383717"/>
                  </a:lnTo>
                  <a:lnTo>
                    <a:pt x="806538" y="411683"/>
                  </a:lnTo>
                  <a:lnTo>
                    <a:pt x="806259" y="412953"/>
                  </a:lnTo>
                  <a:lnTo>
                    <a:pt x="806183" y="415493"/>
                  </a:lnTo>
                  <a:lnTo>
                    <a:pt x="804189" y="415493"/>
                  </a:lnTo>
                  <a:lnTo>
                    <a:pt x="803122" y="412953"/>
                  </a:lnTo>
                  <a:lnTo>
                    <a:pt x="803414" y="411683"/>
                  </a:lnTo>
                  <a:lnTo>
                    <a:pt x="803910" y="410413"/>
                  </a:lnTo>
                  <a:lnTo>
                    <a:pt x="805688" y="410413"/>
                  </a:lnTo>
                  <a:lnTo>
                    <a:pt x="806538" y="411683"/>
                  </a:lnTo>
                  <a:lnTo>
                    <a:pt x="806538" y="383717"/>
                  </a:lnTo>
                  <a:lnTo>
                    <a:pt x="806399" y="383743"/>
                  </a:lnTo>
                  <a:lnTo>
                    <a:pt x="800773" y="386283"/>
                  </a:lnTo>
                  <a:lnTo>
                    <a:pt x="801065" y="392633"/>
                  </a:lnTo>
                  <a:lnTo>
                    <a:pt x="796721" y="391363"/>
                  </a:lnTo>
                  <a:lnTo>
                    <a:pt x="794867" y="391363"/>
                  </a:lnTo>
                  <a:lnTo>
                    <a:pt x="793800" y="388823"/>
                  </a:lnTo>
                  <a:lnTo>
                    <a:pt x="792454" y="390093"/>
                  </a:lnTo>
                  <a:lnTo>
                    <a:pt x="786333" y="392633"/>
                  </a:lnTo>
                  <a:lnTo>
                    <a:pt x="784847" y="393903"/>
                  </a:lnTo>
                  <a:lnTo>
                    <a:pt x="782561" y="393903"/>
                  </a:lnTo>
                  <a:lnTo>
                    <a:pt x="784199" y="398983"/>
                  </a:lnTo>
                  <a:lnTo>
                    <a:pt x="786130" y="397713"/>
                  </a:lnTo>
                  <a:lnTo>
                    <a:pt x="787552" y="397713"/>
                  </a:lnTo>
                  <a:lnTo>
                    <a:pt x="789749" y="396443"/>
                  </a:lnTo>
                  <a:lnTo>
                    <a:pt x="792378" y="396443"/>
                  </a:lnTo>
                  <a:lnTo>
                    <a:pt x="794727" y="402793"/>
                  </a:lnTo>
                  <a:lnTo>
                    <a:pt x="794664" y="407873"/>
                  </a:lnTo>
                  <a:lnTo>
                    <a:pt x="794232" y="411683"/>
                  </a:lnTo>
                  <a:lnTo>
                    <a:pt x="793026" y="410705"/>
                  </a:lnTo>
                  <a:lnTo>
                    <a:pt x="793026" y="439623"/>
                  </a:lnTo>
                  <a:lnTo>
                    <a:pt x="792530" y="442163"/>
                  </a:lnTo>
                  <a:lnTo>
                    <a:pt x="790892" y="442163"/>
                  </a:lnTo>
                  <a:lnTo>
                    <a:pt x="790892" y="454863"/>
                  </a:lnTo>
                  <a:lnTo>
                    <a:pt x="788758" y="456133"/>
                  </a:lnTo>
                  <a:lnTo>
                    <a:pt x="787755" y="454863"/>
                  </a:lnTo>
                  <a:lnTo>
                    <a:pt x="789825" y="453593"/>
                  </a:lnTo>
                  <a:lnTo>
                    <a:pt x="790892" y="454863"/>
                  </a:lnTo>
                  <a:lnTo>
                    <a:pt x="790892" y="442163"/>
                  </a:lnTo>
                  <a:lnTo>
                    <a:pt x="789470" y="442163"/>
                  </a:lnTo>
                  <a:lnTo>
                    <a:pt x="787336" y="440893"/>
                  </a:lnTo>
                  <a:lnTo>
                    <a:pt x="787908" y="439623"/>
                  </a:lnTo>
                  <a:lnTo>
                    <a:pt x="790244" y="439623"/>
                  </a:lnTo>
                  <a:lnTo>
                    <a:pt x="791527" y="438353"/>
                  </a:lnTo>
                  <a:lnTo>
                    <a:pt x="793026" y="439623"/>
                  </a:lnTo>
                  <a:lnTo>
                    <a:pt x="793026" y="410705"/>
                  </a:lnTo>
                  <a:lnTo>
                    <a:pt x="789533" y="407873"/>
                  </a:lnTo>
                  <a:lnTo>
                    <a:pt x="785202" y="406603"/>
                  </a:lnTo>
                  <a:lnTo>
                    <a:pt x="783844" y="406234"/>
                  </a:lnTo>
                  <a:lnTo>
                    <a:pt x="783844" y="457403"/>
                  </a:lnTo>
                  <a:lnTo>
                    <a:pt x="781646" y="458673"/>
                  </a:lnTo>
                  <a:lnTo>
                    <a:pt x="779221" y="456133"/>
                  </a:lnTo>
                  <a:lnTo>
                    <a:pt x="781431" y="454863"/>
                  </a:lnTo>
                  <a:lnTo>
                    <a:pt x="783844" y="457403"/>
                  </a:lnTo>
                  <a:lnTo>
                    <a:pt x="783844" y="406234"/>
                  </a:lnTo>
                  <a:lnTo>
                    <a:pt x="780643" y="405333"/>
                  </a:lnTo>
                  <a:lnTo>
                    <a:pt x="779868" y="405333"/>
                  </a:lnTo>
                  <a:lnTo>
                    <a:pt x="779868" y="421843"/>
                  </a:lnTo>
                  <a:lnTo>
                    <a:pt x="777443" y="424383"/>
                  </a:lnTo>
                  <a:lnTo>
                    <a:pt x="777303" y="424281"/>
                  </a:lnTo>
                  <a:lnTo>
                    <a:pt x="777303" y="432003"/>
                  </a:lnTo>
                  <a:lnTo>
                    <a:pt x="775957" y="434543"/>
                  </a:lnTo>
                  <a:lnTo>
                    <a:pt x="774319" y="432003"/>
                  </a:lnTo>
                  <a:lnTo>
                    <a:pt x="774319" y="439623"/>
                  </a:lnTo>
                  <a:lnTo>
                    <a:pt x="772680" y="442163"/>
                  </a:lnTo>
                  <a:lnTo>
                    <a:pt x="773252" y="445973"/>
                  </a:lnTo>
                  <a:lnTo>
                    <a:pt x="769340" y="447243"/>
                  </a:lnTo>
                  <a:lnTo>
                    <a:pt x="768985" y="448513"/>
                  </a:lnTo>
                  <a:lnTo>
                    <a:pt x="771042" y="451053"/>
                  </a:lnTo>
                  <a:lnTo>
                    <a:pt x="767702" y="451053"/>
                  </a:lnTo>
                  <a:lnTo>
                    <a:pt x="763790" y="453593"/>
                  </a:lnTo>
                  <a:lnTo>
                    <a:pt x="761301" y="454863"/>
                  </a:lnTo>
                  <a:lnTo>
                    <a:pt x="760869" y="454952"/>
                  </a:lnTo>
                  <a:lnTo>
                    <a:pt x="760869" y="462483"/>
                  </a:lnTo>
                  <a:lnTo>
                    <a:pt x="760590" y="466293"/>
                  </a:lnTo>
                  <a:lnTo>
                    <a:pt x="758659" y="468833"/>
                  </a:lnTo>
                  <a:lnTo>
                    <a:pt x="756526" y="468833"/>
                  </a:lnTo>
                  <a:lnTo>
                    <a:pt x="751840" y="465023"/>
                  </a:lnTo>
                  <a:lnTo>
                    <a:pt x="752335" y="462483"/>
                  </a:lnTo>
                  <a:lnTo>
                    <a:pt x="760869" y="462483"/>
                  </a:lnTo>
                  <a:lnTo>
                    <a:pt x="760869" y="454952"/>
                  </a:lnTo>
                  <a:lnTo>
                    <a:pt x="754684" y="456133"/>
                  </a:lnTo>
                  <a:lnTo>
                    <a:pt x="753122" y="456133"/>
                  </a:lnTo>
                  <a:lnTo>
                    <a:pt x="752589" y="452323"/>
                  </a:lnTo>
                  <a:lnTo>
                    <a:pt x="752411" y="451053"/>
                  </a:lnTo>
                  <a:lnTo>
                    <a:pt x="752335" y="445973"/>
                  </a:lnTo>
                  <a:lnTo>
                    <a:pt x="752411" y="444703"/>
                  </a:lnTo>
                  <a:lnTo>
                    <a:pt x="752475" y="442163"/>
                  </a:lnTo>
                  <a:lnTo>
                    <a:pt x="755040" y="440893"/>
                  </a:lnTo>
                  <a:lnTo>
                    <a:pt x="757593" y="439623"/>
                  </a:lnTo>
                  <a:lnTo>
                    <a:pt x="759307" y="440893"/>
                  </a:lnTo>
                  <a:lnTo>
                    <a:pt x="761085" y="442163"/>
                  </a:lnTo>
                  <a:lnTo>
                    <a:pt x="761365" y="443433"/>
                  </a:lnTo>
                  <a:lnTo>
                    <a:pt x="766343" y="447243"/>
                  </a:lnTo>
                  <a:lnTo>
                    <a:pt x="768197" y="439623"/>
                  </a:lnTo>
                  <a:lnTo>
                    <a:pt x="768985" y="438353"/>
                  </a:lnTo>
                  <a:lnTo>
                    <a:pt x="770407" y="437083"/>
                  </a:lnTo>
                  <a:lnTo>
                    <a:pt x="773823" y="437083"/>
                  </a:lnTo>
                  <a:lnTo>
                    <a:pt x="774319" y="439623"/>
                  </a:lnTo>
                  <a:lnTo>
                    <a:pt x="774319" y="432003"/>
                  </a:lnTo>
                  <a:lnTo>
                    <a:pt x="775665" y="430733"/>
                  </a:lnTo>
                  <a:lnTo>
                    <a:pt x="777303" y="432003"/>
                  </a:lnTo>
                  <a:lnTo>
                    <a:pt x="777303" y="424281"/>
                  </a:lnTo>
                  <a:lnTo>
                    <a:pt x="775741" y="423113"/>
                  </a:lnTo>
                  <a:lnTo>
                    <a:pt x="774534" y="423113"/>
                  </a:lnTo>
                  <a:lnTo>
                    <a:pt x="774534" y="420573"/>
                  </a:lnTo>
                  <a:lnTo>
                    <a:pt x="777024" y="419303"/>
                  </a:lnTo>
                  <a:lnTo>
                    <a:pt x="778725" y="419303"/>
                  </a:lnTo>
                  <a:lnTo>
                    <a:pt x="779792" y="420573"/>
                  </a:lnTo>
                  <a:lnTo>
                    <a:pt x="779868" y="421843"/>
                  </a:lnTo>
                  <a:lnTo>
                    <a:pt x="779868" y="405333"/>
                  </a:lnTo>
                  <a:lnTo>
                    <a:pt x="776592" y="405333"/>
                  </a:lnTo>
                  <a:lnTo>
                    <a:pt x="773112" y="406603"/>
                  </a:lnTo>
                  <a:lnTo>
                    <a:pt x="772388" y="406603"/>
                  </a:lnTo>
                  <a:lnTo>
                    <a:pt x="772388" y="428193"/>
                  </a:lnTo>
                  <a:lnTo>
                    <a:pt x="770331" y="432003"/>
                  </a:lnTo>
                  <a:lnTo>
                    <a:pt x="767410" y="429463"/>
                  </a:lnTo>
                  <a:lnTo>
                    <a:pt x="767270" y="428193"/>
                  </a:lnTo>
                  <a:lnTo>
                    <a:pt x="770331" y="426923"/>
                  </a:lnTo>
                  <a:lnTo>
                    <a:pt x="772388" y="428193"/>
                  </a:lnTo>
                  <a:lnTo>
                    <a:pt x="772388" y="406603"/>
                  </a:lnTo>
                  <a:lnTo>
                    <a:pt x="770902" y="406603"/>
                  </a:lnTo>
                  <a:lnTo>
                    <a:pt x="768477" y="404063"/>
                  </a:lnTo>
                  <a:lnTo>
                    <a:pt x="764997" y="402793"/>
                  </a:lnTo>
                  <a:lnTo>
                    <a:pt x="764781" y="402869"/>
                  </a:lnTo>
                  <a:lnTo>
                    <a:pt x="764781" y="433273"/>
                  </a:lnTo>
                  <a:lnTo>
                    <a:pt x="763930" y="434543"/>
                  </a:lnTo>
                  <a:lnTo>
                    <a:pt x="762292" y="434543"/>
                  </a:lnTo>
                  <a:lnTo>
                    <a:pt x="760514" y="432003"/>
                  </a:lnTo>
                  <a:lnTo>
                    <a:pt x="760437" y="430733"/>
                  </a:lnTo>
                  <a:lnTo>
                    <a:pt x="761085" y="429463"/>
                  </a:lnTo>
                  <a:lnTo>
                    <a:pt x="762723" y="429463"/>
                  </a:lnTo>
                  <a:lnTo>
                    <a:pt x="764717" y="432003"/>
                  </a:lnTo>
                  <a:lnTo>
                    <a:pt x="764781" y="433273"/>
                  </a:lnTo>
                  <a:lnTo>
                    <a:pt x="764781" y="402869"/>
                  </a:lnTo>
                  <a:lnTo>
                    <a:pt x="761085" y="404063"/>
                  </a:lnTo>
                  <a:lnTo>
                    <a:pt x="757237" y="406603"/>
                  </a:lnTo>
                  <a:lnTo>
                    <a:pt x="753833" y="409143"/>
                  </a:lnTo>
                  <a:lnTo>
                    <a:pt x="753478" y="409371"/>
                  </a:lnTo>
                  <a:lnTo>
                    <a:pt x="753478" y="429463"/>
                  </a:lnTo>
                  <a:lnTo>
                    <a:pt x="752335" y="432003"/>
                  </a:lnTo>
                  <a:lnTo>
                    <a:pt x="750277" y="432003"/>
                  </a:lnTo>
                  <a:lnTo>
                    <a:pt x="750277" y="449783"/>
                  </a:lnTo>
                  <a:lnTo>
                    <a:pt x="748842" y="451053"/>
                  </a:lnTo>
                  <a:lnTo>
                    <a:pt x="746213" y="452323"/>
                  </a:lnTo>
                  <a:lnTo>
                    <a:pt x="745718" y="452323"/>
                  </a:lnTo>
                  <a:lnTo>
                    <a:pt x="745718" y="470103"/>
                  </a:lnTo>
                  <a:lnTo>
                    <a:pt x="745007" y="470331"/>
                  </a:lnTo>
                  <a:lnTo>
                    <a:pt x="745007" y="482803"/>
                  </a:lnTo>
                  <a:lnTo>
                    <a:pt x="743305" y="484073"/>
                  </a:lnTo>
                  <a:lnTo>
                    <a:pt x="741807" y="481533"/>
                  </a:lnTo>
                  <a:lnTo>
                    <a:pt x="743153" y="480263"/>
                  </a:lnTo>
                  <a:lnTo>
                    <a:pt x="745007" y="482803"/>
                  </a:lnTo>
                  <a:lnTo>
                    <a:pt x="745007" y="470331"/>
                  </a:lnTo>
                  <a:lnTo>
                    <a:pt x="741667" y="471373"/>
                  </a:lnTo>
                  <a:lnTo>
                    <a:pt x="739813" y="473913"/>
                  </a:lnTo>
                  <a:lnTo>
                    <a:pt x="737539" y="476453"/>
                  </a:lnTo>
                  <a:lnTo>
                    <a:pt x="736511" y="475183"/>
                  </a:lnTo>
                  <a:lnTo>
                    <a:pt x="735469" y="473913"/>
                  </a:lnTo>
                  <a:lnTo>
                    <a:pt x="735406" y="471360"/>
                  </a:lnTo>
                  <a:lnTo>
                    <a:pt x="735114" y="468833"/>
                  </a:lnTo>
                  <a:lnTo>
                    <a:pt x="735685" y="466293"/>
                  </a:lnTo>
                  <a:lnTo>
                    <a:pt x="735901" y="465023"/>
                  </a:lnTo>
                  <a:lnTo>
                    <a:pt x="736117" y="463753"/>
                  </a:lnTo>
                  <a:lnTo>
                    <a:pt x="736536" y="461213"/>
                  </a:lnTo>
                  <a:lnTo>
                    <a:pt x="735685" y="457403"/>
                  </a:lnTo>
                  <a:lnTo>
                    <a:pt x="734402" y="453593"/>
                  </a:lnTo>
                  <a:lnTo>
                    <a:pt x="738822" y="456133"/>
                  </a:lnTo>
                  <a:lnTo>
                    <a:pt x="742594" y="459943"/>
                  </a:lnTo>
                  <a:lnTo>
                    <a:pt x="745718" y="470103"/>
                  </a:lnTo>
                  <a:lnTo>
                    <a:pt x="745718" y="452323"/>
                  </a:lnTo>
                  <a:lnTo>
                    <a:pt x="743369" y="452323"/>
                  </a:lnTo>
                  <a:lnTo>
                    <a:pt x="740600" y="451053"/>
                  </a:lnTo>
                  <a:lnTo>
                    <a:pt x="737895" y="451053"/>
                  </a:lnTo>
                  <a:lnTo>
                    <a:pt x="737400" y="448513"/>
                  </a:lnTo>
                  <a:lnTo>
                    <a:pt x="739813" y="444703"/>
                  </a:lnTo>
                  <a:lnTo>
                    <a:pt x="741019" y="442163"/>
                  </a:lnTo>
                  <a:lnTo>
                    <a:pt x="742657" y="442163"/>
                  </a:lnTo>
                  <a:lnTo>
                    <a:pt x="744867" y="440893"/>
                  </a:lnTo>
                  <a:lnTo>
                    <a:pt x="745007" y="443433"/>
                  </a:lnTo>
                  <a:lnTo>
                    <a:pt x="744575" y="444703"/>
                  </a:lnTo>
                  <a:lnTo>
                    <a:pt x="744016" y="445973"/>
                  </a:lnTo>
                  <a:lnTo>
                    <a:pt x="743305" y="447243"/>
                  </a:lnTo>
                  <a:lnTo>
                    <a:pt x="745363" y="447243"/>
                  </a:lnTo>
                  <a:lnTo>
                    <a:pt x="748779" y="448513"/>
                  </a:lnTo>
                  <a:lnTo>
                    <a:pt x="750277" y="449783"/>
                  </a:lnTo>
                  <a:lnTo>
                    <a:pt x="750277" y="432003"/>
                  </a:lnTo>
                  <a:lnTo>
                    <a:pt x="744575" y="432003"/>
                  </a:lnTo>
                  <a:lnTo>
                    <a:pt x="744156" y="428193"/>
                  </a:lnTo>
                  <a:lnTo>
                    <a:pt x="752690" y="428193"/>
                  </a:lnTo>
                  <a:lnTo>
                    <a:pt x="753478" y="429463"/>
                  </a:lnTo>
                  <a:lnTo>
                    <a:pt x="753478" y="409371"/>
                  </a:lnTo>
                  <a:lnTo>
                    <a:pt x="745629" y="414223"/>
                  </a:lnTo>
                  <a:lnTo>
                    <a:pt x="740956" y="417499"/>
                  </a:lnTo>
                  <a:lnTo>
                    <a:pt x="740956" y="425653"/>
                  </a:lnTo>
                  <a:lnTo>
                    <a:pt x="740524" y="428193"/>
                  </a:lnTo>
                  <a:lnTo>
                    <a:pt x="738111" y="428193"/>
                  </a:lnTo>
                  <a:lnTo>
                    <a:pt x="738111" y="443433"/>
                  </a:lnTo>
                  <a:lnTo>
                    <a:pt x="733907" y="443433"/>
                  </a:lnTo>
                  <a:lnTo>
                    <a:pt x="733907" y="473913"/>
                  </a:lnTo>
                  <a:lnTo>
                    <a:pt x="732129" y="475183"/>
                  </a:lnTo>
                  <a:lnTo>
                    <a:pt x="729424" y="473913"/>
                  </a:lnTo>
                  <a:lnTo>
                    <a:pt x="729361" y="482803"/>
                  </a:lnTo>
                  <a:lnTo>
                    <a:pt x="729068" y="485343"/>
                  </a:lnTo>
                  <a:lnTo>
                    <a:pt x="728433" y="487883"/>
                  </a:lnTo>
                  <a:lnTo>
                    <a:pt x="723734" y="487883"/>
                  </a:lnTo>
                  <a:lnTo>
                    <a:pt x="722744" y="486613"/>
                  </a:lnTo>
                  <a:lnTo>
                    <a:pt x="722884" y="484073"/>
                  </a:lnTo>
                  <a:lnTo>
                    <a:pt x="722960" y="481533"/>
                  </a:lnTo>
                  <a:lnTo>
                    <a:pt x="724230" y="480263"/>
                  </a:lnTo>
                  <a:lnTo>
                    <a:pt x="728865" y="480263"/>
                  </a:lnTo>
                  <a:lnTo>
                    <a:pt x="729005" y="481533"/>
                  </a:lnTo>
                  <a:lnTo>
                    <a:pt x="729361" y="482803"/>
                  </a:lnTo>
                  <a:lnTo>
                    <a:pt x="729361" y="473951"/>
                  </a:lnTo>
                  <a:lnTo>
                    <a:pt x="726655" y="475183"/>
                  </a:lnTo>
                  <a:lnTo>
                    <a:pt x="726960" y="473913"/>
                  </a:lnTo>
                  <a:lnTo>
                    <a:pt x="727583" y="471373"/>
                  </a:lnTo>
                  <a:lnTo>
                    <a:pt x="727900" y="470103"/>
                  </a:lnTo>
                  <a:lnTo>
                    <a:pt x="728522" y="467563"/>
                  </a:lnTo>
                  <a:lnTo>
                    <a:pt x="729145" y="465023"/>
                  </a:lnTo>
                  <a:lnTo>
                    <a:pt x="731710" y="467563"/>
                  </a:lnTo>
                  <a:lnTo>
                    <a:pt x="733120" y="471360"/>
                  </a:lnTo>
                  <a:lnTo>
                    <a:pt x="733907" y="473913"/>
                  </a:lnTo>
                  <a:lnTo>
                    <a:pt x="733907" y="443433"/>
                  </a:lnTo>
                  <a:lnTo>
                    <a:pt x="731494" y="443433"/>
                  </a:lnTo>
                  <a:lnTo>
                    <a:pt x="731774" y="445973"/>
                  </a:lnTo>
                  <a:lnTo>
                    <a:pt x="729716" y="448513"/>
                  </a:lnTo>
                  <a:lnTo>
                    <a:pt x="726516" y="448513"/>
                  </a:lnTo>
                  <a:lnTo>
                    <a:pt x="725373" y="447243"/>
                  </a:lnTo>
                  <a:lnTo>
                    <a:pt x="725512" y="444703"/>
                  </a:lnTo>
                  <a:lnTo>
                    <a:pt x="725614" y="443395"/>
                  </a:lnTo>
                  <a:lnTo>
                    <a:pt x="727100" y="440893"/>
                  </a:lnTo>
                  <a:lnTo>
                    <a:pt x="727862" y="439623"/>
                  </a:lnTo>
                  <a:lnTo>
                    <a:pt x="731774" y="440893"/>
                  </a:lnTo>
                  <a:lnTo>
                    <a:pt x="734047" y="439623"/>
                  </a:lnTo>
                  <a:lnTo>
                    <a:pt x="737679" y="439623"/>
                  </a:lnTo>
                  <a:lnTo>
                    <a:pt x="737895" y="440893"/>
                  </a:lnTo>
                  <a:lnTo>
                    <a:pt x="738111" y="443433"/>
                  </a:lnTo>
                  <a:lnTo>
                    <a:pt x="738111" y="428193"/>
                  </a:lnTo>
                  <a:lnTo>
                    <a:pt x="737323" y="428193"/>
                  </a:lnTo>
                  <a:lnTo>
                    <a:pt x="735622" y="426923"/>
                  </a:lnTo>
                  <a:lnTo>
                    <a:pt x="735901" y="424383"/>
                  </a:lnTo>
                  <a:lnTo>
                    <a:pt x="739038" y="424383"/>
                  </a:lnTo>
                  <a:lnTo>
                    <a:pt x="740956" y="425653"/>
                  </a:lnTo>
                  <a:lnTo>
                    <a:pt x="740956" y="417499"/>
                  </a:lnTo>
                  <a:lnTo>
                    <a:pt x="729297" y="425653"/>
                  </a:lnTo>
                  <a:lnTo>
                    <a:pt x="723734" y="429971"/>
                  </a:lnTo>
                  <a:lnTo>
                    <a:pt x="723734" y="473913"/>
                  </a:lnTo>
                  <a:lnTo>
                    <a:pt x="722388" y="473913"/>
                  </a:lnTo>
                  <a:lnTo>
                    <a:pt x="719963" y="472643"/>
                  </a:lnTo>
                  <a:lnTo>
                    <a:pt x="721029" y="471373"/>
                  </a:lnTo>
                  <a:lnTo>
                    <a:pt x="723734" y="473913"/>
                  </a:lnTo>
                  <a:lnTo>
                    <a:pt x="723734" y="429971"/>
                  </a:lnTo>
                  <a:lnTo>
                    <a:pt x="721106" y="432003"/>
                  </a:lnTo>
                  <a:lnTo>
                    <a:pt x="717829" y="433273"/>
                  </a:lnTo>
                  <a:lnTo>
                    <a:pt x="719188" y="437083"/>
                  </a:lnTo>
                  <a:lnTo>
                    <a:pt x="719899" y="438353"/>
                  </a:lnTo>
                  <a:lnTo>
                    <a:pt x="719759" y="439623"/>
                  </a:lnTo>
                  <a:lnTo>
                    <a:pt x="718121" y="439623"/>
                  </a:lnTo>
                  <a:lnTo>
                    <a:pt x="717194" y="440296"/>
                  </a:lnTo>
                  <a:lnTo>
                    <a:pt x="717194" y="477723"/>
                  </a:lnTo>
                  <a:lnTo>
                    <a:pt x="715200" y="480263"/>
                  </a:lnTo>
                  <a:lnTo>
                    <a:pt x="712990" y="478993"/>
                  </a:lnTo>
                  <a:lnTo>
                    <a:pt x="715137" y="476453"/>
                  </a:lnTo>
                  <a:lnTo>
                    <a:pt x="717194" y="477723"/>
                  </a:lnTo>
                  <a:lnTo>
                    <a:pt x="717194" y="440296"/>
                  </a:lnTo>
                  <a:lnTo>
                    <a:pt x="716343" y="440893"/>
                  </a:lnTo>
                  <a:lnTo>
                    <a:pt x="715911" y="438353"/>
                  </a:lnTo>
                  <a:lnTo>
                    <a:pt x="715556" y="437083"/>
                  </a:lnTo>
                  <a:lnTo>
                    <a:pt x="715060" y="435813"/>
                  </a:lnTo>
                  <a:lnTo>
                    <a:pt x="712495" y="438073"/>
                  </a:lnTo>
                  <a:lnTo>
                    <a:pt x="712495" y="504393"/>
                  </a:lnTo>
                  <a:lnTo>
                    <a:pt x="712495" y="506933"/>
                  </a:lnTo>
                  <a:lnTo>
                    <a:pt x="711568" y="506933"/>
                  </a:lnTo>
                  <a:lnTo>
                    <a:pt x="711504" y="509473"/>
                  </a:lnTo>
                  <a:lnTo>
                    <a:pt x="706310" y="506933"/>
                  </a:lnTo>
                  <a:lnTo>
                    <a:pt x="703541" y="508203"/>
                  </a:lnTo>
                  <a:lnTo>
                    <a:pt x="700265" y="512013"/>
                  </a:lnTo>
                  <a:lnTo>
                    <a:pt x="697915" y="514553"/>
                  </a:lnTo>
                  <a:lnTo>
                    <a:pt x="698550" y="515823"/>
                  </a:lnTo>
                  <a:lnTo>
                    <a:pt x="699833" y="517093"/>
                  </a:lnTo>
                  <a:lnTo>
                    <a:pt x="701255" y="518363"/>
                  </a:lnTo>
                  <a:lnTo>
                    <a:pt x="705243" y="518363"/>
                  </a:lnTo>
                  <a:lnTo>
                    <a:pt x="707161" y="515823"/>
                  </a:lnTo>
                  <a:lnTo>
                    <a:pt x="708088" y="513283"/>
                  </a:lnTo>
                  <a:lnTo>
                    <a:pt x="710577" y="512013"/>
                  </a:lnTo>
                  <a:lnTo>
                    <a:pt x="711923" y="514553"/>
                  </a:lnTo>
                  <a:lnTo>
                    <a:pt x="709790" y="517093"/>
                  </a:lnTo>
                  <a:lnTo>
                    <a:pt x="708583" y="518363"/>
                  </a:lnTo>
                  <a:lnTo>
                    <a:pt x="707263" y="520839"/>
                  </a:lnTo>
                  <a:lnTo>
                    <a:pt x="707224" y="520979"/>
                  </a:lnTo>
                  <a:lnTo>
                    <a:pt x="706742" y="524713"/>
                  </a:lnTo>
                  <a:lnTo>
                    <a:pt x="705523" y="525983"/>
                  </a:lnTo>
                  <a:lnTo>
                    <a:pt x="705104" y="525843"/>
                  </a:lnTo>
                  <a:lnTo>
                    <a:pt x="705104" y="546303"/>
                  </a:lnTo>
                  <a:lnTo>
                    <a:pt x="702754" y="548843"/>
                  </a:lnTo>
                  <a:lnTo>
                    <a:pt x="699414" y="548843"/>
                  </a:lnTo>
                  <a:lnTo>
                    <a:pt x="698703" y="548386"/>
                  </a:lnTo>
                  <a:lnTo>
                    <a:pt x="698703" y="561543"/>
                  </a:lnTo>
                  <a:lnTo>
                    <a:pt x="698131" y="564083"/>
                  </a:lnTo>
                  <a:lnTo>
                    <a:pt x="696214" y="564083"/>
                  </a:lnTo>
                  <a:lnTo>
                    <a:pt x="696214" y="589483"/>
                  </a:lnTo>
                  <a:lnTo>
                    <a:pt x="695706" y="592023"/>
                  </a:lnTo>
                  <a:lnTo>
                    <a:pt x="695566" y="592023"/>
                  </a:lnTo>
                  <a:lnTo>
                    <a:pt x="695566" y="655523"/>
                  </a:lnTo>
                  <a:lnTo>
                    <a:pt x="693928" y="659333"/>
                  </a:lnTo>
                  <a:lnTo>
                    <a:pt x="693928" y="669493"/>
                  </a:lnTo>
                  <a:lnTo>
                    <a:pt x="693928" y="673303"/>
                  </a:lnTo>
                  <a:lnTo>
                    <a:pt x="692442" y="674573"/>
                  </a:lnTo>
                  <a:lnTo>
                    <a:pt x="689381" y="674573"/>
                  </a:lnTo>
                  <a:lnTo>
                    <a:pt x="689241" y="672033"/>
                  </a:lnTo>
                  <a:lnTo>
                    <a:pt x="690448" y="670763"/>
                  </a:lnTo>
                  <a:lnTo>
                    <a:pt x="691438" y="669493"/>
                  </a:lnTo>
                  <a:lnTo>
                    <a:pt x="693013" y="668223"/>
                  </a:lnTo>
                  <a:lnTo>
                    <a:pt x="693928" y="669493"/>
                  </a:lnTo>
                  <a:lnTo>
                    <a:pt x="693928" y="659333"/>
                  </a:lnTo>
                  <a:lnTo>
                    <a:pt x="690943" y="659333"/>
                  </a:lnTo>
                  <a:lnTo>
                    <a:pt x="689444" y="661873"/>
                  </a:lnTo>
                  <a:lnTo>
                    <a:pt x="689597" y="664413"/>
                  </a:lnTo>
                  <a:lnTo>
                    <a:pt x="687603" y="666953"/>
                  </a:lnTo>
                  <a:lnTo>
                    <a:pt x="685609" y="665683"/>
                  </a:lnTo>
                  <a:lnTo>
                    <a:pt x="685825" y="661873"/>
                  </a:lnTo>
                  <a:lnTo>
                    <a:pt x="688022" y="660603"/>
                  </a:lnTo>
                  <a:lnTo>
                    <a:pt x="688594" y="659333"/>
                  </a:lnTo>
                  <a:lnTo>
                    <a:pt x="688886" y="655523"/>
                  </a:lnTo>
                  <a:lnTo>
                    <a:pt x="689165" y="654253"/>
                  </a:lnTo>
                  <a:lnTo>
                    <a:pt x="692861" y="654253"/>
                  </a:lnTo>
                  <a:lnTo>
                    <a:pt x="695566" y="655523"/>
                  </a:lnTo>
                  <a:lnTo>
                    <a:pt x="695566" y="592023"/>
                  </a:lnTo>
                  <a:lnTo>
                    <a:pt x="692581" y="592023"/>
                  </a:lnTo>
                  <a:lnTo>
                    <a:pt x="692861" y="590753"/>
                  </a:lnTo>
                  <a:lnTo>
                    <a:pt x="693153" y="589483"/>
                  </a:lnTo>
                  <a:lnTo>
                    <a:pt x="696214" y="589483"/>
                  </a:lnTo>
                  <a:lnTo>
                    <a:pt x="696214" y="564083"/>
                  </a:lnTo>
                  <a:lnTo>
                    <a:pt x="688733" y="564083"/>
                  </a:lnTo>
                  <a:lnTo>
                    <a:pt x="688733" y="649173"/>
                  </a:lnTo>
                  <a:lnTo>
                    <a:pt x="688733" y="652983"/>
                  </a:lnTo>
                  <a:lnTo>
                    <a:pt x="687603" y="655523"/>
                  </a:lnTo>
                  <a:lnTo>
                    <a:pt x="684618" y="656793"/>
                  </a:lnTo>
                  <a:lnTo>
                    <a:pt x="684187" y="660603"/>
                  </a:lnTo>
                  <a:lnTo>
                    <a:pt x="682332" y="661454"/>
                  </a:lnTo>
                  <a:lnTo>
                    <a:pt x="682332" y="683463"/>
                  </a:lnTo>
                  <a:lnTo>
                    <a:pt x="680275" y="684733"/>
                  </a:lnTo>
                  <a:lnTo>
                    <a:pt x="678065" y="682193"/>
                  </a:lnTo>
                  <a:lnTo>
                    <a:pt x="680275" y="680923"/>
                  </a:lnTo>
                  <a:lnTo>
                    <a:pt x="682332" y="683463"/>
                  </a:lnTo>
                  <a:lnTo>
                    <a:pt x="682332" y="661454"/>
                  </a:lnTo>
                  <a:lnTo>
                    <a:pt x="681418" y="661873"/>
                  </a:lnTo>
                  <a:lnTo>
                    <a:pt x="680415" y="659333"/>
                  </a:lnTo>
                  <a:lnTo>
                    <a:pt x="678002" y="658063"/>
                  </a:lnTo>
                  <a:lnTo>
                    <a:pt x="668248" y="658063"/>
                  </a:lnTo>
                  <a:lnTo>
                    <a:pt x="665187" y="656793"/>
                  </a:lnTo>
                  <a:lnTo>
                    <a:pt x="664337" y="658063"/>
                  </a:lnTo>
                  <a:lnTo>
                    <a:pt x="662774" y="659333"/>
                  </a:lnTo>
                  <a:lnTo>
                    <a:pt x="662774" y="661873"/>
                  </a:lnTo>
                  <a:lnTo>
                    <a:pt x="662495" y="663143"/>
                  </a:lnTo>
                  <a:lnTo>
                    <a:pt x="660209" y="664413"/>
                  </a:lnTo>
                  <a:lnTo>
                    <a:pt x="658583" y="666953"/>
                  </a:lnTo>
                  <a:lnTo>
                    <a:pt x="655878" y="665683"/>
                  </a:lnTo>
                  <a:lnTo>
                    <a:pt x="655942" y="663143"/>
                  </a:lnTo>
                  <a:lnTo>
                    <a:pt x="657517" y="659333"/>
                  </a:lnTo>
                  <a:lnTo>
                    <a:pt x="660146" y="656793"/>
                  </a:lnTo>
                  <a:lnTo>
                    <a:pt x="663130" y="652983"/>
                  </a:lnTo>
                  <a:lnTo>
                    <a:pt x="664629" y="651713"/>
                  </a:lnTo>
                  <a:lnTo>
                    <a:pt x="667969" y="651713"/>
                  </a:lnTo>
                  <a:lnTo>
                    <a:pt x="671169" y="652983"/>
                  </a:lnTo>
                  <a:lnTo>
                    <a:pt x="672947" y="651713"/>
                  </a:lnTo>
                  <a:lnTo>
                    <a:pt x="674763" y="644093"/>
                  </a:lnTo>
                  <a:lnTo>
                    <a:pt x="675068" y="642823"/>
                  </a:lnTo>
                  <a:lnTo>
                    <a:pt x="675360" y="641553"/>
                  </a:lnTo>
                  <a:lnTo>
                    <a:pt x="674446" y="640283"/>
                  </a:lnTo>
                  <a:lnTo>
                    <a:pt x="672312" y="642823"/>
                  </a:lnTo>
                  <a:lnTo>
                    <a:pt x="672376" y="641553"/>
                  </a:lnTo>
                  <a:lnTo>
                    <a:pt x="672452" y="639013"/>
                  </a:lnTo>
                  <a:lnTo>
                    <a:pt x="671093" y="636473"/>
                  </a:lnTo>
                  <a:lnTo>
                    <a:pt x="674230" y="636473"/>
                  </a:lnTo>
                  <a:lnTo>
                    <a:pt x="674547" y="635203"/>
                  </a:lnTo>
                  <a:lnTo>
                    <a:pt x="674865" y="633933"/>
                  </a:lnTo>
                  <a:lnTo>
                    <a:pt x="674725" y="632663"/>
                  </a:lnTo>
                  <a:lnTo>
                    <a:pt x="674649" y="630123"/>
                  </a:lnTo>
                  <a:lnTo>
                    <a:pt x="678205" y="632663"/>
                  </a:lnTo>
                  <a:lnTo>
                    <a:pt x="677494" y="636473"/>
                  </a:lnTo>
                  <a:lnTo>
                    <a:pt x="676643" y="639013"/>
                  </a:lnTo>
                  <a:lnTo>
                    <a:pt x="679132" y="640283"/>
                  </a:lnTo>
                  <a:lnTo>
                    <a:pt x="682129" y="641553"/>
                  </a:lnTo>
                  <a:lnTo>
                    <a:pt x="682053" y="644093"/>
                  </a:lnTo>
                  <a:lnTo>
                    <a:pt x="678853" y="645363"/>
                  </a:lnTo>
                  <a:lnTo>
                    <a:pt x="677354" y="646633"/>
                  </a:lnTo>
                  <a:lnTo>
                    <a:pt x="675792" y="650443"/>
                  </a:lnTo>
                  <a:lnTo>
                    <a:pt x="676859" y="651713"/>
                  </a:lnTo>
                  <a:lnTo>
                    <a:pt x="678357" y="650443"/>
                  </a:lnTo>
                  <a:lnTo>
                    <a:pt x="681126" y="649173"/>
                  </a:lnTo>
                  <a:lnTo>
                    <a:pt x="682688" y="647903"/>
                  </a:lnTo>
                  <a:lnTo>
                    <a:pt x="684618" y="647903"/>
                  </a:lnTo>
                  <a:lnTo>
                    <a:pt x="688733" y="649173"/>
                  </a:lnTo>
                  <a:lnTo>
                    <a:pt x="688733" y="564083"/>
                  </a:lnTo>
                  <a:lnTo>
                    <a:pt x="688454" y="564083"/>
                  </a:lnTo>
                  <a:lnTo>
                    <a:pt x="685177" y="561543"/>
                  </a:lnTo>
                  <a:lnTo>
                    <a:pt x="688594" y="560273"/>
                  </a:lnTo>
                  <a:lnTo>
                    <a:pt x="690092" y="559003"/>
                  </a:lnTo>
                  <a:lnTo>
                    <a:pt x="692150" y="557733"/>
                  </a:lnTo>
                  <a:lnTo>
                    <a:pt x="694220" y="559003"/>
                  </a:lnTo>
                  <a:lnTo>
                    <a:pt x="696137" y="559003"/>
                  </a:lnTo>
                  <a:lnTo>
                    <a:pt x="697344" y="560273"/>
                  </a:lnTo>
                  <a:lnTo>
                    <a:pt x="698703" y="561543"/>
                  </a:lnTo>
                  <a:lnTo>
                    <a:pt x="698703" y="548386"/>
                  </a:lnTo>
                  <a:lnTo>
                    <a:pt x="697484" y="547573"/>
                  </a:lnTo>
                  <a:lnTo>
                    <a:pt x="698347" y="546303"/>
                  </a:lnTo>
                  <a:lnTo>
                    <a:pt x="699770" y="545033"/>
                  </a:lnTo>
                  <a:lnTo>
                    <a:pt x="701687" y="543763"/>
                  </a:lnTo>
                  <a:lnTo>
                    <a:pt x="702322" y="542493"/>
                  </a:lnTo>
                  <a:lnTo>
                    <a:pt x="703821" y="541223"/>
                  </a:lnTo>
                  <a:lnTo>
                    <a:pt x="704811" y="543763"/>
                  </a:lnTo>
                  <a:lnTo>
                    <a:pt x="705104" y="546303"/>
                  </a:lnTo>
                  <a:lnTo>
                    <a:pt x="705104" y="525843"/>
                  </a:lnTo>
                  <a:lnTo>
                    <a:pt x="701827" y="524713"/>
                  </a:lnTo>
                  <a:lnTo>
                    <a:pt x="696417" y="524713"/>
                  </a:lnTo>
                  <a:lnTo>
                    <a:pt x="694143" y="523443"/>
                  </a:lnTo>
                  <a:lnTo>
                    <a:pt x="692365" y="522071"/>
                  </a:lnTo>
                  <a:lnTo>
                    <a:pt x="692365" y="546303"/>
                  </a:lnTo>
                  <a:lnTo>
                    <a:pt x="691591" y="547573"/>
                  </a:lnTo>
                  <a:lnTo>
                    <a:pt x="690092" y="548843"/>
                  </a:lnTo>
                  <a:lnTo>
                    <a:pt x="688378" y="546303"/>
                  </a:lnTo>
                  <a:lnTo>
                    <a:pt x="688314" y="545033"/>
                  </a:lnTo>
                  <a:lnTo>
                    <a:pt x="688454" y="543763"/>
                  </a:lnTo>
                  <a:lnTo>
                    <a:pt x="690156" y="542493"/>
                  </a:lnTo>
                  <a:lnTo>
                    <a:pt x="692150" y="545033"/>
                  </a:lnTo>
                  <a:lnTo>
                    <a:pt x="692365" y="546303"/>
                  </a:lnTo>
                  <a:lnTo>
                    <a:pt x="692365" y="522071"/>
                  </a:lnTo>
                  <a:lnTo>
                    <a:pt x="690867" y="520903"/>
                  </a:lnTo>
                  <a:lnTo>
                    <a:pt x="690308" y="517093"/>
                  </a:lnTo>
                  <a:lnTo>
                    <a:pt x="693216" y="514553"/>
                  </a:lnTo>
                  <a:lnTo>
                    <a:pt x="695286" y="512013"/>
                  </a:lnTo>
                  <a:lnTo>
                    <a:pt x="694283" y="510743"/>
                  </a:lnTo>
                  <a:lnTo>
                    <a:pt x="694093" y="508203"/>
                  </a:lnTo>
                  <a:lnTo>
                    <a:pt x="694004" y="506933"/>
                  </a:lnTo>
                  <a:lnTo>
                    <a:pt x="692086" y="508203"/>
                  </a:lnTo>
                  <a:lnTo>
                    <a:pt x="690943" y="506933"/>
                  </a:lnTo>
                  <a:lnTo>
                    <a:pt x="687819" y="505752"/>
                  </a:lnTo>
                  <a:lnTo>
                    <a:pt x="687819" y="541223"/>
                  </a:lnTo>
                  <a:lnTo>
                    <a:pt x="684326" y="541223"/>
                  </a:lnTo>
                  <a:lnTo>
                    <a:pt x="683755" y="540816"/>
                  </a:lnTo>
                  <a:lnTo>
                    <a:pt x="683755" y="557733"/>
                  </a:lnTo>
                  <a:lnTo>
                    <a:pt x="682053" y="559003"/>
                  </a:lnTo>
                  <a:lnTo>
                    <a:pt x="680770" y="561543"/>
                  </a:lnTo>
                  <a:lnTo>
                    <a:pt x="680491" y="562813"/>
                  </a:lnTo>
                  <a:lnTo>
                    <a:pt x="679843" y="564083"/>
                  </a:lnTo>
                  <a:lnTo>
                    <a:pt x="678141" y="564083"/>
                  </a:lnTo>
                  <a:lnTo>
                    <a:pt x="678141" y="597103"/>
                  </a:lnTo>
                  <a:lnTo>
                    <a:pt x="676579" y="599643"/>
                  </a:lnTo>
                  <a:lnTo>
                    <a:pt x="674509" y="597103"/>
                  </a:lnTo>
                  <a:lnTo>
                    <a:pt x="676071" y="594563"/>
                  </a:lnTo>
                  <a:lnTo>
                    <a:pt x="678141" y="597103"/>
                  </a:lnTo>
                  <a:lnTo>
                    <a:pt x="678141" y="564083"/>
                  </a:lnTo>
                  <a:lnTo>
                    <a:pt x="675436" y="561543"/>
                  </a:lnTo>
                  <a:lnTo>
                    <a:pt x="675081" y="559003"/>
                  </a:lnTo>
                  <a:lnTo>
                    <a:pt x="679843" y="559003"/>
                  </a:lnTo>
                  <a:lnTo>
                    <a:pt x="679704" y="557733"/>
                  </a:lnTo>
                  <a:lnTo>
                    <a:pt x="681697" y="555193"/>
                  </a:lnTo>
                  <a:lnTo>
                    <a:pt x="683755" y="557733"/>
                  </a:lnTo>
                  <a:lnTo>
                    <a:pt x="683755" y="540816"/>
                  </a:lnTo>
                  <a:lnTo>
                    <a:pt x="682548" y="539953"/>
                  </a:lnTo>
                  <a:lnTo>
                    <a:pt x="682015" y="537413"/>
                  </a:lnTo>
                  <a:lnTo>
                    <a:pt x="681748" y="536143"/>
                  </a:lnTo>
                  <a:lnTo>
                    <a:pt x="681482" y="534873"/>
                  </a:lnTo>
                  <a:lnTo>
                    <a:pt x="684047" y="536143"/>
                  </a:lnTo>
                  <a:lnTo>
                    <a:pt x="686181" y="538683"/>
                  </a:lnTo>
                  <a:lnTo>
                    <a:pt x="687819" y="541223"/>
                  </a:lnTo>
                  <a:lnTo>
                    <a:pt x="687819" y="505752"/>
                  </a:lnTo>
                  <a:lnTo>
                    <a:pt x="687603" y="505663"/>
                  </a:lnTo>
                  <a:lnTo>
                    <a:pt x="684682" y="506933"/>
                  </a:lnTo>
                  <a:lnTo>
                    <a:pt x="679780" y="512013"/>
                  </a:lnTo>
                  <a:lnTo>
                    <a:pt x="679488" y="512013"/>
                  </a:lnTo>
                  <a:lnTo>
                    <a:pt x="679488" y="538683"/>
                  </a:lnTo>
                  <a:lnTo>
                    <a:pt x="678497" y="539953"/>
                  </a:lnTo>
                  <a:lnTo>
                    <a:pt x="677291" y="539343"/>
                  </a:lnTo>
                  <a:lnTo>
                    <a:pt x="677291" y="547573"/>
                  </a:lnTo>
                  <a:lnTo>
                    <a:pt x="676008" y="550113"/>
                  </a:lnTo>
                  <a:lnTo>
                    <a:pt x="674014" y="547573"/>
                  </a:lnTo>
                  <a:lnTo>
                    <a:pt x="675716" y="546303"/>
                  </a:lnTo>
                  <a:lnTo>
                    <a:pt x="677291" y="547573"/>
                  </a:lnTo>
                  <a:lnTo>
                    <a:pt x="677291" y="539343"/>
                  </a:lnTo>
                  <a:lnTo>
                    <a:pt x="676008" y="538683"/>
                  </a:lnTo>
                  <a:lnTo>
                    <a:pt x="677354" y="537413"/>
                  </a:lnTo>
                  <a:lnTo>
                    <a:pt x="679488" y="538683"/>
                  </a:lnTo>
                  <a:lnTo>
                    <a:pt x="679488" y="512013"/>
                  </a:lnTo>
                  <a:lnTo>
                    <a:pt x="679132" y="512013"/>
                  </a:lnTo>
                  <a:lnTo>
                    <a:pt x="678307" y="509473"/>
                  </a:lnTo>
                  <a:lnTo>
                    <a:pt x="677075" y="505663"/>
                  </a:lnTo>
                  <a:lnTo>
                    <a:pt x="675792" y="505663"/>
                  </a:lnTo>
                  <a:lnTo>
                    <a:pt x="673938" y="506933"/>
                  </a:lnTo>
                  <a:lnTo>
                    <a:pt x="672668" y="508203"/>
                  </a:lnTo>
                  <a:lnTo>
                    <a:pt x="671449" y="509473"/>
                  </a:lnTo>
                  <a:lnTo>
                    <a:pt x="669747" y="508469"/>
                  </a:lnTo>
                  <a:lnTo>
                    <a:pt x="669747" y="584403"/>
                  </a:lnTo>
                  <a:lnTo>
                    <a:pt x="669531" y="586943"/>
                  </a:lnTo>
                  <a:lnTo>
                    <a:pt x="669251" y="588213"/>
                  </a:lnTo>
                  <a:lnTo>
                    <a:pt x="667969" y="589483"/>
                  </a:lnTo>
                  <a:lnTo>
                    <a:pt x="666610" y="589483"/>
                  </a:lnTo>
                  <a:lnTo>
                    <a:pt x="666610" y="608533"/>
                  </a:lnTo>
                  <a:lnTo>
                    <a:pt x="664692" y="609803"/>
                  </a:lnTo>
                  <a:lnTo>
                    <a:pt x="662851" y="609803"/>
                  </a:lnTo>
                  <a:lnTo>
                    <a:pt x="662139" y="608533"/>
                  </a:lnTo>
                  <a:lnTo>
                    <a:pt x="662203" y="605993"/>
                  </a:lnTo>
                  <a:lnTo>
                    <a:pt x="662343" y="604723"/>
                  </a:lnTo>
                  <a:lnTo>
                    <a:pt x="665899" y="604723"/>
                  </a:lnTo>
                  <a:lnTo>
                    <a:pt x="666330" y="607263"/>
                  </a:lnTo>
                  <a:lnTo>
                    <a:pt x="666610" y="608533"/>
                  </a:lnTo>
                  <a:lnTo>
                    <a:pt x="666610" y="589483"/>
                  </a:lnTo>
                  <a:lnTo>
                    <a:pt x="664413" y="589483"/>
                  </a:lnTo>
                  <a:lnTo>
                    <a:pt x="663765" y="588213"/>
                  </a:lnTo>
                  <a:lnTo>
                    <a:pt x="664057" y="584403"/>
                  </a:lnTo>
                  <a:lnTo>
                    <a:pt x="669747" y="584403"/>
                  </a:lnTo>
                  <a:lnTo>
                    <a:pt x="669747" y="508469"/>
                  </a:lnTo>
                  <a:lnTo>
                    <a:pt x="669315" y="508203"/>
                  </a:lnTo>
                  <a:lnTo>
                    <a:pt x="670953" y="505663"/>
                  </a:lnTo>
                  <a:lnTo>
                    <a:pt x="672515" y="503123"/>
                  </a:lnTo>
                  <a:lnTo>
                    <a:pt x="673036" y="501853"/>
                  </a:lnTo>
                  <a:lnTo>
                    <a:pt x="674090" y="499313"/>
                  </a:lnTo>
                  <a:lnTo>
                    <a:pt x="676224" y="499313"/>
                  </a:lnTo>
                  <a:lnTo>
                    <a:pt x="678916" y="500583"/>
                  </a:lnTo>
                  <a:lnTo>
                    <a:pt x="681837" y="501853"/>
                  </a:lnTo>
                  <a:lnTo>
                    <a:pt x="684403" y="503123"/>
                  </a:lnTo>
                  <a:lnTo>
                    <a:pt x="685888" y="504393"/>
                  </a:lnTo>
                  <a:lnTo>
                    <a:pt x="687603" y="505663"/>
                  </a:lnTo>
                  <a:lnTo>
                    <a:pt x="689444" y="504393"/>
                  </a:lnTo>
                  <a:lnTo>
                    <a:pt x="692721" y="504393"/>
                  </a:lnTo>
                  <a:lnTo>
                    <a:pt x="691794" y="501853"/>
                  </a:lnTo>
                  <a:lnTo>
                    <a:pt x="691134" y="499313"/>
                  </a:lnTo>
                  <a:lnTo>
                    <a:pt x="690803" y="498043"/>
                  </a:lnTo>
                  <a:lnTo>
                    <a:pt x="692658" y="496773"/>
                  </a:lnTo>
                  <a:lnTo>
                    <a:pt x="694499" y="495503"/>
                  </a:lnTo>
                  <a:lnTo>
                    <a:pt x="696353" y="494233"/>
                  </a:lnTo>
                  <a:lnTo>
                    <a:pt x="704748" y="498043"/>
                  </a:lnTo>
                  <a:lnTo>
                    <a:pt x="708444" y="501853"/>
                  </a:lnTo>
                  <a:lnTo>
                    <a:pt x="712495" y="504393"/>
                  </a:lnTo>
                  <a:lnTo>
                    <a:pt x="712495" y="438073"/>
                  </a:lnTo>
                  <a:lnTo>
                    <a:pt x="710717" y="439623"/>
                  </a:lnTo>
                  <a:lnTo>
                    <a:pt x="709650" y="439877"/>
                  </a:lnTo>
                  <a:lnTo>
                    <a:pt x="709650" y="472643"/>
                  </a:lnTo>
                  <a:lnTo>
                    <a:pt x="708520" y="473913"/>
                  </a:lnTo>
                  <a:lnTo>
                    <a:pt x="707021" y="472643"/>
                  </a:lnTo>
                  <a:lnTo>
                    <a:pt x="705167" y="472643"/>
                  </a:lnTo>
                  <a:lnTo>
                    <a:pt x="706234" y="471373"/>
                  </a:lnTo>
                  <a:lnTo>
                    <a:pt x="707301" y="470103"/>
                  </a:lnTo>
                  <a:lnTo>
                    <a:pt x="709079" y="470103"/>
                  </a:lnTo>
                  <a:lnTo>
                    <a:pt x="709650" y="472643"/>
                  </a:lnTo>
                  <a:lnTo>
                    <a:pt x="709650" y="439877"/>
                  </a:lnTo>
                  <a:lnTo>
                    <a:pt x="705319" y="440893"/>
                  </a:lnTo>
                  <a:lnTo>
                    <a:pt x="702970" y="445973"/>
                  </a:lnTo>
                  <a:lnTo>
                    <a:pt x="702043" y="448513"/>
                  </a:lnTo>
                  <a:lnTo>
                    <a:pt x="701903" y="448614"/>
                  </a:lnTo>
                  <a:lnTo>
                    <a:pt x="701903" y="490423"/>
                  </a:lnTo>
                  <a:lnTo>
                    <a:pt x="692797" y="495503"/>
                  </a:lnTo>
                  <a:lnTo>
                    <a:pt x="689165" y="495503"/>
                  </a:lnTo>
                  <a:lnTo>
                    <a:pt x="689025" y="491693"/>
                  </a:lnTo>
                  <a:lnTo>
                    <a:pt x="690803" y="490423"/>
                  </a:lnTo>
                  <a:lnTo>
                    <a:pt x="697280" y="490423"/>
                  </a:lnTo>
                  <a:lnTo>
                    <a:pt x="698842" y="487883"/>
                  </a:lnTo>
                  <a:lnTo>
                    <a:pt x="701687" y="487883"/>
                  </a:lnTo>
                  <a:lnTo>
                    <a:pt x="701903" y="490423"/>
                  </a:lnTo>
                  <a:lnTo>
                    <a:pt x="701903" y="448614"/>
                  </a:lnTo>
                  <a:lnTo>
                    <a:pt x="700049" y="449783"/>
                  </a:lnTo>
                  <a:lnTo>
                    <a:pt x="697992" y="451053"/>
                  </a:lnTo>
                  <a:lnTo>
                    <a:pt x="696849" y="452323"/>
                  </a:lnTo>
                  <a:lnTo>
                    <a:pt x="695210" y="453593"/>
                  </a:lnTo>
                  <a:lnTo>
                    <a:pt x="694359" y="451053"/>
                  </a:lnTo>
                  <a:lnTo>
                    <a:pt x="693216" y="451053"/>
                  </a:lnTo>
                  <a:lnTo>
                    <a:pt x="691591" y="452323"/>
                  </a:lnTo>
                  <a:lnTo>
                    <a:pt x="689165" y="452323"/>
                  </a:lnTo>
                  <a:lnTo>
                    <a:pt x="692086" y="449783"/>
                  </a:lnTo>
                  <a:lnTo>
                    <a:pt x="695566" y="447243"/>
                  </a:lnTo>
                  <a:lnTo>
                    <a:pt x="700125" y="442163"/>
                  </a:lnTo>
                  <a:lnTo>
                    <a:pt x="701255" y="440893"/>
                  </a:lnTo>
                  <a:lnTo>
                    <a:pt x="705675" y="439623"/>
                  </a:lnTo>
                  <a:lnTo>
                    <a:pt x="710717" y="437083"/>
                  </a:lnTo>
                  <a:lnTo>
                    <a:pt x="688733" y="437083"/>
                  </a:lnTo>
                  <a:lnTo>
                    <a:pt x="688733" y="452323"/>
                  </a:lnTo>
                  <a:lnTo>
                    <a:pt x="688454" y="454863"/>
                  </a:lnTo>
                  <a:lnTo>
                    <a:pt x="686104" y="457403"/>
                  </a:lnTo>
                  <a:lnTo>
                    <a:pt x="684542" y="453593"/>
                  </a:lnTo>
                  <a:lnTo>
                    <a:pt x="686600" y="452323"/>
                  </a:lnTo>
                  <a:lnTo>
                    <a:pt x="688733" y="452323"/>
                  </a:lnTo>
                  <a:lnTo>
                    <a:pt x="688733" y="437083"/>
                  </a:lnTo>
                  <a:lnTo>
                    <a:pt x="681837" y="437083"/>
                  </a:lnTo>
                  <a:lnTo>
                    <a:pt x="681837" y="468833"/>
                  </a:lnTo>
                  <a:lnTo>
                    <a:pt x="681202" y="471373"/>
                  </a:lnTo>
                  <a:lnTo>
                    <a:pt x="679132" y="471373"/>
                  </a:lnTo>
                  <a:lnTo>
                    <a:pt x="678141" y="470103"/>
                  </a:lnTo>
                  <a:lnTo>
                    <a:pt x="678357" y="467563"/>
                  </a:lnTo>
                  <a:lnTo>
                    <a:pt x="681202" y="467563"/>
                  </a:lnTo>
                  <a:lnTo>
                    <a:pt x="681837" y="468833"/>
                  </a:lnTo>
                  <a:lnTo>
                    <a:pt x="681837" y="437083"/>
                  </a:lnTo>
                  <a:lnTo>
                    <a:pt x="676935" y="437083"/>
                  </a:lnTo>
                  <a:lnTo>
                    <a:pt x="676935" y="451053"/>
                  </a:lnTo>
                  <a:lnTo>
                    <a:pt x="676783" y="456133"/>
                  </a:lnTo>
                  <a:lnTo>
                    <a:pt x="676643" y="456971"/>
                  </a:lnTo>
                  <a:lnTo>
                    <a:pt x="676643" y="473913"/>
                  </a:lnTo>
                  <a:lnTo>
                    <a:pt x="676579" y="476453"/>
                  </a:lnTo>
                  <a:lnTo>
                    <a:pt x="676427" y="477723"/>
                  </a:lnTo>
                  <a:lnTo>
                    <a:pt x="675576" y="478993"/>
                  </a:lnTo>
                  <a:lnTo>
                    <a:pt x="672020" y="480263"/>
                  </a:lnTo>
                  <a:lnTo>
                    <a:pt x="670458" y="480263"/>
                  </a:lnTo>
                  <a:lnTo>
                    <a:pt x="669607" y="478993"/>
                  </a:lnTo>
                  <a:lnTo>
                    <a:pt x="669709" y="477723"/>
                  </a:lnTo>
                  <a:lnTo>
                    <a:pt x="669925" y="475183"/>
                  </a:lnTo>
                  <a:lnTo>
                    <a:pt x="670026" y="473913"/>
                  </a:lnTo>
                  <a:lnTo>
                    <a:pt x="671957" y="471373"/>
                  </a:lnTo>
                  <a:lnTo>
                    <a:pt x="674230" y="470103"/>
                  </a:lnTo>
                  <a:lnTo>
                    <a:pt x="676148" y="470103"/>
                  </a:lnTo>
                  <a:lnTo>
                    <a:pt x="676579" y="472643"/>
                  </a:lnTo>
                  <a:lnTo>
                    <a:pt x="676643" y="473913"/>
                  </a:lnTo>
                  <a:lnTo>
                    <a:pt x="676643" y="456971"/>
                  </a:lnTo>
                  <a:lnTo>
                    <a:pt x="676148" y="459943"/>
                  </a:lnTo>
                  <a:lnTo>
                    <a:pt x="675868" y="462483"/>
                  </a:lnTo>
                  <a:lnTo>
                    <a:pt x="674446" y="462483"/>
                  </a:lnTo>
                  <a:lnTo>
                    <a:pt x="672452" y="463753"/>
                  </a:lnTo>
                  <a:lnTo>
                    <a:pt x="669467" y="463753"/>
                  </a:lnTo>
                  <a:lnTo>
                    <a:pt x="669467" y="500583"/>
                  </a:lnTo>
                  <a:lnTo>
                    <a:pt x="667613" y="501853"/>
                  </a:lnTo>
                  <a:lnTo>
                    <a:pt x="665543" y="501853"/>
                  </a:lnTo>
                  <a:lnTo>
                    <a:pt x="664337" y="500583"/>
                  </a:lnTo>
                  <a:lnTo>
                    <a:pt x="663841" y="498043"/>
                  </a:lnTo>
                  <a:lnTo>
                    <a:pt x="665403" y="496773"/>
                  </a:lnTo>
                  <a:lnTo>
                    <a:pt x="666902" y="498043"/>
                  </a:lnTo>
                  <a:lnTo>
                    <a:pt x="669036" y="498043"/>
                  </a:lnTo>
                  <a:lnTo>
                    <a:pt x="669467" y="500583"/>
                  </a:lnTo>
                  <a:lnTo>
                    <a:pt x="669467" y="463753"/>
                  </a:lnTo>
                  <a:lnTo>
                    <a:pt x="666686" y="463753"/>
                  </a:lnTo>
                  <a:lnTo>
                    <a:pt x="663625" y="463016"/>
                  </a:lnTo>
                  <a:lnTo>
                    <a:pt x="663625" y="529793"/>
                  </a:lnTo>
                  <a:lnTo>
                    <a:pt x="663054" y="533603"/>
                  </a:lnTo>
                  <a:lnTo>
                    <a:pt x="659358" y="532333"/>
                  </a:lnTo>
                  <a:lnTo>
                    <a:pt x="658291" y="531063"/>
                  </a:lnTo>
                  <a:lnTo>
                    <a:pt x="656869" y="531063"/>
                  </a:lnTo>
                  <a:lnTo>
                    <a:pt x="656869" y="611073"/>
                  </a:lnTo>
                  <a:lnTo>
                    <a:pt x="656805" y="612228"/>
                  </a:lnTo>
                  <a:lnTo>
                    <a:pt x="656805" y="641553"/>
                  </a:lnTo>
                  <a:lnTo>
                    <a:pt x="654519" y="644093"/>
                  </a:lnTo>
                  <a:lnTo>
                    <a:pt x="649401" y="642823"/>
                  </a:lnTo>
                  <a:lnTo>
                    <a:pt x="647547" y="646633"/>
                  </a:lnTo>
                  <a:lnTo>
                    <a:pt x="646480" y="650443"/>
                  </a:lnTo>
                  <a:lnTo>
                    <a:pt x="644423" y="654253"/>
                  </a:lnTo>
                  <a:lnTo>
                    <a:pt x="642975" y="652983"/>
                  </a:lnTo>
                  <a:lnTo>
                    <a:pt x="640080" y="650443"/>
                  </a:lnTo>
                  <a:lnTo>
                    <a:pt x="640791" y="649173"/>
                  </a:lnTo>
                  <a:lnTo>
                    <a:pt x="642213" y="646633"/>
                  </a:lnTo>
                  <a:lnTo>
                    <a:pt x="644994" y="642823"/>
                  </a:lnTo>
                  <a:lnTo>
                    <a:pt x="641502" y="642823"/>
                  </a:lnTo>
                  <a:lnTo>
                    <a:pt x="640473" y="641553"/>
                  </a:lnTo>
                  <a:lnTo>
                    <a:pt x="639445" y="640283"/>
                  </a:lnTo>
                  <a:lnTo>
                    <a:pt x="641718" y="639013"/>
                  </a:lnTo>
                  <a:lnTo>
                    <a:pt x="643420" y="639013"/>
                  </a:lnTo>
                  <a:lnTo>
                    <a:pt x="645566" y="640283"/>
                  </a:lnTo>
                  <a:lnTo>
                    <a:pt x="648690" y="642823"/>
                  </a:lnTo>
                  <a:lnTo>
                    <a:pt x="646925" y="639013"/>
                  </a:lnTo>
                  <a:lnTo>
                    <a:pt x="646341" y="637743"/>
                  </a:lnTo>
                  <a:lnTo>
                    <a:pt x="648055" y="635203"/>
                  </a:lnTo>
                  <a:lnTo>
                    <a:pt x="650900" y="636473"/>
                  </a:lnTo>
                  <a:lnTo>
                    <a:pt x="651459" y="639013"/>
                  </a:lnTo>
                  <a:lnTo>
                    <a:pt x="654659" y="639013"/>
                  </a:lnTo>
                  <a:lnTo>
                    <a:pt x="656805" y="641553"/>
                  </a:lnTo>
                  <a:lnTo>
                    <a:pt x="656805" y="612228"/>
                  </a:lnTo>
                  <a:lnTo>
                    <a:pt x="656729" y="613613"/>
                  </a:lnTo>
                  <a:lnTo>
                    <a:pt x="654875" y="616153"/>
                  </a:lnTo>
                  <a:lnTo>
                    <a:pt x="652881" y="616153"/>
                  </a:lnTo>
                  <a:lnTo>
                    <a:pt x="651319" y="613613"/>
                  </a:lnTo>
                  <a:lnTo>
                    <a:pt x="651459" y="612343"/>
                  </a:lnTo>
                  <a:lnTo>
                    <a:pt x="654596" y="608533"/>
                  </a:lnTo>
                  <a:lnTo>
                    <a:pt x="655878" y="608533"/>
                  </a:lnTo>
                  <a:lnTo>
                    <a:pt x="656869" y="611073"/>
                  </a:lnTo>
                  <a:lnTo>
                    <a:pt x="656869" y="531063"/>
                  </a:lnTo>
                  <a:lnTo>
                    <a:pt x="653453" y="531063"/>
                  </a:lnTo>
                  <a:lnTo>
                    <a:pt x="653453" y="576783"/>
                  </a:lnTo>
                  <a:lnTo>
                    <a:pt x="651751" y="578053"/>
                  </a:lnTo>
                  <a:lnTo>
                    <a:pt x="651179" y="577646"/>
                  </a:lnTo>
                  <a:lnTo>
                    <a:pt x="651179" y="622503"/>
                  </a:lnTo>
                  <a:lnTo>
                    <a:pt x="649617" y="623773"/>
                  </a:lnTo>
                  <a:lnTo>
                    <a:pt x="647979" y="622503"/>
                  </a:lnTo>
                  <a:lnTo>
                    <a:pt x="645629" y="622503"/>
                  </a:lnTo>
                  <a:lnTo>
                    <a:pt x="645274" y="619963"/>
                  </a:lnTo>
                  <a:lnTo>
                    <a:pt x="647763" y="618693"/>
                  </a:lnTo>
                  <a:lnTo>
                    <a:pt x="649478" y="619963"/>
                  </a:lnTo>
                  <a:lnTo>
                    <a:pt x="651040" y="619963"/>
                  </a:lnTo>
                  <a:lnTo>
                    <a:pt x="651179" y="622503"/>
                  </a:lnTo>
                  <a:lnTo>
                    <a:pt x="651179" y="577646"/>
                  </a:lnTo>
                  <a:lnTo>
                    <a:pt x="649973" y="576783"/>
                  </a:lnTo>
                  <a:lnTo>
                    <a:pt x="650722" y="575513"/>
                  </a:lnTo>
                  <a:lnTo>
                    <a:pt x="651459" y="574243"/>
                  </a:lnTo>
                  <a:lnTo>
                    <a:pt x="653453" y="576783"/>
                  </a:lnTo>
                  <a:lnTo>
                    <a:pt x="653453" y="531063"/>
                  </a:lnTo>
                  <a:lnTo>
                    <a:pt x="652602" y="531063"/>
                  </a:lnTo>
                  <a:lnTo>
                    <a:pt x="652246" y="533603"/>
                  </a:lnTo>
                  <a:lnTo>
                    <a:pt x="651459" y="534035"/>
                  </a:lnTo>
                  <a:lnTo>
                    <a:pt x="651459" y="570433"/>
                  </a:lnTo>
                  <a:lnTo>
                    <a:pt x="647268" y="571703"/>
                  </a:lnTo>
                  <a:lnTo>
                    <a:pt x="647052" y="571703"/>
                  </a:lnTo>
                  <a:lnTo>
                    <a:pt x="647052" y="593293"/>
                  </a:lnTo>
                  <a:lnTo>
                    <a:pt x="646125" y="594563"/>
                  </a:lnTo>
                  <a:lnTo>
                    <a:pt x="644499" y="593293"/>
                  </a:lnTo>
                  <a:lnTo>
                    <a:pt x="645414" y="590753"/>
                  </a:lnTo>
                  <a:lnTo>
                    <a:pt x="647052" y="593293"/>
                  </a:lnTo>
                  <a:lnTo>
                    <a:pt x="647052" y="571703"/>
                  </a:lnTo>
                  <a:lnTo>
                    <a:pt x="643775" y="571703"/>
                  </a:lnTo>
                  <a:lnTo>
                    <a:pt x="643064" y="570433"/>
                  </a:lnTo>
                  <a:lnTo>
                    <a:pt x="642353" y="569163"/>
                  </a:lnTo>
                  <a:lnTo>
                    <a:pt x="642353" y="589483"/>
                  </a:lnTo>
                  <a:lnTo>
                    <a:pt x="642073" y="590600"/>
                  </a:lnTo>
                  <a:lnTo>
                    <a:pt x="642073" y="631393"/>
                  </a:lnTo>
                  <a:lnTo>
                    <a:pt x="640575" y="632663"/>
                  </a:lnTo>
                  <a:lnTo>
                    <a:pt x="638378" y="630123"/>
                  </a:lnTo>
                  <a:lnTo>
                    <a:pt x="639800" y="628853"/>
                  </a:lnTo>
                  <a:lnTo>
                    <a:pt x="642073" y="631393"/>
                  </a:lnTo>
                  <a:lnTo>
                    <a:pt x="642073" y="590600"/>
                  </a:lnTo>
                  <a:lnTo>
                    <a:pt x="641083" y="594563"/>
                  </a:lnTo>
                  <a:lnTo>
                    <a:pt x="639368" y="592023"/>
                  </a:lnTo>
                  <a:lnTo>
                    <a:pt x="639089" y="589483"/>
                  </a:lnTo>
                  <a:lnTo>
                    <a:pt x="639584" y="586943"/>
                  </a:lnTo>
                  <a:lnTo>
                    <a:pt x="642150" y="588213"/>
                  </a:lnTo>
                  <a:lnTo>
                    <a:pt x="642353" y="589483"/>
                  </a:lnTo>
                  <a:lnTo>
                    <a:pt x="642353" y="569163"/>
                  </a:lnTo>
                  <a:lnTo>
                    <a:pt x="641642" y="567893"/>
                  </a:lnTo>
                  <a:lnTo>
                    <a:pt x="641527" y="566623"/>
                  </a:lnTo>
                  <a:lnTo>
                    <a:pt x="641286" y="564083"/>
                  </a:lnTo>
                  <a:lnTo>
                    <a:pt x="644855" y="564083"/>
                  </a:lnTo>
                  <a:lnTo>
                    <a:pt x="647268" y="566623"/>
                  </a:lnTo>
                  <a:lnTo>
                    <a:pt x="649262" y="567893"/>
                  </a:lnTo>
                  <a:lnTo>
                    <a:pt x="651459" y="570433"/>
                  </a:lnTo>
                  <a:lnTo>
                    <a:pt x="651459" y="534035"/>
                  </a:lnTo>
                  <a:lnTo>
                    <a:pt x="649897" y="534873"/>
                  </a:lnTo>
                  <a:lnTo>
                    <a:pt x="649122" y="531063"/>
                  </a:lnTo>
                  <a:lnTo>
                    <a:pt x="649757" y="529793"/>
                  </a:lnTo>
                  <a:lnTo>
                    <a:pt x="651256" y="528523"/>
                  </a:lnTo>
                  <a:lnTo>
                    <a:pt x="657656" y="528523"/>
                  </a:lnTo>
                  <a:lnTo>
                    <a:pt x="658228" y="531063"/>
                  </a:lnTo>
                  <a:lnTo>
                    <a:pt x="659930" y="529793"/>
                  </a:lnTo>
                  <a:lnTo>
                    <a:pt x="663625" y="529793"/>
                  </a:lnTo>
                  <a:lnTo>
                    <a:pt x="663625" y="463016"/>
                  </a:lnTo>
                  <a:lnTo>
                    <a:pt x="661492" y="462483"/>
                  </a:lnTo>
                  <a:lnTo>
                    <a:pt x="659879" y="461213"/>
                  </a:lnTo>
                  <a:lnTo>
                    <a:pt x="655015" y="457403"/>
                  </a:lnTo>
                  <a:lnTo>
                    <a:pt x="656120" y="456133"/>
                  </a:lnTo>
                  <a:lnTo>
                    <a:pt x="657225" y="454863"/>
                  </a:lnTo>
                  <a:lnTo>
                    <a:pt x="662635" y="453593"/>
                  </a:lnTo>
                  <a:lnTo>
                    <a:pt x="666191" y="454863"/>
                  </a:lnTo>
                  <a:lnTo>
                    <a:pt x="667258" y="459943"/>
                  </a:lnTo>
                  <a:lnTo>
                    <a:pt x="670737" y="458673"/>
                  </a:lnTo>
                  <a:lnTo>
                    <a:pt x="670953" y="454863"/>
                  </a:lnTo>
                  <a:lnTo>
                    <a:pt x="671131" y="453593"/>
                  </a:lnTo>
                  <a:lnTo>
                    <a:pt x="671309" y="452323"/>
                  </a:lnTo>
                  <a:lnTo>
                    <a:pt x="671410" y="451053"/>
                  </a:lnTo>
                  <a:lnTo>
                    <a:pt x="672096" y="442163"/>
                  </a:lnTo>
                  <a:lnTo>
                    <a:pt x="674154" y="443433"/>
                  </a:lnTo>
                  <a:lnTo>
                    <a:pt x="674941" y="445973"/>
                  </a:lnTo>
                  <a:lnTo>
                    <a:pt x="675576" y="447243"/>
                  </a:lnTo>
                  <a:lnTo>
                    <a:pt x="676935" y="451053"/>
                  </a:lnTo>
                  <a:lnTo>
                    <a:pt x="676935" y="437083"/>
                  </a:lnTo>
                  <a:lnTo>
                    <a:pt x="661212" y="437083"/>
                  </a:lnTo>
                  <a:lnTo>
                    <a:pt x="662139" y="440893"/>
                  </a:lnTo>
                  <a:lnTo>
                    <a:pt x="660857" y="440893"/>
                  </a:lnTo>
                  <a:lnTo>
                    <a:pt x="659498" y="442163"/>
                  </a:lnTo>
                  <a:lnTo>
                    <a:pt x="656374" y="443433"/>
                  </a:lnTo>
                  <a:lnTo>
                    <a:pt x="653173" y="443433"/>
                  </a:lnTo>
                  <a:lnTo>
                    <a:pt x="653173" y="498043"/>
                  </a:lnTo>
                  <a:lnTo>
                    <a:pt x="652881" y="500583"/>
                  </a:lnTo>
                  <a:lnTo>
                    <a:pt x="652170" y="501853"/>
                  </a:lnTo>
                  <a:lnTo>
                    <a:pt x="648614" y="501853"/>
                  </a:lnTo>
                  <a:lnTo>
                    <a:pt x="646772" y="500583"/>
                  </a:lnTo>
                  <a:lnTo>
                    <a:pt x="644918" y="500583"/>
                  </a:lnTo>
                  <a:lnTo>
                    <a:pt x="644499" y="500849"/>
                  </a:lnTo>
                  <a:lnTo>
                    <a:pt x="644499" y="524713"/>
                  </a:lnTo>
                  <a:lnTo>
                    <a:pt x="643712" y="525094"/>
                  </a:lnTo>
                  <a:lnTo>
                    <a:pt x="643712" y="541223"/>
                  </a:lnTo>
                  <a:lnTo>
                    <a:pt x="643636" y="542493"/>
                  </a:lnTo>
                  <a:lnTo>
                    <a:pt x="643001" y="545033"/>
                  </a:lnTo>
                  <a:lnTo>
                    <a:pt x="641286" y="543763"/>
                  </a:lnTo>
                  <a:lnTo>
                    <a:pt x="640295" y="542493"/>
                  </a:lnTo>
                  <a:lnTo>
                    <a:pt x="641007" y="539953"/>
                  </a:lnTo>
                  <a:lnTo>
                    <a:pt x="642505" y="539953"/>
                  </a:lnTo>
                  <a:lnTo>
                    <a:pt x="643712" y="541223"/>
                  </a:lnTo>
                  <a:lnTo>
                    <a:pt x="643712" y="525094"/>
                  </a:lnTo>
                  <a:lnTo>
                    <a:pt x="641794" y="525983"/>
                  </a:lnTo>
                  <a:lnTo>
                    <a:pt x="638873" y="524713"/>
                  </a:lnTo>
                  <a:lnTo>
                    <a:pt x="637730" y="523989"/>
                  </a:lnTo>
                  <a:lnTo>
                    <a:pt x="637730" y="621233"/>
                  </a:lnTo>
                  <a:lnTo>
                    <a:pt x="632333" y="623773"/>
                  </a:lnTo>
                  <a:lnTo>
                    <a:pt x="629691" y="625043"/>
                  </a:lnTo>
                  <a:lnTo>
                    <a:pt x="627849" y="625043"/>
                  </a:lnTo>
                  <a:lnTo>
                    <a:pt x="627176" y="623773"/>
                  </a:lnTo>
                  <a:lnTo>
                    <a:pt x="626491" y="622503"/>
                  </a:lnTo>
                  <a:lnTo>
                    <a:pt x="624573" y="619963"/>
                  </a:lnTo>
                  <a:lnTo>
                    <a:pt x="623290" y="617093"/>
                  </a:lnTo>
                  <a:lnTo>
                    <a:pt x="623290" y="668223"/>
                  </a:lnTo>
                  <a:lnTo>
                    <a:pt x="619671" y="668223"/>
                  </a:lnTo>
                  <a:lnTo>
                    <a:pt x="615251" y="666953"/>
                  </a:lnTo>
                  <a:lnTo>
                    <a:pt x="613981" y="664413"/>
                  </a:lnTo>
                  <a:lnTo>
                    <a:pt x="615467" y="660603"/>
                  </a:lnTo>
                  <a:lnTo>
                    <a:pt x="611200" y="660603"/>
                  </a:lnTo>
                  <a:lnTo>
                    <a:pt x="608711" y="663143"/>
                  </a:lnTo>
                  <a:lnTo>
                    <a:pt x="607999" y="666953"/>
                  </a:lnTo>
                  <a:lnTo>
                    <a:pt x="603021" y="668223"/>
                  </a:lnTo>
                  <a:lnTo>
                    <a:pt x="606005" y="670763"/>
                  </a:lnTo>
                  <a:lnTo>
                    <a:pt x="607072" y="673303"/>
                  </a:lnTo>
                  <a:lnTo>
                    <a:pt x="607148" y="674573"/>
                  </a:lnTo>
                  <a:lnTo>
                    <a:pt x="604939" y="672033"/>
                  </a:lnTo>
                  <a:lnTo>
                    <a:pt x="602094" y="672033"/>
                  </a:lnTo>
                  <a:lnTo>
                    <a:pt x="601675" y="671804"/>
                  </a:lnTo>
                  <a:lnTo>
                    <a:pt x="601675" y="720293"/>
                  </a:lnTo>
                  <a:lnTo>
                    <a:pt x="599897" y="722833"/>
                  </a:lnTo>
                  <a:lnTo>
                    <a:pt x="598043" y="724103"/>
                  </a:lnTo>
                  <a:lnTo>
                    <a:pt x="596544" y="725373"/>
                  </a:lnTo>
                  <a:lnTo>
                    <a:pt x="594766" y="724103"/>
                  </a:lnTo>
                  <a:lnTo>
                    <a:pt x="595414" y="721563"/>
                  </a:lnTo>
                  <a:lnTo>
                    <a:pt x="595833" y="719023"/>
                  </a:lnTo>
                  <a:lnTo>
                    <a:pt x="599960" y="717753"/>
                  </a:lnTo>
                  <a:lnTo>
                    <a:pt x="601383" y="719023"/>
                  </a:lnTo>
                  <a:lnTo>
                    <a:pt x="601675" y="720293"/>
                  </a:lnTo>
                  <a:lnTo>
                    <a:pt x="601675" y="671804"/>
                  </a:lnTo>
                  <a:lnTo>
                    <a:pt x="599821" y="670763"/>
                  </a:lnTo>
                  <a:lnTo>
                    <a:pt x="598830" y="669493"/>
                  </a:lnTo>
                  <a:lnTo>
                    <a:pt x="597827" y="668223"/>
                  </a:lnTo>
                  <a:lnTo>
                    <a:pt x="600100" y="665683"/>
                  </a:lnTo>
                  <a:lnTo>
                    <a:pt x="602805" y="665683"/>
                  </a:lnTo>
                  <a:lnTo>
                    <a:pt x="603732" y="663143"/>
                  </a:lnTo>
                  <a:lnTo>
                    <a:pt x="604723" y="661873"/>
                  </a:lnTo>
                  <a:lnTo>
                    <a:pt x="606386" y="659333"/>
                  </a:lnTo>
                  <a:lnTo>
                    <a:pt x="607212" y="658063"/>
                  </a:lnTo>
                  <a:lnTo>
                    <a:pt x="609498" y="654253"/>
                  </a:lnTo>
                  <a:lnTo>
                    <a:pt x="610920" y="654253"/>
                  </a:lnTo>
                  <a:lnTo>
                    <a:pt x="614337" y="656793"/>
                  </a:lnTo>
                  <a:lnTo>
                    <a:pt x="617740" y="656793"/>
                  </a:lnTo>
                  <a:lnTo>
                    <a:pt x="619810" y="658063"/>
                  </a:lnTo>
                  <a:lnTo>
                    <a:pt x="619810" y="660603"/>
                  </a:lnTo>
                  <a:lnTo>
                    <a:pt x="621665" y="663143"/>
                  </a:lnTo>
                  <a:lnTo>
                    <a:pt x="622871" y="665683"/>
                  </a:lnTo>
                  <a:lnTo>
                    <a:pt x="623290" y="668223"/>
                  </a:lnTo>
                  <a:lnTo>
                    <a:pt x="623290" y="617093"/>
                  </a:lnTo>
                  <a:lnTo>
                    <a:pt x="622871" y="616153"/>
                  </a:lnTo>
                  <a:lnTo>
                    <a:pt x="622376" y="615061"/>
                  </a:lnTo>
                  <a:lnTo>
                    <a:pt x="622376" y="646633"/>
                  </a:lnTo>
                  <a:lnTo>
                    <a:pt x="618032" y="649173"/>
                  </a:lnTo>
                  <a:lnTo>
                    <a:pt x="615111" y="649173"/>
                  </a:lnTo>
                  <a:lnTo>
                    <a:pt x="613689" y="647903"/>
                  </a:lnTo>
                  <a:lnTo>
                    <a:pt x="613625" y="645363"/>
                  </a:lnTo>
                  <a:lnTo>
                    <a:pt x="617321" y="641553"/>
                  </a:lnTo>
                  <a:lnTo>
                    <a:pt x="621449" y="641553"/>
                  </a:lnTo>
                  <a:lnTo>
                    <a:pt x="622223" y="642823"/>
                  </a:lnTo>
                  <a:lnTo>
                    <a:pt x="622376" y="646633"/>
                  </a:lnTo>
                  <a:lnTo>
                    <a:pt x="622376" y="615061"/>
                  </a:lnTo>
                  <a:lnTo>
                    <a:pt x="622300" y="614883"/>
                  </a:lnTo>
                  <a:lnTo>
                    <a:pt x="619874" y="613613"/>
                  </a:lnTo>
                  <a:lnTo>
                    <a:pt x="611492" y="614502"/>
                  </a:lnTo>
                  <a:lnTo>
                    <a:pt x="611492" y="647903"/>
                  </a:lnTo>
                  <a:lnTo>
                    <a:pt x="609561" y="649173"/>
                  </a:lnTo>
                  <a:lnTo>
                    <a:pt x="608634" y="647903"/>
                  </a:lnTo>
                  <a:lnTo>
                    <a:pt x="608431" y="646633"/>
                  </a:lnTo>
                  <a:lnTo>
                    <a:pt x="609638" y="645363"/>
                  </a:lnTo>
                  <a:lnTo>
                    <a:pt x="610704" y="645363"/>
                  </a:lnTo>
                  <a:lnTo>
                    <a:pt x="611136" y="646633"/>
                  </a:lnTo>
                  <a:lnTo>
                    <a:pt x="611492" y="647903"/>
                  </a:lnTo>
                  <a:lnTo>
                    <a:pt x="611492" y="614502"/>
                  </a:lnTo>
                  <a:lnTo>
                    <a:pt x="610069" y="614654"/>
                  </a:lnTo>
                  <a:lnTo>
                    <a:pt x="610069" y="621233"/>
                  </a:lnTo>
                  <a:lnTo>
                    <a:pt x="608139" y="623773"/>
                  </a:lnTo>
                  <a:lnTo>
                    <a:pt x="606793" y="621233"/>
                  </a:lnTo>
                  <a:lnTo>
                    <a:pt x="608634" y="619963"/>
                  </a:lnTo>
                  <a:lnTo>
                    <a:pt x="610069" y="621233"/>
                  </a:lnTo>
                  <a:lnTo>
                    <a:pt x="610069" y="614654"/>
                  </a:lnTo>
                  <a:lnTo>
                    <a:pt x="607783" y="614883"/>
                  </a:lnTo>
                  <a:lnTo>
                    <a:pt x="605586" y="612343"/>
                  </a:lnTo>
                  <a:lnTo>
                    <a:pt x="604837" y="604723"/>
                  </a:lnTo>
                  <a:lnTo>
                    <a:pt x="604583" y="602183"/>
                  </a:lnTo>
                  <a:lnTo>
                    <a:pt x="610489" y="603453"/>
                  </a:lnTo>
                  <a:lnTo>
                    <a:pt x="614476" y="607263"/>
                  </a:lnTo>
                  <a:lnTo>
                    <a:pt x="618388" y="609803"/>
                  </a:lnTo>
                  <a:lnTo>
                    <a:pt x="621512" y="613613"/>
                  </a:lnTo>
                  <a:lnTo>
                    <a:pt x="624433" y="616153"/>
                  </a:lnTo>
                  <a:lnTo>
                    <a:pt x="630758" y="613613"/>
                  </a:lnTo>
                  <a:lnTo>
                    <a:pt x="631761" y="613613"/>
                  </a:lnTo>
                  <a:lnTo>
                    <a:pt x="631190" y="616153"/>
                  </a:lnTo>
                  <a:lnTo>
                    <a:pt x="629907" y="618693"/>
                  </a:lnTo>
                  <a:lnTo>
                    <a:pt x="631545" y="619963"/>
                  </a:lnTo>
                  <a:lnTo>
                    <a:pt x="634390" y="619963"/>
                  </a:lnTo>
                  <a:lnTo>
                    <a:pt x="637730" y="621233"/>
                  </a:lnTo>
                  <a:lnTo>
                    <a:pt x="637730" y="523989"/>
                  </a:lnTo>
                  <a:lnTo>
                    <a:pt x="636879" y="523443"/>
                  </a:lnTo>
                  <a:lnTo>
                    <a:pt x="639445" y="522173"/>
                  </a:lnTo>
                  <a:lnTo>
                    <a:pt x="642569" y="522173"/>
                  </a:lnTo>
                  <a:lnTo>
                    <a:pt x="644499" y="524713"/>
                  </a:lnTo>
                  <a:lnTo>
                    <a:pt x="644499" y="500849"/>
                  </a:lnTo>
                  <a:lnTo>
                    <a:pt x="642861" y="501853"/>
                  </a:lnTo>
                  <a:lnTo>
                    <a:pt x="639660" y="500583"/>
                  </a:lnTo>
                  <a:lnTo>
                    <a:pt x="640791" y="498043"/>
                  </a:lnTo>
                  <a:lnTo>
                    <a:pt x="644017" y="495503"/>
                  </a:lnTo>
                  <a:lnTo>
                    <a:pt x="645617" y="494258"/>
                  </a:lnTo>
                  <a:lnTo>
                    <a:pt x="645706" y="490423"/>
                  </a:lnTo>
                  <a:lnTo>
                    <a:pt x="644702" y="487883"/>
                  </a:lnTo>
                  <a:lnTo>
                    <a:pt x="644207" y="486613"/>
                  </a:lnTo>
                  <a:lnTo>
                    <a:pt x="643636" y="485343"/>
                  </a:lnTo>
                  <a:lnTo>
                    <a:pt x="643356" y="482803"/>
                  </a:lnTo>
                  <a:lnTo>
                    <a:pt x="643775" y="481533"/>
                  </a:lnTo>
                  <a:lnTo>
                    <a:pt x="648766" y="482803"/>
                  </a:lnTo>
                  <a:lnTo>
                    <a:pt x="650189" y="485343"/>
                  </a:lnTo>
                  <a:lnTo>
                    <a:pt x="650354" y="490423"/>
                  </a:lnTo>
                  <a:lnTo>
                    <a:pt x="650303" y="492963"/>
                  </a:lnTo>
                  <a:lnTo>
                    <a:pt x="650113" y="495503"/>
                  </a:lnTo>
                  <a:lnTo>
                    <a:pt x="651179" y="498043"/>
                  </a:lnTo>
                  <a:lnTo>
                    <a:pt x="653173" y="498043"/>
                  </a:lnTo>
                  <a:lnTo>
                    <a:pt x="653173" y="443433"/>
                  </a:lnTo>
                  <a:lnTo>
                    <a:pt x="649757" y="443433"/>
                  </a:lnTo>
                  <a:lnTo>
                    <a:pt x="647128" y="444322"/>
                  </a:lnTo>
                  <a:lnTo>
                    <a:pt x="647128" y="466293"/>
                  </a:lnTo>
                  <a:lnTo>
                    <a:pt x="644855" y="466293"/>
                  </a:lnTo>
                  <a:lnTo>
                    <a:pt x="643420" y="467563"/>
                  </a:lnTo>
                  <a:lnTo>
                    <a:pt x="638873" y="471373"/>
                  </a:lnTo>
                  <a:lnTo>
                    <a:pt x="636104" y="471373"/>
                  </a:lnTo>
                  <a:lnTo>
                    <a:pt x="636104" y="567893"/>
                  </a:lnTo>
                  <a:lnTo>
                    <a:pt x="634390" y="570433"/>
                  </a:lnTo>
                  <a:lnTo>
                    <a:pt x="632117" y="569163"/>
                  </a:lnTo>
                  <a:lnTo>
                    <a:pt x="631405" y="566623"/>
                  </a:lnTo>
                  <a:lnTo>
                    <a:pt x="634111" y="566623"/>
                  </a:lnTo>
                  <a:lnTo>
                    <a:pt x="636104" y="567893"/>
                  </a:lnTo>
                  <a:lnTo>
                    <a:pt x="636104" y="471373"/>
                  </a:lnTo>
                  <a:lnTo>
                    <a:pt x="630478" y="471373"/>
                  </a:lnTo>
                  <a:lnTo>
                    <a:pt x="630339" y="471271"/>
                  </a:lnTo>
                  <a:lnTo>
                    <a:pt x="630339" y="513283"/>
                  </a:lnTo>
                  <a:lnTo>
                    <a:pt x="629907" y="513638"/>
                  </a:lnTo>
                  <a:lnTo>
                    <a:pt x="629907" y="576783"/>
                  </a:lnTo>
                  <a:lnTo>
                    <a:pt x="627634" y="579323"/>
                  </a:lnTo>
                  <a:lnTo>
                    <a:pt x="626491" y="576783"/>
                  </a:lnTo>
                  <a:lnTo>
                    <a:pt x="626491" y="598373"/>
                  </a:lnTo>
                  <a:lnTo>
                    <a:pt x="624649" y="603453"/>
                  </a:lnTo>
                  <a:lnTo>
                    <a:pt x="623290" y="604723"/>
                  </a:lnTo>
                  <a:lnTo>
                    <a:pt x="618451" y="604723"/>
                  </a:lnTo>
                  <a:lnTo>
                    <a:pt x="617982" y="602183"/>
                  </a:lnTo>
                  <a:lnTo>
                    <a:pt x="617740" y="600913"/>
                  </a:lnTo>
                  <a:lnTo>
                    <a:pt x="617842" y="598373"/>
                  </a:lnTo>
                  <a:lnTo>
                    <a:pt x="617893" y="597103"/>
                  </a:lnTo>
                  <a:lnTo>
                    <a:pt x="616610" y="595833"/>
                  </a:lnTo>
                  <a:lnTo>
                    <a:pt x="612559" y="597103"/>
                  </a:lnTo>
                  <a:lnTo>
                    <a:pt x="610704" y="597103"/>
                  </a:lnTo>
                  <a:lnTo>
                    <a:pt x="608076" y="598373"/>
                  </a:lnTo>
                  <a:lnTo>
                    <a:pt x="609066" y="595833"/>
                  </a:lnTo>
                  <a:lnTo>
                    <a:pt x="609777" y="594563"/>
                  </a:lnTo>
                  <a:lnTo>
                    <a:pt x="611987" y="593293"/>
                  </a:lnTo>
                  <a:lnTo>
                    <a:pt x="613549" y="593293"/>
                  </a:lnTo>
                  <a:lnTo>
                    <a:pt x="615251" y="590753"/>
                  </a:lnTo>
                  <a:lnTo>
                    <a:pt x="617321" y="589483"/>
                  </a:lnTo>
                  <a:lnTo>
                    <a:pt x="624217" y="594563"/>
                  </a:lnTo>
                  <a:lnTo>
                    <a:pt x="626491" y="598373"/>
                  </a:lnTo>
                  <a:lnTo>
                    <a:pt x="626491" y="576783"/>
                  </a:lnTo>
                  <a:lnTo>
                    <a:pt x="628700" y="575513"/>
                  </a:lnTo>
                  <a:lnTo>
                    <a:pt x="629907" y="576783"/>
                  </a:lnTo>
                  <a:lnTo>
                    <a:pt x="629907" y="513638"/>
                  </a:lnTo>
                  <a:lnTo>
                    <a:pt x="627202" y="515823"/>
                  </a:lnTo>
                  <a:lnTo>
                    <a:pt x="627418" y="517093"/>
                  </a:lnTo>
                  <a:lnTo>
                    <a:pt x="629691" y="520903"/>
                  </a:lnTo>
                  <a:lnTo>
                    <a:pt x="625068" y="520903"/>
                  </a:lnTo>
                  <a:lnTo>
                    <a:pt x="623824" y="518363"/>
                  </a:lnTo>
                  <a:lnTo>
                    <a:pt x="623646" y="518007"/>
                  </a:lnTo>
                  <a:lnTo>
                    <a:pt x="623646" y="574243"/>
                  </a:lnTo>
                  <a:lnTo>
                    <a:pt x="621093" y="579323"/>
                  </a:lnTo>
                  <a:lnTo>
                    <a:pt x="619671" y="580593"/>
                  </a:lnTo>
                  <a:lnTo>
                    <a:pt x="621944" y="581863"/>
                  </a:lnTo>
                  <a:lnTo>
                    <a:pt x="622376" y="583133"/>
                  </a:lnTo>
                  <a:lnTo>
                    <a:pt x="622439" y="584403"/>
                  </a:lnTo>
                  <a:lnTo>
                    <a:pt x="622871" y="586943"/>
                  </a:lnTo>
                  <a:lnTo>
                    <a:pt x="619518" y="586943"/>
                  </a:lnTo>
                  <a:lnTo>
                    <a:pt x="619379" y="585673"/>
                  </a:lnTo>
                  <a:lnTo>
                    <a:pt x="619023" y="584403"/>
                  </a:lnTo>
                  <a:lnTo>
                    <a:pt x="618807" y="583133"/>
                  </a:lnTo>
                  <a:lnTo>
                    <a:pt x="611416" y="583133"/>
                  </a:lnTo>
                  <a:lnTo>
                    <a:pt x="613473" y="580593"/>
                  </a:lnTo>
                  <a:lnTo>
                    <a:pt x="613765" y="578053"/>
                  </a:lnTo>
                  <a:lnTo>
                    <a:pt x="611060" y="576783"/>
                  </a:lnTo>
                  <a:lnTo>
                    <a:pt x="606717" y="578053"/>
                  </a:lnTo>
                  <a:lnTo>
                    <a:pt x="604443" y="580593"/>
                  </a:lnTo>
                  <a:lnTo>
                    <a:pt x="603453" y="579323"/>
                  </a:lnTo>
                  <a:lnTo>
                    <a:pt x="602742" y="576783"/>
                  </a:lnTo>
                  <a:lnTo>
                    <a:pt x="601802" y="574243"/>
                  </a:lnTo>
                  <a:lnTo>
                    <a:pt x="601103" y="572363"/>
                  </a:lnTo>
                  <a:lnTo>
                    <a:pt x="601103" y="580593"/>
                  </a:lnTo>
                  <a:lnTo>
                    <a:pt x="600456" y="583730"/>
                  </a:lnTo>
                  <a:lnTo>
                    <a:pt x="600456" y="645363"/>
                  </a:lnTo>
                  <a:lnTo>
                    <a:pt x="599465" y="647242"/>
                  </a:lnTo>
                  <a:lnTo>
                    <a:pt x="599465" y="652983"/>
                  </a:lnTo>
                  <a:lnTo>
                    <a:pt x="599249" y="656793"/>
                  </a:lnTo>
                  <a:lnTo>
                    <a:pt x="598043" y="659333"/>
                  </a:lnTo>
                  <a:lnTo>
                    <a:pt x="595122" y="658660"/>
                  </a:lnTo>
                  <a:lnTo>
                    <a:pt x="595122" y="678383"/>
                  </a:lnTo>
                  <a:lnTo>
                    <a:pt x="594702" y="683463"/>
                  </a:lnTo>
                  <a:lnTo>
                    <a:pt x="592848" y="684085"/>
                  </a:lnTo>
                  <a:lnTo>
                    <a:pt x="592848" y="692353"/>
                  </a:lnTo>
                  <a:lnTo>
                    <a:pt x="591858" y="693623"/>
                  </a:lnTo>
                  <a:lnTo>
                    <a:pt x="589927" y="692353"/>
                  </a:lnTo>
                  <a:lnTo>
                    <a:pt x="590994" y="691083"/>
                  </a:lnTo>
                  <a:lnTo>
                    <a:pt x="592848" y="692353"/>
                  </a:lnTo>
                  <a:lnTo>
                    <a:pt x="592848" y="684085"/>
                  </a:lnTo>
                  <a:lnTo>
                    <a:pt x="590854" y="684733"/>
                  </a:lnTo>
                  <a:lnTo>
                    <a:pt x="589153" y="684288"/>
                  </a:lnTo>
                  <a:lnTo>
                    <a:pt x="589153" y="698703"/>
                  </a:lnTo>
                  <a:lnTo>
                    <a:pt x="587590" y="700062"/>
                  </a:lnTo>
                  <a:lnTo>
                    <a:pt x="587590" y="716483"/>
                  </a:lnTo>
                  <a:lnTo>
                    <a:pt x="586803" y="719023"/>
                  </a:lnTo>
                  <a:lnTo>
                    <a:pt x="583819" y="719023"/>
                  </a:lnTo>
                  <a:lnTo>
                    <a:pt x="585660" y="721563"/>
                  </a:lnTo>
                  <a:lnTo>
                    <a:pt x="586727" y="724103"/>
                  </a:lnTo>
                  <a:lnTo>
                    <a:pt x="583958" y="727913"/>
                  </a:lnTo>
                  <a:lnTo>
                    <a:pt x="586308" y="730453"/>
                  </a:lnTo>
                  <a:lnTo>
                    <a:pt x="587590" y="732993"/>
                  </a:lnTo>
                  <a:lnTo>
                    <a:pt x="587082" y="734263"/>
                  </a:lnTo>
                  <a:lnTo>
                    <a:pt x="584949" y="736803"/>
                  </a:lnTo>
                  <a:lnTo>
                    <a:pt x="583463" y="739343"/>
                  </a:lnTo>
                  <a:lnTo>
                    <a:pt x="577837" y="739343"/>
                  </a:lnTo>
                  <a:lnTo>
                    <a:pt x="574357" y="736803"/>
                  </a:lnTo>
                  <a:lnTo>
                    <a:pt x="570801" y="736803"/>
                  </a:lnTo>
                  <a:lnTo>
                    <a:pt x="567245" y="739343"/>
                  </a:lnTo>
                  <a:lnTo>
                    <a:pt x="565531" y="740613"/>
                  </a:lnTo>
                  <a:lnTo>
                    <a:pt x="564324" y="740613"/>
                  </a:lnTo>
                  <a:lnTo>
                    <a:pt x="563257" y="738073"/>
                  </a:lnTo>
                  <a:lnTo>
                    <a:pt x="560628" y="738073"/>
                  </a:lnTo>
                  <a:lnTo>
                    <a:pt x="560768" y="739343"/>
                  </a:lnTo>
                  <a:lnTo>
                    <a:pt x="559981" y="741883"/>
                  </a:lnTo>
                  <a:lnTo>
                    <a:pt x="556425" y="741883"/>
                  </a:lnTo>
                  <a:lnTo>
                    <a:pt x="556425" y="755853"/>
                  </a:lnTo>
                  <a:lnTo>
                    <a:pt x="555142" y="756729"/>
                  </a:lnTo>
                  <a:lnTo>
                    <a:pt x="555142" y="762203"/>
                  </a:lnTo>
                  <a:lnTo>
                    <a:pt x="555078" y="764743"/>
                  </a:lnTo>
                  <a:lnTo>
                    <a:pt x="555002" y="766013"/>
                  </a:lnTo>
                  <a:lnTo>
                    <a:pt x="554151" y="767283"/>
                  </a:lnTo>
                  <a:lnTo>
                    <a:pt x="549808" y="767283"/>
                  </a:lnTo>
                  <a:lnTo>
                    <a:pt x="545973" y="763473"/>
                  </a:lnTo>
                  <a:lnTo>
                    <a:pt x="546392" y="759663"/>
                  </a:lnTo>
                  <a:lnTo>
                    <a:pt x="552513" y="759663"/>
                  </a:lnTo>
                  <a:lnTo>
                    <a:pt x="555142" y="762203"/>
                  </a:lnTo>
                  <a:lnTo>
                    <a:pt x="555142" y="756729"/>
                  </a:lnTo>
                  <a:lnTo>
                    <a:pt x="552653" y="758393"/>
                  </a:lnTo>
                  <a:lnTo>
                    <a:pt x="550379" y="755853"/>
                  </a:lnTo>
                  <a:lnTo>
                    <a:pt x="548106" y="754583"/>
                  </a:lnTo>
                  <a:lnTo>
                    <a:pt x="550951" y="753313"/>
                  </a:lnTo>
                  <a:lnTo>
                    <a:pt x="553516" y="754583"/>
                  </a:lnTo>
                  <a:lnTo>
                    <a:pt x="556425" y="755853"/>
                  </a:lnTo>
                  <a:lnTo>
                    <a:pt x="556425" y="741883"/>
                  </a:lnTo>
                  <a:lnTo>
                    <a:pt x="554786" y="740613"/>
                  </a:lnTo>
                  <a:lnTo>
                    <a:pt x="557072" y="738073"/>
                  </a:lnTo>
                  <a:lnTo>
                    <a:pt x="554583" y="735533"/>
                  </a:lnTo>
                  <a:lnTo>
                    <a:pt x="555853" y="735533"/>
                  </a:lnTo>
                  <a:lnTo>
                    <a:pt x="560768" y="734263"/>
                  </a:lnTo>
                  <a:lnTo>
                    <a:pt x="562762" y="734263"/>
                  </a:lnTo>
                  <a:lnTo>
                    <a:pt x="567093" y="732993"/>
                  </a:lnTo>
                  <a:lnTo>
                    <a:pt x="569582" y="731723"/>
                  </a:lnTo>
                  <a:lnTo>
                    <a:pt x="571792" y="735533"/>
                  </a:lnTo>
                  <a:lnTo>
                    <a:pt x="571741" y="731723"/>
                  </a:lnTo>
                  <a:lnTo>
                    <a:pt x="571830" y="729183"/>
                  </a:lnTo>
                  <a:lnTo>
                    <a:pt x="571931" y="727913"/>
                  </a:lnTo>
                  <a:lnTo>
                    <a:pt x="573468" y="722833"/>
                  </a:lnTo>
                  <a:lnTo>
                    <a:pt x="573849" y="721563"/>
                  </a:lnTo>
                  <a:lnTo>
                    <a:pt x="574992" y="720293"/>
                  </a:lnTo>
                  <a:lnTo>
                    <a:pt x="576135" y="719023"/>
                  </a:lnTo>
                  <a:lnTo>
                    <a:pt x="579970" y="717753"/>
                  </a:lnTo>
                  <a:lnTo>
                    <a:pt x="581685" y="716483"/>
                  </a:lnTo>
                  <a:lnTo>
                    <a:pt x="581469" y="713943"/>
                  </a:lnTo>
                  <a:lnTo>
                    <a:pt x="584098" y="713943"/>
                  </a:lnTo>
                  <a:lnTo>
                    <a:pt x="587590" y="716483"/>
                  </a:lnTo>
                  <a:lnTo>
                    <a:pt x="587590" y="700062"/>
                  </a:lnTo>
                  <a:lnTo>
                    <a:pt x="586232" y="701243"/>
                  </a:lnTo>
                  <a:lnTo>
                    <a:pt x="580110" y="703783"/>
                  </a:lnTo>
                  <a:lnTo>
                    <a:pt x="573074" y="703783"/>
                  </a:lnTo>
                  <a:lnTo>
                    <a:pt x="574713" y="706323"/>
                  </a:lnTo>
                  <a:lnTo>
                    <a:pt x="573138" y="708863"/>
                  </a:lnTo>
                  <a:lnTo>
                    <a:pt x="569163" y="708863"/>
                  </a:lnTo>
                  <a:lnTo>
                    <a:pt x="566813" y="703783"/>
                  </a:lnTo>
                  <a:lnTo>
                    <a:pt x="565823" y="701243"/>
                  </a:lnTo>
                  <a:lnTo>
                    <a:pt x="562254" y="701243"/>
                  </a:lnTo>
                  <a:lnTo>
                    <a:pt x="565467" y="705053"/>
                  </a:lnTo>
                  <a:lnTo>
                    <a:pt x="564184" y="708863"/>
                  </a:lnTo>
                  <a:lnTo>
                    <a:pt x="562254" y="706323"/>
                  </a:lnTo>
                  <a:lnTo>
                    <a:pt x="562190" y="701243"/>
                  </a:lnTo>
                  <a:lnTo>
                    <a:pt x="561403" y="701243"/>
                  </a:lnTo>
                  <a:lnTo>
                    <a:pt x="561403" y="724103"/>
                  </a:lnTo>
                  <a:lnTo>
                    <a:pt x="561403" y="725373"/>
                  </a:lnTo>
                  <a:lnTo>
                    <a:pt x="560832" y="727913"/>
                  </a:lnTo>
                  <a:lnTo>
                    <a:pt x="559765" y="730453"/>
                  </a:lnTo>
                  <a:lnTo>
                    <a:pt x="557987" y="732993"/>
                  </a:lnTo>
                  <a:lnTo>
                    <a:pt x="555142" y="732993"/>
                  </a:lnTo>
                  <a:lnTo>
                    <a:pt x="554012" y="730453"/>
                  </a:lnTo>
                  <a:lnTo>
                    <a:pt x="553440" y="729183"/>
                  </a:lnTo>
                  <a:lnTo>
                    <a:pt x="553478" y="727913"/>
                  </a:lnTo>
                  <a:lnTo>
                    <a:pt x="553516" y="726643"/>
                  </a:lnTo>
                  <a:lnTo>
                    <a:pt x="556501" y="724103"/>
                  </a:lnTo>
                  <a:lnTo>
                    <a:pt x="560768" y="722833"/>
                  </a:lnTo>
                  <a:lnTo>
                    <a:pt x="561403" y="724103"/>
                  </a:lnTo>
                  <a:lnTo>
                    <a:pt x="561403" y="701243"/>
                  </a:lnTo>
                  <a:lnTo>
                    <a:pt x="559485" y="701243"/>
                  </a:lnTo>
                  <a:lnTo>
                    <a:pt x="561543" y="697433"/>
                  </a:lnTo>
                  <a:lnTo>
                    <a:pt x="563397" y="694893"/>
                  </a:lnTo>
                  <a:lnTo>
                    <a:pt x="564057" y="693623"/>
                  </a:lnTo>
                  <a:lnTo>
                    <a:pt x="565391" y="691083"/>
                  </a:lnTo>
                  <a:lnTo>
                    <a:pt x="566737" y="689813"/>
                  </a:lnTo>
                  <a:lnTo>
                    <a:pt x="569302" y="691083"/>
                  </a:lnTo>
                  <a:lnTo>
                    <a:pt x="571436" y="691083"/>
                  </a:lnTo>
                  <a:lnTo>
                    <a:pt x="573493" y="688543"/>
                  </a:lnTo>
                  <a:lnTo>
                    <a:pt x="576135" y="691083"/>
                  </a:lnTo>
                  <a:lnTo>
                    <a:pt x="577202" y="689813"/>
                  </a:lnTo>
                  <a:lnTo>
                    <a:pt x="577951" y="688543"/>
                  </a:lnTo>
                  <a:lnTo>
                    <a:pt x="580186" y="684733"/>
                  </a:lnTo>
                  <a:lnTo>
                    <a:pt x="583742" y="684733"/>
                  </a:lnTo>
                  <a:lnTo>
                    <a:pt x="587082" y="689813"/>
                  </a:lnTo>
                  <a:lnTo>
                    <a:pt x="587235" y="691083"/>
                  </a:lnTo>
                  <a:lnTo>
                    <a:pt x="584733" y="692353"/>
                  </a:lnTo>
                  <a:lnTo>
                    <a:pt x="581964" y="689813"/>
                  </a:lnTo>
                  <a:lnTo>
                    <a:pt x="579907" y="692353"/>
                  </a:lnTo>
                  <a:lnTo>
                    <a:pt x="577342" y="692353"/>
                  </a:lnTo>
                  <a:lnTo>
                    <a:pt x="580186" y="693623"/>
                  </a:lnTo>
                  <a:lnTo>
                    <a:pt x="584809" y="693623"/>
                  </a:lnTo>
                  <a:lnTo>
                    <a:pt x="586879" y="694893"/>
                  </a:lnTo>
                  <a:lnTo>
                    <a:pt x="589153" y="698703"/>
                  </a:lnTo>
                  <a:lnTo>
                    <a:pt x="589153" y="684288"/>
                  </a:lnTo>
                  <a:lnTo>
                    <a:pt x="586092" y="683463"/>
                  </a:lnTo>
                  <a:lnTo>
                    <a:pt x="589153" y="680923"/>
                  </a:lnTo>
                  <a:lnTo>
                    <a:pt x="592416" y="680923"/>
                  </a:lnTo>
                  <a:lnTo>
                    <a:pt x="595122" y="678383"/>
                  </a:lnTo>
                  <a:lnTo>
                    <a:pt x="595122" y="658660"/>
                  </a:lnTo>
                  <a:lnTo>
                    <a:pt x="592569" y="658063"/>
                  </a:lnTo>
                  <a:lnTo>
                    <a:pt x="590283" y="659333"/>
                  </a:lnTo>
                  <a:lnTo>
                    <a:pt x="588086" y="660603"/>
                  </a:lnTo>
                  <a:lnTo>
                    <a:pt x="584809" y="661873"/>
                  </a:lnTo>
                  <a:lnTo>
                    <a:pt x="585736" y="658063"/>
                  </a:lnTo>
                  <a:lnTo>
                    <a:pt x="587121" y="656793"/>
                  </a:lnTo>
                  <a:lnTo>
                    <a:pt x="588505" y="655523"/>
                  </a:lnTo>
                  <a:lnTo>
                    <a:pt x="591642" y="652983"/>
                  </a:lnTo>
                  <a:lnTo>
                    <a:pt x="599465" y="652983"/>
                  </a:lnTo>
                  <a:lnTo>
                    <a:pt x="599465" y="647242"/>
                  </a:lnTo>
                  <a:lnTo>
                    <a:pt x="599109" y="647903"/>
                  </a:lnTo>
                  <a:lnTo>
                    <a:pt x="597471" y="649173"/>
                  </a:lnTo>
                  <a:lnTo>
                    <a:pt x="594194" y="649173"/>
                  </a:lnTo>
                  <a:lnTo>
                    <a:pt x="595833" y="646633"/>
                  </a:lnTo>
                  <a:lnTo>
                    <a:pt x="597255" y="645363"/>
                  </a:lnTo>
                  <a:lnTo>
                    <a:pt x="600456" y="645363"/>
                  </a:lnTo>
                  <a:lnTo>
                    <a:pt x="600456" y="583730"/>
                  </a:lnTo>
                  <a:lnTo>
                    <a:pt x="600316" y="584403"/>
                  </a:lnTo>
                  <a:lnTo>
                    <a:pt x="599325" y="586943"/>
                  </a:lnTo>
                  <a:lnTo>
                    <a:pt x="593280" y="590753"/>
                  </a:lnTo>
                  <a:lnTo>
                    <a:pt x="591566" y="597103"/>
                  </a:lnTo>
                  <a:lnTo>
                    <a:pt x="592416" y="603453"/>
                  </a:lnTo>
                  <a:lnTo>
                    <a:pt x="592137" y="604723"/>
                  </a:lnTo>
                  <a:lnTo>
                    <a:pt x="591781" y="604723"/>
                  </a:lnTo>
                  <a:lnTo>
                    <a:pt x="591781" y="631393"/>
                  </a:lnTo>
                  <a:lnTo>
                    <a:pt x="590080" y="632663"/>
                  </a:lnTo>
                  <a:lnTo>
                    <a:pt x="588797" y="632663"/>
                  </a:lnTo>
                  <a:lnTo>
                    <a:pt x="587794" y="631393"/>
                  </a:lnTo>
                  <a:lnTo>
                    <a:pt x="588302" y="630123"/>
                  </a:lnTo>
                  <a:lnTo>
                    <a:pt x="590003" y="628853"/>
                  </a:lnTo>
                  <a:lnTo>
                    <a:pt x="590638" y="630123"/>
                  </a:lnTo>
                  <a:lnTo>
                    <a:pt x="591781" y="631393"/>
                  </a:lnTo>
                  <a:lnTo>
                    <a:pt x="591781" y="604723"/>
                  </a:lnTo>
                  <a:lnTo>
                    <a:pt x="589508" y="604723"/>
                  </a:lnTo>
                  <a:lnTo>
                    <a:pt x="587946" y="603694"/>
                  </a:lnTo>
                  <a:lnTo>
                    <a:pt x="587946" y="621233"/>
                  </a:lnTo>
                  <a:lnTo>
                    <a:pt x="587438" y="622503"/>
                  </a:lnTo>
                  <a:lnTo>
                    <a:pt x="586803" y="625043"/>
                  </a:lnTo>
                  <a:lnTo>
                    <a:pt x="580758" y="625043"/>
                  </a:lnTo>
                  <a:lnTo>
                    <a:pt x="579335" y="626021"/>
                  </a:lnTo>
                  <a:lnTo>
                    <a:pt x="579335" y="631393"/>
                  </a:lnTo>
                  <a:lnTo>
                    <a:pt x="579297" y="633933"/>
                  </a:lnTo>
                  <a:lnTo>
                    <a:pt x="579196" y="635203"/>
                  </a:lnTo>
                  <a:lnTo>
                    <a:pt x="578485" y="637743"/>
                  </a:lnTo>
                  <a:lnTo>
                    <a:pt x="577342" y="637743"/>
                  </a:lnTo>
                  <a:lnTo>
                    <a:pt x="577342" y="674573"/>
                  </a:lnTo>
                  <a:lnTo>
                    <a:pt x="575348" y="675843"/>
                  </a:lnTo>
                  <a:lnTo>
                    <a:pt x="572998" y="674573"/>
                  </a:lnTo>
                  <a:lnTo>
                    <a:pt x="571512" y="673303"/>
                  </a:lnTo>
                  <a:lnTo>
                    <a:pt x="571080" y="672033"/>
                  </a:lnTo>
                  <a:lnTo>
                    <a:pt x="572719" y="669493"/>
                  </a:lnTo>
                  <a:lnTo>
                    <a:pt x="574497" y="669493"/>
                  </a:lnTo>
                  <a:lnTo>
                    <a:pt x="577265" y="672033"/>
                  </a:lnTo>
                  <a:lnTo>
                    <a:pt x="577342" y="674573"/>
                  </a:lnTo>
                  <a:lnTo>
                    <a:pt x="577342" y="637743"/>
                  </a:lnTo>
                  <a:lnTo>
                    <a:pt x="573786" y="637743"/>
                  </a:lnTo>
                  <a:lnTo>
                    <a:pt x="573354" y="636473"/>
                  </a:lnTo>
                  <a:lnTo>
                    <a:pt x="572998" y="632663"/>
                  </a:lnTo>
                  <a:lnTo>
                    <a:pt x="575424" y="628853"/>
                  </a:lnTo>
                  <a:lnTo>
                    <a:pt x="577062" y="630123"/>
                  </a:lnTo>
                  <a:lnTo>
                    <a:pt x="578408" y="630123"/>
                  </a:lnTo>
                  <a:lnTo>
                    <a:pt x="579335" y="631393"/>
                  </a:lnTo>
                  <a:lnTo>
                    <a:pt x="579335" y="626021"/>
                  </a:lnTo>
                  <a:lnTo>
                    <a:pt x="578904" y="626313"/>
                  </a:lnTo>
                  <a:lnTo>
                    <a:pt x="579335" y="623773"/>
                  </a:lnTo>
                  <a:lnTo>
                    <a:pt x="579970" y="621233"/>
                  </a:lnTo>
                  <a:lnTo>
                    <a:pt x="587946" y="621233"/>
                  </a:lnTo>
                  <a:lnTo>
                    <a:pt x="587946" y="603694"/>
                  </a:lnTo>
                  <a:lnTo>
                    <a:pt x="587590" y="603453"/>
                  </a:lnTo>
                  <a:lnTo>
                    <a:pt x="585444" y="602183"/>
                  </a:lnTo>
                  <a:lnTo>
                    <a:pt x="582396" y="600913"/>
                  </a:lnTo>
                  <a:lnTo>
                    <a:pt x="580466" y="600913"/>
                  </a:lnTo>
                  <a:lnTo>
                    <a:pt x="579970" y="604723"/>
                  </a:lnTo>
                  <a:lnTo>
                    <a:pt x="579120" y="607263"/>
                  </a:lnTo>
                  <a:lnTo>
                    <a:pt x="576351" y="609803"/>
                  </a:lnTo>
                  <a:lnTo>
                    <a:pt x="567804" y="607263"/>
                  </a:lnTo>
                  <a:lnTo>
                    <a:pt x="567664" y="607085"/>
                  </a:lnTo>
                  <a:lnTo>
                    <a:pt x="567664" y="686003"/>
                  </a:lnTo>
                  <a:lnTo>
                    <a:pt x="562051" y="689813"/>
                  </a:lnTo>
                  <a:lnTo>
                    <a:pt x="554863" y="686612"/>
                  </a:lnTo>
                  <a:lnTo>
                    <a:pt x="554863" y="717753"/>
                  </a:lnTo>
                  <a:lnTo>
                    <a:pt x="553364" y="719023"/>
                  </a:lnTo>
                  <a:lnTo>
                    <a:pt x="551091" y="717753"/>
                  </a:lnTo>
                  <a:lnTo>
                    <a:pt x="552373" y="716483"/>
                  </a:lnTo>
                  <a:lnTo>
                    <a:pt x="554863" y="717753"/>
                  </a:lnTo>
                  <a:lnTo>
                    <a:pt x="554863" y="686612"/>
                  </a:lnTo>
                  <a:lnTo>
                    <a:pt x="554786" y="702513"/>
                  </a:lnTo>
                  <a:lnTo>
                    <a:pt x="553008" y="708863"/>
                  </a:lnTo>
                  <a:lnTo>
                    <a:pt x="550024" y="710133"/>
                  </a:lnTo>
                  <a:lnTo>
                    <a:pt x="549884" y="710044"/>
                  </a:lnTo>
                  <a:lnTo>
                    <a:pt x="549884" y="715213"/>
                  </a:lnTo>
                  <a:lnTo>
                    <a:pt x="547458" y="716483"/>
                  </a:lnTo>
                  <a:lnTo>
                    <a:pt x="545617" y="717753"/>
                  </a:lnTo>
                  <a:lnTo>
                    <a:pt x="543763" y="716483"/>
                  </a:lnTo>
                  <a:lnTo>
                    <a:pt x="543407" y="716483"/>
                  </a:lnTo>
                  <a:lnTo>
                    <a:pt x="543407" y="724103"/>
                  </a:lnTo>
                  <a:lnTo>
                    <a:pt x="542696" y="726643"/>
                  </a:lnTo>
                  <a:lnTo>
                    <a:pt x="541210" y="727913"/>
                  </a:lnTo>
                  <a:lnTo>
                    <a:pt x="539851" y="727913"/>
                  </a:lnTo>
                  <a:lnTo>
                    <a:pt x="538073" y="726643"/>
                  </a:lnTo>
                  <a:lnTo>
                    <a:pt x="534733" y="726643"/>
                  </a:lnTo>
                  <a:lnTo>
                    <a:pt x="535508" y="722833"/>
                  </a:lnTo>
                  <a:lnTo>
                    <a:pt x="539064" y="720293"/>
                  </a:lnTo>
                  <a:lnTo>
                    <a:pt x="541134" y="721563"/>
                  </a:lnTo>
                  <a:lnTo>
                    <a:pt x="542696" y="722833"/>
                  </a:lnTo>
                  <a:lnTo>
                    <a:pt x="543407" y="724103"/>
                  </a:lnTo>
                  <a:lnTo>
                    <a:pt x="543407" y="716483"/>
                  </a:lnTo>
                  <a:lnTo>
                    <a:pt x="539991" y="716483"/>
                  </a:lnTo>
                  <a:lnTo>
                    <a:pt x="537997" y="715213"/>
                  </a:lnTo>
                  <a:lnTo>
                    <a:pt x="536079" y="715213"/>
                  </a:lnTo>
                  <a:lnTo>
                    <a:pt x="531812" y="716483"/>
                  </a:lnTo>
                  <a:lnTo>
                    <a:pt x="529259" y="714019"/>
                  </a:lnTo>
                  <a:lnTo>
                    <a:pt x="529259" y="721563"/>
                  </a:lnTo>
                  <a:lnTo>
                    <a:pt x="528332" y="724103"/>
                  </a:lnTo>
                  <a:lnTo>
                    <a:pt x="528142" y="726643"/>
                  </a:lnTo>
                  <a:lnTo>
                    <a:pt x="528231" y="729183"/>
                  </a:lnTo>
                  <a:lnTo>
                    <a:pt x="528612" y="731723"/>
                  </a:lnTo>
                  <a:lnTo>
                    <a:pt x="523849" y="731723"/>
                  </a:lnTo>
                  <a:lnTo>
                    <a:pt x="522427" y="730453"/>
                  </a:lnTo>
                  <a:lnTo>
                    <a:pt x="522922" y="729183"/>
                  </a:lnTo>
                  <a:lnTo>
                    <a:pt x="523354" y="727913"/>
                  </a:lnTo>
                  <a:lnTo>
                    <a:pt x="525983" y="726643"/>
                  </a:lnTo>
                  <a:lnTo>
                    <a:pt x="524344" y="724103"/>
                  </a:lnTo>
                  <a:lnTo>
                    <a:pt x="523633" y="722833"/>
                  </a:lnTo>
                  <a:lnTo>
                    <a:pt x="522922" y="721563"/>
                  </a:lnTo>
                  <a:lnTo>
                    <a:pt x="520509" y="722833"/>
                  </a:lnTo>
                  <a:lnTo>
                    <a:pt x="518731" y="722833"/>
                  </a:lnTo>
                  <a:lnTo>
                    <a:pt x="517156" y="721563"/>
                  </a:lnTo>
                  <a:lnTo>
                    <a:pt x="519150" y="720293"/>
                  </a:lnTo>
                  <a:lnTo>
                    <a:pt x="519861" y="717753"/>
                  </a:lnTo>
                  <a:lnTo>
                    <a:pt x="520865" y="716483"/>
                  </a:lnTo>
                  <a:lnTo>
                    <a:pt x="525691" y="717753"/>
                  </a:lnTo>
                  <a:lnTo>
                    <a:pt x="527621" y="719023"/>
                  </a:lnTo>
                  <a:lnTo>
                    <a:pt x="528967" y="720293"/>
                  </a:lnTo>
                  <a:lnTo>
                    <a:pt x="529259" y="721563"/>
                  </a:lnTo>
                  <a:lnTo>
                    <a:pt x="529259" y="714019"/>
                  </a:lnTo>
                  <a:lnTo>
                    <a:pt x="528091" y="711403"/>
                  </a:lnTo>
                  <a:lnTo>
                    <a:pt x="527545" y="710133"/>
                  </a:lnTo>
                  <a:lnTo>
                    <a:pt x="526554" y="708863"/>
                  </a:lnTo>
                  <a:lnTo>
                    <a:pt x="525551" y="706323"/>
                  </a:lnTo>
                  <a:lnTo>
                    <a:pt x="522211" y="708863"/>
                  </a:lnTo>
                  <a:lnTo>
                    <a:pt x="518375" y="710133"/>
                  </a:lnTo>
                  <a:lnTo>
                    <a:pt x="517309" y="708863"/>
                  </a:lnTo>
                  <a:lnTo>
                    <a:pt x="516661" y="708101"/>
                  </a:lnTo>
                  <a:lnTo>
                    <a:pt x="516661" y="735533"/>
                  </a:lnTo>
                  <a:lnTo>
                    <a:pt x="514604" y="736803"/>
                  </a:lnTo>
                  <a:lnTo>
                    <a:pt x="510400" y="736803"/>
                  </a:lnTo>
                  <a:lnTo>
                    <a:pt x="512394" y="734263"/>
                  </a:lnTo>
                  <a:lnTo>
                    <a:pt x="513676" y="732993"/>
                  </a:lnTo>
                  <a:lnTo>
                    <a:pt x="516661" y="735533"/>
                  </a:lnTo>
                  <a:lnTo>
                    <a:pt x="516661" y="708101"/>
                  </a:lnTo>
                  <a:lnTo>
                    <a:pt x="516242" y="707593"/>
                  </a:lnTo>
                  <a:lnTo>
                    <a:pt x="516877" y="703783"/>
                  </a:lnTo>
                  <a:lnTo>
                    <a:pt x="517156" y="698703"/>
                  </a:lnTo>
                  <a:lnTo>
                    <a:pt x="518160" y="697433"/>
                  </a:lnTo>
                  <a:lnTo>
                    <a:pt x="519290" y="694893"/>
                  </a:lnTo>
                  <a:lnTo>
                    <a:pt x="521855" y="696163"/>
                  </a:lnTo>
                  <a:lnTo>
                    <a:pt x="524560" y="697433"/>
                  </a:lnTo>
                  <a:lnTo>
                    <a:pt x="525056" y="699973"/>
                  </a:lnTo>
                  <a:lnTo>
                    <a:pt x="524129" y="702513"/>
                  </a:lnTo>
                  <a:lnTo>
                    <a:pt x="521220" y="703783"/>
                  </a:lnTo>
                  <a:lnTo>
                    <a:pt x="519150" y="703783"/>
                  </a:lnTo>
                  <a:lnTo>
                    <a:pt x="520153" y="706323"/>
                  </a:lnTo>
                  <a:lnTo>
                    <a:pt x="525551" y="703783"/>
                  </a:lnTo>
                  <a:lnTo>
                    <a:pt x="528612" y="703783"/>
                  </a:lnTo>
                  <a:lnTo>
                    <a:pt x="529755" y="701243"/>
                  </a:lnTo>
                  <a:lnTo>
                    <a:pt x="528040" y="698703"/>
                  </a:lnTo>
                  <a:lnTo>
                    <a:pt x="525132" y="696163"/>
                  </a:lnTo>
                  <a:lnTo>
                    <a:pt x="525132" y="694893"/>
                  </a:lnTo>
                  <a:lnTo>
                    <a:pt x="525132" y="691083"/>
                  </a:lnTo>
                  <a:lnTo>
                    <a:pt x="523062" y="688543"/>
                  </a:lnTo>
                  <a:lnTo>
                    <a:pt x="521931" y="686003"/>
                  </a:lnTo>
                  <a:lnTo>
                    <a:pt x="524268" y="684733"/>
                  </a:lnTo>
                  <a:lnTo>
                    <a:pt x="524268" y="683463"/>
                  </a:lnTo>
                  <a:lnTo>
                    <a:pt x="524230" y="679653"/>
                  </a:lnTo>
                  <a:lnTo>
                    <a:pt x="524129" y="674573"/>
                  </a:lnTo>
                  <a:lnTo>
                    <a:pt x="523062" y="670763"/>
                  </a:lnTo>
                  <a:lnTo>
                    <a:pt x="523557" y="666953"/>
                  </a:lnTo>
                  <a:lnTo>
                    <a:pt x="525907" y="669493"/>
                  </a:lnTo>
                  <a:lnTo>
                    <a:pt x="528828" y="672033"/>
                  </a:lnTo>
                  <a:lnTo>
                    <a:pt x="530390" y="673303"/>
                  </a:lnTo>
                  <a:lnTo>
                    <a:pt x="532384" y="674573"/>
                  </a:lnTo>
                  <a:lnTo>
                    <a:pt x="531672" y="679653"/>
                  </a:lnTo>
                  <a:lnTo>
                    <a:pt x="534022" y="680923"/>
                  </a:lnTo>
                  <a:lnTo>
                    <a:pt x="536219" y="680923"/>
                  </a:lnTo>
                  <a:lnTo>
                    <a:pt x="534085" y="682193"/>
                  </a:lnTo>
                  <a:lnTo>
                    <a:pt x="532244" y="683463"/>
                  </a:lnTo>
                  <a:lnTo>
                    <a:pt x="536930" y="688543"/>
                  </a:lnTo>
                  <a:lnTo>
                    <a:pt x="537718" y="688543"/>
                  </a:lnTo>
                  <a:lnTo>
                    <a:pt x="541769" y="684733"/>
                  </a:lnTo>
                  <a:lnTo>
                    <a:pt x="540423" y="687273"/>
                  </a:lnTo>
                  <a:lnTo>
                    <a:pt x="539991" y="688543"/>
                  </a:lnTo>
                  <a:lnTo>
                    <a:pt x="541921" y="689813"/>
                  </a:lnTo>
                  <a:lnTo>
                    <a:pt x="544474" y="691083"/>
                  </a:lnTo>
                  <a:lnTo>
                    <a:pt x="543128" y="692873"/>
                  </a:lnTo>
                  <a:lnTo>
                    <a:pt x="543128" y="702513"/>
                  </a:lnTo>
                  <a:lnTo>
                    <a:pt x="540067" y="705053"/>
                  </a:lnTo>
                  <a:lnTo>
                    <a:pt x="538213" y="702513"/>
                  </a:lnTo>
                  <a:lnTo>
                    <a:pt x="540346" y="701243"/>
                  </a:lnTo>
                  <a:lnTo>
                    <a:pt x="543128" y="702513"/>
                  </a:lnTo>
                  <a:lnTo>
                    <a:pt x="543128" y="692873"/>
                  </a:lnTo>
                  <a:lnTo>
                    <a:pt x="542556" y="693623"/>
                  </a:lnTo>
                  <a:lnTo>
                    <a:pt x="541134" y="697433"/>
                  </a:lnTo>
                  <a:lnTo>
                    <a:pt x="541845" y="699973"/>
                  </a:lnTo>
                  <a:lnTo>
                    <a:pt x="540994" y="701243"/>
                  </a:lnTo>
                  <a:lnTo>
                    <a:pt x="537933" y="699973"/>
                  </a:lnTo>
                  <a:lnTo>
                    <a:pt x="534085" y="698703"/>
                  </a:lnTo>
                  <a:lnTo>
                    <a:pt x="533527" y="702513"/>
                  </a:lnTo>
                  <a:lnTo>
                    <a:pt x="533374" y="705053"/>
                  </a:lnTo>
                  <a:lnTo>
                    <a:pt x="536575" y="707593"/>
                  </a:lnTo>
                  <a:lnTo>
                    <a:pt x="534797" y="708863"/>
                  </a:lnTo>
                  <a:lnTo>
                    <a:pt x="531456" y="707593"/>
                  </a:lnTo>
                  <a:lnTo>
                    <a:pt x="532028" y="709866"/>
                  </a:lnTo>
                  <a:lnTo>
                    <a:pt x="532663" y="712673"/>
                  </a:lnTo>
                  <a:lnTo>
                    <a:pt x="535228" y="711403"/>
                  </a:lnTo>
                  <a:lnTo>
                    <a:pt x="537362" y="711403"/>
                  </a:lnTo>
                  <a:lnTo>
                    <a:pt x="540423" y="713943"/>
                  </a:lnTo>
                  <a:lnTo>
                    <a:pt x="544474" y="711403"/>
                  </a:lnTo>
                  <a:lnTo>
                    <a:pt x="547814" y="712673"/>
                  </a:lnTo>
                  <a:lnTo>
                    <a:pt x="549884" y="715213"/>
                  </a:lnTo>
                  <a:lnTo>
                    <a:pt x="549884" y="710044"/>
                  </a:lnTo>
                  <a:lnTo>
                    <a:pt x="548106" y="708863"/>
                  </a:lnTo>
                  <a:lnTo>
                    <a:pt x="546112" y="707593"/>
                  </a:lnTo>
                  <a:lnTo>
                    <a:pt x="547433" y="705053"/>
                  </a:lnTo>
                  <a:lnTo>
                    <a:pt x="548741" y="702513"/>
                  </a:lnTo>
                  <a:lnTo>
                    <a:pt x="547179" y="699973"/>
                  </a:lnTo>
                  <a:lnTo>
                    <a:pt x="547674" y="696163"/>
                  </a:lnTo>
                  <a:lnTo>
                    <a:pt x="548462" y="693623"/>
                  </a:lnTo>
                  <a:lnTo>
                    <a:pt x="552729" y="698703"/>
                  </a:lnTo>
                  <a:lnTo>
                    <a:pt x="554786" y="702513"/>
                  </a:lnTo>
                  <a:lnTo>
                    <a:pt x="554786" y="686574"/>
                  </a:lnTo>
                  <a:lnTo>
                    <a:pt x="553516" y="686003"/>
                  </a:lnTo>
                  <a:lnTo>
                    <a:pt x="553161" y="684733"/>
                  </a:lnTo>
                  <a:lnTo>
                    <a:pt x="551738" y="679653"/>
                  </a:lnTo>
                  <a:lnTo>
                    <a:pt x="550951" y="677113"/>
                  </a:lnTo>
                  <a:lnTo>
                    <a:pt x="549948" y="675843"/>
                  </a:lnTo>
                  <a:lnTo>
                    <a:pt x="543483" y="675843"/>
                  </a:lnTo>
                  <a:lnTo>
                    <a:pt x="543344" y="672033"/>
                  </a:lnTo>
                  <a:lnTo>
                    <a:pt x="544830" y="672033"/>
                  </a:lnTo>
                  <a:lnTo>
                    <a:pt x="546328" y="670763"/>
                  </a:lnTo>
                  <a:lnTo>
                    <a:pt x="548741" y="670763"/>
                  </a:lnTo>
                  <a:lnTo>
                    <a:pt x="548474" y="669493"/>
                  </a:lnTo>
                  <a:lnTo>
                    <a:pt x="547662" y="665683"/>
                  </a:lnTo>
                  <a:lnTo>
                    <a:pt x="547395" y="664413"/>
                  </a:lnTo>
                  <a:lnTo>
                    <a:pt x="553364" y="664413"/>
                  </a:lnTo>
                  <a:lnTo>
                    <a:pt x="556069" y="663143"/>
                  </a:lnTo>
                  <a:lnTo>
                    <a:pt x="558634" y="661873"/>
                  </a:lnTo>
                  <a:lnTo>
                    <a:pt x="563689" y="658063"/>
                  </a:lnTo>
                  <a:lnTo>
                    <a:pt x="563473" y="661873"/>
                  </a:lnTo>
                  <a:lnTo>
                    <a:pt x="562330" y="665683"/>
                  </a:lnTo>
                  <a:lnTo>
                    <a:pt x="560984" y="668223"/>
                  </a:lnTo>
                  <a:lnTo>
                    <a:pt x="559485" y="672033"/>
                  </a:lnTo>
                  <a:lnTo>
                    <a:pt x="560984" y="674573"/>
                  </a:lnTo>
                  <a:lnTo>
                    <a:pt x="565251" y="677113"/>
                  </a:lnTo>
                  <a:lnTo>
                    <a:pt x="567524" y="679653"/>
                  </a:lnTo>
                  <a:lnTo>
                    <a:pt x="565962" y="682193"/>
                  </a:lnTo>
                  <a:lnTo>
                    <a:pt x="565035" y="683463"/>
                  </a:lnTo>
                  <a:lnTo>
                    <a:pt x="566813" y="684733"/>
                  </a:lnTo>
                  <a:lnTo>
                    <a:pt x="567664" y="686003"/>
                  </a:lnTo>
                  <a:lnTo>
                    <a:pt x="567664" y="607085"/>
                  </a:lnTo>
                  <a:lnTo>
                    <a:pt x="566851" y="605993"/>
                  </a:lnTo>
                  <a:lnTo>
                    <a:pt x="566534" y="605586"/>
                  </a:lnTo>
                  <a:lnTo>
                    <a:pt x="566534" y="652983"/>
                  </a:lnTo>
                  <a:lnTo>
                    <a:pt x="566381" y="655523"/>
                  </a:lnTo>
                  <a:lnTo>
                    <a:pt x="565607" y="656793"/>
                  </a:lnTo>
                  <a:lnTo>
                    <a:pt x="563689" y="656793"/>
                  </a:lnTo>
                  <a:lnTo>
                    <a:pt x="562546" y="655523"/>
                  </a:lnTo>
                  <a:lnTo>
                    <a:pt x="562762" y="654253"/>
                  </a:lnTo>
                  <a:lnTo>
                    <a:pt x="563181" y="651713"/>
                  </a:lnTo>
                  <a:lnTo>
                    <a:pt x="565175" y="651713"/>
                  </a:lnTo>
                  <a:lnTo>
                    <a:pt x="566534" y="652983"/>
                  </a:lnTo>
                  <a:lnTo>
                    <a:pt x="566534" y="605586"/>
                  </a:lnTo>
                  <a:lnTo>
                    <a:pt x="565886" y="604723"/>
                  </a:lnTo>
                  <a:lnTo>
                    <a:pt x="564819" y="602183"/>
                  </a:lnTo>
                  <a:lnTo>
                    <a:pt x="565607" y="602183"/>
                  </a:lnTo>
                  <a:lnTo>
                    <a:pt x="570153" y="599643"/>
                  </a:lnTo>
                  <a:lnTo>
                    <a:pt x="573430" y="599643"/>
                  </a:lnTo>
                  <a:lnTo>
                    <a:pt x="578332" y="602183"/>
                  </a:lnTo>
                  <a:lnTo>
                    <a:pt x="579475" y="603453"/>
                  </a:lnTo>
                  <a:lnTo>
                    <a:pt x="580618" y="599643"/>
                  </a:lnTo>
                  <a:lnTo>
                    <a:pt x="581253" y="598373"/>
                  </a:lnTo>
                  <a:lnTo>
                    <a:pt x="587502" y="594563"/>
                  </a:lnTo>
                  <a:lnTo>
                    <a:pt x="589572" y="593293"/>
                  </a:lnTo>
                  <a:lnTo>
                    <a:pt x="589788" y="593293"/>
                  </a:lnTo>
                  <a:lnTo>
                    <a:pt x="588530" y="592023"/>
                  </a:lnTo>
                  <a:lnTo>
                    <a:pt x="586016" y="589483"/>
                  </a:lnTo>
                  <a:lnTo>
                    <a:pt x="585165" y="588213"/>
                  </a:lnTo>
                  <a:lnTo>
                    <a:pt x="584314" y="586943"/>
                  </a:lnTo>
                  <a:lnTo>
                    <a:pt x="583387" y="585673"/>
                  </a:lnTo>
                  <a:lnTo>
                    <a:pt x="582955" y="583133"/>
                  </a:lnTo>
                  <a:lnTo>
                    <a:pt x="582396" y="579323"/>
                  </a:lnTo>
                  <a:lnTo>
                    <a:pt x="583387" y="578053"/>
                  </a:lnTo>
                  <a:lnTo>
                    <a:pt x="586803" y="578053"/>
                  </a:lnTo>
                  <a:lnTo>
                    <a:pt x="589864" y="576783"/>
                  </a:lnTo>
                  <a:lnTo>
                    <a:pt x="593280" y="576783"/>
                  </a:lnTo>
                  <a:lnTo>
                    <a:pt x="594487" y="575513"/>
                  </a:lnTo>
                  <a:lnTo>
                    <a:pt x="595693" y="574243"/>
                  </a:lnTo>
                  <a:lnTo>
                    <a:pt x="597763" y="578053"/>
                  </a:lnTo>
                  <a:lnTo>
                    <a:pt x="601103" y="580593"/>
                  </a:lnTo>
                  <a:lnTo>
                    <a:pt x="601103" y="572363"/>
                  </a:lnTo>
                  <a:lnTo>
                    <a:pt x="600392" y="570433"/>
                  </a:lnTo>
                  <a:lnTo>
                    <a:pt x="599465" y="569163"/>
                  </a:lnTo>
                  <a:lnTo>
                    <a:pt x="602881" y="567893"/>
                  </a:lnTo>
                  <a:lnTo>
                    <a:pt x="600456" y="566623"/>
                  </a:lnTo>
                  <a:lnTo>
                    <a:pt x="594702" y="565353"/>
                  </a:lnTo>
                  <a:lnTo>
                    <a:pt x="594550" y="565353"/>
                  </a:lnTo>
                  <a:lnTo>
                    <a:pt x="591642" y="570433"/>
                  </a:lnTo>
                  <a:lnTo>
                    <a:pt x="590575" y="571703"/>
                  </a:lnTo>
                  <a:lnTo>
                    <a:pt x="590003" y="574243"/>
                  </a:lnTo>
                  <a:lnTo>
                    <a:pt x="588149" y="575513"/>
                  </a:lnTo>
                  <a:lnTo>
                    <a:pt x="585381" y="570433"/>
                  </a:lnTo>
                  <a:lnTo>
                    <a:pt x="588225" y="560273"/>
                  </a:lnTo>
                  <a:lnTo>
                    <a:pt x="592442" y="556463"/>
                  </a:lnTo>
                  <a:lnTo>
                    <a:pt x="593839" y="555193"/>
                  </a:lnTo>
                  <a:lnTo>
                    <a:pt x="594055" y="559003"/>
                  </a:lnTo>
                  <a:lnTo>
                    <a:pt x="594982" y="564083"/>
                  </a:lnTo>
                  <a:lnTo>
                    <a:pt x="597192" y="565353"/>
                  </a:lnTo>
                  <a:lnTo>
                    <a:pt x="600176" y="562813"/>
                  </a:lnTo>
                  <a:lnTo>
                    <a:pt x="602310" y="561543"/>
                  </a:lnTo>
                  <a:lnTo>
                    <a:pt x="604012" y="562813"/>
                  </a:lnTo>
                  <a:lnTo>
                    <a:pt x="604012" y="564083"/>
                  </a:lnTo>
                  <a:lnTo>
                    <a:pt x="605726" y="565353"/>
                  </a:lnTo>
                  <a:lnTo>
                    <a:pt x="608431" y="562813"/>
                  </a:lnTo>
                  <a:lnTo>
                    <a:pt x="608850" y="561543"/>
                  </a:lnTo>
                  <a:lnTo>
                    <a:pt x="609282" y="560273"/>
                  </a:lnTo>
                  <a:lnTo>
                    <a:pt x="610704" y="559003"/>
                  </a:lnTo>
                  <a:lnTo>
                    <a:pt x="612978" y="560273"/>
                  </a:lnTo>
                  <a:lnTo>
                    <a:pt x="615188" y="561543"/>
                  </a:lnTo>
                  <a:lnTo>
                    <a:pt x="615188" y="564083"/>
                  </a:lnTo>
                  <a:lnTo>
                    <a:pt x="613765" y="565353"/>
                  </a:lnTo>
                  <a:lnTo>
                    <a:pt x="611847" y="569163"/>
                  </a:lnTo>
                  <a:lnTo>
                    <a:pt x="612343" y="570433"/>
                  </a:lnTo>
                  <a:lnTo>
                    <a:pt x="615543" y="571703"/>
                  </a:lnTo>
                  <a:lnTo>
                    <a:pt x="617385" y="572973"/>
                  </a:lnTo>
                  <a:lnTo>
                    <a:pt x="618312" y="571703"/>
                  </a:lnTo>
                  <a:lnTo>
                    <a:pt x="618096" y="570433"/>
                  </a:lnTo>
                  <a:lnTo>
                    <a:pt x="617461" y="565353"/>
                  </a:lnTo>
                  <a:lnTo>
                    <a:pt x="618528" y="564083"/>
                  </a:lnTo>
                  <a:lnTo>
                    <a:pt x="621093" y="565353"/>
                  </a:lnTo>
                  <a:lnTo>
                    <a:pt x="623582" y="569163"/>
                  </a:lnTo>
                  <a:lnTo>
                    <a:pt x="623646" y="574243"/>
                  </a:lnTo>
                  <a:lnTo>
                    <a:pt x="623646" y="518007"/>
                  </a:lnTo>
                  <a:lnTo>
                    <a:pt x="622439" y="515569"/>
                  </a:lnTo>
                  <a:lnTo>
                    <a:pt x="622439" y="518363"/>
                  </a:lnTo>
                  <a:lnTo>
                    <a:pt x="621233" y="519633"/>
                  </a:lnTo>
                  <a:lnTo>
                    <a:pt x="620585" y="522173"/>
                  </a:lnTo>
                  <a:lnTo>
                    <a:pt x="618604" y="522173"/>
                  </a:lnTo>
                  <a:lnTo>
                    <a:pt x="617728" y="520979"/>
                  </a:lnTo>
                  <a:lnTo>
                    <a:pt x="617689" y="520839"/>
                  </a:lnTo>
                  <a:lnTo>
                    <a:pt x="618312" y="518363"/>
                  </a:lnTo>
                  <a:lnTo>
                    <a:pt x="622439" y="518363"/>
                  </a:lnTo>
                  <a:lnTo>
                    <a:pt x="622439" y="515569"/>
                  </a:lnTo>
                  <a:lnTo>
                    <a:pt x="621944" y="514553"/>
                  </a:lnTo>
                  <a:lnTo>
                    <a:pt x="624001" y="510743"/>
                  </a:lnTo>
                  <a:lnTo>
                    <a:pt x="626427" y="510743"/>
                  </a:lnTo>
                  <a:lnTo>
                    <a:pt x="627202" y="512013"/>
                  </a:lnTo>
                  <a:lnTo>
                    <a:pt x="630339" y="513283"/>
                  </a:lnTo>
                  <a:lnTo>
                    <a:pt x="630339" y="471271"/>
                  </a:lnTo>
                  <a:lnTo>
                    <a:pt x="629272" y="470446"/>
                  </a:lnTo>
                  <a:lnTo>
                    <a:pt x="629272" y="481533"/>
                  </a:lnTo>
                  <a:lnTo>
                    <a:pt x="628269" y="484073"/>
                  </a:lnTo>
                  <a:lnTo>
                    <a:pt x="624865" y="485343"/>
                  </a:lnTo>
                  <a:lnTo>
                    <a:pt x="621665" y="486613"/>
                  </a:lnTo>
                  <a:lnTo>
                    <a:pt x="623150" y="482803"/>
                  </a:lnTo>
                  <a:lnTo>
                    <a:pt x="624293" y="480263"/>
                  </a:lnTo>
                  <a:lnTo>
                    <a:pt x="625716" y="477723"/>
                  </a:lnTo>
                  <a:lnTo>
                    <a:pt x="627849" y="478993"/>
                  </a:lnTo>
                  <a:lnTo>
                    <a:pt x="629272" y="481533"/>
                  </a:lnTo>
                  <a:lnTo>
                    <a:pt x="629272" y="470446"/>
                  </a:lnTo>
                  <a:lnTo>
                    <a:pt x="628840" y="470103"/>
                  </a:lnTo>
                  <a:lnTo>
                    <a:pt x="625576" y="467563"/>
                  </a:lnTo>
                  <a:lnTo>
                    <a:pt x="628916" y="466293"/>
                  </a:lnTo>
                  <a:lnTo>
                    <a:pt x="631977" y="467563"/>
                  </a:lnTo>
                  <a:lnTo>
                    <a:pt x="636460" y="467563"/>
                  </a:lnTo>
                  <a:lnTo>
                    <a:pt x="638302" y="468833"/>
                  </a:lnTo>
                  <a:lnTo>
                    <a:pt x="639152" y="466293"/>
                  </a:lnTo>
                  <a:lnTo>
                    <a:pt x="638352" y="463753"/>
                  </a:lnTo>
                  <a:lnTo>
                    <a:pt x="637946" y="462483"/>
                  </a:lnTo>
                  <a:lnTo>
                    <a:pt x="637209" y="461213"/>
                  </a:lnTo>
                  <a:lnTo>
                    <a:pt x="636473" y="459943"/>
                  </a:lnTo>
                  <a:lnTo>
                    <a:pt x="635723" y="458673"/>
                  </a:lnTo>
                  <a:lnTo>
                    <a:pt x="634250" y="456133"/>
                  </a:lnTo>
                  <a:lnTo>
                    <a:pt x="646912" y="456133"/>
                  </a:lnTo>
                  <a:lnTo>
                    <a:pt x="644639" y="458673"/>
                  </a:lnTo>
                  <a:lnTo>
                    <a:pt x="643775" y="459943"/>
                  </a:lnTo>
                  <a:lnTo>
                    <a:pt x="642505" y="461213"/>
                  </a:lnTo>
                  <a:lnTo>
                    <a:pt x="642213" y="462483"/>
                  </a:lnTo>
                  <a:lnTo>
                    <a:pt x="642645" y="462483"/>
                  </a:lnTo>
                  <a:lnTo>
                    <a:pt x="643928" y="463753"/>
                  </a:lnTo>
                  <a:lnTo>
                    <a:pt x="646557" y="461213"/>
                  </a:lnTo>
                  <a:lnTo>
                    <a:pt x="647128" y="466293"/>
                  </a:lnTo>
                  <a:lnTo>
                    <a:pt x="647128" y="444322"/>
                  </a:lnTo>
                  <a:lnTo>
                    <a:pt x="645985" y="444703"/>
                  </a:lnTo>
                  <a:lnTo>
                    <a:pt x="643140" y="444703"/>
                  </a:lnTo>
                  <a:lnTo>
                    <a:pt x="642924" y="445973"/>
                  </a:lnTo>
                  <a:lnTo>
                    <a:pt x="645134" y="448513"/>
                  </a:lnTo>
                  <a:lnTo>
                    <a:pt x="646125" y="448513"/>
                  </a:lnTo>
                  <a:lnTo>
                    <a:pt x="646696" y="449783"/>
                  </a:lnTo>
                  <a:lnTo>
                    <a:pt x="646125" y="451053"/>
                  </a:lnTo>
                  <a:lnTo>
                    <a:pt x="642353" y="448513"/>
                  </a:lnTo>
                  <a:lnTo>
                    <a:pt x="641477" y="447243"/>
                  </a:lnTo>
                  <a:lnTo>
                    <a:pt x="639724" y="444703"/>
                  </a:lnTo>
                  <a:lnTo>
                    <a:pt x="637311" y="438353"/>
                  </a:lnTo>
                  <a:lnTo>
                    <a:pt x="638238" y="437083"/>
                  </a:lnTo>
                  <a:lnTo>
                    <a:pt x="643572" y="439623"/>
                  </a:lnTo>
                  <a:lnTo>
                    <a:pt x="644423" y="438353"/>
                  </a:lnTo>
                  <a:lnTo>
                    <a:pt x="644639" y="437083"/>
                  </a:lnTo>
                  <a:lnTo>
                    <a:pt x="645706" y="430733"/>
                  </a:lnTo>
                  <a:lnTo>
                    <a:pt x="647407" y="429463"/>
                  </a:lnTo>
                  <a:lnTo>
                    <a:pt x="652170" y="430733"/>
                  </a:lnTo>
                  <a:lnTo>
                    <a:pt x="652424" y="429463"/>
                  </a:lnTo>
                  <a:lnTo>
                    <a:pt x="652678" y="428193"/>
                  </a:lnTo>
                  <a:lnTo>
                    <a:pt x="651319" y="426923"/>
                  </a:lnTo>
                  <a:lnTo>
                    <a:pt x="649617" y="425653"/>
                  </a:lnTo>
                  <a:lnTo>
                    <a:pt x="645414" y="423113"/>
                  </a:lnTo>
                  <a:lnTo>
                    <a:pt x="644855" y="421843"/>
                  </a:lnTo>
                  <a:lnTo>
                    <a:pt x="656374" y="435813"/>
                  </a:lnTo>
                  <a:lnTo>
                    <a:pt x="660146" y="435813"/>
                  </a:lnTo>
                  <a:lnTo>
                    <a:pt x="710755" y="435813"/>
                  </a:lnTo>
                  <a:lnTo>
                    <a:pt x="710933" y="429463"/>
                  </a:lnTo>
                  <a:lnTo>
                    <a:pt x="713066" y="433273"/>
                  </a:lnTo>
                  <a:lnTo>
                    <a:pt x="714489" y="432003"/>
                  </a:lnTo>
                  <a:lnTo>
                    <a:pt x="715987" y="430733"/>
                  </a:lnTo>
                  <a:lnTo>
                    <a:pt x="717550" y="429463"/>
                  </a:lnTo>
                  <a:lnTo>
                    <a:pt x="736333" y="414223"/>
                  </a:lnTo>
                  <a:lnTo>
                    <a:pt x="739457" y="411683"/>
                  </a:lnTo>
                  <a:lnTo>
                    <a:pt x="741667" y="410413"/>
                  </a:lnTo>
                  <a:lnTo>
                    <a:pt x="744194" y="406603"/>
                  </a:lnTo>
                  <a:lnTo>
                    <a:pt x="745032" y="405333"/>
                  </a:lnTo>
                  <a:lnTo>
                    <a:pt x="746709" y="402793"/>
                  </a:lnTo>
                  <a:lnTo>
                    <a:pt x="747280" y="401523"/>
                  </a:lnTo>
                  <a:lnTo>
                    <a:pt x="740460" y="400253"/>
                  </a:lnTo>
                  <a:lnTo>
                    <a:pt x="740029" y="400253"/>
                  </a:lnTo>
                  <a:lnTo>
                    <a:pt x="740029" y="407873"/>
                  </a:lnTo>
                  <a:lnTo>
                    <a:pt x="738035" y="410413"/>
                  </a:lnTo>
                  <a:lnTo>
                    <a:pt x="736257" y="410413"/>
                  </a:lnTo>
                  <a:lnTo>
                    <a:pt x="737044" y="409143"/>
                  </a:lnTo>
                  <a:lnTo>
                    <a:pt x="736688" y="407873"/>
                  </a:lnTo>
                  <a:lnTo>
                    <a:pt x="737819" y="406603"/>
                  </a:lnTo>
                  <a:lnTo>
                    <a:pt x="740029" y="407873"/>
                  </a:lnTo>
                  <a:lnTo>
                    <a:pt x="740029" y="400253"/>
                  </a:lnTo>
                  <a:lnTo>
                    <a:pt x="735825" y="400253"/>
                  </a:lnTo>
                  <a:lnTo>
                    <a:pt x="734199" y="396443"/>
                  </a:lnTo>
                  <a:lnTo>
                    <a:pt x="727583" y="396443"/>
                  </a:lnTo>
                  <a:lnTo>
                    <a:pt x="729145" y="393903"/>
                  </a:lnTo>
                  <a:lnTo>
                    <a:pt x="730288" y="391363"/>
                  </a:lnTo>
                  <a:lnTo>
                    <a:pt x="731024" y="390093"/>
                  </a:lnTo>
                  <a:lnTo>
                    <a:pt x="731774" y="388823"/>
                  </a:lnTo>
                  <a:lnTo>
                    <a:pt x="735050" y="385013"/>
                  </a:lnTo>
                  <a:lnTo>
                    <a:pt x="737463" y="385013"/>
                  </a:lnTo>
                  <a:lnTo>
                    <a:pt x="739597" y="390093"/>
                  </a:lnTo>
                  <a:lnTo>
                    <a:pt x="741235" y="393903"/>
                  </a:lnTo>
                  <a:lnTo>
                    <a:pt x="744512" y="396443"/>
                  </a:lnTo>
                  <a:lnTo>
                    <a:pt x="747572" y="400253"/>
                  </a:lnTo>
                  <a:lnTo>
                    <a:pt x="749490" y="397713"/>
                  </a:lnTo>
                  <a:lnTo>
                    <a:pt x="750062" y="395173"/>
                  </a:lnTo>
                  <a:lnTo>
                    <a:pt x="748487" y="390093"/>
                  </a:lnTo>
                  <a:lnTo>
                    <a:pt x="748563" y="387553"/>
                  </a:lnTo>
                  <a:lnTo>
                    <a:pt x="749033" y="385013"/>
                  </a:lnTo>
                  <a:lnTo>
                    <a:pt x="749274" y="383743"/>
                  </a:lnTo>
                  <a:lnTo>
                    <a:pt x="750417" y="383743"/>
                  </a:lnTo>
                  <a:lnTo>
                    <a:pt x="752119" y="385013"/>
                  </a:lnTo>
                  <a:lnTo>
                    <a:pt x="754113" y="386283"/>
                  </a:lnTo>
                  <a:lnTo>
                    <a:pt x="756818" y="387553"/>
                  </a:lnTo>
                  <a:lnTo>
                    <a:pt x="759218" y="383743"/>
                  </a:lnTo>
                  <a:lnTo>
                    <a:pt x="760018" y="382473"/>
                  </a:lnTo>
                  <a:lnTo>
                    <a:pt x="761085" y="381203"/>
                  </a:lnTo>
                  <a:lnTo>
                    <a:pt x="766419" y="374853"/>
                  </a:lnTo>
                  <a:lnTo>
                    <a:pt x="767130" y="373583"/>
                  </a:lnTo>
                  <a:lnTo>
                    <a:pt x="768553" y="371043"/>
                  </a:lnTo>
                  <a:lnTo>
                    <a:pt x="772325" y="368503"/>
                  </a:lnTo>
                  <a:lnTo>
                    <a:pt x="772922" y="367233"/>
                  </a:lnTo>
                  <a:lnTo>
                    <a:pt x="774103" y="364693"/>
                  </a:lnTo>
                  <a:lnTo>
                    <a:pt x="776516" y="360883"/>
                  </a:lnTo>
                  <a:lnTo>
                    <a:pt x="778840" y="357073"/>
                  </a:lnTo>
                  <a:lnTo>
                    <a:pt x="784783" y="332943"/>
                  </a:lnTo>
                  <a:lnTo>
                    <a:pt x="784415" y="325323"/>
                  </a:lnTo>
                  <a:lnTo>
                    <a:pt x="781075" y="323672"/>
                  </a:lnTo>
                  <a:lnTo>
                    <a:pt x="781075" y="343103"/>
                  </a:lnTo>
                  <a:lnTo>
                    <a:pt x="781075" y="344373"/>
                  </a:lnTo>
                  <a:lnTo>
                    <a:pt x="780224" y="348183"/>
                  </a:lnTo>
                  <a:lnTo>
                    <a:pt x="778154" y="349453"/>
                  </a:lnTo>
                  <a:lnTo>
                    <a:pt x="776668" y="346913"/>
                  </a:lnTo>
                  <a:lnTo>
                    <a:pt x="776160" y="345643"/>
                  </a:lnTo>
                  <a:lnTo>
                    <a:pt x="775881" y="344373"/>
                  </a:lnTo>
                  <a:lnTo>
                    <a:pt x="774179" y="341833"/>
                  </a:lnTo>
                  <a:lnTo>
                    <a:pt x="772960" y="339293"/>
                  </a:lnTo>
                  <a:lnTo>
                    <a:pt x="774738" y="339293"/>
                  </a:lnTo>
                  <a:lnTo>
                    <a:pt x="776312" y="338023"/>
                  </a:lnTo>
                  <a:lnTo>
                    <a:pt x="778230" y="338023"/>
                  </a:lnTo>
                  <a:lnTo>
                    <a:pt x="780643" y="340563"/>
                  </a:lnTo>
                  <a:lnTo>
                    <a:pt x="781075" y="343103"/>
                  </a:lnTo>
                  <a:lnTo>
                    <a:pt x="781075" y="323672"/>
                  </a:lnTo>
                  <a:lnTo>
                    <a:pt x="779297" y="322783"/>
                  </a:lnTo>
                  <a:lnTo>
                    <a:pt x="769124" y="325323"/>
                  </a:lnTo>
                  <a:lnTo>
                    <a:pt x="764997" y="326593"/>
                  </a:lnTo>
                  <a:lnTo>
                    <a:pt x="754862" y="331673"/>
                  </a:lnTo>
                  <a:lnTo>
                    <a:pt x="744867" y="335483"/>
                  </a:lnTo>
                  <a:lnTo>
                    <a:pt x="744867" y="346913"/>
                  </a:lnTo>
                  <a:lnTo>
                    <a:pt x="741527" y="346913"/>
                  </a:lnTo>
                  <a:lnTo>
                    <a:pt x="739813" y="345643"/>
                  </a:lnTo>
                  <a:lnTo>
                    <a:pt x="737603" y="345643"/>
                  </a:lnTo>
                  <a:lnTo>
                    <a:pt x="739457" y="341833"/>
                  </a:lnTo>
                  <a:lnTo>
                    <a:pt x="742442" y="341833"/>
                  </a:lnTo>
                  <a:lnTo>
                    <a:pt x="744512" y="344373"/>
                  </a:lnTo>
                  <a:lnTo>
                    <a:pt x="744867" y="346913"/>
                  </a:lnTo>
                  <a:lnTo>
                    <a:pt x="744867" y="335483"/>
                  </a:lnTo>
                  <a:lnTo>
                    <a:pt x="734910" y="340563"/>
                  </a:lnTo>
                  <a:lnTo>
                    <a:pt x="732840" y="341693"/>
                  </a:lnTo>
                  <a:lnTo>
                    <a:pt x="732840" y="364693"/>
                  </a:lnTo>
                  <a:lnTo>
                    <a:pt x="731494" y="365963"/>
                  </a:lnTo>
                  <a:lnTo>
                    <a:pt x="729424" y="365963"/>
                  </a:lnTo>
                  <a:lnTo>
                    <a:pt x="728865" y="364693"/>
                  </a:lnTo>
                  <a:lnTo>
                    <a:pt x="728433" y="362153"/>
                  </a:lnTo>
                  <a:lnTo>
                    <a:pt x="729640" y="360883"/>
                  </a:lnTo>
                  <a:lnTo>
                    <a:pt x="731494" y="360883"/>
                  </a:lnTo>
                  <a:lnTo>
                    <a:pt x="732421" y="362153"/>
                  </a:lnTo>
                  <a:lnTo>
                    <a:pt x="732840" y="364693"/>
                  </a:lnTo>
                  <a:lnTo>
                    <a:pt x="732840" y="341693"/>
                  </a:lnTo>
                  <a:lnTo>
                    <a:pt x="723379" y="346862"/>
                  </a:lnTo>
                  <a:lnTo>
                    <a:pt x="723379" y="420573"/>
                  </a:lnTo>
                  <a:lnTo>
                    <a:pt x="720471" y="420573"/>
                  </a:lnTo>
                  <a:lnTo>
                    <a:pt x="716622" y="419303"/>
                  </a:lnTo>
                  <a:lnTo>
                    <a:pt x="716762" y="416763"/>
                  </a:lnTo>
                  <a:lnTo>
                    <a:pt x="719683" y="418033"/>
                  </a:lnTo>
                  <a:lnTo>
                    <a:pt x="721461" y="416763"/>
                  </a:lnTo>
                  <a:lnTo>
                    <a:pt x="723099" y="419303"/>
                  </a:lnTo>
                  <a:lnTo>
                    <a:pt x="723379" y="420573"/>
                  </a:lnTo>
                  <a:lnTo>
                    <a:pt x="723379" y="346862"/>
                  </a:lnTo>
                  <a:lnTo>
                    <a:pt x="718616" y="349453"/>
                  </a:lnTo>
                  <a:lnTo>
                    <a:pt x="716267" y="350354"/>
                  </a:lnTo>
                  <a:lnTo>
                    <a:pt x="716267" y="412953"/>
                  </a:lnTo>
                  <a:lnTo>
                    <a:pt x="714489" y="414223"/>
                  </a:lnTo>
                  <a:lnTo>
                    <a:pt x="712851" y="412953"/>
                  </a:lnTo>
                  <a:lnTo>
                    <a:pt x="714705" y="410413"/>
                  </a:lnTo>
                  <a:lnTo>
                    <a:pt x="716267" y="412953"/>
                  </a:lnTo>
                  <a:lnTo>
                    <a:pt x="716267" y="350354"/>
                  </a:lnTo>
                  <a:lnTo>
                    <a:pt x="706666" y="354025"/>
                  </a:lnTo>
                  <a:lnTo>
                    <a:pt x="706666" y="414223"/>
                  </a:lnTo>
                  <a:lnTo>
                    <a:pt x="705319" y="416763"/>
                  </a:lnTo>
                  <a:lnTo>
                    <a:pt x="703389" y="415493"/>
                  </a:lnTo>
                  <a:lnTo>
                    <a:pt x="703110" y="414223"/>
                  </a:lnTo>
                  <a:lnTo>
                    <a:pt x="702830" y="412953"/>
                  </a:lnTo>
                  <a:lnTo>
                    <a:pt x="699477" y="412953"/>
                  </a:lnTo>
                  <a:lnTo>
                    <a:pt x="695998" y="411683"/>
                  </a:lnTo>
                  <a:lnTo>
                    <a:pt x="696518" y="410413"/>
                  </a:lnTo>
                  <a:lnTo>
                    <a:pt x="697560" y="407873"/>
                  </a:lnTo>
                  <a:lnTo>
                    <a:pt x="699338" y="406603"/>
                  </a:lnTo>
                  <a:lnTo>
                    <a:pt x="701192" y="405333"/>
                  </a:lnTo>
                  <a:lnTo>
                    <a:pt x="704811" y="407873"/>
                  </a:lnTo>
                  <a:lnTo>
                    <a:pt x="706589" y="411683"/>
                  </a:lnTo>
                  <a:lnTo>
                    <a:pt x="706666" y="414223"/>
                  </a:lnTo>
                  <a:lnTo>
                    <a:pt x="706666" y="354025"/>
                  </a:lnTo>
                  <a:lnTo>
                    <a:pt x="706170" y="354215"/>
                  </a:lnTo>
                  <a:lnTo>
                    <a:pt x="706170" y="367233"/>
                  </a:lnTo>
                  <a:lnTo>
                    <a:pt x="705675" y="369773"/>
                  </a:lnTo>
                  <a:lnTo>
                    <a:pt x="703681" y="372313"/>
                  </a:lnTo>
                  <a:lnTo>
                    <a:pt x="701116" y="373583"/>
                  </a:lnTo>
                  <a:lnTo>
                    <a:pt x="698131" y="373583"/>
                  </a:lnTo>
                  <a:lnTo>
                    <a:pt x="696061" y="372313"/>
                  </a:lnTo>
                  <a:lnTo>
                    <a:pt x="696569" y="371043"/>
                  </a:lnTo>
                  <a:lnTo>
                    <a:pt x="698550" y="368503"/>
                  </a:lnTo>
                  <a:lnTo>
                    <a:pt x="701116" y="367233"/>
                  </a:lnTo>
                  <a:lnTo>
                    <a:pt x="706170" y="367233"/>
                  </a:lnTo>
                  <a:lnTo>
                    <a:pt x="706170" y="354215"/>
                  </a:lnTo>
                  <a:lnTo>
                    <a:pt x="705319" y="354533"/>
                  </a:lnTo>
                  <a:lnTo>
                    <a:pt x="706031" y="353263"/>
                  </a:lnTo>
                  <a:lnTo>
                    <a:pt x="706742" y="351993"/>
                  </a:lnTo>
                  <a:lnTo>
                    <a:pt x="708444" y="350723"/>
                  </a:lnTo>
                  <a:lnTo>
                    <a:pt x="710145" y="349453"/>
                  </a:lnTo>
                  <a:lnTo>
                    <a:pt x="713384" y="346913"/>
                  </a:lnTo>
                  <a:lnTo>
                    <a:pt x="718235" y="343103"/>
                  </a:lnTo>
                  <a:lnTo>
                    <a:pt x="724738" y="338023"/>
                  </a:lnTo>
                  <a:lnTo>
                    <a:pt x="726376" y="336753"/>
                  </a:lnTo>
                  <a:lnTo>
                    <a:pt x="728002" y="335483"/>
                  </a:lnTo>
                  <a:lnTo>
                    <a:pt x="732891" y="331673"/>
                  </a:lnTo>
                  <a:lnTo>
                    <a:pt x="744181" y="321513"/>
                  </a:lnTo>
                  <a:lnTo>
                    <a:pt x="750430" y="316433"/>
                  </a:lnTo>
                  <a:lnTo>
                    <a:pt x="751992" y="315163"/>
                  </a:lnTo>
                  <a:lnTo>
                    <a:pt x="753541" y="313893"/>
                  </a:lnTo>
                  <a:lnTo>
                    <a:pt x="755103" y="312623"/>
                  </a:lnTo>
                  <a:lnTo>
                    <a:pt x="758723" y="308813"/>
                  </a:lnTo>
                  <a:lnTo>
                    <a:pt x="765949" y="301193"/>
                  </a:lnTo>
                  <a:lnTo>
                    <a:pt x="767016" y="299923"/>
                  </a:lnTo>
                  <a:lnTo>
                    <a:pt x="769137" y="297383"/>
                  </a:lnTo>
                  <a:lnTo>
                    <a:pt x="772337" y="293573"/>
                  </a:lnTo>
                  <a:lnTo>
                    <a:pt x="774458" y="291033"/>
                  </a:lnTo>
                  <a:lnTo>
                    <a:pt x="775525" y="289763"/>
                  </a:lnTo>
                  <a:lnTo>
                    <a:pt x="782916" y="277063"/>
                  </a:lnTo>
                  <a:lnTo>
                    <a:pt x="783653" y="275793"/>
                  </a:lnTo>
                  <a:lnTo>
                    <a:pt x="790181" y="261823"/>
                  </a:lnTo>
                  <a:lnTo>
                    <a:pt x="791667" y="258013"/>
                  </a:lnTo>
                  <a:lnTo>
                    <a:pt x="792314" y="254203"/>
                  </a:lnTo>
                  <a:lnTo>
                    <a:pt x="791959" y="250393"/>
                  </a:lnTo>
                  <a:lnTo>
                    <a:pt x="789863" y="242773"/>
                  </a:lnTo>
                  <a:lnTo>
                    <a:pt x="785304" y="238963"/>
                  </a:lnTo>
                  <a:lnTo>
                    <a:pt x="778992" y="236423"/>
                  </a:lnTo>
                  <a:lnTo>
                    <a:pt x="771613" y="237693"/>
                  </a:lnTo>
                  <a:lnTo>
                    <a:pt x="767410" y="238963"/>
                  </a:lnTo>
                  <a:lnTo>
                    <a:pt x="752068" y="247853"/>
                  </a:lnTo>
                  <a:lnTo>
                    <a:pt x="743940" y="252704"/>
                  </a:lnTo>
                  <a:lnTo>
                    <a:pt x="743940" y="318973"/>
                  </a:lnTo>
                  <a:lnTo>
                    <a:pt x="743864" y="320243"/>
                  </a:lnTo>
                  <a:lnTo>
                    <a:pt x="743369" y="321513"/>
                  </a:lnTo>
                  <a:lnTo>
                    <a:pt x="741451" y="321513"/>
                  </a:lnTo>
                  <a:lnTo>
                    <a:pt x="739749" y="320243"/>
                  </a:lnTo>
                  <a:lnTo>
                    <a:pt x="739952" y="318973"/>
                  </a:lnTo>
                  <a:lnTo>
                    <a:pt x="740740" y="316433"/>
                  </a:lnTo>
                  <a:lnTo>
                    <a:pt x="742518" y="316433"/>
                  </a:lnTo>
                  <a:lnTo>
                    <a:pt x="743940" y="318973"/>
                  </a:lnTo>
                  <a:lnTo>
                    <a:pt x="743940" y="252704"/>
                  </a:lnTo>
                  <a:lnTo>
                    <a:pt x="737158" y="256743"/>
                  </a:lnTo>
                  <a:lnTo>
                    <a:pt x="730783" y="260629"/>
                  </a:lnTo>
                  <a:lnTo>
                    <a:pt x="730783" y="302463"/>
                  </a:lnTo>
                  <a:lnTo>
                    <a:pt x="728357" y="303733"/>
                  </a:lnTo>
                  <a:lnTo>
                    <a:pt x="726376" y="301193"/>
                  </a:lnTo>
                  <a:lnTo>
                    <a:pt x="728789" y="299923"/>
                  </a:lnTo>
                  <a:lnTo>
                    <a:pt x="730783" y="302463"/>
                  </a:lnTo>
                  <a:lnTo>
                    <a:pt x="730783" y="260629"/>
                  </a:lnTo>
                  <a:lnTo>
                    <a:pt x="722528" y="265633"/>
                  </a:lnTo>
                  <a:lnTo>
                    <a:pt x="715492" y="270560"/>
                  </a:lnTo>
                  <a:lnTo>
                    <a:pt x="715492" y="282143"/>
                  </a:lnTo>
                  <a:lnTo>
                    <a:pt x="713917" y="283413"/>
                  </a:lnTo>
                  <a:lnTo>
                    <a:pt x="712279" y="281254"/>
                  </a:lnTo>
                  <a:lnTo>
                    <a:pt x="712279" y="316433"/>
                  </a:lnTo>
                  <a:lnTo>
                    <a:pt x="709079" y="318973"/>
                  </a:lnTo>
                  <a:lnTo>
                    <a:pt x="709079" y="321513"/>
                  </a:lnTo>
                  <a:lnTo>
                    <a:pt x="709942" y="322783"/>
                  </a:lnTo>
                  <a:lnTo>
                    <a:pt x="711288" y="325323"/>
                  </a:lnTo>
                  <a:lnTo>
                    <a:pt x="711784" y="327863"/>
                  </a:lnTo>
                  <a:lnTo>
                    <a:pt x="710717" y="329133"/>
                  </a:lnTo>
                  <a:lnTo>
                    <a:pt x="706450" y="329133"/>
                  </a:lnTo>
                  <a:lnTo>
                    <a:pt x="704748" y="327863"/>
                  </a:lnTo>
                  <a:lnTo>
                    <a:pt x="703110" y="324053"/>
                  </a:lnTo>
                  <a:lnTo>
                    <a:pt x="703821" y="322783"/>
                  </a:lnTo>
                  <a:lnTo>
                    <a:pt x="705027" y="320243"/>
                  </a:lnTo>
                  <a:lnTo>
                    <a:pt x="706031" y="318973"/>
                  </a:lnTo>
                  <a:lnTo>
                    <a:pt x="708228" y="318973"/>
                  </a:lnTo>
                  <a:lnTo>
                    <a:pt x="707453" y="316433"/>
                  </a:lnTo>
                  <a:lnTo>
                    <a:pt x="709726" y="315163"/>
                  </a:lnTo>
                  <a:lnTo>
                    <a:pt x="712279" y="316433"/>
                  </a:lnTo>
                  <a:lnTo>
                    <a:pt x="712279" y="281254"/>
                  </a:lnTo>
                  <a:lnTo>
                    <a:pt x="712000" y="280873"/>
                  </a:lnTo>
                  <a:lnTo>
                    <a:pt x="713346" y="279603"/>
                  </a:lnTo>
                  <a:lnTo>
                    <a:pt x="715492" y="282143"/>
                  </a:lnTo>
                  <a:lnTo>
                    <a:pt x="715492" y="270560"/>
                  </a:lnTo>
                  <a:lnTo>
                    <a:pt x="708304" y="275590"/>
                  </a:lnTo>
                  <a:lnTo>
                    <a:pt x="708304" y="299923"/>
                  </a:lnTo>
                  <a:lnTo>
                    <a:pt x="705675" y="302463"/>
                  </a:lnTo>
                  <a:lnTo>
                    <a:pt x="703681" y="301193"/>
                  </a:lnTo>
                  <a:lnTo>
                    <a:pt x="706666" y="297383"/>
                  </a:lnTo>
                  <a:lnTo>
                    <a:pt x="708304" y="299923"/>
                  </a:lnTo>
                  <a:lnTo>
                    <a:pt x="708304" y="275590"/>
                  </a:lnTo>
                  <a:lnTo>
                    <a:pt x="708012" y="275793"/>
                  </a:lnTo>
                  <a:lnTo>
                    <a:pt x="704608" y="277063"/>
                  </a:lnTo>
                  <a:lnTo>
                    <a:pt x="706285" y="274523"/>
                  </a:lnTo>
                  <a:lnTo>
                    <a:pt x="707123" y="273253"/>
                  </a:lnTo>
                  <a:lnTo>
                    <a:pt x="708799" y="270713"/>
                  </a:lnTo>
                  <a:lnTo>
                    <a:pt x="709599" y="269443"/>
                  </a:lnTo>
                  <a:lnTo>
                    <a:pt x="711974" y="265633"/>
                  </a:lnTo>
                  <a:lnTo>
                    <a:pt x="712774" y="264363"/>
                  </a:lnTo>
                  <a:lnTo>
                    <a:pt x="715683" y="259283"/>
                  </a:lnTo>
                  <a:lnTo>
                    <a:pt x="716419" y="258013"/>
                  </a:lnTo>
                  <a:lnTo>
                    <a:pt x="718337" y="254203"/>
                  </a:lnTo>
                  <a:lnTo>
                    <a:pt x="718972" y="252933"/>
                  </a:lnTo>
                  <a:lnTo>
                    <a:pt x="719607" y="251663"/>
                  </a:lnTo>
                  <a:lnTo>
                    <a:pt x="721779" y="245313"/>
                  </a:lnTo>
                  <a:lnTo>
                    <a:pt x="721982" y="244043"/>
                  </a:lnTo>
                  <a:lnTo>
                    <a:pt x="722185" y="242773"/>
                  </a:lnTo>
                  <a:lnTo>
                    <a:pt x="722591" y="240233"/>
                  </a:lnTo>
                  <a:lnTo>
                    <a:pt x="722985" y="237693"/>
                  </a:lnTo>
                  <a:lnTo>
                    <a:pt x="723049" y="235153"/>
                  </a:lnTo>
                  <a:lnTo>
                    <a:pt x="723099" y="232613"/>
                  </a:lnTo>
                  <a:lnTo>
                    <a:pt x="723138" y="231343"/>
                  </a:lnTo>
                  <a:lnTo>
                    <a:pt x="722096" y="224993"/>
                  </a:lnTo>
                  <a:lnTo>
                    <a:pt x="721804" y="223723"/>
                  </a:lnTo>
                  <a:lnTo>
                    <a:pt x="721194" y="221183"/>
                  </a:lnTo>
                  <a:lnTo>
                    <a:pt x="719988" y="216103"/>
                  </a:lnTo>
                  <a:lnTo>
                    <a:pt x="719683" y="214833"/>
                  </a:lnTo>
                  <a:lnTo>
                    <a:pt x="713143" y="211023"/>
                  </a:lnTo>
                  <a:lnTo>
                    <a:pt x="705815" y="213956"/>
                  </a:lnTo>
                  <a:lnTo>
                    <a:pt x="705815" y="216103"/>
                  </a:lnTo>
                  <a:lnTo>
                    <a:pt x="704176" y="219913"/>
                  </a:lnTo>
                  <a:lnTo>
                    <a:pt x="700900" y="219913"/>
                  </a:lnTo>
                  <a:lnTo>
                    <a:pt x="700900" y="329133"/>
                  </a:lnTo>
                  <a:lnTo>
                    <a:pt x="700189" y="332943"/>
                  </a:lnTo>
                  <a:lnTo>
                    <a:pt x="699554" y="335483"/>
                  </a:lnTo>
                  <a:lnTo>
                    <a:pt x="695782" y="335483"/>
                  </a:lnTo>
                  <a:lnTo>
                    <a:pt x="696277" y="332943"/>
                  </a:lnTo>
                  <a:lnTo>
                    <a:pt x="695782" y="329133"/>
                  </a:lnTo>
                  <a:lnTo>
                    <a:pt x="700900" y="329133"/>
                  </a:lnTo>
                  <a:lnTo>
                    <a:pt x="700900" y="219913"/>
                  </a:lnTo>
                  <a:lnTo>
                    <a:pt x="700760" y="219913"/>
                  </a:lnTo>
                  <a:lnTo>
                    <a:pt x="699617" y="220599"/>
                  </a:lnTo>
                  <a:lnTo>
                    <a:pt x="699617" y="307543"/>
                  </a:lnTo>
                  <a:lnTo>
                    <a:pt x="697484" y="308559"/>
                  </a:lnTo>
                  <a:lnTo>
                    <a:pt x="697484" y="324053"/>
                  </a:lnTo>
                  <a:lnTo>
                    <a:pt x="696569" y="325323"/>
                  </a:lnTo>
                  <a:lnTo>
                    <a:pt x="694575" y="325323"/>
                  </a:lnTo>
                  <a:lnTo>
                    <a:pt x="693724" y="324053"/>
                  </a:lnTo>
                  <a:lnTo>
                    <a:pt x="693610" y="322783"/>
                  </a:lnTo>
                  <a:lnTo>
                    <a:pt x="693508" y="321513"/>
                  </a:lnTo>
                  <a:lnTo>
                    <a:pt x="695706" y="321513"/>
                  </a:lnTo>
                  <a:lnTo>
                    <a:pt x="696925" y="322783"/>
                  </a:lnTo>
                  <a:lnTo>
                    <a:pt x="697484" y="324053"/>
                  </a:lnTo>
                  <a:lnTo>
                    <a:pt x="697484" y="308559"/>
                  </a:lnTo>
                  <a:lnTo>
                    <a:pt x="696925" y="308813"/>
                  </a:lnTo>
                  <a:lnTo>
                    <a:pt x="694436" y="307543"/>
                  </a:lnTo>
                  <a:lnTo>
                    <a:pt x="695706" y="306273"/>
                  </a:lnTo>
                  <a:lnTo>
                    <a:pt x="696988" y="305003"/>
                  </a:lnTo>
                  <a:lnTo>
                    <a:pt x="699617" y="307543"/>
                  </a:lnTo>
                  <a:lnTo>
                    <a:pt x="699617" y="220599"/>
                  </a:lnTo>
                  <a:lnTo>
                    <a:pt x="698627" y="221183"/>
                  </a:lnTo>
                  <a:lnTo>
                    <a:pt x="699338" y="219913"/>
                  </a:lnTo>
                  <a:lnTo>
                    <a:pt x="700049" y="218643"/>
                  </a:lnTo>
                  <a:lnTo>
                    <a:pt x="701611" y="217373"/>
                  </a:lnTo>
                  <a:lnTo>
                    <a:pt x="703249" y="217373"/>
                  </a:lnTo>
                  <a:lnTo>
                    <a:pt x="705815" y="216103"/>
                  </a:lnTo>
                  <a:lnTo>
                    <a:pt x="705815" y="213956"/>
                  </a:lnTo>
                  <a:lnTo>
                    <a:pt x="703605" y="214833"/>
                  </a:lnTo>
                  <a:lnTo>
                    <a:pt x="700760" y="216103"/>
                  </a:lnTo>
                  <a:lnTo>
                    <a:pt x="698131" y="218643"/>
                  </a:lnTo>
                  <a:lnTo>
                    <a:pt x="696417" y="219456"/>
                  </a:lnTo>
                  <a:lnTo>
                    <a:pt x="696417" y="256743"/>
                  </a:lnTo>
                  <a:lnTo>
                    <a:pt x="696353" y="258013"/>
                  </a:lnTo>
                  <a:lnTo>
                    <a:pt x="695998" y="259283"/>
                  </a:lnTo>
                  <a:lnTo>
                    <a:pt x="694080" y="259283"/>
                  </a:lnTo>
                  <a:lnTo>
                    <a:pt x="691730" y="256743"/>
                  </a:lnTo>
                  <a:lnTo>
                    <a:pt x="692010" y="255473"/>
                  </a:lnTo>
                  <a:lnTo>
                    <a:pt x="693293" y="254203"/>
                  </a:lnTo>
                  <a:lnTo>
                    <a:pt x="694994" y="254203"/>
                  </a:lnTo>
                  <a:lnTo>
                    <a:pt x="696417" y="256743"/>
                  </a:lnTo>
                  <a:lnTo>
                    <a:pt x="696417" y="219456"/>
                  </a:lnTo>
                  <a:lnTo>
                    <a:pt x="695426" y="219913"/>
                  </a:lnTo>
                  <a:lnTo>
                    <a:pt x="698550" y="216103"/>
                  </a:lnTo>
                  <a:lnTo>
                    <a:pt x="701751" y="212293"/>
                  </a:lnTo>
                  <a:lnTo>
                    <a:pt x="702614" y="211023"/>
                  </a:lnTo>
                  <a:lnTo>
                    <a:pt x="703681" y="209753"/>
                  </a:lnTo>
                  <a:lnTo>
                    <a:pt x="702894" y="208483"/>
                  </a:lnTo>
                  <a:lnTo>
                    <a:pt x="701332" y="205943"/>
                  </a:lnTo>
                  <a:lnTo>
                    <a:pt x="699414" y="207213"/>
                  </a:lnTo>
                  <a:lnTo>
                    <a:pt x="698055" y="207213"/>
                  </a:lnTo>
                  <a:lnTo>
                    <a:pt x="695706" y="208483"/>
                  </a:lnTo>
                  <a:lnTo>
                    <a:pt x="694994" y="207213"/>
                  </a:lnTo>
                  <a:lnTo>
                    <a:pt x="694220" y="200863"/>
                  </a:lnTo>
                  <a:lnTo>
                    <a:pt x="692581" y="199593"/>
                  </a:lnTo>
                  <a:lnTo>
                    <a:pt x="690511" y="199593"/>
                  </a:lnTo>
                  <a:lnTo>
                    <a:pt x="690511" y="407873"/>
                  </a:lnTo>
                  <a:lnTo>
                    <a:pt x="689952" y="410413"/>
                  </a:lnTo>
                  <a:lnTo>
                    <a:pt x="686676" y="410413"/>
                  </a:lnTo>
                  <a:lnTo>
                    <a:pt x="684758" y="407873"/>
                  </a:lnTo>
                  <a:lnTo>
                    <a:pt x="683120" y="407873"/>
                  </a:lnTo>
                  <a:lnTo>
                    <a:pt x="680847" y="410413"/>
                  </a:lnTo>
                  <a:lnTo>
                    <a:pt x="678992" y="411683"/>
                  </a:lnTo>
                  <a:lnTo>
                    <a:pt x="670179" y="411683"/>
                  </a:lnTo>
                  <a:lnTo>
                    <a:pt x="670318" y="409143"/>
                  </a:lnTo>
                  <a:lnTo>
                    <a:pt x="669112" y="406603"/>
                  </a:lnTo>
                  <a:lnTo>
                    <a:pt x="667613" y="404063"/>
                  </a:lnTo>
                  <a:lnTo>
                    <a:pt x="670598" y="402793"/>
                  </a:lnTo>
                  <a:lnTo>
                    <a:pt x="672947" y="404063"/>
                  </a:lnTo>
                  <a:lnTo>
                    <a:pt x="673519" y="401523"/>
                  </a:lnTo>
                  <a:lnTo>
                    <a:pt x="677926" y="398983"/>
                  </a:lnTo>
                  <a:lnTo>
                    <a:pt x="676008" y="397713"/>
                  </a:lnTo>
                  <a:lnTo>
                    <a:pt x="673798" y="396443"/>
                  </a:lnTo>
                  <a:lnTo>
                    <a:pt x="673163" y="393903"/>
                  </a:lnTo>
                  <a:lnTo>
                    <a:pt x="672668" y="392633"/>
                  </a:lnTo>
                  <a:lnTo>
                    <a:pt x="664552" y="392633"/>
                  </a:lnTo>
                  <a:lnTo>
                    <a:pt x="664337" y="391363"/>
                  </a:lnTo>
                  <a:lnTo>
                    <a:pt x="667118" y="388823"/>
                  </a:lnTo>
                  <a:lnTo>
                    <a:pt x="670458" y="387553"/>
                  </a:lnTo>
                  <a:lnTo>
                    <a:pt x="670598" y="387553"/>
                  </a:lnTo>
                  <a:lnTo>
                    <a:pt x="668794" y="385013"/>
                  </a:lnTo>
                  <a:lnTo>
                    <a:pt x="667893" y="383743"/>
                  </a:lnTo>
                  <a:lnTo>
                    <a:pt x="666826" y="382473"/>
                  </a:lnTo>
                  <a:lnTo>
                    <a:pt x="667181" y="381203"/>
                  </a:lnTo>
                  <a:lnTo>
                    <a:pt x="672871" y="387553"/>
                  </a:lnTo>
                  <a:lnTo>
                    <a:pt x="675652" y="390093"/>
                  </a:lnTo>
                  <a:lnTo>
                    <a:pt x="676783" y="391363"/>
                  </a:lnTo>
                  <a:lnTo>
                    <a:pt x="677849" y="392633"/>
                  </a:lnTo>
                  <a:lnTo>
                    <a:pt x="679704" y="391363"/>
                  </a:lnTo>
                  <a:lnTo>
                    <a:pt x="682764" y="390093"/>
                  </a:lnTo>
                  <a:lnTo>
                    <a:pt x="684618" y="391363"/>
                  </a:lnTo>
                  <a:lnTo>
                    <a:pt x="683831" y="392633"/>
                  </a:lnTo>
                  <a:lnTo>
                    <a:pt x="680491" y="395173"/>
                  </a:lnTo>
                  <a:lnTo>
                    <a:pt x="682840" y="397713"/>
                  </a:lnTo>
                  <a:lnTo>
                    <a:pt x="684542" y="397713"/>
                  </a:lnTo>
                  <a:lnTo>
                    <a:pt x="688174" y="400253"/>
                  </a:lnTo>
                  <a:lnTo>
                    <a:pt x="689241" y="404063"/>
                  </a:lnTo>
                  <a:lnTo>
                    <a:pt x="690511" y="407873"/>
                  </a:lnTo>
                  <a:lnTo>
                    <a:pt x="690511" y="199593"/>
                  </a:lnTo>
                  <a:lnTo>
                    <a:pt x="683755" y="199593"/>
                  </a:lnTo>
                  <a:lnTo>
                    <a:pt x="681266" y="202133"/>
                  </a:lnTo>
                  <a:lnTo>
                    <a:pt x="683336" y="202133"/>
                  </a:lnTo>
                  <a:lnTo>
                    <a:pt x="685749" y="203403"/>
                  </a:lnTo>
                  <a:lnTo>
                    <a:pt x="688098" y="204673"/>
                  </a:lnTo>
                  <a:lnTo>
                    <a:pt x="690372" y="208483"/>
                  </a:lnTo>
                  <a:lnTo>
                    <a:pt x="689876" y="210921"/>
                  </a:lnTo>
                  <a:lnTo>
                    <a:pt x="689876" y="312623"/>
                  </a:lnTo>
                  <a:lnTo>
                    <a:pt x="686104" y="312623"/>
                  </a:lnTo>
                  <a:lnTo>
                    <a:pt x="686955" y="310083"/>
                  </a:lnTo>
                  <a:lnTo>
                    <a:pt x="686460" y="310083"/>
                  </a:lnTo>
                  <a:lnTo>
                    <a:pt x="686752" y="307543"/>
                  </a:lnTo>
                  <a:lnTo>
                    <a:pt x="686396" y="306273"/>
                  </a:lnTo>
                  <a:lnTo>
                    <a:pt x="688314" y="306273"/>
                  </a:lnTo>
                  <a:lnTo>
                    <a:pt x="689660" y="308813"/>
                  </a:lnTo>
                  <a:lnTo>
                    <a:pt x="689775" y="311353"/>
                  </a:lnTo>
                  <a:lnTo>
                    <a:pt x="689876" y="312623"/>
                  </a:lnTo>
                  <a:lnTo>
                    <a:pt x="689876" y="210921"/>
                  </a:lnTo>
                  <a:lnTo>
                    <a:pt x="689597" y="212293"/>
                  </a:lnTo>
                  <a:lnTo>
                    <a:pt x="688454" y="212293"/>
                  </a:lnTo>
                  <a:lnTo>
                    <a:pt x="688454" y="270713"/>
                  </a:lnTo>
                  <a:lnTo>
                    <a:pt x="687247" y="272072"/>
                  </a:lnTo>
                  <a:lnTo>
                    <a:pt x="687247" y="285953"/>
                  </a:lnTo>
                  <a:lnTo>
                    <a:pt x="686181" y="288493"/>
                  </a:lnTo>
                  <a:lnTo>
                    <a:pt x="683831" y="289763"/>
                  </a:lnTo>
                  <a:lnTo>
                    <a:pt x="681621" y="289763"/>
                  </a:lnTo>
                  <a:lnTo>
                    <a:pt x="678916" y="288493"/>
                  </a:lnTo>
                  <a:lnTo>
                    <a:pt x="678637" y="287223"/>
                  </a:lnTo>
                  <a:lnTo>
                    <a:pt x="679640" y="284683"/>
                  </a:lnTo>
                  <a:lnTo>
                    <a:pt x="683336" y="283413"/>
                  </a:lnTo>
                  <a:lnTo>
                    <a:pt x="685038" y="283413"/>
                  </a:lnTo>
                  <a:lnTo>
                    <a:pt x="686460" y="284683"/>
                  </a:lnTo>
                  <a:lnTo>
                    <a:pt x="687247" y="285953"/>
                  </a:lnTo>
                  <a:lnTo>
                    <a:pt x="687247" y="272072"/>
                  </a:lnTo>
                  <a:lnTo>
                    <a:pt x="686181" y="273253"/>
                  </a:lnTo>
                  <a:lnTo>
                    <a:pt x="684110" y="271983"/>
                  </a:lnTo>
                  <a:lnTo>
                    <a:pt x="686892" y="269443"/>
                  </a:lnTo>
                  <a:lnTo>
                    <a:pt x="688454" y="270713"/>
                  </a:lnTo>
                  <a:lnTo>
                    <a:pt x="688454" y="212293"/>
                  </a:lnTo>
                  <a:lnTo>
                    <a:pt x="685749" y="212293"/>
                  </a:lnTo>
                  <a:lnTo>
                    <a:pt x="685685" y="211023"/>
                  </a:lnTo>
                  <a:lnTo>
                    <a:pt x="685038" y="208483"/>
                  </a:lnTo>
                  <a:lnTo>
                    <a:pt x="684403" y="207213"/>
                  </a:lnTo>
                  <a:lnTo>
                    <a:pt x="684047" y="206895"/>
                  </a:lnTo>
                  <a:lnTo>
                    <a:pt x="684047" y="277063"/>
                  </a:lnTo>
                  <a:lnTo>
                    <a:pt x="682409" y="279603"/>
                  </a:lnTo>
                  <a:lnTo>
                    <a:pt x="680351" y="277063"/>
                  </a:lnTo>
                  <a:lnTo>
                    <a:pt x="682129" y="274523"/>
                  </a:lnTo>
                  <a:lnTo>
                    <a:pt x="684047" y="277063"/>
                  </a:lnTo>
                  <a:lnTo>
                    <a:pt x="684047" y="206895"/>
                  </a:lnTo>
                  <a:lnTo>
                    <a:pt x="683018" y="205943"/>
                  </a:lnTo>
                  <a:lnTo>
                    <a:pt x="681621" y="204673"/>
                  </a:lnTo>
                  <a:lnTo>
                    <a:pt x="678281" y="205943"/>
                  </a:lnTo>
                  <a:lnTo>
                    <a:pt x="674801" y="204673"/>
                  </a:lnTo>
                  <a:lnTo>
                    <a:pt x="673798" y="205549"/>
                  </a:lnTo>
                  <a:lnTo>
                    <a:pt x="673798" y="296113"/>
                  </a:lnTo>
                  <a:lnTo>
                    <a:pt x="673735" y="301193"/>
                  </a:lnTo>
                  <a:lnTo>
                    <a:pt x="669251" y="301193"/>
                  </a:lnTo>
                  <a:lnTo>
                    <a:pt x="667677" y="299923"/>
                  </a:lnTo>
                  <a:lnTo>
                    <a:pt x="665835" y="298437"/>
                  </a:lnTo>
                  <a:lnTo>
                    <a:pt x="665835" y="386283"/>
                  </a:lnTo>
                  <a:lnTo>
                    <a:pt x="663486" y="388823"/>
                  </a:lnTo>
                  <a:lnTo>
                    <a:pt x="661924" y="386283"/>
                  </a:lnTo>
                  <a:lnTo>
                    <a:pt x="663625" y="385013"/>
                  </a:lnTo>
                  <a:lnTo>
                    <a:pt x="665835" y="386283"/>
                  </a:lnTo>
                  <a:lnTo>
                    <a:pt x="665835" y="298437"/>
                  </a:lnTo>
                  <a:lnTo>
                    <a:pt x="664552" y="297383"/>
                  </a:lnTo>
                  <a:lnTo>
                    <a:pt x="664908" y="296113"/>
                  </a:lnTo>
                  <a:lnTo>
                    <a:pt x="665340" y="293573"/>
                  </a:lnTo>
                  <a:lnTo>
                    <a:pt x="667118" y="294843"/>
                  </a:lnTo>
                  <a:lnTo>
                    <a:pt x="668045" y="293573"/>
                  </a:lnTo>
                  <a:lnTo>
                    <a:pt x="671449" y="294843"/>
                  </a:lnTo>
                  <a:lnTo>
                    <a:pt x="673798" y="296113"/>
                  </a:lnTo>
                  <a:lnTo>
                    <a:pt x="673798" y="205549"/>
                  </a:lnTo>
                  <a:lnTo>
                    <a:pt x="671880" y="207213"/>
                  </a:lnTo>
                  <a:lnTo>
                    <a:pt x="668464" y="208483"/>
                  </a:lnTo>
                  <a:lnTo>
                    <a:pt x="669112" y="205943"/>
                  </a:lnTo>
                  <a:lnTo>
                    <a:pt x="669823" y="204673"/>
                  </a:lnTo>
                  <a:lnTo>
                    <a:pt x="670102" y="202133"/>
                  </a:lnTo>
                  <a:lnTo>
                    <a:pt x="670737" y="198323"/>
                  </a:lnTo>
                  <a:lnTo>
                    <a:pt x="671093" y="194513"/>
                  </a:lnTo>
                  <a:lnTo>
                    <a:pt x="669531" y="190703"/>
                  </a:lnTo>
                  <a:lnTo>
                    <a:pt x="668680" y="188163"/>
                  </a:lnTo>
                  <a:lnTo>
                    <a:pt x="667181" y="186893"/>
                  </a:lnTo>
                  <a:lnTo>
                    <a:pt x="662495" y="184353"/>
                  </a:lnTo>
                  <a:lnTo>
                    <a:pt x="662343" y="186893"/>
                  </a:lnTo>
                  <a:lnTo>
                    <a:pt x="661212" y="188163"/>
                  </a:lnTo>
                  <a:lnTo>
                    <a:pt x="659295" y="188163"/>
                  </a:lnTo>
                  <a:lnTo>
                    <a:pt x="659295" y="306273"/>
                  </a:lnTo>
                  <a:lnTo>
                    <a:pt x="658863" y="308813"/>
                  </a:lnTo>
                  <a:lnTo>
                    <a:pt x="658368" y="312623"/>
                  </a:lnTo>
                  <a:lnTo>
                    <a:pt x="656374" y="313893"/>
                  </a:lnTo>
                  <a:lnTo>
                    <a:pt x="655726" y="313893"/>
                  </a:lnTo>
                  <a:lnTo>
                    <a:pt x="655726" y="330403"/>
                  </a:lnTo>
                  <a:lnTo>
                    <a:pt x="651535" y="330403"/>
                  </a:lnTo>
                  <a:lnTo>
                    <a:pt x="649617" y="330720"/>
                  </a:lnTo>
                  <a:lnTo>
                    <a:pt x="649617" y="372313"/>
                  </a:lnTo>
                  <a:lnTo>
                    <a:pt x="649541" y="372986"/>
                  </a:lnTo>
                  <a:lnTo>
                    <a:pt x="649541" y="410413"/>
                  </a:lnTo>
                  <a:lnTo>
                    <a:pt x="648258" y="412953"/>
                  </a:lnTo>
                  <a:lnTo>
                    <a:pt x="644131" y="412953"/>
                  </a:lnTo>
                  <a:lnTo>
                    <a:pt x="643572" y="410413"/>
                  </a:lnTo>
                  <a:lnTo>
                    <a:pt x="642785" y="406603"/>
                  </a:lnTo>
                  <a:lnTo>
                    <a:pt x="640511" y="407873"/>
                  </a:lnTo>
                  <a:lnTo>
                    <a:pt x="638302" y="407873"/>
                  </a:lnTo>
                  <a:lnTo>
                    <a:pt x="639445" y="411683"/>
                  </a:lnTo>
                  <a:lnTo>
                    <a:pt x="637235" y="414223"/>
                  </a:lnTo>
                  <a:lnTo>
                    <a:pt x="632688" y="412953"/>
                  </a:lnTo>
                  <a:lnTo>
                    <a:pt x="632688" y="420573"/>
                  </a:lnTo>
                  <a:lnTo>
                    <a:pt x="630758" y="423113"/>
                  </a:lnTo>
                  <a:lnTo>
                    <a:pt x="629983" y="422770"/>
                  </a:lnTo>
                  <a:lnTo>
                    <a:pt x="629983" y="458673"/>
                  </a:lnTo>
                  <a:lnTo>
                    <a:pt x="627634" y="457403"/>
                  </a:lnTo>
                  <a:lnTo>
                    <a:pt x="625995" y="457403"/>
                  </a:lnTo>
                  <a:lnTo>
                    <a:pt x="625856" y="454863"/>
                  </a:lnTo>
                  <a:lnTo>
                    <a:pt x="626846" y="453593"/>
                  </a:lnTo>
                  <a:lnTo>
                    <a:pt x="628980" y="454863"/>
                  </a:lnTo>
                  <a:lnTo>
                    <a:pt x="629488" y="456133"/>
                  </a:lnTo>
                  <a:lnTo>
                    <a:pt x="629983" y="458673"/>
                  </a:lnTo>
                  <a:lnTo>
                    <a:pt x="629983" y="422770"/>
                  </a:lnTo>
                  <a:lnTo>
                    <a:pt x="627913" y="421843"/>
                  </a:lnTo>
                  <a:lnTo>
                    <a:pt x="627278" y="420573"/>
                  </a:lnTo>
                  <a:lnTo>
                    <a:pt x="625995" y="420573"/>
                  </a:lnTo>
                  <a:lnTo>
                    <a:pt x="624217" y="419303"/>
                  </a:lnTo>
                  <a:lnTo>
                    <a:pt x="623938" y="421843"/>
                  </a:lnTo>
                  <a:lnTo>
                    <a:pt x="625068" y="424383"/>
                  </a:lnTo>
                  <a:lnTo>
                    <a:pt x="624001" y="425653"/>
                  </a:lnTo>
                  <a:lnTo>
                    <a:pt x="623011" y="428193"/>
                  </a:lnTo>
                  <a:lnTo>
                    <a:pt x="620445" y="426923"/>
                  </a:lnTo>
                  <a:lnTo>
                    <a:pt x="618807" y="429463"/>
                  </a:lnTo>
                  <a:lnTo>
                    <a:pt x="620801" y="430733"/>
                  </a:lnTo>
                  <a:lnTo>
                    <a:pt x="623011" y="430733"/>
                  </a:lnTo>
                  <a:lnTo>
                    <a:pt x="628421" y="438353"/>
                  </a:lnTo>
                  <a:lnTo>
                    <a:pt x="627202" y="442163"/>
                  </a:lnTo>
                  <a:lnTo>
                    <a:pt x="624357" y="442582"/>
                  </a:lnTo>
                  <a:lnTo>
                    <a:pt x="624357" y="471373"/>
                  </a:lnTo>
                  <a:lnTo>
                    <a:pt x="622731" y="472643"/>
                  </a:lnTo>
                  <a:lnTo>
                    <a:pt x="621017" y="471373"/>
                  </a:lnTo>
                  <a:lnTo>
                    <a:pt x="622579" y="470103"/>
                  </a:lnTo>
                  <a:lnTo>
                    <a:pt x="624357" y="471373"/>
                  </a:lnTo>
                  <a:lnTo>
                    <a:pt x="624357" y="442582"/>
                  </a:lnTo>
                  <a:lnTo>
                    <a:pt x="620166" y="443204"/>
                  </a:lnTo>
                  <a:lnTo>
                    <a:pt x="620166" y="454863"/>
                  </a:lnTo>
                  <a:lnTo>
                    <a:pt x="618667" y="457403"/>
                  </a:lnTo>
                  <a:lnTo>
                    <a:pt x="616178" y="454863"/>
                  </a:lnTo>
                  <a:lnTo>
                    <a:pt x="618032" y="452323"/>
                  </a:lnTo>
                  <a:lnTo>
                    <a:pt x="620166" y="454863"/>
                  </a:lnTo>
                  <a:lnTo>
                    <a:pt x="620166" y="443204"/>
                  </a:lnTo>
                  <a:lnTo>
                    <a:pt x="618528" y="443433"/>
                  </a:lnTo>
                  <a:lnTo>
                    <a:pt x="615823" y="443433"/>
                  </a:lnTo>
                  <a:lnTo>
                    <a:pt x="616394" y="447243"/>
                  </a:lnTo>
                  <a:lnTo>
                    <a:pt x="615759" y="447243"/>
                  </a:lnTo>
                  <a:lnTo>
                    <a:pt x="615759" y="512013"/>
                  </a:lnTo>
                  <a:lnTo>
                    <a:pt x="615403" y="512381"/>
                  </a:lnTo>
                  <a:lnTo>
                    <a:pt x="615403" y="543763"/>
                  </a:lnTo>
                  <a:lnTo>
                    <a:pt x="613765" y="545033"/>
                  </a:lnTo>
                  <a:lnTo>
                    <a:pt x="608990" y="541223"/>
                  </a:lnTo>
                  <a:lnTo>
                    <a:pt x="610844" y="539953"/>
                  </a:lnTo>
                  <a:lnTo>
                    <a:pt x="615403" y="543763"/>
                  </a:lnTo>
                  <a:lnTo>
                    <a:pt x="615403" y="512381"/>
                  </a:lnTo>
                  <a:lnTo>
                    <a:pt x="610704" y="517093"/>
                  </a:lnTo>
                  <a:lnTo>
                    <a:pt x="610489" y="517321"/>
                  </a:lnTo>
                  <a:lnTo>
                    <a:pt x="610489" y="529793"/>
                  </a:lnTo>
                  <a:lnTo>
                    <a:pt x="610133" y="531063"/>
                  </a:lnTo>
                  <a:lnTo>
                    <a:pt x="609561" y="534873"/>
                  </a:lnTo>
                  <a:lnTo>
                    <a:pt x="607999" y="534873"/>
                  </a:lnTo>
                  <a:lnTo>
                    <a:pt x="607999" y="542493"/>
                  </a:lnTo>
                  <a:lnTo>
                    <a:pt x="606933" y="545033"/>
                  </a:lnTo>
                  <a:lnTo>
                    <a:pt x="606577" y="544791"/>
                  </a:lnTo>
                  <a:lnTo>
                    <a:pt x="606577" y="555193"/>
                  </a:lnTo>
                  <a:lnTo>
                    <a:pt x="604443" y="557733"/>
                  </a:lnTo>
                  <a:lnTo>
                    <a:pt x="601459" y="557733"/>
                  </a:lnTo>
                  <a:lnTo>
                    <a:pt x="601383" y="555193"/>
                  </a:lnTo>
                  <a:lnTo>
                    <a:pt x="603732" y="553923"/>
                  </a:lnTo>
                  <a:lnTo>
                    <a:pt x="606577" y="555193"/>
                  </a:lnTo>
                  <a:lnTo>
                    <a:pt x="606577" y="544791"/>
                  </a:lnTo>
                  <a:lnTo>
                    <a:pt x="605078" y="543763"/>
                  </a:lnTo>
                  <a:lnTo>
                    <a:pt x="604799" y="541223"/>
                  </a:lnTo>
                  <a:lnTo>
                    <a:pt x="605370" y="539953"/>
                  </a:lnTo>
                  <a:lnTo>
                    <a:pt x="607504" y="541223"/>
                  </a:lnTo>
                  <a:lnTo>
                    <a:pt x="607999" y="542493"/>
                  </a:lnTo>
                  <a:lnTo>
                    <a:pt x="607999" y="534873"/>
                  </a:lnTo>
                  <a:lnTo>
                    <a:pt x="607364" y="534873"/>
                  </a:lnTo>
                  <a:lnTo>
                    <a:pt x="603453" y="533603"/>
                  </a:lnTo>
                  <a:lnTo>
                    <a:pt x="601738" y="533603"/>
                  </a:lnTo>
                  <a:lnTo>
                    <a:pt x="600811" y="532853"/>
                  </a:lnTo>
                  <a:lnTo>
                    <a:pt x="600811" y="538683"/>
                  </a:lnTo>
                  <a:lnTo>
                    <a:pt x="599465" y="539737"/>
                  </a:lnTo>
                  <a:lnTo>
                    <a:pt x="599465" y="553923"/>
                  </a:lnTo>
                  <a:lnTo>
                    <a:pt x="598182" y="555193"/>
                  </a:lnTo>
                  <a:lnTo>
                    <a:pt x="595833" y="553923"/>
                  </a:lnTo>
                  <a:lnTo>
                    <a:pt x="597192" y="552653"/>
                  </a:lnTo>
                  <a:lnTo>
                    <a:pt x="599465" y="553923"/>
                  </a:lnTo>
                  <a:lnTo>
                    <a:pt x="599465" y="539737"/>
                  </a:lnTo>
                  <a:lnTo>
                    <a:pt x="599186" y="539953"/>
                  </a:lnTo>
                  <a:lnTo>
                    <a:pt x="597611" y="541223"/>
                  </a:lnTo>
                  <a:lnTo>
                    <a:pt x="590359" y="541223"/>
                  </a:lnTo>
                  <a:lnTo>
                    <a:pt x="588860" y="539953"/>
                  </a:lnTo>
                  <a:lnTo>
                    <a:pt x="588657" y="538683"/>
                  </a:lnTo>
                  <a:lnTo>
                    <a:pt x="590435" y="537413"/>
                  </a:lnTo>
                  <a:lnTo>
                    <a:pt x="592988" y="536143"/>
                  </a:lnTo>
                  <a:lnTo>
                    <a:pt x="595769" y="536143"/>
                  </a:lnTo>
                  <a:lnTo>
                    <a:pt x="600748" y="537413"/>
                  </a:lnTo>
                  <a:lnTo>
                    <a:pt x="600811" y="538683"/>
                  </a:lnTo>
                  <a:lnTo>
                    <a:pt x="600811" y="532853"/>
                  </a:lnTo>
                  <a:lnTo>
                    <a:pt x="600176" y="532333"/>
                  </a:lnTo>
                  <a:lnTo>
                    <a:pt x="598398" y="531063"/>
                  </a:lnTo>
                  <a:lnTo>
                    <a:pt x="600316" y="528523"/>
                  </a:lnTo>
                  <a:lnTo>
                    <a:pt x="601954" y="528523"/>
                  </a:lnTo>
                  <a:lnTo>
                    <a:pt x="603656" y="527253"/>
                  </a:lnTo>
                  <a:lnTo>
                    <a:pt x="608279" y="527253"/>
                  </a:lnTo>
                  <a:lnTo>
                    <a:pt x="610489" y="529793"/>
                  </a:lnTo>
                  <a:lnTo>
                    <a:pt x="610489" y="517321"/>
                  </a:lnTo>
                  <a:lnTo>
                    <a:pt x="608279" y="519633"/>
                  </a:lnTo>
                  <a:lnTo>
                    <a:pt x="605370" y="520903"/>
                  </a:lnTo>
                  <a:lnTo>
                    <a:pt x="602945" y="520903"/>
                  </a:lnTo>
                  <a:lnTo>
                    <a:pt x="603656" y="522173"/>
                  </a:lnTo>
                  <a:lnTo>
                    <a:pt x="602234" y="523443"/>
                  </a:lnTo>
                  <a:lnTo>
                    <a:pt x="599541" y="522173"/>
                  </a:lnTo>
                  <a:lnTo>
                    <a:pt x="600392" y="520903"/>
                  </a:lnTo>
                  <a:lnTo>
                    <a:pt x="603300" y="519633"/>
                  </a:lnTo>
                  <a:lnTo>
                    <a:pt x="604227" y="517093"/>
                  </a:lnTo>
                  <a:lnTo>
                    <a:pt x="606856" y="512013"/>
                  </a:lnTo>
                  <a:lnTo>
                    <a:pt x="608215" y="509473"/>
                  </a:lnTo>
                  <a:lnTo>
                    <a:pt x="608926" y="508203"/>
                  </a:lnTo>
                  <a:lnTo>
                    <a:pt x="609638" y="506933"/>
                  </a:lnTo>
                  <a:lnTo>
                    <a:pt x="610489" y="505663"/>
                  </a:lnTo>
                  <a:lnTo>
                    <a:pt x="611339" y="503123"/>
                  </a:lnTo>
                  <a:lnTo>
                    <a:pt x="613410" y="503123"/>
                  </a:lnTo>
                  <a:lnTo>
                    <a:pt x="614045" y="504393"/>
                  </a:lnTo>
                  <a:lnTo>
                    <a:pt x="612838" y="505663"/>
                  </a:lnTo>
                  <a:lnTo>
                    <a:pt x="611276" y="506933"/>
                  </a:lnTo>
                  <a:lnTo>
                    <a:pt x="609854" y="508203"/>
                  </a:lnTo>
                  <a:lnTo>
                    <a:pt x="610781" y="510743"/>
                  </a:lnTo>
                  <a:lnTo>
                    <a:pt x="613765" y="510743"/>
                  </a:lnTo>
                  <a:lnTo>
                    <a:pt x="615759" y="512013"/>
                  </a:lnTo>
                  <a:lnTo>
                    <a:pt x="615759" y="447243"/>
                  </a:lnTo>
                  <a:lnTo>
                    <a:pt x="614692" y="447243"/>
                  </a:lnTo>
                  <a:lnTo>
                    <a:pt x="610984" y="444703"/>
                  </a:lnTo>
                  <a:lnTo>
                    <a:pt x="611632" y="447243"/>
                  </a:lnTo>
                  <a:lnTo>
                    <a:pt x="611276" y="448513"/>
                  </a:lnTo>
                  <a:lnTo>
                    <a:pt x="608279" y="451053"/>
                  </a:lnTo>
                  <a:lnTo>
                    <a:pt x="608215" y="452323"/>
                  </a:lnTo>
                  <a:lnTo>
                    <a:pt x="610628" y="456133"/>
                  </a:lnTo>
                  <a:lnTo>
                    <a:pt x="611695" y="457403"/>
                  </a:lnTo>
                  <a:lnTo>
                    <a:pt x="611200" y="457784"/>
                  </a:lnTo>
                  <a:lnTo>
                    <a:pt x="611200" y="471360"/>
                  </a:lnTo>
                  <a:lnTo>
                    <a:pt x="610781" y="472643"/>
                  </a:lnTo>
                  <a:lnTo>
                    <a:pt x="610273" y="472643"/>
                  </a:lnTo>
                  <a:lnTo>
                    <a:pt x="610273" y="498043"/>
                  </a:lnTo>
                  <a:lnTo>
                    <a:pt x="607288" y="501853"/>
                  </a:lnTo>
                  <a:lnTo>
                    <a:pt x="602945" y="500583"/>
                  </a:lnTo>
                  <a:lnTo>
                    <a:pt x="603948" y="499313"/>
                  </a:lnTo>
                  <a:lnTo>
                    <a:pt x="604520" y="498043"/>
                  </a:lnTo>
                  <a:lnTo>
                    <a:pt x="605053" y="496773"/>
                  </a:lnTo>
                  <a:lnTo>
                    <a:pt x="605586" y="495503"/>
                  </a:lnTo>
                  <a:lnTo>
                    <a:pt x="608215" y="496773"/>
                  </a:lnTo>
                  <a:lnTo>
                    <a:pt x="609854" y="495503"/>
                  </a:lnTo>
                  <a:lnTo>
                    <a:pt x="610273" y="498043"/>
                  </a:lnTo>
                  <a:lnTo>
                    <a:pt x="610273" y="472643"/>
                  </a:lnTo>
                  <a:lnTo>
                    <a:pt x="608926" y="472643"/>
                  </a:lnTo>
                  <a:lnTo>
                    <a:pt x="608850" y="482803"/>
                  </a:lnTo>
                  <a:lnTo>
                    <a:pt x="608787" y="485343"/>
                  </a:lnTo>
                  <a:lnTo>
                    <a:pt x="607148" y="486613"/>
                  </a:lnTo>
                  <a:lnTo>
                    <a:pt x="605231" y="486613"/>
                  </a:lnTo>
                  <a:lnTo>
                    <a:pt x="603948" y="484073"/>
                  </a:lnTo>
                  <a:lnTo>
                    <a:pt x="604088" y="480263"/>
                  </a:lnTo>
                  <a:lnTo>
                    <a:pt x="606298" y="480263"/>
                  </a:lnTo>
                  <a:lnTo>
                    <a:pt x="608850" y="482803"/>
                  </a:lnTo>
                  <a:lnTo>
                    <a:pt x="608850" y="472567"/>
                  </a:lnTo>
                  <a:lnTo>
                    <a:pt x="606501" y="470103"/>
                  </a:lnTo>
                  <a:lnTo>
                    <a:pt x="604659" y="467563"/>
                  </a:lnTo>
                  <a:lnTo>
                    <a:pt x="605790" y="463753"/>
                  </a:lnTo>
                  <a:lnTo>
                    <a:pt x="609066" y="465023"/>
                  </a:lnTo>
                  <a:lnTo>
                    <a:pt x="610425" y="467563"/>
                  </a:lnTo>
                  <a:lnTo>
                    <a:pt x="611200" y="471360"/>
                  </a:lnTo>
                  <a:lnTo>
                    <a:pt x="611200" y="457784"/>
                  </a:lnTo>
                  <a:lnTo>
                    <a:pt x="609993" y="458673"/>
                  </a:lnTo>
                  <a:lnTo>
                    <a:pt x="605510" y="458673"/>
                  </a:lnTo>
                  <a:lnTo>
                    <a:pt x="604443" y="457085"/>
                  </a:lnTo>
                  <a:lnTo>
                    <a:pt x="604443" y="463753"/>
                  </a:lnTo>
                  <a:lnTo>
                    <a:pt x="599605" y="467563"/>
                  </a:lnTo>
                  <a:lnTo>
                    <a:pt x="598322" y="465023"/>
                  </a:lnTo>
                  <a:lnTo>
                    <a:pt x="598538" y="463753"/>
                  </a:lnTo>
                  <a:lnTo>
                    <a:pt x="599744" y="461213"/>
                  </a:lnTo>
                  <a:lnTo>
                    <a:pt x="602170" y="461213"/>
                  </a:lnTo>
                  <a:lnTo>
                    <a:pt x="604443" y="463753"/>
                  </a:lnTo>
                  <a:lnTo>
                    <a:pt x="604443" y="457085"/>
                  </a:lnTo>
                  <a:lnTo>
                    <a:pt x="603808" y="456133"/>
                  </a:lnTo>
                  <a:lnTo>
                    <a:pt x="602310" y="454863"/>
                  </a:lnTo>
                  <a:lnTo>
                    <a:pt x="601459" y="453593"/>
                  </a:lnTo>
                  <a:lnTo>
                    <a:pt x="600608" y="452323"/>
                  </a:lnTo>
                  <a:lnTo>
                    <a:pt x="595769" y="448513"/>
                  </a:lnTo>
                  <a:lnTo>
                    <a:pt x="594194" y="449580"/>
                  </a:lnTo>
                  <a:lnTo>
                    <a:pt x="594194" y="457403"/>
                  </a:lnTo>
                  <a:lnTo>
                    <a:pt x="593839" y="459943"/>
                  </a:lnTo>
                  <a:lnTo>
                    <a:pt x="593483" y="459943"/>
                  </a:lnTo>
                  <a:lnTo>
                    <a:pt x="593483" y="528523"/>
                  </a:lnTo>
                  <a:lnTo>
                    <a:pt x="592632" y="532333"/>
                  </a:lnTo>
                  <a:lnTo>
                    <a:pt x="586879" y="532333"/>
                  </a:lnTo>
                  <a:lnTo>
                    <a:pt x="586879" y="543763"/>
                  </a:lnTo>
                  <a:lnTo>
                    <a:pt x="586524" y="547573"/>
                  </a:lnTo>
                  <a:lnTo>
                    <a:pt x="580898" y="547573"/>
                  </a:lnTo>
                  <a:lnTo>
                    <a:pt x="580898" y="590753"/>
                  </a:lnTo>
                  <a:lnTo>
                    <a:pt x="578269" y="592023"/>
                  </a:lnTo>
                  <a:lnTo>
                    <a:pt x="577977" y="590753"/>
                  </a:lnTo>
                  <a:lnTo>
                    <a:pt x="579196" y="589483"/>
                  </a:lnTo>
                  <a:lnTo>
                    <a:pt x="580186" y="588213"/>
                  </a:lnTo>
                  <a:lnTo>
                    <a:pt x="580898" y="590753"/>
                  </a:lnTo>
                  <a:lnTo>
                    <a:pt x="580898" y="547573"/>
                  </a:lnTo>
                  <a:lnTo>
                    <a:pt x="579907" y="546303"/>
                  </a:lnTo>
                  <a:lnTo>
                    <a:pt x="579970" y="542493"/>
                  </a:lnTo>
                  <a:lnTo>
                    <a:pt x="580047" y="541223"/>
                  </a:lnTo>
                  <a:lnTo>
                    <a:pt x="583463" y="541223"/>
                  </a:lnTo>
                  <a:lnTo>
                    <a:pt x="586879" y="543763"/>
                  </a:lnTo>
                  <a:lnTo>
                    <a:pt x="586879" y="532333"/>
                  </a:lnTo>
                  <a:lnTo>
                    <a:pt x="578764" y="532333"/>
                  </a:lnTo>
                  <a:lnTo>
                    <a:pt x="577773" y="532650"/>
                  </a:lnTo>
                  <a:lnTo>
                    <a:pt x="577773" y="570433"/>
                  </a:lnTo>
                  <a:lnTo>
                    <a:pt x="577481" y="574243"/>
                  </a:lnTo>
                  <a:lnTo>
                    <a:pt x="575424" y="575513"/>
                  </a:lnTo>
                  <a:lnTo>
                    <a:pt x="575348" y="597103"/>
                  </a:lnTo>
                  <a:lnTo>
                    <a:pt x="574141" y="598373"/>
                  </a:lnTo>
                  <a:lnTo>
                    <a:pt x="570585" y="598373"/>
                  </a:lnTo>
                  <a:lnTo>
                    <a:pt x="568667" y="597103"/>
                  </a:lnTo>
                  <a:lnTo>
                    <a:pt x="574713" y="597103"/>
                  </a:lnTo>
                  <a:lnTo>
                    <a:pt x="573290" y="594563"/>
                  </a:lnTo>
                  <a:lnTo>
                    <a:pt x="574776" y="594563"/>
                  </a:lnTo>
                  <a:lnTo>
                    <a:pt x="574852" y="595833"/>
                  </a:lnTo>
                  <a:lnTo>
                    <a:pt x="575348" y="597103"/>
                  </a:lnTo>
                  <a:lnTo>
                    <a:pt x="575348" y="575513"/>
                  </a:lnTo>
                  <a:lnTo>
                    <a:pt x="570014" y="575513"/>
                  </a:lnTo>
                  <a:lnTo>
                    <a:pt x="567804" y="573265"/>
                  </a:lnTo>
                  <a:lnTo>
                    <a:pt x="567804" y="596519"/>
                  </a:lnTo>
                  <a:lnTo>
                    <a:pt x="566813" y="595833"/>
                  </a:lnTo>
                  <a:lnTo>
                    <a:pt x="564896" y="594563"/>
                  </a:lnTo>
                  <a:lnTo>
                    <a:pt x="561047" y="597103"/>
                  </a:lnTo>
                  <a:lnTo>
                    <a:pt x="562254" y="599643"/>
                  </a:lnTo>
                  <a:lnTo>
                    <a:pt x="562686" y="600913"/>
                  </a:lnTo>
                  <a:lnTo>
                    <a:pt x="563041" y="603453"/>
                  </a:lnTo>
                  <a:lnTo>
                    <a:pt x="563041" y="645363"/>
                  </a:lnTo>
                  <a:lnTo>
                    <a:pt x="555790" y="645363"/>
                  </a:lnTo>
                  <a:lnTo>
                    <a:pt x="556501" y="641553"/>
                  </a:lnTo>
                  <a:lnTo>
                    <a:pt x="557136" y="639013"/>
                  </a:lnTo>
                  <a:lnTo>
                    <a:pt x="561835" y="639013"/>
                  </a:lnTo>
                  <a:lnTo>
                    <a:pt x="562902" y="640283"/>
                  </a:lnTo>
                  <a:lnTo>
                    <a:pt x="563041" y="645363"/>
                  </a:lnTo>
                  <a:lnTo>
                    <a:pt x="563041" y="603453"/>
                  </a:lnTo>
                  <a:lnTo>
                    <a:pt x="562762" y="604723"/>
                  </a:lnTo>
                  <a:lnTo>
                    <a:pt x="560832" y="604723"/>
                  </a:lnTo>
                  <a:lnTo>
                    <a:pt x="558558" y="605993"/>
                  </a:lnTo>
                  <a:lnTo>
                    <a:pt x="555218" y="605993"/>
                  </a:lnTo>
                  <a:lnTo>
                    <a:pt x="555218" y="633933"/>
                  </a:lnTo>
                  <a:lnTo>
                    <a:pt x="553935" y="636473"/>
                  </a:lnTo>
                  <a:lnTo>
                    <a:pt x="549592" y="637743"/>
                  </a:lnTo>
                  <a:lnTo>
                    <a:pt x="548957" y="639013"/>
                  </a:lnTo>
                  <a:lnTo>
                    <a:pt x="548881" y="646633"/>
                  </a:lnTo>
                  <a:lnTo>
                    <a:pt x="546544" y="650443"/>
                  </a:lnTo>
                  <a:lnTo>
                    <a:pt x="545045" y="651713"/>
                  </a:lnTo>
                  <a:lnTo>
                    <a:pt x="543902" y="650938"/>
                  </a:lnTo>
                  <a:lnTo>
                    <a:pt x="543902" y="655523"/>
                  </a:lnTo>
                  <a:lnTo>
                    <a:pt x="543483" y="659333"/>
                  </a:lnTo>
                  <a:lnTo>
                    <a:pt x="542340" y="661873"/>
                  </a:lnTo>
                  <a:lnTo>
                    <a:pt x="539711" y="661873"/>
                  </a:lnTo>
                  <a:lnTo>
                    <a:pt x="539064" y="659333"/>
                  </a:lnTo>
                  <a:lnTo>
                    <a:pt x="538645" y="655523"/>
                  </a:lnTo>
                  <a:lnTo>
                    <a:pt x="539851" y="654253"/>
                  </a:lnTo>
                  <a:lnTo>
                    <a:pt x="541921" y="654253"/>
                  </a:lnTo>
                  <a:lnTo>
                    <a:pt x="543902" y="655523"/>
                  </a:lnTo>
                  <a:lnTo>
                    <a:pt x="543902" y="650938"/>
                  </a:lnTo>
                  <a:lnTo>
                    <a:pt x="543191" y="650443"/>
                  </a:lnTo>
                  <a:lnTo>
                    <a:pt x="542696" y="646633"/>
                  </a:lnTo>
                  <a:lnTo>
                    <a:pt x="542988" y="642823"/>
                  </a:lnTo>
                  <a:lnTo>
                    <a:pt x="545401" y="640283"/>
                  </a:lnTo>
                  <a:lnTo>
                    <a:pt x="545122" y="636473"/>
                  </a:lnTo>
                  <a:lnTo>
                    <a:pt x="544969" y="635203"/>
                  </a:lnTo>
                  <a:lnTo>
                    <a:pt x="547611" y="635203"/>
                  </a:lnTo>
                  <a:lnTo>
                    <a:pt x="549236" y="633933"/>
                  </a:lnTo>
                  <a:lnTo>
                    <a:pt x="547751" y="631393"/>
                  </a:lnTo>
                  <a:lnTo>
                    <a:pt x="545261" y="631393"/>
                  </a:lnTo>
                  <a:lnTo>
                    <a:pt x="544766" y="628853"/>
                  </a:lnTo>
                  <a:lnTo>
                    <a:pt x="548170" y="627583"/>
                  </a:lnTo>
                  <a:lnTo>
                    <a:pt x="552157" y="628853"/>
                  </a:lnTo>
                  <a:lnTo>
                    <a:pt x="553796" y="631393"/>
                  </a:lnTo>
                  <a:lnTo>
                    <a:pt x="555218" y="633933"/>
                  </a:lnTo>
                  <a:lnTo>
                    <a:pt x="555218" y="605993"/>
                  </a:lnTo>
                  <a:lnTo>
                    <a:pt x="555078" y="605993"/>
                  </a:lnTo>
                  <a:lnTo>
                    <a:pt x="555358" y="602183"/>
                  </a:lnTo>
                  <a:lnTo>
                    <a:pt x="555929" y="600913"/>
                  </a:lnTo>
                  <a:lnTo>
                    <a:pt x="557072" y="598373"/>
                  </a:lnTo>
                  <a:lnTo>
                    <a:pt x="559346" y="594563"/>
                  </a:lnTo>
                  <a:lnTo>
                    <a:pt x="562546" y="590753"/>
                  </a:lnTo>
                  <a:lnTo>
                    <a:pt x="564959" y="588213"/>
                  </a:lnTo>
                  <a:lnTo>
                    <a:pt x="567093" y="588213"/>
                  </a:lnTo>
                  <a:lnTo>
                    <a:pt x="565607" y="592023"/>
                  </a:lnTo>
                  <a:lnTo>
                    <a:pt x="567804" y="596519"/>
                  </a:lnTo>
                  <a:lnTo>
                    <a:pt x="567804" y="573265"/>
                  </a:lnTo>
                  <a:lnTo>
                    <a:pt x="567524" y="572973"/>
                  </a:lnTo>
                  <a:lnTo>
                    <a:pt x="567524" y="567893"/>
                  </a:lnTo>
                  <a:lnTo>
                    <a:pt x="569937" y="565353"/>
                  </a:lnTo>
                  <a:lnTo>
                    <a:pt x="574141" y="565353"/>
                  </a:lnTo>
                  <a:lnTo>
                    <a:pt x="577773" y="570433"/>
                  </a:lnTo>
                  <a:lnTo>
                    <a:pt x="577773" y="532650"/>
                  </a:lnTo>
                  <a:lnTo>
                    <a:pt x="574713" y="533603"/>
                  </a:lnTo>
                  <a:lnTo>
                    <a:pt x="573849" y="539953"/>
                  </a:lnTo>
                  <a:lnTo>
                    <a:pt x="572935" y="541223"/>
                  </a:lnTo>
                  <a:lnTo>
                    <a:pt x="571715" y="542493"/>
                  </a:lnTo>
                  <a:lnTo>
                    <a:pt x="571296" y="541223"/>
                  </a:lnTo>
                  <a:lnTo>
                    <a:pt x="573430" y="537413"/>
                  </a:lnTo>
                  <a:lnTo>
                    <a:pt x="571868" y="533603"/>
                  </a:lnTo>
                  <a:lnTo>
                    <a:pt x="571868" y="532333"/>
                  </a:lnTo>
                  <a:lnTo>
                    <a:pt x="571868" y="529793"/>
                  </a:lnTo>
                  <a:lnTo>
                    <a:pt x="569023" y="531063"/>
                  </a:lnTo>
                  <a:lnTo>
                    <a:pt x="568312" y="531355"/>
                  </a:lnTo>
                  <a:lnTo>
                    <a:pt x="568312" y="533603"/>
                  </a:lnTo>
                  <a:lnTo>
                    <a:pt x="568020" y="534873"/>
                  </a:lnTo>
                  <a:lnTo>
                    <a:pt x="568020" y="537413"/>
                  </a:lnTo>
                  <a:lnTo>
                    <a:pt x="567448" y="538683"/>
                  </a:lnTo>
                  <a:lnTo>
                    <a:pt x="568236" y="541223"/>
                  </a:lnTo>
                  <a:lnTo>
                    <a:pt x="565670" y="541959"/>
                  </a:lnTo>
                  <a:lnTo>
                    <a:pt x="565670" y="565353"/>
                  </a:lnTo>
                  <a:lnTo>
                    <a:pt x="559625" y="565353"/>
                  </a:lnTo>
                  <a:lnTo>
                    <a:pt x="559219" y="566572"/>
                  </a:lnTo>
                  <a:lnTo>
                    <a:pt x="559269" y="571703"/>
                  </a:lnTo>
                  <a:lnTo>
                    <a:pt x="559917" y="576783"/>
                  </a:lnTo>
                  <a:lnTo>
                    <a:pt x="558279" y="579323"/>
                  </a:lnTo>
                  <a:lnTo>
                    <a:pt x="554367" y="580593"/>
                  </a:lnTo>
                  <a:lnTo>
                    <a:pt x="552373" y="581863"/>
                  </a:lnTo>
                  <a:lnTo>
                    <a:pt x="551662" y="583450"/>
                  </a:lnTo>
                  <a:lnTo>
                    <a:pt x="551662" y="616153"/>
                  </a:lnTo>
                  <a:lnTo>
                    <a:pt x="548881" y="616153"/>
                  </a:lnTo>
                  <a:lnTo>
                    <a:pt x="544906" y="615188"/>
                  </a:lnTo>
                  <a:lnTo>
                    <a:pt x="544906" y="622503"/>
                  </a:lnTo>
                  <a:lnTo>
                    <a:pt x="544410" y="623773"/>
                  </a:lnTo>
                  <a:lnTo>
                    <a:pt x="543547" y="627583"/>
                  </a:lnTo>
                  <a:lnTo>
                    <a:pt x="541985" y="630123"/>
                  </a:lnTo>
                  <a:lnTo>
                    <a:pt x="539432" y="632663"/>
                  </a:lnTo>
                  <a:lnTo>
                    <a:pt x="537997" y="633933"/>
                  </a:lnTo>
                  <a:lnTo>
                    <a:pt x="535800" y="633933"/>
                  </a:lnTo>
                  <a:lnTo>
                    <a:pt x="535800" y="666953"/>
                  </a:lnTo>
                  <a:lnTo>
                    <a:pt x="533666" y="669493"/>
                  </a:lnTo>
                  <a:lnTo>
                    <a:pt x="532384" y="666953"/>
                  </a:lnTo>
                  <a:lnTo>
                    <a:pt x="534593" y="665683"/>
                  </a:lnTo>
                  <a:lnTo>
                    <a:pt x="535800" y="666953"/>
                  </a:lnTo>
                  <a:lnTo>
                    <a:pt x="535800" y="633933"/>
                  </a:lnTo>
                  <a:lnTo>
                    <a:pt x="535228" y="633933"/>
                  </a:lnTo>
                  <a:lnTo>
                    <a:pt x="534949" y="632663"/>
                  </a:lnTo>
                  <a:lnTo>
                    <a:pt x="534657" y="630123"/>
                  </a:lnTo>
                  <a:lnTo>
                    <a:pt x="534517" y="628853"/>
                  </a:lnTo>
                  <a:lnTo>
                    <a:pt x="529615" y="629539"/>
                  </a:lnTo>
                  <a:lnTo>
                    <a:pt x="529615" y="636473"/>
                  </a:lnTo>
                  <a:lnTo>
                    <a:pt x="529323" y="637743"/>
                  </a:lnTo>
                  <a:lnTo>
                    <a:pt x="529043" y="640283"/>
                  </a:lnTo>
                  <a:lnTo>
                    <a:pt x="524840" y="640283"/>
                  </a:lnTo>
                  <a:lnTo>
                    <a:pt x="525195" y="637743"/>
                  </a:lnTo>
                  <a:lnTo>
                    <a:pt x="525056" y="635203"/>
                  </a:lnTo>
                  <a:lnTo>
                    <a:pt x="524979" y="632663"/>
                  </a:lnTo>
                  <a:lnTo>
                    <a:pt x="529043" y="632663"/>
                  </a:lnTo>
                  <a:lnTo>
                    <a:pt x="529107" y="635203"/>
                  </a:lnTo>
                  <a:lnTo>
                    <a:pt x="529615" y="636473"/>
                  </a:lnTo>
                  <a:lnTo>
                    <a:pt x="529615" y="629539"/>
                  </a:lnTo>
                  <a:lnTo>
                    <a:pt x="525272" y="630123"/>
                  </a:lnTo>
                  <a:lnTo>
                    <a:pt x="530529" y="623773"/>
                  </a:lnTo>
                  <a:lnTo>
                    <a:pt x="527900" y="625043"/>
                  </a:lnTo>
                  <a:lnTo>
                    <a:pt x="525335" y="627583"/>
                  </a:lnTo>
                  <a:lnTo>
                    <a:pt x="523354" y="628853"/>
                  </a:lnTo>
                  <a:lnTo>
                    <a:pt x="521360" y="628853"/>
                  </a:lnTo>
                  <a:lnTo>
                    <a:pt x="520928" y="627316"/>
                  </a:lnTo>
                  <a:lnTo>
                    <a:pt x="520928" y="675843"/>
                  </a:lnTo>
                  <a:lnTo>
                    <a:pt x="519010" y="677113"/>
                  </a:lnTo>
                  <a:lnTo>
                    <a:pt x="516801" y="677113"/>
                  </a:lnTo>
                  <a:lnTo>
                    <a:pt x="514451" y="679653"/>
                  </a:lnTo>
                  <a:lnTo>
                    <a:pt x="513029" y="679043"/>
                  </a:lnTo>
                  <a:lnTo>
                    <a:pt x="513029" y="715213"/>
                  </a:lnTo>
                  <a:lnTo>
                    <a:pt x="511606" y="716483"/>
                  </a:lnTo>
                  <a:lnTo>
                    <a:pt x="507492" y="717753"/>
                  </a:lnTo>
                  <a:lnTo>
                    <a:pt x="505853" y="717753"/>
                  </a:lnTo>
                  <a:lnTo>
                    <a:pt x="504786" y="720293"/>
                  </a:lnTo>
                  <a:lnTo>
                    <a:pt x="501726" y="722833"/>
                  </a:lnTo>
                  <a:lnTo>
                    <a:pt x="499592" y="721563"/>
                  </a:lnTo>
                  <a:lnTo>
                    <a:pt x="500583" y="717753"/>
                  </a:lnTo>
                  <a:lnTo>
                    <a:pt x="499160" y="716483"/>
                  </a:lnTo>
                  <a:lnTo>
                    <a:pt x="498094" y="713943"/>
                  </a:lnTo>
                  <a:lnTo>
                    <a:pt x="498449" y="712673"/>
                  </a:lnTo>
                  <a:lnTo>
                    <a:pt x="501726" y="713943"/>
                  </a:lnTo>
                  <a:lnTo>
                    <a:pt x="504215" y="713943"/>
                  </a:lnTo>
                  <a:lnTo>
                    <a:pt x="508342" y="712673"/>
                  </a:lnTo>
                  <a:lnTo>
                    <a:pt x="509905" y="711403"/>
                  </a:lnTo>
                  <a:lnTo>
                    <a:pt x="511822" y="711403"/>
                  </a:lnTo>
                  <a:lnTo>
                    <a:pt x="513029" y="715213"/>
                  </a:lnTo>
                  <a:lnTo>
                    <a:pt x="513029" y="679043"/>
                  </a:lnTo>
                  <a:lnTo>
                    <a:pt x="512889" y="678980"/>
                  </a:lnTo>
                  <a:lnTo>
                    <a:pt x="512889" y="691083"/>
                  </a:lnTo>
                  <a:lnTo>
                    <a:pt x="512254" y="693623"/>
                  </a:lnTo>
                  <a:lnTo>
                    <a:pt x="511327" y="694893"/>
                  </a:lnTo>
                  <a:lnTo>
                    <a:pt x="510540" y="697433"/>
                  </a:lnTo>
                  <a:lnTo>
                    <a:pt x="508762" y="696163"/>
                  </a:lnTo>
                  <a:lnTo>
                    <a:pt x="506984" y="696163"/>
                  </a:lnTo>
                  <a:lnTo>
                    <a:pt x="507136" y="694893"/>
                  </a:lnTo>
                  <a:lnTo>
                    <a:pt x="506844" y="693623"/>
                  </a:lnTo>
                  <a:lnTo>
                    <a:pt x="506920" y="691083"/>
                  </a:lnTo>
                  <a:lnTo>
                    <a:pt x="507492" y="688543"/>
                  </a:lnTo>
                  <a:lnTo>
                    <a:pt x="507466" y="687273"/>
                  </a:lnTo>
                  <a:lnTo>
                    <a:pt x="507441" y="686003"/>
                  </a:lnTo>
                  <a:lnTo>
                    <a:pt x="507415" y="684733"/>
                  </a:lnTo>
                  <a:lnTo>
                    <a:pt x="510260" y="686003"/>
                  </a:lnTo>
                  <a:lnTo>
                    <a:pt x="512749" y="686003"/>
                  </a:lnTo>
                  <a:lnTo>
                    <a:pt x="512787" y="689813"/>
                  </a:lnTo>
                  <a:lnTo>
                    <a:pt x="512889" y="691083"/>
                  </a:lnTo>
                  <a:lnTo>
                    <a:pt x="512889" y="678980"/>
                  </a:lnTo>
                  <a:lnTo>
                    <a:pt x="511543" y="678383"/>
                  </a:lnTo>
                  <a:lnTo>
                    <a:pt x="511111" y="677113"/>
                  </a:lnTo>
                  <a:lnTo>
                    <a:pt x="511251" y="673303"/>
                  </a:lnTo>
                  <a:lnTo>
                    <a:pt x="509905" y="670763"/>
                  </a:lnTo>
                  <a:lnTo>
                    <a:pt x="503783" y="669620"/>
                  </a:lnTo>
                  <a:lnTo>
                    <a:pt x="503783" y="679653"/>
                  </a:lnTo>
                  <a:lnTo>
                    <a:pt x="503643" y="682193"/>
                  </a:lnTo>
                  <a:lnTo>
                    <a:pt x="501789" y="683463"/>
                  </a:lnTo>
                  <a:lnTo>
                    <a:pt x="500583" y="680923"/>
                  </a:lnTo>
                  <a:lnTo>
                    <a:pt x="499160" y="680923"/>
                  </a:lnTo>
                  <a:lnTo>
                    <a:pt x="500659" y="679653"/>
                  </a:lnTo>
                  <a:lnTo>
                    <a:pt x="502005" y="678383"/>
                  </a:lnTo>
                  <a:lnTo>
                    <a:pt x="503783" y="679653"/>
                  </a:lnTo>
                  <a:lnTo>
                    <a:pt x="503783" y="669620"/>
                  </a:lnTo>
                  <a:lnTo>
                    <a:pt x="503148" y="669493"/>
                  </a:lnTo>
                  <a:lnTo>
                    <a:pt x="503212" y="668223"/>
                  </a:lnTo>
                  <a:lnTo>
                    <a:pt x="504075" y="665683"/>
                  </a:lnTo>
                  <a:lnTo>
                    <a:pt x="505002" y="664413"/>
                  </a:lnTo>
                  <a:lnTo>
                    <a:pt x="509689" y="663143"/>
                  </a:lnTo>
                  <a:lnTo>
                    <a:pt x="511467" y="664413"/>
                  </a:lnTo>
                  <a:lnTo>
                    <a:pt x="513321" y="664413"/>
                  </a:lnTo>
                  <a:lnTo>
                    <a:pt x="511543" y="665683"/>
                  </a:lnTo>
                  <a:lnTo>
                    <a:pt x="512470" y="666953"/>
                  </a:lnTo>
                  <a:lnTo>
                    <a:pt x="514032" y="665683"/>
                  </a:lnTo>
                  <a:lnTo>
                    <a:pt x="515886" y="664413"/>
                  </a:lnTo>
                  <a:lnTo>
                    <a:pt x="517867" y="664413"/>
                  </a:lnTo>
                  <a:lnTo>
                    <a:pt x="518375" y="666953"/>
                  </a:lnTo>
                  <a:lnTo>
                    <a:pt x="518375" y="670763"/>
                  </a:lnTo>
                  <a:lnTo>
                    <a:pt x="518160" y="672033"/>
                  </a:lnTo>
                  <a:lnTo>
                    <a:pt x="517664" y="674573"/>
                  </a:lnTo>
                  <a:lnTo>
                    <a:pt x="519798" y="674573"/>
                  </a:lnTo>
                  <a:lnTo>
                    <a:pt x="520928" y="675843"/>
                  </a:lnTo>
                  <a:lnTo>
                    <a:pt x="520928" y="627316"/>
                  </a:lnTo>
                  <a:lnTo>
                    <a:pt x="520649" y="626313"/>
                  </a:lnTo>
                  <a:lnTo>
                    <a:pt x="520293" y="625043"/>
                  </a:lnTo>
                  <a:lnTo>
                    <a:pt x="516445" y="626313"/>
                  </a:lnTo>
                  <a:lnTo>
                    <a:pt x="515454" y="625043"/>
                  </a:lnTo>
                  <a:lnTo>
                    <a:pt x="514451" y="623773"/>
                  </a:lnTo>
                  <a:lnTo>
                    <a:pt x="514248" y="619963"/>
                  </a:lnTo>
                  <a:lnTo>
                    <a:pt x="517728" y="619963"/>
                  </a:lnTo>
                  <a:lnTo>
                    <a:pt x="519582" y="621233"/>
                  </a:lnTo>
                  <a:lnTo>
                    <a:pt x="521068" y="623773"/>
                  </a:lnTo>
                  <a:lnTo>
                    <a:pt x="522566" y="623773"/>
                  </a:lnTo>
                  <a:lnTo>
                    <a:pt x="524344" y="621233"/>
                  </a:lnTo>
                  <a:lnTo>
                    <a:pt x="529615" y="621233"/>
                  </a:lnTo>
                  <a:lnTo>
                    <a:pt x="529577" y="619963"/>
                  </a:lnTo>
                  <a:lnTo>
                    <a:pt x="529539" y="618693"/>
                  </a:lnTo>
                  <a:lnTo>
                    <a:pt x="538568" y="618693"/>
                  </a:lnTo>
                  <a:lnTo>
                    <a:pt x="541985" y="619963"/>
                  </a:lnTo>
                  <a:lnTo>
                    <a:pt x="544258" y="621233"/>
                  </a:lnTo>
                  <a:lnTo>
                    <a:pt x="544906" y="622503"/>
                  </a:lnTo>
                  <a:lnTo>
                    <a:pt x="544906" y="615188"/>
                  </a:lnTo>
                  <a:lnTo>
                    <a:pt x="543699" y="614883"/>
                  </a:lnTo>
                  <a:lnTo>
                    <a:pt x="543877" y="611073"/>
                  </a:lnTo>
                  <a:lnTo>
                    <a:pt x="543902" y="609803"/>
                  </a:lnTo>
                  <a:lnTo>
                    <a:pt x="551167" y="609803"/>
                  </a:lnTo>
                  <a:lnTo>
                    <a:pt x="551307" y="612343"/>
                  </a:lnTo>
                  <a:lnTo>
                    <a:pt x="551446" y="613613"/>
                  </a:lnTo>
                  <a:lnTo>
                    <a:pt x="551662" y="616153"/>
                  </a:lnTo>
                  <a:lnTo>
                    <a:pt x="551662" y="583450"/>
                  </a:lnTo>
                  <a:lnTo>
                    <a:pt x="551307" y="584238"/>
                  </a:lnTo>
                  <a:lnTo>
                    <a:pt x="551307" y="598373"/>
                  </a:lnTo>
                  <a:lnTo>
                    <a:pt x="549389" y="600913"/>
                  </a:lnTo>
                  <a:lnTo>
                    <a:pt x="547890" y="599643"/>
                  </a:lnTo>
                  <a:lnTo>
                    <a:pt x="546252" y="599643"/>
                  </a:lnTo>
                  <a:lnTo>
                    <a:pt x="546328" y="598373"/>
                  </a:lnTo>
                  <a:lnTo>
                    <a:pt x="548741" y="597103"/>
                  </a:lnTo>
                  <a:lnTo>
                    <a:pt x="551307" y="598373"/>
                  </a:lnTo>
                  <a:lnTo>
                    <a:pt x="551307" y="584238"/>
                  </a:lnTo>
                  <a:lnTo>
                    <a:pt x="551230" y="584403"/>
                  </a:lnTo>
                  <a:lnTo>
                    <a:pt x="549668" y="584403"/>
                  </a:lnTo>
                  <a:lnTo>
                    <a:pt x="548030" y="585673"/>
                  </a:lnTo>
                  <a:lnTo>
                    <a:pt x="547890" y="583133"/>
                  </a:lnTo>
                  <a:lnTo>
                    <a:pt x="549097" y="580593"/>
                  </a:lnTo>
                  <a:lnTo>
                    <a:pt x="547611" y="579323"/>
                  </a:lnTo>
                  <a:lnTo>
                    <a:pt x="542696" y="579323"/>
                  </a:lnTo>
                  <a:lnTo>
                    <a:pt x="541629" y="579894"/>
                  </a:lnTo>
                  <a:lnTo>
                    <a:pt x="541629" y="593293"/>
                  </a:lnTo>
                  <a:lnTo>
                    <a:pt x="541413" y="595833"/>
                  </a:lnTo>
                  <a:lnTo>
                    <a:pt x="540283" y="597103"/>
                  </a:lnTo>
                  <a:lnTo>
                    <a:pt x="539064" y="597103"/>
                  </a:lnTo>
                  <a:lnTo>
                    <a:pt x="537718" y="595833"/>
                  </a:lnTo>
                  <a:lnTo>
                    <a:pt x="537997" y="594563"/>
                  </a:lnTo>
                  <a:lnTo>
                    <a:pt x="538568" y="593293"/>
                  </a:lnTo>
                  <a:lnTo>
                    <a:pt x="540283" y="592023"/>
                  </a:lnTo>
                  <a:lnTo>
                    <a:pt x="541629" y="593293"/>
                  </a:lnTo>
                  <a:lnTo>
                    <a:pt x="541629" y="579894"/>
                  </a:lnTo>
                  <a:lnTo>
                    <a:pt x="540283" y="580593"/>
                  </a:lnTo>
                  <a:lnTo>
                    <a:pt x="539572" y="575513"/>
                  </a:lnTo>
                  <a:lnTo>
                    <a:pt x="542124" y="576783"/>
                  </a:lnTo>
                  <a:lnTo>
                    <a:pt x="543623" y="575513"/>
                  </a:lnTo>
                  <a:lnTo>
                    <a:pt x="546112" y="574243"/>
                  </a:lnTo>
                  <a:lnTo>
                    <a:pt x="547103" y="572973"/>
                  </a:lnTo>
                  <a:lnTo>
                    <a:pt x="553161" y="572973"/>
                  </a:lnTo>
                  <a:lnTo>
                    <a:pt x="554012" y="571703"/>
                  </a:lnTo>
                  <a:lnTo>
                    <a:pt x="553516" y="570433"/>
                  </a:lnTo>
                  <a:lnTo>
                    <a:pt x="553008" y="569163"/>
                  </a:lnTo>
                  <a:lnTo>
                    <a:pt x="552589" y="567893"/>
                  </a:lnTo>
                  <a:lnTo>
                    <a:pt x="552157" y="566623"/>
                  </a:lnTo>
                  <a:lnTo>
                    <a:pt x="550519" y="564083"/>
                  </a:lnTo>
                  <a:lnTo>
                    <a:pt x="547890" y="560400"/>
                  </a:lnTo>
                  <a:lnTo>
                    <a:pt x="547890" y="567893"/>
                  </a:lnTo>
                  <a:lnTo>
                    <a:pt x="545973" y="570433"/>
                  </a:lnTo>
                  <a:lnTo>
                    <a:pt x="544614" y="569163"/>
                  </a:lnTo>
                  <a:lnTo>
                    <a:pt x="546328" y="567893"/>
                  </a:lnTo>
                  <a:lnTo>
                    <a:pt x="547890" y="567893"/>
                  </a:lnTo>
                  <a:lnTo>
                    <a:pt x="547890" y="560400"/>
                  </a:lnTo>
                  <a:lnTo>
                    <a:pt x="546900" y="559003"/>
                  </a:lnTo>
                  <a:lnTo>
                    <a:pt x="546544" y="557733"/>
                  </a:lnTo>
                  <a:lnTo>
                    <a:pt x="547890" y="555193"/>
                  </a:lnTo>
                  <a:lnTo>
                    <a:pt x="550303" y="556463"/>
                  </a:lnTo>
                  <a:lnTo>
                    <a:pt x="552805" y="560273"/>
                  </a:lnTo>
                  <a:lnTo>
                    <a:pt x="553224" y="560273"/>
                  </a:lnTo>
                  <a:lnTo>
                    <a:pt x="557276" y="557733"/>
                  </a:lnTo>
                  <a:lnTo>
                    <a:pt x="560628" y="556463"/>
                  </a:lnTo>
                  <a:lnTo>
                    <a:pt x="565607" y="559003"/>
                  </a:lnTo>
                  <a:lnTo>
                    <a:pt x="565670" y="565353"/>
                  </a:lnTo>
                  <a:lnTo>
                    <a:pt x="565670" y="541959"/>
                  </a:lnTo>
                  <a:lnTo>
                    <a:pt x="563753" y="542493"/>
                  </a:lnTo>
                  <a:lnTo>
                    <a:pt x="562190" y="539953"/>
                  </a:lnTo>
                  <a:lnTo>
                    <a:pt x="562254" y="538683"/>
                  </a:lnTo>
                  <a:lnTo>
                    <a:pt x="562330" y="537413"/>
                  </a:lnTo>
                  <a:lnTo>
                    <a:pt x="562406" y="534873"/>
                  </a:lnTo>
                  <a:lnTo>
                    <a:pt x="563892" y="533603"/>
                  </a:lnTo>
                  <a:lnTo>
                    <a:pt x="568312" y="533603"/>
                  </a:lnTo>
                  <a:lnTo>
                    <a:pt x="568312" y="531355"/>
                  </a:lnTo>
                  <a:lnTo>
                    <a:pt x="565823" y="532333"/>
                  </a:lnTo>
                  <a:lnTo>
                    <a:pt x="561619" y="525983"/>
                  </a:lnTo>
                  <a:lnTo>
                    <a:pt x="563829" y="523443"/>
                  </a:lnTo>
                  <a:lnTo>
                    <a:pt x="565746" y="520903"/>
                  </a:lnTo>
                  <a:lnTo>
                    <a:pt x="567664" y="518363"/>
                  </a:lnTo>
                  <a:lnTo>
                    <a:pt x="568667" y="515823"/>
                  </a:lnTo>
                  <a:lnTo>
                    <a:pt x="567601" y="509473"/>
                  </a:lnTo>
                  <a:lnTo>
                    <a:pt x="572643" y="509473"/>
                  </a:lnTo>
                  <a:lnTo>
                    <a:pt x="574497" y="510743"/>
                  </a:lnTo>
                  <a:lnTo>
                    <a:pt x="576275" y="510743"/>
                  </a:lnTo>
                  <a:lnTo>
                    <a:pt x="581609" y="512013"/>
                  </a:lnTo>
                  <a:lnTo>
                    <a:pt x="583107" y="518363"/>
                  </a:lnTo>
                  <a:lnTo>
                    <a:pt x="579475" y="522173"/>
                  </a:lnTo>
                  <a:lnTo>
                    <a:pt x="578408" y="523443"/>
                  </a:lnTo>
                  <a:lnTo>
                    <a:pt x="577062" y="524713"/>
                  </a:lnTo>
                  <a:lnTo>
                    <a:pt x="576414" y="525983"/>
                  </a:lnTo>
                  <a:lnTo>
                    <a:pt x="580186" y="525983"/>
                  </a:lnTo>
                  <a:lnTo>
                    <a:pt x="583742" y="524713"/>
                  </a:lnTo>
                  <a:lnTo>
                    <a:pt x="587514" y="525983"/>
                  </a:lnTo>
                  <a:lnTo>
                    <a:pt x="590499" y="525983"/>
                  </a:lnTo>
                  <a:lnTo>
                    <a:pt x="592137" y="527253"/>
                  </a:lnTo>
                  <a:lnTo>
                    <a:pt x="593483" y="528523"/>
                  </a:lnTo>
                  <a:lnTo>
                    <a:pt x="593483" y="459943"/>
                  </a:lnTo>
                  <a:lnTo>
                    <a:pt x="593420" y="496773"/>
                  </a:lnTo>
                  <a:lnTo>
                    <a:pt x="589788" y="496773"/>
                  </a:lnTo>
                  <a:lnTo>
                    <a:pt x="589153" y="495503"/>
                  </a:lnTo>
                  <a:lnTo>
                    <a:pt x="588733" y="494258"/>
                  </a:lnTo>
                  <a:lnTo>
                    <a:pt x="588581" y="491693"/>
                  </a:lnTo>
                  <a:lnTo>
                    <a:pt x="584669" y="495503"/>
                  </a:lnTo>
                  <a:lnTo>
                    <a:pt x="581888" y="499313"/>
                  </a:lnTo>
                  <a:lnTo>
                    <a:pt x="585660" y="505663"/>
                  </a:lnTo>
                  <a:lnTo>
                    <a:pt x="582104" y="504393"/>
                  </a:lnTo>
                  <a:lnTo>
                    <a:pt x="578904" y="503123"/>
                  </a:lnTo>
                  <a:lnTo>
                    <a:pt x="575919" y="506933"/>
                  </a:lnTo>
                  <a:lnTo>
                    <a:pt x="576059" y="503123"/>
                  </a:lnTo>
                  <a:lnTo>
                    <a:pt x="578053" y="500583"/>
                  </a:lnTo>
                  <a:lnTo>
                    <a:pt x="579335" y="498043"/>
                  </a:lnTo>
                  <a:lnTo>
                    <a:pt x="581533" y="494233"/>
                  </a:lnTo>
                  <a:lnTo>
                    <a:pt x="581393" y="492963"/>
                  </a:lnTo>
                  <a:lnTo>
                    <a:pt x="577342" y="490423"/>
                  </a:lnTo>
                  <a:lnTo>
                    <a:pt x="575424" y="489153"/>
                  </a:lnTo>
                  <a:lnTo>
                    <a:pt x="573570" y="487883"/>
                  </a:lnTo>
                  <a:lnTo>
                    <a:pt x="571436" y="486613"/>
                  </a:lnTo>
                  <a:lnTo>
                    <a:pt x="578332" y="486613"/>
                  </a:lnTo>
                  <a:lnTo>
                    <a:pt x="579551" y="482803"/>
                  </a:lnTo>
                  <a:lnTo>
                    <a:pt x="581888" y="484073"/>
                  </a:lnTo>
                  <a:lnTo>
                    <a:pt x="584022" y="484073"/>
                  </a:lnTo>
                  <a:lnTo>
                    <a:pt x="586943" y="485343"/>
                  </a:lnTo>
                  <a:lnTo>
                    <a:pt x="589292" y="486613"/>
                  </a:lnTo>
                  <a:lnTo>
                    <a:pt x="589013" y="490423"/>
                  </a:lnTo>
                  <a:lnTo>
                    <a:pt x="590638" y="487883"/>
                  </a:lnTo>
                  <a:lnTo>
                    <a:pt x="591781" y="489153"/>
                  </a:lnTo>
                  <a:lnTo>
                    <a:pt x="592213" y="491693"/>
                  </a:lnTo>
                  <a:lnTo>
                    <a:pt x="592493" y="494233"/>
                  </a:lnTo>
                  <a:lnTo>
                    <a:pt x="592277" y="494233"/>
                  </a:lnTo>
                  <a:lnTo>
                    <a:pt x="593420" y="496773"/>
                  </a:lnTo>
                  <a:lnTo>
                    <a:pt x="593420" y="459943"/>
                  </a:lnTo>
                  <a:lnTo>
                    <a:pt x="591350" y="459943"/>
                  </a:lnTo>
                  <a:lnTo>
                    <a:pt x="591350" y="471373"/>
                  </a:lnTo>
                  <a:lnTo>
                    <a:pt x="589508" y="472643"/>
                  </a:lnTo>
                  <a:lnTo>
                    <a:pt x="587654" y="471373"/>
                  </a:lnTo>
                  <a:lnTo>
                    <a:pt x="589572" y="470103"/>
                  </a:lnTo>
                  <a:lnTo>
                    <a:pt x="591350" y="471373"/>
                  </a:lnTo>
                  <a:lnTo>
                    <a:pt x="591350" y="459943"/>
                  </a:lnTo>
                  <a:lnTo>
                    <a:pt x="588365" y="459943"/>
                  </a:lnTo>
                  <a:lnTo>
                    <a:pt x="586943" y="458673"/>
                  </a:lnTo>
                  <a:lnTo>
                    <a:pt x="586016" y="457403"/>
                  </a:lnTo>
                  <a:lnTo>
                    <a:pt x="586016" y="454863"/>
                  </a:lnTo>
                  <a:lnTo>
                    <a:pt x="586016" y="453593"/>
                  </a:lnTo>
                  <a:lnTo>
                    <a:pt x="588860" y="454863"/>
                  </a:lnTo>
                  <a:lnTo>
                    <a:pt x="591426" y="456133"/>
                  </a:lnTo>
                  <a:lnTo>
                    <a:pt x="594194" y="457403"/>
                  </a:lnTo>
                  <a:lnTo>
                    <a:pt x="594194" y="449580"/>
                  </a:lnTo>
                  <a:lnTo>
                    <a:pt x="590143" y="452323"/>
                  </a:lnTo>
                  <a:lnTo>
                    <a:pt x="589432" y="448513"/>
                  </a:lnTo>
                  <a:lnTo>
                    <a:pt x="585736" y="448513"/>
                  </a:lnTo>
                  <a:lnTo>
                    <a:pt x="582244" y="447243"/>
                  </a:lnTo>
                  <a:lnTo>
                    <a:pt x="580466" y="445973"/>
                  </a:lnTo>
                  <a:lnTo>
                    <a:pt x="583742" y="443433"/>
                  </a:lnTo>
                  <a:lnTo>
                    <a:pt x="585597" y="443433"/>
                  </a:lnTo>
                  <a:lnTo>
                    <a:pt x="588581" y="442163"/>
                  </a:lnTo>
                  <a:lnTo>
                    <a:pt x="590080" y="439623"/>
                  </a:lnTo>
                  <a:lnTo>
                    <a:pt x="587159" y="438353"/>
                  </a:lnTo>
                  <a:lnTo>
                    <a:pt x="585304" y="437083"/>
                  </a:lnTo>
                  <a:lnTo>
                    <a:pt x="581609" y="430733"/>
                  </a:lnTo>
                  <a:lnTo>
                    <a:pt x="581177" y="429641"/>
                  </a:lnTo>
                  <a:lnTo>
                    <a:pt x="581177" y="442163"/>
                  </a:lnTo>
                  <a:lnTo>
                    <a:pt x="578840" y="443433"/>
                  </a:lnTo>
                  <a:lnTo>
                    <a:pt x="578840" y="477723"/>
                  </a:lnTo>
                  <a:lnTo>
                    <a:pt x="578332" y="480263"/>
                  </a:lnTo>
                  <a:lnTo>
                    <a:pt x="575424" y="482803"/>
                  </a:lnTo>
                  <a:lnTo>
                    <a:pt x="574675" y="480390"/>
                  </a:lnTo>
                  <a:lnTo>
                    <a:pt x="574725" y="480034"/>
                  </a:lnTo>
                  <a:lnTo>
                    <a:pt x="575564" y="477723"/>
                  </a:lnTo>
                  <a:lnTo>
                    <a:pt x="577342" y="475183"/>
                  </a:lnTo>
                  <a:lnTo>
                    <a:pt x="578840" y="477723"/>
                  </a:lnTo>
                  <a:lnTo>
                    <a:pt x="578840" y="443433"/>
                  </a:lnTo>
                  <a:lnTo>
                    <a:pt x="577126" y="442163"/>
                  </a:lnTo>
                  <a:lnTo>
                    <a:pt x="575424" y="440994"/>
                  </a:lnTo>
                  <a:lnTo>
                    <a:pt x="575424" y="468833"/>
                  </a:lnTo>
                  <a:lnTo>
                    <a:pt x="572719" y="471373"/>
                  </a:lnTo>
                  <a:lnTo>
                    <a:pt x="570801" y="468833"/>
                  </a:lnTo>
                  <a:lnTo>
                    <a:pt x="573214" y="467563"/>
                  </a:lnTo>
                  <a:lnTo>
                    <a:pt x="575424" y="468833"/>
                  </a:lnTo>
                  <a:lnTo>
                    <a:pt x="575424" y="440994"/>
                  </a:lnTo>
                  <a:lnTo>
                    <a:pt x="575284" y="440893"/>
                  </a:lnTo>
                  <a:lnTo>
                    <a:pt x="577265" y="439623"/>
                  </a:lnTo>
                  <a:lnTo>
                    <a:pt x="579196" y="438353"/>
                  </a:lnTo>
                  <a:lnTo>
                    <a:pt x="581113" y="440893"/>
                  </a:lnTo>
                  <a:lnTo>
                    <a:pt x="581177" y="442163"/>
                  </a:lnTo>
                  <a:lnTo>
                    <a:pt x="581177" y="429641"/>
                  </a:lnTo>
                  <a:lnTo>
                    <a:pt x="578624" y="423113"/>
                  </a:lnTo>
                  <a:lnTo>
                    <a:pt x="574357" y="418287"/>
                  </a:lnTo>
                  <a:lnTo>
                    <a:pt x="574357" y="435813"/>
                  </a:lnTo>
                  <a:lnTo>
                    <a:pt x="570941" y="438353"/>
                  </a:lnTo>
                  <a:lnTo>
                    <a:pt x="570649" y="438353"/>
                  </a:lnTo>
                  <a:lnTo>
                    <a:pt x="570649" y="478993"/>
                  </a:lnTo>
                  <a:lnTo>
                    <a:pt x="570572" y="480390"/>
                  </a:lnTo>
                  <a:lnTo>
                    <a:pt x="570509" y="484073"/>
                  </a:lnTo>
                  <a:lnTo>
                    <a:pt x="570090" y="485343"/>
                  </a:lnTo>
                  <a:lnTo>
                    <a:pt x="570014" y="485889"/>
                  </a:lnTo>
                  <a:lnTo>
                    <a:pt x="570014" y="501853"/>
                  </a:lnTo>
                  <a:lnTo>
                    <a:pt x="568515" y="503123"/>
                  </a:lnTo>
                  <a:lnTo>
                    <a:pt x="566318" y="501853"/>
                  </a:lnTo>
                  <a:lnTo>
                    <a:pt x="565670" y="500583"/>
                  </a:lnTo>
                  <a:lnTo>
                    <a:pt x="564108" y="501853"/>
                  </a:lnTo>
                  <a:lnTo>
                    <a:pt x="562470" y="503123"/>
                  </a:lnTo>
                  <a:lnTo>
                    <a:pt x="560692" y="504393"/>
                  </a:lnTo>
                  <a:lnTo>
                    <a:pt x="559346" y="501853"/>
                  </a:lnTo>
                  <a:lnTo>
                    <a:pt x="558063" y="499313"/>
                  </a:lnTo>
                  <a:lnTo>
                    <a:pt x="558774" y="498043"/>
                  </a:lnTo>
                  <a:lnTo>
                    <a:pt x="562762" y="495503"/>
                  </a:lnTo>
                  <a:lnTo>
                    <a:pt x="564819" y="494233"/>
                  </a:lnTo>
                  <a:lnTo>
                    <a:pt x="566242" y="496773"/>
                  </a:lnTo>
                  <a:lnTo>
                    <a:pt x="568159" y="499313"/>
                  </a:lnTo>
                  <a:lnTo>
                    <a:pt x="570014" y="501853"/>
                  </a:lnTo>
                  <a:lnTo>
                    <a:pt x="570014" y="485889"/>
                  </a:lnTo>
                  <a:lnTo>
                    <a:pt x="569734" y="487883"/>
                  </a:lnTo>
                  <a:lnTo>
                    <a:pt x="567029" y="490423"/>
                  </a:lnTo>
                  <a:lnTo>
                    <a:pt x="562686" y="490423"/>
                  </a:lnTo>
                  <a:lnTo>
                    <a:pt x="560336" y="492963"/>
                  </a:lnTo>
                  <a:lnTo>
                    <a:pt x="559765" y="490423"/>
                  </a:lnTo>
                  <a:lnTo>
                    <a:pt x="558774" y="486613"/>
                  </a:lnTo>
                  <a:lnTo>
                    <a:pt x="557568" y="485635"/>
                  </a:lnTo>
                  <a:lnTo>
                    <a:pt x="557568" y="534873"/>
                  </a:lnTo>
                  <a:lnTo>
                    <a:pt x="555142" y="537413"/>
                  </a:lnTo>
                  <a:lnTo>
                    <a:pt x="552869" y="538683"/>
                  </a:lnTo>
                  <a:lnTo>
                    <a:pt x="550595" y="536143"/>
                  </a:lnTo>
                  <a:lnTo>
                    <a:pt x="548170" y="538683"/>
                  </a:lnTo>
                  <a:lnTo>
                    <a:pt x="547751" y="536143"/>
                  </a:lnTo>
                  <a:lnTo>
                    <a:pt x="548741" y="534873"/>
                  </a:lnTo>
                  <a:lnTo>
                    <a:pt x="550811" y="534873"/>
                  </a:lnTo>
                  <a:lnTo>
                    <a:pt x="550062" y="533603"/>
                  </a:lnTo>
                  <a:lnTo>
                    <a:pt x="549313" y="532333"/>
                  </a:lnTo>
                  <a:lnTo>
                    <a:pt x="548678" y="531063"/>
                  </a:lnTo>
                  <a:lnTo>
                    <a:pt x="551230" y="528523"/>
                  </a:lnTo>
                  <a:lnTo>
                    <a:pt x="551091" y="527253"/>
                  </a:lnTo>
                  <a:lnTo>
                    <a:pt x="550951" y="525983"/>
                  </a:lnTo>
                  <a:lnTo>
                    <a:pt x="546823" y="527253"/>
                  </a:lnTo>
                  <a:lnTo>
                    <a:pt x="543699" y="527253"/>
                  </a:lnTo>
                  <a:lnTo>
                    <a:pt x="541274" y="524713"/>
                  </a:lnTo>
                  <a:lnTo>
                    <a:pt x="540143" y="524713"/>
                  </a:lnTo>
                  <a:lnTo>
                    <a:pt x="539496" y="525983"/>
                  </a:lnTo>
                  <a:lnTo>
                    <a:pt x="538861" y="528523"/>
                  </a:lnTo>
                  <a:lnTo>
                    <a:pt x="536867" y="531063"/>
                  </a:lnTo>
                  <a:lnTo>
                    <a:pt x="536727" y="530936"/>
                  </a:lnTo>
                  <a:lnTo>
                    <a:pt x="536727" y="571703"/>
                  </a:lnTo>
                  <a:lnTo>
                    <a:pt x="535089" y="577824"/>
                  </a:lnTo>
                  <a:lnTo>
                    <a:pt x="535089" y="605993"/>
                  </a:lnTo>
                  <a:lnTo>
                    <a:pt x="534517" y="607263"/>
                  </a:lnTo>
                  <a:lnTo>
                    <a:pt x="534377" y="609803"/>
                  </a:lnTo>
                  <a:lnTo>
                    <a:pt x="532028" y="608533"/>
                  </a:lnTo>
                  <a:lnTo>
                    <a:pt x="531952" y="607263"/>
                  </a:lnTo>
                  <a:lnTo>
                    <a:pt x="532739" y="605993"/>
                  </a:lnTo>
                  <a:lnTo>
                    <a:pt x="534301" y="603453"/>
                  </a:lnTo>
                  <a:lnTo>
                    <a:pt x="535089" y="605993"/>
                  </a:lnTo>
                  <a:lnTo>
                    <a:pt x="535089" y="577824"/>
                  </a:lnTo>
                  <a:lnTo>
                    <a:pt x="533666" y="583133"/>
                  </a:lnTo>
                  <a:lnTo>
                    <a:pt x="529323" y="585673"/>
                  </a:lnTo>
                  <a:lnTo>
                    <a:pt x="526402" y="585012"/>
                  </a:lnTo>
                  <a:lnTo>
                    <a:pt x="526402" y="598373"/>
                  </a:lnTo>
                  <a:lnTo>
                    <a:pt x="525487" y="599160"/>
                  </a:lnTo>
                  <a:lnTo>
                    <a:pt x="525487" y="607263"/>
                  </a:lnTo>
                  <a:lnTo>
                    <a:pt x="524344" y="609803"/>
                  </a:lnTo>
                  <a:lnTo>
                    <a:pt x="523849" y="609333"/>
                  </a:lnTo>
                  <a:lnTo>
                    <a:pt x="523849" y="618693"/>
                  </a:lnTo>
                  <a:lnTo>
                    <a:pt x="522135" y="618693"/>
                  </a:lnTo>
                  <a:lnTo>
                    <a:pt x="521462" y="617423"/>
                  </a:lnTo>
                  <a:lnTo>
                    <a:pt x="520788" y="616153"/>
                  </a:lnTo>
                  <a:lnTo>
                    <a:pt x="519798" y="614883"/>
                  </a:lnTo>
                  <a:lnTo>
                    <a:pt x="519366" y="613613"/>
                  </a:lnTo>
                  <a:lnTo>
                    <a:pt x="520153" y="611073"/>
                  </a:lnTo>
                  <a:lnTo>
                    <a:pt x="521576" y="611073"/>
                  </a:lnTo>
                  <a:lnTo>
                    <a:pt x="523557" y="614883"/>
                  </a:lnTo>
                  <a:lnTo>
                    <a:pt x="523849" y="618693"/>
                  </a:lnTo>
                  <a:lnTo>
                    <a:pt x="523849" y="609333"/>
                  </a:lnTo>
                  <a:lnTo>
                    <a:pt x="523024" y="608533"/>
                  </a:lnTo>
                  <a:lnTo>
                    <a:pt x="521716" y="607263"/>
                  </a:lnTo>
                  <a:lnTo>
                    <a:pt x="523138" y="605993"/>
                  </a:lnTo>
                  <a:lnTo>
                    <a:pt x="525487" y="607263"/>
                  </a:lnTo>
                  <a:lnTo>
                    <a:pt x="525487" y="599160"/>
                  </a:lnTo>
                  <a:lnTo>
                    <a:pt x="524916" y="599643"/>
                  </a:lnTo>
                  <a:lnTo>
                    <a:pt x="523278" y="598373"/>
                  </a:lnTo>
                  <a:lnTo>
                    <a:pt x="524776" y="595833"/>
                  </a:lnTo>
                  <a:lnTo>
                    <a:pt x="526402" y="598373"/>
                  </a:lnTo>
                  <a:lnTo>
                    <a:pt x="526402" y="585012"/>
                  </a:lnTo>
                  <a:lnTo>
                    <a:pt x="523709" y="584403"/>
                  </a:lnTo>
                  <a:lnTo>
                    <a:pt x="521423" y="584403"/>
                  </a:lnTo>
                  <a:lnTo>
                    <a:pt x="520649" y="583133"/>
                  </a:lnTo>
                  <a:lnTo>
                    <a:pt x="521995" y="580593"/>
                  </a:lnTo>
                  <a:lnTo>
                    <a:pt x="523354" y="579323"/>
                  </a:lnTo>
                  <a:lnTo>
                    <a:pt x="523849" y="576783"/>
                  </a:lnTo>
                  <a:lnTo>
                    <a:pt x="522922" y="574243"/>
                  </a:lnTo>
                  <a:lnTo>
                    <a:pt x="521855" y="570433"/>
                  </a:lnTo>
                  <a:lnTo>
                    <a:pt x="523138" y="569163"/>
                  </a:lnTo>
                  <a:lnTo>
                    <a:pt x="531101" y="567893"/>
                  </a:lnTo>
                  <a:lnTo>
                    <a:pt x="531812" y="565353"/>
                  </a:lnTo>
                  <a:lnTo>
                    <a:pt x="528904" y="561543"/>
                  </a:lnTo>
                  <a:lnTo>
                    <a:pt x="527685" y="560273"/>
                  </a:lnTo>
                  <a:lnTo>
                    <a:pt x="527189" y="557733"/>
                  </a:lnTo>
                  <a:lnTo>
                    <a:pt x="521144" y="557733"/>
                  </a:lnTo>
                  <a:lnTo>
                    <a:pt x="520865" y="556463"/>
                  </a:lnTo>
                  <a:lnTo>
                    <a:pt x="521576" y="553923"/>
                  </a:lnTo>
                  <a:lnTo>
                    <a:pt x="523913" y="550113"/>
                  </a:lnTo>
                  <a:lnTo>
                    <a:pt x="525767" y="550113"/>
                  </a:lnTo>
                  <a:lnTo>
                    <a:pt x="526199" y="552653"/>
                  </a:lnTo>
                  <a:lnTo>
                    <a:pt x="531596" y="552653"/>
                  </a:lnTo>
                  <a:lnTo>
                    <a:pt x="533527" y="553923"/>
                  </a:lnTo>
                  <a:lnTo>
                    <a:pt x="532028" y="556463"/>
                  </a:lnTo>
                  <a:lnTo>
                    <a:pt x="532460" y="559003"/>
                  </a:lnTo>
                  <a:lnTo>
                    <a:pt x="536295" y="565353"/>
                  </a:lnTo>
                  <a:lnTo>
                    <a:pt x="536727" y="571703"/>
                  </a:lnTo>
                  <a:lnTo>
                    <a:pt x="536727" y="530936"/>
                  </a:lnTo>
                  <a:lnTo>
                    <a:pt x="534085" y="528523"/>
                  </a:lnTo>
                  <a:lnTo>
                    <a:pt x="533450" y="524713"/>
                  </a:lnTo>
                  <a:lnTo>
                    <a:pt x="535584" y="522173"/>
                  </a:lnTo>
                  <a:lnTo>
                    <a:pt x="540778" y="520903"/>
                  </a:lnTo>
                  <a:lnTo>
                    <a:pt x="542277" y="520903"/>
                  </a:lnTo>
                  <a:lnTo>
                    <a:pt x="542417" y="518363"/>
                  </a:lnTo>
                  <a:lnTo>
                    <a:pt x="544195" y="517093"/>
                  </a:lnTo>
                  <a:lnTo>
                    <a:pt x="545973" y="515823"/>
                  </a:lnTo>
                  <a:lnTo>
                    <a:pt x="547458" y="517093"/>
                  </a:lnTo>
                  <a:lnTo>
                    <a:pt x="552373" y="517093"/>
                  </a:lnTo>
                  <a:lnTo>
                    <a:pt x="551256" y="520839"/>
                  </a:lnTo>
                  <a:lnTo>
                    <a:pt x="551256" y="520979"/>
                  </a:lnTo>
                  <a:lnTo>
                    <a:pt x="551878" y="523443"/>
                  </a:lnTo>
                  <a:lnTo>
                    <a:pt x="553872" y="520903"/>
                  </a:lnTo>
                  <a:lnTo>
                    <a:pt x="555002" y="522173"/>
                  </a:lnTo>
                  <a:lnTo>
                    <a:pt x="556996" y="527253"/>
                  </a:lnTo>
                  <a:lnTo>
                    <a:pt x="556425" y="531063"/>
                  </a:lnTo>
                  <a:lnTo>
                    <a:pt x="557568" y="534873"/>
                  </a:lnTo>
                  <a:lnTo>
                    <a:pt x="557568" y="485635"/>
                  </a:lnTo>
                  <a:lnTo>
                    <a:pt x="557212" y="485343"/>
                  </a:lnTo>
                  <a:lnTo>
                    <a:pt x="549173" y="491693"/>
                  </a:lnTo>
                  <a:lnTo>
                    <a:pt x="544195" y="495503"/>
                  </a:lnTo>
                  <a:lnTo>
                    <a:pt x="541629" y="497243"/>
                  </a:lnTo>
                  <a:lnTo>
                    <a:pt x="541629" y="508203"/>
                  </a:lnTo>
                  <a:lnTo>
                    <a:pt x="539788" y="508203"/>
                  </a:lnTo>
                  <a:lnTo>
                    <a:pt x="538708" y="506933"/>
                  </a:lnTo>
                  <a:lnTo>
                    <a:pt x="537006" y="506933"/>
                  </a:lnTo>
                  <a:lnTo>
                    <a:pt x="538327" y="505663"/>
                  </a:lnTo>
                  <a:lnTo>
                    <a:pt x="539635" y="504393"/>
                  </a:lnTo>
                  <a:lnTo>
                    <a:pt x="540562" y="505663"/>
                  </a:lnTo>
                  <a:lnTo>
                    <a:pt x="541629" y="508203"/>
                  </a:lnTo>
                  <a:lnTo>
                    <a:pt x="541629" y="497243"/>
                  </a:lnTo>
                  <a:lnTo>
                    <a:pt x="536651" y="500583"/>
                  </a:lnTo>
                  <a:lnTo>
                    <a:pt x="535012" y="501853"/>
                  </a:lnTo>
                  <a:lnTo>
                    <a:pt x="536079" y="505663"/>
                  </a:lnTo>
                  <a:lnTo>
                    <a:pt x="534085" y="504393"/>
                  </a:lnTo>
                  <a:lnTo>
                    <a:pt x="532879" y="503123"/>
                  </a:lnTo>
                  <a:lnTo>
                    <a:pt x="531037" y="504393"/>
                  </a:lnTo>
                  <a:lnTo>
                    <a:pt x="531037" y="541223"/>
                  </a:lnTo>
                  <a:lnTo>
                    <a:pt x="531037" y="542493"/>
                  </a:lnTo>
                  <a:lnTo>
                    <a:pt x="527621" y="546303"/>
                  </a:lnTo>
                  <a:lnTo>
                    <a:pt x="525767" y="547573"/>
                  </a:lnTo>
                  <a:lnTo>
                    <a:pt x="521716" y="545033"/>
                  </a:lnTo>
                  <a:lnTo>
                    <a:pt x="522782" y="543763"/>
                  </a:lnTo>
                  <a:lnTo>
                    <a:pt x="523913" y="542493"/>
                  </a:lnTo>
                  <a:lnTo>
                    <a:pt x="525056" y="541223"/>
                  </a:lnTo>
                  <a:lnTo>
                    <a:pt x="522922" y="539953"/>
                  </a:lnTo>
                  <a:lnTo>
                    <a:pt x="521360" y="541223"/>
                  </a:lnTo>
                  <a:lnTo>
                    <a:pt x="519798" y="541223"/>
                  </a:lnTo>
                  <a:lnTo>
                    <a:pt x="517766" y="540385"/>
                  </a:lnTo>
                  <a:lnTo>
                    <a:pt x="517766" y="566572"/>
                  </a:lnTo>
                  <a:lnTo>
                    <a:pt x="514311" y="573214"/>
                  </a:lnTo>
                  <a:lnTo>
                    <a:pt x="514311" y="590753"/>
                  </a:lnTo>
                  <a:lnTo>
                    <a:pt x="513537" y="591108"/>
                  </a:lnTo>
                  <a:lnTo>
                    <a:pt x="513537" y="650443"/>
                  </a:lnTo>
                  <a:lnTo>
                    <a:pt x="510120" y="651713"/>
                  </a:lnTo>
                  <a:lnTo>
                    <a:pt x="509054" y="652983"/>
                  </a:lnTo>
                  <a:lnTo>
                    <a:pt x="507911" y="652983"/>
                  </a:lnTo>
                  <a:lnTo>
                    <a:pt x="507060" y="663143"/>
                  </a:lnTo>
                  <a:lnTo>
                    <a:pt x="504850" y="664413"/>
                  </a:lnTo>
                  <a:lnTo>
                    <a:pt x="497166" y="661873"/>
                  </a:lnTo>
                  <a:lnTo>
                    <a:pt x="497166" y="665683"/>
                  </a:lnTo>
                  <a:lnTo>
                    <a:pt x="496887" y="665683"/>
                  </a:lnTo>
                  <a:lnTo>
                    <a:pt x="491413" y="664413"/>
                  </a:lnTo>
                  <a:lnTo>
                    <a:pt x="488924" y="665683"/>
                  </a:lnTo>
                  <a:lnTo>
                    <a:pt x="490702" y="668223"/>
                  </a:lnTo>
                  <a:lnTo>
                    <a:pt x="495325" y="669493"/>
                  </a:lnTo>
                  <a:lnTo>
                    <a:pt x="495960" y="670763"/>
                  </a:lnTo>
                  <a:lnTo>
                    <a:pt x="493547" y="674573"/>
                  </a:lnTo>
                  <a:lnTo>
                    <a:pt x="493826" y="677113"/>
                  </a:lnTo>
                  <a:lnTo>
                    <a:pt x="495604" y="678383"/>
                  </a:lnTo>
                  <a:lnTo>
                    <a:pt x="495541" y="715213"/>
                  </a:lnTo>
                  <a:lnTo>
                    <a:pt x="495388" y="716483"/>
                  </a:lnTo>
                  <a:lnTo>
                    <a:pt x="495388" y="739343"/>
                  </a:lnTo>
                  <a:lnTo>
                    <a:pt x="493331" y="743153"/>
                  </a:lnTo>
                  <a:lnTo>
                    <a:pt x="492125" y="741883"/>
                  </a:lnTo>
                  <a:lnTo>
                    <a:pt x="491058" y="741883"/>
                  </a:lnTo>
                  <a:lnTo>
                    <a:pt x="486791" y="739343"/>
                  </a:lnTo>
                  <a:lnTo>
                    <a:pt x="484657" y="739343"/>
                  </a:lnTo>
                  <a:lnTo>
                    <a:pt x="485571" y="736803"/>
                  </a:lnTo>
                  <a:lnTo>
                    <a:pt x="485368" y="735533"/>
                  </a:lnTo>
                  <a:lnTo>
                    <a:pt x="487781" y="732993"/>
                  </a:lnTo>
                  <a:lnTo>
                    <a:pt x="489775" y="734263"/>
                  </a:lnTo>
                  <a:lnTo>
                    <a:pt x="489064" y="736803"/>
                  </a:lnTo>
                  <a:lnTo>
                    <a:pt x="491121" y="736803"/>
                  </a:lnTo>
                  <a:lnTo>
                    <a:pt x="493966" y="738073"/>
                  </a:lnTo>
                  <a:lnTo>
                    <a:pt x="495388" y="739343"/>
                  </a:lnTo>
                  <a:lnTo>
                    <a:pt x="495388" y="716483"/>
                  </a:lnTo>
                  <a:lnTo>
                    <a:pt x="492975" y="721563"/>
                  </a:lnTo>
                  <a:lnTo>
                    <a:pt x="495249" y="725373"/>
                  </a:lnTo>
                  <a:lnTo>
                    <a:pt x="485927" y="725373"/>
                  </a:lnTo>
                  <a:lnTo>
                    <a:pt x="486283" y="727913"/>
                  </a:lnTo>
                  <a:lnTo>
                    <a:pt x="486435" y="729183"/>
                  </a:lnTo>
                  <a:lnTo>
                    <a:pt x="484657" y="730453"/>
                  </a:lnTo>
                  <a:lnTo>
                    <a:pt x="483082" y="731723"/>
                  </a:lnTo>
                  <a:lnTo>
                    <a:pt x="482092" y="731723"/>
                  </a:lnTo>
                  <a:lnTo>
                    <a:pt x="482092" y="746963"/>
                  </a:lnTo>
                  <a:lnTo>
                    <a:pt x="481380" y="748233"/>
                  </a:lnTo>
                  <a:lnTo>
                    <a:pt x="478675" y="748233"/>
                  </a:lnTo>
                  <a:lnTo>
                    <a:pt x="478675" y="757123"/>
                  </a:lnTo>
                  <a:lnTo>
                    <a:pt x="478536" y="758393"/>
                  </a:lnTo>
                  <a:lnTo>
                    <a:pt x="478396" y="760933"/>
                  </a:lnTo>
                  <a:lnTo>
                    <a:pt x="477469" y="762203"/>
                  </a:lnTo>
                  <a:lnTo>
                    <a:pt x="473697" y="762203"/>
                  </a:lnTo>
                  <a:lnTo>
                    <a:pt x="473697" y="777443"/>
                  </a:lnTo>
                  <a:lnTo>
                    <a:pt x="470776" y="774903"/>
                  </a:lnTo>
                  <a:lnTo>
                    <a:pt x="472198" y="772363"/>
                  </a:lnTo>
                  <a:lnTo>
                    <a:pt x="473621" y="773633"/>
                  </a:lnTo>
                  <a:lnTo>
                    <a:pt x="473697" y="777443"/>
                  </a:lnTo>
                  <a:lnTo>
                    <a:pt x="473697" y="762203"/>
                  </a:lnTo>
                  <a:lnTo>
                    <a:pt x="473265" y="762203"/>
                  </a:lnTo>
                  <a:lnTo>
                    <a:pt x="472351" y="760933"/>
                  </a:lnTo>
                  <a:lnTo>
                    <a:pt x="472554" y="759663"/>
                  </a:lnTo>
                  <a:lnTo>
                    <a:pt x="472846" y="757123"/>
                  </a:lnTo>
                  <a:lnTo>
                    <a:pt x="473837" y="755853"/>
                  </a:lnTo>
                  <a:lnTo>
                    <a:pt x="478040" y="755853"/>
                  </a:lnTo>
                  <a:lnTo>
                    <a:pt x="478675" y="757123"/>
                  </a:lnTo>
                  <a:lnTo>
                    <a:pt x="478675" y="748233"/>
                  </a:lnTo>
                  <a:lnTo>
                    <a:pt x="478459" y="748233"/>
                  </a:lnTo>
                  <a:lnTo>
                    <a:pt x="478891" y="746963"/>
                  </a:lnTo>
                  <a:lnTo>
                    <a:pt x="479386" y="745693"/>
                  </a:lnTo>
                  <a:lnTo>
                    <a:pt x="481101" y="745693"/>
                  </a:lnTo>
                  <a:lnTo>
                    <a:pt x="482092" y="746963"/>
                  </a:lnTo>
                  <a:lnTo>
                    <a:pt x="482092" y="731723"/>
                  </a:lnTo>
                  <a:lnTo>
                    <a:pt x="481457" y="731723"/>
                  </a:lnTo>
                  <a:lnTo>
                    <a:pt x="481457" y="730453"/>
                  </a:lnTo>
                  <a:lnTo>
                    <a:pt x="481101" y="729183"/>
                  </a:lnTo>
                  <a:lnTo>
                    <a:pt x="478955" y="722833"/>
                  </a:lnTo>
                  <a:lnTo>
                    <a:pt x="478459" y="722693"/>
                  </a:lnTo>
                  <a:lnTo>
                    <a:pt x="478459" y="731723"/>
                  </a:lnTo>
                  <a:lnTo>
                    <a:pt x="478040" y="732993"/>
                  </a:lnTo>
                  <a:lnTo>
                    <a:pt x="477469" y="735533"/>
                  </a:lnTo>
                  <a:lnTo>
                    <a:pt x="475615" y="735533"/>
                  </a:lnTo>
                  <a:lnTo>
                    <a:pt x="474192" y="734263"/>
                  </a:lnTo>
                  <a:lnTo>
                    <a:pt x="474484" y="732993"/>
                  </a:lnTo>
                  <a:lnTo>
                    <a:pt x="475475" y="731723"/>
                  </a:lnTo>
                  <a:lnTo>
                    <a:pt x="477113" y="730453"/>
                  </a:lnTo>
                  <a:lnTo>
                    <a:pt x="478459" y="731723"/>
                  </a:lnTo>
                  <a:lnTo>
                    <a:pt x="478459" y="722693"/>
                  </a:lnTo>
                  <a:lnTo>
                    <a:pt x="474624" y="721550"/>
                  </a:lnTo>
                  <a:lnTo>
                    <a:pt x="474624" y="726643"/>
                  </a:lnTo>
                  <a:lnTo>
                    <a:pt x="474624" y="729183"/>
                  </a:lnTo>
                  <a:lnTo>
                    <a:pt x="473976" y="732993"/>
                  </a:lnTo>
                  <a:lnTo>
                    <a:pt x="472274" y="732993"/>
                  </a:lnTo>
                  <a:lnTo>
                    <a:pt x="470217" y="731723"/>
                  </a:lnTo>
                  <a:lnTo>
                    <a:pt x="470281" y="729183"/>
                  </a:lnTo>
                  <a:lnTo>
                    <a:pt x="470065" y="727913"/>
                  </a:lnTo>
                  <a:lnTo>
                    <a:pt x="469861" y="726643"/>
                  </a:lnTo>
                  <a:lnTo>
                    <a:pt x="471487" y="725373"/>
                  </a:lnTo>
                  <a:lnTo>
                    <a:pt x="473481" y="725373"/>
                  </a:lnTo>
                  <a:lnTo>
                    <a:pt x="474624" y="726643"/>
                  </a:lnTo>
                  <a:lnTo>
                    <a:pt x="474624" y="721550"/>
                  </a:lnTo>
                  <a:lnTo>
                    <a:pt x="470420" y="720293"/>
                  </a:lnTo>
                  <a:lnTo>
                    <a:pt x="466940" y="721855"/>
                  </a:lnTo>
                  <a:lnTo>
                    <a:pt x="466940" y="732993"/>
                  </a:lnTo>
                  <a:lnTo>
                    <a:pt x="465658" y="732993"/>
                  </a:lnTo>
                  <a:lnTo>
                    <a:pt x="464807" y="733577"/>
                  </a:lnTo>
                  <a:lnTo>
                    <a:pt x="464807" y="745693"/>
                  </a:lnTo>
                  <a:lnTo>
                    <a:pt x="462102" y="750773"/>
                  </a:lnTo>
                  <a:lnTo>
                    <a:pt x="460895" y="752043"/>
                  </a:lnTo>
                  <a:lnTo>
                    <a:pt x="460603" y="753313"/>
                  </a:lnTo>
                  <a:lnTo>
                    <a:pt x="462597" y="754583"/>
                  </a:lnTo>
                  <a:lnTo>
                    <a:pt x="463308" y="758393"/>
                  </a:lnTo>
                  <a:lnTo>
                    <a:pt x="462026" y="760933"/>
                  </a:lnTo>
                  <a:lnTo>
                    <a:pt x="460324" y="759663"/>
                  </a:lnTo>
                  <a:lnTo>
                    <a:pt x="458825" y="758393"/>
                  </a:lnTo>
                  <a:lnTo>
                    <a:pt x="456628" y="755853"/>
                  </a:lnTo>
                  <a:lnTo>
                    <a:pt x="456996" y="754583"/>
                  </a:lnTo>
                  <a:lnTo>
                    <a:pt x="458470" y="749503"/>
                  </a:lnTo>
                  <a:lnTo>
                    <a:pt x="457047" y="743153"/>
                  </a:lnTo>
                  <a:lnTo>
                    <a:pt x="454012" y="734263"/>
                  </a:lnTo>
                  <a:lnTo>
                    <a:pt x="453136" y="731723"/>
                  </a:lnTo>
                  <a:lnTo>
                    <a:pt x="456907" y="734263"/>
                  </a:lnTo>
                  <a:lnTo>
                    <a:pt x="457911" y="732993"/>
                  </a:lnTo>
                  <a:lnTo>
                    <a:pt x="460679" y="734263"/>
                  </a:lnTo>
                  <a:lnTo>
                    <a:pt x="460540" y="735533"/>
                  </a:lnTo>
                  <a:lnTo>
                    <a:pt x="457187" y="739343"/>
                  </a:lnTo>
                  <a:lnTo>
                    <a:pt x="459536" y="740613"/>
                  </a:lnTo>
                  <a:lnTo>
                    <a:pt x="461314" y="743153"/>
                  </a:lnTo>
                  <a:lnTo>
                    <a:pt x="464731" y="745693"/>
                  </a:lnTo>
                  <a:lnTo>
                    <a:pt x="464807" y="733577"/>
                  </a:lnTo>
                  <a:lnTo>
                    <a:pt x="463804" y="734263"/>
                  </a:lnTo>
                  <a:lnTo>
                    <a:pt x="460044" y="732993"/>
                  </a:lnTo>
                  <a:lnTo>
                    <a:pt x="460006" y="731723"/>
                  </a:lnTo>
                  <a:lnTo>
                    <a:pt x="459828" y="727913"/>
                  </a:lnTo>
                  <a:lnTo>
                    <a:pt x="466153" y="727913"/>
                  </a:lnTo>
                  <a:lnTo>
                    <a:pt x="466725" y="729183"/>
                  </a:lnTo>
                  <a:lnTo>
                    <a:pt x="466864" y="730453"/>
                  </a:lnTo>
                  <a:lnTo>
                    <a:pt x="466940" y="732993"/>
                  </a:lnTo>
                  <a:lnTo>
                    <a:pt x="466940" y="721855"/>
                  </a:lnTo>
                  <a:lnTo>
                    <a:pt x="464731" y="722833"/>
                  </a:lnTo>
                  <a:lnTo>
                    <a:pt x="463384" y="722833"/>
                  </a:lnTo>
                  <a:lnTo>
                    <a:pt x="461606" y="725373"/>
                  </a:lnTo>
                  <a:lnTo>
                    <a:pt x="459333" y="720293"/>
                  </a:lnTo>
                  <a:lnTo>
                    <a:pt x="461467" y="719023"/>
                  </a:lnTo>
                  <a:lnTo>
                    <a:pt x="463308" y="719023"/>
                  </a:lnTo>
                  <a:lnTo>
                    <a:pt x="467004" y="716483"/>
                  </a:lnTo>
                  <a:lnTo>
                    <a:pt x="468287" y="713943"/>
                  </a:lnTo>
                  <a:lnTo>
                    <a:pt x="472198" y="715213"/>
                  </a:lnTo>
                  <a:lnTo>
                    <a:pt x="473176" y="713943"/>
                  </a:lnTo>
                  <a:lnTo>
                    <a:pt x="476110" y="710133"/>
                  </a:lnTo>
                  <a:lnTo>
                    <a:pt x="480098" y="713943"/>
                  </a:lnTo>
                  <a:lnTo>
                    <a:pt x="482231" y="716483"/>
                  </a:lnTo>
                  <a:lnTo>
                    <a:pt x="484301" y="716483"/>
                  </a:lnTo>
                  <a:lnTo>
                    <a:pt x="486435" y="713943"/>
                  </a:lnTo>
                  <a:lnTo>
                    <a:pt x="487565" y="711403"/>
                  </a:lnTo>
                  <a:lnTo>
                    <a:pt x="494322" y="712673"/>
                  </a:lnTo>
                  <a:lnTo>
                    <a:pt x="495541" y="715213"/>
                  </a:lnTo>
                  <a:lnTo>
                    <a:pt x="495541" y="678472"/>
                  </a:lnTo>
                  <a:lnTo>
                    <a:pt x="494830" y="679386"/>
                  </a:lnTo>
                  <a:lnTo>
                    <a:pt x="494830" y="694893"/>
                  </a:lnTo>
                  <a:lnTo>
                    <a:pt x="493610" y="696163"/>
                  </a:lnTo>
                  <a:lnTo>
                    <a:pt x="491832" y="696163"/>
                  </a:lnTo>
                  <a:lnTo>
                    <a:pt x="491617" y="694893"/>
                  </a:lnTo>
                  <a:lnTo>
                    <a:pt x="490905" y="693623"/>
                  </a:lnTo>
                  <a:lnTo>
                    <a:pt x="492620" y="692353"/>
                  </a:lnTo>
                  <a:lnTo>
                    <a:pt x="494322" y="693623"/>
                  </a:lnTo>
                  <a:lnTo>
                    <a:pt x="494830" y="694893"/>
                  </a:lnTo>
                  <a:lnTo>
                    <a:pt x="494830" y="679386"/>
                  </a:lnTo>
                  <a:lnTo>
                    <a:pt x="494614" y="679653"/>
                  </a:lnTo>
                  <a:lnTo>
                    <a:pt x="491058" y="682193"/>
                  </a:lnTo>
                  <a:lnTo>
                    <a:pt x="490766" y="682371"/>
                  </a:lnTo>
                  <a:lnTo>
                    <a:pt x="490766" y="697433"/>
                  </a:lnTo>
                  <a:lnTo>
                    <a:pt x="489775" y="698703"/>
                  </a:lnTo>
                  <a:lnTo>
                    <a:pt x="487146" y="698703"/>
                  </a:lnTo>
                  <a:lnTo>
                    <a:pt x="485787" y="697433"/>
                  </a:lnTo>
                  <a:lnTo>
                    <a:pt x="484797" y="697433"/>
                  </a:lnTo>
                  <a:lnTo>
                    <a:pt x="484797" y="707593"/>
                  </a:lnTo>
                  <a:lnTo>
                    <a:pt x="483298" y="708863"/>
                  </a:lnTo>
                  <a:lnTo>
                    <a:pt x="482549" y="707593"/>
                  </a:lnTo>
                  <a:lnTo>
                    <a:pt x="481812" y="706323"/>
                  </a:lnTo>
                  <a:lnTo>
                    <a:pt x="481520" y="705053"/>
                  </a:lnTo>
                  <a:lnTo>
                    <a:pt x="482663" y="703783"/>
                  </a:lnTo>
                  <a:lnTo>
                    <a:pt x="483514" y="703783"/>
                  </a:lnTo>
                  <a:lnTo>
                    <a:pt x="484797" y="707593"/>
                  </a:lnTo>
                  <a:lnTo>
                    <a:pt x="484797" y="697433"/>
                  </a:lnTo>
                  <a:lnTo>
                    <a:pt x="484441" y="697433"/>
                  </a:lnTo>
                  <a:lnTo>
                    <a:pt x="482587" y="698703"/>
                  </a:lnTo>
                  <a:lnTo>
                    <a:pt x="478459" y="697433"/>
                  </a:lnTo>
                  <a:lnTo>
                    <a:pt x="477608" y="694893"/>
                  </a:lnTo>
                  <a:lnTo>
                    <a:pt x="481241" y="693623"/>
                  </a:lnTo>
                  <a:lnTo>
                    <a:pt x="486575" y="693623"/>
                  </a:lnTo>
                  <a:lnTo>
                    <a:pt x="488848" y="694893"/>
                  </a:lnTo>
                  <a:lnTo>
                    <a:pt x="490766" y="697433"/>
                  </a:lnTo>
                  <a:lnTo>
                    <a:pt x="490766" y="682371"/>
                  </a:lnTo>
                  <a:lnTo>
                    <a:pt x="488924" y="683463"/>
                  </a:lnTo>
                  <a:lnTo>
                    <a:pt x="486575" y="682193"/>
                  </a:lnTo>
                  <a:lnTo>
                    <a:pt x="486575" y="689813"/>
                  </a:lnTo>
                  <a:lnTo>
                    <a:pt x="484225" y="691083"/>
                  </a:lnTo>
                  <a:lnTo>
                    <a:pt x="482727" y="689813"/>
                  </a:lnTo>
                  <a:lnTo>
                    <a:pt x="485076" y="687273"/>
                  </a:lnTo>
                  <a:lnTo>
                    <a:pt x="486575" y="689813"/>
                  </a:lnTo>
                  <a:lnTo>
                    <a:pt x="486575" y="682193"/>
                  </a:lnTo>
                  <a:lnTo>
                    <a:pt x="486994" y="679653"/>
                  </a:lnTo>
                  <a:lnTo>
                    <a:pt x="488213" y="677113"/>
                  </a:lnTo>
                  <a:lnTo>
                    <a:pt x="484581" y="678383"/>
                  </a:lnTo>
                  <a:lnTo>
                    <a:pt x="483019" y="680923"/>
                  </a:lnTo>
                  <a:lnTo>
                    <a:pt x="481164" y="683463"/>
                  </a:lnTo>
                  <a:lnTo>
                    <a:pt x="479171" y="684733"/>
                  </a:lnTo>
                  <a:lnTo>
                    <a:pt x="477824" y="686003"/>
                  </a:lnTo>
                  <a:lnTo>
                    <a:pt x="477393" y="680923"/>
                  </a:lnTo>
                  <a:lnTo>
                    <a:pt x="478675" y="678383"/>
                  </a:lnTo>
                  <a:lnTo>
                    <a:pt x="479310" y="677113"/>
                  </a:lnTo>
                  <a:lnTo>
                    <a:pt x="481952" y="673303"/>
                  </a:lnTo>
                  <a:lnTo>
                    <a:pt x="481952" y="669493"/>
                  </a:lnTo>
                  <a:lnTo>
                    <a:pt x="480377" y="666953"/>
                  </a:lnTo>
                  <a:lnTo>
                    <a:pt x="479526" y="664413"/>
                  </a:lnTo>
                  <a:lnTo>
                    <a:pt x="479031" y="661873"/>
                  </a:lnTo>
                  <a:lnTo>
                    <a:pt x="478396" y="659333"/>
                  </a:lnTo>
                  <a:lnTo>
                    <a:pt x="479602" y="658063"/>
                  </a:lnTo>
                  <a:lnTo>
                    <a:pt x="487349" y="658063"/>
                  </a:lnTo>
                  <a:lnTo>
                    <a:pt x="496455" y="660603"/>
                  </a:lnTo>
                  <a:lnTo>
                    <a:pt x="494893" y="658063"/>
                  </a:lnTo>
                  <a:lnTo>
                    <a:pt x="491197" y="656793"/>
                  </a:lnTo>
                  <a:lnTo>
                    <a:pt x="492760" y="652983"/>
                  </a:lnTo>
                  <a:lnTo>
                    <a:pt x="490486" y="651713"/>
                  </a:lnTo>
                  <a:lnTo>
                    <a:pt x="485292" y="650443"/>
                  </a:lnTo>
                  <a:lnTo>
                    <a:pt x="485013" y="649173"/>
                  </a:lnTo>
                  <a:lnTo>
                    <a:pt x="484720" y="647903"/>
                  </a:lnTo>
                  <a:lnTo>
                    <a:pt x="486168" y="645363"/>
                  </a:lnTo>
                  <a:lnTo>
                    <a:pt x="487629" y="642823"/>
                  </a:lnTo>
                  <a:lnTo>
                    <a:pt x="488353" y="641553"/>
                  </a:lnTo>
                  <a:lnTo>
                    <a:pt x="489127" y="639013"/>
                  </a:lnTo>
                  <a:lnTo>
                    <a:pt x="491121" y="637743"/>
                  </a:lnTo>
                  <a:lnTo>
                    <a:pt x="494258" y="642823"/>
                  </a:lnTo>
                  <a:lnTo>
                    <a:pt x="496747" y="647903"/>
                  </a:lnTo>
                  <a:lnTo>
                    <a:pt x="501154" y="650443"/>
                  </a:lnTo>
                  <a:lnTo>
                    <a:pt x="502437" y="646633"/>
                  </a:lnTo>
                  <a:lnTo>
                    <a:pt x="509193" y="646633"/>
                  </a:lnTo>
                  <a:lnTo>
                    <a:pt x="513537" y="650443"/>
                  </a:lnTo>
                  <a:lnTo>
                    <a:pt x="513537" y="591108"/>
                  </a:lnTo>
                  <a:lnTo>
                    <a:pt x="511962" y="591807"/>
                  </a:lnTo>
                  <a:lnTo>
                    <a:pt x="511962" y="639013"/>
                  </a:lnTo>
                  <a:lnTo>
                    <a:pt x="511251" y="640283"/>
                  </a:lnTo>
                  <a:lnTo>
                    <a:pt x="508266" y="640283"/>
                  </a:lnTo>
                  <a:lnTo>
                    <a:pt x="507492" y="639013"/>
                  </a:lnTo>
                  <a:lnTo>
                    <a:pt x="507453" y="637743"/>
                  </a:lnTo>
                  <a:lnTo>
                    <a:pt x="507415" y="636473"/>
                  </a:lnTo>
                  <a:lnTo>
                    <a:pt x="509333" y="635203"/>
                  </a:lnTo>
                  <a:lnTo>
                    <a:pt x="510971" y="635203"/>
                  </a:lnTo>
                  <a:lnTo>
                    <a:pt x="511606" y="636473"/>
                  </a:lnTo>
                  <a:lnTo>
                    <a:pt x="511898" y="637743"/>
                  </a:lnTo>
                  <a:lnTo>
                    <a:pt x="511962" y="639013"/>
                  </a:lnTo>
                  <a:lnTo>
                    <a:pt x="511962" y="591807"/>
                  </a:lnTo>
                  <a:lnTo>
                    <a:pt x="511467" y="592023"/>
                  </a:lnTo>
                  <a:lnTo>
                    <a:pt x="511403" y="616153"/>
                  </a:lnTo>
                  <a:lnTo>
                    <a:pt x="507492" y="617423"/>
                  </a:lnTo>
                  <a:lnTo>
                    <a:pt x="505853" y="616153"/>
                  </a:lnTo>
                  <a:lnTo>
                    <a:pt x="506984" y="614883"/>
                  </a:lnTo>
                  <a:lnTo>
                    <a:pt x="511111" y="614883"/>
                  </a:lnTo>
                  <a:lnTo>
                    <a:pt x="511403" y="616153"/>
                  </a:lnTo>
                  <a:lnTo>
                    <a:pt x="511403" y="592023"/>
                  </a:lnTo>
                  <a:lnTo>
                    <a:pt x="509193" y="592023"/>
                  </a:lnTo>
                  <a:lnTo>
                    <a:pt x="506425" y="590753"/>
                  </a:lnTo>
                  <a:lnTo>
                    <a:pt x="509270" y="590753"/>
                  </a:lnTo>
                  <a:lnTo>
                    <a:pt x="510400" y="589483"/>
                  </a:lnTo>
                  <a:lnTo>
                    <a:pt x="511543" y="588213"/>
                  </a:lnTo>
                  <a:lnTo>
                    <a:pt x="514311" y="590753"/>
                  </a:lnTo>
                  <a:lnTo>
                    <a:pt x="514311" y="573214"/>
                  </a:lnTo>
                  <a:lnTo>
                    <a:pt x="512749" y="574243"/>
                  </a:lnTo>
                  <a:lnTo>
                    <a:pt x="512851" y="572973"/>
                  </a:lnTo>
                  <a:lnTo>
                    <a:pt x="512965" y="571703"/>
                  </a:lnTo>
                  <a:lnTo>
                    <a:pt x="514172" y="567893"/>
                  </a:lnTo>
                  <a:lnTo>
                    <a:pt x="513740" y="566623"/>
                  </a:lnTo>
                  <a:lnTo>
                    <a:pt x="513181" y="565353"/>
                  </a:lnTo>
                  <a:lnTo>
                    <a:pt x="517017" y="565353"/>
                  </a:lnTo>
                  <a:lnTo>
                    <a:pt x="517766" y="566572"/>
                  </a:lnTo>
                  <a:lnTo>
                    <a:pt x="517766" y="540385"/>
                  </a:lnTo>
                  <a:lnTo>
                    <a:pt x="516737" y="539953"/>
                  </a:lnTo>
                  <a:lnTo>
                    <a:pt x="517017" y="537413"/>
                  </a:lnTo>
                  <a:lnTo>
                    <a:pt x="518731" y="534873"/>
                  </a:lnTo>
                  <a:lnTo>
                    <a:pt x="520788" y="533603"/>
                  </a:lnTo>
                  <a:lnTo>
                    <a:pt x="525691" y="536143"/>
                  </a:lnTo>
                  <a:lnTo>
                    <a:pt x="527761" y="536143"/>
                  </a:lnTo>
                  <a:lnTo>
                    <a:pt x="531037" y="541223"/>
                  </a:lnTo>
                  <a:lnTo>
                    <a:pt x="531037" y="504393"/>
                  </a:lnTo>
                  <a:lnTo>
                    <a:pt x="531672" y="503123"/>
                  </a:lnTo>
                  <a:lnTo>
                    <a:pt x="532307" y="501853"/>
                  </a:lnTo>
                  <a:lnTo>
                    <a:pt x="529894" y="500583"/>
                  </a:lnTo>
                  <a:lnTo>
                    <a:pt x="529894" y="506933"/>
                  </a:lnTo>
                  <a:lnTo>
                    <a:pt x="529399" y="509473"/>
                  </a:lnTo>
                  <a:lnTo>
                    <a:pt x="529678" y="512013"/>
                  </a:lnTo>
                  <a:lnTo>
                    <a:pt x="529463" y="513283"/>
                  </a:lnTo>
                  <a:lnTo>
                    <a:pt x="529818" y="515823"/>
                  </a:lnTo>
                  <a:lnTo>
                    <a:pt x="526554" y="515823"/>
                  </a:lnTo>
                  <a:lnTo>
                    <a:pt x="526554" y="523443"/>
                  </a:lnTo>
                  <a:lnTo>
                    <a:pt x="526262" y="524713"/>
                  </a:lnTo>
                  <a:lnTo>
                    <a:pt x="523417" y="525983"/>
                  </a:lnTo>
                  <a:lnTo>
                    <a:pt x="521004" y="527253"/>
                  </a:lnTo>
                  <a:lnTo>
                    <a:pt x="519366" y="528523"/>
                  </a:lnTo>
                  <a:lnTo>
                    <a:pt x="518160" y="531063"/>
                  </a:lnTo>
                  <a:lnTo>
                    <a:pt x="516242" y="533603"/>
                  </a:lnTo>
                  <a:lnTo>
                    <a:pt x="514388" y="537413"/>
                  </a:lnTo>
                  <a:lnTo>
                    <a:pt x="510120" y="541223"/>
                  </a:lnTo>
                  <a:lnTo>
                    <a:pt x="508698" y="542239"/>
                  </a:lnTo>
                  <a:lnTo>
                    <a:pt x="508698" y="550113"/>
                  </a:lnTo>
                  <a:lnTo>
                    <a:pt x="508482" y="555193"/>
                  </a:lnTo>
                  <a:lnTo>
                    <a:pt x="507199" y="555193"/>
                  </a:lnTo>
                  <a:lnTo>
                    <a:pt x="504786" y="552653"/>
                  </a:lnTo>
                  <a:lnTo>
                    <a:pt x="502437" y="555193"/>
                  </a:lnTo>
                  <a:lnTo>
                    <a:pt x="499872" y="555193"/>
                  </a:lnTo>
                  <a:lnTo>
                    <a:pt x="498525" y="557733"/>
                  </a:lnTo>
                  <a:lnTo>
                    <a:pt x="498741" y="559003"/>
                  </a:lnTo>
                  <a:lnTo>
                    <a:pt x="500087" y="560273"/>
                  </a:lnTo>
                  <a:lnTo>
                    <a:pt x="501586" y="561543"/>
                  </a:lnTo>
                  <a:lnTo>
                    <a:pt x="505421" y="565353"/>
                  </a:lnTo>
                  <a:lnTo>
                    <a:pt x="506628" y="565353"/>
                  </a:lnTo>
                  <a:lnTo>
                    <a:pt x="507339" y="567893"/>
                  </a:lnTo>
                  <a:lnTo>
                    <a:pt x="505714" y="570433"/>
                  </a:lnTo>
                  <a:lnTo>
                    <a:pt x="504786" y="571411"/>
                  </a:lnTo>
                  <a:lnTo>
                    <a:pt x="504786" y="581863"/>
                  </a:lnTo>
                  <a:lnTo>
                    <a:pt x="503072" y="583133"/>
                  </a:lnTo>
                  <a:lnTo>
                    <a:pt x="501078" y="581863"/>
                  </a:lnTo>
                  <a:lnTo>
                    <a:pt x="502653" y="580593"/>
                  </a:lnTo>
                  <a:lnTo>
                    <a:pt x="504786" y="581863"/>
                  </a:lnTo>
                  <a:lnTo>
                    <a:pt x="504786" y="571411"/>
                  </a:lnTo>
                  <a:lnTo>
                    <a:pt x="504494" y="571703"/>
                  </a:lnTo>
                  <a:lnTo>
                    <a:pt x="502716" y="571703"/>
                  </a:lnTo>
                  <a:lnTo>
                    <a:pt x="498233" y="572973"/>
                  </a:lnTo>
                  <a:lnTo>
                    <a:pt x="497738" y="572579"/>
                  </a:lnTo>
                  <a:lnTo>
                    <a:pt x="497738" y="609803"/>
                  </a:lnTo>
                  <a:lnTo>
                    <a:pt x="496100" y="612343"/>
                  </a:lnTo>
                  <a:lnTo>
                    <a:pt x="493547" y="613613"/>
                  </a:lnTo>
                  <a:lnTo>
                    <a:pt x="490982" y="613613"/>
                  </a:lnTo>
                  <a:lnTo>
                    <a:pt x="487997" y="612343"/>
                  </a:lnTo>
                  <a:lnTo>
                    <a:pt x="490410" y="609803"/>
                  </a:lnTo>
                  <a:lnTo>
                    <a:pt x="492836" y="608533"/>
                  </a:lnTo>
                  <a:lnTo>
                    <a:pt x="495681" y="608533"/>
                  </a:lnTo>
                  <a:lnTo>
                    <a:pt x="497738" y="609803"/>
                  </a:lnTo>
                  <a:lnTo>
                    <a:pt x="497738" y="572579"/>
                  </a:lnTo>
                  <a:lnTo>
                    <a:pt x="493471" y="569163"/>
                  </a:lnTo>
                  <a:lnTo>
                    <a:pt x="492696" y="564083"/>
                  </a:lnTo>
                  <a:lnTo>
                    <a:pt x="491972" y="559003"/>
                  </a:lnTo>
                  <a:lnTo>
                    <a:pt x="488137" y="557733"/>
                  </a:lnTo>
                  <a:lnTo>
                    <a:pt x="486143" y="553923"/>
                  </a:lnTo>
                  <a:lnTo>
                    <a:pt x="483654" y="553923"/>
                  </a:lnTo>
                  <a:lnTo>
                    <a:pt x="482727" y="557733"/>
                  </a:lnTo>
                  <a:lnTo>
                    <a:pt x="484860" y="560273"/>
                  </a:lnTo>
                  <a:lnTo>
                    <a:pt x="484657" y="562813"/>
                  </a:lnTo>
                  <a:lnTo>
                    <a:pt x="480809" y="565353"/>
                  </a:lnTo>
                  <a:lnTo>
                    <a:pt x="478955" y="566623"/>
                  </a:lnTo>
                  <a:lnTo>
                    <a:pt x="480377" y="567893"/>
                  </a:lnTo>
                  <a:lnTo>
                    <a:pt x="481164" y="569163"/>
                  </a:lnTo>
                  <a:lnTo>
                    <a:pt x="483514" y="571703"/>
                  </a:lnTo>
                  <a:lnTo>
                    <a:pt x="486003" y="575513"/>
                  </a:lnTo>
                  <a:lnTo>
                    <a:pt x="488569" y="578053"/>
                  </a:lnTo>
                  <a:lnTo>
                    <a:pt x="488061" y="578053"/>
                  </a:lnTo>
                  <a:lnTo>
                    <a:pt x="488061" y="602183"/>
                  </a:lnTo>
                  <a:lnTo>
                    <a:pt x="487502" y="603453"/>
                  </a:lnTo>
                  <a:lnTo>
                    <a:pt x="486498" y="603453"/>
                  </a:lnTo>
                  <a:lnTo>
                    <a:pt x="486498" y="618693"/>
                  </a:lnTo>
                  <a:lnTo>
                    <a:pt x="485724" y="619683"/>
                  </a:lnTo>
                  <a:lnTo>
                    <a:pt x="485724" y="630123"/>
                  </a:lnTo>
                  <a:lnTo>
                    <a:pt x="485292" y="631393"/>
                  </a:lnTo>
                  <a:lnTo>
                    <a:pt x="483793" y="632663"/>
                  </a:lnTo>
                  <a:lnTo>
                    <a:pt x="482447" y="632663"/>
                  </a:lnTo>
                  <a:lnTo>
                    <a:pt x="481457" y="631621"/>
                  </a:lnTo>
                  <a:lnTo>
                    <a:pt x="481457" y="652983"/>
                  </a:lnTo>
                  <a:lnTo>
                    <a:pt x="480098" y="655523"/>
                  </a:lnTo>
                  <a:lnTo>
                    <a:pt x="477037" y="658063"/>
                  </a:lnTo>
                  <a:lnTo>
                    <a:pt x="475335" y="658736"/>
                  </a:lnTo>
                  <a:lnTo>
                    <a:pt x="475335" y="680923"/>
                  </a:lnTo>
                  <a:lnTo>
                    <a:pt x="474764" y="681367"/>
                  </a:lnTo>
                  <a:lnTo>
                    <a:pt x="474764" y="694893"/>
                  </a:lnTo>
                  <a:lnTo>
                    <a:pt x="473837" y="696163"/>
                  </a:lnTo>
                  <a:lnTo>
                    <a:pt x="473202" y="697433"/>
                  </a:lnTo>
                  <a:lnTo>
                    <a:pt x="472414" y="698703"/>
                  </a:lnTo>
                  <a:lnTo>
                    <a:pt x="474548" y="699973"/>
                  </a:lnTo>
                  <a:lnTo>
                    <a:pt x="472770" y="701243"/>
                  </a:lnTo>
                  <a:lnTo>
                    <a:pt x="471919" y="702513"/>
                  </a:lnTo>
                  <a:lnTo>
                    <a:pt x="472059" y="703783"/>
                  </a:lnTo>
                  <a:lnTo>
                    <a:pt x="468579" y="703783"/>
                  </a:lnTo>
                  <a:lnTo>
                    <a:pt x="467296" y="702513"/>
                  </a:lnTo>
                  <a:lnTo>
                    <a:pt x="467575" y="699973"/>
                  </a:lnTo>
                  <a:lnTo>
                    <a:pt x="467512" y="698703"/>
                  </a:lnTo>
                  <a:lnTo>
                    <a:pt x="468147" y="697433"/>
                  </a:lnTo>
                  <a:lnTo>
                    <a:pt x="469214" y="696163"/>
                  </a:lnTo>
                  <a:lnTo>
                    <a:pt x="470217" y="694893"/>
                  </a:lnTo>
                  <a:lnTo>
                    <a:pt x="471424" y="693623"/>
                  </a:lnTo>
                  <a:lnTo>
                    <a:pt x="473062" y="693623"/>
                  </a:lnTo>
                  <a:lnTo>
                    <a:pt x="474764" y="694893"/>
                  </a:lnTo>
                  <a:lnTo>
                    <a:pt x="474764" y="681367"/>
                  </a:lnTo>
                  <a:lnTo>
                    <a:pt x="468718" y="686003"/>
                  </a:lnTo>
                  <a:lnTo>
                    <a:pt x="467156" y="683463"/>
                  </a:lnTo>
                  <a:lnTo>
                    <a:pt x="468998" y="680923"/>
                  </a:lnTo>
                  <a:lnTo>
                    <a:pt x="472135" y="679653"/>
                  </a:lnTo>
                  <a:lnTo>
                    <a:pt x="474129" y="678383"/>
                  </a:lnTo>
                  <a:lnTo>
                    <a:pt x="475335" y="680923"/>
                  </a:lnTo>
                  <a:lnTo>
                    <a:pt x="475335" y="658736"/>
                  </a:lnTo>
                  <a:lnTo>
                    <a:pt x="473773" y="659333"/>
                  </a:lnTo>
                  <a:lnTo>
                    <a:pt x="473697" y="658444"/>
                  </a:lnTo>
                  <a:lnTo>
                    <a:pt x="473697" y="673303"/>
                  </a:lnTo>
                  <a:lnTo>
                    <a:pt x="472846" y="675843"/>
                  </a:lnTo>
                  <a:lnTo>
                    <a:pt x="471068" y="677113"/>
                  </a:lnTo>
                  <a:lnTo>
                    <a:pt x="467220" y="677113"/>
                  </a:lnTo>
                  <a:lnTo>
                    <a:pt x="466725" y="675843"/>
                  </a:lnTo>
                  <a:lnTo>
                    <a:pt x="466293" y="674573"/>
                  </a:lnTo>
                  <a:lnTo>
                    <a:pt x="465874" y="673735"/>
                  </a:lnTo>
                  <a:lnTo>
                    <a:pt x="465874" y="692353"/>
                  </a:lnTo>
                  <a:lnTo>
                    <a:pt x="465582" y="692353"/>
                  </a:lnTo>
                  <a:lnTo>
                    <a:pt x="462241" y="694893"/>
                  </a:lnTo>
                  <a:lnTo>
                    <a:pt x="459117" y="696163"/>
                  </a:lnTo>
                  <a:lnTo>
                    <a:pt x="456984" y="696163"/>
                  </a:lnTo>
                  <a:lnTo>
                    <a:pt x="456984" y="708863"/>
                  </a:lnTo>
                  <a:lnTo>
                    <a:pt x="456120" y="709637"/>
                  </a:lnTo>
                  <a:lnTo>
                    <a:pt x="456120" y="716483"/>
                  </a:lnTo>
                  <a:lnTo>
                    <a:pt x="455053" y="719023"/>
                  </a:lnTo>
                  <a:lnTo>
                    <a:pt x="452716" y="722833"/>
                  </a:lnTo>
                  <a:lnTo>
                    <a:pt x="446455" y="729183"/>
                  </a:lnTo>
                  <a:lnTo>
                    <a:pt x="445884" y="730453"/>
                  </a:lnTo>
                  <a:lnTo>
                    <a:pt x="448373" y="734263"/>
                  </a:lnTo>
                  <a:lnTo>
                    <a:pt x="447027" y="734263"/>
                  </a:lnTo>
                  <a:lnTo>
                    <a:pt x="446951" y="773633"/>
                  </a:lnTo>
                  <a:lnTo>
                    <a:pt x="444881" y="774903"/>
                  </a:lnTo>
                  <a:lnTo>
                    <a:pt x="443814" y="773633"/>
                  </a:lnTo>
                  <a:lnTo>
                    <a:pt x="445960" y="771093"/>
                  </a:lnTo>
                  <a:lnTo>
                    <a:pt x="446951" y="773633"/>
                  </a:lnTo>
                  <a:lnTo>
                    <a:pt x="446951" y="734250"/>
                  </a:lnTo>
                  <a:lnTo>
                    <a:pt x="445173" y="733729"/>
                  </a:lnTo>
                  <a:lnTo>
                    <a:pt x="445173" y="763473"/>
                  </a:lnTo>
                  <a:lnTo>
                    <a:pt x="442391" y="764743"/>
                  </a:lnTo>
                  <a:lnTo>
                    <a:pt x="440969" y="763473"/>
                  </a:lnTo>
                  <a:lnTo>
                    <a:pt x="443103" y="762203"/>
                  </a:lnTo>
                  <a:lnTo>
                    <a:pt x="445173" y="763473"/>
                  </a:lnTo>
                  <a:lnTo>
                    <a:pt x="445173" y="733729"/>
                  </a:lnTo>
                  <a:lnTo>
                    <a:pt x="442683" y="732993"/>
                  </a:lnTo>
                  <a:lnTo>
                    <a:pt x="441833" y="734263"/>
                  </a:lnTo>
                  <a:lnTo>
                    <a:pt x="440766" y="736803"/>
                  </a:lnTo>
                  <a:lnTo>
                    <a:pt x="437769" y="741883"/>
                  </a:lnTo>
                  <a:lnTo>
                    <a:pt x="436638" y="746963"/>
                  </a:lnTo>
                  <a:lnTo>
                    <a:pt x="436778" y="754583"/>
                  </a:lnTo>
                  <a:lnTo>
                    <a:pt x="432015" y="750773"/>
                  </a:lnTo>
                  <a:lnTo>
                    <a:pt x="429907" y="749503"/>
                  </a:lnTo>
                  <a:lnTo>
                    <a:pt x="427812" y="748233"/>
                  </a:lnTo>
                  <a:lnTo>
                    <a:pt x="422770" y="745693"/>
                  </a:lnTo>
                  <a:lnTo>
                    <a:pt x="423900" y="751065"/>
                  </a:lnTo>
                  <a:lnTo>
                    <a:pt x="424472" y="749503"/>
                  </a:lnTo>
                  <a:lnTo>
                    <a:pt x="426110" y="749503"/>
                  </a:lnTo>
                  <a:lnTo>
                    <a:pt x="427812" y="750773"/>
                  </a:lnTo>
                  <a:lnTo>
                    <a:pt x="427393" y="753313"/>
                  </a:lnTo>
                  <a:lnTo>
                    <a:pt x="427393" y="755853"/>
                  </a:lnTo>
                  <a:lnTo>
                    <a:pt x="424903" y="755853"/>
                  </a:lnTo>
                  <a:lnTo>
                    <a:pt x="423329" y="753313"/>
                  </a:lnTo>
                  <a:lnTo>
                    <a:pt x="423532" y="752157"/>
                  </a:lnTo>
                  <a:lnTo>
                    <a:pt x="417639" y="753313"/>
                  </a:lnTo>
                  <a:lnTo>
                    <a:pt x="415937" y="757123"/>
                  </a:lnTo>
                  <a:lnTo>
                    <a:pt x="410451" y="757123"/>
                  </a:lnTo>
                  <a:lnTo>
                    <a:pt x="407606" y="762203"/>
                  </a:lnTo>
                  <a:lnTo>
                    <a:pt x="401993" y="764743"/>
                  </a:lnTo>
                  <a:lnTo>
                    <a:pt x="405523" y="758393"/>
                  </a:lnTo>
                  <a:lnTo>
                    <a:pt x="410159" y="753313"/>
                  </a:lnTo>
                  <a:lnTo>
                    <a:pt x="415391" y="748233"/>
                  </a:lnTo>
                  <a:lnTo>
                    <a:pt x="417195" y="746963"/>
                  </a:lnTo>
                  <a:lnTo>
                    <a:pt x="420776" y="744423"/>
                  </a:lnTo>
                  <a:lnTo>
                    <a:pt x="418998" y="743153"/>
                  </a:lnTo>
                  <a:lnTo>
                    <a:pt x="417360" y="740613"/>
                  </a:lnTo>
                  <a:lnTo>
                    <a:pt x="414083" y="741883"/>
                  </a:lnTo>
                  <a:lnTo>
                    <a:pt x="411810" y="743153"/>
                  </a:lnTo>
                  <a:lnTo>
                    <a:pt x="409384" y="743153"/>
                  </a:lnTo>
                  <a:lnTo>
                    <a:pt x="408673" y="740613"/>
                  </a:lnTo>
                  <a:lnTo>
                    <a:pt x="408317" y="739343"/>
                  </a:lnTo>
                  <a:lnTo>
                    <a:pt x="408038" y="739343"/>
                  </a:lnTo>
                  <a:lnTo>
                    <a:pt x="407962" y="738073"/>
                  </a:lnTo>
                  <a:lnTo>
                    <a:pt x="407758" y="738149"/>
                  </a:lnTo>
                  <a:lnTo>
                    <a:pt x="407758" y="750773"/>
                  </a:lnTo>
                  <a:lnTo>
                    <a:pt x="404342" y="753313"/>
                  </a:lnTo>
                  <a:lnTo>
                    <a:pt x="404444" y="752043"/>
                  </a:lnTo>
                  <a:lnTo>
                    <a:pt x="404558" y="750773"/>
                  </a:lnTo>
                  <a:lnTo>
                    <a:pt x="404202" y="749503"/>
                  </a:lnTo>
                  <a:lnTo>
                    <a:pt x="401205" y="752043"/>
                  </a:lnTo>
                  <a:lnTo>
                    <a:pt x="396367" y="750773"/>
                  </a:lnTo>
                  <a:lnTo>
                    <a:pt x="394741" y="749503"/>
                  </a:lnTo>
                  <a:lnTo>
                    <a:pt x="393026" y="748284"/>
                  </a:lnTo>
                  <a:lnTo>
                    <a:pt x="393026" y="766013"/>
                  </a:lnTo>
                  <a:lnTo>
                    <a:pt x="388835" y="766013"/>
                  </a:lnTo>
                  <a:lnTo>
                    <a:pt x="385419" y="764743"/>
                  </a:lnTo>
                  <a:lnTo>
                    <a:pt x="382435" y="762381"/>
                  </a:lnTo>
                  <a:lnTo>
                    <a:pt x="382435" y="778713"/>
                  </a:lnTo>
                  <a:lnTo>
                    <a:pt x="382143" y="782523"/>
                  </a:lnTo>
                  <a:lnTo>
                    <a:pt x="378726" y="779983"/>
                  </a:lnTo>
                  <a:lnTo>
                    <a:pt x="377380" y="774903"/>
                  </a:lnTo>
                  <a:lnTo>
                    <a:pt x="379018" y="771093"/>
                  </a:lnTo>
                  <a:lnTo>
                    <a:pt x="381215" y="774903"/>
                  </a:lnTo>
                  <a:lnTo>
                    <a:pt x="382435" y="778713"/>
                  </a:lnTo>
                  <a:lnTo>
                    <a:pt x="382435" y="762381"/>
                  </a:lnTo>
                  <a:lnTo>
                    <a:pt x="382219" y="762203"/>
                  </a:lnTo>
                  <a:lnTo>
                    <a:pt x="378879" y="759663"/>
                  </a:lnTo>
                  <a:lnTo>
                    <a:pt x="381787" y="758393"/>
                  </a:lnTo>
                  <a:lnTo>
                    <a:pt x="385635" y="758393"/>
                  </a:lnTo>
                  <a:lnTo>
                    <a:pt x="388696" y="759663"/>
                  </a:lnTo>
                  <a:lnTo>
                    <a:pt x="391109" y="762203"/>
                  </a:lnTo>
                  <a:lnTo>
                    <a:pt x="393026" y="766013"/>
                  </a:lnTo>
                  <a:lnTo>
                    <a:pt x="393026" y="748284"/>
                  </a:lnTo>
                  <a:lnTo>
                    <a:pt x="392887" y="745693"/>
                  </a:lnTo>
                  <a:lnTo>
                    <a:pt x="392887" y="746963"/>
                  </a:lnTo>
                  <a:lnTo>
                    <a:pt x="390537" y="746963"/>
                  </a:lnTo>
                  <a:lnTo>
                    <a:pt x="388543" y="749503"/>
                  </a:lnTo>
                  <a:lnTo>
                    <a:pt x="388251" y="748233"/>
                  </a:lnTo>
                  <a:lnTo>
                    <a:pt x="387337" y="744423"/>
                  </a:lnTo>
                  <a:lnTo>
                    <a:pt x="383501" y="740613"/>
                  </a:lnTo>
                  <a:lnTo>
                    <a:pt x="381012" y="736803"/>
                  </a:lnTo>
                  <a:lnTo>
                    <a:pt x="380936" y="732993"/>
                  </a:lnTo>
                  <a:lnTo>
                    <a:pt x="384213" y="732993"/>
                  </a:lnTo>
                  <a:lnTo>
                    <a:pt x="385991" y="734263"/>
                  </a:lnTo>
                  <a:lnTo>
                    <a:pt x="386905" y="736803"/>
                  </a:lnTo>
                  <a:lnTo>
                    <a:pt x="387769" y="739343"/>
                  </a:lnTo>
                  <a:lnTo>
                    <a:pt x="388620" y="740613"/>
                  </a:lnTo>
                  <a:lnTo>
                    <a:pt x="388696" y="743153"/>
                  </a:lnTo>
                  <a:lnTo>
                    <a:pt x="391109" y="744423"/>
                  </a:lnTo>
                  <a:lnTo>
                    <a:pt x="392315" y="744423"/>
                  </a:lnTo>
                  <a:lnTo>
                    <a:pt x="392887" y="746963"/>
                  </a:lnTo>
                  <a:lnTo>
                    <a:pt x="392887" y="745693"/>
                  </a:lnTo>
                  <a:lnTo>
                    <a:pt x="394881" y="743153"/>
                  </a:lnTo>
                  <a:lnTo>
                    <a:pt x="397294" y="744423"/>
                  </a:lnTo>
                  <a:lnTo>
                    <a:pt x="399783" y="746963"/>
                  </a:lnTo>
                  <a:lnTo>
                    <a:pt x="401002" y="748233"/>
                  </a:lnTo>
                  <a:lnTo>
                    <a:pt x="401853" y="749503"/>
                  </a:lnTo>
                  <a:lnTo>
                    <a:pt x="403694" y="746963"/>
                  </a:lnTo>
                  <a:lnTo>
                    <a:pt x="407403" y="748233"/>
                  </a:lnTo>
                  <a:lnTo>
                    <a:pt x="407758" y="750773"/>
                  </a:lnTo>
                  <a:lnTo>
                    <a:pt x="407758" y="738149"/>
                  </a:lnTo>
                  <a:lnTo>
                    <a:pt x="404126" y="739343"/>
                  </a:lnTo>
                  <a:lnTo>
                    <a:pt x="405828" y="736803"/>
                  </a:lnTo>
                  <a:lnTo>
                    <a:pt x="407250" y="735533"/>
                  </a:lnTo>
                  <a:lnTo>
                    <a:pt x="409028" y="732993"/>
                  </a:lnTo>
                  <a:lnTo>
                    <a:pt x="411810" y="734263"/>
                  </a:lnTo>
                  <a:lnTo>
                    <a:pt x="415505" y="734263"/>
                  </a:lnTo>
                  <a:lnTo>
                    <a:pt x="418426" y="732993"/>
                  </a:lnTo>
                  <a:lnTo>
                    <a:pt x="421551" y="731723"/>
                  </a:lnTo>
                  <a:lnTo>
                    <a:pt x="423405" y="730453"/>
                  </a:lnTo>
                  <a:lnTo>
                    <a:pt x="425259" y="729183"/>
                  </a:lnTo>
                  <a:lnTo>
                    <a:pt x="432790" y="726643"/>
                  </a:lnTo>
                  <a:lnTo>
                    <a:pt x="436562" y="724103"/>
                  </a:lnTo>
                  <a:lnTo>
                    <a:pt x="438480" y="722833"/>
                  </a:lnTo>
                  <a:lnTo>
                    <a:pt x="443966" y="721563"/>
                  </a:lnTo>
                  <a:lnTo>
                    <a:pt x="446100" y="720293"/>
                  </a:lnTo>
                  <a:lnTo>
                    <a:pt x="422833" y="720293"/>
                  </a:lnTo>
                  <a:lnTo>
                    <a:pt x="425183" y="722833"/>
                  </a:lnTo>
                  <a:lnTo>
                    <a:pt x="425323" y="726643"/>
                  </a:lnTo>
                  <a:lnTo>
                    <a:pt x="424116" y="726643"/>
                  </a:lnTo>
                  <a:lnTo>
                    <a:pt x="422478" y="724103"/>
                  </a:lnTo>
                  <a:lnTo>
                    <a:pt x="421411" y="722833"/>
                  </a:lnTo>
                  <a:lnTo>
                    <a:pt x="421767" y="721563"/>
                  </a:lnTo>
                  <a:lnTo>
                    <a:pt x="422833" y="720293"/>
                  </a:lnTo>
                  <a:lnTo>
                    <a:pt x="413232" y="720293"/>
                  </a:lnTo>
                  <a:lnTo>
                    <a:pt x="415150" y="721563"/>
                  </a:lnTo>
                  <a:lnTo>
                    <a:pt x="417144" y="721563"/>
                  </a:lnTo>
                  <a:lnTo>
                    <a:pt x="419201" y="724103"/>
                  </a:lnTo>
                  <a:lnTo>
                    <a:pt x="419201" y="726643"/>
                  </a:lnTo>
                  <a:lnTo>
                    <a:pt x="419061" y="727913"/>
                  </a:lnTo>
                  <a:lnTo>
                    <a:pt x="418071" y="730453"/>
                  </a:lnTo>
                  <a:lnTo>
                    <a:pt x="413308" y="730453"/>
                  </a:lnTo>
                  <a:lnTo>
                    <a:pt x="411848" y="729183"/>
                  </a:lnTo>
                  <a:lnTo>
                    <a:pt x="410387" y="727913"/>
                  </a:lnTo>
                  <a:lnTo>
                    <a:pt x="410489" y="725373"/>
                  </a:lnTo>
                  <a:lnTo>
                    <a:pt x="410527" y="724103"/>
                  </a:lnTo>
                  <a:lnTo>
                    <a:pt x="411429" y="722833"/>
                  </a:lnTo>
                  <a:lnTo>
                    <a:pt x="413232" y="720293"/>
                  </a:lnTo>
                  <a:lnTo>
                    <a:pt x="404837" y="720293"/>
                  </a:lnTo>
                  <a:lnTo>
                    <a:pt x="404837" y="726643"/>
                  </a:lnTo>
                  <a:lnTo>
                    <a:pt x="403199" y="729183"/>
                  </a:lnTo>
                  <a:lnTo>
                    <a:pt x="402348" y="727913"/>
                  </a:lnTo>
                  <a:lnTo>
                    <a:pt x="401853" y="727176"/>
                  </a:lnTo>
                  <a:lnTo>
                    <a:pt x="401853" y="735533"/>
                  </a:lnTo>
                  <a:lnTo>
                    <a:pt x="399008" y="735533"/>
                  </a:lnTo>
                  <a:lnTo>
                    <a:pt x="396659" y="736803"/>
                  </a:lnTo>
                  <a:lnTo>
                    <a:pt x="396227" y="738073"/>
                  </a:lnTo>
                  <a:lnTo>
                    <a:pt x="395592" y="739343"/>
                  </a:lnTo>
                  <a:lnTo>
                    <a:pt x="394589" y="740613"/>
                  </a:lnTo>
                  <a:lnTo>
                    <a:pt x="394030" y="734263"/>
                  </a:lnTo>
                  <a:lnTo>
                    <a:pt x="395020" y="732993"/>
                  </a:lnTo>
                  <a:lnTo>
                    <a:pt x="398360" y="731723"/>
                  </a:lnTo>
                  <a:lnTo>
                    <a:pt x="401421" y="732993"/>
                  </a:lnTo>
                  <a:lnTo>
                    <a:pt x="401853" y="735533"/>
                  </a:lnTo>
                  <a:lnTo>
                    <a:pt x="401853" y="727176"/>
                  </a:lnTo>
                  <a:lnTo>
                    <a:pt x="401497" y="726643"/>
                  </a:lnTo>
                  <a:lnTo>
                    <a:pt x="403275" y="725373"/>
                  </a:lnTo>
                  <a:lnTo>
                    <a:pt x="404837" y="726643"/>
                  </a:lnTo>
                  <a:lnTo>
                    <a:pt x="404837" y="720293"/>
                  </a:lnTo>
                  <a:lnTo>
                    <a:pt x="403656" y="720293"/>
                  </a:lnTo>
                  <a:lnTo>
                    <a:pt x="404622" y="721563"/>
                  </a:lnTo>
                  <a:lnTo>
                    <a:pt x="401916" y="722833"/>
                  </a:lnTo>
                  <a:lnTo>
                    <a:pt x="399288" y="721563"/>
                  </a:lnTo>
                  <a:lnTo>
                    <a:pt x="398005" y="724103"/>
                  </a:lnTo>
                  <a:lnTo>
                    <a:pt x="396875" y="726643"/>
                  </a:lnTo>
                  <a:lnTo>
                    <a:pt x="395947" y="727913"/>
                  </a:lnTo>
                  <a:lnTo>
                    <a:pt x="394944" y="727913"/>
                  </a:lnTo>
                  <a:lnTo>
                    <a:pt x="394233" y="725373"/>
                  </a:lnTo>
                  <a:lnTo>
                    <a:pt x="393598" y="724103"/>
                  </a:lnTo>
                  <a:lnTo>
                    <a:pt x="392963" y="722833"/>
                  </a:lnTo>
                  <a:lnTo>
                    <a:pt x="392176" y="719023"/>
                  </a:lnTo>
                  <a:lnTo>
                    <a:pt x="393598" y="717753"/>
                  </a:lnTo>
                  <a:lnTo>
                    <a:pt x="396875" y="719023"/>
                  </a:lnTo>
                  <a:lnTo>
                    <a:pt x="400850" y="719023"/>
                  </a:lnTo>
                  <a:lnTo>
                    <a:pt x="402704" y="719023"/>
                  </a:lnTo>
                  <a:lnTo>
                    <a:pt x="448233" y="719023"/>
                  </a:lnTo>
                  <a:lnTo>
                    <a:pt x="453072" y="716483"/>
                  </a:lnTo>
                  <a:lnTo>
                    <a:pt x="456120" y="716483"/>
                  </a:lnTo>
                  <a:lnTo>
                    <a:pt x="456120" y="709637"/>
                  </a:lnTo>
                  <a:lnTo>
                    <a:pt x="455561" y="710133"/>
                  </a:lnTo>
                  <a:lnTo>
                    <a:pt x="453136" y="708863"/>
                  </a:lnTo>
                  <a:lnTo>
                    <a:pt x="454774" y="707593"/>
                  </a:lnTo>
                  <a:lnTo>
                    <a:pt x="456984" y="708863"/>
                  </a:lnTo>
                  <a:lnTo>
                    <a:pt x="456984" y="696163"/>
                  </a:lnTo>
                  <a:lnTo>
                    <a:pt x="456272" y="696163"/>
                  </a:lnTo>
                  <a:lnTo>
                    <a:pt x="453136" y="694893"/>
                  </a:lnTo>
                  <a:lnTo>
                    <a:pt x="450723" y="693623"/>
                  </a:lnTo>
                  <a:lnTo>
                    <a:pt x="443611" y="693623"/>
                  </a:lnTo>
                  <a:lnTo>
                    <a:pt x="442468" y="692353"/>
                  </a:lnTo>
                  <a:lnTo>
                    <a:pt x="443255" y="691083"/>
                  </a:lnTo>
                  <a:lnTo>
                    <a:pt x="443890" y="688543"/>
                  </a:lnTo>
                  <a:lnTo>
                    <a:pt x="443039" y="688543"/>
                  </a:lnTo>
                  <a:lnTo>
                    <a:pt x="441680" y="687273"/>
                  </a:lnTo>
                  <a:lnTo>
                    <a:pt x="439343" y="684733"/>
                  </a:lnTo>
                  <a:lnTo>
                    <a:pt x="438696" y="683463"/>
                  </a:lnTo>
                  <a:lnTo>
                    <a:pt x="438061" y="682193"/>
                  </a:lnTo>
                  <a:lnTo>
                    <a:pt x="439127" y="680923"/>
                  </a:lnTo>
                  <a:lnTo>
                    <a:pt x="447738" y="680923"/>
                  </a:lnTo>
                  <a:lnTo>
                    <a:pt x="448868" y="679653"/>
                  </a:lnTo>
                  <a:lnTo>
                    <a:pt x="447738" y="679653"/>
                  </a:lnTo>
                  <a:lnTo>
                    <a:pt x="445884" y="678383"/>
                  </a:lnTo>
                  <a:lnTo>
                    <a:pt x="446024" y="675843"/>
                  </a:lnTo>
                  <a:lnTo>
                    <a:pt x="447941" y="674573"/>
                  </a:lnTo>
                  <a:lnTo>
                    <a:pt x="449935" y="674573"/>
                  </a:lnTo>
                  <a:lnTo>
                    <a:pt x="451929" y="675843"/>
                  </a:lnTo>
                  <a:lnTo>
                    <a:pt x="451497" y="678383"/>
                  </a:lnTo>
                  <a:lnTo>
                    <a:pt x="450405" y="679119"/>
                  </a:lnTo>
                  <a:lnTo>
                    <a:pt x="452069" y="682193"/>
                  </a:lnTo>
                  <a:lnTo>
                    <a:pt x="454774" y="679653"/>
                  </a:lnTo>
                  <a:lnTo>
                    <a:pt x="453783" y="677113"/>
                  </a:lnTo>
                  <a:lnTo>
                    <a:pt x="456196" y="675843"/>
                  </a:lnTo>
                  <a:lnTo>
                    <a:pt x="459536" y="675843"/>
                  </a:lnTo>
                  <a:lnTo>
                    <a:pt x="460044" y="679653"/>
                  </a:lnTo>
                  <a:lnTo>
                    <a:pt x="461111" y="680923"/>
                  </a:lnTo>
                  <a:lnTo>
                    <a:pt x="464096" y="682193"/>
                  </a:lnTo>
                  <a:lnTo>
                    <a:pt x="463956" y="684733"/>
                  </a:lnTo>
                  <a:lnTo>
                    <a:pt x="462102" y="686003"/>
                  </a:lnTo>
                  <a:lnTo>
                    <a:pt x="462673" y="689813"/>
                  </a:lnTo>
                  <a:lnTo>
                    <a:pt x="465874" y="692353"/>
                  </a:lnTo>
                  <a:lnTo>
                    <a:pt x="465874" y="673735"/>
                  </a:lnTo>
                  <a:lnTo>
                    <a:pt x="465658" y="673303"/>
                  </a:lnTo>
                  <a:lnTo>
                    <a:pt x="464375" y="672033"/>
                  </a:lnTo>
                  <a:lnTo>
                    <a:pt x="464870" y="670763"/>
                  </a:lnTo>
                  <a:lnTo>
                    <a:pt x="464947" y="668223"/>
                  </a:lnTo>
                  <a:lnTo>
                    <a:pt x="465518" y="665683"/>
                  </a:lnTo>
                  <a:lnTo>
                    <a:pt x="466585" y="664413"/>
                  </a:lnTo>
                  <a:lnTo>
                    <a:pt x="469861" y="661873"/>
                  </a:lnTo>
                  <a:lnTo>
                    <a:pt x="471779" y="663143"/>
                  </a:lnTo>
                  <a:lnTo>
                    <a:pt x="471563" y="664413"/>
                  </a:lnTo>
                  <a:lnTo>
                    <a:pt x="470852" y="665683"/>
                  </a:lnTo>
                  <a:lnTo>
                    <a:pt x="469646" y="668223"/>
                  </a:lnTo>
                  <a:lnTo>
                    <a:pt x="469925" y="669493"/>
                  </a:lnTo>
                  <a:lnTo>
                    <a:pt x="472351" y="669493"/>
                  </a:lnTo>
                  <a:lnTo>
                    <a:pt x="473697" y="673303"/>
                  </a:lnTo>
                  <a:lnTo>
                    <a:pt x="473697" y="658444"/>
                  </a:lnTo>
                  <a:lnTo>
                    <a:pt x="473557" y="656793"/>
                  </a:lnTo>
                  <a:lnTo>
                    <a:pt x="473341" y="654253"/>
                  </a:lnTo>
                  <a:lnTo>
                    <a:pt x="474624" y="652983"/>
                  </a:lnTo>
                  <a:lnTo>
                    <a:pt x="474903" y="650443"/>
                  </a:lnTo>
                  <a:lnTo>
                    <a:pt x="476402" y="649173"/>
                  </a:lnTo>
                  <a:lnTo>
                    <a:pt x="479247" y="651713"/>
                  </a:lnTo>
                  <a:lnTo>
                    <a:pt x="481380" y="651713"/>
                  </a:lnTo>
                  <a:lnTo>
                    <a:pt x="481457" y="652983"/>
                  </a:lnTo>
                  <a:lnTo>
                    <a:pt x="481457" y="631621"/>
                  </a:lnTo>
                  <a:lnTo>
                    <a:pt x="481241" y="631393"/>
                  </a:lnTo>
                  <a:lnTo>
                    <a:pt x="481660" y="630123"/>
                  </a:lnTo>
                  <a:lnTo>
                    <a:pt x="482727" y="628853"/>
                  </a:lnTo>
                  <a:lnTo>
                    <a:pt x="484441" y="628853"/>
                  </a:lnTo>
                  <a:lnTo>
                    <a:pt x="485724" y="630123"/>
                  </a:lnTo>
                  <a:lnTo>
                    <a:pt x="485724" y="619683"/>
                  </a:lnTo>
                  <a:lnTo>
                    <a:pt x="484505" y="621233"/>
                  </a:lnTo>
                  <a:lnTo>
                    <a:pt x="481876" y="622503"/>
                  </a:lnTo>
                  <a:lnTo>
                    <a:pt x="479526" y="623773"/>
                  </a:lnTo>
                  <a:lnTo>
                    <a:pt x="477685" y="625043"/>
                  </a:lnTo>
                  <a:lnTo>
                    <a:pt x="477469" y="623773"/>
                  </a:lnTo>
                  <a:lnTo>
                    <a:pt x="477824" y="619963"/>
                  </a:lnTo>
                  <a:lnTo>
                    <a:pt x="478891" y="618693"/>
                  </a:lnTo>
                  <a:lnTo>
                    <a:pt x="480733" y="617423"/>
                  </a:lnTo>
                  <a:lnTo>
                    <a:pt x="482803" y="616153"/>
                  </a:lnTo>
                  <a:lnTo>
                    <a:pt x="484797" y="617423"/>
                  </a:lnTo>
                  <a:lnTo>
                    <a:pt x="486498" y="618693"/>
                  </a:lnTo>
                  <a:lnTo>
                    <a:pt x="486498" y="603453"/>
                  </a:lnTo>
                  <a:lnTo>
                    <a:pt x="484225" y="603453"/>
                  </a:lnTo>
                  <a:lnTo>
                    <a:pt x="479869" y="602246"/>
                  </a:lnTo>
                  <a:lnTo>
                    <a:pt x="477177" y="601522"/>
                  </a:lnTo>
                  <a:lnTo>
                    <a:pt x="477177" y="603453"/>
                  </a:lnTo>
                  <a:lnTo>
                    <a:pt x="475754" y="604723"/>
                  </a:lnTo>
                  <a:lnTo>
                    <a:pt x="474408" y="607263"/>
                  </a:lnTo>
                  <a:lnTo>
                    <a:pt x="472884" y="605993"/>
                  </a:lnTo>
                  <a:lnTo>
                    <a:pt x="471373" y="604723"/>
                  </a:lnTo>
                  <a:lnTo>
                    <a:pt x="469861" y="603453"/>
                  </a:lnTo>
                  <a:lnTo>
                    <a:pt x="465734" y="604723"/>
                  </a:lnTo>
                  <a:lnTo>
                    <a:pt x="465759" y="602183"/>
                  </a:lnTo>
                  <a:lnTo>
                    <a:pt x="465797" y="598373"/>
                  </a:lnTo>
                  <a:lnTo>
                    <a:pt x="464807" y="597103"/>
                  </a:lnTo>
                  <a:lnTo>
                    <a:pt x="463384" y="595833"/>
                  </a:lnTo>
                  <a:lnTo>
                    <a:pt x="460540" y="593102"/>
                  </a:lnTo>
                  <a:lnTo>
                    <a:pt x="460540" y="613613"/>
                  </a:lnTo>
                  <a:lnTo>
                    <a:pt x="459397" y="614260"/>
                  </a:lnTo>
                  <a:lnTo>
                    <a:pt x="459397" y="622503"/>
                  </a:lnTo>
                  <a:lnTo>
                    <a:pt x="456692" y="630123"/>
                  </a:lnTo>
                  <a:lnTo>
                    <a:pt x="454342" y="632663"/>
                  </a:lnTo>
                  <a:lnTo>
                    <a:pt x="451358" y="635203"/>
                  </a:lnTo>
                  <a:lnTo>
                    <a:pt x="449160" y="636473"/>
                  </a:lnTo>
                  <a:lnTo>
                    <a:pt x="448652" y="633933"/>
                  </a:lnTo>
                  <a:lnTo>
                    <a:pt x="448729" y="631393"/>
                  </a:lnTo>
                  <a:lnTo>
                    <a:pt x="450291" y="628853"/>
                  </a:lnTo>
                  <a:lnTo>
                    <a:pt x="447027" y="626313"/>
                  </a:lnTo>
                  <a:lnTo>
                    <a:pt x="443458" y="625043"/>
                  </a:lnTo>
                  <a:lnTo>
                    <a:pt x="444373" y="623773"/>
                  </a:lnTo>
                  <a:lnTo>
                    <a:pt x="447090" y="619963"/>
                  </a:lnTo>
                  <a:lnTo>
                    <a:pt x="451929" y="619963"/>
                  </a:lnTo>
                  <a:lnTo>
                    <a:pt x="457187" y="618693"/>
                  </a:lnTo>
                  <a:lnTo>
                    <a:pt x="459397" y="622503"/>
                  </a:lnTo>
                  <a:lnTo>
                    <a:pt x="459397" y="614260"/>
                  </a:lnTo>
                  <a:lnTo>
                    <a:pt x="456057" y="616153"/>
                  </a:lnTo>
                  <a:lnTo>
                    <a:pt x="451929" y="616153"/>
                  </a:lnTo>
                  <a:lnTo>
                    <a:pt x="449897" y="614883"/>
                  </a:lnTo>
                  <a:lnTo>
                    <a:pt x="447878" y="613613"/>
                  </a:lnTo>
                  <a:lnTo>
                    <a:pt x="446811" y="611073"/>
                  </a:lnTo>
                  <a:lnTo>
                    <a:pt x="448589" y="608533"/>
                  </a:lnTo>
                  <a:lnTo>
                    <a:pt x="453136" y="607263"/>
                  </a:lnTo>
                  <a:lnTo>
                    <a:pt x="456412" y="612343"/>
                  </a:lnTo>
                  <a:lnTo>
                    <a:pt x="458762" y="612343"/>
                  </a:lnTo>
                  <a:lnTo>
                    <a:pt x="460540" y="613613"/>
                  </a:lnTo>
                  <a:lnTo>
                    <a:pt x="460540" y="593102"/>
                  </a:lnTo>
                  <a:lnTo>
                    <a:pt x="458114" y="590753"/>
                  </a:lnTo>
                  <a:lnTo>
                    <a:pt x="454914" y="590753"/>
                  </a:lnTo>
                  <a:lnTo>
                    <a:pt x="449084" y="594563"/>
                  </a:lnTo>
                  <a:lnTo>
                    <a:pt x="447382" y="595833"/>
                  </a:lnTo>
                  <a:lnTo>
                    <a:pt x="445452" y="597103"/>
                  </a:lnTo>
                  <a:lnTo>
                    <a:pt x="442607" y="598373"/>
                  </a:lnTo>
                  <a:lnTo>
                    <a:pt x="442607" y="640283"/>
                  </a:lnTo>
                  <a:lnTo>
                    <a:pt x="440474" y="641553"/>
                  </a:lnTo>
                  <a:lnTo>
                    <a:pt x="438480" y="640283"/>
                  </a:lnTo>
                  <a:lnTo>
                    <a:pt x="440474" y="639013"/>
                  </a:lnTo>
                  <a:lnTo>
                    <a:pt x="442607" y="640283"/>
                  </a:lnTo>
                  <a:lnTo>
                    <a:pt x="442607" y="598373"/>
                  </a:lnTo>
                  <a:lnTo>
                    <a:pt x="441477" y="598373"/>
                  </a:lnTo>
                  <a:lnTo>
                    <a:pt x="441756" y="602183"/>
                  </a:lnTo>
                  <a:lnTo>
                    <a:pt x="439547" y="602183"/>
                  </a:lnTo>
                  <a:lnTo>
                    <a:pt x="438480" y="600913"/>
                  </a:lnTo>
                  <a:lnTo>
                    <a:pt x="436918" y="599643"/>
                  </a:lnTo>
                  <a:lnTo>
                    <a:pt x="435495" y="599643"/>
                  </a:lnTo>
                  <a:lnTo>
                    <a:pt x="435495" y="621233"/>
                  </a:lnTo>
                  <a:lnTo>
                    <a:pt x="434289" y="623036"/>
                  </a:lnTo>
                  <a:lnTo>
                    <a:pt x="434289" y="668223"/>
                  </a:lnTo>
                  <a:lnTo>
                    <a:pt x="434289" y="689813"/>
                  </a:lnTo>
                  <a:lnTo>
                    <a:pt x="430441" y="691083"/>
                  </a:lnTo>
                  <a:lnTo>
                    <a:pt x="429234" y="691769"/>
                  </a:lnTo>
                  <a:lnTo>
                    <a:pt x="429234" y="717753"/>
                  </a:lnTo>
                  <a:lnTo>
                    <a:pt x="427672" y="716483"/>
                  </a:lnTo>
                  <a:lnTo>
                    <a:pt x="426681" y="716483"/>
                  </a:lnTo>
                  <a:lnTo>
                    <a:pt x="424395" y="715213"/>
                  </a:lnTo>
                  <a:lnTo>
                    <a:pt x="426821" y="713943"/>
                  </a:lnTo>
                  <a:lnTo>
                    <a:pt x="429094" y="715213"/>
                  </a:lnTo>
                  <a:lnTo>
                    <a:pt x="429234" y="717753"/>
                  </a:lnTo>
                  <a:lnTo>
                    <a:pt x="429234" y="691769"/>
                  </a:lnTo>
                  <a:lnTo>
                    <a:pt x="428167" y="692353"/>
                  </a:lnTo>
                  <a:lnTo>
                    <a:pt x="426250" y="693623"/>
                  </a:lnTo>
                  <a:lnTo>
                    <a:pt x="424903" y="693623"/>
                  </a:lnTo>
                  <a:lnTo>
                    <a:pt x="424751" y="691083"/>
                  </a:lnTo>
                  <a:lnTo>
                    <a:pt x="424040" y="688543"/>
                  </a:lnTo>
                  <a:lnTo>
                    <a:pt x="423329" y="687273"/>
                  </a:lnTo>
                  <a:lnTo>
                    <a:pt x="420979" y="687273"/>
                  </a:lnTo>
                  <a:lnTo>
                    <a:pt x="421627" y="686003"/>
                  </a:lnTo>
                  <a:lnTo>
                    <a:pt x="422262" y="684733"/>
                  </a:lnTo>
                  <a:lnTo>
                    <a:pt x="426326" y="683463"/>
                  </a:lnTo>
                  <a:lnTo>
                    <a:pt x="429171" y="684733"/>
                  </a:lnTo>
                  <a:lnTo>
                    <a:pt x="433222" y="683463"/>
                  </a:lnTo>
                  <a:lnTo>
                    <a:pt x="434289" y="689813"/>
                  </a:lnTo>
                  <a:lnTo>
                    <a:pt x="434289" y="668223"/>
                  </a:lnTo>
                  <a:lnTo>
                    <a:pt x="434149" y="670763"/>
                  </a:lnTo>
                  <a:lnTo>
                    <a:pt x="433501" y="672033"/>
                  </a:lnTo>
                  <a:lnTo>
                    <a:pt x="431939" y="673303"/>
                  </a:lnTo>
                  <a:lnTo>
                    <a:pt x="431584" y="672033"/>
                  </a:lnTo>
                  <a:lnTo>
                    <a:pt x="431228" y="670763"/>
                  </a:lnTo>
                  <a:lnTo>
                    <a:pt x="432219" y="669493"/>
                  </a:lnTo>
                  <a:lnTo>
                    <a:pt x="434289" y="668223"/>
                  </a:lnTo>
                  <a:lnTo>
                    <a:pt x="434289" y="623036"/>
                  </a:lnTo>
                  <a:lnTo>
                    <a:pt x="433793" y="623773"/>
                  </a:lnTo>
                  <a:lnTo>
                    <a:pt x="432333" y="622503"/>
                  </a:lnTo>
                  <a:lnTo>
                    <a:pt x="430872" y="621233"/>
                  </a:lnTo>
                  <a:lnTo>
                    <a:pt x="432371" y="618693"/>
                  </a:lnTo>
                  <a:lnTo>
                    <a:pt x="434213" y="618693"/>
                  </a:lnTo>
                  <a:lnTo>
                    <a:pt x="435140" y="619963"/>
                  </a:lnTo>
                  <a:lnTo>
                    <a:pt x="435495" y="621233"/>
                  </a:lnTo>
                  <a:lnTo>
                    <a:pt x="435495" y="599643"/>
                  </a:lnTo>
                  <a:lnTo>
                    <a:pt x="434428" y="599643"/>
                  </a:lnTo>
                  <a:lnTo>
                    <a:pt x="434428" y="607263"/>
                  </a:lnTo>
                  <a:lnTo>
                    <a:pt x="434365" y="612343"/>
                  </a:lnTo>
                  <a:lnTo>
                    <a:pt x="432511" y="614883"/>
                  </a:lnTo>
                  <a:lnTo>
                    <a:pt x="430796" y="614400"/>
                  </a:lnTo>
                  <a:lnTo>
                    <a:pt x="430796" y="633933"/>
                  </a:lnTo>
                  <a:lnTo>
                    <a:pt x="430022" y="633933"/>
                  </a:lnTo>
                  <a:lnTo>
                    <a:pt x="430022" y="675843"/>
                  </a:lnTo>
                  <a:lnTo>
                    <a:pt x="428028" y="679653"/>
                  </a:lnTo>
                  <a:lnTo>
                    <a:pt x="426250" y="678383"/>
                  </a:lnTo>
                  <a:lnTo>
                    <a:pt x="424903" y="677113"/>
                  </a:lnTo>
                  <a:lnTo>
                    <a:pt x="421843" y="674573"/>
                  </a:lnTo>
                  <a:lnTo>
                    <a:pt x="420776" y="672033"/>
                  </a:lnTo>
                  <a:lnTo>
                    <a:pt x="426173" y="672033"/>
                  </a:lnTo>
                  <a:lnTo>
                    <a:pt x="429171" y="673303"/>
                  </a:lnTo>
                  <a:lnTo>
                    <a:pt x="430022" y="675843"/>
                  </a:lnTo>
                  <a:lnTo>
                    <a:pt x="430022" y="633933"/>
                  </a:lnTo>
                  <a:lnTo>
                    <a:pt x="428244" y="633933"/>
                  </a:lnTo>
                  <a:lnTo>
                    <a:pt x="428244" y="639013"/>
                  </a:lnTo>
                  <a:lnTo>
                    <a:pt x="426745" y="641553"/>
                  </a:lnTo>
                  <a:lnTo>
                    <a:pt x="425259" y="642823"/>
                  </a:lnTo>
                  <a:lnTo>
                    <a:pt x="423329" y="642823"/>
                  </a:lnTo>
                  <a:lnTo>
                    <a:pt x="421767" y="641553"/>
                  </a:lnTo>
                  <a:lnTo>
                    <a:pt x="419417" y="639013"/>
                  </a:lnTo>
                  <a:lnTo>
                    <a:pt x="418350" y="640283"/>
                  </a:lnTo>
                  <a:lnTo>
                    <a:pt x="417715" y="642823"/>
                  </a:lnTo>
                  <a:lnTo>
                    <a:pt x="416928" y="644093"/>
                  </a:lnTo>
                  <a:lnTo>
                    <a:pt x="415798" y="645071"/>
                  </a:lnTo>
                  <a:lnTo>
                    <a:pt x="415798" y="652983"/>
                  </a:lnTo>
                  <a:lnTo>
                    <a:pt x="412242" y="656793"/>
                  </a:lnTo>
                  <a:lnTo>
                    <a:pt x="406044" y="654253"/>
                  </a:lnTo>
                  <a:lnTo>
                    <a:pt x="405688" y="653059"/>
                  </a:lnTo>
                  <a:lnTo>
                    <a:pt x="405688" y="658063"/>
                  </a:lnTo>
                  <a:lnTo>
                    <a:pt x="402704" y="659333"/>
                  </a:lnTo>
                  <a:lnTo>
                    <a:pt x="401993" y="660603"/>
                  </a:lnTo>
                  <a:lnTo>
                    <a:pt x="400710" y="660603"/>
                  </a:lnTo>
                  <a:lnTo>
                    <a:pt x="403491" y="663143"/>
                  </a:lnTo>
                  <a:lnTo>
                    <a:pt x="402564" y="665683"/>
                  </a:lnTo>
                  <a:lnTo>
                    <a:pt x="401561" y="668223"/>
                  </a:lnTo>
                  <a:lnTo>
                    <a:pt x="400570" y="669493"/>
                  </a:lnTo>
                  <a:lnTo>
                    <a:pt x="393382" y="669493"/>
                  </a:lnTo>
                  <a:lnTo>
                    <a:pt x="390537" y="668223"/>
                  </a:lnTo>
                  <a:lnTo>
                    <a:pt x="388124" y="666953"/>
                  </a:lnTo>
                  <a:lnTo>
                    <a:pt x="385991" y="665683"/>
                  </a:lnTo>
                  <a:lnTo>
                    <a:pt x="385991" y="664413"/>
                  </a:lnTo>
                  <a:lnTo>
                    <a:pt x="390537" y="661873"/>
                  </a:lnTo>
                  <a:lnTo>
                    <a:pt x="390613" y="659333"/>
                  </a:lnTo>
                  <a:lnTo>
                    <a:pt x="391248" y="656793"/>
                  </a:lnTo>
                  <a:lnTo>
                    <a:pt x="392455" y="652983"/>
                  </a:lnTo>
                  <a:lnTo>
                    <a:pt x="396011" y="651713"/>
                  </a:lnTo>
                  <a:lnTo>
                    <a:pt x="398716" y="650443"/>
                  </a:lnTo>
                  <a:lnTo>
                    <a:pt x="399859" y="651713"/>
                  </a:lnTo>
                  <a:lnTo>
                    <a:pt x="398297" y="655523"/>
                  </a:lnTo>
                  <a:lnTo>
                    <a:pt x="398500" y="656793"/>
                  </a:lnTo>
                  <a:lnTo>
                    <a:pt x="399719" y="656793"/>
                  </a:lnTo>
                  <a:lnTo>
                    <a:pt x="400850" y="654253"/>
                  </a:lnTo>
                  <a:lnTo>
                    <a:pt x="402272" y="654253"/>
                  </a:lnTo>
                  <a:lnTo>
                    <a:pt x="403847" y="655523"/>
                  </a:lnTo>
                  <a:lnTo>
                    <a:pt x="405688" y="658063"/>
                  </a:lnTo>
                  <a:lnTo>
                    <a:pt x="405688" y="653059"/>
                  </a:lnTo>
                  <a:lnTo>
                    <a:pt x="404914" y="650443"/>
                  </a:lnTo>
                  <a:lnTo>
                    <a:pt x="405193" y="649173"/>
                  </a:lnTo>
                  <a:lnTo>
                    <a:pt x="408178" y="649173"/>
                  </a:lnTo>
                  <a:lnTo>
                    <a:pt x="410667" y="650443"/>
                  </a:lnTo>
                  <a:lnTo>
                    <a:pt x="413092" y="651713"/>
                  </a:lnTo>
                  <a:lnTo>
                    <a:pt x="415798" y="652983"/>
                  </a:lnTo>
                  <a:lnTo>
                    <a:pt x="415798" y="645071"/>
                  </a:lnTo>
                  <a:lnTo>
                    <a:pt x="415442" y="645363"/>
                  </a:lnTo>
                  <a:lnTo>
                    <a:pt x="413512" y="641553"/>
                  </a:lnTo>
                  <a:lnTo>
                    <a:pt x="413232" y="639013"/>
                  </a:lnTo>
                  <a:lnTo>
                    <a:pt x="413156" y="635203"/>
                  </a:lnTo>
                  <a:lnTo>
                    <a:pt x="412521" y="633933"/>
                  </a:lnTo>
                  <a:lnTo>
                    <a:pt x="411099" y="632663"/>
                  </a:lnTo>
                  <a:lnTo>
                    <a:pt x="408609" y="631393"/>
                  </a:lnTo>
                  <a:lnTo>
                    <a:pt x="408749" y="633933"/>
                  </a:lnTo>
                  <a:lnTo>
                    <a:pt x="411175" y="637743"/>
                  </a:lnTo>
                  <a:lnTo>
                    <a:pt x="410603" y="641553"/>
                  </a:lnTo>
                  <a:lnTo>
                    <a:pt x="408533" y="645363"/>
                  </a:lnTo>
                  <a:lnTo>
                    <a:pt x="407822" y="646633"/>
                  </a:lnTo>
                  <a:lnTo>
                    <a:pt x="406692" y="647903"/>
                  </a:lnTo>
                  <a:lnTo>
                    <a:pt x="404837" y="646633"/>
                  </a:lnTo>
                  <a:lnTo>
                    <a:pt x="403059" y="645363"/>
                  </a:lnTo>
                  <a:lnTo>
                    <a:pt x="403555" y="644093"/>
                  </a:lnTo>
                  <a:lnTo>
                    <a:pt x="404342" y="642823"/>
                  </a:lnTo>
                  <a:lnTo>
                    <a:pt x="405193" y="641553"/>
                  </a:lnTo>
                  <a:lnTo>
                    <a:pt x="406044" y="640283"/>
                  </a:lnTo>
                  <a:lnTo>
                    <a:pt x="405866" y="639013"/>
                  </a:lnTo>
                  <a:lnTo>
                    <a:pt x="405688" y="637743"/>
                  </a:lnTo>
                  <a:lnTo>
                    <a:pt x="404342" y="633933"/>
                  </a:lnTo>
                  <a:lnTo>
                    <a:pt x="403339" y="632663"/>
                  </a:lnTo>
                  <a:lnTo>
                    <a:pt x="401561" y="630123"/>
                  </a:lnTo>
                  <a:lnTo>
                    <a:pt x="403199" y="627583"/>
                  </a:lnTo>
                  <a:lnTo>
                    <a:pt x="404914" y="625043"/>
                  </a:lnTo>
                  <a:lnTo>
                    <a:pt x="410527" y="626313"/>
                  </a:lnTo>
                  <a:lnTo>
                    <a:pt x="412597" y="627583"/>
                  </a:lnTo>
                  <a:lnTo>
                    <a:pt x="413372" y="626313"/>
                  </a:lnTo>
                  <a:lnTo>
                    <a:pt x="414299" y="625043"/>
                  </a:lnTo>
                  <a:lnTo>
                    <a:pt x="415645" y="622503"/>
                  </a:lnTo>
                  <a:lnTo>
                    <a:pt x="417144" y="619963"/>
                  </a:lnTo>
                  <a:lnTo>
                    <a:pt x="419849" y="618693"/>
                  </a:lnTo>
                  <a:lnTo>
                    <a:pt x="421411" y="623773"/>
                  </a:lnTo>
                  <a:lnTo>
                    <a:pt x="418490" y="628853"/>
                  </a:lnTo>
                  <a:lnTo>
                    <a:pt x="419061" y="633933"/>
                  </a:lnTo>
                  <a:lnTo>
                    <a:pt x="423900" y="633933"/>
                  </a:lnTo>
                  <a:lnTo>
                    <a:pt x="427393" y="637743"/>
                  </a:lnTo>
                  <a:lnTo>
                    <a:pt x="428244" y="639013"/>
                  </a:lnTo>
                  <a:lnTo>
                    <a:pt x="428244" y="633933"/>
                  </a:lnTo>
                  <a:lnTo>
                    <a:pt x="426605" y="633933"/>
                  </a:lnTo>
                  <a:lnTo>
                    <a:pt x="425538" y="631393"/>
                  </a:lnTo>
                  <a:lnTo>
                    <a:pt x="424256" y="628853"/>
                  </a:lnTo>
                  <a:lnTo>
                    <a:pt x="423837" y="626313"/>
                  </a:lnTo>
                  <a:lnTo>
                    <a:pt x="426681" y="622503"/>
                  </a:lnTo>
                  <a:lnTo>
                    <a:pt x="427456" y="625043"/>
                  </a:lnTo>
                  <a:lnTo>
                    <a:pt x="428663" y="627583"/>
                  </a:lnTo>
                  <a:lnTo>
                    <a:pt x="429171" y="631393"/>
                  </a:lnTo>
                  <a:lnTo>
                    <a:pt x="430796" y="633933"/>
                  </a:lnTo>
                  <a:lnTo>
                    <a:pt x="430796" y="614400"/>
                  </a:lnTo>
                  <a:lnTo>
                    <a:pt x="428028" y="613613"/>
                  </a:lnTo>
                  <a:lnTo>
                    <a:pt x="426034" y="612343"/>
                  </a:lnTo>
                  <a:lnTo>
                    <a:pt x="426034" y="608533"/>
                  </a:lnTo>
                  <a:lnTo>
                    <a:pt x="428599" y="605993"/>
                  </a:lnTo>
                  <a:lnTo>
                    <a:pt x="433285" y="605993"/>
                  </a:lnTo>
                  <a:lnTo>
                    <a:pt x="434428" y="607263"/>
                  </a:lnTo>
                  <a:lnTo>
                    <a:pt x="434428" y="599643"/>
                  </a:lnTo>
                  <a:lnTo>
                    <a:pt x="426110" y="599643"/>
                  </a:lnTo>
                  <a:lnTo>
                    <a:pt x="423189" y="595833"/>
                  </a:lnTo>
                  <a:lnTo>
                    <a:pt x="425462" y="594563"/>
                  </a:lnTo>
                  <a:lnTo>
                    <a:pt x="427240" y="595833"/>
                  </a:lnTo>
                  <a:lnTo>
                    <a:pt x="429094" y="595833"/>
                  </a:lnTo>
                  <a:lnTo>
                    <a:pt x="431152" y="597103"/>
                  </a:lnTo>
                  <a:lnTo>
                    <a:pt x="432727" y="595833"/>
                  </a:lnTo>
                  <a:lnTo>
                    <a:pt x="433311" y="594563"/>
                  </a:lnTo>
                  <a:lnTo>
                    <a:pt x="434505" y="592023"/>
                  </a:lnTo>
                  <a:lnTo>
                    <a:pt x="435571" y="590753"/>
                  </a:lnTo>
                  <a:lnTo>
                    <a:pt x="436422" y="589483"/>
                  </a:lnTo>
                  <a:lnTo>
                    <a:pt x="436422" y="586943"/>
                  </a:lnTo>
                  <a:lnTo>
                    <a:pt x="433793" y="585673"/>
                  </a:lnTo>
                  <a:lnTo>
                    <a:pt x="431444" y="586943"/>
                  </a:lnTo>
                  <a:lnTo>
                    <a:pt x="429882" y="588213"/>
                  </a:lnTo>
                  <a:lnTo>
                    <a:pt x="429094" y="586943"/>
                  </a:lnTo>
                  <a:lnTo>
                    <a:pt x="427532" y="584403"/>
                  </a:lnTo>
                  <a:lnTo>
                    <a:pt x="427177" y="581863"/>
                  </a:lnTo>
                  <a:lnTo>
                    <a:pt x="428307" y="580593"/>
                  </a:lnTo>
                  <a:lnTo>
                    <a:pt x="431800" y="579323"/>
                  </a:lnTo>
                  <a:lnTo>
                    <a:pt x="435851" y="580593"/>
                  </a:lnTo>
                  <a:lnTo>
                    <a:pt x="439483" y="583133"/>
                  </a:lnTo>
                  <a:lnTo>
                    <a:pt x="447027" y="586943"/>
                  </a:lnTo>
                  <a:lnTo>
                    <a:pt x="447230" y="586943"/>
                  </a:lnTo>
                  <a:lnTo>
                    <a:pt x="447090" y="579323"/>
                  </a:lnTo>
                  <a:lnTo>
                    <a:pt x="449516" y="578053"/>
                  </a:lnTo>
                  <a:lnTo>
                    <a:pt x="452069" y="576783"/>
                  </a:lnTo>
                  <a:lnTo>
                    <a:pt x="449719" y="579323"/>
                  </a:lnTo>
                  <a:lnTo>
                    <a:pt x="448652" y="581863"/>
                  </a:lnTo>
                  <a:lnTo>
                    <a:pt x="448157" y="583133"/>
                  </a:lnTo>
                  <a:lnTo>
                    <a:pt x="448805" y="585673"/>
                  </a:lnTo>
                  <a:lnTo>
                    <a:pt x="451713" y="585673"/>
                  </a:lnTo>
                  <a:lnTo>
                    <a:pt x="456984" y="585673"/>
                  </a:lnTo>
                  <a:lnTo>
                    <a:pt x="462178" y="585673"/>
                  </a:lnTo>
                  <a:lnTo>
                    <a:pt x="466648" y="581863"/>
                  </a:lnTo>
                  <a:lnTo>
                    <a:pt x="468579" y="580593"/>
                  </a:lnTo>
                  <a:lnTo>
                    <a:pt x="468998" y="583133"/>
                  </a:lnTo>
                  <a:lnTo>
                    <a:pt x="468579" y="584403"/>
                  </a:lnTo>
                  <a:lnTo>
                    <a:pt x="466090" y="588213"/>
                  </a:lnTo>
                  <a:lnTo>
                    <a:pt x="466801" y="592023"/>
                  </a:lnTo>
                  <a:lnTo>
                    <a:pt x="467931" y="595833"/>
                  </a:lnTo>
                  <a:lnTo>
                    <a:pt x="469214" y="599643"/>
                  </a:lnTo>
                  <a:lnTo>
                    <a:pt x="472846" y="600913"/>
                  </a:lnTo>
                  <a:lnTo>
                    <a:pt x="476186" y="602183"/>
                  </a:lnTo>
                  <a:lnTo>
                    <a:pt x="477177" y="603453"/>
                  </a:lnTo>
                  <a:lnTo>
                    <a:pt x="477177" y="601522"/>
                  </a:lnTo>
                  <a:lnTo>
                    <a:pt x="474980" y="600913"/>
                  </a:lnTo>
                  <a:lnTo>
                    <a:pt x="471995" y="595833"/>
                  </a:lnTo>
                  <a:lnTo>
                    <a:pt x="470281" y="593293"/>
                  </a:lnTo>
                  <a:lnTo>
                    <a:pt x="471487" y="590753"/>
                  </a:lnTo>
                  <a:lnTo>
                    <a:pt x="478815" y="589483"/>
                  </a:lnTo>
                  <a:lnTo>
                    <a:pt x="482168" y="590753"/>
                  </a:lnTo>
                  <a:lnTo>
                    <a:pt x="483374" y="594563"/>
                  </a:lnTo>
                  <a:lnTo>
                    <a:pt x="483946" y="597103"/>
                  </a:lnTo>
                  <a:lnTo>
                    <a:pt x="485648" y="598373"/>
                  </a:lnTo>
                  <a:lnTo>
                    <a:pt x="486638" y="599643"/>
                  </a:lnTo>
                  <a:lnTo>
                    <a:pt x="488061" y="602183"/>
                  </a:lnTo>
                  <a:lnTo>
                    <a:pt x="488061" y="578053"/>
                  </a:lnTo>
                  <a:lnTo>
                    <a:pt x="484149" y="578053"/>
                  </a:lnTo>
                  <a:lnTo>
                    <a:pt x="483946" y="579323"/>
                  </a:lnTo>
                  <a:lnTo>
                    <a:pt x="485863" y="583133"/>
                  </a:lnTo>
                  <a:lnTo>
                    <a:pt x="486359" y="583133"/>
                  </a:lnTo>
                  <a:lnTo>
                    <a:pt x="486079" y="585673"/>
                  </a:lnTo>
                  <a:lnTo>
                    <a:pt x="483870" y="584403"/>
                  </a:lnTo>
                  <a:lnTo>
                    <a:pt x="481457" y="581863"/>
                  </a:lnTo>
                  <a:lnTo>
                    <a:pt x="480923" y="580593"/>
                  </a:lnTo>
                  <a:lnTo>
                    <a:pt x="480377" y="579323"/>
                  </a:lnTo>
                  <a:lnTo>
                    <a:pt x="479564" y="576783"/>
                  </a:lnTo>
                  <a:lnTo>
                    <a:pt x="479145" y="575513"/>
                  </a:lnTo>
                  <a:lnTo>
                    <a:pt x="478739" y="574243"/>
                  </a:lnTo>
                  <a:lnTo>
                    <a:pt x="478320" y="572973"/>
                  </a:lnTo>
                  <a:lnTo>
                    <a:pt x="476110" y="571703"/>
                  </a:lnTo>
                  <a:lnTo>
                    <a:pt x="470001" y="572973"/>
                  </a:lnTo>
                  <a:lnTo>
                    <a:pt x="467652" y="572973"/>
                  </a:lnTo>
                  <a:lnTo>
                    <a:pt x="465797" y="574243"/>
                  </a:lnTo>
                  <a:lnTo>
                    <a:pt x="465734" y="572973"/>
                  </a:lnTo>
                  <a:lnTo>
                    <a:pt x="465658" y="571703"/>
                  </a:lnTo>
                  <a:lnTo>
                    <a:pt x="465442" y="569163"/>
                  </a:lnTo>
                  <a:lnTo>
                    <a:pt x="468858" y="569163"/>
                  </a:lnTo>
                  <a:lnTo>
                    <a:pt x="472351" y="567893"/>
                  </a:lnTo>
                  <a:lnTo>
                    <a:pt x="471703" y="566623"/>
                  </a:lnTo>
                  <a:lnTo>
                    <a:pt x="470420" y="564083"/>
                  </a:lnTo>
                  <a:lnTo>
                    <a:pt x="468642" y="561543"/>
                  </a:lnTo>
                  <a:lnTo>
                    <a:pt x="468007" y="559003"/>
                  </a:lnTo>
                  <a:lnTo>
                    <a:pt x="467296" y="555193"/>
                  </a:lnTo>
                  <a:lnTo>
                    <a:pt x="466864" y="552653"/>
                  </a:lnTo>
                  <a:lnTo>
                    <a:pt x="467652" y="548843"/>
                  </a:lnTo>
                  <a:lnTo>
                    <a:pt x="470496" y="550113"/>
                  </a:lnTo>
                  <a:lnTo>
                    <a:pt x="471347" y="551383"/>
                  </a:lnTo>
                  <a:lnTo>
                    <a:pt x="475475" y="553923"/>
                  </a:lnTo>
                  <a:lnTo>
                    <a:pt x="476681" y="553923"/>
                  </a:lnTo>
                  <a:lnTo>
                    <a:pt x="477824" y="548843"/>
                  </a:lnTo>
                  <a:lnTo>
                    <a:pt x="478459" y="546303"/>
                  </a:lnTo>
                  <a:lnTo>
                    <a:pt x="478421" y="545033"/>
                  </a:lnTo>
                  <a:lnTo>
                    <a:pt x="478396" y="543763"/>
                  </a:lnTo>
                  <a:lnTo>
                    <a:pt x="476821" y="538683"/>
                  </a:lnTo>
                  <a:lnTo>
                    <a:pt x="475754" y="538683"/>
                  </a:lnTo>
                  <a:lnTo>
                    <a:pt x="474484" y="539953"/>
                  </a:lnTo>
                  <a:lnTo>
                    <a:pt x="473265" y="542493"/>
                  </a:lnTo>
                  <a:lnTo>
                    <a:pt x="470852" y="545033"/>
                  </a:lnTo>
                  <a:lnTo>
                    <a:pt x="468858" y="545033"/>
                  </a:lnTo>
                  <a:lnTo>
                    <a:pt x="465734" y="542493"/>
                  </a:lnTo>
                  <a:lnTo>
                    <a:pt x="462597" y="542493"/>
                  </a:lnTo>
                  <a:lnTo>
                    <a:pt x="462534" y="545033"/>
                  </a:lnTo>
                  <a:lnTo>
                    <a:pt x="463029" y="547573"/>
                  </a:lnTo>
                  <a:lnTo>
                    <a:pt x="463092" y="550113"/>
                  </a:lnTo>
                  <a:lnTo>
                    <a:pt x="465582" y="552653"/>
                  </a:lnTo>
                  <a:lnTo>
                    <a:pt x="465442" y="553923"/>
                  </a:lnTo>
                  <a:lnTo>
                    <a:pt x="463880" y="555193"/>
                  </a:lnTo>
                  <a:lnTo>
                    <a:pt x="458406" y="555193"/>
                  </a:lnTo>
                  <a:lnTo>
                    <a:pt x="457123" y="553923"/>
                  </a:lnTo>
                  <a:lnTo>
                    <a:pt x="457276" y="550113"/>
                  </a:lnTo>
                  <a:lnTo>
                    <a:pt x="457339" y="548843"/>
                  </a:lnTo>
                  <a:lnTo>
                    <a:pt x="455764" y="547573"/>
                  </a:lnTo>
                  <a:lnTo>
                    <a:pt x="453783" y="546303"/>
                  </a:lnTo>
                  <a:lnTo>
                    <a:pt x="452564" y="547573"/>
                  </a:lnTo>
                  <a:lnTo>
                    <a:pt x="452424" y="550113"/>
                  </a:lnTo>
                  <a:lnTo>
                    <a:pt x="449935" y="550113"/>
                  </a:lnTo>
                  <a:lnTo>
                    <a:pt x="451497" y="546303"/>
                  </a:lnTo>
                  <a:lnTo>
                    <a:pt x="450075" y="541223"/>
                  </a:lnTo>
                  <a:lnTo>
                    <a:pt x="449275" y="538683"/>
                  </a:lnTo>
                  <a:lnTo>
                    <a:pt x="448868" y="537413"/>
                  </a:lnTo>
                  <a:lnTo>
                    <a:pt x="449580" y="534873"/>
                  </a:lnTo>
                  <a:lnTo>
                    <a:pt x="449935" y="533603"/>
                  </a:lnTo>
                  <a:lnTo>
                    <a:pt x="453275" y="533603"/>
                  </a:lnTo>
                  <a:lnTo>
                    <a:pt x="455764" y="534873"/>
                  </a:lnTo>
                  <a:lnTo>
                    <a:pt x="458050" y="536143"/>
                  </a:lnTo>
                  <a:lnTo>
                    <a:pt x="459536" y="538683"/>
                  </a:lnTo>
                  <a:lnTo>
                    <a:pt x="456692" y="539953"/>
                  </a:lnTo>
                  <a:lnTo>
                    <a:pt x="453707" y="537413"/>
                  </a:lnTo>
                  <a:lnTo>
                    <a:pt x="451853" y="539953"/>
                  </a:lnTo>
                  <a:lnTo>
                    <a:pt x="450862" y="541223"/>
                  </a:lnTo>
                  <a:lnTo>
                    <a:pt x="452780" y="543763"/>
                  </a:lnTo>
                  <a:lnTo>
                    <a:pt x="453275" y="545033"/>
                  </a:lnTo>
                  <a:lnTo>
                    <a:pt x="455917" y="542493"/>
                  </a:lnTo>
                  <a:lnTo>
                    <a:pt x="459257" y="541223"/>
                  </a:lnTo>
                  <a:lnTo>
                    <a:pt x="464591" y="539953"/>
                  </a:lnTo>
                  <a:lnTo>
                    <a:pt x="466585" y="538683"/>
                  </a:lnTo>
                  <a:lnTo>
                    <a:pt x="468858" y="539953"/>
                  </a:lnTo>
                  <a:lnTo>
                    <a:pt x="470141" y="541223"/>
                  </a:lnTo>
                  <a:lnTo>
                    <a:pt x="471639" y="541223"/>
                  </a:lnTo>
                  <a:lnTo>
                    <a:pt x="471995" y="538683"/>
                  </a:lnTo>
                  <a:lnTo>
                    <a:pt x="472630" y="534873"/>
                  </a:lnTo>
                  <a:lnTo>
                    <a:pt x="476681" y="533603"/>
                  </a:lnTo>
                  <a:lnTo>
                    <a:pt x="480237" y="536143"/>
                  </a:lnTo>
                  <a:lnTo>
                    <a:pt x="484720" y="538683"/>
                  </a:lnTo>
                  <a:lnTo>
                    <a:pt x="486930" y="543763"/>
                  </a:lnTo>
                  <a:lnTo>
                    <a:pt x="486435" y="548843"/>
                  </a:lnTo>
                  <a:lnTo>
                    <a:pt x="486143" y="552653"/>
                  </a:lnTo>
                  <a:lnTo>
                    <a:pt x="494753" y="552653"/>
                  </a:lnTo>
                  <a:lnTo>
                    <a:pt x="495465" y="550113"/>
                  </a:lnTo>
                  <a:lnTo>
                    <a:pt x="495960" y="547573"/>
                  </a:lnTo>
                  <a:lnTo>
                    <a:pt x="495388" y="545033"/>
                  </a:lnTo>
                  <a:lnTo>
                    <a:pt x="497027" y="543763"/>
                  </a:lnTo>
                  <a:lnTo>
                    <a:pt x="498881" y="545033"/>
                  </a:lnTo>
                  <a:lnTo>
                    <a:pt x="499097" y="547573"/>
                  </a:lnTo>
                  <a:lnTo>
                    <a:pt x="499948" y="550113"/>
                  </a:lnTo>
                  <a:lnTo>
                    <a:pt x="500443" y="551383"/>
                  </a:lnTo>
                  <a:lnTo>
                    <a:pt x="500799" y="552653"/>
                  </a:lnTo>
                  <a:lnTo>
                    <a:pt x="502437" y="552653"/>
                  </a:lnTo>
                  <a:lnTo>
                    <a:pt x="504431" y="550113"/>
                  </a:lnTo>
                  <a:lnTo>
                    <a:pt x="506920" y="547573"/>
                  </a:lnTo>
                  <a:lnTo>
                    <a:pt x="508698" y="550113"/>
                  </a:lnTo>
                  <a:lnTo>
                    <a:pt x="508698" y="542239"/>
                  </a:lnTo>
                  <a:lnTo>
                    <a:pt x="508342" y="542493"/>
                  </a:lnTo>
                  <a:lnTo>
                    <a:pt x="506209" y="541223"/>
                  </a:lnTo>
                  <a:lnTo>
                    <a:pt x="504926" y="541223"/>
                  </a:lnTo>
                  <a:lnTo>
                    <a:pt x="503567" y="539953"/>
                  </a:lnTo>
                  <a:lnTo>
                    <a:pt x="504850" y="538683"/>
                  </a:lnTo>
                  <a:lnTo>
                    <a:pt x="505206" y="536143"/>
                  </a:lnTo>
                  <a:lnTo>
                    <a:pt x="505421" y="534873"/>
                  </a:lnTo>
                  <a:lnTo>
                    <a:pt x="503859" y="532333"/>
                  </a:lnTo>
                  <a:lnTo>
                    <a:pt x="505993" y="528523"/>
                  </a:lnTo>
                  <a:lnTo>
                    <a:pt x="504850" y="524713"/>
                  </a:lnTo>
                  <a:lnTo>
                    <a:pt x="502653" y="525983"/>
                  </a:lnTo>
                  <a:lnTo>
                    <a:pt x="501370" y="525983"/>
                  </a:lnTo>
                  <a:lnTo>
                    <a:pt x="499452" y="527253"/>
                  </a:lnTo>
                  <a:lnTo>
                    <a:pt x="500164" y="529793"/>
                  </a:lnTo>
                  <a:lnTo>
                    <a:pt x="500659" y="531063"/>
                  </a:lnTo>
                  <a:lnTo>
                    <a:pt x="500799" y="533603"/>
                  </a:lnTo>
                  <a:lnTo>
                    <a:pt x="500443" y="534873"/>
                  </a:lnTo>
                  <a:lnTo>
                    <a:pt x="500164" y="536143"/>
                  </a:lnTo>
                  <a:lnTo>
                    <a:pt x="500087" y="537413"/>
                  </a:lnTo>
                  <a:lnTo>
                    <a:pt x="498386" y="538683"/>
                  </a:lnTo>
                  <a:lnTo>
                    <a:pt x="496671" y="538683"/>
                  </a:lnTo>
                  <a:lnTo>
                    <a:pt x="495388" y="537413"/>
                  </a:lnTo>
                  <a:lnTo>
                    <a:pt x="494677" y="536143"/>
                  </a:lnTo>
                  <a:lnTo>
                    <a:pt x="493610" y="532333"/>
                  </a:lnTo>
                  <a:lnTo>
                    <a:pt x="490702" y="534873"/>
                  </a:lnTo>
                  <a:lnTo>
                    <a:pt x="489915" y="536143"/>
                  </a:lnTo>
                  <a:lnTo>
                    <a:pt x="490347" y="537413"/>
                  </a:lnTo>
                  <a:lnTo>
                    <a:pt x="488353" y="537413"/>
                  </a:lnTo>
                  <a:lnTo>
                    <a:pt x="486283" y="536143"/>
                  </a:lnTo>
                  <a:lnTo>
                    <a:pt x="484301" y="534873"/>
                  </a:lnTo>
                  <a:lnTo>
                    <a:pt x="483158" y="533603"/>
                  </a:lnTo>
                  <a:lnTo>
                    <a:pt x="484936" y="531063"/>
                  </a:lnTo>
                  <a:lnTo>
                    <a:pt x="486283" y="529793"/>
                  </a:lnTo>
                  <a:lnTo>
                    <a:pt x="486994" y="528523"/>
                  </a:lnTo>
                  <a:lnTo>
                    <a:pt x="485432" y="527253"/>
                  </a:lnTo>
                  <a:lnTo>
                    <a:pt x="484505" y="525983"/>
                  </a:lnTo>
                  <a:lnTo>
                    <a:pt x="483590" y="524713"/>
                  </a:lnTo>
                  <a:lnTo>
                    <a:pt x="484225" y="523443"/>
                  </a:lnTo>
                  <a:lnTo>
                    <a:pt x="487210" y="520903"/>
                  </a:lnTo>
                  <a:lnTo>
                    <a:pt x="488416" y="523443"/>
                  </a:lnTo>
                  <a:lnTo>
                    <a:pt x="488708" y="524713"/>
                  </a:lnTo>
                  <a:lnTo>
                    <a:pt x="489419" y="525983"/>
                  </a:lnTo>
                  <a:lnTo>
                    <a:pt x="494893" y="525983"/>
                  </a:lnTo>
                  <a:lnTo>
                    <a:pt x="494969" y="528523"/>
                  </a:lnTo>
                  <a:lnTo>
                    <a:pt x="492899" y="532333"/>
                  </a:lnTo>
                  <a:lnTo>
                    <a:pt x="495896" y="528523"/>
                  </a:lnTo>
                  <a:lnTo>
                    <a:pt x="499021" y="525983"/>
                  </a:lnTo>
                  <a:lnTo>
                    <a:pt x="501789" y="523443"/>
                  </a:lnTo>
                  <a:lnTo>
                    <a:pt x="500443" y="520903"/>
                  </a:lnTo>
                  <a:lnTo>
                    <a:pt x="498386" y="518363"/>
                  </a:lnTo>
                  <a:lnTo>
                    <a:pt x="496316" y="515823"/>
                  </a:lnTo>
                  <a:lnTo>
                    <a:pt x="498094" y="513283"/>
                  </a:lnTo>
                  <a:lnTo>
                    <a:pt x="501154" y="510743"/>
                  </a:lnTo>
                  <a:lnTo>
                    <a:pt x="503008" y="509473"/>
                  </a:lnTo>
                  <a:lnTo>
                    <a:pt x="504431" y="506933"/>
                  </a:lnTo>
                  <a:lnTo>
                    <a:pt x="505561" y="509473"/>
                  </a:lnTo>
                  <a:lnTo>
                    <a:pt x="505142" y="512013"/>
                  </a:lnTo>
                  <a:lnTo>
                    <a:pt x="507199" y="513283"/>
                  </a:lnTo>
                  <a:lnTo>
                    <a:pt x="507911" y="515823"/>
                  </a:lnTo>
                  <a:lnTo>
                    <a:pt x="508482" y="517093"/>
                  </a:lnTo>
                  <a:lnTo>
                    <a:pt x="509549" y="517093"/>
                  </a:lnTo>
                  <a:lnTo>
                    <a:pt x="510400" y="515823"/>
                  </a:lnTo>
                  <a:lnTo>
                    <a:pt x="512610" y="517093"/>
                  </a:lnTo>
                  <a:lnTo>
                    <a:pt x="512673" y="518363"/>
                  </a:lnTo>
                  <a:lnTo>
                    <a:pt x="511759" y="519633"/>
                  </a:lnTo>
                  <a:lnTo>
                    <a:pt x="515670" y="520903"/>
                  </a:lnTo>
                  <a:lnTo>
                    <a:pt x="521716" y="517093"/>
                  </a:lnTo>
                  <a:lnTo>
                    <a:pt x="523417" y="517093"/>
                  </a:lnTo>
                  <a:lnTo>
                    <a:pt x="524979" y="519633"/>
                  </a:lnTo>
                  <a:lnTo>
                    <a:pt x="526554" y="523443"/>
                  </a:lnTo>
                  <a:lnTo>
                    <a:pt x="526554" y="515823"/>
                  </a:lnTo>
                  <a:lnTo>
                    <a:pt x="526199" y="515823"/>
                  </a:lnTo>
                  <a:lnTo>
                    <a:pt x="523417" y="512013"/>
                  </a:lnTo>
                  <a:lnTo>
                    <a:pt x="523417" y="508203"/>
                  </a:lnTo>
                  <a:lnTo>
                    <a:pt x="524624" y="506933"/>
                  </a:lnTo>
                  <a:lnTo>
                    <a:pt x="529894" y="506933"/>
                  </a:lnTo>
                  <a:lnTo>
                    <a:pt x="529894" y="500583"/>
                  </a:lnTo>
                  <a:lnTo>
                    <a:pt x="528828" y="494233"/>
                  </a:lnTo>
                  <a:lnTo>
                    <a:pt x="525767" y="491693"/>
                  </a:lnTo>
                  <a:lnTo>
                    <a:pt x="522566" y="489407"/>
                  </a:lnTo>
                  <a:lnTo>
                    <a:pt x="522566" y="499313"/>
                  </a:lnTo>
                  <a:lnTo>
                    <a:pt x="521931" y="501853"/>
                  </a:lnTo>
                  <a:lnTo>
                    <a:pt x="521716" y="503123"/>
                  </a:lnTo>
                  <a:lnTo>
                    <a:pt x="519506" y="503123"/>
                  </a:lnTo>
                  <a:lnTo>
                    <a:pt x="518731" y="501853"/>
                  </a:lnTo>
                  <a:lnTo>
                    <a:pt x="519150" y="499313"/>
                  </a:lnTo>
                  <a:lnTo>
                    <a:pt x="519582" y="498043"/>
                  </a:lnTo>
                  <a:lnTo>
                    <a:pt x="521576" y="498043"/>
                  </a:lnTo>
                  <a:lnTo>
                    <a:pt x="522566" y="499313"/>
                  </a:lnTo>
                  <a:lnTo>
                    <a:pt x="522566" y="489407"/>
                  </a:lnTo>
                  <a:lnTo>
                    <a:pt x="522211" y="489153"/>
                  </a:lnTo>
                  <a:lnTo>
                    <a:pt x="520128" y="488048"/>
                  </a:lnTo>
                  <a:lnTo>
                    <a:pt x="520128" y="494258"/>
                  </a:lnTo>
                  <a:lnTo>
                    <a:pt x="518223" y="495503"/>
                  </a:lnTo>
                  <a:lnTo>
                    <a:pt x="516026" y="498043"/>
                  </a:lnTo>
                  <a:lnTo>
                    <a:pt x="513892" y="496773"/>
                  </a:lnTo>
                  <a:lnTo>
                    <a:pt x="511898" y="495503"/>
                  </a:lnTo>
                  <a:lnTo>
                    <a:pt x="511759" y="496773"/>
                  </a:lnTo>
                  <a:lnTo>
                    <a:pt x="511048" y="498043"/>
                  </a:lnTo>
                  <a:lnTo>
                    <a:pt x="509905" y="499313"/>
                  </a:lnTo>
                  <a:lnTo>
                    <a:pt x="508977" y="500583"/>
                  </a:lnTo>
                  <a:lnTo>
                    <a:pt x="507276" y="501853"/>
                  </a:lnTo>
                  <a:lnTo>
                    <a:pt x="504075" y="501853"/>
                  </a:lnTo>
                  <a:lnTo>
                    <a:pt x="504431" y="500583"/>
                  </a:lnTo>
                  <a:lnTo>
                    <a:pt x="504786" y="499313"/>
                  </a:lnTo>
                  <a:lnTo>
                    <a:pt x="506133" y="498043"/>
                  </a:lnTo>
                  <a:lnTo>
                    <a:pt x="505993" y="496773"/>
                  </a:lnTo>
                  <a:lnTo>
                    <a:pt x="505815" y="494652"/>
                  </a:lnTo>
                  <a:lnTo>
                    <a:pt x="505714" y="494233"/>
                  </a:lnTo>
                  <a:lnTo>
                    <a:pt x="503720" y="494233"/>
                  </a:lnTo>
                  <a:lnTo>
                    <a:pt x="501510" y="492963"/>
                  </a:lnTo>
                  <a:lnTo>
                    <a:pt x="500900" y="491693"/>
                  </a:lnTo>
                  <a:lnTo>
                    <a:pt x="500303" y="490423"/>
                  </a:lnTo>
                  <a:lnTo>
                    <a:pt x="503364" y="489153"/>
                  </a:lnTo>
                  <a:lnTo>
                    <a:pt x="504647" y="490423"/>
                  </a:lnTo>
                  <a:lnTo>
                    <a:pt x="505714" y="494233"/>
                  </a:lnTo>
                  <a:lnTo>
                    <a:pt x="511606" y="495503"/>
                  </a:lnTo>
                  <a:lnTo>
                    <a:pt x="509905" y="490423"/>
                  </a:lnTo>
                  <a:lnTo>
                    <a:pt x="511962" y="487883"/>
                  </a:lnTo>
                  <a:lnTo>
                    <a:pt x="513740" y="490423"/>
                  </a:lnTo>
                  <a:lnTo>
                    <a:pt x="515670" y="492963"/>
                  </a:lnTo>
                  <a:lnTo>
                    <a:pt x="519582" y="492963"/>
                  </a:lnTo>
                  <a:lnTo>
                    <a:pt x="520052" y="494004"/>
                  </a:lnTo>
                  <a:lnTo>
                    <a:pt x="520128" y="494258"/>
                  </a:lnTo>
                  <a:lnTo>
                    <a:pt x="520128" y="488048"/>
                  </a:lnTo>
                  <a:lnTo>
                    <a:pt x="519823" y="487883"/>
                  </a:lnTo>
                  <a:lnTo>
                    <a:pt x="517448" y="486613"/>
                  </a:lnTo>
                  <a:lnTo>
                    <a:pt x="515734" y="484073"/>
                  </a:lnTo>
                  <a:lnTo>
                    <a:pt x="517867" y="481533"/>
                  </a:lnTo>
                  <a:lnTo>
                    <a:pt x="521220" y="481533"/>
                  </a:lnTo>
                  <a:lnTo>
                    <a:pt x="523709" y="480263"/>
                  </a:lnTo>
                  <a:lnTo>
                    <a:pt x="525627" y="477723"/>
                  </a:lnTo>
                  <a:lnTo>
                    <a:pt x="527469" y="477723"/>
                  </a:lnTo>
                  <a:lnTo>
                    <a:pt x="527926" y="480034"/>
                  </a:lnTo>
                  <a:lnTo>
                    <a:pt x="527926" y="480390"/>
                  </a:lnTo>
                  <a:lnTo>
                    <a:pt x="527545" y="481533"/>
                  </a:lnTo>
                  <a:lnTo>
                    <a:pt x="527405" y="484073"/>
                  </a:lnTo>
                  <a:lnTo>
                    <a:pt x="529971" y="484073"/>
                  </a:lnTo>
                  <a:lnTo>
                    <a:pt x="532307" y="485343"/>
                  </a:lnTo>
                  <a:lnTo>
                    <a:pt x="533806" y="484073"/>
                  </a:lnTo>
                  <a:lnTo>
                    <a:pt x="534301" y="481533"/>
                  </a:lnTo>
                  <a:lnTo>
                    <a:pt x="535012" y="480263"/>
                  </a:lnTo>
                  <a:lnTo>
                    <a:pt x="536651" y="484073"/>
                  </a:lnTo>
                  <a:lnTo>
                    <a:pt x="538784" y="487883"/>
                  </a:lnTo>
                  <a:lnTo>
                    <a:pt x="539927" y="485343"/>
                  </a:lnTo>
                  <a:lnTo>
                    <a:pt x="542912" y="481533"/>
                  </a:lnTo>
                  <a:lnTo>
                    <a:pt x="545185" y="480263"/>
                  </a:lnTo>
                  <a:lnTo>
                    <a:pt x="546684" y="480263"/>
                  </a:lnTo>
                  <a:lnTo>
                    <a:pt x="546773" y="477723"/>
                  </a:lnTo>
                  <a:lnTo>
                    <a:pt x="546823" y="476453"/>
                  </a:lnTo>
                  <a:lnTo>
                    <a:pt x="546963" y="475183"/>
                  </a:lnTo>
                  <a:lnTo>
                    <a:pt x="548678" y="473913"/>
                  </a:lnTo>
                  <a:lnTo>
                    <a:pt x="550519" y="475183"/>
                  </a:lnTo>
                  <a:lnTo>
                    <a:pt x="553656" y="476453"/>
                  </a:lnTo>
                  <a:lnTo>
                    <a:pt x="555650" y="476453"/>
                  </a:lnTo>
                  <a:lnTo>
                    <a:pt x="554583" y="473913"/>
                  </a:lnTo>
                  <a:lnTo>
                    <a:pt x="557136" y="473913"/>
                  </a:lnTo>
                  <a:lnTo>
                    <a:pt x="558203" y="472643"/>
                  </a:lnTo>
                  <a:lnTo>
                    <a:pt x="559562" y="471373"/>
                  </a:lnTo>
                  <a:lnTo>
                    <a:pt x="561975" y="472643"/>
                  </a:lnTo>
                  <a:lnTo>
                    <a:pt x="565111" y="472643"/>
                  </a:lnTo>
                  <a:lnTo>
                    <a:pt x="569582" y="476453"/>
                  </a:lnTo>
                  <a:lnTo>
                    <a:pt x="570649" y="478993"/>
                  </a:lnTo>
                  <a:lnTo>
                    <a:pt x="570649" y="438353"/>
                  </a:lnTo>
                  <a:lnTo>
                    <a:pt x="568159" y="438353"/>
                  </a:lnTo>
                  <a:lnTo>
                    <a:pt x="568159" y="463753"/>
                  </a:lnTo>
                  <a:lnTo>
                    <a:pt x="567804" y="466293"/>
                  </a:lnTo>
                  <a:lnTo>
                    <a:pt x="565391" y="467563"/>
                  </a:lnTo>
                  <a:lnTo>
                    <a:pt x="563257" y="468833"/>
                  </a:lnTo>
                  <a:lnTo>
                    <a:pt x="560832" y="470103"/>
                  </a:lnTo>
                  <a:lnTo>
                    <a:pt x="551738" y="470103"/>
                  </a:lnTo>
                  <a:lnTo>
                    <a:pt x="547751" y="467067"/>
                  </a:lnTo>
                  <a:lnTo>
                    <a:pt x="547751" y="471373"/>
                  </a:lnTo>
                  <a:lnTo>
                    <a:pt x="546036" y="472643"/>
                  </a:lnTo>
                  <a:lnTo>
                    <a:pt x="544690" y="472643"/>
                  </a:lnTo>
                  <a:lnTo>
                    <a:pt x="543483" y="471373"/>
                  </a:lnTo>
                  <a:lnTo>
                    <a:pt x="544118" y="470103"/>
                  </a:lnTo>
                  <a:lnTo>
                    <a:pt x="546747" y="470103"/>
                  </a:lnTo>
                  <a:lnTo>
                    <a:pt x="547751" y="471373"/>
                  </a:lnTo>
                  <a:lnTo>
                    <a:pt x="547751" y="467067"/>
                  </a:lnTo>
                  <a:lnTo>
                    <a:pt x="546747" y="466293"/>
                  </a:lnTo>
                  <a:lnTo>
                    <a:pt x="545045" y="463753"/>
                  </a:lnTo>
                  <a:lnTo>
                    <a:pt x="543344" y="461213"/>
                  </a:lnTo>
                  <a:lnTo>
                    <a:pt x="543344" y="457403"/>
                  </a:lnTo>
                  <a:lnTo>
                    <a:pt x="546747" y="458673"/>
                  </a:lnTo>
                  <a:lnTo>
                    <a:pt x="549592" y="461213"/>
                  </a:lnTo>
                  <a:lnTo>
                    <a:pt x="552653" y="462483"/>
                  </a:lnTo>
                  <a:lnTo>
                    <a:pt x="555358" y="462483"/>
                  </a:lnTo>
                  <a:lnTo>
                    <a:pt x="556920" y="458673"/>
                  </a:lnTo>
                  <a:lnTo>
                    <a:pt x="557707" y="457403"/>
                  </a:lnTo>
                  <a:lnTo>
                    <a:pt x="557631" y="454863"/>
                  </a:lnTo>
                  <a:lnTo>
                    <a:pt x="562825" y="454863"/>
                  </a:lnTo>
                  <a:lnTo>
                    <a:pt x="566674" y="458673"/>
                  </a:lnTo>
                  <a:lnTo>
                    <a:pt x="567524" y="461213"/>
                  </a:lnTo>
                  <a:lnTo>
                    <a:pt x="568159" y="463753"/>
                  </a:lnTo>
                  <a:lnTo>
                    <a:pt x="568159" y="438353"/>
                  </a:lnTo>
                  <a:lnTo>
                    <a:pt x="567740" y="438353"/>
                  </a:lnTo>
                  <a:lnTo>
                    <a:pt x="565315" y="437083"/>
                  </a:lnTo>
                  <a:lnTo>
                    <a:pt x="565175" y="434543"/>
                  </a:lnTo>
                  <a:lnTo>
                    <a:pt x="568731" y="430733"/>
                  </a:lnTo>
                  <a:lnTo>
                    <a:pt x="572935" y="430733"/>
                  </a:lnTo>
                  <a:lnTo>
                    <a:pt x="574065" y="432003"/>
                  </a:lnTo>
                  <a:lnTo>
                    <a:pt x="574357" y="435813"/>
                  </a:lnTo>
                  <a:lnTo>
                    <a:pt x="574357" y="418287"/>
                  </a:lnTo>
                  <a:lnTo>
                    <a:pt x="574141" y="418033"/>
                  </a:lnTo>
                  <a:lnTo>
                    <a:pt x="576351" y="416763"/>
                  </a:lnTo>
                  <a:lnTo>
                    <a:pt x="577621" y="418033"/>
                  </a:lnTo>
                  <a:lnTo>
                    <a:pt x="578688" y="419303"/>
                  </a:lnTo>
                  <a:lnTo>
                    <a:pt x="581685" y="421843"/>
                  </a:lnTo>
                  <a:lnTo>
                    <a:pt x="584098" y="425653"/>
                  </a:lnTo>
                  <a:lnTo>
                    <a:pt x="584885" y="429463"/>
                  </a:lnTo>
                  <a:lnTo>
                    <a:pt x="587235" y="433273"/>
                  </a:lnTo>
                  <a:lnTo>
                    <a:pt x="590638" y="430733"/>
                  </a:lnTo>
                  <a:lnTo>
                    <a:pt x="595122" y="432003"/>
                  </a:lnTo>
                  <a:lnTo>
                    <a:pt x="595909" y="430733"/>
                  </a:lnTo>
                  <a:lnTo>
                    <a:pt x="595261" y="428193"/>
                  </a:lnTo>
                  <a:lnTo>
                    <a:pt x="595909" y="426923"/>
                  </a:lnTo>
                  <a:lnTo>
                    <a:pt x="598119" y="428193"/>
                  </a:lnTo>
                  <a:lnTo>
                    <a:pt x="598119" y="432003"/>
                  </a:lnTo>
                  <a:lnTo>
                    <a:pt x="601599" y="432003"/>
                  </a:lnTo>
                  <a:lnTo>
                    <a:pt x="601675" y="438353"/>
                  </a:lnTo>
                  <a:lnTo>
                    <a:pt x="604723" y="442163"/>
                  </a:lnTo>
                  <a:lnTo>
                    <a:pt x="610425" y="444703"/>
                  </a:lnTo>
                  <a:lnTo>
                    <a:pt x="609142" y="440893"/>
                  </a:lnTo>
                  <a:lnTo>
                    <a:pt x="607072" y="438353"/>
                  </a:lnTo>
                  <a:lnTo>
                    <a:pt x="605790" y="432003"/>
                  </a:lnTo>
                  <a:lnTo>
                    <a:pt x="606361" y="429463"/>
                  </a:lnTo>
                  <a:lnTo>
                    <a:pt x="609638" y="428193"/>
                  </a:lnTo>
                  <a:lnTo>
                    <a:pt x="611555" y="426923"/>
                  </a:lnTo>
                  <a:lnTo>
                    <a:pt x="613473" y="425653"/>
                  </a:lnTo>
                  <a:lnTo>
                    <a:pt x="615327" y="421843"/>
                  </a:lnTo>
                  <a:lnTo>
                    <a:pt x="617956" y="418033"/>
                  </a:lnTo>
                  <a:lnTo>
                    <a:pt x="618959" y="416763"/>
                  </a:lnTo>
                  <a:lnTo>
                    <a:pt x="619594" y="415493"/>
                  </a:lnTo>
                  <a:lnTo>
                    <a:pt x="621804" y="416763"/>
                  </a:lnTo>
                  <a:lnTo>
                    <a:pt x="623506" y="415493"/>
                  </a:lnTo>
                  <a:lnTo>
                    <a:pt x="624928" y="415493"/>
                  </a:lnTo>
                  <a:lnTo>
                    <a:pt x="626567" y="414223"/>
                  </a:lnTo>
                  <a:lnTo>
                    <a:pt x="628269" y="414223"/>
                  </a:lnTo>
                  <a:lnTo>
                    <a:pt x="629983" y="412953"/>
                  </a:lnTo>
                  <a:lnTo>
                    <a:pt x="630834" y="414223"/>
                  </a:lnTo>
                  <a:lnTo>
                    <a:pt x="630618" y="415493"/>
                  </a:lnTo>
                  <a:lnTo>
                    <a:pt x="630402" y="418033"/>
                  </a:lnTo>
                  <a:lnTo>
                    <a:pt x="631329" y="419303"/>
                  </a:lnTo>
                  <a:lnTo>
                    <a:pt x="632688" y="420573"/>
                  </a:lnTo>
                  <a:lnTo>
                    <a:pt x="632688" y="412953"/>
                  </a:lnTo>
                  <a:lnTo>
                    <a:pt x="629843" y="411683"/>
                  </a:lnTo>
                  <a:lnTo>
                    <a:pt x="627354" y="410413"/>
                  </a:lnTo>
                  <a:lnTo>
                    <a:pt x="624217" y="411683"/>
                  </a:lnTo>
                  <a:lnTo>
                    <a:pt x="623011" y="409143"/>
                  </a:lnTo>
                  <a:lnTo>
                    <a:pt x="623455" y="407873"/>
                  </a:lnTo>
                  <a:lnTo>
                    <a:pt x="624357" y="405333"/>
                  </a:lnTo>
                  <a:lnTo>
                    <a:pt x="626846" y="401523"/>
                  </a:lnTo>
                  <a:lnTo>
                    <a:pt x="626783" y="397713"/>
                  </a:lnTo>
                  <a:lnTo>
                    <a:pt x="629412" y="396443"/>
                  </a:lnTo>
                  <a:lnTo>
                    <a:pt x="631621" y="397713"/>
                  </a:lnTo>
                  <a:lnTo>
                    <a:pt x="633755" y="398983"/>
                  </a:lnTo>
                  <a:lnTo>
                    <a:pt x="635889" y="398983"/>
                  </a:lnTo>
                  <a:lnTo>
                    <a:pt x="638657" y="400253"/>
                  </a:lnTo>
                  <a:lnTo>
                    <a:pt x="641223" y="402793"/>
                  </a:lnTo>
                  <a:lnTo>
                    <a:pt x="644499" y="402793"/>
                  </a:lnTo>
                  <a:lnTo>
                    <a:pt x="647407" y="405333"/>
                  </a:lnTo>
                  <a:lnTo>
                    <a:pt x="647839" y="406603"/>
                  </a:lnTo>
                  <a:lnTo>
                    <a:pt x="648335" y="409143"/>
                  </a:lnTo>
                  <a:lnTo>
                    <a:pt x="649541" y="410413"/>
                  </a:lnTo>
                  <a:lnTo>
                    <a:pt x="649541" y="372986"/>
                  </a:lnTo>
                  <a:lnTo>
                    <a:pt x="649325" y="374853"/>
                  </a:lnTo>
                  <a:lnTo>
                    <a:pt x="648258" y="374853"/>
                  </a:lnTo>
                  <a:lnTo>
                    <a:pt x="648258" y="386283"/>
                  </a:lnTo>
                  <a:lnTo>
                    <a:pt x="648195" y="388823"/>
                  </a:lnTo>
                  <a:lnTo>
                    <a:pt x="647623" y="392633"/>
                  </a:lnTo>
                  <a:lnTo>
                    <a:pt x="647052" y="395173"/>
                  </a:lnTo>
                  <a:lnTo>
                    <a:pt x="646557" y="396443"/>
                  </a:lnTo>
                  <a:lnTo>
                    <a:pt x="644207" y="397713"/>
                  </a:lnTo>
                  <a:lnTo>
                    <a:pt x="641578" y="397713"/>
                  </a:lnTo>
                  <a:lnTo>
                    <a:pt x="640372" y="395173"/>
                  </a:lnTo>
                  <a:lnTo>
                    <a:pt x="639013" y="393903"/>
                  </a:lnTo>
                  <a:lnTo>
                    <a:pt x="638162" y="392633"/>
                  </a:lnTo>
                  <a:lnTo>
                    <a:pt x="637311" y="391363"/>
                  </a:lnTo>
                  <a:lnTo>
                    <a:pt x="637730" y="390093"/>
                  </a:lnTo>
                  <a:lnTo>
                    <a:pt x="640372" y="388823"/>
                  </a:lnTo>
                  <a:lnTo>
                    <a:pt x="644423" y="387553"/>
                  </a:lnTo>
                  <a:lnTo>
                    <a:pt x="647268" y="385013"/>
                  </a:lnTo>
                  <a:lnTo>
                    <a:pt x="648258" y="386283"/>
                  </a:lnTo>
                  <a:lnTo>
                    <a:pt x="648258" y="374853"/>
                  </a:lnTo>
                  <a:lnTo>
                    <a:pt x="642505" y="374853"/>
                  </a:lnTo>
                  <a:lnTo>
                    <a:pt x="642289" y="372986"/>
                  </a:lnTo>
                  <a:lnTo>
                    <a:pt x="642289" y="377393"/>
                  </a:lnTo>
                  <a:lnTo>
                    <a:pt x="637590" y="382473"/>
                  </a:lnTo>
                  <a:lnTo>
                    <a:pt x="634250" y="381203"/>
                  </a:lnTo>
                  <a:lnTo>
                    <a:pt x="628269" y="381203"/>
                  </a:lnTo>
                  <a:lnTo>
                    <a:pt x="627773" y="379933"/>
                  </a:lnTo>
                  <a:lnTo>
                    <a:pt x="627278" y="378663"/>
                  </a:lnTo>
                  <a:lnTo>
                    <a:pt x="627138" y="376123"/>
                  </a:lnTo>
                  <a:lnTo>
                    <a:pt x="627405" y="374929"/>
                  </a:lnTo>
                  <a:lnTo>
                    <a:pt x="627468" y="374777"/>
                  </a:lnTo>
                  <a:lnTo>
                    <a:pt x="628205" y="373583"/>
                  </a:lnTo>
                  <a:lnTo>
                    <a:pt x="631977" y="373583"/>
                  </a:lnTo>
                  <a:lnTo>
                    <a:pt x="633044" y="369773"/>
                  </a:lnTo>
                  <a:lnTo>
                    <a:pt x="634111" y="367233"/>
                  </a:lnTo>
                  <a:lnTo>
                    <a:pt x="636524" y="368503"/>
                  </a:lnTo>
                  <a:lnTo>
                    <a:pt x="636955" y="369773"/>
                  </a:lnTo>
                  <a:lnTo>
                    <a:pt x="635177" y="377393"/>
                  </a:lnTo>
                  <a:lnTo>
                    <a:pt x="642289" y="377393"/>
                  </a:lnTo>
                  <a:lnTo>
                    <a:pt x="642289" y="372986"/>
                  </a:lnTo>
                  <a:lnTo>
                    <a:pt x="642213" y="372313"/>
                  </a:lnTo>
                  <a:lnTo>
                    <a:pt x="644398" y="369773"/>
                  </a:lnTo>
                  <a:lnTo>
                    <a:pt x="645490" y="368503"/>
                  </a:lnTo>
                  <a:lnTo>
                    <a:pt x="647192" y="368503"/>
                  </a:lnTo>
                  <a:lnTo>
                    <a:pt x="649617" y="372313"/>
                  </a:lnTo>
                  <a:lnTo>
                    <a:pt x="649617" y="330720"/>
                  </a:lnTo>
                  <a:lnTo>
                    <a:pt x="643775" y="331673"/>
                  </a:lnTo>
                  <a:lnTo>
                    <a:pt x="643216" y="331266"/>
                  </a:lnTo>
                  <a:lnTo>
                    <a:pt x="643216" y="368503"/>
                  </a:lnTo>
                  <a:lnTo>
                    <a:pt x="641718" y="369773"/>
                  </a:lnTo>
                  <a:lnTo>
                    <a:pt x="639940" y="367233"/>
                  </a:lnTo>
                  <a:lnTo>
                    <a:pt x="641286" y="365963"/>
                  </a:lnTo>
                  <a:lnTo>
                    <a:pt x="643216" y="368503"/>
                  </a:lnTo>
                  <a:lnTo>
                    <a:pt x="643216" y="331266"/>
                  </a:lnTo>
                  <a:lnTo>
                    <a:pt x="642073" y="330403"/>
                  </a:lnTo>
                  <a:lnTo>
                    <a:pt x="643712" y="326593"/>
                  </a:lnTo>
                  <a:lnTo>
                    <a:pt x="646557" y="325323"/>
                  </a:lnTo>
                  <a:lnTo>
                    <a:pt x="653173" y="327863"/>
                  </a:lnTo>
                  <a:lnTo>
                    <a:pt x="655726" y="330403"/>
                  </a:lnTo>
                  <a:lnTo>
                    <a:pt x="655726" y="313893"/>
                  </a:lnTo>
                  <a:lnTo>
                    <a:pt x="649897" y="313893"/>
                  </a:lnTo>
                  <a:lnTo>
                    <a:pt x="646341" y="312623"/>
                  </a:lnTo>
                  <a:lnTo>
                    <a:pt x="643636" y="313893"/>
                  </a:lnTo>
                  <a:lnTo>
                    <a:pt x="642213" y="317703"/>
                  </a:lnTo>
                  <a:lnTo>
                    <a:pt x="640016" y="318973"/>
                  </a:lnTo>
                  <a:lnTo>
                    <a:pt x="637374" y="317703"/>
                  </a:lnTo>
                  <a:lnTo>
                    <a:pt x="638238" y="315163"/>
                  </a:lnTo>
                  <a:lnTo>
                    <a:pt x="641146" y="313893"/>
                  </a:lnTo>
                  <a:lnTo>
                    <a:pt x="642048" y="311353"/>
                  </a:lnTo>
                  <a:lnTo>
                    <a:pt x="642505" y="310083"/>
                  </a:lnTo>
                  <a:lnTo>
                    <a:pt x="643356" y="307543"/>
                  </a:lnTo>
                  <a:lnTo>
                    <a:pt x="644347" y="303733"/>
                  </a:lnTo>
                  <a:lnTo>
                    <a:pt x="651040" y="303733"/>
                  </a:lnTo>
                  <a:lnTo>
                    <a:pt x="654304" y="305003"/>
                  </a:lnTo>
                  <a:lnTo>
                    <a:pt x="656805" y="305003"/>
                  </a:lnTo>
                  <a:lnTo>
                    <a:pt x="659295" y="306273"/>
                  </a:lnTo>
                  <a:lnTo>
                    <a:pt x="659295" y="188163"/>
                  </a:lnTo>
                  <a:lnTo>
                    <a:pt x="658787" y="188163"/>
                  </a:lnTo>
                  <a:lnTo>
                    <a:pt x="658647" y="186423"/>
                  </a:lnTo>
                  <a:lnTo>
                    <a:pt x="658647" y="195783"/>
                  </a:lnTo>
                  <a:lnTo>
                    <a:pt x="657301" y="198323"/>
                  </a:lnTo>
                  <a:lnTo>
                    <a:pt x="652170" y="193243"/>
                  </a:lnTo>
                  <a:lnTo>
                    <a:pt x="652246" y="191973"/>
                  </a:lnTo>
                  <a:lnTo>
                    <a:pt x="653389" y="190703"/>
                  </a:lnTo>
                  <a:lnTo>
                    <a:pt x="658368" y="190703"/>
                  </a:lnTo>
                  <a:lnTo>
                    <a:pt x="657796" y="194513"/>
                  </a:lnTo>
                  <a:lnTo>
                    <a:pt x="658647" y="195783"/>
                  </a:lnTo>
                  <a:lnTo>
                    <a:pt x="658647" y="186423"/>
                  </a:lnTo>
                  <a:lnTo>
                    <a:pt x="658583" y="185623"/>
                  </a:lnTo>
                  <a:lnTo>
                    <a:pt x="657009" y="185623"/>
                  </a:lnTo>
                  <a:lnTo>
                    <a:pt x="652957" y="186893"/>
                  </a:lnTo>
                  <a:lnTo>
                    <a:pt x="650328" y="188163"/>
                  </a:lnTo>
                  <a:lnTo>
                    <a:pt x="647547" y="189433"/>
                  </a:lnTo>
                  <a:lnTo>
                    <a:pt x="644499" y="190703"/>
                  </a:lnTo>
                  <a:lnTo>
                    <a:pt x="643356" y="191719"/>
                  </a:lnTo>
                  <a:lnTo>
                    <a:pt x="643356" y="227533"/>
                  </a:lnTo>
                  <a:lnTo>
                    <a:pt x="642505" y="231343"/>
                  </a:lnTo>
                  <a:lnTo>
                    <a:pt x="641223" y="231813"/>
                  </a:lnTo>
                  <a:lnTo>
                    <a:pt x="641223" y="297383"/>
                  </a:lnTo>
                  <a:lnTo>
                    <a:pt x="639508" y="299923"/>
                  </a:lnTo>
                  <a:lnTo>
                    <a:pt x="637451" y="297383"/>
                  </a:lnTo>
                  <a:lnTo>
                    <a:pt x="639368" y="294843"/>
                  </a:lnTo>
                  <a:lnTo>
                    <a:pt x="641223" y="297383"/>
                  </a:lnTo>
                  <a:lnTo>
                    <a:pt x="641223" y="231813"/>
                  </a:lnTo>
                  <a:lnTo>
                    <a:pt x="639013" y="232613"/>
                  </a:lnTo>
                  <a:lnTo>
                    <a:pt x="637095" y="231343"/>
                  </a:lnTo>
                  <a:lnTo>
                    <a:pt x="638517" y="230073"/>
                  </a:lnTo>
                  <a:lnTo>
                    <a:pt x="638873" y="228803"/>
                  </a:lnTo>
                  <a:lnTo>
                    <a:pt x="640016" y="226263"/>
                  </a:lnTo>
                  <a:lnTo>
                    <a:pt x="640435" y="226263"/>
                  </a:lnTo>
                  <a:lnTo>
                    <a:pt x="639368" y="223723"/>
                  </a:lnTo>
                  <a:lnTo>
                    <a:pt x="641438" y="223723"/>
                  </a:lnTo>
                  <a:lnTo>
                    <a:pt x="643356" y="227533"/>
                  </a:lnTo>
                  <a:lnTo>
                    <a:pt x="643356" y="191719"/>
                  </a:lnTo>
                  <a:lnTo>
                    <a:pt x="641642" y="193243"/>
                  </a:lnTo>
                  <a:lnTo>
                    <a:pt x="638022" y="193243"/>
                  </a:lnTo>
                  <a:lnTo>
                    <a:pt x="638594" y="191973"/>
                  </a:lnTo>
                  <a:lnTo>
                    <a:pt x="639152" y="189433"/>
                  </a:lnTo>
                  <a:lnTo>
                    <a:pt x="639584" y="188163"/>
                  </a:lnTo>
                  <a:lnTo>
                    <a:pt x="639940" y="186893"/>
                  </a:lnTo>
                  <a:lnTo>
                    <a:pt x="640930" y="184353"/>
                  </a:lnTo>
                  <a:lnTo>
                    <a:pt x="640295" y="183083"/>
                  </a:lnTo>
                  <a:lnTo>
                    <a:pt x="635038" y="183083"/>
                  </a:lnTo>
                  <a:lnTo>
                    <a:pt x="633323" y="181813"/>
                  </a:lnTo>
                  <a:lnTo>
                    <a:pt x="634466" y="180543"/>
                  </a:lnTo>
                  <a:lnTo>
                    <a:pt x="639152" y="176733"/>
                  </a:lnTo>
                  <a:lnTo>
                    <a:pt x="641286" y="175463"/>
                  </a:lnTo>
                  <a:lnTo>
                    <a:pt x="641502" y="170383"/>
                  </a:lnTo>
                  <a:lnTo>
                    <a:pt x="639508" y="169113"/>
                  </a:lnTo>
                  <a:lnTo>
                    <a:pt x="636739" y="169113"/>
                  </a:lnTo>
                  <a:lnTo>
                    <a:pt x="633895" y="170383"/>
                  </a:lnTo>
                  <a:lnTo>
                    <a:pt x="633755" y="164033"/>
                  </a:lnTo>
                  <a:lnTo>
                    <a:pt x="629627" y="164033"/>
                  </a:lnTo>
                  <a:lnTo>
                    <a:pt x="628421" y="165303"/>
                  </a:lnTo>
                  <a:lnTo>
                    <a:pt x="627062" y="166573"/>
                  </a:lnTo>
                  <a:lnTo>
                    <a:pt x="625068" y="166573"/>
                  </a:lnTo>
                  <a:lnTo>
                    <a:pt x="627278" y="170383"/>
                  </a:lnTo>
                  <a:lnTo>
                    <a:pt x="627634" y="172923"/>
                  </a:lnTo>
                  <a:lnTo>
                    <a:pt x="626135" y="179349"/>
                  </a:lnTo>
                  <a:lnTo>
                    <a:pt x="626135" y="354533"/>
                  </a:lnTo>
                  <a:lnTo>
                    <a:pt x="624357" y="357073"/>
                  </a:lnTo>
                  <a:lnTo>
                    <a:pt x="623506" y="355803"/>
                  </a:lnTo>
                  <a:lnTo>
                    <a:pt x="622655" y="354533"/>
                  </a:lnTo>
                  <a:lnTo>
                    <a:pt x="624649" y="353263"/>
                  </a:lnTo>
                  <a:lnTo>
                    <a:pt x="626135" y="354533"/>
                  </a:lnTo>
                  <a:lnTo>
                    <a:pt x="626135" y="179349"/>
                  </a:lnTo>
                  <a:lnTo>
                    <a:pt x="625856" y="180543"/>
                  </a:lnTo>
                  <a:lnTo>
                    <a:pt x="624509" y="180543"/>
                  </a:lnTo>
                  <a:lnTo>
                    <a:pt x="621093" y="178231"/>
                  </a:lnTo>
                  <a:lnTo>
                    <a:pt x="621093" y="385013"/>
                  </a:lnTo>
                  <a:lnTo>
                    <a:pt x="620522" y="386283"/>
                  </a:lnTo>
                  <a:lnTo>
                    <a:pt x="620306" y="388823"/>
                  </a:lnTo>
                  <a:lnTo>
                    <a:pt x="620026" y="388823"/>
                  </a:lnTo>
                  <a:lnTo>
                    <a:pt x="620026" y="405333"/>
                  </a:lnTo>
                  <a:lnTo>
                    <a:pt x="618312" y="407873"/>
                  </a:lnTo>
                  <a:lnTo>
                    <a:pt x="615899" y="407873"/>
                  </a:lnTo>
                  <a:lnTo>
                    <a:pt x="615467" y="405333"/>
                  </a:lnTo>
                  <a:lnTo>
                    <a:pt x="615251" y="404063"/>
                  </a:lnTo>
                  <a:lnTo>
                    <a:pt x="615188" y="402793"/>
                  </a:lnTo>
                  <a:lnTo>
                    <a:pt x="615403" y="401523"/>
                  </a:lnTo>
                  <a:lnTo>
                    <a:pt x="619239" y="401523"/>
                  </a:lnTo>
                  <a:lnTo>
                    <a:pt x="619810" y="404063"/>
                  </a:lnTo>
                  <a:lnTo>
                    <a:pt x="620026" y="405333"/>
                  </a:lnTo>
                  <a:lnTo>
                    <a:pt x="620026" y="388823"/>
                  </a:lnTo>
                  <a:lnTo>
                    <a:pt x="612978" y="388823"/>
                  </a:lnTo>
                  <a:lnTo>
                    <a:pt x="612978" y="414223"/>
                  </a:lnTo>
                  <a:lnTo>
                    <a:pt x="610844" y="416763"/>
                  </a:lnTo>
                  <a:lnTo>
                    <a:pt x="608634" y="419303"/>
                  </a:lnTo>
                  <a:lnTo>
                    <a:pt x="605790" y="421843"/>
                  </a:lnTo>
                  <a:lnTo>
                    <a:pt x="599389" y="421843"/>
                  </a:lnTo>
                  <a:lnTo>
                    <a:pt x="597611" y="420573"/>
                  </a:lnTo>
                  <a:lnTo>
                    <a:pt x="597611" y="415493"/>
                  </a:lnTo>
                  <a:lnTo>
                    <a:pt x="597331" y="414223"/>
                  </a:lnTo>
                  <a:lnTo>
                    <a:pt x="596836" y="411683"/>
                  </a:lnTo>
                  <a:lnTo>
                    <a:pt x="595058" y="409143"/>
                  </a:lnTo>
                  <a:lnTo>
                    <a:pt x="592416" y="410413"/>
                  </a:lnTo>
                  <a:lnTo>
                    <a:pt x="591350" y="412953"/>
                  </a:lnTo>
                  <a:lnTo>
                    <a:pt x="587654" y="415493"/>
                  </a:lnTo>
                  <a:lnTo>
                    <a:pt x="589724" y="418033"/>
                  </a:lnTo>
                  <a:lnTo>
                    <a:pt x="589724" y="419303"/>
                  </a:lnTo>
                  <a:lnTo>
                    <a:pt x="588505" y="420573"/>
                  </a:lnTo>
                  <a:lnTo>
                    <a:pt x="586308" y="419303"/>
                  </a:lnTo>
                  <a:lnTo>
                    <a:pt x="583819" y="421843"/>
                  </a:lnTo>
                  <a:lnTo>
                    <a:pt x="581888" y="420573"/>
                  </a:lnTo>
                  <a:lnTo>
                    <a:pt x="582320" y="416763"/>
                  </a:lnTo>
                  <a:lnTo>
                    <a:pt x="582460" y="415493"/>
                  </a:lnTo>
                  <a:lnTo>
                    <a:pt x="579399" y="414223"/>
                  </a:lnTo>
                  <a:lnTo>
                    <a:pt x="581964" y="412953"/>
                  </a:lnTo>
                  <a:lnTo>
                    <a:pt x="582752" y="411683"/>
                  </a:lnTo>
                  <a:lnTo>
                    <a:pt x="585520" y="406603"/>
                  </a:lnTo>
                  <a:lnTo>
                    <a:pt x="591146" y="409143"/>
                  </a:lnTo>
                  <a:lnTo>
                    <a:pt x="593128" y="406603"/>
                  </a:lnTo>
                  <a:lnTo>
                    <a:pt x="594131" y="405333"/>
                  </a:lnTo>
                  <a:lnTo>
                    <a:pt x="597331" y="406603"/>
                  </a:lnTo>
                  <a:lnTo>
                    <a:pt x="599897" y="406603"/>
                  </a:lnTo>
                  <a:lnTo>
                    <a:pt x="602526" y="405333"/>
                  </a:lnTo>
                  <a:lnTo>
                    <a:pt x="604875" y="406603"/>
                  </a:lnTo>
                  <a:lnTo>
                    <a:pt x="605078" y="410413"/>
                  </a:lnTo>
                  <a:lnTo>
                    <a:pt x="607148" y="410413"/>
                  </a:lnTo>
                  <a:lnTo>
                    <a:pt x="609561" y="411683"/>
                  </a:lnTo>
                  <a:lnTo>
                    <a:pt x="612698" y="412953"/>
                  </a:lnTo>
                  <a:lnTo>
                    <a:pt x="612978" y="414223"/>
                  </a:lnTo>
                  <a:lnTo>
                    <a:pt x="612978" y="388823"/>
                  </a:lnTo>
                  <a:lnTo>
                    <a:pt x="611555" y="388823"/>
                  </a:lnTo>
                  <a:lnTo>
                    <a:pt x="608279" y="387553"/>
                  </a:lnTo>
                  <a:lnTo>
                    <a:pt x="611136" y="383743"/>
                  </a:lnTo>
                  <a:lnTo>
                    <a:pt x="613829" y="382473"/>
                  </a:lnTo>
                  <a:lnTo>
                    <a:pt x="618388" y="382473"/>
                  </a:lnTo>
                  <a:lnTo>
                    <a:pt x="621093" y="385013"/>
                  </a:lnTo>
                  <a:lnTo>
                    <a:pt x="621093" y="178231"/>
                  </a:lnTo>
                  <a:lnTo>
                    <a:pt x="618883" y="176733"/>
                  </a:lnTo>
                  <a:lnTo>
                    <a:pt x="618604" y="176517"/>
                  </a:lnTo>
                  <a:lnTo>
                    <a:pt x="618604" y="372313"/>
                  </a:lnTo>
                  <a:lnTo>
                    <a:pt x="617537" y="374853"/>
                  </a:lnTo>
                  <a:lnTo>
                    <a:pt x="614121" y="376123"/>
                  </a:lnTo>
                  <a:lnTo>
                    <a:pt x="612267" y="376123"/>
                  </a:lnTo>
                  <a:lnTo>
                    <a:pt x="610425" y="377393"/>
                  </a:lnTo>
                  <a:lnTo>
                    <a:pt x="606501" y="377393"/>
                  </a:lnTo>
                  <a:lnTo>
                    <a:pt x="605155" y="378663"/>
                  </a:lnTo>
                  <a:lnTo>
                    <a:pt x="602742" y="378663"/>
                  </a:lnTo>
                  <a:lnTo>
                    <a:pt x="603453" y="379933"/>
                  </a:lnTo>
                  <a:lnTo>
                    <a:pt x="604164" y="382473"/>
                  </a:lnTo>
                  <a:lnTo>
                    <a:pt x="606005" y="379933"/>
                  </a:lnTo>
                  <a:lnTo>
                    <a:pt x="607364" y="379933"/>
                  </a:lnTo>
                  <a:lnTo>
                    <a:pt x="606361" y="383743"/>
                  </a:lnTo>
                  <a:lnTo>
                    <a:pt x="606145" y="385013"/>
                  </a:lnTo>
                  <a:lnTo>
                    <a:pt x="604939" y="385013"/>
                  </a:lnTo>
                  <a:lnTo>
                    <a:pt x="604939" y="397713"/>
                  </a:lnTo>
                  <a:lnTo>
                    <a:pt x="604088" y="400253"/>
                  </a:lnTo>
                  <a:lnTo>
                    <a:pt x="603300" y="401523"/>
                  </a:lnTo>
                  <a:lnTo>
                    <a:pt x="602094" y="402793"/>
                  </a:lnTo>
                  <a:lnTo>
                    <a:pt x="600252" y="401523"/>
                  </a:lnTo>
                  <a:lnTo>
                    <a:pt x="598119" y="400253"/>
                  </a:lnTo>
                  <a:lnTo>
                    <a:pt x="596188" y="398983"/>
                  </a:lnTo>
                  <a:lnTo>
                    <a:pt x="593915" y="397713"/>
                  </a:lnTo>
                  <a:lnTo>
                    <a:pt x="595376" y="396443"/>
                  </a:lnTo>
                  <a:lnTo>
                    <a:pt x="596836" y="395173"/>
                  </a:lnTo>
                  <a:lnTo>
                    <a:pt x="599465" y="395173"/>
                  </a:lnTo>
                  <a:lnTo>
                    <a:pt x="602234" y="396443"/>
                  </a:lnTo>
                  <a:lnTo>
                    <a:pt x="603948" y="396443"/>
                  </a:lnTo>
                  <a:lnTo>
                    <a:pt x="604939" y="397713"/>
                  </a:lnTo>
                  <a:lnTo>
                    <a:pt x="604939" y="385013"/>
                  </a:lnTo>
                  <a:lnTo>
                    <a:pt x="602589" y="385013"/>
                  </a:lnTo>
                  <a:lnTo>
                    <a:pt x="602170" y="388823"/>
                  </a:lnTo>
                  <a:lnTo>
                    <a:pt x="601027" y="390093"/>
                  </a:lnTo>
                  <a:lnTo>
                    <a:pt x="593991" y="390093"/>
                  </a:lnTo>
                  <a:lnTo>
                    <a:pt x="591921" y="392633"/>
                  </a:lnTo>
                  <a:lnTo>
                    <a:pt x="591502" y="391363"/>
                  </a:lnTo>
                  <a:lnTo>
                    <a:pt x="591070" y="390093"/>
                  </a:lnTo>
                  <a:lnTo>
                    <a:pt x="590143" y="388823"/>
                  </a:lnTo>
                  <a:lnTo>
                    <a:pt x="592416" y="387553"/>
                  </a:lnTo>
                  <a:lnTo>
                    <a:pt x="594944" y="385013"/>
                  </a:lnTo>
                  <a:lnTo>
                    <a:pt x="597471" y="382473"/>
                  </a:lnTo>
                  <a:lnTo>
                    <a:pt x="599249" y="382473"/>
                  </a:lnTo>
                  <a:lnTo>
                    <a:pt x="602589" y="385013"/>
                  </a:lnTo>
                  <a:lnTo>
                    <a:pt x="602881" y="379933"/>
                  </a:lnTo>
                  <a:lnTo>
                    <a:pt x="597903" y="379933"/>
                  </a:lnTo>
                  <a:lnTo>
                    <a:pt x="596265" y="377393"/>
                  </a:lnTo>
                  <a:lnTo>
                    <a:pt x="593839" y="378663"/>
                  </a:lnTo>
                  <a:lnTo>
                    <a:pt x="591070" y="382473"/>
                  </a:lnTo>
                  <a:lnTo>
                    <a:pt x="587870" y="378663"/>
                  </a:lnTo>
                  <a:lnTo>
                    <a:pt x="582676" y="378663"/>
                  </a:lnTo>
                  <a:lnTo>
                    <a:pt x="583247" y="376123"/>
                  </a:lnTo>
                  <a:lnTo>
                    <a:pt x="583031" y="373583"/>
                  </a:lnTo>
                  <a:lnTo>
                    <a:pt x="582752" y="372313"/>
                  </a:lnTo>
                  <a:lnTo>
                    <a:pt x="583819" y="371043"/>
                  </a:lnTo>
                  <a:lnTo>
                    <a:pt x="585952" y="371043"/>
                  </a:lnTo>
                  <a:lnTo>
                    <a:pt x="588937" y="372313"/>
                  </a:lnTo>
                  <a:lnTo>
                    <a:pt x="589432" y="371043"/>
                  </a:lnTo>
                  <a:lnTo>
                    <a:pt x="589927" y="369773"/>
                  </a:lnTo>
                  <a:lnTo>
                    <a:pt x="590715" y="368503"/>
                  </a:lnTo>
                  <a:lnTo>
                    <a:pt x="592772" y="368503"/>
                  </a:lnTo>
                  <a:lnTo>
                    <a:pt x="594271" y="369773"/>
                  </a:lnTo>
                  <a:lnTo>
                    <a:pt x="597255" y="371043"/>
                  </a:lnTo>
                  <a:lnTo>
                    <a:pt x="601878" y="374853"/>
                  </a:lnTo>
                  <a:lnTo>
                    <a:pt x="605650" y="374853"/>
                  </a:lnTo>
                  <a:lnTo>
                    <a:pt x="609714" y="369773"/>
                  </a:lnTo>
                  <a:lnTo>
                    <a:pt x="612343" y="367233"/>
                  </a:lnTo>
                  <a:lnTo>
                    <a:pt x="617385" y="368503"/>
                  </a:lnTo>
                  <a:lnTo>
                    <a:pt x="618604" y="372313"/>
                  </a:lnTo>
                  <a:lnTo>
                    <a:pt x="618604" y="176517"/>
                  </a:lnTo>
                  <a:lnTo>
                    <a:pt x="617245" y="175463"/>
                  </a:lnTo>
                  <a:lnTo>
                    <a:pt x="615251" y="175463"/>
                  </a:lnTo>
                  <a:lnTo>
                    <a:pt x="615251" y="216103"/>
                  </a:lnTo>
                  <a:lnTo>
                    <a:pt x="613689" y="219913"/>
                  </a:lnTo>
                  <a:lnTo>
                    <a:pt x="612343" y="218643"/>
                  </a:lnTo>
                  <a:lnTo>
                    <a:pt x="610628" y="216103"/>
                  </a:lnTo>
                  <a:lnTo>
                    <a:pt x="608495" y="213563"/>
                  </a:lnTo>
                  <a:lnTo>
                    <a:pt x="610565" y="212293"/>
                  </a:lnTo>
                  <a:lnTo>
                    <a:pt x="612203" y="213563"/>
                  </a:lnTo>
                  <a:lnTo>
                    <a:pt x="613829" y="213563"/>
                  </a:lnTo>
                  <a:lnTo>
                    <a:pt x="615251" y="216103"/>
                  </a:lnTo>
                  <a:lnTo>
                    <a:pt x="615251" y="175463"/>
                  </a:lnTo>
                  <a:lnTo>
                    <a:pt x="611632" y="175463"/>
                  </a:lnTo>
                  <a:lnTo>
                    <a:pt x="610920" y="174193"/>
                  </a:lnTo>
                  <a:lnTo>
                    <a:pt x="611987" y="171653"/>
                  </a:lnTo>
                  <a:lnTo>
                    <a:pt x="613156" y="167843"/>
                  </a:lnTo>
                  <a:lnTo>
                    <a:pt x="613549" y="166573"/>
                  </a:lnTo>
                  <a:lnTo>
                    <a:pt x="617461" y="164033"/>
                  </a:lnTo>
                  <a:lnTo>
                    <a:pt x="622731" y="164033"/>
                  </a:lnTo>
                  <a:lnTo>
                    <a:pt x="621728" y="161493"/>
                  </a:lnTo>
                  <a:lnTo>
                    <a:pt x="621233" y="160223"/>
                  </a:lnTo>
                  <a:lnTo>
                    <a:pt x="624001" y="160223"/>
                  </a:lnTo>
                  <a:lnTo>
                    <a:pt x="625894" y="158953"/>
                  </a:lnTo>
                  <a:lnTo>
                    <a:pt x="627773" y="157683"/>
                  </a:lnTo>
                  <a:lnTo>
                    <a:pt x="631621" y="158953"/>
                  </a:lnTo>
                  <a:lnTo>
                    <a:pt x="634111" y="160223"/>
                  </a:lnTo>
                  <a:lnTo>
                    <a:pt x="637374" y="161493"/>
                  </a:lnTo>
                  <a:lnTo>
                    <a:pt x="637590" y="157683"/>
                  </a:lnTo>
                  <a:lnTo>
                    <a:pt x="637171" y="156413"/>
                  </a:lnTo>
                  <a:lnTo>
                    <a:pt x="636739" y="155143"/>
                  </a:lnTo>
                  <a:lnTo>
                    <a:pt x="636663" y="153873"/>
                  </a:lnTo>
                  <a:lnTo>
                    <a:pt x="639368" y="152603"/>
                  </a:lnTo>
                  <a:lnTo>
                    <a:pt x="641083" y="151333"/>
                  </a:lnTo>
                  <a:lnTo>
                    <a:pt x="640791" y="150063"/>
                  </a:lnTo>
                  <a:lnTo>
                    <a:pt x="638022" y="147523"/>
                  </a:lnTo>
                  <a:lnTo>
                    <a:pt x="638378" y="146253"/>
                  </a:lnTo>
                  <a:lnTo>
                    <a:pt x="638949" y="144983"/>
                  </a:lnTo>
                  <a:lnTo>
                    <a:pt x="641146" y="138633"/>
                  </a:lnTo>
                  <a:lnTo>
                    <a:pt x="643140" y="137363"/>
                  </a:lnTo>
                  <a:lnTo>
                    <a:pt x="650036" y="139903"/>
                  </a:lnTo>
                  <a:lnTo>
                    <a:pt x="648411" y="143713"/>
                  </a:lnTo>
                  <a:lnTo>
                    <a:pt x="643712" y="144983"/>
                  </a:lnTo>
                  <a:lnTo>
                    <a:pt x="644347" y="150063"/>
                  </a:lnTo>
                  <a:lnTo>
                    <a:pt x="646772" y="148793"/>
                  </a:lnTo>
                  <a:lnTo>
                    <a:pt x="648119" y="147523"/>
                  </a:lnTo>
                  <a:lnTo>
                    <a:pt x="649757" y="146253"/>
                  </a:lnTo>
                  <a:lnTo>
                    <a:pt x="653453" y="148793"/>
                  </a:lnTo>
                  <a:lnTo>
                    <a:pt x="651179" y="150063"/>
                  </a:lnTo>
                  <a:lnTo>
                    <a:pt x="650748" y="151333"/>
                  </a:lnTo>
                  <a:lnTo>
                    <a:pt x="650189" y="153873"/>
                  </a:lnTo>
                  <a:lnTo>
                    <a:pt x="651535" y="161493"/>
                  </a:lnTo>
                  <a:lnTo>
                    <a:pt x="655586" y="161493"/>
                  </a:lnTo>
                  <a:lnTo>
                    <a:pt x="657009" y="158953"/>
                  </a:lnTo>
                  <a:lnTo>
                    <a:pt x="658863" y="158953"/>
                  </a:lnTo>
                  <a:lnTo>
                    <a:pt x="660146" y="157683"/>
                  </a:lnTo>
                  <a:lnTo>
                    <a:pt x="661924" y="155143"/>
                  </a:lnTo>
                  <a:lnTo>
                    <a:pt x="662063" y="153873"/>
                  </a:lnTo>
                  <a:lnTo>
                    <a:pt x="660920" y="152603"/>
                  </a:lnTo>
                  <a:lnTo>
                    <a:pt x="659434" y="148793"/>
                  </a:lnTo>
                  <a:lnTo>
                    <a:pt x="658152" y="146253"/>
                  </a:lnTo>
                  <a:lnTo>
                    <a:pt x="657225" y="142443"/>
                  </a:lnTo>
                  <a:lnTo>
                    <a:pt x="656450" y="139903"/>
                  </a:lnTo>
                  <a:lnTo>
                    <a:pt x="655091" y="138633"/>
                  </a:lnTo>
                  <a:lnTo>
                    <a:pt x="653948" y="137363"/>
                  </a:lnTo>
                  <a:lnTo>
                    <a:pt x="652818" y="136093"/>
                  </a:lnTo>
                  <a:lnTo>
                    <a:pt x="650036" y="133553"/>
                  </a:lnTo>
                  <a:lnTo>
                    <a:pt x="647979" y="131013"/>
                  </a:lnTo>
                  <a:lnTo>
                    <a:pt x="646480" y="127203"/>
                  </a:lnTo>
                  <a:lnTo>
                    <a:pt x="650328" y="127203"/>
                  </a:lnTo>
                  <a:lnTo>
                    <a:pt x="653097" y="129743"/>
                  </a:lnTo>
                  <a:lnTo>
                    <a:pt x="659714" y="129743"/>
                  </a:lnTo>
                  <a:lnTo>
                    <a:pt x="660184" y="128473"/>
                  </a:lnTo>
                  <a:lnTo>
                    <a:pt x="660641" y="127203"/>
                  </a:lnTo>
                  <a:lnTo>
                    <a:pt x="657580" y="128473"/>
                  </a:lnTo>
                  <a:lnTo>
                    <a:pt x="657440" y="127203"/>
                  </a:lnTo>
                  <a:lnTo>
                    <a:pt x="659930" y="123393"/>
                  </a:lnTo>
                  <a:lnTo>
                    <a:pt x="660361" y="123393"/>
                  </a:lnTo>
                  <a:lnTo>
                    <a:pt x="668959" y="124663"/>
                  </a:lnTo>
                  <a:lnTo>
                    <a:pt x="671804" y="123393"/>
                  </a:lnTo>
                  <a:lnTo>
                    <a:pt x="672693" y="122123"/>
                  </a:lnTo>
                  <a:lnTo>
                    <a:pt x="673582" y="120853"/>
                  </a:lnTo>
                  <a:lnTo>
                    <a:pt x="670598" y="119583"/>
                  </a:lnTo>
                  <a:lnTo>
                    <a:pt x="669886" y="118313"/>
                  </a:lnTo>
                  <a:lnTo>
                    <a:pt x="668464" y="115773"/>
                  </a:lnTo>
                  <a:lnTo>
                    <a:pt x="665187" y="115773"/>
                  </a:lnTo>
                  <a:lnTo>
                    <a:pt x="661784" y="117043"/>
                  </a:lnTo>
                  <a:lnTo>
                    <a:pt x="659295" y="117043"/>
                  </a:lnTo>
                  <a:lnTo>
                    <a:pt x="657009" y="118313"/>
                  </a:lnTo>
                  <a:lnTo>
                    <a:pt x="652246" y="118313"/>
                  </a:lnTo>
                  <a:lnTo>
                    <a:pt x="649185" y="115773"/>
                  </a:lnTo>
                  <a:lnTo>
                    <a:pt x="645629" y="115773"/>
                  </a:lnTo>
                  <a:lnTo>
                    <a:pt x="645629" y="127203"/>
                  </a:lnTo>
                  <a:lnTo>
                    <a:pt x="643496" y="127203"/>
                  </a:lnTo>
                  <a:lnTo>
                    <a:pt x="642289" y="128473"/>
                  </a:lnTo>
                  <a:lnTo>
                    <a:pt x="638378" y="131013"/>
                  </a:lnTo>
                  <a:lnTo>
                    <a:pt x="637527" y="132283"/>
                  </a:lnTo>
                  <a:lnTo>
                    <a:pt x="635749" y="133553"/>
                  </a:lnTo>
                  <a:lnTo>
                    <a:pt x="639013" y="134823"/>
                  </a:lnTo>
                  <a:lnTo>
                    <a:pt x="641223" y="134823"/>
                  </a:lnTo>
                  <a:lnTo>
                    <a:pt x="640016" y="137363"/>
                  </a:lnTo>
                  <a:lnTo>
                    <a:pt x="639724" y="138633"/>
                  </a:lnTo>
                  <a:lnTo>
                    <a:pt x="639368" y="139903"/>
                  </a:lnTo>
                  <a:lnTo>
                    <a:pt x="638162" y="141173"/>
                  </a:lnTo>
                  <a:lnTo>
                    <a:pt x="632333" y="141173"/>
                  </a:lnTo>
                  <a:lnTo>
                    <a:pt x="628700" y="137363"/>
                  </a:lnTo>
                  <a:lnTo>
                    <a:pt x="629627" y="133553"/>
                  </a:lnTo>
                  <a:lnTo>
                    <a:pt x="630034" y="132283"/>
                  </a:lnTo>
                  <a:lnTo>
                    <a:pt x="630834" y="129743"/>
                  </a:lnTo>
                  <a:lnTo>
                    <a:pt x="632612" y="125933"/>
                  </a:lnTo>
                  <a:lnTo>
                    <a:pt x="635317" y="123393"/>
                  </a:lnTo>
                  <a:lnTo>
                    <a:pt x="636168" y="122123"/>
                  </a:lnTo>
                  <a:lnTo>
                    <a:pt x="641794" y="122123"/>
                  </a:lnTo>
                  <a:lnTo>
                    <a:pt x="643216" y="123393"/>
                  </a:lnTo>
                  <a:lnTo>
                    <a:pt x="645210" y="123393"/>
                  </a:lnTo>
                  <a:lnTo>
                    <a:pt x="645414" y="124663"/>
                  </a:lnTo>
                  <a:lnTo>
                    <a:pt x="645629" y="127203"/>
                  </a:lnTo>
                  <a:lnTo>
                    <a:pt x="645629" y="115773"/>
                  </a:lnTo>
                  <a:lnTo>
                    <a:pt x="645490" y="115773"/>
                  </a:lnTo>
                  <a:lnTo>
                    <a:pt x="641858" y="117043"/>
                  </a:lnTo>
                  <a:lnTo>
                    <a:pt x="635177" y="119583"/>
                  </a:lnTo>
                  <a:lnTo>
                    <a:pt x="628624" y="123393"/>
                  </a:lnTo>
                  <a:lnTo>
                    <a:pt x="621944" y="125933"/>
                  </a:lnTo>
                  <a:lnTo>
                    <a:pt x="620090" y="125933"/>
                  </a:lnTo>
                  <a:lnTo>
                    <a:pt x="618744" y="127203"/>
                  </a:lnTo>
                  <a:lnTo>
                    <a:pt x="620445" y="129743"/>
                  </a:lnTo>
                  <a:lnTo>
                    <a:pt x="621093" y="129743"/>
                  </a:lnTo>
                  <a:lnTo>
                    <a:pt x="621804" y="132283"/>
                  </a:lnTo>
                  <a:lnTo>
                    <a:pt x="619874" y="131140"/>
                  </a:lnTo>
                  <a:lnTo>
                    <a:pt x="619874" y="159562"/>
                  </a:lnTo>
                  <a:lnTo>
                    <a:pt x="616470" y="161493"/>
                  </a:lnTo>
                  <a:lnTo>
                    <a:pt x="614476" y="161493"/>
                  </a:lnTo>
                  <a:lnTo>
                    <a:pt x="613625" y="160223"/>
                  </a:lnTo>
                  <a:lnTo>
                    <a:pt x="614045" y="157683"/>
                  </a:lnTo>
                  <a:lnTo>
                    <a:pt x="614895" y="156413"/>
                  </a:lnTo>
                  <a:lnTo>
                    <a:pt x="617181" y="156413"/>
                  </a:lnTo>
                  <a:lnTo>
                    <a:pt x="619874" y="159562"/>
                  </a:lnTo>
                  <a:lnTo>
                    <a:pt x="619874" y="131140"/>
                  </a:lnTo>
                  <a:lnTo>
                    <a:pt x="619671" y="131013"/>
                  </a:lnTo>
                  <a:lnTo>
                    <a:pt x="616038" y="131013"/>
                  </a:lnTo>
                  <a:lnTo>
                    <a:pt x="615048" y="133553"/>
                  </a:lnTo>
                  <a:lnTo>
                    <a:pt x="614692" y="134708"/>
                  </a:lnTo>
                  <a:lnTo>
                    <a:pt x="614692" y="148793"/>
                  </a:lnTo>
                  <a:lnTo>
                    <a:pt x="613333" y="151333"/>
                  </a:lnTo>
                  <a:lnTo>
                    <a:pt x="611632" y="152603"/>
                  </a:lnTo>
                  <a:lnTo>
                    <a:pt x="609561" y="152603"/>
                  </a:lnTo>
                  <a:lnTo>
                    <a:pt x="607644" y="151333"/>
                  </a:lnTo>
                  <a:lnTo>
                    <a:pt x="607148" y="150063"/>
                  </a:lnTo>
                  <a:lnTo>
                    <a:pt x="608431" y="148793"/>
                  </a:lnTo>
                  <a:lnTo>
                    <a:pt x="609917" y="147523"/>
                  </a:lnTo>
                  <a:lnTo>
                    <a:pt x="614337" y="147523"/>
                  </a:lnTo>
                  <a:lnTo>
                    <a:pt x="614692" y="148793"/>
                  </a:lnTo>
                  <a:lnTo>
                    <a:pt x="614692" y="134708"/>
                  </a:lnTo>
                  <a:lnTo>
                    <a:pt x="614260" y="136093"/>
                  </a:lnTo>
                  <a:lnTo>
                    <a:pt x="613410" y="139903"/>
                  </a:lnTo>
                  <a:lnTo>
                    <a:pt x="611136" y="141173"/>
                  </a:lnTo>
                  <a:lnTo>
                    <a:pt x="606653" y="141173"/>
                  </a:lnTo>
                  <a:lnTo>
                    <a:pt x="606653" y="186893"/>
                  </a:lnTo>
                  <a:lnTo>
                    <a:pt x="602665" y="186893"/>
                  </a:lnTo>
                  <a:lnTo>
                    <a:pt x="602665" y="354533"/>
                  </a:lnTo>
                  <a:lnTo>
                    <a:pt x="600252" y="354533"/>
                  </a:lnTo>
                  <a:lnTo>
                    <a:pt x="599033" y="353263"/>
                  </a:lnTo>
                  <a:lnTo>
                    <a:pt x="597395" y="350723"/>
                  </a:lnTo>
                  <a:lnTo>
                    <a:pt x="600456" y="350723"/>
                  </a:lnTo>
                  <a:lnTo>
                    <a:pt x="601878" y="351993"/>
                  </a:lnTo>
                  <a:lnTo>
                    <a:pt x="602665" y="354533"/>
                  </a:lnTo>
                  <a:lnTo>
                    <a:pt x="602665" y="186893"/>
                  </a:lnTo>
                  <a:lnTo>
                    <a:pt x="600252" y="186893"/>
                  </a:lnTo>
                  <a:lnTo>
                    <a:pt x="600176" y="185623"/>
                  </a:lnTo>
                  <a:lnTo>
                    <a:pt x="601027" y="181813"/>
                  </a:lnTo>
                  <a:lnTo>
                    <a:pt x="600532" y="180543"/>
                  </a:lnTo>
                  <a:lnTo>
                    <a:pt x="595122" y="180543"/>
                  </a:lnTo>
                  <a:lnTo>
                    <a:pt x="593483" y="179273"/>
                  </a:lnTo>
                  <a:lnTo>
                    <a:pt x="592416" y="178511"/>
                  </a:lnTo>
                  <a:lnTo>
                    <a:pt x="592416" y="351993"/>
                  </a:lnTo>
                  <a:lnTo>
                    <a:pt x="591921" y="353263"/>
                  </a:lnTo>
                  <a:lnTo>
                    <a:pt x="590435" y="355803"/>
                  </a:lnTo>
                  <a:lnTo>
                    <a:pt x="589368" y="355803"/>
                  </a:lnTo>
                  <a:lnTo>
                    <a:pt x="590219" y="353263"/>
                  </a:lnTo>
                  <a:lnTo>
                    <a:pt x="592416" y="351993"/>
                  </a:lnTo>
                  <a:lnTo>
                    <a:pt x="592416" y="178511"/>
                  </a:lnTo>
                  <a:lnTo>
                    <a:pt x="591705" y="178003"/>
                  </a:lnTo>
                  <a:lnTo>
                    <a:pt x="596684" y="175463"/>
                  </a:lnTo>
                  <a:lnTo>
                    <a:pt x="601738" y="175463"/>
                  </a:lnTo>
                  <a:lnTo>
                    <a:pt x="606298" y="172923"/>
                  </a:lnTo>
                  <a:lnTo>
                    <a:pt x="606298" y="176733"/>
                  </a:lnTo>
                  <a:lnTo>
                    <a:pt x="605434" y="180543"/>
                  </a:lnTo>
                  <a:lnTo>
                    <a:pt x="606653" y="186893"/>
                  </a:lnTo>
                  <a:lnTo>
                    <a:pt x="606653" y="141173"/>
                  </a:lnTo>
                  <a:lnTo>
                    <a:pt x="603592" y="141173"/>
                  </a:lnTo>
                  <a:lnTo>
                    <a:pt x="599744" y="142443"/>
                  </a:lnTo>
                  <a:lnTo>
                    <a:pt x="597827" y="146253"/>
                  </a:lnTo>
                  <a:lnTo>
                    <a:pt x="599465" y="148793"/>
                  </a:lnTo>
                  <a:lnTo>
                    <a:pt x="595972" y="150063"/>
                  </a:lnTo>
                  <a:lnTo>
                    <a:pt x="593839" y="150063"/>
                  </a:lnTo>
                  <a:lnTo>
                    <a:pt x="592632" y="152603"/>
                  </a:lnTo>
                  <a:lnTo>
                    <a:pt x="591210" y="155143"/>
                  </a:lnTo>
                  <a:lnTo>
                    <a:pt x="592924" y="156413"/>
                  </a:lnTo>
                  <a:lnTo>
                    <a:pt x="594055" y="157683"/>
                  </a:lnTo>
                  <a:lnTo>
                    <a:pt x="595972" y="158953"/>
                  </a:lnTo>
                  <a:lnTo>
                    <a:pt x="596836" y="161493"/>
                  </a:lnTo>
                  <a:lnTo>
                    <a:pt x="596760" y="166573"/>
                  </a:lnTo>
                  <a:lnTo>
                    <a:pt x="597192" y="169113"/>
                  </a:lnTo>
                  <a:lnTo>
                    <a:pt x="602386" y="167843"/>
                  </a:lnTo>
                  <a:lnTo>
                    <a:pt x="599605" y="171653"/>
                  </a:lnTo>
                  <a:lnTo>
                    <a:pt x="596125" y="171653"/>
                  </a:lnTo>
                  <a:lnTo>
                    <a:pt x="593204" y="172923"/>
                  </a:lnTo>
                  <a:lnTo>
                    <a:pt x="589648" y="171653"/>
                  </a:lnTo>
                  <a:lnTo>
                    <a:pt x="588302" y="170383"/>
                  </a:lnTo>
                  <a:lnTo>
                    <a:pt x="585241" y="166573"/>
                  </a:lnTo>
                  <a:lnTo>
                    <a:pt x="582676" y="165303"/>
                  </a:lnTo>
                  <a:lnTo>
                    <a:pt x="582244" y="167843"/>
                  </a:lnTo>
                  <a:lnTo>
                    <a:pt x="583603" y="171653"/>
                  </a:lnTo>
                  <a:lnTo>
                    <a:pt x="581533" y="175463"/>
                  </a:lnTo>
                  <a:lnTo>
                    <a:pt x="583311" y="180543"/>
                  </a:lnTo>
                  <a:lnTo>
                    <a:pt x="582955" y="181813"/>
                  </a:lnTo>
                  <a:lnTo>
                    <a:pt x="581253" y="184353"/>
                  </a:lnTo>
                  <a:lnTo>
                    <a:pt x="581825" y="185623"/>
                  </a:lnTo>
                  <a:lnTo>
                    <a:pt x="585165" y="186893"/>
                  </a:lnTo>
                  <a:lnTo>
                    <a:pt x="589368" y="186893"/>
                  </a:lnTo>
                  <a:lnTo>
                    <a:pt x="589216" y="187236"/>
                  </a:lnTo>
                  <a:lnTo>
                    <a:pt x="589216" y="321513"/>
                  </a:lnTo>
                  <a:lnTo>
                    <a:pt x="585597" y="320243"/>
                  </a:lnTo>
                  <a:lnTo>
                    <a:pt x="584733" y="318973"/>
                  </a:lnTo>
                  <a:lnTo>
                    <a:pt x="583882" y="317703"/>
                  </a:lnTo>
                  <a:lnTo>
                    <a:pt x="584314" y="316433"/>
                  </a:lnTo>
                  <a:lnTo>
                    <a:pt x="586016" y="316433"/>
                  </a:lnTo>
                  <a:lnTo>
                    <a:pt x="587730" y="318973"/>
                  </a:lnTo>
                  <a:lnTo>
                    <a:pt x="589216" y="321513"/>
                  </a:lnTo>
                  <a:lnTo>
                    <a:pt x="589216" y="187236"/>
                  </a:lnTo>
                  <a:lnTo>
                    <a:pt x="586447" y="193243"/>
                  </a:lnTo>
                  <a:lnTo>
                    <a:pt x="583603" y="198323"/>
                  </a:lnTo>
                  <a:lnTo>
                    <a:pt x="582676" y="199136"/>
                  </a:lnTo>
                  <a:lnTo>
                    <a:pt x="582676" y="353263"/>
                  </a:lnTo>
                  <a:lnTo>
                    <a:pt x="582396" y="355803"/>
                  </a:lnTo>
                  <a:lnTo>
                    <a:pt x="582041" y="357073"/>
                  </a:lnTo>
                  <a:lnTo>
                    <a:pt x="582041" y="388823"/>
                  </a:lnTo>
                  <a:lnTo>
                    <a:pt x="581469" y="390093"/>
                  </a:lnTo>
                  <a:lnTo>
                    <a:pt x="578408" y="390093"/>
                  </a:lnTo>
                  <a:lnTo>
                    <a:pt x="577697" y="388823"/>
                  </a:lnTo>
                  <a:lnTo>
                    <a:pt x="577697" y="387553"/>
                  </a:lnTo>
                  <a:lnTo>
                    <a:pt x="579475" y="385013"/>
                  </a:lnTo>
                  <a:lnTo>
                    <a:pt x="581329" y="385013"/>
                  </a:lnTo>
                  <a:lnTo>
                    <a:pt x="581888" y="386283"/>
                  </a:lnTo>
                  <a:lnTo>
                    <a:pt x="582041" y="388823"/>
                  </a:lnTo>
                  <a:lnTo>
                    <a:pt x="582041" y="357073"/>
                  </a:lnTo>
                  <a:lnTo>
                    <a:pt x="581533" y="362153"/>
                  </a:lnTo>
                  <a:lnTo>
                    <a:pt x="580110" y="362153"/>
                  </a:lnTo>
                  <a:lnTo>
                    <a:pt x="580110" y="372313"/>
                  </a:lnTo>
                  <a:lnTo>
                    <a:pt x="578840" y="373583"/>
                  </a:lnTo>
                  <a:lnTo>
                    <a:pt x="578434" y="374777"/>
                  </a:lnTo>
                  <a:lnTo>
                    <a:pt x="577977" y="377393"/>
                  </a:lnTo>
                  <a:lnTo>
                    <a:pt x="576770" y="378663"/>
                  </a:lnTo>
                  <a:lnTo>
                    <a:pt x="572147" y="378663"/>
                  </a:lnTo>
                  <a:lnTo>
                    <a:pt x="569937" y="382473"/>
                  </a:lnTo>
                  <a:lnTo>
                    <a:pt x="568515" y="381444"/>
                  </a:lnTo>
                  <a:lnTo>
                    <a:pt x="568515" y="390093"/>
                  </a:lnTo>
                  <a:lnTo>
                    <a:pt x="566597" y="391363"/>
                  </a:lnTo>
                  <a:lnTo>
                    <a:pt x="565251" y="390093"/>
                  </a:lnTo>
                  <a:lnTo>
                    <a:pt x="567385" y="388823"/>
                  </a:lnTo>
                  <a:lnTo>
                    <a:pt x="568515" y="390093"/>
                  </a:lnTo>
                  <a:lnTo>
                    <a:pt x="568515" y="381444"/>
                  </a:lnTo>
                  <a:lnTo>
                    <a:pt x="566458" y="379933"/>
                  </a:lnTo>
                  <a:lnTo>
                    <a:pt x="565035" y="382473"/>
                  </a:lnTo>
                  <a:lnTo>
                    <a:pt x="564896" y="383413"/>
                  </a:lnTo>
                  <a:lnTo>
                    <a:pt x="564896" y="398983"/>
                  </a:lnTo>
                  <a:lnTo>
                    <a:pt x="563181" y="400837"/>
                  </a:lnTo>
                  <a:lnTo>
                    <a:pt x="563181" y="447243"/>
                  </a:lnTo>
                  <a:lnTo>
                    <a:pt x="561975" y="449783"/>
                  </a:lnTo>
                  <a:lnTo>
                    <a:pt x="560197" y="452323"/>
                  </a:lnTo>
                  <a:lnTo>
                    <a:pt x="553580" y="452323"/>
                  </a:lnTo>
                  <a:lnTo>
                    <a:pt x="553935" y="451053"/>
                  </a:lnTo>
                  <a:lnTo>
                    <a:pt x="554291" y="449783"/>
                  </a:lnTo>
                  <a:lnTo>
                    <a:pt x="555713" y="447243"/>
                  </a:lnTo>
                  <a:lnTo>
                    <a:pt x="557352" y="445973"/>
                  </a:lnTo>
                  <a:lnTo>
                    <a:pt x="560057" y="445973"/>
                  </a:lnTo>
                  <a:lnTo>
                    <a:pt x="563181" y="447243"/>
                  </a:lnTo>
                  <a:lnTo>
                    <a:pt x="563181" y="400837"/>
                  </a:lnTo>
                  <a:lnTo>
                    <a:pt x="562546" y="401523"/>
                  </a:lnTo>
                  <a:lnTo>
                    <a:pt x="561695" y="400583"/>
                  </a:lnTo>
                  <a:lnTo>
                    <a:pt x="561695" y="434543"/>
                  </a:lnTo>
                  <a:lnTo>
                    <a:pt x="560552" y="438353"/>
                  </a:lnTo>
                  <a:lnTo>
                    <a:pt x="559587" y="437083"/>
                  </a:lnTo>
                  <a:lnTo>
                    <a:pt x="558634" y="435813"/>
                  </a:lnTo>
                  <a:lnTo>
                    <a:pt x="558253" y="433273"/>
                  </a:lnTo>
                  <a:lnTo>
                    <a:pt x="558063" y="432003"/>
                  </a:lnTo>
                  <a:lnTo>
                    <a:pt x="556209" y="430733"/>
                  </a:lnTo>
                  <a:lnTo>
                    <a:pt x="550735" y="428193"/>
                  </a:lnTo>
                  <a:lnTo>
                    <a:pt x="550735" y="451053"/>
                  </a:lnTo>
                  <a:lnTo>
                    <a:pt x="547890" y="448513"/>
                  </a:lnTo>
                  <a:lnTo>
                    <a:pt x="544474" y="451053"/>
                  </a:lnTo>
                  <a:lnTo>
                    <a:pt x="541134" y="453593"/>
                  </a:lnTo>
                  <a:lnTo>
                    <a:pt x="538429" y="457403"/>
                  </a:lnTo>
                  <a:lnTo>
                    <a:pt x="535584" y="459943"/>
                  </a:lnTo>
                  <a:lnTo>
                    <a:pt x="534377" y="461213"/>
                  </a:lnTo>
                  <a:lnTo>
                    <a:pt x="533311" y="462483"/>
                  </a:lnTo>
                  <a:lnTo>
                    <a:pt x="531533" y="462483"/>
                  </a:lnTo>
                  <a:lnTo>
                    <a:pt x="527900" y="463753"/>
                  </a:lnTo>
                  <a:lnTo>
                    <a:pt x="526262" y="462483"/>
                  </a:lnTo>
                  <a:lnTo>
                    <a:pt x="525627" y="458673"/>
                  </a:lnTo>
                  <a:lnTo>
                    <a:pt x="525513" y="457403"/>
                  </a:lnTo>
                  <a:lnTo>
                    <a:pt x="525411" y="453593"/>
                  </a:lnTo>
                  <a:lnTo>
                    <a:pt x="524205" y="452323"/>
                  </a:lnTo>
                  <a:lnTo>
                    <a:pt x="521284" y="453593"/>
                  </a:lnTo>
                  <a:lnTo>
                    <a:pt x="519582" y="453593"/>
                  </a:lnTo>
                  <a:lnTo>
                    <a:pt x="517093" y="454863"/>
                  </a:lnTo>
                  <a:lnTo>
                    <a:pt x="516661" y="452323"/>
                  </a:lnTo>
                  <a:lnTo>
                    <a:pt x="516445" y="451053"/>
                  </a:lnTo>
                  <a:lnTo>
                    <a:pt x="516242" y="449783"/>
                  </a:lnTo>
                  <a:lnTo>
                    <a:pt x="518579" y="448513"/>
                  </a:lnTo>
                  <a:lnTo>
                    <a:pt x="520788" y="448513"/>
                  </a:lnTo>
                  <a:lnTo>
                    <a:pt x="518223" y="447243"/>
                  </a:lnTo>
                  <a:lnTo>
                    <a:pt x="515886" y="447243"/>
                  </a:lnTo>
                  <a:lnTo>
                    <a:pt x="512533" y="451053"/>
                  </a:lnTo>
                  <a:lnTo>
                    <a:pt x="512114" y="451053"/>
                  </a:lnTo>
                  <a:lnTo>
                    <a:pt x="512114" y="462483"/>
                  </a:lnTo>
                  <a:lnTo>
                    <a:pt x="510540" y="467563"/>
                  </a:lnTo>
                  <a:lnTo>
                    <a:pt x="509905" y="468833"/>
                  </a:lnTo>
                  <a:lnTo>
                    <a:pt x="505282" y="470103"/>
                  </a:lnTo>
                  <a:lnTo>
                    <a:pt x="502793" y="470103"/>
                  </a:lnTo>
                  <a:lnTo>
                    <a:pt x="502094" y="471360"/>
                  </a:lnTo>
                  <a:lnTo>
                    <a:pt x="499592" y="473913"/>
                  </a:lnTo>
                  <a:lnTo>
                    <a:pt x="494474" y="475183"/>
                  </a:lnTo>
                  <a:lnTo>
                    <a:pt x="495084" y="480034"/>
                  </a:lnTo>
                  <a:lnTo>
                    <a:pt x="495007" y="481533"/>
                  </a:lnTo>
                  <a:lnTo>
                    <a:pt x="494893" y="482803"/>
                  </a:lnTo>
                  <a:lnTo>
                    <a:pt x="493547" y="484073"/>
                  </a:lnTo>
                  <a:lnTo>
                    <a:pt x="492480" y="482803"/>
                  </a:lnTo>
                  <a:lnTo>
                    <a:pt x="492480" y="480263"/>
                  </a:lnTo>
                  <a:lnTo>
                    <a:pt x="490905" y="478993"/>
                  </a:lnTo>
                  <a:lnTo>
                    <a:pt x="488416" y="478320"/>
                  </a:lnTo>
                  <a:lnTo>
                    <a:pt x="488416" y="498043"/>
                  </a:lnTo>
                  <a:lnTo>
                    <a:pt x="486143" y="500583"/>
                  </a:lnTo>
                  <a:lnTo>
                    <a:pt x="484797" y="499313"/>
                  </a:lnTo>
                  <a:lnTo>
                    <a:pt x="487426" y="496773"/>
                  </a:lnTo>
                  <a:lnTo>
                    <a:pt x="488416" y="498043"/>
                  </a:lnTo>
                  <a:lnTo>
                    <a:pt x="488416" y="478320"/>
                  </a:lnTo>
                  <a:lnTo>
                    <a:pt x="487210" y="477989"/>
                  </a:lnTo>
                  <a:lnTo>
                    <a:pt x="487210" y="487883"/>
                  </a:lnTo>
                  <a:lnTo>
                    <a:pt x="485368" y="489153"/>
                  </a:lnTo>
                  <a:lnTo>
                    <a:pt x="483374" y="489153"/>
                  </a:lnTo>
                  <a:lnTo>
                    <a:pt x="482879" y="488632"/>
                  </a:lnTo>
                  <a:lnTo>
                    <a:pt x="482879" y="518363"/>
                  </a:lnTo>
                  <a:lnTo>
                    <a:pt x="482320" y="520839"/>
                  </a:lnTo>
                  <a:lnTo>
                    <a:pt x="482244" y="520979"/>
                  </a:lnTo>
                  <a:lnTo>
                    <a:pt x="481241" y="522173"/>
                  </a:lnTo>
                  <a:lnTo>
                    <a:pt x="479526" y="523443"/>
                  </a:lnTo>
                  <a:lnTo>
                    <a:pt x="477964" y="524713"/>
                  </a:lnTo>
                  <a:lnTo>
                    <a:pt x="477888" y="522173"/>
                  </a:lnTo>
                  <a:lnTo>
                    <a:pt x="478967" y="520979"/>
                  </a:lnTo>
                  <a:lnTo>
                    <a:pt x="480453" y="519633"/>
                  </a:lnTo>
                  <a:lnTo>
                    <a:pt x="482879" y="518363"/>
                  </a:lnTo>
                  <a:lnTo>
                    <a:pt x="482879" y="488632"/>
                  </a:lnTo>
                  <a:lnTo>
                    <a:pt x="482168" y="487883"/>
                  </a:lnTo>
                  <a:lnTo>
                    <a:pt x="481952" y="486613"/>
                  </a:lnTo>
                  <a:lnTo>
                    <a:pt x="483730" y="484073"/>
                  </a:lnTo>
                  <a:lnTo>
                    <a:pt x="485787" y="484073"/>
                  </a:lnTo>
                  <a:lnTo>
                    <a:pt x="486714" y="485343"/>
                  </a:lnTo>
                  <a:lnTo>
                    <a:pt x="487210" y="487883"/>
                  </a:lnTo>
                  <a:lnTo>
                    <a:pt x="487210" y="477989"/>
                  </a:lnTo>
                  <a:lnTo>
                    <a:pt x="486283" y="477723"/>
                  </a:lnTo>
                  <a:lnTo>
                    <a:pt x="486003" y="476453"/>
                  </a:lnTo>
                  <a:lnTo>
                    <a:pt x="486930" y="473913"/>
                  </a:lnTo>
                  <a:lnTo>
                    <a:pt x="487857" y="472643"/>
                  </a:lnTo>
                  <a:lnTo>
                    <a:pt x="488353" y="471373"/>
                  </a:lnTo>
                  <a:lnTo>
                    <a:pt x="488848" y="470103"/>
                  </a:lnTo>
                  <a:lnTo>
                    <a:pt x="489991" y="467563"/>
                  </a:lnTo>
                  <a:lnTo>
                    <a:pt x="490550" y="466293"/>
                  </a:lnTo>
                  <a:lnTo>
                    <a:pt x="491909" y="465023"/>
                  </a:lnTo>
                  <a:lnTo>
                    <a:pt x="496887" y="463753"/>
                  </a:lnTo>
                  <a:lnTo>
                    <a:pt x="498386" y="462483"/>
                  </a:lnTo>
                  <a:lnTo>
                    <a:pt x="496887" y="456133"/>
                  </a:lnTo>
                  <a:lnTo>
                    <a:pt x="499237" y="454863"/>
                  </a:lnTo>
                  <a:lnTo>
                    <a:pt x="502716" y="454863"/>
                  </a:lnTo>
                  <a:lnTo>
                    <a:pt x="505282" y="456133"/>
                  </a:lnTo>
                  <a:lnTo>
                    <a:pt x="508266" y="456133"/>
                  </a:lnTo>
                  <a:lnTo>
                    <a:pt x="507631" y="459943"/>
                  </a:lnTo>
                  <a:lnTo>
                    <a:pt x="508622" y="461213"/>
                  </a:lnTo>
                  <a:lnTo>
                    <a:pt x="510260" y="461213"/>
                  </a:lnTo>
                  <a:lnTo>
                    <a:pt x="512114" y="462483"/>
                  </a:lnTo>
                  <a:lnTo>
                    <a:pt x="512114" y="451053"/>
                  </a:lnTo>
                  <a:lnTo>
                    <a:pt x="511048" y="451053"/>
                  </a:lnTo>
                  <a:lnTo>
                    <a:pt x="509409" y="449783"/>
                  </a:lnTo>
                  <a:lnTo>
                    <a:pt x="507771" y="448513"/>
                  </a:lnTo>
                  <a:lnTo>
                    <a:pt x="504494" y="448513"/>
                  </a:lnTo>
                  <a:lnTo>
                    <a:pt x="504964" y="447243"/>
                  </a:lnTo>
                  <a:lnTo>
                    <a:pt x="505421" y="445973"/>
                  </a:lnTo>
                  <a:lnTo>
                    <a:pt x="506349" y="443433"/>
                  </a:lnTo>
                  <a:lnTo>
                    <a:pt x="508381" y="442163"/>
                  </a:lnTo>
                  <a:lnTo>
                    <a:pt x="510400" y="440893"/>
                  </a:lnTo>
                  <a:lnTo>
                    <a:pt x="514883" y="439623"/>
                  </a:lnTo>
                  <a:lnTo>
                    <a:pt x="523773" y="439623"/>
                  </a:lnTo>
                  <a:lnTo>
                    <a:pt x="522998" y="435813"/>
                  </a:lnTo>
                  <a:lnTo>
                    <a:pt x="524916" y="433273"/>
                  </a:lnTo>
                  <a:lnTo>
                    <a:pt x="526262" y="435813"/>
                  </a:lnTo>
                  <a:lnTo>
                    <a:pt x="526262" y="438353"/>
                  </a:lnTo>
                  <a:lnTo>
                    <a:pt x="528548" y="435813"/>
                  </a:lnTo>
                  <a:lnTo>
                    <a:pt x="530326" y="433273"/>
                  </a:lnTo>
                  <a:lnTo>
                    <a:pt x="531241" y="438353"/>
                  </a:lnTo>
                  <a:lnTo>
                    <a:pt x="534949" y="438353"/>
                  </a:lnTo>
                  <a:lnTo>
                    <a:pt x="536155" y="437083"/>
                  </a:lnTo>
                  <a:lnTo>
                    <a:pt x="537857" y="437083"/>
                  </a:lnTo>
                  <a:lnTo>
                    <a:pt x="534162" y="443433"/>
                  </a:lnTo>
                  <a:lnTo>
                    <a:pt x="542340" y="445973"/>
                  </a:lnTo>
                  <a:lnTo>
                    <a:pt x="543191" y="451053"/>
                  </a:lnTo>
                  <a:lnTo>
                    <a:pt x="547611" y="447243"/>
                  </a:lnTo>
                  <a:lnTo>
                    <a:pt x="550735" y="451053"/>
                  </a:lnTo>
                  <a:lnTo>
                    <a:pt x="550735" y="428193"/>
                  </a:lnTo>
                  <a:lnTo>
                    <a:pt x="549948" y="426923"/>
                  </a:lnTo>
                  <a:lnTo>
                    <a:pt x="550659" y="424383"/>
                  </a:lnTo>
                  <a:lnTo>
                    <a:pt x="550786" y="423113"/>
                  </a:lnTo>
                  <a:lnTo>
                    <a:pt x="551167" y="419303"/>
                  </a:lnTo>
                  <a:lnTo>
                    <a:pt x="551167" y="418033"/>
                  </a:lnTo>
                  <a:lnTo>
                    <a:pt x="550240" y="416763"/>
                  </a:lnTo>
                  <a:lnTo>
                    <a:pt x="548030" y="418033"/>
                  </a:lnTo>
                  <a:lnTo>
                    <a:pt x="543128" y="416763"/>
                  </a:lnTo>
                  <a:lnTo>
                    <a:pt x="541769" y="415493"/>
                  </a:lnTo>
                  <a:lnTo>
                    <a:pt x="541134" y="412953"/>
                  </a:lnTo>
                  <a:lnTo>
                    <a:pt x="541096" y="407873"/>
                  </a:lnTo>
                  <a:lnTo>
                    <a:pt x="540994" y="406603"/>
                  </a:lnTo>
                  <a:lnTo>
                    <a:pt x="542556" y="404063"/>
                  </a:lnTo>
                  <a:lnTo>
                    <a:pt x="544614" y="404063"/>
                  </a:lnTo>
                  <a:lnTo>
                    <a:pt x="543763" y="405333"/>
                  </a:lnTo>
                  <a:lnTo>
                    <a:pt x="543864" y="407873"/>
                  </a:lnTo>
                  <a:lnTo>
                    <a:pt x="544055" y="410413"/>
                  </a:lnTo>
                  <a:lnTo>
                    <a:pt x="546112" y="412953"/>
                  </a:lnTo>
                  <a:lnTo>
                    <a:pt x="551091" y="412953"/>
                  </a:lnTo>
                  <a:lnTo>
                    <a:pt x="550100" y="410413"/>
                  </a:lnTo>
                  <a:lnTo>
                    <a:pt x="549173" y="407873"/>
                  </a:lnTo>
                  <a:lnTo>
                    <a:pt x="549033" y="404063"/>
                  </a:lnTo>
                  <a:lnTo>
                    <a:pt x="549173" y="401523"/>
                  </a:lnTo>
                  <a:lnTo>
                    <a:pt x="554228" y="400253"/>
                  </a:lnTo>
                  <a:lnTo>
                    <a:pt x="556145" y="401523"/>
                  </a:lnTo>
                  <a:lnTo>
                    <a:pt x="558990" y="406603"/>
                  </a:lnTo>
                  <a:lnTo>
                    <a:pt x="559346" y="410413"/>
                  </a:lnTo>
                  <a:lnTo>
                    <a:pt x="557428" y="412953"/>
                  </a:lnTo>
                  <a:lnTo>
                    <a:pt x="558139" y="415493"/>
                  </a:lnTo>
                  <a:lnTo>
                    <a:pt x="561403" y="416763"/>
                  </a:lnTo>
                  <a:lnTo>
                    <a:pt x="561517" y="418033"/>
                  </a:lnTo>
                  <a:lnTo>
                    <a:pt x="561403" y="419684"/>
                  </a:lnTo>
                  <a:lnTo>
                    <a:pt x="560120" y="421843"/>
                  </a:lnTo>
                  <a:lnTo>
                    <a:pt x="557568" y="425653"/>
                  </a:lnTo>
                  <a:lnTo>
                    <a:pt x="558203" y="429463"/>
                  </a:lnTo>
                  <a:lnTo>
                    <a:pt x="560768" y="433273"/>
                  </a:lnTo>
                  <a:lnTo>
                    <a:pt x="561695" y="434543"/>
                  </a:lnTo>
                  <a:lnTo>
                    <a:pt x="561695" y="400583"/>
                  </a:lnTo>
                  <a:lnTo>
                    <a:pt x="561403" y="400253"/>
                  </a:lnTo>
                  <a:lnTo>
                    <a:pt x="560273" y="398983"/>
                  </a:lnTo>
                  <a:lnTo>
                    <a:pt x="562406" y="397713"/>
                  </a:lnTo>
                  <a:lnTo>
                    <a:pt x="564896" y="398983"/>
                  </a:lnTo>
                  <a:lnTo>
                    <a:pt x="564896" y="383413"/>
                  </a:lnTo>
                  <a:lnTo>
                    <a:pt x="564464" y="386283"/>
                  </a:lnTo>
                  <a:lnTo>
                    <a:pt x="562330" y="387553"/>
                  </a:lnTo>
                  <a:lnTo>
                    <a:pt x="558698" y="388823"/>
                  </a:lnTo>
                  <a:lnTo>
                    <a:pt x="555713" y="388823"/>
                  </a:lnTo>
                  <a:lnTo>
                    <a:pt x="554367" y="387553"/>
                  </a:lnTo>
                  <a:lnTo>
                    <a:pt x="555650" y="385013"/>
                  </a:lnTo>
                  <a:lnTo>
                    <a:pt x="556361" y="383743"/>
                  </a:lnTo>
                  <a:lnTo>
                    <a:pt x="557568" y="381203"/>
                  </a:lnTo>
                  <a:lnTo>
                    <a:pt x="559981" y="378663"/>
                  </a:lnTo>
                  <a:lnTo>
                    <a:pt x="561479" y="376123"/>
                  </a:lnTo>
                  <a:lnTo>
                    <a:pt x="561238" y="374853"/>
                  </a:lnTo>
                  <a:lnTo>
                    <a:pt x="560768" y="372313"/>
                  </a:lnTo>
                  <a:lnTo>
                    <a:pt x="562114" y="371043"/>
                  </a:lnTo>
                  <a:lnTo>
                    <a:pt x="565962" y="371043"/>
                  </a:lnTo>
                  <a:lnTo>
                    <a:pt x="565823" y="372313"/>
                  </a:lnTo>
                  <a:lnTo>
                    <a:pt x="565467" y="373583"/>
                  </a:lnTo>
                  <a:lnTo>
                    <a:pt x="566737" y="374853"/>
                  </a:lnTo>
                  <a:lnTo>
                    <a:pt x="570153" y="376123"/>
                  </a:lnTo>
                  <a:lnTo>
                    <a:pt x="572503" y="376123"/>
                  </a:lnTo>
                  <a:lnTo>
                    <a:pt x="575487" y="371043"/>
                  </a:lnTo>
                  <a:lnTo>
                    <a:pt x="576275" y="369773"/>
                  </a:lnTo>
                  <a:lnTo>
                    <a:pt x="580110" y="372313"/>
                  </a:lnTo>
                  <a:lnTo>
                    <a:pt x="580110" y="362153"/>
                  </a:lnTo>
                  <a:lnTo>
                    <a:pt x="579120" y="362153"/>
                  </a:lnTo>
                  <a:lnTo>
                    <a:pt x="579120" y="364693"/>
                  </a:lnTo>
                  <a:lnTo>
                    <a:pt x="577977" y="367233"/>
                  </a:lnTo>
                  <a:lnTo>
                    <a:pt x="575703" y="365963"/>
                  </a:lnTo>
                  <a:lnTo>
                    <a:pt x="575424" y="363423"/>
                  </a:lnTo>
                  <a:lnTo>
                    <a:pt x="575640" y="362153"/>
                  </a:lnTo>
                  <a:lnTo>
                    <a:pt x="577697" y="362153"/>
                  </a:lnTo>
                  <a:lnTo>
                    <a:pt x="579120" y="364693"/>
                  </a:lnTo>
                  <a:lnTo>
                    <a:pt x="579120" y="362153"/>
                  </a:lnTo>
                  <a:lnTo>
                    <a:pt x="577773" y="362153"/>
                  </a:lnTo>
                  <a:lnTo>
                    <a:pt x="577265" y="360883"/>
                  </a:lnTo>
                  <a:lnTo>
                    <a:pt x="576770" y="359613"/>
                  </a:lnTo>
                  <a:lnTo>
                    <a:pt x="576275" y="358343"/>
                  </a:lnTo>
                  <a:lnTo>
                    <a:pt x="574421" y="355803"/>
                  </a:lnTo>
                  <a:lnTo>
                    <a:pt x="578548" y="353263"/>
                  </a:lnTo>
                  <a:lnTo>
                    <a:pt x="579259" y="351993"/>
                  </a:lnTo>
                  <a:lnTo>
                    <a:pt x="581609" y="351993"/>
                  </a:lnTo>
                  <a:lnTo>
                    <a:pt x="582676" y="353263"/>
                  </a:lnTo>
                  <a:lnTo>
                    <a:pt x="582676" y="199136"/>
                  </a:lnTo>
                  <a:lnTo>
                    <a:pt x="576351" y="204673"/>
                  </a:lnTo>
                  <a:lnTo>
                    <a:pt x="573138" y="205943"/>
                  </a:lnTo>
                  <a:lnTo>
                    <a:pt x="568947" y="204673"/>
                  </a:lnTo>
                  <a:lnTo>
                    <a:pt x="559765" y="202133"/>
                  </a:lnTo>
                  <a:lnTo>
                    <a:pt x="559409" y="202133"/>
                  </a:lnTo>
                  <a:lnTo>
                    <a:pt x="557212" y="205447"/>
                  </a:lnTo>
                  <a:lnTo>
                    <a:pt x="557212" y="368503"/>
                  </a:lnTo>
                  <a:lnTo>
                    <a:pt x="557212" y="371043"/>
                  </a:lnTo>
                  <a:lnTo>
                    <a:pt x="557072" y="372313"/>
                  </a:lnTo>
                  <a:lnTo>
                    <a:pt x="556856" y="374853"/>
                  </a:lnTo>
                  <a:lnTo>
                    <a:pt x="555218" y="374853"/>
                  </a:lnTo>
                  <a:lnTo>
                    <a:pt x="553440" y="372313"/>
                  </a:lnTo>
                  <a:lnTo>
                    <a:pt x="553720" y="371043"/>
                  </a:lnTo>
                  <a:lnTo>
                    <a:pt x="553796" y="368503"/>
                  </a:lnTo>
                  <a:lnTo>
                    <a:pt x="557212" y="368503"/>
                  </a:lnTo>
                  <a:lnTo>
                    <a:pt x="557212" y="205447"/>
                  </a:lnTo>
                  <a:lnTo>
                    <a:pt x="553516" y="211023"/>
                  </a:lnTo>
                  <a:lnTo>
                    <a:pt x="552729" y="211023"/>
                  </a:lnTo>
                  <a:lnTo>
                    <a:pt x="550519" y="208483"/>
                  </a:lnTo>
                  <a:lnTo>
                    <a:pt x="547535" y="207213"/>
                  </a:lnTo>
                  <a:lnTo>
                    <a:pt x="547319" y="206997"/>
                  </a:lnTo>
                  <a:lnTo>
                    <a:pt x="547319" y="368503"/>
                  </a:lnTo>
                  <a:lnTo>
                    <a:pt x="546544" y="372313"/>
                  </a:lnTo>
                  <a:lnTo>
                    <a:pt x="545477" y="372313"/>
                  </a:lnTo>
                  <a:lnTo>
                    <a:pt x="545477" y="400253"/>
                  </a:lnTo>
                  <a:lnTo>
                    <a:pt x="543128" y="402793"/>
                  </a:lnTo>
                  <a:lnTo>
                    <a:pt x="541845" y="401523"/>
                  </a:lnTo>
                  <a:lnTo>
                    <a:pt x="544055" y="398983"/>
                  </a:lnTo>
                  <a:lnTo>
                    <a:pt x="545477" y="400253"/>
                  </a:lnTo>
                  <a:lnTo>
                    <a:pt x="545477" y="372313"/>
                  </a:lnTo>
                  <a:lnTo>
                    <a:pt x="542417" y="372313"/>
                  </a:lnTo>
                  <a:lnTo>
                    <a:pt x="543547" y="369773"/>
                  </a:lnTo>
                  <a:lnTo>
                    <a:pt x="545045" y="369773"/>
                  </a:lnTo>
                  <a:lnTo>
                    <a:pt x="547319" y="368503"/>
                  </a:lnTo>
                  <a:lnTo>
                    <a:pt x="547319" y="206997"/>
                  </a:lnTo>
                  <a:lnTo>
                    <a:pt x="545045" y="204673"/>
                  </a:lnTo>
                  <a:lnTo>
                    <a:pt x="544118" y="203403"/>
                  </a:lnTo>
                  <a:lnTo>
                    <a:pt x="546392" y="202133"/>
                  </a:lnTo>
                  <a:lnTo>
                    <a:pt x="548817" y="203403"/>
                  </a:lnTo>
                  <a:lnTo>
                    <a:pt x="551167" y="203403"/>
                  </a:lnTo>
                  <a:lnTo>
                    <a:pt x="553580" y="204673"/>
                  </a:lnTo>
                  <a:lnTo>
                    <a:pt x="555294" y="204673"/>
                  </a:lnTo>
                  <a:lnTo>
                    <a:pt x="557428" y="203403"/>
                  </a:lnTo>
                  <a:lnTo>
                    <a:pt x="557568" y="202133"/>
                  </a:lnTo>
                  <a:lnTo>
                    <a:pt x="557618" y="200863"/>
                  </a:lnTo>
                  <a:lnTo>
                    <a:pt x="557707" y="198323"/>
                  </a:lnTo>
                  <a:lnTo>
                    <a:pt x="560273" y="195783"/>
                  </a:lnTo>
                  <a:lnTo>
                    <a:pt x="563537" y="194513"/>
                  </a:lnTo>
                  <a:lnTo>
                    <a:pt x="563613" y="193243"/>
                  </a:lnTo>
                  <a:lnTo>
                    <a:pt x="561759" y="193243"/>
                  </a:lnTo>
                  <a:lnTo>
                    <a:pt x="559054" y="194513"/>
                  </a:lnTo>
                  <a:lnTo>
                    <a:pt x="559269" y="190703"/>
                  </a:lnTo>
                  <a:lnTo>
                    <a:pt x="559485" y="188163"/>
                  </a:lnTo>
                  <a:lnTo>
                    <a:pt x="566597" y="188163"/>
                  </a:lnTo>
                  <a:lnTo>
                    <a:pt x="569518" y="186893"/>
                  </a:lnTo>
                  <a:lnTo>
                    <a:pt x="572363" y="186893"/>
                  </a:lnTo>
                  <a:lnTo>
                    <a:pt x="574713" y="185623"/>
                  </a:lnTo>
                  <a:lnTo>
                    <a:pt x="574421" y="183083"/>
                  </a:lnTo>
                  <a:lnTo>
                    <a:pt x="574281" y="181813"/>
                  </a:lnTo>
                  <a:lnTo>
                    <a:pt x="576351" y="181813"/>
                  </a:lnTo>
                  <a:lnTo>
                    <a:pt x="577977" y="180543"/>
                  </a:lnTo>
                  <a:lnTo>
                    <a:pt x="580263" y="178003"/>
                  </a:lnTo>
                  <a:lnTo>
                    <a:pt x="579831" y="175463"/>
                  </a:lnTo>
                  <a:lnTo>
                    <a:pt x="576910" y="175463"/>
                  </a:lnTo>
                  <a:lnTo>
                    <a:pt x="574992" y="174193"/>
                  </a:lnTo>
                  <a:lnTo>
                    <a:pt x="573214" y="174193"/>
                  </a:lnTo>
                  <a:lnTo>
                    <a:pt x="571576" y="172923"/>
                  </a:lnTo>
                  <a:lnTo>
                    <a:pt x="568452" y="170383"/>
                  </a:lnTo>
                  <a:lnTo>
                    <a:pt x="564756" y="174193"/>
                  </a:lnTo>
                  <a:lnTo>
                    <a:pt x="563041" y="176733"/>
                  </a:lnTo>
                  <a:lnTo>
                    <a:pt x="561898" y="178003"/>
                  </a:lnTo>
                  <a:lnTo>
                    <a:pt x="564819" y="180543"/>
                  </a:lnTo>
                  <a:lnTo>
                    <a:pt x="565175" y="183083"/>
                  </a:lnTo>
                  <a:lnTo>
                    <a:pt x="561187" y="183083"/>
                  </a:lnTo>
                  <a:lnTo>
                    <a:pt x="561086" y="181813"/>
                  </a:lnTo>
                  <a:lnTo>
                    <a:pt x="560984" y="180543"/>
                  </a:lnTo>
                  <a:lnTo>
                    <a:pt x="561365" y="179273"/>
                  </a:lnTo>
                  <a:lnTo>
                    <a:pt x="561759" y="178003"/>
                  </a:lnTo>
                  <a:lnTo>
                    <a:pt x="558850" y="178003"/>
                  </a:lnTo>
                  <a:lnTo>
                    <a:pt x="557072" y="179273"/>
                  </a:lnTo>
                  <a:lnTo>
                    <a:pt x="555358" y="179273"/>
                  </a:lnTo>
                  <a:lnTo>
                    <a:pt x="554367" y="178003"/>
                  </a:lnTo>
                  <a:lnTo>
                    <a:pt x="554151" y="177507"/>
                  </a:lnTo>
                  <a:lnTo>
                    <a:pt x="554151" y="188163"/>
                  </a:lnTo>
                  <a:lnTo>
                    <a:pt x="551662" y="195783"/>
                  </a:lnTo>
                  <a:lnTo>
                    <a:pt x="550735" y="195783"/>
                  </a:lnTo>
                  <a:lnTo>
                    <a:pt x="548881" y="194513"/>
                  </a:lnTo>
                  <a:lnTo>
                    <a:pt x="548525" y="193243"/>
                  </a:lnTo>
                  <a:lnTo>
                    <a:pt x="551167" y="188163"/>
                  </a:lnTo>
                  <a:lnTo>
                    <a:pt x="554151" y="188163"/>
                  </a:lnTo>
                  <a:lnTo>
                    <a:pt x="554151" y="177507"/>
                  </a:lnTo>
                  <a:lnTo>
                    <a:pt x="552729" y="174193"/>
                  </a:lnTo>
                  <a:lnTo>
                    <a:pt x="551446" y="175463"/>
                  </a:lnTo>
                  <a:lnTo>
                    <a:pt x="550164" y="178003"/>
                  </a:lnTo>
                  <a:lnTo>
                    <a:pt x="549236" y="179273"/>
                  </a:lnTo>
                  <a:lnTo>
                    <a:pt x="547319" y="181813"/>
                  </a:lnTo>
                  <a:lnTo>
                    <a:pt x="542201" y="181813"/>
                  </a:lnTo>
                  <a:lnTo>
                    <a:pt x="537641" y="179273"/>
                  </a:lnTo>
                  <a:lnTo>
                    <a:pt x="537857" y="175463"/>
                  </a:lnTo>
                  <a:lnTo>
                    <a:pt x="540499" y="172923"/>
                  </a:lnTo>
                  <a:lnTo>
                    <a:pt x="542201" y="170383"/>
                  </a:lnTo>
                  <a:lnTo>
                    <a:pt x="544334" y="169113"/>
                  </a:lnTo>
                  <a:lnTo>
                    <a:pt x="551091" y="165303"/>
                  </a:lnTo>
                  <a:lnTo>
                    <a:pt x="555853" y="164033"/>
                  </a:lnTo>
                  <a:lnTo>
                    <a:pt x="565251" y="164033"/>
                  </a:lnTo>
                  <a:lnTo>
                    <a:pt x="564819" y="157683"/>
                  </a:lnTo>
                  <a:lnTo>
                    <a:pt x="559917" y="157683"/>
                  </a:lnTo>
                  <a:lnTo>
                    <a:pt x="557136" y="158953"/>
                  </a:lnTo>
                  <a:lnTo>
                    <a:pt x="544918" y="166573"/>
                  </a:lnTo>
                  <a:lnTo>
                    <a:pt x="538937" y="170383"/>
                  </a:lnTo>
                  <a:lnTo>
                    <a:pt x="531177" y="175463"/>
                  </a:lnTo>
                  <a:lnTo>
                    <a:pt x="529463" y="176733"/>
                  </a:lnTo>
                  <a:lnTo>
                    <a:pt x="527685" y="178003"/>
                  </a:lnTo>
                  <a:lnTo>
                    <a:pt x="529615" y="179273"/>
                  </a:lnTo>
                  <a:lnTo>
                    <a:pt x="533666" y="180543"/>
                  </a:lnTo>
                  <a:lnTo>
                    <a:pt x="533946" y="181813"/>
                  </a:lnTo>
                  <a:lnTo>
                    <a:pt x="533450" y="182460"/>
                  </a:lnTo>
                  <a:lnTo>
                    <a:pt x="533450" y="428193"/>
                  </a:lnTo>
                  <a:lnTo>
                    <a:pt x="533311" y="430733"/>
                  </a:lnTo>
                  <a:lnTo>
                    <a:pt x="531037" y="430733"/>
                  </a:lnTo>
                  <a:lnTo>
                    <a:pt x="530212" y="429463"/>
                  </a:lnTo>
                  <a:lnTo>
                    <a:pt x="529399" y="428193"/>
                  </a:lnTo>
                  <a:lnTo>
                    <a:pt x="530961" y="424383"/>
                  </a:lnTo>
                  <a:lnTo>
                    <a:pt x="532739" y="425653"/>
                  </a:lnTo>
                  <a:lnTo>
                    <a:pt x="533234" y="426923"/>
                  </a:lnTo>
                  <a:lnTo>
                    <a:pt x="533450" y="428193"/>
                  </a:lnTo>
                  <a:lnTo>
                    <a:pt x="533450" y="182460"/>
                  </a:lnTo>
                  <a:lnTo>
                    <a:pt x="530034" y="186893"/>
                  </a:lnTo>
                  <a:lnTo>
                    <a:pt x="528472" y="186893"/>
                  </a:lnTo>
                  <a:lnTo>
                    <a:pt x="528332" y="186804"/>
                  </a:lnTo>
                  <a:lnTo>
                    <a:pt x="528332" y="420573"/>
                  </a:lnTo>
                  <a:lnTo>
                    <a:pt x="527113" y="421843"/>
                  </a:lnTo>
                  <a:lnTo>
                    <a:pt x="525983" y="423113"/>
                  </a:lnTo>
                  <a:lnTo>
                    <a:pt x="523773" y="423113"/>
                  </a:lnTo>
                  <a:lnTo>
                    <a:pt x="523062" y="421843"/>
                  </a:lnTo>
                  <a:lnTo>
                    <a:pt x="524344" y="419303"/>
                  </a:lnTo>
                  <a:lnTo>
                    <a:pt x="526046" y="419303"/>
                  </a:lnTo>
                  <a:lnTo>
                    <a:pt x="528332" y="420573"/>
                  </a:lnTo>
                  <a:lnTo>
                    <a:pt x="528332" y="186804"/>
                  </a:lnTo>
                  <a:lnTo>
                    <a:pt x="526554" y="185623"/>
                  </a:lnTo>
                  <a:lnTo>
                    <a:pt x="523989" y="183451"/>
                  </a:lnTo>
                  <a:lnTo>
                    <a:pt x="523989" y="349453"/>
                  </a:lnTo>
                  <a:lnTo>
                    <a:pt x="521639" y="351993"/>
                  </a:lnTo>
                  <a:lnTo>
                    <a:pt x="520509" y="351993"/>
                  </a:lnTo>
                  <a:lnTo>
                    <a:pt x="520509" y="428193"/>
                  </a:lnTo>
                  <a:lnTo>
                    <a:pt x="518020" y="429463"/>
                  </a:lnTo>
                  <a:lnTo>
                    <a:pt x="514451" y="429463"/>
                  </a:lnTo>
                  <a:lnTo>
                    <a:pt x="512114" y="428193"/>
                  </a:lnTo>
                  <a:lnTo>
                    <a:pt x="510895" y="428193"/>
                  </a:lnTo>
                  <a:lnTo>
                    <a:pt x="511327" y="426923"/>
                  </a:lnTo>
                  <a:lnTo>
                    <a:pt x="511759" y="425653"/>
                  </a:lnTo>
                  <a:lnTo>
                    <a:pt x="510971" y="421843"/>
                  </a:lnTo>
                  <a:lnTo>
                    <a:pt x="509549" y="420649"/>
                  </a:lnTo>
                  <a:lnTo>
                    <a:pt x="509549" y="426923"/>
                  </a:lnTo>
                  <a:lnTo>
                    <a:pt x="507339" y="429463"/>
                  </a:lnTo>
                  <a:lnTo>
                    <a:pt x="504647" y="430733"/>
                  </a:lnTo>
                  <a:lnTo>
                    <a:pt x="501865" y="432003"/>
                  </a:lnTo>
                  <a:lnTo>
                    <a:pt x="500087" y="433273"/>
                  </a:lnTo>
                  <a:lnTo>
                    <a:pt x="502361" y="434543"/>
                  </a:lnTo>
                  <a:lnTo>
                    <a:pt x="504850" y="435813"/>
                  </a:lnTo>
                  <a:lnTo>
                    <a:pt x="505142" y="438353"/>
                  </a:lnTo>
                  <a:lnTo>
                    <a:pt x="505714" y="439623"/>
                  </a:lnTo>
                  <a:lnTo>
                    <a:pt x="504355" y="440893"/>
                  </a:lnTo>
                  <a:lnTo>
                    <a:pt x="502500" y="440893"/>
                  </a:lnTo>
                  <a:lnTo>
                    <a:pt x="498805" y="438353"/>
                  </a:lnTo>
                  <a:lnTo>
                    <a:pt x="496747" y="437083"/>
                  </a:lnTo>
                  <a:lnTo>
                    <a:pt x="494258" y="437083"/>
                  </a:lnTo>
                  <a:lnTo>
                    <a:pt x="494258" y="440893"/>
                  </a:lnTo>
                  <a:lnTo>
                    <a:pt x="492188" y="442163"/>
                  </a:lnTo>
                  <a:lnTo>
                    <a:pt x="490982" y="440893"/>
                  </a:lnTo>
                  <a:lnTo>
                    <a:pt x="490842" y="439623"/>
                  </a:lnTo>
                  <a:lnTo>
                    <a:pt x="490702" y="438353"/>
                  </a:lnTo>
                  <a:lnTo>
                    <a:pt x="490054" y="438353"/>
                  </a:lnTo>
                  <a:lnTo>
                    <a:pt x="484860" y="437083"/>
                  </a:lnTo>
                  <a:lnTo>
                    <a:pt x="484657" y="436600"/>
                  </a:lnTo>
                  <a:lnTo>
                    <a:pt x="484657" y="476453"/>
                  </a:lnTo>
                  <a:lnTo>
                    <a:pt x="484441" y="477723"/>
                  </a:lnTo>
                  <a:lnTo>
                    <a:pt x="483082" y="478993"/>
                  </a:lnTo>
                  <a:lnTo>
                    <a:pt x="482307" y="477723"/>
                  </a:lnTo>
                  <a:lnTo>
                    <a:pt x="482307" y="476453"/>
                  </a:lnTo>
                  <a:lnTo>
                    <a:pt x="483870" y="473913"/>
                  </a:lnTo>
                  <a:lnTo>
                    <a:pt x="484657" y="476453"/>
                  </a:lnTo>
                  <a:lnTo>
                    <a:pt x="484657" y="436600"/>
                  </a:lnTo>
                  <a:lnTo>
                    <a:pt x="484365" y="435914"/>
                  </a:lnTo>
                  <a:lnTo>
                    <a:pt x="484365" y="461213"/>
                  </a:lnTo>
                  <a:lnTo>
                    <a:pt x="481304" y="463753"/>
                  </a:lnTo>
                  <a:lnTo>
                    <a:pt x="480949" y="463753"/>
                  </a:lnTo>
                  <a:lnTo>
                    <a:pt x="480949" y="508203"/>
                  </a:lnTo>
                  <a:lnTo>
                    <a:pt x="480949" y="510743"/>
                  </a:lnTo>
                  <a:lnTo>
                    <a:pt x="480809" y="510743"/>
                  </a:lnTo>
                  <a:lnTo>
                    <a:pt x="478536" y="514553"/>
                  </a:lnTo>
                  <a:lnTo>
                    <a:pt x="476618" y="517093"/>
                  </a:lnTo>
                  <a:lnTo>
                    <a:pt x="473621" y="519633"/>
                  </a:lnTo>
                  <a:lnTo>
                    <a:pt x="473125" y="519455"/>
                  </a:lnTo>
                  <a:lnTo>
                    <a:pt x="473125" y="524713"/>
                  </a:lnTo>
                  <a:lnTo>
                    <a:pt x="471639" y="525983"/>
                  </a:lnTo>
                  <a:lnTo>
                    <a:pt x="469430" y="523443"/>
                  </a:lnTo>
                  <a:lnTo>
                    <a:pt x="471131" y="522173"/>
                  </a:lnTo>
                  <a:lnTo>
                    <a:pt x="473125" y="524713"/>
                  </a:lnTo>
                  <a:lnTo>
                    <a:pt x="473125" y="519455"/>
                  </a:lnTo>
                  <a:lnTo>
                    <a:pt x="470141" y="518363"/>
                  </a:lnTo>
                  <a:lnTo>
                    <a:pt x="468579" y="517093"/>
                  </a:lnTo>
                  <a:lnTo>
                    <a:pt x="468287" y="515823"/>
                  </a:lnTo>
                  <a:lnTo>
                    <a:pt x="468007" y="514553"/>
                  </a:lnTo>
                  <a:lnTo>
                    <a:pt x="468782" y="512013"/>
                  </a:lnTo>
                  <a:lnTo>
                    <a:pt x="469506" y="510743"/>
                  </a:lnTo>
                  <a:lnTo>
                    <a:pt x="470712" y="509473"/>
                  </a:lnTo>
                  <a:lnTo>
                    <a:pt x="472986" y="509473"/>
                  </a:lnTo>
                  <a:lnTo>
                    <a:pt x="474903" y="508203"/>
                  </a:lnTo>
                  <a:lnTo>
                    <a:pt x="475615" y="506933"/>
                  </a:lnTo>
                  <a:lnTo>
                    <a:pt x="475437" y="505663"/>
                  </a:lnTo>
                  <a:lnTo>
                    <a:pt x="475259" y="504393"/>
                  </a:lnTo>
                  <a:lnTo>
                    <a:pt x="479247" y="505663"/>
                  </a:lnTo>
                  <a:lnTo>
                    <a:pt x="480949" y="508203"/>
                  </a:lnTo>
                  <a:lnTo>
                    <a:pt x="480949" y="463753"/>
                  </a:lnTo>
                  <a:lnTo>
                    <a:pt x="479386" y="463753"/>
                  </a:lnTo>
                  <a:lnTo>
                    <a:pt x="476046" y="462483"/>
                  </a:lnTo>
                  <a:lnTo>
                    <a:pt x="477824" y="459943"/>
                  </a:lnTo>
                  <a:lnTo>
                    <a:pt x="477329" y="458673"/>
                  </a:lnTo>
                  <a:lnTo>
                    <a:pt x="476821" y="456133"/>
                  </a:lnTo>
                  <a:lnTo>
                    <a:pt x="484301" y="456133"/>
                  </a:lnTo>
                  <a:lnTo>
                    <a:pt x="484365" y="461213"/>
                  </a:lnTo>
                  <a:lnTo>
                    <a:pt x="484365" y="435914"/>
                  </a:lnTo>
                  <a:lnTo>
                    <a:pt x="482727" y="432003"/>
                  </a:lnTo>
                  <a:lnTo>
                    <a:pt x="483514" y="430733"/>
                  </a:lnTo>
                  <a:lnTo>
                    <a:pt x="484301" y="429463"/>
                  </a:lnTo>
                  <a:lnTo>
                    <a:pt x="486359" y="426923"/>
                  </a:lnTo>
                  <a:lnTo>
                    <a:pt x="488569" y="424383"/>
                  </a:lnTo>
                  <a:lnTo>
                    <a:pt x="489483" y="424383"/>
                  </a:lnTo>
                  <a:lnTo>
                    <a:pt x="491909" y="426923"/>
                  </a:lnTo>
                  <a:lnTo>
                    <a:pt x="494753" y="429463"/>
                  </a:lnTo>
                  <a:lnTo>
                    <a:pt x="496252" y="430733"/>
                  </a:lnTo>
                  <a:lnTo>
                    <a:pt x="497814" y="430733"/>
                  </a:lnTo>
                  <a:lnTo>
                    <a:pt x="498665" y="428193"/>
                  </a:lnTo>
                  <a:lnTo>
                    <a:pt x="500938" y="426923"/>
                  </a:lnTo>
                  <a:lnTo>
                    <a:pt x="509549" y="426923"/>
                  </a:lnTo>
                  <a:lnTo>
                    <a:pt x="509549" y="420649"/>
                  </a:lnTo>
                  <a:lnTo>
                    <a:pt x="508762" y="418033"/>
                  </a:lnTo>
                  <a:lnTo>
                    <a:pt x="509409" y="416763"/>
                  </a:lnTo>
                  <a:lnTo>
                    <a:pt x="510044" y="414223"/>
                  </a:lnTo>
                  <a:lnTo>
                    <a:pt x="505853" y="414223"/>
                  </a:lnTo>
                  <a:lnTo>
                    <a:pt x="503504" y="412953"/>
                  </a:lnTo>
                  <a:lnTo>
                    <a:pt x="501294" y="411683"/>
                  </a:lnTo>
                  <a:lnTo>
                    <a:pt x="508914" y="411683"/>
                  </a:lnTo>
                  <a:lnTo>
                    <a:pt x="504494" y="405333"/>
                  </a:lnTo>
                  <a:lnTo>
                    <a:pt x="506844" y="402793"/>
                  </a:lnTo>
                  <a:lnTo>
                    <a:pt x="508977" y="405333"/>
                  </a:lnTo>
                  <a:lnTo>
                    <a:pt x="513245" y="406603"/>
                  </a:lnTo>
                  <a:lnTo>
                    <a:pt x="513029" y="411683"/>
                  </a:lnTo>
                  <a:lnTo>
                    <a:pt x="515454" y="412953"/>
                  </a:lnTo>
                  <a:lnTo>
                    <a:pt x="519442" y="415493"/>
                  </a:lnTo>
                  <a:lnTo>
                    <a:pt x="520077" y="416763"/>
                  </a:lnTo>
                  <a:lnTo>
                    <a:pt x="515594" y="423113"/>
                  </a:lnTo>
                  <a:lnTo>
                    <a:pt x="517804" y="424383"/>
                  </a:lnTo>
                  <a:lnTo>
                    <a:pt x="519087" y="425653"/>
                  </a:lnTo>
                  <a:lnTo>
                    <a:pt x="520509" y="428193"/>
                  </a:lnTo>
                  <a:lnTo>
                    <a:pt x="520509" y="351993"/>
                  </a:lnTo>
                  <a:lnTo>
                    <a:pt x="520001" y="351993"/>
                  </a:lnTo>
                  <a:lnTo>
                    <a:pt x="518579" y="350723"/>
                  </a:lnTo>
                  <a:lnTo>
                    <a:pt x="518439" y="349453"/>
                  </a:lnTo>
                  <a:lnTo>
                    <a:pt x="520788" y="346913"/>
                  </a:lnTo>
                  <a:lnTo>
                    <a:pt x="522490" y="346913"/>
                  </a:lnTo>
                  <a:lnTo>
                    <a:pt x="523849" y="348183"/>
                  </a:lnTo>
                  <a:lnTo>
                    <a:pt x="523989" y="349453"/>
                  </a:lnTo>
                  <a:lnTo>
                    <a:pt x="523989" y="183451"/>
                  </a:lnTo>
                  <a:lnTo>
                    <a:pt x="523557" y="183083"/>
                  </a:lnTo>
                  <a:lnTo>
                    <a:pt x="520649" y="181851"/>
                  </a:lnTo>
                  <a:lnTo>
                    <a:pt x="520649" y="216103"/>
                  </a:lnTo>
                  <a:lnTo>
                    <a:pt x="520077" y="218643"/>
                  </a:lnTo>
                  <a:lnTo>
                    <a:pt x="519938" y="218782"/>
                  </a:lnTo>
                  <a:lnTo>
                    <a:pt x="519938" y="298653"/>
                  </a:lnTo>
                  <a:lnTo>
                    <a:pt x="518731" y="299643"/>
                  </a:lnTo>
                  <a:lnTo>
                    <a:pt x="518731" y="335483"/>
                  </a:lnTo>
                  <a:lnTo>
                    <a:pt x="518160" y="335864"/>
                  </a:lnTo>
                  <a:lnTo>
                    <a:pt x="518160" y="340563"/>
                  </a:lnTo>
                  <a:lnTo>
                    <a:pt x="517448" y="341833"/>
                  </a:lnTo>
                  <a:lnTo>
                    <a:pt x="515670" y="343103"/>
                  </a:lnTo>
                  <a:lnTo>
                    <a:pt x="515378" y="343103"/>
                  </a:lnTo>
                  <a:lnTo>
                    <a:pt x="515378" y="350723"/>
                  </a:lnTo>
                  <a:lnTo>
                    <a:pt x="514388" y="353263"/>
                  </a:lnTo>
                  <a:lnTo>
                    <a:pt x="512889" y="353263"/>
                  </a:lnTo>
                  <a:lnTo>
                    <a:pt x="512470" y="352996"/>
                  </a:lnTo>
                  <a:lnTo>
                    <a:pt x="512470" y="373583"/>
                  </a:lnTo>
                  <a:lnTo>
                    <a:pt x="511683" y="376123"/>
                  </a:lnTo>
                  <a:lnTo>
                    <a:pt x="510120" y="379933"/>
                  </a:lnTo>
                  <a:lnTo>
                    <a:pt x="509689" y="381203"/>
                  </a:lnTo>
                  <a:lnTo>
                    <a:pt x="509054" y="382473"/>
                  </a:lnTo>
                  <a:lnTo>
                    <a:pt x="510971" y="383743"/>
                  </a:lnTo>
                  <a:lnTo>
                    <a:pt x="511898" y="387553"/>
                  </a:lnTo>
                  <a:lnTo>
                    <a:pt x="511403" y="390093"/>
                  </a:lnTo>
                  <a:lnTo>
                    <a:pt x="510044" y="392633"/>
                  </a:lnTo>
                  <a:lnTo>
                    <a:pt x="509981" y="395173"/>
                  </a:lnTo>
                  <a:lnTo>
                    <a:pt x="507911" y="396443"/>
                  </a:lnTo>
                  <a:lnTo>
                    <a:pt x="505917" y="393903"/>
                  </a:lnTo>
                  <a:lnTo>
                    <a:pt x="506425" y="392633"/>
                  </a:lnTo>
                  <a:lnTo>
                    <a:pt x="506920" y="391363"/>
                  </a:lnTo>
                  <a:lnTo>
                    <a:pt x="503288" y="390093"/>
                  </a:lnTo>
                  <a:lnTo>
                    <a:pt x="505993" y="388823"/>
                  </a:lnTo>
                  <a:lnTo>
                    <a:pt x="506069" y="387553"/>
                  </a:lnTo>
                  <a:lnTo>
                    <a:pt x="506133" y="386283"/>
                  </a:lnTo>
                  <a:lnTo>
                    <a:pt x="505206" y="383743"/>
                  </a:lnTo>
                  <a:lnTo>
                    <a:pt x="504494" y="381203"/>
                  </a:lnTo>
                  <a:lnTo>
                    <a:pt x="507339" y="376123"/>
                  </a:lnTo>
                  <a:lnTo>
                    <a:pt x="508762" y="373583"/>
                  </a:lnTo>
                  <a:lnTo>
                    <a:pt x="510832" y="372313"/>
                  </a:lnTo>
                  <a:lnTo>
                    <a:pt x="512114" y="372313"/>
                  </a:lnTo>
                  <a:lnTo>
                    <a:pt x="512470" y="373583"/>
                  </a:lnTo>
                  <a:lnTo>
                    <a:pt x="512470" y="352996"/>
                  </a:lnTo>
                  <a:lnTo>
                    <a:pt x="510971" y="351993"/>
                  </a:lnTo>
                  <a:lnTo>
                    <a:pt x="511606" y="350723"/>
                  </a:lnTo>
                  <a:lnTo>
                    <a:pt x="512749" y="349453"/>
                  </a:lnTo>
                  <a:lnTo>
                    <a:pt x="514527" y="349453"/>
                  </a:lnTo>
                  <a:lnTo>
                    <a:pt x="515378" y="350723"/>
                  </a:lnTo>
                  <a:lnTo>
                    <a:pt x="515378" y="343103"/>
                  </a:lnTo>
                  <a:lnTo>
                    <a:pt x="513816" y="343103"/>
                  </a:lnTo>
                  <a:lnTo>
                    <a:pt x="511962" y="341833"/>
                  </a:lnTo>
                  <a:lnTo>
                    <a:pt x="512318" y="339293"/>
                  </a:lnTo>
                  <a:lnTo>
                    <a:pt x="513956" y="339293"/>
                  </a:lnTo>
                  <a:lnTo>
                    <a:pt x="515950" y="338023"/>
                  </a:lnTo>
                  <a:lnTo>
                    <a:pt x="518160" y="340563"/>
                  </a:lnTo>
                  <a:lnTo>
                    <a:pt x="518160" y="335864"/>
                  </a:lnTo>
                  <a:lnTo>
                    <a:pt x="516801" y="336753"/>
                  </a:lnTo>
                  <a:lnTo>
                    <a:pt x="514743" y="335483"/>
                  </a:lnTo>
                  <a:lnTo>
                    <a:pt x="514959" y="334213"/>
                  </a:lnTo>
                  <a:lnTo>
                    <a:pt x="516597" y="332943"/>
                  </a:lnTo>
                  <a:lnTo>
                    <a:pt x="518020" y="332943"/>
                  </a:lnTo>
                  <a:lnTo>
                    <a:pt x="518579" y="334213"/>
                  </a:lnTo>
                  <a:lnTo>
                    <a:pt x="518731" y="335483"/>
                  </a:lnTo>
                  <a:lnTo>
                    <a:pt x="518731" y="299643"/>
                  </a:lnTo>
                  <a:lnTo>
                    <a:pt x="518375" y="299923"/>
                  </a:lnTo>
                  <a:lnTo>
                    <a:pt x="517448" y="302463"/>
                  </a:lnTo>
                  <a:lnTo>
                    <a:pt x="517550" y="301193"/>
                  </a:lnTo>
                  <a:lnTo>
                    <a:pt x="517664" y="297383"/>
                  </a:lnTo>
                  <a:lnTo>
                    <a:pt x="518553" y="296113"/>
                  </a:lnTo>
                  <a:lnTo>
                    <a:pt x="519442" y="294843"/>
                  </a:lnTo>
                  <a:lnTo>
                    <a:pt x="519938" y="298653"/>
                  </a:lnTo>
                  <a:lnTo>
                    <a:pt x="519938" y="218782"/>
                  </a:lnTo>
                  <a:lnTo>
                    <a:pt x="518795" y="219913"/>
                  </a:lnTo>
                  <a:lnTo>
                    <a:pt x="517093" y="219913"/>
                  </a:lnTo>
                  <a:lnTo>
                    <a:pt x="517232" y="217373"/>
                  </a:lnTo>
                  <a:lnTo>
                    <a:pt x="520649" y="216103"/>
                  </a:lnTo>
                  <a:lnTo>
                    <a:pt x="520649" y="181851"/>
                  </a:lnTo>
                  <a:lnTo>
                    <a:pt x="519506" y="184353"/>
                  </a:lnTo>
                  <a:lnTo>
                    <a:pt x="517728" y="185623"/>
                  </a:lnTo>
                  <a:lnTo>
                    <a:pt x="518439" y="188163"/>
                  </a:lnTo>
                  <a:lnTo>
                    <a:pt x="520357" y="190703"/>
                  </a:lnTo>
                  <a:lnTo>
                    <a:pt x="519087" y="191973"/>
                  </a:lnTo>
                  <a:lnTo>
                    <a:pt x="513740" y="191973"/>
                  </a:lnTo>
                  <a:lnTo>
                    <a:pt x="513740" y="332943"/>
                  </a:lnTo>
                  <a:lnTo>
                    <a:pt x="512254" y="334213"/>
                  </a:lnTo>
                  <a:lnTo>
                    <a:pt x="510260" y="333324"/>
                  </a:lnTo>
                  <a:lnTo>
                    <a:pt x="510260" y="351993"/>
                  </a:lnTo>
                  <a:lnTo>
                    <a:pt x="509905" y="353263"/>
                  </a:lnTo>
                  <a:lnTo>
                    <a:pt x="510120" y="354533"/>
                  </a:lnTo>
                  <a:lnTo>
                    <a:pt x="509333" y="359613"/>
                  </a:lnTo>
                  <a:lnTo>
                    <a:pt x="506920" y="359613"/>
                  </a:lnTo>
                  <a:lnTo>
                    <a:pt x="505498" y="355803"/>
                  </a:lnTo>
                  <a:lnTo>
                    <a:pt x="505421" y="354533"/>
                  </a:lnTo>
                  <a:lnTo>
                    <a:pt x="505917" y="351993"/>
                  </a:lnTo>
                  <a:lnTo>
                    <a:pt x="510260" y="351993"/>
                  </a:lnTo>
                  <a:lnTo>
                    <a:pt x="510260" y="333324"/>
                  </a:lnTo>
                  <a:lnTo>
                    <a:pt x="509409" y="332943"/>
                  </a:lnTo>
                  <a:lnTo>
                    <a:pt x="511251" y="331673"/>
                  </a:lnTo>
                  <a:lnTo>
                    <a:pt x="513740" y="332943"/>
                  </a:lnTo>
                  <a:lnTo>
                    <a:pt x="513740" y="191973"/>
                  </a:lnTo>
                  <a:lnTo>
                    <a:pt x="509625" y="191973"/>
                  </a:lnTo>
                  <a:lnTo>
                    <a:pt x="508406" y="193243"/>
                  </a:lnTo>
                  <a:lnTo>
                    <a:pt x="507695" y="194513"/>
                  </a:lnTo>
                  <a:lnTo>
                    <a:pt x="509409" y="197053"/>
                  </a:lnTo>
                  <a:lnTo>
                    <a:pt x="510400" y="199593"/>
                  </a:lnTo>
                  <a:lnTo>
                    <a:pt x="508050" y="200863"/>
                  </a:lnTo>
                  <a:lnTo>
                    <a:pt x="505714" y="199593"/>
                  </a:lnTo>
                  <a:lnTo>
                    <a:pt x="503148" y="198323"/>
                  </a:lnTo>
                  <a:lnTo>
                    <a:pt x="502361" y="198894"/>
                  </a:lnTo>
                  <a:lnTo>
                    <a:pt x="502361" y="376123"/>
                  </a:lnTo>
                  <a:lnTo>
                    <a:pt x="501015" y="376123"/>
                  </a:lnTo>
                  <a:lnTo>
                    <a:pt x="501015" y="392633"/>
                  </a:lnTo>
                  <a:lnTo>
                    <a:pt x="500875" y="393852"/>
                  </a:lnTo>
                  <a:lnTo>
                    <a:pt x="500875" y="423113"/>
                  </a:lnTo>
                  <a:lnTo>
                    <a:pt x="499808" y="424383"/>
                  </a:lnTo>
                  <a:lnTo>
                    <a:pt x="496316" y="424383"/>
                  </a:lnTo>
                  <a:lnTo>
                    <a:pt x="494969" y="421843"/>
                  </a:lnTo>
                  <a:lnTo>
                    <a:pt x="494677" y="419303"/>
                  </a:lnTo>
                  <a:lnTo>
                    <a:pt x="495325" y="418033"/>
                  </a:lnTo>
                  <a:lnTo>
                    <a:pt x="499300" y="418033"/>
                  </a:lnTo>
                  <a:lnTo>
                    <a:pt x="500227" y="419303"/>
                  </a:lnTo>
                  <a:lnTo>
                    <a:pt x="500659" y="420573"/>
                  </a:lnTo>
                  <a:lnTo>
                    <a:pt x="500875" y="423113"/>
                  </a:lnTo>
                  <a:lnTo>
                    <a:pt x="500875" y="393852"/>
                  </a:lnTo>
                  <a:lnTo>
                    <a:pt x="500722" y="395173"/>
                  </a:lnTo>
                  <a:lnTo>
                    <a:pt x="499237" y="396443"/>
                  </a:lnTo>
                  <a:lnTo>
                    <a:pt x="495325" y="402793"/>
                  </a:lnTo>
                  <a:lnTo>
                    <a:pt x="494258" y="404063"/>
                  </a:lnTo>
                  <a:lnTo>
                    <a:pt x="496176" y="405333"/>
                  </a:lnTo>
                  <a:lnTo>
                    <a:pt x="496316" y="409143"/>
                  </a:lnTo>
                  <a:lnTo>
                    <a:pt x="493763" y="411683"/>
                  </a:lnTo>
                  <a:lnTo>
                    <a:pt x="493826" y="415493"/>
                  </a:lnTo>
                  <a:lnTo>
                    <a:pt x="492328" y="419303"/>
                  </a:lnTo>
                  <a:lnTo>
                    <a:pt x="491540" y="416763"/>
                  </a:lnTo>
                  <a:lnTo>
                    <a:pt x="490740" y="414223"/>
                  </a:lnTo>
                  <a:lnTo>
                    <a:pt x="490347" y="412953"/>
                  </a:lnTo>
                  <a:lnTo>
                    <a:pt x="485013" y="414223"/>
                  </a:lnTo>
                  <a:lnTo>
                    <a:pt x="483082" y="414223"/>
                  </a:lnTo>
                  <a:lnTo>
                    <a:pt x="483082" y="412953"/>
                  </a:lnTo>
                  <a:lnTo>
                    <a:pt x="483654" y="411683"/>
                  </a:lnTo>
                  <a:lnTo>
                    <a:pt x="484441" y="410413"/>
                  </a:lnTo>
                  <a:lnTo>
                    <a:pt x="486359" y="409143"/>
                  </a:lnTo>
                  <a:lnTo>
                    <a:pt x="486283" y="407873"/>
                  </a:lnTo>
                  <a:lnTo>
                    <a:pt x="486219" y="406603"/>
                  </a:lnTo>
                  <a:lnTo>
                    <a:pt x="485432" y="405333"/>
                  </a:lnTo>
                  <a:lnTo>
                    <a:pt x="483793" y="407873"/>
                  </a:lnTo>
                  <a:lnTo>
                    <a:pt x="483298" y="405333"/>
                  </a:lnTo>
                  <a:lnTo>
                    <a:pt x="482879" y="404063"/>
                  </a:lnTo>
                  <a:lnTo>
                    <a:pt x="484225" y="402793"/>
                  </a:lnTo>
                  <a:lnTo>
                    <a:pt x="490486" y="401523"/>
                  </a:lnTo>
                  <a:lnTo>
                    <a:pt x="493687" y="398983"/>
                  </a:lnTo>
                  <a:lnTo>
                    <a:pt x="498881" y="392633"/>
                  </a:lnTo>
                  <a:lnTo>
                    <a:pt x="501015" y="392633"/>
                  </a:lnTo>
                  <a:lnTo>
                    <a:pt x="501015" y="376123"/>
                  </a:lnTo>
                  <a:lnTo>
                    <a:pt x="500659" y="376123"/>
                  </a:lnTo>
                  <a:lnTo>
                    <a:pt x="499656" y="374853"/>
                  </a:lnTo>
                  <a:lnTo>
                    <a:pt x="496392" y="374853"/>
                  </a:lnTo>
                  <a:lnTo>
                    <a:pt x="497319" y="372313"/>
                  </a:lnTo>
                  <a:lnTo>
                    <a:pt x="500799" y="372313"/>
                  </a:lnTo>
                  <a:lnTo>
                    <a:pt x="502005" y="373583"/>
                  </a:lnTo>
                  <a:lnTo>
                    <a:pt x="502361" y="376123"/>
                  </a:lnTo>
                  <a:lnTo>
                    <a:pt x="502361" y="198894"/>
                  </a:lnTo>
                  <a:lnTo>
                    <a:pt x="501370" y="199593"/>
                  </a:lnTo>
                  <a:lnTo>
                    <a:pt x="500583" y="200215"/>
                  </a:lnTo>
                  <a:lnTo>
                    <a:pt x="500583" y="353263"/>
                  </a:lnTo>
                  <a:lnTo>
                    <a:pt x="499452" y="354114"/>
                  </a:lnTo>
                  <a:lnTo>
                    <a:pt x="499452" y="364693"/>
                  </a:lnTo>
                  <a:lnTo>
                    <a:pt x="499452" y="367233"/>
                  </a:lnTo>
                  <a:lnTo>
                    <a:pt x="498665" y="368503"/>
                  </a:lnTo>
                  <a:lnTo>
                    <a:pt x="497814" y="367233"/>
                  </a:lnTo>
                  <a:lnTo>
                    <a:pt x="497903" y="364693"/>
                  </a:lnTo>
                  <a:lnTo>
                    <a:pt x="499452" y="364693"/>
                  </a:lnTo>
                  <a:lnTo>
                    <a:pt x="499452" y="354114"/>
                  </a:lnTo>
                  <a:lnTo>
                    <a:pt x="498881" y="354533"/>
                  </a:lnTo>
                  <a:lnTo>
                    <a:pt x="496836" y="354533"/>
                  </a:lnTo>
                  <a:lnTo>
                    <a:pt x="496836" y="364693"/>
                  </a:lnTo>
                  <a:lnTo>
                    <a:pt x="494614" y="367233"/>
                  </a:lnTo>
                  <a:lnTo>
                    <a:pt x="494474" y="365963"/>
                  </a:lnTo>
                  <a:lnTo>
                    <a:pt x="494322" y="364693"/>
                  </a:lnTo>
                  <a:lnTo>
                    <a:pt x="496836" y="364693"/>
                  </a:lnTo>
                  <a:lnTo>
                    <a:pt x="496836" y="354533"/>
                  </a:lnTo>
                  <a:lnTo>
                    <a:pt x="495109" y="354533"/>
                  </a:lnTo>
                  <a:lnTo>
                    <a:pt x="496455" y="353263"/>
                  </a:lnTo>
                  <a:lnTo>
                    <a:pt x="498170" y="351993"/>
                  </a:lnTo>
                  <a:lnTo>
                    <a:pt x="500583" y="353263"/>
                  </a:lnTo>
                  <a:lnTo>
                    <a:pt x="500583" y="200215"/>
                  </a:lnTo>
                  <a:lnTo>
                    <a:pt x="497954" y="202285"/>
                  </a:lnTo>
                  <a:lnTo>
                    <a:pt x="497954" y="216103"/>
                  </a:lnTo>
                  <a:lnTo>
                    <a:pt x="495960" y="218643"/>
                  </a:lnTo>
                  <a:lnTo>
                    <a:pt x="496100" y="221183"/>
                  </a:lnTo>
                  <a:lnTo>
                    <a:pt x="494322" y="220281"/>
                  </a:lnTo>
                  <a:lnTo>
                    <a:pt x="494322" y="341833"/>
                  </a:lnTo>
                  <a:lnTo>
                    <a:pt x="493826" y="341833"/>
                  </a:lnTo>
                  <a:lnTo>
                    <a:pt x="493826" y="374853"/>
                  </a:lnTo>
                  <a:lnTo>
                    <a:pt x="491337" y="374853"/>
                  </a:lnTo>
                  <a:lnTo>
                    <a:pt x="489610" y="373583"/>
                  </a:lnTo>
                  <a:lnTo>
                    <a:pt x="486143" y="371043"/>
                  </a:lnTo>
                  <a:lnTo>
                    <a:pt x="487286" y="369773"/>
                  </a:lnTo>
                  <a:lnTo>
                    <a:pt x="490702" y="365963"/>
                  </a:lnTo>
                  <a:lnTo>
                    <a:pt x="491909" y="365963"/>
                  </a:lnTo>
                  <a:lnTo>
                    <a:pt x="493547" y="368503"/>
                  </a:lnTo>
                  <a:lnTo>
                    <a:pt x="493547" y="371043"/>
                  </a:lnTo>
                  <a:lnTo>
                    <a:pt x="492480" y="372313"/>
                  </a:lnTo>
                  <a:lnTo>
                    <a:pt x="493826" y="374853"/>
                  </a:lnTo>
                  <a:lnTo>
                    <a:pt x="493826" y="341833"/>
                  </a:lnTo>
                  <a:lnTo>
                    <a:pt x="491413" y="341833"/>
                  </a:lnTo>
                  <a:lnTo>
                    <a:pt x="487070" y="345643"/>
                  </a:lnTo>
                  <a:lnTo>
                    <a:pt x="482523" y="348183"/>
                  </a:lnTo>
                  <a:lnTo>
                    <a:pt x="477748" y="351993"/>
                  </a:lnTo>
                  <a:lnTo>
                    <a:pt x="480021" y="353263"/>
                  </a:lnTo>
                  <a:lnTo>
                    <a:pt x="481241" y="351993"/>
                  </a:lnTo>
                  <a:lnTo>
                    <a:pt x="482307" y="350723"/>
                  </a:lnTo>
                  <a:lnTo>
                    <a:pt x="483298" y="353263"/>
                  </a:lnTo>
                  <a:lnTo>
                    <a:pt x="485787" y="354533"/>
                  </a:lnTo>
                  <a:lnTo>
                    <a:pt x="487565" y="357073"/>
                  </a:lnTo>
                  <a:lnTo>
                    <a:pt x="488924" y="355803"/>
                  </a:lnTo>
                  <a:lnTo>
                    <a:pt x="487426" y="354533"/>
                  </a:lnTo>
                  <a:lnTo>
                    <a:pt x="490702" y="354533"/>
                  </a:lnTo>
                  <a:lnTo>
                    <a:pt x="491261" y="355803"/>
                  </a:lnTo>
                  <a:lnTo>
                    <a:pt x="490702" y="358343"/>
                  </a:lnTo>
                  <a:lnTo>
                    <a:pt x="485292" y="360883"/>
                  </a:lnTo>
                  <a:lnTo>
                    <a:pt x="484860" y="359613"/>
                  </a:lnTo>
                  <a:lnTo>
                    <a:pt x="483158" y="358343"/>
                  </a:lnTo>
                  <a:lnTo>
                    <a:pt x="480949" y="358343"/>
                  </a:lnTo>
                  <a:lnTo>
                    <a:pt x="478815" y="359613"/>
                  </a:lnTo>
                  <a:lnTo>
                    <a:pt x="475335" y="359613"/>
                  </a:lnTo>
                  <a:lnTo>
                    <a:pt x="482307" y="362153"/>
                  </a:lnTo>
                  <a:lnTo>
                    <a:pt x="478955" y="363880"/>
                  </a:lnTo>
                  <a:lnTo>
                    <a:pt x="478955" y="386283"/>
                  </a:lnTo>
                  <a:lnTo>
                    <a:pt x="476402" y="385013"/>
                  </a:lnTo>
                  <a:lnTo>
                    <a:pt x="474192" y="385013"/>
                  </a:lnTo>
                  <a:lnTo>
                    <a:pt x="473976" y="385127"/>
                  </a:lnTo>
                  <a:lnTo>
                    <a:pt x="473976" y="487883"/>
                  </a:lnTo>
                  <a:lnTo>
                    <a:pt x="470357" y="487883"/>
                  </a:lnTo>
                  <a:lnTo>
                    <a:pt x="470357" y="499313"/>
                  </a:lnTo>
                  <a:lnTo>
                    <a:pt x="470281" y="501853"/>
                  </a:lnTo>
                  <a:lnTo>
                    <a:pt x="469861" y="503123"/>
                  </a:lnTo>
                  <a:lnTo>
                    <a:pt x="468718" y="505663"/>
                  </a:lnTo>
                  <a:lnTo>
                    <a:pt x="462241" y="505663"/>
                  </a:lnTo>
                  <a:lnTo>
                    <a:pt x="460756" y="504393"/>
                  </a:lnTo>
                  <a:lnTo>
                    <a:pt x="458050" y="501929"/>
                  </a:lnTo>
                  <a:lnTo>
                    <a:pt x="458050" y="522173"/>
                  </a:lnTo>
                  <a:lnTo>
                    <a:pt x="457974" y="524713"/>
                  </a:lnTo>
                  <a:lnTo>
                    <a:pt x="457835" y="527253"/>
                  </a:lnTo>
                  <a:lnTo>
                    <a:pt x="448157" y="527253"/>
                  </a:lnTo>
                  <a:lnTo>
                    <a:pt x="448221" y="520839"/>
                  </a:lnTo>
                  <a:lnTo>
                    <a:pt x="449300" y="519633"/>
                  </a:lnTo>
                  <a:lnTo>
                    <a:pt x="454558" y="519633"/>
                  </a:lnTo>
                  <a:lnTo>
                    <a:pt x="458050" y="522173"/>
                  </a:lnTo>
                  <a:lnTo>
                    <a:pt x="458050" y="501929"/>
                  </a:lnTo>
                  <a:lnTo>
                    <a:pt x="455206" y="500583"/>
                  </a:lnTo>
                  <a:lnTo>
                    <a:pt x="452145" y="498043"/>
                  </a:lnTo>
                  <a:lnTo>
                    <a:pt x="450011" y="498043"/>
                  </a:lnTo>
                  <a:lnTo>
                    <a:pt x="449580" y="496506"/>
                  </a:lnTo>
                  <a:lnTo>
                    <a:pt x="449580" y="506933"/>
                  </a:lnTo>
                  <a:lnTo>
                    <a:pt x="447802" y="509473"/>
                  </a:lnTo>
                  <a:lnTo>
                    <a:pt x="442252" y="513283"/>
                  </a:lnTo>
                  <a:lnTo>
                    <a:pt x="439762" y="514299"/>
                  </a:lnTo>
                  <a:lnTo>
                    <a:pt x="439762" y="532333"/>
                  </a:lnTo>
                  <a:lnTo>
                    <a:pt x="438835" y="534873"/>
                  </a:lnTo>
                  <a:lnTo>
                    <a:pt x="437489" y="532333"/>
                  </a:lnTo>
                  <a:lnTo>
                    <a:pt x="436067" y="532333"/>
                  </a:lnTo>
                  <a:lnTo>
                    <a:pt x="436206" y="533603"/>
                  </a:lnTo>
                  <a:lnTo>
                    <a:pt x="438416" y="536143"/>
                  </a:lnTo>
                  <a:lnTo>
                    <a:pt x="437413" y="538683"/>
                  </a:lnTo>
                  <a:lnTo>
                    <a:pt x="436067" y="537756"/>
                  </a:lnTo>
                  <a:lnTo>
                    <a:pt x="436067" y="560273"/>
                  </a:lnTo>
                  <a:lnTo>
                    <a:pt x="434073" y="561543"/>
                  </a:lnTo>
                  <a:lnTo>
                    <a:pt x="432371" y="564083"/>
                  </a:lnTo>
                  <a:lnTo>
                    <a:pt x="428244" y="560273"/>
                  </a:lnTo>
                  <a:lnTo>
                    <a:pt x="425462" y="559003"/>
                  </a:lnTo>
                  <a:lnTo>
                    <a:pt x="424116" y="555193"/>
                  </a:lnTo>
                  <a:lnTo>
                    <a:pt x="421767" y="551561"/>
                  </a:lnTo>
                  <a:lnTo>
                    <a:pt x="421767" y="598373"/>
                  </a:lnTo>
                  <a:lnTo>
                    <a:pt x="421271" y="600913"/>
                  </a:lnTo>
                  <a:lnTo>
                    <a:pt x="418566" y="604723"/>
                  </a:lnTo>
                  <a:lnTo>
                    <a:pt x="418261" y="603453"/>
                  </a:lnTo>
                  <a:lnTo>
                    <a:pt x="417639" y="600913"/>
                  </a:lnTo>
                  <a:lnTo>
                    <a:pt x="418846" y="597103"/>
                  </a:lnTo>
                  <a:lnTo>
                    <a:pt x="419989" y="594563"/>
                  </a:lnTo>
                  <a:lnTo>
                    <a:pt x="421767" y="598373"/>
                  </a:lnTo>
                  <a:lnTo>
                    <a:pt x="421767" y="551561"/>
                  </a:lnTo>
                  <a:lnTo>
                    <a:pt x="420839" y="550113"/>
                  </a:lnTo>
                  <a:lnTo>
                    <a:pt x="419354" y="546303"/>
                  </a:lnTo>
                  <a:lnTo>
                    <a:pt x="413448" y="542493"/>
                  </a:lnTo>
                  <a:lnTo>
                    <a:pt x="410959" y="543763"/>
                  </a:lnTo>
                  <a:lnTo>
                    <a:pt x="409892" y="546303"/>
                  </a:lnTo>
                  <a:lnTo>
                    <a:pt x="408317" y="551383"/>
                  </a:lnTo>
                  <a:lnTo>
                    <a:pt x="407250" y="556463"/>
                  </a:lnTo>
                  <a:lnTo>
                    <a:pt x="405980" y="561543"/>
                  </a:lnTo>
                  <a:lnTo>
                    <a:pt x="405409" y="562813"/>
                  </a:lnTo>
                  <a:lnTo>
                    <a:pt x="404698" y="565353"/>
                  </a:lnTo>
                  <a:lnTo>
                    <a:pt x="403910" y="566623"/>
                  </a:lnTo>
                  <a:lnTo>
                    <a:pt x="401713" y="566623"/>
                  </a:lnTo>
                  <a:lnTo>
                    <a:pt x="401281" y="566369"/>
                  </a:lnTo>
                  <a:lnTo>
                    <a:pt x="401281" y="590753"/>
                  </a:lnTo>
                  <a:lnTo>
                    <a:pt x="400431" y="591235"/>
                  </a:lnTo>
                  <a:lnTo>
                    <a:pt x="400431" y="597103"/>
                  </a:lnTo>
                  <a:lnTo>
                    <a:pt x="399364" y="599643"/>
                  </a:lnTo>
                  <a:lnTo>
                    <a:pt x="397078" y="603453"/>
                  </a:lnTo>
                  <a:lnTo>
                    <a:pt x="394741" y="598373"/>
                  </a:lnTo>
                  <a:lnTo>
                    <a:pt x="395122" y="597103"/>
                  </a:lnTo>
                  <a:lnTo>
                    <a:pt x="395516" y="595833"/>
                  </a:lnTo>
                  <a:lnTo>
                    <a:pt x="399364" y="593293"/>
                  </a:lnTo>
                  <a:lnTo>
                    <a:pt x="400431" y="597103"/>
                  </a:lnTo>
                  <a:lnTo>
                    <a:pt x="400431" y="591235"/>
                  </a:lnTo>
                  <a:lnTo>
                    <a:pt x="399008" y="592023"/>
                  </a:lnTo>
                  <a:lnTo>
                    <a:pt x="396443" y="590753"/>
                  </a:lnTo>
                  <a:lnTo>
                    <a:pt x="398856" y="588213"/>
                  </a:lnTo>
                  <a:lnTo>
                    <a:pt x="401281" y="590753"/>
                  </a:lnTo>
                  <a:lnTo>
                    <a:pt x="401281" y="566369"/>
                  </a:lnTo>
                  <a:lnTo>
                    <a:pt x="399821" y="565467"/>
                  </a:lnTo>
                  <a:lnTo>
                    <a:pt x="399821" y="567893"/>
                  </a:lnTo>
                  <a:lnTo>
                    <a:pt x="399783" y="570433"/>
                  </a:lnTo>
                  <a:lnTo>
                    <a:pt x="399580" y="571703"/>
                  </a:lnTo>
                  <a:lnTo>
                    <a:pt x="395516" y="571703"/>
                  </a:lnTo>
                  <a:lnTo>
                    <a:pt x="395160" y="569163"/>
                  </a:lnTo>
                  <a:lnTo>
                    <a:pt x="395160" y="580593"/>
                  </a:lnTo>
                  <a:lnTo>
                    <a:pt x="392455" y="580593"/>
                  </a:lnTo>
                  <a:lnTo>
                    <a:pt x="392455" y="640283"/>
                  </a:lnTo>
                  <a:lnTo>
                    <a:pt x="390829" y="641553"/>
                  </a:lnTo>
                  <a:lnTo>
                    <a:pt x="388696" y="640283"/>
                  </a:lnTo>
                  <a:lnTo>
                    <a:pt x="390321" y="639013"/>
                  </a:lnTo>
                  <a:lnTo>
                    <a:pt x="392455" y="640283"/>
                  </a:lnTo>
                  <a:lnTo>
                    <a:pt x="392455" y="580593"/>
                  </a:lnTo>
                  <a:lnTo>
                    <a:pt x="390537" y="579323"/>
                  </a:lnTo>
                  <a:lnTo>
                    <a:pt x="390398" y="579208"/>
                  </a:lnTo>
                  <a:lnTo>
                    <a:pt x="390398" y="589483"/>
                  </a:lnTo>
                  <a:lnTo>
                    <a:pt x="390182" y="590753"/>
                  </a:lnTo>
                  <a:lnTo>
                    <a:pt x="387769" y="593293"/>
                  </a:lnTo>
                  <a:lnTo>
                    <a:pt x="385419" y="592023"/>
                  </a:lnTo>
                  <a:lnTo>
                    <a:pt x="384060" y="590753"/>
                  </a:lnTo>
                  <a:lnTo>
                    <a:pt x="383921" y="588213"/>
                  </a:lnTo>
                  <a:lnTo>
                    <a:pt x="385699" y="586943"/>
                  </a:lnTo>
                  <a:lnTo>
                    <a:pt x="387832" y="586943"/>
                  </a:lnTo>
                  <a:lnTo>
                    <a:pt x="390398" y="589483"/>
                  </a:lnTo>
                  <a:lnTo>
                    <a:pt x="390398" y="579208"/>
                  </a:lnTo>
                  <a:lnTo>
                    <a:pt x="389115" y="578053"/>
                  </a:lnTo>
                  <a:lnTo>
                    <a:pt x="389470" y="575513"/>
                  </a:lnTo>
                  <a:lnTo>
                    <a:pt x="391896" y="575513"/>
                  </a:lnTo>
                  <a:lnTo>
                    <a:pt x="394741" y="578053"/>
                  </a:lnTo>
                  <a:lnTo>
                    <a:pt x="395160" y="580593"/>
                  </a:lnTo>
                  <a:lnTo>
                    <a:pt x="395160" y="569163"/>
                  </a:lnTo>
                  <a:lnTo>
                    <a:pt x="394944" y="567893"/>
                  </a:lnTo>
                  <a:lnTo>
                    <a:pt x="397154" y="565353"/>
                  </a:lnTo>
                  <a:lnTo>
                    <a:pt x="399224" y="565353"/>
                  </a:lnTo>
                  <a:lnTo>
                    <a:pt x="399719" y="566623"/>
                  </a:lnTo>
                  <a:lnTo>
                    <a:pt x="399821" y="567893"/>
                  </a:lnTo>
                  <a:lnTo>
                    <a:pt x="399821" y="565467"/>
                  </a:lnTo>
                  <a:lnTo>
                    <a:pt x="399643" y="565353"/>
                  </a:lnTo>
                  <a:lnTo>
                    <a:pt x="399643" y="564083"/>
                  </a:lnTo>
                  <a:lnTo>
                    <a:pt x="400138" y="561543"/>
                  </a:lnTo>
                  <a:lnTo>
                    <a:pt x="399580" y="557733"/>
                  </a:lnTo>
                  <a:lnTo>
                    <a:pt x="397294" y="555193"/>
                  </a:lnTo>
                  <a:lnTo>
                    <a:pt x="397586" y="552653"/>
                  </a:lnTo>
                  <a:lnTo>
                    <a:pt x="399783" y="548843"/>
                  </a:lnTo>
                  <a:lnTo>
                    <a:pt x="401637" y="546303"/>
                  </a:lnTo>
                  <a:lnTo>
                    <a:pt x="402424" y="545033"/>
                  </a:lnTo>
                  <a:lnTo>
                    <a:pt x="403199" y="543763"/>
                  </a:lnTo>
                  <a:lnTo>
                    <a:pt x="402424" y="539953"/>
                  </a:lnTo>
                  <a:lnTo>
                    <a:pt x="397078" y="545033"/>
                  </a:lnTo>
                  <a:lnTo>
                    <a:pt x="392811" y="545033"/>
                  </a:lnTo>
                  <a:lnTo>
                    <a:pt x="394093" y="542493"/>
                  </a:lnTo>
                  <a:lnTo>
                    <a:pt x="398437" y="542493"/>
                  </a:lnTo>
                  <a:lnTo>
                    <a:pt x="398246" y="541223"/>
                  </a:lnTo>
                  <a:lnTo>
                    <a:pt x="397510" y="536143"/>
                  </a:lnTo>
                  <a:lnTo>
                    <a:pt x="397687" y="534873"/>
                  </a:lnTo>
                  <a:lnTo>
                    <a:pt x="397865" y="533603"/>
                  </a:lnTo>
                  <a:lnTo>
                    <a:pt x="397865" y="531063"/>
                  </a:lnTo>
                  <a:lnTo>
                    <a:pt x="400646" y="532333"/>
                  </a:lnTo>
                  <a:lnTo>
                    <a:pt x="401853" y="533603"/>
                  </a:lnTo>
                  <a:lnTo>
                    <a:pt x="403339" y="536143"/>
                  </a:lnTo>
                  <a:lnTo>
                    <a:pt x="404761" y="533603"/>
                  </a:lnTo>
                  <a:lnTo>
                    <a:pt x="405269" y="531063"/>
                  </a:lnTo>
                  <a:lnTo>
                    <a:pt x="409181" y="531063"/>
                  </a:lnTo>
                  <a:lnTo>
                    <a:pt x="410095" y="533603"/>
                  </a:lnTo>
                  <a:lnTo>
                    <a:pt x="410819" y="534873"/>
                  </a:lnTo>
                  <a:lnTo>
                    <a:pt x="412026" y="537413"/>
                  </a:lnTo>
                  <a:lnTo>
                    <a:pt x="414515" y="537413"/>
                  </a:lnTo>
                  <a:lnTo>
                    <a:pt x="416648" y="536143"/>
                  </a:lnTo>
                  <a:lnTo>
                    <a:pt x="426326" y="536143"/>
                  </a:lnTo>
                  <a:lnTo>
                    <a:pt x="425259" y="550113"/>
                  </a:lnTo>
                  <a:lnTo>
                    <a:pt x="426529" y="553923"/>
                  </a:lnTo>
                  <a:lnTo>
                    <a:pt x="431228" y="556463"/>
                  </a:lnTo>
                  <a:lnTo>
                    <a:pt x="431800" y="556463"/>
                  </a:lnTo>
                  <a:lnTo>
                    <a:pt x="433438" y="557733"/>
                  </a:lnTo>
                  <a:lnTo>
                    <a:pt x="436067" y="560273"/>
                  </a:lnTo>
                  <a:lnTo>
                    <a:pt x="436067" y="537756"/>
                  </a:lnTo>
                  <a:lnTo>
                    <a:pt x="435571" y="537413"/>
                  </a:lnTo>
                  <a:lnTo>
                    <a:pt x="435610" y="536143"/>
                  </a:lnTo>
                  <a:lnTo>
                    <a:pt x="435635" y="534873"/>
                  </a:lnTo>
                  <a:lnTo>
                    <a:pt x="434428" y="531063"/>
                  </a:lnTo>
                  <a:lnTo>
                    <a:pt x="434035" y="529793"/>
                  </a:lnTo>
                  <a:lnTo>
                    <a:pt x="433641" y="528523"/>
                  </a:lnTo>
                  <a:lnTo>
                    <a:pt x="430377" y="529793"/>
                  </a:lnTo>
                  <a:lnTo>
                    <a:pt x="429018" y="528523"/>
                  </a:lnTo>
                  <a:lnTo>
                    <a:pt x="429348" y="527253"/>
                  </a:lnTo>
                  <a:lnTo>
                    <a:pt x="429666" y="525983"/>
                  </a:lnTo>
                  <a:lnTo>
                    <a:pt x="430441" y="524713"/>
                  </a:lnTo>
                  <a:lnTo>
                    <a:pt x="432727" y="522173"/>
                  </a:lnTo>
                  <a:lnTo>
                    <a:pt x="432219" y="525983"/>
                  </a:lnTo>
                  <a:lnTo>
                    <a:pt x="435635" y="525983"/>
                  </a:lnTo>
                  <a:lnTo>
                    <a:pt x="437057" y="528523"/>
                  </a:lnTo>
                  <a:lnTo>
                    <a:pt x="437705" y="528523"/>
                  </a:lnTo>
                  <a:lnTo>
                    <a:pt x="439762" y="532333"/>
                  </a:lnTo>
                  <a:lnTo>
                    <a:pt x="439762" y="514299"/>
                  </a:lnTo>
                  <a:lnTo>
                    <a:pt x="435991" y="515823"/>
                  </a:lnTo>
                  <a:lnTo>
                    <a:pt x="433857" y="515823"/>
                  </a:lnTo>
                  <a:lnTo>
                    <a:pt x="433857" y="519633"/>
                  </a:lnTo>
                  <a:lnTo>
                    <a:pt x="432574" y="522173"/>
                  </a:lnTo>
                  <a:lnTo>
                    <a:pt x="431012" y="522173"/>
                  </a:lnTo>
                  <a:lnTo>
                    <a:pt x="429450" y="520903"/>
                  </a:lnTo>
                  <a:lnTo>
                    <a:pt x="429018" y="519633"/>
                  </a:lnTo>
                  <a:lnTo>
                    <a:pt x="430796" y="518363"/>
                  </a:lnTo>
                  <a:lnTo>
                    <a:pt x="433857" y="519633"/>
                  </a:lnTo>
                  <a:lnTo>
                    <a:pt x="433857" y="515823"/>
                  </a:lnTo>
                  <a:lnTo>
                    <a:pt x="426389" y="515823"/>
                  </a:lnTo>
                  <a:lnTo>
                    <a:pt x="428104" y="513283"/>
                  </a:lnTo>
                  <a:lnTo>
                    <a:pt x="429806" y="512013"/>
                  </a:lnTo>
                  <a:lnTo>
                    <a:pt x="431939" y="510743"/>
                  </a:lnTo>
                  <a:lnTo>
                    <a:pt x="438340" y="512013"/>
                  </a:lnTo>
                  <a:lnTo>
                    <a:pt x="441972" y="510743"/>
                  </a:lnTo>
                  <a:lnTo>
                    <a:pt x="444106" y="506933"/>
                  </a:lnTo>
                  <a:lnTo>
                    <a:pt x="447306" y="504393"/>
                  </a:lnTo>
                  <a:lnTo>
                    <a:pt x="449580" y="506933"/>
                  </a:lnTo>
                  <a:lnTo>
                    <a:pt x="449580" y="496506"/>
                  </a:lnTo>
                  <a:lnTo>
                    <a:pt x="449300" y="495503"/>
                  </a:lnTo>
                  <a:lnTo>
                    <a:pt x="450634" y="494258"/>
                  </a:lnTo>
                  <a:lnTo>
                    <a:pt x="451434" y="492963"/>
                  </a:lnTo>
                  <a:lnTo>
                    <a:pt x="452208" y="491693"/>
                  </a:lnTo>
                  <a:lnTo>
                    <a:pt x="453707" y="490423"/>
                  </a:lnTo>
                  <a:lnTo>
                    <a:pt x="457187" y="495503"/>
                  </a:lnTo>
                  <a:lnTo>
                    <a:pt x="458406" y="495503"/>
                  </a:lnTo>
                  <a:lnTo>
                    <a:pt x="459968" y="492963"/>
                  </a:lnTo>
                  <a:lnTo>
                    <a:pt x="461251" y="491693"/>
                  </a:lnTo>
                  <a:lnTo>
                    <a:pt x="462457" y="492963"/>
                  </a:lnTo>
                  <a:lnTo>
                    <a:pt x="463448" y="495503"/>
                  </a:lnTo>
                  <a:lnTo>
                    <a:pt x="464312" y="496773"/>
                  </a:lnTo>
                  <a:lnTo>
                    <a:pt x="468718" y="496773"/>
                  </a:lnTo>
                  <a:lnTo>
                    <a:pt x="470357" y="499313"/>
                  </a:lnTo>
                  <a:lnTo>
                    <a:pt x="470357" y="487883"/>
                  </a:lnTo>
                  <a:lnTo>
                    <a:pt x="466445" y="487883"/>
                  </a:lnTo>
                  <a:lnTo>
                    <a:pt x="464235" y="486613"/>
                  </a:lnTo>
                  <a:lnTo>
                    <a:pt x="462737" y="484073"/>
                  </a:lnTo>
                  <a:lnTo>
                    <a:pt x="463880" y="480263"/>
                  </a:lnTo>
                  <a:lnTo>
                    <a:pt x="463791" y="478993"/>
                  </a:lnTo>
                  <a:lnTo>
                    <a:pt x="463600" y="476453"/>
                  </a:lnTo>
                  <a:lnTo>
                    <a:pt x="463956" y="473913"/>
                  </a:lnTo>
                  <a:lnTo>
                    <a:pt x="464312" y="471373"/>
                  </a:lnTo>
                  <a:lnTo>
                    <a:pt x="466648" y="472643"/>
                  </a:lnTo>
                  <a:lnTo>
                    <a:pt x="467512" y="473913"/>
                  </a:lnTo>
                  <a:lnTo>
                    <a:pt x="470001" y="478993"/>
                  </a:lnTo>
                  <a:lnTo>
                    <a:pt x="471347" y="482803"/>
                  </a:lnTo>
                  <a:lnTo>
                    <a:pt x="473976" y="487883"/>
                  </a:lnTo>
                  <a:lnTo>
                    <a:pt x="473976" y="385127"/>
                  </a:lnTo>
                  <a:lnTo>
                    <a:pt x="471779" y="386283"/>
                  </a:lnTo>
                  <a:lnTo>
                    <a:pt x="471779" y="448513"/>
                  </a:lnTo>
                  <a:lnTo>
                    <a:pt x="470357" y="449783"/>
                  </a:lnTo>
                  <a:lnTo>
                    <a:pt x="468579" y="448513"/>
                  </a:lnTo>
                  <a:lnTo>
                    <a:pt x="470065" y="447243"/>
                  </a:lnTo>
                  <a:lnTo>
                    <a:pt x="471779" y="448513"/>
                  </a:lnTo>
                  <a:lnTo>
                    <a:pt x="471779" y="386283"/>
                  </a:lnTo>
                  <a:lnTo>
                    <a:pt x="470992" y="386930"/>
                  </a:lnTo>
                  <a:lnTo>
                    <a:pt x="470992" y="429463"/>
                  </a:lnTo>
                  <a:lnTo>
                    <a:pt x="470141" y="430733"/>
                  </a:lnTo>
                  <a:lnTo>
                    <a:pt x="468642" y="429463"/>
                  </a:lnTo>
                  <a:lnTo>
                    <a:pt x="467715" y="429463"/>
                  </a:lnTo>
                  <a:lnTo>
                    <a:pt x="467436" y="427774"/>
                  </a:lnTo>
                  <a:lnTo>
                    <a:pt x="467436" y="453593"/>
                  </a:lnTo>
                  <a:lnTo>
                    <a:pt x="467004" y="456133"/>
                  </a:lnTo>
                  <a:lnTo>
                    <a:pt x="465442" y="457403"/>
                  </a:lnTo>
                  <a:lnTo>
                    <a:pt x="463169" y="458673"/>
                  </a:lnTo>
                  <a:lnTo>
                    <a:pt x="461606" y="457403"/>
                  </a:lnTo>
                  <a:lnTo>
                    <a:pt x="462026" y="454863"/>
                  </a:lnTo>
                  <a:lnTo>
                    <a:pt x="463524" y="452323"/>
                  </a:lnTo>
                  <a:lnTo>
                    <a:pt x="465442" y="452323"/>
                  </a:lnTo>
                  <a:lnTo>
                    <a:pt x="467436" y="453593"/>
                  </a:lnTo>
                  <a:lnTo>
                    <a:pt x="467436" y="427774"/>
                  </a:lnTo>
                  <a:lnTo>
                    <a:pt x="467296" y="426923"/>
                  </a:lnTo>
                  <a:lnTo>
                    <a:pt x="469506" y="426923"/>
                  </a:lnTo>
                  <a:lnTo>
                    <a:pt x="470636" y="428193"/>
                  </a:lnTo>
                  <a:lnTo>
                    <a:pt x="470992" y="429463"/>
                  </a:lnTo>
                  <a:lnTo>
                    <a:pt x="470992" y="386930"/>
                  </a:lnTo>
                  <a:lnTo>
                    <a:pt x="470217" y="387553"/>
                  </a:lnTo>
                  <a:lnTo>
                    <a:pt x="467868" y="385521"/>
                  </a:lnTo>
                  <a:lnTo>
                    <a:pt x="467868" y="418033"/>
                  </a:lnTo>
                  <a:lnTo>
                    <a:pt x="466940" y="420573"/>
                  </a:lnTo>
                  <a:lnTo>
                    <a:pt x="466293" y="423113"/>
                  </a:lnTo>
                  <a:lnTo>
                    <a:pt x="465658" y="424154"/>
                  </a:lnTo>
                  <a:lnTo>
                    <a:pt x="465658" y="437083"/>
                  </a:lnTo>
                  <a:lnTo>
                    <a:pt x="465162" y="439623"/>
                  </a:lnTo>
                  <a:lnTo>
                    <a:pt x="462813" y="438353"/>
                  </a:lnTo>
                  <a:lnTo>
                    <a:pt x="460959" y="438353"/>
                  </a:lnTo>
                  <a:lnTo>
                    <a:pt x="458825" y="437083"/>
                  </a:lnTo>
                  <a:lnTo>
                    <a:pt x="457047" y="437083"/>
                  </a:lnTo>
                  <a:lnTo>
                    <a:pt x="456272" y="436219"/>
                  </a:lnTo>
                  <a:lnTo>
                    <a:pt x="456272" y="482803"/>
                  </a:lnTo>
                  <a:lnTo>
                    <a:pt x="455980" y="485343"/>
                  </a:lnTo>
                  <a:lnTo>
                    <a:pt x="453783" y="484073"/>
                  </a:lnTo>
                  <a:lnTo>
                    <a:pt x="452208" y="482803"/>
                  </a:lnTo>
                  <a:lnTo>
                    <a:pt x="452208" y="481533"/>
                  </a:lnTo>
                  <a:lnTo>
                    <a:pt x="453567" y="480263"/>
                  </a:lnTo>
                  <a:lnTo>
                    <a:pt x="455701" y="480263"/>
                  </a:lnTo>
                  <a:lnTo>
                    <a:pt x="456272" y="482803"/>
                  </a:lnTo>
                  <a:lnTo>
                    <a:pt x="456272" y="436219"/>
                  </a:lnTo>
                  <a:lnTo>
                    <a:pt x="455917" y="435813"/>
                  </a:lnTo>
                  <a:lnTo>
                    <a:pt x="456552" y="432003"/>
                  </a:lnTo>
                  <a:lnTo>
                    <a:pt x="457835" y="429463"/>
                  </a:lnTo>
                  <a:lnTo>
                    <a:pt x="462381" y="428193"/>
                  </a:lnTo>
                  <a:lnTo>
                    <a:pt x="463664" y="429463"/>
                  </a:lnTo>
                  <a:lnTo>
                    <a:pt x="464451" y="430733"/>
                  </a:lnTo>
                  <a:lnTo>
                    <a:pt x="465518" y="434543"/>
                  </a:lnTo>
                  <a:lnTo>
                    <a:pt x="465658" y="437083"/>
                  </a:lnTo>
                  <a:lnTo>
                    <a:pt x="465658" y="424154"/>
                  </a:lnTo>
                  <a:lnTo>
                    <a:pt x="465518" y="424383"/>
                  </a:lnTo>
                  <a:lnTo>
                    <a:pt x="465023" y="425653"/>
                  </a:lnTo>
                  <a:lnTo>
                    <a:pt x="464870" y="428193"/>
                  </a:lnTo>
                  <a:lnTo>
                    <a:pt x="462889" y="426923"/>
                  </a:lnTo>
                  <a:lnTo>
                    <a:pt x="460679" y="426923"/>
                  </a:lnTo>
                  <a:lnTo>
                    <a:pt x="458825" y="425653"/>
                  </a:lnTo>
                  <a:lnTo>
                    <a:pt x="457974" y="423113"/>
                  </a:lnTo>
                  <a:lnTo>
                    <a:pt x="459536" y="421843"/>
                  </a:lnTo>
                  <a:lnTo>
                    <a:pt x="462026" y="420573"/>
                  </a:lnTo>
                  <a:lnTo>
                    <a:pt x="464515" y="419303"/>
                  </a:lnTo>
                  <a:lnTo>
                    <a:pt x="467868" y="418033"/>
                  </a:lnTo>
                  <a:lnTo>
                    <a:pt x="467868" y="385521"/>
                  </a:lnTo>
                  <a:lnTo>
                    <a:pt x="467296" y="385013"/>
                  </a:lnTo>
                  <a:lnTo>
                    <a:pt x="467715" y="383743"/>
                  </a:lnTo>
                  <a:lnTo>
                    <a:pt x="468007" y="382473"/>
                  </a:lnTo>
                  <a:lnTo>
                    <a:pt x="468858" y="378663"/>
                  </a:lnTo>
                  <a:lnTo>
                    <a:pt x="468071" y="377393"/>
                  </a:lnTo>
                  <a:lnTo>
                    <a:pt x="467296" y="376123"/>
                  </a:lnTo>
                  <a:lnTo>
                    <a:pt x="467791" y="373583"/>
                  </a:lnTo>
                  <a:lnTo>
                    <a:pt x="470065" y="377393"/>
                  </a:lnTo>
                  <a:lnTo>
                    <a:pt x="471068" y="378663"/>
                  </a:lnTo>
                  <a:lnTo>
                    <a:pt x="473837" y="373583"/>
                  </a:lnTo>
                  <a:lnTo>
                    <a:pt x="476402" y="373583"/>
                  </a:lnTo>
                  <a:lnTo>
                    <a:pt x="476326" y="374853"/>
                  </a:lnTo>
                  <a:lnTo>
                    <a:pt x="473417" y="377393"/>
                  </a:lnTo>
                  <a:lnTo>
                    <a:pt x="474687" y="379933"/>
                  </a:lnTo>
                  <a:lnTo>
                    <a:pt x="476821" y="382473"/>
                  </a:lnTo>
                  <a:lnTo>
                    <a:pt x="478955" y="386283"/>
                  </a:lnTo>
                  <a:lnTo>
                    <a:pt x="478955" y="363880"/>
                  </a:lnTo>
                  <a:lnTo>
                    <a:pt x="474903" y="365963"/>
                  </a:lnTo>
                  <a:lnTo>
                    <a:pt x="478243" y="368503"/>
                  </a:lnTo>
                  <a:lnTo>
                    <a:pt x="471843" y="369773"/>
                  </a:lnTo>
                  <a:lnTo>
                    <a:pt x="469430" y="367233"/>
                  </a:lnTo>
                  <a:lnTo>
                    <a:pt x="471347" y="362153"/>
                  </a:lnTo>
                  <a:lnTo>
                    <a:pt x="472059" y="359613"/>
                  </a:lnTo>
                  <a:lnTo>
                    <a:pt x="473125" y="358343"/>
                  </a:lnTo>
                  <a:lnTo>
                    <a:pt x="474052" y="355803"/>
                  </a:lnTo>
                  <a:lnTo>
                    <a:pt x="472135" y="355803"/>
                  </a:lnTo>
                  <a:lnTo>
                    <a:pt x="471131" y="357073"/>
                  </a:lnTo>
                  <a:lnTo>
                    <a:pt x="465302" y="361467"/>
                  </a:lnTo>
                  <a:lnTo>
                    <a:pt x="465302" y="374929"/>
                  </a:lnTo>
                  <a:lnTo>
                    <a:pt x="465162" y="375069"/>
                  </a:lnTo>
                  <a:lnTo>
                    <a:pt x="465162" y="392633"/>
                  </a:lnTo>
                  <a:lnTo>
                    <a:pt x="463029" y="396443"/>
                  </a:lnTo>
                  <a:lnTo>
                    <a:pt x="459181" y="401523"/>
                  </a:lnTo>
                  <a:lnTo>
                    <a:pt x="454063" y="402729"/>
                  </a:lnTo>
                  <a:lnTo>
                    <a:pt x="454063" y="434543"/>
                  </a:lnTo>
                  <a:lnTo>
                    <a:pt x="453986" y="439623"/>
                  </a:lnTo>
                  <a:lnTo>
                    <a:pt x="453428" y="440893"/>
                  </a:lnTo>
                  <a:lnTo>
                    <a:pt x="449160" y="440893"/>
                  </a:lnTo>
                  <a:lnTo>
                    <a:pt x="449160" y="486613"/>
                  </a:lnTo>
                  <a:lnTo>
                    <a:pt x="447522" y="489153"/>
                  </a:lnTo>
                  <a:lnTo>
                    <a:pt x="446633" y="487883"/>
                  </a:lnTo>
                  <a:lnTo>
                    <a:pt x="445744" y="486613"/>
                  </a:lnTo>
                  <a:lnTo>
                    <a:pt x="447382" y="485343"/>
                  </a:lnTo>
                  <a:lnTo>
                    <a:pt x="449160" y="486613"/>
                  </a:lnTo>
                  <a:lnTo>
                    <a:pt x="449160" y="440893"/>
                  </a:lnTo>
                  <a:lnTo>
                    <a:pt x="448652" y="440893"/>
                  </a:lnTo>
                  <a:lnTo>
                    <a:pt x="447090" y="438353"/>
                  </a:lnTo>
                  <a:lnTo>
                    <a:pt x="446874" y="435813"/>
                  </a:lnTo>
                  <a:lnTo>
                    <a:pt x="446735" y="434543"/>
                  </a:lnTo>
                  <a:lnTo>
                    <a:pt x="446735" y="465023"/>
                  </a:lnTo>
                  <a:lnTo>
                    <a:pt x="444385" y="466293"/>
                  </a:lnTo>
                  <a:lnTo>
                    <a:pt x="438772" y="466293"/>
                  </a:lnTo>
                  <a:lnTo>
                    <a:pt x="435991" y="467258"/>
                  </a:lnTo>
                  <a:lnTo>
                    <a:pt x="435991" y="478993"/>
                  </a:lnTo>
                  <a:lnTo>
                    <a:pt x="433222" y="478993"/>
                  </a:lnTo>
                  <a:lnTo>
                    <a:pt x="431723" y="477723"/>
                  </a:lnTo>
                  <a:lnTo>
                    <a:pt x="430441" y="475183"/>
                  </a:lnTo>
                  <a:lnTo>
                    <a:pt x="430657" y="473913"/>
                  </a:lnTo>
                  <a:lnTo>
                    <a:pt x="432574" y="473913"/>
                  </a:lnTo>
                  <a:lnTo>
                    <a:pt x="433933" y="475183"/>
                  </a:lnTo>
                  <a:lnTo>
                    <a:pt x="435635" y="476453"/>
                  </a:lnTo>
                  <a:lnTo>
                    <a:pt x="435991" y="478993"/>
                  </a:lnTo>
                  <a:lnTo>
                    <a:pt x="435991" y="467258"/>
                  </a:lnTo>
                  <a:lnTo>
                    <a:pt x="435076" y="467563"/>
                  </a:lnTo>
                  <a:lnTo>
                    <a:pt x="431444" y="465023"/>
                  </a:lnTo>
                  <a:lnTo>
                    <a:pt x="430085" y="464604"/>
                  </a:lnTo>
                  <a:lnTo>
                    <a:pt x="430085" y="485343"/>
                  </a:lnTo>
                  <a:lnTo>
                    <a:pt x="428955" y="487032"/>
                  </a:lnTo>
                  <a:lnTo>
                    <a:pt x="428955" y="500583"/>
                  </a:lnTo>
                  <a:lnTo>
                    <a:pt x="428167" y="504393"/>
                  </a:lnTo>
                  <a:lnTo>
                    <a:pt x="424903" y="503123"/>
                  </a:lnTo>
                  <a:lnTo>
                    <a:pt x="421982" y="503123"/>
                  </a:lnTo>
                  <a:lnTo>
                    <a:pt x="419493" y="501853"/>
                  </a:lnTo>
                  <a:lnTo>
                    <a:pt x="418134" y="500583"/>
                  </a:lnTo>
                  <a:lnTo>
                    <a:pt x="416788" y="499313"/>
                  </a:lnTo>
                  <a:lnTo>
                    <a:pt x="420344" y="498043"/>
                  </a:lnTo>
                  <a:lnTo>
                    <a:pt x="423189" y="498043"/>
                  </a:lnTo>
                  <a:lnTo>
                    <a:pt x="426034" y="499313"/>
                  </a:lnTo>
                  <a:lnTo>
                    <a:pt x="427393" y="499313"/>
                  </a:lnTo>
                  <a:lnTo>
                    <a:pt x="428955" y="500583"/>
                  </a:lnTo>
                  <a:lnTo>
                    <a:pt x="428955" y="487032"/>
                  </a:lnTo>
                  <a:lnTo>
                    <a:pt x="428739" y="487362"/>
                  </a:lnTo>
                  <a:lnTo>
                    <a:pt x="428739" y="495503"/>
                  </a:lnTo>
                  <a:lnTo>
                    <a:pt x="427888" y="496773"/>
                  </a:lnTo>
                  <a:lnTo>
                    <a:pt x="425970" y="495503"/>
                  </a:lnTo>
                  <a:lnTo>
                    <a:pt x="426885" y="492963"/>
                  </a:lnTo>
                  <a:lnTo>
                    <a:pt x="428739" y="495503"/>
                  </a:lnTo>
                  <a:lnTo>
                    <a:pt x="428739" y="487362"/>
                  </a:lnTo>
                  <a:lnTo>
                    <a:pt x="428383" y="487883"/>
                  </a:lnTo>
                  <a:lnTo>
                    <a:pt x="421335" y="487883"/>
                  </a:lnTo>
                  <a:lnTo>
                    <a:pt x="420484" y="486613"/>
                  </a:lnTo>
                  <a:lnTo>
                    <a:pt x="420128" y="485343"/>
                  </a:lnTo>
                  <a:lnTo>
                    <a:pt x="419773" y="484073"/>
                  </a:lnTo>
                  <a:lnTo>
                    <a:pt x="422198" y="482803"/>
                  </a:lnTo>
                  <a:lnTo>
                    <a:pt x="424256" y="482803"/>
                  </a:lnTo>
                  <a:lnTo>
                    <a:pt x="426034" y="484073"/>
                  </a:lnTo>
                  <a:lnTo>
                    <a:pt x="428307" y="482803"/>
                  </a:lnTo>
                  <a:lnTo>
                    <a:pt x="430085" y="485343"/>
                  </a:lnTo>
                  <a:lnTo>
                    <a:pt x="430085" y="464604"/>
                  </a:lnTo>
                  <a:lnTo>
                    <a:pt x="427393" y="463753"/>
                  </a:lnTo>
                  <a:lnTo>
                    <a:pt x="425754" y="461213"/>
                  </a:lnTo>
                  <a:lnTo>
                    <a:pt x="422554" y="457403"/>
                  </a:lnTo>
                  <a:lnTo>
                    <a:pt x="420560" y="454863"/>
                  </a:lnTo>
                  <a:lnTo>
                    <a:pt x="421055" y="452323"/>
                  </a:lnTo>
                  <a:lnTo>
                    <a:pt x="424332" y="452323"/>
                  </a:lnTo>
                  <a:lnTo>
                    <a:pt x="426745" y="453593"/>
                  </a:lnTo>
                  <a:lnTo>
                    <a:pt x="428815" y="453593"/>
                  </a:lnTo>
                  <a:lnTo>
                    <a:pt x="430593" y="456133"/>
                  </a:lnTo>
                  <a:lnTo>
                    <a:pt x="433146" y="457403"/>
                  </a:lnTo>
                  <a:lnTo>
                    <a:pt x="435216" y="453593"/>
                  </a:lnTo>
                  <a:lnTo>
                    <a:pt x="435140" y="452323"/>
                  </a:lnTo>
                  <a:lnTo>
                    <a:pt x="434924" y="449783"/>
                  </a:lnTo>
                  <a:lnTo>
                    <a:pt x="435851" y="447243"/>
                  </a:lnTo>
                  <a:lnTo>
                    <a:pt x="437489" y="445973"/>
                  </a:lnTo>
                  <a:lnTo>
                    <a:pt x="438835" y="447243"/>
                  </a:lnTo>
                  <a:lnTo>
                    <a:pt x="439547" y="452323"/>
                  </a:lnTo>
                  <a:lnTo>
                    <a:pt x="442328" y="457403"/>
                  </a:lnTo>
                  <a:lnTo>
                    <a:pt x="446735" y="465023"/>
                  </a:lnTo>
                  <a:lnTo>
                    <a:pt x="446735" y="434543"/>
                  </a:lnTo>
                  <a:lnTo>
                    <a:pt x="448094" y="433273"/>
                  </a:lnTo>
                  <a:lnTo>
                    <a:pt x="450151" y="432003"/>
                  </a:lnTo>
                  <a:lnTo>
                    <a:pt x="452069" y="432003"/>
                  </a:lnTo>
                  <a:lnTo>
                    <a:pt x="454063" y="434543"/>
                  </a:lnTo>
                  <a:lnTo>
                    <a:pt x="454063" y="402729"/>
                  </a:lnTo>
                  <a:lnTo>
                    <a:pt x="450430" y="403567"/>
                  </a:lnTo>
                  <a:lnTo>
                    <a:pt x="450430" y="421843"/>
                  </a:lnTo>
                  <a:lnTo>
                    <a:pt x="444182" y="430733"/>
                  </a:lnTo>
                  <a:lnTo>
                    <a:pt x="436816" y="437083"/>
                  </a:lnTo>
                  <a:lnTo>
                    <a:pt x="429056" y="443395"/>
                  </a:lnTo>
                  <a:lnTo>
                    <a:pt x="421335" y="449783"/>
                  </a:lnTo>
                  <a:lnTo>
                    <a:pt x="420725" y="447243"/>
                  </a:lnTo>
                  <a:lnTo>
                    <a:pt x="419493" y="442163"/>
                  </a:lnTo>
                  <a:lnTo>
                    <a:pt x="419773" y="442163"/>
                  </a:lnTo>
                  <a:lnTo>
                    <a:pt x="424395" y="439623"/>
                  </a:lnTo>
                  <a:lnTo>
                    <a:pt x="427837" y="437083"/>
                  </a:lnTo>
                  <a:lnTo>
                    <a:pt x="433006" y="433273"/>
                  </a:lnTo>
                  <a:lnTo>
                    <a:pt x="437349" y="430733"/>
                  </a:lnTo>
                  <a:lnTo>
                    <a:pt x="441325" y="428193"/>
                  </a:lnTo>
                  <a:lnTo>
                    <a:pt x="445389" y="424383"/>
                  </a:lnTo>
                  <a:lnTo>
                    <a:pt x="450430" y="421843"/>
                  </a:lnTo>
                  <a:lnTo>
                    <a:pt x="450430" y="403567"/>
                  </a:lnTo>
                  <a:lnTo>
                    <a:pt x="449719" y="403733"/>
                  </a:lnTo>
                  <a:lnTo>
                    <a:pt x="449719" y="411683"/>
                  </a:lnTo>
                  <a:lnTo>
                    <a:pt x="449580" y="416763"/>
                  </a:lnTo>
                  <a:lnTo>
                    <a:pt x="446163" y="415493"/>
                  </a:lnTo>
                  <a:lnTo>
                    <a:pt x="444601" y="416763"/>
                  </a:lnTo>
                  <a:lnTo>
                    <a:pt x="441121" y="416763"/>
                  </a:lnTo>
                  <a:lnTo>
                    <a:pt x="441617" y="414223"/>
                  </a:lnTo>
                  <a:lnTo>
                    <a:pt x="441896" y="412953"/>
                  </a:lnTo>
                  <a:lnTo>
                    <a:pt x="441896" y="410413"/>
                  </a:lnTo>
                  <a:lnTo>
                    <a:pt x="444106" y="410413"/>
                  </a:lnTo>
                  <a:lnTo>
                    <a:pt x="446239" y="411683"/>
                  </a:lnTo>
                  <a:lnTo>
                    <a:pt x="449719" y="411683"/>
                  </a:lnTo>
                  <a:lnTo>
                    <a:pt x="449719" y="403733"/>
                  </a:lnTo>
                  <a:lnTo>
                    <a:pt x="448297" y="404063"/>
                  </a:lnTo>
                  <a:lnTo>
                    <a:pt x="443458" y="404063"/>
                  </a:lnTo>
                  <a:lnTo>
                    <a:pt x="439483" y="401523"/>
                  </a:lnTo>
                  <a:lnTo>
                    <a:pt x="439343" y="396443"/>
                  </a:lnTo>
                  <a:lnTo>
                    <a:pt x="442544" y="395173"/>
                  </a:lnTo>
                  <a:lnTo>
                    <a:pt x="445096" y="393903"/>
                  </a:lnTo>
                  <a:lnTo>
                    <a:pt x="450011" y="391363"/>
                  </a:lnTo>
                  <a:lnTo>
                    <a:pt x="455206" y="390093"/>
                  </a:lnTo>
                  <a:lnTo>
                    <a:pt x="464375" y="391363"/>
                  </a:lnTo>
                  <a:lnTo>
                    <a:pt x="465162" y="392633"/>
                  </a:lnTo>
                  <a:lnTo>
                    <a:pt x="465162" y="375069"/>
                  </a:lnTo>
                  <a:lnTo>
                    <a:pt x="464096" y="376123"/>
                  </a:lnTo>
                  <a:lnTo>
                    <a:pt x="462546" y="374929"/>
                  </a:lnTo>
                  <a:lnTo>
                    <a:pt x="462534" y="374777"/>
                  </a:lnTo>
                  <a:lnTo>
                    <a:pt x="463740" y="373583"/>
                  </a:lnTo>
                  <a:lnTo>
                    <a:pt x="465277" y="374777"/>
                  </a:lnTo>
                  <a:lnTo>
                    <a:pt x="465302" y="374929"/>
                  </a:lnTo>
                  <a:lnTo>
                    <a:pt x="465302" y="361467"/>
                  </a:lnTo>
                  <a:lnTo>
                    <a:pt x="457644" y="367233"/>
                  </a:lnTo>
                  <a:lnTo>
                    <a:pt x="454139" y="369836"/>
                  </a:lnTo>
                  <a:lnTo>
                    <a:pt x="454139" y="377393"/>
                  </a:lnTo>
                  <a:lnTo>
                    <a:pt x="453986" y="379933"/>
                  </a:lnTo>
                  <a:lnTo>
                    <a:pt x="453783" y="379933"/>
                  </a:lnTo>
                  <a:lnTo>
                    <a:pt x="453707" y="382473"/>
                  </a:lnTo>
                  <a:lnTo>
                    <a:pt x="449872" y="382473"/>
                  </a:lnTo>
                  <a:lnTo>
                    <a:pt x="451078" y="379933"/>
                  </a:lnTo>
                  <a:lnTo>
                    <a:pt x="450430" y="378663"/>
                  </a:lnTo>
                  <a:lnTo>
                    <a:pt x="452145" y="377393"/>
                  </a:lnTo>
                  <a:lnTo>
                    <a:pt x="454139" y="377393"/>
                  </a:lnTo>
                  <a:lnTo>
                    <a:pt x="454139" y="369836"/>
                  </a:lnTo>
                  <a:lnTo>
                    <a:pt x="438772" y="381215"/>
                  </a:lnTo>
                  <a:lnTo>
                    <a:pt x="438772" y="404063"/>
                  </a:lnTo>
                  <a:lnTo>
                    <a:pt x="436854" y="406603"/>
                  </a:lnTo>
                  <a:lnTo>
                    <a:pt x="435711" y="407873"/>
                  </a:lnTo>
                  <a:lnTo>
                    <a:pt x="437057" y="410413"/>
                  </a:lnTo>
                  <a:lnTo>
                    <a:pt x="435279" y="414223"/>
                  </a:lnTo>
                  <a:lnTo>
                    <a:pt x="432790" y="412953"/>
                  </a:lnTo>
                  <a:lnTo>
                    <a:pt x="431088" y="411683"/>
                  </a:lnTo>
                  <a:lnTo>
                    <a:pt x="428244" y="412953"/>
                  </a:lnTo>
                  <a:lnTo>
                    <a:pt x="425615" y="412953"/>
                  </a:lnTo>
                  <a:lnTo>
                    <a:pt x="421335" y="409143"/>
                  </a:lnTo>
                  <a:lnTo>
                    <a:pt x="420128" y="409143"/>
                  </a:lnTo>
                  <a:lnTo>
                    <a:pt x="420128" y="421843"/>
                  </a:lnTo>
                  <a:lnTo>
                    <a:pt x="417931" y="421843"/>
                  </a:lnTo>
                  <a:lnTo>
                    <a:pt x="417360" y="424383"/>
                  </a:lnTo>
                  <a:lnTo>
                    <a:pt x="416966" y="423113"/>
                  </a:lnTo>
                  <a:lnTo>
                    <a:pt x="415582" y="423113"/>
                  </a:lnTo>
                  <a:lnTo>
                    <a:pt x="415582" y="457403"/>
                  </a:lnTo>
                  <a:lnTo>
                    <a:pt x="413943" y="462483"/>
                  </a:lnTo>
                  <a:lnTo>
                    <a:pt x="413016" y="463753"/>
                  </a:lnTo>
                  <a:lnTo>
                    <a:pt x="411022" y="462737"/>
                  </a:lnTo>
                  <a:lnTo>
                    <a:pt x="411022" y="518363"/>
                  </a:lnTo>
                  <a:lnTo>
                    <a:pt x="409600" y="519633"/>
                  </a:lnTo>
                  <a:lnTo>
                    <a:pt x="405269" y="519633"/>
                  </a:lnTo>
                  <a:lnTo>
                    <a:pt x="405269" y="523443"/>
                  </a:lnTo>
                  <a:lnTo>
                    <a:pt x="403771" y="525983"/>
                  </a:lnTo>
                  <a:lnTo>
                    <a:pt x="402780" y="524713"/>
                  </a:lnTo>
                  <a:lnTo>
                    <a:pt x="403771" y="522173"/>
                  </a:lnTo>
                  <a:lnTo>
                    <a:pt x="405269" y="523443"/>
                  </a:lnTo>
                  <a:lnTo>
                    <a:pt x="405269" y="519633"/>
                  </a:lnTo>
                  <a:lnTo>
                    <a:pt x="404977" y="517093"/>
                  </a:lnTo>
                  <a:lnTo>
                    <a:pt x="404761" y="515823"/>
                  </a:lnTo>
                  <a:lnTo>
                    <a:pt x="404914" y="514553"/>
                  </a:lnTo>
                  <a:lnTo>
                    <a:pt x="405193" y="512013"/>
                  </a:lnTo>
                  <a:lnTo>
                    <a:pt x="409956" y="512013"/>
                  </a:lnTo>
                  <a:lnTo>
                    <a:pt x="410883" y="514553"/>
                  </a:lnTo>
                  <a:lnTo>
                    <a:pt x="411022" y="518363"/>
                  </a:lnTo>
                  <a:lnTo>
                    <a:pt x="411022" y="462737"/>
                  </a:lnTo>
                  <a:lnTo>
                    <a:pt x="410527" y="462483"/>
                  </a:lnTo>
                  <a:lnTo>
                    <a:pt x="413867" y="458673"/>
                  </a:lnTo>
                  <a:lnTo>
                    <a:pt x="413194" y="456133"/>
                  </a:lnTo>
                  <a:lnTo>
                    <a:pt x="412864" y="454863"/>
                  </a:lnTo>
                  <a:lnTo>
                    <a:pt x="412521" y="453593"/>
                  </a:lnTo>
                  <a:lnTo>
                    <a:pt x="407047" y="452323"/>
                  </a:lnTo>
                  <a:lnTo>
                    <a:pt x="407682" y="451053"/>
                  </a:lnTo>
                  <a:lnTo>
                    <a:pt x="408673" y="449783"/>
                  </a:lnTo>
                  <a:lnTo>
                    <a:pt x="409384" y="447243"/>
                  </a:lnTo>
                  <a:lnTo>
                    <a:pt x="411530" y="448513"/>
                  </a:lnTo>
                  <a:lnTo>
                    <a:pt x="413588" y="448513"/>
                  </a:lnTo>
                  <a:lnTo>
                    <a:pt x="415582" y="457403"/>
                  </a:lnTo>
                  <a:lnTo>
                    <a:pt x="415582" y="423113"/>
                  </a:lnTo>
                  <a:lnTo>
                    <a:pt x="401497" y="423113"/>
                  </a:lnTo>
                  <a:lnTo>
                    <a:pt x="401497" y="453593"/>
                  </a:lnTo>
                  <a:lnTo>
                    <a:pt x="401421" y="454863"/>
                  </a:lnTo>
                  <a:lnTo>
                    <a:pt x="401421" y="456133"/>
                  </a:lnTo>
                  <a:lnTo>
                    <a:pt x="400926" y="458673"/>
                  </a:lnTo>
                  <a:lnTo>
                    <a:pt x="401205" y="459943"/>
                  </a:lnTo>
                  <a:lnTo>
                    <a:pt x="401205" y="463753"/>
                  </a:lnTo>
                  <a:lnTo>
                    <a:pt x="399427" y="463753"/>
                  </a:lnTo>
                  <a:lnTo>
                    <a:pt x="399427" y="522173"/>
                  </a:lnTo>
                  <a:lnTo>
                    <a:pt x="396938" y="523443"/>
                  </a:lnTo>
                  <a:lnTo>
                    <a:pt x="394309" y="524713"/>
                  </a:lnTo>
                  <a:lnTo>
                    <a:pt x="390969" y="523443"/>
                  </a:lnTo>
                  <a:lnTo>
                    <a:pt x="394030" y="522173"/>
                  </a:lnTo>
                  <a:lnTo>
                    <a:pt x="396582" y="520903"/>
                  </a:lnTo>
                  <a:lnTo>
                    <a:pt x="399427" y="522173"/>
                  </a:lnTo>
                  <a:lnTo>
                    <a:pt x="399427" y="463753"/>
                  </a:lnTo>
                  <a:lnTo>
                    <a:pt x="396938" y="463753"/>
                  </a:lnTo>
                  <a:lnTo>
                    <a:pt x="395452" y="461340"/>
                  </a:lnTo>
                  <a:lnTo>
                    <a:pt x="395452" y="510743"/>
                  </a:lnTo>
                  <a:lnTo>
                    <a:pt x="395236" y="512013"/>
                  </a:lnTo>
                  <a:lnTo>
                    <a:pt x="394385" y="514553"/>
                  </a:lnTo>
                  <a:lnTo>
                    <a:pt x="389255" y="514553"/>
                  </a:lnTo>
                  <a:lnTo>
                    <a:pt x="389191" y="514235"/>
                  </a:lnTo>
                  <a:lnTo>
                    <a:pt x="389191" y="523443"/>
                  </a:lnTo>
                  <a:lnTo>
                    <a:pt x="385483" y="521538"/>
                  </a:lnTo>
                  <a:lnTo>
                    <a:pt x="385483" y="579323"/>
                  </a:lnTo>
                  <a:lnTo>
                    <a:pt x="384276" y="580593"/>
                  </a:lnTo>
                  <a:lnTo>
                    <a:pt x="383209" y="579323"/>
                  </a:lnTo>
                  <a:lnTo>
                    <a:pt x="382143" y="578053"/>
                  </a:lnTo>
                  <a:lnTo>
                    <a:pt x="383209" y="576783"/>
                  </a:lnTo>
                  <a:lnTo>
                    <a:pt x="384848" y="576783"/>
                  </a:lnTo>
                  <a:lnTo>
                    <a:pt x="385483" y="579323"/>
                  </a:lnTo>
                  <a:lnTo>
                    <a:pt x="385483" y="521538"/>
                  </a:lnTo>
                  <a:lnTo>
                    <a:pt x="384276" y="520903"/>
                  </a:lnTo>
                  <a:lnTo>
                    <a:pt x="380365" y="517093"/>
                  </a:lnTo>
                  <a:lnTo>
                    <a:pt x="378307" y="513753"/>
                  </a:lnTo>
                  <a:lnTo>
                    <a:pt x="378307" y="556463"/>
                  </a:lnTo>
                  <a:lnTo>
                    <a:pt x="377101" y="560273"/>
                  </a:lnTo>
                  <a:lnTo>
                    <a:pt x="376237" y="561047"/>
                  </a:lnTo>
                  <a:lnTo>
                    <a:pt x="376237" y="575513"/>
                  </a:lnTo>
                  <a:lnTo>
                    <a:pt x="374751" y="576783"/>
                  </a:lnTo>
                  <a:lnTo>
                    <a:pt x="372554" y="575640"/>
                  </a:lnTo>
                  <a:lnTo>
                    <a:pt x="370763" y="579323"/>
                  </a:lnTo>
                  <a:lnTo>
                    <a:pt x="369265" y="578434"/>
                  </a:lnTo>
                  <a:lnTo>
                    <a:pt x="369265" y="603453"/>
                  </a:lnTo>
                  <a:lnTo>
                    <a:pt x="366356" y="607263"/>
                  </a:lnTo>
                  <a:lnTo>
                    <a:pt x="362229" y="607263"/>
                  </a:lnTo>
                  <a:lnTo>
                    <a:pt x="361734" y="605993"/>
                  </a:lnTo>
                  <a:lnTo>
                    <a:pt x="361657" y="602183"/>
                  </a:lnTo>
                  <a:lnTo>
                    <a:pt x="361581" y="600913"/>
                  </a:lnTo>
                  <a:lnTo>
                    <a:pt x="362445" y="599643"/>
                  </a:lnTo>
                  <a:lnTo>
                    <a:pt x="355688" y="599643"/>
                  </a:lnTo>
                  <a:lnTo>
                    <a:pt x="355688" y="605993"/>
                  </a:lnTo>
                  <a:lnTo>
                    <a:pt x="353910" y="608533"/>
                  </a:lnTo>
                  <a:lnTo>
                    <a:pt x="352196" y="607263"/>
                  </a:lnTo>
                  <a:lnTo>
                    <a:pt x="351205" y="605993"/>
                  </a:lnTo>
                  <a:lnTo>
                    <a:pt x="350418" y="604723"/>
                  </a:lnTo>
                  <a:lnTo>
                    <a:pt x="350913" y="602183"/>
                  </a:lnTo>
                  <a:lnTo>
                    <a:pt x="353695" y="602183"/>
                  </a:lnTo>
                  <a:lnTo>
                    <a:pt x="354977" y="604723"/>
                  </a:lnTo>
                  <a:lnTo>
                    <a:pt x="355688" y="605993"/>
                  </a:lnTo>
                  <a:lnTo>
                    <a:pt x="355688" y="599643"/>
                  </a:lnTo>
                  <a:lnTo>
                    <a:pt x="344805" y="599643"/>
                  </a:lnTo>
                  <a:lnTo>
                    <a:pt x="344805" y="622503"/>
                  </a:lnTo>
                  <a:lnTo>
                    <a:pt x="343230" y="623773"/>
                  </a:lnTo>
                  <a:lnTo>
                    <a:pt x="341528" y="623773"/>
                  </a:lnTo>
                  <a:lnTo>
                    <a:pt x="340956" y="622503"/>
                  </a:lnTo>
                  <a:lnTo>
                    <a:pt x="340817" y="621233"/>
                  </a:lnTo>
                  <a:lnTo>
                    <a:pt x="341604" y="619963"/>
                  </a:lnTo>
                  <a:lnTo>
                    <a:pt x="344805" y="622503"/>
                  </a:lnTo>
                  <a:lnTo>
                    <a:pt x="344805" y="599643"/>
                  </a:lnTo>
                  <a:lnTo>
                    <a:pt x="336473" y="599643"/>
                  </a:lnTo>
                  <a:lnTo>
                    <a:pt x="336473" y="613613"/>
                  </a:lnTo>
                  <a:lnTo>
                    <a:pt x="334695" y="616077"/>
                  </a:lnTo>
                  <a:lnTo>
                    <a:pt x="334695" y="621233"/>
                  </a:lnTo>
                  <a:lnTo>
                    <a:pt x="332917" y="623773"/>
                  </a:lnTo>
                  <a:lnTo>
                    <a:pt x="330720" y="621233"/>
                  </a:lnTo>
                  <a:lnTo>
                    <a:pt x="332422" y="619963"/>
                  </a:lnTo>
                  <a:lnTo>
                    <a:pt x="334695" y="621233"/>
                  </a:lnTo>
                  <a:lnTo>
                    <a:pt x="334695" y="616077"/>
                  </a:lnTo>
                  <a:lnTo>
                    <a:pt x="332778" y="616153"/>
                  </a:lnTo>
                  <a:lnTo>
                    <a:pt x="331851" y="614883"/>
                  </a:lnTo>
                  <a:lnTo>
                    <a:pt x="331495" y="613613"/>
                  </a:lnTo>
                  <a:lnTo>
                    <a:pt x="332917" y="611073"/>
                  </a:lnTo>
                  <a:lnTo>
                    <a:pt x="334556" y="611073"/>
                  </a:lnTo>
                  <a:lnTo>
                    <a:pt x="335838" y="612343"/>
                  </a:lnTo>
                  <a:lnTo>
                    <a:pt x="336473" y="613613"/>
                  </a:lnTo>
                  <a:lnTo>
                    <a:pt x="336473" y="599643"/>
                  </a:lnTo>
                  <a:lnTo>
                    <a:pt x="321754" y="599643"/>
                  </a:lnTo>
                  <a:lnTo>
                    <a:pt x="321462" y="600151"/>
                  </a:lnTo>
                  <a:lnTo>
                    <a:pt x="321462" y="625043"/>
                  </a:lnTo>
                  <a:lnTo>
                    <a:pt x="319189" y="628853"/>
                  </a:lnTo>
                  <a:lnTo>
                    <a:pt x="317271" y="630123"/>
                  </a:lnTo>
                  <a:lnTo>
                    <a:pt x="314426" y="631393"/>
                  </a:lnTo>
                  <a:lnTo>
                    <a:pt x="312928" y="630123"/>
                  </a:lnTo>
                  <a:lnTo>
                    <a:pt x="311442" y="628853"/>
                  </a:lnTo>
                  <a:lnTo>
                    <a:pt x="311683" y="627583"/>
                  </a:lnTo>
                  <a:lnTo>
                    <a:pt x="312432" y="623773"/>
                  </a:lnTo>
                  <a:lnTo>
                    <a:pt x="310794" y="621233"/>
                  </a:lnTo>
                  <a:lnTo>
                    <a:pt x="308952" y="618693"/>
                  </a:lnTo>
                  <a:lnTo>
                    <a:pt x="308025" y="617423"/>
                  </a:lnTo>
                  <a:lnTo>
                    <a:pt x="306527" y="614883"/>
                  </a:lnTo>
                  <a:lnTo>
                    <a:pt x="305104" y="612343"/>
                  </a:lnTo>
                  <a:lnTo>
                    <a:pt x="305028" y="614883"/>
                  </a:lnTo>
                  <a:lnTo>
                    <a:pt x="304317" y="617423"/>
                  </a:lnTo>
                  <a:lnTo>
                    <a:pt x="302539" y="618693"/>
                  </a:lnTo>
                  <a:lnTo>
                    <a:pt x="301117" y="616153"/>
                  </a:lnTo>
                  <a:lnTo>
                    <a:pt x="299770" y="614883"/>
                  </a:lnTo>
                  <a:lnTo>
                    <a:pt x="300837" y="612343"/>
                  </a:lnTo>
                  <a:lnTo>
                    <a:pt x="301904" y="611073"/>
                  </a:lnTo>
                  <a:lnTo>
                    <a:pt x="303682" y="612343"/>
                  </a:lnTo>
                  <a:lnTo>
                    <a:pt x="305104" y="612343"/>
                  </a:lnTo>
                  <a:lnTo>
                    <a:pt x="306463" y="611073"/>
                  </a:lnTo>
                  <a:lnTo>
                    <a:pt x="309943" y="612343"/>
                  </a:lnTo>
                  <a:lnTo>
                    <a:pt x="314210" y="616153"/>
                  </a:lnTo>
                  <a:lnTo>
                    <a:pt x="315137" y="622503"/>
                  </a:lnTo>
                  <a:lnTo>
                    <a:pt x="316128" y="623773"/>
                  </a:lnTo>
                  <a:lnTo>
                    <a:pt x="318909" y="621233"/>
                  </a:lnTo>
                  <a:lnTo>
                    <a:pt x="320903" y="622503"/>
                  </a:lnTo>
                  <a:lnTo>
                    <a:pt x="321462" y="625043"/>
                  </a:lnTo>
                  <a:lnTo>
                    <a:pt x="321462" y="600151"/>
                  </a:lnTo>
                  <a:lnTo>
                    <a:pt x="319544" y="603453"/>
                  </a:lnTo>
                  <a:lnTo>
                    <a:pt x="316064" y="605993"/>
                  </a:lnTo>
                  <a:lnTo>
                    <a:pt x="314490" y="604723"/>
                  </a:lnTo>
                  <a:lnTo>
                    <a:pt x="313499" y="603453"/>
                  </a:lnTo>
                  <a:lnTo>
                    <a:pt x="313740" y="602183"/>
                  </a:lnTo>
                  <a:lnTo>
                    <a:pt x="313969" y="600913"/>
                  </a:lnTo>
                  <a:lnTo>
                    <a:pt x="314210" y="599643"/>
                  </a:lnTo>
                  <a:lnTo>
                    <a:pt x="312508" y="600913"/>
                  </a:lnTo>
                  <a:lnTo>
                    <a:pt x="311861" y="599643"/>
                  </a:lnTo>
                  <a:lnTo>
                    <a:pt x="308305" y="599643"/>
                  </a:lnTo>
                  <a:lnTo>
                    <a:pt x="308305" y="608533"/>
                  </a:lnTo>
                  <a:lnTo>
                    <a:pt x="303961" y="609803"/>
                  </a:lnTo>
                  <a:lnTo>
                    <a:pt x="300405" y="609803"/>
                  </a:lnTo>
                  <a:lnTo>
                    <a:pt x="297992" y="605993"/>
                  </a:lnTo>
                  <a:lnTo>
                    <a:pt x="297357" y="603453"/>
                  </a:lnTo>
                  <a:lnTo>
                    <a:pt x="299491" y="603453"/>
                  </a:lnTo>
                  <a:lnTo>
                    <a:pt x="302615" y="604723"/>
                  </a:lnTo>
                  <a:lnTo>
                    <a:pt x="305536" y="605993"/>
                  </a:lnTo>
                  <a:lnTo>
                    <a:pt x="308305" y="608533"/>
                  </a:lnTo>
                  <a:lnTo>
                    <a:pt x="308305" y="599643"/>
                  </a:lnTo>
                  <a:lnTo>
                    <a:pt x="306247" y="599643"/>
                  </a:lnTo>
                  <a:lnTo>
                    <a:pt x="310578" y="597103"/>
                  </a:lnTo>
                  <a:lnTo>
                    <a:pt x="310375" y="594563"/>
                  </a:lnTo>
                  <a:lnTo>
                    <a:pt x="309803" y="593293"/>
                  </a:lnTo>
                  <a:lnTo>
                    <a:pt x="308597" y="592023"/>
                  </a:lnTo>
                  <a:lnTo>
                    <a:pt x="308838" y="590753"/>
                  </a:lnTo>
                  <a:lnTo>
                    <a:pt x="309092" y="589483"/>
                  </a:lnTo>
                  <a:lnTo>
                    <a:pt x="311937" y="590753"/>
                  </a:lnTo>
                  <a:lnTo>
                    <a:pt x="313067" y="593293"/>
                  </a:lnTo>
                  <a:lnTo>
                    <a:pt x="313931" y="595833"/>
                  </a:lnTo>
                  <a:lnTo>
                    <a:pt x="314998" y="598373"/>
                  </a:lnTo>
                  <a:lnTo>
                    <a:pt x="319328" y="598373"/>
                  </a:lnTo>
                  <a:lnTo>
                    <a:pt x="321614" y="598373"/>
                  </a:lnTo>
                  <a:lnTo>
                    <a:pt x="363296" y="598373"/>
                  </a:lnTo>
                  <a:lnTo>
                    <a:pt x="364147" y="597103"/>
                  </a:lnTo>
                  <a:lnTo>
                    <a:pt x="368490" y="597103"/>
                  </a:lnTo>
                  <a:lnTo>
                    <a:pt x="368909" y="599643"/>
                  </a:lnTo>
                  <a:lnTo>
                    <a:pt x="369201" y="600913"/>
                  </a:lnTo>
                  <a:lnTo>
                    <a:pt x="369265" y="603453"/>
                  </a:lnTo>
                  <a:lnTo>
                    <a:pt x="369265" y="578434"/>
                  </a:lnTo>
                  <a:lnTo>
                    <a:pt x="368630" y="578053"/>
                  </a:lnTo>
                  <a:lnTo>
                    <a:pt x="366991" y="579323"/>
                  </a:lnTo>
                  <a:lnTo>
                    <a:pt x="366001" y="578891"/>
                  </a:lnTo>
                  <a:lnTo>
                    <a:pt x="366001" y="586943"/>
                  </a:lnTo>
                  <a:lnTo>
                    <a:pt x="365074" y="589483"/>
                  </a:lnTo>
                  <a:lnTo>
                    <a:pt x="364286" y="590753"/>
                  </a:lnTo>
                  <a:lnTo>
                    <a:pt x="360591" y="590753"/>
                  </a:lnTo>
                  <a:lnTo>
                    <a:pt x="361175" y="589483"/>
                  </a:lnTo>
                  <a:lnTo>
                    <a:pt x="361759" y="588213"/>
                  </a:lnTo>
                  <a:lnTo>
                    <a:pt x="363512" y="584403"/>
                  </a:lnTo>
                  <a:lnTo>
                    <a:pt x="365074" y="585673"/>
                  </a:lnTo>
                  <a:lnTo>
                    <a:pt x="366001" y="586943"/>
                  </a:lnTo>
                  <a:lnTo>
                    <a:pt x="366001" y="578891"/>
                  </a:lnTo>
                  <a:lnTo>
                    <a:pt x="364147" y="578053"/>
                  </a:lnTo>
                  <a:lnTo>
                    <a:pt x="361797" y="579323"/>
                  </a:lnTo>
                  <a:lnTo>
                    <a:pt x="359600" y="581863"/>
                  </a:lnTo>
                  <a:lnTo>
                    <a:pt x="355892" y="584403"/>
                  </a:lnTo>
                  <a:lnTo>
                    <a:pt x="351840" y="584403"/>
                  </a:lnTo>
                  <a:lnTo>
                    <a:pt x="351726" y="583133"/>
                  </a:lnTo>
                  <a:lnTo>
                    <a:pt x="351599" y="581863"/>
                  </a:lnTo>
                  <a:lnTo>
                    <a:pt x="362292" y="570433"/>
                  </a:lnTo>
                  <a:lnTo>
                    <a:pt x="369697" y="570433"/>
                  </a:lnTo>
                  <a:lnTo>
                    <a:pt x="372465" y="575271"/>
                  </a:lnTo>
                  <a:lnTo>
                    <a:pt x="373748" y="572973"/>
                  </a:lnTo>
                  <a:lnTo>
                    <a:pt x="376237" y="575513"/>
                  </a:lnTo>
                  <a:lnTo>
                    <a:pt x="376237" y="561047"/>
                  </a:lnTo>
                  <a:lnTo>
                    <a:pt x="375678" y="561543"/>
                  </a:lnTo>
                  <a:lnTo>
                    <a:pt x="373684" y="562813"/>
                  </a:lnTo>
                  <a:lnTo>
                    <a:pt x="375602" y="565353"/>
                  </a:lnTo>
                  <a:lnTo>
                    <a:pt x="374891" y="567893"/>
                  </a:lnTo>
                  <a:lnTo>
                    <a:pt x="372681" y="566623"/>
                  </a:lnTo>
                  <a:lnTo>
                    <a:pt x="371475" y="565353"/>
                  </a:lnTo>
                  <a:lnTo>
                    <a:pt x="370332" y="565353"/>
                  </a:lnTo>
                  <a:lnTo>
                    <a:pt x="368985" y="566623"/>
                  </a:lnTo>
                  <a:lnTo>
                    <a:pt x="367068" y="567893"/>
                  </a:lnTo>
                  <a:lnTo>
                    <a:pt x="364998" y="569163"/>
                  </a:lnTo>
                  <a:lnTo>
                    <a:pt x="359956" y="569163"/>
                  </a:lnTo>
                  <a:lnTo>
                    <a:pt x="360375" y="566623"/>
                  </a:lnTo>
                  <a:lnTo>
                    <a:pt x="362585" y="562813"/>
                  </a:lnTo>
                  <a:lnTo>
                    <a:pt x="363651" y="560273"/>
                  </a:lnTo>
                  <a:lnTo>
                    <a:pt x="363435" y="557733"/>
                  </a:lnTo>
                  <a:lnTo>
                    <a:pt x="362292" y="555193"/>
                  </a:lnTo>
                  <a:lnTo>
                    <a:pt x="359384" y="553923"/>
                  </a:lnTo>
                  <a:lnTo>
                    <a:pt x="358813" y="556463"/>
                  </a:lnTo>
                  <a:lnTo>
                    <a:pt x="360019" y="561543"/>
                  </a:lnTo>
                  <a:lnTo>
                    <a:pt x="356400" y="561543"/>
                  </a:lnTo>
                  <a:lnTo>
                    <a:pt x="358317" y="564083"/>
                  </a:lnTo>
                  <a:lnTo>
                    <a:pt x="359524" y="567893"/>
                  </a:lnTo>
                  <a:lnTo>
                    <a:pt x="358597" y="569163"/>
                  </a:lnTo>
                  <a:lnTo>
                    <a:pt x="355688" y="570433"/>
                  </a:lnTo>
                  <a:lnTo>
                    <a:pt x="343738" y="570433"/>
                  </a:lnTo>
                  <a:lnTo>
                    <a:pt x="340169" y="569163"/>
                  </a:lnTo>
                  <a:lnTo>
                    <a:pt x="337972" y="575513"/>
                  </a:lnTo>
                  <a:lnTo>
                    <a:pt x="336334" y="576783"/>
                  </a:lnTo>
                  <a:lnTo>
                    <a:pt x="334124" y="575513"/>
                  </a:lnTo>
                  <a:lnTo>
                    <a:pt x="331787" y="574243"/>
                  </a:lnTo>
                  <a:lnTo>
                    <a:pt x="329298" y="572973"/>
                  </a:lnTo>
                  <a:lnTo>
                    <a:pt x="323532" y="571703"/>
                  </a:lnTo>
                  <a:lnTo>
                    <a:pt x="319836" y="570433"/>
                  </a:lnTo>
                  <a:lnTo>
                    <a:pt x="316979" y="567893"/>
                  </a:lnTo>
                  <a:lnTo>
                    <a:pt x="316344" y="567016"/>
                  </a:lnTo>
                  <a:lnTo>
                    <a:pt x="316344" y="584403"/>
                  </a:lnTo>
                  <a:lnTo>
                    <a:pt x="316344" y="586943"/>
                  </a:lnTo>
                  <a:lnTo>
                    <a:pt x="315988" y="588213"/>
                  </a:lnTo>
                  <a:lnTo>
                    <a:pt x="314706" y="586943"/>
                  </a:lnTo>
                  <a:lnTo>
                    <a:pt x="312864" y="585673"/>
                  </a:lnTo>
                  <a:lnTo>
                    <a:pt x="314706" y="583133"/>
                  </a:lnTo>
                  <a:lnTo>
                    <a:pt x="316344" y="584403"/>
                  </a:lnTo>
                  <a:lnTo>
                    <a:pt x="316344" y="567016"/>
                  </a:lnTo>
                  <a:lnTo>
                    <a:pt x="316064" y="566623"/>
                  </a:lnTo>
                  <a:lnTo>
                    <a:pt x="317906" y="565353"/>
                  </a:lnTo>
                  <a:lnTo>
                    <a:pt x="321614" y="565353"/>
                  </a:lnTo>
                  <a:lnTo>
                    <a:pt x="328574" y="567893"/>
                  </a:lnTo>
                  <a:lnTo>
                    <a:pt x="332917" y="569163"/>
                  </a:lnTo>
                  <a:lnTo>
                    <a:pt x="334340" y="567893"/>
                  </a:lnTo>
                  <a:lnTo>
                    <a:pt x="335572" y="565353"/>
                  </a:lnTo>
                  <a:lnTo>
                    <a:pt x="336194" y="564083"/>
                  </a:lnTo>
                  <a:lnTo>
                    <a:pt x="340677" y="564083"/>
                  </a:lnTo>
                  <a:lnTo>
                    <a:pt x="342874" y="565353"/>
                  </a:lnTo>
                  <a:lnTo>
                    <a:pt x="345160" y="566623"/>
                  </a:lnTo>
                  <a:lnTo>
                    <a:pt x="347789" y="566623"/>
                  </a:lnTo>
                  <a:lnTo>
                    <a:pt x="347980" y="564083"/>
                  </a:lnTo>
                  <a:lnTo>
                    <a:pt x="348068" y="562813"/>
                  </a:lnTo>
                  <a:lnTo>
                    <a:pt x="341172" y="562813"/>
                  </a:lnTo>
                  <a:lnTo>
                    <a:pt x="342950" y="559003"/>
                  </a:lnTo>
                  <a:lnTo>
                    <a:pt x="344093" y="556463"/>
                  </a:lnTo>
                  <a:lnTo>
                    <a:pt x="344589" y="546303"/>
                  </a:lnTo>
                  <a:lnTo>
                    <a:pt x="344805" y="546303"/>
                  </a:lnTo>
                  <a:lnTo>
                    <a:pt x="348856" y="547573"/>
                  </a:lnTo>
                  <a:lnTo>
                    <a:pt x="349783" y="546303"/>
                  </a:lnTo>
                  <a:lnTo>
                    <a:pt x="348361" y="545033"/>
                  </a:lnTo>
                  <a:lnTo>
                    <a:pt x="348005" y="543763"/>
                  </a:lnTo>
                  <a:lnTo>
                    <a:pt x="348919" y="542493"/>
                  </a:lnTo>
                  <a:lnTo>
                    <a:pt x="349783" y="543763"/>
                  </a:lnTo>
                  <a:lnTo>
                    <a:pt x="349491" y="545033"/>
                  </a:lnTo>
                  <a:lnTo>
                    <a:pt x="351205" y="545033"/>
                  </a:lnTo>
                  <a:lnTo>
                    <a:pt x="352488" y="546303"/>
                  </a:lnTo>
                  <a:lnTo>
                    <a:pt x="356895" y="546303"/>
                  </a:lnTo>
                  <a:lnTo>
                    <a:pt x="356362" y="542493"/>
                  </a:lnTo>
                  <a:lnTo>
                    <a:pt x="356184" y="541223"/>
                  </a:lnTo>
                  <a:lnTo>
                    <a:pt x="357670" y="539953"/>
                  </a:lnTo>
                  <a:lnTo>
                    <a:pt x="368414" y="542493"/>
                  </a:lnTo>
                  <a:lnTo>
                    <a:pt x="368909" y="543763"/>
                  </a:lnTo>
                  <a:lnTo>
                    <a:pt x="368490" y="553923"/>
                  </a:lnTo>
                  <a:lnTo>
                    <a:pt x="369201" y="555193"/>
                  </a:lnTo>
                  <a:lnTo>
                    <a:pt x="374891" y="555193"/>
                  </a:lnTo>
                  <a:lnTo>
                    <a:pt x="378307" y="556463"/>
                  </a:lnTo>
                  <a:lnTo>
                    <a:pt x="378307" y="513753"/>
                  </a:lnTo>
                  <a:lnTo>
                    <a:pt x="377240" y="512013"/>
                  </a:lnTo>
                  <a:lnTo>
                    <a:pt x="377164" y="509473"/>
                  </a:lnTo>
                  <a:lnTo>
                    <a:pt x="379298" y="510743"/>
                  </a:lnTo>
                  <a:lnTo>
                    <a:pt x="383209" y="513283"/>
                  </a:lnTo>
                  <a:lnTo>
                    <a:pt x="386626" y="518363"/>
                  </a:lnTo>
                  <a:lnTo>
                    <a:pt x="389191" y="523443"/>
                  </a:lnTo>
                  <a:lnTo>
                    <a:pt x="389191" y="514235"/>
                  </a:lnTo>
                  <a:lnTo>
                    <a:pt x="388759" y="512013"/>
                  </a:lnTo>
                  <a:lnTo>
                    <a:pt x="388759" y="509473"/>
                  </a:lnTo>
                  <a:lnTo>
                    <a:pt x="388759" y="508203"/>
                  </a:lnTo>
                  <a:lnTo>
                    <a:pt x="389686" y="505663"/>
                  </a:lnTo>
                  <a:lnTo>
                    <a:pt x="394589" y="505663"/>
                  </a:lnTo>
                  <a:lnTo>
                    <a:pt x="395160" y="508203"/>
                  </a:lnTo>
                  <a:lnTo>
                    <a:pt x="395452" y="510743"/>
                  </a:lnTo>
                  <a:lnTo>
                    <a:pt x="395452" y="461340"/>
                  </a:lnTo>
                  <a:lnTo>
                    <a:pt x="395376" y="461213"/>
                  </a:lnTo>
                  <a:lnTo>
                    <a:pt x="395160" y="459943"/>
                  </a:lnTo>
                  <a:lnTo>
                    <a:pt x="395020" y="457403"/>
                  </a:lnTo>
                  <a:lnTo>
                    <a:pt x="396938" y="456133"/>
                  </a:lnTo>
                  <a:lnTo>
                    <a:pt x="401421" y="456133"/>
                  </a:lnTo>
                  <a:lnTo>
                    <a:pt x="401421" y="454863"/>
                  </a:lnTo>
                  <a:lnTo>
                    <a:pt x="399503" y="453593"/>
                  </a:lnTo>
                  <a:lnTo>
                    <a:pt x="398437" y="454863"/>
                  </a:lnTo>
                  <a:lnTo>
                    <a:pt x="397433" y="453593"/>
                  </a:lnTo>
                  <a:lnTo>
                    <a:pt x="395655" y="454863"/>
                  </a:lnTo>
                  <a:lnTo>
                    <a:pt x="395808" y="453593"/>
                  </a:lnTo>
                  <a:lnTo>
                    <a:pt x="398716" y="449783"/>
                  </a:lnTo>
                  <a:lnTo>
                    <a:pt x="401497" y="453593"/>
                  </a:lnTo>
                  <a:lnTo>
                    <a:pt x="401497" y="423113"/>
                  </a:lnTo>
                  <a:lnTo>
                    <a:pt x="393598" y="423113"/>
                  </a:lnTo>
                  <a:lnTo>
                    <a:pt x="393598" y="428193"/>
                  </a:lnTo>
                  <a:lnTo>
                    <a:pt x="391680" y="428193"/>
                  </a:lnTo>
                  <a:lnTo>
                    <a:pt x="389966" y="429463"/>
                  </a:lnTo>
                  <a:lnTo>
                    <a:pt x="390182" y="426923"/>
                  </a:lnTo>
                  <a:lnTo>
                    <a:pt x="390537" y="425653"/>
                  </a:lnTo>
                  <a:lnTo>
                    <a:pt x="391896" y="424383"/>
                  </a:lnTo>
                  <a:lnTo>
                    <a:pt x="393166" y="425653"/>
                  </a:lnTo>
                  <a:lnTo>
                    <a:pt x="393598" y="428193"/>
                  </a:lnTo>
                  <a:lnTo>
                    <a:pt x="393598" y="423113"/>
                  </a:lnTo>
                  <a:lnTo>
                    <a:pt x="382079" y="423113"/>
                  </a:lnTo>
                  <a:lnTo>
                    <a:pt x="382079" y="430733"/>
                  </a:lnTo>
                  <a:lnTo>
                    <a:pt x="381787" y="435813"/>
                  </a:lnTo>
                  <a:lnTo>
                    <a:pt x="380720" y="436359"/>
                  </a:lnTo>
                  <a:lnTo>
                    <a:pt x="380720" y="499313"/>
                  </a:lnTo>
                  <a:lnTo>
                    <a:pt x="378587" y="500583"/>
                  </a:lnTo>
                  <a:lnTo>
                    <a:pt x="377380" y="499313"/>
                  </a:lnTo>
                  <a:lnTo>
                    <a:pt x="379158" y="496773"/>
                  </a:lnTo>
                  <a:lnTo>
                    <a:pt x="380720" y="499313"/>
                  </a:lnTo>
                  <a:lnTo>
                    <a:pt x="380720" y="436359"/>
                  </a:lnTo>
                  <a:lnTo>
                    <a:pt x="379298" y="437083"/>
                  </a:lnTo>
                  <a:lnTo>
                    <a:pt x="377456" y="437083"/>
                  </a:lnTo>
                  <a:lnTo>
                    <a:pt x="377456" y="484073"/>
                  </a:lnTo>
                  <a:lnTo>
                    <a:pt x="376948" y="485343"/>
                  </a:lnTo>
                  <a:lnTo>
                    <a:pt x="374040" y="485343"/>
                  </a:lnTo>
                  <a:lnTo>
                    <a:pt x="374396" y="484073"/>
                  </a:lnTo>
                  <a:lnTo>
                    <a:pt x="375386" y="482803"/>
                  </a:lnTo>
                  <a:lnTo>
                    <a:pt x="377164" y="482803"/>
                  </a:lnTo>
                  <a:lnTo>
                    <a:pt x="377456" y="484073"/>
                  </a:lnTo>
                  <a:lnTo>
                    <a:pt x="377456" y="437083"/>
                  </a:lnTo>
                  <a:lnTo>
                    <a:pt x="375526" y="437083"/>
                  </a:lnTo>
                  <a:lnTo>
                    <a:pt x="375526" y="435813"/>
                  </a:lnTo>
                  <a:lnTo>
                    <a:pt x="375742" y="434543"/>
                  </a:lnTo>
                  <a:lnTo>
                    <a:pt x="376669" y="433273"/>
                  </a:lnTo>
                  <a:lnTo>
                    <a:pt x="376593" y="432003"/>
                  </a:lnTo>
                  <a:lnTo>
                    <a:pt x="376529" y="430733"/>
                  </a:lnTo>
                  <a:lnTo>
                    <a:pt x="376453" y="429463"/>
                  </a:lnTo>
                  <a:lnTo>
                    <a:pt x="381431" y="429463"/>
                  </a:lnTo>
                  <a:lnTo>
                    <a:pt x="382079" y="430733"/>
                  </a:lnTo>
                  <a:lnTo>
                    <a:pt x="382079" y="423113"/>
                  </a:lnTo>
                  <a:lnTo>
                    <a:pt x="369201" y="423113"/>
                  </a:lnTo>
                  <a:lnTo>
                    <a:pt x="369201" y="538683"/>
                  </a:lnTo>
                  <a:lnTo>
                    <a:pt x="366776" y="541223"/>
                  </a:lnTo>
                  <a:lnTo>
                    <a:pt x="364934" y="541223"/>
                  </a:lnTo>
                  <a:lnTo>
                    <a:pt x="363359" y="539953"/>
                  </a:lnTo>
                  <a:lnTo>
                    <a:pt x="363220" y="537413"/>
                  </a:lnTo>
                  <a:lnTo>
                    <a:pt x="363080" y="536143"/>
                  </a:lnTo>
                  <a:lnTo>
                    <a:pt x="367487" y="536143"/>
                  </a:lnTo>
                  <a:lnTo>
                    <a:pt x="369125" y="537413"/>
                  </a:lnTo>
                  <a:lnTo>
                    <a:pt x="369201" y="538683"/>
                  </a:lnTo>
                  <a:lnTo>
                    <a:pt x="369201" y="423113"/>
                  </a:lnTo>
                  <a:lnTo>
                    <a:pt x="358533" y="423113"/>
                  </a:lnTo>
                  <a:lnTo>
                    <a:pt x="358533" y="532333"/>
                  </a:lnTo>
                  <a:lnTo>
                    <a:pt x="356323" y="534873"/>
                  </a:lnTo>
                  <a:lnTo>
                    <a:pt x="354685" y="533603"/>
                  </a:lnTo>
                  <a:lnTo>
                    <a:pt x="356755" y="531063"/>
                  </a:lnTo>
                  <a:lnTo>
                    <a:pt x="358533" y="532333"/>
                  </a:lnTo>
                  <a:lnTo>
                    <a:pt x="358533" y="423113"/>
                  </a:lnTo>
                  <a:lnTo>
                    <a:pt x="357746" y="423113"/>
                  </a:lnTo>
                  <a:lnTo>
                    <a:pt x="357746" y="494233"/>
                  </a:lnTo>
                  <a:lnTo>
                    <a:pt x="357530" y="496773"/>
                  </a:lnTo>
                  <a:lnTo>
                    <a:pt x="355892" y="499313"/>
                  </a:lnTo>
                  <a:lnTo>
                    <a:pt x="355396" y="499313"/>
                  </a:lnTo>
                  <a:lnTo>
                    <a:pt x="355396" y="518363"/>
                  </a:lnTo>
                  <a:lnTo>
                    <a:pt x="354114" y="522173"/>
                  </a:lnTo>
                  <a:lnTo>
                    <a:pt x="353695" y="524713"/>
                  </a:lnTo>
                  <a:lnTo>
                    <a:pt x="352983" y="525983"/>
                  </a:lnTo>
                  <a:lnTo>
                    <a:pt x="351269" y="525983"/>
                  </a:lnTo>
                  <a:lnTo>
                    <a:pt x="349872" y="522236"/>
                  </a:lnTo>
                  <a:lnTo>
                    <a:pt x="349846" y="520903"/>
                  </a:lnTo>
                  <a:lnTo>
                    <a:pt x="349567" y="520903"/>
                  </a:lnTo>
                  <a:lnTo>
                    <a:pt x="350558" y="514553"/>
                  </a:lnTo>
                  <a:lnTo>
                    <a:pt x="350989" y="512013"/>
                  </a:lnTo>
                  <a:lnTo>
                    <a:pt x="351205" y="510743"/>
                  </a:lnTo>
                  <a:lnTo>
                    <a:pt x="351942" y="509473"/>
                  </a:lnTo>
                  <a:lnTo>
                    <a:pt x="352691" y="508203"/>
                  </a:lnTo>
                  <a:lnTo>
                    <a:pt x="353974" y="510743"/>
                  </a:lnTo>
                  <a:lnTo>
                    <a:pt x="355117" y="514553"/>
                  </a:lnTo>
                  <a:lnTo>
                    <a:pt x="355396" y="518363"/>
                  </a:lnTo>
                  <a:lnTo>
                    <a:pt x="355396" y="499313"/>
                  </a:lnTo>
                  <a:lnTo>
                    <a:pt x="352336" y="499313"/>
                  </a:lnTo>
                  <a:lnTo>
                    <a:pt x="351053" y="501853"/>
                  </a:lnTo>
                  <a:lnTo>
                    <a:pt x="349275" y="501853"/>
                  </a:lnTo>
                  <a:lnTo>
                    <a:pt x="348208" y="498043"/>
                  </a:lnTo>
                  <a:lnTo>
                    <a:pt x="348145" y="495503"/>
                  </a:lnTo>
                  <a:lnTo>
                    <a:pt x="348996" y="494233"/>
                  </a:lnTo>
                  <a:lnTo>
                    <a:pt x="350989" y="492963"/>
                  </a:lnTo>
                  <a:lnTo>
                    <a:pt x="355612" y="492963"/>
                  </a:lnTo>
                  <a:lnTo>
                    <a:pt x="357746" y="494233"/>
                  </a:lnTo>
                  <a:lnTo>
                    <a:pt x="357746" y="423113"/>
                  </a:lnTo>
                  <a:lnTo>
                    <a:pt x="345160" y="423113"/>
                  </a:lnTo>
                  <a:lnTo>
                    <a:pt x="345160" y="533603"/>
                  </a:lnTo>
                  <a:lnTo>
                    <a:pt x="343801" y="533603"/>
                  </a:lnTo>
                  <a:lnTo>
                    <a:pt x="341668" y="532333"/>
                  </a:lnTo>
                  <a:lnTo>
                    <a:pt x="342950" y="531063"/>
                  </a:lnTo>
                  <a:lnTo>
                    <a:pt x="345160" y="533603"/>
                  </a:lnTo>
                  <a:lnTo>
                    <a:pt x="345160" y="423113"/>
                  </a:lnTo>
                  <a:lnTo>
                    <a:pt x="341744" y="423113"/>
                  </a:lnTo>
                  <a:lnTo>
                    <a:pt x="341744" y="519633"/>
                  </a:lnTo>
                  <a:lnTo>
                    <a:pt x="341096" y="520687"/>
                  </a:lnTo>
                  <a:lnTo>
                    <a:pt x="341096" y="538683"/>
                  </a:lnTo>
                  <a:lnTo>
                    <a:pt x="338683" y="542493"/>
                  </a:lnTo>
                  <a:lnTo>
                    <a:pt x="339813" y="545033"/>
                  </a:lnTo>
                  <a:lnTo>
                    <a:pt x="339750" y="548843"/>
                  </a:lnTo>
                  <a:lnTo>
                    <a:pt x="338188" y="551383"/>
                  </a:lnTo>
                  <a:lnTo>
                    <a:pt x="336194" y="551383"/>
                  </a:lnTo>
                  <a:lnTo>
                    <a:pt x="334987" y="550113"/>
                  </a:lnTo>
                  <a:lnTo>
                    <a:pt x="334060" y="548843"/>
                  </a:lnTo>
                  <a:lnTo>
                    <a:pt x="332867" y="546303"/>
                  </a:lnTo>
                  <a:lnTo>
                    <a:pt x="332282" y="545033"/>
                  </a:lnTo>
                  <a:lnTo>
                    <a:pt x="333349" y="538683"/>
                  </a:lnTo>
                  <a:lnTo>
                    <a:pt x="335978" y="536143"/>
                  </a:lnTo>
                  <a:lnTo>
                    <a:pt x="340741" y="536143"/>
                  </a:lnTo>
                  <a:lnTo>
                    <a:pt x="340956" y="537413"/>
                  </a:lnTo>
                  <a:lnTo>
                    <a:pt x="341096" y="538683"/>
                  </a:lnTo>
                  <a:lnTo>
                    <a:pt x="341096" y="520687"/>
                  </a:lnTo>
                  <a:lnTo>
                    <a:pt x="340956" y="520903"/>
                  </a:lnTo>
                  <a:lnTo>
                    <a:pt x="339534" y="519633"/>
                  </a:lnTo>
                  <a:lnTo>
                    <a:pt x="338899" y="517093"/>
                  </a:lnTo>
                  <a:lnTo>
                    <a:pt x="338328" y="515823"/>
                  </a:lnTo>
                  <a:lnTo>
                    <a:pt x="338607" y="512013"/>
                  </a:lnTo>
                  <a:lnTo>
                    <a:pt x="340525" y="514553"/>
                  </a:lnTo>
                  <a:lnTo>
                    <a:pt x="341388" y="517093"/>
                  </a:lnTo>
                  <a:lnTo>
                    <a:pt x="341744" y="519633"/>
                  </a:lnTo>
                  <a:lnTo>
                    <a:pt x="341744" y="423113"/>
                  </a:lnTo>
                  <a:lnTo>
                    <a:pt x="336550" y="423113"/>
                  </a:lnTo>
                  <a:lnTo>
                    <a:pt x="336550" y="515823"/>
                  </a:lnTo>
                  <a:lnTo>
                    <a:pt x="333921" y="517093"/>
                  </a:lnTo>
                  <a:lnTo>
                    <a:pt x="331787" y="517093"/>
                  </a:lnTo>
                  <a:lnTo>
                    <a:pt x="331787" y="531063"/>
                  </a:lnTo>
                  <a:lnTo>
                    <a:pt x="330288" y="532142"/>
                  </a:lnTo>
                  <a:lnTo>
                    <a:pt x="330288" y="547573"/>
                  </a:lnTo>
                  <a:lnTo>
                    <a:pt x="329082" y="551383"/>
                  </a:lnTo>
                  <a:lnTo>
                    <a:pt x="328218" y="547573"/>
                  </a:lnTo>
                  <a:lnTo>
                    <a:pt x="329082" y="546303"/>
                  </a:lnTo>
                  <a:lnTo>
                    <a:pt x="330288" y="547573"/>
                  </a:lnTo>
                  <a:lnTo>
                    <a:pt x="330288" y="532142"/>
                  </a:lnTo>
                  <a:lnTo>
                    <a:pt x="330009" y="532333"/>
                  </a:lnTo>
                  <a:lnTo>
                    <a:pt x="328218" y="531063"/>
                  </a:lnTo>
                  <a:lnTo>
                    <a:pt x="329222" y="529793"/>
                  </a:lnTo>
                  <a:lnTo>
                    <a:pt x="330212" y="528523"/>
                  </a:lnTo>
                  <a:lnTo>
                    <a:pt x="331787" y="531063"/>
                  </a:lnTo>
                  <a:lnTo>
                    <a:pt x="331787" y="517093"/>
                  </a:lnTo>
                  <a:lnTo>
                    <a:pt x="329438" y="517093"/>
                  </a:lnTo>
                  <a:lnTo>
                    <a:pt x="329501" y="512013"/>
                  </a:lnTo>
                  <a:lnTo>
                    <a:pt x="336334" y="512013"/>
                  </a:lnTo>
                  <a:lnTo>
                    <a:pt x="336257" y="514553"/>
                  </a:lnTo>
                  <a:lnTo>
                    <a:pt x="336550" y="515823"/>
                  </a:lnTo>
                  <a:lnTo>
                    <a:pt x="336550" y="423113"/>
                  </a:lnTo>
                  <a:lnTo>
                    <a:pt x="336054" y="423113"/>
                  </a:lnTo>
                  <a:lnTo>
                    <a:pt x="336054" y="445973"/>
                  </a:lnTo>
                  <a:lnTo>
                    <a:pt x="333349" y="449783"/>
                  </a:lnTo>
                  <a:lnTo>
                    <a:pt x="333057" y="451053"/>
                  </a:lnTo>
                  <a:lnTo>
                    <a:pt x="332562" y="453593"/>
                  </a:lnTo>
                  <a:lnTo>
                    <a:pt x="332346" y="456133"/>
                  </a:lnTo>
                  <a:lnTo>
                    <a:pt x="334772" y="458673"/>
                  </a:lnTo>
                  <a:lnTo>
                    <a:pt x="330644" y="458673"/>
                  </a:lnTo>
                  <a:lnTo>
                    <a:pt x="331139" y="461213"/>
                  </a:lnTo>
                  <a:lnTo>
                    <a:pt x="330568" y="463753"/>
                  </a:lnTo>
                  <a:lnTo>
                    <a:pt x="332066" y="463753"/>
                  </a:lnTo>
                  <a:lnTo>
                    <a:pt x="333565" y="461213"/>
                  </a:lnTo>
                  <a:lnTo>
                    <a:pt x="335407" y="463753"/>
                  </a:lnTo>
                  <a:lnTo>
                    <a:pt x="333705" y="463753"/>
                  </a:lnTo>
                  <a:lnTo>
                    <a:pt x="332143" y="465023"/>
                  </a:lnTo>
                  <a:lnTo>
                    <a:pt x="330568" y="463753"/>
                  </a:lnTo>
                  <a:lnTo>
                    <a:pt x="328650" y="463753"/>
                  </a:lnTo>
                  <a:lnTo>
                    <a:pt x="328650" y="482803"/>
                  </a:lnTo>
                  <a:lnTo>
                    <a:pt x="327012" y="482803"/>
                  </a:lnTo>
                  <a:lnTo>
                    <a:pt x="325615" y="480390"/>
                  </a:lnTo>
                  <a:lnTo>
                    <a:pt x="328434" y="481533"/>
                  </a:lnTo>
                  <a:lnTo>
                    <a:pt x="328650" y="482803"/>
                  </a:lnTo>
                  <a:lnTo>
                    <a:pt x="328650" y="463753"/>
                  </a:lnTo>
                  <a:lnTo>
                    <a:pt x="326021" y="463753"/>
                  </a:lnTo>
                  <a:lnTo>
                    <a:pt x="328015" y="467563"/>
                  </a:lnTo>
                  <a:lnTo>
                    <a:pt x="327545" y="468744"/>
                  </a:lnTo>
                  <a:lnTo>
                    <a:pt x="327431" y="470014"/>
                  </a:lnTo>
                  <a:lnTo>
                    <a:pt x="327228" y="472643"/>
                  </a:lnTo>
                  <a:lnTo>
                    <a:pt x="327152" y="475183"/>
                  </a:lnTo>
                  <a:lnTo>
                    <a:pt x="326377" y="477723"/>
                  </a:lnTo>
                  <a:lnTo>
                    <a:pt x="325412" y="480034"/>
                  </a:lnTo>
                  <a:lnTo>
                    <a:pt x="324815" y="478993"/>
                  </a:lnTo>
                  <a:lnTo>
                    <a:pt x="323951" y="481533"/>
                  </a:lnTo>
                  <a:lnTo>
                    <a:pt x="322745" y="482803"/>
                  </a:lnTo>
                  <a:lnTo>
                    <a:pt x="318833" y="487883"/>
                  </a:lnTo>
                  <a:lnTo>
                    <a:pt x="321462" y="490423"/>
                  </a:lnTo>
                  <a:lnTo>
                    <a:pt x="321614" y="491693"/>
                  </a:lnTo>
                  <a:lnTo>
                    <a:pt x="323100" y="494233"/>
                  </a:lnTo>
                  <a:lnTo>
                    <a:pt x="322529" y="494055"/>
                  </a:lnTo>
                  <a:lnTo>
                    <a:pt x="322529" y="534873"/>
                  </a:lnTo>
                  <a:lnTo>
                    <a:pt x="320687" y="536143"/>
                  </a:lnTo>
                  <a:lnTo>
                    <a:pt x="318338" y="536143"/>
                  </a:lnTo>
                  <a:lnTo>
                    <a:pt x="317411" y="534873"/>
                  </a:lnTo>
                  <a:lnTo>
                    <a:pt x="317309" y="533603"/>
                  </a:lnTo>
                  <a:lnTo>
                    <a:pt x="317195" y="532333"/>
                  </a:lnTo>
                  <a:lnTo>
                    <a:pt x="319189" y="529793"/>
                  </a:lnTo>
                  <a:lnTo>
                    <a:pt x="321183" y="531063"/>
                  </a:lnTo>
                  <a:lnTo>
                    <a:pt x="322249" y="532333"/>
                  </a:lnTo>
                  <a:lnTo>
                    <a:pt x="322529" y="534873"/>
                  </a:lnTo>
                  <a:lnTo>
                    <a:pt x="322529" y="494055"/>
                  </a:lnTo>
                  <a:lnTo>
                    <a:pt x="319265" y="492963"/>
                  </a:lnTo>
                  <a:lnTo>
                    <a:pt x="316268" y="492963"/>
                  </a:lnTo>
                  <a:lnTo>
                    <a:pt x="316699" y="498043"/>
                  </a:lnTo>
                  <a:lnTo>
                    <a:pt x="314921" y="499313"/>
                  </a:lnTo>
                  <a:lnTo>
                    <a:pt x="316623" y="501853"/>
                  </a:lnTo>
                  <a:lnTo>
                    <a:pt x="317271" y="503123"/>
                  </a:lnTo>
                  <a:lnTo>
                    <a:pt x="316344" y="504393"/>
                  </a:lnTo>
                  <a:lnTo>
                    <a:pt x="314210" y="504990"/>
                  </a:lnTo>
                  <a:lnTo>
                    <a:pt x="314210" y="531063"/>
                  </a:lnTo>
                  <a:lnTo>
                    <a:pt x="313715" y="531063"/>
                  </a:lnTo>
                  <a:lnTo>
                    <a:pt x="313715" y="564083"/>
                  </a:lnTo>
                  <a:lnTo>
                    <a:pt x="313067" y="566623"/>
                  </a:lnTo>
                  <a:lnTo>
                    <a:pt x="311861" y="565353"/>
                  </a:lnTo>
                  <a:lnTo>
                    <a:pt x="310654" y="564083"/>
                  </a:lnTo>
                  <a:lnTo>
                    <a:pt x="309867" y="562813"/>
                  </a:lnTo>
                  <a:lnTo>
                    <a:pt x="309981" y="561543"/>
                  </a:lnTo>
                  <a:lnTo>
                    <a:pt x="310083" y="560273"/>
                  </a:lnTo>
                  <a:lnTo>
                    <a:pt x="310438" y="559003"/>
                  </a:lnTo>
                  <a:lnTo>
                    <a:pt x="312572" y="560273"/>
                  </a:lnTo>
                  <a:lnTo>
                    <a:pt x="312928" y="561543"/>
                  </a:lnTo>
                  <a:lnTo>
                    <a:pt x="313715" y="564083"/>
                  </a:lnTo>
                  <a:lnTo>
                    <a:pt x="313715" y="531063"/>
                  </a:lnTo>
                  <a:lnTo>
                    <a:pt x="313143" y="531063"/>
                  </a:lnTo>
                  <a:lnTo>
                    <a:pt x="311581" y="528523"/>
                  </a:lnTo>
                  <a:lnTo>
                    <a:pt x="312788" y="527253"/>
                  </a:lnTo>
                  <a:lnTo>
                    <a:pt x="314210" y="531063"/>
                  </a:lnTo>
                  <a:lnTo>
                    <a:pt x="314210" y="504990"/>
                  </a:lnTo>
                  <a:lnTo>
                    <a:pt x="311721" y="505663"/>
                  </a:lnTo>
                  <a:lnTo>
                    <a:pt x="309372" y="504393"/>
                  </a:lnTo>
                  <a:lnTo>
                    <a:pt x="307594" y="501853"/>
                  </a:lnTo>
                  <a:lnTo>
                    <a:pt x="308381" y="499313"/>
                  </a:lnTo>
                  <a:lnTo>
                    <a:pt x="310083" y="498043"/>
                  </a:lnTo>
                  <a:lnTo>
                    <a:pt x="312077" y="498043"/>
                  </a:lnTo>
                  <a:lnTo>
                    <a:pt x="312508" y="496773"/>
                  </a:lnTo>
                  <a:lnTo>
                    <a:pt x="313283" y="495503"/>
                  </a:lnTo>
                  <a:lnTo>
                    <a:pt x="312788" y="494233"/>
                  </a:lnTo>
                  <a:lnTo>
                    <a:pt x="308800" y="494233"/>
                  </a:lnTo>
                  <a:lnTo>
                    <a:pt x="305028" y="496773"/>
                  </a:lnTo>
                  <a:lnTo>
                    <a:pt x="304825" y="496849"/>
                  </a:lnTo>
                  <a:lnTo>
                    <a:pt x="304825" y="508203"/>
                  </a:lnTo>
                  <a:lnTo>
                    <a:pt x="303466" y="509473"/>
                  </a:lnTo>
                  <a:lnTo>
                    <a:pt x="302044" y="508419"/>
                  </a:lnTo>
                  <a:lnTo>
                    <a:pt x="302044" y="557733"/>
                  </a:lnTo>
                  <a:lnTo>
                    <a:pt x="300697" y="559003"/>
                  </a:lnTo>
                  <a:lnTo>
                    <a:pt x="298424" y="560273"/>
                  </a:lnTo>
                  <a:lnTo>
                    <a:pt x="298919" y="556463"/>
                  </a:lnTo>
                  <a:lnTo>
                    <a:pt x="296354" y="554101"/>
                  </a:lnTo>
                  <a:lnTo>
                    <a:pt x="296354" y="580593"/>
                  </a:lnTo>
                  <a:lnTo>
                    <a:pt x="295503" y="581863"/>
                  </a:lnTo>
                  <a:lnTo>
                    <a:pt x="294081" y="581863"/>
                  </a:lnTo>
                  <a:lnTo>
                    <a:pt x="294081" y="612343"/>
                  </a:lnTo>
                  <a:lnTo>
                    <a:pt x="293725" y="613613"/>
                  </a:lnTo>
                  <a:lnTo>
                    <a:pt x="293585" y="616153"/>
                  </a:lnTo>
                  <a:lnTo>
                    <a:pt x="291592" y="614883"/>
                  </a:lnTo>
                  <a:lnTo>
                    <a:pt x="290880" y="612343"/>
                  </a:lnTo>
                  <a:lnTo>
                    <a:pt x="290385" y="611073"/>
                  </a:lnTo>
                  <a:lnTo>
                    <a:pt x="290880" y="608533"/>
                  </a:lnTo>
                  <a:lnTo>
                    <a:pt x="293077" y="609803"/>
                  </a:lnTo>
                  <a:lnTo>
                    <a:pt x="294081" y="612343"/>
                  </a:lnTo>
                  <a:lnTo>
                    <a:pt x="294081" y="581863"/>
                  </a:lnTo>
                  <a:lnTo>
                    <a:pt x="292938" y="581863"/>
                  </a:lnTo>
                  <a:lnTo>
                    <a:pt x="292658" y="581507"/>
                  </a:lnTo>
                  <a:lnTo>
                    <a:pt x="292658" y="597103"/>
                  </a:lnTo>
                  <a:lnTo>
                    <a:pt x="291452" y="599643"/>
                  </a:lnTo>
                  <a:lnTo>
                    <a:pt x="286677" y="599643"/>
                  </a:lnTo>
                  <a:lnTo>
                    <a:pt x="286677" y="605993"/>
                  </a:lnTo>
                  <a:lnTo>
                    <a:pt x="285191" y="608533"/>
                  </a:lnTo>
                  <a:lnTo>
                    <a:pt x="283273" y="605993"/>
                  </a:lnTo>
                  <a:lnTo>
                    <a:pt x="285470" y="602183"/>
                  </a:lnTo>
                  <a:lnTo>
                    <a:pt x="286473" y="604723"/>
                  </a:lnTo>
                  <a:lnTo>
                    <a:pt x="286677" y="605993"/>
                  </a:lnTo>
                  <a:lnTo>
                    <a:pt x="286677" y="599643"/>
                  </a:lnTo>
                  <a:lnTo>
                    <a:pt x="281559" y="599643"/>
                  </a:lnTo>
                  <a:lnTo>
                    <a:pt x="282702" y="598373"/>
                  </a:lnTo>
                  <a:lnTo>
                    <a:pt x="282625" y="597103"/>
                  </a:lnTo>
                  <a:lnTo>
                    <a:pt x="282130" y="593293"/>
                  </a:lnTo>
                  <a:lnTo>
                    <a:pt x="284403" y="592023"/>
                  </a:lnTo>
                  <a:lnTo>
                    <a:pt x="287324" y="592023"/>
                  </a:lnTo>
                  <a:lnTo>
                    <a:pt x="289737" y="590753"/>
                  </a:lnTo>
                  <a:lnTo>
                    <a:pt x="291871" y="592023"/>
                  </a:lnTo>
                  <a:lnTo>
                    <a:pt x="292303" y="594563"/>
                  </a:lnTo>
                  <a:lnTo>
                    <a:pt x="292658" y="597103"/>
                  </a:lnTo>
                  <a:lnTo>
                    <a:pt x="292658" y="581507"/>
                  </a:lnTo>
                  <a:lnTo>
                    <a:pt x="291947" y="580593"/>
                  </a:lnTo>
                  <a:lnTo>
                    <a:pt x="295427" y="579323"/>
                  </a:lnTo>
                  <a:lnTo>
                    <a:pt x="296354" y="580593"/>
                  </a:lnTo>
                  <a:lnTo>
                    <a:pt x="296354" y="554101"/>
                  </a:lnTo>
                  <a:lnTo>
                    <a:pt x="294792" y="552653"/>
                  </a:lnTo>
                  <a:lnTo>
                    <a:pt x="296354" y="551383"/>
                  </a:lnTo>
                  <a:lnTo>
                    <a:pt x="300266" y="552653"/>
                  </a:lnTo>
                  <a:lnTo>
                    <a:pt x="300977" y="555193"/>
                  </a:lnTo>
                  <a:lnTo>
                    <a:pt x="302044" y="557733"/>
                  </a:lnTo>
                  <a:lnTo>
                    <a:pt x="302044" y="508419"/>
                  </a:lnTo>
                  <a:lnTo>
                    <a:pt x="301764" y="508203"/>
                  </a:lnTo>
                  <a:lnTo>
                    <a:pt x="303110" y="505663"/>
                  </a:lnTo>
                  <a:lnTo>
                    <a:pt x="304825" y="508203"/>
                  </a:lnTo>
                  <a:lnTo>
                    <a:pt x="304825" y="496849"/>
                  </a:lnTo>
                  <a:lnTo>
                    <a:pt x="301409" y="497954"/>
                  </a:lnTo>
                  <a:lnTo>
                    <a:pt x="301409" y="500583"/>
                  </a:lnTo>
                  <a:lnTo>
                    <a:pt x="300405" y="501853"/>
                  </a:lnTo>
                  <a:lnTo>
                    <a:pt x="295224" y="501853"/>
                  </a:lnTo>
                  <a:lnTo>
                    <a:pt x="295224" y="541223"/>
                  </a:lnTo>
                  <a:lnTo>
                    <a:pt x="294157" y="543763"/>
                  </a:lnTo>
                  <a:lnTo>
                    <a:pt x="289814" y="546303"/>
                  </a:lnTo>
                  <a:lnTo>
                    <a:pt x="289674" y="547573"/>
                  </a:lnTo>
                  <a:lnTo>
                    <a:pt x="290741" y="550113"/>
                  </a:lnTo>
                  <a:lnTo>
                    <a:pt x="291871" y="551383"/>
                  </a:lnTo>
                  <a:lnTo>
                    <a:pt x="291655" y="553923"/>
                  </a:lnTo>
                  <a:lnTo>
                    <a:pt x="290880" y="554380"/>
                  </a:lnTo>
                  <a:lnTo>
                    <a:pt x="290880" y="572973"/>
                  </a:lnTo>
                  <a:lnTo>
                    <a:pt x="288886" y="575513"/>
                  </a:lnTo>
                  <a:lnTo>
                    <a:pt x="286969" y="575513"/>
                  </a:lnTo>
                  <a:lnTo>
                    <a:pt x="286473" y="574243"/>
                  </a:lnTo>
                  <a:lnTo>
                    <a:pt x="286397" y="571703"/>
                  </a:lnTo>
                  <a:lnTo>
                    <a:pt x="288099" y="570433"/>
                  </a:lnTo>
                  <a:lnTo>
                    <a:pt x="290309" y="570433"/>
                  </a:lnTo>
                  <a:lnTo>
                    <a:pt x="290385" y="571703"/>
                  </a:lnTo>
                  <a:lnTo>
                    <a:pt x="290880" y="572973"/>
                  </a:lnTo>
                  <a:lnTo>
                    <a:pt x="290880" y="554380"/>
                  </a:lnTo>
                  <a:lnTo>
                    <a:pt x="287248" y="556463"/>
                  </a:lnTo>
                  <a:lnTo>
                    <a:pt x="286677" y="556806"/>
                  </a:lnTo>
                  <a:lnTo>
                    <a:pt x="286677" y="566623"/>
                  </a:lnTo>
                  <a:lnTo>
                    <a:pt x="284480" y="569163"/>
                  </a:lnTo>
                  <a:lnTo>
                    <a:pt x="282625" y="567893"/>
                  </a:lnTo>
                  <a:lnTo>
                    <a:pt x="284899" y="565353"/>
                  </a:lnTo>
                  <a:lnTo>
                    <a:pt x="286677" y="566623"/>
                  </a:lnTo>
                  <a:lnTo>
                    <a:pt x="286677" y="556806"/>
                  </a:lnTo>
                  <a:lnTo>
                    <a:pt x="285115" y="557733"/>
                  </a:lnTo>
                  <a:lnTo>
                    <a:pt x="284048" y="561543"/>
                  </a:lnTo>
                  <a:lnTo>
                    <a:pt x="282676" y="560273"/>
                  </a:lnTo>
                  <a:lnTo>
                    <a:pt x="281419" y="559117"/>
                  </a:lnTo>
                  <a:lnTo>
                    <a:pt x="281419" y="589483"/>
                  </a:lnTo>
                  <a:lnTo>
                    <a:pt x="280771" y="592023"/>
                  </a:lnTo>
                  <a:lnTo>
                    <a:pt x="278574" y="592023"/>
                  </a:lnTo>
                  <a:lnTo>
                    <a:pt x="278003" y="590753"/>
                  </a:lnTo>
                  <a:lnTo>
                    <a:pt x="276148" y="589483"/>
                  </a:lnTo>
                  <a:lnTo>
                    <a:pt x="276301" y="588213"/>
                  </a:lnTo>
                  <a:lnTo>
                    <a:pt x="278282" y="586943"/>
                  </a:lnTo>
                  <a:lnTo>
                    <a:pt x="279641" y="588213"/>
                  </a:lnTo>
                  <a:lnTo>
                    <a:pt x="281419" y="589483"/>
                  </a:lnTo>
                  <a:lnTo>
                    <a:pt x="281419" y="559117"/>
                  </a:lnTo>
                  <a:lnTo>
                    <a:pt x="279920" y="557733"/>
                  </a:lnTo>
                  <a:lnTo>
                    <a:pt x="277431" y="556679"/>
                  </a:lnTo>
                  <a:lnTo>
                    <a:pt x="277431" y="571703"/>
                  </a:lnTo>
                  <a:lnTo>
                    <a:pt x="275869" y="572973"/>
                  </a:lnTo>
                  <a:lnTo>
                    <a:pt x="271322" y="574243"/>
                  </a:lnTo>
                  <a:lnTo>
                    <a:pt x="266128" y="574243"/>
                  </a:lnTo>
                  <a:lnTo>
                    <a:pt x="265836" y="569163"/>
                  </a:lnTo>
                  <a:lnTo>
                    <a:pt x="269113" y="570433"/>
                  </a:lnTo>
                  <a:lnTo>
                    <a:pt x="275297" y="570433"/>
                  </a:lnTo>
                  <a:lnTo>
                    <a:pt x="277431" y="571703"/>
                  </a:lnTo>
                  <a:lnTo>
                    <a:pt x="277431" y="556679"/>
                  </a:lnTo>
                  <a:lnTo>
                    <a:pt x="276936" y="556463"/>
                  </a:lnTo>
                  <a:lnTo>
                    <a:pt x="277241" y="555193"/>
                  </a:lnTo>
                  <a:lnTo>
                    <a:pt x="277863" y="552653"/>
                  </a:lnTo>
                  <a:lnTo>
                    <a:pt x="277291" y="551383"/>
                  </a:lnTo>
                  <a:lnTo>
                    <a:pt x="276720" y="550113"/>
                  </a:lnTo>
                  <a:lnTo>
                    <a:pt x="276085" y="548843"/>
                  </a:lnTo>
                  <a:lnTo>
                    <a:pt x="276225" y="547573"/>
                  </a:lnTo>
                  <a:lnTo>
                    <a:pt x="272948" y="547573"/>
                  </a:lnTo>
                  <a:lnTo>
                    <a:pt x="272389" y="548843"/>
                  </a:lnTo>
                  <a:lnTo>
                    <a:pt x="272313" y="551383"/>
                  </a:lnTo>
                  <a:lnTo>
                    <a:pt x="272237" y="553923"/>
                  </a:lnTo>
                  <a:lnTo>
                    <a:pt x="270243" y="555193"/>
                  </a:lnTo>
                  <a:lnTo>
                    <a:pt x="268465" y="553923"/>
                  </a:lnTo>
                  <a:lnTo>
                    <a:pt x="270179" y="552653"/>
                  </a:lnTo>
                  <a:lnTo>
                    <a:pt x="272237" y="553923"/>
                  </a:lnTo>
                  <a:lnTo>
                    <a:pt x="272237" y="551294"/>
                  </a:lnTo>
                  <a:lnTo>
                    <a:pt x="270179" y="548843"/>
                  </a:lnTo>
                  <a:lnTo>
                    <a:pt x="268401" y="548843"/>
                  </a:lnTo>
                  <a:lnTo>
                    <a:pt x="267906" y="546303"/>
                  </a:lnTo>
                  <a:lnTo>
                    <a:pt x="264629" y="545033"/>
                  </a:lnTo>
                  <a:lnTo>
                    <a:pt x="260718" y="545033"/>
                  </a:lnTo>
                  <a:lnTo>
                    <a:pt x="258445" y="543763"/>
                  </a:lnTo>
                  <a:lnTo>
                    <a:pt x="262775" y="541223"/>
                  </a:lnTo>
                  <a:lnTo>
                    <a:pt x="275082" y="541223"/>
                  </a:lnTo>
                  <a:lnTo>
                    <a:pt x="279641" y="537413"/>
                  </a:lnTo>
                  <a:lnTo>
                    <a:pt x="282702" y="536143"/>
                  </a:lnTo>
                  <a:lnTo>
                    <a:pt x="285965" y="533603"/>
                  </a:lnTo>
                  <a:lnTo>
                    <a:pt x="287743" y="539953"/>
                  </a:lnTo>
                  <a:lnTo>
                    <a:pt x="289521" y="539953"/>
                  </a:lnTo>
                  <a:lnTo>
                    <a:pt x="289737" y="538683"/>
                  </a:lnTo>
                  <a:lnTo>
                    <a:pt x="290664" y="537413"/>
                  </a:lnTo>
                  <a:lnTo>
                    <a:pt x="292442" y="536143"/>
                  </a:lnTo>
                  <a:lnTo>
                    <a:pt x="293585" y="536143"/>
                  </a:lnTo>
                  <a:lnTo>
                    <a:pt x="294297" y="538683"/>
                  </a:lnTo>
                  <a:lnTo>
                    <a:pt x="295224" y="541223"/>
                  </a:lnTo>
                  <a:lnTo>
                    <a:pt x="295224" y="501853"/>
                  </a:lnTo>
                  <a:lnTo>
                    <a:pt x="294513" y="501853"/>
                  </a:lnTo>
                  <a:lnTo>
                    <a:pt x="292938" y="500583"/>
                  </a:lnTo>
                  <a:lnTo>
                    <a:pt x="290093" y="501853"/>
                  </a:lnTo>
                  <a:lnTo>
                    <a:pt x="289382" y="500583"/>
                  </a:lnTo>
                  <a:lnTo>
                    <a:pt x="288607" y="498043"/>
                  </a:lnTo>
                  <a:lnTo>
                    <a:pt x="291020" y="496773"/>
                  </a:lnTo>
                  <a:lnTo>
                    <a:pt x="295363" y="492963"/>
                  </a:lnTo>
                  <a:lnTo>
                    <a:pt x="296430" y="492963"/>
                  </a:lnTo>
                  <a:lnTo>
                    <a:pt x="298780" y="495503"/>
                  </a:lnTo>
                  <a:lnTo>
                    <a:pt x="298919" y="496773"/>
                  </a:lnTo>
                  <a:lnTo>
                    <a:pt x="301409" y="500583"/>
                  </a:lnTo>
                  <a:lnTo>
                    <a:pt x="301409" y="497954"/>
                  </a:lnTo>
                  <a:lnTo>
                    <a:pt x="301117" y="498043"/>
                  </a:lnTo>
                  <a:lnTo>
                    <a:pt x="300558" y="492963"/>
                  </a:lnTo>
                  <a:lnTo>
                    <a:pt x="301053" y="491693"/>
                  </a:lnTo>
                  <a:lnTo>
                    <a:pt x="302336" y="490423"/>
                  </a:lnTo>
                  <a:lnTo>
                    <a:pt x="303250" y="489153"/>
                  </a:lnTo>
                  <a:lnTo>
                    <a:pt x="303466" y="485343"/>
                  </a:lnTo>
                  <a:lnTo>
                    <a:pt x="300202" y="486613"/>
                  </a:lnTo>
                  <a:lnTo>
                    <a:pt x="292036" y="492963"/>
                  </a:lnTo>
                  <a:lnTo>
                    <a:pt x="267550" y="510743"/>
                  </a:lnTo>
                  <a:lnTo>
                    <a:pt x="265264" y="514553"/>
                  </a:lnTo>
                  <a:lnTo>
                    <a:pt x="265836" y="515823"/>
                  </a:lnTo>
                  <a:lnTo>
                    <a:pt x="267335" y="517093"/>
                  </a:lnTo>
                  <a:lnTo>
                    <a:pt x="273659" y="517093"/>
                  </a:lnTo>
                  <a:lnTo>
                    <a:pt x="275729" y="515823"/>
                  </a:lnTo>
                  <a:lnTo>
                    <a:pt x="278142" y="514553"/>
                  </a:lnTo>
                  <a:lnTo>
                    <a:pt x="280492" y="513283"/>
                  </a:lnTo>
                  <a:lnTo>
                    <a:pt x="282981" y="513283"/>
                  </a:lnTo>
                  <a:lnTo>
                    <a:pt x="285051" y="512013"/>
                  </a:lnTo>
                  <a:lnTo>
                    <a:pt x="286042" y="513283"/>
                  </a:lnTo>
                  <a:lnTo>
                    <a:pt x="285965" y="520903"/>
                  </a:lnTo>
                  <a:lnTo>
                    <a:pt x="285407" y="520903"/>
                  </a:lnTo>
                  <a:lnTo>
                    <a:pt x="280771" y="523443"/>
                  </a:lnTo>
                  <a:lnTo>
                    <a:pt x="277075" y="523443"/>
                  </a:lnTo>
                  <a:lnTo>
                    <a:pt x="273812" y="524713"/>
                  </a:lnTo>
                  <a:lnTo>
                    <a:pt x="270891" y="524713"/>
                  </a:lnTo>
                  <a:lnTo>
                    <a:pt x="269887" y="528523"/>
                  </a:lnTo>
                  <a:lnTo>
                    <a:pt x="268617" y="529793"/>
                  </a:lnTo>
                  <a:lnTo>
                    <a:pt x="266903" y="531063"/>
                  </a:lnTo>
                  <a:lnTo>
                    <a:pt x="266865" y="529793"/>
                  </a:lnTo>
                  <a:lnTo>
                    <a:pt x="266839" y="528523"/>
                  </a:lnTo>
                  <a:lnTo>
                    <a:pt x="267754" y="527253"/>
                  </a:lnTo>
                  <a:lnTo>
                    <a:pt x="269252" y="527253"/>
                  </a:lnTo>
                  <a:lnTo>
                    <a:pt x="269468" y="524713"/>
                  </a:lnTo>
                  <a:lnTo>
                    <a:pt x="262216" y="523443"/>
                  </a:lnTo>
                  <a:lnTo>
                    <a:pt x="262013" y="522236"/>
                  </a:lnTo>
                  <a:lnTo>
                    <a:pt x="262064" y="519633"/>
                  </a:lnTo>
                  <a:lnTo>
                    <a:pt x="262140" y="517093"/>
                  </a:lnTo>
                  <a:lnTo>
                    <a:pt x="262178" y="515823"/>
                  </a:lnTo>
                  <a:lnTo>
                    <a:pt x="262280" y="512013"/>
                  </a:lnTo>
                  <a:lnTo>
                    <a:pt x="261327" y="510743"/>
                  </a:lnTo>
                  <a:lnTo>
                    <a:pt x="260362" y="509473"/>
                  </a:lnTo>
                  <a:lnTo>
                    <a:pt x="260032" y="508203"/>
                  </a:lnTo>
                  <a:lnTo>
                    <a:pt x="259372" y="505663"/>
                  </a:lnTo>
                  <a:lnTo>
                    <a:pt x="258724" y="504393"/>
                  </a:lnTo>
                  <a:lnTo>
                    <a:pt x="258229" y="502805"/>
                  </a:lnTo>
                  <a:lnTo>
                    <a:pt x="258229" y="557733"/>
                  </a:lnTo>
                  <a:lnTo>
                    <a:pt x="256374" y="559003"/>
                  </a:lnTo>
                  <a:lnTo>
                    <a:pt x="254317" y="560273"/>
                  </a:lnTo>
                  <a:lnTo>
                    <a:pt x="253250" y="557733"/>
                  </a:lnTo>
                  <a:lnTo>
                    <a:pt x="252107" y="555193"/>
                  </a:lnTo>
                  <a:lnTo>
                    <a:pt x="250901" y="553923"/>
                  </a:lnTo>
                  <a:lnTo>
                    <a:pt x="250825" y="551383"/>
                  </a:lnTo>
                  <a:lnTo>
                    <a:pt x="248412" y="550113"/>
                  </a:lnTo>
                  <a:lnTo>
                    <a:pt x="248843" y="546303"/>
                  </a:lnTo>
                  <a:lnTo>
                    <a:pt x="249834" y="545033"/>
                  </a:lnTo>
                  <a:lnTo>
                    <a:pt x="249123" y="542493"/>
                  </a:lnTo>
                  <a:lnTo>
                    <a:pt x="246913" y="541223"/>
                  </a:lnTo>
                  <a:lnTo>
                    <a:pt x="245097" y="539953"/>
                  </a:lnTo>
                  <a:lnTo>
                    <a:pt x="243293" y="538683"/>
                  </a:lnTo>
                  <a:lnTo>
                    <a:pt x="241871" y="536143"/>
                  </a:lnTo>
                  <a:lnTo>
                    <a:pt x="244640" y="534873"/>
                  </a:lnTo>
                  <a:lnTo>
                    <a:pt x="247345" y="534873"/>
                  </a:lnTo>
                  <a:lnTo>
                    <a:pt x="248691" y="536143"/>
                  </a:lnTo>
                  <a:lnTo>
                    <a:pt x="249910" y="537413"/>
                  </a:lnTo>
                  <a:lnTo>
                    <a:pt x="251117" y="539953"/>
                  </a:lnTo>
                  <a:lnTo>
                    <a:pt x="251968" y="541223"/>
                  </a:lnTo>
                  <a:lnTo>
                    <a:pt x="252818" y="545033"/>
                  </a:lnTo>
                  <a:lnTo>
                    <a:pt x="253530" y="546303"/>
                  </a:lnTo>
                  <a:lnTo>
                    <a:pt x="255663" y="547573"/>
                  </a:lnTo>
                  <a:lnTo>
                    <a:pt x="256235" y="550113"/>
                  </a:lnTo>
                  <a:lnTo>
                    <a:pt x="254101" y="551383"/>
                  </a:lnTo>
                  <a:lnTo>
                    <a:pt x="255308" y="552653"/>
                  </a:lnTo>
                  <a:lnTo>
                    <a:pt x="255803" y="553923"/>
                  </a:lnTo>
                  <a:lnTo>
                    <a:pt x="256451" y="555193"/>
                  </a:lnTo>
                  <a:lnTo>
                    <a:pt x="258229" y="557733"/>
                  </a:lnTo>
                  <a:lnTo>
                    <a:pt x="258229" y="502805"/>
                  </a:lnTo>
                  <a:lnTo>
                    <a:pt x="257937" y="501853"/>
                  </a:lnTo>
                  <a:lnTo>
                    <a:pt x="256374" y="499313"/>
                  </a:lnTo>
                  <a:lnTo>
                    <a:pt x="256159" y="498970"/>
                  </a:lnTo>
                  <a:lnTo>
                    <a:pt x="256159" y="512013"/>
                  </a:lnTo>
                  <a:lnTo>
                    <a:pt x="255600" y="513283"/>
                  </a:lnTo>
                  <a:lnTo>
                    <a:pt x="254889" y="515823"/>
                  </a:lnTo>
                  <a:lnTo>
                    <a:pt x="254812" y="533603"/>
                  </a:lnTo>
                  <a:lnTo>
                    <a:pt x="253746" y="534873"/>
                  </a:lnTo>
                  <a:lnTo>
                    <a:pt x="251536" y="532333"/>
                  </a:lnTo>
                  <a:lnTo>
                    <a:pt x="252603" y="531063"/>
                  </a:lnTo>
                  <a:lnTo>
                    <a:pt x="254812" y="533603"/>
                  </a:lnTo>
                  <a:lnTo>
                    <a:pt x="254812" y="515823"/>
                  </a:lnTo>
                  <a:lnTo>
                    <a:pt x="253174" y="515823"/>
                  </a:lnTo>
                  <a:lnTo>
                    <a:pt x="252044" y="513283"/>
                  </a:lnTo>
                  <a:lnTo>
                    <a:pt x="252183" y="512013"/>
                  </a:lnTo>
                  <a:lnTo>
                    <a:pt x="252463" y="510743"/>
                  </a:lnTo>
                  <a:lnTo>
                    <a:pt x="254381" y="510743"/>
                  </a:lnTo>
                  <a:lnTo>
                    <a:pt x="256159" y="512013"/>
                  </a:lnTo>
                  <a:lnTo>
                    <a:pt x="256159" y="498970"/>
                  </a:lnTo>
                  <a:lnTo>
                    <a:pt x="255739" y="498284"/>
                  </a:lnTo>
                  <a:lnTo>
                    <a:pt x="255739" y="503123"/>
                  </a:lnTo>
                  <a:lnTo>
                    <a:pt x="251891" y="505663"/>
                  </a:lnTo>
                  <a:lnTo>
                    <a:pt x="253111" y="508203"/>
                  </a:lnTo>
                  <a:lnTo>
                    <a:pt x="250469" y="508203"/>
                  </a:lnTo>
                  <a:lnTo>
                    <a:pt x="250825" y="505663"/>
                  </a:lnTo>
                  <a:lnTo>
                    <a:pt x="251180" y="503123"/>
                  </a:lnTo>
                  <a:lnTo>
                    <a:pt x="247345" y="505663"/>
                  </a:lnTo>
                  <a:lnTo>
                    <a:pt x="248627" y="503123"/>
                  </a:lnTo>
                  <a:lnTo>
                    <a:pt x="250469" y="501853"/>
                  </a:lnTo>
                  <a:lnTo>
                    <a:pt x="252044" y="501853"/>
                  </a:lnTo>
                  <a:lnTo>
                    <a:pt x="255739" y="503123"/>
                  </a:lnTo>
                  <a:lnTo>
                    <a:pt x="255739" y="498284"/>
                  </a:lnTo>
                  <a:lnTo>
                    <a:pt x="255600" y="498043"/>
                  </a:lnTo>
                  <a:lnTo>
                    <a:pt x="253822" y="496773"/>
                  </a:lnTo>
                  <a:lnTo>
                    <a:pt x="256235" y="494233"/>
                  </a:lnTo>
                  <a:lnTo>
                    <a:pt x="257022" y="494233"/>
                  </a:lnTo>
                  <a:lnTo>
                    <a:pt x="258013" y="492963"/>
                  </a:lnTo>
                  <a:lnTo>
                    <a:pt x="258013" y="495503"/>
                  </a:lnTo>
                  <a:lnTo>
                    <a:pt x="259016" y="495503"/>
                  </a:lnTo>
                  <a:lnTo>
                    <a:pt x="260057" y="494258"/>
                  </a:lnTo>
                  <a:lnTo>
                    <a:pt x="260057" y="492963"/>
                  </a:lnTo>
                  <a:lnTo>
                    <a:pt x="260007" y="490423"/>
                  </a:lnTo>
                  <a:lnTo>
                    <a:pt x="259435" y="487883"/>
                  </a:lnTo>
                  <a:lnTo>
                    <a:pt x="256235" y="486613"/>
                  </a:lnTo>
                  <a:lnTo>
                    <a:pt x="253466" y="486613"/>
                  </a:lnTo>
                  <a:lnTo>
                    <a:pt x="253466" y="484073"/>
                  </a:lnTo>
                  <a:lnTo>
                    <a:pt x="251180" y="484073"/>
                  </a:lnTo>
                  <a:lnTo>
                    <a:pt x="248983" y="482803"/>
                  </a:lnTo>
                  <a:lnTo>
                    <a:pt x="248907" y="480263"/>
                  </a:lnTo>
                  <a:lnTo>
                    <a:pt x="249694" y="478993"/>
                  </a:lnTo>
                  <a:lnTo>
                    <a:pt x="251117" y="477723"/>
                  </a:lnTo>
                  <a:lnTo>
                    <a:pt x="253669" y="477723"/>
                  </a:lnTo>
                  <a:lnTo>
                    <a:pt x="255308" y="480263"/>
                  </a:lnTo>
                  <a:lnTo>
                    <a:pt x="257797" y="480263"/>
                  </a:lnTo>
                  <a:lnTo>
                    <a:pt x="257086" y="477723"/>
                  </a:lnTo>
                  <a:lnTo>
                    <a:pt x="253314" y="476453"/>
                  </a:lnTo>
                  <a:lnTo>
                    <a:pt x="255600" y="473913"/>
                  </a:lnTo>
                  <a:lnTo>
                    <a:pt x="256095" y="472643"/>
                  </a:lnTo>
                  <a:lnTo>
                    <a:pt x="256374" y="470103"/>
                  </a:lnTo>
                  <a:lnTo>
                    <a:pt x="254063" y="471360"/>
                  </a:lnTo>
                  <a:lnTo>
                    <a:pt x="252247" y="472643"/>
                  </a:lnTo>
                  <a:lnTo>
                    <a:pt x="250469" y="475183"/>
                  </a:lnTo>
                  <a:lnTo>
                    <a:pt x="248551" y="477723"/>
                  </a:lnTo>
                  <a:lnTo>
                    <a:pt x="247548" y="476580"/>
                  </a:lnTo>
                  <a:lnTo>
                    <a:pt x="247548" y="494258"/>
                  </a:lnTo>
                  <a:lnTo>
                    <a:pt x="246341" y="495503"/>
                  </a:lnTo>
                  <a:lnTo>
                    <a:pt x="246278" y="501853"/>
                  </a:lnTo>
                  <a:lnTo>
                    <a:pt x="243078" y="503123"/>
                  </a:lnTo>
                  <a:lnTo>
                    <a:pt x="243433" y="505663"/>
                  </a:lnTo>
                  <a:lnTo>
                    <a:pt x="241223" y="503123"/>
                  </a:lnTo>
                  <a:lnTo>
                    <a:pt x="240728" y="502577"/>
                  </a:lnTo>
                  <a:lnTo>
                    <a:pt x="240728" y="557733"/>
                  </a:lnTo>
                  <a:lnTo>
                    <a:pt x="239026" y="560273"/>
                  </a:lnTo>
                  <a:lnTo>
                    <a:pt x="236893" y="557733"/>
                  </a:lnTo>
                  <a:lnTo>
                    <a:pt x="239090" y="555193"/>
                  </a:lnTo>
                  <a:lnTo>
                    <a:pt x="240728" y="557733"/>
                  </a:lnTo>
                  <a:lnTo>
                    <a:pt x="240728" y="502577"/>
                  </a:lnTo>
                  <a:lnTo>
                    <a:pt x="240588" y="502412"/>
                  </a:lnTo>
                  <a:lnTo>
                    <a:pt x="240588" y="522173"/>
                  </a:lnTo>
                  <a:lnTo>
                    <a:pt x="238023" y="523443"/>
                  </a:lnTo>
                  <a:lnTo>
                    <a:pt x="236181" y="523443"/>
                  </a:lnTo>
                  <a:lnTo>
                    <a:pt x="234111" y="520903"/>
                  </a:lnTo>
                  <a:lnTo>
                    <a:pt x="236816" y="520903"/>
                  </a:lnTo>
                  <a:lnTo>
                    <a:pt x="238810" y="519633"/>
                  </a:lnTo>
                  <a:lnTo>
                    <a:pt x="240588" y="522173"/>
                  </a:lnTo>
                  <a:lnTo>
                    <a:pt x="240588" y="502412"/>
                  </a:lnTo>
                  <a:lnTo>
                    <a:pt x="240093" y="501853"/>
                  </a:lnTo>
                  <a:lnTo>
                    <a:pt x="241223" y="499313"/>
                  </a:lnTo>
                  <a:lnTo>
                    <a:pt x="244005" y="499313"/>
                  </a:lnTo>
                  <a:lnTo>
                    <a:pt x="246278" y="501853"/>
                  </a:lnTo>
                  <a:lnTo>
                    <a:pt x="246278" y="495503"/>
                  </a:lnTo>
                  <a:lnTo>
                    <a:pt x="243928" y="495503"/>
                  </a:lnTo>
                  <a:lnTo>
                    <a:pt x="241515" y="496773"/>
                  </a:lnTo>
                  <a:lnTo>
                    <a:pt x="237096" y="496773"/>
                  </a:lnTo>
                  <a:lnTo>
                    <a:pt x="237096" y="509473"/>
                  </a:lnTo>
                  <a:lnTo>
                    <a:pt x="236029" y="512013"/>
                  </a:lnTo>
                  <a:lnTo>
                    <a:pt x="235254" y="517093"/>
                  </a:lnTo>
                  <a:lnTo>
                    <a:pt x="233045" y="513283"/>
                  </a:lnTo>
                  <a:lnTo>
                    <a:pt x="231902" y="509473"/>
                  </a:lnTo>
                  <a:lnTo>
                    <a:pt x="227495" y="510743"/>
                  </a:lnTo>
                  <a:lnTo>
                    <a:pt x="228282" y="512013"/>
                  </a:lnTo>
                  <a:lnTo>
                    <a:pt x="230200" y="513283"/>
                  </a:lnTo>
                  <a:lnTo>
                    <a:pt x="229209" y="514819"/>
                  </a:lnTo>
                  <a:lnTo>
                    <a:pt x="229209" y="562813"/>
                  </a:lnTo>
                  <a:lnTo>
                    <a:pt x="226364" y="569163"/>
                  </a:lnTo>
                  <a:lnTo>
                    <a:pt x="224510" y="570433"/>
                  </a:lnTo>
                  <a:lnTo>
                    <a:pt x="224370" y="576783"/>
                  </a:lnTo>
                  <a:lnTo>
                    <a:pt x="225221" y="579323"/>
                  </a:lnTo>
                  <a:lnTo>
                    <a:pt x="226860" y="583133"/>
                  </a:lnTo>
                  <a:lnTo>
                    <a:pt x="227634" y="585673"/>
                  </a:lnTo>
                  <a:lnTo>
                    <a:pt x="223659" y="586943"/>
                  </a:lnTo>
                  <a:lnTo>
                    <a:pt x="221881" y="586943"/>
                  </a:lnTo>
                  <a:lnTo>
                    <a:pt x="220814" y="585673"/>
                  </a:lnTo>
                  <a:lnTo>
                    <a:pt x="219595" y="584403"/>
                  </a:lnTo>
                  <a:lnTo>
                    <a:pt x="217678" y="581863"/>
                  </a:lnTo>
                  <a:lnTo>
                    <a:pt x="215544" y="580593"/>
                  </a:lnTo>
                  <a:lnTo>
                    <a:pt x="207225" y="580593"/>
                  </a:lnTo>
                  <a:lnTo>
                    <a:pt x="206578" y="579501"/>
                  </a:lnTo>
                  <a:lnTo>
                    <a:pt x="206578" y="592023"/>
                  </a:lnTo>
                  <a:lnTo>
                    <a:pt x="206159" y="595833"/>
                  </a:lnTo>
                  <a:lnTo>
                    <a:pt x="203593" y="597103"/>
                  </a:lnTo>
                  <a:lnTo>
                    <a:pt x="202031" y="594563"/>
                  </a:lnTo>
                  <a:lnTo>
                    <a:pt x="201815" y="592023"/>
                  </a:lnTo>
                  <a:lnTo>
                    <a:pt x="199961" y="589483"/>
                  </a:lnTo>
                  <a:lnTo>
                    <a:pt x="197688" y="589483"/>
                  </a:lnTo>
                  <a:lnTo>
                    <a:pt x="198399" y="593293"/>
                  </a:lnTo>
                  <a:lnTo>
                    <a:pt x="199186" y="593293"/>
                  </a:lnTo>
                  <a:lnTo>
                    <a:pt x="200685" y="594563"/>
                  </a:lnTo>
                  <a:lnTo>
                    <a:pt x="200037" y="595833"/>
                  </a:lnTo>
                  <a:lnTo>
                    <a:pt x="199110" y="598373"/>
                  </a:lnTo>
                  <a:lnTo>
                    <a:pt x="196265" y="599643"/>
                  </a:lnTo>
                  <a:lnTo>
                    <a:pt x="194703" y="597103"/>
                  </a:lnTo>
                  <a:lnTo>
                    <a:pt x="192646" y="594563"/>
                  </a:lnTo>
                  <a:lnTo>
                    <a:pt x="191427" y="590753"/>
                  </a:lnTo>
                  <a:lnTo>
                    <a:pt x="192760" y="588213"/>
                  </a:lnTo>
                  <a:lnTo>
                    <a:pt x="193421" y="586943"/>
                  </a:lnTo>
                  <a:lnTo>
                    <a:pt x="190652" y="588213"/>
                  </a:lnTo>
                  <a:lnTo>
                    <a:pt x="188874" y="588213"/>
                  </a:lnTo>
                  <a:lnTo>
                    <a:pt x="187655" y="585673"/>
                  </a:lnTo>
                  <a:lnTo>
                    <a:pt x="187096" y="584555"/>
                  </a:lnTo>
                  <a:lnTo>
                    <a:pt x="187096" y="593293"/>
                  </a:lnTo>
                  <a:lnTo>
                    <a:pt x="185877" y="598373"/>
                  </a:lnTo>
                  <a:lnTo>
                    <a:pt x="181902" y="599643"/>
                  </a:lnTo>
                  <a:lnTo>
                    <a:pt x="181254" y="599643"/>
                  </a:lnTo>
                  <a:lnTo>
                    <a:pt x="177698" y="598373"/>
                  </a:lnTo>
                  <a:lnTo>
                    <a:pt x="176568" y="602183"/>
                  </a:lnTo>
                  <a:lnTo>
                    <a:pt x="174790" y="603453"/>
                  </a:lnTo>
                  <a:lnTo>
                    <a:pt x="172364" y="603453"/>
                  </a:lnTo>
                  <a:lnTo>
                    <a:pt x="170586" y="600913"/>
                  </a:lnTo>
                  <a:lnTo>
                    <a:pt x="168529" y="602183"/>
                  </a:lnTo>
                  <a:lnTo>
                    <a:pt x="166890" y="604723"/>
                  </a:lnTo>
                  <a:lnTo>
                    <a:pt x="164820" y="603453"/>
                  </a:lnTo>
                  <a:lnTo>
                    <a:pt x="162687" y="600913"/>
                  </a:lnTo>
                  <a:lnTo>
                    <a:pt x="163830" y="598373"/>
                  </a:lnTo>
                  <a:lnTo>
                    <a:pt x="164401" y="595833"/>
                  </a:lnTo>
                  <a:lnTo>
                    <a:pt x="165963" y="590753"/>
                  </a:lnTo>
                  <a:lnTo>
                    <a:pt x="168033" y="588213"/>
                  </a:lnTo>
                  <a:lnTo>
                    <a:pt x="168948" y="590753"/>
                  </a:lnTo>
                  <a:lnTo>
                    <a:pt x="167957" y="592023"/>
                  </a:lnTo>
                  <a:lnTo>
                    <a:pt x="167601" y="593293"/>
                  </a:lnTo>
                  <a:lnTo>
                    <a:pt x="167246" y="597103"/>
                  </a:lnTo>
                  <a:lnTo>
                    <a:pt x="169303" y="598373"/>
                  </a:lnTo>
                  <a:lnTo>
                    <a:pt x="170230" y="595833"/>
                  </a:lnTo>
                  <a:lnTo>
                    <a:pt x="173926" y="597103"/>
                  </a:lnTo>
                  <a:lnTo>
                    <a:pt x="175780" y="595833"/>
                  </a:lnTo>
                  <a:lnTo>
                    <a:pt x="173367" y="593293"/>
                  </a:lnTo>
                  <a:lnTo>
                    <a:pt x="174929" y="590753"/>
                  </a:lnTo>
                  <a:lnTo>
                    <a:pt x="175920" y="588213"/>
                  </a:lnTo>
                  <a:lnTo>
                    <a:pt x="175069" y="586943"/>
                  </a:lnTo>
                  <a:lnTo>
                    <a:pt x="174218" y="585673"/>
                  </a:lnTo>
                  <a:lnTo>
                    <a:pt x="171729" y="585673"/>
                  </a:lnTo>
                  <a:lnTo>
                    <a:pt x="168808" y="586943"/>
                  </a:lnTo>
                  <a:lnTo>
                    <a:pt x="168389" y="584403"/>
                  </a:lnTo>
                  <a:lnTo>
                    <a:pt x="167106" y="581863"/>
                  </a:lnTo>
                  <a:lnTo>
                    <a:pt x="172008" y="578053"/>
                  </a:lnTo>
                  <a:lnTo>
                    <a:pt x="172935" y="578053"/>
                  </a:lnTo>
                  <a:lnTo>
                    <a:pt x="173926" y="581863"/>
                  </a:lnTo>
                  <a:lnTo>
                    <a:pt x="177914" y="579323"/>
                  </a:lnTo>
                  <a:lnTo>
                    <a:pt x="178485" y="579323"/>
                  </a:lnTo>
                  <a:lnTo>
                    <a:pt x="178765" y="583133"/>
                  </a:lnTo>
                  <a:lnTo>
                    <a:pt x="180479" y="584403"/>
                  </a:lnTo>
                  <a:lnTo>
                    <a:pt x="183108" y="584403"/>
                  </a:lnTo>
                  <a:lnTo>
                    <a:pt x="184251" y="585673"/>
                  </a:lnTo>
                  <a:lnTo>
                    <a:pt x="185102" y="588213"/>
                  </a:lnTo>
                  <a:lnTo>
                    <a:pt x="187096" y="593293"/>
                  </a:lnTo>
                  <a:lnTo>
                    <a:pt x="187096" y="584555"/>
                  </a:lnTo>
                  <a:lnTo>
                    <a:pt x="186385" y="583133"/>
                  </a:lnTo>
                  <a:lnTo>
                    <a:pt x="186309" y="581863"/>
                  </a:lnTo>
                  <a:lnTo>
                    <a:pt x="189230" y="580593"/>
                  </a:lnTo>
                  <a:lnTo>
                    <a:pt x="190512" y="580593"/>
                  </a:lnTo>
                  <a:lnTo>
                    <a:pt x="191719" y="579323"/>
                  </a:lnTo>
                  <a:lnTo>
                    <a:pt x="190220" y="575513"/>
                  </a:lnTo>
                  <a:lnTo>
                    <a:pt x="193776" y="575513"/>
                  </a:lnTo>
                  <a:lnTo>
                    <a:pt x="199326" y="578053"/>
                  </a:lnTo>
                  <a:lnTo>
                    <a:pt x="203454" y="580593"/>
                  </a:lnTo>
                  <a:lnTo>
                    <a:pt x="205232" y="586943"/>
                  </a:lnTo>
                  <a:lnTo>
                    <a:pt x="206578" y="592023"/>
                  </a:lnTo>
                  <a:lnTo>
                    <a:pt x="206578" y="579501"/>
                  </a:lnTo>
                  <a:lnTo>
                    <a:pt x="205727" y="578053"/>
                  </a:lnTo>
                  <a:lnTo>
                    <a:pt x="206794" y="575513"/>
                  </a:lnTo>
                  <a:lnTo>
                    <a:pt x="207327" y="574243"/>
                  </a:lnTo>
                  <a:lnTo>
                    <a:pt x="207860" y="572973"/>
                  </a:lnTo>
                  <a:lnTo>
                    <a:pt x="208927" y="569163"/>
                  </a:lnTo>
                  <a:lnTo>
                    <a:pt x="202463" y="571703"/>
                  </a:lnTo>
                  <a:lnTo>
                    <a:pt x="196202" y="572973"/>
                  </a:lnTo>
                  <a:lnTo>
                    <a:pt x="189649" y="571703"/>
                  </a:lnTo>
                  <a:lnTo>
                    <a:pt x="187375" y="572973"/>
                  </a:lnTo>
                  <a:lnTo>
                    <a:pt x="184607" y="571703"/>
                  </a:lnTo>
                  <a:lnTo>
                    <a:pt x="185102" y="567893"/>
                  </a:lnTo>
                  <a:lnTo>
                    <a:pt x="187807" y="566623"/>
                  </a:lnTo>
                  <a:lnTo>
                    <a:pt x="190436" y="564083"/>
                  </a:lnTo>
                  <a:lnTo>
                    <a:pt x="197053" y="564083"/>
                  </a:lnTo>
                  <a:lnTo>
                    <a:pt x="199402" y="562813"/>
                  </a:lnTo>
                  <a:lnTo>
                    <a:pt x="201396" y="561543"/>
                  </a:lnTo>
                  <a:lnTo>
                    <a:pt x="202171" y="557733"/>
                  </a:lnTo>
                  <a:lnTo>
                    <a:pt x="195338" y="557733"/>
                  </a:lnTo>
                  <a:lnTo>
                    <a:pt x="193713" y="555193"/>
                  </a:lnTo>
                  <a:lnTo>
                    <a:pt x="195364" y="552653"/>
                  </a:lnTo>
                  <a:lnTo>
                    <a:pt x="196202" y="551383"/>
                  </a:lnTo>
                  <a:lnTo>
                    <a:pt x="198691" y="547573"/>
                  </a:lnTo>
                  <a:lnTo>
                    <a:pt x="206514" y="547573"/>
                  </a:lnTo>
                  <a:lnTo>
                    <a:pt x="207086" y="552653"/>
                  </a:lnTo>
                  <a:lnTo>
                    <a:pt x="210781" y="553923"/>
                  </a:lnTo>
                  <a:lnTo>
                    <a:pt x="213487" y="555193"/>
                  </a:lnTo>
                  <a:lnTo>
                    <a:pt x="216547" y="557733"/>
                  </a:lnTo>
                  <a:lnTo>
                    <a:pt x="219100" y="560273"/>
                  </a:lnTo>
                  <a:lnTo>
                    <a:pt x="223723" y="559003"/>
                  </a:lnTo>
                  <a:lnTo>
                    <a:pt x="227215" y="557733"/>
                  </a:lnTo>
                  <a:lnTo>
                    <a:pt x="229209" y="562813"/>
                  </a:lnTo>
                  <a:lnTo>
                    <a:pt x="229209" y="514819"/>
                  </a:lnTo>
                  <a:lnTo>
                    <a:pt x="228561" y="515823"/>
                  </a:lnTo>
                  <a:lnTo>
                    <a:pt x="226923" y="517093"/>
                  </a:lnTo>
                  <a:lnTo>
                    <a:pt x="226923" y="533603"/>
                  </a:lnTo>
                  <a:lnTo>
                    <a:pt x="226644" y="538683"/>
                  </a:lnTo>
                  <a:lnTo>
                    <a:pt x="225653" y="539953"/>
                  </a:lnTo>
                  <a:lnTo>
                    <a:pt x="222948" y="539953"/>
                  </a:lnTo>
                  <a:lnTo>
                    <a:pt x="222948" y="551383"/>
                  </a:lnTo>
                  <a:lnTo>
                    <a:pt x="221945" y="552653"/>
                  </a:lnTo>
                  <a:lnTo>
                    <a:pt x="217893" y="553923"/>
                  </a:lnTo>
                  <a:lnTo>
                    <a:pt x="216039" y="553923"/>
                  </a:lnTo>
                  <a:lnTo>
                    <a:pt x="214833" y="552653"/>
                  </a:lnTo>
                  <a:lnTo>
                    <a:pt x="215544" y="547573"/>
                  </a:lnTo>
                  <a:lnTo>
                    <a:pt x="215404" y="545033"/>
                  </a:lnTo>
                  <a:lnTo>
                    <a:pt x="210781" y="547573"/>
                  </a:lnTo>
                  <a:lnTo>
                    <a:pt x="207086" y="545033"/>
                  </a:lnTo>
                  <a:lnTo>
                    <a:pt x="206222" y="543763"/>
                  </a:lnTo>
                  <a:lnTo>
                    <a:pt x="205371" y="542493"/>
                  </a:lnTo>
                  <a:lnTo>
                    <a:pt x="203593" y="541223"/>
                  </a:lnTo>
                  <a:lnTo>
                    <a:pt x="198120" y="543763"/>
                  </a:lnTo>
                  <a:lnTo>
                    <a:pt x="197116" y="541223"/>
                  </a:lnTo>
                  <a:lnTo>
                    <a:pt x="197332" y="539953"/>
                  </a:lnTo>
                  <a:lnTo>
                    <a:pt x="197472" y="538683"/>
                  </a:lnTo>
                  <a:lnTo>
                    <a:pt x="198120" y="537413"/>
                  </a:lnTo>
                  <a:lnTo>
                    <a:pt x="198831" y="536143"/>
                  </a:lnTo>
                  <a:lnTo>
                    <a:pt x="199898" y="538683"/>
                  </a:lnTo>
                  <a:lnTo>
                    <a:pt x="201460" y="538683"/>
                  </a:lnTo>
                  <a:lnTo>
                    <a:pt x="208788" y="539953"/>
                  </a:lnTo>
                  <a:lnTo>
                    <a:pt x="213906" y="541223"/>
                  </a:lnTo>
                  <a:lnTo>
                    <a:pt x="218605" y="542493"/>
                  </a:lnTo>
                  <a:lnTo>
                    <a:pt x="222021" y="545033"/>
                  </a:lnTo>
                  <a:lnTo>
                    <a:pt x="219240" y="547573"/>
                  </a:lnTo>
                  <a:lnTo>
                    <a:pt x="220522" y="548843"/>
                  </a:lnTo>
                  <a:lnTo>
                    <a:pt x="221589" y="550113"/>
                  </a:lnTo>
                  <a:lnTo>
                    <a:pt x="222948" y="551383"/>
                  </a:lnTo>
                  <a:lnTo>
                    <a:pt x="222948" y="539953"/>
                  </a:lnTo>
                  <a:lnTo>
                    <a:pt x="221805" y="539953"/>
                  </a:lnTo>
                  <a:lnTo>
                    <a:pt x="218173" y="537413"/>
                  </a:lnTo>
                  <a:lnTo>
                    <a:pt x="218147" y="536143"/>
                  </a:lnTo>
                  <a:lnTo>
                    <a:pt x="218109" y="534873"/>
                  </a:lnTo>
                  <a:lnTo>
                    <a:pt x="218325" y="532333"/>
                  </a:lnTo>
                  <a:lnTo>
                    <a:pt x="219595" y="531063"/>
                  </a:lnTo>
                  <a:lnTo>
                    <a:pt x="224015" y="529793"/>
                  </a:lnTo>
                  <a:lnTo>
                    <a:pt x="226923" y="533603"/>
                  </a:lnTo>
                  <a:lnTo>
                    <a:pt x="226923" y="517093"/>
                  </a:lnTo>
                  <a:lnTo>
                    <a:pt x="222377" y="517093"/>
                  </a:lnTo>
                  <a:lnTo>
                    <a:pt x="222377" y="514553"/>
                  </a:lnTo>
                  <a:lnTo>
                    <a:pt x="223507" y="513283"/>
                  </a:lnTo>
                  <a:lnTo>
                    <a:pt x="224370" y="513283"/>
                  </a:lnTo>
                  <a:lnTo>
                    <a:pt x="224942" y="512013"/>
                  </a:lnTo>
                  <a:lnTo>
                    <a:pt x="226364" y="512013"/>
                  </a:lnTo>
                  <a:lnTo>
                    <a:pt x="225501" y="509473"/>
                  </a:lnTo>
                  <a:lnTo>
                    <a:pt x="228917" y="508203"/>
                  </a:lnTo>
                  <a:lnTo>
                    <a:pt x="231267" y="508203"/>
                  </a:lnTo>
                  <a:lnTo>
                    <a:pt x="231127" y="506933"/>
                  </a:lnTo>
                  <a:lnTo>
                    <a:pt x="231127" y="505663"/>
                  </a:lnTo>
                  <a:lnTo>
                    <a:pt x="233324" y="501853"/>
                  </a:lnTo>
                  <a:lnTo>
                    <a:pt x="235318" y="501853"/>
                  </a:lnTo>
                  <a:lnTo>
                    <a:pt x="234899" y="504393"/>
                  </a:lnTo>
                  <a:lnTo>
                    <a:pt x="235534" y="505663"/>
                  </a:lnTo>
                  <a:lnTo>
                    <a:pt x="237096" y="509473"/>
                  </a:lnTo>
                  <a:lnTo>
                    <a:pt x="237096" y="496773"/>
                  </a:lnTo>
                  <a:lnTo>
                    <a:pt x="238315" y="494233"/>
                  </a:lnTo>
                  <a:lnTo>
                    <a:pt x="240728" y="494233"/>
                  </a:lnTo>
                  <a:lnTo>
                    <a:pt x="242582" y="492963"/>
                  </a:lnTo>
                  <a:lnTo>
                    <a:pt x="243357" y="490423"/>
                  </a:lnTo>
                  <a:lnTo>
                    <a:pt x="244386" y="489153"/>
                  </a:lnTo>
                  <a:lnTo>
                    <a:pt x="245427" y="487883"/>
                  </a:lnTo>
                  <a:lnTo>
                    <a:pt x="246418" y="490423"/>
                  </a:lnTo>
                  <a:lnTo>
                    <a:pt x="247484" y="494004"/>
                  </a:lnTo>
                  <a:lnTo>
                    <a:pt x="247548" y="494258"/>
                  </a:lnTo>
                  <a:lnTo>
                    <a:pt x="247548" y="476580"/>
                  </a:lnTo>
                  <a:lnTo>
                    <a:pt x="246341" y="475183"/>
                  </a:lnTo>
                  <a:lnTo>
                    <a:pt x="245351" y="478993"/>
                  </a:lnTo>
                  <a:lnTo>
                    <a:pt x="246278" y="484073"/>
                  </a:lnTo>
                  <a:lnTo>
                    <a:pt x="243078" y="487883"/>
                  </a:lnTo>
                  <a:lnTo>
                    <a:pt x="242430" y="487883"/>
                  </a:lnTo>
                  <a:lnTo>
                    <a:pt x="240157" y="486613"/>
                  </a:lnTo>
                  <a:lnTo>
                    <a:pt x="237312" y="487883"/>
                  </a:lnTo>
                  <a:lnTo>
                    <a:pt x="233184" y="486613"/>
                  </a:lnTo>
                  <a:lnTo>
                    <a:pt x="233146" y="482803"/>
                  </a:lnTo>
                  <a:lnTo>
                    <a:pt x="233260" y="481533"/>
                  </a:lnTo>
                  <a:lnTo>
                    <a:pt x="236956" y="481533"/>
                  </a:lnTo>
                  <a:lnTo>
                    <a:pt x="238379" y="485343"/>
                  </a:lnTo>
                  <a:lnTo>
                    <a:pt x="242722" y="485343"/>
                  </a:lnTo>
                  <a:lnTo>
                    <a:pt x="241655" y="482803"/>
                  </a:lnTo>
                  <a:lnTo>
                    <a:pt x="240449" y="481533"/>
                  </a:lnTo>
                  <a:lnTo>
                    <a:pt x="242011" y="480263"/>
                  </a:lnTo>
                  <a:lnTo>
                    <a:pt x="240372" y="476453"/>
                  </a:lnTo>
                  <a:lnTo>
                    <a:pt x="239522" y="476453"/>
                  </a:lnTo>
                  <a:lnTo>
                    <a:pt x="238671" y="475183"/>
                  </a:lnTo>
                  <a:lnTo>
                    <a:pt x="238671" y="471373"/>
                  </a:lnTo>
                  <a:lnTo>
                    <a:pt x="241515" y="471373"/>
                  </a:lnTo>
                  <a:lnTo>
                    <a:pt x="244716" y="472643"/>
                  </a:lnTo>
                  <a:lnTo>
                    <a:pt x="246341" y="475183"/>
                  </a:lnTo>
                  <a:lnTo>
                    <a:pt x="246646" y="471373"/>
                  </a:lnTo>
                  <a:lnTo>
                    <a:pt x="246849" y="468833"/>
                  </a:lnTo>
                  <a:lnTo>
                    <a:pt x="241554" y="471360"/>
                  </a:lnTo>
                  <a:lnTo>
                    <a:pt x="239585" y="470103"/>
                  </a:lnTo>
                  <a:lnTo>
                    <a:pt x="239903" y="468833"/>
                  </a:lnTo>
                  <a:lnTo>
                    <a:pt x="240512" y="466293"/>
                  </a:lnTo>
                  <a:lnTo>
                    <a:pt x="237807" y="465023"/>
                  </a:lnTo>
                  <a:lnTo>
                    <a:pt x="239382" y="463753"/>
                  </a:lnTo>
                  <a:lnTo>
                    <a:pt x="243852" y="465023"/>
                  </a:lnTo>
                  <a:lnTo>
                    <a:pt x="246062" y="465023"/>
                  </a:lnTo>
                  <a:lnTo>
                    <a:pt x="246278" y="463753"/>
                  </a:lnTo>
                  <a:lnTo>
                    <a:pt x="246494" y="462483"/>
                  </a:lnTo>
                  <a:lnTo>
                    <a:pt x="250050" y="462483"/>
                  </a:lnTo>
                  <a:lnTo>
                    <a:pt x="248983" y="458673"/>
                  </a:lnTo>
                  <a:lnTo>
                    <a:pt x="246062" y="462483"/>
                  </a:lnTo>
                  <a:lnTo>
                    <a:pt x="244068" y="461213"/>
                  </a:lnTo>
                  <a:lnTo>
                    <a:pt x="246849" y="458673"/>
                  </a:lnTo>
                  <a:lnTo>
                    <a:pt x="246418" y="457403"/>
                  </a:lnTo>
                  <a:lnTo>
                    <a:pt x="245745" y="456133"/>
                  </a:lnTo>
                  <a:lnTo>
                    <a:pt x="245071" y="454863"/>
                  </a:lnTo>
                  <a:lnTo>
                    <a:pt x="244716" y="451053"/>
                  </a:lnTo>
                  <a:lnTo>
                    <a:pt x="244068" y="447243"/>
                  </a:lnTo>
                  <a:lnTo>
                    <a:pt x="241300" y="449783"/>
                  </a:lnTo>
                  <a:lnTo>
                    <a:pt x="240728" y="452323"/>
                  </a:lnTo>
                  <a:lnTo>
                    <a:pt x="239166" y="456133"/>
                  </a:lnTo>
                  <a:lnTo>
                    <a:pt x="237248" y="451053"/>
                  </a:lnTo>
                  <a:lnTo>
                    <a:pt x="235394" y="447243"/>
                  </a:lnTo>
                  <a:lnTo>
                    <a:pt x="230428" y="446138"/>
                  </a:lnTo>
                  <a:lnTo>
                    <a:pt x="230428" y="480034"/>
                  </a:lnTo>
                  <a:lnTo>
                    <a:pt x="230314" y="482803"/>
                  </a:lnTo>
                  <a:lnTo>
                    <a:pt x="230124" y="485343"/>
                  </a:lnTo>
                  <a:lnTo>
                    <a:pt x="229704" y="487883"/>
                  </a:lnTo>
                  <a:lnTo>
                    <a:pt x="228282" y="487159"/>
                  </a:lnTo>
                  <a:lnTo>
                    <a:pt x="228282" y="489153"/>
                  </a:lnTo>
                  <a:lnTo>
                    <a:pt x="224790" y="492963"/>
                  </a:lnTo>
                  <a:lnTo>
                    <a:pt x="224726" y="501853"/>
                  </a:lnTo>
                  <a:lnTo>
                    <a:pt x="223583" y="504393"/>
                  </a:lnTo>
                  <a:lnTo>
                    <a:pt x="221589" y="504393"/>
                  </a:lnTo>
                  <a:lnTo>
                    <a:pt x="218960" y="506933"/>
                  </a:lnTo>
                  <a:lnTo>
                    <a:pt x="219036" y="503123"/>
                  </a:lnTo>
                  <a:lnTo>
                    <a:pt x="221945" y="499313"/>
                  </a:lnTo>
                  <a:lnTo>
                    <a:pt x="224294" y="499313"/>
                  </a:lnTo>
                  <a:lnTo>
                    <a:pt x="224726" y="501853"/>
                  </a:lnTo>
                  <a:lnTo>
                    <a:pt x="224726" y="493001"/>
                  </a:lnTo>
                  <a:lnTo>
                    <a:pt x="222021" y="494233"/>
                  </a:lnTo>
                  <a:lnTo>
                    <a:pt x="220662" y="491693"/>
                  </a:lnTo>
                  <a:lnTo>
                    <a:pt x="222377" y="489153"/>
                  </a:lnTo>
                  <a:lnTo>
                    <a:pt x="228282" y="489153"/>
                  </a:lnTo>
                  <a:lnTo>
                    <a:pt x="228282" y="487159"/>
                  </a:lnTo>
                  <a:lnTo>
                    <a:pt x="227215" y="486613"/>
                  </a:lnTo>
                  <a:lnTo>
                    <a:pt x="224370" y="486613"/>
                  </a:lnTo>
                  <a:lnTo>
                    <a:pt x="222377" y="487883"/>
                  </a:lnTo>
                  <a:lnTo>
                    <a:pt x="222732" y="485343"/>
                  </a:lnTo>
                  <a:lnTo>
                    <a:pt x="225298" y="482803"/>
                  </a:lnTo>
                  <a:lnTo>
                    <a:pt x="222516" y="481533"/>
                  </a:lnTo>
                  <a:lnTo>
                    <a:pt x="220662" y="480263"/>
                  </a:lnTo>
                  <a:lnTo>
                    <a:pt x="220878" y="476453"/>
                  </a:lnTo>
                  <a:lnTo>
                    <a:pt x="221018" y="475183"/>
                  </a:lnTo>
                  <a:lnTo>
                    <a:pt x="219176" y="475183"/>
                  </a:lnTo>
                  <a:lnTo>
                    <a:pt x="217817" y="473913"/>
                  </a:lnTo>
                  <a:lnTo>
                    <a:pt x="216687" y="473913"/>
                  </a:lnTo>
                  <a:lnTo>
                    <a:pt x="216687" y="509473"/>
                  </a:lnTo>
                  <a:lnTo>
                    <a:pt x="214414" y="512013"/>
                  </a:lnTo>
                  <a:lnTo>
                    <a:pt x="213550" y="510743"/>
                  </a:lnTo>
                  <a:lnTo>
                    <a:pt x="215544" y="508203"/>
                  </a:lnTo>
                  <a:lnTo>
                    <a:pt x="216687" y="509473"/>
                  </a:lnTo>
                  <a:lnTo>
                    <a:pt x="216687" y="473913"/>
                  </a:lnTo>
                  <a:lnTo>
                    <a:pt x="214972" y="473913"/>
                  </a:lnTo>
                  <a:lnTo>
                    <a:pt x="214909" y="472643"/>
                  </a:lnTo>
                  <a:lnTo>
                    <a:pt x="217258" y="470103"/>
                  </a:lnTo>
                  <a:lnTo>
                    <a:pt x="220383" y="467563"/>
                  </a:lnTo>
                  <a:lnTo>
                    <a:pt x="223939" y="468744"/>
                  </a:lnTo>
                  <a:lnTo>
                    <a:pt x="223367" y="470103"/>
                  </a:lnTo>
                  <a:lnTo>
                    <a:pt x="226720" y="472643"/>
                  </a:lnTo>
                  <a:lnTo>
                    <a:pt x="227215" y="472643"/>
                  </a:lnTo>
                  <a:lnTo>
                    <a:pt x="222872" y="477723"/>
                  </a:lnTo>
                  <a:lnTo>
                    <a:pt x="229920" y="477723"/>
                  </a:lnTo>
                  <a:lnTo>
                    <a:pt x="230428" y="480034"/>
                  </a:lnTo>
                  <a:lnTo>
                    <a:pt x="230428" y="446138"/>
                  </a:lnTo>
                  <a:lnTo>
                    <a:pt x="229704" y="445973"/>
                  </a:lnTo>
                  <a:lnTo>
                    <a:pt x="231343" y="445973"/>
                  </a:lnTo>
                  <a:lnTo>
                    <a:pt x="232905" y="444703"/>
                  </a:lnTo>
                  <a:lnTo>
                    <a:pt x="234543" y="443433"/>
                  </a:lnTo>
                  <a:lnTo>
                    <a:pt x="236893" y="442163"/>
                  </a:lnTo>
                  <a:lnTo>
                    <a:pt x="237451" y="440893"/>
                  </a:lnTo>
                  <a:lnTo>
                    <a:pt x="234899" y="439623"/>
                  </a:lnTo>
                  <a:lnTo>
                    <a:pt x="237744" y="437083"/>
                  </a:lnTo>
                  <a:lnTo>
                    <a:pt x="239229" y="440893"/>
                  </a:lnTo>
                  <a:lnTo>
                    <a:pt x="246062" y="437083"/>
                  </a:lnTo>
                  <a:lnTo>
                    <a:pt x="247980" y="435813"/>
                  </a:lnTo>
                  <a:lnTo>
                    <a:pt x="249910" y="434543"/>
                  </a:lnTo>
                  <a:lnTo>
                    <a:pt x="249618" y="437083"/>
                  </a:lnTo>
                  <a:lnTo>
                    <a:pt x="251612" y="438353"/>
                  </a:lnTo>
                  <a:lnTo>
                    <a:pt x="252603" y="440893"/>
                  </a:lnTo>
                  <a:lnTo>
                    <a:pt x="254596" y="442163"/>
                  </a:lnTo>
                  <a:lnTo>
                    <a:pt x="256806" y="443433"/>
                  </a:lnTo>
                  <a:lnTo>
                    <a:pt x="254025" y="444703"/>
                  </a:lnTo>
                  <a:lnTo>
                    <a:pt x="253034" y="443433"/>
                  </a:lnTo>
                  <a:lnTo>
                    <a:pt x="250329" y="444703"/>
                  </a:lnTo>
                  <a:lnTo>
                    <a:pt x="250977" y="447243"/>
                  </a:lnTo>
                  <a:lnTo>
                    <a:pt x="247345" y="444703"/>
                  </a:lnTo>
                  <a:lnTo>
                    <a:pt x="245135" y="445973"/>
                  </a:lnTo>
                  <a:lnTo>
                    <a:pt x="245351" y="448513"/>
                  </a:lnTo>
                  <a:lnTo>
                    <a:pt x="246341" y="452323"/>
                  </a:lnTo>
                  <a:lnTo>
                    <a:pt x="249047" y="453593"/>
                  </a:lnTo>
                  <a:lnTo>
                    <a:pt x="253034" y="454863"/>
                  </a:lnTo>
                  <a:lnTo>
                    <a:pt x="258013" y="459943"/>
                  </a:lnTo>
                  <a:lnTo>
                    <a:pt x="257873" y="458673"/>
                  </a:lnTo>
                  <a:lnTo>
                    <a:pt x="258584" y="457403"/>
                  </a:lnTo>
                  <a:lnTo>
                    <a:pt x="260642" y="456133"/>
                  </a:lnTo>
                  <a:lnTo>
                    <a:pt x="261289" y="454863"/>
                  </a:lnTo>
                  <a:lnTo>
                    <a:pt x="260718" y="451053"/>
                  </a:lnTo>
                  <a:lnTo>
                    <a:pt x="267906" y="451053"/>
                  </a:lnTo>
                  <a:lnTo>
                    <a:pt x="267398" y="453593"/>
                  </a:lnTo>
                  <a:lnTo>
                    <a:pt x="266687" y="453593"/>
                  </a:lnTo>
                  <a:lnTo>
                    <a:pt x="262991" y="456133"/>
                  </a:lnTo>
                  <a:lnTo>
                    <a:pt x="261505" y="459943"/>
                  </a:lnTo>
                  <a:lnTo>
                    <a:pt x="260718" y="463753"/>
                  </a:lnTo>
                  <a:lnTo>
                    <a:pt x="260007" y="465023"/>
                  </a:lnTo>
                  <a:lnTo>
                    <a:pt x="257162" y="468833"/>
                  </a:lnTo>
                  <a:lnTo>
                    <a:pt x="258584" y="470103"/>
                  </a:lnTo>
                  <a:lnTo>
                    <a:pt x="262420" y="470103"/>
                  </a:lnTo>
                  <a:lnTo>
                    <a:pt x="262140" y="471360"/>
                  </a:lnTo>
                  <a:lnTo>
                    <a:pt x="261569" y="475183"/>
                  </a:lnTo>
                  <a:lnTo>
                    <a:pt x="261569" y="480263"/>
                  </a:lnTo>
                  <a:lnTo>
                    <a:pt x="257873" y="482803"/>
                  </a:lnTo>
                  <a:lnTo>
                    <a:pt x="257302" y="482803"/>
                  </a:lnTo>
                  <a:lnTo>
                    <a:pt x="259372" y="484073"/>
                  </a:lnTo>
                  <a:lnTo>
                    <a:pt x="261353" y="484073"/>
                  </a:lnTo>
                  <a:lnTo>
                    <a:pt x="265417" y="486613"/>
                  </a:lnTo>
                  <a:lnTo>
                    <a:pt x="268681" y="486613"/>
                  </a:lnTo>
                  <a:lnTo>
                    <a:pt x="265772" y="490423"/>
                  </a:lnTo>
                  <a:lnTo>
                    <a:pt x="267550" y="489153"/>
                  </a:lnTo>
                  <a:lnTo>
                    <a:pt x="269328" y="489153"/>
                  </a:lnTo>
                  <a:lnTo>
                    <a:pt x="271678" y="486613"/>
                  </a:lnTo>
                  <a:lnTo>
                    <a:pt x="269176" y="486613"/>
                  </a:lnTo>
                  <a:lnTo>
                    <a:pt x="268046" y="484073"/>
                  </a:lnTo>
                  <a:lnTo>
                    <a:pt x="265772" y="484073"/>
                  </a:lnTo>
                  <a:lnTo>
                    <a:pt x="264706" y="482803"/>
                  </a:lnTo>
                  <a:lnTo>
                    <a:pt x="265620" y="481533"/>
                  </a:lnTo>
                  <a:lnTo>
                    <a:pt x="270751" y="481533"/>
                  </a:lnTo>
                  <a:lnTo>
                    <a:pt x="272669" y="484073"/>
                  </a:lnTo>
                  <a:lnTo>
                    <a:pt x="274726" y="485343"/>
                  </a:lnTo>
                  <a:lnTo>
                    <a:pt x="276796" y="482803"/>
                  </a:lnTo>
                  <a:lnTo>
                    <a:pt x="277075" y="481533"/>
                  </a:lnTo>
                  <a:lnTo>
                    <a:pt x="277368" y="480263"/>
                  </a:lnTo>
                  <a:lnTo>
                    <a:pt x="278079" y="478993"/>
                  </a:lnTo>
                  <a:lnTo>
                    <a:pt x="278993" y="477723"/>
                  </a:lnTo>
                  <a:lnTo>
                    <a:pt x="279857" y="478993"/>
                  </a:lnTo>
                  <a:lnTo>
                    <a:pt x="282206" y="480263"/>
                  </a:lnTo>
                  <a:lnTo>
                    <a:pt x="286080" y="477723"/>
                  </a:lnTo>
                  <a:lnTo>
                    <a:pt x="291909" y="473913"/>
                  </a:lnTo>
                  <a:lnTo>
                    <a:pt x="301625" y="467563"/>
                  </a:lnTo>
                  <a:lnTo>
                    <a:pt x="309397" y="462483"/>
                  </a:lnTo>
                  <a:lnTo>
                    <a:pt x="313283" y="459943"/>
                  </a:lnTo>
                  <a:lnTo>
                    <a:pt x="312432" y="457403"/>
                  </a:lnTo>
                  <a:lnTo>
                    <a:pt x="313423" y="456133"/>
                  </a:lnTo>
                  <a:lnTo>
                    <a:pt x="314286" y="453593"/>
                  </a:lnTo>
                  <a:lnTo>
                    <a:pt x="315988" y="454863"/>
                  </a:lnTo>
                  <a:lnTo>
                    <a:pt x="319544" y="454863"/>
                  </a:lnTo>
                  <a:lnTo>
                    <a:pt x="321551" y="453593"/>
                  </a:lnTo>
                  <a:lnTo>
                    <a:pt x="323557" y="452323"/>
                  </a:lnTo>
                  <a:lnTo>
                    <a:pt x="327571" y="449783"/>
                  </a:lnTo>
                  <a:lnTo>
                    <a:pt x="329577" y="448513"/>
                  </a:lnTo>
                  <a:lnTo>
                    <a:pt x="330860" y="448513"/>
                  </a:lnTo>
                  <a:lnTo>
                    <a:pt x="329006" y="445973"/>
                  </a:lnTo>
                  <a:lnTo>
                    <a:pt x="329298" y="442163"/>
                  </a:lnTo>
                  <a:lnTo>
                    <a:pt x="331355" y="444703"/>
                  </a:lnTo>
                  <a:lnTo>
                    <a:pt x="331711" y="445973"/>
                  </a:lnTo>
                  <a:lnTo>
                    <a:pt x="336054" y="445973"/>
                  </a:lnTo>
                  <a:lnTo>
                    <a:pt x="336054" y="423113"/>
                  </a:lnTo>
                  <a:lnTo>
                    <a:pt x="334200" y="423113"/>
                  </a:lnTo>
                  <a:lnTo>
                    <a:pt x="334200" y="433273"/>
                  </a:lnTo>
                  <a:lnTo>
                    <a:pt x="333209" y="434543"/>
                  </a:lnTo>
                  <a:lnTo>
                    <a:pt x="331355" y="432003"/>
                  </a:lnTo>
                  <a:lnTo>
                    <a:pt x="332422" y="432003"/>
                  </a:lnTo>
                  <a:lnTo>
                    <a:pt x="334200" y="433273"/>
                  </a:lnTo>
                  <a:lnTo>
                    <a:pt x="334200" y="423113"/>
                  </a:lnTo>
                  <a:lnTo>
                    <a:pt x="328015" y="423113"/>
                  </a:lnTo>
                  <a:lnTo>
                    <a:pt x="328015" y="432003"/>
                  </a:lnTo>
                  <a:lnTo>
                    <a:pt x="327660" y="434543"/>
                  </a:lnTo>
                  <a:lnTo>
                    <a:pt x="324662" y="435813"/>
                  </a:lnTo>
                  <a:lnTo>
                    <a:pt x="326161" y="439623"/>
                  </a:lnTo>
                  <a:lnTo>
                    <a:pt x="323811" y="439623"/>
                  </a:lnTo>
                  <a:lnTo>
                    <a:pt x="323811" y="440893"/>
                  </a:lnTo>
                  <a:lnTo>
                    <a:pt x="323253" y="443395"/>
                  </a:lnTo>
                  <a:lnTo>
                    <a:pt x="322110" y="445973"/>
                  </a:lnTo>
                  <a:lnTo>
                    <a:pt x="320040" y="448513"/>
                  </a:lnTo>
                  <a:lnTo>
                    <a:pt x="317271" y="449783"/>
                  </a:lnTo>
                  <a:lnTo>
                    <a:pt x="314921" y="449783"/>
                  </a:lnTo>
                  <a:lnTo>
                    <a:pt x="314071" y="445973"/>
                  </a:lnTo>
                  <a:lnTo>
                    <a:pt x="315087" y="444703"/>
                  </a:lnTo>
                  <a:lnTo>
                    <a:pt x="318122" y="440893"/>
                  </a:lnTo>
                  <a:lnTo>
                    <a:pt x="323811" y="440893"/>
                  </a:lnTo>
                  <a:lnTo>
                    <a:pt x="323811" y="439623"/>
                  </a:lnTo>
                  <a:lnTo>
                    <a:pt x="322326" y="439623"/>
                  </a:lnTo>
                  <a:lnTo>
                    <a:pt x="321462" y="438353"/>
                  </a:lnTo>
                  <a:lnTo>
                    <a:pt x="319405" y="438353"/>
                  </a:lnTo>
                  <a:lnTo>
                    <a:pt x="321614" y="437083"/>
                  </a:lnTo>
                  <a:lnTo>
                    <a:pt x="321754" y="437083"/>
                  </a:lnTo>
                  <a:lnTo>
                    <a:pt x="321538" y="435813"/>
                  </a:lnTo>
                  <a:lnTo>
                    <a:pt x="321106" y="433273"/>
                  </a:lnTo>
                  <a:lnTo>
                    <a:pt x="323456" y="433273"/>
                  </a:lnTo>
                  <a:lnTo>
                    <a:pt x="325018" y="430733"/>
                  </a:lnTo>
                  <a:lnTo>
                    <a:pt x="328015" y="432003"/>
                  </a:lnTo>
                  <a:lnTo>
                    <a:pt x="328015" y="423113"/>
                  </a:lnTo>
                  <a:lnTo>
                    <a:pt x="309092" y="423113"/>
                  </a:lnTo>
                  <a:lnTo>
                    <a:pt x="309092" y="437083"/>
                  </a:lnTo>
                  <a:lnTo>
                    <a:pt x="308597" y="437781"/>
                  </a:lnTo>
                  <a:lnTo>
                    <a:pt x="308597" y="448513"/>
                  </a:lnTo>
                  <a:lnTo>
                    <a:pt x="308444" y="452323"/>
                  </a:lnTo>
                  <a:lnTo>
                    <a:pt x="306387" y="449783"/>
                  </a:lnTo>
                  <a:lnTo>
                    <a:pt x="301434" y="449783"/>
                  </a:lnTo>
                  <a:lnTo>
                    <a:pt x="300621" y="451053"/>
                  </a:lnTo>
                  <a:lnTo>
                    <a:pt x="303047" y="451053"/>
                  </a:lnTo>
                  <a:lnTo>
                    <a:pt x="303466" y="452323"/>
                  </a:lnTo>
                  <a:lnTo>
                    <a:pt x="301269" y="454863"/>
                  </a:lnTo>
                  <a:lnTo>
                    <a:pt x="301625" y="457403"/>
                  </a:lnTo>
                  <a:lnTo>
                    <a:pt x="299986" y="459943"/>
                  </a:lnTo>
                  <a:lnTo>
                    <a:pt x="300596" y="457403"/>
                  </a:lnTo>
                  <a:lnTo>
                    <a:pt x="300913" y="456133"/>
                  </a:lnTo>
                  <a:lnTo>
                    <a:pt x="299847" y="455079"/>
                  </a:lnTo>
                  <a:lnTo>
                    <a:pt x="299847" y="463753"/>
                  </a:lnTo>
                  <a:lnTo>
                    <a:pt x="299415" y="465023"/>
                  </a:lnTo>
                  <a:lnTo>
                    <a:pt x="299275" y="466293"/>
                  </a:lnTo>
                  <a:lnTo>
                    <a:pt x="298564" y="467563"/>
                  </a:lnTo>
                  <a:lnTo>
                    <a:pt x="296786" y="465023"/>
                  </a:lnTo>
                  <a:lnTo>
                    <a:pt x="296430" y="462483"/>
                  </a:lnTo>
                  <a:lnTo>
                    <a:pt x="298132" y="462483"/>
                  </a:lnTo>
                  <a:lnTo>
                    <a:pt x="299847" y="463753"/>
                  </a:lnTo>
                  <a:lnTo>
                    <a:pt x="299847" y="455079"/>
                  </a:lnTo>
                  <a:lnTo>
                    <a:pt x="298348" y="453593"/>
                  </a:lnTo>
                  <a:lnTo>
                    <a:pt x="296430" y="449783"/>
                  </a:lnTo>
                  <a:lnTo>
                    <a:pt x="285699" y="449783"/>
                  </a:lnTo>
                  <a:lnTo>
                    <a:pt x="290449" y="456133"/>
                  </a:lnTo>
                  <a:lnTo>
                    <a:pt x="293649" y="453593"/>
                  </a:lnTo>
                  <a:lnTo>
                    <a:pt x="291807" y="456133"/>
                  </a:lnTo>
                  <a:lnTo>
                    <a:pt x="289877" y="457403"/>
                  </a:lnTo>
                  <a:lnTo>
                    <a:pt x="287248" y="457403"/>
                  </a:lnTo>
                  <a:lnTo>
                    <a:pt x="285762" y="456133"/>
                  </a:lnTo>
                  <a:lnTo>
                    <a:pt x="285686" y="453593"/>
                  </a:lnTo>
                  <a:lnTo>
                    <a:pt x="284403" y="452323"/>
                  </a:lnTo>
                  <a:lnTo>
                    <a:pt x="282346" y="452323"/>
                  </a:lnTo>
                  <a:lnTo>
                    <a:pt x="283908" y="451053"/>
                  </a:lnTo>
                  <a:lnTo>
                    <a:pt x="284327" y="449783"/>
                  </a:lnTo>
                  <a:lnTo>
                    <a:pt x="279920" y="449783"/>
                  </a:lnTo>
                  <a:lnTo>
                    <a:pt x="279920" y="467563"/>
                  </a:lnTo>
                  <a:lnTo>
                    <a:pt x="278434" y="466128"/>
                  </a:lnTo>
                  <a:lnTo>
                    <a:pt x="278434" y="472643"/>
                  </a:lnTo>
                  <a:lnTo>
                    <a:pt x="276580" y="473913"/>
                  </a:lnTo>
                  <a:lnTo>
                    <a:pt x="274942" y="473913"/>
                  </a:lnTo>
                  <a:lnTo>
                    <a:pt x="272948" y="471373"/>
                  </a:lnTo>
                  <a:lnTo>
                    <a:pt x="276656" y="471373"/>
                  </a:lnTo>
                  <a:lnTo>
                    <a:pt x="278434" y="472643"/>
                  </a:lnTo>
                  <a:lnTo>
                    <a:pt x="278434" y="466128"/>
                  </a:lnTo>
                  <a:lnTo>
                    <a:pt x="277291" y="465023"/>
                  </a:lnTo>
                  <a:lnTo>
                    <a:pt x="275590" y="467563"/>
                  </a:lnTo>
                  <a:lnTo>
                    <a:pt x="273596" y="468833"/>
                  </a:lnTo>
                  <a:lnTo>
                    <a:pt x="270243" y="471373"/>
                  </a:lnTo>
                  <a:lnTo>
                    <a:pt x="268973" y="471373"/>
                  </a:lnTo>
                  <a:lnTo>
                    <a:pt x="267754" y="463753"/>
                  </a:lnTo>
                  <a:lnTo>
                    <a:pt x="265061" y="462483"/>
                  </a:lnTo>
                  <a:lnTo>
                    <a:pt x="263067" y="459943"/>
                  </a:lnTo>
                  <a:lnTo>
                    <a:pt x="265480" y="462483"/>
                  </a:lnTo>
                  <a:lnTo>
                    <a:pt x="270179" y="459943"/>
                  </a:lnTo>
                  <a:lnTo>
                    <a:pt x="271881" y="463753"/>
                  </a:lnTo>
                  <a:lnTo>
                    <a:pt x="272884" y="463753"/>
                  </a:lnTo>
                  <a:lnTo>
                    <a:pt x="277215" y="462483"/>
                  </a:lnTo>
                  <a:lnTo>
                    <a:pt x="279920" y="467563"/>
                  </a:lnTo>
                  <a:lnTo>
                    <a:pt x="279920" y="449783"/>
                  </a:lnTo>
                  <a:lnTo>
                    <a:pt x="276720" y="449783"/>
                  </a:lnTo>
                  <a:lnTo>
                    <a:pt x="276860" y="452323"/>
                  </a:lnTo>
                  <a:lnTo>
                    <a:pt x="275729" y="451053"/>
                  </a:lnTo>
                  <a:lnTo>
                    <a:pt x="270814" y="452323"/>
                  </a:lnTo>
                  <a:lnTo>
                    <a:pt x="269252" y="451053"/>
                  </a:lnTo>
                  <a:lnTo>
                    <a:pt x="269468" y="447243"/>
                  </a:lnTo>
                  <a:lnTo>
                    <a:pt x="269532" y="445973"/>
                  </a:lnTo>
                  <a:lnTo>
                    <a:pt x="270891" y="448513"/>
                  </a:lnTo>
                  <a:lnTo>
                    <a:pt x="275374" y="448513"/>
                  </a:lnTo>
                  <a:lnTo>
                    <a:pt x="276656" y="448513"/>
                  </a:lnTo>
                  <a:lnTo>
                    <a:pt x="284759" y="448513"/>
                  </a:lnTo>
                  <a:lnTo>
                    <a:pt x="300837" y="448513"/>
                  </a:lnTo>
                  <a:lnTo>
                    <a:pt x="302260" y="448513"/>
                  </a:lnTo>
                  <a:lnTo>
                    <a:pt x="305244" y="448513"/>
                  </a:lnTo>
                  <a:lnTo>
                    <a:pt x="305384" y="445973"/>
                  </a:lnTo>
                  <a:lnTo>
                    <a:pt x="307886" y="447243"/>
                  </a:lnTo>
                  <a:lnTo>
                    <a:pt x="308597" y="448513"/>
                  </a:lnTo>
                  <a:lnTo>
                    <a:pt x="308597" y="437781"/>
                  </a:lnTo>
                  <a:lnTo>
                    <a:pt x="306387" y="440893"/>
                  </a:lnTo>
                  <a:lnTo>
                    <a:pt x="305917" y="438353"/>
                  </a:lnTo>
                  <a:lnTo>
                    <a:pt x="305676" y="437083"/>
                  </a:lnTo>
                  <a:lnTo>
                    <a:pt x="309092" y="437083"/>
                  </a:lnTo>
                  <a:lnTo>
                    <a:pt x="309092" y="423113"/>
                  </a:lnTo>
                  <a:lnTo>
                    <a:pt x="306603" y="423113"/>
                  </a:lnTo>
                  <a:lnTo>
                    <a:pt x="306603" y="433273"/>
                  </a:lnTo>
                  <a:lnTo>
                    <a:pt x="305104" y="435813"/>
                  </a:lnTo>
                  <a:lnTo>
                    <a:pt x="302044" y="433273"/>
                  </a:lnTo>
                  <a:lnTo>
                    <a:pt x="301764" y="430733"/>
                  </a:lnTo>
                  <a:lnTo>
                    <a:pt x="303822" y="432003"/>
                  </a:lnTo>
                  <a:lnTo>
                    <a:pt x="304825" y="430733"/>
                  </a:lnTo>
                  <a:lnTo>
                    <a:pt x="306603" y="433273"/>
                  </a:lnTo>
                  <a:lnTo>
                    <a:pt x="306603" y="423113"/>
                  </a:lnTo>
                  <a:lnTo>
                    <a:pt x="296494" y="423113"/>
                  </a:lnTo>
                  <a:lnTo>
                    <a:pt x="296494" y="440893"/>
                  </a:lnTo>
                  <a:lnTo>
                    <a:pt x="296354" y="443433"/>
                  </a:lnTo>
                  <a:lnTo>
                    <a:pt x="296138" y="444703"/>
                  </a:lnTo>
                  <a:lnTo>
                    <a:pt x="287248" y="444703"/>
                  </a:lnTo>
                  <a:lnTo>
                    <a:pt x="286143" y="443433"/>
                  </a:lnTo>
                  <a:lnTo>
                    <a:pt x="285051" y="442163"/>
                  </a:lnTo>
                  <a:lnTo>
                    <a:pt x="286677" y="442163"/>
                  </a:lnTo>
                  <a:lnTo>
                    <a:pt x="290804" y="443433"/>
                  </a:lnTo>
                  <a:lnTo>
                    <a:pt x="290487" y="442163"/>
                  </a:lnTo>
                  <a:lnTo>
                    <a:pt x="289521" y="438353"/>
                  </a:lnTo>
                  <a:lnTo>
                    <a:pt x="293789" y="439623"/>
                  </a:lnTo>
                  <a:lnTo>
                    <a:pt x="295935" y="439623"/>
                  </a:lnTo>
                  <a:lnTo>
                    <a:pt x="296494" y="440893"/>
                  </a:lnTo>
                  <a:lnTo>
                    <a:pt x="296494" y="423113"/>
                  </a:lnTo>
                  <a:lnTo>
                    <a:pt x="278104" y="423113"/>
                  </a:lnTo>
                  <a:lnTo>
                    <a:pt x="278003" y="426923"/>
                  </a:lnTo>
                  <a:lnTo>
                    <a:pt x="277787" y="429463"/>
                  </a:lnTo>
                  <a:lnTo>
                    <a:pt x="276936" y="433273"/>
                  </a:lnTo>
                  <a:lnTo>
                    <a:pt x="272948" y="435813"/>
                  </a:lnTo>
                  <a:lnTo>
                    <a:pt x="273304" y="442163"/>
                  </a:lnTo>
                  <a:lnTo>
                    <a:pt x="272097" y="443433"/>
                  </a:lnTo>
                  <a:lnTo>
                    <a:pt x="269963" y="443433"/>
                  </a:lnTo>
                  <a:lnTo>
                    <a:pt x="269963" y="442163"/>
                  </a:lnTo>
                  <a:lnTo>
                    <a:pt x="269392" y="439623"/>
                  </a:lnTo>
                  <a:lnTo>
                    <a:pt x="270040" y="438353"/>
                  </a:lnTo>
                  <a:lnTo>
                    <a:pt x="271526" y="435813"/>
                  </a:lnTo>
                  <a:lnTo>
                    <a:pt x="269608" y="434543"/>
                  </a:lnTo>
                  <a:lnTo>
                    <a:pt x="265341" y="434543"/>
                  </a:lnTo>
                  <a:lnTo>
                    <a:pt x="263347" y="432003"/>
                  </a:lnTo>
                  <a:lnTo>
                    <a:pt x="260083" y="433273"/>
                  </a:lnTo>
                  <a:lnTo>
                    <a:pt x="257378" y="434543"/>
                  </a:lnTo>
                  <a:lnTo>
                    <a:pt x="257302" y="435813"/>
                  </a:lnTo>
                  <a:lnTo>
                    <a:pt x="257086" y="437083"/>
                  </a:lnTo>
                  <a:lnTo>
                    <a:pt x="256870" y="439623"/>
                  </a:lnTo>
                  <a:lnTo>
                    <a:pt x="260223" y="439623"/>
                  </a:lnTo>
                  <a:lnTo>
                    <a:pt x="263702" y="438353"/>
                  </a:lnTo>
                  <a:lnTo>
                    <a:pt x="266801" y="443395"/>
                  </a:lnTo>
                  <a:lnTo>
                    <a:pt x="266725" y="444703"/>
                  </a:lnTo>
                  <a:lnTo>
                    <a:pt x="266623" y="445973"/>
                  </a:lnTo>
                  <a:lnTo>
                    <a:pt x="265201" y="444703"/>
                  </a:lnTo>
                  <a:lnTo>
                    <a:pt x="263423" y="440893"/>
                  </a:lnTo>
                  <a:lnTo>
                    <a:pt x="262496" y="439623"/>
                  </a:lnTo>
                  <a:lnTo>
                    <a:pt x="260502" y="439623"/>
                  </a:lnTo>
                  <a:lnTo>
                    <a:pt x="259791" y="444703"/>
                  </a:lnTo>
                  <a:lnTo>
                    <a:pt x="258800" y="442163"/>
                  </a:lnTo>
                  <a:lnTo>
                    <a:pt x="258013" y="440893"/>
                  </a:lnTo>
                  <a:lnTo>
                    <a:pt x="256311" y="439623"/>
                  </a:lnTo>
                  <a:lnTo>
                    <a:pt x="252323" y="434543"/>
                  </a:lnTo>
                  <a:lnTo>
                    <a:pt x="257086" y="432003"/>
                  </a:lnTo>
                  <a:lnTo>
                    <a:pt x="259511" y="429463"/>
                  </a:lnTo>
                  <a:lnTo>
                    <a:pt x="260934" y="428193"/>
                  </a:lnTo>
                  <a:lnTo>
                    <a:pt x="262712" y="428193"/>
                  </a:lnTo>
                  <a:lnTo>
                    <a:pt x="263207" y="426923"/>
                  </a:lnTo>
                  <a:lnTo>
                    <a:pt x="264058" y="424383"/>
                  </a:lnTo>
                  <a:lnTo>
                    <a:pt x="264490" y="423113"/>
                  </a:lnTo>
                  <a:lnTo>
                    <a:pt x="267474" y="421843"/>
                  </a:lnTo>
                  <a:lnTo>
                    <a:pt x="267284" y="419303"/>
                  </a:lnTo>
                  <a:lnTo>
                    <a:pt x="267195" y="418033"/>
                  </a:lnTo>
                  <a:lnTo>
                    <a:pt x="268439" y="420382"/>
                  </a:lnTo>
                  <a:lnTo>
                    <a:pt x="268401" y="421843"/>
                  </a:lnTo>
                  <a:lnTo>
                    <a:pt x="270243" y="421843"/>
                  </a:lnTo>
                  <a:lnTo>
                    <a:pt x="278003" y="421843"/>
                  </a:lnTo>
                  <a:lnTo>
                    <a:pt x="416572" y="421843"/>
                  </a:lnTo>
                  <a:lnTo>
                    <a:pt x="415290" y="420573"/>
                  </a:lnTo>
                  <a:lnTo>
                    <a:pt x="419493" y="420573"/>
                  </a:lnTo>
                  <a:lnTo>
                    <a:pt x="420128" y="421843"/>
                  </a:lnTo>
                  <a:lnTo>
                    <a:pt x="420128" y="409143"/>
                  </a:lnTo>
                  <a:lnTo>
                    <a:pt x="419773" y="409143"/>
                  </a:lnTo>
                  <a:lnTo>
                    <a:pt x="417779" y="410413"/>
                  </a:lnTo>
                  <a:lnTo>
                    <a:pt x="419354" y="407873"/>
                  </a:lnTo>
                  <a:lnTo>
                    <a:pt x="423265" y="406603"/>
                  </a:lnTo>
                  <a:lnTo>
                    <a:pt x="424548" y="402793"/>
                  </a:lnTo>
                  <a:lnTo>
                    <a:pt x="421335" y="400253"/>
                  </a:lnTo>
                  <a:lnTo>
                    <a:pt x="421055" y="396443"/>
                  </a:lnTo>
                  <a:lnTo>
                    <a:pt x="424116" y="396443"/>
                  </a:lnTo>
                  <a:lnTo>
                    <a:pt x="425043" y="397713"/>
                  </a:lnTo>
                  <a:lnTo>
                    <a:pt x="422262" y="400253"/>
                  </a:lnTo>
                  <a:lnTo>
                    <a:pt x="426389" y="401523"/>
                  </a:lnTo>
                  <a:lnTo>
                    <a:pt x="426389" y="404063"/>
                  </a:lnTo>
                  <a:lnTo>
                    <a:pt x="428459" y="404063"/>
                  </a:lnTo>
                  <a:lnTo>
                    <a:pt x="429729" y="400253"/>
                  </a:lnTo>
                  <a:lnTo>
                    <a:pt x="432435" y="402793"/>
                  </a:lnTo>
                  <a:lnTo>
                    <a:pt x="436994" y="402793"/>
                  </a:lnTo>
                  <a:lnTo>
                    <a:pt x="438772" y="404063"/>
                  </a:lnTo>
                  <a:lnTo>
                    <a:pt x="438772" y="381215"/>
                  </a:lnTo>
                  <a:lnTo>
                    <a:pt x="436143" y="383171"/>
                  </a:lnTo>
                  <a:lnTo>
                    <a:pt x="436143" y="398983"/>
                  </a:lnTo>
                  <a:lnTo>
                    <a:pt x="433641" y="401523"/>
                  </a:lnTo>
                  <a:lnTo>
                    <a:pt x="431977" y="400253"/>
                  </a:lnTo>
                  <a:lnTo>
                    <a:pt x="430301" y="398983"/>
                  </a:lnTo>
                  <a:lnTo>
                    <a:pt x="433578" y="397713"/>
                  </a:lnTo>
                  <a:lnTo>
                    <a:pt x="435711" y="396443"/>
                  </a:lnTo>
                  <a:lnTo>
                    <a:pt x="436143" y="398983"/>
                  </a:lnTo>
                  <a:lnTo>
                    <a:pt x="436143" y="383171"/>
                  </a:lnTo>
                  <a:lnTo>
                    <a:pt x="418211" y="396443"/>
                  </a:lnTo>
                  <a:lnTo>
                    <a:pt x="415937" y="397713"/>
                  </a:lnTo>
                  <a:lnTo>
                    <a:pt x="419201" y="401523"/>
                  </a:lnTo>
                  <a:lnTo>
                    <a:pt x="420268" y="404063"/>
                  </a:lnTo>
                  <a:lnTo>
                    <a:pt x="415937" y="405333"/>
                  </a:lnTo>
                  <a:lnTo>
                    <a:pt x="412305" y="406603"/>
                  </a:lnTo>
                  <a:lnTo>
                    <a:pt x="412661" y="404063"/>
                  </a:lnTo>
                  <a:lnTo>
                    <a:pt x="413016" y="401523"/>
                  </a:lnTo>
                  <a:lnTo>
                    <a:pt x="410032" y="402793"/>
                  </a:lnTo>
                  <a:lnTo>
                    <a:pt x="406755" y="404063"/>
                  </a:lnTo>
                  <a:lnTo>
                    <a:pt x="406755" y="400253"/>
                  </a:lnTo>
                  <a:lnTo>
                    <a:pt x="403631" y="397713"/>
                  </a:lnTo>
                  <a:lnTo>
                    <a:pt x="405765" y="397713"/>
                  </a:lnTo>
                  <a:lnTo>
                    <a:pt x="406476" y="396443"/>
                  </a:lnTo>
                  <a:lnTo>
                    <a:pt x="410349" y="393903"/>
                  </a:lnTo>
                  <a:lnTo>
                    <a:pt x="414235" y="391363"/>
                  </a:lnTo>
                  <a:lnTo>
                    <a:pt x="425869" y="383743"/>
                  </a:lnTo>
                  <a:lnTo>
                    <a:pt x="429831" y="381203"/>
                  </a:lnTo>
                  <a:lnTo>
                    <a:pt x="433793" y="378663"/>
                  </a:lnTo>
                  <a:lnTo>
                    <a:pt x="435279" y="377393"/>
                  </a:lnTo>
                  <a:lnTo>
                    <a:pt x="434568" y="376123"/>
                  </a:lnTo>
                  <a:lnTo>
                    <a:pt x="436562" y="374853"/>
                  </a:lnTo>
                  <a:lnTo>
                    <a:pt x="437921" y="376123"/>
                  </a:lnTo>
                  <a:lnTo>
                    <a:pt x="438835" y="374853"/>
                  </a:lnTo>
                  <a:lnTo>
                    <a:pt x="439978" y="374853"/>
                  </a:lnTo>
                  <a:lnTo>
                    <a:pt x="442150" y="373583"/>
                  </a:lnTo>
                  <a:lnTo>
                    <a:pt x="444322" y="372313"/>
                  </a:lnTo>
                  <a:lnTo>
                    <a:pt x="446633" y="371043"/>
                  </a:lnTo>
                  <a:lnTo>
                    <a:pt x="448945" y="369773"/>
                  </a:lnTo>
                  <a:lnTo>
                    <a:pt x="450227" y="368503"/>
                  </a:lnTo>
                  <a:lnTo>
                    <a:pt x="452780" y="365963"/>
                  </a:lnTo>
                  <a:lnTo>
                    <a:pt x="457339" y="362153"/>
                  </a:lnTo>
                  <a:lnTo>
                    <a:pt x="463308" y="360883"/>
                  </a:lnTo>
                  <a:lnTo>
                    <a:pt x="466407" y="357073"/>
                  </a:lnTo>
                  <a:lnTo>
                    <a:pt x="467436" y="355803"/>
                  </a:lnTo>
                  <a:lnTo>
                    <a:pt x="465797" y="355803"/>
                  </a:lnTo>
                  <a:lnTo>
                    <a:pt x="464375" y="357073"/>
                  </a:lnTo>
                  <a:lnTo>
                    <a:pt x="462534" y="355803"/>
                  </a:lnTo>
                  <a:lnTo>
                    <a:pt x="464667" y="355803"/>
                  </a:lnTo>
                  <a:lnTo>
                    <a:pt x="465086" y="354533"/>
                  </a:lnTo>
                  <a:lnTo>
                    <a:pt x="466229" y="353263"/>
                  </a:lnTo>
                  <a:lnTo>
                    <a:pt x="462102" y="353263"/>
                  </a:lnTo>
                  <a:lnTo>
                    <a:pt x="462597" y="350723"/>
                  </a:lnTo>
                  <a:lnTo>
                    <a:pt x="462597" y="348183"/>
                  </a:lnTo>
                  <a:lnTo>
                    <a:pt x="467512" y="345643"/>
                  </a:lnTo>
                  <a:lnTo>
                    <a:pt x="470573" y="345643"/>
                  </a:lnTo>
                  <a:lnTo>
                    <a:pt x="470001" y="343103"/>
                  </a:lnTo>
                  <a:lnTo>
                    <a:pt x="469709" y="341833"/>
                  </a:lnTo>
                  <a:lnTo>
                    <a:pt x="469290" y="339293"/>
                  </a:lnTo>
                  <a:lnTo>
                    <a:pt x="470636" y="338023"/>
                  </a:lnTo>
                  <a:lnTo>
                    <a:pt x="472135" y="336753"/>
                  </a:lnTo>
                  <a:lnTo>
                    <a:pt x="476821" y="334213"/>
                  </a:lnTo>
                  <a:lnTo>
                    <a:pt x="478320" y="332943"/>
                  </a:lnTo>
                  <a:lnTo>
                    <a:pt x="479818" y="331673"/>
                  </a:lnTo>
                  <a:lnTo>
                    <a:pt x="479882" y="329133"/>
                  </a:lnTo>
                  <a:lnTo>
                    <a:pt x="478599" y="327863"/>
                  </a:lnTo>
                  <a:lnTo>
                    <a:pt x="477329" y="326593"/>
                  </a:lnTo>
                  <a:lnTo>
                    <a:pt x="477329" y="325323"/>
                  </a:lnTo>
                  <a:lnTo>
                    <a:pt x="477329" y="324053"/>
                  </a:lnTo>
                  <a:lnTo>
                    <a:pt x="478751" y="322783"/>
                  </a:lnTo>
                  <a:lnTo>
                    <a:pt x="480453" y="322783"/>
                  </a:lnTo>
                  <a:lnTo>
                    <a:pt x="482231" y="324053"/>
                  </a:lnTo>
                  <a:lnTo>
                    <a:pt x="482587" y="325323"/>
                  </a:lnTo>
                  <a:lnTo>
                    <a:pt x="480809" y="327863"/>
                  </a:lnTo>
                  <a:lnTo>
                    <a:pt x="482092" y="329133"/>
                  </a:lnTo>
                  <a:lnTo>
                    <a:pt x="483793" y="331673"/>
                  </a:lnTo>
                  <a:lnTo>
                    <a:pt x="486575" y="332943"/>
                  </a:lnTo>
                  <a:lnTo>
                    <a:pt x="488353" y="335483"/>
                  </a:lnTo>
                  <a:lnTo>
                    <a:pt x="488848" y="336753"/>
                  </a:lnTo>
                  <a:lnTo>
                    <a:pt x="484936" y="340563"/>
                  </a:lnTo>
                  <a:lnTo>
                    <a:pt x="482803" y="343103"/>
                  </a:lnTo>
                  <a:lnTo>
                    <a:pt x="482015" y="345643"/>
                  </a:lnTo>
                  <a:lnTo>
                    <a:pt x="485368" y="344373"/>
                  </a:lnTo>
                  <a:lnTo>
                    <a:pt x="487857" y="343103"/>
                  </a:lnTo>
                  <a:lnTo>
                    <a:pt x="490410" y="340563"/>
                  </a:lnTo>
                  <a:lnTo>
                    <a:pt x="492696" y="339293"/>
                  </a:lnTo>
                  <a:lnTo>
                    <a:pt x="493966" y="339293"/>
                  </a:lnTo>
                  <a:lnTo>
                    <a:pt x="494322" y="341833"/>
                  </a:lnTo>
                  <a:lnTo>
                    <a:pt x="494322" y="220281"/>
                  </a:lnTo>
                  <a:lnTo>
                    <a:pt x="493610" y="219913"/>
                  </a:lnTo>
                  <a:lnTo>
                    <a:pt x="493547" y="241503"/>
                  </a:lnTo>
                  <a:lnTo>
                    <a:pt x="493052" y="241973"/>
                  </a:lnTo>
                  <a:lnTo>
                    <a:pt x="493052" y="329133"/>
                  </a:lnTo>
                  <a:lnTo>
                    <a:pt x="491693" y="330403"/>
                  </a:lnTo>
                  <a:lnTo>
                    <a:pt x="492620" y="332943"/>
                  </a:lnTo>
                  <a:lnTo>
                    <a:pt x="491413" y="334213"/>
                  </a:lnTo>
                  <a:lnTo>
                    <a:pt x="490626" y="335483"/>
                  </a:lnTo>
                  <a:lnTo>
                    <a:pt x="490194" y="335483"/>
                  </a:lnTo>
                  <a:lnTo>
                    <a:pt x="488416" y="331673"/>
                  </a:lnTo>
                  <a:lnTo>
                    <a:pt x="490905" y="331673"/>
                  </a:lnTo>
                  <a:lnTo>
                    <a:pt x="487857" y="326593"/>
                  </a:lnTo>
                  <a:lnTo>
                    <a:pt x="491972" y="327863"/>
                  </a:lnTo>
                  <a:lnTo>
                    <a:pt x="493052" y="329133"/>
                  </a:lnTo>
                  <a:lnTo>
                    <a:pt x="493052" y="241973"/>
                  </a:lnTo>
                  <a:lnTo>
                    <a:pt x="492188" y="242773"/>
                  </a:lnTo>
                  <a:lnTo>
                    <a:pt x="491693" y="242404"/>
                  </a:lnTo>
                  <a:lnTo>
                    <a:pt x="491693" y="316433"/>
                  </a:lnTo>
                  <a:lnTo>
                    <a:pt x="488492" y="315163"/>
                  </a:lnTo>
                  <a:lnTo>
                    <a:pt x="486930" y="313893"/>
                  </a:lnTo>
                  <a:lnTo>
                    <a:pt x="487286" y="311353"/>
                  </a:lnTo>
                  <a:lnTo>
                    <a:pt x="490270" y="311353"/>
                  </a:lnTo>
                  <a:lnTo>
                    <a:pt x="491553" y="312623"/>
                  </a:lnTo>
                  <a:lnTo>
                    <a:pt x="491693" y="316433"/>
                  </a:lnTo>
                  <a:lnTo>
                    <a:pt x="491693" y="242404"/>
                  </a:lnTo>
                  <a:lnTo>
                    <a:pt x="490486" y="241503"/>
                  </a:lnTo>
                  <a:lnTo>
                    <a:pt x="492544" y="240233"/>
                  </a:lnTo>
                  <a:lnTo>
                    <a:pt x="493547" y="241503"/>
                  </a:lnTo>
                  <a:lnTo>
                    <a:pt x="493547" y="219811"/>
                  </a:lnTo>
                  <a:lnTo>
                    <a:pt x="492048" y="217373"/>
                  </a:lnTo>
                  <a:lnTo>
                    <a:pt x="489775" y="217373"/>
                  </a:lnTo>
                  <a:lnTo>
                    <a:pt x="489775" y="245313"/>
                  </a:lnTo>
                  <a:lnTo>
                    <a:pt x="488708" y="247853"/>
                  </a:lnTo>
                  <a:lnTo>
                    <a:pt x="487641" y="249275"/>
                  </a:lnTo>
                  <a:lnTo>
                    <a:pt x="487641" y="291033"/>
                  </a:lnTo>
                  <a:lnTo>
                    <a:pt x="487502" y="293573"/>
                  </a:lnTo>
                  <a:lnTo>
                    <a:pt x="485724" y="294843"/>
                  </a:lnTo>
                  <a:lnTo>
                    <a:pt x="484581" y="294843"/>
                  </a:lnTo>
                  <a:lnTo>
                    <a:pt x="482663" y="296113"/>
                  </a:lnTo>
                  <a:lnTo>
                    <a:pt x="482727" y="294843"/>
                  </a:lnTo>
                  <a:lnTo>
                    <a:pt x="482803" y="293573"/>
                  </a:lnTo>
                  <a:lnTo>
                    <a:pt x="484009" y="292303"/>
                  </a:lnTo>
                  <a:lnTo>
                    <a:pt x="485292" y="291033"/>
                  </a:lnTo>
                  <a:lnTo>
                    <a:pt x="487641" y="291033"/>
                  </a:lnTo>
                  <a:lnTo>
                    <a:pt x="487641" y="249275"/>
                  </a:lnTo>
                  <a:lnTo>
                    <a:pt x="486791" y="250393"/>
                  </a:lnTo>
                  <a:lnTo>
                    <a:pt x="484860" y="251663"/>
                  </a:lnTo>
                  <a:lnTo>
                    <a:pt x="482015" y="252933"/>
                  </a:lnTo>
                  <a:lnTo>
                    <a:pt x="481876" y="251942"/>
                  </a:lnTo>
                  <a:lnTo>
                    <a:pt x="481876" y="315163"/>
                  </a:lnTo>
                  <a:lnTo>
                    <a:pt x="481457" y="317703"/>
                  </a:lnTo>
                  <a:lnTo>
                    <a:pt x="479171" y="317703"/>
                  </a:lnTo>
                  <a:lnTo>
                    <a:pt x="476186" y="315163"/>
                  </a:lnTo>
                  <a:lnTo>
                    <a:pt x="475754" y="318973"/>
                  </a:lnTo>
                  <a:lnTo>
                    <a:pt x="474192" y="316433"/>
                  </a:lnTo>
                  <a:lnTo>
                    <a:pt x="475615" y="315163"/>
                  </a:lnTo>
                  <a:lnTo>
                    <a:pt x="476186" y="315163"/>
                  </a:lnTo>
                  <a:lnTo>
                    <a:pt x="481876" y="315163"/>
                  </a:lnTo>
                  <a:lnTo>
                    <a:pt x="481876" y="251942"/>
                  </a:lnTo>
                  <a:lnTo>
                    <a:pt x="481660" y="250393"/>
                  </a:lnTo>
                  <a:lnTo>
                    <a:pt x="482231" y="249123"/>
                  </a:lnTo>
                  <a:lnTo>
                    <a:pt x="484009" y="245313"/>
                  </a:lnTo>
                  <a:lnTo>
                    <a:pt x="485292" y="244043"/>
                  </a:lnTo>
                  <a:lnTo>
                    <a:pt x="487146" y="244043"/>
                  </a:lnTo>
                  <a:lnTo>
                    <a:pt x="489775" y="245313"/>
                  </a:lnTo>
                  <a:lnTo>
                    <a:pt x="489775" y="217373"/>
                  </a:lnTo>
                  <a:lnTo>
                    <a:pt x="488708" y="217373"/>
                  </a:lnTo>
                  <a:lnTo>
                    <a:pt x="490194" y="214833"/>
                  </a:lnTo>
                  <a:lnTo>
                    <a:pt x="492264" y="213563"/>
                  </a:lnTo>
                  <a:lnTo>
                    <a:pt x="494474" y="214833"/>
                  </a:lnTo>
                  <a:lnTo>
                    <a:pt x="497954" y="216103"/>
                  </a:lnTo>
                  <a:lnTo>
                    <a:pt x="497954" y="202285"/>
                  </a:lnTo>
                  <a:lnTo>
                    <a:pt x="496531" y="203403"/>
                  </a:lnTo>
                  <a:lnTo>
                    <a:pt x="493255" y="207213"/>
                  </a:lnTo>
                  <a:lnTo>
                    <a:pt x="490270" y="209753"/>
                  </a:lnTo>
                  <a:lnTo>
                    <a:pt x="483844" y="216103"/>
                  </a:lnTo>
                  <a:lnTo>
                    <a:pt x="478536" y="218998"/>
                  </a:lnTo>
                  <a:lnTo>
                    <a:pt x="478536" y="259283"/>
                  </a:lnTo>
                  <a:lnTo>
                    <a:pt x="475691" y="261823"/>
                  </a:lnTo>
                  <a:lnTo>
                    <a:pt x="471424" y="264363"/>
                  </a:lnTo>
                  <a:lnTo>
                    <a:pt x="470065" y="265061"/>
                  </a:lnTo>
                  <a:lnTo>
                    <a:pt x="470065" y="329133"/>
                  </a:lnTo>
                  <a:lnTo>
                    <a:pt x="469569" y="330403"/>
                  </a:lnTo>
                  <a:lnTo>
                    <a:pt x="467715" y="332943"/>
                  </a:lnTo>
                  <a:lnTo>
                    <a:pt x="462889" y="332943"/>
                  </a:lnTo>
                  <a:lnTo>
                    <a:pt x="464159" y="330403"/>
                  </a:lnTo>
                  <a:lnTo>
                    <a:pt x="466013" y="329133"/>
                  </a:lnTo>
                  <a:lnTo>
                    <a:pt x="468007" y="327863"/>
                  </a:lnTo>
                  <a:lnTo>
                    <a:pt x="470065" y="329133"/>
                  </a:lnTo>
                  <a:lnTo>
                    <a:pt x="470065" y="265061"/>
                  </a:lnTo>
                  <a:lnTo>
                    <a:pt x="468934" y="265633"/>
                  </a:lnTo>
                  <a:lnTo>
                    <a:pt x="466090" y="264363"/>
                  </a:lnTo>
                  <a:lnTo>
                    <a:pt x="465683" y="263093"/>
                  </a:lnTo>
                  <a:lnTo>
                    <a:pt x="464870" y="260553"/>
                  </a:lnTo>
                  <a:lnTo>
                    <a:pt x="468287" y="255473"/>
                  </a:lnTo>
                  <a:lnTo>
                    <a:pt x="472351" y="255473"/>
                  </a:lnTo>
                  <a:lnTo>
                    <a:pt x="475195" y="256743"/>
                  </a:lnTo>
                  <a:lnTo>
                    <a:pt x="478459" y="258013"/>
                  </a:lnTo>
                  <a:lnTo>
                    <a:pt x="478536" y="259283"/>
                  </a:lnTo>
                  <a:lnTo>
                    <a:pt x="478536" y="218998"/>
                  </a:lnTo>
                  <a:lnTo>
                    <a:pt x="476859" y="219913"/>
                  </a:lnTo>
                  <a:lnTo>
                    <a:pt x="469658" y="224993"/>
                  </a:lnTo>
                  <a:lnTo>
                    <a:pt x="462597" y="230073"/>
                  </a:lnTo>
                  <a:lnTo>
                    <a:pt x="465086" y="224993"/>
                  </a:lnTo>
                  <a:lnTo>
                    <a:pt x="466509" y="222453"/>
                  </a:lnTo>
                  <a:lnTo>
                    <a:pt x="467220" y="221183"/>
                  </a:lnTo>
                  <a:lnTo>
                    <a:pt x="468185" y="217373"/>
                  </a:lnTo>
                  <a:lnTo>
                    <a:pt x="468503" y="216103"/>
                  </a:lnTo>
                  <a:lnTo>
                    <a:pt x="470636" y="213563"/>
                  </a:lnTo>
                  <a:lnTo>
                    <a:pt x="477177" y="208483"/>
                  </a:lnTo>
                  <a:lnTo>
                    <a:pt x="485279" y="202133"/>
                  </a:lnTo>
                  <a:lnTo>
                    <a:pt x="490131" y="198323"/>
                  </a:lnTo>
                  <a:lnTo>
                    <a:pt x="491337" y="197053"/>
                  </a:lnTo>
                  <a:lnTo>
                    <a:pt x="492696" y="195783"/>
                  </a:lnTo>
                  <a:lnTo>
                    <a:pt x="492404" y="194513"/>
                  </a:lnTo>
                  <a:lnTo>
                    <a:pt x="492264" y="193243"/>
                  </a:lnTo>
                  <a:lnTo>
                    <a:pt x="492125" y="191973"/>
                  </a:lnTo>
                  <a:lnTo>
                    <a:pt x="498944" y="191973"/>
                  </a:lnTo>
                  <a:lnTo>
                    <a:pt x="499478" y="190703"/>
                  </a:lnTo>
                  <a:lnTo>
                    <a:pt x="500011" y="189433"/>
                  </a:lnTo>
                  <a:lnTo>
                    <a:pt x="497382" y="188163"/>
                  </a:lnTo>
                  <a:lnTo>
                    <a:pt x="493763" y="186893"/>
                  </a:lnTo>
                  <a:lnTo>
                    <a:pt x="492836" y="185623"/>
                  </a:lnTo>
                  <a:lnTo>
                    <a:pt x="491909" y="184353"/>
                  </a:lnTo>
                  <a:lnTo>
                    <a:pt x="495744" y="183083"/>
                  </a:lnTo>
                  <a:lnTo>
                    <a:pt x="509981" y="183083"/>
                  </a:lnTo>
                  <a:lnTo>
                    <a:pt x="514096" y="180543"/>
                  </a:lnTo>
                  <a:lnTo>
                    <a:pt x="513816" y="178003"/>
                  </a:lnTo>
                  <a:lnTo>
                    <a:pt x="513384" y="175463"/>
                  </a:lnTo>
                  <a:lnTo>
                    <a:pt x="519506" y="175463"/>
                  </a:lnTo>
                  <a:lnTo>
                    <a:pt x="521779" y="174193"/>
                  </a:lnTo>
                  <a:lnTo>
                    <a:pt x="527786" y="169113"/>
                  </a:lnTo>
                  <a:lnTo>
                    <a:pt x="529285" y="167843"/>
                  </a:lnTo>
                  <a:lnTo>
                    <a:pt x="530783" y="166573"/>
                  </a:lnTo>
                  <a:lnTo>
                    <a:pt x="535266" y="164033"/>
                  </a:lnTo>
                  <a:lnTo>
                    <a:pt x="537502" y="162763"/>
                  </a:lnTo>
                  <a:lnTo>
                    <a:pt x="544283" y="157683"/>
                  </a:lnTo>
                  <a:lnTo>
                    <a:pt x="551091" y="153873"/>
                  </a:lnTo>
                  <a:lnTo>
                    <a:pt x="553872" y="151333"/>
                  </a:lnTo>
                  <a:lnTo>
                    <a:pt x="549452" y="148793"/>
                  </a:lnTo>
                  <a:lnTo>
                    <a:pt x="548525" y="147523"/>
                  </a:lnTo>
                  <a:lnTo>
                    <a:pt x="550100" y="147523"/>
                  </a:lnTo>
                  <a:lnTo>
                    <a:pt x="551942" y="148793"/>
                  </a:lnTo>
                  <a:lnTo>
                    <a:pt x="552653" y="147523"/>
                  </a:lnTo>
                  <a:lnTo>
                    <a:pt x="553364" y="146253"/>
                  </a:lnTo>
                  <a:lnTo>
                    <a:pt x="554151" y="142443"/>
                  </a:lnTo>
                  <a:lnTo>
                    <a:pt x="554393" y="139903"/>
                  </a:lnTo>
                  <a:lnTo>
                    <a:pt x="554507" y="138633"/>
                  </a:lnTo>
                  <a:lnTo>
                    <a:pt x="553364" y="137363"/>
                  </a:lnTo>
                  <a:lnTo>
                    <a:pt x="548030" y="138633"/>
                  </a:lnTo>
                  <a:lnTo>
                    <a:pt x="545833" y="139903"/>
                  </a:lnTo>
                  <a:lnTo>
                    <a:pt x="543407" y="138633"/>
                  </a:lnTo>
                  <a:lnTo>
                    <a:pt x="540562" y="137363"/>
                  </a:lnTo>
                  <a:lnTo>
                    <a:pt x="535089" y="139903"/>
                  </a:lnTo>
                  <a:lnTo>
                    <a:pt x="537438" y="142443"/>
                  </a:lnTo>
                  <a:lnTo>
                    <a:pt x="540562" y="142443"/>
                  </a:lnTo>
                  <a:lnTo>
                    <a:pt x="543547" y="143713"/>
                  </a:lnTo>
                  <a:lnTo>
                    <a:pt x="542124" y="147523"/>
                  </a:lnTo>
                  <a:lnTo>
                    <a:pt x="539216" y="150063"/>
                  </a:lnTo>
                  <a:lnTo>
                    <a:pt x="536575" y="151333"/>
                  </a:lnTo>
                  <a:lnTo>
                    <a:pt x="534949" y="153873"/>
                  </a:lnTo>
                  <a:lnTo>
                    <a:pt x="533234" y="151333"/>
                  </a:lnTo>
                  <a:lnTo>
                    <a:pt x="528967" y="151333"/>
                  </a:lnTo>
                  <a:lnTo>
                    <a:pt x="528193" y="152603"/>
                  </a:lnTo>
                  <a:lnTo>
                    <a:pt x="529259" y="153873"/>
                  </a:lnTo>
                  <a:lnTo>
                    <a:pt x="528904" y="157683"/>
                  </a:lnTo>
                  <a:lnTo>
                    <a:pt x="527329" y="160223"/>
                  </a:lnTo>
                  <a:lnTo>
                    <a:pt x="525272" y="161493"/>
                  </a:lnTo>
                  <a:lnTo>
                    <a:pt x="522643" y="164033"/>
                  </a:lnTo>
                  <a:lnTo>
                    <a:pt x="522643" y="160223"/>
                  </a:lnTo>
                  <a:lnTo>
                    <a:pt x="523201" y="157683"/>
                  </a:lnTo>
                  <a:lnTo>
                    <a:pt x="522211" y="155143"/>
                  </a:lnTo>
                  <a:lnTo>
                    <a:pt x="521360" y="151333"/>
                  </a:lnTo>
                  <a:lnTo>
                    <a:pt x="519798" y="151333"/>
                  </a:lnTo>
                  <a:lnTo>
                    <a:pt x="517448" y="152603"/>
                  </a:lnTo>
                  <a:lnTo>
                    <a:pt x="515810" y="153873"/>
                  </a:lnTo>
                  <a:lnTo>
                    <a:pt x="514451" y="155143"/>
                  </a:lnTo>
                  <a:lnTo>
                    <a:pt x="515315" y="158953"/>
                  </a:lnTo>
                  <a:lnTo>
                    <a:pt x="513676" y="160223"/>
                  </a:lnTo>
                  <a:lnTo>
                    <a:pt x="511683" y="158953"/>
                  </a:lnTo>
                  <a:lnTo>
                    <a:pt x="508266" y="158953"/>
                  </a:lnTo>
                  <a:lnTo>
                    <a:pt x="506564" y="157683"/>
                  </a:lnTo>
                  <a:lnTo>
                    <a:pt x="503364" y="158953"/>
                  </a:lnTo>
                  <a:lnTo>
                    <a:pt x="503643" y="161493"/>
                  </a:lnTo>
                  <a:lnTo>
                    <a:pt x="506780" y="161493"/>
                  </a:lnTo>
                  <a:lnTo>
                    <a:pt x="510044" y="160223"/>
                  </a:lnTo>
                  <a:lnTo>
                    <a:pt x="506488" y="167843"/>
                  </a:lnTo>
                  <a:lnTo>
                    <a:pt x="505206" y="167627"/>
                  </a:lnTo>
                  <a:lnTo>
                    <a:pt x="505206" y="170383"/>
                  </a:lnTo>
                  <a:lnTo>
                    <a:pt x="504926" y="172923"/>
                  </a:lnTo>
                  <a:lnTo>
                    <a:pt x="505206" y="175463"/>
                  </a:lnTo>
                  <a:lnTo>
                    <a:pt x="505206" y="176733"/>
                  </a:lnTo>
                  <a:lnTo>
                    <a:pt x="504647" y="178003"/>
                  </a:lnTo>
                  <a:lnTo>
                    <a:pt x="502297" y="176733"/>
                  </a:lnTo>
                  <a:lnTo>
                    <a:pt x="499948" y="175463"/>
                  </a:lnTo>
                  <a:lnTo>
                    <a:pt x="497459" y="174193"/>
                  </a:lnTo>
                  <a:lnTo>
                    <a:pt x="495033" y="172923"/>
                  </a:lnTo>
                  <a:lnTo>
                    <a:pt x="494753" y="171653"/>
                  </a:lnTo>
                  <a:lnTo>
                    <a:pt x="494474" y="170383"/>
                  </a:lnTo>
                  <a:lnTo>
                    <a:pt x="496963" y="169113"/>
                  </a:lnTo>
                  <a:lnTo>
                    <a:pt x="499872" y="169113"/>
                  </a:lnTo>
                  <a:lnTo>
                    <a:pt x="502577" y="170383"/>
                  </a:lnTo>
                  <a:lnTo>
                    <a:pt x="505206" y="170383"/>
                  </a:lnTo>
                  <a:lnTo>
                    <a:pt x="505206" y="167627"/>
                  </a:lnTo>
                  <a:lnTo>
                    <a:pt x="499300" y="166573"/>
                  </a:lnTo>
                  <a:lnTo>
                    <a:pt x="495541" y="165303"/>
                  </a:lnTo>
                  <a:lnTo>
                    <a:pt x="492404" y="165303"/>
                  </a:lnTo>
                  <a:lnTo>
                    <a:pt x="490982" y="166573"/>
                  </a:lnTo>
                  <a:lnTo>
                    <a:pt x="488708" y="167843"/>
                  </a:lnTo>
                  <a:lnTo>
                    <a:pt x="483590" y="171653"/>
                  </a:lnTo>
                  <a:lnTo>
                    <a:pt x="483565" y="166573"/>
                  </a:lnTo>
                  <a:lnTo>
                    <a:pt x="483654" y="164033"/>
                  </a:lnTo>
                  <a:lnTo>
                    <a:pt x="482727" y="163830"/>
                  </a:lnTo>
                  <a:lnTo>
                    <a:pt x="482727" y="195783"/>
                  </a:lnTo>
                  <a:lnTo>
                    <a:pt x="481164" y="195783"/>
                  </a:lnTo>
                  <a:lnTo>
                    <a:pt x="479958" y="197053"/>
                  </a:lnTo>
                  <a:lnTo>
                    <a:pt x="478891" y="195783"/>
                  </a:lnTo>
                  <a:lnTo>
                    <a:pt x="478815" y="193243"/>
                  </a:lnTo>
                  <a:lnTo>
                    <a:pt x="480453" y="193243"/>
                  </a:lnTo>
                  <a:lnTo>
                    <a:pt x="481660" y="194513"/>
                  </a:lnTo>
                  <a:lnTo>
                    <a:pt x="482727" y="195783"/>
                  </a:lnTo>
                  <a:lnTo>
                    <a:pt x="482727" y="163830"/>
                  </a:lnTo>
                  <a:lnTo>
                    <a:pt x="478040" y="162763"/>
                  </a:lnTo>
                  <a:lnTo>
                    <a:pt x="476681" y="161493"/>
                  </a:lnTo>
                  <a:lnTo>
                    <a:pt x="475399" y="158953"/>
                  </a:lnTo>
                  <a:lnTo>
                    <a:pt x="473976" y="157683"/>
                  </a:lnTo>
                  <a:lnTo>
                    <a:pt x="472630" y="157683"/>
                  </a:lnTo>
                  <a:lnTo>
                    <a:pt x="471779" y="160223"/>
                  </a:lnTo>
                  <a:lnTo>
                    <a:pt x="472490" y="164033"/>
                  </a:lnTo>
                  <a:lnTo>
                    <a:pt x="475043" y="167843"/>
                  </a:lnTo>
                  <a:lnTo>
                    <a:pt x="474548" y="172923"/>
                  </a:lnTo>
                  <a:lnTo>
                    <a:pt x="470992" y="171653"/>
                  </a:lnTo>
                  <a:lnTo>
                    <a:pt x="468998" y="169113"/>
                  </a:lnTo>
                  <a:lnTo>
                    <a:pt x="467791" y="166573"/>
                  </a:lnTo>
                  <a:lnTo>
                    <a:pt x="466509" y="164033"/>
                  </a:lnTo>
                  <a:lnTo>
                    <a:pt x="464667" y="160159"/>
                  </a:lnTo>
                  <a:lnTo>
                    <a:pt x="464667" y="175463"/>
                  </a:lnTo>
                  <a:lnTo>
                    <a:pt x="463448" y="176733"/>
                  </a:lnTo>
                  <a:lnTo>
                    <a:pt x="463308" y="176669"/>
                  </a:lnTo>
                  <a:lnTo>
                    <a:pt x="463308" y="198323"/>
                  </a:lnTo>
                  <a:lnTo>
                    <a:pt x="460959" y="202133"/>
                  </a:lnTo>
                  <a:lnTo>
                    <a:pt x="459536" y="200494"/>
                  </a:lnTo>
                  <a:lnTo>
                    <a:pt x="459536" y="275793"/>
                  </a:lnTo>
                  <a:lnTo>
                    <a:pt x="458622" y="278333"/>
                  </a:lnTo>
                  <a:lnTo>
                    <a:pt x="455561" y="280873"/>
                  </a:lnTo>
                  <a:lnTo>
                    <a:pt x="454990" y="280873"/>
                  </a:lnTo>
                  <a:lnTo>
                    <a:pt x="456412" y="277063"/>
                  </a:lnTo>
                  <a:lnTo>
                    <a:pt x="458546" y="274523"/>
                  </a:lnTo>
                  <a:lnTo>
                    <a:pt x="459536" y="275793"/>
                  </a:lnTo>
                  <a:lnTo>
                    <a:pt x="459536" y="200494"/>
                  </a:lnTo>
                  <a:lnTo>
                    <a:pt x="458762" y="199593"/>
                  </a:lnTo>
                  <a:lnTo>
                    <a:pt x="457835" y="199212"/>
                  </a:lnTo>
                  <a:lnTo>
                    <a:pt x="457835" y="235153"/>
                  </a:lnTo>
                  <a:lnTo>
                    <a:pt x="454494" y="238963"/>
                  </a:lnTo>
                  <a:lnTo>
                    <a:pt x="454494" y="351993"/>
                  </a:lnTo>
                  <a:lnTo>
                    <a:pt x="452005" y="351993"/>
                  </a:lnTo>
                  <a:lnTo>
                    <a:pt x="450075" y="353263"/>
                  </a:lnTo>
                  <a:lnTo>
                    <a:pt x="448157" y="352132"/>
                  </a:lnTo>
                  <a:lnTo>
                    <a:pt x="448157" y="365963"/>
                  </a:lnTo>
                  <a:lnTo>
                    <a:pt x="446316" y="368503"/>
                  </a:lnTo>
                  <a:lnTo>
                    <a:pt x="442683" y="368503"/>
                  </a:lnTo>
                  <a:lnTo>
                    <a:pt x="441833" y="365963"/>
                  </a:lnTo>
                  <a:lnTo>
                    <a:pt x="440969" y="363423"/>
                  </a:lnTo>
                  <a:lnTo>
                    <a:pt x="441325" y="359613"/>
                  </a:lnTo>
                  <a:lnTo>
                    <a:pt x="441896" y="357073"/>
                  </a:lnTo>
                  <a:lnTo>
                    <a:pt x="442188" y="354533"/>
                  </a:lnTo>
                  <a:lnTo>
                    <a:pt x="443611" y="354533"/>
                  </a:lnTo>
                  <a:lnTo>
                    <a:pt x="444601" y="355803"/>
                  </a:lnTo>
                  <a:lnTo>
                    <a:pt x="446735" y="359613"/>
                  </a:lnTo>
                  <a:lnTo>
                    <a:pt x="447802" y="362153"/>
                  </a:lnTo>
                  <a:lnTo>
                    <a:pt x="448157" y="365963"/>
                  </a:lnTo>
                  <a:lnTo>
                    <a:pt x="448157" y="352132"/>
                  </a:lnTo>
                  <a:lnTo>
                    <a:pt x="447941" y="351993"/>
                  </a:lnTo>
                  <a:lnTo>
                    <a:pt x="446874" y="350723"/>
                  </a:lnTo>
                  <a:lnTo>
                    <a:pt x="445236" y="348183"/>
                  </a:lnTo>
                  <a:lnTo>
                    <a:pt x="443890" y="349453"/>
                  </a:lnTo>
                  <a:lnTo>
                    <a:pt x="442328" y="350723"/>
                  </a:lnTo>
                  <a:lnTo>
                    <a:pt x="432155" y="357073"/>
                  </a:lnTo>
                  <a:lnTo>
                    <a:pt x="427037" y="360883"/>
                  </a:lnTo>
                  <a:lnTo>
                    <a:pt x="426961" y="358343"/>
                  </a:lnTo>
                  <a:lnTo>
                    <a:pt x="427532" y="357073"/>
                  </a:lnTo>
                  <a:lnTo>
                    <a:pt x="429882" y="357073"/>
                  </a:lnTo>
                  <a:lnTo>
                    <a:pt x="433082" y="355803"/>
                  </a:lnTo>
                  <a:lnTo>
                    <a:pt x="434213" y="353263"/>
                  </a:lnTo>
                  <a:lnTo>
                    <a:pt x="432790" y="353263"/>
                  </a:lnTo>
                  <a:lnTo>
                    <a:pt x="431012" y="354533"/>
                  </a:lnTo>
                  <a:lnTo>
                    <a:pt x="429729" y="355803"/>
                  </a:lnTo>
                  <a:lnTo>
                    <a:pt x="428244" y="354533"/>
                  </a:lnTo>
                  <a:lnTo>
                    <a:pt x="426173" y="353263"/>
                  </a:lnTo>
                  <a:lnTo>
                    <a:pt x="423976" y="353263"/>
                  </a:lnTo>
                  <a:lnTo>
                    <a:pt x="424472" y="351993"/>
                  </a:lnTo>
                  <a:lnTo>
                    <a:pt x="426034" y="351993"/>
                  </a:lnTo>
                  <a:lnTo>
                    <a:pt x="427316" y="350723"/>
                  </a:lnTo>
                  <a:lnTo>
                    <a:pt x="430593" y="349453"/>
                  </a:lnTo>
                  <a:lnTo>
                    <a:pt x="434644" y="350723"/>
                  </a:lnTo>
                  <a:lnTo>
                    <a:pt x="435965" y="349453"/>
                  </a:lnTo>
                  <a:lnTo>
                    <a:pt x="437273" y="348183"/>
                  </a:lnTo>
                  <a:lnTo>
                    <a:pt x="439051" y="348183"/>
                  </a:lnTo>
                  <a:lnTo>
                    <a:pt x="439762" y="350723"/>
                  </a:lnTo>
                  <a:lnTo>
                    <a:pt x="440905" y="349453"/>
                  </a:lnTo>
                  <a:lnTo>
                    <a:pt x="442391" y="348183"/>
                  </a:lnTo>
                  <a:lnTo>
                    <a:pt x="443890" y="346913"/>
                  </a:lnTo>
                  <a:lnTo>
                    <a:pt x="446100" y="346913"/>
                  </a:lnTo>
                  <a:lnTo>
                    <a:pt x="448652" y="343103"/>
                  </a:lnTo>
                  <a:lnTo>
                    <a:pt x="450430" y="344373"/>
                  </a:lnTo>
                  <a:lnTo>
                    <a:pt x="452780" y="343103"/>
                  </a:lnTo>
                  <a:lnTo>
                    <a:pt x="449224" y="346913"/>
                  </a:lnTo>
                  <a:lnTo>
                    <a:pt x="450075" y="348183"/>
                  </a:lnTo>
                  <a:lnTo>
                    <a:pt x="453072" y="349453"/>
                  </a:lnTo>
                  <a:lnTo>
                    <a:pt x="454494" y="351993"/>
                  </a:lnTo>
                  <a:lnTo>
                    <a:pt x="454494" y="238963"/>
                  </a:lnTo>
                  <a:lnTo>
                    <a:pt x="452069" y="243928"/>
                  </a:lnTo>
                  <a:lnTo>
                    <a:pt x="452069" y="256743"/>
                  </a:lnTo>
                  <a:lnTo>
                    <a:pt x="451853" y="259283"/>
                  </a:lnTo>
                  <a:lnTo>
                    <a:pt x="448805" y="261823"/>
                  </a:lnTo>
                  <a:lnTo>
                    <a:pt x="446811" y="263017"/>
                  </a:lnTo>
                  <a:lnTo>
                    <a:pt x="446811" y="303733"/>
                  </a:lnTo>
                  <a:lnTo>
                    <a:pt x="446595" y="305003"/>
                  </a:lnTo>
                  <a:lnTo>
                    <a:pt x="445173" y="305003"/>
                  </a:lnTo>
                  <a:lnTo>
                    <a:pt x="444169" y="306273"/>
                  </a:lnTo>
                  <a:lnTo>
                    <a:pt x="443395" y="306755"/>
                  </a:lnTo>
                  <a:lnTo>
                    <a:pt x="443395" y="335483"/>
                  </a:lnTo>
                  <a:lnTo>
                    <a:pt x="440905" y="336753"/>
                  </a:lnTo>
                  <a:lnTo>
                    <a:pt x="439547" y="335483"/>
                  </a:lnTo>
                  <a:lnTo>
                    <a:pt x="442036" y="334213"/>
                  </a:lnTo>
                  <a:lnTo>
                    <a:pt x="443395" y="335483"/>
                  </a:lnTo>
                  <a:lnTo>
                    <a:pt x="443395" y="306755"/>
                  </a:lnTo>
                  <a:lnTo>
                    <a:pt x="442607" y="307225"/>
                  </a:lnTo>
                  <a:lnTo>
                    <a:pt x="442607" y="324053"/>
                  </a:lnTo>
                  <a:lnTo>
                    <a:pt x="442112" y="325323"/>
                  </a:lnTo>
                  <a:lnTo>
                    <a:pt x="440905" y="325323"/>
                  </a:lnTo>
                  <a:lnTo>
                    <a:pt x="438835" y="324053"/>
                  </a:lnTo>
                  <a:lnTo>
                    <a:pt x="437565" y="321513"/>
                  </a:lnTo>
                  <a:lnTo>
                    <a:pt x="441401" y="321513"/>
                  </a:lnTo>
                  <a:lnTo>
                    <a:pt x="442607" y="324053"/>
                  </a:lnTo>
                  <a:lnTo>
                    <a:pt x="442607" y="307225"/>
                  </a:lnTo>
                  <a:lnTo>
                    <a:pt x="433717" y="312623"/>
                  </a:lnTo>
                  <a:lnTo>
                    <a:pt x="426681" y="317703"/>
                  </a:lnTo>
                  <a:lnTo>
                    <a:pt x="425754" y="318973"/>
                  </a:lnTo>
                  <a:lnTo>
                    <a:pt x="426961" y="320243"/>
                  </a:lnTo>
                  <a:lnTo>
                    <a:pt x="427240" y="322783"/>
                  </a:lnTo>
                  <a:lnTo>
                    <a:pt x="426326" y="325323"/>
                  </a:lnTo>
                  <a:lnTo>
                    <a:pt x="424611" y="325323"/>
                  </a:lnTo>
                  <a:lnTo>
                    <a:pt x="426110" y="324053"/>
                  </a:lnTo>
                  <a:lnTo>
                    <a:pt x="425818" y="322783"/>
                  </a:lnTo>
                  <a:lnTo>
                    <a:pt x="425183" y="321513"/>
                  </a:lnTo>
                  <a:lnTo>
                    <a:pt x="424611" y="318973"/>
                  </a:lnTo>
                  <a:lnTo>
                    <a:pt x="422122" y="320243"/>
                  </a:lnTo>
                  <a:lnTo>
                    <a:pt x="386245" y="344373"/>
                  </a:lnTo>
                  <a:lnTo>
                    <a:pt x="386626" y="344373"/>
                  </a:lnTo>
                  <a:lnTo>
                    <a:pt x="415480" y="344373"/>
                  </a:lnTo>
                  <a:lnTo>
                    <a:pt x="417220" y="343103"/>
                  </a:lnTo>
                  <a:lnTo>
                    <a:pt x="417639" y="344373"/>
                  </a:lnTo>
                  <a:lnTo>
                    <a:pt x="412661" y="348183"/>
                  </a:lnTo>
                  <a:lnTo>
                    <a:pt x="407758" y="351993"/>
                  </a:lnTo>
                  <a:lnTo>
                    <a:pt x="407187" y="352285"/>
                  </a:lnTo>
                  <a:lnTo>
                    <a:pt x="407187" y="376123"/>
                  </a:lnTo>
                  <a:lnTo>
                    <a:pt x="406476" y="377393"/>
                  </a:lnTo>
                  <a:lnTo>
                    <a:pt x="404558" y="378663"/>
                  </a:lnTo>
                  <a:lnTo>
                    <a:pt x="404977" y="374929"/>
                  </a:lnTo>
                  <a:lnTo>
                    <a:pt x="405079" y="374777"/>
                  </a:lnTo>
                  <a:lnTo>
                    <a:pt x="406476" y="373583"/>
                  </a:lnTo>
                  <a:lnTo>
                    <a:pt x="407187" y="376123"/>
                  </a:lnTo>
                  <a:lnTo>
                    <a:pt x="407187" y="352285"/>
                  </a:lnTo>
                  <a:lnTo>
                    <a:pt x="402704" y="354533"/>
                  </a:lnTo>
                  <a:lnTo>
                    <a:pt x="402209" y="354812"/>
                  </a:lnTo>
                  <a:lnTo>
                    <a:pt x="402209" y="363423"/>
                  </a:lnTo>
                  <a:lnTo>
                    <a:pt x="401637" y="364058"/>
                  </a:lnTo>
                  <a:lnTo>
                    <a:pt x="401637" y="411683"/>
                  </a:lnTo>
                  <a:lnTo>
                    <a:pt x="399935" y="412953"/>
                  </a:lnTo>
                  <a:lnTo>
                    <a:pt x="397370" y="411683"/>
                  </a:lnTo>
                  <a:lnTo>
                    <a:pt x="399008" y="410413"/>
                  </a:lnTo>
                  <a:lnTo>
                    <a:pt x="401637" y="411683"/>
                  </a:lnTo>
                  <a:lnTo>
                    <a:pt x="401637" y="364058"/>
                  </a:lnTo>
                  <a:lnTo>
                    <a:pt x="401066" y="364693"/>
                  </a:lnTo>
                  <a:lnTo>
                    <a:pt x="401066" y="376123"/>
                  </a:lnTo>
                  <a:lnTo>
                    <a:pt x="401002" y="382473"/>
                  </a:lnTo>
                  <a:lnTo>
                    <a:pt x="398792" y="383743"/>
                  </a:lnTo>
                  <a:lnTo>
                    <a:pt x="397014" y="382473"/>
                  </a:lnTo>
                  <a:lnTo>
                    <a:pt x="398792" y="381203"/>
                  </a:lnTo>
                  <a:lnTo>
                    <a:pt x="401002" y="382473"/>
                  </a:lnTo>
                  <a:lnTo>
                    <a:pt x="401002" y="376199"/>
                  </a:lnTo>
                  <a:lnTo>
                    <a:pt x="398653" y="378663"/>
                  </a:lnTo>
                  <a:lnTo>
                    <a:pt x="398437" y="373583"/>
                  </a:lnTo>
                  <a:lnTo>
                    <a:pt x="399935" y="373583"/>
                  </a:lnTo>
                  <a:lnTo>
                    <a:pt x="401066" y="376123"/>
                  </a:lnTo>
                  <a:lnTo>
                    <a:pt x="401066" y="364693"/>
                  </a:lnTo>
                  <a:lnTo>
                    <a:pt x="398081" y="365963"/>
                  </a:lnTo>
                  <a:lnTo>
                    <a:pt x="396875" y="364693"/>
                  </a:lnTo>
                  <a:lnTo>
                    <a:pt x="395808" y="363512"/>
                  </a:lnTo>
                  <a:lnTo>
                    <a:pt x="395808" y="407873"/>
                  </a:lnTo>
                  <a:lnTo>
                    <a:pt x="393166" y="410413"/>
                  </a:lnTo>
                  <a:lnTo>
                    <a:pt x="393420" y="409143"/>
                  </a:lnTo>
                  <a:lnTo>
                    <a:pt x="393674" y="407873"/>
                  </a:lnTo>
                  <a:lnTo>
                    <a:pt x="393776" y="406603"/>
                  </a:lnTo>
                  <a:lnTo>
                    <a:pt x="393877" y="405333"/>
                  </a:lnTo>
                  <a:lnTo>
                    <a:pt x="391464" y="402793"/>
                  </a:lnTo>
                  <a:lnTo>
                    <a:pt x="392036" y="400253"/>
                  </a:lnTo>
                  <a:lnTo>
                    <a:pt x="387477" y="401523"/>
                  </a:lnTo>
                  <a:lnTo>
                    <a:pt x="387121" y="401523"/>
                  </a:lnTo>
                  <a:lnTo>
                    <a:pt x="387057" y="406603"/>
                  </a:lnTo>
                  <a:lnTo>
                    <a:pt x="386016" y="404063"/>
                  </a:lnTo>
                  <a:lnTo>
                    <a:pt x="385914" y="403821"/>
                  </a:lnTo>
                  <a:lnTo>
                    <a:pt x="385914" y="411683"/>
                  </a:lnTo>
                  <a:lnTo>
                    <a:pt x="384568" y="414223"/>
                  </a:lnTo>
                  <a:lnTo>
                    <a:pt x="383692" y="412953"/>
                  </a:lnTo>
                  <a:lnTo>
                    <a:pt x="381927" y="410413"/>
                  </a:lnTo>
                  <a:lnTo>
                    <a:pt x="383501" y="409143"/>
                  </a:lnTo>
                  <a:lnTo>
                    <a:pt x="385914" y="411683"/>
                  </a:lnTo>
                  <a:lnTo>
                    <a:pt x="385914" y="403821"/>
                  </a:lnTo>
                  <a:lnTo>
                    <a:pt x="385483" y="402793"/>
                  </a:lnTo>
                  <a:lnTo>
                    <a:pt x="387642" y="398983"/>
                  </a:lnTo>
                  <a:lnTo>
                    <a:pt x="388340" y="397713"/>
                  </a:lnTo>
                  <a:lnTo>
                    <a:pt x="387413" y="395173"/>
                  </a:lnTo>
                  <a:lnTo>
                    <a:pt x="388620" y="393903"/>
                  </a:lnTo>
                  <a:lnTo>
                    <a:pt x="390042" y="396443"/>
                  </a:lnTo>
                  <a:lnTo>
                    <a:pt x="391744" y="397713"/>
                  </a:lnTo>
                  <a:lnTo>
                    <a:pt x="392036" y="400253"/>
                  </a:lnTo>
                  <a:lnTo>
                    <a:pt x="395516" y="400253"/>
                  </a:lnTo>
                  <a:lnTo>
                    <a:pt x="395516" y="405333"/>
                  </a:lnTo>
                  <a:lnTo>
                    <a:pt x="395808" y="407873"/>
                  </a:lnTo>
                  <a:lnTo>
                    <a:pt x="395808" y="363512"/>
                  </a:lnTo>
                  <a:lnTo>
                    <a:pt x="394449" y="362153"/>
                  </a:lnTo>
                  <a:lnTo>
                    <a:pt x="393598" y="360883"/>
                  </a:lnTo>
                  <a:lnTo>
                    <a:pt x="394665" y="358343"/>
                  </a:lnTo>
                  <a:lnTo>
                    <a:pt x="396722" y="357073"/>
                  </a:lnTo>
                  <a:lnTo>
                    <a:pt x="398221" y="358343"/>
                  </a:lnTo>
                  <a:lnTo>
                    <a:pt x="399643" y="359613"/>
                  </a:lnTo>
                  <a:lnTo>
                    <a:pt x="398081" y="360883"/>
                  </a:lnTo>
                  <a:lnTo>
                    <a:pt x="401637" y="360883"/>
                  </a:lnTo>
                  <a:lnTo>
                    <a:pt x="402209" y="363423"/>
                  </a:lnTo>
                  <a:lnTo>
                    <a:pt x="402209" y="354812"/>
                  </a:lnTo>
                  <a:lnTo>
                    <a:pt x="400431" y="355803"/>
                  </a:lnTo>
                  <a:lnTo>
                    <a:pt x="401561" y="353263"/>
                  </a:lnTo>
                  <a:lnTo>
                    <a:pt x="406755" y="350723"/>
                  </a:lnTo>
                  <a:lnTo>
                    <a:pt x="414223" y="345313"/>
                  </a:lnTo>
                  <a:lnTo>
                    <a:pt x="387324" y="345313"/>
                  </a:lnTo>
                  <a:lnTo>
                    <a:pt x="388543" y="346913"/>
                  </a:lnTo>
                  <a:lnTo>
                    <a:pt x="391109" y="346913"/>
                  </a:lnTo>
                  <a:lnTo>
                    <a:pt x="391744" y="348183"/>
                  </a:lnTo>
                  <a:lnTo>
                    <a:pt x="389407" y="350723"/>
                  </a:lnTo>
                  <a:lnTo>
                    <a:pt x="387985" y="349707"/>
                  </a:lnTo>
                  <a:lnTo>
                    <a:pt x="387985" y="372313"/>
                  </a:lnTo>
                  <a:lnTo>
                    <a:pt x="387692" y="373583"/>
                  </a:lnTo>
                  <a:lnTo>
                    <a:pt x="387286" y="374777"/>
                  </a:lnTo>
                  <a:lnTo>
                    <a:pt x="387235" y="374942"/>
                  </a:lnTo>
                  <a:lnTo>
                    <a:pt x="386842" y="376123"/>
                  </a:lnTo>
                  <a:lnTo>
                    <a:pt x="385914" y="378663"/>
                  </a:lnTo>
                  <a:lnTo>
                    <a:pt x="385064" y="382473"/>
                  </a:lnTo>
                  <a:lnTo>
                    <a:pt x="384632" y="382676"/>
                  </a:lnTo>
                  <a:lnTo>
                    <a:pt x="384632" y="406603"/>
                  </a:lnTo>
                  <a:lnTo>
                    <a:pt x="383286" y="407873"/>
                  </a:lnTo>
                  <a:lnTo>
                    <a:pt x="381863" y="406603"/>
                  </a:lnTo>
                  <a:lnTo>
                    <a:pt x="382358" y="405333"/>
                  </a:lnTo>
                  <a:lnTo>
                    <a:pt x="382854" y="404063"/>
                  </a:lnTo>
                  <a:lnTo>
                    <a:pt x="384632" y="406603"/>
                  </a:lnTo>
                  <a:lnTo>
                    <a:pt x="384632" y="382676"/>
                  </a:lnTo>
                  <a:lnTo>
                    <a:pt x="382358" y="383743"/>
                  </a:lnTo>
                  <a:lnTo>
                    <a:pt x="380149" y="383743"/>
                  </a:lnTo>
                  <a:lnTo>
                    <a:pt x="379945" y="381203"/>
                  </a:lnTo>
                  <a:lnTo>
                    <a:pt x="379590" y="379933"/>
                  </a:lnTo>
                  <a:lnTo>
                    <a:pt x="381368" y="377393"/>
                  </a:lnTo>
                  <a:lnTo>
                    <a:pt x="382714" y="377393"/>
                  </a:lnTo>
                  <a:lnTo>
                    <a:pt x="385635" y="376123"/>
                  </a:lnTo>
                  <a:lnTo>
                    <a:pt x="387235" y="374942"/>
                  </a:lnTo>
                  <a:lnTo>
                    <a:pt x="387235" y="374688"/>
                  </a:lnTo>
                  <a:lnTo>
                    <a:pt x="386626" y="373583"/>
                  </a:lnTo>
                  <a:lnTo>
                    <a:pt x="385914" y="372313"/>
                  </a:lnTo>
                  <a:lnTo>
                    <a:pt x="387985" y="372313"/>
                  </a:lnTo>
                  <a:lnTo>
                    <a:pt x="387985" y="349707"/>
                  </a:lnTo>
                  <a:lnTo>
                    <a:pt x="387629" y="349453"/>
                  </a:lnTo>
                  <a:lnTo>
                    <a:pt x="386270" y="348183"/>
                  </a:lnTo>
                  <a:lnTo>
                    <a:pt x="384136" y="348183"/>
                  </a:lnTo>
                  <a:lnTo>
                    <a:pt x="384276" y="345643"/>
                  </a:lnTo>
                  <a:lnTo>
                    <a:pt x="384060" y="345884"/>
                  </a:lnTo>
                  <a:lnTo>
                    <a:pt x="384060" y="362153"/>
                  </a:lnTo>
                  <a:lnTo>
                    <a:pt x="382993" y="364693"/>
                  </a:lnTo>
                  <a:lnTo>
                    <a:pt x="379158" y="363423"/>
                  </a:lnTo>
                  <a:lnTo>
                    <a:pt x="378091" y="365963"/>
                  </a:lnTo>
                  <a:lnTo>
                    <a:pt x="380225" y="368503"/>
                  </a:lnTo>
                  <a:lnTo>
                    <a:pt x="377456" y="369773"/>
                  </a:lnTo>
                  <a:lnTo>
                    <a:pt x="376885" y="367233"/>
                  </a:lnTo>
                  <a:lnTo>
                    <a:pt x="377596" y="365963"/>
                  </a:lnTo>
                  <a:lnTo>
                    <a:pt x="377024" y="363423"/>
                  </a:lnTo>
                  <a:lnTo>
                    <a:pt x="379514" y="362153"/>
                  </a:lnTo>
                  <a:lnTo>
                    <a:pt x="384060" y="362153"/>
                  </a:lnTo>
                  <a:lnTo>
                    <a:pt x="384060" y="345884"/>
                  </a:lnTo>
                  <a:lnTo>
                    <a:pt x="380720" y="349453"/>
                  </a:lnTo>
                  <a:lnTo>
                    <a:pt x="375170" y="349453"/>
                  </a:lnTo>
                  <a:lnTo>
                    <a:pt x="374243" y="351040"/>
                  </a:lnTo>
                  <a:lnTo>
                    <a:pt x="374243" y="412953"/>
                  </a:lnTo>
                  <a:lnTo>
                    <a:pt x="373964" y="414223"/>
                  </a:lnTo>
                  <a:lnTo>
                    <a:pt x="373748" y="415493"/>
                  </a:lnTo>
                  <a:lnTo>
                    <a:pt x="373392" y="418033"/>
                  </a:lnTo>
                  <a:lnTo>
                    <a:pt x="371335" y="418033"/>
                  </a:lnTo>
                  <a:lnTo>
                    <a:pt x="369874" y="416763"/>
                  </a:lnTo>
                  <a:lnTo>
                    <a:pt x="368414" y="415493"/>
                  </a:lnTo>
                  <a:lnTo>
                    <a:pt x="368414" y="414223"/>
                  </a:lnTo>
                  <a:lnTo>
                    <a:pt x="368414" y="412953"/>
                  </a:lnTo>
                  <a:lnTo>
                    <a:pt x="374243" y="412953"/>
                  </a:lnTo>
                  <a:lnTo>
                    <a:pt x="374243" y="351040"/>
                  </a:lnTo>
                  <a:lnTo>
                    <a:pt x="372541" y="353936"/>
                  </a:lnTo>
                  <a:lnTo>
                    <a:pt x="372541" y="365963"/>
                  </a:lnTo>
                  <a:lnTo>
                    <a:pt x="370484" y="368503"/>
                  </a:lnTo>
                  <a:lnTo>
                    <a:pt x="370192" y="369773"/>
                  </a:lnTo>
                  <a:lnTo>
                    <a:pt x="368769" y="370433"/>
                  </a:lnTo>
                  <a:lnTo>
                    <a:pt x="368769" y="405333"/>
                  </a:lnTo>
                  <a:lnTo>
                    <a:pt x="368630" y="406603"/>
                  </a:lnTo>
                  <a:lnTo>
                    <a:pt x="367487" y="407873"/>
                  </a:lnTo>
                  <a:lnTo>
                    <a:pt x="365213" y="406603"/>
                  </a:lnTo>
                  <a:lnTo>
                    <a:pt x="366572" y="405333"/>
                  </a:lnTo>
                  <a:lnTo>
                    <a:pt x="368769" y="405333"/>
                  </a:lnTo>
                  <a:lnTo>
                    <a:pt x="368769" y="370433"/>
                  </a:lnTo>
                  <a:lnTo>
                    <a:pt x="367423" y="371043"/>
                  </a:lnTo>
                  <a:lnTo>
                    <a:pt x="365861" y="369773"/>
                  </a:lnTo>
                  <a:lnTo>
                    <a:pt x="366636" y="368503"/>
                  </a:lnTo>
                  <a:lnTo>
                    <a:pt x="369341" y="368503"/>
                  </a:lnTo>
                  <a:lnTo>
                    <a:pt x="369773" y="367233"/>
                  </a:lnTo>
                  <a:lnTo>
                    <a:pt x="370268" y="364693"/>
                  </a:lnTo>
                  <a:lnTo>
                    <a:pt x="371119" y="363423"/>
                  </a:lnTo>
                  <a:lnTo>
                    <a:pt x="371970" y="364693"/>
                  </a:lnTo>
                  <a:lnTo>
                    <a:pt x="372541" y="365963"/>
                  </a:lnTo>
                  <a:lnTo>
                    <a:pt x="372541" y="353936"/>
                  </a:lnTo>
                  <a:lnTo>
                    <a:pt x="372186" y="354533"/>
                  </a:lnTo>
                  <a:lnTo>
                    <a:pt x="371259" y="355803"/>
                  </a:lnTo>
                  <a:lnTo>
                    <a:pt x="366991" y="355803"/>
                  </a:lnTo>
                  <a:lnTo>
                    <a:pt x="368630" y="357073"/>
                  </a:lnTo>
                  <a:lnTo>
                    <a:pt x="366420" y="358343"/>
                  </a:lnTo>
                  <a:lnTo>
                    <a:pt x="360311" y="357073"/>
                  </a:lnTo>
                  <a:lnTo>
                    <a:pt x="357390" y="363423"/>
                  </a:lnTo>
                  <a:lnTo>
                    <a:pt x="352844" y="364693"/>
                  </a:lnTo>
                  <a:lnTo>
                    <a:pt x="353047" y="368503"/>
                  </a:lnTo>
                  <a:lnTo>
                    <a:pt x="355536" y="369773"/>
                  </a:lnTo>
                  <a:lnTo>
                    <a:pt x="354330" y="371043"/>
                  </a:lnTo>
                  <a:lnTo>
                    <a:pt x="350278" y="373583"/>
                  </a:lnTo>
                  <a:lnTo>
                    <a:pt x="348005" y="372427"/>
                  </a:lnTo>
                  <a:lnTo>
                    <a:pt x="348005" y="411683"/>
                  </a:lnTo>
                  <a:lnTo>
                    <a:pt x="346011" y="414223"/>
                  </a:lnTo>
                  <a:lnTo>
                    <a:pt x="344512" y="412953"/>
                  </a:lnTo>
                  <a:lnTo>
                    <a:pt x="346583" y="410413"/>
                  </a:lnTo>
                  <a:lnTo>
                    <a:pt x="348005" y="411683"/>
                  </a:lnTo>
                  <a:lnTo>
                    <a:pt x="348005" y="372427"/>
                  </a:lnTo>
                  <a:lnTo>
                    <a:pt x="347789" y="372313"/>
                  </a:lnTo>
                  <a:lnTo>
                    <a:pt x="346722" y="374853"/>
                  </a:lnTo>
                  <a:lnTo>
                    <a:pt x="346456" y="373583"/>
                  </a:lnTo>
                  <a:lnTo>
                    <a:pt x="346189" y="372313"/>
                  </a:lnTo>
                  <a:lnTo>
                    <a:pt x="345655" y="369773"/>
                  </a:lnTo>
                  <a:lnTo>
                    <a:pt x="344360" y="370395"/>
                  </a:lnTo>
                  <a:lnTo>
                    <a:pt x="345655" y="367233"/>
                  </a:lnTo>
                  <a:lnTo>
                    <a:pt x="344944" y="364693"/>
                  </a:lnTo>
                  <a:lnTo>
                    <a:pt x="344589" y="363423"/>
                  </a:lnTo>
                  <a:lnTo>
                    <a:pt x="346722" y="363423"/>
                  </a:lnTo>
                  <a:lnTo>
                    <a:pt x="345516" y="365963"/>
                  </a:lnTo>
                  <a:lnTo>
                    <a:pt x="346583" y="365963"/>
                  </a:lnTo>
                  <a:lnTo>
                    <a:pt x="349567" y="367233"/>
                  </a:lnTo>
                  <a:lnTo>
                    <a:pt x="348005" y="360883"/>
                  </a:lnTo>
                  <a:lnTo>
                    <a:pt x="351624" y="362153"/>
                  </a:lnTo>
                  <a:lnTo>
                    <a:pt x="350062" y="360883"/>
                  </a:lnTo>
                  <a:lnTo>
                    <a:pt x="353695" y="358343"/>
                  </a:lnTo>
                  <a:lnTo>
                    <a:pt x="354977" y="359613"/>
                  </a:lnTo>
                  <a:lnTo>
                    <a:pt x="357670" y="358343"/>
                  </a:lnTo>
                  <a:lnTo>
                    <a:pt x="359740" y="355803"/>
                  </a:lnTo>
                  <a:lnTo>
                    <a:pt x="362153" y="354533"/>
                  </a:lnTo>
                  <a:lnTo>
                    <a:pt x="362940" y="353263"/>
                  </a:lnTo>
                  <a:lnTo>
                    <a:pt x="362508" y="350723"/>
                  </a:lnTo>
                  <a:lnTo>
                    <a:pt x="362648" y="350723"/>
                  </a:lnTo>
                  <a:lnTo>
                    <a:pt x="364858" y="351993"/>
                  </a:lnTo>
                  <a:lnTo>
                    <a:pt x="367779" y="350723"/>
                  </a:lnTo>
                  <a:lnTo>
                    <a:pt x="396443" y="327863"/>
                  </a:lnTo>
                  <a:lnTo>
                    <a:pt x="398132" y="326593"/>
                  </a:lnTo>
                  <a:lnTo>
                    <a:pt x="403199" y="322783"/>
                  </a:lnTo>
                  <a:lnTo>
                    <a:pt x="405333" y="321513"/>
                  </a:lnTo>
                  <a:lnTo>
                    <a:pt x="407466" y="320243"/>
                  </a:lnTo>
                  <a:lnTo>
                    <a:pt x="410933" y="317703"/>
                  </a:lnTo>
                  <a:lnTo>
                    <a:pt x="412661" y="316433"/>
                  </a:lnTo>
                  <a:lnTo>
                    <a:pt x="414655" y="316433"/>
                  </a:lnTo>
                  <a:lnTo>
                    <a:pt x="413867" y="315163"/>
                  </a:lnTo>
                  <a:lnTo>
                    <a:pt x="414578" y="313893"/>
                  </a:lnTo>
                  <a:lnTo>
                    <a:pt x="421271" y="313893"/>
                  </a:lnTo>
                  <a:lnTo>
                    <a:pt x="423621" y="311353"/>
                  </a:lnTo>
                  <a:lnTo>
                    <a:pt x="425970" y="308813"/>
                  </a:lnTo>
                  <a:lnTo>
                    <a:pt x="429336" y="306273"/>
                  </a:lnTo>
                  <a:lnTo>
                    <a:pt x="431012" y="305003"/>
                  </a:lnTo>
                  <a:lnTo>
                    <a:pt x="436346" y="302463"/>
                  </a:lnTo>
                  <a:lnTo>
                    <a:pt x="441325" y="302463"/>
                  </a:lnTo>
                  <a:lnTo>
                    <a:pt x="446811" y="303733"/>
                  </a:lnTo>
                  <a:lnTo>
                    <a:pt x="446811" y="263017"/>
                  </a:lnTo>
                  <a:lnTo>
                    <a:pt x="446671" y="263093"/>
                  </a:lnTo>
                  <a:lnTo>
                    <a:pt x="445033" y="260553"/>
                  </a:lnTo>
                  <a:lnTo>
                    <a:pt x="447167" y="256743"/>
                  </a:lnTo>
                  <a:lnTo>
                    <a:pt x="448652" y="255473"/>
                  </a:lnTo>
                  <a:lnTo>
                    <a:pt x="451294" y="255473"/>
                  </a:lnTo>
                  <a:lnTo>
                    <a:pt x="452069" y="256743"/>
                  </a:lnTo>
                  <a:lnTo>
                    <a:pt x="452069" y="243928"/>
                  </a:lnTo>
                  <a:lnTo>
                    <a:pt x="450151" y="247853"/>
                  </a:lnTo>
                  <a:lnTo>
                    <a:pt x="447802" y="251663"/>
                  </a:lnTo>
                  <a:lnTo>
                    <a:pt x="444030" y="254203"/>
                  </a:lnTo>
                  <a:lnTo>
                    <a:pt x="441045" y="256743"/>
                  </a:lnTo>
                  <a:lnTo>
                    <a:pt x="438632" y="261823"/>
                  </a:lnTo>
                  <a:lnTo>
                    <a:pt x="436994" y="263093"/>
                  </a:lnTo>
                  <a:lnTo>
                    <a:pt x="426681" y="269011"/>
                  </a:lnTo>
                  <a:lnTo>
                    <a:pt x="426681" y="299923"/>
                  </a:lnTo>
                  <a:lnTo>
                    <a:pt x="425754" y="301193"/>
                  </a:lnTo>
                  <a:lnTo>
                    <a:pt x="424395" y="302463"/>
                  </a:lnTo>
                  <a:lnTo>
                    <a:pt x="423189" y="301193"/>
                  </a:lnTo>
                  <a:lnTo>
                    <a:pt x="422833" y="299923"/>
                  </a:lnTo>
                  <a:lnTo>
                    <a:pt x="422224" y="298653"/>
                  </a:lnTo>
                  <a:lnTo>
                    <a:pt x="421627" y="297383"/>
                  </a:lnTo>
                  <a:lnTo>
                    <a:pt x="423265" y="296113"/>
                  </a:lnTo>
                  <a:lnTo>
                    <a:pt x="426466" y="294843"/>
                  </a:lnTo>
                  <a:lnTo>
                    <a:pt x="426466" y="296113"/>
                  </a:lnTo>
                  <a:lnTo>
                    <a:pt x="426326" y="297383"/>
                  </a:lnTo>
                  <a:lnTo>
                    <a:pt x="426681" y="299923"/>
                  </a:lnTo>
                  <a:lnTo>
                    <a:pt x="426681" y="269011"/>
                  </a:lnTo>
                  <a:lnTo>
                    <a:pt x="420128" y="272770"/>
                  </a:lnTo>
                  <a:lnTo>
                    <a:pt x="420128" y="296113"/>
                  </a:lnTo>
                  <a:lnTo>
                    <a:pt x="418211" y="297383"/>
                  </a:lnTo>
                  <a:lnTo>
                    <a:pt x="417715" y="296926"/>
                  </a:lnTo>
                  <a:lnTo>
                    <a:pt x="417715" y="306273"/>
                  </a:lnTo>
                  <a:lnTo>
                    <a:pt x="415937" y="310083"/>
                  </a:lnTo>
                  <a:lnTo>
                    <a:pt x="413588" y="310083"/>
                  </a:lnTo>
                  <a:lnTo>
                    <a:pt x="410959" y="311353"/>
                  </a:lnTo>
                  <a:lnTo>
                    <a:pt x="409676" y="311353"/>
                  </a:lnTo>
                  <a:lnTo>
                    <a:pt x="407898" y="308813"/>
                  </a:lnTo>
                  <a:lnTo>
                    <a:pt x="410095" y="310083"/>
                  </a:lnTo>
                  <a:lnTo>
                    <a:pt x="410527" y="310083"/>
                  </a:lnTo>
                  <a:lnTo>
                    <a:pt x="411416" y="308813"/>
                  </a:lnTo>
                  <a:lnTo>
                    <a:pt x="412305" y="307543"/>
                  </a:lnTo>
                  <a:lnTo>
                    <a:pt x="414299" y="307543"/>
                  </a:lnTo>
                  <a:lnTo>
                    <a:pt x="417715" y="306273"/>
                  </a:lnTo>
                  <a:lnTo>
                    <a:pt x="417715" y="296926"/>
                  </a:lnTo>
                  <a:lnTo>
                    <a:pt x="416864" y="296113"/>
                  </a:lnTo>
                  <a:lnTo>
                    <a:pt x="418566" y="294843"/>
                  </a:lnTo>
                  <a:lnTo>
                    <a:pt x="420128" y="296113"/>
                  </a:lnTo>
                  <a:lnTo>
                    <a:pt x="420128" y="272770"/>
                  </a:lnTo>
                  <a:lnTo>
                    <a:pt x="417639" y="274193"/>
                  </a:lnTo>
                  <a:lnTo>
                    <a:pt x="417639" y="291033"/>
                  </a:lnTo>
                  <a:lnTo>
                    <a:pt x="414439" y="292303"/>
                  </a:lnTo>
                  <a:lnTo>
                    <a:pt x="411810" y="292303"/>
                  </a:lnTo>
                  <a:lnTo>
                    <a:pt x="412026" y="291033"/>
                  </a:lnTo>
                  <a:lnTo>
                    <a:pt x="414794" y="289763"/>
                  </a:lnTo>
                  <a:lnTo>
                    <a:pt x="417639" y="291033"/>
                  </a:lnTo>
                  <a:lnTo>
                    <a:pt x="417639" y="274193"/>
                  </a:lnTo>
                  <a:lnTo>
                    <a:pt x="410667" y="278193"/>
                  </a:lnTo>
                  <a:lnTo>
                    <a:pt x="410667" y="298653"/>
                  </a:lnTo>
                  <a:lnTo>
                    <a:pt x="410032" y="301193"/>
                  </a:lnTo>
                  <a:lnTo>
                    <a:pt x="408825" y="302463"/>
                  </a:lnTo>
                  <a:lnTo>
                    <a:pt x="407111" y="301193"/>
                  </a:lnTo>
                  <a:lnTo>
                    <a:pt x="406044" y="298653"/>
                  </a:lnTo>
                  <a:lnTo>
                    <a:pt x="407403" y="297383"/>
                  </a:lnTo>
                  <a:lnTo>
                    <a:pt x="408889" y="299923"/>
                  </a:lnTo>
                  <a:lnTo>
                    <a:pt x="410667" y="298653"/>
                  </a:lnTo>
                  <a:lnTo>
                    <a:pt x="410667" y="278193"/>
                  </a:lnTo>
                  <a:lnTo>
                    <a:pt x="401561" y="283413"/>
                  </a:lnTo>
                  <a:lnTo>
                    <a:pt x="403339" y="280873"/>
                  </a:lnTo>
                  <a:lnTo>
                    <a:pt x="405993" y="277063"/>
                  </a:lnTo>
                  <a:lnTo>
                    <a:pt x="408559" y="273253"/>
                  </a:lnTo>
                  <a:lnTo>
                    <a:pt x="410260" y="270713"/>
                  </a:lnTo>
                  <a:lnTo>
                    <a:pt x="411467" y="269443"/>
                  </a:lnTo>
                  <a:lnTo>
                    <a:pt x="415086" y="265633"/>
                  </a:lnTo>
                  <a:lnTo>
                    <a:pt x="416623" y="264363"/>
                  </a:lnTo>
                  <a:lnTo>
                    <a:pt x="419671" y="261823"/>
                  </a:lnTo>
                  <a:lnTo>
                    <a:pt x="421195" y="260553"/>
                  </a:lnTo>
                  <a:lnTo>
                    <a:pt x="426961" y="258013"/>
                  </a:lnTo>
                  <a:lnTo>
                    <a:pt x="431012" y="254203"/>
                  </a:lnTo>
                  <a:lnTo>
                    <a:pt x="432371" y="252933"/>
                  </a:lnTo>
                  <a:lnTo>
                    <a:pt x="437413" y="249123"/>
                  </a:lnTo>
                  <a:lnTo>
                    <a:pt x="439267" y="247853"/>
                  </a:lnTo>
                  <a:lnTo>
                    <a:pt x="442112" y="246583"/>
                  </a:lnTo>
                  <a:lnTo>
                    <a:pt x="443776" y="245313"/>
                  </a:lnTo>
                  <a:lnTo>
                    <a:pt x="447090" y="242773"/>
                  </a:lnTo>
                  <a:lnTo>
                    <a:pt x="449872" y="241503"/>
                  </a:lnTo>
                  <a:lnTo>
                    <a:pt x="452208" y="236423"/>
                  </a:lnTo>
                  <a:lnTo>
                    <a:pt x="453212" y="233883"/>
                  </a:lnTo>
                  <a:lnTo>
                    <a:pt x="455625" y="236423"/>
                  </a:lnTo>
                  <a:lnTo>
                    <a:pt x="457835" y="235153"/>
                  </a:lnTo>
                  <a:lnTo>
                    <a:pt x="457835" y="199212"/>
                  </a:lnTo>
                  <a:lnTo>
                    <a:pt x="455764" y="198323"/>
                  </a:lnTo>
                  <a:lnTo>
                    <a:pt x="455625" y="198272"/>
                  </a:lnTo>
                  <a:lnTo>
                    <a:pt x="455625" y="221183"/>
                  </a:lnTo>
                  <a:lnTo>
                    <a:pt x="452856" y="222453"/>
                  </a:lnTo>
                  <a:lnTo>
                    <a:pt x="451078" y="221183"/>
                  </a:lnTo>
                  <a:lnTo>
                    <a:pt x="449935" y="217373"/>
                  </a:lnTo>
                  <a:lnTo>
                    <a:pt x="452208" y="218643"/>
                  </a:lnTo>
                  <a:lnTo>
                    <a:pt x="453847" y="219913"/>
                  </a:lnTo>
                  <a:lnTo>
                    <a:pt x="455625" y="221183"/>
                  </a:lnTo>
                  <a:lnTo>
                    <a:pt x="455625" y="198272"/>
                  </a:lnTo>
                  <a:lnTo>
                    <a:pt x="452780" y="197053"/>
                  </a:lnTo>
                  <a:lnTo>
                    <a:pt x="450723" y="197053"/>
                  </a:lnTo>
                  <a:lnTo>
                    <a:pt x="450646" y="195783"/>
                  </a:lnTo>
                  <a:lnTo>
                    <a:pt x="452678" y="193243"/>
                  </a:lnTo>
                  <a:lnTo>
                    <a:pt x="454698" y="190703"/>
                  </a:lnTo>
                  <a:lnTo>
                    <a:pt x="457123" y="190703"/>
                  </a:lnTo>
                  <a:lnTo>
                    <a:pt x="459333" y="191973"/>
                  </a:lnTo>
                  <a:lnTo>
                    <a:pt x="462673" y="194513"/>
                  </a:lnTo>
                  <a:lnTo>
                    <a:pt x="463308" y="198323"/>
                  </a:lnTo>
                  <a:lnTo>
                    <a:pt x="463308" y="176669"/>
                  </a:lnTo>
                  <a:lnTo>
                    <a:pt x="460819" y="175463"/>
                  </a:lnTo>
                  <a:lnTo>
                    <a:pt x="462889" y="174193"/>
                  </a:lnTo>
                  <a:lnTo>
                    <a:pt x="464667" y="175463"/>
                  </a:lnTo>
                  <a:lnTo>
                    <a:pt x="464667" y="160159"/>
                  </a:lnTo>
                  <a:lnTo>
                    <a:pt x="464096" y="158953"/>
                  </a:lnTo>
                  <a:lnTo>
                    <a:pt x="468934" y="157683"/>
                  </a:lnTo>
                  <a:lnTo>
                    <a:pt x="470217" y="156413"/>
                  </a:lnTo>
                  <a:lnTo>
                    <a:pt x="468503" y="155143"/>
                  </a:lnTo>
                  <a:lnTo>
                    <a:pt x="462102" y="155143"/>
                  </a:lnTo>
                  <a:lnTo>
                    <a:pt x="459397" y="156413"/>
                  </a:lnTo>
                  <a:lnTo>
                    <a:pt x="456984" y="158953"/>
                  </a:lnTo>
                  <a:lnTo>
                    <a:pt x="454418" y="160223"/>
                  </a:lnTo>
                  <a:lnTo>
                    <a:pt x="451713" y="161493"/>
                  </a:lnTo>
                  <a:lnTo>
                    <a:pt x="448652" y="160223"/>
                  </a:lnTo>
                  <a:lnTo>
                    <a:pt x="444525" y="160223"/>
                  </a:lnTo>
                  <a:lnTo>
                    <a:pt x="443255" y="161493"/>
                  </a:lnTo>
                  <a:lnTo>
                    <a:pt x="442544" y="167843"/>
                  </a:lnTo>
                  <a:lnTo>
                    <a:pt x="443611" y="169113"/>
                  </a:lnTo>
                  <a:lnTo>
                    <a:pt x="445808" y="167843"/>
                  </a:lnTo>
                  <a:lnTo>
                    <a:pt x="447941" y="166573"/>
                  </a:lnTo>
                  <a:lnTo>
                    <a:pt x="449795" y="165303"/>
                  </a:lnTo>
                  <a:lnTo>
                    <a:pt x="451713" y="164033"/>
                  </a:lnTo>
                  <a:lnTo>
                    <a:pt x="454139" y="161493"/>
                  </a:lnTo>
                  <a:lnTo>
                    <a:pt x="455206" y="164033"/>
                  </a:lnTo>
                  <a:lnTo>
                    <a:pt x="455980" y="165303"/>
                  </a:lnTo>
                  <a:lnTo>
                    <a:pt x="457187" y="166573"/>
                  </a:lnTo>
                  <a:lnTo>
                    <a:pt x="455345" y="167843"/>
                  </a:lnTo>
                  <a:lnTo>
                    <a:pt x="453136" y="170383"/>
                  </a:lnTo>
                  <a:lnTo>
                    <a:pt x="451002" y="172923"/>
                  </a:lnTo>
                  <a:lnTo>
                    <a:pt x="448589" y="174193"/>
                  </a:lnTo>
                  <a:lnTo>
                    <a:pt x="446316" y="175463"/>
                  </a:lnTo>
                  <a:lnTo>
                    <a:pt x="446163" y="178003"/>
                  </a:lnTo>
                  <a:lnTo>
                    <a:pt x="447941" y="179273"/>
                  </a:lnTo>
                  <a:lnTo>
                    <a:pt x="448805" y="183083"/>
                  </a:lnTo>
                  <a:lnTo>
                    <a:pt x="446671" y="185623"/>
                  </a:lnTo>
                  <a:lnTo>
                    <a:pt x="439978" y="184353"/>
                  </a:lnTo>
                  <a:lnTo>
                    <a:pt x="438772" y="181813"/>
                  </a:lnTo>
                  <a:lnTo>
                    <a:pt x="437705" y="179273"/>
                  </a:lnTo>
                  <a:lnTo>
                    <a:pt x="435635" y="176733"/>
                  </a:lnTo>
                  <a:lnTo>
                    <a:pt x="434365" y="175437"/>
                  </a:lnTo>
                  <a:lnTo>
                    <a:pt x="434365" y="216103"/>
                  </a:lnTo>
                  <a:lnTo>
                    <a:pt x="434251" y="222453"/>
                  </a:lnTo>
                  <a:lnTo>
                    <a:pt x="434073" y="223723"/>
                  </a:lnTo>
                  <a:lnTo>
                    <a:pt x="433578" y="226263"/>
                  </a:lnTo>
                  <a:lnTo>
                    <a:pt x="432155" y="232613"/>
                  </a:lnTo>
                  <a:lnTo>
                    <a:pt x="429374" y="233883"/>
                  </a:lnTo>
                  <a:lnTo>
                    <a:pt x="426173" y="232994"/>
                  </a:lnTo>
                  <a:lnTo>
                    <a:pt x="426173" y="250393"/>
                  </a:lnTo>
                  <a:lnTo>
                    <a:pt x="424548" y="251663"/>
                  </a:lnTo>
                  <a:lnTo>
                    <a:pt x="421132" y="252933"/>
                  </a:lnTo>
                  <a:lnTo>
                    <a:pt x="418071" y="250393"/>
                  </a:lnTo>
                  <a:lnTo>
                    <a:pt x="419849" y="249123"/>
                  </a:lnTo>
                  <a:lnTo>
                    <a:pt x="421195" y="250393"/>
                  </a:lnTo>
                  <a:lnTo>
                    <a:pt x="426173" y="250393"/>
                  </a:lnTo>
                  <a:lnTo>
                    <a:pt x="426173" y="232994"/>
                  </a:lnTo>
                  <a:lnTo>
                    <a:pt x="420268" y="231343"/>
                  </a:lnTo>
                  <a:lnTo>
                    <a:pt x="419849" y="231343"/>
                  </a:lnTo>
                  <a:lnTo>
                    <a:pt x="420738" y="230073"/>
                  </a:lnTo>
                  <a:lnTo>
                    <a:pt x="421627" y="228803"/>
                  </a:lnTo>
                  <a:lnTo>
                    <a:pt x="423405" y="227533"/>
                  </a:lnTo>
                  <a:lnTo>
                    <a:pt x="425399" y="224993"/>
                  </a:lnTo>
                  <a:lnTo>
                    <a:pt x="427240" y="223723"/>
                  </a:lnTo>
                  <a:lnTo>
                    <a:pt x="427812" y="219913"/>
                  </a:lnTo>
                  <a:lnTo>
                    <a:pt x="424332" y="219913"/>
                  </a:lnTo>
                  <a:lnTo>
                    <a:pt x="422478" y="222453"/>
                  </a:lnTo>
                  <a:lnTo>
                    <a:pt x="418782" y="224993"/>
                  </a:lnTo>
                  <a:lnTo>
                    <a:pt x="415226" y="224993"/>
                  </a:lnTo>
                  <a:lnTo>
                    <a:pt x="415505" y="221183"/>
                  </a:lnTo>
                  <a:lnTo>
                    <a:pt x="418782" y="217373"/>
                  </a:lnTo>
                  <a:lnTo>
                    <a:pt x="422833" y="213563"/>
                  </a:lnTo>
                  <a:lnTo>
                    <a:pt x="429882" y="208483"/>
                  </a:lnTo>
                  <a:lnTo>
                    <a:pt x="432155" y="209753"/>
                  </a:lnTo>
                  <a:lnTo>
                    <a:pt x="433285" y="212293"/>
                  </a:lnTo>
                  <a:lnTo>
                    <a:pt x="434289" y="214833"/>
                  </a:lnTo>
                  <a:lnTo>
                    <a:pt x="434365" y="216103"/>
                  </a:lnTo>
                  <a:lnTo>
                    <a:pt x="434365" y="175437"/>
                  </a:lnTo>
                  <a:lnTo>
                    <a:pt x="433146" y="174193"/>
                  </a:lnTo>
                  <a:lnTo>
                    <a:pt x="432650" y="174193"/>
                  </a:lnTo>
                  <a:lnTo>
                    <a:pt x="432650" y="198323"/>
                  </a:lnTo>
                  <a:lnTo>
                    <a:pt x="431723" y="200863"/>
                  </a:lnTo>
                  <a:lnTo>
                    <a:pt x="427748" y="204673"/>
                  </a:lnTo>
                  <a:lnTo>
                    <a:pt x="423265" y="208483"/>
                  </a:lnTo>
                  <a:lnTo>
                    <a:pt x="418134" y="209753"/>
                  </a:lnTo>
                  <a:lnTo>
                    <a:pt x="415366" y="209753"/>
                  </a:lnTo>
                  <a:lnTo>
                    <a:pt x="411886" y="212293"/>
                  </a:lnTo>
                  <a:lnTo>
                    <a:pt x="409321" y="216103"/>
                  </a:lnTo>
                  <a:lnTo>
                    <a:pt x="407403" y="217373"/>
                  </a:lnTo>
                  <a:lnTo>
                    <a:pt x="405549" y="217373"/>
                  </a:lnTo>
                  <a:lnTo>
                    <a:pt x="402209" y="211023"/>
                  </a:lnTo>
                  <a:lnTo>
                    <a:pt x="401891" y="207213"/>
                  </a:lnTo>
                  <a:lnTo>
                    <a:pt x="401777" y="205943"/>
                  </a:lnTo>
                  <a:lnTo>
                    <a:pt x="415937" y="205943"/>
                  </a:lnTo>
                  <a:lnTo>
                    <a:pt x="417360" y="202133"/>
                  </a:lnTo>
                  <a:lnTo>
                    <a:pt x="418706" y="200863"/>
                  </a:lnTo>
                  <a:lnTo>
                    <a:pt x="422770" y="200863"/>
                  </a:lnTo>
                  <a:lnTo>
                    <a:pt x="424472" y="199593"/>
                  </a:lnTo>
                  <a:lnTo>
                    <a:pt x="426173" y="198323"/>
                  </a:lnTo>
                  <a:lnTo>
                    <a:pt x="432650" y="198323"/>
                  </a:lnTo>
                  <a:lnTo>
                    <a:pt x="432650" y="174193"/>
                  </a:lnTo>
                  <a:lnTo>
                    <a:pt x="430796" y="174193"/>
                  </a:lnTo>
                  <a:lnTo>
                    <a:pt x="429666" y="176733"/>
                  </a:lnTo>
                  <a:lnTo>
                    <a:pt x="426326" y="178003"/>
                  </a:lnTo>
                  <a:lnTo>
                    <a:pt x="429729" y="181813"/>
                  </a:lnTo>
                  <a:lnTo>
                    <a:pt x="422833" y="181813"/>
                  </a:lnTo>
                  <a:lnTo>
                    <a:pt x="421982" y="185623"/>
                  </a:lnTo>
                  <a:lnTo>
                    <a:pt x="420560" y="186893"/>
                  </a:lnTo>
                  <a:lnTo>
                    <a:pt x="415861" y="188163"/>
                  </a:lnTo>
                  <a:lnTo>
                    <a:pt x="411734" y="190703"/>
                  </a:lnTo>
                  <a:lnTo>
                    <a:pt x="407250" y="191973"/>
                  </a:lnTo>
                  <a:lnTo>
                    <a:pt x="403275" y="193243"/>
                  </a:lnTo>
                  <a:lnTo>
                    <a:pt x="400570" y="193243"/>
                  </a:lnTo>
                  <a:lnTo>
                    <a:pt x="400570" y="222453"/>
                  </a:lnTo>
                  <a:lnTo>
                    <a:pt x="400138" y="222453"/>
                  </a:lnTo>
                  <a:lnTo>
                    <a:pt x="400138" y="315163"/>
                  </a:lnTo>
                  <a:lnTo>
                    <a:pt x="398360" y="317703"/>
                  </a:lnTo>
                  <a:lnTo>
                    <a:pt x="397078" y="316433"/>
                  </a:lnTo>
                  <a:lnTo>
                    <a:pt x="398716" y="313893"/>
                  </a:lnTo>
                  <a:lnTo>
                    <a:pt x="400138" y="315163"/>
                  </a:lnTo>
                  <a:lnTo>
                    <a:pt x="400138" y="222453"/>
                  </a:lnTo>
                  <a:lnTo>
                    <a:pt x="397725" y="222453"/>
                  </a:lnTo>
                  <a:lnTo>
                    <a:pt x="393382" y="223723"/>
                  </a:lnTo>
                  <a:lnTo>
                    <a:pt x="392391" y="224320"/>
                  </a:lnTo>
                  <a:lnTo>
                    <a:pt x="392391" y="306273"/>
                  </a:lnTo>
                  <a:lnTo>
                    <a:pt x="390258" y="307543"/>
                  </a:lnTo>
                  <a:lnTo>
                    <a:pt x="388835" y="306273"/>
                  </a:lnTo>
                  <a:lnTo>
                    <a:pt x="390829" y="305003"/>
                  </a:lnTo>
                  <a:lnTo>
                    <a:pt x="392391" y="306273"/>
                  </a:lnTo>
                  <a:lnTo>
                    <a:pt x="392391" y="224320"/>
                  </a:lnTo>
                  <a:lnTo>
                    <a:pt x="391248" y="224993"/>
                  </a:lnTo>
                  <a:lnTo>
                    <a:pt x="389902" y="222453"/>
                  </a:lnTo>
                  <a:lnTo>
                    <a:pt x="389763" y="218643"/>
                  </a:lnTo>
                  <a:lnTo>
                    <a:pt x="390893" y="216103"/>
                  </a:lnTo>
                  <a:lnTo>
                    <a:pt x="395236" y="216103"/>
                  </a:lnTo>
                  <a:lnTo>
                    <a:pt x="396938" y="217373"/>
                  </a:lnTo>
                  <a:lnTo>
                    <a:pt x="399859" y="216103"/>
                  </a:lnTo>
                  <a:lnTo>
                    <a:pt x="400215" y="218643"/>
                  </a:lnTo>
                  <a:lnTo>
                    <a:pt x="400570" y="222453"/>
                  </a:lnTo>
                  <a:lnTo>
                    <a:pt x="400570" y="193243"/>
                  </a:lnTo>
                  <a:lnTo>
                    <a:pt x="398221" y="193243"/>
                  </a:lnTo>
                  <a:lnTo>
                    <a:pt x="397370" y="190703"/>
                  </a:lnTo>
                  <a:lnTo>
                    <a:pt x="398297" y="189433"/>
                  </a:lnTo>
                  <a:lnTo>
                    <a:pt x="401066" y="185623"/>
                  </a:lnTo>
                  <a:lnTo>
                    <a:pt x="402844" y="183083"/>
                  </a:lnTo>
                  <a:lnTo>
                    <a:pt x="405269" y="179273"/>
                  </a:lnTo>
                  <a:lnTo>
                    <a:pt x="406336" y="178003"/>
                  </a:lnTo>
                  <a:lnTo>
                    <a:pt x="408038" y="176733"/>
                  </a:lnTo>
                  <a:lnTo>
                    <a:pt x="410171" y="176733"/>
                  </a:lnTo>
                  <a:lnTo>
                    <a:pt x="411378" y="175463"/>
                  </a:lnTo>
                  <a:lnTo>
                    <a:pt x="412381" y="172923"/>
                  </a:lnTo>
                  <a:lnTo>
                    <a:pt x="413372" y="171653"/>
                  </a:lnTo>
                  <a:lnTo>
                    <a:pt x="414375" y="170383"/>
                  </a:lnTo>
                  <a:lnTo>
                    <a:pt x="419417" y="170383"/>
                  </a:lnTo>
                  <a:lnTo>
                    <a:pt x="421551" y="172923"/>
                  </a:lnTo>
                  <a:lnTo>
                    <a:pt x="420979" y="176733"/>
                  </a:lnTo>
                  <a:lnTo>
                    <a:pt x="420128" y="178003"/>
                  </a:lnTo>
                  <a:lnTo>
                    <a:pt x="418706" y="178003"/>
                  </a:lnTo>
                  <a:lnTo>
                    <a:pt x="418998" y="180543"/>
                  </a:lnTo>
                  <a:lnTo>
                    <a:pt x="420776" y="180543"/>
                  </a:lnTo>
                  <a:lnTo>
                    <a:pt x="423545" y="179273"/>
                  </a:lnTo>
                  <a:lnTo>
                    <a:pt x="424688" y="176733"/>
                  </a:lnTo>
                  <a:lnTo>
                    <a:pt x="426681" y="175463"/>
                  </a:lnTo>
                  <a:lnTo>
                    <a:pt x="427812" y="174193"/>
                  </a:lnTo>
                  <a:lnTo>
                    <a:pt x="429882" y="174193"/>
                  </a:lnTo>
                  <a:lnTo>
                    <a:pt x="429310" y="172923"/>
                  </a:lnTo>
                  <a:lnTo>
                    <a:pt x="428879" y="170383"/>
                  </a:lnTo>
                  <a:lnTo>
                    <a:pt x="427748" y="169113"/>
                  </a:lnTo>
                  <a:lnTo>
                    <a:pt x="422478" y="169113"/>
                  </a:lnTo>
                  <a:lnTo>
                    <a:pt x="421487" y="166573"/>
                  </a:lnTo>
                  <a:lnTo>
                    <a:pt x="421627" y="158953"/>
                  </a:lnTo>
                  <a:lnTo>
                    <a:pt x="413664" y="158953"/>
                  </a:lnTo>
                  <a:lnTo>
                    <a:pt x="413804" y="160223"/>
                  </a:lnTo>
                  <a:lnTo>
                    <a:pt x="414020" y="162763"/>
                  </a:lnTo>
                  <a:lnTo>
                    <a:pt x="412737" y="164033"/>
                  </a:lnTo>
                  <a:lnTo>
                    <a:pt x="410743" y="164033"/>
                  </a:lnTo>
                  <a:lnTo>
                    <a:pt x="408673" y="166573"/>
                  </a:lnTo>
                  <a:lnTo>
                    <a:pt x="409600" y="170383"/>
                  </a:lnTo>
                  <a:lnTo>
                    <a:pt x="405053" y="170383"/>
                  </a:lnTo>
                  <a:lnTo>
                    <a:pt x="402983" y="169113"/>
                  </a:lnTo>
                  <a:lnTo>
                    <a:pt x="400926" y="169113"/>
                  </a:lnTo>
                  <a:lnTo>
                    <a:pt x="398653" y="167843"/>
                  </a:lnTo>
                  <a:lnTo>
                    <a:pt x="401066" y="167843"/>
                  </a:lnTo>
                  <a:lnTo>
                    <a:pt x="402628" y="166573"/>
                  </a:lnTo>
                  <a:lnTo>
                    <a:pt x="403491" y="161493"/>
                  </a:lnTo>
                  <a:lnTo>
                    <a:pt x="404266" y="158953"/>
                  </a:lnTo>
                  <a:lnTo>
                    <a:pt x="407250" y="155143"/>
                  </a:lnTo>
                  <a:lnTo>
                    <a:pt x="405904" y="153873"/>
                  </a:lnTo>
                  <a:lnTo>
                    <a:pt x="404761" y="153873"/>
                  </a:lnTo>
                  <a:lnTo>
                    <a:pt x="403771" y="152603"/>
                  </a:lnTo>
                  <a:lnTo>
                    <a:pt x="402704" y="151333"/>
                  </a:lnTo>
                  <a:lnTo>
                    <a:pt x="401561" y="153873"/>
                  </a:lnTo>
                  <a:lnTo>
                    <a:pt x="399999" y="156413"/>
                  </a:lnTo>
                  <a:lnTo>
                    <a:pt x="397586" y="156413"/>
                  </a:lnTo>
                  <a:lnTo>
                    <a:pt x="395097" y="157683"/>
                  </a:lnTo>
                  <a:lnTo>
                    <a:pt x="391604" y="158953"/>
                  </a:lnTo>
                  <a:lnTo>
                    <a:pt x="388759" y="160223"/>
                  </a:lnTo>
                  <a:lnTo>
                    <a:pt x="386486" y="162623"/>
                  </a:lnTo>
                  <a:lnTo>
                    <a:pt x="386486" y="315163"/>
                  </a:lnTo>
                  <a:lnTo>
                    <a:pt x="385838" y="318973"/>
                  </a:lnTo>
                  <a:lnTo>
                    <a:pt x="385343" y="321513"/>
                  </a:lnTo>
                  <a:lnTo>
                    <a:pt x="384632" y="319925"/>
                  </a:lnTo>
                  <a:lnTo>
                    <a:pt x="384632" y="329133"/>
                  </a:lnTo>
                  <a:lnTo>
                    <a:pt x="384492" y="332943"/>
                  </a:lnTo>
                  <a:lnTo>
                    <a:pt x="383781" y="331673"/>
                  </a:lnTo>
                  <a:lnTo>
                    <a:pt x="383070" y="330403"/>
                  </a:lnTo>
                  <a:lnTo>
                    <a:pt x="382485" y="329958"/>
                  </a:lnTo>
                  <a:lnTo>
                    <a:pt x="384632" y="329133"/>
                  </a:lnTo>
                  <a:lnTo>
                    <a:pt x="384632" y="319925"/>
                  </a:lnTo>
                  <a:lnTo>
                    <a:pt x="384213" y="318973"/>
                  </a:lnTo>
                  <a:lnTo>
                    <a:pt x="383641" y="317703"/>
                  </a:lnTo>
                  <a:lnTo>
                    <a:pt x="383070" y="316433"/>
                  </a:lnTo>
                  <a:lnTo>
                    <a:pt x="382384" y="311353"/>
                  </a:lnTo>
                  <a:lnTo>
                    <a:pt x="382219" y="310083"/>
                  </a:lnTo>
                  <a:lnTo>
                    <a:pt x="382930" y="308813"/>
                  </a:lnTo>
                  <a:lnTo>
                    <a:pt x="383997" y="308813"/>
                  </a:lnTo>
                  <a:lnTo>
                    <a:pt x="383146" y="312623"/>
                  </a:lnTo>
                  <a:lnTo>
                    <a:pt x="386486" y="315163"/>
                  </a:lnTo>
                  <a:lnTo>
                    <a:pt x="386486" y="162623"/>
                  </a:lnTo>
                  <a:lnTo>
                    <a:pt x="386346" y="162763"/>
                  </a:lnTo>
                  <a:lnTo>
                    <a:pt x="382638" y="167665"/>
                  </a:lnTo>
                  <a:lnTo>
                    <a:pt x="382638" y="265633"/>
                  </a:lnTo>
                  <a:lnTo>
                    <a:pt x="382282" y="268173"/>
                  </a:lnTo>
                  <a:lnTo>
                    <a:pt x="381571" y="269443"/>
                  </a:lnTo>
                  <a:lnTo>
                    <a:pt x="380504" y="269443"/>
                  </a:lnTo>
                  <a:lnTo>
                    <a:pt x="380504" y="306273"/>
                  </a:lnTo>
                  <a:lnTo>
                    <a:pt x="380504" y="310083"/>
                  </a:lnTo>
                  <a:lnTo>
                    <a:pt x="379298" y="310083"/>
                  </a:lnTo>
                  <a:lnTo>
                    <a:pt x="376669" y="311353"/>
                  </a:lnTo>
                  <a:lnTo>
                    <a:pt x="377380" y="308813"/>
                  </a:lnTo>
                  <a:lnTo>
                    <a:pt x="378802" y="307543"/>
                  </a:lnTo>
                  <a:lnTo>
                    <a:pt x="380504" y="306273"/>
                  </a:lnTo>
                  <a:lnTo>
                    <a:pt x="380504" y="269443"/>
                  </a:lnTo>
                  <a:lnTo>
                    <a:pt x="375031" y="269443"/>
                  </a:lnTo>
                  <a:lnTo>
                    <a:pt x="374459" y="268173"/>
                  </a:lnTo>
                  <a:lnTo>
                    <a:pt x="374040" y="266903"/>
                  </a:lnTo>
                  <a:lnTo>
                    <a:pt x="377875" y="264363"/>
                  </a:lnTo>
                  <a:lnTo>
                    <a:pt x="380365" y="264363"/>
                  </a:lnTo>
                  <a:lnTo>
                    <a:pt x="382638" y="265633"/>
                  </a:lnTo>
                  <a:lnTo>
                    <a:pt x="382638" y="167665"/>
                  </a:lnTo>
                  <a:lnTo>
                    <a:pt x="380580" y="170383"/>
                  </a:lnTo>
                  <a:lnTo>
                    <a:pt x="379514" y="169900"/>
                  </a:lnTo>
                  <a:lnTo>
                    <a:pt x="379514" y="188163"/>
                  </a:lnTo>
                  <a:lnTo>
                    <a:pt x="377952" y="189433"/>
                  </a:lnTo>
                  <a:lnTo>
                    <a:pt x="374954" y="189433"/>
                  </a:lnTo>
                  <a:lnTo>
                    <a:pt x="375031" y="186893"/>
                  </a:lnTo>
                  <a:lnTo>
                    <a:pt x="377380" y="185623"/>
                  </a:lnTo>
                  <a:lnTo>
                    <a:pt x="379018" y="185623"/>
                  </a:lnTo>
                  <a:lnTo>
                    <a:pt x="379234" y="186893"/>
                  </a:lnTo>
                  <a:lnTo>
                    <a:pt x="379514" y="188163"/>
                  </a:lnTo>
                  <a:lnTo>
                    <a:pt x="379514" y="169900"/>
                  </a:lnTo>
                  <a:lnTo>
                    <a:pt x="377837" y="169113"/>
                  </a:lnTo>
                  <a:lnTo>
                    <a:pt x="375107" y="167843"/>
                  </a:lnTo>
                  <a:lnTo>
                    <a:pt x="374535" y="160223"/>
                  </a:lnTo>
                  <a:lnTo>
                    <a:pt x="373748" y="159296"/>
                  </a:lnTo>
                  <a:lnTo>
                    <a:pt x="373748" y="245313"/>
                  </a:lnTo>
                  <a:lnTo>
                    <a:pt x="373684" y="246583"/>
                  </a:lnTo>
                  <a:lnTo>
                    <a:pt x="370547" y="247853"/>
                  </a:lnTo>
                  <a:lnTo>
                    <a:pt x="370128" y="247853"/>
                  </a:lnTo>
                  <a:lnTo>
                    <a:pt x="370128" y="320243"/>
                  </a:lnTo>
                  <a:lnTo>
                    <a:pt x="369201" y="322783"/>
                  </a:lnTo>
                  <a:lnTo>
                    <a:pt x="368985" y="324053"/>
                  </a:lnTo>
                  <a:lnTo>
                    <a:pt x="368630" y="325323"/>
                  </a:lnTo>
                  <a:lnTo>
                    <a:pt x="366852" y="326593"/>
                  </a:lnTo>
                  <a:lnTo>
                    <a:pt x="365290" y="324053"/>
                  </a:lnTo>
                  <a:lnTo>
                    <a:pt x="365429" y="322783"/>
                  </a:lnTo>
                  <a:lnTo>
                    <a:pt x="366001" y="321513"/>
                  </a:lnTo>
                  <a:lnTo>
                    <a:pt x="366217" y="318973"/>
                  </a:lnTo>
                  <a:lnTo>
                    <a:pt x="370128" y="320243"/>
                  </a:lnTo>
                  <a:lnTo>
                    <a:pt x="370128" y="247853"/>
                  </a:lnTo>
                  <a:lnTo>
                    <a:pt x="367842" y="247853"/>
                  </a:lnTo>
                  <a:lnTo>
                    <a:pt x="367842" y="259283"/>
                  </a:lnTo>
                  <a:lnTo>
                    <a:pt x="366064" y="261823"/>
                  </a:lnTo>
                  <a:lnTo>
                    <a:pt x="364642" y="260553"/>
                  </a:lnTo>
                  <a:lnTo>
                    <a:pt x="365213" y="259283"/>
                  </a:lnTo>
                  <a:lnTo>
                    <a:pt x="365785" y="258013"/>
                  </a:lnTo>
                  <a:lnTo>
                    <a:pt x="367842" y="259283"/>
                  </a:lnTo>
                  <a:lnTo>
                    <a:pt x="367842" y="247853"/>
                  </a:lnTo>
                  <a:lnTo>
                    <a:pt x="366928" y="247853"/>
                  </a:lnTo>
                  <a:lnTo>
                    <a:pt x="366991" y="246583"/>
                  </a:lnTo>
                  <a:lnTo>
                    <a:pt x="370763" y="245313"/>
                  </a:lnTo>
                  <a:lnTo>
                    <a:pt x="373748" y="245313"/>
                  </a:lnTo>
                  <a:lnTo>
                    <a:pt x="373748" y="159296"/>
                  </a:lnTo>
                  <a:lnTo>
                    <a:pt x="373468" y="158953"/>
                  </a:lnTo>
                  <a:lnTo>
                    <a:pt x="372541" y="160223"/>
                  </a:lnTo>
                  <a:lnTo>
                    <a:pt x="373037" y="169113"/>
                  </a:lnTo>
                  <a:lnTo>
                    <a:pt x="371830" y="167843"/>
                  </a:lnTo>
                  <a:lnTo>
                    <a:pt x="370624" y="166573"/>
                  </a:lnTo>
                  <a:lnTo>
                    <a:pt x="368706" y="164033"/>
                  </a:lnTo>
                  <a:lnTo>
                    <a:pt x="366001" y="167843"/>
                  </a:lnTo>
                  <a:lnTo>
                    <a:pt x="364363" y="167843"/>
                  </a:lnTo>
                  <a:lnTo>
                    <a:pt x="364363" y="172923"/>
                  </a:lnTo>
                  <a:lnTo>
                    <a:pt x="363156" y="175463"/>
                  </a:lnTo>
                  <a:lnTo>
                    <a:pt x="362153" y="174155"/>
                  </a:lnTo>
                  <a:lnTo>
                    <a:pt x="362153" y="330403"/>
                  </a:lnTo>
                  <a:lnTo>
                    <a:pt x="360667" y="331673"/>
                  </a:lnTo>
                  <a:lnTo>
                    <a:pt x="359029" y="331673"/>
                  </a:lnTo>
                  <a:lnTo>
                    <a:pt x="357390" y="330403"/>
                  </a:lnTo>
                  <a:lnTo>
                    <a:pt x="355892" y="329133"/>
                  </a:lnTo>
                  <a:lnTo>
                    <a:pt x="354761" y="327863"/>
                  </a:lnTo>
                  <a:lnTo>
                    <a:pt x="352628" y="329133"/>
                  </a:lnTo>
                  <a:lnTo>
                    <a:pt x="353910" y="327863"/>
                  </a:lnTo>
                  <a:lnTo>
                    <a:pt x="354380" y="325323"/>
                  </a:lnTo>
                  <a:lnTo>
                    <a:pt x="354622" y="324053"/>
                  </a:lnTo>
                  <a:lnTo>
                    <a:pt x="356679" y="327863"/>
                  </a:lnTo>
                  <a:lnTo>
                    <a:pt x="357746" y="330403"/>
                  </a:lnTo>
                  <a:lnTo>
                    <a:pt x="360451" y="327863"/>
                  </a:lnTo>
                  <a:lnTo>
                    <a:pt x="362153" y="330403"/>
                  </a:lnTo>
                  <a:lnTo>
                    <a:pt x="362153" y="174155"/>
                  </a:lnTo>
                  <a:lnTo>
                    <a:pt x="361226" y="172923"/>
                  </a:lnTo>
                  <a:lnTo>
                    <a:pt x="362724" y="171653"/>
                  </a:lnTo>
                  <a:lnTo>
                    <a:pt x="364363" y="172923"/>
                  </a:lnTo>
                  <a:lnTo>
                    <a:pt x="364363" y="167843"/>
                  </a:lnTo>
                  <a:lnTo>
                    <a:pt x="363156" y="167843"/>
                  </a:lnTo>
                  <a:lnTo>
                    <a:pt x="363512" y="165303"/>
                  </a:lnTo>
                  <a:lnTo>
                    <a:pt x="364363" y="162763"/>
                  </a:lnTo>
                  <a:lnTo>
                    <a:pt x="366141" y="162763"/>
                  </a:lnTo>
                  <a:lnTo>
                    <a:pt x="366496" y="160223"/>
                  </a:lnTo>
                  <a:lnTo>
                    <a:pt x="362800" y="160223"/>
                  </a:lnTo>
                  <a:lnTo>
                    <a:pt x="359524" y="161493"/>
                  </a:lnTo>
                  <a:lnTo>
                    <a:pt x="353199" y="161493"/>
                  </a:lnTo>
                  <a:lnTo>
                    <a:pt x="352412" y="164033"/>
                  </a:lnTo>
                  <a:lnTo>
                    <a:pt x="352336" y="167843"/>
                  </a:lnTo>
                  <a:lnTo>
                    <a:pt x="353199" y="169113"/>
                  </a:lnTo>
                  <a:lnTo>
                    <a:pt x="355333" y="172923"/>
                  </a:lnTo>
                  <a:lnTo>
                    <a:pt x="356755" y="176733"/>
                  </a:lnTo>
                  <a:lnTo>
                    <a:pt x="353758" y="181813"/>
                  </a:lnTo>
                  <a:lnTo>
                    <a:pt x="353529" y="184353"/>
                  </a:lnTo>
                  <a:lnTo>
                    <a:pt x="353618" y="186893"/>
                  </a:lnTo>
                  <a:lnTo>
                    <a:pt x="353834" y="188163"/>
                  </a:lnTo>
                  <a:lnTo>
                    <a:pt x="354114" y="190703"/>
                  </a:lnTo>
                  <a:lnTo>
                    <a:pt x="352983" y="190703"/>
                  </a:lnTo>
                  <a:lnTo>
                    <a:pt x="349275" y="189750"/>
                  </a:lnTo>
                  <a:lnTo>
                    <a:pt x="349275" y="308813"/>
                  </a:lnTo>
                  <a:lnTo>
                    <a:pt x="348145" y="312623"/>
                  </a:lnTo>
                  <a:lnTo>
                    <a:pt x="346786" y="313893"/>
                  </a:lnTo>
                  <a:lnTo>
                    <a:pt x="345300" y="315163"/>
                  </a:lnTo>
                  <a:lnTo>
                    <a:pt x="343382" y="316433"/>
                  </a:lnTo>
                  <a:lnTo>
                    <a:pt x="341744" y="315163"/>
                  </a:lnTo>
                  <a:lnTo>
                    <a:pt x="341884" y="313893"/>
                  </a:lnTo>
                  <a:lnTo>
                    <a:pt x="342023" y="312623"/>
                  </a:lnTo>
                  <a:lnTo>
                    <a:pt x="342379" y="311353"/>
                  </a:lnTo>
                  <a:lnTo>
                    <a:pt x="343027" y="308813"/>
                  </a:lnTo>
                  <a:lnTo>
                    <a:pt x="349275" y="308813"/>
                  </a:lnTo>
                  <a:lnTo>
                    <a:pt x="349275" y="189750"/>
                  </a:lnTo>
                  <a:lnTo>
                    <a:pt x="348068" y="189433"/>
                  </a:lnTo>
                  <a:lnTo>
                    <a:pt x="347929" y="189128"/>
                  </a:lnTo>
                  <a:lnTo>
                    <a:pt x="347929" y="211023"/>
                  </a:lnTo>
                  <a:lnTo>
                    <a:pt x="346786" y="213563"/>
                  </a:lnTo>
                  <a:lnTo>
                    <a:pt x="345363" y="214833"/>
                  </a:lnTo>
                  <a:lnTo>
                    <a:pt x="343027" y="216103"/>
                  </a:lnTo>
                  <a:lnTo>
                    <a:pt x="341172" y="213563"/>
                  </a:lnTo>
                  <a:lnTo>
                    <a:pt x="342671" y="211023"/>
                  </a:lnTo>
                  <a:lnTo>
                    <a:pt x="344157" y="209753"/>
                  </a:lnTo>
                  <a:lnTo>
                    <a:pt x="345579" y="208483"/>
                  </a:lnTo>
                  <a:lnTo>
                    <a:pt x="347649" y="208483"/>
                  </a:lnTo>
                  <a:lnTo>
                    <a:pt x="347929" y="211023"/>
                  </a:lnTo>
                  <a:lnTo>
                    <a:pt x="347929" y="189128"/>
                  </a:lnTo>
                  <a:lnTo>
                    <a:pt x="346938" y="186893"/>
                  </a:lnTo>
                  <a:lnTo>
                    <a:pt x="346417" y="184607"/>
                  </a:lnTo>
                  <a:lnTo>
                    <a:pt x="346151" y="183540"/>
                  </a:lnTo>
                  <a:lnTo>
                    <a:pt x="346151" y="190703"/>
                  </a:lnTo>
                  <a:lnTo>
                    <a:pt x="345516" y="193243"/>
                  </a:lnTo>
                  <a:lnTo>
                    <a:pt x="346011" y="194513"/>
                  </a:lnTo>
                  <a:lnTo>
                    <a:pt x="346075" y="197053"/>
                  </a:lnTo>
                  <a:lnTo>
                    <a:pt x="342595" y="197053"/>
                  </a:lnTo>
                  <a:lnTo>
                    <a:pt x="342023" y="195783"/>
                  </a:lnTo>
                  <a:lnTo>
                    <a:pt x="341884" y="193243"/>
                  </a:lnTo>
                  <a:lnTo>
                    <a:pt x="343738" y="190703"/>
                  </a:lnTo>
                  <a:lnTo>
                    <a:pt x="346151" y="190703"/>
                  </a:lnTo>
                  <a:lnTo>
                    <a:pt x="346151" y="183540"/>
                  </a:lnTo>
                  <a:lnTo>
                    <a:pt x="345719" y="181813"/>
                  </a:lnTo>
                  <a:lnTo>
                    <a:pt x="345262" y="180543"/>
                  </a:lnTo>
                  <a:lnTo>
                    <a:pt x="344805" y="179273"/>
                  </a:lnTo>
                  <a:lnTo>
                    <a:pt x="341172" y="180543"/>
                  </a:lnTo>
                  <a:lnTo>
                    <a:pt x="339534" y="180543"/>
                  </a:lnTo>
                  <a:lnTo>
                    <a:pt x="339534" y="232613"/>
                  </a:lnTo>
                  <a:lnTo>
                    <a:pt x="339039" y="233159"/>
                  </a:lnTo>
                  <a:lnTo>
                    <a:pt x="339039" y="385013"/>
                  </a:lnTo>
                  <a:lnTo>
                    <a:pt x="336550" y="390093"/>
                  </a:lnTo>
                  <a:lnTo>
                    <a:pt x="335483" y="391363"/>
                  </a:lnTo>
                  <a:lnTo>
                    <a:pt x="332346" y="391363"/>
                  </a:lnTo>
                  <a:lnTo>
                    <a:pt x="332066" y="391198"/>
                  </a:lnTo>
                  <a:lnTo>
                    <a:pt x="332066" y="406603"/>
                  </a:lnTo>
                  <a:lnTo>
                    <a:pt x="328942" y="410413"/>
                  </a:lnTo>
                  <a:lnTo>
                    <a:pt x="326796" y="407873"/>
                  </a:lnTo>
                  <a:lnTo>
                    <a:pt x="325805" y="406603"/>
                  </a:lnTo>
                  <a:lnTo>
                    <a:pt x="325170" y="405333"/>
                  </a:lnTo>
                  <a:lnTo>
                    <a:pt x="323100" y="406603"/>
                  </a:lnTo>
                  <a:lnTo>
                    <a:pt x="321183" y="405422"/>
                  </a:lnTo>
                  <a:lnTo>
                    <a:pt x="321183" y="411683"/>
                  </a:lnTo>
                  <a:lnTo>
                    <a:pt x="319405" y="412953"/>
                  </a:lnTo>
                  <a:lnTo>
                    <a:pt x="317487" y="411683"/>
                  </a:lnTo>
                  <a:lnTo>
                    <a:pt x="316128" y="410413"/>
                  </a:lnTo>
                  <a:lnTo>
                    <a:pt x="315849" y="409143"/>
                  </a:lnTo>
                  <a:lnTo>
                    <a:pt x="315556" y="407873"/>
                  </a:lnTo>
                  <a:lnTo>
                    <a:pt x="317131" y="409143"/>
                  </a:lnTo>
                  <a:lnTo>
                    <a:pt x="318122" y="411683"/>
                  </a:lnTo>
                  <a:lnTo>
                    <a:pt x="320116" y="410413"/>
                  </a:lnTo>
                  <a:lnTo>
                    <a:pt x="321183" y="411683"/>
                  </a:lnTo>
                  <a:lnTo>
                    <a:pt x="321183" y="405422"/>
                  </a:lnTo>
                  <a:lnTo>
                    <a:pt x="321043" y="405333"/>
                  </a:lnTo>
                  <a:lnTo>
                    <a:pt x="322465" y="404063"/>
                  </a:lnTo>
                  <a:lnTo>
                    <a:pt x="324815" y="404063"/>
                  </a:lnTo>
                  <a:lnTo>
                    <a:pt x="325945" y="401523"/>
                  </a:lnTo>
                  <a:lnTo>
                    <a:pt x="329361" y="398983"/>
                  </a:lnTo>
                  <a:lnTo>
                    <a:pt x="329933" y="398983"/>
                  </a:lnTo>
                  <a:lnTo>
                    <a:pt x="330504" y="401523"/>
                  </a:lnTo>
                  <a:lnTo>
                    <a:pt x="331990" y="406603"/>
                  </a:lnTo>
                  <a:lnTo>
                    <a:pt x="332066" y="391198"/>
                  </a:lnTo>
                  <a:lnTo>
                    <a:pt x="330212" y="390093"/>
                  </a:lnTo>
                  <a:lnTo>
                    <a:pt x="328574" y="390093"/>
                  </a:lnTo>
                  <a:lnTo>
                    <a:pt x="327088" y="388823"/>
                  </a:lnTo>
                  <a:lnTo>
                    <a:pt x="325589" y="387553"/>
                  </a:lnTo>
                  <a:lnTo>
                    <a:pt x="323748" y="386283"/>
                  </a:lnTo>
                  <a:lnTo>
                    <a:pt x="324662" y="385013"/>
                  </a:lnTo>
                  <a:lnTo>
                    <a:pt x="328295" y="381203"/>
                  </a:lnTo>
                  <a:lnTo>
                    <a:pt x="329501" y="379933"/>
                  </a:lnTo>
                  <a:lnTo>
                    <a:pt x="329298" y="378663"/>
                  </a:lnTo>
                  <a:lnTo>
                    <a:pt x="329082" y="377393"/>
                  </a:lnTo>
                  <a:lnTo>
                    <a:pt x="328942" y="376123"/>
                  </a:lnTo>
                  <a:lnTo>
                    <a:pt x="328650" y="373583"/>
                  </a:lnTo>
                  <a:lnTo>
                    <a:pt x="330644" y="374853"/>
                  </a:lnTo>
                  <a:lnTo>
                    <a:pt x="331571" y="378663"/>
                  </a:lnTo>
                  <a:lnTo>
                    <a:pt x="330504" y="379933"/>
                  </a:lnTo>
                  <a:lnTo>
                    <a:pt x="335699" y="379933"/>
                  </a:lnTo>
                  <a:lnTo>
                    <a:pt x="339039" y="385013"/>
                  </a:lnTo>
                  <a:lnTo>
                    <a:pt x="339039" y="233159"/>
                  </a:lnTo>
                  <a:lnTo>
                    <a:pt x="336054" y="236423"/>
                  </a:lnTo>
                  <a:lnTo>
                    <a:pt x="334556" y="235153"/>
                  </a:lnTo>
                  <a:lnTo>
                    <a:pt x="334835" y="232613"/>
                  </a:lnTo>
                  <a:lnTo>
                    <a:pt x="336334" y="232613"/>
                  </a:lnTo>
                  <a:lnTo>
                    <a:pt x="337972" y="231343"/>
                  </a:lnTo>
                  <a:lnTo>
                    <a:pt x="339534" y="232613"/>
                  </a:lnTo>
                  <a:lnTo>
                    <a:pt x="339534" y="180543"/>
                  </a:lnTo>
                  <a:lnTo>
                    <a:pt x="339102" y="180543"/>
                  </a:lnTo>
                  <a:lnTo>
                    <a:pt x="338899" y="179273"/>
                  </a:lnTo>
                  <a:lnTo>
                    <a:pt x="338607" y="178003"/>
                  </a:lnTo>
                  <a:lnTo>
                    <a:pt x="337896" y="175463"/>
                  </a:lnTo>
                  <a:lnTo>
                    <a:pt x="337540" y="172923"/>
                  </a:lnTo>
                  <a:lnTo>
                    <a:pt x="336257" y="170383"/>
                  </a:lnTo>
                  <a:lnTo>
                    <a:pt x="335267" y="169989"/>
                  </a:lnTo>
                  <a:lnTo>
                    <a:pt x="335267" y="219913"/>
                  </a:lnTo>
                  <a:lnTo>
                    <a:pt x="332701" y="219913"/>
                  </a:lnTo>
                  <a:lnTo>
                    <a:pt x="331571" y="218948"/>
                  </a:lnTo>
                  <a:lnTo>
                    <a:pt x="331571" y="294843"/>
                  </a:lnTo>
                  <a:lnTo>
                    <a:pt x="331139" y="297383"/>
                  </a:lnTo>
                  <a:lnTo>
                    <a:pt x="329361" y="298653"/>
                  </a:lnTo>
                  <a:lnTo>
                    <a:pt x="329145" y="298792"/>
                  </a:lnTo>
                  <a:lnTo>
                    <a:pt x="329145" y="318973"/>
                  </a:lnTo>
                  <a:lnTo>
                    <a:pt x="326948" y="321513"/>
                  </a:lnTo>
                  <a:lnTo>
                    <a:pt x="326440" y="321170"/>
                  </a:lnTo>
                  <a:lnTo>
                    <a:pt x="326440" y="372313"/>
                  </a:lnTo>
                  <a:lnTo>
                    <a:pt x="323811" y="371043"/>
                  </a:lnTo>
                  <a:lnTo>
                    <a:pt x="322173" y="368503"/>
                  </a:lnTo>
                  <a:lnTo>
                    <a:pt x="322173" y="365963"/>
                  </a:lnTo>
                  <a:lnTo>
                    <a:pt x="322173" y="364693"/>
                  </a:lnTo>
                  <a:lnTo>
                    <a:pt x="324954" y="367233"/>
                  </a:lnTo>
                  <a:lnTo>
                    <a:pt x="325729" y="369773"/>
                  </a:lnTo>
                  <a:lnTo>
                    <a:pt x="326440" y="372313"/>
                  </a:lnTo>
                  <a:lnTo>
                    <a:pt x="326440" y="321170"/>
                  </a:lnTo>
                  <a:lnTo>
                    <a:pt x="325094" y="320243"/>
                  </a:lnTo>
                  <a:lnTo>
                    <a:pt x="327228" y="317703"/>
                  </a:lnTo>
                  <a:lnTo>
                    <a:pt x="329145" y="318973"/>
                  </a:lnTo>
                  <a:lnTo>
                    <a:pt x="329145" y="298792"/>
                  </a:lnTo>
                  <a:lnTo>
                    <a:pt x="327367" y="299923"/>
                  </a:lnTo>
                  <a:lnTo>
                    <a:pt x="326948" y="297383"/>
                  </a:lnTo>
                  <a:lnTo>
                    <a:pt x="326732" y="296113"/>
                  </a:lnTo>
                  <a:lnTo>
                    <a:pt x="328079" y="294843"/>
                  </a:lnTo>
                  <a:lnTo>
                    <a:pt x="330073" y="293573"/>
                  </a:lnTo>
                  <a:lnTo>
                    <a:pt x="331571" y="294843"/>
                  </a:lnTo>
                  <a:lnTo>
                    <a:pt x="331571" y="218948"/>
                  </a:lnTo>
                  <a:lnTo>
                    <a:pt x="331216" y="218643"/>
                  </a:lnTo>
                  <a:lnTo>
                    <a:pt x="330149" y="217373"/>
                  </a:lnTo>
                  <a:lnTo>
                    <a:pt x="330860" y="216103"/>
                  </a:lnTo>
                  <a:lnTo>
                    <a:pt x="332346" y="216103"/>
                  </a:lnTo>
                  <a:lnTo>
                    <a:pt x="333984" y="217373"/>
                  </a:lnTo>
                  <a:lnTo>
                    <a:pt x="335267" y="219913"/>
                  </a:lnTo>
                  <a:lnTo>
                    <a:pt x="335267" y="169989"/>
                  </a:lnTo>
                  <a:lnTo>
                    <a:pt x="333489" y="169265"/>
                  </a:lnTo>
                  <a:lnTo>
                    <a:pt x="333489" y="203403"/>
                  </a:lnTo>
                  <a:lnTo>
                    <a:pt x="331571" y="207213"/>
                  </a:lnTo>
                  <a:lnTo>
                    <a:pt x="330212" y="205943"/>
                  </a:lnTo>
                  <a:lnTo>
                    <a:pt x="328942" y="204673"/>
                  </a:lnTo>
                  <a:lnTo>
                    <a:pt x="328574" y="202133"/>
                  </a:lnTo>
                  <a:lnTo>
                    <a:pt x="332917" y="202133"/>
                  </a:lnTo>
                  <a:lnTo>
                    <a:pt x="333489" y="203403"/>
                  </a:lnTo>
                  <a:lnTo>
                    <a:pt x="333489" y="169265"/>
                  </a:lnTo>
                  <a:lnTo>
                    <a:pt x="333133" y="169113"/>
                  </a:lnTo>
                  <a:lnTo>
                    <a:pt x="328790" y="171653"/>
                  </a:lnTo>
                  <a:lnTo>
                    <a:pt x="324599" y="172923"/>
                  </a:lnTo>
                  <a:lnTo>
                    <a:pt x="320751" y="176733"/>
                  </a:lnTo>
                  <a:lnTo>
                    <a:pt x="327863" y="176733"/>
                  </a:lnTo>
                  <a:lnTo>
                    <a:pt x="328371" y="180543"/>
                  </a:lnTo>
                  <a:lnTo>
                    <a:pt x="328434" y="184353"/>
                  </a:lnTo>
                  <a:lnTo>
                    <a:pt x="330009" y="186893"/>
                  </a:lnTo>
                  <a:lnTo>
                    <a:pt x="330149" y="191973"/>
                  </a:lnTo>
                  <a:lnTo>
                    <a:pt x="328574" y="194513"/>
                  </a:lnTo>
                  <a:lnTo>
                    <a:pt x="327367" y="197853"/>
                  </a:lnTo>
                  <a:lnTo>
                    <a:pt x="327367" y="274523"/>
                  </a:lnTo>
                  <a:lnTo>
                    <a:pt x="325374" y="277063"/>
                  </a:lnTo>
                  <a:lnTo>
                    <a:pt x="324307" y="276237"/>
                  </a:lnTo>
                  <a:lnTo>
                    <a:pt x="324307" y="339293"/>
                  </a:lnTo>
                  <a:lnTo>
                    <a:pt x="323176" y="340563"/>
                  </a:lnTo>
                  <a:lnTo>
                    <a:pt x="321398" y="341833"/>
                  </a:lnTo>
                  <a:lnTo>
                    <a:pt x="318198" y="343103"/>
                  </a:lnTo>
                  <a:lnTo>
                    <a:pt x="316699" y="343103"/>
                  </a:lnTo>
                  <a:lnTo>
                    <a:pt x="316915" y="345643"/>
                  </a:lnTo>
                  <a:lnTo>
                    <a:pt x="314782" y="346913"/>
                  </a:lnTo>
                  <a:lnTo>
                    <a:pt x="311797" y="346913"/>
                  </a:lnTo>
                  <a:lnTo>
                    <a:pt x="311645" y="348183"/>
                  </a:lnTo>
                  <a:lnTo>
                    <a:pt x="313359" y="350723"/>
                  </a:lnTo>
                  <a:lnTo>
                    <a:pt x="314845" y="353263"/>
                  </a:lnTo>
                  <a:lnTo>
                    <a:pt x="316128" y="354533"/>
                  </a:lnTo>
                  <a:lnTo>
                    <a:pt x="317550" y="357073"/>
                  </a:lnTo>
                  <a:lnTo>
                    <a:pt x="314921" y="357073"/>
                  </a:lnTo>
                  <a:lnTo>
                    <a:pt x="314642" y="357466"/>
                  </a:lnTo>
                  <a:lnTo>
                    <a:pt x="314642" y="414223"/>
                  </a:lnTo>
                  <a:lnTo>
                    <a:pt x="311150" y="415493"/>
                  </a:lnTo>
                  <a:lnTo>
                    <a:pt x="308660" y="415493"/>
                  </a:lnTo>
                  <a:lnTo>
                    <a:pt x="310019" y="414223"/>
                  </a:lnTo>
                  <a:lnTo>
                    <a:pt x="310159" y="411683"/>
                  </a:lnTo>
                  <a:lnTo>
                    <a:pt x="311289" y="414223"/>
                  </a:lnTo>
                  <a:lnTo>
                    <a:pt x="314566" y="411683"/>
                  </a:lnTo>
                  <a:lnTo>
                    <a:pt x="314642" y="414223"/>
                  </a:lnTo>
                  <a:lnTo>
                    <a:pt x="314642" y="357466"/>
                  </a:lnTo>
                  <a:lnTo>
                    <a:pt x="313067" y="359613"/>
                  </a:lnTo>
                  <a:lnTo>
                    <a:pt x="310578" y="359613"/>
                  </a:lnTo>
                  <a:lnTo>
                    <a:pt x="311442" y="357073"/>
                  </a:lnTo>
                  <a:lnTo>
                    <a:pt x="313423" y="354533"/>
                  </a:lnTo>
                  <a:lnTo>
                    <a:pt x="313359" y="353263"/>
                  </a:lnTo>
                  <a:lnTo>
                    <a:pt x="309511" y="351993"/>
                  </a:lnTo>
                  <a:lnTo>
                    <a:pt x="307530" y="351993"/>
                  </a:lnTo>
                  <a:lnTo>
                    <a:pt x="306527" y="350723"/>
                  </a:lnTo>
                  <a:lnTo>
                    <a:pt x="308597" y="348183"/>
                  </a:lnTo>
                  <a:lnTo>
                    <a:pt x="310870" y="346913"/>
                  </a:lnTo>
                  <a:lnTo>
                    <a:pt x="314210" y="345643"/>
                  </a:lnTo>
                  <a:lnTo>
                    <a:pt x="313855" y="341833"/>
                  </a:lnTo>
                  <a:lnTo>
                    <a:pt x="314566" y="340563"/>
                  </a:lnTo>
                  <a:lnTo>
                    <a:pt x="317766" y="340563"/>
                  </a:lnTo>
                  <a:lnTo>
                    <a:pt x="320548" y="339293"/>
                  </a:lnTo>
                  <a:lnTo>
                    <a:pt x="324307" y="339293"/>
                  </a:lnTo>
                  <a:lnTo>
                    <a:pt x="324307" y="276237"/>
                  </a:lnTo>
                  <a:lnTo>
                    <a:pt x="323748" y="275793"/>
                  </a:lnTo>
                  <a:lnTo>
                    <a:pt x="326021" y="273253"/>
                  </a:lnTo>
                  <a:lnTo>
                    <a:pt x="327367" y="274523"/>
                  </a:lnTo>
                  <a:lnTo>
                    <a:pt x="327367" y="197853"/>
                  </a:lnTo>
                  <a:lnTo>
                    <a:pt x="326732" y="199593"/>
                  </a:lnTo>
                  <a:lnTo>
                    <a:pt x="323811" y="199593"/>
                  </a:lnTo>
                  <a:lnTo>
                    <a:pt x="323176" y="198831"/>
                  </a:lnTo>
                  <a:lnTo>
                    <a:pt x="323176" y="249123"/>
                  </a:lnTo>
                  <a:lnTo>
                    <a:pt x="322821" y="249123"/>
                  </a:lnTo>
                  <a:lnTo>
                    <a:pt x="322821" y="287223"/>
                  </a:lnTo>
                  <a:lnTo>
                    <a:pt x="320967" y="286689"/>
                  </a:lnTo>
                  <a:lnTo>
                    <a:pt x="320967" y="301193"/>
                  </a:lnTo>
                  <a:lnTo>
                    <a:pt x="317487" y="303733"/>
                  </a:lnTo>
                  <a:lnTo>
                    <a:pt x="314286" y="303733"/>
                  </a:lnTo>
                  <a:lnTo>
                    <a:pt x="311505" y="306273"/>
                  </a:lnTo>
                  <a:lnTo>
                    <a:pt x="311861" y="301193"/>
                  </a:lnTo>
                  <a:lnTo>
                    <a:pt x="315353" y="301193"/>
                  </a:lnTo>
                  <a:lnTo>
                    <a:pt x="317131" y="302463"/>
                  </a:lnTo>
                  <a:lnTo>
                    <a:pt x="318833" y="301193"/>
                  </a:lnTo>
                  <a:lnTo>
                    <a:pt x="320967" y="301193"/>
                  </a:lnTo>
                  <a:lnTo>
                    <a:pt x="320967" y="286689"/>
                  </a:lnTo>
                  <a:lnTo>
                    <a:pt x="318477" y="285953"/>
                  </a:lnTo>
                  <a:lnTo>
                    <a:pt x="317627" y="283413"/>
                  </a:lnTo>
                  <a:lnTo>
                    <a:pt x="319405" y="282143"/>
                  </a:lnTo>
                  <a:lnTo>
                    <a:pt x="320687" y="280873"/>
                  </a:lnTo>
                  <a:lnTo>
                    <a:pt x="321754" y="282143"/>
                  </a:lnTo>
                  <a:lnTo>
                    <a:pt x="321970" y="283413"/>
                  </a:lnTo>
                  <a:lnTo>
                    <a:pt x="321970" y="284683"/>
                  </a:lnTo>
                  <a:lnTo>
                    <a:pt x="322821" y="287223"/>
                  </a:lnTo>
                  <a:lnTo>
                    <a:pt x="322821" y="249123"/>
                  </a:lnTo>
                  <a:lnTo>
                    <a:pt x="319544" y="249123"/>
                  </a:lnTo>
                  <a:lnTo>
                    <a:pt x="316484" y="246583"/>
                  </a:lnTo>
                  <a:lnTo>
                    <a:pt x="314998" y="247688"/>
                  </a:lnTo>
                  <a:lnTo>
                    <a:pt x="314998" y="284683"/>
                  </a:lnTo>
                  <a:lnTo>
                    <a:pt x="312432" y="285953"/>
                  </a:lnTo>
                  <a:lnTo>
                    <a:pt x="311721" y="285330"/>
                  </a:lnTo>
                  <a:lnTo>
                    <a:pt x="311721" y="289763"/>
                  </a:lnTo>
                  <a:lnTo>
                    <a:pt x="311645" y="291033"/>
                  </a:lnTo>
                  <a:lnTo>
                    <a:pt x="310794" y="292303"/>
                  </a:lnTo>
                  <a:lnTo>
                    <a:pt x="308952" y="293573"/>
                  </a:lnTo>
                  <a:lnTo>
                    <a:pt x="308444" y="292303"/>
                  </a:lnTo>
                  <a:lnTo>
                    <a:pt x="308597" y="291033"/>
                  </a:lnTo>
                  <a:lnTo>
                    <a:pt x="308876" y="288493"/>
                  </a:lnTo>
                  <a:lnTo>
                    <a:pt x="310375" y="287223"/>
                  </a:lnTo>
                  <a:lnTo>
                    <a:pt x="311721" y="289763"/>
                  </a:lnTo>
                  <a:lnTo>
                    <a:pt x="311721" y="285330"/>
                  </a:lnTo>
                  <a:lnTo>
                    <a:pt x="308089" y="282143"/>
                  </a:lnTo>
                  <a:lnTo>
                    <a:pt x="307670" y="281647"/>
                  </a:lnTo>
                  <a:lnTo>
                    <a:pt x="307670" y="343103"/>
                  </a:lnTo>
                  <a:lnTo>
                    <a:pt x="306819" y="344373"/>
                  </a:lnTo>
                  <a:lnTo>
                    <a:pt x="306031" y="346367"/>
                  </a:lnTo>
                  <a:lnTo>
                    <a:pt x="306031" y="382473"/>
                  </a:lnTo>
                  <a:lnTo>
                    <a:pt x="305600" y="385013"/>
                  </a:lnTo>
                  <a:lnTo>
                    <a:pt x="305244" y="387553"/>
                  </a:lnTo>
                  <a:lnTo>
                    <a:pt x="304253" y="388823"/>
                  </a:lnTo>
                  <a:lnTo>
                    <a:pt x="299491" y="388823"/>
                  </a:lnTo>
                  <a:lnTo>
                    <a:pt x="299694" y="387553"/>
                  </a:lnTo>
                  <a:lnTo>
                    <a:pt x="299631" y="385013"/>
                  </a:lnTo>
                  <a:lnTo>
                    <a:pt x="299491" y="383743"/>
                  </a:lnTo>
                  <a:lnTo>
                    <a:pt x="300913" y="382473"/>
                  </a:lnTo>
                  <a:lnTo>
                    <a:pt x="301828" y="381203"/>
                  </a:lnTo>
                  <a:lnTo>
                    <a:pt x="304114" y="381203"/>
                  </a:lnTo>
                  <a:lnTo>
                    <a:pt x="306031" y="382473"/>
                  </a:lnTo>
                  <a:lnTo>
                    <a:pt x="306031" y="346367"/>
                  </a:lnTo>
                  <a:lnTo>
                    <a:pt x="305816" y="346913"/>
                  </a:lnTo>
                  <a:lnTo>
                    <a:pt x="305600" y="349453"/>
                  </a:lnTo>
                  <a:lnTo>
                    <a:pt x="304177" y="350723"/>
                  </a:lnTo>
                  <a:lnTo>
                    <a:pt x="301625" y="351561"/>
                  </a:lnTo>
                  <a:lnTo>
                    <a:pt x="301625" y="376123"/>
                  </a:lnTo>
                  <a:lnTo>
                    <a:pt x="298132" y="376123"/>
                  </a:lnTo>
                  <a:lnTo>
                    <a:pt x="297637" y="375132"/>
                  </a:lnTo>
                  <a:lnTo>
                    <a:pt x="297637" y="379933"/>
                  </a:lnTo>
                  <a:lnTo>
                    <a:pt x="297205" y="382473"/>
                  </a:lnTo>
                  <a:lnTo>
                    <a:pt x="295224" y="386283"/>
                  </a:lnTo>
                  <a:lnTo>
                    <a:pt x="295579" y="390093"/>
                  </a:lnTo>
                  <a:lnTo>
                    <a:pt x="292011" y="388823"/>
                  </a:lnTo>
                  <a:lnTo>
                    <a:pt x="291160" y="391363"/>
                  </a:lnTo>
                  <a:lnTo>
                    <a:pt x="290664" y="392633"/>
                  </a:lnTo>
                  <a:lnTo>
                    <a:pt x="288531" y="395173"/>
                  </a:lnTo>
                  <a:lnTo>
                    <a:pt x="288747" y="390093"/>
                  </a:lnTo>
                  <a:lnTo>
                    <a:pt x="286829" y="391363"/>
                  </a:lnTo>
                  <a:lnTo>
                    <a:pt x="286042" y="392633"/>
                  </a:lnTo>
                  <a:lnTo>
                    <a:pt x="284975" y="393903"/>
                  </a:lnTo>
                  <a:lnTo>
                    <a:pt x="282130" y="397713"/>
                  </a:lnTo>
                  <a:lnTo>
                    <a:pt x="281063" y="398983"/>
                  </a:lnTo>
                  <a:lnTo>
                    <a:pt x="279857" y="400253"/>
                  </a:lnTo>
                  <a:lnTo>
                    <a:pt x="278282" y="400253"/>
                  </a:lnTo>
                  <a:lnTo>
                    <a:pt x="278282" y="404063"/>
                  </a:lnTo>
                  <a:lnTo>
                    <a:pt x="277012" y="406603"/>
                  </a:lnTo>
                  <a:lnTo>
                    <a:pt x="277571" y="407873"/>
                  </a:lnTo>
                  <a:lnTo>
                    <a:pt x="276364" y="409143"/>
                  </a:lnTo>
                  <a:lnTo>
                    <a:pt x="274802" y="406603"/>
                  </a:lnTo>
                  <a:lnTo>
                    <a:pt x="275653" y="405333"/>
                  </a:lnTo>
                  <a:lnTo>
                    <a:pt x="276504" y="404063"/>
                  </a:lnTo>
                  <a:lnTo>
                    <a:pt x="278282" y="404063"/>
                  </a:lnTo>
                  <a:lnTo>
                    <a:pt x="278282" y="400253"/>
                  </a:lnTo>
                  <a:lnTo>
                    <a:pt x="278142" y="400253"/>
                  </a:lnTo>
                  <a:lnTo>
                    <a:pt x="277914" y="397713"/>
                  </a:lnTo>
                  <a:lnTo>
                    <a:pt x="277876" y="395909"/>
                  </a:lnTo>
                  <a:lnTo>
                    <a:pt x="278218" y="393903"/>
                  </a:lnTo>
                  <a:lnTo>
                    <a:pt x="275869" y="391363"/>
                  </a:lnTo>
                  <a:lnTo>
                    <a:pt x="274307" y="390093"/>
                  </a:lnTo>
                  <a:lnTo>
                    <a:pt x="272745" y="388823"/>
                  </a:lnTo>
                  <a:lnTo>
                    <a:pt x="271246" y="387553"/>
                  </a:lnTo>
                  <a:lnTo>
                    <a:pt x="268681" y="386283"/>
                  </a:lnTo>
                  <a:lnTo>
                    <a:pt x="270040" y="385013"/>
                  </a:lnTo>
                  <a:lnTo>
                    <a:pt x="271322" y="383743"/>
                  </a:lnTo>
                  <a:lnTo>
                    <a:pt x="275513" y="388823"/>
                  </a:lnTo>
                  <a:lnTo>
                    <a:pt x="275297" y="386283"/>
                  </a:lnTo>
                  <a:lnTo>
                    <a:pt x="275793" y="385013"/>
                  </a:lnTo>
                  <a:lnTo>
                    <a:pt x="277075" y="385013"/>
                  </a:lnTo>
                  <a:lnTo>
                    <a:pt x="277291" y="387553"/>
                  </a:lnTo>
                  <a:lnTo>
                    <a:pt x="279146" y="387553"/>
                  </a:lnTo>
                  <a:lnTo>
                    <a:pt x="279146" y="385013"/>
                  </a:lnTo>
                  <a:lnTo>
                    <a:pt x="280631" y="383743"/>
                  </a:lnTo>
                  <a:lnTo>
                    <a:pt x="283121" y="385013"/>
                  </a:lnTo>
                  <a:lnTo>
                    <a:pt x="287248" y="386283"/>
                  </a:lnTo>
                  <a:lnTo>
                    <a:pt x="291452" y="386283"/>
                  </a:lnTo>
                  <a:lnTo>
                    <a:pt x="293293" y="385013"/>
                  </a:lnTo>
                  <a:lnTo>
                    <a:pt x="293751" y="383743"/>
                  </a:lnTo>
                  <a:lnTo>
                    <a:pt x="294652" y="381203"/>
                  </a:lnTo>
                  <a:lnTo>
                    <a:pt x="296291" y="378663"/>
                  </a:lnTo>
                  <a:lnTo>
                    <a:pt x="297637" y="379933"/>
                  </a:lnTo>
                  <a:lnTo>
                    <a:pt x="297637" y="375132"/>
                  </a:lnTo>
                  <a:lnTo>
                    <a:pt x="297535" y="374929"/>
                  </a:lnTo>
                  <a:lnTo>
                    <a:pt x="297522" y="374777"/>
                  </a:lnTo>
                  <a:lnTo>
                    <a:pt x="298538" y="372313"/>
                  </a:lnTo>
                  <a:lnTo>
                    <a:pt x="299059" y="371043"/>
                  </a:lnTo>
                  <a:lnTo>
                    <a:pt x="299339" y="373583"/>
                  </a:lnTo>
                  <a:lnTo>
                    <a:pt x="300977" y="374853"/>
                  </a:lnTo>
                  <a:lnTo>
                    <a:pt x="301625" y="376123"/>
                  </a:lnTo>
                  <a:lnTo>
                    <a:pt x="301625" y="351561"/>
                  </a:lnTo>
                  <a:lnTo>
                    <a:pt x="300266" y="351993"/>
                  </a:lnTo>
                  <a:lnTo>
                    <a:pt x="298564" y="349453"/>
                  </a:lnTo>
                  <a:lnTo>
                    <a:pt x="300482" y="349453"/>
                  </a:lnTo>
                  <a:lnTo>
                    <a:pt x="302183" y="346913"/>
                  </a:lnTo>
                  <a:lnTo>
                    <a:pt x="303047" y="345643"/>
                  </a:lnTo>
                  <a:lnTo>
                    <a:pt x="303542" y="344373"/>
                  </a:lnTo>
                  <a:lnTo>
                    <a:pt x="301193" y="344373"/>
                  </a:lnTo>
                  <a:lnTo>
                    <a:pt x="300266" y="343103"/>
                  </a:lnTo>
                  <a:lnTo>
                    <a:pt x="300202" y="346913"/>
                  </a:lnTo>
                  <a:lnTo>
                    <a:pt x="299135" y="344373"/>
                  </a:lnTo>
                  <a:lnTo>
                    <a:pt x="298348" y="340563"/>
                  </a:lnTo>
                  <a:lnTo>
                    <a:pt x="300837" y="339293"/>
                  </a:lnTo>
                  <a:lnTo>
                    <a:pt x="302971" y="339293"/>
                  </a:lnTo>
                  <a:lnTo>
                    <a:pt x="304533" y="340563"/>
                  </a:lnTo>
                  <a:lnTo>
                    <a:pt x="307022" y="343103"/>
                  </a:lnTo>
                  <a:lnTo>
                    <a:pt x="307670" y="343103"/>
                  </a:lnTo>
                  <a:lnTo>
                    <a:pt x="307670" y="281647"/>
                  </a:lnTo>
                  <a:lnTo>
                    <a:pt x="307022" y="280873"/>
                  </a:lnTo>
                  <a:lnTo>
                    <a:pt x="303822" y="277063"/>
                  </a:lnTo>
                  <a:lnTo>
                    <a:pt x="302044" y="275666"/>
                  </a:lnTo>
                  <a:lnTo>
                    <a:pt x="302044" y="331673"/>
                  </a:lnTo>
                  <a:lnTo>
                    <a:pt x="299770" y="332943"/>
                  </a:lnTo>
                  <a:lnTo>
                    <a:pt x="298208" y="331673"/>
                  </a:lnTo>
                  <a:lnTo>
                    <a:pt x="300405" y="330403"/>
                  </a:lnTo>
                  <a:lnTo>
                    <a:pt x="302044" y="331673"/>
                  </a:lnTo>
                  <a:lnTo>
                    <a:pt x="302044" y="275666"/>
                  </a:lnTo>
                  <a:lnTo>
                    <a:pt x="298983" y="273253"/>
                  </a:lnTo>
                  <a:lnTo>
                    <a:pt x="299161" y="271983"/>
                  </a:lnTo>
                  <a:lnTo>
                    <a:pt x="299339" y="270713"/>
                  </a:lnTo>
                  <a:lnTo>
                    <a:pt x="301764" y="269443"/>
                  </a:lnTo>
                  <a:lnTo>
                    <a:pt x="304825" y="270713"/>
                  </a:lnTo>
                  <a:lnTo>
                    <a:pt x="305993" y="269443"/>
                  </a:lnTo>
                  <a:lnTo>
                    <a:pt x="307174" y="268173"/>
                  </a:lnTo>
                  <a:lnTo>
                    <a:pt x="308952" y="270713"/>
                  </a:lnTo>
                  <a:lnTo>
                    <a:pt x="309803" y="274523"/>
                  </a:lnTo>
                  <a:lnTo>
                    <a:pt x="311645" y="277063"/>
                  </a:lnTo>
                  <a:lnTo>
                    <a:pt x="314134" y="282143"/>
                  </a:lnTo>
                  <a:lnTo>
                    <a:pt x="314998" y="284683"/>
                  </a:lnTo>
                  <a:lnTo>
                    <a:pt x="314998" y="247688"/>
                  </a:lnTo>
                  <a:lnTo>
                    <a:pt x="313067" y="249123"/>
                  </a:lnTo>
                  <a:lnTo>
                    <a:pt x="313220" y="246583"/>
                  </a:lnTo>
                  <a:lnTo>
                    <a:pt x="312864" y="245313"/>
                  </a:lnTo>
                  <a:lnTo>
                    <a:pt x="312508" y="244043"/>
                  </a:lnTo>
                  <a:lnTo>
                    <a:pt x="314642" y="244043"/>
                  </a:lnTo>
                  <a:lnTo>
                    <a:pt x="316699" y="242773"/>
                  </a:lnTo>
                  <a:lnTo>
                    <a:pt x="318477" y="244043"/>
                  </a:lnTo>
                  <a:lnTo>
                    <a:pt x="319900" y="245313"/>
                  </a:lnTo>
                  <a:lnTo>
                    <a:pt x="323176" y="249123"/>
                  </a:lnTo>
                  <a:lnTo>
                    <a:pt x="323176" y="198831"/>
                  </a:lnTo>
                  <a:lnTo>
                    <a:pt x="320687" y="195783"/>
                  </a:lnTo>
                  <a:lnTo>
                    <a:pt x="324307" y="195783"/>
                  </a:lnTo>
                  <a:lnTo>
                    <a:pt x="324815" y="193243"/>
                  </a:lnTo>
                  <a:lnTo>
                    <a:pt x="325234" y="190703"/>
                  </a:lnTo>
                  <a:lnTo>
                    <a:pt x="326021" y="186893"/>
                  </a:lnTo>
                  <a:lnTo>
                    <a:pt x="319684" y="180543"/>
                  </a:lnTo>
                  <a:lnTo>
                    <a:pt x="315772" y="180543"/>
                  </a:lnTo>
                  <a:lnTo>
                    <a:pt x="315556" y="180733"/>
                  </a:lnTo>
                  <a:lnTo>
                    <a:pt x="315556" y="204673"/>
                  </a:lnTo>
                  <a:lnTo>
                    <a:pt x="315417" y="207213"/>
                  </a:lnTo>
                  <a:lnTo>
                    <a:pt x="312788" y="207213"/>
                  </a:lnTo>
                  <a:lnTo>
                    <a:pt x="312216" y="204673"/>
                  </a:lnTo>
                  <a:lnTo>
                    <a:pt x="312153" y="203403"/>
                  </a:lnTo>
                  <a:lnTo>
                    <a:pt x="314642" y="203403"/>
                  </a:lnTo>
                  <a:lnTo>
                    <a:pt x="315556" y="204673"/>
                  </a:lnTo>
                  <a:lnTo>
                    <a:pt x="315556" y="180733"/>
                  </a:lnTo>
                  <a:lnTo>
                    <a:pt x="314286" y="181813"/>
                  </a:lnTo>
                  <a:lnTo>
                    <a:pt x="306603" y="189433"/>
                  </a:lnTo>
                  <a:lnTo>
                    <a:pt x="305460" y="194513"/>
                  </a:lnTo>
                  <a:lnTo>
                    <a:pt x="304533" y="198323"/>
                  </a:lnTo>
                  <a:lnTo>
                    <a:pt x="301548" y="200863"/>
                  </a:lnTo>
                  <a:lnTo>
                    <a:pt x="299986" y="201904"/>
                  </a:lnTo>
                  <a:lnTo>
                    <a:pt x="299986" y="214833"/>
                  </a:lnTo>
                  <a:lnTo>
                    <a:pt x="298919" y="214160"/>
                  </a:lnTo>
                  <a:lnTo>
                    <a:pt x="298919" y="302463"/>
                  </a:lnTo>
                  <a:lnTo>
                    <a:pt x="298488" y="303733"/>
                  </a:lnTo>
                  <a:lnTo>
                    <a:pt x="296291" y="303733"/>
                  </a:lnTo>
                  <a:lnTo>
                    <a:pt x="295008" y="301193"/>
                  </a:lnTo>
                  <a:lnTo>
                    <a:pt x="296849" y="299923"/>
                  </a:lnTo>
                  <a:lnTo>
                    <a:pt x="298132" y="299923"/>
                  </a:lnTo>
                  <a:lnTo>
                    <a:pt x="298919" y="302463"/>
                  </a:lnTo>
                  <a:lnTo>
                    <a:pt x="298919" y="214160"/>
                  </a:lnTo>
                  <a:lnTo>
                    <a:pt x="297992" y="213563"/>
                  </a:lnTo>
                  <a:lnTo>
                    <a:pt x="297002" y="212763"/>
                  </a:lnTo>
                  <a:lnTo>
                    <a:pt x="297002" y="251663"/>
                  </a:lnTo>
                  <a:lnTo>
                    <a:pt x="295579" y="254203"/>
                  </a:lnTo>
                  <a:lnTo>
                    <a:pt x="293941" y="252933"/>
                  </a:lnTo>
                  <a:lnTo>
                    <a:pt x="292366" y="251663"/>
                  </a:lnTo>
                  <a:lnTo>
                    <a:pt x="293725" y="250393"/>
                  </a:lnTo>
                  <a:lnTo>
                    <a:pt x="294297" y="249123"/>
                  </a:lnTo>
                  <a:lnTo>
                    <a:pt x="296494" y="249123"/>
                  </a:lnTo>
                  <a:lnTo>
                    <a:pt x="297002" y="251663"/>
                  </a:lnTo>
                  <a:lnTo>
                    <a:pt x="297002" y="212763"/>
                  </a:lnTo>
                  <a:lnTo>
                    <a:pt x="296430" y="212293"/>
                  </a:lnTo>
                  <a:lnTo>
                    <a:pt x="296075" y="211023"/>
                  </a:lnTo>
                  <a:lnTo>
                    <a:pt x="298627" y="211023"/>
                  </a:lnTo>
                  <a:lnTo>
                    <a:pt x="299770" y="212293"/>
                  </a:lnTo>
                  <a:lnTo>
                    <a:pt x="299986" y="214833"/>
                  </a:lnTo>
                  <a:lnTo>
                    <a:pt x="299986" y="201904"/>
                  </a:lnTo>
                  <a:lnTo>
                    <a:pt x="297713" y="203403"/>
                  </a:lnTo>
                  <a:lnTo>
                    <a:pt x="296849" y="199593"/>
                  </a:lnTo>
                  <a:lnTo>
                    <a:pt x="293014" y="199593"/>
                  </a:lnTo>
                  <a:lnTo>
                    <a:pt x="290169" y="198577"/>
                  </a:lnTo>
                  <a:lnTo>
                    <a:pt x="290169" y="279603"/>
                  </a:lnTo>
                  <a:lnTo>
                    <a:pt x="288886" y="280758"/>
                  </a:lnTo>
                  <a:lnTo>
                    <a:pt x="288886" y="303733"/>
                  </a:lnTo>
                  <a:lnTo>
                    <a:pt x="287959" y="306273"/>
                  </a:lnTo>
                  <a:lnTo>
                    <a:pt x="286613" y="307543"/>
                  </a:lnTo>
                  <a:lnTo>
                    <a:pt x="284187" y="306273"/>
                  </a:lnTo>
                  <a:lnTo>
                    <a:pt x="285762" y="305003"/>
                  </a:lnTo>
                  <a:lnTo>
                    <a:pt x="286969" y="303733"/>
                  </a:lnTo>
                  <a:lnTo>
                    <a:pt x="288886" y="303733"/>
                  </a:lnTo>
                  <a:lnTo>
                    <a:pt x="288886" y="280758"/>
                  </a:lnTo>
                  <a:lnTo>
                    <a:pt x="288747" y="280873"/>
                  </a:lnTo>
                  <a:lnTo>
                    <a:pt x="287108" y="280873"/>
                  </a:lnTo>
                  <a:lnTo>
                    <a:pt x="284759" y="274523"/>
                  </a:lnTo>
                  <a:lnTo>
                    <a:pt x="285254" y="273253"/>
                  </a:lnTo>
                  <a:lnTo>
                    <a:pt x="286258" y="271983"/>
                  </a:lnTo>
                  <a:lnTo>
                    <a:pt x="286753" y="273253"/>
                  </a:lnTo>
                  <a:lnTo>
                    <a:pt x="287959" y="275793"/>
                  </a:lnTo>
                  <a:lnTo>
                    <a:pt x="288671" y="278333"/>
                  </a:lnTo>
                  <a:lnTo>
                    <a:pt x="290169" y="279603"/>
                  </a:lnTo>
                  <a:lnTo>
                    <a:pt x="290169" y="198577"/>
                  </a:lnTo>
                  <a:lnTo>
                    <a:pt x="289458" y="198323"/>
                  </a:lnTo>
                  <a:lnTo>
                    <a:pt x="292938" y="195783"/>
                  </a:lnTo>
                  <a:lnTo>
                    <a:pt x="303174" y="185623"/>
                  </a:lnTo>
                  <a:lnTo>
                    <a:pt x="305739" y="183083"/>
                  </a:lnTo>
                  <a:lnTo>
                    <a:pt x="306895" y="181813"/>
                  </a:lnTo>
                  <a:lnTo>
                    <a:pt x="318477" y="169113"/>
                  </a:lnTo>
                  <a:lnTo>
                    <a:pt x="319836" y="166573"/>
                  </a:lnTo>
                  <a:lnTo>
                    <a:pt x="316268" y="165303"/>
                  </a:lnTo>
                  <a:lnTo>
                    <a:pt x="312077" y="165303"/>
                  </a:lnTo>
                  <a:lnTo>
                    <a:pt x="314706" y="161493"/>
                  </a:lnTo>
                  <a:lnTo>
                    <a:pt x="323037" y="161493"/>
                  </a:lnTo>
                  <a:lnTo>
                    <a:pt x="327152" y="158953"/>
                  </a:lnTo>
                  <a:lnTo>
                    <a:pt x="330073" y="155143"/>
                  </a:lnTo>
                  <a:lnTo>
                    <a:pt x="332638" y="150063"/>
                  </a:lnTo>
                  <a:lnTo>
                    <a:pt x="332955" y="139903"/>
                  </a:lnTo>
                  <a:lnTo>
                    <a:pt x="332994" y="138633"/>
                  </a:lnTo>
                  <a:lnTo>
                    <a:pt x="330720" y="136093"/>
                  </a:lnTo>
                  <a:lnTo>
                    <a:pt x="325170" y="134823"/>
                  </a:lnTo>
                  <a:lnTo>
                    <a:pt x="317411" y="134823"/>
                  </a:lnTo>
                  <a:lnTo>
                    <a:pt x="309816" y="136093"/>
                  </a:lnTo>
                  <a:lnTo>
                    <a:pt x="295224" y="141173"/>
                  </a:lnTo>
                  <a:lnTo>
                    <a:pt x="300558" y="139903"/>
                  </a:lnTo>
                  <a:lnTo>
                    <a:pt x="303961" y="143713"/>
                  </a:lnTo>
                  <a:lnTo>
                    <a:pt x="308305" y="144983"/>
                  </a:lnTo>
                  <a:lnTo>
                    <a:pt x="309092" y="147523"/>
                  </a:lnTo>
                  <a:lnTo>
                    <a:pt x="307238" y="148793"/>
                  </a:lnTo>
                  <a:lnTo>
                    <a:pt x="306666" y="148793"/>
                  </a:lnTo>
                  <a:lnTo>
                    <a:pt x="306666" y="156413"/>
                  </a:lnTo>
                  <a:lnTo>
                    <a:pt x="306565" y="161493"/>
                  </a:lnTo>
                  <a:lnTo>
                    <a:pt x="306463" y="162763"/>
                  </a:lnTo>
                  <a:lnTo>
                    <a:pt x="302971" y="164033"/>
                  </a:lnTo>
                  <a:lnTo>
                    <a:pt x="301193" y="165303"/>
                  </a:lnTo>
                  <a:lnTo>
                    <a:pt x="300482" y="161493"/>
                  </a:lnTo>
                  <a:lnTo>
                    <a:pt x="300050" y="160223"/>
                  </a:lnTo>
                  <a:lnTo>
                    <a:pt x="298843" y="158953"/>
                  </a:lnTo>
                  <a:lnTo>
                    <a:pt x="296646" y="160223"/>
                  </a:lnTo>
                  <a:lnTo>
                    <a:pt x="294792" y="158953"/>
                  </a:lnTo>
                  <a:lnTo>
                    <a:pt x="296214" y="157683"/>
                  </a:lnTo>
                  <a:lnTo>
                    <a:pt x="300202" y="156413"/>
                  </a:lnTo>
                  <a:lnTo>
                    <a:pt x="302971" y="157683"/>
                  </a:lnTo>
                  <a:lnTo>
                    <a:pt x="302971" y="156413"/>
                  </a:lnTo>
                  <a:lnTo>
                    <a:pt x="302120" y="153873"/>
                  </a:lnTo>
                  <a:lnTo>
                    <a:pt x="301980" y="151333"/>
                  </a:lnTo>
                  <a:lnTo>
                    <a:pt x="305181" y="152603"/>
                  </a:lnTo>
                  <a:lnTo>
                    <a:pt x="306387" y="153873"/>
                  </a:lnTo>
                  <a:lnTo>
                    <a:pt x="306666" y="156413"/>
                  </a:lnTo>
                  <a:lnTo>
                    <a:pt x="306666" y="148793"/>
                  </a:lnTo>
                  <a:lnTo>
                    <a:pt x="300342" y="148793"/>
                  </a:lnTo>
                  <a:lnTo>
                    <a:pt x="298780" y="150063"/>
                  </a:lnTo>
                  <a:lnTo>
                    <a:pt x="297637" y="151333"/>
                  </a:lnTo>
                  <a:lnTo>
                    <a:pt x="296354" y="151333"/>
                  </a:lnTo>
                  <a:lnTo>
                    <a:pt x="296075" y="150063"/>
                  </a:lnTo>
                  <a:lnTo>
                    <a:pt x="295643" y="146253"/>
                  </a:lnTo>
                  <a:lnTo>
                    <a:pt x="294652" y="143713"/>
                  </a:lnTo>
                  <a:lnTo>
                    <a:pt x="295287" y="141173"/>
                  </a:lnTo>
                  <a:lnTo>
                    <a:pt x="294436" y="141173"/>
                  </a:lnTo>
                  <a:lnTo>
                    <a:pt x="294436" y="183083"/>
                  </a:lnTo>
                  <a:lnTo>
                    <a:pt x="293014" y="185623"/>
                  </a:lnTo>
                  <a:lnTo>
                    <a:pt x="291160" y="185623"/>
                  </a:lnTo>
                  <a:lnTo>
                    <a:pt x="289598" y="184353"/>
                  </a:lnTo>
                  <a:lnTo>
                    <a:pt x="289166" y="183083"/>
                  </a:lnTo>
                  <a:lnTo>
                    <a:pt x="291655" y="181813"/>
                  </a:lnTo>
                  <a:lnTo>
                    <a:pt x="293509" y="181813"/>
                  </a:lnTo>
                  <a:lnTo>
                    <a:pt x="294297" y="183083"/>
                  </a:lnTo>
                  <a:lnTo>
                    <a:pt x="294436" y="183083"/>
                  </a:lnTo>
                  <a:lnTo>
                    <a:pt x="294436" y="141173"/>
                  </a:lnTo>
                  <a:lnTo>
                    <a:pt x="292303" y="141173"/>
                  </a:lnTo>
                  <a:lnTo>
                    <a:pt x="284187" y="146253"/>
                  </a:lnTo>
                  <a:lnTo>
                    <a:pt x="276326" y="150063"/>
                  </a:lnTo>
                  <a:lnTo>
                    <a:pt x="268630" y="155143"/>
                  </a:lnTo>
                  <a:lnTo>
                    <a:pt x="260997" y="158953"/>
                  </a:lnTo>
                  <a:lnTo>
                    <a:pt x="259575" y="160223"/>
                  </a:lnTo>
                  <a:lnTo>
                    <a:pt x="260223" y="160223"/>
                  </a:lnTo>
                  <a:lnTo>
                    <a:pt x="261924" y="161493"/>
                  </a:lnTo>
                  <a:lnTo>
                    <a:pt x="263563" y="161493"/>
                  </a:lnTo>
                  <a:lnTo>
                    <a:pt x="265201" y="160223"/>
                  </a:lnTo>
                  <a:lnTo>
                    <a:pt x="267754" y="160223"/>
                  </a:lnTo>
                  <a:lnTo>
                    <a:pt x="270395" y="158953"/>
                  </a:lnTo>
                  <a:lnTo>
                    <a:pt x="275437" y="156413"/>
                  </a:lnTo>
                  <a:lnTo>
                    <a:pt x="277152" y="157683"/>
                  </a:lnTo>
                  <a:lnTo>
                    <a:pt x="279146" y="162763"/>
                  </a:lnTo>
                  <a:lnTo>
                    <a:pt x="279501" y="165303"/>
                  </a:lnTo>
                  <a:lnTo>
                    <a:pt x="276580" y="169113"/>
                  </a:lnTo>
                  <a:lnTo>
                    <a:pt x="274307" y="167843"/>
                  </a:lnTo>
                  <a:lnTo>
                    <a:pt x="272237" y="167843"/>
                  </a:lnTo>
                  <a:lnTo>
                    <a:pt x="269468" y="169113"/>
                  </a:lnTo>
                  <a:lnTo>
                    <a:pt x="270891" y="171653"/>
                  </a:lnTo>
                  <a:lnTo>
                    <a:pt x="278218" y="171653"/>
                  </a:lnTo>
                  <a:lnTo>
                    <a:pt x="280416" y="174193"/>
                  </a:lnTo>
                  <a:lnTo>
                    <a:pt x="282625" y="174193"/>
                  </a:lnTo>
                  <a:lnTo>
                    <a:pt x="285254" y="171653"/>
                  </a:lnTo>
                  <a:lnTo>
                    <a:pt x="287820" y="176733"/>
                  </a:lnTo>
                  <a:lnTo>
                    <a:pt x="287248" y="178003"/>
                  </a:lnTo>
                  <a:lnTo>
                    <a:pt x="286829" y="178003"/>
                  </a:lnTo>
                  <a:lnTo>
                    <a:pt x="286829" y="195783"/>
                  </a:lnTo>
                  <a:lnTo>
                    <a:pt x="286753" y="199593"/>
                  </a:lnTo>
                  <a:lnTo>
                    <a:pt x="286397" y="202133"/>
                  </a:lnTo>
                  <a:lnTo>
                    <a:pt x="285051" y="204673"/>
                  </a:lnTo>
                  <a:lnTo>
                    <a:pt x="284835" y="204914"/>
                  </a:lnTo>
                  <a:lnTo>
                    <a:pt x="284835" y="265633"/>
                  </a:lnTo>
                  <a:lnTo>
                    <a:pt x="283552" y="266903"/>
                  </a:lnTo>
                  <a:lnTo>
                    <a:pt x="281838" y="268173"/>
                  </a:lnTo>
                  <a:lnTo>
                    <a:pt x="279857" y="268173"/>
                  </a:lnTo>
                  <a:lnTo>
                    <a:pt x="279209" y="270713"/>
                  </a:lnTo>
                  <a:lnTo>
                    <a:pt x="284340" y="270713"/>
                  </a:lnTo>
                  <a:lnTo>
                    <a:pt x="282981" y="274523"/>
                  </a:lnTo>
                  <a:lnTo>
                    <a:pt x="280060" y="275793"/>
                  </a:lnTo>
                  <a:lnTo>
                    <a:pt x="280631" y="278333"/>
                  </a:lnTo>
                  <a:lnTo>
                    <a:pt x="281698" y="280873"/>
                  </a:lnTo>
                  <a:lnTo>
                    <a:pt x="283057" y="284683"/>
                  </a:lnTo>
                  <a:lnTo>
                    <a:pt x="282486" y="285953"/>
                  </a:lnTo>
                  <a:lnTo>
                    <a:pt x="282409" y="301193"/>
                  </a:lnTo>
                  <a:lnTo>
                    <a:pt x="281838" y="303733"/>
                  </a:lnTo>
                  <a:lnTo>
                    <a:pt x="279857" y="305003"/>
                  </a:lnTo>
                  <a:lnTo>
                    <a:pt x="279285" y="302463"/>
                  </a:lnTo>
                  <a:lnTo>
                    <a:pt x="279704" y="301193"/>
                  </a:lnTo>
                  <a:lnTo>
                    <a:pt x="278853" y="300113"/>
                  </a:lnTo>
                  <a:lnTo>
                    <a:pt x="278853" y="322783"/>
                  </a:lnTo>
                  <a:lnTo>
                    <a:pt x="277926" y="322783"/>
                  </a:lnTo>
                  <a:lnTo>
                    <a:pt x="277926" y="358343"/>
                  </a:lnTo>
                  <a:lnTo>
                    <a:pt x="275234" y="359613"/>
                  </a:lnTo>
                  <a:lnTo>
                    <a:pt x="273304" y="358343"/>
                  </a:lnTo>
                  <a:lnTo>
                    <a:pt x="271462" y="357073"/>
                  </a:lnTo>
                  <a:lnTo>
                    <a:pt x="271246" y="355803"/>
                  </a:lnTo>
                  <a:lnTo>
                    <a:pt x="271030" y="354533"/>
                  </a:lnTo>
                  <a:lnTo>
                    <a:pt x="272884" y="355803"/>
                  </a:lnTo>
                  <a:lnTo>
                    <a:pt x="274370" y="357073"/>
                  </a:lnTo>
                  <a:lnTo>
                    <a:pt x="275513" y="358343"/>
                  </a:lnTo>
                  <a:lnTo>
                    <a:pt x="277926" y="358343"/>
                  </a:lnTo>
                  <a:lnTo>
                    <a:pt x="277926" y="322783"/>
                  </a:lnTo>
                  <a:lnTo>
                    <a:pt x="275513" y="322783"/>
                  </a:lnTo>
                  <a:lnTo>
                    <a:pt x="271818" y="325323"/>
                  </a:lnTo>
                  <a:lnTo>
                    <a:pt x="271170" y="324053"/>
                  </a:lnTo>
                  <a:lnTo>
                    <a:pt x="271322" y="320243"/>
                  </a:lnTo>
                  <a:lnTo>
                    <a:pt x="272097" y="316433"/>
                  </a:lnTo>
                  <a:lnTo>
                    <a:pt x="274015" y="317703"/>
                  </a:lnTo>
                  <a:lnTo>
                    <a:pt x="276364" y="318973"/>
                  </a:lnTo>
                  <a:lnTo>
                    <a:pt x="278079" y="321513"/>
                  </a:lnTo>
                  <a:lnTo>
                    <a:pt x="278853" y="322783"/>
                  </a:lnTo>
                  <a:lnTo>
                    <a:pt x="278853" y="300113"/>
                  </a:lnTo>
                  <a:lnTo>
                    <a:pt x="278714" y="299923"/>
                  </a:lnTo>
                  <a:lnTo>
                    <a:pt x="277723" y="298653"/>
                  </a:lnTo>
                  <a:lnTo>
                    <a:pt x="278930" y="297383"/>
                  </a:lnTo>
                  <a:lnTo>
                    <a:pt x="280987" y="298653"/>
                  </a:lnTo>
                  <a:lnTo>
                    <a:pt x="282409" y="301193"/>
                  </a:lnTo>
                  <a:lnTo>
                    <a:pt x="282409" y="285953"/>
                  </a:lnTo>
                  <a:lnTo>
                    <a:pt x="278638" y="285953"/>
                  </a:lnTo>
                  <a:lnTo>
                    <a:pt x="275729" y="287223"/>
                  </a:lnTo>
                  <a:lnTo>
                    <a:pt x="272669" y="287223"/>
                  </a:lnTo>
                  <a:lnTo>
                    <a:pt x="271246" y="290410"/>
                  </a:lnTo>
                  <a:lnTo>
                    <a:pt x="271246" y="315163"/>
                  </a:lnTo>
                  <a:lnTo>
                    <a:pt x="269748" y="320243"/>
                  </a:lnTo>
                  <a:lnTo>
                    <a:pt x="269392" y="321005"/>
                  </a:lnTo>
                  <a:lnTo>
                    <a:pt x="269392" y="343103"/>
                  </a:lnTo>
                  <a:lnTo>
                    <a:pt x="268465" y="345859"/>
                  </a:lnTo>
                  <a:lnTo>
                    <a:pt x="268465" y="354533"/>
                  </a:lnTo>
                  <a:lnTo>
                    <a:pt x="267550" y="355358"/>
                  </a:lnTo>
                  <a:lnTo>
                    <a:pt x="267550" y="405333"/>
                  </a:lnTo>
                  <a:lnTo>
                    <a:pt x="263347" y="405333"/>
                  </a:lnTo>
                  <a:lnTo>
                    <a:pt x="264909" y="402793"/>
                  </a:lnTo>
                  <a:lnTo>
                    <a:pt x="264414" y="401523"/>
                  </a:lnTo>
                  <a:lnTo>
                    <a:pt x="264274" y="401523"/>
                  </a:lnTo>
                  <a:lnTo>
                    <a:pt x="263563" y="400253"/>
                  </a:lnTo>
                  <a:lnTo>
                    <a:pt x="265417" y="400253"/>
                  </a:lnTo>
                  <a:lnTo>
                    <a:pt x="267398" y="401523"/>
                  </a:lnTo>
                  <a:lnTo>
                    <a:pt x="267042" y="402793"/>
                  </a:lnTo>
                  <a:lnTo>
                    <a:pt x="267550" y="405333"/>
                  </a:lnTo>
                  <a:lnTo>
                    <a:pt x="267550" y="355358"/>
                  </a:lnTo>
                  <a:lnTo>
                    <a:pt x="267398" y="355485"/>
                  </a:lnTo>
                  <a:lnTo>
                    <a:pt x="267398" y="360883"/>
                  </a:lnTo>
                  <a:lnTo>
                    <a:pt x="265201" y="363423"/>
                  </a:lnTo>
                  <a:lnTo>
                    <a:pt x="264490" y="360883"/>
                  </a:lnTo>
                  <a:lnTo>
                    <a:pt x="266192" y="359613"/>
                  </a:lnTo>
                  <a:lnTo>
                    <a:pt x="267398" y="360883"/>
                  </a:lnTo>
                  <a:lnTo>
                    <a:pt x="267398" y="355485"/>
                  </a:lnTo>
                  <a:lnTo>
                    <a:pt x="267042" y="355803"/>
                  </a:lnTo>
                  <a:lnTo>
                    <a:pt x="265061" y="354533"/>
                  </a:lnTo>
                  <a:lnTo>
                    <a:pt x="266839" y="351993"/>
                  </a:lnTo>
                  <a:lnTo>
                    <a:pt x="268465" y="354533"/>
                  </a:lnTo>
                  <a:lnTo>
                    <a:pt x="268465" y="345859"/>
                  </a:lnTo>
                  <a:lnTo>
                    <a:pt x="268109" y="346913"/>
                  </a:lnTo>
                  <a:lnTo>
                    <a:pt x="267195" y="343103"/>
                  </a:lnTo>
                  <a:lnTo>
                    <a:pt x="263842" y="341426"/>
                  </a:lnTo>
                  <a:lnTo>
                    <a:pt x="263842" y="369773"/>
                  </a:lnTo>
                  <a:lnTo>
                    <a:pt x="262216" y="369773"/>
                  </a:lnTo>
                  <a:lnTo>
                    <a:pt x="261505" y="370090"/>
                  </a:lnTo>
                  <a:lnTo>
                    <a:pt x="261505" y="392633"/>
                  </a:lnTo>
                  <a:lnTo>
                    <a:pt x="259219" y="393344"/>
                  </a:lnTo>
                  <a:lnTo>
                    <a:pt x="259219" y="411683"/>
                  </a:lnTo>
                  <a:lnTo>
                    <a:pt x="257733" y="413994"/>
                  </a:lnTo>
                  <a:lnTo>
                    <a:pt x="257733" y="420573"/>
                  </a:lnTo>
                  <a:lnTo>
                    <a:pt x="256514" y="423113"/>
                  </a:lnTo>
                  <a:lnTo>
                    <a:pt x="254457" y="420573"/>
                  </a:lnTo>
                  <a:lnTo>
                    <a:pt x="255524" y="419303"/>
                  </a:lnTo>
                  <a:lnTo>
                    <a:pt x="257733" y="420573"/>
                  </a:lnTo>
                  <a:lnTo>
                    <a:pt x="257733" y="413994"/>
                  </a:lnTo>
                  <a:lnTo>
                    <a:pt x="257581" y="414223"/>
                  </a:lnTo>
                  <a:lnTo>
                    <a:pt x="256667" y="415493"/>
                  </a:lnTo>
                  <a:lnTo>
                    <a:pt x="254457" y="416763"/>
                  </a:lnTo>
                  <a:lnTo>
                    <a:pt x="253822" y="415493"/>
                  </a:lnTo>
                  <a:lnTo>
                    <a:pt x="253174" y="414223"/>
                  </a:lnTo>
                  <a:lnTo>
                    <a:pt x="255092" y="411683"/>
                  </a:lnTo>
                  <a:lnTo>
                    <a:pt x="253606" y="409143"/>
                  </a:lnTo>
                  <a:lnTo>
                    <a:pt x="253822" y="407873"/>
                  </a:lnTo>
                  <a:lnTo>
                    <a:pt x="254241" y="405333"/>
                  </a:lnTo>
                  <a:lnTo>
                    <a:pt x="255879" y="402793"/>
                  </a:lnTo>
                  <a:lnTo>
                    <a:pt x="258445" y="406603"/>
                  </a:lnTo>
                  <a:lnTo>
                    <a:pt x="258368" y="409143"/>
                  </a:lnTo>
                  <a:lnTo>
                    <a:pt x="259219" y="411683"/>
                  </a:lnTo>
                  <a:lnTo>
                    <a:pt x="259219" y="393344"/>
                  </a:lnTo>
                  <a:lnTo>
                    <a:pt x="257378" y="393903"/>
                  </a:lnTo>
                  <a:lnTo>
                    <a:pt x="256730" y="396443"/>
                  </a:lnTo>
                  <a:lnTo>
                    <a:pt x="258940" y="398983"/>
                  </a:lnTo>
                  <a:lnTo>
                    <a:pt x="257022" y="400253"/>
                  </a:lnTo>
                  <a:lnTo>
                    <a:pt x="254952" y="395909"/>
                  </a:lnTo>
                  <a:lnTo>
                    <a:pt x="256667" y="395173"/>
                  </a:lnTo>
                  <a:lnTo>
                    <a:pt x="254533" y="392633"/>
                  </a:lnTo>
                  <a:lnTo>
                    <a:pt x="256095" y="391363"/>
                  </a:lnTo>
                  <a:lnTo>
                    <a:pt x="257733" y="391363"/>
                  </a:lnTo>
                  <a:lnTo>
                    <a:pt x="259016" y="392633"/>
                  </a:lnTo>
                  <a:lnTo>
                    <a:pt x="261505" y="392633"/>
                  </a:lnTo>
                  <a:lnTo>
                    <a:pt x="261505" y="370090"/>
                  </a:lnTo>
                  <a:lnTo>
                    <a:pt x="259295" y="371043"/>
                  </a:lnTo>
                  <a:lnTo>
                    <a:pt x="256730" y="371043"/>
                  </a:lnTo>
                  <a:lnTo>
                    <a:pt x="254952" y="369773"/>
                  </a:lnTo>
                  <a:lnTo>
                    <a:pt x="253746" y="369773"/>
                  </a:lnTo>
                  <a:lnTo>
                    <a:pt x="253746" y="400253"/>
                  </a:lnTo>
                  <a:lnTo>
                    <a:pt x="252247" y="400253"/>
                  </a:lnTo>
                  <a:lnTo>
                    <a:pt x="252247" y="407873"/>
                  </a:lnTo>
                  <a:lnTo>
                    <a:pt x="249758" y="407873"/>
                  </a:lnTo>
                  <a:lnTo>
                    <a:pt x="249758" y="416763"/>
                  </a:lnTo>
                  <a:lnTo>
                    <a:pt x="248843" y="418033"/>
                  </a:lnTo>
                  <a:lnTo>
                    <a:pt x="248691" y="418325"/>
                  </a:lnTo>
                  <a:lnTo>
                    <a:pt x="248691" y="424383"/>
                  </a:lnTo>
                  <a:lnTo>
                    <a:pt x="241655" y="424383"/>
                  </a:lnTo>
                  <a:lnTo>
                    <a:pt x="236537" y="420573"/>
                  </a:lnTo>
                  <a:lnTo>
                    <a:pt x="236029" y="414223"/>
                  </a:lnTo>
                  <a:lnTo>
                    <a:pt x="237604" y="412953"/>
                  </a:lnTo>
                  <a:lnTo>
                    <a:pt x="244005" y="411683"/>
                  </a:lnTo>
                  <a:lnTo>
                    <a:pt x="245211" y="415493"/>
                  </a:lnTo>
                  <a:lnTo>
                    <a:pt x="241300" y="418033"/>
                  </a:lnTo>
                  <a:lnTo>
                    <a:pt x="241871" y="420573"/>
                  </a:lnTo>
                  <a:lnTo>
                    <a:pt x="243293" y="419303"/>
                  </a:lnTo>
                  <a:lnTo>
                    <a:pt x="247586" y="420382"/>
                  </a:lnTo>
                  <a:lnTo>
                    <a:pt x="247484" y="420573"/>
                  </a:lnTo>
                  <a:lnTo>
                    <a:pt x="248691" y="424383"/>
                  </a:lnTo>
                  <a:lnTo>
                    <a:pt x="248691" y="418325"/>
                  </a:lnTo>
                  <a:lnTo>
                    <a:pt x="247967" y="419684"/>
                  </a:lnTo>
                  <a:lnTo>
                    <a:pt x="247802" y="419303"/>
                  </a:lnTo>
                  <a:lnTo>
                    <a:pt x="246202" y="415493"/>
                  </a:lnTo>
                  <a:lnTo>
                    <a:pt x="248488" y="415493"/>
                  </a:lnTo>
                  <a:lnTo>
                    <a:pt x="249758" y="416763"/>
                  </a:lnTo>
                  <a:lnTo>
                    <a:pt x="249758" y="407873"/>
                  </a:lnTo>
                  <a:lnTo>
                    <a:pt x="248132" y="407873"/>
                  </a:lnTo>
                  <a:lnTo>
                    <a:pt x="245922" y="406603"/>
                  </a:lnTo>
                  <a:lnTo>
                    <a:pt x="244856" y="405333"/>
                  </a:lnTo>
                  <a:lnTo>
                    <a:pt x="244144" y="402793"/>
                  </a:lnTo>
                  <a:lnTo>
                    <a:pt x="243433" y="400253"/>
                  </a:lnTo>
                  <a:lnTo>
                    <a:pt x="245706" y="401523"/>
                  </a:lnTo>
                  <a:lnTo>
                    <a:pt x="249047" y="401523"/>
                  </a:lnTo>
                  <a:lnTo>
                    <a:pt x="250825" y="402793"/>
                  </a:lnTo>
                  <a:lnTo>
                    <a:pt x="252183" y="404063"/>
                  </a:lnTo>
                  <a:lnTo>
                    <a:pt x="252247" y="407873"/>
                  </a:lnTo>
                  <a:lnTo>
                    <a:pt x="252247" y="400253"/>
                  </a:lnTo>
                  <a:lnTo>
                    <a:pt x="250545" y="398983"/>
                  </a:lnTo>
                  <a:lnTo>
                    <a:pt x="252603" y="397713"/>
                  </a:lnTo>
                  <a:lnTo>
                    <a:pt x="253568" y="396570"/>
                  </a:lnTo>
                  <a:lnTo>
                    <a:pt x="253669" y="396443"/>
                  </a:lnTo>
                  <a:lnTo>
                    <a:pt x="253746" y="400253"/>
                  </a:lnTo>
                  <a:lnTo>
                    <a:pt x="253746" y="369773"/>
                  </a:lnTo>
                  <a:lnTo>
                    <a:pt x="249694" y="369773"/>
                  </a:lnTo>
                  <a:lnTo>
                    <a:pt x="250647" y="368503"/>
                  </a:lnTo>
                  <a:lnTo>
                    <a:pt x="251612" y="367233"/>
                  </a:lnTo>
                  <a:lnTo>
                    <a:pt x="253466" y="367233"/>
                  </a:lnTo>
                  <a:lnTo>
                    <a:pt x="257441" y="369773"/>
                  </a:lnTo>
                  <a:lnTo>
                    <a:pt x="259372" y="369773"/>
                  </a:lnTo>
                  <a:lnTo>
                    <a:pt x="261429" y="368503"/>
                  </a:lnTo>
                  <a:lnTo>
                    <a:pt x="263639" y="368503"/>
                  </a:lnTo>
                  <a:lnTo>
                    <a:pt x="263842" y="369773"/>
                  </a:lnTo>
                  <a:lnTo>
                    <a:pt x="263842" y="341426"/>
                  </a:lnTo>
                  <a:lnTo>
                    <a:pt x="262140" y="340563"/>
                  </a:lnTo>
                  <a:lnTo>
                    <a:pt x="262839" y="335546"/>
                  </a:lnTo>
                  <a:lnTo>
                    <a:pt x="260642" y="338023"/>
                  </a:lnTo>
                  <a:lnTo>
                    <a:pt x="259016" y="340563"/>
                  </a:lnTo>
                  <a:lnTo>
                    <a:pt x="256374" y="341833"/>
                  </a:lnTo>
                  <a:lnTo>
                    <a:pt x="254812" y="341833"/>
                  </a:lnTo>
                  <a:lnTo>
                    <a:pt x="252958" y="343103"/>
                  </a:lnTo>
                  <a:lnTo>
                    <a:pt x="252895" y="340563"/>
                  </a:lnTo>
                  <a:lnTo>
                    <a:pt x="252107" y="339293"/>
                  </a:lnTo>
                  <a:lnTo>
                    <a:pt x="247980" y="339293"/>
                  </a:lnTo>
                  <a:lnTo>
                    <a:pt x="244144" y="336753"/>
                  </a:lnTo>
                  <a:lnTo>
                    <a:pt x="239522" y="339293"/>
                  </a:lnTo>
                  <a:lnTo>
                    <a:pt x="235610" y="340563"/>
                  </a:lnTo>
                  <a:lnTo>
                    <a:pt x="233680" y="340563"/>
                  </a:lnTo>
                  <a:lnTo>
                    <a:pt x="237477" y="344322"/>
                  </a:lnTo>
                  <a:lnTo>
                    <a:pt x="239229" y="345643"/>
                  </a:lnTo>
                  <a:lnTo>
                    <a:pt x="237604" y="349453"/>
                  </a:lnTo>
                  <a:lnTo>
                    <a:pt x="233616" y="353263"/>
                  </a:lnTo>
                  <a:lnTo>
                    <a:pt x="234327" y="357073"/>
                  </a:lnTo>
                  <a:lnTo>
                    <a:pt x="235178" y="359613"/>
                  </a:lnTo>
                  <a:lnTo>
                    <a:pt x="236677" y="358343"/>
                  </a:lnTo>
                  <a:lnTo>
                    <a:pt x="239090" y="357073"/>
                  </a:lnTo>
                  <a:lnTo>
                    <a:pt x="240296" y="351993"/>
                  </a:lnTo>
                  <a:lnTo>
                    <a:pt x="240233" y="348183"/>
                  </a:lnTo>
                  <a:lnTo>
                    <a:pt x="241007" y="345643"/>
                  </a:lnTo>
                  <a:lnTo>
                    <a:pt x="240944" y="343103"/>
                  </a:lnTo>
                  <a:lnTo>
                    <a:pt x="243573" y="344373"/>
                  </a:lnTo>
                  <a:lnTo>
                    <a:pt x="245846" y="346913"/>
                  </a:lnTo>
                  <a:lnTo>
                    <a:pt x="246697" y="350723"/>
                  </a:lnTo>
                  <a:lnTo>
                    <a:pt x="247421" y="358343"/>
                  </a:lnTo>
                  <a:lnTo>
                    <a:pt x="246494" y="360883"/>
                  </a:lnTo>
                  <a:lnTo>
                    <a:pt x="246341" y="364693"/>
                  </a:lnTo>
                  <a:lnTo>
                    <a:pt x="245351" y="365963"/>
                  </a:lnTo>
                  <a:lnTo>
                    <a:pt x="243573" y="364693"/>
                  </a:lnTo>
                  <a:lnTo>
                    <a:pt x="243535" y="363423"/>
                  </a:lnTo>
                  <a:lnTo>
                    <a:pt x="243497" y="362153"/>
                  </a:lnTo>
                  <a:lnTo>
                    <a:pt x="244068" y="360883"/>
                  </a:lnTo>
                  <a:lnTo>
                    <a:pt x="243497" y="359613"/>
                  </a:lnTo>
                  <a:lnTo>
                    <a:pt x="242011" y="358343"/>
                  </a:lnTo>
                  <a:lnTo>
                    <a:pt x="240804" y="359473"/>
                  </a:lnTo>
                  <a:lnTo>
                    <a:pt x="240804" y="364693"/>
                  </a:lnTo>
                  <a:lnTo>
                    <a:pt x="238734" y="367233"/>
                  </a:lnTo>
                  <a:lnTo>
                    <a:pt x="237388" y="365963"/>
                  </a:lnTo>
                  <a:lnTo>
                    <a:pt x="239585" y="363423"/>
                  </a:lnTo>
                  <a:lnTo>
                    <a:pt x="240804" y="364693"/>
                  </a:lnTo>
                  <a:lnTo>
                    <a:pt x="240804" y="359473"/>
                  </a:lnTo>
                  <a:lnTo>
                    <a:pt x="240652" y="359613"/>
                  </a:lnTo>
                  <a:lnTo>
                    <a:pt x="240652" y="362153"/>
                  </a:lnTo>
                  <a:lnTo>
                    <a:pt x="237744" y="359613"/>
                  </a:lnTo>
                  <a:lnTo>
                    <a:pt x="238099" y="363423"/>
                  </a:lnTo>
                  <a:lnTo>
                    <a:pt x="236562" y="364617"/>
                  </a:lnTo>
                  <a:lnTo>
                    <a:pt x="236562" y="392633"/>
                  </a:lnTo>
                  <a:lnTo>
                    <a:pt x="236537" y="397713"/>
                  </a:lnTo>
                  <a:lnTo>
                    <a:pt x="236181" y="397713"/>
                  </a:lnTo>
                  <a:lnTo>
                    <a:pt x="236181" y="404063"/>
                  </a:lnTo>
                  <a:lnTo>
                    <a:pt x="235673" y="405333"/>
                  </a:lnTo>
                  <a:lnTo>
                    <a:pt x="234251" y="406679"/>
                  </a:lnTo>
                  <a:lnTo>
                    <a:pt x="234251" y="421843"/>
                  </a:lnTo>
                  <a:lnTo>
                    <a:pt x="231698" y="424383"/>
                  </a:lnTo>
                  <a:lnTo>
                    <a:pt x="233121" y="428193"/>
                  </a:lnTo>
                  <a:lnTo>
                    <a:pt x="231482" y="433273"/>
                  </a:lnTo>
                  <a:lnTo>
                    <a:pt x="231127" y="435813"/>
                  </a:lnTo>
                  <a:lnTo>
                    <a:pt x="227850" y="435813"/>
                  </a:lnTo>
                  <a:lnTo>
                    <a:pt x="226288" y="433273"/>
                  </a:lnTo>
                  <a:lnTo>
                    <a:pt x="226999" y="432003"/>
                  </a:lnTo>
                  <a:lnTo>
                    <a:pt x="228498" y="430733"/>
                  </a:lnTo>
                  <a:lnTo>
                    <a:pt x="226364" y="429463"/>
                  </a:lnTo>
                  <a:lnTo>
                    <a:pt x="224650" y="429463"/>
                  </a:lnTo>
                  <a:lnTo>
                    <a:pt x="222796" y="428193"/>
                  </a:lnTo>
                  <a:lnTo>
                    <a:pt x="222021" y="428777"/>
                  </a:lnTo>
                  <a:lnTo>
                    <a:pt x="222021" y="433273"/>
                  </a:lnTo>
                  <a:lnTo>
                    <a:pt x="220738" y="434543"/>
                  </a:lnTo>
                  <a:lnTo>
                    <a:pt x="220027" y="437083"/>
                  </a:lnTo>
                  <a:lnTo>
                    <a:pt x="217817" y="435813"/>
                  </a:lnTo>
                  <a:lnTo>
                    <a:pt x="217043" y="434543"/>
                  </a:lnTo>
                  <a:lnTo>
                    <a:pt x="217817" y="433273"/>
                  </a:lnTo>
                  <a:lnTo>
                    <a:pt x="222021" y="433273"/>
                  </a:lnTo>
                  <a:lnTo>
                    <a:pt x="222021" y="428777"/>
                  </a:lnTo>
                  <a:lnTo>
                    <a:pt x="219392" y="430733"/>
                  </a:lnTo>
                  <a:lnTo>
                    <a:pt x="218884" y="429463"/>
                  </a:lnTo>
                  <a:lnTo>
                    <a:pt x="219811" y="428193"/>
                  </a:lnTo>
                  <a:lnTo>
                    <a:pt x="220954" y="426923"/>
                  </a:lnTo>
                  <a:lnTo>
                    <a:pt x="222516" y="426923"/>
                  </a:lnTo>
                  <a:lnTo>
                    <a:pt x="224586" y="425653"/>
                  </a:lnTo>
                  <a:lnTo>
                    <a:pt x="223621" y="424383"/>
                  </a:lnTo>
                  <a:lnTo>
                    <a:pt x="222656" y="423113"/>
                  </a:lnTo>
                  <a:lnTo>
                    <a:pt x="223227" y="421843"/>
                  </a:lnTo>
                  <a:lnTo>
                    <a:pt x="226923" y="421843"/>
                  </a:lnTo>
                  <a:lnTo>
                    <a:pt x="226187" y="420573"/>
                  </a:lnTo>
                  <a:lnTo>
                    <a:pt x="225437" y="419303"/>
                  </a:lnTo>
                  <a:lnTo>
                    <a:pt x="225361" y="416763"/>
                  </a:lnTo>
                  <a:lnTo>
                    <a:pt x="225221" y="415493"/>
                  </a:lnTo>
                  <a:lnTo>
                    <a:pt x="226644" y="412953"/>
                  </a:lnTo>
                  <a:lnTo>
                    <a:pt x="229489" y="414223"/>
                  </a:lnTo>
                  <a:lnTo>
                    <a:pt x="231482" y="415493"/>
                  </a:lnTo>
                  <a:lnTo>
                    <a:pt x="231343" y="419303"/>
                  </a:lnTo>
                  <a:lnTo>
                    <a:pt x="234188" y="420573"/>
                  </a:lnTo>
                  <a:lnTo>
                    <a:pt x="234251" y="421843"/>
                  </a:lnTo>
                  <a:lnTo>
                    <a:pt x="234251" y="406679"/>
                  </a:lnTo>
                  <a:lnTo>
                    <a:pt x="232968" y="407873"/>
                  </a:lnTo>
                  <a:lnTo>
                    <a:pt x="229628" y="409143"/>
                  </a:lnTo>
                  <a:lnTo>
                    <a:pt x="226504" y="411683"/>
                  </a:lnTo>
                  <a:lnTo>
                    <a:pt x="224942" y="411683"/>
                  </a:lnTo>
                  <a:lnTo>
                    <a:pt x="224866" y="409143"/>
                  </a:lnTo>
                  <a:lnTo>
                    <a:pt x="226187" y="407873"/>
                  </a:lnTo>
                  <a:lnTo>
                    <a:pt x="227495" y="406603"/>
                  </a:lnTo>
                  <a:lnTo>
                    <a:pt x="230124" y="402793"/>
                  </a:lnTo>
                  <a:lnTo>
                    <a:pt x="234607" y="402793"/>
                  </a:lnTo>
                  <a:lnTo>
                    <a:pt x="236181" y="404063"/>
                  </a:lnTo>
                  <a:lnTo>
                    <a:pt x="236181" y="397713"/>
                  </a:lnTo>
                  <a:lnTo>
                    <a:pt x="231978" y="397713"/>
                  </a:lnTo>
                  <a:lnTo>
                    <a:pt x="231076" y="396570"/>
                  </a:lnTo>
                  <a:lnTo>
                    <a:pt x="231051" y="392633"/>
                  </a:lnTo>
                  <a:lnTo>
                    <a:pt x="231368" y="391363"/>
                  </a:lnTo>
                  <a:lnTo>
                    <a:pt x="231698" y="390093"/>
                  </a:lnTo>
                  <a:lnTo>
                    <a:pt x="236321" y="390093"/>
                  </a:lnTo>
                  <a:lnTo>
                    <a:pt x="236461" y="391363"/>
                  </a:lnTo>
                  <a:lnTo>
                    <a:pt x="236562" y="392633"/>
                  </a:lnTo>
                  <a:lnTo>
                    <a:pt x="236562" y="364617"/>
                  </a:lnTo>
                  <a:lnTo>
                    <a:pt x="234543" y="367233"/>
                  </a:lnTo>
                  <a:lnTo>
                    <a:pt x="231546" y="367233"/>
                  </a:lnTo>
                  <a:lnTo>
                    <a:pt x="231698" y="363423"/>
                  </a:lnTo>
                  <a:lnTo>
                    <a:pt x="234111" y="362153"/>
                  </a:lnTo>
                  <a:lnTo>
                    <a:pt x="236893" y="362153"/>
                  </a:lnTo>
                  <a:lnTo>
                    <a:pt x="235673" y="360883"/>
                  </a:lnTo>
                  <a:lnTo>
                    <a:pt x="235178" y="359613"/>
                  </a:lnTo>
                  <a:lnTo>
                    <a:pt x="233324" y="359613"/>
                  </a:lnTo>
                  <a:lnTo>
                    <a:pt x="231902" y="358343"/>
                  </a:lnTo>
                  <a:lnTo>
                    <a:pt x="228930" y="358343"/>
                  </a:lnTo>
                  <a:lnTo>
                    <a:pt x="228930" y="395909"/>
                  </a:lnTo>
                  <a:lnTo>
                    <a:pt x="228854" y="396570"/>
                  </a:lnTo>
                  <a:lnTo>
                    <a:pt x="227495" y="397713"/>
                  </a:lnTo>
                  <a:lnTo>
                    <a:pt x="226428" y="400253"/>
                  </a:lnTo>
                  <a:lnTo>
                    <a:pt x="226072" y="397713"/>
                  </a:lnTo>
                  <a:lnTo>
                    <a:pt x="226504" y="395173"/>
                  </a:lnTo>
                  <a:lnTo>
                    <a:pt x="225717" y="393903"/>
                  </a:lnTo>
                  <a:lnTo>
                    <a:pt x="226783" y="391363"/>
                  </a:lnTo>
                  <a:lnTo>
                    <a:pt x="228701" y="393903"/>
                  </a:lnTo>
                  <a:lnTo>
                    <a:pt x="228930" y="395909"/>
                  </a:lnTo>
                  <a:lnTo>
                    <a:pt x="228930" y="358343"/>
                  </a:lnTo>
                  <a:lnTo>
                    <a:pt x="226288" y="358343"/>
                  </a:lnTo>
                  <a:lnTo>
                    <a:pt x="226288" y="373583"/>
                  </a:lnTo>
                  <a:lnTo>
                    <a:pt x="225856" y="377393"/>
                  </a:lnTo>
                  <a:lnTo>
                    <a:pt x="223088" y="380492"/>
                  </a:lnTo>
                  <a:lnTo>
                    <a:pt x="223088" y="409143"/>
                  </a:lnTo>
                  <a:lnTo>
                    <a:pt x="221234" y="411683"/>
                  </a:lnTo>
                  <a:lnTo>
                    <a:pt x="218528" y="410413"/>
                  </a:lnTo>
                  <a:lnTo>
                    <a:pt x="220878" y="407873"/>
                  </a:lnTo>
                  <a:lnTo>
                    <a:pt x="223088" y="409143"/>
                  </a:lnTo>
                  <a:lnTo>
                    <a:pt x="223088" y="380492"/>
                  </a:lnTo>
                  <a:lnTo>
                    <a:pt x="222440" y="381203"/>
                  </a:lnTo>
                  <a:lnTo>
                    <a:pt x="220662" y="381203"/>
                  </a:lnTo>
                  <a:lnTo>
                    <a:pt x="220662" y="386283"/>
                  </a:lnTo>
                  <a:lnTo>
                    <a:pt x="220027" y="386791"/>
                  </a:lnTo>
                  <a:lnTo>
                    <a:pt x="220027" y="396443"/>
                  </a:lnTo>
                  <a:lnTo>
                    <a:pt x="218821" y="400253"/>
                  </a:lnTo>
                  <a:lnTo>
                    <a:pt x="217182" y="399630"/>
                  </a:lnTo>
                  <a:lnTo>
                    <a:pt x="217182" y="418033"/>
                  </a:lnTo>
                  <a:lnTo>
                    <a:pt x="216611" y="420573"/>
                  </a:lnTo>
                  <a:lnTo>
                    <a:pt x="215125" y="420573"/>
                  </a:lnTo>
                  <a:lnTo>
                    <a:pt x="214414" y="418033"/>
                  </a:lnTo>
                  <a:lnTo>
                    <a:pt x="212623" y="419214"/>
                  </a:lnTo>
                  <a:lnTo>
                    <a:pt x="214414" y="416763"/>
                  </a:lnTo>
                  <a:lnTo>
                    <a:pt x="212775" y="414223"/>
                  </a:lnTo>
                  <a:lnTo>
                    <a:pt x="213766" y="412953"/>
                  </a:lnTo>
                  <a:lnTo>
                    <a:pt x="215900" y="415493"/>
                  </a:lnTo>
                  <a:lnTo>
                    <a:pt x="217182" y="418033"/>
                  </a:lnTo>
                  <a:lnTo>
                    <a:pt x="217182" y="399630"/>
                  </a:lnTo>
                  <a:lnTo>
                    <a:pt x="215480" y="398983"/>
                  </a:lnTo>
                  <a:lnTo>
                    <a:pt x="216750" y="397713"/>
                  </a:lnTo>
                  <a:lnTo>
                    <a:pt x="218884" y="396443"/>
                  </a:lnTo>
                  <a:lnTo>
                    <a:pt x="214769" y="392633"/>
                  </a:lnTo>
                  <a:lnTo>
                    <a:pt x="217182" y="392633"/>
                  </a:lnTo>
                  <a:lnTo>
                    <a:pt x="217893" y="391363"/>
                  </a:lnTo>
                  <a:lnTo>
                    <a:pt x="219100" y="393903"/>
                  </a:lnTo>
                  <a:lnTo>
                    <a:pt x="220027" y="396443"/>
                  </a:lnTo>
                  <a:lnTo>
                    <a:pt x="220027" y="386791"/>
                  </a:lnTo>
                  <a:lnTo>
                    <a:pt x="219036" y="387553"/>
                  </a:lnTo>
                  <a:lnTo>
                    <a:pt x="217258" y="386283"/>
                  </a:lnTo>
                  <a:lnTo>
                    <a:pt x="219316" y="385013"/>
                  </a:lnTo>
                  <a:lnTo>
                    <a:pt x="220662" y="386283"/>
                  </a:lnTo>
                  <a:lnTo>
                    <a:pt x="220662" y="381203"/>
                  </a:lnTo>
                  <a:lnTo>
                    <a:pt x="219392" y="381203"/>
                  </a:lnTo>
                  <a:lnTo>
                    <a:pt x="217258" y="379933"/>
                  </a:lnTo>
                  <a:lnTo>
                    <a:pt x="216750" y="378663"/>
                  </a:lnTo>
                  <a:lnTo>
                    <a:pt x="216331" y="376123"/>
                  </a:lnTo>
                  <a:lnTo>
                    <a:pt x="217614" y="374853"/>
                  </a:lnTo>
                  <a:lnTo>
                    <a:pt x="220103" y="374853"/>
                  </a:lnTo>
                  <a:lnTo>
                    <a:pt x="222872" y="376123"/>
                  </a:lnTo>
                  <a:lnTo>
                    <a:pt x="224231" y="373583"/>
                  </a:lnTo>
                  <a:lnTo>
                    <a:pt x="225717" y="372313"/>
                  </a:lnTo>
                  <a:lnTo>
                    <a:pt x="226288" y="373583"/>
                  </a:lnTo>
                  <a:lnTo>
                    <a:pt x="226288" y="358343"/>
                  </a:lnTo>
                  <a:lnTo>
                    <a:pt x="226148" y="358343"/>
                  </a:lnTo>
                  <a:lnTo>
                    <a:pt x="223939" y="357365"/>
                  </a:lnTo>
                  <a:lnTo>
                    <a:pt x="223939" y="367233"/>
                  </a:lnTo>
                  <a:lnTo>
                    <a:pt x="220599" y="367233"/>
                  </a:lnTo>
                  <a:lnTo>
                    <a:pt x="220459" y="363423"/>
                  </a:lnTo>
                  <a:lnTo>
                    <a:pt x="222021" y="360883"/>
                  </a:lnTo>
                  <a:lnTo>
                    <a:pt x="223875" y="363423"/>
                  </a:lnTo>
                  <a:lnTo>
                    <a:pt x="223723" y="365963"/>
                  </a:lnTo>
                  <a:lnTo>
                    <a:pt x="223939" y="367233"/>
                  </a:lnTo>
                  <a:lnTo>
                    <a:pt x="223939" y="357365"/>
                  </a:lnTo>
                  <a:lnTo>
                    <a:pt x="223304" y="357073"/>
                  </a:lnTo>
                  <a:lnTo>
                    <a:pt x="222834" y="355803"/>
                  </a:lnTo>
                  <a:lnTo>
                    <a:pt x="222377" y="354533"/>
                  </a:lnTo>
                  <a:lnTo>
                    <a:pt x="219887" y="355803"/>
                  </a:lnTo>
                  <a:lnTo>
                    <a:pt x="215404" y="354774"/>
                  </a:lnTo>
                  <a:lnTo>
                    <a:pt x="215404" y="378663"/>
                  </a:lnTo>
                  <a:lnTo>
                    <a:pt x="213982" y="379095"/>
                  </a:lnTo>
                  <a:lnTo>
                    <a:pt x="213982" y="407873"/>
                  </a:lnTo>
                  <a:lnTo>
                    <a:pt x="213842" y="409143"/>
                  </a:lnTo>
                  <a:lnTo>
                    <a:pt x="212420" y="410616"/>
                  </a:lnTo>
                  <a:lnTo>
                    <a:pt x="212420" y="421843"/>
                  </a:lnTo>
                  <a:lnTo>
                    <a:pt x="209715" y="420573"/>
                  </a:lnTo>
                  <a:lnTo>
                    <a:pt x="208788" y="423113"/>
                  </a:lnTo>
                  <a:lnTo>
                    <a:pt x="207721" y="424383"/>
                  </a:lnTo>
                  <a:lnTo>
                    <a:pt x="205803" y="423113"/>
                  </a:lnTo>
                  <a:lnTo>
                    <a:pt x="205663" y="421843"/>
                  </a:lnTo>
                  <a:lnTo>
                    <a:pt x="203238" y="420573"/>
                  </a:lnTo>
                  <a:lnTo>
                    <a:pt x="203238" y="423113"/>
                  </a:lnTo>
                  <a:lnTo>
                    <a:pt x="204089" y="425653"/>
                  </a:lnTo>
                  <a:lnTo>
                    <a:pt x="200609" y="424383"/>
                  </a:lnTo>
                  <a:lnTo>
                    <a:pt x="198335" y="421843"/>
                  </a:lnTo>
                  <a:lnTo>
                    <a:pt x="199326" y="418033"/>
                  </a:lnTo>
                  <a:lnTo>
                    <a:pt x="199758" y="416763"/>
                  </a:lnTo>
                  <a:lnTo>
                    <a:pt x="200253" y="415493"/>
                  </a:lnTo>
                  <a:lnTo>
                    <a:pt x="201815" y="418033"/>
                  </a:lnTo>
                  <a:lnTo>
                    <a:pt x="204089" y="418033"/>
                  </a:lnTo>
                  <a:lnTo>
                    <a:pt x="206514" y="415493"/>
                  </a:lnTo>
                  <a:lnTo>
                    <a:pt x="208076" y="415493"/>
                  </a:lnTo>
                  <a:lnTo>
                    <a:pt x="209499" y="418033"/>
                  </a:lnTo>
                  <a:lnTo>
                    <a:pt x="210426" y="419303"/>
                  </a:lnTo>
                  <a:lnTo>
                    <a:pt x="211709" y="419303"/>
                  </a:lnTo>
                  <a:lnTo>
                    <a:pt x="212420" y="421843"/>
                  </a:lnTo>
                  <a:lnTo>
                    <a:pt x="212420" y="410616"/>
                  </a:lnTo>
                  <a:lnTo>
                    <a:pt x="208927" y="414223"/>
                  </a:lnTo>
                  <a:lnTo>
                    <a:pt x="206514" y="412953"/>
                  </a:lnTo>
                  <a:lnTo>
                    <a:pt x="205155" y="411683"/>
                  </a:lnTo>
                  <a:lnTo>
                    <a:pt x="206019" y="409143"/>
                  </a:lnTo>
                  <a:lnTo>
                    <a:pt x="206870" y="406603"/>
                  </a:lnTo>
                  <a:lnTo>
                    <a:pt x="205511" y="404063"/>
                  </a:lnTo>
                  <a:lnTo>
                    <a:pt x="202819" y="402793"/>
                  </a:lnTo>
                  <a:lnTo>
                    <a:pt x="204381" y="400253"/>
                  </a:lnTo>
                  <a:lnTo>
                    <a:pt x="207149" y="401523"/>
                  </a:lnTo>
                  <a:lnTo>
                    <a:pt x="208927" y="400253"/>
                  </a:lnTo>
                  <a:lnTo>
                    <a:pt x="208648" y="402793"/>
                  </a:lnTo>
                  <a:lnTo>
                    <a:pt x="207505" y="404063"/>
                  </a:lnTo>
                  <a:lnTo>
                    <a:pt x="208000" y="405333"/>
                  </a:lnTo>
                  <a:lnTo>
                    <a:pt x="210566" y="406603"/>
                  </a:lnTo>
                  <a:lnTo>
                    <a:pt x="212344" y="406603"/>
                  </a:lnTo>
                  <a:lnTo>
                    <a:pt x="213982" y="407873"/>
                  </a:lnTo>
                  <a:lnTo>
                    <a:pt x="213982" y="379095"/>
                  </a:lnTo>
                  <a:lnTo>
                    <a:pt x="211137" y="379933"/>
                  </a:lnTo>
                  <a:lnTo>
                    <a:pt x="210350" y="378663"/>
                  </a:lnTo>
                  <a:lnTo>
                    <a:pt x="210350" y="386283"/>
                  </a:lnTo>
                  <a:lnTo>
                    <a:pt x="208153" y="387553"/>
                  </a:lnTo>
                  <a:lnTo>
                    <a:pt x="206578" y="386283"/>
                  </a:lnTo>
                  <a:lnTo>
                    <a:pt x="208788" y="385013"/>
                  </a:lnTo>
                  <a:lnTo>
                    <a:pt x="210350" y="386283"/>
                  </a:lnTo>
                  <a:lnTo>
                    <a:pt x="210350" y="378663"/>
                  </a:lnTo>
                  <a:lnTo>
                    <a:pt x="209575" y="377393"/>
                  </a:lnTo>
                  <a:lnTo>
                    <a:pt x="211493" y="376123"/>
                  </a:lnTo>
                  <a:lnTo>
                    <a:pt x="212483" y="374853"/>
                  </a:lnTo>
                  <a:lnTo>
                    <a:pt x="212991" y="377393"/>
                  </a:lnTo>
                  <a:lnTo>
                    <a:pt x="215404" y="378663"/>
                  </a:lnTo>
                  <a:lnTo>
                    <a:pt x="215404" y="354774"/>
                  </a:lnTo>
                  <a:lnTo>
                    <a:pt x="214414" y="354533"/>
                  </a:lnTo>
                  <a:lnTo>
                    <a:pt x="213487" y="354533"/>
                  </a:lnTo>
                  <a:lnTo>
                    <a:pt x="214071" y="350723"/>
                  </a:lnTo>
                  <a:lnTo>
                    <a:pt x="214261" y="349453"/>
                  </a:lnTo>
                  <a:lnTo>
                    <a:pt x="215188" y="349453"/>
                  </a:lnTo>
                  <a:lnTo>
                    <a:pt x="216471" y="350723"/>
                  </a:lnTo>
                  <a:lnTo>
                    <a:pt x="217398" y="353263"/>
                  </a:lnTo>
                  <a:lnTo>
                    <a:pt x="221373" y="349453"/>
                  </a:lnTo>
                  <a:lnTo>
                    <a:pt x="220878" y="348183"/>
                  </a:lnTo>
                  <a:lnTo>
                    <a:pt x="219036" y="343103"/>
                  </a:lnTo>
                  <a:lnTo>
                    <a:pt x="220306" y="343103"/>
                  </a:lnTo>
                  <a:lnTo>
                    <a:pt x="222237" y="341833"/>
                  </a:lnTo>
                  <a:lnTo>
                    <a:pt x="224294" y="341833"/>
                  </a:lnTo>
                  <a:lnTo>
                    <a:pt x="226288" y="340563"/>
                  </a:lnTo>
                  <a:lnTo>
                    <a:pt x="226428" y="338023"/>
                  </a:lnTo>
                  <a:lnTo>
                    <a:pt x="228282" y="335483"/>
                  </a:lnTo>
                  <a:lnTo>
                    <a:pt x="230479" y="334213"/>
                  </a:lnTo>
                  <a:lnTo>
                    <a:pt x="231190" y="335483"/>
                  </a:lnTo>
                  <a:lnTo>
                    <a:pt x="231698" y="338023"/>
                  </a:lnTo>
                  <a:lnTo>
                    <a:pt x="232054" y="335483"/>
                  </a:lnTo>
                  <a:lnTo>
                    <a:pt x="235470" y="335483"/>
                  </a:lnTo>
                  <a:lnTo>
                    <a:pt x="235712" y="334213"/>
                  </a:lnTo>
                  <a:lnTo>
                    <a:pt x="235966" y="332943"/>
                  </a:lnTo>
                  <a:lnTo>
                    <a:pt x="237667" y="332943"/>
                  </a:lnTo>
                  <a:lnTo>
                    <a:pt x="239941" y="335483"/>
                  </a:lnTo>
                  <a:lnTo>
                    <a:pt x="245491" y="336753"/>
                  </a:lnTo>
                  <a:lnTo>
                    <a:pt x="248208" y="335546"/>
                  </a:lnTo>
                  <a:lnTo>
                    <a:pt x="253034" y="332943"/>
                  </a:lnTo>
                  <a:lnTo>
                    <a:pt x="255028" y="336753"/>
                  </a:lnTo>
                  <a:lnTo>
                    <a:pt x="257797" y="335483"/>
                  </a:lnTo>
                  <a:lnTo>
                    <a:pt x="258292" y="332943"/>
                  </a:lnTo>
                  <a:lnTo>
                    <a:pt x="258584" y="331673"/>
                  </a:lnTo>
                  <a:lnTo>
                    <a:pt x="258864" y="330403"/>
                  </a:lnTo>
                  <a:lnTo>
                    <a:pt x="259867" y="327863"/>
                  </a:lnTo>
                  <a:lnTo>
                    <a:pt x="262216" y="325323"/>
                  </a:lnTo>
                  <a:lnTo>
                    <a:pt x="264769" y="327863"/>
                  </a:lnTo>
                  <a:lnTo>
                    <a:pt x="265341" y="331673"/>
                  </a:lnTo>
                  <a:lnTo>
                    <a:pt x="263486" y="332943"/>
                  </a:lnTo>
                  <a:lnTo>
                    <a:pt x="262775" y="335483"/>
                  </a:lnTo>
                  <a:lnTo>
                    <a:pt x="268185" y="340563"/>
                  </a:lnTo>
                  <a:lnTo>
                    <a:pt x="269392" y="343103"/>
                  </a:lnTo>
                  <a:lnTo>
                    <a:pt x="269392" y="321005"/>
                  </a:lnTo>
                  <a:lnTo>
                    <a:pt x="267970" y="324053"/>
                  </a:lnTo>
                  <a:lnTo>
                    <a:pt x="268262" y="329133"/>
                  </a:lnTo>
                  <a:lnTo>
                    <a:pt x="266763" y="327863"/>
                  </a:lnTo>
                  <a:lnTo>
                    <a:pt x="266687" y="326593"/>
                  </a:lnTo>
                  <a:lnTo>
                    <a:pt x="266484" y="325323"/>
                  </a:lnTo>
                  <a:lnTo>
                    <a:pt x="266052" y="324053"/>
                  </a:lnTo>
                  <a:lnTo>
                    <a:pt x="265480" y="321513"/>
                  </a:lnTo>
                  <a:lnTo>
                    <a:pt x="263779" y="320243"/>
                  </a:lnTo>
                  <a:lnTo>
                    <a:pt x="261708" y="318973"/>
                  </a:lnTo>
                  <a:lnTo>
                    <a:pt x="261429" y="316433"/>
                  </a:lnTo>
                  <a:lnTo>
                    <a:pt x="261886" y="315163"/>
                  </a:lnTo>
                  <a:lnTo>
                    <a:pt x="262356" y="313893"/>
                  </a:lnTo>
                  <a:lnTo>
                    <a:pt x="264553" y="313893"/>
                  </a:lnTo>
                  <a:lnTo>
                    <a:pt x="265772" y="317703"/>
                  </a:lnTo>
                  <a:lnTo>
                    <a:pt x="268465" y="316433"/>
                  </a:lnTo>
                  <a:lnTo>
                    <a:pt x="271246" y="315163"/>
                  </a:lnTo>
                  <a:lnTo>
                    <a:pt x="271246" y="290410"/>
                  </a:lnTo>
                  <a:lnTo>
                    <a:pt x="270967" y="291033"/>
                  </a:lnTo>
                  <a:lnTo>
                    <a:pt x="270243" y="288493"/>
                  </a:lnTo>
                  <a:lnTo>
                    <a:pt x="271170" y="287223"/>
                  </a:lnTo>
                  <a:lnTo>
                    <a:pt x="272097" y="280873"/>
                  </a:lnTo>
                  <a:lnTo>
                    <a:pt x="272389" y="280873"/>
                  </a:lnTo>
                  <a:lnTo>
                    <a:pt x="276580" y="283413"/>
                  </a:lnTo>
                  <a:lnTo>
                    <a:pt x="279641" y="283413"/>
                  </a:lnTo>
                  <a:lnTo>
                    <a:pt x="278638" y="280873"/>
                  </a:lnTo>
                  <a:lnTo>
                    <a:pt x="276148" y="279603"/>
                  </a:lnTo>
                  <a:lnTo>
                    <a:pt x="274307" y="278333"/>
                  </a:lnTo>
                  <a:lnTo>
                    <a:pt x="275183" y="277063"/>
                  </a:lnTo>
                  <a:lnTo>
                    <a:pt x="276936" y="274523"/>
                  </a:lnTo>
                  <a:lnTo>
                    <a:pt x="275869" y="271983"/>
                  </a:lnTo>
                  <a:lnTo>
                    <a:pt x="273596" y="268173"/>
                  </a:lnTo>
                  <a:lnTo>
                    <a:pt x="274396" y="264363"/>
                  </a:lnTo>
                  <a:lnTo>
                    <a:pt x="274662" y="263093"/>
                  </a:lnTo>
                  <a:lnTo>
                    <a:pt x="278574" y="261823"/>
                  </a:lnTo>
                  <a:lnTo>
                    <a:pt x="281774" y="259283"/>
                  </a:lnTo>
                  <a:lnTo>
                    <a:pt x="282346" y="263093"/>
                  </a:lnTo>
                  <a:lnTo>
                    <a:pt x="283476" y="264363"/>
                  </a:lnTo>
                  <a:lnTo>
                    <a:pt x="284835" y="265633"/>
                  </a:lnTo>
                  <a:lnTo>
                    <a:pt x="284835" y="204914"/>
                  </a:lnTo>
                  <a:lnTo>
                    <a:pt x="282702" y="207213"/>
                  </a:lnTo>
                  <a:lnTo>
                    <a:pt x="280708" y="208483"/>
                  </a:lnTo>
                  <a:lnTo>
                    <a:pt x="278993" y="208483"/>
                  </a:lnTo>
                  <a:lnTo>
                    <a:pt x="277012" y="203593"/>
                  </a:lnTo>
                  <a:lnTo>
                    <a:pt x="277012" y="218643"/>
                  </a:lnTo>
                  <a:lnTo>
                    <a:pt x="276936" y="237693"/>
                  </a:lnTo>
                  <a:lnTo>
                    <a:pt x="276860" y="238963"/>
                  </a:lnTo>
                  <a:lnTo>
                    <a:pt x="274586" y="238963"/>
                  </a:lnTo>
                  <a:lnTo>
                    <a:pt x="273812" y="237693"/>
                  </a:lnTo>
                  <a:lnTo>
                    <a:pt x="273024" y="236423"/>
                  </a:lnTo>
                  <a:lnTo>
                    <a:pt x="274015" y="235153"/>
                  </a:lnTo>
                  <a:lnTo>
                    <a:pt x="273100" y="233883"/>
                  </a:lnTo>
                  <a:lnTo>
                    <a:pt x="273024" y="231343"/>
                  </a:lnTo>
                  <a:lnTo>
                    <a:pt x="274307" y="233883"/>
                  </a:lnTo>
                  <a:lnTo>
                    <a:pt x="275653" y="235153"/>
                  </a:lnTo>
                  <a:lnTo>
                    <a:pt x="276936" y="237693"/>
                  </a:lnTo>
                  <a:lnTo>
                    <a:pt x="276936" y="218694"/>
                  </a:lnTo>
                  <a:lnTo>
                    <a:pt x="275018" y="219913"/>
                  </a:lnTo>
                  <a:lnTo>
                    <a:pt x="273100" y="219913"/>
                  </a:lnTo>
                  <a:lnTo>
                    <a:pt x="274370" y="222453"/>
                  </a:lnTo>
                  <a:lnTo>
                    <a:pt x="274091" y="226263"/>
                  </a:lnTo>
                  <a:lnTo>
                    <a:pt x="272389" y="226263"/>
                  </a:lnTo>
                  <a:lnTo>
                    <a:pt x="270611" y="228803"/>
                  </a:lnTo>
                  <a:lnTo>
                    <a:pt x="268617" y="226263"/>
                  </a:lnTo>
                  <a:lnTo>
                    <a:pt x="267398" y="226263"/>
                  </a:lnTo>
                  <a:lnTo>
                    <a:pt x="268046" y="228803"/>
                  </a:lnTo>
                  <a:lnTo>
                    <a:pt x="267754" y="228803"/>
                  </a:lnTo>
                  <a:lnTo>
                    <a:pt x="267754" y="296113"/>
                  </a:lnTo>
                  <a:lnTo>
                    <a:pt x="266763" y="298653"/>
                  </a:lnTo>
                  <a:lnTo>
                    <a:pt x="265341" y="299923"/>
                  </a:lnTo>
                  <a:lnTo>
                    <a:pt x="262928" y="299923"/>
                  </a:lnTo>
                  <a:lnTo>
                    <a:pt x="263842" y="298653"/>
                  </a:lnTo>
                  <a:lnTo>
                    <a:pt x="266903" y="297383"/>
                  </a:lnTo>
                  <a:lnTo>
                    <a:pt x="265341" y="294843"/>
                  </a:lnTo>
                  <a:lnTo>
                    <a:pt x="267335" y="293573"/>
                  </a:lnTo>
                  <a:lnTo>
                    <a:pt x="267754" y="296113"/>
                  </a:lnTo>
                  <a:lnTo>
                    <a:pt x="267754" y="228803"/>
                  </a:lnTo>
                  <a:lnTo>
                    <a:pt x="265696" y="228803"/>
                  </a:lnTo>
                  <a:lnTo>
                    <a:pt x="263067" y="226263"/>
                  </a:lnTo>
                  <a:lnTo>
                    <a:pt x="262356" y="227457"/>
                  </a:lnTo>
                  <a:lnTo>
                    <a:pt x="262356" y="307543"/>
                  </a:lnTo>
                  <a:lnTo>
                    <a:pt x="259791" y="310083"/>
                  </a:lnTo>
                  <a:lnTo>
                    <a:pt x="258292" y="313893"/>
                  </a:lnTo>
                  <a:lnTo>
                    <a:pt x="256806" y="315163"/>
                  </a:lnTo>
                  <a:lnTo>
                    <a:pt x="255739" y="313893"/>
                  </a:lnTo>
                  <a:lnTo>
                    <a:pt x="255879" y="311353"/>
                  </a:lnTo>
                  <a:lnTo>
                    <a:pt x="254457" y="311353"/>
                  </a:lnTo>
                  <a:lnTo>
                    <a:pt x="252818" y="312623"/>
                  </a:lnTo>
                  <a:lnTo>
                    <a:pt x="252818" y="326593"/>
                  </a:lnTo>
                  <a:lnTo>
                    <a:pt x="251752" y="327863"/>
                  </a:lnTo>
                  <a:lnTo>
                    <a:pt x="249047" y="327863"/>
                  </a:lnTo>
                  <a:lnTo>
                    <a:pt x="248551" y="326593"/>
                  </a:lnTo>
                  <a:lnTo>
                    <a:pt x="249694" y="325323"/>
                  </a:lnTo>
                  <a:lnTo>
                    <a:pt x="251117" y="325323"/>
                  </a:lnTo>
                  <a:lnTo>
                    <a:pt x="252818" y="326593"/>
                  </a:lnTo>
                  <a:lnTo>
                    <a:pt x="252818" y="312623"/>
                  </a:lnTo>
                  <a:lnTo>
                    <a:pt x="248272" y="313893"/>
                  </a:lnTo>
                  <a:lnTo>
                    <a:pt x="244208" y="318973"/>
                  </a:lnTo>
                  <a:lnTo>
                    <a:pt x="244144" y="327863"/>
                  </a:lnTo>
                  <a:lnTo>
                    <a:pt x="240093" y="331673"/>
                  </a:lnTo>
                  <a:lnTo>
                    <a:pt x="236537" y="330403"/>
                  </a:lnTo>
                  <a:lnTo>
                    <a:pt x="234543" y="330403"/>
                  </a:lnTo>
                  <a:lnTo>
                    <a:pt x="231546" y="331673"/>
                  </a:lnTo>
                  <a:lnTo>
                    <a:pt x="230276" y="329133"/>
                  </a:lnTo>
                  <a:lnTo>
                    <a:pt x="226999" y="326593"/>
                  </a:lnTo>
                  <a:lnTo>
                    <a:pt x="226999" y="330403"/>
                  </a:lnTo>
                  <a:lnTo>
                    <a:pt x="226072" y="331673"/>
                  </a:lnTo>
                  <a:lnTo>
                    <a:pt x="223088" y="330403"/>
                  </a:lnTo>
                  <a:lnTo>
                    <a:pt x="224180" y="327863"/>
                  </a:lnTo>
                  <a:lnTo>
                    <a:pt x="224726" y="326593"/>
                  </a:lnTo>
                  <a:lnTo>
                    <a:pt x="225653" y="325323"/>
                  </a:lnTo>
                  <a:lnTo>
                    <a:pt x="226504" y="322783"/>
                  </a:lnTo>
                  <a:lnTo>
                    <a:pt x="234746" y="322783"/>
                  </a:lnTo>
                  <a:lnTo>
                    <a:pt x="239737" y="324053"/>
                  </a:lnTo>
                  <a:lnTo>
                    <a:pt x="241579" y="322783"/>
                  </a:lnTo>
                  <a:lnTo>
                    <a:pt x="241363" y="321513"/>
                  </a:lnTo>
                  <a:lnTo>
                    <a:pt x="240944" y="318973"/>
                  </a:lnTo>
                  <a:lnTo>
                    <a:pt x="240804" y="316433"/>
                  </a:lnTo>
                  <a:lnTo>
                    <a:pt x="241134" y="311353"/>
                  </a:lnTo>
                  <a:lnTo>
                    <a:pt x="241223" y="310083"/>
                  </a:lnTo>
                  <a:lnTo>
                    <a:pt x="239636" y="308813"/>
                  </a:lnTo>
                  <a:lnTo>
                    <a:pt x="236601" y="306273"/>
                  </a:lnTo>
                  <a:lnTo>
                    <a:pt x="238099" y="306273"/>
                  </a:lnTo>
                  <a:lnTo>
                    <a:pt x="239229" y="301193"/>
                  </a:lnTo>
                  <a:lnTo>
                    <a:pt x="255524" y="301193"/>
                  </a:lnTo>
                  <a:lnTo>
                    <a:pt x="262001" y="305003"/>
                  </a:lnTo>
                  <a:lnTo>
                    <a:pt x="262356" y="307543"/>
                  </a:lnTo>
                  <a:lnTo>
                    <a:pt x="262356" y="227457"/>
                  </a:lnTo>
                  <a:lnTo>
                    <a:pt x="260794" y="230073"/>
                  </a:lnTo>
                  <a:lnTo>
                    <a:pt x="259651" y="228803"/>
                  </a:lnTo>
                  <a:lnTo>
                    <a:pt x="259867" y="227533"/>
                  </a:lnTo>
                  <a:lnTo>
                    <a:pt x="263283" y="224993"/>
                  </a:lnTo>
                  <a:lnTo>
                    <a:pt x="264236" y="223723"/>
                  </a:lnTo>
                  <a:lnTo>
                    <a:pt x="265201" y="222453"/>
                  </a:lnTo>
                  <a:lnTo>
                    <a:pt x="265912" y="226263"/>
                  </a:lnTo>
                  <a:lnTo>
                    <a:pt x="266623" y="224993"/>
                  </a:lnTo>
                  <a:lnTo>
                    <a:pt x="267614" y="222453"/>
                  </a:lnTo>
                  <a:lnTo>
                    <a:pt x="268541" y="221183"/>
                  </a:lnTo>
                  <a:lnTo>
                    <a:pt x="271322" y="214833"/>
                  </a:lnTo>
                  <a:lnTo>
                    <a:pt x="271741" y="214833"/>
                  </a:lnTo>
                  <a:lnTo>
                    <a:pt x="275374" y="217373"/>
                  </a:lnTo>
                  <a:lnTo>
                    <a:pt x="277012" y="218643"/>
                  </a:lnTo>
                  <a:lnTo>
                    <a:pt x="277012" y="203593"/>
                  </a:lnTo>
                  <a:lnTo>
                    <a:pt x="276936" y="203403"/>
                  </a:lnTo>
                  <a:lnTo>
                    <a:pt x="276936" y="200863"/>
                  </a:lnTo>
                  <a:lnTo>
                    <a:pt x="276504" y="199593"/>
                  </a:lnTo>
                  <a:lnTo>
                    <a:pt x="276504" y="198323"/>
                  </a:lnTo>
                  <a:lnTo>
                    <a:pt x="279285" y="198323"/>
                  </a:lnTo>
                  <a:lnTo>
                    <a:pt x="279425" y="194513"/>
                  </a:lnTo>
                  <a:lnTo>
                    <a:pt x="285610" y="194513"/>
                  </a:lnTo>
                  <a:lnTo>
                    <a:pt x="286829" y="195783"/>
                  </a:lnTo>
                  <a:lnTo>
                    <a:pt x="286829" y="178003"/>
                  </a:lnTo>
                  <a:lnTo>
                    <a:pt x="280136" y="178003"/>
                  </a:lnTo>
                  <a:lnTo>
                    <a:pt x="278853" y="179273"/>
                  </a:lnTo>
                  <a:lnTo>
                    <a:pt x="278003" y="180543"/>
                  </a:lnTo>
                  <a:lnTo>
                    <a:pt x="279704" y="183083"/>
                  </a:lnTo>
                  <a:lnTo>
                    <a:pt x="279285" y="185623"/>
                  </a:lnTo>
                  <a:lnTo>
                    <a:pt x="277012" y="188163"/>
                  </a:lnTo>
                  <a:lnTo>
                    <a:pt x="276085" y="188607"/>
                  </a:lnTo>
                  <a:lnTo>
                    <a:pt x="276085" y="191973"/>
                  </a:lnTo>
                  <a:lnTo>
                    <a:pt x="274447" y="194513"/>
                  </a:lnTo>
                  <a:lnTo>
                    <a:pt x="272669" y="191973"/>
                  </a:lnTo>
                  <a:lnTo>
                    <a:pt x="273773" y="190703"/>
                  </a:lnTo>
                  <a:lnTo>
                    <a:pt x="274878" y="189433"/>
                  </a:lnTo>
                  <a:lnTo>
                    <a:pt x="276085" y="191973"/>
                  </a:lnTo>
                  <a:lnTo>
                    <a:pt x="276085" y="188607"/>
                  </a:lnTo>
                  <a:lnTo>
                    <a:pt x="274307" y="189433"/>
                  </a:lnTo>
                  <a:lnTo>
                    <a:pt x="271170" y="189433"/>
                  </a:lnTo>
                  <a:lnTo>
                    <a:pt x="268897" y="188163"/>
                  </a:lnTo>
                  <a:lnTo>
                    <a:pt x="268465" y="185623"/>
                  </a:lnTo>
                  <a:lnTo>
                    <a:pt x="264909" y="185623"/>
                  </a:lnTo>
                  <a:lnTo>
                    <a:pt x="260794" y="184353"/>
                  </a:lnTo>
                  <a:lnTo>
                    <a:pt x="260286" y="183083"/>
                  </a:lnTo>
                  <a:lnTo>
                    <a:pt x="263067" y="179273"/>
                  </a:lnTo>
                  <a:lnTo>
                    <a:pt x="259219" y="174193"/>
                  </a:lnTo>
                  <a:lnTo>
                    <a:pt x="256984" y="172923"/>
                  </a:lnTo>
                  <a:lnTo>
                    <a:pt x="254736" y="171653"/>
                  </a:lnTo>
                  <a:lnTo>
                    <a:pt x="248196" y="172923"/>
                  </a:lnTo>
                  <a:lnTo>
                    <a:pt x="245491" y="172923"/>
                  </a:lnTo>
                  <a:lnTo>
                    <a:pt x="245351" y="171653"/>
                  </a:lnTo>
                  <a:lnTo>
                    <a:pt x="248056" y="169113"/>
                  </a:lnTo>
                  <a:lnTo>
                    <a:pt x="251396" y="169113"/>
                  </a:lnTo>
                  <a:lnTo>
                    <a:pt x="253250" y="167843"/>
                  </a:lnTo>
                  <a:lnTo>
                    <a:pt x="251472" y="166573"/>
                  </a:lnTo>
                  <a:lnTo>
                    <a:pt x="249910" y="166573"/>
                  </a:lnTo>
                  <a:lnTo>
                    <a:pt x="245351" y="169113"/>
                  </a:lnTo>
                  <a:lnTo>
                    <a:pt x="242785" y="171653"/>
                  </a:lnTo>
                  <a:lnTo>
                    <a:pt x="240093" y="172923"/>
                  </a:lnTo>
                  <a:lnTo>
                    <a:pt x="236816" y="174053"/>
                  </a:lnTo>
                  <a:lnTo>
                    <a:pt x="236816" y="185623"/>
                  </a:lnTo>
                  <a:lnTo>
                    <a:pt x="234607" y="188163"/>
                  </a:lnTo>
                  <a:lnTo>
                    <a:pt x="233895" y="186893"/>
                  </a:lnTo>
                  <a:lnTo>
                    <a:pt x="234111" y="185623"/>
                  </a:lnTo>
                  <a:lnTo>
                    <a:pt x="236816" y="185623"/>
                  </a:lnTo>
                  <a:lnTo>
                    <a:pt x="236816" y="174053"/>
                  </a:lnTo>
                  <a:lnTo>
                    <a:pt x="232689" y="175463"/>
                  </a:lnTo>
                  <a:lnTo>
                    <a:pt x="225793" y="179273"/>
                  </a:lnTo>
                  <a:lnTo>
                    <a:pt x="218960" y="184353"/>
                  </a:lnTo>
                  <a:lnTo>
                    <a:pt x="218605" y="184353"/>
                  </a:lnTo>
                  <a:lnTo>
                    <a:pt x="218567" y="184607"/>
                  </a:lnTo>
                  <a:lnTo>
                    <a:pt x="219036" y="184353"/>
                  </a:lnTo>
                  <a:lnTo>
                    <a:pt x="220027" y="184353"/>
                  </a:lnTo>
                  <a:lnTo>
                    <a:pt x="222440" y="185623"/>
                  </a:lnTo>
                  <a:lnTo>
                    <a:pt x="220599" y="186893"/>
                  </a:lnTo>
                  <a:lnTo>
                    <a:pt x="218033" y="188163"/>
                  </a:lnTo>
                  <a:lnTo>
                    <a:pt x="218567" y="184607"/>
                  </a:lnTo>
                  <a:lnTo>
                    <a:pt x="216611" y="185623"/>
                  </a:lnTo>
                  <a:lnTo>
                    <a:pt x="213702" y="185623"/>
                  </a:lnTo>
                  <a:lnTo>
                    <a:pt x="213487" y="186588"/>
                  </a:lnTo>
                  <a:lnTo>
                    <a:pt x="213487" y="203403"/>
                  </a:lnTo>
                  <a:lnTo>
                    <a:pt x="212559" y="205943"/>
                  </a:lnTo>
                  <a:lnTo>
                    <a:pt x="209003" y="203403"/>
                  </a:lnTo>
                  <a:lnTo>
                    <a:pt x="206298" y="205943"/>
                  </a:lnTo>
                  <a:lnTo>
                    <a:pt x="203314" y="207213"/>
                  </a:lnTo>
                  <a:lnTo>
                    <a:pt x="201815" y="207213"/>
                  </a:lnTo>
                  <a:lnTo>
                    <a:pt x="200113" y="205943"/>
                  </a:lnTo>
                  <a:lnTo>
                    <a:pt x="202031" y="203403"/>
                  </a:lnTo>
                  <a:lnTo>
                    <a:pt x="204800" y="203403"/>
                  </a:lnTo>
                  <a:lnTo>
                    <a:pt x="204876" y="202133"/>
                  </a:lnTo>
                  <a:lnTo>
                    <a:pt x="205092" y="199593"/>
                  </a:lnTo>
                  <a:lnTo>
                    <a:pt x="205232" y="198323"/>
                  </a:lnTo>
                  <a:lnTo>
                    <a:pt x="206298" y="197053"/>
                  </a:lnTo>
                  <a:lnTo>
                    <a:pt x="208076" y="198323"/>
                  </a:lnTo>
                  <a:lnTo>
                    <a:pt x="210426" y="199593"/>
                  </a:lnTo>
                  <a:lnTo>
                    <a:pt x="212204" y="200863"/>
                  </a:lnTo>
                  <a:lnTo>
                    <a:pt x="213487" y="203403"/>
                  </a:lnTo>
                  <a:lnTo>
                    <a:pt x="213487" y="186588"/>
                  </a:lnTo>
                  <a:lnTo>
                    <a:pt x="213131" y="188163"/>
                  </a:lnTo>
                  <a:lnTo>
                    <a:pt x="211416" y="189433"/>
                  </a:lnTo>
                  <a:lnTo>
                    <a:pt x="210489" y="188163"/>
                  </a:lnTo>
                  <a:lnTo>
                    <a:pt x="210972" y="185623"/>
                  </a:lnTo>
                  <a:lnTo>
                    <a:pt x="211201" y="184353"/>
                  </a:lnTo>
                  <a:lnTo>
                    <a:pt x="208508" y="181813"/>
                  </a:lnTo>
                  <a:lnTo>
                    <a:pt x="209283" y="178003"/>
                  </a:lnTo>
                  <a:lnTo>
                    <a:pt x="208432" y="177279"/>
                  </a:lnTo>
                  <a:lnTo>
                    <a:pt x="208432" y="189433"/>
                  </a:lnTo>
                  <a:lnTo>
                    <a:pt x="205943" y="190703"/>
                  </a:lnTo>
                  <a:lnTo>
                    <a:pt x="201536" y="193243"/>
                  </a:lnTo>
                  <a:lnTo>
                    <a:pt x="199758" y="193243"/>
                  </a:lnTo>
                  <a:lnTo>
                    <a:pt x="199898" y="191973"/>
                  </a:lnTo>
                  <a:lnTo>
                    <a:pt x="205016" y="190703"/>
                  </a:lnTo>
                  <a:lnTo>
                    <a:pt x="203314" y="188163"/>
                  </a:lnTo>
                  <a:lnTo>
                    <a:pt x="202031" y="186893"/>
                  </a:lnTo>
                  <a:lnTo>
                    <a:pt x="200748" y="185623"/>
                  </a:lnTo>
                  <a:lnTo>
                    <a:pt x="203733" y="185623"/>
                  </a:lnTo>
                  <a:lnTo>
                    <a:pt x="206082" y="186893"/>
                  </a:lnTo>
                  <a:lnTo>
                    <a:pt x="208432" y="189433"/>
                  </a:lnTo>
                  <a:lnTo>
                    <a:pt x="208432" y="177279"/>
                  </a:lnTo>
                  <a:lnTo>
                    <a:pt x="207797" y="176733"/>
                  </a:lnTo>
                  <a:lnTo>
                    <a:pt x="206019" y="178003"/>
                  </a:lnTo>
                  <a:lnTo>
                    <a:pt x="205803" y="175463"/>
                  </a:lnTo>
                  <a:lnTo>
                    <a:pt x="206019" y="175463"/>
                  </a:lnTo>
                  <a:lnTo>
                    <a:pt x="208648" y="174193"/>
                  </a:lnTo>
                  <a:lnTo>
                    <a:pt x="211137" y="176733"/>
                  </a:lnTo>
                  <a:lnTo>
                    <a:pt x="213702" y="179273"/>
                  </a:lnTo>
                  <a:lnTo>
                    <a:pt x="214337" y="176733"/>
                  </a:lnTo>
                  <a:lnTo>
                    <a:pt x="215404" y="176733"/>
                  </a:lnTo>
                  <a:lnTo>
                    <a:pt x="214058" y="174193"/>
                  </a:lnTo>
                  <a:lnTo>
                    <a:pt x="216039" y="174193"/>
                  </a:lnTo>
                  <a:lnTo>
                    <a:pt x="217678" y="175463"/>
                  </a:lnTo>
                  <a:lnTo>
                    <a:pt x="218884" y="176733"/>
                  </a:lnTo>
                  <a:lnTo>
                    <a:pt x="218249" y="178003"/>
                  </a:lnTo>
                  <a:lnTo>
                    <a:pt x="218528" y="180543"/>
                  </a:lnTo>
                  <a:lnTo>
                    <a:pt x="220878" y="181813"/>
                  </a:lnTo>
                  <a:lnTo>
                    <a:pt x="221526" y="179273"/>
                  </a:lnTo>
                  <a:lnTo>
                    <a:pt x="223875" y="178003"/>
                  </a:lnTo>
                  <a:lnTo>
                    <a:pt x="221729" y="175463"/>
                  </a:lnTo>
                  <a:lnTo>
                    <a:pt x="220383" y="171653"/>
                  </a:lnTo>
                  <a:lnTo>
                    <a:pt x="219671" y="170383"/>
                  </a:lnTo>
                  <a:lnTo>
                    <a:pt x="221449" y="169113"/>
                  </a:lnTo>
                  <a:lnTo>
                    <a:pt x="222732" y="169113"/>
                  </a:lnTo>
                  <a:lnTo>
                    <a:pt x="225793" y="170383"/>
                  </a:lnTo>
                  <a:lnTo>
                    <a:pt x="225501" y="174193"/>
                  </a:lnTo>
                  <a:lnTo>
                    <a:pt x="227850" y="174193"/>
                  </a:lnTo>
                  <a:lnTo>
                    <a:pt x="229209" y="175463"/>
                  </a:lnTo>
                  <a:lnTo>
                    <a:pt x="231190" y="172923"/>
                  </a:lnTo>
                  <a:lnTo>
                    <a:pt x="229489" y="170383"/>
                  </a:lnTo>
                  <a:lnTo>
                    <a:pt x="226364" y="167843"/>
                  </a:lnTo>
                  <a:lnTo>
                    <a:pt x="224434" y="167843"/>
                  </a:lnTo>
                  <a:lnTo>
                    <a:pt x="226288" y="165303"/>
                  </a:lnTo>
                  <a:lnTo>
                    <a:pt x="230416" y="165303"/>
                  </a:lnTo>
                  <a:lnTo>
                    <a:pt x="232613" y="167843"/>
                  </a:lnTo>
                  <a:lnTo>
                    <a:pt x="234746" y="170383"/>
                  </a:lnTo>
                  <a:lnTo>
                    <a:pt x="237667" y="170383"/>
                  </a:lnTo>
                  <a:lnTo>
                    <a:pt x="238455" y="166573"/>
                  </a:lnTo>
                  <a:lnTo>
                    <a:pt x="236385" y="165303"/>
                  </a:lnTo>
                  <a:lnTo>
                    <a:pt x="239229" y="165303"/>
                  </a:lnTo>
                  <a:lnTo>
                    <a:pt x="237959" y="162763"/>
                  </a:lnTo>
                  <a:lnTo>
                    <a:pt x="236245" y="161950"/>
                  </a:lnTo>
                  <a:lnTo>
                    <a:pt x="236245" y="165303"/>
                  </a:lnTo>
                  <a:lnTo>
                    <a:pt x="233895" y="165303"/>
                  </a:lnTo>
                  <a:lnTo>
                    <a:pt x="231698" y="164033"/>
                  </a:lnTo>
                  <a:lnTo>
                    <a:pt x="230911" y="162763"/>
                  </a:lnTo>
                  <a:lnTo>
                    <a:pt x="232613" y="162763"/>
                  </a:lnTo>
                  <a:lnTo>
                    <a:pt x="234251" y="164033"/>
                  </a:lnTo>
                  <a:lnTo>
                    <a:pt x="236245" y="165303"/>
                  </a:lnTo>
                  <a:lnTo>
                    <a:pt x="236245" y="161950"/>
                  </a:lnTo>
                  <a:lnTo>
                    <a:pt x="235318" y="161493"/>
                  </a:lnTo>
                  <a:lnTo>
                    <a:pt x="235648" y="160223"/>
                  </a:lnTo>
                  <a:lnTo>
                    <a:pt x="235966" y="158953"/>
                  </a:lnTo>
                  <a:lnTo>
                    <a:pt x="236537" y="155143"/>
                  </a:lnTo>
                  <a:lnTo>
                    <a:pt x="239877" y="156413"/>
                  </a:lnTo>
                  <a:lnTo>
                    <a:pt x="241439" y="155143"/>
                  </a:lnTo>
                  <a:lnTo>
                    <a:pt x="239801" y="151333"/>
                  </a:lnTo>
                  <a:lnTo>
                    <a:pt x="242366" y="152603"/>
                  </a:lnTo>
                  <a:lnTo>
                    <a:pt x="243433" y="155143"/>
                  </a:lnTo>
                  <a:lnTo>
                    <a:pt x="245706" y="155143"/>
                  </a:lnTo>
                  <a:lnTo>
                    <a:pt x="244919" y="151333"/>
                  </a:lnTo>
                  <a:lnTo>
                    <a:pt x="246989" y="150063"/>
                  </a:lnTo>
                  <a:lnTo>
                    <a:pt x="247484" y="155143"/>
                  </a:lnTo>
                  <a:lnTo>
                    <a:pt x="250329" y="157683"/>
                  </a:lnTo>
                  <a:lnTo>
                    <a:pt x="251828" y="157683"/>
                  </a:lnTo>
                  <a:lnTo>
                    <a:pt x="252044" y="156413"/>
                  </a:lnTo>
                  <a:lnTo>
                    <a:pt x="250545" y="153873"/>
                  </a:lnTo>
                  <a:lnTo>
                    <a:pt x="250190" y="152603"/>
                  </a:lnTo>
                  <a:lnTo>
                    <a:pt x="249758" y="151333"/>
                  </a:lnTo>
                  <a:lnTo>
                    <a:pt x="249478" y="150063"/>
                  </a:lnTo>
                  <a:lnTo>
                    <a:pt x="249199" y="148793"/>
                  </a:lnTo>
                  <a:lnTo>
                    <a:pt x="248907" y="147523"/>
                  </a:lnTo>
                  <a:lnTo>
                    <a:pt x="250088" y="144983"/>
                  </a:lnTo>
                  <a:lnTo>
                    <a:pt x="250685" y="143713"/>
                  </a:lnTo>
                  <a:lnTo>
                    <a:pt x="253669" y="142443"/>
                  </a:lnTo>
                  <a:lnTo>
                    <a:pt x="252679" y="141173"/>
                  </a:lnTo>
                  <a:lnTo>
                    <a:pt x="252437" y="138633"/>
                  </a:lnTo>
                  <a:lnTo>
                    <a:pt x="252323" y="137363"/>
                  </a:lnTo>
                  <a:lnTo>
                    <a:pt x="256159" y="137363"/>
                  </a:lnTo>
                  <a:lnTo>
                    <a:pt x="257022" y="138633"/>
                  </a:lnTo>
                  <a:lnTo>
                    <a:pt x="258152" y="139903"/>
                  </a:lnTo>
                  <a:lnTo>
                    <a:pt x="259156" y="138633"/>
                  </a:lnTo>
                  <a:lnTo>
                    <a:pt x="260083" y="137363"/>
                  </a:lnTo>
                  <a:lnTo>
                    <a:pt x="259080" y="136093"/>
                  </a:lnTo>
                  <a:lnTo>
                    <a:pt x="257225" y="134823"/>
                  </a:lnTo>
                  <a:lnTo>
                    <a:pt x="255803" y="134823"/>
                  </a:lnTo>
                  <a:lnTo>
                    <a:pt x="254101" y="133553"/>
                  </a:lnTo>
                  <a:lnTo>
                    <a:pt x="253390" y="132283"/>
                  </a:lnTo>
                  <a:lnTo>
                    <a:pt x="256374" y="132283"/>
                  </a:lnTo>
                  <a:lnTo>
                    <a:pt x="255384" y="131013"/>
                  </a:lnTo>
                  <a:lnTo>
                    <a:pt x="254381" y="129743"/>
                  </a:lnTo>
                  <a:lnTo>
                    <a:pt x="250190" y="128473"/>
                  </a:lnTo>
                  <a:lnTo>
                    <a:pt x="248551" y="127203"/>
                  </a:lnTo>
                  <a:lnTo>
                    <a:pt x="246913" y="125933"/>
                  </a:lnTo>
                  <a:lnTo>
                    <a:pt x="245986" y="124218"/>
                  </a:lnTo>
                  <a:lnTo>
                    <a:pt x="245986" y="142443"/>
                  </a:lnTo>
                  <a:lnTo>
                    <a:pt x="242290" y="144983"/>
                  </a:lnTo>
                  <a:lnTo>
                    <a:pt x="239445" y="144983"/>
                  </a:lnTo>
                  <a:lnTo>
                    <a:pt x="236105" y="141173"/>
                  </a:lnTo>
                  <a:lnTo>
                    <a:pt x="237604" y="139903"/>
                  </a:lnTo>
                  <a:lnTo>
                    <a:pt x="238874" y="138633"/>
                  </a:lnTo>
                  <a:lnTo>
                    <a:pt x="241871" y="142443"/>
                  </a:lnTo>
                  <a:lnTo>
                    <a:pt x="244144" y="141173"/>
                  </a:lnTo>
                  <a:lnTo>
                    <a:pt x="245986" y="142443"/>
                  </a:lnTo>
                  <a:lnTo>
                    <a:pt x="245986" y="124218"/>
                  </a:lnTo>
                  <a:lnTo>
                    <a:pt x="244856" y="122123"/>
                  </a:lnTo>
                  <a:lnTo>
                    <a:pt x="244284" y="120853"/>
                  </a:lnTo>
                  <a:lnTo>
                    <a:pt x="243789" y="118313"/>
                  </a:lnTo>
                  <a:lnTo>
                    <a:pt x="242074" y="118313"/>
                  </a:lnTo>
                  <a:lnTo>
                    <a:pt x="242011" y="132283"/>
                  </a:lnTo>
                  <a:lnTo>
                    <a:pt x="241719" y="133553"/>
                  </a:lnTo>
                  <a:lnTo>
                    <a:pt x="239661" y="133553"/>
                  </a:lnTo>
                  <a:lnTo>
                    <a:pt x="238594" y="132283"/>
                  </a:lnTo>
                  <a:lnTo>
                    <a:pt x="237032" y="131013"/>
                  </a:lnTo>
                  <a:lnTo>
                    <a:pt x="240728" y="131013"/>
                  </a:lnTo>
                  <a:lnTo>
                    <a:pt x="242011" y="132283"/>
                  </a:lnTo>
                  <a:lnTo>
                    <a:pt x="242011" y="118364"/>
                  </a:lnTo>
                  <a:lnTo>
                    <a:pt x="240157" y="119583"/>
                  </a:lnTo>
                  <a:lnTo>
                    <a:pt x="240296" y="120853"/>
                  </a:lnTo>
                  <a:lnTo>
                    <a:pt x="239585" y="123393"/>
                  </a:lnTo>
                  <a:lnTo>
                    <a:pt x="240512" y="125933"/>
                  </a:lnTo>
                  <a:lnTo>
                    <a:pt x="239522" y="127203"/>
                  </a:lnTo>
                  <a:lnTo>
                    <a:pt x="236677" y="124663"/>
                  </a:lnTo>
                  <a:lnTo>
                    <a:pt x="232257" y="128473"/>
                  </a:lnTo>
                  <a:lnTo>
                    <a:pt x="230276" y="129743"/>
                  </a:lnTo>
                  <a:lnTo>
                    <a:pt x="229349" y="129743"/>
                  </a:lnTo>
                  <a:lnTo>
                    <a:pt x="229984" y="132283"/>
                  </a:lnTo>
                  <a:lnTo>
                    <a:pt x="228346" y="132283"/>
                  </a:lnTo>
                  <a:lnTo>
                    <a:pt x="227355" y="131013"/>
                  </a:lnTo>
                  <a:lnTo>
                    <a:pt x="225717" y="131013"/>
                  </a:lnTo>
                  <a:lnTo>
                    <a:pt x="226860" y="133553"/>
                  </a:lnTo>
                  <a:lnTo>
                    <a:pt x="227711" y="136093"/>
                  </a:lnTo>
                  <a:lnTo>
                    <a:pt x="229133" y="137363"/>
                  </a:lnTo>
                  <a:lnTo>
                    <a:pt x="231406" y="139903"/>
                  </a:lnTo>
                  <a:lnTo>
                    <a:pt x="231978" y="141173"/>
                  </a:lnTo>
                  <a:lnTo>
                    <a:pt x="228498" y="143713"/>
                  </a:lnTo>
                  <a:lnTo>
                    <a:pt x="227139" y="142443"/>
                  </a:lnTo>
                  <a:lnTo>
                    <a:pt x="229920" y="139903"/>
                  </a:lnTo>
                  <a:lnTo>
                    <a:pt x="227990" y="138633"/>
                  </a:lnTo>
                  <a:lnTo>
                    <a:pt x="226568" y="137363"/>
                  </a:lnTo>
                  <a:lnTo>
                    <a:pt x="225145" y="137363"/>
                  </a:lnTo>
                  <a:lnTo>
                    <a:pt x="225145" y="146253"/>
                  </a:lnTo>
                  <a:lnTo>
                    <a:pt x="225005" y="146253"/>
                  </a:lnTo>
                  <a:lnTo>
                    <a:pt x="225005" y="160223"/>
                  </a:lnTo>
                  <a:lnTo>
                    <a:pt x="222237" y="158953"/>
                  </a:lnTo>
                  <a:lnTo>
                    <a:pt x="220522" y="156413"/>
                  </a:lnTo>
                  <a:lnTo>
                    <a:pt x="219671" y="155143"/>
                  </a:lnTo>
                  <a:lnTo>
                    <a:pt x="217970" y="152603"/>
                  </a:lnTo>
                  <a:lnTo>
                    <a:pt x="222377" y="151333"/>
                  </a:lnTo>
                  <a:lnTo>
                    <a:pt x="222021" y="153873"/>
                  </a:lnTo>
                  <a:lnTo>
                    <a:pt x="222656" y="156413"/>
                  </a:lnTo>
                  <a:lnTo>
                    <a:pt x="224866" y="157683"/>
                  </a:lnTo>
                  <a:lnTo>
                    <a:pt x="225005" y="160223"/>
                  </a:lnTo>
                  <a:lnTo>
                    <a:pt x="225005" y="146253"/>
                  </a:lnTo>
                  <a:lnTo>
                    <a:pt x="222872" y="146253"/>
                  </a:lnTo>
                  <a:lnTo>
                    <a:pt x="221729" y="144983"/>
                  </a:lnTo>
                  <a:lnTo>
                    <a:pt x="219671" y="146253"/>
                  </a:lnTo>
                  <a:lnTo>
                    <a:pt x="219176" y="144983"/>
                  </a:lnTo>
                  <a:lnTo>
                    <a:pt x="218681" y="143713"/>
                  </a:lnTo>
                  <a:lnTo>
                    <a:pt x="220599" y="142443"/>
                  </a:lnTo>
                  <a:lnTo>
                    <a:pt x="222440" y="143713"/>
                  </a:lnTo>
                  <a:lnTo>
                    <a:pt x="224155" y="143713"/>
                  </a:lnTo>
                  <a:lnTo>
                    <a:pt x="225145" y="146253"/>
                  </a:lnTo>
                  <a:lnTo>
                    <a:pt x="225145" y="137363"/>
                  </a:lnTo>
                  <a:lnTo>
                    <a:pt x="224726" y="137363"/>
                  </a:lnTo>
                  <a:lnTo>
                    <a:pt x="219748" y="136093"/>
                  </a:lnTo>
                  <a:lnTo>
                    <a:pt x="220738" y="138633"/>
                  </a:lnTo>
                  <a:lnTo>
                    <a:pt x="216255" y="138633"/>
                  </a:lnTo>
                  <a:lnTo>
                    <a:pt x="215900" y="141173"/>
                  </a:lnTo>
                  <a:lnTo>
                    <a:pt x="215049" y="144983"/>
                  </a:lnTo>
                  <a:lnTo>
                    <a:pt x="212204" y="143713"/>
                  </a:lnTo>
                  <a:lnTo>
                    <a:pt x="210997" y="143713"/>
                  </a:lnTo>
                  <a:lnTo>
                    <a:pt x="211277" y="146253"/>
                  </a:lnTo>
                  <a:lnTo>
                    <a:pt x="214477" y="146253"/>
                  </a:lnTo>
                  <a:lnTo>
                    <a:pt x="215900" y="147523"/>
                  </a:lnTo>
                  <a:lnTo>
                    <a:pt x="214261" y="148793"/>
                  </a:lnTo>
                  <a:lnTo>
                    <a:pt x="211988" y="147523"/>
                  </a:lnTo>
                  <a:lnTo>
                    <a:pt x="210210" y="146253"/>
                  </a:lnTo>
                  <a:lnTo>
                    <a:pt x="207797" y="146253"/>
                  </a:lnTo>
                  <a:lnTo>
                    <a:pt x="207225" y="148793"/>
                  </a:lnTo>
                  <a:lnTo>
                    <a:pt x="208153" y="151333"/>
                  </a:lnTo>
                  <a:lnTo>
                    <a:pt x="209575" y="153873"/>
                  </a:lnTo>
                  <a:lnTo>
                    <a:pt x="207365" y="155143"/>
                  </a:lnTo>
                  <a:lnTo>
                    <a:pt x="206438" y="153873"/>
                  </a:lnTo>
                  <a:lnTo>
                    <a:pt x="205371" y="152603"/>
                  </a:lnTo>
                  <a:lnTo>
                    <a:pt x="204952" y="155143"/>
                  </a:lnTo>
                  <a:lnTo>
                    <a:pt x="203377" y="152603"/>
                  </a:lnTo>
                  <a:lnTo>
                    <a:pt x="201460" y="151333"/>
                  </a:lnTo>
                  <a:lnTo>
                    <a:pt x="199186" y="152603"/>
                  </a:lnTo>
                  <a:lnTo>
                    <a:pt x="200533" y="155143"/>
                  </a:lnTo>
                  <a:lnTo>
                    <a:pt x="197408" y="153873"/>
                  </a:lnTo>
                  <a:lnTo>
                    <a:pt x="196697" y="155143"/>
                  </a:lnTo>
                  <a:lnTo>
                    <a:pt x="197980" y="157683"/>
                  </a:lnTo>
                  <a:lnTo>
                    <a:pt x="201599" y="156413"/>
                  </a:lnTo>
                  <a:lnTo>
                    <a:pt x="202247" y="160223"/>
                  </a:lnTo>
                  <a:lnTo>
                    <a:pt x="202526" y="161493"/>
                  </a:lnTo>
                  <a:lnTo>
                    <a:pt x="200533" y="161493"/>
                  </a:lnTo>
                  <a:lnTo>
                    <a:pt x="200533" y="181813"/>
                  </a:lnTo>
                  <a:lnTo>
                    <a:pt x="198539" y="180543"/>
                  </a:lnTo>
                  <a:lnTo>
                    <a:pt x="198120" y="179552"/>
                  </a:lnTo>
                  <a:lnTo>
                    <a:pt x="198120" y="194513"/>
                  </a:lnTo>
                  <a:lnTo>
                    <a:pt x="197904" y="195783"/>
                  </a:lnTo>
                  <a:lnTo>
                    <a:pt x="194068" y="197053"/>
                  </a:lnTo>
                  <a:lnTo>
                    <a:pt x="191935" y="197053"/>
                  </a:lnTo>
                  <a:lnTo>
                    <a:pt x="191643" y="195783"/>
                  </a:lnTo>
                  <a:lnTo>
                    <a:pt x="193713" y="193243"/>
                  </a:lnTo>
                  <a:lnTo>
                    <a:pt x="192570" y="191973"/>
                  </a:lnTo>
                  <a:lnTo>
                    <a:pt x="190792" y="189433"/>
                  </a:lnTo>
                  <a:lnTo>
                    <a:pt x="190360" y="188163"/>
                  </a:lnTo>
                  <a:lnTo>
                    <a:pt x="190931" y="188163"/>
                  </a:lnTo>
                  <a:lnTo>
                    <a:pt x="194983" y="191973"/>
                  </a:lnTo>
                  <a:lnTo>
                    <a:pt x="198120" y="194513"/>
                  </a:lnTo>
                  <a:lnTo>
                    <a:pt x="198120" y="179552"/>
                  </a:lnTo>
                  <a:lnTo>
                    <a:pt x="197472" y="178003"/>
                  </a:lnTo>
                  <a:lnTo>
                    <a:pt x="194627" y="178003"/>
                  </a:lnTo>
                  <a:lnTo>
                    <a:pt x="194627" y="183083"/>
                  </a:lnTo>
                  <a:lnTo>
                    <a:pt x="191643" y="183083"/>
                  </a:lnTo>
                  <a:lnTo>
                    <a:pt x="191858" y="184353"/>
                  </a:lnTo>
                  <a:lnTo>
                    <a:pt x="193560" y="185623"/>
                  </a:lnTo>
                  <a:lnTo>
                    <a:pt x="194348" y="186893"/>
                  </a:lnTo>
                  <a:lnTo>
                    <a:pt x="191147" y="186893"/>
                  </a:lnTo>
                  <a:lnTo>
                    <a:pt x="190512" y="184353"/>
                  </a:lnTo>
                  <a:lnTo>
                    <a:pt x="188937" y="183083"/>
                  </a:lnTo>
                  <a:lnTo>
                    <a:pt x="190576" y="180543"/>
                  </a:lnTo>
                  <a:lnTo>
                    <a:pt x="194627" y="183083"/>
                  </a:lnTo>
                  <a:lnTo>
                    <a:pt x="194627" y="178003"/>
                  </a:lnTo>
                  <a:lnTo>
                    <a:pt x="199250" y="175463"/>
                  </a:lnTo>
                  <a:lnTo>
                    <a:pt x="200113" y="175463"/>
                  </a:lnTo>
                  <a:lnTo>
                    <a:pt x="200533" y="181813"/>
                  </a:lnTo>
                  <a:lnTo>
                    <a:pt x="200533" y="161493"/>
                  </a:lnTo>
                  <a:lnTo>
                    <a:pt x="200393" y="161493"/>
                  </a:lnTo>
                  <a:lnTo>
                    <a:pt x="196621" y="157683"/>
                  </a:lnTo>
                  <a:lnTo>
                    <a:pt x="194919" y="156413"/>
                  </a:lnTo>
                  <a:lnTo>
                    <a:pt x="193205" y="156413"/>
                  </a:lnTo>
                  <a:lnTo>
                    <a:pt x="191579" y="158953"/>
                  </a:lnTo>
                  <a:lnTo>
                    <a:pt x="190220" y="160223"/>
                  </a:lnTo>
                  <a:lnTo>
                    <a:pt x="188518" y="161493"/>
                  </a:lnTo>
                  <a:lnTo>
                    <a:pt x="183540" y="161493"/>
                  </a:lnTo>
                  <a:lnTo>
                    <a:pt x="183032" y="164033"/>
                  </a:lnTo>
                  <a:lnTo>
                    <a:pt x="185953" y="166573"/>
                  </a:lnTo>
                  <a:lnTo>
                    <a:pt x="187020" y="167843"/>
                  </a:lnTo>
                  <a:lnTo>
                    <a:pt x="189230" y="167843"/>
                  </a:lnTo>
                  <a:lnTo>
                    <a:pt x="191147" y="169113"/>
                  </a:lnTo>
                  <a:lnTo>
                    <a:pt x="189801" y="169113"/>
                  </a:lnTo>
                  <a:lnTo>
                    <a:pt x="189801" y="172923"/>
                  </a:lnTo>
                  <a:lnTo>
                    <a:pt x="187375" y="174193"/>
                  </a:lnTo>
                  <a:lnTo>
                    <a:pt x="186702" y="172923"/>
                  </a:lnTo>
                  <a:lnTo>
                    <a:pt x="186029" y="171653"/>
                  </a:lnTo>
                  <a:lnTo>
                    <a:pt x="183819" y="170383"/>
                  </a:lnTo>
                  <a:lnTo>
                    <a:pt x="186880" y="170383"/>
                  </a:lnTo>
                  <a:lnTo>
                    <a:pt x="188087" y="171653"/>
                  </a:lnTo>
                  <a:lnTo>
                    <a:pt x="189801" y="172923"/>
                  </a:lnTo>
                  <a:lnTo>
                    <a:pt x="189801" y="169113"/>
                  </a:lnTo>
                  <a:lnTo>
                    <a:pt x="188658" y="169113"/>
                  </a:lnTo>
                  <a:lnTo>
                    <a:pt x="186740" y="167843"/>
                  </a:lnTo>
                  <a:lnTo>
                    <a:pt x="184886" y="166573"/>
                  </a:lnTo>
                  <a:lnTo>
                    <a:pt x="182537" y="166573"/>
                  </a:lnTo>
                  <a:lnTo>
                    <a:pt x="182537" y="176733"/>
                  </a:lnTo>
                  <a:lnTo>
                    <a:pt x="179984" y="180251"/>
                  </a:lnTo>
                  <a:lnTo>
                    <a:pt x="179984" y="209753"/>
                  </a:lnTo>
                  <a:lnTo>
                    <a:pt x="178409" y="212293"/>
                  </a:lnTo>
                  <a:lnTo>
                    <a:pt x="176352" y="216103"/>
                  </a:lnTo>
                  <a:lnTo>
                    <a:pt x="174218" y="218643"/>
                  </a:lnTo>
                  <a:lnTo>
                    <a:pt x="171792" y="222580"/>
                  </a:lnTo>
                  <a:lnTo>
                    <a:pt x="171792" y="232613"/>
                  </a:lnTo>
                  <a:lnTo>
                    <a:pt x="169951" y="233883"/>
                  </a:lnTo>
                  <a:lnTo>
                    <a:pt x="168033" y="236423"/>
                  </a:lnTo>
                  <a:lnTo>
                    <a:pt x="166319" y="236423"/>
                  </a:lnTo>
                  <a:lnTo>
                    <a:pt x="165036" y="237693"/>
                  </a:lnTo>
                  <a:lnTo>
                    <a:pt x="163398" y="238963"/>
                  </a:lnTo>
                  <a:lnTo>
                    <a:pt x="156146" y="238963"/>
                  </a:lnTo>
                  <a:lnTo>
                    <a:pt x="155511" y="236423"/>
                  </a:lnTo>
                  <a:lnTo>
                    <a:pt x="154800" y="233883"/>
                  </a:lnTo>
                  <a:lnTo>
                    <a:pt x="157213" y="233883"/>
                  </a:lnTo>
                  <a:lnTo>
                    <a:pt x="158572" y="232613"/>
                  </a:lnTo>
                  <a:lnTo>
                    <a:pt x="160845" y="231343"/>
                  </a:lnTo>
                  <a:lnTo>
                    <a:pt x="163398" y="231343"/>
                  </a:lnTo>
                  <a:lnTo>
                    <a:pt x="165328" y="228803"/>
                  </a:lnTo>
                  <a:lnTo>
                    <a:pt x="168744" y="230073"/>
                  </a:lnTo>
                  <a:lnTo>
                    <a:pt x="169659" y="231343"/>
                  </a:lnTo>
                  <a:lnTo>
                    <a:pt x="171792" y="232613"/>
                  </a:lnTo>
                  <a:lnTo>
                    <a:pt x="171792" y="222580"/>
                  </a:lnTo>
                  <a:lnTo>
                    <a:pt x="171081" y="223723"/>
                  </a:lnTo>
                  <a:lnTo>
                    <a:pt x="169875" y="223723"/>
                  </a:lnTo>
                  <a:lnTo>
                    <a:pt x="167957" y="222453"/>
                  </a:lnTo>
                  <a:lnTo>
                    <a:pt x="163969" y="222453"/>
                  </a:lnTo>
                  <a:lnTo>
                    <a:pt x="160489" y="226263"/>
                  </a:lnTo>
                  <a:lnTo>
                    <a:pt x="159283" y="223723"/>
                  </a:lnTo>
                  <a:lnTo>
                    <a:pt x="157568" y="219913"/>
                  </a:lnTo>
                  <a:lnTo>
                    <a:pt x="163474" y="219913"/>
                  </a:lnTo>
                  <a:lnTo>
                    <a:pt x="163753" y="217373"/>
                  </a:lnTo>
                  <a:lnTo>
                    <a:pt x="163906" y="216103"/>
                  </a:lnTo>
                  <a:lnTo>
                    <a:pt x="165823" y="216103"/>
                  </a:lnTo>
                  <a:lnTo>
                    <a:pt x="166611" y="212293"/>
                  </a:lnTo>
                  <a:lnTo>
                    <a:pt x="169811" y="213563"/>
                  </a:lnTo>
                  <a:lnTo>
                    <a:pt x="170484" y="212293"/>
                  </a:lnTo>
                  <a:lnTo>
                    <a:pt x="171157" y="211023"/>
                  </a:lnTo>
                  <a:lnTo>
                    <a:pt x="170370" y="213563"/>
                  </a:lnTo>
                  <a:lnTo>
                    <a:pt x="168744" y="214833"/>
                  </a:lnTo>
                  <a:lnTo>
                    <a:pt x="169811" y="216103"/>
                  </a:lnTo>
                  <a:lnTo>
                    <a:pt x="170942" y="217373"/>
                  </a:lnTo>
                  <a:lnTo>
                    <a:pt x="174142" y="216103"/>
                  </a:lnTo>
                  <a:lnTo>
                    <a:pt x="175285" y="213563"/>
                  </a:lnTo>
                  <a:lnTo>
                    <a:pt x="174993" y="211023"/>
                  </a:lnTo>
                  <a:lnTo>
                    <a:pt x="174853" y="209753"/>
                  </a:lnTo>
                  <a:lnTo>
                    <a:pt x="177558" y="208483"/>
                  </a:lnTo>
                  <a:lnTo>
                    <a:pt x="179120" y="207213"/>
                  </a:lnTo>
                  <a:lnTo>
                    <a:pt x="179984" y="209753"/>
                  </a:lnTo>
                  <a:lnTo>
                    <a:pt x="179984" y="180251"/>
                  </a:lnTo>
                  <a:lnTo>
                    <a:pt x="179768" y="180543"/>
                  </a:lnTo>
                  <a:lnTo>
                    <a:pt x="179273" y="178003"/>
                  </a:lnTo>
                  <a:lnTo>
                    <a:pt x="179692" y="175463"/>
                  </a:lnTo>
                  <a:lnTo>
                    <a:pt x="176491" y="174193"/>
                  </a:lnTo>
                  <a:lnTo>
                    <a:pt x="182041" y="175463"/>
                  </a:lnTo>
                  <a:lnTo>
                    <a:pt x="182537" y="176733"/>
                  </a:lnTo>
                  <a:lnTo>
                    <a:pt x="182537" y="166573"/>
                  </a:lnTo>
                  <a:lnTo>
                    <a:pt x="180619" y="166573"/>
                  </a:lnTo>
                  <a:lnTo>
                    <a:pt x="180340" y="169113"/>
                  </a:lnTo>
                  <a:lnTo>
                    <a:pt x="178409" y="167843"/>
                  </a:lnTo>
                  <a:lnTo>
                    <a:pt x="177279" y="169113"/>
                  </a:lnTo>
                  <a:lnTo>
                    <a:pt x="176987" y="170383"/>
                  </a:lnTo>
                  <a:lnTo>
                    <a:pt x="179197" y="170383"/>
                  </a:lnTo>
                  <a:lnTo>
                    <a:pt x="179336" y="171653"/>
                  </a:lnTo>
                  <a:lnTo>
                    <a:pt x="177914" y="172923"/>
                  </a:lnTo>
                  <a:lnTo>
                    <a:pt x="175425" y="167843"/>
                  </a:lnTo>
                  <a:lnTo>
                    <a:pt x="174929" y="171386"/>
                  </a:lnTo>
                  <a:lnTo>
                    <a:pt x="174929" y="200863"/>
                  </a:lnTo>
                  <a:lnTo>
                    <a:pt x="173367" y="202133"/>
                  </a:lnTo>
                  <a:lnTo>
                    <a:pt x="171513" y="200863"/>
                  </a:lnTo>
                  <a:lnTo>
                    <a:pt x="173012" y="199593"/>
                  </a:lnTo>
                  <a:lnTo>
                    <a:pt x="174929" y="200863"/>
                  </a:lnTo>
                  <a:lnTo>
                    <a:pt x="174929" y="171386"/>
                  </a:lnTo>
                  <a:lnTo>
                    <a:pt x="174713" y="172923"/>
                  </a:lnTo>
                  <a:lnTo>
                    <a:pt x="173786" y="172923"/>
                  </a:lnTo>
                  <a:lnTo>
                    <a:pt x="171373" y="171653"/>
                  </a:lnTo>
                  <a:lnTo>
                    <a:pt x="170522" y="174193"/>
                  </a:lnTo>
                  <a:lnTo>
                    <a:pt x="169519" y="175463"/>
                  </a:lnTo>
                  <a:lnTo>
                    <a:pt x="168592" y="176733"/>
                  </a:lnTo>
                  <a:lnTo>
                    <a:pt x="164325" y="179273"/>
                  </a:lnTo>
                  <a:lnTo>
                    <a:pt x="163830" y="179666"/>
                  </a:lnTo>
                  <a:lnTo>
                    <a:pt x="163830" y="216103"/>
                  </a:lnTo>
                  <a:lnTo>
                    <a:pt x="160629" y="216103"/>
                  </a:lnTo>
                  <a:lnTo>
                    <a:pt x="159994" y="213563"/>
                  </a:lnTo>
                  <a:lnTo>
                    <a:pt x="162191" y="212293"/>
                  </a:lnTo>
                  <a:lnTo>
                    <a:pt x="163118" y="214833"/>
                  </a:lnTo>
                  <a:lnTo>
                    <a:pt x="163830" y="216103"/>
                  </a:lnTo>
                  <a:lnTo>
                    <a:pt x="163830" y="179666"/>
                  </a:lnTo>
                  <a:lnTo>
                    <a:pt x="161061" y="181813"/>
                  </a:lnTo>
                  <a:lnTo>
                    <a:pt x="157505" y="185623"/>
                  </a:lnTo>
                  <a:lnTo>
                    <a:pt x="153225" y="188722"/>
                  </a:lnTo>
                  <a:lnTo>
                    <a:pt x="153225" y="217373"/>
                  </a:lnTo>
                  <a:lnTo>
                    <a:pt x="151447" y="216103"/>
                  </a:lnTo>
                  <a:lnTo>
                    <a:pt x="148247" y="216103"/>
                  </a:lnTo>
                  <a:lnTo>
                    <a:pt x="147535" y="212293"/>
                  </a:lnTo>
                  <a:lnTo>
                    <a:pt x="149885" y="213563"/>
                  </a:lnTo>
                  <a:lnTo>
                    <a:pt x="153225" y="217373"/>
                  </a:lnTo>
                  <a:lnTo>
                    <a:pt x="153225" y="188722"/>
                  </a:lnTo>
                  <a:lnTo>
                    <a:pt x="146939" y="193243"/>
                  </a:lnTo>
                  <a:lnTo>
                    <a:pt x="136639" y="202133"/>
                  </a:lnTo>
                  <a:lnTo>
                    <a:pt x="126695" y="212293"/>
                  </a:lnTo>
                  <a:lnTo>
                    <a:pt x="117170" y="221183"/>
                  </a:lnTo>
                  <a:lnTo>
                    <a:pt x="115595" y="223723"/>
                  </a:lnTo>
                  <a:lnTo>
                    <a:pt x="114744" y="224993"/>
                  </a:lnTo>
                  <a:lnTo>
                    <a:pt x="115316" y="227533"/>
                  </a:lnTo>
                  <a:lnTo>
                    <a:pt x="115671" y="228803"/>
                  </a:lnTo>
                  <a:lnTo>
                    <a:pt x="117309" y="231343"/>
                  </a:lnTo>
                  <a:lnTo>
                    <a:pt x="115316" y="236423"/>
                  </a:lnTo>
                  <a:lnTo>
                    <a:pt x="116166" y="240233"/>
                  </a:lnTo>
                  <a:lnTo>
                    <a:pt x="118516" y="242773"/>
                  </a:lnTo>
                  <a:lnTo>
                    <a:pt x="118872" y="244043"/>
                  </a:lnTo>
                  <a:lnTo>
                    <a:pt x="116878" y="247853"/>
                  </a:lnTo>
                  <a:lnTo>
                    <a:pt x="119011" y="250393"/>
                  </a:lnTo>
                  <a:lnTo>
                    <a:pt x="118656" y="252933"/>
                  </a:lnTo>
                  <a:lnTo>
                    <a:pt x="118237" y="256743"/>
                  </a:lnTo>
                  <a:lnTo>
                    <a:pt x="120650" y="258013"/>
                  </a:lnTo>
                  <a:lnTo>
                    <a:pt x="128054" y="259283"/>
                  </a:lnTo>
                  <a:lnTo>
                    <a:pt x="131254" y="252933"/>
                  </a:lnTo>
                  <a:lnTo>
                    <a:pt x="129755" y="247853"/>
                  </a:lnTo>
                  <a:lnTo>
                    <a:pt x="125920" y="245313"/>
                  </a:lnTo>
                  <a:lnTo>
                    <a:pt x="124345" y="244043"/>
                  </a:lnTo>
                  <a:lnTo>
                    <a:pt x="126123" y="244043"/>
                  </a:lnTo>
                  <a:lnTo>
                    <a:pt x="127546" y="241503"/>
                  </a:lnTo>
                  <a:lnTo>
                    <a:pt x="129044" y="244043"/>
                  </a:lnTo>
                  <a:lnTo>
                    <a:pt x="130403" y="244043"/>
                  </a:lnTo>
                  <a:lnTo>
                    <a:pt x="130251" y="241503"/>
                  </a:lnTo>
                  <a:lnTo>
                    <a:pt x="130187" y="240233"/>
                  </a:lnTo>
                  <a:lnTo>
                    <a:pt x="133096" y="240233"/>
                  </a:lnTo>
                  <a:lnTo>
                    <a:pt x="134874" y="238963"/>
                  </a:lnTo>
                  <a:lnTo>
                    <a:pt x="136728" y="237693"/>
                  </a:lnTo>
                  <a:lnTo>
                    <a:pt x="138290" y="236423"/>
                  </a:lnTo>
                  <a:lnTo>
                    <a:pt x="137007" y="233883"/>
                  </a:lnTo>
                  <a:lnTo>
                    <a:pt x="138290" y="231343"/>
                  </a:lnTo>
                  <a:lnTo>
                    <a:pt x="139788" y="236423"/>
                  </a:lnTo>
                  <a:lnTo>
                    <a:pt x="141071" y="240233"/>
                  </a:lnTo>
                  <a:lnTo>
                    <a:pt x="142062" y="244043"/>
                  </a:lnTo>
                  <a:lnTo>
                    <a:pt x="144691" y="249123"/>
                  </a:lnTo>
                  <a:lnTo>
                    <a:pt x="145834" y="250393"/>
                  </a:lnTo>
                  <a:lnTo>
                    <a:pt x="147891" y="249123"/>
                  </a:lnTo>
                  <a:lnTo>
                    <a:pt x="151739" y="246583"/>
                  </a:lnTo>
                  <a:lnTo>
                    <a:pt x="159702" y="244043"/>
                  </a:lnTo>
                  <a:lnTo>
                    <a:pt x="163258" y="241503"/>
                  </a:lnTo>
                  <a:lnTo>
                    <a:pt x="167106" y="240233"/>
                  </a:lnTo>
                  <a:lnTo>
                    <a:pt x="167436" y="238963"/>
                  </a:lnTo>
                  <a:lnTo>
                    <a:pt x="168097" y="236423"/>
                  </a:lnTo>
                  <a:lnTo>
                    <a:pt x="172440" y="236423"/>
                  </a:lnTo>
                  <a:lnTo>
                    <a:pt x="173926" y="233883"/>
                  </a:lnTo>
                  <a:lnTo>
                    <a:pt x="176987" y="228803"/>
                  </a:lnTo>
                  <a:lnTo>
                    <a:pt x="177139" y="228803"/>
                  </a:lnTo>
                  <a:lnTo>
                    <a:pt x="182753" y="231343"/>
                  </a:lnTo>
                  <a:lnTo>
                    <a:pt x="186093" y="231343"/>
                  </a:lnTo>
                  <a:lnTo>
                    <a:pt x="186093" y="228803"/>
                  </a:lnTo>
                  <a:lnTo>
                    <a:pt x="186004" y="226263"/>
                  </a:lnTo>
                  <a:lnTo>
                    <a:pt x="185953" y="224993"/>
                  </a:lnTo>
                  <a:lnTo>
                    <a:pt x="191427" y="224993"/>
                  </a:lnTo>
                  <a:lnTo>
                    <a:pt x="190080" y="223723"/>
                  </a:lnTo>
                  <a:lnTo>
                    <a:pt x="187375" y="221183"/>
                  </a:lnTo>
                  <a:lnTo>
                    <a:pt x="184454" y="218643"/>
                  </a:lnTo>
                  <a:lnTo>
                    <a:pt x="183896" y="216103"/>
                  </a:lnTo>
                  <a:lnTo>
                    <a:pt x="185102" y="212293"/>
                  </a:lnTo>
                  <a:lnTo>
                    <a:pt x="186232" y="209753"/>
                  </a:lnTo>
                  <a:lnTo>
                    <a:pt x="187045" y="207213"/>
                  </a:lnTo>
                  <a:lnTo>
                    <a:pt x="187452" y="205943"/>
                  </a:lnTo>
                  <a:lnTo>
                    <a:pt x="187159" y="202133"/>
                  </a:lnTo>
                  <a:lnTo>
                    <a:pt x="182968" y="202133"/>
                  </a:lnTo>
                  <a:lnTo>
                    <a:pt x="183680" y="200863"/>
                  </a:lnTo>
                  <a:lnTo>
                    <a:pt x="185242" y="200863"/>
                  </a:lnTo>
                  <a:lnTo>
                    <a:pt x="186207" y="199593"/>
                  </a:lnTo>
                  <a:lnTo>
                    <a:pt x="187159" y="198323"/>
                  </a:lnTo>
                  <a:lnTo>
                    <a:pt x="185242" y="198323"/>
                  </a:lnTo>
                  <a:lnTo>
                    <a:pt x="185242" y="197053"/>
                  </a:lnTo>
                  <a:lnTo>
                    <a:pt x="185242" y="195783"/>
                  </a:lnTo>
                  <a:lnTo>
                    <a:pt x="182473" y="197053"/>
                  </a:lnTo>
                  <a:lnTo>
                    <a:pt x="180695" y="195783"/>
                  </a:lnTo>
                  <a:lnTo>
                    <a:pt x="182892" y="194513"/>
                  </a:lnTo>
                  <a:lnTo>
                    <a:pt x="180695" y="193243"/>
                  </a:lnTo>
                  <a:lnTo>
                    <a:pt x="181406" y="193243"/>
                  </a:lnTo>
                  <a:lnTo>
                    <a:pt x="184035" y="194513"/>
                  </a:lnTo>
                  <a:lnTo>
                    <a:pt x="186232" y="194513"/>
                  </a:lnTo>
                  <a:lnTo>
                    <a:pt x="187299" y="198323"/>
                  </a:lnTo>
                  <a:lnTo>
                    <a:pt x="192354" y="198323"/>
                  </a:lnTo>
                  <a:lnTo>
                    <a:pt x="193281" y="200863"/>
                  </a:lnTo>
                  <a:lnTo>
                    <a:pt x="194271" y="204673"/>
                  </a:lnTo>
                  <a:lnTo>
                    <a:pt x="193776" y="205943"/>
                  </a:lnTo>
                  <a:lnTo>
                    <a:pt x="191579" y="204673"/>
                  </a:lnTo>
                  <a:lnTo>
                    <a:pt x="190512" y="203403"/>
                  </a:lnTo>
                  <a:lnTo>
                    <a:pt x="189293" y="203403"/>
                  </a:lnTo>
                  <a:lnTo>
                    <a:pt x="188734" y="204673"/>
                  </a:lnTo>
                  <a:lnTo>
                    <a:pt x="190360" y="207213"/>
                  </a:lnTo>
                  <a:lnTo>
                    <a:pt x="193357" y="208483"/>
                  </a:lnTo>
                  <a:lnTo>
                    <a:pt x="196761" y="208483"/>
                  </a:lnTo>
                  <a:lnTo>
                    <a:pt x="199466" y="209753"/>
                  </a:lnTo>
                  <a:lnTo>
                    <a:pt x="202387" y="211023"/>
                  </a:lnTo>
                  <a:lnTo>
                    <a:pt x="209080" y="213563"/>
                  </a:lnTo>
                  <a:lnTo>
                    <a:pt x="215493" y="213563"/>
                  </a:lnTo>
                  <a:lnTo>
                    <a:pt x="221615" y="212293"/>
                  </a:lnTo>
                  <a:lnTo>
                    <a:pt x="227431" y="207213"/>
                  </a:lnTo>
                  <a:lnTo>
                    <a:pt x="225005" y="205943"/>
                  </a:lnTo>
                  <a:lnTo>
                    <a:pt x="227215" y="202133"/>
                  </a:lnTo>
                  <a:lnTo>
                    <a:pt x="228854" y="199593"/>
                  </a:lnTo>
                  <a:lnTo>
                    <a:pt x="231343" y="198323"/>
                  </a:lnTo>
                  <a:lnTo>
                    <a:pt x="234391" y="195783"/>
                  </a:lnTo>
                  <a:lnTo>
                    <a:pt x="237096" y="195783"/>
                  </a:lnTo>
                  <a:lnTo>
                    <a:pt x="239522" y="198323"/>
                  </a:lnTo>
                  <a:lnTo>
                    <a:pt x="243141" y="198323"/>
                  </a:lnTo>
                  <a:lnTo>
                    <a:pt x="247484" y="195783"/>
                  </a:lnTo>
                  <a:lnTo>
                    <a:pt x="251828" y="193243"/>
                  </a:lnTo>
                  <a:lnTo>
                    <a:pt x="256159" y="190703"/>
                  </a:lnTo>
                  <a:lnTo>
                    <a:pt x="255384" y="191973"/>
                  </a:lnTo>
                  <a:lnTo>
                    <a:pt x="239166" y="206730"/>
                  </a:lnTo>
                  <a:lnTo>
                    <a:pt x="239166" y="232613"/>
                  </a:lnTo>
                  <a:lnTo>
                    <a:pt x="238950" y="234162"/>
                  </a:lnTo>
                  <a:lnTo>
                    <a:pt x="238950" y="245313"/>
                  </a:lnTo>
                  <a:lnTo>
                    <a:pt x="237604" y="245313"/>
                  </a:lnTo>
                  <a:lnTo>
                    <a:pt x="235889" y="242773"/>
                  </a:lnTo>
                  <a:lnTo>
                    <a:pt x="237032" y="238963"/>
                  </a:lnTo>
                  <a:lnTo>
                    <a:pt x="238874" y="241503"/>
                  </a:lnTo>
                  <a:lnTo>
                    <a:pt x="238950" y="245313"/>
                  </a:lnTo>
                  <a:lnTo>
                    <a:pt x="238950" y="234162"/>
                  </a:lnTo>
                  <a:lnTo>
                    <a:pt x="238455" y="237693"/>
                  </a:lnTo>
                  <a:lnTo>
                    <a:pt x="235889" y="233883"/>
                  </a:lnTo>
                  <a:lnTo>
                    <a:pt x="234467" y="236004"/>
                  </a:lnTo>
                  <a:lnTo>
                    <a:pt x="234467" y="247853"/>
                  </a:lnTo>
                  <a:lnTo>
                    <a:pt x="233680" y="249123"/>
                  </a:lnTo>
                  <a:lnTo>
                    <a:pt x="230632" y="249123"/>
                  </a:lnTo>
                  <a:lnTo>
                    <a:pt x="230276" y="248666"/>
                  </a:lnTo>
                  <a:lnTo>
                    <a:pt x="230276" y="274523"/>
                  </a:lnTo>
                  <a:lnTo>
                    <a:pt x="228422" y="273253"/>
                  </a:lnTo>
                  <a:lnTo>
                    <a:pt x="224510" y="273253"/>
                  </a:lnTo>
                  <a:lnTo>
                    <a:pt x="225793" y="271983"/>
                  </a:lnTo>
                  <a:lnTo>
                    <a:pt x="225717" y="269443"/>
                  </a:lnTo>
                  <a:lnTo>
                    <a:pt x="225653" y="268173"/>
                  </a:lnTo>
                  <a:lnTo>
                    <a:pt x="228498" y="269443"/>
                  </a:lnTo>
                  <a:lnTo>
                    <a:pt x="229273" y="271983"/>
                  </a:lnTo>
                  <a:lnTo>
                    <a:pt x="230276" y="274523"/>
                  </a:lnTo>
                  <a:lnTo>
                    <a:pt x="230276" y="248666"/>
                  </a:lnTo>
                  <a:lnTo>
                    <a:pt x="228701" y="246583"/>
                  </a:lnTo>
                  <a:lnTo>
                    <a:pt x="226504" y="245313"/>
                  </a:lnTo>
                  <a:lnTo>
                    <a:pt x="224434" y="242773"/>
                  </a:lnTo>
                  <a:lnTo>
                    <a:pt x="226288" y="241503"/>
                  </a:lnTo>
                  <a:lnTo>
                    <a:pt x="227571" y="240233"/>
                  </a:lnTo>
                  <a:lnTo>
                    <a:pt x="229133" y="238963"/>
                  </a:lnTo>
                  <a:lnTo>
                    <a:pt x="233045" y="240233"/>
                  </a:lnTo>
                  <a:lnTo>
                    <a:pt x="231622" y="245313"/>
                  </a:lnTo>
                  <a:lnTo>
                    <a:pt x="234467" y="247853"/>
                  </a:lnTo>
                  <a:lnTo>
                    <a:pt x="234467" y="236004"/>
                  </a:lnTo>
                  <a:lnTo>
                    <a:pt x="233324" y="237693"/>
                  </a:lnTo>
                  <a:lnTo>
                    <a:pt x="230835" y="236423"/>
                  </a:lnTo>
                  <a:lnTo>
                    <a:pt x="231216" y="235153"/>
                  </a:lnTo>
                  <a:lnTo>
                    <a:pt x="231978" y="232613"/>
                  </a:lnTo>
                  <a:lnTo>
                    <a:pt x="233184" y="230073"/>
                  </a:lnTo>
                  <a:lnTo>
                    <a:pt x="232054" y="227533"/>
                  </a:lnTo>
                  <a:lnTo>
                    <a:pt x="231698" y="226263"/>
                  </a:lnTo>
                  <a:lnTo>
                    <a:pt x="231051" y="223723"/>
                  </a:lnTo>
                  <a:lnTo>
                    <a:pt x="232829" y="223723"/>
                  </a:lnTo>
                  <a:lnTo>
                    <a:pt x="236461" y="226263"/>
                  </a:lnTo>
                  <a:lnTo>
                    <a:pt x="237248" y="228803"/>
                  </a:lnTo>
                  <a:lnTo>
                    <a:pt x="239166" y="232613"/>
                  </a:lnTo>
                  <a:lnTo>
                    <a:pt x="239166" y="206730"/>
                  </a:lnTo>
                  <a:lnTo>
                    <a:pt x="230251" y="214833"/>
                  </a:lnTo>
                  <a:lnTo>
                    <a:pt x="223723" y="221284"/>
                  </a:lnTo>
                  <a:lnTo>
                    <a:pt x="223723" y="244043"/>
                  </a:lnTo>
                  <a:lnTo>
                    <a:pt x="222796" y="246583"/>
                  </a:lnTo>
                  <a:lnTo>
                    <a:pt x="223151" y="247853"/>
                  </a:lnTo>
                  <a:lnTo>
                    <a:pt x="223151" y="249123"/>
                  </a:lnTo>
                  <a:lnTo>
                    <a:pt x="219392" y="249123"/>
                  </a:lnTo>
                  <a:lnTo>
                    <a:pt x="219316" y="248983"/>
                  </a:lnTo>
                  <a:lnTo>
                    <a:pt x="219316" y="293573"/>
                  </a:lnTo>
                  <a:lnTo>
                    <a:pt x="216827" y="296113"/>
                  </a:lnTo>
                  <a:lnTo>
                    <a:pt x="214909" y="293573"/>
                  </a:lnTo>
                  <a:lnTo>
                    <a:pt x="214058" y="292303"/>
                  </a:lnTo>
                  <a:lnTo>
                    <a:pt x="214553" y="289763"/>
                  </a:lnTo>
                  <a:lnTo>
                    <a:pt x="216115" y="291033"/>
                  </a:lnTo>
                  <a:lnTo>
                    <a:pt x="217538" y="293573"/>
                  </a:lnTo>
                  <a:lnTo>
                    <a:pt x="218173" y="291033"/>
                  </a:lnTo>
                  <a:lnTo>
                    <a:pt x="219316" y="293573"/>
                  </a:lnTo>
                  <a:lnTo>
                    <a:pt x="219316" y="248983"/>
                  </a:lnTo>
                  <a:lnTo>
                    <a:pt x="218109" y="246583"/>
                  </a:lnTo>
                  <a:lnTo>
                    <a:pt x="217614" y="245313"/>
                  </a:lnTo>
                  <a:lnTo>
                    <a:pt x="217182" y="242773"/>
                  </a:lnTo>
                  <a:lnTo>
                    <a:pt x="218884" y="244043"/>
                  </a:lnTo>
                  <a:lnTo>
                    <a:pt x="219811" y="244043"/>
                  </a:lnTo>
                  <a:lnTo>
                    <a:pt x="221945" y="242773"/>
                  </a:lnTo>
                  <a:lnTo>
                    <a:pt x="223723" y="244043"/>
                  </a:lnTo>
                  <a:lnTo>
                    <a:pt x="223723" y="221284"/>
                  </a:lnTo>
                  <a:lnTo>
                    <a:pt x="219887" y="225082"/>
                  </a:lnTo>
                  <a:lnTo>
                    <a:pt x="219887" y="238963"/>
                  </a:lnTo>
                  <a:lnTo>
                    <a:pt x="218681" y="240233"/>
                  </a:lnTo>
                  <a:lnTo>
                    <a:pt x="216687" y="238963"/>
                  </a:lnTo>
                  <a:lnTo>
                    <a:pt x="215188" y="237693"/>
                  </a:lnTo>
                  <a:lnTo>
                    <a:pt x="214833" y="236423"/>
                  </a:lnTo>
                  <a:lnTo>
                    <a:pt x="216471" y="235153"/>
                  </a:lnTo>
                  <a:lnTo>
                    <a:pt x="218465" y="235153"/>
                  </a:lnTo>
                  <a:lnTo>
                    <a:pt x="219532" y="236423"/>
                  </a:lnTo>
                  <a:lnTo>
                    <a:pt x="219887" y="238963"/>
                  </a:lnTo>
                  <a:lnTo>
                    <a:pt x="219887" y="225082"/>
                  </a:lnTo>
                  <a:lnTo>
                    <a:pt x="217398" y="227533"/>
                  </a:lnTo>
                  <a:lnTo>
                    <a:pt x="213055" y="231343"/>
                  </a:lnTo>
                  <a:lnTo>
                    <a:pt x="210070" y="233845"/>
                  </a:lnTo>
                  <a:lnTo>
                    <a:pt x="210070" y="246583"/>
                  </a:lnTo>
                  <a:lnTo>
                    <a:pt x="209994" y="247853"/>
                  </a:lnTo>
                  <a:lnTo>
                    <a:pt x="209423" y="249123"/>
                  </a:lnTo>
                  <a:lnTo>
                    <a:pt x="208292" y="247853"/>
                  </a:lnTo>
                  <a:lnTo>
                    <a:pt x="206514" y="247853"/>
                  </a:lnTo>
                  <a:lnTo>
                    <a:pt x="207505" y="245313"/>
                  </a:lnTo>
                  <a:lnTo>
                    <a:pt x="208508" y="245313"/>
                  </a:lnTo>
                  <a:lnTo>
                    <a:pt x="210070" y="246583"/>
                  </a:lnTo>
                  <a:lnTo>
                    <a:pt x="210070" y="233845"/>
                  </a:lnTo>
                  <a:lnTo>
                    <a:pt x="208508" y="235153"/>
                  </a:lnTo>
                  <a:lnTo>
                    <a:pt x="206870" y="237693"/>
                  </a:lnTo>
                  <a:lnTo>
                    <a:pt x="206159" y="238442"/>
                  </a:lnTo>
                  <a:lnTo>
                    <a:pt x="206159" y="251663"/>
                  </a:lnTo>
                  <a:lnTo>
                    <a:pt x="205867" y="252933"/>
                  </a:lnTo>
                  <a:lnTo>
                    <a:pt x="204876" y="254203"/>
                  </a:lnTo>
                  <a:lnTo>
                    <a:pt x="202742" y="254203"/>
                  </a:lnTo>
                  <a:lnTo>
                    <a:pt x="202107" y="251663"/>
                  </a:lnTo>
                  <a:lnTo>
                    <a:pt x="203885" y="251663"/>
                  </a:lnTo>
                  <a:lnTo>
                    <a:pt x="204165" y="250393"/>
                  </a:lnTo>
                  <a:lnTo>
                    <a:pt x="206159" y="251663"/>
                  </a:lnTo>
                  <a:lnTo>
                    <a:pt x="206159" y="238442"/>
                  </a:lnTo>
                  <a:lnTo>
                    <a:pt x="205663" y="238963"/>
                  </a:lnTo>
                  <a:lnTo>
                    <a:pt x="206082" y="241503"/>
                  </a:lnTo>
                  <a:lnTo>
                    <a:pt x="204520" y="245313"/>
                  </a:lnTo>
                  <a:lnTo>
                    <a:pt x="202882" y="244043"/>
                  </a:lnTo>
                  <a:lnTo>
                    <a:pt x="203377" y="242773"/>
                  </a:lnTo>
                  <a:lnTo>
                    <a:pt x="202247" y="241503"/>
                  </a:lnTo>
                  <a:lnTo>
                    <a:pt x="201104" y="242354"/>
                  </a:lnTo>
                  <a:lnTo>
                    <a:pt x="201104" y="289763"/>
                  </a:lnTo>
                  <a:lnTo>
                    <a:pt x="199682" y="294843"/>
                  </a:lnTo>
                  <a:lnTo>
                    <a:pt x="198755" y="293878"/>
                  </a:lnTo>
                  <a:lnTo>
                    <a:pt x="198755" y="305003"/>
                  </a:lnTo>
                  <a:lnTo>
                    <a:pt x="197408" y="303733"/>
                  </a:lnTo>
                  <a:lnTo>
                    <a:pt x="196126" y="302463"/>
                  </a:lnTo>
                  <a:lnTo>
                    <a:pt x="195249" y="301193"/>
                  </a:lnTo>
                  <a:lnTo>
                    <a:pt x="193497" y="298653"/>
                  </a:lnTo>
                  <a:lnTo>
                    <a:pt x="192138" y="296113"/>
                  </a:lnTo>
                  <a:lnTo>
                    <a:pt x="195694" y="294843"/>
                  </a:lnTo>
                  <a:lnTo>
                    <a:pt x="196557" y="298653"/>
                  </a:lnTo>
                  <a:lnTo>
                    <a:pt x="196049" y="301193"/>
                  </a:lnTo>
                  <a:lnTo>
                    <a:pt x="197116" y="301193"/>
                  </a:lnTo>
                  <a:lnTo>
                    <a:pt x="198539" y="302463"/>
                  </a:lnTo>
                  <a:lnTo>
                    <a:pt x="198755" y="305003"/>
                  </a:lnTo>
                  <a:lnTo>
                    <a:pt x="198755" y="293878"/>
                  </a:lnTo>
                  <a:lnTo>
                    <a:pt x="197269" y="292303"/>
                  </a:lnTo>
                  <a:lnTo>
                    <a:pt x="193560" y="289763"/>
                  </a:lnTo>
                  <a:lnTo>
                    <a:pt x="193357" y="285953"/>
                  </a:lnTo>
                  <a:lnTo>
                    <a:pt x="195414" y="288493"/>
                  </a:lnTo>
                  <a:lnTo>
                    <a:pt x="201104" y="289763"/>
                  </a:lnTo>
                  <a:lnTo>
                    <a:pt x="201104" y="242354"/>
                  </a:lnTo>
                  <a:lnTo>
                    <a:pt x="198831" y="244043"/>
                  </a:lnTo>
                  <a:lnTo>
                    <a:pt x="198831" y="266903"/>
                  </a:lnTo>
                  <a:lnTo>
                    <a:pt x="197548" y="268173"/>
                  </a:lnTo>
                  <a:lnTo>
                    <a:pt x="195770" y="268173"/>
                  </a:lnTo>
                  <a:lnTo>
                    <a:pt x="194627" y="265633"/>
                  </a:lnTo>
                  <a:lnTo>
                    <a:pt x="196265" y="264363"/>
                  </a:lnTo>
                  <a:lnTo>
                    <a:pt x="198475" y="264363"/>
                  </a:lnTo>
                  <a:lnTo>
                    <a:pt x="198259" y="265633"/>
                  </a:lnTo>
                  <a:lnTo>
                    <a:pt x="198831" y="266903"/>
                  </a:lnTo>
                  <a:lnTo>
                    <a:pt x="198831" y="244043"/>
                  </a:lnTo>
                  <a:lnTo>
                    <a:pt x="195414" y="246583"/>
                  </a:lnTo>
                  <a:lnTo>
                    <a:pt x="193497" y="248627"/>
                  </a:lnTo>
                  <a:lnTo>
                    <a:pt x="193497" y="282143"/>
                  </a:lnTo>
                  <a:lnTo>
                    <a:pt x="190360" y="280873"/>
                  </a:lnTo>
                  <a:lnTo>
                    <a:pt x="189941" y="280162"/>
                  </a:lnTo>
                  <a:lnTo>
                    <a:pt x="189941" y="284683"/>
                  </a:lnTo>
                  <a:lnTo>
                    <a:pt x="188163" y="285750"/>
                  </a:lnTo>
                  <a:lnTo>
                    <a:pt x="188163" y="296113"/>
                  </a:lnTo>
                  <a:lnTo>
                    <a:pt x="186524" y="296113"/>
                  </a:lnTo>
                  <a:lnTo>
                    <a:pt x="183464" y="292303"/>
                  </a:lnTo>
                  <a:lnTo>
                    <a:pt x="179057" y="292303"/>
                  </a:lnTo>
                  <a:lnTo>
                    <a:pt x="179057" y="301193"/>
                  </a:lnTo>
                  <a:lnTo>
                    <a:pt x="178079" y="299923"/>
                  </a:lnTo>
                  <a:lnTo>
                    <a:pt x="177114" y="298653"/>
                  </a:lnTo>
                  <a:lnTo>
                    <a:pt x="176631" y="298030"/>
                  </a:lnTo>
                  <a:lnTo>
                    <a:pt x="176631" y="312623"/>
                  </a:lnTo>
                  <a:lnTo>
                    <a:pt x="174434" y="312623"/>
                  </a:lnTo>
                  <a:lnTo>
                    <a:pt x="173647" y="311353"/>
                  </a:lnTo>
                  <a:lnTo>
                    <a:pt x="169875" y="308813"/>
                  </a:lnTo>
                  <a:lnTo>
                    <a:pt x="174282" y="306273"/>
                  </a:lnTo>
                  <a:lnTo>
                    <a:pt x="173291" y="310083"/>
                  </a:lnTo>
                  <a:lnTo>
                    <a:pt x="175285" y="310083"/>
                  </a:lnTo>
                  <a:lnTo>
                    <a:pt x="176631" y="312623"/>
                  </a:lnTo>
                  <a:lnTo>
                    <a:pt x="176631" y="298030"/>
                  </a:lnTo>
                  <a:lnTo>
                    <a:pt x="176136" y="297383"/>
                  </a:lnTo>
                  <a:lnTo>
                    <a:pt x="173215" y="294843"/>
                  </a:lnTo>
                  <a:lnTo>
                    <a:pt x="169100" y="292303"/>
                  </a:lnTo>
                  <a:lnTo>
                    <a:pt x="169024" y="292100"/>
                  </a:lnTo>
                  <a:lnTo>
                    <a:pt x="169024" y="297383"/>
                  </a:lnTo>
                  <a:lnTo>
                    <a:pt x="168236" y="298005"/>
                  </a:lnTo>
                  <a:lnTo>
                    <a:pt x="168236" y="306273"/>
                  </a:lnTo>
                  <a:lnTo>
                    <a:pt x="167741" y="308813"/>
                  </a:lnTo>
                  <a:lnTo>
                    <a:pt x="167322" y="309029"/>
                  </a:lnTo>
                  <a:lnTo>
                    <a:pt x="167322" y="318973"/>
                  </a:lnTo>
                  <a:lnTo>
                    <a:pt x="165176" y="318973"/>
                  </a:lnTo>
                  <a:lnTo>
                    <a:pt x="163614" y="320243"/>
                  </a:lnTo>
                  <a:lnTo>
                    <a:pt x="162763" y="321513"/>
                  </a:lnTo>
                  <a:lnTo>
                    <a:pt x="161912" y="318973"/>
                  </a:lnTo>
                  <a:lnTo>
                    <a:pt x="164045" y="317703"/>
                  </a:lnTo>
                  <a:lnTo>
                    <a:pt x="164325" y="316433"/>
                  </a:lnTo>
                  <a:lnTo>
                    <a:pt x="166039" y="316433"/>
                  </a:lnTo>
                  <a:lnTo>
                    <a:pt x="166458" y="317703"/>
                  </a:lnTo>
                  <a:lnTo>
                    <a:pt x="167322" y="318973"/>
                  </a:lnTo>
                  <a:lnTo>
                    <a:pt x="167322" y="309029"/>
                  </a:lnTo>
                  <a:lnTo>
                    <a:pt x="165176" y="310083"/>
                  </a:lnTo>
                  <a:lnTo>
                    <a:pt x="162483" y="312623"/>
                  </a:lnTo>
                  <a:lnTo>
                    <a:pt x="161201" y="312623"/>
                  </a:lnTo>
                  <a:lnTo>
                    <a:pt x="161201" y="330403"/>
                  </a:lnTo>
                  <a:lnTo>
                    <a:pt x="160286" y="334149"/>
                  </a:lnTo>
                  <a:lnTo>
                    <a:pt x="158216" y="331673"/>
                  </a:lnTo>
                  <a:lnTo>
                    <a:pt x="158280" y="330403"/>
                  </a:lnTo>
                  <a:lnTo>
                    <a:pt x="158356" y="329133"/>
                  </a:lnTo>
                  <a:lnTo>
                    <a:pt x="160705" y="329133"/>
                  </a:lnTo>
                  <a:lnTo>
                    <a:pt x="161201" y="330403"/>
                  </a:lnTo>
                  <a:lnTo>
                    <a:pt x="161201" y="312623"/>
                  </a:lnTo>
                  <a:lnTo>
                    <a:pt x="160413" y="312623"/>
                  </a:lnTo>
                  <a:lnTo>
                    <a:pt x="158419" y="311353"/>
                  </a:lnTo>
                  <a:lnTo>
                    <a:pt x="157924" y="308813"/>
                  </a:lnTo>
                  <a:lnTo>
                    <a:pt x="158686" y="306273"/>
                  </a:lnTo>
                  <a:lnTo>
                    <a:pt x="159067" y="305003"/>
                  </a:lnTo>
                  <a:lnTo>
                    <a:pt x="162839" y="303733"/>
                  </a:lnTo>
                  <a:lnTo>
                    <a:pt x="165963" y="306273"/>
                  </a:lnTo>
                  <a:lnTo>
                    <a:pt x="165823" y="303733"/>
                  </a:lnTo>
                  <a:lnTo>
                    <a:pt x="166611" y="303733"/>
                  </a:lnTo>
                  <a:lnTo>
                    <a:pt x="168236" y="306273"/>
                  </a:lnTo>
                  <a:lnTo>
                    <a:pt x="168236" y="298005"/>
                  </a:lnTo>
                  <a:lnTo>
                    <a:pt x="167386" y="298653"/>
                  </a:lnTo>
                  <a:lnTo>
                    <a:pt x="163690" y="298653"/>
                  </a:lnTo>
                  <a:lnTo>
                    <a:pt x="160413" y="297383"/>
                  </a:lnTo>
                  <a:lnTo>
                    <a:pt x="161264" y="292303"/>
                  </a:lnTo>
                  <a:lnTo>
                    <a:pt x="164401" y="292303"/>
                  </a:lnTo>
                  <a:lnTo>
                    <a:pt x="165823" y="293573"/>
                  </a:lnTo>
                  <a:lnTo>
                    <a:pt x="169024" y="297383"/>
                  </a:lnTo>
                  <a:lnTo>
                    <a:pt x="169024" y="292100"/>
                  </a:lnTo>
                  <a:lnTo>
                    <a:pt x="168173" y="289763"/>
                  </a:lnTo>
                  <a:lnTo>
                    <a:pt x="168744" y="287223"/>
                  </a:lnTo>
                  <a:lnTo>
                    <a:pt x="171729" y="292303"/>
                  </a:lnTo>
                  <a:lnTo>
                    <a:pt x="178485" y="293573"/>
                  </a:lnTo>
                  <a:lnTo>
                    <a:pt x="179057" y="301193"/>
                  </a:lnTo>
                  <a:lnTo>
                    <a:pt x="179057" y="292303"/>
                  </a:lnTo>
                  <a:lnTo>
                    <a:pt x="177342" y="292303"/>
                  </a:lnTo>
                  <a:lnTo>
                    <a:pt x="175564" y="287223"/>
                  </a:lnTo>
                  <a:lnTo>
                    <a:pt x="174625" y="284683"/>
                  </a:lnTo>
                  <a:lnTo>
                    <a:pt x="174142" y="283413"/>
                  </a:lnTo>
                  <a:lnTo>
                    <a:pt x="173151" y="279603"/>
                  </a:lnTo>
                  <a:lnTo>
                    <a:pt x="172935" y="274523"/>
                  </a:lnTo>
                  <a:lnTo>
                    <a:pt x="174142" y="273253"/>
                  </a:lnTo>
                  <a:lnTo>
                    <a:pt x="177139" y="275793"/>
                  </a:lnTo>
                  <a:lnTo>
                    <a:pt x="173647" y="274523"/>
                  </a:lnTo>
                  <a:lnTo>
                    <a:pt x="174574" y="278333"/>
                  </a:lnTo>
                  <a:lnTo>
                    <a:pt x="177914" y="279603"/>
                  </a:lnTo>
                  <a:lnTo>
                    <a:pt x="179476" y="283413"/>
                  </a:lnTo>
                  <a:lnTo>
                    <a:pt x="176631" y="283413"/>
                  </a:lnTo>
                  <a:lnTo>
                    <a:pt x="179476" y="288493"/>
                  </a:lnTo>
                  <a:lnTo>
                    <a:pt x="185813" y="289763"/>
                  </a:lnTo>
                  <a:lnTo>
                    <a:pt x="188163" y="296113"/>
                  </a:lnTo>
                  <a:lnTo>
                    <a:pt x="188163" y="285750"/>
                  </a:lnTo>
                  <a:lnTo>
                    <a:pt x="187807" y="285953"/>
                  </a:lnTo>
                  <a:lnTo>
                    <a:pt x="187020" y="284683"/>
                  </a:lnTo>
                  <a:lnTo>
                    <a:pt x="185026" y="279603"/>
                  </a:lnTo>
                  <a:lnTo>
                    <a:pt x="186169" y="277063"/>
                  </a:lnTo>
                  <a:lnTo>
                    <a:pt x="185026" y="275793"/>
                  </a:lnTo>
                  <a:lnTo>
                    <a:pt x="183896" y="274523"/>
                  </a:lnTo>
                  <a:lnTo>
                    <a:pt x="185674" y="275793"/>
                  </a:lnTo>
                  <a:lnTo>
                    <a:pt x="187947" y="277063"/>
                  </a:lnTo>
                  <a:lnTo>
                    <a:pt x="187159" y="280873"/>
                  </a:lnTo>
                  <a:lnTo>
                    <a:pt x="189941" y="284683"/>
                  </a:lnTo>
                  <a:lnTo>
                    <a:pt x="189941" y="280162"/>
                  </a:lnTo>
                  <a:lnTo>
                    <a:pt x="188874" y="278333"/>
                  </a:lnTo>
                  <a:lnTo>
                    <a:pt x="187655" y="275793"/>
                  </a:lnTo>
                  <a:lnTo>
                    <a:pt x="187807" y="274523"/>
                  </a:lnTo>
                  <a:lnTo>
                    <a:pt x="189090" y="274523"/>
                  </a:lnTo>
                  <a:lnTo>
                    <a:pt x="190296" y="277063"/>
                  </a:lnTo>
                  <a:lnTo>
                    <a:pt x="193141" y="278333"/>
                  </a:lnTo>
                  <a:lnTo>
                    <a:pt x="193497" y="282143"/>
                  </a:lnTo>
                  <a:lnTo>
                    <a:pt x="193497" y="248627"/>
                  </a:lnTo>
                  <a:lnTo>
                    <a:pt x="189445" y="252933"/>
                  </a:lnTo>
                  <a:lnTo>
                    <a:pt x="190627" y="257594"/>
                  </a:lnTo>
                  <a:lnTo>
                    <a:pt x="188163" y="256743"/>
                  </a:lnTo>
                  <a:lnTo>
                    <a:pt x="186944" y="254203"/>
                  </a:lnTo>
                  <a:lnTo>
                    <a:pt x="186093" y="254203"/>
                  </a:lnTo>
                  <a:lnTo>
                    <a:pt x="183388" y="255473"/>
                  </a:lnTo>
                  <a:lnTo>
                    <a:pt x="181114" y="256743"/>
                  </a:lnTo>
                  <a:lnTo>
                    <a:pt x="178269" y="258013"/>
                  </a:lnTo>
                  <a:lnTo>
                    <a:pt x="175348" y="259283"/>
                  </a:lnTo>
                  <a:lnTo>
                    <a:pt x="175209" y="263093"/>
                  </a:lnTo>
                  <a:lnTo>
                    <a:pt x="166179" y="265633"/>
                  </a:lnTo>
                  <a:lnTo>
                    <a:pt x="162267" y="269443"/>
                  </a:lnTo>
                  <a:lnTo>
                    <a:pt x="158216" y="271983"/>
                  </a:lnTo>
                  <a:lnTo>
                    <a:pt x="157924" y="277063"/>
                  </a:lnTo>
                  <a:lnTo>
                    <a:pt x="160769" y="277063"/>
                  </a:lnTo>
                  <a:lnTo>
                    <a:pt x="162191" y="275793"/>
                  </a:lnTo>
                  <a:lnTo>
                    <a:pt x="163474" y="278333"/>
                  </a:lnTo>
                  <a:lnTo>
                    <a:pt x="164820" y="277063"/>
                  </a:lnTo>
                  <a:lnTo>
                    <a:pt x="165328" y="275793"/>
                  </a:lnTo>
                  <a:lnTo>
                    <a:pt x="167386" y="273253"/>
                  </a:lnTo>
                  <a:lnTo>
                    <a:pt x="168592" y="273253"/>
                  </a:lnTo>
                  <a:lnTo>
                    <a:pt x="167462" y="275793"/>
                  </a:lnTo>
                  <a:lnTo>
                    <a:pt x="165900" y="278333"/>
                  </a:lnTo>
                  <a:lnTo>
                    <a:pt x="163690" y="279603"/>
                  </a:lnTo>
                  <a:lnTo>
                    <a:pt x="163398" y="282143"/>
                  </a:lnTo>
                  <a:lnTo>
                    <a:pt x="161201" y="284683"/>
                  </a:lnTo>
                  <a:lnTo>
                    <a:pt x="159918" y="284683"/>
                  </a:lnTo>
                  <a:lnTo>
                    <a:pt x="159994" y="279603"/>
                  </a:lnTo>
                  <a:lnTo>
                    <a:pt x="159346" y="279603"/>
                  </a:lnTo>
                  <a:lnTo>
                    <a:pt x="155371" y="280873"/>
                  </a:lnTo>
                  <a:lnTo>
                    <a:pt x="156641" y="283413"/>
                  </a:lnTo>
                  <a:lnTo>
                    <a:pt x="157708" y="284683"/>
                  </a:lnTo>
                  <a:lnTo>
                    <a:pt x="159778" y="288493"/>
                  </a:lnTo>
                  <a:lnTo>
                    <a:pt x="159562" y="288493"/>
                  </a:lnTo>
                  <a:lnTo>
                    <a:pt x="156222" y="289763"/>
                  </a:lnTo>
                  <a:lnTo>
                    <a:pt x="153593" y="291033"/>
                  </a:lnTo>
                  <a:lnTo>
                    <a:pt x="152666" y="292303"/>
                  </a:lnTo>
                  <a:lnTo>
                    <a:pt x="148755" y="292303"/>
                  </a:lnTo>
                  <a:lnTo>
                    <a:pt x="152311" y="296113"/>
                  </a:lnTo>
                  <a:lnTo>
                    <a:pt x="152095" y="299923"/>
                  </a:lnTo>
                  <a:lnTo>
                    <a:pt x="149745" y="297383"/>
                  </a:lnTo>
                  <a:lnTo>
                    <a:pt x="147396" y="296113"/>
                  </a:lnTo>
                  <a:lnTo>
                    <a:pt x="145402" y="294843"/>
                  </a:lnTo>
                  <a:lnTo>
                    <a:pt x="143624" y="293573"/>
                  </a:lnTo>
                  <a:lnTo>
                    <a:pt x="144195" y="296113"/>
                  </a:lnTo>
                  <a:lnTo>
                    <a:pt x="147751" y="298653"/>
                  </a:lnTo>
                  <a:lnTo>
                    <a:pt x="149821" y="298653"/>
                  </a:lnTo>
                  <a:lnTo>
                    <a:pt x="150888" y="301193"/>
                  </a:lnTo>
                  <a:lnTo>
                    <a:pt x="150596" y="303733"/>
                  </a:lnTo>
                  <a:lnTo>
                    <a:pt x="148894" y="305003"/>
                  </a:lnTo>
                  <a:lnTo>
                    <a:pt x="146900" y="305003"/>
                  </a:lnTo>
                  <a:lnTo>
                    <a:pt x="145199" y="306273"/>
                  </a:lnTo>
                  <a:lnTo>
                    <a:pt x="143268" y="303733"/>
                  </a:lnTo>
                  <a:lnTo>
                    <a:pt x="137795" y="308813"/>
                  </a:lnTo>
                  <a:lnTo>
                    <a:pt x="135382" y="307543"/>
                  </a:lnTo>
                  <a:lnTo>
                    <a:pt x="134239" y="303733"/>
                  </a:lnTo>
                  <a:lnTo>
                    <a:pt x="133451" y="303733"/>
                  </a:lnTo>
                  <a:lnTo>
                    <a:pt x="133807" y="305003"/>
                  </a:lnTo>
                  <a:lnTo>
                    <a:pt x="135801" y="308813"/>
                  </a:lnTo>
                  <a:lnTo>
                    <a:pt x="136512" y="311353"/>
                  </a:lnTo>
                  <a:lnTo>
                    <a:pt x="133807" y="315163"/>
                  </a:lnTo>
                  <a:lnTo>
                    <a:pt x="134670" y="317703"/>
                  </a:lnTo>
                  <a:lnTo>
                    <a:pt x="138150" y="320243"/>
                  </a:lnTo>
                  <a:lnTo>
                    <a:pt x="138366" y="324053"/>
                  </a:lnTo>
                  <a:lnTo>
                    <a:pt x="137871" y="324053"/>
                  </a:lnTo>
                  <a:lnTo>
                    <a:pt x="136296" y="321513"/>
                  </a:lnTo>
                  <a:lnTo>
                    <a:pt x="133096" y="321513"/>
                  </a:lnTo>
                  <a:lnTo>
                    <a:pt x="129832" y="322783"/>
                  </a:lnTo>
                  <a:lnTo>
                    <a:pt x="129044" y="325323"/>
                  </a:lnTo>
                  <a:lnTo>
                    <a:pt x="130822" y="327863"/>
                  </a:lnTo>
                  <a:lnTo>
                    <a:pt x="130403" y="330403"/>
                  </a:lnTo>
                  <a:lnTo>
                    <a:pt x="128054" y="332943"/>
                  </a:lnTo>
                  <a:lnTo>
                    <a:pt x="129044" y="336753"/>
                  </a:lnTo>
                  <a:lnTo>
                    <a:pt x="130683" y="339293"/>
                  </a:lnTo>
                  <a:lnTo>
                    <a:pt x="132537" y="341833"/>
                  </a:lnTo>
                  <a:lnTo>
                    <a:pt x="135229" y="341833"/>
                  </a:lnTo>
                  <a:lnTo>
                    <a:pt x="138074" y="340563"/>
                  </a:lnTo>
                  <a:lnTo>
                    <a:pt x="136512" y="338023"/>
                  </a:lnTo>
                  <a:lnTo>
                    <a:pt x="136613" y="335546"/>
                  </a:lnTo>
                  <a:lnTo>
                    <a:pt x="136702" y="334149"/>
                  </a:lnTo>
                  <a:lnTo>
                    <a:pt x="138645" y="331673"/>
                  </a:lnTo>
                  <a:lnTo>
                    <a:pt x="139788" y="330403"/>
                  </a:lnTo>
                  <a:lnTo>
                    <a:pt x="141630" y="330403"/>
                  </a:lnTo>
                  <a:lnTo>
                    <a:pt x="142062" y="334213"/>
                  </a:lnTo>
                  <a:lnTo>
                    <a:pt x="143560" y="335483"/>
                  </a:lnTo>
                  <a:lnTo>
                    <a:pt x="143560" y="336753"/>
                  </a:lnTo>
                  <a:lnTo>
                    <a:pt x="140995" y="336753"/>
                  </a:lnTo>
                  <a:lnTo>
                    <a:pt x="142913" y="338023"/>
                  </a:lnTo>
                  <a:lnTo>
                    <a:pt x="141427" y="339293"/>
                  </a:lnTo>
                  <a:lnTo>
                    <a:pt x="138938" y="341833"/>
                  </a:lnTo>
                  <a:lnTo>
                    <a:pt x="142709" y="341833"/>
                  </a:lnTo>
                  <a:lnTo>
                    <a:pt x="141173" y="344322"/>
                  </a:lnTo>
                  <a:lnTo>
                    <a:pt x="141135" y="346913"/>
                  </a:lnTo>
                  <a:lnTo>
                    <a:pt x="137934" y="345643"/>
                  </a:lnTo>
                  <a:lnTo>
                    <a:pt x="139928" y="349453"/>
                  </a:lnTo>
                  <a:lnTo>
                    <a:pt x="142278" y="350723"/>
                  </a:lnTo>
                  <a:lnTo>
                    <a:pt x="144983" y="351993"/>
                  </a:lnTo>
                  <a:lnTo>
                    <a:pt x="144335" y="349453"/>
                  </a:lnTo>
                  <a:lnTo>
                    <a:pt x="145973" y="349453"/>
                  </a:lnTo>
                  <a:lnTo>
                    <a:pt x="146405" y="350723"/>
                  </a:lnTo>
                  <a:lnTo>
                    <a:pt x="148043" y="350723"/>
                  </a:lnTo>
                  <a:lnTo>
                    <a:pt x="148209" y="349453"/>
                  </a:lnTo>
                  <a:lnTo>
                    <a:pt x="148539" y="346913"/>
                  </a:lnTo>
                  <a:lnTo>
                    <a:pt x="144627" y="344373"/>
                  </a:lnTo>
                  <a:lnTo>
                    <a:pt x="143268" y="341833"/>
                  </a:lnTo>
                  <a:lnTo>
                    <a:pt x="145973" y="338023"/>
                  </a:lnTo>
                  <a:lnTo>
                    <a:pt x="146977" y="343103"/>
                  </a:lnTo>
                  <a:lnTo>
                    <a:pt x="149034" y="343103"/>
                  </a:lnTo>
                  <a:lnTo>
                    <a:pt x="149174" y="341833"/>
                  </a:lnTo>
                  <a:lnTo>
                    <a:pt x="148894" y="340563"/>
                  </a:lnTo>
                  <a:lnTo>
                    <a:pt x="147472" y="339293"/>
                  </a:lnTo>
                  <a:lnTo>
                    <a:pt x="149821" y="338023"/>
                  </a:lnTo>
                  <a:lnTo>
                    <a:pt x="151384" y="338023"/>
                  </a:lnTo>
                  <a:lnTo>
                    <a:pt x="152730" y="336753"/>
                  </a:lnTo>
                  <a:lnTo>
                    <a:pt x="154305" y="339293"/>
                  </a:lnTo>
                  <a:lnTo>
                    <a:pt x="155295" y="340563"/>
                  </a:lnTo>
                  <a:lnTo>
                    <a:pt x="157353" y="341833"/>
                  </a:lnTo>
                  <a:lnTo>
                    <a:pt x="159639" y="343103"/>
                  </a:lnTo>
                  <a:lnTo>
                    <a:pt x="158711" y="340563"/>
                  </a:lnTo>
                  <a:lnTo>
                    <a:pt x="156438" y="339293"/>
                  </a:lnTo>
                  <a:lnTo>
                    <a:pt x="155575" y="336753"/>
                  </a:lnTo>
                  <a:lnTo>
                    <a:pt x="157645" y="339293"/>
                  </a:lnTo>
                  <a:lnTo>
                    <a:pt x="160845" y="338023"/>
                  </a:lnTo>
                  <a:lnTo>
                    <a:pt x="162839" y="340563"/>
                  </a:lnTo>
                  <a:lnTo>
                    <a:pt x="163309" y="338023"/>
                  </a:lnTo>
                  <a:lnTo>
                    <a:pt x="163550" y="336753"/>
                  </a:lnTo>
                  <a:lnTo>
                    <a:pt x="161556" y="335483"/>
                  </a:lnTo>
                  <a:lnTo>
                    <a:pt x="160350" y="334213"/>
                  </a:lnTo>
                  <a:lnTo>
                    <a:pt x="162052" y="334213"/>
                  </a:lnTo>
                  <a:lnTo>
                    <a:pt x="163830" y="330403"/>
                  </a:lnTo>
                  <a:lnTo>
                    <a:pt x="166179" y="334213"/>
                  </a:lnTo>
                  <a:lnTo>
                    <a:pt x="168668" y="332943"/>
                  </a:lnTo>
                  <a:lnTo>
                    <a:pt x="167386" y="330403"/>
                  </a:lnTo>
                  <a:lnTo>
                    <a:pt x="166039" y="329133"/>
                  </a:lnTo>
                  <a:lnTo>
                    <a:pt x="164820" y="326593"/>
                  </a:lnTo>
                  <a:lnTo>
                    <a:pt x="165747" y="324053"/>
                  </a:lnTo>
                  <a:lnTo>
                    <a:pt x="166814" y="325323"/>
                  </a:lnTo>
                  <a:lnTo>
                    <a:pt x="168313" y="330403"/>
                  </a:lnTo>
                  <a:lnTo>
                    <a:pt x="170522" y="331673"/>
                  </a:lnTo>
                  <a:lnTo>
                    <a:pt x="169875" y="329133"/>
                  </a:lnTo>
                  <a:lnTo>
                    <a:pt x="173012" y="331673"/>
                  </a:lnTo>
                  <a:lnTo>
                    <a:pt x="172224" y="329133"/>
                  </a:lnTo>
                  <a:lnTo>
                    <a:pt x="174498" y="327863"/>
                  </a:lnTo>
                  <a:lnTo>
                    <a:pt x="176491" y="329133"/>
                  </a:lnTo>
                  <a:lnTo>
                    <a:pt x="176161" y="327863"/>
                  </a:lnTo>
                  <a:lnTo>
                    <a:pt x="175501" y="325323"/>
                  </a:lnTo>
                  <a:lnTo>
                    <a:pt x="178701" y="329133"/>
                  </a:lnTo>
                  <a:lnTo>
                    <a:pt x="179197" y="327863"/>
                  </a:lnTo>
                  <a:lnTo>
                    <a:pt x="178701" y="325323"/>
                  </a:lnTo>
                  <a:lnTo>
                    <a:pt x="180695" y="324053"/>
                  </a:lnTo>
                  <a:lnTo>
                    <a:pt x="182753" y="321513"/>
                  </a:lnTo>
                  <a:lnTo>
                    <a:pt x="185877" y="324053"/>
                  </a:lnTo>
                  <a:lnTo>
                    <a:pt x="185166" y="322783"/>
                  </a:lnTo>
                  <a:lnTo>
                    <a:pt x="183896" y="320243"/>
                  </a:lnTo>
                  <a:lnTo>
                    <a:pt x="186448" y="318973"/>
                  </a:lnTo>
                  <a:lnTo>
                    <a:pt x="187020" y="320243"/>
                  </a:lnTo>
                  <a:lnTo>
                    <a:pt x="189014" y="321513"/>
                  </a:lnTo>
                  <a:lnTo>
                    <a:pt x="191147" y="316433"/>
                  </a:lnTo>
                  <a:lnTo>
                    <a:pt x="194983" y="315163"/>
                  </a:lnTo>
                  <a:lnTo>
                    <a:pt x="198970" y="312623"/>
                  </a:lnTo>
                  <a:lnTo>
                    <a:pt x="202171" y="311353"/>
                  </a:lnTo>
                  <a:lnTo>
                    <a:pt x="205016" y="308813"/>
                  </a:lnTo>
                  <a:lnTo>
                    <a:pt x="208432" y="308813"/>
                  </a:lnTo>
                  <a:lnTo>
                    <a:pt x="207098" y="306273"/>
                  </a:lnTo>
                  <a:lnTo>
                    <a:pt x="206438" y="305003"/>
                  </a:lnTo>
                  <a:lnTo>
                    <a:pt x="207365" y="305003"/>
                  </a:lnTo>
                  <a:lnTo>
                    <a:pt x="209423" y="307543"/>
                  </a:lnTo>
                  <a:lnTo>
                    <a:pt x="208927" y="303733"/>
                  </a:lnTo>
                  <a:lnTo>
                    <a:pt x="210921" y="302463"/>
                  </a:lnTo>
                  <a:lnTo>
                    <a:pt x="213410" y="305003"/>
                  </a:lnTo>
                  <a:lnTo>
                    <a:pt x="214909" y="302463"/>
                  </a:lnTo>
                  <a:lnTo>
                    <a:pt x="223583" y="297383"/>
                  </a:lnTo>
                  <a:lnTo>
                    <a:pt x="224536" y="296113"/>
                  </a:lnTo>
                  <a:lnTo>
                    <a:pt x="228346" y="291033"/>
                  </a:lnTo>
                  <a:lnTo>
                    <a:pt x="236601" y="289763"/>
                  </a:lnTo>
                  <a:lnTo>
                    <a:pt x="237096" y="288493"/>
                  </a:lnTo>
                  <a:lnTo>
                    <a:pt x="237172" y="284683"/>
                  </a:lnTo>
                  <a:lnTo>
                    <a:pt x="242290" y="285953"/>
                  </a:lnTo>
                  <a:lnTo>
                    <a:pt x="243001" y="284683"/>
                  </a:lnTo>
                  <a:lnTo>
                    <a:pt x="243713" y="283413"/>
                  </a:lnTo>
                  <a:lnTo>
                    <a:pt x="243852" y="282143"/>
                  </a:lnTo>
                  <a:lnTo>
                    <a:pt x="245630" y="280873"/>
                  </a:lnTo>
                  <a:lnTo>
                    <a:pt x="247624" y="282143"/>
                  </a:lnTo>
                  <a:lnTo>
                    <a:pt x="248907" y="280873"/>
                  </a:lnTo>
                  <a:lnTo>
                    <a:pt x="251117" y="277063"/>
                  </a:lnTo>
                  <a:lnTo>
                    <a:pt x="254812" y="277063"/>
                  </a:lnTo>
                  <a:lnTo>
                    <a:pt x="253746" y="278333"/>
                  </a:lnTo>
                  <a:lnTo>
                    <a:pt x="251891" y="278333"/>
                  </a:lnTo>
                  <a:lnTo>
                    <a:pt x="251117" y="280873"/>
                  </a:lnTo>
                  <a:lnTo>
                    <a:pt x="260286" y="284683"/>
                  </a:lnTo>
                  <a:lnTo>
                    <a:pt x="260578" y="284683"/>
                  </a:lnTo>
                  <a:lnTo>
                    <a:pt x="258368" y="291033"/>
                  </a:lnTo>
                  <a:lnTo>
                    <a:pt x="258229" y="289763"/>
                  </a:lnTo>
                  <a:lnTo>
                    <a:pt x="258089" y="288493"/>
                  </a:lnTo>
                  <a:lnTo>
                    <a:pt x="255092" y="288493"/>
                  </a:lnTo>
                  <a:lnTo>
                    <a:pt x="251256" y="289763"/>
                  </a:lnTo>
                  <a:lnTo>
                    <a:pt x="249123" y="287223"/>
                  </a:lnTo>
                  <a:lnTo>
                    <a:pt x="247053" y="283413"/>
                  </a:lnTo>
                  <a:lnTo>
                    <a:pt x="243852" y="287223"/>
                  </a:lnTo>
                  <a:lnTo>
                    <a:pt x="240804" y="289763"/>
                  </a:lnTo>
                  <a:lnTo>
                    <a:pt x="237528" y="292303"/>
                  </a:lnTo>
                  <a:lnTo>
                    <a:pt x="235470" y="294843"/>
                  </a:lnTo>
                  <a:lnTo>
                    <a:pt x="234327" y="296113"/>
                  </a:lnTo>
                  <a:lnTo>
                    <a:pt x="234327" y="302463"/>
                  </a:lnTo>
                  <a:lnTo>
                    <a:pt x="233680" y="304622"/>
                  </a:lnTo>
                  <a:lnTo>
                    <a:pt x="233680" y="313893"/>
                  </a:lnTo>
                  <a:lnTo>
                    <a:pt x="231343" y="316433"/>
                  </a:lnTo>
                  <a:lnTo>
                    <a:pt x="229768" y="313893"/>
                  </a:lnTo>
                  <a:lnTo>
                    <a:pt x="230276" y="312623"/>
                  </a:lnTo>
                  <a:lnTo>
                    <a:pt x="230124" y="311353"/>
                  </a:lnTo>
                  <a:lnTo>
                    <a:pt x="231838" y="311353"/>
                  </a:lnTo>
                  <a:lnTo>
                    <a:pt x="233680" y="313893"/>
                  </a:lnTo>
                  <a:lnTo>
                    <a:pt x="233680" y="304622"/>
                  </a:lnTo>
                  <a:lnTo>
                    <a:pt x="233184" y="306273"/>
                  </a:lnTo>
                  <a:lnTo>
                    <a:pt x="230200" y="307543"/>
                  </a:lnTo>
                  <a:lnTo>
                    <a:pt x="229209" y="308813"/>
                  </a:lnTo>
                  <a:lnTo>
                    <a:pt x="227431" y="308813"/>
                  </a:lnTo>
                  <a:lnTo>
                    <a:pt x="227431" y="306273"/>
                  </a:lnTo>
                  <a:lnTo>
                    <a:pt x="226720" y="303733"/>
                  </a:lnTo>
                  <a:lnTo>
                    <a:pt x="224434" y="305003"/>
                  </a:lnTo>
                  <a:lnTo>
                    <a:pt x="220662" y="310083"/>
                  </a:lnTo>
                  <a:lnTo>
                    <a:pt x="219532" y="310743"/>
                  </a:lnTo>
                  <a:lnTo>
                    <a:pt x="219532" y="329133"/>
                  </a:lnTo>
                  <a:lnTo>
                    <a:pt x="217893" y="330403"/>
                  </a:lnTo>
                  <a:lnTo>
                    <a:pt x="215976" y="327863"/>
                  </a:lnTo>
                  <a:lnTo>
                    <a:pt x="217538" y="327863"/>
                  </a:lnTo>
                  <a:lnTo>
                    <a:pt x="219532" y="329133"/>
                  </a:lnTo>
                  <a:lnTo>
                    <a:pt x="219532" y="310743"/>
                  </a:lnTo>
                  <a:lnTo>
                    <a:pt x="214122" y="313893"/>
                  </a:lnTo>
                  <a:lnTo>
                    <a:pt x="213626" y="314655"/>
                  </a:lnTo>
                  <a:lnTo>
                    <a:pt x="213626" y="322783"/>
                  </a:lnTo>
                  <a:lnTo>
                    <a:pt x="212991" y="323405"/>
                  </a:lnTo>
                  <a:lnTo>
                    <a:pt x="212991" y="357073"/>
                  </a:lnTo>
                  <a:lnTo>
                    <a:pt x="210845" y="355803"/>
                  </a:lnTo>
                  <a:lnTo>
                    <a:pt x="208356" y="357073"/>
                  </a:lnTo>
                  <a:lnTo>
                    <a:pt x="207289" y="355346"/>
                  </a:lnTo>
                  <a:lnTo>
                    <a:pt x="207289" y="377393"/>
                  </a:lnTo>
                  <a:lnTo>
                    <a:pt x="205803" y="378663"/>
                  </a:lnTo>
                  <a:lnTo>
                    <a:pt x="204444" y="377393"/>
                  </a:lnTo>
                  <a:lnTo>
                    <a:pt x="206222" y="376123"/>
                  </a:lnTo>
                  <a:lnTo>
                    <a:pt x="207289" y="377393"/>
                  </a:lnTo>
                  <a:lnTo>
                    <a:pt x="207289" y="355346"/>
                  </a:lnTo>
                  <a:lnTo>
                    <a:pt x="206794" y="354533"/>
                  </a:lnTo>
                  <a:lnTo>
                    <a:pt x="205308" y="353263"/>
                  </a:lnTo>
                  <a:lnTo>
                    <a:pt x="207441" y="350723"/>
                  </a:lnTo>
                  <a:lnTo>
                    <a:pt x="209423" y="351993"/>
                  </a:lnTo>
                  <a:lnTo>
                    <a:pt x="210210" y="354533"/>
                  </a:lnTo>
                  <a:lnTo>
                    <a:pt x="212128" y="354533"/>
                  </a:lnTo>
                  <a:lnTo>
                    <a:pt x="212991" y="357073"/>
                  </a:lnTo>
                  <a:lnTo>
                    <a:pt x="212991" y="323405"/>
                  </a:lnTo>
                  <a:lnTo>
                    <a:pt x="210997" y="325323"/>
                  </a:lnTo>
                  <a:lnTo>
                    <a:pt x="209931" y="324053"/>
                  </a:lnTo>
                  <a:lnTo>
                    <a:pt x="212064" y="321513"/>
                  </a:lnTo>
                  <a:lnTo>
                    <a:pt x="213626" y="322783"/>
                  </a:lnTo>
                  <a:lnTo>
                    <a:pt x="213626" y="314655"/>
                  </a:lnTo>
                  <a:lnTo>
                    <a:pt x="209931" y="320243"/>
                  </a:lnTo>
                  <a:lnTo>
                    <a:pt x="204381" y="325323"/>
                  </a:lnTo>
                  <a:lnTo>
                    <a:pt x="204736" y="329133"/>
                  </a:lnTo>
                  <a:lnTo>
                    <a:pt x="202247" y="329133"/>
                  </a:lnTo>
                  <a:lnTo>
                    <a:pt x="195694" y="331673"/>
                  </a:lnTo>
                  <a:lnTo>
                    <a:pt x="193421" y="335483"/>
                  </a:lnTo>
                  <a:lnTo>
                    <a:pt x="190576" y="339293"/>
                  </a:lnTo>
                  <a:lnTo>
                    <a:pt x="198120" y="341833"/>
                  </a:lnTo>
                  <a:lnTo>
                    <a:pt x="201041" y="344373"/>
                  </a:lnTo>
                  <a:lnTo>
                    <a:pt x="203174" y="345643"/>
                  </a:lnTo>
                  <a:lnTo>
                    <a:pt x="204444" y="348183"/>
                  </a:lnTo>
                  <a:lnTo>
                    <a:pt x="203377" y="350723"/>
                  </a:lnTo>
                  <a:lnTo>
                    <a:pt x="203238" y="351231"/>
                  </a:lnTo>
                  <a:lnTo>
                    <a:pt x="203238" y="365963"/>
                  </a:lnTo>
                  <a:lnTo>
                    <a:pt x="200685" y="367233"/>
                  </a:lnTo>
                  <a:lnTo>
                    <a:pt x="199326" y="365963"/>
                  </a:lnTo>
                  <a:lnTo>
                    <a:pt x="198894" y="365544"/>
                  </a:lnTo>
                  <a:lnTo>
                    <a:pt x="198894" y="371043"/>
                  </a:lnTo>
                  <a:lnTo>
                    <a:pt x="198539" y="373583"/>
                  </a:lnTo>
                  <a:lnTo>
                    <a:pt x="197827" y="374853"/>
                  </a:lnTo>
                  <a:lnTo>
                    <a:pt x="195770" y="374853"/>
                  </a:lnTo>
                  <a:lnTo>
                    <a:pt x="193281" y="372313"/>
                  </a:lnTo>
                  <a:lnTo>
                    <a:pt x="193497" y="369773"/>
                  </a:lnTo>
                  <a:lnTo>
                    <a:pt x="194779" y="368503"/>
                  </a:lnTo>
                  <a:lnTo>
                    <a:pt x="198475" y="368503"/>
                  </a:lnTo>
                  <a:lnTo>
                    <a:pt x="198615" y="369773"/>
                  </a:lnTo>
                  <a:lnTo>
                    <a:pt x="198894" y="371043"/>
                  </a:lnTo>
                  <a:lnTo>
                    <a:pt x="198894" y="365544"/>
                  </a:lnTo>
                  <a:lnTo>
                    <a:pt x="198043" y="364693"/>
                  </a:lnTo>
                  <a:lnTo>
                    <a:pt x="198475" y="363423"/>
                  </a:lnTo>
                  <a:lnTo>
                    <a:pt x="200177" y="363423"/>
                  </a:lnTo>
                  <a:lnTo>
                    <a:pt x="200393" y="364693"/>
                  </a:lnTo>
                  <a:lnTo>
                    <a:pt x="201460" y="364693"/>
                  </a:lnTo>
                  <a:lnTo>
                    <a:pt x="203238" y="365963"/>
                  </a:lnTo>
                  <a:lnTo>
                    <a:pt x="203238" y="351231"/>
                  </a:lnTo>
                  <a:lnTo>
                    <a:pt x="202311" y="354533"/>
                  </a:lnTo>
                  <a:lnTo>
                    <a:pt x="200113" y="357073"/>
                  </a:lnTo>
                  <a:lnTo>
                    <a:pt x="196761" y="357073"/>
                  </a:lnTo>
                  <a:lnTo>
                    <a:pt x="193205" y="355803"/>
                  </a:lnTo>
                  <a:lnTo>
                    <a:pt x="190576" y="354533"/>
                  </a:lnTo>
                  <a:lnTo>
                    <a:pt x="187731" y="357073"/>
                  </a:lnTo>
                  <a:lnTo>
                    <a:pt x="187452" y="356958"/>
                  </a:lnTo>
                  <a:lnTo>
                    <a:pt x="187452" y="362153"/>
                  </a:lnTo>
                  <a:lnTo>
                    <a:pt x="183896" y="362153"/>
                  </a:lnTo>
                  <a:lnTo>
                    <a:pt x="182321" y="363423"/>
                  </a:lnTo>
                  <a:lnTo>
                    <a:pt x="179057" y="363423"/>
                  </a:lnTo>
                  <a:lnTo>
                    <a:pt x="179628" y="359613"/>
                  </a:lnTo>
                  <a:lnTo>
                    <a:pt x="180695" y="358343"/>
                  </a:lnTo>
                  <a:lnTo>
                    <a:pt x="182041" y="357073"/>
                  </a:lnTo>
                  <a:lnTo>
                    <a:pt x="186524" y="357073"/>
                  </a:lnTo>
                  <a:lnTo>
                    <a:pt x="186944" y="359613"/>
                  </a:lnTo>
                  <a:lnTo>
                    <a:pt x="187452" y="362153"/>
                  </a:lnTo>
                  <a:lnTo>
                    <a:pt x="187452" y="356958"/>
                  </a:lnTo>
                  <a:lnTo>
                    <a:pt x="184886" y="355803"/>
                  </a:lnTo>
                  <a:lnTo>
                    <a:pt x="181686" y="354533"/>
                  </a:lnTo>
                  <a:lnTo>
                    <a:pt x="183819" y="353263"/>
                  </a:lnTo>
                  <a:lnTo>
                    <a:pt x="182968" y="351993"/>
                  </a:lnTo>
                  <a:lnTo>
                    <a:pt x="179476" y="349453"/>
                  </a:lnTo>
                  <a:lnTo>
                    <a:pt x="180047" y="348183"/>
                  </a:lnTo>
                  <a:lnTo>
                    <a:pt x="183324" y="346913"/>
                  </a:lnTo>
                  <a:lnTo>
                    <a:pt x="184454" y="345643"/>
                  </a:lnTo>
                  <a:lnTo>
                    <a:pt x="184746" y="344373"/>
                  </a:lnTo>
                  <a:lnTo>
                    <a:pt x="178612" y="348183"/>
                  </a:lnTo>
                  <a:lnTo>
                    <a:pt x="173875" y="353263"/>
                  </a:lnTo>
                  <a:lnTo>
                    <a:pt x="170307" y="359613"/>
                  </a:lnTo>
                  <a:lnTo>
                    <a:pt x="167741" y="367233"/>
                  </a:lnTo>
                  <a:lnTo>
                    <a:pt x="166966" y="369773"/>
                  </a:lnTo>
                  <a:lnTo>
                    <a:pt x="169875" y="368503"/>
                  </a:lnTo>
                  <a:lnTo>
                    <a:pt x="170802" y="371043"/>
                  </a:lnTo>
                  <a:lnTo>
                    <a:pt x="172859" y="369773"/>
                  </a:lnTo>
                  <a:lnTo>
                    <a:pt x="174574" y="368503"/>
                  </a:lnTo>
                  <a:lnTo>
                    <a:pt x="176707" y="367233"/>
                  </a:lnTo>
                  <a:lnTo>
                    <a:pt x="178981" y="367233"/>
                  </a:lnTo>
                  <a:lnTo>
                    <a:pt x="181254" y="368503"/>
                  </a:lnTo>
                  <a:lnTo>
                    <a:pt x="180695" y="371043"/>
                  </a:lnTo>
                  <a:lnTo>
                    <a:pt x="175501" y="373583"/>
                  </a:lnTo>
                  <a:lnTo>
                    <a:pt x="175069" y="376123"/>
                  </a:lnTo>
                  <a:lnTo>
                    <a:pt x="177139" y="381203"/>
                  </a:lnTo>
                  <a:lnTo>
                    <a:pt x="176136" y="383743"/>
                  </a:lnTo>
                  <a:lnTo>
                    <a:pt x="177558" y="383743"/>
                  </a:lnTo>
                  <a:lnTo>
                    <a:pt x="178701" y="385013"/>
                  </a:lnTo>
                  <a:lnTo>
                    <a:pt x="181051" y="383743"/>
                  </a:lnTo>
                  <a:lnTo>
                    <a:pt x="179692" y="381203"/>
                  </a:lnTo>
                  <a:lnTo>
                    <a:pt x="180479" y="378663"/>
                  </a:lnTo>
                  <a:lnTo>
                    <a:pt x="182537" y="381203"/>
                  </a:lnTo>
                  <a:lnTo>
                    <a:pt x="184810" y="378663"/>
                  </a:lnTo>
                  <a:lnTo>
                    <a:pt x="185166" y="378663"/>
                  </a:lnTo>
                  <a:lnTo>
                    <a:pt x="189090" y="381203"/>
                  </a:lnTo>
                  <a:lnTo>
                    <a:pt x="192430" y="383743"/>
                  </a:lnTo>
                  <a:lnTo>
                    <a:pt x="192709" y="386283"/>
                  </a:lnTo>
                  <a:lnTo>
                    <a:pt x="189865" y="390093"/>
                  </a:lnTo>
                  <a:lnTo>
                    <a:pt x="187731" y="392633"/>
                  </a:lnTo>
                  <a:lnTo>
                    <a:pt x="185102" y="390093"/>
                  </a:lnTo>
                  <a:lnTo>
                    <a:pt x="183896" y="388823"/>
                  </a:lnTo>
                  <a:lnTo>
                    <a:pt x="183388" y="388429"/>
                  </a:lnTo>
                  <a:lnTo>
                    <a:pt x="183388" y="393903"/>
                  </a:lnTo>
                  <a:lnTo>
                    <a:pt x="180479" y="393903"/>
                  </a:lnTo>
                  <a:lnTo>
                    <a:pt x="179768" y="392633"/>
                  </a:lnTo>
                  <a:lnTo>
                    <a:pt x="180619" y="391363"/>
                  </a:lnTo>
                  <a:lnTo>
                    <a:pt x="182397" y="390093"/>
                  </a:lnTo>
                  <a:lnTo>
                    <a:pt x="182892" y="391363"/>
                  </a:lnTo>
                  <a:lnTo>
                    <a:pt x="183388" y="393903"/>
                  </a:lnTo>
                  <a:lnTo>
                    <a:pt x="183388" y="388429"/>
                  </a:lnTo>
                  <a:lnTo>
                    <a:pt x="182257" y="387553"/>
                  </a:lnTo>
                  <a:lnTo>
                    <a:pt x="180619" y="386283"/>
                  </a:lnTo>
                  <a:lnTo>
                    <a:pt x="176491" y="387553"/>
                  </a:lnTo>
                  <a:lnTo>
                    <a:pt x="172859" y="386283"/>
                  </a:lnTo>
                  <a:lnTo>
                    <a:pt x="175425" y="390093"/>
                  </a:lnTo>
                  <a:lnTo>
                    <a:pt x="173570" y="391363"/>
                  </a:lnTo>
                  <a:lnTo>
                    <a:pt x="170726" y="392633"/>
                  </a:lnTo>
                  <a:lnTo>
                    <a:pt x="168389" y="391363"/>
                  </a:lnTo>
                  <a:lnTo>
                    <a:pt x="169875" y="388823"/>
                  </a:lnTo>
                  <a:lnTo>
                    <a:pt x="169951" y="387553"/>
                  </a:lnTo>
                  <a:lnTo>
                    <a:pt x="165328" y="388823"/>
                  </a:lnTo>
                  <a:lnTo>
                    <a:pt x="165392" y="385013"/>
                  </a:lnTo>
                  <a:lnTo>
                    <a:pt x="164185" y="382473"/>
                  </a:lnTo>
                  <a:lnTo>
                    <a:pt x="162483" y="383743"/>
                  </a:lnTo>
                  <a:lnTo>
                    <a:pt x="160985" y="385013"/>
                  </a:lnTo>
                  <a:lnTo>
                    <a:pt x="156286" y="388823"/>
                  </a:lnTo>
                  <a:lnTo>
                    <a:pt x="159639" y="391363"/>
                  </a:lnTo>
                  <a:lnTo>
                    <a:pt x="162763" y="393903"/>
                  </a:lnTo>
                  <a:lnTo>
                    <a:pt x="163207" y="395909"/>
                  </a:lnTo>
                  <a:lnTo>
                    <a:pt x="163271" y="396570"/>
                  </a:lnTo>
                  <a:lnTo>
                    <a:pt x="160845" y="401523"/>
                  </a:lnTo>
                  <a:lnTo>
                    <a:pt x="159639" y="404063"/>
                  </a:lnTo>
                  <a:lnTo>
                    <a:pt x="158140" y="405333"/>
                  </a:lnTo>
                  <a:lnTo>
                    <a:pt x="158572" y="409143"/>
                  </a:lnTo>
                  <a:lnTo>
                    <a:pt x="159131" y="410413"/>
                  </a:lnTo>
                  <a:lnTo>
                    <a:pt x="160274" y="410413"/>
                  </a:lnTo>
                  <a:lnTo>
                    <a:pt x="161124" y="409143"/>
                  </a:lnTo>
                  <a:lnTo>
                    <a:pt x="166890" y="407873"/>
                  </a:lnTo>
                  <a:lnTo>
                    <a:pt x="169659" y="402793"/>
                  </a:lnTo>
                  <a:lnTo>
                    <a:pt x="168592" y="396443"/>
                  </a:lnTo>
                  <a:lnTo>
                    <a:pt x="172504" y="397713"/>
                  </a:lnTo>
                  <a:lnTo>
                    <a:pt x="170802" y="400253"/>
                  </a:lnTo>
                  <a:lnTo>
                    <a:pt x="172008" y="402793"/>
                  </a:lnTo>
                  <a:lnTo>
                    <a:pt x="179222" y="398983"/>
                  </a:lnTo>
                  <a:lnTo>
                    <a:pt x="183134" y="396443"/>
                  </a:lnTo>
                  <a:lnTo>
                    <a:pt x="187045" y="393903"/>
                  </a:lnTo>
                  <a:lnTo>
                    <a:pt x="189014" y="392633"/>
                  </a:lnTo>
                  <a:lnTo>
                    <a:pt x="200748" y="385013"/>
                  </a:lnTo>
                  <a:lnTo>
                    <a:pt x="201041" y="388823"/>
                  </a:lnTo>
                  <a:lnTo>
                    <a:pt x="200113" y="391363"/>
                  </a:lnTo>
                  <a:lnTo>
                    <a:pt x="198894" y="392201"/>
                  </a:lnTo>
                  <a:lnTo>
                    <a:pt x="198894" y="409143"/>
                  </a:lnTo>
                  <a:lnTo>
                    <a:pt x="198335" y="411683"/>
                  </a:lnTo>
                  <a:lnTo>
                    <a:pt x="198183" y="415493"/>
                  </a:lnTo>
                  <a:lnTo>
                    <a:pt x="194208" y="414223"/>
                  </a:lnTo>
                  <a:lnTo>
                    <a:pt x="192570" y="414223"/>
                  </a:lnTo>
                  <a:lnTo>
                    <a:pt x="192074" y="415493"/>
                  </a:lnTo>
                  <a:lnTo>
                    <a:pt x="191147" y="415493"/>
                  </a:lnTo>
                  <a:lnTo>
                    <a:pt x="187515" y="416763"/>
                  </a:lnTo>
                  <a:lnTo>
                    <a:pt x="188010" y="412953"/>
                  </a:lnTo>
                  <a:lnTo>
                    <a:pt x="191719" y="409143"/>
                  </a:lnTo>
                  <a:lnTo>
                    <a:pt x="193497" y="409143"/>
                  </a:lnTo>
                  <a:lnTo>
                    <a:pt x="195554" y="412953"/>
                  </a:lnTo>
                  <a:lnTo>
                    <a:pt x="197192" y="411683"/>
                  </a:lnTo>
                  <a:lnTo>
                    <a:pt x="198894" y="409143"/>
                  </a:lnTo>
                  <a:lnTo>
                    <a:pt x="198894" y="392201"/>
                  </a:lnTo>
                  <a:lnTo>
                    <a:pt x="198259" y="392633"/>
                  </a:lnTo>
                  <a:lnTo>
                    <a:pt x="194424" y="395173"/>
                  </a:lnTo>
                  <a:lnTo>
                    <a:pt x="192430" y="400253"/>
                  </a:lnTo>
                  <a:lnTo>
                    <a:pt x="187591" y="402793"/>
                  </a:lnTo>
                  <a:lnTo>
                    <a:pt x="186309" y="404063"/>
                  </a:lnTo>
                  <a:lnTo>
                    <a:pt x="188582" y="404063"/>
                  </a:lnTo>
                  <a:lnTo>
                    <a:pt x="191287" y="404063"/>
                  </a:lnTo>
                  <a:lnTo>
                    <a:pt x="194843" y="402793"/>
                  </a:lnTo>
                  <a:lnTo>
                    <a:pt x="195694" y="402793"/>
                  </a:lnTo>
                  <a:lnTo>
                    <a:pt x="198335" y="405333"/>
                  </a:lnTo>
                  <a:lnTo>
                    <a:pt x="195630" y="406603"/>
                  </a:lnTo>
                  <a:lnTo>
                    <a:pt x="192290" y="407873"/>
                  </a:lnTo>
                  <a:lnTo>
                    <a:pt x="189814" y="405333"/>
                  </a:lnTo>
                  <a:lnTo>
                    <a:pt x="189560" y="405066"/>
                  </a:lnTo>
                  <a:lnTo>
                    <a:pt x="189953" y="404837"/>
                  </a:lnTo>
                  <a:lnTo>
                    <a:pt x="189331" y="404837"/>
                  </a:lnTo>
                  <a:lnTo>
                    <a:pt x="187998" y="404837"/>
                  </a:lnTo>
                  <a:lnTo>
                    <a:pt x="185674" y="407873"/>
                  </a:lnTo>
                  <a:lnTo>
                    <a:pt x="185026" y="407873"/>
                  </a:lnTo>
                  <a:lnTo>
                    <a:pt x="183248" y="405333"/>
                  </a:lnTo>
                  <a:lnTo>
                    <a:pt x="181610" y="407873"/>
                  </a:lnTo>
                  <a:lnTo>
                    <a:pt x="180403" y="407873"/>
                  </a:lnTo>
                  <a:lnTo>
                    <a:pt x="177990" y="410413"/>
                  </a:lnTo>
                  <a:lnTo>
                    <a:pt x="175920" y="411683"/>
                  </a:lnTo>
                  <a:lnTo>
                    <a:pt x="173647" y="414223"/>
                  </a:lnTo>
                  <a:lnTo>
                    <a:pt x="173367" y="416763"/>
                  </a:lnTo>
                  <a:lnTo>
                    <a:pt x="175564" y="418033"/>
                  </a:lnTo>
                  <a:lnTo>
                    <a:pt x="176060" y="420573"/>
                  </a:lnTo>
                  <a:lnTo>
                    <a:pt x="172580" y="421843"/>
                  </a:lnTo>
                  <a:lnTo>
                    <a:pt x="171157" y="423113"/>
                  </a:lnTo>
                  <a:lnTo>
                    <a:pt x="170370" y="424383"/>
                  </a:lnTo>
                  <a:lnTo>
                    <a:pt x="170662" y="425653"/>
                  </a:lnTo>
                  <a:lnTo>
                    <a:pt x="170878" y="428193"/>
                  </a:lnTo>
                  <a:lnTo>
                    <a:pt x="172300" y="428193"/>
                  </a:lnTo>
                  <a:lnTo>
                    <a:pt x="178269" y="429463"/>
                  </a:lnTo>
                  <a:lnTo>
                    <a:pt x="177634" y="434543"/>
                  </a:lnTo>
                  <a:lnTo>
                    <a:pt x="178130" y="435813"/>
                  </a:lnTo>
                  <a:lnTo>
                    <a:pt x="179628" y="433273"/>
                  </a:lnTo>
                  <a:lnTo>
                    <a:pt x="181610" y="428193"/>
                  </a:lnTo>
                  <a:lnTo>
                    <a:pt x="183248" y="426923"/>
                  </a:lnTo>
                  <a:lnTo>
                    <a:pt x="186169" y="424383"/>
                  </a:lnTo>
                  <a:lnTo>
                    <a:pt x="190792" y="424383"/>
                  </a:lnTo>
                  <a:lnTo>
                    <a:pt x="194068" y="428193"/>
                  </a:lnTo>
                  <a:lnTo>
                    <a:pt x="197192" y="430733"/>
                  </a:lnTo>
                  <a:lnTo>
                    <a:pt x="194132" y="433273"/>
                  </a:lnTo>
                  <a:lnTo>
                    <a:pt x="192570" y="434543"/>
                  </a:lnTo>
                  <a:lnTo>
                    <a:pt x="191427" y="435813"/>
                  </a:lnTo>
                  <a:lnTo>
                    <a:pt x="190080" y="437083"/>
                  </a:lnTo>
                  <a:lnTo>
                    <a:pt x="189509" y="439623"/>
                  </a:lnTo>
                  <a:lnTo>
                    <a:pt x="188582" y="442163"/>
                  </a:lnTo>
                  <a:lnTo>
                    <a:pt x="190004" y="443433"/>
                  </a:lnTo>
                  <a:lnTo>
                    <a:pt x="191782" y="445973"/>
                  </a:lnTo>
                  <a:lnTo>
                    <a:pt x="195491" y="447243"/>
                  </a:lnTo>
                  <a:lnTo>
                    <a:pt x="197688" y="445973"/>
                  </a:lnTo>
                  <a:lnTo>
                    <a:pt x="197764" y="443395"/>
                  </a:lnTo>
                  <a:lnTo>
                    <a:pt x="197904" y="442163"/>
                  </a:lnTo>
                  <a:lnTo>
                    <a:pt x="197904" y="440893"/>
                  </a:lnTo>
                  <a:lnTo>
                    <a:pt x="198335" y="437083"/>
                  </a:lnTo>
                  <a:lnTo>
                    <a:pt x="199961" y="435813"/>
                  </a:lnTo>
                  <a:lnTo>
                    <a:pt x="203809" y="438353"/>
                  </a:lnTo>
                  <a:lnTo>
                    <a:pt x="206375" y="439623"/>
                  </a:lnTo>
                  <a:lnTo>
                    <a:pt x="208711" y="442163"/>
                  </a:lnTo>
                  <a:lnTo>
                    <a:pt x="213982" y="445973"/>
                  </a:lnTo>
                  <a:lnTo>
                    <a:pt x="216687" y="445973"/>
                  </a:lnTo>
                  <a:lnTo>
                    <a:pt x="220599" y="442163"/>
                  </a:lnTo>
                  <a:lnTo>
                    <a:pt x="221945" y="439623"/>
                  </a:lnTo>
                  <a:lnTo>
                    <a:pt x="222237" y="438353"/>
                  </a:lnTo>
                  <a:lnTo>
                    <a:pt x="222872" y="437083"/>
                  </a:lnTo>
                  <a:lnTo>
                    <a:pt x="223583" y="437083"/>
                  </a:lnTo>
                  <a:lnTo>
                    <a:pt x="222237" y="440893"/>
                  </a:lnTo>
                  <a:lnTo>
                    <a:pt x="224510" y="443433"/>
                  </a:lnTo>
                  <a:lnTo>
                    <a:pt x="223659" y="447243"/>
                  </a:lnTo>
                  <a:lnTo>
                    <a:pt x="221881" y="445973"/>
                  </a:lnTo>
                  <a:lnTo>
                    <a:pt x="222021" y="447243"/>
                  </a:lnTo>
                  <a:lnTo>
                    <a:pt x="224510" y="451053"/>
                  </a:lnTo>
                  <a:lnTo>
                    <a:pt x="226720" y="454863"/>
                  </a:lnTo>
                  <a:lnTo>
                    <a:pt x="226504" y="459943"/>
                  </a:lnTo>
                  <a:lnTo>
                    <a:pt x="224078" y="463753"/>
                  </a:lnTo>
                  <a:lnTo>
                    <a:pt x="222872" y="465023"/>
                  </a:lnTo>
                  <a:lnTo>
                    <a:pt x="221373" y="466293"/>
                  </a:lnTo>
                  <a:lnTo>
                    <a:pt x="218605" y="461213"/>
                  </a:lnTo>
                  <a:lnTo>
                    <a:pt x="217043" y="462483"/>
                  </a:lnTo>
                  <a:lnTo>
                    <a:pt x="215404" y="463753"/>
                  </a:lnTo>
                  <a:lnTo>
                    <a:pt x="211277" y="467563"/>
                  </a:lnTo>
                  <a:lnTo>
                    <a:pt x="208927" y="470103"/>
                  </a:lnTo>
                  <a:lnTo>
                    <a:pt x="208432" y="472643"/>
                  </a:lnTo>
                  <a:lnTo>
                    <a:pt x="211201" y="478993"/>
                  </a:lnTo>
                  <a:lnTo>
                    <a:pt x="212204" y="481533"/>
                  </a:lnTo>
                  <a:lnTo>
                    <a:pt x="213271" y="484073"/>
                  </a:lnTo>
                  <a:lnTo>
                    <a:pt x="210997" y="485343"/>
                  </a:lnTo>
                  <a:lnTo>
                    <a:pt x="208648" y="486613"/>
                  </a:lnTo>
                  <a:lnTo>
                    <a:pt x="210781" y="487883"/>
                  </a:lnTo>
                  <a:lnTo>
                    <a:pt x="214122" y="489153"/>
                  </a:lnTo>
                  <a:lnTo>
                    <a:pt x="214477" y="490423"/>
                  </a:lnTo>
                  <a:lnTo>
                    <a:pt x="212991" y="491693"/>
                  </a:lnTo>
                  <a:lnTo>
                    <a:pt x="210210" y="490423"/>
                  </a:lnTo>
                  <a:lnTo>
                    <a:pt x="210134" y="491693"/>
                  </a:lnTo>
                  <a:lnTo>
                    <a:pt x="209283" y="496773"/>
                  </a:lnTo>
                  <a:lnTo>
                    <a:pt x="208356" y="498043"/>
                  </a:lnTo>
                  <a:lnTo>
                    <a:pt x="205587" y="503123"/>
                  </a:lnTo>
                  <a:lnTo>
                    <a:pt x="204241" y="504393"/>
                  </a:lnTo>
                  <a:lnTo>
                    <a:pt x="200964" y="504393"/>
                  </a:lnTo>
                  <a:lnTo>
                    <a:pt x="201104" y="500583"/>
                  </a:lnTo>
                  <a:lnTo>
                    <a:pt x="202107" y="498043"/>
                  </a:lnTo>
                  <a:lnTo>
                    <a:pt x="201955" y="495503"/>
                  </a:lnTo>
                  <a:lnTo>
                    <a:pt x="199466" y="494233"/>
                  </a:lnTo>
                  <a:lnTo>
                    <a:pt x="193713" y="494233"/>
                  </a:lnTo>
                  <a:lnTo>
                    <a:pt x="192354" y="495503"/>
                  </a:lnTo>
                  <a:lnTo>
                    <a:pt x="190715" y="498043"/>
                  </a:lnTo>
                  <a:lnTo>
                    <a:pt x="189014" y="499313"/>
                  </a:lnTo>
                  <a:lnTo>
                    <a:pt x="186309" y="499313"/>
                  </a:lnTo>
                  <a:lnTo>
                    <a:pt x="190296" y="500583"/>
                  </a:lnTo>
                  <a:lnTo>
                    <a:pt x="188798" y="506933"/>
                  </a:lnTo>
                  <a:lnTo>
                    <a:pt x="194271" y="505663"/>
                  </a:lnTo>
                  <a:lnTo>
                    <a:pt x="193636" y="506933"/>
                  </a:lnTo>
                  <a:lnTo>
                    <a:pt x="192786" y="510743"/>
                  </a:lnTo>
                  <a:lnTo>
                    <a:pt x="193497" y="513283"/>
                  </a:lnTo>
                  <a:lnTo>
                    <a:pt x="195059" y="510743"/>
                  </a:lnTo>
                  <a:lnTo>
                    <a:pt x="196202" y="512013"/>
                  </a:lnTo>
                  <a:lnTo>
                    <a:pt x="198259" y="510743"/>
                  </a:lnTo>
                  <a:lnTo>
                    <a:pt x="204800" y="510743"/>
                  </a:lnTo>
                  <a:lnTo>
                    <a:pt x="203377" y="517093"/>
                  </a:lnTo>
                  <a:lnTo>
                    <a:pt x="205155" y="519633"/>
                  </a:lnTo>
                  <a:lnTo>
                    <a:pt x="206933" y="518363"/>
                  </a:lnTo>
                  <a:lnTo>
                    <a:pt x="207441" y="515823"/>
                  </a:lnTo>
                  <a:lnTo>
                    <a:pt x="208927" y="512013"/>
                  </a:lnTo>
                  <a:lnTo>
                    <a:pt x="208038" y="510743"/>
                  </a:lnTo>
                  <a:lnTo>
                    <a:pt x="207149" y="509473"/>
                  </a:lnTo>
                  <a:lnTo>
                    <a:pt x="205943" y="508203"/>
                  </a:lnTo>
                  <a:lnTo>
                    <a:pt x="206933" y="505663"/>
                  </a:lnTo>
                  <a:lnTo>
                    <a:pt x="208356" y="504393"/>
                  </a:lnTo>
                  <a:lnTo>
                    <a:pt x="210426" y="503123"/>
                  </a:lnTo>
                  <a:lnTo>
                    <a:pt x="210845" y="505663"/>
                  </a:lnTo>
                  <a:lnTo>
                    <a:pt x="209283" y="508203"/>
                  </a:lnTo>
                  <a:lnTo>
                    <a:pt x="210642" y="510743"/>
                  </a:lnTo>
                  <a:lnTo>
                    <a:pt x="212344" y="512013"/>
                  </a:lnTo>
                  <a:lnTo>
                    <a:pt x="215125" y="515823"/>
                  </a:lnTo>
                  <a:lnTo>
                    <a:pt x="211277" y="518363"/>
                  </a:lnTo>
                  <a:lnTo>
                    <a:pt x="211239" y="520979"/>
                  </a:lnTo>
                  <a:lnTo>
                    <a:pt x="211201" y="524713"/>
                  </a:lnTo>
                  <a:lnTo>
                    <a:pt x="210426" y="527253"/>
                  </a:lnTo>
                  <a:lnTo>
                    <a:pt x="209638" y="531063"/>
                  </a:lnTo>
                  <a:lnTo>
                    <a:pt x="207721" y="532333"/>
                  </a:lnTo>
                  <a:lnTo>
                    <a:pt x="205943" y="532333"/>
                  </a:lnTo>
                  <a:lnTo>
                    <a:pt x="205092" y="531063"/>
                  </a:lnTo>
                  <a:lnTo>
                    <a:pt x="205232" y="527253"/>
                  </a:lnTo>
                  <a:lnTo>
                    <a:pt x="206019" y="524713"/>
                  </a:lnTo>
                  <a:lnTo>
                    <a:pt x="207721" y="523443"/>
                  </a:lnTo>
                  <a:lnTo>
                    <a:pt x="210286" y="523443"/>
                  </a:lnTo>
                  <a:lnTo>
                    <a:pt x="211201" y="524713"/>
                  </a:lnTo>
                  <a:lnTo>
                    <a:pt x="211201" y="521017"/>
                  </a:lnTo>
                  <a:lnTo>
                    <a:pt x="209575" y="522173"/>
                  </a:lnTo>
                  <a:lnTo>
                    <a:pt x="207645" y="523443"/>
                  </a:lnTo>
                  <a:lnTo>
                    <a:pt x="203098" y="523443"/>
                  </a:lnTo>
                  <a:lnTo>
                    <a:pt x="199097" y="522236"/>
                  </a:lnTo>
                  <a:lnTo>
                    <a:pt x="201320" y="524713"/>
                  </a:lnTo>
                  <a:lnTo>
                    <a:pt x="195986" y="529793"/>
                  </a:lnTo>
                  <a:lnTo>
                    <a:pt x="195554" y="533641"/>
                  </a:lnTo>
                  <a:lnTo>
                    <a:pt x="195554" y="550113"/>
                  </a:lnTo>
                  <a:lnTo>
                    <a:pt x="192074" y="550113"/>
                  </a:lnTo>
                  <a:lnTo>
                    <a:pt x="188874" y="551383"/>
                  </a:lnTo>
                  <a:lnTo>
                    <a:pt x="185597" y="550113"/>
                  </a:lnTo>
                  <a:lnTo>
                    <a:pt x="184531" y="550113"/>
                  </a:lnTo>
                  <a:lnTo>
                    <a:pt x="184531" y="575513"/>
                  </a:lnTo>
                  <a:lnTo>
                    <a:pt x="182041" y="579323"/>
                  </a:lnTo>
                  <a:lnTo>
                    <a:pt x="180975" y="576783"/>
                  </a:lnTo>
                  <a:lnTo>
                    <a:pt x="181610" y="575513"/>
                  </a:lnTo>
                  <a:lnTo>
                    <a:pt x="184531" y="575513"/>
                  </a:lnTo>
                  <a:lnTo>
                    <a:pt x="184531" y="550113"/>
                  </a:lnTo>
                  <a:lnTo>
                    <a:pt x="183819" y="550113"/>
                  </a:lnTo>
                  <a:lnTo>
                    <a:pt x="184251" y="547573"/>
                  </a:lnTo>
                  <a:lnTo>
                    <a:pt x="185559" y="546303"/>
                  </a:lnTo>
                  <a:lnTo>
                    <a:pt x="186880" y="545033"/>
                  </a:lnTo>
                  <a:lnTo>
                    <a:pt x="193560" y="545033"/>
                  </a:lnTo>
                  <a:lnTo>
                    <a:pt x="195554" y="550113"/>
                  </a:lnTo>
                  <a:lnTo>
                    <a:pt x="195554" y="533641"/>
                  </a:lnTo>
                  <a:lnTo>
                    <a:pt x="195414" y="534873"/>
                  </a:lnTo>
                  <a:lnTo>
                    <a:pt x="192925" y="533603"/>
                  </a:lnTo>
                  <a:lnTo>
                    <a:pt x="193357" y="531063"/>
                  </a:lnTo>
                  <a:lnTo>
                    <a:pt x="191782" y="531063"/>
                  </a:lnTo>
                  <a:lnTo>
                    <a:pt x="190868" y="533603"/>
                  </a:lnTo>
                  <a:lnTo>
                    <a:pt x="193636" y="536143"/>
                  </a:lnTo>
                  <a:lnTo>
                    <a:pt x="191935" y="537413"/>
                  </a:lnTo>
                  <a:lnTo>
                    <a:pt x="189230" y="537413"/>
                  </a:lnTo>
                  <a:lnTo>
                    <a:pt x="186093" y="541223"/>
                  </a:lnTo>
                  <a:lnTo>
                    <a:pt x="183819" y="545033"/>
                  </a:lnTo>
                  <a:lnTo>
                    <a:pt x="181965" y="546303"/>
                  </a:lnTo>
                  <a:lnTo>
                    <a:pt x="181076" y="545033"/>
                  </a:lnTo>
                  <a:lnTo>
                    <a:pt x="180187" y="543763"/>
                  </a:lnTo>
                  <a:lnTo>
                    <a:pt x="178943" y="542493"/>
                  </a:lnTo>
                  <a:lnTo>
                    <a:pt x="177698" y="541223"/>
                  </a:lnTo>
                  <a:lnTo>
                    <a:pt x="177419" y="536143"/>
                  </a:lnTo>
                  <a:lnTo>
                    <a:pt x="178181" y="533603"/>
                  </a:lnTo>
                  <a:lnTo>
                    <a:pt x="178562" y="532333"/>
                  </a:lnTo>
                  <a:lnTo>
                    <a:pt x="175920" y="531622"/>
                  </a:lnTo>
                  <a:lnTo>
                    <a:pt x="175920" y="543763"/>
                  </a:lnTo>
                  <a:lnTo>
                    <a:pt x="173431" y="545033"/>
                  </a:lnTo>
                  <a:lnTo>
                    <a:pt x="171729" y="543763"/>
                  </a:lnTo>
                  <a:lnTo>
                    <a:pt x="173291" y="542493"/>
                  </a:lnTo>
                  <a:lnTo>
                    <a:pt x="175920" y="543763"/>
                  </a:lnTo>
                  <a:lnTo>
                    <a:pt x="175920" y="531622"/>
                  </a:lnTo>
                  <a:lnTo>
                    <a:pt x="173863" y="531063"/>
                  </a:lnTo>
                  <a:lnTo>
                    <a:pt x="178409" y="529793"/>
                  </a:lnTo>
                  <a:lnTo>
                    <a:pt x="181762" y="528523"/>
                  </a:lnTo>
                  <a:lnTo>
                    <a:pt x="185026" y="528523"/>
                  </a:lnTo>
                  <a:lnTo>
                    <a:pt x="189014" y="527253"/>
                  </a:lnTo>
                  <a:lnTo>
                    <a:pt x="189534" y="525983"/>
                  </a:lnTo>
                  <a:lnTo>
                    <a:pt x="191071" y="522173"/>
                  </a:lnTo>
                  <a:lnTo>
                    <a:pt x="188937" y="519633"/>
                  </a:lnTo>
                  <a:lnTo>
                    <a:pt x="186664" y="523443"/>
                  </a:lnTo>
                  <a:lnTo>
                    <a:pt x="183743" y="525983"/>
                  </a:lnTo>
                  <a:lnTo>
                    <a:pt x="181762" y="523443"/>
                  </a:lnTo>
                  <a:lnTo>
                    <a:pt x="181203" y="520979"/>
                  </a:lnTo>
                  <a:lnTo>
                    <a:pt x="180835" y="518363"/>
                  </a:lnTo>
                  <a:lnTo>
                    <a:pt x="180340" y="515823"/>
                  </a:lnTo>
                  <a:lnTo>
                    <a:pt x="180149" y="514553"/>
                  </a:lnTo>
                  <a:lnTo>
                    <a:pt x="179768" y="512013"/>
                  </a:lnTo>
                  <a:lnTo>
                    <a:pt x="180124" y="510743"/>
                  </a:lnTo>
                  <a:lnTo>
                    <a:pt x="185166" y="510743"/>
                  </a:lnTo>
                  <a:lnTo>
                    <a:pt x="187299" y="509473"/>
                  </a:lnTo>
                  <a:lnTo>
                    <a:pt x="186385" y="506933"/>
                  </a:lnTo>
                  <a:lnTo>
                    <a:pt x="185597" y="505663"/>
                  </a:lnTo>
                  <a:lnTo>
                    <a:pt x="184670" y="501853"/>
                  </a:lnTo>
                  <a:lnTo>
                    <a:pt x="183248" y="500583"/>
                  </a:lnTo>
                  <a:lnTo>
                    <a:pt x="180759" y="498043"/>
                  </a:lnTo>
                  <a:lnTo>
                    <a:pt x="181406" y="496773"/>
                  </a:lnTo>
                  <a:lnTo>
                    <a:pt x="181762" y="494233"/>
                  </a:lnTo>
                  <a:lnTo>
                    <a:pt x="184886" y="495503"/>
                  </a:lnTo>
                  <a:lnTo>
                    <a:pt x="184492" y="494233"/>
                  </a:lnTo>
                  <a:lnTo>
                    <a:pt x="184099" y="492963"/>
                  </a:lnTo>
                  <a:lnTo>
                    <a:pt x="185597" y="489153"/>
                  </a:lnTo>
                  <a:lnTo>
                    <a:pt x="182968" y="485343"/>
                  </a:lnTo>
                  <a:lnTo>
                    <a:pt x="178409" y="485343"/>
                  </a:lnTo>
                  <a:lnTo>
                    <a:pt x="178409" y="519633"/>
                  </a:lnTo>
                  <a:lnTo>
                    <a:pt x="175069" y="519633"/>
                  </a:lnTo>
                  <a:lnTo>
                    <a:pt x="173012" y="520903"/>
                  </a:lnTo>
                  <a:lnTo>
                    <a:pt x="172224" y="523443"/>
                  </a:lnTo>
                  <a:lnTo>
                    <a:pt x="171513" y="524713"/>
                  </a:lnTo>
                  <a:lnTo>
                    <a:pt x="170586" y="527253"/>
                  </a:lnTo>
                  <a:lnTo>
                    <a:pt x="170307" y="527392"/>
                  </a:lnTo>
                  <a:lnTo>
                    <a:pt x="170307" y="536143"/>
                  </a:lnTo>
                  <a:lnTo>
                    <a:pt x="170014" y="541223"/>
                  </a:lnTo>
                  <a:lnTo>
                    <a:pt x="164820" y="541223"/>
                  </a:lnTo>
                  <a:lnTo>
                    <a:pt x="162687" y="539953"/>
                  </a:lnTo>
                  <a:lnTo>
                    <a:pt x="162331" y="538683"/>
                  </a:lnTo>
                  <a:lnTo>
                    <a:pt x="161620" y="536143"/>
                  </a:lnTo>
                  <a:lnTo>
                    <a:pt x="164401" y="534873"/>
                  </a:lnTo>
                  <a:lnTo>
                    <a:pt x="165468" y="533603"/>
                  </a:lnTo>
                  <a:lnTo>
                    <a:pt x="166458" y="533603"/>
                  </a:lnTo>
                  <a:lnTo>
                    <a:pt x="166814" y="536143"/>
                  </a:lnTo>
                  <a:lnTo>
                    <a:pt x="170307" y="536143"/>
                  </a:lnTo>
                  <a:lnTo>
                    <a:pt x="170307" y="527392"/>
                  </a:lnTo>
                  <a:lnTo>
                    <a:pt x="168033" y="528523"/>
                  </a:lnTo>
                  <a:lnTo>
                    <a:pt x="167436" y="527253"/>
                  </a:lnTo>
                  <a:lnTo>
                    <a:pt x="166255" y="524713"/>
                  </a:lnTo>
                  <a:lnTo>
                    <a:pt x="162979" y="527253"/>
                  </a:lnTo>
                  <a:lnTo>
                    <a:pt x="160134" y="525983"/>
                  </a:lnTo>
                  <a:lnTo>
                    <a:pt x="160134" y="537413"/>
                  </a:lnTo>
                  <a:lnTo>
                    <a:pt x="159207" y="538683"/>
                  </a:lnTo>
                  <a:lnTo>
                    <a:pt x="157213" y="536143"/>
                  </a:lnTo>
                  <a:lnTo>
                    <a:pt x="158356" y="534873"/>
                  </a:lnTo>
                  <a:lnTo>
                    <a:pt x="160134" y="537413"/>
                  </a:lnTo>
                  <a:lnTo>
                    <a:pt x="160134" y="525983"/>
                  </a:lnTo>
                  <a:lnTo>
                    <a:pt x="162191" y="523443"/>
                  </a:lnTo>
                  <a:lnTo>
                    <a:pt x="162814" y="520979"/>
                  </a:lnTo>
                  <a:lnTo>
                    <a:pt x="164757" y="522173"/>
                  </a:lnTo>
                  <a:lnTo>
                    <a:pt x="166255" y="518363"/>
                  </a:lnTo>
                  <a:lnTo>
                    <a:pt x="167322" y="522173"/>
                  </a:lnTo>
                  <a:lnTo>
                    <a:pt x="168389" y="520979"/>
                  </a:lnTo>
                  <a:lnTo>
                    <a:pt x="169811" y="519633"/>
                  </a:lnTo>
                  <a:lnTo>
                    <a:pt x="172148" y="518363"/>
                  </a:lnTo>
                  <a:lnTo>
                    <a:pt x="174282" y="514553"/>
                  </a:lnTo>
                  <a:lnTo>
                    <a:pt x="175564" y="515823"/>
                  </a:lnTo>
                  <a:lnTo>
                    <a:pt x="176847" y="515823"/>
                  </a:lnTo>
                  <a:lnTo>
                    <a:pt x="178409" y="519633"/>
                  </a:lnTo>
                  <a:lnTo>
                    <a:pt x="178409" y="485343"/>
                  </a:lnTo>
                  <a:lnTo>
                    <a:pt x="173926" y="485343"/>
                  </a:lnTo>
                  <a:lnTo>
                    <a:pt x="171653" y="487883"/>
                  </a:lnTo>
                  <a:lnTo>
                    <a:pt x="168097" y="489153"/>
                  </a:lnTo>
                  <a:lnTo>
                    <a:pt x="167957" y="490423"/>
                  </a:lnTo>
                  <a:lnTo>
                    <a:pt x="172935" y="494233"/>
                  </a:lnTo>
                  <a:lnTo>
                    <a:pt x="173723" y="496773"/>
                  </a:lnTo>
                  <a:lnTo>
                    <a:pt x="174078" y="498043"/>
                  </a:lnTo>
                  <a:lnTo>
                    <a:pt x="172580" y="501853"/>
                  </a:lnTo>
                  <a:lnTo>
                    <a:pt x="168668" y="503123"/>
                  </a:lnTo>
                  <a:lnTo>
                    <a:pt x="170014" y="505663"/>
                  </a:lnTo>
                  <a:lnTo>
                    <a:pt x="170662" y="508203"/>
                  </a:lnTo>
                  <a:lnTo>
                    <a:pt x="171234" y="509473"/>
                  </a:lnTo>
                  <a:lnTo>
                    <a:pt x="173075" y="510743"/>
                  </a:lnTo>
                  <a:lnTo>
                    <a:pt x="172720" y="515823"/>
                  </a:lnTo>
                  <a:lnTo>
                    <a:pt x="169456" y="513283"/>
                  </a:lnTo>
                  <a:lnTo>
                    <a:pt x="168033" y="514553"/>
                  </a:lnTo>
                  <a:lnTo>
                    <a:pt x="164185" y="515823"/>
                  </a:lnTo>
                  <a:lnTo>
                    <a:pt x="164185" y="519633"/>
                  </a:lnTo>
                  <a:lnTo>
                    <a:pt x="162763" y="520839"/>
                  </a:lnTo>
                  <a:lnTo>
                    <a:pt x="160197" y="518363"/>
                  </a:lnTo>
                  <a:lnTo>
                    <a:pt x="160350" y="517093"/>
                  </a:lnTo>
                  <a:lnTo>
                    <a:pt x="160489" y="515823"/>
                  </a:lnTo>
                  <a:lnTo>
                    <a:pt x="162687" y="517093"/>
                  </a:lnTo>
                  <a:lnTo>
                    <a:pt x="163830" y="518363"/>
                  </a:lnTo>
                  <a:lnTo>
                    <a:pt x="164185" y="519633"/>
                  </a:lnTo>
                  <a:lnTo>
                    <a:pt x="164185" y="515823"/>
                  </a:lnTo>
                  <a:lnTo>
                    <a:pt x="161620" y="513283"/>
                  </a:lnTo>
                  <a:lnTo>
                    <a:pt x="157149" y="515823"/>
                  </a:lnTo>
                  <a:lnTo>
                    <a:pt x="155575" y="510743"/>
                  </a:lnTo>
                  <a:lnTo>
                    <a:pt x="156362" y="514553"/>
                  </a:lnTo>
                  <a:lnTo>
                    <a:pt x="155867" y="517093"/>
                  </a:lnTo>
                  <a:lnTo>
                    <a:pt x="153797" y="517093"/>
                  </a:lnTo>
                  <a:lnTo>
                    <a:pt x="152019" y="515823"/>
                  </a:lnTo>
                  <a:lnTo>
                    <a:pt x="151523" y="517093"/>
                  </a:lnTo>
                  <a:lnTo>
                    <a:pt x="153085" y="522173"/>
                  </a:lnTo>
                  <a:lnTo>
                    <a:pt x="152730" y="525983"/>
                  </a:lnTo>
                  <a:lnTo>
                    <a:pt x="153517" y="529793"/>
                  </a:lnTo>
                  <a:lnTo>
                    <a:pt x="154012" y="531063"/>
                  </a:lnTo>
                  <a:lnTo>
                    <a:pt x="154368" y="533603"/>
                  </a:lnTo>
                  <a:lnTo>
                    <a:pt x="153022" y="534873"/>
                  </a:lnTo>
                  <a:lnTo>
                    <a:pt x="151803" y="537413"/>
                  </a:lnTo>
                  <a:lnTo>
                    <a:pt x="154584" y="542493"/>
                  </a:lnTo>
                  <a:lnTo>
                    <a:pt x="156857" y="543763"/>
                  </a:lnTo>
                  <a:lnTo>
                    <a:pt x="159994" y="545033"/>
                  </a:lnTo>
                  <a:lnTo>
                    <a:pt x="160274" y="546303"/>
                  </a:lnTo>
                  <a:lnTo>
                    <a:pt x="157784" y="547573"/>
                  </a:lnTo>
                  <a:lnTo>
                    <a:pt x="156438" y="548843"/>
                  </a:lnTo>
                  <a:lnTo>
                    <a:pt x="155016" y="550113"/>
                  </a:lnTo>
                  <a:lnTo>
                    <a:pt x="154305" y="551383"/>
                  </a:lnTo>
                  <a:lnTo>
                    <a:pt x="153517" y="553923"/>
                  </a:lnTo>
                  <a:lnTo>
                    <a:pt x="154152" y="555193"/>
                  </a:lnTo>
                  <a:lnTo>
                    <a:pt x="158927" y="555193"/>
                  </a:lnTo>
                  <a:lnTo>
                    <a:pt x="158711" y="556463"/>
                  </a:lnTo>
                  <a:lnTo>
                    <a:pt x="158419" y="557733"/>
                  </a:lnTo>
                  <a:lnTo>
                    <a:pt x="159423" y="560273"/>
                  </a:lnTo>
                  <a:lnTo>
                    <a:pt x="162267" y="557733"/>
                  </a:lnTo>
                  <a:lnTo>
                    <a:pt x="165176" y="555193"/>
                  </a:lnTo>
                  <a:lnTo>
                    <a:pt x="169100" y="553923"/>
                  </a:lnTo>
                  <a:lnTo>
                    <a:pt x="172504" y="552653"/>
                  </a:lnTo>
                  <a:lnTo>
                    <a:pt x="175145" y="553923"/>
                  </a:lnTo>
                  <a:lnTo>
                    <a:pt x="176212" y="557733"/>
                  </a:lnTo>
                  <a:lnTo>
                    <a:pt x="177279" y="560273"/>
                  </a:lnTo>
                  <a:lnTo>
                    <a:pt x="175996" y="566623"/>
                  </a:lnTo>
                  <a:lnTo>
                    <a:pt x="170014" y="567893"/>
                  </a:lnTo>
                  <a:lnTo>
                    <a:pt x="171437" y="569163"/>
                  </a:lnTo>
                  <a:lnTo>
                    <a:pt x="171538" y="571703"/>
                  </a:lnTo>
                  <a:lnTo>
                    <a:pt x="171513" y="574243"/>
                  </a:lnTo>
                  <a:lnTo>
                    <a:pt x="169811" y="574243"/>
                  </a:lnTo>
                  <a:lnTo>
                    <a:pt x="166611" y="572973"/>
                  </a:lnTo>
                  <a:lnTo>
                    <a:pt x="163753" y="571703"/>
                  </a:lnTo>
                  <a:lnTo>
                    <a:pt x="162445" y="570433"/>
                  </a:lnTo>
                  <a:lnTo>
                    <a:pt x="161124" y="569163"/>
                  </a:lnTo>
                  <a:lnTo>
                    <a:pt x="160629" y="567893"/>
                  </a:lnTo>
                  <a:lnTo>
                    <a:pt x="162407" y="564083"/>
                  </a:lnTo>
                  <a:lnTo>
                    <a:pt x="160591" y="562813"/>
                  </a:lnTo>
                  <a:lnTo>
                    <a:pt x="158775" y="561543"/>
                  </a:lnTo>
                  <a:lnTo>
                    <a:pt x="156362" y="560273"/>
                  </a:lnTo>
                  <a:lnTo>
                    <a:pt x="154508" y="559003"/>
                  </a:lnTo>
                  <a:lnTo>
                    <a:pt x="151447" y="556463"/>
                  </a:lnTo>
                  <a:lnTo>
                    <a:pt x="148894" y="560273"/>
                  </a:lnTo>
                  <a:lnTo>
                    <a:pt x="141706" y="560273"/>
                  </a:lnTo>
                  <a:lnTo>
                    <a:pt x="139928" y="559003"/>
                  </a:lnTo>
                  <a:lnTo>
                    <a:pt x="137934" y="559003"/>
                  </a:lnTo>
                  <a:lnTo>
                    <a:pt x="137579" y="556463"/>
                  </a:lnTo>
                  <a:lnTo>
                    <a:pt x="133959" y="545033"/>
                  </a:lnTo>
                  <a:lnTo>
                    <a:pt x="131965" y="546303"/>
                  </a:lnTo>
                  <a:lnTo>
                    <a:pt x="130403" y="546303"/>
                  </a:lnTo>
                  <a:lnTo>
                    <a:pt x="128333" y="547573"/>
                  </a:lnTo>
                  <a:lnTo>
                    <a:pt x="127838" y="550113"/>
                  </a:lnTo>
                  <a:lnTo>
                    <a:pt x="125984" y="551383"/>
                  </a:lnTo>
                  <a:lnTo>
                    <a:pt x="122923" y="552653"/>
                  </a:lnTo>
                  <a:lnTo>
                    <a:pt x="119227" y="552653"/>
                  </a:lnTo>
                  <a:lnTo>
                    <a:pt x="119938" y="557733"/>
                  </a:lnTo>
                  <a:lnTo>
                    <a:pt x="119583" y="559003"/>
                  </a:lnTo>
                  <a:lnTo>
                    <a:pt x="118021" y="562813"/>
                  </a:lnTo>
                  <a:lnTo>
                    <a:pt x="118808" y="564083"/>
                  </a:lnTo>
                  <a:lnTo>
                    <a:pt x="122212" y="566572"/>
                  </a:lnTo>
                  <a:lnTo>
                    <a:pt x="122008" y="565353"/>
                  </a:lnTo>
                  <a:lnTo>
                    <a:pt x="120726" y="561543"/>
                  </a:lnTo>
                  <a:lnTo>
                    <a:pt x="125349" y="559003"/>
                  </a:lnTo>
                  <a:lnTo>
                    <a:pt x="126199" y="555193"/>
                  </a:lnTo>
                  <a:lnTo>
                    <a:pt x="127698" y="552653"/>
                  </a:lnTo>
                  <a:lnTo>
                    <a:pt x="128968" y="551383"/>
                  </a:lnTo>
                  <a:lnTo>
                    <a:pt x="133172" y="551383"/>
                  </a:lnTo>
                  <a:lnTo>
                    <a:pt x="135305" y="552653"/>
                  </a:lnTo>
                  <a:lnTo>
                    <a:pt x="132676" y="555193"/>
                  </a:lnTo>
                  <a:lnTo>
                    <a:pt x="132181" y="556463"/>
                  </a:lnTo>
                  <a:lnTo>
                    <a:pt x="136017" y="559003"/>
                  </a:lnTo>
                  <a:lnTo>
                    <a:pt x="139217" y="564083"/>
                  </a:lnTo>
                  <a:lnTo>
                    <a:pt x="145618" y="567893"/>
                  </a:lnTo>
                  <a:lnTo>
                    <a:pt x="147472" y="567893"/>
                  </a:lnTo>
                  <a:lnTo>
                    <a:pt x="148539" y="565353"/>
                  </a:lnTo>
                  <a:lnTo>
                    <a:pt x="149313" y="562813"/>
                  </a:lnTo>
                  <a:lnTo>
                    <a:pt x="151244" y="562813"/>
                  </a:lnTo>
                  <a:lnTo>
                    <a:pt x="153162" y="564083"/>
                  </a:lnTo>
                  <a:lnTo>
                    <a:pt x="155448" y="566572"/>
                  </a:lnTo>
                  <a:lnTo>
                    <a:pt x="155549" y="567893"/>
                  </a:lnTo>
                  <a:lnTo>
                    <a:pt x="155651" y="570433"/>
                  </a:lnTo>
                  <a:lnTo>
                    <a:pt x="153377" y="570433"/>
                  </a:lnTo>
                  <a:lnTo>
                    <a:pt x="152095" y="569163"/>
                  </a:lnTo>
                  <a:lnTo>
                    <a:pt x="150317" y="569163"/>
                  </a:lnTo>
                  <a:lnTo>
                    <a:pt x="150888" y="571703"/>
                  </a:lnTo>
                  <a:lnTo>
                    <a:pt x="150799" y="575640"/>
                  </a:lnTo>
                  <a:lnTo>
                    <a:pt x="150672" y="576783"/>
                  </a:lnTo>
                  <a:lnTo>
                    <a:pt x="150736" y="578053"/>
                  </a:lnTo>
                  <a:lnTo>
                    <a:pt x="154863" y="578053"/>
                  </a:lnTo>
                  <a:lnTo>
                    <a:pt x="155371" y="579323"/>
                  </a:lnTo>
                  <a:lnTo>
                    <a:pt x="157289" y="583133"/>
                  </a:lnTo>
                  <a:lnTo>
                    <a:pt x="156083" y="585673"/>
                  </a:lnTo>
                  <a:lnTo>
                    <a:pt x="155790" y="588213"/>
                  </a:lnTo>
                  <a:lnTo>
                    <a:pt x="159283" y="588213"/>
                  </a:lnTo>
                  <a:lnTo>
                    <a:pt x="160629" y="589483"/>
                  </a:lnTo>
                  <a:lnTo>
                    <a:pt x="160629" y="593293"/>
                  </a:lnTo>
                  <a:lnTo>
                    <a:pt x="160350" y="595833"/>
                  </a:lnTo>
                  <a:lnTo>
                    <a:pt x="158572" y="594563"/>
                  </a:lnTo>
                  <a:lnTo>
                    <a:pt x="157073" y="594563"/>
                  </a:lnTo>
                  <a:lnTo>
                    <a:pt x="156438" y="592023"/>
                  </a:lnTo>
                  <a:lnTo>
                    <a:pt x="154305" y="592023"/>
                  </a:lnTo>
                  <a:lnTo>
                    <a:pt x="153377" y="594563"/>
                  </a:lnTo>
                  <a:lnTo>
                    <a:pt x="154305" y="595833"/>
                  </a:lnTo>
                  <a:lnTo>
                    <a:pt x="160058" y="600913"/>
                  </a:lnTo>
                  <a:lnTo>
                    <a:pt x="155651" y="603453"/>
                  </a:lnTo>
                  <a:lnTo>
                    <a:pt x="154863" y="604723"/>
                  </a:lnTo>
                  <a:lnTo>
                    <a:pt x="157505" y="608533"/>
                  </a:lnTo>
                  <a:lnTo>
                    <a:pt x="160845" y="608533"/>
                  </a:lnTo>
                  <a:lnTo>
                    <a:pt x="169024" y="605993"/>
                  </a:lnTo>
                  <a:lnTo>
                    <a:pt x="173507" y="604723"/>
                  </a:lnTo>
                  <a:lnTo>
                    <a:pt x="180543" y="607263"/>
                  </a:lnTo>
                  <a:lnTo>
                    <a:pt x="182753" y="605993"/>
                  </a:lnTo>
                  <a:lnTo>
                    <a:pt x="184607" y="604723"/>
                  </a:lnTo>
                  <a:lnTo>
                    <a:pt x="186232" y="603453"/>
                  </a:lnTo>
                  <a:lnTo>
                    <a:pt x="187871" y="602183"/>
                  </a:lnTo>
                  <a:lnTo>
                    <a:pt x="192570" y="603453"/>
                  </a:lnTo>
                  <a:lnTo>
                    <a:pt x="193713" y="607263"/>
                  </a:lnTo>
                  <a:lnTo>
                    <a:pt x="194703" y="611073"/>
                  </a:lnTo>
                  <a:lnTo>
                    <a:pt x="196049" y="609803"/>
                  </a:lnTo>
                  <a:lnTo>
                    <a:pt x="197980" y="608533"/>
                  </a:lnTo>
                  <a:lnTo>
                    <a:pt x="200609" y="605993"/>
                  </a:lnTo>
                  <a:lnTo>
                    <a:pt x="199961" y="604723"/>
                  </a:lnTo>
                  <a:lnTo>
                    <a:pt x="197904" y="605993"/>
                  </a:lnTo>
                  <a:lnTo>
                    <a:pt x="197980" y="604723"/>
                  </a:lnTo>
                  <a:lnTo>
                    <a:pt x="203377" y="602183"/>
                  </a:lnTo>
                  <a:lnTo>
                    <a:pt x="205371" y="604723"/>
                  </a:lnTo>
                  <a:lnTo>
                    <a:pt x="206159" y="602183"/>
                  </a:lnTo>
                  <a:lnTo>
                    <a:pt x="207149" y="600913"/>
                  </a:lnTo>
                  <a:lnTo>
                    <a:pt x="208356" y="599643"/>
                  </a:lnTo>
                  <a:lnTo>
                    <a:pt x="210781" y="597103"/>
                  </a:lnTo>
                  <a:lnTo>
                    <a:pt x="212064" y="595833"/>
                  </a:lnTo>
                  <a:lnTo>
                    <a:pt x="212559" y="594563"/>
                  </a:lnTo>
                  <a:lnTo>
                    <a:pt x="210781" y="593293"/>
                  </a:lnTo>
                  <a:lnTo>
                    <a:pt x="210134" y="589483"/>
                  </a:lnTo>
                  <a:lnTo>
                    <a:pt x="213766" y="589483"/>
                  </a:lnTo>
                  <a:lnTo>
                    <a:pt x="215049" y="592023"/>
                  </a:lnTo>
                  <a:lnTo>
                    <a:pt x="215544" y="590753"/>
                  </a:lnTo>
                  <a:lnTo>
                    <a:pt x="216255" y="589483"/>
                  </a:lnTo>
                  <a:lnTo>
                    <a:pt x="218249" y="586943"/>
                  </a:lnTo>
                  <a:lnTo>
                    <a:pt x="219240" y="588213"/>
                  </a:lnTo>
                  <a:lnTo>
                    <a:pt x="220306" y="590753"/>
                  </a:lnTo>
                  <a:lnTo>
                    <a:pt x="220954" y="592023"/>
                  </a:lnTo>
                  <a:lnTo>
                    <a:pt x="224370" y="594563"/>
                  </a:lnTo>
                  <a:lnTo>
                    <a:pt x="225577" y="592023"/>
                  </a:lnTo>
                  <a:lnTo>
                    <a:pt x="227711" y="592023"/>
                  </a:lnTo>
                  <a:lnTo>
                    <a:pt x="228854" y="594563"/>
                  </a:lnTo>
                  <a:lnTo>
                    <a:pt x="226212" y="595833"/>
                  </a:lnTo>
                  <a:lnTo>
                    <a:pt x="227279" y="597103"/>
                  </a:lnTo>
                  <a:lnTo>
                    <a:pt x="229273" y="599643"/>
                  </a:lnTo>
                  <a:lnTo>
                    <a:pt x="229628" y="602183"/>
                  </a:lnTo>
                  <a:lnTo>
                    <a:pt x="230911" y="604723"/>
                  </a:lnTo>
                  <a:lnTo>
                    <a:pt x="231978" y="607263"/>
                  </a:lnTo>
                  <a:lnTo>
                    <a:pt x="233540" y="608533"/>
                  </a:lnTo>
                  <a:lnTo>
                    <a:pt x="237388" y="607263"/>
                  </a:lnTo>
                  <a:lnTo>
                    <a:pt x="239522" y="607263"/>
                  </a:lnTo>
                  <a:lnTo>
                    <a:pt x="240588" y="603453"/>
                  </a:lnTo>
                  <a:lnTo>
                    <a:pt x="238518" y="602183"/>
                  </a:lnTo>
                  <a:lnTo>
                    <a:pt x="237096" y="600913"/>
                  </a:lnTo>
                  <a:lnTo>
                    <a:pt x="234111" y="598373"/>
                  </a:lnTo>
                  <a:lnTo>
                    <a:pt x="234251" y="597103"/>
                  </a:lnTo>
                  <a:lnTo>
                    <a:pt x="237388" y="595833"/>
                  </a:lnTo>
                  <a:lnTo>
                    <a:pt x="239445" y="594563"/>
                  </a:lnTo>
                  <a:lnTo>
                    <a:pt x="241655" y="594563"/>
                  </a:lnTo>
                  <a:lnTo>
                    <a:pt x="244208" y="593293"/>
                  </a:lnTo>
                  <a:lnTo>
                    <a:pt x="242366" y="592023"/>
                  </a:lnTo>
                  <a:lnTo>
                    <a:pt x="240868" y="590753"/>
                  </a:lnTo>
                  <a:lnTo>
                    <a:pt x="239522" y="589483"/>
                  </a:lnTo>
                  <a:lnTo>
                    <a:pt x="236245" y="585673"/>
                  </a:lnTo>
                  <a:lnTo>
                    <a:pt x="236537" y="584403"/>
                  </a:lnTo>
                  <a:lnTo>
                    <a:pt x="240868" y="581863"/>
                  </a:lnTo>
                  <a:lnTo>
                    <a:pt x="243141" y="581863"/>
                  </a:lnTo>
                  <a:lnTo>
                    <a:pt x="245567" y="580593"/>
                  </a:lnTo>
                  <a:lnTo>
                    <a:pt x="247777" y="580593"/>
                  </a:lnTo>
                  <a:lnTo>
                    <a:pt x="247624" y="578053"/>
                  </a:lnTo>
                  <a:lnTo>
                    <a:pt x="245427" y="578053"/>
                  </a:lnTo>
                  <a:lnTo>
                    <a:pt x="244919" y="576783"/>
                  </a:lnTo>
                  <a:lnTo>
                    <a:pt x="243852" y="574243"/>
                  </a:lnTo>
                  <a:lnTo>
                    <a:pt x="242366" y="575513"/>
                  </a:lnTo>
                  <a:lnTo>
                    <a:pt x="240588" y="576783"/>
                  </a:lnTo>
                  <a:lnTo>
                    <a:pt x="239090" y="578053"/>
                  </a:lnTo>
                  <a:lnTo>
                    <a:pt x="237807" y="578053"/>
                  </a:lnTo>
                  <a:lnTo>
                    <a:pt x="237604" y="575640"/>
                  </a:lnTo>
                  <a:lnTo>
                    <a:pt x="237172" y="572973"/>
                  </a:lnTo>
                  <a:lnTo>
                    <a:pt x="235534" y="571703"/>
                  </a:lnTo>
                  <a:lnTo>
                    <a:pt x="233400" y="570433"/>
                  </a:lnTo>
                  <a:lnTo>
                    <a:pt x="229704" y="570433"/>
                  </a:lnTo>
                  <a:lnTo>
                    <a:pt x="231267" y="565353"/>
                  </a:lnTo>
                  <a:lnTo>
                    <a:pt x="235318" y="566623"/>
                  </a:lnTo>
                  <a:lnTo>
                    <a:pt x="237312" y="566623"/>
                  </a:lnTo>
                  <a:lnTo>
                    <a:pt x="240652" y="567893"/>
                  </a:lnTo>
                  <a:lnTo>
                    <a:pt x="243357" y="570433"/>
                  </a:lnTo>
                  <a:lnTo>
                    <a:pt x="247484" y="570433"/>
                  </a:lnTo>
                  <a:lnTo>
                    <a:pt x="250685" y="572973"/>
                  </a:lnTo>
                  <a:lnTo>
                    <a:pt x="251968" y="574243"/>
                  </a:lnTo>
                  <a:lnTo>
                    <a:pt x="252679" y="576783"/>
                  </a:lnTo>
                  <a:lnTo>
                    <a:pt x="253314" y="578053"/>
                  </a:lnTo>
                  <a:lnTo>
                    <a:pt x="255168" y="580593"/>
                  </a:lnTo>
                  <a:lnTo>
                    <a:pt x="260362" y="581863"/>
                  </a:lnTo>
                  <a:lnTo>
                    <a:pt x="260438" y="583133"/>
                  </a:lnTo>
                  <a:lnTo>
                    <a:pt x="257022" y="586943"/>
                  </a:lnTo>
                  <a:lnTo>
                    <a:pt x="260997" y="586943"/>
                  </a:lnTo>
                  <a:lnTo>
                    <a:pt x="263423" y="589483"/>
                  </a:lnTo>
                  <a:lnTo>
                    <a:pt x="265264" y="592023"/>
                  </a:lnTo>
                  <a:lnTo>
                    <a:pt x="266192" y="594563"/>
                  </a:lnTo>
                  <a:lnTo>
                    <a:pt x="266484" y="595833"/>
                  </a:lnTo>
                  <a:lnTo>
                    <a:pt x="263702" y="595833"/>
                  </a:lnTo>
                  <a:lnTo>
                    <a:pt x="261429" y="597103"/>
                  </a:lnTo>
                  <a:lnTo>
                    <a:pt x="259930" y="600913"/>
                  </a:lnTo>
                  <a:lnTo>
                    <a:pt x="263486" y="607263"/>
                  </a:lnTo>
                  <a:lnTo>
                    <a:pt x="267474" y="608533"/>
                  </a:lnTo>
                  <a:lnTo>
                    <a:pt x="270040" y="609803"/>
                  </a:lnTo>
                  <a:lnTo>
                    <a:pt x="272745" y="609803"/>
                  </a:lnTo>
                  <a:lnTo>
                    <a:pt x="275234" y="611073"/>
                  </a:lnTo>
                  <a:lnTo>
                    <a:pt x="274726" y="612343"/>
                  </a:lnTo>
                  <a:lnTo>
                    <a:pt x="272237" y="614883"/>
                  </a:lnTo>
                  <a:lnTo>
                    <a:pt x="275793" y="614883"/>
                  </a:lnTo>
                  <a:lnTo>
                    <a:pt x="280847" y="616153"/>
                  </a:lnTo>
                  <a:lnTo>
                    <a:pt x="282346" y="619963"/>
                  </a:lnTo>
                  <a:lnTo>
                    <a:pt x="284187" y="622503"/>
                  </a:lnTo>
                  <a:lnTo>
                    <a:pt x="283476" y="627583"/>
                  </a:lnTo>
                  <a:lnTo>
                    <a:pt x="280631" y="625043"/>
                  </a:lnTo>
                  <a:lnTo>
                    <a:pt x="280136" y="625043"/>
                  </a:lnTo>
                  <a:lnTo>
                    <a:pt x="278079" y="623773"/>
                  </a:lnTo>
                  <a:lnTo>
                    <a:pt x="274015" y="625043"/>
                  </a:lnTo>
                  <a:lnTo>
                    <a:pt x="270814" y="630123"/>
                  </a:lnTo>
                  <a:lnTo>
                    <a:pt x="274523" y="628853"/>
                  </a:lnTo>
                  <a:lnTo>
                    <a:pt x="275513" y="630123"/>
                  </a:lnTo>
                  <a:lnTo>
                    <a:pt x="279920" y="632663"/>
                  </a:lnTo>
                  <a:lnTo>
                    <a:pt x="286397" y="632663"/>
                  </a:lnTo>
                  <a:lnTo>
                    <a:pt x="300977" y="632663"/>
                  </a:lnTo>
                  <a:lnTo>
                    <a:pt x="302475" y="630123"/>
                  </a:lnTo>
                  <a:lnTo>
                    <a:pt x="307733" y="635203"/>
                  </a:lnTo>
                  <a:lnTo>
                    <a:pt x="305676" y="637743"/>
                  </a:lnTo>
                  <a:lnTo>
                    <a:pt x="303961" y="637743"/>
                  </a:lnTo>
                  <a:lnTo>
                    <a:pt x="302018" y="635203"/>
                  </a:lnTo>
                  <a:lnTo>
                    <a:pt x="301980" y="655523"/>
                  </a:lnTo>
                  <a:lnTo>
                    <a:pt x="299847" y="658063"/>
                  </a:lnTo>
                  <a:lnTo>
                    <a:pt x="299199" y="658355"/>
                  </a:lnTo>
                  <a:lnTo>
                    <a:pt x="299199" y="664413"/>
                  </a:lnTo>
                  <a:lnTo>
                    <a:pt x="296849" y="666953"/>
                  </a:lnTo>
                  <a:lnTo>
                    <a:pt x="295427" y="665683"/>
                  </a:lnTo>
                  <a:lnTo>
                    <a:pt x="297776" y="663143"/>
                  </a:lnTo>
                  <a:lnTo>
                    <a:pt x="299199" y="664413"/>
                  </a:lnTo>
                  <a:lnTo>
                    <a:pt x="299199" y="658355"/>
                  </a:lnTo>
                  <a:lnTo>
                    <a:pt x="296926" y="659333"/>
                  </a:lnTo>
                  <a:lnTo>
                    <a:pt x="293014" y="661873"/>
                  </a:lnTo>
                  <a:lnTo>
                    <a:pt x="296214" y="655523"/>
                  </a:lnTo>
                  <a:lnTo>
                    <a:pt x="298348" y="654253"/>
                  </a:lnTo>
                  <a:lnTo>
                    <a:pt x="301980" y="655523"/>
                  </a:lnTo>
                  <a:lnTo>
                    <a:pt x="301980" y="635165"/>
                  </a:lnTo>
                  <a:lnTo>
                    <a:pt x="301053" y="633933"/>
                  </a:lnTo>
                  <a:lnTo>
                    <a:pt x="288963" y="633933"/>
                  </a:lnTo>
                  <a:lnTo>
                    <a:pt x="291376" y="636473"/>
                  </a:lnTo>
                  <a:lnTo>
                    <a:pt x="295148" y="636473"/>
                  </a:lnTo>
                  <a:lnTo>
                    <a:pt x="297497" y="635203"/>
                  </a:lnTo>
                  <a:lnTo>
                    <a:pt x="297497" y="637743"/>
                  </a:lnTo>
                  <a:lnTo>
                    <a:pt x="296214" y="641553"/>
                  </a:lnTo>
                  <a:lnTo>
                    <a:pt x="293014" y="642823"/>
                  </a:lnTo>
                  <a:lnTo>
                    <a:pt x="289598" y="644093"/>
                  </a:lnTo>
                  <a:lnTo>
                    <a:pt x="291452" y="647903"/>
                  </a:lnTo>
                  <a:lnTo>
                    <a:pt x="291947" y="649173"/>
                  </a:lnTo>
                  <a:lnTo>
                    <a:pt x="291515" y="651713"/>
                  </a:lnTo>
                  <a:lnTo>
                    <a:pt x="289521" y="650443"/>
                  </a:lnTo>
                  <a:lnTo>
                    <a:pt x="287604" y="649655"/>
                  </a:lnTo>
                  <a:lnTo>
                    <a:pt x="287604" y="659333"/>
                  </a:lnTo>
                  <a:lnTo>
                    <a:pt x="285407" y="663143"/>
                  </a:lnTo>
                  <a:lnTo>
                    <a:pt x="283121" y="665683"/>
                  </a:lnTo>
                  <a:lnTo>
                    <a:pt x="279781" y="668223"/>
                  </a:lnTo>
                  <a:lnTo>
                    <a:pt x="275590" y="668223"/>
                  </a:lnTo>
                  <a:lnTo>
                    <a:pt x="275374" y="664413"/>
                  </a:lnTo>
                  <a:lnTo>
                    <a:pt x="276656" y="661873"/>
                  </a:lnTo>
                  <a:lnTo>
                    <a:pt x="278930" y="660603"/>
                  </a:lnTo>
                  <a:lnTo>
                    <a:pt x="281914" y="659333"/>
                  </a:lnTo>
                  <a:lnTo>
                    <a:pt x="287604" y="659333"/>
                  </a:lnTo>
                  <a:lnTo>
                    <a:pt x="287604" y="649655"/>
                  </a:lnTo>
                  <a:lnTo>
                    <a:pt x="286473" y="649173"/>
                  </a:lnTo>
                  <a:lnTo>
                    <a:pt x="282765" y="650443"/>
                  </a:lnTo>
                  <a:lnTo>
                    <a:pt x="280492" y="647903"/>
                  </a:lnTo>
                  <a:lnTo>
                    <a:pt x="278714" y="645363"/>
                  </a:lnTo>
                  <a:lnTo>
                    <a:pt x="281279" y="641553"/>
                  </a:lnTo>
                  <a:lnTo>
                    <a:pt x="277647" y="639013"/>
                  </a:lnTo>
                  <a:lnTo>
                    <a:pt x="277863" y="639013"/>
                  </a:lnTo>
                  <a:lnTo>
                    <a:pt x="280212" y="635203"/>
                  </a:lnTo>
                  <a:lnTo>
                    <a:pt x="278790" y="635203"/>
                  </a:lnTo>
                  <a:lnTo>
                    <a:pt x="275945" y="633933"/>
                  </a:lnTo>
                  <a:lnTo>
                    <a:pt x="273240" y="632663"/>
                  </a:lnTo>
                  <a:lnTo>
                    <a:pt x="271106" y="632663"/>
                  </a:lnTo>
                  <a:lnTo>
                    <a:pt x="269684" y="635203"/>
                  </a:lnTo>
                  <a:lnTo>
                    <a:pt x="268046" y="633933"/>
                  </a:lnTo>
                  <a:lnTo>
                    <a:pt x="264629" y="631393"/>
                  </a:lnTo>
                  <a:lnTo>
                    <a:pt x="262928" y="631393"/>
                  </a:lnTo>
                  <a:lnTo>
                    <a:pt x="258508" y="635203"/>
                  </a:lnTo>
                  <a:lnTo>
                    <a:pt x="257657" y="639013"/>
                  </a:lnTo>
                  <a:lnTo>
                    <a:pt x="258089" y="645363"/>
                  </a:lnTo>
                  <a:lnTo>
                    <a:pt x="259511" y="647903"/>
                  </a:lnTo>
                  <a:lnTo>
                    <a:pt x="264985" y="650443"/>
                  </a:lnTo>
                  <a:lnTo>
                    <a:pt x="266052" y="650443"/>
                  </a:lnTo>
                  <a:lnTo>
                    <a:pt x="263639" y="651713"/>
                  </a:lnTo>
                  <a:lnTo>
                    <a:pt x="263486" y="654253"/>
                  </a:lnTo>
                  <a:lnTo>
                    <a:pt x="265125" y="656793"/>
                  </a:lnTo>
                  <a:lnTo>
                    <a:pt x="266192" y="659333"/>
                  </a:lnTo>
                  <a:lnTo>
                    <a:pt x="271106" y="659333"/>
                  </a:lnTo>
                  <a:lnTo>
                    <a:pt x="272592" y="660603"/>
                  </a:lnTo>
                  <a:lnTo>
                    <a:pt x="271678" y="663143"/>
                  </a:lnTo>
                  <a:lnTo>
                    <a:pt x="270751" y="664413"/>
                  </a:lnTo>
                  <a:lnTo>
                    <a:pt x="274167" y="670763"/>
                  </a:lnTo>
                  <a:lnTo>
                    <a:pt x="276440" y="672033"/>
                  </a:lnTo>
                  <a:lnTo>
                    <a:pt x="279209" y="672033"/>
                  </a:lnTo>
                  <a:lnTo>
                    <a:pt x="281063" y="674573"/>
                  </a:lnTo>
                  <a:lnTo>
                    <a:pt x="283629" y="675843"/>
                  </a:lnTo>
                  <a:lnTo>
                    <a:pt x="278993" y="677113"/>
                  </a:lnTo>
                  <a:lnTo>
                    <a:pt x="280708" y="680923"/>
                  </a:lnTo>
                  <a:lnTo>
                    <a:pt x="283984" y="686003"/>
                  </a:lnTo>
                  <a:lnTo>
                    <a:pt x="286753" y="691083"/>
                  </a:lnTo>
                  <a:lnTo>
                    <a:pt x="290741" y="691083"/>
                  </a:lnTo>
                  <a:lnTo>
                    <a:pt x="290588" y="689813"/>
                  </a:lnTo>
                  <a:lnTo>
                    <a:pt x="290309" y="686003"/>
                  </a:lnTo>
                  <a:lnTo>
                    <a:pt x="293293" y="683463"/>
                  </a:lnTo>
                  <a:lnTo>
                    <a:pt x="293344" y="682193"/>
                  </a:lnTo>
                  <a:lnTo>
                    <a:pt x="293433" y="677113"/>
                  </a:lnTo>
                  <a:lnTo>
                    <a:pt x="297713" y="677113"/>
                  </a:lnTo>
                  <a:lnTo>
                    <a:pt x="297256" y="679119"/>
                  </a:lnTo>
                  <a:lnTo>
                    <a:pt x="297357" y="680923"/>
                  </a:lnTo>
                  <a:lnTo>
                    <a:pt x="297713" y="684733"/>
                  </a:lnTo>
                  <a:lnTo>
                    <a:pt x="299986" y="684733"/>
                  </a:lnTo>
                  <a:lnTo>
                    <a:pt x="299199" y="686003"/>
                  </a:lnTo>
                  <a:lnTo>
                    <a:pt x="298704" y="687273"/>
                  </a:lnTo>
                  <a:lnTo>
                    <a:pt x="298069" y="689813"/>
                  </a:lnTo>
                  <a:lnTo>
                    <a:pt x="297141" y="691083"/>
                  </a:lnTo>
                  <a:lnTo>
                    <a:pt x="292519" y="691083"/>
                  </a:lnTo>
                  <a:lnTo>
                    <a:pt x="292442" y="693623"/>
                  </a:lnTo>
                  <a:lnTo>
                    <a:pt x="292163" y="697433"/>
                  </a:lnTo>
                  <a:lnTo>
                    <a:pt x="291452" y="697433"/>
                  </a:lnTo>
                  <a:lnTo>
                    <a:pt x="282130" y="694893"/>
                  </a:lnTo>
                  <a:lnTo>
                    <a:pt x="279996" y="694893"/>
                  </a:lnTo>
                  <a:lnTo>
                    <a:pt x="278282" y="699973"/>
                  </a:lnTo>
                  <a:lnTo>
                    <a:pt x="277075" y="705053"/>
                  </a:lnTo>
                  <a:lnTo>
                    <a:pt x="274231" y="707593"/>
                  </a:lnTo>
                  <a:lnTo>
                    <a:pt x="271462" y="710133"/>
                  </a:lnTo>
                  <a:lnTo>
                    <a:pt x="272453" y="711403"/>
                  </a:lnTo>
                  <a:lnTo>
                    <a:pt x="274523" y="713943"/>
                  </a:lnTo>
                  <a:lnTo>
                    <a:pt x="274015" y="716483"/>
                  </a:lnTo>
                  <a:lnTo>
                    <a:pt x="276009" y="717753"/>
                  </a:lnTo>
                  <a:lnTo>
                    <a:pt x="278218" y="716483"/>
                  </a:lnTo>
                  <a:lnTo>
                    <a:pt x="278358" y="715213"/>
                  </a:lnTo>
                  <a:lnTo>
                    <a:pt x="279920" y="713943"/>
                  </a:lnTo>
                  <a:lnTo>
                    <a:pt x="280987" y="713943"/>
                  </a:lnTo>
                  <a:lnTo>
                    <a:pt x="282130" y="717753"/>
                  </a:lnTo>
                  <a:lnTo>
                    <a:pt x="285597" y="714552"/>
                  </a:lnTo>
                  <a:lnTo>
                    <a:pt x="282702" y="713943"/>
                  </a:lnTo>
                  <a:lnTo>
                    <a:pt x="282841" y="711403"/>
                  </a:lnTo>
                  <a:lnTo>
                    <a:pt x="286042" y="707593"/>
                  </a:lnTo>
                  <a:lnTo>
                    <a:pt x="287108" y="705053"/>
                  </a:lnTo>
                  <a:lnTo>
                    <a:pt x="283908" y="702513"/>
                  </a:lnTo>
                  <a:lnTo>
                    <a:pt x="283832" y="699973"/>
                  </a:lnTo>
                  <a:lnTo>
                    <a:pt x="286613" y="699973"/>
                  </a:lnTo>
                  <a:lnTo>
                    <a:pt x="288671" y="701243"/>
                  </a:lnTo>
                  <a:lnTo>
                    <a:pt x="289598" y="699973"/>
                  </a:lnTo>
                  <a:lnTo>
                    <a:pt x="290525" y="698703"/>
                  </a:lnTo>
                  <a:lnTo>
                    <a:pt x="292658" y="698703"/>
                  </a:lnTo>
                  <a:lnTo>
                    <a:pt x="296646" y="701243"/>
                  </a:lnTo>
                  <a:lnTo>
                    <a:pt x="299847" y="698703"/>
                  </a:lnTo>
                  <a:lnTo>
                    <a:pt x="303250" y="697433"/>
                  </a:lnTo>
                  <a:lnTo>
                    <a:pt x="303898" y="694893"/>
                  </a:lnTo>
                  <a:lnTo>
                    <a:pt x="303187" y="691083"/>
                  </a:lnTo>
                  <a:lnTo>
                    <a:pt x="304469" y="689813"/>
                  </a:lnTo>
                  <a:lnTo>
                    <a:pt x="306311" y="688543"/>
                  </a:lnTo>
                  <a:lnTo>
                    <a:pt x="308025" y="689813"/>
                  </a:lnTo>
                  <a:lnTo>
                    <a:pt x="311086" y="689813"/>
                  </a:lnTo>
                  <a:lnTo>
                    <a:pt x="309232" y="692353"/>
                  </a:lnTo>
                  <a:lnTo>
                    <a:pt x="308800" y="694893"/>
                  </a:lnTo>
                  <a:lnTo>
                    <a:pt x="312216" y="696163"/>
                  </a:lnTo>
                  <a:lnTo>
                    <a:pt x="315417" y="694893"/>
                  </a:lnTo>
                  <a:lnTo>
                    <a:pt x="318554" y="694893"/>
                  </a:lnTo>
                  <a:lnTo>
                    <a:pt x="321398" y="692353"/>
                  </a:lnTo>
                  <a:lnTo>
                    <a:pt x="323596" y="691083"/>
                  </a:lnTo>
                  <a:lnTo>
                    <a:pt x="324523" y="689813"/>
                  </a:lnTo>
                  <a:lnTo>
                    <a:pt x="324256" y="688543"/>
                  </a:lnTo>
                  <a:lnTo>
                    <a:pt x="323989" y="687273"/>
                  </a:lnTo>
                  <a:lnTo>
                    <a:pt x="323176" y="683463"/>
                  </a:lnTo>
                  <a:lnTo>
                    <a:pt x="321970" y="680923"/>
                  </a:lnTo>
                  <a:lnTo>
                    <a:pt x="322110" y="677113"/>
                  </a:lnTo>
                  <a:lnTo>
                    <a:pt x="325805" y="677113"/>
                  </a:lnTo>
                  <a:lnTo>
                    <a:pt x="325945" y="675843"/>
                  </a:lnTo>
                  <a:lnTo>
                    <a:pt x="326085" y="674573"/>
                  </a:lnTo>
                  <a:lnTo>
                    <a:pt x="327799" y="673303"/>
                  </a:lnTo>
                  <a:lnTo>
                    <a:pt x="329006" y="675843"/>
                  </a:lnTo>
                  <a:lnTo>
                    <a:pt x="328218" y="678383"/>
                  </a:lnTo>
                  <a:lnTo>
                    <a:pt x="326872" y="682193"/>
                  </a:lnTo>
                  <a:lnTo>
                    <a:pt x="329501" y="680923"/>
                  </a:lnTo>
                  <a:lnTo>
                    <a:pt x="331279" y="682193"/>
                  </a:lnTo>
                  <a:lnTo>
                    <a:pt x="328155" y="683463"/>
                  </a:lnTo>
                  <a:lnTo>
                    <a:pt x="328790" y="686003"/>
                  </a:lnTo>
                  <a:lnTo>
                    <a:pt x="331279" y="684733"/>
                  </a:lnTo>
                  <a:lnTo>
                    <a:pt x="335699" y="688543"/>
                  </a:lnTo>
                  <a:lnTo>
                    <a:pt x="335737" y="684733"/>
                  </a:lnTo>
                  <a:lnTo>
                    <a:pt x="335762" y="682193"/>
                  </a:lnTo>
                  <a:lnTo>
                    <a:pt x="336829" y="680923"/>
                  </a:lnTo>
                  <a:lnTo>
                    <a:pt x="337896" y="679653"/>
                  </a:lnTo>
                  <a:lnTo>
                    <a:pt x="334911" y="677113"/>
                  </a:lnTo>
                  <a:lnTo>
                    <a:pt x="332066" y="674573"/>
                  </a:lnTo>
                  <a:lnTo>
                    <a:pt x="330568" y="673303"/>
                  </a:lnTo>
                  <a:lnTo>
                    <a:pt x="329082" y="672033"/>
                  </a:lnTo>
                  <a:lnTo>
                    <a:pt x="326301" y="669493"/>
                  </a:lnTo>
                  <a:lnTo>
                    <a:pt x="328434" y="666953"/>
                  </a:lnTo>
                  <a:lnTo>
                    <a:pt x="325450" y="668223"/>
                  </a:lnTo>
                  <a:lnTo>
                    <a:pt x="323037" y="668223"/>
                  </a:lnTo>
                  <a:lnTo>
                    <a:pt x="323456" y="672033"/>
                  </a:lnTo>
                  <a:lnTo>
                    <a:pt x="321398" y="674573"/>
                  </a:lnTo>
                  <a:lnTo>
                    <a:pt x="319405" y="672033"/>
                  </a:lnTo>
                  <a:lnTo>
                    <a:pt x="318770" y="670763"/>
                  </a:lnTo>
                  <a:lnTo>
                    <a:pt x="317842" y="669493"/>
                  </a:lnTo>
                  <a:lnTo>
                    <a:pt x="315988" y="670763"/>
                  </a:lnTo>
                  <a:lnTo>
                    <a:pt x="317131" y="672033"/>
                  </a:lnTo>
                  <a:lnTo>
                    <a:pt x="317842" y="675843"/>
                  </a:lnTo>
                  <a:lnTo>
                    <a:pt x="314286" y="675843"/>
                  </a:lnTo>
                  <a:lnTo>
                    <a:pt x="310515" y="670763"/>
                  </a:lnTo>
                  <a:lnTo>
                    <a:pt x="309867" y="666953"/>
                  </a:lnTo>
                  <a:lnTo>
                    <a:pt x="308597" y="665975"/>
                  </a:lnTo>
                  <a:lnTo>
                    <a:pt x="308597" y="669493"/>
                  </a:lnTo>
                  <a:lnTo>
                    <a:pt x="306959" y="673303"/>
                  </a:lnTo>
                  <a:lnTo>
                    <a:pt x="305028" y="674535"/>
                  </a:lnTo>
                  <a:lnTo>
                    <a:pt x="305028" y="686003"/>
                  </a:lnTo>
                  <a:lnTo>
                    <a:pt x="303682" y="687273"/>
                  </a:lnTo>
                  <a:lnTo>
                    <a:pt x="302399" y="686003"/>
                  </a:lnTo>
                  <a:lnTo>
                    <a:pt x="304114" y="684733"/>
                  </a:lnTo>
                  <a:lnTo>
                    <a:pt x="305028" y="686003"/>
                  </a:lnTo>
                  <a:lnTo>
                    <a:pt x="305028" y="674535"/>
                  </a:lnTo>
                  <a:lnTo>
                    <a:pt x="300977" y="675843"/>
                  </a:lnTo>
                  <a:lnTo>
                    <a:pt x="296214" y="675843"/>
                  </a:lnTo>
                  <a:lnTo>
                    <a:pt x="295287" y="674573"/>
                  </a:lnTo>
                  <a:lnTo>
                    <a:pt x="296354" y="672033"/>
                  </a:lnTo>
                  <a:lnTo>
                    <a:pt x="297713" y="669493"/>
                  </a:lnTo>
                  <a:lnTo>
                    <a:pt x="300228" y="668223"/>
                  </a:lnTo>
                  <a:lnTo>
                    <a:pt x="302755" y="666953"/>
                  </a:lnTo>
                  <a:lnTo>
                    <a:pt x="305676" y="666953"/>
                  </a:lnTo>
                  <a:lnTo>
                    <a:pt x="308597" y="669493"/>
                  </a:lnTo>
                  <a:lnTo>
                    <a:pt x="308597" y="665975"/>
                  </a:lnTo>
                  <a:lnTo>
                    <a:pt x="306603" y="664413"/>
                  </a:lnTo>
                  <a:lnTo>
                    <a:pt x="302895" y="663143"/>
                  </a:lnTo>
                  <a:lnTo>
                    <a:pt x="301625" y="663143"/>
                  </a:lnTo>
                  <a:lnTo>
                    <a:pt x="300126" y="661873"/>
                  </a:lnTo>
                  <a:lnTo>
                    <a:pt x="300977" y="658063"/>
                  </a:lnTo>
                  <a:lnTo>
                    <a:pt x="307949" y="658063"/>
                  </a:lnTo>
                  <a:lnTo>
                    <a:pt x="309943" y="656793"/>
                  </a:lnTo>
                  <a:lnTo>
                    <a:pt x="310083" y="654253"/>
                  </a:lnTo>
                  <a:lnTo>
                    <a:pt x="311721" y="652983"/>
                  </a:lnTo>
                  <a:lnTo>
                    <a:pt x="312000" y="651713"/>
                  </a:lnTo>
                  <a:lnTo>
                    <a:pt x="312293" y="650443"/>
                  </a:lnTo>
                  <a:lnTo>
                    <a:pt x="312127" y="646633"/>
                  </a:lnTo>
                  <a:lnTo>
                    <a:pt x="312077" y="645363"/>
                  </a:lnTo>
                  <a:lnTo>
                    <a:pt x="310870" y="644093"/>
                  </a:lnTo>
                  <a:lnTo>
                    <a:pt x="309511" y="646633"/>
                  </a:lnTo>
                  <a:lnTo>
                    <a:pt x="307886" y="645363"/>
                  </a:lnTo>
                  <a:lnTo>
                    <a:pt x="311010" y="640283"/>
                  </a:lnTo>
                  <a:lnTo>
                    <a:pt x="313474" y="637743"/>
                  </a:lnTo>
                  <a:lnTo>
                    <a:pt x="314706" y="636473"/>
                  </a:lnTo>
                  <a:lnTo>
                    <a:pt x="319189" y="633933"/>
                  </a:lnTo>
                  <a:lnTo>
                    <a:pt x="322821" y="632663"/>
                  </a:lnTo>
                  <a:lnTo>
                    <a:pt x="322033" y="636473"/>
                  </a:lnTo>
                  <a:lnTo>
                    <a:pt x="318693" y="639013"/>
                  </a:lnTo>
                  <a:lnTo>
                    <a:pt x="317627" y="640283"/>
                  </a:lnTo>
                  <a:lnTo>
                    <a:pt x="316064" y="640283"/>
                  </a:lnTo>
                  <a:lnTo>
                    <a:pt x="315493" y="641553"/>
                  </a:lnTo>
                  <a:lnTo>
                    <a:pt x="318414" y="642823"/>
                  </a:lnTo>
                  <a:lnTo>
                    <a:pt x="327012" y="642823"/>
                  </a:lnTo>
                  <a:lnTo>
                    <a:pt x="325666" y="640283"/>
                  </a:lnTo>
                  <a:lnTo>
                    <a:pt x="324243" y="637743"/>
                  </a:lnTo>
                  <a:lnTo>
                    <a:pt x="323596" y="632663"/>
                  </a:lnTo>
                  <a:lnTo>
                    <a:pt x="324954" y="631393"/>
                  </a:lnTo>
                  <a:lnTo>
                    <a:pt x="328790" y="632663"/>
                  </a:lnTo>
                  <a:lnTo>
                    <a:pt x="333921" y="632663"/>
                  </a:lnTo>
                  <a:lnTo>
                    <a:pt x="334632" y="633933"/>
                  </a:lnTo>
                  <a:lnTo>
                    <a:pt x="332854" y="639013"/>
                  </a:lnTo>
                  <a:lnTo>
                    <a:pt x="331139" y="640283"/>
                  </a:lnTo>
                  <a:lnTo>
                    <a:pt x="330009" y="641553"/>
                  </a:lnTo>
                  <a:lnTo>
                    <a:pt x="331495" y="644093"/>
                  </a:lnTo>
                  <a:lnTo>
                    <a:pt x="332701" y="644093"/>
                  </a:lnTo>
                  <a:lnTo>
                    <a:pt x="334276" y="641553"/>
                  </a:lnTo>
                  <a:lnTo>
                    <a:pt x="337896" y="637743"/>
                  </a:lnTo>
                  <a:lnTo>
                    <a:pt x="342379" y="641553"/>
                  </a:lnTo>
                  <a:lnTo>
                    <a:pt x="343522" y="642823"/>
                  </a:lnTo>
                  <a:lnTo>
                    <a:pt x="347078" y="642823"/>
                  </a:lnTo>
                  <a:lnTo>
                    <a:pt x="346786" y="637743"/>
                  </a:lnTo>
                  <a:lnTo>
                    <a:pt x="348500" y="636473"/>
                  </a:lnTo>
                  <a:lnTo>
                    <a:pt x="348284" y="636473"/>
                  </a:lnTo>
                  <a:lnTo>
                    <a:pt x="347078" y="635203"/>
                  </a:lnTo>
                  <a:lnTo>
                    <a:pt x="346849" y="633933"/>
                  </a:lnTo>
                  <a:lnTo>
                    <a:pt x="346151" y="630123"/>
                  </a:lnTo>
                  <a:lnTo>
                    <a:pt x="344652" y="631393"/>
                  </a:lnTo>
                  <a:lnTo>
                    <a:pt x="344373" y="632663"/>
                  </a:lnTo>
                  <a:lnTo>
                    <a:pt x="342239" y="633933"/>
                  </a:lnTo>
                  <a:lnTo>
                    <a:pt x="342671" y="631393"/>
                  </a:lnTo>
                  <a:lnTo>
                    <a:pt x="343027" y="630123"/>
                  </a:lnTo>
                  <a:lnTo>
                    <a:pt x="343522" y="627583"/>
                  </a:lnTo>
                  <a:lnTo>
                    <a:pt x="345440" y="626313"/>
                  </a:lnTo>
                  <a:lnTo>
                    <a:pt x="346646" y="627583"/>
                  </a:lnTo>
                  <a:lnTo>
                    <a:pt x="346075" y="630123"/>
                  </a:lnTo>
                  <a:lnTo>
                    <a:pt x="349211" y="627583"/>
                  </a:lnTo>
                  <a:lnTo>
                    <a:pt x="350494" y="630123"/>
                  </a:lnTo>
                  <a:lnTo>
                    <a:pt x="352120" y="632663"/>
                  </a:lnTo>
                  <a:lnTo>
                    <a:pt x="353263" y="631393"/>
                  </a:lnTo>
                  <a:lnTo>
                    <a:pt x="353695" y="630123"/>
                  </a:lnTo>
                  <a:lnTo>
                    <a:pt x="354406" y="628853"/>
                  </a:lnTo>
                  <a:lnTo>
                    <a:pt x="354939" y="627583"/>
                  </a:lnTo>
                  <a:lnTo>
                    <a:pt x="355473" y="626313"/>
                  </a:lnTo>
                  <a:lnTo>
                    <a:pt x="355396" y="623773"/>
                  </a:lnTo>
                  <a:lnTo>
                    <a:pt x="355396" y="622503"/>
                  </a:lnTo>
                  <a:lnTo>
                    <a:pt x="356895" y="621233"/>
                  </a:lnTo>
                  <a:lnTo>
                    <a:pt x="358889" y="619963"/>
                  </a:lnTo>
                  <a:lnTo>
                    <a:pt x="364147" y="617423"/>
                  </a:lnTo>
                  <a:lnTo>
                    <a:pt x="366991" y="616153"/>
                  </a:lnTo>
                  <a:lnTo>
                    <a:pt x="369836" y="614883"/>
                  </a:lnTo>
                  <a:lnTo>
                    <a:pt x="374751" y="611073"/>
                  </a:lnTo>
                  <a:lnTo>
                    <a:pt x="376313" y="609803"/>
                  </a:lnTo>
                  <a:lnTo>
                    <a:pt x="377698" y="608533"/>
                  </a:lnTo>
                  <a:lnTo>
                    <a:pt x="379082" y="607263"/>
                  </a:lnTo>
                  <a:lnTo>
                    <a:pt x="381723" y="608533"/>
                  </a:lnTo>
                  <a:lnTo>
                    <a:pt x="389470" y="608533"/>
                  </a:lnTo>
                  <a:lnTo>
                    <a:pt x="386765" y="611073"/>
                  </a:lnTo>
                  <a:lnTo>
                    <a:pt x="383921" y="612838"/>
                  </a:lnTo>
                  <a:lnTo>
                    <a:pt x="383921" y="633933"/>
                  </a:lnTo>
                  <a:lnTo>
                    <a:pt x="378371" y="637743"/>
                  </a:lnTo>
                  <a:lnTo>
                    <a:pt x="373964" y="637743"/>
                  </a:lnTo>
                  <a:lnTo>
                    <a:pt x="370408" y="635203"/>
                  </a:lnTo>
                  <a:lnTo>
                    <a:pt x="367284" y="633933"/>
                  </a:lnTo>
                  <a:lnTo>
                    <a:pt x="367207" y="637743"/>
                  </a:lnTo>
                  <a:lnTo>
                    <a:pt x="365429" y="640283"/>
                  </a:lnTo>
                  <a:lnTo>
                    <a:pt x="361734" y="639013"/>
                  </a:lnTo>
                  <a:lnTo>
                    <a:pt x="361797" y="635203"/>
                  </a:lnTo>
                  <a:lnTo>
                    <a:pt x="363296" y="632663"/>
                  </a:lnTo>
                  <a:lnTo>
                    <a:pt x="364998" y="632663"/>
                  </a:lnTo>
                  <a:lnTo>
                    <a:pt x="367347" y="633933"/>
                  </a:lnTo>
                  <a:lnTo>
                    <a:pt x="367068" y="632663"/>
                  </a:lnTo>
                  <a:lnTo>
                    <a:pt x="366776" y="631393"/>
                  </a:lnTo>
                  <a:lnTo>
                    <a:pt x="369062" y="631393"/>
                  </a:lnTo>
                  <a:lnTo>
                    <a:pt x="373176" y="630123"/>
                  </a:lnTo>
                  <a:lnTo>
                    <a:pt x="377240" y="630123"/>
                  </a:lnTo>
                  <a:lnTo>
                    <a:pt x="381292" y="631393"/>
                  </a:lnTo>
                  <a:lnTo>
                    <a:pt x="383921" y="633933"/>
                  </a:lnTo>
                  <a:lnTo>
                    <a:pt x="383921" y="612838"/>
                  </a:lnTo>
                  <a:lnTo>
                    <a:pt x="360095" y="627583"/>
                  </a:lnTo>
                  <a:lnTo>
                    <a:pt x="357670" y="628853"/>
                  </a:lnTo>
                  <a:lnTo>
                    <a:pt x="356539" y="631393"/>
                  </a:lnTo>
                  <a:lnTo>
                    <a:pt x="357670" y="633933"/>
                  </a:lnTo>
                  <a:lnTo>
                    <a:pt x="357251" y="637743"/>
                  </a:lnTo>
                  <a:lnTo>
                    <a:pt x="355752" y="640283"/>
                  </a:lnTo>
                  <a:lnTo>
                    <a:pt x="357670" y="641553"/>
                  </a:lnTo>
                  <a:lnTo>
                    <a:pt x="356755" y="644093"/>
                  </a:lnTo>
                  <a:lnTo>
                    <a:pt x="359168" y="645363"/>
                  </a:lnTo>
                  <a:lnTo>
                    <a:pt x="361518" y="645363"/>
                  </a:lnTo>
                  <a:lnTo>
                    <a:pt x="365569" y="642823"/>
                  </a:lnTo>
                  <a:lnTo>
                    <a:pt x="369125" y="640283"/>
                  </a:lnTo>
                  <a:lnTo>
                    <a:pt x="372402" y="639013"/>
                  </a:lnTo>
                  <a:lnTo>
                    <a:pt x="371614" y="642823"/>
                  </a:lnTo>
                  <a:lnTo>
                    <a:pt x="371335" y="645363"/>
                  </a:lnTo>
                  <a:lnTo>
                    <a:pt x="370979" y="647903"/>
                  </a:lnTo>
                  <a:lnTo>
                    <a:pt x="374396" y="647903"/>
                  </a:lnTo>
                  <a:lnTo>
                    <a:pt x="376174" y="649173"/>
                  </a:lnTo>
                  <a:lnTo>
                    <a:pt x="375678" y="650443"/>
                  </a:lnTo>
                  <a:lnTo>
                    <a:pt x="376313" y="651713"/>
                  </a:lnTo>
                  <a:lnTo>
                    <a:pt x="377659" y="651713"/>
                  </a:lnTo>
                  <a:lnTo>
                    <a:pt x="379437" y="650443"/>
                  </a:lnTo>
                  <a:lnTo>
                    <a:pt x="382282" y="652983"/>
                  </a:lnTo>
                  <a:lnTo>
                    <a:pt x="382765" y="650443"/>
                  </a:lnTo>
                  <a:lnTo>
                    <a:pt x="382993" y="649173"/>
                  </a:lnTo>
                  <a:lnTo>
                    <a:pt x="385343" y="647903"/>
                  </a:lnTo>
                  <a:lnTo>
                    <a:pt x="385838" y="650443"/>
                  </a:lnTo>
                  <a:lnTo>
                    <a:pt x="385749" y="652983"/>
                  </a:lnTo>
                  <a:lnTo>
                    <a:pt x="385838" y="656793"/>
                  </a:lnTo>
                  <a:lnTo>
                    <a:pt x="383857" y="660603"/>
                  </a:lnTo>
                  <a:lnTo>
                    <a:pt x="383286" y="661873"/>
                  </a:lnTo>
                  <a:lnTo>
                    <a:pt x="383286" y="674573"/>
                  </a:lnTo>
                  <a:lnTo>
                    <a:pt x="382498" y="675843"/>
                  </a:lnTo>
                  <a:lnTo>
                    <a:pt x="380504" y="675843"/>
                  </a:lnTo>
                  <a:lnTo>
                    <a:pt x="379730" y="674573"/>
                  </a:lnTo>
                  <a:lnTo>
                    <a:pt x="379018" y="673303"/>
                  </a:lnTo>
                  <a:lnTo>
                    <a:pt x="381292" y="672033"/>
                  </a:lnTo>
                  <a:lnTo>
                    <a:pt x="382714" y="673303"/>
                  </a:lnTo>
                  <a:lnTo>
                    <a:pt x="383286" y="674573"/>
                  </a:lnTo>
                  <a:lnTo>
                    <a:pt x="383286" y="661873"/>
                  </a:lnTo>
                  <a:lnTo>
                    <a:pt x="382143" y="664413"/>
                  </a:lnTo>
                  <a:lnTo>
                    <a:pt x="379945" y="666953"/>
                  </a:lnTo>
                  <a:lnTo>
                    <a:pt x="378307" y="669493"/>
                  </a:lnTo>
                  <a:lnTo>
                    <a:pt x="375958" y="669493"/>
                  </a:lnTo>
                  <a:lnTo>
                    <a:pt x="374954" y="665683"/>
                  </a:lnTo>
                  <a:lnTo>
                    <a:pt x="374459" y="663143"/>
                  </a:lnTo>
                  <a:lnTo>
                    <a:pt x="374180" y="661873"/>
                  </a:lnTo>
                  <a:lnTo>
                    <a:pt x="373888" y="660603"/>
                  </a:lnTo>
                  <a:lnTo>
                    <a:pt x="371830" y="661873"/>
                  </a:lnTo>
                  <a:lnTo>
                    <a:pt x="371830" y="658063"/>
                  </a:lnTo>
                  <a:lnTo>
                    <a:pt x="368630" y="659333"/>
                  </a:lnTo>
                  <a:lnTo>
                    <a:pt x="366064" y="663143"/>
                  </a:lnTo>
                  <a:lnTo>
                    <a:pt x="363080" y="673303"/>
                  </a:lnTo>
                  <a:lnTo>
                    <a:pt x="358178" y="677113"/>
                  </a:lnTo>
                  <a:lnTo>
                    <a:pt x="344805" y="687273"/>
                  </a:lnTo>
                  <a:lnTo>
                    <a:pt x="344017" y="689813"/>
                  </a:lnTo>
                  <a:lnTo>
                    <a:pt x="345655" y="691083"/>
                  </a:lnTo>
                  <a:lnTo>
                    <a:pt x="348005" y="696163"/>
                  </a:lnTo>
                  <a:lnTo>
                    <a:pt x="347433" y="697433"/>
                  </a:lnTo>
                  <a:lnTo>
                    <a:pt x="340893" y="697433"/>
                  </a:lnTo>
                  <a:lnTo>
                    <a:pt x="341007" y="701243"/>
                  </a:lnTo>
                  <a:lnTo>
                    <a:pt x="341388" y="705053"/>
                  </a:lnTo>
                  <a:lnTo>
                    <a:pt x="341884" y="706323"/>
                  </a:lnTo>
                  <a:lnTo>
                    <a:pt x="342315" y="708863"/>
                  </a:lnTo>
                  <a:lnTo>
                    <a:pt x="342646" y="709866"/>
                  </a:lnTo>
                  <a:lnTo>
                    <a:pt x="342760" y="710323"/>
                  </a:lnTo>
                  <a:lnTo>
                    <a:pt x="342874" y="711403"/>
                  </a:lnTo>
                  <a:lnTo>
                    <a:pt x="345224" y="711403"/>
                  </a:lnTo>
                  <a:lnTo>
                    <a:pt x="347078" y="710133"/>
                  </a:lnTo>
                  <a:lnTo>
                    <a:pt x="348564" y="710133"/>
                  </a:lnTo>
                  <a:lnTo>
                    <a:pt x="347713" y="707593"/>
                  </a:lnTo>
                  <a:lnTo>
                    <a:pt x="347002" y="702513"/>
                  </a:lnTo>
                  <a:lnTo>
                    <a:pt x="348564" y="699973"/>
                  </a:lnTo>
                  <a:lnTo>
                    <a:pt x="351129" y="702513"/>
                  </a:lnTo>
                  <a:lnTo>
                    <a:pt x="351269" y="705053"/>
                  </a:lnTo>
                  <a:lnTo>
                    <a:pt x="352983" y="703783"/>
                  </a:lnTo>
                  <a:lnTo>
                    <a:pt x="356819" y="703783"/>
                  </a:lnTo>
                  <a:lnTo>
                    <a:pt x="357314" y="702513"/>
                  </a:lnTo>
                  <a:lnTo>
                    <a:pt x="357962" y="699973"/>
                  </a:lnTo>
                  <a:lnTo>
                    <a:pt x="359664" y="702513"/>
                  </a:lnTo>
                  <a:lnTo>
                    <a:pt x="362229" y="703783"/>
                  </a:lnTo>
                  <a:lnTo>
                    <a:pt x="363512" y="702513"/>
                  </a:lnTo>
                  <a:lnTo>
                    <a:pt x="361378" y="699973"/>
                  </a:lnTo>
                  <a:lnTo>
                    <a:pt x="357466" y="697433"/>
                  </a:lnTo>
                  <a:lnTo>
                    <a:pt x="349211" y="689813"/>
                  </a:lnTo>
                  <a:lnTo>
                    <a:pt x="352628" y="688543"/>
                  </a:lnTo>
                  <a:lnTo>
                    <a:pt x="354825" y="687273"/>
                  </a:lnTo>
                  <a:lnTo>
                    <a:pt x="357111" y="686003"/>
                  </a:lnTo>
                  <a:lnTo>
                    <a:pt x="359308" y="684733"/>
                  </a:lnTo>
                  <a:lnTo>
                    <a:pt x="361657" y="684733"/>
                  </a:lnTo>
                  <a:lnTo>
                    <a:pt x="363359" y="687273"/>
                  </a:lnTo>
                  <a:lnTo>
                    <a:pt x="366001" y="687273"/>
                  </a:lnTo>
                  <a:lnTo>
                    <a:pt x="364286" y="684733"/>
                  </a:lnTo>
                  <a:lnTo>
                    <a:pt x="363435" y="683463"/>
                  </a:lnTo>
                  <a:lnTo>
                    <a:pt x="364578" y="680923"/>
                  </a:lnTo>
                  <a:lnTo>
                    <a:pt x="377164" y="680923"/>
                  </a:lnTo>
                  <a:lnTo>
                    <a:pt x="379730" y="682193"/>
                  </a:lnTo>
                  <a:lnTo>
                    <a:pt x="377520" y="684733"/>
                  </a:lnTo>
                  <a:lnTo>
                    <a:pt x="374751" y="684733"/>
                  </a:lnTo>
                  <a:lnTo>
                    <a:pt x="373608" y="687273"/>
                  </a:lnTo>
                  <a:lnTo>
                    <a:pt x="378663" y="687273"/>
                  </a:lnTo>
                  <a:lnTo>
                    <a:pt x="382574" y="684733"/>
                  </a:lnTo>
                  <a:lnTo>
                    <a:pt x="386905" y="683463"/>
                  </a:lnTo>
                  <a:lnTo>
                    <a:pt x="384733" y="680923"/>
                  </a:lnTo>
                  <a:lnTo>
                    <a:pt x="383641" y="679653"/>
                  </a:lnTo>
                  <a:lnTo>
                    <a:pt x="385838" y="677113"/>
                  </a:lnTo>
                  <a:lnTo>
                    <a:pt x="386219" y="675843"/>
                  </a:lnTo>
                  <a:lnTo>
                    <a:pt x="387375" y="672033"/>
                  </a:lnTo>
                  <a:lnTo>
                    <a:pt x="387769" y="670763"/>
                  </a:lnTo>
                  <a:lnTo>
                    <a:pt x="388759" y="670763"/>
                  </a:lnTo>
                  <a:lnTo>
                    <a:pt x="390474" y="673303"/>
                  </a:lnTo>
                  <a:lnTo>
                    <a:pt x="393814" y="674573"/>
                  </a:lnTo>
                  <a:lnTo>
                    <a:pt x="398500" y="677113"/>
                  </a:lnTo>
                  <a:lnTo>
                    <a:pt x="399935" y="679653"/>
                  </a:lnTo>
                  <a:lnTo>
                    <a:pt x="401066" y="683463"/>
                  </a:lnTo>
                  <a:lnTo>
                    <a:pt x="402348" y="687273"/>
                  </a:lnTo>
                  <a:lnTo>
                    <a:pt x="400646" y="691083"/>
                  </a:lnTo>
                  <a:lnTo>
                    <a:pt x="404837" y="691083"/>
                  </a:lnTo>
                  <a:lnTo>
                    <a:pt x="407403" y="689813"/>
                  </a:lnTo>
                  <a:lnTo>
                    <a:pt x="410451" y="687273"/>
                  </a:lnTo>
                  <a:lnTo>
                    <a:pt x="413512" y="686003"/>
                  </a:lnTo>
                  <a:lnTo>
                    <a:pt x="413092" y="689813"/>
                  </a:lnTo>
                  <a:lnTo>
                    <a:pt x="410248" y="692353"/>
                  </a:lnTo>
                  <a:lnTo>
                    <a:pt x="408825" y="694893"/>
                  </a:lnTo>
                  <a:lnTo>
                    <a:pt x="409105" y="696163"/>
                  </a:lnTo>
                  <a:lnTo>
                    <a:pt x="410743" y="696163"/>
                  </a:lnTo>
                  <a:lnTo>
                    <a:pt x="412026" y="691083"/>
                  </a:lnTo>
                  <a:lnTo>
                    <a:pt x="414375" y="693623"/>
                  </a:lnTo>
                  <a:lnTo>
                    <a:pt x="417715" y="697433"/>
                  </a:lnTo>
                  <a:lnTo>
                    <a:pt x="419201" y="697433"/>
                  </a:lnTo>
                  <a:lnTo>
                    <a:pt x="421335" y="696163"/>
                  </a:lnTo>
                  <a:lnTo>
                    <a:pt x="425538" y="696163"/>
                  </a:lnTo>
                  <a:lnTo>
                    <a:pt x="422910" y="698703"/>
                  </a:lnTo>
                  <a:lnTo>
                    <a:pt x="420839" y="699973"/>
                  </a:lnTo>
                  <a:lnTo>
                    <a:pt x="419201" y="702513"/>
                  </a:lnTo>
                  <a:lnTo>
                    <a:pt x="418211" y="703783"/>
                  </a:lnTo>
                  <a:lnTo>
                    <a:pt x="416433" y="708863"/>
                  </a:lnTo>
                  <a:lnTo>
                    <a:pt x="412305" y="706323"/>
                  </a:lnTo>
                  <a:lnTo>
                    <a:pt x="412953" y="708863"/>
                  </a:lnTo>
                  <a:lnTo>
                    <a:pt x="411314" y="711403"/>
                  </a:lnTo>
                  <a:lnTo>
                    <a:pt x="410311" y="713943"/>
                  </a:lnTo>
                  <a:lnTo>
                    <a:pt x="409181" y="716483"/>
                  </a:lnTo>
                  <a:lnTo>
                    <a:pt x="406755" y="717753"/>
                  </a:lnTo>
                  <a:lnTo>
                    <a:pt x="401916" y="715213"/>
                  </a:lnTo>
                  <a:lnTo>
                    <a:pt x="395947" y="715213"/>
                  </a:lnTo>
                  <a:lnTo>
                    <a:pt x="393598" y="713943"/>
                  </a:lnTo>
                  <a:lnTo>
                    <a:pt x="391109" y="712673"/>
                  </a:lnTo>
                  <a:lnTo>
                    <a:pt x="389407" y="711403"/>
                  </a:lnTo>
                  <a:lnTo>
                    <a:pt x="389051" y="710133"/>
                  </a:lnTo>
                  <a:lnTo>
                    <a:pt x="388696" y="708863"/>
                  </a:lnTo>
                  <a:lnTo>
                    <a:pt x="388048" y="706323"/>
                  </a:lnTo>
                  <a:lnTo>
                    <a:pt x="391248" y="707593"/>
                  </a:lnTo>
                  <a:lnTo>
                    <a:pt x="391604" y="706323"/>
                  </a:lnTo>
                  <a:lnTo>
                    <a:pt x="393103" y="705053"/>
                  </a:lnTo>
                  <a:lnTo>
                    <a:pt x="392747" y="707593"/>
                  </a:lnTo>
                  <a:lnTo>
                    <a:pt x="394665" y="708863"/>
                  </a:lnTo>
                  <a:lnTo>
                    <a:pt x="398792" y="711403"/>
                  </a:lnTo>
                  <a:lnTo>
                    <a:pt x="399643" y="708863"/>
                  </a:lnTo>
                  <a:lnTo>
                    <a:pt x="400926" y="707593"/>
                  </a:lnTo>
                  <a:lnTo>
                    <a:pt x="402272" y="706323"/>
                  </a:lnTo>
                  <a:lnTo>
                    <a:pt x="403771" y="705053"/>
                  </a:lnTo>
                  <a:lnTo>
                    <a:pt x="404126" y="703783"/>
                  </a:lnTo>
                  <a:lnTo>
                    <a:pt x="400291" y="701243"/>
                  </a:lnTo>
                  <a:lnTo>
                    <a:pt x="400075" y="699973"/>
                  </a:lnTo>
                  <a:lnTo>
                    <a:pt x="401421" y="697433"/>
                  </a:lnTo>
                  <a:lnTo>
                    <a:pt x="401713" y="694893"/>
                  </a:lnTo>
                  <a:lnTo>
                    <a:pt x="398145" y="693623"/>
                  </a:lnTo>
                  <a:lnTo>
                    <a:pt x="396659" y="693623"/>
                  </a:lnTo>
                  <a:lnTo>
                    <a:pt x="394741" y="694893"/>
                  </a:lnTo>
                  <a:lnTo>
                    <a:pt x="393738" y="693623"/>
                  </a:lnTo>
                  <a:lnTo>
                    <a:pt x="392747" y="691083"/>
                  </a:lnTo>
                  <a:lnTo>
                    <a:pt x="394233" y="689813"/>
                  </a:lnTo>
                  <a:lnTo>
                    <a:pt x="395160" y="688543"/>
                  </a:lnTo>
                  <a:lnTo>
                    <a:pt x="395592" y="687273"/>
                  </a:lnTo>
                  <a:lnTo>
                    <a:pt x="395592" y="684733"/>
                  </a:lnTo>
                  <a:lnTo>
                    <a:pt x="393242" y="686003"/>
                  </a:lnTo>
                  <a:lnTo>
                    <a:pt x="391388" y="686003"/>
                  </a:lnTo>
                  <a:lnTo>
                    <a:pt x="391744" y="688543"/>
                  </a:lnTo>
                  <a:lnTo>
                    <a:pt x="389826" y="688543"/>
                  </a:lnTo>
                  <a:lnTo>
                    <a:pt x="386905" y="689813"/>
                  </a:lnTo>
                  <a:lnTo>
                    <a:pt x="385203" y="692353"/>
                  </a:lnTo>
                  <a:lnTo>
                    <a:pt x="382930" y="694893"/>
                  </a:lnTo>
                  <a:lnTo>
                    <a:pt x="382435" y="696163"/>
                  </a:lnTo>
                  <a:lnTo>
                    <a:pt x="385203" y="699973"/>
                  </a:lnTo>
                  <a:lnTo>
                    <a:pt x="383565" y="700557"/>
                  </a:lnTo>
                  <a:lnTo>
                    <a:pt x="383565" y="711403"/>
                  </a:lnTo>
                  <a:lnTo>
                    <a:pt x="383565" y="724103"/>
                  </a:lnTo>
                  <a:lnTo>
                    <a:pt x="380580" y="721563"/>
                  </a:lnTo>
                  <a:lnTo>
                    <a:pt x="379082" y="720293"/>
                  </a:lnTo>
                  <a:lnTo>
                    <a:pt x="378091" y="715213"/>
                  </a:lnTo>
                  <a:lnTo>
                    <a:pt x="380504" y="711403"/>
                  </a:lnTo>
                  <a:lnTo>
                    <a:pt x="382574" y="710133"/>
                  </a:lnTo>
                  <a:lnTo>
                    <a:pt x="383565" y="711403"/>
                  </a:lnTo>
                  <a:lnTo>
                    <a:pt x="383565" y="700557"/>
                  </a:lnTo>
                  <a:lnTo>
                    <a:pt x="381571" y="701243"/>
                  </a:lnTo>
                  <a:lnTo>
                    <a:pt x="377596" y="703783"/>
                  </a:lnTo>
                  <a:lnTo>
                    <a:pt x="375742" y="705053"/>
                  </a:lnTo>
                  <a:lnTo>
                    <a:pt x="375107" y="701243"/>
                  </a:lnTo>
                  <a:lnTo>
                    <a:pt x="372897" y="707593"/>
                  </a:lnTo>
                  <a:lnTo>
                    <a:pt x="375564" y="714552"/>
                  </a:lnTo>
                  <a:lnTo>
                    <a:pt x="378167" y="721563"/>
                  </a:lnTo>
                  <a:lnTo>
                    <a:pt x="375678" y="719023"/>
                  </a:lnTo>
                  <a:lnTo>
                    <a:pt x="373392" y="719023"/>
                  </a:lnTo>
                  <a:lnTo>
                    <a:pt x="369557" y="721563"/>
                  </a:lnTo>
                  <a:lnTo>
                    <a:pt x="366141" y="721563"/>
                  </a:lnTo>
                  <a:lnTo>
                    <a:pt x="364007" y="720293"/>
                  </a:lnTo>
                  <a:lnTo>
                    <a:pt x="365213" y="717753"/>
                  </a:lnTo>
                  <a:lnTo>
                    <a:pt x="367207" y="716483"/>
                  </a:lnTo>
                  <a:lnTo>
                    <a:pt x="369773" y="716483"/>
                  </a:lnTo>
                  <a:lnTo>
                    <a:pt x="370840" y="713943"/>
                  </a:lnTo>
                  <a:lnTo>
                    <a:pt x="370192" y="711403"/>
                  </a:lnTo>
                  <a:lnTo>
                    <a:pt x="369481" y="707593"/>
                  </a:lnTo>
                  <a:lnTo>
                    <a:pt x="367703" y="707593"/>
                  </a:lnTo>
                  <a:lnTo>
                    <a:pt x="368274" y="708863"/>
                  </a:lnTo>
                  <a:lnTo>
                    <a:pt x="367347" y="710133"/>
                  </a:lnTo>
                  <a:lnTo>
                    <a:pt x="364286" y="711403"/>
                  </a:lnTo>
                  <a:lnTo>
                    <a:pt x="365150" y="708863"/>
                  </a:lnTo>
                  <a:lnTo>
                    <a:pt x="366496" y="706323"/>
                  </a:lnTo>
                  <a:lnTo>
                    <a:pt x="362089" y="706323"/>
                  </a:lnTo>
                  <a:lnTo>
                    <a:pt x="361226" y="708863"/>
                  </a:lnTo>
                  <a:lnTo>
                    <a:pt x="360807" y="711403"/>
                  </a:lnTo>
                  <a:lnTo>
                    <a:pt x="357606" y="711403"/>
                  </a:lnTo>
                  <a:lnTo>
                    <a:pt x="355333" y="710133"/>
                  </a:lnTo>
                  <a:lnTo>
                    <a:pt x="356819" y="708863"/>
                  </a:lnTo>
                  <a:lnTo>
                    <a:pt x="357314" y="707593"/>
                  </a:lnTo>
                  <a:lnTo>
                    <a:pt x="356323" y="706323"/>
                  </a:lnTo>
                  <a:lnTo>
                    <a:pt x="351917" y="706323"/>
                  </a:lnTo>
                  <a:lnTo>
                    <a:pt x="351980" y="708863"/>
                  </a:lnTo>
                  <a:lnTo>
                    <a:pt x="352907" y="710133"/>
                  </a:lnTo>
                  <a:lnTo>
                    <a:pt x="354050" y="711403"/>
                  </a:lnTo>
                  <a:lnTo>
                    <a:pt x="355536" y="713943"/>
                  </a:lnTo>
                  <a:lnTo>
                    <a:pt x="355396" y="716483"/>
                  </a:lnTo>
                  <a:lnTo>
                    <a:pt x="359448" y="716483"/>
                  </a:lnTo>
                  <a:lnTo>
                    <a:pt x="359956" y="717753"/>
                  </a:lnTo>
                  <a:lnTo>
                    <a:pt x="357111" y="720293"/>
                  </a:lnTo>
                  <a:lnTo>
                    <a:pt x="357251" y="722833"/>
                  </a:lnTo>
                  <a:lnTo>
                    <a:pt x="362508" y="722833"/>
                  </a:lnTo>
                  <a:lnTo>
                    <a:pt x="364794" y="725373"/>
                  </a:lnTo>
                  <a:lnTo>
                    <a:pt x="370903" y="725373"/>
                  </a:lnTo>
                  <a:lnTo>
                    <a:pt x="372618" y="729183"/>
                  </a:lnTo>
                  <a:lnTo>
                    <a:pt x="371259" y="731723"/>
                  </a:lnTo>
                  <a:lnTo>
                    <a:pt x="371335" y="734263"/>
                  </a:lnTo>
                  <a:lnTo>
                    <a:pt x="372973" y="735533"/>
                  </a:lnTo>
                  <a:lnTo>
                    <a:pt x="372897" y="736803"/>
                  </a:lnTo>
                  <a:lnTo>
                    <a:pt x="372681" y="739343"/>
                  </a:lnTo>
                  <a:lnTo>
                    <a:pt x="375602" y="738073"/>
                  </a:lnTo>
                  <a:lnTo>
                    <a:pt x="373684" y="734263"/>
                  </a:lnTo>
                  <a:lnTo>
                    <a:pt x="375031" y="732993"/>
                  </a:lnTo>
                  <a:lnTo>
                    <a:pt x="376885" y="734263"/>
                  </a:lnTo>
                  <a:lnTo>
                    <a:pt x="377240" y="735533"/>
                  </a:lnTo>
                  <a:lnTo>
                    <a:pt x="376948" y="740613"/>
                  </a:lnTo>
                  <a:lnTo>
                    <a:pt x="377024" y="744423"/>
                  </a:lnTo>
                  <a:lnTo>
                    <a:pt x="382143" y="744423"/>
                  </a:lnTo>
                  <a:lnTo>
                    <a:pt x="379298" y="748233"/>
                  </a:lnTo>
                  <a:lnTo>
                    <a:pt x="375526" y="746963"/>
                  </a:lnTo>
                  <a:lnTo>
                    <a:pt x="371475" y="746963"/>
                  </a:lnTo>
                  <a:lnTo>
                    <a:pt x="373964" y="750773"/>
                  </a:lnTo>
                  <a:lnTo>
                    <a:pt x="371906" y="753313"/>
                  </a:lnTo>
                  <a:lnTo>
                    <a:pt x="369062" y="754583"/>
                  </a:lnTo>
                  <a:lnTo>
                    <a:pt x="374815" y="758393"/>
                  </a:lnTo>
                  <a:lnTo>
                    <a:pt x="378663" y="762203"/>
                  </a:lnTo>
                  <a:lnTo>
                    <a:pt x="380225" y="766013"/>
                  </a:lnTo>
                  <a:lnTo>
                    <a:pt x="380365" y="769823"/>
                  </a:lnTo>
                  <a:lnTo>
                    <a:pt x="376745" y="771093"/>
                  </a:lnTo>
                  <a:lnTo>
                    <a:pt x="372821" y="769823"/>
                  </a:lnTo>
                  <a:lnTo>
                    <a:pt x="369125" y="767283"/>
                  </a:lnTo>
                  <a:lnTo>
                    <a:pt x="365353" y="766013"/>
                  </a:lnTo>
                  <a:lnTo>
                    <a:pt x="364363" y="762203"/>
                  </a:lnTo>
                  <a:lnTo>
                    <a:pt x="365150" y="760933"/>
                  </a:lnTo>
                  <a:lnTo>
                    <a:pt x="365709" y="759663"/>
                  </a:lnTo>
                  <a:lnTo>
                    <a:pt x="366280" y="758393"/>
                  </a:lnTo>
                  <a:lnTo>
                    <a:pt x="365645" y="757123"/>
                  </a:lnTo>
                  <a:lnTo>
                    <a:pt x="357174" y="759663"/>
                  </a:lnTo>
                  <a:lnTo>
                    <a:pt x="356184" y="757123"/>
                  </a:lnTo>
                  <a:lnTo>
                    <a:pt x="354685" y="753313"/>
                  </a:lnTo>
                  <a:lnTo>
                    <a:pt x="356400" y="752043"/>
                  </a:lnTo>
                  <a:lnTo>
                    <a:pt x="358101" y="753313"/>
                  </a:lnTo>
                  <a:lnTo>
                    <a:pt x="360019" y="752043"/>
                  </a:lnTo>
                  <a:lnTo>
                    <a:pt x="356958" y="749503"/>
                  </a:lnTo>
                  <a:lnTo>
                    <a:pt x="359879" y="744423"/>
                  </a:lnTo>
                  <a:lnTo>
                    <a:pt x="357251" y="740613"/>
                  </a:lnTo>
                  <a:lnTo>
                    <a:pt x="359384" y="740613"/>
                  </a:lnTo>
                  <a:lnTo>
                    <a:pt x="359803" y="741883"/>
                  </a:lnTo>
                  <a:lnTo>
                    <a:pt x="360019" y="743153"/>
                  </a:lnTo>
                  <a:lnTo>
                    <a:pt x="361797" y="744423"/>
                  </a:lnTo>
                  <a:lnTo>
                    <a:pt x="363296" y="744423"/>
                  </a:lnTo>
                  <a:lnTo>
                    <a:pt x="364363" y="743153"/>
                  </a:lnTo>
                  <a:lnTo>
                    <a:pt x="363651" y="740613"/>
                  </a:lnTo>
                  <a:lnTo>
                    <a:pt x="362940" y="738073"/>
                  </a:lnTo>
                  <a:lnTo>
                    <a:pt x="360095" y="735533"/>
                  </a:lnTo>
                  <a:lnTo>
                    <a:pt x="355968" y="736803"/>
                  </a:lnTo>
                  <a:lnTo>
                    <a:pt x="354469" y="740613"/>
                  </a:lnTo>
                  <a:lnTo>
                    <a:pt x="352628" y="749503"/>
                  </a:lnTo>
                  <a:lnTo>
                    <a:pt x="351701" y="749503"/>
                  </a:lnTo>
                  <a:lnTo>
                    <a:pt x="347141" y="746963"/>
                  </a:lnTo>
                  <a:lnTo>
                    <a:pt x="345440" y="746963"/>
                  </a:lnTo>
                  <a:lnTo>
                    <a:pt x="345363" y="757123"/>
                  </a:lnTo>
                  <a:lnTo>
                    <a:pt x="345300" y="759663"/>
                  </a:lnTo>
                  <a:lnTo>
                    <a:pt x="344093" y="760933"/>
                  </a:lnTo>
                  <a:lnTo>
                    <a:pt x="341960" y="762203"/>
                  </a:lnTo>
                  <a:lnTo>
                    <a:pt x="339813" y="764743"/>
                  </a:lnTo>
                  <a:lnTo>
                    <a:pt x="337400" y="762203"/>
                  </a:lnTo>
                  <a:lnTo>
                    <a:pt x="338747" y="759663"/>
                  </a:lnTo>
                  <a:lnTo>
                    <a:pt x="340461" y="757123"/>
                  </a:lnTo>
                  <a:lnTo>
                    <a:pt x="345363" y="757123"/>
                  </a:lnTo>
                  <a:lnTo>
                    <a:pt x="345363" y="746912"/>
                  </a:lnTo>
                  <a:lnTo>
                    <a:pt x="343801" y="745693"/>
                  </a:lnTo>
                  <a:lnTo>
                    <a:pt x="341807" y="746963"/>
                  </a:lnTo>
                  <a:lnTo>
                    <a:pt x="338963" y="748233"/>
                  </a:lnTo>
                  <a:lnTo>
                    <a:pt x="335699" y="753313"/>
                  </a:lnTo>
                  <a:lnTo>
                    <a:pt x="335762" y="755853"/>
                  </a:lnTo>
                  <a:lnTo>
                    <a:pt x="336473" y="759663"/>
                  </a:lnTo>
                  <a:lnTo>
                    <a:pt x="334772" y="762203"/>
                  </a:lnTo>
                  <a:lnTo>
                    <a:pt x="336550" y="764743"/>
                  </a:lnTo>
                  <a:lnTo>
                    <a:pt x="338683" y="767283"/>
                  </a:lnTo>
                  <a:lnTo>
                    <a:pt x="341033" y="769823"/>
                  </a:lnTo>
                  <a:lnTo>
                    <a:pt x="345363" y="768553"/>
                  </a:lnTo>
                  <a:lnTo>
                    <a:pt x="346583" y="773633"/>
                  </a:lnTo>
                  <a:lnTo>
                    <a:pt x="347649" y="771093"/>
                  </a:lnTo>
                  <a:lnTo>
                    <a:pt x="346722" y="769823"/>
                  </a:lnTo>
                  <a:lnTo>
                    <a:pt x="350697" y="769823"/>
                  </a:lnTo>
                  <a:lnTo>
                    <a:pt x="350774" y="768553"/>
                  </a:lnTo>
                  <a:lnTo>
                    <a:pt x="351624" y="768553"/>
                  </a:lnTo>
                  <a:lnTo>
                    <a:pt x="352844" y="767283"/>
                  </a:lnTo>
                  <a:lnTo>
                    <a:pt x="353758" y="764743"/>
                  </a:lnTo>
                  <a:lnTo>
                    <a:pt x="355828" y="767283"/>
                  </a:lnTo>
                  <a:lnTo>
                    <a:pt x="359029" y="771093"/>
                  </a:lnTo>
                  <a:lnTo>
                    <a:pt x="363004" y="771093"/>
                  </a:lnTo>
                  <a:lnTo>
                    <a:pt x="371754" y="769823"/>
                  </a:lnTo>
                  <a:lnTo>
                    <a:pt x="374103" y="771093"/>
                  </a:lnTo>
                  <a:lnTo>
                    <a:pt x="374599" y="778713"/>
                  </a:lnTo>
                  <a:lnTo>
                    <a:pt x="373329" y="781253"/>
                  </a:lnTo>
                  <a:lnTo>
                    <a:pt x="370903" y="783793"/>
                  </a:lnTo>
                  <a:lnTo>
                    <a:pt x="395008" y="793953"/>
                  </a:lnTo>
                  <a:lnTo>
                    <a:pt x="419493" y="801573"/>
                  </a:lnTo>
                  <a:lnTo>
                    <a:pt x="422046" y="800303"/>
                  </a:lnTo>
                  <a:lnTo>
                    <a:pt x="421335" y="797763"/>
                  </a:lnTo>
                  <a:lnTo>
                    <a:pt x="418998" y="796493"/>
                  </a:lnTo>
                  <a:lnTo>
                    <a:pt x="419354" y="795223"/>
                  </a:lnTo>
                  <a:lnTo>
                    <a:pt x="420027" y="793953"/>
                  </a:lnTo>
                  <a:lnTo>
                    <a:pt x="420700" y="792683"/>
                  </a:lnTo>
                  <a:lnTo>
                    <a:pt x="421627" y="791413"/>
                  </a:lnTo>
                  <a:lnTo>
                    <a:pt x="419912" y="787603"/>
                  </a:lnTo>
                  <a:lnTo>
                    <a:pt x="421982" y="785063"/>
                  </a:lnTo>
                  <a:lnTo>
                    <a:pt x="425399" y="779983"/>
                  </a:lnTo>
                  <a:lnTo>
                    <a:pt x="424611" y="776173"/>
                  </a:lnTo>
                  <a:lnTo>
                    <a:pt x="424726" y="774903"/>
                  </a:lnTo>
                  <a:lnTo>
                    <a:pt x="424827" y="773633"/>
                  </a:lnTo>
                  <a:lnTo>
                    <a:pt x="424903" y="772363"/>
                  </a:lnTo>
                  <a:lnTo>
                    <a:pt x="423189" y="771093"/>
                  </a:lnTo>
                  <a:lnTo>
                    <a:pt x="419633" y="771093"/>
                  </a:lnTo>
                  <a:lnTo>
                    <a:pt x="416217" y="772363"/>
                  </a:lnTo>
                  <a:lnTo>
                    <a:pt x="413804" y="773633"/>
                  </a:lnTo>
                  <a:lnTo>
                    <a:pt x="411378" y="773633"/>
                  </a:lnTo>
                  <a:lnTo>
                    <a:pt x="410095" y="771093"/>
                  </a:lnTo>
                  <a:lnTo>
                    <a:pt x="409244" y="769493"/>
                  </a:lnTo>
                  <a:lnTo>
                    <a:pt x="409244" y="777443"/>
                  </a:lnTo>
                  <a:lnTo>
                    <a:pt x="408609" y="778205"/>
                  </a:lnTo>
                  <a:lnTo>
                    <a:pt x="408609" y="790143"/>
                  </a:lnTo>
                  <a:lnTo>
                    <a:pt x="404698" y="793953"/>
                  </a:lnTo>
                  <a:lnTo>
                    <a:pt x="403275" y="793953"/>
                  </a:lnTo>
                  <a:lnTo>
                    <a:pt x="402348" y="791413"/>
                  </a:lnTo>
                  <a:lnTo>
                    <a:pt x="400291" y="790143"/>
                  </a:lnTo>
                  <a:lnTo>
                    <a:pt x="399580" y="793953"/>
                  </a:lnTo>
                  <a:lnTo>
                    <a:pt x="396519" y="791413"/>
                  </a:lnTo>
                  <a:lnTo>
                    <a:pt x="393598" y="790143"/>
                  </a:lnTo>
                  <a:lnTo>
                    <a:pt x="390753" y="787603"/>
                  </a:lnTo>
                  <a:lnTo>
                    <a:pt x="389610" y="786333"/>
                  </a:lnTo>
                  <a:lnTo>
                    <a:pt x="391604" y="785063"/>
                  </a:lnTo>
                  <a:lnTo>
                    <a:pt x="400570" y="785063"/>
                  </a:lnTo>
                  <a:lnTo>
                    <a:pt x="401777" y="783793"/>
                  </a:lnTo>
                  <a:lnTo>
                    <a:pt x="404977" y="782523"/>
                  </a:lnTo>
                  <a:lnTo>
                    <a:pt x="407822" y="783793"/>
                  </a:lnTo>
                  <a:lnTo>
                    <a:pt x="408609" y="790143"/>
                  </a:lnTo>
                  <a:lnTo>
                    <a:pt x="408609" y="778205"/>
                  </a:lnTo>
                  <a:lnTo>
                    <a:pt x="407111" y="779983"/>
                  </a:lnTo>
                  <a:lnTo>
                    <a:pt x="405472" y="778713"/>
                  </a:lnTo>
                  <a:lnTo>
                    <a:pt x="403771" y="777443"/>
                  </a:lnTo>
                  <a:lnTo>
                    <a:pt x="403694" y="776173"/>
                  </a:lnTo>
                  <a:lnTo>
                    <a:pt x="405688" y="774903"/>
                  </a:lnTo>
                  <a:lnTo>
                    <a:pt x="407111" y="776173"/>
                  </a:lnTo>
                  <a:lnTo>
                    <a:pt x="409244" y="777443"/>
                  </a:lnTo>
                  <a:lnTo>
                    <a:pt x="409244" y="769493"/>
                  </a:lnTo>
                  <a:lnTo>
                    <a:pt x="408749" y="768553"/>
                  </a:lnTo>
                  <a:lnTo>
                    <a:pt x="410883" y="766013"/>
                  </a:lnTo>
                  <a:lnTo>
                    <a:pt x="412991" y="764743"/>
                  </a:lnTo>
                  <a:lnTo>
                    <a:pt x="417220" y="762203"/>
                  </a:lnTo>
                  <a:lnTo>
                    <a:pt x="422262" y="760933"/>
                  </a:lnTo>
                  <a:lnTo>
                    <a:pt x="432219" y="757123"/>
                  </a:lnTo>
                  <a:lnTo>
                    <a:pt x="436854" y="759663"/>
                  </a:lnTo>
                  <a:lnTo>
                    <a:pt x="438200" y="769823"/>
                  </a:lnTo>
                  <a:lnTo>
                    <a:pt x="435711" y="778713"/>
                  </a:lnTo>
                  <a:lnTo>
                    <a:pt x="438480" y="783793"/>
                  </a:lnTo>
                  <a:lnTo>
                    <a:pt x="433146" y="783793"/>
                  </a:lnTo>
                  <a:lnTo>
                    <a:pt x="432511" y="786333"/>
                  </a:lnTo>
                  <a:lnTo>
                    <a:pt x="432015" y="790143"/>
                  </a:lnTo>
                  <a:lnTo>
                    <a:pt x="431507" y="792683"/>
                  </a:lnTo>
                  <a:lnTo>
                    <a:pt x="429729" y="788873"/>
                  </a:lnTo>
                  <a:lnTo>
                    <a:pt x="428663" y="790143"/>
                  </a:lnTo>
                  <a:lnTo>
                    <a:pt x="427812" y="792683"/>
                  </a:lnTo>
                  <a:lnTo>
                    <a:pt x="425754" y="792683"/>
                  </a:lnTo>
                  <a:lnTo>
                    <a:pt x="424116" y="793953"/>
                  </a:lnTo>
                  <a:lnTo>
                    <a:pt x="426250" y="797763"/>
                  </a:lnTo>
                  <a:lnTo>
                    <a:pt x="427456" y="799033"/>
                  </a:lnTo>
                  <a:lnTo>
                    <a:pt x="429806" y="799033"/>
                  </a:lnTo>
                  <a:lnTo>
                    <a:pt x="431152" y="801573"/>
                  </a:lnTo>
                  <a:lnTo>
                    <a:pt x="429945" y="802843"/>
                  </a:lnTo>
                  <a:lnTo>
                    <a:pt x="430022" y="804113"/>
                  </a:lnTo>
                  <a:lnTo>
                    <a:pt x="436638" y="806653"/>
                  </a:lnTo>
                  <a:lnTo>
                    <a:pt x="440194" y="806653"/>
                  </a:lnTo>
                  <a:lnTo>
                    <a:pt x="440156" y="802843"/>
                  </a:lnTo>
                  <a:lnTo>
                    <a:pt x="440118" y="801573"/>
                  </a:lnTo>
                  <a:lnTo>
                    <a:pt x="436702" y="802843"/>
                  </a:lnTo>
                  <a:lnTo>
                    <a:pt x="434568" y="801573"/>
                  </a:lnTo>
                  <a:lnTo>
                    <a:pt x="435711" y="799033"/>
                  </a:lnTo>
                  <a:lnTo>
                    <a:pt x="440410" y="799033"/>
                  </a:lnTo>
                  <a:lnTo>
                    <a:pt x="441972" y="800303"/>
                  </a:lnTo>
                  <a:lnTo>
                    <a:pt x="442823" y="801573"/>
                  </a:lnTo>
                  <a:lnTo>
                    <a:pt x="442747" y="802843"/>
                  </a:lnTo>
                  <a:lnTo>
                    <a:pt x="442112" y="807923"/>
                  </a:lnTo>
                  <a:lnTo>
                    <a:pt x="447090" y="807923"/>
                  </a:lnTo>
                  <a:lnTo>
                    <a:pt x="450367" y="806653"/>
                  </a:lnTo>
                  <a:lnTo>
                    <a:pt x="454418" y="804113"/>
                  </a:lnTo>
                  <a:lnTo>
                    <a:pt x="454914" y="801573"/>
                  </a:lnTo>
                  <a:lnTo>
                    <a:pt x="451573" y="799033"/>
                  </a:lnTo>
                  <a:lnTo>
                    <a:pt x="449872" y="795223"/>
                  </a:lnTo>
                  <a:lnTo>
                    <a:pt x="452856" y="793953"/>
                  </a:lnTo>
                  <a:lnTo>
                    <a:pt x="456196" y="793953"/>
                  </a:lnTo>
                  <a:lnTo>
                    <a:pt x="458050" y="795223"/>
                  </a:lnTo>
                  <a:lnTo>
                    <a:pt x="454342" y="796493"/>
                  </a:lnTo>
                  <a:lnTo>
                    <a:pt x="454139" y="797763"/>
                  </a:lnTo>
                  <a:lnTo>
                    <a:pt x="456692" y="800303"/>
                  </a:lnTo>
                  <a:lnTo>
                    <a:pt x="460044" y="799033"/>
                  </a:lnTo>
                  <a:lnTo>
                    <a:pt x="462889" y="796493"/>
                  </a:lnTo>
                  <a:lnTo>
                    <a:pt x="464096" y="792683"/>
                  </a:lnTo>
                  <a:lnTo>
                    <a:pt x="468147" y="790143"/>
                  </a:lnTo>
                  <a:lnTo>
                    <a:pt x="465518" y="787603"/>
                  </a:lnTo>
                  <a:lnTo>
                    <a:pt x="463029" y="787603"/>
                  </a:lnTo>
                  <a:lnTo>
                    <a:pt x="461251" y="790143"/>
                  </a:lnTo>
                  <a:lnTo>
                    <a:pt x="460679" y="793953"/>
                  </a:lnTo>
                  <a:lnTo>
                    <a:pt x="459968" y="793953"/>
                  </a:lnTo>
                  <a:lnTo>
                    <a:pt x="454494" y="791413"/>
                  </a:lnTo>
                  <a:lnTo>
                    <a:pt x="451853" y="790143"/>
                  </a:lnTo>
                  <a:lnTo>
                    <a:pt x="452424" y="787603"/>
                  </a:lnTo>
                  <a:lnTo>
                    <a:pt x="452920" y="786333"/>
                  </a:lnTo>
                  <a:lnTo>
                    <a:pt x="460324" y="786333"/>
                  </a:lnTo>
                  <a:lnTo>
                    <a:pt x="460463" y="783793"/>
                  </a:lnTo>
                  <a:lnTo>
                    <a:pt x="460959" y="781253"/>
                  </a:lnTo>
                  <a:lnTo>
                    <a:pt x="462026" y="777443"/>
                  </a:lnTo>
                  <a:lnTo>
                    <a:pt x="464159" y="777443"/>
                  </a:lnTo>
                  <a:lnTo>
                    <a:pt x="469785" y="781253"/>
                  </a:lnTo>
                  <a:lnTo>
                    <a:pt x="470636" y="783793"/>
                  </a:lnTo>
                  <a:lnTo>
                    <a:pt x="470573" y="786333"/>
                  </a:lnTo>
                  <a:lnTo>
                    <a:pt x="470065" y="790143"/>
                  </a:lnTo>
                  <a:lnTo>
                    <a:pt x="476262" y="787603"/>
                  </a:lnTo>
                  <a:lnTo>
                    <a:pt x="481596" y="785063"/>
                  </a:lnTo>
                  <a:lnTo>
                    <a:pt x="488353" y="781253"/>
                  </a:lnTo>
                  <a:lnTo>
                    <a:pt x="489991" y="781253"/>
                  </a:lnTo>
                  <a:lnTo>
                    <a:pt x="489699" y="778713"/>
                  </a:lnTo>
                  <a:lnTo>
                    <a:pt x="491832" y="777443"/>
                  </a:lnTo>
                  <a:lnTo>
                    <a:pt x="494182" y="779983"/>
                  </a:lnTo>
                  <a:lnTo>
                    <a:pt x="495388" y="777443"/>
                  </a:lnTo>
                  <a:lnTo>
                    <a:pt x="496963" y="776173"/>
                  </a:lnTo>
                  <a:lnTo>
                    <a:pt x="498944" y="776173"/>
                  </a:lnTo>
                  <a:lnTo>
                    <a:pt x="500875" y="774903"/>
                  </a:lnTo>
                  <a:lnTo>
                    <a:pt x="499656" y="771093"/>
                  </a:lnTo>
                  <a:lnTo>
                    <a:pt x="500303" y="769823"/>
                  </a:lnTo>
                  <a:lnTo>
                    <a:pt x="502145" y="768553"/>
                  </a:lnTo>
                  <a:lnTo>
                    <a:pt x="501230" y="768553"/>
                  </a:lnTo>
                  <a:lnTo>
                    <a:pt x="500722" y="767283"/>
                  </a:lnTo>
                  <a:lnTo>
                    <a:pt x="500087" y="766013"/>
                  </a:lnTo>
                  <a:lnTo>
                    <a:pt x="497878" y="761644"/>
                  </a:lnTo>
                  <a:lnTo>
                    <a:pt x="497878" y="763473"/>
                  </a:lnTo>
                  <a:lnTo>
                    <a:pt x="496747" y="766013"/>
                  </a:lnTo>
                  <a:lnTo>
                    <a:pt x="493115" y="766013"/>
                  </a:lnTo>
                  <a:lnTo>
                    <a:pt x="493610" y="764743"/>
                  </a:lnTo>
                  <a:lnTo>
                    <a:pt x="494118" y="763473"/>
                  </a:lnTo>
                  <a:lnTo>
                    <a:pt x="495109" y="762203"/>
                  </a:lnTo>
                  <a:lnTo>
                    <a:pt x="496176" y="759663"/>
                  </a:lnTo>
                  <a:lnTo>
                    <a:pt x="497878" y="763473"/>
                  </a:lnTo>
                  <a:lnTo>
                    <a:pt x="497878" y="761644"/>
                  </a:lnTo>
                  <a:lnTo>
                    <a:pt x="497522" y="760933"/>
                  </a:lnTo>
                  <a:lnTo>
                    <a:pt x="497700" y="759663"/>
                  </a:lnTo>
                  <a:lnTo>
                    <a:pt x="497878" y="758393"/>
                  </a:lnTo>
                  <a:lnTo>
                    <a:pt x="499402" y="757123"/>
                  </a:lnTo>
                  <a:lnTo>
                    <a:pt x="502437" y="754583"/>
                  </a:lnTo>
                  <a:lnTo>
                    <a:pt x="503364" y="752043"/>
                  </a:lnTo>
                  <a:lnTo>
                    <a:pt x="501154" y="753313"/>
                  </a:lnTo>
                  <a:lnTo>
                    <a:pt x="499097" y="754583"/>
                  </a:lnTo>
                  <a:lnTo>
                    <a:pt x="496671" y="755853"/>
                  </a:lnTo>
                  <a:lnTo>
                    <a:pt x="494538" y="757123"/>
                  </a:lnTo>
                  <a:lnTo>
                    <a:pt x="492480" y="754964"/>
                  </a:lnTo>
                  <a:lnTo>
                    <a:pt x="492480" y="771093"/>
                  </a:lnTo>
                  <a:lnTo>
                    <a:pt x="492328" y="773633"/>
                  </a:lnTo>
                  <a:lnTo>
                    <a:pt x="489419" y="776173"/>
                  </a:lnTo>
                  <a:lnTo>
                    <a:pt x="486854" y="773633"/>
                  </a:lnTo>
                  <a:lnTo>
                    <a:pt x="486854" y="772363"/>
                  </a:lnTo>
                  <a:lnTo>
                    <a:pt x="488353" y="771093"/>
                  </a:lnTo>
                  <a:lnTo>
                    <a:pt x="492480" y="771093"/>
                  </a:lnTo>
                  <a:lnTo>
                    <a:pt x="492480" y="754964"/>
                  </a:lnTo>
                  <a:lnTo>
                    <a:pt x="492125" y="754583"/>
                  </a:lnTo>
                  <a:lnTo>
                    <a:pt x="490131" y="757123"/>
                  </a:lnTo>
                  <a:lnTo>
                    <a:pt x="488924" y="755853"/>
                  </a:lnTo>
                  <a:lnTo>
                    <a:pt x="487705" y="754583"/>
                  </a:lnTo>
                  <a:lnTo>
                    <a:pt x="489839" y="753313"/>
                  </a:lnTo>
                  <a:lnTo>
                    <a:pt x="490194" y="749503"/>
                  </a:lnTo>
                  <a:lnTo>
                    <a:pt x="493903" y="750773"/>
                  </a:lnTo>
                  <a:lnTo>
                    <a:pt x="501789" y="750773"/>
                  </a:lnTo>
                  <a:lnTo>
                    <a:pt x="501548" y="749503"/>
                  </a:lnTo>
                  <a:lnTo>
                    <a:pt x="501294" y="748233"/>
                  </a:lnTo>
                  <a:lnTo>
                    <a:pt x="500799" y="745693"/>
                  </a:lnTo>
                  <a:lnTo>
                    <a:pt x="505282" y="744423"/>
                  </a:lnTo>
                  <a:lnTo>
                    <a:pt x="505015" y="743153"/>
                  </a:lnTo>
                  <a:lnTo>
                    <a:pt x="504494" y="740613"/>
                  </a:lnTo>
                  <a:lnTo>
                    <a:pt x="505993" y="739343"/>
                  </a:lnTo>
                  <a:lnTo>
                    <a:pt x="508203" y="743153"/>
                  </a:lnTo>
                  <a:lnTo>
                    <a:pt x="511251" y="740613"/>
                  </a:lnTo>
                  <a:lnTo>
                    <a:pt x="513816" y="741883"/>
                  </a:lnTo>
                  <a:lnTo>
                    <a:pt x="518020" y="743153"/>
                  </a:lnTo>
                  <a:lnTo>
                    <a:pt x="521576" y="744423"/>
                  </a:lnTo>
                  <a:lnTo>
                    <a:pt x="524484" y="741883"/>
                  </a:lnTo>
                  <a:lnTo>
                    <a:pt x="525272" y="740613"/>
                  </a:lnTo>
                  <a:lnTo>
                    <a:pt x="526046" y="739343"/>
                  </a:lnTo>
                  <a:lnTo>
                    <a:pt x="527621" y="736803"/>
                  </a:lnTo>
                  <a:lnTo>
                    <a:pt x="528396" y="734263"/>
                  </a:lnTo>
                  <a:lnTo>
                    <a:pt x="533730" y="734263"/>
                  </a:lnTo>
                  <a:lnTo>
                    <a:pt x="533311" y="732993"/>
                  </a:lnTo>
                  <a:lnTo>
                    <a:pt x="532244" y="731723"/>
                  </a:lnTo>
                  <a:lnTo>
                    <a:pt x="529818" y="727913"/>
                  </a:lnTo>
                  <a:lnTo>
                    <a:pt x="530326" y="726643"/>
                  </a:lnTo>
                  <a:lnTo>
                    <a:pt x="534657" y="726643"/>
                  </a:lnTo>
                  <a:lnTo>
                    <a:pt x="539216" y="734263"/>
                  </a:lnTo>
                  <a:lnTo>
                    <a:pt x="544906" y="734263"/>
                  </a:lnTo>
                  <a:lnTo>
                    <a:pt x="547751" y="731723"/>
                  </a:lnTo>
                  <a:lnTo>
                    <a:pt x="549884" y="730453"/>
                  </a:lnTo>
                  <a:lnTo>
                    <a:pt x="549529" y="732993"/>
                  </a:lnTo>
                  <a:lnTo>
                    <a:pt x="548601" y="735533"/>
                  </a:lnTo>
                  <a:lnTo>
                    <a:pt x="550100" y="738073"/>
                  </a:lnTo>
                  <a:lnTo>
                    <a:pt x="549033" y="740613"/>
                  </a:lnTo>
                  <a:lnTo>
                    <a:pt x="547255" y="741883"/>
                  </a:lnTo>
                  <a:lnTo>
                    <a:pt x="545185" y="738073"/>
                  </a:lnTo>
                  <a:lnTo>
                    <a:pt x="542912" y="738073"/>
                  </a:lnTo>
                  <a:lnTo>
                    <a:pt x="541274" y="739343"/>
                  </a:lnTo>
                  <a:lnTo>
                    <a:pt x="540854" y="740613"/>
                  </a:lnTo>
                  <a:lnTo>
                    <a:pt x="541134" y="743153"/>
                  </a:lnTo>
                  <a:lnTo>
                    <a:pt x="543128" y="743153"/>
                  </a:lnTo>
                  <a:lnTo>
                    <a:pt x="544830" y="744423"/>
                  </a:lnTo>
                  <a:lnTo>
                    <a:pt x="543344" y="748233"/>
                  </a:lnTo>
                  <a:lnTo>
                    <a:pt x="541566" y="749503"/>
                  </a:lnTo>
                  <a:lnTo>
                    <a:pt x="541058" y="752043"/>
                  </a:lnTo>
                  <a:lnTo>
                    <a:pt x="540778" y="753313"/>
                  </a:lnTo>
                  <a:lnTo>
                    <a:pt x="540283" y="757123"/>
                  </a:lnTo>
                  <a:lnTo>
                    <a:pt x="538645" y="760933"/>
                  </a:lnTo>
                  <a:lnTo>
                    <a:pt x="542556" y="763473"/>
                  </a:lnTo>
                  <a:lnTo>
                    <a:pt x="542417" y="767283"/>
                  </a:lnTo>
                  <a:lnTo>
                    <a:pt x="538861" y="768553"/>
                  </a:lnTo>
                  <a:lnTo>
                    <a:pt x="536651" y="764743"/>
                  </a:lnTo>
                  <a:lnTo>
                    <a:pt x="536155" y="762203"/>
                  </a:lnTo>
                  <a:lnTo>
                    <a:pt x="533450" y="759663"/>
                  </a:lnTo>
                  <a:lnTo>
                    <a:pt x="531888" y="760933"/>
                  </a:lnTo>
                  <a:lnTo>
                    <a:pt x="530174" y="760933"/>
                  </a:lnTo>
                  <a:lnTo>
                    <a:pt x="526554" y="762203"/>
                  </a:lnTo>
                  <a:lnTo>
                    <a:pt x="524979" y="766013"/>
                  </a:lnTo>
                  <a:lnTo>
                    <a:pt x="526338" y="766013"/>
                  </a:lnTo>
                  <a:lnTo>
                    <a:pt x="528396" y="767283"/>
                  </a:lnTo>
                  <a:lnTo>
                    <a:pt x="527189" y="768553"/>
                  </a:lnTo>
                  <a:lnTo>
                    <a:pt x="526834" y="769823"/>
                  </a:lnTo>
                  <a:lnTo>
                    <a:pt x="523773" y="772363"/>
                  </a:lnTo>
                  <a:lnTo>
                    <a:pt x="523557" y="774903"/>
                  </a:lnTo>
                  <a:lnTo>
                    <a:pt x="525411" y="774903"/>
                  </a:lnTo>
                  <a:lnTo>
                    <a:pt x="526694" y="772363"/>
                  </a:lnTo>
                  <a:lnTo>
                    <a:pt x="528688" y="769823"/>
                  </a:lnTo>
                  <a:lnTo>
                    <a:pt x="530745" y="768553"/>
                  </a:lnTo>
                  <a:lnTo>
                    <a:pt x="533882" y="771093"/>
                  </a:lnTo>
                  <a:lnTo>
                    <a:pt x="536371" y="772363"/>
                  </a:lnTo>
                  <a:lnTo>
                    <a:pt x="541350" y="772363"/>
                  </a:lnTo>
                  <a:lnTo>
                    <a:pt x="543699" y="772363"/>
                  </a:lnTo>
                  <a:lnTo>
                    <a:pt x="562470" y="772363"/>
                  </a:lnTo>
                  <a:lnTo>
                    <a:pt x="560908" y="769823"/>
                  </a:lnTo>
                  <a:lnTo>
                    <a:pt x="561543" y="768553"/>
                  </a:lnTo>
                  <a:lnTo>
                    <a:pt x="564819" y="769823"/>
                  </a:lnTo>
                  <a:lnTo>
                    <a:pt x="568159" y="772363"/>
                  </a:lnTo>
                  <a:lnTo>
                    <a:pt x="571360" y="773633"/>
                  </a:lnTo>
                  <a:lnTo>
                    <a:pt x="571360" y="776173"/>
                  </a:lnTo>
                  <a:lnTo>
                    <a:pt x="568591" y="776173"/>
                  </a:lnTo>
                  <a:lnTo>
                    <a:pt x="564896" y="774903"/>
                  </a:lnTo>
                  <a:lnTo>
                    <a:pt x="563689" y="773633"/>
                  </a:lnTo>
                  <a:lnTo>
                    <a:pt x="547611" y="773633"/>
                  </a:lnTo>
                  <a:lnTo>
                    <a:pt x="549529" y="774903"/>
                  </a:lnTo>
                  <a:lnTo>
                    <a:pt x="553008" y="778713"/>
                  </a:lnTo>
                  <a:lnTo>
                    <a:pt x="553580" y="781253"/>
                  </a:lnTo>
                  <a:lnTo>
                    <a:pt x="556006" y="782523"/>
                  </a:lnTo>
                  <a:lnTo>
                    <a:pt x="558139" y="785063"/>
                  </a:lnTo>
                  <a:lnTo>
                    <a:pt x="561898" y="787603"/>
                  </a:lnTo>
                  <a:lnTo>
                    <a:pt x="564756" y="787603"/>
                  </a:lnTo>
                  <a:lnTo>
                    <a:pt x="566953" y="782523"/>
                  </a:lnTo>
                  <a:lnTo>
                    <a:pt x="568159" y="781253"/>
                  </a:lnTo>
                  <a:lnTo>
                    <a:pt x="569442" y="781253"/>
                  </a:lnTo>
                  <a:lnTo>
                    <a:pt x="568947" y="783793"/>
                  </a:lnTo>
                  <a:lnTo>
                    <a:pt x="571360" y="782523"/>
                  </a:lnTo>
                  <a:lnTo>
                    <a:pt x="573684" y="781253"/>
                  </a:lnTo>
                  <a:lnTo>
                    <a:pt x="578332" y="778713"/>
                  </a:lnTo>
                  <a:lnTo>
                    <a:pt x="584022" y="776173"/>
                  </a:lnTo>
                  <a:lnTo>
                    <a:pt x="592569" y="772363"/>
                  </a:lnTo>
                  <a:lnTo>
                    <a:pt x="588225" y="767283"/>
                  </a:lnTo>
                  <a:lnTo>
                    <a:pt x="583387" y="764743"/>
                  </a:lnTo>
                  <a:lnTo>
                    <a:pt x="574001" y="764743"/>
                  </a:lnTo>
                  <a:lnTo>
                    <a:pt x="570941" y="763473"/>
                  </a:lnTo>
                  <a:lnTo>
                    <a:pt x="569518" y="759663"/>
                  </a:lnTo>
                  <a:lnTo>
                    <a:pt x="573849" y="759663"/>
                  </a:lnTo>
                  <a:lnTo>
                    <a:pt x="575703" y="758393"/>
                  </a:lnTo>
                  <a:lnTo>
                    <a:pt x="574141" y="758393"/>
                  </a:lnTo>
                  <a:lnTo>
                    <a:pt x="571652" y="757123"/>
                  </a:lnTo>
                  <a:lnTo>
                    <a:pt x="569226" y="758393"/>
                  </a:lnTo>
                  <a:lnTo>
                    <a:pt x="566737" y="758393"/>
                  </a:lnTo>
                  <a:lnTo>
                    <a:pt x="564324" y="757123"/>
                  </a:lnTo>
                  <a:lnTo>
                    <a:pt x="565607" y="754583"/>
                  </a:lnTo>
                  <a:lnTo>
                    <a:pt x="568515" y="753313"/>
                  </a:lnTo>
                  <a:lnTo>
                    <a:pt x="571652" y="754583"/>
                  </a:lnTo>
                  <a:lnTo>
                    <a:pt x="573138" y="753313"/>
                  </a:lnTo>
                  <a:lnTo>
                    <a:pt x="573925" y="750773"/>
                  </a:lnTo>
                  <a:lnTo>
                    <a:pt x="575703" y="748233"/>
                  </a:lnTo>
                  <a:lnTo>
                    <a:pt x="577418" y="750773"/>
                  </a:lnTo>
                  <a:lnTo>
                    <a:pt x="577913" y="752043"/>
                  </a:lnTo>
                  <a:lnTo>
                    <a:pt x="578764" y="754583"/>
                  </a:lnTo>
                  <a:lnTo>
                    <a:pt x="579907" y="754583"/>
                  </a:lnTo>
                  <a:lnTo>
                    <a:pt x="580986" y="752157"/>
                  </a:lnTo>
                  <a:lnTo>
                    <a:pt x="582244" y="749503"/>
                  </a:lnTo>
                  <a:lnTo>
                    <a:pt x="583882" y="750773"/>
                  </a:lnTo>
                  <a:lnTo>
                    <a:pt x="585876" y="750773"/>
                  </a:lnTo>
                  <a:lnTo>
                    <a:pt x="589076" y="752043"/>
                  </a:lnTo>
                  <a:lnTo>
                    <a:pt x="590435" y="754583"/>
                  </a:lnTo>
                  <a:lnTo>
                    <a:pt x="591705" y="758393"/>
                  </a:lnTo>
                  <a:lnTo>
                    <a:pt x="593344" y="760933"/>
                  </a:lnTo>
                  <a:lnTo>
                    <a:pt x="595909" y="763473"/>
                  </a:lnTo>
                  <a:lnTo>
                    <a:pt x="601599" y="762203"/>
                  </a:lnTo>
                  <a:lnTo>
                    <a:pt x="603300" y="762203"/>
                  </a:lnTo>
                  <a:lnTo>
                    <a:pt x="604088" y="763473"/>
                  </a:lnTo>
                  <a:lnTo>
                    <a:pt x="606082" y="763473"/>
                  </a:lnTo>
                  <a:lnTo>
                    <a:pt x="607745" y="762203"/>
                  </a:lnTo>
                  <a:lnTo>
                    <a:pt x="609422" y="760933"/>
                  </a:lnTo>
                  <a:lnTo>
                    <a:pt x="610844" y="757123"/>
                  </a:lnTo>
                  <a:lnTo>
                    <a:pt x="614692" y="754583"/>
                  </a:lnTo>
                  <a:lnTo>
                    <a:pt x="614832" y="753313"/>
                  </a:lnTo>
                  <a:lnTo>
                    <a:pt x="615327" y="750773"/>
                  </a:lnTo>
                  <a:lnTo>
                    <a:pt x="615759" y="749503"/>
                  </a:lnTo>
                  <a:lnTo>
                    <a:pt x="620941" y="748233"/>
                  </a:lnTo>
                  <a:lnTo>
                    <a:pt x="621588" y="746963"/>
                  </a:lnTo>
                  <a:lnTo>
                    <a:pt x="620737" y="745693"/>
                  </a:lnTo>
                  <a:lnTo>
                    <a:pt x="619874" y="744423"/>
                  </a:lnTo>
                  <a:lnTo>
                    <a:pt x="619239" y="741883"/>
                  </a:lnTo>
                  <a:lnTo>
                    <a:pt x="621372" y="740613"/>
                  </a:lnTo>
                  <a:lnTo>
                    <a:pt x="620737" y="736803"/>
                  </a:lnTo>
                  <a:lnTo>
                    <a:pt x="622160" y="735533"/>
                  </a:lnTo>
                  <a:lnTo>
                    <a:pt x="625144" y="735533"/>
                  </a:lnTo>
                  <a:lnTo>
                    <a:pt x="624395" y="734263"/>
                  </a:lnTo>
                  <a:lnTo>
                    <a:pt x="623646" y="732993"/>
                  </a:lnTo>
                  <a:lnTo>
                    <a:pt x="622084" y="731723"/>
                  </a:lnTo>
                  <a:lnTo>
                    <a:pt x="622579" y="729183"/>
                  </a:lnTo>
                  <a:lnTo>
                    <a:pt x="624865" y="727913"/>
                  </a:lnTo>
                  <a:lnTo>
                    <a:pt x="627138" y="726643"/>
                  </a:lnTo>
                  <a:lnTo>
                    <a:pt x="628777" y="722833"/>
                  </a:lnTo>
                  <a:lnTo>
                    <a:pt x="632333" y="721563"/>
                  </a:lnTo>
                  <a:lnTo>
                    <a:pt x="635457" y="720293"/>
                  </a:lnTo>
                  <a:lnTo>
                    <a:pt x="635749" y="717753"/>
                  </a:lnTo>
                  <a:lnTo>
                    <a:pt x="635101" y="716483"/>
                  </a:lnTo>
                  <a:lnTo>
                    <a:pt x="634466" y="715213"/>
                  </a:lnTo>
                  <a:lnTo>
                    <a:pt x="641286" y="715213"/>
                  </a:lnTo>
                  <a:lnTo>
                    <a:pt x="645922" y="712673"/>
                  </a:lnTo>
                  <a:lnTo>
                    <a:pt x="648614" y="710133"/>
                  </a:lnTo>
                  <a:lnTo>
                    <a:pt x="645769" y="710133"/>
                  </a:lnTo>
                  <a:lnTo>
                    <a:pt x="643636" y="712673"/>
                  </a:lnTo>
                  <a:lnTo>
                    <a:pt x="639305" y="708863"/>
                  </a:lnTo>
                  <a:lnTo>
                    <a:pt x="637667" y="707593"/>
                  </a:lnTo>
                  <a:lnTo>
                    <a:pt x="635533" y="702513"/>
                  </a:lnTo>
                  <a:lnTo>
                    <a:pt x="632828" y="698703"/>
                  </a:lnTo>
                  <a:lnTo>
                    <a:pt x="636739" y="697433"/>
                  </a:lnTo>
                  <a:lnTo>
                    <a:pt x="643280" y="693623"/>
                  </a:lnTo>
                  <a:lnTo>
                    <a:pt x="651459" y="699973"/>
                  </a:lnTo>
                  <a:lnTo>
                    <a:pt x="651179" y="706323"/>
                  </a:lnTo>
                  <a:lnTo>
                    <a:pt x="651675" y="708863"/>
                  </a:lnTo>
                  <a:lnTo>
                    <a:pt x="654659" y="708863"/>
                  </a:lnTo>
                  <a:lnTo>
                    <a:pt x="657161" y="711403"/>
                  </a:lnTo>
                  <a:lnTo>
                    <a:pt x="660565" y="711403"/>
                  </a:lnTo>
                  <a:lnTo>
                    <a:pt x="658939" y="707593"/>
                  </a:lnTo>
                  <a:lnTo>
                    <a:pt x="659574" y="703783"/>
                  </a:lnTo>
                  <a:lnTo>
                    <a:pt x="655167" y="703783"/>
                  </a:lnTo>
                  <a:lnTo>
                    <a:pt x="654596" y="702513"/>
                  </a:lnTo>
                  <a:lnTo>
                    <a:pt x="656297" y="698703"/>
                  </a:lnTo>
                  <a:lnTo>
                    <a:pt x="657339" y="696163"/>
                  </a:lnTo>
                  <a:lnTo>
                    <a:pt x="658368" y="693623"/>
                  </a:lnTo>
                  <a:lnTo>
                    <a:pt x="658863" y="692353"/>
                  </a:lnTo>
                  <a:lnTo>
                    <a:pt x="659358" y="691083"/>
                  </a:lnTo>
                  <a:lnTo>
                    <a:pt x="661212" y="688543"/>
                  </a:lnTo>
                  <a:lnTo>
                    <a:pt x="659650" y="687273"/>
                  </a:lnTo>
                  <a:lnTo>
                    <a:pt x="658075" y="686003"/>
                  </a:lnTo>
                  <a:lnTo>
                    <a:pt x="658075" y="684733"/>
                  </a:lnTo>
                  <a:lnTo>
                    <a:pt x="659447" y="680923"/>
                  </a:lnTo>
                  <a:lnTo>
                    <a:pt x="660361" y="678383"/>
                  </a:lnTo>
                  <a:lnTo>
                    <a:pt x="662698" y="677113"/>
                  </a:lnTo>
                  <a:lnTo>
                    <a:pt x="667397" y="674573"/>
                  </a:lnTo>
                  <a:lnTo>
                    <a:pt x="654519" y="674573"/>
                  </a:lnTo>
                  <a:lnTo>
                    <a:pt x="654519" y="694893"/>
                  </a:lnTo>
                  <a:lnTo>
                    <a:pt x="652741" y="696163"/>
                  </a:lnTo>
                  <a:lnTo>
                    <a:pt x="650392" y="694893"/>
                  </a:lnTo>
                  <a:lnTo>
                    <a:pt x="652322" y="693623"/>
                  </a:lnTo>
                  <a:lnTo>
                    <a:pt x="654519" y="694893"/>
                  </a:lnTo>
                  <a:lnTo>
                    <a:pt x="654519" y="674573"/>
                  </a:lnTo>
                  <a:lnTo>
                    <a:pt x="648258" y="674573"/>
                  </a:lnTo>
                  <a:lnTo>
                    <a:pt x="648258" y="679653"/>
                  </a:lnTo>
                  <a:lnTo>
                    <a:pt x="646061" y="680923"/>
                  </a:lnTo>
                  <a:lnTo>
                    <a:pt x="642429" y="679653"/>
                  </a:lnTo>
                  <a:lnTo>
                    <a:pt x="643216" y="683463"/>
                  </a:lnTo>
                  <a:lnTo>
                    <a:pt x="643356" y="686003"/>
                  </a:lnTo>
                  <a:lnTo>
                    <a:pt x="643775" y="687273"/>
                  </a:lnTo>
                  <a:lnTo>
                    <a:pt x="639508" y="687273"/>
                  </a:lnTo>
                  <a:lnTo>
                    <a:pt x="639152" y="686003"/>
                  </a:lnTo>
                  <a:lnTo>
                    <a:pt x="638797" y="683463"/>
                  </a:lnTo>
                  <a:lnTo>
                    <a:pt x="637095" y="683463"/>
                  </a:lnTo>
                  <a:lnTo>
                    <a:pt x="635596" y="684733"/>
                  </a:lnTo>
                  <a:lnTo>
                    <a:pt x="631621" y="686003"/>
                  </a:lnTo>
                  <a:lnTo>
                    <a:pt x="629983" y="685330"/>
                  </a:lnTo>
                  <a:lnTo>
                    <a:pt x="629983" y="713943"/>
                  </a:lnTo>
                  <a:lnTo>
                    <a:pt x="628065" y="716483"/>
                  </a:lnTo>
                  <a:lnTo>
                    <a:pt x="626211" y="715213"/>
                  </a:lnTo>
                  <a:lnTo>
                    <a:pt x="624865" y="714832"/>
                  </a:lnTo>
                  <a:lnTo>
                    <a:pt x="624865" y="724103"/>
                  </a:lnTo>
                  <a:lnTo>
                    <a:pt x="622300" y="726643"/>
                  </a:lnTo>
                  <a:lnTo>
                    <a:pt x="619671" y="727913"/>
                  </a:lnTo>
                  <a:lnTo>
                    <a:pt x="619239" y="725373"/>
                  </a:lnTo>
                  <a:lnTo>
                    <a:pt x="618604" y="722833"/>
                  </a:lnTo>
                  <a:lnTo>
                    <a:pt x="617537" y="724839"/>
                  </a:lnTo>
                  <a:lnTo>
                    <a:pt x="617537" y="738073"/>
                  </a:lnTo>
                  <a:lnTo>
                    <a:pt x="616826" y="740613"/>
                  </a:lnTo>
                  <a:lnTo>
                    <a:pt x="616826" y="743153"/>
                  </a:lnTo>
                  <a:lnTo>
                    <a:pt x="616673" y="744423"/>
                  </a:lnTo>
                  <a:lnTo>
                    <a:pt x="616254" y="745693"/>
                  </a:lnTo>
                  <a:lnTo>
                    <a:pt x="614616" y="744423"/>
                  </a:lnTo>
                  <a:lnTo>
                    <a:pt x="611847" y="744423"/>
                  </a:lnTo>
                  <a:lnTo>
                    <a:pt x="607923" y="746963"/>
                  </a:lnTo>
                  <a:lnTo>
                    <a:pt x="607428" y="743153"/>
                  </a:lnTo>
                  <a:lnTo>
                    <a:pt x="605790" y="741883"/>
                  </a:lnTo>
                  <a:lnTo>
                    <a:pt x="602526" y="740613"/>
                  </a:lnTo>
                  <a:lnTo>
                    <a:pt x="601167" y="739343"/>
                  </a:lnTo>
                  <a:lnTo>
                    <a:pt x="599821" y="738073"/>
                  </a:lnTo>
                  <a:lnTo>
                    <a:pt x="600036" y="734263"/>
                  </a:lnTo>
                  <a:lnTo>
                    <a:pt x="603592" y="735533"/>
                  </a:lnTo>
                  <a:lnTo>
                    <a:pt x="605294" y="736803"/>
                  </a:lnTo>
                  <a:lnTo>
                    <a:pt x="607288" y="738073"/>
                  </a:lnTo>
                  <a:lnTo>
                    <a:pt x="611136" y="734263"/>
                  </a:lnTo>
                  <a:lnTo>
                    <a:pt x="612762" y="734263"/>
                  </a:lnTo>
                  <a:lnTo>
                    <a:pt x="616254" y="736803"/>
                  </a:lnTo>
                  <a:lnTo>
                    <a:pt x="617537" y="738073"/>
                  </a:lnTo>
                  <a:lnTo>
                    <a:pt x="617537" y="724839"/>
                  </a:lnTo>
                  <a:lnTo>
                    <a:pt x="617245" y="725373"/>
                  </a:lnTo>
                  <a:lnTo>
                    <a:pt x="616610" y="727913"/>
                  </a:lnTo>
                  <a:lnTo>
                    <a:pt x="615683" y="731723"/>
                  </a:lnTo>
                  <a:lnTo>
                    <a:pt x="613270" y="730453"/>
                  </a:lnTo>
                  <a:lnTo>
                    <a:pt x="610704" y="730453"/>
                  </a:lnTo>
                  <a:lnTo>
                    <a:pt x="607783" y="729183"/>
                  </a:lnTo>
                  <a:lnTo>
                    <a:pt x="608634" y="727913"/>
                  </a:lnTo>
                  <a:lnTo>
                    <a:pt x="609066" y="725373"/>
                  </a:lnTo>
                  <a:lnTo>
                    <a:pt x="609714" y="721563"/>
                  </a:lnTo>
                  <a:lnTo>
                    <a:pt x="611847" y="720293"/>
                  </a:lnTo>
                  <a:lnTo>
                    <a:pt x="615823" y="721563"/>
                  </a:lnTo>
                  <a:lnTo>
                    <a:pt x="615403" y="720293"/>
                  </a:lnTo>
                  <a:lnTo>
                    <a:pt x="614972" y="719023"/>
                  </a:lnTo>
                  <a:lnTo>
                    <a:pt x="613333" y="717753"/>
                  </a:lnTo>
                  <a:lnTo>
                    <a:pt x="612622" y="713943"/>
                  </a:lnTo>
                  <a:lnTo>
                    <a:pt x="613333" y="712673"/>
                  </a:lnTo>
                  <a:lnTo>
                    <a:pt x="619455" y="712673"/>
                  </a:lnTo>
                  <a:lnTo>
                    <a:pt x="621728" y="716483"/>
                  </a:lnTo>
                  <a:lnTo>
                    <a:pt x="623443" y="719023"/>
                  </a:lnTo>
                  <a:lnTo>
                    <a:pt x="624789" y="721563"/>
                  </a:lnTo>
                  <a:lnTo>
                    <a:pt x="624865" y="724103"/>
                  </a:lnTo>
                  <a:lnTo>
                    <a:pt x="624865" y="714832"/>
                  </a:lnTo>
                  <a:lnTo>
                    <a:pt x="621804" y="713943"/>
                  </a:lnTo>
                  <a:lnTo>
                    <a:pt x="620661" y="712673"/>
                  </a:lnTo>
                  <a:lnTo>
                    <a:pt x="619518" y="711403"/>
                  </a:lnTo>
                  <a:lnTo>
                    <a:pt x="617601" y="708863"/>
                  </a:lnTo>
                  <a:lnTo>
                    <a:pt x="616254" y="706323"/>
                  </a:lnTo>
                  <a:lnTo>
                    <a:pt x="617601" y="703783"/>
                  </a:lnTo>
                  <a:lnTo>
                    <a:pt x="618528" y="706323"/>
                  </a:lnTo>
                  <a:lnTo>
                    <a:pt x="619810" y="706323"/>
                  </a:lnTo>
                  <a:lnTo>
                    <a:pt x="621449" y="705053"/>
                  </a:lnTo>
                  <a:lnTo>
                    <a:pt x="620737" y="703783"/>
                  </a:lnTo>
                  <a:lnTo>
                    <a:pt x="620763" y="701243"/>
                  </a:lnTo>
                  <a:lnTo>
                    <a:pt x="620801" y="698703"/>
                  </a:lnTo>
                  <a:lnTo>
                    <a:pt x="621512" y="698703"/>
                  </a:lnTo>
                  <a:lnTo>
                    <a:pt x="625932" y="701243"/>
                  </a:lnTo>
                  <a:lnTo>
                    <a:pt x="628840" y="701243"/>
                  </a:lnTo>
                  <a:lnTo>
                    <a:pt x="626135" y="705053"/>
                  </a:lnTo>
                  <a:lnTo>
                    <a:pt x="626071" y="706323"/>
                  </a:lnTo>
                  <a:lnTo>
                    <a:pt x="628624" y="708863"/>
                  </a:lnTo>
                  <a:lnTo>
                    <a:pt x="627418" y="712673"/>
                  </a:lnTo>
                  <a:lnTo>
                    <a:pt x="629983" y="713943"/>
                  </a:lnTo>
                  <a:lnTo>
                    <a:pt x="629983" y="685330"/>
                  </a:lnTo>
                  <a:lnTo>
                    <a:pt x="628561" y="684733"/>
                  </a:lnTo>
                  <a:lnTo>
                    <a:pt x="629196" y="682193"/>
                  </a:lnTo>
                  <a:lnTo>
                    <a:pt x="631761" y="679653"/>
                  </a:lnTo>
                  <a:lnTo>
                    <a:pt x="635101" y="678383"/>
                  </a:lnTo>
                  <a:lnTo>
                    <a:pt x="640080" y="677113"/>
                  </a:lnTo>
                  <a:lnTo>
                    <a:pt x="647128" y="677113"/>
                  </a:lnTo>
                  <a:lnTo>
                    <a:pt x="648258" y="679653"/>
                  </a:lnTo>
                  <a:lnTo>
                    <a:pt x="648258" y="674573"/>
                  </a:lnTo>
                  <a:lnTo>
                    <a:pt x="626033" y="674573"/>
                  </a:lnTo>
                  <a:lnTo>
                    <a:pt x="625068" y="675843"/>
                  </a:lnTo>
                  <a:lnTo>
                    <a:pt x="623290" y="677113"/>
                  </a:lnTo>
                  <a:lnTo>
                    <a:pt x="625068" y="679653"/>
                  </a:lnTo>
                  <a:lnTo>
                    <a:pt x="624217" y="682193"/>
                  </a:lnTo>
                  <a:lnTo>
                    <a:pt x="622020" y="683463"/>
                  </a:lnTo>
                  <a:lnTo>
                    <a:pt x="615962" y="686003"/>
                  </a:lnTo>
                  <a:lnTo>
                    <a:pt x="615759" y="687273"/>
                  </a:lnTo>
                  <a:lnTo>
                    <a:pt x="619163" y="692353"/>
                  </a:lnTo>
                  <a:lnTo>
                    <a:pt x="615251" y="691083"/>
                  </a:lnTo>
                  <a:lnTo>
                    <a:pt x="612559" y="691083"/>
                  </a:lnTo>
                  <a:lnTo>
                    <a:pt x="612203" y="694893"/>
                  </a:lnTo>
                  <a:lnTo>
                    <a:pt x="614476" y="698703"/>
                  </a:lnTo>
                  <a:lnTo>
                    <a:pt x="614121" y="701243"/>
                  </a:lnTo>
                  <a:lnTo>
                    <a:pt x="611847" y="699973"/>
                  </a:lnTo>
                  <a:lnTo>
                    <a:pt x="610781" y="697433"/>
                  </a:lnTo>
                  <a:lnTo>
                    <a:pt x="610425" y="693623"/>
                  </a:lnTo>
                  <a:lnTo>
                    <a:pt x="610273" y="693051"/>
                  </a:lnTo>
                  <a:lnTo>
                    <a:pt x="610273" y="711403"/>
                  </a:lnTo>
                  <a:lnTo>
                    <a:pt x="609422" y="712673"/>
                  </a:lnTo>
                  <a:lnTo>
                    <a:pt x="607720" y="713943"/>
                  </a:lnTo>
                  <a:lnTo>
                    <a:pt x="605942" y="713943"/>
                  </a:lnTo>
                  <a:lnTo>
                    <a:pt x="605586" y="712673"/>
                  </a:lnTo>
                  <a:lnTo>
                    <a:pt x="605370" y="711403"/>
                  </a:lnTo>
                  <a:lnTo>
                    <a:pt x="605155" y="710133"/>
                  </a:lnTo>
                  <a:lnTo>
                    <a:pt x="605078" y="708863"/>
                  </a:lnTo>
                  <a:lnTo>
                    <a:pt x="605015" y="707593"/>
                  </a:lnTo>
                  <a:lnTo>
                    <a:pt x="605726" y="706323"/>
                  </a:lnTo>
                  <a:lnTo>
                    <a:pt x="607783" y="707593"/>
                  </a:lnTo>
                  <a:lnTo>
                    <a:pt x="609066" y="708863"/>
                  </a:lnTo>
                  <a:lnTo>
                    <a:pt x="609511" y="709866"/>
                  </a:lnTo>
                  <a:lnTo>
                    <a:pt x="610273" y="711403"/>
                  </a:lnTo>
                  <a:lnTo>
                    <a:pt x="610273" y="693051"/>
                  </a:lnTo>
                  <a:lnTo>
                    <a:pt x="609752" y="691083"/>
                  </a:lnTo>
                  <a:lnTo>
                    <a:pt x="609422" y="689813"/>
                  </a:lnTo>
                  <a:lnTo>
                    <a:pt x="610489" y="684733"/>
                  </a:lnTo>
                  <a:lnTo>
                    <a:pt x="610920" y="683463"/>
                  </a:lnTo>
                  <a:lnTo>
                    <a:pt x="612622" y="682193"/>
                  </a:lnTo>
                  <a:lnTo>
                    <a:pt x="618172" y="682193"/>
                  </a:lnTo>
                  <a:lnTo>
                    <a:pt x="619810" y="679653"/>
                  </a:lnTo>
                  <a:lnTo>
                    <a:pt x="619963" y="678383"/>
                  </a:lnTo>
                  <a:lnTo>
                    <a:pt x="620268" y="675843"/>
                  </a:lnTo>
                  <a:lnTo>
                    <a:pt x="620420" y="674573"/>
                  </a:lnTo>
                  <a:lnTo>
                    <a:pt x="620737" y="672033"/>
                  </a:lnTo>
                  <a:lnTo>
                    <a:pt x="623582" y="673303"/>
                  </a:lnTo>
                  <a:lnTo>
                    <a:pt x="625360" y="673303"/>
                  </a:lnTo>
                  <a:lnTo>
                    <a:pt x="626999" y="673303"/>
                  </a:lnTo>
                  <a:lnTo>
                    <a:pt x="673201" y="673303"/>
                  </a:lnTo>
                  <a:lnTo>
                    <a:pt x="671957" y="672033"/>
                  </a:lnTo>
                  <a:lnTo>
                    <a:pt x="671880" y="669493"/>
                  </a:lnTo>
                  <a:lnTo>
                    <a:pt x="675220" y="669493"/>
                  </a:lnTo>
                  <a:lnTo>
                    <a:pt x="677214" y="670763"/>
                  </a:lnTo>
                  <a:lnTo>
                    <a:pt x="677075" y="673303"/>
                  </a:lnTo>
                  <a:lnTo>
                    <a:pt x="676224" y="674573"/>
                  </a:lnTo>
                  <a:lnTo>
                    <a:pt x="667397" y="674573"/>
                  </a:lnTo>
                  <a:lnTo>
                    <a:pt x="673379" y="677113"/>
                  </a:lnTo>
                  <a:lnTo>
                    <a:pt x="675513" y="677113"/>
                  </a:lnTo>
                  <a:lnTo>
                    <a:pt x="676998" y="678383"/>
                  </a:lnTo>
                  <a:lnTo>
                    <a:pt x="674865" y="680923"/>
                  </a:lnTo>
                  <a:lnTo>
                    <a:pt x="674509" y="683463"/>
                  </a:lnTo>
                  <a:lnTo>
                    <a:pt x="677786" y="687273"/>
                  </a:lnTo>
                  <a:lnTo>
                    <a:pt x="684187" y="688543"/>
                  </a:lnTo>
                  <a:lnTo>
                    <a:pt x="690219" y="684733"/>
                  </a:lnTo>
                  <a:lnTo>
                    <a:pt x="692226" y="683463"/>
                  </a:lnTo>
                  <a:lnTo>
                    <a:pt x="696569" y="683463"/>
                  </a:lnTo>
                  <a:lnTo>
                    <a:pt x="697560" y="686003"/>
                  </a:lnTo>
                  <a:lnTo>
                    <a:pt x="699198" y="684733"/>
                  </a:lnTo>
                  <a:lnTo>
                    <a:pt x="700328" y="683463"/>
                  </a:lnTo>
                  <a:lnTo>
                    <a:pt x="701471" y="682193"/>
                  </a:lnTo>
                  <a:lnTo>
                    <a:pt x="704316" y="682193"/>
                  </a:lnTo>
                  <a:lnTo>
                    <a:pt x="706945" y="683463"/>
                  </a:lnTo>
                  <a:lnTo>
                    <a:pt x="709866" y="683463"/>
                  </a:lnTo>
                  <a:lnTo>
                    <a:pt x="710438" y="684733"/>
                  </a:lnTo>
                  <a:lnTo>
                    <a:pt x="709079" y="687273"/>
                  </a:lnTo>
                  <a:lnTo>
                    <a:pt x="708164" y="689813"/>
                  </a:lnTo>
                  <a:lnTo>
                    <a:pt x="706031" y="691083"/>
                  </a:lnTo>
                  <a:lnTo>
                    <a:pt x="705523" y="693623"/>
                  </a:lnTo>
                  <a:lnTo>
                    <a:pt x="703033" y="691083"/>
                  </a:lnTo>
                  <a:lnTo>
                    <a:pt x="701548" y="688543"/>
                  </a:lnTo>
                  <a:lnTo>
                    <a:pt x="698982" y="687273"/>
                  </a:lnTo>
                  <a:lnTo>
                    <a:pt x="697484" y="693623"/>
                  </a:lnTo>
                  <a:lnTo>
                    <a:pt x="701382" y="695909"/>
                  </a:lnTo>
                  <a:lnTo>
                    <a:pt x="697699" y="694893"/>
                  </a:lnTo>
                  <a:lnTo>
                    <a:pt x="692797" y="693623"/>
                  </a:lnTo>
                  <a:lnTo>
                    <a:pt x="690867" y="693623"/>
                  </a:lnTo>
                  <a:lnTo>
                    <a:pt x="690232" y="694893"/>
                  </a:lnTo>
                  <a:lnTo>
                    <a:pt x="690016" y="697433"/>
                  </a:lnTo>
                  <a:lnTo>
                    <a:pt x="689660" y="699973"/>
                  </a:lnTo>
                  <a:lnTo>
                    <a:pt x="690308" y="702513"/>
                  </a:lnTo>
                  <a:lnTo>
                    <a:pt x="692150" y="708863"/>
                  </a:lnTo>
                  <a:lnTo>
                    <a:pt x="693724" y="711403"/>
                  </a:lnTo>
                  <a:lnTo>
                    <a:pt x="695210" y="713943"/>
                  </a:lnTo>
                  <a:lnTo>
                    <a:pt x="692581" y="713943"/>
                  </a:lnTo>
                  <a:lnTo>
                    <a:pt x="691946" y="712673"/>
                  </a:lnTo>
                  <a:lnTo>
                    <a:pt x="691019" y="711403"/>
                  </a:lnTo>
                  <a:lnTo>
                    <a:pt x="690143" y="710133"/>
                  </a:lnTo>
                  <a:lnTo>
                    <a:pt x="687527" y="706323"/>
                  </a:lnTo>
                  <a:lnTo>
                    <a:pt x="684542" y="705053"/>
                  </a:lnTo>
                  <a:lnTo>
                    <a:pt x="681977" y="705053"/>
                  </a:lnTo>
                  <a:lnTo>
                    <a:pt x="679704" y="698703"/>
                  </a:lnTo>
                  <a:lnTo>
                    <a:pt x="677926" y="694893"/>
                  </a:lnTo>
                  <a:lnTo>
                    <a:pt x="672592" y="693623"/>
                  </a:lnTo>
                  <a:lnTo>
                    <a:pt x="673544" y="695909"/>
                  </a:lnTo>
                  <a:lnTo>
                    <a:pt x="673519" y="696785"/>
                  </a:lnTo>
                  <a:lnTo>
                    <a:pt x="672807" y="699973"/>
                  </a:lnTo>
                  <a:lnTo>
                    <a:pt x="678141" y="701243"/>
                  </a:lnTo>
                  <a:lnTo>
                    <a:pt x="680986" y="706323"/>
                  </a:lnTo>
                  <a:lnTo>
                    <a:pt x="679919" y="707593"/>
                  </a:lnTo>
                  <a:lnTo>
                    <a:pt x="678637" y="710133"/>
                  </a:lnTo>
                  <a:lnTo>
                    <a:pt x="678497" y="711403"/>
                  </a:lnTo>
                  <a:lnTo>
                    <a:pt x="680770" y="712673"/>
                  </a:lnTo>
                  <a:lnTo>
                    <a:pt x="680847" y="715213"/>
                  </a:lnTo>
                  <a:lnTo>
                    <a:pt x="678357" y="716483"/>
                  </a:lnTo>
                  <a:lnTo>
                    <a:pt x="679348" y="717753"/>
                  </a:lnTo>
                  <a:lnTo>
                    <a:pt x="679843" y="720293"/>
                  </a:lnTo>
                  <a:lnTo>
                    <a:pt x="678002" y="721563"/>
                  </a:lnTo>
                  <a:lnTo>
                    <a:pt x="675652" y="720293"/>
                  </a:lnTo>
                  <a:lnTo>
                    <a:pt x="673874" y="721563"/>
                  </a:lnTo>
                  <a:lnTo>
                    <a:pt x="671957" y="722833"/>
                  </a:lnTo>
                  <a:lnTo>
                    <a:pt x="667537" y="722833"/>
                  </a:lnTo>
                  <a:lnTo>
                    <a:pt x="663562" y="725373"/>
                  </a:lnTo>
                  <a:lnTo>
                    <a:pt x="659650" y="729183"/>
                  </a:lnTo>
                  <a:lnTo>
                    <a:pt x="666051" y="727913"/>
                  </a:lnTo>
                  <a:lnTo>
                    <a:pt x="670458" y="730453"/>
                  </a:lnTo>
                  <a:lnTo>
                    <a:pt x="673303" y="736803"/>
                  </a:lnTo>
                  <a:lnTo>
                    <a:pt x="671385" y="736803"/>
                  </a:lnTo>
                  <a:lnTo>
                    <a:pt x="670598" y="735533"/>
                  </a:lnTo>
                  <a:lnTo>
                    <a:pt x="668604" y="735533"/>
                  </a:lnTo>
                  <a:lnTo>
                    <a:pt x="669671" y="736803"/>
                  </a:lnTo>
                  <a:lnTo>
                    <a:pt x="670534" y="739343"/>
                  </a:lnTo>
                  <a:lnTo>
                    <a:pt x="672515" y="739343"/>
                  </a:lnTo>
                  <a:lnTo>
                    <a:pt x="674154" y="740613"/>
                  </a:lnTo>
                  <a:lnTo>
                    <a:pt x="674230" y="741883"/>
                  </a:lnTo>
                  <a:lnTo>
                    <a:pt x="674585" y="743153"/>
                  </a:lnTo>
                  <a:lnTo>
                    <a:pt x="675792" y="744423"/>
                  </a:lnTo>
                  <a:lnTo>
                    <a:pt x="678281" y="745693"/>
                  </a:lnTo>
                  <a:lnTo>
                    <a:pt x="680631" y="750773"/>
                  </a:lnTo>
                  <a:lnTo>
                    <a:pt x="682053" y="755853"/>
                  </a:lnTo>
                  <a:lnTo>
                    <a:pt x="683552" y="759663"/>
                  </a:lnTo>
                  <a:lnTo>
                    <a:pt x="685038" y="760933"/>
                  </a:lnTo>
                  <a:lnTo>
                    <a:pt x="687463" y="759663"/>
                  </a:lnTo>
                  <a:lnTo>
                    <a:pt x="689444" y="757123"/>
                  </a:lnTo>
                  <a:lnTo>
                    <a:pt x="689876" y="753313"/>
                  </a:lnTo>
                  <a:lnTo>
                    <a:pt x="691299" y="749503"/>
                  </a:lnTo>
                  <a:lnTo>
                    <a:pt x="693432" y="752043"/>
                  </a:lnTo>
                  <a:lnTo>
                    <a:pt x="695147" y="754583"/>
                  </a:lnTo>
                  <a:lnTo>
                    <a:pt x="696709" y="754583"/>
                  </a:lnTo>
                  <a:lnTo>
                    <a:pt x="698131" y="752043"/>
                  </a:lnTo>
                  <a:lnTo>
                    <a:pt x="701255" y="749503"/>
                  </a:lnTo>
                  <a:lnTo>
                    <a:pt x="704608" y="750773"/>
                  </a:lnTo>
                  <a:lnTo>
                    <a:pt x="704888" y="749503"/>
                  </a:lnTo>
                  <a:lnTo>
                    <a:pt x="704316" y="746963"/>
                  </a:lnTo>
                  <a:lnTo>
                    <a:pt x="704672" y="744423"/>
                  </a:lnTo>
                  <a:lnTo>
                    <a:pt x="706742" y="745693"/>
                  </a:lnTo>
                  <a:lnTo>
                    <a:pt x="707732" y="748233"/>
                  </a:lnTo>
                  <a:lnTo>
                    <a:pt x="710793" y="748233"/>
                  </a:lnTo>
                  <a:lnTo>
                    <a:pt x="708875" y="744423"/>
                  </a:lnTo>
                  <a:lnTo>
                    <a:pt x="707593" y="741883"/>
                  </a:lnTo>
                  <a:lnTo>
                    <a:pt x="707237" y="740613"/>
                  </a:lnTo>
                  <a:lnTo>
                    <a:pt x="706526" y="738073"/>
                  </a:lnTo>
                  <a:lnTo>
                    <a:pt x="706234" y="736803"/>
                  </a:lnTo>
                  <a:lnTo>
                    <a:pt x="708367" y="736803"/>
                  </a:lnTo>
                  <a:lnTo>
                    <a:pt x="711720" y="739343"/>
                  </a:lnTo>
                  <a:lnTo>
                    <a:pt x="715556" y="740613"/>
                  </a:lnTo>
                  <a:lnTo>
                    <a:pt x="718693" y="743153"/>
                  </a:lnTo>
                  <a:lnTo>
                    <a:pt x="720318" y="739343"/>
                  </a:lnTo>
                  <a:lnTo>
                    <a:pt x="722172" y="739343"/>
                  </a:lnTo>
                  <a:lnTo>
                    <a:pt x="724090" y="740613"/>
                  </a:lnTo>
                  <a:lnTo>
                    <a:pt x="724115" y="739343"/>
                  </a:lnTo>
                  <a:lnTo>
                    <a:pt x="724166" y="736803"/>
                  </a:lnTo>
                  <a:lnTo>
                    <a:pt x="725805" y="735533"/>
                  </a:lnTo>
                  <a:lnTo>
                    <a:pt x="727367" y="735533"/>
                  </a:lnTo>
                  <a:lnTo>
                    <a:pt x="727646" y="734263"/>
                  </a:lnTo>
                  <a:lnTo>
                    <a:pt x="727227" y="732993"/>
                  </a:lnTo>
                  <a:lnTo>
                    <a:pt x="726440" y="730453"/>
                  </a:lnTo>
                  <a:lnTo>
                    <a:pt x="726084" y="726643"/>
                  </a:lnTo>
                  <a:lnTo>
                    <a:pt x="725652" y="725373"/>
                  </a:lnTo>
                  <a:lnTo>
                    <a:pt x="729856" y="726643"/>
                  </a:lnTo>
                  <a:lnTo>
                    <a:pt x="733056" y="730453"/>
                  </a:lnTo>
                  <a:lnTo>
                    <a:pt x="737755" y="731723"/>
                  </a:lnTo>
                  <a:lnTo>
                    <a:pt x="736688" y="726643"/>
                  </a:lnTo>
                  <a:lnTo>
                    <a:pt x="738035" y="725373"/>
                  </a:lnTo>
                  <a:lnTo>
                    <a:pt x="739394" y="724103"/>
                  </a:lnTo>
                  <a:lnTo>
                    <a:pt x="744220" y="721563"/>
                  </a:lnTo>
                  <a:lnTo>
                    <a:pt x="743508" y="725373"/>
                  </a:lnTo>
                  <a:lnTo>
                    <a:pt x="746645" y="724103"/>
                  </a:lnTo>
                  <a:lnTo>
                    <a:pt x="748284" y="725373"/>
                  </a:lnTo>
                  <a:lnTo>
                    <a:pt x="750125" y="725373"/>
                  </a:lnTo>
                  <a:lnTo>
                    <a:pt x="750100" y="724103"/>
                  </a:lnTo>
                  <a:lnTo>
                    <a:pt x="750062" y="722833"/>
                  </a:lnTo>
                  <a:lnTo>
                    <a:pt x="749274" y="721563"/>
                  </a:lnTo>
                  <a:lnTo>
                    <a:pt x="753681" y="721563"/>
                  </a:lnTo>
                  <a:lnTo>
                    <a:pt x="753541" y="720293"/>
                  </a:lnTo>
                  <a:lnTo>
                    <a:pt x="753402" y="719023"/>
                  </a:lnTo>
                  <a:lnTo>
                    <a:pt x="750341" y="719023"/>
                  </a:lnTo>
                  <a:lnTo>
                    <a:pt x="749846" y="716483"/>
                  </a:lnTo>
                  <a:lnTo>
                    <a:pt x="749630" y="715213"/>
                  </a:lnTo>
                  <a:lnTo>
                    <a:pt x="747356" y="715213"/>
                  </a:lnTo>
                  <a:lnTo>
                    <a:pt x="749198" y="713943"/>
                  </a:lnTo>
                  <a:lnTo>
                    <a:pt x="750062" y="712673"/>
                  </a:lnTo>
                  <a:lnTo>
                    <a:pt x="750912" y="711403"/>
                  </a:lnTo>
                  <a:lnTo>
                    <a:pt x="751408" y="713943"/>
                  </a:lnTo>
                  <a:lnTo>
                    <a:pt x="752335" y="713943"/>
                  </a:lnTo>
                  <a:lnTo>
                    <a:pt x="756602" y="717753"/>
                  </a:lnTo>
                  <a:lnTo>
                    <a:pt x="759942" y="716483"/>
                  </a:lnTo>
                  <a:lnTo>
                    <a:pt x="762584" y="715213"/>
                  </a:lnTo>
                  <a:lnTo>
                    <a:pt x="764717" y="711403"/>
                  </a:lnTo>
                  <a:lnTo>
                    <a:pt x="772604" y="712673"/>
                  </a:lnTo>
                  <a:lnTo>
                    <a:pt x="772845" y="711403"/>
                  </a:lnTo>
                  <a:lnTo>
                    <a:pt x="773315" y="708863"/>
                  </a:lnTo>
                  <a:lnTo>
                    <a:pt x="771182" y="706323"/>
                  </a:lnTo>
                  <a:lnTo>
                    <a:pt x="770255" y="705053"/>
                  </a:lnTo>
                  <a:lnTo>
                    <a:pt x="768553" y="705053"/>
                  </a:lnTo>
                  <a:lnTo>
                    <a:pt x="768121" y="703783"/>
                  </a:lnTo>
                  <a:lnTo>
                    <a:pt x="770966" y="705053"/>
                  </a:lnTo>
                  <a:lnTo>
                    <a:pt x="772604" y="706323"/>
                  </a:lnTo>
                  <a:lnTo>
                    <a:pt x="776236" y="706323"/>
                  </a:lnTo>
                  <a:lnTo>
                    <a:pt x="778230" y="705053"/>
                  </a:lnTo>
                  <a:lnTo>
                    <a:pt x="776808" y="702513"/>
                  </a:lnTo>
                  <a:lnTo>
                    <a:pt x="777227" y="701243"/>
                  </a:lnTo>
                  <a:lnTo>
                    <a:pt x="778941" y="701243"/>
                  </a:lnTo>
                  <a:lnTo>
                    <a:pt x="781646" y="702513"/>
                  </a:lnTo>
                  <a:lnTo>
                    <a:pt x="781075" y="701243"/>
                  </a:lnTo>
                  <a:lnTo>
                    <a:pt x="780503" y="699973"/>
                  </a:lnTo>
                  <a:lnTo>
                    <a:pt x="777938" y="696163"/>
                  </a:lnTo>
                  <a:lnTo>
                    <a:pt x="780643" y="696163"/>
                  </a:lnTo>
                  <a:lnTo>
                    <a:pt x="782142" y="699973"/>
                  </a:lnTo>
                  <a:lnTo>
                    <a:pt x="784707" y="699973"/>
                  </a:lnTo>
                  <a:lnTo>
                    <a:pt x="784644" y="696163"/>
                  </a:lnTo>
                  <a:lnTo>
                    <a:pt x="784631" y="694893"/>
                  </a:lnTo>
                  <a:lnTo>
                    <a:pt x="785977" y="696163"/>
                  </a:lnTo>
                  <a:lnTo>
                    <a:pt x="788974" y="697433"/>
                  </a:lnTo>
                  <a:lnTo>
                    <a:pt x="790244" y="694893"/>
                  </a:lnTo>
                  <a:lnTo>
                    <a:pt x="793165" y="691083"/>
                  </a:lnTo>
                  <a:lnTo>
                    <a:pt x="792670" y="689813"/>
                  </a:lnTo>
                  <a:lnTo>
                    <a:pt x="788111" y="687273"/>
                  </a:lnTo>
                  <a:lnTo>
                    <a:pt x="785977" y="684733"/>
                  </a:lnTo>
                  <a:lnTo>
                    <a:pt x="782853" y="683463"/>
                  </a:lnTo>
                  <a:lnTo>
                    <a:pt x="783348" y="682193"/>
                  </a:lnTo>
                  <a:lnTo>
                    <a:pt x="784339" y="679653"/>
                  </a:lnTo>
                  <a:lnTo>
                    <a:pt x="785202" y="682193"/>
                  </a:lnTo>
                  <a:lnTo>
                    <a:pt x="785837" y="683463"/>
                  </a:lnTo>
                  <a:lnTo>
                    <a:pt x="787400" y="684733"/>
                  </a:lnTo>
                  <a:lnTo>
                    <a:pt x="791667" y="688543"/>
                  </a:lnTo>
                  <a:lnTo>
                    <a:pt x="793242" y="689813"/>
                  </a:lnTo>
                  <a:lnTo>
                    <a:pt x="794372" y="689813"/>
                  </a:lnTo>
                  <a:lnTo>
                    <a:pt x="796086" y="688543"/>
                  </a:lnTo>
                  <a:lnTo>
                    <a:pt x="805218" y="679653"/>
                  </a:lnTo>
                  <a:lnTo>
                    <a:pt x="813054" y="672033"/>
                  </a:lnTo>
                  <a:lnTo>
                    <a:pt x="815378" y="669493"/>
                  </a:lnTo>
                  <a:lnTo>
                    <a:pt x="817702" y="666953"/>
                  </a:lnTo>
                  <a:lnTo>
                    <a:pt x="821194" y="663143"/>
                  </a:lnTo>
                  <a:lnTo>
                    <a:pt x="823518" y="660603"/>
                  </a:lnTo>
                  <a:lnTo>
                    <a:pt x="824674" y="659333"/>
                  </a:lnTo>
                  <a:lnTo>
                    <a:pt x="828167" y="655523"/>
                  </a:lnTo>
                  <a:lnTo>
                    <a:pt x="841197" y="636473"/>
                  </a:lnTo>
                  <a:lnTo>
                    <a:pt x="845896" y="627583"/>
                  </a:lnTo>
                  <a:lnTo>
                    <a:pt x="847229" y="625043"/>
                  </a:lnTo>
                  <a:lnTo>
                    <a:pt x="851255" y="617423"/>
                  </a:lnTo>
                  <a:lnTo>
                    <a:pt x="851928" y="616153"/>
                  </a:lnTo>
                  <a:lnTo>
                    <a:pt x="852411" y="614883"/>
                  </a:lnTo>
                  <a:lnTo>
                    <a:pt x="854341" y="609803"/>
                  </a:lnTo>
                  <a:lnTo>
                    <a:pt x="856056" y="605993"/>
                  </a:lnTo>
                  <a:lnTo>
                    <a:pt x="856615" y="604723"/>
                  </a:lnTo>
                  <a:lnTo>
                    <a:pt x="857656" y="603453"/>
                  </a:lnTo>
                  <a:lnTo>
                    <a:pt x="861809" y="598373"/>
                  </a:lnTo>
                  <a:lnTo>
                    <a:pt x="859536" y="597103"/>
                  </a:lnTo>
                  <a:lnTo>
                    <a:pt x="855624" y="594563"/>
                  </a:lnTo>
                  <a:lnTo>
                    <a:pt x="852347" y="592023"/>
                  </a:lnTo>
                  <a:lnTo>
                    <a:pt x="850430" y="588213"/>
                  </a:lnTo>
                  <a:lnTo>
                    <a:pt x="850671" y="585673"/>
                  </a:lnTo>
                  <a:lnTo>
                    <a:pt x="850785" y="584403"/>
                  </a:lnTo>
                  <a:lnTo>
                    <a:pt x="853274" y="585673"/>
                  </a:lnTo>
                  <a:lnTo>
                    <a:pt x="855548" y="589483"/>
                  </a:lnTo>
                  <a:lnTo>
                    <a:pt x="857834" y="589483"/>
                  </a:lnTo>
                  <a:lnTo>
                    <a:pt x="860247" y="585673"/>
                  </a:lnTo>
                  <a:lnTo>
                    <a:pt x="861745" y="584403"/>
                  </a:lnTo>
                  <a:lnTo>
                    <a:pt x="863942" y="583133"/>
                  </a:lnTo>
                  <a:lnTo>
                    <a:pt x="865009" y="584403"/>
                  </a:lnTo>
                  <a:lnTo>
                    <a:pt x="865657" y="588213"/>
                  </a:lnTo>
                  <a:lnTo>
                    <a:pt x="865720" y="589483"/>
                  </a:lnTo>
                  <a:lnTo>
                    <a:pt x="866013" y="592023"/>
                  </a:lnTo>
                  <a:lnTo>
                    <a:pt x="870204" y="584403"/>
                  </a:lnTo>
                  <a:lnTo>
                    <a:pt x="874318" y="578053"/>
                  </a:lnTo>
                  <a:lnTo>
                    <a:pt x="877608" y="572973"/>
                  </a:lnTo>
                  <a:lnTo>
                    <a:pt x="877036" y="569163"/>
                  </a:lnTo>
                  <a:lnTo>
                    <a:pt x="875677" y="567893"/>
                  </a:lnTo>
                  <a:lnTo>
                    <a:pt x="875614" y="571703"/>
                  </a:lnTo>
                  <a:lnTo>
                    <a:pt x="874191" y="572973"/>
                  </a:lnTo>
                  <a:lnTo>
                    <a:pt x="871982" y="571703"/>
                  </a:lnTo>
                  <a:lnTo>
                    <a:pt x="873620" y="570433"/>
                  </a:lnTo>
                  <a:lnTo>
                    <a:pt x="875614" y="571703"/>
                  </a:lnTo>
                  <a:lnTo>
                    <a:pt x="875614" y="567829"/>
                  </a:lnTo>
                  <a:lnTo>
                    <a:pt x="874471" y="566623"/>
                  </a:lnTo>
                  <a:lnTo>
                    <a:pt x="873899" y="565353"/>
                  </a:lnTo>
                  <a:lnTo>
                    <a:pt x="873340" y="564083"/>
                  </a:lnTo>
                  <a:lnTo>
                    <a:pt x="872274" y="561543"/>
                  </a:lnTo>
                  <a:lnTo>
                    <a:pt x="875830" y="560273"/>
                  </a:lnTo>
                  <a:lnTo>
                    <a:pt x="876820" y="561543"/>
                  </a:lnTo>
                  <a:lnTo>
                    <a:pt x="877608" y="565353"/>
                  </a:lnTo>
                  <a:lnTo>
                    <a:pt x="880237" y="566623"/>
                  </a:lnTo>
                  <a:lnTo>
                    <a:pt x="881659" y="565353"/>
                  </a:lnTo>
                  <a:lnTo>
                    <a:pt x="882586" y="561543"/>
                  </a:lnTo>
                  <a:lnTo>
                    <a:pt x="882916" y="560273"/>
                  </a:lnTo>
                  <a:lnTo>
                    <a:pt x="883577" y="557733"/>
                  </a:lnTo>
                  <a:lnTo>
                    <a:pt x="887209" y="555193"/>
                  </a:lnTo>
                  <a:lnTo>
                    <a:pt x="887488" y="555193"/>
                  </a:lnTo>
                  <a:lnTo>
                    <a:pt x="887730" y="552653"/>
                  </a:lnTo>
                  <a:lnTo>
                    <a:pt x="887844" y="551383"/>
                  </a:lnTo>
                  <a:lnTo>
                    <a:pt x="883932" y="552653"/>
                  </a:lnTo>
                  <a:lnTo>
                    <a:pt x="880592" y="551383"/>
                  </a:lnTo>
                  <a:lnTo>
                    <a:pt x="878890" y="547573"/>
                  </a:lnTo>
                  <a:lnTo>
                    <a:pt x="879881" y="545033"/>
                  </a:lnTo>
                  <a:lnTo>
                    <a:pt x="883361" y="543763"/>
                  </a:lnTo>
                  <a:lnTo>
                    <a:pt x="884720" y="542493"/>
                  </a:lnTo>
                  <a:lnTo>
                    <a:pt x="883793" y="538683"/>
                  </a:lnTo>
                  <a:lnTo>
                    <a:pt x="886421" y="539953"/>
                  </a:lnTo>
                  <a:lnTo>
                    <a:pt x="887984" y="541223"/>
                  </a:lnTo>
                  <a:lnTo>
                    <a:pt x="889774" y="542493"/>
                  </a:lnTo>
                  <a:lnTo>
                    <a:pt x="891336" y="543763"/>
                  </a:lnTo>
                  <a:lnTo>
                    <a:pt x="892467" y="543763"/>
                  </a:lnTo>
                  <a:lnTo>
                    <a:pt x="894562" y="538683"/>
                  </a:lnTo>
                  <a:lnTo>
                    <a:pt x="895096" y="537413"/>
                  </a:lnTo>
                  <a:lnTo>
                    <a:pt x="896658" y="533603"/>
                  </a:lnTo>
                  <a:lnTo>
                    <a:pt x="897191" y="532333"/>
                  </a:lnTo>
                  <a:lnTo>
                    <a:pt x="899287" y="527253"/>
                  </a:lnTo>
                  <a:lnTo>
                    <a:pt x="910958" y="494233"/>
                  </a:lnTo>
                  <a:lnTo>
                    <a:pt x="912063" y="490423"/>
                  </a:lnTo>
                  <a:lnTo>
                    <a:pt x="912431" y="489153"/>
                  </a:lnTo>
                  <a:lnTo>
                    <a:pt x="912799" y="487883"/>
                  </a:lnTo>
                  <a:lnTo>
                    <a:pt x="913523" y="485343"/>
                  </a:lnTo>
                  <a:lnTo>
                    <a:pt x="914311" y="482803"/>
                  </a:lnTo>
                  <a:lnTo>
                    <a:pt x="912037" y="480263"/>
                  </a:lnTo>
                  <a:lnTo>
                    <a:pt x="907554" y="480263"/>
                  </a:lnTo>
                  <a:lnTo>
                    <a:pt x="906272" y="476453"/>
                  </a:lnTo>
                  <a:lnTo>
                    <a:pt x="906132" y="476402"/>
                  </a:lnTo>
                  <a:lnTo>
                    <a:pt x="906132" y="495503"/>
                  </a:lnTo>
                  <a:lnTo>
                    <a:pt x="905992" y="496773"/>
                  </a:lnTo>
                  <a:lnTo>
                    <a:pt x="905916" y="499313"/>
                  </a:lnTo>
                  <a:lnTo>
                    <a:pt x="905484" y="500583"/>
                  </a:lnTo>
                  <a:lnTo>
                    <a:pt x="903566" y="501853"/>
                  </a:lnTo>
                  <a:lnTo>
                    <a:pt x="901357" y="499541"/>
                  </a:lnTo>
                  <a:lnTo>
                    <a:pt x="901357" y="506933"/>
                  </a:lnTo>
                  <a:lnTo>
                    <a:pt x="901153" y="509473"/>
                  </a:lnTo>
                  <a:lnTo>
                    <a:pt x="897953" y="510743"/>
                  </a:lnTo>
                  <a:lnTo>
                    <a:pt x="896099" y="512013"/>
                  </a:lnTo>
                  <a:lnTo>
                    <a:pt x="894105" y="512013"/>
                  </a:lnTo>
                  <a:lnTo>
                    <a:pt x="892187" y="513283"/>
                  </a:lnTo>
                  <a:lnTo>
                    <a:pt x="889266" y="513283"/>
                  </a:lnTo>
                  <a:lnTo>
                    <a:pt x="890689" y="515823"/>
                  </a:lnTo>
                  <a:lnTo>
                    <a:pt x="891908" y="517093"/>
                  </a:lnTo>
                  <a:lnTo>
                    <a:pt x="889977" y="519633"/>
                  </a:lnTo>
                  <a:lnTo>
                    <a:pt x="886917" y="519633"/>
                  </a:lnTo>
                  <a:lnTo>
                    <a:pt x="882802" y="518363"/>
                  </a:lnTo>
                  <a:lnTo>
                    <a:pt x="882383" y="520839"/>
                  </a:lnTo>
                  <a:lnTo>
                    <a:pt x="882396" y="520979"/>
                  </a:lnTo>
                  <a:lnTo>
                    <a:pt x="883437" y="523443"/>
                  </a:lnTo>
                  <a:lnTo>
                    <a:pt x="879246" y="524268"/>
                  </a:lnTo>
                  <a:lnTo>
                    <a:pt x="879246" y="534873"/>
                  </a:lnTo>
                  <a:lnTo>
                    <a:pt x="876960" y="537413"/>
                  </a:lnTo>
                  <a:lnTo>
                    <a:pt x="876465" y="536143"/>
                  </a:lnTo>
                  <a:lnTo>
                    <a:pt x="875969" y="534873"/>
                  </a:lnTo>
                  <a:lnTo>
                    <a:pt x="877608" y="533603"/>
                  </a:lnTo>
                  <a:lnTo>
                    <a:pt x="879246" y="534873"/>
                  </a:lnTo>
                  <a:lnTo>
                    <a:pt x="879246" y="524268"/>
                  </a:lnTo>
                  <a:lnTo>
                    <a:pt x="876896" y="524713"/>
                  </a:lnTo>
                  <a:lnTo>
                    <a:pt x="876109" y="523443"/>
                  </a:lnTo>
                  <a:lnTo>
                    <a:pt x="875360" y="522236"/>
                  </a:lnTo>
                  <a:lnTo>
                    <a:pt x="875461" y="520979"/>
                  </a:lnTo>
                  <a:lnTo>
                    <a:pt x="875753" y="518363"/>
                  </a:lnTo>
                  <a:lnTo>
                    <a:pt x="876185" y="514553"/>
                  </a:lnTo>
                  <a:lnTo>
                    <a:pt x="876465" y="512013"/>
                  </a:lnTo>
                  <a:lnTo>
                    <a:pt x="879195" y="506933"/>
                  </a:lnTo>
                  <a:lnTo>
                    <a:pt x="879881" y="505663"/>
                  </a:lnTo>
                  <a:lnTo>
                    <a:pt x="881303" y="503123"/>
                  </a:lnTo>
                  <a:lnTo>
                    <a:pt x="880237" y="501853"/>
                  </a:lnTo>
                  <a:lnTo>
                    <a:pt x="874903" y="499313"/>
                  </a:lnTo>
                  <a:lnTo>
                    <a:pt x="872553" y="499313"/>
                  </a:lnTo>
                  <a:lnTo>
                    <a:pt x="872553" y="539953"/>
                  </a:lnTo>
                  <a:lnTo>
                    <a:pt x="871918" y="541223"/>
                  </a:lnTo>
                  <a:lnTo>
                    <a:pt x="871842" y="562813"/>
                  </a:lnTo>
                  <a:lnTo>
                    <a:pt x="871486" y="564083"/>
                  </a:lnTo>
                  <a:lnTo>
                    <a:pt x="870851" y="565353"/>
                  </a:lnTo>
                  <a:lnTo>
                    <a:pt x="869073" y="565353"/>
                  </a:lnTo>
                  <a:lnTo>
                    <a:pt x="868718" y="564083"/>
                  </a:lnTo>
                  <a:lnTo>
                    <a:pt x="868641" y="563816"/>
                  </a:lnTo>
                  <a:lnTo>
                    <a:pt x="868641" y="575513"/>
                  </a:lnTo>
                  <a:lnTo>
                    <a:pt x="867143" y="578053"/>
                  </a:lnTo>
                  <a:lnTo>
                    <a:pt x="865365" y="578053"/>
                  </a:lnTo>
                  <a:lnTo>
                    <a:pt x="863942" y="576783"/>
                  </a:lnTo>
                  <a:lnTo>
                    <a:pt x="863371" y="575640"/>
                  </a:lnTo>
                  <a:lnTo>
                    <a:pt x="863434" y="575271"/>
                  </a:lnTo>
                  <a:lnTo>
                    <a:pt x="864590" y="572973"/>
                  </a:lnTo>
                  <a:lnTo>
                    <a:pt x="866432" y="574243"/>
                  </a:lnTo>
                  <a:lnTo>
                    <a:pt x="867854" y="574243"/>
                  </a:lnTo>
                  <a:lnTo>
                    <a:pt x="868641" y="575513"/>
                  </a:lnTo>
                  <a:lnTo>
                    <a:pt x="868641" y="563816"/>
                  </a:lnTo>
                  <a:lnTo>
                    <a:pt x="868362" y="562813"/>
                  </a:lnTo>
                  <a:lnTo>
                    <a:pt x="868997" y="561543"/>
                  </a:lnTo>
                  <a:lnTo>
                    <a:pt x="870343" y="561543"/>
                  </a:lnTo>
                  <a:lnTo>
                    <a:pt x="871842" y="562813"/>
                  </a:lnTo>
                  <a:lnTo>
                    <a:pt x="871842" y="541274"/>
                  </a:lnTo>
                  <a:lnTo>
                    <a:pt x="869988" y="542493"/>
                  </a:lnTo>
                  <a:lnTo>
                    <a:pt x="869276" y="542493"/>
                  </a:lnTo>
                  <a:lnTo>
                    <a:pt x="869276" y="551383"/>
                  </a:lnTo>
                  <a:lnTo>
                    <a:pt x="867295" y="552653"/>
                  </a:lnTo>
                  <a:lnTo>
                    <a:pt x="862736" y="550113"/>
                  </a:lnTo>
                  <a:lnTo>
                    <a:pt x="865720" y="547573"/>
                  </a:lnTo>
                  <a:lnTo>
                    <a:pt x="867079" y="547573"/>
                  </a:lnTo>
                  <a:lnTo>
                    <a:pt x="866076" y="550113"/>
                  </a:lnTo>
                  <a:lnTo>
                    <a:pt x="867854" y="550113"/>
                  </a:lnTo>
                  <a:lnTo>
                    <a:pt x="869276" y="551383"/>
                  </a:lnTo>
                  <a:lnTo>
                    <a:pt x="869276" y="542493"/>
                  </a:lnTo>
                  <a:lnTo>
                    <a:pt x="867854" y="542493"/>
                  </a:lnTo>
                  <a:lnTo>
                    <a:pt x="863879" y="539953"/>
                  </a:lnTo>
                  <a:lnTo>
                    <a:pt x="862876" y="541223"/>
                  </a:lnTo>
                  <a:lnTo>
                    <a:pt x="859815" y="543763"/>
                  </a:lnTo>
                  <a:lnTo>
                    <a:pt x="859891" y="546303"/>
                  </a:lnTo>
                  <a:lnTo>
                    <a:pt x="860742" y="547573"/>
                  </a:lnTo>
                  <a:lnTo>
                    <a:pt x="861453" y="548843"/>
                  </a:lnTo>
                  <a:lnTo>
                    <a:pt x="862101" y="550113"/>
                  </a:lnTo>
                  <a:lnTo>
                    <a:pt x="860171" y="551383"/>
                  </a:lnTo>
                  <a:lnTo>
                    <a:pt x="857618" y="553923"/>
                  </a:lnTo>
                  <a:lnTo>
                    <a:pt x="860107" y="556463"/>
                  </a:lnTo>
                  <a:lnTo>
                    <a:pt x="860818" y="557733"/>
                  </a:lnTo>
                  <a:lnTo>
                    <a:pt x="861453" y="560273"/>
                  </a:lnTo>
                  <a:lnTo>
                    <a:pt x="863015" y="559003"/>
                  </a:lnTo>
                  <a:lnTo>
                    <a:pt x="863879" y="557733"/>
                  </a:lnTo>
                  <a:lnTo>
                    <a:pt x="865720" y="559003"/>
                  </a:lnTo>
                  <a:lnTo>
                    <a:pt x="864870" y="561543"/>
                  </a:lnTo>
                  <a:lnTo>
                    <a:pt x="861174" y="561543"/>
                  </a:lnTo>
                  <a:lnTo>
                    <a:pt x="860247" y="560679"/>
                  </a:lnTo>
                  <a:lnTo>
                    <a:pt x="860247" y="565353"/>
                  </a:lnTo>
                  <a:lnTo>
                    <a:pt x="858037" y="569163"/>
                  </a:lnTo>
                  <a:lnTo>
                    <a:pt x="858189" y="570433"/>
                  </a:lnTo>
                  <a:lnTo>
                    <a:pt x="855548" y="570433"/>
                  </a:lnTo>
                  <a:lnTo>
                    <a:pt x="853770" y="575513"/>
                  </a:lnTo>
                  <a:lnTo>
                    <a:pt x="852131" y="578053"/>
                  </a:lnTo>
                  <a:lnTo>
                    <a:pt x="850150" y="575513"/>
                  </a:lnTo>
                  <a:lnTo>
                    <a:pt x="847940" y="571703"/>
                  </a:lnTo>
                  <a:lnTo>
                    <a:pt x="847801" y="571703"/>
                  </a:lnTo>
                  <a:lnTo>
                    <a:pt x="847801" y="581863"/>
                  </a:lnTo>
                  <a:lnTo>
                    <a:pt x="846239" y="583133"/>
                  </a:lnTo>
                  <a:lnTo>
                    <a:pt x="844384" y="581863"/>
                  </a:lnTo>
                  <a:lnTo>
                    <a:pt x="845947" y="580593"/>
                  </a:lnTo>
                  <a:lnTo>
                    <a:pt x="847801" y="581863"/>
                  </a:lnTo>
                  <a:lnTo>
                    <a:pt x="847801" y="571703"/>
                  </a:lnTo>
                  <a:lnTo>
                    <a:pt x="846950" y="571703"/>
                  </a:lnTo>
                  <a:lnTo>
                    <a:pt x="843597" y="574243"/>
                  </a:lnTo>
                  <a:lnTo>
                    <a:pt x="840041" y="575513"/>
                  </a:lnTo>
                  <a:lnTo>
                    <a:pt x="840066" y="574243"/>
                  </a:lnTo>
                  <a:lnTo>
                    <a:pt x="840117" y="571703"/>
                  </a:lnTo>
                  <a:lnTo>
                    <a:pt x="841756" y="570433"/>
                  </a:lnTo>
                  <a:lnTo>
                    <a:pt x="841502" y="569163"/>
                  </a:lnTo>
                  <a:lnTo>
                    <a:pt x="841248" y="567893"/>
                  </a:lnTo>
                  <a:lnTo>
                    <a:pt x="839901" y="566623"/>
                  </a:lnTo>
                  <a:lnTo>
                    <a:pt x="838835" y="562813"/>
                  </a:lnTo>
                  <a:lnTo>
                    <a:pt x="839978" y="562813"/>
                  </a:lnTo>
                  <a:lnTo>
                    <a:pt x="841959" y="560273"/>
                  </a:lnTo>
                  <a:lnTo>
                    <a:pt x="843953" y="562813"/>
                  </a:lnTo>
                  <a:lnTo>
                    <a:pt x="845451" y="565353"/>
                  </a:lnTo>
                  <a:lnTo>
                    <a:pt x="850430" y="565353"/>
                  </a:lnTo>
                  <a:lnTo>
                    <a:pt x="852424" y="564083"/>
                  </a:lnTo>
                  <a:lnTo>
                    <a:pt x="859256" y="564083"/>
                  </a:lnTo>
                  <a:lnTo>
                    <a:pt x="860247" y="565353"/>
                  </a:lnTo>
                  <a:lnTo>
                    <a:pt x="860247" y="560679"/>
                  </a:lnTo>
                  <a:lnTo>
                    <a:pt x="859815" y="560273"/>
                  </a:lnTo>
                  <a:lnTo>
                    <a:pt x="858469" y="559003"/>
                  </a:lnTo>
                  <a:lnTo>
                    <a:pt x="857123" y="557733"/>
                  </a:lnTo>
                  <a:lnTo>
                    <a:pt x="854481" y="556463"/>
                  </a:lnTo>
                  <a:lnTo>
                    <a:pt x="851357" y="559003"/>
                  </a:lnTo>
                  <a:lnTo>
                    <a:pt x="849223" y="559003"/>
                  </a:lnTo>
                  <a:lnTo>
                    <a:pt x="849287" y="556463"/>
                  </a:lnTo>
                  <a:lnTo>
                    <a:pt x="850861" y="555193"/>
                  </a:lnTo>
                  <a:lnTo>
                    <a:pt x="851001" y="551383"/>
                  </a:lnTo>
                  <a:lnTo>
                    <a:pt x="854773" y="552653"/>
                  </a:lnTo>
                  <a:lnTo>
                    <a:pt x="855700" y="551383"/>
                  </a:lnTo>
                  <a:lnTo>
                    <a:pt x="856056" y="548843"/>
                  </a:lnTo>
                  <a:lnTo>
                    <a:pt x="855840" y="546303"/>
                  </a:lnTo>
                  <a:lnTo>
                    <a:pt x="856691" y="543763"/>
                  </a:lnTo>
                  <a:lnTo>
                    <a:pt x="855268" y="541883"/>
                  </a:lnTo>
                  <a:lnTo>
                    <a:pt x="855268" y="546303"/>
                  </a:lnTo>
                  <a:lnTo>
                    <a:pt x="852284" y="548843"/>
                  </a:lnTo>
                  <a:lnTo>
                    <a:pt x="848220" y="547573"/>
                  </a:lnTo>
                  <a:lnTo>
                    <a:pt x="846734" y="547573"/>
                  </a:lnTo>
                  <a:lnTo>
                    <a:pt x="846734" y="552653"/>
                  </a:lnTo>
                  <a:lnTo>
                    <a:pt x="846023" y="556463"/>
                  </a:lnTo>
                  <a:lnTo>
                    <a:pt x="844880" y="556463"/>
                  </a:lnTo>
                  <a:lnTo>
                    <a:pt x="844715" y="555193"/>
                  </a:lnTo>
                  <a:lnTo>
                    <a:pt x="844550" y="553923"/>
                  </a:lnTo>
                  <a:lnTo>
                    <a:pt x="844384" y="552653"/>
                  </a:lnTo>
                  <a:lnTo>
                    <a:pt x="840892" y="553923"/>
                  </a:lnTo>
                  <a:lnTo>
                    <a:pt x="839330" y="552653"/>
                  </a:lnTo>
                  <a:lnTo>
                    <a:pt x="838200" y="553326"/>
                  </a:lnTo>
                  <a:lnTo>
                    <a:pt x="838200" y="561543"/>
                  </a:lnTo>
                  <a:lnTo>
                    <a:pt x="835850" y="562813"/>
                  </a:lnTo>
                  <a:lnTo>
                    <a:pt x="833069" y="562813"/>
                  </a:lnTo>
                  <a:lnTo>
                    <a:pt x="831227" y="561543"/>
                  </a:lnTo>
                  <a:lnTo>
                    <a:pt x="829614" y="559003"/>
                  </a:lnTo>
                  <a:lnTo>
                    <a:pt x="828802" y="557733"/>
                  </a:lnTo>
                  <a:lnTo>
                    <a:pt x="828306" y="556463"/>
                  </a:lnTo>
                  <a:lnTo>
                    <a:pt x="832154" y="556463"/>
                  </a:lnTo>
                  <a:lnTo>
                    <a:pt x="836980" y="559003"/>
                  </a:lnTo>
                  <a:lnTo>
                    <a:pt x="838200" y="561543"/>
                  </a:lnTo>
                  <a:lnTo>
                    <a:pt x="838200" y="553326"/>
                  </a:lnTo>
                  <a:lnTo>
                    <a:pt x="837196" y="553923"/>
                  </a:lnTo>
                  <a:lnTo>
                    <a:pt x="833145" y="551383"/>
                  </a:lnTo>
                  <a:lnTo>
                    <a:pt x="830719" y="547573"/>
                  </a:lnTo>
                  <a:lnTo>
                    <a:pt x="828230" y="545299"/>
                  </a:lnTo>
                  <a:lnTo>
                    <a:pt x="828230" y="619963"/>
                  </a:lnTo>
                  <a:lnTo>
                    <a:pt x="822972" y="625043"/>
                  </a:lnTo>
                  <a:lnTo>
                    <a:pt x="821728" y="623773"/>
                  </a:lnTo>
                  <a:lnTo>
                    <a:pt x="820483" y="622503"/>
                  </a:lnTo>
                  <a:lnTo>
                    <a:pt x="822159" y="621233"/>
                  </a:lnTo>
                  <a:lnTo>
                    <a:pt x="823823" y="619963"/>
                  </a:lnTo>
                  <a:lnTo>
                    <a:pt x="823048" y="618693"/>
                  </a:lnTo>
                  <a:lnTo>
                    <a:pt x="822261" y="617423"/>
                  </a:lnTo>
                  <a:lnTo>
                    <a:pt x="828230" y="619963"/>
                  </a:lnTo>
                  <a:lnTo>
                    <a:pt x="828230" y="545299"/>
                  </a:lnTo>
                  <a:lnTo>
                    <a:pt x="827951" y="545033"/>
                  </a:lnTo>
                  <a:lnTo>
                    <a:pt x="830008" y="542493"/>
                  </a:lnTo>
                  <a:lnTo>
                    <a:pt x="833361" y="541223"/>
                  </a:lnTo>
                  <a:lnTo>
                    <a:pt x="833285" y="539953"/>
                  </a:lnTo>
                  <a:lnTo>
                    <a:pt x="829868" y="537413"/>
                  </a:lnTo>
                  <a:lnTo>
                    <a:pt x="827100" y="535165"/>
                  </a:lnTo>
                  <a:lnTo>
                    <a:pt x="827100" y="556463"/>
                  </a:lnTo>
                  <a:lnTo>
                    <a:pt x="825677" y="559003"/>
                  </a:lnTo>
                  <a:lnTo>
                    <a:pt x="825030" y="558787"/>
                  </a:lnTo>
                  <a:lnTo>
                    <a:pt x="825030" y="570433"/>
                  </a:lnTo>
                  <a:lnTo>
                    <a:pt x="824471" y="571373"/>
                  </a:lnTo>
                  <a:lnTo>
                    <a:pt x="824471" y="590753"/>
                  </a:lnTo>
                  <a:lnTo>
                    <a:pt x="824179" y="593293"/>
                  </a:lnTo>
                  <a:lnTo>
                    <a:pt x="824039" y="595833"/>
                  </a:lnTo>
                  <a:lnTo>
                    <a:pt x="821905" y="597103"/>
                  </a:lnTo>
                  <a:lnTo>
                    <a:pt x="817143" y="597103"/>
                  </a:lnTo>
                  <a:lnTo>
                    <a:pt x="816216" y="598373"/>
                  </a:lnTo>
                  <a:lnTo>
                    <a:pt x="817702" y="599643"/>
                  </a:lnTo>
                  <a:lnTo>
                    <a:pt x="818349" y="603453"/>
                  </a:lnTo>
                  <a:lnTo>
                    <a:pt x="815289" y="603453"/>
                  </a:lnTo>
                  <a:lnTo>
                    <a:pt x="812990" y="602221"/>
                  </a:lnTo>
                  <a:lnTo>
                    <a:pt x="814438" y="604723"/>
                  </a:lnTo>
                  <a:lnTo>
                    <a:pt x="817422" y="605993"/>
                  </a:lnTo>
                  <a:lnTo>
                    <a:pt x="816571" y="608533"/>
                  </a:lnTo>
                  <a:lnTo>
                    <a:pt x="817994" y="608533"/>
                  </a:lnTo>
                  <a:lnTo>
                    <a:pt x="818413" y="605993"/>
                  </a:lnTo>
                  <a:lnTo>
                    <a:pt x="819848" y="608533"/>
                  </a:lnTo>
                  <a:lnTo>
                    <a:pt x="818845" y="611073"/>
                  </a:lnTo>
                  <a:lnTo>
                    <a:pt x="818134" y="614883"/>
                  </a:lnTo>
                  <a:lnTo>
                    <a:pt x="816495" y="614235"/>
                  </a:lnTo>
                  <a:lnTo>
                    <a:pt x="816495" y="650443"/>
                  </a:lnTo>
                  <a:lnTo>
                    <a:pt x="816000" y="651713"/>
                  </a:lnTo>
                  <a:lnTo>
                    <a:pt x="814082" y="651713"/>
                  </a:lnTo>
                  <a:lnTo>
                    <a:pt x="813943" y="650443"/>
                  </a:lnTo>
                  <a:lnTo>
                    <a:pt x="813435" y="649173"/>
                  </a:lnTo>
                  <a:lnTo>
                    <a:pt x="812939" y="647903"/>
                  </a:lnTo>
                  <a:lnTo>
                    <a:pt x="815213" y="647903"/>
                  </a:lnTo>
                  <a:lnTo>
                    <a:pt x="816216" y="649173"/>
                  </a:lnTo>
                  <a:lnTo>
                    <a:pt x="816495" y="650443"/>
                  </a:lnTo>
                  <a:lnTo>
                    <a:pt x="816495" y="614235"/>
                  </a:lnTo>
                  <a:lnTo>
                    <a:pt x="814933" y="613613"/>
                  </a:lnTo>
                  <a:lnTo>
                    <a:pt x="812520" y="613613"/>
                  </a:lnTo>
                  <a:lnTo>
                    <a:pt x="812660" y="616153"/>
                  </a:lnTo>
                  <a:lnTo>
                    <a:pt x="815073" y="616153"/>
                  </a:lnTo>
                  <a:lnTo>
                    <a:pt x="815213" y="617423"/>
                  </a:lnTo>
                  <a:lnTo>
                    <a:pt x="812584" y="618350"/>
                  </a:lnTo>
                  <a:lnTo>
                    <a:pt x="812584" y="654253"/>
                  </a:lnTo>
                  <a:lnTo>
                    <a:pt x="810806" y="655523"/>
                  </a:lnTo>
                  <a:lnTo>
                    <a:pt x="810742" y="659333"/>
                  </a:lnTo>
                  <a:lnTo>
                    <a:pt x="807389" y="656793"/>
                  </a:lnTo>
                  <a:lnTo>
                    <a:pt x="806094" y="655523"/>
                  </a:lnTo>
                  <a:lnTo>
                    <a:pt x="803478" y="652983"/>
                  </a:lnTo>
                  <a:lnTo>
                    <a:pt x="801636" y="651713"/>
                  </a:lnTo>
                  <a:lnTo>
                    <a:pt x="799782" y="650443"/>
                  </a:lnTo>
                  <a:lnTo>
                    <a:pt x="805967" y="650443"/>
                  </a:lnTo>
                  <a:lnTo>
                    <a:pt x="807745" y="655523"/>
                  </a:lnTo>
                  <a:lnTo>
                    <a:pt x="810742" y="659333"/>
                  </a:lnTo>
                  <a:lnTo>
                    <a:pt x="810742" y="655459"/>
                  </a:lnTo>
                  <a:lnTo>
                    <a:pt x="809599" y="654253"/>
                  </a:lnTo>
                  <a:lnTo>
                    <a:pt x="807529" y="652983"/>
                  </a:lnTo>
                  <a:lnTo>
                    <a:pt x="809879" y="651713"/>
                  </a:lnTo>
                  <a:lnTo>
                    <a:pt x="811377" y="651713"/>
                  </a:lnTo>
                  <a:lnTo>
                    <a:pt x="812584" y="654253"/>
                  </a:lnTo>
                  <a:lnTo>
                    <a:pt x="812584" y="618350"/>
                  </a:lnTo>
                  <a:lnTo>
                    <a:pt x="811593" y="618693"/>
                  </a:lnTo>
                  <a:lnTo>
                    <a:pt x="811237" y="618693"/>
                  </a:lnTo>
                  <a:lnTo>
                    <a:pt x="809383" y="613613"/>
                  </a:lnTo>
                  <a:lnTo>
                    <a:pt x="808456" y="611073"/>
                  </a:lnTo>
                  <a:lnTo>
                    <a:pt x="807605" y="612343"/>
                  </a:lnTo>
                  <a:lnTo>
                    <a:pt x="804976" y="613613"/>
                  </a:lnTo>
                  <a:lnTo>
                    <a:pt x="804837" y="612343"/>
                  </a:lnTo>
                  <a:lnTo>
                    <a:pt x="804684" y="611073"/>
                  </a:lnTo>
                  <a:lnTo>
                    <a:pt x="806462" y="607263"/>
                  </a:lnTo>
                  <a:lnTo>
                    <a:pt x="803910" y="603453"/>
                  </a:lnTo>
                  <a:lnTo>
                    <a:pt x="804265" y="599643"/>
                  </a:lnTo>
                  <a:lnTo>
                    <a:pt x="807466" y="602183"/>
                  </a:lnTo>
                  <a:lnTo>
                    <a:pt x="807681" y="604723"/>
                  </a:lnTo>
                  <a:lnTo>
                    <a:pt x="808177" y="608533"/>
                  </a:lnTo>
                  <a:lnTo>
                    <a:pt x="810171" y="607263"/>
                  </a:lnTo>
                  <a:lnTo>
                    <a:pt x="811733" y="607263"/>
                  </a:lnTo>
                  <a:lnTo>
                    <a:pt x="811301" y="604723"/>
                  </a:lnTo>
                  <a:lnTo>
                    <a:pt x="812977" y="602246"/>
                  </a:lnTo>
                  <a:lnTo>
                    <a:pt x="810742" y="599643"/>
                  </a:lnTo>
                  <a:lnTo>
                    <a:pt x="809917" y="598373"/>
                  </a:lnTo>
                  <a:lnTo>
                    <a:pt x="809104" y="597103"/>
                  </a:lnTo>
                  <a:lnTo>
                    <a:pt x="808253" y="594563"/>
                  </a:lnTo>
                  <a:lnTo>
                    <a:pt x="805332" y="594563"/>
                  </a:lnTo>
                  <a:lnTo>
                    <a:pt x="807250" y="595833"/>
                  </a:lnTo>
                  <a:lnTo>
                    <a:pt x="805751" y="598373"/>
                  </a:lnTo>
                  <a:lnTo>
                    <a:pt x="803770" y="597103"/>
                  </a:lnTo>
                  <a:lnTo>
                    <a:pt x="802347" y="597103"/>
                  </a:lnTo>
                  <a:lnTo>
                    <a:pt x="800354" y="598373"/>
                  </a:lnTo>
                  <a:lnTo>
                    <a:pt x="801484" y="602183"/>
                  </a:lnTo>
                  <a:lnTo>
                    <a:pt x="800709" y="602183"/>
                  </a:lnTo>
                  <a:lnTo>
                    <a:pt x="800709" y="618693"/>
                  </a:lnTo>
                  <a:lnTo>
                    <a:pt x="800354" y="619963"/>
                  </a:lnTo>
                  <a:lnTo>
                    <a:pt x="798791" y="621080"/>
                  </a:lnTo>
                  <a:lnTo>
                    <a:pt x="798791" y="660603"/>
                  </a:lnTo>
                  <a:lnTo>
                    <a:pt x="796290" y="659333"/>
                  </a:lnTo>
                  <a:lnTo>
                    <a:pt x="795375" y="658063"/>
                  </a:lnTo>
                  <a:lnTo>
                    <a:pt x="795655" y="655523"/>
                  </a:lnTo>
                  <a:lnTo>
                    <a:pt x="797725" y="656793"/>
                  </a:lnTo>
                  <a:lnTo>
                    <a:pt x="798283" y="658063"/>
                  </a:lnTo>
                  <a:lnTo>
                    <a:pt x="798791" y="660603"/>
                  </a:lnTo>
                  <a:lnTo>
                    <a:pt x="798791" y="621080"/>
                  </a:lnTo>
                  <a:lnTo>
                    <a:pt x="798576" y="621233"/>
                  </a:lnTo>
                  <a:lnTo>
                    <a:pt x="796759" y="619988"/>
                  </a:lnTo>
                  <a:lnTo>
                    <a:pt x="796798" y="621233"/>
                  </a:lnTo>
                  <a:lnTo>
                    <a:pt x="796798" y="622503"/>
                  </a:lnTo>
                  <a:lnTo>
                    <a:pt x="795515" y="623773"/>
                  </a:lnTo>
                  <a:lnTo>
                    <a:pt x="794092" y="622503"/>
                  </a:lnTo>
                  <a:lnTo>
                    <a:pt x="795083" y="621233"/>
                  </a:lnTo>
                  <a:lnTo>
                    <a:pt x="796759" y="621233"/>
                  </a:lnTo>
                  <a:lnTo>
                    <a:pt x="796798" y="622503"/>
                  </a:lnTo>
                  <a:lnTo>
                    <a:pt x="796798" y="621233"/>
                  </a:lnTo>
                  <a:lnTo>
                    <a:pt x="796721" y="619963"/>
                  </a:lnTo>
                  <a:lnTo>
                    <a:pt x="796721" y="618693"/>
                  </a:lnTo>
                  <a:lnTo>
                    <a:pt x="796582" y="617423"/>
                  </a:lnTo>
                  <a:lnTo>
                    <a:pt x="798931" y="616153"/>
                  </a:lnTo>
                  <a:lnTo>
                    <a:pt x="800709" y="618693"/>
                  </a:lnTo>
                  <a:lnTo>
                    <a:pt x="800709" y="602183"/>
                  </a:lnTo>
                  <a:lnTo>
                    <a:pt x="798436" y="602183"/>
                  </a:lnTo>
                  <a:lnTo>
                    <a:pt x="796290" y="603453"/>
                  </a:lnTo>
                  <a:lnTo>
                    <a:pt x="793800" y="604723"/>
                  </a:lnTo>
                  <a:lnTo>
                    <a:pt x="793800" y="633933"/>
                  </a:lnTo>
                  <a:lnTo>
                    <a:pt x="792530" y="634720"/>
                  </a:lnTo>
                  <a:lnTo>
                    <a:pt x="792530" y="661873"/>
                  </a:lnTo>
                  <a:lnTo>
                    <a:pt x="791311" y="663143"/>
                  </a:lnTo>
                  <a:lnTo>
                    <a:pt x="790219" y="661873"/>
                  </a:lnTo>
                  <a:lnTo>
                    <a:pt x="789114" y="660603"/>
                  </a:lnTo>
                  <a:lnTo>
                    <a:pt x="790536" y="659333"/>
                  </a:lnTo>
                  <a:lnTo>
                    <a:pt x="792530" y="661873"/>
                  </a:lnTo>
                  <a:lnTo>
                    <a:pt x="792530" y="634720"/>
                  </a:lnTo>
                  <a:lnTo>
                    <a:pt x="791743" y="635203"/>
                  </a:lnTo>
                  <a:lnTo>
                    <a:pt x="789038" y="636473"/>
                  </a:lnTo>
                  <a:lnTo>
                    <a:pt x="785774" y="637743"/>
                  </a:lnTo>
                  <a:lnTo>
                    <a:pt x="784910" y="641553"/>
                  </a:lnTo>
                  <a:lnTo>
                    <a:pt x="784771" y="641756"/>
                  </a:lnTo>
                  <a:lnTo>
                    <a:pt x="784771" y="655523"/>
                  </a:lnTo>
                  <a:lnTo>
                    <a:pt x="782777" y="656793"/>
                  </a:lnTo>
                  <a:lnTo>
                    <a:pt x="781291" y="659333"/>
                  </a:lnTo>
                  <a:lnTo>
                    <a:pt x="779653" y="657847"/>
                  </a:lnTo>
                  <a:lnTo>
                    <a:pt x="779653" y="670763"/>
                  </a:lnTo>
                  <a:lnTo>
                    <a:pt x="778446" y="673303"/>
                  </a:lnTo>
                  <a:lnTo>
                    <a:pt x="776732" y="673303"/>
                  </a:lnTo>
                  <a:lnTo>
                    <a:pt x="776732" y="684733"/>
                  </a:lnTo>
                  <a:lnTo>
                    <a:pt x="776732" y="686003"/>
                  </a:lnTo>
                  <a:lnTo>
                    <a:pt x="775309" y="687273"/>
                  </a:lnTo>
                  <a:lnTo>
                    <a:pt x="774103" y="691083"/>
                  </a:lnTo>
                  <a:lnTo>
                    <a:pt x="771613" y="691083"/>
                  </a:lnTo>
                  <a:lnTo>
                    <a:pt x="771613" y="698703"/>
                  </a:lnTo>
                  <a:lnTo>
                    <a:pt x="771537" y="699973"/>
                  </a:lnTo>
                  <a:lnTo>
                    <a:pt x="770255" y="699973"/>
                  </a:lnTo>
                  <a:lnTo>
                    <a:pt x="768769" y="698703"/>
                  </a:lnTo>
                  <a:lnTo>
                    <a:pt x="767410" y="697433"/>
                  </a:lnTo>
                  <a:lnTo>
                    <a:pt x="765632" y="696379"/>
                  </a:lnTo>
                  <a:lnTo>
                    <a:pt x="765632" y="701243"/>
                  </a:lnTo>
                  <a:lnTo>
                    <a:pt x="762787" y="703783"/>
                  </a:lnTo>
                  <a:lnTo>
                    <a:pt x="761149" y="702513"/>
                  </a:lnTo>
                  <a:lnTo>
                    <a:pt x="758456" y="698703"/>
                  </a:lnTo>
                  <a:lnTo>
                    <a:pt x="757593" y="697433"/>
                  </a:lnTo>
                  <a:lnTo>
                    <a:pt x="755396" y="698703"/>
                  </a:lnTo>
                  <a:lnTo>
                    <a:pt x="752830" y="697433"/>
                  </a:lnTo>
                  <a:lnTo>
                    <a:pt x="752614" y="694893"/>
                  </a:lnTo>
                  <a:lnTo>
                    <a:pt x="751624" y="693623"/>
                  </a:lnTo>
                  <a:lnTo>
                    <a:pt x="750277" y="693623"/>
                  </a:lnTo>
                  <a:lnTo>
                    <a:pt x="751903" y="692353"/>
                  </a:lnTo>
                  <a:lnTo>
                    <a:pt x="753186" y="691083"/>
                  </a:lnTo>
                  <a:lnTo>
                    <a:pt x="756881" y="696163"/>
                  </a:lnTo>
                  <a:lnTo>
                    <a:pt x="759091" y="694893"/>
                  </a:lnTo>
                  <a:lnTo>
                    <a:pt x="759942" y="692353"/>
                  </a:lnTo>
                  <a:lnTo>
                    <a:pt x="761085" y="689813"/>
                  </a:lnTo>
                  <a:lnTo>
                    <a:pt x="763574" y="691083"/>
                  </a:lnTo>
                  <a:lnTo>
                    <a:pt x="762723" y="693623"/>
                  </a:lnTo>
                  <a:lnTo>
                    <a:pt x="761301" y="696163"/>
                  </a:lnTo>
                  <a:lnTo>
                    <a:pt x="758659" y="697433"/>
                  </a:lnTo>
                  <a:lnTo>
                    <a:pt x="760298" y="697433"/>
                  </a:lnTo>
                  <a:lnTo>
                    <a:pt x="761441" y="698703"/>
                  </a:lnTo>
                  <a:lnTo>
                    <a:pt x="765632" y="701243"/>
                  </a:lnTo>
                  <a:lnTo>
                    <a:pt x="765632" y="696379"/>
                  </a:lnTo>
                  <a:lnTo>
                    <a:pt x="765276" y="696163"/>
                  </a:lnTo>
                  <a:lnTo>
                    <a:pt x="768692" y="694893"/>
                  </a:lnTo>
                  <a:lnTo>
                    <a:pt x="770051" y="697433"/>
                  </a:lnTo>
                  <a:lnTo>
                    <a:pt x="771613" y="698703"/>
                  </a:lnTo>
                  <a:lnTo>
                    <a:pt x="771613" y="691083"/>
                  </a:lnTo>
                  <a:lnTo>
                    <a:pt x="769759" y="689813"/>
                  </a:lnTo>
                  <a:lnTo>
                    <a:pt x="767270" y="689813"/>
                  </a:lnTo>
                  <a:lnTo>
                    <a:pt x="766140" y="687273"/>
                  </a:lnTo>
                  <a:lnTo>
                    <a:pt x="767981" y="684733"/>
                  </a:lnTo>
                  <a:lnTo>
                    <a:pt x="768908" y="683463"/>
                  </a:lnTo>
                  <a:lnTo>
                    <a:pt x="770686" y="683463"/>
                  </a:lnTo>
                  <a:lnTo>
                    <a:pt x="772960" y="682193"/>
                  </a:lnTo>
                  <a:lnTo>
                    <a:pt x="776732" y="684733"/>
                  </a:lnTo>
                  <a:lnTo>
                    <a:pt x="776732" y="673303"/>
                  </a:lnTo>
                  <a:lnTo>
                    <a:pt x="776452" y="673303"/>
                  </a:lnTo>
                  <a:lnTo>
                    <a:pt x="775804" y="672033"/>
                  </a:lnTo>
                  <a:lnTo>
                    <a:pt x="774954" y="669493"/>
                  </a:lnTo>
                  <a:lnTo>
                    <a:pt x="778649" y="669493"/>
                  </a:lnTo>
                  <a:lnTo>
                    <a:pt x="779653" y="670763"/>
                  </a:lnTo>
                  <a:lnTo>
                    <a:pt x="779653" y="657847"/>
                  </a:lnTo>
                  <a:lnTo>
                    <a:pt x="778510" y="656793"/>
                  </a:lnTo>
                  <a:lnTo>
                    <a:pt x="778510" y="654253"/>
                  </a:lnTo>
                  <a:lnTo>
                    <a:pt x="780643" y="652983"/>
                  </a:lnTo>
                  <a:lnTo>
                    <a:pt x="782853" y="652983"/>
                  </a:lnTo>
                  <a:lnTo>
                    <a:pt x="784771" y="655523"/>
                  </a:lnTo>
                  <a:lnTo>
                    <a:pt x="784771" y="641756"/>
                  </a:lnTo>
                  <a:lnTo>
                    <a:pt x="783983" y="642823"/>
                  </a:lnTo>
                  <a:lnTo>
                    <a:pt x="781850" y="641553"/>
                  </a:lnTo>
                  <a:lnTo>
                    <a:pt x="779932" y="642823"/>
                  </a:lnTo>
                  <a:lnTo>
                    <a:pt x="778090" y="642823"/>
                  </a:lnTo>
                  <a:lnTo>
                    <a:pt x="776097" y="643940"/>
                  </a:lnTo>
                  <a:lnTo>
                    <a:pt x="776097" y="663143"/>
                  </a:lnTo>
                  <a:lnTo>
                    <a:pt x="773607" y="664413"/>
                  </a:lnTo>
                  <a:lnTo>
                    <a:pt x="772820" y="665683"/>
                  </a:lnTo>
                  <a:lnTo>
                    <a:pt x="772464" y="666953"/>
                  </a:lnTo>
                  <a:lnTo>
                    <a:pt x="770686" y="666953"/>
                  </a:lnTo>
                  <a:lnTo>
                    <a:pt x="769264" y="665683"/>
                  </a:lnTo>
                  <a:lnTo>
                    <a:pt x="768197" y="664413"/>
                  </a:lnTo>
                  <a:lnTo>
                    <a:pt x="766203" y="664413"/>
                  </a:lnTo>
                  <a:lnTo>
                    <a:pt x="764921" y="663143"/>
                  </a:lnTo>
                  <a:lnTo>
                    <a:pt x="766851" y="660603"/>
                  </a:lnTo>
                  <a:lnTo>
                    <a:pt x="767842" y="661873"/>
                  </a:lnTo>
                  <a:lnTo>
                    <a:pt x="769340" y="663143"/>
                  </a:lnTo>
                  <a:lnTo>
                    <a:pt x="770610" y="663143"/>
                  </a:lnTo>
                  <a:lnTo>
                    <a:pt x="771969" y="661873"/>
                  </a:lnTo>
                  <a:lnTo>
                    <a:pt x="774674" y="661873"/>
                  </a:lnTo>
                  <a:lnTo>
                    <a:pt x="776097" y="663143"/>
                  </a:lnTo>
                  <a:lnTo>
                    <a:pt x="776097" y="643940"/>
                  </a:lnTo>
                  <a:lnTo>
                    <a:pt x="775804" y="644093"/>
                  </a:lnTo>
                  <a:lnTo>
                    <a:pt x="774534" y="644093"/>
                  </a:lnTo>
                  <a:lnTo>
                    <a:pt x="774242" y="646633"/>
                  </a:lnTo>
                  <a:lnTo>
                    <a:pt x="773887" y="647903"/>
                  </a:lnTo>
                  <a:lnTo>
                    <a:pt x="771893" y="647903"/>
                  </a:lnTo>
                  <a:lnTo>
                    <a:pt x="771474" y="648309"/>
                  </a:lnTo>
                  <a:lnTo>
                    <a:pt x="771474" y="655523"/>
                  </a:lnTo>
                  <a:lnTo>
                    <a:pt x="769188" y="655523"/>
                  </a:lnTo>
                  <a:lnTo>
                    <a:pt x="767842" y="654253"/>
                  </a:lnTo>
                  <a:lnTo>
                    <a:pt x="767130" y="651713"/>
                  </a:lnTo>
                  <a:lnTo>
                    <a:pt x="769188" y="652983"/>
                  </a:lnTo>
                  <a:lnTo>
                    <a:pt x="770051" y="654253"/>
                  </a:lnTo>
                  <a:lnTo>
                    <a:pt x="771474" y="655523"/>
                  </a:lnTo>
                  <a:lnTo>
                    <a:pt x="771474" y="648309"/>
                  </a:lnTo>
                  <a:lnTo>
                    <a:pt x="770547" y="649173"/>
                  </a:lnTo>
                  <a:lnTo>
                    <a:pt x="769404" y="642823"/>
                  </a:lnTo>
                  <a:lnTo>
                    <a:pt x="771436" y="639013"/>
                  </a:lnTo>
                  <a:lnTo>
                    <a:pt x="774814" y="632663"/>
                  </a:lnTo>
                  <a:lnTo>
                    <a:pt x="780503" y="630123"/>
                  </a:lnTo>
                  <a:lnTo>
                    <a:pt x="783488" y="628853"/>
                  </a:lnTo>
                  <a:lnTo>
                    <a:pt x="788466" y="631393"/>
                  </a:lnTo>
                  <a:lnTo>
                    <a:pt x="790244" y="628853"/>
                  </a:lnTo>
                  <a:lnTo>
                    <a:pt x="792099" y="627583"/>
                  </a:lnTo>
                  <a:lnTo>
                    <a:pt x="793737" y="628853"/>
                  </a:lnTo>
                  <a:lnTo>
                    <a:pt x="793623" y="630123"/>
                  </a:lnTo>
                  <a:lnTo>
                    <a:pt x="793661" y="632663"/>
                  </a:lnTo>
                  <a:lnTo>
                    <a:pt x="793800" y="633933"/>
                  </a:lnTo>
                  <a:lnTo>
                    <a:pt x="793800" y="604723"/>
                  </a:lnTo>
                  <a:lnTo>
                    <a:pt x="791171" y="603453"/>
                  </a:lnTo>
                  <a:lnTo>
                    <a:pt x="788682" y="603453"/>
                  </a:lnTo>
                  <a:lnTo>
                    <a:pt x="787666" y="602246"/>
                  </a:lnTo>
                  <a:lnTo>
                    <a:pt x="787615" y="600913"/>
                  </a:lnTo>
                  <a:lnTo>
                    <a:pt x="787996" y="599643"/>
                  </a:lnTo>
                  <a:lnTo>
                    <a:pt x="789533" y="594563"/>
                  </a:lnTo>
                  <a:lnTo>
                    <a:pt x="790041" y="589483"/>
                  </a:lnTo>
                  <a:lnTo>
                    <a:pt x="785266" y="586765"/>
                  </a:lnTo>
                  <a:lnTo>
                    <a:pt x="785266" y="616153"/>
                  </a:lnTo>
                  <a:lnTo>
                    <a:pt x="783920" y="618693"/>
                  </a:lnTo>
                  <a:lnTo>
                    <a:pt x="780643" y="618693"/>
                  </a:lnTo>
                  <a:lnTo>
                    <a:pt x="780148" y="617423"/>
                  </a:lnTo>
                  <a:lnTo>
                    <a:pt x="781291" y="616153"/>
                  </a:lnTo>
                  <a:lnTo>
                    <a:pt x="785266" y="616153"/>
                  </a:lnTo>
                  <a:lnTo>
                    <a:pt x="785266" y="586765"/>
                  </a:lnTo>
                  <a:lnTo>
                    <a:pt x="783348" y="585673"/>
                  </a:lnTo>
                  <a:lnTo>
                    <a:pt x="787196" y="584403"/>
                  </a:lnTo>
                  <a:lnTo>
                    <a:pt x="790397" y="583133"/>
                  </a:lnTo>
                  <a:lnTo>
                    <a:pt x="791248" y="578053"/>
                  </a:lnTo>
                  <a:lnTo>
                    <a:pt x="793026" y="583133"/>
                  </a:lnTo>
                  <a:lnTo>
                    <a:pt x="792911" y="584403"/>
                  </a:lnTo>
                  <a:lnTo>
                    <a:pt x="793026" y="589483"/>
                  </a:lnTo>
                  <a:lnTo>
                    <a:pt x="793165" y="593293"/>
                  </a:lnTo>
                  <a:lnTo>
                    <a:pt x="800138" y="593293"/>
                  </a:lnTo>
                  <a:lnTo>
                    <a:pt x="807821" y="593293"/>
                  </a:lnTo>
                  <a:lnTo>
                    <a:pt x="807173" y="592023"/>
                  </a:lnTo>
                  <a:lnTo>
                    <a:pt x="807110" y="589483"/>
                  </a:lnTo>
                  <a:lnTo>
                    <a:pt x="808812" y="589483"/>
                  </a:lnTo>
                  <a:lnTo>
                    <a:pt x="813015" y="588213"/>
                  </a:lnTo>
                  <a:lnTo>
                    <a:pt x="812939" y="584403"/>
                  </a:lnTo>
                  <a:lnTo>
                    <a:pt x="812800" y="581863"/>
                  </a:lnTo>
                  <a:lnTo>
                    <a:pt x="815505" y="584403"/>
                  </a:lnTo>
                  <a:lnTo>
                    <a:pt x="817638" y="588213"/>
                  </a:lnTo>
                  <a:lnTo>
                    <a:pt x="821474" y="585673"/>
                  </a:lnTo>
                  <a:lnTo>
                    <a:pt x="822401" y="585673"/>
                  </a:lnTo>
                  <a:lnTo>
                    <a:pt x="823112" y="588213"/>
                  </a:lnTo>
                  <a:lnTo>
                    <a:pt x="824471" y="590753"/>
                  </a:lnTo>
                  <a:lnTo>
                    <a:pt x="824471" y="571373"/>
                  </a:lnTo>
                  <a:lnTo>
                    <a:pt x="822756" y="574243"/>
                  </a:lnTo>
                  <a:lnTo>
                    <a:pt x="821055" y="571703"/>
                  </a:lnTo>
                  <a:lnTo>
                    <a:pt x="820762" y="570433"/>
                  </a:lnTo>
                  <a:lnTo>
                    <a:pt x="823404" y="569163"/>
                  </a:lnTo>
                  <a:lnTo>
                    <a:pt x="825030" y="570433"/>
                  </a:lnTo>
                  <a:lnTo>
                    <a:pt x="825030" y="558787"/>
                  </a:lnTo>
                  <a:lnTo>
                    <a:pt x="821905" y="557733"/>
                  </a:lnTo>
                  <a:lnTo>
                    <a:pt x="827100" y="556463"/>
                  </a:lnTo>
                  <a:lnTo>
                    <a:pt x="827100" y="535165"/>
                  </a:lnTo>
                  <a:lnTo>
                    <a:pt x="826744" y="534873"/>
                  </a:lnTo>
                  <a:lnTo>
                    <a:pt x="826389" y="533603"/>
                  </a:lnTo>
                  <a:lnTo>
                    <a:pt x="828446" y="531063"/>
                  </a:lnTo>
                  <a:lnTo>
                    <a:pt x="829373" y="529793"/>
                  </a:lnTo>
                  <a:lnTo>
                    <a:pt x="830084" y="528523"/>
                  </a:lnTo>
                  <a:lnTo>
                    <a:pt x="828878" y="525983"/>
                  </a:lnTo>
                  <a:lnTo>
                    <a:pt x="828662" y="523443"/>
                  </a:lnTo>
                  <a:lnTo>
                    <a:pt x="829398" y="522173"/>
                  </a:lnTo>
                  <a:lnTo>
                    <a:pt x="830872" y="519633"/>
                  </a:lnTo>
                  <a:lnTo>
                    <a:pt x="829729" y="515823"/>
                  </a:lnTo>
                  <a:lnTo>
                    <a:pt x="831507" y="510743"/>
                  </a:lnTo>
                  <a:lnTo>
                    <a:pt x="832154" y="508203"/>
                  </a:lnTo>
                  <a:lnTo>
                    <a:pt x="836777" y="506933"/>
                  </a:lnTo>
                  <a:lnTo>
                    <a:pt x="838339" y="506933"/>
                  </a:lnTo>
                  <a:lnTo>
                    <a:pt x="838339" y="512013"/>
                  </a:lnTo>
                  <a:lnTo>
                    <a:pt x="839901" y="513283"/>
                  </a:lnTo>
                  <a:lnTo>
                    <a:pt x="841184" y="514553"/>
                  </a:lnTo>
                  <a:lnTo>
                    <a:pt x="842606" y="515823"/>
                  </a:lnTo>
                  <a:lnTo>
                    <a:pt x="842746" y="515823"/>
                  </a:lnTo>
                  <a:lnTo>
                    <a:pt x="837628" y="518363"/>
                  </a:lnTo>
                  <a:lnTo>
                    <a:pt x="837984" y="519633"/>
                  </a:lnTo>
                  <a:lnTo>
                    <a:pt x="839673" y="520839"/>
                  </a:lnTo>
                  <a:lnTo>
                    <a:pt x="839787" y="520979"/>
                  </a:lnTo>
                  <a:lnTo>
                    <a:pt x="840613" y="523443"/>
                  </a:lnTo>
                  <a:lnTo>
                    <a:pt x="838263" y="525983"/>
                  </a:lnTo>
                  <a:lnTo>
                    <a:pt x="840613" y="528523"/>
                  </a:lnTo>
                  <a:lnTo>
                    <a:pt x="844169" y="529793"/>
                  </a:lnTo>
                  <a:lnTo>
                    <a:pt x="840181" y="529793"/>
                  </a:lnTo>
                  <a:lnTo>
                    <a:pt x="837692" y="531063"/>
                  </a:lnTo>
                  <a:lnTo>
                    <a:pt x="836129" y="536143"/>
                  </a:lnTo>
                  <a:lnTo>
                    <a:pt x="838403" y="537413"/>
                  </a:lnTo>
                  <a:lnTo>
                    <a:pt x="839622" y="538683"/>
                  </a:lnTo>
                  <a:lnTo>
                    <a:pt x="841679" y="536143"/>
                  </a:lnTo>
                  <a:lnTo>
                    <a:pt x="842822" y="533603"/>
                  </a:lnTo>
                  <a:lnTo>
                    <a:pt x="845883" y="532333"/>
                  </a:lnTo>
                  <a:lnTo>
                    <a:pt x="844740" y="536143"/>
                  </a:lnTo>
                  <a:lnTo>
                    <a:pt x="844880" y="541223"/>
                  </a:lnTo>
                  <a:lnTo>
                    <a:pt x="840181" y="547573"/>
                  </a:lnTo>
                  <a:lnTo>
                    <a:pt x="840689" y="548843"/>
                  </a:lnTo>
                  <a:lnTo>
                    <a:pt x="844740" y="548843"/>
                  </a:lnTo>
                  <a:lnTo>
                    <a:pt x="846734" y="552653"/>
                  </a:lnTo>
                  <a:lnTo>
                    <a:pt x="846734" y="547573"/>
                  </a:lnTo>
                  <a:lnTo>
                    <a:pt x="846302" y="547573"/>
                  </a:lnTo>
                  <a:lnTo>
                    <a:pt x="846734" y="542493"/>
                  </a:lnTo>
                  <a:lnTo>
                    <a:pt x="848728" y="541223"/>
                  </a:lnTo>
                  <a:lnTo>
                    <a:pt x="853059" y="541223"/>
                  </a:lnTo>
                  <a:lnTo>
                    <a:pt x="855052" y="542493"/>
                  </a:lnTo>
                  <a:lnTo>
                    <a:pt x="855268" y="546303"/>
                  </a:lnTo>
                  <a:lnTo>
                    <a:pt x="855268" y="541883"/>
                  </a:lnTo>
                  <a:lnTo>
                    <a:pt x="854773" y="541223"/>
                  </a:lnTo>
                  <a:lnTo>
                    <a:pt x="853351" y="539953"/>
                  </a:lnTo>
                  <a:lnTo>
                    <a:pt x="851357" y="539953"/>
                  </a:lnTo>
                  <a:lnTo>
                    <a:pt x="851001" y="537413"/>
                  </a:lnTo>
                  <a:lnTo>
                    <a:pt x="854417" y="537413"/>
                  </a:lnTo>
                  <a:lnTo>
                    <a:pt x="853909" y="536143"/>
                  </a:lnTo>
                  <a:lnTo>
                    <a:pt x="853351" y="534873"/>
                  </a:lnTo>
                  <a:lnTo>
                    <a:pt x="852284" y="533603"/>
                  </a:lnTo>
                  <a:lnTo>
                    <a:pt x="854913" y="534873"/>
                  </a:lnTo>
                  <a:lnTo>
                    <a:pt x="856970" y="533603"/>
                  </a:lnTo>
                  <a:lnTo>
                    <a:pt x="857046" y="538683"/>
                  </a:lnTo>
                  <a:lnTo>
                    <a:pt x="862457" y="539953"/>
                  </a:lnTo>
                  <a:lnTo>
                    <a:pt x="866863" y="536143"/>
                  </a:lnTo>
                  <a:lnTo>
                    <a:pt x="870635" y="537413"/>
                  </a:lnTo>
                  <a:lnTo>
                    <a:pt x="872553" y="539953"/>
                  </a:lnTo>
                  <a:lnTo>
                    <a:pt x="872553" y="499313"/>
                  </a:lnTo>
                  <a:lnTo>
                    <a:pt x="872121" y="499313"/>
                  </a:lnTo>
                  <a:lnTo>
                    <a:pt x="871982" y="499249"/>
                  </a:lnTo>
                  <a:lnTo>
                    <a:pt x="871982" y="509473"/>
                  </a:lnTo>
                  <a:lnTo>
                    <a:pt x="871486" y="510743"/>
                  </a:lnTo>
                  <a:lnTo>
                    <a:pt x="871486" y="513283"/>
                  </a:lnTo>
                  <a:lnTo>
                    <a:pt x="869848" y="514553"/>
                  </a:lnTo>
                  <a:lnTo>
                    <a:pt x="868502" y="513283"/>
                  </a:lnTo>
                  <a:lnTo>
                    <a:pt x="868718" y="510743"/>
                  </a:lnTo>
                  <a:lnTo>
                    <a:pt x="869429" y="508203"/>
                  </a:lnTo>
                  <a:lnTo>
                    <a:pt x="871207" y="506933"/>
                  </a:lnTo>
                  <a:lnTo>
                    <a:pt x="871982" y="509473"/>
                  </a:lnTo>
                  <a:lnTo>
                    <a:pt x="871982" y="499249"/>
                  </a:lnTo>
                  <a:lnTo>
                    <a:pt x="869492" y="498043"/>
                  </a:lnTo>
                  <a:lnTo>
                    <a:pt x="866584" y="496925"/>
                  </a:lnTo>
                  <a:lnTo>
                    <a:pt x="866584" y="506933"/>
                  </a:lnTo>
                  <a:lnTo>
                    <a:pt x="864514" y="508127"/>
                  </a:lnTo>
                  <a:lnTo>
                    <a:pt x="864514" y="529793"/>
                  </a:lnTo>
                  <a:lnTo>
                    <a:pt x="861529" y="529793"/>
                  </a:lnTo>
                  <a:lnTo>
                    <a:pt x="857262" y="527253"/>
                  </a:lnTo>
                  <a:lnTo>
                    <a:pt x="856195" y="525983"/>
                  </a:lnTo>
                  <a:lnTo>
                    <a:pt x="858329" y="524713"/>
                  </a:lnTo>
                  <a:lnTo>
                    <a:pt x="860818" y="525983"/>
                  </a:lnTo>
                  <a:lnTo>
                    <a:pt x="862876" y="527253"/>
                  </a:lnTo>
                  <a:lnTo>
                    <a:pt x="864514" y="529793"/>
                  </a:lnTo>
                  <a:lnTo>
                    <a:pt x="864514" y="508127"/>
                  </a:lnTo>
                  <a:lnTo>
                    <a:pt x="864374" y="508203"/>
                  </a:lnTo>
                  <a:lnTo>
                    <a:pt x="862660" y="506933"/>
                  </a:lnTo>
                  <a:lnTo>
                    <a:pt x="864730" y="505663"/>
                  </a:lnTo>
                  <a:lnTo>
                    <a:pt x="866584" y="506933"/>
                  </a:lnTo>
                  <a:lnTo>
                    <a:pt x="866584" y="496925"/>
                  </a:lnTo>
                  <a:lnTo>
                    <a:pt x="866216" y="496773"/>
                  </a:lnTo>
                  <a:lnTo>
                    <a:pt x="866013" y="495503"/>
                  </a:lnTo>
                  <a:lnTo>
                    <a:pt x="868565" y="492963"/>
                  </a:lnTo>
                  <a:lnTo>
                    <a:pt x="869988" y="491693"/>
                  </a:lnTo>
                  <a:lnTo>
                    <a:pt x="873480" y="491693"/>
                  </a:lnTo>
                  <a:lnTo>
                    <a:pt x="878179" y="494233"/>
                  </a:lnTo>
                  <a:lnTo>
                    <a:pt x="880097" y="496773"/>
                  </a:lnTo>
                  <a:lnTo>
                    <a:pt x="884580" y="495503"/>
                  </a:lnTo>
                  <a:lnTo>
                    <a:pt x="883221" y="491693"/>
                  </a:lnTo>
                  <a:lnTo>
                    <a:pt x="884643" y="489153"/>
                  </a:lnTo>
                  <a:lnTo>
                    <a:pt x="887628" y="490423"/>
                  </a:lnTo>
                  <a:lnTo>
                    <a:pt x="888276" y="492963"/>
                  </a:lnTo>
                  <a:lnTo>
                    <a:pt x="886993" y="498043"/>
                  </a:lnTo>
                  <a:lnTo>
                    <a:pt x="886637" y="500583"/>
                  </a:lnTo>
                  <a:lnTo>
                    <a:pt x="888415" y="501853"/>
                  </a:lnTo>
                  <a:lnTo>
                    <a:pt x="890054" y="501853"/>
                  </a:lnTo>
                  <a:lnTo>
                    <a:pt x="891908" y="500583"/>
                  </a:lnTo>
                  <a:lnTo>
                    <a:pt x="891857" y="494652"/>
                  </a:lnTo>
                  <a:lnTo>
                    <a:pt x="891755" y="491693"/>
                  </a:lnTo>
                  <a:lnTo>
                    <a:pt x="892683" y="490423"/>
                  </a:lnTo>
                  <a:lnTo>
                    <a:pt x="896454" y="491693"/>
                  </a:lnTo>
                  <a:lnTo>
                    <a:pt x="898448" y="491693"/>
                  </a:lnTo>
                  <a:lnTo>
                    <a:pt x="898728" y="492963"/>
                  </a:lnTo>
                  <a:lnTo>
                    <a:pt x="897597" y="494233"/>
                  </a:lnTo>
                  <a:lnTo>
                    <a:pt x="897166" y="495503"/>
                  </a:lnTo>
                  <a:lnTo>
                    <a:pt x="892759" y="500583"/>
                  </a:lnTo>
                  <a:lnTo>
                    <a:pt x="901357" y="506933"/>
                  </a:lnTo>
                  <a:lnTo>
                    <a:pt x="901357" y="499541"/>
                  </a:lnTo>
                  <a:lnTo>
                    <a:pt x="898728" y="496773"/>
                  </a:lnTo>
                  <a:lnTo>
                    <a:pt x="899020" y="495503"/>
                  </a:lnTo>
                  <a:lnTo>
                    <a:pt x="900861" y="494233"/>
                  </a:lnTo>
                  <a:lnTo>
                    <a:pt x="904709" y="494233"/>
                  </a:lnTo>
                  <a:lnTo>
                    <a:pt x="906132" y="495503"/>
                  </a:lnTo>
                  <a:lnTo>
                    <a:pt x="906132" y="476402"/>
                  </a:lnTo>
                  <a:lnTo>
                    <a:pt x="903351" y="475183"/>
                  </a:lnTo>
                  <a:lnTo>
                    <a:pt x="900582" y="472643"/>
                  </a:lnTo>
                  <a:lnTo>
                    <a:pt x="900798" y="471373"/>
                  </a:lnTo>
                  <a:lnTo>
                    <a:pt x="902576" y="471373"/>
                  </a:lnTo>
                  <a:lnTo>
                    <a:pt x="903782" y="473913"/>
                  </a:lnTo>
                  <a:lnTo>
                    <a:pt x="905205" y="475183"/>
                  </a:lnTo>
                  <a:lnTo>
                    <a:pt x="909904" y="476453"/>
                  </a:lnTo>
                  <a:lnTo>
                    <a:pt x="911174" y="475183"/>
                  </a:lnTo>
                  <a:lnTo>
                    <a:pt x="914387" y="473913"/>
                  </a:lnTo>
                  <a:lnTo>
                    <a:pt x="912812" y="471373"/>
                  </a:lnTo>
                  <a:lnTo>
                    <a:pt x="913244" y="468833"/>
                  </a:lnTo>
                  <a:lnTo>
                    <a:pt x="914044" y="465023"/>
                  </a:lnTo>
                  <a:lnTo>
                    <a:pt x="914311" y="463753"/>
                  </a:lnTo>
                  <a:lnTo>
                    <a:pt x="915517" y="459943"/>
                  </a:lnTo>
                  <a:lnTo>
                    <a:pt x="917168" y="453593"/>
                  </a:lnTo>
                  <a:lnTo>
                    <a:pt x="918171" y="449783"/>
                  </a:lnTo>
                  <a:lnTo>
                    <a:pt x="918921" y="445973"/>
                  </a:lnTo>
                  <a:lnTo>
                    <a:pt x="919429" y="443433"/>
                  </a:lnTo>
                  <a:lnTo>
                    <a:pt x="919683" y="442163"/>
                  </a:lnTo>
                  <a:lnTo>
                    <a:pt x="920521" y="438353"/>
                  </a:lnTo>
                  <a:lnTo>
                    <a:pt x="921092" y="435813"/>
                  </a:lnTo>
                  <a:lnTo>
                    <a:pt x="921334" y="434543"/>
                  </a:lnTo>
                  <a:lnTo>
                    <a:pt x="922350" y="429463"/>
                  </a:lnTo>
                  <a:lnTo>
                    <a:pt x="920927" y="432003"/>
                  </a:lnTo>
                  <a:lnTo>
                    <a:pt x="920635" y="433273"/>
                  </a:lnTo>
                  <a:lnTo>
                    <a:pt x="920076" y="434543"/>
                  </a:lnTo>
                  <a:lnTo>
                    <a:pt x="917587" y="434543"/>
                  </a:lnTo>
                  <a:lnTo>
                    <a:pt x="917587" y="440893"/>
                  </a:lnTo>
                  <a:lnTo>
                    <a:pt x="916660" y="442163"/>
                  </a:lnTo>
                  <a:lnTo>
                    <a:pt x="915098" y="442163"/>
                  </a:lnTo>
                  <a:lnTo>
                    <a:pt x="914171" y="440893"/>
                  </a:lnTo>
                  <a:lnTo>
                    <a:pt x="915454" y="439623"/>
                  </a:lnTo>
                  <a:lnTo>
                    <a:pt x="917295" y="438353"/>
                  </a:lnTo>
                  <a:lnTo>
                    <a:pt x="917587" y="440893"/>
                  </a:lnTo>
                  <a:lnTo>
                    <a:pt x="917587" y="434543"/>
                  </a:lnTo>
                  <a:lnTo>
                    <a:pt x="916228" y="434543"/>
                  </a:lnTo>
                  <a:lnTo>
                    <a:pt x="915377" y="433273"/>
                  </a:lnTo>
                  <a:lnTo>
                    <a:pt x="914311" y="429463"/>
                  </a:lnTo>
                  <a:lnTo>
                    <a:pt x="913599" y="426923"/>
                  </a:lnTo>
                  <a:lnTo>
                    <a:pt x="914527" y="425653"/>
                  </a:lnTo>
                  <a:lnTo>
                    <a:pt x="916368" y="423113"/>
                  </a:lnTo>
                  <a:lnTo>
                    <a:pt x="921143" y="423113"/>
                  </a:lnTo>
                  <a:lnTo>
                    <a:pt x="923417" y="424383"/>
                  </a:lnTo>
                  <a:lnTo>
                    <a:pt x="923772" y="423113"/>
                  </a:lnTo>
                  <a:lnTo>
                    <a:pt x="923963" y="421843"/>
                  </a:lnTo>
                  <a:lnTo>
                    <a:pt x="925550" y="411683"/>
                  </a:lnTo>
                  <a:lnTo>
                    <a:pt x="926541" y="405333"/>
                  </a:lnTo>
                  <a:lnTo>
                    <a:pt x="927341" y="400253"/>
                  </a:lnTo>
                  <a:lnTo>
                    <a:pt x="928535" y="392633"/>
                  </a:lnTo>
                  <a:lnTo>
                    <a:pt x="928039" y="390093"/>
                  </a:lnTo>
                  <a:lnTo>
                    <a:pt x="925474" y="391363"/>
                  </a:lnTo>
                  <a:lnTo>
                    <a:pt x="923124" y="392633"/>
                  </a:lnTo>
                  <a:lnTo>
                    <a:pt x="922058" y="392633"/>
                  </a:lnTo>
                  <a:lnTo>
                    <a:pt x="922058" y="410413"/>
                  </a:lnTo>
                  <a:lnTo>
                    <a:pt x="921778" y="411683"/>
                  </a:lnTo>
                  <a:lnTo>
                    <a:pt x="919568" y="410413"/>
                  </a:lnTo>
                  <a:lnTo>
                    <a:pt x="918222" y="411683"/>
                  </a:lnTo>
                  <a:lnTo>
                    <a:pt x="918857" y="412953"/>
                  </a:lnTo>
                  <a:lnTo>
                    <a:pt x="919924" y="415493"/>
                  </a:lnTo>
                  <a:lnTo>
                    <a:pt x="919721" y="416763"/>
                  </a:lnTo>
                  <a:lnTo>
                    <a:pt x="919429" y="418033"/>
                  </a:lnTo>
                  <a:lnTo>
                    <a:pt x="920991" y="421843"/>
                  </a:lnTo>
                  <a:lnTo>
                    <a:pt x="916584" y="420573"/>
                  </a:lnTo>
                  <a:lnTo>
                    <a:pt x="914882" y="423113"/>
                  </a:lnTo>
                  <a:lnTo>
                    <a:pt x="912596" y="425653"/>
                  </a:lnTo>
                  <a:lnTo>
                    <a:pt x="911250" y="425653"/>
                  </a:lnTo>
                  <a:lnTo>
                    <a:pt x="909904" y="424383"/>
                  </a:lnTo>
                  <a:lnTo>
                    <a:pt x="909828" y="423113"/>
                  </a:lnTo>
                  <a:lnTo>
                    <a:pt x="909828" y="421843"/>
                  </a:lnTo>
                  <a:lnTo>
                    <a:pt x="910183" y="420573"/>
                  </a:lnTo>
                  <a:lnTo>
                    <a:pt x="908265" y="421843"/>
                  </a:lnTo>
                  <a:lnTo>
                    <a:pt x="906907" y="419303"/>
                  </a:lnTo>
                  <a:lnTo>
                    <a:pt x="908050" y="416763"/>
                  </a:lnTo>
                  <a:lnTo>
                    <a:pt x="910259" y="415493"/>
                  </a:lnTo>
                  <a:lnTo>
                    <a:pt x="912177" y="412953"/>
                  </a:lnTo>
                  <a:lnTo>
                    <a:pt x="913244" y="410413"/>
                  </a:lnTo>
                  <a:lnTo>
                    <a:pt x="913815" y="409143"/>
                  </a:lnTo>
                  <a:lnTo>
                    <a:pt x="912952" y="406603"/>
                  </a:lnTo>
                  <a:lnTo>
                    <a:pt x="914882" y="406603"/>
                  </a:lnTo>
                  <a:lnTo>
                    <a:pt x="916165" y="405333"/>
                  </a:lnTo>
                  <a:lnTo>
                    <a:pt x="918933" y="405333"/>
                  </a:lnTo>
                  <a:lnTo>
                    <a:pt x="919365" y="406603"/>
                  </a:lnTo>
                  <a:lnTo>
                    <a:pt x="919568" y="407873"/>
                  </a:lnTo>
                  <a:lnTo>
                    <a:pt x="922058" y="410413"/>
                  </a:lnTo>
                  <a:lnTo>
                    <a:pt x="922058" y="392633"/>
                  </a:lnTo>
                  <a:lnTo>
                    <a:pt x="917867" y="392633"/>
                  </a:lnTo>
                  <a:lnTo>
                    <a:pt x="916012" y="391363"/>
                  </a:lnTo>
                  <a:lnTo>
                    <a:pt x="914171" y="391363"/>
                  </a:lnTo>
                  <a:lnTo>
                    <a:pt x="912101" y="390093"/>
                  </a:lnTo>
                  <a:lnTo>
                    <a:pt x="908545" y="390093"/>
                  </a:lnTo>
                  <a:lnTo>
                    <a:pt x="907338" y="387553"/>
                  </a:lnTo>
                  <a:lnTo>
                    <a:pt x="906132" y="385013"/>
                  </a:lnTo>
                  <a:lnTo>
                    <a:pt x="907694" y="381203"/>
                  </a:lnTo>
                  <a:lnTo>
                    <a:pt x="909396" y="382473"/>
                  </a:lnTo>
                  <a:lnTo>
                    <a:pt x="910259" y="385013"/>
                  </a:lnTo>
                  <a:lnTo>
                    <a:pt x="911682" y="386283"/>
                  </a:lnTo>
                  <a:lnTo>
                    <a:pt x="914742" y="386283"/>
                  </a:lnTo>
                  <a:lnTo>
                    <a:pt x="915593" y="385013"/>
                  </a:lnTo>
                  <a:lnTo>
                    <a:pt x="917727" y="383743"/>
                  </a:lnTo>
                  <a:lnTo>
                    <a:pt x="915873" y="382473"/>
                  </a:lnTo>
                  <a:lnTo>
                    <a:pt x="915162" y="381203"/>
                  </a:lnTo>
                  <a:lnTo>
                    <a:pt x="917016" y="379933"/>
                  </a:lnTo>
                  <a:lnTo>
                    <a:pt x="919721" y="379933"/>
                  </a:lnTo>
                  <a:lnTo>
                    <a:pt x="918362" y="376123"/>
                  </a:lnTo>
                  <a:lnTo>
                    <a:pt x="916089" y="374853"/>
                  </a:lnTo>
                  <a:lnTo>
                    <a:pt x="914450" y="376123"/>
                  </a:lnTo>
                  <a:lnTo>
                    <a:pt x="909967" y="376123"/>
                  </a:lnTo>
                  <a:lnTo>
                    <a:pt x="907834" y="373583"/>
                  </a:lnTo>
                  <a:lnTo>
                    <a:pt x="908405" y="372313"/>
                  </a:lnTo>
                  <a:lnTo>
                    <a:pt x="909967" y="369773"/>
                  </a:lnTo>
                  <a:lnTo>
                    <a:pt x="910107" y="367233"/>
                  </a:lnTo>
                  <a:lnTo>
                    <a:pt x="912812" y="365963"/>
                  </a:lnTo>
                  <a:lnTo>
                    <a:pt x="915873" y="367233"/>
                  </a:lnTo>
                  <a:lnTo>
                    <a:pt x="917727" y="369773"/>
                  </a:lnTo>
                  <a:lnTo>
                    <a:pt x="917727" y="373583"/>
                  </a:lnTo>
                  <a:lnTo>
                    <a:pt x="919645" y="372313"/>
                  </a:lnTo>
                  <a:lnTo>
                    <a:pt x="921702" y="371043"/>
                  </a:lnTo>
                  <a:lnTo>
                    <a:pt x="919784" y="368503"/>
                  </a:lnTo>
                  <a:lnTo>
                    <a:pt x="919505" y="367233"/>
                  </a:lnTo>
                  <a:lnTo>
                    <a:pt x="922210" y="367233"/>
                  </a:lnTo>
                  <a:lnTo>
                    <a:pt x="922096" y="369773"/>
                  </a:lnTo>
                  <a:lnTo>
                    <a:pt x="921778" y="373583"/>
                  </a:lnTo>
                  <a:lnTo>
                    <a:pt x="923124" y="376123"/>
                  </a:lnTo>
                  <a:lnTo>
                    <a:pt x="923480" y="377393"/>
                  </a:lnTo>
                  <a:lnTo>
                    <a:pt x="921778" y="379933"/>
                  </a:lnTo>
                  <a:lnTo>
                    <a:pt x="921639" y="382473"/>
                  </a:lnTo>
                  <a:lnTo>
                    <a:pt x="927188" y="382473"/>
                  </a:lnTo>
                  <a:lnTo>
                    <a:pt x="929182" y="385013"/>
                  </a:lnTo>
                  <a:lnTo>
                    <a:pt x="929678" y="382473"/>
                  </a:lnTo>
                  <a:lnTo>
                    <a:pt x="929817" y="381203"/>
                  </a:lnTo>
                  <a:lnTo>
                    <a:pt x="930986" y="367233"/>
                  </a:lnTo>
                  <a:lnTo>
                    <a:pt x="931100" y="365963"/>
                  </a:lnTo>
                  <a:lnTo>
                    <a:pt x="931430" y="360883"/>
                  </a:lnTo>
                  <a:lnTo>
                    <a:pt x="931595" y="358343"/>
                  </a:lnTo>
                  <a:lnTo>
                    <a:pt x="931811" y="355803"/>
                  </a:lnTo>
                  <a:close/>
                </a:path>
                <a:path extrusionOk="0" h="855979" w="983614">
                  <a:moveTo>
                    <a:pt x="933729" y="334187"/>
                  </a:moveTo>
                  <a:lnTo>
                    <a:pt x="929386" y="331774"/>
                  </a:lnTo>
                  <a:lnTo>
                    <a:pt x="925195" y="329209"/>
                  </a:lnTo>
                  <a:lnTo>
                    <a:pt x="922566" y="328790"/>
                  </a:lnTo>
                  <a:lnTo>
                    <a:pt x="922058" y="331419"/>
                  </a:lnTo>
                  <a:lnTo>
                    <a:pt x="922274" y="334822"/>
                  </a:lnTo>
                  <a:lnTo>
                    <a:pt x="921207" y="337527"/>
                  </a:lnTo>
                  <a:lnTo>
                    <a:pt x="921346" y="339369"/>
                  </a:lnTo>
                  <a:lnTo>
                    <a:pt x="925271" y="339725"/>
                  </a:lnTo>
                  <a:lnTo>
                    <a:pt x="922210" y="341503"/>
                  </a:lnTo>
                  <a:lnTo>
                    <a:pt x="921639" y="344551"/>
                  </a:lnTo>
                  <a:lnTo>
                    <a:pt x="924344" y="346049"/>
                  </a:lnTo>
                  <a:lnTo>
                    <a:pt x="926896" y="344131"/>
                  </a:lnTo>
                  <a:lnTo>
                    <a:pt x="929182" y="344411"/>
                  </a:lnTo>
                  <a:lnTo>
                    <a:pt x="931672" y="346900"/>
                  </a:lnTo>
                  <a:lnTo>
                    <a:pt x="932167" y="344411"/>
                  </a:lnTo>
                  <a:lnTo>
                    <a:pt x="931595" y="342353"/>
                  </a:lnTo>
                  <a:lnTo>
                    <a:pt x="932091" y="340575"/>
                  </a:lnTo>
                  <a:lnTo>
                    <a:pt x="933729" y="334187"/>
                  </a:lnTo>
                  <a:close/>
                </a:path>
                <a:path extrusionOk="0" h="855979" w="983614">
                  <a:moveTo>
                    <a:pt x="983449" y="386194"/>
                  </a:moveTo>
                  <a:lnTo>
                    <a:pt x="983361" y="358254"/>
                  </a:lnTo>
                  <a:lnTo>
                    <a:pt x="982002" y="330314"/>
                  </a:lnTo>
                  <a:lnTo>
                    <a:pt x="979258" y="302374"/>
                  </a:lnTo>
                  <a:lnTo>
                    <a:pt x="977722" y="291604"/>
                  </a:lnTo>
                  <a:lnTo>
                    <a:pt x="977722" y="376034"/>
                  </a:lnTo>
                  <a:lnTo>
                    <a:pt x="975474" y="429374"/>
                  </a:lnTo>
                  <a:lnTo>
                    <a:pt x="968171" y="481444"/>
                  </a:lnTo>
                  <a:lnTo>
                    <a:pt x="955687" y="533514"/>
                  </a:lnTo>
                  <a:lnTo>
                    <a:pt x="937856" y="585584"/>
                  </a:lnTo>
                  <a:lnTo>
                    <a:pt x="936358" y="583044"/>
                  </a:lnTo>
                  <a:lnTo>
                    <a:pt x="936358" y="581774"/>
                  </a:lnTo>
                  <a:lnTo>
                    <a:pt x="937717" y="577964"/>
                  </a:lnTo>
                  <a:lnTo>
                    <a:pt x="944460" y="560184"/>
                  </a:lnTo>
                  <a:lnTo>
                    <a:pt x="950658" y="542404"/>
                  </a:lnTo>
                  <a:lnTo>
                    <a:pt x="961047" y="505574"/>
                  </a:lnTo>
                  <a:lnTo>
                    <a:pt x="969657" y="463664"/>
                  </a:lnTo>
                  <a:lnTo>
                    <a:pt x="975055" y="420484"/>
                  </a:lnTo>
                  <a:lnTo>
                    <a:pt x="976972" y="376034"/>
                  </a:lnTo>
                  <a:lnTo>
                    <a:pt x="976934" y="370954"/>
                  </a:lnTo>
                  <a:lnTo>
                    <a:pt x="976642" y="353999"/>
                  </a:lnTo>
                  <a:lnTo>
                    <a:pt x="977722" y="376034"/>
                  </a:lnTo>
                  <a:lnTo>
                    <a:pt x="977722" y="291604"/>
                  </a:lnTo>
                  <a:lnTo>
                    <a:pt x="975817" y="278244"/>
                  </a:lnTo>
                  <a:lnTo>
                    <a:pt x="975398" y="276085"/>
                  </a:lnTo>
                  <a:lnTo>
                    <a:pt x="975398" y="328815"/>
                  </a:lnTo>
                  <a:lnTo>
                    <a:pt x="974420" y="317690"/>
                  </a:lnTo>
                  <a:lnTo>
                    <a:pt x="975093" y="322694"/>
                  </a:lnTo>
                  <a:lnTo>
                    <a:pt x="975398" y="328815"/>
                  </a:lnTo>
                  <a:lnTo>
                    <a:pt x="975398" y="276085"/>
                  </a:lnTo>
                  <a:lnTo>
                    <a:pt x="973848" y="268084"/>
                  </a:lnTo>
                  <a:lnTo>
                    <a:pt x="971397" y="255384"/>
                  </a:lnTo>
                  <a:lnTo>
                    <a:pt x="968514" y="242684"/>
                  </a:lnTo>
                  <a:lnTo>
                    <a:pt x="968362" y="242023"/>
                  </a:lnTo>
                  <a:lnTo>
                    <a:pt x="968362" y="272757"/>
                  </a:lnTo>
                  <a:lnTo>
                    <a:pt x="968019" y="270624"/>
                  </a:lnTo>
                  <a:lnTo>
                    <a:pt x="967727" y="268084"/>
                  </a:lnTo>
                  <a:lnTo>
                    <a:pt x="968362" y="272757"/>
                  </a:lnTo>
                  <a:lnTo>
                    <a:pt x="968362" y="242023"/>
                  </a:lnTo>
                  <a:lnTo>
                    <a:pt x="965911" y="231254"/>
                  </a:lnTo>
                  <a:lnTo>
                    <a:pt x="962825" y="220052"/>
                  </a:lnTo>
                  <a:lnTo>
                    <a:pt x="962825" y="242684"/>
                  </a:lnTo>
                  <a:lnTo>
                    <a:pt x="962329" y="242684"/>
                  </a:lnTo>
                  <a:lnTo>
                    <a:pt x="959332" y="231254"/>
                  </a:lnTo>
                  <a:lnTo>
                    <a:pt x="959840" y="231254"/>
                  </a:lnTo>
                  <a:lnTo>
                    <a:pt x="962825" y="242684"/>
                  </a:lnTo>
                  <a:lnTo>
                    <a:pt x="962825" y="220052"/>
                  </a:lnTo>
                  <a:lnTo>
                    <a:pt x="959269" y="207124"/>
                  </a:lnTo>
                  <a:lnTo>
                    <a:pt x="954747" y="194424"/>
                  </a:lnTo>
                  <a:lnTo>
                    <a:pt x="952931" y="189318"/>
                  </a:lnTo>
                  <a:lnTo>
                    <a:pt x="952931" y="207124"/>
                  </a:lnTo>
                  <a:lnTo>
                    <a:pt x="952373" y="207124"/>
                  </a:lnTo>
                  <a:lnTo>
                    <a:pt x="950950" y="203314"/>
                  </a:lnTo>
                  <a:lnTo>
                    <a:pt x="949452" y="198234"/>
                  </a:lnTo>
                  <a:lnTo>
                    <a:pt x="948029" y="194424"/>
                  </a:lnTo>
                  <a:lnTo>
                    <a:pt x="948601" y="194424"/>
                  </a:lnTo>
                  <a:lnTo>
                    <a:pt x="951445" y="202044"/>
                  </a:lnTo>
                  <a:lnTo>
                    <a:pt x="952931" y="207124"/>
                  </a:lnTo>
                  <a:lnTo>
                    <a:pt x="952931" y="189318"/>
                  </a:lnTo>
                  <a:lnTo>
                    <a:pt x="951141" y="184264"/>
                  </a:lnTo>
                  <a:lnTo>
                    <a:pt x="949782" y="180454"/>
                  </a:lnTo>
                  <a:lnTo>
                    <a:pt x="945997" y="171564"/>
                  </a:lnTo>
                  <a:lnTo>
                    <a:pt x="945108" y="169481"/>
                  </a:lnTo>
                  <a:lnTo>
                    <a:pt x="945108" y="184264"/>
                  </a:lnTo>
                  <a:lnTo>
                    <a:pt x="944473" y="184264"/>
                  </a:lnTo>
                  <a:lnTo>
                    <a:pt x="942759" y="180454"/>
                  </a:lnTo>
                  <a:lnTo>
                    <a:pt x="939495" y="172834"/>
                  </a:lnTo>
                  <a:lnTo>
                    <a:pt x="940130" y="171564"/>
                  </a:lnTo>
                  <a:lnTo>
                    <a:pt x="941844" y="176644"/>
                  </a:lnTo>
                  <a:lnTo>
                    <a:pt x="945108" y="184264"/>
                  </a:lnTo>
                  <a:lnTo>
                    <a:pt x="945108" y="169481"/>
                  </a:lnTo>
                  <a:lnTo>
                    <a:pt x="940054" y="157594"/>
                  </a:lnTo>
                  <a:lnTo>
                    <a:pt x="938428" y="153784"/>
                  </a:lnTo>
                  <a:lnTo>
                    <a:pt x="924966" y="128384"/>
                  </a:lnTo>
                  <a:lnTo>
                    <a:pt x="920661" y="121831"/>
                  </a:lnTo>
                  <a:lnTo>
                    <a:pt x="920661" y="134137"/>
                  </a:lnTo>
                  <a:lnTo>
                    <a:pt x="912304" y="120764"/>
                  </a:lnTo>
                  <a:lnTo>
                    <a:pt x="899960" y="102984"/>
                  </a:lnTo>
                  <a:lnTo>
                    <a:pt x="886206" y="86474"/>
                  </a:lnTo>
                  <a:lnTo>
                    <a:pt x="879919" y="80124"/>
                  </a:lnTo>
                  <a:lnTo>
                    <a:pt x="877392" y="77584"/>
                  </a:lnTo>
                  <a:lnTo>
                    <a:pt x="871093" y="71234"/>
                  </a:lnTo>
                  <a:lnTo>
                    <a:pt x="866609" y="67424"/>
                  </a:lnTo>
                  <a:lnTo>
                    <a:pt x="865124" y="66154"/>
                  </a:lnTo>
                  <a:lnTo>
                    <a:pt x="854659" y="57264"/>
                  </a:lnTo>
                  <a:lnTo>
                    <a:pt x="851217" y="55054"/>
                  </a:lnTo>
                  <a:lnTo>
                    <a:pt x="851217" y="80124"/>
                  </a:lnTo>
                  <a:lnTo>
                    <a:pt x="847585" y="78854"/>
                  </a:lnTo>
                  <a:lnTo>
                    <a:pt x="850353" y="77584"/>
                  </a:lnTo>
                  <a:lnTo>
                    <a:pt x="850785" y="77584"/>
                  </a:lnTo>
                  <a:lnTo>
                    <a:pt x="851217" y="80124"/>
                  </a:lnTo>
                  <a:lnTo>
                    <a:pt x="851217" y="55054"/>
                  </a:lnTo>
                  <a:lnTo>
                    <a:pt x="836891" y="45834"/>
                  </a:lnTo>
                  <a:lnTo>
                    <a:pt x="836777" y="67424"/>
                  </a:lnTo>
                  <a:lnTo>
                    <a:pt x="832929" y="67424"/>
                  </a:lnTo>
                  <a:lnTo>
                    <a:pt x="833145" y="66154"/>
                  </a:lnTo>
                  <a:lnTo>
                    <a:pt x="836777" y="67424"/>
                  </a:lnTo>
                  <a:lnTo>
                    <a:pt x="836777" y="45783"/>
                  </a:lnTo>
                  <a:lnTo>
                    <a:pt x="817778" y="35674"/>
                  </a:lnTo>
                  <a:lnTo>
                    <a:pt x="819061" y="34404"/>
                  </a:lnTo>
                  <a:lnTo>
                    <a:pt x="856348" y="57264"/>
                  </a:lnTo>
                  <a:lnTo>
                    <a:pt x="887272" y="85204"/>
                  </a:lnTo>
                  <a:lnTo>
                    <a:pt x="912685" y="119494"/>
                  </a:lnTo>
                  <a:lnTo>
                    <a:pt x="920661" y="134137"/>
                  </a:lnTo>
                  <a:lnTo>
                    <a:pt x="920661" y="121831"/>
                  </a:lnTo>
                  <a:lnTo>
                    <a:pt x="889723" y="80124"/>
                  </a:lnTo>
                  <a:lnTo>
                    <a:pt x="843419" y="40754"/>
                  </a:lnTo>
                  <a:lnTo>
                    <a:pt x="830986" y="34404"/>
                  </a:lnTo>
                  <a:lnTo>
                    <a:pt x="821042" y="29324"/>
                  </a:lnTo>
                  <a:lnTo>
                    <a:pt x="816076" y="26784"/>
                  </a:lnTo>
                  <a:lnTo>
                    <a:pt x="801420" y="21196"/>
                  </a:lnTo>
                  <a:lnTo>
                    <a:pt x="801420" y="26784"/>
                  </a:lnTo>
                  <a:lnTo>
                    <a:pt x="798283" y="28054"/>
                  </a:lnTo>
                  <a:lnTo>
                    <a:pt x="795515" y="28054"/>
                  </a:lnTo>
                  <a:lnTo>
                    <a:pt x="792886" y="26784"/>
                  </a:lnTo>
                  <a:lnTo>
                    <a:pt x="791743" y="25514"/>
                  </a:lnTo>
                  <a:lnTo>
                    <a:pt x="793521" y="24244"/>
                  </a:lnTo>
                  <a:lnTo>
                    <a:pt x="796150" y="25514"/>
                  </a:lnTo>
                  <a:lnTo>
                    <a:pt x="798791" y="25514"/>
                  </a:lnTo>
                  <a:lnTo>
                    <a:pt x="801420" y="26784"/>
                  </a:lnTo>
                  <a:lnTo>
                    <a:pt x="801420" y="21196"/>
                  </a:lnTo>
                  <a:lnTo>
                    <a:pt x="799452" y="20434"/>
                  </a:lnTo>
                  <a:lnTo>
                    <a:pt x="789470" y="17449"/>
                  </a:lnTo>
                  <a:lnTo>
                    <a:pt x="789470" y="24244"/>
                  </a:lnTo>
                  <a:lnTo>
                    <a:pt x="785977" y="24244"/>
                  </a:lnTo>
                  <a:lnTo>
                    <a:pt x="783920" y="22974"/>
                  </a:lnTo>
                  <a:lnTo>
                    <a:pt x="781431" y="21704"/>
                  </a:lnTo>
                  <a:lnTo>
                    <a:pt x="784491" y="20434"/>
                  </a:lnTo>
                  <a:lnTo>
                    <a:pt x="786765" y="21704"/>
                  </a:lnTo>
                  <a:lnTo>
                    <a:pt x="789470" y="24244"/>
                  </a:lnTo>
                  <a:lnTo>
                    <a:pt x="789470" y="17449"/>
                  </a:lnTo>
                  <a:lnTo>
                    <a:pt x="782485" y="15354"/>
                  </a:lnTo>
                  <a:lnTo>
                    <a:pt x="771613" y="12966"/>
                  </a:lnTo>
                  <a:lnTo>
                    <a:pt x="771613" y="19164"/>
                  </a:lnTo>
                  <a:lnTo>
                    <a:pt x="764857" y="21513"/>
                  </a:lnTo>
                  <a:lnTo>
                    <a:pt x="764857" y="31864"/>
                  </a:lnTo>
                  <a:lnTo>
                    <a:pt x="762076" y="33134"/>
                  </a:lnTo>
                  <a:lnTo>
                    <a:pt x="759447" y="33134"/>
                  </a:lnTo>
                  <a:lnTo>
                    <a:pt x="756742" y="30594"/>
                  </a:lnTo>
                  <a:lnTo>
                    <a:pt x="755396" y="29324"/>
                  </a:lnTo>
                  <a:lnTo>
                    <a:pt x="756958" y="29324"/>
                  </a:lnTo>
                  <a:lnTo>
                    <a:pt x="759523" y="30594"/>
                  </a:lnTo>
                  <a:lnTo>
                    <a:pt x="762152" y="30594"/>
                  </a:lnTo>
                  <a:lnTo>
                    <a:pt x="764857" y="31864"/>
                  </a:lnTo>
                  <a:lnTo>
                    <a:pt x="764857" y="21513"/>
                  </a:lnTo>
                  <a:lnTo>
                    <a:pt x="764286" y="21704"/>
                  </a:lnTo>
                  <a:lnTo>
                    <a:pt x="760374" y="20434"/>
                  </a:lnTo>
                  <a:lnTo>
                    <a:pt x="759612" y="19164"/>
                  </a:lnTo>
                  <a:lnTo>
                    <a:pt x="758101" y="16624"/>
                  </a:lnTo>
                  <a:lnTo>
                    <a:pt x="762787" y="16624"/>
                  </a:lnTo>
                  <a:lnTo>
                    <a:pt x="771613" y="19164"/>
                  </a:lnTo>
                  <a:lnTo>
                    <a:pt x="771613" y="12966"/>
                  </a:lnTo>
                  <a:lnTo>
                    <a:pt x="770953" y="12814"/>
                  </a:lnTo>
                  <a:lnTo>
                    <a:pt x="765187" y="11544"/>
                  </a:lnTo>
                  <a:lnTo>
                    <a:pt x="750481" y="9436"/>
                  </a:lnTo>
                  <a:lnTo>
                    <a:pt x="750481" y="15354"/>
                  </a:lnTo>
                  <a:lnTo>
                    <a:pt x="747636" y="16624"/>
                  </a:lnTo>
                  <a:lnTo>
                    <a:pt x="745502" y="15354"/>
                  </a:lnTo>
                  <a:lnTo>
                    <a:pt x="747852" y="14084"/>
                  </a:lnTo>
                  <a:lnTo>
                    <a:pt x="750481" y="15354"/>
                  </a:lnTo>
                  <a:lnTo>
                    <a:pt x="750481" y="9436"/>
                  </a:lnTo>
                  <a:lnTo>
                    <a:pt x="747572" y="9004"/>
                  </a:lnTo>
                  <a:lnTo>
                    <a:pt x="742022" y="9004"/>
                  </a:lnTo>
                  <a:lnTo>
                    <a:pt x="742022" y="29324"/>
                  </a:lnTo>
                  <a:lnTo>
                    <a:pt x="741946" y="30594"/>
                  </a:lnTo>
                  <a:lnTo>
                    <a:pt x="740460" y="30594"/>
                  </a:lnTo>
                  <a:lnTo>
                    <a:pt x="737044" y="29324"/>
                  </a:lnTo>
                  <a:lnTo>
                    <a:pt x="734758" y="28054"/>
                  </a:lnTo>
                  <a:lnTo>
                    <a:pt x="740029" y="28054"/>
                  </a:lnTo>
                  <a:lnTo>
                    <a:pt x="742022" y="29324"/>
                  </a:lnTo>
                  <a:lnTo>
                    <a:pt x="742022" y="9004"/>
                  </a:lnTo>
                  <a:lnTo>
                    <a:pt x="740308" y="9004"/>
                  </a:lnTo>
                  <a:lnTo>
                    <a:pt x="740308" y="14084"/>
                  </a:lnTo>
                  <a:lnTo>
                    <a:pt x="735685" y="16624"/>
                  </a:lnTo>
                  <a:lnTo>
                    <a:pt x="732917" y="18402"/>
                  </a:lnTo>
                  <a:lnTo>
                    <a:pt x="732917" y="28054"/>
                  </a:lnTo>
                  <a:lnTo>
                    <a:pt x="730846" y="28054"/>
                  </a:lnTo>
                  <a:lnTo>
                    <a:pt x="730224" y="27571"/>
                  </a:lnTo>
                  <a:lnTo>
                    <a:pt x="732917" y="28054"/>
                  </a:lnTo>
                  <a:lnTo>
                    <a:pt x="732917" y="18402"/>
                  </a:lnTo>
                  <a:lnTo>
                    <a:pt x="731710" y="19164"/>
                  </a:lnTo>
                  <a:lnTo>
                    <a:pt x="729132" y="16002"/>
                  </a:lnTo>
                  <a:lnTo>
                    <a:pt x="729132" y="27368"/>
                  </a:lnTo>
                  <a:lnTo>
                    <a:pt x="728865" y="29324"/>
                  </a:lnTo>
                  <a:lnTo>
                    <a:pt x="725589" y="30594"/>
                  </a:lnTo>
                  <a:lnTo>
                    <a:pt x="724446" y="28054"/>
                  </a:lnTo>
                  <a:lnTo>
                    <a:pt x="723874" y="26784"/>
                  </a:lnTo>
                  <a:lnTo>
                    <a:pt x="721029" y="28054"/>
                  </a:lnTo>
                  <a:lnTo>
                    <a:pt x="718756" y="26784"/>
                  </a:lnTo>
                  <a:lnTo>
                    <a:pt x="723874" y="26784"/>
                  </a:lnTo>
                  <a:lnTo>
                    <a:pt x="725868" y="26784"/>
                  </a:lnTo>
                  <a:lnTo>
                    <a:pt x="729132" y="27368"/>
                  </a:lnTo>
                  <a:lnTo>
                    <a:pt x="729132" y="16002"/>
                  </a:lnTo>
                  <a:lnTo>
                    <a:pt x="727583" y="14084"/>
                  </a:lnTo>
                  <a:lnTo>
                    <a:pt x="740308" y="14084"/>
                  </a:lnTo>
                  <a:lnTo>
                    <a:pt x="740308" y="9004"/>
                  </a:lnTo>
                  <a:lnTo>
                    <a:pt x="716978" y="9004"/>
                  </a:lnTo>
                  <a:lnTo>
                    <a:pt x="716978" y="14084"/>
                  </a:lnTo>
                  <a:lnTo>
                    <a:pt x="715200" y="16624"/>
                  </a:lnTo>
                  <a:lnTo>
                    <a:pt x="712139" y="16624"/>
                  </a:lnTo>
                  <a:lnTo>
                    <a:pt x="709587" y="17894"/>
                  </a:lnTo>
                  <a:lnTo>
                    <a:pt x="694220" y="17894"/>
                  </a:lnTo>
                  <a:lnTo>
                    <a:pt x="685685" y="20434"/>
                  </a:lnTo>
                  <a:lnTo>
                    <a:pt x="683755" y="20434"/>
                  </a:lnTo>
                  <a:lnTo>
                    <a:pt x="683971" y="19164"/>
                  </a:lnTo>
                  <a:lnTo>
                    <a:pt x="687031" y="17894"/>
                  </a:lnTo>
                  <a:lnTo>
                    <a:pt x="690092" y="16624"/>
                  </a:lnTo>
                  <a:lnTo>
                    <a:pt x="696417" y="14084"/>
                  </a:lnTo>
                  <a:lnTo>
                    <a:pt x="703389" y="14084"/>
                  </a:lnTo>
                  <a:lnTo>
                    <a:pt x="705599" y="15354"/>
                  </a:lnTo>
                  <a:lnTo>
                    <a:pt x="708228" y="15354"/>
                  </a:lnTo>
                  <a:lnTo>
                    <a:pt x="709409" y="14084"/>
                  </a:lnTo>
                  <a:lnTo>
                    <a:pt x="710577" y="12814"/>
                  </a:lnTo>
                  <a:lnTo>
                    <a:pt x="713994" y="14084"/>
                  </a:lnTo>
                  <a:lnTo>
                    <a:pt x="716978" y="14084"/>
                  </a:lnTo>
                  <a:lnTo>
                    <a:pt x="716978" y="9004"/>
                  </a:lnTo>
                  <a:lnTo>
                    <a:pt x="702868" y="9004"/>
                  </a:lnTo>
                  <a:lnTo>
                    <a:pt x="688022" y="10274"/>
                  </a:lnTo>
                  <a:lnTo>
                    <a:pt x="676719" y="12382"/>
                  </a:lnTo>
                  <a:lnTo>
                    <a:pt x="676719" y="17894"/>
                  </a:lnTo>
                  <a:lnTo>
                    <a:pt x="673379" y="22974"/>
                  </a:lnTo>
                  <a:lnTo>
                    <a:pt x="662635" y="26784"/>
                  </a:lnTo>
                  <a:lnTo>
                    <a:pt x="658291" y="24244"/>
                  </a:lnTo>
                  <a:lnTo>
                    <a:pt x="663486" y="19164"/>
                  </a:lnTo>
                  <a:lnTo>
                    <a:pt x="670102" y="19164"/>
                  </a:lnTo>
                  <a:lnTo>
                    <a:pt x="676719" y="17894"/>
                  </a:lnTo>
                  <a:lnTo>
                    <a:pt x="676719" y="12382"/>
                  </a:lnTo>
                  <a:lnTo>
                    <a:pt x="667575" y="14084"/>
                  </a:lnTo>
                  <a:lnTo>
                    <a:pt x="653948" y="18453"/>
                  </a:lnTo>
                  <a:lnTo>
                    <a:pt x="653948" y="25514"/>
                  </a:lnTo>
                  <a:lnTo>
                    <a:pt x="651535" y="28054"/>
                  </a:lnTo>
                  <a:lnTo>
                    <a:pt x="649897" y="28054"/>
                  </a:lnTo>
                  <a:lnTo>
                    <a:pt x="648119" y="29324"/>
                  </a:lnTo>
                  <a:lnTo>
                    <a:pt x="643991" y="30594"/>
                  </a:lnTo>
                  <a:lnTo>
                    <a:pt x="641934" y="30594"/>
                  </a:lnTo>
                  <a:lnTo>
                    <a:pt x="641007" y="26784"/>
                  </a:lnTo>
                  <a:lnTo>
                    <a:pt x="650392" y="24244"/>
                  </a:lnTo>
                  <a:lnTo>
                    <a:pt x="653948" y="25514"/>
                  </a:lnTo>
                  <a:lnTo>
                    <a:pt x="653948" y="18453"/>
                  </a:lnTo>
                  <a:lnTo>
                    <a:pt x="636879" y="23926"/>
                  </a:lnTo>
                  <a:lnTo>
                    <a:pt x="636879" y="30594"/>
                  </a:lnTo>
                  <a:lnTo>
                    <a:pt x="635101" y="31699"/>
                  </a:lnTo>
                  <a:lnTo>
                    <a:pt x="635101" y="45834"/>
                  </a:lnTo>
                  <a:lnTo>
                    <a:pt x="630199" y="47104"/>
                  </a:lnTo>
                  <a:lnTo>
                    <a:pt x="621449" y="47104"/>
                  </a:lnTo>
                  <a:lnTo>
                    <a:pt x="625995" y="43294"/>
                  </a:lnTo>
                  <a:lnTo>
                    <a:pt x="629983" y="43294"/>
                  </a:lnTo>
                  <a:lnTo>
                    <a:pt x="635101" y="45834"/>
                  </a:lnTo>
                  <a:lnTo>
                    <a:pt x="635101" y="31699"/>
                  </a:lnTo>
                  <a:lnTo>
                    <a:pt x="632752" y="33134"/>
                  </a:lnTo>
                  <a:lnTo>
                    <a:pt x="629627" y="36944"/>
                  </a:lnTo>
                  <a:lnTo>
                    <a:pt x="625500" y="36944"/>
                  </a:lnTo>
                  <a:lnTo>
                    <a:pt x="625500" y="40754"/>
                  </a:lnTo>
                  <a:lnTo>
                    <a:pt x="623938" y="42024"/>
                  </a:lnTo>
                  <a:lnTo>
                    <a:pt x="622084" y="43294"/>
                  </a:lnTo>
                  <a:lnTo>
                    <a:pt x="620026" y="43294"/>
                  </a:lnTo>
                  <a:lnTo>
                    <a:pt x="621512" y="42024"/>
                  </a:lnTo>
                  <a:lnTo>
                    <a:pt x="625500" y="40754"/>
                  </a:lnTo>
                  <a:lnTo>
                    <a:pt x="625500" y="36944"/>
                  </a:lnTo>
                  <a:lnTo>
                    <a:pt x="624713" y="36944"/>
                  </a:lnTo>
                  <a:lnTo>
                    <a:pt x="624865" y="35674"/>
                  </a:lnTo>
                  <a:lnTo>
                    <a:pt x="626706" y="33134"/>
                  </a:lnTo>
                  <a:lnTo>
                    <a:pt x="630974" y="33134"/>
                  </a:lnTo>
                  <a:lnTo>
                    <a:pt x="632688" y="30594"/>
                  </a:lnTo>
                  <a:lnTo>
                    <a:pt x="636879" y="30594"/>
                  </a:lnTo>
                  <a:lnTo>
                    <a:pt x="636879" y="23926"/>
                  </a:lnTo>
                  <a:lnTo>
                    <a:pt x="627938" y="26784"/>
                  </a:lnTo>
                  <a:lnTo>
                    <a:pt x="620877" y="29578"/>
                  </a:lnTo>
                  <a:lnTo>
                    <a:pt x="620877" y="36944"/>
                  </a:lnTo>
                  <a:lnTo>
                    <a:pt x="618604" y="38214"/>
                  </a:lnTo>
                  <a:lnTo>
                    <a:pt x="616115" y="40754"/>
                  </a:lnTo>
                  <a:lnTo>
                    <a:pt x="614540" y="42024"/>
                  </a:lnTo>
                  <a:lnTo>
                    <a:pt x="612051" y="43294"/>
                  </a:lnTo>
                  <a:lnTo>
                    <a:pt x="609498" y="43294"/>
                  </a:lnTo>
                  <a:lnTo>
                    <a:pt x="612127" y="40754"/>
                  </a:lnTo>
                  <a:lnTo>
                    <a:pt x="614184" y="36944"/>
                  </a:lnTo>
                  <a:lnTo>
                    <a:pt x="617740" y="35674"/>
                  </a:lnTo>
                  <a:lnTo>
                    <a:pt x="620877" y="36944"/>
                  </a:lnTo>
                  <a:lnTo>
                    <a:pt x="620877" y="29578"/>
                  </a:lnTo>
                  <a:lnTo>
                    <a:pt x="608634" y="34404"/>
                  </a:lnTo>
                  <a:lnTo>
                    <a:pt x="603300" y="36944"/>
                  </a:lnTo>
                  <a:lnTo>
                    <a:pt x="597763" y="39484"/>
                  </a:lnTo>
                  <a:lnTo>
                    <a:pt x="592569" y="42024"/>
                  </a:lnTo>
                  <a:lnTo>
                    <a:pt x="591781" y="42392"/>
                  </a:lnTo>
                  <a:lnTo>
                    <a:pt x="591781" y="50914"/>
                  </a:lnTo>
                  <a:lnTo>
                    <a:pt x="586943" y="55994"/>
                  </a:lnTo>
                  <a:lnTo>
                    <a:pt x="583641" y="54724"/>
                  </a:lnTo>
                  <a:lnTo>
                    <a:pt x="580326" y="53454"/>
                  </a:lnTo>
                  <a:lnTo>
                    <a:pt x="578485" y="53911"/>
                  </a:lnTo>
                  <a:lnTo>
                    <a:pt x="578485" y="63614"/>
                  </a:lnTo>
                  <a:lnTo>
                    <a:pt x="576351" y="64884"/>
                  </a:lnTo>
                  <a:lnTo>
                    <a:pt x="574421" y="63614"/>
                  </a:lnTo>
                  <a:lnTo>
                    <a:pt x="572147" y="63614"/>
                  </a:lnTo>
                  <a:lnTo>
                    <a:pt x="574141" y="62344"/>
                  </a:lnTo>
                  <a:lnTo>
                    <a:pt x="576059" y="62344"/>
                  </a:lnTo>
                  <a:lnTo>
                    <a:pt x="578485" y="63614"/>
                  </a:lnTo>
                  <a:lnTo>
                    <a:pt x="578485" y="53911"/>
                  </a:lnTo>
                  <a:lnTo>
                    <a:pt x="575068" y="54724"/>
                  </a:lnTo>
                  <a:lnTo>
                    <a:pt x="580326" y="52184"/>
                  </a:lnTo>
                  <a:lnTo>
                    <a:pt x="585165" y="48374"/>
                  </a:lnTo>
                  <a:lnTo>
                    <a:pt x="591781" y="50914"/>
                  </a:lnTo>
                  <a:lnTo>
                    <a:pt x="591781" y="42392"/>
                  </a:lnTo>
                  <a:lnTo>
                    <a:pt x="589788" y="43294"/>
                  </a:lnTo>
                  <a:lnTo>
                    <a:pt x="587794" y="43294"/>
                  </a:lnTo>
                  <a:lnTo>
                    <a:pt x="585520" y="40754"/>
                  </a:lnTo>
                  <a:lnTo>
                    <a:pt x="580821" y="42024"/>
                  </a:lnTo>
                  <a:lnTo>
                    <a:pt x="580542" y="47104"/>
                  </a:lnTo>
                  <a:lnTo>
                    <a:pt x="576770" y="48374"/>
                  </a:lnTo>
                  <a:lnTo>
                    <a:pt x="568807" y="53454"/>
                  </a:lnTo>
                  <a:lnTo>
                    <a:pt x="566178" y="54203"/>
                  </a:lnTo>
                  <a:lnTo>
                    <a:pt x="566178" y="59804"/>
                  </a:lnTo>
                  <a:lnTo>
                    <a:pt x="563473" y="64884"/>
                  </a:lnTo>
                  <a:lnTo>
                    <a:pt x="559765" y="66154"/>
                  </a:lnTo>
                  <a:lnTo>
                    <a:pt x="555002" y="67424"/>
                  </a:lnTo>
                  <a:lnTo>
                    <a:pt x="558342" y="64884"/>
                  </a:lnTo>
                  <a:lnTo>
                    <a:pt x="559981" y="63614"/>
                  </a:lnTo>
                  <a:lnTo>
                    <a:pt x="557987" y="62344"/>
                  </a:lnTo>
                  <a:lnTo>
                    <a:pt x="560628" y="61074"/>
                  </a:lnTo>
                  <a:lnTo>
                    <a:pt x="562825" y="59804"/>
                  </a:lnTo>
                  <a:lnTo>
                    <a:pt x="566178" y="59804"/>
                  </a:lnTo>
                  <a:lnTo>
                    <a:pt x="566178" y="54203"/>
                  </a:lnTo>
                  <a:lnTo>
                    <a:pt x="564324" y="54724"/>
                  </a:lnTo>
                  <a:lnTo>
                    <a:pt x="554723" y="59804"/>
                  </a:lnTo>
                  <a:lnTo>
                    <a:pt x="550456" y="63614"/>
                  </a:lnTo>
                  <a:lnTo>
                    <a:pt x="544410" y="63614"/>
                  </a:lnTo>
                  <a:lnTo>
                    <a:pt x="541629" y="64884"/>
                  </a:lnTo>
                  <a:lnTo>
                    <a:pt x="538505" y="67424"/>
                  </a:lnTo>
                  <a:lnTo>
                    <a:pt x="532307" y="71234"/>
                  </a:lnTo>
                  <a:lnTo>
                    <a:pt x="513676" y="78854"/>
                  </a:lnTo>
                  <a:lnTo>
                    <a:pt x="511822" y="78854"/>
                  </a:lnTo>
                  <a:lnTo>
                    <a:pt x="512470" y="77584"/>
                  </a:lnTo>
                  <a:lnTo>
                    <a:pt x="513321" y="75044"/>
                  </a:lnTo>
                  <a:lnTo>
                    <a:pt x="510971" y="76314"/>
                  </a:lnTo>
                  <a:lnTo>
                    <a:pt x="507695" y="76314"/>
                  </a:lnTo>
                  <a:lnTo>
                    <a:pt x="506984" y="81394"/>
                  </a:lnTo>
                  <a:lnTo>
                    <a:pt x="504926" y="81394"/>
                  </a:lnTo>
                  <a:lnTo>
                    <a:pt x="500799" y="82664"/>
                  </a:lnTo>
                  <a:lnTo>
                    <a:pt x="503288" y="83934"/>
                  </a:lnTo>
                  <a:lnTo>
                    <a:pt x="502145" y="83934"/>
                  </a:lnTo>
                  <a:lnTo>
                    <a:pt x="492975" y="87744"/>
                  </a:lnTo>
                  <a:lnTo>
                    <a:pt x="484657" y="90284"/>
                  </a:lnTo>
                  <a:lnTo>
                    <a:pt x="470141" y="95364"/>
                  </a:lnTo>
                  <a:lnTo>
                    <a:pt x="463169" y="96634"/>
                  </a:lnTo>
                  <a:lnTo>
                    <a:pt x="456196" y="99174"/>
                  </a:lnTo>
                  <a:lnTo>
                    <a:pt x="418211" y="104254"/>
                  </a:lnTo>
                  <a:lnTo>
                    <a:pt x="397408" y="104254"/>
                  </a:lnTo>
                  <a:lnTo>
                    <a:pt x="387032" y="102984"/>
                  </a:lnTo>
                  <a:lnTo>
                    <a:pt x="376669" y="102984"/>
                  </a:lnTo>
                  <a:lnTo>
                    <a:pt x="366141" y="100444"/>
                  </a:lnTo>
                  <a:lnTo>
                    <a:pt x="360730" y="100444"/>
                  </a:lnTo>
                  <a:lnTo>
                    <a:pt x="370700" y="102984"/>
                  </a:lnTo>
                  <a:lnTo>
                    <a:pt x="390867" y="105524"/>
                  </a:lnTo>
                  <a:lnTo>
                    <a:pt x="401066" y="105524"/>
                  </a:lnTo>
                  <a:lnTo>
                    <a:pt x="411149" y="106794"/>
                  </a:lnTo>
                  <a:lnTo>
                    <a:pt x="421233" y="105524"/>
                  </a:lnTo>
                  <a:lnTo>
                    <a:pt x="431380" y="105524"/>
                  </a:lnTo>
                  <a:lnTo>
                    <a:pt x="441617" y="104254"/>
                  </a:lnTo>
                  <a:lnTo>
                    <a:pt x="441045" y="106794"/>
                  </a:lnTo>
                  <a:lnTo>
                    <a:pt x="438835" y="105524"/>
                  </a:lnTo>
                  <a:lnTo>
                    <a:pt x="438912" y="106794"/>
                  </a:lnTo>
                  <a:lnTo>
                    <a:pt x="442607" y="108064"/>
                  </a:lnTo>
                  <a:lnTo>
                    <a:pt x="440055" y="110604"/>
                  </a:lnTo>
                  <a:lnTo>
                    <a:pt x="437921" y="108064"/>
                  </a:lnTo>
                  <a:lnTo>
                    <a:pt x="432727" y="108064"/>
                  </a:lnTo>
                  <a:lnTo>
                    <a:pt x="431368" y="110604"/>
                  </a:lnTo>
                  <a:lnTo>
                    <a:pt x="431304" y="113144"/>
                  </a:lnTo>
                  <a:lnTo>
                    <a:pt x="432866" y="113144"/>
                  </a:lnTo>
                  <a:lnTo>
                    <a:pt x="434073" y="115684"/>
                  </a:lnTo>
                  <a:lnTo>
                    <a:pt x="435927" y="114414"/>
                  </a:lnTo>
                  <a:lnTo>
                    <a:pt x="435851" y="111874"/>
                  </a:lnTo>
                  <a:lnTo>
                    <a:pt x="437984" y="110604"/>
                  </a:lnTo>
                  <a:lnTo>
                    <a:pt x="440055" y="113144"/>
                  </a:lnTo>
                  <a:lnTo>
                    <a:pt x="441680" y="111874"/>
                  </a:lnTo>
                  <a:lnTo>
                    <a:pt x="443966" y="110604"/>
                  </a:lnTo>
                  <a:lnTo>
                    <a:pt x="446024" y="111874"/>
                  </a:lnTo>
                  <a:lnTo>
                    <a:pt x="452285" y="111874"/>
                  </a:lnTo>
                  <a:lnTo>
                    <a:pt x="455206" y="110604"/>
                  </a:lnTo>
                  <a:lnTo>
                    <a:pt x="456768" y="110604"/>
                  </a:lnTo>
                  <a:lnTo>
                    <a:pt x="456336" y="108064"/>
                  </a:lnTo>
                  <a:lnTo>
                    <a:pt x="455917" y="106794"/>
                  </a:lnTo>
                  <a:lnTo>
                    <a:pt x="454990" y="105524"/>
                  </a:lnTo>
                  <a:lnTo>
                    <a:pt x="453072" y="106794"/>
                  </a:lnTo>
                  <a:lnTo>
                    <a:pt x="451358" y="106794"/>
                  </a:lnTo>
                  <a:lnTo>
                    <a:pt x="449719" y="105524"/>
                  </a:lnTo>
                  <a:lnTo>
                    <a:pt x="448297" y="105524"/>
                  </a:lnTo>
                  <a:lnTo>
                    <a:pt x="447382" y="104254"/>
                  </a:lnTo>
                  <a:lnTo>
                    <a:pt x="448589" y="102984"/>
                  </a:lnTo>
                  <a:lnTo>
                    <a:pt x="451713" y="101714"/>
                  </a:lnTo>
                  <a:lnTo>
                    <a:pt x="458825" y="100444"/>
                  </a:lnTo>
                  <a:lnTo>
                    <a:pt x="456628" y="102984"/>
                  </a:lnTo>
                  <a:lnTo>
                    <a:pt x="453707" y="101714"/>
                  </a:lnTo>
                  <a:lnTo>
                    <a:pt x="452145" y="104254"/>
                  </a:lnTo>
                  <a:lnTo>
                    <a:pt x="456768" y="105524"/>
                  </a:lnTo>
                  <a:lnTo>
                    <a:pt x="461530" y="104254"/>
                  </a:lnTo>
                  <a:lnTo>
                    <a:pt x="462597" y="102984"/>
                  </a:lnTo>
                  <a:lnTo>
                    <a:pt x="463664" y="101714"/>
                  </a:lnTo>
                  <a:lnTo>
                    <a:pt x="464858" y="100444"/>
                  </a:lnTo>
                  <a:lnTo>
                    <a:pt x="467220" y="97904"/>
                  </a:lnTo>
                  <a:lnTo>
                    <a:pt x="471487" y="97904"/>
                  </a:lnTo>
                  <a:lnTo>
                    <a:pt x="477393" y="95364"/>
                  </a:lnTo>
                  <a:lnTo>
                    <a:pt x="476758" y="99174"/>
                  </a:lnTo>
                  <a:lnTo>
                    <a:pt x="477532" y="99174"/>
                  </a:lnTo>
                  <a:lnTo>
                    <a:pt x="475970" y="100444"/>
                  </a:lnTo>
                  <a:lnTo>
                    <a:pt x="473265" y="100444"/>
                  </a:lnTo>
                  <a:lnTo>
                    <a:pt x="471487" y="101714"/>
                  </a:lnTo>
                  <a:lnTo>
                    <a:pt x="470065" y="104254"/>
                  </a:lnTo>
                  <a:lnTo>
                    <a:pt x="473062" y="106794"/>
                  </a:lnTo>
                  <a:lnTo>
                    <a:pt x="476618" y="105524"/>
                  </a:lnTo>
                  <a:lnTo>
                    <a:pt x="483438" y="101714"/>
                  </a:lnTo>
                  <a:lnTo>
                    <a:pt x="484581" y="97904"/>
                  </a:lnTo>
                  <a:lnTo>
                    <a:pt x="483679" y="95364"/>
                  </a:lnTo>
                  <a:lnTo>
                    <a:pt x="483235" y="94094"/>
                  </a:lnTo>
                  <a:lnTo>
                    <a:pt x="492899" y="91554"/>
                  </a:lnTo>
                  <a:lnTo>
                    <a:pt x="504291" y="86474"/>
                  </a:lnTo>
                  <a:lnTo>
                    <a:pt x="511683" y="83934"/>
                  </a:lnTo>
                  <a:lnTo>
                    <a:pt x="518375" y="81394"/>
                  </a:lnTo>
                  <a:lnTo>
                    <a:pt x="522782" y="78854"/>
                  </a:lnTo>
                  <a:lnTo>
                    <a:pt x="524979" y="77584"/>
                  </a:lnTo>
                  <a:lnTo>
                    <a:pt x="532523" y="76314"/>
                  </a:lnTo>
                  <a:lnTo>
                    <a:pt x="538645" y="72504"/>
                  </a:lnTo>
                  <a:lnTo>
                    <a:pt x="541210" y="69964"/>
                  </a:lnTo>
                  <a:lnTo>
                    <a:pt x="544830" y="69964"/>
                  </a:lnTo>
                  <a:lnTo>
                    <a:pt x="547890" y="72504"/>
                  </a:lnTo>
                  <a:lnTo>
                    <a:pt x="546544" y="73774"/>
                  </a:lnTo>
                  <a:lnTo>
                    <a:pt x="541134" y="73774"/>
                  </a:lnTo>
                  <a:lnTo>
                    <a:pt x="540499" y="76314"/>
                  </a:lnTo>
                  <a:lnTo>
                    <a:pt x="532955" y="80124"/>
                  </a:lnTo>
                  <a:lnTo>
                    <a:pt x="529399" y="81394"/>
                  </a:lnTo>
                  <a:lnTo>
                    <a:pt x="531101" y="82664"/>
                  </a:lnTo>
                  <a:lnTo>
                    <a:pt x="532460" y="82664"/>
                  </a:lnTo>
                  <a:lnTo>
                    <a:pt x="535584" y="85204"/>
                  </a:lnTo>
                  <a:lnTo>
                    <a:pt x="540346" y="83934"/>
                  </a:lnTo>
                  <a:lnTo>
                    <a:pt x="541705" y="76314"/>
                  </a:lnTo>
                  <a:lnTo>
                    <a:pt x="545973" y="75044"/>
                  </a:lnTo>
                  <a:lnTo>
                    <a:pt x="550811" y="73774"/>
                  </a:lnTo>
                  <a:lnTo>
                    <a:pt x="550456" y="77584"/>
                  </a:lnTo>
                  <a:lnTo>
                    <a:pt x="551662" y="78854"/>
                  </a:lnTo>
                  <a:lnTo>
                    <a:pt x="556209" y="76314"/>
                  </a:lnTo>
                  <a:lnTo>
                    <a:pt x="561187" y="75044"/>
                  </a:lnTo>
                  <a:lnTo>
                    <a:pt x="564781" y="69964"/>
                  </a:lnTo>
                  <a:lnTo>
                    <a:pt x="565670" y="68694"/>
                  </a:lnTo>
                  <a:lnTo>
                    <a:pt x="567601" y="67424"/>
                  </a:lnTo>
                  <a:lnTo>
                    <a:pt x="570014" y="67424"/>
                  </a:lnTo>
                  <a:lnTo>
                    <a:pt x="573786" y="68694"/>
                  </a:lnTo>
                  <a:lnTo>
                    <a:pt x="579551" y="66154"/>
                  </a:lnTo>
                  <a:lnTo>
                    <a:pt x="585952" y="64884"/>
                  </a:lnTo>
                  <a:lnTo>
                    <a:pt x="591286" y="62344"/>
                  </a:lnTo>
                  <a:lnTo>
                    <a:pt x="594271" y="59804"/>
                  </a:lnTo>
                  <a:lnTo>
                    <a:pt x="599681" y="59804"/>
                  </a:lnTo>
                  <a:lnTo>
                    <a:pt x="602234" y="58534"/>
                  </a:lnTo>
                  <a:lnTo>
                    <a:pt x="601167" y="57264"/>
                  </a:lnTo>
                  <a:lnTo>
                    <a:pt x="603021" y="55994"/>
                  </a:lnTo>
                  <a:lnTo>
                    <a:pt x="602526" y="53454"/>
                  </a:lnTo>
                  <a:lnTo>
                    <a:pt x="601738" y="52184"/>
                  </a:lnTo>
                  <a:lnTo>
                    <a:pt x="603161" y="50914"/>
                  </a:lnTo>
                  <a:lnTo>
                    <a:pt x="604939" y="50914"/>
                  </a:lnTo>
                  <a:lnTo>
                    <a:pt x="606577" y="49644"/>
                  </a:lnTo>
                  <a:lnTo>
                    <a:pt x="608139" y="50914"/>
                  </a:lnTo>
                  <a:lnTo>
                    <a:pt x="609993" y="50914"/>
                  </a:lnTo>
                  <a:lnTo>
                    <a:pt x="606793" y="52184"/>
                  </a:lnTo>
                  <a:lnTo>
                    <a:pt x="612762" y="52184"/>
                  </a:lnTo>
                  <a:lnTo>
                    <a:pt x="618807" y="55994"/>
                  </a:lnTo>
                  <a:lnTo>
                    <a:pt x="624001" y="50914"/>
                  </a:lnTo>
                  <a:lnTo>
                    <a:pt x="624649" y="50914"/>
                  </a:lnTo>
                  <a:lnTo>
                    <a:pt x="629627" y="52184"/>
                  </a:lnTo>
                  <a:lnTo>
                    <a:pt x="632142" y="49644"/>
                  </a:lnTo>
                  <a:lnTo>
                    <a:pt x="633399" y="48374"/>
                  </a:lnTo>
                  <a:lnTo>
                    <a:pt x="638022" y="47104"/>
                  </a:lnTo>
                  <a:lnTo>
                    <a:pt x="641642" y="47104"/>
                  </a:lnTo>
                  <a:lnTo>
                    <a:pt x="643851" y="43294"/>
                  </a:lnTo>
                  <a:lnTo>
                    <a:pt x="645033" y="40754"/>
                  </a:lnTo>
                  <a:lnTo>
                    <a:pt x="645629" y="39484"/>
                  </a:lnTo>
                  <a:lnTo>
                    <a:pt x="646417" y="38214"/>
                  </a:lnTo>
                  <a:lnTo>
                    <a:pt x="648119" y="38214"/>
                  </a:lnTo>
                  <a:lnTo>
                    <a:pt x="647623" y="42024"/>
                  </a:lnTo>
                  <a:lnTo>
                    <a:pt x="650189" y="42024"/>
                  </a:lnTo>
                  <a:lnTo>
                    <a:pt x="658647" y="43294"/>
                  </a:lnTo>
                  <a:lnTo>
                    <a:pt x="663562" y="42024"/>
                  </a:lnTo>
                  <a:lnTo>
                    <a:pt x="665264" y="39484"/>
                  </a:lnTo>
                  <a:lnTo>
                    <a:pt x="666013" y="38214"/>
                  </a:lnTo>
                  <a:lnTo>
                    <a:pt x="666762" y="36944"/>
                  </a:lnTo>
                  <a:lnTo>
                    <a:pt x="670598" y="35674"/>
                  </a:lnTo>
                  <a:lnTo>
                    <a:pt x="672947" y="38214"/>
                  </a:lnTo>
                  <a:lnTo>
                    <a:pt x="674801" y="38214"/>
                  </a:lnTo>
                  <a:lnTo>
                    <a:pt x="676859" y="35674"/>
                  </a:lnTo>
                  <a:lnTo>
                    <a:pt x="675436" y="34404"/>
                  </a:lnTo>
                  <a:lnTo>
                    <a:pt x="673163" y="33134"/>
                  </a:lnTo>
                  <a:lnTo>
                    <a:pt x="668185" y="33134"/>
                  </a:lnTo>
                  <a:lnTo>
                    <a:pt x="670598" y="31864"/>
                  </a:lnTo>
                  <a:lnTo>
                    <a:pt x="673023" y="31864"/>
                  </a:lnTo>
                  <a:lnTo>
                    <a:pt x="675436" y="30594"/>
                  </a:lnTo>
                  <a:lnTo>
                    <a:pt x="678205" y="31864"/>
                  </a:lnTo>
                  <a:lnTo>
                    <a:pt x="677570" y="34404"/>
                  </a:lnTo>
                  <a:lnTo>
                    <a:pt x="680910" y="36944"/>
                  </a:lnTo>
                  <a:lnTo>
                    <a:pt x="676719" y="39484"/>
                  </a:lnTo>
                  <a:lnTo>
                    <a:pt x="682980" y="40754"/>
                  </a:lnTo>
                  <a:lnTo>
                    <a:pt x="688098" y="36944"/>
                  </a:lnTo>
                  <a:lnTo>
                    <a:pt x="694436" y="38214"/>
                  </a:lnTo>
                  <a:lnTo>
                    <a:pt x="693686" y="36944"/>
                  </a:lnTo>
                  <a:lnTo>
                    <a:pt x="692937" y="35674"/>
                  </a:lnTo>
                  <a:lnTo>
                    <a:pt x="691299" y="35674"/>
                  </a:lnTo>
                  <a:lnTo>
                    <a:pt x="689952" y="34404"/>
                  </a:lnTo>
                  <a:lnTo>
                    <a:pt x="689025" y="34404"/>
                  </a:lnTo>
                  <a:lnTo>
                    <a:pt x="688886" y="31864"/>
                  </a:lnTo>
                  <a:lnTo>
                    <a:pt x="687247" y="30594"/>
                  </a:lnTo>
                  <a:lnTo>
                    <a:pt x="683120" y="30594"/>
                  </a:lnTo>
                  <a:lnTo>
                    <a:pt x="686600" y="28054"/>
                  </a:lnTo>
                  <a:lnTo>
                    <a:pt x="690232" y="31864"/>
                  </a:lnTo>
                  <a:lnTo>
                    <a:pt x="694004" y="30594"/>
                  </a:lnTo>
                  <a:lnTo>
                    <a:pt x="692226" y="28054"/>
                  </a:lnTo>
                  <a:lnTo>
                    <a:pt x="696569" y="28054"/>
                  </a:lnTo>
                  <a:lnTo>
                    <a:pt x="700900" y="26784"/>
                  </a:lnTo>
                  <a:lnTo>
                    <a:pt x="705675" y="28054"/>
                  </a:lnTo>
                  <a:lnTo>
                    <a:pt x="703745" y="29324"/>
                  </a:lnTo>
                  <a:lnTo>
                    <a:pt x="701611" y="29324"/>
                  </a:lnTo>
                  <a:lnTo>
                    <a:pt x="699617" y="30594"/>
                  </a:lnTo>
                  <a:lnTo>
                    <a:pt x="697280" y="31864"/>
                  </a:lnTo>
                  <a:lnTo>
                    <a:pt x="698411" y="34404"/>
                  </a:lnTo>
                  <a:lnTo>
                    <a:pt x="700481" y="35674"/>
                  </a:lnTo>
                  <a:lnTo>
                    <a:pt x="702894" y="36944"/>
                  </a:lnTo>
                  <a:lnTo>
                    <a:pt x="705599" y="36944"/>
                  </a:lnTo>
                  <a:lnTo>
                    <a:pt x="705167" y="34404"/>
                  </a:lnTo>
                  <a:lnTo>
                    <a:pt x="705599" y="33134"/>
                  </a:lnTo>
                  <a:lnTo>
                    <a:pt x="706882" y="34404"/>
                  </a:lnTo>
                  <a:lnTo>
                    <a:pt x="706805" y="36944"/>
                  </a:lnTo>
                  <a:lnTo>
                    <a:pt x="708583" y="35674"/>
                  </a:lnTo>
                  <a:lnTo>
                    <a:pt x="735190" y="35674"/>
                  </a:lnTo>
                  <a:lnTo>
                    <a:pt x="733691" y="33134"/>
                  </a:lnTo>
                  <a:lnTo>
                    <a:pt x="735977" y="33134"/>
                  </a:lnTo>
                  <a:lnTo>
                    <a:pt x="739597" y="35674"/>
                  </a:lnTo>
                  <a:lnTo>
                    <a:pt x="743585" y="36944"/>
                  </a:lnTo>
                  <a:lnTo>
                    <a:pt x="748068" y="34404"/>
                  </a:lnTo>
                  <a:lnTo>
                    <a:pt x="751547" y="35674"/>
                  </a:lnTo>
                  <a:lnTo>
                    <a:pt x="755256" y="35674"/>
                  </a:lnTo>
                  <a:lnTo>
                    <a:pt x="755815" y="34404"/>
                  </a:lnTo>
                  <a:lnTo>
                    <a:pt x="756386" y="33134"/>
                  </a:lnTo>
                  <a:lnTo>
                    <a:pt x="757593" y="35674"/>
                  </a:lnTo>
                  <a:lnTo>
                    <a:pt x="758736" y="35674"/>
                  </a:lnTo>
                  <a:lnTo>
                    <a:pt x="761441" y="36944"/>
                  </a:lnTo>
                  <a:lnTo>
                    <a:pt x="765073" y="35674"/>
                  </a:lnTo>
                  <a:lnTo>
                    <a:pt x="768273" y="36944"/>
                  </a:lnTo>
                  <a:lnTo>
                    <a:pt x="771613" y="38214"/>
                  </a:lnTo>
                  <a:lnTo>
                    <a:pt x="814717" y="57264"/>
                  </a:lnTo>
                  <a:lnTo>
                    <a:pt x="826808" y="68694"/>
                  </a:lnTo>
                  <a:lnTo>
                    <a:pt x="839495" y="78854"/>
                  </a:lnTo>
                  <a:lnTo>
                    <a:pt x="852728" y="89014"/>
                  </a:lnTo>
                  <a:lnTo>
                    <a:pt x="866508" y="97904"/>
                  </a:lnTo>
                  <a:lnTo>
                    <a:pt x="871791" y="101714"/>
                  </a:lnTo>
                  <a:lnTo>
                    <a:pt x="898690" y="137274"/>
                  </a:lnTo>
                  <a:lnTo>
                    <a:pt x="905052" y="147434"/>
                  </a:lnTo>
                  <a:lnTo>
                    <a:pt x="929855" y="203314"/>
                  </a:lnTo>
                  <a:lnTo>
                    <a:pt x="943089" y="250304"/>
                  </a:lnTo>
                  <a:lnTo>
                    <a:pt x="951344" y="298564"/>
                  </a:lnTo>
                  <a:lnTo>
                    <a:pt x="955421" y="346824"/>
                  </a:lnTo>
                  <a:lnTo>
                    <a:pt x="955878" y="370954"/>
                  </a:lnTo>
                  <a:lnTo>
                    <a:pt x="955052" y="395084"/>
                  </a:lnTo>
                  <a:lnTo>
                    <a:pt x="950087" y="443344"/>
                  </a:lnTo>
                  <a:lnTo>
                    <a:pt x="938174" y="501764"/>
                  </a:lnTo>
                  <a:lnTo>
                    <a:pt x="920076" y="558914"/>
                  </a:lnTo>
                  <a:lnTo>
                    <a:pt x="916203" y="569074"/>
                  </a:lnTo>
                  <a:lnTo>
                    <a:pt x="912291" y="580504"/>
                  </a:lnTo>
                  <a:lnTo>
                    <a:pt x="893229" y="622414"/>
                  </a:lnTo>
                  <a:lnTo>
                    <a:pt x="868426" y="661962"/>
                  </a:lnTo>
                  <a:lnTo>
                    <a:pt x="868426" y="684644"/>
                  </a:lnTo>
                  <a:lnTo>
                    <a:pt x="868426" y="685914"/>
                  </a:lnTo>
                  <a:lnTo>
                    <a:pt x="867575" y="688454"/>
                  </a:lnTo>
                  <a:lnTo>
                    <a:pt x="864793" y="688454"/>
                  </a:lnTo>
                  <a:lnTo>
                    <a:pt x="866076" y="684644"/>
                  </a:lnTo>
                  <a:lnTo>
                    <a:pt x="868426" y="684644"/>
                  </a:lnTo>
                  <a:lnTo>
                    <a:pt x="868426" y="661962"/>
                  </a:lnTo>
                  <a:lnTo>
                    <a:pt x="867702" y="663054"/>
                  </a:lnTo>
                  <a:lnTo>
                    <a:pt x="862241" y="670229"/>
                  </a:lnTo>
                  <a:lnTo>
                    <a:pt x="862241" y="683374"/>
                  </a:lnTo>
                  <a:lnTo>
                    <a:pt x="860958" y="684644"/>
                  </a:lnTo>
                  <a:lnTo>
                    <a:pt x="859815" y="687184"/>
                  </a:lnTo>
                  <a:lnTo>
                    <a:pt x="858329" y="687793"/>
                  </a:lnTo>
                  <a:lnTo>
                    <a:pt x="858329" y="694804"/>
                  </a:lnTo>
                  <a:lnTo>
                    <a:pt x="857618" y="696074"/>
                  </a:lnTo>
                  <a:lnTo>
                    <a:pt x="857897" y="698614"/>
                  </a:lnTo>
                  <a:lnTo>
                    <a:pt x="854481" y="699884"/>
                  </a:lnTo>
                  <a:lnTo>
                    <a:pt x="854417" y="697344"/>
                  </a:lnTo>
                  <a:lnTo>
                    <a:pt x="853490" y="696074"/>
                  </a:lnTo>
                  <a:lnTo>
                    <a:pt x="855129" y="696074"/>
                  </a:lnTo>
                  <a:lnTo>
                    <a:pt x="856335" y="694804"/>
                  </a:lnTo>
                  <a:lnTo>
                    <a:pt x="858329" y="694804"/>
                  </a:lnTo>
                  <a:lnTo>
                    <a:pt x="858329" y="687793"/>
                  </a:lnTo>
                  <a:lnTo>
                    <a:pt x="856691" y="688454"/>
                  </a:lnTo>
                  <a:lnTo>
                    <a:pt x="858329" y="685914"/>
                  </a:lnTo>
                  <a:lnTo>
                    <a:pt x="861529" y="682104"/>
                  </a:lnTo>
                  <a:lnTo>
                    <a:pt x="862241" y="683374"/>
                  </a:lnTo>
                  <a:lnTo>
                    <a:pt x="862241" y="670229"/>
                  </a:lnTo>
                  <a:lnTo>
                    <a:pt x="853198" y="682104"/>
                  </a:lnTo>
                  <a:lnTo>
                    <a:pt x="851636" y="684644"/>
                  </a:lnTo>
                  <a:lnTo>
                    <a:pt x="851573" y="702424"/>
                  </a:lnTo>
                  <a:lnTo>
                    <a:pt x="848575" y="704964"/>
                  </a:lnTo>
                  <a:lnTo>
                    <a:pt x="851141" y="706234"/>
                  </a:lnTo>
                  <a:lnTo>
                    <a:pt x="851357" y="707504"/>
                  </a:lnTo>
                  <a:lnTo>
                    <a:pt x="850430" y="710044"/>
                  </a:lnTo>
                  <a:lnTo>
                    <a:pt x="846658" y="712584"/>
                  </a:lnTo>
                  <a:lnTo>
                    <a:pt x="843749" y="712584"/>
                  </a:lnTo>
                  <a:lnTo>
                    <a:pt x="849998" y="710044"/>
                  </a:lnTo>
                  <a:lnTo>
                    <a:pt x="848220" y="706234"/>
                  </a:lnTo>
                  <a:lnTo>
                    <a:pt x="844384" y="703694"/>
                  </a:lnTo>
                  <a:lnTo>
                    <a:pt x="846302" y="699884"/>
                  </a:lnTo>
                  <a:lnTo>
                    <a:pt x="849083" y="702424"/>
                  </a:lnTo>
                  <a:lnTo>
                    <a:pt x="851573" y="702424"/>
                  </a:lnTo>
                  <a:lnTo>
                    <a:pt x="851573" y="684682"/>
                  </a:lnTo>
                  <a:lnTo>
                    <a:pt x="848791" y="685914"/>
                  </a:lnTo>
                  <a:lnTo>
                    <a:pt x="848017" y="687184"/>
                  </a:lnTo>
                  <a:lnTo>
                    <a:pt x="845947" y="692264"/>
                  </a:lnTo>
                  <a:lnTo>
                    <a:pt x="841603" y="696074"/>
                  </a:lnTo>
                  <a:lnTo>
                    <a:pt x="840689" y="697191"/>
                  </a:lnTo>
                  <a:lnTo>
                    <a:pt x="840689" y="718934"/>
                  </a:lnTo>
                  <a:lnTo>
                    <a:pt x="840613" y="720204"/>
                  </a:lnTo>
                  <a:lnTo>
                    <a:pt x="837628" y="722744"/>
                  </a:lnTo>
                  <a:lnTo>
                    <a:pt x="834491" y="726554"/>
                  </a:lnTo>
                  <a:lnTo>
                    <a:pt x="830516" y="729094"/>
                  </a:lnTo>
                  <a:lnTo>
                    <a:pt x="828027" y="729094"/>
                  </a:lnTo>
                  <a:lnTo>
                    <a:pt x="828763" y="727824"/>
                  </a:lnTo>
                  <a:lnTo>
                    <a:pt x="831011" y="724014"/>
                  </a:lnTo>
                  <a:lnTo>
                    <a:pt x="834351" y="720204"/>
                  </a:lnTo>
                  <a:lnTo>
                    <a:pt x="839050" y="718934"/>
                  </a:lnTo>
                  <a:lnTo>
                    <a:pt x="840689" y="718934"/>
                  </a:lnTo>
                  <a:lnTo>
                    <a:pt x="840689" y="697191"/>
                  </a:lnTo>
                  <a:lnTo>
                    <a:pt x="838479" y="699884"/>
                  </a:lnTo>
                  <a:lnTo>
                    <a:pt x="834999" y="702424"/>
                  </a:lnTo>
                  <a:lnTo>
                    <a:pt x="833069" y="702424"/>
                  </a:lnTo>
                  <a:lnTo>
                    <a:pt x="832789" y="703694"/>
                  </a:lnTo>
                  <a:lnTo>
                    <a:pt x="833424" y="704964"/>
                  </a:lnTo>
                  <a:lnTo>
                    <a:pt x="832866" y="706234"/>
                  </a:lnTo>
                  <a:lnTo>
                    <a:pt x="830872" y="708774"/>
                  </a:lnTo>
                  <a:lnTo>
                    <a:pt x="829017" y="711314"/>
                  </a:lnTo>
                  <a:lnTo>
                    <a:pt x="828382" y="711708"/>
                  </a:lnTo>
                  <a:lnTo>
                    <a:pt x="828382" y="725284"/>
                  </a:lnTo>
                  <a:lnTo>
                    <a:pt x="826249" y="727659"/>
                  </a:lnTo>
                  <a:lnTo>
                    <a:pt x="826249" y="734174"/>
                  </a:lnTo>
                  <a:lnTo>
                    <a:pt x="823252" y="736714"/>
                  </a:lnTo>
                  <a:lnTo>
                    <a:pt x="821474" y="736714"/>
                  </a:lnTo>
                  <a:lnTo>
                    <a:pt x="818489" y="737984"/>
                  </a:lnTo>
                  <a:lnTo>
                    <a:pt x="818210" y="740524"/>
                  </a:lnTo>
                  <a:lnTo>
                    <a:pt x="818769" y="741794"/>
                  </a:lnTo>
                  <a:lnTo>
                    <a:pt x="816076" y="743064"/>
                  </a:lnTo>
                  <a:lnTo>
                    <a:pt x="814006" y="741794"/>
                  </a:lnTo>
                  <a:lnTo>
                    <a:pt x="811022" y="744334"/>
                  </a:lnTo>
                  <a:lnTo>
                    <a:pt x="809244" y="743064"/>
                  </a:lnTo>
                  <a:lnTo>
                    <a:pt x="807173" y="740524"/>
                  </a:lnTo>
                  <a:lnTo>
                    <a:pt x="809815" y="737984"/>
                  </a:lnTo>
                  <a:lnTo>
                    <a:pt x="815213" y="732904"/>
                  </a:lnTo>
                  <a:lnTo>
                    <a:pt x="817562" y="732904"/>
                  </a:lnTo>
                  <a:lnTo>
                    <a:pt x="816076" y="734174"/>
                  </a:lnTo>
                  <a:lnTo>
                    <a:pt x="814501" y="735444"/>
                  </a:lnTo>
                  <a:lnTo>
                    <a:pt x="813295" y="736714"/>
                  </a:lnTo>
                  <a:lnTo>
                    <a:pt x="813295" y="737984"/>
                  </a:lnTo>
                  <a:lnTo>
                    <a:pt x="814006" y="739254"/>
                  </a:lnTo>
                  <a:lnTo>
                    <a:pt x="815784" y="739254"/>
                  </a:lnTo>
                  <a:lnTo>
                    <a:pt x="817283" y="737984"/>
                  </a:lnTo>
                  <a:lnTo>
                    <a:pt x="818349" y="736714"/>
                  </a:lnTo>
                  <a:lnTo>
                    <a:pt x="820839" y="732904"/>
                  </a:lnTo>
                  <a:lnTo>
                    <a:pt x="824471" y="731634"/>
                  </a:lnTo>
                  <a:lnTo>
                    <a:pt x="826249" y="734174"/>
                  </a:lnTo>
                  <a:lnTo>
                    <a:pt x="826249" y="727659"/>
                  </a:lnTo>
                  <a:lnTo>
                    <a:pt x="826096" y="727824"/>
                  </a:lnTo>
                  <a:lnTo>
                    <a:pt x="822121" y="726554"/>
                  </a:lnTo>
                  <a:lnTo>
                    <a:pt x="824826" y="725284"/>
                  </a:lnTo>
                  <a:lnTo>
                    <a:pt x="826096" y="722744"/>
                  </a:lnTo>
                  <a:lnTo>
                    <a:pt x="828230" y="720204"/>
                  </a:lnTo>
                  <a:lnTo>
                    <a:pt x="828382" y="725284"/>
                  </a:lnTo>
                  <a:lnTo>
                    <a:pt x="828382" y="711708"/>
                  </a:lnTo>
                  <a:lnTo>
                    <a:pt x="826960" y="712584"/>
                  </a:lnTo>
                  <a:lnTo>
                    <a:pt x="825385" y="715124"/>
                  </a:lnTo>
                  <a:lnTo>
                    <a:pt x="824318" y="713854"/>
                  </a:lnTo>
                  <a:lnTo>
                    <a:pt x="823468" y="712584"/>
                  </a:lnTo>
                  <a:lnTo>
                    <a:pt x="822693" y="710044"/>
                  </a:lnTo>
                  <a:lnTo>
                    <a:pt x="820762" y="711314"/>
                  </a:lnTo>
                  <a:lnTo>
                    <a:pt x="819416" y="712584"/>
                  </a:lnTo>
                  <a:lnTo>
                    <a:pt x="819772" y="717664"/>
                  </a:lnTo>
                  <a:lnTo>
                    <a:pt x="817994" y="718934"/>
                  </a:lnTo>
                  <a:lnTo>
                    <a:pt x="815860" y="718934"/>
                  </a:lnTo>
                  <a:lnTo>
                    <a:pt x="813371" y="721474"/>
                  </a:lnTo>
                  <a:lnTo>
                    <a:pt x="812660" y="722744"/>
                  </a:lnTo>
                  <a:lnTo>
                    <a:pt x="809675" y="724014"/>
                  </a:lnTo>
                  <a:lnTo>
                    <a:pt x="813155" y="725284"/>
                  </a:lnTo>
                  <a:lnTo>
                    <a:pt x="811872" y="727824"/>
                  </a:lnTo>
                  <a:lnTo>
                    <a:pt x="809599" y="727824"/>
                  </a:lnTo>
                  <a:lnTo>
                    <a:pt x="805256" y="726554"/>
                  </a:lnTo>
                  <a:lnTo>
                    <a:pt x="802551" y="726554"/>
                  </a:lnTo>
                  <a:lnTo>
                    <a:pt x="802551" y="749414"/>
                  </a:lnTo>
                  <a:lnTo>
                    <a:pt x="799782" y="753224"/>
                  </a:lnTo>
                  <a:lnTo>
                    <a:pt x="798576" y="754494"/>
                  </a:lnTo>
                  <a:lnTo>
                    <a:pt x="796798" y="755764"/>
                  </a:lnTo>
                  <a:lnTo>
                    <a:pt x="799287" y="757034"/>
                  </a:lnTo>
                  <a:lnTo>
                    <a:pt x="799426" y="758304"/>
                  </a:lnTo>
                  <a:lnTo>
                    <a:pt x="798144" y="760844"/>
                  </a:lnTo>
                  <a:lnTo>
                    <a:pt x="794156" y="763384"/>
                  </a:lnTo>
                  <a:lnTo>
                    <a:pt x="791032" y="762114"/>
                  </a:lnTo>
                  <a:lnTo>
                    <a:pt x="794727" y="760844"/>
                  </a:lnTo>
                  <a:lnTo>
                    <a:pt x="793381" y="759574"/>
                  </a:lnTo>
                  <a:lnTo>
                    <a:pt x="792022" y="758304"/>
                  </a:lnTo>
                  <a:lnTo>
                    <a:pt x="788974" y="759574"/>
                  </a:lnTo>
                  <a:lnTo>
                    <a:pt x="787692" y="759574"/>
                  </a:lnTo>
                  <a:lnTo>
                    <a:pt x="787692" y="768464"/>
                  </a:lnTo>
                  <a:lnTo>
                    <a:pt x="786053" y="769734"/>
                  </a:lnTo>
                  <a:lnTo>
                    <a:pt x="785533" y="767397"/>
                  </a:lnTo>
                  <a:lnTo>
                    <a:pt x="787692" y="768464"/>
                  </a:lnTo>
                  <a:lnTo>
                    <a:pt x="787692" y="759574"/>
                  </a:lnTo>
                  <a:lnTo>
                    <a:pt x="785837" y="759574"/>
                  </a:lnTo>
                  <a:lnTo>
                    <a:pt x="785837" y="763384"/>
                  </a:lnTo>
                  <a:lnTo>
                    <a:pt x="785368" y="765924"/>
                  </a:lnTo>
                  <a:lnTo>
                    <a:pt x="785469" y="767168"/>
                  </a:lnTo>
                  <a:lnTo>
                    <a:pt x="785291" y="766330"/>
                  </a:lnTo>
                  <a:lnTo>
                    <a:pt x="784910" y="764654"/>
                  </a:lnTo>
                  <a:lnTo>
                    <a:pt x="783424" y="764654"/>
                  </a:lnTo>
                  <a:lnTo>
                    <a:pt x="783132" y="764743"/>
                  </a:lnTo>
                  <a:lnTo>
                    <a:pt x="783132" y="769734"/>
                  </a:lnTo>
                  <a:lnTo>
                    <a:pt x="782637" y="772274"/>
                  </a:lnTo>
                  <a:lnTo>
                    <a:pt x="778446" y="774814"/>
                  </a:lnTo>
                  <a:lnTo>
                    <a:pt x="776236" y="771004"/>
                  </a:lnTo>
                  <a:lnTo>
                    <a:pt x="778865" y="771004"/>
                  </a:lnTo>
                  <a:lnTo>
                    <a:pt x="781354" y="769734"/>
                  </a:lnTo>
                  <a:lnTo>
                    <a:pt x="783132" y="769734"/>
                  </a:lnTo>
                  <a:lnTo>
                    <a:pt x="783132" y="764743"/>
                  </a:lnTo>
                  <a:lnTo>
                    <a:pt x="774674" y="767194"/>
                  </a:lnTo>
                  <a:lnTo>
                    <a:pt x="777379" y="764654"/>
                  </a:lnTo>
                  <a:lnTo>
                    <a:pt x="778649" y="762114"/>
                  </a:lnTo>
                  <a:lnTo>
                    <a:pt x="785837" y="763384"/>
                  </a:lnTo>
                  <a:lnTo>
                    <a:pt x="785837" y="759574"/>
                  </a:lnTo>
                  <a:lnTo>
                    <a:pt x="785698" y="759574"/>
                  </a:lnTo>
                  <a:lnTo>
                    <a:pt x="787158" y="758304"/>
                  </a:lnTo>
                  <a:lnTo>
                    <a:pt x="788619" y="757034"/>
                  </a:lnTo>
                  <a:lnTo>
                    <a:pt x="792530" y="758304"/>
                  </a:lnTo>
                  <a:lnTo>
                    <a:pt x="795299" y="757034"/>
                  </a:lnTo>
                  <a:lnTo>
                    <a:pt x="793800" y="755764"/>
                  </a:lnTo>
                  <a:lnTo>
                    <a:pt x="791603" y="753224"/>
                  </a:lnTo>
                  <a:lnTo>
                    <a:pt x="793953" y="751954"/>
                  </a:lnTo>
                  <a:lnTo>
                    <a:pt x="797648" y="751954"/>
                  </a:lnTo>
                  <a:lnTo>
                    <a:pt x="797471" y="750684"/>
                  </a:lnTo>
                  <a:lnTo>
                    <a:pt x="797293" y="749414"/>
                  </a:lnTo>
                  <a:lnTo>
                    <a:pt x="799642" y="748144"/>
                  </a:lnTo>
                  <a:lnTo>
                    <a:pt x="800925" y="748144"/>
                  </a:lnTo>
                  <a:lnTo>
                    <a:pt x="802551" y="749414"/>
                  </a:lnTo>
                  <a:lnTo>
                    <a:pt x="802551" y="726554"/>
                  </a:lnTo>
                  <a:lnTo>
                    <a:pt x="801484" y="726554"/>
                  </a:lnTo>
                  <a:lnTo>
                    <a:pt x="800569" y="729094"/>
                  </a:lnTo>
                  <a:lnTo>
                    <a:pt x="799147" y="731634"/>
                  </a:lnTo>
                  <a:lnTo>
                    <a:pt x="797013" y="734174"/>
                  </a:lnTo>
                  <a:lnTo>
                    <a:pt x="798791" y="737984"/>
                  </a:lnTo>
                  <a:lnTo>
                    <a:pt x="798855" y="740524"/>
                  </a:lnTo>
                  <a:lnTo>
                    <a:pt x="796721" y="741794"/>
                  </a:lnTo>
                  <a:lnTo>
                    <a:pt x="794943" y="744334"/>
                  </a:lnTo>
                  <a:lnTo>
                    <a:pt x="791667" y="745604"/>
                  </a:lnTo>
                  <a:lnTo>
                    <a:pt x="791883" y="744334"/>
                  </a:lnTo>
                  <a:lnTo>
                    <a:pt x="793089" y="743064"/>
                  </a:lnTo>
                  <a:lnTo>
                    <a:pt x="791311" y="741794"/>
                  </a:lnTo>
                  <a:lnTo>
                    <a:pt x="789114" y="741794"/>
                  </a:lnTo>
                  <a:lnTo>
                    <a:pt x="788047" y="744334"/>
                  </a:lnTo>
                  <a:lnTo>
                    <a:pt x="784415" y="746874"/>
                  </a:lnTo>
                  <a:lnTo>
                    <a:pt x="788187" y="750684"/>
                  </a:lnTo>
                  <a:lnTo>
                    <a:pt x="785482" y="749414"/>
                  </a:lnTo>
                  <a:lnTo>
                    <a:pt x="781710" y="749414"/>
                  </a:lnTo>
                  <a:lnTo>
                    <a:pt x="781710" y="753224"/>
                  </a:lnTo>
                  <a:lnTo>
                    <a:pt x="781570" y="754494"/>
                  </a:lnTo>
                  <a:lnTo>
                    <a:pt x="777163" y="758304"/>
                  </a:lnTo>
                  <a:lnTo>
                    <a:pt x="777938" y="755764"/>
                  </a:lnTo>
                  <a:lnTo>
                    <a:pt x="780364" y="753224"/>
                  </a:lnTo>
                  <a:lnTo>
                    <a:pt x="781710" y="753224"/>
                  </a:lnTo>
                  <a:lnTo>
                    <a:pt x="781710" y="749414"/>
                  </a:lnTo>
                  <a:lnTo>
                    <a:pt x="780008" y="749414"/>
                  </a:lnTo>
                  <a:lnTo>
                    <a:pt x="782637" y="744334"/>
                  </a:lnTo>
                  <a:lnTo>
                    <a:pt x="782637" y="741794"/>
                  </a:lnTo>
                  <a:lnTo>
                    <a:pt x="779653" y="743064"/>
                  </a:lnTo>
                  <a:lnTo>
                    <a:pt x="776947" y="745604"/>
                  </a:lnTo>
                  <a:lnTo>
                    <a:pt x="775169" y="746874"/>
                  </a:lnTo>
                  <a:lnTo>
                    <a:pt x="774890" y="748144"/>
                  </a:lnTo>
                  <a:lnTo>
                    <a:pt x="775030" y="749414"/>
                  </a:lnTo>
                  <a:lnTo>
                    <a:pt x="775246" y="753224"/>
                  </a:lnTo>
                  <a:lnTo>
                    <a:pt x="774103" y="755764"/>
                  </a:lnTo>
                  <a:lnTo>
                    <a:pt x="773036" y="760844"/>
                  </a:lnTo>
                  <a:lnTo>
                    <a:pt x="771829" y="762114"/>
                  </a:lnTo>
                  <a:lnTo>
                    <a:pt x="770331" y="762114"/>
                  </a:lnTo>
                  <a:lnTo>
                    <a:pt x="770331" y="779894"/>
                  </a:lnTo>
                  <a:lnTo>
                    <a:pt x="769543" y="782434"/>
                  </a:lnTo>
                  <a:lnTo>
                    <a:pt x="767842" y="781164"/>
                  </a:lnTo>
                  <a:lnTo>
                    <a:pt x="763219" y="781164"/>
                  </a:lnTo>
                  <a:lnTo>
                    <a:pt x="763219" y="784974"/>
                  </a:lnTo>
                  <a:lnTo>
                    <a:pt x="761149" y="786244"/>
                  </a:lnTo>
                  <a:lnTo>
                    <a:pt x="761009" y="784974"/>
                  </a:lnTo>
                  <a:lnTo>
                    <a:pt x="761542" y="783704"/>
                  </a:lnTo>
                  <a:lnTo>
                    <a:pt x="762076" y="782434"/>
                  </a:lnTo>
                  <a:lnTo>
                    <a:pt x="762304" y="781456"/>
                  </a:lnTo>
                  <a:lnTo>
                    <a:pt x="763219" y="784974"/>
                  </a:lnTo>
                  <a:lnTo>
                    <a:pt x="763219" y="781164"/>
                  </a:lnTo>
                  <a:lnTo>
                    <a:pt x="762368" y="781164"/>
                  </a:lnTo>
                  <a:lnTo>
                    <a:pt x="762254" y="779894"/>
                  </a:lnTo>
                  <a:lnTo>
                    <a:pt x="762152" y="778624"/>
                  </a:lnTo>
                  <a:lnTo>
                    <a:pt x="758520" y="777354"/>
                  </a:lnTo>
                  <a:lnTo>
                    <a:pt x="755815" y="778624"/>
                  </a:lnTo>
                  <a:lnTo>
                    <a:pt x="755535" y="778624"/>
                  </a:lnTo>
                  <a:lnTo>
                    <a:pt x="757948" y="777354"/>
                  </a:lnTo>
                  <a:lnTo>
                    <a:pt x="762723" y="773544"/>
                  </a:lnTo>
                  <a:lnTo>
                    <a:pt x="764209" y="776084"/>
                  </a:lnTo>
                  <a:lnTo>
                    <a:pt x="763295" y="778624"/>
                  </a:lnTo>
                  <a:lnTo>
                    <a:pt x="764501" y="779894"/>
                  </a:lnTo>
                  <a:lnTo>
                    <a:pt x="770331" y="779894"/>
                  </a:lnTo>
                  <a:lnTo>
                    <a:pt x="770331" y="762114"/>
                  </a:lnTo>
                  <a:lnTo>
                    <a:pt x="767981" y="760844"/>
                  </a:lnTo>
                  <a:lnTo>
                    <a:pt x="764006" y="758304"/>
                  </a:lnTo>
                  <a:lnTo>
                    <a:pt x="766279" y="755764"/>
                  </a:lnTo>
                  <a:lnTo>
                    <a:pt x="764425" y="754494"/>
                  </a:lnTo>
                  <a:lnTo>
                    <a:pt x="763219" y="751954"/>
                  </a:lnTo>
                  <a:lnTo>
                    <a:pt x="760945" y="755764"/>
                  </a:lnTo>
                  <a:lnTo>
                    <a:pt x="759091" y="757034"/>
                  </a:lnTo>
                  <a:lnTo>
                    <a:pt x="758456" y="759574"/>
                  </a:lnTo>
                  <a:lnTo>
                    <a:pt x="761936" y="760844"/>
                  </a:lnTo>
                  <a:lnTo>
                    <a:pt x="763003" y="764654"/>
                  </a:lnTo>
                  <a:lnTo>
                    <a:pt x="761365" y="767194"/>
                  </a:lnTo>
                  <a:lnTo>
                    <a:pt x="760234" y="771004"/>
                  </a:lnTo>
                  <a:lnTo>
                    <a:pt x="756386" y="772274"/>
                  </a:lnTo>
                  <a:lnTo>
                    <a:pt x="755459" y="772769"/>
                  </a:lnTo>
                  <a:lnTo>
                    <a:pt x="755459" y="786244"/>
                  </a:lnTo>
                  <a:lnTo>
                    <a:pt x="750773" y="788784"/>
                  </a:lnTo>
                  <a:lnTo>
                    <a:pt x="746353" y="788784"/>
                  </a:lnTo>
                  <a:lnTo>
                    <a:pt x="743585" y="785685"/>
                  </a:lnTo>
                  <a:lnTo>
                    <a:pt x="743585" y="796404"/>
                  </a:lnTo>
                  <a:lnTo>
                    <a:pt x="740244" y="798944"/>
                  </a:lnTo>
                  <a:lnTo>
                    <a:pt x="736968" y="800214"/>
                  </a:lnTo>
                  <a:lnTo>
                    <a:pt x="733844" y="801484"/>
                  </a:lnTo>
                  <a:lnTo>
                    <a:pt x="732840" y="802754"/>
                  </a:lnTo>
                  <a:lnTo>
                    <a:pt x="731418" y="800214"/>
                  </a:lnTo>
                  <a:lnTo>
                    <a:pt x="732777" y="797674"/>
                  </a:lnTo>
                  <a:lnTo>
                    <a:pt x="730351" y="795820"/>
                  </a:lnTo>
                  <a:lnTo>
                    <a:pt x="730351" y="804024"/>
                  </a:lnTo>
                  <a:lnTo>
                    <a:pt x="726376" y="805294"/>
                  </a:lnTo>
                  <a:lnTo>
                    <a:pt x="724662" y="806564"/>
                  </a:lnTo>
                  <a:lnTo>
                    <a:pt x="724738" y="802754"/>
                  </a:lnTo>
                  <a:lnTo>
                    <a:pt x="725297" y="802754"/>
                  </a:lnTo>
                  <a:lnTo>
                    <a:pt x="730351" y="804024"/>
                  </a:lnTo>
                  <a:lnTo>
                    <a:pt x="730351" y="795820"/>
                  </a:lnTo>
                  <a:lnTo>
                    <a:pt x="727798" y="793864"/>
                  </a:lnTo>
                  <a:lnTo>
                    <a:pt x="732840" y="792594"/>
                  </a:lnTo>
                  <a:lnTo>
                    <a:pt x="737044" y="792594"/>
                  </a:lnTo>
                  <a:lnTo>
                    <a:pt x="735761" y="790054"/>
                  </a:lnTo>
                  <a:lnTo>
                    <a:pt x="736892" y="788784"/>
                  </a:lnTo>
                  <a:lnTo>
                    <a:pt x="738174" y="791324"/>
                  </a:lnTo>
                  <a:lnTo>
                    <a:pt x="737108" y="792594"/>
                  </a:lnTo>
                  <a:lnTo>
                    <a:pt x="736180" y="793864"/>
                  </a:lnTo>
                  <a:lnTo>
                    <a:pt x="733983" y="795134"/>
                  </a:lnTo>
                  <a:lnTo>
                    <a:pt x="736968" y="796404"/>
                  </a:lnTo>
                  <a:lnTo>
                    <a:pt x="743585" y="796404"/>
                  </a:lnTo>
                  <a:lnTo>
                    <a:pt x="743585" y="785685"/>
                  </a:lnTo>
                  <a:lnTo>
                    <a:pt x="742950" y="784974"/>
                  </a:lnTo>
                  <a:lnTo>
                    <a:pt x="747064" y="783704"/>
                  </a:lnTo>
                  <a:lnTo>
                    <a:pt x="749706" y="783704"/>
                  </a:lnTo>
                  <a:lnTo>
                    <a:pt x="750836" y="784974"/>
                  </a:lnTo>
                  <a:lnTo>
                    <a:pt x="753325" y="784974"/>
                  </a:lnTo>
                  <a:lnTo>
                    <a:pt x="755459" y="786244"/>
                  </a:lnTo>
                  <a:lnTo>
                    <a:pt x="755459" y="772769"/>
                  </a:lnTo>
                  <a:lnTo>
                    <a:pt x="753973" y="773544"/>
                  </a:lnTo>
                  <a:lnTo>
                    <a:pt x="754608" y="771004"/>
                  </a:lnTo>
                  <a:lnTo>
                    <a:pt x="756602" y="768464"/>
                  </a:lnTo>
                  <a:lnTo>
                    <a:pt x="755535" y="767194"/>
                  </a:lnTo>
                  <a:lnTo>
                    <a:pt x="752119" y="764654"/>
                  </a:lnTo>
                  <a:lnTo>
                    <a:pt x="750062" y="763384"/>
                  </a:lnTo>
                  <a:lnTo>
                    <a:pt x="748347" y="762114"/>
                  </a:lnTo>
                  <a:lnTo>
                    <a:pt x="744931" y="760844"/>
                  </a:lnTo>
                  <a:lnTo>
                    <a:pt x="744156" y="764654"/>
                  </a:lnTo>
                  <a:lnTo>
                    <a:pt x="743724" y="765924"/>
                  </a:lnTo>
                  <a:lnTo>
                    <a:pt x="742797" y="767194"/>
                  </a:lnTo>
                  <a:lnTo>
                    <a:pt x="746645" y="767194"/>
                  </a:lnTo>
                  <a:lnTo>
                    <a:pt x="750125" y="768464"/>
                  </a:lnTo>
                  <a:lnTo>
                    <a:pt x="751268" y="769734"/>
                  </a:lnTo>
                  <a:lnTo>
                    <a:pt x="748919" y="771004"/>
                  </a:lnTo>
                  <a:lnTo>
                    <a:pt x="748703" y="773544"/>
                  </a:lnTo>
                  <a:lnTo>
                    <a:pt x="750557" y="776084"/>
                  </a:lnTo>
                  <a:lnTo>
                    <a:pt x="749846" y="776084"/>
                  </a:lnTo>
                  <a:lnTo>
                    <a:pt x="748131" y="777354"/>
                  </a:lnTo>
                  <a:lnTo>
                    <a:pt x="746150" y="779894"/>
                  </a:lnTo>
                  <a:lnTo>
                    <a:pt x="744512" y="777354"/>
                  </a:lnTo>
                  <a:lnTo>
                    <a:pt x="742873" y="776084"/>
                  </a:lnTo>
                  <a:lnTo>
                    <a:pt x="744016" y="773544"/>
                  </a:lnTo>
                  <a:lnTo>
                    <a:pt x="746074" y="772274"/>
                  </a:lnTo>
                  <a:lnTo>
                    <a:pt x="747001" y="769734"/>
                  </a:lnTo>
                  <a:lnTo>
                    <a:pt x="739317" y="768464"/>
                  </a:lnTo>
                  <a:lnTo>
                    <a:pt x="739533" y="771004"/>
                  </a:lnTo>
                  <a:lnTo>
                    <a:pt x="740664" y="772274"/>
                  </a:lnTo>
                  <a:lnTo>
                    <a:pt x="741667" y="772274"/>
                  </a:lnTo>
                  <a:lnTo>
                    <a:pt x="739673" y="773544"/>
                  </a:lnTo>
                  <a:lnTo>
                    <a:pt x="739952" y="776084"/>
                  </a:lnTo>
                  <a:lnTo>
                    <a:pt x="741235" y="777354"/>
                  </a:lnTo>
                  <a:lnTo>
                    <a:pt x="738466" y="778624"/>
                  </a:lnTo>
                  <a:lnTo>
                    <a:pt x="739597" y="782434"/>
                  </a:lnTo>
                  <a:lnTo>
                    <a:pt x="737463" y="783704"/>
                  </a:lnTo>
                  <a:lnTo>
                    <a:pt x="733488" y="784974"/>
                  </a:lnTo>
                  <a:lnTo>
                    <a:pt x="733513" y="783704"/>
                  </a:lnTo>
                  <a:lnTo>
                    <a:pt x="733552" y="782434"/>
                  </a:lnTo>
                  <a:lnTo>
                    <a:pt x="735330" y="779894"/>
                  </a:lnTo>
                  <a:lnTo>
                    <a:pt x="736473" y="777354"/>
                  </a:lnTo>
                  <a:lnTo>
                    <a:pt x="732701" y="778624"/>
                  </a:lnTo>
                  <a:lnTo>
                    <a:pt x="726516" y="781164"/>
                  </a:lnTo>
                  <a:lnTo>
                    <a:pt x="727087" y="783704"/>
                  </a:lnTo>
                  <a:lnTo>
                    <a:pt x="722604" y="783704"/>
                  </a:lnTo>
                  <a:lnTo>
                    <a:pt x="721182" y="783170"/>
                  </a:lnTo>
                  <a:lnTo>
                    <a:pt x="721182" y="807834"/>
                  </a:lnTo>
                  <a:lnTo>
                    <a:pt x="716203" y="810374"/>
                  </a:lnTo>
                  <a:lnTo>
                    <a:pt x="713143" y="811644"/>
                  </a:lnTo>
                  <a:lnTo>
                    <a:pt x="714311" y="810374"/>
                  </a:lnTo>
                  <a:lnTo>
                    <a:pt x="715492" y="809104"/>
                  </a:lnTo>
                  <a:lnTo>
                    <a:pt x="718185" y="807834"/>
                  </a:lnTo>
                  <a:lnTo>
                    <a:pt x="721182" y="807834"/>
                  </a:lnTo>
                  <a:lnTo>
                    <a:pt x="721182" y="783170"/>
                  </a:lnTo>
                  <a:lnTo>
                    <a:pt x="719251" y="782434"/>
                  </a:lnTo>
                  <a:lnTo>
                    <a:pt x="719543" y="786244"/>
                  </a:lnTo>
                  <a:lnTo>
                    <a:pt x="721106" y="787514"/>
                  </a:lnTo>
                  <a:lnTo>
                    <a:pt x="719759" y="788784"/>
                  </a:lnTo>
                  <a:lnTo>
                    <a:pt x="715987" y="788784"/>
                  </a:lnTo>
                  <a:lnTo>
                    <a:pt x="714629" y="791324"/>
                  </a:lnTo>
                  <a:lnTo>
                    <a:pt x="718756" y="791324"/>
                  </a:lnTo>
                  <a:lnTo>
                    <a:pt x="720394" y="792594"/>
                  </a:lnTo>
                  <a:lnTo>
                    <a:pt x="716915" y="793864"/>
                  </a:lnTo>
                  <a:lnTo>
                    <a:pt x="714057" y="796404"/>
                  </a:lnTo>
                  <a:lnTo>
                    <a:pt x="713562" y="796404"/>
                  </a:lnTo>
                  <a:lnTo>
                    <a:pt x="713562" y="806564"/>
                  </a:lnTo>
                  <a:lnTo>
                    <a:pt x="710653" y="807834"/>
                  </a:lnTo>
                  <a:lnTo>
                    <a:pt x="709866" y="807834"/>
                  </a:lnTo>
                  <a:lnTo>
                    <a:pt x="709866" y="812914"/>
                  </a:lnTo>
                  <a:lnTo>
                    <a:pt x="701903" y="816724"/>
                  </a:lnTo>
                  <a:lnTo>
                    <a:pt x="701649" y="814184"/>
                  </a:lnTo>
                  <a:lnTo>
                    <a:pt x="701255" y="810374"/>
                  </a:lnTo>
                  <a:lnTo>
                    <a:pt x="705027" y="810374"/>
                  </a:lnTo>
                  <a:lnTo>
                    <a:pt x="709866" y="812914"/>
                  </a:lnTo>
                  <a:lnTo>
                    <a:pt x="709866" y="807834"/>
                  </a:lnTo>
                  <a:lnTo>
                    <a:pt x="708304" y="807834"/>
                  </a:lnTo>
                  <a:lnTo>
                    <a:pt x="706094" y="806564"/>
                  </a:lnTo>
                  <a:lnTo>
                    <a:pt x="707453" y="802754"/>
                  </a:lnTo>
                  <a:lnTo>
                    <a:pt x="709434" y="804024"/>
                  </a:lnTo>
                  <a:lnTo>
                    <a:pt x="713562" y="806564"/>
                  </a:lnTo>
                  <a:lnTo>
                    <a:pt x="713562" y="796404"/>
                  </a:lnTo>
                  <a:lnTo>
                    <a:pt x="707377" y="796404"/>
                  </a:lnTo>
                  <a:lnTo>
                    <a:pt x="708304" y="792594"/>
                  </a:lnTo>
                  <a:lnTo>
                    <a:pt x="710933" y="790054"/>
                  </a:lnTo>
                  <a:lnTo>
                    <a:pt x="712635" y="787514"/>
                  </a:lnTo>
                  <a:lnTo>
                    <a:pt x="714921" y="784974"/>
                  </a:lnTo>
                  <a:lnTo>
                    <a:pt x="715632" y="784974"/>
                  </a:lnTo>
                  <a:lnTo>
                    <a:pt x="717334" y="783704"/>
                  </a:lnTo>
                  <a:lnTo>
                    <a:pt x="713917" y="782434"/>
                  </a:lnTo>
                  <a:lnTo>
                    <a:pt x="712990" y="778624"/>
                  </a:lnTo>
                  <a:lnTo>
                    <a:pt x="710577" y="781164"/>
                  </a:lnTo>
                  <a:lnTo>
                    <a:pt x="709942" y="782434"/>
                  </a:lnTo>
                  <a:lnTo>
                    <a:pt x="711009" y="787514"/>
                  </a:lnTo>
                  <a:lnTo>
                    <a:pt x="709155" y="790054"/>
                  </a:lnTo>
                  <a:lnTo>
                    <a:pt x="705459" y="791324"/>
                  </a:lnTo>
                  <a:lnTo>
                    <a:pt x="704100" y="792594"/>
                  </a:lnTo>
                  <a:lnTo>
                    <a:pt x="703821" y="796404"/>
                  </a:lnTo>
                  <a:lnTo>
                    <a:pt x="696277" y="796404"/>
                  </a:lnTo>
                  <a:lnTo>
                    <a:pt x="695998" y="797674"/>
                  </a:lnTo>
                  <a:lnTo>
                    <a:pt x="695642" y="798944"/>
                  </a:lnTo>
                  <a:lnTo>
                    <a:pt x="697560" y="800214"/>
                  </a:lnTo>
                  <a:lnTo>
                    <a:pt x="698982" y="800214"/>
                  </a:lnTo>
                  <a:lnTo>
                    <a:pt x="700481" y="801484"/>
                  </a:lnTo>
                  <a:lnTo>
                    <a:pt x="699617" y="802284"/>
                  </a:lnTo>
                  <a:lnTo>
                    <a:pt x="699617" y="805294"/>
                  </a:lnTo>
                  <a:lnTo>
                    <a:pt x="698766" y="807212"/>
                  </a:lnTo>
                  <a:lnTo>
                    <a:pt x="698766" y="812914"/>
                  </a:lnTo>
                  <a:lnTo>
                    <a:pt x="696569" y="814184"/>
                  </a:lnTo>
                  <a:lnTo>
                    <a:pt x="696061" y="814184"/>
                  </a:lnTo>
                  <a:lnTo>
                    <a:pt x="693369" y="811644"/>
                  </a:lnTo>
                  <a:lnTo>
                    <a:pt x="695426" y="810374"/>
                  </a:lnTo>
                  <a:lnTo>
                    <a:pt x="696925" y="811644"/>
                  </a:lnTo>
                  <a:lnTo>
                    <a:pt x="698766" y="812914"/>
                  </a:lnTo>
                  <a:lnTo>
                    <a:pt x="698766" y="807212"/>
                  </a:lnTo>
                  <a:lnTo>
                    <a:pt x="698487" y="807834"/>
                  </a:lnTo>
                  <a:lnTo>
                    <a:pt x="696277" y="809104"/>
                  </a:lnTo>
                  <a:lnTo>
                    <a:pt x="693153" y="809104"/>
                  </a:lnTo>
                  <a:lnTo>
                    <a:pt x="695071" y="806564"/>
                  </a:lnTo>
                  <a:lnTo>
                    <a:pt x="697128" y="805294"/>
                  </a:lnTo>
                  <a:lnTo>
                    <a:pt x="699617" y="805294"/>
                  </a:lnTo>
                  <a:lnTo>
                    <a:pt x="699617" y="802284"/>
                  </a:lnTo>
                  <a:lnTo>
                    <a:pt x="696353" y="805294"/>
                  </a:lnTo>
                  <a:lnTo>
                    <a:pt x="691159" y="804024"/>
                  </a:lnTo>
                  <a:lnTo>
                    <a:pt x="683552" y="801484"/>
                  </a:lnTo>
                  <a:lnTo>
                    <a:pt x="682332" y="802754"/>
                  </a:lnTo>
                  <a:lnTo>
                    <a:pt x="680554" y="805294"/>
                  </a:lnTo>
                  <a:lnTo>
                    <a:pt x="682332" y="806564"/>
                  </a:lnTo>
                  <a:lnTo>
                    <a:pt x="685330" y="805294"/>
                  </a:lnTo>
                  <a:lnTo>
                    <a:pt x="686676" y="807834"/>
                  </a:lnTo>
                  <a:lnTo>
                    <a:pt x="684974" y="809104"/>
                  </a:lnTo>
                  <a:lnTo>
                    <a:pt x="682904" y="807834"/>
                  </a:lnTo>
                  <a:lnTo>
                    <a:pt x="681062" y="809104"/>
                  </a:lnTo>
                  <a:lnTo>
                    <a:pt x="682980" y="811644"/>
                  </a:lnTo>
                  <a:lnTo>
                    <a:pt x="686104" y="810374"/>
                  </a:lnTo>
                  <a:lnTo>
                    <a:pt x="688378" y="812914"/>
                  </a:lnTo>
                  <a:lnTo>
                    <a:pt x="689737" y="812914"/>
                  </a:lnTo>
                  <a:lnTo>
                    <a:pt x="690664" y="814184"/>
                  </a:lnTo>
                  <a:lnTo>
                    <a:pt x="691019" y="820534"/>
                  </a:lnTo>
                  <a:lnTo>
                    <a:pt x="685749" y="821804"/>
                  </a:lnTo>
                  <a:lnTo>
                    <a:pt x="683260" y="821804"/>
                  </a:lnTo>
                  <a:lnTo>
                    <a:pt x="683691" y="819264"/>
                  </a:lnTo>
                  <a:lnTo>
                    <a:pt x="684403" y="816724"/>
                  </a:lnTo>
                  <a:lnTo>
                    <a:pt x="681418" y="816724"/>
                  </a:lnTo>
                  <a:lnTo>
                    <a:pt x="679132" y="819264"/>
                  </a:lnTo>
                  <a:lnTo>
                    <a:pt x="675932" y="819264"/>
                  </a:lnTo>
                  <a:lnTo>
                    <a:pt x="673442" y="820534"/>
                  </a:lnTo>
                  <a:lnTo>
                    <a:pt x="674801" y="821804"/>
                  </a:lnTo>
                  <a:lnTo>
                    <a:pt x="676783" y="824344"/>
                  </a:lnTo>
                  <a:lnTo>
                    <a:pt x="674585" y="825614"/>
                  </a:lnTo>
                  <a:lnTo>
                    <a:pt x="670737" y="826884"/>
                  </a:lnTo>
                  <a:lnTo>
                    <a:pt x="673163" y="826884"/>
                  </a:lnTo>
                  <a:lnTo>
                    <a:pt x="710819" y="816724"/>
                  </a:lnTo>
                  <a:lnTo>
                    <a:pt x="736180" y="806564"/>
                  </a:lnTo>
                  <a:lnTo>
                    <a:pt x="738822" y="805294"/>
                  </a:lnTo>
                  <a:lnTo>
                    <a:pt x="757885" y="795134"/>
                  </a:lnTo>
                  <a:lnTo>
                    <a:pt x="772147" y="786244"/>
                  </a:lnTo>
                  <a:lnTo>
                    <a:pt x="776224" y="783704"/>
                  </a:lnTo>
                  <a:lnTo>
                    <a:pt x="778179" y="782434"/>
                  </a:lnTo>
                  <a:lnTo>
                    <a:pt x="789901" y="774814"/>
                  </a:lnTo>
                  <a:lnTo>
                    <a:pt x="793813" y="772274"/>
                  </a:lnTo>
                  <a:lnTo>
                    <a:pt x="804494" y="763384"/>
                  </a:lnTo>
                  <a:lnTo>
                    <a:pt x="810590" y="758304"/>
                  </a:lnTo>
                  <a:lnTo>
                    <a:pt x="816787" y="753224"/>
                  </a:lnTo>
                  <a:lnTo>
                    <a:pt x="823112" y="748144"/>
                  </a:lnTo>
                  <a:lnTo>
                    <a:pt x="825500" y="745604"/>
                  </a:lnTo>
                  <a:lnTo>
                    <a:pt x="826693" y="744334"/>
                  </a:lnTo>
                  <a:lnTo>
                    <a:pt x="827900" y="743064"/>
                  </a:lnTo>
                  <a:lnTo>
                    <a:pt x="829094" y="741794"/>
                  </a:lnTo>
                  <a:lnTo>
                    <a:pt x="832218" y="739254"/>
                  </a:lnTo>
                  <a:lnTo>
                    <a:pt x="834428" y="734174"/>
                  </a:lnTo>
                  <a:lnTo>
                    <a:pt x="839114" y="734174"/>
                  </a:lnTo>
                  <a:lnTo>
                    <a:pt x="840181" y="731634"/>
                  </a:lnTo>
                  <a:lnTo>
                    <a:pt x="841540" y="729094"/>
                  </a:lnTo>
                  <a:lnTo>
                    <a:pt x="845731" y="727824"/>
                  </a:lnTo>
                  <a:lnTo>
                    <a:pt x="846797" y="724014"/>
                  </a:lnTo>
                  <a:lnTo>
                    <a:pt x="847153" y="724014"/>
                  </a:lnTo>
                  <a:lnTo>
                    <a:pt x="851776" y="722744"/>
                  </a:lnTo>
                  <a:lnTo>
                    <a:pt x="855192" y="720204"/>
                  </a:lnTo>
                  <a:lnTo>
                    <a:pt x="855700" y="715124"/>
                  </a:lnTo>
                  <a:lnTo>
                    <a:pt x="856830" y="713854"/>
                  </a:lnTo>
                  <a:lnTo>
                    <a:pt x="858545" y="715124"/>
                  </a:lnTo>
                  <a:lnTo>
                    <a:pt x="859180" y="713854"/>
                  </a:lnTo>
                  <a:lnTo>
                    <a:pt x="860247" y="712584"/>
                  </a:lnTo>
                  <a:lnTo>
                    <a:pt x="863447" y="708774"/>
                  </a:lnTo>
                  <a:lnTo>
                    <a:pt x="866863" y="704964"/>
                  </a:lnTo>
                  <a:lnTo>
                    <a:pt x="870204" y="701154"/>
                  </a:lnTo>
                  <a:lnTo>
                    <a:pt x="873836" y="697344"/>
                  </a:lnTo>
                  <a:lnTo>
                    <a:pt x="876160" y="694804"/>
                  </a:lnTo>
                  <a:lnTo>
                    <a:pt x="880808" y="689724"/>
                  </a:lnTo>
                  <a:lnTo>
                    <a:pt x="881303" y="689724"/>
                  </a:lnTo>
                  <a:lnTo>
                    <a:pt x="872985" y="702424"/>
                  </a:lnTo>
                  <a:lnTo>
                    <a:pt x="873696" y="702424"/>
                  </a:lnTo>
                  <a:lnTo>
                    <a:pt x="876185" y="699884"/>
                  </a:lnTo>
                  <a:lnTo>
                    <a:pt x="878890" y="697344"/>
                  </a:lnTo>
                  <a:lnTo>
                    <a:pt x="881164" y="693534"/>
                  </a:lnTo>
                  <a:lnTo>
                    <a:pt x="884034" y="689724"/>
                  </a:lnTo>
                  <a:lnTo>
                    <a:pt x="884986" y="688454"/>
                  </a:lnTo>
                  <a:lnTo>
                    <a:pt x="887857" y="684644"/>
                  </a:lnTo>
                  <a:lnTo>
                    <a:pt x="913815" y="645274"/>
                  </a:lnTo>
                  <a:lnTo>
                    <a:pt x="937996" y="598284"/>
                  </a:lnTo>
                  <a:lnTo>
                    <a:pt x="943000" y="585584"/>
                  </a:lnTo>
                  <a:lnTo>
                    <a:pt x="950506" y="566534"/>
                  </a:lnTo>
                  <a:lnTo>
                    <a:pt x="969505" y="503034"/>
                  </a:lnTo>
                  <a:lnTo>
                    <a:pt x="977849" y="458584"/>
                  </a:lnTo>
                  <a:lnTo>
                    <a:pt x="982383" y="415404"/>
                  </a:lnTo>
                  <a:lnTo>
                    <a:pt x="983449" y="386194"/>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1" name="Google Shape;3811;g2b5c250f245_0_726"/>
            <p:cNvSpPr/>
            <p:nvPr/>
          </p:nvSpPr>
          <p:spPr>
            <a:xfrm>
              <a:off x="1248676" y="8332418"/>
              <a:ext cx="826135" cy="828040"/>
            </a:xfrm>
            <a:custGeom>
              <a:rect b="b" l="l" r="r" t="t"/>
              <a:pathLst>
                <a:path extrusionOk="0" h="828040" w="826135">
                  <a:moveTo>
                    <a:pt x="7899" y="498322"/>
                  </a:moveTo>
                  <a:lnTo>
                    <a:pt x="6045" y="496341"/>
                  </a:lnTo>
                  <a:lnTo>
                    <a:pt x="4127" y="493928"/>
                  </a:lnTo>
                  <a:lnTo>
                    <a:pt x="1917" y="495350"/>
                  </a:lnTo>
                  <a:lnTo>
                    <a:pt x="0" y="496557"/>
                  </a:lnTo>
                  <a:lnTo>
                    <a:pt x="2209" y="499033"/>
                  </a:lnTo>
                  <a:lnTo>
                    <a:pt x="2489" y="501027"/>
                  </a:lnTo>
                  <a:lnTo>
                    <a:pt x="4622" y="499186"/>
                  </a:lnTo>
                  <a:lnTo>
                    <a:pt x="7899" y="498322"/>
                  </a:lnTo>
                  <a:close/>
                </a:path>
                <a:path extrusionOk="0" h="828040" w="826135">
                  <a:moveTo>
                    <a:pt x="9537" y="390575"/>
                  </a:moveTo>
                  <a:lnTo>
                    <a:pt x="9321" y="388023"/>
                  </a:lnTo>
                  <a:lnTo>
                    <a:pt x="9385" y="386384"/>
                  </a:lnTo>
                  <a:lnTo>
                    <a:pt x="9461" y="385114"/>
                  </a:lnTo>
                  <a:lnTo>
                    <a:pt x="9385" y="383260"/>
                  </a:lnTo>
                  <a:lnTo>
                    <a:pt x="7327" y="383476"/>
                  </a:lnTo>
                  <a:lnTo>
                    <a:pt x="5410" y="383755"/>
                  </a:lnTo>
                  <a:lnTo>
                    <a:pt x="5473" y="385254"/>
                  </a:lnTo>
                  <a:lnTo>
                    <a:pt x="5981" y="386740"/>
                  </a:lnTo>
                  <a:lnTo>
                    <a:pt x="5829" y="388302"/>
                  </a:lnTo>
                  <a:lnTo>
                    <a:pt x="5549" y="390728"/>
                  </a:lnTo>
                  <a:lnTo>
                    <a:pt x="9537" y="390575"/>
                  </a:lnTo>
                  <a:close/>
                </a:path>
                <a:path extrusionOk="0" h="828040" w="826135">
                  <a:moveTo>
                    <a:pt x="14401" y="512279"/>
                  </a:moveTo>
                  <a:lnTo>
                    <a:pt x="13093" y="511746"/>
                  </a:lnTo>
                  <a:lnTo>
                    <a:pt x="10960" y="512889"/>
                  </a:lnTo>
                  <a:lnTo>
                    <a:pt x="9893" y="516648"/>
                  </a:lnTo>
                  <a:lnTo>
                    <a:pt x="14401" y="512279"/>
                  </a:lnTo>
                  <a:close/>
                </a:path>
                <a:path extrusionOk="0" h="828040" w="826135">
                  <a:moveTo>
                    <a:pt x="14605" y="512356"/>
                  </a:moveTo>
                  <a:lnTo>
                    <a:pt x="14579" y="512102"/>
                  </a:lnTo>
                  <a:lnTo>
                    <a:pt x="14401" y="512279"/>
                  </a:lnTo>
                  <a:lnTo>
                    <a:pt x="14605" y="512356"/>
                  </a:lnTo>
                  <a:close/>
                </a:path>
                <a:path extrusionOk="0" h="828040" w="826135">
                  <a:moveTo>
                    <a:pt x="20485" y="514807"/>
                  </a:moveTo>
                  <a:lnTo>
                    <a:pt x="16789" y="513245"/>
                  </a:lnTo>
                  <a:lnTo>
                    <a:pt x="14605" y="512356"/>
                  </a:lnTo>
                  <a:lnTo>
                    <a:pt x="15011" y="518718"/>
                  </a:lnTo>
                  <a:lnTo>
                    <a:pt x="17856" y="519709"/>
                  </a:lnTo>
                  <a:lnTo>
                    <a:pt x="18288" y="517359"/>
                  </a:lnTo>
                  <a:lnTo>
                    <a:pt x="20485" y="514807"/>
                  </a:lnTo>
                  <a:close/>
                </a:path>
                <a:path extrusionOk="0" h="828040" w="826135">
                  <a:moveTo>
                    <a:pt x="34150" y="551878"/>
                  </a:moveTo>
                  <a:lnTo>
                    <a:pt x="33718" y="549046"/>
                  </a:lnTo>
                  <a:lnTo>
                    <a:pt x="31661" y="547268"/>
                  </a:lnTo>
                  <a:lnTo>
                    <a:pt x="29730" y="545490"/>
                  </a:lnTo>
                  <a:lnTo>
                    <a:pt x="26682" y="548335"/>
                  </a:lnTo>
                  <a:lnTo>
                    <a:pt x="28600" y="550887"/>
                  </a:lnTo>
                  <a:lnTo>
                    <a:pt x="30162" y="553300"/>
                  </a:lnTo>
                  <a:lnTo>
                    <a:pt x="30734" y="554228"/>
                  </a:lnTo>
                  <a:lnTo>
                    <a:pt x="30734" y="556285"/>
                  </a:lnTo>
                  <a:lnTo>
                    <a:pt x="32575" y="555510"/>
                  </a:lnTo>
                  <a:lnTo>
                    <a:pt x="34150" y="551878"/>
                  </a:lnTo>
                  <a:close/>
                </a:path>
                <a:path extrusionOk="0" h="828040" w="826135">
                  <a:moveTo>
                    <a:pt x="46304" y="440867"/>
                  </a:moveTo>
                  <a:lnTo>
                    <a:pt x="45669" y="438315"/>
                  </a:lnTo>
                  <a:lnTo>
                    <a:pt x="44602" y="436105"/>
                  </a:lnTo>
                  <a:lnTo>
                    <a:pt x="43040" y="435610"/>
                  </a:lnTo>
                  <a:lnTo>
                    <a:pt x="40830" y="436753"/>
                  </a:lnTo>
                  <a:lnTo>
                    <a:pt x="38061" y="438099"/>
                  </a:lnTo>
                  <a:lnTo>
                    <a:pt x="38989" y="440016"/>
                  </a:lnTo>
                  <a:lnTo>
                    <a:pt x="40119" y="442709"/>
                  </a:lnTo>
                  <a:lnTo>
                    <a:pt x="43675" y="438670"/>
                  </a:lnTo>
                  <a:lnTo>
                    <a:pt x="43319" y="440296"/>
                  </a:lnTo>
                  <a:lnTo>
                    <a:pt x="43459" y="441363"/>
                  </a:lnTo>
                  <a:lnTo>
                    <a:pt x="44818" y="441502"/>
                  </a:lnTo>
                  <a:lnTo>
                    <a:pt x="46304" y="440867"/>
                  </a:lnTo>
                  <a:close/>
                </a:path>
                <a:path extrusionOk="0" h="828040" w="826135">
                  <a:moveTo>
                    <a:pt x="49009" y="459968"/>
                  </a:moveTo>
                  <a:lnTo>
                    <a:pt x="48945" y="456349"/>
                  </a:lnTo>
                  <a:lnTo>
                    <a:pt x="45453" y="454291"/>
                  </a:lnTo>
                  <a:lnTo>
                    <a:pt x="43815" y="454152"/>
                  </a:lnTo>
                  <a:lnTo>
                    <a:pt x="44030" y="455853"/>
                  </a:lnTo>
                  <a:lnTo>
                    <a:pt x="42113" y="458978"/>
                  </a:lnTo>
                  <a:lnTo>
                    <a:pt x="43103" y="461175"/>
                  </a:lnTo>
                  <a:lnTo>
                    <a:pt x="43751" y="463804"/>
                  </a:lnTo>
                  <a:lnTo>
                    <a:pt x="46024" y="462813"/>
                  </a:lnTo>
                  <a:lnTo>
                    <a:pt x="47739" y="461606"/>
                  </a:lnTo>
                  <a:lnTo>
                    <a:pt x="49009" y="459968"/>
                  </a:lnTo>
                  <a:close/>
                </a:path>
                <a:path extrusionOk="0" h="828040" w="826135">
                  <a:moveTo>
                    <a:pt x="63741" y="477443"/>
                  </a:moveTo>
                  <a:lnTo>
                    <a:pt x="60756" y="477875"/>
                  </a:lnTo>
                  <a:lnTo>
                    <a:pt x="58470" y="476173"/>
                  </a:lnTo>
                  <a:lnTo>
                    <a:pt x="55270" y="475246"/>
                  </a:lnTo>
                  <a:lnTo>
                    <a:pt x="56629" y="479082"/>
                  </a:lnTo>
                  <a:lnTo>
                    <a:pt x="60325" y="479298"/>
                  </a:lnTo>
                  <a:lnTo>
                    <a:pt x="62179" y="481711"/>
                  </a:lnTo>
                  <a:lnTo>
                    <a:pt x="63246" y="480428"/>
                  </a:lnTo>
                  <a:lnTo>
                    <a:pt x="63525" y="479145"/>
                  </a:lnTo>
                  <a:lnTo>
                    <a:pt x="63741" y="477443"/>
                  </a:lnTo>
                  <a:close/>
                </a:path>
                <a:path extrusionOk="0" h="828040" w="826135">
                  <a:moveTo>
                    <a:pt x="64236" y="528942"/>
                  </a:moveTo>
                  <a:lnTo>
                    <a:pt x="62534" y="527240"/>
                  </a:lnTo>
                  <a:lnTo>
                    <a:pt x="61531" y="524967"/>
                  </a:lnTo>
                  <a:lnTo>
                    <a:pt x="59182" y="526034"/>
                  </a:lnTo>
                  <a:lnTo>
                    <a:pt x="55130" y="526097"/>
                  </a:lnTo>
                  <a:lnTo>
                    <a:pt x="53428" y="526453"/>
                  </a:lnTo>
                  <a:lnTo>
                    <a:pt x="52006" y="528231"/>
                  </a:lnTo>
                  <a:lnTo>
                    <a:pt x="51295" y="529869"/>
                  </a:lnTo>
                  <a:lnTo>
                    <a:pt x="54343" y="530720"/>
                  </a:lnTo>
                  <a:lnTo>
                    <a:pt x="58610" y="531355"/>
                  </a:lnTo>
                  <a:lnTo>
                    <a:pt x="59334" y="527596"/>
                  </a:lnTo>
                  <a:lnTo>
                    <a:pt x="61607" y="528726"/>
                  </a:lnTo>
                  <a:lnTo>
                    <a:pt x="64236" y="528942"/>
                  </a:lnTo>
                  <a:close/>
                </a:path>
                <a:path extrusionOk="0" h="828040" w="826135">
                  <a:moveTo>
                    <a:pt x="107696" y="621779"/>
                  </a:moveTo>
                  <a:lnTo>
                    <a:pt x="106845" y="619213"/>
                  </a:lnTo>
                  <a:lnTo>
                    <a:pt x="105918" y="616724"/>
                  </a:lnTo>
                  <a:lnTo>
                    <a:pt x="104140" y="614603"/>
                  </a:lnTo>
                  <a:lnTo>
                    <a:pt x="102006" y="613752"/>
                  </a:lnTo>
                  <a:lnTo>
                    <a:pt x="101079" y="615873"/>
                  </a:lnTo>
                  <a:lnTo>
                    <a:pt x="101434" y="618439"/>
                  </a:lnTo>
                  <a:lnTo>
                    <a:pt x="102501" y="620852"/>
                  </a:lnTo>
                  <a:lnTo>
                    <a:pt x="103720" y="623265"/>
                  </a:lnTo>
                  <a:lnTo>
                    <a:pt x="106426" y="623760"/>
                  </a:lnTo>
                  <a:lnTo>
                    <a:pt x="107696" y="621779"/>
                  </a:lnTo>
                  <a:close/>
                </a:path>
                <a:path extrusionOk="0" h="828040" w="826135">
                  <a:moveTo>
                    <a:pt x="109550" y="457200"/>
                  </a:moveTo>
                  <a:lnTo>
                    <a:pt x="109194" y="455358"/>
                  </a:lnTo>
                  <a:lnTo>
                    <a:pt x="108699" y="452653"/>
                  </a:lnTo>
                  <a:lnTo>
                    <a:pt x="106210" y="451878"/>
                  </a:lnTo>
                  <a:lnTo>
                    <a:pt x="103860" y="451523"/>
                  </a:lnTo>
                  <a:lnTo>
                    <a:pt x="102298" y="451307"/>
                  </a:lnTo>
                  <a:lnTo>
                    <a:pt x="100799" y="452234"/>
                  </a:lnTo>
                  <a:lnTo>
                    <a:pt x="101587" y="456844"/>
                  </a:lnTo>
                  <a:lnTo>
                    <a:pt x="104279" y="456844"/>
                  </a:lnTo>
                  <a:lnTo>
                    <a:pt x="106273" y="457276"/>
                  </a:lnTo>
                  <a:lnTo>
                    <a:pt x="107848" y="457200"/>
                  </a:lnTo>
                  <a:lnTo>
                    <a:pt x="109550" y="457200"/>
                  </a:lnTo>
                  <a:close/>
                </a:path>
                <a:path extrusionOk="0" h="828040" w="826135">
                  <a:moveTo>
                    <a:pt x="113106" y="658634"/>
                  </a:moveTo>
                  <a:lnTo>
                    <a:pt x="112395" y="656005"/>
                  </a:lnTo>
                  <a:lnTo>
                    <a:pt x="111899" y="653453"/>
                  </a:lnTo>
                  <a:lnTo>
                    <a:pt x="110756" y="651954"/>
                  </a:lnTo>
                  <a:lnTo>
                    <a:pt x="109410" y="653021"/>
                  </a:lnTo>
                  <a:lnTo>
                    <a:pt x="107137" y="656082"/>
                  </a:lnTo>
                  <a:lnTo>
                    <a:pt x="107911" y="659206"/>
                  </a:lnTo>
                  <a:lnTo>
                    <a:pt x="111607" y="661187"/>
                  </a:lnTo>
                  <a:lnTo>
                    <a:pt x="113106" y="658634"/>
                  </a:lnTo>
                  <a:close/>
                </a:path>
                <a:path extrusionOk="0" h="828040" w="826135">
                  <a:moveTo>
                    <a:pt x="115239" y="219976"/>
                  </a:moveTo>
                  <a:lnTo>
                    <a:pt x="113182" y="218414"/>
                  </a:lnTo>
                  <a:lnTo>
                    <a:pt x="110972" y="217919"/>
                  </a:lnTo>
                  <a:lnTo>
                    <a:pt x="108978" y="217208"/>
                  </a:lnTo>
                  <a:lnTo>
                    <a:pt x="110185" y="213931"/>
                  </a:lnTo>
                  <a:lnTo>
                    <a:pt x="108407" y="216852"/>
                  </a:lnTo>
                  <a:lnTo>
                    <a:pt x="109550" y="220040"/>
                  </a:lnTo>
                  <a:lnTo>
                    <a:pt x="112750" y="222097"/>
                  </a:lnTo>
                  <a:lnTo>
                    <a:pt x="115239" y="222605"/>
                  </a:lnTo>
                  <a:lnTo>
                    <a:pt x="115239" y="219976"/>
                  </a:lnTo>
                  <a:close/>
                </a:path>
                <a:path extrusionOk="0" h="828040" w="826135">
                  <a:moveTo>
                    <a:pt x="117729" y="481850"/>
                  </a:moveTo>
                  <a:lnTo>
                    <a:pt x="117373" y="477799"/>
                  </a:lnTo>
                  <a:lnTo>
                    <a:pt x="115316" y="477164"/>
                  </a:lnTo>
                  <a:lnTo>
                    <a:pt x="113322" y="476808"/>
                  </a:lnTo>
                  <a:lnTo>
                    <a:pt x="111760" y="476453"/>
                  </a:lnTo>
                  <a:lnTo>
                    <a:pt x="110337" y="477304"/>
                  </a:lnTo>
                  <a:lnTo>
                    <a:pt x="110617" y="479082"/>
                  </a:lnTo>
                  <a:lnTo>
                    <a:pt x="110896" y="481139"/>
                  </a:lnTo>
                  <a:lnTo>
                    <a:pt x="111112" y="483489"/>
                  </a:lnTo>
                  <a:lnTo>
                    <a:pt x="113182" y="484619"/>
                  </a:lnTo>
                  <a:lnTo>
                    <a:pt x="114884" y="484695"/>
                  </a:lnTo>
                  <a:lnTo>
                    <a:pt x="117729" y="481850"/>
                  </a:lnTo>
                  <a:close/>
                </a:path>
                <a:path extrusionOk="0" h="828040" w="826135">
                  <a:moveTo>
                    <a:pt x="125133" y="53340"/>
                  </a:moveTo>
                  <a:lnTo>
                    <a:pt x="121780" y="55397"/>
                  </a:lnTo>
                  <a:lnTo>
                    <a:pt x="118872" y="57315"/>
                  </a:lnTo>
                  <a:lnTo>
                    <a:pt x="116230" y="59664"/>
                  </a:lnTo>
                  <a:lnTo>
                    <a:pt x="115671" y="62014"/>
                  </a:lnTo>
                  <a:lnTo>
                    <a:pt x="118021" y="62725"/>
                  </a:lnTo>
                  <a:lnTo>
                    <a:pt x="121285" y="60655"/>
                  </a:lnTo>
                  <a:lnTo>
                    <a:pt x="125056" y="58889"/>
                  </a:lnTo>
                  <a:lnTo>
                    <a:pt x="125133" y="53340"/>
                  </a:lnTo>
                  <a:close/>
                </a:path>
                <a:path extrusionOk="0" h="828040" w="826135">
                  <a:moveTo>
                    <a:pt x="131457" y="639394"/>
                  </a:moveTo>
                  <a:lnTo>
                    <a:pt x="123863" y="631761"/>
                  </a:lnTo>
                  <a:lnTo>
                    <a:pt x="119087" y="634771"/>
                  </a:lnTo>
                  <a:lnTo>
                    <a:pt x="122999" y="636473"/>
                  </a:lnTo>
                  <a:lnTo>
                    <a:pt x="126199" y="639457"/>
                  </a:lnTo>
                  <a:lnTo>
                    <a:pt x="131457" y="639394"/>
                  </a:lnTo>
                  <a:close/>
                </a:path>
                <a:path extrusionOk="0" h="828040" w="826135">
                  <a:moveTo>
                    <a:pt x="159346" y="696214"/>
                  </a:moveTo>
                  <a:lnTo>
                    <a:pt x="158991" y="693369"/>
                  </a:lnTo>
                  <a:lnTo>
                    <a:pt x="157213" y="691807"/>
                  </a:lnTo>
                  <a:lnTo>
                    <a:pt x="156857" y="693864"/>
                  </a:lnTo>
                  <a:lnTo>
                    <a:pt x="156997" y="696137"/>
                  </a:lnTo>
                  <a:lnTo>
                    <a:pt x="156070" y="697915"/>
                  </a:lnTo>
                  <a:lnTo>
                    <a:pt x="154292" y="701535"/>
                  </a:lnTo>
                  <a:lnTo>
                    <a:pt x="155790" y="703237"/>
                  </a:lnTo>
                  <a:lnTo>
                    <a:pt x="158851" y="704596"/>
                  </a:lnTo>
                  <a:lnTo>
                    <a:pt x="159346" y="696214"/>
                  </a:lnTo>
                  <a:close/>
                </a:path>
                <a:path extrusionOk="0" h="828040" w="826135">
                  <a:moveTo>
                    <a:pt x="169938" y="623265"/>
                  </a:moveTo>
                  <a:lnTo>
                    <a:pt x="169519" y="621626"/>
                  </a:lnTo>
                  <a:lnTo>
                    <a:pt x="166458" y="620064"/>
                  </a:lnTo>
                  <a:lnTo>
                    <a:pt x="164680" y="620636"/>
                  </a:lnTo>
                  <a:lnTo>
                    <a:pt x="163042" y="621487"/>
                  </a:lnTo>
                  <a:lnTo>
                    <a:pt x="161899" y="623620"/>
                  </a:lnTo>
                  <a:lnTo>
                    <a:pt x="163753" y="624547"/>
                  </a:lnTo>
                  <a:lnTo>
                    <a:pt x="165531" y="625322"/>
                  </a:lnTo>
                  <a:lnTo>
                    <a:pt x="167601" y="624827"/>
                  </a:lnTo>
                  <a:lnTo>
                    <a:pt x="169227" y="624471"/>
                  </a:lnTo>
                  <a:lnTo>
                    <a:pt x="169938" y="623265"/>
                  </a:lnTo>
                  <a:close/>
                </a:path>
                <a:path extrusionOk="0" h="828040" w="826135">
                  <a:moveTo>
                    <a:pt x="170802" y="610273"/>
                  </a:moveTo>
                  <a:lnTo>
                    <a:pt x="170649" y="607072"/>
                  </a:lnTo>
                  <a:lnTo>
                    <a:pt x="170014" y="605650"/>
                  </a:lnTo>
                  <a:lnTo>
                    <a:pt x="169443" y="604227"/>
                  </a:lnTo>
                  <a:lnTo>
                    <a:pt x="168668" y="603097"/>
                  </a:lnTo>
                  <a:lnTo>
                    <a:pt x="166890" y="603656"/>
                  </a:lnTo>
                  <a:lnTo>
                    <a:pt x="165112" y="607072"/>
                  </a:lnTo>
                  <a:lnTo>
                    <a:pt x="166814" y="611263"/>
                  </a:lnTo>
                  <a:lnTo>
                    <a:pt x="167601" y="612254"/>
                  </a:lnTo>
                  <a:lnTo>
                    <a:pt x="168021" y="614248"/>
                  </a:lnTo>
                  <a:lnTo>
                    <a:pt x="169799" y="613537"/>
                  </a:lnTo>
                  <a:lnTo>
                    <a:pt x="170802" y="610273"/>
                  </a:lnTo>
                  <a:close/>
                </a:path>
                <a:path extrusionOk="0" h="828040" w="826135">
                  <a:moveTo>
                    <a:pt x="171792" y="122453"/>
                  </a:moveTo>
                  <a:lnTo>
                    <a:pt x="168452" y="119964"/>
                  </a:lnTo>
                  <a:lnTo>
                    <a:pt x="167030" y="116916"/>
                  </a:lnTo>
                  <a:lnTo>
                    <a:pt x="163182" y="117055"/>
                  </a:lnTo>
                  <a:lnTo>
                    <a:pt x="163537" y="119824"/>
                  </a:lnTo>
                  <a:lnTo>
                    <a:pt x="165531" y="121602"/>
                  </a:lnTo>
                  <a:lnTo>
                    <a:pt x="165747" y="124091"/>
                  </a:lnTo>
                  <a:lnTo>
                    <a:pt x="168668" y="125361"/>
                  </a:lnTo>
                  <a:lnTo>
                    <a:pt x="168097" y="123380"/>
                  </a:lnTo>
                  <a:lnTo>
                    <a:pt x="171792" y="122453"/>
                  </a:lnTo>
                  <a:close/>
                </a:path>
                <a:path extrusionOk="0" h="828040" w="826135">
                  <a:moveTo>
                    <a:pt x="182676" y="145897"/>
                  </a:moveTo>
                  <a:lnTo>
                    <a:pt x="181686" y="143903"/>
                  </a:lnTo>
                  <a:lnTo>
                    <a:pt x="181470" y="141630"/>
                  </a:lnTo>
                  <a:lnTo>
                    <a:pt x="178409" y="141274"/>
                  </a:lnTo>
                  <a:lnTo>
                    <a:pt x="179120" y="143052"/>
                  </a:lnTo>
                  <a:lnTo>
                    <a:pt x="177419" y="144538"/>
                  </a:lnTo>
                  <a:lnTo>
                    <a:pt x="177774" y="145605"/>
                  </a:lnTo>
                  <a:lnTo>
                    <a:pt x="178689" y="148018"/>
                  </a:lnTo>
                  <a:lnTo>
                    <a:pt x="180619" y="146392"/>
                  </a:lnTo>
                  <a:lnTo>
                    <a:pt x="182676" y="145897"/>
                  </a:lnTo>
                  <a:close/>
                </a:path>
                <a:path extrusionOk="0" h="828040" w="826135">
                  <a:moveTo>
                    <a:pt x="183172" y="109956"/>
                  </a:moveTo>
                  <a:lnTo>
                    <a:pt x="182537" y="107111"/>
                  </a:lnTo>
                  <a:lnTo>
                    <a:pt x="180759" y="105270"/>
                  </a:lnTo>
                  <a:lnTo>
                    <a:pt x="181254" y="109105"/>
                  </a:lnTo>
                  <a:lnTo>
                    <a:pt x="179616" y="108102"/>
                  </a:lnTo>
                  <a:lnTo>
                    <a:pt x="178981" y="109880"/>
                  </a:lnTo>
                  <a:lnTo>
                    <a:pt x="179832" y="113220"/>
                  </a:lnTo>
                  <a:lnTo>
                    <a:pt x="181610" y="113576"/>
                  </a:lnTo>
                  <a:lnTo>
                    <a:pt x="181330" y="111874"/>
                  </a:lnTo>
                  <a:lnTo>
                    <a:pt x="182676" y="111163"/>
                  </a:lnTo>
                  <a:lnTo>
                    <a:pt x="183172" y="109956"/>
                  </a:lnTo>
                  <a:close/>
                </a:path>
                <a:path extrusionOk="0" h="828040" w="826135">
                  <a:moveTo>
                    <a:pt x="183667" y="621347"/>
                  </a:moveTo>
                  <a:lnTo>
                    <a:pt x="183248" y="619785"/>
                  </a:lnTo>
                  <a:lnTo>
                    <a:pt x="183248" y="617728"/>
                  </a:lnTo>
                  <a:lnTo>
                    <a:pt x="180759" y="617867"/>
                  </a:lnTo>
                  <a:lnTo>
                    <a:pt x="178689" y="619645"/>
                  </a:lnTo>
                  <a:lnTo>
                    <a:pt x="179120" y="621271"/>
                  </a:lnTo>
                  <a:lnTo>
                    <a:pt x="179197" y="623481"/>
                  </a:lnTo>
                  <a:lnTo>
                    <a:pt x="181749" y="623620"/>
                  </a:lnTo>
                  <a:lnTo>
                    <a:pt x="183667" y="621347"/>
                  </a:lnTo>
                  <a:close/>
                </a:path>
                <a:path extrusionOk="0" h="828040" w="826135">
                  <a:moveTo>
                    <a:pt x="188582" y="127927"/>
                  </a:moveTo>
                  <a:lnTo>
                    <a:pt x="186867" y="126365"/>
                  </a:lnTo>
                  <a:lnTo>
                    <a:pt x="184454" y="125501"/>
                  </a:lnTo>
                  <a:lnTo>
                    <a:pt x="183959" y="128066"/>
                  </a:lnTo>
                  <a:lnTo>
                    <a:pt x="185305" y="131902"/>
                  </a:lnTo>
                  <a:lnTo>
                    <a:pt x="186944" y="133388"/>
                  </a:lnTo>
                  <a:lnTo>
                    <a:pt x="187591" y="131051"/>
                  </a:lnTo>
                  <a:lnTo>
                    <a:pt x="186372" y="129057"/>
                  </a:lnTo>
                  <a:lnTo>
                    <a:pt x="188582" y="127927"/>
                  </a:lnTo>
                  <a:close/>
                </a:path>
                <a:path extrusionOk="0" h="828040" w="826135">
                  <a:moveTo>
                    <a:pt x="197192" y="5181"/>
                  </a:moveTo>
                  <a:lnTo>
                    <a:pt x="193700" y="2349"/>
                  </a:lnTo>
                  <a:lnTo>
                    <a:pt x="192354" y="2273"/>
                  </a:lnTo>
                  <a:lnTo>
                    <a:pt x="191071" y="3124"/>
                  </a:lnTo>
                  <a:lnTo>
                    <a:pt x="190855" y="4902"/>
                  </a:lnTo>
                  <a:lnTo>
                    <a:pt x="191350" y="6959"/>
                  </a:lnTo>
                  <a:lnTo>
                    <a:pt x="193065" y="6540"/>
                  </a:lnTo>
                  <a:lnTo>
                    <a:pt x="194487" y="6464"/>
                  </a:lnTo>
                  <a:lnTo>
                    <a:pt x="197192" y="5181"/>
                  </a:lnTo>
                  <a:close/>
                </a:path>
                <a:path extrusionOk="0" h="828040" w="826135">
                  <a:moveTo>
                    <a:pt x="199682" y="114566"/>
                  </a:moveTo>
                  <a:lnTo>
                    <a:pt x="197904" y="111023"/>
                  </a:lnTo>
                  <a:lnTo>
                    <a:pt x="197612" y="108750"/>
                  </a:lnTo>
                  <a:lnTo>
                    <a:pt x="197548" y="106832"/>
                  </a:lnTo>
                  <a:lnTo>
                    <a:pt x="195262" y="107530"/>
                  </a:lnTo>
                  <a:lnTo>
                    <a:pt x="194056" y="109524"/>
                  </a:lnTo>
                  <a:lnTo>
                    <a:pt x="195338" y="114642"/>
                  </a:lnTo>
                  <a:lnTo>
                    <a:pt x="197548" y="115709"/>
                  </a:lnTo>
                  <a:lnTo>
                    <a:pt x="199682" y="114566"/>
                  </a:lnTo>
                  <a:close/>
                </a:path>
                <a:path extrusionOk="0" h="828040" w="826135">
                  <a:moveTo>
                    <a:pt x="219024" y="85737"/>
                  </a:moveTo>
                  <a:lnTo>
                    <a:pt x="217462" y="84175"/>
                  </a:lnTo>
                  <a:lnTo>
                    <a:pt x="215900" y="81902"/>
                  </a:lnTo>
                  <a:lnTo>
                    <a:pt x="213906" y="84099"/>
                  </a:lnTo>
                  <a:lnTo>
                    <a:pt x="212267" y="84810"/>
                  </a:lnTo>
                  <a:lnTo>
                    <a:pt x="210210" y="83743"/>
                  </a:lnTo>
                  <a:lnTo>
                    <a:pt x="210134" y="85166"/>
                  </a:lnTo>
                  <a:lnTo>
                    <a:pt x="210134" y="86588"/>
                  </a:lnTo>
                  <a:lnTo>
                    <a:pt x="210058" y="88709"/>
                  </a:lnTo>
                  <a:lnTo>
                    <a:pt x="211632" y="89712"/>
                  </a:lnTo>
                  <a:lnTo>
                    <a:pt x="213055" y="90843"/>
                  </a:lnTo>
                  <a:lnTo>
                    <a:pt x="214757" y="88785"/>
                  </a:lnTo>
                  <a:lnTo>
                    <a:pt x="215963" y="86296"/>
                  </a:lnTo>
                  <a:lnTo>
                    <a:pt x="219024" y="85737"/>
                  </a:lnTo>
                  <a:close/>
                </a:path>
                <a:path extrusionOk="0" h="828040" w="826135">
                  <a:moveTo>
                    <a:pt x="222580" y="3263"/>
                  </a:moveTo>
                  <a:lnTo>
                    <a:pt x="220383" y="1854"/>
                  </a:lnTo>
                  <a:lnTo>
                    <a:pt x="218960" y="0"/>
                  </a:lnTo>
                  <a:lnTo>
                    <a:pt x="217246" y="2844"/>
                  </a:lnTo>
                  <a:lnTo>
                    <a:pt x="214972" y="3124"/>
                  </a:lnTo>
                  <a:lnTo>
                    <a:pt x="209854" y="1282"/>
                  </a:lnTo>
                  <a:lnTo>
                    <a:pt x="206146" y="2273"/>
                  </a:lnTo>
                  <a:lnTo>
                    <a:pt x="202590" y="6324"/>
                  </a:lnTo>
                  <a:lnTo>
                    <a:pt x="206857" y="7607"/>
                  </a:lnTo>
                  <a:lnTo>
                    <a:pt x="208076" y="7099"/>
                  </a:lnTo>
                  <a:lnTo>
                    <a:pt x="209499" y="2908"/>
                  </a:lnTo>
                  <a:lnTo>
                    <a:pt x="213550" y="6743"/>
                  </a:lnTo>
                  <a:lnTo>
                    <a:pt x="217678" y="4978"/>
                  </a:lnTo>
                  <a:lnTo>
                    <a:pt x="222580" y="3263"/>
                  </a:lnTo>
                  <a:close/>
                </a:path>
                <a:path extrusionOk="0" h="828040" w="826135">
                  <a:moveTo>
                    <a:pt x="229336" y="708634"/>
                  </a:moveTo>
                  <a:lnTo>
                    <a:pt x="223647" y="703948"/>
                  </a:lnTo>
                  <a:lnTo>
                    <a:pt x="220738" y="704303"/>
                  </a:lnTo>
                  <a:lnTo>
                    <a:pt x="222084" y="706221"/>
                  </a:lnTo>
                  <a:lnTo>
                    <a:pt x="222732" y="708215"/>
                  </a:lnTo>
                  <a:lnTo>
                    <a:pt x="223507" y="713181"/>
                  </a:lnTo>
                  <a:lnTo>
                    <a:pt x="226212" y="712330"/>
                  </a:lnTo>
                  <a:lnTo>
                    <a:pt x="228066" y="712685"/>
                  </a:lnTo>
                  <a:lnTo>
                    <a:pt x="229336" y="711123"/>
                  </a:lnTo>
                  <a:lnTo>
                    <a:pt x="229336" y="708634"/>
                  </a:lnTo>
                  <a:close/>
                </a:path>
                <a:path extrusionOk="0" h="828040" w="826135">
                  <a:moveTo>
                    <a:pt x="246278" y="720293"/>
                  </a:moveTo>
                  <a:lnTo>
                    <a:pt x="245846" y="718019"/>
                  </a:lnTo>
                  <a:lnTo>
                    <a:pt x="245351" y="715594"/>
                  </a:lnTo>
                  <a:lnTo>
                    <a:pt x="243357" y="714108"/>
                  </a:lnTo>
                  <a:lnTo>
                    <a:pt x="242570" y="713473"/>
                  </a:lnTo>
                  <a:lnTo>
                    <a:pt x="241363" y="713333"/>
                  </a:lnTo>
                  <a:lnTo>
                    <a:pt x="240931" y="714959"/>
                  </a:lnTo>
                  <a:lnTo>
                    <a:pt x="241935" y="717169"/>
                  </a:lnTo>
                  <a:lnTo>
                    <a:pt x="243065" y="719289"/>
                  </a:lnTo>
                  <a:lnTo>
                    <a:pt x="244995" y="720928"/>
                  </a:lnTo>
                  <a:lnTo>
                    <a:pt x="246278" y="720293"/>
                  </a:lnTo>
                  <a:close/>
                </a:path>
                <a:path extrusionOk="0" h="828040" w="826135">
                  <a:moveTo>
                    <a:pt x="246481" y="731939"/>
                  </a:moveTo>
                  <a:lnTo>
                    <a:pt x="244703" y="730021"/>
                  </a:lnTo>
                  <a:lnTo>
                    <a:pt x="241858" y="729234"/>
                  </a:lnTo>
                  <a:lnTo>
                    <a:pt x="241795" y="732002"/>
                  </a:lnTo>
                  <a:lnTo>
                    <a:pt x="243928" y="735698"/>
                  </a:lnTo>
                  <a:lnTo>
                    <a:pt x="246062" y="733717"/>
                  </a:lnTo>
                  <a:lnTo>
                    <a:pt x="246481" y="731939"/>
                  </a:lnTo>
                  <a:close/>
                </a:path>
                <a:path extrusionOk="0" h="828040" w="826135">
                  <a:moveTo>
                    <a:pt x="312496" y="155194"/>
                  </a:moveTo>
                  <a:lnTo>
                    <a:pt x="309943" y="154063"/>
                  </a:lnTo>
                  <a:lnTo>
                    <a:pt x="307098" y="154774"/>
                  </a:lnTo>
                  <a:lnTo>
                    <a:pt x="304393" y="155625"/>
                  </a:lnTo>
                  <a:lnTo>
                    <a:pt x="301967" y="157403"/>
                  </a:lnTo>
                  <a:lnTo>
                    <a:pt x="305028" y="158318"/>
                  </a:lnTo>
                  <a:lnTo>
                    <a:pt x="307809" y="157403"/>
                  </a:lnTo>
                  <a:lnTo>
                    <a:pt x="310654" y="156756"/>
                  </a:lnTo>
                  <a:lnTo>
                    <a:pt x="312496" y="155194"/>
                  </a:lnTo>
                  <a:close/>
                </a:path>
                <a:path extrusionOk="0" h="828040" w="826135">
                  <a:moveTo>
                    <a:pt x="320179" y="26428"/>
                  </a:moveTo>
                  <a:lnTo>
                    <a:pt x="316979" y="24155"/>
                  </a:lnTo>
                  <a:lnTo>
                    <a:pt x="313499" y="24930"/>
                  </a:lnTo>
                  <a:lnTo>
                    <a:pt x="314985" y="28765"/>
                  </a:lnTo>
                  <a:lnTo>
                    <a:pt x="316128" y="29616"/>
                  </a:lnTo>
                  <a:lnTo>
                    <a:pt x="317334" y="29413"/>
                  </a:lnTo>
                  <a:lnTo>
                    <a:pt x="317766" y="27495"/>
                  </a:lnTo>
                  <a:lnTo>
                    <a:pt x="320179" y="26428"/>
                  </a:lnTo>
                  <a:close/>
                </a:path>
                <a:path extrusionOk="0" h="828040" w="826135">
                  <a:moveTo>
                    <a:pt x="364007" y="94818"/>
                  </a:moveTo>
                  <a:lnTo>
                    <a:pt x="360299" y="95465"/>
                  </a:lnTo>
                  <a:lnTo>
                    <a:pt x="357809" y="97383"/>
                  </a:lnTo>
                  <a:lnTo>
                    <a:pt x="355815" y="100723"/>
                  </a:lnTo>
                  <a:lnTo>
                    <a:pt x="360654" y="101434"/>
                  </a:lnTo>
                  <a:lnTo>
                    <a:pt x="362648" y="98653"/>
                  </a:lnTo>
                  <a:lnTo>
                    <a:pt x="364007" y="94818"/>
                  </a:lnTo>
                  <a:close/>
                </a:path>
                <a:path extrusionOk="0" h="828040" w="826135">
                  <a:moveTo>
                    <a:pt x="413588" y="84670"/>
                  </a:moveTo>
                  <a:lnTo>
                    <a:pt x="406971" y="82537"/>
                  </a:lnTo>
                  <a:lnTo>
                    <a:pt x="404266" y="82677"/>
                  </a:lnTo>
                  <a:lnTo>
                    <a:pt x="401993" y="85090"/>
                  </a:lnTo>
                  <a:lnTo>
                    <a:pt x="406463" y="85521"/>
                  </a:lnTo>
                  <a:lnTo>
                    <a:pt x="407962" y="85877"/>
                  </a:lnTo>
                  <a:lnTo>
                    <a:pt x="407530" y="89420"/>
                  </a:lnTo>
                  <a:lnTo>
                    <a:pt x="409384" y="87007"/>
                  </a:lnTo>
                  <a:lnTo>
                    <a:pt x="410095" y="86652"/>
                  </a:lnTo>
                  <a:lnTo>
                    <a:pt x="413588" y="84670"/>
                  </a:lnTo>
                  <a:close/>
                </a:path>
                <a:path extrusionOk="0" h="828040" w="826135">
                  <a:moveTo>
                    <a:pt x="416217" y="95389"/>
                  </a:moveTo>
                  <a:lnTo>
                    <a:pt x="413372" y="95250"/>
                  </a:lnTo>
                  <a:lnTo>
                    <a:pt x="411657" y="96177"/>
                  </a:lnTo>
                  <a:lnTo>
                    <a:pt x="411810" y="99517"/>
                  </a:lnTo>
                  <a:lnTo>
                    <a:pt x="408889" y="98234"/>
                  </a:lnTo>
                  <a:lnTo>
                    <a:pt x="406539" y="98869"/>
                  </a:lnTo>
                  <a:lnTo>
                    <a:pt x="404482" y="100723"/>
                  </a:lnTo>
                  <a:lnTo>
                    <a:pt x="403059" y="102425"/>
                  </a:lnTo>
                  <a:lnTo>
                    <a:pt x="404050" y="103136"/>
                  </a:lnTo>
                  <a:lnTo>
                    <a:pt x="406184" y="102425"/>
                  </a:lnTo>
                  <a:lnTo>
                    <a:pt x="408317" y="101003"/>
                  </a:lnTo>
                  <a:lnTo>
                    <a:pt x="412229" y="101282"/>
                  </a:lnTo>
                  <a:lnTo>
                    <a:pt x="414718" y="99517"/>
                  </a:lnTo>
                  <a:lnTo>
                    <a:pt x="416217" y="95389"/>
                  </a:lnTo>
                  <a:close/>
                </a:path>
                <a:path extrusionOk="0" h="828040" w="826135">
                  <a:moveTo>
                    <a:pt x="433362" y="765035"/>
                  </a:moveTo>
                  <a:lnTo>
                    <a:pt x="433222" y="763257"/>
                  </a:lnTo>
                  <a:lnTo>
                    <a:pt x="431787" y="761911"/>
                  </a:lnTo>
                  <a:lnTo>
                    <a:pt x="429869" y="761695"/>
                  </a:lnTo>
                  <a:lnTo>
                    <a:pt x="428231" y="764044"/>
                  </a:lnTo>
                  <a:lnTo>
                    <a:pt x="428586" y="765467"/>
                  </a:lnTo>
                  <a:lnTo>
                    <a:pt x="428586" y="767740"/>
                  </a:lnTo>
                  <a:lnTo>
                    <a:pt x="430441" y="768083"/>
                  </a:lnTo>
                  <a:lnTo>
                    <a:pt x="433362" y="765035"/>
                  </a:lnTo>
                  <a:close/>
                </a:path>
                <a:path extrusionOk="0" h="828040" w="826135">
                  <a:moveTo>
                    <a:pt x="459676" y="785355"/>
                  </a:moveTo>
                  <a:lnTo>
                    <a:pt x="458825" y="783082"/>
                  </a:lnTo>
                  <a:lnTo>
                    <a:pt x="457758" y="780656"/>
                  </a:lnTo>
                  <a:lnTo>
                    <a:pt x="455409" y="780516"/>
                  </a:lnTo>
                  <a:lnTo>
                    <a:pt x="452132" y="784352"/>
                  </a:lnTo>
                  <a:lnTo>
                    <a:pt x="452424" y="788187"/>
                  </a:lnTo>
                  <a:lnTo>
                    <a:pt x="454647" y="792213"/>
                  </a:lnTo>
                  <a:lnTo>
                    <a:pt x="457327" y="787692"/>
                  </a:lnTo>
                  <a:lnTo>
                    <a:pt x="459676" y="785355"/>
                  </a:lnTo>
                  <a:close/>
                </a:path>
                <a:path extrusionOk="0" h="828040" w="826135">
                  <a:moveTo>
                    <a:pt x="463308" y="60375"/>
                  </a:moveTo>
                  <a:lnTo>
                    <a:pt x="459892" y="59524"/>
                  </a:lnTo>
                  <a:lnTo>
                    <a:pt x="457123" y="61302"/>
                  </a:lnTo>
                  <a:lnTo>
                    <a:pt x="454126" y="62077"/>
                  </a:lnTo>
                  <a:lnTo>
                    <a:pt x="452920" y="65062"/>
                  </a:lnTo>
                  <a:lnTo>
                    <a:pt x="455904" y="65557"/>
                  </a:lnTo>
                  <a:lnTo>
                    <a:pt x="457835" y="63004"/>
                  </a:lnTo>
                  <a:lnTo>
                    <a:pt x="460959" y="62369"/>
                  </a:lnTo>
                  <a:lnTo>
                    <a:pt x="463308" y="60375"/>
                  </a:lnTo>
                  <a:close/>
                </a:path>
                <a:path extrusionOk="0" h="828040" w="826135">
                  <a:moveTo>
                    <a:pt x="485432" y="49085"/>
                  </a:moveTo>
                  <a:lnTo>
                    <a:pt x="483933" y="48018"/>
                  </a:lnTo>
                  <a:lnTo>
                    <a:pt x="481025" y="48082"/>
                  </a:lnTo>
                  <a:lnTo>
                    <a:pt x="477393" y="51282"/>
                  </a:lnTo>
                  <a:lnTo>
                    <a:pt x="476821" y="54343"/>
                  </a:lnTo>
                  <a:lnTo>
                    <a:pt x="479094" y="53835"/>
                  </a:lnTo>
                  <a:lnTo>
                    <a:pt x="483514" y="51993"/>
                  </a:lnTo>
                  <a:lnTo>
                    <a:pt x="484720" y="51066"/>
                  </a:lnTo>
                  <a:lnTo>
                    <a:pt x="485432" y="49085"/>
                  </a:lnTo>
                  <a:close/>
                </a:path>
                <a:path extrusionOk="0" h="828040" w="826135">
                  <a:moveTo>
                    <a:pt x="523773" y="820648"/>
                  </a:moveTo>
                  <a:lnTo>
                    <a:pt x="520141" y="821283"/>
                  </a:lnTo>
                  <a:lnTo>
                    <a:pt x="518007" y="823912"/>
                  </a:lnTo>
                  <a:lnTo>
                    <a:pt x="518223" y="827189"/>
                  </a:lnTo>
                  <a:lnTo>
                    <a:pt x="522986" y="827468"/>
                  </a:lnTo>
                  <a:lnTo>
                    <a:pt x="522490" y="823353"/>
                  </a:lnTo>
                  <a:lnTo>
                    <a:pt x="523773" y="820648"/>
                  </a:lnTo>
                  <a:close/>
                </a:path>
                <a:path extrusionOk="0" h="828040" w="826135">
                  <a:moveTo>
                    <a:pt x="542124" y="102641"/>
                  </a:moveTo>
                  <a:lnTo>
                    <a:pt x="542048" y="99860"/>
                  </a:lnTo>
                  <a:lnTo>
                    <a:pt x="539280" y="96456"/>
                  </a:lnTo>
                  <a:lnTo>
                    <a:pt x="537425" y="96596"/>
                  </a:lnTo>
                  <a:lnTo>
                    <a:pt x="536219" y="98234"/>
                  </a:lnTo>
                  <a:lnTo>
                    <a:pt x="536435" y="100926"/>
                  </a:lnTo>
                  <a:lnTo>
                    <a:pt x="539140" y="105054"/>
                  </a:lnTo>
                  <a:lnTo>
                    <a:pt x="540702" y="104762"/>
                  </a:lnTo>
                  <a:lnTo>
                    <a:pt x="542124" y="102641"/>
                  </a:lnTo>
                  <a:close/>
                </a:path>
                <a:path extrusionOk="0" h="828040" w="826135">
                  <a:moveTo>
                    <a:pt x="549668" y="745070"/>
                  </a:moveTo>
                  <a:lnTo>
                    <a:pt x="549529" y="743229"/>
                  </a:lnTo>
                  <a:lnTo>
                    <a:pt x="546671" y="741667"/>
                  </a:lnTo>
                  <a:lnTo>
                    <a:pt x="545680" y="743013"/>
                  </a:lnTo>
                  <a:lnTo>
                    <a:pt x="544893" y="744435"/>
                  </a:lnTo>
                  <a:lnTo>
                    <a:pt x="544690" y="746074"/>
                  </a:lnTo>
                  <a:lnTo>
                    <a:pt x="545401" y="748207"/>
                  </a:lnTo>
                  <a:lnTo>
                    <a:pt x="547382" y="747344"/>
                  </a:lnTo>
                  <a:lnTo>
                    <a:pt x="549668" y="745070"/>
                  </a:lnTo>
                  <a:close/>
                </a:path>
                <a:path extrusionOk="0" h="828040" w="826135">
                  <a:moveTo>
                    <a:pt x="552373" y="736409"/>
                  </a:moveTo>
                  <a:lnTo>
                    <a:pt x="548246" y="733564"/>
                  </a:lnTo>
                  <a:lnTo>
                    <a:pt x="548449" y="737616"/>
                  </a:lnTo>
                  <a:lnTo>
                    <a:pt x="549732" y="740384"/>
                  </a:lnTo>
                  <a:lnTo>
                    <a:pt x="551865" y="743724"/>
                  </a:lnTo>
                  <a:lnTo>
                    <a:pt x="551942" y="739673"/>
                  </a:lnTo>
                  <a:lnTo>
                    <a:pt x="552373" y="736409"/>
                  </a:lnTo>
                  <a:close/>
                </a:path>
                <a:path extrusionOk="0" h="828040" w="826135">
                  <a:moveTo>
                    <a:pt x="559054" y="84950"/>
                  </a:moveTo>
                  <a:lnTo>
                    <a:pt x="555421" y="85382"/>
                  </a:lnTo>
                  <a:lnTo>
                    <a:pt x="554431" y="85661"/>
                  </a:lnTo>
                  <a:lnTo>
                    <a:pt x="553504" y="86156"/>
                  </a:lnTo>
                  <a:lnTo>
                    <a:pt x="551802" y="85940"/>
                  </a:lnTo>
                  <a:lnTo>
                    <a:pt x="552297" y="87718"/>
                  </a:lnTo>
                  <a:lnTo>
                    <a:pt x="555142" y="89712"/>
                  </a:lnTo>
                  <a:lnTo>
                    <a:pt x="556844" y="89776"/>
                  </a:lnTo>
                  <a:lnTo>
                    <a:pt x="557987" y="89217"/>
                  </a:lnTo>
                  <a:lnTo>
                    <a:pt x="558698" y="87795"/>
                  </a:lnTo>
                  <a:lnTo>
                    <a:pt x="559054" y="84950"/>
                  </a:lnTo>
                  <a:close/>
                </a:path>
                <a:path extrusionOk="0" h="828040" w="826135">
                  <a:moveTo>
                    <a:pt x="559904" y="813447"/>
                  </a:moveTo>
                  <a:lnTo>
                    <a:pt x="558977" y="812761"/>
                  </a:lnTo>
                  <a:lnTo>
                    <a:pt x="556285" y="812203"/>
                  </a:lnTo>
                  <a:lnTo>
                    <a:pt x="553720" y="813689"/>
                  </a:lnTo>
                  <a:lnTo>
                    <a:pt x="554507" y="816317"/>
                  </a:lnTo>
                  <a:lnTo>
                    <a:pt x="559904" y="813447"/>
                  </a:lnTo>
                  <a:close/>
                </a:path>
                <a:path extrusionOk="0" h="828040" w="826135">
                  <a:moveTo>
                    <a:pt x="560120" y="813333"/>
                  </a:moveTo>
                  <a:lnTo>
                    <a:pt x="559904" y="813447"/>
                  </a:lnTo>
                  <a:lnTo>
                    <a:pt x="560070" y="813562"/>
                  </a:lnTo>
                  <a:lnTo>
                    <a:pt x="560120" y="813333"/>
                  </a:lnTo>
                  <a:close/>
                </a:path>
                <a:path extrusionOk="0" h="828040" w="826135">
                  <a:moveTo>
                    <a:pt x="562470" y="737196"/>
                  </a:moveTo>
                  <a:lnTo>
                    <a:pt x="559193" y="734491"/>
                  </a:lnTo>
                  <a:lnTo>
                    <a:pt x="556285" y="731647"/>
                  </a:lnTo>
                  <a:lnTo>
                    <a:pt x="553364" y="730300"/>
                  </a:lnTo>
                  <a:lnTo>
                    <a:pt x="551662" y="731939"/>
                  </a:lnTo>
                  <a:lnTo>
                    <a:pt x="553859" y="732929"/>
                  </a:lnTo>
                  <a:lnTo>
                    <a:pt x="554710" y="733425"/>
                  </a:lnTo>
                  <a:lnTo>
                    <a:pt x="557491" y="734987"/>
                  </a:lnTo>
                  <a:lnTo>
                    <a:pt x="559485" y="736904"/>
                  </a:lnTo>
                  <a:lnTo>
                    <a:pt x="559333" y="740384"/>
                  </a:lnTo>
                  <a:lnTo>
                    <a:pt x="559841" y="740740"/>
                  </a:lnTo>
                  <a:lnTo>
                    <a:pt x="562470" y="737196"/>
                  </a:lnTo>
                  <a:close/>
                </a:path>
                <a:path extrusionOk="0" h="828040" w="826135">
                  <a:moveTo>
                    <a:pt x="563397" y="816038"/>
                  </a:moveTo>
                  <a:lnTo>
                    <a:pt x="560070" y="813562"/>
                  </a:lnTo>
                  <a:lnTo>
                    <a:pt x="558774" y="818730"/>
                  </a:lnTo>
                  <a:lnTo>
                    <a:pt x="560552" y="817664"/>
                  </a:lnTo>
                  <a:lnTo>
                    <a:pt x="563397" y="816038"/>
                  </a:lnTo>
                  <a:close/>
                </a:path>
                <a:path extrusionOk="0" h="828040" w="826135">
                  <a:moveTo>
                    <a:pt x="565531" y="752246"/>
                  </a:moveTo>
                  <a:lnTo>
                    <a:pt x="563676" y="749693"/>
                  </a:lnTo>
                  <a:lnTo>
                    <a:pt x="560832" y="748703"/>
                  </a:lnTo>
                  <a:lnTo>
                    <a:pt x="558342" y="747141"/>
                  </a:lnTo>
                  <a:lnTo>
                    <a:pt x="555777" y="744156"/>
                  </a:lnTo>
                  <a:lnTo>
                    <a:pt x="556133" y="747280"/>
                  </a:lnTo>
                  <a:lnTo>
                    <a:pt x="557060" y="748982"/>
                  </a:lnTo>
                  <a:lnTo>
                    <a:pt x="559130" y="749973"/>
                  </a:lnTo>
                  <a:lnTo>
                    <a:pt x="562114" y="752246"/>
                  </a:lnTo>
                  <a:lnTo>
                    <a:pt x="564388" y="753884"/>
                  </a:lnTo>
                  <a:lnTo>
                    <a:pt x="565531" y="752246"/>
                  </a:lnTo>
                  <a:close/>
                </a:path>
                <a:path extrusionOk="0" h="828040" w="826135">
                  <a:moveTo>
                    <a:pt x="567728" y="718515"/>
                  </a:moveTo>
                  <a:lnTo>
                    <a:pt x="564959" y="716661"/>
                  </a:lnTo>
                  <a:lnTo>
                    <a:pt x="566572" y="719404"/>
                  </a:lnTo>
                  <a:lnTo>
                    <a:pt x="567728" y="718515"/>
                  </a:lnTo>
                  <a:close/>
                </a:path>
                <a:path extrusionOk="0" h="828040" w="826135">
                  <a:moveTo>
                    <a:pt x="571576" y="738898"/>
                  </a:moveTo>
                  <a:lnTo>
                    <a:pt x="569722" y="735990"/>
                  </a:lnTo>
                  <a:lnTo>
                    <a:pt x="568947" y="731507"/>
                  </a:lnTo>
                  <a:lnTo>
                    <a:pt x="567232" y="731647"/>
                  </a:lnTo>
                  <a:lnTo>
                    <a:pt x="566305" y="734428"/>
                  </a:lnTo>
                  <a:lnTo>
                    <a:pt x="566661" y="735914"/>
                  </a:lnTo>
                  <a:lnTo>
                    <a:pt x="568020" y="737196"/>
                  </a:lnTo>
                  <a:lnTo>
                    <a:pt x="567880" y="738898"/>
                  </a:lnTo>
                  <a:lnTo>
                    <a:pt x="564172" y="738111"/>
                  </a:lnTo>
                  <a:lnTo>
                    <a:pt x="565531" y="740600"/>
                  </a:lnTo>
                  <a:lnTo>
                    <a:pt x="566813" y="743013"/>
                  </a:lnTo>
                  <a:lnTo>
                    <a:pt x="569442" y="744715"/>
                  </a:lnTo>
                  <a:lnTo>
                    <a:pt x="570369" y="741667"/>
                  </a:lnTo>
                  <a:lnTo>
                    <a:pt x="571576" y="738898"/>
                  </a:lnTo>
                  <a:close/>
                </a:path>
                <a:path extrusionOk="0" h="828040" w="826135">
                  <a:moveTo>
                    <a:pt x="572731" y="723582"/>
                  </a:moveTo>
                  <a:lnTo>
                    <a:pt x="571080" y="723341"/>
                  </a:lnTo>
                  <a:lnTo>
                    <a:pt x="567524" y="721004"/>
                  </a:lnTo>
                  <a:lnTo>
                    <a:pt x="566572" y="719404"/>
                  </a:lnTo>
                  <a:lnTo>
                    <a:pt x="563321" y="721918"/>
                  </a:lnTo>
                  <a:lnTo>
                    <a:pt x="571144" y="726401"/>
                  </a:lnTo>
                  <a:lnTo>
                    <a:pt x="572731" y="723582"/>
                  </a:lnTo>
                  <a:close/>
                </a:path>
                <a:path extrusionOk="0" h="828040" w="826135">
                  <a:moveTo>
                    <a:pt x="575919" y="724052"/>
                  </a:moveTo>
                  <a:lnTo>
                    <a:pt x="573074" y="722985"/>
                  </a:lnTo>
                  <a:lnTo>
                    <a:pt x="572731" y="723582"/>
                  </a:lnTo>
                  <a:lnTo>
                    <a:pt x="575919" y="724052"/>
                  </a:lnTo>
                  <a:close/>
                </a:path>
                <a:path extrusionOk="0" h="828040" w="826135">
                  <a:moveTo>
                    <a:pt x="579043" y="745502"/>
                  </a:moveTo>
                  <a:lnTo>
                    <a:pt x="577837" y="742238"/>
                  </a:lnTo>
                  <a:lnTo>
                    <a:pt x="578472" y="739254"/>
                  </a:lnTo>
                  <a:lnTo>
                    <a:pt x="576059" y="737260"/>
                  </a:lnTo>
                  <a:lnTo>
                    <a:pt x="573849" y="736701"/>
                  </a:lnTo>
                  <a:lnTo>
                    <a:pt x="573354" y="737831"/>
                  </a:lnTo>
                  <a:lnTo>
                    <a:pt x="574992" y="740244"/>
                  </a:lnTo>
                  <a:lnTo>
                    <a:pt x="575843" y="743229"/>
                  </a:lnTo>
                  <a:lnTo>
                    <a:pt x="579043" y="745502"/>
                  </a:lnTo>
                  <a:close/>
                </a:path>
                <a:path extrusionOk="0" h="828040" w="826135">
                  <a:moveTo>
                    <a:pt x="582383" y="717448"/>
                  </a:moveTo>
                  <a:lnTo>
                    <a:pt x="579399" y="715454"/>
                  </a:lnTo>
                  <a:lnTo>
                    <a:pt x="578332" y="715391"/>
                  </a:lnTo>
                  <a:lnTo>
                    <a:pt x="577342" y="715454"/>
                  </a:lnTo>
                  <a:lnTo>
                    <a:pt x="575703" y="715454"/>
                  </a:lnTo>
                  <a:lnTo>
                    <a:pt x="576910" y="718019"/>
                  </a:lnTo>
                  <a:lnTo>
                    <a:pt x="576694" y="720496"/>
                  </a:lnTo>
                  <a:lnTo>
                    <a:pt x="578332" y="722350"/>
                  </a:lnTo>
                  <a:lnTo>
                    <a:pt x="580250" y="723557"/>
                  </a:lnTo>
                  <a:lnTo>
                    <a:pt x="581037" y="719721"/>
                  </a:lnTo>
                  <a:lnTo>
                    <a:pt x="582383" y="717448"/>
                  </a:lnTo>
                  <a:close/>
                </a:path>
                <a:path extrusionOk="0" h="828040" w="826135">
                  <a:moveTo>
                    <a:pt x="586371" y="743800"/>
                  </a:moveTo>
                  <a:lnTo>
                    <a:pt x="585025" y="739965"/>
                  </a:lnTo>
                  <a:lnTo>
                    <a:pt x="584238" y="738962"/>
                  </a:lnTo>
                  <a:lnTo>
                    <a:pt x="581393" y="737692"/>
                  </a:lnTo>
                  <a:lnTo>
                    <a:pt x="580745" y="742099"/>
                  </a:lnTo>
                  <a:lnTo>
                    <a:pt x="582460" y="744220"/>
                  </a:lnTo>
                  <a:lnTo>
                    <a:pt x="586371" y="743800"/>
                  </a:lnTo>
                  <a:close/>
                </a:path>
                <a:path extrusionOk="0" h="828040" w="826135">
                  <a:moveTo>
                    <a:pt x="591781" y="710844"/>
                  </a:moveTo>
                  <a:lnTo>
                    <a:pt x="591210" y="709066"/>
                  </a:lnTo>
                  <a:lnTo>
                    <a:pt x="590562" y="707148"/>
                  </a:lnTo>
                  <a:lnTo>
                    <a:pt x="589140" y="705586"/>
                  </a:lnTo>
                  <a:lnTo>
                    <a:pt x="587222" y="705662"/>
                  </a:lnTo>
                  <a:lnTo>
                    <a:pt x="585736" y="707288"/>
                  </a:lnTo>
                  <a:lnTo>
                    <a:pt x="586232" y="709066"/>
                  </a:lnTo>
                  <a:lnTo>
                    <a:pt x="586943" y="710844"/>
                  </a:lnTo>
                  <a:lnTo>
                    <a:pt x="587159" y="711479"/>
                  </a:lnTo>
                  <a:lnTo>
                    <a:pt x="587578" y="712546"/>
                  </a:lnTo>
                  <a:lnTo>
                    <a:pt x="587159" y="714108"/>
                  </a:lnTo>
                  <a:lnTo>
                    <a:pt x="589216" y="713968"/>
                  </a:lnTo>
                  <a:lnTo>
                    <a:pt x="591426" y="713892"/>
                  </a:lnTo>
                  <a:lnTo>
                    <a:pt x="591070" y="712266"/>
                  </a:lnTo>
                  <a:lnTo>
                    <a:pt x="591781" y="710844"/>
                  </a:lnTo>
                  <a:close/>
                </a:path>
                <a:path extrusionOk="0" h="828040" w="826135">
                  <a:moveTo>
                    <a:pt x="602094" y="798423"/>
                  </a:moveTo>
                  <a:lnTo>
                    <a:pt x="600100" y="797560"/>
                  </a:lnTo>
                  <a:lnTo>
                    <a:pt x="595693" y="798347"/>
                  </a:lnTo>
                  <a:lnTo>
                    <a:pt x="593979" y="798626"/>
                  </a:lnTo>
                  <a:lnTo>
                    <a:pt x="594410" y="800049"/>
                  </a:lnTo>
                  <a:lnTo>
                    <a:pt x="594118" y="801039"/>
                  </a:lnTo>
                  <a:lnTo>
                    <a:pt x="595541" y="803109"/>
                  </a:lnTo>
                  <a:lnTo>
                    <a:pt x="597966" y="801827"/>
                  </a:lnTo>
                  <a:lnTo>
                    <a:pt x="600532" y="799909"/>
                  </a:lnTo>
                  <a:lnTo>
                    <a:pt x="602094" y="798423"/>
                  </a:lnTo>
                  <a:close/>
                </a:path>
                <a:path extrusionOk="0" h="828040" w="826135">
                  <a:moveTo>
                    <a:pt x="618020" y="788327"/>
                  </a:moveTo>
                  <a:lnTo>
                    <a:pt x="615683" y="787692"/>
                  </a:lnTo>
                  <a:lnTo>
                    <a:pt x="613117" y="788974"/>
                  </a:lnTo>
                  <a:lnTo>
                    <a:pt x="611200" y="790600"/>
                  </a:lnTo>
                  <a:lnTo>
                    <a:pt x="612267" y="794016"/>
                  </a:lnTo>
                  <a:lnTo>
                    <a:pt x="614400" y="793521"/>
                  </a:lnTo>
                  <a:lnTo>
                    <a:pt x="616178" y="792378"/>
                  </a:lnTo>
                  <a:lnTo>
                    <a:pt x="617816" y="791032"/>
                  </a:lnTo>
                  <a:lnTo>
                    <a:pt x="618020" y="788327"/>
                  </a:lnTo>
                  <a:close/>
                </a:path>
                <a:path extrusionOk="0" h="828040" w="826135">
                  <a:moveTo>
                    <a:pt x="650113" y="733640"/>
                  </a:moveTo>
                  <a:lnTo>
                    <a:pt x="645337" y="730084"/>
                  </a:lnTo>
                  <a:lnTo>
                    <a:pt x="644486" y="731583"/>
                  </a:lnTo>
                  <a:lnTo>
                    <a:pt x="645198" y="733501"/>
                  </a:lnTo>
                  <a:lnTo>
                    <a:pt x="645845" y="735482"/>
                  </a:lnTo>
                  <a:lnTo>
                    <a:pt x="648042" y="736269"/>
                  </a:lnTo>
                  <a:lnTo>
                    <a:pt x="650113" y="733640"/>
                  </a:lnTo>
                  <a:close/>
                </a:path>
                <a:path extrusionOk="0" h="828040" w="826135">
                  <a:moveTo>
                    <a:pt x="651891" y="777887"/>
                  </a:moveTo>
                  <a:lnTo>
                    <a:pt x="651383" y="775258"/>
                  </a:lnTo>
                  <a:lnTo>
                    <a:pt x="650824" y="771918"/>
                  </a:lnTo>
                  <a:lnTo>
                    <a:pt x="649046" y="773772"/>
                  </a:lnTo>
                  <a:lnTo>
                    <a:pt x="648182" y="775614"/>
                  </a:lnTo>
                  <a:lnTo>
                    <a:pt x="646557" y="776757"/>
                  </a:lnTo>
                  <a:lnTo>
                    <a:pt x="646201" y="778535"/>
                  </a:lnTo>
                  <a:lnTo>
                    <a:pt x="648335" y="779094"/>
                  </a:lnTo>
                  <a:lnTo>
                    <a:pt x="651891" y="777887"/>
                  </a:lnTo>
                  <a:close/>
                </a:path>
                <a:path extrusionOk="0" h="828040" w="826135">
                  <a:moveTo>
                    <a:pt x="676706" y="110020"/>
                  </a:moveTo>
                  <a:lnTo>
                    <a:pt x="674014" y="112153"/>
                  </a:lnTo>
                  <a:lnTo>
                    <a:pt x="673303" y="115849"/>
                  </a:lnTo>
                  <a:lnTo>
                    <a:pt x="670458" y="117830"/>
                  </a:lnTo>
                  <a:lnTo>
                    <a:pt x="670458" y="119748"/>
                  </a:lnTo>
                  <a:lnTo>
                    <a:pt x="672515" y="119189"/>
                  </a:lnTo>
                  <a:lnTo>
                    <a:pt x="675081" y="116776"/>
                  </a:lnTo>
                  <a:lnTo>
                    <a:pt x="676071" y="113499"/>
                  </a:lnTo>
                  <a:lnTo>
                    <a:pt x="676706" y="110020"/>
                  </a:lnTo>
                  <a:close/>
                </a:path>
                <a:path extrusionOk="0" h="828040" w="826135">
                  <a:moveTo>
                    <a:pt x="708088" y="94970"/>
                  </a:moveTo>
                  <a:lnTo>
                    <a:pt x="704380" y="95250"/>
                  </a:lnTo>
                  <a:lnTo>
                    <a:pt x="702106" y="97739"/>
                  </a:lnTo>
                  <a:lnTo>
                    <a:pt x="699833" y="100012"/>
                  </a:lnTo>
                  <a:lnTo>
                    <a:pt x="698627" y="102781"/>
                  </a:lnTo>
                  <a:lnTo>
                    <a:pt x="702462" y="102285"/>
                  </a:lnTo>
                  <a:lnTo>
                    <a:pt x="703961" y="99580"/>
                  </a:lnTo>
                  <a:lnTo>
                    <a:pt x="705523" y="97028"/>
                  </a:lnTo>
                  <a:lnTo>
                    <a:pt x="708088" y="94970"/>
                  </a:lnTo>
                  <a:close/>
                </a:path>
                <a:path extrusionOk="0" h="828040" w="826135">
                  <a:moveTo>
                    <a:pt x="708367" y="137363"/>
                  </a:moveTo>
                  <a:lnTo>
                    <a:pt x="706158" y="138226"/>
                  </a:lnTo>
                  <a:lnTo>
                    <a:pt x="704176" y="140500"/>
                  </a:lnTo>
                  <a:lnTo>
                    <a:pt x="704024" y="137439"/>
                  </a:lnTo>
                  <a:lnTo>
                    <a:pt x="701116" y="138226"/>
                  </a:lnTo>
                  <a:lnTo>
                    <a:pt x="699185" y="139077"/>
                  </a:lnTo>
                  <a:lnTo>
                    <a:pt x="698690" y="140639"/>
                  </a:lnTo>
                  <a:lnTo>
                    <a:pt x="698830" y="142621"/>
                  </a:lnTo>
                  <a:lnTo>
                    <a:pt x="701471" y="140563"/>
                  </a:lnTo>
                  <a:lnTo>
                    <a:pt x="701255" y="144475"/>
                  </a:lnTo>
                  <a:lnTo>
                    <a:pt x="703745" y="143268"/>
                  </a:lnTo>
                  <a:lnTo>
                    <a:pt x="707732" y="139992"/>
                  </a:lnTo>
                  <a:lnTo>
                    <a:pt x="708367" y="137363"/>
                  </a:lnTo>
                  <a:close/>
                </a:path>
                <a:path extrusionOk="0" h="828040" w="826135">
                  <a:moveTo>
                    <a:pt x="712914" y="107188"/>
                  </a:moveTo>
                  <a:lnTo>
                    <a:pt x="711784" y="106121"/>
                  </a:lnTo>
                  <a:lnTo>
                    <a:pt x="709930" y="106616"/>
                  </a:lnTo>
                  <a:lnTo>
                    <a:pt x="707301" y="106045"/>
                  </a:lnTo>
                  <a:lnTo>
                    <a:pt x="706805" y="108458"/>
                  </a:lnTo>
                  <a:lnTo>
                    <a:pt x="706374" y="110312"/>
                  </a:lnTo>
                  <a:lnTo>
                    <a:pt x="708291" y="109956"/>
                  </a:lnTo>
                  <a:lnTo>
                    <a:pt x="709714" y="109880"/>
                  </a:lnTo>
                  <a:lnTo>
                    <a:pt x="712139" y="110807"/>
                  </a:lnTo>
                  <a:lnTo>
                    <a:pt x="712558" y="108953"/>
                  </a:lnTo>
                  <a:lnTo>
                    <a:pt x="712914" y="107188"/>
                  </a:lnTo>
                  <a:close/>
                </a:path>
                <a:path extrusionOk="0" h="828040" w="826135">
                  <a:moveTo>
                    <a:pt x="715911" y="115417"/>
                  </a:moveTo>
                  <a:lnTo>
                    <a:pt x="712063" y="126923"/>
                  </a:lnTo>
                  <a:lnTo>
                    <a:pt x="713778" y="127850"/>
                  </a:lnTo>
                  <a:lnTo>
                    <a:pt x="715556" y="127495"/>
                  </a:lnTo>
                  <a:lnTo>
                    <a:pt x="715911" y="126288"/>
                  </a:lnTo>
                  <a:lnTo>
                    <a:pt x="715619" y="124726"/>
                  </a:lnTo>
                  <a:lnTo>
                    <a:pt x="715060" y="121818"/>
                  </a:lnTo>
                  <a:lnTo>
                    <a:pt x="714984" y="118973"/>
                  </a:lnTo>
                  <a:lnTo>
                    <a:pt x="715911" y="115417"/>
                  </a:lnTo>
                  <a:close/>
                </a:path>
                <a:path extrusionOk="0" h="828040" w="826135">
                  <a:moveTo>
                    <a:pt x="727367" y="108178"/>
                  </a:moveTo>
                  <a:lnTo>
                    <a:pt x="726224" y="105473"/>
                  </a:lnTo>
                  <a:lnTo>
                    <a:pt x="724725" y="107327"/>
                  </a:lnTo>
                  <a:lnTo>
                    <a:pt x="724230" y="110731"/>
                  </a:lnTo>
                  <a:lnTo>
                    <a:pt x="725157" y="114706"/>
                  </a:lnTo>
                  <a:lnTo>
                    <a:pt x="720534" y="116560"/>
                  </a:lnTo>
                  <a:lnTo>
                    <a:pt x="725589" y="117055"/>
                  </a:lnTo>
                  <a:lnTo>
                    <a:pt x="725728" y="116840"/>
                  </a:lnTo>
                  <a:lnTo>
                    <a:pt x="726224" y="112788"/>
                  </a:lnTo>
                  <a:lnTo>
                    <a:pt x="727367" y="108178"/>
                  </a:lnTo>
                  <a:close/>
                </a:path>
                <a:path extrusionOk="0" h="828040" w="826135">
                  <a:moveTo>
                    <a:pt x="732624" y="128841"/>
                  </a:moveTo>
                  <a:lnTo>
                    <a:pt x="731837" y="126860"/>
                  </a:lnTo>
                  <a:lnTo>
                    <a:pt x="730275" y="127850"/>
                  </a:lnTo>
                  <a:lnTo>
                    <a:pt x="729068" y="130048"/>
                  </a:lnTo>
                  <a:lnTo>
                    <a:pt x="727151" y="131902"/>
                  </a:lnTo>
                  <a:lnTo>
                    <a:pt x="727011" y="134734"/>
                  </a:lnTo>
                  <a:lnTo>
                    <a:pt x="729145" y="132892"/>
                  </a:lnTo>
                  <a:lnTo>
                    <a:pt x="731989" y="131965"/>
                  </a:lnTo>
                  <a:lnTo>
                    <a:pt x="732624" y="128841"/>
                  </a:lnTo>
                  <a:close/>
                </a:path>
                <a:path extrusionOk="0" h="828040" w="826135">
                  <a:moveTo>
                    <a:pt x="734123" y="119900"/>
                  </a:moveTo>
                  <a:lnTo>
                    <a:pt x="733120" y="118541"/>
                  </a:lnTo>
                  <a:lnTo>
                    <a:pt x="729919" y="119329"/>
                  </a:lnTo>
                  <a:lnTo>
                    <a:pt x="728853" y="120396"/>
                  </a:lnTo>
                  <a:lnTo>
                    <a:pt x="728637" y="122174"/>
                  </a:lnTo>
                  <a:lnTo>
                    <a:pt x="726935" y="122529"/>
                  </a:lnTo>
                  <a:lnTo>
                    <a:pt x="726084" y="118973"/>
                  </a:lnTo>
                  <a:lnTo>
                    <a:pt x="724306" y="121310"/>
                  </a:lnTo>
                  <a:lnTo>
                    <a:pt x="723023" y="123736"/>
                  </a:lnTo>
                  <a:lnTo>
                    <a:pt x="722884" y="127063"/>
                  </a:lnTo>
                  <a:lnTo>
                    <a:pt x="726008" y="126009"/>
                  </a:lnTo>
                  <a:lnTo>
                    <a:pt x="729145" y="125857"/>
                  </a:lnTo>
                  <a:lnTo>
                    <a:pt x="730707" y="122669"/>
                  </a:lnTo>
                  <a:lnTo>
                    <a:pt x="731989" y="121666"/>
                  </a:lnTo>
                  <a:lnTo>
                    <a:pt x="734123" y="119900"/>
                  </a:lnTo>
                  <a:close/>
                </a:path>
                <a:path extrusionOk="0" h="828040" w="826135">
                  <a:moveTo>
                    <a:pt x="734682" y="134035"/>
                  </a:moveTo>
                  <a:lnTo>
                    <a:pt x="730491" y="135382"/>
                  </a:lnTo>
                  <a:lnTo>
                    <a:pt x="729564" y="137223"/>
                  </a:lnTo>
                  <a:lnTo>
                    <a:pt x="730986" y="141414"/>
                  </a:lnTo>
                  <a:lnTo>
                    <a:pt x="734187" y="138074"/>
                  </a:lnTo>
                  <a:lnTo>
                    <a:pt x="734682" y="137160"/>
                  </a:lnTo>
                  <a:lnTo>
                    <a:pt x="734682" y="134035"/>
                  </a:lnTo>
                  <a:close/>
                </a:path>
                <a:path extrusionOk="0" h="828040" w="826135">
                  <a:moveTo>
                    <a:pt x="746493" y="108889"/>
                  </a:moveTo>
                  <a:lnTo>
                    <a:pt x="743864" y="110451"/>
                  </a:lnTo>
                  <a:lnTo>
                    <a:pt x="742657" y="112229"/>
                  </a:lnTo>
                  <a:lnTo>
                    <a:pt x="740448" y="112649"/>
                  </a:lnTo>
                  <a:lnTo>
                    <a:pt x="740168" y="114998"/>
                  </a:lnTo>
                  <a:lnTo>
                    <a:pt x="742937" y="115214"/>
                  </a:lnTo>
                  <a:lnTo>
                    <a:pt x="745502" y="111937"/>
                  </a:lnTo>
                  <a:lnTo>
                    <a:pt x="746493" y="108889"/>
                  </a:lnTo>
                  <a:close/>
                </a:path>
                <a:path extrusionOk="0" h="828040" w="826135">
                  <a:moveTo>
                    <a:pt x="754468" y="123380"/>
                  </a:moveTo>
                  <a:lnTo>
                    <a:pt x="752754" y="119824"/>
                  </a:lnTo>
                  <a:lnTo>
                    <a:pt x="750697" y="121462"/>
                  </a:lnTo>
                  <a:lnTo>
                    <a:pt x="748347" y="122377"/>
                  </a:lnTo>
                  <a:lnTo>
                    <a:pt x="747280" y="124802"/>
                  </a:lnTo>
                  <a:lnTo>
                    <a:pt x="747064" y="127139"/>
                  </a:lnTo>
                  <a:lnTo>
                    <a:pt x="749198" y="126720"/>
                  </a:lnTo>
                  <a:lnTo>
                    <a:pt x="751192" y="126365"/>
                  </a:lnTo>
                  <a:lnTo>
                    <a:pt x="753757" y="126923"/>
                  </a:lnTo>
                  <a:lnTo>
                    <a:pt x="754468" y="123380"/>
                  </a:lnTo>
                  <a:close/>
                </a:path>
                <a:path extrusionOk="0" h="828040" w="826135">
                  <a:moveTo>
                    <a:pt x="768477" y="128701"/>
                  </a:moveTo>
                  <a:lnTo>
                    <a:pt x="764641" y="127927"/>
                  </a:lnTo>
                  <a:lnTo>
                    <a:pt x="762863" y="128841"/>
                  </a:lnTo>
                  <a:lnTo>
                    <a:pt x="761365" y="130124"/>
                  </a:lnTo>
                  <a:lnTo>
                    <a:pt x="759447" y="131406"/>
                  </a:lnTo>
                  <a:lnTo>
                    <a:pt x="763714" y="134950"/>
                  </a:lnTo>
                  <a:lnTo>
                    <a:pt x="764070" y="134950"/>
                  </a:lnTo>
                  <a:lnTo>
                    <a:pt x="767334" y="131826"/>
                  </a:lnTo>
                  <a:lnTo>
                    <a:pt x="768477" y="128701"/>
                  </a:lnTo>
                  <a:close/>
                </a:path>
                <a:path extrusionOk="0" h="828040" w="826135">
                  <a:moveTo>
                    <a:pt x="785050" y="151853"/>
                  </a:moveTo>
                  <a:lnTo>
                    <a:pt x="782637" y="151358"/>
                  </a:lnTo>
                  <a:lnTo>
                    <a:pt x="780643" y="151714"/>
                  </a:lnTo>
                  <a:lnTo>
                    <a:pt x="778725" y="151142"/>
                  </a:lnTo>
                  <a:lnTo>
                    <a:pt x="775373" y="153276"/>
                  </a:lnTo>
                  <a:lnTo>
                    <a:pt x="775728" y="155054"/>
                  </a:lnTo>
                  <a:lnTo>
                    <a:pt x="777443" y="156184"/>
                  </a:lnTo>
                  <a:lnTo>
                    <a:pt x="779716" y="154559"/>
                  </a:lnTo>
                  <a:lnTo>
                    <a:pt x="782701" y="154343"/>
                  </a:lnTo>
                  <a:lnTo>
                    <a:pt x="785050" y="151853"/>
                  </a:lnTo>
                  <a:close/>
                </a:path>
                <a:path extrusionOk="0" h="828040" w="826135">
                  <a:moveTo>
                    <a:pt x="825665" y="246329"/>
                  </a:moveTo>
                  <a:lnTo>
                    <a:pt x="824750" y="242697"/>
                  </a:lnTo>
                  <a:lnTo>
                    <a:pt x="824395" y="239077"/>
                  </a:lnTo>
                  <a:lnTo>
                    <a:pt x="825461" y="235458"/>
                  </a:lnTo>
                  <a:lnTo>
                    <a:pt x="825169" y="234467"/>
                  </a:lnTo>
                  <a:lnTo>
                    <a:pt x="823328" y="233108"/>
                  </a:lnTo>
                  <a:lnTo>
                    <a:pt x="822401" y="234962"/>
                  </a:lnTo>
                  <a:lnTo>
                    <a:pt x="821905" y="239153"/>
                  </a:lnTo>
                  <a:lnTo>
                    <a:pt x="823391" y="242773"/>
                  </a:lnTo>
                  <a:lnTo>
                    <a:pt x="825665" y="246329"/>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2" name="Google Shape;3812;g2b5c250f245_0_726"/>
            <p:cNvSpPr/>
            <p:nvPr/>
          </p:nvSpPr>
          <p:spPr>
            <a:xfrm>
              <a:off x="1240218" y="8340165"/>
              <a:ext cx="852169" cy="837565"/>
            </a:xfrm>
            <a:custGeom>
              <a:rect b="b" l="l" r="r" t="t"/>
              <a:pathLst>
                <a:path extrusionOk="0" h="837565" w="852169">
                  <a:moveTo>
                    <a:pt x="4114" y="382689"/>
                  </a:moveTo>
                  <a:lnTo>
                    <a:pt x="2133" y="378993"/>
                  </a:lnTo>
                  <a:lnTo>
                    <a:pt x="774" y="378218"/>
                  </a:lnTo>
                  <a:lnTo>
                    <a:pt x="0" y="379641"/>
                  </a:lnTo>
                  <a:lnTo>
                    <a:pt x="203" y="381762"/>
                  </a:lnTo>
                  <a:lnTo>
                    <a:pt x="990" y="383755"/>
                  </a:lnTo>
                  <a:lnTo>
                    <a:pt x="3124" y="385318"/>
                  </a:lnTo>
                  <a:lnTo>
                    <a:pt x="4114" y="382689"/>
                  </a:lnTo>
                  <a:close/>
                </a:path>
                <a:path extrusionOk="0" h="837565" w="852169">
                  <a:moveTo>
                    <a:pt x="9309" y="445122"/>
                  </a:moveTo>
                  <a:lnTo>
                    <a:pt x="7670" y="446189"/>
                  </a:lnTo>
                  <a:lnTo>
                    <a:pt x="6184" y="447040"/>
                  </a:lnTo>
                  <a:lnTo>
                    <a:pt x="4114" y="448386"/>
                  </a:lnTo>
                  <a:lnTo>
                    <a:pt x="3556" y="450164"/>
                  </a:lnTo>
                  <a:lnTo>
                    <a:pt x="4978" y="450024"/>
                  </a:lnTo>
                  <a:lnTo>
                    <a:pt x="6896" y="449808"/>
                  </a:lnTo>
                  <a:lnTo>
                    <a:pt x="8242" y="448386"/>
                  </a:lnTo>
                  <a:lnTo>
                    <a:pt x="9105" y="446620"/>
                  </a:lnTo>
                  <a:lnTo>
                    <a:pt x="9309" y="445122"/>
                  </a:lnTo>
                  <a:close/>
                </a:path>
                <a:path extrusionOk="0" h="837565" w="852169">
                  <a:moveTo>
                    <a:pt x="16637" y="400240"/>
                  </a:moveTo>
                  <a:lnTo>
                    <a:pt x="14224" y="397751"/>
                  </a:lnTo>
                  <a:lnTo>
                    <a:pt x="12801" y="399313"/>
                  </a:lnTo>
                  <a:lnTo>
                    <a:pt x="12725" y="401015"/>
                  </a:lnTo>
                  <a:lnTo>
                    <a:pt x="14363" y="401091"/>
                  </a:lnTo>
                  <a:lnTo>
                    <a:pt x="15214" y="401866"/>
                  </a:lnTo>
                  <a:lnTo>
                    <a:pt x="16637" y="400240"/>
                  </a:lnTo>
                  <a:close/>
                </a:path>
                <a:path extrusionOk="0" h="837565" w="852169">
                  <a:moveTo>
                    <a:pt x="20624" y="422465"/>
                  </a:moveTo>
                  <a:lnTo>
                    <a:pt x="19202" y="420331"/>
                  </a:lnTo>
                  <a:lnTo>
                    <a:pt x="18415" y="422325"/>
                  </a:lnTo>
                  <a:lnTo>
                    <a:pt x="16065" y="423316"/>
                  </a:lnTo>
                  <a:lnTo>
                    <a:pt x="17348" y="425665"/>
                  </a:lnTo>
                  <a:lnTo>
                    <a:pt x="19481" y="425805"/>
                  </a:lnTo>
                  <a:lnTo>
                    <a:pt x="20624" y="424167"/>
                  </a:lnTo>
                  <a:lnTo>
                    <a:pt x="20624" y="422465"/>
                  </a:lnTo>
                  <a:close/>
                </a:path>
                <a:path extrusionOk="0" h="837565" w="852169">
                  <a:moveTo>
                    <a:pt x="26238" y="516216"/>
                  </a:moveTo>
                  <a:lnTo>
                    <a:pt x="24536" y="515581"/>
                  </a:lnTo>
                  <a:lnTo>
                    <a:pt x="21767" y="515086"/>
                  </a:lnTo>
                  <a:lnTo>
                    <a:pt x="22402" y="516864"/>
                  </a:lnTo>
                  <a:lnTo>
                    <a:pt x="23037" y="518134"/>
                  </a:lnTo>
                  <a:lnTo>
                    <a:pt x="24320" y="519277"/>
                  </a:lnTo>
                  <a:lnTo>
                    <a:pt x="26238" y="516216"/>
                  </a:lnTo>
                  <a:close/>
                </a:path>
                <a:path extrusionOk="0" h="837565" w="852169">
                  <a:moveTo>
                    <a:pt x="65506" y="243332"/>
                  </a:moveTo>
                  <a:lnTo>
                    <a:pt x="63728" y="241274"/>
                  </a:lnTo>
                  <a:lnTo>
                    <a:pt x="61315" y="244259"/>
                  </a:lnTo>
                  <a:lnTo>
                    <a:pt x="63093" y="245605"/>
                  </a:lnTo>
                  <a:lnTo>
                    <a:pt x="65506" y="243332"/>
                  </a:lnTo>
                  <a:close/>
                </a:path>
                <a:path extrusionOk="0" h="837565" w="852169">
                  <a:moveTo>
                    <a:pt x="69354" y="569061"/>
                  </a:moveTo>
                  <a:lnTo>
                    <a:pt x="66649" y="568350"/>
                  </a:lnTo>
                  <a:lnTo>
                    <a:pt x="64935" y="566940"/>
                  </a:lnTo>
                  <a:lnTo>
                    <a:pt x="64935" y="569569"/>
                  </a:lnTo>
                  <a:lnTo>
                    <a:pt x="66789" y="570915"/>
                  </a:lnTo>
                  <a:lnTo>
                    <a:pt x="68567" y="572757"/>
                  </a:lnTo>
                  <a:lnTo>
                    <a:pt x="69354" y="569061"/>
                  </a:lnTo>
                  <a:close/>
                </a:path>
                <a:path extrusionOk="0" h="837565" w="852169">
                  <a:moveTo>
                    <a:pt x="72313" y="299085"/>
                  </a:moveTo>
                  <a:lnTo>
                    <a:pt x="71628" y="296113"/>
                  </a:lnTo>
                  <a:lnTo>
                    <a:pt x="70421" y="293408"/>
                  </a:lnTo>
                  <a:lnTo>
                    <a:pt x="67500" y="291922"/>
                  </a:lnTo>
                  <a:lnTo>
                    <a:pt x="68287" y="294906"/>
                  </a:lnTo>
                  <a:lnTo>
                    <a:pt x="69850" y="297383"/>
                  </a:lnTo>
                  <a:lnTo>
                    <a:pt x="72313" y="299085"/>
                  </a:lnTo>
                  <a:close/>
                </a:path>
                <a:path extrusionOk="0" h="837565" w="852169">
                  <a:moveTo>
                    <a:pt x="77393" y="526021"/>
                  </a:moveTo>
                  <a:lnTo>
                    <a:pt x="75895" y="525310"/>
                  </a:lnTo>
                  <a:lnTo>
                    <a:pt x="74472" y="523963"/>
                  </a:lnTo>
                  <a:lnTo>
                    <a:pt x="74968" y="525957"/>
                  </a:lnTo>
                  <a:lnTo>
                    <a:pt x="72555" y="527164"/>
                  </a:lnTo>
                  <a:lnTo>
                    <a:pt x="74117" y="528726"/>
                  </a:lnTo>
                  <a:lnTo>
                    <a:pt x="76111" y="527723"/>
                  </a:lnTo>
                  <a:lnTo>
                    <a:pt x="77393" y="526021"/>
                  </a:lnTo>
                  <a:close/>
                </a:path>
                <a:path extrusionOk="0" h="837565" w="852169">
                  <a:moveTo>
                    <a:pt x="80098" y="392925"/>
                  </a:moveTo>
                  <a:lnTo>
                    <a:pt x="79095" y="390931"/>
                  </a:lnTo>
                  <a:lnTo>
                    <a:pt x="77457" y="392353"/>
                  </a:lnTo>
                  <a:lnTo>
                    <a:pt x="77101" y="393915"/>
                  </a:lnTo>
                  <a:lnTo>
                    <a:pt x="76746" y="395541"/>
                  </a:lnTo>
                  <a:lnTo>
                    <a:pt x="77393" y="397675"/>
                  </a:lnTo>
                  <a:lnTo>
                    <a:pt x="79311" y="396328"/>
                  </a:lnTo>
                  <a:lnTo>
                    <a:pt x="79743" y="394627"/>
                  </a:lnTo>
                  <a:lnTo>
                    <a:pt x="80098" y="392925"/>
                  </a:lnTo>
                  <a:close/>
                </a:path>
                <a:path extrusionOk="0" h="837565" w="852169">
                  <a:moveTo>
                    <a:pt x="109613" y="433832"/>
                  </a:moveTo>
                  <a:lnTo>
                    <a:pt x="108331" y="432193"/>
                  </a:lnTo>
                  <a:lnTo>
                    <a:pt x="106337" y="434251"/>
                  </a:lnTo>
                  <a:lnTo>
                    <a:pt x="108191" y="435889"/>
                  </a:lnTo>
                  <a:lnTo>
                    <a:pt x="109613" y="433832"/>
                  </a:lnTo>
                  <a:close/>
                </a:path>
                <a:path extrusionOk="0" h="837565" w="852169">
                  <a:moveTo>
                    <a:pt x="131165" y="439801"/>
                  </a:moveTo>
                  <a:lnTo>
                    <a:pt x="129324" y="440004"/>
                  </a:lnTo>
                  <a:lnTo>
                    <a:pt x="126834" y="442074"/>
                  </a:lnTo>
                  <a:lnTo>
                    <a:pt x="129463" y="443776"/>
                  </a:lnTo>
                  <a:lnTo>
                    <a:pt x="130746" y="442429"/>
                  </a:lnTo>
                  <a:lnTo>
                    <a:pt x="130175" y="441502"/>
                  </a:lnTo>
                  <a:lnTo>
                    <a:pt x="131165" y="439801"/>
                  </a:lnTo>
                  <a:close/>
                </a:path>
                <a:path extrusionOk="0" h="837565" w="852169">
                  <a:moveTo>
                    <a:pt x="162750" y="651522"/>
                  </a:moveTo>
                  <a:lnTo>
                    <a:pt x="161823" y="650113"/>
                  </a:lnTo>
                  <a:lnTo>
                    <a:pt x="160616" y="649185"/>
                  </a:lnTo>
                  <a:lnTo>
                    <a:pt x="158699" y="648398"/>
                  </a:lnTo>
                  <a:lnTo>
                    <a:pt x="160540" y="650176"/>
                  </a:lnTo>
                  <a:lnTo>
                    <a:pt x="156425" y="651243"/>
                  </a:lnTo>
                  <a:lnTo>
                    <a:pt x="158407" y="652665"/>
                  </a:lnTo>
                  <a:lnTo>
                    <a:pt x="162750" y="651522"/>
                  </a:lnTo>
                  <a:close/>
                </a:path>
                <a:path extrusionOk="0" h="837565" w="852169">
                  <a:moveTo>
                    <a:pt x="168084" y="154622"/>
                  </a:moveTo>
                  <a:lnTo>
                    <a:pt x="167728" y="153136"/>
                  </a:lnTo>
                  <a:lnTo>
                    <a:pt x="165455" y="151777"/>
                  </a:lnTo>
                  <a:lnTo>
                    <a:pt x="164960" y="154051"/>
                  </a:lnTo>
                  <a:lnTo>
                    <a:pt x="165811" y="155194"/>
                  </a:lnTo>
                  <a:lnTo>
                    <a:pt x="165887" y="156756"/>
                  </a:lnTo>
                  <a:lnTo>
                    <a:pt x="167868" y="158102"/>
                  </a:lnTo>
                  <a:lnTo>
                    <a:pt x="167868" y="156108"/>
                  </a:lnTo>
                  <a:lnTo>
                    <a:pt x="168084" y="154622"/>
                  </a:lnTo>
                  <a:close/>
                </a:path>
                <a:path extrusionOk="0" h="837565" w="852169">
                  <a:moveTo>
                    <a:pt x="171932" y="594067"/>
                  </a:moveTo>
                  <a:lnTo>
                    <a:pt x="170002" y="592429"/>
                  </a:lnTo>
                  <a:lnTo>
                    <a:pt x="168440" y="594207"/>
                  </a:lnTo>
                  <a:lnTo>
                    <a:pt x="169646" y="595985"/>
                  </a:lnTo>
                  <a:lnTo>
                    <a:pt x="171932" y="594067"/>
                  </a:lnTo>
                  <a:close/>
                </a:path>
                <a:path extrusionOk="0" h="837565" w="852169">
                  <a:moveTo>
                    <a:pt x="174066" y="624395"/>
                  </a:moveTo>
                  <a:lnTo>
                    <a:pt x="173570" y="622198"/>
                  </a:lnTo>
                  <a:lnTo>
                    <a:pt x="171577" y="622058"/>
                  </a:lnTo>
                  <a:lnTo>
                    <a:pt x="169862" y="621550"/>
                  </a:lnTo>
                  <a:lnTo>
                    <a:pt x="169367" y="621842"/>
                  </a:lnTo>
                  <a:lnTo>
                    <a:pt x="170510" y="623404"/>
                  </a:lnTo>
                  <a:lnTo>
                    <a:pt x="170865" y="625741"/>
                  </a:lnTo>
                  <a:lnTo>
                    <a:pt x="173215" y="626097"/>
                  </a:lnTo>
                  <a:lnTo>
                    <a:pt x="174066" y="624395"/>
                  </a:lnTo>
                  <a:close/>
                </a:path>
                <a:path extrusionOk="0" h="837565" w="852169">
                  <a:moveTo>
                    <a:pt x="176263" y="704519"/>
                  </a:moveTo>
                  <a:lnTo>
                    <a:pt x="175704" y="702094"/>
                  </a:lnTo>
                  <a:lnTo>
                    <a:pt x="173926" y="700824"/>
                  </a:lnTo>
                  <a:lnTo>
                    <a:pt x="172427" y="699262"/>
                  </a:lnTo>
                  <a:lnTo>
                    <a:pt x="170929" y="699122"/>
                  </a:lnTo>
                  <a:lnTo>
                    <a:pt x="171284" y="700608"/>
                  </a:lnTo>
                  <a:lnTo>
                    <a:pt x="172923" y="701954"/>
                  </a:lnTo>
                  <a:lnTo>
                    <a:pt x="174561" y="703237"/>
                  </a:lnTo>
                  <a:lnTo>
                    <a:pt x="176263" y="704519"/>
                  </a:lnTo>
                  <a:close/>
                </a:path>
                <a:path extrusionOk="0" h="837565" w="852169">
                  <a:moveTo>
                    <a:pt x="180467" y="355"/>
                  </a:moveTo>
                  <a:lnTo>
                    <a:pt x="176911" y="0"/>
                  </a:lnTo>
                  <a:lnTo>
                    <a:pt x="174840" y="4470"/>
                  </a:lnTo>
                  <a:lnTo>
                    <a:pt x="177190" y="2832"/>
                  </a:lnTo>
                  <a:lnTo>
                    <a:pt x="179324" y="2413"/>
                  </a:lnTo>
                  <a:lnTo>
                    <a:pt x="180467" y="355"/>
                  </a:lnTo>
                  <a:close/>
                </a:path>
                <a:path extrusionOk="0" h="837565" w="852169">
                  <a:moveTo>
                    <a:pt x="183807" y="691375"/>
                  </a:moveTo>
                  <a:lnTo>
                    <a:pt x="182105" y="690524"/>
                  </a:lnTo>
                  <a:lnTo>
                    <a:pt x="180467" y="690524"/>
                  </a:lnTo>
                  <a:lnTo>
                    <a:pt x="178828" y="690448"/>
                  </a:lnTo>
                  <a:lnTo>
                    <a:pt x="178549" y="692505"/>
                  </a:lnTo>
                  <a:lnTo>
                    <a:pt x="180251" y="694143"/>
                  </a:lnTo>
                  <a:lnTo>
                    <a:pt x="181952" y="693928"/>
                  </a:lnTo>
                  <a:lnTo>
                    <a:pt x="183451" y="693077"/>
                  </a:lnTo>
                  <a:lnTo>
                    <a:pt x="183807" y="691375"/>
                  </a:lnTo>
                  <a:close/>
                </a:path>
                <a:path extrusionOk="0" h="837565" w="852169">
                  <a:moveTo>
                    <a:pt x="185089" y="124790"/>
                  </a:moveTo>
                  <a:lnTo>
                    <a:pt x="184238" y="120954"/>
                  </a:lnTo>
                  <a:lnTo>
                    <a:pt x="184023" y="120815"/>
                  </a:lnTo>
                  <a:lnTo>
                    <a:pt x="180886" y="121742"/>
                  </a:lnTo>
                  <a:lnTo>
                    <a:pt x="181597" y="123444"/>
                  </a:lnTo>
                  <a:lnTo>
                    <a:pt x="182880" y="124434"/>
                  </a:lnTo>
                  <a:lnTo>
                    <a:pt x="185089" y="124790"/>
                  </a:lnTo>
                  <a:close/>
                </a:path>
                <a:path extrusionOk="0" h="837565" w="852169">
                  <a:moveTo>
                    <a:pt x="185394" y="458419"/>
                  </a:moveTo>
                  <a:lnTo>
                    <a:pt x="184912" y="457835"/>
                  </a:lnTo>
                  <a:lnTo>
                    <a:pt x="183667" y="456349"/>
                  </a:lnTo>
                  <a:lnTo>
                    <a:pt x="181457" y="457695"/>
                  </a:lnTo>
                  <a:lnTo>
                    <a:pt x="179260" y="457835"/>
                  </a:lnTo>
                  <a:lnTo>
                    <a:pt x="179324" y="456488"/>
                  </a:lnTo>
                  <a:lnTo>
                    <a:pt x="182029" y="455777"/>
                  </a:lnTo>
                  <a:lnTo>
                    <a:pt x="180035" y="454647"/>
                  </a:lnTo>
                  <a:lnTo>
                    <a:pt x="178193" y="456488"/>
                  </a:lnTo>
                  <a:lnTo>
                    <a:pt x="177266" y="457619"/>
                  </a:lnTo>
                  <a:lnTo>
                    <a:pt x="176555" y="460108"/>
                  </a:lnTo>
                  <a:lnTo>
                    <a:pt x="179539" y="460540"/>
                  </a:lnTo>
                  <a:lnTo>
                    <a:pt x="181533" y="459892"/>
                  </a:lnTo>
                  <a:lnTo>
                    <a:pt x="183451" y="459117"/>
                  </a:lnTo>
                  <a:lnTo>
                    <a:pt x="185394" y="458419"/>
                  </a:lnTo>
                  <a:close/>
                </a:path>
                <a:path extrusionOk="0" h="837565" w="852169">
                  <a:moveTo>
                    <a:pt x="185445" y="145465"/>
                  </a:moveTo>
                  <a:lnTo>
                    <a:pt x="183375" y="143827"/>
                  </a:lnTo>
                  <a:lnTo>
                    <a:pt x="182460" y="141630"/>
                  </a:lnTo>
                  <a:lnTo>
                    <a:pt x="180251" y="143192"/>
                  </a:lnTo>
                  <a:lnTo>
                    <a:pt x="179184" y="144678"/>
                  </a:lnTo>
                  <a:lnTo>
                    <a:pt x="181178" y="146735"/>
                  </a:lnTo>
                  <a:lnTo>
                    <a:pt x="183451" y="147586"/>
                  </a:lnTo>
                  <a:lnTo>
                    <a:pt x="185445" y="145465"/>
                  </a:lnTo>
                  <a:close/>
                </a:path>
                <a:path extrusionOk="0" h="837565" w="852169">
                  <a:moveTo>
                    <a:pt x="186372" y="618921"/>
                  </a:moveTo>
                  <a:lnTo>
                    <a:pt x="182664" y="618223"/>
                  </a:lnTo>
                  <a:lnTo>
                    <a:pt x="182956" y="616153"/>
                  </a:lnTo>
                  <a:lnTo>
                    <a:pt x="181749" y="617867"/>
                  </a:lnTo>
                  <a:lnTo>
                    <a:pt x="180035" y="619353"/>
                  </a:lnTo>
                  <a:lnTo>
                    <a:pt x="181102" y="621195"/>
                  </a:lnTo>
                  <a:lnTo>
                    <a:pt x="184658" y="621055"/>
                  </a:lnTo>
                  <a:lnTo>
                    <a:pt x="186372" y="618921"/>
                  </a:lnTo>
                  <a:close/>
                </a:path>
                <a:path extrusionOk="0" h="837565" w="852169">
                  <a:moveTo>
                    <a:pt x="190284" y="123659"/>
                  </a:moveTo>
                  <a:lnTo>
                    <a:pt x="189496" y="121526"/>
                  </a:lnTo>
                  <a:lnTo>
                    <a:pt x="188722" y="120675"/>
                  </a:lnTo>
                  <a:lnTo>
                    <a:pt x="188010" y="119392"/>
                  </a:lnTo>
                  <a:lnTo>
                    <a:pt x="186016" y="119392"/>
                  </a:lnTo>
                  <a:lnTo>
                    <a:pt x="187858" y="122948"/>
                  </a:lnTo>
                  <a:lnTo>
                    <a:pt x="190284" y="123659"/>
                  </a:lnTo>
                  <a:close/>
                </a:path>
                <a:path extrusionOk="0" h="837565" w="852169">
                  <a:moveTo>
                    <a:pt x="197256" y="173380"/>
                  </a:moveTo>
                  <a:lnTo>
                    <a:pt x="196824" y="170954"/>
                  </a:lnTo>
                  <a:lnTo>
                    <a:pt x="194970" y="170040"/>
                  </a:lnTo>
                  <a:lnTo>
                    <a:pt x="193840" y="171310"/>
                  </a:lnTo>
                  <a:lnTo>
                    <a:pt x="192773" y="173164"/>
                  </a:lnTo>
                  <a:lnTo>
                    <a:pt x="194335" y="172872"/>
                  </a:lnTo>
                  <a:lnTo>
                    <a:pt x="195618" y="175641"/>
                  </a:lnTo>
                  <a:lnTo>
                    <a:pt x="197256" y="173380"/>
                  </a:lnTo>
                  <a:close/>
                </a:path>
                <a:path extrusionOk="0" h="837565" w="852169">
                  <a:moveTo>
                    <a:pt x="202234" y="114274"/>
                  </a:moveTo>
                  <a:lnTo>
                    <a:pt x="201523" y="110731"/>
                  </a:lnTo>
                  <a:lnTo>
                    <a:pt x="198386" y="112001"/>
                  </a:lnTo>
                  <a:lnTo>
                    <a:pt x="196900" y="110591"/>
                  </a:lnTo>
                  <a:lnTo>
                    <a:pt x="194767" y="111150"/>
                  </a:lnTo>
                  <a:lnTo>
                    <a:pt x="196329" y="112864"/>
                  </a:lnTo>
                  <a:lnTo>
                    <a:pt x="198247" y="113004"/>
                  </a:lnTo>
                  <a:lnTo>
                    <a:pt x="200164" y="113220"/>
                  </a:lnTo>
                  <a:lnTo>
                    <a:pt x="202234" y="114274"/>
                  </a:lnTo>
                  <a:close/>
                </a:path>
                <a:path extrusionOk="0" h="837565" w="852169">
                  <a:moveTo>
                    <a:pt x="206006" y="122732"/>
                  </a:moveTo>
                  <a:lnTo>
                    <a:pt x="204584" y="121170"/>
                  </a:lnTo>
                  <a:lnTo>
                    <a:pt x="202806" y="120675"/>
                  </a:lnTo>
                  <a:lnTo>
                    <a:pt x="200736" y="120459"/>
                  </a:lnTo>
                  <a:lnTo>
                    <a:pt x="200596" y="117055"/>
                  </a:lnTo>
                  <a:lnTo>
                    <a:pt x="198818" y="119608"/>
                  </a:lnTo>
                  <a:lnTo>
                    <a:pt x="198742" y="120891"/>
                  </a:lnTo>
                  <a:lnTo>
                    <a:pt x="200952" y="121589"/>
                  </a:lnTo>
                  <a:lnTo>
                    <a:pt x="203720" y="122948"/>
                  </a:lnTo>
                  <a:lnTo>
                    <a:pt x="206006" y="122732"/>
                  </a:lnTo>
                  <a:close/>
                </a:path>
                <a:path extrusionOk="0" h="837565" w="852169">
                  <a:moveTo>
                    <a:pt x="209067" y="719709"/>
                  </a:moveTo>
                  <a:lnTo>
                    <a:pt x="206717" y="719213"/>
                  </a:lnTo>
                  <a:lnTo>
                    <a:pt x="205219" y="717232"/>
                  </a:lnTo>
                  <a:lnTo>
                    <a:pt x="203720" y="719213"/>
                  </a:lnTo>
                  <a:lnTo>
                    <a:pt x="204152" y="722414"/>
                  </a:lnTo>
                  <a:lnTo>
                    <a:pt x="206070" y="723125"/>
                  </a:lnTo>
                  <a:lnTo>
                    <a:pt x="206997" y="721067"/>
                  </a:lnTo>
                  <a:lnTo>
                    <a:pt x="209067" y="719709"/>
                  </a:lnTo>
                  <a:close/>
                </a:path>
                <a:path extrusionOk="0" h="837565" w="852169">
                  <a:moveTo>
                    <a:pt x="210273" y="111721"/>
                  </a:moveTo>
                  <a:lnTo>
                    <a:pt x="209270" y="109588"/>
                  </a:lnTo>
                  <a:lnTo>
                    <a:pt x="207492" y="111937"/>
                  </a:lnTo>
                  <a:lnTo>
                    <a:pt x="208559" y="113715"/>
                  </a:lnTo>
                  <a:lnTo>
                    <a:pt x="210273" y="111721"/>
                  </a:lnTo>
                  <a:close/>
                </a:path>
                <a:path extrusionOk="0" h="837565" w="852169">
                  <a:moveTo>
                    <a:pt x="218808" y="109728"/>
                  </a:moveTo>
                  <a:lnTo>
                    <a:pt x="218160" y="107315"/>
                  </a:lnTo>
                  <a:lnTo>
                    <a:pt x="216179" y="104978"/>
                  </a:lnTo>
                  <a:lnTo>
                    <a:pt x="213182" y="108673"/>
                  </a:lnTo>
                  <a:lnTo>
                    <a:pt x="218160" y="109943"/>
                  </a:lnTo>
                  <a:lnTo>
                    <a:pt x="217957" y="112572"/>
                  </a:lnTo>
                  <a:lnTo>
                    <a:pt x="218808" y="109728"/>
                  </a:lnTo>
                  <a:close/>
                </a:path>
                <a:path extrusionOk="0" h="837565" w="852169">
                  <a:moveTo>
                    <a:pt x="219735" y="90411"/>
                  </a:moveTo>
                  <a:lnTo>
                    <a:pt x="218948" y="87642"/>
                  </a:lnTo>
                  <a:lnTo>
                    <a:pt x="216890" y="86652"/>
                  </a:lnTo>
                  <a:lnTo>
                    <a:pt x="216814" y="84594"/>
                  </a:lnTo>
                  <a:lnTo>
                    <a:pt x="215392" y="83807"/>
                  </a:lnTo>
                  <a:lnTo>
                    <a:pt x="214960" y="85661"/>
                  </a:lnTo>
                  <a:lnTo>
                    <a:pt x="215671" y="87579"/>
                  </a:lnTo>
                  <a:lnTo>
                    <a:pt x="217170" y="88849"/>
                  </a:lnTo>
                  <a:lnTo>
                    <a:pt x="219735" y="90411"/>
                  </a:lnTo>
                  <a:close/>
                </a:path>
                <a:path extrusionOk="0" h="837565" w="852169">
                  <a:moveTo>
                    <a:pt x="240220" y="711758"/>
                  </a:moveTo>
                  <a:lnTo>
                    <a:pt x="238506" y="711758"/>
                  </a:lnTo>
                  <a:lnTo>
                    <a:pt x="237159" y="712546"/>
                  </a:lnTo>
                  <a:lnTo>
                    <a:pt x="235813" y="714032"/>
                  </a:lnTo>
                  <a:lnTo>
                    <a:pt x="239509" y="715733"/>
                  </a:lnTo>
                  <a:lnTo>
                    <a:pt x="239928" y="715518"/>
                  </a:lnTo>
                  <a:lnTo>
                    <a:pt x="240220" y="711758"/>
                  </a:lnTo>
                  <a:close/>
                </a:path>
                <a:path extrusionOk="0" h="837565" w="852169">
                  <a:moveTo>
                    <a:pt x="246761" y="696988"/>
                  </a:moveTo>
                  <a:lnTo>
                    <a:pt x="243776" y="694994"/>
                  </a:lnTo>
                  <a:lnTo>
                    <a:pt x="242138" y="695071"/>
                  </a:lnTo>
                  <a:lnTo>
                    <a:pt x="242062" y="696696"/>
                  </a:lnTo>
                  <a:lnTo>
                    <a:pt x="242062" y="697915"/>
                  </a:lnTo>
                  <a:lnTo>
                    <a:pt x="243776" y="699833"/>
                  </a:lnTo>
                  <a:lnTo>
                    <a:pt x="246761" y="696988"/>
                  </a:lnTo>
                  <a:close/>
                </a:path>
                <a:path extrusionOk="0" h="837565" w="852169">
                  <a:moveTo>
                    <a:pt x="250532" y="463372"/>
                  </a:moveTo>
                  <a:lnTo>
                    <a:pt x="248043" y="462597"/>
                  </a:lnTo>
                  <a:lnTo>
                    <a:pt x="243916" y="465797"/>
                  </a:lnTo>
                  <a:lnTo>
                    <a:pt x="239788" y="468922"/>
                  </a:lnTo>
                  <a:lnTo>
                    <a:pt x="235521" y="472262"/>
                  </a:lnTo>
                  <a:lnTo>
                    <a:pt x="237947" y="474243"/>
                  </a:lnTo>
                  <a:lnTo>
                    <a:pt x="240004" y="472681"/>
                  </a:lnTo>
                  <a:lnTo>
                    <a:pt x="242430" y="472617"/>
                  </a:lnTo>
                  <a:lnTo>
                    <a:pt x="242849" y="475665"/>
                  </a:lnTo>
                  <a:lnTo>
                    <a:pt x="245833" y="474319"/>
                  </a:lnTo>
                  <a:lnTo>
                    <a:pt x="246900" y="469773"/>
                  </a:lnTo>
                  <a:lnTo>
                    <a:pt x="246837" y="467563"/>
                  </a:lnTo>
                  <a:lnTo>
                    <a:pt x="246837" y="465721"/>
                  </a:lnTo>
                  <a:lnTo>
                    <a:pt x="249605" y="465366"/>
                  </a:lnTo>
                  <a:lnTo>
                    <a:pt x="250532" y="463372"/>
                  </a:lnTo>
                  <a:close/>
                </a:path>
                <a:path extrusionOk="0" h="837565" w="852169">
                  <a:moveTo>
                    <a:pt x="325081" y="13779"/>
                  </a:moveTo>
                  <a:lnTo>
                    <a:pt x="320535" y="12992"/>
                  </a:lnTo>
                  <a:lnTo>
                    <a:pt x="319316" y="13995"/>
                  </a:lnTo>
                  <a:lnTo>
                    <a:pt x="320027" y="14986"/>
                  </a:lnTo>
                  <a:lnTo>
                    <a:pt x="321665" y="14909"/>
                  </a:lnTo>
                  <a:lnTo>
                    <a:pt x="323443" y="15697"/>
                  </a:lnTo>
                  <a:lnTo>
                    <a:pt x="325081" y="13779"/>
                  </a:lnTo>
                  <a:close/>
                </a:path>
                <a:path extrusionOk="0" h="837565" w="852169">
                  <a:moveTo>
                    <a:pt x="337604" y="104267"/>
                  </a:moveTo>
                  <a:lnTo>
                    <a:pt x="335254" y="101854"/>
                  </a:lnTo>
                  <a:lnTo>
                    <a:pt x="333756" y="103835"/>
                  </a:lnTo>
                  <a:lnTo>
                    <a:pt x="332054" y="105829"/>
                  </a:lnTo>
                  <a:lnTo>
                    <a:pt x="336042" y="106540"/>
                  </a:lnTo>
                  <a:lnTo>
                    <a:pt x="337604" y="104267"/>
                  </a:lnTo>
                  <a:close/>
                </a:path>
                <a:path extrusionOk="0" h="837565" w="852169">
                  <a:moveTo>
                    <a:pt x="340588" y="106895"/>
                  </a:moveTo>
                  <a:lnTo>
                    <a:pt x="339661" y="106045"/>
                  </a:lnTo>
                  <a:lnTo>
                    <a:pt x="338391" y="106756"/>
                  </a:lnTo>
                  <a:lnTo>
                    <a:pt x="336537" y="106819"/>
                  </a:lnTo>
                  <a:lnTo>
                    <a:pt x="336461" y="109524"/>
                  </a:lnTo>
                  <a:lnTo>
                    <a:pt x="340093" y="108026"/>
                  </a:lnTo>
                  <a:lnTo>
                    <a:pt x="340588" y="106895"/>
                  </a:lnTo>
                  <a:close/>
                </a:path>
                <a:path extrusionOk="0" h="837565" w="852169">
                  <a:moveTo>
                    <a:pt x="363715" y="153695"/>
                  </a:moveTo>
                  <a:lnTo>
                    <a:pt x="361721" y="153200"/>
                  </a:lnTo>
                  <a:lnTo>
                    <a:pt x="360222" y="152488"/>
                  </a:lnTo>
                  <a:lnTo>
                    <a:pt x="358800" y="153771"/>
                  </a:lnTo>
                  <a:lnTo>
                    <a:pt x="358876" y="154978"/>
                  </a:lnTo>
                  <a:lnTo>
                    <a:pt x="360438" y="155765"/>
                  </a:lnTo>
                  <a:lnTo>
                    <a:pt x="361937" y="155613"/>
                  </a:lnTo>
                  <a:lnTo>
                    <a:pt x="363715" y="153695"/>
                  </a:lnTo>
                  <a:close/>
                </a:path>
                <a:path extrusionOk="0" h="837565" w="852169">
                  <a:moveTo>
                    <a:pt x="386613" y="84302"/>
                  </a:moveTo>
                  <a:lnTo>
                    <a:pt x="383133" y="82880"/>
                  </a:lnTo>
                  <a:lnTo>
                    <a:pt x="381139" y="84734"/>
                  </a:lnTo>
                  <a:lnTo>
                    <a:pt x="383057" y="85013"/>
                  </a:lnTo>
                  <a:lnTo>
                    <a:pt x="384771" y="85509"/>
                  </a:lnTo>
                  <a:lnTo>
                    <a:pt x="386613" y="84302"/>
                  </a:lnTo>
                  <a:close/>
                </a:path>
                <a:path extrusionOk="0" h="837565" w="852169">
                  <a:moveTo>
                    <a:pt x="395084" y="86360"/>
                  </a:moveTo>
                  <a:lnTo>
                    <a:pt x="390245" y="84518"/>
                  </a:lnTo>
                  <a:lnTo>
                    <a:pt x="387972" y="87782"/>
                  </a:lnTo>
                  <a:lnTo>
                    <a:pt x="385127" y="89204"/>
                  </a:lnTo>
                  <a:lnTo>
                    <a:pt x="388607" y="89636"/>
                  </a:lnTo>
                  <a:lnTo>
                    <a:pt x="391236" y="87718"/>
                  </a:lnTo>
                  <a:lnTo>
                    <a:pt x="395084" y="86360"/>
                  </a:lnTo>
                  <a:close/>
                </a:path>
                <a:path extrusionOk="0" h="837565" w="852169">
                  <a:moveTo>
                    <a:pt x="399491" y="340931"/>
                  </a:moveTo>
                  <a:lnTo>
                    <a:pt x="397002" y="340360"/>
                  </a:lnTo>
                  <a:lnTo>
                    <a:pt x="395439" y="343204"/>
                  </a:lnTo>
                  <a:lnTo>
                    <a:pt x="396074" y="344970"/>
                  </a:lnTo>
                  <a:lnTo>
                    <a:pt x="395859" y="346532"/>
                  </a:lnTo>
                  <a:lnTo>
                    <a:pt x="394652" y="348246"/>
                  </a:lnTo>
                  <a:lnTo>
                    <a:pt x="397573" y="347675"/>
                  </a:lnTo>
                  <a:lnTo>
                    <a:pt x="398208" y="345541"/>
                  </a:lnTo>
                  <a:lnTo>
                    <a:pt x="399211" y="343763"/>
                  </a:lnTo>
                  <a:lnTo>
                    <a:pt x="399491" y="340931"/>
                  </a:lnTo>
                  <a:close/>
                </a:path>
                <a:path extrusionOk="0" h="837565" w="852169">
                  <a:moveTo>
                    <a:pt x="403047" y="81749"/>
                  </a:moveTo>
                  <a:lnTo>
                    <a:pt x="401624" y="80327"/>
                  </a:lnTo>
                  <a:lnTo>
                    <a:pt x="399986" y="80264"/>
                  </a:lnTo>
                  <a:lnTo>
                    <a:pt x="398856" y="80962"/>
                  </a:lnTo>
                  <a:lnTo>
                    <a:pt x="398703" y="82600"/>
                  </a:lnTo>
                  <a:lnTo>
                    <a:pt x="399923" y="84874"/>
                  </a:lnTo>
                  <a:lnTo>
                    <a:pt x="403047" y="81749"/>
                  </a:lnTo>
                  <a:close/>
                </a:path>
                <a:path extrusionOk="0" h="837565" w="852169">
                  <a:moveTo>
                    <a:pt x="417347" y="664095"/>
                  </a:moveTo>
                  <a:lnTo>
                    <a:pt x="415429" y="663536"/>
                  </a:lnTo>
                  <a:lnTo>
                    <a:pt x="414426" y="662178"/>
                  </a:lnTo>
                  <a:lnTo>
                    <a:pt x="413004" y="663892"/>
                  </a:lnTo>
                  <a:lnTo>
                    <a:pt x="412788" y="665238"/>
                  </a:lnTo>
                  <a:lnTo>
                    <a:pt x="414362" y="666369"/>
                  </a:lnTo>
                  <a:lnTo>
                    <a:pt x="416496" y="665949"/>
                  </a:lnTo>
                  <a:lnTo>
                    <a:pt x="417347" y="664095"/>
                  </a:lnTo>
                  <a:close/>
                </a:path>
                <a:path extrusionOk="0" h="837565" w="852169">
                  <a:moveTo>
                    <a:pt x="420408" y="426935"/>
                  </a:moveTo>
                  <a:lnTo>
                    <a:pt x="418909" y="426516"/>
                  </a:lnTo>
                  <a:lnTo>
                    <a:pt x="417487" y="426377"/>
                  </a:lnTo>
                  <a:lnTo>
                    <a:pt x="415213" y="428002"/>
                  </a:lnTo>
                  <a:lnTo>
                    <a:pt x="415277" y="429717"/>
                  </a:lnTo>
                  <a:lnTo>
                    <a:pt x="416699" y="430136"/>
                  </a:lnTo>
                  <a:lnTo>
                    <a:pt x="418134" y="430352"/>
                  </a:lnTo>
                  <a:lnTo>
                    <a:pt x="420408" y="428713"/>
                  </a:lnTo>
                  <a:lnTo>
                    <a:pt x="420408" y="426935"/>
                  </a:lnTo>
                  <a:close/>
                </a:path>
                <a:path extrusionOk="0" h="837565" w="852169">
                  <a:moveTo>
                    <a:pt x="433844" y="88074"/>
                  </a:moveTo>
                  <a:lnTo>
                    <a:pt x="431863" y="86156"/>
                  </a:lnTo>
                  <a:lnTo>
                    <a:pt x="429082" y="87579"/>
                  </a:lnTo>
                  <a:lnTo>
                    <a:pt x="431711" y="89852"/>
                  </a:lnTo>
                  <a:lnTo>
                    <a:pt x="433844" y="88074"/>
                  </a:lnTo>
                  <a:close/>
                </a:path>
                <a:path extrusionOk="0" h="837565" w="852169">
                  <a:moveTo>
                    <a:pt x="434060" y="454355"/>
                  </a:moveTo>
                  <a:lnTo>
                    <a:pt x="433070" y="453428"/>
                  </a:lnTo>
                  <a:lnTo>
                    <a:pt x="429729" y="452653"/>
                  </a:lnTo>
                  <a:lnTo>
                    <a:pt x="428866" y="455206"/>
                  </a:lnTo>
                  <a:lnTo>
                    <a:pt x="430796" y="457771"/>
                  </a:lnTo>
                  <a:lnTo>
                    <a:pt x="433844" y="458546"/>
                  </a:lnTo>
                  <a:lnTo>
                    <a:pt x="434060" y="456565"/>
                  </a:lnTo>
                  <a:lnTo>
                    <a:pt x="434060" y="454355"/>
                  </a:lnTo>
                  <a:close/>
                </a:path>
                <a:path extrusionOk="0" h="837565" w="852169">
                  <a:moveTo>
                    <a:pt x="444093" y="62852"/>
                  </a:moveTo>
                  <a:lnTo>
                    <a:pt x="442671" y="61366"/>
                  </a:lnTo>
                  <a:lnTo>
                    <a:pt x="440677" y="62077"/>
                  </a:lnTo>
                  <a:lnTo>
                    <a:pt x="438404" y="65481"/>
                  </a:lnTo>
                  <a:lnTo>
                    <a:pt x="440182" y="66128"/>
                  </a:lnTo>
                  <a:lnTo>
                    <a:pt x="441388" y="65062"/>
                  </a:lnTo>
                  <a:lnTo>
                    <a:pt x="442747" y="64414"/>
                  </a:lnTo>
                  <a:lnTo>
                    <a:pt x="444093" y="62852"/>
                  </a:lnTo>
                  <a:close/>
                </a:path>
                <a:path extrusionOk="0" h="837565" w="852169">
                  <a:moveTo>
                    <a:pt x="448081" y="747344"/>
                  </a:moveTo>
                  <a:lnTo>
                    <a:pt x="447509" y="746493"/>
                  </a:lnTo>
                  <a:lnTo>
                    <a:pt x="447573" y="744499"/>
                  </a:lnTo>
                  <a:lnTo>
                    <a:pt x="445795" y="744296"/>
                  </a:lnTo>
                  <a:lnTo>
                    <a:pt x="443953" y="746493"/>
                  </a:lnTo>
                  <a:lnTo>
                    <a:pt x="446659" y="749185"/>
                  </a:lnTo>
                  <a:lnTo>
                    <a:pt x="448081" y="747344"/>
                  </a:lnTo>
                  <a:close/>
                </a:path>
                <a:path extrusionOk="0" h="837565" w="852169">
                  <a:moveTo>
                    <a:pt x="456184" y="571195"/>
                  </a:moveTo>
                  <a:lnTo>
                    <a:pt x="456120" y="569417"/>
                  </a:lnTo>
                  <a:lnTo>
                    <a:pt x="452412" y="569277"/>
                  </a:lnTo>
                  <a:lnTo>
                    <a:pt x="452132" y="571055"/>
                  </a:lnTo>
                  <a:lnTo>
                    <a:pt x="451993" y="572617"/>
                  </a:lnTo>
                  <a:lnTo>
                    <a:pt x="452196" y="574179"/>
                  </a:lnTo>
                  <a:lnTo>
                    <a:pt x="452348" y="576097"/>
                  </a:lnTo>
                  <a:lnTo>
                    <a:pt x="454190" y="576097"/>
                  </a:lnTo>
                  <a:lnTo>
                    <a:pt x="456184" y="576021"/>
                  </a:lnTo>
                  <a:lnTo>
                    <a:pt x="456184" y="571195"/>
                  </a:lnTo>
                  <a:close/>
                </a:path>
                <a:path extrusionOk="0" h="837565" w="852169">
                  <a:moveTo>
                    <a:pt x="469201" y="123088"/>
                  </a:moveTo>
                  <a:lnTo>
                    <a:pt x="467067" y="124650"/>
                  </a:lnTo>
                  <a:lnTo>
                    <a:pt x="464934" y="125425"/>
                  </a:lnTo>
                  <a:lnTo>
                    <a:pt x="463372" y="127419"/>
                  </a:lnTo>
                  <a:lnTo>
                    <a:pt x="467639" y="126847"/>
                  </a:lnTo>
                  <a:lnTo>
                    <a:pt x="468274" y="126428"/>
                  </a:lnTo>
                  <a:lnTo>
                    <a:pt x="469201" y="123088"/>
                  </a:lnTo>
                  <a:close/>
                </a:path>
                <a:path extrusionOk="0" h="837565" w="852169">
                  <a:moveTo>
                    <a:pt x="481444" y="473608"/>
                  </a:moveTo>
                  <a:lnTo>
                    <a:pt x="479310" y="474599"/>
                  </a:lnTo>
                  <a:lnTo>
                    <a:pt x="476961" y="474738"/>
                  </a:lnTo>
                  <a:lnTo>
                    <a:pt x="476745" y="477227"/>
                  </a:lnTo>
                  <a:lnTo>
                    <a:pt x="479234" y="479221"/>
                  </a:lnTo>
                  <a:lnTo>
                    <a:pt x="481228" y="478218"/>
                  </a:lnTo>
                  <a:lnTo>
                    <a:pt x="481291" y="476021"/>
                  </a:lnTo>
                  <a:lnTo>
                    <a:pt x="481444" y="473608"/>
                  </a:lnTo>
                  <a:close/>
                </a:path>
                <a:path extrusionOk="0" h="837565" w="852169">
                  <a:moveTo>
                    <a:pt x="485990" y="128562"/>
                  </a:moveTo>
                  <a:lnTo>
                    <a:pt x="483501" y="129476"/>
                  </a:lnTo>
                  <a:lnTo>
                    <a:pt x="482866" y="131965"/>
                  </a:lnTo>
                  <a:lnTo>
                    <a:pt x="484289" y="133311"/>
                  </a:lnTo>
                  <a:lnTo>
                    <a:pt x="485775" y="131533"/>
                  </a:lnTo>
                  <a:lnTo>
                    <a:pt x="485990" y="128562"/>
                  </a:lnTo>
                  <a:close/>
                </a:path>
                <a:path extrusionOk="0" h="837565" w="852169">
                  <a:moveTo>
                    <a:pt x="507479" y="834491"/>
                  </a:moveTo>
                  <a:lnTo>
                    <a:pt x="505053" y="831443"/>
                  </a:lnTo>
                  <a:lnTo>
                    <a:pt x="503212" y="831303"/>
                  </a:lnTo>
                  <a:lnTo>
                    <a:pt x="504202" y="833920"/>
                  </a:lnTo>
                  <a:lnTo>
                    <a:pt x="504126" y="834847"/>
                  </a:lnTo>
                  <a:lnTo>
                    <a:pt x="503707" y="836764"/>
                  </a:lnTo>
                  <a:lnTo>
                    <a:pt x="505701" y="836980"/>
                  </a:lnTo>
                  <a:lnTo>
                    <a:pt x="507479" y="834491"/>
                  </a:lnTo>
                  <a:close/>
                </a:path>
                <a:path extrusionOk="0" h="837565" w="852169">
                  <a:moveTo>
                    <a:pt x="534581" y="130187"/>
                  </a:moveTo>
                  <a:lnTo>
                    <a:pt x="533438" y="127698"/>
                  </a:lnTo>
                  <a:lnTo>
                    <a:pt x="533793" y="125857"/>
                  </a:lnTo>
                  <a:lnTo>
                    <a:pt x="531660" y="126212"/>
                  </a:lnTo>
                  <a:lnTo>
                    <a:pt x="530098" y="126987"/>
                  </a:lnTo>
                  <a:lnTo>
                    <a:pt x="528383" y="128206"/>
                  </a:lnTo>
                  <a:lnTo>
                    <a:pt x="530021" y="129120"/>
                  </a:lnTo>
                  <a:lnTo>
                    <a:pt x="531164" y="131533"/>
                  </a:lnTo>
                  <a:lnTo>
                    <a:pt x="534581" y="130187"/>
                  </a:lnTo>
                  <a:close/>
                </a:path>
                <a:path extrusionOk="0" h="837565" w="852169">
                  <a:moveTo>
                    <a:pt x="543966" y="810704"/>
                  </a:moveTo>
                  <a:lnTo>
                    <a:pt x="541909" y="809637"/>
                  </a:lnTo>
                  <a:lnTo>
                    <a:pt x="540626" y="808355"/>
                  </a:lnTo>
                  <a:lnTo>
                    <a:pt x="538416" y="810133"/>
                  </a:lnTo>
                  <a:lnTo>
                    <a:pt x="540194" y="811415"/>
                  </a:lnTo>
                  <a:lnTo>
                    <a:pt x="541616" y="811555"/>
                  </a:lnTo>
                  <a:lnTo>
                    <a:pt x="543966" y="810704"/>
                  </a:lnTo>
                  <a:close/>
                </a:path>
                <a:path extrusionOk="0" h="837565" w="852169">
                  <a:moveTo>
                    <a:pt x="544106" y="776325"/>
                  </a:moveTo>
                  <a:lnTo>
                    <a:pt x="542188" y="773836"/>
                  </a:lnTo>
                  <a:lnTo>
                    <a:pt x="541553" y="778878"/>
                  </a:lnTo>
                  <a:lnTo>
                    <a:pt x="543331" y="781583"/>
                  </a:lnTo>
                  <a:lnTo>
                    <a:pt x="543966" y="778522"/>
                  </a:lnTo>
                  <a:lnTo>
                    <a:pt x="544106" y="776325"/>
                  </a:lnTo>
                  <a:close/>
                </a:path>
                <a:path extrusionOk="0" h="837565" w="852169">
                  <a:moveTo>
                    <a:pt x="557479" y="810983"/>
                  </a:moveTo>
                  <a:lnTo>
                    <a:pt x="556348" y="808850"/>
                  </a:lnTo>
                  <a:lnTo>
                    <a:pt x="554139" y="808431"/>
                  </a:lnTo>
                  <a:lnTo>
                    <a:pt x="552361" y="809777"/>
                  </a:lnTo>
                  <a:lnTo>
                    <a:pt x="553148" y="811415"/>
                  </a:lnTo>
                  <a:lnTo>
                    <a:pt x="554139" y="813612"/>
                  </a:lnTo>
                  <a:lnTo>
                    <a:pt x="555345" y="811771"/>
                  </a:lnTo>
                  <a:lnTo>
                    <a:pt x="557479" y="810983"/>
                  </a:lnTo>
                  <a:close/>
                </a:path>
                <a:path extrusionOk="0" h="837565" w="852169">
                  <a:moveTo>
                    <a:pt x="576897" y="37858"/>
                  </a:moveTo>
                  <a:lnTo>
                    <a:pt x="574840" y="36436"/>
                  </a:lnTo>
                  <a:lnTo>
                    <a:pt x="572846" y="36220"/>
                  </a:lnTo>
                  <a:lnTo>
                    <a:pt x="570852" y="36652"/>
                  </a:lnTo>
                  <a:lnTo>
                    <a:pt x="569506" y="38354"/>
                  </a:lnTo>
                  <a:lnTo>
                    <a:pt x="571284" y="39624"/>
                  </a:lnTo>
                  <a:lnTo>
                    <a:pt x="573201" y="39624"/>
                  </a:lnTo>
                  <a:lnTo>
                    <a:pt x="576897" y="37858"/>
                  </a:lnTo>
                  <a:close/>
                </a:path>
                <a:path extrusionOk="0" h="837565" w="852169">
                  <a:moveTo>
                    <a:pt x="581812" y="823556"/>
                  </a:moveTo>
                  <a:lnTo>
                    <a:pt x="579742" y="821359"/>
                  </a:lnTo>
                  <a:lnTo>
                    <a:pt x="577684" y="822566"/>
                  </a:lnTo>
                  <a:lnTo>
                    <a:pt x="580313" y="825614"/>
                  </a:lnTo>
                  <a:lnTo>
                    <a:pt x="581812" y="823556"/>
                  </a:lnTo>
                  <a:close/>
                </a:path>
                <a:path extrusionOk="0" h="837565" w="852169">
                  <a:moveTo>
                    <a:pt x="589203" y="796925"/>
                  </a:moveTo>
                  <a:lnTo>
                    <a:pt x="587578" y="794435"/>
                  </a:lnTo>
                  <a:lnTo>
                    <a:pt x="586003" y="796493"/>
                  </a:lnTo>
                  <a:lnTo>
                    <a:pt x="584581" y="798487"/>
                  </a:lnTo>
                  <a:lnTo>
                    <a:pt x="587070" y="798626"/>
                  </a:lnTo>
                  <a:lnTo>
                    <a:pt x="589203" y="796925"/>
                  </a:lnTo>
                  <a:close/>
                </a:path>
                <a:path extrusionOk="0" h="837565" w="852169">
                  <a:moveTo>
                    <a:pt x="604151" y="807999"/>
                  </a:moveTo>
                  <a:lnTo>
                    <a:pt x="603999" y="804519"/>
                  </a:lnTo>
                  <a:lnTo>
                    <a:pt x="602373" y="803948"/>
                  </a:lnTo>
                  <a:lnTo>
                    <a:pt x="600735" y="803808"/>
                  </a:lnTo>
                  <a:lnTo>
                    <a:pt x="598741" y="806018"/>
                  </a:lnTo>
                  <a:lnTo>
                    <a:pt x="601586" y="807580"/>
                  </a:lnTo>
                  <a:lnTo>
                    <a:pt x="602221" y="806869"/>
                  </a:lnTo>
                  <a:lnTo>
                    <a:pt x="604151" y="807999"/>
                  </a:lnTo>
                  <a:close/>
                </a:path>
                <a:path extrusionOk="0" h="837565" w="852169">
                  <a:moveTo>
                    <a:pt x="681405" y="112509"/>
                  </a:moveTo>
                  <a:lnTo>
                    <a:pt x="679691" y="113995"/>
                  </a:lnTo>
                  <a:lnTo>
                    <a:pt x="677773" y="115138"/>
                  </a:lnTo>
                  <a:lnTo>
                    <a:pt x="676846" y="118046"/>
                  </a:lnTo>
                  <a:lnTo>
                    <a:pt x="680834" y="115912"/>
                  </a:lnTo>
                  <a:lnTo>
                    <a:pt x="681189" y="115417"/>
                  </a:lnTo>
                  <a:lnTo>
                    <a:pt x="681405" y="112509"/>
                  </a:lnTo>
                  <a:close/>
                </a:path>
                <a:path extrusionOk="0" h="837565" w="852169">
                  <a:moveTo>
                    <a:pt x="702462" y="92189"/>
                  </a:moveTo>
                  <a:lnTo>
                    <a:pt x="701890" y="89992"/>
                  </a:lnTo>
                  <a:lnTo>
                    <a:pt x="700608" y="91478"/>
                  </a:lnTo>
                  <a:lnTo>
                    <a:pt x="699325" y="92760"/>
                  </a:lnTo>
                  <a:lnTo>
                    <a:pt x="699325" y="94742"/>
                  </a:lnTo>
                  <a:lnTo>
                    <a:pt x="700532" y="95097"/>
                  </a:lnTo>
                  <a:lnTo>
                    <a:pt x="702386" y="93967"/>
                  </a:lnTo>
                  <a:lnTo>
                    <a:pt x="702462" y="92189"/>
                  </a:lnTo>
                  <a:close/>
                </a:path>
                <a:path extrusionOk="0" h="837565" w="852169">
                  <a:moveTo>
                    <a:pt x="710780" y="627735"/>
                  </a:moveTo>
                  <a:lnTo>
                    <a:pt x="709358" y="625817"/>
                  </a:lnTo>
                  <a:lnTo>
                    <a:pt x="707148" y="626097"/>
                  </a:lnTo>
                  <a:lnTo>
                    <a:pt x="706221" y="627811"/>
                  </a:lnTo>
                  <a:lnTo>
                    <a:pt x="705866" y="629729"/>
                  </a:lnTo>
                  <a:lnTo>
                    <a:pt x="707504" y="631494"/>
                  </a:lnTo>
                  <a:lnTo>
                    <a:pt x="709637" y="631291"/>
                  </a:lnTo>
                  <a:lnTo>
                    <a:pt x="710285" y="629653"/>
                  </a:lnTo>
                  <a:lnTo>
                    <a:pt x="710780" y="627735"/>
                  </a:lnTo>
                  <a:close/>
                </a:path>
                <a:path extrusionOk="0" h="837565" w="852169">
                  <a:moveTo>
                    <a:pt x="723582" y="88925"/>
                  </a:moveTo>
                  <a:lnTo>
                    <a:pt x="722807" y="87007"/>
                  </a:lnTo>
                  <a:lnTo>
                    <a:pt x="721169" y="89065"/>
                  </a:lnTo>
                  <a:lnTo>
                    <a:pt x="721525" y="90055"/>
                  </a:lnTo>
                  <a:lnTo>
                    <a:pt x="720737" y="91909"/>
                  </a:lnTo>
                  <a:lnTo>
                    <a:pt x="722376" y="91833"/>
                  </a:lnTo>
                  <a:lnTo>
                    <a:pt x="723582" y="88925"/>
                  </a:lnTo>
                  <a:close/>
                </a:path>
                <a:path extrusionOk="0" h="837565" w="852169">
                  <a:moveTo>
                    <a:pt x="729208" y="100076"/>
                  </a:moveTo>
                  <a:lnTo>
                    <a:pt x="728992" y="95605"/>
                  </a:lnTo>
                  <a:lnTo>
                    <a:pt x="725652" y="97167"/>
                  </a:lnTo>
                  <a:lnTo>
                    <a:pt x="724585" y="100076"/>
                  </a:lnTo>
                  <a:lnTo>
                    <a:pt x="723303" y="102768"/>
                  </a:lnTo>
                  <a:lnTo>
                    <a:pt x="726363" y="101498"/>
                  </a:lnTo>
                  <a:lnTo>
                    <a:pt x="729208" y="100076"/>
                  </a:lnTo>
                  <a:close/>
                </a:path>
                <a:path extrusionOk="0" h="837565" w="852169">
                  <a:moveTo>
                    <a:pt x="754951" y="101142"/>
                  </a:moveTo>
                  <a:lnTo>
                    <a:pt x="752322" y="102704"/>
                  </a:lnTo>
                  <a:lnTo>
                    <a:pt x="751116" y="104482"/>
                  </a:lnTo>
                  <a:lnTo>
                    <a:pt x="748906" y="104902"/>
                  </a:lnTo>
                  <a:lnTo>
                    <a:pt x="748626" y="107251"/>
                  </a:lnTo>
                  <a:lnTo>
                    <a:pt x="751395" y="107467"/>
                  </a:lnTo>
                  <a:lnTo>
                    <a:pt x="753960" y="104190"/>
                  </a:lnTo>
                  <a:lnTo>
                    <a:pt x="754951" y="101142"/>
                  </a:lnTo>
                  <a:close/>
                </a:path>
                <a:path extrusionOk="0" h="837565" w="852169">
                  <a:moveTo>
                    <a:pt x="837755" y="289648"/>
                  </a:moveTo>
                  <a:lnTo>
                    <a:pt x="836612" y="287731"/>
                  </a:lnTo>
                  <a:lnTo>
                    <a:pt x="836688" y="286448"/>
                  </a:lnTo>
                  <a:lnTo>
                    <a:pt x="835050" y="285318"/>
                  </a:lnTo>
                  <a:lnTo>
                    <a:pt x="833983" y="287159"/>
                  </a:lnTo>
                  <a:lnTo>
                    <a:pt x="835228" y="289928"/>
                  </a:lnTo>
                  <a:lnTo>
                    <a:pt x="837755" y="289648"/>
                  </a:lnTo>
                  <a:close/>
                </a:path>
                <a:path extrusionOk="0" h="837565" w="852169">
                  <a:moveTo>
                    <a:pt x="851776" y="260807"/>
                  </a:moveTo>
                  <a:lnTo>
                    <a:pt x="851623" y="259524"/>
                  </a:lnTo>
                  <a:lnTo>
                    <a:pt x="851560" y="258114"/>
                  </a:lnTo>
                  <a:lnTo>
                    <a:pt x="849706" y="258178"/>
                  </a:lnTo>
                  <a:lnTo>
                    <a:pt x="847788" y="260235"/>
                  </a:lnTo>
                  <a:lnTo>
                    <a:pt x="849922" y="262509"/>
                  </a:lnTo>
                  <a:lnTo>
                    <a:pt x="851776" y="260807"/>
                  </a:lnTo>
                  <a:close/>
                </a:path>
              </a:pathLst>
            </a:custGeom>
            <a:solidFill>
              <a:srgbClr val="FF78A8"/>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3" name="Google Shape;3813;g2b5c250f245_0_726"/>
            <p:cNvSpPr/>
            <p:nvPr/>
          </p:nvSpPr>
          <p:spPr>
            <a:xfrm>
              <a:off x="1670088" y="8454732"/>
              <a:ext cx="390525" cy="421640"/>
            </a:xfrm>
            <a:custGeom>
              <a:rect b="b" l="l" r="r" t="t"/>
              <a:pathLst>
                <a:path extrusionOk="0" h="421640" w="390525">
                  <a:moveTo>
                    <a:pt x="10731" y="151282"/>
                  </a:moveTo>
                  <a:lnTo>
                    <a:pt x="9105" y="151003"/>
                  </a:lnTo>
                  <a:lnTo>
                    <a:pt x="7747" y="150355"/>
                  </a:lnTo>
                  <a:lnTo>
                    <a:pt x="7327" y="150571"/>
                  </a:lnTo>
                  <a:lnTo>
                    <a:pt x="8102" y="151853"/>
                  </a:lnTo>
                  <a:lnTo>
                    <a:pt x="8394" y="153492"/>
                  </a:lnTo>
                  <a:lnTo>
                    <a:pt x="10096" y="154051"/>
                  </a:lnTo>
                  <a:lnTo>
                    <a:pt x="10731" y="153276"/>
                  </a:lnTo>
                  <a:lnTo>
                    <a:pt x="10731" y="151282"/>
                  </a:lnTo>
                  <a:close/>
                </a:path>
                <a:path extrusionOk="0" h="421640" w="390525">
                  <a:moveTo>
                    <a:pt x="11239" y="179476"/>
                  </a:moveTo>
                  <a:lnTo>
                    <a:pt x="8813" y="177850"/>
                  </a:lnTo>
                  <a:lnTo>
                    <a:pt x="7175" y="175501"/>
                  </a:lnTo>
                  <a:lnTo>
                    <a:pt x="7175" y="178701"/>
                  </a:lnTo>
                  <a:lnTo>
                    <a:pt x="2628" y="178346"/>
                  </a:lnTo>
                  <a:lnTo>
                    <a:pt x="3060" y="181749"/>
                  </a:lnTo>
                  <a:lnTo>
                    <a:pt x="0" y="180340"/>
                  </a:lnTo>
                  <a:lnTo>
                    <a:pt x="0" y="181470"/>
                  </a:lnTo>
                  <a:lnTo>
                    <a:pt x="1841" y="183388"/>
                  </a:lnTo>
                  <a:lnTo>
                    <a:pt x="3911" y="185089"/>
                  </a:lnTo>
                  <a:lnTo>
                    <a:pt x="6756" y="185381"/>
                  </a:lnTo>
                  <a:lnTo>
                    <a:pt x="5753" y="182460"/>
                  </a:lnTo>
                  <a:lnTo>
                    <a:pt x="8674" y="183667"/>
                  </a:lnTo>
                  <a:lnTo>
                    <a:pt x="10668" y="182613"/>
                  </a:lnTo>
                  <a:lnTo>
                    <a:pt x="11239" y="179476"/>
                  </a:lnTo>
                  <a:close/>
                </a:path>
                <a:path extrusionOk="0" h="421640" w="390525">
                  <a:moveTo>
                    <a:pt x="15011" y="145249"/>
                  </a:moveTo>
                  <a:lnTo>
                    <a:pt x="13652" y="143827"/>
                  </a:lnTo>
                  <a:lnTo>
                    <a:pt x="12446" y="142481"/>
                  </a:lnTo>
                  <a:lnTo>
                    <a:pt x="11595" y="141122"/>
                  </a:lnTo>
                  <a:lnTo>
                    <a:pt x="11595" y="139204"/>
                  </a:lnTo>
                  <a:lnTo>
                    <a:pt x="10668" y="138074"/>
                  </a:lnTo>
                  <a:lnTo>
                    <a:pt x="9956" y="139420"/>
                  </a:lnTo>
                  <a:lnTo>
                    <a:pt x="10375" y="142684"/>
                  </a:lnTo>
                  <a:lnTo>
                    <a:pt x="10947" y="145821"/>
                  </a:lnTo>
                  <a:lnTo>
                    <a:pt x="13017" y="148729"/>
                  </a:lnTo>
                  <a:lnTo>
                    <a:pt x="14859" y="145605"/>
                  </a:lnTo>
                  <a:lnTo>
                    <a:pt x="15011" y="145249"/>
                  </a:lnTo>
                  <a:close/>
                </a:path>
                <a:path extrusionOk="0" h="421640" w="390525">
                  <a:moveTo>
                    <a:pt x="15430" y="173088"/>
                  </a:moveTo>
                  <a:lnTo>
                    <a:pt x="13373" y="169684"/>
                  </a:lnTo>
                  <a:lnTo>
                    <a:pt x="9664" y="168046"/>
                  </a:lnTo>
                  <a:lnTo>
                    <a:pt x="11658" y="170599"/>
                  </a:lnTo>
                  <a:lnTo>
                    <a:pt x="12369" y="173875"/>
                  </a:lnTo>
                  <a:lnTo>
                    <a:pt x="14655" y="176288"/>
                  </a:lnTo>
                  <a:lnTo>
                    <a:pt x="15430" y="173088"/>
                  </a:lnTo>
                  <a:close/>
                </a:path>
                <a:path extrusionOk="0" h="421640" w="390525">
                  <a:moveTo>
                    <a:pt x="16433" y="134810"/>
                  </a:moveTo>
                  <a:lnTo>
                    <a:pt x="14084" y="132892"/>
                  </a:lnTo>
                  <a:lnTo>
                    <a:pt x="12801" y="132397"/>
                  </a:lnTo>
                  <a:lnTo>
                    <a:pt x="12166" y="134734"/>
                  </a:lnTo>
                  <a:lnTo>
                    <a:pt x="13652" y="135013"/>
                  </a:lnTo>
                  <a:lnTo>
                    <a:pt x="15074" y="135369"/>
                  </a:lnTo>
                  <a:lnTo>
                    <a:pt x="16433" y="134810"/>
                  </a:lnTo>
                  <a:close/>
                </a:path>
                <a:path extrusionOk="0" h="421640" w="390525">
                  <a:moveTo>
                    <a:pt x="19062" y="177355"/>
                  </a:moveTo>
                  <a:lnTo>
                    <a:pt x="18351" y="175641"/>
                  </a:lnTo>
                  <a:lnTo>
                    <a:pt x="16281" y="173799"/>
                  </a:lnTo>
                  <a:lnTo>
                    <a:pt x="16713" y="176288"/>
                  </a:lnTo>
                  <a:lnTo>
                    <a:pt x="16637" y="178269"/>
                  </a:lnTo>
                  <a:lnTo>
                    <a:pt x="18630" y="179692"/>
                  </a:lnTo>
                  <a:lnTo>
                    <a:pt x="19062" y="177355"/>
                  </a:lnTo>
                  <a:close/>
                </a:path>
                <a:path extrusionOk="0" h="421640" w="390525">
                  <a:moveTo>
                    <a:pt x="23609" y="140627"/>
                  </a:moveTo>
                  <a:lnTo>
                    <a:pt x="21336" y="138150"/>
                  </a:lnTo>
                  <a:lnTo>
                    <a:pt x="19989" y="142049"/>
                  </a:lnTo>
                  <a:lnTo>
                    <a:pt x="21259" y="143967"/>
                  </a:lnTo>
                  <a:lnTo>
                    <a:pt x="23050" y="143751"/>
                  </a:lnTo>
                  <a:lnTo>
                    <a:pt x="23114" y="141833"/>
                  </a:lnTo>
                  <a:lnTo>
                    <a:pt x="23609" y="140627"/>
                  </a:lnTo>
                  <a:close/>
                </a:path>
                <a:path extrusionOk="0" h="421640" w="390525">
                  <a:moveTo>
                    <a:pt x="25463" y="138506"/>
                  </a:moveTo>
                  <a:lnTo>
                    <a:pt x="25031" y="135724"/>
                  </a:lnTo>
                  <a:lnTo>
                    <a:pt x="25387" y="132537"/>
                  </a:lnTo>
                  <a:lnTo>
                    <a:pt x="21615" y="131114"/>
                  </a:lnTo>
                  <a:lnTo>
                    <a:pt x="21551" y="134454"/>
                  </a:lnTo>
                  <a:lnTo>
                    <a:pt x="23825" y="136296"/>
                  </a:lnTo>
                  <a:lnTo>
                    <a:pt x="25463" y="138506"/>
                  </a:lnTo>
                  <a:close/>
                </a:path>
                <a:path extrusionOk="0" h="421640" w="390525">
                  <a:moveTo>
                    <a:pt x="34429" y="131965"/>
                  </a:moveTo>
                  <a:lnTo>
                    <a:pt x="30365" y="129476"/>
                  </a:lnTo>
                  <a:lnTo>
                    <a:pt x="28384" y="128485"/>
                  </a:lnTo>
                  <a:lnTo>
                    <a:pt x="26809" y="126847"/>
                  </a:lnTo>
                  <a:lnTo>
                    <a:pt x="25031" y="127063"/>
                  </a:lnTo>
                  <a:lnTo>
                    <a:pt x="25323" y="128765"/>
                  </a:lnTo>
                  <a:lnTo>
                    <a:pt x="27813" y="130187"/>
                  </a:lnTo>
                  <a:lnTo>
                    <a:pt x="29946" y="130683"/>
                  </a:lnTo>
                  <a:lnTo>
                    <a:pt x="31292" y="131686"/>
                  </a:lnTo>
                  <a:lnTo>
                    <a:pt x="31369" y="134023"/>
                  </a:lnTo>
                  <a:lnTo>
                    <a:pt x="32651" y="135229"/>
                  </a:lnTo>
                  <a:lnTo>
                    <a:pt x="32931" y="133604"/>
                  </a:lnTo>
                  <a:lnTo>
                    <a:pt x="34429" y="131965"/>
                  </a:lnTo>
                  <a:close/>
                </a:path>
                <a:path extrusionOk="0" h="421640" w="390525">
                  <a:moveTo>
                    <a:pt x="37274" y="117119"/>
                  </a:moveTo>
                  <a:lnTo>
                    <a:pt x="36271" y="115557"/>
                  </a:lnTo>
                  <a:lnTo>
                    <a:pt x="35280" y="113919"/>
                  </a:lnTo>
                  <a:lnTo>
                    <a:pt x="33362" y="112572"/>
                  </a:lnTo>
                  <a:lnTo>
                    <a:pt x="33362" y="114846"/>
                  </a:lnTo>
                  <a:lnTo>
                    <a:pt x="34848" y="116344"/>
                  </a:lnTo>
                  <a:lnTo>
                    <a:pt x="34569" y="118325"/>
                  </a:lnTo>
                  <a:lnTo>
                    <a:pt x="36347" y="119176"/>
                  </a:lnTo>
                  <a:lnTo>
                    <a:pt x="37274" y="117119"/>
                  </a:lnTo>
                  <a:close/>
                </a:path>
                <a:path extrusionOk="0" h="421640" w="390525">
                  <a:moveTo>
                    <a:pt x="48437" y="158102"/>
                  </a:moveTo>
                  <a:lnTo>
                    <a:pt x="47447" y="155765"/>
                  </a:lnTo>
                  <a:lnTo>
                    <a:pt x="46875" y="153339"/>
                  </a:lnTo>
                  <a:lnTo>
                    <a:pt x="45021" y="152273"/>
                  </a:lnTo>
                  <a:lnTo>
                    <a:pt x="44742" y="154266"/>
                  </a:lnTo>
                  <a:lnTo>
                    <a:pt x="46024" y="156756"/>
                  </a:lnTo>
                  <a:lnTo>
                    <a:pt x="44881" y="157111"/>
                  </a:lnTo>
                  <a:lnTo>
                    <a:pt x="44030" y="154343"/>
                  </a:lnTo>
                  <a:lnTo>
                    <a:pt x="41960" y="158597"/>
                  </a:lnTo>
                  <a:lnTo>
                    <a:pt x="43103" y="160655"/>
                  </a:lnTo>
                  <a:lnTo>
                    <a:pt x="45808" y="161937"/>
                  </a:lnTo>
                  <a:lnTo>
                    <a:pt x="44030" y="158178"/>
                  </a:lnTo>
                  <a:lnTo>
                    <a:pt x="48018" y="161010"/>
                  </a:lnTo>
                  <a:lnTo>
                    <a:pt x="48437" y="158102"/>
                  </a:lnTo>
                  <a:close/>
                </a:path>
                <a:path extrusionOk="0" h="421640" w="390525">
                  <a:moveTo>
                    <a:pt x="49009" y="111582"/>
                  </a:moveTo>
                  <a:lnTo>
                    <a:pt x="46164" y="109880"/>
                  </a:lnTo>
                  <a:lnTo>
                    <a:pt x="42887" y="110299"/>
                  </a:lnTo>
                  <a:lnTo>
                    <a:pt x="43954" y="112649"/>
                  </a:lnTo>
                  <a:lnTo>
                    <a:pt x="44170" y="115062"/>
                  </a:lnTo>
                  <a:lnTo>
                    <a:pt x="46240" y="116547"/>
                  </a:lnTo>
                  <a:lnTo>
                    <a:pt x="47802" y="116979"/>
                  </a:lnTo>
                  <a:lnTo>
                    <a:pt x="47942" y="115417"/>
                  </a:lnTo>
                  <a:lnTo>
                    <a:pt x="47866" y="113499"/>
                  </a:lnTo>
                  <a:lnTo>
                    <a:pt x="49009" y="111582"/>
                  </a:lnTo>
                  <a:close/>
                </a:path>
                <a:path extrusionOk="0" h="421640" w="390525">
                  <a:moveTo>
                    <a:pt x="54127" y="158953"/>
                  </a:moveTo>
                  <a:lnTo>
                    <a:pt x="52997" y="156108"/>
                  </a:lnTo>
                  <a:lnTo>
                    <a:pt x="52133" y="154482"/>
                  </a:lnTo>
                  <a:lnTo>
                    <a:pt x="50292" y="153060"/>
                  </a:lnTo>
                  <a:lnTo>
                    <a:pt x="49009" y="153200"/>
                  </a:lnTo>
                  <a:lnTo>
                    <a:pt x="49009" y="154266"/>
                  </a:lnTo>
                  <a:lnTo>
                    <a:pt x="50292" y="156184"/>
                  </a:lnTo>
                  <a:lnTo>
                    <a:pt x="51714" y="157962"/>
                  </a:lnTo>
                  <a:lnTo>
                    <a:pt x="54127" y="158953"/>
                  </a:lnTo>
                  <a:close/>
                </a:path>
                <a:path extrusionOk="0" h="421640" w="390525">
                  <a:moveTo>
                    <a:pt x="56972" y="104902"/>
                  </a:moveTo>
                  <a:lnTo>
                    <a:pt x="54914" y="101422"/>
                  </a:lnTo>
                  <a:lnTo>
                    <a:pt x="52349" y="99783"/>
                  </a:lnTo>
                  <a:lnTo>
                    <a:pt x="51422" y="103124"/>
                  </a:lnTo>
                  <a:lnTo>
                    <a:pt x="52070" y="104622"/>
                  </a:lnTo>
                  <a:lnTo>
                    <a:pt x="52781" y="106108"/>
                  </a:lnTo>
                  <a:lnTo>
                    <a:pt x="53492" y="107810"/>
                  </a:lnTo>
                  <a:lnTo>
                    <a:pt x="56972" y="105117"/>
                  </a:lnTo>
                  <a:lnTo>
                    <a:pt x="56972" y="104902"/>
                  </a:lnTo>
                  <a:close/>
                </a:path>
                <a:path extrusionOk="0" h="421640" w="390525">
                  <a:moveTo>
                    <a:pt x="59969" y="154622"/>
                  </a:moveTo>
                  <a:lnTo>
                    <a:pt x="59817" y="152565"/>
                  </a:lnTo>
                  <a:lnTo>
                    <a:pt x="59182" y="151218"/>
                  </a:lnTo>
                  <a:lnTo>
                    <a:pt x="58115" y="149301"/>
                  </a:lnTo>
                  <a:lnTo>
                    <a:pt x="57759" y="151714"/>
                  </a:lnTo>
                  <a:lnTo>
                    <a:pt x="57111" y="153492"/>
                  </a:lnTo>
                  <a:lnTo>
                    <a:pt x="59969" y="154622"/>
                  </a:lnTo>
                  <a:close/>
                </a:path>
                <a:path extrusionOk="0" h="421640" w="390525">
                  <a:moveTo>
                    <a:pt x="66789" y="152349"/>
                  </a:moveTo>
                  <a:lnTo>
                    <a:pt x="65938" y="148945"/>
                  </a:lnTo>
                  <a:lnTo>
                    <a:pt x="64236" y="144602"/>
                  </a:lnTo>
                  <a:lnTo>
                    <a:pt x="64300" y="141770"/>
                  </a:lnTo>
                  <a:lnTo>
                    <a:pt x="62598" y="140766"/>
                  </a:lnTo>
                  <a:lnTo>
                    <a:pt x="60109" y="140068"/>
                  </a:lnTo>
                  <a:lnTo>
                    <a:pt x="59537" y="141274"/>
                  </a:lnTo>
                  <a:lnTo>
                    <a:pt x="61239" y="142976"/>
                  </a:lnTo>
                  <a:lnTo>
                    <a:pt x="58750" y="143116"/>
                  </a:lnTo>
                  <a:lnTo>
                    <a:pt x="56476" y="143332"/>
                  </a:lnTo>
                  <a:lnTo>
                    <a:pt x="57264" y="144602"/>
                  </a:lnTo>
                  <a:lnTo>
                    <a:pt x="58331" y="145605"/>
                  </a:lnTo>
                  <a:lnTo>
                    <a:pt x="61531" y="148374"/>
                  </a:lnTo>
                  <a:lnTo>
                    <a:pt x="62458" y="150863"/>
                  </a:lnTo>
                  <a:lnTo>
                    <a:pt x="64592" y="151498"/>
                  </a:lnTo>
                  <a:lnTo>
                    <a:pt x="66789" y="152349"/>
                  </a:lnTo>
                  <a:close/>
                </a:path>
                <a:path extrusionOk="0" h="421640" w="390525">
                  <a:moveTo>
                    <a:pt x="75323" y="96735"/>
                  </a:moveTo>
                  <a:lnTo>
                    <a:pt x="73977" y="94678"/>
                  </a:lnTo>
                  <a:lnTo>
                    <a:pt x="73837" y="91973"/>
                  </a:lnTo>
                  <a:lnTo>
                    <a:pt x="71704" y="89776"/>
                  </a:lnTo>
                  <a:lnTo>
                    <a:pt x="71628" y="91617"/>
                  </a:lnTo>
                  <a:lnTo>
                    <a:pt x="71843" y="93040"/>
                  </a:lnTo>
                  <a:lnTo>
                    <a:pt x="70853" y="96024"/>
                  </a:lnTo>
                  <a:lnTo>
                    <a:pt x="71843" y="97015"/>
                  </a:lnTo>
                  <a:lnTo>
                    <a:pt x="72694" y="98158"/>
                  </a:lnTo>
                  <a:lnTo>
                    <a:pt x="74333" y="98437"/>
                  </a:lnTo>
                  <a:lnTo>
                    <a:pt x="75323" y="96735"/>
                  </a:lnTo>
                  <a:close/>
                </a:path>
                <a:path extrusionOk="0" h="421640" w="390525">
                  <a:moveTo>
                    <a:pt x="85432" y="184810"/>
                  </a:moveTo>
                  <a:lnTo>
                    <a:pt x="82943" y="182892"/>
                  </a:lnTo>
                  <a:lnTo>
                    <a:pt x="81661" y="180619"/>
                  </a:lnTo>
                  <a:lnTo>
                    <a:pt x="79527" y="181686"/>
                  </a:lnTo>
                  <a:lnTo>
                    <a:pt x="79667" y="185229"/>
                  </a:lnTo>
                  <a:lnTo>
                    <a:pt x="76111" y="184023"/>
                  </a:lnTo>
                  <a:lnTo>
                    <a:pt x="77177" y="186728"/>
                  </a:lnTo>
                  <a:lnTo>
                    <a:pt x="79171" y="187934"/>
                  </a:lnTo>
                  <a:lnTo>
                    <a:pt x="81381" y="189001"/>
                  </a:lnTo>
                  <a:lnTo>
                    <a:pt x="81013" y="186728"/>
                  </a:lnTo>
                  <a:lnTo>
                    <a:pt x="84289" y="188290"/>
                  </a:lnTo>
                  <a:lnTo>
                    <a:pt x="85432" y="184810"/>
                  </a:lnTo>
                  <a:close/>
                </a:path>
                <a:path extrusionOk="0" h="421640" w="390525">
                  <a:moveTo>
                    <a:pt x="90195" y="185229"/>
                  </a:moveTo>
                  <a:lnTo>
                    <a:pt x="90119" y="182105"/>
                  </a:lnTo>
                  <a:lnTo>
                    <a:pt x="90055" y="181965"/>
                  </a:lnTo>
                  <a:lnTo>
                    <a:pt x="88138" y="180543"/>
                  </a:lnTo>
                  <a:lnTo>
                    <a:pt x="90195" y="185229"/>
                  </a:lnTo>
                  <a:close/>
                </a:path>
                <a:path extrusionOk="0" h="421640" w="390525">
                  <a:moveTo>
                    <a:pt x="108762" y="72517"/>
                  </a:moveTo>
                  <a:lnTo>
                    <a:pt x="108483" y="71018"/>
                  </a:lnTo>
                  <a:lnTo>
                    <a:pt x="107911" y="69748"/>
                  </a:lnTo>
                  <a:lnTo>
                    <a:pt x="106273" y="69316"/>
                  </a:lnTo>
                  <a:lnTo>
                    <a:pt x="105638" y="69532"/>
                  </a:lnTo>
                  <a:lnTo>
                    <a:pt x="107975" y="73088"/>
                  </a:lnTo>
                  <a:lnTo>
                    <a:pt x="108762" y="72517"/>
                  </a:lnTo>
                  <a:close/>
                </a:path>
                <a:path extrusionOk="0" h="421640" w="390525">
                  <a:moveTo>
                    <a:pt x="111328" y="169887"/>
                  </a:moveTo>
                  <a:lnTo>
                    <a:pt x="110401" y="166268"/>
                  </a:lnTo>
                  <a:lnTo>
                    <a:pt x="109042" y="164846"/>
                  </a:lnTo>
                  <a:lnTo>
                    <a:pt x="108407" y="165989"/>
                  </a:lnTo>
                  <a:lnTo>
                    <a:pt x="107772" y="167970"/>
                  </a:lnTo>
                  <a:lnTo>
                    <a:pt x="108331" y="172161"/>
                  </a:lnTo>
                  <a:lnTo>
                    <a:pt x="109334" y="174078"/>
                  </a:lnTo>
                  <a:lnTo>
                    <a:pt x="110464" y="172453"/>
                  </a:lnTo>
                  <a:lnTo>
                    <a:pt x="111252" y="172313"/>
                  </a:lnTo>
                  <a:lnTo>
                    <a:pt x="111328" y="169887"/>
                  </a:lnTo>
                  <a:close/>
                </a:path>
                <a:path extrusionOk="0" h="421640" w="390525">
                  <a:moveTo>
                    <a:pt x="120497" y="168681"/>
                  </a:moveTo>
                  <a:lnTo>
                    <a:pt x="120142" y="166916"/>
                  </a:lnTo>
                  <a:lnTo>
                    <a:pt x="119862" y="165557"/>
                  </a:lnTo>
                  <a:lnTo>
                    <a:pt x="118656" y="164350"/>
                  </a:lnTo>
                  <a:lnTo>
                    <a:pt x="118300" y="166204"/>
                  </a:lnTo>
                  <a:lnTo>
                    <a:pt x="118300" y="167551"/>
                  </a:lnTo>
                  <a:lnTo>
                    <a:pt x="120497" y="168681"/>
                  </a:lnTo>
                  <a:close/>
                </a:path>
                <a:path extrusionOk="0" h="421640" w="390525">
                  <a:moveTo>
                    <a:pt x="267106" y="16611"/>
                  </a:moveTo>
                  <a:lnTo>
                    <a:pt x="265328" y="17259"/>
                  </a:lnTo>
                  <a:lnTo>
                    <a:pt x="263486" y="17614"/>
                  </a:lnTo>
                  <a:lnTo>
                    <a:pt x="262420" y="19672"/>
                  </a:lnTo>
                  <a:lnTo>
                    <a:pt x="266115" y="19100"/>
                  </a:lnTo>
                  <a:lnTo>
                    <a:pt x="266331" y="18961"/>
                  </a:lnTo>
                  <a:lnTo>
                    <a:pt x="267106" y="16611"/>
                  </a:lnTo>
                  <a:close/>
                </a:path>
                <a:path extrusionOk="0" h="421640" w="390525">
                  <a:moveTo>
                    <a:pt x="272300" y="9372"/>
                  </a:moveTo>
                  <a:lnTo>
                    <a:pt x="269595" y="10299"/>
                  </a:lnTo>
                  <a:lnTo>
                    <a:pt x="268389" y="13284"/>
                  </a:lnTo>
                  <a:lnTo>
                    <a:pt x="265544" y="13919"/>
                  </a:lnTo>
                  <a:lnTo>
                    <a:pt x="265188" y="15481"/>
                  </a:lnTo>
                  <a:lnTo>
                    <a:pt x="266966" y="15621"/>
                  </a:lnTo>
                  <a:lnTo>
                    <a:pt x="269595" y="14274"/>
                  </a:lnTo>
                  <a:lnTo>
                    <a:pt x="271170" y="12001"/>
                  </a:lnTo>
                  <a:lnTo>
                    <a:pt x="272300" y="9372"/>
                  </a:lnTo>
                  <a:close/>
                </a:path>
                <a:path extrusionOk="0" h="421640" w="390525">
                  <a:moveTo>
                    <a:pt x="294919" y="56032"/>
                  </a:moveTo>
                  <a:lnTo>
                    <a:pt x="293217" y="55181"/>
                  </a:lnTo>
                  <a:lnTo>
                    <a:pt x="291655" y="55181"/>
                  </a:lnTo>
                  <a:lnTo>
                    <a:pt x="290499" y="56743"/>
                  </a:lnTo>
                  <a:lnTo>
                    <a:pt x="292290" y="58597"/>
                  </a:lnTo>
                  <a:lnTo>
                    <a:pt x="293433" y="56464"/>
                  </a:lnTo>
                  <a:lnTo>
                    <a:pt x="294919" y="56032"/>
                  </a:lnTo>
                  <a:close/>
                </a:path>
                <a:path extrusionOk="0" h="421640" w="390525">
                  <a:moveTo>
                    <a:pt x="303606" y="52070"/>
                  </a:moveTo>
                  <a:close/>
                </a:path>
                <a:path extrusionOk="0" h="421640" w="390525">
                  <a:moveTo>
                    <a:pt x="304317" y="58597"/>
                  </a:moveTo>
                  <a:lnTo>
                    <a:pt x="303250" y="58102"/>
                  </a:lnTo>
                  <a:lnTo>
                    <a:pt x="301752" y="58953"/>
                  </a:lnTo>
                  <a:lnTo>
                    <a:pt x="301117" y="54470"/>
                  </a:lnTo>
                  <a:lnTo>
                    <a:pt x="299897" y="55473"/>
                  </a:lnTo>
                  <a:lnTo>
                    <a:pt x="296341" y="59448"/>
                  </a:lnTo>
                  <a:lnTo>
                    <a:pt x="293852" y="60159"/>
                  </a:lnTo>
                  <a:lnTo>
                    <a:pt x="293433" y="62293"/>
                  </a:lnTo>
                  <a:lnTo>
                    <a:pt x="292430" y="64211"/>
                  </a:lnTo>
                  <a:lnTo>
                    <a:pt x="295922" y="63563"/>
                  </a:lnTo>
                  <a:lnTo>
                    <a:pt x="299758" y="62357"/>
                  </a:lnTo>
                  <a:lnTo>
                    <a:pt x="302602" y="62788"/>
                  </a:lnTo>
                  <a:lnTo>
                    <a:pt x="303606" y="61150"/>
                  </a:lnTo>
                  <a:lnTo>
                    <a:pt x="304317" y="58597"/>
                  </a:lnTo>
                  <a:close/>
                </a:path>
                <a:path extrusionOk="0" h="421640" w="390525">
                  <a:moveTo>
                    <a:pt x="307657" y="11074"/>
                  </a:moveTo>
                  <a:lnTo>
                    <a:pt x="307086" y="9804"/>
                  </a:lnTo>
                  <a:lnTo>
                    <a:pt x="305308" y="9652"/>
                  </a:lnTo>
                  <a:lnTo>
                    <a:pt x="305523" y="11150"/>
                  </a:lnTo>
                  <a:lnTo>
                    <a:pt x="305168" y="12573"/>
                  </a:lnTo>
                  <a:lnTo>
                    <a:pt x="306095" y="13919"/>
                  </a:lnTo>
                  <a:lnTo>
                    <a:pt x="307657" y="11074"/>
                  </a:lnTo>
                  <a:close/>
                </a:path>
                <a:path extrusionOk="0" h="421640" w="390525">
                  <a:moveTo>
                    <a:pt x="307873" y="41910"/>
                  </a:moveTo>
                  <a:lnTo>
                    <a:pt x="307619" y="41325"/>
                  </a:lnTo>
                  <a:lnTo>
                    <a:pt x="307467" y="41910"/>
                  </a:lnTo>
                  <a:lnTo>
                    <a:pt x="307873" y="41910"/>
                  </a:lnTo>
                  <a:close/>
                </a:path>
                <a:path extrusionOk="0" h="421640" w="390525">
                  <a:moveTo>
                    <a:pt x="330923" y="33807"/>
                  </a:moveTo>
                  <a:lnTo>
                    <a:pt x="328637" y="33096"/>
                  </a:lnTo>
                  <a:lnTo>
                    <a:pt x="327291" y="35090"/>
                  </a:lnTo>
                  <a:lnTo>
                    <a:pt x="325653" y="34302"/>
                  </a:lnTo>
                  <a:lnTo>
                    <a:pt x="324015" y="35153"/>
                  </a:lnTo>
                  <a:lnTo>
                    <a:pt x="324446" y="36715"/>
                  </a:lnTo>
                  <a:lnTo>
                    <a:pt x="326504" y="37211"/>
                  </a:lnTo>
                  <a:lnTo>
                    <a:pt x="327863" y="36296"/>
                  </a:lnTo>
                  <a:lnTo>
                    <a:pt x="329145" y="35229"/>
                  </a:lnTo>
                  <a:lnTo>
                    <a:pt x="330923" y="33807"/>
                  </a:lnTo>
                  <a:close/>
                </a:path>
                <a:path extrusionOk="0" h="421640" w="390525">
                  <a:moveTo>
                    <a:pt x="331343" y="69748"/>
                  </a:moveTo>
                  <a:lnTo>
                    <a:pt x="329425" y="68402"/>
                  </a:lnTo>
                  <a:lnTo>
                    <a:pt x="328434" y="68961"/>
                  </a:lnTo>
                  <a:lnTo>
                    <a:pt x="330060" y="70662"/>
                  </a:lnTo>
                  <a:lnTo>
                    <a:pt x="331343" y="69748"/>
                  </a:lnTo>
                  <a:close/>
                </a:path>
                <a:path extrusionOk="0" h="421640" w="390525">
                  <a:moveTo>
                    <a:pt x="334683" y="48717"/>
                  </a:moveTo>
                  <a:lnTo>
                    <a:pt x="333895" y="47726"/>
                  </a:lnTo>
                  <a:lnTo>
                    <a:pt x="333260" y="46951"/>
                  </a:lnTo>
                  <a:lnTo>
                    <a:pt x="333413" y="45313"/>
                  </a:lnTo>
                  <a:lnTo>
                    <a:pt x="332486" y="44602"/>
                  </a:lnTo>
                  <a:lnTo>
                    <a:pt x="329920" y="45389"/>
                  </a:lnTo>
                  <a:lnTo>
                    <a:pt x="327012" y="45732"/>
                  </a:lnTo>
                  <a:lnTo>
                    <a:pt x="326301" y="49022"/>
                  </a:lnTo>
                  <a:lnTo>
                    <a:pt x="327926" y="49364"/>
                  </a:lnTo>
                  <a:lnTo>
                    <a:pt x="330212" y="47726"/>
                  </a:lnTo>
                  <a:lnTo>
                    <a:pt x="331203" y="50634"/>
                  </a:lnTo>
                  <a:lnTo>
                    <a:pt x="332981" y="50279"/>
                  </a:lnTo>
                  <a:lnTo>
                    <a:pt x="334683" y="48717"/>
                  </a:lnTo>
                  <a:close/>
                </a:path>
                <a:path extrusionOk="0" h="421640" w="390525">
                  <a:moveTo>
                    <a:pt x="343941" y="56540"/>
                  </a:moveTo>
                  <a:lnTo>
                    <a:pt x="340525" y="54902"/>
                  </a:lnTo>
                  <a:lnTo>
                    <a:pt x="339026" y="55257"/>
                  </a:lnTo>
                  <a:lnTo>
                    <a:pt x="337604" y="55753"/>
                  </a:lnTo>
                  <a:lnTo>
                    <a:pt x="335902" y="56248"/>
                  </a:lnTo>
                  <a:lnTo>
                    <a:pt x="338391" y="60375"/>
                  </a:lnTo>
                  <a:lnTo>
                    <a:pt x="338810" y="60515"/>
                  </a:lnTo>
                  <a:lnTo>
                    <a:pt x="342087" y="58877"/>
                  </a:lnTo>
                  <a:lnTo>
                    <a:pt x="343941" y="56540"/>
                  </a:lnTo>
                  <a:close/>
                </a:path>
                <a:path extrusionOk="0" h="421640" w="390525">
                  <a:moveTo>
                    <a:pt x="345147" y="319760"/>
                  </a:moveTo>
                  <a:lnTo>
                    <a:pt x="345008" y="317766"/>
                  </a:lnTo>
                  <a:lnTo>
                    <a:pt x="343293" y="316915"/>
                  </a:lnTo>
                  <a:lnTo>
                    <a:pt x="341655" y="317487"/>
                  </a:lnTo>
                  <a:lnTo>
                    <a:pt x="339737" y="318122"/>
                  </a:lnTo>
                  <a:lnTo>
                    <a:pt x="341591" y="320687"/>
                  </a:lnTo>
                  <a:lnTo>
                    <a:pt x="343154" y="321043"/>
                  </a:lnTo>
                  <a:lnTo>
                    <a:pt x="345147" y="319760"/>
                  </a:lnTo>
                  <a:close/>
                </a:path>
                <a:path extrusionOk="0" h="421640" w="390525">
                  <a:moveTo>
                    <a:pt x="347700" y="327291"/>
                  </a:moveTo>
                  <a:lnTo>
                    <a:pt x="345363" y="323951"/>
                  </a:lnTo>
                  <a:lnTo>
                    <a:pt x="344436" y="325081"/>
                  </a:lnTo>
                  <a:lnTo>
                    <a:pt x="346570" y="328282"/>
                  </a:lnTo>
                  <a:lnTo>
                    <a:pt x="347700" y="327291"/>
                  </a:lnTo>
                  <a:close/>
                </a:path>
                <a:path extrusionOk="0" h="421640" w="390525">
                  <a:moveTo>
                    <a:pt x="352475" y="322389"/>
                  </a:moveTo>
                  <a:lnTo>
                    <a:pt x="350913" y="320116"/>
                  </a:lnTo>
                  <a:lnTo>
                    <a:pt x="349123" y="320040"/>
                  </a:lnTo>
                  <a:lnTo>
                    <a:pt x="349123" y="321462"/>
                  </a:lnTo>
                  <a:lnTo>
                    <a:pt x="348983" y="322745"/>
                  </a:lnTo>
                  <a:lnTo>
                    <a:pt x="350405" y="325513"/>
                  </a:lnTo>
                  <a:lnTo>
                    <a:pt x="352120" y="325437"/>
                  </a:lnTo>
                  <a:lnTo>
                    <a:pt x="352183" y="323672"/>
                  </a:lnTo>
                  <a:lnTo>
                    <a:pt x="352475" y="322389"/>
                  </a:lnTo>
                  <a:close/>
                </a:path>
                <a:path extrusionOk="0" h="421640" w="390525">
                  <a:moveTo>
                    <a:pt x="352691" y="312661"/>
                  </a:moveTo>
                  <a:lnTo>
                    <a:pt x="351116" y="311378"/>
                  </a:lnTo>
                  <a:lnTo>
                    <a:pt x="349199" y="312521"/>
                  </a:lnTo>
                  <a:lnTo>
                    <a:pt x="350761" y="314007"/>
                  </a:lnTo>
                  <a:lnTo>
                    <a:pt x="352691" y="312661"/>
                  </a:lnTo>
                  <a:close/>
                </a:path>
                <a:path extrusionOk="0" h="421640" w="390525">
                  <a:moveTo>
                    <a:pt x="356666" y="317766"/>
                  </a:moveTo>
                  <a:lnTo>
                    <a:pt x="355676" y="316280"/>
                  </a:lnTo>
                  <a:lnTo>
                    <a:pt x="353961" y="315569"/>
                  </a:lnTo>
                  <a:lnTo>
                    <a:pt x="352336" y="315074"/>
                  </a:lnTo>
                  <a:lnTo>
                    <a:pt x="351193" y="316280"/>
                  </a:lnTo>
                  <a:lnTo>
                    <a:pt x="352183" y="317919"/>
                  </a:lnTo>
                  <a:lnTo>
                    <a:pt x="353682" y="319125"/>
                  </a:lnTo>
                  <a:lnTo>
                    <a:pt x="355676" y="319836"/>
                  </a:lnTo>
                  <a:lnTo>
                    <a:pt x="356666" y="317766"/>
                  </a:lnTo>
                  <a:close/>
                </a:path>
                <a:path extrusionOk="0" h="421640" w="390525">
                  <a:moveTo>
                    <a:pt x="366268" y="123088"/>
                  </a:moveTo>
                  <a:lnTo>
                    <a:pt x="364921" y="122301"/>
                  </a:lnTo>
                  <a:lnTo>
                    <a:pt x="362356" y="124015"/>
                  </a:lnTo>
                  <a:lnTo>
                    <a:pt x="363715" y="124650"/>
                  </a:lnTo>
                  <a:lnTo>
                    <a:pt x="366268" y="123088"/>
                  </a:lnTo>
                  <a:close/>
                </a:path>
                <a:path extrusionOk="0" h="421640" w="390525">
                  <a:moveTo>
                    <a:pt x="390461" y="262890"/>
                  </a:moveTo>
                  <a:lnTo>
                    <a:pt x="389534" y="260350"/>
                  </a:lnTo>
                  <a:lnTo>
                    <a:pt x="389509" y="259080"/>
                  </a:lnTo>
                  <a:lnTo>
                    <a:pt x="389458" y="256540"/>
                  </a:lnTo>
                  <a:lnTo>
                    <a:pt x="388023" y="252730"/>
                  </a:lnTo>
                  <a:lnTo>
                    <a:pt x="387540" y="251460"/>
                  </a:lnTo>
                  <a:lnTo>
                    <a:pt x="387540" y="267970"/>
                  </a:lnTo>
                  <a:lnTo>
                    <a:pt x="385406" y="270510"/>
                  </a:lnTo>
                  <a:lnTo>
                    <a:pt x="384479" y="269240"/>
                  </a:lnTo>
                  <a:lnTo>
                    <a:pt x="386410" y="266700"/>
                  </a:lnTo>
                  <a:lnTo>
                    <a:pt x="387540" y="267970"/>
                  </a:lnTo>
                  <a:lnTo>
                    <a:pt x="387540" y="251460"/>
                  </a:lnTo>
                  <a:lnTo>
                    <a:pt x="384771" y="248920"/>
                  </a:lnTo>
                  <a:lnTo>
                    <a:pt x="380707" y="246380"/>
                  </a:lnTo>
                  <a:lnTo>
                    <a:pt x="375729" y="243840"/>
                  </a:lnTo>
                  <a:lnTo>
                    <a:pt x="369760" y="242633"/>
                  </a:lnTo>
                  <a:lnTo>
                    <a:pt x="369760" y="289560"/>
                  </a:lnTo>
                  <a:lnTo>
                    <a:pt x="368401" y="288290"/>
                  </a:lnTo>
                  <a:lnTo>
                    <a:pt x="367055" y="287020"/>
                  </a:lnTo>
                  <a:lnTo>
                    <a:pt x="365201" y="284480"/>
                  </a:lnTo>
                  <a:lnTo>
                    <a:pt x="364350" y="282409"/>
                  </a:lnTo>
                  <a:lnTo>
                    <a:pt x="364350" y="288290"/>
                  </a:lnTo>
                  <a:lnTo>
                    <a:pt x="364070" y="290830"/>
                  </a:lnTo>
                  <a:lnTo>
                    <a:pt x="362712" y="292100"/>
                  </a:lnTo>
                  <a:lnTo>
                    <a:pt x="361429" y="292100"/>
                  </a:lnTo>
                  <a:lnTo>
                    <a:pt x="360159" y="289560"/>
                  </a:lnTo>
                  <a:lnTo>
                    <a:pt x="362648" y="289560"/>
                  </a:lnTo>
                  <a:lnTo>
                    <a:pt x="364350" y="288290"/>
                  </a:lnTo>
                  <a:lnTo>
                    <a:pt x="364350" y="282409"/>
                  </a:lnTo>
                  <a:lnTo>
                    <a:pt x="363639" y="280670"/>
                  </a:lnTo>
                  <a:lnTo>
                    <a:pt x="363639" y="279400"/>
                  </a:lnTo>
                  <a:lnTo>
                    <a:pt x="365988" y="280670"/>
                  </a:lnTo>
                  <a:lnTo>
                    <a:pt x="367766" y="283210"/>
                  </a:lnTo>
                  <a:lnTo>
                    <a:pt x="369468" y="285750"/>
                  </a:lnTo>
                  <a:lnTo>
                    <a:pt x="369760" y="289560"/>
                  </a:lnTo>
                  <a:lnTo>
                    <a:pt x="369760" y="242633"/>
                  </a:lnTo>
                  <a:lnTo>
                    <a:pt x="369468" y="242570"/>
                  </a:lnTo>
                  <a:lnTo>
                    <a:pt x="365353" y="243840"/>
                  </a:lnTo>
                  <a:lnTo>
                    <a:pt x="366064" y="245110"/>
                  </a:lnTo>
                  <a:lnTo>
                    <a:pt x="367195" y="247650"/>
                  </a:lnTo>
                  <a:lnTo>
                    <a:pt x="365417" y="248920"/>
                  </a:lnTo>
                  <a:lnTo>
                    <a:pt x="364248" y="247650"/>
                  </a:lnTo>
                  <a:lnTo>
                    <a:pt x="363067" y="246380"/>
                  </a:lnTo>
                  <a:lnTo>
                    <a:pt x="362572" y="243840"/>
                  </a:lnTo>
                  <a:lnTo>
                    <a:pt x="362356" y="242570"/>
                  </a:lnTo>
                  <a:lnTo>
                    <a:pt x="363004" y="240030"/>
                  </a:lnTo>
                  <a:lnTo>
                    <a:pt x="363778" y="237490"/>
                  </a:lnTo>
                  <a:lnTo>
                    <a:pt x="363994" y="234950"/>
                  </a:lnTo>
                  <a:lnTo>
                    <a:pt x="363994" y="233680"/>
                  </a:lnTo>
                  <a:lnTo>
                    <a:pt x="363994" y="232410"/>
                  </a:lnTo>
                  <a:lnTo>
                    <a:pt x="363220" y="229870"/>
                  </a:lnTo>
                  <a:lnTo>
                    <a:pt x="361289" y="228739"/>
                  </a:lnTo>
                  <a:lnTo>
                    <a:pt x="361289" y="281940"/>
                  </a:lnTo>
                  <a:lnTo>
                    <a:pt x="359371" y="284480"/>
                  </a:lnTo>
                  <a:lnTo>
                    <a:pt x="358406" y="283210"/>
                  </a:lnTo>
                  <a:lnTo>
                    <a:pt x="357454" y="281940"/>
                  </a:lnTo>
                  <a:lnTo>
                    <a:pt x="359511" y="279400"/>
                  </a:lnTo>
                  <a:lnTo>
                    <a:pt x="361289" y="281940"/>
                  </a:lnTo>
                  <a:lnTo>
                    <a:pt x="361289" y="228739"/>
                  </a:lnTo>
                  <a:lnTo>
                    <a:pt x="361073" y="228600"/>
                  </a:lnTo>
                  <a:lnTo>
                    <a:pt x="362000" y="227330"/>
                  </a:lnTo>
                  <a:lnTo>
                    <a:pt x="362292" y="226060"/>
                  </a:lnTo>
                  <a:lnTo>
                    <a:pt x="362648" y="223520"/>
                  </a:lnTo>
                  <a:lnTo>
                    <a:pt x="365353" y="222250"/>
                  </a:lnTo>
                  <a:lnTo>
                    <a:pt x="365645" y="218440"/>
                  </a:lnTo>
                  <a:lnTo>
                    <a:pt x="365823" y="215900"/>
                  </a:lnTo>
                  <a:lnTo>
                    <a:pt x="365912" y="214630"/>
                  </a:lnTo>
                  <a:lnTo>
                    <a:pt x="366166" y="212090"/>
                  </a:lnTo>
                  <a:lnTo>
                    <a:pt x="366293" y="210820"/>
                  </a:lnTo>
                  <a:lnTo>
                    <a:pt x="366420" y="209550"/>
                  </a:lnTo>
                  <a:lnTo>
                    <a:pt x="366623" y="207010"/>
                  </a:lnTo>
                  <a:lnTo>
                    <a:pt x="366839" y="204470"/>
                  </a:lnTo>
                  <a:lnTo>
                    <a:pt x="366979" y="201930"/>
                  </a:lnTo>
                  <a:lnTo>
                    <a:pt x="367309" y="200660"/>
                  </a:lnTo>
                  <a:lnTo>
                    <a:pt x="367626" y="199390"/>
                  </a:lnTo>
                  <a:lnTo>
                    <a:pt x="363639" y="199390"/>
                  </a:lnTo>
                  <a:lnTo>
                    <a:pt x="366915" y="196850"/>
                  </a:lnTo>
                  <a:lnTo>
                    <a:pt x="368909" y="193040"/>
                  </a:lnTo>
                  <a:lnTo>
                    <a:pt x="367055" y="189230"/>
                  </a:lnTo>
                  <a:lnTo>
                    <a:pt x="365988" y="187960"/>
                  </a:lnTo>
                  <a:lnTo>
                    <a:pt x="366344" y="186690"/>
                  </a:lnTo>
                  <a:lnTo>
                    <a:pt x="369468" y="185420"/>
                  </a:lnTo>
                  <a:lnTo>
                    <a:pt x="369265" y="184150"/>
                  </a:lnTo>
                  <a:lnTo>
                    <a:pt x="367842" y="184150"/>
                  </a:lnTo>
                  <a:lnTo>
                    <a:pt x="365988" y="182880"/>
                  </a:lnTo>
                  <a:lnTo>
                    <a:pt x="370039" y="180340"/>
                  </a:lnTo>
                  <a:lnTo>
                    <a:pt x="366776" y="179070"/>
                  </a:lnTo>
                  <a:lnTo>
                    <a:pt x="364070" y="179070"/>
                  </a:lnTo>
                  <a:lnTo>
                    <a:pt x="364248" y="177800"/>
                  </a:lnTo>
                  <a:lnTo>
                    <a:pt x="364426" y="176530"/>
                  </a:lnTo>
                  <a:lnTo>
                    <a:pt x="367906" y="179070"/>
                  </a:lnTo>
                  <a:lnTo>
                    <a:pt x="369620" y="177800"/>
                  </a:lnTo>
                  <a:lnTo>
                    <a:pt x="369735" y="176530"/>
                  </a:lnTo>
                  <a:lnTo>
                    <a:pt x="369976" y="173990"/>
                  </a:lnTo>
                  <a:lnTo>
                    <a:pt x="370332" y="171450"/>
                  </a:lnTo>
                  <a:lnTo>
                    <a:pt x="371754" y="168910"/>
                  </a:lnTo>
                  <a:lnTo>
                    <a:pt x="368338" y="168910"/>
                  </a:lnTo>
                  <a:lnTo>
                    <a:pt x="365912" y="167640"/>
                  </a:lnTo>
                  <a:lnTo>
                    <a:pt x="365671" y="166370"/>
                  </a:lnTo>
                  <a:lnTo>
                    <a:pt x="365417" y="165100"/>
                  </a:lnTo>
                  <a:lnTo>
                    <a:pt x="367411" y="162560"/>
                  </a:lnTo>
                  <a:lnTo>
                    <a:pt x="366699" y="161290"/>
                  </a:lnTo>
                  <a:lnTo>
                    <a:pt x="365988" y="160020"/>
                  </a:lnTo>
                  <a:lnTo>
                    <a:pt x="365493" y="158750"/>
                  </a:lnTo>
                  <a:lnTo>
                    <a:pt x="366915" y="156210"/>
                  </a:lnTo>
                  <a:lnTo>
                    <a:pt x="368909" y="156210"/>
                  </a:lnTo>
                  <a:lnTo>
                    <a:pt x="367906" y="154940"/>
                  </a:lnTo>
                  <a:lnTo>
                    <a:pt x="365277" y="156210"/>
                  </a:lnTo>
                  <a:lnTo>
                    <a:pt x="365061" y="153670"/>
                  </a:lnTo>
                  <a:lnTo>
                    <a:pt x="364921" y="151130"/>
                  </a:lnTo>
                  <a:lnTo>
                    <a:pt x="363004" y="151130"/>
                  </a:lnTo>
                  <a:lnTo>
                    <a:pt x="363004" y="165100"/>
                  </a:lnTo>
                  <a:lnTo>
                    <a:pt x="361581" y="166370"/>
                  </a:lnTo>
                  <a:lnTo>
                    <a:pt x="360438" y="165887"/>
                  </a:lnTo>
                  <a:lnTo>
                    <a:pt x="360438" y="227330"/>
                  </a:lnTo>
                  <a:lnTo>
                    <a:pt x="357733" y="224790"/>
                  </a:lnTo>
                  <a:lnTo>
                    <a:pt x="357670" y="229870"/>
                  </a:lnTo>
                  <a:lnTo>
                    <a:pt x="355955" y="233680"/>
                  </a:lnTo>
                  <a:lnTo>
                    <a:pt x="355955" y="238760"/>
                  </a:lnTo>
                  <a:lnTo>
                    <a:pt x="354609" y="239915"/>
                  </a:lnTo>
                  <a:lnTo>
                    <a:pt x="354609" y="260350"/>
                  </a:lnTo>
                  <a:lnTo>
                    <a:pt x="354037" y="261620"/>
                  </a:lnTo>
                  <a:lnTo>
                    <a:pt x="353250" y="262890"/>
                  </a:lnTo>
                  <a:lnTo>
                    <a:pt x="353110" y="262890"/>
                  </a:lnTo>
                  <a:lnTo>
                    <a:pt x="353110" y="289560"/>
                  </a:lnTo>
                  <a:lnTo>
                    <a:pt x="350697" y="288721"/>
                  </a:lnTo>
                  <a:lnTo>
                    <a:pt x="350697" y="293370"/>
                  </a:lnTo>
                  <a:lnTo>
                    <a:pt x="349554" y="297180"/>
                  </a:lnTo>
                  <a:lnTo>
                    <a:pt x="349910" y="299720"/>
                  </a:lnTo>
                  <a:lnTo>
                    <a:pt x="348208" y="300990"/>
                  </a:lnTo>
                  <a:lnTo>
                    <a:pt x="344220" y="300990"/>
                  </a:lnTo>
                  <a:lnTo>
                    <a:pt x="344220" y="306070"/>
                  </a:lnTo>
                  <a:lnTo>
                    <a:pt x="342442" y="307340"/>
                  </a:lnTo>
                  <a:lnTo>
                    <a:pt x="340233" y="307340"/>
                  </a:lnTo>
                  <a:lnTo>
                    <a:pt x="340233" y="306070"/>
                  </a:lnTo>
                  <a:lnTo>
                    <a:pt x="341591" y="304800"/>
                  </a:lnTo>
                  <a:lnTo>
                    <a:pt x="342519" y="306070"/>
                  </a:lnTo>
                  <a:lnTo>
                    <a:pt x="344220" y="306070"/>
                  </a:lnTo>
                  <a:lnTo>
                    <a:pt x="344220" y="300990"/>
                  </a:lnTo>
                  <a:lnTo>
                    <a:pt x="343865" y="300990"/>
                  </a:lnTo>
                  <a:lnTo>
                    <a:pt x="343725" y="298450"/>
                  </a:lnTo>
                  <a:lnTo>
                    <a:pt x="341871" y="295910"/>
                  </a:lnTo>
                  <a:lnTo>
                    <a:pt x="345922" y="297180"/>
                  </a:lnTo>
                  <a:lnTo>
                    <a:pt x="347776" y="295910"/>
                  </a:lnTo>
                  <a:lnTo>
                    <a:pt x="347281" y="294640"/>
                  </a:lnTo>
                  <a:lnTo>
                    <a:pt x="347916" y="293370"/>
                  </a:lnTo>
                  <a:lnTo>
                    <a:pt x="350697" y="293370"/>
                  </a:lnTo>
                  <a:lnTo>
                    <a:pt x="350697" y="288721"/>
                  </a:lnTo>
                  <a:lnTo>
                    <a:pt x="349478" y="288290"/>
                  </a:lnTo>
                  <a:lnTo>
                    <a:pt x="350050" y="287020"/>
                  </a:lnTo>
                  <a:lnTo>
                    <a:pt x="353110" y="289560"/>
                  </a:lnTo>
                  <a:lnTo>
                    <a:pt x="353110" y="262890"/>
                  </a:lnTo>
                  <a:lnTo>
                    <a:pt x="351548" y="262890"/>
                  </a:lnTo>
                  <a:lnTo>
                    <a:pt x="351409" y="261620"/>
                  </a:lnTo>
                  <a:lnTo>
                    <a:pt x="352933" y="260350"/>
                  </a:lnTo>
                  <a:lnTo>
                    <a:pt x="354469" y="259080"/>
                  </a:lnTo>
                  <a:lnTo>
                    <a:pt x="354609" y="260350"/>
                  </a:lnTo>
                  <a:lnTo>
                    <a:pt x="354609" y="239915"/>
                  </a:lnTo>
                  <a:lnTo>
                    <a:pt x="354469" y="240030"/>
                  </a:lnTo>
                  <a:lnTo>
                    <a:pt x="353326" y="240030"/>
                  </a:lnTo>
                  <a:lnTo>
                    <a:pt x="354177" y="238760"/>
                  </a:lnTo>
                  <a:lnTo>
                    <a:pt x="355028" y="237490"/>
                  </a:lnTo>
                  <a:lnTo>
                    <a:pt x="355955" y="238760"/>
                  </a:lnTo>
                  <a:lnTo>
                    <a:pt x="355955" y="233680"/>
                  </a:lnTo>
                  <a:lnTo>
                    <a:pt x="354888" y="232410"/>
                  </a:lnTo>
                  <a:lnTo>
                    <a:pt x="354965" y="231140"/>
                  </a:lnTo>
                  <a:lnTo>
                    <a:pt x="356031" y="231140"/>
                  </a:lnTo>
                  <a:lnTo>
                    <a:pt x="357670" y="229870"/>
                  </a:lnTo>
                  <a:lnTo>
                    <a:pt x="357670" y="224853"/>
                  </a:lnTo>
                  <a:lnTo>
                    <a:pt x="354825" y="227215"/>
                  </a:lnTo>
                  <a:lnTo>
                    <a:pt x="354825" y="228600"/>
                  </a:lnTo>
                  <a:lnTo>
                    <a:pt x="354672" y="229870"/>
                  </a:lnTo>
                  <a:lnTo>
                    <a:pt x="351193" y="229870"/>
                  </a:lnTo>
                  <a:lnTo>
                    <a:pt x="354825" y="228600"/>
                  </a:lnTo>
                  <a:lnTo>
                    <a:pt x="354825" y="227215"/>
                  </a:lnTo>
                  <a:lnTo>
                    <a:pt x="354672" y="227330"/>
                  </a:lnTo>
                  <a:lnTo>
                    <a:pt x="352399" y="226060"/>
                  </a:lnTo>
                  <a:lnTo>
                    <a:pt x="355384" y="223520"/>
                  </a:lnTo>
                  <a:lnTo>
                    <a:pt x="359016" y="223520"/>
                  </a:lnTo>
                  <a:lnTo>
                    <a:pt x="360438" y="227330"/>
                  </a:lnTo>
                  <a:lnTo>
                    <a:pt x="360438" y="165887"/>
                  </a:lnTo>
                  <a:lnTo>
                    <a:pt x="359943" y="165684"/>
                  </a:lnTo>
                  <a:lnTo>
                    <a:pt x="359943" y="179070"/>
                  </a:lnTo>
                  <a:lnTo>
                    <a:pt x="355739" y="180340"/>
                  </a:lnTo>
                  <a:lnTo>
                    <a:pt x="356069" y="179070"/>
                  </a:lnTo>
                  <a:lnTo>
                    <a:pt x="356387" y="177800"/>
                  </a:lnTo>
                  <a:lnTo>
                    <a:pt x="359943" y="179070"/>
                  </a:lnTo>
                  <a:lnTo>
                    <a:pt x="359943" y="165684"/>
                  </a:lnTo>
                  <a:lnTo>
                    <a:pt x="358584" y="165100"/>
                  </a:lnTo>
                  <a:lnTo>
                    <a:pt x="356031" y="163830"/>
                  </a:lnTo>
                  <a:lnTo>
                    <a:pt x="357517" y="162560"/>
                  </a:lnTo>
                  <a:lnTo>
                    <a:pt x="358800" y="161290"/>
                  </a:lnTo>
                  <a:lnTo>
                    <a:pt x="360159" y="163830"/>
                  </a:lnTo>
                  <a:lnTo>
                    <a:pt x="360870" y="163830"/>
                  </a:lnTo>
                  <a:lnTo>
                    <a:pt x="363004" y="165100"/>
                  </a:lnTo>
                  <a:lnTo>
                    <a:pt x="363004" y="151130"/>
                  </a:lnTo>
                  <a:lnTo>
                    <a:pt x="362508" y="151130"/>
                  </a:lnTo>
                  <a:lnTo>
                    <a:pt x="360934" y="149860"/>
                  </a:lnTo>
                  <a:lnTo>
                    <a:pt x="363575" y="148590"/>
                  </a:lnTo>
                  <a:lnTo>
                    <a:pt x="366128" y="146050"/>
                  </a:lnTo>
                  <a:lnTo>
                    <a:pt x="369265" y="147320"/>
                  </a:lnTo>
                  <a:lnTo>
                    <a:pt x="371462" y="147320"/>
                  </a:lnTo>
                  <a:lnTo>
                    <a:pt x="370687" y="146050"/>
                  </a:lnTo>
                  <a:lnTo>
                    <a:pt x="369900" y="144780"/>
                  </a:lnTo>
                  <a:lnTo>
                    <a:pt x="367334" y="143510"/>
                  </a:lnTo>
                  <a:lnTo>
                    <a:pt x="364998" y="143510"/>
                  </a:lnTo>
                  <a:lnTo>
                    <a:pt x="365556" y="140970"/>
                  </a:lnTo>
                  <a:lnTo>
                    <a:pt x="366344" y="139700"/>
                  </a:lnTo>
                  <a:lnTo>
                    <a:pt x="365709" y="137160"/>
                  </a:lnTo>
                  <a:lnTo>
                    <a:pt x="363283" y="137160"/>
                  </a:lnTo>
                  <a:lnTo>
                    <a:pt x="361429" y="135890"/>
                  </a:lnTo>
                  <a:lnTo>
                    <a:pt x="361505" y="134620"/>
                  </a:lnTo>
                  <a:lnTo>
                    <a:pt x="362864" y="134620"/>
                  </a:lnTo>
                  <a:lnTo>
                    <a:pt x="366560" y="132080"/>
                  </a:lnTo>
                  <a:lnTo>
                    <a:pt x="368693" y="130810"/>
                  </a:lnTo>
                  <a:lnTo>
                    <a:pt x="368833" y="129540"/>
                  </a:lnTo>
                  <a:lnTo>
                    <a:pt x="364286" y="127000"/>
                  </a:lnTo>
                  <a:lnTo>
                    <a:pt x="361784" y="125730"/>
                  </a:lnTo>
                  <a:lnTo>
                    <a:pt x="356603" y="125730"/>
                  </a:lnTo>
                  <a:lnTo>
                    <a:pt x="356603" y="123190"/>
                  </a:lnTo>
                  <a:lnTo>
                    <a:pt x="359803" y="120650"/>
                  </a:lnTo>
                  <a:lnTo>
                    <a:pt x="358521" y="119380"/>
                  </a:lnTo>
                  <a:lnTo>
                    <a:pt x="357314" y="116840"/>
                  </a:lnTo>
                  <a:lnTo>
                    <a:pt x="356958" y="115570"/>
                  </a:lnTo>
                  <a:lnTo>
                    <a:pt x="356882" y="113030"/>
                  </a:lnTo>
                  <a:lnTo>
                    <a:pt x="359727" y="114300"/>
                  </a:lnTo>
                  <a:lnTo>
                    <a:pt x="361226" y="115570"/>
                  </a:lnTo>
                  <a:lnTo>
                    <a:pt x="363004" y="115570"/>
                  </a:lnTo>
                  <a:lnTo>
                    <a:pt x="364642" y="114300"/>
                  </a:lnTo>
                  <a:lnTo>
                    <a:pt x="364667" y="113030"/>
                  </a:lnTo>
                  <a:lnTo>
                    <a:pt x="364705" y="111760"/>
                  </a:lnTo>
                  <a:lnTo>
                    <a:pt x="361784" y="111760"/>
                  </a:lnTo>
                  <a:lnTo>
                    <a:pt x="362153" y="110490"/>
                  </a:lnTo>
                  <a:lnTo>
                    <a:pt x="362508" y="109220"/>
                  </a:lnTo>
                  <a:lnTo>
                    <a:pt x="356387" y="109220"/>
                  </a:lnTo>
                  <a:lnTo>
                    <a:pt x="356387" y="146050"/>
                  </a:lnTo>
                  <a:lnTo>
                    <a:pt x="356311" y="148590"/>
                  </a:lnTo>
                  <a:lnTo>
                    <a:pt x="355104" y="146050"/>
                  </a:lnTo>
                  <a:lnTo>
                    <a:pt x="356387" y="146050"/>
                  </a:lnTo>
                  <a:lnTo>
                    <a:pt x="356387" y="109220"/>
                  </a:lnTo>
                  <a:lnTo>
                    <a:pt x="354393" y="109220"/>
                  </a:lnTo>
                  <a:lnTo>
                    <a:pt x="354253" y="107950"/>
                  </a:lnTo>
                  <a:lnTo>
                    <a:pt x="354114" y="106680"/>
                  </a:lnTo>
                  <a:lnTo>
                    <a:pt x="353822" y="105410"/>
                  </a:lnTo>
                  <a:lnTo>
                    <a:pt x="352971" y="104140"/>
                  </a:lnTo>
                  <a:lnTo>
                    <a:pt x="352971" y="115570"/>
                  </a:lnTo>
                  <a:lnTo>
                    <a:pt x="352615" y="118110"/>
                  </a:lnTo>
                  <a:lnTo>
                    <a:pt x="349770" y="118110"/>
                  </a:lnTo>
                  <a:lnTo>
                    <a:pt x="349770" y="139700"/>
                  </a:lnTo>
                  <a:lnTo>
                    <a:pt x="347853" y="140335"/>
                  </a:lnTo>
                  <a:lnTo>
                    <a:pt x="347853" y="288290"/>
                  </a:lnTo>
                  <a:lnTo>
                    <a:pt x="345782" y="292100"/>
                  </a:lnTo>
                  <a:lnTo>
                    <a:pt x="342226" y="292100"/>
                  </a:lnTo>
                  <a:lnTo>
                    <a:pt x="343649" y="290830"/>
                  </a:lnTo>
                  <a:lnTo>
                    <a:pt x="345071" y="289560"/>
                  </a:lnTo>
                  <a:lnTo>
                    <a:pt x="344665" y="288290"/>
                  </a:lnTo>
                  <a:lnTo>
                    <a:pt x="344271" y="287020"/>
                  </a:lnTo>
                  <a:lnTo>
                    <a:pt x="343865" y="285750"/>
                  </a:lnTo>
                  <a:lnTo>
                    <a:pt x="347637" y="284480"/>
                  </a:lnTo>
                  <a:lnTo>
                    <a:pt x="347853" y="288290"/>
                  </a:lnTo>
                  <a:lnTo>
                    <a:pt x="347853" y="140335"/>
                  </a:lnTo>
                  <a:lnTo>
                    <a:pt x="345922" y="140970"/>
                  </a:lnTo>
                  <a:lnTo>
                    <a:pt x="346925" y="137160"/>
                  </a:lnTo>
                  <a:lnTo>
                    <a:pt x="345287" y="134620"/>
                  </a:lnTo>
                  <a:lnTo>
                    <a:pt x="346354" y="133350"/>
                  </a:lnTo>
                  <a:lnTo>
                    <a:pt x="347421" y="132080"/>
                  </a:lnTo>
                  <a:lnTo>
                    <a:pt x="349770" y="139700"/>
                  </a:lnTo>
                  <a:lnTo>
                    <a:pt x="349770" y="118110"/>
                  </a:lnTo>
                  <a:lnTo>
                    <a:pt x="349199" y="118110"/>
                  </a:lnTo>
                  <a:lnTo>
                    <a:pt x="352971" y="115570"/>
                  </a:lnTo>
                  <a:lnTo>
                    <a:pt x="352971" y="104140"/>
                  </a:lnTo>
                  <a:lnTo>
                    <a:pt x="350977" y="102870"/>
                  </a:lnTo>
                  <a:lnTo>
                    <a:pt x="352399" y="101600"/>
                  </a:lnTo>
                  <a:lnTo>
                    <a:pt x="353542" y="100330"/>
                  </a:lnTo>
                  <a:lnTo>
                    <a:pt x="355536" y="102870"/>
                  </a:lnTo>
                  <a:lnTo>
                    <a:pt x="359232" y="100330"/>
                  </a:lnTo>
                  <a:lnTo>
                    <a:pt x="361073" y="99060"/>
                  </a:lnTo>
                  <a:lnTo>
                    <a:pt x="360794" y="99060"/>
                  </a:lnTo>
                  <a:lnTo>
                    <a:pt x="358940" y="97790"/>
                  </a:lnTo>
                  <a:lnTo>
                    <a:pt x="357517" y="95250"/>
                  </a:lnTo>
                  <a:lnTo>
                    <a:pt x="355244" y="97790"/>
                  </a:lnTo>
                  <a:lnTo>
                    <a:pt x="352475" y="99060"/>
                  </a:lnTo>
                  <a:lnTo>
                    <a:pt x="350621" y="100812"/>
                  </a:lnTo>
                  <a:lnTo>
                    <a:pt x="350621" y="114300"/>
                  </a:lnTo>
                  <a:lnTo>
                    <a:pt x="348056" y="115570"/>
                  </a:lnTo>
                  <a:lnTo>
                    <a:pt x="345427" y="113030"/>
                  </a:lnTo>
                  <a:lnTo>
                    <a:pt x="344360" y="116840"/>
                  </a:lnTo>
                  <a:lnTo>
                    <a:pt x="342226" y="115760"/>
                  </a:lnTo>
                  <a:lnTo>
                    <a:pt x="342226" y="157480"/>
                  </a:lnTo>
                  <a:lnTo>
                    <a:pt x="340880" y="158750"/>
                  </a:lnTo>
                  <a:lnTo>
                    <a:pt x="338886" y="157708"/>
                  </a:lnTo>
                  <a:lnTo>
                    <a:pt x="338886" y="259080"/>
                  </a:lnTo>
                  <a:lnTo>
                    <a:pt x="335965" y="260350"/>
                  </a:lnTo>
                  <a:lnTo>
                    <a:pt x="333832" y="260350"/>
                  </a:lnTo>
                  <a:lnTo>
                    <a:pt x="333870" y="259080"/>
                  </a:lnTo>
                  <a:lnTo>
                    <a:pt x="333908" y="257810"/>
                  </a:lnTo>
                  <a:lnTo>
                    <a:pt x="336753" y="257810"/>
                  </a:lnTo>
                  <a:lnTo>
                    <a:pt x="338886" y="259080"/>
                  </a:lnTo>
                  <a:lnTo>
                    <a:pt x="338886" y="157708"/>
                  </a:lnTo>
                  <a:lnTo>
                    <a:pt x="338455" y="157480"/>
                  </a:lnTo>
                  <a:lnTo>
                    <a:pt x="336042" y="156210"/>
                  </a:lnTo>
                  <a:lnTo>
                    <a:pt x="333832" y="156210"/>
                  </a:lnTo>
                  <a:lnTo>
                    <a:pt x="333476" y="156400"/>
                  </a:lnTo>
                  <a:lnTo>
                    <a:pt x="333476" y="303530"/>
                  </a:lnTo>
                  <a:lnTo>
                    <a:pt x="333476" y="306070"/>
                  </a:lnTo>
                  <a:lnTo>
                    <a:pt x="332193" y="304800"/>
                  </a:lnTo>
                  <a:lnTo>
                    <a:pt x="330923" y="303987"/>
                  </a:lnTo>
                  <a:lnTo>
                    <a:pt x="330923" y="307340"/>
                  </a:lnTo>
                  <a:lnTo>
                    <a:pt x="328282" y="309486"/>
                  </a:lnTo>
                  <a:lnTo>
                    <a:pt x="328282" y="331470"/>
                  </a:lnTo>
                  <a:lnTo>
                    <a:pt x="327926" y="334010"/>
                  </a:lnTo>
                  <a:lnTo>
                    <a:pt x="328142" y="335280"/>
                  </a:lnTo>
                  <a:lnTo>
                    <a:pt x="327215" y="334010"/>
                  </a:lnTo>
                  <a:lnTo>
                    <a:pt x="326440" y="332740"/>
                  </a:lnTo>
                  <a:lnTo>
                    <a:pt x="326288" y="331470"/>
                  </a:lnTo>
                  <a:lnTo>
                    <a:pt x="328282" y="331470"/>
                  </a:lnTo>
                  <a:lnTo>
                    <a:pt x="328282" y="309486"/>
                  </a:lnTo>
                  <a:lnTo>
                    <a:pt x="327787" y="309880"/>
                  </a:lnTo>
                  <a:lnTo>
                    <a:pt x="324802" y="312102"/>
                  </a:lnTo>
                  <a:lnTo>
                    <a:pt x="324802" y="328930"/>
                  </a:lnTo>
                  <a:lnTo>
                    <a:pt x="323596" y="330200"/>
                  </a:lnTo>
                  <a:lnTo>
                    <a:pt x="323799" y="326390"/>
                  </a:lnTo>
                  <a:lnTo>
                    <a:pt x="324802" y="328930"/>
                  </a:lnTo>
                  <a:lnTo>
                    <a:pt x="324802" y="312102"/>
                  </a:lnTo>
                  <a:lnTo>
                    <a:pt x="324370" y="312420"/>
                  </a:lnTo>
                  <a:lnTo>
                    <a:pt x="324091" y="309880"/>
                  </a:lnTo>
                  <a:lnTo>
                    <a:pt x="324015" y="308610"/>
                  </a:lnTo>
                  <a:lnTo>
                    <a:pt x="324154" y="307340"/>
                  </a:lnTo>
                  <a:lnTo>
                    <a:pt x="326009" y="308610"/>
                  </a:lnTo>
                  <a:lnTo>
                    <a:pt x="328282" y="308610"/>
                  </a:lnTo>
                  <a:lnTo>
                    <a:pt x="326859" y="306070"/>
                  </a:lnTo>
                  <a:lnTo>
                    <a:pt x="325437" y="304800"/>
                  </a:lnTo>
                  <a:lnTo>
                    <a:pt x="326796" y="303530"/>
                  </a:lnTo>
                  <a:lnTo>
                    <a:pt x="328142" y="304800"/>
                  </a:lnTo>
                  <a:lnTo>
                    <a:pt x="330923" y="307340"/>
                  </a:lnTo>
                  <a:lnTo>
                    <a:pt x="330923" y="303987"/>
                  </a:lnTo>
                  <a:lnTo>
                    <a:pt x="330212" y="303530"/>
                  </a:lnTo>
                  <a:lnTo>
                    <a:pt x="330415" y="300990"/>
                  </a:lnTo>
                  <a:lnTo>
                    <a:pt x="331482" y="303530"/>
                  </a:lnTo>
                  <a:lnTo>
                    <a:pt x="333476" y="303530"/>
                  </a:lnTo>
                  <a:lnTo>
                    <a:pt x="333476" y="156400"/>
                  </a:lnTo>
                  <a:lnTo>
                    <a:pt x="331419" y="157480"/>
                  </a:lnTo>
                  <a:lnTo>
                    <a:pt x="332701" y="156210"/>
                  </a:lnTo>
                  <a:lnTo>
                    <a:pt x="334683" y="154940"/>
                  </a:lnTo>
                  <a:lnTo>
                    <a:pt x="336461" y="153670"/>
                  </a:lnTo>
                  <a:lnTo>
                    <a:pt x="337743" y="152400"/>
                  </a:lnTo>
                  <a:lnTo>
                    <a:pt x="339737" y="152400"/>
                  </a:lnTo>
                  <a:lnTo>
                    <a:pt x="339382" y="149860"/>
                  </a:lnTo>
                  <a:lnTo>
                    <a:pt x="341096" y="148590"/>
                  </a:lnTo>
                  <a:lnTo>
                    <a:pt x="341731" y="151130"/>
                  </a:lnTo>
                  <a:lnTo>
                    <a:pt x="341871" y="154940"/>
                  </a:lnTo>
                  <a:lnTo>
                    <a:pt x="342226" y="157480"/>
                  </a:lnTo>
                  <a:lnTo>
                    <a:pt x="342226" y="115760"/>
                  </a:lnTo>
                  <a:lnTo>
                    <a:pt x="341871" y="115570"/>
                  </a:lnTo>
                  <a:lnTo>
                    <a:pt x="340664" y="114376"/>
                  </a:lnTo>
                  <a:lnTo>
                    <a:pt x="340664" y="146050"/>
                  </a:lnTo>
                  <a:lnTo>
                    <a:pt x="333476" y="148590"/>
                  </a:lnTo>
                  <a:lnTo>
                    <a:pt x="331838" y="148590"/>
                  </a:lnTo>
                  <a:lnTo>
                    <a:pt x="332625" y="146050"/>
                  </a:lnTo>
                  <a:lnTo>
                    <a:pt x="335902" y="144780"/>
                  </a:lnTo>
                  <a:lnTo>
                    <a:pt x="338455" y="142240"/>
                  </a:lnTo>
                  <a:lnTo>
                    <a:pt x="338455" y="139700"/>
                  </a:lnTo>
                  <a:lnTo>
                    <a:pt x="336613" y="139700"/>
                  </a:lnTo>
                  <a:lnTo>
                    <a:pt x="333616" y="142240"/>
                  </a:lnTo>
                  <a:lnTo>
                    <a:pt x="330060" y="146050"/>
                  </a:lnTo>
                  <a:lnTo>
                    <a:pt x="327647" y="146050"/>
                  </a:lnTo>
                  <a:lnTo>
                    <a:pt x="326148" y="147320"/>
                  </a:lnTo>
                  <a:lnTo>
                    <a:pt x="324446" y="149860"/>
                  </a:lnTo>
                  <a:lnTo>
                    <a:pt x="327215" y="151130"/>
                  </a:lnTo>
                  <a:lnTo>
                    <a:pt x="328142" y="151130"/>
                  </a:lnTo>
                  <a:lnTo>
                    <a:pt x="327787" y="153670"/>
                  </a:lnTo>
                  <a:lnTo>
                    <a:pt x="324802" y="152400"/>
                  </a:lnTo>
                  <a:lnTo>
                    <a:pt x="325729" y="154940"/>
                  </a:lnTo>
                  <a:lnTo>
                    <a:pt x="329641" y="153670"/>
                  </a:lnTo>
                  <a:lnTo>
                    <a:pt x="331635" y="153670"/>
                  </a:lnTo>
                  <a:lnTo>
                    <a:pt x="330060" y="156210"/>
                  </a:lnTo>
                  <a:lnTo>
                    <a:pt x="327507" y="154940"/>
                  </a:lnTo>
                  <a:lnTo>
                    <a:pt x="326288" y="157480"/>
                  </a:lnTo>
                  <a:lnTo>
                    <a:pt x="329209" y="158750"/>
                  </a:lnTo>
                  <a:lnTo>
                    <a:pt x="328930" y="158927"/>
                  </a:lnTo>
                  <a:lnTo>
                    <a:pt x="328930" y="256540"/>
                  </a:lnTo>
                  <a:lnTo>
                    <a:pt x="326288" y="257810"/>
                  </a:lnTo>
                  <a:lnTo>
                    <a:pt x="326085" y="257492"/>
                  </a:lnTo>
                  <a:lnTo>
                    <a:pt x="326085" y="298450"/>
                  </a:lnTo>
                  <a:lnTo>
                    <a:pt x="324942" y="299720"/>
                  </a:lnTo>
                  <a:lnTo>
                    <a:pt x="324307" y="300990"/>
                  </a:lnTo>
                  <a:lnTo>
                    <a:pt x="325513" y="303530"/>
                  </a:lnTo>
                  <a:lnTo>
                    <a:pt x="323799" y="306070"/>
                  </a:lnTo>
                  <a:lnTo>
                    <a:pt x="323951" y="307340"/>
                  </a:lnTo>
                  <a:lnTo>
                    <a:pt x="323481" y="306070"/>
                  </a:lnTo>
                  <a:lnTo>
                    <a:pt x="323024" y="304800"/>
                  </a:lnTo>
                  <a:lnTo>
                    <a:pt x="321957" y="303530"/>
                  </a:lnTo>
                  <a:lnTo>
                    <a:pt x="320890" y="302260"/>
                  </a:lnTo>
                  <a:lnTo>
                    <a:pt x="321297" y="300990"/>
                  </a:lnTo>
                  <a:lnTo>
                    <a:pt x="322097" y="298450"/>
                  </a:lnTo>
                  <a:lnTo>
                    <a:pt x="323088" y="297180"/>
                  </a:lnTo>
                  <a:lnTo>
                    <a:pt x="326085" y="298450"/>
                  </a:lnTo>
                  <a:lnTo>
                    <a:pt x="326085" y="257492"/>
                  </a:lnTo>
                  <a:lnTo>
                    <a:pt x="325475" y="256540"/>
                  </a:lnTo>
                  <a:lnTo>
                    <a:pt x="324662" y="255270"/>
                  </a:lnTo>
                  <a:lnTo>
                    <a:pt x="323088" y="254000"/>
                  </a:lnTo>
                  <a:lnTo>
                    <a:pt x="323164" y="252730"/>
                  </a:lnTo>
                  <a:lnTo>
                    <a:pt x="324154" y="252730"/>
                  </a:lnTo>
                  <a:lnTo>
                    <a:pt x="324662" y="255270"/>
                  </a:lnTo>
                  <a:lnTo>
                    <a:pt x="327012" y="256540"/>
                  </a:lnTo>
                  <a:lnTo>
                    <a:pt x="328930" y="256540"/>
                  </a:lnTo>
                  <a:lnTo>
                    <a:pt x="328930" y="158927"/>
                  </a:lnTo>
                  <a:lnTo>
                    <a:pt x="327253" y="159994"/>
                  </a:lnTo>
                  <a:lnTo>
                    <a:pt x="326009" y="161290"/>
                  </a:lnTo>
                  <a:lnTo>
                    <a:pt x="327291" y="163830"/>
                  </a:lnTo>
                  <a:lnTo>
                    <a:pt x="327012" y="164338"/>
                  </a:lnTo>
                  <a:lnTo>
                    <a:pt x="327012" y="177800"/>
                  </a:lnTo>
                  <a:lnTo>
                    <a:pt x="324015" y="179070"/>
                  </a:lnTo>
                  <a:lnTo>
                    <a:pt x="322313" y="179070"/>
                  </a:lnTo>
                  <a:lnTo>
                    <a:pt x="322313" y="267970"/>
                  </a:lnTo>
                  <a:lnTo>
                    <a:pt x="321881" y="270510"/>
                  </a:lnTo>
                  <a:lnTo>
                    <a:pt x="321170" y="271780"/>
                  </a:lnTo>
                  <a:lnTo>
                    <a:pt x="318973" y="271780"/>
                  </a:lnTo>
                  <a:lnTo>
                    <a:pt x="318973" y="284480"/>
                  </a:lnTo>
                  <a:lnTo>
                    <a:pt x="317195" y="287020"/>
                  </a:lnTo>
                  <a:lnTo>
                    <a:pt x="316484" y="287020"/>
                  </a:lnTo>
                  <a:lnTo>
                    <a:pt x="317944" y="284480"/>
                  </a:lnTo>
                  <a:lnTo>
                    <a:pt x="318681" y="283210"/>
                  </a:lnTo>
                  <a:lnTo>
                    <a:pt x="318973" y="284480"/>
                  </a:lnTo>
                  <a:lnTo>
                    <a:pt x="318973" y="271780"/>
                  </a:lnTo>
                  <a:lnTo>
                    <a:pt x="317119" y="271780"/>
                  </a:lnTo>
                  <a:lnTo>
                    <a:pt x="315696" y="270510"/>
                  </a:lnTo>
                  <a:lnTo>
                    <a:pt x="315239" y="269240"/>
                  </a:lnTo>
                  <a:lnTo>
                    <a:pt x="314769" y="267970"/>
                  </a:lnTo>
                  <a:lnTo>
                    <a:pt x="316979" y="269240"/>
                  </a:lnTo>
                  <a:lnTo>
                    <a:pt x="318185" y="267970"/>
                  </a:lnTo>
                  <a:lnTo>
                    <a:pt x="319328" y="266700"/>
                  </a:lnTo>
                  <a:lnTo>
                    <a:pt x="321818" y="265430"/>
                  </a:lnTo>
                  <a:lnTo>
                    <a:pt x="322313" y="267970"/>
                  </a:lnTo>
                  <a:lnTo>
                    <a:pt x="322313" y="179070"/>
                  </a:lnTo>
                  <a:lnTo>
                    <a:pt x="321818" y="179070"/>
                  </a:lnTo>
                  <a:lnTo>
                    <a:pt x="322097" y="176530"/>
                  </a:lnTo>
                  <a:lnTo>
                    <a:pt x="325158" y="176530"/>
                  </a:lnTo>
                  <a:lnTo>
                    <a:pt x="327012" y="177800"/>
                  </a:lnTo>
                  <a:lnTo>
                    <a:pt x="327012" y="164338"/>
                  </a:lnTo>
                  <a:lnTo>
                    <a:pt x="326580" y="165100"/>
                  </a:lnTo>
                  <a:lnTo>
                    <a:pt x="321386" y="167119"/>
                  </a:lnTo>
                  <a:lnTo>
                    <a:pt x="321386" y="219710"/>
                  </a:lnTo>
                  <a:lnTo>
                    <a:pt x="321310" y="220980"/>
                  </a:lnTo>
                  <a:lnTo>
                    <a:pt x="319468" y="220980"/>
                  </a:lnTo>
                  <a:lnTo>
                    <a:pt x="319468" y="245110"/>
                  </a:lnTo>
                  <a:lnTo>
                    <a:pt x="318617" y="247650"/>
                  </a:lnTo>
                  <a:lnTo>
                    <a:pt x="315556" y="247650"/>
                  </a:lnTo>
                  <a:lnTo>
                    <a:pt x="313918" y="246380"/>
                  </a:lnTo>
                  <a:lnTo>
                    <a:pt x="313778" y="247650"/>
                  </a:lnTo>
                  <a:lnTo>
                    <a:pt x="313982" y="248920"/>
                  </a:lnTo>
                  <a:lnTo>
                    <a:pt x="314337" y="250190"/>
                  </a:lnTo>
                  <a:lnTo>
                    <a:pt x="314985" y="251460"/>
                  </a:lnTo>
                  <a:lnTo>
                    <a:pt x="315620" y="254000"/>
                  </a:lnTo>
                  <a:lnTo>
                    <a:pt x="313778" y="252310"/>
                  </a:lnTo>
                  <a:lnTo>
                    <a:pt x="313778" y="314960"/>
                  </a:lnTo>
                  <a:lnTo>
                    <a:pt x="311429" y="313690"/>
                  </a:lnTo>
                  <a:lnTo>
                    <a:pt x="313347" y="312420"/>
                  </a:lnTo>
                  <a:lnTo>
                    <a:pt x="313778" y="314960"/>
                  </a:lnTo>
                  <a:lnTo>
                    <a:pt x="313778" y="252310"/>
                  </a:lnTo>
                  <a:lnTo>
                    <a:pt x="312851" y="251460"/>
                  </a:lnTo>
                  <a:lnTo>
                    <a:pt x="311073" y="248920"/>
                  </a:lnTo>
                  <a:lnTo>
                    <a:pt x="311518" y="247650"/>
                  </a:lnTo>
                  <a:lnTo>
                    <a:pt x="311975" y="246380"/>
                  </a:lnTo>
                  <a:lnTo>
                    <a:pt x="312420" y="245110"/>
                  </a:lnTo>
                  <a:lnTo>
                    <a:pt x="319468" y="245110"/>
                  </a:lnTo>
                  <a:lnTo>
                    <a:pt x="319468" y="220980"/>
                  </a:lnTo>
                  <a:lnTo>
                    <a:pt x="319252" y="220980"/>
                  </a:lnTo>
                  <a:lnTo>
                    <a:pt x="319252" y="233680"/>
                  </a:lnTo>
                  <a:lnTo>
                    <a:pt x="317334" y="234950"/>
                  </a:lnTo>
                  <a:lnTo>
                    <a:pt x="316547" y="233680"/>
                  </a:lnTo>
                  <a:lnTo>
                    <a:pt x="315836" y="232410"/>
                  </a:lnTo>
                  <a:lnTo>
                    <a:pt x="313563" y="229870"/>
                  </a:lnTo>
                  <a:lnTo>
                    <a:pt x="313778" y="228600"/>
                  </a:lnTo>
                  <a:lnTo>
                    <a:pt x="316687" y="227330"/>
                  </a:lnTo>
                  <a:lnTo>
                    <a:pt x="317754" y="228600"/>
                  </a:lnTo>
                  <a:lnTo>
                    <a:pt x="316128" y="231140"/>
                  </a:lnTo>
                  <a:lnTo>
                    <a:pt x="317906" y="232410"/>
                  </a:lnTo>
                  <a:lnTo>
                    <a:pt x="319252" y="233680"/>
                  </a:lnTo>
                  <a:lnTo>
                    <a:pt x="319252" y="220980"/>
                  </a:lnTo>
                  <a:lnTo>
                    <a:pt x="319963" y="218440"/>
                  </a:lnTo>
                  <a:lnTo>
                    <a:pt x="320535" y="218440"/>
                  </a:lnTo>
                  <a:lnTo>
                    <a:pt x="321386" y="219710"/>
                  </a:lnTo>
                  <a:lnTo>
                    <a:pt x="321386" y="167119"/>
                  </a:lnTo>
                  <a:lnTo>
                    <a:pt x="320040" y="167640"/>
                  </a:lnTo>
                  <a:lnTo>
                    <a:pt x="313842" y="171450"/>
                  </a:lnTo>
                  <a:lnTo>
                    <a:pt x="310857" y="173088"/>
                  </a:lnTo>
                  <a:lnTo>
                    <a:pt x="310857" y="242570"/>
                  </a:lnTo>
                  <a:lnTo>
                    <a:pt x="309930" y="243840"/>
                  </a:lnTo>
                  <a:lnTo>
                    <a:pt x="309651" y="243319"/>
                  </a:lnTo>
                  <a:lnTo>
                    <a:pt x="309651" y="297180"/>
                  </a:lnTo>
                  <a:lnTo>
                    <a:pt x="307657" y="299720"/>
                  </a:lnTo>
                  <a:lnTo>
                    <a:pt x="307022" y="298450"/>
                  </a:lnTo>
                  <a:lnTo>
                    <a:pt x="309651" y="297180"/>
                  </a:lnTo>
                  <a:lnTo>
                    <a:pt x="309651" y="243319"/>
                  </a:lnTo>
                  <a:lnTo>
                    <a:pt x="308711" y="241528"/>
                  </a:lnTo>
                  <a:lnTo>
                    <a:pt x="308635" y="241223"/>
                  </a:lnTo>
                  <a:lnTo>
                    <a:pt x="309651" y="240030"/>
                  </a:lnTo>
                  <a:lnTo>
                    <a:pt x="310857" y="242570"/>
                  </a:lnTo>
                  <a:lnTo>
                    <a:pt x="310857" y="173088"/>
                  </a:lnTo>
                  <a:lnTo>
                    <a:pt x="306870" y="175260"/>
                  </a:lnTo>
                  <a:lnTo>
                    <a:pt x="310235" y="170180"/>
                  </a:lnTo>
                  <a:lnTo>
                    <a:pt x="311086" y="168910"/>
                  </a:lnTo>
                  <a:lnTo>
                    <a:pt x="311924" y="167640"/>
                  </a:lnTo>
                  <a:lnTo>
                    <a:pt x="313080" y="166370"/>
                  </a:lnTo>
                  <a:lnTo>
                    <a:pt x="317690" y="161290"/>
                  </a:lnTo>
                  <a:lnTo>
                    <a:pt x="318731" y="158750"/>
                  </a:lnTo>
                  <a:lnTo>
                    <a:pt x="319773" y="156210"/>
                  </a:lnTo>
                  <a:lnTo>
                    <a:pt x="320814" y="153670"/>
                  </a:lnTo>
                  <a:lnTo>
                    <a:pt x="318262" y="156210"/>
                  </a:lnTo>
                  <a:lnTo>
                    <a:pt x="317881" y="153670"/>
                  </a:lnTo>
                  <a:lnTo>
                    <a:pt x="317690" y="152400"/>
                  </a:lnTo>
                  <a:lnTo>
                    <a:pt x="315480" y="149860"/>
                  </a:lnTo>
                  <a:lnTo>
                    <a:pt x="313702" y="149860"/>
                  </a:lnTo>
                  <a:lnTo>
                    <a:pt x="312356" y="147320"/>
                  </a:lnTo>
                  <a:lnTo>
                    <a:pt x="312991" y="146050"/>
                  </a:lnTo>
                  <a:lnTo>
                    <a:pt x="313918" y="144780"/>
                  </a:lnTo>
                  <a:lnTo>
                    <a:pt x="316268" y="144780"/>
                  </a:lnTo>
                  <a:lnTo>
                    <a:pt x="317969" y="146050"/>
                  </a:lnTo>
                  <a:lnTo>
                    <a:pt x="321665" y="149860"/>
                  </a:lnTo>
                  <a:lnTo>
                    <a:pt x="322732" y="147320"/>
                  </a:lnTo>
                  <a:lnTo>
                    <a:pt x="325018" y="146050"/>
                  </a:lnTo>
                  <a:lnTo>
                    <a:pt x="327075" y="146050"/>
                  </a:lnTo>
                  <a:lnTo>
                    <a:pt x="330352" y="143510"/>
                  </a:lnTo>
                  <a:lnTo>
                    <a:pt x="330987" y="143510"/>
                  </a:lnTo>
                  <a:lnTo>
                    <a:pt x="331012" y="142240"/>
                  </a:lnTo>
                  <a:lnTo>
                    <a:pt x="331038" y="140970"/>
                  </a:lnTo>
                  <a:lnTo>
                    <a:pt x="331063" y="139700"/>
                  </a:lnTo>
                  <a:lnTo>
                    <a:pt x="334543" y="139700"/>
                  </a:lnTo>
                  <a:lnTo>
                    <a:pt x="336524" y="138518"/>
                  </a:lnTo>
                  <a:lnTo>
                    <a:pt x="322922" y="138518"/>
                  </a:lnTo>
                  <a:lnTo>
                    <a:pt x="322732" y="138518"/>
                  </a:lnTo>
                  <a:lnTo>
                    <a:pt x="320598" y="140970"/>
                  </a:lnTo>
                  <a:lnTo>
                    <a:pt x="320243" y="139700"/>
                  </a:lnTo>
                  <a:lnTo>
                    <a:pt x="319887" y="138430"/>
                  </a:lnTo>
                  <a:lnTo>
                    <a:pt x="322097" y="137160"/>
                  </a:lnTo>
                  <a:lnTo>
                    <a:pt x="322008" y="135890"/>
                  </a:lnTo>
                  <a:lnTo>
                    <a:pt x="321818" y="133350"/>
                  </a:lnTo>
                  <a:lnTo>
                    <a:pt x="323024" y="135890"/>
                  </a:lnTo>
                  <a:lnTo>
                    <a:pt x="322592" y="138430"/>
                  </a:lnTo>
                  <a:lnTo>
                    <a:pt x="322808" y="138430"/>
                  </a:lnTo>
                  <a:lnTo>
                    <a:pt x="336677" y="138430"/>
                  </a:lnTo>
                  <a:lnTo>
                    <a:pt x="338747" y="137160"/>
                  </a:lnTo>
                  <a:lnTo>
                    <a:pt x="339102" y="138430"/>
                  </a:lnTo>
                  <a:lnTo>
                    <a:pt x="340664" y="146050"/>
                  </a:lnTo>
                  <a:lnTo>
                    <a:pt x="340664" y="114376"/>
                  </a:lnTo>
                  <a:lnTo>
                    <a:pt x="339877" y="113030"/>
                  </a:lnTo>
                  <a:lnTo>
                    <a:pt x="339559" y="111760"/>
                  </a:lnTo>
                  <a:lnTo>
                    <a:pt x="339242" y="110490"/>
                  </a:lnTo>
                  <a:lnTo>
                    <a:pt x="342874" y="113030"/>
                  </a:lnTo>
                  <a:lnTo>
                    <a:pt x="347141" y="110490"/>
                  </a:lnTo>
                  <a:lnTo>
                    <a:pt x="350621" y="114300"/>
                  </a:lnTo>
                  <a:lnTo>
                    <a:pt x="350621" y="100812"/>
                  </a:lnTo>
                  <a:lnTo>
                    <a:pt x="349770" y="101600"/>
                  </a:lnTo>
                  <a:lnTo>
                    <a:pt x="349338" y="101600"/>
                  </a:lnTo>
                  <a:lnTo>
                    <a:pt x="348767" y="100330"/>
                  </a:lnTo>
                  <a:lnTo>
                    <a:pt x="347065" y="96520"/>
                  </a:lnTo>
                  <a:lnTo>
                    <a:pt x="347205" y="95250"/>
                  </a:lnTo>
                  <a:lnTo>
                    <a:pt x="349059" y="93980"/>
                  </a:lnTo>
                  <a:lnTo>
                    <a:pt x="351828" y="92710"/>
                  </a:lnTo>
                  <a:lnTo>
                    <a:pt x="354393" y="91440"/>
                  </a:lnTo>
                  <a:lnTo>
                    <a:pt x="355600" y="90170"/>
                  </a:lnTo>
                  <a:lnTo>
                    <a:pt x="359232" y="86360"/>
                  </a:lnTo>
                  <a:lnTo>
                    <a:pt x="356247" y="86360"/>
                  </a:lnTo>
                  <a:lnTo>
                    <a:pt x="354469" y="85090"/>
                  </a:lnTo>
                  <a:lnTo>
                    <a:pt x="353606" y="86360"/>
                  </a:lnTo>
                  <a:lnTo>
                    <a:pt x="352475" y="87630"/>
                  </a:lnTo>
                  <a:lnTo>
                    <a:pt x="350558" y="88900"/>
                  </a:lnTo>
                  <a:lnTo>
                    <a:pt x="348411" y="90170"/>
                  </a:lnTo>
                  <a:lnTo>
                    <a:pt x="349478" y="88900"/>
                  </a:lnTo>
                  <a:lnTo>
                    <a:pt x="350126" y="87630"/>
                  </a:lnTo>
                  <a:lnTo>
                    <a:pt x="350761" y="86360"/>
                  </a:lnTo>
                  <a:lnTo>
                    <a:pt x="351980" y="85090"/>
                  </a:lnTo>
                  <a:lnTo>
                    <a:pt x="352831" y="83820"/>
                  </a:lnTo>
                  <a:lnTo>
                    <a:pt x="350837" y="82550"/>
                  </a:lnTo>
                  <a:lnTo>
                    <a:pt x="349554" y="83820"/>
                  </a:lnTo>
                  <a:lnTo>
                    <a:pt x="348208" y="85090"/>
                  </a:lnTo>
                  <a:lnTo>
                    <a:pt x="346214" y="85090"/>
                  </a:lnTo>
                  <a:lnTo>
                    <a:pt x="344004" y="83820"/>
                  </a:lnTo>
                  <a:lnTo>
                    <a:pt x="342442" y="85090"/>
                  </a:lnTo>
                  <a:lnTo>
                    <a:pt x="340741" y="86360"/>
                  </a:lnTo>
                  <a:lnTo>
                    <a:pt x="337820" y="87515"/>
                  </a:lnTo>
                  <a:lnTo>
                    <a:pt x="337820" y="113030"/>
                  </a:lnTo>
                  <a:lnTo>
                    <a:pt x="337527" y="114338"/>
                  </a:lnTo>
                  <a:lnTo>
                    <a:pt x="337527" y="120650"/>
                  </a:lnTo>
                  <a:lnTo>
                    <a:pt x="336397" y="120650"/>
                  </a:lnTo>
                  <a:lnTo>
                    <a:pt x="335610" y="121920"/>
                  </a:lnTo>
                  <a:lnTo>
                    <a:pt x="333971" y="124460"/>
                  </a:lnTo>
                  <a:lnTo>
                    <a:pt x="336677" y="123190"/>
                  </a:lnTo>
                  <a:lnTo>
                    <a:pt x="336321" y="124460"/>
                  </a:lnTo>
                  <a:lnTo>
                    <a:pt x="337032" y="127000"/>
                  </a:lnTo>
                  <a:lnTo>
                    <a:pt x="337388" y="129540"/>
                  </a:lnTo>
                  <a:lnTo>
                    <a:pt x="334403" y="128270"/>
                  </a:lnTo>
                  <a:lnTo>
                    <a:pt x="333336" y="125730"/>
                  </a:lnTo>
                  <a:lnTo>
                    <a:pt x="332054" y="127000"/>
                  </a:lnTo>
                  <a:lnTo>
                    <a:pt x="330492" y="127000"/>
                  </a:lnTo>
                  <a:lnTo>
                    <a:pt x="327787" y="128270"/>
                  </a:lnTo>
                  <a:lnTo>
                    <a:pt x="325297" y="129540"/>
                  </a:lnTo>
                  <a:lnTo>
                    <a:pt x="322948" y="130810"/>
                  </a:lnTo>
                  <a:lnTo>
                    <a:pt x="320890" y="129540"/>
                  </a:lnTo>
                  <a:lnTo>
                    <a:pt x="320954" y="128270"/>
                  </a:lnTo>
                  <a:lnTo>
                    <a:pt x="323519" y="127000"/>
                  </a:lnTo>
                  <a:lnTo>
                    <a:pt x="325374" y="125730"/>
                  </a:lnTo>
                  <a:lnTo>
                    <a:pt x="326644" y="124460"/>
                  </a:lnTo>
                  <a:lnTo>
                    <a:pt x="329145" y="124460"/>
                  </a:lnTo>
                  <a:lnTo>
                    <a:pt x="332193" y="123190"/>
                  </a:lnTo>
                  <a:lnTo>
                    <a:pt x="334683" y="120650"/>
                  </a:lnTo>
                  <a:lnTo>
                    <a:pt x="336753" y="118110"/>
                  </a:lnTo>
                  <a:lnTo>
                    <a:pt x="337527" y="120650"/>
                  </a:lnTo>
                  <a:lnTo>
                    <a:pt x="337527" y="114338"/>
                  </a:lnTo>
                  <a:lnTo>
                    <a:pt x="337248" y="115570"/>
                  </a:lnTo>
                  <a:lnTo>
                    <a:pt x="335902" y="114681"/>
                  </a:lnTo>
                  <a:lnTo>
                    <a:pt x="335902" y="116840"/>
                  </a:lnTo>
                  <a:lnTo>
                    <a:pt x="328434" y="118110"/>
                  </a:lnTo>
                  <a:lnTo>
                    <a:pt x="330060" y="116840"/>
                  </a:lnTo>
                  <a:lnTo>
                    <a:pt x="332054" y="115570"/>
                  </a:lnTo>
                  <a:lnTo>
                    <a:pt x="333057" y="113030"/>
                  </a:lnTo>
                  <a:lnTo>
                    <a:pt x="334899" y="116840"/>
                  </a:lnTo>
                  <a:lnTo>
                    <a:pt x="335902" y="116840"/>
                  </a:lnTo>
                  <a:lnTo>
                    <a:pt x="335902" y="114681"/>
                  </a:lnTo>
                  <a:lnTo>
                    <a:pt x="335330" y="114300"/>
                  </a:lnTo>
                  <a:lnTo>
                    <a:pt x="334403" y="113030"/>
                  </a:lnTo>
                  <a:lnTo>
                    <a:pt x="333476" y="111760"/>
                  </a:lnTo>
                  <a:lnTo>
                    <a:pt x="337172" y="111760"/>
                  </a:lnTo>
                  <a:lnTo>
                    <a:pt x="337820" y="113030"/>
                  </a:lnTo>
                  <a:lnTo>
                    <a:pt x="337820" y="87515"/>
                  </a:lnTo>
                  <a:lnTo>
                    <a:pt x="337527" y="87630"/>
                  </a:lnTo>
                  <a:lnTo>
                    <a:pt x="337870" y="86360"/>
                  </a:lnTo>
                  <a:lnTo>
                    <a:pt x="338543" y="83820"/>
                  </a:lnTo>
                  <a:lnTo>
                    <a:pt x="338886" y="82550"/>
                  </a:lnTo>
                  <a:lnTo>
                    <a:pt x="339953" y="82550"/>
                  </a:lnTo>
                  <a:lnTo>
                    <a:pt x="345008" y="83820"/>
                  </a:lnTo>
                  <a:lnTo>
                    <a:pt x="344652" y="82550"/>
                  </a:lnTo>
                  <a:lnTo>
                    <a:pt x="344297" y="81280"/>
                  </a:lnTo>
                  <a:lnTo>
                    <a:pt x="345859" y="81280"/>
                  </a:lnTo>
                  <a:lnTo>
                    <a:pt x="347853" y="80010"/>
                  </a:lnTo>
                  <a:lnTo>
                    <a:pt x="352539" y="78740"/>
                  </a:lnTo>
                  <a:lnTo>
                    <a:pt x="349770" y="78740"/>
                  </a:lnTo>
                  <a:lnTo>
                    <a:pt x="345922" y="76200"/>
                  </a:lnTo>
                  <a:lnTo>
                    <a:pt x="343941" y="78740"/>
                  </a:lnTo>
                  <a:lnTo>
                    <a:pt x="342722" y="77470"/>
                  </a:lnTo>
                  <a:lnTo>
                    <a:pt x="342011" y="76200"/>
                  </a:lnTo>
                  <a:lnTo>
                    <a:pt x="339318" y="73660"/>
                  </a:lnTo>
                  <a:lnTo>
                    <a:pt x="340880" y="72390"/>
                  </a:lnTo>
                  <a:lnTo>
                    <a:pt x="342442" y="71120"/>
                  </a:lnTo>
                  <a:lnTo>
                    <a:pt x="340880" y="71120"/>
                  </a:lnTo>
                  <a:lnTo>
                    <a:pt x="338391" y="71120"/>
                  </a:lnTo>
                  <a:lnTo>
                    <a:pt x="338607" y="68580"/>
                  </a:lnTo>
                  <a:lnTo>
                    <a:pt x="340880" y="71120"/>
                  </a:lnTo>
                  <a:lnTo>
                    <a:pt x="342366" y="69850"/>
                  </a:lnTo>
                  <a:lnTo>
                    <a:pt x="343052" y="68580"/>
                  </a:lnTo>
                  <a:lnTo>
                    <a:pt x="343725" y="67310"/>
                  </a:lnTo>
                  <a:lnTo>
                    <a:pt x="345782" y="66040"/>
                  </a:lnTo>
                  <a:lnTo>
                    <a:pt x="347065" y="64770"/>
                  </a:lnTo>
                  <a:lnTo>
                    <a:pt x="344576" y="63500"/>
                  </a:lnTo>
                  <a:lnTo>
                    <a:pt x="340880" y="64770"/>
                  </a:lnTo>
                  <a:lnTo>
                    <a:pt x="338315" y="64770"/>
                  </a:lnTo>
                  <a:lnTo>
                    <a:pt x="336461" y="66243"/>
                  </a:lnTo>
                  <a:lnTo>
                    <a:pt x="336461" y="68580"/>
                  </a:lnTo>
                  <a:lnTo>
                    <a:pt x="334683" y="69850"/>
                  </a:lnTo>
                  <a:lnTo>
                    <a:pt x="335330" y="72390"/>
                  </a:lnTo>
                  <a:lnTo>
                    <a:pt x="333121" y="72390"/>
                  </a:lnTo>
                  <a:lnTo>
                    <a:pt x="332625" y="71120"/>
                  </a:lnTo>
                  <a:lnTo>
                    <a:pt x="331279" y="71704"/>
                  </a:lnTo>
                  <a:lnTo>
                    <a:pt x="331279" y="104140"/>
                  </a:lnTo>
                  <a:lnTo>
                    <a:pt x="329501" y="104140"/>
                  </a:lnTo>
                  <a:lnTo>
                    <a:pt x="329501" y="106680"/>
                  </a:lnTo>
                  <a:lnTo>
                    <a:pt x="327571" y="107950"/>
                  </a:lnTo>
                  <a:lnTo>
                    <a:pt x="327012" y="107950"/>
                  </a:lnTo>
                  <a:lnTo>
                    <a:pt x="327012" y="116840"/>
                  </a:lnTo>
                  <a:lnTo>
                    <a:pt x="324662" y="118110"/>
                  </a:lnTo>
                  <a:lnTo>
                    <a:pt x="321386" y="118110"/>
                  </a:lnTo>
                  <a:lnTo>
                    <a:pt x="323596" y="119380"/>
                  </a:lnTo>
                  <a:lnTo>
                    <a:pt x="325081" y="118110"/>
                  </a:lnTo>
                  <a:lnTo>
                    <a:pt x="326644" y="119380"/>
                  </a:lnTo>
                  <a:lnTo>
                    <a:pt x="325081" y="120650"/>
                  </a:lnTo>
                  <a:lnTo>
                    <a:pt x="323596" y="120650"/>
                  </a:lnTo>
                  <a:lnTo>
                    <a:pt x="319468" y="119380"/>
                  </a:lnTo>
                  <a:lnTo>
                    <a:pt x="319468" y="124460"/>
                  </a:lnTo>
                  <a:lnTo>
                    <a:pt x="322173" y="124460"/>
                  </a:lnTo>
                  <a:lnTo>
                    <a:pt x="321106" y="125730"/>
                  </a:lnTo>
                  <a:lnTo>
                    <a:pt x="320535" y="128270"/>
                  </a:lnTo>
                  <a:lnTo>
                    <a:pt x="317969" y="127000"/>
                  </a:lnTo>
                  <a:lnTo>
                    <a:pt x="316128" y="125666"/>
                  </a:lnTo>
                  <a:lnTo>
                    <a:pt x="316128" y="137160"/>
                  </a:lnTo>
                  <a:lnTo>
                    <a:pt x="314845" y="137160"/>
                  </a:lnTo>
                  <a:lnTo>
                    <a:pt x="313778" y="135890"/>
                  </a:lnTo>
                  <a:lnTo>
                    <a:pt x="314909" y="135890"/>
                  </a:lnTo>
                  <a:lnTo>
                    <a:pt x="316128" y="137160"/>
                  </a:lnTo>
                  <a:lnTo>
                    <a:pt x="316128" y="125666"/>
                  </a:lnTo>
                  <a:lnTo>
                    <a:pt x="314490" y="124460"/>
                  </a:lnTo>
                  <a:lnTo>
                    <a:pt x="312140" y="125260"/>
                  </a:lnTo>
                  <a:lnTo>
                    <a:pt x="312140" y="144780"/>
                  </a:lnTo>
                  <a:lnTo>
                    <a:pt x="310362" y="144780"/>
                  </a:lnTo>
                  <a:lnTo>
                    <a:pt x="310362" y="161290"/>
                  </a:lnTo>
                  <a:lnTo>
                    <a:pt x="309295" y="162560"/>
                  </a:lnTo>
                  <a:lnTo>
                    <a:pt x="308089" y="163830"/>
                  </a:lnTo>
                  <a:lnTo>
                    <a:pt x="306590" y="163830"/>
                  </a:lnTo>
                  <a:lnTo>
                    <a:pt x="307086" y="162560"/>
                  </a:lnTo>
                  <a:lnTo>
                    <a:pt x="308089" y="161290"/>
                  </a:lnTo>
                  <a:lnTo>
                    <a:pt x="310070" y="158750"/>
                  </a:lnTo>
                  <a:lnTo>
                    <a:pt x="310362" y="161290"/>
                  </a:lnTo>
                  <a:lnTo>
                    <a:pt x="310362" y="144780"/>
                  </a:lnTo>
                  <a:lnTo>
                    <a:pt x="309003" y="144780"/>
                  </a:lnTo>
                  <a:lnTo>
                    <a:pt x="308724" y="147320"/>
                  </a:lnTo>
                  <a:lnTo>
                    <a:pt x="308013" y="146050"/>
                  </a:lnTo>
                  <a:lnTo>
                    <a:pt x="306590" y="143510"/>
                  </a:lnTo>
                  <a:lnTo>
                    <a:pt x="309079" y="143510"/>
                  </a:lnTo>
                  <a:lnTo>
                    <a:pt x="310222" y="142240"/>
                  </a:lnTo>
                  <a:lnTo>
                    <a:pt x="312140" y="144780"/>
                  </a:lnTo>
                  <a:lnTo>
                    <a:pt x="312140" y="125260"/>
                  </a:lnTo>
                  <a:lnTo>
                    <a:pt x="310718" y="125730"/>
                  </a:lnTo>
                  <a:lnTo>
                    <a:pt x="307657" y="128270"/>
                  </a:lnTo>
                  <a:lnTo>
                    <a:pt x="305523" y="129527"/>
                  </a:lnTo>
                  <a:lnTo>
                    <a:pt x="305523" y="233680"/>
                  </a:lnTo>
                  <a:lnTo>
                    <a:pt x="305523" y="317500"/>
                  </a:lnTo>
                  <a:lnTo>
                    <a:pt x="303034" y="320040"/>
                  </a:lnTo>
                  <a:lnTo>
                    <a:pt x="304673" y="317500"/>
                  </a:lnTo>
                  <a:lnTo>
                    <a:pt x="305523" y="317500"/>
                  </a:lnTo>
                  <a:lnTo>
                    <a:pt x="305523" y="233680"/>
                  </a:lnTo>
                  <a:lnTo>
                    <a:pt x="303250" y="233680"/>
                  </a:lnTo>
                  <a:lnTo>
                    <a:pt x="303250" y="281940"/>
                  </a:lnTo>
                  <a:lnTo>
                    <a:pt x="302463" y="284480"/>
                  </a:lnTo>
                  <a:lnTo>
                    <a:pt x="300609" y="284480"/>
                  </a:lnTo>
                  <a:lnTo>
                    <a:pt x="300609" y="308610"/>
                  </a:lnTo>
                  <a:lnTo>
                    <a:pt x="297700" y="311150"/>
                  </a:lnTo>
                  <a:lnTo>
                    <a:pt x="297980" y="309880"/>
                  </a:lnTo>
                  <a:lnTo>
                    <a:pt x="298767" y="308610"/>
                  </a:lnTo>
                  <a:lnTo>
                    <a:pt x="300609" y="308610"/>
                  </a:lnTo>
                  <a:lnTo>
                    <a:pt x="300609" y="284480"/>
                  </a:lnTo>
                  <a:lnTo>
                    <a:pt x="300189" y="284480"/>
                  </a:lnTo>
                  <a:lnTo>
                    <a:pt x="298831" y="283210"/>
                  </a:lnTo>
                  <a:lnTo>
                    <a:pt x="297345" y="283210"/>
                  </a:lnTo>
                  <a:lnTo>
                    <a:pt x="297345" y="287020"/>
                  </a:lnTo>
                  <a:lnTo>
                    <a:pt x="295922" y="288226"/>
                  </a:lnTo>
                  <a:lnTo>
                    <a:pt x="295922" y="308610"/>
                  </a:lnTo>
                  <a:lnTo>
                    <a:pt x="294995" y="309880"/>
                  </a:lnTo>
                  <a:lnTo>
                    <a:pt x="293077" y="308610"/>
                  </a:lnTo>
                  <a:lnTo>
                    <a:pt x="293001" y="307340"/>
                  </a:lnTo>
                  <a:lnTo>
                    <a:pt x="292938" y="306070"/>
                  </a:lnTo>
                  <a:lnTo>
                    <a:pt x="294716" y="307340"/>
                  </a:lnTo>
                  <a:lnTo>
                    <a:pt x="295922" y="308610"/>
                  </a:lnTo>
                  <a:lnTo>
                    <a:pt x="295922" y="288226"/>
                  </a:lnTo>
                  <a:lnTo>
                    <a:pt x="292862" y="288290"/>
                  </a:lnTo>
                  <a:lnTo>
                    <a:pt x="292862" y="295910"/>
                  </a:lnTo>
                  <a:lnTo>
                    <a:pt x="292074" y="297180"/>
                  </a:lnTo>
                  <a:lnTo>
                    <a:pt x="290728" y="295910"/>
                  </a:lnTo>
                  <a:lnTo>
                    <a:pt x="291858" y="294640"/>
                  </a:lnTo>
                  <a:lnTo>
                    <a:pt x="292862" y="295910"/>
                  </a:lnTo>
                  <a:lnTo>
                    <a:pt x="292862" y="288290"/>
                  </a:lnTo>
                  <a:lnTo>
                    <a:pt x="290296" y="288290"/>
                  </a:lnTo>
                  <a:lnTo>
                    <a:pt x="289585" y="285750"/>
                  </a:lnTo>
                  <a:lnTo>
                    <a:pt x="291934" y="285750"/>
                  </a:lnTo>
                  <a:lnTo>
                    <a:pt x="292862" y="283210"/>
                  </a:lnTo>
                  <a:lnTo>
                    <a:pt x="295490" y="284480"/>
                  </a:lnTo>
                  <a:lnTo>
                    <a:pt x="297345" y="287020"/>
                  </a:lnTo>
                  <a:lnTo>
                    <a:pt x="297345" y="283210"/>
                  </a:lnTo>
                  <a:lnTo>
                    <a:pt x="296773" y="283210"/>
                  </a:lnTo>
                  <a:lnTo>
                    <a:pt x="294919" y="280670"/>
                  </a:lnTo>
                  <a:lnTo>
                    <a:pt x="297624" y="281940"/>
                  </a:lnTo>
                  <a:lnTo>
                    <a:pt x="299478" y="280670"/>
                  </a:lnTo>
                  <a:lnTo>
                    <a:pt x="301536" y="280670"/>
                  </a:lnTo>
                  <a:lnTo>
                    <a:pt x="303250" y="281940"/>
                  </a:lnTo>
                  <a:lnTo>
                    <a:pt x="303250" y="233680"/>
                  </a:lnTo>
                  <a:lnTo>
                    <a:pt x="298691" y="233680"/>
                  </a:lnTo>
                  <a:lnTo>
                    <a:pt x="295986" y="238175"/>
                  </a:lnTo>
                  <a:lnTo>
                    <a:pt x="295986" y="262890"/>
                  </a:lnTo>
                  <a:lnTo>
                    <a:pt x="294779" y="264160"/>
                  </a:lnTo>
                  <a:lnTo>
                    <a:pt x="293573" y="262890"/>
                  </a:lnTo>
                  <a:lnTo>
                    <a:pt x="294995" y="261620"/>
                  </a:lnTo>
                  <a:lnTo>
                    <a:pt x="295986" y="262890"/>
                  </a:lnTo>
                  <a:lnTo>
                    <a:pt x="295986" y="238175"/>
                  </a:lnTo>
                  <a:lnTo>
                    <a:pt x="295630" y="238760"/>
                  </a:lnTo>
                  <a:lnTo>
                    <a:pt x="295427" y="238760"/>
                  </a:lnTo>
                  <a:lnTo>
                    <a:pt x="291719" y="236486"/>
                  </a:lnTo>
                  <a:lnTo>
                    <a:pt x="291719" y="264160"/>
                  </a:lnTo>
                  <a:lnTo>
                    <a:pt x="290156" y="265430"/>
                  </a:lnTo>
                  <a:lnTo>
                    <a:pt x="289801" y="266700"/>
                  </a:lnTo>
                  <a:lnTo>
                    <a:pt x="289547" y="265430"/>
                  </a:lnTo>
                  <a:lnTo>
                    <a:pt x="289306" y="264160"/>
                  </a:lnTo>
                  <a:lnTo>
                    <a:pt x="288518" y="264160"/>
                  </a:lnTo>
                  <a:lnTo>
                    <a:pt x="288239" y="264325"/>
                  </a:lnTo>
                  <a:lnTo>
                    <a:pt x="288239" y="285750"/>
                  </a:lnTo>
                  <a:lnTo>
                    <a:pt x="287807" y="289560"/>
                  </a:lnTo>
                  <a:lnTo>
                    <a:pt x="286169" y="289560"/>
                  </a:lnTo>
                  <a:lnTo>
                    <a:pt x="286169" y="302260"/>
                  </a:lnTo>
                  <a:lnTo>
                    <a:pt x="284962" y="303530"/>
                  </a:lnTo>
                  <a:lnTo>
                    <a:pt x="284962" y="308610"/>
                  </a:lnTo>
                  <a:lnTo>
                    <a:pt x="284962" y="313690"/>
                  </a:lnTo>
                  <a:lnTo>
                    <a:pt x="282409" y="316230"/>
                  </a:lnTo>
                  <a:lnTo>
                    <a:pt x="280771" y="314960"/>
                  </a:lnTo>
                  <a:lnTo>
                    <a:pt x="283400" y="312420"/>
                  </a:lnTo>
                  <a:lnTo>
                    <a:pt x="284962" y="313690"/>
                  </a:lnTo>
                  <a:lnTo>
                    <a:pt x="284962" y="308610"/>
                  </a:lnTo>
                  <a:lnTo>
                    <a:pt x="284111" y="309880"/>
                  </a:lnTo>
                  <a:lnTo>
                    <a:pt x="282968" y="308610"/>
                  </a:lnTo>
                  <a:lnTo>
                    <a:pt x="283756" y="307340"/>
                  </a:lnTo>
                  <a:lnTo>
                    <a:pt x="284962" y="308610"/>
                  </a:lnTo>
                  <a:lnTo>
                    <a:pt x="284962" y="303530"/>
                  </a:lnTo>
                  <a:lnTo>
                    <a:pt x="282968" y="302260"/>
                  </a:lnTo>
                  <a:lnTo>
                    <a:pt x="284683" y="300990"/>
                  </a:lnTo>
                  <a:lnTo>
                    <a:pt x="286169" y="302260"/>
                  </a:lnTo>
                  <a:lnTo>
                    <a:pt x="286169" y="289560"/>
                  </a:lnTo>
                  <a:lnTo>
                    <a:pt x="284607" y="289560"/>
                  </a:lnTo>
                  <a:lnTo>
                    <a:pt x="281051" y="290626"/>
                  </a:lnTo>
                  <a:lnTo>
                    <a:pt x="281051" y="294640"/>
                  </a:lnTo>
                  <a:lnTo>
                    <a:pt x="280631" y="295910"/>
                  </a:lnTo>
                  <a:lnTo>
                    <a:pt x="280835" y="297180"/>
                  </a:lnTo>
                  <a:lnTo>
                    <a:pt x="279057" y="297180"/>
                  </a:lnTo>
                  <a:lnTo>
                    <a:pt x="278130" y="295910"/>
                  </a:lnTo>
                  <a:lnTo>
                    <a:pt x="278066" y="294640"/>
                  </a:lnTo>
                  <a:lnTo>
                    <a:pt x="279704" y="293370"/>
                  </a:lnTo>
                  <a:lnTo>
                    <a:pt x="281051" y="294640"/>
                  </a:lnTo>
                  <a:lnTo>
                    <a:pt x="281051" y="290626"/>
                  </a:lnTo>
                  <a:lnTo>
                    <a:pt x="280339" y="290830"/>
                  </a:lnTo>
                  <a:lnTo>
                    <a:pt x="277990" y="290830"/>
                  </a:lnTo>
                  <a:lnTo>
                    <a:pt x="277926" y="289560"/>
                  </a:lnTo>
                  <a:lnTo>
                    <a:pt x="277850" y="288290"/>
                  </a:lnTo>
                  <a:lnTo>
                    <a:pt x="276923" y="287020"/>
                  </a:lnTo>
                  <a:lnTo>
                    <a:pt x="279984" y="285750"/>
                  </a:lnTo>
                  <a:lnTo>
                    <a:pt x="282968" y="287020"/>
                  </a:lnTo>
                  <a:lnTo>
                    <a:pt x="284111" y="285750"/>
                  </a:lnTo>
                  <a:lnTo>
                    <a:pt x="285254" y="284480"/>
                  </a:lnTo>
                  <a:lnTo>
                    <a:pt x="288239" y="285750"/>
                  </a:lnTo>
                  <a:lnTo>
                    <a:pt x="288239" y="264325"/>
                  </a:lnTo>
                  <a:lnTo>
                    <a:pt x="286245" y="265430"/>
                  </a:lnTo>
                  <a:lnTo>
                    <a:pt x="286880" y="264160"/>
                  </a:lnTo>
                  <a:lnTo>
                    <a:pt x="287528" y="262890"/>
                  </a:lnTo>
                  <a:lnTo>
                    <a:pt x="289013" y="261620"/>
                  </a:lnTo>
                  <a:lnTo>
                    <a:pt x="289941" y="262890"/>
                  </a:lnTo>
                  <a:lnTo>
                    <a:pt x="291719" y="264160"/>
                  </a:lnTo>
                  <a:lnTo>
                    <a:pt x="291719" y="236486"/>
                  </a:lnTo>
                  <a:lnTo>
                    <a:pt x="291299" y="236220"/>
                  </a:lnTo>
                  <a:lnTo>
                    <a:pt x="293293" y="234950"/>
                  </a:lnTo>
                  <a:lnTo>
                    <a:pt x="296557" y="234950"/>
                  </a:lnTo>
                  <a:lnTo>
                    <a:pt x="298627" y="233680"/>
                  </a:lnTo>
                  <a:lnTo>
                    <a:pt x="300609" y="231140"/>
                  </a:lnTo>
                  <a:lnTo>
                    <a:pt x="302679" y="231140"/>
                  </a:lnTo>
                  <a:lnTo>
                    <a:pt x="304888" y="229870"/>
                  </a:lnTo>
                  <a:lnTo>
                    <a:pt x="305523" y="233680"/>
                  </a:lnTo>
                  <a:lnTo>
                    <a:pt x="305523" y="129527"/>
                  </a:lnTo>
                  <a:lnTo>
                    <a:pt x="303961" y="130441"/>
                  </a:lnTo>
                  <a:lnTo>
                    <a:pt x="303961" y="160020"/>
                  </a:lnTo>
                  <a:lnTo>
                    <a:pt x="302107" y="161290"/>
                  </a:lnTo>
                  <a:lnTo>
                    <a:pt x="301256" y="158750"/>
                  </a:lnTo>
                  <a:lnTo>
                    <a:pt x="302107" y="158750"/>
                  </a:lnTo>
                  <a:lnTo>
                    <a:pt x="303961" y="160020"/>
                  </a:lnTo>
                  <a:lnTo>
                    <a:pt x="303961" y="130441"/>
                  </a:lnTo>
                  <a:lnTo>
                    <a:pt x="303314" y="130810"/>
                  </a:lnTo>
                  <a:lnTo>
                    <a:pt x="302463" y="131025"/>
                  </a:lnTo>
                  <a:lnTo>
                    <a:pt x="302463" y="139700"/>
                  </a:lnTo>
                  <a:lnTo>
                    <a:pt x="300329" y="139700"/>
                  </a:lnTo>
                  <a:lnTo>
                    <a:pt x="299542" y="138430"/>
                  </a:lnTo>
                  <a:lnTo>
                    <a:pt x="302323" y="137160"/>
                  </a:lnTo>
                  <a:lnTo>
                    <a:pt x="301320" y="138430"/>
                  </a:lnTo>
                  <a:lnTo>
                    <a:pt x="302463" y="139700"/>
                  </a:lnTo>
                  <a:lnTo>
                    <a:pt x="302463" y="131025"/>
                  </a:lnTo>
                  <a:lnTo>
                    <a:pt x="298272" y="132080"/>
                  </a:lnTo>
                  <a:lnTo>
                    <a:pt x="296913" y="132880"/>
                  </a:lnTo>
                  <a:lnTo>
                    <a:pt x="296913" y="153670"/>
                  </a:lnTo>
                  <a:lnTo>
                    <a:pt x="295706" y="156070"/>
                  </a:lnTo>
                  <a:lnTo>
                    <a:pt x="295706" y="231140"/>
                  </a:lnTo>
                  <a:lnTo>
                    <a:pt x="293293" y="231140"/>
                  </a:lnTo>
                  <a:lnTo>
                    <a:pt x="290652" y="229870"/>
                  </a:lnTo>
                  <a:lnTo>
                    <a:pt x="290791" y="232410"/>
                  </a:lnTo>
                  <a:lnTo>
                    <a:pt x="289877" y="233680"/>
                  </a:lnTo>
                  <a:lnTo>
                    <a:pt x="289610" y="232410"/>
                  </a:lnTo>
                  <a:lnTo>
                    <a:pt x="289090" y="229870"/>
                  </a:lnTo>
                  <a:lnTo>
                    <a:pt x="290436" y="227330"/>
                  </a:lnTo>
                  <a:lnTo>
                    <a:pt x="293852" y="228600"/>
                  </a:lnTo>
                  <a:lnTo>
                    <a:pt x="295706" y="231140"/>
                  </a:lnTo>
                  <a:lnTo>
                    <a:pt x="295706" y="156070"/>
                  </a:lnTo>
                  <a:lnTo>
                    <a:pt x="294995" y="157480"/>
                  </a:lnTo>
                  <a:lnTo>
                    <a:pt x="294576" y="159931"/>
                  </a:lnTo>
                  <a:lnTo>
                    <a:pt x="294208" y="161290"/>
                  </a:lnTo>
                  <a:lnTo>
                    <a:pt x="292938" y="160020"/>
                  </a:lnTo>
                  <a:lnTo>
                    <a:pt x="292963" y="158750"/>
                  </a:lnTo>
                  <a:lnTo>
                    <a:pt x="293039" y="157403"/>
                  </a:lnTo>
                  <a:lnTo>
                    <a:pt x="294284" y="154940"/>
                  </a:lnTo>
                  <a:lnTo>
                    <a:pt x="294144" y="154940"/>
                  </a:lnTo>
                  <a:lnTo>
                    <a:pt x="292785" y="153670"/>
                  </a:lnTo>
                  <a:lnTo>
                    <a:pt x="296913" y="153670"/>
                  </a:lnTo>
                  <a:lnTo>
                    <a:pt x="296913" y="132880"/>
                  </a:lnTo>
                  <a:lnTo>
                    <a:pt x="291503" y="136042"/>
                  </a:lnTo>
                  <a:lnTo>
                    <a:pt x="291503" y="148590"/>
                  </a:lnTo>
                  <a:lnTo>
                    <a:pt x="287807" y="148590"/>
                  </a:lnTo>
                  <a:lnTo>
                    <a:pt x="290296" y="149860"/>
                  </a:lnTo>
                  <a:lnTo>
                    <a:pt x="290296" y="212090"/>
                  </a:lnTo>
                  <a:lnTo>
                    <a:pt x="289090" y="214630"/>
                  </a:lnTo>
                  <a:lnTo>
                    <a:pt x="288455" y="215658"/>
                  </a:lnTo>
                  <a:lnTo>
                    <a:pt x="288455" y="242570"/>
                  </a:lnTo>
                  <a:lnTo>
                    <a:pt x="287388" y="243840"/>
                  </a:lnTo>
                  <a:lnTo>
                    <a:pt x="285965" y="243840"/>
                  </a:lnTo>
                  <a:lnTo>
                    <a:pt x="285965" y="267970"/>
                  </a:lnTo>
                  <a:lnTo>
                    <a:pt x="283540" y="269240"/>
                  </a:lnTo>
                  <a:lnTo>
                    <a:pt x="280771" y="267970"/>
                  </a:lnTo>
                  <a:lnTo>
                    <a:pt x="280987" y="270510"/>
                  </a:lnTo>
                  <a:lnTo>
                    <a:pt x="279908" y="273050"/>
                  </a:lnTo>
                  <a:lnTo>
                    <a:pt x="278917" y="270510"/>
                  </a:lnTo>
                  <a:lnTo>
                    <a:pt x="278917" y="269240"/>
                  </a:lnTo>
                  <a:lnTo>
                    <a:pt x="278917" y="267970"/>
                  </a:lnTo>
                  <a:lnTo>
                    <a:pt x="279704" y="265430"/>
                  </a:lnTo>
                  <a:lnTo>
                    <a:pt x="282194" y="264160"/>
                  </a:lnTo>
                  <a:lnTo>
                    <a:pt x="284543" y="264160"/>
                  </a:lnTo>
                  <a:lnTo>
                    <a:pt x="285965" y="267970"/>
                  </a:lnTo>
                  <a:lnTo>
                    <a:pt x="285965" y="243840"/>
                  </a:lnTo>
                  <a:lnTo>
                    <a:pt x="285318" y="243840"/>
                  </a:lnTo>
                  <a:lnTo>
                    <a:pt x="284746" y="245110"/>
                  </a:lnTo>
                  <a:lnTo>
                    <a:pt x="284111" y="243840"/>
                  </a:lnTo>
                  <a:lnTo>
                    <a:pt x="284213" y="242570"/>
                  </a:lnTo>
                  <a:lnTo>
                    <a:pt x="284327" y="241300"/>
                  </a:lnTo>
                  <a:lnTo>
                    <a:pt x="283756" y="240030"/>
                  </a:lnTo>
                  <a:lnTo>
                    <a:pt x="282689" y="240347"/>
                  </a:lnTo>
                  <a:lnTo>
                    <a:pt x="282689" y="259080"/>
                  </a:lnTo>
                  <a:lnTo>
                    <a:pt x="280771" y="261620"/>
                  </a:lnTo>
                  <a:lnTo>
                    <a:pt x="279768" y="260350"/>
                  </a:lnTo>
                  <a:lnTo>
                    <a:pt x="281127" y="259080"/>
                  </a:lnTo>
                  <a:lnTo>
                    <a:pt x="282689" y="259080"/>
                  </a:lnTo>
                  <a:lnTo>
                    <a:pt x="282689" y="240347"/>
                  </a:lnTo>
                  <a:lnTo>
                    <a:pt x="280479" y="240995"/>
                  </a:lnTo>
                  <a:lnTo>
                    <a:pt x="280479" y="247650"/>
                  </a:lnTo>
                  <a:lnTo>
                    <a:pt x="279057" y="248920"/>
                  </a:lnTo>
                  <a:lnTo>
                    <a:pt x="277139" y="250190"/>
                  </a:lnTo>
                  <a:lnTo>
                    <a:pt x="280416" y="251460"/>
                  </a:lnTo>
                  <a:lnTo>
                    <a:pt x="280479" y="255270"/>
                  </a:lnTo>
                  <a:lnTo>
                    <a:pt x="278130" y="254000"/>
                  </a:lnTo>
                  <a:lnTo>
                    <a:pt x="277418" y="252730"/>
                  </a:lnTo>
                  <a:lnTo>
                    <a:pt x="276707" y="251460"/>
                  </a:lnTo>
                  <a:lnTo>
                    <a:pt x="276644" y="250786"/>
                  </a:lnTo>
                  <a:lnTo>
                    <a:pt x="276644" y="318770"/>
                  </a:lnTo>
                  <a:lnTo>
                    <a:pt x="275996" y="320040"/>
                  </a:lnTo>
                  <a:lnTo>
                    <a:pt x="275856" y="320040"/>
                  </a:lnTo>
                  <a:lnTo>
                    <a:pt x="275856" y="332740"/>
                  </a:lnTo>
                  <a:lnTo>
                    <a:pt x="274434" y="334010"/>
                  </a:lnTo>
                  <a:lnTo>
                    <a:pt x="272732" y="331470"/>
                  </a:lnTo>
                  <a:lnTo>
                    <a:pt x="273367" y="330200"/>
                  </a:lnTo>
                  <a:lnTo>
                    <a:pt x="275856" y="332740"/>
                  </a:lnTo>
                  <a:lnTo>
                    <a:pt x="275856" y="320040"/>
                  </a:lnTo>
                  <a:lnTo>
                    <a:pt x="272796" y="320040"/>
                  </a:lnTo>
                  <a:lnTo>
                    <a:pt x="273583" y="318770"/>
                  </a:lnTo>
                  <a:lnTo>
                    <a:pt x="274218" y="317500"/>
                  </a:lnTo>
                  <a:lnTo>
                    <a:pt x="275932" y="317500"/>
                  </a:lnTo>
                  <a:lnTo>
                    <a:pt x="276644" y="318770"/>
                  </a:lnTo>
                  <a:lnTo>
                    <a:pt x="276644" y="250786"/>
                  </a:lnTo>
                  <a:lnTo>
                    <a:pt x="276352" y="247650"/>
                  </a:lnTo>
                  <a:lnTo>
                    <a:pt x="280479" y="247650"/>
                  </a:lnTo>
                  <a:lnTo>
                    <a:pt x="280479" y="240995"/>
                  </a:lnTo>
                  <a:lnTo>
                    <a:pt x="279412" y="241300"/>
                  </a:lnTo>
                  <a:lnTo>
                    <a:pt x="277850" y="240030"/>
                  </a:lnTo>
                  <a:lnTo>
                    <a:pt x="277279" y="238760"/>
                  </a:lnTo>
                  <a:lnTo>
                    <a:pt x="277977" y="237490"/>
                  </a:lnTo>
                  <a:lnTo>
                    <a:pt x="278663" y="236220"/>
                  </a:lnTo>
                  <a:lnTo>
                    <a:pt x="280060" y="233680"/>
                  </a:lnTo>
                  <a:lnTo>
                    <a:pt x="283756" y="233680"/>
                  </a:lnTo>
                  <a:lnTo>
                    <a:pt x="284327" y="238760"/>
                  </a:lnTo>
                  <a:lnTo>
                    <a:pt x="286385" y="240030"/>
                  </a:lnTo>
                  <a:lnTo>
                    <a:pt x="288455" y="242570"/>
                  </a:lnTo>
                  <a:lnTo>
                    <a:pt x="288455" y="215658"/>
                  </a:lnTo>
                  <a:lnTo>
                    <a:pt x="288302" y="215900"/>
                  </a:lnTo>
                  <a:lnTo>
                    <a:pt x="286816" y="214884"/>
                  </a:lnTo>
                  <a:lnTo>
                    <a:pt x="286816" y="226060"/>
                  </a:lnTo>
                  <a:lnTo>
                    <a:pt x="286524" y="227330"/>
                  </a:lnTo>
                  <a:lnTo>
                    <a:pt x="285038" y="228600"/>
                  </a:lnTo>
                  <a:lnTo>
                    <a:pt x="282765" y="228600"/>
                  </a:lnTo>
                  <a:lnTo>
                    <a:pt x="281838" y="231140"/>
                  </a:lnTo>
                  <a:lnTo>
                    <a:pt x="279984" y="232410"/>
                  </a:lnTo>
                  <a:lnTo>
                    <a:pt x="278422" y="231140"/>
                  </a:lnTo>
                  <a:lnTo>
                    <a:pt x="275221" y="231140"/>
                  </a:lnTo>
                  <a:lnTo>
                    <a:pt x="274574" y="232410"/>
                  </a:lnTo>
                  <a:lnTo>
                    <a:pt x="276428" y="233680"/>
                  </a:lnTo>
                  <a:lnTo>
                    <a:pt x="276860" y="236220"/>
                  </a:lnTo>
                  <a:lnTo>
                    <a:pt x="273723" y="234950"/>
                  </a:lnTo>
                  <a:lnTo>
                    <a:pt x="273583" y="234848"/>
                  </a:lnTo>
                  <a:lnTo>
                    <a:pt x="273583" y="240030"/>
                  </a:lnTo>
                  <a:lnTo>
                    <a:pt x="272300" y="241795"/>
                  </a:lnTo>
                  <a:lnTo>
                    <a:pt x="272300" y="341630"/>
                  </a:lnTo>
                  <a:lnTo>
                    <a:pt x="271233" y="344170"/>
                  </a:lnTo>
                  <a:lnTo>
                    <a:pt x="268465" y="345440"/>
                  </a:lnTo>
                  <a:lnTo>
                    <a:pt x="269036" y="344170"/>
                  </a:lnTo>
                  <a:lnTo>
                    <a:pt x="268249" y="341630"/>
                  </a:lnTo>
                  <a:lnTo>
                    <a:pt x="272300" y="341630"/>
                  </a:lnTo>
                  <a:lnTo>
                    <a:pt x="272300" y="241795"/>
                  </a:lnTo>
                  <a:lnTo>
                    <a:pt x="271729" y="242570"/>
                  </a:lnTo>
                  <a:lnTo>
                    <a:pt x="269532" y="241300"/>
                  </a:lnTo>
                  <a:lnTo>
                    <a:pt x="271373" y="238760"/>
                  </a:lnTo>
                  <a:lnTo>
                    <a:pt x="273583" y="240030"/>
                  </a:lnTo>
                  <a:lnTo>
                    <a:pt x="273583" y="234848"/>
                  </a:lnTo>
                  <a:lnTo>
                    <a:pt x="272161" y="233680"/>
                  </a:lnTo>
                  <a:lnTo>
                    <a:pt x="271894" y="232410"/>
                  </a:lnTo>
                  <a:lnTo>
                    <a:pt x="271373" y="229870"/>
                  </a:lnTo>
                  <a:lnTo>
                    <a:pt x="275221" y="231140"/>
                  </a:lnTo>
                  <a:lnTo>
                    <a:pt x="275640" y="229870"/>
                  </a:lnTo>
                  <a:lnTo>
                    <a:pt x="274574" y="227330"/>
                  </a:lnTo>
                  <a:lnTo>
                    <a:pt x="276999" y="227330"/>
                  </a:lnTo>
                  <a:lnTo>
                    <a:pt x="277418" y="223520"/>
                  </a:lnTo>
                  <a:lnTo>
                    <a:pt x="279349" y="224790"/>
                  </a:lnTo>
                  <a:lnTo>
                    <a:pt x="280276" y="227330"/>
                  </a:lnTo>
                  <a:lnTo>
                    <a:pt x="281406" y="226060"/>
                  </a:lnTo>
                  <a:lnTo>
                    <a:pt x="282689" y="224790"/>
                  </a:lnTo>
                  <a:lnTo>
                    <a:pt x="280060" y="222250"/>
                  </a:lnTo>
                  <a:lnTo>
                    <a:pt x="281978" y="220980"/>
                  </a:lnTo>
                  <a:lnTo>
                    <a:pt x="284683" y="223520"/>
                  </a:lnTo>
                  <a:lnTo>
                    <a:pt x="285965" y="224790"/>
                  </a:lnTo>
                  <a:lnTo>
                    <a:pt x="286816" y="226060"/>
                  </a:lnTo>
                  <a:lnTo>
                    <a:pt x="286816" y="214884"/>
                  </a:lnTo>
                  <a:lnTo>
                    <a:pt x="286461" y="214630"/>
                  </a:lnTo>
                  <a:lnTo>
                    <a:pt x="285889" y="214630"/>
                  </a:lnTo>
                  <a:lnTo>
                    <a:pt x="286740" y="212090"/>
                  </a:lnTo>
                  <a:lnTo>
                    <a:pt x="288378" y="213360"/>
                  </a:lnTo>
                  <a:lnTo>
                    <a:pt x="290296" y="212090"/>
                  </a:lnTo>
                  <a:lnTo>
                    <a:pt x="290296" y="149860"/>
                  </a:lnTo>
                  <a:lnTo>
                    <a:pt x="289725" y="151130"/>
                  </a:lnTo>
                  <a:lnTo>
                    <a:pt x="286524" y="152400"/>
                  </a:lnTo>
                  <a:lnTo>
                    <a:pt x="287528" y="147320"/>
                  </a:lnTo>
                  <a:lnTo>
                    <a:pt x="284746" y="147320"/>
                  </a:lnTo>
                  <a:lnTo>
                    <a:pt x="287096" y="146050"/>
                  </a:lnTo>
                  <a:lnTo>
                    <a:pt x="288810" y="147320"/>
                  </a:lnTo>
                  <a:lnTo>
                    <a:pt x="291503" y="148590"/>
                  </a:lnTo>
                  <a:lnTo>
                    <a:pt x="291503" y="136042"/>
                  </a:lnTo>
                  <a:lnTo>
                    <a:pt x="289585" y="137160"/>
                  </a:lnTo>
                  <a:lnTo>
                    <a:pt x="280555" y="142240"/>
                  </a:lnTo>
                  <a:lnTo>
                    <a:pt x="283184" y="143510"/>
                  </a:lnTo>
                  <a:lnTo>
                    <a:pt x="281051" y="143510"/>
                  </a:lnTo>
                  <a:lnTo>
                    <a:pt x="281051" y="176530"/>
                  </a:lnTo>
                  <a:lnTo>
                    <a:pt x="278777" y="177800"/>
                  </a:lnTo>
                  <a:lnTo>
                    <a:pt x="279984" y="179070"/>
                  </a:lnTo>
                  <a:lnTo>
                    <a:pt x="279984" y="180340"/>
                  </a:lnTo>
                  <a:lnTo>
                    <a:pt x="279704" y="182880"/>
                  </a:lnTo>
                  <a:lnTo>
                    <a:pt x="278638" y="182880"/>
                  </a:lnTo>
                  <a:lnTo>
                    <a:pt x="278638" y="181610"/>
                  </a:lnTo>
                  <a:lnTo>
                    <a:pt x="278638" y="180340"/>
                  </a:lnTo>
                  <a:lnTo>
                    <a:pt x="278345" y="179070"/>
                  </a:lnTo>
                  <a:lnTo>
                    <a:pt x="276644" y="180251"/>
                  </a:lnTo>
                  <a:lnTo>
                    <a:pt x="276644" y="200660"/>
                  </a:lnTo>
                  <a:lnTo>
                    <a:pt x="276504" y="204470"/>
                  </a:lnTo>
                  <a:lnTo>
                    <a:pt x="274574" y="203200"/>
                  </a:lnTo>
                  <a:lnTo>
                    <a:pt x="274726" y="201930"/>
                  </a:lnTo>
                  <a:lnTo>
                    <a:pt x="276644" y="200660"/>
                  </a:lnTo>
                  <a:lnTo>
                    <a:pt x="276644" y="180251"/>
                  </a:lnTo>
                  <a:lnTo>
                    <a:pt x="276504" y="180340"/>
                  </a:lnTo>
                  <a:lnTo>
                    <a:pt x="274218" y="181610"/>
                  </a:lnTo>
                  <a:lnTo>
                    <a:pt x="274015" y="180340"/>
                  </a:lnTo>
                  <a:lnTo>
                    <a:pt x="273799" y="179070"/>
                  </a:lnTo>
                  <a:lnTo>
                    <a:pt x="280479" y="175260"/>
                  </a:lnTo>
                  <a:lnTo>
                    <a:pt x="281051" y="176530"/>
                  </a:lnTo>
                  <a:lnTo>
                    <a:pt x="281051" y="143510"/>
                  </a:lnTo>
                  <a:lnTo>
                    <a:pt x="277355" y="143510"/>
                  </a:lnTo>
                  <a:lnTo>
                    <a:pt x="277355" y="165100"/>
                  </a:lnTo>
                  <a:lnTo>
                    <a:pt x="276148" y="166370"/>
                  </a:lnTo>
                  <a:lnTo>
                    <a:pt x="274726" y="163830"/>
                  </a:lnTo>
                  <a:lnTo>
                    <a:pt x="275793" y="163830"/>
                  </a:lnTo>
                  <a:lnTo>
                    <a:pt x="277355" y="165100"/>
                  </a:lnTo>
                  <a:lnTo>
                    <a:pt x="277355" y="143510"/>
                  </a:lnTo>
                  <a:lnTo>
                    <a:pt x="276148" y="144208"/>
                  </a:lnTo>
                  <a:lnTo>
                    <a:pt x="276148" y="156210"/>
                  </a:lnTo>
                  <a:lnTo>
                    <a:pt x="275640" y="158750"/>
                  </a:lnTo>
                  <a:lnTo>
                    <a:pt x="274218" y="158750"/>
                  </a:lnTo>
                  <a:lnTo>
                    <a:pt x="274218" y="160020"/>
                  </a:lnTo>
                  <a:lnTo>
                    <a:pt x="272732" y="161137"/>
                  </a:lnTo>
                  <a:lnTo>
                    <a:pt x="272732" y="176530"/>
                  </a:lnTo>
                  <a:lnTo>
                    <a:pt x="272516" y="176530"/>
                  </a:lnTo>
                  <a:lnTo>
                    <a:pt x="272656" y="179070"/>
                  </a:lnTo>
                  <a:lnTo>
                    <a:pt x="271170" y="180340"/>
                  </a:lnTo>
                  <a:lnTo>
                    <a:pt x="270954" y="179070"/>
                  </a:lnTo>
                  <a:lnTo>
                    <a:pt x="271170" y="177800"/>
                  </a:lnTo>
                  <a:lnTo>
                    <a:pt x="271373" y="176530"/>
                  </a:lnTo>
                  <a:lnTo>
                    <a:pt x="271881" y="175260"/>
                  </a:lnTo>
                  <a:lnTo>
                    <a:pt x="272732" y="176530"/>
                  </a:lnTo>
                  <a:lnTo>
                    <a:pt x="272732" y="161137"/>
                  </a:lnTo>
                  <a:lnTo>
                    <a:pt x="272516" y="161290"/>
                  </a:lnTo>
                  <a:lnTo>
                    <a:pt x="270522" y="160020"/>
                  </a:lnTo>
                  <a:lnTo>
                    <a:pt x="274218" y="160020"/>
                  </a:lnTo>
                  <a:lnTo>
                    <a:pt x="274218" y="158750"/>
                  </a:lnTo>
                  <a:lnTo>
                    <a:pt x="273659" y="158750"/>
                  </a:lnTo>
                  <a:lnTo>
                    <a:pt x="270662" y="156210"/>
                  </a:lnTo>
                  <a:lnTo>
                    <a:pt x="269316" y="155702"/>
                  </a:lnTo>
                  <a:lnTo>
                    <a:pt x="269316" y="332740"/>
                  </a:lnTo>
                  <a:lnTo>
                    <a:pt x="268312" y="335280"/>
                  </a:lnTo>
                  <a:lnTo>
                    <a:pt x="267398" y="334010"/>
                  </a:lnTo>
                  <a:lnTo>
                    <a:pt x="265544" y="331470"/>
                  </a:lnTo>
                  <a:lnTo>
                    <a:pt x="267893" y="330200"/>
                  </a:lnTo>
                  <a:lnTo>
                    <a:pt x="269316" y="332740"/>
                  </a:lnTo>
                  <a:lnTo>
                    <a:pt x="269316" y="155702"/>
                  </a:lnTo>
                  <a:lnTo>
                    <a:pt x="268465" y="155384"/>
                  </a:lnTo>
                  <a:lnTo>
                    <a:pt x="268465" y="278130"/>
                  </a:lnTo>
                  <a:lnTo>
                    <a:pt x="266750" y="280670"/>
                  </a:lnTo>
                  <a:lnTo>
                    <a:pt x="267144" y="279400"/>
                  </a:lnTo>
                  <a:lnTo>
                    <a:pt x="267538" y="278130"/>
                  </a:lnTo>
                  <a:lnTo>
                    <a:pt x="268465" y="278130"/>
                  </a:lnTo>
                  <a:lnTo>
                    <a:pt x="268465" y="155384"/>
                  </a:lnTo>
                  <a:lnTo>
                    <a:pt x="267322" y="154940"/>
                  </a:lnTo>
                  <a:lnTo>
                    <a:pt x="269036" y="153670"/>
                  </a:lnTo>
                  <a:lnTo>
                    <a:pt x="274370" y="153670"/>
                  </a:lnTo>
                  <a:lnTo>
                    <a:pt x="276148" y="156210"/>
                  </a:lnTo>
                  <a:lnTo>
                    <a:pt x="276148" y="144208"/>
                  </a:lnTo>
                  <a:lnTo>
                    <a:pt x="273151" y="146050"/>
                  </a:lnTo>
                  <a:lnTo>
                    <a:pt x="268681" y="147320"/>
                  </a:lnTo>
                  <a:lnTo>
                    <a:pt x="266687" y="148844"/>
                  </a:lnTo>
                  <a:lnTo>
                    <a:pt x="266687" y="224790"/>
                  </a:lnTo>
                  <a:lnTo>
                    <a:pt x="266395" y="226060"/>
                  </a:lnTo>
                  <a:lnTo>
                    <a:pt x="265760" y="226695"/>
                  </a:lnTo>
                  <a:lnTo>
                    <a:pt x="265760" y="229870"/>
                  </a:lnTo>
                  <a:lnTo>
                    <a:pt x="264617" y="232410"/>
                  </a:lnTo>
                  <a:lnTo>
                    <a:pt x="263550" y="231508"/>
                  </a:lnTo>
                  <a:lnTo>
                    <a:pt x="263550" y="327660"/>
                  </a:lnTo>
                  <a:lnTo>
                    <a:pt x="263410" y="328930"/>
                  </a:lnTo>
                  <a:lnTo>
                    <a:pt x="261848" y="328930"/>
                  </a:lnTo>
                  <a:lnTo>
                    <a:pt x="261556" y="328447"/>
                  </a:lnTo>
                  <a:lnTo>
                    <a:pt x="261556" y="351790"/>
                  </a:lnTo>
                  <a:lnTo>
                    <a:pt x="260134" y="353060"/>
                  </a:lnTo>
                  <a:lnTo>
                    <a:pt x="258927" y="351790"/>
                  </a:lnTo>
                  <a:lnTo>
                    <a:pt x="257721" y="350520"/>
                  </a:lnTo>
                  <a:lnTo>
                    <a:pt x="256514" y="349250"/>
                  </a:lnTo>
                  <a:lnTo>
                    <a:pt x="256514" y="347980"/>
                  </a:lnTo>
                  <a:lnTo>
                    <a:pt x="258216" y="346710"/>
                  </a:lnTo>
                  <a:lnTo>
                    <a:pt x="259283" y="347980"/>
                  </a:lnTo>
                  <a:lnTo>
                    <a:pt x="261556" y="351790"/>
                  </a:lnTo>
                  <a:lnTo>
                    <a:pt x="261556" y="328447"/>
                  </a:lnTo>
                  <a:lnTo>
                    <a:pt x="260642" y="326885"/>
                  </a:lnTo>
                  <a:lnTo>
                    <a:pt x="260642" y="332740"/>
                  </a:lnTo>
                  <a:lnTo>
                    <a:pt x="260489" y="334010"/>
                  </a:lnTo>
                  <a:lnTo>
                    <a:pt x="256159" y="334010"/>
                  </a:lnTo>
                  <a:lnTo>
                    <a:pt x="254304" y="332740"/>
                  </a:lnTo>
                  <a:lnTo>
                    <a:pt x="254025" y="332740"/>
                  </a:lnTo>
                  <a:lnTo>
                    <a:pt x="254025" y="358140"/>
                  </a:lnTo>
                  <a:lnTo>
                    <a:pt x="254025" y="360680"/>
                  </a:lnTo>
                  <a:lnTo>
                    <a:pt x="253238" y="361950"/>
                  </a:lnTo>
                  <a:lnTo>
                    <a:pt x="251955" y="363220"/>
                  </a:lnTo>
                  <a:lnTo>
                    <a:pt x="251891" y="365760"/>
                  </a:lnTo>
                  <a:lnTo>
                    <a:pt x="251536" y="367030"/>
                  </a:lnTo>
                  <a:lnTo>
                    <a:pt x="251180" y="369570"/>
                  </a:lnTo>
                  <a:lnTo>
                    <a:pt x="250177" y="369570"/>
                  </a:lnTo>
                  <a:lnTo>
                    <a:pt x="249250" y="368300"/>
                  </a:lnTo>
                  <a:lnTo>
                    <a:pt x="248539" y="367030"/>
                  </a:lnTo>
                  <a:lnTo>
                    <a:pt x="247053" y="368300"/>
                  </a:lnTo>
                  <a:lnTo>
                    <a:pt x="245910" y="365760"/>
                  </a:lnTo>
                  <a:lnTo>
                    <a:pt x="248615" y="367030"/>
                  </a:lnTo>
                  <a:lnTo>
                    <a:pt x="248691" y="365760"/>
                  </a:lnTo>
                  <a:lnTo>
                    <a:pt x="248475" y="363220"/>
                  </a:lnTo>
                  <a:lnTo>
                    <a:pt x="248259" y="361950"/>
                  </a:lnTo>
                  <a:lnTo>
                    <a:pt x="246761" y="359410"/>
                  </a:lnTo>
                  <a:lnTo>
                    <a:pt x="250609" y="360680"/>
                  </a:lnTo>
                  <a:lnTo>
                    <a:pt x="251739" y="360680"/>
                  </a:lnTo>
                  <a:lnTo>
                    <a:pt x="251028" y="359410"/>
                  </a:lnTo>
                  <a:lnTo>
                    <a:pt x="247688" y="358140"/>
                  </a:lnTo>
                  <a:lnTo>
                    <a:pt x="249047" y="356870"/>
                  </a:lnTo>
                  <a:lnTo>
                    <a:pt x="250888" y="356870"/>
                  </a:lnTo>
                  <a:lnTo>
                    <a:pt x="252310" y="358140"/>
                  </a:lnTo>
                  <a:lnTo>
                    <a:pt x="254025" y="358140"/>
                  </a:lnTo>
                  <a:lnTo>
                    <a:pt x="254025" y="332740"/>
                  </a:lnTo>
                  <a:lnTo>
                    <a:pt x="253809" y="332740"/>
                  </a:lnTo>
                  <a:lnTo>
                    <a:pt x="253809" y="346710"/>
                  </a:lnTo>
                  <a:lnTo>
                    <a:pt x="250748" y="350520"/>
                  </a:lnTo>
                  <a:lnTo>
                    <a:pt x="250672" y="347980"/>
                  </a:lnTo>
                  <a:lnTo>
                    <a:pt x="251739" y="346710"/>
                  </a:lnTo>
                  <a:lnTo>
                    <a:pt x="253809" y="346710"/>
                  </a:lnTo>
                  <a:lnTo>
                    <a:pt x="253809" y="332740"/>
                  </a:lnTo>
                  <a:lnTo>
                    <a:pt x="253022" y="332740"/>
                  </a:lnTo>
                  <a:lnTo>
                    <a:pt x="254088" y="331470"/>
                  </a:lnTo>
                  <a:lnTo>
                    <a:pt x="256006" y="328930"/>
                  </a:lnTo>
                  <a:lnTo>
                    <a:pt x="257086" y="327660"/>
                  </a:lnTo>
                  <a:lnTo>
                    <a:pt x="258648" y="327660"/>
                  </a:lnTo>
                  <a:lnTo>
                    <a:pt x="259499" y="330200"/>
                  </a:lnTo>
                  <a:lnTo>
                    <a:pt x="260134" y="331470"/>
                  </a:lnTo>
                  <a:lnTo>
                    <a:pt x="260642" y="332740"/>
                  </a:lnTo>
                  <a:lnTo>
                    <a:pt x="260642" y="326885"/>
                  </a:lnTo>
                  <a:lnTo>
                    <a:pt x="260350" y="326390"/>
                  </a:lnTo>
                  <a:lnTo>
                    <a:pt x="259778" y="325120"/>
                  </a:lnTo>
                  <a:lnTo>
                    <a:pt x="259956" y="323850"/>
                  </a:lnTo>
                  <a:lnTo>
                    <a:pt x="260134" y="322580"/>
                  </a:lnTo>
                  <a:lnTo>
                    <a:pt x="263550" y="327660"/>
                  </a:lnTo>
                  <a:lnTo>
                    <a:pt x="263550" y="231508"/>
                  </a:lnTo>
                  <a:lnTo>
                    <a:pt x="263131" y="231140"/>
                  </a:lnTo>
                  <a:lnTo>
                    <a:pt x="264756" y="229870"/>
                  </a:lnTo>
                  <a:lnTo>
                    <a:pt x="265760" y="229870"/>
                  </a:lnTo>
                  <a:lnTo>
                    <a:pt x="265760" y="226695"/>
                  </a:lnTo>
                  <a:lnTo>
                    <a:pt x="265112" y="227330"/>
                  </a:lnTo>
                  <a:lnTo>
                    <a:pt x="263906" y="227330"/>
                  </a:lnTo>
                  <a:lnTo>
                    <a:pt x="265976" y="223520"/>
                  </a:lnTo>
                  <a:lnTo>
                    <a:pt x="266687" y="224790"/>
                  </a:lnTo>
                  <a:lnTo>
                    <a:pt x="266687" y="148844"/>
                  </a:lnTo>
                  <a:lnTo>
                    <a:pt x="266395" y="149059"/>
                  </a:lnTo>
                  <a:lnTo>
                    <a:pt x="266395" y="219710"/>
                  </a:lnTo>
                  <a:lnTo>
                    <a:pt x="264045" y="222250"/>
                  </a:lnTo>
                  <a:lnTo>
                    <a:pt x="263055" y="220980"/>
                  </a:lnTo>
                  <a:lnTo>
                    <a:pt x="264045" y="219710"/>
                  </a:lnTo>
                  <a:lnTo>
                    <a:pt x="265049" y="218440"/>
                  </a:lnTo>
                  <a:lnTo>
                    <a:pt x="266395" y="219710"/>
                  </a:lnTo>
                  <a:lnTo>
                    <a:pt x="266395" y="149059"/>
                  </a:lnTo>
                  <a:lnTo>
                    <a:pt x="261988" y="152400"/>
                  </a:lnTo>
                  <a:lnTo>
                    <a:pt x="261772" y="152476"/>
                  </a:lnTo>
                  <a:lnTo>
                    <a:pt x="261772" y="314960"/>
                  </a:lnTo>
                  <a:lnTo>
                    <a:pt x="257009" y="314960"/>
                  </a:lnTo>
                  <a:lnTo>
                    <a:pt x="254088" y="312420"/>
                  </a:lnTo>
                  <a:lnTo>
                    <a:pt x="253453" y="307340"/>
                  </a:lnTo>
                  <a:lnTo>
                    <a:pt x="255727" y="311150"/>
                  </a:lnTo>
                  <a:lnTo>
                    <a:pt x="259778" y="311150"/>
                  </a:lnTo>
                  <a:lnTo>
                    <a:pt x="261772" y="314960"/>
                  </a:lnTo>
                  <a:lnTo>
                    <a:pt x="261772" y="152476"/>
                  </a:lnTo>
                  <a:lnTo>
                    <a:pt x="261632" y="152527"/>
                  </a:lnTo>
                  <a:lnTo>
                    <a:pt x="261632" y="214630"/>
                  </a:lnTo>
                  <a:lnTo>
                    <a:pt x="260426" y="215900"/>
                  </a:lnTo>
                  <a:lnTo>
                    <a:pt x="261353" y="218440"/>
                  </a:lnTo>
                  <a:lnTo>
                    <a:pt x="260845" y="219443"/>
                  </a:lnTo>
                  <a:lnTo>
                    <a:pt x="260845" y="284480"/>
                  </a:lnTo>
                  <a:lnTo>
                    <a:pt x="260565" y="285750"/>
                  </a:lnTo>
                  <a:lnTo>
                    <a:pt x="257581" y="287020"/>
                  </a:lnTo>
                  <a:lnTo>
                    <a:pt x="255587" y="285750"/>
                  </a:lnTo>
                  <a:lnTo>
                    <a:pt x="253949" y="287020"/>
                  </a:lnTo>
                  <a:lnTo>
                    <a:pt x="253873" y="302260"/>
                  </a:lnTo>
                  <a:lnTo>
                    <a:pt x="252310" y="303530"/>
                  </a:lnTo>
                  <a:lnTo>
                    <a:pt x="251498" y="302260"/>
                  </a:lnTo>
                  <a:lnTo>
                    <a:pt x="250672" y="300990"/>
                  </a:lnTo>
                  <a:lnTo>
                    <a:pt x="252247" y="299720"/>
                  </a:lnTo>
                  <a:lnTo>
                    <a:pt x="253873" y="302260"/>
                  </a:lnTo>
                  <a:lnTo>
                    <a:pt x="253873" y="287020"/>
                  </a:lnTo>
                  <a:lnTo>
                    <a:pt x="252095" y="287020"/>
                  </a:lnTo>
                  <a:lnTo>
                    <a:pt x="252666" y="285750"/>
                  </a:lnTo>
                  <a:lnTo>
                    <a:pt x="253314" y="283210"/>
                  </a:lnTo>
                  <a:lnTo>
                    <a:pt x="256006" y="284480"/>
                  </a:lnTo>
                  <a:lnTo>
                    <a:pt x="260845" y="284480"/>
                  </a:lnTo>
                  <a:lnTo>
                    <a:pt x="260845" y="219443"/>
                  </a:lnTo>
                  <a:lnTo>
                    <a:pt x="260705" y="219710"/>
                  </a:lnTo>
                  <a:lnTo>
                    <a:pt x="259994" y="218440"/>
                  </a:lnTo>
                  <a:lnTo>
                    <a:pt x="260070" y="215900"/>
                  </a:lnTo>
                  <a:lnTo>
                    <a:pt x="259143" y="215099"/>
                  </a:lnTo>
                  <a:lnTo>
                    <a:pt x="259143" y="236220"/>
                  </a:lnTo>
                  <a:lnTo>
                    <a:pt x="258076" y="237490"/>
                  </a:lnTo>
                  <a:lnTo>
                    <a:pt x="257289" y="236220"/>
                  </a:lnTo>
                  <a:lnTo>
                    <a:pt x="256514" y="234950"/>
                  </a:lnTo>
                  <a:lnTo>
                    <a:pt x="257225" y="234950"/>
                  </a:lnTo>
                  <a:lnTo>
                    <a:pt x="259143" y="236220"/>
                  </a:lnTo>
                  <a:lnTo>
                    <a:pt x="259143" y="215099"/>
                  </a:lnTo>
                  <a:lnTo>
                    <a:pt x="258610" y="214630"/>
                  </a:lnTo>
                  <a:lnTo>
                    <a:pt x="257149" y="213360"/>
                  </a:lnTo>
                  <a:lnTo>
                    <a:pt x="256578" y="210820"/>
                  </a:lnTo>
                  <a:lnTo>
                    <a:pt x="258000" y="213360"/>
                  </a:lnTo>
                  <a:lnTo>
                    <a:pt x="260134" y="212090"/>
                  </a:lnTo>
                  <a:lnTo>
                    <a:pt x="261632" y="214630"/>
                  </a:lnTo>
                  <a:lnTo>
                    <a:pt x="261632" y="152527"/>
                  </a:lnTo>
                  <a:lnTo>
                    <a:pt x="258292" y="153670"/>
                  </a:lnTo>
                  <a:lnTo>
                    <a:pt x="257797" y="154114"/>
                  </a:lnTo>
                  <a:lnTo>
                    <a:pt x="257797" y="166370"/>
                  </a:lnTo>
                  <a:lnTo>
                    <a:pt x="257149" y="168910"/>
                  </a:lnTo>
                  <a:lnTo>
                    <a:pt x="255511" y="167640"/>
                  </a:lnTo>
                  <a:lnTo>
                    <a:pt x="255092" y="166712"/>
                  </a:lnTo>
                  <a:lnTo>
                    <a:pt x="255092" y="255270"/>
                  </a:lnTo>
                  <a:lnTo>
                    <a:pt x="254381" y="256540"/>
                  </a:lnTo>
                  <a:lnTo>
                    <a:pt x="252450" y="252730"/>
                  </a:lnTo>
                  <a:lnTo>
                    <a:pt x="255092" y="255270"/>
                  </a:lnTo>
                  <a:lnTo>
                    <a:pt x="255092" y="166712"/>
                  </a:lnTo>
                  <a:lnTo>
                    <a:pt x="254939" y="166370"/>
                  </a:lnTo>
                  <a:lnTo>
                    <a:pt x="254876" y="165100"/>
                  </a:lnTo>
                  <a:lnTo>
                    <a:pt x="254800" y="163830"/>
                  </a:lnTo>
                  <a:lnTo>
                    <a:pt x="255447" y="162560"/>
                  </a:lnTo>
                  <a:lnTo>
                    <a:pt x="256514" y="163830"/>
                  </a:lnTo>
                  <a:lnTo>
                    <a:pt x="257289" y="165100"/>
                  </a:lnTo>
                  <a:lnTo>
                    <a:pt x="257797" y="166370"/>
                  </a:lnTo>
                  <a:lnTo>
                    <a:pt x="257797" y="154114"/>
                  </a:lnTo>
                  <a:lnTo>
                    <a:pt x="255447" y="156210"/>
                  </a:lnTo>
                  <a:lnTo>
                    <a:pt x="254660" y="156210"/>
                  </a:lnTo>
                  <a:lnTo>
                    <a:pt x="254660" y="238760"/>
                  </a:lnTo>
                  <a:lnTo>
                    <a:pt x="253733" y="241300"/>
                  </a:lnTo>
                  <a:lnTo>
                    <a:pt x="250888" y="238252"/>
                  </a:lnTo>
                  <a:lnTo>
                    <a:pt x="250888" y="259080"/>
                  </a:lnTo>
                  <a:lnTo>
                    <a:pt x="248970" y="262890"/>
                  </a:lnTo>
                  <a:lnTo>
                    <a:pt x="246761" y="264160"/>
                  </a:lnTo>
                  <a:lnTo>
                    <a:pt x="249605" y="265430"/>
                  </a:lnTo>
                  <a:lnTo>
                    <a:pt x="248831" y="267970"/>
                  </a:lnTo>
                  <a:lnTo>
                    <a:pt x="246913" y="267970"/>
                  </a:lnTo>
                  <a:lnTo>
                    <a:pt x="246913" y="354330"/>
                  </a:lnTo>
                  <a:lnTo>
                    <a:pt x="245554" y="356870"/>
                  </a:lnTo>
                  <a:lnTo>
                    <a:pt x="244208" y="355600"/>
                  </a:lnTo>
                  <a:lnTo>
                    <a:pt x="242849" y="355600"/>
                  </a:lnTo>
                  <a:lnTo>
                    <a:pt x="242925" y="354330"/>
                  </a:lnTo>
                  <a:lnTo>
                    <a:pt x="242989" y="353060"/>
                  </a:lnTo>
                  <a:lnTo>
                    <a:pt x="244843" y="353060"/>
                  </a:lnTo>
                  <a:lnTo>
                    <a:pt x="245846" y="354330"/>
                  </a:lnTo>
                  <a:lnTo>
                    <a:pt x="246913" y="354330"/>
                  </a:lnTo>
                  <a:lnTo>
                    <a:pt x="246913" y="267970"/>
                  </a:lnTo>
                  <a:lnTo>
                    <a:pt x="244208" y="267970"/>
                  </a:lnTo>
                  <a:lnTo>
                    <a:pt x="246976" y="265430"/>
                  </a:lnTo>
                  <a:lnTo>
                    <a:pt x="245986" y="264160"/>
                  </a:lnTo>
                  <a:lnTo>
                    <a:pt x="243700" y="261620"/>
                  </a:lnTo>
                  <a:lnTo>
                    <a:pt x="245491" y="261620"/>
                  </a:lnTo>
                  <a:lnTo>
                    <a:pt x="246761" y="262890"/>
                  </a:lnTo>
                  <a:lnTo>
                    <a:pt x="248259" y="261620"/>
                  </a:lnTo>
                  <a:lnTo>
                    <a:pt x="248183" y="259080"/>
                  </a:lnTo>
                  <a:lnTo>
                    <a:pt x="248970" y="260350"/>
                  </a:lnTo>
                  <a:lnTo>
                    <a:pt x="250888" y="259080"/>
                  </a:lnTo>
                  <a:lnTo>
                    <a:pt x="250888" y="238252"/>
                  </a:lnTo>
                  <a:lnTo>
                    <a:pt x="250177" y="237490"/>
                  </a:lnTo>
                  <a:lnTo>
                    <a:pt x="250177" y="240030"/>
                  </a:lnTo>
                  <a:lnTo>
                    <a:pt x="248691" y="240411"/>
                  </a:lnTo>
                  <a:lnTo>
                    <a:pt x="248691" y="243840"/>
                  </a:lnTo>
                  <a:lnTo>
                    <a:pt x="245910" y="243840"/>
                  </a:lnTo>
                  <a:lnTo>
                    <a:pt x="245694" y="242570"/>
                  </a:lnTo>
                  <a:lnTo>
                    <a:pt x="245694" y="255270"/>
                  </a:lnTo>
                  <a:lnTo>
                    <a:pt x="244487" y="257810"/>
                  </a:lnTo>
                  <a:lnTo>
                    <a:pt x="242214" y="257810"/>
                  </a:lnTo>
                  <a:lnTo>
                    <a:pt x="242214" y="367030"/>
                  </a:lnTo>
                  <a:lnTo>
                    <a:pt x="241922" y="368300"/>
                  </a:lnTo>
                  <a:lnTo>
                    <a:pt x="239077" y="367030"/>
                  </a:lnTo>
                  <a:lnTo>
                    <a:pt x="239293" y="368300"/>
                  </a:lnTo>
                  <a:lnTo>
                    <a:pt x="238721" y="370840"/>
                  </a:lnTo>
                  <a:lnTo>
                    <a:pt x="237655" y="370840"/>
                  </a:lnTo>
                  <a:lnTo>
                    <a:pt x="236740" y="368300"/>
                  </a:lnTo>
                  <a:lnTo>
                    <a:pt x="237159" y="367030"/>
                  </a:lnTo>
                  <a:lnTo>
                    <a:pt x="238010" y="364490"/>
                  </a:lnTo>
                  <a:lnTo>
                    <a:pt x="237947" y="361950"/>
                  </a:lnTo>
                  <a:lnTo>
                    <a:pt x="239293" y="358140"/>
                  </a:lnTo>
                  <a:lnTo>
                    <a:pt x="240360" y="361950"/>
                  </a:lnTo>
                  <a:lnTo>
                    <a:pt x="240296" y="364490"/>
                  </a:lnTo>
                  <a:lnTo>
                    <a:pt x="242214" y="367030"/>
                  </a:lnTo>
                  <a:lnTo>
                    <a:pt x="242214" y="257810"/>
                  </a:lnTo>
                  <a:lnTo>
                    <a:pt x="241427" y="257810"/>
                  </a:lnTo>
                  <a:lnTo>
                    <a:pt x="241642" y="255270"/>
                  </a:lnTo>
                  <a:lnTo>
                    <a:pt x="240931" y="254000"/>
                  </a:lnTo>
                  <a:lnTo>
                    <a:pt x="240004" y="252730"/>
                  </a:lnTo>
                  <a:lnTo>
                    <a:pt x="239788" y="252437"/>
                  </a:lnTo>
                  <a:lnTo>
                    <a:pt x="239788" y="276860"/>
                  </a:lnTo>
                  <a:lnTo>
                    <a:pt x="237299" y="278130"/>
                  </a:lnTo>
                  <a:lnTo>
                    <a:pt x="234962" y="276860"/>
                  </a:lnTo>
                  <a:lnTo>
                    <a:pt x="233819" y="275590"/>
                  </a:lnTo>
                  <a:lnTo>
                    <a:pt x="235737" y="274320"/>
                  </a:lnTo>
                  <a:lnTo>
                    <a:pt x="239153" y="275590"/>
                  </a:lnTo>
                  <a:lnTo>
                    <a:pt x="239788" y="276860"/>
                  </a:lnTo>
                  <a:lnTo>
                    <a:pt x="239788" y="252437"/>
                  </a:lnTo>
                  <a:lnTo>
                    <a:pt x="239077" y="251460"/>
                  </a:lnTo>
                  <a:lnTo>
                    <a:pt x="239077" y="262890"/>
                  </a:lnTo>
                  <a:lnTo>
                    <a:pt x="237159" y="264160"/>
                  </a:lnTo>
                  <a:lnTo>
                    <a:pt x="235026" y="264160"/>
                  </a:lnTo>
                  <a:lnTo>
                    <a:pt x="236588" y="261620"/>
                  </a:lnTo>
                  <a:lnTo>
                    <a:pt x="235673" y="261620"/>
                  </a:lnTo>
                  <a:lnTo>
                    <a:pt x="236880" y="259080"/>
                  </a:lnTo>
                  <a:lnTo>
                    <a:pt x="239077" y="262890"/>
                  </a:lnTo>
                  <a:lnTo>
                    <a:pt x="239077" y="251460"/>
                  </a:lnTo>
                  <a:lnTo>
                    <a:pt x="239864" y="250190"/>
                  </a:lnTo>
                  <a:lnTo>
                    <a:pt x="240080" y="247650"/>
                  </a:lnTo>
                  <a:lnTo>
                    <a:pt x="241287" y="246380"/>
                  </a:lnTo>
                  <a:lnTo>
                    <a:pt x="243065" y="246380"/>
                  </a:lnTo>
                  <a:lnTo>
                    <a:pt x="242925" y="250190"/>
                  </a:lnTo>
                  <a:lnTo>
                    <a:pt x="245135" y="252730"/>
                  </a:lnTo>
                  <a:lnTo>
                    <a:pt x="245694" y="255270"/>
                  </a:lnTo>
                  <a:lnTo>
                    <a:pt x="245694" y="242570"/>
                  </a:lnTo>
                  <a:lnTo>
                    <a:pt x="245529" y="241528"/>
                  </a:lnTo>
                  <a:lnTo>
                    <a:pt x="248691" y="243840"/>
                  </a:lnTo>
                  <a:lnTo>
                    <a:pt x="248691" y="240411"/>
                  </a:lnTo>
                  <a:lnTo>
                    <a:pt x="245478" y="241223"/>
                  </a:lnTo>
                  <a:lnTo>
                    <a:pt x="245338" y="240030"/>
                  </a:lnTo>
                  <a:lnTo>
                    <a:pt x="245554" y="237490"/>
                  </a:lnTo>
                  <a:lnTo>
                    <a:pt x="248259" y="236220"/>
                  </a:lnTo>
                  <a:lnTo>
                    <a:pt x="253377" y="236220"/>
                  </a:lnTo>
                  <a:lnTo>
                    <a:pt x="254660" y="238760"/>
                  </a:lnTo>
                  <a:lnTo>
                    <a:pt x="254660" y="156210"/>
                  </a:lnTo>
                  <a:lnTo>
                    <a:pt x="256438" y="153670"/>
                  </a:lnTo>
                  <a:lnTo>
                    <a:pt x="257810" y="152400"/>
                  </a:lnTo>
                  <a:lnTo>
                    <a:pt x="264680" y="146050"/>
                  </a:lnTo>
                  <a:lnTo>
                    <a:pt x="268808" y="142240"/>
                  </a:lnTo>
                  <a:lnTo>
                    <a:pt x="270179" y="140970"/>
                  </a:lnTo>
                  <a:lnTo>
                    <a:pt x="273558" y="137160"/>
                  </a:lnTo>
                  <a:lnTo>
                    <a:pt x="276936" y="133350"/>
                  </a:lnTo>
                  <a:lnTo>
                    <a:pt x="280898" y="129540"/>
                  </a:lnTo>
                  <a:lnTo>
                    <a:pt x="293370" y="110490"/>
                  </a:lnTo>
                  <a:lnTo>
                    <a:pt x="293738" y="107950"/>
                  </a:lnTo>
                  <a:lnTo>
                    <a:pt x="294284" y="104140"/>
                  </a:lnTo>
                  <a:lnTo>
                    <a:pt x="295211" y="97790"/>
                  </a:lnTo>
                  <a:lnTo>
                    <a:pt x="290436" y="92710"/>
                  </a:lnTo>
                  <a:lnTo>
                    <a:pt x="290296" y="92773"/>
                  </a:lnTo>
                  <a:lnTo>
                    <a:pt x="290296" y="109220"/>
                  </a:lnTo>
                  <a:lnTo>
                    <a:pt x="289877" y="110490"/>
                  </a:lnTo>
                  <a:lnTo>
                    <a:pt x="285394" y="109220"/>
                  </a:lnTo>
                  <a:lnTo>
                    <a:pt x="285965" y="107950"/>
                  </a:lnTo>
                  <a:lnTo>
                    <a:pt x="290296" y="109220"/>
                  </a:lnTo>
                  <a:lnTo>
                    <a:pt x="290296" y="92773"/>
                  </a:lnTo>
                  <a:lnTo>
                    <a:pt x="283476" y="95250"/>
                  </a:lnTo>
                  <a:lnTo>
                    <a:pt x="281546" y="95250"/>
                  </a:lnTo>
                  <a:lnTo>
                    <a:pt x="281343" y="97790"/>
                  </a:lnTo>
                  <a:lnTo>
                    <a:pt x="279552" y="97790"/>
                  </a:lnTo>
                  <a:lnTo>
                    <a:pt x="279488" y="95250"/>
                  </a:lnTo>
                  <a:lnTo>
                    <a:pt x="276072" y="95250"/>
                  </a:lnTo>
                  <a:lnTo>
                    <a:pt x="262623" y="97548"/>
                  </a:lnTo>
                  <a:lnTo>
                    <a:pt x="262623" y="143510"/>
                  </a:lnTo>
                  <a:lnTo>
                    <a:pt x="260997" y="146050"/>
                  </a:lnTo>
                  <a:lnTo>
                    <a:pt x="260134" y="144780"/>
                  </a:lnTo>
                  <a:lnTo>
                    <a:pt x="261912" y="142240"/>
                  </a:lnTo>
                  <a:lnTo>
                    <a:pt x="262623" y="143510"/>
                  </a:lnTo>
                  <a:lnTo>
                    <a:pt x="262623" y="97548"/>
                  </a:lnTo>
                  <a:lnTo>
                    <a:pt x="261175" y="97790"/>
                  </a:lnTo>
                  <a:lnTo>
                    <a:pt x="254139" y="101600"/>
                  </a:lnTo>
                  <a:lnTo>
                    <a:pt x="251244" y="102692"/>
                  </a:lnTo>
                  <a:lnTo>
                    <a:pt x="251244" y="193040"/>
                  </a:lnTo>
                  <a:lnTo>
                    <a:pt x="250672" y="194310"/>
                  </a:lnTo>
                  <a:lnTo>
                    <a:pt x="250113" y="194678"/>
                  </a:lnTo>
                  <a:lnTo>
                    <a:pt x="250113" y="220980"/>
                  </a:lnTo>
                  <a:lnTo>
                    <a:pt x="248539" y="223520"/>
                  </a:lnTo>
                  <a:lnTo>
                    <a:pt x="246697" y="220980"/>
                  </a:lnTo>
                  <a:lnTo>
                    <a:pt x="245770" y="219710"/>
                  </a:lnTo>
                  <a:lnTo>
                    <a:pt x="244208" y="218440"/>
                  </a:lnTo>
                  <a:lnTo>
                    <a:pt x="243205" y="220980"/>
                  </a:lnTo>
                  <a:lnTo>
                    <a:pt x="241782" y="220980"/>
                  </a:lnTo>
                  <a:lnTo>
                    <a:pt x="241782" y="223520"/>
                  </a:lnTo>
                  <a:lnTo>
                    <a:pt x="240436" y="224104"/>
                  </a:lnTo>
                  <a:lnTo>
                    <a:pt x="240436" y="243840"/>
                  </a:lnTo>
                  <a:lnTo>
                    <a:pt x="238937" y="245110"/>
                  </a:lnTo>
                  <a:lnTo>
                    <a:pt x="237236" y="242570"/>
                  </a:lnTo>
                  <a:lnTo>
                    <a:pt x="238518" y="242570"/>
                  </a:lnTo>
                  <a:lnTo>
                    <a:pt x="240436" y="243840"/>
                  </a:lnTo>
                  <a:lnTo>
                    <a:pt x="240436" y="224104"/>
                  </a:lnTo>
                  <a:lnTo>
                    <a:pt x="238798" y="224790"/>
                  </a:lnTo>
                  <a:lnTo>
                    <a:pt x="239585" y="226060"/>
                  </a:lnTo>
                  <a:lnTo>
                    <a:pt x="236588" y="227330"/>
                  </a:lnTo>
                  <a:lnTo>
                    <a:pt x="234607" y="226060"/>
                  </a:lnTo>
                  <a:lnTo>
                    <a:pt x="232892" y="223964"/>
                  </a:lnTo>
                  <a:lnTo>
                    <a:pt x="232892" y="375920"/>
                  </a:lnTo>
                  <a:lnTo>
                    <a:pt x="232460" y="379730"/>
                  </a:lnTo>
                  <a:lnTo>
                    <a:pt x="230543" y="379730"/>
                  </a:lnTo>
                  <a:lnTo>
                    <a:pt x="230479" y="377190"/>
                  </a:lnTo>
                  <a:lnTo>
                    <a:pt x="228485" y="375920"/>
                  </a:lnTo>
                  <a:lnTo>
                    <a:pt x="230543" y="375920"/>
                  </a:lnTo>
                  <a:lnTo>
                    <a:pt x="231965" y="374650"/>
                  </a:lnTo>
                  <a:lnTo>
                    <a:pt x="232892" y="375920"/>
                  </a:lnTo>
                  <a:lnTo>
                    <a:pt x="232892" y="223964"/>
                  </a:lnTo>
                  <a:lnTo>
                    <a:pt x="232816" y="359410"/>
                  </a:lnTo>
                  <a:lnTo>
                    <a:pt x="232537" y="361950"/>
                  </a:lnTo>
                  <a:lnTo>
                    <a:pt x="231038" y="360680"/>
                  </a:lnTo>
                  <a:lnTo>
                    <a:pt x="228130" y="360680"/>
                  </a:lnTo>
                  <a:lnTo>
                    <a:pt x="226987" y="363220"/>
                  </a:lnTo>
                  <a:lnTo>
                    <a:pt x="225209" y="363220"/>
                  </a:lnTo>
                  <a:lnTo>
                    <a:pt x="227126" y="360680"/>
                  </a:lnTo>
                  <a:lnTo>
                    <a:pt x="229971" y="359410"/>
                  </a:lnTo>
                  <a:lnTo>
                    <a:pt x="230454" y="358140"/>
                  </a:lnTo>
                  <a:lnTo>
                    <a:pt x="231394" y="355600"/>
                  </a:lnTo>
                  <a:lnTo>
                    <a:pt x="232816" y="359410"/>
                  </a:lnTo>
                  <a:lnTo>
                    <a:pt x="232816" y="223862"/>
                  </a:lnTo>
                  <a:lnTo>
                    <a:pt x="232676" y="223697"/>
                  </a:lnTo>
                  <a:lnTo>
                    <a:pt x="232676" y="278130"/>
                  </a:lnTo>
                  <a:lnTo>
                    <a:pt x="230327" y="278130"/>
                  </a:lnTo>
                  <a:lnTo>
                    <a:pt x="229616" y="277418"/>
                  </a:lnTo>
                  <a:lnTo>
                    <a:pt x="229616" y="300990"/>
                  </a:lnTo>
                  <a:lnTo>
                    <a:pt x="228904" y="302260"/>
                  </a:lnTo>
                  <a:lnTo>
                    <a:pt x="226771" y="299720"/>
                  </a:lnTo>
                  <a:lnTo>
                    <a:pt x="227838" y="298450"/>
                  </a:lnTo>
                  <a:lnTo>
                    <a:pt x="229616" y="300990"/>
                  </a:lnTo>
                  <a:lnTo>
                    <a:pt x="229616" y="277418"/>
                  </a:lnTo>
                  <a:lnTo>
                    <a:pt x="229057" y="276860"/>
                  </a:lnTo>
                  <a:lnTo>
                    <a:pt x="232460" y="274320"/>
                  </a:lnTo>
                  <a:lnTo>
                    <a:pt x="230974" y="275590"/>
                  </a:lnTo>
                  <a:lnTo>
                    <a:pt x="232676" y="278130"/>
                  </a:lnTo>
                  <a:lnTo>
                    <a:pt x="232676" y="223697"/>
                  </a:lnTo>
                  <a:lnTo>
                    <a:pt x="232613" y="237490"/>
                  </a:lnTo>
                  <a:lnTo>
                    <a:pt x="230974" y="238861"/>
                  </a:lnTo>
                  <a:lnTo>
                    <a:pt x="230974" y="241300"/>
                  </a:lnTo>
                  <a:lnTo>
                    <a:pt x="230759" y="243840"/>
                  </a:lnTo>
                  <a:lnTo>
                    <a:pt x="229476" y="246380"/>
                  </a:lnTo>
                  <a:lnTo>
                    <a:pt x="230619" y="248920"/>
                  </a:lnTo>
                  <a:lnTo>
                    <a:pt x="228193" y="247789"/>
                  </a:lnTo>
                  <a:lnTo>
                    <a:pt x="228193" y="262890"/>
                  </a:lnTo>
                  <a:lnTo>
                    <a:pt x="227279" y="264160"/>
                  </a:lnTo>
                  <a:lnTo>
                    <a:pt x="225996" y="261874"/>
                  </a:lnTo>
                  <a:lnTo>
                    <a:pt x="225996" y="314960"/>
                  </a:lnTo>
                  <a:lnTo>
                    <a:pt x="225996" y="317500"/>
                  </a:lnTo>
                  <a:lnTo>
                    <a:pt x="225209" y="321310"/>
                  </a:lnTo>
                  <a:lnTo>
                    <a:pt x="224497" y="323850"/>
                  </a:lnTo>
                  <a:lnTo>
                    <a:pt x="222504" y="322580"/>
                  </a:lnTo>
                  <a:lnTo>
                    <a:pt x="222224" y="320040"/>
                  </a:lnTo>
                  <a:lnTo>
                    <a:pt x="223151" y="316230"/>
                  </a:lnTo>
                  <a:lnTo>
                    <a:pt x="225996" y="314960"/>
                  </a:lnTo>
                  <a:lnTo>
                    <a:pt x="225996" y="261874"/>
                  </a:lnTo>
                  <a:lnTo>
                    <a:pt x="225145" y="260350"/>
                  </a:lnTo>
                  <a:lnTo>
                    <a:pt x="226707" y="259080"/>
                  </a:lnTo>
                  <a:lnTo>
                    <a:pt x="228193" y="262890"/>
                  </a:lnTo>
                  <a:lnTo>
                    <a:pt x="228193" y="247789"/>
                  </a:lnTo>
                  <a:lnTo>
                    <a:pt x="227914" y="247650"/>
                  </a:lnTo>
                  <a:lnTo>
                    <a:pt x="228485" y="246380"/>
                  </a:lnTo>
                  <a:lnTo>
                    <a:pt x="229057" y="245110"/>
                  </a:lnTo>
                  <a:lnTo>
                    <a:pt x="226631" y="243840"/>
                  </a:lnTo>
                  <a:lnTo>
                    <a:pt x="228549" y="242570"/>
                  </a:lnTo>
                  <a:lnTo>
                    <a:pt x="229908" y="242570"/>
                  </a:lnTo>
                  <a:lnTo>
                    <a:pt x="230974" y="241300"/>
                  </a:lnTo>
                  <a:lnTo>
                    <a:pt x="230974" y="238861"/>
                  </a:lnTo>
                  <a:lnTo>
                    <a:pt x="229552" y="240030"/>
                  </a:lnTo>
                  <a:lnTo>
                    <a:pt x="228549" y="240030"/>
                  </a:lnTo>
                  <a:lnTo>
                    <a:pt x="226491" y="241300"/>
                  </a:lnTo>
                  <a:lnTo>
                    <a:pt x="226568" y="240030"/>
                  </a:lnTo>
                  <a:lnTo>
                    <a:pt x="226771" y="234950"/>
                  </a:lnTo>
                  <a:lnTo>
                    <a:pt x="228765" y="236220"/>
                  </a:lnTo>
                  <a:lnTo>
                    <a:pt x="230327" y="236220"/>
                  </a:lnTo>
                  <a:lnTo>
                    <a:pt x="230759" y="234950"/>
                  </a:lnTo>
                  <a:lnTo>
                    <a:pt x="231190" y="233680"/>
                  </a:lnTo>
                  <a:lnTo>
                    <a:pt x="232613" y="237490"/>
                  </a:lnTo>
                  <a:lnTo>
                    <a:pt x="232613" y="223621"/>
                  </a:lnTo>
                  <a:lnTo>
                    <a:pt x="235877" y="222250"/>
                  </a:lnTo>
                  <a:lnTo>
                    <a:pt x="234315" y="220980"/>
                  </a:lnTo>
                  <a:lnTo>
                    <a:pt x="235458" y="219710"/>
                  </a:lnTo>
                  <a:lnTo>
                    <a:pt x="236588" y="218440"/>
                  </a:lnTo>
                  <a:lnTo>
                    <a:pt x="238163" y="220980"/>
                  </a:lnTo>
                  <a:lnTo>
                    <a:pt x="239788" y="222250"/>
                  </a:lnTo>
                  <a:lnTo>
                    <a:pt x="241782" y="223520"/>
                  </a:lnTo>
                  <a:lnTo>
                    <a:pt x="241782" y="220980"/>
                  </a:lnTo>
                  <a:lnTo>
                    <a:pt x="241503" y="220980"/>
                  </a:lnTo>
                  <a:lnTo>
                    <a:pt x="241922" y="218440"/>
                  </a:lnTo>
                  <a:lnTo>
                    <a:pt x="244208" y="215900"/>
                  </a:lnTo>
                  <a:lnTo>
                    <a:pt x="246481" y="217170"/>
                  </a:lnTo>
                  <a:lnTo>
                    <a:pt x="247053" y="219710"/>
                  </a:lnTo>
                  <a:lnTo>
                    <a:pt x="248043" y="220980"/>
                  </a:lnTo>
                  <a:lnTo>
                    <a:pt x="250113" y="220980"/>
                  </a:lnTo>
                  <a:lnTo>
                    <a:pt x="250113" y="194678"/>
                  </a:lnTo>
                  <a:lnTo>
                    <a:pt x="246761" y="196850"/>
                  </a:lnTo>
                  <a:lnTo>
                    <a:pt x="247827" y="195580"/>
                  </a:lnTo>
                  <a:lnTo>
                    <a:pt x="250177" y="191770"/>
                  </a:lnTo>
                  <a:lnTo>
                    <a:pt x="247269" y="191770"/>
                  </a:lnTo>
                  <a:lnTo>
                    <a:pt x="244703" y="191770"/>
                  </a:lnTo>
                  <a:lnTo>
                    <a:pt x="244767" y="190500"/>
                  </a:lnTo>
                  <a:lnTo>
                    <a:pt x="245554" y="189230"/>
                  </a:lnTo>
                  <a:lnTo>
                    <a:pt x="247332" y="186690"/>
                  </a:lnTo>
                  <a:lnTo>
                    <a:pt x="248119" y="187960"/>
                  </a:lnTo>
                  <a:lnTo>
                    <a:pt x="247269" y="191770"/>
                  </a:lnTo>
                  <a:lnTo>
                    <a:pt x="250037" y="189230"/>
                  </a:lnTo>
                  <a:lnTo>
                    <a:pt x="251244" y="193040"/>
                  </a:lnTo>
                  <a:lnTo>
                    <a:pt x="251244" y="102692"/>
                  </a:lnTo>
                  <a:lnTo>
                    <a:pt x="247332" y="104140"/>
                  </a:lnTo>
                  <a:lnTo>
                    <a:pt x="248043" y="102870"/>
                  </a:lnTo>
                  <a:lnTo>
                    <a:pt x="250901" y="100330"/>
                  </a:lnTo>
                  <a:lnTo>
                    <a:pt x="256628" y="95250"/>
                  </a:lnTo>
                  <a:lnTo>
                    <a:pt x="259486" y="92710"/>
                  </a:lnTo>
                  <a:lnTo>
                    <a:pt x="264274" y="87630"/>
                  </a:lnTo>
                  <a:lnTo>
                    <a:pt x="270268" y="81280"/>
                  </a:lnTo>
                  <a:lnTo>
                    <a:pt x="272491" y="78740"/>
                  </a:lnTo>
                  <a:lnTo>
                    <a:pt x="279171" y="71120"/>
                  </a:lnTo>
                  <a:lnTo>
                    <a:pt x="280289" y="69850"/>
                  </a:lnTo>
                  <a:lnTo>
                    <a:pt x="282117" y="67310"/>
                  </a:lnTo>
                  <a:lnTo>
                    <a:pt x="289445" y="57150"/>
                  </a:lnTo>
                  <a:lnTo>
                    <a:pt x="290436" y="55880"/>
                  </a:lnTo>
                  <a:lnTo>
                    <a:pt x="291503" y="53340"/>
                  </a:lnTo>
                  <a:lnTo>
                    <a:pt x="294068" y="53340"/>
                  </a:lnTo>
                  <a:lnTo>
                    <a:pt x="295783" y="54610"/>
                  </a:lnTo>
                  <a:lnTo>
                    <a:pt x="296519" y="53340"/>
                  </a:lnTo>
                  <a:lnTo>
                    <a:pt x="297268" y="52070"/>
                  </a:lnTo>
                  <a:lnTo>
                    <a:pt x="298907" y="52070"/>
                  </a:lnTo>
                  <a:lnTo>
                    <a:pt x="301117" y="50800"/>
                  </a:lnTo>
                  <a:lnTo>
                    <a:pt x="303542" y="52044"/>
                  </a:lnTo>
                  <a:lnTo>
                    <a:pt x="305028" y="49530"/>
                  </a:lnTo>
                  <a:lnTo>
                    <a:pt x="306717" y="52044"/>
                  </a:lnTo>
                  <a:lnTo>
                    <a:pt x="308864" y="54610"/>
                  </a:lnTo>
                  <a:lnTo>
                    <a:pt x="309714" y="57150"/>
                  </a:lnTo>
                  <a:lnTo>
                    <a:pt x="310502" y="59690"/>
                  </a:lnTo>
                  <a:lnTo>
                    <a:pt x="308292" y="62090"/>
                  </a:lnTo>
                  <a:lnTo>
                    <a:pt x="308292" y="64770"/>
                  </a:lnTo>
                  <a:lnTo>
                    <a:pt x="308089" y="67310"/>
                  </a:lnTo>
                  <a:lnTo>
                    <a:pt x="306235" y="68580"/>
                  </a:lnTo>
                  <a:lnTo>
                    <a:pt x="303822" y="68580"/>
                  </a:lnTo>
                  <a:lnTo>
                    <a:pt x="304888" y="67310"/>
                  </a:lnTo>
                  <a:lnTo>
                    <a:pt x="306311" y="64770"/>
                  </a:lnTo>
                  <a:lnTo>
                    <a:pt x="308292" y="64770"/>
                  </a:lnTo>
                  <a:lnTo>
                    <a:pt x="308292" y="62090"/>
                  </a:lnTo>
                  <a:lnTo>
                    <a:pt x="308152" y="62230"/>
                  </a:lnTo>
                  <a:lnTo>
                    <a:pt x="306095" y="63500"/>
                  </a:lnTo>
                  <a:lnTo>
                    <a:pt x="303174" y="64770"/>
                  </a:lnTo>
                  <a:lnTo>
                    <a:pt x="296989" y="67310"/>
                  </a:lnTo>
                  <a:lnTo>
                    <a:pt x="295135" y="68580"/>
                  </a:lnTo>
                  <a:lnTo>
                    <a:pt x="296773" y="71120"/>
                  </a:lnTo>
                  <a:lnTo>
                    <a:pt x="298983" y="71120"/>
                  </a:lnTo>
                  <a:lnTo>
                    <a:pt x="301180" y="73660"/>
                  </a:lnTo>
                  <a:lnTo>
                    <a:pt x="303822" y="71120"/>
                  </a:lnTo>
                  <a:lnTo>
                    <a:pt x="305600" y="71120"/>
                  </a:lnTo>
                  <a:lnTo>
                    <a:pt x="305028" y="73660"/>
                  </a:lnTo>
                  <a:lnTo>
                    <a:pt x="303453" y="74930"/>
                  </a:lnTo>
                  <a:lnTo>
                    <a:pt x="300964" y="77470"/>
                  </a:lnTo>
                  <a:lnTo>
                    <a:pt x="303669" y="80010"/>
                  </a:lnTo>
                  <a:lnTo>
                    <a:pt x="304380" y="81280"/>
                  </a:lnTo>
                  <a:lnTo>
                    <a:pt x="303390" y="85090"/>
                  </a:lnTo>
                  <a:lnTo>
                    <a:pt x="304736" y="85090"/>
                  </a:lnTo>
                  <a:lnTo>
                    <a:pt x="307162" y="83820"/>
                  </a:lnTo>
                  <a:lnTo>
                    <a:pt x="308508" y="83820"/>
                  </a:lnTo>
                  <a:lnTo>
                    <a:pt x="308444" y="86360"/>
                  </a:lnTo>
                  <a:lnTo>
                    <a:pt x="305739" y="87630"/>
                  </a:lnTo>
                  <a:lnTo>
                    <a:pt x="305600" y="88900"/>
                  </a:lnTo>
                  <a:lnTo>
                    <a:pt x="307517" y="88900"/>
                  </a:lnTo>
                  <a:lnTo>
                    <a:pt x="310642" y="87630"/>
                  </a:lnTo>
                  <a:lnTo>
                    <a:pt x="314413" y="87630"/>
                  </a:lnTo>
                  <a:lnTo>
                    <a:pt x="317550" y="85090"/>
                  </a:lnTo>
                  <a:lnTo>
                    <a:pt x="318820" y="85090"/>
                  </a:lnTo>
                  <a:lnTo>
                    <a:pt x="320243" y="83820"/>
                  </a:lnTo>
                  <a:lnTo>
                    <a:pt x="320586" y="88582"/>
                  </a:lnTo>
                  <a:lnTo>
                    <a:pt x="317119" y="87630"/>
                  </a:lnTo>
                  <a:lnTo>
                    <a:pt x="314845" y="88900"/>
                  </a:lnTo>
                  <a:lnTo>
                    <a:pt x="312851" y="91440"/>
                  </a:lnTo>
                  <a:lnTo>
                    <a:pt x="311213" y="93980"/>
                  </a:lnTo>
                  <a:lnTo>
                    <a:pt x="308508" y="96520"/>
                  </a:lnTo>
                  <a:lnTo>
                    <a:pt x="312420" y="97790"/>
                  </a:lnTo>
                  <a:lnTo>
                    <a:pt x="311645" y="99060"/>
                  </a:lnTo>
                  <a:lnTo>
                    <a:pt x="310146" y="101600"/>
                  </a:lnTo>
                  <a:lnTo>
                    <a:pt x="313423" y="101600"/>
                  </a:lnTo>
                  <a:lnTo>
                    <a:pt x="314693" y="106680"/>
                  </a:lnTo>
                  <a:lnTo>
                    <a:pt x="314490" y="108597"/>
                  </a:lnTo>
                  <a:lnTo>
                    <a:pt x="316191" y="110236"/>
                  </a:lnTo>
                  <a:lnTo>
                    <a:pt x="319887" y="106819"/>
                  </a:lnTo>
                  <a:lnTo>
                    <a:pt x="318325" y="105829"/>
                  </a:lnTo>
                  <a:lnTo>
                    <a:pt x="317042" y="106603"/>
                  </a:lnTo>
                  <a:lnTo>
                    <a:pt x="315201" y="106387"/>
                  </a:lnTo>
                  <a:lnTo>
                    <a:pt x="319036" y="104140"/>
                  </a:lnTo>
                  <a:lnTo>
                    <a:pt x="321741" y="104140"/>
                  </a:lnTo>
                  <a:lnTo>
                    <a:pt x="319532" y="109220"/>
                  </a:lnTo>
                  <a:lnTo>
                    <a:pt x="315480" y="113030"/>
                  </a:lnTo>
                  <a:lnTo>
                    <a:pt x="319252" y="114300"/>
                  </a:lnTo>
                  <a:lnTo>
                    <a:pt x="322732" y="114300"/>
                  </a:lnTo>
                  <a:lnTo>
                    <a:pt x="326224" y="113030"/>
                  </a:lnTo>
                  <a:lnTo>
                    <a:pt x="327012" y="116840"/>
                  </a:lnTo>
                  <a:lnTo>
                    <a:pt x="327012" y="107950"/>
                  </a:lnTo>
                  <a:lnTo>
                    <a:pt x="325297" y="107950"/>
                  </a:lnTo>
                  <a:lnTo>
                    <a:pt x="325374" y="106680"/>
                  </a:lnTo>
                  <a:lnTo>
                    <a:pt x="329501" y="106680"/>
                  </a:lnTo>
                  <a:lnTo>
                    <a:pt x="329501" y="104140"/>
                  </a:lnTo>
                  <a:lnTo>
                    <a:pt x="327507" y="104140"/>
                  </a:lnTo>
                  <a:lnTo>
                    <a:pt x="329209" y="101600"/>
                  </a:lnTo>
                  <a:lnTo>
                    <a:pt x="331279" y="104140"/>
                  </a:lnTo>
                  <a:lnTo>
                    <a:pt x="331279" y="71704"/>
                  </a:lnTo>
                  <a:lnTo>
                    <a:pt x="329641" y="72390"/>
                  </a:lnTo>
                  <a:lnTo>
                    <a:pt x="327647" y="76200"/>
                  </a:lnTo>
                  <a:lnTo>
                    <a:pt x="327571" y="95250"/>
                  </a:lnTo>
                  <a:lnTo>
                    <a:pt x="327431" y="95250"/>
                  </a:lnTo>
                  <a:lnTo>
                    <a:pt x="323875" y="96520"/>
                  </a:lnTo>
                  <a:lnTo>
                    <a:pt x="321665" y="97790"/>
                  </a:lnTo>
                  <a:lnTo>
                    <a:pt x="320751" y="99060"/>
                  </a:lnTo>
                  <a:lnTo>
                    <a:pt x="319963" y="100330"/>
                  </a:lnTo>
                  <a:lnTo>
                    <a:pt x="318046" y="100330"/>
                  </a:lnTo>
                  <a:lnTo>
                    <a:pt x="317969" y="95250"/>
                  </a:lnTo>
                  <a:lnTo>
                    <a:pt x="321602" y="92710"/>
                  </a:lnTo>
                  <a:lnTo>
                    <a:pt x="325729" y="91440"/>
                  </a:lnTo>
                  <a:lnTo>
                    <a:pt x="327571" y="95250"/>
                  </a:lnTo>
                  <a:lnTo>
                    <a:pt x="327571" y="76250"/>
                  </a:lnTo>
                  <a:lnTo>
                    <a:pt x="326580" y="76835"/>
                  </a:lnTo>
                  <a:lnTo>
                    <a:pt x="326580" y="86360"/>
                  </a:lnTo>
                  <a:lnTo>
                    <a:pt x="321741" y="88900"/>
                  </a:lnTo>
                  <a:lnTo>
                    <a:pt x="320929" y="88671"/>
                  </a:lnTo>
                  <a:lnTo>
                    <a:pt x="322453" y="87630"/>
                  </a:lnTo>
                  <a:lnTo>
                    <a:pt x="323303" y="87630"/>
                  </a:lnTo>
                  <a:lnTo>
                    <a:pt x="326580" y="86360"/>
                  </a:lnTo>
                  <a:lnTo>
                    <a:pt x="326580" y="76835"/>
                  </a:lnTo>
                  <a:lnTo>
                    <a:pt x="323380" y="78740"/>
                  </a:lnTo>
                  <a:lnTo>
                    <a:pt x="319392" y="81280"/>
                  </a:lnTo>
                  <a:lnTo>
                    <a:pt x="321246" y="78740"/>
                  </a:lnTo>
                  <a:lnTo>
                    <a:pt x="321106" y="76200"/>
                  </a:lnTo>
                  <a:lnTo>
                    <a:pt x="321030" y="74930"/>
                  </a:lnTo>
                  <a:lnTo>
                    <a:pt x="323596" y="73660"/>
                  </a:lnTo>
                  <a:lnTo>
                    <a:pt x="324154" y="71120"/>
                  </a:lnTo>
                  <a:lnTo>
                    <a:pt x="324535" y="68580"/>
                  </a:lnTo>
                  <a:lnTo>
                    <a:pt x="324726" y="67310"/>
                  </a:lnTo>
                  <a:lnTo>
                    <a:pt x="328434" y="64770"/>
                  </a:lnTo>
                  <a:lnTo>
                    <a:pt x="333260" y="67310"/>
                  </a:lnTo>
                  <a:lnTo>
                    <a:pt x="334619" y="67310"/>
                  </a:lnTo>
                  <a:lnTo>
                    <a:pt x="336461" y="68580"/>
                  </a:lnTo>
                  <a:lnTo>
                    <a:pt x="336461" y="66243"/>
                  </a:lnTo>
                  <a:lnTo>
                    <a:pt x="335114" y="67310"/>
                  </a:lnTo>
                  <a:lnTo>
                    <a:pt x="334073" y="64770"/>
                  </a:lnTo>
                  <a:lnTo>
                    <a:pt x="333552" y="63500"/>
                  </a:lnTo>
                  <a:lnTo>
                    <a:pt x="330060" y="63500"/>
                  </a:lnTo>
                  <a:lnTo>
                    <a:pt x="330060" y="60960"/>
                  </a:lnTo>
                  <a:lnTo>
                    <a:pt x="329349" y="58420"/>
                  </a:lnTo>
                  <a:lnTo>
                    <a:pt x="328790" y="57150"/>
                  </a:lnTo>
                  <a:lnTo>
                    <a:pt x="327291" y="55880"/>
                  </a:lnTo>
                  <a:lnTo>
                    <a:pt x="325297" y="57150"/>
                  </a:lnTo>
                  <a:lnTo>
                    <a:pt x="321386" y="58420"/>
                  </a:lnTo>
                  <a:lnTo>
                    <a:pt x="321462" y="54610"/>
                  </a:lnTo>
                  <a:lnTo>
                    <a:pt x="329641" y="54610"/>
                  </a:lnTo>
                  <a:lnTo>
                    <a:pt x="327863" y="50800"/>
                  </a:lnTo>
                  <a:lnTo>
                    <a:pt x="319684" y="50800"/>
                  </a:lnTo>
                  <a:lnTo>
                    <a:pt x="318681" y="50088"/>
                  </a:lnTo>
                  <a:lnTo>
                    <a:pt x="318681" y="63500"/>
                  </a:lnTo>
                  <a:lnTo>
                    <a:pt x="318401" y="64770"/>
                  </a:lnTo>
                  <a:lnTo>
                    <a:pt x="318046" y="67310"/>
                  </a:lnTo>
                  <a:lnTo>
                    <a:pt x="317017" y="66040"/>
                  </a:lnTo>
                  <a:lnTo>
                    <a:pt x="315976" y="64770"/>
                  </a:lnTo>
                  <a:lnTo>
                    <a:pt x="315201" y="66040"/>
                  </a:lnTo>
                  <a:lnTo>
                    <a:pt x="313842" y="65354"/>
                  </a:lnTo>
                  <a:lnTo>
                    <a:pt x="313842" y="71120"/>
                  </a:lnTo>
                  <a:lnTo>
                    <a:pt x="313270" y="72390"/>
                  </a:lnTo>
                  <a:lnTo>
                    <a:pt x="308724" y="76200"/>
                  </a:lnTo>
                  <a:lnTo>
                    <a:pt x="308940" y="74930"/>
                  </a:lnTo>
                  <a:lnTo>
                    <a:pt x="310222" y="72390"/>
                  </a:lnTo>
                  <a:lnTo>
                    <a:pt x="311708" y="71120"/>
                  </a:lnTo>
                  <a:lnTo>
                    <a:pt x="313842" y="71120"/>
                  </a:lnTo>
                  <a:lnTo>
                    <a:pt x="313842" y="65354"/>
                  </a:lnTo>
                  <a:lnTo>
                    <a:pt x="312712" y="64770"/>
                  </a:lnTo>
                  <a:lnTo>
                    <a:pt x="312851" y="63500"/>
                  </a:lnTo>
                  <a:lnTo>
                    <a:pt x="315620" y="63500"/>
                  </a:lnTo>
                  <a:lnTo>
                    <a:pt x="316331" y="64770"/>
                  </a:lnTo>
                  <a:lnTo>
                    <a:pt x="318681" y="63500"/>
                  </a:lnTo>
                  <a:lnTo>
                    <a:pt x="318681" y="50088"/>
                  </a:lnTo>
                  <a:lnTo>
                    <a:pt x="317906" y="49530"/>
                  </a:lnTo>
                  <a:lnTo>
                    <a:pt x="317830" y="54610"/>
                  </a:lnTo>
                  <a:lnTo>
                    <a:pt x="314769" y="58420"/>
                  </a:lnTo>
                  <a:lnTo>
                    <a:pt x="314909" y="55880"/>
                  </a:lnTo>
                  <a:lnTo>
                    <a:pt x="317830" y="54610"/>
                  </a:lnTo>
                  <a:lnTo>
                    <a:pt x="317830" y="49491"/>
                  </a:lnTo>
                  <a:lnTo>
                    <a:pt x="315772" y="48260"/>
                  </a:lnTo>
                  <a:lnTo>
                    <a:pt x="313347" y="46990"/>
                  </a:lnTo>
                  <a:lnTo>
                    <a:pt x="310642" y="46990"/>
                  </a:lnTo>
                  <a:lnTo>
                    <a:pt x="311785" y="45720"/>
                  </a:lnTo>
                  <a:lnTo>
                    <a:pt x="314058" y="43180"/>
                  </a:lnTo>
                  <a:lnTo>
                    <a:pt x="315976" y="46990"/>
                  </a:lnTo>
                  <a:lnTo>
                    <a:pt x="318401" y="48260"/>
                  </a:lnTo>
                  <a:lnTo>
                    <a:pt x="318757" y="45720"/>
                  </a:lnTo>
                  <a:lnTo>
                    <a:pt x="319684" y="43180"/>
                  </a:lnTo>
                  <a:lnTo>
                    <a:pt x="321881" y="44450"/>
                  </a:lnTo>
                  <a:lnTo>
                    <a:pt x="324802" y="48260"/>
                  </a:lnTo>
                  <a:lnTo>
                    <a:pt x="326288" y="48260"/>
                  </a:lnTo>
                  <a:lnTo>
                    <a:pt x="323164" y="44450"/>
                  </a:lnTo>
                  <a:lnTo>
                    <a:pt x="322440" y="43180"/>
                  </a:lnTo>
                  <a:lnTo>
                    <a:pt x="320243" y="39370"/>
                  </a:lnTo>
                  <a:lnTo>
                    <a:pt x="319138" y="38100"/>
                  </a:lnTo>
                  <a:lnTo>
                    <a:pt x="316903" y="35560"/>
                  </a:lnTo>
                  <a:lnTo>
                    <a:pt x="312915" y="30734"/>
                  </a:lnTo>
                  <a:lnTo>
                    <a:pt x="312915" y="39370"/>
                  </a:lnTo>
                  <a:lnTo>
                    <a:pt x="312915" y="41910"/>
                  </a:lnTo>
                  <a:lnTo>
                    <a:pt x="309867" y="45720"/>
                  </a:lnTo>
                  <a:lnTo>
                    <a:pt x="308229" y="45720"/>
                  </a:lnTo>
                  <a:lnTo>
                    <a:pt x="306806" y="44450"/>
                  </a:lnTo>
                  <a:lnTo>
                    <a:pt x="307467" y="41910"/>
                  </a:lnTo>
                  <a:lnTo>
                    <a:pt x="304101" y="41910"/>
                  </a:lnTo>
                  <a:lnTo>
                    <a:pt x="304025" y="40640"/>
                  </a:lnTo>
                  <a:lnTo>
                    <a:pt x="304241" y="39370"/>
                  </a:lnTo>
                  <a:lnTo>
                    <a:pt x="302679" y="39370"/>
                  </a:lnTo>
                  <a:lnTo>
                    <a:pt x="302679" y="45720"/>
                  </a:lnTo>
                  <a:lnTo>
                    <a:pt x="301536" y="46990"/>
                  </a:lnTo>
                  <a:lnTo>
                    <a:pt x="296849" y="49530"/>
                  </a:lnTo>
                  <a:lnTo>
                    <a:pt x="294068" y="50800"/>
                  </a:lnTo>
                  <a:lnTo>
                    <a:pt x="294640" y="48260"/>
                  </a:lnTo>
                  <a:lnTo>
                    <a:pt x="296697" y="46990"/>
                  </a:lnTo>
                  <a:lnTo>
                    <a:pt x="297408" y="45720"/>
                  </a:lnTo>
                  <a:lnTo>
                    <a:pt x="301396" y="44450"/>
                  </a:lnTo>
                  <a:lnTo>
                    <a:pt x="302679" y="45720"/>
                  </a:lnTo>
                  <a:lnTo>
                    <a:pt x="302679" y="39370"/>
                  </a:lnTo>
                  <a:lnTo>
                    <a:pt x="302247" y="39370"/>
                  </a:lnTo>
                  <a:lnTo>
                    <a:pt x="300964" y="38100"/>
                  </a:lnTo>
                  <a:lnTo>
                    <a:pt x="302602" y="36830"/>
                  </a:lnTo>
                  <a:lnTo>
                    <a:pt x="304533" y="36830"/>
                  </a:lnTo>
                  <a:lnTo>
                    <a:pt x="306387" y="37896"/>
                  </a:lnTo>
                  <a:lnTo>
                    <a:pt x="306235" y="38100"/>
                  </a:lnTo>
                  <a:lnTo>
                    <a:pt x="307619" y="41325"/>
                  </a:lnTo>
                  <a:lnTo>
                    <a:pt x="307797" y="40640"/>
                  </a:lnTo>
                  <a:lnTo>
                    <a:pt x="309511" y="39370"/>
                  </a:lnTo>
                  <a:lnTo>
                    <a:pt x="312915" y="39370"/>
                  </a:lnTo>
                  <a:lnTo>
                    <a:pt x="312915" y="30734"/>
                  </a:lnTo>
                  <a:lnTo>
                    <a:pt x="312712" y="30480"/>
                  </a:lnTo>
                  <a:lnTo>
                    <a:pt x="312496" y="30480"/>
                  </a:lnTo>
                  <a:lnTo>
                    <a:pt x="313982" y="27940"/>
                  </a:lnTo>
                  <a:lnTo>
                    <a:pt x="315480" y="25400"/>
                  </a:lnTo>
                  <a:lnTo>
                    <a:pt x="314909" y="22860"/>
                  </a:lnTo>
                  <a:lnTo>
                    <a:pt x="313207" y="22860"/>
                  </a:lnTo>
                  <a:lnTo>
                    <a:pt x="311492" y="27940"/>
                  </a:lnTo>
                  <a:lnTo>
                    <a:pt x="309867" y="26670"/>
                  </a:lnTo>
                  <a:lnTo>
                    <a:pt x="309511" y="25400"/>
                  </a:lnTo>
                  <a:lnTo>
                    <a:pt x="305244" y="24130"/>
                  </a:lnTo>
                  <a:lnTo>
                    <a:pt x="305955" y="26670"/>
                  </a:lnTo>
                  <a:lnTo>
                    <a:pt x="304596" y="27940"/>
                  </a:lnTo>
                  <a:lnTo>
                    <a:pt x="304457" y="26670"/>
                  </a:lnTo>
                  <a:lnTo>
                    <a:pt x="302679" y="24130"/>
                  </a:lnTo>
                  <a:lnTo>
                    <a:pt x="303834" y="23101"/>
                  </a:lnTo>
                  <a:lnTo>
                    <a:pt x="304101" y="23507"/>
                  </a:lnTo>
                  <a:lnTo>
                    <a:pt x="309575" y="23075"/>
                  </a:lnTo>
                  <a:lnTo>
                    <a:pt x="310718" y="19456"/>
                  </a:lnTo>
                  <a:lnTo>
                    <a:pt x="307441" y="19392"/>
                  </a:lnTo>
                  <a:lnTo>
                    <a:pt x="305739" y="21513"/>
                  </a:lnTo>
                  <a:lnTo>
                    <a:pt x="304101" y="22860"/>
                  </a:lnTo>
                  <a:lnTo>
                    <a:pt x="303822" y="22860"/>
                  </a:lnTo>
                  <a:lnTo>
                    <a:pt x="302031" y="21590"/>
                  </a:lnTo>
                  <a:lnTo>
                    <a:pt x="302539" y="20320"/>
                  </a:lnTo>
                  <a:lnTo>
                    <a:pt x="303098" y="19050"/>
                  </a:lnTo>
                  <a:lnTo>
                    <a:pt x="302958" y="17780"/>
                  </a:lnTo>
                  <a:lnTo>
                    <a:pt x="301040" y="16510"/>
                  </a:lnTo>
                  <a:lnTo>
                    <a:pt x="299834" y="15240"/>
                  </a:lnTo>
                  <a:lnTo>
                    <a:pt x="299008" y="13970"/>
                  </a:lnTo>
                  <a:lnTo>
                    <a:pt x="298196" y="12700"/>
                  </a:lnTo>
                  <a:lnTo>
                    <a:pt x="295922" y="11430"/>
                  </a:lnTo>
                  <a:lnTo>
                    <a:pt x="296240" y="10160"/>
                  </a:lnTo>
                  <a:lnTo>
                    <a:pt x="296557" y="8890"/>
                  </a:lnTo>
                  <a:lnTo>
                    <a:pt x="299758" y="7620"/>
                  </a:lnTo>
                  <a:lnTo>
                    <a:pt x="301612" y="7620"/>
                  </a:lnTo>
                  <a:lnTo>
                    <a:pt x="299339" y="6350"/>
                  </a:lnTo>
                  <a:lnTo>
                    <a:pt x="297916" y="6350"/>
                  </a:lnTo>
                  <a:lnTo>
                    <a:pt x="295351" y="8890"/>
                  </a:lnTo>
                  <a:lnTo>
                    <a:pt x="293217" y="7620"/>
                  </a:lnTo>
                  <a:lnTo>
                    <a:pt x="293001" y="7518"/>
                  </a:lnTo>
                  <a:lnTo>
                    <a:pt x="293001" y="20320"/>
                  </a:lnTo>
                  <a:lnTo>
                    <a:pt x="289445" y="22860"/>
                  </a:lnTo>
                  <a:lnTo>
                    <a:pt x="287807" y="22860"/>
                  </a:lnTo>
                  <a:lnTo>
                    <a:pt x="286461" y="21590"/>
                  </a:lnTo>
                  <a:lnTo>
                    <a:pt x="287235" y="17780"/>
                  </a:lnTo>
                  <a:lnTo>
                    <a:pt x="288759" y="16535"/>
                  </a:lnTo>
                  <a:lnTo>
                    <a:pt x="290944" y="19050"/>
                  </a:lnTo>
                  <a:lnTo>
                    <a:pt x="291579" y="19050"/>
                  </a:lnTo>
                  <a:lnTo>
                    <a:pt x="293001" y="20320"/>
                  </a:lnTo>
                  <a:lnTo>
                    <a:pt x="293001" y="7518"/>
                  </a:lnTo>
                  <a:lnTo>
                    <a:pt x="290791" y="6350"/>
                  </a:lnTo>
                  <a:lnTo>
                    <a:pt x="288734" y="4254"/>
                  </a:lnTo>
                  <a:lnTo>
                    <a:pt x="288734" y="16510"/>
                  </a:lnTo>
                  <a:lnTo>
                    <a:pt x="285394" y="16510"/>
                  </a:lnTo>
                  <a:lnTo>
                    <a:pt x="283895" y="13970"/>
                  </a:lnTo>
                  <a:lnTo>
                    <a:pt x="286029" y="13970"/>
                  </a:lnTo>
                  <a:lnTo>
                    <a:pt x="287591" y="15240"/>
                  </a:lnTo>
                  <a:lnTo>
                    <a:pt x="288734" y="16510"/>
                  </a:lnTo>
                  <a:lnTo>
                    <a:pt x="288734" y="4254"/>
                  </a:lnTo>
                  <a:lnTo>
                    <a:pt x="288302" y="3810"/>
                  </a:lnTo>
                  <a:lnTo>
                    <a:pt x="283121" y="3810"/>
                  </a:lnTo>
                  <a:lnTo>
                    <a:pt x="281482" y="5080"/>
                  </a:lnTo>
                  <a:lnTo>
                    <a:pt x="281838" y="5080"/>
                  </a:lnTo>
                  <a:lnTo>
                    <a:pt x="284035" y="5080"/>
                  </a:lnTo>
                  <a:lnTo>
                    <a:pt x="285750" y="8890"/>
                  </a:lnTo>
                  <a:lnTo>
                    <a:pt x="282333" y="10160"/>
                  </a:lnTo>
                  <a:lnTo>
                    <a:pt x="281901" y="7620"/>
                  </a:lnTo>
                  <a:lnTo>
                    <a:pt x="281838" y="5080"/>
                  </a:lnTo>
                  <a:lnTo>
                    <a:pt x="280200" y="6350"/>
                  </a:lnTo>
                  <a:lnTo>
                    <a:pt x="277990" y="10160"/>
                  </a:lnTo>
                  <a:lnTo>
                    <a:pt x="276999" y="12700"/>
                  </a:lnTo>
                  <a:lnTo>
                    <a:pt x="280123" y="15240"/>
                  </a:lnTo>
                  <a:lnTo>
                    <a:pt x="281127" y="17780"/>
                  </a:lnTo>
                  <a:lnTo>
                    <a:pt x="278917" y="21590"/>
                  </a:lnTo>
                  <a:lnTo>
                    <a:pt x="276783" y="22860"/>
                  </a:lnTo>
                  <a:lnTo>
                    <a:pt x="276999" y="21590"/>
                  </a:lnTo>
                  <a:lnTo>
                    <a:pt x="276072" y="19050"/>
                  </a:lnTo>
                  <a:lnTo>
                    <a:pt x="273443" y="20320"/>
                  </a:lnTo>
                  <a:lnTo>
                    <a:pt x="273011" y="21590"/>
                  </a:lnTo>
                  <a:lnTo>
                    <a:pt x="269392" y="21590"/>
                  </a:lnTo>
                  <a:lnTo>
                    <a:pt x="270027" y="25400"/>
                  </a:lnTo>
                  <a:lnTo>
                    <a:pt x="268249" y="26670"/>
                  </a:lnTo>
                  <a:lnTo>
                    <a:pt x="270459" y="26670"/>
                  </a:lnTo>
                  <a:lnTo>
                    <a:pt x="271170" y="24130"/>
                  </a:lnTo>
                  <a:lnTo>
                    <a:pt x="272656" y="22860"/>
                  </a:lnTo>
                  <a:lnTo>
                    <a:pt x="273939" y="24130"/>
                  </a:lnTo>
                  <a:lnTo>
                    <a:pt x="271805" y="25400"/>
                  </a:lnTo>
                  <a:lnTo>
                    <a:pt x="271881" y="26670"/>
                  </a:lnTo>
                  <a:lnTo>
                    <a:pt x="273723" y="26670"/>
                  </a:lnTo>
                  <a:lnTo>
                    <a:pt x="272872" y="29210"/>
                  </a:lnTo>
                  <a:lnTo>
                    <a:pt x="272592" y="31750"/>
                  </a:lnTo>
                  <a:lnTo>
                    <a:pt x="275577" y="31750"/>
                  </a:lnTo>
                  <a:lnTo>
                    <a:pt x="277850" y="30480"/>
                  </a:lnTo>
                  <a:lnTo>
                    <a:pt x="280835" y="29210"/>
                  </a:lnTo>
                  <a:lnTo>
                    <a:pt x="281343" y="25400"/>
                  </a:lnTo>
                  <a:lnTo>
                    <a:pt x="283476" y="21590"/>
                  </a:lnTo>
                  <a:lnTo>
                    <a:pt x="284746" y="21590"/>
                  </a:lnTo>
                  <a:lnTo>
                    <a:pt x="284822" y="22860"/>
                  </a:lnTo>
                  <a:lnTo>
                    <a:pt x="284391" y="25400"/>
                  </a:lnTo>
                  <a:lnTo>
                    <a:pt x="285813" y="26670"/>
                  </a:lnTo>
                  <a:lnTo>
                    <a:pt x="289090" y="26670"/>
                  </a:lnTo>
                  <a:lnTo>
                    <a:pt x="291007" y="25400"/>
                  </a:lnTo>
                  <a:lnTo>
                    <a:pt x="293789" y="24130"/>
                  </a:lnTo>
                  <a:lnTo>
                    <a:pt x="295567" y="24130"/>
                  </a:lnTo>
                  <a:lnTo>
                    <a:pt x="296062" y="25400"/>
                  </a:lnTo>
                  <a:lnTo>
                    <a:pt x="296849" y="27940"/>
                  </a:lnTo>
                  <a:lnTo>
                    <a:pt x="299897" y="30480"/>
                  </a:lnTo>
                  <a:lnTo>
                    <a:pt x="300189" y="31750"/>
                  </a:lnTo>
                  <a:lnTo>
                    <a:pt x="299339" y="31750"/>
                  </a:lnTo>
                  <a:lnTo>
                    <a:pt x="299339" y="40640"/>
                  </a:lnTo>
                  <a:lnTo>
                    <a:pt x="297129" y="41910"/>
                  </a:lnTo>
                  <a:lnTo>
                    <a:pt x="296697" y="38100"/>
                  </a:lnTo>
                  <a:lnTo>
                    <a:pt x="296494" y="36830"/>
                  </a:lnTo>
                  <a:lnTo>
                    <a:pt x="299339" y="40640"/>
                  </a:lnTo>
                  <a:lnTo>
                    <a:pt x="299339" y="31750"/>
                  </a:lnTo>
                  <a:lnTo>
                    <a:pt x="297980" y="31750"/>
                  </a:lnTo>
                  <a:lnTo>
                    <a:pt x="297053" y="33020"/>
                  </a:lnTo>
                  <a:lnTo>
                    <a:pt x="296367" y="36830"/>
                  </a:lnTo>
                  <a:lnTo>
                    <a:pt x="296138" y="38100"/>
                  </a:lnTo>
                  <a:lnTo>
                    <a:pt x="292366" y="38100"/>
                  </a:lnTo>
                  <a:lnTo>
                    <a:pt x="289166" y="40640"/>
                  </a:lnTo>
                  <a:lnTo>
                    <a:pt x="286461" y="39370"/>
                  </a:lnTo>
                  <a:lnTo>
                    <a:pt x="288023" y="38100"/>
                  </a:lnTo>
                  <a:lnTo>
                    <a:pt x="292011" y="36830"/>
                  </a:lnTo>
                  <a:lnTo>
                    <a:pt x="294995" y="34290"/>
                  </a:lnTo>
                  <a:lnTo>
                    <a:pt x="297764" y="30480"/>
                  </a:lnTo>
                  <a:lnTo>
                    <a:pt x="293357" y="30480"/>
                  </a:lnTo>
                  <a:lnTo>
                    <a:pt x="291719" y="31750"/>
                  </a:lnTo>
                  <a:lnTo>
                    <a:pt x="290233" y="33020"/>
                  </a:lnTo>
                  <a:lnTo>
                    <a:pt x="288950" y="34290"/>
                  </a:lnTo>
                  <a:lnTo>
                    <a:pt x="286956" y="31750"/>
                  </a:lnTo>
                  <a:lnTo>
                    <a:pt x="284251" y="33020"/>
                  </a:lnTo>
                  <a:lnTo>
                    <a:pt x="279768" y="34290"/>
                  </a:lnTo>
                  <a:lnTo>
                    <a:pt x="276072" y="36410"/>
                  </a:lnTo>
                  <a:lnTo>
                    <a:pt x="276072" y="45720"/>
                  </a:lnTo>
                  <a:lnTo>
                    <a:pt x="274434" y="46990"/>
                  </a:lnTo>
                  <a:lnTo>
                    <a:pt x="271805" y="45720"/>
                  </a:lnTo>
                  <a:lnTo>
                    <a:pt x="273443" y="44450"/>
                  </a:lnTo>
                  <a:lnTo>
                    <a:pt x="276072" y="45720"/>
                  </a:lnTo>
                  <a:lnTo>
                    <a:pt x="276072" y="36410"/>
                  </a:lnTo>
                  <a:lnTo>
                    <a:pt x="270878" y="39370"/>
                  </a:lnTo>
                  <a:lnTo>
                    <a:pt x="269100" y="40640"/>
                  </a:lnTo>
                  <a:lnTo>
                    <a:pt x="268249" y="40640"/>
                  </a:lnTo>
                  <a:lnTo>
                    <a:pt x="268249" y="69850"/>
                  </a:lnTo>
                  <a:lnTo>
                    <a:pt x="267754" y="71120"/>
                  </a:lnTo>
                  <a:lnTo>
                    <a:pt x="266179" y="69850"/>
                  </a:lnTo>
                  <a:lnTo>
                    <a:pt x="265899" y="68580"/>
                  </a:lnTo>
                  <a:lnTo>
                    <a:pt x="265404" y="67310"/>
                  </a:lnTo>
                  <a:lnTo>
                    <a:pt x="267106" y="68580"/>
                  </a:lnTo>
                  <a:lnTo>
                    <a:pt x="268033" y="68580"/>
                  </a:lnTo>
                  <a:lnTo>
                    <a:pt x="268249" y="69850"/>
                  </a:lnTo>
                  <a:lnTo>
                    <a:pt x="268249" y="40640"/>
                  </a:lnTo>
                  <a:lnTo>
                    <a:pt x="267398" y="40640"/>
                  </a:lnTo>
                  <a:lnTo>
                    <a:pt x="267322" y="44450"/>
                  </a:lnTo>
                  <a:lnTo>
                    <a:pt x="266255" y="41910"/>
                  </a:lnTo>
                  <a:lnTo>
                    <a:pt x="264972" y="41910"/>
                  </a:lnTo>
                  <a:lnTo>
                    <a:pt x="263690" y="43180"/>
                  </a:lnTo>
                  <a:lnTo>
                    <a:pt x="262559" y="43789"/>
                  </a:lnTo>
                  <a:lnTo>
                    <a:pt x="262559" y="81280"/>
                  </a:lnTo>
                  <a:lnTo>
                    <a:pt x="260565" y="81280"/>
                  </a:lnTo>
                  <a:lnTo>
                    <a:pt x="258356" y="80010"/>
                  </a:lnTo>
                  <a:lnTo>
                    <a:pt x="259778" y="78740"/>
                  </a:lnTo>
                  <a:lnTo>
                    <a:pt x="262559" y="81280"/>
                  </a:lnTo>
                  <a:lnTo>
                    <a:pt x="262559" y="43789"/>
                  </a:lnTo>
                  <a:lnTo>
                    <a:pt x="249326" y="50800"/>
                  </a:lnTo>
                  <a:lnTo>
                    <a:pt x="244919" y="53174"/>
                  </a:lnTo>
                  <a:lnTo>
                    <a:pt x="244919" y="179070"/>
                  </a:lnTo>
                  <a:lnTo>
                    <a:pt x="244348" y="181610"/>
                  </a:lnTo>
                  <a:lnTo>
                    <a:pt x="242633" y="182880"/>
                  </a:lnTo>
                  <a:lnTo>
                    <a:pt x="242354" y="186690"/>
                  </a:lnTo>
                  <a:lnTo>
                    <a:pt x="240436" y="186690"/>
                  </a:lnTo>
                  <a:lnTo>
                    <a:pt x="240436" y="205740"/>
                  </a:lnTo>
                  <a:lnTo>
                    <a:pt x="239725" y="207010"/>
                  </a:lnTo>
                  <a:lnTo>
                    <a:pt x="238658" y="205740"/>
                  </a:lnTo>
                  <a:lnTo>
                    <a:pt x="239649" y="204470"/>
                  </a:lnTo>
                  <a:lnTo>
                    <a:pt x="240436" y="205740"/>
                  </a:lnTo>
                  <a:lnTo>
                    <a:pt x="240436" y="186690"/>
                  </a:lnTo>
                  <a:lnTo>
                    <a:pt x="240296" y="186690"/>
                  </a:lnTo>
                  <a:lnTo>
                    <a:pt x="239229" y="185928"/>
                  </a:lnTo>
                  <a:lnTo>
                    <a:pt x="239229" y="200660"/>
                  </a:lnTo>
                  <a:lnTo>
                    <a:pt x="237236" y="201930"/>
                  </a:lnTo>
                  <a:lnTo>
                    <a:pt x="235381" y="203034"/>
                  </a:lnTo>
                  <a:lnTo>
                    <a:pt x="235381" y="208280"/>
                  </a:lnTo>
                  <a:lnTo>
                    <a:pt x="234886" y="209550"/>
                  </a:lnTo>
                  <a:lnTo>
                    <a:pt x="233387" y="209550"/>
                  </a:lnTo>
                  <a:lnTo>
                    <a:pt x="232460" y="208280"/>
                  </a:lnTo>
                  <a:lnTo>
                    <a:pt x="235165" y="205740"/>
                  </a:lnTo>
                  <a:lnTo>
                    <a:pt x="235381" y="208280"/>
                  </a:lnTo>
                  <a:lnTo>
                    <a:pt x="235381" y="203034"/>
                  </a:lnTo>
                  <a:lnTo>
                    <a:pt x="235102" y="203200"/>
                  </a:lnTo>
                  <a:lnTo>
                    <a:pt x="232105" y="201930"/>
                  </a:lnTo>
                  <a:lnTo>
                    <a:pt x="232041" y="207010"/>
                  </a:lnTo>
                  <a:lnTo>
                    <a:pt x="229260" y="207010"/>
                  </a:lnTo>
                  <a:lnTo>
                    <a:pt x="228193" y="208280"/>
                  </a:lnTo>
                  <a:lnTo>
                    <a:pt x="227698" y="204470"/>
                  </a:lnTo>
                  <a:lnTo>
                    <a:pt x="224078" y="204470"/>
                  </a:lnTo>
                  <a:lnTo>
                    <a:pt x="224078" y="280670"/>
                  </a:lnTo>
                  <a:lnTo>
                    <a:pt x="222224" y="283210"/>
                  </a:lnTo>
                  <a:lnTo>
                    <a:pt x="222148" y="283057"/>
                  </a:lnTo>
                  <a:lnTo>
                    <a:pt x="222148" y="368300"/>
                  </a:lnTo>
                  <a:lnTo>
                    <a:pt x="221576" y="369570"/>
                  </a:lnTo>
                  <a:lnTo>
                    <a:pt x="221081" y="370840"/>
                  </a:lnTo>
                  <a:lnTo>
                    <a:pt x="219240" y="372110"/>
                  </a:lnTo>
                  <a:lnTo>
                    <a:pt x="218668" y="370840"/>
                  </a:lnTo>
                  <a:lnTo>
                    <a:pt x="220865" y="367030"/>
                  </a:lnTo>
                  <a:lnTo>
                    <a:pt x="222148" y="368300"/>
                  </a:lnTo>
                  <a:lnTo>
                    <a:pt x="222148" y="283057"/>
                  </a:lnTo>
                  <a:lnTo>
                    <a:pt x="221018" y="280670"/>
                  </a:lnTo>
                  <a:lnTo>
                    <a:pt x="224078" y="280670"/>
                  </a:lnTo>
                  <a:lnTo>
                    <a:pt x="224078" y="204470"/>
                  </a:lnTo>
                  <a:lnTo>
                    <a:pt x="220510" y="204470"/>
                  </a:lnTo>
                  <a:lnTo>
                    <a:pt x="220510" y="318770"/>
                  </a:lnTo>
                  <a:lnTo>
                    <a:pt x="219735" y="320040"/>
                  </a:lnTo>
                  <a:lnTo>
                    <a:pt x="218592" y="322580"/>
                  </a:lnTo>
                  <a:lnTo>
                    <a:pt x="216103" y="323850"/>
                  </a:lnTo>
                  <a:lnTo>
                    <a:pt x="217741" y="327660"/>
                  </a:lnTo>
                  <a:lnTo>
                    <a:pt x="217462" y="327660"/>
                  </a:lnTo>
                  <a:lnTo>
                    <a:pt x="215887" y="328383"/>
                  </a:lnTo>
                  <a:lnTo>
                    <a:pt x="215887" y="350520"/>
                  </a:lnTo>
                  <a:lnTo>
                    <a:pt x="214109" y="351790"/>
                  </a:lnTo>
                  <a:lnTo>
                    <a:pt x="212483" y="350520"/>
                  </a:lnTo>
                  <a:lnTo>
                    <a:pt x="214045" y="347980"/>
                  </a:lnTo>
                  <a:lnTo>
                    <a:pt x="215887" y="350520"/>
                  </a:lnTo>
                  <a:lnTo>
                    <a:pt x="215887" y="328383"/>
                  </a:lnTo>
                  <a:lnTo>
                    <a:pt x="214680" y="328930"/>
                  </a:lnTo>
                  <a:lnTo>
                    <a:pt x="213194" y="332740"/>
                  </a:lnTo>
                  <a:lnTo>
                    <a:pt x="209918" y="334010"/>
                  </a:lnTo>
                  <a:lnTo>
                    <a:pt x="210134" y="331470"/>
                  </a:lnTo>
                  <a:lnTo>
                    <a:pt x="211480" y="330200"/>
                  </a:lnTo>
                  <a:lnTo>
                    <a:pt x="212547" y="328930"/>
                  </a:lnTo>
                  <a:lnTo>
                    <a:pt x="214261" y="327660"/>
                  </a:lnTo>
                  <a:lnTo>
                    <a:pt x="212763" y="323850"/>
                  </a:lnTo>
                  <a:lnTo>
                    <a:pt x="215747" y="323850"/>
                  </a:lnTo>
                  <a:lnTo>
                    <a:pt x="216598" y="322580"/>
                  </a:lnTo>
                  <a:lnTo>
                    <a:pt x="217462" y="321310"/>
                  </a:lnTo>
                  <a:lnTo>
                    <a:pt x="214541" y="320040"/>
                  </a:lnTo>
                  <a:lnTo>
                    <a:pt x="211975" y="317500"/>
                  </a:lnTo>
                  <a:lnTo>
                    <a:pt x="208991" y="316230"/>
                  </a:lnTo>
                  <a:lnTo>
                    <a:pt x="208991" y="321310"/>
                  </a:lnTo>
                  <a:lnTo>
                    <a:pt x="207429" y="322580"/>
                  </a:lnTo>
                  <a:lnTo>
                    <a:pt x="206641" y="321310"/>
                  </a:lnTo>
                  <a:lnTo>
                    <a:pt x="207708" y="320040"/>
                  </a:lnTo>
                  <a:lnTo>
                    <a:pt x="208991" y="321310"/>
                  </a:lnTo>
                  <a:lnTo>
                    <a:pt x="208991" y="316230"/>
                  </a:lnTo>
                  <a:lnTo>
                    <a:pt x="211620" y="314960"/>
                  </a:lnTo>
                  <a:lnTo>
                    <a:pt x="212051" y="313690"/>
                  </a:lnTo>
                  <a:lnTo>
                    <a:pt x="212483" y="312420"/>
                  </a:lnTo>
                  <a:lnTo>
                    <a:pt x="214401" y="311150"/>
                  </a:lnTo>
                  <a:lnTo>
                    <a:pt x="214541" y="312420"/>
                  </a:lnTo>
                  <a:lnTo>
                    <a:pt x="213829" y="317500"/>
                  </a:lnTo>
                  <a:lnTo>
                    <a:pt x="220091" y="317500"/>
                  </a:lnTo>
                  <a:lnTo>
                    <a:pt x="220510" y="318770"/>
                  </a:lnTo>
                  <a:lnTo>
                    <a:pt x="220510" y="204470"/>
                  </a:lnTo>
                  <a:lnTo>
                    <a:pt x="220230" y="204470"/>
                  </a:lnTo>
                  <a:lnTo>
                    <a:pt x="220230" y="294640"/>
                  </a:lnTo>
                  <a:lnTo>
                    <a:pt x="219875" y="298450"/>
                  </a:lnTo>
                  <a:lnTo>
                    <a:pt x="219659" y="297180"/>
                  </a:lnTo>
                  <a:lnTo>
                    <a:pt x="217309" y="295910"/>
                  </a:lnTo>
                  <a:lnTo>
                    <a:pt x="216103" y="294640"/>
                  </a:lnTo>
                  <a:lnTo>
                    <a:pt x="220230" y="294640"/>
                  </a:lnTo>
                  <a:lnTo>
                    <a:pt x="220230" y="204470"/>
                  </a:lnTo>
                  <a:lnTo>
                    <a:pt x="219951" y="204470"/>
                  </a:lnTo>
                  <a:lnTo>
                    <a:pt x="219951" y="213360"/>
                  </a:lnTo>
                  <a:lnTo>
                    <a:pt x="219443" y="213360"/>
                  </a:lnTo>
                  <a:lnTo>
                    <a:pt x="219443" y="224790"/>
                  </a:lnTo>
                  <a:lnTo>
                    <a:pt x="219163" y="227330"/>
                  </a:lnTo>
                  <a:lnTo>
                    <a:pt x="217385" y="224790"/>
                  </a:lnTo>
                  <a:lnTo>
                    <a:pt x="216890" y="224790"/>
                  </a:lnTo>
                  <a:lnTo>
                    <a:pt x="216890" y="229870"/>
                  </a:lnTo>
                  <a:lnTo>
                    <a:pt x="215252" y="232410"/>
                  </a:lnTo>
                  <a:lnTo>
                    <a:pt x="214325" y="232410"/>
                  </a:lnTo>
                  <a:lnTo>
                    <a:pt x="216890" y="229870"/>
                  </a:lnTo>
                  <a:lnTo>
                    <a:pt x="216890" y="224790"/>
                  </a:lnTo>
                  <a:lnTo>
                    <a:pt x="215684" y="224790"/>
                  </a:lnTo>
                  <a:lnTo>
                    <a:pt x="214045" y="227330"/>
                  </a:lnTo>
                  <a:lnTo>
                    <a:pt x="211340" y="227330"/>
                  </a:lnTo>
                  <a:lnTo>
                    <a:pt x="209981" y="226060"/>
                  </a:lnTo>
                  <a:lnTo>
                    <a:pt x="213753" y="223520"/>
                  </a:lnTo>
                  <a:lnTo>
                    <a:pt x="214757" y="220980"/>
                  </a:lnTo>
                  <a:lnTo>
                    <a:pt x="215963" y="223520"/>
                  </a:lnTo>
                  <a:lnTo>
                    <a:pt x="218452" y="223520"/>
                  </a:lnTo>
                  <a:lnTo>
                    <a:pt x="219443" y="224790"/>
                  </a:lnTo>
                  <a:lnTo>
                    <a:pt x="219443" y="213360"/>
                  </a:lnTo>
                  <a:lnTo>
                    <a:pt x="216179" y="213360"/>
                  </a:lnTo>
                  <a:lnTo>
                    <a:pt x="214464" y="214630"/>
                  </a:lnTo>
                  <a:lnTo>
                    <a:pt x="211975" y="213360"/>
                  </a:lnTo>
                  <a:lnTo>
                    <a:pt x="209270" y="213360"/>
                  </a:lnTo>
                  <a:lnTo>
                    <a:pt x="207924" y="215900"/>
                  </a:lnTo>
                  <a:lnTo>
                    <a:pt x="207429" y="215582"/>
                  </a:lnTo>
                  <a:lnTo>
                    <a:pt x="207429" y="234950"/>
                  </a:lnTo>
                  <a:lnTo>
                    <a:pt x="206286" y="236220"/>
                  </a:lnTo>
                  <a:lnTo>
                    <a:pt x="204444" y="236220"/>
                  </a:lnTo>
                  <a:lnTo>
                    <a:pt x="203796" y="237490"/>
                  </a:lnTo>
                  <a:lnTo>
                    <a:pt x="205651" y="240030"/>
                  </a:lnTo>
                  <a:lnTo>
                    <a:pt x="202450" y="240030"/>
                  </a:lnTo>
                  <a:lnTo>
                    <a:pt x="201091" y="241300"/>
                  </a:lnTo>
                  <a:lnTo>
                    <a:pt x="199390" y="241300"/>
                  </a:lnTo>
                  <a:lnTo>
                    <a:pt x="198539" y="238760"/>
                  </a:lnTo>
                  <a:lnTo>
                    <a:pt x="198107" y="237490"/>
                  </a:lnTo>
                  <a:lnTo>
                    <a:pt x="197891" y="236855"/>
                  </a:lnTo>
                  <a:lnTo>
                    <a:pt x="197891" y="248920"/>
                  </a:lnTo>
                  <a:lnTo>
                    <a:pt x="197472" y="248920"/>
                  </a:lnTo>
                  <a:lnTo>
                    <a:pt x="197472" y="267970"/>
                  </a:lnTo>
                  <a:lnTo>
                    <a:pt x="195186" y="269240"/>
                  </a:lnTo>
                  <a:lnTo>
                    <a:pt x="194195" y="268719"/>
                  </a:lnTo>
                  <a:lnTo>
                    <a:pt x="194195" y="274320"/>
                  </a:lnTo>
                  <a:lnTo>
                    <a:pt x="192417" y="273050"/>
                  </a:lnTo>
                  <a:lnTo>
                    <a:pt x="191211" y="271780"/>
                  </a:lnTo>
                  <a:lnTo>
                    <a:pt x="190919" y="271983"/>
                  </a:lnTo>
                  <a:lnTo>
                    <a:pt x="190919" y="278130"/>
                  </a:lnTo>
                  <a:lnTo>
                    <a:pt x="189649" y="279400"/>
                  </a:lnTo>
                  <a:lnTo>
                    <a:pt x="188290" y="278130"/>
                  </a:lnTo>
                  <a:lnTo>
                    <a:pt x="189217" y="276860"/>
                  </a:lnTo>
                  <a:lnTo>
                    <a:pt x="190919" y="278130"/>
                  </a:lnTo>
                  <a:lnTo>
                    <a:pt x="190919" y="271983"/>
                  </a:lnTo>
                  <a:lnTo>
                    <a:pt x="189357" y="273050"/>
                  </a:lnTo>
                  <a:lnTo>
                    <a:pt x="188010" y="271780"/>
                  </a:lnTo>
                  <a:lnTo>
                    <a:pt x="188861" y="270510"/>
                  </a:lnTo>
                  <a:lnTo>
                    <a:pt x="191135" y="270510"/>
                  </a:lnTo>
                  <a:lnTo>
                    <a:pt x="193052" y="271780"/>
                  </a:lnTo>
                  <a:lnTo>
                    <a:pt x="194195" y="274320"/>
                  </a:lnTo>
                  <a:lnTo>
                    <a:pt x="194195" y="268719"/>
                  </a:lnTo>
                  <a:lnTo>
                    <a:pt x="192773" y="267970"/>
                  </a:lnTo>
                  <a:lnTo>
                    <a:pt x="195046" y="265430"/>
                  </a:lnTo>
                  <a:lnTo>
                    <a:pt x="197040" y="266700"/>
                  </a:lnTo>
                  <a:lnTo>
                    <a:pt x="197472" y="267970"/>
                  </a:lnTo>
                  <a:lnTo>
                    <a:pt x="197472" y="248920"/>
                  </a:lnTo>
                  <a:lnTo>
                    <a:pt x="196049" y="248920"/>
                  </a:lnTo>
                  <a:lnTo>
                    <a:pt x="195541" y="252730"/>
                  </a:lnTo>
                  <a:lnTo>
                    <a:pt x="193484" y="250190"/>
                  </a:lnTo>
                  <a:lnTo>
                    <a:pt x="193205" y="247650"/>
                  </a:lnTo>
                  <a:lnTo>
                    <a:pt x="194830" y="246380"/>
                  </a:lnTo>
                  <a:lnTo>
                    <a:pt x="196113" y="247650"/>
                  </a:lnTo>
                  <a:lnTo>
                    <a:pt x="197891" y="248920"/>
                  </a:lnTo>
                  <a:lnTo>
                    <a:pt x="197891" y="236855"/>
                  </a:lnTo>
                  <a:lnTo>
                    <a:pt x="197675" y="236220"/>
                  </a:lnTo>
                  <a:lnTo>
                    <a:pt x="200596" y="236220"/>
                  </a:lnTo>
                  <a:lnTo>
                    <a:pt x="205219" y="233680"/>
                  </a:lnTo>
                  <a:lnTo>
                    <a:pt x="207429" y="234950"/>
                  </a:lnTo>
                  <a:lnTo>
                    <a:pt x="207429" y="215582"/>
                  </a:lnTo>
                  <a:lnTo>
                    <a:pt x="206857" y="215201"/>
                  </a:lnTo>
                  <a:lnTo>
                    <a:pt x="206857" y="226060"/>
                  </a:lnTo>
                  <a:lnTo>
                    <a:pt x="206006" y="228600"/>
                  </a:lnTo>
                  <a:lnTo>
                    <a:pt x="205714" y="229870"/>
                  </a:lnTo>
                  <a:lnTo>
                    <a:pt x="203517" y="228600"/>
                  </a:lnTo>
                  <a:lnTo>
                    <a:pt x="201307" y="227330"/>
                  </a:lnTo>
                  <a:lnTo>
                    <a:pt x="198818" y="226060"/>
                  </a:lnTo>
                  <a:lnTo>
                    <a:pt x="196684" y="228244"/>
                  </a:lnTo>
                  <a:lnTo>
                    <a:pt x="196684" y="233680"/>
                  </a:lnTo>
                  <a:lnTo>
                    <a:pt x="194119" y="233680"/>
                  </a:lnTo>
                  <a:lnTo>
                    <a:pt x="193484" y="234950"/>
                  </a:lnTo>
                  <a:lnTo>
                    <a:pt x="192773" y="236220"/>
                  </a:lnTo>
                  <a:lnTo>
                    <a:pt x="192493" y="236220"/>
                  </a:lnTo>
                  <a:lnTo>
                    <a:pt x="192493" y="246380"/>
                  </a:lnTo>
                  <a:lnTo>
                    <a:pt x="190500" y="247650"/>
                  </a:lnTo>
                  <a:lnTo>
                    <a:pt x="190639" y="243840"/>
                  </a:lnTo>
                  <a:lnTo>
                    <a:pt x="192493" y="246380"/>
                  </a:lnTo>
                  <a:lnTo>
                    <a:pt x="192493" y="236220"/>
                  </a:lnTo>
                  <a:lnTo>
                    <a:pt x="191350" y="236220"/>
                  </a:lnTo>
                  <a:lnTo>
                    <a:pt x="191541" y="234950"/>
                  </a:lnTo>
                  <a:lnTo>
                    <a:pt x="191731" y="233680"/>
                  </a:lnTo>
                  <a:lnTo>
                    <a:pt x="191922" y="232410"/>
                  </a:lnTo>
                  <a:lnTo>
                    <a:pt x="189928" y="233680"/>
                  </a:lnTo>
                  <a:lnTo>
                    <a:pt x="189357" y="233680"/>
                  </a:lnTo>
                  <a:lnTo>
                    <a:pt x="189979" y="231140"/>
                  </a:lnTo>
                  <a:lnTo>
                    <a:pt x="190258" y="229958"/>
                  </a:lnTo>
                  <a:lnTo>
                    <a:pt x="193624" y="231140"/>
                  </a:lnTo>
                  <a:lnTo>
                    <a:pt x="196684" y="233680"/>
                  </a:lnTo>
                  <a:lnTo>
                    <a:pt x="196684" y="228244"/>
                  </a:lnTo>
                  <a:lnTo>
                    <a:pt x="196329" y="228600"/>
                  </a:lnTo>
                  <a:lnTo>
                    <a:pt x="197472" y="226060"/>
                  </a:lnTo>
                  <a:lnTo>
                    <a:pt x="198818" y="224790"/>
                  </a:lnTo>
                  <a:lnTo>
                    <a:pt x="202730" y="224790"/>
                  </a:lnTo>
                  <a:lnTo>
                    <a:pt x="203517" y="226060"/>
                  </a:lnTo>
                  <a:lnTo>
                    <a:pt x="206857" y="226060"/>
                  </a:lnTo>
                  <a:lnTo>
                    <a:pt x="206857" y="215201"/>
                  </a:lnTo>
                  <a:lnTo>
                    <a:pt x="206006" y="214630"/>
                  </a:lnTo>
                  <a:lnTo>
                    <a:pt x="203657" y="212090"/>
                  </a:lnTo>
                  <a:lnTo>
                    <a:pt x="206222" y="213360"/>
                  </a:lnTo>
                  <a:lnTo>
                    <a:pt x="207924" y="212090"/>
                  </a:lnTo>
                  <a:lnTo>
                    <a:pt x="209626" y="210820"/>
                  </a:lnTo>
                  <a:lnTo>
                    <a:pt x="212331" y="208280"/>
                  </a:lnTo>
                  <a:lnTo>
                    <a:pt x="214680" y="210820"/>
                  </a:lnTo>
                  <a:lnTo>
                    <a:pt x="217462" y="212090"/>
                  </a:lnTo>
                  <a:lnTo>
                    <a:pt x="219951" y="213360"/>
                  </a:lnTo>
                  <a:lnTo>
                    <a:pt x="219951" y="204470"/>
                  </a:lnTo>
                  <a:lnTo>
                    <a:pt x="218884" y="204470"/>
                  </a:lnTo>
                  <a:lnTo>
                    <a:pt x="216242" y="203200"/>
                  </a:lnTo>
                  <a:lnTo>
                    <a:pt x="218313" y="201930"/>
                  </a:lnTo>
                  <a:lnTo>
                    <a:pt x="220370" y="201930"/>
                  </a:lnTo>
                  <a:lnTo>
                    <a:pt x="223786" y="203200"/>
                  </a:lnTo>
                  <a:lnTo>
                    <a:pt x="224078" y="201930"/>
                  </a:lnTo>
                  <a:lnTo>
                    <a:pt x="224790" y="201930"/>
                  </a:lnTo>
                  <a:lnTo>
                    <a:pt x="224764" y="200660"/>
                  </a:lnTo>
                  <a:lnTo>
                    <a:pt x="224713" y="198120"/>
                  </a:lnTo>
                  <a:lnTo>
                    <a:pt x="227990" y="196850"/>
                  </a:lnTo>
                  <a:lnTo>
                    <a:pt x="231330" y="199390"/>
                  </a:lnTo>
                  <a:lnTo>
                    <a:pt x="234073" y="196875"/>
                  </a:lnTo>
                  <a:lnTo>
                    <a:pt x="235877" y="198120"/>
                  </a:lnTo>
                  <a:lnTo>
                    <a:pt x="237375" y="199390"/>
                  </a:lnTo>
                  <a:lnTo>
                    <a:pt x="239229" y="200660"/>
                  </a:lnTo>
                  <a:lnTo>
                    <a:pt x="239229" y="185928"/>
                  </a:lnTo>
                  <a:lnTo>
                    <a:pt x="238518" y="185420"/>
                  </a:lnTo>
                  <a:lnTo>
                    <a:pt x="238747" y="182880"/>
                  </a:lnTo>
                  <a:lnTo>
                    <a:pt x="238874" y="181610"/>
                  </a:lnTo>
                  <a:lnTo>
                    <a:pt x="238442" y="180340"/>
                  </a:lnTo>
                  <a:lnTo>
                    <a:pt x="240576" y="179070"/>
                  </a:lnTo>
                  <a:lnTo>
                    <a:pt x="243065" y="177800"/>
                  </a:lnTo>
                  <a:lnTo>
                    <a:pt x="244208" y="177800"/>
                  </a:lnTo>
                  <a:lnTo>
                    <a:pt x="244919" y="179070"/>
                  </a:lnTo>
                  <a:lnTo>
                    <a:pt x="244919" y="53174"/>
                  </a:lnTo>
                  <a:lnTo>
                    <a:pt x="244055" y="53632"/>
                  </a:lnTo>
                  <a:lnTo>
                    <a:pt x="244055" y="156210"/>
                  </a:lnTo>
                  <a:lnTo>
                    <a:pt x="242633" y="158750"/>
                  </a:lnTo>
                  <a:lnTo>
                    <a:pt x="242214" y="157480"/>
                  </a:lnTo>
                  <a:lnTo>
                    <a:pt x="241782" y="156210"/>
                  </a:lnTo>
                  <a:lnTo>
                    <a:pt x="242989" y="154940"/>
                  </a:lnTo>
                  <a:lnTo>
                    <a:pt x="244055" y="156210"/>
                  </a:lnTo>
                  <a:lnTo>
                    <a:pt x="244055" y="53632"/>
                  </a:lnTo>
                  <a:lnTo>
                    <a:pt x="236524" y="57670"/>
                  </a:lnTo>
                  <a:lnTo>
                    <a:pt x="236524" y="195580"/>
                  </a:lnTo>
                  <a:lnTo>
                    <a:pt x="234035" y="196850"/>
                  </a:lnTo>
                  <a:lnTo>
                    <a:pt x="229476" y="196850"/>
                  </a:lnTo>
                  <a:lnTo>
                    <a:pt x="228193" y="195580"/>
                  </a:lnTo>
                  <a:lnTo>
                    <a:pt x="228193" y="193040"/>
                  </a:lnTo>
                  <a:lnTo>
                    <a:pt x="227418" y="190500"/>
                  </a:lnTo>
                  <a:lnTo>
                    <a:pt x="226745" y="189230"/>
                  </a:lnTo>
                  <a:lnTo>
                    <a:pt x="226060" y="187960"/>
                  </a:lnTo>
                  <a:lnTo>
                    <a:pt x="227342" y="185420"/>
                  </a:lnTo>
                  <a:lnTo>
                    <a:pt x="227698" y="182880"/>
                  </a:lnTo>
                  <a:lnTo>
                    <a:pt x="230543" y="184150"/>
                  </a:lnTo>
                  <a:lnTo>
                    <a:pt x="228625" y="186690"/>
                  </a:lnTo>
                  <a:lnTo>
                    <a:pt x="229768" y="186690"/>
                  </a:lnTo>
                  <a:lnTo>
                    <a:pt x="231394" y="187960"/>
                  </a:lnTo>
                  <a:lnTo>
                    <a:pt x="230619" y="189230"/>
                  </a:lnTo>
                  <a:lnTo>
                    <a:pt x="231546" y="191770"/>
                  </a:lnTo>
                  <a:lnTo>
                    <a:pt x="234175" y="191770"/>
                  </a:lnTo>
                  <a:lnTo>
                    <a:pt x="235597" y="193040"/>
                  </a:lnTo>
                  <a:lnTo>
                    <a:pt x="236524" y="195580"/>
                  </a:lnTo>
                  <a:lnTo>
                    <a:pt x="236524" y="57670"/>
                  </a:lnTo>
                  <a:lnTo>
                    <a:pt x="235242" y="58356"/>
                  </a:lnTo>
                  <a:lnTo>
                    <a:pt x="235242" y="160020"/>
                  </a:lnTo>
                  <a:lnTo>
                    <a:pt x="233680" y="162560"/>
                  </a:lnTo>
                  <a:lnTo>
                    <a:pt x="229552" y="161290"/>
                  </a:lnTo>
                  <a:lnTo>
                    <a:pt x="229196" y="162293"/>
                  </a:lnTo>
                  <a:lnTo>
                    <a:pt x="229196" y="175260"/>
                  </a:lnTo>
                  <a:lnTo>
                    <a:pt x="228904" y="176530"/>
                  </a:lnTo>
                  <a:lnTo>
                    <a:pt x="227063" y="177800"/>
                  </a:lnTo>
                  <a:lnTo>
                    <a:pt x="226060" y="180340"/>
                  </a:lnTo>
                  <a:lnTo>
                    <a:pt x="226275" y="182880"/>
                  </a:lnTo>
                  <a:lnTo>
                    <a:pt x="225069" y="184150"/>
                  </a:lnTo>
                  <a:lnTo>
                    <a:pt x="224574" y="183692"/>
                  </a:lnTo>
                  <a:lnTo>
                    <a:pt x="224574" y="191770"/>
                  </a:lnTo>
                  <a:lnTo>
                    <a:pt x="224497" y="195580"/>
                  </a:lnTo>
                  <a:lnTo>
                    <a:pt x="223215" y="195580"/>
                  </a:lnTo>
                  <a:lnTo>
                    <a:pt x="220510" y="194310"/>
                  </a:lnTo>
                  <a:lnTo>
                    <a:pt x="217881" y="194310"/>
                  </a:lnTo>
                  <a:lnTo>
                    <a:pt x="218376" y="199390"/>
                  </a:lnTo>
                  <a:lnTo>
                    <a:pt x="216674" y="200660"/>
                  </a:lnTo>
                  <a:lnTo>
                    <a:pt x="215684" y="199390"/>
                  </a:lnTo>
                  <a:lnTo>
                    <a:pt x="215176" y="195580"/>
                  </a:lnTo>
                  <a:lnTo>
                    <a:pt x="216674" y="193040"/>
                  </a:lnTo>
                  <a:lnTo>
                    <a:pt x="218528" y="190500"/>
                  </a:lnTo>
                  <a:lnTo>
                    <a:pt x="219240" y="190500"/>
                  </a:lnTo>
                  <a:lnTo>
                    <a:pt x="221792" y="189230"/>
                  </a:lnTo>
                  <a:lnTo>
                    <a:pt x="223507" y="189230"/>
                  </a:lnTo>
                  <a:lnTo>
                    <a:pt x="224574" y="191770"/>
                  </a:lnTo>
                  <a:lnTo>
                    <a:pt x="224574" y="183692"/>
                  </a:lnTo>
                  <a:lnTo>
                    <a:pt x="223723" y="182880"/>
                  </a:lnTo>
                  <a:lnTo>
                    <a:pt x="221081" y="180340"/>
                  </a:lnTo>
                  <a:lnTo>
                    <a:pt x="221945" y="179070"/>
                  </a:lnTo>
                  <a:lnTo>
                    <a:pt x="223723" y="177800"/>
                  </a:lnTo>
                  <a:lnTo>
                    <a:pt x="225856" y="176530"/>
                  </a:lnTo>
                  <a:lnTo>
                    <a:pt x="227342" y="175260"/>
                  </a:lnTo>
                  <a:lnTo>
                    <a:pt x="229196" y="175260"/>
                  </a:lnTo>
                  <a:lnTo>
                    <a:pt x="229196" y="162293"/>
                  </a:lnTo>
                  <a:lnTo>
                    <a:pt x="228193" y="165100"/>
                  </a:lnTo>
                  <a:lnTo>
                    <a:pt x="227342" y="163830"/>
                  </a:lnTo>
                  <a:lnTo>
                    <a:pt x="228485" y="161290"/>
                  </a:lnTo>
                  <a:lnTo>
                    <a:pt x="228841" y="161290"/>
                  </a:lnTo>
                  <a:lnTo>
                    <a:pt x="231965" y="160020"/>
                  </a:lnTo>
                  <a:lnTo>
                    <a:pt x="235242" y="160020"/>
                  </a:lnTo>
                  <a:lnTo>
                    <a:pt x="235242" y="58356"/>
                  </a:lnTo>
                  <a:lnTo>
                    <a:pt x="235115" y="58420"/>
                  </a:lnTo>
                  <a:lnTo>
                    <a:pt x="225704" y="64770"/>
                  </a:lnTo>
                  <a:lnTo>
                    <a:pt x="225209" y="65151"/>
                  </a:lnTo>
                  <a:lnTo>
                    <a:pt x="225209" y="171450"/>
                  </a:lnTo>
                  <a:lnTo>
                    <a:pt x="224993" y="173990"/>
                  </a:lnTo>
                  <a:lnTo>
                    <a:pt x="222364" y="175260"/>
                  </a:lnTo>
                  <a:lnTo>
                    <a:pt x="220230" y="173990"/>
                  </a:lnTo>
                  <a:lnTo>
                    <a:pt x="221869" y="171450"/>
                  </a:lnTo>
                  <a:lnTo>
                    <a:pt x="221297" y="170180"/>
                  </a:lnTo>
                  <a:lnTo>
                    <a:pt x="223507" y="170180"/>
                  </a:lnTo>
                  <a:lnTo>
                    <a:pt x="225209" y="171450"/>
                  </a:lnTo>
                  <a:lnTo>
                    <a:pt x="225209" y="65151"/>
                  </a:lnTo>
                  <a:lnTo>
                    <a:pt x="224002" y="66040"/>
                  </a:lnTo>
                  <a:lnTo>
                    <a:pt x="221576" y="66040"/>
                  </a:lnTo>
                  <a:lnTo>
                    <a:pt x="223431" y="68580"/>
                  </a:lnTo>
                  <a:lnTo>
                    <a:pt x="223507" y="71120"/>
                  </a:lnTo>
                  <a:lnTo>
                    <a:pt x="222719" y="69850"/>
                  </a:lnTo>
                  <a:lnTo>
                    <a:pt x="221437" y="67310"/>
                  </a:lnTo>
                  <a:lnTo>
                    <a:pt x="218452" y="68580"/>
                  </a:lnTo>
                  <a:lnTo>
                    <a:pt x="217817" y="68999"/>
                  </a:lnTo>
                  <a:lnTo>
                    <a:pt x="217817" y="172720"/>
                  </a:lnTo>
                  <a:lnTo>
                    <a:pt x="216598" y="175145"/>
                  </a:lnTo>
                  <a:lnTo>
                    <a:pt x="216598" y="189230"/>
                  </a:lnTo>
                  <a:lnTo>
                    <a:pt x="216458" y="191770"/>
                  </a:lnTo>
                  <a:lnTo>
                    <a:pt x="214820" y="190500"/>
                  </a:lnTo>
                  <a:lnTo>
                    <a:pt x="213550" y="191770"/>
                  </a:lnTo>
                  <a:lnTo>
                    <a:pt x="213614" y="190500"/>
                  </a:lnTo>
                  <a:lnTo>
                    <a:pt x="214185" y="189230"/>
                  </a:lnTo>
                  <a:lnTo>
                    <a:pt x="216598" y="189230"/>
                  </a:lnTo>
                  <a:lnTo>
                    <a:pt x="216598" y="175145"/>
                  </a:lnTo>
                  <a:lnTo>
                    <a:pt x="215328" y="175260"/>
                  </a:lnTo>
                  <a:lnTo>
                    <a:pt x="215328" y="181610"/>
                  </a:lnTo>
                  <a:lnTo>
                    <a:pt x="213118" y="184150"/>
                  </a:lnTo>
                  <a:lnTo>
                    <a:pt x="213334" y="180340"/>
                  </a:lnTo>
                  <a:lnTo>
                    <a:pt x="215112" y="179070"/>
                  </a:lnTo>
                  <a:lnTo>
                    <a:pt x="215328" y="181610"/>
                  </a:lnTo>
                  <a:lnTo>
                    <a:pt x="215328" y="175260"/>
                  </a:lnTo>
                  <a:lnTo>
                    <a:pt x="211620" y="175260"/>
                  </a:lnTo>
                  <a:lnTo>
                    <a:pt x="213194" y="172720"/>
                  </a:lnTo>
                  <a:lnTo>
                    <a:pt x="213969" y="171450"/>
                  </a:lnTo>
                  <a:lnTo>
                    <a:pt x="212128" y="170180"/>
                  </a:lnTo>
                  <a:lnTo>
                    <a:pt x="214261" y="170180"/>
                  </a:lnTo>
                  <a:lnTo>
                    <a:pt x="215328" y="173990"/>
                  </a:lnTo>
                  <a:lnTo>
                    <a:pt x="217462" y="170180"/>
                  </a:lnTo>
                  <a:lnTo>
                    <a:pt x="217817" y="172720"/>
                  </a:lnTo>
                  <a:lnTo>
                    <a:pt x="217817" y="68999"/>
                  </a:lnTo>
                  <a:lnTo>
                    <a:pt x="217525" y="69189"/>
                  </a:lnTo>
                  <a:lnTo>
                    <a:pt x="217525" y="167640"/>
                  </a:lnTo>
                  <a:lnTo>
                    <a:pt x="216319" y="168910"/>
                  </a:lnTo>
                  <a:lnTo>
                    <a:pt x="215468" y="166370"/>
                  </a:lnTo>
                  <a:lnTo>
                    <a:pt x="216458" y="166370"/>
                  </a:lnTo>
                  <a:lnTo>
                    <a:pt x="217525" y="167640"/>
                  </a:lnTo>
                  <a:lnTo>
                    <a:pt x="217525" y="69189"/>
                  </a:lnTo>
                  <a:lnTo>
                    <a:pt x="210908" y="73456"/>
                  </a:lnTo>
                  <a:lnTo>
                    <a:pt x="210908" y="184150"/>
                  </a:lnTo>
                  <a:lnTo>
                    <a:pt x="210489" y="185420"/>
                  </a:lnTo>
                  <a:lnTo>
                    <a:pt x="208000" y="185420"/>
                  </a:lnTo>
                  <a:lnTo>
                    <a:pt x="206997" y="186690"/>
                  </a:lnTo>
                  <a:lnTo>
                    <a:pt x="205930" y="186690"/>
                  </a:lnTo>
                  <a:lnTo>
                    <a:pt x="206286" y="187960"/>
                  </a:lnTo>
                  <a:lnTo>
                    <a:pt x="204368" y="190500"/>
                  </a:lnTo>
                  <a:lnTo>
                    <a:pt x="203022" y="190500"/>
                  </a:lnTo>
                  <a:lnTo>
                    <a:pt x="203022" y="193040"/>
                  </a:lnTo>
                  <a:lnTo>
                    <a:pt x="201447" y="195580"/>
                  </a:lnTo>
                  <a:lnTo>
                    <a:pt x="200952" y="196850"/>
                  </a:lnTo>
                  <a:lnTo>
                    <a:pt x="201168" y="199390"/>
                  </a:lnTo>
                  <a:lnTo>
                    <a:pt x="201599" y="201930"/>
                  </a:lnTo>
                  <a:lnTo>
                    <a:pt x="199529" y="203200"/>
                  </a:lnTo>
                  <a:lnTo>
                    <a:pt x="197891" y="200660"/>
                  </a:lnTo>
                  <a:lnTo>
                    <a:pt x="197612" y="198120"/>
                  </a:lnTo>
                  <a:lnTo>
                    <a:pt x="199313" y="195580"/>
                  </a:lnTo>
                  <a:lnTo>
                    <a:pt x="199821" y="191770"/>
                  </a:lnTo>
                  <a:lnTo>
                    <a:pt x="203022" y="193040"/>
                  </a:lnTo>
                  <a:lnTo>
                    <a:pt x="203022" y="190500"/>
                  </a:lnTo>
                  <a:lnTo>
                    <a:pt x="202018" y="190500"/>
                  </a:lnTo>
                  <a:lnTo>
                    <a:pt x="202018" y="189230"/>
                  </a:lnTo>
                  <a:lnTo>
                    <a:pt x="201955" y="186690"/>
                  </a:lnTo>
                  <a:lnTo>
                    <a:pt x="201879" y="185420"/>
                  </a:lnTo>
                  <a:lnTo>
                    <a:pt x="203581" y="185420"/>
                  </a:lnTo>
                  <a:lnTo>
                    <a:pt x="205714" y="184150"/>
                  </a:lnTo>
                  <a:lnTo>
                    <a:pt x="207213" y="180340"/>
                  </a:lnTo>
                  <a:lnTo>
                    <a:pt x="208140" y="177800"/>
                  </a:lnTo>
                  <a:lnTo>
                    <a:pt x="209842" y="177800"/>
                  </a:lnTo>
                  <a:lnTo>
                    <a:pt x="210058" y="179070"/>
                  </a:lnTo>
                  <a:lnTo>
                    <a:pt x="209067" y="182880"/>
                  </a:lnTo>
                  <a:lnTo>
                    <a:pt x="210273" y="184150"/>
                  </a:lnTo>
                  <a:lnTo>
                    <a:pt x="210908" y="184150"/>
                  </a:lnTo>
                  <a:lnTo>
                    <a:pt x="210908" y="73456"/>
                  </a:lnTo>
                  <a:lnTo>
                    <a:pt x="197612" y="82029"/>
                  </a:lnTo>
                  <a:lnTo>
                    <a:pt x="197612" y="187960"/>
                  </a:lnTo>
                  <a:lnTo>
                    <a:pt x="195338" y="189230"/>
                  </a:lnTo>
                  <a:lnTo>
                    <a:pt x="194056" y="189230"/>
                  </a:lnTo>
                  <a:lnTo>
                    <a:pt x="193700" y="187960"/>
                  </a:lnTo>
                  <a:lnTo>
                    <a:pt x="193484" y="185420"/>
                  </a:lnTo>
                  <a:lnTo>
                    <a:pt x="195338" y="185420"/>
                  </a:lnTo>
                  <a:lnTo>
                    <a:pt x="195694" y="187960"/>
                  </a:lnTo>
                  <a:lnTo>
                    <a:pt x="197612" y="187960"/>
                  </a:lnTo>
                  <a:lnTo>
                    <a:pt x="197612" y="82029"/>
                  </a:lnTo>
                  <a:lnTo>
                    <a:pt x="194830" y="83820"/>
                  </a:lnTo>
                  <a:lnTo>
                    <a:pt x="192417" y="85090"/>
                  </a:lnTo>
                  <a:lnTo>
                    <a:pt x="192138" y="85229"/>
                  </a:lnTo>
                  <a:lnTo>
                    <a:pt x="192138" y="222250"/>
                  </a:lnTo>
                  <a:lnTo>
                    <a:pt x="191490" y="223520"/>
                  </a:lnTo>
                  <a:lnTo>
                    <a:pt x="189915" y="222808"/>
                  </a:lnTo>
                  <a:lnTo>
                    <a:pt x="189915" y="229146"/>
                  </a:lnTo>
                  <a:lnTo>
                    <a:pt x="189001" y="227330"/>
                  </a:lnTo>
                  <a:lnTo>
                    <a:pt x="189433" y="224790"/>
                  </a:lnTo>
                  <a:lnTo>
                    <a:pt x="189915" y="229146"/>
                  </a:lnTo>
                  <a:lnTo>
                    <a:pt x="189915" y="222808"/>
                  </a:lnTo>
                  <a:lnTo>
                    <a:pt x="188722" y="222250"/>
                  </a:lnTo>
                  <a:lnTo>
                    <a:pt x="188468" y="220980"/>
                  </a:lnTo>
                  <a:lnTo>
                    <a:pt x="188226" y="219710"/>
                  </a:lnTo>
                  <a:lnTo>
                    <a:pt x="190423" y="220980"/>
                  </a:lnTo>
                  <a:lnTo>
                    <a:pt x="192138" y="222250"/>
                  </a:lnTo>
                  <a:lnTo>
                    <a:pt x="192138" y="85229"/>
                  </a:lnTo>
                  <a:lnTo>
                    <a:pt x="189788" y="86360"/>
                  </a:lnTo>
                  <a:lnTo>
                    <a:pt x="188785" y="87299"/>
                  </a:lnTo>
                  <a:lnTo>
                    <a:pt x="188785" y="118110"/>
                  </a:lnTo>
                  <a:lnTo>
                    <a:pt x="188290" y="119380"/>
                  </a:lnTo>
                  <a:lnTo>
                    <a:pt x="186728" y="118110"/>
                  </a:lnTo>
                  <a:lnTo>
                    <a:pt x="186461" y="116840"/>
                  </a:lnTo>
                  <a:lnTo>
                    <a:pt x="185940" y="114300"/>
                  </a:lnTo>
                  <a:lnTo>
                    <a:pt x="188290" y="113030"/>
                  </a:lnTo>
                  <a:lnTo>
                    <a:pt x="188785" y="118110"/>
                  </a:lnTo>
                  <a:lnTo>
                    <a:pt x="188785" y="87299"/>
                  </a:lnTo>
                  <a:lnTo>
                    <a:pt x="188429" y="87630"/>
                  </a:lnTo>
                  <a:lnTo>
                    <a:pt x="186436" y="86360"/>
                  </a:lnTo>
                  <a:lnTo>
                    <a:pt x="186728" y="88900"/>
                  </a:lnTo>
                  <a:lnTo>
                    <a:pt x="184023" y="86436"/>
                  </a:lnTo>
                  <a:lnTo>
                    <a:pt x="184023" y="120650"/>
                  </a:lnTo>
                  <a:lnTo>
                    <a:pt x="183172" y="123190"/>
                  </a:lnTo>
                  <a:lnTo>
                    <a:pt x="181254" y="121920"/>
                  </a:lnTo>
                  <a:lnTo>
                    <a:pt x="179971" y="120650"/>
                  </a:lnTo>
                  <a:lnTo>
                    <a:pt x="179400" y="120650"/>
                  </a:lnTo>
                  <a:lnTo>
                    <a:pt x="178409" y="121119"/>
                  </a:lnTo>
                  <a:lnTo>
                    <a:pt x="178409" y="168910"/>
                  </a:lnTo>
                  <a:lnTo>
                    <a:pt x="177838" y="171450"/>
                  </a:lnTo>
                  <a:lnTo>
                    <a:pt x="175056" y="171450"/>
                  </a:lnTo>
                  <a:lnTo>
                    <a:pt x="175209" y="168910"/>
                  </a:lnTo>
                  <a:lnTo>
                    <a:pt x="175983" y="167640"/>
                  </a:lnTo>
                  <a:lnTo>
                    <a:pt x="177977" y="166370"/>
                  </a:lnTo>
                  <a:lnTo>
                    <a:pt x="178409" y="168910"/>
                  </a:lnTo>
                  <a:lnTo>
                    <a:pt x="178409" y="121119"/>
                  </a:lnTo>
                  <a:lnTo>
                    <a:pt x="178257" y="121196"/>
                  </a:lnTo>
                  <a:lnTo>
                    <a:pt x="178257" y="127000"/>
                  </a:lnTo>
                  <a:lnTo>
                    <a:pt x="176339" y="125730"/>
                  </a:lnTo>
                  <a:lnTo>
                    <a:pt x="175564" y="123748"/>
                  </a:lnTo>
                  <a:lnTo>
                    <a:pt x="175564" y="128270"/>
                  </a:lnTo>
                  <a:lnTo>
                    <a:pt x="175488" y="129540"/>
                  </a:lnTo>
                  <a:lnTo>
                    <a:pt x="174205" y="128270"/>
                  </a:lnTo>
                  <a:lnTo>
                    <a:pt x="172923" y="127000"/>
                  </a:lnTo>
                  <a:lnTo>
                    <a:pt x="171500" y="125730"/>
                  </a:lnTo>
                  <a:lnTo>
                    <a:pt x="170649" y="123190"/>
                  </a:lnTo>
                  <a:lnTo>
                    <a:pt x="172643" y="125730"/>
                  </a:lnTo>
                  <a:lnTo>
                    <a:pt x="174129" y="127000"/>
                  </a:lnTo>
                  <a:lnTo>
                    <a:pt x="175564" y="128270"/>
                  </a:lnTo>
                  <a:lnTo>
                    <a:pt x="175564" y="123748"/>
                  </a:lnTo>
                  <a:lnTo>
                    <a:pt x="175348" y="123190"/>
                  </a:lnTo>
                  <a:lnTo>
                    <a:pt x="173139" y="123190"/>
                  </a:lnTo>
                  <a:lnTo>
                    <a:pt x="174205" y="121920"/>
                  </a:lnTo>
                  <a:lnTo>
                    <a:pt x="175272" y="120650"/>
                  </a:lnTo>
                  <a:lnTo>
                    <a:pt x="175564" y="120650"/>
                  </a:lnTo>
                  <a:lnTo>
                    <a:pt x="178257" y="127000"/>
                  </a:lnTo>
                  <a:lnTo>
                    <a:pt x="178257" y="121196"/>
                  </a:lnTo>
                  <a:lnTo>
                    <a:pt x="176695" y="121920"/>
                  </a:lnTo>
                  <a:lnTo>
                    <a:pt x="177152" y="120650"/>
                  </a:lnTo>
                  <a:lnTo>
                    <a:pt x="177596" y="119380"/>
                  </a:lnTo>
                  <a:lnTo>
                    <a:pt x="178054" y="118110"/>
                  </a:lnTo>
                  <a:lnTo>
                    <a:pt x="180111" y="116840"/>
                  </a:lnTo>
                  <a:lnTo>
                    <a:pt x="181813" y="116840"/>
                  </a:lnTo>
                  <a:lnTo>
                    <a:pt x="184023" y="120650"/>
                  </a:lnTo>
                  <a:lnTo>
                    <a:pt x="184023" y="86436"/>
                  </a:lnTo>
                  <a:lnTo>
                    <a:pt x="183946" y="88900"/>
                  </a:lnTo>
                  <a:lnTo>
                    <a:pt x="181813" y="87630"/>
                  </a:lnTo>
                  <a:lnTo>
                    <a:pt x="179895" y="88900"/>
                  </a:lnTo>
                  <a:lnTo>
                    <a:pt x="177622" y="88900"/>
                  </a:lnTo>
                  <a:lnTo>
                    <a:pt x="178257" y="90170"/>
                  </a:lnTo>
                  <a:lnTo>
                    <a:pt x="179679" y="93980"/>
                  </a:lnTo>
                  <a:lnTo>
                    <a:pt x="176123" y="93980"/>
                  </a:lnTo>
                  <a:lnTo>
                    <a:pt x="175704" y="95250"/>
                  </a:lnTo>
                  <a:lnTo>
                    <a:pt x="174561" y="95250"/>
                  </a:lnTo>
                  <a:lnTo>
                    <a:pt x="171005" y="93980"/>
                  </a:lnTo>
                  <a:lnTo>
                    <a:pt x="171640" y="97790"/>
                  </a:lnTo>
                  <a:lnTo>
                    <a:pt x="169938" y="100330"/>
                  </a:lnTo>
                  <a:lnTo>
                    <a:pt x="168795" y="100330"/>
                  </a:lnTo>
                  <a:lnTo>
                    <a:pt x="166954" y="99060"/>
                  </a:lnTo>
                  <a:lnTo>
                    <a:pt x="166814" y="98450"/>
                  </a:lnTo>
                  <a:lnTo>
                    <a:pt x="166814" y="137160"/>
                  </a:lnTo>
                  <a:lnTo>
                    <a:pt x="164172" y="134620"/>
                  </a:lnTo>
                  <a:lnTo>
                    <a:pt x="163817" y="133350"/>
                  </a:lnTo>
                  <a:lnTo>
                    <a:pt x="162255" y="132080"/>
                  </a:lnTo>
                  <a:lnTo>
                    <a:pt x="161188" y="129540"/>
                  </a:lnTo>
                  <a:lnTo>
                    <a:pt x="163893" y="128270"/>
                  </a:lnTo>
                  <a:lnTo>
                    <a:pt x="163677" y="130810"/>
                  </a:lnTo>
                  <a:lnTo>
                    <a:pt x="165315" y="132080"/>
                  </a:lnTo>
                  <a:lnTo>
                    <a:pt x="166382" y="133350"/>
                  </a:lnTo>
                  <a:lnTo>
                    <a:pt x="166814" y="137160"/>
                  </a:lnTo>
                  <a:lnTo>
                    <a:pt x="166814" y="98450"/>
                  </a:lnTo>
                  <a:lnTo>
                    <a:pt x="166382" y="96520"/>
                  </a:lnTo>
                  <a:lnTo>
                    <a:pt x="165671" y="95250"/>
                  </a:lnTo>
                  <a:lnTo>
                    <a:pt x="166878" y="92710"/>
                  </a:lnTo>
                  <a:lnTo>
                    <a:pt x="170865" y="90170"/>
                  </a:lnTo>
                  <a:lnTo>
                    <a:pt x="172173" y="88900"/>
                  </a:lnTo>
                  <a:lnTo>
                    <a:pt x="173469" y="87630"/>
                  </a:lnTo>
                  <a:lnTo>
                    <a:pt x="174777" y="86360"/>
                  </a:lnTo>
                  <a:lnTo>
                    <a:pt x="178765" y="83820"/>
                  </a:lnTo>
                  <a:lnTo>
                    <a:pt x="180962" y="81280"/>
                  </a:lnTo>
                  <a:lnTo>
                    <a:pt x="183388" y="81280"/>
                  </a:lnTo>
                  <a:lnTo>
                    <a:pt x="214376" y="58420"/>
                  </a:lnTo>
                  <a:lnTo>
                    <a:pt x="215976" y="57150"/>
                  </a:lnTo>
                  <a:lnTo>
                    <a:pt x="220751" y="53340"/>
                  </a:lnTo>
                  <a:lnTo>
                    <a:pt x="222351" y="52070"/>
                  </a:lnTo>
                  <a:lnTo>
                    <a:pt x="223621" y="50800"/>
                  </a:lnTo>
                  <a:lnTo>
                    <a:pt x="229971" y="44450"/>
                  </a:lnTo>
                  <a:lnTo>
                    <a:pt x="234365" y="40640"/>
                  </a:lnTo>
                  <a:lnTo>
                    <a:pt x="237299" y="38100"/>
                  </a:lnTo>
                  <a:lnTo>
                    <a:pt x="239153" y="35560"/>
                  </a:lnTo>
                  <a:lnTo>
                    <a:pt x="243243" y="31750"/>
                  </a:lnTo>
                  <a:lnTo>
                    <a:pt x="244602" y="30480"/>
                  </a:lnTo>
                  <a:lnTo>
                    <a:pt x="249491" y="22860"/>
                  </a:lnTo>
                  <a:lnTo>
                    <a:pt x="253415" y="16535"/>
                  </a:lnTo>
                  <a:lnTo>
                    <a:pt x="256082" y="7620"/>
                  </a:lnTo>
                  <a:lnTo>
                    <a:pt x="256717" y="7620"/>
                  </a:lnTo>
                  <a:lnTo>
                    <a:pt x="256362" y="11430"/>
                  </a:lnTo>
                  <a:lnTo>
                    <a:pt x="260565" y="12700"/>
                  </a:lnTo>
                  <a:lnTo>
                    <a:pt x="261988" y="10160"/>
                  </a:lnTo>
                  <a:lnTo>
                    <a:pt x="264401" y="7620"/>
                  </a:lnTo>
                  <a:lnTo>
                    <a:pt x="261061" y="7620"/>
                  </a:lnTo>
                  <a:lnTo>
                    <a:pt x="260451" y="5080"/>
                  </a:lnTo>
                  <a:lnTo>
                    <a:pt x="260134" y="3810"/>
                  </a:lnTo>
                  <a:lnTo>
                    <a:pt x="257225" y="5080"/>
                  </a:lnTo>
                  <a:lnTo>
                    <a:pt x="257403" y="3810"/>
                  </a:lnTo>
                  <a:lnTo>
                    <a:pt x="257581" y="2540"/>
                  </a:lnTo>
                  <a:lnTo>
                    <a:pt x="255295" y="3810"/>
                  </a:lnTo>
                  <a:lnTo>
                    <a:pt x="251815" y="0"/>
                  </a:lnTo>
                  <a:lnTo>
                    <a:pt x="249110" y="0"/>
                  </a:lnTo>
                  <a:lnTo>
                    <a:pt x="244563" y="1270"/>
                  </a:lnTo>
                  <a:lnTo>
                    <a:pt x="241998" y="2540"/>
                  </a:lnTo>
                  <a:lnTo>
                    <a:pt x="236169" y="6350"/>
                  </a:lnTo>
                  <a:lnTo>
                    <a:pt x="230974" y="10160"/>
                  </a:lnTo>
                  <a:lnTo>
                    <a:pt x="219443" y="15240"/>
                  </a:lnTo>
                  <a:lnTo>
                    <a:pt x="214401" y="20320"/>
                  </a:lnTo>
                  <a:lnTo>
                    <a:pt x="207784" y="21590"/>
                  </a:lnTo>
                  <a:lnTo>
                    <a:pt x="205867" y="21590"/>
                  </a:lnTo>
                  <a:lnTo>
                    <a:pt x="204292" y="22860"/>
                  </a:lnTo>
                  <a:lnTo>
                    <a:pt x="202590" y="24130"/>
                  </a:lnTo>
                  <a:lnTo>
                    <a:pt x="201739" y="27940"/>
                  </a:lnTo>
                  <a:lnTo>
                    <a:pt x="198323" y="27940"/>
                  </a:lnTo>
                  <a:lnTo>
                    <a:pt x="198247" y="31750"/>
                  </a:lnTo>
                  <a:lnTo>
                    <a:pt x="196900" y="31750"/>
                  </a:lnTo>
                  <a:lnTo>
                    <a:pt x="194830" y="30480"/>
                  </a:lnTo>
                  <a:lnTo>
                    <a:pt x="193344" y="31750"/>
                  </a:lnTo>
                  <a:lnTo>
                    <a:pt x="191922" y="33020"/>
                  </a:lnTo>
                  <a:lnTo>
                    <a:pt x="190423" y="33680"/>
                  </a:lnTo>
                  <a:lnTo>
                    <a:pt x="190423" y="50800"/>
                  </a:lnTo>
                  <a:lnTo>
                    <a:pt x="190144" y="52044"/>
                  </a:lnTo>
                  <a:lnTo>
                    <a:pt x="190004" y="53340"/>
                  </a:lnTo>
                  <a:lnTo>
                    <a:pt x="188366" y="53340"/>
                  </a:lnTo>
                  <a:lnTo>
                    <a:pt x="188150" y="52070"/>
                  </a:lnTo>
                  <a:lnTo>
                    <a:pt x="190423" y="50800"/>
                  </a:lnTo>
                  <a:lnTo>
                    <a:pt x="190423" y="33680"/>
                  </a:lnTo>
                  <a:lnTo>
                    <a:pt x="189001" y="34290"/>
                  </a:lnTo>
                  <a:lnTo>
                    <a:pt x="186804" y="35560"/>
                  </a:lnTo>
                  <a:lnTo>
                    <a:pt x="185166" y="35560"/>
                  </a:lnTo>
                  <a:lnTo>
                    <a:pt x="183883" y="38100"/>
                  </a:lnTo>
                  <a:lnTo>
                    <a:pt x="183095" y="36830"/>
                  </a:lnTo>
                  <a:lnTo>
                    <a:pt x="180327" y="35560"/>
                  </a:lnTo>
                  <a:lnTo>
                    <a:pt x="179260" y="38100"/>
                  </a:lnTo>
                  <a:lnTo>
                    <a:pt x="178409" y="40640"/>
                  </a:lnTo>
                  <a:lnTo>
                    <a:pt x="177838" y="40640"/>
                  </a:lnTo>
                  <a:lnTo>
                    <a:pt x="175920" y="39370"/>
                  </a:lnTo>
                  <a:lnTo>
                    <a:pt x="173355" y="38100"/>
                  </a:lnTo>
                  <a:lnTo>
                    <a:pt x="169087" y="40640"/>
                  </a:lnTo>
                  <a:lnTo>
                    <a:pt x="171005" y="43180"/>
                  </a:lnTo>
                  <a:lnTo>
                    <a:pt x="172072" y="44450"/>
                  </a:lnTo>
                  <a:lnTo>
                    <a:pt x="171932" y="45720"/>
                  </a:lnTo>
                  <a:lnTo>
                    <a:pt x="170370" y="45720"/>
                  </a:lnTo>
                  <a:lnTo>
                    <a:pt x="169227" y="44450"/>
                  </a:lnTo>
                  <a:lnTo>
                    <a:pt x="167373" y="41910"/>
                  </a:lnTo>
                  <a:lnTo>
                    <a:pt x="167017" y="41910"/>
                  </a:lnTo>
                  <a:lnTo>
                    <a:pt x="165392" y="44450"/>
                  </a:lnTo>
                  <a:lnTo>
                    <a:pt x="164744" y="45720"/>
                  </a:lnTo>
                  <a:lnTo>
                    <a:pt x="164172" y="46990"/>
                  </a:lnTo>
                  <a:lnTo>
                    <a:pt x="163893" y="46774"/>
                  </a:lnTo>
                  <a:lnTo>
                    <a:pt x="163893" y="97790"/>
                  </a:lnTo>
                  <a:lnTo>
                    <a:pt x="159842" y="97790"/>
                  </a:lnTo>
                  <a:lnTo>
                    <a:pt x="159842" y="99060"/>
                  </a:lnTo>
                  <a:lnTo>
                    <a:pt x="162394" y="104140"/>
                  </a:lnTo>
                  <a:lnTo>
                    <a:pt x="160616" y="103187"/>
                  </a:lnTo>
                  <a:lnTo>
                    <a:pt x="160616" y="139700"/>
                  </a:lnTo>
                  <a:lnTo>
                    <a:pt x="160121" y="140449"/>
                  </a:lnTo>
                  <a:lnTo>
                    <a:pt x="160121" y="171450"/>
                  </a:lnTo>
                  <a:lnTo>
                    <a:pt x="159270" y="172720"/>
                  </a:lnTo>
                  <a:lnTo>
                    <a:pt x="155778" y="172720"/>
                  </a:lnTo>
                  <a:lnTo>
                    <a:pt x="156476" y="171450"/>
                  </a:lnTo>
                  <a:lnTo>
                    <a:pt x="157848" y="168910"/>
                  </a:lnTo>
                  <a:lnTo>
                    <a:pt x="159981" y="168910"/>
                  </a:lnTo>
                  <a:lnTo>
                    <a:pt x="160121" y="171450"/>
                  </a:lnTo>
                  <a:lnTo>
                    <a:pt x="160121" y="140449"/>
                  </a:lnTo>
                  <a:lnTo>
                    <a:pt x="159766" y="140970"/>
                  </a:lnTo>
                  <a:lnTo>
                    <a:pt x="158483" y="140970"/>
                  </a:lnTo>
                  <a:lnTo>
                    <a:pt x="157962" y="139700"/>
                  </a:lnTo>
                  <a:lnTo>
                    <a:pt x="157441" y="138430"/>
                  </a:lnTo>
                  <a:lnTo>
                    <a:pt x="156921" y="137160"/>
                  </a:lnTo>
                  <a:lnTo>
                    <a:pt x="159626" y="135890"/>
                  </a:lnTo>
                  <a:lnTo>
                    <a:pt x="160045" y="138430"/>
                  </a:lnTo>
                  <a:lnTo>
                    <a:pt x="160616" y="139700"/>
                  </a:lnTo>
                  <a:lnTo>
                    <a:pt x="160616" y="103187"/>
                  </a:lnTo>
                  <a:lnTo>
                    <a:pt x="160045" y="102870"/>
                  </a:lnTo>
                  <a:lnTo>
                    <a:pt x="159054" y="101600"/>
                  </a:lnTo>
                  <a:lnTo>
                    <a:pt x="157708" y="99682"/>
                  </a:lnTo>
                  <a:lnTo>
                    <a:pt x="157708" y="111760"/>
                  </a:lnTo>
                  <a:lnTo>
                    <a:pt x="155854" y="111760"/>
                  </a:lnTo>
                  <a:lnTo>
                    <a:pt x="155854" y="144780"/>
                  </a:lnTo>
                  <a:lnTo>
                    <a:pt x="154000" y="143510"/>
                  </a:lnTo>
                  <a:lnTo>
                    <a:pt x="150736" y="143510"/>
                  </a:lnTo>
                  <a:lnTo>
                    <a:pt x="151015" y="140970"/>
                  </a:lnTo>
                  <a:lnTo>
                    <a:pt x="151155" y="139700"/>
                  </a:lnTo>
                  <a:lnTo>
                    <a:pt x="152933" y="140970"/>
                  </a:lnTo>
                  <a:lnTo>
                    <a:pt x="154647" y="142240"/>
                  </a:lnTo>
                  <a:lnTo>
                    <a:pt x="155854" y="144780"/>
                  </a:lnTo>
                  <a:lnTo>
                    <a:pt x="155854" y="111760"/>
                  </a:lnTo>
                  <a:lnTo>
                    <a:pt x="153581" y="111760"/>
                  </a:lnTo>
                  <a:lnTo>
                    <a:pt x="153504" y="107950"/>
                  </a:lnTo>
                  <a:lnTo>
                    <a:pt x="150939" y="106680"/>
                  </a:lnTo>
                  <a:lnTo>
                    <a:pt x="149517" y="109220"/>
                  </a:lnTo>
                  <a:lnTo>
                    <a:pt x="150799" y="111760"/>
                  </a:lnTo>
                  <a:lnTo>
                    <a:pt x="152577" y="114300"/>
                  </a:lnTo>
                  <a:lnTo>
                    <a:pt x="149517" y="112280"/>
                  </a:lnTo>
                  <a:lnTo>
                    <a:pt x="149517" y="144780"/>
                  </a:lnTo>
                  <a:lnTo>
                    <a:pt x="147243" y="144780"/>
                  </a:lnTo>
                  <a:lnTo>
                    <a:pt x="146672" y="144322"/>
                  </a:lnTo>
                  <a:lnTo>
                    <a:pt x="146672" y="181610"/>
                  </a:lnTo>
                  <a:lnTo>
                    <a:pt x="142913" y="182880"/>
                  </a:lnTo>
                  <a:lnTo>
                    <a:pt x="141274" y="184150"/>
                  </a:lnTo>
                  <a:lnTo>
                    <a:pt x="143332" y="185420"/>
                  </a:lnTo>
                  <a:lnTo>
                    <a:pt x="146532" y="185420"/>
                  </a:lnTo>
                  <a:lnTo>
                    <a:pt x="146177" y="187960"/>
                  </a:lnTo>
                  <a:lnTo>
                    <a:pt x="145961" y="189230"/>
                  </a:lnTo>
                  <a:lnTo>
                    <a:pt x="143827" y="189230"/>
                  </a:lnTo>
                  <a:lnTo>
                    <a:pt x="143268" y="187960"/>
                  </a:lnTo>
                  <a:lnTo>
                    <a:pt x="142341" y="186690"/>
                  </a:lnTo>
                  <a:lnTo>
                    <a:pt x="141770" y="186690"/>
                  </a:lnTo>
                  <a:lnTo>
                    <a:pt x="141770" y="191770"/>
                  </a:lnTo>
                  <a:lnTo>
                    <a:pt x="141770" y="193040"/>
                  </a:lnTo>
                  <a:lnTo>
                    <a:pt x="140779" y="193040"/>
                  </a:lnTo>
                  <a:lnTo>
                    <a:pt x="139420" y="191770"/>
                  </a:lnTo>
                  <a:lnTo>
                    <a:pt x="137426" y="190500"/>
                  </a:lnTo>
                  <a:lnTo>
                    <a:pt x="135585" y="189230"/>
                  </a:lnTo>
                  <a:lnTo>
                    <a:pt x="137782" y="189230"/>
                  </a:lnTo>
                  <a:lnTo>
                    <a:pt x="141198" y="190500"/>
                  </a:lnTo>
                  <a:lnTo>
                    <a:pt x="141770" y="191770"/>
                  </a:lnTo>
                  <a:lnTo>
                    <a:pt x="141770" y="186690"/>
                  </a:lnTo>
                  <a:lnTo>
                    <a:pt x="139280" y="186690"/>
                  </a:lnTo>
                  <a:lnTo>
                    <a:pt x="139319" y="182880"/>
                  </a:lnTo>
                  <a:lnTo>
                    <a:pt x="139344" y="181610"/>
                  </a:lnTo>
                  <a:lnTo>
                    <a:pt x="141490" y="180340"/>
                  </a:lnTo>
                  <a:lnTo>
                    <a:pt x="142697" y="179070"/>
                  </a:lnTo>
                  <a:lnTo>
                    <a:pt x="143141" y="177800"/>
                  </a:lnTo>
                  <a:lnTo>
                    <a:pt x="144043" y="175260"/>
                  </a:lnTo>
                  <a:lnTo>
                    <a:pt x="145110" y="177800"/>
                  </a:lnTo>
                  <a:lnTo>
                    <a:pt x="146672" y="181610"/>
                  </a:lnTo>
                  <a:lnTo>
                    <a:pt x="146672" y="144322"/>
                  </a:lnTo>
                  <a:lnTo>
                    <a:pt x="145961" y="143738"/>
                  </a:lnTo>
                  <a:lnTo>
                    <a:pt x="145961" y="152400"/>
                  </a:lnTo>
                  <a:lnTo>
                    <a:pt x="144614" y="152400"/>
                  </a:lnTo>
                  <a:lnTo>
                    <a:pt x="142836" y="151130"/>
                  </a:lnTo>
                  <a:lnTo>
                    <a:pt x="142405" y="152400"/>
                  </a:lnTo>
                  <a:lnTo>
                    <a:pt x="145542" y="153670"/>
                  </a:lnTo>
                  <a:lnTo>
                    <a:pt x="145046" y="153974"/>
                  </a:lnTo>
                  <a:lnTo>
                    <a:pt x="145046" y="166370"/>
                  </a:lnTo>
                  <a:lnTo>
                    <a:pt x="144894" y="167640"/>
                  </a:lnTo>
                  <a:lnTo>
                    <a:pt x="144894" y="171450"/>
                  </a:lnTo>
                  <a:lnTo>
                    <a:pt x="144348" y="170180"/>
                  </a:lnTo>
                  <a:lnTo>
                    <a:pt x="143268" y="167640"/>
                  </a:lnTo>
                  <a:lnTo>
                    <a:pt x="144259" y="166370"/>
                  </a:lnTo>
                  <a:lnTo>
                    <a:pt x="145046" y="166370"/>
                  </a:lnTo>
                  <a:lnTo>
                    <a:pt x="145046" y="153974"/>
                  </a:lnTo>
                  <a:lnTo>
                    <a:pt x="143471" y="154914"/>
                  </a:lnTo>
                  <a:lnTo>
                    <a:pt x="143471" y="157480"/>
                  </a:lnTo>
                  <a:lnTo>
                    <a:pt x="141909" y="156210"/>
                  </a:lnTo>
                  <a:lnTo>
                    <a:pt x="139090" y="157403"/>
                  </a:lnTo>
                  <a:lnTo>
                    <a:pt x="135864" y="159766"/>
                  </a:lnTo>
                  <a:lnTo>
                    <a:pt x="135864" y="173990"/>
                  </a:lnTo>
                  <a:lnTo>
                    <a:pt x="135229" y="175260"/>
                  </a:lnTo>
                  <a:lnTo>
                    <a:pt x="131673" y="173075"/>
                  </a:lnTo>
                  <a:lnTo>
                    <a:pt x="131673" y="200660"/>
                  </a:lnTo>
                  <a:lnTo>
                    <a:pt x="129679" y="200660"/>
                  </a:lnTo>
                  <a:lnTo>
                    <a:pt x="128536" y="199390"/>
                  </a:lnTo>
                  <a:lnTo>
                    <a:pt x="128181" y="198120"/>
                  </a:lnTo>
                  <a:lnTo>
                    <a:pt x="127825" y="196850"/>
                  </a:lnTo>
                  <a:lnTo>
                    <a:pt x="129819" y="198120"/>
                  </a:lnTo>
                  <a:lnTo>
                    <a:pt x="131102" y="198120"/>
                  </a:lnTo>
                  <a:lnTo>
                    <a:pt x="131673" y="200660"/>
                  </a:lnTo>
                  <a:lnTo>
                    <a:pt x="131673" y="173075"/>
                  </a:lnTo>
                  <a:lnTo>
                    <a:pt x="131102" y="172720"/>
                  </a:lnTo>
                  <a:lnTo>
                    <a:pt x="131597" y="170180"/>
                  </a:lnTo>
                  <a:lnTo>
                    <a:pt x="133159" y="171450"/>
                  </a:lnTo>
                  <a:lnTo>
                    <a:pt x="135864" y="173990"/>
                  </a:lnTo>
                  <a:lnTo>
                    <a:pt x="135864" y="159766"/>
                  </a:lnTo>
                  <a:lnTo>
                    <a:pt x="135623" y="159931"/>
                  </a:lnTo>
                  <a:lnTo>
                    <a:pt x="134442" y="162560"/>
                  </a:lnTo>
                  <a:lnTo>
                    <a:pt x="132448" y="162560"/>
                  </a:lnTo>
                  <a:lnTo>
                    <a:pt x="130606" y="163830"/>
                  </a:lnTo>
                  <a:lnTo>
                    <a:pt x="131876" y="161290"/>
                  </a:lnTo>
                  <a:lnTo>
                    <a:pt x="130962" y="158750"/>
                  </a:lnTo>
                  <a:lnTo>
                    <a:pt x="129324" y="156210"/>
                  </a:lnTo>
                  <a:lnTo>
                    <a:pt x="130175" y="154940"/>
                  </a:lnTo>
                  <a:lnTo>
                    <a:pt x="131953" y="157480"/>
                  </a:lnTo>
                  <a:lnTo>
                    <a:pt x="135547" y="159994"/>
                  </a:lnTo>
                  <a:lnTo>
                    <a:pt x="136296" y="158750"/>
                  </a:lnTo>
                  <a:lnTo>
                    <a:pt x="135585" y="156210"/>
                  </a:lnTo>
                  <a:lnTo>
                    <a:pt x="138938" y="157403"/>
                  </a:lnTo>
                  <a:lnTo>
                    <a:pt x="139090" y="156210"/>
                  </a:lnTo>
                  <a:lnTo>
                    <a:pt x="139255" y="154940"/>
                  </a:lnTo>
                  <a:lnTo>
                    <a:pt x="139420" y="153670"/>
                  </a:lnTo>
                  <a:lnTo>
                    <a:pt x="143471" y="157480"/>
                  </a:lnTo>
                  <a:lnTo>
                    <a:pt x="143471" y="154914"/>
                  </a:lnTo>
                  <a:lnTo>
                    <a:pt x="140919" y="152400"/>
                  </a:lnTo>
                  <a:lnTo>
                    <a:pt x="140423" y="148590"/>
                  </a:lnTo>
                  <a:lnTo>
                    <a:pt x="139661" y="147624"/>
                  </a:lnTo>
                  <a:lnTo>
                    <a:pt x="141770" y="148590"/>
                  </a:lnTo>
                  <a:lnTo>
                    <a:pt x="143827" y="149860"/>
                  </a:lnTo>
                  <a:lnTo>
                    <a:pt x="145681" y="151130"/>
                  </a:lnTo>
                  <a:lnTo>
                    <a:pt x="145961" y="152400"/>
                  </a:lnTo>
                  <a:lnTo>
                    <a:pt x="145961" y="143738"/>
                  </a:lnTo>
                  <a:lnTo>
                    <a:pt x="145681" y="143510"/>
                  </a:lnTo>
                  <a:lnTo>
                    <a:pt x="144183" y="142240"/>
                  </a:lnTo>
                  <a:lnTo>
                    <a:pt x="143624" y="140970"/>
                  </a:lnTo>
                  <a:lnTo>
                    <a:pt x="145681" y="140970"/>
                  </a:lnTo>
                  <a:lnTo>
                    <a:pt x="147027" y="142240"/>
                  </a:lnTo>
                  <a:lnTo>
                    <a:pt x="148526" y="143510"/>
                  </a:lnTo>
                  <a:lnTo>
                    <a:pt x="149517" y="144780"/>
                  </a:lnTo>
                  <a:lnTo>
                    <a:pt x="149517" y="112280"/>
                  </a:lnTo>
                  <a:lnTo>
                    <a:pt x="148742" y="111760"/>
                  </a:lnTo>
                  <a:lnTo>
                    <a:pt x="147459" y="109220"/>
                  </a:lnTo>
                  <a:lnTo>
                    <a:pt x="148031" y="106680"/>
                  </a:lnTo>
                  <a:lnTo>
                    <a:pt x="150088" y="105410"/>
                  </a:lnTo>
                  <a:lnTo>
                    <a:pt x="154355" y="101600"/>
                  </a:lnTo>
                  <a:lnTo>
                    <a:pt x="154000" y="105410"/>
                  </a:lnTo>
                  <a:lnTo>
                    <a:pt x="156997" y="107950"/>
                  </a:lnTo>
                  <a:lnTo>
                    <a:pt x="157708" y="111760"/>
                  </a:lnTo>
                  <a:lnTo>
                    <a:pt x="157708" y="99682"/>
                  </a:lnTo>
                  <a:lnTo>
                    <a:pt x="157276" y="99060"/>
                  </a:lnTo>
                  <a:lnTo>
                    <a:pt x="159270" y="97790"/>
                  </a:lnTo>
                  <a:lnTo>
                    <a:pt x="161264" y="96520"/>
                  </a:lnTo>
                  <a:lnTo>
                    <a:pt x="162890" y="95250"/>
                  </a:lnTo>
                  <a:lnTo>
                    <a:pt x="163753" y="95250"/>
                  </a:lnTo>
                  <a:lnTo>
                    <a:pt x="163893" y="97790"/>
                  </a:lnTo>
                  <a:lnTo>
                    <a:pt x="163893" y="46774"/>
                  </a:lnTo>
                  <a:lnTo>
                    <a:pt x="163753" y="46672"/>
                  </a:lnTo>
                  <a:lnTo>
                    <a:pt x="163753" y="67310"/>
                  </a:lnTo>
                  <a:lnTo>
                    <a:pt x="161683" y="67310"/>
                  </a:lnTo>
                  <a:lnTo>
                    <a:pt x="160261" y="66040"/>
                  </a:lnTo>
                  <a:lnTo>
                    <a:pt x="160794" y="64770"/>
                  </a:lnTo>
                  <a:lnTo>
                    <a:pt x="161328" y="63500"/>
                  </a:lnTo>
                  <a:lnTo>
                    <a:pt x="163753" y="67310"/>
                  </a:lnTo>
                  <a:lnTo>
                    <a:pt x="163753" y="46672"/>
                  </a:lnTo>
                  <a:lnTo>
                    <a:pt x="162534" y="45720"/>
                  </a:lnTo>
                  <a:lnTo>
                    <a:pt x="161328" y="45720"/>
                  </a:lnTo>
                  <a:lnTo>
                    <a:pt x="160477" y="48260"/>
                  </a:lnTo>
                  <a:lnTo>
                    <a:pt x="159410" y="46990"/>
                  </a:lnTo>
                  <a:lnTo>
                    <a:pt x="156070" y="45720"/>
                  </a:lnTo>
                  <a:lnTo>
                    <a:pt x="156070" y="55880"/>
                  </a:lnTo>
                  <a:lnTo>
                    <a:pt x="155498" y="55880"/>
                  </a:lnTo>
                  <a:lnTo>
                    <a:pt x="154927" y="56299"/>
                  </a:lnTo>
                  <a:lnTo>
                    <a:pt x="154927" y="77470"/>
                  </a:lnTo>
                  <a:lnTo>
                    <a:pt x="153720" y="80010"/>
                  </a:lnTo>
                  <a:lnTo>
                    <a:pt x="151803" y="80010"/>
                  </a:lnTo>
                  <a:lnTo>
                    <a:pt x="147955" y="77470"/>
                  </a:lnTo>
                  <a:lnTo>
                    <a:pt x="149669" y="77470"/>
                  </a:lnTo>
                  <a:lnTo>
                    <a:pt x="150736" y="74930"/>
                  </a:lnTo>
                  <a:lnTo>
                    <a:pt x="153085" y="76200"/>
                  </a:lnTo>
                  <a:lnTo>
                    <a:pt x="154927" y="77470"/>
                  </a:lnTo>
                  <a:lnTo>
                    <a:pt x="154927" y="56299"/>
                  </a:lnTo>
                  <a:lnTo>
                    <a:pt x="153720" y="57150"/>
                  </a:lnTo>
                  <a:lnTo>
                    <a:pt x="151295" y="57150"/>
                  </a:lnTo>
                  <a:lnTo>
                    <a:pt x="151371" y="54610"/>
                  </a:lnTo>
                  <a:lnTo>
                    <a:pt x="152628" y="50863"/>
                  </a:lnTo>
                  <a:lnTo>
                    <a:pt x="154571" y="53340"/>
                  </a:lnTo>
                  <a:lnTo>
                    <a:pt x="156070" y="55880"/>
                  </a:lnTo>
                  <a:lnTo>
                    <a:pt x="156070" y="45720"/>
                  </a:lnTo>
                  <a:lnTo>
                    <a:pt x="155638" y="45720"/>
                  </a:lnTo>
                  <a:lnTo>
                    <a:pt x="155930" y="48260"/>
                  </a:lnTo>
                  <a:lnTo>
                    <a:pt x="155854" y="49530"/>
                  </a:lnTo>
                  <a:lnTo>
                    <a:pt x="151866" y="46990"/>
                  </a:lnTo>
                  <a:lnTo>
                    <a:pt x="152565" y="50698"/>
                  </a:lnTo>
                  <a:lnTo>
                    <a:pt x="150228" y="48260"/>
                  </a:lnTo>
                  <a:lnTo>
                    <a:pt x="147815" y="49530"/>
                  </a:lnTo>
                  <a:lnTo>
                    <a:pt x="147815" y="85090"/>
                  </a:lnTo>
                  <a:lnTo>
                    <a:pt x="146532" y="85852"/>
                  </a:lnTo>
                  <a:lnTo>
                    <a:pt x="146532" y="116840"/>
                  </a:lnTo>
                  <a:lnTo>
                    <a:pt x="145605" y="118110"/>
                  </a:lnTo>
                  <a:lnTo>
                    <a:pt x="144183" y="118110"/>
                  </a:lnTo>
                  <a:lnTo>
                    <a:pt x="143268" y="115570"/>
                  </a:lnTo>
                  <a:lnTo>
                    <a:pt x="142265" y="115150"/>
                  </a:lnTo>
                  <a:lnTo>
                    <a:pt x="142265" y="125730"/>
                  </a:lnTo>
                  <a:lnTo>
                    <a:pt x="140131" y="123190"/>
                  </a:lnTo>
                  <a:lnTo>
                    <a:pt x="140131" y="143510"/>
                  </a:lnTo>
                  <a:lnTo>
                    <a:pt x="139115" y="146926"/>
                  </a:lnTo>
                  <a:lnTo>
                    <a:pt x="138430" y="146050"/>
                  </a:lnTo>
                  <a:lnTo>
                    <a:pt x="137782" y="144780"/>
                  </a:lnTo>
                  <a:lnTo>
                    <a:pt x="140131" y="143510"/>
                  </a:lnTo>
                  <a:lnTo>
                    <a:pt x="140131" y="123190"/>
                  </a:lnTo>
                  <a:lnTo>
                    <a:pt x="141274" y="123190"/>
                  </a:lnTo>
                  <a:lnTo>
                    <a:pt x="142265" y="125730"/>
                  </a:lnTo>
                  <a:lnTo>
                    <a:pt x="142265" y="115150"/>
                  </a:lnTo>
                  <a:lnTo>
                    <a:pt x="141554" y="114846"/>
                  </a:lnTo>
                  <a:lnTo>
                    <a:pt x="141554" y="119380"/>
                  </a:lnTo>
                  <a:lnTo>
                    <a:pt x="139280" y="119380"/>
                  </a:lnTo>
                  <a:lnTo>
                    <a:pt x="137426" y="116840"/>
                  </a:lnTo>
                  <a:lnTo>
                    <a:pt x="136499" y="115570"/>
                  </a:lnTo>
                  <a:lnTo>
                    <a:pt x="138785" y="113030"/>
                  </a:lnTo>
                  <a:lnTo>
                    <a:pt x="140131" y="114300"/>
                  </a:lnTo>
                  <a:lnTo>
                    <a:pt x="141274" y="118110"/>
                  </a:lnTo>
                  <a:lnTo>
                    <a:pt x="141554" y="119380"/>
                  </a:lnTo>
                  <a:lnTo>
                    <a:pt x="141554" y="114846"/>
                  </a:lnTo>
                  <a:lnTo>
                    <a:pt x="140271" y="114300"/>
                  </a:lnTo>
                  <a:lnTo>
                    <a:pt x="139776" y="110490"/>
                  </a:lnTo>
                  <a:lnTo>
                    <a:pt x="141770" y="111760"/>
                  </a:lnTo>
                  <a:lnTo>
                    <a:pt x="142201" y="110490"/>
                  </a:lnTo>
                  <a:lnTo>
                    <a:pt x="142621" y="109220"/>
                  </a:lnTo>
                  <a:lnTo>
                    <a:pt x="144119" y="109220"/>
                  </a:lnTo>
                  <a:lnTo>
                    <a:pt x="145402" y="111760"/>
                  </a:lnTo>
                  <a:lnTo>
                    <a:pt x="145757" y="114300"/>
                  </a:lnTo>
                  <a:lnTo>
                    <a:pt x="146532" y="116840"/>
                  </a:lnTo>
                  <a:lnTo>
                    <a:pt x="146532" y="85852"/>
                  </a:lnTo>
                  <a:lnTo>
                    <a:pt x="143471" y="87630"/>
                  </a:lnTo>
                  <a:lnTo>
                    <a:pt x="142481" y="86829"/>
                  </a:lnTo>
                  <a:lnTo>
                    <a:pt x="142481" y="101600"/>
                  </a:lnTo>
                  <a:lnTo>
                    <a:pt x="140068" y="100330"/>
                  </a:lnTo>
                  <a:lnTo>
                    <a:pt x="139141" y="99060"/>
                  </a:lnTo>
                  <a:lnTo>
                    <a:pt x="137858" y="97790"/>
                  </a:lnTo>
                  <a:lnTo>
                    <a:pt x="140423" y="97790"/>
                  </a:lnTo>
                  <a:lnTo>
                    <a:pt x="140982" y="99060"/>
                  </a:lnTo>
                  <a:lnTo>
                    <a:pt x="142481" y="101600"/>
                  </a:lnTo>
                  <a:lnTo>
                    <a:pt x="142481" y="86829"/>
                  </a:lnTo>
                  <a:lnTo>
                    <a:pt x="141909" y="86360"/>
                  </a:lnTo>
                  <a:lnTo>
                    <a:pt x="139700" y="88900"/>
                  </a:lnTo>
                  <a:lnTo>
                    <a:pt x="138785" y="87274"/>
                  </a:lnTo>
                  <a:lnTo>
                    <a:pt x="138785" y="91440"/>
                  </a:lnTo>
                  <a:lnTo>
                    <a:pt x="137363" y="92710"/>
                  </a:lnTo>
                  <a:lnTo>
                    <a:pt x="136436" y="91884"/>
                  </a:lnTo>
                  <a:lnTo>
                    <a:pt x="136436" y="119380"/>
                  </a:lnTo>
                  <a:lnTo>
                    <a:pt x="134721" y="121920"/>
                  </a:lnTo>
                  <a:lnTo>
                    <a:pt x="135724" y="119380"/>
                  </a:lnTo>
                  <a:lnTo>
                    <a:pt x="133946" y="119380"/>
                  </a:lnTo>
                  <a:lnTo>
                    <a:pt x="133769" y="118110"/>
                  </a:lnTo>
                  <a:lnTo>
                    <a:pt x="133591" y="116840"/>
                  </a:lnTo>
                  <a:lnTo>
                    <a:pt x="136436" y="119380"/>
                  </a:lnTo>
                  <a:lnTo>
                    <a:pt x="136436" y="91884"/>
                  </a:lnTo>
                  <a:lnTo>
                    <a:pt x="135940" y="91440"/>
                  </a:lnTo>
                  <a:lnTo>
                    <a:pt x="132384" y="91440"/>
                  </a:lnTo>
                  <a:lnTo>
                    <a:pt x="133654" y="93980"/>
                  </a:lnTo>
                  <a:lnTo>
                    <a:pt x="134226" y="96520"/>
                  </a:lnTo>
                  <a:lnTo>
                    <a:pt x="132664" y="95491"/>
                  </a:lnTo>
                  <a:lnTo>
                    <a:pt x="132664" y="152400"/>
                  </a:lnTo>
                  <a:lnTo>
                    <a:pt x="131241" y="152400"/>
                  </a:lnTo>
                  <a:lnTo>
                    <a:pt x="130035" y="151130"/>
                  </a:lnTo>
                  <a:lnTo>
                    <a:pt x="129108" y="149860"/>
                  </a:lnTo>
                  <a:lnTo>
                    <a:pt x="131381" y="149860"/>
                  </a:lnTo>
                  <a:lnTo>
                    <a:pt x="131737" y="151130"/>
                  </a:lnTo>
                  <a:lnTo>
                    <a:pt x="132664" y="152400"/>
                  </a:lnTo>
                  <a:lnTo>
                    <a:pt x="132664" y="95491"/>
                  </a:lnTo>
                  <a:lnTo>
                    <a:pt x="132308" y="95250"/>
                  </a:lnTo>
                  <a:lnTo>
                    <a:pt x="132232" y="123190"/>
                  </a:lnTo>
                  <a:lnTo>
                    <a:pt x="127965" y="123190"/>
                  </a:lnTo>
                  <a:lnTo>
                    <a:pt x="127965" y="156210"/>
                  </a:lnTo>
                  <a:lnTo>
                    <a:pt x="126187" y="156210"/>
                  </a:lnTo>
                  <a:lnTo>
                    <a:pt x="125476" y="154940"/>
                  </a:lnTo>
                  <a:lnTo>
                    <a:pt x="124841" y="153670"/>
                  </a:lnTo>
                  <a:lnTo>
                    <a:pt x="126047" y="153670"/>
                  </a:lnTo>
                  <a:lnTo>
                    <a:pt x="127469" y="154940"/>
                  </a:lnTo>
                  <a:lnTo>
                    <a:pt x="127965" y="156210"/>
                  </a:lnTo>
                  <a:lnTo>
                    <a:pt x="127965" y="123190"/>
                  </a:lnTo>
                  <a:lnTo>
                    <a:pt x="126403" y="123190"/>
                  </a:lnTo>
                  <a:lnTo>
                    <a:pt x="126898" y="127000"/>
                  </a:lnTo>
                  <a:lnTo>
                    <a:pt x="125514" y="125730"/>
                  </a:lnTo>
                  <a:lnTo>
                    <a:pt x="124625" y="124917"/>
                  </a:lnTo>
                  <a:lnTo>
                    <a:pt x="124625" y="129540"/>
                  </a:lnTo>
                  <a:lnTo>
                    <a:pt x="122491" y="128270"/>
                  </a:lnTo>
                  <a:lnTo>
                    <a:pt x="121564" y="129540"/>
                  </a:lnTo>
                  <a:lnTo>
                    <a:pt x="120713" y="128270"/>
                  </a:lnTo>
                  <a:lnTo>
                    <a:pt x="120929" y="127000"/>
                  </a:lnTo>
                  <a:lnTo>
                    <a:pt x="122491" y="125730"/>
                  </a:lnTo>
                  <a:lnTo>
                    <a:pt x="124053" y="127000"/>
                  </a:lnTo>
                  <a:lnTo>
                    <a:pt x="124625" y="129540"/>
                  </a:lnTo>
                  <a:lnTo>
                    <a:pt x="124625" y="124917"/>
                  </a:lnTo>
                  <a:lnTo>
                    <a:pt x="124129" y="124460"/>
                  </a:lnTo>
                  <a:lnTo>
                    <a:pt x="126263" y="123190"/>
                  </a:lnTo>
                  <a:lnTo>
                    <a:pt x="127635" y="121920"/>
                  </a:lnTo>
                  <a:lnTo>
                    <a:pt x="129006" y="120650"/>
                  </a:lnTo>
                  <a:lnTo>
                    <a:pt x="130390" y="119380"/>
                  </a:lnTo>
                  <a:lnTo>
                    <a:pt x="132232" y="123190"/>
                  </a:lnTo>
                  <a:lnTo>
                    <a:pt x="132232" y="95173"/>
                  </a:lnTo>
                  <a:lnTo>
                    <a:pt x="131102" y="93980"/>
                  </a:lnTo>
                  <a:lnTo>
                    <a:pt x="130098" y="92710"/>
                  </a:lnTo>
                  <a:lnTo>
                    <a:pt x="127469" y="92710"/>
                  </a:lnTo>
                  <a:lnTo>
                    <a:pt x="126187" y="90170"/>
                  </a:lnTo>
                  <a:lnTo>
                    <a:pt x="126326" y="87630"/>
                  </a:lnTo>
                  <a:lnTo>
                    <a:pt x="127254" y="88900"/>
                  </a:lnTo>
                  <a:lnTo>
                    <a:pt x="129819" y="88900"/>
                  </a:lnTo>
                  <a:lnTo>
                    <a:pt x="132308" y="90170"/>
                  </a:lnTo>
                  <a:lnTo>
                    <a:pt x="132308" y="87630"/>
                  </a:lnTo>
                  <a:lnTo>
                    <a:pt x="132308" y="86360"/>
                  </a:lnTo>
                  <a:lnTo>
                    <a:pt x="133946" y="86360"/>
                  </a:lnTo>
                  <a:lnTo>
                    <a:pt x="136436" y="87630"/>
                  </a:lnTo>
                  <a:lnTo>
                    <a:pt x="137071" y="90170"/>
                  </a:lnTo>
                  <a:lnTo>
                    <a:pt x="138785" y="91440"/>
                  </a:lnTo>
                  <a:lnTo>
                    <a:pt x="138785" y="87274"/>
                  </a:lnTo>
                  <a:lnTo>
                    <a:pt x="138277" y="86360"/>
                  </a:lnTo>
                  <a:lnTo>
                    <a:pt x="137922" y="83820"/>
                  </a:lnTo>
                  <a:lnTo>
                    <a:pt x="139496" y="82550"/>
                  </a:lnTo>
                  <a:lnTo>
                    <a:pt x="141630" y="81280"/>
                  </a:lnTo>
                  <a:lnTo>
                    <a:pt x="145757" y="81280"/>
                  </a:lnTo>
                  <a:lnTo>
                    <a:pt x="147104" y="82550"/>
                  </a:lnTo>
                  <a:lnTo>
                    <a:pt x="147815" y="85090"/>
                  </a:lnTo>
                  <a:lnTo>
                    <a:pt x="147815" y="49530"/>
                  </a:lnTo>
                  <a:lnTo>
                    <a:pt x="143192" y="50800"/>
                  </a:lnTo>
                  <a:lnTo>
                    <a:pt x="143471" y="52044"/>
                  </a:lnTo>
                  <a:lnTo>
                    <a:pt x="144043" y="53340"/>
                  </a:lnTo>
                  <a:lnTo>
                    <a:pt x="145402" y="54610"/>
                  </a:lnTo>
                  <a:lnTo>
                    <a:pt x="147180" y="57150"/>
                  </a:lnTo>
                  <a:lnTo>
                    <a:pt x="145821" y="58420"/>
                  </a:lnTo>
                  <a:lnTo>
                    <a:pt x="146824" y="60960"/>
                  </a:lnTo>
                  <a:lnTo>
                    <a:pt x="144449" y="63182"/>
                  </a:lnTo>
                  <a:lnTo>
                    <a:pt x="143979" y="60794"/>
                  </a:lnTo>
                  <a:lnTo>
                    <a:pt x="142405" y="58877"/>
                  </a:lnTo>
                  <a:lnTo>
                    <a:pt x="139560" y="57099"/>
                  </a:lnTo>
                  <a:lnTo>
                    <a:pt x="140627" y="60223"/>
                  </a:lnTo>
                  <a:lnTo>
                    <a:pt x="142481" y="62077"/>
                  </a:lnTo>
                  <a:lnTo>
                    <a:pt x="143878" y="63652"/>
                  </a:lnTo>
                  <a:lnTo>
                    <a:pt x="142125" y="64770"/>
                  </a:lnTo>
                  <a:lnTo>
                    <a:pt x="139420" y="63500"/>
                  </a:lnTo>
                  <a:lnTo>
                    <a:pt x="139141" y="60960"/>
                  </a:lnTo>
                  <a:lnTo>
                    <a:pt x="137287" y="58420"/>
                  </a:lnTo>
                  <a:lnTo>
                    <a:pt x="136080" y="57988"/>
                  </a:lnTo>
                  <a:lnTo>
                    <a:pt x="136080" y="74930"/>
                  </a:lnTo>
                  <a:lnTo>
                    <a:pt x="135293" y="77470"/>
                  </a:lnTo>
                  <a:lnTo>
                    <a:pt x="133515" y="77470"/>
                  </a:lnTo>
                  <a:lnTo>
                    <a:pt x="133375" y="76200"/>
                  </a:lnTo>
                  <a:lnTo>
                    <a:pt x="132384" y="74930"/>
                  </a:lnTo>
                  <a:lnTo>
                    <a:pt x="131241" y="73660"/>
                  </a:lnTo>
                  <a:lnTo>
                    <a:pt x="130098" y="72390"/>
                  </a:lnTo>
                  <a:lnTo>
                    <a:pt x="134010" y="72390"/>
                  </a:lnTo>
                  <a:lnTo>
                    <a:pt x="136080" y="74930"/>
                  </a:lnTo>
                  <a:lnTo>
                    <a:pt x="136080" y="57988"/>
                  </a:lnTo>
                  <a:lnTo>
                    <a:pt x="133807" y="57150"/>
                  </a:lnTo>
                  <a:lnTo>
                    <a:pt x="134581" y="60960"/>
                  </a:lnTo>
                  <a:lnTo>
                    <a:pt x="133451" y="63500"/>
                  </a:lnTo>
                  <a:lnTo>
                    <a:pt x="134086" y="66040"/>
                  </a:lnTo>
                  <a:lnTo>
                    <a:pt x="134797" y="68580"/>
                  </a:lnTo>
                  <a:lnTo>
                    <a:pt x="134162" y="69850"/>
                  </a:lnTo>
                  <a:lnTo>
                    <a:pt x="133235" y="69850"/>
                  </a:lnTo>
                  <a:lnTo>
                    <a:pt x="131318" y="66040"/>
                  </a:lnTo>
                  <a:lnTo>
                    <a:pt x="127114" y="63500"/>
                  </a:lnTo>
                  <a:lnTo>
                    <a:pt x="126263" y="59690"/>
                  </a:lnTo>
                  <a:lnTo>
                    <a:pt x="124764" y="57150"/>
                  </a:lnTo>
                  <a:lnTo>
                    <a:pt x="123634" y="59690"/>
                  </a:lnTo>
                  <a:lnTo>
                    <a:pt x="124129" y="62230"/>
                  </a:lnTo>
                  <a:lnTo>
                    <a:pt x="124980" y="63500"/>
                  </a:lnTo>
                  <a:lnTo>
                    <a:pt x="124764" y="64770"/>
                  </a:lnTo>
                  <a:lnTo>
                    <a:pt x="124345" y="64770"/>
                  </a:lnTo>
                  <a:lnTo>
                    <a:pt x="124345" y="104140"/>
                  </a:lnTo>
                  <a:lnTo>
                    <a:pt x="123698" y="104546"/>
                  </a:lnTo>
                  <a:lnTo>
                    <a:pt x="123698" y="118110"/>
                  </a:lnTo>
                  <a:lnTo>
                    <a:pt x="122707" y="120650"/>
                  </a:lnTo>
                  <a:lnTo>
                    <a:pt x="121348" y="120650"/>
                  </a:lnTo>
                  <a:lnTo>
                    <a:pt x="118719" y="119672"/>
                  </a:lnTo>
                  <a:lnTo>
                    <a:pt x="118719" y="132080"/>
                  </a:lnTo>
                  <a:lnTo>
                    <a:pt x="116230" y="134620"/>
                  </a:lnTo>
                  <a:lnTo>
                    <a:pt x="115239" y="134886"/>
                  </a:lnTo>
                  <a:lnTo>
                    <a:pt x="115239" y="163830"/>
                  </a:lnTo>
                  <a:lnTo>
                    <a:pt x="113880" y="163830"/>
                  </a:lnTo>
                  <a:lnTo>
                    <a:pt x="112890" y="162560"/>
                  </a:lnTo>
                  <a:lnTo>
                    <a:pt x="112572" y="161290"/>
                  </a:lnTo>
                  <a:lnTo>
                    <a:pt x="112242" y="160020"/>
                  </a:lnTo>
                  <a:lnTo>
                    <a:pt x="114376" y="161290"/>
                  </a:lnTo>
                  <a:lnTo>
                    <a:pt x="114376" y="162560"/>
                  </a:lnTo>
                  <a:lnTo>
                    <a:pt x="115239" y="163830"/>
                  </a:lnTo>
                  <a:lnTo>
                    <a:pt x="115239" y="134886"/>
                  </a:lnTo>
                  <a:lnTo>
                    <a:pt x="111467" y="135890"/>
                  </a:lnTo>
                  <a:lnTo>
                    <a:pt x="113169" y="132080"/>
                  </a:lnTo>
                  <a:lnTo>
                    <a:pt x="116090" y="132080"/>
                  </a:lnTo>
                  <a:lnTo>
                    <a:pt x="117589" y="129540"/>
                  </a:lnTo>
                  <a:lnTo>
                    <a:pt x="118719" y="132080"/>
                  </a:lnTo>
                  <a:lnTo>
                    <a:pt x="118719" y="119672"/>
                  </a:lnTo>
                  <a:lnTo>
                    <a:pt x="117944" y="119380"/>
                  </a:lnTo>
                  <a:lnTo>
                    <a:pt x="122212" y="119380"/>
                  </a:lnTo>
                  <a:lnTo>
                    <a:pt x="123698" y="118110"/>
                  </a:lnTo>
                  <a:lnTo>
                    <a:pt x="123698" y="104546"/>
                  </a:lnTo>
                  <a:lnTo>
                    <a:pt x="122275" y="105410"/>
                  </a:lnTo>
                  <a:lnTo>
                    <a:pt x="120573" y="106680"/>
                  </a:lnTo>
                  <a:lnTo>
                    <a:pt x="120434" y="106680"/>
                  </a:lnTo>
                  <a:lnTo>
                    <a:pt x="119570" y="106680"/>
                  </a:lnTo>
                  <a:lnTo>
                    <a:pt x="118656" y="105410"/>
                  </a:lnTo>
                  <a:lnTo>
                    <a:pt x="120434" y="106680"/>
                  </a:lnTo>
                  <a:lnTo>
                    <a:pt x="120853" y="105410"/>
                  </a:lnTo>
                  <a:lnTo>
                    <a:pt x="118440" y="102870"/>
                  </a:lnTo>
                  <a:lnTo>
                    <a:pt x="116878" y="100330"/>
                  </a:lnTo>
                  <a:lnTo>
                    <a:pt x="115239" y="100330"/>
                  </a:lnTo>
                  <a:lnTo>
                    <a:pt x="115239" y="107950"/>
                  </a:lnTo>
                  <a:lnTo>
                    <a:pt x="114808" y="107556"/>
                  </a:lnTo>
                  <a:lnTo>
                    <a:pt x="114808" y="110490"/>
                  </a:lnTo>
                  <a:lnTo>
                    <a:pt x="113030" y="113030"/>
                  </a:lnTo>
                  <a:lnTo>
                    <a:pt x="111328" y="113030"/>
                  </a:lnTo>
                  <a:lnTo>
                    <a:pt x="111607" y="111760"/>
                  </a:lnTo>
                  <a:lnTo>
                    <a:pt x="110540" y="110490"/>
                  </a:lnTo>
                  <a:lnTo>
                    <a:pt x="112318" y="110490"/>
                  </a:lnTo>
                  <a:lnTo>
                    <a:pt x="114020" y="109220"/>
                  </a:lnTo>
                  <a:lnTo>
                    <a:pt x="114808" y="110490"/>
                  </a:lnTo>
                  <a:lnTo>
                    <a:pt x="114808" y="107556"/>
                  </a:lnTo>
                  <a:lnTo>
                    <a:pt x="112534" y="105410"/>
                  </a:lnTo>
                  <a:lnTo>
                    <a:pt x="110540" y="102870"/>
                  </a:lnTo>
                  <a:lnTo>
                    <a:pt x="107124" y="102870"/>
                  </a:lnTo>
                  <a:lnTo>
                    <a:pt x="107124" y="118110"/>
                  </a:lnTo>
                  <a:lnTo>
                    <a:pt x="106768" y="119380"/>
                  </a:lnTo>
                  <a:lnTo>
                    <a:pt x="103492" y="116840"/>
                  </a:lnTo>
                  <a:lnTo>
                    <a:pt x="104851" y="120650"/>
                  </a:lnTo>
                  <a:lnTo>
                    <a:pt x="102006" y="115570"/>
                  </a:lnTo>
                  <a:lnTo>
                    <a:pt x="102514" y="113385"/>
                  </a:lnTo>
                  <a:lnTo>
                    <a:pt x="104063" y="116840"/>
                  </a:lnTo>
                  <a:lnTo>
                    <a:pt x="106349" y="115570"/>
                  </a:lnTo>
                  <a:lnTo>
                    <a:pt x="107124" y="118110"/>
                  </a:lnTo>
                  <a:lnTo>
                    <a:pt x="107124" y="102870"/>
                  </a:lnTo>
                  <a:lnTo>
                    <a:pt x="106553" y="102870"/>
                  </a:lnTo>
                  <a:lnTo>
                    <a:pt x="107086" y="101600"/>
                  </a:lnTo>
                  <a:lnTo>
                    <a:pt x="107619" y="100330"/>
                  </a:lnTo>
                  <a:lnTo>
                    <a:pt x="111252" y="100330"/>
                  </a:lnTo>
                  <a:lnTo>
                    <a:pt x="112395" y="102870"/>
                  </a:lnTo>
                  <a:lnTo>
                    <a:pt x="113309" y="104140"/>
                  </a:lnTo>
                  <a:lnTo>
                    <a:pt x="114173" y="105410"/>
                  </a:lnTo>
                  <a:lnTo>
                    <a:pt x="115239" y="107950"/>
                  </a:lnTo>
                  <a:lnTo>
                    <a:pt x="115239" y="100330"/>
                  </a:lnTo>
                  <a:lnTo>
                    <a:pt x="111747" y="100330"/>
                  </a:lnTo>
                  <a:lnTo>
                    <a:pt x="112496" y="99060"/>
                  </a:lnTo>
                  <a:lnTo>
                    <a:pt x="113245" y="97790"/>
                  </a:lnTo>
                  <a:lnTo>
                    <a:pt x="114808" y="97790"/>
                  </a:lnTo>
                  <a:lnTo>
                    <a:pt x="116586" y="99060"/>
                  </a:lnTo>
                  <a:lnTo>
                    <a:pt x="118935" y="100330"/>
                  </a:lnTo>
                  <a:lnTo>
                    <a:pt x="117589" y="99060"/>
                  </a:lnTo>
                  <a:lnTo>
                    <a:pt x="115798" y="97790"/>
                  </a:lnTo>
                  <a:lnTo>
                    <a:pt x="115951" y="96520"/>
                  </a:lnTo>
                  <a:lnTo>
                    <a:pt x="117589" y="96520"/>
                  </a:lnTo>
                  <a:lnTo>
                    <a:pt x="121348" y="93980"/>
                  </a:lnTo>
                  <a:lnTo>
                    <a:pt x="122923" y="96520"/>
                  </a:lnTo>
                  <a:lnTo>
                    <a:pt x="123063" y="97790"/>
                  </a:lnTo>
                  <a:lnTo>
                    <a:pt x="121640" y="99060"/>
                  </a:lnTo>
                  <a:lnTo>
                    <a:pt x="121996" y="102870"/>
                  </a:lnTo>
                  <a:lnTo>
                    <a:pt x="122631" y="102870"/>
                  </a:lnTo>
                  <a:lnTo>
                    <a:pt x="124345" y="104140"/>
                  </a:lnTo>
                  <a:lnTo>
                    <a:pt x="124345" y="64770"/>
                  </a:lnTo>
                  <a:lnTo>
                    <a:pt x="122351" y="64770"/>
                  </a:lnTo>
                  <a:lnTo>
                    <a:pt x="119926" y="66040"/>
                  </a:lnTo>
                  <a:lnTo>
                    <a:pt x="120929" y="69850"/>
                  </a:lnTo>
                  <a:lnTo>
                    <a:pt x="122275" y="69850"/>
                  </a:lnTo>
                  <a:lnTo>
                    <a:pt x="122631" y="71120"/>
                  </a:lnTo>
                  <a:lnTo>
                    <a:pt x="123063" y="73660"/>
                  </a:lnTo>
                  <a:lnTo>
                    <a:pt x="119570" y="71120"/>
                  </a:lnTo>
                  <a:lnTo>
                    <a:pt x="117157" y="68580"/>
                  </a:lnTo>
                  <a:lnTo>
                    <a:pt x="114528" y="66040"/>
                  </a:lnTo>
                  <a:lnTo>
                    <a:pt x="111887" y="64770"/>
                  </a:lnTo>
                  <a:lnTo>
                    <a:pt x="110756" y="68580"/>
                  </a:lnTo>
                  <a:lnTo>
                    <a:pt x="111747" y="71120"/>
                  </a:lnTo>
                  <a:lnTo>
                    <a:pt x="110896" y="74930"/>
                  </a:lnTo>
                  <a:lnTo>
                    <a:pt x="113106" y="77470"/>
                  </a:lnTo>
                  <a:lnTo>
                    <a:pt x="114947" y="81280"/>
                  </a:lnTo>
                  <a:lnTo>
                    <a:pt x="114947" y="82550"/>
                  </a:lnTo>
                  <a:lnTo>
                    <a:pt x="111887" y="83820"/>
                  </a:lnTo>
                  <a:lnTo>
                    <a:pt x="109829" y="81280"/>
                  </a:lnTo>
                  <a:lnTo>
                    <a:pt x="109829" y="78740"/>
                  </a:lnTo>
                  <a:lnTo>
                    <a:pt x="108762" y="77470"/>
                  </a:lnTo>
                  <a:lnTo>
                    <a:pt x="105994" y="77470"/>
                  </a:lnTo>
                  <a:lnTo>
                    <a:pt x="105283" y="80010"/>
                  </a:lnTo>
                  <a:lnTo>
                    <a:pt x="105841" y="82550"/>
                  </a:lnTo>
                  <a:lnTo>
                    <a:pt x="108191" y="85090"/>
                  </a:lnTo>
                  <a:lnTo>
                    <a:pt x="108546" y="86360"/>
                  </a:lnTo>
                  <a:lnTo>
                    <a:pt x="106908" y="85090"/>
                  </a:lnTo>
                  <a:lnTo>
                    <a:pt x="106413" y="84759"/>
                  </a:lnTo>
                  <a:lnTo>
                    <a:pt x="106413" y="96520"/>
                  </a:lnTo>
                  <a:lnTo>
                    <a:pt x="106273" y="99060"/>
                  </a:lnTo>
                  <a:lnTo>
                    <a:pt x="105841" y="99060"/>
                  </a:lnTo>
                  <a:lnTo>
                    <a:pt x="105841" y="111760"/>
                  </a:lnTo>
                  <a:lnTo>
                    <a:pt x="104851" y="113030"/>
                  </a:lnTo>
                  <a:lnTo>
                    <a:pt x="103492" y="110490"/>
                  </a:lnTo>
                  <a:lnTo>
                    <a:pt x="103492" y="109220"/>
                  </a:lnTo>
                  <a:lnTo>
                    <a:pt x="105130" y="110490"/>
                  </a:lnTo>
                  <a:lnTo>
                    <a:pt x="105841" y="111760"/>
                  </a:lnTo>
                  <a:lnTo>
                    <a:pt x="105841" y="99060"/>
                  </a:lnTo>
                  <a:lnTo>
                    <a:pt x="105206" y="99060"/>
                  </a:lnTo>
                  <a:lnTo>
                    <a:pt x="104635" y="96520"/>
                  </a:lnTo>
                  <a:lnTo>
                    <a:pt x="104063" y="92710"/>
                  </a:lnTo>
                  <a:lnTo>
                    <a:pt x="106413" y="96520"/>
                  </a:lnTo>
                  <a:lnTo>
                    <a:pt x="106413" y="84759"/>
                  </a:lnTo>
                  <a:lnTo>
                    <a:pt x="105702" y="84264"/>
                  </a:lnTo>
                  <a:lnTo>
                    <a:pt x="105702" y="88900"/>
                  </a:lnTo>
                  <a:lnTo>
                    <a:pt x="102857" y="90170"/>
                  </a:lnTo>
                  <a:lnTo>
                    <a:pt x="102641" y="88900"/>
                  </a:lnTo>
                  <a:lnTo>
                    <a:pt x="102717" y="87630"/>
                  </a:lnTo>
                  <a:lnTo>
                    <a:pt x="103847" y="86360"/>
                  </a:lnTo>
                  <a:lnTo>
                    <a:pt x="105702" y="88900"/>
                  </a:lnTo>
                  <a:lnTo>
                    <a:pt x="105702" y="84264"/>
                  </a:lnTo>
                  <a:lnTo>
                    <a:pt x="105067" y="83820"/>
                  </a:lnTo>
                  <a:lnTo>
                    <a:pt x="103644" y="82550"/>
                  </a:lnTo>
                  <a:lnTo>
                    <a:pt x="101866" y="81280"/>
                  </a:lnTo>
                  <a:lnTo>
                    <a:pt x="101866" y="151130"/>
                  </a:lnTo>
                  <a:lnTo>
                    <a:pt x="100723" y="151714"/>
                  </a:lnTo>
                  <a:lnTo>
                    <a:pt x="100723" y="156210"/>
                  </a:lnTo>
                  <a:lnTo>
                    <a:pt x="100228" y="157480"/>
                  </a:lnTo>
                  <a:lnTo>
                    <a:pt x="98158" y="154940"/>
                  </a:lnTo>
                  <a:lnTo>
                    <a:pt x="100723" y="156210"/>
                  </a:lnTo>
                  <a:lnTo>
                    <a:pt x="100723" y="151714"/>
                  </a:lnTo>
                  <a:lnTo>
                    <a:pt x="99377" y="152400"/>
                  </a:lnTo>
                  <a:lnTo>
                    <a:pt x="100088" y="153670"/>
                  </a:lnTo>
                  <a:lnTo>
                    <a:pt x="98513" y="152400"/>
                  </a:lnTo>
                  <a:lnTo>
                    <a:pt x="97091" y="152400"/>
                  </a:lnTo>
                  <a:lnTo>
                    <a:pt x="97485" y="151130"/>
                  </a:lnTo>
                  <a:lnTo>
                    <a:pt x="97878" y="149860"/>
                  </a:lnTo>
                  <a:lnTo>
                    <a:pt x="100152" y="149860"/>
                  </a:lnTo>
                  <a:lnTo>
                    <a:pt x="101866" y="151130"/>
                  </a:lnTo>
                  <a:lnTo>
                    <a:pt x="101866" y="81280"/>
                  </a:lnTo>
                  <a:lnTo>
                    <a:pt x="100888" y="80645"/>
                  </a:lnTo>
                  <a:lnTo>
                    <a:pt x="100888" y="109639"/>
                  </a:lnTo>
                  <a:lnTo>
                    <a:pt x="100723" y="109677"/>
                  </a:lnTo>
                  <a:lnTo>
                    <a:pt x="100723" y="137160"/>
                  </a:lnTo>
                  <a:lnTo>
                    <a:pt x="100088" y="138430"/>
                  </a:lnTo>
                  <a:lnTo>
                    <a:pt x="98310" y="137160"/>
                  </a:lnTo>
                  <a:lnTo>
                    <a:pt x="99161" y="135890"/>
                  </a:lnTo>
                  <a:lnTo>
                    <a:pt x="100723" y="137160"/>
                  </a:lnTo>
                  <a:lnTo>
                    <a:pt x="100723" y="109677"/>
                  </a:lnTo>
                  <a:lnTo>
                    <a:pt x="100584" y="109689"/>
                  </a:lnTo>
                  <a:lnTo>
                    <a:pt x="100584" y="120650"/>
                  </a:lnTo>
                  <a:lnTo>
                    <a:pt x="96812" y="121920"/>
                  </a:lnTo>
                  <a:lnTo>
                    <a:pt x="95605" y="121437"/>
                  </a:lnTo>
                  <a:lnTo>
                    <a:pt x="95605" y="153670"/>
                  </a:lnTo>
                  <a:lnTo>
                    <a:pt x="94322" y="156933"/>
                  </a:lnTo>
                  <a:lnTo>
                    <a:pt x="94322" y="163830"/>
                  </a:lnTo>
                  <a:lnTo>
                    <a:pt x="92760" y="163830"/>
                  </a:lnTo>
                  <a:lnTo>
                    <a:pt x="91833" y="165100"/>
                  </a:lnTo>
                  <a:lnTo>
                    <a:pt x="91186" y="163830"/>
                  </a:lnTo>
                  <a:lnTo>
                    <a:pt x="92824" y="161290"/>
                  </a:lnTo>
                  <a:lnTo>
                    <a:pt x="94322" y="163830"/>
                  </a:lnTo>
                  <a:lnTo>
                    <a:pt x="94322" y="156933"/>
                  </a:lnTo>
                  <a:lnTo>
                    <a:pt x="94107" y="157480"/>
                  </a:lnTo>
                  <a:lnTo>
                    <a:pt x="94246" y="156210"/>
                  </a:lnTo>
                  <a:lnTo>
                    <a:pt x="91617" y="154940"/>
                  </a:lnTo>
                  <a:lnTo>
                    <a:pt x="90335" y="153670"/>
                  </a:lnTo>
                  <a:lnTo>
                    <a:pt x="93040" y="153670"/>
                  </a:lnTo>
                  <a:lnTo>
                    <a:pt x="94754" y="151130"/>
                  </a:lnTo>
                  <a:lnTo>
                    <a:pt x="95605" y="153670"/>
                  </a:lnTo>
                  <a:lnTo>
                    <a:pt x="95605" y="121437"/>
                  </a:lnTo>
                  <a:lnTo>
                    <a:pt x="93687" y="120650"/>
                  </a:lnTo>
                  <a:lnTo>
                    <a:pt x="93395" y="120243"/>
                  </a:lnTo>
                  <a:lnTo>
                    <a:pt x="93395" y="129540"/>
                  </a:lnTo>
                  <a:lnTo>
                    <a:pt x="91262" y="129540"/>
                  </a:lnTo>
                  <a:lnTo>
                    <a:pt x="91186" y="130810"/>
                  </a:lnTo>
                  <a:lnTo>
                    <a:pt x="89979" y="132080"/>
                  </a:lnTo>
                  <a:lnTo>
                    <a:pt x="88912" y="130810"/>
                  </a:lnTo>
                  <a:lnTo>
                    <a:pt x="88734" y="129540"/>
                  </a:lnTo>
                  <a:lnTo>
                    <a:pt x="88557" y="128270"/>
                  </a:lnTo>
                  <a:lnTo>
                    <a:pt x="86144" y="125730"/>
                  </a:lnTo>
                  <a:lnTo>
                    <a:pt x="85077" y="123190"/>
                  </a:lnTo>
                  <a:lnTo>
                    <a:pt x="84582" y="121920"/>
                  </a:lnTo>
                  <a:lnTo>
                    <a:pt x="83578" y="120650"/>
                  </a:lnTo>
                  <a:lnTo>
                    <a:pt x="86144" y="120650"/>
                  </a:lnTo>
                  <a:lnTo>
                    <a:pt x="87071" y="119380"/>
                  </a:lnTo>
                  <a:lnTo>
                    <a:pt x="85140" y="118110"/>
                  </a:lnTo>
                  <a:lnTo>
                    <a:pt x="83870" y="116840"/>
                  </a:lnTo>
                  <a:lnTo>
                    <a:pt x="85852" y="115570"/>
                  </a:lnTo>
                  <a:lnTo>
                    <a:pt x="86715" y="118110"/>
                  </a:lnTo>
                  <a:lnTo>
                    <a:pt x="89052" y="118110"/>
                  </a:lnTo>
                  <a:lnTo>
                    <a:pt x="88493" y="121920"/>
                  </a:lnTo>
                  <a:lnTo>
                    <a:pt x="89916" y="123190"/>
                  </a:lnTo>
                  <a:lnTo>
                    <a:pt x="87782" y="124460"/>
                  </a:lnTo>
                  <a:lnTo>
                    <a:pt x="88633" y="125730"/>
                  </a:lnTo>
                  <a:lnTo>
                    <a:pt x="92405" y="128270"/>
                  </a:lnTo>
                  <a:lnTo>
                    <a:pt x="93395" y="129540"/>
                  </a:lnTo>
                  <a:lnTo>
                    <a:pt x="93395" y="120243"/>
                  </a:lnTo>
                  <a:lnTo>
                    <a:pt x="91897" y="118110"/>
                  </a:lnTo>
                  <a:lnTo>
                    <a:pt x="90271" y="115570"/>
                  </a:lnTo>
                  <a:lnTo>
                    <a:pt x="89484" y="113030"/>
                  </a:lnTo>
                  <a:lnTo>
                    <a:pt x="92964" y="113030"/>
                  </a:lnTo>
                  <a:lnTo>
                    <a:pt x="94754" y="116840"/>
                  </a:lnTo>
                  <a:lnTo>
                    <a:pt x="97663" y="118110"/>
                  </a:lnTo>
                  <a:lnTo>
                    <a:pt x="100584" y="120650"/>
                  </a:lnTo>
                  <a:lnTo>
                    <a:pt x="100584" y="109689"/>
                  </a:lnTo>
                  <a:lnTo>
                    <a:pt x="95605" y="110490"/>
                  </a:lnTo>
                  <a:lnTo>
                    <a:pt x="96240" y="109220"/>
                  </a:lnTo>
                  <a:lnTo>
                    <a:pt x="97802" y="107950"/>
                  </a:lnTo>
                  <a:lnTo>
                    <a:pt x="100228" y="107950"/>
                  </a:lnTo>
                  <a:lnTo>
                    <a:pt x="100888" y="109639"/>
                  </a:lnTo>
                  <a:lnTo>
                    <a:pt x="100888" y="80645"/>
                  </a:lnTo>
                  <a:lnTo>
                    <a:pt x="99936" y="80010"/>
                  </a:lnTo>
                  <a:lnTo>
                    <a:pt x="101219" y="76200"/>
                  </a:lnTo>
                  <a:lnTo>
                    <a:pt x="101930" y="73660"/>
                  </a:lnTo>
                  <a:lnTo>
                    <a:pt x="100368" y="72390"/>
                  </a:lnTo>
                  <a:lnTo>
                    <a:pt x="98310" y="71120"/>
                  </a:lnTo>
                  <a:lnTo>
                    <a:pt x="97307" y="74930"/>
                  </a:lnTo>
                  <a:lnTo>
                    <a:pt x="94399" y="74930"/>
                  </a:lnTo>
                  <a:lnTo>
                    <a:pt x="95885" y="76200"/>
                  </a:lnTo>
                  <a:lnTo>
                    <a:pt x="96316" y="77470"/>
                  </a:lnTo>
                  <a:lnTo>
                    <a:pt x="98094" y="81280"/>
                  </a:lnTo>
                  <a:lnTo>
                    <a:pt x="99085" y="86360"/>
                  </a:lnTo>
                  <a:lnTo>
                    <a:pt x="100228" y="90170"/>
                  </a:lnTo>
                  <a:lnTo>
                    <a:pt x="98945" y="92710"/>
                  </a:lnTo>
                  <a:lnTo>
                    <a:pt x="97167" y="91440"/>
                  </a:lnTo>
                  <a:lnTo>
                    <a:pt x="96024" y="90170"/>
                  </a:lnTo>
                  <a:lnTo>
                    <a:pt x="94602" y="87630"/>
                  </a:lnTo>
                  <a:lnTo>
                    <a:pt x="92468" y="86360"/>
                  </a:lnTo>
                  <a:lnTo>
                    <a:pt x="91478" y="83820"/>
                  </a:lnTo>
                  <a:lnTo>
                    <a:pt x="87922" y="78740"/>
                  </a:lnTo>
                  <a:lnTo>
                    <a:pt x="86995" y="78740"/>
                  </a:lnTo>
                  <a:lnTo>
                    <a:pt x="87071" y="83820"/>
                  </a:lnTo>
                  <a:lnTo>
                    <a:pt x="89268" y="86360"/>
                  </a:lnTo>
                  <a:lnTo>
                    <a:pt x="91617" y="88900"/>
                  </a:lnTo>
                  <a:lnTo>
                    <a:pt x="94678" y="95250"/>
                  </a:lnTo>
                  <a:lnTo>
                    <a:pt x="94322" y="97790"/>
                  </a:lnTo>
                  <a:lnTo>
                    <a:pt x="89979" y="99060"/>
                  </a:lnTo>
                  <a:lnTo>
                    <a:pt x="90551" y="93980"/>
                  </a:lnTo>
                  <a:lnTo>
                    <a:pt x="82727" y="85090"/>
                  </a:lnTo>
                  <a:lnTo>
                    <a:pt x="77177" y="82550"/>
                  </a:lnTo>
                  <a:lnTo>
                    <a:pt x="76034" y="86360"/>
                  </a:lnTo>
                  <a:lnTo>
                    <a:pt x="78740" y="88900"/>
                  </a:lnTo>
                  <a:lnTo>
                    <a:pt x="81800" y="90170"/>
                  </a:lnTo>
                  <a:lnTo>
                    <a:pt x="85712" y="93980"/>
                  </a:lnTo>
                  <a:lnTo>
                    <a:pt x="86563" y="95250"/>
                  </a:lnTo>
                  <a:lnTo>
                    <a:pt x="85356" y="96520"/>
                  </a:lnTo>
                  <a:lnTo>
                    <a:pt x="86499" y="97790"/>
                  </a:lnTo>
                  <a:lnTo>
                    <a:pt x="87071" y="100330"/>
                  </a:lnTo>
                  <a:lnTo>
                    <a:pt x="85648" y="101600"/>
                  </a:lnTo>
                  <a:lnTo>
                    <a:pt x="84010" y="101600"/>
                  </a:lnTo>
                  <a:lnTo>
                    <a:pt x="83654" y="99060"/>
                  </a:lnTo>
                  <a:lnTo>
                    <a:pt x="82016" y="97790"/>
                  </a:lnTo>
                  <a:lnTo>
                    <a:pt x="83794" y="96520"/>
                  </a:lnTo>
                  <a:lnTo>
                    <a:pt x="83439" y="93980"/>
                  </a:lnTo>
                  <a:lnTo>
                    <a:pt x="81661" y="91440"/>
                  </a:lnTo>
                  <a:lnTo>
                    <a:pt x="79032" y="90170"/>
                  </a:lnTo>
                  <a:lnTo>
                    <a:pt x="75539" y="88900"/>
                  </a:lnTo>
                  <a:lnTo>
                    <a:pt x="75831" y="91440"/>
                  </a:lnTo>
                  <a:lnTo>
                    <a:pt x="77177" y="91440"/>
                  </a:lnTo>
                  <a:lnTo>
                    <a:pt x="78320" y="92710"/>
                  </a:lnTo>
                  <a:lnTo>
                    <a:pt x="79451" y="95250"/>
                  </a:lnTo>
                  <a:lnTo>
                    <a:pt x="77609" y="97790"/>
                  </a:lnTo>
                  <a:lnTo>
                    <a:pt x="80302" y="99060"/>
                  </a:lnTo>
                  <a:lnTo>
                    <a:pt x="82448" y="101600"/>
                  </a:lnTo>
                  <a:lnTo>
                    <a:pt x="83870" y="102870"/>
                  </a:lnTo>
                  <a:lnTo>
                    <a:pt x="81368" y="105410"/>
                  </a:lnTo>
                  <a:lnTo>
                    <a:pt x="80022" y="105410"/>
                  </a:lnTo>
                  <a:lnTo>
                    <a:pt x="80022" y="149860"/>
                  </a:lnTo>
                  <a:lnTo>
                    <a:pt x="77393" y="149860"/>
                  </a:lnTo>
                  <a:lnTo>
                    <a:pt x="75831" y="148590"/>
                  </a:lnTo>
                  <a:lnTo>
                    <a:pt x="73977" y="147320"/>
                  </a:lnTo>
                  <a:lnTo>
                    <a:pt x="74053" y="146050"/>
                  </a:lnTo>
                  <a:lnTo>
                    <a:pt x="75476" y="143510"/>
                  </a:lnTo>
                  <a:lnTo>
                    <a:pt x="74764" y="140970"/>
                  </a:lnTo>
                  <a:lnTo>
                    <a:pt x="73698" y="139700"/>
                  </a:lnTo>
                  <a:lnTo>
                    <a:pt x="73837" y="137160"/>
                  </a:lnTo>
                  <a:lnTo>
                    <a:pt x="75615" y="138430"/>
                  </a:lnTo>
                  <a:lnTo>
                    <a:pt x="79667" y="140970"/>
                  </a:lnTo>
                  <a:lnTo>
                    <a:pt x="76111" y="144780"/>
                  </a:lnTo>
                  <a:lnTo>
                    <a:pt x="74968" y="146050"/>
                  </a:lnTo>
                  <a:lnTo>
                    <a:pt x="76606" y="147320"/>
                  </a:lnTo>
                  <a:lnTo>
                    <a:pt x="78879" y="147320"/>
                  </a:lnTo>
                  <a:lnTo>
                    <a:pt x="80022" y="149860"/>
                  </a:lnTo>
                  <a:lnTo>
                    <a:pt x="80022" y="105410"/>
                  </a:lnTo>
                  <a:lnTo>
                    <a:pt x="79235" y="104140"/>
                  </a:lnTo>
                  <a:lnTo>
                    <a:pt x="78600" y="101028"/>
                  </a:lnTo>
                  <a:lnTo>
                    <a:pt x="78600" y="134620"/>
                  </a:lnTo>
                  <a:lnTo>
                    <a:pt x="75831" y="133350"/>
                  </a:lnTo>
                  <a:lnTo>
                    <a:pt x="73837" y="132080"/>
                  </a:lnTo>
                  <a:lnTo>
                    <a:pt x="71983" y="130810"/>
                  </a:lnTo>
                  <a:lnTo>
                    <a:pt x="71704" y="129540"/>
                  </a:lnTo>
                  <a:lnTo>
                    <a:pt x="73406" y="129540"/>
                  </a:lnTo>
                  <a:lnTo>
                    <a:pt x="75184" y="130810"/>
                  </a:lnTo>
                  <a:lnTo>
                    <a:pt x="76898" y="132080"/>
                  </a:lnTo>
                  <a:lnTo>
                    <a:pt x="78600" y="134620"/>
                  </a:lnTo>
                  <a:lnTo>
                    <a:pt x="78600" y="101028"/>
                  </a:lnTo>
                  <a:lnTo>
                    <a:pt x="78460" y="100330"/>
                  </a:lnTo>
                  <a:lnTo>
                    <a:pt x="74472" y="101600"/>
                  </a:lnTo>
                  <a:lnTo>
                    <a:pt x="72415" y="101600"/>
                  </a:lnTo>
                  <a:lnTo>
                    <a:pt x="72415" y="102870"/>
                  </a:lnTo>
                  <a:lnTo>
                    <a:pt x="75120" y="104140"/>
                  </a:lnTo>
                  <a:lnTo>
                    <a:pt x="74904" y="106680"/>
                  </a:lnTo>
                  <a:lnTo>
                    <a:pt x="74117" y="106426"/>
                  </a:lnTo>
                  <a:lnTo>
                    <a:pt x="74117" y="110490"/>
                  </a:lnTo>
                  <a:lnTo>
                    <a:pt x="71704" y="110490"/>
                  </a:lnTo>
                  <a:lnTo>
                    <a:pt x="71056" y="110261"/>
                  </a:lnTo>
                  <a:lnTo>
                    <a:pt x="71056" y="139700"/>
                  </a:lnTo>
                  <a:lnTo>
                    <a:pt x="68707" y="138430"/>
                  </a:lnTo>
                  <a:lnTo>
                    <a:pt x="67144" y="137160"/>
                  </a:lnTo>
                  <a:lnTo>
                    <a:pt x="66154" y="134620"/>
                  </a:lnTo>
                  <a:lnTo>
                    <a:pt x="67995" y="135890"/>
                  </a:lnTo>
                  <a:lnTo>
                    <a:pt x="70700" y="135890"/>
                  </a:lnTo>
                  <a:lnTo>
                    <a:pt x="71056" y="139700"/>
                  </a:lnTo>
                  <a:lnTo>
                    <a:pt x="71056" y="110261"/>
                  </a:lnTo>
                  <a:lnTo>
                    <a:pt x="68148" y="109220"/>
                  </a:lnTo>
                  <a:lnTo>
                    <a:pt x="68999" y="111760"/>
                  </a:lnTo>
                  <a:lnTo>
                    <a:pt x="69634" y="114300"/>
                  </a:lnTo>
                  <a:lnTo>
                    <a:pt x="68643" y="114300"/>
                  </a:lnTo>
                  <a:lnTo>
                    <a:pt x="66725" y="115862"/>
                  </a:lnTo>
                  <a:lnTo>
                    <a:pt x="66725" y="128270"/>
                  </a:lnTo>
                  <a:lnTo>
                    <a:pt x="66217" y="130810"/>
                  </a:lnTo>
                  <a:lnTo>
                    <a:pt x="65862" y="130810"/>
                  </a:lnTo>
                  <a:lnTo>
                    <a:pt x="63588" y="129540"/>
                  </a:lnTo>
                  <a:lnTo>
                    <a:pt x="66725" y="128270"/>
                  </a:lnTo>
                  <a:lnTo>
                    <a:pt x="66725" y="115862"/>
                  </a:lnTo>
                  <a:lnTo>
                    <a:pt x="65506" y="116840"/>
                  </a:lnTo>
                  <a:lnTo>
                    <a:pt x="65366" y="114300"/>
                  </a:lnTo>
                  <a:lnTo>
                    <a:pt x="65011" y="113030"/>
                  </a:lnTo>
                  <a:lnTo>
                    <a:pt x="64731" y="110490"/>
                  </a:lnTo>
                  <a:lnTo>
                    <a:pt x="64871" y="106680"/>
                  </a:lnTo>
                  <a:lnTo>
                    <a:pt x="67195" y="102298"/>
                  </a:lnTo>
                  <a:lnTo>
                    <a:pt x="67640" y="104140"/>
                  </a:lnTo>
                  <a:lnTo>
                    <a:pt x="69926" y="106680"/>
                  </a:lnTo>
                  <a:lnTo>
                    <a:pt x="71704" y="109220"/>
                  </a:lnTo>
                  <a:lnTo>
                    <a:pt x="73050" y="106680"/>
                  </a:lnTo>
                  <a:lnTo>
                    <a:pt x="74117" y="110490"/>
                  </a:lnTo>
                  <a:lnTo>
                    <a:pt x="74117" y="106426"/>
                  </a:lnTo>
                  <a:lnTo>
                    <a:pt x="71132" y="105410"/>
                  </a:lnTo>
                  <a:lnTo>
                    <a:pt x="70561" y="101600"/>
                  </a:lnTo>
                  <a:lnTo>
                    <a:pt x="66725" y="100330"/>
                  </a:lnTo>
                  <a:lnTo>
                    <a:pt x="66916" y="101117"/>
                  </a:lnTo>
                  <a:lnTo>
                    <a:pt x="62306" y="97790"/>
                  </a:lnTo>
                  <a:lnTo>
                    <a:pt x="61810" y="96520"/>
                  </a:lnTo>
                  <a:lnTo>
                    <a:pt x="59613" y="96520"/>
                  </a:lnTo>
                  <a:lnTo>
                    <a:pt x="59677" y="97790"/>
                  </a:lnTo>
                  <a:lnTo>
                    <a:pt x="61810" y="100330"/>
                  </a:lnTo>
                  <a:lnTo>
                    <a:pt x="61747" y="102870"/>
                  </a:lnTo>
                  <a:lnTo>
                    <a:pt x="62522" y="105410"/>
                  </a:lnTo>
                  <a:lnTo>
                    <a:pt x="62458" y="107950"/>
                  </a:lnTo>
                  <a:lnTo>
                    <a:pt x="60528" y="109220"/>
                  </a:lnTo>
                  <a:lnTo>
                    <a:pt x="61455" y="110490"/>
                  </a:lnTo>
                  <a:lnTo>
                    <a:pt x="61950" y="111760"/>
                  </a:lnTo>
                  <a:lnTo>
                    <a:pt x="61950" y="114300"/>
                  </a:lnTo>
                  <a:lnTo>
                    <a:pt x="57467" y="114300"/>
                  </a:lnTo>
                  <a:lnTo>
                    <a:pt x="58039" y="116840"/>
                  </a:lnTo>
                  <a:lnTo>
                    <a:pt x="59613" y="118110"/>
                  </a:lnTo>
                  <a:lnTo>
                    <a:pt x="60744" y="119380"/>
                  </a:lnTo>
                  <a:lnTo>
                    <a:pt x="56908" y="121920"/>
                  </a:lnTo>
                  <a:lnTo>
                    <a:pt x="53352" y="119380"/>
                  </a:lnTo>
                  <a:lnTo>
                    <a:pt x="52641" y="118110"/>
                  </a:lnTo>
                  <a:lnTo>
                    <a:pt x="50647" y="119380"/>
                  </a:lnTo>
                  <a:lnTo>
                    <a:pt x="49999" y="121920"/>
                  </a:lnTo>
                  <a:lnTo>
                    <a:pt x="52285" y="123190"/>
                  </a:lnTo>
                  <a:lnTo>
                    <a:pt x="53632" y="124460"/>
                  </a:lnTo>
                  <a:lnTo>
                    <a:pt x="50292" y="125730"/>
                  </a:lnTo>
                  <a:lnTo>
                    <a:pt x="48653" y="129540"/>
                  </a:lnTo>
                  <a:lnTo>
                    <a:pt x="44386" y="128270"/>
                  </a:lnTo>
                  <a:lnTo>
                    <a:pt x="43675" y="130810"/>
                  </a:lnTo>
                  <a:lnTo>
                    <a:pt x="42964" y="132080"/>
                  </a:lnTo>
                  <a:lnTo>
                    <a:pt x="41681" y="130810"/>
                  </a:lnTo>
                  <a:lnTo>
                    <a:pt x="39547" y="127000"/>
                  </a:lnTo>
                  <a:lnTo>
                    <a:pt x="38836" y="124460"/>
                  </a:lnTo>
                  <a:lnTo>
                    <a:pt x="37274" y="125730"/>
                  </a:lnTo>
                  <a:lnTo>
                    <a:pt x="37134" y="128270"/>
                  </a:lnTo>
                  <a:lnTo>
                    <a:pt x="39052" y="132080"/>
                  </a:lnTo>
                  <a:lnTo>
                    <a:pt x="35775" y="130810"/>
                  </a:lnTo>
                  <a:lnTo>
                    <a:pt x="37985" y="134620"/>
                  </a:lnTo>
                  <a:lnTo>
                    <a:pt x="33997" y="138430"/>
                  </a:lnTo>
                  <a:lnTo>
                    <a:pt x="32651" y="138430"/>
                  </a:lnTo>
                  <a:lnTo>
                    <a:pt x="31508" y="139700"/>
                  </a:lnTo>
                  <a:lnTo>
                    <a:pt x="29375" y="138430"/>
                  </a:lnTo>
                  <a:lnTo>
                    <a:pt x="30721" y="140970"/>
                  </a:lnTo>
                  <a:lnTo>
                    <a:pt x="29095" y="140970"/>
                  </a:lnTo>
                  <a:lnTo>
                    <a:pt x="28028" y="142240"/>
                  </a:lnTo>
                  <a:lnTo>
                    <a:pt x="11061" y="153670"/>
                  </a:lnTo>
                  <a:lnTo>
                    <a:pt x="3162" y="159931"/>
                  </a:lnTo>
                  <a:lnTo>
                    <a:pt x="1701" y="161290"/>
                  </a:lnTo>
                  <a:lnTo>
                    <a:pt x="1638" y="163830"/>
                  </a:lnTo>
                  <a:lnTo>
                    <a:pt x="2349" y="166370"/>
                  </a:lnTo>
                  <a:lnTo>
                    <a:pt x="4622" y="165100"/>
                  </a:lnTo>
                  <a:lnTo>
                    <a:pt x="6972" y="166370"/>
                  </a:lnTo>
                  <a:lnTo>
                    <a:pt x="9169" y="165100"/>
                  </a:lnTo>
                  <a:lnTo>
                    <a:pt x="12166" y="162560"/>
                  </a:lnTo>
                  <a:lnTo>
                    <a:pt x="15506" y="160020"/>
                  </a:lnTo>
                  <a:lnTo>
                    <a:pt x="18707" y="158750"/>
                  </a:lnTo>
                  <a:lnTo>
                    <a:pt x="20485" y="158750"/>
                  </a:lnTo>
                  <a:lnTo>
                    <a:pt x="19697" y="161290"/>
                  </a:lnTo>
                  <a:lnTo>
                    <a:pt x="21551" y="161290"/>
                  </a:lnTo>
                  <a:lnTo>
                    <a:pt x="23037" y="162560"/>
                  </a:lnTo>
                  <a:lnTo>
                    <a:pt x="24320" y="165100"/>
                  </a:lnTo>
                  <a:lnTo>
                    <a:pt x="19989" y="165100"/>
                  </a:lnTo>
                  <a:lnTo>
                    <a:pt x="21615" y="168910"/>
                  </a:lnTo>
                  <a:lnTo>
                    <a:pt x="22542" y="168910"/>
                  </a:lnTo>
                  <a:lnTo>
                    <a:pt x="24180" y="172720"/>
                  </a:lnTo>
                  <a:lnTo>
                    <a:pt x="25184" y="173990"/>
                  </a:lnTo>
                  <a:lnTo>
                    <a:pt x="27813" y="175260"/>
                  </a:lnTo>
                  <a:lnTo>
                    <a:pt x="27520" y="172720"/>
                  </a:lnTo>
                  <a:lnTo>
                    <a:pt x="25247" y="171450"/>
                  </a:lnTo>
                  <a:lnTo>
                    <a:pt x="24257" y="170180"/>
                  </a:lnTo>
                  <a:lnTo>
                    <a:pt x="26098" y="168910"/>
                  </a:lnTo>
                  <a:lnTo>
                    <a:pt x="26454" y="171450"/>
                  </a:lnTo>
                  <a:lnTo>
                    <a:pt x="27736" y="171450"/>
                  </a:lnTo>
                  <a:lnTo>
                    <a:pt x="28803" y="168910"/>
                  </a:lnTo>
                  <a:lnTo>
                    <a:pt x="30302" y="170180"/>
                  </a:lnTo>
                  <a:lnTo>
                    <a:pt x="31432" y="171450"/>
                  </a:lnTo>
                  <a:lnTo>
                    <a:pt x="33210" y="171450"/>
                  </a:lnTo>
                  <a:lnTo>
                    <a:pt x="33426" y="167640"/>
                  </a:lnTo>
                  <a:lnTo>
                    <a:pt x="31584" y="165100"/>
                  </a:lnTo>
                  <a:lnTo>
                    <a:pt x="30365" y="161290"/>
                  </a:lnTo>
                  <a:lnTo>
                    <a:pt x="26809" y="161290"/>
                  </a:lnTo>
                  <a:lnTo>
                    <a:pt x="24587" y="158750"/>
                  </a:lnTo>
                  <a:lnTo>
                    <a:pt x="23469" y="157480"/>
                  </a:lnTo>
                  <a:lnTo>
                    <a:pt x="21259" y="156210"/>
                  </a:lnTo>
                  <a:lnTo>
                    <a:pt x="23114" y="153670"/>
                  </a:lnTo>
                  <a:lnTo>
                    <a:pt x="23901" y="152400"/>
                  </a:lnTo>
                  <a:lnTo>
                    <a:pt x="25819" y="153670"/>
                  </a:lnTo>
                  <a:lnTo>
                    <a:pt x="26454" y="154940"/>
                  </a:lnTo>
                  <a:lnTo>
                    <a:pt x="24676" y="156210"/>
                  </a:lnTo>
                  <a:lnTo>
                    <a:pt x="26314" y="157480"/>
                  </a:lnTo>
                  <a:lnTo>
                    <a:pt x="27876" y="157480"/>
                  </a:lnTo>
                  <a:lnTo>
                    <a:pt x="27520" y="156210"/>
                  </a:lnTo>
                  <a:lnTo>
                    <a:pt x="30518" y="154940"/>
                  </a:lnTo>
                  <a:lnTo>
                    <a:pt x="28905" y="152400"/>
                  </a:lnTo>
                  <a:lnTo>
                    <a:pt x="28092" y="151130"/>
                  </a:lnTo>
                  <a:lnTo>
                    <a:pt x="30657" y="151130"/>
                  </a:lnTo>
                  <a:lnTo>
                    <a:pt x="31508" y="149860"/>
                  </a:lnTo>
                  <a:lnTo>
                    <a:pt x="33426" y="149860"/>
                  </a:lnTo>
                  <a:lnTo>
                    <a:pt x="34569" y="152400"/>
                  </a:lnTo>
                  <a:lnTo>
                    <a:pt x="36423" y="153670"/>
                  </a:lnTo>
                  <a:lnTo>
                    <a:pt x="37414" y="156210"/>
                  </a:lnTo>
                  <a:lnTo>
                    <a:pt x="34213" y="154940"/>
                  </a:lnTo>
                  <a:lnTo>
                    <a:pt x="35179" y="157403"/>
                  </a:lnTo>
                  <a:lnTo>
                    <a:pt x="35204" y="161290"/>
                  </a:lnTo>
                  <a:lnTo>
                    <a:pt x="38201" y="161290"/>
                  </a:lnTo>
                  <a:lnTo>
                    <a:pt x="38976" y="163830"/>
                  </a:lnTo>
                  <a:lnTo>
                    <a:pt x="42392" y="163830"/>
                  </a:lnTo>
                  <a:lnTo>
                    <a:pt x="40538" y="158750"/>
                  </a:lnTo>
                  <a:lnTo>
                    <a:pt x="40360" y="156210"/>
                  </a:lnTo>
                  <a:lnTo>
                    <a:pt x="40182" y="153670"/>
                  </a:lnTo>
                  <a:lnTo>
                    <a:pt x="37630" y="149860"/>
                  </a:lnTo>
                  <a:lnTo>
                    <a:pt x="36779" y="148590"/>
                  </a:lnTo>
                  <a:lnTo>
                    <a:pt x="36347" y="147320"/>
                  </a:lnTo>
                  <a:lnTo>
                    <a:pt x="39687" y="143510"/>
                  </a:lnTo>
                  <a:lnTo>
                    <a:pt x="43459" y="143510"/>
                  </a:lnTo>
                  <a:lnTo>
                    <a:pt x="45593" y="148590"/>
                  </a:lnTo>
                  <a:lnTo>
                    <a:pt x="48082" y="149860"/>
                  </a:lnTo>
                  <a:lnTo>
                    <a:pt x="50292" y="149860"/>
                  </a:lnTo>
                  <a:lnTo>
                    <a:pt x="51498" y="152400"/>
                  </a:lnTo>
                  <a:lnTo>
                    <a:pt x="52133" y="153670"/>
                  </a:lnTo>
                  <a:lnTo>
                    <a:pt x="52997" y="154940"/>
                  </a:lnTo>
                  <a:lnTo>
                    <a:pt x="54622" y="156210"/>
                  </a:lnTo>
                  <a:lnTo>
                    <a:pt x="55905" y="157480"/>
                  </a:lnTo>
                  <a:lnTo>
                    <a:pt x="57823" y="156210"/>
                  </a:lnTo>
                  <a:lnTo>
                    <a:pt x="55765" y="152400"/>
                  </a:lnTo>
                  <a:lnTo>
                    <a:pt x="56756" y="147320"/>
                  </a:lnTo>
                  <a:lnTo>
                    <a:pt x="53771" y="143510"/>
                  </a:lnTo>
                  <a:lnTo>
                    <a:pt x="53911" y="142240"/>
                  </a:lnTo>
                  <a:lnTo>
                    <a:pt x="53136" y="139700"/>
                  </a:lnTo>
                  <a:lnTo>
                    <a:pt x="49288" y="139700"/>
                  </a:lnTo>
                  <a:lnTo>
                    <a:pt x="49504" y="142240"/>
                  </a:lnTo>
                  <a:lnTo>
                    <a:pt x="51003" y="144780"/>
                  </a:lnTo>
                  <a:lnTo>
                    <a:pt x="54419" y="152400"/>
                  </a:lnTo>
                  <a:lnTo>
                    <a:pt x="51282" y="149860"/>
                  </a:lnTo>
                  <a:lnTo>
                    <a:pt x="50507" y="147320"/>
                  </a:lnTo>
                  <a:lnTo>
                    <a:pt x="47586" y="146050"/>
                  </a:lnTo>
                  <a:lnTo>
                    <a:pt x="47155" y="146050"/>
                  </a:lnTo>
                  <a:lnTo>
                    <a:pt x="47396" y="143510"/>
                  </a:lnTo>
                  <a:lnTo>
                    <a:pt x="47510" y="142240"/>
                  </a:lnTo>
                  <a:lnTo>
                    <a:pt x="43319" y="142240"/>
                  </a:lnTo>
                  <a:lnTo>
                    <a:pt x="48374" y="139700"/>
                  </a:lnTo>
                  <a:lnTo>
                    <a:pt x="53352" y="135890"/>
                  </a:lnTo>
                  <a:lnTo>
                    <a:pt x="58394" y="133350"/>
                  </a:lnTo>
                  <a:lnTo>
                    <a:pt x="59969" y="133350"/>
                  </a:lnTo>
                  <a:lnTo>
                    <a:pt x="61671" y="134620"/>
                  </a:lnTo>
                  <a:lnTo>
                    <a:pt x="64731" y="135890"/>
                  </a:lnTo>
                  <a:lnTo>
                    <a:pt x="65938" y="138430"/>
                  </a:lnTo>
                  <a:lnTo>
                    <a:pt x="66929" y="140970"/>
                  </a:lnTo>
                  <a:lnTo>
                    <a:pt x="68072" y="143510"/>
                  </a:lnTo>
                  <a:lnTo>
                    <a:pt x="69710" y="146050"/>
                  </a:lnTo>
                  <a:lnTo>
                    <a:pt x="71767" y="148590"/>
                  </a:lnTo>
                  <a:lnTo>
                    <a:pt x="71056" y="151130"/>
                  </a:lnTo>
                  <a:lnTo>
                    <a:pt x="68783" y="152400"/>
                  </a:lnTo>
                  <a:lnTo>
                    <a:pt x="66865" y="154940"/>
                  </a:lnTo>
                  <a:lnTo>
                    <a:pt x="63588" y="157480"/>
                  </a:lnTo>
                  <a:lnTo>
                    <a:pt x="67005" y="160020"/>
                  </a:lnTo>
                  <a:lnTo>
                    <a:pt x="65303" y="159334"/>
                  </a:lnTo>
                  <a:lnTo>
                    <a:pt x="65303" y="165100"/>
                  </a:lnTo>
                  <a:lnTo>
                    <a:pt x="64084" y="166370"/>
                  </a:lnTo>
                  <a:lnTo>
                    <a:pt x="63233" y="167640"/>
                  </a:lnTo>
                  <a:lnTo>
                    <a:pt x="62382" y="163830"/>
                  </a:lnTo>
                  <a:lnTo>
                    <a:pt x="64236" y="163830"/>
                  </a:lnTo>
                  <a:lnTo>
                    <a:pt x="65303" y="165100"/>
                  </a:lnTo>
                  <a:lnTo>
                    <a:pt x="65303" y="159334"/>
                  </a:lnTo>
                  <a:lnTo>
                    <a:pt x="63881" y="158750"/>
                  </a:lnTo>
                  <a:lnTo>
                    <a:pt x="63449" y="160020"/>
                  </a:lnTo>
                  <a:lnTo>
                    <a:pt x="65087" y="163830"/>
                  </a:lnTo>
                  <a:lnTo>
                    <a:pt x="61036" y="162560"/>
                  </a:lnTo>
                  <a:lnTo>
                    <a:pt x="60680" y="163830"/>
                  </a:lnTo>
                  <a:lnTo>
                    <a:pt x="59105" y="166370"/>
                  </a:lnTo>
                  <a:lnTo>
                    <a:pt x="57759" y="167424"/>
                  </a:lnTo>
                  <a:lnTo>
                    <a:pt x="57759" y="176530"/>
                  </a:lnTo>
                  <a:lnTo>
                    <a:pt x="54559" y="176530"/>
                  </a:lnTo>
                  <a:lnTo>
                    <a:pt x="53708" y="179070"/>
                  </a:lnTo>
                  <a:lnTo>
                    <a:pt x="53416" y="176530"/>
                  </a:lnTo>
                  <a:lnTo>
                    <a:pt x="54559" y="175260"/>
                  </a:lnTo>
                  <a:lnTo>
                    <a:pt x="55689" y="175260"/>
                  </a:lnTo>
                  <a:lnTo>
                    <a:pt x="57759" y="176530"/>
                  </a:lnTo>
                  <a:lnTo>
                    <a:pt x="57759" y="167424"/>
                  </a:lnTo>
                  <a:lnTo>
                    <a:pt x="57467" y="167640"/>
                  </a:lnTo>
                  <a:lnTo>
                    <a:pt x="56045" y="170180"/>
                  </a:lnTo>
                  <a:lnTo>
                    <a:pt x="55410" y="173990"/>
                  </a:lnTo>
                  <a:lnTo>
                    <a:pt x="52133" y="175260"/>
                  </a:lnTo>
                  <a:lnTo>
                    <a:pt x="52133" y="179070"/>
                  </a:lnTo>
                  <a:lnTo>
                    <a:pt x="52565" y="182880"/>
                  </a:lnTo>
                  <a:lnTo>
                    <a:pt x="53352" y="190500"/>
                  </a:lnTo>
                  <a:lnTo>
                    <a:pt x="57404" y="191770"/>
                  </a:lnTo>
                  <a:lnTo>
                    <a:pt x="65938" y="187960"/>
                  </a:lnTo>
                  <a:lnTo>
                    <a:pt x="68211" y="185420"/>
                  </a:lnTo>
                  <a:lnTo>
                    <a:pt x="70345" y="184150"/>
                  </a:lnTo>
                  <a:lnTo>
                    <a:pt x="74549" y="182880"/>
                  </a:lnTo>
                  <a:lnTo>
                    <a:pt x="78168" y="180340"/>
                  </a:lnTo>
                  <a:lnTo>
                    <a:pt x="80987" y="179070"/>
                  </a:lnTo>
                  <a:lnTo>
                    <a:pt x="83794" y="177800"/>
                  </a:lnTo>
                  <a:lnTo>
                    <a:pt x="85077" y="176530"/>
                  </a:lnTo>
                  <a:lnTo>
                    <a:pt x="85356" y="179070"/>
                  </a:lnTo>
                  <a:lnTo>
                    <a:pt x="87210" y="181610"/>
                  </a:lnTo>
                  <a:lnTo>
                    <a:pt x="86779" y="177800"/>
                  </a:lnTo>
                  <a:lnTo>
                    <a:pt x="84861" y="175260"/>
                  </a:lnTo>
                  <a:lnTo>
                    <a:pt x="87845" y="175260"/>
                  </a:lnTo>
                  <a:lnTo>
                    <a:pt x="90906" y="173990"/>
                  </a:lnTo>
                  <a:lnTo>
                    <a:pt x="92329" y="175260"/>
                  </a:lnTo>
                  <a:lnTo>
                    <a:pt x="92329" y="179070"/>
                  </a:lnTo>
                  <a:lnTo>
                    <a:pt x="95173" y="180340"/>
                  </a:lnTo>
                  <a:lnTo>
                    <a:pt x="96532" y="181610"/>
                  </a:lnTo>
                  <a:lnTo>
                    <a:pt x="96735" y="179070"/>
                  </a:lnTo>
                  <a:lnTo>
                    <a:pt x="96177" y="179070"/>
                  </a:lnTo>
                  <a:lnTo>
                    <a:pt x="94602" y="179070"/>
                  </a:lnTo>
                  <a:lnTo>
                    <a:pt x="94462" y="176530"/>
                  </a:lnTo>
                  <a:lnTo>
                    <a:pt x="96177" y="179070"/>
                  </a:lnTo>
                  <a:lnTo>
                    <a:pt x="99161" y="177800"/>
                  </a:lnTo>
                  <a:lnTo>
                    <a:pt x="100647" y="180340"/>
                  </a:lnTo>
                  <a:lnTo>
                    <a:pt x="101650" y="177800"/>
                  </a:lnTo>
                  <a:lnTo>
                    <a:pt x="102146" y="176530"/>
                  </a:lnTo>
                  <a:lnTo>
                    <a:pt x="100012" y="175260"/>
                  </a:lnTo>
                  <a:lnTo>
                    <a:pt x="99377" y="173990"/>
                  </a:lnTo>
                  <a:lnTo>
                    <a:pt x="98729" y="172720"/>
                  </a:lnTo>
                  <a:lnTo>
                    <a:pt x="96735" y="170180"/>
                  </a:lnTo>
                  <a:lnTo>
                    <a:pt x="100012" y="167640"/>
                  </a:lnTo>
                  <a:lnTo>
                    <a:pt x="101079" y="167640"/>
                  </a:lnTo>
                  <a:lnTo>
                    <a:pt x="102501" y="171450"/>
                  </a:lnTo>
                  <a:lnTo>
                    <a:pt x="103644" y="173990"/>
                  </a:lnTo>
                  <a:lnTo>
                    <a:pt x="107835" y="175260"/>
                  </a:lnTo>
                  <a:lnTo>
                    <a:pt x="106908" y="171450"/>
                  </a:lnTo>
                  <a:lnTo>
                    <a:pt x="106057" y="170180"/>
                  </a:lnTo>
                  <a:lnTo>
                    <a:pt x="105346" y="167640"/>
                  </a:lnTo>
                  <a:lnTo>
                    <a:pt x="105562" y="165100"/>
                  </a:lnTo>
                  <a:lnTo>
                    <a:pt x="108051" y="162560"/>
                  </a:lnTo>
                  <a:lnTo>
                    <a:pt x="110972" y="162560"/>
                  </a:lnTo>
                  <a:lnTo>
                    <a:pt x="113461" y="165100"/>
                  </a:lnTo>
                  <a:lnTo>
                    <a:pt x="111747" y="166370"/>
                  </a:lnTo>
                  <a:lnTo>
                    <a:pt x="115874" y="171450"/>
                  </a:lnTo>
                  <a:lnTo>
                    <a:pt x="116154" y="168910"/>
                  </a:lnTo>
                  <a:lnTo>
                    <a:pt x="119075" y="170180"/>
                  </a:lnTo>
                  <a:lnTo>
                    <a:pt x="118084" y="168910"/>
                  </a:lnTo>
                  <a:lnTo>
                    <a:pt x="117081" y="167640"/>
                  </a:lnTo>
                  <a:lnTo>
                    <a:pt x="117944" y="163830"/>
                  </a:lnTo>
                  <a:lnTo>
                    <a:pt x="116306" y="161290"/>
                  </a:lnTo>
                  <a:lnTo>
                    <a:pt x="115951" y="158750"/>
                  </a:lnTo>
                  <a:lnTo>
                    <a:pt x="116941" y="158140"/>
                  </a:lnTo>
                  <a:lnTo>
                    <a:pt x="117729" y="158750"/>
                  </a:lnTo>
                  <a:lnTo>
                    <a:pt x="119151" y="160020"/>
                  </a:lnTo>
                  <a:lnTo>
                    <a:pt x="121208" y="162560"/>
                  </a:lnTo>
                  <a:lnTo>
                    <a:pt x="121920" y="165100"/>
                  </a:lnTo>
                  <a:lnTo>
                    <a:pt x="123558" y="166370"/>
                  </a:lnTo>
                  <a:lnTo>
                    <a:pt x="125691" y="166370"/>
                  </a:lnTo>
                  <a:lnTo>
                    <a:pt x="123558" y="163830"/>
                  </a:lnTo>
                  <a:lnTo>
                    <a:pt x="123634" y="158750"/>
                  </a:lnTo>
                  <a:lnTo>
                    <a:pt x="120929" y="156210"/>
                  </a:lnTo>
                  <a:lnTo>
                    <a:pt x="121958" y="154940"/>
                  </a:lnTo>
                  <a:lnTo>
                    <a:pt x="122986" y="153670"/>
                  </a:lnTo>
                  <a:lnTo>
                    <a:pt x="124129" y="156210"/>
                  </a:lnTo>
                  <a:lnTo>
                    <a:pt x="125476" y="158750"/>
                  </a:lnTo>
                  <a:lnTo>
                    <a:pt x="126542" y="161290"/>
                  </a:lnTo>
                  <a:lnTo>
                    <a:pt x="127965" y="163830"/>
                  </a:lnTo>
                  <a:lnTo>
                    <a:pt x="127546" y="167640"/>
                  </a:lnTo>
                  <a:lnTo>
                    <a:pt x="123837" y="170332"/>
                  </a:lnTo>
                  <a:lnTo>
                    <a:pt x="123837" y="179070"/>
                  </a:lnTo>
                  <a:lnTo>
                    <a:pt x="123634" y="180340"/>
                  </a:lnTo>
                  <a:lnTo>
                    <a:pt x="120281" y="179070"/>
                  </a:lnTo>
                  <a:lnTo>
                    <a:pt x="121564" y="177800"/>
                  </a:lnTo>
                  <a:lnTo>
                    <a:pt x="122707" y="177800"/>
                  </a:lnTo>
                  <a:lnTo>
                    <a:pt x="123837" y="179070"/>
                  </a:lnTo>
                  <a:lnTo>
                    <a:pt x="123837" y="170332"/>
                  </a:lnTo>
                  <a:lnTo>
                    <a:pt x="122275" y="171450"/>
                  </a:lnTo>
                  <a:lnTo>
                    <a:pt x="120218" y="172986"/>
                  </a:lnTo>
                  <a:lnTo>
                    <a:pt x="120218" y="191770"/>
                  </a:lnTo>
                  <a:lnTo>
                    <a:pt x="120002" y="193040"/>
                  </a:lnTo>
                  <a:lnTo>
                    <a:pt x="118148" y="191770"/>
                  </a:lnTo>
                  <a:lnTo>
                    <a:pt x="118656" y="189230"/>
                  </a:lnTo>
                  <a:lnTo>
                    <a:pt x="120218" y="191770"/>
                  </a:lnTo>
                  <a:lnTo>
                    <a:pt x="120218" y="172986"/>
                  </a:lnTo>
                  <a:lnTo>
                    <a:pt x="117233" y="175209"/>
                  </a:lnTo>
                  <a:lnTo>
                    <a:pt x="117233" y="208280"/>
                  </a:lnTo>
                  <a:lnTo>
                    <a:pt x="115874" y="209550"/>
                  </a:lnTo>
                  <a:lnTo>
                    <a:pt x="114592" y="207010"/>
                  </a:lnTo>
                  <a:lnTo>
                    <a:pt x="115874" y="205740"/>
                  </a:lnTo>
                  <a:lnTo>
                    <a:pt x="117233" y="208280"/>
                  </a:lnTo>
                  <a:lnTo>
                    <a:pt x="117233" y="175209"/>
                  </a:lnTo>
                  <a:lnTo>
                    <a:pt x="116509" y="175768"/>
                  </a:lnTo>
                  <a:lnTo>
                    <a:pt x="116509" y="201930"/>
                  </a:lnTo>
                  <a:lnTo>
                    <a:pt x="113106" y="199390"/>
                  </a:lnTo>
                  <a:lnTo>
                    <a:pt x="116154" y="199390"/>
                  </a:lnTo>
                  <a:lnTo>
                    <a:pt x="116509" y="201930"/>
                  </a:lnTo>
                  <a:lnTo>
                    <a:pt x="116509" y="175768"/>
                  </a:lnTo>
                  <a:lnTo>
                    <a:pt x="113957" y="177711"/>
                  </a:lnTo>
                  <a:lnTo>
                    <a:pt x="113957" y="184150"/>
                  </a:lnTo>
                  <a:lnTo>
                    <a:pt x="113817" y="185420"/>
                  </a:lnTo>
                  <a:lnTo>
                    <a:pt x="111328" y="186690"/>
                  </a:lnTo>
                  <a:lnTo>
                    <a:pt x="107619" y="189230"/>
                  </a:lnTo>
                  <a:lnTo>
                    <a:pt x="109258" y="186690"/>
                  </a:lnTo>
                  <a:lnTo>
                    <a:pt x="111887" y="182880"/>
                  </a:lnTo>
                  <a:lnTo>
                    <a:pt x="113957" y="184150"/>
                  </a:lnTo>
                  <a:lnTo>
                    <a:pt x="113957" y="177711"/>
                  </a:lnTo>
                  <a:lnTo>
                    <a:pt x="107200" y="182880"/>
                  </a:lnTo>
                  <a:lnTo>
                    <a:pt x="106045" y="184099"/>
                  </a:lnTo>
                  <a:lnTo>
                    <a:pt x="106045" y="196875"/>
                  </a:lnTo>
                  <a:lnTo>
                    <a:pt x="105130" y="198120"/>
                  </a:lnTo>
                  <a:lnTo>
                    <a:pt x="104063" y="198120"/>
                  </a:lnTo>
                  <a:lnTo>
                    <a:pt x="104775" y="193040"/>
                  </a:lnTo>
                  <a:lnTo>
                    <a:pt x="105918" y="194310"/>
                  </a:lnTo>
                  <a:lnTo>
                    <a:pt x="106045" y="196875"/>
                  </a:lnTo>
                  <a:lnTo>
                    <a:pt x="106045" y="184099"/>
                  </a:lnTo>
                  <a:lnTo>
                    <a:pt x="102362" y="187960"/>
                  </a:lnTo>
                  <a:lnTo>
                    <a:pt x="92760" y="196850"/>
                  </a:lnTo>
                  <a:lnTo>
                    <a:pt x="88341" y="200660"/>
                  </a:lnTo>
                  <a:lnTo>
                    <a:pt x="83718" y="205740"/>
                  </a:lnTo>
                  <a:lnTo>
                    <a:pt x="79171" y="210820"/>
                  </a:lnTo>
                  <a:lnTo>
                    <a:pt x="75971" y="215900"/>
                  </a:lnTo>
                  <a:lnTo>
                    <a:pt x="71767" y="220980"/>
                  </a:lnTo>
                  <a:lnTo>
                    <a:pt x="67221" y="226060"/>
                  </a:lnTo>
                  <a:lnTo>
                    <a:pt x="65506" y="232410"/>
                  </a:lnTo>
                  <a:lnTo>
                    <a:pt x="66865" y="238760"/>
                  </a:lnTo>
                  <a:lnTo>
                    <a:pt x="67856" y="245110"/>
                  </a:lnTo>
                  <a:lnTo>
                    <a:pt x="71983" y="247650"/>
                  </a:lnTo>
                  <a:lnTo>
                    <a:pt x="79946" y="245110"/>
                  </a:lnTo>
                  <a:lnTo>
                    <a:pt x="82232" y="243840"/>
                  </a:lnTo>
                  <a:lnTo>
                    <a:pt x="92163" y="237490"/>
                  </a:lnTo>
                  <a:lnTo>
                    <a:pt x="115303" y="223520"/>
                  </a:lnTo>
                  <a:lnTo>
                    <a:pt x="136867" y="209550"/>
                  </a:lnTo>
                  <a:lnTo>
                    <a:pt x="142748" y="205740"/>
                  </a:lnTo>
                  <a:lnTo>
                    <a:pt x="148628" y="201930"/>
                  </a:lnTo>
                  <a:lnTo>
                    <a:pt x="150583" y="200660"/>
                  </a:lnTo>
                  <a:lnTo>
                    <a:pt x="156464" y="196850"/>
                  </a:lnTo>
                  <a:lnTo>
                    <a:pt x="189788" y="175260"/>
                  </a:lnTo>
                  <a:lnTo>
                    <a:pt x="188010" y="176530"/>
                  </a:lnTo>
                  <a:lnTo>
                    <a:pt x="184873" y="179349"/>
                  </a:lnTo>
                  <a:lnTo>
                    <a:pt x="184873" y="250190"/>
                  </a:lnTo>
                  <a:lnTo>
                    <a:pt x="184734" y="251460"/>
                  </a:lnTo>
                  <a:lnTo>
                    <a:pt x="182384" y="251460"/>
                  </a:lnTo>
                  <a:lnTo>
                    <a:pt x="184658" y="248920"/>
                  </a:lnTo>
                  <a:lnTo>
                    <a:pt x="184873" y="250190"/>
                  </a:lnTo>
                  <a:lnTo>
                    <a:pt x="184873" y="179349"/>
                  </a:lnTo>
                  <a:lnTo>
                    <a:pt x="181673" y="182219"/>
                  </a:lnTo>
                  <a:lnTo>
                    <a:pt x="181673" y="242570"/>
                  </a:lnTo>
                  <a:lnTo>
                    <a:pt x="181457" y="245110"/>
                  </a:lnTo>
                  <a:lnTo>
                    <a:pt x="181102" y="246380"/>
                  </a:lnTo>
                  <a:lnTo>
                    <a:pt x="180962" y="246570"/>
                  </a:lnTo>
                  <a:lnTo>
                    <a:pt x="180962" y="254000"/>
                  </a:lnTo>
                  <a:lnTo>
                    <a:pt x="177977" y="257810"/>
                  </a:lnTo>
                  <a:lnTo>
                    <a:pt x="176060" y="257810"/>
                  </a:lnTo>
                  <a:lnTo>
                    <a:pt x="176060" y="279400"/>
                  </a:lnTo>
                  <a:lnTo>
                    <a:pt x="175412" y="280670"/>
                  </a:lnTo>
                  <a:lnTo>
                    <a:pt x="173774" y="279400"/>
                  </a:lnTo>
                  <a:lnTo>
                    <a:pt x="174637" y="278130"/>
                  </a:lnTo>
                  <a:lnTo>
                    <a:pt x="176060" y="279400"/>
                  </a:lnTo>
                  <a:lnTo>
                    <a:pt x="176060" y="257810"/>
                  </a:lnTo>
                  <a:lnTo>
                    <a:pt x="175704" y="257810"/>
                  </a:lnTo>
                  <a:lnTo>
                    <a:pt x="175412" y="256540"/>
                  </a:lnTo>
                  <a:lnTo>
                    <a:pt x="176199" y="255270"/>
                  </a:lnTo>
                  <a:lnTo>
                    <a:pt x="176022" y="254000"/>
                  </a:lnTo>
                  <a:lnTo>
                    <a:pt x="175844" y="252730"/>
                  </a:lnTo>
                  <a:lnTo>
                    <a:pt x="178054" y="251460"/>
                  </a:lnTo>
                  <a:lnTo>
                    <a:pt x="180962" y="254000"/>
                  </a:lnTo>
                  <a:lnTo>
                    <a:pt x="180962" y="246570"/>
                  </a:lnTo>
                  <a:lnTo>
                    <a:pt x="179184" y="248920"/>
                  </a:lnTo>
                  <a:lnTo>
                    <a:pt x="176834" y="248920"/>
                  </a:lnTo>
                  <a:lnTo>
                    <a:pt x="176123" y="246380"/>
                  </a:lnTo>
                  <a:lnTo>
                    <a:pt x="176123" y="245110"/>
                  </a:lnTo>
                  <a:lnTo>
                    <a:pt x="176911" y="242570"/>
                  </a:lnTo>
                  <a:lnTo>
                    <a:pt x="178054" y="240030"/>
                  </a:lnTo>
                  <a:lnTo>
                    <a:pt x="180111" y="238760"/>
                  </a:lnTo>
                  <a:lnTo>
                    <a:pt x="181419" y="241223"/>
                  </a:lnTo>
                  <a:lnTo>
                    <a:pt x="181508" y="241528"/>
                  </a:lnTo>
                  <a:lnTo>
                    <a:pt x="181673" y="242570"/>
                  </a:lnTo>
                  <a:lnTo>
                    <a:pt x="181673" y="182219"/>
                  </a:lnTo>
                  <a:lnTo>
                    <a:pt x="180543" y="183235"/>
                  </a:lnTo>
                  <a:lnTo>
                    <a:pt x="180543" y="231140"/>
                  </a:lnTo>
                  <a:lnTo>
                    <a:pt x="179324" y="234950"/>
                  </a:lnTo>
                  <a:lnTo>
                    <a:pt x="175056" y="233680"/>
                  </a:lnTo>
                  <a:lnTo>
                    <a:pt x="175437" y="232410"/>
                  </a:lnTo>
                  <a:lnTo>
                    <a:pt x="176199" y="229870"/>
                  </a:lnTo>
                  <a:lnTo>
                    <a:pt x="178612" y="232410"/>
                  </a:lnTo>
                  <a:lnTo>
                    <a:pt x="180543" y="231140"/>
                  </a:lnTo>
                  <a:lnTo>
                    <a:pt x="180543" y="183235"/>
                  </a:lnTo>
                  <a:lnTo>
                    <a:pt x="179616" y="184073"/>
                  </a:lnTo>
                  <a:lnTo>
                    <a:pt x="179616" y="223520"/>
                  </a:lnTo>
                  <a:lnTo>
                    <a:pt x="178333" y="224790"/>
                  </a:lnTo>
                  <a:lnTo>
                    <a:pt x="176834" y="223520"/>
                  </a:lnTo>
                  <a:lnTo>
                    <a:pt x="178054" y="222250"/>
                  </a:lnTo>
                  <a:lnTo>
                    <a:pt x="179616" y="223520"/>
                  </a:lnTo>
                  <a:lnTo>
                    <a:pt x="179616" y="184073"/>
                  </a:lnTo>
                  <a:lnTo>
                    <a:pt x="178473" y="185102"/>
                  </a:lnTo>
                  <a:lnTo>
                    <a:pt x="178473" y="214630"/>
                  </a:lnTo>
                  <a:lnTo>
                    <a:pt x="176123" y="213360"/>
                  </a:lnTo>
                  <a:lnTo>
                    <a:pt x="176555" y="212090"/>
                  </a:lnTo>
                  <a:lnTo>
                    <a:pt x="178473" y="214630"/>
                  </a:lnTo>
                  <a:lnTo>
                    <a:pt x="178473" y="185102"/>
                  </a:lnTo>
                  <a:lnTo>
                    <a:pt x="174421" y="188734"/>
                  </a:lnTo>
                  <a:lnTo>
                    <a:pt x="174421" y="228600"/>
                  </a:lnTo>
                  <a:lnTo>
                    <a:pt x="173062" y="229870"/>
                  </a:lnTo>
                  <a:lnTo>
                    <a:pt x="172999" y="259080"/>
                  </a:lnTo>
                  <a:lnTo>
                    <a:pt x="171856" y="260350"/>
                  </a:lnTo>
                  <a:lnTo>
                    <a:pt x="170294" y="259080"/>
                  </a:lnTo>
                  <a:lnTo>
                    <a:pt x="171284" y="257810"/>
                  </a:lnTo>
                  <a:lnTo>
                    <a:pt x="172999" y="259080"/>
                  </a:lnTo>
                  <a:lnTo>
                    <a:pt x="172999" y="229844"/>
                  </a:lnTo>
                  <a:lnTo>
                    <a:pt x="170789" y="228600"/>
                  </a:lnTo>
                  <a:lnTo>
                    <a:pt x="167805" y="224790"/>
                  </a:lnTo>
                  <a:lnTo>
                    <a:pt x="168871" y="222250"/>
                  </a:lnTo>
                  <a:lnTo>
                    <a:pt x="174066" y="220980"/>
                  </a:lnTo>
                  <a:lnTo>
                    <a:pt x="172643" y="223520"/>
                  </a:lnTo>
                  <a:lnTo>
                    <a:pt x="171996" y="224790"/>
                  </a:lnTo>
                  <a:lnTo>
                    <a:pt x="169583" y="226060"/>
                  </a:lnTo>
                  <a:lnTo>
                    <a:pt x="172923" y="226060"/>
                  </a:lnTo>
                  <a:lnTo>
                    <a:pt x="174421" y="228600"/>
                  </a:lnTo>
                  <a:lnTo>
                    <a:pt x="174421" y="188734"/>
                  </a:lnTo>
                  <a:lnTo>
                    <a:pt x="171030" y="191770"/>
                  </a:lnTo>
                  <a:lnTo>
                    <a:pt x="167805" y="194945"/>
                  </a:lnTo>
                  <a:lnTo>
                    <a:pt x="167805" y="222250"/>
                  </a:lnTo>
                  <a:lnTo>
                    <a:pt x="166306" y="223520"/>
                  </a:lnTo>
                  <a:lnTo>
                    <a:pt x="164960" y="224790"/>
                  </a:lnTo>
                  <a:lnTo>
                    <a:pt x="164388" y="224790"/>
                  </a:lnTo>
                  <a:lnTo>
                    <a:pt x="166243" y="226060"/>
                  </a:lnTo>
                  <a:lnTo>
                    <a:pt x="167017" y="228600"/>
                  </a:lnTo>
                  <a:lnTo>
                    <a:pt x="166878" y="228600"/>
                  </a:lnTo>
                  <a:lnTo>
                    <a:pt x="166878" y="240030"/>
                  </a:lnTo>
                  <a:lnTo>
                    <a:pt x="164884" y="240030"/>
                  </a:lnTo>
                  <a:lnTo>
                    <a:pt x="161467" y="237490"/>
                  </a:lnTo>
                  <a:lnTo>
                    <a:pt x="165811" y="237490"/>
                  </a:lnTo>
                  <a:lnTo>
                    <a:pt x="166878" y="240030"/>
                  </a:lnTo>
                  <a:lnTo>
                    <a:pt x="166878" y="228600"/>
                  </a:lnTo>
                  <a:lnTo>
                    <a:pt x="164604" y="228600"/>
                  </a:lnTo>
                  <a:lnTo>
                    <a:pt x="164172" y="227330"/>
                  </a:lnTo>
                  <a:lnTo>
                    <a:pt x="164172" y="226060"/>
                  </a:lnTo>
                  <a:lnTo>
                    <a:pt x="162750" y="225374"/>
                  </a:lnTo>
                  <a:lnTo>
                    <a:pt x="162750" y="232410"/>
                  </a:lnTo>
                  <a:lnTo>
                    <a:pt x="162331" y="233680"/>
                  </a:lnTo>
                  <a:lnTo>
                    <a:pt x="161467" y="234950"/>
                  </a:lnTo>
                  <a:lnTo>
                    <a:pt x="159410" y="234950"/>
                  </a:lnTo>
                  <a:lnTo>
                    <a:pt x="162750" y="232410"/>
                  </a:lnTo>
                  <a:lnTo>
                    <a:pt x="162750" y="225374"/>
                  </a:lnTo>
                  <a:lnTo>
                    <a:pt x="161544" y="224790"/>
                  </a:lnTo>
                  <a:lnTo>
                    <a:pt x="162179" y="222250"/>
                  </a:lnTo>
                  <a:lnTo>
                    <a:pt x="161759" y="219710"/>
                  </a:lnTo>
                  <a:lnTo>
                    <a:pt x="159410" y="218440"/>
                  </a:lnTo>
                  <a:lnTo>
                    <a:pt x="158559" y="217170"/>
                  </a:lnTo>
                  <a:lnTo>
                    <a:pt x="159626" y="215900"/>
                  </a:lnTo>
                  <a:lnTo>
                    <a:pt x="160909" y="218440"/>
                  </a:lnTo>
                  <a:lnTo>
                    <a:pt x="162966" y="215900"/>
                  </a:lnTo>
                  <a:lnTo>
                    <a:pt x="164680" y="215900"/>
                  </a:lnTo>
                  <a:lnTo>
                    <a:pt x="166458" y="217170"/>
                  </a:lnTo>
                  <a:lnTo>
                    <a:pt x="167805" y="222250"/>
                  </a:lnTo>
                  <a:lnTo>
                    <a:pt x="167805" y="194945"/>
                  </a:lnTo>
                  <a:lnTo>
                    <a:pt x="154216" y="208267"/>
                  </a:lnTo>
                  <a:lnTo>
                    <a:pt x="154216" y="255270"/>
                  </a:lnTo>
                  <a:lnTo>
                    <a:pt x="153797" y="256540"/>
                  </a:lnTo>
                  <a:lnTo>
                    <a:pt x="152730" y="256540"/>
                  </a:lnTo>
                  <a:lnTo>
                    <a:pt x="151587" y="257810"/>
                  </a:lnTo>
                  <a:lnTo>
                    <a:pt x="150520" y="255270"/>
                  </a:lnTo>
                  <a:lnTo>
                    <a:pt x="152298" y="256540"/>
                  </a:lnTo>
                  <a:lnTo>
                    <a:pt x="152615" y="255270"/>
                  </a:lnTo>
                  <a:lnTo>
                    <a:pt x="152933" y="254000"/>
                  </a:lnTo>
                  <a:lnTo>
                    <a:pt x="154216" y="255270"/>
                  </a:lnTo>
                  <a:lnTo>
                    <a:pt x="154216" y="208267"/>
                  </a:lnTo>
                  <a:lnTo>
                    <a:pt x="121285" y="240030"/>
                  </a:lnTo>
                  <a:lnTo>
                    <a:pt x="109474" y="274320"/>
                  </a:lnTo>
                  <a:lnTo>
                    <a:pt x="113665" y="278130"/>
                  </a:lnTo>
                  <a:lnTo>
                    <a:pt x="120434" y="275590"/>
                  </a:lnTo>
                  <a:lnTo>
                    <a:pt x="132003" y="273050"/>
                  </a:lnTo>
                  <a:lnTo>
                    <a:pt x="143192" y="269240"/>
                  </a:lnTo>
                  <a:lnTo>
                    <a:pt x="154063" y="264160"/>
                  </a:lnTo>
                  <a:lnTo>
                    <a:pt x="164680" y="259080"/>
                  </a:lnTo>
                  <a:lnTo>
                    <a:pt x="167525" y="257810"/>
                  </a:lnTo>
                  <a:lnTo>
                    <a:pt x="166243" y="260350"/>
                  </a:lnTo>
                  <a:lnTo>
                    <a:pt x="162090" y="269240"/>
                  </a:lnTo>
                  <a:lnTo>
                    <a:pt x="160426" y="279400"/>
                  </a:lnTo>
                  <a:lnTo>
                    <a:pt x="161302" y="289560"/>
                  </a:lnTo>
                  <a:lnTo>
                    <a:pt x="164744" y="299720"/>
                  </a:lnTo>
                  <a:lnTo>
                    <a:pt x="165811" y="300990"/>
                  </a:lnTo>
                  <a:lnTo>
                    <a:pt x="166662" y="304800"/>
                  </a:lnTo>
                  <a:lnTo>
                    <a:pt x="170726" y="303530"/>
                  </a:lnTo>
                  <a:lnTo>
                    <a:pt x="171145" y="303530"/>
                  </a:lnTo>
                  <a:lnTo>
                    <a:pt x="172427" y="306070"/>
                  </a:lnTo>
                  <a:lnTo>
                    <a:pt x="175056" y="304800"/>
                  </a:lnTo>
                  <a:lnTo>
                    <a:pt x="182524" y="304800"/>
                  </a:lnTo>
                  <a:lnTo>
                    <a:pt x="184912" y="303530"/>
                  </a:lnTo>
                  <a:lnTo>
                    <a:pt x="187299" y="302260"/>
                  </a:lnTo>
                  <a:lnTo>
                    <a:pt x="191846" y="299720"/>
                  </a:lnTo>
                  <a:lnTo>
                    <a:pt x="203085" y="292100"/>
                  </a:lnTo>
                  <a:lnTo>
                    <a:pt x="208915" y="289560"/>
                  </a:lnTo>
                  <a:lnTo>
                    <a:pt x="207568" y="290830"/>
                  </a:lnTo>
                  <a:lnTo>
                    <a:pt x="205003" y="293370"/>
                  </a:lnTo>
                  <a:lnTo>
                    <a:pt x="203225" y="295097"/>
                  </a:lnTo>
                  <a:lnTo>
                    <a:pt x="203225" y="311150"/>
                  </a:lnTo>
                  <a:lnTo>
                    <a:pt x="200101" y="309880"/>
                  </a:lnTo>
                  <a:lnTo>
                    <a:pt x="198462" y="308610"/>
                  </a:lnTo>
                  <a:lnTo>
                    <a:pt x="197116" y="306070"/>
                  </a:lnTo>
                  <a:lnTo>
                    <a:pt x="199669" y="307340"/>
                  </a:lnTo>
                  <a:lnTo>
                    <a:pt x="201739" y="308610"/>
                  </a:lnTo>
                  <a:lnTo>
                    <a:pt x="203225" y="311150"/>
                  </a:lnTo>
                  <a:lnTo>
                    <a:pt x="203225" y="295097"/>
                  </a:lnTo>
                  <a:lnTo>
                    <a:pt x="202374" y="295910"/>
                  </a:lnTo>
                  <a:lnTo>
                    <a:pt x="199885" y="298450"/>
                  </a:lnTo>
                  <a:lnTo>
                    <a:pt x="195834" y="303187"/>
                  </a:lnTo>
                  <a:lnTo>
                    <a:pt x="195834" y="314960"/>
                  </a:lnTo>
                  <a:lnTo>
                    <a:pt x="194119" y="316230"/>
                  </a:lnTo>
                  <a:lnTo>
                    <a:pt x="193344" y="314960"/>
                  </a:lnTo>
                  <a:lnTo>
                    <a:pt x="194767" y="313690"/>
                  </a:lnTo>
                  <a:lnTo>
                    <a:pt x="195834" y="314960"/>
                  </a:lnTo>
                  <a:lnTo>
                    <a:pt x="195834" y="303187"/>
                  </a:lnTo>
                  <a:lnTo>
                    <a:pt x="182600" y="323850"/>
                  </a:lnTo>
                  <a:lnTo>
                    <a:pt x="180390" y="327660"/>
                  </a:lnTo>
                  <a:lnTo>
                    <a:pt x="179120" y="332740"/>
                  </a:lnTo>
                  <a:lnTo>
                    <a:pt x="177342" y="337820"/>
                  </a:lnTo>
                  <a:lnTo>
                    <a:pt x="176771" y="342900"/>
                  </a:lnTo>
                  <a:lnTo>
                    <a:pt x="179679" y="350520"/>
                  </a:lnTo>
                  <a:lnTo>
                    <a:pt x="180035" y="354330"/>
                  </a:lnTo>
                  <a:lnTo>
                    <a:pt x="183388" y="351790"/>
                  </a:lnTo>
                  <a:lnTo>
                    <a:pt x="185369" y="351790"/>
                  </a:lnTo>
                  <a:lnTo>
                    <a:pt x="189928" y="350520"/>
                  </a:lnTo>
                  <a:lnTo>
                    <a:pt x="189496" y="354330"/>
                  </a:lnTo>
                  <a:lnTo>
                    <a:pt x="188722" y="354330"/>
                  </a:lnTo>
                  <a:lnTo>
                    <a:pt x="185801" y="351790"/>
                  </a:lnTo>
                  <a:lnTo>
                    <a:pt x="184162" y="353060"/>
                  </a:lnTo>
                  <a:lnTo>
                    <a:pt x="182105" y="354330"/>
                  </a:lnTo>
                  <a:lnTo>
                    <a:pt x="185089" y="358140"/>
                  </a:lnTo>
                  <a:lnTo>
                    <a:pt x="189496" y="359410"/>
                  </a:lnTo>
                  <a:lnTo>
                    <a:pt x="193624" y="360680"/>
                  </a:lnTo>
                  <a:lnTo>
                    <a:pt x="196608" y="361950"/>
                  </a:lnTo>
                  <a:lnTo>
                    <a:pt x="199961" y="363220"/>
                  </a:lnTo>
                  <a:lnTo>
                    <a:pt x="201523" y="359410"/>
                  </a:lnTo>
                  <a:lnTo>
                    <a:pt x="202946" y="358140"/>
                  </a:lnTo>
                  <a:lnTo>
                    <a:pt x="205079" y="361950"/>
                  </a:lnTo>
                  <a:lnTo>
                    <a:pt x="206857" y="363220"/>
                  </a:lnTo>
                  <a:lnTo>
                    <a:pt x="206146" y="363220"/>
                  </a:lnTo>
                  <a:lnTo>
                    <a:pt x="205930" y="364490"/>
                  </a:lnTo>
                  <a:lnTo>
                    <a:pt x="204724" y="368300"/>
                  </a:lnTo>
                  <a:lnTo>
                    <a:pt x="203936" y="372110"/>
                  </a:lnTo>
                  <a:lnTo>
                    <a:pt x="204012" y="378460"/>
                  </a:lnTo>
                  <a:lnTo>
                    <a:pt x="203377" y="381000"/>
                  </a:lnTo>
                  <a:lnTo>
                    <a:pt x="207784" y="382270"/>
                  </a:lnTo>
                  <a:lnTo>
                    <a:pt x="204089" y="383540"/>
                  </a:lnTo>
                  <a:lnTo>
                    <a:pt x="204647" y="384810"/>
                  </a:lnTo>
                  <a:lnTo>
                    <a:pt x="205714" y="386080"/>
                  </a:lnTo>
                  <a:lnTo>
                    <a:pt x="208203" y="393700"/>
                  </a:lnTo>
                  <a:lnTo>
                    <a:pt x="214185" y="397510"/>
                  </a:lnTo>
                  <a:lnTo>
                    <a:pt x="220586" y="396240"/>
                  </a:lnTo>
                  <a:lnTo>
                    <a:pt x="223431" y="394970"/>
                  </a:lnTo>
                  <a:lnTo>
                    <a:pt x="225996" y="393700"/>
                  </a:lnTo>
                  <a:lnTo>
                    <a:pt x="228409" y="392430"/>
                  </a:lnTo>
                  <a:lnTo>
                    <a:pt x="229692" y="389890"/>
                  </a:lnTo>
                  <a:lnTo>
                    <a:pt x="227914" y="388620"/>
                  </a:lnTo>
                  <a:lnTo>
                    <a:pt x="226415" y="387350"/>
                  </a:lnTo>
                  <a:lnTo>
                    <a:pt x="226568" y="386080"/>
                  </a:lnTo>
                  <a:lnTo>
                    <a:pt x="228625" y="384810"/>
                  </a:lnTo>
                  <a:lnTo>
                    <a:pt x="230047" y="384810"/>
                  </a:lnTo>
                  <a:lnTo>
                    <a:pt x="232321" y="386080"/>
                  </a:lnTo>
                  <a:lnTo>
                    <a:pt x="232321" y="388620"/>
                  </a:lnTo>
                  <a:lnTo>
                    <a:pt x="236943" y="386080"/>
                  </a:lnTo>
                  <a:lnTo>
                    <a:pt x="237299" y="384810"/>
                  </a:lnTo>
                  <a:lnTo>
                    <a:pt x="236029" y="379730"/>
                  </a:lnTo>
                  <a:lnTo>
                    <a:pt x="235242" y="377190"/>
                  </a:lnTo>
                  <a:lnTo>
                    <a:pt x="237159" y="377190"/>
                  </a:lnTo>
                  <a:lnTo>
                    <a:pt x="240576" y="374650"/>
                  </a:lnTo>
                  <a:lnTo>
                    <a:pt x="242430" y="373380"/>
                  </a:lnTo>
                  <a:lnTo>
                    <a:pt x="243776" y="373380"/>
                  </a:lnTo>
                  <a:lnTo>
                    <a:pt x="244348" y="378460"/>
                  </a:lnTo>
                  <a:lnTo>
                    <a:pt x="245198" y="378460"/>
                  </a:lnTo>
                  <a:lnTo>
                    <a:pt x="246405" y="377190"/>
                  </a:lnTo>
                  <a:lnTo>
                    <a:pt x="250609" y="373380"/>
                  </a:lnTo>
                  <a:lnTo>
                    <a:pt x="252018" y="372110"/>
                  </a:lnTo>
                  <a:lnTo>
                    <a:pt x="253415" y="370840"/>
                  </a:lnTo>
                  <a:lnTo>
                    <a:pt x="254812" y="369570"/>
                  </a:lnTo>
                  <a:lnTo>
                    <a:pt x="263182" y="361950"/>
                  </a:lnTo>
                  <a:lnTo>
                    <a:pt x="270598" y="355600"/>
                  </a:lnTo>
                  <a:lnTo>
                    <a:pt x="272161" y="351790"/>
                  </a:lnTo>
                  <a:lnTo>
                    <a:pt x="271018" y="349250"/>
                  </a:lnTo>
                  <a:lnTo>
                    <a:pt x="270383" y="347980"/>
                  </a:lnTo>
                  <a:lnTo>
                    <a:pt x="271526" y="346710"/>
                  </a:lnTo>
                  <a:lnTo>
                    <a:pt x="271881" y="345440"/>
                  </a:lnTo>
                  <a:lnTo>
                    <a:pt x="273659" y="345440"/>
                  </a:lnTo>
                  <a:lnTo>
                    <a:pt x="273723" y="346710"/>
                  </a:lnTo>
                  <a:lnTo>
                    <a:pt x="271449" y="347980"/>
                  </a:lnTo>
                  <a:lnTo>
                    <a:pt x="272732" y="350520"/>
                  </a:lnTo>
                  <a:lnTo>
                    <a:pt x="273227" y="351790"/>
                  </a:lnTo>
                  <a:lnTo>
                    <a:pt x="279057" y="345440"/>
                  </a:lnTo>
                  <a:lnTo>
                    <a:pt x="280517" y="344170"/>
                  </a:lnTo>
                  <a:lnTo>
                    <a:pt x="281978" y="342900"/>
                  </a:lnTo>
                  <a:lnTo>
                    <a:pt x="278422" y="344170"/>
                  </a:lnTo>
                  <a:lnTo>
                    <a:pt x="275717" y="344170"/>
                  </a:lnTo>
                  <a:lnTo>
                    <a:pt x="277139" y="341630"/>
                  </a:lnTo>
                  <a:lnTo>
                    <a:pt x="278777" y="341630"/>
                  </a:lnTo>
                  <a:lnTo>
                    <a:pt x="280339" y="340360"/>
                  </a:lnTo>
                  <a:lnTo>
                    <a:pt x="282409" y="341630"/>
                  </a:lnTo>
                  <a:lnTo>
                    <a:pt x="285965" y="340360"/>
                  </a:lnTo>
                  <a:lnTo>
                    <a:pt x="291007" y="335280"/>
                  </a:lnTo>
                  <a:lnTo>
                    <a:pt x="292074" y="334010"/>
                  </a:lnTo>
                  <a:lnTo>
                    <a:pt x="295275" y="330200"/>
                  </a:lnTo>
                  <a:lnTo>
                    <a:pt x="298869" y="328930"/>
                  </a:lnTo>
                  <a:lnTo>
                    <a:pt x="302463" y="327660"/>
                  </a:lnTo>
                  <a:lnTo>
                    <a:pt x="304380" y="326390"/>
                  </a:lnTo>
                  <a:lnTo>
                    <a:pt x="309841" y="322580"/>
                  </a:lnTo>
                  <a:lnTo>
                    <a:pt x="313486" y="320040"/>
                  </a:lnTo>
                  <a:lnTo>
                    <a:pt x="317969" y="317500"/>
                  </a:lnTo>
                  <a:lnTo>
                    <a:pt x="319112" y="316230"/>
                  </a:lnTo>
                  <a:lnTo>
                    <a:pt x="318871" y="314960"/>
                  </a:lnTo>
                  <a:lnTo>
                    <a:pt x="318401" y="312420"/>
                  </a:lnTo>
                  <a:lnTo>
                    <a:pt x="320535" y="314960"/>
                  </a:lnTo>
                  <a:lnTo>
                    <a:pt x="321386" y="314960"/>
                  </a:lnTo>
                  <a:lnTo>
                    <a:pt x="320751" y="317500"/>
                  </a:lnTo>
                  <a:lnTo>
                    <a:pt x="321818" y="316230"/>
                  </a:lnTo>
                  <a:lnTo>
                    <a:pt x="324662" y="316230"/>
                  </a:lnTo>
                  <a:lnTo>
                    <a:pt x="323596" y="317500"/>
                  </a:lnTo>
                  <a:lnTo>
                    <a:pt x="323303" y="318770"/>
                  </a:lnTo>
                  <a:lnTo>
                    <a:pt x="324586" y="321310"/>
                  </a:lnTo>
                  <a:lnTo>
                    <a:pt x="323303" y="322580"/>
                  </a:lnTo>
                  <a:lnTo>
                    <a:pt x="321106" y="322580"/>
                  </a:lnTo>
                  <a:lnTo>
                    <a:pt x="320179" y="323850"/>
                  </a:lnTo>
                  <a:lnTo>
                    <a:pt x="318541" y="324802"/>
                  </a:lnTo>
                  <a:lnTo>
                    <a:pt x="318541" y="353060"/>
                  </a:lnTo>
                  <a:lnTo>
                    <a:pt x="317474" y="353060"/>
                  </a:lnTo>
                  <a:lnTo>
                    <a:pt x="317474" y="363220"/>
                  </a:lnTo>
                  <a:lnTo>
                    <a:pt x="316484" y="365760"/>
                  </a:lnTo>
                  <a:lnTo>
                    <a:pt x="316839" y="367030"/>
                  </a:lnTo>
                  <a:lnTo>
                    <a:pt x="313563" y="365760"/>
                  </a:lnTo>
                  <a:lnTo>
                    <a:pt x="311848" y="368300"/>
                  </a:lnTo>
                  <a:lnTo>
                    <a:pt x="310857" y="368985"/>
                  </a:lnTo>
                  <a:lnTo>
                    <a:pt x="310857" y="379730"/>
                  </a:lnTo>
                  <a:lnTo>
                    <a:pt x="310502" y="381000"/>
                  </a:lnTo>
                  <a:lnTo>
                    <a:pt x="310146" y="379730"/>
                  </a:lnTo>
                  <a:lnTo>
                    <a:pt x="308089" y="378460"/>
                  </a:lnTo>
                  <a:lnTo>
                    <a:pt x="309219" y="375920"/>
                  </a:lnTo>
                  <a:lnTo>
                    <a:pt x="310362" y="378460"/>
                  </a:lnTo>
                  <a:lnTo>
                    <a:pt x="310857" y="379730"/>
                  </a:lnTo>
                  <a:lnTo>
                    <a:pt x="310857" y="368985"/>
                  </a:lnTo>
                  <a:lnTo>
                    <a:pt x="310007" y="369570"/>
                  </a:lnTo>
                  <a:lnTo>
                    <a:pt x="309651" y="369773"/>
                  </a:lnTo>
                  <a:lnTo>
                    <a:pt x="309651" y="373380"/>
                  </a:lnTo>
                  <a:lnTo>
                    <a:pt x="308152" y="374650"/>
                  </a:lnTo>
                  <a:lnTo>
                    <a:pt x="307225" y="375920"/>
                  </a:lnTo>
                  <a:lnTo>
                    <a:pt x="304380" y="375920"/>
                  </a:lnTo>
                  <a:lnTo>
                    <a:pt x="306374" y="374650"/>
                  </a:lnTo>
                  <a:lnTo>
                    <a:pt x="307797" y="373380"/>
                  </a:lnTo>
                  <a:lnTo>
                    <a:pt x="309651" y="373380"/>
                  </a:lnTo>
                  <a:lnTo>
                    <a:pt x="309651" y="369773"/>
                  </a:lnTo>
                  <a:lnTo>
                    <a:pt x="307733" y="370840"/>
                  </a:lnTo>
                  <a:lnTo>
                    <a:pt x="306666" y="368300"/>
                  </a:lnTo>
                  <a:lnTo>
                    <a:pt x="306451" y="367030"/>
                  </a:lnTo>
                  <a:lnTo>
                    <a:pt x="306806" y="367030"/>
                  </a:lnTo>
                  <a:lnTo>
                    <a:pt x="309651" y="368300"/>
                  </a:lnTo>
                  <a:lnTo>
                    <a:pt x="308584" y="365760"/>
                  </a:lnTo>
                  <a:lnTo>
                    <a:pt x="306019" y="361950"/>
                  </a:lnTo>
                  <a:lnTo>
                    <a:pt x="307022" y="358140"/>
                  </a:lnTo>
                  <a:lnTo>
                    <a:pt x="306959" y="356870"/>
                  </a:lnTo>
                  <a:lnTo>
                    <a:pt x="306806" y="353060"/>
                  </a:lnTo>
                  <a:lnTo>
                    <a:pt x="310007" y="354330"/>
                  </a:lnTo>
                  <a:lnTo>
                    <a:pt x="311708" y="353060"/>
                  </a:lnTo>
                  <a:lnTo>
                    <a:pt x="313626" y="355600"/>
                  </a:lnTo>
                  <a:lnTo>
                    <a:pt x="311785" y="356870"/>
                  </a:lnTo>
                  <a:lnTo>
                    <a:pt x="313626" y="358140"/>
                  </a:lnTo>
                  <a:lnTo>
                    <a:pt x="313842" y="361950"/>
                  </a:lnTo>
                  <a:lnTo>
                    <a:pt x="316407" y="361950"/>
                  </a:lnTo>
                  <a:lnTo>
                    <a:pt x="317474" y="363220"/>
                  </a:lnTo>
                  <a:lnTo>
                    <a:pt x="317474" y="353060"/>
                  </a:lnTo>
                  <a:lnTo>
                    <a:pt x="317119" y="353060"/>
                  </a:lnTo>
                  <a:lnTo>
                    <a:pt x="315836" y="351790"/>
                  </a:lnTo>
                  <a:lnTo>
                    <a:pt x="317550" y="351790"/>
                  </a:lnTo>
                  <a:lnTo>
                    <a:pt x="318541" y="353060"/>
                  </a:lnTo>
                  <a:lnTo>
                    <a:pt x="318541" y="324802"/>
                  </a:lnTo>
                  <a:lnTo>
                    <a:pt x="317969" y="325120"/>
                  </a:lnTo>
                  <a:lnTo>
                    <a:pt x="317258" y="322580"/>
                  </a:lnTo>
                  <a:lnTo>
                    <a:pt x="317398" y="321310"/>
                  </a:lnTo>
                  <a:lnTo>
                    <a:pt x="315125" y="322580"/>
                  </a:lnTo>
                  <a:lnTo>
                    <a:pt x="307162" y="332740"/>
                  </a:lnTo>
                  <a:lnTo>
                    <a:pt x="305739" y="334073"/>
                  </a:lnTo>
                  <a:lnTo>
                    <a:pt x="305739" y="356870"/>
                  </a:lnTo>
                  <a:lnTo>
                    <a:pt x="305523" y="356870"/>
                  </a:lnTo>
                  <a:lnTo>
                    <a:pt x="305523" y="370840"/>
                  </a:lnTo>
                  <a:lnTo>
                    <a:pt x="300253" y="370840"/>
                  </a:lnTo>
                  <a:lnTo>
                    <a:pt x="300405" y="367030"/>
                  </a:lnTo>
                  <a:lnTo>
                    <a:pt x="302323" y="367030"/>
                  </a:lnTo>
                  <a:lnTo>
                    <a:pt x="302818" y="368300"/>
                  </a:lnTo>
                  <a:lnTo>
                    <a:pt x="304533" y="369570"/>
                  </a:lnTo>
                  <a:lnTo>
                    <a:pt x="305523" y="370840"/>
                  </a:lnTo>
                  <a:lnTo>
                    <a:pt x="305523" y="356870"/>
                  </a:lnTo>
                  <a:lnTo>
                    <a:pt x="301752" y="356870"/>
                  </a:lnTo>
                  <a:lnTo>
                    <a:pt x="301612" y="355600"/>
                  </a:lnTo>
                  <a:lnTo>
                    <a:pt x="301142" y="354330"/>
                  </a:lnTo>
                  <a:lnTo>
                    <a:pt x="300685" y="353060"/>
                  </a:lnTo>
                  <a:lnTo>
                    <a:pt x="302679" y="354330"/>
                  </a:lnTo>
                  <a:lnTo>
                    <a:pt x="305523" y="354330"/>
                  </a:lnTo>
                  <a:lnTo>
                    <a:pt x="305739" y="356870"/>
                  </a:lnTo>
                  <a:lnTo>
                    <a:pt x="305739" y="334073"/>
                  </a:lnTo>
                  <a:lnTo>
                    <a:pt x="303098" y="336550"/>
                  </a:lnTo>
                  <a:lnTo>
                    <a:pt x="301536" y="339090"/>
                  </a:lnTo>
                  <a:lnTo>
                    <a:pt x="300189" y="340360"/>
                  </a:lnTo>
                  <a:lnTo>
                    <a:pt x="303314" y="342900"/>
                  </a:lnTo>
                  <a:lnTo>
                    <a:pt x="300761" y="341630"/>
                  </a:lnTo>
                  <a:lnTo>
                    <a:pt x="300189" y="341630"/>
                  </a:lnTo>
                  <a:lnTo>
                    <a:pt x="300189" y="373380"/>
                  </a:lnTo>
                  <a:lnTo>
                    <a:pt x="299161" y="374523"/>
                  </a:lnTo>
                  <a:lnTo>
                    <a:pt x="299046" y="374650"/>
                  </a:lnTo>
                  <a:lnTo>
                    <a:pt x="299072" y="373380"/>
                  </a:lnTo>
                  <a:lnTo>
                    <a:pt x="298983" y="372110"/>
                  </a:lnTo>
                  <a:lnTo>
                    <a:pt x="300189" y="373380"/>
                  </a:lnTo>
                  <a:lnTo>
                    <a:pt x="300189" y="341630"/>
                  </a:lnTo>
                  <a:lnTo>
                    <a:pt x="299758" y="341630"/>
                  </a:lnTo>
                  <a:lnTo>
                    <a:pt x="299758" y="358140"/>
                  </a:lnTo>
                  <a:lnTo>
                    <a:pt x="297129" y="358140"/>
                  </a:lnTo>
                  <a:lnTo>
                    <a:pt x="297561" y="355600"/>
                  </a:lnTo>
                  <a:lnTo>
                    <a:pt x="299402" y="355600"/>
                  </a:lnTo>
                  <a:lnTo>
                    <a:pt x="299758" y="358140"/>
                  </a:lnTo>
                  <a:lnTo>
                    <a:pt x="299758" y="341630"/>
                  </a:lnTo>
                  <a:lnTo>
                    <a:pt x="298767" y="341630"/>
                  </a:lnTo>
                  <a:lnTo>
                    <a:pt x="296697" y="345440"/>
                  </a:lnTo>
                  <a:lnTo>
                    <a:pt x="297916" y="346710"/>
                  </a:lnTo>
                  <a:lnTo>
                    <a:pt x="298983" y="347980"/>
                  </a:lnTo>
                  <a:lnTo>
                    <a:pt x="299542" y="349250"/>
                  </a:lnTo>
                  <a:lnTo>
                    <a:pt x="299542" y="353060"/>
                  </a:lnTo>
                  <a:lnTo>
                    <a:pt x="298551" y="354330"/>
                  </a:lnTo>
                  <a:lnTo>
                    <a:pt x="297561" y="354330"/>
                  </a:lnTo>
                  <a:lnTo>
                    <a:pt x="296697" y="353060"/>
                  </a:lnTo>
                  <a:lnTo>
                    <a:pt x="294360" y="353923"/>
                  </a:lnTo>
                  <a:lnTo>
                    <a:pt x="294360" y="372110"/>
                  </a:lnTo>
                  <a:lnTo>
                    <a:pt x="291439" y="374650"/>
                  </a:lnTo>
                  <a:lnTo>
                    <a:pt x="290296" y="372719"/>
                  </a:lnTo>
                  <a:lnTo>
                    <a:pt x="290296" y="379730"/>
                  </a:lnTo>
                  <a:lnTo>
                    <a:pt x="287947" y="382270"/>
                  </a:lnTo>
                  <a:lnTo>
                    <a:pt x="286880" y="380911"/>
                  </a:lnTo>
                  <a:lnTo>
                    <a:pt x="286880" y="394970"/>
                  </a:lnTo>
                  <a:lnTo>
                    <a:pt x="286524" y="397510"/>
                  </a:lnTo>
                  <a:lnTo>
                    <a:pt x="286029" y="398780"/>
                  </a:lnTo>
                  <a:lnTo>
                    <a:pt x="285178" y="401320"/>
                  </a:lnTo>
                  <a:lnTo>
                    <a:pt x="281482" y="402590"/>
                  </a:lnTo>
                  <a:lnTo>
                    <a:pt x="281266" y="401320"/>
                  </a:lnTo>
                  <a:lnTo>
                    <a:pt x="281051" y="400050"/>
                  </a:lnTo>
                  <a:lnTo>
                    <a:pt x="283400" y="398780"/>
                  </a:lnTo>
                  <a:lnTo>
                    <a:pt x="283895" y="397510"/>
                  </a:lnTo>
                  <a:lnTo>
                    <a:pt x="284391" y="396240"/>
                  </a:lnTo>
                  <a:lnTo>
                    <a:pt x="286880" y="394970"/>
                  </a:lnTo>
                  <a:lnTo>
                    <a:pt x="286880" y="380911"/>
                  </a:lnTo>
                  <a:lnTo>
                    <a:pt x="286169" y="379996"/>
                  </a:lnTo>
                  <a:lnTo>
                    <a:pt x="286169" y="384810"/>
                  </a:lnTo>
                  <a:lnTo>
                    <a:pt x="285534" y="385470"/>
                  </a:lnTo>
                  <a:lnTo>
                    <a:pt x="285534" y="391160"/>
                  </a:lnTo>
                  <a:lnTo>
                    <a:pt x="285457" y="393700"/>
                  </a:lnTo>
                  <a:lnTo>
                    <a:pt x="283184" y="391160"/>
                  </a:lnTo>
                  <a:lnTo>
                    <a:pt x="283870" y="387540"/>
                  </a:lnTo>
                  <a:lnTo>
                    <a:pt x="284962" y="388620"/>
                  </a:lnTo>
                  <a:lnTo>
                    <a:pt x="285534" y="391160"/>
                  </a:lnTo>
                  <a:lnTo>
                    <a:pt x="285534" y="385470"/>
                  </a:lnTo>
                  <a:lnTo>
                    <a:pt x="283972" y="387057"/>
                  </a:lnTo>
                  <a:lnTo>
                    <a:pt x="284391" y="384810"/>
                  </a:lnTo>
                  <a:lnTo>
                    <a:pt x="286169" y="384810"/>
                  </a:lnTo>
                  <a:lnTo>
                    <a:pt x="286169" y="379996"/>
                  </a:lnTo>
                  <a:lnTo>
                    <a:pt x="285965" y="379730"/>
                  </a:lnTo>
                  <a:lnTo>
                    <a:pt x="283756" y="379730"/>
                  </a:lnTo>
                  <a:lnTo>
                    <a:pt x="284035" y="377190"/>
                  </a:lnTo>
                  <a:lnTo>
                    <a:pt x="285750" y="378460"/>
                  </a:lnTo>
                  <a:lnTo>
                    <a:pt x="286461" y="377190"/>
                  </a:lnTo>
                  <a:lnTo>
                    <a:pt x="285038" y="375920"/>
                  </a:lnTo>
                  <a:lnTo>
                    <a:pt x="280479" y="377190"/>
                  </a:lnTo>
                  <a:lnTo>
                    <a:pt x="280987" y="373380"/>
                  </a:lnTo>
                  <a:lnTo>
                    <a:pt x="286740" y="370840"/>
                  </a:lnTo>
                  <a:lnTo>
                    <a:pt x="287743" y="377190"/>
                  </a:lnTo>
                  <a:lnTo>
                    <a:pt x="290296" y="379730"/>
                  </a:lnTo>
                  <a:lnTo>
                    <a:pt x="290296" y="372719"/>
                  </a:lnTo>
                  <a:lnTo>
                    <a:pt x="289941" y="372110"/>
                  </a:lnTo>
                  <a:lnTo>
                    <a:pt x="292227" y="370840"/>
                  </a:lnTo>
                  <a:lnTo>
                    <a:pt x="294360" y="372110"/>
                  </a:lnTo>
                  <a:lnTo>
                    <a:pt x="294360" y="353923"/>
                  </a:lnTo>
                  <a:lnTo>
                    <a:pt x="293217" y="354330"/>
                  </a:lnTo>
                  <a:lnTo>
                    <a:pt x="291858" y="349250"/>
                  </a:lnTo>
                  <a:lnTo>
                    <a:pt x="290372" y="351790"/>
                  </a:lnTo>
                  <a:lnTo>
                    <a:pt x="290588" y="354330"/>
                  </a:lnTo>
                  <a:lnTo>
                    <a:pt x="288658" y="355600"/>
                  </a:lnTo>
                  <a:lnTo>
                    <a:pt x="289941" y="355600"/>
                  </a:lnTo>
                  <a:lnTo>
                    <a:pt x="291147" y="358140"/>
                  </a:lnTo>
                  <a:lnTo>
                    <a:pt x="285038" y="358140"/>
                  </a:lnTo>
                  <a:lnTo>
                    <a:pt x="283184" y="359410"/>
                  </a:lnTo>
                  <a:lnTo>
                    <a:pt x="281190" y="361950"/>
                  </a:lnTo>
                  <a:lnTo>
                    <a:pt x="279349" y="364490"/>
                  </a:lnTo>
                  <a:lnTo>
                    <a:pt x="277279" y="367030"/>
                  </a:lnTo>
                  <a:lnTo>
                    <a:pt x="282117" y="363220"/>
                  </a:lnTo>
                  <a:lnTo>
                    <a:pt x="286105" y="361950"/>
                  </a:lnTo>
                  <a:lnTo>
                    <a:pt x="287947" y="364490"/>
                  </a:lnTo>
                  <a:lnTo>
                    <a:pt x="286169" y="364490"/>
                  </a:lnTo>
                  <a:lnTo>
                    <a:pt x="284962" y="365760"/>
                  </a:lnTo>
                  <a:lnTo>
                    <a:pt x="283540" y="367030"/>
                  </a:lnTo>
                  <a:lnTo>
                    <a:pt x="287947" y="367030"/>
                  </a:lnTo>
                  <a:lnTo>
                    <a:pt x="287528" y="370840"/>
                  </a:lnTo>
                  <a:lnTo>
                    <a:pt x="286461" y="369570"/>
                  </a:lnTo>
                  <a:lnTo>
                    <a:pt x="284391" y="370840"/>
                  </a:lnTo>
                  <a:lnTo>
                    <a:pt x="282905" y="369570"/>
                  </a:lnTo>
                  <a:lnTo>
                    <a:pt x="281546" y="368300"/>
                  </a:lnTo>
                  <a:lnTo>
                    <a:pt x="280123" y="367030"/>
                  </a:lnTo>
                  <a:lnTo>
                    <a:pt x="278638" y="369570"/>
                  </a:lnTo>
                  <a:lnTo>
                    <a:pt x="278485" y="369443"/>
                  </a:lnTo>
                  <a:lnTo>
                    <a:pt x="278485" y="408940"/>
                  </a:lnTo>
                  <a:lnTo>
                    <a:pt x="277139" y="411480"/>
                  </a:lnTo>
                  <a:lnTo>
                    <a:pt x="275285" y="408940"/>
                  </a:lnTo>
                  <a:lnTo>
                    <a:pt x="276352" y="407670"/>
                  </a:lnTo>
                  <a:lnTo>
                    <a:pt x="278485" y="408940"/>
                  </a:lnTo>
                  <a:lnTo>
                    <a:pt x="278485" y="369443"/>
                  </a:lnTo>
                  <a:lnTo>
                    <a:pt x="278422" y="394970"/>
                  </a:lnTo>
                  <a:lnTo>
                    <a:pt x="277710" y="396240"/>
                  </a:lnTo>
                  <a:lnTo>
                    <a:pt x="275640" y="394970"/>
                  </a:lnTo>
                  <a:lnTo>
                    <a:pt x="274078" y="396240"/>
                  </a:lnTo>
                  <a:lnTo>
                    <a:pt x="273443" y="393700"/>
                  </a:lnTo>
                  <a:lnTo>
                    <a:pt x="276352" y="393700"/>
                  </a:lnTo>
                  <a:lnTo>
                    <a:pt x="278422" y="394970"/>
                  </a:lnTo>
                  <a:lnTo>
                    <a:pt x="278422" y="369379"/>
                  </a:lnTo>
                  <a:lnTo>
                    <a:pt x="277215" y="368300"/>
                  </a:lnTo>
                  <a:lnTo>
                    <a:pt x="275577" y="368300"/>
                  </a:lnTo>
                  <a:lnTo>
                    <a:pt x="274510" y="370840"/>
                  </a:lnTo>
                  <a:lnTo>
                    <a:pt x="272084" y="372110"/>
                  </a:lnTo>
                  <a:lnTo>
                    <a:pt x="270814" y="374650"/>
                  </a:lnTo>
                  <a:lnTo>
                    <a:pt x="273583" y="375920"/>
                  </a:lnTo>
                  <a:lnTo>
                    <a:pt x="275501" y="378460"/>
                  </a:lnTo>
                  <a:lnTo>
                    <a:pt x="275361" y="381000"/>
                  </a:lnTo>
                  <a:lnTo>
                    <a:pt x="274294" y="382270"/>
                  </a:lnTo>
                  <a:lnTo>
                    <a:pt x="273227" y="381266"/>
                  </a:lnTo>
                  <a:lnTo>
                    <a:pt x="273227" y="402590"/>
                  </a:lnTo>
                  <a:lnTo>
                    <a:pt x="271881" y="403860"/>
                  </a:lnTo>
                  <a:lnTo>
                    <a:pt x="271373" y="403860"/>
                  </a:lnTo>
                  <a:lnTo>
                    <a:pt x="271373" y="412750"/>
                  </a:lnTo>
                  <a:lnTo>
                    <a:pt x="269887" y="414020"/>
                  </a:lnTo>
                  <a:lnTo>
                    <a:pt x="268249" y="416560"/>
                  </a:lnTo>
                  <a:lnTo>
                    <a:pt x="266687" y="417830"/>
                  </a:lnTo>
                  <a:lnTo>
                    <a:pt x="265684" y="417830"/>
                  </a:lnTo>
                  <a:lnTo>
                    <a:pt x="266395" y="416560"/>
                  </a:lnTo>
                  <a:lnTo>
                    <a:pt x="266115" y="414020"/>
                  </a:lnTo>
                  <a:lnTo>
                    <a:pt x="264045" y="412750"/>
                  </a:lnTo>
                  <a:lnTo>
                    <a:pt x="266255" y="411480"/>
                  </a:lnTo>
                  <a:lnTo>
                    <a:pt x="265760" y="410210"/>
                  </a:lnTo>
                  <a:lnTo>
                    <a:pt x="264934" y="408940"/>
                  </a:lnTo>
                  <a:lnTo>
                    <a:pt x="264121" y="407670"/>
                  </a:lnTo>
                  <a:lnTo>
                    <a:pt x="261912" y="406400"/>
                  </a:lnTo>
                  <a:lnTo>
                    <a:pt x="259575" y="403860"/>
                  </a:lnTo>
                  <a:lnTo>
                    <a:pt x="258711" y="402590"/>
                  </a:lnTo>
                  <a:lnTo>
                    <a:pt x="260565" y="401320"/>
                  </a:lnTo>
                  <a:lnTo>
                    <a:pt x="261772" y="402590"/>
                  </a:lnTo>
                  <a:lnTo>
                    <a:pt x="261556" y="405130"/>
                  </a:lnTo>
                  <a:lnTo>
                    <a:pt x="266471" y="405130"/>
                  </a:lnTo>
                  <a:lnTo>
                    <a:pt x="267601" y="406400"/>
                  </a:lnTo>
                  <a:lnTo>
                    <a:pt x="267677" y="408940"/>
                  </a:lnTo>
                  <a:lnTo>
                    <a:pt x="269748" y="411480"/>
                  </a:lnTo>
                  <a:lnTo>
                    <a:pt x="271373" y="412750"/>
                  </a:lnTo>
                  <a:lnTo>
                    <a:pt x="271373" y="403860"/>
                  </a:lnTo>
                  <a:lnTo>
                    <a:pt x="269748" y="403860"/>
                  </a:lnTo>
                  <a:lnTo>
                    <a:pt x="269240" y="405130"/>
                  </a:lnTo>
                  <a:lnTo>
                    <a:pt x="266179" y="403860"/>
                  </a:lnTo>
                  <a:lnTo>
                    <a:pt x="266255" y="401320"/>
                  </a:lnTo>
                  <a:lnTo>
                    <a:pt x="266331" y="398780"/>
                  </a:lnTo>
                  <a:lnTo>
                    <a:pt x="268173" y="398780"/>
                  </a:lnTo>
                  <a:lnTo>
                    <a:pt x="269887" y="400050"/>
                  </a:lnTo>
                  <a:lnTo>
                    <a:pt x="269100" y="402590"/>
                  </a:lnTo>
                  <a:lnTo>
                    <a:pt x="270738" y="402590"/>
                  </a:lnTo>
                  <a:lnTo>
                    <a:pt x="271881" y="401320"/>
                  </a:lnTo>
                  <a:lnTo>
                    <a:pt x="273227" y="402590"/>
                  </a:lnTo>
                  <a:lnTo>
                    <a:pt x="273227" y="381266"/>
                  </a:lnTo>
                  <a:lnTo>
                    <a:pt x="272948" y="381000"/>
                  </a:lnTo>
                  <a:lnTo>
                    <a:pt x="273011" y="378460"/>
                  </a:lnTo>
                  <a:lnTo>
                    <a:pt x="271094" y="378460"/>
                  </a:lnTo>
                  <a:lnTo>
                    <a:pt x="269316" y="377190"/>
                  </a:lnTo>
                  <a:lnTo>
                    <a:pt x="263055" y="384810"/>
                  </a:lnTo>
                  <a:lnTo>
                    <a:pt x="265899" y="384810"/>
                  </a:lnTo>
                  <a:lnTo>
                    <a:pt x="265760" y="387350"/>
                  </a:lnTo>
                  <a:lnTo>
                    <a:pt x="267601" y="388620"/>
                  </a:lnTo>
                  <a:lnTo>
                    <a:pt x="270306" y="389890"/>
                  </a:lnTo>
                  <a:lnTo>
                    <a:pt x="270878" y="391160"/>
                  </a:lnTo>
                  <a:lnTo>
                    <a:pt x="270167" y="393700"/>
                  </a:lnTo>
                  <a:lnTo>
                    <a:pt x="268312" y="392480"/>
                  </a:lnTo>
                  <a:lnTo>
                    <a:pt x="268312" y="397510"/>
                  </a:lnTo>
                  <a:lnTo>
                    <a:pt x="267601" y="397510"/>
                  </a:lnTo>
                  <a:lnTo>
                    <a:pt x="267423" y="394970"/>
                  </a:lnTo>
                  <a:lnTo>
                    <a:pt x="267322" y="393700"/>
                  </a:lnTo>
                  <a:lnTo>
                    <a:pt x="268312" y="397510"/>
                  </a:lnTo>
                  <a:lnTo>
                    <a:pt x="268312" y="392480"/>
                  </a:lnTo>
                  <a:lnTo>
                    <a:pt x="266687" y="391502"/>
                  </a:lnTo>
                  <a:lnTo>
                    <a:pt x="266687" y="396240"/>
                  </a:lnTo>
                  <a:lnTo>
                    <a:pt x="263055" y="397510"/>
                  </a:lnTo>
                  <a:lnTo>
                    <a:pt x="262839" y="396240"/>
                  </a:lnTo>
                  <a:lnTo>
                    <a:pt x="263842" y="396240"/>
                  </a:lnTo>
                  <a:lnTo>
                    <a:pt x="264477" y="394970"/>
                  </a:lnTo>
                  <a:lnTo>
                    <a:pt x="266687" y="396240"/>
                  </a:lnTo>
                  <a:lnTo>
                    <a:pt x="266687" y="391502"/>
                  </a:lnTo>
                  <a:lnTo>
                    <a:pt x="266115" y="391160"/>
                  </a:lnTo>
                  <a:lnTo>
                    <a:pt x="261061" y="389890"/>
                  </a:lnTo>
                  <a:lnTo>
                    <a:pt x="260134" y="392430"/>
                  </a:lnTo>
                  <a:lnTo>
                    <a:pt x="258648" y="395922"/>
                  </a:lnTo>
                  <a:lnTo>
                    <a:pt x="258648" y="410210"/>
                  </a:lnTo>
                  <a:lnTo>
                    <a:pt x="257797" y="411480"/>
                  </a:lnTo>
                  <a:lnTo>
                    <a:pt x="255447" y="410210"/>
                  </a:lnTo>
                  <a:lnTo>
                    <a:pt x="256870" y="408940"/>
                  </a:lnTo>
                  <a:lnTo>
                    <a:pt x="258648" y="410210"/>
                  </a:lnTo>
                  <a:lnTo>
                    <a:pt x="258648" y="395922"/>
                  </a:lnTo>
                  <a:lnTo>
                    <a:pt x="258508" y="396240"/>
                  </a:lnTo>
                  <a:lnTo>
                    <a:pt x="251383" y="398780"/>
                  </a:lnTo>
                  <a:lnTo>
                    <a:pt x="254939" y="405130"/>
                  </a:lnTo>
                  <a:lnTo>
                    <a:pt x="254800" y="405130"/>
                  </a:lnTo>
                  <a:lnTo>
                    <a:pt x="253377" y="410210"/>
                  </a:lnTo>
                  <a:lnTo>
                    <a:pt x="253238" y="414020"/>
                  </a:lnTo>
                  <a:lnTo>
                    <a:pt x="257149" y="417830"/>
                  </a:lnTo>
                  <a:lnTo>
                    <a:pt x="259778" y="417830"/>
                  </a:lnTo>
                  <a:lnTo>
                    <a:pt x="259359" y="414020"/>
                  </a:lnTo>
                  <a:lnTo>
                    <a:pt x="259359" y="412750"/>
                  </a:lnTo>
                  <a:lnTo>
                    <a:pt x="262775" y="415290"/>
                  </a:lnTo>
                  <a:lnTo>
                    <a:pt x="263194" y="417830"/>
                  </a:lnTo>
                  <a:lnTo>
                    <a:pt x="261137" y="421640"/>
                  </a:lnTo>
                  <a:lnTo>
                    <a:pt x="265823" y="421640"/>
                  </a:lnTo>
                  <a:lnTo>
                    <a:pt x="269951" y="419100"/>
                  </a:lnTo>
                  <a:lnTo>
                    <a:pt x="271856" y="417830"/>
                  </a:lnTo>
                  <a:lnTo>
                    <a:pt x="275640" y="415290"/>
                  </a:lnTo>
                  <a:lnTo>
                    <a:pt x="279374" y="411480"/>
                  </a:lnTo>
                  <a:lnTo>
                    <a:pt x="280631" y="410210"/>
                  </a:lnTo>
                  <a:lnTo>
                    <a:pt x="283514" y="407670"/>
                  </a:lnTo>
                  <a:lnTo>
                    <a:pt x="289306" y="402590"/>
                  </a:lnTo>
                  <a:lnTo>
                    <a:pt x="292785" y="400050"/>
                  </a:lnTo>
                  <a:lnTo>
                    <a:pt x="295275" y="397510"/>
                  </a:lnTo>
                  <a:lnTo>
                    <a:pt x="299339" y="393700"/>
                  </a:lnTo>
                  <a:lnTo>
                    <a:pt x="297053" y="394970"/>
                  </a:lnTo>
                  <a:lnTo>
                    <a:pt x="296341" y="393700"/>
                  </a:lnTo>
                  <a:lnTo>
                    <a:pt x="295490" y="392430"/>
                  </a:lnTo>
                  <a:lnTo>
                    <a:pt x="294284" y="391160"/>
                  </a:lnTo>
                  <a:lnTo>
                    <a:pt x="292862" y="389890"/>
                  </a:lnTo>
                  <a:lnTo>
                    <a:pt x="292785" y="393700"/>
                  </a:lnTo>
                  <a:lnTo>
                    <a:pt x="289585" y="391160"/>
                  </a:lnTo>
                  <a:lnTo>
                    <a:pt x="289369" y="388620"/>
                  </a:lnTo>
                  <a:lnTo>
                    <a:pt x="292227" y="387350"/>
                  </a:lnTo>
                  <a:lnTo>
                    <a:pt x="291858" y="384810"/>
                  </a:lnTo>
                  <a:lnTo>
                    <a:pt x="291655" y="382270"/>
                  </a:lnTo>
                  <a:lnTo>
                    <a:pt x="291439" y="379730"/>
                  </a:lnTo>
                  <a:lnTo>
                    <a:pt x="292582" y="378460"/>
                  </a:lnTo>
                  <a:lnTo>
                    <a:pt x="294716" y="377190"/>
                  </a:lnTo>
                  <a:lnTo>
                    <a:pt x="296697" y="375920"/>
                  </a:lnTo>
                  <a:lnTo>
                    <a:pt x="298907" y="375920"/>
                  </a:lnTo>
                  <a:lnTo>
                    <a:pt x="298831" y="379730"/>
                  </a:lnTo>
                  <a:lnTo>
                    <a:pt x="300761" y="383540"/>
                  </a:lnTo>
                  <a:lnTo>
                    <a:pt x="302742" y="386080"/>
                  </a:lnTo>
                  <a:lnTo>
                    <a:pt x="304812" y="388620"/>
                  </a:lnTo>
                  <a:lnTo>
                    <a:pt x="305663" y="387350"/>
                  </a:lnTo>
                  <a:lnTo>
                    <a:pt x="303961" y="386080"/>
                  </a:lnTo>
                  <a:lnTo>
                    <a:pt x="303034" y="384810"/>
                  </a:lnTo>
                  <a:lnTo>
                    <a:pt x="305384" y="383540"/>
                  </a:lnTo>
                  <a:lnTo>
                    <a:pt x="306374" y="386080"/>
                  </a:lnTo>
                  <a:lnTo>
                    <a:pt x="307162" y="383540"/>
                  </a:lnTo>
                  <a:lnTo>
                    <a:pt x="309219" y="384810"/>
                  </a:lnTo>
                  <a:lnTo>
                    <a:pt x="310857" y="383540"/>
                  </a:lnTo>
                  <a:lnTo>
                    <a:pt x="310934" y="386080"/>
                  </a:lnTo>
                  <a:lnTo>
                    <a:pt x="308800" y="384810"/>
                  </a:lnTo>
                  <a:lnTo>
                    <a:pt x="308584" y="386080"/>
                  </a:lnTo>
                  <a:lnTo>
                    <a:pt x="310781" y="387350"/>
                  </a:lnTo>
                  <a:lnTo>
                    <a:pt x="312140" y="387350"/>
                  </a:lnTo>
                  <a:lnTo>
                    <a:pt x="313182" y="386080"/>
                  </a:lnTo>
                  <a:lnTo>
                    <a:pt x="315290" y="383540"/>
                  </a:lnTo>
                  <a:lnTo>
                    <a:pt x="316331" y="382270"/>
                  </a:lnTo>
                  <a:lnTo>
                    <a:pt x="314337" y="382270"/>
                  </a:lnTo>
                  <a:lnTo>
                    <a:pt x="314274" y="381000"/>
                  </a:lnTo>
                  <a:lnTo>
                    <a:pt x="314198" y="379730"/>
                  </a:lnTo>
                  <a:lnTo>
                    <a:pt x="317830" y="378460"/>
                  </a:lnTo>
                  <a:lnTo>
                    <a:pt x="317195" y="375920"/>
                  </a:lnTo>
                  <a:lnTo>
                    <a:pt x="317042" y="374650"/>
                  </a:lnTo>
                  <a:lnTo>
                    <a:pt x="320598" y="375920"/>
                  </a:lnTo>
                  <a:lnTo>
                    <a:pt x="320598" y="374650"/>
                  </a:lnTo>
                  <a:lnTo>
                    <a:pt x="320598" y="373380"/>
                  </a:lnTo>
                  <a:lnTo>
                    <a:pt x="320890" y="372110"/>
                  </a:lnTo>
                  <a:lnTo>
                    <a:pt x="323240" y="372110"/>
                  </a:lnTo>
                  <a:lnTo>
                    <a:pt x="326504" y="373380"/>
                  </a:lnTo>
                  <a:lnTo>
                    <a:pt x="328079" y="372110"/>
                  </a:lnTo>
                  <a:lnTo>
                    <a:pt x="329996" y="369570"/>
                  </a:lnTo>
                  <a:lnTo>
                    <a:pt x="332270" y="368300"/>
                  </a:lnTo>
                  <a:lnTo>
                    <a:pt x="333413" y="367030"/>
                  </a:lnTo>
                  <a:lnTo>
                    <a:pt x="334543" y="365760"/>
                  </a:lnTo>
                  <a:lnTo>
                    <a:pt x="337108" y="363220"/>
                  </a:lnTo>
                  <a:lnTo>
                    <a:pt x="338391" y="361950"/>
                  </a:lnTo>
                  <a:lnTo>
                    <a:pt x="338810" y="361950"/>
                  </a:lnTo>
                  <a:lnTo>
                    <a:pt x="338493" y="360680"/>
                  </a:lnTo>
                  <a:lnTo>
                    <a:pt x="337527" y="356870"/>
                  </a:lnTo>
                  <a:lnTo>
                    <a:pt x="338531" y="355600"/>
                  </a:lnTo>
                  <a:lnTo>
                    <a:pt x="341591" y="354330"/>
                  </a:lnTo>
                  <a:lnTo>
                    <a:pt x="343941" y="354330"/>
                  </a:lnTo>
                  <a:lnTo>
                    <a:pt x="346138" y="355600"/>
                  </a:lnTo>
                  <a:lnTo>
                    <a:pt x="347700" y="354330"/>
                  </a:lnTo>
                  <a:lnTo>
                    <a:pt x="348767" y="353060"/>
                  </a:lnTo>
                  <a:lnTo>
                    <a:pt x="350558" y="350520"/>
                  </a:lnTo>
                  <a:lnTo>
                    <a:pt x="352615" y="349250"/>
                  </a:lnTo>
                  <a:lnTo>
                    <a:pt x="355244" y="347980"/>
                  </a:lnTo>
                  <a:lnTo>
                    <a:pt x="356387" y="345440"/>
                  </a:lnTo>
                  <a:lnTo>
                    <a:pt x="355815" y="342900"/>
                  </a:lnTo>
                  <a:lnTo>
                    <a:pt x="353606" y="344170"/>
                  </a:lnTo>
                  <a:lnTo>
                    <a:pt x="352971" y="345440"/>
                  </a:lnTo>
                  <a:lnTo>
                    <a:pt x="352894" y="347980"/>
                  </a:lnTo>
                  <a:lnTo>
                    <a:pt x="350189" y="347980"/>
                  </a:lnTo>
                  <a:lnTo>
                    <a:pt x="349631" y="346710"/>
                  </a:lnTo>
                  <a:lnTo>
                    <a:pt x="350977" y="344170"/>
                  </a:lnTo>
                  <a:lnTo>
                    <a:pt x="349059" y="342900"/>
                  </a:lnTo>
                  <a:lnTo>
                    <a:pt x="350621" y="340360"/>
                  </a:lnTo>
                  <a:lnTo>
                    <a:pt x="350050" y="339090"/>
                  </a:lnTo>
                  <a:lnTo>
                    <a:pt x="351053" y="336550"/>
                  </a:lnTo>
                  <a:lnTo>
                    <a:pt x="353187" y="335280"/>
                  </a:lnTo>
                  <a:lnTo>
                    <a:pt x="354672" y="336550"/>
                  </a:lnTo>
                  <a:lnTo>
                    <a:pt x="352755" y="337820"/>
                  </a:lnTo>
                  <a:lnTo>
                    <a:pt x="351980" y="339090"/>
                  </a:lnTo>
                  <a:lnTo>
                    <a:pt x="352475" y="340360"/>
                  </a:lnTo>
                  <a:lnTo>
                    <a:pt x="353961" y="340360"/>
                  </a:lnTo>
                  <a:lnTo>
                    <a:pt x="355892" y="337820"/>
                  </a:lnTo>
                  <a:lnTo>
                    <a:pt x="355650" y="335280"/>
                  </a:lnTo>
                  <a:lnTo>
                    <a:pt x="355536" y="334010"/>
                  </a:lnTo>
                  <a:lnTo>
                    <a:pt x="358800" y="334010"/>
                  </a:lnTo>
                  <a:lnTo>
                    <a:pt x="358660" y="332740"/>
                  </a:lnTo>
                  <a:lnTo>
                    <a:pt x="357517" y="327660"/>
                  </a:lnTo>
                  <a:lnTo>
                    <a:pt x="358660" y="325120"/>
                  </a:lnTo>
                  <a:lnTo>
                    <a:pt x="356958" y="322580"/>
                  </a:lnTo>
                  <a:lnTo>
                    <a:pt x="358521" y="321310"/>
                  </a:lnTo>
                  <a:lnTo>
                    <a:pt x="355739" y="322580"/>
                  </a:lnTo>
                  <a:lnTo>
                    <a:pt x="355892" y="326390"/>
                  </a:lnTo>
                  <a:lnTo>
                    <a:pt x="353961" y="330200"/>
                  </a:lnTo>
                  <a:lnTo>
                    <a:pt x="350697" y="330200"/>
                  </a:lnTo>
                  <a:lnTo>
                    <a:pt x="346849" y="337820"/>
                  </a:lnTo>
                  <a:lnTo>
                    <a:pt x="345859" y="339686"/>
                  </a:lnTo>
                  <a:lnTo>
                    <a:pt x="345859" y="349250"/>
                  </a:lnTo>
                  <a:lnTo>
                    <a:pt x="343433" y="347980"/>
                  </a:lnTo>
                  <a:lnTo>
                    <a:pt x="342226" y="346710"/>
                  </a:lnTo>
                  <a:lnTo>
                    <a:pt x="340385" y="345440"/>
                  </a:lnTo>
                  <a:lnTo>
                    <a:pt x="339382" y="344868"/>
                  </a:lnTo>
                  <a:lnTo>
                    <a:pt x="339382" y="347980"/>
                  </a:lnTo>
                  <a:lnTo>
                    <a:pt x="338670" y="350520"/>
                  </a:lnTo>
                  <a:lnTo>
                    <a:pt x="337108" y="349250"/>
                  </a:lnTo>
                  <a:lnTo>
                    <a:pt x="336537" y="347980"/>
                  </a:lnTo>
                  <a:lnTo>
                    <a:pt x="337108" y="346710"/>
                  </a:lnTo>
                  <a:lnTo>
                    <a:pt x="338810" y="346710"/>
                  </a:lnTo>
                  <a:lnTo>
                    <a:pt x="339382" y="347980"/>
                  </a:lnTo>
                  <a:lnTo>
                    <a:pt x="339382" y="344868"/>
                  </a:lnTo>
                  <a:lnTo>
                    <a:pt x="338175" y="344170"/>
                  </a:lnTo>
                  <a:lnTo>
                    <a:pt x="340093" y="344170"/>
                  </a:lnTo>
                  <a:lnTo>
                    <a:pt x="340525" y="342900"/>
                  </a:lnTo>
                  <a:lnTo>
                    <a:pt x="344144" y="342900"/>
                  </a:lnTo>
                  <a:lnTo>
                    <a:pt x="345859" y="349250"/>
                  </a:lnTo>
                  <a:lnTo>
                    <a:pt x="345859" y="339686"/>
                  </a:lnTo>
                  <a:lnTo>
                    <a:pt x="344970" y="341350"/>
                  </a:lnTo>
                  <a:lnTo>
                    <a:pt x="342938" y="339090"/>
                  </a:lnTo>
                  <a:lnTo>
                    <a:pt x="342658" y="337820"/>
                  </a:lnTo>
                  <a:lnTo>
                    <a:pt x="343827" y="336550"/>
                  </a:lnTo>
                  <a:lnTo>
                    <a:pt x="345008" y="335280"/>
                  </a:lnTo>
                  <a:lnTo>
                    <a:pt x="343154" y="336550"/>
                  </a:lnTo>
                  <a:lnTo>
                    <a:pt x="338239" y="336550"/>
                  </a:lnTo>
                  <a:lnTo>
                    <a:pt x="336181" y="335280"/>
                  </a:lnTo>
                  <a:lnTo>
                    <a:pt x="335788" y="332740"/>
                  </a:lnTo>
                  <a:lnTo>
                    <a:pt x="335394" y="330200"/>
                  </a:lnTo>
                  <a:lnTo>
                    <a:pt x="341947" y="330200"/>
                  </a:lnTo>
                  <a:lnTo>
                    <a:pt x="342938" y="327660"/>
                  </a:lnTo>
                  <a:lnTo>
                    <a:pt x="342163" y="326390"/>
                  </a:lnTo>
                  <a:lnTo>
                    <a:pt x="340385" y="325120"/>
                  </a:lnTo>
                  <a:lnTo>
                    <a:pt x="338035" y="327660"/>
                  </a:lnTo>
                  <a:lnTo>
                    <a:pt x="335826" y="326390"/>
                  </a:lnTo>
                  <a:lnTo>
                    <a:pt x="335394" y="325120"/>
                  </a:lnTo>
                  <a:lnTo>
                    <a:pt x="334975" y="323850"/>
                  </a:lnTo>
                  <a:lnTo>
                    <a:pt x="334835" y="323240"/>
                  </a:lnTo>
                  <a:lnTo>
                    <a:pt x="334835" y="339090"/>
                  </a:lnTo>
                  <a:lnTo>
                    <a:pt x="333971" y="339534"/>
                  </a:lnTo>
                  <a:lnTo>
                    <a:pt x="333971" y="358140"/>
                  </a:lnTo>
                  <a:lnTo>
                    <a:pt x="333197" y="360680"/>
                  </a:lnTo>
                  <a:lnTo>
                    <a:pt x="330708" y="359410"/>
                  </a:lnTo>
                  <a:lnTo>
                    <a:pt x="331419" y="361950"/>
                  </a:lnTo>
                  <a:lnTo>
                    <a:pt x="330492" y="363220"/>
                  </a:lnTo>
                  <a:lnTo>
                    <a:pt x="329285" y="361950"/>
                  </a:lnTo>
                  <a:lnTo>
                    <a:pt x="326085" y="361950"/>
                  </a:lnTo>
                  <a:lnTo>
                    <a:pt x="323240" y="360680"/>
                  </a:lnTo>
                  <a:lnTo>
                    <a:pt x="322592" y="359410"/>
                  </a:lnTo>
                  <a:lnTo>
                    <a:pt x="324015" y="358140"/>
                  </a:lnTo>
                  <a:lnTo>
                    <a:pt x="325653" y="359410"/>
                  </a:lnTo>
                  <a:lnTo>
                    <a:pt x="327012" y="358140"/>
                  </a:lnTo>
                  <a:lnTo>
                    <a:pt x="327787" y="356870"/>
                  </a:lnTo>
                  <a:lnTo>
                    <a:pt x="330631" y="355600"/>
                  </a:lnTo>
                  <a:lnTo>
                    <a:pt x="333971" y="358140"/>
                  </a:lnTo>
                  <a:lnTo>
                    <a:pt x="333971" y="339534"/>
                  </a:lnTo>
                  <a:lnTo>
                    <a:pt x="332346" y="340360"/>
                  </a:lnTo>
                  <a:lnTo>
                    <a:pt x="331203" y="339090"/>
                  </a:lnTo>
                  <a:lnTo>
                    <a:pt x="333057" y="337820"/>
                  </a:lnTo>
                  <a:lnTo>
                    <a:pt x="334835" y="339090"/>
                  </a:lnTo>
                  <a:lnTo>
                    <a:pt x="334835" y="323240"/>
                  </a:lnTo>
                  <a:lnTo>
                    <a:pt x="334403" y="321310"/>
                  </a:lnTo>
                  <a:lnTo>
                    <a:pt x="334619" y="320040"/>
                  </a:lnTo>
                  <a:lnTo>
                    <a:pt x="333476" y="319163"/>
                  </a:lnTo>
                  <a:lnTo>
                    <a:pt x="333476" y="330200"/>
                  </a:lnTo>
                  <a:lnTo>
                    <a:pt x="331774" y="330200"/>
                  </a:lnTo>
                  <a:lnTo>
                    <a:pt x="331419" y="332740"/>
                  </a:lnTo>
                  <a:lnTo>
                    <a:pt x="330771" y="332219"/>
                  </a:lnTo>
                  <a:lnTo>
                    <a:pt x="330771" y="344170"/>
                  </a:lnTo>
                  <a:lnTo>
                    <a:pt x="328079" y="346138"/>
                  </a:lnTo>
                  <a:lnTo>
                    <a:pt x="328079" y="354330"/>
                  </a:lnTo>
                  <a:lnTo>
                    <a:pt x="325158" y="354330"/>
                  </a:lnTo>
                  <a:lnTo>
                    <a:pt x="323303" y="353060"/>
                  </a:lnTo>
                  <a:lnTo>
                    <a:pt x="323303" y="351790"/>
                  </a:lnTo>
                  <a:lnTo>
                    <a:pt x="323088" y="350520"/>
                  </a:lnTo>
                  <a:lnTo>
                    <a:pt x="325577" y="347980"/>
                  </a:lnTo>
                  <a:lnTo>
                    <a:pt x="327291" y="349250"/>
                  </a:lnTo>
                  <a:lnTo>
                    <a:pt x="327723" y="351790"/>
                  </a:lnTo>
                  <a:lnTo>
                    <a:pt x="328079" y="354330"/>
                  </a:lnTo>
                  <a:lnTo>
                    <a:pt x="328079" y="346138"/>
                  </a:lnTo>
                  <a:lnTo>
                    <a:pt x="327291" y="346710"/>
                  </a:lnTo>
                  <a:lnTo>
                    <a:pt x="325297" y="345440"/>
                  </a:lnTo>
                  <a:lnTo>
                    <a:pt x="325158" y="344170"/>
                  </a:lnTo>
                  <a:lnTo>
                    <a:pt x="328993" y="344170"/>
                  </a:lnTo>
                  <a:lnTo>
                    <a:pt x="328282" y="342900"/>
                  </a:lnTo>
                  <a:lnTo>
                    <a:pt x="327571" y="341630"/>
                  </a:lnTo>
                  <a:lnTo>
                    <a:pt x="326796" y="340360"/>
                  </a:lnTo>
                  <a:lnTo>
                    <a:pt x="328282" y="340360"/>
                  </a:lnTo>
                  <a:lnTo>
                    <a:pt x="330771" y="344170"/>
                  </a:lnTo>
                  <a:lnTo>
                    <a:pt x="330771" y="332219"/>
                  </a:lnTo>
                  <a:lnTo>
                    <a:pt x="329857" y="331470"/>
                  </a:lnTo>
                  <a:lnTo>
                    <a:pt x="329476" y="330200"/>
                  </a:lnTo>
                  <a:lnTo>
                    <a:pt x="328714" y="327660"/>
                  </a:lnTo>
                  <a:lnTo>
                    <a:pt x="330352" y="328930"/>
                  </a:lnTo>
                  <a:lnTo>
                    <a:pt x="331838" y="328930"/>
                  </a:lnTo>
                  <a:lnTo>
                    <a:pt x="333476" y="330200"/>
                  </a:lnTo>
                  <a:lnTo>
                    <a:pt x="333476" y="319163"/>
                  </a:lnTo>
                  <a:lnTo>
                    <a:pt x="332981" y="318770"/>
                  </a:lnTo>
                  <a:lnTo>
                    <a:pt x="331419" y="320040"/>
                  </a:lnTo>
                  <a:lnTo>
                    <a:pt x="328993" y="317500"/>
                  </a:lnTo>
                  <a:lnTo>
                    <a:pt x="330136" y="316230"/>
                  </a:lnTo>
                  <a:lnTo>
                    <a:pt x="331279" y="314960"/>
                  </a:lnTo>
                  <a:lnTo>
                    <a:pt x="331063" y="312420"/>
                  </a:lnTo>
                  <a:lnTo>
                    <a:pt x="330923" y="309880"/>
                  </a:lnTo>
                  <a:lnTo>
                    <a:pt x="332765" y="308610"/>
                  </a:lnTo>
                  <a:lnTo>
                    <a:pt x="334683" y="307340"/>
                  </a:lnTo>
                  <a:lnTo>
                    <a:pt x="336753" y="308610"/>
                  </a:lnTo>
                  <a:lnTo>
                    <a:pt x="336753" y="311150"/>
                  </a:lnTo>
                  <a:lnTo>
                    <a:pt x="344081" y="311150"/>
                  </a:lnTo>
                  <a:lnTo>
                    <a:pt x="345503" y="307340"/>
                  </a:lnTo>
                  <a:lnTo>
                    <a:pt x="347065" y="304800"/>
                  </a:lnTo>
                  <a:lnTo>
                    <a:pt x="348767" y="306070"/>
                  </a:lnTo>
                  <a:lnTo>
                    <a:pt x="348919" y="304800"/>
                  </a:lnTo>
                  <a:lnTo>
                    <a:pt x="349338" y="303530"/>
                  </a:lnTo>
                  <a:lnTo>
                    <a:pt x="350126" y="300990"/>
                  </a:lnTo>
                  <a:lnTo>
                    <a:pt x="353326" y="299720"/>
                  </a:lnTo>
                  <a:lnTo>
                    <a:pt x="355676" y="300990"/>
                  </a:lnTo>
                  <a:lnTo>
                    <a:pt x="357098" y="300990"/>
                  </a:lnTo>
                  <a:lnTo>
                    <a:pt x="357873" y="302260"/>
                  </a:lnTo>
                  <a:lnTo>
                    <a:pt x="354469" y="304800"/>
                  </a:lnTo>
                  <a:lnTo>
                    <a:pt x="354672" y="306070"/>
                  </a:lnTo>
                  <a:lnTo>
                    <a:pt x="356743" y="309880"/>
                  </a:lnTo>
                  <a:lnTo>
                    <a:pt x="357454" y="306070"/>
                  </a:lnTo>
                  <a:lnTo>
                    <a:pt x="358444" y="307340"/>
                  </a:lnTo>
                  <a:lnTo>
                    <a:pt x="358444" y="309880"/>
                  </a:lnTo>
                  <a:lnTo>
                    <a:pt x="360794" y="312420"/>
                  </a:lnTo>
                  <a:lnTo>
                    <a:pt x="358584" y="314960"/>
                  </a:lnTo>
                  <a:lnTo>
                    <a:pt x="358800" y="316230"/>
                  </a:lnTo>
                  <a:lnTo>
                    <a:pt x="359651" y="317500"/>
                  </a:lnTo>
                  <a:lnTo>
                    <a:pt x="363575" y="320040"/>
                  </a:lnTo>
                  <a:lnTo>
                    <a:pt x="366064" y="320040"/>
                  </a:lnTo>
                  <a:lnTo>
                    <a:pt x="368122" y="318770"/>
                  </a:lnTo>
                  <a:lnTo>
                    <a:pt x="367550" y="317500"/>
                  </a:lnTo>
                  <a:lnTo>
                    <a:pt x="366483" y="313690"/>
                  </a:lnTo>
                  <a:lnTo>
                    <a:pt x="367411" y="312420"/>
                  </a:lnTo>
                  <a:lnTo>
                    <a:pt x="370687" y="313690"/>
                  </a:lnTo>
                  <a:lnTo>
                    <a:pt x="370890" y="314960"/>
                  </a:lnTo>
                  <a:lnTo>
                    <a:pt x="369328" y="316230"/>
                  </a:lnTo>
                  <a:lnTo>
                    <a:pt x="372884" y="322580"/>
                  </a:lnTo>
                  <a:lnTo>
                    <a:pt x="372338" y="323850"/>
                  </a:lnTo>
                  <a:lnTo>
                    <a:pt x="371246" y="326390"/>
                  </a:lnTo>
                  <a:lnTo>
                    <a:pt x="365848" y="328930"/>
                  </a:lnTo>
                  <a:lnTo>
                    <a:pt x="364566" y="330200"/>
                  </a:lnTo>
                  <a:lnTo>
                    <a:pt x="364490" y="332740"/>
                  </a:lnTo>
                  <a:lnTo>
                    <a:pt x="362927" y="334010"/>
                  </a:lnTo>
                  <a:lnTo>
                    <a:pt x="364134" y="335280"/>
                  </a:lnTo>
                  <a:lnTo>
                    <a:pt x="362927" y="337820"/>
                  </a:lnTo>
                  <a:lnTo>
                    <a:pt x="358800" y="339090"/>
                  </a:lnTo>
                  <a:lnTo>
                    <a:pt x="355739" y="339090"/>
                  </a:lnTo>
                  <a:lnTo>
                    <a:pt x="357517" y="341630"/>
                  </a:lnTo>
                  <a:lnTo>
                    <a:pt x="358305" y="342900"/>
                  </a:lnTo>
                  <a:lnTo>
                    <a:pt x="361429" y="340360"/>
                  </a:lnTo>
                  <a:lnTo>
                    <a:pt x="364845" y="337820"/>
                  </a:lnTo>
                  <a:lnTo>
                    <a:pt x="368122" y="336550"/>
                  </a:lnTo>
                  <a:lnTo>
                    <a:pt x="370179" y="330200"/>
                  </a:lnTo>
                  <a:lnTo>
                    <a:pt x="370611" y="327660"/>
                  </a:lnTo>
                  <a:lnTo>
                    <a:pt x="371538" y="326390"/>
                  </a:lnTo>
                  <a:lnTo>
                    <a:pt x="372465" y="323850"/>
                  </a:lnTo>
                  <a:lnTo>
                    <a:pt x="374383" y="323850"/>
                  </a:lnTo>
                  <a:lnTo>
                    <a:pt x="375170" y="325120"/>
                  </a:lnTo>
                  <a:lnTo>
                    <a:pt x="376796" y="325120"/>
                  </a:lnTo>
                  <a:lnTo>
                    <a:pt x="376516" y="322580"/>
                  </a:lnTo>
                  <a:lnTo>
                    <a:pt x="376237" y="321310"/>
                  </a:lnTo>
                  <a:lnTo>
                    <a:pt x="375805" y="318770"/>
                  </a:lnTo>
                  <a:lnTo>
                    <a:pt x="375018" y="316230"/>
                  </a:lnTo>
                  <a:lnTo>
                    <a:pt x="376237" y="313690"/>
                  </a:lnTo>
                  <a:lnTo>
                    <a:pt x="377444" y="316230"/>
                  </a:lnTo>
                  <a:lnTo>
                    <a:pt x="378015" y="317500"/>
                  </a:lnTo>
                  <a:lnTo>
                    <a:pt x="379285" y="318770"/>
                  </a:lnTo>
                  <a:lnTo>
                    <a:pt x="383273" y="313690"/>
                  </a:lnTo>
                  <a:lnTo>
                    <a:pt x="383882" y="312420"/>
                  </a:lnTo>
                  <a:lnTo>
                    <a:pt x="384479" y="311150"/>
                  </a:lnTo>
                  <a:lnTo>
                    <a:pt x="385343" y="309880"/>
                  </a:lnTo>
                  <a:lnTo>
                    <a:pt x="387045" y="307340"/>
                  </a:lnTo>
                  <a:lnTo>
                    <a:pt x="386613" y="304800"/>
                  </a:lnTo>
                  <a:lnTo>
                    <a:pt x="383349" y="302260"/>
                  </a:lnTo>
                  <a:lnTo>
                    <a:pt x="380568" y="299720"/>
                  </a:lnTo>
                  <a:lnTo>
                    <a:pt x="380288" y="299491"/>
                  </a:lnTo>
                  <a:lnTo>
                    <a:pt x="380288" y="309880"/>
                  </a:lnTo>
                  <a:lnTo>
                    <a:pt x="376656" y="309880"/>
                  </a:lnTo>
                  <a:lnTo>
                    <a:pt x="378218" y="307340"/>
                  </a:lnTo>
                  <a:lnTo>
                    <a:pt x="378434" y="307340"/>
                  </a:lnTo>
                  <a:lnTo>
                    <a:pt x="380288" y="309880"/>
                  </a:lnTo>
                  <a:lnTo>
                    <a:pt x="380288" y="299491"/>
                  </a:lnTo>
                  <a:lnTo>
                    <a:pt x="379044" y="298450"/>
                  </a:lnTo>
                  <a:lnTo>
                    <a:pt x="377507" y="297180"/>
                  </a:lnTo>
                  <a:lnTo>
                    <a:pt x="373595" y="298450"/>
                  </a:lnTo>
                  <a:lnTo>
                    <a:pt x="373456" y="298450"/>
                  </a:lnTo>
                  <a:lnTo>
                    <a:pt x="381139" y="284480"/>
                  </a:lnTo>
                  <a:lnTo>
                    <a:pt x="381063" y="283210"/>
                  </a:lnTo>
                  <a:lnTo>
                    <a:pt x="378218" y="280670"/>
                  </a:lnTo>
                  <a:lnTo>
                    <a:pt x="376085" y="280670"/>
                  </a:lnTo>
                  <a:lnTo>
                    <a:pt x="373748" y="281940"/>
                  </a:lnTo>
                  <a:lnTo>
                    <a:pt x="375094" y="283210"/>
                  </a:lnTo>
                  <a:lnTo>
                    <a:pt x="374878" y="284480"/>
                  </a:lnTo>
                  <a:lnTo>
                    <a:pt x="373811" y="287020"/>
                  </a:lnTo>
                  <a:lnTo>
                    <a:pt x="372110" y="285940"/>
                  </a:lnTo>
                  <a:lnTo>
                    <a:pt x="372110" y="300990"/>
                  </a:lnTo>
                  <a:lnTo>
                    <a:pt x="371246" y="302260"/>
                  </a:lnTo>
                  <a:lnTo>
                    <a:pt x="371043" y="303530"/>
                  </a:lnTo>
                  <a:lnTo>
                    <a:pt x="367766" y="307340"/>
                  </a:lnTo>
                  <a:lnTo>
                    <a:pt x="366560" y="306070"/>
                  </a:lnTo>
                  <a:lnTo>
                    <a:pt x="364642" y="306070"/>
                  </a:lnTo>
                  <a:lnTo>
                    <a:pt x="364426" y="304800"/>
                  </a:lnTo>
                  <a:lnTo>
                    <a:pt x="364210" y="302260"/>
                  </a:lnTo>
                  <a:lnTo>
                    <a:pt x="367690" y="300990"/>
                  </a:lnTo>
                  <a:lnTo>
                    <a:pt x="372110" y="300990"/>
                  </a:lnTo>
                  <a:lnTo>
                    <a:pt x="372110" y="285940"/>
                  </a:lnTo>
                  <a:lnTo>
                    <a:pt x="371817" y="285750"/>
                  </a:lnTo>
                  <a:lnTo>
                    <a:pt x="370535" y="283210"/>
                  </a:lnTo>
                  <a:lnTo>
                    <a:pt x="370116" y="280670"/>
                  </a:lnTo>
                  <a:lnTo>
                    <a:pt x="369976" y="279400"/>
                  </a:lnTo>
                  <a:lnTo>
                    <a:pt x="369824" y="278130"/>
                  </a:lnTo>
                  <a:lnTo>
                    <a:pt x="371462" y="274320"/>
                  </a:lnTo>
                  <a:lnTo>
                    <a:pt x="373380" y="274320"/>
                  </a:lnTo>
                  <a:lnTo>
                    <a:pt x="375450" y="275590"/>
                  </a:lnTo>
                  <a:lnTo>
                    <a:pt x="377367" y="274320"/>
                  </a:lnTo>
                  <a:lnTo>
                    <a:pt x="377939" y="276860"/>
                  </a:lnTo>
                  <a:lnTo>
                    <a:pt x="381215" y="278130"/>
                  </a:lnTo>
                  <a:lnTo>
                    <a:pt x="382485" y="279400"/>
                  </a:lnTo>
                  <a:lnTo>
                    <a:pt x="384263" y="279400"/>
                  </a:lnTo>
                  <a:lnTo>
                    <a:pt x="387477" y="274320"/>
                  </a:lnTo>
                  <a:lnTo>
                    <a:pt x="388124" y="273050"/>
                  </a:lnTo>
                  <a:lnTo>
                    <a:pt x="388785" y="271780"/>
                  </a:lnTo>
                  <a:lnTo>
                    <a:pt x="389445" y="270510"/>
                  </a:lnTo>
                  <a:lnTo>
                    <a:pt x="390105" y="269240"/>
                  </a:lnTo>
                  <a:lnTo>
                    <a:pt x="390245" y="266700"/>
                  </a:lnTo>
                  <a:lnTo>
                    <a:pt x="390321" y="265430"/>
                  </a:lnTo>
                  <a:lnTo>
                    <a:pt x="390385" y="264160"/>
                  </a:lnTo>
                  <a:lnTo>
                    <a:pt x="390461" y="262890"/>
                  </a:lnTo>
                  <a:close/>
                </a:path>
              </a:pathLst>
            </a:custGeom>
            <a:solidFill>
              <a:srgbClr val="FFE89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pic>
          <p:nvPicPr>
            <p:cNvPr id="3814" name="Google Shape;3814;g2b5c250f245_0_726"/>
            <p:cNvPicPr preferRelativeResize="0"/>
            <p:nvPr/>
          </p:nvPicPr>
          <p:blipFill rotWithShape="1">
            <a:blip r:embed="rId9">
              <a:alphaModFix/>
            </a:blip>
            <a:srcRect b="0" l="0" r="0" t="0"/>
            <a:stretch/>
          </p:blipFill>
          <p:spPr>
            <a:xfrm>
              <a:off x="1556771" y="8133396"/>
              <a:ext cx="112465" cy="172720"/>
            </a:xfrm>
            <a:prstGeom prst="rect">
              <a:avLst/>
            </a:prstGeom>
            <a:noFill/>
            <a:ln>
              <a:noFill/>
            </a:ln>
          </p:spPr>
        </p:pic>
        <p:sp>
          <p:nvSpPr>
            <p:cNvPr id="3815" name="Google Shape;3815;g2b5c250f245_0_726"/>
            <p:cNvSpPr/>
            <p:nvPr/>
          </p:nvSpPr>
          <p:spPr>
            <a:xfrm>
              <a:off x="1612036" y="8019960"/>
              <a:ext cx="579755" cy="353695"/>
            </a:xfrm>
            <a:custGeom>
              <a:rect b="b" l="l" r="r" t="t"/>
              <a:pathLst>
                <a:path extrusionOk="0" h="353695" w="579755">
                  <a:moveTo>
                    <a:pt x="5118" y="195694"/>
                  </a:moveTo>
                  <a:lnTo>
                    <a:pt x="2565" y="195554"/>
                  </a:lnTo>
                  <a:lnTo>
                    <a:pt x="1498" y="196189"/>
                  </a:lnTo>
                  <a:lnTo>
                    <a:pt x="0" y="198678"/>
                  </a:lnTo>
                  <a:lnTo>
                    <a:pt x="2070" y="198247"/>
                  </a:lnTo>
                  <a:lnTo>
                    <a:pt x="3632" y="197116"/>
                  </a:lnTo>
                  <a:lnTo>
                    <a:pt x="5118" y="195694"/>
                  </a:lnTo>
                  <a:close/>
                </a:path>
                <a:path extrusionOk="0" h="353695" w="579755">
                  <a:moveTo>
                    <a:pt x="10960" y="227152"/>
                  </a:moveTo>
                  <a:lnTo>
                    <a:pt x="10668" y="226377"/>
                  </a:lnTo>
                  <a:lnTo>
                    <a:pt x="8039" y="228155"/>
                  </a:lnTo>
                  <a:lnTo>
                    <a:pt x="10960" y="227152"/>
                  </a:lnTo>
                  <a:close/>
                </a:path>
                <a:path extrusionOk="0" h="353695" w="579755">
                  <a:moveTo>
                    <a:pt x="26606" y="260045"/>
                  </a:moveTo>
                  <a:lnTo>
                    <a:pt x="24828" y="259257"/>
                  </a:lnTo>
                  <a:lnTo>
                    <a:pt x="20916" y="259969"/>
                  </a:lnTo>
                  <a:lnTo>
                    <a:pt x="24257" y="261823"/>
                  </a:lnTo>
                  <a:lnTo>
                    <a:pt x="26606" y="261531"/>
                  </a:lnTo>
                  <a:lnTo>
                    <a:pt x="26606" y="260045"/>
                  </a:lnTo>
                  <a:close/>
                </a:path>
                <a:path extrusionOk="0" h="353695" w="579755">
                  <a:moveTo>
                    <a:pt x="30734" y="279501"/>
                  </a:moveTo>
                  <a:lnTo>
                    <a:pt x="30022" y="277368"/>
                  </a:lnTo>
                  <a:lnTo>
                    <a:pt x="26962" y="276593"/>
                  </a:lnTo>
                  <a:lnTo>
                    <a:pt x="25819" y="277939"/>
                  </a:lnTo>
                  <a:lnTo>
                    <a:pt x="28244" y="279793"/>
                  </a:lnTo>
                  <a:lnTo>
                    <a:pt x="30734" y="279501"/>
                  </a:lnTo>
                  <a:close/>
                </a:path>
                <a:path extrusionOk="0" h="353695" w="579755">
                  <a:moveTo>
                    <a:pt x="35712" y="297688"/>
                  </a:moveTo>
                  <a:lnTo>
                    <a:pt x="35572" y="296265"/>
                  </a:lnTo>
                  <a:lnTo>
                    <a:pt x="33147" y="296125"/>
                  </a:lnTo>
                  <a:lnTo>
                    <a:pt x="32016" y="296697"/>
                  </a:lnTo>
                  <a:lnTo>
                    <a:pt x="33642" y="297408"/>
                  </a:lnTo>
                  <a:lnTo>
                    <a:pt x="35712" y="297688"/>
                  </a:lnTo>
                  <a:close/>
                </a:path>
                <a:path extrusionOk="0" h="353695" w="579755">
                  <a:moveTo>
                    <a:pt x="35712" y="287248"/>
                  </a:moveTo>
                  <a:lnTo>
                    <a:pt x="33286" y="284899"/>
                  </a:lnTo>
                  <a:lnTo>
                    <a:pt x="32156" y="284975"/>
                  </a:lnTo>
                  <a:lnTo>
                    <a:pt x="31508" y="288315"/>
                  </a:lnTo>
                  <a:lnTo>
                    <a:pt x="33147" y="288950"/>
                  </a:lnTo>
                  <a:lnTo>
                    <a:pt x="35712" y="288163"/>
                  </a:lnTo>
                  <a:lnTo>
                    <a:pt x="35712" y="287248"/>
                  </a:lnTo>
                  <a:close/>
                </a:path>
                <a:path extrusionOk="0" h="353695" w="579755">
                  <a:moveTo>
                    <a:pt x="44246" y="307276"/>
                  </a:moveTo>
                  <a:lnTo>
                    <a:pt x="42392" y="303860"/>
                  </a:lnTo>
                  <a:lnTo>
                    <a:pt x="40335" y="306070"/>
                  </a:lnTo>
                  <a:lnTo>
                    <a:pt x="39052" y="307276"/>
                  </a:lnTo>
                  <a:lnTo>
                    <a:pt x="38912" y="309054"/>
                  </a:lnTo>
                  <a:lnTo>
                    <a:pt x="40411" y="308406"/>
                  </a:lnTo>
                  <a:lnTo>
                    <a:pt x="41122" y="307060"/>
                  </a:lnTo>
                  <a:lnTo>
                    <a:pt x="41833" y="305777"/>
                  </a:lnTo>
                  <a:lnTo>
                    <a:pt x="44246" y="307276"/>
                  </a:lnTo>
                  <a:close/>
                </a:path>
                <a:path extrusionOk="0" h="353695" w="579755">
                  <a:moveTo>
                    <a:pt x="44678" y="313029"/>
                  </a:moveTo>
                  <a:lnTo>
                    <a:pt x="42684" y="311962"/>
                  </a:lnTo>
                  <a:lnTo>
                    <a:pt x="40830" y="312318"/>
                  </a:lnTo>
                  <a:lnTo>
                    <a:pt x="40614" y="313245"/>
                  </a:lnTo>
                  <a:lnTo>
                    <a:pt x="42468" y="313740"/>
                  </a:lnTo>
                  <a:lnTo>
                    <a:pt x="44678" y="313029"/>
                  </a:lnTo>
                  <a:close/>
                </a:path>
                <a:path extrusionOk="0" h="353695" w="579755">
                  <a:moveTo>
                    <a:pt x="46380" y="300380"/>
                  </a:moveTo>
                  <a:lnTo>
                    <a:pt x="44526" y="298818"/>
                  </a:lnTo>
                  <a:lnTo>
                    <a:pt x="40830" y="297751"/>
                  </a:lnTo>
                  <a:lnTo>
                    <a:pt x="39763" y="297611"/>
                  </a:lnTo>
                  <a:lnTo>
                    <a:pt x="39624" y="299034"/>
                  </a:lnTo>
                  <a:lnTo>
                    <a:pt x="40335" y="300951"/>
                  </a:lnTo>
                  <a:lnTo>
                    <a:pt x="41897" y="299885"/>
                  </a:lnTo>
                  <a:lnTo>
                    <a:pt x="43103" y="299961"/>
                  </a:lnTo>
                  <a:lnTo>
                    <a:pt x="42748" y="302590"/>
                  </a:lnTo>
                  <a:lnTo>
                    <a:pt x="44246" y="301942"/>
                  </a:lnTo>
                  <a:lnTo>
                    <a:pt x="46101" y="301091"/>
                  </a:lnTo>
                  <a:lnTo>
                    <a:pt x="46380" y="300380"/>
                  </a:lnTo>
                  <a:close/>
                </a:path>
                <a:path extrusionOk="0" h="353695" w="579755">
                  <a:moveTo>
                    <a:pt x="46520" y="293636"/>
                  </a:moveTo>
                  <a:lnTo>
                    <a:pt x="43891" y="293141"/>
                  </a:lnTo>
                  <a:lnTo>
                    <a:pt x="42392" y="294271"/>
                  </a:lnTo>
                  <a:lnTo>
                    <a:pt x="42545" y="295490"/>
                  </a:lnTo>
                  <a:lnTo>
                    <a:pt x="44170" y="295275"/>
                  </a:lnTo>
                  <a:lnTo>
                    <a:pt x="46520" y="293636"/>
                  </a:lnTo>
                  <a:close/>
                </a:path>
                <a:path extrusionOk="0" h="353695" w="579755">
                  <a:moveTo>
                    <a:pt x="46596" y="318287"/>
                  </a:moveTo>
                  <a:lnTo>
                    <a:pt x="45173" y="315366"/>
                  </a:lnTo>
                  <a:lnTo>
                    <a:pt x="43751" y="316433"/>
                  </a:lnTo>
                  <a:lnTo>
                    <a:pt x="45961" y="319062"/>
                  </a:lnTo>
                  <a:lnTo>
                    <a:pt x="46596" y="318287"/>
                  </a:lnTo>
                  <a:close/>
                </a:path>
                <a:path extrusionOk="0" h="353695" w="579755">
                  <a:moveTo>
                    <a:pt x="46596" y="288455"/>
                  </a:moveTo>
                  <a:lnTo>
                    <a:pt x="45808" y="287528"/>
                  </a:lnTo>
                  <a:lnTo>
                    <a:pt x="43103" y="289585"/>
                  </a:lnTo>
                  <a:lnTo>
                    <a:pt x="44602" y="290512"/>
                  </a:lnTo>
                  <a:lnTo>
                    <a:pt x="46596" y="288455"/>
                  </a:lnTo>
                  <a:close/>
                </a:path>
                <a:path extrusionOk="0" h="353695" w="579755">
                  <a:moveTo>
                    <a:pt x="47091" y="326948"/>
                  </a:moveTo>
                  <a:lnTo>
                    <a:pt x="46875" y="323113"/>
                  </a:lnTo>
                  <a:lnTo>
                    <a:pt x="43675" y="325310"/>
                  </a:lnTo>
                  <a:lnTo>
                    <a:pt x="42252" y="324104"/>
                  </a:lnTo>
                  <a:lnTo>
                    <a:pt x="43319" y="326237"/>
                  </a:lnTo>
                  <a:lnTo>
                    <a:pt x="44246" y="326732"/>
                  </a:lnTo>
                  <a:lnTo>
                    <a:pt x="47091" y="326948"/>
                  </a:lnTo>
                  <a:close/>
                </a:path>
                <a:path extrusionOk="0" h="353695" w="579755">
                  <a:moveTo>
                    <a:pt x="47383" y="240157"/>
                  </a:moveTo>
                  <a:lnTo>
                    <a:pt x="45961" y="238455"/>
                  </a:lnTo>
                  <a:lnTo>
                    <a:pt x="43459" y="241084"/>
                  </a:lnTo>
                  <a:lnTo>
                    <a:pt x="44526" y="242074"/>
                  </a:lnTo>
                  <a:lnTo>
                    <a:pt x="47383" y="240157"/>
                  </a:lnTo>
                  <a:close/>
                </a:path>
                <a:path extrusionOk="0" h="353695" w="579755">
                  <a:moveTo>
                    <a:pt x="50076" y="306285"/>
                  </a:moveTo>
                  <a:lnTo>
                    <a:pt x="49161" y="304927"/>
                  </a:lnTo>
                  <a:lnTo>
                    <a:pt x="48094" y="305714"/>
                  </a:lnTo>
                  <a:lnTo>
                    <a:pt x="47447" y="307276"/>
                  </a:lnTo>
                  <a:lnTo>
                    <a:pt x="46875" y="308838"/>
                  </a:lnTo>
                  <a:lnTo>
                    <a:pt x="45097" y="310400"/>
                  </a:lnTo>
                  <a:lnTo>
                    <a:pt x="46812" y="310261"/>
                  </a:lnTo>
                  <a:lnTo>
                    <a:pt x="50076" y="307200"/>
                  </a:lnTo>
                  <a:lnTo>
                    <a:pt x="50076" y="306285"/>
                  </a:lnTo>
                  <a:close/>
                </a:path>
                <a:path extrusionOk="0" h="353695" w="579755">
                  <a:moveTo>
                    <a:pt x="54343" y="320205"/>
                  </a:moveTo>
                  <a:lnTo>
                    <a:pt x="52781" y="317144"/>
                  </a:lnTo>
                  <a:lnTo>
                    <a:pt x="48653" y="316649"/>
                  </a:lnTo>
                  <a:lnTo>
                    <a:pt x="47942" y="317855"/>
                  </a:lnTo>
                  <a:lnTo>
                    <a:pt x="48729" y="319354"/>
                  </a:lnTo>
                  <a:lnTo>
                    <a:pt x="50723" y="319493"/>
                  </a:lnTo>
                  <a:lnTo>
                    <a:pt x="52565" y="320624"/>
                  </a:lnTo>
                  <a:lnTo>
                    <a:pt x="53276" y="321691"/>
                  </a:lnTo>
                  <a:lnTo>
                    <a:pt x="54343" y="320205"/>
                  </a:lnTo>
                  <a:close/>
                </a:path>
                <a:path extrusionOk="0" h="353695" w="579755">
                  <a:moveTo>
                    <a:pt x="57759" y="285546"/>
                  </a:moveTo>
                  <a:lnTo>
                    <a:pt x="55270" y="284975"/>
                  </a:lnTo>
                  <a:lnTo>
                    <a:pt x="52501" y="284187"/>
                  </a:lnTo>
                  <a:lnTo>
                    <a:pt x="52146" y="284187"/>
                  </a:lnTo>
                  <a:lnTo>
                    <a:pt x="50292" y="286105"/>
                  </a:lnTo>
                  <a:lnTo>
                    <a:pt x="52285" y="286677"/>
                  </a:lnTo>
                  <a:lnTo>
                    <a:pt x="50787" y="289229"/>
                  </a:lnTo>
                  <a:lnTo>
                    <a:pt x="52501" y="290017"/>
                  </a:lnTo>
                  <a:lnTo>
                    <a:pt x="52717" y="289941"/>
                  </a:lnTo>
                  <a:lnTo>
                    <a:pt x="56337" y="287820"/>
                  </a:lnTo>
                  <a:lnTo>
                    <a:pt x="57759" y="285546"/>
                  </a:lnTo>
                  <a:close/>
                </a:path>
                <a:path extrusionOk="0" h="353695" w="579755">
                  <a:moveTo>
                    <a:pt x="58547" y="338810"/>
                  </a:moveTo>
                  <a:lnTo>
                    <a:pt x="58051" y="337527"/>
                  </a:lnTo>
                  <a:lnTo>
                    <a:pt x="54140" y="338239"/>
                  </a:lnTo>
                  <a:lnTo>
                    <a:pt x="57556" y="339382"/>
                  </a:lnTo>
                  <a:lnTo>
                    <a:pt x="58547" y="338810"/>
                  </a:lnTo>
                  <a:close/>
                </a:path>
                <a:path extrusionOk="0" h="353695" w="579755">
                  <a:moveTo>
                    <a:pt x="58547" y="295198"/>
                  </a:moveTo>
                  <a:lnTo>
                    <a:pt x="56553" y="294843"/>
                  </a:lnTo>
                  <a:lnTo>
                    <a:pt x="55410" y="292785"/>
                  </a:lnTo>
                  <a:lnTo>
                    <a:pt x="53213" y="293065"/>
                  </a:lnTo>
                  <a:lnTo>
                    <a:pt x="51295" y="292785"/>
                  </a:lnTo>
                  <a:lnTo>
                    <a:pt x="49580" y="291998"/>
                  </a:lnTo>
                  <a:lnTo>
                    <a:pt x="48729" y="294843"/>
                  </a:lnTo>
                  <a:lnTo>
                    <a:pt x="50723" y="295986"/>
                  </a:lnTo>
                  <a:lnTo>
                    <a:pt x="55626" y="295986"/>
                  </a:lnTo>
                  <a:lnTo>
                    <a:pt x="51714" y="298818"/>
                  </a:lnTo>
                  <a:lnTo>
                    <a:pt x="48094" y="298678"/>
                  </a:lnTo>
                  <a:lnTo>
                    <a:pt x="50228" y="300888"/>
                  </a:lnTo>
                  <a:lnTo>
                    <a:pt x="49657" y="302298"/>
                  </a:lnTo>
                  <a:lnTo>
                    <a:pt x="53632" y="300951"/>
                  </a:lnTo>
                  <a:lnTo>
                    <a:pt x="54495" y="299173"/>
                  </a:lnTo>
                  <a:lnTo>
                    <a:pt x="55702" y="298538"/>
                  </a:lnTo>
                  <a:lnTo>
                    <a:pt x="57340" y="297967"/>
                  </a:lnTo>
                  <a:lnTo>
                    <a:pt x="58547" y="295198"/>
                  </a:lnTo>
                  <a:close/>
                </a:path>
                <a:path extrusionOk="0" h="353695" w="579755">
                  <a:moveTo>
                    <a:pt x="58902" y="307340"/>
                  </a:moveTo>
                  <a:lnTo>
                    <a:pt x="57404" y="306349"/>
                  </a:lnTo>
                  <a:lnTo>
                    <a:pt x="57975" y="303720"/>
                  </a:lnTo>
                  <a:lnTo>
                    <a:pt x="57556" y="303441"/>
                  </a:lnTo>
                  <a:lnTo>
                    <a:pt x="54559" y="302729"/>
                  </a:lnTo>
                  <a:lnTo>
                    <a:pt x="54279" y="303860"/>
                  </a:lnTo>
                  <a:lnTo>
                    <a:pt x="57264" y="304431"/>
                  </a:lnTo>
                  <a:lnTo>
                    <a:pt x="55918" y="305498"/>
                  </a:lnTo>
                  <a:lnTo>
                    <a:pt x="57048" y="307911"/>
                  </a:lnTo>
                  <a:lnTo>
                    <a:pt x="58902" y="307340"/>
                  </a:lnTo>
                  <a:close/>
                </a:path>
                <a:path extrusionOk="0" h="353695" w="579755">
                  <a:moveTo>
                    <a:pt x="59118" y="310476"/>
                  </a:moveTo>
                  <a:lnTo>
                    <a:pt x="56121" y="308406"/>
                  </a:lnTo>
                  <a:lnTo>
                    <a:pt x="52425" y="308343"/>
                  </a:lnTo>
                  <a:lnTo>
                    <a:pt x="49085" y="310400"/>
                  </a:lnTo>
                  <a:lnTo>
                    <a:pt x="50228" y="311886"/>
                  </a:lnTo>
                  <a:lnTo>
                    <a:pt x="51435" y="312458"/>
                  </a:lnTo>
                  <a:lnTo>
                    <a:pt x="53276" y="311823"/>
                  </a:lnTo>
                  <a:lnTo>
                    <a:pt x="53848" y="311607"/>
                  </a:lnTo>
                  <a:lnTo>
                    <a:pt x="55130" y="310896"/>
                  </a:lnTo>
                  <a:lnTo>
                    <a:pt x="54775" y="312597"/>
                  </a:lnTo>
                  <a:lnTo>
                    <a:pt x="56476" y="314452"/>
                  </a:lnTo>
                  <a:lnTo>
                    <a:pt x="59042" y="312889"/>
                  </a:lnTo>
                  <a:lnTo>
                    <a:pt x="59118" y="310476"/>
                  </a:lnTo>
                  <a:close/>
                </a:path>
                <a:path extrusionOk="0" h="353695" w="579755">
                  <a:moveTo>
                    <a:pt x="59258" y="299529"/>
                  </a:moveTo>
                  <a:lnTo>
                    <a:pt x="57048" y="298678"/>
                  </a:lnTo>
                  <a:lnTo>
                    <a:pt x="55346" y="299885"/>
                  </a:lnTo>
                  <a:lnTo>
                    <a:pt x="55562" y="300736"/>
                  </a:lnTo>
                  <a:lnTo>
                    <a:pt x="57404" y="300532"/>
                  </a:lnTo>
                  <a:lnTo>
                    <a:pt x="59258" y="299529"/>
                  </a:lnTo>
                  <a:close/>
                </a:path>
                <a:path extrusionOk="0" h="353695" w="579755">
                  <a:moveTo>
                    <a:pt x="59893" y="346976"/>
                  </a:moveTo>
                  <a:lnTo>
                    <a:pt x="59042" y="344424"/>
                  </a:lnTo>
                  <a:lnTo>
                    <a:pt x="56908" y="344284"/>
                  </a:lnTo>
                  <a:lnTo>
                    <a:pt x="56629" y="346125"/>
                  </a:lnTo>
                  <a:lnTo>
                    <a:pt x="56629" y="348475"/>
                  </a:lnTo>
                  <a:lnTo>
                    <a:pt x="56692" y="350888"/>
                  </a:lnTo>
                  <a:lnTo>
                    <a:pt x="55765" y="353085"/>
                  </a:lnTo>
                  <a:lnTo>
                    <a:pt x="57340" y="353085"/>
                  </a:lnTo>
                  <a:lnTo>
                    <a:pt x="59118" y="350532"/>
                  </a:lnTo>
                  <a:lnTo>
                    <a:pt x="57480" y="348830"/>
                  </a:lnTo>
                  <a:lnTo>
                    <a:pt x="59258" y="348119"/>
                  </a:lnTo>
                  <a:lnTo>
                    <a:pt x="59893" y="346976"/>
                  </a:lnTo>
                  <a:close/>
                </a:path>
                <a:path extrusionOk="0" h="353695" w="579755">
                  <a:moveTo>
                    <a:pt x="61175" y="328015"/>
                  </a:moveTo>
                  <a:lnTo>
                    <a:pt x="60248" y="327164"/>
                  </a:lnTo>
                  <a:lnTo>
                    <a:pt x="59334" y="328231"/>
                  </a:lnTo>
                  <a:lnTo>
                    <a:pt x="57556" y="327520"/>
                  </a:lnTo>
                  <a:lnTo>
                    <a:pt x="60820" y="327025"/>
                  </a:lnTo>
                  <a:lnTo>
                    <a:pt x="58470" y="324751"/>
                  </a:lnTo>
                  <a:lnTo>
                    <a:pt x="59829" y="323608"/>
                  </a:lnTo>
                  <a:lnTo>
                    <a:pt x="59969" y="320128"/>
                  </a:lnTo>
                  <a:lnTo>
                    <a:pt x="56121" y="320776"/>
                  </a:lnTo>
                  <a:lnTo>
                    <a:pt x="54851" y="323329"/>
                  </a:lnTo>
                  <a:lnTo>
                    <a:pt x="52717" y="323748"/>
                  </a:lnTo>
                  <a:lnTo>
                    <a:pt x="50368" y="323964"/>
                  </a:lnTo>
                  <a:lnTo>
                    <a:pt x="50076" y="326529"/>
                  </a:lnTo>
                  <a:lnTo>
                    <a:pt x="52501" y="325742"/>
                  </a:lnTo>
                  <a:lnTo>
                    <a:pt x="53492" y="326732"/>
                  </a:lnTo>
                  <a:lnTo>
                    <a:pt x="56553" y="325666"/>
                  </a:lnTo>
                  <a:lnTo>
                    <a:pt x="56692" y="327164"/>
                  </a:lnTo>
                  <a:lnTo>
                    <a:pt x="54343" y="329006"/>
                  </a:lnTo>
                  <a:lnTo>
                    <a:pt x="56337" y="329857"/>
                  </a:lnTo>
                  <a:lnTo>
                    <a:pt x="57912" y="330644"/>
                  </a:lnTo>
                  <a:lnTo>
                    <a:pt x="59969" y="329793"/>
                  </a:lnTo>
                  <a:lnTo>
                    <a:pt x="61175" y="328015"/>
                  </a:lnTo>
                  <a:close/>
                </a:path>
                <a:path extrusionOk="0" h="353695" w="579755">
                  <a:moveTo>
                    <a:pt x="77330" y="146685"/>
                  </a:moveTo>
                  <a:lnTo>
                    <a:pt x="77254" y="145973"/>
                  </a:lnTo>
                  <a:lnTo>
                    <a:pt x="75260" y="144627"/>
                  </a:lnTo>
                  <a:lnTo>
                    <a:pt x="76327" y="142773"/>
                  </a:lnTo>
                  <a:lnTo>
                    <a:pt x="76466" y="139369"/>
                  </a:lnTo>
                  <a:lnTo>
                    <a:pt x="75755" y="138366"/>
                  </a:lnTo>
                  <a:lnTo>
                    <a:pt x="74129" y="139369"/>
                  </a:lnTo>
                  <a:lnTo>
                    <a:pt x="72059" y="140576"/>
                  </a:lnTo>
                  <a:lnTo>
                    <a:pt x="71424" y="139649"/>
                  </a:lnTo>
                  <a:lnTo>
                    <a:pt x="70993" y="137871"/>
                  </a:lnTo>
                  <a:lnTo>
                    <a:pt x="70002" y="136105"/>
                  </a:lnTo>
                  <a:lnTo>
                    <a:pt x="68999" y="137807"/>
                  </a:lnTo>
                  <a:lnTo>
                    <a:pt x="69215" y="140144"/>
                  </a:lnTo>
                  <a:lnTo>
                    <a:pt x="66802" y="141566"/>
                  </a:lnTo>
                  <a:lnTo>
                    <a:pt x="69862" y="141566"/>
                  </a:lnTo>
                  <a:lnTo>
                    <a:pt x="72136" y="141998"/>
                  </a:lnTo>
                  <a:lnTo>
                    <a:pt x="74409" y="142849"/>
                  </a:lnTo>
                  <a:lnTo>
                    <a:pt x="73342" y="145618"/>
                  </a:lnTo>
                  <a:lnTo>
                    <a:pt x="75196" y="147396"/>
                  </a:lnTo>
                  <a:lnTo>
                    <a:pt x="73558" y="148882"/>
                  </a:lnTo>
                  <a:lnTo>
                    <a:pt x="73202" y="150444"/>
                  </a:lnTo>
                  <a:lnTo>
                    <a:pt x="73698" y="152361"/>
                  </a:lnTo>
                  <a:lnTo>
                    <a:pt x="75615" y="150939"/>
                  </a:lnTo>
                  <a:lnTo>
                    <a:pt x="75907" y="148386"/>
                  </a:lnTo>
                  <a:lnTo>
                    <a:pt x="77330" y="146685"/>
                  </a:lnTo>
                  <a:close/>
                </a:path>
                <a:path extrusionOk="0" h="353695" w="579755">
                  <a:moveTo>
                    <a:pt x="107340" y="83261"/>
                  </a:moveTo>
                  <a:lnTo>
                    <a:pt x="105067" y="83820"/>
                  </a:lnTo>
                  <a:lnTo>
                    <a:pt x="100520" y="87020"/>
                  </a:lnTo>
                  <a:lnTo>
                    <a:pt x="98882" y="88658"/>
                  </a:lnTo>
                  <a:lnTo>
                    <a:pt x="99377" y="90932"/>
                  </a:lnTo>
                  <a:lnTo>
                    <a:pt x="100520" y="92849"/>
                  </a:lnTo>
                  <a:lnTo>
                    <a:pt x="102006" y="93764"/>
                  </a:lnTo>
                  <a:lnTo>
                    <a:pt x="102362" y="91986"/>
                  </a:lnTo>
                  <a:lnTo>
                    <a:pt x="101727" y="90779"/>
                  </a:lnTo>
                  <a:lnTo>
                    <a:pt x="102577" y="89649"/>
                  </a:lnTo>
                  <a:lnTo>
                    <a:pt x="105143" y="90639"/>
                  </a:lnTo>
                  <a:lnTo>
                    <a:pt x="104571" y="88150"/>
                  </a:lnTo>
                  <a:lnTo>
                    <a:pt x="104355" y="86233"/>
                  </a:lnTo>
                  <a:lnTo>
                    <a:pt x="106781" y="86588"/>
                  </a:lnTo>
                  <a:lnTo>
                    <a:pt x="106489" y="85458"/>
                  </a:lnTo>
                  <a:lnTo>
                    <a:pt x="107340" y="83261"/>
                  </a:lnTo>
                  <a:close/>
                </a:path>
                <a:path extrusionOk="0" h="353695" w="579755">
                  <a:moveTo>
                    <a:pt x="111760" y="101511"/>
                  </a:moveTo>
                  <a:lnTo>
                    <a:pt x="110972" y="99098"/>
                  </a:lnTo>
                  <a:lnTo>
                    <a:pt x="108407" y="99237"/>
                  </a:lnTo>
                  <a:lnTo>
                    <a:pt x="107340" y="101371"/>
                  </a:lnTo>
                  <a:lnTo>
                    <a:pt x="105143" y="101790"/>
                  </a:lnTo>
                  <a:lnTo>
                    <a:pt x="103212" y="102933"/>
                  </a:lnTo>
                  <a:lnTo>
                    <a:pt x="106426" y="105067"/>
                  </a:lnTo>
                  <a:lnTo>
                    <a:pt x="108267" y="104063"/>
                  </a:lnTo>
                  <a:lnTo>
                    <a:pt x="110693" y="103708"/>
                  </a:lnTo>
                  <a:lnTo>
                    <a:pt x="111760" y="101511"/>
                  </a:lnTo>
                  <a:close/>
                </a:path>
                <a:path extrusionOk="0" h="353695" w="579755">
                  <a:moveTo>
                    <a:pt x="123990" y="154419"/>
                  </a:moveTo>
                  <a:lnTo>
                    <a:pt x="121424" y="153289"/>
                  </a:lnTo>
                  <a:lnTo>
                    <a:pt x="120789" y="150444"/>
                  </a:lnTo>
                  <a:lnTo>
                    <a:pt x="118656" y="148463"/>
                  </a:lnTo>
                  <a:lnTo>
                    <a:pt x="118516" y="152577"/>
                  </a:lnTo>
                  <a:lnTo>
                    <a:pt x="117665" y="154000"/>
                  </a:lnTo>
                  <a:lnTo>
                    <a:pt x="116090" y="155282"/>
                  </a:lnTo>
                  <a:lnTo>
                    <a:pt x="116522" y="157124"/>
                  </a:lnTo>
                  <a:lnTo>
                    <a:pt x="116954" y="159118"/>
                  </a:lnTo>
                  <a:lnTo>
                    <a:pt x="119367" y="158762"/>
                  </a:lnTo>
                  <a:lnTo>
                    <a:pt x="120510" y="160032"/>
                  </a:lnTo>
                  <a:lnTo>
                    <a:pt x="121285" y="160680"/>
                  </a:lnTo>
                  <a:lnTo>
                    <a:pt x="123558" y="159042"/>
                  </a:lnTo>
                  <a:lnTo>
                    <a:pt x="123418" y="157048"/>
                  </a:lnTo>
                  <a:lnTo>
                    <a:pt x="122567" y="156057"/>
                  </a:lnTo>
                  <a:lnTo>
                    <a:pt x="120434" y="156908"/>
                  </a:lnTo>
                  <a:lnTo>
                    <a:pt x="118732" y="156552"/>
                  </a:lnTo>
                  <a:lnTo>
                    <a:pt x="120078" y="155486"/>
                  </a:lnTo>
                  <a:lnTo>
                    <a:pt x="122923" y="155638"/>
                  </a:lnTo>
                  <a:lnTo>
                    <a:pt x="123990" y="155346"/>
                  </a:lnTo>
                  <a:lnTo>
                    <a:pt x="123990" y="154419"/>
                  </a:lnTo>
                  <a:close/>
                </a:path>
                <a:path extrusionOk="0" h="353695" w="579755">
                  <a:moveTo>
                    <a:pt x="123990" y="124599"/>
                  </a:moveTo>
                  <a:lnTo>
                    <a:pt x="122491" y="123952"/>
                  </a:lnTo>
                  <a:lnTo>
                    <a:pt x="119087" y="123952"/>
                  </a:lnTo>
                  <a:lnTo>
                    <a:pt x="115595" y="123888"/>
                  </a:lnTo>
                  <a:lnTo>
                    <a:pt x="113030" y="127152"/>
                  </a:lnTo>
                  <a:lnTo>
                    <a:pt x="116446" y="127723"/>
                  </a:lnTo>
                  <a:lnTo>
                    <a:pt x="119646" y="127152"/>
                  </a:lnTo>
                  <a:lnTo>
                    <a:pt x="122847" y="126365"/>
                  </a:lnTo>
                  <a:lnTo>
                    <a:pt x="123990" y="124599"/>
                  </a:lnTo>
                  <a:close/>
                </a:path>
                <a:path extrusionOk="0" h="353695" w="579755">
                  <a:moveTo>
                    <a:pt x="132880" y="129997"/>
                  </a:moveTo>
                  <a:lnTo>
                    <a:pt x="131813" y="129133"/>
                  </a:lnTo>
                  <a:lnTo>
                    <a:pt x="128397" y="129133"/>
                  </a:lnTo>
                  <a:lnTo>
                    <a:pt x="124777" y="128714"/>
                  </a:lnTo>
                  <a:lnTo>
                    <a:pt x="122072" y="132270"/>
                  </a:lnTo>
                  <a:lnTo>
                    <a:pt x="125552" y="132765"/>
                  </a:lnTo>
                  <a:lnTo>
                    <a:pt x="128689" y="132334"/>
                  </a:lnTo>
                  <a:lnTo>
                    <a:pt x="131813" y="131483"/>
                  </a:lnTo>
                  <a:lnTo>
                    <a:pt x="132880" y="129997"/>
                  </a:lnTo>
                  <a:close/>
                </a:path>
                <a:path extrusionOk="0" h="353695" w="579755">
                  <a:moveTo>
                    <a:pt x="134442" y="62941"/>
                  </a:moveTo>
                  <a:lnTo>
                    <a:pt x="134302" y="60883"/>
                  </a:lnTo>
                  <a:lnTo>
                    <a:pt x="132461" y="58534"/>
                  </a:lnTo>
                  <a:lnTo>
                    <a:pt x="129044" y="61874"/>
                  </a:lnTo>
                  <a:lnTo>
                    <a:pt x="131318" y="63576"/>
                  </a:lnTo>
                  <a:lnTo>
                    <a:pt x="132664" y="63157"/>
                  </a:lnTo>
                  <a:lnTo>
                    <a:pt x="134442" y="62941"/>
                  </a:lnTo>
                  <a:close/>
                </a:path>
                <a:path extrusionOk="0" h="353695" w="579755">
                  <a:moveTo>
                    <a:pt x="179120" y="244563"/>
                  </a:moveTo>
                  <a:lnTo>
                    <a:pt x="176631" y="243065"/>
                  </a:lnTo>
                  <a:lnTo>
                    <a:pt x="173570" y="241642"/>
                  </a:lnTo>
                  <a:lnTo>
                    <a:pt x="170014" y="241363"/>
                  </a:lnTo>
                  <a:lnTo>
                    <a:pt x="167170" y="239445"/>
                  </a:lnTo>
                  <a:lnTo>
                    <a:pt x="164541" y="238658"/>
                  </a:lnTo>
                  <a:lnTo>
                    <a:pt x="162763" y="238734"/>
                  </a:lnTo>
                  <a:lnTo>
                    <a:pt x="161124" y="237528"/>
                  </a:lnTo>
                  <a:lnTo>
                    <a:pt x="158991" y="237744"/>
                  </a:lnTo>
                  <a:lnTo>
                    <a:pt x="162471" y="240296"/>
                  </a:lnTo>
                  <a:lnTo>
                    <a:pt x="174358" y="244271"/>
                  </a:lnTo>
                  <a:lnTo>
                    <a:pt x="179120" y="244563"/>
                  </a:lnTo>
                  <a:close/>
                </a:path>
                <a:path extrusionOk="0" h="353695" w="579755">
                  <a:moveTo>
                    <a:pt x="234962" y="96888"/>
                  </a:moveTo>
                  <a:lnTo>
                    <a:pt x="234467" y="93764"/>
                  </a:lnTo>
                  <a:lnTo>
                    <a:pt x="231330" y="91211"/>
                  </a:lnTo>
                  <a:lnTo>
                    <a:pt x="229768" y="91135"/>
                  </a:lnTo>
                  <a:lnTo>
                    <a:pt x="228206" y="91135"/>
                  </a:lnTo>
                  <a:lnTo>
                    <a:pt x="228561" y="93345"/>
                  </a:lnTo>
                  <a:lnTo>
                    <a:pt x="229984" y="93840"/>
                  </a:lnTo>
                  <a:lnTo>
                    <a:pt x="232397" y="94615"/>
                  </a:lnTo>
                  <a:lnTo>
                    <a:pt x="234962" y="96888"/>
                  </a:lnTo>
                  <a:close/>
                </a:path>
                <a:path extrusionOk="0" h="353695" w="579755">
                  <a:moveTo>
                    <a:pt x="258508" y="75793"/>
                  </a:moveTo>
                  <a:lnTo>
                    <a:pt x="256451" y="72745"/>
                  </a:lnTo>
                  <a:lnTo>
                    <a:pt x="258013" y="71894"/>
                  </a:lnTo>
                  <a:lnTo>
                    <a:pt x="257594" y="71539"/>
                  </a:lnTo>
                  <a:lnTo>
                    <a:pt x="256019" y="70192"/>
                  </a:lnTo>
                  <a:lnTo>
                    <a:pt x="253746" y="71539"/>
                  </a:lnTo>
                  <a:lnTo>
                    <a:pt x="250037" y="70332"/>
                  </a:lnTo>
                  <a:lnTo>
                    <a:pt x="248970" y="74028"/>
                  </a:lnTo>
                  <a:lnTo>
                    <a:pt x="248335" y="74231"/>
                  </a:lnTo>
                  <a:lnTo>
                    <a:pt x="244284" y="76085"/>
                  </a:lnTo>
                  <a:lnTo>
                    <a:pt x="243636" y="78638"/>
                  </a:lnTo>
                  <a:lnTo>
                    <a:pt x="240792" y="79133"/>
                  </a:lnTo>
                  <a:lnTo>
                    <a:pt x="242150" y="80695"/>
                  </a:lnTo>
                  <a:lnTo>
                    <a:pt x="242214" y="81407"/>
                  </a:lnTo>
                  <a:lnTo>
                    <a:pt x="241439" y="81699"/>
                  </a:lnTo>
                  <a:lnTo>
                    <a:pt x="239509" y="81127"/>
                  </a:lnTo>
                  <a:lnTo>
                    <a:pt x="239547" y="81762"/>
                  </a:lnTo>
                  <a:lnTo>
                    <a:pt x="239572" y="83680"/>
                  </a:lnTo>
                  <a:lnTo>
                    <a:pt x="238442" y="85534"/>
                  </a:lnTo>
                  <a:lnTo>
                    <a:pt x="237731" y="85737"/>
                  </a:lnTo>
                  <a:lnTo>
                    <a:pt x="236308" y="84391"/>
                  </a:lnTo>
                  <a:lnTo>
                    <a:pt x="236664" y="86588"/>
                  </a:lnTo>
                  <a:lnTo>
                    <a:pt x="234530" y="86880"/>
                  </a:lnTo>
                  <a:lnTo>
                    <a:pt x="233400" y="87807"/>
                  </a:lnTo>
                  <a:lnTo>
                    <a:pt x="234746" y="88442"/>
                  </a:lnTo>
                  <a:lnTo>
                    <a:pt x="233540" y="90284"/>
                  </a:lnTo>
                  <a:lnTo>
                    <a:pt x="236105" y="93408"/>
                  </a:lnTo>
                  <a:lnTo>
                    <a:pt x="237096" y="92062"/>
                  </a:lnTo>
                  <a:lnTo>
                    <a:pt x="239661" y="95046"/>
                  </a:lnTo>
                  <a:lnTo>
                    <a:pt x="237096" y="94615"/>
                  </a:lnTo>
                  <a:lnTo>
                    <a:pt x="239014" y="96393"/>
                  </a:lnTo>
                  <a:lnTo>
                    <a:pt x="241007" y="96532"/>
                  </a:lnTo>
                  <a:lnTo>
                    <a:pt x="240728" y="95046"/>
                  </a:lnTo>
                  <a:lnTo>
                    <a:pt x="240652" y="94615"/>
                  </a:lnTo>
                  <a:lnTo>
                    <a:pt x="241719" y="94259"/>
                  </a:lnTo>
                  <a:lnTo>
                    <a:pt x="243497" y="93624"/>
                  </a:lnTo>
                  <a:lnTo>
                    <a:pt x="243217" y="92773"/>
                  </a:lnTo>
                  <a:lnTo>
                    <a:pt x="241795" y="92062"/>
                  </a:lnTo>
                  <a:lnTo>
                    <a:pt x="241503" y="91922"/>
                  </a:lnTo>
                  <a:lnTo>
                    <a:pt x="243852" y="91846"/>
                  </a:lnTo>
                  <a:lnTo>
                    <a:pt x="245922" y="92494"/>
                  </a:lnTo>
                  <a:lnTo>
                    <a:pt x="246303" y="91846"/>
                  </a:lnTo>
                  <a:lnTo>
                    <a:pt x="247269" y="90284"/>
                  </a:lnTo>
                  <a:lnTo>
                    <a:pt x="248335" y="88442"/>
                  </a:lnTo>
                  <a:lnTo>
                    <a:pt x="251612" y="88011"/>
                  </a:lnTo>
                  <a:lnTo>
                    <a:pt x="250799" y="85737"/>
                  </a:lnTo>
                  <a:lnTo>
                    <a:pt x="250469" y="84823"/>
                  </a:lnTo>
                  <a:lnTo>
                    <a:pt x="252323" y="85318"/>
                  </a:lnTo>
                  <a:lnTo>
                    <a:pt x="252260" y="84823"/>
                  </a:lnTo>
                  <a:lnTo>
                    <a:pt x="251891" y="81762"/>
                  </a:lnTo>
                  <a:lnTo>
                    <a:pt x="253809" y="79781"/>
                  </a:lnTo>
                  <a:lnTo>
                    <a:pt x="255943" y="79705"/>
                  </a:lnTo>
                  <a:lnTo>
                    <a:pt x="256730" y="79349"/>
                  </a:lnTo>
                  <a:lnTo>
                    <a:pt x="256590" y="78422"/>
                  </a:lnTo>
                  <a:lnTo>
                    <a:pt x="256019" y="77355"/>
                  </a:lnTo>
                  <a:lnTo>
                    <a:pt x="257721" y="78498"/>
                  </a:lnTo>
                  <a:lnTo>
                    <a:pt x="258191" y="77355"/>
                  </a:lnTo>
                  <a:lnTo>
                    <a:pt x="257009" y="76009"/>
                  </a:lnTo>
                  <a:lnTo>
                    <a:pt x="258508" y="75793"/>
                  </a:lnTo>
                  <a:close/>
                </a:path>
                <a:path extrusionOk="0" h="353695" w="579755">
                  <a:moveTo>
                    <a:pt x="293217" y="180924"/>
                  </a:moveTo>
                  <a:lnTo>
                    <a:pt x="291655" y="177584"/>
                  </a:lnTo>
                  <a:lnTo>
                    <a:pt x="287883" y="176225"/>
                  </a:lnTo>
                  <a:lnTo>
                    <a:pt x="287959" y="178790"/>
                  </a:lnTo>
                  <a:lnTo>
                    <a:pt x="289026" y="180352"/>
                  </a:lnTo>
                  <a:lnTo>
                    <a:pt x="291947" y="182981"/>
                  </a:lnTo>
                  <a:lnTo>
                    <a:pt x="292798" y="182549"/>
                  </a:lnTo>
                  <a:lnTo>
                    <a:pt x="293217" y="180924"/>
                  </a:lnTo>
                  <a:close/>
                </a:path>
                <a:path extrusionOk="0" h="353695" w="579755">
                  <a:moveTo>
                    <a:pt x="346354" y="166789"/>
                  </a:moveTo>
                  <a:lnTo>
                    <a:pt x="344220" y="164084"/>
                  </a:lnTo>
                  <a:lnTo>
                    <a:pt x="343090" y="165011"/>
                  </a:lnTo>
                  <a:lnTo>
                    <a:pt x="340245" y="166217"/>
                  </a:lnTo>
                  <a:lnTo>
                    <a:pt x="338467" y="166357"/>
                  </a:lnTo>
                  <a:lnTo>
                    <a:pt x="337464" y="166992"/>
                  </a:lnTo>
                  <a:lnTo>
                    <a:pt x="338175" y="169202"/>
                  </a:lnTo>
                  <a:lnTo>
                    <a:pt x="342519" y="168351"/>
                  </a:lnTo>
                  <a:lnTo>
                    <a:pt x="345287" y="168275"/>
                  </a:lnTo>
                  <a:lnTo>
                    <a:pt x="346354" y="166789"/>
                  </a:lnTo>
                  <a:close/>
                </a:path>
                <a:path extrusionOk="0" h="353695" w="579755">
                  <a:moveTo>
                    <a:pt x="360654" y="157340"/>
                  </a:moveTo>
                  <a:lnTo>
                    <a:pt x="360235" y="154635"/>
                  </a:lnTo>
                  <a:lnTo>
                    <a:pt x="359092" y="153009"/>
                  </a:lnTo>
                  <a:lnTo>
                    <a:pt x="358165" y="153149"/>
                  </a:lnTo>
                  <a:lnTo>
                    <a:pt x="356743" y="152577"/>
                  </a:lnTo>
                  <a:lnTo>
                    <a:pt x="356527" y="154495"/>
                  </a:lnTo>
                  <a:lnTo>
                    <a:pt x="356679" y="152501"/>
                  </a:lnTo>
                  <a:lnTo>
                    <a:pt x="355396" y="151155"/>
                  </a:lnTo>
                  <a:lnTo>
                    <a:pt x="354965" y="149593"/>
                  </a:lnTo>
                  <a:lnTo>
                    <a:pt x="353047" y="148247"/>
                  </a:lnTo>
                  <a:lnTo>
                    <a:pt x="351129" y="148958"/>
                  </a:lnTo>
                  <a:lnTo>
                    <a:pt x="349923" y="148031"/>
                  </a:lnTo>
                  <a:lnTo>
                    <a:pt x="348564" y="147256"/>
                  </a:lnTo>
                  <a:lnTo>
                    <a:pt x="349770" y="145338"/>
                  </a:lnTo>
                  <a:lnTo>
                    <a:pt x="348843" y="143205"/>
                  </a:lnTo>
                  <a:lnTo>
                    <a:pt x="345008" y="144767"/>
                  </a:lnTo>
                  <a:lnTo>
                    <a:pt x="345084" y="141503"/>
                  </a:lnTo>
                  <a:lnTo>
                    <a:pt x="344576" y="141427"/>
                  </a:lnTo>
                  <a:lnTo>
                    <a:pt x="341668" y="142773"/>
                  </a:lnTo>
                  <a:lnTo>
                    <a:pt x="340169" y="140284"/>
                  </a:lnTo>
                  <a:lnTo>
                    <a:pt x="338175" y="139077"/>
                  </a:lnTo>
                  <a:lnTo>
                    <a:pt x="337464" y="138163"/>
                  </a:lnTo>
                  <a:lnTo>
                    <a:pt x="338035" y="136309"/>
                  </a:lnTo>
                  <a:lnTo>
                    <a:pt x="337896" y="135534"/>
                  </a:lnTo>
                  <a:lnTo>
                    <a:pt x="335762" y="136664"/>
                  </a:lnTo>
                  <a:lnTo>
                    <a:pt x="335622" y="135597"/>
                  </a:lnTo>
                  <a:lnTo>
                    <a:pt x="335191" y="134327"/>
                  </a:lnTo>
                  <a:lnTo>
                    <a:pt x="332701" y="135534"/>
                  </a:lnTo>
                  <a:lnTo>
                    <a:pt x="332270" y="133896"/>
                  </a:lnTo>
                  <a:lnTo>
                    <a:pt x="328866" y="136029"/>
                  </a:lnTo>
                  <a:lnTo>
                    <a:pt x="327799" y="133972"/>
                  </a:lnTo>
                  <a:lnTo>
                    <a:pt x="326377" y="134886"/>
                  </a:lnTo>
                  <a:lnTo>
                    <a:pt x="326085" y="136740"/>
                  </a:lnTo>
                  <a:lnTo>
                    <a:pt x="327723" y="138938"/>
                  </a:lnTo>
                  <a:lnTo>
                    <a:pt x="329069" y="141287"/>
                  </a:lnTo>
                  <a:lnTo>
                    <a:pt x="330352" y="143700"/>
                  </a:lnTo>
                  <a:lnTo>
                    <a:pt x="331851" y="144335"/>
                  </a:lnTo>
                  <a:lnTo>
                    <a:pt x="332841" y="144335"/>
                  </a:lnTo>
                  <a:lnTo>
                    <a:pt x="332981" y="146545"/>
                  </a:lnTo>
                  <a:lnTo>
                    <a:pt x="335407" y="147104"/>
                  </a:lnTo>
                  <a:lnTo>
                    <a:pt x="335902" y="149021"/>
                  </a:lnTo>
                  <a:lnTo>
                    <a:pt x="338683" y="151371"/>
                  </a:lnTo>
                  <a:lnTo>
                    <a:pt x="340309" y="152501"/>
                  </a:lnTo>
                  <a:lnTo>
                    <a:pt x="341731" y="154279"/>
                  </a:lnTo>
                  <a:lnTo>
                    <a:pt x="342595" y="153212"/>
                  </a:lnTo>
                  <a:lnTo>
                    <a:pt x="343446" y="152717"/>
                  </a:lnTo>
                  <a:lnTo>
                    <a:pt x="344220" y="153504"/>
                  </a:lnTo>
                  <a:lnTo>
                    <a:pt x="343014" y="157048"/>
                  </a:lnTo>
                  <a:lnTo>
                    <a:pt x="345363" y="155917"/>
                  </a:lnTo>
                  <a:lnTo>
                    <a:pt x="347141" y="155841"/>
                  </a:lnTo>
                  <a:lnTo>
                    <a:pt x="349631" y="155917"/>
                  </a:lnTo>
                  <a:lnTo>
                    <a:pt x="348919" y="157695"/>
                  </a:lnTo>
                  <a:lnTo>
                    <a:pt x="350062" y="159473"/>
                  </a:lnTo>
                  <a:lnTo>
                    <a:pt x="352552" y="159893"/>
                  </a:lnTo>
                  <a:lnTo>
                    <a:pt x="351485" y="160820"/>
                  </a:lnTo>
                  <a:lnTo>
                    <a:pt x="352475" y="162598"/>
                  </a:lnTo>
                  <a:lnTo>
                    <a:pt x="354253" y="163652"/>
                  </a:lnTo>
                  <a:lnTo>
                    <a:pt x="356031" y="164363"/>
                  </a:lnTo>
                  <a:lnTo>
                    <a:pt x="358165" y="162306"/>
                  </a:lnTo>
                  <a:lnTo>
                    <a:pt x="359448" y="161734"/>
                  </a:lnTo>
                  <a:lnTo>
                    <a:pt x="360235" y="161036"/>
                  </a:lnTo>
                  <a:lnTo>
                    <a:pt x="359587" y="160324"/>
                  </a:lnTo>
                  <a:lnTo>
                    <a:pt x="358305" y="159969"/>
                  </a:lnTo>
                  <a:lnTo>
                    <a:pt x="360654" y="157340"/>
                  </a:lnTo>
                  <a:close/>
                </a:path>
                <a:path extrusionOk="0" h="353695" w="579755">
                  <a:moveTo>
                    <a:pt x="378294" y="101866"/>
                  </a:moveTo>
                  <a:lnTo>
                    <a:pt x="377875" y="100164"/>
                  </a:lnTo>
                  <a:lnTo>
                    <a:pt x="375742" y="99872"/>
                  </a:lnTo>
                  <a:lnTo>
                    <a:pt x="368769" y="102006"/>
                  </a:lnTo>
                  <a:lnTo>
                    <a:pt x="365569" y="103924"/>
                  </a:lnTo>
                  <a:lnTo>
                    <a:pt x="358648" y="104940"/>
                  </a:lnTo>
                  <a:lnTo>
                    <a:pt x="351739" y="106210"/>
                  </a:lnTo>
                  <a:lnTo>
                    <a:pt x="344855" y="107734"/>
                  </a:lnTo>
                  <a:lnTo>
                    <a:pt x="337959" y="109512"/>
                  </a:lnTo>
                  <a:lnTo>
                    <a:pt x="339890" y="110909"/>
                  </a:lnTo>
                  <a:lnTo>
                    <a:pt x="335622" y="110401"/>
                  </a:lnTo>
                  <a:lnTo>
                    <a:pt x="335508" y="110147"/>
                  </a:lnTo>
                  <a:lnTo>
                    <a:pt x="335241" y="109512"/>
                  </a:lnTo>
                  <a:lnTo>
                    <a:pt x="334759" y="108369"/>
                  </a:lnTo>
                  <a:lnTo>
                    <a:pt x="333552" y="109512"/>
                  </a:lnTo>
                  <a:lnTo>
                    <a:pt x="332486" y="109385"/>
                  </a:lnTo>
                  <a:lnTo>
                    <a:pt x="329933" y="109639"/>
                  </a:lnTo>
                  <a:lnTo>
                    <a:pt x="327152" y="110147"/>
                  </a:lnTo>
                  <a:lnTo>
                    <a:pt x="323735" y="109766"/>
                  </a:lnTo>
                  <a:lnTo>
                    <a:pt x="321818" y="111544"/>
                  </a:lnTo>
                  <a:lnTo>
                    <a:pt x="318617" y="114719"/>
                  </a:lnTo>
                  <a:lnTo>
                    <a:pt x="315137" y="113830"/>
                  </a:lnTo>
                  <a:lnTo>
                    <a:pt x="308444" y="113195"/>
                  </a:lnTo>
                  <a:lnTo>
                    <a:pt x="305384" y="112941"/>
                  </a:lnTo>
                  <a:lnTo>
                    <a:pt x="305384" y="121958"/>
                  </a:lnTo>
                  <a:lnTo>
                    <a:pt x="302971" y="122212"/>
                  </a:lnTo>
                  <a:lnTo>
                    <a:pt x="298907" y="122720"/>
                  </a:lnTo>
                  <a:lnTo>
                    <a:pt x="300901" y="122085"/>
                  </a:lnTo>
                  <a:lnTo>
                    <a:pt x="301485" y="121450"/>
                  </a:lnTo>
                  <a:lnTo>
                    <a:pt x="301942" y="120942"/>
                  </a:lnTo>
                  <a:lnTo>
                    <a:pt x="302285" y="120561"/>
                  </a:lnTo>
                  <a:lnTo>
                    <a:pt x="302526" y="120307"/>
                  </a:lnTo>
                  <a:lnTo>
                    <a:pt x="302641" y="120180"/>
                  </a:lnTo>
                  <a:lnTo>
                    <a:pt x="302755" y="120053"/>
                  </a:lnTo>
                  <a:lnTo>
                    <a:pt x="305384" y="121958"/>
                  </a:lnTo>
                  <a:lnTo>
                    <a:pt x="305384" y="112941"/>
                  </a:lnTo>
                  <a:lnTo>
                    <a:pt x="302539" y="114973"/>
                  </a:lnTo>
                  <a:lnTo>
                    <a:pt x="301040" y="114973"/>
                  </a:lnTo>
                  <a:lnTo>
                    <a:pt x="299478" y="114084"/>
                  </a:lnTo>
                  <a:lnTo>
                    <a:pt x="297776" y="114465"/>
                  </a:lnTo>
                  <a:lnTo>
                    <a:pt x="296062" y="114719"/>
                  </a:lnTo>
                  <a:lnTo>
                    <a:pt x="292798" y="114846"/>
                  </a:lnTo>
                  <a:lnTo>
                    <a:pt x="289306" y="115608"/>
                  </a:lnTo>
                  <a:lnTo>
                    <a:pt x="286181" y="114973"/>
                  </a:lnTo>
                  <a:lnTo>
                    <a:pt x="282054" y="114211"/>
                  </a:lnTo>
                  <a:lnTo>
                    <a:pt x="278206" y="114973"/>
                  </a:lnTo>
                  <a:lnTo>
                    <a:pt x="274294" y="115862"/>
                  </a:lnTo>
                  <a:lnTo>
                    <a:pt x="280352" y="115735"/>
                  </a:lnTo>
                  <a:lnTo>
                    <a:pt x="286245" y="117005"/>
                  </a:lnTo>
                  <a:lnTo>
                    <a:pt x="292303" y="117386"/>
                  </a:lnTo>
                  <a:lnTo>
                    <a:pt x="285470" y="117767"/>
                  </a:lnTo>
                  <a:lnTo>
                    <a:pt x="283781" y="117386"/>
                  </a:lnTo>
                  <a:lnTo>
                    <a:pt x="282651" y="117132"/>
                  </a:lnTo>
                  <a:lnTo>
                    <a:pt x="278714" y="116243"/>
                  </a:lnTo>
                  <a:lnTo>
                    <a:pt x="271957" y="117132"/>
                  </a:lnTo>
                  <a:lnTo>
                    <a:pt x="272669" y="115354"/>
                  </a:lnTo>
                  <a:lnTo>
                    <a:pt x="269748" y="114211"/>
                  </a:lnTo>
                  <a:lnTo>
                    <a:pt x="261632" y="115989"/>
                  </a:lnTo>
                  <a:lnTo>
                    <a:pt x="264337" y="116624"/>
                  </a:lnTo>
                  <a:lnTo>
                    <a:pt x="263842" y="117259"/>
                  </a:lnTo>
                  <a:lnTo>
                    <a:pt x="260718" y="117386"/>
                  </a:lnTo>
                  <a:lnTo>
                    <a:pt x="257517" y="116624"/>
                  </a:lnTo>
                  <a:lnTo>
                    <a:pt x="254520" y="118148"/>
                  </a:lnTo>
                  <a:lnTo>
                    <a:pt x="253949" y="117894"/>
                  </a:lnTo>
                  <a:lnTo>
                    <a:pt x="252882" y="116624"/>
                  </a:lnTo>
                  <a:lnTo>
                    <a:pt x="251396" y="115735"/>
                  </a:lnTo>
                  <a:lnTo>
                    <a:pt x="249402" y="115735"/>
                  </a:lnTo>
                  <a:lnTo>
                    <a:pt x="249402" y="128181"/>
                  </a:lnTo>
                  <a:lnTo>
                    <a:pt x="247053" y="128943"/>
                  </a:lnTo>
                  <a:lnTo>
                    <a:pt x="244779" y="128816"/>
                  </a:lnTo>
                  <a:lnTo>
                    <a:pt x="243598" y="128181"/>
                  </a:lnTo>
                  <a:lnTo>
                    <a:pt x="242430" y="127546"/>
                  </a:lnTo>
                  <a:lnTo>
                    <a:pt x="244627" y="126784"/>
                  </a:lnTo>
                  <a:lnTo>
                    <a:pt x="244995" y="126657"/>
                  </a:lnTo>
                  <a:lnTo>
                    <a:pt x="247129" y="128054"/>
                  </a:lnTo>
                  <a:lnTo>
                    <a:pt x="249402" y="128181"/>
                  </a:lnTo>
                  <a:lnTo>
                    <a:pt x="249402" y="115735"/>
                  </a:lnTo>
                  <a:lnTo>
                    <a:pt x="242862" y="115735"/>
                  </a:lnTo>
                  <a:lnTo>
                    <a:pt x="239369" y="115989"/>
                  </a:lnTo>
                  <a:lnTo>
                    <a:pt x="236308" y="117386"/>
                  </a:lnTo>
                  <a:lnTo>
                    <a:pt x="238302" y="117513"/>
                  </a:lnTo>
                  <a:lnTo>
                    <a:pt x="241719" y="118021"/>
                  </a:lnTo>
                  <a:lnTo>
                    <a:pt x="241719" y="118656"/>
                  </a:lnTo>
                  <a:lnTo>
                    <a:pt x="238950" y="118402"/>
                  </a:lnTo>
                  <a:lnTo>
                    <a:pt x="236308" y="119418"/>
                  </a:lnTo>
                  <a:lnTo>
                    <a:pt x="233680" y="119672"/>
                  </a:lnTo>
                  <a:lnTo>
                    <a:pt x="231190" y="119799"/>
                  </a:lnTo>
                  <a:lnTo>
                    <a:pt x="228701" y="119037"/>
                  </a:lnTo>
                  <a:lnTo>
                    <a:pt x="224218" y="115481"/>
                  </a:lnTo>
                  <a:lnTo>
                    <a:pt x="220802" y="116116"/>
                  </a:lnTo>
                  <a:lnTo>
                    <a:pt x="215112" y="118021"/>
                  </a:lnTo>
                  <a:lnTo>
                    <a:pt x="211988" y="118148"/>
                  </a:lnTo>
                  <a:lnTo>
                    <a:pt x="208991" y="119037"/>
                  </a:lnTo>
                  <a:lnTo>
                    <a:pt x="204800" y="120180"/>
                  </a:lnTo>
                  <a:lnTo>
                    <a:pt x="204660" y="120180"/>
                  </a:lnTo>
                  <a:lnTo>
                    <a:pt x="204660" y="128816"/>
                  </a:lnTo>
                  <a:lnTo>
                    <a:pt x="202882" y="130594"/>
                  </a:lnTo>
                  <a:lnTo>
                    <a:pt x="200964" y="130505"/>
                  </a:lnTo>
                  <a:lnTo>
                    <a:pt x="202095" y="129832"/>
                  </a:lnTo>
                  <a:lnTo>
                    <a:pt x="202742" y="129451"/>
                  </a:lnTo>
                  <a:lnTo>
                    <a:pt x="201028" y="128816"/>
                  </a:lnTo>
                  <a:lnTo>
                    <a:pt x="204660" y="128816"/>
                  </a:lnTo>
                  <a:lnTo>
                    <a:pt x="204660" y="120180"/>
                  </a:lnTo>
                  <a:lnTo>
                    <a:pt x="200253" y="120180"/>
                  </a:lnTo>
                  <a:lnTo>
                    <a:pt x="198653" y="120103"/>
                  </a:lnTo>
                  <a:lnTo>
                    <a:pt x="198653" y="130530"/>
                  </a:lnTo>
                  <a:lnTo>
                    <a:pt x="197332" y="130594"/>
                  </a:lnTo>
                  <a:lnTo>
                    <a:pt x="194411" y="130594"/>
                  </a:lnTo>
                  <a:lnTo>
                    <a:pt x="197040" y="129832"/>
                  </a:lnTo>
                  <a:lnTo>
                    <a:pt x="198653" y="130530"/>
                  </a:lnTo>
                  <a:lnTo>
                    <a:pt x="198653" y="120103"/>
                  </a:lnTo>
                  <a:lnTo>
                    <a:pt x="192925" y="119799"/>
                  </a:lnTo>
                  <a:lnTo>
                    <a:pt x="190080" y="119799"/>
                  </a:lnTo>
                  <a:lnTo>
                    <a:pt x="187299" y="120307"/>
                  </a:lnTo>
                  <a:lnTo>
                    <a:pt x="185521" y="119164"/>
                  </a:lnTo>
                  <a:lnTo>
                    <a:pt x="184594" y="118529"/>
                  </a:lnTo>
                  <a:lnTo>
                    <a:pt x="181686" y="118275"/>
                  </a:lnTo>
                  <a:lnTo>
                    <a:pt x="178689" y="117767"/>
                  </a:lnTo>
                  <a:lnTo>
                    <a:pt x="175996" y="118910"/>
                  </a:lnTo>
                  <a:lnTo>
                    <a:pt x="172288" y="120434"/>
                  </a:lnTo>
                  <a:lnTo>
                    <a:pt x="168592" y="120561"/>
                  </a:lnTo>
                  <a:lnTo>
                    <a:pt x="164249" y="120180"/>
                  </a:lnTo>
                  <a:lnTo>
                    <a:pt x="166458" y="119164"/>
                  </a:lnTo>
                  <a:lnTo>
                    <a:pt x="168668" y="120180"/>
                  </a:lnTo>
                  <a:lnTo>
                    <a:pt x="169760" y="119164"/>
                  </a:lnTo>
                  <a:lnTo>
                    <a:pt x="170307" y="118656"/>
                  </a:lnTo>
                  <a:lnTo>
                    <a:pt x="170446" y="118529"/>
                  </a:lnTo>
                  <a:lnTo>
                    <a:pt x="166674" y="117767"/>
                  </a:lnTo>
                  <a:lnTo>
                    <a:pt x="163182" y="118148"/>
                  </a:lnTo>
                  <a:lnTo>
                    <a:pt x="161404" y="118414"/>
                  </a:lnTo>
                  <a:lnTo>
                    <a:pt x="161404" y="125387"/>
                  </a:lnTo>
                  <a:lnTo>
                    <a:pt x="159562" y="126403"/>
                  </a:lnTo>
                  <a:lnTo>
                    <a:pt x="157568" y="125895"/>
                  </a:lnTo>
                  <a:lnTo>
                    <a:pt x="155575" y="125641"/>
                  </a:lnTo>
                  <a:lnTo>
                    <a:pt x="157492" y="125641"/>
                  </a:lnTo>
                  <a:lnTo>
                    <a:pt x="161404" y="125387"/>
                  </a:lnTo>
                  <a:lnTo>
                    <a:pt x="161404" y="118414"/>
                  </a:lnTo>
                  <a:lnTo>
                    <a:pt x="159981" y="118630"/>
                  </a:lnTo>
                  <a:lnTo>
                    <a:pt x="159981" y="123482"/>
                  </a:lnTo>
                  <a:lnTo>
                    <a:pt x="156565" y="122720"/>
                  </a:lnTo>
                  <a:lnTo>
                    <a:pt x="157632" y="122212"/>
                  </a:lnTo>
                  <a:lnTo>
                    <a:pt x="158343" y="121704"/>
                  </a:lnTo>
                  <a:lnTo>
                    <a:pt x="158699" y="121450"/>
                  </a:lnTo>
                  <a:lnTo>
                    <a:pt x="159981" y="123482"/>
                  </a:lnTo>
                  <a:lnTo>
                    <a:pt x="159981" y="118630"/>
                  </a:lnTo>
                  <a:lnTo>
                    <a:pt x="159766" y="118656"/>
                  </a:lnTo>
                  <a:lnTo>
                    <a:pt x="155575" y="118275"/>
                  </a:lnTo>
                  <a:lnTo>
                    <a:pt x="152298" y="117259"/>
                  </a:lnTo>
                  <a:lnTo>
                    <a:pt x="148818" y="117640"/>
                  </a:lnTo>
                  <a:lnTo>
                    <a:pt x="145186" y="119037"/>
                  </a:lnTo>
                  <a:lnTo>
                    <a:pt x="148107" y="120688"/>
                  </a:lnTo>
                  <a:lnTo>
                    <a:pt x="150812" y="119164"/>
                  </a:lnTo>
                  <a:lnTo>
                    <a:pt x="153517" y="119926"/>
                  </a:lnTo>
                  <a:lnTo>
                    <a:pt x="149669" y="120942"/>
                  </a:lnTo>
                  <a:lnTo>
                    <a:pt x="144691" y="120434"/>
                  </a:lnTo>
                  <a:lnTo>
                    <a:pt x="139636" y="121704"/>
                  </a:lnTo>
                  <a:lnTo>
                    <a:pt x="134658" y="120942"/>
                  </a:lnTo>
                  <a:lnTo>
                    <a:pt x="131533" y="122085"/>
                  </a:lnTo>
                  <a:lnTo>
                    <a:pt x="133019" y="125133"/>
                  </a:lnTo>
                  <a:lnTo>
                    <a:pt x="129819" y="125514"/>
                  </a:lnTo>
                  <a:lnTo>
                    <a:pt x="125768" y="126403"/>
                  </a:lnTo>
                  <a:lnTo>
                    <a:pt x="125056" y="127546"/>
                  </a:lnTo>
                  <a:lnTo>
                    <a:pt x="126047" y="128181"/>
                  </a:lnTo>
                  <a:lnTo>
                    <a:pt x="129108" y="126911"/>
                  </a:lnTo>
                  <a:lnTo>
                    <a:pt x="132600" y="127673"/>
                  </a:lnTo>
                  <a:lnTo>
                    <a:pt x="134048" y="126911"/>
                  </a:lnTo>
                  <a:lnTo>
                    <a:pt x="135724" y="126022"/>
                  </a:lnTo>
                  <a:lnTo>
                    <a:pt x="137502" y="125006"/>
                  </a:lnTo>
                  <a:lnTo>
                    <a:pt x="140068" y="125006"/>
                  </a:lnTo>
                  <a:lnTo>
                    <a:pt x="142557" y="125514"/>
                  </a:lnTo>
                  <a:lnTo>
                    <a:pt x="140398" y="127927"/>
                  </a:lnTo>
                  <a:lnTo>
                    <a:pt x="140512" y="128435"/>
                  </a:lnTo>
                  <a:lnTo>
                    <a:pt x="141693" y="130340"/>
                  </a:lnTo>
                  <a:lnTo>
                    <a:pt x="141579" y="130530"/>
                  </a:lnTo>
                  <a:lnTo>
                    <a:pt x="139141" y="131356"/>
                  </a:lnTo>
                  <a:lnTo>
                    <a:pt x="136372" y="130340"/>
                  </a:lnTo>
                  <a:lnTo>
                    <a:pt x="134378" y="132372"/>
                  </a:lnTo>
                  <a:lnTo>
                    <a:pt x="137502" y="133134"/>
                  </a:lnTo>
                  <a:lnTo>
                    <a:pt x="140703" y="133134"/>
                  </a:lnTo>
                  <a:lnTo>
                    <a:pt x="143624" y="131864"/>
                  </a:lnTo>
                  <a:lnTo>
                    <a:pt x="145935" y="131356"/>
                  </a:lnTo>
                  <a:lnTo>
                    <a:pt x="147675" y="130975"/>
                  </a:lnTo>
                  <a:lnTo>
                    <a:pt x="152730" y="130340"/>
                  </a:lnTo>
                  <a:lnTo>
                    <a:pt x="157708" y="131483"/>
                  </a:lnTo>
                  <a:lnTo>
                    <a:pt x="165392" y="131102"/>
                  </a:lnTo>
                  <a:lnTo>
                    <a:pt x="168021" y="131102"/>
                  </a:lnTo>
                  <a:lnTo>
                    <a:pt x="169938" y="130340"/>
                  </a:lnTo>
                  <a:lnTo>
                    <a:pt x="170586" y="130086"/>
                  </a:lnTo>
                  <a:lnTo>
                    <a:pt x="167881" y="129832"/>
                  </a:lnTo>
                  <a:lnTo>
                    <a:pt x="166255" y="128562"/>
                  </a:lnTo>
                  <a:lnTo>
                    <a:pt x="165608" y="128054"/>
                  </a:lnTo>
                  <a:lnTo>
                    <a:pt x="162826" y="128562"/>
                  </a:lnTo>
                  <a:lnTo>
                    <a:pt x="169799" y="126784"/>
                  </a:lnTo>
                  <a:lnTo>
                    <a:pt x="175996" y="130086"/>
                  </a:lnTo>
                  <a:lnTo>
                    <a:pt x="182676" y="131102"/>
                  </a:lnTo>
                  <a:lnTo>
                    <a:pt x="180403" y="131991"/>
                  </a:lnTo>
                  <a:lnTo>
                    <a:pt x="179197" y="131864"/>
                  </a:lnTo>
                  <a:lnTo>
                    <a:pt x="179400" y="133134"/>
                  </a:lnTo>
                  <a:lnTo>
                    <a:pt x="180975" y="134404"/>
                  </a:lnTo>
                  <a:lnTo>
                    <a:pt x="183032" y="134531"/>
                  </a:lnTo>
                  <a:lnTo>
                    <a:pt x="183959" y="135928"/>
                  </a:lnTo>
                  <a:lnTo>
                    <a:pt x="184886" y="137579"/>
                  </a:lnTo>
                  <a:lnTo>
                    <a:pt x="185801" y="138976"/>
                  </a:lnTo>
                  <a:lnTo>
                    <a:pt x="187020" y="140373"/>
                  </a:lnTo>
                  <a:lnTo>
                    <a:pt x="188861" y="141135"/>
                  </a:lnTo>
                  <a:lnTo>
                    <a:pt x="189077" y="138214"/>
                  </a:lnTo>
                  <a:lnTo>
                    <a:pt x="190080" y="139738"/>
                  </a:lnTo>
                  <a:lnTo>
                    <a:pt x="190792" y="141389"/>
                  </a:lnTo>
                  <a:lnTo>
                    <a:pt x="191147" y="143040"/>
                  </a:lnTo>
                  <a:lnTo>
                    <a:pt x="191566" y="145199"/>
                  </a:lnTo>
                  <a:lnTo>
                    <a:pt x="193700" y="145453"/>
                  </a:lnTo>
                  <a:lnTo>
                    <a:pt x="194843" y="147485"/>
                  </a:lnTo>
                  <a:lnTo>
                    <a:pt x="195834" y="150914"/>
                  </a:lnTo>
                  <a:lnTo>
                    <a:pt x="197332" y="151930"/>
                  </a:lnTo>
                  <a:lnTo>
                    <a:pt x="200609" y="151295"/>
                  </a:lnTo>
                  <a:lnTo>
                    <a:pt x="201879" y="151930"/>
                  </a:lnTo>
                  <a:lnTo>
                    <a:pt x="206006" y="155105"/>
                  </a:lnTo>
                  <a:lnTo>
                    <a:pt x="206794" y="156629"/>
                  </a:lnTo>
                  <a:lnTo>
                    <a:pt x="204939" y="156883"/>
                  </a:lnTo>
                  <a:lnTo>
                    <a:pt x="205511" y="159169"/>
                  </a:lnTo>
                  <a:lnTo>
                    <a:pt x="208991" y="162090"/>
                  </a:lnTo>
                  <a:lnTo>
                    <a:pt x="210985" y="161836"/>
                  </a:lnTo>
                  <a:lnTo>
                    <a:pt x="213271" y="164503"/>
                  </a:lnTo>
                  <a:lnTo>
                    <a:pt x="216179" y="167297"/>
                  </a:lnTo>
                  <a:lnTo>
                    <a:pt x="217106" y="165519"/>
                  </a:lnTo>
                  <a:lnTo>
                    <a:pt x="217322" y="167043"/>
                  </a:lnTo>
                  <a:lnTo>
                    <a:pt x="217893" y="167424"/>
                  </a:lnTo>
                  <a:lnTo>
                    <a:pt x="219875" y="168059"/>
                  </a:lnTo>
                  <a:lnTo>
                    <a:pt x="220802" y="168313"/>
                  </a:lnTo>
                  <a:lnTo>
                    <a:pt x="222580" y="171869"/>
                  </a:lnTo>
                  <a:lnTo>
                    <a:pt x="226136" y="173647"/>
                  </a:lnTo>
                  <a:lnTo>
                    <a:pt x="228561" y="176441"/>
                  </a:lnTo>
                  <a:lnTo>
                    <a:pt x="229273" y="178473"/>
                  </a:lnTo>
                  <a:lnTo>
                    <a:pt x="228485" y="179997"/>
                  </a:lnTo>
                  <a:lnTo>
                    <a:pt x="229628" y="181267"/>
                  </a:lnTo>
                  <a:lnTo>
                    <a:pt x="231470" y="180886"/>
                  </a:lnTo>
                  <a:lnTo>
                    <a:pt x="233464" y="182029"/>
                  </a:lnTo>
                  <a:lnTo>
                    <a:pt x="232829" y="183045"/>
                  </a:lnTo>
                  <a:lnTo>
                    <a:pt x="233108" y="184061"/>
                  </a:lnTo>
                  <a:lnTo>
                    <a:pt x="235953" y="186347"/>
                  </a:lnTo>
                  <a:lnTo>
                    <a:pt x="235597" y="183426"/>
                  </a:lnTo>
                  <a:lnTo>
                    <a:pt x="238302" y="185331"/>
                  </a:lnTo>
                  <a:lnTo>
                    <a:pt x="239153" y="183680"/>
                  </a:lnTo>
                  <a:lnTo>
                    <a:pt x="239014" y="187998"/>
                  </a:lnTo>
                  <a:lnTo>
                    <a:pt x="243065" y="189268"/>
                  </a:lnTo>
                  <a:lnTo>
                    <a:pt x="243497" y="187363"/>
                  </a:lnTo>
                  <a:lnTo>
                    <a:pt x="244995" y="187617"/>
                  </a:lnTo>
                  <a:lnTo>
                    <a:pt x="246341" y="187490"/>
                  </a:lnTo>
                  <a:lnTo>
                    <a:pt x="246443" y="189268"/>
                  </a:lnTo>
                  <a:lnTo>
                    <a:pt x="246773" y="191427"/>
                  </a:lnTo>
                  <a:lnTo>
                    <a:pt x="249478" y="191046"/>
                  </a:lnTo>
                  <a:lnTo>
                    <a:pt x="248551" y="187871"/>
                  </a:lnTo>
                  <a:lnTo>
                    <a:pt x="248259" y="187490"/>
                  </a:lnTo>
                  <a:lnTo>
                    <a:pt x="248158" y="187363"/>
                  </a:lnTo>
                  <a:lnTo>
                    <a:pt x="246303" y="184950"/>
                  </a:lnTo>
                  <a:lnTo>
                    <a:pt x="245440" y="183680"/>
                  </a:lnTo>
                  <a:lnTo>
                    <a:pt x="245275" y="183426"/>
                  </a:lnTo>
                  <a:lnTo>
                    <a:pt x="244424" y="182156"/>
                  </a:lnTo>
                  <a:lnTo>
                    <a:pt x="244309" y="180886"/>
                  </a:lnTo>
                  <a:lnTo>
                    <a:pt x="244068" y="178219"/>
                  </a:lnTo>
                  <a:lnTo>
                    <a:pt x="239725" y="177711"/>
                  </a:lnTo>
                  <a:lnTo>
                    <a:pt x="239585" y="174409"/>
                  </a:lnTo>
                  <a:lnTo>
                    <a:pt x="237731" y="172123"/>
                  </a:lnTo>
                  <a:lnTo>
                    <a:pt x="233540" y="171996"/>
                  </a:lnTo>
                  <a:lnTo>
                    <a:pt x="233324" y="167932"/>
                  </a:lnTo>
                  <a:lnTo>
                    <a:pt x="230695" y="166916"/>
                  </a:lnTo>
                  <a:lnTo>
                    <a:pt x="230111" y="165646"/>
                  </a:lnTo>
                  <a:lnTo>
                    <a:pt x="228561" y="162217"/>
                  </a:lnTo>
                  <a:lnTo>
                    <a:pt x="228015" y="161074"/>
                  </a:lnTo>
                  <a:lnTo>
                    <a:pt x="227558" y="160108"/>
                  </a:lnTo>
                  <a:lnTo>
                    <a:pt x="227558" y="161963"/>
                  </a:lnTo>
                  <a:lnTo>
                    <a:pt x="226923" y="163690"/>
                  </a:lnTo>
                  <a:lnTo>
                    <a:pt x="225958" y="161836"/>
                  </a:lnTo>
                  <a:lnTo>
                    <a:pt x="225577" y="161074"/>
                  </a:lnTo>
                  <a:lnTo>
                    <a:pt x="227558" y="161963"/>
                  </a:lnTo>
                  <a:lnTo>
                    <a:pt x="227558" y="160108"/>
                  </a:lnTo>
                  <a:lnTo>
                    <a:pt x="227355" y="159677"/>
                  </a:lnTo>
                  <a:lnTo>
                    <a:pt x="224929" y="158534"/>
                  </a:lnTo>
                  <a:lnTo>
                    <a:pt x="223647" y="156248"/>
                  </a:lnTo>
                  <a:lnTo>
                    <a:pt x="223266" y="156121"/>
                  </a:lnTo>
                  <a:lnTo>
                    <a:pt x="222516" y="155867"/>
                  </a:lnTo>
                  <a:lnTo>
                    <a:pt x="220522" y="156121"/>
                  </a:lnTo>
                  <a:lnTo>
                    <a:pt x="219379" y="155232"/>
                  </a:lnTo>
                  <a:lnTo>
                    <a:pt x="219240" y="153454"/>
                  </a:lnTo>
                  <a:lnTo>
                    <a:pt x="218986" y="151549"/>
                  </a:lnTo>
                  <a:lnTo>
                    <a:pt x="218960" y="151295"/>
                  </a:lnTo>
                  <a:lnTo>
                    <a:pt x="216750" y="149390"/>
                  </a:lnTo>
                  <a:lnTo>
                    <a:pt x="214693" y="149517"/>
                  </a:lnTo>
                  <a:lnTo>
                    <a:pt x="215684" y="151549"/>
                  </a:lnTo>
                  <a:lnTo>
                    <a:pt x="215036" y="151295"/>
                  </a:lnTo>
                  <a:lnTo>
                    <a:pt x="213410" y="150660"/>
                  </a:lnTo>
                  <a:lnTo>
                    <a:pt x="211340" y="150533"/>
                  </a:lnTo>
                  <a:lnTo>
                    <a:pt x="211061" y="148755"/>
                  </a:lnTo>
                  <a:lnTo>
                    <a:pt x="212483" y="145453"/>
                  </a:lnTo>
                  <a:lnTo>
                    <a:pt x="210985" y="144945"/>
                  </a:lnTo>
                  <a:lnTo>
                    <a:pt x="205943" y="143548"/>
                  </a:lnTo>
                  <a:lnTo>
                    <a:pt x="202450" y="142151"/>
                  </a:lnTo>
                  <a:lnTo>
                    <a:pt x="199961" y="139103"/>
                  </a:lnTo>
                  <a:lnTo>
                    <a:pt x="199415" y="138214"/>
                  </a:lnTo>
                  <a:lnTo>
                    <a:pt x="199250" y="137960"/>
                  </a:lnTo>
                  <a:lnTo>
                    <a:pt x="200177" y="135547"/>
                  </a:lnTo>
                  <a:lnTo>
                    <a:pt x="198615" y="135039"/>
                  </a:lnTo>
                  <a:lnTo>
                    <a:pt x="196761" y="134785"/>
                  </a:lnTo>
                  <a:lnTo>
                    <a:pt x="194132" y="133134"/>
                  </a:lnTo>
                  <a:lnTo>
                    <a:pt x="197332" y="131991"/>
                  </a:lnTo>
                  <a:lnTo>
                    <a:pt x="201739" y="132753"/>
                  </a:lnTo>
                  <a:lnTo>
                    <a:pt x="206006" y="131102"/>
                  </a:lnTo>
                  <a:lnTo>
                    <a:pt x="210426" y="130721"/>
                  </a:lnTo>
                  <a:lnTo>
                    <a:pt x="210667" y="130594"/>
                  </a:lnTo>
                  <a:lnTo>
                    <a:pt x="211912" y="129959"/>
                  </a:lnTo>
                  <a:lnTo>
                    <a:pt x="212013" y="128816"/>
                  </a:lnTo>
                  <a:lnTo>
                    <a:pt x="212051" y="128308"/>
                  </a:lnTo>
                  <a:lnTo>
                    <a:pt x="213271" y="128689"/>
                  </a:lnTo>
                  <a:lnTo>
                    <a:pt x="219811" y="129197"/>
                  </a:lnTo>
                  <a:lnTo>
                    <a:pt x="225425" y="128435"/>
                  </a:lnTo>
                  <a:lnTo>
                    <a:pt x="228244" y="128308"/>
                  </a:lnTo>
                  <a:lnTo>
                    <a:pt x="231051" y="128181"/>
                  </a:lnTo>
                  <a:lnTo>
                    <a:pt x="234467" y="128816"/>
                  </a:lnTo>
                  <a:lnTo>
                    <a:pt x="234886" y="130975"/>
                  </a:lnTo>
                  <a:lnTo>
                    <a:pt x="232397" y="129578"/>
                  </a:lnTo>
                  <a:lnTo>
                    <a:pt x="231787" y="130340"/>
                  </a:lnTo>
                  <a:lnTo>
                    <a:pt x="231825" y="130530"/>
                  </a:lnTo>
                  <a:lnTo>
                    <a:pt x="233045" y="131102"/>
                  </a:lnTo>
                  <a:lnTo>
                    <a:pt x="239014" y="131229"/>
                  </a:lnTo>
                  <a:lnTo>
                    <a:pt x="241401" y="130975"/>
                  </a:lnTo>
                  <a:lnTo>
                    <a:pt x="244995" y="130594"/>
                  </a:lnTo>
                  <a:lnTo>
                    <a:pt x="250964" y="130340"/>
                  </a:lnTo>
                  <a:lnTo>
                    <a:pt x="252768" y="128943"/>
                  </a:lnTo>
                  <a:lnTo>
                    <a:pt x="253098" y="128689"/>
                  </a:lnTo>
                  <a:lnTo>
                    <a:pt x="255727" y="128562"/>
                  </a:lnTo>
                  <a:lnTo>
                    <a:pt x="258229" y="128308"/>
                  </a:lnTo>
                  <a:lnTo>
                    <a:pt x="260781" y="128181"/>
                  </a:lnTo>
                  <a:lnTo>
                    <a:pt x="262204" y="128689"/>
                  </a:lnTo>
                  <a:lnTo>
                    <a:pt x="263347" y="129832"/>
                  </a:lnTo>
                  <a:lnTo>
                    <a:pt x="267182" y="129832"/>
                  </a:lnTo>
                  <a:lnTo>
                    <a:pt x="271449" y="129578"/>
                  </a:lnTo>
                  <a:lnTo>
                    <a:pt x="273659" y="128816"/>
                  </a:lnTo>
                  <a:lnTo>
                    <a:pt x="272034" y="128181"/>
                  </a:lnTo>
                  <a:lnTo>
                    <a:pt x="271386" y="127927"/>
                  </a:lnTo>
                  <a:lnTo>
                    <a:pt x="271957" y="127546"/>
                  </a:lnTo>
                  <a:lnTo>
                    <a:pt x="275869" y="127546"/>
                  </a:lnTo>
                  <a:lnTo>
                    <a:pt x="279844" y="128181"/>
                  </a:lnTo>
                  <a:lnTo>
                    <a:pt x="280708" y="127546"/>
                  </a:lnTo>
                  <a:lnTo>
                    <a:pt x="281901" y="126657"/>
                  </a:lnTo>
                  <a:lnTo>
                    <a:pt x="282244" y="126403"/>
                  </a:lnTo>
                  <a:lnTo>
                    <a:pt x="283260" y="125641"/>
                  </a:lnTo>
                  <a:lnTo>
                    <a:pt x="289026" y="126784"/>
                  </a:lnTo>
                  <a:lnTo>
                    <a:pt x="291731" y="125641"/>
                  </a:lnTo>
                  <a:lnTo>
                    <a:pt x="292328" y="125387"/>
                  </a:lnTo>
                  <a:lnTo>
                    <a:pt x="293230" y="125006"/>
                  </a:lnTo>
                  <a:lnTo>
                    <a:pt x="294436" y="124498"/>
                  </a:lnTo>
                  <a:lnTo>
                    <a:pt x="305384" y="123990"/>
                  </a:lnTo>
                  <a:lnTo>
                    <a:pt x="307517" y="123482"/>
                  </a:lnTo>
                  <a:lnTo>
                    <a:pt x="310718" y="122720"/>
                  </a:lnTo>
                  <a:lnTo>
                    <a:pt x="315988" y="121958"/>
                  </a:lnTo>
                  <a:lnTo>
                    <a:pt x="318185" y="121958"/>
                  </a:lnTo>
                  <a:lnTo>
                    <a:pt x="321246" y="124498"/>
                  </a:lnTo>
                  <a:lnTo>
                    <a:pt x="324942" y="123355"/>
                  </a:lnTo>
                  <a:lnTo>
                    <a:pt x="326669" y="121958"/>
                  </a:lnTo>
                  <a:lnTo>
                    <a:pt x="329018" y="120053"/>
                  </a:lnTo>
                  <a:lnTo>
                    <a:pt x="329336" y="119799"/>
                  </a:lnTo>
                  <a:lnTo>
                    <a:pt x="329641" y="119545"/>
                  </a:lnTo>
                  <a:lnTo>
                    <a:pt x="332422" y="119672"/>
                  </a:lnTo>
                  <a:lnTo>
                    <a:pt x="332740" y="119545"/>
                  </a:lnTo>
                  <a:lnTo>
                    <a:pt x="334975" y="118656"/>
                  </a:lnTo>
                  <a:lnTo>
                    <a:pt x="336334" y="119164"/>
                  </a:lnTo>
                  <a:lnTo>
                    <a:pt x="334264" y="120688"/>
                  </a:lnTo>
                  <a:lnTo>
                    <a:pt x="338747" y="119926"/>
                  </a:lnTo>
                  <a:lnTo>
                    <a:pt x="342950" y="119291"/>
                  </a:lnTo>
                  <a:lnTo>
                    <a:pt x="345262" y="118148"/>
                  </a:lnTo>
                  <a:lnTo>
                    <a:pt x="346036" y="117767"/>
                  </a:lnTo>
                  <a:lnTo>
                    <a:pt x="347065" y="117259"/>
                  </a:lnTo>
                  <a:lnTo>
                    <a:pt x="346354" y="116878"/>
                  </a:lnTo>
                  <a:lnTo>
                    <a:pt x="344512" y="116751"/>
                  </a:lnTo>
                  <a:lnTo>
                    <a:pt x="345592" y="115735"/>
                  </a:lnTo>
                  <a:lnTo>
                    <a:pt x="345732" y="115608"/>
                  </a:lnTo>
                  <a:lnTo>
                    <a:pt x="346494" y="114973"/>
                  </a:lnTo>
                  <a:lnTo>
                    <a:pt x="346811" y="114719"/>
                  </a:lnTo>
                  <a:lnTo>
                    <a:pt x="347281" y="114338"/>
                  </a:lnTo>
                  <a:lnTo>
                    <a:pt x="350062" y="113322"/>
                  </a:lnTo>
                  <a:lnTo>
                    <a:pt x="351548" y="114846"/>
                  </a:lnTo>
                  <a:lnTo>
                    <a:pt x="353047" y="114338"/>
                  </a:lnTo>
                  <a:lnTo>
                    <a:pt x="358952" y="113449"/>
                  </a:lnTo>
                  <a:lnTo>
                    <a:pt x="359016" y="113322"/>
                  </a:lnTo>
                  <a:lnTo>
                    <a:pt x="360375" y="110909"/>
                  </a:lnTo>
                  <a:lnTo>
                    <a:pt x="361226" y="109385"/>
                  </a:lnTo>
                  <a:lnTo>
                    <a:pt x="365277" y="108496"/>
                  </a:lnTo>
                  <a:lnTo>
                    <a:pt x="362940" y="108115"/>
                  </a:lnTo>
                  <a:lnTo>
                    <a:pt x="363931" y="106972"/>
                  </a:lnTo>
                  <a:lnTo>
                    <a:pt x="365874" y="104241"/>
                  </a:lnTo>
                  <a:lnTo>
                    <a:pt x="369189" y="105562"/>
                  </a:lnTo>
                  <a:lnTo>
                    <a:pt x="372681" y="105206"/>
                  </a:lnTo>
                  <a:lnTo>
                    <a:pt x="375602" y="104000"/>
                  </a:lnTo>
                  <a:lnTo>
                    <a:pt x="378294" y="101866"/>
                  </a:lnTo>
                  <a:close/>
                </a:path>
                <a:path extrusionOk="0" h="353695" w="579755">
                  <a:moveTo>
                    <a:pt x="379818" y="252730"/>
                  </a:moveTo>
                  <a:lnTo>
                    <a:pt x="223012" y="252730"/>
                  </a:lnTo>
                  <a:lnTo>
                    <a:pt x="221297" y="254000"/>
                  </a:lnTo>
                  <a:lnTo>
                    <a:pt x="223799" y="255270"/>
                  </a:lnTo>
                  <a:lnTo>
                    <a:pt x="230339" y="257810"/>
                  </a:lnTo>
                  <a:lnTo>
                    <a:pt x="237020" y="257810"/>
                  </a:lnTo>
                  <a:lnTo>
                    <a:pt x="243713" y="259080"/>
                  </a:lnTo>
                  <a:lnTo>
                    <a:pt x="248196" y="259080"/>
                  </a:lnTo>
                  <a:lnTo>
                    <a:pt x="250393" y="257810"/>
                  </a:lnTo>
                  <a:lnTo>
                    <a:pt x="255524" y="257810"/>
                  </a:lnTo>
                  <a:lnTo>
                    <a:pt x="260007" y="260350"/>
                  </a:lnTo>
                  <a:lnTo>
                    <a:pt x="264629" y="260350"/>
                  </a:lnTo>
                  <a:lnTo>
                    <a:pt x="270179" y="262890"/>
                  </a:lnTo>
                  <a:lnTo>
                    <a:pt x="275513" y="264160"/>
                  </a:lnTo>
                  <a:lnTo>
                    <a:pt x="281127" y="261620"/>
                  </a:lnTo>
                  <a:lnTo>
                    <a:pt x="284048" y="262890"/>
                  </a:lnTo>
                  <a:lnTo>
                    <a:pt x="286893" y="262890"/>
                  </a:lnTo>
                  <a:lnTo>
                    <a:pt x="291947" y="264160"/>
                  </a:lnTo>
                  <a:lnTo>
                    <a:pt x="297129" y="262890"/>
                  </a:lnTo>
                  <a:lnTo>
                    <a:pt x="302260" y="264160"/>
                  </a:lnTo>
                  <a:lnTo>
                    <a:pt x="309791" y="264160"/>
                  </a:lnTo>
                  <a:lnTo>
                    <a:pt x="317906" y="265430"/>
                  </a:lnTo>
                  <a:lnTo>
                    <a:pt x="322389" y="265430"/>
                  </a:lnTo>
                  <a:lnTo>
                    <a:pt x="326656" y="264160"/>
                  </a:lnTo>
                  <a:lnTo>
                    <a:pt x="331000" y="264160"/>
                  </a:lnTo>
                  <a:lnTo>
                    <a:pt x="333057" y="262890"/>
                  </a:lnTo>
                  <a:lnTo>
                    <a:pt x="325234" y="262890"/>
                  </a:lnTo>
                  <a:lnTo>
                    <a:pt x="319468" y="264160"/>
                  </a:lnTo>
                  <a:lnTo>
                    <a:pt x="309156" y="261620"/>
                  </a:lnTo>
                  <a:lnTo>
                    <a:pt x="304393" y="262890"/>
                  </a:lnTo>
                  <a:lnTo>
                    <a:pt x="299910" y="261620"/>
                  </a:lnTo>
                  <a:lnTo>
                    <a:pt x="306235" y="260350"/>
                  </a:lnTo>
                  <a:lnTo>
                    <a:pt x="312432" y="261620"/>
                  </a:lnTo>
                  <a:lnTo>
                    <a:pt x="331203" y="261620"/>
                  </a:lnTo>
                  <a:lnTo>
                    <a:pt x="337400" y="260350"/>
                  </a:lnTo>
                  <a:lnTo>
                    <a:pt x="335330" y="262890"/>
                  </a:lnTo>
                  <a:lnTo>
                    <a:pt x="341807" y="262890"/>
                  </a:lnTo>
                  <a:lnTo>
                    <a:pt x="347853" y="261620"/>
                  </a:lnTo>
                  <a:lnTo>
                    <a:pt x="354114" y="259080"/>
                  </a:lnTo>
                  <a:lnTo>
                    <a:pt x="351053" y="259080"/>
                  </a:lnTo>
                  <a:lnTo>
                    <a:pt x="351409" y="257810"/>
                  </a:lnTo>
                  <a:lnTo>
                    <a:pt x="363931" y="257810"/>
                  </a:lnTo>
                  <a:lnTo>
                    <a:pt x="368122" y="254000"/>
                  </a:lnTo>
                  <a:lnTo>
                    <a:pt x="369049" y="254000"/>
                  </a:lnTo>
                  <a:lnTo>
                    <a:pt x="371538" y="255270"/>
                  </a:lnTo>
                  <a:lnTo>
                    <a:pt x="374319" y="255270"/>
                  </a:lnTo>
                  <a:lnTo>
                    <a:pt x="376669" y="254000"/>
                  </a:lnTo>
                  <a:lnTo>
                    <a:pt x="379818" y="252730"/>
                  </a:lnTo>
                  <a:close/>
                </a:path>
                <a:path extrusionOk="0" h="353695" w="579755">
                  <a:moveTo>
                    <a:pt x="387908" y="137947"/>
                  </a:moveTo>
                  <a:lnTo>
                    <a:pt x="384911" y="135039"/>
                  </a:lnTo>
                  <a:lnTo>
                    <a:pt x="386549" y="134035"/>
                  </a:lnTo>
                  <a:lnTo>
                    <a:pt x="385559" y="132765"/>
                  </a:lnTo>
                  <a:lnTo>
                    <a:pt x="383781" y="131978"/>
                  </a:lnTo>
                  <a:lnTo>
                    <a:pt x="383565" y="133184"/>
                  </a:lnTo>
                  <a:lnTo>
                    <a:pt x="383781" y="136804"/>
                  </a:lnTo>
                  <a:lnTo>
                    <a:pt x="382562" y="137312"/>
                  </a:lnTo>
                  <a:lnTo>
                    <a:pt x="380428" y="136956"/>
                  </a:lnTo>
                  <a:lnTo>
                    <a:pt x="376516" y="136525"/>
                  </a:lnTo>
                  <a:lnTo>
                    <a:pt x="379361" y="139585"/>
                  </a:lnTo>
                  <a:lnTo>
                    <a:pt x="381215" y="139865"/>
                  </a:lnTo>
                  <a:lnTo>
                    <a:pt x="387908" y="137947"/>
                  </a:lnTo>
                  <a:close/>
                </a:path>
                <a:path extrusionOk="0" h="353695" w="579755">
                  <a:moveTo>
                    <a:pt x="395300" y="77152"/>
                  </a:moveTo>
                  <a:lnTo>
                    <a:pt x="395160" y="74879"/>
                  </a:lnTo>
                  <a:lnTo>
                    <a:pt x="392950" y="73240"/>
                  </a:lnTo>
                  <a:lnTo>
                    <a:pt x="390753" y="72453"/>
                  </a:lnTo>
                  <a:lnTo>
                    <a:pt x="390042" y="75018"/>
                  </a:lnTo>
                  <a:lnTo>
                    <a:pt x="390245" y="77927"/>
                  </a:lnTo>
                  <a:lnTo>
                    <a:pt x="392239" y="79133"/>
                  </a:lnTo>
                  <a:lnTo>
                    <a:pt x="395084" y="79629"/>
                  </a:lnTo>
                  <a:lnTo>
                    <a:pt x="395300" y="77152"/>
                  </a:lnTo>
                  <a:close/>
                </a:path>
                <a:path extrusionOk="0" h="353695" w="579755">
                  <a:moveTo>
                    <a:pt x="406895" y="87655"/>
                  </a:moveTo>
                  <a:lnTo>
                    <a:pt x="404545" y="87731"/>
                  </a:lnTo>
                  <a:lnTo>
                    <a:pt x="386486" y="96964"/>
                  </a:lnTo>
                  <a:lnTo>
                    <a:pt x="385775" y="98386"/>
                  </a:lnTo>
                  <a:lnTo>
                    <a:pt x="394157" y="97459"/>
                  </a:lnTo>
                  <a:lnTo>
                    <a:pt x="400570" y="93268"/>
                  </a:lnTo>
                  <a:lnTo>
                    <a:pt x="406895" y="87655"/>
                  </a:lnTo>
                  <a:close/>
                </a:path>
                <a:path extrusionOk="0" h="353695" w="579755">
                  <a:moveTo>
                    <a:pt x="416356" y="180060"/>
                  </a:moveTo>
                  <a:lnTo>
                    <a:pt x="415785" y="177088"/>
                  </a:lnTo>
                  <a:lnTo>
                    <a:pt x="415645" y="175310"/>
                  </a:lnTo>
                  <a:lnTo>
                    <a:pt x="414147" y="175374"/>
                  </a:lnTo>
                  <a:lnTo>
                    <a:pt x="413080" y="174879"/>
                  </a:lnTo>
                  <a:lnTo>
                    <a:pt x="411454" y="175171"/>
                  </a:lnTo>
                  <a:lnTo>
                    <a:pt x="412089" y="177939"/>
                  </a:lnTo>
                  <a:lnTo>
                    <a:pt x="414794" y="180924"/>
                  </a:lnTo>
                  <a:lnTo>
                    <a:pt x="416356" y="180060"/>
                  </a:lnTo>
                  <a:close/>
                </a:path>
                <a:path extrusionOk="0" h="353695" w="579755">
                  <a:moveTo>
                    <a:pt x="423189" y="217779"/>
                  </a:moveTo>
                  <a:lnTo>
                    <a:pt x="416636" y="219976"/>
                  </a:lnTo>
                  <a:lnTo>
                    <a:pt x="410527" y="223037"/>
                  </a:lnTo>
                  <a:lnTo>
                    <a:pt x="404837" y="226949"/>
                  </a:lnTo>
                  <a:lnTo>
                    <a:pt x="411378" y="224739"/>
                  </a:lnTo>
                  <a:lnTo>
                    <a:pt x="417499" y="221691"/>
                  </a:lnTo>
                  <a:lnTo>
                    <a:pt x="423189" y="217779"/>
                  </a:lnTo>
                  <a:close/>
                </a:path>
                <a:path extrusionOk="0" h="353695" w="579755">
                  <a:moveTo>
                    <a:pt x="426173" y="111734"/>
                  </a:moveTo>
                  <a:lnTo>
                    <a:pt x="423824" y="109893"/>
                  </a:lnTo>
                  <a:lnTo>
                    <a:pt x="421119" y="109321"/>
                  </a:lnTo>
                  <a:lnTo>
                    <a:pt x="418274" y="109397"/>
                  </a:lnTo>
                  <a:lnTo>
                    <a:pt x="416496" y="111874"/>
                  </a:lnTo>
                  <a:lnTo>
                    <a:pt x="418490" y="113652"/>
                  </a:lnTo>
                  <a:lnTo>
                    <a:pt x="420979" y="112801"/>
                  </a:lnTo>
                  <a:lnTo>
                    <a:pt x="423608" y="112585"/>
                  </a:lnTo>
                  <a:lnTo>
                    <a:pt x="426173" y="111734"/>
                  </a:lnTo>
                  <a:close/>
                </a:path>
                <a:path extrusionOk="0" h="353695" w="579755">
                  <a:moveTo>
                    <a:pt x="429653" y="67983"/>
                  </a:moveTo>
                  <a:lnTo>
                    <a:pt x="426605" y="69545"/>
                  </a:lnTo>
                  <a:lnTo>
                    <a:pt x="424395" y="71462"/>
                  </a:lnTo>
                  <a:lnTo>
                    <a:pt x="422122" y="73240"/>
                  </a:lnTo>
                  <a:lnTo>
                    <a:pt x="418769" y="73596"/>
                  </a:lnTo>
                  <a:lnTo>
                    <a:pt x="417068" y="73317"/>
                  </a:lnTo>
                  <a:lnTo>
                    <a:pt x="417207" y="74879"/>
                  </a:lnTo>
                  <a:lnTo>
                    <a:pt x="416496" y="77927"/>
                  </a:lnTo>
                  <a:lnTo>
                    <a:pt x="414934" y="79349"/>
                  </a:lnTo>
                  <a:lnTo>
                    <a:pt x="413080" y="80479"/>
                  </a:lnTo>
                  <a:lnTo>
                    <a:pt x="412089" y="82397"/>
                  </a:lnTo>
                  <a:lnTo>
                    <a:pt x="414147" y="81838"/>
                  </a:lnTo>
                  <a:lnTo>
                    <a:pt x="415861" y="80632"/>
                  </a:lnTo>
                  <a:lnTo>
                    <a:pt x="417423" y="79209"/>
                  </a:lnTo>
                  <a:lnTo>
                    <a:pt x="420624" y="79273"/>
                  </a:lnTo>
                  <a:lnTo>
                    <a:pt x="421335" y="73672"/>
                  </a:lnTo>
                  <a:lnTo>
                    <a:pt x="427380" y="72745"/>
                  </a:lnTo>
                  <a:lnTo>
                    <a:pt x="429653" y="67983"/>
                  </a:lnTo>
                  <a:close/>
                </a:path>
                <a:path extrusionOk="0" h="353695" w="579755">
                  <a:moveTo>
                    <a:pt x="447230" y="189090"/>
                  </a:moveTo>
                  <a:lnTo>
                    <a:pt x="445947" y="186880"/>
                  </a:lnTo>
                  <a:lnTo>
                    <a:pt x="444030" y="186880"/>
                  </a:lnTo>
                  <a:lnTo>
                    <a:pt x="446087" y="185610"/>
                  </a:lnTo>
                  <a:lnTo>
                    <a:pt x="443395" y="183896"/>
                  </a:lnTo>
                  <a:lnTo>
                    <a:pt x="440182" y="184111"/>
                  </a:lnTo>
                  <a:lnTo>
                    <a:pt x="438264" y="186461"/>
                  </a:lnTo>
                  <a:lnTo>
                    <a:pt x="441401" y="186601"/>
                  </a:lnTo>
                  <a:lnTo>
                    <a:pt x="443674" y="187883"/>
                  </a:lnTo>
                  <a:lnTo>
                    <a:pt x="444741" y="190792"/>
                  </a:lnTo>
                  <a:lnTo>
                    <a:pt x="445452" y="191503"/>
                  </a:lnTo>
                  <a:lnTo>
                    <a:pt x="446519" y="191071"/>
                  </a:lnTo>
                  <a:lnTo>
                    <a:pt x="447230" y="189090"/>
                  </a:lnTo>
                  <a:close/>
                </a:path>
                <a:path extrusionOk="0" h="353695" w="579755">
                  <a:moveTo>
                    <a:pt x="452704" y="114935"/>
                  </a:moveTo>
                  <a:lnTo>
                    <a:pt x="450786" y="114300"/>
                  </a:lnTo>
                  <a:lnTo>
                    <a:pt x="450926" y="113157"/>
                  </a:lnTo>
                  <a:lnTo>
                    <a:pt x="451497" y="111594"/>
                  </a:lnTo>
                  <a:lnTo>
                    <a:pt x="450570" y="110172"/>
                  </a:lnTo>
                  <a:lnTo>
                    <a:pt x="448373" y="107759"/>
                  </a:lnTo>
                  <a:lnTo>
                    <a:pt x="447662" y="105981"/>
                  </a:lnTo>
                  <a:lnTo>
                    <a:pt x="445884" y="106984"/>
                  </a:lnTo>
                  <a:lnTo>
                    <a:pt x="445096" y="105981"/>
                  </a:lnTo>
                  <a:lnTo>
                    <a:pt x="443953" y="106629"/>
                  </a:lnTo>
                  <a:lnTo>
                    <a:pt x="443674" y="110744"/>
                  </a:lnTo>
                  <a:lnTo>
                    <a:pt x="445808" y="111023"/>
                  </a:lnTo>
                  <a:lnTo>
                    <a:pt x="446379" y="111455"/>
                  </a:lnTo>
                  <a:lnTo>
                    <a:pt x="446595" y="113868"/>
                  </a:lnTo>
                  <a:lnTo>
                    <a:pt x="449795" y="113944"/>
                  </a:lnTo>
                  <a:lnTo>
                    <a:pt x="450215" y="116281"/>
                  </a:lnTo>
                  <a:lnTo>
                    <a:pt x="452564" y="116636"/>
                  </a:lnTo>
                  <a:lnTo>
                    <a:pt x="452704" y="114935"/>
                  </a:lnTo>
                  <a:close/>
                </a:path>
                <a:path extrusionOk="0" h="353695" w="579755">
                  <a:moveTo>
                    <a:pt x="457835" y="176517"/>
                  </a:moveTo>
                  <a:lnTo>
                    <a:pt x="457619" y="175310"/>
                  </a:lnTo>
                  <a:lnTo>
                    <a:pt x="456120" y="173316"/>
                  </a:lnTo>
                  <a:lnTo>
                    <a:pt x="455841" y="170408"/>
                  </a:lnTo>
                  <a:lnTo>
                    <a:pt x="453199" y="169341"/>
                  </a:lnTo>
                  <a:lnTo>
                    <a:pt x="452424" y="170688"/>
                  </a:lnTo>
                  <a:lnTo>
                    <a:pt x="453199" y="173888"/>
                  </a:lnTo>
                  <a:lnTo>
                    <a:pt x="454342" y="176022"/>
                  </a:lnTo>
                  <a:lnTo>
                    <a:pt x="456476" y="176657"/>
                  </a:lnTo>
                  <a:lnTo>
                    <a:pt x="457835" y="176517"/>
                  </a:lnTo>
                  <a:close/>
                </a:path>
                <a:path extrusionOk="0" h="353695" w="579755">
                  <a:moveTo>
                    <a:pt x="467575" y="122961"/>
                  </a:moveTo>
                  <a:lnTo>
                    <a:pt x="466864" y="121043"/>
                  </a:lnTo>
                  <a:lnTo>
                    <a:pt x="465658" y="119189"/>
                  </a:lnTo>
                  <a:lnTo>
                    <a:pt x="464019" y="118275"/>
                  </a:lnTo>
                  <a:lnTo>
                    <a:pt x="462953" y="119900"/>
                  </a:lnTo>
                  <a:lnTo>
                    <a:pt x="462876" y="121399"/>
                  </a:lnTo>
                  <a:lnTo>
                    <a:pt x="463524" y="125158"/>
                  </a:lnTo>
                  <a:lnTo>
                    <a:pt x="464870" y="126517"/>
                  </a:lnTo>
                  <a:lnTo>
                    <a:pt x="466585" y="125158"/>
                  </a:lnTo>
                  <a:lnTo>
                    <a:pt x="467575" y="122961"/>
                  </a:lnTo>
                  <a:close/>
                </a:path>
                <a:path extrusionOk="0" h="353695" w="579755">
                  <a:moveTo>
                    <a:pt x="469074" y="73672"/>
                  </a:moveTo>
                  <a:lnTo>
                    <a:pt x="467144" y="73317"/>
                  </a:lnTo>
                  <a:lnTo>
                    <a:pt x="467791" y="72034"/>
                  </a:lnTo>
                  <a:lnTo>
                    <a:pt x="467575" y="70967"/>
                  </a:lnTo>
                  <a:lnTo>
                    <a:pt x="466369" y="69265"/>
                  </a:lnTo>
                  <a:lnTo>
                    <a:pt x="465010" y="71818"/>
                  </a:lnTo>
                  <a:lnTo>
                    <a:pt x="466077" y="73672"/>
                  </a:lnTo>
                  <a:lnTo>
                    <a:pt x="465658" y="75018"/>
                  </a:lnTo>
                  <a:lnTo>
                    <a:pt x="464235" y="76365"/>
                  </a:lnTo>
                  <a:lnTo>
                    <a:pt x="464299" y="80340"/>
                  </a:lnTo>
                  <a:lnTo>
                    <a:pt x="466077" y="80695"/>
                  </a:lnTo>
                  <a:lnTo>
                    <a:pt x="467436" y="78143"/>
                  </a:lnTo>
                  <a:lnTo>
                    <a:pt x="468782" y="75298"/>
                  </a:lnTo>
                  <a:lnTo>
                    <a:pt x="469074" y="73672"/>
                  </a:lnTo>
                  <a:close/>
                </a:path>
                <a:path extrusionOk="0" h="353695" w="579755">
                  <a:moveTo>
                    <a:pt x="473722" y="110312"/>
                  </a:moveTo>
                  <a:lnTo>
                    <a:pt x="470992" y="109753"/>
                  </a:lnTo>
                  <a:lnTo>
                    <a:pt x="468287" y="108966"/>
                  </a:lnTo>
                  <a:lnTo>
                    <a:pt x="466013" y="106768"/>
                  </a:lnTo>
                  <a:lnTo>
                    <a:pt x="466725" y="108966"/>
                  </a:lnTo>
                  <a:lnTo>
                    <a:pt x="467855" y="110883"/>
                  </a:lnTo>
                  <a:lnTo>
                    <a:pt x="468718" y="112801"/>
                  </a:lnTo>
                  <a:lnTo>
                    <a:pt x="471703" y="113157"/>
                  </a:lnTo>
                  <a:lnTo>
                    <a:pt x="473722" y="110312"/>
                  </a:lnTo>
                  <a:close/>
                </a:path>
                <a:path extrusionOk="0" h="353695" w="579755">
                  <a:moveTo>
                    <a:pt x="478891" y="50444"/>
                  </a:moveTo>
                  <a:lnTo>
                    <a:pt x="477456" y="50863"/>
                  </a:lnTo>
                  <a:lnTo>
                    <a:pt x="476110" y="52501"/>
                  </a:lnTo>
                  <a:lnTo>
                    <a:pt x="474764" y="53276"/>
                  </a:lnTo>
                  <a:lnTo>
                    <a:pt x="472986" y="51295"/>
                  </a:lnTo>
                  <a:lnTo>
                    <a:pt x="470852" y="51511"/>
                  </a:lnTo>
                  <a:lnTo>
                    <a:pt x="470776" y="53632"/>
                  </a:lnTo>
                  <a:lnTo>
                    <a:pt x="472122" y="55765"/>
                  </a:lnTo>
                  <a:lnTo>
                    <a:pt x="473621" y="57683"/>
                  </a:lnTo>
                  <a:lnTo>
                    <a:pt x="476186" y="58534"/>
                  </a:lnTo>
                  <a:lnTo>
                    <a:pt x="476465" y="54203"/>
                  </a:lnTo>
                  <a:lnTo>
                    <a:pt x="478891" y="50444"/>
                  </a:lnTo>
                  <a:close/>
                </a:path>
                <a:path extrusionOk="0" h="353695" w="579755">
                  <a:moveTo>
                    <a:pt x="480517" y="61302"/>
                  </a:moveTo>
                  <a:lnTo>
                    <a:pt x="480377" y="60172"/>
                  </a:lnTo>
                  <a:lnTo>
                    <a:pt x="478383" y="59817"/>
                  </a:lnTo>
                  <a:lnTo>
                    <a:pt x="478459" y="62014"/>
                  </a:lnTo>
                  <a:lnTo>
                    <a:pt x="476821" y="63296"/>
                  </a:lnTo>
                  <a:lnTo>
                    <a:pt x="475894" y="64935"/>
                  </a:lnTo>
                  <a:lnTo>
                    <a:pt x="474052" y="67983"/>
                  </a:lnTo>
                  <a:lnTo>
                    <a:pt x="473900" y="67919"/>
                  </a:lnTo>
                  <a:lnTo>
                    <a:pt x="476821" y="69621"/>
                  </a:lnTo>
                  <a:lnTo>
                    <a:pt x="478599" y="70116"/>
                  </a:lnTo>
                  <a:lnTo>
                    <a:pt x="478891" y="68122"/>
                  </a:lnTo>
                  <a:lnTo>
                    <a:pt x="477964" y="66065"/>
                  </a:lnTo>
                  <a:lnTo>
                    <a:pt x="478599" y="64363"/>
                  </a:lnTo>
                  <a:lnTo>
                    <a:pt x="479742" y="62585"/>
                  </a:lnTo>
                  <a:lnTo>
                    <a:pt x="480517" y="61302"/>
                  </a:lnTo>
                  <a:close/>
                </a:path>
                <a:path extrusionOk="0" h="353695" w="579755">
                  <a:moveTo>
                    <a:pt x="481164" y="108038"/>
                  </a:moveTo>
                  <a:lnTo>
                    <a:pt x="480237" y="107619"/>
                  </a:lnTo>
                  <a:lnTo>
                    <a:pt x="478739" y="108254"/>
                  </a:lnTo>
                  <a:lnTo>
                    <a:pt x="475970" y="111099"/>
                  </a:lnTo>
                  <a:lnTo>
                    <a:pt x="475754" y="113436"/>
                  </a:lnTo>
                  <a:lnTo>
                    <a:pt x="478459" y="113944"/>
                  </a:lnTo>
                  <a:lnTo>
                    <a:pt x="480669" y="111379"/>
                  </a:lnTo>
                  <a:lnTo>
                    <a:pt x="480733" y="109321"/>
                  </a:lnTo>
                  <a:lnTo>
                    <a:pt x="481164" y="108038"/>
                  </a:lnTo>
                  <a:close/>
                </a:path>
                <a:path extrusionOk="0" h="353695" w="579755">
                  <a:moveTo>
                    <a:pt x="483438" y="90932"/>
                  </a:moveTo>
                  <a:lnTo>
                    <a:pt x="481088" y="90424"/>
                  </a:lnTo>
                  <a:lnTo>
                    <a:pt x="479094" y="90360"/>
                  </a:lnTo>
                  <a:lnTo>
                    <a:pt x="476897" y="88658"/>
                  </a:lnTo>
                  <a:lnTo>
                    <a:pt x="475970" y="89928"/>
                  </a:lnTo>
                  <a:lnTo>
                    <a:pt x="475259" y="91922"/>
                  </a:lnTo>
                  <a:lnTo>
                    <a:pt x="474548" y="93700"/>
                  </a:lnTo>
                  <a:lnTo>
                    <a:pt x="473544" y="94691"/>
                  </a:lnTo>
                  <a:lnTo>
                    <a:pt x="471563" y="93624"/>
                  </a:lnTo>
                  <a:lnTo>
                    <a:pt x="470281" y="93840"/>
                  </a:lnTo>
                  <a:lnTo>
                    <a:pt x="471055" y="94907"/>
                  </a:lnTo>
                  <a:lnTo>
                    <a:pt x="473189" y="96113"/>
                  </a:lnTo>
                  <a:lnTo>
                    <a:pt x="475259" y="95618"/>
                  </a:lnTo>
                  <a:lnTo>
                    <a:pt x="476465" y="93484"/>
                  </a:lnTo>
                  <a:lnTo>
                    <a:pt x="477177" y="92989"/>
                  </a:lnTo>
                  <a:lnTo>
                    <a:pt x="480021" y="94551"/>
                  </a:lnTo>
                  <a:lnTo>
                    <a:pt x="481164" y="90995"/>
                  </a:lnTo>
                  <a:lnTo>
                    <a:pt x="483438" y="90932"/>
                  </a:lnTo>
                  <a:close/>
                </a:path>
                <a:path extrusionOk="0" h="353695" w="579755">
                  <a:moveTo>
                    <a:pt x="490905" y="165150"/>
                  </a:moveTo>
                  <a:lnTo>
                    <a:pt x="490270" y="165100"/>
                  </a:lnTo>
                  <a:lnTo>
                    <a:pt x="490054" y="165785"/>
                  </a:lnTo>
                  <a:lnTo>
                    <a:pt x="490905" y="165150"/>
                  </a:lnTo>
                  <a:close/>
                </a:path>
                <a:path extrusionOk="0" h="353695" w="579755">
                  <a:moveTo>
                    <a:pt x="492188" y="65290"/>
                  </a:moveTo>
                  <a:lnTo>
                    <a:pt x="490270" y="65074"/>
                  </a:lnTo>
                  <a:lnTo>
                    <a:pt x="490270" y="60744"/>
                  </a:lnTo>
                  <a:lnTo>
                    <a:pt x="489343" y="59740"/>
                  </a:lnTo>
                  <a:lnTo>
                    <a:pt x="488340" y="60388"/>
                  </a:lnTo>
                  <a:lnTo>
                    <a:pt x="487489" y="66141"/>
                  </a:lnTo>
                  <a:lnTo>
                    <a:pt x="489204" y="67132"/>
                  </a:lnTo>
                  <a:lnTo>
                    <a:pt x="492188" y="65290"/>
                  </a:lnTo>
                  <a:close/>
                </a:path>
                <a:path extrusionOk="0" h="353695" w="579755">
                  <a:moveTo>
                    <a:pt x="492264" y="158191"/>
                  </a:moveTo>
                  <a:lnTo>
                    <a:pt x="491477" y="156489"/>
                  </a:lnTo>
                  <a:lnTo>
                    <a:pt x="490766" y="154711"/>
                  </a:lnTo>
                  <a:lnTo>
                    <a:pt x="489915" y="152933"/>
                  </a:lnTo>
                  <a:lnTo>
                    <a:pt x="488556" y="152577"/>
                  </a:lnTo>
                  <a:lnTo>
                    <a:pt x="486854" y="153504"/>
                  </a:lnTo>
                  <a:lnTo>
                    <a:pt x="484936" y="153428"/>
                  </a:lnTo>
                  <a:lnTo>
                    <a:pt x="483082" y="153720"/>
                  </a:lnTo>
                  <a:lnTo>
                    <a:pt x="481380" y="156413"/>
                  </a:lnTo>
                  <a:lnTo>
                    <a:pt x="481939" y="159118"/>
                  </a:lnTo>
                  <a:lnTo>
                    <a:pt x="482155" y="160883"/>
                  </a:lnTo>
                  <a:lnTo>
                    <a:pt x="484505" y="160324"/>
                  </a:lnTo>
                  <a:lnTo>
                    <a:pt x="487070" y="160108"/>
                  </a:lnTo>
                  <a:lnTo>
                    <a:pt x="488492" y="160528"/>
                  </a:lnTo>
                  <a:lnTo>
                    <a:pt x="490486" y="159118"/>
                  </a:lnTo>
                  <a:lnTo>
                    <a:pt x="492188" y="158470"/>
                  </a:lnTo>
                  <a:lnTo>
                    <a:pt x="492264" y="158191"/>
                  </a:lnTo>
                  <a:close/>
                </a:path>
                <a:path extrusionOk="0" h="353695" w="579755">
                  <a:moveTo>
                    <a:pt x="492264" y="76644"/>
                  </a:moveTo>
                  <a:lnTo>
                    <a:pt x="489267" y="77076"/>
                  </a:lnTo>
                  <a:lnTo>
                    <a:pt x="489407" y="74168"/>
                  </a:lnTo>
                  <a:lnTo>
                    <a:pt x="487984" y="72961"/>
                  </a:lnTo>
                  <a:lnTo>
                    <a:pt x="486359" y="72390"/>
                  </a:lnTo>
                  <a:lnTo>
                    <a:pt x="483577" y="72110"/>
                  </a:lnTo>
                  <a:lnTo>
                    <a:pt x="481939" y="70256"/>
                  </a:lnTo>
                  <a:lnTo>
                    <a:pt x="482155" y="67487"/>
                  </a:lnTo>
                  <a:lnTo>
                    <a:pt x="481228" y="68122"/>
                  </a:lnTo>
                  <a:lnTo>
                    <a:pt x="479310" y="66916"/>
                  </a:lnTo>
                  <a:lnTo>
                    <a:pt x="479602" y="71462"/>
                  </a:lnTo>
                  <a:lnTo>
                    <a:pt x="481088" y="72745"/>
                  </a:lnTo>
                  <a:lnTo>
                    <a:pt x="483082" y="76288"/>
                  </a:lnTo>
                  <a:lnTo>
                    <a:pt x="484365" y="77152"/>
                  </a:lnTo>
                  <a:lnTo>
                    <a:pt x="486562" y="76860"/>
                  </a:lnTo>
                  <a:lnTo>
                    <a:pt x="482587" y="78498"/>
                  </a:lnTo>
                  <a:lnTo>
                    <a:pt x="482231" y="79844"/>
                  </a:lnTo>
                  <a:lnTo>
                    <a:pt x="481939" y="82397"/>
                  </a:lnTo>
                  <a:lnTo>
                    <a:pt x="479094" y="82118"/>
                  </a:lnTo>
                  <a:lnTo>
                    <a:pt x="476681" y="78994"/>
                  </a:lnTo>
                  <a:lnTo>
                    <a:pt x="478536" y="78498"/>
                  </a:lnTo>
                  <a:lnTo>
                    <a:pt x="480669" y="78422"/>
                  </a:lnTo>
                  <a:lnTo>
                    <a:pt x="481228" y="77711"/>
                  </a:lnTo>
                  <a:lnTo>
                    <a:pt x="480593" y="75590"/>
                  </a:lnTo>
                  <a:lnTo>
                    <a:pt x="479742" y="73101"/>
                  </a:lnTo>
                  <a:lnTo>
                    <a:pt x="478815" y="73240"/>
                  </a:lnTo>
                  <a:lnTo>
                    <a:pt x="476961" y="75082"/>
                  </a:lnTo>
                  <a:lnTo>
                    <a:pt x="474967" y="76936"/>
                  </a:lnTo>
                  <a:lnTo>
                    <a:pt x="474192" y="81902"/>
                  </a:lnTo>
                  <a:lnTo>
                    <a:pt x="476605" y="82969"/>
                  </a:lnTo>
                  <a:lnTo>
                    <a:pt x="477456" y="85737"/>
                  </a:lnTo>
                  <a:lnTo>
                    <a:pt x="479882" y="84886"/>
                  </a:lnTo>
                  <a:lnTo>
                    <a:pt x="484073" y="83464"/>
                  </a:lnTo>
                  <a:lnTo>
                    <a:pt x="485787" y="83108"/>
                  </a:lnTo>
                  <a:lnTo>
                    <a:pt x="485000" y="84607"/>
                  </a:lnTo>
                  <a:lnTo>
                    <a:pt x="484720" y="86525"/>
                  </a:lnTo>
                  <a:lnTo>
                    <a:pt x="486778" y="85813"/>
                  </a:lnTo>
                  <a:lnTo>
                    <a:pt x="487565" y="83820"/>
                  </a:lnTo>
                  <a:lnTo>
                    <a:pt x="489204" y="83045"/>
                  </a:lnTo>
                  <a:lnTo>
                    <a:pt x="489762" y="82397"/>
                  </a:lnTo>
                  <a:lnTo>
                    <a:pt x="490194" y="79425"/>
                  </a:lnTo>
                  <a:lnTo>
                    <a:pt x="492112" y="78143"/>
                  </a:lnTo>
                  <a:lnTo>
                    <a:pt x="492264" y="76644"/>
                  </a:lnTo>
                  <a:close/>
                </a:path>
                <a:path extrusionOk="0" h="353695" w="579755">
                  <a:moveTo>
                    <a:pt x="495312" y="50368"/>
                  </a:moveTo>
                  <a:lnTo>
                    <a:pt x="495033" y="48526"/>
                  </a:lnTo>
                  <a:lnTo>
                    <a:pt x="493966" y="46469"/>
                  </a:lnTo>
                  <a:lnTo>
                    <a:pt x="492112" y="44970"/>
                  </a:lnTo>
                  <a:lnTo>
                    <a:pt x="490689" y="42989"/>
                  </a:lnTo>
                  <a:lnTo>
                    <a:pt x="493890" y="41414"/>
                  </a:lnTo>
                  <a:lnTo>
                    <a:pt x="491045" y="39928"/>
                  </a:lnTo>
                  <a:lnTo>
                    <a:pt x="489343" y="39573"/>
                  </a:lnTo>
                  <a:lnTo>
                    <a:pt x="489204" y="41490"/>
                  </a:lnTo>
                  <a:lnTo>
                    <a:pt x="488340" y="44475"/>
                  </a:lnTo>
                  <a:lnTo>
                    <a:pt x="487070" y="45605"/>
                  </a:lnTo>
                  <a:lnTo>
                    <a:pt x="487070" y="46748"/>
                  </a:lnTo>
                  <a:lnTo>
                    <a:pt x="488772" y="47675"/>
                  </a:lnTo>
                  <a:lnTo>
                    <a:pt x="490334" y="48590"/>
                  </a:lnTo>
                  <a:lnTo>
                    <a:pt x="491832" y="49733"/>
                  </a:lnTo>
                  <a:lnTo>
                    <a:pt x="493750" y="50152"/>
                  </a:lnTo>
                  <a:lnTo>
                    <a:pt x="495312" y="50368"/>
                  </a:lnTo>
                  <a:close/>
                </a:path>
                <a:path extrusionOk="0" h="353695" w="579755">
                  <a:moveTo>
                    <a:pt x="506704" y="87452"/>
                  </a:moveTo>
                  <a:lnTo>
                    <a:pt x="506628" y="87299"/>
                  </a:lnTo>
                  <a:lnTo>
                    <a:pt x="503428" y="86664"/>
                  </a:lnTo>
                  <a:lnTo>
                    <a:pt x="501573" y="85458"/>
                  </a:lnTo>
                  <a:lnTo>
                    <a:pt x="499579" y="84886"/>
                  </a:lnTo>
                  <a:lnTo>
                    <a:pt x="498309" y="87236"/>
                  </a:lnTo>
                  <a:lnTo>
                    <a:pt x="499440" y="89789"/>
                  </a:lnTo>
                  <a:lnTo>
                    <a:pt x="498309" y="90068"/>
                  </a:lnTo>
                  <a:lnTo>
                    <a:pt x="496100" y="89865"/>
                  </a:lnTo>
                  <a:lnTo>
                    <a:pt x="494042" y="91071"/>
                  </a:lnTo>
                  <a:lnTo>
                    <a:pt x="495249" y="92138"/>
                  </a:lnTo>
                  <a:lnTo>
                    <a:pt x="493826" y="94411"/>
                  </a:lnTo>
                  <a:lnTo>
                    <a:pt x="494817" y="94475"/>
                  </a:lnTo>
                  <a:lnTo>
                    <a:pt x="499021" y="95046"/>
                  </a:lnTo>
                  <a:lnTo>
                    <a:pt x="499300" y="94830"/>
                  </a:lnTo>
                  <a:lnTo>
                    <a:pt x="499300" y="90639"/>
                  </a:lnTo>
                  <a:lnTo>
                    <a:pt x="500862" y="88226"/>
                  </a:lnTo>
                  <a:lnTo>
                    <a:pt x="502793" y="88798"/>
                  </a:lnTo>
                  <a:lnTo>
                    <a:pt x="505701" y="91071"/>
                  </a:lnTo>
                  <a:lnTo>
                    <a:pt x="506704" y="87452"/>
                  </a:lnTo>
                  <a:close/>
                </a:path>
                <a:path extrusionOk="0" h="353695" w="579755">
                  <a:moveTo>
                    <a:pt x="515594" y="48260"/>
                  </a:moveTo>
                  <a:lnTo>
                    <a:pt x="512102" y="46990"/>
                  </a:lnTo>
                  <a:lnTo>
                    <a:pt x="511886" y="46990"/>
                  </a:lnTo>
                  <a:lnTo>
                    <a:pt x="514883" y="49530"/>
                  </a:lnTo>
                  <a:lnTo>
                    <a:pt x="515594" y="48260"/>
                  </a:lnTo>
                  <a:close/>
                </a:path>
                <a:path extrusionOk="0" h="353695" w="579755">
                  <a:moveTo>
                    <a:pt x="526262" y="57975"/>
                  </a:moveTo>
                  <a:lnTo>
                    <a:pt x="524700" y="56413"/>
                  </a:lnTo>
                  <a:lnTo>
                    <a:pt x="522630" y="55981"/>
                  </a:lnTo>
                  <a:lnTo>
                    <a:pt x="520788" y="57048"/>
                  </a:lnTo>
                  <a:lnTo>
                    <a:pt x="518858" y="57467"/>
                  </a:lnTo>
                  <a:lnTo>
                    <a:pt x="518363" y="58750"/>
                  </a:lnTo>
                  <a:lnTo>
                    <a:pt x="518439" y="60528"/>
                  </a:lnTo>
                  <a:lnTo>
                    <a:pt x="520001" y="61950"/>
                  </a:lnTo>
                  <a:lnTo>
                    <a:pt x="523481" y="62865"/>
                  </a:lnTo>
                  <a:lnTo>
                    <a:pt x="524700" y="64503"/>
                  </a:lnTo>
                  <a:lnTo>
                    <a:pt x="524979" y="62725"/>
                  </a:lnTo>
                  <a:lnTo>
                    <a:pt x="525983" y="62230"/>
                  </a:lnTo>
                  <a:lnTo>
                    <a:pt x="523913" y="61163"/>
                  </a:lnTo>
                  <a:lnTo>
                    <a:pt x="525056" y="60032"/>
                  </a:lnTo>
                  <a:lnTo>
                    <a:pt x="526262" y="57975"/>
                  </a:lnTo>
                  <a:close/>
                </a:path>
                <a:path extrusionOk="0" h="353695" w="579755">
                  <a:moveTo>
                    <a:pt x="528967" y="51790"/>
                  </a:moveTo>
                  <a:lnTo>
                    <a:pt x="525627" y="42481"/>
                  </a:lnTo>
                  <a:lnTo>
                    <a:pt x="524624" y="44551"/>
                  </a:lnTo>
                  <a:lnTo>
                    <a:pt x="524840" y="48094"/>
                  </a:lnTo>
                  <a:lnTo>
                    <a:pt x="522986" y="44399"/>
                  </a:lnTo>
                  <a:lnTo>
                    <a:pt x="521423" y="43332"/>
                  </a:lnTo>
                  <a:lnTo>
                    <a:pt x="519785" y="47955"/>
                  </a:lnTo>
                  <a:lnTo>
                    <a:pt x="521208" y="50368"/>
                  </a:lnTo>
                  <a:lnTo>
                    <a:pt x="522986" y="52222"/>
                  </a:lnTo>
                  <a:lnTo>
                    <a:pt x="527900" y="52425"/>
                  </a:lnTo>
                  <a:lnTo>
                    <a:pt x="528967" y="51790"/>
                  </a:lnTo>
                  <a:close/>
                </a:path>
                <a:path extrusionOk="0" h="353695" w="579755">
                  <a:moveTo>
                    <a:pt x="529894" y="65570"/>
                  </a:moveTo>
                  <a:lnTo>
                    <a:pt x="529247" y="60744"/>
                  </a:lnTo>
                  <a:lnTo>
                    <a:pt x="527900" y="60248"/>
                  </a:lnTo>
                  <a:lnTo>
                    <a:pt x="526618" y="61658"/>
                  </a:lnTo>
                  <a:lnTo>
                    <a:pt x="527545" y="63868"/>
                  </a:lnTo>
                  <a:lnTo>
                    <a:pt x="525830" y="64287"/>
                  </a:lnTo>
                  <a:lnTo>
                    <a:pt x="524408" y="64858"/>
                  </a:lnTo>
                  <a:lnTo>
                    <a:pt x="525119" y="66560"/>
                  </a:lnTo>
                  <a:lnTo>
                    <a:pt x="526338" y="67132"/>
                  </a:lnTo>
                  <a:lnTo>
                    <a:pt x="527900" y="66916"/>
                  </a:lnTo>
                  <a:lnTo>
                    <a:pt x="529894" y="65570"/>
                  </a:lnTo>
                  <a:close/>
                </a:path>
                <a:path extrusionOk="0" h="353695" w="579755">
                  <a:moveTo>
                    <a:pt x="535368" y="41770"/>
                  </a:moveTo>
                  <a:lnTo>
                    <a:pt x="534301" y="40360"/>
                  </a:lnTo>
                  <a:lnTo>
                    <a:pt x="532028" y="40360"/>
                  </a:lnTo>
                  <a:lnTo>
                    <a:pt x="530174" y="40360"/>
                  </a:lnTo>
                  <a:lnTo>
                    <a:pt x="529894" y="41351"/>
                  </a:lnTo>
                  <a:lnTo>
                    <a:pt x="530390" y="42913"/>
                  </a:lnTo>
                  <a:lnTo>
                    <a:pt x="530809" y="45681"/>
                  </a:lnTo>
                  <a:lnTo>
                    <a:pt x="530250" y="49657"/>
                  </a:lnTo>
                  <a:lnTo>
                    <a:pt x="530250" y="51650"/>
                  </a:lnTo>
                  <a:lnTo>
                    <a:pt x="531241" y="53568"/>
                  </a:lnTo>
                  <a:lnTo>
                    <a:pt x="530453" y="55702"/>
                  </a:lnTo>
                  <a:lnTo>
                    <a:pt x="532091" y="58331"/>
                  </a:lnTo>
                  <a:lnTo>
                    <a:pt x="533374" y="57823"/>
                  </a:lnTo>
                  <a:lnTo>
                    <a:pt x="534225" y="54914"/>
                  </a:lnTo>
                  <a:lnTo>
                    <a:pt x="532231" y="53276"/>
                  </a:lnTo>
                  <a:lnTo>
                    <a:pt x="533654" y="51714"/>
                  </a:lnTo>
                  <a:lnTo>
                    <a:pt x="533946" y="50228"/>
                  </a:lnTo>
                  <a:lnTo>
                    <a:pt x="534365" y="48526"/>
                  </a:lnTo>
                  <a:lnTo>
                    <a:pt x="533019" y="46824"/>
                  </a:lnTo>
                  <a:lnTo>
                    <a:pt x="534162" y="45326"/>
                  </a:lnTo>
                  <a:lnTo>
                    <a:pt x="534657" y="43764"/>
                  </a:lnTo>
                  <a:lnTo>
                    <a:pt x="535368" y="41770"/>
                  </a:lnTo>
                  <a:close/>
                </a:path>
                <a:path extrusionOk="0" h="353695" w="579755">
                  <a:moveTo>
                    <a:pt x="540029" y="81394"/>
                  </a:moveTo>
                  <a:lnTo>
                    <a:pt x="539851" y="81280"/>
                  </a:lnTo>
                  <a:lnTo>
                    <a:pt x="539877" y="81483"/>
                  </a:lnTo>
                  <a:lnTo>
                    <a:pt x="540029" y="81394"/>
                  </a:lnTo>
                  <a:close/>
                </a:path>
                <a:path extrusionOk="0" h="353695" w="579755">
                  <a:moveTo>
                    <a:pt x="562546" y="40005"/>
                  </a:moveTo>
                  <a:lnTo>
                    <a:pt x="560120" y="36525"/>
                  </a:lnTo>
                  <a:lnTo>
                    <a:pt x="559765" y="34671"/>
                  </a:lnTo>
                  <a:lnTo>
                    <a:pt x="557847" y="34099"/>
                  </a:lnTo>
                  <a:lnTo>
                    <a:pt x="557136" y="32537"/>
                  </a:lnTo>
                  <a:lnTo>
                    <a:pt x="555574" y="32537"/>
                  </a:lnTo>
                  <a:lnTo>
                    <a:pt x="554786" y="35953"/>
                  </a:lnTo>
                  <a:lnTo>
                    <a:pt x="555713" y="37934"/>
                  </a:lnTo>
                  <a:lnTo>
                    <a:pt x="556844" y="39712"/>
                  </a:lnTo>
                  <a:lnTo>
                    <a:pt x="557517" y="39954"/>
                  </a:lnTo>
                  <a:lnTo>
                    <a:pt x="555574" y="40995"/>
                  </a:lnTo>
                  <a:lnTo>
                    <a:pt x="554786" y="39077"/>
                  </a:lnTo>
                  <a:lnTo>
                    <a:pt x="553796" y="36880"/>
                  </a:lnTo>
                  <a:lnTo>
                    <a:pt x="552577" y="37376"/>
                  </a:lnTo>
                  <a:lnTo>
                    <a:pt x="551307" y="38582"/>
                  </a:lnTo>
                  <a:lnTo>
                    <a:pt x="548957" y="38862"/>
                  </a:lnTo>
                  <a:lnTo>
                    <a:pt x="548817" y="36588"/>
                  </a:lnTo>
                  <a:lnTo>
                    <a:pt x="548246" y="34455"/>
                  </a:lnTo>
                  <a:lnTo>
                    <a:pt x="546468" y="35661"/>
                  </a:lnTo>
                  <a:lnTo>
                    <a:pt x="545604" y="33959"/>
                  </a:lnTo>
                  <a:lnTo>
                    <a:pt x="544258" y="33959"/>
                  </a:lnTo>
                  <a:lnTo>
                    <a:pt x="545109" y="36944"/>
                  </a:lnTo>
                  <a:lnTo>
                    <a:pt x="546671" y="39649"/>
                  </a:lnTo>
                  <a:lnTo>
                    <a:pt x="549313" y="41922"/>
                  </a:lnTo>
                  <a:lnTo>
                    <a:pt x="551014" y="43332"/>
                  </a:lnTo>
                  <a:lnTo>
                    <a:pt x="552018" y="45402"/>
                  </a:lnTo>
                  <a:lnTo>
                    <a:pt x="553935" y="46672"/>
                  </a:lnTo>
                  <a:lnTo>
                    <a:pt x="555777" y="47815"/>
                  </a:lnTo>
                  <a:lnTo>
                    <a:pt x="554647" y="50152"/>
                  </a:lnTo>
                  <a:lnTo>
                    <a:pt x="555142" y="51790"/>
                  </a:lnTo>
                  <a:lnTo>
                    <a:pt x="554291" y="55702"/>
                  </a:lnTo>
                  <a:lnTo>
                    <a:pt x="553643" y="57619"/>
                  </a:lnTo>
                  <a:lnTo>
                    <a:pt x="555929" y="57404"/>
                  </a:lnTo>
                  <a:lnTo>
                    <a:pt x="557847" y="56261"/>
                  </a:lnTo>
                  <a:lnTo>
                    <a:pt x="559333" y="54775"/>
                  </a:lnTo>
                  <a:lnTo>
                    <a:pt x="560120" y="52717"/>
                  </a:lnTo>
                  <a:lnTo>
                    <a:pt x="560768" y="49377"/>
                  </a:lnTo>
                  <a:lnTo>
                    <a:pt x="557771" y="49085"/>
                  </a:lnTo>
                  <a:lnTo>
                    <a:pt x="557199" y="47244"/>
                  </a:lnTo>
                  <a:lnTo>
                    <a:pt x="557911" y="45542"/>
                  </a:lnTo>
                  <a:lnTo>
                    <a:pt x="562394" y="43688"/>
                  </a:lnTo>
                  <a:lnTo>
                    <a:pt x="559981" y="40779"/>
                  </a:lnTo>
                  <a:lnTo>
                    <a:pt x="562546" y="40005"/>
                  </a:lnTo>
                  <a:close/>
                </a:path>
                <a:path extrusionOk="0" h="353695" w="579755">
                  <a:moveTo>
                    <a:pt x="579704" y="29210"/>
                  </a:moveTo>
                  <a:lnTo>
                    <a:pt x="579551" y="26670"/>
                  </a:lnTo>
                  <a:lnTo>
                    <a:pt x="579323" y="22860"/>
                  </a:lnTo>
                  <a:lnTo>
                    <a:pt x="578827" y="19050"/>
                  </a:lnTo>
                  <a:lnTo>
                    <a:pt x="576770" y="16510"/>
                  </a:lnTo>
                  <a:lnTo>
                    <a:pt x="568083" y="17780"/>
                  </a:lnTo>
                  <a:lnTo>
                    <a:pt x="567880" y="17780"/>
                  </a:lnTo>
                  <a:lnTo>
                    <a:pt x="567880" y="30480"/>
                  </a:lnTo>
                  <a:lnTo>
                    <a:pt x="567804" y="31750"/>
                  </a:lnTo>
                  <a:lnTo>
                    <a:pt x="557911" y="62230"/>
                  </a:lnTo>
                  <a:lnTo>
                    <a:pt x="560044" y="62230"/>
                  </a:lnTo>
                  <a:lnTo>
                    <a:pt x="558342" y="66040"/>
                  </a:lnTo>
                  <a:lnTo>
                    <a:pt x="556285" y="69850"/>
                  </a:lnTo>
                  <a:lnTo>
                    <a:pt x="554926" y="74930"/>
                  </a:lnTo>
                  <a:lnTo>
                    <a:pt x="551726" y="77470"/>
                  </a:lnTo>
                  <a:lnTo>
                    <a:pt x="547814" y="77470"/>
                  </a:lnTo>
                  <a:lnTo>
                    <a:pt x="547814" y="86360"/>
                  </a:lnTo>
                  <a:lnTo>
                    <a:pt x="546823" y="87630"/>
                  </a:lnTo>
                  <a:lnTo>
                    <a:pt x="544830" y="91440"/>
                  </a:lnTo>
                  <a:lnTo>
                    <a:pt x="544334" y="88900"/>
                  </a:lnTo>
                  <a:lnTo>
                    <a:pt x="543547" y="86360"/>
                  </a:lnTo>
                  <a:lnTo>
                    <a:pt x="545109" y="85090"/>
                  </a:lnTo>
                  <a:lnTo>
                    <a:pt x="547535" y="83820"/>
                  </a:lnTo>
                  <a:lnTo>
                    <a:pt x="547814" y="86360"/>
                  </a:lnTo>
                  <a:lnTo>
                    <a:pt x="547814" y="77470"/>
                  </a:lnTo>
                  <a:lnTo>
                    <a:pt x="545960" y="77470"/>
                  </a:lnTo>
                  <a:lnTo>
                    <a:pt x="544042" y="76200"/>
                  </a:lnTo>
                  <a:lnTo>
                    <a:pt x="542264" y="76200"/>
                  </a:lnTo>
                  <a:lnTo>
                    <a:pt x="540778" y="78740"/>
                  </a:lnTo>
                  <a:lnTo>
                    <a:pt x="540270" y="74930"/>
                  </a:lnTo>
                  <a:lnTo>
                    <a:pt x="536143" y="73660"/>
                  </a:lnTo>
                  <a:lnTo>
                    <a:pt x="534936" y="73660"/>
                  </a:lnTo>
                  <a:lnTo>
                    <a:pt x="532879" y="74930"/>
                  </a:lnTo>
                  <a:lnTo>
                    <a:pt x="534720" y="77470"/>
                  </a:lnTo>
                  <a:lnTo>
                    <a:pt x="538429" y="77470"/>
                  </a:lnTo>
                  <a:lnTo>
                    <a:pt x="539356" y="80010"/>
                  </a:lnTo>
                  <a:lnTo>
                    <a:pt x="540270" y="81280"/>
                  </a:lnTo>
                  <a:lnTo>
                    <a:pt x="540029" y="81394"/>
                  </a:lnTo>
                  <a:lnTo>
                    <a:pt x="541769" y="82550"/>
                  </a:lnTo>
                  <a:lnTo>
                    <a:pt x="542404" y="81280"/>
                  </a:lnTo>
                  <a:lnTo>
                    <a:pt x="543115" y="81280"/>
                  </a:lnTo>
                  <a:lnTo>
                    <a:pt x="542201" y="85090"/>
                  </a:lnTo>
                  <a:lnTo>
                    <a:pt x="542048" y="86360"/>
                  </a:lnTo>
                  <a:lnTo>
                    <a:pt x="542340" y="88900"/>
                  </a:lnTo>
                  <a:lnTo>
                    <a:pt x="541985" y="88900"/>
                  </a:lnTo>
                  <a:lnTo>
                    <a:pt x="541985" y="99060"/>
                  </a:lnTo>
                  <a:lnTo>
                    <a:pt x="538924" y="101600"/>
                  </a:lnTo>
                  <a:lnTo>
                    <a:pt x="537857" y="102870"/>
                  </a:lnTo>
                  <a:lnTo>
                    <a:pt x="539775" y="100330"/>
                  </a:lnTo>
                  <a:lnTo>
                    <a:pt x="537006" y="97790"/>
                  </a:lnTo>
                  <a:lnTo>
                    <a:pt x="537997" y="96520"/>
                  </a:lnTo>
                  <a:lnTo>
                    <a:pt x="538784" y="93980"/>
                  </a:lnTo>
                  <a:lnTo>
                    <a:pt x="539000" y="92710"/>
                  </a:lnTo>
                  <a:lnTo>
                    <a:pt x="540918" y="91440"/>
                  </a:lnTo>
                  <a:lnTo>
                    <a:pt x="539711" y="95250"/>
                  </a:lnTo>
                  <a:lnTo>
                    <a:pt x="541985" y="99060"/>
                  </a:lnTo>
                  <a:lnTo>
                    <a:pt x="541985" y="88900"/>
                  </a:lnTo>
                  <a:lnTo>
                    <a:pt x="540423" y="88900"/>
                  </a:lnTo>
                  <a:lnTo>
                    <a:pt x="538822" y="87630"/>
                  </a:lnTo>
                  <a:lnTo>
                    <a:pt x="537222" y="86360"/>
                  </a:lnTo>
                  <a:lnTo>
                    <a:pt x="538848" y="85090"/>
                  </a:lnTo>
                  <a:lnTo>
                    <a:pt x="540270" y="85090"/>
                  </a:lnTo>
                  <a:lnTo>
                    <a:pt x="539877" y="81483"/>
                  </a:lnTo>
                  <a:lnTo>
                    <a:pt x="537781" y="82550"/>
                  </a:lnTo>
                  <a:lnTo>
                    <a:pt x="535292" y="85090"/>
                  </a:lnTo>
                  <a:lnTo>
                    <a:pt x="535076" y="83820"/>
                  </a:lnTo>
                  <a:lnTo>
                    <a:pt x="534225" y="82550"/>
                  </a:lnTo>
                  <a:lnTo>
                    <a:pt x="536854" y="81280"/>
                  </a:lnTo>
                  <a:lnTo>
                    <a:pt x="537502" y="80010"/>
                  </a:lnTo>
                  <a:lnTo>
                    <a:pt x="535863" y="78740"/>
                  </a:lnTo>
                  <a:lnTo>
                    <a:pt x="534365" y="80010"/>
                  </a:lnTo>
                  <a:lnTo>
                    <a:pt x="532587" y="80010"/>
                  </a:lnTo>
                  <a:lnTo>
                    <a:pt x="532879" y="82550"/>
                  </a:lnTo>
                  <a:lnTo>
                    <a:pt x="530250" y="86360"/>
                  </a:lnTo>
                  <a:lnTo>
                    <a:pt x="529386" y="85090"/>
                  </a:lnTo>
                  <a:lnTo>
                    <a:pt x="530809" y="82550"/>
                  </a:lnTo>
                  <a:lnTo>
                    <a:pt x="528828" y="82550"/>
                  </a:lnTo>
                  <a:lnTo>
                    <a:pt x="530745" y="81280"/>
                  </a:lnTo>
                  <a:lnTo>
                    <a:pt x="530098" y="80010"/>
                  </a:lnTo>
                  <a:lnTo>
                    <a:pt x="528675" y="77470"/>
                  </a:lnTo>
                  <a:lnTo>
                    <a:pt x="526186" y="77470"/>
                  </a:lnTo>
                  <a:lnTo>
                    <a:pt x="524408" y="78740"/>
                  </a:lnTo>
                  <a:lnTo>
                    <a:pt x="523252" y="79654"/>
                  </a:lnTo>
                  <a:lnTo>
                    <a:pt x="521893" y="78613"/>
                  </a:lnTo>
                  <a:lnTo>
                    <a:pt x="521893" y="80733"/>
                  </a:lnTo>
                  <a:lnTo>
                    <a:pt x="521208" y="81280"/>
                  </a:lnTo>
                  <a:lnTo>
                    <a:pt x="520052" y="82219"/>
                  </a:lnTo>
                  <a:lnTo>
                    <a:pt x="520788" y="81191"/>
                  </a:lnTo>
                  <a:lnTo>
                    <a:pt x="521893" y="80733"/>
                  </a:lnTo>
                  <a:lnTo>
                    <a:pt x="521893" y="78613"/>
                  </a:lnTo>
                  <a:lnTo>
                    <a:pt x="520636" y="77647"/>
                  </a:lnTo>
                  <a:lnTo>
                    <a:pt x="519785" y="76149"/>
                  </a:lnTo>
                  <a:lnTo>
                    <a:pt x="517791" y="77863"/>
                  </a:lnTo>
                  <a:lnTo>
                    <a:pt x="516661" y="81483"/>
                  </a:lnTo>
                  <a:lnTo>
                    <a:pt x="515378" y="81546"/>
                  </a:lnTo>
                  <a:lnTo>
                    <a:pt x="513880" y="80632"/>
                  </a:lnTo>
                  <a:lnTo>
                    <a:pt x="512749" y="82689"/>
                  </a:lnTo>
                  <a:lnTo>
                    <a:pt x="513168" y="84035"/>
                  </a:lnTo>
                  <a:lnTo>
                    <a:pt x="515594" y="83680"/>
                  </a:lnTo>
                  <a:lnTo>
                    <a:pt x="514591" y="85534"/>
                  </a:lnTo>
                  <a:lnTo>
                    <a:pt x="514883" y="86588"/>
                  </a:lnTo>
                  <a:lnTo>
                    <a:pt x="515594" y="87515"/>
                  </a:lnTo>
                  <a:lnTo>
                    <a:pt x="516661" y="86741"/>
                  </a:lnTo>
                  <a:lnTo>
                    <a:pt x="516661" y="84607"/>
                  </a:lnTo>
                  <a:lnTo>
                    <a:pt x="517918" y="84201"/>
                  </a:lnTo>
                  <a:lnTo>
                    <a:pt x="516521" y="87630"/>
                  </a:lnTo>
                  <a:lnTo>
                    <a:pt x="516089" y="90170"/>
                  </a:lnTo>
                  <a:lnTo>
                    <a:pt x="519430" y="88900"/>
                  </a:lnTo>
                  <a:lnTo>
                    <a:pt x="519506" y="91440"/>
                  </a:lnTo>
                  <a:lnTo>
                    <a:pt x="515950" y="93980"/>
                  </a:lnTo>
                  <a:lnTo>
                    <a:pt x="517017" y="96520"/>
                  </a:lnTo>
                  <a:lnTo>
                    <a:pt x="519074" y="95250"/>
                  </a:lnTo>
                  <a:lnTo>
                    <a:pt x="525272" y="95250"/>
                  </a:lnTo>
                  <a:lnTo>
                    <a:pt x="525907" y="92710"/>
                  </a:lnTo>
                  <a:lnTo>
                    <a:pt x="523341" y="91440"/>
                  </a:lnTo>
                  <a:lnTo>
                    <a:pt x="524840" y="90170"/>
                  </a:lnTo>
                  <a:lnTo>
                    <a:pt x="522490" y="88900"/>
                  </a:lnTo>
                  <a:lnTo>
                    <a:pt x="521284" y="87630"/>
                  </a:lnTo>
                  <a:lnTo>
                    <a:pt x="524484" y="88900"/>
                  </a:lnTo>
                  <a:lnTo>
                    <a:pt x="526757" y="90170"/>
                  </a:lnTo>
                  <a:lnTo>
                    <a:pt x="529323" y="91440"/>
                  </a:lnTo>
                  <a:lnTo>
                    <a:pt x="529742" y="92710"/>
                  </a:lnTo>
                  <a:lnTo>
                    <a:pt x="529818" y="93980"/>
                  </a:lnTo>
                  <a:lnTo>
                    <a:pt x="530961" y="96520"/>
                  </a:lnTo>
                  <a:lnTo>
                    <a:pt x="527469" y="96520"/>
                  </a:lnTo>
                  <a:lnTo>
                    <a:pt x="526262" y="95250"/>
                  </a:lnTo>
                  <a:lnTo>
                    <a:pt x="526694" y="97790"/>
                  </a:lnTo>
                  <a:lnTo>
                    <a:pt x="526338" y="100330"/>
                  </a:lnTo>
                  <a:lnTo>
                    <a:pt x="528612" y="100330"/>
                  </a:lnTo>
                  <a:lnTo>
                    <a:pt x="528713" y="102870"/>
                  </a:lnTo>
                  <a:lnTo>
                    <a:pt x="529107" y="107950"/>
                  </a:lnTo>
                  <a:lnTo>
                    <a:pt x="529678" y="107950"/>
                  </a:lnTo>
                  <a:lnTo>
                    <a:pt x="531736" y="106680"/>
                  </a:lnTo>
                  <a:lnTo>
                    <a:pt x="533158" y="107950"/>
                  </a:lnTo>
                  <a:lnTo>
                    <a:pt x="531241" y="109220"/>
                  </a:lnTo>
                  <a:lnTo>
                    <a:pt x="530745" y="110490"/>
                  </a:lnTo>
                  <a:lnTo>
                    <a:pt x="528675" y="109220"/>
                  </a:lnTo>
                  <a:lnTo>
                    <a:pt x="528612" y="120650"/>
                  </a:lnTo>
                  <a:lnTo>
                    <a:pt x="524192" y="121920"/>
                  </a:lnTo>
                  <a:lnTo>
                    <a:pt x="522630" y="125730"/>
                  </a:lnTo>
                  <a:lnTo>
                    <a:pt x="522312" y="124460"/>
                  </a:lnTo>
                  <a:lnTo>
                    <a:pt x="521995" y="123190"/>
                  </a:lnTo>
                  <a:lnTo>
                    <a:pt x="521423" y="121920"/>
                  </a:lnTo>
                  <a:lnTo>
                    <a:pt x="519214" y="121920"/>
                  </a:lnTo>
                  <a:lnTo>
                    <a:pt x="518299" y="120650"/>
                  </a:lnTo>
                  <a:lnTo>
                    <a:pt x="519722" y="119380"/>
                  </a:lnTo>
                  <a:lnTo>
                    <a:pt x="521779" y="119380"/>
                  </a:lnTo>
                  <a:lnTo>
                    <a:pt x="522211" y="115570"/>
                  </a:lnTo>
                  <a:lnTo>
                    <a:pt x="523062" y="115570"/>
                  </a:lnTo>
                  <a:lnTo>
                    <a:pt x="523811" y="114300"/>
                  </a:lnTo>
                  <a:lnTo>
                    <a:pt x="524548" y="113030"/>
                  </a:lnTo>
                  <a:lnTo>
                    <a:pt x="525983" y="115570"/>
                  </a:lnTo>
                  <a:lnTo>
                    <a:pt x="528612" y="120650"/>
                  </a:lnTo>
                  <a:lnTo>
                    <a:pt x="528612" y="109220"/>
                  </a:lnTo>
                  <a:lnTo>
                    <a:pt x="525272" y="109220"/>
                  </a:lnTo>
                  <a:lnTo>
                    <a:pt x="523913" y="110490"/>
                  </a:lnTo>
                  <a:lnTo>
                    <a:pt x="520077" y="111760"/>
                  </a:lnTo>
                  <a:lnTo>
                    <a:pt x="518718" y="113030"/>
                  </a:lnTo>
                  <a:lnTo>
                    <a:pt x="518363" y="110490"/>
                  </a:lnTo>
                  <a:lnTo>
                    <a:pt x="518845" y="109220"/>
                  </a:lnTo>
                  <a:lnTo>
                    <a:pt x="519785" y="106680"/>
                  </a:lnTo>
                  <a:lnTo>
                    <a:pt x="520217" y="104140"/>
                  </a:lnTo>
                  <a:lnTo>
                    <a:pt x="520217" y="102870"/>
                  </a:lnTo>
                  <a:lnTo>
                    <a:pt x="519645" y="101600"/>
                  </a:lnTo>
                  <a:lnTo>
                    <a:pt x="519074" y="99060"/>
                  </a:lnTo>
                  <a:lnTo>
                    <a:pt x="518223" y="97790"/>
                  </a:lnTo>
                  <a:lnTo>
                    <a:pt x="516305" y="99060"/>
                  </a:lnTo>
                  <a:lnTo>
                    <a:pt x="514667" y="99060"/>
                  </a:lnTo>
                  <a:lnTo>
                    <a:pt x="514311" y="101600"/>
                  </a:lnTo>
                  <a:lnTo>
                    <a:pt x="514591" y="102870"/>
                  </a:lnTo>
                  <a:lnTo>
                    <a:pt x="515378" y="104140"/>
                  </a:lnTo>
                  <a:lnTo>
                    <a:pt x="513105" y="106400"/>
                  </a:lnTo>
                  <a:lnTo>
                    <a:pt x="513105" y="109220"/>
                  </a:lnTo>
                  <a:lnTo>
                    <a:pt x="512749" y="113030"/>
                  </a:lnTo>
                  <a:lnTo>
                    <a:pt x="511746" y="110490"/>
                  </a:lnTo>
                  <a:lnTo>
                    <a:pt x="511746" y="109220"/>
                  </a:lnTo>
                  <a:lnTo>
                    <a:pt x="513105" y="109220"/>
                  </a:lnTo>
                  <a:lnTo>
                    <a:pt x="513105" y="106400"/>
                  </a:lnTo>
                  <a:lnTo>
                    <a:pt x="512813" y="106680"/>
                  </a:lnTo>
                  <a:lnTo>
                    <a:pt x="510540" y="106680"/>
                  </a:lnTo>
                  <a:lnTo>
                    <a:pt x="509257" y="107950"/>
                  </a:lnTo>
                  <a:lnTo>
                    <a:pt x="508838" y="105410"/>
                  </a:lnTo>
                  <a:lnTo>
                    <a:pt x="509041" y="104140"/>
                  </a:lnTo>
                  <a:lnTo>
                    <a:pt x="509257" y="102870"/>
                  </a:lnTo>
                  <a:lnTo>
                    <a:pt x="507771" y="104140"/>
                  </a:lnTo>
                  <a:lnTo>
                    <a:pt x="506272" y="104140"/>
                  </a:lnTo>
                  <a:lnTo>
                    <a:pt x="505345" y="102768"/>
                  </a:lnTo>
                  <a:lnTo>
                    <a:pt x="505345" y="110490"/>
                  </a:lnTo>
                  <a:lnTo>
                    <a:pt x="504926" y="113030"/>
                  </a:lnTo>
                  <a:lnTo>
                    <a:pt x="502932" y="111760"/>
                  </a:lnTo>
                  <a:lnTo>
                    <a:pt x="501650" y="110490"/>
                  </a:lnTo>
                  <a:lnTo>
                    <a:pt x="502005" y="109220"/>
                  </a:lnTo>
                  <a:lnTo>
                    <a:pt x="504418" y="107950"/>
                  </a:lnTo>
                  <a:lnTo>
                    <a:pt x="505345" y="110490"/>
                  </a:lnTo>
                  <a:lnTo>
                    <a:pt x="505345" y="102768"/>
                  </a:lnTo>
                  <a:lnTo>
                    <a:pt x="504571" y="101600"/>
                  </a:lnTo>
                  <a:lnTo>
                    <a:pt x="506196" y="97790"/>
                  </a:lnTo>
                  <a:lnTo>
                    <a:pt x="505777" y="100330"/>
                  </a:lnTo>
                  <a:lnTo>
                    <a:pt x="507123" y="101600"/>
                  </a:lnTo>
                  <a:lnTo>
                    <a:pt x="508127" y="102870"/>
                  </a:lnTo>
                  <a:lnTo>
                    <a:pt x="509257" y="102870"/>
                  </a:lnTo>
                  <a:lnTo>
                    <a:pt x="510755" y="102870"/>
                  </a:lnTo>
                  <a:lnTo>
                    <a:pt x="510616" y="100330"/>
                  </a:lnTo>
                  <a:lnTo>
                    <a:pt x="510044" y="97790"/>
                  </a:lnTo>
                  <a:lnTo>
                    <a:pt x="513029" y="99060"/>
                  </a:lnTo>
                  <a:lnTo>
                    <a:pt x="512673" y="97790"/>
                  </a:lnTo>
                  <a:lnTo>
                    <a:pt x="512318" y="96520"/>
                  </a:lnTo>
                  <a:lnTo>
                    <a:pt x="502716" y="96520"/>
                  </a:lnTo>
                  <a:lnTo>
                    <a:pt x="500646" y="97790"/>
                  </a:lnTo>
                  <a:lnTo>
                    <a:pt x="502285" y="99060"/>
                  </a:lnTo>
                  <a:lnTo>
                    <a:pt x="501510" y="100330"/>
                  </a:lnTo>
                  <a:lnTo>
                    <a:pt x="499656" y="102870"/>
                  </a:lnTo>
                  <a:lnTo>
                    <a:pt x="502716" y="101600"/>
                  </a:lnTo>
                  <a:lnTo>
                    <a:pt x="500583" y="104140"/>
                  </a:lnTo>
                  <a:lnTo>
                    <a:pt x="498449" y="105410"/>
                  </a:lnTo>
                  <a:lnTo>
                    <a:pt x="495744" y="107950"/>
                  </a:lnTo>
                  <a:lnTo>
                    <a:pt x="497166" y="109220"/>
                  </a:lnTo>
                  <a:lnTo>
                    <a:pt x="495312" y="110490"/>
                  </a:lnTo>
                  <a:lnTo>
                    <a:pt x="495173" y="111760"/>
                  </a:lnTo>
                  <a:lnTo>
                    <a:pt x="496735" y="113030"/>
                  </a:lnTo>
                  <a:lnTo>
                    <a:pt x="498017" y="114300"/>
                  </a:lnTo>
                  <a:lnTo>
                    <a:pt x="497662" y="110490"/>
                  </a:lnTo>
                  <a:lnTo>
                    <a:pt x="499656" y="111760"/>
                  </a:lnTo>
                  <a:lnTo>
                    <a:pt x="501002" y="113030"/>
                  </a:lnTo>
                  <a:lnTo>
                    <a:pt x="503504" y="116840"/>
                  </a:lnTo>
                  <a:lnTo>
                    <a:pt x="506196" y="114300"/>
                  </a:lnTo>
                  <a:lnTo>
                    <a:pt x="506768" y="118110"/>
                  </a:lnTo>
                  <a:lnTo>
                    <a:pt x="512953" y="118110"/>
                  </a:lnTo>
                  <a:lnTo>
                    <a:pt x="510463" y="119380"/>
                  </a:lnTo>
                  <a:lnTo>
                    <a:pt x="507834" y="119380"/>
                  </a:lnTo>
                  <a:lnTo>
                    <a:pt x="507072" y="120611"/>
                  </a:lnTo>
                  <a:lnTo>
                    <a:pt x="507060" y="120116"/>
                  </a:lnTo>
                  <a:lnTo>
                    <a:pt x="504710" y="119126"/>
                  </a:lnTo>
                  <a:lnTo>
                    <a:pt x="502437" y="119049"/>
                  </a:lnTo>
                  <a:lnTo>
                    <a:pt x="501865" y="118986"/>
                  </a:lnTo>
                  <a:lnTo>
                    <a:pt x="499376" y="119481"/>
                  </a:lnTo>
                  <a:lnTo>
                    <a:pt x="500367" y="121183"/>
                  </a:lnTo>
                  <a:lnTo>
                    <a:pt x="500507" y="122389"/>
                  </a:lnTo>
                  <a:lnTo>
                    <a:pt x="502221" y="125018"/>
                  </a:lnTo>
                  <a:lnTo>
                    <a:pt x="505066" y="126517"/>
                  </a:lnTo>
                  <a:lnTo>
                    <a:pt x="506056" y="123317"/>
                  </a:lnTo>
                  <a:lnTo>
                    <a:pt x="506539" y="122504"/>
                  </a:lnTo>
                  <a:lnTo>
                    <a:pt x="507479" y="124460"/>
                  </a:lnTo>
                  <a:lnTo>
                    <a:pt x="507123" y="127000"/>
                  </a:lnTo>
                  <a:lnTo>
                    <a:pt x="506412" y="128270"/>
                  </a:lnTo>
                  <a:lnTo>
                    <a:pt x="507834" y="129540"/>
                  </a:lnTo>
                  <a:lnTo>
                    <a:pt x="510260" y="129540"/>
                  </a:lnTo>
                  <a:lnTo>
                    <a:pt x="510895" y="132080"/>
                  </a:lnTo>
                  <a:lnTo>
                    <a:pt x="511251" y="128270"/>
                  </a:lnTo>
                  <a:lnTo>
                    <a:pt x="512457" y="129540"/>
                  </a:lnTo>
                  <a:lnTo>
                    <a:pt x="513740" y="130810"/>
                  </a:lnTo>
                  <a:lnTo>
                    <a:pt x="513880" y="130810"/>
                  </a:lnTo>
                  <a:lnTo>
                    <a:pt x="517588" y="132080"/>
                  </a:lnTo>
                  <a:lnTo>
                    <a:pt x="515239" y="129540"/>
                  </a:lnTo>
                  <a:lnTo>
                    <a:pt x="513816" y="128270"/>
                  </a:lnTo>
                  <a:lnTo>
                    <a:pt x="512953" y="128270"/>
                  </a:lnTo>
                  <a:lnTo>
                    <a:pt x="513880" y="125730"/>
                  </a:lnTo>
                  <a:lnTo>
                    <a:pt x="514883" y="124460"/>
                  </a:lnTo>
                  <a:lnTo>
                    <a:pt x="516089" y="125730"/>
                  </a:lnTo>
                  <a:lnTo>
                    <a:pt x="517232" y="129540"/>
                  </a:lnTo>
                  <a:lnTo>
                    <a:pt x="517588" y="132080"/>
                  </a:lnTo>
                  <a:lnTo>
                    <a:pt x="516521" y="135890"/>
                  </a:lnTo>
                  <a:lnTo>
                    <a:pt x="513461" y="139700"/>
                  </a:lnTo>
                  <a:lnTo>
                    <a:pt x="510819" y="142240"/>
                  </a:lnTo>
                  <a:lnTo>
                    <a:pt x="506844" y="142240"/>
                  </a:lnTo>
                  <a:lnTo>
                    <a:pt x="506412" y="140970"/>
                  </a:lnTo>
                  <a:lnTo>
                    <a:pt x="504990" y="140970"/>
                  </a:lnTo>
                  <a:lnTo>
                    <a:pt x="503212" y="139700"/>
                  </a:lnTo>
                  <a:lnTo>
                    <a:pt x="506056" y="139700"/>
                  </a:lnTo>
                  <a:lnTo>
                    <a:pt x="506526" y="138430"/>
                  </a:lnTo>
                  <a:lnTo>
                    <a:pt x="506984" y="137160"/>
                  </a:lnTo>
                  <a:lnTo>
                    <a:pt x="507339" y="135890"/>
                  </a:lnTo>
                  <a:lnTo>
                    <a:pt x="508406" y="134620"/>
                  </a:lnTo>
                  <a:lnTo>
                    <a:pt x="509041" y="133350"/>
                  </a:lnTo>
                  <a:lnTo>
                    <a:pt x="509689" y="132080"/>
                  </a:lnTo>
                  <a:lnTo>
                    <a:pt x="508685" y="130810"/>
                  </a:lnTo>
                  <a:lnTo>
                    <a:pt x="507555" y="130810"/>
                  </a:lnTo>
                  <a:lnTo>
                    <a:pt x="506412" y="133350"/>
                  </a:lnTo>
                  <a:lnTo>
                    <a:pt x="506272" y="130810"/>
                  </a:lnTo>
                  <a:lnTo>
                    <a:pt x="506056" y="129540"/>
                  </a:lnTo>
                  <a:lnTo>
                    <a:pt x="505066" y="128270"/>
                  </a:lnTo>
                  <a:lnTo>
                    <a:pt x="502577" y="128270"/>
                  </a:lnTo>
                  <a:lnTo>
                    <a:pt x="501078" y="129540"/>
                  </a:lnTo>
                  <a:lnTo>
                    <a:pt x="498868" y="132080"/>
                  </a:lnTo>
                  <a:lnTo>
                    <a:pt x="501573" y="134620"/>
                  </a:lnTo>
                  <a:lnTo>
                    <a:pt x="504063" y="134620"/>
                  </a:lnTo>
                  <a:lnTo>
                    <a:pt x="503504" y="137160"/>
                  </a:lnTo>
                  <a:lnTo>
                    <a:pt x="503504" y="138430"/>
                  </a:lnTo>
                  <a:lnTo>
                    <a:pt x="501713" y="137160"/>
                  </a:lnTo>
                  <a:lnTo>
                    <a:pt x="500087" y="138430"/>
                  </a:lnTo>
                  <a:lnTo>
                    <a:pt x="500367" y="139700"/>
                  </a:lnTo>
                  <a:lnTo>
                    <a:pt x="498233" y="139700"/>
                  </a:lnTo>
                  <a:lnTo>
                    <a:pt x="497306" y="138430"/>
                  </a:lnTo>
                  <a:lnTo>
                    <a:pt x="497090" y="137160"/>
                  </a:lnTo>
                  <a:lnTo>
                    <a:pt x="496379" y="134620"/>
                  </a:lnTo>
                  <a:lnTo>
                    <a:pt x="494677" y="137160"/>
                  </a:lnTo>
                  <a:lnTo>
                    <a:pt x="493966" y="138430"/>
                  </a:lnTo>
                  <a:lnTo>
                    <a:pt x="493890" y="140970"/>
                  </a:lnTo>
                  <a:lnTo>
                    <a:pt x="495960" y="142240"/>
                  </a:lnTo>
                  <a:lnTo>
                    <a:pt x="497738" y="144780"/>
                  </a:lnTo>
                  <a:lnTo>
                    <a:pt x="498665" y="146050"/>
                  </a:lnTo>
                  <a:lnTo>
                    <a:pt x="499872" y="147320"/>
                  </a:lnTo>
                  <a:lnTo>
                    <a:pt x="501713" y="147320"/>
                  </a:lnTo>
                  <a:lnTo>
                    <a:pt x="504418" y="148590"/>
                  </a:lnTo>
                  <a:lnTo>
                    <a:pt x="503288" y="151130"/>
                  </a:lnTo>
                  <a:lnTo>
                    <a:pt x="500087" y="153670"/>
                  </a:lnTo>
                  <a:lnTo>
                    <a:pt x="498513" y="154940"/>
                  </a:lnTo>
                  <a:lnTo>
                    <a:pt x="497243" y="157480"/>
                  </a:lnTo>
                  <a:lnTo>
                    <a:pt x="494398" y="156210"/>
                  </a:lnTo>
                  <a:lnTo>
                    <a:pt x="494601" y="160020"/>
                  </a:lnTo>
                  <a:lnTo>
                    <a:pt x="490982" y="165100"/>
                  </a:lnTo>
                  <a:lnTo>
                    <a:pt x="492467" y="166370"/>
                  </a:lnTo>
                  <a:lnTo>
                    <a:pt x="489483" y="167640"/>
                  </a:lnTo>
                  <a:lnTo>
                    <a:pt x="489877" y="166370"/>
                  </a:lnTo>
                  <a:lnTo>
                    <a:pt x="490054" y="165785"/>
                  </a:lnTo>
                  <a:lnTo>
                    <a:pt x="489267" y="166370"/>
                  </a:lnTo>
                  <a:lnTo>
                    <a:pt x="486143" y="166370"/>
                  </a:lnTo>
                  <a:lnTo>
                    <a:pt x="487133" y="165100"/>
                  </a:lnTo>
                  <a:lnTo>
                    <a:pt x="488416" y="162560"/>
                  </a:lnTo>
                  <a:lnTo>
                    <a:pt x="485076" y="161290"/>
                  </a:lnTo>
                  <a:lnTo>
                    <a:pt x="483577" y="162560"/>
                  </a:lnTo>
                  <a:lnTo>
                    <a:pt x="484365" y="166370"/>
                  </a:lnTo>
                  <a:lnTo>
                    <a:pt x="483006" y="168910"/>
                  </a:lnTo>
                  <a:lnTo>
                    <a:pt x="482447" y="171450"/>
                  </a:lnTo>
                  <a:lnTo>
                    <a:pt x="485648" y="171450"/>
                  </a:lnTo>
                  <a:lnTo>
                    <a:pt x="484428" y="173990"/>
                  </a:lnTo>
                  <a:lnTo>
                    <a:pt x="484149" y="173990"/>
                  </a:lnTo>
                  <a:lnTo>
                    <a:pt x="482447" y="171450"/>
                  </a:lnTo>
                  <a:lnTo>
                    <a:pt x="481228" y="171450"/>
                  </a:lnTo>
                  <a:lnTo>
                    <a:pt x="479882" y="172720"/>
                  </a:lnTo>
                  <a:lnTo>
                    <a:pt x="480733" y="172720"/>
                  </a:lnTo>
                  <a:lnTo>
                    <a:pt x="481939" y="173990"/>
                  </a:lnTo>
                  <a:lnTo>
                    <a:pt x="480669" y="175260"/>
                  </a:lnTo>
                  <a:lnTo>
                    <a:pt x="477608" y="176530"/>
                  </a:lnTo>
                  <a:lnTo>
                    <a:pt x="474827" y="179070"/>
                  </a:lnTo>
                  <a:lnTo>
                    <a:pt x="472274" y="181610"/>
                  </a:lnTo>
                  <a:lnTo>
                    <a:pt x="467715" y="185420"/>
                  </a:lnTo>
                  <a:lnTo>
                    <a:pt x="466293" y="186690"/>
                  </a:lnTo>
                  <a:lnTo>
                    <a:pt x="462813" y="189230"/>
                  </a:lnTo>
                  <a:lnTo>
                    <a:pt x="460032" y="186690"/>
                  </a:lnTo>
                  <a:lnTo>
                    <a:pt x="459460" y="187960"/>
                  </a:lnTo>
                  <a:lnTo>
                    <a:pt x="460171" y="189230"/>
                  </a:lnTo>
                  <a:lnTo>
                    <a:pt x="461594" y="190500"/>
                  </a:lnTo>
                  <a:lnTo>
                    <a:pt x="459752" y="191770"/>
                  </a:lnTo>
                  <a:lnTo>
                    <a:pt x="458393" y="191770"/>
                  </a:lnTo>
                  <a:lnTo>
                    <a:pt x="458685" y="189230"/>
                  </a:lnTo>
                  <a:lnTo>
                    <a:pt x="457047" y="189230"/>
                  </a:lnTo>
                  <a:lnTo>
                    <a:pt x="457187" y="191770"/>
                  </a:lnTo>
                  <a:lnTo>
                    <a:pt x="458749" y="193040"/>
                  </a:lnTo>
                  <a:lnTo>
                    <a:pt x="458114" y="194310"/>
                  </a:lnTo>
                  <a:lnTo>
                    <a:pt x="456336" y="195580"/>
                  </a:lnTo>
                  <a:lnTo>
                    <a:pt x="456692" y="193040"/>
                  </a:lnTo>
                  <a:lnTo>
                    <a:pt x="454482" y="195580"/>
                  </a:lnTo>
                  <a:lnTo>
                    <a:pt x="451637" y="195580"/>
                  </a:lnTo>
                  <a:lnTo>
                    <a:pt x="449364" y="198120"/>
                  </a:lnTo>
                  <a:lnTo>
                    <a:pt x="447802" y="199059"/>
                  </a:lnTo>
                  <a:lnTo>
                    <a:pt x="447802" y="203200"/>
                  </a:lnTo>
                  <a:lnTo>
                    <a:pt x="445947" y="204470"/>
                  </a:lnTo>
                  <a:lnTo>
                    <a:pt x="444169" y="205740"/>
                  </a:lnTo>
                  <a:lnTo>
                    <a:pt x="442175" y="207010"/>
                  </a:lnTo>
                  <a:lnTo>
                    <a:pt x="444881" y="203200"/>
                  </a:lnTo>
                  <a:lnTo>
                    <a:pt x="447446" y="201930"/>
                  </a:lnTo>
                  <a:lnTo>
                    <a:pt x="446163" y="203200"/>
                  </a:lnTo>
                  <a:lnTo>
                    <a:pt x="447802" y="203200"/>
                  </a:lnTo>
                  <a:lnTo>
                    <a:pt x="447802" y="199059"/>
                  </a:lnTo>
                  <a:lnTo>
                    <a:pt x="447230" y="199390"/>
                  </a:lnTo>
                  <a:lnTo>
                    <a:pt x="440537" y="204470"/>
                  </a:lnTo>
                  <a:lnTo>
                    <a:pt x="439826" y="205740"/>
                  </a:lnTo>
                  <a:lnTo>
                    <a:pt x="438048" y="207010"/>
                  </a:lnTo>
                  <a:lnTo>
                    <a:pt x="436981" y="207010"/>
                  </a:lnTo>
                  <a:lnTo>
                    <a:pt x="435991" y="208280"/>
                  </a:lnTo>
                  <a:lnTo>
                    <a:pt x="435063" y="207010"/>
                  </a:lnTo>
                  <a:lnTo>
                    <a:pt x="434289" y="208280"/>
                  </a:lnTo>
                  <a:lnTo>
                    <a:pt x="433362" y="209550"/>
                  </a:lnTo>
                  <a:lnTo>
                    <a:pt x="431584" y="215900"/>
                  </a:lnTo>
                  <a:lnTo>
                    <a:pt x="427164" y="217170"/>
                  </a:lnTo>
                  <a:lnTo>
                    <a:pt x="416788" y="222250"/>
                  </a:lnTo>
                  <a:lnTo>
                    <a:pt x="410883" y="226060"/>
                  </a:lnTo>
                  <a:lnTo>
                    <a:pt x="402272" y="229870"/>
                  </a:lnTo>
                  <a:lnTo>
                    <a:pt x="400418" y="231140"/>
                  </a:lnTo>
                  <a:lnTo>
                    <a:pt x="398145" y="232410"/>
                  </a:lnTo>
                  <a:lnTo>
                    <a:pt x="397294" y="228600"/>
                  </a:lnTo>
                  <a:lnTo>
                    <a:pt x="401485" y="229870"/>
                  </a:lnTo>
                  <a:lnTo>
                    <a:pt x="402056" y="227330"/>
                  </a:lnTo>
                  <a:lnTo>
                    <a:pt x="399643" y="227330"/>
                  </a:lnTo>
                  <a:lnTo>
                    <a:pt x="397217" y="228600"/>
                  </a:lnTo>
                  <a:lnTo>
                    <a:pt x="392379" y="231140"/>
                  </a:lnTo>
                  <a:lnTo>
                    <a:pt x="384771" y="234950"/>
                  </a:lnTo>
                  <a:lnTo>
                    <a:pt x="376948" y="236220"/>
                  </a:lnTo>
                  <a:lnTo>
                    <a:pt x="373748" y="237490"/>
                  </a:lnTo>
                  <a:lnTo>
                    <a:pt x="370903" y="238760"/>
                  </a:lnTo>
                  <a:lnTo>
                    <a:pt x="364363" y="241300"/>
                  </a:lnTo>
                  <a:lnTo>
                    <a:pt x="360730" y="242570"/>
                  </a:lnTo>
                  <a:lnTo>
                    <a:pt x="357174" y="242570"/>
                  </a:lnTo>
                  <a:lnTo>
                    <a:pt x="337235" y="245110"/>
                  </a:lnTo>
                  <a:lnTo>
                    <a:pt x="317233" y="246380"/>
                  </a:lnTo>
                  <a:lnTo>
                    <a:pt x="277075" y="246380"/>
                  </a:lnTo>
                  <a:lnTo>
                    <a:pt x="247129" y="243840"/>
                  </a:lnTo>
                  <a:lnTo>
                    <a:pt x="232244" y="241300"/>
                  </a:lnTo>
                  <a:lnTo>
                    <a:pt x="217385" y="240030"/>
                  </a:lnTo>
                  <a:lnTo>
                    <a:pt x="177152" y="229870"/>
                  </a:lnTo>
                  <a:lnTo>
                    <a:pt x="157670" y="223520"/>
                  </a:lnTo>
                  <a:lnTo>
                    <a:pt x="138709" y="214630"/>
                  </a:lnTo>
                  <a:lnTo>
                    <a:pt x="128955" y="210820"/>
                  </a:lnTo>
                  <a:lnTo>
                    <a:pt x="119418" y="204470"/>
                  </a:lnTo>
                  <a:lnTo>
                    <a:pt x="110121" y="199390"/>
                  </a:lnTo>
                  <a:lnTo>
                    <a:pt x="101079" y="193040"/>
                  </a:lnTo>
                  <a:lnTo>
                    <a:pt x="96964" y="189230"/>
                  </a:lnTo>
                  <a:lnTo>
                    <a:pt x="92760" y="186690"/>
                  </a:lnTo>
                  <a:lnTo>
                    <a:pt x="88773" y="182880"/>
                  </a:lnTo>
                  <a:lnTo>
                    <a:pt x="84658" y="180340"/>
                  </a:lnTo>
                  <a:lnTo>
                    <a:pt x="80454" y="176530"/>
                  </a:lnTo>
                  <a:lnTo>
                    <a:pt x="76403" y="172720"/>
                  </a:lnTo>
                  <a:lnTo>
                    <a:pt x="72351" y="170180"/>
                  </a:lnTo>
                  <a:lnTo>
                    <a:pt x="56984" y="154940"/>
                  </a:lnTo>
                  <a:lnTo>
                    <a:pt x="49580" y="147320"/>
                  </a:lnTo>
                  <a:lnTo>
                    <a:pt x="46024" y="143510"/>
                  </a:lnTo>
                  <a:lnTo>
                    <a:pt x="42329" y="139700"/>
                  </a:lnTo>
                  <a:lnTo>
                    <a:pt x="73418" y="95250"/>
                  </a:lnTo>
                  <a:lnTo>
                    <a:pt x="97243" y="72390"/>
                  </a:lnTo>
                  <a:lnTo>
                    <a:pt x="102362" y="67310"/>
                  </a:lnTo>
                  <a:lnTo>
                    <a:pt x="107188" y="62230"/>
                  </a:lnTo>
                  <a:lnTo>
                    <a:pt x="112445" y="58420"/>
                  </a:lnTo>
                  <a:lnTo>
                    <a:pt x="117856" y="54610"/>
                  </a:lnTo>
                  <a:lnTo>
                    <a:pt x="128524" y="46990"/>
                  </a:lnTo>
                  <a:lnTo>
                    <a:pt x="133997" y="44450"/>
                  </a:lnTo>
                  <a:lnTo>
                    <a:pt x="139674" y="40640"/>
                  </a:lnTo>
                  <a:lnTo>
                    <a:pt x="145542" y="38100"/>
                  </a:lnTo>
                  <a:lnTo>
                    <a:pt x="150025" y="35560"/>
                  </a:lnTo>
                  <a:lnTo>
                    <a:pt x="158775" y="30480"/>
                  </a:lnTo>
                  <a:lnTo>
                    <a:pt x="166649" y="26670"/>
                  </a:lnTo>
                  <a:lnTo>
                    <a:pt x="174790" y="24130"/>
                  </a:lnTo>
                  <a:lnTo>
                    <a:pt x="183057" y="20320"/>
                  </a:lnTo>
                  <a:lnTo>
                    <a:pt x="191287" y="17780"/>
                  </a:lnTo>
                  <a:lnTo>
                    <a:pt x="198920" y="15240"/>
                  </a:lnTo>
                  <a:lnTo>
                    <a:pt x="206705" y="13970"/>
                  </a:lnTo>
                  <a:lnTo>
                    <a:pt x="222440" y="10160"/>
                  </a:lnTo>
                  <a:lnTo>
                    <a:pt x="246621" y="7620"/>
                  </a:lnTo>
                  <a:lnTo>
                    <a:pt x="258762" y="7620"/>
                  </a:lnTo>
                  <a:lnTo>
                    <a:pt x="270954" y="8890"/>
                  </a:lnTo>
                  <a:lnTo>
                    <a:pt x="304584" y="13970"/>
                  </a:lnTo>
                  <a:lnTo>
                    <a:pt x="321157" y="19050"/>
                  </a:lnTo>
                  <a:lnTo>
                    <a:pt x="371475" y="30480"/>
                  </a:lnTo>
                  <a:lnTo>
                    <a:pt x="382917" y="31750"/>
                  </a:lnTo>
                  <a:lnTo>
                    <a:pt x="386842" y="34290"/>
                  </a:lnTo>
                  <a:lnTo>
                    <a:pt x="391388" y="34290"/>
                  </a:lnTo>
                  <a:lnTo>
                    <a:pt x="393382" y="33020"/>
                  </a:lnTo>
                  <a:lnTo>
                    <a:pt x="411530" y="35560"/>
                  </a:lnTo>
                  <a:lnTo>
                    <a:pt x="429717" y="36830"/>
                  </a:lnTo>
                  <a:lnTo>
                    <a:pt x="466217" y="36830"/>
                  </a:lnTo>
                  <a:lnTo>
                    <a:pt x="468922" y="38100"/>
                  </a:lnTo>
                  <a:lnTo>
                    <a:pt x="470636" y="40640"/>
                  </a:lnTo>
                  <a:lnTo>
                    <a:pt x="470992" y="39370"/>
                  </a:lnTo>
                  <a:lnTo>
                    <a:pt x="470700" y="36830"/>
                  </a:lnTo>
                  <a:lnTo>
                    <a:pt x="474116" y="36830"/>
                  </a:lnTo>
                  <a:lnTo>
                    <a:pt x="494322" y="35560"/>
                  </a:lnTo>
                  <a:lnTo>
                    <a:pt x="494753" y="35560"/>
                  </a:lnTo>
                  <a:lnTo>
                    <a:pt x="496671" y="36830"/>
                  </a:lnTo>
                  <a:lnTo>
                    <a:pt x="498589" y="35560"/>
                  </a:lnTo>
                  <a:lnTo>
                    <a:pt x="500722" y="34290"/>
                  </a:lnTo>
                  <a:lnTo>
                    <a:pt x="498017" y="38100"/>
                  </a:lnTo>
                  <a:lnTo>
                    <a:pt x="502932" y="39370"/>
                  </a:lnTo>
                  <a:lnTo>
                    <a:pt x="501294" y="40640"/>
                  </a:lnTo>
                  <a:lnTo>
                    <a:pt x="503428" y="40640"/>
                  </a:lnTo>
                  <a:lnTo>
                    <a:pt x="502932" y="41910"/>
                  </a:lnTo>
                  <a:lnTo>
                    <a:pt x="503212" y="43180"/>
                  </a:lnTo>
                  <a:lnTo>
                    <a:pt x="503859" y="46990"/>
                  </a:lnTo>
                  <a:lnTo>
                    <a:pt x="505841" y="49530"/>
                  </a:lnTo>
                  <a:lnTo>
                    <a:pt x="506628" y="52070"/>
                  </a:lnTo>
                  <a:lnTo>
                    <a:pt x="508266" y="53340"/>
                  </a:lnTo>
                  <a:lnTo>
                    <a:pt x="511530" y="53340"/>
                  </a:lnTo>
                  <a:lnTo>
                    <a:pt x="513308" y="54610"/>
                  </a:lnTo>
                  <a:lnTo>
                    <a:pt x="514172" y="53340"/>
                  </a:lnTo>
                  <a:lnTo>
                    <a:pt x="514235" y="52070"/>
                  </a:lnTo>
                  <a:lnTo>
                    <a:pt x="511886" y="46990"/>
                  </a:lnTo>
                  <a:lnTo>
                    <a:pt x="510971" y="46990"/>
                  </a:lnTo>
                  <a:lnTo>
                    <a:pt x="508127" y="52070"/>
                  </a:lnTo>
                  <a:lnTo>
                    <a:pt x="506056" y="45720"/>
                  </a:lnTo>
                  <a:lnTo>
                    <a:pt x="504926" y="43180"/>
                  </a:lnTo>
                  <a:lnTo>
                    <a:pt x="504990" y="39370"/>
                  </a:lnTo>
                  <a:lnTo>
                    <a:pt x="506196" y="36830"/>
                  </a:lnTo>
                  <a:lnTo>
                    <a:pt x="503351" y="36830"/>
                  </a:lnTo>
                  <a:lnTo>
                    <a:pt x="503643" y="34290"/>
                  </a:lnTo>
                  <a:lnTo>
                    <a:pt x="516305" y="34290"/>
                  </a:lnTo>
                  <a:lnTo>
                    <a:pt x="517296" y="35560"/>
                  </a:lnTo>
                  <a:lnTo>
                    <a:pt x="518083" y="35560"/>
                  </a:lnTo>
                  <a:lnTo>
                    <a:pt x="518718" y="34290"/>
                  </a:lnTo>
                  <a:lnTo>
                    <a:pt x="519785" y="34290"/>
                  </a:lnTo>
                  <a:lnTo>
                    <a:pt x="530745" y="33020"/>
                  </a:lnTo>
                  <a:lnTo>
                    <a:pt x="530313" y="34290"/>
                  </a:lnTo>
                  <a:lnTo>
                    <a:pt x="530529" y="38100"/>
                  </a:lnTo>
                  <a:lnTo>
                    <a:pt x="532091" y="36830"/>
                  </a:lnTo>
                  <a:lnTo>
                    <a:pt x="533234" y="36830"/>
                  </a:lnTo>
                  <a:lnTo>
                    <a:pt x="534162" y="35560"/>
                  </a:lnTo>
                  <a:lnTo>
                    <a:pt x="533806" y="34290"/>
                  </a:lnTo>
                  <a:lnTo>
                    <a:pt x="533806" y="33020"/>
                  </a:lnTo>
                  <a:lnTo>
                    <a:pt x="534797" y="34290"/>
                  </a:lnTo>
                  <a:lnTo>
                    <a:pt x="536003" y="35560"/>
                  </a:lnTo>
                  <a:lnTo>
                    <a:pt x="536790" y="33020"/>
                  </a:lnTo>
                  <a:lnTo>
                    <a:pt x="537997" y="31750"/>
                  </a:lnTo>
                  <a:lnTo>
                    <a:pt x="551827" y="30480"/>
                  </a:lnTo>
                  <a:lnTo>
                    <a:pt x="558711" y="30480"/>
                  </a:lnTo>
                  <a:lnTo>
                    <a:pt x="567588" y="29210"/>
                  </a:lnTo>
                  <a:lnTo>
                    <a:pt x="567880" y="30480"/>
                  </a:lnTo>
                  <a:lnTo>
                    <a:pt x="567880" y="17780"/>
                  </a:lnTo>
                  <a:lnTo>
                    <a:pt x="563753" y="17780"/>
                  </a:lnTo>
                  <a:lnTo>
                    <a:pt x="559269" y="19050"/>
                  </a:lnTo>
                  <a:lnTo>
                    <a:pt x="477329" y="25400"/>
                  </a:lnTo>
                  <a:lnTo>
                    <a:pt x="460070" y="25400"/>
                  </a:lnTo>
                  <a:lnTo>
                    <a:pt x="442810" y="26670"/>
                  </a:lnTo>
                  <a:lnTo>
                    <a:pt x="425538" y="25400"/>
                  </a:lnTo>
                  <a:lnTo>
                    <a:pt x="421411" y="25400"/>
                  </a:lnTo>
                  <a:lnTo>
                    <a:pt x="419696" y="24130"/>
                  </a:lnTo>
                  <a:lnTo>
                    <a:pt x="418058" y="24130"/>
                  </a:lnTo>
                  <a:lnTo>
                    <a:pt x="416636" y="25400"/>
                  </a:lnTo>
                  <a:lnTo>
                    <a:pt x="411734" y="25400"/>
                  </a:lnTo>
                  <a:lnTo>
                    <a:pt x="406819" y="24130"/>
                  </a:lnTo>
                  <a:lnTo>
                    <a:pt x="401993" y="24130"/>
                  </a:lnTo>
                  <a:lnTo>
                    <a:pt x="388048" y="22860"/>
                  </a:lnTo>
                  <a:lnTo>
                    <a:pt x="346646" y="15240"/>
                  </a:lnTo>
                  <a:lnTo>
                    <a:pt x="327952" y="10160"/>
                  </a:lnTo>
                  <a:lnTo>
                    <a:pt x="315468" y="7620"/>
                  </a:lnTo>
                  <a:lnTo>
                    <a:pt x="290372" y="2540"/>
                  </a:lnTo>
                  <a:lnTo>
                    <a:pt x="271246" y="0"/>
                  </a:lnTo>
                  <a:lnTo>
                    <a:pt x="228066" y="0"/>
                  </a:lnTo>
                  <a:lnTo>
                    <a:pt x="220878" y="2540"/>
                  </a:lnTo>
                  <a:lnTo>
                    <a:pt x="213410" y="3810"/>
                  </a:lnTo>
                  <a:lnTo>
                    <a:pt x="161696" y="21590"/>
                  </a:lnTo>
                  <a:lnTo>
                    <a:pt x="121691" y="45720"/>
                  </a:lnTo>
                  <a:lnTo>
                    <a:pt x="105003" y="58420"/>
                  </a:lnTo>
                  <a:lnTo>
                    <a:pt x="99809" y="59690"/>
                  </a:lnTo>
                  <a:lnTo>
                    <a:pt x="95465" y="63500"/>
                  </a:lnTo>
                  <a:lnTo>
                    <a:pt x="86017" y="72390"/>
                  </a:lnTo>
                  <a:lnTo>
                    <a:pt x="76911" y="80010"/>
                  </a:lnTo>
                  <a:lnTo>
                    <a:pt x="68122" y="88900"/>
                  </a:lnTo>
                  <a:lnTo>
                    <a:pt x="59690" y="97790"/>
                  </a:lnTo>
                  <a:lnTo>
                    <a:pt x="55918" y="102870"/>
                  </a:lnTo>
                  <a:lnTo>
                    <a:pt x="52425" y="106680"/>
                  </a:lnTo>
                  <a:lnTo>
                    <a:pt x="48869" y="111760"/>
                  </a:lnTo>
                  <a:lnTo>
                    <a:pt x="44170" y="111760"/>
                  </a:lnTo>
                  <a:lnTo>
                    <a:pt x="43675" y="114300"/>
                  </a:lnTo>
                  <a:lnTo>
                    <a:pt x="46101" y="114300"/>
                  </a:lnTo>
                  <a:lnTo>
                    <a:pt x="44958" y="116840"/>
                  </a:lnTo>
                  <a:lnTo>
                    <a:pt x="40690" y="121920"/>
                  </a:lnTo>
                  <a:lnTo>
                    <a:pt x="32156" y="134620"/>
                  </a:lnTo>
                  <a:lnTo>
                    <a:pt x="30378" y="138430"/>
                  </a:lnTo>
                  <a:lnTo>
                    <a:pt x="30518" y="139700"/>
                  </a:lnTo>
                  <a:lnTo>
                    <a:pt x="32651" y="140970"/>
                  </a:lnTo>
                  <a:lnTo>
                    <a:pt x="33007" y="142240"/>
                  </a:lnTo>
                  <a:lnTo>
                    <a:pt x="36855" y="147320"/>
                  </a:lnTo>
                  <a:lnTo>
                    <a:pt x="42468" y="151130"/>
                  </a:lnTo>
                  <a:lnTo>
                    <a:pt x="45173" y="157480"/>
                  </a:lnTo>
                  <a:lnTo>
                    <a:pt x="45745" y="157480"/>
                  </a:lnTo>
                  <a:lnTo>
                    <a:pt x="48374" y="158750"/>
                  </a:lnTo>
                  <a:lnTo>
                    <a:pt x="53352" y="163830"/>
                  </a:lnTo>
                  <a:lnTo>
                    <a:pt x="58115" y="168910"/>
                  </a:lnTo>
                  <a:lnTo>
                    <a:pt x="63246" y="173990"/>
                  </a:lnTo>
                  <a:lnTo>
                    <a:pt x="68656" y="179070"/>
                  </a:lnTo>
                  <a:lnTo>
                    <a:pt x="74155" y="184150"/>
                  </a:lnTo>
                  <a:lnTo>
                    <a:pt x="79768" y="189230"/>
                  </a:lnTo>
                  <a:lnTo>
                    <a:pt x="85509" y="193040"/>
                  </a:lnTo>
                  <a:lnTo>
                    <a:pt x="94602" y="200660"/>
                  </a:lnTo>
                  <a:lnTo>
                    <a:pt x="130937" y="223520"/>
                  </a:lnTo>
                  <a:lnTo>
                    <a:pt x="154584" y="233680"/>
                  </a:lnTo>
                  <a:lnTo>
                    <a:pt x="164541" y="237490"/>
                  </a:lnTo>
                  <a:lnTo>
                    <a:pt x="167170" y="238760"/>
                  </a:lnTo>
                  <a:lnTo>
                    <a:pt x="181902" y="242570"/>
                  </a:lnTo>
                  <a:lnTo>
                    <a:pt x="196481" y="247650"/>
                  </a:lnTo>
                  <a:lnTo>
                    <a:pt x="201523" y="250190"/>
                  </a:lnTo>
                  <a:lnTo>
                    <a:pt x="207010" y="250190"/>
                  </a:lnTo>
                  <a:lnTo>
                    <a:pt x="212344" y="251460"/>
                  </a:lnTo>
                  <a:lnTo>
                    <a:pt x="219671" y="251460"/>
                  </a:lnTo>
                  <a:lnTo>
                    <a:pt x="382981" y="251460"/>
                  </a:lnTo>
                  <a:lnTo>
                    <a:pt x="389255" y="250190"/>
                  </a:lnTo>
                  <a:lnTo>
                    <a:pt x="398538" y="246380"/>
                  </a:lnTo>
                  <a:lnTo>
                    <a:pt x="413842" y="240030"/>
                  </a:lnTo>
                  <a:lnTo>
                    <a:pt x="425805" y="233680"/>
                  </a:lnTo>
                  <a:lnTo>
                    <a:pt x="428142" y="232410"/>
                  </a:lnTo>
                  <a:lnTo>
                    <a:pt x="437489" y="227330"/>
                  </a:lnTo>
                  <a:lnTo>
                    <a:pt x="474167" y="201930"/>
                  </a:lnTo>
                  <a:lnTo>
                    <a:pt x="486778" y="191770"/>
                  </a:lnTo>
                  <a:lnTo>
                    <a:pt x="489343" y="189230"/>
                  </a:lnTo>
                  <a:lnTo>
                    <a:pt x="502145" y="176530"/>
                  </a:lnTo>
                  <a:lnTo>
                    <a:pt x="504494" y="173990"/>
                  </a:lnTo>
                  <a:lnTo>
                    <a:pt x="510374" y="167640"/>
                  </a:lnTo>
                  <a:lnTo>
                    <a:pt x="517436" y="160020"/>
                  </a:lnTo>
                  <a:lnTo>
                    <a:pt x="519150" y="158750"/>
                  </a:lnTo>
                  <a:lnTo>
                    <a:pt x="520001" y="157480"/>
                  </a:lnTo>
                  <a:lnTo>
                    <a:pt x="521284" y="154940"/>
                  </a:lnTo>
                  <a:lnTo>
                    <a:pt x="526618" y="148590"/>
                  </a:lnTo>
                  <a:lnTo>
                    <a:pt x="530174" y="142240"/>
                  </a:lnTo>
                  <a:lnTo>
                    <a:pt x="530885" y="140970"/>
                  </a:lnTo>
                  <a:lnTo>
                    <a:pt x="538353" y="128270"/>
                  </a:lnTo>
                  <a:lnTo>
                    <a:pt x="539775" y="125730"/>
                  </a:lnTo>
                  <a:lnTo>
                    <a:pt x="544042" y="118110"/>
                  </a:lnTo>
                  <a:lnTo>
                    <a:pt x="544474" y="116840"/>
                  </a:lnTo>
                  <a:lnTo>
                    <a:pt x="544537" y="115570"/>
                  </a:lnTo>
                  <a:lnTo>
                    <a:pt x="546392" y="116840"/>
                  </a:lnTo>
                  <a:lnTo>
                    <a:pt x="547027" y="115570"/>
                  </a:lnTo>
                  <a:lnTo>
                    <a:pt x="547243" y="111760"/>
                  </a:lnTo>
                  <a:lnTo>
                    <a:pt x="548093" y="110490"/>
                  </a:lnTo>
                  <a:lnTo>
                    <a:pt x="549808" y="107950"/>
                  </a:lnTo>
                  <a:lnTo>
                    <a:pt x="550532" y="106680"/>
                  </a:lnTo>
                  <a:lnTo>
                    <a:pt x="552704" y="102870"/>
                  </a:lnTo>
                  <a:lnTo>
                    <a:pt x="557047" y="95250"/>
                  </a:lnTo>
                  <a:lnTo>
                    <a:pt x="562686" y="83820"/>
                  </a:lnTo>
                  <a:lnTo>
                    <a:pt x="563930" y="81280"/>
                  </a:lnTo>
                  <a:lnTo>
                    <a:pt x="565175" y="78740"/>
                  </a:lnTo>
                  <a:lnTo>
                    <a:pt x="579120" y="39370"/>
                  </a:lnTo>
                  <a:lnTo>
                    <a:pt x="579589" y="33020"/>
                  </a:lnTo>
                  <a:lnTo>
                    <a:pt x="579704" y="2921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6" name="Google Shape;3816;g2b5c250f245_0_726"/>
            <p:cNvSpPr/>
            <p:nvPr/>
          </p:nvSpPr>
          <p:spPr>
            <a:xfrm>
              <a:off x="1681467" y="8058047"/>
              <a:ext cx="477519" cy="171450"/>
            </a:xfrm>
            <a:custGeom>
              <a:rect b="b" l="l" r="r" t="t"/>
              <a:pathLst>
                <a:path extrusionOk="0" h="171450" w="477519">
                  <a:moveTo>
                    <a:pt x="6324" y="71589"/>
                  </a:moveTo>
                  <a:lnTo>
                    <a:pt x="2273" y="71450"/>
                  </a:lnTo>
                  <a:lnTo>
                    <a:pt x="2273" y="69100"/>
                  </a:lnTo>
                  <a:lnTo>
                    <a:pt x="0" y="71729"/>
                  </a:lnTo>
                  <a:lnTo>
                    <a:pt x="1346" y="72656"/>
                  </a:lnTo>
                  <a:lnTo>
                    <a:pt x="4699" y="74434"/>
                  </a:lnTo>
                  <a:lnTo>
                    <a:pt x="4191" y="73367"/>
                  </a:lnTo>
                  <a:lnTo>
                    <a:pt x="6324" y="71589"/>
                  </a:lnTo>
                  <a:close/>
                </a:path>
                <a:path extrusionOk="0" h="171450" w="477519">
                  <a:moveTo>
                    <a:pt x="7467" y="69100"/>
                  </a:moveTo>
                  <a:lnTo>
                    <a:pt x="6540" y="68110"/>
                  </a:lnTo>
                  <a:lnTo>
                    <a:pt x="5334" y="68821"/>
                  </a:lnTo>
                  <a:lnTo>
                    <a:pt x="3276" y="67678"/>
                  </a:lnTo>
                  <a:lnTo>
                    <a:pt x="2844" y="69456"/>
                  </a:lnTo>
                  <a:lnTo>
                    <a:pt x="4902" y="70739"/>
                  </a:lnTo>
                  <a:lnTo>
                    <a:pt x="6261" y="70878"/>
                  </a:lnTo>
                  <a:lnTo>
                    <a:pt x="7467" y="70815"/>
                  </a:lnTo>
                  <a:lnTo>
                    <a:pt x="7467" y="69100"/>
                  </a:lnTo>
                  <a:close/>
                </a:path>
                <a:path extrusionOk="0" h="171450" w="477519">
                  <a:moveTo>
                    <a:pt x="11163" y="102489"/>
                  </a:moveTo>
                  <a:lnTo>
                    <a:pt x="10744" y="101498"/>
                  </a:lnTo>
                  <a:lnTo>
                    <a:pt x="9880" y="100634"/>
                  </a:lnTo>
                  <a:lnTo>
                    <a:pt x="10312" y="98869"/>
                  </a:lnTo>
                  <a:lnTo>
                    <a:pt x="9321" y="97510"/>
                  </a:lnTo>
                  <a:lnTo>
                    <a:pt x="7327" y="99288"/>
                  </a:lnTo>
                  <a:lnTo>
                    <a:pt x="7327" y="101066"/>
                  </a:lnTo>
                  <a:lnTo>
                    <a:pt x="7962" y="102552"/>
                  </a:lnTo>
                  <a:lnTo>
                    <a:pt x="9245" y="103835"/>
                  </a:lnTo>
                  <a:lnTo>
                    <a:pt x="11023" y="104267"/>
                  </a:lnTo>
                  <a:lnTo>
                    <a:pt x="11163" y="102489"/>
                  </a:lnTo>
                  <a:close/>
                </a:path>
                <a:path extrusionOk="0" h="171450" w="477519">
                  <a:moveTo>
                    <a:pt x="23469" y="68745"/>
                  </a:moveTo>
                  <a:lnTo>
                    <a:pt x="23114" y="67398"/>
                  </a:lnTo>
                  <a:lnTo>
                    <a:pt x="21907" y="67970"/>
                  </a:lnTo>
                  <a:lnTo>
                    <a:pt x="19850" y="69316"/>
                  </a:lnTo>
                  <a:lnTo>
                    <a:pt x="17145" y="69456"/>
                  </a:lnTo>
                  <a:lnTo>
                    <a:pt x="17856" y="71374"/>
                  </a:lnTo>
                  <a:lnTo>
                    <a:pt x="17780" y="73291"/>
                  </a:lnTo>
                  <a:lnTo>
                    <a:pt x="19342" y="72085"/>
                  </a:lnTo>
                  <a:lnTo>
                    <a:pt x="20205" y="70523"/>
                  </a:lnTo>
                  <a:lnTo>
                    <a:pt x="22186" y="70459"/>
                  </a:lnTo>
                  <a:lnTo>
                    <a:pt x="23469" y="68745"/>
                  </a:lnTo>
                  <a:close/>
                </a:path>
                <a:path extrusionOk="0" h="171450" w="477519">
                  <a:moveTo>
                    <a:pt x="26822" y="124929"/>
                  </a:moveTo>
                  <a:lnTo>
                    <a:pt x="25400" y="122656"/>
                  </a:lnTo>
                  <a:lnTo>
                    <a:pt x="24117" y="122796"/>
                  </a:lnTo>
                  <a:lnTo>
                    <a:pt x="24180" y="125145"/>
                  </a:lnTo>
                  <a:lnTo>
                    <a:pt x="22542" y="126847"/>
                  </a:lnTo>
                  <a:lnTo>
                    <a:pt x="22047" y="129400"/>
                  </a:lnTo>
                  <a:lnTo>
                    <a:pt x="23761" y="128765"/>
                  </a:lnTo>
                  <a:lnTo>
                    <a:pt x="24180" y="126987"/>
                  </a:lnTo>
                  <a:lnTo>
                    <a:pt x="25539" y="126568"/>
                  </a:lnTo>
                  <a:lnTo>
                    <a:pt x="26822" y="124929"/>
                  </a:lnTo>
                  <a:close/>
                </a:path>
                <a:path extrusionOk="0" h="171450" w="477519">
                  <a:moveTo>
                    <a:pt x="32575" y="136931"/>
                  </a:moveTo>
                  <a:lnTo>
                    <a:pt x="32080" y="134594"/>
                  </a:lnTo>
                  <a:lnTo>
                    <a:pt x="30581" y="134302"/>
                  </a:lnTo>
                  <a:lnTo>
                    <a:pt x="28244" y="136296"/>
                  </a:lnTo>
                  <a:lnTo>
                    <a:pt x="30937" y="138137"/>
                  </a:lnTo>
                  <a:lnTo>
                    <a:pt x="32296" y="138353"/>
                  </a:lnTo>
                  <a:lnTo>
                    <a:pt x="32575" y="136931"/>
                  </a:lnTo>
                  <a:close/>
                </a:path>
                <a:path extrusionOk="0" h="171450" w="477519">
                  <a:moveTo>
                    <a:pt x="32715" y="87858"/>
                  </a:moveTo>
                  <a:lnTo>
                    <a:pt x="31013" y="86296"/>
                  </a:lnTo>
                  <a:lnTo>
                    <a:pt x="27533" y="85090"/>
                  </a:lnTo>
                  <a:lnTo>
                    <a:pt x="24828" y="85229"/>
                  </a:lnTo>
                  <a:lnTo>
                    <a:pt x="25895" y="88138"/>
                  </a:lnTo>
                  <a:lnTo>
                    <a:pt x="28956" y="89281"/>
                  </a:lnTo>
                  <a:lnTo>
                    <a:pt x="32715" y="87858"/>
                  </a:lnTo>
                  <a:close/>
                </a:path>
                <a:path extrusionOk="0" h="171450" w="477519">
                  <a:moveTo>
                    <a:pt x="37706" y="100571"/>
                  </a:moveTo>
                  <a:lnTo>
                    <a:pt x="36487" y="98793"/>
                  </a:lnTo>
                  <a:lnTo>
                    <a:pt x="33362" y="97307"/>
                  </a:lnTo>
                  <a:lnTo>
                    <a:pt x="31292" y="101066"/>
                  </a:lnTo>
                  <a:lnTo>
                    <a:pt x="32359" y="101777"/>
                  </a:lnTo>
                  <a:lnTo>
                    <a:pt x="33997" y="101206"/>
                  </a:lnTo>
                  <a:lnTo>
                    <a:pt x="35991" y="102196"/>
                  </a:lnTo>
                  <a:lnTo>
                    <a:pt x="37706" y="100571"/>
                  </a:lnTo>
                  <a:close/>
                </a:path>
                <a:path extrusionOk="0" h="171450" w="477519">
                  <a:moveTo>
                    <a:pt x="43243" y="111798"/>
                  </a:moveTo>
                  <a:lnTo>
                    <a:pt x="42468" y="110794"/>
                  </a:lnTo>
                  <a:lnTo>
                    <a:pt x="40398" y="109372"/>
                  </a:lnTo>
                  <a:lnTo>
                    <a:pt x="38265" y="109943"/>
                  </a:lnTo>
                  <a:lnTo>
                    <a:pt x="39484" y="112001"/>
                  </a:lnTo>
                  <a:lnTo>
                    <a:pt x="43103" y="112217"/>
                  </a:lnTo>
                  <a:lnTo>
                    <a:pt x="43243" y="111798"/>
                  </a:lnTo>
                  <a:close/>
                </a:path>
                <a:path extrusionOk="0" h="171450" w="477519">
                  <a:moveTo>
                    <a:pt x="48082" y="60515"/>
                  </a:moveTo>
                  <a:lnTo>
                    <a:pt x="46951" y="58953"/>
                  </a:lnTo>
                  <a:lnTo>
                    <a:pt x="44462" y="58026"/>
                  </a:lnTo>
                  <a:lnTo>
                    <a:pt x="42748" y="61150"/>
                  </a:lnTo>
                  <a:lnTo>
                    <a:pt x="43599" y="62852"/>
                  </a:lnTo>
                  <a:lnTo>
                    <a:pt x="44958" y="62077"/>
                  </a:lnTo>
                  <a:lnTo>
                    <a:pt x="46596" y="61074"/>
                  </a:lnTo>
                  <a:lnTo>
                    <a:pt x="48082" y="60515"/>
                  </a:lnTo>
                  <a:close/>
                </a:path>
                <a:path extrusionOk="0" h="171450" w="477519">
                  <a:moveTo>
                    <a:pt x="50507" y="57099"/>
                  </a:moveTo>
                  <a:lnTo>
                    <a:pt x="50152" y="54190"/>
                  </a:lnTo>
                  <a:lnTo>
                    <a:pt x="48437" y="54470"/>
                  </a:lnTo>
                  <a:lnTo>
                    <a:pt x="46736" y="54330"/>
                  </a:lnTo>
                  <a:lnTo>
                    <a:pt x="45885" y="55753"/>
                  </a:lnTo>
                  <a:lnTo>
                    <a:pt x="44107" y="56527"/>
                  </a:lnTo>
                  <a:lnTo>
                    <a:pt x="45885" y="57810"/>
                  </a:lnTo>
                  <a:lnTo>
                    <a:pt x="47371" y="57035"/>
                  </a:lnTo>
                  <a:lnTo>
                    <a:pt x="48729" y="57531"/>
                  </a:lnTo>
                  <a:lnTo>
                    <a:pt x="50507" y="57099"/>
                  </a:lnTo>
                  <a:close/>
                </a:path>
                <a:path extrusionOk="0" h="171450" w="477519">
                  <a:moveTo>
                    <a:pt x="50647" y="26987"/>
                  </a:moveTo>
                  <a:lnTo>
                    <a:pt x="48018" y="27406"/>
                  </a:lnTo>
                  <a:lnTo>
                    <a:pt x="46024" y="28968"/>
                  </a:lnTo>
                  <a:lnTo>
                    <a:pt x="45948" y="31038"/>
                  </a:lnTo>
                  <a:lnTo>
                    <a:pt x="47091" y="32245"/>
                  </a:lnTo>
                  <a:lnTo>
                    <a:pt x="48234" y="33591"/>
                  </a:lnTo>
                  <a:lnTo>
                    <a:pt x="50431" y="33375"/>
                  </a:lnTo>
                  <a:lnTo>
                    <a:pt x="48869" y="31178"/>
                  </a:lnTo>
                  <a:lnTo>
                    <a:pt x="49149" y="29400"/>
                  </a:lnTo>
                  <a:lnTo>
                    <a:pt x="50647" y="26987"/>
                  </a:lnTo>
                  <a:close/>
                </a:path>
                <a:path extrusionOk="0" h="171450" w="477519">
                  <a:moveTo>
                    <a:pt x="51435" y="126352"/>
                  </a:moveTo>
                  <a:lnTo>
                    <a:pt x="50927" y="124866"/>
                  </a:lnTo>
                  <a:lnTo>
                    <a:pt x="46812" y="123228"/>
                  </a:lnTo>
                  <a:lnTo>
                    <a:pt x="45237" y="124002"/>
                  </a:lnTo>
                  <a:lnTo>
                    <a:pt x="46024" y="125069"/>
                  </a:lnTo>
                  <a:lnTo>
                    <a:pt x="50012" y="126568"/>
                  </a:lnTo>
                  <a:lnTo>
                    <a:pt x="51435" y="126352"/>
                  </a:lnTo>
                  <a:close/>
                </a:path>
                <a:path extrusionOk="0" h="171450" w="477519">
                  <a:moveTo>
                    <a:pt x="58966" y="41402"/>
                  </a:moveTo>
                  <a:lnTo>
                    <a:pt x="57480" y="38912"/>
                  </a:lnTo>
                  <a:lnTo>
                    <a:pt x="55626" y="40767"/>
                  </a:lnTo>
                  <a:lnTo>
                    <a:pt x="54838" y="42037"/>
                  </a:lnTo>
                  <a:lnTo>
                    <a:pt x="52565" y="43319"/>
                  </a:lnTo>
                  <a:lnTo>
                    <a:pt x="53987" y="43815"/>
                  </a:lnTo>
                  <a:lnTo>
                    <a:pt x="55270" y="44246"/>
                  </a:lnTo>
                  <a:lnTo>
                    <a:pt x="57543" y="45097"/>
                  </a:lnTo>
                  <a:lnTo>
                    <a:pt x="58966" y="44030"/>
                  </a:lnTo>
                  <a:lnTo>
                    <a:pt x="58966" y="41402"/>
                  </a:lnTo>
                  <a:close/>
                </a:path>
                <a:path extrusionOk="0" h="171450" w="477519">
                  <a:moveTo>
                    <a:pt x="62026" y="103619"/>
                  </a:moveTo>
                  <a:lnTo>
                    <a:pt x="61252" y="102908"/>
                  </a:lnTo>
                  <a:lnTo>
                    <a:pt x="60325" y="104686"/>
                  </a:lnTo>
                  <a:lnTo>
                    <a:pt x="58407" y="102768"/>
                  </a:lnTo>
                  <a:lnTo>
                    <a:pt x="57327" y="104267"/>
                  </a:lnTo>
                  <a:lnTo>
                    <a:pt x="59118" y="105397"/>
                  </a:lnTo>
                  <a:lnTo>
                    <a:pt x="60680" y="106680"/>
                  </a:lnTo>
                  <a:lnTo>
                    <a:pt x="62026" y="103619"/>
                  </a:lnTo>
                  <a:close/>
                </a:path>
                <a:path extrusionOk="0" h="171450" w="477519">
                  <a:moveTo>
                    <a:pt x="77177" y="100139"/>
                  </a:moveTo>
                  <a:lnTo>
                    <a:pt x="75755" y="98018"/>
                  </a:lnTo>
                  <a:lnTo>
                    <a:pt x="73837" y="101282"/>
                  </a:lnTo>
                  <a:lnTo>
                    <a:pt x="74625" y="102768"/>
                  </a:lnTo>
                  <a:lnTo>
                    <a:pt x="77177" y="100139"/>
                  </a:lnTo>
                  <a:close/>
                </a:path>
                <a:path extrusionOk="0" h="171450" w="477519">
                  <a:moveTo>
                    <a:pt x="82664" y="16332"/>
                  </a:moveTo>
                  <a:lnTo>
                    <a:pt x="80162" y="14135"/>
                  </a:lnTo>
                  <a:lnTo>
                    <a:pt x="78600" y="15189"/>
                  </a:lnTo>
                  <a:lnTo>
                    <a:pt x="80949" y="17462"/>
                  </a:lnTo>
                  <a:lnTo>
                    <a:pt x="82664" y="16332"/>
                  </a:lnTo>
                  <a:close/>
                </a:path>
                <a:path extrusionOk="0" h="171450" w="477519">
                  <a:moveTo>
                    <a:pt x="85153" y="53479"/>
                  </a:moveTo>
                  <a:lnTo>
                    <a:pt x="84150" y="50711"/>
                  </a:lnTo>
                  <a:lnTo>
                    <a:pt x="83299" y="49784"/>
                  </a:lnTo>
                  <a:lnTo>
                    <a:pt x="82511" y="50850"/>
                  </a:lnTo>
                  <a:lnTo>
                    <a:pt x="81876" y="53047"/>
                  </a:lnTo>
                  <a:lnTo>
                    <a:pt x="81089" y="55676"/>
                  </a:lnTo>
                  <a:lnTo>
                    <a:pt x="83019" y="56248"/>
                  </a:lnTo>
                  <a:lnTo>
                    <a:pt x="85153" y="53479"/>
                  </a:lnTo>
                  <a:close/>
                </a:path>
                <a:path extrusionOk="0" h="171450" w="477519">
                  <a:moveTo>
                    <a:pt x="152869" y="13703"/>
                  </a:moveTo>
                  <a:lnTo>
                    <a:pt x="151091" y="11290"/>
                  </a:lnTo>
                  <a:lnTo>
                    <a:pt x="148463" y="9232"/>
                  </a:lnTo>
                  <a:lnTo>
                    <a:pt x="147955" y="9588"/>
                  </a:lnTo>
                  <a:lnTo>
                    <a:pt x="149313" y="12217"/>
                  </a:lnTo>
                  <a:lnTo>
                    <a:pt x="152158" y="17462"/>
                  </a:lnTo>
                  <a:lnTo>
                    <a:pt x="152869" y="13703"/>
                  </a:lnTo>
                  <a:close/>
                </a:path>
                <a:path extrusionOk="0" h="171450" w="477519">
                  <a:moveTo>
                    <a:pt x="160197" y="92329"/>
                  </a:moveTo>
                  <a:lnTo>
                    <a:pt x="156349" y="91401"/>
                  </a:lnTo>
                  <a:lnTo>
                    <a:pt x="152590" y="91554"/>
                  </a:lnTo>
                  <a:lnTo>
                    <a:pt x="148818" y="92608"/>
                  </a:lnTo>
                  <a:lnTo>
                    <a:pt x="152654" y="93675"/>
                  </a:lnTo>
                  <a:lnTo>
                    <a:pt x="156425" y="93319"/>
                  </a:lnTo>
                  <a:lnTo>
                    <a:pt x="160197" y="92329"/>
                  </a:lnTo>
                  <a:close/>
                </a:path>
                <a:path extrusionOk="0" h="171450" w="477519">
                  <a:moveTo>
                    <a:pt x="185801" y="58445"/>
                  </a:moveTo>
                  <a:lnTo>
                    <a:pt x="185381" y="54965"/>
                  </a:lnTo>
                  <a:lnTo>
                    <a:pt x="184594" y="53263"/>
                  </a:lnTo>
                  <a:lnTo>
                    <a:pt x="182245" y="55321"/>
                  </a:lnTo>
                  <a:lnTo>
                    <a:pt x="182029" y="57810"/>
                  </a:lnTo>
                  <a:lnTo>
                    <a:pt x="183959" y="59309"/>
                  </a:lnTo>
                  <a:lnTo>
                    <a:pt x="185305" y="59804"/>
                  </a:lnTo>
                  <a:lnTo>
                    <a:pt x="185801" y="58445"/>
                  </a:lnTo>
                  <a:close/>
                </a:path>
                <a:path extrusionOk="0" h="171450" w="477519">
                  <a:moveTo>
                    <a:pt x="186651" y="162433"/>
                  </a:moveTo>
                  <a:lnTo>
                    <a:pt x="186372" y="160794"/>
                  </a:lnTo>
                  <a:lnTo>
                    <a:pt x="185305" y="159232"/>
                  </a:lnTo>
                  <a:lnTo>
                    <a:pt x="183527" y="158242"/>
                  </a:lnTo>
                  <a:lnTo>
                    <a:pt x="182956" y="156260"/>
                  </a:lnTo>
                  <a:lnTo>
                    <a:pt x="181610" y="155689"/>
                  </a:lnTo>
                  <a:lnTo>
                    <a:pt x="181038" y="157175"/>
                  </a:lnTo>
                  <a:lnTo>
                    <a:pt x="181317" y="159740"/>
                  </a:lnTo>
                  <a:lnTo>
                    <a:pt x="183172" y="161086"/>
                  </a:lnTo>
                  <a:lnTo>
                    <a:pt x="185089" y="162369"/>
                  </a:lnTo>
                  <a:lnTo>
                    <a:pt x="186651" y="162433"/>
                  </a:lnTo>
                  <a:close/>
                </a:path>
                <a:path extrusionOk="0" h="171450" w="477519">
                  <a:moveTo>
                    <a:pt x="191135" y="5600"/>
                  </a:moveTo>
                  <a:lnTo>
                    <a:pt x="190931" y="2832"/>
                  </a:lnTo>
                  <a:lnTo>
                    <a:pt x="189509" y="1130"/>
                  </a:lnTo>
                  <a:lnTo>
                    <a:pt x="187579" y="711"/>
                  </a:lnTo>
                  <a:lnTo>
                    <a:pt x="185305" y="635"/>
                  </a:lnTo>
                  <a:lnTo>
                    <a:pt x="185801" y="2832"/>
                  </a:lnTo>
                  <a:lnTo>
                    <a:pt x="187299" y="3975"/>
                  </a:lnTo>
                  <a:lnTo>
                    <a:pt x="188722" y="5181"/>
                  </a:lnTo>
                  <a:lnTo>
                    <a:pt x="191135" y="5600"/>
                  </a:lnTo>
                  <a:close/>
                </a:path>
                <a:path extrusionOk="0" h="171450" w="477519">
                  <a:moveTo>
                    <a:pt x="194551" y="27762"/>
                  </a:moveTo>
                  <a:lnTo>
                    <a:pt x="193128" y="25704"/>
                  </a:lnTo>
                  <a:lnTo>
                    <a:pt x="190423" y="23571"/>
                  </a:lnTo>
                  <a:lnTo>
                    <a:pt x="191350" y="26352"/>
                  </a:lnTo>
                  <a:lnTo>
                    <a:pt x="190855" y="28829"/>
                  </a:lnTo>
                  <a:lnTo>
                    <a:pt x="192062" y="29400"/>
                  </a:lnTo>
                  <a:lnTo>
                    <a:pt x="194335" y="28409"/>
                  </a:lnTo>
                  <a:lnTo>
                    <a:pt x="194551" y="27762"/>
                  </a:lnTo>
                  <a:close/>
                </a:path>
                <a:path extrusionOk="0" h="171450" w="477519">
                  <a:moveTo>
                    <a:pt x="195618" y="169037"/>
                  </a:moveTo>
                  <a:lnTo>
                    <a:pt x="194271" y="166547"/>
                  </a:lnTo>
                  <a:lnTo>
                    <a:pt x="192633" y="164350"/>
                  </a:lnTo>
                  <a:lnTo>
                    <a:pt x="189712" y="163576"/>
                  </a:lnTo>
                  <a:lnTo>
                    <a:pt x="190931" y="166128"/>
                  </a:lnTo>
                  <a:lnTo>
                    <a:pt x="192709" y="168186"/>
                  </a:lnTo>
                  <a:lnTo>
                    <a:pt x="195618" y="169037"/>
                  </a:lnTo>
                  <a:close/>
                </a:path>
                <a:path extrusionOk="0" h="171450" w="477519">
                  <a:moveTo>
                    <a:pt x="211124" y="31318"/>
                  </a:moveTo>
                  <a:lnTo>
                    <a:pt x="210350" y="28473"/>
                  </a:lnTo>
                  <a:lnTo>
                    <a:pt x="208495" y="27978"/>
                  </a:lnTo>
                  <a:lnTo>
                    <a:pt x="207645" y="29044"/>
                  </a:lnTo>
                  <a:lnTo>
                    <a:pt x="208140" y="30530"/>
                  </a:lnTo>
                  <a:lnTo>
                    <a:pt x="208000" y="32600"/>
                  </a:lnTo>
                  <a:lnTo>
                    <a:pt x="209994" y="33159"/>
                  </a:lnTo>
                  <a:lnTo>
                    <a:pt x="211124" y="31318"/>
                  </a:lnTo>
                  <a:close/>
                </a:path>
                <a:path extrusionOk="0" h="171450" w="477519">
                  <a:moveTo>
                    <a:pt x="212979" y="46228"/>
                  </a:moveTo>
                  <a:lnTo>
                    <a:pt x="212483" y="44818"/>
                  </a:lnTo>
                  <a:lnTo>
                    <a:pt x="208851" y="42608"/>
                  </a:lnTo>
                  <a:lnTo>
                    <a:pt x="211277" y="44462"/>
                  </a:lnTo>
                  <a:lnTo>
                    <a:pt x="209918" y="47650"/>
                  </a:lnTo>
                  <a:lnTo>
                    <a:pt x="211632" y="50419"/>
                  </a:lnTo>
                  <a:lnTo>
                    <a:pt x="212979" y="46228"/>
                  </a:lnTo>
                  <a:close/>
                </a:path>
                <a:path extrusionOk="0" h="171450" w="477519">
                  <a:moveTo>
                    <a:pt x="213906" y="67678"/>
                  </a:moveTo>
                  <a:lnTo>
                    <a:pt x="210705" y="66827"/>
                  </a:lnTo>
                  <a:lnTo>
                    <a:pt x="208064" y="65405"/>
                  </a:lnTo>
                  <a:lnTo>
                    <a:pt x="205651" y="63703"/>
                  </a:lnTo>
                  <a:lnTo>
                    <a:pt x="208419" y="69316"/>
                  </a:lnTo>
                  <a:lnTo>
                    <a:pt x="211061" y="70662"/>
                  </a:lnTo>
                  <a:lnTo>
                    <a:pt x="213906" y="67678"/>
                  </a:lnTo>
                  <a:close/>
                </a:path>
                <a:path extrusionOk="0" h="171450" w="477519">
                  <a:moveTo>
                    <a:pt x="223431" y="18605"/>
                  </a:moveTo>
                  <a:lnTo>
                    <a:pt x="220726" y="16116"/>
                  </a:lnTo>
                  <a:lnTo>
                    <a:pt x="218948" y="17894"/>
                  </a:lnTo>
                  <a:lnTo>
                    <a:pt x="221437" y="20383"/>
                  </a:lnTo>
                  <a:lnTo>
                    <a:pt x="223431" y="18605"/>
                  </a:lnTo>
                  <a:close/>
                </a:path>
                <a:path extrusionOk="0" h="171450" w="477519">
                  <a:moveTo>
                    <a:pt x="231902" y="18669"/>
                  </a:moveTo>
                  <a:lnTo>
                    <a:pt x="228130" y="17183"/>
                  </a:lnTo>
                  <a:lnTo>
                    <a:pt x="227342" y="18465"/>
                  </a:lnTo>
                  <a:lnTo>
                    <a:pt x="229692" y="20802"/>
                  </a:lnTo>
                  <a:lnTo>
                    <a:pt x="231902" y="18669"/>
                  </a:lnTo>
                  <a:close/>
                </a:path>
                <a:path extrusionOk="0" h="171450" w="477519">
                  <a:moveTo>
                    <a:pt x="247484" y="166979"/>
                  </a:moveTo>
                  <a:lnTo>
                    <a:pt x="245554" y="166979"/>
                  </a:lnTo>
                  <a:lnTo>
                    <a:pt x="244132" y="168402"/>
                  </a:lnTo>
                  <a:lnTo>
                    <a:pt x="246418" y="171310"/>
                  </a:lnTo>
                  <a:lnTo>
                    <a:pt x="247269" y="169532"/>
                  </a:lnTo>
                  <a:lnTo>
                    <a:pt x="246976" y="168465"/>
                  </a:lnTo>
                  <a:lnTo>
                    <a:pt x="247484" y="166979"/>
                  </a:lnTo>
                  <a:close/>
                </a:path>
                <a:path extrusionOk="0" h="171450" w="477519">
                  <a:moveTo>
                    <a:pt x="249186" y="44958"/>
                  </a:moveTo>
                  <a:lnTo>
                    <a:pt x="246418" y="42900"/>
                  </a:lnTo>
                  <a:lnTo>
                    <a:pt x="244919" y="44170"/>
                  </a:lnTo>
                  <a:lnTo>
                    <a:pt x="247129" y="47790"/>
                  </a:lnTo>
                  <a:lnTo>
                    <a:pt x="249186" y="44958"/>
                  </a:lnTo>
                  <a:close/>
                </a:path>
                <a:path extrusionOk="0" h="171450" w="477519">
                  <a:moveTo>
                    <a:pt x="253885" y="25488"/>
                  </a:moveTo>
                  <a:lnTo>
                    <a:pt x="252958" y="24853"/>
                  </a:lnTo>
                  <a:lnTo>
                    <a:pt x="250748" y="24714"/>
                  </a:lnTo>
                  <a:lnTo>
                    <a:pt x="249758" y="25425"/>
                  </a:lnTo>
                  <a:lnTo>
                    <a:pt x="252603" y="28473"/>
                  </a:lnTo>
                  <a:lnTo>
                    <a:pt x="253809" y="27127"/>
                  </a:lnTo>
                  <a:lnTo>
                    <a:pt x="253885" y="25488"/>
                  </a:lnTo>
                  <a:close/>
                </a:path>
                <a:path extrusionOk="0" h="171450" w="477519">
                  <a:moveTo>
                    <a:pt x="264553" y="57315"/>
                  </a:moveTo>
                  <a:lnTo>
                    <a:pt x="263410" y="55257"/>
                  </a:lnTo>
                  <a:lnTo>
                    <a:pt x="262699" y="53047"/>
                  </a:lnTo>
                  <a:lnTo>
                    <a:pt x="261708" y="50927"/>
                  </a:lnTo>
                  <a:lnTo>
                    <a:pt x="260426" y="50355"/>
                  </a:lnTo>
                  <a:lnTo>
                    <a:pt x="260210" y="51777"/>
                  </a:lnTo>
                  <a:lnTo>
                    <a:pt x="261061" y="53975"/>
                  </a:lnTo>
                  <a:lnTo>
                    <a:pt x="262483" y="55816"/>
                  </a:lnTo>
                  <a:lnTo>
                    <a:pt x="264553" y="57315"/>
                  </a:lnTo>
                  <a:close/>
                </a:path>
                <a:path extrusionOk="0" h="171450" w="477519">
                  <a:moveTo>
                    <a:pt x="299694" y="61645"/>
                  </a:moveTo>
                  <a:lnTo>
                    <a:pt x="295998" y="62141"/>
                  </a:lnTo>
                  <a:lnTo>
                    <a:pt x="292582" y="63284"/>
                  </a:lnTo>
                  <a:lnTo>
                    <a:pt x="289445" y="65405"/>
                  </a:lnTo>
                  <a:lnTo>
                    <a:pt x="293154" y="64909"/>
                  </a:lnTo>
                  <a:lnTo>
                    <a:pt x="296557" y="63703"/>
                  </a:lnTo>
                  <a:lnTo>
                    <a:pt x="299694" y="61645"/>
                  </a:lnTo>
                  <a:close/>
                </a:path>
                <a:path extrusionOk="0" h="171450" w="477519">
                  <a:moveTo>
                    <a:pt x="302602" y="156679"/>
                  </a:moveTo>
                  <a:lnTo>
                    <a:pt x="301396" y="155397"/>
                  </a:lnTo>
                  <a:lnTo>
                    <a:pt x="299402" y="154762"/>
                  </a:lnTo>
                  <a:lnTo>
                    <a:pt x="298983" y="154901"/>
                  </a:lnTo>
                  <a:lnTo>
                    <a:pt x="299199" y="156819"/>
                  </a:lnTo>
                  <a:lnTo>
                    <a:pt x="299834" y="158457"/>
                  </a:lnTo>
                  <a:lnTo>
                    <a:pt x="301752" y="159385"/>
                  </a:lnTo>
                  <a:lnTo>
                    <a:pt x="302602" y="158813"/>
                  </a:lnTo>
                  <a:lnTo>
                    <a:pt x="302602" y="156679"/>
                  </a:lnTo>
                  <a:close/>
                </a:path>
                <a:path extrusionOk="0" h="171450" w="477519">
                  <a:moveTo>
                    <a:pt x="303314" y="117335"/>
                  </a:moveTo>
                  <a:lnTo>
                    <a:pt x="302679" y="115481"/>
                  </a:lnTo>
                  <a:lnTo>
                    <a:pt x="300977" y="114350"/>
                  </a:lnTo>
                  <a:lnTo>
                    <a:pt x="300050" y="115836"/>
                  </a:lnTo>
                  <a:lnTo>
                    <a:pt x="300329" y="117614"/>
                  </a:lnTo>
                  <a:lnTo>
                    <a:pt x="300405" y="119608"/>
                  </a:lnTo>
                  <a:lnTo>
                    <a:pt x="302183" y="121310"/>
                  </a:lnTo>
                  <a:lnTo>
                    <a:pt x="302602" y="119037"/>
                  </a:lnTo>
                  <a:lnTo>
                    <a:pt x="303314" y="117335"/>
                  </a:lnTo>
                  <a:close/>
                </a:path>
                <a:path extrusionOk="0" h="171450" w="477519">
                  <a:moveTo>
                    <a:pt x="306374" y="67830"/>
                  </a:moveTo>
                  <a:lnTo>
                    <a:pt x="302895" y="67183"/>
                  </a:lnTo>
                  <a:lnTo>
                    <a:pt x="300113" y="68389"/>
                  </a:lnTo>
                  <a:lnTo>
                    <a:pt x="298983" y="70662"/>
                  </a:lnTo>
                  <a:lnTo>
                    <a:pt x="301752" y="70815"/>
                  </a:lnTo>
                  <a:lnTo>
                    <a:pt x="303961" y="69811"/>
                  </a:lnTo>
                  <a:lnTo>
                    <a:pt x="306374" y="67830"/>
                  </a:lnTo>
                  <a:close/>
                </a:path>
                <a:path extrusionOk="0" h="171450" w="477519">
                  <a:moveTo>
                    <a:pt x="310286" y="121666"/>
                  </a:moveTo>
                  <a:lnTo>
                    <a:pt x="307441" y="120319"/>
                  </a:lnTo>
                  <a:lnTo>
                    <a:pt x="305244" y="121526"/>
                  </a:lnTo>
                  <a:lnTo>
                    <a:pt x="307733" y="124079"/>
                  </a:lnTo>
                  <a:lnTo>
                    <a:pt x="310286" y="121666"/>
                  </a:lnTo>
                  <a:close/>
                </a:path>
                <a:path extrusionOk="0" h="171450" w="477519">
                  <a:moveTo>
                    <a:pt x="322097" y="2273"/>
                  </a:moveTo>
                  <a:lnTo>
                    <a:pt x="321170" y="1206"/>
                  </a:lnTo>
                  <a:lnTo>
                    <a:pt x="320040" y="419"/>
                  </a:lnTo>
                  <a:lnTo>
                    <a:pt x="318401" y="0"/>
                  </a:lnTo>
                  <a:lnTo>
                    <a:pt x="318541" y="1701"/>
                  </a:lnTo>
                  <a:lnTo>
                    <a:pt x="319189" y="2832"/>
                  </a:lnTo>
                  <a:lnTo>
                    <a:pt x="319963" y="3898"/>
                  </a:lnTo>
                  <a:lnTo>
                    <a:pt x="321957" y="4686"/>
                  </a:lnTo>
                  <a:lnTo>
                    <a:pt x="322097" y="2273"/>
                  </a:lnTo>
                  <a:close/>
                </a:path>
                <a:path extrusionOk="0" h="171450" w="477519">
                  <a:moveTo>
                    <a:pt x="325374" y="52336"/>
                  </a:moveTo>
                  <a:lnTo>
                    <a:pt x="321818" y="53263"/>
                  </a:lnTo>
                  <a:lnTo>
                    <a:pt x="318541" y="54686"/>
                  </a:lnTo>
                  <a:lnTo>
                    <a:pt x="315696" y="57099"/>
                  </a:lnTo>
                  <a:lnTo>
                    <a:pt x="319252" y="56172"/>
                  </a:lnTo>
                  <a:lnTo>
                    <a:pt x="322453" y="54610"/>
                  </a:lnTo>
                  <a:lnTo>
                    <a:pt x="325374" y="52336"/>
                  </a:lnTo>
                  <a:close/>
                </a:path>
                <a:path extrusionOk="0" h="171450" w="477519">
                  <a:moveTo>
                    <a:pt x="340169" y="124790"/>
                  </a:moveTo>
                  <a:lnTo>
                    <a:pt x="339598" y="121234"/>
                  </a:lnTo>
                  <a:lnTo>
                    <a:pt x="337959" y="119037"/>
                  </a:lnTo>
                  <a:lnTo>
                    <a:pt x="335610" y="117335"/>
                  </a:lnTo>
                  <a:lnTo>
                    <a:pt x="333413" y="116624"/>
                  </a:lnTo>
                  <a:lnTo>
                    <a:pt x="333832" y="119113"/>
                  </a:lnTo>
                  <a:lnTo>
                    <a:pt x="335762" y="120878"/>
                  </a:lnTo>
                  <a:lnTo>
                    <a:pt x="337743" y="122656"/>
                  </a:lnTo>
                  <a:lnTo>
                    <a:pt x="340169" y="124790"/>
                  </a:lnTo>
                  <a:close/>
                </a:path>
                <a:path extrusionOk="0" h="171450" w="477519">
                  <a:moveTo>
                    <a:pt x="343649" y="33235"/>
                  </a:moveTo>
                  <a:lnTo>
                    <a:pt x="342582" y="31318"/>
                  </a:lnTo>
                  <a:lnTo>
                    <a:pt x="341160" y="29616"/>
                  </a:lnTo>
                  <a:lnTo>
                    <a:pt x="338963" y="28117"/>
                  </a:lnTo>
                  <a:lnTo>
                    <a:pt x="339534" y="30683"/>
                  </a:lnTo>
                  <a:lnTo>
                    <a:pt x="340093" y="32804"/>
                  </a:lnTo>
                  <a:lnTo>
                    <a:pt x="341452" y="34582"/>
                  </a:lnTo>
                  <a:lnTo>
                    <a:pt x="343446" y="35077"/>
                  </a:lnTo>
                  <a:lnTo>
                    <a:pt x="343649" y="33235"/>
                  </a:lnTo>
                  <a:close/>
                </a:path>
                <a:path extrusionOk="0" h="171450" w="477519">
                  <a:moveTo>
                    <a:pt x="344004" y="94818"/>
                  </a:moveTo>
                  <a:lnTo>
                    <a:pt x="340880" y="92900"/>
                  </a:lnTo>
                  <a:lnTo>
                    <a:pt x="339102" y="94881"/>
                  </a:lnTo>
                  <a:lnTo>
                    <a:pt x="341452" y="97942"/>
                  </a:lnTo>
                  <a:lnTo>
                    <a:pt x="344004" y="94818"/>
                  </a:lnTo>
                  <a:close/>
                </a:path>
                <a:path extrusionOk="0" h="171450" w="477519">
                  <a:moveTo>
                    <a:pt x="353618" y="25425"/>
                  </a:moveTo>
                  <a:lnTo>
                    <a:pt x="352336" y="23291"/>
                  </a:lnTo>
                  <a:lnTo>
                    <a:pt x="347497" y="21513"/>
                  </a:lnTo>
                  <a:lnTo>
                    <a:pt x="348983" y="23863"/>
                  </a:lnTo>
                  <a:lnTo>
                    <a:pt x="349986" y="26136"/>
                  </a:lnTo>
                  <a:lnTo>
                    <a:pt x="351624" y="28194"/>
                  </a:lnTo>
                  <a:lnTo>
                    <a:pt x="353618" y="25425"/>
                  </a:lnTo>
                  <a:close/>
                </a:path>
                <a:path extrusionOk="0" h="171450" w="477519">
                  <a:moveTo>
                    <a:pt x="362077" y="125501"/>
                  </a:moveTo>
                  <a:lnTo>
                    <a:pt x="360578" y="123088"/>
                  </a:lnTo>
                  <a:lnTo>
                    <a:pt x="358660" y="126072"/>
                  </a:lnTo>
                  <a:lnTo>
                    <a:pt x="359511" y="127203"/>
                  </a:lnTo>
                  <a:lnTo>
                    <a:pt x="362077" y="125501"/>
                  </a:lnTo>
                  <a:close/>
                </a:path>
                <a:path extrusionOk="0" h="171450" w="477519">
                  <a:moveTo>
                    <a:pt x="364566" y="140627"/>
                  </a:moveTo>
                  <a:lnTo>
                    <a:pt x="360438" y="135585"/>
                  </a:lnTo>
                  <a:lnTo>
                    <a:pt x="359016" y="135724"/>
                  </a:lnTo>
                  <a:lnTo>
                    <a:pt x="359016" y="136931"/>
                  </a:lnTo>
                  <a:lnTo>
                    <a:pt x="362216" y="140411"/>
                  </a:lnTo>
                  <a:lnTo>
                    <a:pt x="364566" y="140627"/>
                  </a:lnTo>
                  <a:close/>
                </a:path>
                <a:path extrusionOk="0" h="171450" w="477519">
                  <a:moveTo>
                    <a:pt x="365772" y="150355"/>
                  </a:moveTo>
                  <a:lnTo>
                    <a:pt x="364858" y="147015"/>
                  </a:lnTo>
                  <a:lnTo>
                    <a:pt x="363283" y="146456"/>
                  </a:lnTo>
                  <a:lnTo>
                    <a:pt x="362572" y="147231"/>
                  </a:lnTo>
                  <a:lnTo>
                    <a:pt x="362864" y="150507"/>
                  </a:lnTo>
                  <a:lnTo>
                    <a:pt x="365061" y="151777"/>
                  </a:lnTo>
                  <a:lnTo>
                    <a:pt x="365772" y="150355"/>
                  </a:lnTo>
                  <a:close/>
                </a:path>
                <a:path extrusionOk="0" h="171450" w="477519">
                  <a:moveTo>
                    <a:pt x="371182" y="150710"/>
                  </a:moveTo>
                  <a:lnTo>
                    <a:pt x="369836" y="149644"/>
                  </a:lnTo>
                  <a:lnTo>
                    <a:pt x="367626" y="149504"/>
                  </a:lnTo>
                  <a:lnTo>
                    <a:pt x="368058" y="147878"/>
                  </a:lnTo>
                  <a:lnTo>
                    <a:pt x="368058" y="146519"/>
                  </a:lnTo>
                  <a:lnTo>
                    <a:pt x="368414" y="144538"/>
                  </a:lnTo>
                  <a:lnTo>
                    <a:pt x="367550" y="143535"/>
                  </a:lnTo>
                  <a:lnTo>
                    <a:pt x="366776" y="144602"/>
                  </a:lnTo>
                  <a:lnTo>
                    <a:pt x="366420" y="149085"/>
                  </a:lnTo>
                  <a:lnTo>
                    <a:pt x="366280" y="150787"/>
                  </a:lnTo>
                  <a:lnTo>
                    <a:pt x="367982" y="151917"/>
                  </a:lnTo>
                  <a:lnTo>
                    <a:pt x="369836" y="151498"/>
                  </a:lnTo>
                  <a:lnTo>
                    <a:pt x="371182" y="150710"/>
                  </a:lnTo>
                  <a:close/>
                </a:path>
                <a:path extrusionOk="0" h="171450" w="477519">
                  <a:moveTo>
                    <a:pt x="387972" y="120815"/>
                  </a:moveTo>
                  <a:lnTo>
                    <a:pt x="386410" y="119316"/>
                  </a:lnTo>
                  <a:lnTo>
                    <a:pt x="385267" y="119316"/>
                  </a:lnTo>
                  <a:lnTo>
                    <a:pt x="384276" y="119672"/>
                  </a:lnTo>
                  <a:lnTo>
                    <a:pt x="384124" y="121386"/>
                  </a:lnTo>
                  <a:lnTo>
                    <a:pt x="386054" y="123444"/>
                  </a:lnTo>
                  <a:lnTo>
                    <a:pt x="387972" y="120815"/>
                  </a:lnTo>
                  <a:close/>
                </a:path>
                <a:path extrusionOk="0" h="171450" w="477519">
                  <a:moveTo>
                    <a:pt x="388404" y="75565"/>
                  </a:moveTo>
                  <a:lnTo>
                    <a:pt x="387337" y="74498"/>
                  </a:lnTo>
                  <a:lnTo>
                    <a:pt x="386334" y="74002"/>
                  </a:lnTo>
                  <a:lnTo>
                    <a:pt x="384416" y="73939"/>
                  </a:lnTo>
                  <a:lnTo>
                    <a:pt x="385978" y="71945"/>
                  </a:lnTo>
                  <a:lnTo>
                    <a:pt x="385914" y="70523"/>
                  </a:lnTo>
                  <a:lnTo>
                    <a:pt x="383273" y="72796"/>
                  </a:lnTo>
                  <a:lnTo>
                    <a:pt x="384416" y="75920"/>
                  </a:lnTo>
                  <a:lnTo>
                    <a:pt x="387400" y="76923"/>
                  </a:lnTo>
                  <a:lnTo>
                    <a:pt x="388404" y="75565"/>
                  </a:lnTo>
                  <a:close/>
                </a:path>
                <a:path extrusionOk="0" h="171450" w="477519">
                  <a:moveTo>
                    <a:pt x="393306" y="79121"/>
                  </a:moveTo>
                  <a:lnTo>
                    <a:pt x="393166" y="75285"/>
                  </a:lnTo>
                  <a:lnTo>
                    <a:pt x="391312" y="75565"/>
                  </a:lnTo>
                  <a:lnTo>
                    <a:pt x="389470" y="75996"/>
                  </a:lnTo>
                  <a:lnTo>
                    <a:pt x="389039" y="78333"/>
                  </a:lnTo>
                  <a:lnTo>
                    <a:pt x="393306" y="79121"/>
                  </a:lnTo>
                  <a:close/>
                </a:path>
                <a:path extrusionOk="0" h="171450" w="477519">
                  <a:moveTo>
                    <a:pt x="398360" y="51562"/>
                  </a:moveTo>
                  <a:lnTo>
                    <a:pt x="398068" y="48856"/>
                  </a:lnTo>
                  <a:lnTo>
                    <a:pt x="396722" y="45872"/>
                  </a:lnTo>
                  <a:lnTo>
                    <a:pt x="396290" y="44386"/>
                  </a:lnTo>
                  <a:lnTo>
                    <a:pt x="394373" y="43535"/>
                  </a:lnTo>
                  <a:lnTo>
                    <a:pt x="394512" y="45237"/>
                  </a:lnTo>
                  <a:lnTo>
                    <a:pt x="395084" y="46443"/>
                  </a:lnTo>
                  <a:lnTo>
                    <a:pt x="393941" y="48221"/>
                  </a:lnTo>
                  <a:lnTo>
                    <a:pt x="394652" y="49644"/>
                  </a:lnTo>
                  <a:lnTo>
                    <a:pt x="396151" y="50850"/>
                  </a:lnTo>
                  <a:lnTo>
                    <a:pt x="398360" y="51562"/>
                  </a:lnTo>
                  <a:close/>
                </a:path>
                <a:path extrusionOk="0" h="171450" w="477519">
                  <a:moveTo>
                    <a:pt x="399923" y="90131"/>
                  </a:moveTo>
                  <a:lnTo>
                    <a:pt x="397217" y="88849"/>
                  </a:lnTo>
                  <a:lnTo>
                    <a:pt x="395579" y="89065"/>
                  </a:lnTo>
                  <a:lnTo>
                    <a:pt x="393522" y="88988"/>
                  </a:lnTo>
                  <a:lnTo>
                    <a:pt x="394296" y="90843"/>
                  </a:lnTo>
                  <a:lnTo>
                    <a:pt x="394728" y="90982"/>
                  </a:lnTo>
                  <a:lnTo>
                    <a:pt x="396582" y="91694"/>
                  </a:lnTo>
                  <a:lnTo>
                    <a:pt x="396367" y="93675"/>
                  </a:lnTo>
                  <a:lnTo>
                    <a:pt x="397433" y="94881"/>
                  </a:lnTo>
                  <a:lnTo>
                    <a:pt x="399211" y="93751"/>
                  </a:lnTo>
                  <a:lnTo>
                    <a:pt x="399643" y="91757"/>
                  </a:lnTo>
                  <a:lnTo>
                    <a:pt x="399923" y="90131"/>
                  </a:lnTo>
                  <a:close/>
                </a:path>
                <a:path extrusionOk="0" h="171450" w="477519">
                  <a:moveTo>
                    <a:pt x="400773" y="27482"/>
                  </a:moveTo>
                  <a:lnTo>
                    <a:pt x="400062" y="24218"/>
                  </a:lnTo>
                  <a:lnTo>
                    <a:pt x="397573" y="25488"/>
                  </a:lnTo>
                  <a:lnTo>
                    <a:pt x="396506" y="25844"/>
                  </a:lnTo>
                  <a:lnTo>
                    <a:pt x="396862" y="26847"/>
                  </a:lnTo>
                  <a:lnTo>
                    <a:pt x="397649" y="28117"/>
                  </a:lnTo>
                  <a:lnTo>
                    <a:pt x="399491" y="29121"/>
                  </a:lnTo>
                  <a:lnTo>
                    <a:pt x="400773" y="27482"/>
                  </a:lnTo>
                  <a:close/>
                </a:path>
                <a:path extrusionOk="0" h="171450" w="477519">
                  <a:moveTo>
                    <a:pt x="400913" y="120167"/>
                  </a:moveTo>
                  <a:lnTo>
                    <a:pt x="399491" y="118465"/>
                  </a:lnTo>
                  <a:lnTo>
                    <a:pt x="398932" y="116484"/>
                  </a:lnTo>
                  <a:lnTo>
                    <a:pt x="398424" y="114414"/>
                  </a:lnTo>
                  <a:lnTo>
                    <a:pt x="397154" y="116624"/>
                  </a:lnTo>
                  <a:lnTo>
                    <a:pt x="397649" y="119964"/>
                  </a:lnTo>
                  <a:lnTo>
                    <a:pt x="399211" y="121310"/>
                  </a:lnTo>
                  <a:lnTo>
                    <a:pt x="400913" y="121729"/>
                  </a:lnTo>
                  <a:lnTo>
                    <a:pt x="400913" y="120167"/>
                  </a:lnTo>
                  <a:close/>
                </a:path>
                <a:path extrusionOk="0" h="171450" w="477519">
                  <a:moveTo>
                    <a:pt x="404291" y="72224"/>
                  </a:moveTo>
                  <a:lnTo>
                    <a:pt x="401561" y="71666"/>
                  </a:lnTo>
                  <a:lnTo>
                    <a:pt x="398856" y="70878"/>
                  </a:lnTo>
                  <a:lnTo>
                    <a:pt x="396582" y="68681"/>
                  </a:lnTo>
                  <a:lnTo>
                    <a:pt x="397294" y="70878"/>
                  </a:lnTo>
                  <a:lnTo>
                    <a:pt x="398424" y="72796"/>
                  </a:lnTo>
                  <a:lnTo>
                    <a:pt x="399288" y="74714"/>
                  </a:lnTo>
                  <a:lnTo>
                    <a:pt x="402272" y="75069"/>
                  </a:lnTo>
                  <a:lnTo>
                    <a:pt x="404291" y="72224"/>
                  </a:lnTo>
                  <a:close/>
                </a:path>
                <a:path extrusionOk="0" h="171450" w="477519">
                  <a:moveTo>
                    <a:pt x="406323" y="24638"/>
                  </a:moveTo>
                  <a:lnTo>
                    <a:pt x="403694" y="22860"/>
                  </a:lnTo>
                  <a:lnTo>
                    <a:pt x="402691" y="23926"/>
                  </a:lnTo>
                  <a:lnTo>
                    <a:pt x="403199" y="24853"/>
                  </a:lnTo>
                  <a:lnTo>
                    <a:pt x="402691" y="26695"/>
                  </a:lnTo>
                  <a:lnTo>
                    <a:pt x="404545" y="26492"/>
                  </a:lnTo>
                  <a:lnTo>
                    <a:pt x="406323" y="24638"/>
                  </a:lnTo>
                  <a:close/>
                </a:path>
                <a:path extrusionOk="0" h="171450" w="477519">
                  <a:moveTo>
                    <a:pt x="408889" y="65341"/>
                  </a:moveTo>
                  <a:lnTo>
                    <a:pt x="407314" y="64770"/>
                  </a:lnTo>
                  <a:lnTo>
                    <a:pt x="405688" y="64490"/>
                  </a:lnTo>
                  <a:lnTo>
                    <a:pt x="403402" y="65341"/>
                  </a:lnTo>
                  <a:lnTo>
                    <a:pt x="401980" y="67894"/>
                  </a:lnTo>
                  <a:lnTo>
                    <a:pt x="402488" y="70027"/>
                  </a:lnTo>
                  <a:lnTo>
                    <a:pt x="403758" y="67678"/>
                  </a:lnTo>
                  <a:lnTo>
                    <a:pt x="405536" y="67322"/>
                  </a:lnTo>
                  <a:lnTo>
                    <a:pt x="407530" y="67398"/>
                  </a:lnTo>
                  <a:lnTo>
                    <a:pt x="408889" y="65341"/>
                  </a:lnTo>
                  <a:close/>
                </a:path>
                <a:path extrusionOk="0" h="171450" w="477519">
                  <a:moveTo>
                    <a:pt x="409028" y="91757"/>
                  </a:moveTo>
                  <a:lnTo>
                    <a:pt x="408673" y="90487"/>
                  </a:lnTo>
                  <a:lnTo>
                    <a:pt x="406603" y="86715"/>
                  </a:lnTo>
                  <a:lnTo>
                    <a:pt x="404761" y="84442"/>
                  </a:lnTo>
                  <a:lnTo>
                    <a:pt x="403834" y="85153"/>
                  </a:lnTo>
                  <a:lnTo>
                    <a:pt x="403263" y="86715"/>
                  </a:lnTo>
                  <a:lnTo>
                    <a:pt x="405968" y="91694"/>
                  </a:lnTo>
                  <a:lnTo>
                    <a:pt x="407606" y="92049"/>
                  </a:lnTo>
                  <a:lnTo>
                    <a:pt x="409028" y="91757"/>
                  </a:lnTo>
                  <a:close/>
                </a:path>
                <a:path extrusionOk="0" h="171450" w="477519">
                  <a:moveTo>
                    <a:pt x="409105" y="81813"/>
                  </a:moveTo>
                  <a:lnTo>
                    <a:pt x="406895" y="81965"/>
                  </a:lnTo>
                  <a:lnTo>
                    <a:pt x="404825" y="81749"/>
                  </a:lnTo>
                  <a:lnTo>
                    <a:pt x="402628" y="79756"/>
                  </a:lnTo>
                  <a:lnTo>
                    <a:pt x="402844" y="82384"/>
                  </a:lnTo>
                  <a:lnTo>
                    <a:pt x="403123" y="83172"/>
                  </a:lnTo>
                  <a:lnTo>
                    <a:pt x="408305" y="84518"/>
                  </a:lnTo>
                  <a:lnTo>
                    <a:pt x="409054" y="81965"/>
                  </a:lnTo>
                  <a:lnTo>
                    <a:pt x="409105" y="81813"/>
                  </a:lnTo>
                  <a:close/>
                </a:path>
                <a:path extrusionOk="0" h="171450" w="477519">
                  <a:moveTo>
                    <a:pt x="409816" y="111366"/>
                  </a:moveTo>
                  <a:lnTo>
                    <a:pt x="409105" y="108813"/>
                  </a:lnTo>
                  <a:lnTo>
                    <a:pt x="407670" y="109308"/>
                  </a:lnTo>
                  <a:lnTo>
                    <a:pt x="407746" y="112001"/>
                  </a:lnTo>
                  <a:lnTo>
                    <a:pt x="405472" y="111226"/>
                  </a:lnTo>
                  <a:lnTo>
                    <a:pt x="403479" y="112077"/>
                  </a:lnTo>
                  <a:lnTo>
                    <a:pt x="405536" y="113919"/>
                  </a:lnTo>
                  <a:lnTo>
                    <a:pt x="407885" y="114058"/>
                  </a:lnTo>
                  <a:lnTo>
                    <a:pt x="409816" y="111366"/>
                  </a:lnTo>
                  <a:close/>
                </a:path>
                <a:path extrusionOk="0" h="171450" w="477519">
                  <a:moveTo>
                    <a:pt x="416991" y="61429"/>
                  </a:moveTo>
                  <a:lnTo>
                    <a:pt x="415505" y="59944"/>
                  </a:lnTo>
                  <a:lnTo>
                    <a:pt x="412153" y="60299"/>
                  </a:lnTo>
                  <a:lnTo>
                    <a:pt x="411022" y="62357"/>
                  </a:lnTo>
                  <a:lnTo>
                    <a:pt x="410527" y="64058"/>
                  </a:lnTo>
                  <a:lnTo>
                    <a:pt x="412584" y="64058"/>
                  </a:lnTo>
                  <a:lnTo>
                    <a:pt x="414007" y="63487"/>
                  </a:lnTo>
                  <a:lnTo>
                    <a:pt x="414286" y="60794"/>
                  </a:lnTo>
                  <a:lnTo>
                    <a:pt x="416572" y="61861"/>
                  </a:lnTo>
                  <a:lnTo>
                    <a:pt x="416991" y="61429"/>
                  </a:lnTo>
                  <a:close/>
                </a:path>
                <a:path extrusionOk="0" h="171450" w="477519">
                  <a:moveTo>
                    <a:pt x="425030" y="81610"/>
                  </a:moveTo>
                  <a:lnTo>
                    <a:pt x="423113" y="78765"/>
                  </a:lnTo>
                  <a:lnTo>
                    <a:pt x="419912" y="77482"/>
                  </a:lnTo>
                  <a:lnTo>
                    <a:pt x="417131" y="74993"/>
                  </a:lnTo>
                  <a:lnTo>
                    <a:pt x="418706" y="79756"/>
                  </a:lnTo>
                  <a:lnTo>
                    <a:pt x="421906" y="82321"/>
                  </a:lnTo>
                  <a:lnTo>
                    <a:pt x="425030" y="81610"/>
                  </a:lnTo>
                  <a:close/>
                </a:path>
                <a:path extrusionOk="0" h="171450" w="477519">
                  <a:moveTo>
                    <a:pt x="428371" y="27051"/>
                  </a:moveTo>
                  <a:lnTo>
                    <a:pt x="425386" y="28409"/>
                  </a:lnTo>
                  <a:lnTo>
                    <a:pt x="424103" y="26987"/>
                  </a:lnTo>
                  <a:lnTo>
                    <a:pt x="423545" y="30467"/>
                  </a:lnTo>
                  <a:lnTo>
                    <a:pt x="426745" y="30683"/>
                  </a:lnTo>
                  <a:lnTo>
                    <a:pt x="426529" y="34518"/>
                  </a:lnTo>
                  <a:lnTo>
                    <a:pt x="428231" y="30187"/>
                  </a:lnTo>
                  <a:lnTo>
                    <a:pt x="428371" y="27051"/>
                  </a:lnTo>
                  <a:close/>
                </a:path>
                <a:path extrusionOk="0" h="171450" w="477519">
                  <a:moveTo>
                    <a:pt x="429374" y="65836"/>
                  </a:moveTo>
                  <a:lnTo>
                    <a:pt x="429158" y="64554"/>
                  </a:lnTo>
                  <a:lnTo>
                    <a:pt x="427456" y="63068"/>
                  </a:lnTo>
                  <a:lnTo>
                    <a:pt x="426237" y="63423"/>
                  </a:lnTo>
                  <a:lnTo>
                    <a:pt x="425818" y="64554"/>
                  </a:lnTo>
                  <a:lnTo>
                    <a:pt x="421690" y="64630"/>
                  </a:lnTo>
                  <a:lnTo>
                    <a:pt x="425526" y="66979"/>
                  </a:lnTo>
                  <a:lnTo>
                    <a:pt x="424815" y="68033"/>
                  </a:lnTo>
                  <a:lnTo>
                    <a:pt x="425678" y="69037"/>
                  </a:lnTo>
                  <a:lnTo>
                    <a:pt x="426097" y="68821"/>
                  </a:lnTo>
                  <a:lnTo>
                    <a:pt x="429374" y="65836"/>
                  </a:lnTo>
                  <a:close/>
                </a:path>
                <a:path extrusionOk="0" h="171450" w="477519">
                  <a:moveTo>
                    <a:pt x="432930" y="18669"/>
                  </a:moveTo>
                  <a:lnTo>
                    <a:pt x="430364" y="15621"/>
                  </a:lnTo>
                  <a:lnTo>
                    <a:pt x="428663" y="15481"/>
                  </a:lnTo>
                  <a:lnTo>
                    <a:pt x="429158" y="17183"/>
                  </a:lnTo>
                  <a:lnTo>
                    <a:pt x="428879" y="18326"/>
                  </a:lnTo>
                  <a:lnTo>
                    <a:pt x="429374" y="19380"/>
                  </a:lnTo>
                  <a:lnTo>
                    <a:pt x="428371" y="21374"/>
                  </a:lnTo>
                  <a:lnTo>
                    <a:pt x="430504" y="21374"/>
                  </a:lnTo>
                  <a:lnTo>
                    <a:pt x="432930" y="18669"/>
                  </a:lnTo>
                  <a:close/>
                </a:path>
                <a:path extrusionOk="0" h="171450" w="477519">
                  <a:moveTo>
                    <a:pt x="434276" y="25641"/>
                  </a:moveTo>
                  <a:lnTo>
                    <a:pt x="433006" y="24638"/>
                  </a:lnTo>
                  <a:lnTo>
                    <a:pt x="430936" y="23926"/>
                  </a:lnTo>
                  <a:lnTo>
                    <a:pt x="431012" y="25920"/>
                  </a:lnTo>
                  <a:lnTo>
                    <a:pt x="430796" y="27762"/>
                  </a:lnTo>
                  <a:lnTo>
                    <a:pt x="432574" y="28829"/>
                  </a:lnTo>
                  <a:lnTo>
                    <a:pt x="433997" y="27622"/>
                  </a:lnTo>
                  <a:lnTo>
                    <a:pt x="434276" y="25641"/>
                  </a:lnTo>
                  <a:close/>
                </a:path>
                <a:path extrusionOk="0" h="171450" w="477519">
                  <a:moveTo>
                    <a:pt x="441896" y="45237"/>
                  </a:moveTo>
                  <a:lnTo>
                    <a:pt x="441464" y="42684"/>
                  </a:lnTo>
                  <a:lnTo>
                    <a:pt x="440118" y="40551"/>
                  </a:lnTo>
                  <a:lnTo>
                    <a:pt x="438975" y="40195"/>
                  </a:lnTo>
                  <a:lnTo>
                    <a:pt x="436410" y="40055"/>
                  </a:lnTo>
                  <a:lnTo>
                    <a:pt x="437121" y="41973"/>
                  </a:lnTo>
                  <a:lnTo>
                    <a:pt x="438759" y="42684"/>
                  </a:lnTo>
                  <a:lnTo>
                    <a:pt x="440118" y="43675"/>
                  </a:lnTo>
                  <a:lnTo>
                    <a:pt x="441896" y="45237"/>
                  </a:lnTo>
                  <a:close/>
                </a:path>
                <a:path extrusionOk="0" h="171450" w="477519">
                  <a:moveTo>
                    <a:pt x="477240" y="25488"/>
                  </a:moveTo>
                  <a:lnTo>
                    <a:pt x="475107" y="22364"/>
                  </a:lnTo>
                  <a:lnTo>
                    <a:pt x="473265" y="21945"/>
                  </a:lnTo>
                  <a:lnTo>
                    <a:pt x="473049" y="22936"/>
                  </a:lnTo>
                  <a:lnTo>
                    <a:pt x="474395" y="24638"/>
                  </a:lnTo>
                  <a:lnTo>
                    <a:pt x="473481" y="26416"/>
                  </a:lnTo>
                  <a:lnTo>
                    <a:pt x="473265" y="28117"/>
                  </a:lnTo>
                  <a:lnTo>
                    <a:pt x="470992" y="27127"/>
                  </a:lnTo>
                  <a:lnTo>
                    <a:pt x="469633" y="27406"/>
                  </a:lnTo>
                  <a:lnTo>
                    <a:pt x="470420" y="29895"/>
                  </a:lnTo>
                  <a:lnTo>
                    <a:pt x="473481" y="31102"/>
                  </a:lnTo>
                  <a:lnTo>
                    <a:pt x="473900" y="28765"/>
                  </a:lnTo>
                  <a:lnTo>
                    <a:pt x="476885" y="27127"/>
                  </a:lnTo>
                  <a:lnTo>
                    <a:pt x="477240" y="25488"/>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7" name="Google Shape;3817;g2b5c250f245_0_726"/>
            <p:cNvSpPr/>
            <p:nvPr/>
          </p:nvSpPr>
          <p:spPr>
            <a:xfrm>
              <a:off x="1664398" y="8040216"/>
              <a:ext cx="498475" cy="177800"/>
            </a:xfrm>
            <a:custGeom>
              <a:rect b="b" l="l" r="r" t="t"/>
              <a:pathLst>
                <a:path extrusionOk="0" h="177800" w="498475">
                  <a:moveTo>
                    <a:pt x="2844" y="118402"/>
                  </a:moveTo>
                  <a:lnTo>
                    <a:pt x="1066" y="115773"/>
                  </a:lnTo>
                  <a:lnTo>
                    <a:pt x="0" y="117335"/>
                  </a:lnTo>
                  <a:lnTo>
                    <a:pt x="1701" y="119329"/>
                  </a:lnTo>
                  <a:lnTo>
                    <a:pt x="2844" y="118402"/>
                  </a:lnTo>
                  <a:close/>
                </a:path>
                <a:path extrusionOk="0" h="177800" w="498475">
                  <a:moveTo>
                    <a:pt x="10807" y="119532"/>
                  </a:moveTo>
                  <a:lnTo>
                    <a:pt x="8813" y="117411"/>
                  </a:lnTo>
                  <a:lnTo>
                    <a:pt x="7035" y="117411"/>
                  </a:lnTo>
                  <a:lnTo>
                    <a:pt x="4622" y="118110"/>
                  </a:lnTo>
                  <a:lnTo>
                    <a:pt x="6464" y="119608"/>
                  </a:lnTo>
                  <a:lnTo>
                    <a:pt x="8178" y="120103"/>
                  </a:lnTo>
                  <a:lnTo>
                    <a:pt x="10807" y="119532"/>
                  </a:lnTo>
                  <a:close/>
                </a:path>
                <a:path extrusionOk="0" h="177800" w="498475">
                  <a:moveTo>
                    <a:pt x="17780" y="93687"/>
                  </a:moveTo>
                  <a:lnTo>
                    <a:pt x="14008" y="93967"/>
                  </a:lnTo>
                  <a:lnTo>
                    <a:pt x="13512" y="95313"/>
                  </a:lnTo>
                  <a:lnTo>
                    <a:pt x="15074" y="95808"/>
                  </a:lnTo>
                  <a:lnTo>
                    <a:pt x="17780" y="93687"/>
                  </a:lnTo>
                  <a:close/>
                </a:path>
                <a:path extrusionOk="0" h="177800" w="498475">
                  <a:moveTo>
                    <a:pt x="18211" y="106260"/>
                  </a:moveTo>
                  <a:lnTo>
                    <a:pt x="17856" y="105194"/>
                  </a:lnTo>
                  <a:lnTo>
                    <a:pt x="16929" y="104343"/>
                  </a:lnTo>
                  <a:lnTo>
                    <a:pt x="14859" y="104343"/>
                  </a:lnTo>
                  <a:lnTo>
                    <a:pt x="14084" y="105194"/>
                  </a:lnTo>
                  <a:lnTo>
                    <a:pt x="15709" y="105968"/>
                  </a:lnTo>
                  <a:lnTo>
                    <a:pt x="18211" y="108026"/>
                  </a:lnTo>
                  <a:lnTo>
                    <a:pt x="18211" y="106260"/>
                  </a:lnTo>
                  <a:close/>
                </a:path>
                <a:path extrusionOk="0" h="177800" w="498475">
                  <a:moveTo>
                    <a:pt x="30226" y="141630"/>
                  </a:moveTo>
                  <a:lnTo>
                    <a:pt x="28663" y="140068"/>
                  </a:lnTo>
                  <a:lnTo>
                    <a:pt x="27381" y="141630"/>
                  </a:lnTo>
                  <a:lnTo>
                    <a:pt x="28803" y="143332"/>
                  </a:lnTo>
                  <a:lnTo>
                    <a:pt x="30226" y="141630"/>
                  </a:lnTo>
                  <a:close/>
                </a:path>
                <a:path extrusionOk="0" h="177800" w="498475">
                  <a:moveTo>
                    <a:pt x="39547" y="153339"/>
                  </a:moveTo>
                  <a:lnTo>
                    <a:pt x="37985" y="150507"/>
                  </a:lnTo>
                  <a:lnTo>
                    <a:pt x="37198" y="152704"/>
                  </a:lnTo>
                  <a:lnTo>
                    <a:pt x="38481" y="154978"/>
                  </a:lnTo>
                  <a:lnTo>
                    <a:pt x="39547" y="153339"/>
                  </a:lnTo>
                  <a:close/>
                </a:path>
                <a:path extrusionOk="0" h="177800" w="498475">
                  <a:moveTo>
                    <a:pt x="40970" y="99580"/>
                  </a:moveTo>
                  <a:lnTo>
                    <a:pt x="39331" y="98082"/>
                  </a:lnTo>
                  <a:lnTo>
                    <a:pt x="38125" y="99364"/>
                  </a:lnTo>
                  <a:lnTo>
                    <a:pt x="39763" y="100926"/>
                  </a:lnTo>
                  <a:lnTo>
                    <a:pt x="40970" y="99580"/>
                  </a:lnTo>
                  <a:close/>
                </a:path>
                <a:path extrusionOk="0" h="177800" w="498475">
                  <a:moveTo>
                    <a:pt x="50787" y="146672"/>
                  </a:moveTo>
                  <a:lnTo>
                    <a:pt x="48221" y="144538"/>
                  </a:lnTo>
                  <a:lnTo>
                    <a:pt x="48793" y="148094"/>
                  </a:lnTo>
                  <a:lnTo>
                    <a:pt x="50787" y="148450"/>
                  </a:lnTo>
                  <a:lnTo>
                    <a:pt x="50787" y="146672"/>
                  </a:lnTo>
                  <a:close/>
                </a:path>
                <a:path extrusionOk="0" h="177800" w="498475">
                  <a:moveTo>
                    <a:pt x="50850" y="160451"/>
                  </a:moveTo>
                  <a:lnTo>
                    <a:pt x="49504" y="159029"/>
                  </a:lnTo>
                  <a:lnTo>
                    <a:pt x="48082" y="160451"/>
                  </a:lnTo>
                  <a:lnTo>
                    <a:pt x="49644" y="162077"/>
                  </a:lnTo>
                  <a:lnTo>
                    <a:pt x="50850" y="160451"/>
                  </a:lnTo>
                  <a:close/>
                </a:path>
                <a:path extrusionOk="0" h="177800" w="498475">
                  <a:moveTo>
                    <a:pt x="51638" y="135801"/>
                  </a:moveTo>
                  <a:lnTo>
                    <a:pt x="49784" y="134518"/>
                  </a:lnTo>
                  <a:lnTo>
                    <a:pt x="48082" y="136080"/>
                  </a:lnTo>
                  <a:lnTo>
                    <a:pt x="49936" y="137299"/>
                  </a:lnTo>
                  <a:lnTo>
                    <a:pt x="51638" y="135801"/>
                  </a:lnTo>
                  <a:close/>
                </a:path>
                <a:path extrusionOk="0" h="177800" w="498475">
                  <a:moveTo>
                    <a:pt x="54775" y="113995"/>
                  </a:moveTo>
                  <a:lnTo>
                    <a:pt x="54343" y="112649"/>
                  </a:lnTo>
                  <a:lnTo>
                    <a:pt x="53060" y="111861"/>
                  </a:lnTo>
                  <a:lnTo>
                    <a:pt x="51993" y="110731"/>
                  </a:lnTo>
                  <a:lnTo>
                    <a:pt x="49999" y="110375"/>
                  </a:lnTo>
                  <a:lnTo>
                    <a:pt x="50571" y="112572"/>
                  </a:lnTo>
                  <a:lnTo>
                    <a:pt x="51777" y="113715"/>
                  </a:lnTo>
                  <a:lnTo>
                    <a:pt x="53416" y="114350"/>
                  </a:lnTo>
                  <a:lnTo>
                    <a:pt x="54775" y="113995"/>
                  </a:lnTo>
                  <a:close/>
                </a:path>
                <a:path extrusionOk="0" h="177800" w="498475">
                  <a:moveTo>
                    <a:pt x="56756" y="88988"/>
                  </a:moveTo>
                  <a:lnTo>
                    <a:pt x="55981" y="86868"/>
                  </a:lnTo>
                  <a:lnTo>
                    <a:pt x="53352" y="87998"/>
                  </a:lnTo>
                  <a:lnTo>
                    <a:pt x="56756" y="88988"/>
                  </a:lnTo>
                  <a:close/>
                </a:path>
                <a:path extrusionOk="0" h="177800" w="498475">
                  <a:moveTo>
                    <a:pt x="60032" y="115417"/>
                  </a:moveTo>
                  <a:lnTo>
                    <a:pt x="57975" y="113068"/>
                  </a:lnTo>
                  <a:lnTo>
                    <a:pt x="56476" y="114985"/>
                  </a:lnTo>
                  <a:lnTo>
                    <a:pt x="58966" y="116624"/>
                  </a:lnTo>
                  <a:lnTo>
                    <a:pt x="60032" y="115417"/>
                  </a:lnTo>
                  <a:close/>
                </a:path>
                <a:path extrusionOk="0" h="177800" w="498475">
                  <a:moveTo>
                    <a:pt x="61671" y="151358"/>
                  </a:moveTo>
                  <a:lnTo>
                    <a:pt x="57975" y="149225"/>
                  </a:lnTo>
                  <a:lnTo>
                    <a:pt x="57264" y="149936"/>
                  </a:lnTo>
                  <a:lnTo>
                    <a:pt x="60312" y="152285"/>
                  </a:lnTo>
                  <a:lnTo>
                    <a:pt x="61671" y="151358"/>
                  </a:lnTo>
                  <a:close/>
                </a:path>
                <a:path extrusionOk="0" h="177800" w="498475">
                  <a:moveTo>
                    <a:pt x="63728" y="113499"/>
                  </a:moveTo>
                  <a:lnTo>
                    <a:pt x="61734" y="111506"/>
                  </a:lnTo>
                  <a:lnTo>
                    <a:pt x="60960" y="112572"/>
                  </a:lnTo>
                  <a:lnTo>
                    <a:pt x="63093" y="114706"/>
                  </a:lnTo>
                  <a:lnTo>
                    <a:pt x="63728" y="113499"/>
                  </a:lnTo>
                  <a:close/>
                </a:path>
                <a:path extrusionOk="0" h="177800" w="498475">
                  <a:moveTo>
                    <a:pt x="64592" y="98933"/>
                  </a:moveTo>
                  <a:lnTo>
                    <a:pt x="63588" y="97726"/>
                  </a:lnTo>
                  <a:lnTo>
                    <a:pt x="61531" y="99580"/>
                  </a:lnTo>
                  <a:lnTo>
                    <a:pt x="62445" y="100787"/>
                  </a:lnTo>
                  <a:lnTo>
                    <a:pt x="64592" y="98933"/>
                  </a:lnTo>
                  <a:close/>
                </a:path>
                <a:path extrusionOk="0" h="177800" w="498475">
                  <a:moveTo>
                    <a:pt x="67221" y="125437"/>
                  </a:moveTo>
                  <a:lnTo>
                    <a:pt x="66649" y="122453"/>
                  </a:lnTo>
                  <a:lnTo>
                    <a:pt x="66217" y="121386"/>
                  </a:lnTo>
                  <a:lnTo>
                    <a:pt x="65011" y="121526"/>
                  </a:lnTo>
                  <a:lnTo>
                    <a:pt x="64731" y="123875"/>
                  </a:lnTo>
                  <a:lnTo>
                    <a:pt x="66573" y="126492"/>
                  </a:lnTo>
                  <a:lnTo>
                    <a:pt x="67221" y="125437"/>
                  </a:lnTo>
                  <a:close/>
                </a:path>
                <a:path extrusionOk="0" h="177800" w="498475">
                  <a:moveTo>
                    <a:pt x="77101" y="49504"/>
                  </a:moveTo>
                  <a:lnTo>
                    <a:pt x="75679" y="49149"/>
                  </a:lnTo>
                  <a:lnTo>
                    <a:pt x="73266" y="48361"/>
                  </a:lnTo>
                  <a:lnTo>
                    <a:pt x="71767" y="48361"/>
                  </a:lnTo>
                  <a:lnTo>
                    <a:pt x="72555" y="49644"/>
                  </a:lnTo>
                  <a:lnTo>
                    <a:pt x="75476" y="50571"/>
                  </a:lnTo>
                  <a:lnTo>
                    <a:pt x="77101" y="49504"/>
                  </a:lnTo>
                  <a:close/>
                </a:path>
                <a:path extrusionOk="0" h="177800" w="498475">
                  <a:moveTo>
                    <a:pt x="84213" y="48933"/>
                  </a:moveTo>
                  <a:lnTo>
                    <a:pt x="82588" y="47866"/>
                  </a:lnTo>
                  <a:lnTo>
                    <a:pt x="80454" y="49720"/>
                  </a:lnTo>
                  <a:lnTo>
                    <a:pt x="81876" y="50787"/>
                  </a:lnTo>
                  <a:lnTo>
                    <a:pt x="84213" y="48933"/>
                  </a:lnTo>
                  <a:close/>
                </a:path>
                <a:path extrusionOk="0" h="177800" w="498475">
                  <a:moveTo>
                    <a:pt x="87922" y="82461"/>
                  </a:moveTo>
                  <a:lnTo>
                    <a:pt x="86144" y="79756"/>
                  </a:lnTo>
                  <a:lnTo>
                    <a:pt x="84645" y="80822"/>
                  </a:lnTo>
                  <a:lnTo>
                    <a:pt x="87274" y="83388"/>
                  </a:lnTo>
                  <a:lnTo>
                    <a:pt x="87922" y="82461"/>
                  </a:lnTo>
                  <a:close/>
                </a:path>
                <a:path extrusionOk="0" h="177800" w="498475">
                  <a:moveTo>
                    <a:pt x="94742" y="46024"/>
                  </a:moveTo>
                  <a:lnTo>
                    <a:pt x="93967" y="44462"/>
                  </a:lnTo>
                  <a:lnTo>
                    <a:pt x="92405" y="46520"/>
                  </a:lnTo>
                  <a:lnTo>
                    <a:pt x="93472" y="47942"/>
                  </a:lnTo>
                  <a:lnTo>
                    <a:pt x="94742" y="46024"/>
                  </a:lnTo>
                  <a:close/>
                </a:path>
                <a:path extrusionOk="0" h="177800" w="498475">
                  <a:moveTo>
                    <a:pt x="113461" y="32385"/>
                  </a:moveTo>
                  <a:lnTo>
                    <a:pt x="113385" y="30111"/>
                  </a:lnTo>
                  <a:lnTo>
                    <a:pt x="113106" y="28409"/>
                  </a:lnTo>
                  <a:lnTo>
                    <a:pt x="110680" y="28270"/>
                  </a:lnTo>
                  <a:lnTo>
                    <a:pt x="111467" y="29616"/>
                  </a:lnTo>
                  <a:lnTo>
                    <a:pt x="111747" y="31394"/>
                  </a:lnTo>
                  <a:lnTo>
                    <a:pt x="113461" y="32385"/>
                  </a:lnTo>
                  <a:close/>
                </a:path>
                <a:path extrusionOk="0" h="177800" w="498475">
                  <a:moveTo>
                    <a:pt x="174345" y="10363"/>
                  </a:moveTo>
                  <a:lnTo>
                    <a:pt x="174205" y="9017"/>
                  </a:lnTo>
                  <a:lnTo>
                    <a:pt x="174282" y="7315"/>
                  </a:lnTo>
                  <a:lnTo>
                    <a:pt x="172999" y="8242"/>
                  </a:lnTo>
                  <a:lnTo>
                    <a:pt x="171437" y="8166"/>
                  </a:lnTo>
                  <a:lnTo>
                    <a:pt x="171716" y="10007"/>
                  </a:lnTo>
                  <a:lnTo>
                    <a:pt x="172923" y="11010"/>
                  </a:lnTo>
                  <a:lnTo>
                    <a:pt x="174345" y="10363"/>
                  </a:lnTo>
                  <a:close/>
                </a:path>
                <a:path extrusionOk="0" h="177800" w="498475">
                  <a:moveTo>
                    <a:pt x="179108" y="77698"/>
                  </a:moveTo>
                  <a:lnTo>
                    <a:pt x="177190" y="76136"/>
                  </a:lnTo>
                  <a:lnTo>
                    <a:pt x="176555" y="76428"/>
                  </a:lnTo>
                  <a:lnTo>
                    <a:pt x="177330" y="78270"/>
                  </a:lnTo>
                  <a:lnTo>
                    <a:pt x="178396" y="79476"/>
                  </a:lnTo>
                  <a:lnTo>
                    <a:pt x="179108" y="77698"/>
                  </a:lnTo>
                  <a:close/>
                </a:path>
                <a:path extrusionOk="0" h="177800" w="498475">
                  <a:moveTo>
                    <a:pt x="181749" y="1778"/>
                  </a:moveTo>
                  <a:lnTo>
                    <a:pt x="180682" y="0"/>
                  </a:lnTo>
                  <a:lnTo>
                    <a:pt x="180111" y="1701"/>
                  </a:lnTo>
                  <a:lnTo>
                    <a:pt x="178041" y="3340"/>
                  </a:lnTo>
                  <a:lnTo>
                    <a:pt x="180543" y="5613"/>
                  </a:lnTo>
                  <a:lnTo>
                    <a:pt x="181610" y="3479"/>
                  </a:lnTo>
                  <a:lnTo>
                    <a:pt x="181749" y="1778"/>
                  </a:lnTo>
                  <a:close/>
                </a:path>
                <a:path extrusionOk="0" h="177800" w="498475">
                  <a:moveTo>
                    <a:pt x="189217" y="91617"/>
                  </a:moveTo>
                  <a:lnTo>
                    <a:pt x="188074" y="89344"/>
                  </a:lnTo>
                  <a:lnTo>
                    <a:pt x="186944" y="87782"/>
                  </a:lnTo>
                  <a:lnTo>
                    <a:pt x="184302" y="87363"/>
                  </a:lnTo>
                  <a:lnTo>
                    <a:pt x="185305" y="89636"/>
                  </a:lnTo>
                  <a:lnTo>
                    <a:pt x="186651" y="91059"/>
                  </a:lnTo>
                  <a:lnTo>
                    <a:pt x="189217" y="91617"/>
                  </a:lnTo>
                  <a:close/>
                </a:path>
                <a:path extrusionOk="0" h="177800" w="498475">
                  <a:moveTo>
                    <a:pt x="200736" y="131470"/>
                  </a:moveTo>
                  <a:lnTo>
                    <a:pt x="199097" y="129273"/>
                  </a:lnTo>
                  <a:lnTo>
                    <a:pt x="197751" y="130759"/>
                  </a:lnTo>
                  <a:lnTo>
                    <a:pt x="199669" y="132956"/>
                  </a:lnTo>
                  <a:lnTo>
                    <a:pt x="200736" y="131470"/>
                  </a:lnTo>
                  <a:close/>
                </a:path>
                <a:path extrusionOk="0" h="177800" w="498475">
                  <a:moveTo>
                    <a:pt x="239229" y="164147"/>
                  </a:moveTo>
                  <a:lnTo>
                    <a:pt x="237655" y="163360"/>
                  </a:lnTo>
                  <a:lnTo>
                    <a:pt x="235953" y="163144"/>
                  </a:lnTo>
                  <a:lnTo>
                    <a:pt x="235521" y="164287"/>
                  </a:lnTo>
                  <a:lnTo>
                    <a:pt x="236169" y="167119"/>
                  </a:lnTo>
                  <a:lnTo>
                    <a:pt x="238442" y="165557"/>
                  </a:lnTo>
                  <a:lnTo>
                    <a:pt x="239229" y="164147"/>
                  </a:lnTo>
                  <a:close/>
                </a:path>
                <a:path extrusionOk="0" h="177800" w="498475">
                  <a:moveTo>
                    <a:pt x="250672" y="47866"/>
                  </a:moveTo>
                  <a:lnTo>
                    <a:pt x="249389" y="45885"/>
                  </a:lnTo>
                  <a:lnTo>
                    <a:pt x="247764" y="47726"/>
                  </a:lnTo>
                  <a:lnTo>
                    <a:pt x="249542" y="49860"/>
                  </a:lnTo>
                  <a:lnTo>
                    <a:pt x="250672" y="47866"/>
                  </a:lnTo>
                  <a:close/>
                </a:path>
                <a:path extrusionOk="0" h="177800" w="498475">
                  <a:moveTo>
                    <a:pt x="253453" y="148297"/>
                  </a:moveTo>
                  <a:lnTo>
                    <a:pt x="251599" y="145884"/>
                  </a:lnTo>
                  <a:lnTo>
                    <a:pt x="250672" y="146888"/>
                  </a:lnTo>
                  <a:lnTo>
                    <a:pt x="252450" y="149364"/>
                  </a:lnTo>
                  <a:lnTo>
                    <a:pt x="253453" y="148297"/>
                  </a:lnTo>
                  <a:close/>
                </a:path>
                <a:path extrusionOk="0" h="177800" w="498475">
                  <a:moveTo>
                    <a:pt x="270878" y="56819"/>
                  </a:moveTo>
                  <a:lnTo>
                    <a:pt x="268249" y="52844"/>
                  </a:lnTo>
                  <a:lnTo>
                    <a:pt x="267538" y="52489"/>
                  </a:lnTo>
                  <a:lnTo>
                    <a:pt x="265620" y="54051"/>
                  </a:lnTo>
                  <a:lnTo>
                    <a:pt x="267398" y="54686"/>
                  </a:lnTo>
                  <a:lnTo>
                    <a:pt x="268528" y="56248"/>
                  </a:lnTo>
                  <a:lnTo>
                    <a:pt x="270878" y="56819"/>
                  </a:lnTo>
                  <a:close/>
                </a:path>
                <a:path extrusionOk="0" h="177800" w="498475">
                  <a:moveTo>
                    <a:pt x="273862" y="112293"/>
                  </a:moveTo>
                  <a:lnTo>
                    <a:pt x="271945" y="109740"/>
                  </a:lnTo>
                  <a:lnTo>
                    <a:pt x="270802" y="110655"/>
                  </a:lnTo>
                  <a:lnTo>
                    <a:pt x="273011" y="113499"/>
                  </a:lnTo>
                  <a:lnTo>
                    <a:pt x="273862" y="112293"/>
                  </a:lnTo>
                  <a:close/>
                </a:path>
                <a:path extrusionOk="0" h="177800" w="498475">
                  <a:moveTo>
                    <a:pt x="283184" y="50927"/>
                  </a:moveTo>
                  <a:lnTo>
                    <a:pt x="280619" y="48793"/>
                  </a:lnTo>
                  <a:lnTo>
                    <a:pt x="280060" y="49720"/>
                  </a:lnTo>
                  <a:lnTo>
                    <a:pt x="282549" y="51777"/>
                  </a:lnTo>
                  <a:lnTo>
                    <a:pt x="283184" y="50927"/>
                  </a:lnTo>
                  <a:close/>
                </a:path>
                <a:path extrusionOk="0" h="177800" w="498475">
                  <a:moveTo>
                    <a:pt x="299186" y="73228"/>
                  </a:moveTo>
                  <a:lnTo>
                    <a:pt x="298335" y="70104"/>
                  </a:lnTo>
                  <a:lnTo>
                    <a:pt x="295351" y="70523"/>
                  </a:lnTo>
                  <a:lnTo>
                    <a:pt x="296481" y="71310"/>
                  </a:lnTo>
                  <a:lnTo>
                    <a:pt x="297561" y="72021"/>
                  </a:lnTo>
                  <a:lnTo>
                    <a:pt x="299186" y="73228"/>
                  </a:lnTo>
                  <a:close/>
                </a:path>
                <a:path extrusionOk="0" h="177800" w="498475">
                  <a:moveTo>
                    <a:pt x="299974" y="121310"/>
                  </a:moveTo>
                  <a:lnTo>
                    <a:pt x="298056" y="118897"/>
                  </a:lnTo>
                  <a:lnTo>
                    <a:pt x="296062" y="118973"/>
                  </a:lnTo>
                  <a:lnTo>
                    <a:pt x="296837" y="120535"/>
                  </a:lnTo>
                  <a:lnTo>
                    <a:pt x="299974" y="121310"/>
                  </a:lnTo>
                  <a:close/>
                </a:path>
                <a:path extrusionOk="0" h="177800" w="498475">
                  <a:moveTo>
                    <a:pt x="313207" y="130403"/>
                  </a:moveTo>
                  <a:lnTo>
                    <a:pt x="312915" y="128765"/>
                  </a:lnTo>
                  <a:lnTo>
                    <a:pt x="310857" y="130479"/>
                  </a:lnTo>
                  <a:lnTo>
                    <a:pt x="310426" y="130975"/>
                  </a:lnTo>
                  <a:lnTo>
                    <a:pt x="313207" y="130403"/>
                  </a:lnTo>
                  <a:close/>
                </a:path>
                <a:path extrusionOk="0" h="177800" w="498475">
                  <a:moveTo>
                    <a:pt x="317754" y="68541"/>
                  </a:moveTo>
                  <a:lnTo>
                    <a:pt x="314337" y="68465"/>
                  </a:lnTo>
                  <a:lnTo>
                    <a:pt x="314629" y="70167"/>
                  </a:lnTo>
                  <a:lnTo>
                    <a:pt x="317754" y="68541"/>
                  </a:lnTo>
                  <a:close/>
                </a:path>
                <a:path extrusionOk="0" h="177800" w="498475">
                  <a:moveTo>
                    <a:pt x="319671" y="174510"/>
                  </a:moveTo>
                  <a:lnTo>
                    <a:pt x="318465" y="173228"/>
                  </a:lnTo>
                  <a:lnTo>
                    <a:pt x="316471" y="172593"/>
                  </a:lnTo>
                  <a:lnTo>
                    <a:pt x="316052" y="172732"/>
                  </a:lnTo>
                  <a:lnTo>
                    <a:pt x="316268" y="174650"/>
                  </a:lnTo>
                  <a:lnTo>
                    <a:pt x="316903" y="176288"/>
                  </a:lnTo>
                  <a:lnTo>
                    <a:pt x="318820" y="177215"/>
                  </a:lnTo>
                  <a:lnTo>
                    <a:pt x="319671" y="176644"/>
                  </a:lnTo>
                  <a:lnTo>
                    <a:pt x="319671" y="174510"/>
                  </a:lnTo>
                  <a:close/>
                </a:path>
                <a:path extrusionOk="0" h="177800" w="498475">
                  <a:moveTo>
                    <a:pt x="356031" y="62433"/>
                  </a:moveTo>
                  <a:lnTo>
                    <a:pt x="354253" y="60731"/>
                  </a:lnTo>
                  <a:lnTo>
                    <a:pt x="352831" y="61937"/>
                  </a:lnTo>
                  <a:lnTo>
                    <a:pt x="354749" y="63360"/>
                  </a:lnTo>
                  <a:lnTo>
                    <a:pt x="356031" y="62433"/>
                  </a:lnTo>
                  <a:close/>
                </a:path>
                <a:path extrusionOk="0" h="177800" w="498475">
                  <a:moveTo>
                    <a:pt x="359727" y="71729"/>
                  </a:moveTo>
                  <a:lnTo>
                    <a:pt x="358089" y="69672"/>
                  </a:lnTo>
                  <a:lnTo>
                    <a:pt x="357314" y="71170"/>
                  </a:lnTo>
                  <a:lnTo>
                    <a:pt x="359016" y="73507"/>
                  </a:lnTo>
                  <a:lnTo>
                    <a:pt x="359727" y="71729"/>
                  </a:lnTo>
                  <a:close/>
                </a:path>
                <a:path extrusionOk="0" h="177800" w="498475">
                  <a:moveTo>
                    <a:pt x="367842" y="174015"/>
                  </a:moveTo>
                  <a:lnTo>
                    <a:pt x="365988" y="171742"/>
                  </a:lnTo>
                  <a:lnTo>
                    <a:pt x="364921" y="172808"/>
                  </a:lnTo>
                  <a:lnTo>
                    <a:pt x="367118" y="175298"/>
                  </a:lnTo>
                  <a:lnTo>
                    <a:pt x="367842" y="174015"/>
                  </a:lnTo>
                  <a:close/>
                </a:path>
                <a:path extrusionOk="0" h="177800" w="498475">
                  <a:moveTo>
                    <a:pt x="377939" y="130683"/>
                  </a:moveTo>
                  <a:lnTo>
                    <a:pt x="377291" y="129413"/>
                  </a:lnTo>
                  <a:lnTo>
                    <a:pt x="374954" y="128765"/>
                  </a:lnTo>
                  <a:lnTo>
                    <a:pt x="375589" y="130759"/>
                  </a:lnTo>
                  <a:lnTo>
                    <a:pt x="376301" y="131965"/>
                  </a:lnTo>
                  <a:lnTo>
                    <a:pt x="377939" y="132956"/>
                  </a:lnTo>
                  <a:lnTo>
                    <a:pt x="377939" y="130683"/>
                  </a:lnTo>
                  <a:close/>
                </a:path>
                <a:path extrusionOk="0" h="177800" w="498475">
                  <a:moveTo>
                    <a:pt x="382562" y="65913"/>
                  </a:moveTo>
                  <a:lnTo>
                    <a:pt x="381927" y="63703"/>
                  </a:lnTo>
                  <a:lnTo>
                    <a:pt x="377799" y="64135"/>
                  </a:lnTo>
                  <a:lnTo>
                    <a:pt x="380784" y="66052"/>
                  </a:lnTo>
                  <a:lnTo>
                    <a:pt x="382562" y="65913"/>
                  </a:lnTo>
                  <a:close/>
                </a:path>
                <a:path extrusionOk="0" h="177800" w="498475">
                  <a:moveTo>
                    <a:pt x="385051" y="154559"/>
                  </a:moveTo>
                  <a:lnTo>
                    <a:pt x="383349" y="155117"/>
                  </a:lnTo>
                  <a:lnTo>
                    <a:pt x="384060" y="158673"/>
                  </a:lnTo>
                  <a:lnTo>
                    <a:pt x="385051" y="154559"/>
                  </a:lnTo>
                  <a:close/>
                </a:path>
                <a:path extrusionOk="0" h="177800" w="498475">
                  <a:moveTo>
                    <a:pt x="389953" y="104406"/>
                  </a:moveTo>
                  <a:lnTo>
                    <a:pt x="389813" y="101422"/>
                  </a:lnTo>
                  <a:lnTo>
                    <a:pt x="387464" y="103835"/>
                  </a:lnTo>
                  <a:lnTo>
                    <a:pt x="388467" y="105905"/>
                  </a:lnTo>
                  <a:lnTo>
                    <a:pt x="389534" y="106184"/>
                  </a:lnTo>
                  <a:lnTo>
                    <a:pt x="389953" y="104406"/>
                  </a:lnTo>
                  <a:close/>
                </a:path>
                <a:path extrusionOk="0" h="177800" w="498475">
                  <a:moveTo>
                    <a:pt x="403618" y="102768"/>
                  </a:moveTo>
                  <a:lnTo>
                    <a:pt x="402056" y="101638"/>
                  </a:lnTo>
                  <a:lnTo>
                    <a:pt x="399275" y="102984"/>
                  </a:lnTo>
                  <a:lnTo>
                    <a:pt x="401701" y="103987"/>
                  </a:lnTo>
                  <a:lnTo>
                    <a:pt x="403618" y="102768"/>
                  </a:lnTo>
                  <a:close/>
                </a:path>
                <a:path extrusionOk="0" h="177800" w="498475">
                  <a:moveTo>
                    <a:pt x="404114" y="86220"/>
                  </a:moveTo>
                  <a:lnTo>
                    <a:pt x="402336" y="84874"/>
                  </a:lnTo>
                  <a:lnTo>
                    <a:pt x="401193" y="86017"/>
                  </a:lnTo>
                  <a:lnTo>
                    <a:pt x="403047" y="87287"/>
                  </a:lnTo>
                  <a:lnTo>
                    <a:pt x="404114" y="86220"/>
                  </a:lnTo>
                  <a:close/>
                </a:path>
                <a:path extrusionOk="0" h="177800" w="498475">
                  <a:moveTo>
                    <a:pt x="407035" y="165277"/>
                  </a:moveTo>
                  <a:lnTo>
                    <a:pt x="406031" y="164211"/>
                  </a:lnTo>
                  <a:lnTo>
                    <a:pt x="404329" y="165773"/>
                  </a:lnTo>
                  <a:lnTo>
                    <a:pt x="405396" y="166916"/>
                  </a:lnTo>
                  <a:lnTo>
                    <a:pt x="407035" y="165277"/>
                  </a:lnTo>
                  <a:close/>
                </a:path>
                <a:path extrusionOk="0" h="177800" w="498475">
                  <a:moveTo>
                    <a:pt x="407530" y="88988"/>
                  </a:moveTo>
                  <a:lnTo>
                    <a:pt x="406031" y="87642"/>
                  </a:lnTo>
                  <a:lnTo>
                    <a:pt x="404901" y="88988"/>
                  </a:lnTo>
                  <a:lnTo>
                    <a:pt x="406539" y="90271"/>
                  </a:lnTo>
                  <a:lnTo>
                    <a:pt x="407530" y="88988"/>
                  </a:lnTo>
                  <a:close/>
                </a:path>
                <a:path extrusionOk="0" h="177800" w="498475">
                  <a:moveTo>
                    <a:pt x="408736" y="60871"/>
                  </a:moveTo>
                  <a:lnTo>
                    <a:pt x="407670" y="59524"/>
                  </a:lnTo>
                  <a:lnTo>
                    <a:pt x="404190" y="60655"/>
                  </a:lnTo>
                  <a:lnTo>
                    <a:pt x="406679" y="61506"/>
                  </a:lnTo>
                  <a:lnTo>
                    <a:pt x="408736" y="60871"/>
                  </a:lnTo>
                  <a:close/>
                </a:path>
                <a:path extrusionOk="0" h="177800" w="498475">
                  <a:moveTo>
                    <a:pt x="410514" y="140779"/>
                  </a:moveTo>
                  <a:lnTo>
                    <a:pt x="408736" y="139712"/>
                  </a:lnTo>
                  <a:lnTo>
                    <a:pt x="407390" y="140703"/>
                  </a:lnTo>
                  <a:lnTo>
                    <a:pt x="408673" y="142265"/>
                  </a:lnTo>
                  <a:lnTo>
                    <a:pt x="410514" y="140779"/>
                  </a:lnTo>
                  <a:close/>
                </a:path>
                <a:path extrusionOk="0" h="177800" w="498475">
                  <a:moveTo>
                    <a:pt x="415213" y="84518"/>
                  </a:moveTo>
                  <a:lnTo>
                    <a:pt x="412229" y="82740"/>
                  </a:lnTo>
                  <a:lnTo>
                    <a:pt x="411226" y="83591"/>
                  </a:lnTo>
                  <a:lnTo>
                    <a:pt x="413143" y="85801"/>
                  </a:lnTo>
                  <a:lnTo>
                    <a:pt x="415213" y="84518"/>
                  </a:lnTo>
                  <a:close/>
                </a:path>
                <a:path extrusionOk="0" h="177800" w="498475">
                  <a:moveTo>
                    <a:pt x="420116" y="50787"/>
                  </a:moveTo>
                  <a:lnTo>
                    <a:pt x="418630" y="49364"/>
                  </a:lnTo>
                  <a:lnTo>
                    <a:pt x="417423" y="49288"/>
                  </a:lnTo>
                  <a:lnTo>
                    <a:pt x="416496" y="50711"/>
                  </a:lnTo>
                  <a:lnTo>
                    <a:pt x="416560" y="52133"/>
                  </a:lnTo>
                  <a:lnTo>
                    <a:pt x="418630" y="53695"/>
                  </a:lnTo>
                  <a:lnTo>
                    <a:pt x="418553" y="51854"/>
                  </a:lnTo>
                  <a:lnTo>
                    <a:pt x="420116" y="50787"/>
                  </a:lnTo>
                  <a:close/>
                </a:path>
                <a:path extrusionOk="0" h="177800" w="498475">
                  <a:moveTo>
                    <a:pt x="422109" y="55397"/>
                  </a:moveTo>
                  <a:lnTo>
                    <a:pt x="420827" y="54978"/>
                  </a:lnTo>
                  <a:lnTo>
                    <a:pt x="420408" y="58381"/>
                  </a:lnTo>
                  <a:lnTo>
                    <a:pt x="422109" y="55397"/>
                  </a:lnTo>
                  <a:close/>
                </a:path>
                <a:path extrusionOk="0" h="177800" w="498475">
                  <a:moveTo>
                    <a:pt x="428091" y="148945"/>
                  </a:moveTo>
                  <a:lnTo>
                    <a:pt x="427443" y="148158"/>
                  </a:lnTo>
                  <a:lnTo>
                    <a:pt x="424675" y="149440"/>
                  </a:lnTo>
                  <a:lnTo>
                    <a:pt x="425310" y="150507"/>
                  </a:lnTo>
                  <a:lnTo>
                    <a:pt x="428091" y="148945"/>
                  </a:lnTo>
                  <a:close/>
                </a:path>
                <a:path extrusionOk="0" h="177800" w="498475">
                  <a:moveTo>
                    <a:pt x="430860" y="117830"/>
                  </a:moveTo>
                  <a:lnTo>
                    <a:pt x="429933" y="116128"/>
                  </a:lnTo>
                  <a:lnTo>
                    <a:pt x="427520" y="115557"/>
                  </a:lnTo>
                  <a:lnTo>
                    <a:pt x="426377" y="116344"/>
                  </a:lnTo>
                  <a:lnTo>
                    <a:pt x="426237" y="117906"/>
                  </a:lnTo>
                  <a:lnTo>
                    <a:pt x="427659" y="118186"/>
                  </a:lnTo>
                  <a:lnTo>
                    <a:pt x="430860" y="117830"/>
                  </a:lnTo>
                  <a:close/>
                </a:path>
                <a:path extrusionOk="0" h="177800" w="498475">
                  <a:moveTo>
                    <a:pt x="431076" y="24853"/>
                  </a:moveTo>
                  <a:lnTo>
                    <a:pt x="430644" y="24371"/>
                  </a:lnTo>
                  <a:lnTo>
                    <a:pt x="429514" y="26771"/>
                  </a:lnTo>
                  <a:lnTo>
                    <a:pt x="430796" y="27559"/>
                  </a:lnTo>
                  <a:lnTo>
                    <a:pt x="431076" y="24853"/>
                  </a:lnTo>
                  <a:close/>
                </a:path>
                <a:path extrusionOk="0" h="177800" w="498475">
                  <a:moveTo>
                    <a:pt x="431787" y="112864"/>
                  </a:moveTo>
                  <a:lnTo>
                    <a:pt x="429018" y="111506"/>
                  </a:lnTo>
                  <a:lnTo>
                    <a:pt x="428231" y="114134"/>
                  </a:lnTo>
                  <a:lnTo>
                    <a:pt x="431787" y="112864"/>
                  </a:lnTo>
                  <a:close/>
                </a:path>
                <a:path extrusionOk="0" h="177800" w="498475">
                  <a:moveTo>
                    <a:pt x="432638" y="22517"/>
                  </a:moveTo>
                  <a:lnTo>
                    <a:pt x="432219" y="21158"/>
                  </a:lnTo>
                  <a:lnTo>
                    <a:pt x="430288" y="20815"/>
                  </a:lnTo>
                  <a:lnTo>
                    <a:pt x="430009" y="22440"/>
                  </a:lnTo>
                  <a:lnTo>
                    <a:pt x="430631" y="24295"/>
                  </a:lnTo>
                  <a:lnTo>
                    <a:pt x="432498" y="25209"/>
                  </a:lnTo>
                  <a:lnTo>
                    <a:pt x="432282" y="23507"/>
                  </a:lnTo>
                  <a:lnTo>
                    <a:pt x="432638" y="22517"/>
                  </a:lnTo>
                  <a:close/>
                </a:path>
                <a:path extrusionOk="0" h="177800" w="498475">
                  <a:moveTo>
                    <a:pt x="436333" y="120954"/>
                  </a:moveTo>
                  <a:lnTo>
                    <a:pt x="434911" y="119532"/>
                  </a:lnTo>
                  <a:lnTo>
                    <a:pt x="432574" y="121094"/>
                  </a:lnTo>
                  <a:lnTo>
                    <a:pt x="434632" y="122453"/>
                  </a:lnTo>
                  <a:lnTo>
                    <a:pt x="436333" y="120954"/>
                  </a:lnTo>
                  <a:close/>
                </a:path>
                <a:path extrusionOk="0" h="177800" w="498475">
                  <a:moveTo>
                    <a:pt x="437261" y="98933"/>
                  </a:moveTo>
                  <a:lnTo>
                    <a:pt x="434352" y="98933"/>
                  </a:lnTo>
                  <a:lnTo>
                    <a:pt x="433641" y="100507"/>
                  </a:lnTo>
                  <a:lnTo>
                    <a:pt x="434708" y="101993"/>
                  </a:lnTo>
                  <a:lnTo>
                    <a:pt x="435838" y="101498"/>
                  </a:lnTo>
                  <a:lnTo>
                    <a:pt x="437261" y="98933"/>
                  </a:lnTo>
                  <a:close/>
                </a:path>
                <a:path extrusionOk="0" h="177800" w="498475">
                  <a:moveTo>
                    <a:pt x="437337" y="126136"/>
                  </a:moveTo>
                  <a:lnTo>
                    <a:pt x="437197" y="124079"/>
                  </a:lnTo>
                  <a:lnTo>
                    <a:pt x="433844" y="123228"/>
                  </a:lnTo>
                  <a:lnTo>
                    <a:pt x="435775" y="125285"/>
                  </a:lnTo>
                  <a:lnTo>
                    <a:pt x="437337" y="126136"/>
                  </a:lnTo>
                  <a:close/>
                </a:path>
                <a:path extrusionOk="0" h="177800" w="498475">
                  <a:moveTo>
                    <a:pt x="460959" y="52412"/>
                  </a:moveTo>
                  <a:lnTo>
                    <a:pt x="459028" y="52908"/>
                  </a:lnTo>
                  <a:lnTo>
                    <a:pt x="457034" y="53695"/>
                  </a:lnTo>
                  <a:lnTo>
                    <a:pt x="458749" y="55181"/>
                  </a:lnTo>
                  <a:lnTo>
                    <a:pt x="460959" y="54622"/>
                  </a:lnTo>
                  <a:lnTo>
                    <a:pt x="460959" y="52412"/>
                  </a:lnTo>
                  <a:close/>
                </a:path>
                <a:path extrusionOk="0" h="177800" w="498475">
                  <a:moveTo>
                    <a:pt x="461873" y="111798"/>
                  </a:moveTo>
                  <a:lnTo>
                    <a:pt x="461518" y="111150"/>
                  </a:lnTo>
                  <a:lnTo>
                    <a:pt x="461378" y="110947"/>
                  </a:lnTo>
                  <a:lnTo>
                    <a:pt x="459028" y="110947"/>
                  </a:lnTo>
                  <a:lnTo>
                    <a:pt x="459816" y="112649"/>
                  </a:lnTo>
                  <a:lnTo>
                    <a:pt x="459955" y="113855"/>
                  </a:lnTo>
                  <a:lnTo>
                    <a:pt x="461098" y="114846"/>
                  </a:lnTo>
                  <a:lnTo>
                    <a:pt x="461873" y="111798"/>
                  </a:lnTo>
                  <a:close/>
                </a:path>
                <a:path extrusionOk="0" h="177800" w="498475">
                  <a:moveTo>
                    <a:pt x="465645" y="45669"/>
                  </a:moveTo>
                  <a:lnTo>
                    <a:pt x="464718" y="43827"/>
                  </a:lnTo>
                  <a:lnTo>
                    <a:pt x="463448" y="47307"/>
                  </a:lnTo>
                  <a:lnTo>
                    <a:pt x="464299" y="48793"/>
                  </a:lnTo>
                  <a:lnTo>
                    <a:pt x="465226" y="48869"/>
                  </a:lnTo>
                  <a:lnTo>
                    <a:pt x="465010" y="47371"/>
                  </a:lnTo>
                  <a:lnTo>
                    <a:pt x="465645" y="45669"/>
                  </a:lnTo>
                  <a:close/>
                </a:path>
                <a:path extrusionOk="0" h="177800" w="498475">
                  <a:moveTo>
                    <a:pt x="466001" y="52628"/>
                  </a:moveTo>
                  <a:lnTo>
                    <a:pt x="464362" y="52412"/>
                  </a:lnTo>
                  <a:lnTo>
                    <a:pt x="462165" y="53200"/>
                  </a:lnTo>
                  <a:lnTo>
                    <a:pt x="463016" y="54762"/>
                  </a:lnTo>
                  <a:lnTo>
                    <a:pt x="463511" y="56184"/>
                  </a:lnTo>
                  <a:lnTo>
                    <a:pt x="461594" y="56540"/>
                  </a:lnTo>
                  <a:lnTo>
                    <a:pt x="462876" y="58813"/>
                  </a:lnTo>
                  <a:lnTo>
                    <a:pt x="464439" y="58813"/>
                  </a:lnTo>
                  <a:lnTo>
                    <a:pt x="463867" y="56743"/>
                  </a:lnTo>
                  <a:lnTo>
                    <a:pt x="463511" y="56108"/>
                  </a:lnTo>
                  <a:lnTo>
                    <a:pt x="465937" y="54051"/>
                  </a:lnTo>
                  <a:lnTo>
                    <a:pt x="466001" y="52628"/>
                  </a:lnTo>
                  <a:close/>
                </a:path>
                <a:path extrusionOk="0" h="177800" w="498475">
                  <a:moveTo>
                    <a:pt x="467067" y="19748"/>
                  </a:moveTo>
                  <a:lnTo>
                    <a:pt x="464654" y="18249"/>
                  </a:lnTo>
                  <a:lnTo>
                    <a:pt x="463016" y="19456"/>
                  </a:lnTo>
                  <a:lnTo>
                    <a:pt x="465074" y="20878"/>
                  </a:lnTo>
                  <a:lnTo>
                    <a:pt x="467067" y="19748"/>
                  </a:lnTo>
                  <a:close/>
                </a:path>
                <a:path extrusionOk="0" h="177800" w="498475">
                  <a:moveTo>
                    <a:pt x="486562" y="31965"/>
                  </a:moveTo>
                  <a:lnTo>
                    <a:pt x="485279" y="30822"/>
                  </a:lnTo>
                  <a:lnTo>
                    <a:pt x="483641" y="32105"/>
                  </a:lnTo>
                  <a:lnTo>
                    <a:pt x="485711" y="33451"/>
                  </a:lnTo>
                  <a:lnTo>
                    <a:pt x="486562" y="31965"/>
                  </a:lnTo>
                  <a:close/>
                </a:path>
                <a:path extrusionOk="0" h="177800" w="498475">
                  <a:moveTo>
                    <a:pt x="491820" y="17894"/>
                  </a:moveTo>
                  <a:lnTo>
                    <a:pt x="490753" y="16764"/>
                  </a:lnTo>
                  <a:lnTo>
                    <a:pt x="487908" y="18961"/>
                  </a:lnTo>
                  <a:lnTo>
                    <a:pt x="489051" y="20167"/>
                  </a:lnTo>
                  <a:lnTo>
                    <a:pt x="491820" y="17894"/>
                  </a:lnTo>
                  <a:close/>
                </a:path>
                <a:path extrusionOk="0" h="177800" w="498475">
                  <a:moveTo>
                    <a:pt x="497941" y="53416"/>
                  </a:moveTo>
                  <a:lnTo>
                    <a:pt x="495096" y="51917"/>
                  </a:lnTo>
                  <a:lnTo>
                    <a:pt x="493890" y="52273"/>
                  </a:lnTo>
                  <a:lnTo>
                    <a:pt x="495592" y="54978"/>
                  </a:lnTo>
                  <a:lnTo>
                    <a:pt x="497941" y="53416"/>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8" name="Google Shape;3818;g2b5c250f245_0_726"/>
            <p:cNvSpPr/>
            <p:nvPr/>
          </p:nvSpPr>
          <p:spPr>
            <a:xfrm>
              <a:off x="1669300" y="8055914"/>
              <a:ext cx="494664" cy="164465"/>
            </a:xfrm>
            <a:custGeom>
              <a:rect b="b" l="l" r="r" t="t"/>
              <a:pathLst>
                <a:path extrusionOk="0" h="164465" w="494664">
                  <a:moveTo>
                    <a:pt x="2209" y="108521"/>
                  </a:moveTo>
                  <a:lnTo>
                    <a:pt x="1282" y="107607"/>
                  </a:lnTo>
                  <a:lnTo>
                    <a:pt x="0" y="108737"/>
                  </a:lnTo>
                  <a:lnTo>
                    <a:pt x="1066" y="109943"/>
                  </a:lnTo>
                  <a:lnTo>
                    <a:pt x="2209" y="108521"/>
                  </a:lnTo>
                  <a:close/>
                </a:path>
                <a:path extrusionOk="0" h="164465" w="494664">
                  <a:moveTo>
                    <a:pt x="12522" y="108737"/>
                  </a:moveTo>
                  <a:lnTo>
                    <a:pt x="11163" y="107886"/>
                  </a:lnTo>
                  <a:lnTo>
                    <a:pt x="10312" y="109093"/>
                  </a:lnTo>
                  <a:lnTo>
                    <a:pt x="11379" y="110096"/>
                  </a:lnTo>
                  <a:lnTo>
                    <a:pt x="12522" y="108737"/>
                  </a:lnTo>
                  <a:close/>
                </a:path>
                <a:path extrusionOk="0" h="164465" w="494664">
                  <a:moveTo>
                    <a:pt x="20129" y="89992"/>
                  </a:moveTo>
                  <a:lnTo>
                    <a:pt x="18567" y="88569"/>
                  </a:lnTo>
                  <a:lnTo>
                    <a:pt x="17360" y="89344"/>
                  </a:lnTo>
                  <a:lnTo>
                    <a:pt x="18846" y="90843"/>
                  </a:lnTo>
                  <a:lnTo>
                    <a:pt x="20129" y="89992"/>
                  </a:lnTo>
                  <a:close/>
                </a:path>
                <a:path extrusionOk="0" h="164465" w="494664">
                  <a:moveTo>
                    <a:pt x="31153" y="93611"/>
                  </a:moveTo>
                  <a:lnTo>
                    <a:pt x="28028" y="92329"/>
                  </a:lnTo>
                  <a:lnTo>
                    <a:pt x="28600" y="93827"/>
                  </a:lnTo>
                  <a:lnTo>
                    <a:pt x="29527" y="94107"/>
                  </a:lnTo>
                  <a:lnTo>
                    <a:pt x="31153" y="93611"/>
                  </a:lnTo>
                  <a:close/>
                </a:path>
                <a:path extrusionOk="0" h="164465" w="494664">
                  <a:moveTo>
                    <a:pt x="38481" y="63639"/>
                  </a:moveTo>
                  <a:lnTo>
                    <a:pt x="37630" y="63779"/>
                  </a:lnTo>
                  <a:lnTo>
                    <a:pt x="38417" y="66840"/>
                  </a:lnTo>
                  <a:lnTo>
                    <a:pt x="38481" y="63639"/>
                  </a:lnTo>
                  <a:close/>
                </a:path>
                <a:path extrusionOk="0" h="164465" w="494664">
                  <a:moveTo>
                    <a:pt x="42824" y="48298"/>
                  </a:moveTo>
                  <a:lnTo>
                    <a:pt x="41757" y="47447"/>
                  </a:lnTo>
                  <a:lnTo>
                    <a:pt x="40474" y="48653"/>
                  </a:lnTo>
                  <a:lnTo>
                    <a:pt x="41617" y="49923"/>
                  </a:lnTo>
                  <a:lnTo>
                    <a:pt x="42824" y="48298"/>
                  </a:lnTo>
                  <a:close/>
                </a:path>
                <a:path extrusionOk="0" h="164465" w="494664">
                  <a:moveTo>
                    <a:pt x="49085" y="113284"/>
                  </a:moveTo>
                  <a:lnTo>
                    <a:pt x="48869" y="112433"/>
                  </a:lnTo>
                  <a:lnTo>
                    <a:pt x="46951" y="114922"/>
                  </a:lnTo>
                  <a:lnTo>
                    <a:pt x="47739" y="115697"/>
                  </a:lnTo>
                  <a:lnTo>
                    <a:pt x="49085" y="113284"/>
                  </a:lnTo>
                  <a:close/>
                </a:path>
                <a:path extrusionOk="0" h="164465" w="494664">
                  <a:moveTo>
                    <a:pt x="52501" y="46799"/>
                  </a:moveTo>
                  <a:lnTo>
                    <a:pt x="51142" y="45529"/>
                  </a:lnTo>
                  <a:lnTo>
                    <a:pt x="50076" y="46736"/>
                  </a:lnTo>
                  <a:lnTo>
                    <a:pt x="51435" y="47942"/>
                  </a:lnTo>
                  <a:lnTo>
                    <a:pt x="52501" y="46799"/>
                  </a:lnTo>
                  <a:close/>
                </a:path>
                <a:path extrusionOk="0" h="164465" w="494664">
                  <a:moveTo>
                    <a:pt x="55626" y="88074"/>
                  </a:moveTo>
                  <a:lnTo>
                    <a:pt x="54559" y="87223"/>
                  </a:lnTo>
                  <a:lnTo>
                    <a:pt x="52920" y="89281"/>
                  </a:lnTo>
                  <a:lnTo>
                    <a:pt x="53784" y="89916"/>
                  </a:lnTo>
                  <a:lnTo>
                    <a:pt x="55626" y="88074"/>
                  </a:lnTo>
                  <a:close/>
                </a:path>
                <a:path extrusionOk="0" h="164465" w="494664">
                  <a:moveTo>
                    <a:pt x="57264" y="75285"/>
                  </a:moveTo>
                  <a:lnTo>
                    <a:pt x="55918" y="73863"/>
                  </a:lnTo>
                  <a:lnTo>
                    <a:pt x="54495" y="75285"/>
                  </a:lnTo>
                  <a:lnTo>
                    <a:pt x="55981" y="76568"/>
                  </a:lnTo>
                  <a:lnTo>
                    <a:pt x="57264" y="75285"/>
                  </a:lnTo>
                  <a:close/>
                </a:path>
                <a:path extrusionOk="0" h="164465" w="494664">
                  <a:moveTo>
                    <a:pt x="59753" y="69113"/>
                  </a:moveTo>
                  <a:lnTo>
                    <a:pt x="58686" y="67970"/>
                  </a:lnTo>
                  <a:lnTo>
                    <a:pt x="57619" y="69176"/>
                  </a:lnTo>
                  <a:lnTo>
                    <a:pt x="58902" y="70167"/>
                  </a:lnTo>
                  <a:lnTo>
                    <a:pt x="59753" y="69113"/>
                  </a:lnTo>
                  <a:close/>
                </a:path>
                <a:path extrusionOk="0" h="164465" w="494664">
                  <a:moveTo>
                    <a:pt x="65379" y="76352"/>
                  </a:moveTo>
                  <a:lnTo>
                    <a:pt x="62953" y="75069"/>
                  </a:lnTo>
                  <a:lnTo>
                    <a:pt x="62242" y="75857"/>
                  </a:lnTo>
                  <a:lnTo>
                    <a:pt x="64160" y="77482"/>
                  </a:lnTo>
                  <a:lnTo>
                    <a:pt x="65379" y="76352"/>
                  </a:lnTo>
                  <a:close/>
                </a:path>
                <a:path extrusionOk="0" h="164465" w="494664">
                  <a:moveTo>
                    <a:pt x="73482" y="54978"/>
                  </a:moveTo>
                  <a:lnTo>
                    <a:pt x="72771" y="53555"/>
                  </a:lnTo>
                  <a:lnTo>
                    <a:pt x="71564" y="55537"/>
                  </a:lnTo>
                  <a:lnTo>
                    <a:pt x="72136" y="56743"/>
                  </a:lnTo>
                  <a:lnTo>
                    <a:pt x="73482" y="54978"/>
                  </a:lnTo>
                  <a:close/>
                </a:path>
                <a:path extrusionOk="0" h="164465" w="494664">
                  <a:moveTo>
                    <a:pt x="74193" y="80187"/>
                  </a:moveTo>
                  <a:lnTo>
                    <a:pt x="73202" y="78981"/>
                  </a:lnTo>
                  <a:lnTo>
                    <a:pt x="72199" y="80187"/>
                  </a:lnTo>
                  <a:lnTo>
                    <a:pt x="73266" y="81394"/>
                  </a:lnTo>
                  <a:lnTo>
                    <a:pt x="74193" y="80187"/>
                  </a:lnTo>
                  <a:close/>
                </a:path>
                <a:path extrusionOk="0" h="164465" w="494664">
                  <a:moveTo>
                    <a:pt x="84937" y="15760"/>
                  </a:moveTo>
                  <a:lnTo>
                    <a:pt x="84150" y="14414"/>
                  </a:lnTo>
                  <a:lnTo>
                    <a:pt x="82804" y="15976"/>
                  </a:lnTo>
                  <a:lnTo>
                    <a:pt x="83947" y="17259"/>
                  </a:lnTo>
                  <a:lnTo>
                    <a:pt x="84937" y="15760"/>
                  </a:lnTo>
                  <a:close/>
                </a:path>
                <a:path extrusionOk="0" h="164465" w="494664">
                  <a:moveTo>
                    <a:pt x="92544" y="50787"/>
                  </a:moveTo>
                  <a:lnTo>
                    <a:pt x="91122" y="51282"/>
                  </a:lnTo>
                  <a:lnTo>
                    <a:pt x="89700" y="53479"/>
                  </a:lnTo>
                  <a:lnTo>
                    <a:pt x="92265" y="52349"/>
                  </a:lnTo>
                  <a:lnTo>
                    <a:pt x="92544" y="50787"/>
                  </a:lnTo>
                  <a:close/>
                </a:path>
                <a:path extrusionOk="0" h="164465" w="494664">
                  <a:moveTo>
                    <a:pt x="94894" y="67195"/>
                  </a:moveTo>
                  <a:lnTo>
                    <a:pt x="93903" y="65836"/>
                  </a:lnTo>
                  <a:lnTo>
                    <a:pt x="92760" y="67475"/>
                  </a:lnTo>
                  <a:lnTo>
                    <a:pt x="93687" y="68402"/>
                  </a:lnTo>
                  <a:lnTo>
                    <a:pt x="94894" y="67195"/>
                  </a:lnTo>
                  <a:close/>
                </a:path>
                <a:path extrusionOk="0" h="164465" w="494664">
                  <a:moveTo>
                    <a:pt x="95542" y="62141"/>
                  </a:moveTo>
                  <a:lnTo>
                    <a:pt x="94119" y="61506"/>
                  </a:lnTo>
                  <a:lnTo>
                    <a:pt x="92621" y="62712"/>
                  </a:lnTo>
                  <a:lnTo>
                    <a:pt x="94183" y="63563"/>
                  </a:lnTo>
                  <a:lnTo>
                    <a:pt x="95542" y="62141"/>
                  </a:lnTo>
                  <a:close/>
                </a:path>
                <a:path extrusionOk="0" h="164465" w="494664">
                  <a:moveTo>
                    <a:pt x="103149" y="9588"/>
                  </a:moveTo>
                  <a:lnTo>
                    <a:pt x="100012" y="7670"/>
                  </a:lnTo>
                  <a:lnTo>
                    <a:pt x="99656" y="8737"/>
                  </a:lnTo>
                  <a:lnTo>
                    <a:pt x="103149" y="9588"/>
                  </a:lnTo>
                  <a:close/>
                </a:path>
                <a:path extrusionOk="0" h="164465" w="494664">
                  <a:moveTo>
                    <a:pt x="147599" y="121018"/>
                  </a:moveTo>
                  <a:lnTo>
                    <a:pt x="147104" y="119253"/>
                  </a:lnTo>
                  <a:lnTo>
                    <a:pt x="145973" y="118262"/>
                  </a:lnTo>
                  <a:lnTo>
                    <a:pt x="143840" y="117614"/>
                  </a:lnTo>
                  <a:lnTo>
                    <a:pt x="144614" y="119748"/>
                  </a:lnTo>
                  <a:lnTo>
                    <a:pt x="145897" y="120675"/>
                  </a:lnTo>
                  <a:lnTo>
                    <a:pt x="147599" y="121018"/>
                  </a:lnTo>
                  <a:close/>
                </a:path>
                <a:path extrusionOk="0" h="164465" w="494664">
                  <a:moveTo>
                    <a:pt x="176136" y="45097"/>
                  </a:moveTo>
                  <a:lnTo>
                    <a:pt x="174498" y="44246"/>
                  </a:lnTo>
                  <a:lnTo>
                    <a:pt x="173494" y="45034"/>
                  </a:lnTo>
                  <a:lnTo>
                    <a:pt x="175209" y="46164"/>
                  </a:lnTo>
                  <a:lnTo>
                    <a:pt x="176136" y="45097"/>
                  </a:lnTo>
                  <a:close/>
                </a:path>
                <a:path extrusionOk="0" h="164465" w="494664">
                  <a:moveTo>
                    <a:pt x="179616" y="65341"/>
                  </a:moveTo>
                  <a:lnTo>
                    <a:pt x="177914" y="63500"/>
                  </a:lnTo>
                  <a:lnTo>
                    <a:pt x="177266" y="64566"/>
                  </a:lnTo>
                  <a:lnTo>
                    <a:pt x="178625" y="66548"/>
                  </a:lnTo>
                  <a:lnTo>
                    <a:pt x="179616" y="65341"/>
                  </a:lnTo>
                  <a:close/>
                </a:path>
                <a:path extrusionOk="0" h="164465" w="494664">
                  <a:moveTo>
                    <a:pt x="188302" y="155968"/>
                  </a:moveTo>
                  <a:lnTo>
                    <a:pt x="186664" y="154698"/>
                  </a:lnTo>
                  <a:lnTo>
                    <a:pt x="185801" y="155689"/>
                  </a:lnTo>
                  <a:lnTo>
                    <a:pt x="187439" y="157035"/>
                  </a:lnTo>
                  <a:lnTo>
                    <a:pt x="188302" y="155968"/>
                  </a:lnTo>
                  <a:close/>
                </a:path>
                <a:path extrusionOk="0" h="164465" w="494664">
                  <a:moveTo>
                    <a:pt x="192925" y="150368"/>
                  </a:moveTo>
                  <a:lnTo>
                    <a:pt x="192493" y="148450"/>
                  </a:lnTo>
                  <a:lnTo>
                    <a:pt x="191350" y="147662"/>
                  </a:lnTo>
                  <a:lnTo>
                    <a:pt x="189572" y="146672"/>
                  </a:lnTo>
                  <a:lnTo>
                    <a:pt x="190144" y="148805"/>
                  </a:lnTo>
                  <a:lnTo>
                    <a:pt x="191147" y="149656"/>
                  </a:lnTo>
                  <a:lnTo>
                    <a:pt x="192925" y="150368"/>
                  </a:lnTo>
                  <a:close/>
                </a:path>
                <a:path extrusionOk="0" h="164465" w="494664">
                  <a:moveTo>
                    <a:pt x="199110" y="159245"/>
                  </a:moveTo>
                  <a:lnTo>
                    <a:pt x="198183" y="157391"/>
                  </a:lnTo>
                  <a:lnTo>
                    <a:pt x="197396" y="156184"/>
                  </a:lnTo>
                  <a:lnTo>
                    <a:pt x="195414" y="155968"/>
                  </a:lnTo>
                  <a:lnTo>
                    <a:pt x="196189" y="157530"/>
                  </a:lnTo>
                  <a:lnTo>
                    <a:pt x="197040" y="158534"/>
                  </a:lnTo>
                  <a:lnTo>
                    <a:pt x="199110" y="159245"/>
                  </a:lnTo>
                  <a:close/>
                </a:path>
                <a:path extrusionOk="0" h="164465" w="494664">
                  <a:moveTo>
                    <a:pt x="203949" y="33375"/>
                  </a:moveTo>
                  <a:lnTo>
                    <a:pt x="200456" y="33947"/>
                  </a:lnTo>
                  <a:lnTo>
                    <a:pt x="203657" y="34874"/>
                  </a:lnTo>
                  <a:lnTo>
                    <a:pt x="203949" y="33375"/>
                  </a:lnTo>
                  <a:close/>
                </a:path>
                <a:path extrusionOk="0" h="164465" w="494664">
                  <a:moveTo>
                    <a:pt x="219519" y="78346"/>
                  </a:moveTo>
                  <a:lnTo>
                    <a:pt x="218033" y="75145"/>
                  </a:lnTo>
                  <a:lnTo>
                    <a:pt x="216966" y="75920"/>
                  </a:lnTo>
                  <a:lnTo>
                    <a:pt x="219519" y="78346"/>
                  </a:lnTo>
                  <a:close/>
                </a:path>
                <a:path extrusionOk="0" h="164465" w="494664">
                  <a:moveTo>
                    <a:pt x="224434" y="124790"/>
                  </a:moveTo>
                  <a:lnTo>
                    <a:pt x="222377" y="122732"/>
                  </a:lnTo>
                  <a:lnTo>
                    <a:pt x="221589" y="123659"/>
                  </a:lnTo>
                  <a:lnTo>
                    <a:pt x="223723" y="125577"/>
                  </a:lnTo>
                  <a:lnTo>
                    <a:pt x="224434" y="124790"/>
                  </a:lnTo>
                  <a:close/>
                </a:path>
                <a:path extrusionOk="0" h="164465" w="494664">
                  <a:moveTo>
                    <a:pt x="251256" y="56959"/>
                  </a:moveTo>
                  <a:lnTo>
                    <a:pt x="250329" y="56108"/>
                  </a:lnTo>
                  <a:lnTo>
                    <a:pt x="248831" y="55041"/>
                  </a:lnTo>
                  <a:lnTo>
                    <a:pt x="250037" y="58953"/>
                  </a:lnTo>
                  <a:lnTo>
                    <a:pt x="251256" y="56959"/>
                  </a:lnTo>
                  <a:close/>
                </a:path>
                <a:path extrusionOk="0" h="164465" w="494664">
                  <a:moveTo>
                    <a:pt x="264198" y="94538"/>
                  </a:moveTo>
                  <a:lnTo>
                    <a:pt x="262140" y="92405"/>
                  </a:lnTo>
                  <a:lnTo>
                    <a:pt x="261213" y="92976"/>
                  </a:lnTo>
                  <a:lnTo>
                    <a:pt x="263271" y="94957"/>
                  </a:lnTo>
                  <a:lnTo>
                    <a:pt x="264198" y="94538"/>
                  </a:lnTo>
                  <a:close/>
                </a:path>
                <a:path extrusionOk="0" h="164465" w="494664">
                  <a:moveTo>
                    <a:pt x="276720" y="95313"/>
                  </a:moveTo>
                  <a:lnTo>
                    <a:pt x="273735" y="97370"/>
                  </a:lnTo>
                  <a:lnTo>
                    <a:pt x="275577" y="97663"/>
                  </a:lnTo>
                  <a:lnTo>
                    <a:pt x="276504" y="97015"/>
                  </a:lnTo>
                  <a:lnTo>
                    <a:pt x="276720" y="95313"/>
                  </a:lnTo>
                  <a:close/>
                </a:path>
                <a:path extrusionOk="0" h="164465" w="494664">
                  <a:moveTo>
                    <a:pt x="288239" y="160159"/>
                  </a:moveTo>
                  <a:lnTo>
                    <a:pt x="288175" y="158318"/>
                  </a:lnTo>
                  <a:lnTo>
                    <a:pt x="287248" y="157607"/>
                  </a:lnTo>
                  <a:lnTo>
                    <a:pt x="285889" y="157251"/>
                  </a:lnTo>
                  <a:lnTo>
                    <a:pt x="286105" y="158534"/>
                  </a:lnTo>
                  <a:lnTo>
                    <a:pt x="286537" y="159740"/>
                  </a:lnTo>
                  <a:lnTo>
                    <a:pt x="288239" y="160159"/>
                  </a:lnTo>
                  <a:close/>
                </a:path>
                <a:path extrusionOk="0" h="164465" w="494664">
                  <a:moveTo>
                    <a:pt x="305396" y="115265"/>
                  </a:moveTo>
                  <a:lnTo>
                    <a:pt x="304177" y="113779"/>
                  </a:lnTo>
                  <a:lnTo>
                    <a:pt x="302399" y="113220"/>
                  </a:lnTo>
                  <a:lnTo>
                    <a:pt x="303174" y="115138"/>
                  </a:lnTo>
                  <a:lnTo>
                    <a:pt x="305396" y="115265"/>
                  </a:lnTo>
                  <a:close/>
                </a:path>
                <a:path extrusionOk="0" h="164465" w="494664">
                  <a:moveTo>
                    <a:pt x="351764" y="24574"/>
                  </a:moveTo>
                  <a:lnTo>
                    <a:pt x="349491" y="21945"/>
                  </a:lnTo>
                  <a:lnTo>
                    <a:pt x="351053" y="24993"/>
                  </a:lnTo>
                  <a:lnTo>
                    <a:pt x="351764" y="24574"/>
                  </a:lnTo>
                  <a:close/>
                </a:path>
                <a:path extrusionOk="0" h="164465" w="494664">
                  <a:moveTo>
                    <a:pt x="359587" y="26631"/>
                  </a:moveTo>
                  <a:lnTo>
                    <a:pt x="359524" y="24574"/>
                  </a:lnTo>
                  <a:lnTo>
                    <a:pt x="358813" y="23291"/>
                  </a:lnTo>
                  <a:lnTo>
                    <a:pt x="356679" y="23228"/>
                  </a:lnTo>
                  <a:lnTo>
                    <a:pt x="357314" y="24498"/>
                  </a:lnTo>
                  <a:lnTo>
                    <a:pt x="357454" y="26212"/>
                  </a:lnTo>
                  <a:lnTo>
                    <a:pt x="359587" y="26631"/>
                  </a:lnTo>
                  <a:close/>
                </a:path>
                <a:path extrusionOk="0" h="164465" w="494664">
                  <a:moveTo>
                    <a:pt x="364998" y="161086"/>
                  </a:moveTo>
                  <a:lnTo>
                    <a:pt x="364718" y="160020"/>
                  </a:lnTo>
                  <a:lnTo>
                    <a:pt x="363855" y="160731"/>
                  </a:lnTo>
                  <a:lnTo>
                    <a:pt x="363220" y="161937"/>
                  </a:lnTo>
                  <a:lnTo>
                    <a:pt x="363931" y="164287"/>
                  </a:lnTo>
                  <a:lnTo>
                    <a:pt x="364998" y="161086"/>
                  </a:lnTo>
                  <a:close/>
                </a:path>
                <a:path extrusionOk="0" h="164465" w="494664">
                  <a:moveTo>
                    <a:pt x="370967" y="17754"/>
                  </a:moveTo>
                  <a:lnTo>
                    <a:pt x="368338" y="15621"/>
                  </a:lnTo>
                  <a:lnTo>
                    <a:pt x="370332" y="18389"/>
                  </a:lnTo>
                  <a:lnTo>
                    <a:pt x="370967" y="17754"/>
                  </a:lnTo>
                  <a:close/>
                </a:path>
                <a:path extrusionOk="0" h="164465" w="494664">
                  <a:moveTo>
                    <a:pt x="371119" y="44030"/>
                  </a:moveTo>
                  <a:lnTo>
                    <a:pt x="370827" y="40767"/>
                  </a:lnTo>
                  <a:lnTo>
                    <a:pt x="370255" y="39700"/>
                  </a:lnTo>
                  <a:lnTo>
                    <a:pt x="368122" y="38214"/>
                  </a:lnTo>
                  <a:lnTo>
                    <a:pt x="368909" y="40195"/>
                  </a:lnTo>
                  <a:lnTo>
                    <a:pt x="369697" y="41910"/>
                  </a:lnTo>
                  <a:lnTo>
                    <a:pt x="371119" y="44030"/>
                  </a:lnTo>
                  <a:close/>
                </a:path>
                <a:path extrusionOk="0" h="164465" w="494664">
                  <a:moveTo>
                    <a:pt x="372605" y="146024"/>
                  </a:moveTo>
                  <a:lnTo>
                    <a:pt x="371182" y="144970"/>
                  </a:lnTo>
                  <a:lnTo>
                    <a:pt x="369976" y="146024"/>
                  </a:lnTo>
                  <a:lnTo>
                    <a:pt x="371322" y="147027"/>
                  </a:lnTo>
                  <a:lnTo>
                    <a:pt x="372605" y="146024"/>
                  </a:lnTo>
                  <a:close/>
                </a:path>
                <a:path extrusionOk="0" h="164465" w="494664">
                  <a:moveTo>
                    <a:pt x="384416" y="129120"/>
                  </a:moveTo>
                  <a:lnTo>
                    <a:pt x="382714" y="131749"/>
                  </a:lnTo>
                  <a:lnTo>
                    <a:pt x="383489" y="132245"/>
                  </a:lnTo>
                  <a:lnTo>
                    <a:pt x="384416" y="129120"/>
                  </a:lnTo>
                  <a:close/>
                </a:path>
                <a:path extrusionOk="0" h="164465" w="494664">
                  <a:moveTo>
                    <a:pt x="386689" y="102565"/>
                  </a:moveTo>
                  <a:lnTo>
                    <a:pt x="385127" y="99796"/>
                  </a:lnTo>
                  <a:lnTo>
                    <a:pt x="383984" y="99580"/>
                  </a:lnTo>
                  <a:lnTo>
                    <a:pt x="383844" y="100711"/>
                  </a:lnTo>
                  <a:lnTo>
                    <a:pt x="386689" y="102565"/>
                  </a:lnTo>
                  <a:close/>
                </a:path>
                <a:path extrusionOk="0" h="164465" w="494664">
                  <a:moveTo>
                    <a:pt x="390321" y="87782"/>
                  </a:moveTo>
                  <a:lnTo>
                    <a:pt x="388404" y="86156"/>
                  </a:lnTo>
                  <a:lnTo>
                    <a:pt x="387692" y="86931"/>
                  </a:lnTo>
                  <a:lnTo>
                    <a:pt x="389394" y="88785"/>
                  </a:lnTo>
                  <a:lnTo>
                    <a:pt x="390321" y="87782"/>
                  </a:lnTo>
                  <a:close/>
                </a:path>
                <a:path extrusionOk="0" h="164465" w="494664">
                  <a:moveTo>
                    <a:pt x="390956" y="104762"/>
                  </a:moveTo>
                  <a:lnTo>
                    <a:pt x="389686" y="102844"/>
                  </a:lnTo>
                  <a:lnTo>
                    <a:pt x="388683" y="101561"/>
                  </a:lnTo>
                  <a:lnTo>
                    <a:pt x="386689" y="102565"/>
                  </a:lnTo>
                  <a:lnTo>
                    <a:pt x="387692" y="103771"/>
                  </a:lnTo>
                  <a:lnTo>
                    <a:pt x="389115" y="104127"/>
                  </a:lnTo>
                  <a:lnTo>
                    <a:pt x="390956" y="104762"/>
                  </a:lnTo>
                  <a:close/>
                </a:path>
                <a:path extrusionOk="0" h="164465" w="494664">
                  <a:moveTo>
                    <a:pt x="394233" y="84239"/>
                  </a:moveTo>
                  <a:lnTo>
                    <a:pt x="393598" y="83312"/>
                  </a:lnTo>
                  <a:lnTo>
                    <a:pt x="391883" y="85445"/>
                  </a:lnTo>
                  <a:lnTo>
                    <a:pt x="392595" y="86220"/>
                  </a:lnTo>
                  <a:lnTo>
                    <a:pt x="394233" y="84239"/>
                  </a:lnTo>
                  <a:close/>
                </a:path>
                <a:path extrusionOk="0" h="164465" w="494664">
                  <a:moveTo>
                    <a:pt x="395376" y="101422"/>
                  </a:moveTo>
                  <a:lnTo>
                    <a:pt x="394309" y="100355"/>
                  </a:lnTo>
                  <a:lnTo>
                    <a:pt x="392595" y="102069"/>
                  </a:lnTo>
                  <a:lnTo>
                    <a:pt x="393598" y="102920"/>
                  </a:lnTo>
                  <a:lnTo>
                    <a:pt x="395376" y="101422"/>
                  </a:lnTo>
                  <a:close/>
                </a:path>
                <a:path extrusionOk="0" h="164465" w="494664">
                  <a:moveTo>
                    <a:pt x="395579" y="111302"/>
                  </a:moveTo>
                  <a:lnTo>
                    <a:pt x="394728" y="110515"/>
                  </a:lnTo>
                  <a:lnTo>
                    <a:pt x="392887" y="111442"/>
                  </a:lnTo>
                  <a:lnTo>
                    <a:pt x="394157" y="112153"/>
                  </a:lnTo>
                  <a:lnTo>
                    <a:pt x="395579" y="111302"/>
                  </a:lnTo>
                  <a:close/>
                </a:path>
                <a:path extrusionOk="0" h="164465" w="494664">
                  <a:moveTo>
                    <a:pt x="398081" y="154127"/>
                  </a:moveTo>
                  <a:lnTo>
                    <a:pt x="396582" y="153060"/>
                  </a:lnTo>
                  <a:lnTo>
                    <a:pt x="395439" y="154051"/>
                  </a:lnTo>
                  <a:lnTo>
                    <a:pt x="396938" y="155257"/>
                  </a:lnTo>
                  <a:lnTo>
                    <a:pt x="398081" y="154127"/>
                  </a:lnTo>
                  <a:close/>
                </a:path>
                <a:path extrusionOk="0" h="164465" w="494664">
                  <a:moveTo>
                    <a:pt x="398221" y="132537"/>
                  </a:moveTo>
                  <a:lnTo>
                    <a:pt x="396646" y="131254"/>
                  </a:lnTo>
                  <a:lnTo>
                    <a:pt x="395935" y="133388"/>
                  </a:lnTo>
                  <a:lnTo>
                    <a:pt x="396798" y="133311"/>
                  </a:lnTo>
                  <a:lnTo>
                    <a:pt x="398145" y="134162"/>
                  </a:lnTo>
                  <a:lnTo>
                    <a:pt x="398221" y="132537"/>
                  </a:lnTo>
                  <a:close/>
                </a:path>
                <a:path extrusionOk="0" h="164465" w="494664">
                  <a:moveTo>
                    <a:pt x="399288" y="67259"/>
                  </a:moveTo>
                  <a:lnTo>
                    <a:pt x="397510" y="66052"/>
                  </a:lnTo>
                  <a:lnTo>
                    <a:pt x="396646" y="66763"/>
                  </a:lnTo>
                  <a:lnTo>
                    <a:pt x="398284" y="68046"/>
                  </a:lnTo>
                  <a:lnTo>
                    <a:pt x="399288" y="67259"/>
                  </a:lnTo>
                  <a:close/>
                </a:path>
                <a:path extrusionOk="0" h="164465" w="494664">
                  <a:moveTo>
                    <a:pt x="404190" y="117551"/>
                  </a:moveTo>
                  <a:lnTo>
                    <a:pt x="403555" y="114985"/>
                  </a:lnTo>
                  <a:lnTo>
                    <a:pt x="401485" y="114706"/>
                  </a:lnTo>
                  <a:lnTo>
                    <a:pt x="401993" y="115912"/>
                  </a:lnTo>
                  <a:lnTo>
                    <a:pt x="402348" y="117195"/>
                  </a:lnTo>
                  <a:lnTo>
                    <a:pt x="404190" y="117551"/>
                  </a:lnTo>
                  <a:close/>
                </a:path>
                <a:path extrusionOk="0" h="164465" w="494664">
                  <a:moveTo>
                    <a:pt x="405828" y="23723"/>
                  </a:moveTo>
                  <a:lnTo>
                    <a:pt x="404050" y="22021"/>
                  </a:lnTo>
                  <a:lnTo>
                    <a:pt x="402983" y="22872"/>
                  </a:lnTo>
                  <a:lnTo>
                    <a:pt x="404837" y="24574"/>
                  </a:lnTo>
                  <a:lnTo>
                    <a:pt x="405828" y="23723"/>
                  </a:lnTo>
                  <a:close/>
                </a:path>
                <a:path extrusionOk="0" h="164465" w="494664">
                  <a:moveTo>
                    <a:pt x="408393" y="98018"/>
                  </a:moveTo>
                  <a:lnTo>
                    <a:pt x="407111" y="97091"/>
                  </a:lnTo>
                  <a:lnTo>
                    <a:pt x="405752" y="98298"/>
                  </a:lnTo>
                  <a:lnTo>
                    <a:pt x="407174" y="99225"/>
                  </a:lnTo>
                  <a:lnTo>
                    <a:pt x="408393" y="98018"/>
                  </a:lnTo>
                  <a:close/>
                </a:path>
                <a:path extrusionOk="0" h="164465" w="494664">
                  <a:moveTo>
                    <a:pt x="411873" y="25069"/>
                  </a:moveTo>
                  <a:lnTo>
                    <a:pt x="410667" y="23647"/>
                  </a:lnTo>
                  <a:lnTo>
                    <a:pt x="409740" y="24790"/>
                  </a:lnTo>
                  <a:lnTo>
                    <a:pt x="411162" y="26212"/>
                  </a:lnTo>
                  <a:lnTo>
                    <a:pt x="411873" y="25069"/>
                  </a:lnTo>
                  <a:close/>
                </a:path>
                <a:path extrusionOk="0" h="164465" w="494664">
                  <a:moveTo>
                    <a:pt x="413435" y="89141"/>
                  </a:moveTo>
                  <a:lnTo>
                    <a:pt x="412445" y="87782"/>
                  </a:lnTo>
                  <a:lnTo>
                    <a:pt x="411302" y="89496"/>
                  </a:lnTo>
                  <a:lnTo>
                    <a:pt x="412521" y="90627"/>
                  </a:lnTo>
                  <a:lnTo>
                    <a:pt x="413435" y="89141"/>
                  </a:lnTo>
                  <a:close/>
                </a:path>
                <a:path extrusionOk="0" h="164465" w="494664">
                  <a:moveTo>
                    <a:pt x="416433" y="110871"/>
                  </a:moveTo>
                  <a:lnTo>
                    <a:pt x="414858" y="109524"/>
                  </a:lnTo>
                  <a:lnTo>
                    <a:pt x="413867" y="110375"/>
                  </a:lnTo>
                  <a:lnTo>
                    <a:pt x="415569" y="111937"/>
                  </a:lnTo>
                  <a:lnTo>
                    <a:pt x="416433" y="110871"/>
                  </a:lnTo>
                  <a:close/>
                </a:path>
                <a:path extrusionOk="0" h="164465" w="494664">
                  <a:moveTo>
                    <a:pt x="418414" y="73012"/>
                  </a:moveTo>
                  <a:lnTo>
                    <a:pt x="417283" y="72301"/>
                  </a:lnTo>
                  <a:lnTo>
                    <a:pt x="416534" y="74269"/>
                  </a:lnTo>
                  <a:lnTo>
                    <a:pt x="418414" y="73012"/>
                  </a:lnTo>
                  <a:close/>
                </a:path>
                <a:path extrusionOk="0" h="164465" w="494664">
                  <a:moveTo>
                    <a:pt x="423964" y="90843"/>
                  </a:moveTo>
                  <a:lnTo>
                    <a:pt x="422973" y="87782"/>
                  </a:lnTo>
                  <a:lnTo>
                    <a:pt x="422046" y="88214"/>
                  </a:lnTo>
                  <a:lnTo>
                    <a:pt x="423964" y="90843"/>
                  </a:lnTo>
                  <a:close/>
                </a:path>
                <a:path extrusionOk="0" h="164465" w="494664">
                  <a:moveTo>
                    <a:pt x="425538" y="105613"/>
                  </a:moveTo>
                  <a:lnTo>
                    <a:pt x="424319" y="104686"/>
                  </a:lnTo>
                  <a:lnTo>
                    <a:pt x="423049" y="105829"/>
                  </a:lnTo>
                  <a:lnTo>
                    <a:pt x="424116" y="106895"/>
                  </a:lnTo>
                  <a:lnTo>
                    <a:pt x="425538" y="105613"/>
                  </a:lnTo>
                  <a:close/>
                </a:path>
                <a:path extrusionOk="0" h="164465" w="494664">
                  <a:moveTo>
                    <a:pt x="426313" y="24079"/>
                  </a:moveTo>
                  <a:lnTo>
                    <a:pt x="425323" y="22517"/>
                  </a:lnTo>
                  <a:lnTo>
                    <a:pt x="424472" y="23787"/>
                  </a:lnTo>
                  <a:lnTo>
                    <a:pt x="425462" y="25501"/>
                  </a:lnTo>
                  <a:lnTo>
                    <a:pt x="426313" y="24079"/>
                  </a:lnTo>
                  <a:close/>
                </a:path>
                <a:path extrusionOk="0" h="164465" w="494664">
                  <a:moveTo>
                    <a:pt x="428167" y="69037"/>
                  </a:moveTo>
                  <a:lnTo>
                    <a:pt x="428091" y="65773"/>
                  </a:lnTo>
                  <a:lnTo>
                    <a:pt x="427101" y="68821"/>
                  </a:lnTo>
                  <a:lnTo>
                    <a:pt x="428167" y="69037"/>
                  </a:lnTo>
                  <a:close/>
                </a:path>
                <a:path extrusionOk="0" h="164465" w="494664">
                  <a:moveTo>
                    <a:pt x="432435" y="110439"/>
                  </a:moveTo>
                  <a:lnTo>
                    <a:pt x="432295" y="108381"/>
                  </a:lnTo>
                  <a:lnTo>
                    <a:pt x="428942" y="107530"/>
                  </a:lnTo>
                  <a:lnTo>
                    <a:pt x="430872" y="109588"/>
                  </a:lnTo>
                  <a:lnTo>
                    <a:pt x="432435" y="110439"/>
                  </a:lnTo>
                  <a:close/>
                </a:path>
                <a:path extrusionOk="0" h="164465" w="494664">
                  <a:moveTo>
                    <a:pt x="433425" y="18961"/>
                  </a:moveTo>
                  <a:lnTo>
                    <a:pt x="432295" y="18110"/>
                  </a:lnTo>
                  <a:lnTo>
                    <a:pt x="431431" y="19100"/>
                  </a:lnTo>
                  <a:lnTo>
                    <a:pt x="432574" y="20383"/>
                  </a:lnTo>
                  <a:lnTo>
                    <a:pt x="433425" y="18961"/>
                  </a:lnTo>
                  <a:close/>
                </a:path>
                <a:path extrusionOk="0" h="164465" w="494664">
                  <a:moveTo>
                    <a:pt x="434213" y="45745"/>
                  </a:moveTo>
                  <a:lnTo>
                    <a:pt x="432498" y="46443"/>
                  </a:lnTo>
                  <a:lnTo>
                    <a:pt x="431939" y="47091"/>
                  </a:lnTo>
                  <a:lnTo>
                    <a:pt x="433857" y="47942"/>
                  </a:lnTo>
                  <a:lnTo>
                    <a:pt x="434213" y="45745"/>
                  </a:lnTo>
                  <a:close/>
                </a:path>
                <a:path extrusionOk="0" h="164465" w="494664">
                  <a:moveTo>
                    <a:pt x="436130" y="116052"/>
                  </a:moveTo>
                  <a:lnTo>
                    <a:pt x="433641" y="114922"/>
                  </a:lnTo>
                  <a:lnTo>
                    <a:pt x="433006" y="115773"/>
                  </a:lnTo>
                  <a:lnTo>
                    <a:pt x="435495" y="117055"/>
                  </a:lnTo>
                  <a:lnTo>
                    <a:pt x="436130" y="116052"/>
                  </a:lnTo>
                  <a:close/>
                </a:path>
                <a:path extrusionOk="0" h="164465" w="494664">
                  <a:moveTo>
                    <a:pt x="437413" y="44030"/>
                  </a:moveTo>
                  <a:lnTo>
                    <a:pt x="436130" y="42684"/>
                  </a:lnTo>
                  <a:lnTo>
                    <a:pt x="435356" y="43751"/>
                  </a:lnTo>
                  <a:lnTo>
                    <a:pt x="436778" y="44958"/>
                  </a:lnTo>
                  <a:lnTo>
                    <a:pt x="437413" y="44030"/>
                  </a:lnTo>
                  <a:close/>
                </a:path>
                <a:path extrusionOk="0" h="164465" w="494664">
                  <a:moveTo>
                    <a:pt x="439267" y="1485"/>
                  </a:moveTo>
                  <a:lnTo>
                    <a:pt x="437057" y="419"/>
                  </a:lnTo>
                  <a:lnTo>
                    <a:pt x="437197" y="3403"/>
                  </a:lnTo>
                  <a:lnTo>
                    <a:pt x="437273" y="2413"/>
                  </a:lnTo>
                  <a:lnTo>
                    <a:pt x="439267" y="1485"/>
                  </a:lnTo>
                  <a:close/>
                </a:path>
                <a:path extrusionOk="0" h="164465" w="494664">
                  <a:moveTo>
                    <a:pt x="450862" y="6959"/>
                  </a:moveTo>
                  <a:lnTo>
                    <a:pt x="449643" y="5613"/>
                  </a:lnTo>
                  <a:lnTo>
                    <a:pt x="448297" y="6464"/>
                  </a:lnTo>
                  <a:lnTo>
                    <a:pt x="449643" y="7950"/>
                  </a:lnTo>
                  <a:lnTo>
                    <a:pt x="450862" y="6959"/>
                  </a:lnTo>
                  <a:close/>
                </a:path>
                <a:path extrusionOk="0" h="164465" w="494664">
                  <a:moveTo>
                    <a:pt x="457974" y="58813"/>
                  </a:moveTo>
                  <a:lnTo>
                    <a:pt x="456336" y="57607"/>
                  </a:lnTo>
                  <a:lnTo>
                    <a:pt x="455333" y="58458"/>
                  </a:lnTo>
                  <a:lnTo>
                    <a:pt x="456768" y="59944"/>
                  </a:lnTo>
                  <a:lnTo>
                    <a:pt x="457974" y="58813"/>
                  </a:lnTo>
                  <a:close/>
                </a:path>
                <a:path extrusionOk="0" h="164465" w="494664">
                  <a:moveTo>
                    <a:pt x="471766" y="34163"/>
                  </a:moveTo>
                  <a:lnTo>
                    <a:pt x="468858" y="36931"/>
                  </a:lnTo>
                  <a:lnTo>
                    <a:pt x="469785" y="37503"/>
                  </a:lnTo>
                  <a:lnTo>
                    <a:pt x="471411" y="37287"/>
                  </a:lnTo>
                  <a:lnTo>
                    <a:pt x="471703" y="36080"/>
                  </a:lnTo>
                  <a:lnTo>
                    <a:pt x="471766" y="34163"/>
                  </a:lnTo>
                  <a:close/>
                </a:path>
                <a:path extrusionOk="0" h="164465" w="494664">
                  <a:moveTo>
                    <a:pt x="479806" y="774"/>
                  </a:moveTo>
                  <a:lnTo>
                    <a:pt x="479234" y="0"/>
                  </a:lnTo>
                  <a:lnTo>
                    <a:pt x="477888" y="1562"/>
                  </a:lnTo>
                  <a:lnTo>
                    <a:pt x="478599" y="2336"/>
                  </a:lnTo>
                  <a:lnTo>
                    <a:pt x="479806" y="774"/>
                  </a:lnTo>
                  <a:close/>
                </a:path>
                <a:path extrusionOk="0" h="164465" w="494664">
                  <a:moveTo>
                    <a:pt x="494245" y="32105"/>
                  </a:moveTo>
                  <a:lnTo>
                    <a:pt x="494106" y="31102"/>
                  </a:lnTo>
                  <a:lnTo>
                    <a:pt x="491197" y="30683"/>
                  </a:lnTo>
                  <a:lnTo>
                    <a:pt x="492404" y="31610"/>
                  </a:lnTo>
                  <a:lnTo>
                    <a:pt x="494245" y="32105"/>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19" name="Google Shape;3819;g2b5c250f245_0_726"/>
            <p:cNvSpPr/>
            <p:nvPr/>
          </p:nvSpPr>
          <p:spPr>
            <a:xfrm>
              <a:off x="1692211" y="8108263"/>
              <a:ext cx="359410" cy="113029"/>
            </a:xfrm>
            <a:custGeom>
              <a:rect b="b" l="l" r="r" t="t"/>
              <a:pathLst>
                <a:path extrusionOk="0" h="113029" w="359410">
                  <a:moveTo>
                    <a:pt x="3695" y="65697"/>
                  </a:moveTo>
                  <a:lnTo>
                    <a:pt x="1917" y="65481"/>
                  </a:lnTo>
                  <a:lnTo>
                    <a:pt x="774" y="65481"/>
                  </a:lnTo>
                  <a:lnTo>
                    <a:pt x="0" y="67119"/>
                  </a:lnTo>
                  <a:lnTo>
                    <a:pt x="3695" y="65697"/>
                  </a:lnTo>
                  <a:close/>
                </a:path>
                <a:path extrusionOk="0" h="113029" w="359410">
                  <a:moveTo>
                    <a:pt x="8242" y="41262"/>
                  </a:moveTo>
                  <a:lnTo>
                    <a:pt x="5118" y="39979"/>
                  </a:lnTo>
                  <a:lnTo>
                    <a:pt x="5689" y="41478"/>
                  </a:lnTo>
                  <a:lnTo>
                    <a:pt x="6616" y="41757"/>
                  </a:lnTo>
                  <a:lnTo>
                    <a:pt x="8242" y="41262"/>
                  </a:lnTo>
                  <a:close/>
                </a:path>
                <a:path extrusionOk="0" h="113029" w="359410">
                  <a:moveTo>
                    <a:pt x="51282" y="25133"/>
                  </a:moveTo>
                  <a:lnTo>
                    <a:pt x="49999" y="24218"/>
                  </a:lnTo>
                  <a:lnTo>
                    <a:pt x="48869" y="25209"/>
                  </a:lnTo>
                  <a:lnTo>
                    <a:pt x="49999" y="25920"/>
                  </a:lnTo>
                  <a:lnTo>
                    <a:pt x="51282" y="25133"/>
                  </a:lnTo>
                  <a:close/>
                </a:path>
                <a:path extrusionOk="0" h="113029" w="359410">
                  <a:moveTo>
                    <a:pt x="267182" y="87071"/>
                  </a:moveTo>
                  <a:lnTo>
                    <a:pt x="265823" y="86080"/>
                  </a:lnTo>
                  <a:lnTo>
                    <a:pt x="264972" y="87071"/>
                  </a:lnTo>
                  <a:lnTo>
                    <a:pt x="266115" y="88214"/>
                  </a:lnTo>
                  <a:lnTo>
                    <a:pt x="267182" y="87071"/>
                  </a:lnTo>
                  <a:close/>
                </a:path>
                <a:path extrusionOk="0" h="113029" w="359410">
                  <a:moveTo>
                    <a:pt x="269240" y="111645"/>
                  </a:moveTo>
                  <a:lnTo>
                    <a:pt x="268249" y="110578"/>
                  </a:lnTo>
                  <a:lnTo>
                    <a:pt x="267462" y="111582"/>
                  </a:lnTo>
                  <a:lnTo>
                    <a:pt x="268312" y="112788"/>
                  </a:lnTo>
                  <a:lnTo>
                    <a:pt x="269240" y="111645"/>
                  </a:lnTo>
                  <a:close/>
                </a:path>
                <a:path extrusionOk="0" h="113029" w="359410">
                  <a:moveTo>
                    <a:pt x="280974" y="75145"/>
                  </a:moveTo>
                  <a:lnTo>
                    <a:pt x="280200" y="74218"/>
                  </a:lnTo>
                  <a:lnTo>
                    <a:pt x="278701" y="75285"/>
                  </a:lnTo>
                  <a:lnTo>
                    <a:pt x="279412" y="76212"/>
                  </a:lnTo>
                  <a:lnTo>
                    <a:pt x="280974" y="75145"/>
                  </a:lnTo>
                  <a:close/>
                </a:path>
                <a:path extrusionOk="0" h="113029" w="359410">
                  <a:moveTo>
                    <a:pt x="282905" y="70523"/>
                  </a:moveTo>
                  <a:lnTo>
                    <a:pt x="281838" y="69596"/>
                  </a:lnTo>
                  <a:lnTo>
                    <a:pt x="280555" y="70662"/>
                  </a:lnTo>
                  <a:lnTo>
                    <a:pt x="281406" y="71666"/>
                  </a:lnTo>
                  <a:lnTo>
                    <a:pt x="282905" y="70523"/>
                  </a:lnTo>
                  <a:close/>
                </a:path>
                <a:path extrusionOk="0" h="113029" w="359410">
                  <a:moveTo>
                    <a:pt x="343230" y="88925"/>
                  </a:moveTo>
                  <a:lnTo>
                    <a:pt x="340944" y="87071"/>
                  </a:lnTo>
                  <a:lnTo>
                    <a:pt x="342442" y="89636"/>
                  </a:lnTo>
                  <a:lnTo>
                    <a:pt x="343230" y="88925"/>
                  </a:lnTo>
                  <a:close/>
                </a:path>
                <a:path extrusionOk="0" h="113029" w="359410">
                  <a:moveTo>
                    <a:pt x="358800" y="1130"/>
                  </a:moveTo>
                  <a:lnTo>
                    <a:pt x="357809" y="0"/>
                  </a:lnTo>
                  <a:lnTo>
                    <a:pt x="356958" y="1422"/>
                  </a:lnTo>
                  <a:lnTo>
                    <a:pt x="358025" y="2476"/>
                  </a:lnTo>
                  <a:lnTo>
                    <a:pt x="358800" y="1130"/>
                  </a:lnTo>
                  <a:close/>
                </a:path>
              </a:pathLst>
            </a:custGeom>
            <a:solidFill>
              <a:srgbClr val="15D5B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20" name="Google Shape;3820;g2b5c250f245_0_726"/>
            <p:cNvSpPr/>
            <p:nvPr/>
          </p:nvSpPr>
          <p:spPr>
            <a:xfrm>
              <a:off x="2450515" y="8109457"/>
              <a:ext cx="989964" cy="125095"/>
            </a:xfrm>
            <a:custGeom>
              <a:rect b="b" l="l" r="r" t="t"/>
              <a:pathLst>
                <a:path extrusionOk="0" h="125095" w="989964">
                  <a:moveTo>
                    <a:pt x="1181" y="49885"/>
                  </a:moveTo>
                  <a:lnTo>
                    <a:pt x="0" y="49923"/>
                  </a:lnTo>
                  <a:lnTo>
                    <a:pt x="0" y="53517"/>
                  </a:lnTo>
                  <a:lnTo>
                    <a:pt x="1181" y="49885"/>
                  </a:lnTo>
                  <a:close/>
                </a:path>
                <a:path extrusionOk="0" h="125095" w="989964">
                  <a:moveTo>
                    <a:pt x="2006" y="47383"/>
                  </a:moveTo>
                  <a:lnTo>
                    <a:pt x="1181" y="49885"/>
                  </a:lnTo>
                  <a:lnTo>
                    <a:pt x="1600" y="49872"/>
                  </a:lnTo>
                  <a:lnTo>
                    <a:pt x="2006" y="47383"/>
                  </a:lnTo>
                  <a:close/>
                </a:path>
                <a:path extrusionOk="0" h="125095" w="989964">
                  <a:moveTo>
                    <a:pt x="2171" y="28638"/>
                  </a:moveTo>
                  <a:lnTo>
                    <a:pt x="1282" y="27711"/>
                  </a:lnTo>
                  <a:lnTo>
                    <a:pt x="1435" y="28854"/>
                  </a:lnTo>
                  <a:lnTo>
                    <a:pt x="2171" y="28638"/>
                  </a:lnTo>
                  <a:close/>
                </a:path>
                <a:path extrusionOk="0" h="125095" w="989964">
                  <a:moveTo>
                    <a:pt x="3898" y="28105"/>
                  </a:moveTo>
                  <a:lnTo>
                    <a:pt x="2171" y="28638"/>
                  </a:lnTo>
                  <a:lnTo>
                    <a:pt x="3073" y="29565"/>
                  </a:lnTo>
                  <a:lnTo>
                    <a:pt x="3898" y="28105"/>
                  </a:lnTo>
                  <a:close/>
                </a:path>
                <a:path extrusionOk="0" h="125095" w="989964">
                  <a:moveTo>
                    <a:pt x="10553" y="47066"/>
                  </a:moveTo>
                  <a:lnTo>
                    <a:pt x="8851" y="47218"/>
                  </a:lnTo>
                  <a:lnTo>
                    <a:pt x="8978" y="47536"/>
                  </a:lnTo>
                  <a:lnTo>
                    <a:pt x="9448" y="47574"/>
                  </a:lnTo>
                  <a:lnTo>
                    <a:pt x="10553" y="47066"/>
                  </a:lnTo>
                  <a:close/>
                </a:path>
                <a:path extrusionOk="0" h="125095" w="989964">
                  <a:moveTo>
                    <a:pt x="12141" y="51701"/>
                  </a:moveTo>
                  <a:lnTo>
                    <a:pt x="12065" y="51854"/>
                  </a:lnTo>
                  <a:lnTo>
                    <a:pt x="12141" y="51701"/>
                  </a:lnTo>
                  <a:close/>
                </a:path>
                <a:path extrusionOk="0" h="125095" w="989964">
                  <a:moveTo>
                    <a:pt x="13563" y="37211"/>
                  </a:moveTo>
                  <a:lnTo>
                    <a:pt x="13144" y="36614"/>
                  </a:lnTo>
                  <a:lnTo>
                    <a:pt x="13017" y="37045"/>
                  </a:lnTo>
                  <a:lnTo>
                    <a:pt x="13563" y="37211"/>
                  </a:lnTo>
                  <a:close/>
                </a:path>
                <a:path extrusionOk="0" h="125095" w="989964">
                  <a:moveTo>
                    <a:pt x="15392" y="36893"/>
                  </a:moveTo>
                  <a:lnTo>
                    <a:pt x="13576" y="37211"/>
                  </a:lnTo>
                  <a:lnTo>
                    <a:pt x="14795" y="38912"/>
                  </a:lnTo>
                  <a:lnTo>
                    <a:pt x="15392" y="36893"/>
                  </a:lnTo>
                  <a:close/>
                </a:path>
                <a:path extrusionOk="0" h="125095" w="989964">
                  <a:moveTo>
                    <a:pt x="16814" y="27863"/>
                  </a:moveTo>
                  <a:lnTo>
                    <a:pt x="14046" y="27000"/>
                  </a:lnTo>
                  <a:lnTo>
                    <a:pt x="10909" y="29883"/>
                  </a:lnTo>
                  <a:lnTo>
                    <a:pt x="12890" y="32258"/>
                  </a:lnTo>
                  <a:lnTo>
                    <a:pt x="11315" y="33058"/>
                  </a:lnTo>
                  <a:lnTo>
                    <a:pt x="8305" y="30873"/>
                  </a:lnTo>
                  <a:lnTo>
                    <a:pt x="7226" y="30086"/>
                  </a:lnTo>
                  <a:lnTo>
                    <a:pt x="7162" y="29883"/>
                  </a:lnTo>
                  <a:lnTo>
                    <a:pt x="8890" y="26200"/>
                  </a:lnTo>
                  <a:lnTo>
                    <a:pt x="6908" y="27355"/>
                  </a:lnTo>
                  <a:lnTo>
                    <a:pt x="3263" y="30086"/>
                  </a:lnTo>
                  <a:lnTo>
                    <a:pt x="1689" y="30873"/>
                  </a:lnTo>
                  <a:lnTo>
                    <a:pt x="1435" y="28854"/>
                  </a:lnTo>
                  <a:lnTo>
                    <a:pt x="0" y="29298"/>
                  </a:lnTo>
                  <a:lnTo>
                    <a:pt x="0" y="44437"/>
                  </a:lnTo>
                  <a:lnTo>
                    <a:pt x="1409" y="43738"/>
                  </a:lnTo>
                  <a:lnTo>
                    <a:pt x="2832" y="40297"/>
                  </a:lnTo>
                  <a:lnTo>
                    <a:pt x="9207" y="37134"/>
                  </a:lnTo>
                  <a:lnTo>
                    <a:pt x="2590" y="45402"/>
                  </a:lnTo>
                  <a:lnTo>
                    <a:pt x="4025" y="47625"/>
                  </a:lnTo>
                  <a:lnTo>
                    <a:pt x="5130" y="47523"/>
                  </a:lnTo>
                  <a:lnTo>
                    <a:pt x="0" y="54051"/>
                  </a:lnTo>
                  <a:lnTo>
                    <a:pt x="0" y="66281"/>
                  </a:lnTo>
                  <a:lnTo>
                    <a:pt x="381" y="65036"/>
                  </a:lnTo>
                  <a:lnTo>
                    <a:pt x="3314" y="65074"/>
                  </a:lnTo>
                  <a:lnTo>
                    <a:pt x="4978" y="71208"/>
                  </a:lnTo>
                  <a:lnTo>
                    <a:pt x="2273" y="71691"/>
                  </a:lnTo>
                  <a:lnTo>
                    <a:pt x="2476" y="77774"/>
                  </a:lnTo>
                  <a:lnTo>
                    <a:pt x="4660" y="77152"/>
                  </a:lnTo>
                  <a:lnTo>
                    <a:pt x="7391" y="74574"/>
                  </a:lnTo>
                  <a:lnTo>
                    <a:pt x="5880" y="71094"/>
                  </a:lnTo>
                  <a:lnTo>
                    <a:pt x="9880" y="73621"/>
                  </a:lnTo>
                  <a:lnTo>
                    <a:pt x="9969" y="74930"/>
                  </a:lnTo>
                  <a:lnTo>
                    <a:pt x="8496" y="74930"/>
                  </a:lnTo>
                  <a:lnTo>
                    <a:pt x="7937" y="74726"/>
                  </a:lnTo>
                  <a:lnTo>
                    <a:pt x="9486" y="76123"/>
                  </a:lnTo>
                  <a:lnTo>
                    <a:pt x="10756" y="74930"/>
                  </a:lnTo>
                  <a:lnTo>
                    <a:pt x="12623" y="73190"/>
                  </a:lnTo>
                  <a:lnTo>
                    <a:pt x="13004" y="72199"/>
                  </a:lnTo>
                  <a:lnTo>
                    <a:pt x="13525" y="70891"/>
                  </a:lnTo>
                  <a:lnTo>
                    <a:pt x="12141" y="72199"/>
                  </a:lnTo>
                  <a:lnTo>
                    <a:pt x="11760" y="71208"/>
                  </a:lnTo>
                  <a:lnTo>
                    <a:pt x="15049" y="68084"/>
                  </a:lnTo>
                  <a:lnTo>
                    <a:pt x="16573" y="66662"/>
                  </a:lnTo>
                  <a:lnTo>
                    <a:pt x="16814" y="65036"/>
                  </a:lnTo>
                  <a:lnTo>
                    <a:pt x="14287" y="68084"/>
                  </a:lnTo>
                  <a:lnTo>
                    <a:pt x="14249" y="65074"/>
                  </a:lnTo>
                  <a:lnTo>
                    <a:pt x="14198" y="61150"/>
                  </a:lnTo>
                  <a:lnTo>
                    <a:pt x="11544" y="65074"/>
                  </a:lnTo>
                  <a:lnTo>
                    <a:pt x="12306" y="60121"/>
                  </a:lnTo>
                  <a:lnTo>
                    <a:pt x="13652" y="60998"/>
                  </a:lnTo>
                  <a:lnTo>
                    <a:pt x="13157" y="60121"/>
                  </a:lnTo>
                  <a:lnTo>
                    <a:pt x="11925" y="57912"/>
                  </a:lnTo>
                  <a:lnTo>
                    <a:pt x="11582" y="57315"/>
                  </a:lnTo>
                  <a:lnTo>
                    <a:pt x="9410" y="57912"/>
                  </a:lnTo>
                  <a:lnTo>
                    <a:pt x="8610" y="53797"/>
                  </a:lnTo>
                  <a:lnTo>
                    <a:pt x="10363" y="56921"/>
                  </a:lnTo>
                  <a:lnTo>
                    <a:pt x="11252" y="53797"/>
                  </a:lnTo>
                  <a:lnTo>
                    <a:pt x="11366" y="53403"/>
                  </a:lnTo>
                  <a:lnTo>
                    <a:pt x="11633" y="52489"/>
                  </a:lnTo>
                  <a:lnTo>
                    <a:pt x="12026" y="51816"/>
                  </a:lnTo>
                  <a:lnTo>
                    <a:pt x="10401" y="50622"/>
                  </a:lnTo>
                  <a:lnTo>
                    <a:pt x="7150" y="51650"/>
                  </a:lnTo>
                  <a:lnTo>
                    <a:pt x="6045" y="53403"/>
                  </a:lnTo>
                  <a:lnTo>
                    <a:pt x="5969" y="47459"/>
                  </a:lnTo>
                  <a:lnTo>
                    <a:pt x="8851" y="47218"/>
                  </a:lnTo>
                  <a:lnTo>
                    <a:pt x="8509" y="46469"/>
                  </a:lnTo>
                  <a:lnTo>
                    <a:pt x="8382" y="46189"/>
                  </a:lnTo>
                  <a:lnTo>
                    <a:pt x="10668" y="42710"/>
                  </a:lnTo>
                  <a:lnTo>
                    <a:pt x="10871" y="42392"/>
                  </a:lnTo>
                  <a:lnTo>
                    <a:pt x="7747" y="42710"/>
                  </a:lnTo>
                  <a:lnTo>
                    <a:pt x="9296" y="38481"/>
                  </a:lnTo>
                  <a:lnTo>
                    <a:pt x="10706" y="37134"/>
                  </a:lnTo>
                  <a:lnTo>
                    <a:pt x="12382" y="35547"/>
                  </a:lnTo>
                  <a:lnTo>
                    <a:pt x="13144" y="36614"/>
                  </a:lnTo>
                  <a:lnTo>
                    <a:pt x="13462" y="35547"/>
                  </a:lnTo>
                  <a:lnTo>
                    <a:pt x="13601" y="35077"/>
                  </a:lnTo>
                  <a:lnTo>
                    <a:pt x="14503" y="33058"/>
                  </a:lnTo>
                  <a:lnTo>
                    <a:pt x="16814" y="27863"/>
                  </a:lnTo>
                  <a:close/>
                </a:path>
                <a:path extrusionOk="0" h="125095" w="989964">
                  <a:moveTo>
                    <a:pt x="345262" y="90093"/>
                  </a:moveTo>
                  <a:lnTo>
                    <a:pt x="345071" y="88392"/>
                  </a:lnTo>
                  <a:lnTo>
                    <a:pt x="344716" y="89027"/>
                  </a:lnTo>
                  <a:lnTo>
                    <a:pt x="344805" y="89408"/>
                  </a:lnTo>
                  <a:lnTo>
                    <a:pt x="345262" y="90093"/>
                  </a:lnTo>
                  <a:close/>
                </a:path>
                <a:path extrusionOk="0" h="125095" w="989964">
                  <a:moveTo>
                    <a:pt x="346506" y="91313"/>
                  </a:moveTo>
                  <a:lnTo>
                    <a:pt x="345668" y="90678"/>
                  </a:lnTo>
                  <a:lnTo>
                    <a:pt x="345262" y="90093"/>
                  </a:lnTo>
                  <a:lnTo>
                    <a:pt x="345516" y="92329"/>
                  </a:lnTo>
                  <a:lnTo>
                    <a:pt x="346506" y="91313"/>
                  </a:lnTo>
                  <a:close/>
                </a:path>
                <a:path extrusionOk="0" h="125095" w="989964">
                  <a:moveTo>
                    <a:pt x="349516" y="100711"/>
                  </a:moveTo>
                  <a:lnTo>
                    <a:pt x="349021" y="96164"/>
                  </a:lnTo>
                  <a:lnTo>
                    <a:pt x="347370" y="96266"/>
                  </a:lnTo>
                  <a:lnTo>
                    <a:pt x="349516" y="100711"/>
                  </a:lnTo>
                  <a:close/>
                </a:path>
                <a:path extrusionOk="0" h="125095" w="989964">
                  <a:moveTo>
                    <a:pt x="351002" y="96024"/>
                  </a:moveTo>
                  <a:lnTo>
                    <a:pt x="350837" y="95872"/>
                  </a:lnTo>
                  <a:lnTo>
                    <a:pt x="348919" y="95173"/>
                  </a:lnTo>
                  <a:lnTo>
                    <a:pt x="349021" y="96164"/>
                  </a:lnTo>
                  <a:lnTo>
                    <a:pt x="351002" y="96024"/>
                  </a:lnTo>
                  <a:close/>
                </a:path>
                <a:path extrusionOk="0" h="125095" w="989964">
                  <a:moveTo>
                    <a:pt x="392099" y="108331"/>
                  </a:moveTo>
                  <a:lnTo>
                    <a:pt x="391782" y="108585"/>
                  </a:lnTo>
                  <a:lnTo>
                    <a:pt x="392099" y="108331"/>
                  </a:lnTo>
                  <a:close/>
                </a:path>
                <a:path extrusionOk="0" h="125095" w="989964">
                  <a:moveTo>
                    <a:pt x="408851" y="117957"/>
                  </a:moveTo>
                  <a:lnTo>
                    <a:pt x="408774" y="118313"/>
                  </a:lnTo>
                  <a:lnTo>
                    <a:pt x="408686" y="118706"/>
                  </a:lnTo>
                  <a:lnTo>
                    <a:pt x="408647" y="119227"/>
                  </a:lnTo>
                  <a:lnTo>
                    <a:pt x="408774" y="118745"/>
                  </a:lnTo>
                  <a:lnTo>
                    <a:pt x="408851" y="117957"/>
                  </a:lnTo>
                  <a:close/>
                </a:path>
                <a:path extrusionOk="0" h="125095" w="989964">
                  <a:moveTo>
                    <a:pt x="409613" y="114554"/>
                  </a:moveTo>
                  <a:lnTo>
                    <a:pt x="409117" y="114554"/>
                  </a:lnTo>
                  <a:lnTo>
                    <a:pt x="408851" y="117856"/>
                  </a:lnTo>
                  <a:lnTo>
                    <a:pt x="409613" y="114554"/>
                  </a:lnTo>
                  <a:close/>
                </a:path>
                <a:path extrusionOk="0" h="125095" w="989964">
                  <a:moveTo>
                    <a:pt x="435190" y="122631"/>
                  </a:moveTo>
                  <a:lnTo>
                    <a:pt x="434555" y="122986"/>
                  </a:lnTo>
                  <a:lnTo>
                    <a:pt x="434047" y="123494"/>
                  </a:lnTo>
                  <a:lnTo>
                    <a:pt x="433730" y="124244"/>
                  </a:lnTo>
                  <a:lnTo>
                    <a:pt x="434632" y="123939"/>
                  </a:lnTo>
                  <a:lnTo>
                    <a:pt x="435076" y="123304"/>
                  </a:lnTo>
                  <a:lnTo>
                    <a:pt x="435190" y="122631"/>
                  </a:lnTo>
                  <a:close/>
                </a:path>
                <a:path extrusionOk="0" h="125095" w="989964">
                  <a:moveTo>
                    <a:pt x="435533" y="120738"/>
                  </a:moveTo>
                  <a:lnTo>
                    <a:pt x="435470" y="120523"/>
                  </a:lnTo>
                  <a:lnTo>
                    <a:pt x="434924" y="119608"/>
                  </a:lnTo>
                  <a:lnTo>
                    <a:pt x="434124" y="120904"/>
                  </a:lnTo>
                  <a:lnTo>
                    <a:pt x="435533" y="120738"/>
                  </a:lnTo>
                  <a:close/>
                </a:path>
                <a:path extrusionOk="0" h="125095" w="989964">
                  <a:moveTo>
                    <a:pt x="437781" y="119761"/>
                  </a:moveTo>
                  <a:lnTo>
                    <a:pt x="437134" y="120015"/>
                  </a:lnTo>
                  <a:lnTo>
                    <a:pt x="437464" y="120357"/>
                  </a:lnTo>
                  <a:lnTo>
                    <a:pt x="437781" y="119761"/>
                  </a:lnTo>
                  <a:close/>
                </a:path>
                <a:path extrusionOk="0" h="125095" w="989964">
                  <a:moveTo>
                    <a:pt x="440029" y="122936"/>
                  </a:moveTo>
                  <a:lnTo>
                    <a:pt x="438899" y="121793"/>
                  </a:lnTo>
                  <a:lnTo>
                    <a:pt x="437464" y="120357"/>
                  </a:lnTo>
                  <a:lnTo>
                    <a:pt x="437375" y="120523"/>
                  </a:lnTo>
                  <a:lnTo>
                    <a:pt x="435533" y="120738"/>
                  </a:lnTo>
                  <a:lnTo>
                    <a:pt x="435190" y="122555"/>
                  </a:lnTo>
                  <a:lnTo>
                    <a:pt x="436422" y="121793"/>
                  </a:lnTo>
                  <a:lnTo>
                    <a:pt x="438200" y="121793"/>
                  </a:lnTo>
                  <a:lnTo>
                    <a:pt x="440029" y="122936"/>
                  </a:lnTo>
                  <a:close/>
                </a:path>
                <a:path extrusionOk="0" h="125095" w="989964">
                  <a:moveTo>
                    <a:pt x="441731" y="118237"/>
                  </a:moveTo>
                  <a:lnTo>
                    <a:pt x="439991" y="115697"/>
                  </a:lnTo>
                  <a:lnTo>
                    <a:pt x="437781" y="119761"/>
                  </a:lnTo>
                  <a:lnTo>
                    <a:pt x="441731" y="118237"/>
                  </a:lnTo>
                  <a:close/>
                </a:path>
                <a:path extrusionOk="0" h="125095" w="989964">
                  <a:moveTo>
                    <a:pt x="557911" y="121323"/>
                  </a:moveTo>
                  <a:lnTo>
                    <a:pt x="557517" y="121640"/>
                  </a:lnTo>
                  <a:lnTo>
                    <a:pt x="557237" y="122110"/>
                  </a:lnTo>
                  <a:lnTo>
                    <a:pt x="557276" y="122910"/>
                  </a:lnTo>
                  <a:lnTo>
                    <a:pt x="557631" y="122389"/>
                  </a:lnTo>
                  <a:lnTo>
                    <a:pt x="557834" y="121831"/>
                  </a:lnTo>
                  <a:lnTo>
                    <a:pt x="557911" y="121323"/>
                  </a:lnTo>
                  <a:close/>
                </a:path>
                <a:path extrusionOk="0" h="125095" w="989964">
                  <a:moveTo>
                    <a:pt x="588746" y="105054"/>
                  </a:moveTo>
                  <a:lnTo>
                    <a:pt x="585914" y="104521"/>
                  </a:lnTo>
                  <a:lnTo>
                    <a:pt x="584847" y="106426"/>
                  </a:lnTo>
                  <a:lnTo>
                    <a:pt x="588746" y="105054"/>
                  </a:lnTo>
                  <a:close/>
                </a:path>
                <a:path extrusionOk="0" h="125095" w="989964">
                  <a:moveTo>
                    <a:pt x="591337" y="105537"/>
                  </a:moveTo>
                  <a:lnTo>
                    <a:pt x="590511" y="104432"/>
                  </a:lnTo>
                  <a:lnTo>
                    <a:pt x="588746" y="105054"/>
                  </a:lnTo>
                  <a:lnTo>
                    <a:pt x="591337" y="105537"/>
                  </a:lnTo>
                  <a:close/>
                </a:path>
                <a:path extrusionOk="0" h="125095" w="989964">
                  <a:moveTo>
                    <a:pt x="594360" y="117208"/>
                  </a:moveTo>
                  <a:lnTo>
                    <a:pt x="593953" y="116166"/>
                  </a:lnTo>
                  <a:lnTo>
                    <a:pt x="592924" y="117094"/>
                  </a:lnTo>
                  <a:lnTo>
                    <a:pt x="594360" y="117208"/>
                  </a:lnTo>
                  <a:close/>
                </a:path>
                <a:path extrusionOk="0" h="125095" w="989964">
                  <a:moveTo>
                    <a:pt x="599109" y="111506"/>
                  </a:moveTo>
                  <a:lnTo>
                    <a:pt x="595147" y="110363"/>
                  </a:lnTo>
                  <a:lnTo>
                    <a:pt x="594944" y="115062"/>
                  </a:lnTo>
                  <a:lnTo>
                    <a:pt x="593204" y="112522"/>
                  </a:lnTo>
                  <a:lnTo>
                    <a:pt x="591934" y="115951"/>
                  </a:lnTo>
                  <a:lnTo>
                    <a:pt x="590118" y="116332"/>
                  </a:lnTo>
                  <a:lnTo>
                    <a:pt x="589076" y="115189"/>
                  </a:lnTo>
                  <a:lnTo>
                    <a:pt x="590308" y="114681"/>
                  </a:lnTo>
                  <a:lnTo>
                    <a:pt x="590524" y="114427"/>
                  </a:lnTo>
                  <a:lnTo>
                    <a:pt x="590943" y="113919"/>
                  </a:lnTo>
                  <a:lnTo>
                    <a:pt x="587692" y="114427"/>
                  </a:lnTo>
                  <a:lnTo>
                    <a:pt x="585038" y="112014"/>
                  </a:lnTo>
                  <a:lnTo>
                    <a:pt x="582815" y="117094"/>
                  </a:lnTo>
                  <a:lnTo>
                    <a:pt x="582841" y="117475"/>
                  </a:lnTo>
                  <a:lnTo>
                    <a:pt x="587184" y="121539"/>
                  </a:lnTo>
                  <a:lnTo>
                    <a:pt x="592886" y="116332"/>
                  </a:lnTo>
                  <a:lnTo>
                    <a:pt x="593712" y="115570"/>
                  </a:lnTo>
                  <a:lnTo>
                    <a:pt x="593953" y="116166"/>
                  </a:lnTo>
                  <a:lnTo>
                    <a:pt x="594614" y="115570"/>
                  </a:lnTo>
                  <a:lnTo>
                    <a:pt x="595172" y="115062"/>
                  </a:lnTo>
                  <a:lnTo>
                    <a:pt x="599109" y="111506"/>
                  </a:lnTo>
                  <a:close/>
                </a:path>
                <a:path extrusionOk="0" h="125095" w="989964">
                  <a:moveTo>
                    <a:pt x="607402" y="23876"/>
                  </a:moveTo>
                  <a:lnTo>
                    <a:pt x="605840" y="21971"/>
                  </a:lnTo>
                  <a:lnTo>
                    <a:pt x="606221" y="24282"/>
                  </a:lnTo>
                  <a:lnTo>
                    <a:pt x="607402" y="23876"/>
                  </a:lnTo>
                  <a:close/>
                </a:path>
                <a:path extrusionOk="0" h="125095" w="989964">
                  <a:moveTo>
                    <a:pt x="612889" y="26416"/>
                  </a:moveTo>
                  <a:lnTo>
                    <a:pt x="610692" y="22720"/>
                  </a:lnTo>
                  <a:lnTo>
                    <a:pt x="607402" y="23876"/>
                  </a:lnTo>
                  <a:lnTo>
                    <a:pt x="608025" y="24638"/>
                  </a:lnTo>
                  <a:lnTo>
                    <a:pt x="607923" y="25019"/>
                  </a:lnTo>
                  <a:lnTo>
                    <a:pt x="607974" y="25400"/>
                  </a:lnTo>
                  <a:lnTo>
                    <a:pt x="607936" y="25654"/>
                  </a:lnTo>
                  <a:lnTo>
                    <a:pt x="607695" y="25908"/>
                  </a:lnTo>
                  <a:lnTo>
                    <a:pt x="612889" y="26416"/>
                  </a:lnTo>
                  <a:close/>
                </a:path>
                <a:path extrusionOk="0" h="125095" w="989964">
                  <a:moveTo>
                    <a:pt x="615022" y="20701"/>
                  </a:moveTo>
                  <a:lnTo>
                    <a:pt x="610476" y="22352"/>
                  </a:lnTo>
                  <a:lnTo>
                    <a:pt x="610692" y="22720"/>
                  </a:lnTo>
                  <a:lnTo>
                    <a:pt x="611022" y="22606"/>
                  </a:lnTo>
                  <a:lnTo>
                    <a:pt x="615022" y="20701"/>
                  </a:lnTo>
                  <a:close/>
                </a:path>
                <a:path extrusionOk="0" h="125095" w="989964">
                  <a:moveTo>
                    <a:pt x="616775" y="115443"/>
                  </a:moveTo>
                  <a:lnTo>
                    <a:pt x="615340" y="112395"/>
                  </a:lnTo>
                  <a:lnTo>
                    <a:pt x="615099" y="112649"/>
                  </a:lnTo>
                  <a:lnTo>
                    <a:pt x="615188" y="112903"/>
                  </a:lnTo>
                  <a:lnTo>
                    <a:pt x="616775" y="115443"/>
                  </a:lnTo>
                  <a:close/>
                </a:path>
                <a:path extrusionOk="0" h="125095" w="989964">
                  <a:moveTo>
                    <a:pt x="645731" y="108178"/>
                  </a:moveTo>
                  <a:lnTo>
                    <a:pt x="645452" y="108610"/>
                  </a:lnTo>
                  <a:lnTo>
                    <a:pt x="645210" y="109131"/>
                  </a:lnTo>
                  <a:lnTo>
                    <a:pt x="645134" y="109842"/>
                  </a:lnTo>
                  <a:lnTo>
                    <a:pt x="645325" y="109601"/>
                  </a:lnTo>
                  <a:lnTo>
                    <a:pt x="645731" y="108851"/>
                  </a:lnTo>
                  <a:lnTo>
                    <a:pt x="645731" y="108178"/>
                  </a:lnTo>
                  <a:close/>
                </a:path>
                <a:path extrusionOk="0" h="125095" w="989964">
                  <a:moveTo>
                    <a:pt x="663651" y="102311"/>
                  </a:moveTo>
                  <a:lnTo>
                    <a:pt x="662520" y="102870"/>
                  </a:lnTo>
                  <a:lnTo>
                    <a:pt x="663003" y="103886"/>
                  </a:lnTo>
                  <a:lnTo>
                    <a:pt x="663651" y="102311"/>
                  </a:lnTo>
                  <a:close/>
                </a:path>
                <a:path extrusionOk="0" h="125095" w="989964">
                  <a:moveTo>
                    <a:pt x="667753" y="95161"/>
                  </a:moveTo>
                  <a:lnTo>
                    <a:pt x="665734" y="95250"/>
                  </a:lnTo>
                  <a:lnTo>
                    <a:pt x="665873" y="95961"/>
                  </a:lnTo>
                  <a:lnTo>
                    <a:pt x="667753" y="95161"/>
                  </a:lnTo>
                  <a:close/>
                </a:path>
                <a:path extrusionOk="0" h="125095" w="989964">
                  <a:moveTo>
                    <a:pt x="669734" y="108712"/>
                  </a:moveTo>
                  <a:lnTo>
                    <a:pt x="668972" y="104648"/>
                  </a:lnTo>
                  <a:lnTo>
                    <a:pt x="668464" y="101981"/>
                  </a:lnTo>
                  <a:lnTo>
                    <a:pt x="666292" y="100990"/>
                  </a:lnTo>
                  <a:lnTo>
                    <a:pt x="666584" y="100838"/>
                  </a:lnTo>
                  <a:lnTo>
                    <a:pt x="666838" y="100711"/>
                  </a:lnTo>
                  <a:lnTo>
                    <a:pt x="665873" y="95961"/>
                  </a:lnTo>
                  <a:lnTo>
                    <a:pt x="661924" y="97663"/>
                  </a:lnTo>
                  <a:lnTo>
                    <a:pt x="664578" y="100076"/>
                  </a:lnTo>
                  <a:lnTo>
                    <a:pt x="663651" y="102311"/>
                  </a:lnTo>
                  <a:lnTo>
                    <a:pt x="665873" y="101193"/>
                  </a:lnTo>
                  <a:lnTo>
                    <a:pt x="664387" y="106807"/>
                  </a:lnTo>
                  <a:lnTo>
                    <a:pt x="663003" y="103886"/>
                  </a:lnTo>
                  <a:lnTo>
                    <a:pt x="659980" y="99695"/>
                  </a:lnTo>
                  <a:lnTo>
                    <a:pt x="659739" y="103505"/>
                  </a:lnTo>
                  <a:lnTo>
                    <a:pt x="659815" y="105537"/>
                  </a:lnTo>
                  <a:lnTo>
                    <a:pt x="662482" y="110998"/>
                  </a:lnTo>
                  <a:lnTo>
                    <a:pt x="664616" y="107315"/>
                  </a:lnTo>
                  <a:lnTo>
                    <a:pt x="667232" y="112776"/>
                  </a:lnTo>
                  <a:lnTo>
                    <a:pt x="668782" y="111887"/>
                  </a:lnTo>
                  <a:lnTo>
                    <a:pt x="667042" y="109220"/>
                  </a:lnTo>
                  <a:lnTo>
                    <a:pt x="667131" y="107315"/>
                  </a:lnTo>
                  <a:lnTo>
                    <a:pt x="667169" y="106807"/>
                  </a:lnTo>
                  <a:lnTo>
                    <a:pt x="667270" y="104648"/>
                  </a:lnTo>
                  <a:lnTo>
                    <a:pt x="668934" y="108077"/>
                  </a:lnTo>
                  <a:lnTo>
                    <a:pt x="669734" y="108712"/>
                  </a:lnTo>
                  <a:close/>
                </a:path>
                <a:path extrusionOk="0" h="125095" w="989964">
                  <a:moveTo>
                    <a:pt x="697890" y="99695"/>
                  </a:moveTo>
                  <a:lnTo>
                    <a:pt x="697242" y="99517"/>
                  </a:lnTo>
                  <a:lnTo>
                    <a:pt x="697572" y="100380"/>
                  </a:lnTo>
                  <a:lnTo>
                    <a:pt x="697890" y="99695"/>
                  </a:lnTo>
                  <a:close/>
                </a:path>
                <a:path extrusionOk="0" h="125095" w="989964">
                  <a:moveTo>
                    <a:pt x="698881" y="103759"/>
                  </a:moveTo>
                  <a:lnTo>
                    <a:pt x="697572" y="100380"/>
                  </a:lnTo>
                  <a:lnTo>
                    <a:pt x="696658" y="102362"/>
                  </a:lnTo>
                  <a:lnTo>
                    <a:pt x="695871" y="104648"/>
                  </a:lnTo>
                  <a:lnTo>
                    <a:pt x="698881" y="103759"/>
                  </a:lnTo>
                  <a:close/>
                </a:path>
                <a:path extrusionOk="0" h="125095" w="989964">
                  <a:moveTo>
                    <a:pt x="706335" y="104978"/>
                  </a:moveTo>
                  <a:lnTo>
                    <a:pt x="706247" y="104495"/>
                  </a:lnTo>
                  <a:lnTo>
                    <a:pt x="706247" y="104025"/>
                  </a:lnTo>
                  <a:lnTo>
                    <a:pt x="706208" y="103593"/>
                  </a:lnTo>
                  <a:lnTo>
                    <a:pt x="706170" y="103898"/>
                  </a:lnTo>
                  <a:lnTo>
                    <a:pt x="706170" y="104343"/>
                  </a:lnTo>
                  <a:lnTo>
                    <a:pt x="706335" y="104978"/>
                  </a:lnTo>
                  <a:close/>
                </a:path>
                <a:path extrusionOk="0" h="125095" w="989964">
                  <a:moveTo>
                    <a:pt x="757135" y="98679"/>
                  </a:moveTo>
                  <a:lnTo>
                    <a:pt x="756793" y="97155"/>
                  </a:lnTo>
                  <a:lnTo>
                    <a:pt x="755967" y="99441"/>
                  </a:lnTo>
                  <a:lnTo>
                    <a:pt x="754900" y="98298"/>
                  </a:lnTo>
                  <a:lnTo>
                    <a:pt x="754100" y="95643"/>
                  </a:lnTo>
                  <a:lnTo>
                    <a:pt x="753198" y="105918"/>
                  </a:lnTo>
                  <a:lnTo>
                    <a:pt x="756907" y="99441"/>
                  </a:lnTo>
                  <a:lnTo>
                    <a:pt x="757047" y="99187"/>
                  </a:lnTo>
                  <a:lnTo>
                    <a:pt x="757135" y="98679"/>
                  </a:lnTo>
                  <a:close/>
                </a:path>
                <a:path extrusionOk="0" h="125095" w="989964">
                  <a:moveTo>
                    <a:pt x="761276" y="96139"/>
                  </a:moveTo>
                  <a:lnTo>
                    <a:pt x="760476" y="95504"/>
                  </a:lnTo>
                  <a:lnTo>
                    <a:pt x="761199" y="94792"/>
                  </a:lnTo>
                  <a:lnTo>
                    <a:pt x="758190" y="92837"/>
                  </a:lnTo>
                  <a:lnTo>
                    <a:pt x="757631" y="95250"/>
                  </a:lnTo>
                  <a:lnTo>
                    <a:pt x="757605" y="95643"/>
                  </a:lnTo>
                  <a:lnTo>
                    <a:pt x="761276" y="96139"/>
                  </a:lnTo>
                  <a:close/>
                </a:path>
                <a:path extrusionOk="0" h="125095" w="989964">
                  <a:moveTo>
                    <a:pt x="761834" y="92887"/>
                  </a:moveTo>
                  <a:lnTo>
                    <a:pt x="761746" y="92557"/>
                  </a:lnTo>
                  <a:lnTo>
                    <a:pt x="761669" y="92964"/>
                  </a:lnTo>
                  <a:lnTo>
                    <a:pt x="761834" y="92887"/>
                  </a:lnTo>
                  <a:close/>
                </a:path>
                <a:path extrusionOk="0" h="125095" w="989964">
                  <a:moveTo>
                    <a:pt x="762495" y="95631"/>
                  </a:moveTo>
                  <a:lnTo>
                    <a:pt x="762088" y="93916"/>
                  </a:lnTo>
                  <a:lnTo>
                    <a:pt x="761199" y="94792"/>
                  </a:lnTo>
                  <a:lnTo>
                    <a:pt x="762495" y="95631"/>
                  </a:lnTo>
                  <a:close/>
                </a:path>
                <a:path extrusionOk="0" h="125095" w="989964">
                  <a:moveTo>
                    <a:pt x="764438" y="91567"/>
                  </a:moveTo>
                  <a:lnTo>
                    <a:pt x="761923" y="92837"/>
                  </a:lnTo>
                  <a:lnTo>
                    <a:pt x="761974" y="93472"/>
                  </a:lnTo>
                  <a:lnTo>
                    <a:pt x="762088" y="93916"/>
                  </a:lnTo>
                  <a:lnTo>
                    <a:pt x="764438" y="91567"/>
                  </a:lnTo>
                  <a:close/>
                </a:path>
                <a:path extrusionOk="0" h="125095" w="989964">
                  <a:moveTo>
                    <a:pt x="767448" y="29210"/>
                  </a:moveTo>
                  <a:lnTo>
                    <a:pt x="765149" y="26416"/>
                  </a:lnTo>
                  <a:lnTo>
                    <a:pt x="765213" y="27305"/>
                  </a:lnTo>
                  <a:lnTo>
                    <a:pt x="767448" y="29210"/>
                  </a:lnTo>
                  <a:close/>
                </a:path>
                <a:path extrusionOk="0" h="125095" w="989964">
                  <a:moveTo>
                    <a:pt x="773544" y="35242"/>
                  </a:moveTo>
                  <a:lnTo>
                    <a:pt x="772566" y="35687"/>
                  </a:lnTo>
                  <a:lnTo>
                    <a:pt x="773264" y="36893"/>
                  </a:lnTo>
                  <a:lnTo>
                    <a:pt x="773544" y="35242"/>
                  </a:lnTo>
                  <a:close/>
                </a:path>
                <a:path extrusionOk="0" h="125095" w="989964">
                  <a:moveTo>
                    <a:pt x="778268" y="96799"/>
                  </a:moveTo>
                  <a:lnTo>
                    <a:pt x="776566" y="95250"/>
                  </a:lnTo>
                  <a:lnTo>
                    <a:pt x="774306" y="94615"/>
                  </a:lnTo>
                  <a:lnTo>
                    <a:pt x="777240" y="97536"/>
                  </a:lnTo>
                  <a:lnTo>
                    <a:pt x="778268" y="96799"/>
                  </a:lnTo>
                  <a:close/>
                </a:path>
                <a:path extrusionOk="0" h="125095" w="989964">
                  <a:moveTo>
                    <a:pt x="779094" y="29718"/>
                  </a:moveTo>
                  <a:lnTo>
                    <a:pt x="777875" y="30353"/>
                  </a:lnTo>
                  <a:lnTo>
                    <a:pt x="776884" y="33401"/>
                  </a:lnTo>
                  <a:lnTo>
                    <a:pt x="775055" y="31623"/>
                  </a:lnTo>
                  <a:lnTo>
                    <a:pt x="775411" y="26162"/>
                  </a:lnTo>
                  <a:lnTo>
                    <a:pt x="770978" y="29337"/>
                  </a:lnTo>
                  <a:lnTo>
                    <a:pt x="774268" y="30988"/>
                  </a:lnTo>
                  <a:lnTo>
                    <a:pt x="773544" y="35242"/>
                  </a:lnTo>
                  <a:lnTo>
                    <a:pt x="777519" y="33401"/>
                  </a:lnTo>
                  <a:lnTo>
                    <a:pt x="777786" y="33274"/>
                  </a:lnTo>
                  <a:lnTo>
                    <a:pt x="779094" y="29718"/>
                  </a:lnTo>
                  <a:close/>
                </a:path>
                <a:path extrusionOk="0" h="125095" w="989964">
                  <a:moveTo>
                    <a:pt x="779678" y="95745"/>
                  </a:moveTo>
                  <a:lnTo>
                    <a:pt x="779551" y="95885"/>
                  </a:lnTo>
                  <a:lnTo>
                    <a:pt x="778306" y="96774"/>
                  </a:lnTo>
                  <a:lnTo>
                    <a:pt x="778383" y="96901"/>
                  </a:lnTo>
                  <a:lnTo>
                    <a:pt x="779221" y="97663"/>
                  </a:lnTo>
                  <a:lnTo>
                    <a:pt x="779678" y="95745"/>
                  </a:lnTo>
                  <a:close/>
                </a:path>
                <a:path extrusionOk="0" h="125095" w="989964">
                  <a:moveTo>
                    <a:pt x="783564" y="98399"/>
                  </a:moveTo>
                  <a:lnTo>
                    <a:pt x="782383" y="98044"/>
                  </a:lnTo>
                  <a:lnTo>
                    <a:pt x="783056" y="99441"/>
                  </a:lnTo>
                  <a:lnTo>
                    <a:pt x="783564" y="98399"/>
                  </a:lnTo>
                  <a:close/>
                </a:path>
                <a:path extrusionOk="0" h="125095" w="989964">
                  <a:moveTo>
                    <a:pt x="784250" y="96977"/>
                  </a:moveTo>
                  <a:lnTo>
                    <a:pt x="783615" y="98298"/>
                  </a:lnTo>
                  <a:lnTo>
                    <a:pt x="783628" y="98425"/>
                  </a:lnTo>
                  <a:lnTo>
                    <a:pt x="784047" y="98552"/>
                  </a:lnTo>
                  <a:lnTo>
                    <a:pt x="784250" y="96977"/>
                  </a:lnTo>
                  <a:close/>
                </a:path>
                <a:path extrusionOk="0" h="125095" w="989964">
                  <a:moveTo>
                    <a:pt x="796099" y="79248"/>
                  </a:moveTo>
                  <a:lnTo>
                    <a:pt x="796010" y="78994"/>
                  </a:lnTo>
                  <a:lnTo>
                    <a:pt x="794626" y="77470"/>
                  </a:lnTo>
                  <a:lnTo>
                    <a:pt x="794499" y="79883"/>
                  </a:lnTo>
                  <a:lnTo>
                    <a:pt x="794626" y="80010"/>
                  </a:lnTo>
                  <a:lnTo>
                    <a:pt x="795693" y="80772"/>
                  </a:lnTo>
                  <a:lnTo>
                    <a:pt x="796099" y="79248"/>
                  </a:lnTo>
                  <a:close/>
                </a:path>
                <a:path extrusionOk="0" h="125095" w="989964">
                  <a:moveTo>
                    <a:pt x="798791" y="76835"/>
                  </a:moveTo>
                  <a:lnTo>
                    <a:pt x="796759" y="76708"/>
                  </a:lnTo>
                  <a:lnTo>
                    <a:pt x="796124" y="79121"/>
                  </a:lnTo>
                  <a:lnTo>
                    <a:pt x="798791" y="82042"/>
                  </a:lnTo>
                  <a:lnTo>
                    <a:pt x="798791" y="76835"/>
                  </a:lnTo>
                  <a:close/>
                </a:path>
                <a:path extrusionOk="0" h="125095" w="989964">
                  <a:moveTo>
                    <a:pt x="839927" y="76327"/>
                  </a:moveTo>
                  <a:lnTo>
                    <a:pt x="839749" y="75946"/>
                  </a:lnTo>
                  <a:lnTo>
                    <a:pt x="836180" y="78867"/>
                  </a:lnTo>
                  <a:lnTo>
                    <a:pt x="839927" y="76327"/>
                  </a:lnTo>
                  <a:close/>
                </a:path>
                <a:path extrusionOk="0" h="125095" w="989964">
                  <a:moveTo>
                    <a:pt x="841527" y="78638"/>
                  </a:moveTo>
                  <a:lnTo>
                    <a:pt x="840295" y="76073"/>
                  </a:lnTo>
                  <a:lnTo>
                    <a:pt x="839927" y="76327"/>
                  </a:lnTo>
                  <a:lnTo>
                    <a:pt x="840041" y="77597"/>
                  </a:lnTo>
                  <a:lnTo>
                    <a:pt x="840130" y="77749"/>
                  </a:lnTo>
                  <a:lnTo>
                    <a:pt x="841527" y="78638"/>
                  </a:lnTo>
                  <a:close/>
                </a:path>
                <a:path extrusionOk="0" h="125095" w="989964">
                  <a:moveTo>
                    <a:pt x="842911" y="82524"/>
                  </a:moveTo>
                  <a:lnTo>
                    <a:pt x="842797" y="81280"/>
                  </a:lnTo>
                  <a:lnTo>
                    <a:pt x="842251" y="80149"/>
                  </a:lnTo>
                  <a:lnTo>
                    <a:pt x="839381" y="81407"/>
                  </a:lnTo>
                  <a:lnTo>
                    <a:pt x="842911" y="82524"/>
                  </a:lnTo>
                  <a:close/>
                </a:path>
                <a:path extrusionOk="0" h="125095" w="989964">
                  <a:moveTo>
                    <a:pt x="844143" y="7874"/>
                  </a:moveTo>
                  <a:lnTo>
                    <a:pt x="843114" y="5207"/>
                  </a:lnTo>
                  <a:lnTo>
                    <a:pt x="840422" y="8763"/>
                  </a:lnTo>
                  <a:lnTo>
                    <a:pt x="840422" y="8636"/>
                  </a:lnTo>
                  <a:lnTo>
                    <a:pt x="840498" y="7874"/>
                  </a:lnTo>
                  <a:lnTo>
                    <a:pt x="837031" y="8636"/>
                  </a:lnTo>
                  <a:lnTo>
                    <a:pt x="833945" y="6858"/>
                  </a:lnTo>
                  <a:lnTo>
                    <a:pt x="831227" y="6223"/>
                  </a:lnTo>
                  <a:lnTo>
                    <a:pt x="828929" y="10160"/>
                  </a:lnTo>
                  <a:lnTo>
                    <a:pt x="829716" y="10160"/>
                  </a:lnTo>
                  <a:lnTo>
                    <a:pt x="842581" y="10160"/>
                  </a:lnTo>
                  <a:lnTo>
                    <a:pt x="843546" y="9144"/>
                  </a:lnTo>
                  <a:lnTo>
                    <a:pt x="843470" y="9906"/>
                  </a:lnTo>
                  <a:lnTo>
                    <a:pt x="843749" y="9144"/>
                  </a:lnTo>
                  <a:lnTo>
                    <a:pt x="843876" y="8763"/>
                  </a:lnTo>
                  <a:lnTo>
                    <a:pt x="844016" y="8382"/>
                  </a:lnTo>
                  <a:lnTo>
                    <a:pt x="844143" y="7874"/>
                  </a:lnTo>
                  <a:close/>
                </a:path>
                <a:path extrusionOk="0" h="125095" w="989964">
                  <a:moveTo>
                    <a:pt x="845540" y="8128"/>
                  </a:moveTo>
                  <a:lnTo>
                    <a:pt x="844296" y="7620"/>
                  </a:lnTo>
                  <a:lnTo>
                    <a:pt x="844384" y="8509"/>
                  </a:lnTo>
                  <a:lnTo>
                    <a:pt x="844931" y="9906"/>
                  </a:lnTo>
                  <a:lnTo>
                    <a:pt x="845451" y="8636"/>
                  </a:lnTo>
                  <a:lnTo>
                    <a:pt x="845540" y="8128"/>
                  </a:lnTo>
                  <a:close/>
                </a:path>
                <a:path extrusionOk="0" h="125095" w="989964">
                  <a:moveTo>
                    <a:pt x="846988" y="83820"/>
                  </a:moveTo>
                  <a:lnTo>
                    <a:pt x="842911" y="82524"/>
                  </a:lnTo>
                  <a:lnTo>
                    <a:pt x="842911" y="86614"/>
                  </a:lnTo>
                  <a:lnTo>
                    <a:pt x="846988" y="83820"/>
                  </a:lnTo>
                  <a:close/>
                </a:path>
                <a:path extrusionOk="0" h="125095" w="989964">
                  <a:moveTo>
                    <a:pt x="847394" y="8890"/>
                  </a:moveTo>
                  <a:lnTo>
                    <a:pt x="846950" y="4953"/>
                  </a:lnTo>
                  <a:lnTo>
                    <a:pt x="845642" y="8178"/>
                  </a:lnTo>
                  <a:lnTo>
                    <a:pt x="847394" y="8890"/>
                  </a:lnTo>
                  <a:close/>
                </a:path>
                <a:path extrusionOk="0" h="125095" w="989964">
                  <a:moveTo>
                    <a:pt x="860399" y="77851"/>
                  </a:moveTo>
                  <a:lnTo>
                    <a:pt x="860285" y="77584"/>
                  </a:lnTo>
                  <a:lnTo>
                    <a:pt x="860386" y="78181"/>
                  </a:lnTo>
                  <a:lnTo>
                    <a:pt x="860399" y="77851"/>
                  </a:lnTo>
                  <a:close/>
                </a:path>
                <a:path extrusionOk="0" h="125095" w="989964">
                  <a:moveTo>
                    <a:pt x="875080" y="56286"/>
                  </a:moveTo>
                  <a:lnTo>
                    <a:pt x="875068" y="55880"/>
                  </a:lnTo>
                  <a:lnTo>
                    <a:pt x="874991" y="52959"/>
                  </a:lnTo>
                  <a:lnTo>
                    <a:pt x="874674" y="53340"/>
                  </a:lnTo>
                  <a:lnTo>
                    <a:pt x="874560" y="53594"/>
                  </a:lnTo>
                  <a:lnTo>
                    <a:pt x="874407" y="55880"/>
                  </a:lnTo>
                  <a:lnTo>
                    <a:pt x="873633" y="54571"/>
                  </a:lnTo>
                  <a:lnTo>
                    <a:pt x="873683" y="54864"/>
                  </a:lnTo>
                  <a:lnTo>
                    <a:pt x="873848" y="55626"/>
                  </a:lnTo>
                  <a:lnTo>
                    <a:pt x="875080" y="56286"/>
                  </a:lnTo>
                  <a:close/>
                </a:path>
                <a:path extrusionOk="0" h="125095" w="989964">
                  <a:moveTo>
                    <a:pt x="879081" y="58420"/>
                  </a:moveTo>
                  <a:lnTo>
                    <a:pt x="875080" y="56286"/>
                  </a:lnTo>
                  <a:lnTo>
                    <a:pt x="875157" y="59436"/>
                  </a:lnTo>
                  <a:lnTo>
                    <a:pt x="879081" y="58420"/>
                  </a:lnTo>
                  <a:close/>
                </a:path>
                <a:path extrusionOk="0" h="125095" w="989964">
                  <a:moveTo>
                    <a:pt x="900150" y="14173"/>
                  </a:moveTo>
                  <a:lnTo>
                    <a:pt x="899947" y="14414"/>
                  </a:lnTo>
                  <a:lnTo>
                    <a:pt x="899680" y="14528"/>
                  </a:lnTo>
                  <a:lnTo>
                    <a:pt x="899439" y="14681"/>
                  </a:lnTo>
                  <a:lnTo>
                    <a:pt x="899718" y="14681"/>
                  </a:lnTo>
                  <a:lnTo>
                    <a:pt x="899947" y="14566"/>
                  </a:lnTo>
                  <a:lnTo>
                    <a:pt x="900150" y="14173"/>
                  </a:lnTo>
                  <a:close/>
                </a:path>
                <a:path extrusionOk="0" h="125095" w="989964">
                  <a:moveTo>
                    <a:pt x="905891" y="76200"/>
                  </a:moveTo>
                  <a:lnTo>
                    <a:pt x="904405" y="77724"/>
                  </a:lnTo>
                  <a:lnTo>
                    <a:pt x="904519" y="77851"/>
                  </a:lnTo>
                  <a:lnTo>
                    <a:pt x="904824" y="78105"/>
                  </a:lnTo>
                  <a:lnTo>
                    <a:pt x="905891" y="76200"/>
                  </a:lnTo>
                  <a:close/>
                </a:path>
                <a:path extrusionOk="0" h="125095" w="989964">
                  <a:moveTo>
                    <a:pt x="911555" y="81813"/>
                  </a:moveTo>
                  <a:lnTo>
                    <a:pt x="910971" y="80518"/>
                  </a:lnTo>
                  <a:lnTo>
                    <a:pt x="909980" y="81534"/>
                  </a:lnTo>
                  <a:lnTo>
                    <a:pt x="911555" y="81813"/>
                  </a:lnTo>
                  <a:close/>
                </a:path>
                <a:path extrusionOk="0" h="125095" w="989964">
                  <a:moveTo>
                    <a:pt x="911936" y="76085"/>
                  </a:moveTo>
                  <a:lnTo>
                    <a:pt x="909980" y="76454"/>
                  </a:lnTo>
                  <a:lnTo>
                    <a:pt x="909345" y="77724"/>
                  </a:lnTo>
                  <a:lnTo>
                    <a:pt x="909459" y="79121"/>
                  </a:lnTo>
                  <a:lnTo>
                    <a:pt x="909980" y="81534"/>
                  </a:lnTo>
                  <a:lnTo>
                    <a:pt x="911936" y="76085"/>
                  </a:lnTo>
                  <a:close/>
                </a:path>
                <a:path extrusionOk="0" h="125095" w="989964">
                  <a:moveTo>
                    <a:pt x="912126" y="76047"/>
                  </a:moveTo>
                  <a:lnTo>
                    <a:pt x="912075" y="75692"/>
                  </a:lnTo>
                  <a:lnTo>
                    <a:pt x="911936" y="76085"/>
                  </a:lnTo>
                  <a:lnTo>
                    <a:pt x="912126" y="76047"/>
                  </a:lnTo>
                  <a:close/>
                </a:path>
                <a:path extrusionOk="0" h="125095" w="989964">
                  <a:moveTo>
                    <a:pt x="912545" y="81991"/>
                  </a:moveTo>
                  <a:lnTo>
                    <a:pt x="911555" y="81813"/>
                  </a:lnTo>
                  <a:lnTo>
                    <a:pt x="912355" y="83566"/>
                  </a:lnTo>
                  <a:lnTo>
                    <a:pt x="912545" y="81991"/>
                  </a:lnTo>
                  <a:close/>
                </a:path>
                <a:path extrusionOk="0" h="125095" w="989964">
                  <a:moveTo>
                    <a:pt x="926274" y="21361"/>
                  </a:moveTo>
                  <a:lnTo>
                    <a:pt x="926096" y="21971"/>
                  </a:lnTo>
                  <a:lnTo>
                    <a:pt x="926274" y="21958"/>
                  </a:lnTo>
                  <a:lnTo>
                    <a:pt x="926274" y="21361"/>
                  </a:lnTo>
                  <a:close/>
                </a:path>
                <a:path extrusionOk="0" h="125095" w="989964">
                  <a:moveTo>
                    <a:pt x="928903" y="84074"/>
                  </a:moveTo>
                  <a:lnTo>
                    <a:pt x="928344" y="83578"/>
                  </a:lnTo>
                  <a:lnTo>
                    <a:pt x="928420" y="84074"/>
                  </a:lnTo>
                  <a:lnTo>
                    <a:pt x="928725" y="84696"/>
                  </a:lnTo>
                  <a:lnTo>
                    <a:pt x="928903" y="84074"/>
                  </a:lnTo>
                  <a:close/>
                </a:path>
                <a:path extrusionOk="0" h="125095" w="989964">
                  <a:moveTo>
                    <a:pt x="929309" y="85852"/>
                  </a:moveTo>
                  <a:lnTo>
                    <a:pt x="928725" y="84696"/>
                  </a:lnTo>
                  <a:lnTo>
                    <a:pt x="928001" y="87249"/>
                  </a:lnTo>
                  <a:lnTo>
                    <a:pt x="929309" y="85852"/>
                  </a:lnTo>
                  <a:close/>
                </a:path>
                <a:path extrusionOk="0" h="125095" w="989964">
                  <a:moveTo>
                    <a:pt x="930884" y="13335"/>
                  </a:moveTo>
                  <a:lnTo>
                    <a:pt x="926376" y="14351"/>
                  </a:lnTo>
                  <a:lnTo>
                    <a:pt x="926274" y="21361"/>
                  </a:lnTo>
                  <a:lnTo>
                    <a:pt x="927087" y="18732"/>
                  </a:lnTo>
                  <a:lnTo>
                    <a:pt x="929982" y="13589"/>
                  </a:lnTo>
                  <a:lnTo>
                    <a:pt x="930884" y="13335"/>
                  </a:lnTo>
                  <a:close/>
                </a:path>
                <a:path extrusionOk="0" h="125095" w="989964">
                  <a:moveTo>
                    <a:pt x="950976" y="26543"/>
                  </a:moveTo>
                  <a:lnTo>
                    <a:pt x="950899" y="26352"/>
                  </a:lnTo>
                  <a:lnTo>
                    <a:pt x="950455" y="26377"/>
                  </a:lnTo>
                  <a:lnTo>
                    <a:pt x="950976" y="26543"/>
                  </a:lnTo>
                  <a:close/>
                </a:path>
                <a:path extrusionOk="0" h="125095" w="989964">
                  <a:moveTo>
                    <a:pt x="953947" y="23495"/>
                  </a:moveTo>
                  <a:lnTo>
                    <a:pt x="950658" y="23876"/>
                  </a:lnTo>
                  <a:lnTo>
                    <a:pt x="950175" y="20701"/>
                  </a:lnTo>
                  <a:lnTo>
                    <a:pt x="949312" y="21590"/>
                  </a:lnTo>
                  <a:lnTo>
                    <a:pt x="949426" y="22352"/>
                  </a:lnTo>
                  <a:lnTo>
                    <a:pt x="950899" y="26352"/>
                  </a:lnTo>
                  <a:lnTo>
                    <a:pt x="951839" y="26289"/>
                  </a:lnTo>
                  <a:lnTo>
                    <a:pt x="953655" y="23876"/>
                  </a:lnTo>
                  <a:lnTo>
                    <a:pt x="953947" y="23495"/>
                  </a:lnTo>
                  <a:close/>
                </a:path>
                <a:path extrusionOk="0" h="125095" w="989964">
                  <a:moveTo>
                    <a:pt x="955852" y="35217"/>
                  </a:moveTo>
                  <a:lnTo>
                    <a:pt x="954303" y="35941"/>
                  </a:lnTo>
                  <a:lnTo>
                    <a:pt x="954417" y="36195"/>
                  </a:lnTo>
                  <a:lnTo>
                    <a:pt x="955332" y="36576"/>
                  </a:lnTo>
                  <a:lnTo>
                    <a:pt x="955852" y="35217"/>
                  </a:lnTo>
                  <a:close/>
                </a:path>
                <a:path extrusionOk="0" h="125095" w="989964">
                  <a:moveTo>
                    <a:pt x="957186" y="33274"/>
                  </a:moveTo>
                  <a:lnTo>
                    <a:pt x="956741" y="29146"/>
                  </a:lnTo>
                  <a:lnTo>
                    <a:pt x="953389" y="30607"/>
                  </a:lnTo>
                  <a:lnTo>
                    <a:pt x="957186" y="33274"/>
                  </a:lnTo>
                  <a:close/>
                </a:path>
                <a:path extrusionOk="0" h="125095" w="989964">
                  <a:moveTo>
                    <a:pt x="959256" y="20193"/>
                  </a:moveTo>
                  <a:lnTo>
                    <a:pt x="958938" y="20574"/>
                  </a:lnTo>
                  <a:lnTo>
                    <a:pt x="959256" y="20193"/>
                  </a:lnTo>
                  <a:close/>
                </a:path>
                <a:path extrusionOk="0" h="125095" w="989964">
                  <a:moveTo>
                    <a:pt x="959523" y="27940"/>
                  </a:moveTo>
                  <a:lnTo>
                    <a:pt x="956487" y="26809"/>
                  </a:lnTo>
                  <a:lnTo>
                    <a:pt x="956741" y="29146"/>
                  </a:lnTo>
                  <a:lnTo>
                    <a:pt x="959523" y="27940"/>
                  </a:lnTo>
                  <a:close/>
                </a:path>
                <a:path extrusionOk="0" h="125095" w="989964">
                  <a:moveTo>
                    <a:pt x="961504" y="30988"/>
                  </a:moveTo>
                  <a:lnTo>
                    <a:pt x="961224" y="30416"/>
                  </a:lnTo>
                  <a:lnTo>
                    <a:pt x="960640" y="31242"/>
                  </a:lnTo>
                  <a:lnTo>
                    <a:pt x="960742" y="31470"/>
                  </a:lnTo>
                  <a:lnTo>
                    <a:pt x="961504" y="30988"/>
                  </a:lnTo>
                  <a:close/>
                </a:path>
                <a:path extrusionOk="0" h="125095" w="989964">
                  <a:moveTo>
                    <a:pt x="962380" y="34925"/>
                  </a:moveTo>
                  <a:lnTo>
                    <a:pt x="961834" y="33782"/>
                  </a:lnTo>
                  <a:lnTo>
                    <a:pt x="960742" y="31470"/>
                  </a:lnTo>
                  <a:lnTo>
                    <a:pt x="956195" y="34290"/>
                  </a:lnTo>
                  <a:lnTo>
                    <a:pt x="955852" y="35217"/>
                  </a:lnTo>
                  <a:lnTo>
                    <a:pt x="958900" y="33782"/>
                  </a:lnTo>
                  <a:lnTo>
                    <a:pt x="962380" y="34925"/>
                  </a:lnTo>
                  <a:close/>
                </a:path>
                <a:path extrusionOk="0" h="125095" w="989964">
                  <a:moveTo>
                    <a:pt x="962977" y="36182"/>
                  </a:moveTo>
                  <a:lnTo>
                    <a:pt x="962774" y="35750"/>
                  </a:lnTo>
                  <a:lnTo>
                    <a:pt x="962774" y="35433"/>
                  </a:lnTo>
                  <a:lnTo>
                    <a:pt x="962850" y="35153"/>
                  </a:lnTo>
                  <a:lnTo>
                    <a:pt x="962698" y="35115"/>
                  </a:lnTo>
                  <a:lnTo>
                    <a:pt x="962533" y="34988"/>
                  </a:lnTo>
                  <a:lnTo>
                    <a:pt x="962380" y="34950"/>
                  </a:lnTo>
                  <a:lnTo>
                    <a:pt x="962977" y="36182"/>
                  </a:lnTo>
                  <a:close/>
                </a:path>
                <a:path extrusionOk="0" h="125095" w="989964">
                  <a:moveTo>
                    <a:pt x="963803" y="34315"/>
                  </a:moveTo>
                  <a:lnTo>
                    <a:pt x="963053" y="34442"/>
                  </a:lnTo>
                  <a:lnTo>
                    <a:pt x="962850" y="35153"/>
                  </a:lnTo>
                  <a:lnTo>
                    <a:pt x="963129" y="35267"/>
                  </a:lnTo>
                  <a:lnTo>
                    <a:pt x="963409" y="35344"/>
                  </a:lnTo>
                  <a:lnTo>
                    <a:pt x="963650" y="35509"/>
                  </a:lnTo>
                  <a:lnTo>
                    <a:pt x="963803" y="34315"/>
                  </a:lnTo>
                  <a:close/>
                </a:path>
                <a:path extrusionOk="0" h="125095" w="989964">
                  <a:moveTo>
                    <a:pt x="964438" y="61722"/>
                  </a:moveTo>
                  <a:lnTo>
                    <a:pt x="963993" y="61518"/>
                  </a:lnTo>
                  <a:lnTo>
                    <a:pt x="961428" y="62611"/>
                  </a:lnTo>
                  <a:lnTo>
                    <a:pt x="961847" y="63601"/>
                  </a:lnTo>
                  <a:lnTo>
                    <a:pt x="964438" y="61722"/>
                  </a:lnTo>
                  <a:close/>
                </a:path>
                <a:path extrusionOk="0" h="125095" w="989964">
                  <a:moveTo>
                    <a:pt x="965708" y="22352"/>
                  </a:moveTo>
                  <a:lnTo>
                    <a:pt x="965568" y="20802"/>
                  </a:lnTo>
                  <a:lnTo>
                    <a:pt x="964920" y="21717"/>
                  </a:lnTo>
                  <a:lnTo>
                    <a:pt x="963980" y="21894"/>
                  </a:lnTo>
                  <a:lnTo>
                    <a:pt x="965708" y="22352"/>
                  </a:lnTo>
                  <a:close/>
                </a:path>
                <a:path extrusionOk="0" h="125095" w="989964">
                  <a:moveTo>
                    <a:pt x="966889" y="18415"/>
                  </a:moveTo>
                  <a:lnTo>
                    <a:pt x="964831" y="12319"/>
                  </a:lnTo>
                  <a:lnTo>
                    <a:pt x="965568" y="20802"/>
                  </a:lnTo>
                  <a:lnTo>
                    <a:pt x="966838" y="19050"/>
                  </a:lnTo>
                  <a:lnTo>
                    <a:pt x="966889" y="18415"/>
                  </a:lnTo>
                  <a:close/>
                </a:path>
                <a:path extrusionOk="0" h="125095" w="989964">
                  <a:moveTo>
                    <a:pt x="967079" y="72961"/>
                  </a:moveTo>
                  <a:lnTo>
                    <a:pt x="966546" y="73507"/>
                  </a:lnTo>
                  <a:lnTo>
                    <a:pt x="966939" y="73507"/>
                  </a:lnTo>
                  <a:lnTo>
                    <a:pt x="967079" y="72961"/>
                  </a:lnTo>
                  <a:close/>
                </a:path>
                <a:path extrusionOk="0" h="125095" w="989964">
                  <a:moveTo>
                    <a:pt x="968121" y="70358"/>
                  </a:moveTo>
                  <a:lnTo>
                    <a:pt x="967536" y="68033"/>
                  </a:lnTo>
                  <a:lnTo>
                    <a:pt x="966876" y="70319"/>
                  </a:lnTo>
                  <a:lnTo>
                    <a:pt x="968121" y="70358"/>
                  </a:lnTo>
                  <a:close/>
                </a:path>
                <a:path extrusionOk="0" h="125095" w="989964">
                  <a:moveTo>
                    <a:pt x="968438" y="64897"/>
                  </a:moveTo>
                  <a:lnTo>
                    <a:pt x="965911" y="61595"/>
                  </a:lnTo>
                  <a:lnTo>
                    <a:pt x="967536" y="68033"/>
                  </a:lnTo>
                  <a:lnTo>
                    <a:pt x="968438" y="64897"/>
                  </a:lnTo>
                  <a:close/>
                </a:path>
                <a:path extrusionOk="0" h="125095" w="989964">
                  <a:moveTo>
                    <a:pt x="970064" y="76454"/>
                  </a:moveTo>
                  <a:lnTo>
                    <a:pt x="968121" y="80518"/>
                  </a:lnTo>
                  <a:lnTo>
                    <a:pt x="966419" y="75057"/>
                  </a:lnTo>
                  <a:lnTo>
                    <a:pt x="965631" y="74295"/>
                  </a:lnTo>
                  <a:lnTo>
                    <a:pt x="966279" y="73660"/>
                  </a:lnTo>
                  <a:lnTo>
                    <a:pt x="966546" y="73406"/>
                  </a:lnTo>
                  <a:lnTo>
                    <a:pt x="966266" y="73406"/>
                  </a:lnTo>
                  <a:lnTo>
                    <a:pt x="966139" y="72898"/>
                  </a:lnTo>
                  <a:lnTo>
                    <a:pt x="966571" y="71374"/>
                  </a:lnTo>
                  <a:lnTo>
                    <a:pt x="966685" y="70993"/>
                  </a:lnTo>
                  <a:lnTo>
                    <a:pt x="966876" y="70319"/>
                  </a:lnTo>
                  <a:lnTo>
                    <a:pt x="964641" y="70231"/>
                  </a:lnTo>
                  <a:lnTo>
                    <a:pt x="962494" y="65151"/>
                  </a:lnTo>
                  <a:lnTo>
                    <a:pt x="961847" y="63601"/>
                  </a:lnTo>
                  <a:lnTo>
                    <a:pt x="959688" y="65151"/>
                  </a:lnTo>
                  <a:lnTo>
                    <a:pt x="959408" y="62484"/>
                  </a:lnTo>
                  <a:lnTo>
                    <a:pt x="959967" y="61595"/>
                  </a:lnTo>
                  <a:lnTo>
                    <a:pt x="960678" y="60452"/>
                  </a:lnTo>
                  <a:lnTo>
                    <a:pt x="960831" y="60198"/>
                  </a:lnTo>
                  <a:lnTo>
                    <a:pt x="954976" y="60452"/>
                  </a:lnTo>
                  <a:lnTo>
                    <a:pt x="953985" y="56261"/>
                  </a:lnTo>
                  <a:lnTo>
                    <a:pt x="947648" y="55499"/>
                  </a:lnTo>
                  <a:lnTo>
                    <a:pt x="948118" y="56515"/>
                  </a:lnTo>
                  <a:lnTo>
                    <a:pt x="949540" y="64516"/>
                  </a:lnTo>
                  <a:lnTo>
                    <a:pt x="946734" y="65913"/>
                  </a:lnTo>
                  <a:lnTo>
                    <a:pt x="944791" y="67945"/>
                  </a:lnTo>
                  <a:lnTo>
                    <a:pt x="944537" y="64516"/>
                  </a:lnTo>
                  <a:lnTo>
                    <a:pt x="944435" y="63119"/>
                  </a:lnTo>
                  <a:lnTo>
                    <a:pt x="942733" y="62611"/>
                  </a:lnTo>
                  <a:lnTo>
                    <a:pt x="943229" y="62103"/>
                  </a:lnTo>
                  <a:lnTo>
                    <a:pt x="943724" y="61595"/>
                  </a:lnTo>
                  <a:lnTo>
                    <a:pt x="944079" y="59690"/>
                  </a:lnTo>
                  <a:lnTo>
                    <a:pt x="944346" y="58293"/>
                  </a:lnTo>
                  <a:lnTo>
                    <a:pt x="944549" y="57150"/>
                  </a:lnTo>
                  <a:lnTo>
                    <a:pt x="945946" y="60071"/>
                  </a:lnTo>
                  <a:lnTo>
                    <a:pt x="945832" y="57150"/>
                  </a:lnTo>
                  <a:lnTo>
                    <a:pt x="945743" y="54483"/>
                  </a:lnTo>
                  <a:lnTo>
                    <a:pt x="948105" y="50927"/>
                  </a:lnTo>
                  <a:lnTo>
                    <a:pt x="950302" y="47625"/>
                  </a:lnTo>
                  <a:lnTo>
                    <a:pt x="949261" y="45466"/>
                  </a:lnTo>
                  <a:lnTo>
                    <a:pt x="947724" y="42291"/>
                  </a:lnTo>
                  <a:lnTo>
                    <a:pt x="954062" y="40132"/>
                  </a:lnTo>
                  <a:lnTo>
                    <a:pt x="954125" y="39116"/>
                  </a:lnTo>
                  <a:lnTo>
                    <a:pt x="954201" y="37719"/>
                  </a:lnTo>
                  <a:lnTo>
                    <a:pt x="954290" y="36144"/>
                  </a:lnTo>
                  <a:lnTo>
                    <a:pt x="952284" y="35306"/>
                  </a:lnTo>
                  <a:lnTo>
                    <a:pt x="952042" y="31623"/>
                  </a:lnTo>
                  <a:lnTo>
                    <a:pt x="951763" y="27178"/>
                  </a:lnTo>
                  <a:lnTo>
                    <a:pt x="950493" y="28702"/>
                  </a:lnTo>
                  <a:lnTo>
                    <a:pt x="950518" y="28829"/>
                  </a:lnTo>
                  <a:lnTo>
                    <a:pt x="950658" y="28956"/>
                  </a:lnTo>
                  <a:lnTo>
                    <a:pt x="950404" y="29210"/>
                  </a:lnTo>
                  <a:lnTo>
                    <a:pt x="950518" y="28829"/>
                  </a:lnTo>
                  <a:lnTo>
                    <a:pt x="950277" y="28956"/>
                  </a:lnTo>
                  <a:lnTo>
                    <a:pt x="950379" y="28702"/>
                  </a:lnTo>
                  <a:lnTo>
                    <a:pt x="948042" y="26543"/>
                  </a:lnTo>
                  <a:lnTo>
                    <a:pt x="950455" y="26377"/>
                  </a:lnTo>
                  <a:lnTo>
                    <a:pt x="948118" y="25654"/>
                  </a:lnTo>
                  <a:lnTo>
                    <a:pt x="948245" y="24892"/>
                  </a:lnTo>
                  <a:lnTo>
                    <a:pt x="943724" y="30988"/>
                  </a:lnTo>
                  <a:lnTo>
                    <a:pt x="939406" y="28067"/>
                  </a:lnTo>
                  <a:lnTo>
                    <a:pt x="934212" y="37719"/>
                  </a:lnTo>
                  <a:lnTo>
                    <a:pt x="931164" y="31369"/>
                  </a:lnTo>
                  <a:lnTo>
                    <a:pt x="931964" y="37211"/>
                  </a:lnTo>
                  <a:lnTo>
                    <a:pt x="929271" y="37719"/>
                  </a:lnTo>
                  <a:lnTo>
                    <a:pt x="925423" y="37973"/>
                  </a:lnTo>
                  <a:lnTo>
                    <a:pt x="923556" y="39116"/>
                  </a:lnTo>
                  <a:lnTo>
                    <a:pt x="923912" y="35814"/>
                  </a:lnTo>
                  <a:lnTo>
                    <a:pt x="925741" y="35433"/>
                  </a:lnTo>
                  <a:lnTo>
                    <a:pt x="927608" y="34290"/>
                  </a:lnTo>
                  <a:lnTo>
                    <a:pt x="922731" y="33401"/>
                  </a:lnTo>
                  <a:lnTo>
                    <a:pt x="918565" y="36957"/>
                  </a:lnTo>
                  <a:lnTo>
                    <a:pt x="915403" y="41656"/>
                  </a:lnTo>
                  <a:lnTo>
                    <a:pt x="917854" y="45720"/>
                  </a:lnTo>
                  <a:lnTo>
                    <a:pt x="918171" y="45466"/>
                  </a:lnTo>
                  <a:lnTo>
                    <a:pt x="920470" y="48133"/>
                  </a:lnTo>
                  <a:lnTo>
                    <a:pt x="918565" y="50927"/>
                  </a:lnTo>
                  <a:lnTo>
                    <a:pt x="916965" y="49276"/>
                  </a:lnTo>
                  <a:lnTo>
                    <a:pt x="915555" y="47371"/>
                  </a:lnTo>
                  <a:lnTo>
                    <a:pt x="915174" y="46863"/>
                  </a:lnTo>
                  <a:lnTo>
                    <a:pt x="912710" y="47371"/>
                  </a:lnTo>
                  <a:lnTo>
                    <a:pt x="912469" y="41783"/>
                  </a:lnTo>
                  <a:lnTo>
                    <a:pt x="913853" y="42545"/>
                  </a:lnTo>
                  <a:lnTo>
                    <a:pt x="913701" y="41783"/>
                  </a:lnTo>
                  <a:lnTo>
                    <a:pt x="913511" y="40894"/>
                  </a:lnTo>
                  <a:lnTo>
                    <a:pt x="912710" y="37084"/>
                  </a:lnTo>
                  <a:lnTo>
                    <a:pt x="911123" y="40894"/>
                  </a:lnTo>
                  <a:lnTo>
                    <a:pt x="908265" y="40132"/>
                  </a:lnTo>
                  <a:lnTo>
                    <a:pt x="906411" y="43561"/>
                  </a:lnTo>
                  <a:lnTo>
                    <a:pt x="906360" y="43307"/>
                  </a:lnTo>
                  <a:lnTo>
                    <a:pt x="905738" y="40259"/>
                  </a:lnTo>
                  <a:lnTo>
                    <a:pt x="905560" y="39370"/>
                  </a:lnTo>
                  <a:lnTo>
                    <a:pt x="905510" y="39116"/>
                  </a:lnTo>
                  <a:lnTo>
                    <a:pt x="905395" y="37846"/>
                  </a:lnTo>
                  <a:lnTo>
                    <a:pt x="907008" y="33401"/>
                  </a:lnTo>
                  <a:lnTo>
                    <a:pt x="911123" y="32766"/>
                  </a:lnTo>
                  <a:lnTo>
                    <a:pt x="914412" y="37592"/>
                  </a:lnTo>
                  <a:lnTo>
                    <a:pt x="916279" y="32766"/>
                  </a:lnTo>
                  <a:lnTo>
                    <a:pt x="916520" y="32131"/>
                  </a:lnTo>
                  <a:lnTo>
                    <a:pt x="917651" y="29210"/>
                  </a:lnTo>
                  <a:lnTo>
                    <a:pt x="917702" y="29083"/>
                  </a:lnTo>
                  <a:lnTo>
                    <a:pt x="920394" y="33655"/>
                  </a:lnTo>
                  <a:lnTo>
                    <a:pt x="918730" y="30226"/>
                  </a:lnTo>
                  <a:lnTo>
                    <a:pt x="920737" y="29083"/>
                  </a:lnTo>
                  <a:lnTo>
                    <a:pt x="921854" y="28448"/>
                  </a:lnTo>
                  <a:lnTo>
                    <a:pt x="923798" y="29464"/>
                  </a:lnTo>
                  <a:lnTo>
                    <a:pt x="924750" y="28448"/>
                  </a:lnTo>
                  <a:lnTo>
                    <a:pt x="924864" y="28321"/>
                  </a:lnTo>
                  <a:lnTo>
                    <a:pt x="926414" y="26670"/>
                  </a:lnTo>
                  <a:lnTo>
                    <a:pt x="926338" y="27559"/>
                  </a:lnTo>
                  <a:lnTo>
                    <a:pt x="926528" y="26670"/>
                  </a:lnTo>
                  <a:lnTo>
                    <a:pt x="927557" y="21844"/>
                  </a:lnTo>
                  <a:lnTo>
                    <a:pt x="926274" y="21958"/>
                  </a:lnTo>
                  <a:lnTo>
                    <a:pt x="926160" y="23495"/>
                  </a:lnTo>
                  <a:lnTo>
                    <a:pt x="924229" y="28321"/>
                  </a:lnTo>
                  <a:lnTo>
                    <a:pt x="920153" y="27940"/>
                  </a:lnTo>
                  <a:lnTo>
                    <a:pt x="919251" y="22987"/>
                  </a:lnTo>
                  <a:lnTo>
                    <a:pt x="918375" y="18161"/>
                  </a:lnTo>
                  <a:lnTo>
                    <a:pt x="915758" y="22987"/>
                  </a:lnTo>
                  <a:lnTo>
                    <a:pt x="915492" y="20447"/>
                  </a:lnTo>
                  <a:lnTo>
                    <a:pt x="915365" y="20193"/>
                  </a:lnTo>
                  <a:lnTo>
                    <a:pt x="913295" y="17780"/>
                  </a:lnTo>
                  <a:lnTo>
                    <a:pt x="913269" y="17526"/>
                  </a:lnTo>
                  <a:lnTo>
                    <a:pt x="914920" y="15113"/>
                  </a:lnTo>
                  <a:lnTo>
                    <a:pt x="917143" y="13589"/>
                  </a:lnTo>
                  <a:lnTo>
                    <a:pt x="918806" y="17018"/>
                  </a:lnTo>
                  <a:lnTo>
                    <a:pt x="918921" y="13589"/>
                  </a:lnTo>
                  <a:lnTo>
                    <a:pt x="918921" y="13335"/>
                  </a:lnTo>
                  <a:lnTo>
                    <a:pt x="918921" y="13208"/>
                  </a:lnTo>
                  <a:lnTo>
                    <a:pt x="916584" y="13335"/>
                  </a:lnTo>
                  <a:lnTo>
                    <a:pt x="917422" y="11049"/>
                  </a:lnTo>
                  <a:lnTo>
                    <a:pt x="913853" y="11811"/>
                  </a:lnTo>
                  <a:lnTo>
                    <a:pt x="913257" y="16764"/>
                  </a:lnTo>
                  <a:lnTo>
                    <a:pt x="910691" y="21590"/>
                  </a:lnTo>
                  <a:lnTo>
                    <a:pt x="908189" y="25654"/>
                  </a:lnTo>
                  <a:lnTo>
                    <a:pt x="905535" y="28321"/>
                  </a:lnTo>
                  <a:lnTo>
                    <a:pt x="902055" y="28321"/>
                  </a:lnTo>
                  <a:lnTo>
                    <a:pt x="899871" y="26797"/>
                  </a:lnTo>
                  <a:lnTo>
                    <a:pt x="902563" y="26289"/>
                  </a:lnTo>
                  <a:lnTo>
                    <a:pt x="904328" y="22987"/>
                  </a:lnTo>
                  <a:lnTo>
                    <a:pt x="905002" y="21717"/>
                  </a:lnTo>
                  <a:lnTo>
                    <a:pt x="905116" y="21361"/>
                  </a:lnTo>
                  <a:lnTo>
                    <a:pt x="904392" y="17780"/>
                  </a:lnTo>
                  <a:lnTo>
                    <a:pt x="902919" y="22987"/>
                  </a:lnTo>
                  <a:lnTo>
                    <a:pt x="902055" y="20955"/>
                  </a:lnTo>
                  <a:lnTo>
                    <a:pt x="902004" y="20828"/>
                  </a:lnTo>
                  <a:lnTo>
                    <a:pt x="899998" y="16116"/>
                  </a:lnTo>
                  <a:lnTo>
                    <a:pt x="899998" y="20828"/>
                  </a:lnTo>
                  <a:lnTo>
                    <a:pt x="898931" y="20701"/>
                  </a:lnTo>
                  <a:lnTo>
                    <a:pt x="896823" y="20447"/>
                  </a:lnTo>
                  <a:lnTo>
                    <a:pt x="891514" y="20701"/>
                  </a:lnTo>
                  <a:lnTo>
                    <a:pt x="891362" y="18796"/>
                  </a:lnTo>
                  <a:lnTo>
                    <a:pt x="891222" y="17018"/>
                  </a:lnTo>
                  <a:lnTo>
                    <a:pt x="891108" y="14554"/>
                  </a:lnTo>
                  <a:lnTo>
                    <a:pt x="893965" y="12319"/>
                  </a:lnTo>
                  <a:lnTo>
                    <a:pt x="896937" y="16002"/>
                  </a:lnTo>
                  <a:lnTo>
                    <a:pt x="899172" y="14757"/>
                  </a:lnTo>
                  <a:lnTo>
                    <a:pt x="899998" y="20828"/>
                  </a:lnTo>
                  <a:lnTo>
                    <a:pt x="899998" y="16116"/>
                  </a:lnTo>
                  <a:lnTo>
                    <a:pt x="899375" y="14643"/>
                  </a:lnTo>
                  <a:lnTo>
                    <a:pt x="899045" y="13843"/>
                  </a:lnTo>
                  <a:lnTo>
                    <a:pt x="899134" y="14554"/>
                  </a:lnTo>
                  <a:lnTo>
                    <a:pt x="898766" y="14478"/>
                  </a:lnTo>
                  <a:lnTo>
                    <a:pt x="898194" y="13335"/>
                  </a:lnTo>
                  <a:lnTo>
                    <a:pt x="898118" y="12573"/>
                  </a:lnTo>
                  <a:lnTo>
                    <a:pt x="898194" y="12319"/>
                  </a:lnTo>
                  <a:lnTo>
                    <a:pt x="898410" y="11557"/>
                  </a:lnTo>
                  <a:lnTo>
                    <a:pt x="902131" y="12065"/>
                  </a:lnTo>
                  <a:lnTo>
                    <a:pt x="901636" y="11557"/>
                  </a:lnTo>
                  <a:lnTo>
                    <a:pt x="900023" y="9906"/>
                  </a:lnTo>
                  <a:lnTo>
                    <a:pt x="899401" y="9271"/>
                  </a:lnTo>
                  <a:lnTo>
                    <a:pt x="899388" y="8763"/>
                  </a:lnTo>
                  <a:lnTo>
                    <a:pt x="899795" y="7239"/>
                  </a:lnTo>
                  <a:lnTo>
                    <a:pt x="896188" y="7874"/>
                  </a:lnTo>
                  <a:lnTo>
                    <a:pt x="896785" y="9144"/>
                  </a:lnTo>
                  <a:lnTo>
                    <a:pt x="896747" y="9525"/>
                  </a:lnTo>
                  <a:lnTo>
                    <a:pt x="896581" y="9652"/>
                  </a:lnTo>
                  <a:lnTo>
                    <a:pt x="895680" y="9906"/>
                  </a:lnTo>
                  <a:lnTo>
                    <a:pt x="895121" y="9779"/>
                  </a:lnTo>
                  <a:lnTo>
                    <a:pt x="894562" y="9652"/>
                  </a:lnTo>
                  <a:lnTo>
                    <a:pt x="893660" y="9779"/>
                  </a:lnTo>
                  <a:lnTo>
                    <a:pt x="893533" y="6858"/>
                  </a:lnTo>
                  <a:lnTo>
                    <a:pt x="893419" y="4191"/>
                  </a:lnTo>
                  <a:lnTo>
                    <a:pt x="890765" y="6858"/>
                  </a:lnTo>
                  <a:lnTo>
                    <a:pt x="888695" y="4191"/>
                  </a:lnTo>
                  <a:lnTo>
                    <a:pt x="885456" y="0"/>
                  </a:lnTo>
                  <a:lnTo>
                    <a:pt x="880579" y="4191"/>
                  </a:lnTo>
                  <a:lnTo>
                    <a:pt x="881024" y="2921"/>
                  </a:lnTo>
                  <a:lnTo>
                    <a:pt x="877062" y="1905"/>
                  </a:lnTo>
                  <a:lnTo>
                    <a:pt x="876935" y="12954"/>
                  </a:lnTo>
                  <a:lnTo>
                    <a:pt x="872705" y="14478"/>
                  </a:lnTo>
                  <a:lnTo>
                    <a:pt x="873620" y="12319"/>
                  </a:lnTo>
                  <a:lnTo>
                    <a:pt x="873721" y="12065"/>
                  </a:lnTo>
                  <a:lnTo>
                    <a:pt x="873848" y="11557"/>
                  </a:lnTo>
                  <a:lnTo>
                    <a:pt x="873328" y="9652"/>
                  </a:lnTo>
                  <a:lnTo>
                    <a:pt x="873213" y="9017"/>
                  </a:lnTo>
                  <a:lnTo>
                    <a:pt x="872972" y="6731"/>
                  </a:lnTo>
                  <a:lnTo>
                    <a:pt x="870915" y="9652"/>
                  </a:lnTo>
                  <a:lnTo>
                    <a:pt x="869696" y="5080"/>
                  </a:lnTo>
                  <a:lnTo>
                    <a:pt x="867511" y="3556"/>
                  </a:lnTo>
                  <a:lnTo>
                    <a:pt x="870089" y="6858"/>
                  </a:lnTo>
                  <a:lnTo>
                    <a:pt x="868032" y="8255"/>
                  </a:lnTo>
                  <a:lnTo>
                    <a:pt x="868032" y="17018"/>
                  </a:lnTo>
                  <a:lnTo>
                    <a:pt x="863663" y="17018"/>
                  </a:lnTo>
                  <a:lnTo>
                    <a:pt x="861949" y="16637"/>
                  </a:lnTo>
                  <a:lnTo>
                    <a:pt x="861377" y="16510"/>
                  </a:lnTo>
                  <a:lnTo>
                    <a:pt x="859955" y="9525"/>
                  </a:lnTo>
                  <a:lnTo>
                    <a:pt x="859904" y="9271"/>
                  </a:lnTo>
                  <a:lnTo>
                    <a:pt x="867816" y="12153"/>
                  </a:lnTo>
                  <a:lnTo>
                    <a:pt x="868032" y="17018"/>
                  </a:lnTo>
                  <a:lnTo>
                    <a:pt x="868032" y="8255"/>
                  </a:lnTo>
                  <a:lnTo>
                    <a:pt x="866736" y="9131"/>
                  </a:lnTo>
                  <a:lnTo>
                    <a:pt x="866622" y="8890"/>
                  </a:lnTo>
                  <a:lnTo>
                    <a:pt x="864743" y="4953"/>
                  </a:lnTo>
                  <a:lnTo>
                    <a:pt x="862482" y="4445"/>
                  </a:lnTo>
                  <a:lnTo>
                    <a:pt x="862050" y="8178"/>
                  </a:lnTo>
                  <a:lnTo>
                    <a:pt x="862164" y="8636"/>
                  </a:lnTo>
                  <a:lnTo>
                    <a:pt x="863587" y="9779"/>
                  </a:lnTo>
                  <a:lnTo>
                    <a:pt x="861720" y="9271"/>
                  </a:lnTo>
                  <a:lnTo>
                    <a:pt x="860780" y="9017"/>
                  </a:lnTo>
                  <a:lnTo>
                    <a:pt x="856500" y="8382"/>
                  </a:lnTo>
                  <a:lnTo>
                    <a:pt x="854354" y="3937"/>
                  </a:lnTo>
                  <a:lnTo>
                    <a:pt x="851115" y="9525"/>
                  </a:lnTo>
                  <a:lnTo>
                    <a:pt x="850455" y="8128"/>
                  </a:lnTo>
                  <a:lnTo>
                    <a:pt x="849680" y="6477"/>
                  </a:lnTo>
                  <a:lnTo>
                    <a:pt x="847699" y="13716"/>
                  </a:lnTo>
                  <a:lnTo>
                    <a:pt x="849490" y="13335"/>
                  </a:lnTo>
                  <a:lnTo>
                    <a:pt x="849490" y="8128"/>
                  </a:lnTo>
                  <a:lnTo>
                    <a:pt x="851712" y="10795"/>
                  </a:lnTo>
                  <a:lnTo>
                    <a:pt x="851598" y="11430"/>
                  </a:lnTo>
                  <a:lnTo>
                    <a:pt x="849452" y="16256"/>
                  </a:lnTo>
                  <a:lnTo>
                    <a:pt x="846201" y="16637"/>
                  </a:lnTo>
                  <a:lnTo>
                    <a:pt x="845820" y="16002"/>
                  </a:lnTo>
                  <a:lnTo>
                    <a:pt x="843508" y="12065"/>
                  </a:lnTo>
                  <a:lnTo>
                    <a:pt x="841248" y="11557"/>
                  </a:lnTo>
                  <a:lnTo>
                    <a:pt x="842454" y="10287"/>
                  </a:lnTo>
                  <a:lnTo>
                    <a:pt x="829779" y="10287"/>
                  </a:lnTo>
                  <a:lnTo>
                    <a:pt x="831557" y="13843"/>
                  </a:lnTo>
                  <a:lnTo>
                    <a:pt x="831443" y="14693"/>
                  </a:lnTo>
                  <a:lnTo>
                    <a:pt x="831113" y="16002"/>
                  </a:lnTo>
                  <a:lnTo>
                    <a:pt x="830364" y="14478"/>
                  </a:lnTo>
                  <a:lnTo>
                    <a:pt x="829919" y="13589"/>
                  </a:lnTo>
                  <a:lnTo>
                    <a:pt x="826909" y="14478"/>
                  </a:lnTo>
                  <a:lnTo>
                    <a:pt x="826935" y="12573"/>
                  </a:lnTo>
                  <a:lnTo>
                    <a:pt x="827062" y="11430"/>
                  </a:lnTo>
                  <a:lnTo>
                    <a:pt x="827938" y="10414"/>
                  </a:lnTo>
                  <a:lnTo>
                    <a:pt x="823429" y="9271"/>
                  </a:lnTo>
                  <a:lnTo>
                    <a:pt x="822439" y="10287"/>
                  </a:lnTo>
                  <a:lnTo>
                    <a:pt x="821740" y="13843"/>
                  </a:lnTo>
                  <a:lnTo>
                    <a:pt x="821867" y="14439"/>
                  </a:lnTo>
                  <a:lnTo>
                    <a:pt x="822553" y="16637"/>
                  </a:lnTo>
                  <a:lnTo>
                    <a:pt x="822464" y="16891"/>
                  </a:lnTo>
                  <a:lnTo>
                    <a:pt x="820572" y="18796"/>
                  </a:lnTo>
                  <a:lnTo>
                    <a:pt x="815581" y="16510"/>
                  </a:lnTo>
                  <a:lnTo>
                    <a:pt x="816279" y="15875"/>
                  </a:lnTo>
                  <a:lnTo>
                    <a:pt x="821448" y="11176"/>
                  </a:lnTo>
                  <a:lnTo>
                    <a:pt x="822439" y="10287"/>
                  </a:lnTo>
                  <a:lnTo>
                    <a:pt x="818984" y="7239"/>
                  </a:lnTo>
                  <a:lnTo>
                    <a:pt x="814438" y="11176"/>
                  </a:lnTo>
                  <a:lnTo>
                    <a:pt x="813358" y="7874"/>
                  </a:lnTo>
                  <a:lnTo>
                    <a:pt x="806424" y="4699"/>
                  </a:lnTo>
                  <a:lnTo>
                    <a:pt x="801395" y="15748"/>
                  </a:lnTo>
                  <a:lnTo>
                    <a:pt x="794067" y="15875"/>
                  </a:lnTo>
                  <a:lnTo>
                    <a:pt x="794054" y="15494"/>
                  </a:lnTo>
                  <a:lnTo>
                    <a:pt x="793838" y="10287"/>
                  </a:lnTo>
                  <a:lnTo>
                    <a:pt x="795756" y="9398"/>
                  </a:lnTo>
                  <a:lnTo>
                    <a:pt x="799058" y="7874"/>
                  </a:lnTo>
                  <a:lnTo>
                    <a:pt x="800887" y="7493"/>
                  </a:lnTo>
                  <a:lnTo>
                    <a:pt x="798512" y="2540"/>
                  </a:lnTo>
                  <a:lnTo>
                    <a:pt x="795375" y="9398"/>
                  </a:lnTo>
                  <a:lnTo>
                    <a:pt x="792289" y="5969"/>
                  </a:lnTo>
                  <a:lnTo>
                    <a:pt x="789432" y="5207"/>
                  </a:lnTo>
                  <a:lnTo>
                    <a:pt x="787463" y="10160"/>
                  </a:lnTo>
                  <a:lnTo>
                    <a:pt x="787565" y="11176"/>
                  </a:lnTo>
                  <a:lnTo>
                    <a:pt x="787933" y="13335"/>
                  </a:lnTo>
                  <a:lnTo>
                    <a:pt x="784491" y="15494"/>
                  </a:lnTo>
                  <a:lnTo>
                    <a:pt x="784529" y="15240"/>
                  </a:lnTo>
                  <a:lnTo>
                    <a:pt x="785152" y="11557"/>
                  </a:lnTo>
                  <a:lnTo>
                    <a:pt x="785279" y="9906"/>
                  </a:lnTo>
                  <a:lnTo>
                    <a:pt x="784923" y="9144"/>
                  </a:lnTo>
                  <a:lnTo>
                    <a:pt x="783932" y="15240"/>
                  </a:lnTo>
                  <a:lnTo>
                    <a:pt x="782548" y="14605"/>
                  </a:lnTo>
                  <a:lnTo>
                    <a:pt x="779500" y="13208"/>
                  </a:lnTo>
                  <a:lnTo>
                    <a:pt x="776719" y="14605"/>
                  </a:lnTo>
                  <a:lnTo>
                    <a:pt x="776528" y="11176"/>
                  </a:lnTo>
                  <a:lnTo>
                    <a:pt x="772248" y="15494"/>
                  </a:lnTo>
                  <a:lnTo>
                    <a:pt x="773353" y="15875"/>
                  </a:lnTo>
                  <a:lnTo>
                    <a:pt x="772490" y="18897"/>
                  </a:lnTo>
                  <a:lnTo>
                    <a:pt x="772477" y="21209"/>
                  </a:lnTo>
                  <a:lnTo>
                    <a:pt x="771334" y="20828"/>
                  </a:lnTo>
                  <a:lnTo>
                    <a:pt x="774788" y="23876"/>
                  </a:lnTo>
                  <a:lnTo>
                    <a:pt x="778357" y="22225"/>
                  </a:lnTo>
                  <a:lnTo>
                    <a:pt x="781240" y="21209"/>
                  </a:lnTo>
                  <a:lnTo>
                    <a:pt x="781951" y="20955"/>
                  </a:lnTo>
                  <a:lnTo>
                    <a:pt x="785355" y="24511"/>
                  </a:lnTo>
                  <a:lnTo>
                    <a:pt x="785241" y="24892"/>
                  </a:lnTo>
                  <a:lnTo>
                    <a:pt x="784288" y="25908"/>
                  </a:lnTo>
                  <a:lnTo>
                    <a:pt x="784301" y="26162"/>
                  </a:lnTo>
                  <a:lnTo>
                    <a:pt x="786028" y="27813"/>
                  </a:lnTo>
                  <a:lnTo>
                    <a:pt x="784682" y="29210"/>
                  </a:lnTo>
                  <a:lnTo>
                    <a:pt x="783577" y="28829"/>
                  </a:lnTo>
                  <a:lnTo>
                    <a:pt x="783424" y="28511"/>
                  </a:lnTo>
                  <a:lnTo>
                    <a:pt x="783310" y="28067"/>
                  </a:lnTo>
                  <a:lnTo>
                    <a:pt x="783183" y="27051"/>
                  </a:lnTo>
                  <a:lnTo>
                    <a:pt x="782586" y="29845"/>
                  </a:lnTo>
                  <a:lnTo>
                    <a:pt x="780846" y="32385"/>
                  </a:lnTo>
                  <a:lnTo>
                    <a:pt x="783183" y="32131"/>
                  </a:lnTo>
                  <a:lnTo>
                    <a:pt x="783221" y="39370"/>
                  </a:lnTo>
                  <a:lnTo>
                    <a:pt x="778459" y="37719"/>
                  </a:lnTo>
                  <a:lnTo>
                    <a:pt x="775258" y="40259"/>
                  </a:lnTo>
                  <a:lnTo>
                    <a:pt x="773264" y="36893"/>
                  </a:lnTo>
                  <a:lnTo>
                    <a:pt x="772287" y="43307"/>
                  </a:lnTo>
                  <a:lnTo>
                    <a:pt x="770724" y="39497"/>
                  </a:lnTo>
                  <a:lnTo>
                    <a:pt x="770458" y="38862"/>
                  </a:lnTo>
                  <a:lnTo>
                    <a:pt x="769518" y="36576"/>
                  </a:lnTo>
                  <a:lnTo>
                    <a:pt x="769315" y="36068"/>
                  </a:lnTo>
                  <a:lnTo>
                    <a:pt x="768083" y="36576"/>
                  </a:lnTo>
                  <a:lnTo>
                    <a:pt x="769391" y="35306"/>
                  </a:lnTo>
                  <a:lnTo>
                    <a:pt x="765873" y="33020"/>
                  </a:lnTo>
                  <a:lnTo>
                    <a:pt x="765200" y="38862"/>
                  </a:lnTo>
                  <a:lnTo>
                    <a:pt x="764590" y="38773"/>
                  </a:lnTo>
                  <a:lnTo>
                    <a:pt x="764565" y="39497"/>
                  </a:lnTo>
                  <a:lnTo>
                    <a:pt x="764476" y="38760"/>
                  </a:lnTo>
                  <a:lnTo>
                    <a:pt x="764806" y="34163"/>
                  </a:lnTo>
                  <a:lnTo>
                    <a:pt x="764946" y="30988"/>
                  </a:lnTo>
                  <a:lnTo>
                    <a:pt x="765060" y="27178"/>
                  </a:lnTo>
                  <a:lnTo>
                    <a:pt x="763917" y="26212"/>
                  </a:lnTo>
                  <a:lnTo>
                    <a:pt x="763917" y="38658"/>
                  </a:lnTo>
                  <a:lnTo>
                    <a:pt x="762063" y="38354"/>
                  </a:lnTo>
                  <a:lnTo>
                    <a:pt x="760476" y="34163"/>
                  </a:lnTo>
                  <a:lnTo>
                    <a:pt x="763917" y="38658"/>
                  </a:lnTo>
                  <a:lnTo>
                    <a:pt x="763917" y="26212"/>
                  </a:lnTo>
                  <a:lnTo>
                    <a:pt x="763422" y="25781"/>
                  </a:lnTo>
                  <a:lnTo>
                    <a:pt x="761631" y="24257"/>
                  </a:lnTo>
                  <a:lnTo>
                    <a:pt x="763828" y="22225"/>
                  </a:lnTo>
                  <a:lnTo>
                    <a:pt x="767524" y="18796"/>
                  </a:lnTo>
                  <a:lnTo>
                    <a:pt x="768477" y="17907"/>
                  </a:lnTo>
                  <a:lnTo>
                    <a:pt x="768858" y="16891"/>
                  </a:lnTo>
                  <a:lnTo>
                    <a:pt x="769810" y="14351"/>
                  </a:lnTo>
                  <a:lnTo>
                    <a:pt x="770191" y="13335"/>
                  </a:lnTo>
                  <a:lnTo>
                    <a:pt x="767689" y="14351"/>
                  </a:lnTo>
                  <a:lnTo>
                    <a:pt x="765429" y="13716"/>
                  </a:lnTo>
                  <a:lnTo>
                    <a:pt x="765378" y="13589"/>
                  </a:lnTo>
                  <a:lnTo>
                    <a:pt x="764044" y="10795"/>
                  </a:lnTo>
                  <a:lnTo>
                    <a:pt x="761352" y="13589"/>
                  </a:lnTo>
                  <a:lnTo>
                    <a:pt x="758545" y="13335"/>
                  </a:lnTo>
                  <a:lnTo>
                    <a:pt x="755751" y="13335"/>
                  </a:lnTo>
                  <a:lnTo>
                    <a:pt x="753148" y="16891"/>
                  </a:lnTo>
                  <a:lnTo>
                    <a:pt x="752665" y="16637"/>
                  </a:lnTo>
                  <a:lnTo>
                    <a:pt x="751217" y="15875"/>
                  </a:lnTo>
                  <a:lnTo>
                    <a:pt x="754735" y="12954"/>
                  </a:lnTo>
                  <a:lnTo>
                    <a:pt x="752716" y="12827"/>
                  </a:lnTo>
                  <a:lnTo>
                    <a:pt x="748995" y="12319"/>
                  </a:lnTo>
                  <a:lnTo>
                    <a:pt x="745070" y="13335"/>
                  </a:lnTo>
                  <a:lnTo>
                    <a:pt x="741184" y="16637"/>
                  </a:lnTo>
                  <a:lnTo>
                    <a:pt x="739165" y="16510"/>
                  </a:lnTo>
                  <a:lnTo>
                    <a:pt x="739267" y="15621"/>
                  </a:lnTo>
                  <a:lnTo>
                    <a:pt x="739381" y="13716"/>
                  </a:lnTo>
                  <a:lnTo>
                    <a:pt x="738847" y="11684"/>
                  </a:lnTo>
                  <a:lnTo>
                    <a:pt x="732434" y="11938"/>
                  </a:lnTo>
                  <a:lnTo>
                    <a:pt x="728408" y="14439"/>
                  </a:lnTo>
                  <a:lnTo>
                    <a:pt x="721626" y="18542"/>
                  </a:lnTo>
                  <a:lnTo>
                    <a:pt x="714692" y="18796"/>
                  </a:lnTo>
                  <a:lnTo>
                    <a:pt x="714946" y="18288"/>
                  </a:lnTo>
                  <a:lnTo>
                    <a:pt x="716191" y="15875"/>
                  </a:lnTo>
                  <a:lnTo>
                    <a:pt x="713943" y="15240"/>
                  </a:lnTo>
                  <a:lnTo>
                    <a:pt x="712000" y="14351"/>
                  </a:lnTo>
                  <a:lnTo>
                    <a:pt x="710971" y="18288"/>
                  </a:lnTo>
                  <a:lnTo>
                    <a:pt x="710514" y="17780"/>
                  </a:lnTo>
                  <a:lnTo>
                    <a:pt x="708164" y="15113"/>
                  </a:lnTo>
                  <a:lnTo>
                    <a:pt x="704646" y="16510"/>
                  </a:lnTo>
                  <a:lnTo>
                    <a:pt x="701852" y="17475"/>
                  </a:lnTo>
                  <a:lnTo>
                    <a:pt x="701852" y="95631"/>
                  </a:lnTo>
                  <a:lnTo>
                    <a:pt x="701027" y="94996"/>
                  </a:lnTo>
                  <a:lnTo>
                    <a:pt x="698042" y="92710"/>
                  </a:lnTo>
                  <a:lnTo>
                    <a:pt x="697014" y="91935"/>
                  </a:lnTo>
                  <a:lnTo>
                    <a:pt x="699909" y="89535"/>
                  </a:lnTo>
                  <a:lnTo>
                    <a:pt x="701306" y="90297"/>
                  </a:lnTo>
                  <a:lnTo>
                    <a:pt x="701852" y="95631"/>
                  </a:lnTo>
                  <a:lnTo>
                    <a:pt x="701852" y="17475"/>
                  </a:lnTo>
                  <a:lnTo>
                    <a:pt x="700963" y="17780"/>
                  </a:lnTo>
                  <a:lnTo>
                    <a:pt x="697699" y="14351"/>
                  </a:lnTo>
                  <a:lnTo>
                    <a:pt x="697179" y="14160"/>
                  </a:lnTo>
                  <a:lnTo>
                    <a:pt x="697179" y="87884"/>
                  </a:lnTo>
                  <a:lnTo>
                    <a:pt x="696379" y="91440"/>
                  </a:lnTo>
                  <a:lnTo>
                    <a:pt x="696214" y="91313"/>
                  </a:lnTo>
                  <a:lnTo>
                    <a:pt x="695604" y="90855"/>
                  </a:lnTo>
                  <a:lnTo>
                    <a:pt x="697179" y="87884"/>
                  </a:lnTo>
                  <a:lnTo>
                    <a:pt x="697179" y="14160"/>
                  </a:lnTo>
                  <a:lnTo>
                    <a:pt x="692950" y="12573"/>
                  </a:lnTo>
                  <a:lnTo>
                    <a:pt x="692899" y="20701"/>
                  </a:lnTo>
                  <a:lnTo>
                    <a:pt x="689216" y="22225"/>
                  </a:lnTo>
                  <a:lnTo>
                    <a:pt x="689203" y="21590"/>
                  </a:lnTo>
                  <a:lnTo>
                    <a:pt x="689241" y="19812"/>
                  </a:lnTo>
                  <a:lnTo>
                    <a:pt x="690206" y="16129"/>
                  </a:lnTo>
                  <a:lnTo>
                    <a:pt x="688263" y="15113"/>
                  </a:lnTo>
                  <a:lnTo>
                    <a:pt x="679373" y="17399"/>
                  </a:lnTo>
                  <a:lnTo>
                    <a:pt x="670585" y="19050"/>
                  </a:lnTo>
                  <a:lnTo>
                    <a:pt x="651941" y="21590"/>
                  </a:lnTo>
                  <a:lnTo>
                    <a:pt x="652068" y="20828"/>
                  </a:lnTo>
                  <a:lnTo>
                    <a:pt x="653059" y="19812"/>
                  </a:lnTo>
                  <a:lnTo>
                    <a:pt x="646620" y="20828"/>
                  </a:lnTo>
                  <a:lnTo>
                    <a:pt x="640384" y="23495"/>
                  </a:lnTo>
                  <a:lnTo>
                    <a:pt x="634403" y="25781"/>
                  </a:lnTo>
                  <a:lnTo>
                    <a:pt x="628777" y="25527"/>
                  </a:lnTo>
                  <a:lnTo>
                    <a:pt x="627430" y="26924"/>
                  </a:lnTo>
                  <a:lnTo>
                    <a:pt x="623430" y="28829"/>
                  </a:lnTo>
                  <a:lnTo>
                    <a:pt x="624738" y="32639"/>
                  </a:lnTo>
                  <a:lnTo>
                    <a:pt x="626440" y="33147"/>
                  </a:lnTo>
                  <a:lnTo>
                    <a:pt x="626668" y="36576"/>
                  </a:lnTo>
                  <a:lnTo>
                    <a:pt x="626719" y="40767"/>
                  </a:lnTo>
                  <a:lnTo>
                    <a:pt x="620369" y="45085"/>
                  </a:lnTo>
                  <a:lnTo>
                    <a:pt x="620763" y="43688"/>
                  </a:lnTo>
                  <a:lnTo>
                    <a:pt x="621461" y="41148"/>
                  </a:lnTo>
                  <a:lnTo>
                    <a:pt x="622274" y="38227"/>
                  </a:lnTo>
                  <a:lnTo>
                    <a:pt x="622300" y="38100"/>
                  </a:lnTo>
                  <a:lnTo>
                    <a:pt x="623036" y="35433"/>
                  </a:lnTo>
                  <a:lnTo>
                    <a:pt x="623430" y="34036"/>
                  </a:lnTo>
                  <a:lnTo>
                    <a:pt x="619188" y="35433"/>
                  </a:lnTo>
                  <a:lnTo>
                    <a:pt x="618578" y="32512"/>
                  </a:lnTo>
                  <a:lnTo>
                    <a:pt x="618528" y="32258"/>
                  </a:lnTo>
                  <a:lnTo>
                    <a:pt x="618236" y="30861"/>
                  </a:lnTo>
                  <a:lnTo>
                    <a:pt x="617816" y="28829"/>
                  </a:lnTo>
                  <a:lnTo>
                    <a:pt x="617677" y="28194"/>
                  </a:lnTo>
                  <a:lnTo>
                    <a:pt x="621766" y="30607"/>
                  </a:lnTo>
                  <a:lnTo>
                    <a:pt x="621715" y="28194"/>
                  </a:lnTo>
                  <a:lnTo>
                    <a:pt x="621639" y="24130"/>
                  </a:lnTo>
                  <a:lnTo>
                    <a:pt x="615543" y="28829"/>
                  </a:lnTo>
                  <a:lnTo>
                    <a:pt x="612013" y="26670"/>
                  </a:lnTo>
                  <a:lnTo>
                    <a:pt x="608609" y="30861"/>
                  </a:lnTo>
                  <a:lnTo>
                    <a:pt x="606412" y="28448"/>
                  </a:lnTo>
                  <a:lnTo>
                    <a:pt x="605942" y="27940"/>
                  </a:lnTo>
                  <a:lnTo>
                    <a:pt x="605485" y="27432"/>
                  </a:lnTo>
                  <a:lnTo>
                    <a:pt x="606869" y="28194"/>
                  </a:lnTo>
                  <a:lnTo>
                    <a:pt x="606742" y="27432"/>
                  </a:lnTo>
                  <a:lnTo>
                    <a:pt x="606259" y="24511"/>
                  </a:lnTo>
                  <a:lnTo>
                    <a:pt x="606221" y="24282"/>
                  </a:lnTo>
                  <a:lnTo>
                    <a:pt x="605561" y="24511"/>
                  </a:lnTo>
                  <a:lnTo>
                    <a:pt x="601916" y="23114"/>
                  </a:lnTo>
                  <a:lnTo>
                    <a:pt x="602792" y="27940"/>
                  </a:lnTo>
                  <a:lnTo>
                    <a:pt x="599020" y="25273"/>
                  </a:lnTo>
                  <a:lnTo>
                    <a:pt x="598068" y="28448"/>
                  </a:lnTo>
                  <a:lnTo>
                    <a:pt x="597877" y="27940"/>
                  </a:lnTo>
                  <a:lnTo>
                    <a:pt x="597916" y="30099"/>
                  </a:lnTo>
                  <a:lnTo>
                    <a:pt x="595693" y="31623"/>
                  </a:lnTo>
                  <a:lnTo>
                    <a:pt x="595020" y="32258"/>
                  </a:lnTo>
                  <a:lnTo>
                    <a:pt x="593991" y="26035"/>
                  </a:lnTo>
                  <a:lnTo>
                    <a:pt x="592455" y="26924"/>
                  </a:lnTo>
                  <a:lnTo>
                    <a:pt x="594398" y="29083"/>
                  </a:lnTo>
                  <a:lnTo>
                    <a:pt x="594283" y="29337"/>
                  </a:lnTo>
                  <a:lnTo>
                    <a:pt x="592963" y="30099"/>
                  </a:lnTo>
                  <a:lnTo>
                    <a:pt x="590740" y="31623"/>
                  </a:lnTo>
                  <a:lnTo>
                    <a:pt x="582739" y="32512"/>
                  </a:lnTo>
                  <a:lnTo>
                    <a:pt x="582523" y="30353"/>
                  </a:lnTo>
                  <a:lnTo>
                    <a:pt x="582498" y="30099"/>
                  </a:lnTo>
                  <a:lnTo>
                    <a:pt x="582066" y="25908"/>
                  </a:lnTo>
                  <a:lnTo>
                    <a:pt x="579374" y="26416"/>
                  </a:lnTo>
                  <a:lnTo>
                    <a:pt x="578662" y="30099"/>
                  </a:lnTo>
                  <a:lnTo>
                    <a:pt x="575856" y="29337"/>
                  </a:lnTo>
                  <a:lnTo>
                    <a:pt x="575995" y="27813"/>
                  </a:lnTo>
                  <a:lnTo>
                    <a:pt x="576122" y="27559"/>
                  </a:lnTo>
                  <a:lnTo>
                    <a:pt x="576351" y="27305"/>
                  </a:lnTo>
                  <a:lnTo>
                    <a:pt x="576681" y="26924"/>
                  </a:lnTo>
                  <a:lnTo>
                    <a:pt x="576757" y="26162"/>
                  </a:lnTo>
                  <a:lnTo>
                    <a:pt x="570776" y="24892"/>
                  </a:lnTo>
                  <a:lnTo>
                    <a:pt x="563499" y="27305"/>
                  </a:lnTo>
                  <a:lnTo>
                    <a:pt x="557784" y="23622"/>
                  </a:lnTo>
                  <a:lnTo>
                    <a:pt x="553237" y="25400"/>
                  </a:lnTo>
                  <a:lnTo>
                    <a:pt x="549313" y="26416"/>
                  </a:lnTo>
                  <a:lnTo>
                    <a:pt x="546506" y="30861"/>
                  </a:lnTo>
                  <a:lnTo>
                    <a:pt x="547725" y="30353"/>
                  </a:lnTo>
                  <a:lnTo>
                    <a:pt x="551370" y="31623"/>
                  </a:lnTo>
                  <a:lnTo>
                    <a:pt x="549249" y="35217"/>
                  </a:lnTo>
                  <a:lnTo>
                    <a:pt x="549135" y="35433"/>
                  </a:lnTo>
                  <a:lnTo>
                    <a:pt x="548005" y="38100"/>
                  </a:lnTo>
                  <a:lnTo>
                    <a:pt x="546061" y="37084"/>
                  </a:lnTo>
                  <a:lnTo>
                    <a:pt x="544169" y="38227"/>
                  </a:lnTo>
                  <a:lnTo>
                    <a:pt x="544283" y="37211"/>
                  </a:lnTo>
                  <a:lnTo>
                    <a:pt x="544296" y="37084"/>
                  </a:lnTo>
                  <a:lnTo>
                    <a:pt x="544487" y="35560"/>
                  </a:lnTo>
                  <a:lnTo>
                    <a:pt x="544512" y="35306"/>
                  </a:lnTo>
                  <a:lnTo>
                    <a:pt x="544563" y="34925"/>
                  </a:lnTo>
                  <a:lnTo>
                    <a:pt x="539254" y="35306"/>
                  </a:lnTo>
                  <a:lnTo>
                    <a:pt x="540651" y="34417"/>
                  </a:lnTo>
                  <a:lnTo>
                    <a:pt x="543052" y="32893"/>
                  </a:lnTo>
                  <a:lnTo>
                    <a:pt x="541909" y="25654"/>
                  </a:lnTo>
                  <a:lnTo>
                    <a:pt x="534809" y="34417"/>
                  </a:lnTo>
                  <a:lnTo>
                    <a:pt x="534797" y="32258"/>
                  </a:lnTo>
                  <a:lnTo>
                    <a:pt x="534771" y="29972"/>
                  </a:lnTo>
                  <a:lnTo>
                    <a:pt x="534758" y="29464"/>
                  </a:lnTo>
                  <a:lnTo>
                    <a:pt x="534733" y="27393"/>
                  </a:lnTo>
                  <a:lnTo>
                    <a:pt x="534898" y="27038"/>
                  </a:lnTo>
                  <a:lnTo>
                    <a:pt x="534936" y="26606"/>
                  </a:lnTo>
                  <a:lnTo>
                    <a:pt x="534771" y="26009"/>
                  </a:lnTo>
                  <a:lnTo>
                    <a:pt x="534733" y="26517"/>
                  </a:lnTo>
                  <a:lnTo>
                    <a:pt x="534733" y="27305"/>
                  </a:lnTo>
                  <a:lnTo>
                    <a:pt x="533908" y="29464"/>
                  </a:lnTo>
                  <a:lnTo>
                    <a:pt x="529386" y="28524"/>
                  </a:lnTo>
                  <a:lnTo>
                    <a:pt x="529386" y="29972"/>
                  </a:lnTo>
                  <a:lnTo>
                    <a:pt x="527824" y="29565"/>
                  </a:lnTo>
                  <a:lnTo>
                    <a:pt x="526491" y="32258"/>
                  </a:lnTo>
                  <a:lnTo>
                    <a:pt x="525983" y="29083"/>
                  </a:lnTo>
                  <a:lnTo>
                    <a:pt x="527824" y="29565"/>
                  </a:lnTo>
                  <a:lnTo>
                    <a:pt x="529386" y="29972"/>
                  </a:lnTo>
                  <a:lnTo>
                    <a:pt x="529386" y="28524"/>
                  </a:lnTo>
                  <a:lnTo>
                    <a:pt x="529310" y="27940"/>
                  </a:lnTo>
                  <a:lnTo>
                    <a:pt x="528383" y="28321"/>
                  </a:lnTo>
                  <a:lnTo>
                    <a:pt x="526846" y="28956"/>
                  </a:lnTo>
                  <a:lnTo>
                    <a:pt x="526808" y="26797"/>
                  </a:lnTo>
                  <a:lnTo>
                    <a:pt x="522058" y="25019"/>
                  </a:lnTo>
                  <a:lnTo>
                    <a:pt x="521347" y="33909"/>
                  </a:lnTo>
                  <a:lnTo>
                    <a:pt x="518579" y="35306"/>
                  </a:lnTo>
                  <a:lnTo>
                    <a:pt x="518655" y="34417"/>
                  </a:lnTo>
                  <a:lnTo>
                    <a:pt x="516788" y="35560"/>
                  </a:lnTo>
                  <a:lnTo>
                    <a:pt x="518896" y="29718"/>
                  </a:lnTo>
                  <a:lnTo>
                    <a:pt x="515886" y="30734"/>
                  </a:lnTo>
                  <a:lnTo>
                    <a:pt x="514413" y="35814"/>
                  </a:lnTo>
                  <a:lnTo>
                    <a:pt x="511048" y="37084"/>
                  </a:lnTo>
                  <a:lnTo>
                    <a:pt x="510692" y="35306"/>
                  </a:lnTo>
                  <a:lnTo>
                    <a:pt x="509054" y="36893"/>
                  </a:lnTo>
                  <a:lnTo>
                    <a:pt x="509066" y="35941"/>
                  </a:lnTo>
                  <a:lnTo>
                    <a:pt x="508914" y="35687"/>
                  </a:lnTo>
                  <a:lnTo>
                    <a:pt x="507085" y="41148"/>
                  </a:lnTo>
                  <a:lnTo>
                    <a:pt x="502653" y="39116"/>
                  </a:lnTo>
                  <a:lnTo>
                    <a:pt x="500989" y="43688"/>
                  </a:lnTo>
                  <a:lnTo>
                    <a:pt x="499605" y="42926"/>
                  </a:lnTo>
                  <a:lnTo>
                    <a:pt x="499211" y="40894"/>
                  </a:lnTo>
                  <a:lnTo>
                    <a:pt x="498830" y="38862"/>
                  </a:lnTo>
                  <a:lnTo>
                    <a:pt x="498767" y="38519"/>
                  </a:lnTo>
                  <a:lnTo>
                    <a:pt x="498652" y="38773"/>
                  </a:lnTo>
                  <a:lnTo>
                    <a:pt x="498741" y="38354"/>
                  </a:lnTo>
                  <a:lnTo>
                    <a:pt x="498335" y="36195"/>
                  </a:lnTo>
                  <a:lnTo>
                    <a:pt x="496633" y="40894"/>
                  </a:lnTo>
                  <a:lnTo>
                    <a:pt x="496735" y="37211"/>
                  </a:lnTo>
                  <a:lnTo>
                    <a:pt x="496824" y="34036"/>
                  </a:lnTo>
                  <a:lnTo>
                    <a:pt x="501307" y="33147"/>
                  </a:lnTo>
                  <a:lnTo>
                    <a:pt x="498843" y="38354"/>
                  </a:lnTo>
                  <a:lnTo>
                    <a:pt x="498817" y="38747"/>
                  </a:lnTo>
                  <a:lnTo>
                    <a:pt x="503288" y="36195"/>
                  </a:lnTo>
                  <a:lnTo>
                    <a:pt x="501980" y="33147"/>
                  </a:lnTo>
                  <a:lnTo>
                    <a:pt x="499605" y="27559"/>
                  </a:lnTo>
                  <a:lnTo>
                    <a:pt x="483323" y="29591"/>
                  </a:lnTo>
                  <a:lnTo>
                    <a:pt x="478917" y="31242"/>
                  </a:lnTo>
                  <a:lnTo>
                    <a:pt x="474129" y="31369"/>
                  </a:lnTo>
                  <a:lnTo>
                    <a:pt x="469925" y="32385"/>
                  </a:lnTo>
                  <a:lnTo>
                    <a:pt x="467283" y="37211"/>
                  </a:lnTo>
                  <a:lnTo>
                    <a:pt x="467601" y="34417"/>
                  </a:lnTo>
                  <a:lnTo>
                    <a:pt x="467753" y="33147"/>
                  </a:lnTo>
                  <a:lnTo>
                    <a:pt x="463626" y="31623"/>
                  </a:lnTo>
                  <a:lnTo>
                    <a:pt x="458800" y="29845"/>
                  </a:lnTo>
                  <a:lnTo>
                    <a:pt x="451319" y="31623"/>
                  </a:lnTo>
                  <a:lnTo>
                    <a:pt x="443471" y="28702"/>
                  </a:lnTo>
                  <a:lnTo>
                    <a:pt x="437845" y="34417"/>
                  </a:lnTo>
                  <a:lnTo>
                    <a:pt x="436181" y="30988"/>
                  </a:lnTo>
                  <a:lnTo>
                    <a:pt x="430593" y="36957"/>
                  </a:lnTo>
                  <a:lnTo>
                    <a:pt x="423545" y="39751"/>
                  </a:lnTo>
                  <a:lnTo>
                    <a:pt x="416864" y="42926"/>
                  </a:lnTo>
                  <a:lnTo>
                    <a:pt x="412419" y="50165"/>
                  </a:lnTo>
                  <a:lnTo>
                    <a:pt x="409003" y="47117"/>
                  </a:lnTo>
                  <a:lnTo>
                    <a:pt x="413321" y="44958"/>
                  </a:lnTo>
                  <a:lnTo>
                    <a:pt x="413600" y="42418"/>
                  </a:lnTo>
                  <a:lnTo>
                    <a:pt x="411111" y="41402"/>
                  </a:lnTo>
                  <a:lnTo>
                    <a:pt x="407149" y="50546"/>
                  </a:lnTo>
                  <a:lnTo>
                    <a:pt x="404901" y="44958"/>
                  </a:lnTo>
                  <a:lnTo>
                    <a:pt x="404647" y="44323"/>
                  </a:lnTo>
                  <a:lnTo>
                    <a:pt x="404609" y="42164"/>
                  </a:lnTo>
                  <a:lnTo>
                    <a:pt x="408101" y="42164"/>
                  </a:lnTo>
                  <a:lnTo>
                    <a:pt x="406514" y="40894"/>
                  </a:lnTo>
                  <a:lnTo>
                    <a:pt x="404609" y="37084"/>
                  </a:lnTo>
                  <a:lnTo>
                    <a:pt x="403974" y="44958"/>
                  </a:lnTo>
                  <a:lnTo>
                    <a:pt x="401878" y="40513"/>
                  </a:lnTo>
                  <a:lnTo>
                    <a:pt x="402780" y="44323"/>
                  </a:lnTo>
                  <a:lnTo>
                    <a:pt x="402653" y="44958"/>
                  </a:lnTo>
                  <a:lnTo>
                    <a:pt x="398792" y="49530"/>
                  </a:lnTo>
                  <a:lnTo>
                    <a:pt x="395782" y="50419"/>
                  </a:lnTo>
                  <a:lnTo>
                    <a:pt x="396328" y="50546"/>
                  </a:lnTo>
                  <a:lnTo>
                    <a:pt x="396544" y="50927"/>
                  </a:lnTo>
                  <a:lnTo>
                    <a:pt x="396633" y="51181"/>
                  </a:lnTo>
                  <a:lnTo>
                    <a:pt x="397129" y="54229"/>
                  </a:lnTo>
                  <a:lnTo>
                    <a:pt x="396671" y="54102"/>
                  </a:lnTo>
                  <a:lnTo>
                    <a:pt x="394830" y="53594"/>
                  </a:lnTo>
                  <a:lnTo>
                    <a:pt x="393598" y="54102"/>
                  </a:lnTo>
                  <a:lnTo>
                    <a:pt x="393700" y="53467"/>
                  </a:lnTo>
                  <a:lnTo>
                    <a:pt x="393827" y="53213"/>
                  </a:lnTo>
                  <a:lnTo>
                    <a:pt x="394030" y="52959"/>
                  </a:lnTo>
                  <a:lnTo>
                    <a:pt x="382016" y="56642"/>
                  </a:lnTo>
                  <a:lnTo>
                    <a:pt x="369468" y="58928"/>
                  </a:lnTo>
                  <a:lnTo>
                    <a:pt x="356743" y="59436"/>
                  </a:lnTo>
                  <a:lnTo>
                    <a:pt x="344170" y="57912"/>
                  </a:lnTo>
                  <a:lnTo>
                    <a:pt x="344906" y="57150"/>
                  </a:lnTo>
                  <a:lnTo>
                    <a:pt x="347141" y="54864"/>
                  </a:lnTo>
                  <a:lnTo>
                    <a:pt x="344843" y="57150"/>
                  </a:lnTo>
                  <a:lnTo>
                    <a:pt x="341337" y="55880"/>
                  </a:lnTo>
                  <a:lnTo>
                    <a:pt x="340639" y="55626"/>
                  </a:lnTo>
                  <a:lnTo>
                    <a:pt x="339293" y="54864"/>
                  </a:lnTo>
                  <a:lnTo>
                    <a:pt x="339610" y="54610"/>
                  </a:lnTo>
                  <a:lnTo>
                    <a:pt x="336892" y="52705"/>
                  </a:lnTo>
                  <a:lnTo>
                    <a:pt x="333413" y="55880"/>
                  </a:lnTo>
                  <a:lnTo>
                    <a:pt x="331254" y="53594"/>
                  </a:lnTo>
                  <a:lnTo>
                    <a:pt x="331660" y="53213"/>
                  </a:lnTo>
                  <a:lnTo>
                    <a:pt x="331927" y="52959"/>
                  </a:lnTo>
                  <a:lnTo>
                    <a:pt x="326618" y="53213"/>
                  </a:lnTo>
                  <a:lnTo>
                    <a:pt x="325335" y="50546"/>
                  </a:lnTo>
                  <a:lnTo>
                    <a:pt x="325094" y="50038"/>
                  </a:lnTo>
                  <a:lnTo>
                    <a:pt x="323329" y="46355"/>
                  </a:lnTo>
                  <a:lnTo>
                    <a:pt x="318262" y="50038"/>
                  </a:lnTo>
                  <a:lnTo>
                    <a:pt x="314134" y="47625"/>
                  </a:lnTo>
                  <a:lnTo>
                    <a:pt x="314490" y="44323"/>
                  </a:lnTo>
                  <a:lnTo>
                    <a:pt x="311645" y="41402"/>
                  </a:lnTo>
                  <a:lnTo>
                    <a:pt x="309270" y="41656"/>
                  </a:lnTo>
                  <a:lnTo>
                    <a:pt x="308267" y="45466"/>
                  </a:lnTo>
                  <a:lnTo>
                    <a:pt x="308152" y="46482"/>
                  </a:lnTo>
                  <a:lnTo>
                    <a:pt x="309270" y="46863"/>
                  </a:lnTo>
                  <a:lnTo>
                    <a:pt x="310616" y="50546"/>
                  </a:lnTo>
                  <a:lnTo>
                    <a:pt x="306895" y="50038"/>
                  </a:lnTo>
                  <a:lnTo>
                    <a:pt x="305231" y="51689"/>
                  </a:lnTo>
                  <a:lnTo>
                    <a:pt x="306489" y="57150"/>
                  </a:lnTo>
                  <a:lnTo>
                    <a:pt x="306362" y="61595"/>
                  </a:lnTo>
                  <a:lnTo>
                    <a:pt x="306146" y="65913"/>
                  </a:lnTo>
                  <a:lnTo>
                    <a:pt x="306197" y="66929"/>
                  </a:lnTo>
                  <a:lnTo>
                    <a:pt x="310972" y="72898"/>
                  </a:lnTo>
                  <a:lnTo>
                    <a:pt x="314413" y="70739"/>
                  </a:lnTo>
                  <a:lnTo>
                    <a:pt x="314579" y="82296"/>
                  </a:lnTo>
                  <a:lnTo>
                    <a:pt x="318452" y="81280"/>
                  </a:lnTo>
                  <a:lnTo>
                    <a:pt x="320294" y="78740"/>
                  </a:lnTo>
                  <a:lnTo>
                    <a:pt x="325069" y="82042"/>
                  </a:lnTo>
                  <a:lnTo>
                    <a:pt x="327647" y="79883"/>
                  </a:lnTo>
                  <a:lnTo>
                    <a:pt x="325869" y="85344"/>
                  </a:lnTo>
                  <a:lnTo>
                    <a:pt x="332003" y="82804"/>
                  </a:lnTo>
                  <a:lnTo>
                    <a:pt x="329057" y="88646"/>
                  </a:lnTo>
                  <a:lnTo>
                    <a:pt x="329171" y="89281"/>
                  </a:lnTo>
                  <a:lnTo>
                    <a:pt x="330542" y="93091"/>
                  </a:lnTo>
                  <a:lnTo>
                    <a:pt x="336524" y="83947"/>
                  </a:lnTo>
                  <a:lnTo>
                    <a:pt x="339445" y="89027"/>
                  </a:lnTo>
                  <a:lnTo>
                    <a:pt x="339051" y="90093"/>
                  </a:lnTo>
                  <a:lnTo>
                    <a:pt x="339039" y="91694"/>
                  </a:lnTo>
                  <a:lnTo>
                    <a:pt x="338505" y="92202"/>
                  </a:lnTo>
                  <a:lnTo>
                    <a:pt x="342379" y="89027"/>
                  </a:lnTo>
                  <a:lnTo>
                    <a:pt x="341312" y="95885"/>
                  </a:lnTo>
                  <a:lnTo>
                    <a:pt x="344208" y="95885"/>
                  </a:lnTo>
                  <a:lnTo>
                    <a:pt x="344131" y="90093"/>
                  </a:lnTo>
                  <a:lnTo>
                    <a:pt x="344436" y="89535"/>
                  </a:lnTo>
                  <a:lnTo>
                    <a:pt x="344538" y="89027"/>
                  </a:lnTo>
                  <a:lnTo>
                    <a:pt x="344106" y="88392"/>
                  </a:lnTo>
                  <a:lnTo>
                    <a:pt x="344030" y="87884"/>
                  </a:lnTo>
                  <a:lnTo>
                    <a:pt x="344805" y="85852"/>
                  </a:lnTo>
                  <a:lnTo>
                    <a:pt x="346100" y="84455"/>
                  </a:lnTo>
                  <a:lnTo>
                    <a:pt x="346392" y="83947"/>
                  </a:lnTo>
                  <a:lnTo>
                    <a:pt x="347027" y="82804"/>
                  </a:lnTo>
                  <a:lnTo>
                    <a:pt x="347179" y="82550"/>
                  </a:lnTo>
                  <a:lnTo>
                    <a:pt x="348640" y="82550"/>
                  </a:lnTo>
                  <a:lnTo>
                    <a:pt x="348589" y="84836"/>
                  </a:lnTo>
                  <a:lnTo>
                    <a:pt x="347052" y="86360"/>
                  </a:lnTo>
                  <a:lnTo>
                    <a:pt x="350227" y="86868"/>
                  </a:lnTo>
                  <a:lnTo>
                    <a:pt x="350456" y="89027"/>
                  </a:lnTo>
                  <a:lnTo>
                    <a:pt x="350354" y="89662"/>
                  </a:lnTo>
                  <a:lnTo>
                    <a:pt x="349389" y="91313"/>
                  </a:lnTo>
                  <a:lnTo>
                    <a:pt x="347929" y="91313"/>
                  </a:lnTo>
                  <a:lnTo>
                    <a:pt x="347014" y="94488"/>
                  </a:lnTo>
                  <a:lnTo>
                    <a:pt x="348919" y="95173"/>
                  </a:lnTo>
                  <a:lnTo>
                    <a:pt x="348805" y="94107"/>
                  </a:lnTo>
                  <a:lnTo>
                    <a:pt x="350837" y="95872"/>
                  </a:lnTo>
                  <a:lnTo>
                    <a:pt x="351218" y="96012"/>
                  </a:lnTo>
                  <a:lnTo>
                    <a:pt x="351002" y="96024"/>
                  </a:lnTo>
                  <a:lnTo>
                    <a:pt x="353034" y="97790"/>
                  </a:lnTo>
                  <a:lnTo>
                    <a:pt x="353656" y="97370"/>
                  </a:lnTo>
                  <a:lnTo>
                    <a:pt x="353707" y="97155"/>
                  </a:lnTo>
                  <a:lnTo>
                    <a:pt x="353961" y="97155"/>
                  </a:lnTo>
                  <a:lnTo>
                    <a:pt x="355257" y="96266"/>
                  </a:lnTo>
                  <a:lnTo>
                    <a:pt x="355536" y="98933"/>
                  </a:lnTo>
                  <a:lnTo>
                    <a:pt x="353809" y="97256"/>
                  </a:lnTo>
                  <a:lnTo>
                    <a:pt x="353656" y="97370"/>
                  </a:lnTo>
                  <a:lnTo>
                    <a:pt x="353263" y="98933"/>
                  </a:lnTo>
                  <a:lnTo>
                    <a:pt x="353377" y="99466"/>
                  </a:lnTo>
                  <a:lnTo>
                    <a:pt x="356184" y="103632"/>
                  </a:lnTo>
                  <a:lnTo>
                    <a:pt x="358775" y="102616"/>
                  </a:lnTo>
                  <a:lnTo>
                    <a:pt x="361556" y="99949"/>
                  </a:lnTo>
                  <a:lnTo>
                    <a:pt x="365125" y="99314"/>
                  </a:lnTo>
                  <a:lnTo>
                    <a:pt x="365036" y="100203"/>
                  </a:lnTo>
                  <a:lnTo>
                    <a:pt x="364363" y="100838"/>
                  </a:lnTo>
                  <a:lnTo>
                    <a:pt x="364007" y="101219"/>
                  </a:lnTo>
                  <a:lnTo>
                    <a:pt x="366585" y="99314"/>
                  </a:lnTo>
                  <a:lnTo>
                    <a:pt x="368528" y="105410"/>
                  </a:lnTo>
                  <a:lnTo>
                    <a:pt x="370116" y="101600"/>
                  </a:lnTo>
                  <a:lnTo>
                    <a:pt x="372605" y="102616"/>
                  </a:lnTo>
                  <a:lnTo>
                    <a:pt x="370738" y="108966"/>
                  </a:lnTo>
                  <a:lnTo>
                    <a:pt x="374548" y="108712"/>
                  </a:lnTo>
                  <a:lnTo>
                    <a:pt x="373278" y="101981"/>
                  </a:lnTo>
                  <a:lnTo>
                    <a:pt x="379107" y="109982"/>
                  </a:lnTo>
                  <a:lnTo>
                    <a:pt x="379018" y="102616"/>
                  </a:lnTo>
                  <a:lnTo>
                    <a:pt x="382028" y="106934"/>
                  </a:lnTo>
                  <a:lnTo>
                    <a:pt x="384416" y="103124"/>
                  </a:lnTo>
                  <a:lnTo>
                    <a:pt x="384467" y="102616"/>
                  </a:lnTo>
                  <a:lnTo>
                    <a:pt x="384187" y="101981"/>
                  </a:lnTo>
                  <a:lnTo>
                    <a:pt x="384035" y="101600"/>
                  </a:lnTo>
                  <a:lnTo>
                    <a:pt x="383057" y="99314"/>
                  </a:lnTo>
                  <a:lnTo>
                    <a:pt x="382905" y="98933"/>
                  </a:lnTo>
                  <a:lnTo>
                    <a:pt x="381774" y="96266"/>
                  </a:lnTo>
                  <a:lnTo>
                    <a:pt x="381127" y="94742"/>
                  </a:lnTo>
                  <a:lnTo>
                    <a:pt x="384721" y="94107"/>
                  </a:lnTo>
                  <a:lnTo>
                    <a:pt x="386156" y="93853"/>
                  </a:lnTo>
                  <a:lnTo>
                    <a:pt x="390829" y="96393"/>
                  </a:lnTo>
                  <a:lnTo>
                    <a:pt x="386016" y="105664"/>
                  </a:lnTo>
                  <a:lnTo>
                    <a:pt x="386041" y="105918"/>
                  </a:lnTo>
                  <a:lnTo>
                    <a:pt x="388734" y="109601"/>
                  </a:lnTo>
                  <a:lnTo>
                    <a:pt x="389801" y="105537"/>
                  </a:lnTo>
                  <a:lnTo>
                    <a:pt x="392074" y="108305"/>
                  </a:lnTo>
                  <a:lnTo>
                    <a:pt x="393090" y="107315"/>
                  </a:lnTo>
                  <a:lnTo>
                    <a:pt x="395503" y="108305"/>
                  </a:lnTo>
                  <a:lnTo>
                    <a:pt x="395465" y="112141"/>
                  </a:lnTo>
                  <a:lnTo>
                    <a:pt x="393992" y="112268"/>
                  </a:lnTo>
                  <a:lnTo>
                    <a:pt x="393801" y="113919"/>
                  </a:lnTo>
                  <a:lnTo>
                    <a:pt x="396176" y="113665"/>
                  </a:lnTo>
                  <a:lnTo>
                    <a:pt x="399427" y="115951"/>
                  </a:lnTo>
                  <a:lnTo>
                    <a:pt x="402678" y="116967"/>
                  </a:lnTo>
                  <a:lnTo>
                    <a:pt x="404456" y="113665"/>
                  </a:lnTo>
                  <a:lnTo>
                    <a:pt x="405003" y="112649"/>
                  </a:lnTo>
                  <a:lnTo>
                    <a:pt x="406298" y="114427"/>
                  </a:lnTo>
                  <a:lnTo>
                    <a:pt x="409130" y="114427"/>
                  </a:lnTo>
                  <a:lnTo>
                    <a:pt x="409638" y="114427"/>
                  </a:lnTo>
                  <a:lnTo>
                    <a:pt x="409956" y="113030"/>
                  </a:lnTo>
                  <a:lnTo>
                    <a:pt x="414870" y="119253"/>
                  </a:lnTo>
                  <a:lnTo>
                    <a:pt x="416572" y="116205"/>
                  </a:lnTo>
                  <a:lnTo>
                    <a:pt x="416458" y="117221"/>
                  </a:lnTo>
                  <a:lnTo>
                    <a:pt x="416547" y="118110"/>
                  </a:lnTo>
                  <a:lnTo>
                    <a:pt x="418122" y="120396"/>
                  </a:lnTo>
                  <a:lnTo>
                    <a:pt x="419468" y="119126"/>
                  </a:lnTo>
                  <a:lnTo>
                    <a:pt x="417601" y="117348"/>
                  </a:lnTo>
                  <a:lnTo>
                    <a:pt x="418274" y="116205"/>
                  </a:lnTo>
                  <a:lnTo>
                    <a:pt x="418719" y="115443"/>
                  </a:lnTo>
                  <a:lnTo>
                    <a:pt x="419747" y="113030"/>
                  </a:lnTo>
                  <a:lnTo>
                    <a:pt x="419862" y="112776"/>
                  </a:lnTo>
                  <a:lnTo>
                    <a:pt x="421525" y="116205"/>
                  </a:lnTo>
                  <a:lnTo>
                    <a:pt x="425958" y="113157"/>
                  </a:lnTo>
                  <a:lnTo>
                    <a:pt x="426758" y="118872"/>
                  </a:lnTo>
                  <a:lnTo>
                    <a:pt x="429171" y="115697"/>
                  </a:lnTo>
                  <a:lnTo>
                    <a:pt x="428548" y="113157"/>
                  </a:lnTo>
                  <a:lnTo>
                    <a:pt x="428459" y="112776"/>
                  </a:lnTo>
                  <a:lnTo>
                    <a:pt x="428434" y="112649"/>
                  </a:lnTo>
                  <a:lnTo>
                    <a:pt x="428332" y="112268"/>
                  </a:lnTo>
                  <a:lnTo>
                    <a:pt x="428218" y="111252"/>
                  </a:lnTo>
                  <a:lnTo>
                    <a:pt x="428650" y="107442"/>
                  </a:lnTo>
                  <a:lnTo>
                    <a:pt x="430314" y="110871"/>
                  </a:lnTo>
                  <a:lnTo>
                    <a:pt x="435356" y="110109"/>
                  </a:lnTo>
                  <a:lnTo>
                    <a:pt x="434594" y="116713"/>
                  </a:lnTo>
                  <a:lnTo>
                    <a:pt x="434365" y="116586"/>
                  </a:lnTo>
                  <a:lnTo>
                    <a:pt x="433209" y="115951"/>
                  </a:lnTo>
                  <a:lnTo>
                    <a:pt x="430161" y="114681"/>
                  </a:lnTo>
                  <a:lnTo>
                    <a:pt x="430834" y="119126"/>
                  </a:lnTo>
                  <a:lnTo>
                    <a:pt x="433451" y="121539"/>
                  </a:lnTo>
                  <a:lnTo>
                    <a:pt x="431901" y="117348"/>
                  </a:lnTo>
                  <a:lnTo>
                    <a:pt x="434009" y="116586"/>
                  </a:lnTo>
                  <a:lnTo>
                    <a:pt x="434111" y="118237"/>
                  </a:lnTo>
                  <a:lnTo>
                    <a:pt x="434924" y="119608"/>
                  </a:lnTo>
                  <a:lnTo>
                    <a:pt x="436460" y="117094"/>
                  </a:lnTo>
                  <a:lnTo>
                    <a:pt x="436524" y="116713"/>
                  </a:lnTo>
                  <a:lnTo>
                    <a:pt x="435356" y="115189"/>
                  </a:lnTo>
                  <a:lnTo>
                    <a:pt x="441058" y="113792"/>
                  </a:lnTo>
                  <a:lnTo>
                    <a:pt x="440359" y="110109"/>
                  </a:lnTo>
                  <a:lnTo>
                    <a:pt x="439864" y="107442"/>
                  </a:lnTo>
                  <a:lnTo>
                    <a:pt x="439839" y="107315"/>
                  </a:lnTo>
                  <a:lnTo>
                    <a:pt x="439788" y="107061"/>
                  </a:lnTo>
                  <a:lnTo>
                    <a:pt x="442239" y="105537"/>
                  </a:lnTo>
                  <a:lnTo>
                    <a:pt x="445096" y="103759"/>
                  </a:lnTo>
                  <a:lnTo>
                    <a:pt x="446163" y="104902"/>
                  </a:lnTo>
                  <a:lnTo>
                    <a:pt x="447992" y="106680"/>
                  </a:lnTo>
                  <a:lnTo>
                    <a:pt x="448538" y="106807"/>
                  </a:lnTo>
                  <a:lnTo>
                    <a:pt x="446760" y="107188"/>
                  </a:lnTo>
                  <a:lnTo>
                    <a:pt x="447230" y="113284"/>
                  </a:lnTo>
                  <a:lnTo>
                    <a:pt x="448297" y="114427"/>
                  </a:lnTo>
                  <a:lnTo>
                    <a:pt x="451192" y="109220"/>
                  </a:lnTo>
                  <a:lnTo>
                    <a:pt x="453771" y="117602"/>
                  </a:lnTo>
                  <a:lnTo>
                    <a:pt x="456260" y="118745"/>
                  </a:lnTo>
                  <a:lnTo>
                    <a:pt x="454088" y="117348"/>
                  </a:lnTo>
                  <a:lnTo>
                    <a:pt x="455117" y="113284"/>
                  </a:lnTo>
                  <a:lnTo>
                    <a:pt x="455866" y="111760"/>
                  </a:lnTo>
                  <a:lnTo>
                    <a:pt x="459397" y="109220"/>
                  </a:lnTo>
                  <a:lnTo>
                    <a:pt x="460984" y="108077"/>
                  </a:lnTo>
                  <a:lnTo>
                    <a:pt x="458038" y="113919"/>
                  </a:lnTo>
                  <a:lnTo>
                    <a:pt x="458076" y="114173"/>
                  </a:lnTo>
                  <a:lnTo>
                    <a:pt x="460260" y="116840"/>
                  </a:lnTo>
                  <a:lnTo>
                    <a:pt x="468223" y="115951"/>
                  </a:lnTo>
                  <a:lnTo>
                    <a:pt x="473456" y="123825"/>
                  </a:lnTo>
                  <a:lnTo>
                    <a:pt x="479755" y="119507"/>
                  </a:lnTo>
                  <a:lnTo>
                    <a:pt x="479615" y="119253"/>
                  </a:lnTo>
                  <a:lnTo>
                    <a:pt x="476631" y="113919"/>
                  </a:lnTo>
                  <a:lnTo>
                    <a:pt x="475716" y="119253"/>
                  </a:lnTo>
                  <a:lnTo>
                    <a:pt x="473722" y="115951"/>
                  </a:lnTo>
                  <a:lnTo>
                    <a:pt x="473417" y="115443"/>
                  </a:lnTo>
                  <a:lnTo>
                    <a:pt x="473303" y="115062"/>
                  </a:lnTo>
                  <a:lnTo>
                    <a:pt x="475653" y="108077"/>
                  </a:lnTo>
                  <a:lnTo>
                    <a:pt x="477177" y="103886"/>
                  </a:lnTo>
                  <a:lnTo>
                    <a:pt x="477570" y="105664"/>
                  </a:lnTo>
                  <a:lnTo>
                    <a:pt x="481495" y="104648"/>
                  </a:lnTo>
                  <a:lnTo>
                    <a:pt x="479996" y="107569"/>
                  </a:lnTo>
                  <a:lnTo>
                    <a:pt x="483755" y="105283"/>
                  </a:lnTo>
                  <a:lnTo>
                    <a:pt x="483590" y="104648"/>
                  </a:lnTo>
                  <a:lnTo>
                    <a:pt x="483425" y="104013"/>
                  </a:lnTo>
                  <a:lnTo>
                    <a:pt x="483120" y="102870"/>
                  </a:lnTo>
                  <a:lnTo>
                    <a:pt x="480669" y="104013"/>
                  </a:lnTo>
                  <a:lnTo>
                    <a:pt x="480758" y="103886"/>
                  </a:lnTo>
                  <a:lnTo>
                    <a:pt x="480834" y="103759"/>
                  </a:lnTo>
                  <a:lnTo>
                    <a:pt x="482409" y="101473"/>
                  </a:lnTo>
                  <a:lnTo>
                    <a:pt x="483717" y="103124"/>
                  </a:lnTo>
                  <a:lnTo>
                    <a:pt x="487680" y="104140"/>
                  </a:lnTo>
                  <a:lnTo>
                    <a:pt x="485267" y="107315"/>
                  </a:lnTo>
                  <a:lnTo>
                    <a:pt x="487286" y="107442"/>
                  </a:lnTo>
                  <a:lnTo>
                    <a:pt x="489813" y="105537"/>
                  </a:lnTo>
                  <a:lnTo>
                    <a:pt x="489305" y="102489"/>
                  </a:lnTo>
                  <a:lnTo>
                    <a:pt x="492544" y="102108"/>
                  </a:lnTo>
                  <a:lnTo>
                    <a:pt x="489102" y="109220"/>
                  </a:lnTo>
                  <a:lnTo>
                    <a:pt x="487718" y="111379"/>
                  </a:lnTo>
                  <a:lnTo>
                    <a:pt x="490296" y="111633"/>
                  </a:lnTo>
                  <a:lnTo>
                    <a:pt x="490054" y="116332"/>
                  </a:lnTo>
                  <a:lnTo>
                    <a:pt x="489305" y="117856"/>
                  </a:lnTo>
                  <a:lnTo>
                    <a:pt x="492912" y="117094"/>
                  </a:lnTo>
                  <a:lnTo>
                    <a:pt x="492277" y="118364"/>
                  </a:lnTo>
                  <a:lnTo>
                    <a:pt x="492188" y="120650"/>
                  </a:lnTo>
                  <a:lnTo>
                    <a:pt x="491566" y="121920"/>
                  </a:lnTo>
                  <a:lnTo>
                    <a:pt x="491591" y="122301"/>
                  </a:lnTo>
                  <a:lnTo>
                    <a:pt x="493852" y="124206"/>
                  </a:lnTo>
                  <a:lnTo>
                    <a:pt x="495401" y="118110"/>
                  </a:lnTo>
                  <a:lnTo>
                    <a:pt x="497497" y="122555"/>
                  </a:lnTo>
                  <a:lnTo>
                    <a:pt x="498335" y="118110"/>
                  </a:lnTo>
                  <a:lnTo>
                    <a:pt x="504913" y="121539"/>
                  </a:lnTo>
                  <a:lnTo>
                    <a:pt x="504278" y="122301"/>
                  </a:lnTo>
                  <a:lnTo>
                    <a:pt x="510374" y="122555"/>
                  </a:lnTo>
                  <a:lnTo>
                    <a:pt x="509473" y="119888"/>
                  </a:lnTo>
                  <a:lnTo>
                    <a:pt x="509358" y="119126"/>
                  </a:lnTo>
                  <a:lnTo>
                    <a:pt x="510120" y="118110"/>
                  </a:lnTo>
                  <a:lnTo>
                    <a:pt x="510882" y="117094"/>
                  </a:lnTo>
                  <a:lnTo>
                    <a:pt x="513740" y="113284"/>
                  </a:lnTo>
                  <a:lnTo>
                    <a:pt x="512749" y="124587"/>
                  </a:lnTo>
                  <a:lnTo>
                    <a:pt x="518896" y="121920"/>
                  </a:lnTo>
                  <a:lnTo>
                    <a:pt x="522338" y="119888"/>
                  </a:lnTo>
                  <a:lnTo>
                    <a:pt x="524560" y="118364"/>
                  </a:lnTo>
                  <a:lnTo>
                    <a:pt x="524027" y="113284"/>
                  </a:lnTo>
                  <a:lnTo>
                    <a:pt x="524116" y="112903"/>
                  </a:lnTo>
                  <a:lnTo>
                    <a:pt x="525945" y="110998"/>
                  </a:lnTo>
                  <a:lnTo>
                    <a:pt x="526491" y="114173"/>
                  </a:lnTo>
                  <a:lnTo>
                    <a:pt x="527443" y="116078"/>
                  </a:lnTo>
                  <a:lnTo>
                    <a:pt x="530212" y="110998"/>
                  </a:lnTo>
                  <a:lnTo>
                    <a:pt x="532206" y="107569"/>
                  </a:lnTo>
                  <a:lnTo>
                    <a:pt x="534631" y="110617"/>
                  </a:lnTo>
                  <a:lnTo>
                    <a:pt x="534606" y="110871"/>
                  </a:lnTo>
                  <a:lnTo>
                    <a:pt x="531761" y="113792"/>
                  </a:lnTo>
                  <a:lnTo>
                    <a:pt x="530225" y="114681"/>
                  </a:lnTo>
                  <a:lnTo>
                    <a:pt x="530771" y="120015"/>
                  </a:lnTo>
                  <a:lnTo>
                    <a:pt x="535647" y="115697"/>
                  </a:lnTo>
                  <a:lnTo>
                    <a:pt x="538264" y="118110"/>
                  </a:lnTo>
                  <a:lnTo>
                    <a:pt x="540004" y="115697"/>
                  </a:lnTo>
                  <a:lnTo>
                    <a:pt x="545744" y="109093"/>
                  </a:lnTo>
                  <a:lnTo>
                    <a:pt x="546760" y="107569"/>
                  </a:lnTo>
                  <a:lnTo>
                    <a:pt x="548703" y="104648"/>
                  </a:lnTo>
                  <a:lnTo>
                    <a:pt x="548792" y="104140"/>
                  </a:lnTo>
                  <a:lnTo>
                    <a:pt x="548055" y="102108"/>
                  </a:lnTo>
                  <a:lnTo>
                    <a:pt x="547827" y="101473"/>
                  </a:lnTo>
                  <a:lnTo>
                    <a:pt x="547509" y="100584"/>
                  </a:lnTo>
                  <a:lnTo>
                    <a:pt x="547408" y="99060"/>
                  </a:lnTo>
                  <a:lnTo>
                    <a:pt x="547763" y="93853"/>
                  </a:lnTo>
                  <a:lnTo>
                    <a:pt x="550583" y="89408"/>
                  </a:lnTo>
                  <a:lnTo>
                    <a:pt x="550227" y="92837"/>
                  </a:lnTo>
                  <a:lnTo>
                    <a:pt x="554583" y="92710"/>
                  </a:lnTo>
                  <a:lnTo>
                    <a:pt x="556679" y="94996"/>
                  </a:lnTo>
                  <a:lnTo>
                    <a:pt x="555764" y="97917"/>
                  </a:lnTo>
                  <a:lnTo>
                    <a:pt x="555879" y="98171"/>
                  </a:lnTo>
                  <a:lnTo>
                    <a:pt x="561314" y="102616"/>
                  </a:lnTo>
                  <a:lnTo>
                    <a:pt x="557072" y="104013"/>
                  </a:lnTo>
                  <a:lnTo>
                    <a:pt x="555802" y="102362"/>
                  </a:lnTo>
                  <a:lnTo>
                    <a:pt x="555180" y="97917"/>
                  </a:lnTo>
                  <a:lnTo>
                    <a:pt x="553631" y="99568"/>
                  </a:lnTo>
                  <a:lnTo>
                    <a:pt x="553745" y="100380"/>
                  </a:lnTo>
                  <a:lnTo>
                    <a:pt x="554583" y="102870"/>
                  </a:lnTo>
                  <a:lnTo>
                    <a:pt x="557390" y="106680"/>
                  </a:lnTo>
                  <a:lnTo>
                    <a:pt x="560247" y="109601"/>
                  </a:lnTo>
                  <a:lnTo>
                    <a:pt x="560120" y="110871"/>
                  </a:lnTo>
                  <a:lnTo>
                    <a:pt x="560006" y="111379"/>
                  </a:lnTo>
                  <a:lnTo>
                    <a:pt x="558660" y="113411"/>
                  </a:lnTo>
                  <a:lnTo>
                    <a:pt x="557199" y="113411"/>
                  </a:lnTo>
                  <a:lnTo>
                    <a:pt x="557745" y="112395"/>
                  </a:lnTo>
                  <a:lnTo>
                    <a:pt x="557834" y="111760"/>
                  </a:lnTo>
                  <a:lnTo>
                    <a:pt x="557466" y="110998"/>
                  </a:lnTo>
                  <a:lnTo>
                    <a:pt x="557314" y="109601"/>
                  </a:lnTo>
                  <a:lnTo>
                    <a:pt x="552246" y="113538"/>
                  </a:lnTo>
                  <a:lnTo>
                    <a:pt x="558571" y="117208"/>
                  </a:lnTo>
                  <a:lnTo>
                    <a:pt x="558482" y="117856"/>
                  </a:lnTo>
                  <a:lnTo>
                    <a:pt x="557911" y="121285"/>
                  </a:lnTo>
                  <a:lnTo>
                    <a:pt x="559257" y="120142"/>
                  </a:lnTo>
                  <a:lnTo>
                    <a:pt x="562229" y="120777"/>
                  </a:lnTo>
                  <a:lnTo>
                    <a:pt x="561911" y="120142"/>
                  </a:lnTo>
                  <a:lnTo>
                    <a:pt x="560755" y="117856"/>
                  </a:lnTo>
                  <a:lnTo>
                    <a:pt x="563295" y="120523"/>
                  </a:lnTo>
                  <a:lnTo>
                    <a:pt x="566280" y="119253"/>
                  </a:lnTo>
                  <a:lnTo>
                    <a:pt x="569048" y="117856"/>
                  </a:lnTo>
                  <a:lnTo>
                    <a:pt x="569302" y="117729"/>
                  </a:lnTo>
                  <a:lnTo>
                    <a:pt x="571931" y="119507"/>
                  </a:lnTo>
                  <a:lnTo>
                    <a:pt x="571969" y="118618"/>
                  </a:lnTo>
                  <a:lnTo>
                    <a:pt x="571385" y="117729"/>
                  </a:lnTo>
                  <a:lnTo>
                    <a:pt x="570471" y="116332"/>
                  </a:lnTo>
                  <a:lnTo>
                    <a:pt x="570433" y="115951"/>
                  </a:lnTo>
                  <a:lnTo>
                    <a:pt x="572287" y="114046"/>
                  </a:lnTo>
                  <a:lnTo>
                    <a:pt x="574433" y="113411"/>
                  </a:lnTo>
                  <a:lnTo>
                    <a:pt x="575297" y="113157"/>
                  </a:lnTo>
                  <a:lnTo>
                    <a:pt x="575170" y="116205"/>
                  </a:lnTo>
                  <a:lnTo>
                    <a:pt x="575233" y="117094"/>
                  </a:lnTo>
                  <a:lnTo>
                    <a:pt x="576440" y="118618"/>
                  </a:lnTo>
                  <a:lnTo>
                    <a:pt x="577278" y="116205"/>
                  </a:lnTo>
                  <a:lnTo>
                    <a:pt x="581875" y="114554"/>
                  </a:lnTo>
                  <a:lnTo>
                    <a:pt x="581431" y="115697"/>
                  </a:lnTo>
                  <a:lnTo>
                    <a:pt x="582549" y="114554"/>
                  </a:lnTo>
                  <a:lnTo>
                    <a:pt x="583298" y="113792"/>
                  </a:lnTo>
                  <a:lnTo>
                    <a:pt x="583323" y="113538"/>
                  </a:lnTo>
                  <a:lnTo>
                    <a:pt x="583044" y="113157"/>
                  </a:lnTo>
                  <a:lnTo>
                    <a:pt x="579285" y="108077"/>
                  </a:lnTo>
                  <a:lnTo>
                    <a:pt x="579297" y="107569"/>
                  </a:lnTo>
                  <a:lnTo>
                    <a:pt x="581875" y="104267"/>
                  </a:lnTo>
                  <a:lnTo>
                    <a:pt x="581952" y="104013"/>
                  </a:lnTo>
                  <a:lnTo>
                    <a:pt x="583653" y="98806"/>
                  </a:lnTo>
                  <a:lnTo>
                    <a:pt x="586346" y="103378"/>
                  </a:lnTo>
                  <a:lnTo>
                    <a:pt x="588568" y="101854"/>
                  </a:lnTo>
                  <a:lnTo>
                    <a:pt x="590511" y="104432"/>
                  </a:lnTo>
                  <a:lnTo>
                    <a:pt x="592404" y="103759"/>
                  </a:lnTo>
                  <a:lnTo>
                    <a:pt x="594639" y="106426"/>
                  </a:lnTo>
                  <a:lnTo>
                    <a:pt x="594575" y="106680"/>
                  </a:lnTo>
                  <a:lnTo>
                    <a:pt x="591540" y="108966"/>
                  </a:lnTo>
                  <a:lnTo>
                    <a:pt x="589241" y="108458"/>
                  </a:lnTo>
                  <a:lnTo>
                    <a:pt x="592366" y="111760"/>
                  </a:lnTo>
                  <a:lnTo>
                    <a:pt x="595782" y="108966"/>
                  </a:lnTo>
                  <a:lnTo>
                    <a:pt x="596252" y="108585"/>
                  </a:lnTo>
                  <a:lnTo>
                    <a:pt x="597039" y="104140"/>
                  </a:lnTo>
                  <a:lnTo>
                    <a:pt x="598982" y="105029"/>
                  </a:lnTo>
                  <a:lnTo>
                    <a:pt x="599846" y="104140"/>
                  </a:lnTo>
                  <a:lnTo>
                    <a:pt x="599973" y="104013"/>
                  </a:lnTo>
                  <a:lnTo>
                    <a:pt x="601802" y="105791"/>
                  </a:lnTo>
                  <a:lnTo>
                    <a:pt x="600075" y="108305"/>
                  </a:lnTo>
                  <a:lnTo>
                    <a:pt x="600329" y="116078"/>
                  </a:lnTo>
                  <a:lnTo>
                    <a:pt x="597560" y="117475"/>
                  </a:lnTo>
                  <a:lnTo>
                    <a:pt x="594360" y="117208"/>
                  </a:lnTo>
                  <a:lnTo>
                    <a:pt x="595731" y="120777"/>
                  </a:lnTo>
                  <a:lnTo>
                    <a:pt x="600049" y="117475"/>
                  </a:lnTo>
                  <a:lnTo>
                    <a:pt x="604367" y="114173"/>
                  </a:lnTo>
                  <a:lnTo>
                    <a:pt x="604304" y="112268"/>
                  </a:lnTo>
                  <a:lnTo>
                    <a:pt x="604177" y="111887"/>
                  </a:lnTo>
                  <a:lnTo>
                    <a:pt x="601383" y="108788"/>
                  </a:lnTo>
                  <a:lnTo>
                    <a:pt x="601294" y="108458"/>
                  </a:lnTo>
                  <a:lnTo>
                    <a:pt x="603618" y="105410"/>
                  </a:lnTo>
                  <a:lnTo>
                    <a:pt x="604723" y="110871"/>
                  </a:lnTo>
                  <a:lnTo>
                    <a:pt x="607377" y="113284"/>
                  </a:lnTo>
                  <a:lnTo>
                    <a:pt x="610793" y="114173"/>
                  </a:lnTo>
                  <a:lnTo>
                    <a:pt x="609409" y="108331"/>
                  </a:lnTo>
                  <a:lnTo>
                    <a:pt x="616013" y="108839"/>
                  </a:lnTo>
                  <a:lnTo>
                    <a:pt x="615962" y="108585"/>
                  </a:lnTo>
                  <a:lnTo>
                    <a:pt x="615873" y="108331"/>
                  </a:lnTo>
                  <a:lnTo>
                    <a:pt x="615403" y="107061"/>
                  </a:lnTo>
                  <a:lnTo>
                    <a:pt x="614273" y="104013"/>
                  </a:lnTo>
                  <a:lnTo>
                    <a:pt x="612736" y="107061"/>
                  </a:lnTo>
                  <a:lnTo>
                    <a:pt x="612444" y="105410"/>
                  </a:lnTo>
                  <a:lnTo>
                    <a:pt x="612190" y="104013"/>
                  </a:lnTo>
                  <a:lnTo>
                    <a:pt x="612152" y="103759"/>
                  </a:lnTo>
                  <a:lnTo>
                    <a:pt x="611860" y="102108"/>
                  </a:lnTo>
                  <a:lnTo>
                    <a:pt x="611746" y="101854"/>
                  </a:lnTo>
                  <a:lnTo>
                    <a:pt x="611619" y="101600"/>
                  </a:lnTo>
                  <a:lnTo>
                    <a:pt x="614870" y="101219"/>
                  </a:lnTo>
                  <a:lnTo>
                    <a:pt x="613968" y="99707"/>
                  </a:lnTo>
                  <a:lnTo>
                    <a:pt x="613854" y="99466"/>
                  </a:lnTo>
                  <a:lnTo>
                    <a:pt x="613473" y="98806"/>
                  </a:lnTo>
                  <a:lnTo>
                    <a:pt x="611936" y="96139"/>
                  </a:lnTo>
                  <a:lnTo>
                    <a:pt x="613714" y="95758"/>
                  </a:lnTo>
                  <a:lnTo>
                    <a:pt x="619747" y="97028"/>
                  </a:lnTo>
                  <a:lnTo>
                    <a:pt x="613905" y="99441"/>
                  </a:lnTo>
                  <a:lnTo>
                    <a:pt x="613994" y="99707"/>
                  </a:lnTo>
                  <a:lnTo>
                    <a:pt x="619506" y="101600"/>
                  </a:lnTo>
                  <a:lnTo>
                    <a:pt x="616140" y="108585"/>
                  </a:lnTo>
                  <a:lnTo>
                    <a:pt x="616064" y="108839"/>
                  </a:lnTo>
                  <a:lnTo>
                    <a:pt x="615302" y="110236"/>
                  </a:lnTo>
                  <a:lnTo>
                    <a:pt x="612101" y="112903"/>
                  </a:lnTo>
                  <a:lnTo>
                    <a:pt x="612368" y="115443"/>
                  </a:lnTo>
                  <a:lnTo>
                    <a:pt x="614845" y="112903"/>
                  </a:lnTo>
                  <a:lnTo>
                    <a:pt x="614946" y="112522"/>
                  </a:lnTo>
                  <a:lnTo>
                    <a:pt x="614794" y="112268"/>
                  </a:lnTo>
                  <a:lnTo>
                    <a:pt x="617994" y="109728"/>
                  </a:lnTo>
                  <a:lnTo>
                    <a:pt x="616864" y="108839"/>
                  </a:lnTo>
                  <a:lnTo>
                    <a:pt x="616369" y="108458"/>
                  </a:lnTo>
                  <a:lnTo>
                    <a:pt x="621055" y="105918"/>
                  </a:lnTo>
                  <a:lnTo>
                    <a:pt x="626440" y="99568"/>
                  </a:lnTo>
                  <a:lnTo>
                    <a:pt x="632142" y="98171"/>
                  </a:lnTo>
                  <a:lnTo>
                    <a:pt x="631431" y="106934"/>
                  </a:lnTo>
                  <a:lnTo>
                    <a:pt x="622630" y="105029"/>
                  </a:lnTo>
                  <a:lnTo>
                    <a:pt x="624649" y="115316"/>
                  </a:lnTo>
                  <a:lnTo>
                    <a:pt x="627430" y="113919"/>
                  </a:lnTo>
                  <a:lnTo>
                    <a:pt x="627303" y="109728"/>
                  </a:lnTo>
                  <a:lnTo>
                    <a:pt x="629602" y="110236"/>
                  </a:lnTo>
                  <a:lnTo>
                    <a:pt x="631621" y="115570"/>
                  </a:lnTo>
                  <a:lnTo>
                    <a:pt x="636257" y="110744"/>
                  </a:lnTo>
                  <a:lnTo>
                    <a:pt x="640067" y="110617"/>
                  </a:lnTo>
                  <a:lnTo>
                    <a:pt x="639483" y="109728"/>
                  </a:lnTo>
                  <a:lnTo>
                    <a:pt x="638403" y="108077"/>
                  </a:lnTo>
                  <a:lnTo>
                    <a:pt x="638403" y="107823"/>
                  </a:lnTo>
                  <a:lnTo>
                    <a:pt x="638987" y="106934"/>
                  </a:lnTo>
                  <a:lnTo>
                    <a:pt x="639749" y="105791"/>
                  </a:lnTo>
                  <a:lnTo>
                    <a:pt x="642442" y="107315"/>
                  </a:lnTo>
                  <a:lnTo>
                    <a:pt x="644182" y="107823"/>
                  </a:lnTo>
                  <a:lnTo>
                    <a:pt x="643750" y="108966"/>
                  </a:lnTo>
                  <a:lnTo>
                    <a:pt x="645375" y="107315"/>
                  </a:lnTo>
                  <a:lnTo>
                    <a:pt x="645642" y="107569"/>
                  </a:lnTo>
                  <a:lnTo>
                    <a:pt x="645731" y="108077"/>
                  </a:lnTo>
                  <a:lnTo>
                    <a:pt x="646239" y="107315"/>
                  </a:lnTo>
                  <a:lnTo>
                    <a:pt x="647255" y="105791"/>
                  </a:lnTo>
                  <a:lnTo>
                    <a:pt x="647509" y="105410"/>
                  </a:lnTo>
                  <a:lnTo>
                    <a:pt x="652221" y="107823"/>
                  </a:lnTo>
                  <a:lnTo>
                    <a:pt x="655713" y="106172"/>
                  </a:lnTo>
                  <a:lnTo>
                    <a:pt x="655624" y="101981"/>
                  </a:lnTo>
                  <a:lnTo>
                    <a:pt x="652221" y="106172"/>
                  </a:lnTo>
                  <a:lnTo>
                    <a:pt x="650519" y="105664"/>
                  </a:lnTo>
                  <a:lnTo>
                    <a:pt x="650405" y="105410"/>
                  </a:lnTo>
                  <a:lnTo>
                    <a:pt x="650049" y="104648"/>
                  </a:lnTo>
                  <a:lnTo>
                    <a:pt x="646760" y="102997"/>
                  </a:lnTo>
                  <a:lnTo>
                    <a:pt x="648258" y="99949"/>
                  </a:lnTo>
                  <a:lnTo>
                    <a:pt x="652653" y="99822"/>
                  </a:lnTo>
                  <a:lnTo>
                    <a:pt x="653592" y="98171"/>
                  </a:lnTo>
                  <a:lnTo>
                    <a:pt x="654951" y="95758"/>
                  </a:lnTo>
                  <a:lnTo>
                    <a:pt x="655586" y="94615"/>
                  </a:lnTo>
                  <a:lnTo>
                    <a:pt x="660539" y="94742"/>
                  </a:lnTo>
                  <a:lnTo>
                    <a:pt x="660374" y="94615"/>
                  </a:lnTo>
                  <a:lnTo>
                    <a:pt x="658914" y="93472"/>
                  </a:lnTo>
                  <a:lnTo>
                    <a:pt x="659307" y="92710"/>
                  </a:lnTo>
                  <a:lnTo>
                    <a:pt x="660463" y="90424"/>
                  </a:lnTo>
                  <a:lnTo>
                    <a:pt x="662597" y="91948"/>
                  </a:lnTo>
                  <a:lnTo>
                    <a:pt x="664972" y="91694"/>
                  </a:lnTo>
                  <a:lnTo>
                    <a:pt x="669290" y="94488"/>
                  </a:lnTo>
                  <a:lnTo>
                    <a:pt x="667753" y="95161"/>
                  </a:lnTo>
                  <a:lnTo>
                    <a:pt x="671004" y="94996"/>
                  </a:lnTo>
                  <a:lnTo>
                    <a:pt x="671322" y="97663"/>
                  </a:lnTo>
                  <a:lnTo>
                    <a:pt x="670013" y="96012"/>
                  </a:lnTo>
                  <a:lnTo>
                    <a:pt x="669594" y="97663"/>
                  </a:lnTo>
                  <a:lnTo>
                    <a:pt x="669632" y="98171"/>
                  </a:lnTo>
                  <a:lnTo>
                    <a:pt x="671360" y="99822"/>
                  </a:lnTo>
                  <a:lnTo>
                    <a:pt x="672045" y="97663"/>
                  </a:lnTo>
                  <a:lnTo>
                    <a:pt x="672896" y="94996"/>
                  </a:lnTo>
                  <a:lnTo>
                    <a:pt x="673138" y="94234"/>
                  </a:lnTo>
                  <a:lnTo>
                    <a:pt x="676109" y="96393"/>
                  </a:lnTo>
                  <a:lnTo>
                    <a:pt x="671918" y="100584"/>
                  </a:lnTo>
                  <a:lnTo>
                    <a:pt x="672033" y="101092"/>
                  </a:lnTo>
                  <a:lnTo>
                    <a:pt x="674014" y="104267"/>
                  </a:lnTo>
                  <a:lnTo>
                    <a:pt x="675474" y="99187"/>
                  </a:lnTo>
                  <a:lnTo>
                    <a:pt x="676859" y="99949"/>
                  </a:lnTo>
                  <a:lnTo>
                    <a:pt x="676351" y="101981"/>
                  </a:lnTo>
                  <a:lnTo>
                    <a:pt x="676897" y="102108"/>
                  </a:lnTo>
                  <a:lnTo>
                    <a:pt x="678840" y="102997"/>
                  </a:lnTo>
                  <a:lnTo>
                    <a:pt x="677316" y="99187"/>
                  </a:lnTo>
                  <a:lnTo>
                    <a:pt x="676351" y="96774"/>
                  </a:lnTo>
                  <a:lnTo>
                    <a:pt x="679399" y="98044"/>
                  </a:lnTo>
                  <a:lnTo>
                    <a:pt x="679869" y="99060"/>
                  </a:lnTo>
                  <a:lnTo>
                    <a:pt x="680783" y="100076"/>
                  </a:lnTo>
                  <a:lnTo>
                    <a:pt x="680681" y="100838"/>
                  </a:lnTo>
                  <a:lnTo>
                    <a:pt x="680504" y="101346"/>
                  </a:lnTo>
                  <a:lnTo>
                    <a:pt x="683996" y="101473"/>
                  </a:lnTo>
                  <a:lnTo>
                    <a:pt x="682129" y="99695"/>
                  </a:lnTo>
                  <a:lnTo>
                    <a:pt x="685342" y="97155"/>
                  </a:lnTo>
                  <a:lnTo>
                    <a:pt x="682409" y="97155"/>
                  </a:lnTo>
                  <a:lnTo>
                    <a:pt x="682396" y="96774"/>
                  </a:lnTo>
                  <a:lnTo>
                    <a:pt x="682307" y="94234"/>
                  </a:lnTo>
                  <a:lnTo>
                    <a:pt x="682205" y="91694"/>
                  </a:lnTo>
                  <a:lnTo>
                    <a:pt x="682167" y="90424"/>
                  </a:lnTo>
                  <a:lnTo>
                    <a:pt x="682129" y="89408"/>
                  </a:lnTo>
                  <a:lnTo>
                    <a:pt x="685139" y="88519"/>
                  </a:lnTo>
                  <a:lnTo>
                    <a:pt x="689457" y="89281"/>
                  </a:lnTo>
                  <a:lnTo>
                    <a:pt x="689952" y="88519"/>
                  </a:lnTo>
                  <a:lnTo>
                    <a:pt x="692264" y="84963"/>
                  </a:lnTo>
                  <a:lnTo>
                    <a:pt x="694867" y="90297"/>
                  </a:lnTo>
                  <a:lnTo>
                    <a:pt x="694994" y="90551"/>
                  </a:lnTo>
                  <a:lnTo>
                    <a:pt x="695363" y="91313"/>
                  </a:lnTo>
                  <a:lnTo>
                    <a:pt x="694880" y="90335"/>
                  </a:lnTo>
                  <a:lnTo>
                    <a:pt x="695083" y="98933"/>
                  </a:lnTo>
                  <a:lnTo>
                    <a:pt x="697242" y="99517"/>
                  </a:lnTo>
                  <a:lnTo>
                    <a:pt x="697064" y="99060"/>
                  </a:lnTo>
                  <a:lnTo>
                    <a:pt x="696950" y="98298"/>
                  </a:lnTo>
                  <a:lnTo>
                    <a:pt x="698131" y="94996"/>
                  </a:lnTo>
                  <a:lnTo>
                    <a:pt x="698169" y="97155"/>
                  </a:lnTo>
                  <a:lnTo>
                    <a:pt x="702919" y="95631"/>
                  </a:lnTo>
                  <a:lnTo>
                    <a:pt x="703326" y="95504"/>
                  </a:lnTo>
                  <a:lnTo>
                    <a:pt x="701624" y="100203"/>
                  </a:lnTo>
                  <a:lnTo>
                    <a:pt x="704227" y="100457"/>
                  </a:lnTo>
                  <a:lnTo>
                    <a:pt x="704519" y="95504"/>
                  </a:lnTo>
                  <a:lnTo>
                    <a:pt x="704545" y="94996"/>
                  </a:lnTo>
                  <a:lnTo>
                    <a:pt x="706399" y="95961"/>
                  </a:lnTo>
                  <a:lnTo>
                    <a:pt x="706285" y="97536"/>
                  </a:lnTo>
                  <a:lnTo>
                    <a:pt x="706158" y="98679"/>
                  </a:lnTo>
                  <a:lnTo>
                    <a:pt x="706043" y="100076"/>
                  </a:lnTo>
                  <a:lnTo>
                    <a:pt x="706158" y="102870"/>
                  </a:lnTo>
                  <a:lnTo>
                    <a:pt x="706208" y="103505"/>
                  </a:lnTo>
                  <a:lnTo>
                    <a:pt x="706374" y="101727"/>
                  </a:lnTo>
                  <a:lnTo>
                    <a:pt x="708863" y="103886"/>
                  </a:lnTo>
                  <a:lnTo>
                    <a:pt x="709345" y="104013"/>
                  </a:lnTo>
                  <a:lnTo>
                    <a:pt x="709066" y="103378"/>
                  </a:lnTo>
                  <a:lnTo>
                    <a:pt x="708952" y="102870"/>
                  </a:lnTo>
                  <a:lnTo>
                    <a:pt x="709371" y="101727"/>
                  </a:lnTo>
                  <a:lnTo>
                    <a:pt x="709612" y="101092"/>
                  </a:lnTo>
                  <a:lnTo>
                    <a:pt x="710171" y="99568"/>
                  </a:lnTo>
                  <a:lnTo>
                    <a:pt x="707961" y="101092"/>
                  </a:lnTo>
                  <a:lnTo>
                    <a:pt x="708431" y="96901"/>
                  </a:lnTo>
                  <a:lnTo>
                    <a:pt x="713219" y="100838"/>
                  </a:lnTo>
                  <a:lnTo>
                    <a:pt x="713028" y="97282"/>
                  </a:lnTo>
                  <a:lnTo>
                    <a:pt x="713346" y="102108"/>
                  </a:lnTo>
                  <a:lnTo>
                    <a:pt x="717753" y="98298"/>
                  </a:lnTo>
                  <a:lnTo>
                    <a:pt x="717892" y="98171"/>
                  </a:lnTo>
                  <a:lnTo>
                    <a:pt x="720318" y="100076"/>
                  </a:lnTo>
                  <a:lnTo>
                    <a:pt x="719912" y="98171"/>
                  </a:lnTo>
                  <a:lnTo>
                    <a:pt x="719429" y="95885"/>
                  </a:lnTo>
                  <a:lnTo>
                    <a:pt x="717854" y="96901"/>
                  </a:lnTo>
                  <a:lnTo>
                    <a:pt x="716191" y="98298"/>
                  </a:lnTo>
                  <a:lnTo>
                    <a:pt x="715797" y="97282"/>
                  </a:lnTo>
                  <a:lnTo>
                    <a:pt x="715645" y="96901"/>
                  </a:lnTo>
                  <a:lnTo>
                    <a:pt x="715200" y="95758"/>
                  </a:lnTo>
                  <a:lnTo>
                    <a:pt x="715086" y="95161"/>
                  </a:lnTo>
                  <a:lnTo>
                    <a:pt x="715213" y="94996"/>
                  </a:lnTo>
                  <a:lnTo>
                    <a:pt x="718096" y="91440"/>
                  </a:lnTo>
                  <a:lnTo>
                    <a:pt x="725589" y="94742"/>
                  </a:lnTo>
                  <a:lnTo>
                    <a:pt x="728802" y="91440"/>
                  </a:lnTo>
                  <a:lnTo>
                    <a:pt x="730529" y="89662"/>
                  </a:lnTo>
                  <a:lnTo>
                    <a:pt x="734974" y="91694"/>
                  </a:lnTo>
                  <a:lnTo>
                    <a:pt x="730618" y="93980"/>
                  </a:lnTo>
                  <a:lnTo>
                    <a:pt x="731608" y="98044"/>
                  </a:lnTo>
                  <a:lnTo>
                    <a:pt x="727608" y="99949"/>
                  </a:lnTo>
                  <a:lnTo>
                    <a:pt x="726528" y="96647"/>
                  </a:lnTo>
                  <a:lnTo>
                    <a:pt x="723087" y="98806"/>
                  </a:lnTo>
                  <a:lnTo>
                    <a:pt x="726935" y="100584"/>
                  </a:lnTo>
                  <a:lnTo>
                    <a:pt x="730084" y="99949"/>
                  </a:lnTo>
                  <a:lnTo>
                    <a:pt x="733234" y="99314"/>
                  </a:lnTo>
                  <a:lnTo>
                    <a:pt x="735965" y="95758"/>
                  </a:lnTo>
                  <a:lnTo>
                    <a:pt x="740117" y="95250"/>
                  </a:lnTo>
                  <a:lnTo>
                    <a:pt x="740829" y="106934"/>
                  </a:lnTo>
                  <a:lnTo>
                    <a:pt x="745820" y="104013"/>
                  </a:lnTo>
                  <a:lnTo>
                    <a:pt x="745210" y="101092"/>
                  </a:lnTo>
                  <a:lnTo>
                    <a:pt x="745083" y="99517"/>
                  </a:lnTo>
                  <a:lnTo>
                    <a:pt x="743572" y="98298"/>
                  </a:lnTo>
                  <a:lnTo>
                    <a:pt x="744880" y="96901"/>
                  </a:lnTo>
                  <a:lnTo>
                    <a:pt x="746455" y="98171"/>
                  </a:lnTo>
                  <a:lnTo>
                    <a:pt x="747928" y="98171"/>
                  </a:lnTo>
                  <a:lnTo>
                    <a:pt x="748411" y="96901"/>
                  </a:lnTo>
                  <a:lnTo>
                    <a:pt x="748601" y="96393"/>
                  </a:lnTo>
                  <a:lnTo>
                    <a:pt x="748715" y="95872"/>
                  </a:lnTo>
                  <a:lnTo>
                    <a:pt x="745629" y="95377"/>
                  </a:lnTo>
                  <a:lnTo>
                    <a:pt x="745756" y="95250"/>
                  </a:lnTo>
                  <a:lnTo>
                    <a:pt x="747610" y="93345"/>
                  </a:lnTo>
                  <a:lnTo>
                    <a:pt x="748398" y="93980"/>
                  </a:lnTo>
                  <a:lnTo>
                    <a:pt x="750100" y="94488"/>
                  </a:lnTo>
                  <a:lnTo>
                    <a:pt x="749884" y="96393"/>
                  </a:lnTo>
                  <a:lnTo>
                    <a:pt x="749757" y="96977"/>
                  </a:lnTo>
                  <a:lnTo>
                    <a:pt x="749503" y="97282"/>
                  </a:lnTo>
                  <a:lnTo>
                    <a:pt x="754265" y="93853"/>
                  </a:lnTo>
                  <a:lnTo>
                    <a:pt x="754126" y="95415"/>
                  </a:lnTo>
                  <a:lnTo>
                    <a:pt x="755116" y="93853"/>
                  </a:lnTo>
                  <a:lnTo>
                    <a:pt x="755434" y="93345"/>
                  </a:lnTo>
                  <a:lnTo>
                    <a:pt x="756564" y="91567"/>
                  </a:lnTo>
                  <a:lnTo>
                    <a:pt x="758456" y="90297"/>
                  </a:lnTo>
                  <a:lnTo>
                    <a:pt x="758190" y="92837"/>
                  </a:lnTo>
                  <a:lnTo>
                    <a:pt x="760158" y="90805"/>
                  </a:lnTo>
                  <a:lnTo>
                    <a:pt x="761517" y="91567"/>
                  </a:lnTo>
                  <a:lnTo>
                    <a:pt x="761746" y="92557"/>
                  </a:lnTo>
                  <a:lnTo>
                    <a:pt x="762101" y="90805"/>
                  </a:lnTo>
                  <a:lnTo>
                    <a:pt x="762203" y="90297"/>
                  </a:lnTo>
                  <a:lnTo>
                    <a:pt x="762317" y="89662"/>
                  </a:lnTo>
                  <a:lnTo>
                    <a:pt x="762342" y="89535"/>
                  </a:lnTo>
                  <a:lnTo>
                    <a:pt x="762673" y="87884"/>
                  </a:lnTo>
                  <a:lnTo>
                    <a:pt x="762977" y="86360"/>
                  </a:lnTo>
                  <a:lnTo>
                    <a:pt x="764209" y="85852"/>
                  </a:lnTo>
                  <a:lnTo>
                    <a:pt x="769874" y="87376"/>
                  </a:lnTo>
                  <a:lnTo>
                    <a:pt x="773353" y="87503"/>
                  </a:lnTo>
                  <a:lnTo>
                    <a:pt x="775804" y="86487"/>
                  </a:lnTo>
                  <a:lnTo>
                    <a:pt x="774763" y="85852"/>
                  </a:lnTo>
                  <a:lnTo>
                    <a:pt x="773290" y="84963"/>
                  </a:lnTo>
                  <a:lnTo>
                    <a:pt x="773074" y="84836"/>
                  </a:lnTo>
                  <a:lnTo>
                    <a:pt x="775411" y="82550"/>
                  </a:lnTo>
                  <a:lnTo>
                    <a:pt x="776173" y="81026"/>
                  </a:lnTo>
                  <a:lnTo>
                    <a:pt x="780288" y="85471"/>
                  </a:lnTo>
                  <a:lnTo>
                    <a:pt x="776046" y="86995"/>
                  </a:lnTo>
                  <a:lnTo>
                    <a:pt x="781278" y="89662"/>
                  </a:lnTo>
                  <a:lnTo>
                    <a:pt x="780402" y="92710"/>
                  </a:lnTo>
                  <a:lnTo>
                    <a:pt x="779678" y="95745"/>
                  </a:lnTo>
                  <a:lnTo>
                    <a:pt x="781735" y="93472"/>
                  </a:lnTo>
                  <a:lnTo>
                    <a:pt x="784288" y="93853"/>
                  </a:lnTo>
                  <a:lnTo>
                    <a:pt x="784250" y="96977"/>
                  </a:lnTo>
                  <a:lnTo>
                    <a:pt x="785749" y="93853"/>
                  </a:lnTo>
                  <a:lnTo>
                    <a:pt x="788403" y="96266"/>
                  </a:lnTo>
                  <a:lnTo>
                    <a:pt x="787717" y="94792"/>
                  </a:lnTo>
                  <a:lnTo>
                    <a:pt x="787361" y="93853"/>
                  </a:lnTo>
                  <a:lnTo>
                    <a:pt x="787222" y="93472"/>
                  </a:lnTo>
                  <a:lnTo>
                    <a:pt x="786257" y="90855"/>
                  </a:lnTo>
                  <a:lnTo>
                    <a:pt x="786320" y="90424"/>
                  </a:lnTo>
                  <a:lnTo>
                    <a:pt x="788682" y="88646"/>
                  </a:lnTo>
                  <a:lnTo>
                    <a:pt x="792175" y="93853"/>
                  </a:lnTo>
                  <a:lnTo>
                    <a:pt x="796137" y="94996"/>
                  </a:lnTo>
                  <a:lnTo>
                    <a:pt x="793546" y="88646"/>
                  </a:lnTo>
                  <a:lnTo>
                    <a:pt x="793394" y="88265"/>
                  </a:lnTo>
                  <a:lnTo>
                    <a:pt x="796607" y="85725"/>
                  </a:lnTo>
                  <a:lnTo>
                    <a:pt x="794385" y="82042"/>
                  </a:lnTo>
                  <a:lnTo>
                    <a:pt x="794435" y="81026"/>
                  </a:lnTo>
                  <a:lnTo>
                    <a:pt x="794448" y="79883"/>
                  </a:lnTo>
                  <a:lnTo>
                    <a:pt x="793559" y="79248"/>
                  </a:lnTo>
                  <a:lnTo>
                    <a:pt x="793457" y="78740"/>
                  </a:lnTo>
                  <a:lnTo>
                    <a:pt x="792645" y="74295"/>
                  </a:lnTo>
                  <a:lnTo>
                    <a:pt x="796213" y="76581"/>
                  </a:lnTo>
                  <a:lnTo>
                    <a:pt x="797191" y="74295"/>
                  </a:lnTo>
                  <a:lnTo>
                    <a:pt x="797356" y="73914"/>
                  </a:lnTo>
                  <a:lnTo>
                    <a:pt x="801801" y="75946"/>
                  </a:lnTo>
                  <a:lnTo>
                    <a:pt x="800887" y="76200"/>
                  </a:lnTo>
                  <a:lnTo>
                    <a:pt x="804138" y="79883"/>
                  </a:lnTo>
                  <a:lnTo>
                    <a:pt x="804265" y="80391"/>
                  </a:lnTo>
                  <a:lnTo>
                    <a:pt x="804532" y="87757"/>
                  </a:lnTo>
                  <a:lnTo>
                    <a:pt x="799058" y="89789"/>
                  </a:lnTo>
                  <a:lnTo>
                    <a:pt x="799973" y="99822"/>
                  </a:lnTo>
                  <a:lnTo>
                    <a:pt x="804214" y="98425"/>
                  </a:lnTo>
                  <a:lnTo>
                    <a:pt x="810348" y="95758"/>
                  </a:lnTo>
                  <a:lnTo>
                    <a:pt x="813206" y="98679"/>
                  </a:lnTo>
                  <a:lnTo>
                    <a:pt x="817003" y="96266"/>
                  </a:lnTo>
                  <a:lnTo>
                    <a:pt x="816965" y="95758"/>
                  </a:lnTo>
                  <a:lnTo>
                    <a:pt x="816546" y="90297"/>
                  </a:lnTo>
                  <a:lnTo>
                    <a:pt x="815860" y="85725"/>
                  </a:lnTo>
                  <a:lnTo>
                    <a:pt x="817448" y="84836"/>
                  </a:lnTo>
                  <a:lnTo>
                    <a:pt x="818235" y="85471"/>
                  </a:lnTo>
                  <a:lnTo>
                    <a:pt x="819150" y="86487"/>
                  </a:lnTo>
                  <a:lnTo>
                    <a:pt x="819086" y="86868"/>
                  </a:lnTo>
                  <a:lnTo>
                    <a:pt x="817524" y="89154"/>
                  </a:lnTo>
                  <a:lnTo>
                    <a:pt x="822198" y="86614"/>
                  </a:lnTo>
                  <a:lnTo>
                    <a:pt x="823861" y="84836"/>
                  </a:lnTo>
                  <a:lnTo>
                    <a:pt x="824814" y="83820"/>
                  </a:lnTo>
                  <a:lnTo>
                    <a:pt x="829805" y="83947"/>
                  </a:lnTo>
                  <a:lnTo>
                    <a:pt x="830059" y="83820"/>
                  </a:lnTo>
                  <a:lnTo>
                    <a:pt x="832573" y="82550"/>
                  </a:lnTo>
                  <a:lnTo>
                    <a:pt x="831329" y="77749"/>
                  </a:lnTo>
                  <a:lnTo>
                    <a:pt x="830592" y="74295"/>
                  </a:lnTo>
                  <a:lnTo>
                    <a:pt x="831888" y="73914"/>
                  </a:lnTo>
                  <a:lnTo>
                    <a:pt x="833602" y="73406"/>
                  </a:lnTo>
                  <a:lnTo>
                    <a:pt x="833310" y="72771"/>
                  </a:lnTo>
                  <a:lnTo>
                    <a:pt x="833196" y="71755"/>
                  </a:lnTo>
                  <a:lnTo>
                    <a:pt x="833310" y="70739"/>
                  </a:lnTo>
                  <a:lnTo>
                    <a:pt x="833678" y="67437"/>
                  </a:lnTo>
                  <a:lnTo>
                    <a:pt x="836422" y="69088"/>
                  </a:lnTo>
                  <a:lnTo>
                    <a:pt x="838441" y="69215"/>
                  </a:lnTo>
                  <a:lnTo>
                    <a:pt x="838517" y="71374"/>
                  </a:lnTo>
                  <a:lnTo>
                    <a:pt x="837285" y="71882"/>
                  </a:lnTo>
                  <a:lnTo>
                    <a:pt x="837412" y="73152"/>
                  </a:lnTo>
                  <a:lnTo>
                    <a:pt x="839266" y="74930"/>
                  </a:lnTo>
                  <a:lnTo>
                    <a:pt x="841959" y="74422"/>
                  </a:lnTo>
                  <a:lnTo>
                    <a:pt x="843343" y="72263"/>
                  </a:lnTo>
                  <a:lnTo>
                    <a:pt x="843241" y="75057"/>
                  </a:lnTo>
                  <a:lnTo>
                    <a:pt x="842276" y="79121"/>
                  </a:lnTo>
                  <a:lnTo>
                    <a:pt x="841527" y="78638"/>
                  </a:lnTo>
                  <a:lnTo>
                    <a:pt x="842251" y="80149"/>
                  </a:lnTo>
                  <a:lnTo>
                    <a:pt x="844296" y="79248"/>
                  </a:lnTo>
                  <a:lnTo>
                    <a:pt x="849122" y="83185"/>
                  </a:lnTo>
                  <a:lnTo>
                    <a:pt x="853478" y="83185"/>
                  </a:lnTo>
                  <a:lnTo>
                    <a:pt x="857300" y="84074"/>
                  </a:lnTo>
                  <a:lnTo>
                    <a:pt x="860539" y="90424"/>
                  </a:lnTo>
                  <a:lnTo>
                    <a:pt x="863511" y="87503"/>
                  </a:lnTo>
                  <a:lnTo>
                    <a:pt x="865949" y="83947"/>
                  </a:lnTo>
                  <a:lnTo>
                    <a:pt x="866990" y="82423"/>
                  </a:lnTo>
                  <a:lnTo>
                    <a:pt x="871715" y="81915"/>
                  </a:lnTo>
                  <a:lnTo>
                    <a:pt x="871639" y="77978"/>
                  </a:lnTo>
                  <a:lnTo>
                    <a:pt x="871626" y="77724"/>
                  </a:lnTo>
                  <a:lnTo>
                    <a:pt x="874839" y="80264"/>
                  </a:lnTo>
                  <a:lnTo>
                    <a:pt x="874560" y="77724"/>
                  </a:lnTo>
                  <a:lnTo>
                    <a:pt x="874242" y="74930"/>
                  </a:lnTo>
                  <a:lnTo>
                    <a:pt x="870966" y="73787"/>
                  </a:lnTo>
                  <a:lnTo>
                    <a:pt x="867930" y="76200"/>
                  </a:lnTo>
                  <a:lnTo>
                    <a:pt x="865060" y="77978"/>
                  </a:lnTo>
                  <a:lnTo>
                    <a:pt x="862241" y="75565"/>
                  </a:lnTo>
                  <a:lnTo>
                    <a:pt x="860386" y="77470"/>
                  </a:lnTo>
                  <a:lnTo>
                    <a:pt x="860501" y="78740"/>
                  </a:lnTo>
                  <a:lnTo>
                    <a:pt x="860958" y="80899"/>
                  </a:lnTo>
                  <a:lnTo>
                    <a:pt x="860882" y="81534"/>
                  </a:lnTo>
                  <a:lnTo>
                    <a:pt x="860183" y="83439"/>
                  </a:lnTo>
                  <a:lnTo>
                    <a:pt x="860094" y="83578"/>
                  </a:lnTo>
                  <a:lnTo>
                    <a:pt x="858354" y="83947"/>
                  </a:lnTo>
                  <a:lnTo>
                    <a:pt x="856653" y="83439"/>
                  </a:lnTo>
                  <a:lnTo>
                    <a:pt x="856386" y="80772"/>
                  </a:lnTo>
                  <a:lnTo>
                    <a:pt x="858735" y="79248"/>
                  </a:lnTo>
                  <a:lnTo>
                    <a:pt x="858926" y="79121"/>
                  </a:lnTo>
                  <a:lnTo>
                    <a:pt x="860386" y="78181"/>
                  </a:lnTo>
                  <a:lnTo>
                    <a:pt x="860234" y="77470"/>
                  </a:lnTo>
                  <a:lnTo>
                    <a:pt x="858075" y="72263"/>
                  </a:lnTo>
                  <a:lnTo>
                    <a:pt x="857288" y="70358"/>
                  </a:lnTo>
                  <a:lnTo>
                    <a:pt x="862558" y="70104"/>
                  </a:lnTo>
                  <a:lnTo>
                    <a:pt x="862101" y="67945"/>
                  </a:lnTo>
                  <a:lnTo>
                    <a:pt x="861809" y="66548"/>
                  </a:lnTo>
                  <a:lnTo>
                    <a:pt x="857567" y="67945"/>
                  </a:lnTo>
                  <a:lnTo>
                    <a:pt x="856602" y="67437"/>
                  </a:lnTo>
                  <a:lnTo>
                    <a:pt x="855624" y="66929"/>
                  </a:lnTo>
                  <a:lnTo>
                    <a:pt x="856107" y="65151"/>
                  </a:lnTo>
                  <a:lnTo>
                    <a:pt x="856018" y="64516"/>
                  </a:lnTo>
                  <a:lnTo>
                    <a:pt x="855548" y="62611"/>
                  </a:lnTo>
                  <a:lnTo>
                    <a:pt x="854240" y="61087"/>
                  </a:lnTo>
                  <a:lnTo>
                    <a:pt x="854849" y="59436"/>
                  </a:lnTo>
                  <a:lnTo>
                    <a:pt x="855548" y="57531"/>
                  </a:lnTo>
                  <a:lnTo>
                    <a:pt x="858520" y="54483"/>
                  </a:lnTo>
                  <a:lnTo>
                    <a:pt x="858647" y="54229"/>
                  </a:lnTo>
                  <a:lnTo>
                    <a:pt x="860018" y="51562"/>
                  </a:lnTo>
                  <a:lnTo>
                    <a:pt x="859612" y="53086"/>
                  </a:lnTo>
                  <a:lnTo>
                    <a:pt x="859624" y="53594"/>
                  </a:lnTo>
                  <a:lnTo>
                    <a:pt x="860425" y="54483"/>
                  </a:lnTo>
                  <a:lnTo>
                    <a:pt x="860450" y="54864"/>
                  </a:lnTo>
                  <a:lnTo>
                    <a:pt x="860107" y="55880"/>
                  </a:lnTo>
                  <a:lnTo>
                    <a:pt x="863765" y="51562"/>
                  </a:lnTo>
                  <a:lnTo>
                    <a:pt x="864628" y="50546"/>
                  </a:lnTo>
                  <a:lnTo>
                    <a:pt x="864946" y="50165"/>
                  </a:lnTo>
                  <a:lnTo>
                    <a:pt x="865492" y="49530"/>
                  </a:lnTo>
                  <a:lnTo>
                    <a:pt x="867232" y="52197"/>
                  </a:lnTo>
                  <a:lnTo>
                    <a:pt x="867664" y="54864"/>
                  </a:lnTo>
                  <a:lnTo>
                    <a:pt x="867549" y="55880"/>
                  </a:lnTo>
                  <a:lnTo>
                    <a:pt x="866876" y="57658"/>
                  </a:lnTo>
                  <a:lnTo>
                    <a:pt x="869962" y="58928"/>
                  </a:lnTo>
                  <a:lnTo>
                    <a:pt x="873607" y="54610"/>
                  </a:lnTo>
                  <a:lnTo>
                    <a:pt x="873582" y="54483"/>
                  </a:lnTo>
                  <a:lnTo>
                    <a:pt x="874471" y="53581"/>
                  </a:lnTo>
                  <a:lnTo>
                    <a:pt x="873696" y="53581"/>
                  </a:lnTo>
                  <a:lnTo>
                    <a:pt x="873048" y="53581"/>
                  </a:lnTo>
                  <a:lnTo>
                    <a:pt x="869645" y="54102"/>
                  </a:lnTo>
                  <a:lnTo>
                    <a:pt x="869251" y="49530"/>
                  </a:lnTo>
                  <a:lnTo>
                    <a:pt x="869022" y="46736"/>
                  </a:lnTo>
                  <a:lnTo>
                    <a:pt x="872985" y="53467"/>
                  </a:lnTo>
                  <a:lnTo>
                    <a:pt x="873810" y="53467"/>
                  </a:lnTo>
                  <a:lnTo>
                    <a:pt x="874572" y="53467"/>
                  </a:lnTo>
                  <a:lnTo>
                    <a:pt x="874915" y="48641"/>
                  </a:lnTo>
                  <a:lnTo>
                    <a:pt x="875334" y="46736"/>
                  </a:lnTo>
                  <a:lnTo>
                    <a:pt x="875703" y="45085"/>
                  </a:lnTo>
                  <a:lnTo>
                    <a:pt x="876046" y="43561"/>
                  </a:lnTo>
                  <a:lnTo>
                    <a:pt x="878382" y="45466"/>
                  </a:lnTo>
                  <a:lnTo>
                    <a:pt x="881202" y="49403"/>
                  </a:lnTo>
                  <a:lnTo>
                    <a:pt x="883754" y="50673"/>
                  </a:lnTo>
                  <a:lnTo>
                    <a:pt x="880579" y="60452"/>
                  </a:lnTo>
                  <a:lnTo>
                    <a:pt x="883475" y="58293"/>
                  </a:lnTo>
                  <a:lnTo>
                    <a:pt x="881900" y="61976"/>
                  </a:lnTo>
                  <a:lnTo>
                    <a:pt x="881926" y="68580"/>
                  </a:lnTo>
                  <a:lnTo>
                    <a:pt x="879513" y="72517"/>
                  </a:lnTo>
                  <a:lnTo>
                    <a:pt x="883551" y="72771"/>
                  </a:lnTo>
                  <a:lnTo>
                    <a:pt x="889381" y="75565"/>
                  </a:lnTo>
                  <a:lnTo>
                    <a:pt x="891908" y="73660"/>
                  </a:lnTo>
                  <a:lnTo>
                    <a:pt x="892937" y="76835"/>
                  </a:lnTo>
                  <a:lnTo>
                    <a:pt x="893064" y="77470"/>
                  </a:lnTo>
                  <a:lnTo>
                    <a:pt x="893470" y="80010"/>
                  </a:lnTo>
                  <a:lnTo>
                    <a:pt x="893356" y="81407"/>
                  </a:lnTo>
                  <a:lnTo>
                    <a:pt x="893140" y="83439"/>
                  </a:lnTo>
                  <a:lnTo>
                    <a:pt x="897064" y="77216"/>
                  </a:lnTo>
                  <a:lnTo>
                    <a:pt x="899477" y="86487"/>
                  </a:lnTo>
                  <a:lnTo>
                    <a:pt x="903008" y="86487"/>
                  </a:lnTo>
                  <a:lnTo>
                    <a:pt x="906602" y="82804"/>
                  </a:lnTo>
                  <a:lnTo>
                    <a:pt x="899160" y="81661"/>
                  </a:lnTo>
                  <a:lnTo>
                    <a:pt x="901573" y="77216"/>
                  </a:lnTo>
                  <a:lnTo>
                    <a:pt x="901776" y="76835"/>
                  </a:lnTo>
                  <a:lnTo>
                    <a:pt x="902919" y="79248"/>
                  </a:lnTo>
                  <a:lnTo>
                    <a:pt x="904290" y="77851"/>
                  </a:lnTo>
                  <a:lnTo>
                    <a:pt x="904367" y="77724"/>
                  </a:lnTo>
                  <a:lnTo>
                    <a:pt x="903287" y="76835"/>
                  </a:lnTo>
                  <a:lnTo>
                    <a:pt x="900823" y="74803"/>
                  </a:lnTo>
                  <a:lnTo>
                    <a:pt x="898779" y="73660"/>
                  </a:lnTo>
                  <a:lnTo>
                    <a:pt x="898093" y="73279"/>
                  </a:lnTo>
                  <a:lnTo>
                    <a:pt x="900112" y="73406"/>
                  </a:lnTo>
                  <a:lnTo>
                    <a:pt x="900099" y="73279"/>
                  </a:lnTo>
                  <a:lnTo>
                    <a:pt x="899947" y="70993"/>
                  </a:lnTo>
                  <a:lnTo>
                    <a:pt x="899833" y="68453"/>
                  </a:lnTo>
                  <a:lnTo>
                    <a:pt x="900315" y="66675"/>
                  </a:lnTo>
                  <a:lnTo>
                    <a:pt x="896899" y="65659"/>
                  </a:lnTo>
                  <a:lnTo>
                    <a:pt x="896988" y="59690"/>
                  </a:lnTo>
                  <a:lnTo>
                    <a:pt x="901065" y="65151"/>
                  </a:lnTo>
                  <a:lnTo>
                    <a:pt x="902563" y="62103"/>
                  </a:lnTo>
                  <a:lnTo>
                    <a:pt x="901661" y="67437"/>
                  </a:lnTo>
                  <a:lnTo>
                    <a:pt x="902208" y="67564"/>
                  </a:lnTo>
                  <a:lnTo>
                    <a:pt x="901344" y="72898"/>
                  </a:lnTo>
                  <a:lnTo>
                    <a:pt x="904227" y="70612"/>
                  </a:lnTo>
                  <a:lnTo>
                    <a:pt x="908583" y="70612"/>
                  </a:lnTo>
                  <a:lnTo>
                    <a:pt x="910653" y="73152"/>
                  </a:lnTo>
                  <a:lnTo>
                    <a:pt x="912672" y="75946"/>
                  </a:lnTo>
                  <a:lnTo>
                    <a:pt x="912126" y="76047"/>
                  </a:lnTo>
                  <a:lnTo>
                    <a:pt x="912710" y="80010"/>
                  </a:lnTo>
                  <a:lnTo>
                    <a:pt x="912596" y="81534"/>
                  </a:lnTo>
                  <a:lnTo>
                    <a:pt x="912545" y="81991"/>
                  </a:lnTo>
                  <a:lnTo>
                    <a:pt x="918565" y="83058"/>
                  </a:lnTo>
                  <a:lnTo>
                    <a:pt x="918616" y="85217"/>
                  </a:lnTo>
                  <a:lnTo>
                    <a:pt x="916470" y="85852"/>
                  </a:lnTo>
                  <a:lnTo>
                    <a:pt x="915123" y="85090"/>
                  </a:lnTo>
                  <a:lnTo>
                    <a:pt x="917740" y="87503"/>
                  </a:lnTo>
                  <a:lnTo>
                    <a:pt x="919645" y="86360"/>
                  </a:lnTo>
                  <a:lnTo>
                    <a:pt x="919835" y="85852"/>
                  </a:lnTo>
                  <a:lnTo>
                    <a:pt x="922489" y="78994"/>
                  </a:lnTo>
                  <a:lnTo>
                    <a:pt x="925461" y="81026"/>
                  </a:lnTo>
                  <a:lnTo>
                    <a:pt x="928344" y="83578"/>
                  </a:lnTo>
                  <a:lnTo>
                    <a:pt x="928319" y="81788"/>
                  </a:lnTo>
                  <a:lnTo>
                    <a:pt x="932281" y="82931"/>
                  </a:lnTo>
                  <a:lnTo>
                    <a:pt x="932319" y="81788"/>
                  </a:lnTo>
                  <a:lnTo>
                    <a:pt x="932421" y="78994"/>
                  </a:lnTo>
                  <a:lnTo>
                    <a:pt x="932548" y="75311"/>
                  </a:lnTo>
                  <a:lnTo>
                    <a:pt x="934935" y="75057"/>
                  </a:lnTo>
                  <a:lnTo>
                    <a:pt x="933030" y="71120"/>
                  </a:lnTo>
                  <a:lnTo>
                    <a:pt x="936955" y="75184"/>
                  </a:lnTo>
                  <a:lnTo>
                    <a:pt x="935748" y="71120"/>
                  </a:lnTo>
                  <a:lnTo>
                    <a:pt x="935596" y="70612"/>
                  </a:lnTo>
                  <a:lnTo>
                    <a:pt x="933780" y="64516"/>
                  </a:lnTo>
                  <a:lnTo>
                    <a:pt x="937221" y="67564"/>
                  </a:lnTo>
                  <a:lnTo>
                    <a:pt x="936790" y="71374"/>
                  </a:lnTo>
                  <a:lnTo>
                    <a:pt x="936891" y="73914"/>
                  </a:lnTo>
                  <a:lnTo>
                    <a:pt x="937018" y="75692"/>
                  </a:lnTo>
                  <a:lnTo>
                    <a:pt x="937133" y="76835"/>
                  </a:lnTo>
                  <a:lnTo>
                    <a:pt x="937742" y="80899"/>
                  </a:lnTo>
                  <a:lnTo>
                    <a:pt x="938212" y="76835"/>
                  </a:lnTo>
                  <a:lnTo>
                    <a:pt x="940435" y="80391"/>
                  </a:lnTo>
                  <a:lnTo>
                    <a:pt x="941895" y="80391"/>
                  </a:lnTo>
                  <a:lnTo>
                    <a:pt x="941057" y="76835"/>
                  </a:lnTo>
                  <a:lnTo>
                    <a:pt x="940917" y="76200"/>
                  </a:lnTo>
                  <a:lnTo>
                    <a:pt x="944956" y="76454"/>
                  </a:lnTo>
                  <a:lnTo>
                    <a:pt x="944803" y="76200"/>
                  </a:lnTo>
                  <a:lnTo>
                    <a:pt x="942568" y="72517"/>
                  </a:lnTo>
                  <a:lnTo>
                    <a:pt x="942619" y="72263"/>
                  </a:lnTo>
                  <a:lnTo>
                    <a:pt x="945819" y="68961"/>
                  </a:lnTo>
                  <a:lnTo>
                    <a:pt x="947483" y="74549"/>
                  </a:lnTo>
                  <a:lnTo>
                    <a:pt x="949858" y="69342"/>
                  </a:lnTo>
                  <a:lnTo>
                    <a:pt x="949426" y="68961"/>
                  </a:lnTo>
                  <a:lnTo>
                    <a:pt x="948283" y="67945"/>
                  </a:lnTo>
                  <a:lnTo>
                    <a:pt x="952715" y="64897"/>
                  </a:lnTo>
                  <a:lnTo>
                    <a:pt x="951293" y="61976"/>
                  </a:lnTo>
                  <a:lnTo>
                    <a:pt x="954532" y="61595"/>
                  </a:lnTo>
                  <a:lnTo>
                    <a:pt x="956868" y="66421"/>
                  </a:lnTo>
                  <a:lnTo>
                    <a:pt x="956119" y="70993"/>
                  </a:lnTo>
                  <a:lnTo>
                    <a:pt x="954976" y="70612"/>
                  </a:lnTo>
                  <a:lnTo>
                    <a:pt x="953109" y="68834"/>
                  </a:lnTo>
                  <a:lnTo>
                    <a:pt x="953312" y="72390"/>
                  </a:lnTo>
                  <a:lnTo>
                    <a:pt x="959256" y="71374"/>
                  </a:lnTo>
                  <a:lnTo>
                    <a:pt x="960793" y="73533"/>
                  </a:lnTo>
                  <a:lnTo>
                    <a:pt x="962698" y="74422"/>
                  </a:lnTo>
                  <a:lnTo>
                    <a:pt x="963015" y="79248"/>
                  </a:lnTo>
                  <a:lnTo>
                    <a:pt x="964831" y="73660"/>
                  </a:lnTo>
                  <a:lnTo>
                    <a:pt x="968756" y="82931"/>
                  </a:lnTo>
                  <a:lnTo>
                    <a:pt x="969251" y="80518"/>
                  </a:lnTo>
                  <a:lnTo>
                    <a:pt x="970064" y="76454"/>
                  </a:lnTo>
                  <a:close/>
                </a:path>
                <a:path extrusionOk="0" h="125095" w="989964">
                  <a:moveTo>
                    <a:pt x="971257" y="58420"/>
                  </a:moveTo>
                  <a:lnTo>
                    <a:pt x="968006" y="53594"/>
                  </a:lnTo>
                  <a:lnTo>
                    <a:pt x="965352" y="51181"/>
                  </a:lnTo>
                  <a:lnTo>
                    <a:pt x="965822" y="57150"/>
                  </a:lnTo>
                  <a:lnTo>
                    <a:pt x="965758" y="58928"/>
                  </a:lnTo>
                  <a:lnTo>
                    <a:pt x="963891" y="61468"/>
                  </a:lnTo>
                  <a:lnTo>
                    <a:pt x="971257" y="58420"/>
                  </a:lnTo>
                  <a:close/>
                </a:path>
                <a:path extrusionOk="0" h="125095" w="989964">
                  <a:moveTo>
                    <a:pt x="973632" y="14351"/>
                  </a:moveTo>
                  <a:lnTo>
                    <a:pt x="972832" y="13589"/>
                  </a:lnTo>
                  <a:lnTo>
                    <a:pt x="973010" y="14693"/>
                  </a:lnTo>
                  <a:lnTo>
                    <a:pt x="973620" y="14478"/>
                  </a:lnTo>
                  <a:lnTo>
                    <a:pt x="973632" y="14351"/>
                  </a:lnTo>
                  <a:close/>
                </a:path>
                <a:path extrusionOk="0" h="125095" w="989964">
                  <a:moveTo>
                    <a:pt x="974420" y="33274"/>
                  </a:moveTo>
                  <a:lnTo>
                    <a:pt x="973734" y="35725"/>
                  </a:lnTo>
                  <a:lnTo>
                    <a:pt x="974102" y="35687"/>
                  </a:lnTo>
                  <a:lnTo>
                    <a:pt x="974420" y="33274"/>
                  </a:lnTo>
                  <a:close/>
                </a:path>
                <a:path extrusionOk="0" h="125095" w="989964">
                  <a:moveTo>
                    <a:pt x="975448" y="13843"/>
                  </a:moveTo>
                  <a:lnTo>
                    <a:pt x="973734" y="14439"/>
                  </a:lnTo>
                  <a:lnTo>
                    <a:pt x="974699" y="15367"/>
                  </a:lnTo>
                  <a:lnTo>
                    <a:pt x="975448" y="13843"/>
                  </a:lnTo>
                  <a:close/>
                </a:path>
                <a:path extrusionOk="0" h="125095" w="989964">
                  <a:moveTo>
                    <a:pt x="982941" y="32575"/>
                  </a:moveTo>
                  <a:lnTo>
                    <a:pt x="981240" y="32816"/>
                  </a:lnTo>
                  <a:lnTo>
                    <a:pt x="981392" y="33134"/>
                  </a:lnTo>
                  <a:lnTo>
                    <a:pt x="981875" y="33134"/>
                  </a:lnTo>
                  <a:lnTo>
                    <a:pt x="982941" y="32575"/>
                  </a:lnTo>
                  <a:close/>
                </a:path>
                <a:path extrusionOk="0" h="125095" w="989964">
                  <a:moveTo>
                    <a:pt x="984719" y="37134"/>
                  </a:moveTo>
                  <a:lnTo>
                    <a:pt x="984605" y="37287"/>
                  </a:lnTo>
                  <a:lnTo>
                    <a:pt x="984719" y="37134"/>
                  </a:lnTo>
                  <a:close/>
                </a:path>
                <a:path extrusionOk="0" h="125095" w="989964">
                  <a:moveTo>
                    <a:pt x="985520" y="22606"/>
                  </a:moveTo>
                  <a:lnTo>
                    <a:pt x="985075" y="22034"/>
                  </a:lnTo>
                  <a:lnTo>
                    <a:pt x="984961" y="22479"/>
                  </a:lnTo>
                  <a:lnTo>
                    <a:pt x="985520" y="22606"/>
                  </a:lnTo>
                  <a:close/>
                </a:path>
                <a:path extrusionOk="0" h="125095" w="989964">
                  <a:moveTo>
                    <a:pt x="985558" y="12319"/>
                  </a:moveTo>
                  <a:lnTo>
                    <a:pt x="984402" y="12065"/>
                  </a:lnTo>
                  <a:lnTo>
                    <a:pt x="985520" y="12357"/>
                  </a:lnTo>
                  <a:close/>
                </a:path>
                <a:path extrusionOk="0" h="125095" w="989964">
                  <a:moveTo>
                    <a:pt x="987336" y="22225"/>
                  </a:moveTo>
                  <a:lnTo>
                    <a:pt x="985520" y="22606"/>
                  </a:lnTo>
                  <a:lnTo>
                    <a:pt x="986777" y="24257"/>
                  </a:lnTo>
                  <a:lnTo>
                    <a:pt x="987336" y="22225"/>
                  </a:lnTo>
                  <a:close/>
                </a:path>
                <a:path extrusionOk="0" h="125095" w="989964">
                  <a:moveTo>
                    <a:pt x="989952" y="50165"/>
                  </a:moveTo>
                  <a:lnTo>
                    <a:pt x="987577" y="53340"/>
                  </a:lnTo>
                  <a:lnTo>
                    <a:pt x="987425" y="50800"/>
                  </a:lnTo>
                  <a:lnTo>
                    <a:pt x="987412" y="50546"/>
                  </a:lnTo>
                  <a:lnTo>
                    <a:pt x="987183" y="46482"/>
                  </a:lnTo>
                  <a:lnTo>
                    <a:pt x="984681" y="50546"/>
                  </a:lnTo>
                  <a:lnTo>
                    <a:pt x="985240" y="45466"/>
                  </a:lnTo>
                  <a:lnTo>
                    <a:pt x="986624" y="46228"/>
                  </a:lnTo>
                  <a:lnTo>
                    <a:pt x="986142" y="45466"/>
                  </a:lnTo>
                  <a:lnTo>
                    <a:pt x="984885" y="43434"/>
                  </a:lnTo>
                  <a:lnTo>
                    <a:pt x="984402" y="42672"/>
                  </a:lnTo>
                  <a:lnTo>
                    <a:pt x="982268" y="43434"/>
                  </a:lnTo>
                  <a:lnTo>
                    <a:pt x="981519" y="40386"/>
                  </a:lnTo>
                  <a:lnTo>
                    <a:pt x="981278" y="39370"/>
                  </a:lnTo>
                  <a:lnTo>
                    <a:pt x="983170" y="42418"/>
                  </a:lnTo>
                  <a:lnTo>
                    <a:pt x="983869" y="39370"/>
                  </a:lnTo>
                  <a:lnTo>
                    <a:pt x="983945" y="38989"/>
                  </a:lnTo>
                  <a:lnTo>
                    <a:pt x="984173" y="37973"/>
                  </a:lnTo>
                  <a:lnTo>
                    <a:pt x="984288" y="37719"/>
                  </a:lnTo>
                  <a:lnTo>
                    <a:pt x="984605" y="37211"/>
                  </a:lnTo>
                  <a:lnTo>
                    <a:pt x="982941" y="36068"/>
                  </a:lnTo>
                  <a:lnTo>
                    <a:pt x="979728" y="37211"/>
                  </a:lnTo>
                  <a:lnTo>
                    <a:pt x="978700" y="38989"/>
                  </a:lnTo>
                  <a:lnTo>
                    <a:pt x="978357" y="33147"/>
                  </a:lnTo>
                  <a:lnTo>
                    <a:pt x="981240" y="32766"/>
                  </a:lnTo>
                  <a:lnTo>
                    <a:pt x="980909" y="32131"/>
                  </a:lnTo>
                  <a:lnTo>
                    <a:pt x="980719" y="31750"/>
                  </a:lnTo>
                  <a:lnTo>
                    <a:pt x="982751" y="28321"/>
                  </a:lnTo>
                  <a:lnTo>
                    <a:pt x="983056" y="27813"/>
                  </a:lnTo>
                  <a:lnTo>
                    <a:pt x="979932" y="28321"/>
                  </a:lnTo>
                  <a:lnTo>
                    <a:pt x="981278" y="24003"/>
                  </a:lnTo>
                  <a:lnTo>
                    <a:pt x="982637" y="22606"/>
                  </a:lnTo>
                  <a:lnTo>
                    <a:pt x="984250" y="20955"/>
                  </a:lnTo>
                  <a:lnTo>
                    <a:pt x="985075" y="22034"/>
                  </a:lnTo>
                  <a:lnTo>
                    <a:pt x="985342" y="20955"/>
                  </a:lnTo>
                  <a:lnTo>
                    <a:pt x="985520" y="20320"/>
                  </a:lnTo>
                  <a:lnTo>
                    <a:pt x="985926" y="19304"/>
                  </a:lnTo>
                  <a:lnTo>
                    <a:pt x="986269" y="18415"/>
                  </a:lnTo>
                  <a:lnTo>
                    <a:pt x="988364" y="13081"/>
                  </a:lnTo>
                  <a:lnTo>
                    <a:pt x="985520" y="12357"/>
                  </a:lnTo>
                  <a:lnTo>
                    <a:pt x="982662" y="15240"/>
                  </a:lnTo>
                  <a:lnTo>
                    <a:pt x="982776" y="15621"/>
                  </a:lnTo>
                  <a:lnTo>
                    <a:pt x="984643" y="17653"/>
                  </a:lnTo>
                  <a:lnTo>
                    <a:pt x="983056" y="18415"/>
                  </a:lnTo>
                  <a:lnTo>
                    <a:pt x="981151" y="17183"/>
                  </a:lnTo>
                  <a:lnTo>
                    <a:pt x="981151" y="22606"/>
                  </a:lnTo>
                  <a:lnTo>
                    <a:pt x="974902" y="31242"/>
                  </a:lnTo>
                  <a:lnTo>
                    <a:pt x="976439" y="33401"/>
                  </a:lnTo>
                  <a:lnTo>
                    <a:pt x="977506" y="33261"/>
                  </a:lnTo>
                  <a:lnTo>
                    <a:pt x="972439" y="40386"/>
                  </a:lnTo>
                  <a:lnTo>
                    <a:pt x="973683" y="35941"/>
                  </a:lnTo>
                  <a:lnTo>
                    <a:pt x="973734" y="35725"/>
                  </a:lnTo>
                  <a:lnTo>
                    <a:pt x="971765" y="35941"/>
                  </a:lnTo>
                  <a:lnTo>
                    <a:pt x="970597" y="34417"/>
                  </a:lnTo>
                  <a:lnTo>
                    <a:pt x="970546" y="31242"/>
                  </a:lnTo>
                  <a:lnTo>
                    <a:pt x="971016" y="30988"/>
                  </a:lnTo>
                  <a:lnTo>
                    <a:pt x="973632" y="29591"/>
                  </a:lnTo>
                  <a:lnTo>
                    <a:pt x="973861" y="28956"/>
                  </a:lnTo>
                  <a:lnTo>
                    <a:pt x="974331" y="27686"/>
                  </a:lnTo>
                  <a:lnTo>
                    <a:pt x="974902" y="26162"/>
                  </a:lnTo>
                  <a:lnTo>
                    <a:pt x="981151" y="22606"/>
                  </a:lnTo>
                  <a:lnTo>
                    <a:pt x="981151" y="17183"/>
                  </a:lnTo>
                  <a:lnTo>
                    <a:pt x="980503" y="16764"/>
                  </a:lnTo>
                  <a:lnTo>
                    <a:pt x="978738" y="15621"/>
                  </a:lnTo>
                  <a:lnTo>
                    <a:pt x="980363" y="11811"/>
                  </a:lnTo>
                  <a:lnTo>
                    <a:pt x="978458" y="12954"/>
                  </a:lnTo>
                  <a:lnTo>
                    <a:pt x="974940" y="15875"/>
                  </a:lnTo>
                  <a:lnTo>
                    <a:pt x="973353" y="16764"/>
                  </a:lnTo>
                  <a:lnTo>
                    <a:pt x="973010" y="14693"/>
                  </a:lnTo>
                  <a:lnTo>
                    <a:pt x="969949" y="15748"/>
                  </a:lnTo>
                  <a:lnTo>
                    <a:pt x="971613" y="19304"/>
                  </a:lnTo>
                  <a:lnTo>
                    <a:pt x="967524" y="16891"/>
                  </a:lnTo>
                  <a:lnTo>
                    <a:pt x="965111" y="25146"/>
                  </a:lnTo>
                  <a:lnTo>
                    <a:pt x="961910" y="27686"/>
                  </a:lnTo>
                  <a:lnTo>
                    <a:pt x="961961" y="26670"/>
                  </a:lnTo>
                  <a:lnTo>
                    <a:pt x="962215" y="22352"/>
                  </a:lnTo>
                  <a:lnTo>
                    <a:pt x="962228" y="22225"/>
                  </a:lnTo>
                  <a:lnTo>
                    <a:pt x="963980" y="21894"/>
                  </a:lnTo>
                  <a:lnTo>
                    <a:pt x="962342" y="21463"/>
                  </a:lnTo>
                  <a:lnTo>
                    <a:pt x="961859" y="20447"/>
                  </a:lnTo>
                  <a:lnTo>
                    <a:pt x="961783" y="18542"/>
                  </a:lnTo>
                  <a:lnTo>
                    <a:pt x="961910" y="17526"/>
                  </a:lnTo>
                  <a:lnTo>
                    <a:pt x="959294" y="22352"/>
                  </a:lnTo>
                  <a:lnTo>
                    <a:pt x="958494" y="21717"/>
                  </a:lnTo>
                  <a:lnTo>
                    <a:pt x="958900" y="20662"/>
                  </a:lnTo>
                  <a:lnTo>
                    <a:pt x="954773" y="26162"/>
                  </a:lnTo>
                  <a:lnTo>
                    <a:pt x="956487" y="26809"/>
                  </a:lnTo>
                  <a:lnTo>
                    <a:pt x="956475" y="26670"/>
                  </a:lnTo>
                  <a:lnTo>
                    <a:pt x="959650" y="27178"/>
                  </a:lnTo>
                  <a:lnTo>
                    <a:pt x="961224" y="30416"/>
                  </a:lnTo>
                  <a:lnTo>
                    <a:pt x="962291" y="28956"/>
                  </a:lnTo>
                  <a:lnTo>
                    <a:pt x="963676" y="32512"/>
                  </a:lnTo>
                  <a:lnTo>
                    <a:pt x="965911" y="30988"/>
                  </a:lnTo>
                  <a:lnTo>
                    <a:pt x="967968" y="38354"/>
                  </a:lnTo>
                  <a:lnTo>
                    <a:pt x="971537" y="46736"/>
                  </a:lnTo>
                  <a:lnTo>
                    <a:pt x="971499" y="47371"/>
                  </a:lnTo>
                  <a:lnTo>
                    <a:pt x="969238" y="53086"/>
                  </a:lnTo>
                  <a:lnTo>
                    <a:pt x="972515" y="54864"/>
                  </a:lnTo>
                  <a:lnTo>
                    <a:pt x="973556" y="50927"/>
                  </a:lnTo>
                  <a:lnTo>
                    <a:pt x="976477" y="50800"/>
                  </a:lnTo>
                  <a:lnTo>
                    <a:pt x="978420" y="56896"/>
                  </a:lnTo>
                  <a:lnTo>
                    <a:pt x="975728" y="57404"/>
                  </a:lnTo>
                  <a:lnTo>
                    <a:pt x="976210" y="63500"/>
                  </a:lnTo>
                  <a:lnTo>
                    <a:pt x="978306" y="62865"/>
                  </a:lnTo>
                  <a:lnTo>
                    <a:pt x="980833" y="60325"/>
                  </a:lnTo>
                  <a:lnTo>
                    <a:pt x="980897" y="60071"/>
                  </a:lnTo>
                  <a:lnTo>
                    <a:pt x="979297" y="56642"/>
                  </a:lnTo>
                  <a:lnTo>
                    <a:pt x="983411" y="59055"/>
                  </a:lnTo>
                  <a:lnTo>
                    <a:pt x="983538" y="60452"/>
                  </a:lnTo>
                  <a:lnTo>
                    <a:pt x="982103" y="60452"/>
                  </a:lnTo>
                  <a:lnTo>
                    <a:pt x="981506" y="60325"/>
                  </a:lnTo>
                  <a:lnTo>
                    <a:pt x="983132" y="61595"/>
                  </a:lnTo>
                  <a:lnTo>
                    <a:pt x="984250" y="60452"/>
                  </a:lnTo>
                  <a:lnTo>
                    <a:pt x="986104" y="58547"/>
                  </a:lnTo>
                  <a:lnTo>
                    <a:pt x="986472" y="57531"/>
                  </a:lnTo>
                  <a:lnTo>
                    <a:pt x="986942" y="56261"/>
                  </a:lnTo>
                  <a:lnTo>
                    <a:pt x="985634" y="57531"/>
                  </a:lnTo>
                  <a:lnTo>
                    <a:pt x="985215" y="56642"/>
                  </a:lnTo>
                  <a:lnTo>
                    <a:pt x="985151" y="56515"/>
                  </a:lnTo>
                  <a:lnTo>
                    <a:pt x="988288" y="53340"/>
                  </a:lnTo>
                  <a:lnTo>
                    <a:pt x="989787" y="51816"/>
                  </a:lnTo>
                  <a:lnTo>
                    <a:pt x="989952" y="50165"/>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grpSp>
      <p:sp>
        <p:nvSpPr>
          <p:cNvPr id="3821" name="Google Shape;3821;g2b5c250f245_0_726"/>
          <p:cNvSpPr txBox="1"/>
          <p:nvPr>
            <p:ph type="title"/>
          </p:nvPr>
        </p:nvSpPr>
        <p:spPr>
          <a:xfrm>
            <a:off x="1077335" y="790038"/>
            <a:ext cx="4563300" cy="701100"/>
          </a:xfrm>
          <a:prstGeom prst="rect">
            <a:avLst/>
          </a:prstGeom>
          <a:noFill/>
          <a:ln>
            <a:noFill/>
          </a:ln>
        </p:spPr>
        <p:txBody>
          <a:bodyPr anchorCtr="0" anchor="t" bIns="0" lIns="0" spcFirstLastPara="1" rIns="0" wrap="square" tIns="8475">
            <a:spAutoFit/>
          </a:bodyPr>
          <a:lstStyle/>
          <a:p>
            <a:pPr indent="0" lvl="0" marL="0" marR="38100" rtl="0" algn="ctr">
              <a:lnSpc>
                <a:spcPct val="100000"/>
              </a:lnSpc>
              <a:spcBef>
                <a:spcPts val="0"/>
              </a:spcBef>
              <a:spcAft>
                <a:spcPts val="0"/>
              </a:spcAft>
              <a:buSzPts val="900"/>
              <a:buNone/>
            </a:pPr>
            <a:r>
              <a:rPr b="1" lang="en-US" sz="4500">
                <a:latin typeface="Arial"/>
                <a:ea typeface="Arial"/>
                <a:cs typeface="Arial"/>
                <a:sym typeface="Arial"/>
              </a:rPr>
              <a:t>Event Planning</a:t>
            </a:r>
            <a:endParaRPr sz="4500">
              <a:latin typeface="Arial"/>
              <a:ea typeface="Arial"/>
              <a:cs typeface="Arial"/>
              <a:sym typeface="Arial"/>
            </a:endParaRPr>
          </a:p>
        </p:txBody>
      </p:sp>
      <p:sp>
        <p:nvSpPr>
          <p:cNvPr id="3822" name="Google Shape;3822;g2b5c250f245_0_726"/>
          <p:cNvSpPr/>
          <p:nvPr/>
        </p:nvSpPr>
        <p:spPr>
          <a:xfrm>
            <a:off x="2505922" y="5401606"/>
            <a:ext cx="467520" cy="91978"/>
          </a:xfrm>
          <a:custGeom>
            <a:rect b="b" l="l" r="r" t="t"/>
            <a:pathLst>
              <a:path extrusionOk="0" h="137795" w="700404">
                <a:moveTo>
                  <a:pt x="42087" y="106172"/>
                </a:moveTo>
                <a:lnTo>
                  <a:pt x="41795" y="104140"/>
                </a:lnTo>
                <a:lnTo>
                  <a:pt x="41160" y="104902"/>
                </a:lnTo>
                <a:lnTo>
                  <a:pt x="42087" y="106172"/>
                </a:lnTo>
                <a:close/>
              </a:path>
              <a:path extrusionOk="0" h="137795" w="700404">
                <a:moveTo>
                  <a:pt x="43294" y="106680"/>
                </a:moveTo>
                <a:lnTo>
                  <a:pt x="42468" y="106680"/>
                </a:lnTo>
                <a:lnTo>
                  <a:pt x="42087" y="106172"/>
                </a:lnTo>
                <a:lnTo>
                  <a:pt x="42341" y="107950"/>
                </a:lnTo>
                <a:lnTo>
                  <a:pt x="43294" y="106680"/>
                </a:lnTo>
                <a:close/>
              </a:path>
              <a:path extrusionOk="0" h="137795" w="700404">
                <a:moveTo>
                  <a:pt x="46659" y="115570"/>
                </a:moveTo>
                <a:lnTo>
                  <a:pt x="46113" y="111760"/>
                </a:lnTo>
                <a:lnTo>
                  <a:pt x="44361" y="111760"/>
                </a:lnTo>
                <a:lnTo>
                  <a:pt x="46659" y="115570"/>
                </a:lnTo>
                <a:close/>
              </a:path>
              <a:path extrusionOk="0" h="137795" w="700404">
                <a:moveTo>
                  <a:pt x="48247" y="111760"/>
                </a:moveTo>
                <a:lnTo>
                  <a:pt x="46024" y="111112"/>
                </a:lnTo>
                <a:lnTo>
                  <a:pt x="46113" y="111760"/>
                </a:lnTo>
                <a:lnTo>
                  <a:pt x="48247" y="111760"/>
                </a:lnTo>
                <a:close/>
              </a:path>
              <a:path extrusionOk="0" h="137795" w="700404">
                <a:moveTo>
                  <a:pt x="62534" y="115074"/>
                </a:moveTo>
                <a:lnTo>
                  <a:pt x="61518" y="115570"/>
                </a:lnTo>
                <a:lnTo>
                  <a:pt x="62509" y="115570"/>
                </a:lnTo>
                <a:lnTo>
                  <a:pt x="62534" y="115074"/>
                </a:lnTo>
                <a:close/>
              </a:path>
              <a:path extrusionOk="0" h="137795" w="700404">
                <a:moveTo>
                  <a:pt x="90868" y="67310"/>
                </a:moveTo>
                <a:lnTo>
                  <a:pt x="90512" y="67310"/>
                </a:lnTo>
                <a:lnTo>
                  <a:pt x="90868" y="67310"/>
                </a:lnTo>
                <a:close/>
              </a:path>
              <a:path extrusionOk="0" h="137795" w="700404">
                <a:moveTo>
                  <a:pt x="107823" y="132054"/>
                </a:moveTo>
                <a:lnTo>
                  <a:pt x="107657" y="132842"/>
                </a:lnTo>
                <a:lnTo>
                  <a:pt x="107657" y="133362"/>
                </a:lnTo>
                <a:lnTo>
                  <a:pt x="107746" y="132842"/>
                </a:lnTo>
                <a:lnTo>
                  <a:pt x="107823" y="132054"/>
                </a:lnTo>
                <a:close/>
              </a:path>
              <a:path extrusionOk="0" h="137795" w="700404">
                <a:moveTo>
                  <a:pt x="128536" y="128270"/>
                </a:moveTo>
                <a:lnTo>
                  <a:pt x="127431" y="124460"/>
                </a:lnTo>
                <a:lnTo>
                  <a:pt x="127546" y="123190"/>
                </a:lnTo>
                <a:lnTo>
                  <a:pt x="93980" y="123190"/>
                </a:lnTo>
                <a:lnTo>
                  <a:pt x="93954" y="125730"/>
                </a:lnTo>
                <a:lnTo>
                  <a:pt x="92456" y="125730"/>
                </a:lnTo>
                <a:lnTo>
                  <a:pt x="92329" y="128270"/>
                </a:lnTo>
                <a:lnTo>
                  <a:pt x="94742" y="127000"/>
                </a:lnTo>
                <a:lnTo>
                  <a:pt x="98132" y="129540"/>
                </a:lnTo>
                <a:lnTo>
                  <a:pt x="101473" y="130810"/>
                </a:lnTo>
                <a:lnTo>
                  <a:pt x="103174" y="127000"/>
                </a:lnTo>
                <a:lnTo>
                  <a:pt x="103746" y="125730"/>
                </a:lnTo>
                <a:lnTo>
                  <a:pt x="105206" y="128270"/>
                </a:lnTo>
                <a:lnTo>
                  <a:pt x="107975" y="128270"/>
                </a:lnTo>
                <a:lnTo>
                  <a:pt x="107823" y="130810"/>
                </a:lnTo>
                <a:lnTo>
                  <a:pt x="108813" y="127000"/>
                </a:lnTo>
                <a:lnTo>
                  <a:pt x="114007" y="132080"/>
                </a:lnTo>
                <a:lnTo>
                  <a:pt x="115671" y="129540"/>
                </a:lnTo>
                <a:lnTo>
                  <a:pt x="115506" y="130810"/>
                </a:lnTo>
                <a:lnTo>
                  <a:pt x="117373" y="133350"/>
                </a:lnTo>
                <a:lnTo>
                  <a:pt x="118681" y="132080"/>
                </a:lnTo>
                <a:lnTo>
                  <a:pt x="116776" y="130810"/>
                </a:lnTo>
                <a:lnTo>
                  <a:pt x="117309" y="129540"/>
                </a:lnTo>
                <a:lnTo>
                  <a:pt x="118402" y="127000"/>
                </a:lnTo>
                <a:lnTo>
                  <a:pt x="118948" y="125730"/>
                </a:lnTo>
                <a:lnTo>
                  <a:pt x="120738" y="129540"/>
                </a:lnTo>
                <a:lnTo>
                  <a:pt x="125171" y="125730"/>
                </a:lnTo>
                <a:lnTo>
                  <a:pt x="126161" y="132080"/>
                </a:lnTo>
                <a:lnTo>
                  <a:pt x="128536" y="128270"/>
                </a:lnTo>
                <a:close/>
              </a:path>
              <a:path extrusionOk="0" h="137795" w="700404">
                <a:moveTo>
                  <a:pt x="134874" y="135966"/>
                </a:moveTo>
                <a:lnTo>
                  <a:pt x="134239" y="136359"/>
                </a:lnTo>
                <a:lnTo>
                  <a:pt x="133731" y="136880"/>
                </a:lnTo>
                <a:lnTo>
                  <a:pt x="133451" y="137629"/>
                </a:lnTo>
                <a:lnTo>
                  <a:pt x="134366" y="137274"/>
                </a:lnTo>
                <a:lnTo>
                  <a:pt x="134759" y="136639"/>
                </a:lnTo>
                <a:lnTo>
                  <a:pt x="134874" y="135966"/>
                </a:lnTo>
                <a:close/>
              </a:path>
              <a:path extrusionOk="0" h="137795" w="700404">
                <a:moveTo>
                  <a:pt x="135191" y="133350"/>
                </a:moveTo>
                <a:lnTo>
                  <a:pt x="134429" y="132270"/>
                </a:lnTo>
                <a:lnTo>
                  <a:pt x="133731" y="133350"/>
                </a:lnTo>
                <a:lnTo>
                  <a:pt x="135191" y="133350"/>
                </a:lnTo>
                <a:close/>
              </a:path>
              <a:path extrusionOk="0" h="137795" w="700404">
                <a:moveTo>
                  <a:pt x="137833" y="131800"/>
                </a:moveTo>
                <a:lnTo>
                  <a:pt x="136817" y="132080"/>
                </a:lnTo>
                <a:lnTo>
                  <a:pt x="137350" y="132765"/>
                </a:lnTo>
                <a:lnTo>
                  <a:pt x="137833" y="131800"/>
                </a:lnTo>
                <a:close/>
              </a:path>
              <a:path extrusionOk="0" h="137795" w="700404">
                <a:moveTo>
                  <a:pt x="139827" y="135890"/>
                </a:moveTo>
                <a:lnTo>
                  <a:pt x="138823" y="134620"/>
                </a:lnTo>
                <a:lnTo>
                  <a:pt x="137350" y="132765"/>
                </a:lnTo>
                <a:lnTo>
                  <a:pt x="137058" y="133350"/>
                </a:lnTo>
                <a:lnTo>
                  <a:pt x="135191" y="133350"/>
                </a:lnTo>
                <a:lnTo>
                  <a:pt x="134874" y="135890"/>
                </a:lnTo>
                <a:lnTo>
                  <a:pt x="136144" y="134620"/>
                </a:lnTo>
                <a:lnTo>
                  <a:pt x="137922" y="134620"/>
                </a:lnTo>
                <a:lnTo>
                  <a:pt x="139827" y="135890"/>
                </a:lnTo>
                <a:close/>
              </a:path>
              <a:path extrusionOk="0" h="137795" w="700404">
                <a:moveTo>
                  <a:pt x="141414" y="130810"/>
                </a:moveTo>
                <a:lnTo>
                  <a:pt x="139585" y="128270"/>
                </a:lnTo>
                <a:lnTo>
                  <a:pt x="137833" y="131800"/>
                </a:lnTo>
                <a:lnTo>
                  <a:pt x="141414" y="130810"/>
                </a:lnTo>
                <a:close/>
              </a:path>
              <a:path extrusionOk="0" h="137795" w="700404">
                <a:moveTo>
                  <a:pt x="260324" y="131025"/>
                </a:moveTo>
                <a:lnTo>
                  <a:pt x="259930" y="131343"/>
                </a:lnTo>
                <a:lnTo>
                  <a:pt x="259651" y="131851"/>
                </a:lnTo>
                <a:lnTo>
                  <a:pt x="259727" y="132600"/>
                </a:lnTo>
                <a:lnTo>
                  <a:pt x="260045" y="132092"/>
                </a:lnTo>
                <a:lnTo>
                  <a:pt x="260248" y="131533"/>
                </a:lnTo>
                <a:lnTo>
                  <a:pt x="260324" y="131025"/>
                </a:lnTo>
                <a:close/>
              </a:path>
              <a:path extrusionOk="0" h="137795" w="700404">
                <a:moveTo>
                  <a:pt x="290131" y="113411"/>
                </a:moveTo>
                <a:lnTo>
                  <a:pt x="288493" y="113030"/>
                </a:lnTo>
                <a:lnTo>
                  <a:pt x="287426" y="114300"/>
                </a:lnTo>
                <a:lnTo>
                  <a:pt x="290131" y="113411"/>
                </a:lnTo>
                <a:close/>
              </a:path>
              <a:path extrusionOk="0" h="137795" w="700404">
                <a:moveTo>
                  <a:pt x="294081" y="114300"/>
                </a:moveTo>
                <a:lnTo>
                  <a:pt x="292709" y="112560"/>
                </a:lnTo>
                <a:lnTo>
                  <a:pt x="290131" y="113411"/>
                </a:lnTo>
                <a:lnTo>
                  <a:pt x="294081" y="114300"/>
                </a:lnTo>
                <a:close/>
              </a:path>
              <a:path extrusionOk="0" h="137795" w="700404">
                <a:moveTo>
                  <a:pt x="295033" y="36766"/>
                </a:moveTo>
                <a:lnTo>
                  <a:pt x="294551" y="34290"/>
                </a:lnTo>
                <a:lnTo>
                  <a:pt x="292963" y="35560"/>
                </a:lnTo>
                <a:lnTo>
                  <a:pt x="295033" y="36766"/>
                </a:lnTo>
                <a:close/>
              </a:path>
              <a:path extrusionOk="0" h="137795" w="700404">
                <a:moveTo>
                  <a:pt x="297878" y="125730"/>
                </a:moveTo>
                <a:lnTo>
                  <a:pt x="297307" y="124409"/>
                </a:lnTo>
                <a:lnTo>
                  <a:pt x="296011" y="125730"/>
                </a:lnTo>
                <a:lnTo>
                  <a:pt x="297878" y="125730"/>
                </a:lnTo>
                <a:close/>
              </a:path>
              <a:path extrusionOk="0" h="137795" w="700404">
                <a:moveTo>
                  <a:pt x="302196" y="119380"/>
                </a:moveTo>
                <a:lnTo>
                  <a:pt x="298119" y="118110"/>
                </a:lnTo>
                <a:lnTo>
                  <a:pt x="297992" y="123190"/>
                </a:lnTo>
                <a:lnTo>
                  <a:pt x="296138" y="120650"/>
                </a:lnTo>
                <a:lnTo>
                  <a:pt x="294944" y="124460"/>
                </a:lnTo>
                <a:lnTo>
                  <a:pt x="293128" y="124460"/>
                </a:lnTo>
                <a:lnTo>
                  <a:pt x="292011" y="123190"/>
                </a:lnTo>
                <a:lnTo>
                  <a:pt x="293243" y="123190"/>
                </a:lnTo>
                <a:lnTo>
                  <a:pt x="293916" y="121920"/>
                </a:lnTo>
                <a:lnTo>
                  <a:pt x="290588" y="123190"/>
                </a:lnTo>
                <a:lnTo>
                  <a:pt x="287820" y="120650"/>
                </a:lnTo>
                <a:lnTo>
                  <a:pt x="285559" y="125730"/>
                </a:lnTo>
                <a:lnTo>
                  <a:pt x="290271" y="129540"/>
                </a:lnTo>
                <a:lnTo>
                  <a:pt x="295465" y="124460"/>
                </a:lnTo>
                <a:lnTo>
                  <a:pt x="296773" y="123190"/>
                </a:lnTo>
                <a:lnTo>
                  <a:pt x="297307" y="124409"/>
                </a:lnTo>
                <a:lnTo>
                  <a:pt x="302196" y="119380"/>
                </a:lnTo>
                <a:close/>
              </a:path>
              <a:path extrusionOk="0" h="137795" w="700404">
                <a:moveTo>
                  <a:pt x="307911" y="31394"/>
                </a:moveTo>
                <a:lnTo>
                  <a:pt x="306514" y="29210"/>
                </a:lnTo>
                <a:lnTo>
                  <a:pt x="306984" y="31597"/>
                </a:lnTo>
                <a:lnTo>
                  <a:pt x="307911" y="31394"/>
                </a:lnTo>
                <a:close/>
              </a:path>
              <a:path extrusionOk="0" h="137795" w="700404">
                <a:moveTo>
                  <a:pt x="313880" y="34290"/>
                </a:moveTo>
                <a:lnTo>
                  <a:pt x="311353" y="30607"/>
                </a:lnTo>
                <a:lnTo>
                  <a:pt x="307911" y="31394"/>
                </a:lnTo>
                <a:lnTo>
                  <a:pt x="308965" y="33020"/>
                </a:lnTo>
                <a:lnTo>
                  <a:pt x="308571" y="33020"/>
                </a:lnTo>
                <a:lnTo>
                  <a:pt x="313880" y="34290"/>
                </a:lnTo>
                <a:close/>
              </a:path>
              <a:path extrusionOk="0" h="137795" w="700404">
                <a:moveTo>
                  <a:pt x="315899" y="27940"/>
                </a:moveTo>
                <a:lnTo>
                  <a:pt x="311264" y="30480"/>
                </a:lnTo>
                <a:lnTo>
                  <a:pt x="311353" y="30607"/>
                </a:lnTo>
                <a:lnTo>
                  <a:pt x="311861" y="30480"/>
                </a:lnTo>
                <a:lnTo>
                  <a:pt x="315899" y="27940"/>
                </a:lnTo>
                <a:close/>
              </a:path>
              <a:path extrusionOk="0" h="137795" w="700404">
                <a:moveTo>
                  <a:pt x="319874" y="115506"/>
                </a:moveTo>
                <a:lnTo>
                  <a:pt x="319747" y="115570"/>
                </a:lnTo>
                <a:lnTo>
                  <a:pt x="319874" y="115506"/>
                </a:lnTo>
                <a:close/>
              </a:path>
              <a:path extrusionOk="0" h="137795" w="700404">
                <a:moveTo>
                  <a:pt x="320332" y="123190"/>
                </a:moveTo>
                <a:lnTo>
                  <a:pt x="318795" y="119380"/>
                </a:lnTo>
                <a:lnTo>
                  <a:pt x="318465" y="119799"/>
                </a:lnTo>
                <a:lnTo>
                  <a:pt x="320332" y="123190"/>
                </a:lnTo>
                <a:close/>
              </a:path>
              <a:path extrusionOk="0" h="137795" w="700404">
                <a:moveTo>
                  <a:pt x="321449" y="116840"/>
                </a:moveTo>
                <a:lnTo>
                  <a:pt x="319824" y="115633"/>
                </a:lnTo>
                <a:lnTo>
                  <a:pt x="318668" y="118110"/>
                </a:lnTo>
                <a:lnTo>
                  <a:pt x="315506" y="120650"/>
                </a:lnTo>
                <a:lnTo>
                  <a:pt x="315861" y="123190"/>
                </a:lnTo>
                <a:lnTo>
                  <a:pt x="318465" y="119799"/>
                </a:lnTo>
                <a:lnTo>
                  <a:pt x="318236" y="119380"/>
                </a:lnTo>
                <a:lnTo>
                  <a:pt x="321449" y="116840"/>
                </a:lnTo>
                <a:close/>
              </a:path>
              <a:path extrusionOk="0" h="137795" w="700404">
                <a:moveTo>
                  <a:pt x="349770" y="115938"/>
                </a:moveTo>
                <a:lnTo>
                  <a:pt x="349732" y="115265"/>
                </a:lnTo>
                <a:lnTo>
                  <a:pt x="349491" y="115697"/>
                </a:lnTo>
                <a:lnTo>
                  <a:pt x="349250" y="116217"/>
                </a:lnTo>
                <a:lnTo>
                  <a:pt x="349173" y="116967"/>
                </a:lnTo>
                <a:lnTo>
                  <a:pt x="349377" y="116738"/>
                </a:lnTo>
                <a:lnTo>
                  <a:pt x="349770" y="115938"/>
                </a:lnTo>
                <a:close/>
              </a:path>
              <a:path extrusionOk="0" h="137795" w="700404">
                <a:moveTo>
                  <a:pt x="354761" y="26670"/>
                </a:moveTo>
                <a:lnTo>
                  <a:pt x="353771" y="26670"/>
                </a:lnTo>
                <a:lnTo>
                  <a:pt x="353758" y="26873"/>
                </a:lnTo>
                <a:lnTo>
                  <a:pt x="354761" y="26670"/>
                </a:lnTo>
                <a:close/>
              </a:path>
              <a:path extrusionOk="0" h="137795" w="700404">
                <a:moveTo>
                  <a:pt x="367855" y="108597"/>
                </a:moveTo>
                <a:lnTo>
                  <a:pt x="366763" y="109220"/>
                </a:lnTo>
                <a:lnTo>
                  <a:pt x="367334" y="110299"/>
                </a:lnTo>
                <a:lnTo>
                  <a:pt x="367855" y="108597"/>
                </a:lnTo>
                <a:close/>
              </a:path>
              <a:path extrusionOk="0" h="137795" w="700404">
                <a:moveTo>
                  <a:pt x="371944" y="101117"/>
                </a:moveTo>
                <a:lnTo>
                  <a:pt x="369849" y="101600"/>
                </a:lnTo>
                <a:lnTo>
                  <a:pt x="369989" y="102120"/>
                </a:lnTo>
                <a:lnTo>
                  <a:pt x="371944" y="101117"/>
                </a:lnTo>
                <a:close/>
              </a:path>
              <a:path extrusionOk="0" h="137795" w="700404">
                <a:moveTo>
                  <a:pt x="374332" y="114300"/>
                </a:moveTo>
                <a:lnTo>
                  <a:pt x="373430" y="110490"/>
                </a:lnTo>
                <a:lnTo>
                  <a:pt x="372821" y="107950"/>
                </a:lnTo>
                <a:lnTo>
                  <a:pt x="370738" y="106934"/>
                </a:lnTo>
                <a:lnTo>
                  <a:pt x="371157" y="106680"/>
                </a:lnTo>
                <a:lnTo>
                  <a:pt x="369989" y="102120"/>
                </a:lnTo>
                <a:lnTo>
                  <a:pt x="366052" y="104140"/>
                </a:lnTo>
                <a:lnTo>
                  <a:pt x="368820" y="105410"/>
                </a:lnTo>
                <a:lnTo>
                  <a:pt x="367855" y="108597"/>
                </a:lnTo>
                <a:lnTo>
                  <a:pt x="370103" y="107289"/>
                </a:lnTo>
                <a:lnTo>
                  <a:pt x="368782" y="113030"/>
                </a:lnTo>
                <a:lnTo>
                  <a:pt x="367436" y="110490"/>
                </a:lnTo>
                <a:lnTo>
                  <a:pt x="367334" y="110299"/>
                </a:lnTo>
                <a:lnTo>
                  <a:pt x="367271" y="110490"/>
                </a:lnTo>
                <a:lnTo>
                  <a:pt x="364070" y="105410"/>
                </a:lnTo>
                <a:lnTo>
                  <a:pt x="363905" y="111760"/>
                </a:lnTo>
                <a:lnTo>
                  <a:pt x="366915" y="116840"/>
                </a:lnTo>
                <a:lnTo>
                  <a:pt x="369062" y="113030"/>
                </a:lnTo>
                <a:lnTo>
                  <a:pt x="371868" y="118110"/>
                </a:lnTo>
                <a:lnTo>
                  <a:pt x="373456" y="118110"/>
                </a:lnTo>
                <a:lnTo>
                  <a:pt x="371640" y="115633"/>
                </a:lnTo>
                <a:lnTo>
                  <a:pt x="371678" y="110490"/>
                </a:lnTo>
                <a:lnTo>
                  <a:pt x="373456" y="114300"/>
                </a:lnTo>
                <a:lnTo>
                  <a:pt x="374332" y="114300"/>
                </a:lnTo>
                <a:close/>
              </a:path>
              <a:path extrusionOk="0" h="137795" w="700404">
                <a:moveTo>
                  <a:pt x="377113" y="101117"/>
                </a:moveTo>
                <a:lnTo>
                  <a:pt x="375335" y="101117"/>
                </a:lnTo>
                <a:lnTo>
                  <a:pt x="375589" y="102870"/>
                </a:lnTo>
                <a:lnTo>
                  <a:pt x="374243" y="101600"/>
                </a:lnTo>
                <a:lnTo>
                  <a:pt x="373773" y="104140"/>
                </a:lnTo>
                <a:lnTo>
                  <a:pt x="375716" y="105410"/>
                </a:lnTo>
                <a:lnTo>
                  <a:pt x="376542" y="102870"/>
                </a:lnTo>
                <a:lnTo>
                  <a:pt x="377113" y="101117"/>
                </a:lnTo>
                <a:close/>
              </a:path>
              <a:path extrusionOk="0" h="137795" w="700404">
                <a:moveTo>
                  <a:pt x="389940" y="102870"/>
                </a:moveTo>
                <a:lnTo>
                  <a:pt x="386969" y="102870"/>
                </a:lnTo>
                <a:lnTo>
                  <a:pt x="386842" y="101117"/>
                </a:lnTo>
                <a:lnTo>
                  <a:pt x="379285" y="101117"/>
                </a:lnTo>
                <a:lnTo>
                  <a:pt x="380466" y="101600"/>
                </a:lnTo>
                <a:lnTo>
                  <a:pt x="376186" y="106680"/>
                </a:lnTo>
                <a:lnTo>
                  <a:pt x="378561" y="110490"/>
                </a:lnTo>
                <a:lnTo>
                  <a:pt x="379907" y="105410"/>
                </a:lnTo>
                <a:lnTo>
                  <a:pt x="381342" y="105410"/>
                </a:lnTo>
                <a:lnTo>
                  <a:pt x="380860" y="107950"/>
                </a:lnTo>
                <a:lnTo>
                  <a:pt x="381457" y="107950"/>
                </a:lnTo>
                <a:lnTo>
                  <a:pt x="383438" y="109220"/>
                </a:lnTo>
                <a:lnTo>
                  <a:pt x="381825" y="105410"/>
                </a:lnTo>
                <a:lnTo>
                  <a:pt x="380746" y="102870"/>
                </a:lnTo>
                <a:lnTo>
                  <a:pt x="383908" y="104140"/>
                </a:lnTo>
                <a:lnTo>
                  <a:pt x="384390" y="104140"/>
                </a:lnTo>
                <a:lnTo>
                  <a:pt x="385495" y="105410"/>
                </a:lnTo>
                <a:lnTo>
                  <a:pt x="385102" y="106680"/>
                </a:lnTo>
                <a:lnTo>
                  <a:pt x="388670" y="106680"/>
                </a:lnTo>
                <a:lnTo>
                  <a:pt x="386727" y="105410"/>
                </a:lnTo>
                <a:lnTo>
                  <a:pt x="389940" y="102870"/>
                </a:lnTo>
                <a:close/>
              </a:path>
              <a:path extrusionOk="0" h="137795" w="700404">
                <a:moveTo>
                  <a:pt x="402844" y="104140"/>
                </a:moveTo>
                <a:lnTo>
                  <a:pt x="401739" y="104140"/>
                </a:lnTo>
                <a:lnTo>
                  <a:pt x="402285" y="105384"/>
                </a:lnTo>
                <a:lnTo>
                  <a:pt x="402844" y="104140"/>
                </a:lnTo>
                <a:close/>
              </a:path>
              <a:path extrusionOk="0" h="137795" w="700404">
                <a:moveTo>
                  <a:pt x="403999" y="109220"/>
                </a:moveTo>
                <a:lnTo>
                  <a:pt x="402285" y="105384"/>
                </a:lnTo>
                <a:lnTo>
                  <a:pt x="401701" y="106680"/>
                </a:lnTo>
                <a:lnTo>
                  <a:pt x="400913" y="109220"/>
                </a:lnTo>
                <a:lnTo>
                  <a:pt x="403999" y="109220"/>
                </a:lnTo>
                <a:close/>
              </a:path>
              <a:path extrusionOk="0" h="137795" w="700404">
                <a:moveTo>
                  <a:pt x="411645" y="110286"/>
                </a:moveTo>
                <a:lnTo>
                  <a:pt x="411518" y="109804"/>
                </a:lnTo>
                <a:lnTo>
                  <a:pt x="411480" y="109334"/>
                </a:lnTo>
                <a:lnTo>
                  <a:pt x="411441" y="108889"/>
                </a:lnTo>
                <a:lnTo>
                  <a:pt x="411403" y="109207"/>
                </a:lnTo>
                <a:lnTo>
                  <a:pt x="411441" y="109651"/>
                </a:lnTo>
                <a:lnTo>
                  <a:pt x="411645" y="110286"/>
                </a:lnTo>
                <a:close/>
              </a:path>
              <a:path extrusionOk="0" h="137795" w="700404">
                <a:moveTo>
                  <a:pt x="414693" y="109220"/>
                </a:moveTo>
                <a:lnTo>
                  <a:pt x="414210" y="107950"/>
                </a:lnTo>
                <a:lnTo>
                  <a:pt x="414693" y="109220"/>
                </a:lnTo>
                <a:close/>
              </a:path>
              <a:path extrusionOk="0" h="137795" w="700404">
                <a:moveTo>
                  <a:pt x="433197" y="104025"/>
                </a:moveTo>
                <a:lnTo>
                  <a:pt x="432041" y="100330"/>
                </a:lnTo>
                <a:lnTo>
                  <a:pt x="428561" y="102870"/>
                </a:lnTo>
                <a:lnTo>
                  <a:pt x="432600" y="104140"/>
                </a:lnTo>
                <a:lnTo>
                  <a:pt x="433197" y="104025"/>
                </a:lnTo>
                <a:close/>
              </a:path>
              <a:path extrusionOk="0" h="137795" w="700404">
                <a:moveTo>
                  <a:pt x="433527" y="103962"/>
                </a:moveTo>
                <a:lnTo>
                  <a:pt x="433197" y="104025"/>
                </a:lnTo>
                <a:lnTo>
                  <a:pt x="433527" y="103962"/>
                </a:lnTo>
                <a:close/>
              </a:path>
              <a:path extrusionOk="0" h="137795" w="700404">
                <a:moveTo>
                  <a:pt x="455904" y="100139"/>
                </a:moveTo>
                <a:lnTo>
                  <a:pt x="455536" y="100330"/>
                </a:lnTo>
                <a:lnTo>
                  <a:pt x="455891" y="100330"/>
                </a:lnTo>
                <a:lnTo>
                  <a:pt x="455904" y="100139"/>
                </a:lnTo>
                <a:close/>
              </a:path>
              <a:path extrusionOk="0" h="137795" w="700404">
                <a:moveTo>
                  <a:pt x="463448" y="101600"/>
                </a:moveTo>
                <a:lnTo>
                  <a:pt x="463016" y="100330"/>
                </a:lnTo>
                <a:lnTo>
                  <a:pt x="462229" y="102870"/>
                </a:lnTo>
                <a:lnTo>
                  <a:pt x="461111" y="101600"/>
                </a:lnTo>
                <a:lnTo>
                  <a:pt x="460222" y="99225"/>
                </a:lnTo>
                <a:lnTo>
                  <a:pt x="459536" y="109220"/>
                </a:lnTo>
                <a:lnTo>
                  <a:pt x="462800" y="102870"/>
                </a:lnTo>
                <a:lnTo>
                  <a:pt x="463448" y="101600"/>
                </a:lnTo>
                <a:close/>
              </a:path>
              <a:path extrusionOk="0" h="137795" w="700404">
                <a:moveTo>
                  <a:pt x="467360" y="98259"/>
                </a:moveTo>
                <a:lnTo>
                  <a:pt x="464286" y="96520"/>
                </a:lnTo>
                <a:lnTo>
                  <a:pt x="463727" y="99060"/>
                </a:lnTo>
                <a:lnTo>
                  <a:pt x="466737" y="99060"/>
                </a:lnTo>
                <a:lnTo>
                  <a:pt x="467360" y="98259"/>
                </a:lnTo>
                <a:close/>
              </a:path>
              <a:path extrusionOk="0" h="137795" w="700404">
                <a:moveTo>
                  <a:pt x="468020" y="96380"/>
                </a:moveTo>
                <a:lnTo>
                  <a:pt x="467918" y="96050"/>
                </a:lnTo>
                <a:lnTo>
                  <a:pt x="467855" y="96520"/>
                </a:lnTo>
                <a:lnTo>
                  <a:pt x="468020" y="96380"/>
                </a:lnTo>
                <a:close/>
              </a:path>
              <a:path extrusionOk="0" h="137795" w="700404">
                <a:moveTo>
                  <a:pt x="468795" y="99060"/>
                </a:moveTo>
                <a:lnTo>
                  <a:pt x="468236" y="97129"/>
                </a:lnTo>
                <a:lnTo>
                  <a:pt x="467360" y="98259"/>
                </a:lnTo>
                <a:lnTo>
                  <a:pt x="468795" y="99060"/>
                </a:lnTo>
                <a:close/>
              </a:path>
              <a:path extrusionOk="0" h="137795" w="700404">
                <a:moveTo>
                  <a:pt x="470662" y="93980"/>
                </a:moveTo>
                <a:lnTo>
                  <a:pt x="468058" y="96342"/>
                </a:lnTo>
                <a:lnTo>
                  <a:pt x="468147" y="96824"/>
                </a:lnTo>
                <a:lnTo>
                  <a:pt x="468236" y="97129"/>
                </a:lnTo>
                <a:lnTo>
                  <a:pt x="470662" y="93980"/>
                </a:lnTo>
                <a:close/>
              </a:path>
              <a:path extrusionOk="0" h="137795" w="700404">
                <a:moveTo>
                  <a:pt x="472008" y="31750"/>
                </a:moveTo>
                <a:lnTo>
                  <a:pt x="469557" y="29210"/>
                </a:lnTo>
                <a:lnTo>
                  <a:pt x="469531" y="30226"/>
                </a:lnTo>
                <a:lnTo>
                  <a:pt x="472008" y="31750"/>
                </a:lnTo>
                <a:close/>
              </a:path>
              <a:path extrusionOk="0" h="137795" w="700404">
                <a:moveTo>
                  <a:pt x="478510" y="37566"/>
                </a:moveTo>
                <a:lnTo>
                  <a:pt x="477393" y="38100"/>
                </a:lnTo>
                <a:lnTo>
                  <a:pt x="478205" y="39522"/>
                </a:lnTo>
                <a:lnTo>
                  <a:pt x="478510" y="37566"/>
                </a:lnTo>
                <a:close/>
              </a:path>
              <a:path extrusionOk="0" h="137795" w="700404">
                <a:moveTo>
                  <a:pt x="483895" y="31750"/>
                </a:moveTo>
                <a:lnTo>
                  <a:pt x="482663" y="33020"/>
                </a:lnTo>
                <a:lnTo>
                  <a:pt x="481799" y="35560"/>
                </a:lnTo>
                <a:lnTo>
                  <a:pt x="479856" y="34290"/>
                </a:lnTo>
                <a:lnTo>
                  <a:pt x="480009" y="29210"/>
                </a:lnTo>
                <a:lnTo>
                  <a:pt x="475576" y="31750"/>
                </a:lnTo>
                <a:lnTo>
                  <a:pt x="479018" y="34290"/>
                </a:lnTo>
                <a:lnTo>
                  <a:pt x="478510" y="37566"/>
                </a:lnTo>
                <a:lnTo>
                  <a:pt x="482701" y="35560"/>
                </a:lnTo>
                <a:lnTo>
                  <a:pt x="483895" y="31750"/>
                </a:lnTo>
                <a:close/>
              </a:path>
              <a:path extrusionOk="0" h="137795" w="700404">
                <a:moveTo>
                  <a:pt x="485190" y="99644"/>
                </a:moveTo>
                <a:lnTo>
                  <a:pt x="483184" y="97790"/>
                </a:lnTo>
                <a:lnTo>
                  <a:pt x="480847" y="97790"/>
                </a:lnTo>
                <a:lnTo>
                  <a:pt x="483933" y="100330"/>
                </a:lnTo>
                <a:lnTo>
                  <a:pt x="485190" y="99644"/>
                </a:lnTo>
                <a:close/>
              </a:path>
              <a:path extrusionOk="0" h="137795" w="700404">
                <a:moveTo>
                  <a:pt x="486194" y="99098"/>
                </a:moveTo>
                <a:lnTo>
                  <a:pt x="485190" y="99644"/>
                </a:lnTo>
                <a:lnTo>
                  <a:pt x="485952" y="100330"/>
                </a:lnTo>
                <a:lnTo>
                  <a:pt x="486194" y="99098"/>
                </a:lnTo>
                <a:close/>
              </a:path>
              <a:path extrusionOk="0" h="137795" w="700404">
                <a:moveTo>
                  <a:pt x="490601" y="100330"/>
                </a:moveTo>
                <a:lnTo>
                  <a:pt x="489165" y="100330"/>
                </a:lnTo>
                <a:lnTo>
                  <a:pt x="489953" y="101600"/>
                </a:lnTo>
                <a:lnTo>
                  <a:pt x="490601" y="100330"/>
                </a:lnTo>
                <a:close/>
              </a:path>
              <a:path extrusionOk="0" h="137795" w="700404">
                <a:moveTo>
                  <a:pt x="491083" y="99377"/>
                </a:moveTo>
                <a:lnTo>
                  <a:pt x="490601" y="100330"/>
                </a:lnTo>
                <a:lnTo>
                  <a:pt x="490905" y="100330"/>
                </a:lnTo>
                <a:lnTo>
                  <a:pt x="491083" y="99377"/>
                </a:lnTo>
                <a:close/>
              </a:path>
              <a:path extrusionOk="0" h="137795" w="700404">
                <a:moveTo>
                  <a:pt x="502653" y="81318"/>
                </a:moveTo>
                <a:lnTo>
                  <a:pt x="501167" y="80010"/>
                </a:lnTo>
                <a:lnTo>
                  <a:pt x="501256" y="81940"/>
                </a:lnTo>
                <a:lnTo>
                  <a:pt x="502348" y="82550"/>
                </a:lnTo>
                <a:lnTo>
                  <a:pt x="502653" y="81318"/>
                </a:lnTo>
                <a:close/>
              </a:path>
              <a:path extrusionOk="0" h="137795" w="700404">
                <a:moveTo>
                  <a:pt x="505523" y="83820"/>
                </a:moveTo>
                <a:lnTo>
                  <a:pt x="505358" y="78740"/>
                </a:lnTo>
                <a:lnTo>
                  <a:pt x="503301" y="78740"/>
                </a:lnTo>
                <a:lnTo>
                  <a:pt x="502653" y="81318"/>
                </a:lnTo>
                <a:lnTo>
                  <a:pt x="505523" y="83820"/>
                </a:lnTo>
                <a:close/>
              </a:path>
              <a:path extrusionOk="0" h="137795" w="700404">
                <a:moveTo>
                  <a:pt x="547319" y="76644"/>
                </a:moveTo>
                <a:lnTo>
                  <a:pt x="547230" y="76200"/>
                </a:lnTo>
                <a:lnTo>
                  <a:pt x="543661" y="80010"/>
                </a:lnTo>
                <a:lnTo>
                  <a:pt x="547319" y="76644"/>
                </a:lnTo>
                <a:close/>
              </a:path>
              <a:path extrusionOk="0" h="137795" w="700404">
                <a:moveTo>
                  <a:pt x="549338" y="79705"/>
                </a:moveTo>
                <a:lnTo>
                  <a:pt x="547789" y="76200"/>
                </a:lnTo>
                <a:lnTo>
                  <a:pt x="547319" y="76644"/>
                </a:lnTo>
                <a:lnTo>
                  <a:pt x="547382" y="76987"/>
                </a:lnTo>
                <a:lnTo>
                  <a:pt x="547395" y="77470"/>
                </a:lnTo>
                <a:lnTo>
                  <a:pt x="547662" y="78740"/>
                </a:lnTo>
                <a:lnTo>
                  <a:pt x="549338" y="79705"/>
                </a:lnTo>
                <a:close/>
              </a:path>
              <a:path extrusionOk="0" h="137795" w="700404">
                <a:moveTo>
                  <a:pt x="550621" y="83134"/>
                </a:moveTo>
                <a:lnTo>
                  <a:pt x="550595" y="82550"/>
                </a:lnTo>
                <a:lnTo>
                  <a:pt x="549935" y="81064"/>
                </a:lnTo>
                <a:lnTo>
                  <a:pt x="547039" y="82550"/>
                </a:lnTo>
                <a:lnTo>
                  <a:pt x="550621" y="83134"/>
                </a:lnTo>
                <a:close/>
              </a:path>
              <a:path extrusionOk="0" h="137795" w="700404">
                <a:moveTo>
                  <a:pt x="551167" y="8890"/>
                </a:moveTo>
                <a:lnTo>
                  <a:pt x="550011" y="8890"/>
                </a:lnTo>
                <a:lnTo>
                  <a:pt x="550672" y="10160"/>
                </a:lnTo>
                <a:lnTo>
                  <a:pt x="551167" y="8890"/>
                </a:lnTo>
                <a:close/>
              </a:path>
              <a:path extrusionOk="0" h="137795" w="700404">
                <a:moveTo>
                  <a:pt x="553135" y="8890"/>
                </a:moveTo>
                <a:lnTo>
                  <a:pt x="552615" y="5080"/>
                </a:lnTo>
                <a:lnTo>
                  <a:pt x="551167" y="8890"/>
                </a:lnTo>
                <a:lnTo>
                  <a:pt x="553135" y="8890"/>
                </a:lnTo>
                <a:close/>
              </a:path>
              <a:path extrusionOk="0" h="137795" w="700404">
                <a:moveTo>
                  <a:pt x="554875" y="83820"/>
                </a:moveTo>
                <a:lnTo>
                  <a:pt x="550621" y="83134"/>
                </a:lnTo>
                <a:lnTo>
                  <a:pt x="550760" y="87630"/>
                </a:lnTo>
                <a:lnTo>
                  <a:pt x="554875" y="83820"/>
                </a:lnTo>
                <a:close/>
              </a:path>
              <a:path extrusionOk="0" h="137795" w="700404">
                <a:moveTo>
                  <a:pt x="576148" y="6248"/>
                </a:moveTo>
                <a:lnTo>
                  <a:pt x="575830" y="5080"/>
                </a:lnTo>
                <a:lnTo>
                  <a:pt x="573570" y="3810"/>
                </a:lnTo>
                <a:lnTo>
                  <a:pt x="576148" y="6248"/>
                </a:lnTo>
                <a:close/>
              </a:path>
              <a:path extrusionOk="0" h="137795" w="700404">
                <a:moveTo>
                  <a:pt x="582803" y="56489"/>
                </a:moveTo>
                <a:lnTo>
                  <a:pt x="582764" y="55880"/>
                </a:lnTo>
                <a:lnTo>
                  <a:pt x="582650" y="53340"/>
                </a:lnTo>
                <a:lnTo>
                  <a:pt x="582180" y="53809"/>
                </a:lnTo>
                <a:lnTo>
                  <a:pt x="582091" y="55880"/>
                </a:lnTo>
                <a:lnTo>
                  <a:pt x="581317" y="54698"/>
                </a:lnTo>
                <a:lnTo>
                  <a:pt x="581494" y="55880"/>
                </a:lnTo>
                <a:lnTo>
                  <a:pt x="582803" y="56489"/>
                </a:lnTo>
                <a:close/>
              </a:path>
              <a:path extrusionOk="0" h="137795" w="700404">
                <a:moveTo>
                  <a:pt x="583234" y="80010"/>
                </a:moveTo>
                <a:lnTo>
                  <a:pt x="582485" y="74930"/>
                </a:lnTo>
                <a:lnTo>
                  <a:pt x="579081" y="73660"/>
                </a:lnTo>
                <a:lnTo>
                  <a:pt x="576046" y="76200"/>
                </a:lnTo>
                <a:lnTo>
                  <a:pt x="573163" y="77470"/>
                </a:lnTo>
                <a:lnTo>
                  <a:pt x="570204" y="76200"/>
                </a:lnTo>
                <a:lnTo>
                  <a:pt x="568223" y="77470"/>
                </a:lnTo>
                <a:lnTo>
                  <a:pt x="568502" y="78740"/>
                </a:lnTo>
                <a:lnTo>
                  <a:pt x="569048" y="81064"/>
                </a:lnTo>
                <a:lnTo>
                  <a:pt x="569087" y="81318"/>
                </a:lnTo>
                <a:lnTo>
                  <a:pt x="568299" y="83820"/>
                </a:lnTo>
                <a:lnTo>
                  <a:pt x="565391" y="83820"/>
                </a:lnTo>
                <a:lnTo>
                  <a:pt x="568896" y="90170"/>
                </a:lnTo>
                <a:lnTo>
                  <a:pt x="571830" y="87630"/>
                </a:lnTo>
                <a:lnTo>
                  <a:pt x="575271" y="82550"/>
                </a:lnTo>
                <a:lnTo>
                  <a:pt x="580072" y="81280"/>
                </a:lnTo>
                <a:lnTo>
                  <a:pt x="579869" y="77470"/>
                </a:lnTo>
                <a:lnTo>
                  <a:pt x="583234" y="80010"/>
                </a:lnTo>
                <a:close/>
              </a:path>
              <a:path extrusionOk="0" h="137795" w="700404">
                <a:moveTo>
                  <a:pt x="586955" y="58420"/>
                </a:moveTo>
                <a:lnTo>
                  <a:pt x="582803" y="56489"/>
                </a:lnTo>
                <a:lnTo>
                  <a:pt x="582955" y="59690"/>
                </a:lnTo>
                <a:lnTo>
                  <a:pt x="586955" y="58420"/>
                </a:lnTo>
                <a:close/>
              </a:path>
              <a:path extrusionOk="0" h="137795" w="700404">
                <a:moveTo>
                  <a:pt x="606704" y="13970"/>
                </a:moveTo>
                <a:lnTo>
                  <a:pt x="606094" y="12700"/>
                </a:lnTo>
                <a:lnTo>
                  <a:pt x="606285" y="13970"/>
                </a:lnTo>
                <a:lnTo>
                  <a:pt x="606526" y="13970"/>
                </a:lnTo>
                <a:lnTo>
                  <a:pt x="606704" y="13970"/>
                </a:lnTo>
                <a:close/>
              </a:path>
              <a:path extrusionOk="0" h="137795" w="700404">
                <a:moveTo>
                  <a:pt x="614883" y="74930"/>
                </a:moveTo>
                <a:lnTo>
                  <a:pt x="613283" y="76987"/>
                </a:lnTo>
                <a:lnTo>
                  <a:pt x="613816" y="77470"/>
                </a:lnTo>
                <a:lnTo>
                  <a:pt x="614883" y="74930"/>
                </a:lnTo>
                <a:close/>
              </a:path>
              <a:path extrusionOk="0" h="137795" w="700404">
                <a:moveTo>
                  <a:pt x="620763" y="80251"/>
                </a:moveTo>
                <a:lnTo>
                  <a:pt x="620153" y="78740"/>
                </a:lnTo>
                <a:lnTo>
                  <a:pt x="619163" y="80010"/>
                </a:lnTo>
                <a:lnTo>
                  <a:pt x="620763" y="80251"/>
                </a:lnTo>
                <a:close/>
              </a:path>
              <a:path extrusionOk="0" h="137795" w="700404">
                <a:moveTo>
                  <a:pt x="621182" y="74930"/>
                </a:moveTo>
                <a:lnTo>
                  <a:pt x="619048" y="74930"/>
                </a:lnTo>
                <a:lnTo>
                  <a:pt x="618299" y="76200"/>
                </a:lnTo>
                <a:lnTo>
                  <a:pt x="619163" y="80010"/>
                </a:lnTo>
                <a:lnTo>
                  <a:pt x="621182" y="74930"/>
                </a:lnTo>
                <a:close/>
              </a:path>
              <a:path extrusionOk="0" h="137795" w="700404">
                <a:moveTo>
                  <a:pt x="621855" y="80403"/>
                </a:moveTo>
                <a:lnTo>
                  <a:pt x="620763" y="80251"/>
                </a:lnTo>
                <a:lnTo>
                  <a:pt x="621703" y="82550"/>
                </a:lnTo>
                <a:lnTo>
                  <a:pt x="621855" y="80403"/>
                </a:lnTo>
                <a:close/>
              </a:path>
              <a:path extrusionOk="0" h="137795" w="700404">
                <a:moveTo>
                  <a:pt x="634161" y="20320"/>
                </a:moveTo>
                <a:lnTo>
                  <a:pt x="634149" y="19735"/>
                </a:lnTo>
                <a:lnTo>
                  <a:pt x="634022" y="20320"/>
                </a:lnTo>
                <a:lnTo>
                  <a:pt x="634161" y="20320"/>
                </a:lnTo>
                <a:close/>
              </a:path>
              <a:path extrusionOk="0" h="137795" w="700404">
                <a:moveTo>
                  <a:pt x="635482" y="20320"/>
                </a:moveTo>
                <a:lnTo>
                  <a:pt x="634161" y="20320"/>
                </a:lnTo>
                <a:lnTo>
                  <a:pt x="634174" y="21590"/>
                </a:lnTo>
                <a:lnTo>
                  <a:pt x="632244" y="26670"/>
                </a:lnTo>
                <a:lnTo>
                  <a:pt x="629856" y="26670"/>
                </a:lnTo>
                <a:lnTo>
                  <a:pt x="631837" y="27940"/>
                </a:lnTo>
                <a:lnTo>
                  <a:pt x="634453" y="25400"/>
                </a:lnTo>
                <a:lnTo>
                  <a:pt x="635482" y="20320"/>
                </a:lnTo>
                <a:close/>
              </a:path>
              <a:path extrusionOk="0" h="137795" w="700404">
                <a:moveTo>
                  <a:pt x="637578" y="11734"/>
                </a:moveTo>
                <a:lnTo>
                  <a:pt x="634060" y="12700"/>
                </a:lnTo>
                <a:lnTo>
                  <a:pt x="634149" y="19735"/>
                </a:lnTo>
                <a:lnTo>
                  <a:pt x="634885" y="16510"/>
                </a:lnTo>
                <a:lnTo>
                  <a:pt x="637578" y="11734"/>
                </a:lnTo>
                <a:close/>
              </a:path>
              <a:path extrusionOk="0" h="137795" w="700404">
                <a:moveTo>
                  <a:pt x="638619" y="82550"/>
                </a:moveTo>
                <a:lnTo>
                  <a:pt x="638035" y="81940"/>
                </a:lnTo>
                <a:lnTo>
                  <a:pt x="638060" y="82550"/>
                </a:lnTo>
                <a:lnTo>
                  <a:pt x="638454" y="83045"/>
                </a:lnTo>
                <a:lnTo>
                  <a:pt x="638619" y="82550"/>
                </a:lnTo>
                <a:close/>
              </a:path>
              <a:path extrusionOk="0" h="137795" w="700404">
                <a:moveTo>
                  <a:pt x="638657" y="11430"/>
                </a:moveTo>
                <a:lnTo>
                  <a:pt x="637743" y="11430"/>
                </a:lnTo>
                <a:lnTo>
                  <a:pt x="637578" y="11734"/>
                </a:lnTo>
                <a:lnTo>
                  <a:pt x="638657" y="11430"/>
                </a:lnTo>
                <a:close/>
              </a:path>
              <a:path extrusionOk="0" h="137795" w="700404">
                <a:moveTo>
                  <a:pt x="639089" y="83820"/>
                </a:moveTo>
                <a:lnTo>
                  <a:pt x="638454" y="83045"/>
                </a:lnTo>
                <a:lnTo>
                  <a:pt x="637781" y="85090"/>
                </a:lnTo>
                <a:lnTo>
                  <a:pt x="639089" y="83820"/>
                </a:lnTo>
                <a:close/>
              </a:path>
              <a:path extrusionOk="0" h="137795" w="700404">
                <a:moveTo>
                  <a:pt x="656717" y="22860"/>
                </a:moveTo>
                <a:close/>
              </a:path>
              <a:path extrusionOk="0" h="137795" w="700404">
                <a:moveTo>
                  <a:pt x="662495" y="20320"/>
                </a:moveTo>
                <a:lnTo>
                  <a:pt x="659168" y="21590"/>
                </a:lnTo>
                <a:lnTo>
                  <a:pt x="658583" y="17780"/>
                </a:lnTo>
                <a:lnTo>
                  <a:pt x="657593" y="19050"/>
                </a:lnTo>
                <a:lnTo>
                  <a:pt x="659536" y="24130"/>
                </a:lnTo>
                <a:lnTo>
                  <a:pt x="660400" y="24130"/>
                </a:lnTo>
                <a:lnTo>
                  <a:pt x="661809" y="21590"/>
                </a:lnTo>
                <a:lnTo>
                  <a:pt x="662495" y="20320"/>
                </a:lnTo>
                <a:close/>
              </a:path>
              <a:path extrusionOk="0" h="137795" w="700404">
                <a:moveTo>
                  <a:pt x="665035" y="32029"/>
                </a:moveTo>
                <a:lnTo>
                  <a:pt x="663219" y="33020"/>
                </a:lnTo>
                <a:lnTo>
                  <a:pt x="663206" y="33845"/>
                </a:lnTo>
                <a:lnTo>
                  <a:pt x="664324" y="34290"/>
                </a:lnTo>
                <a:lnTo>
                  <a:pt x="665035" y="32029"/>
                </a:lnTo>
                <a:close/>
              </a:path>
              <a:path extrusionOk="0" h="137795" w="700404">
                <a:moveTo>
                  <a:pt x="666102" y="30480"/>
                </a:moveTo>
                <a:lnTo>
                  <a:pt x="665543" y="26568"/>
                </a:lnTo>
                <a:lnTo>
                  <a:pt x="662178" y="27940"/>
                </a:lnTo>
                <a:lnTo>
                  <a:pt x="666102" y="30480"/>
                </a:lnTo>
                <a:close/>
              </a:path>
              <a:path extrusionOk="0" h="137795" w="700404">
                <a:moveTo>
                  <a:pt x="667854" y="17780"/>
                </a:moveTo>
                <a:lnTo>
                  <a:pt x="667537" y="17780"/>
                </a:lnTo>
                <a:lnTo>
                  <a:pt x="667270" y="18618"/>
                </a:lnTo>
                <a:lnTo>
                  <a:pt x="667854" y="17780"/>
                </a:lnTo>
                <a:close/>
              </a:path>
              <a:path extrusionOk="0" h="137795" w="700404">
                <a:moveTo>
                  <a:pt x="668362" y="25400"/>
                </a:moveTo>
                <a:lnTo>
                  <a:pt x="665264" y="24599"/>
                </a:lnTo>
                <a:lnTo>
                  <a:pt x="665543" y="26568"/>
                </a:lnTo>
                <a:lnTo>
                  <a:pt x="668362" y="25400"/>
                </a:lnTo>
                <a:close/>
              </a:path>
              <a:path extrusionOk="0" h="137795" w="700404">
                <a:moveTo>
                  <a:pt x="670458" y="27940"/>
                </a:moveTo>
                <a:lnTo>
                  <a:pt x="670191" y="27444"/>
                </a:lnTo>
                <a:lnTo>
                  <a:pt x="669556" y="27940"/>
                </a:lnTo>
                <a:lnTo>
                  <a:pt x="669798" y="28422"/>
                </a:lnTo>
                <a:lnTo>
                  <a:pt x="670458" y="27940"/>
                </a:lnTo>
                <a:close/>
              </a:path>
              <a:path extrusionOk="0" h="137795" w="700404">
                <a:moveTo>
                  <a:pt x="671017" y="19050"/>
                </a:moveTo>
                <a:lnTo>
                  <a:pt x="670496" y="17780"/>
                </a:lnTo>
                <a:lnTo>
                  <a:pt x="670458" y="15240"/>
                </a:lnTo>
                <a:lnTo>
                  <a:pt x="667969" y="19050"/>
                </a:lnTo>
                <a:lnTo>
                  <a:pt x="667131" y="19050"/>
                </a:lnTo>
                <a:lnTo>
                  <a:pt x="667270" y="18618"/>
                </a:lnTo>
                <a:lnTo>
                  <a:pt x="663448" y="24130"/>
                </a:lnTo>
                <a:lnTo>
                  <a:pt x="665200" y="24130"/>
                </a:lnTo>
                <a:lnTo>
                  <a:pt x="668439" y="24130"/>
                </a:lnTo>
                <a:lnTo>
                  <a:pt x="670814" y="24130"/>
                </a:lnTo>
                <a:lnTo>
                  <a:pt x="670941" y="19050"/>
                </a:lnTo>
                <a:close/>
              </a:path>
              <a:path extrusionOk="0" h="137795" w="700404">
                <a:moveTo>
                  <a:pt x="671487" y="31750"/>
                </a:moveTo>
                <a:lnTo>
                  <a:pt x="670852" y="30480"/>
                </a:lnTo>
                <a:lnTo>
                  <a:pt x="669798" y="28422"/>
                </a:lnTo>
                <a:lnTo>
                  <a:pt x="665111" y="31750"/>
                </a:lnTo>
                <a:lnTo>
                  <a:pt x="665035" y="32029"/>
                </a:lnTo>
                <a:lnTo>
                  <a:pt x="667854" y="30480"/>
                </a:lnTo>
                <a:lnTo>
                  <a:pt x="671487" y="31750"/>
                </a:lnTo>
                <a:close/>
              </a:path>
              <a:path extrusionOk="0" h="137795" w="700404">
                <a:moveTo>
                  <a:pt x="671969" y="32893"/>
                </a:moveTo>
                <a:lnTo>
                  <a:pt x="671652" y="32740"/>
                </a:lnTo>
                <a:lnTo>
                  <a:pt x="671487" y="32702"/>
                </a:lnTo>
                <a:lnTo>
                  <a:pt x="671893" y="33439"/>
                </a:lnTo>
                <a:lnTo>
                  <a:pt x="671969" y="32893"/>
                </a:lnTo>
                <a:close/>
              </a:path>
              <a:path extrusionOk="0" h="137795" w="700404">
                <a:moveTo>
                  <a:pt x="672122" y="33883"/>
                </a:moveTo>
                <a:lnTo>
                  <a:pt x="671893" y="33439"/>
                </a:lnTo>
                <a:lnTo>
                  <a:pt x="672122" y="33883"/>
                </a:lnTo>
                <a:close/>
              </a:path>
              <a:path extrusionOk="0" h="137795" w="700404">
                <a:moveTo>
                  <a:pt x="672884" y="32029"/>
                </a:moveTo>
                <a:lnTo>
                  <a:pt x="672122" y="32143"/>
                </a:lnTo>
                <a:lnTo>
                  <a:pt x="671969" y="32893"/>
                </a:lnTo>
                <a:lnTo>
                  <a:pt x="672211" y="32981"/>
                </a:lnTo>
                <a:lnTo>
                  <a:pt x="672528" y="33058"/>
                </a:lnTo>
                <a:lnTo>
                  <a:pt x="672757" y="33210"/>
                </a:lnTo>
                <a:lnTo>
                  <a:pt x="672884" y="32029"/>
                </a:lnTo>
                <a:close/>
              </a:path>
              <a:path extrusionOk="0" h="137795" w="700404">
                <a:moveTo>
                  <a:pt x="674065" y="58623"/>
                </a:moveTo>
                <a:lnTo>
                  <a:pt x="671258" y="59690"/>
                </a:lnTo>
                <a:lnTo>
                  <a:pt x="671652" y="60553"/>
                </a:lnTo>
                <a:lnTo>
                  <a:pt x="674065" y="58623"/>
                </a:lnTo>
                <a:close/>
              </a:path>
              <a:path extrusionOk="0" h="137795" w="700404">
                <a:moveTo>
                  <a:pt x="674547" y="19050"/>
                </a:moveTo>
                <a:lnTo>
                  <a:pt x="674433" y="18148"/>
                </a:lnTo>
                <a:lnTo>
                  <a:pt x="673709" y="19050"/>
                </a:lnTo>
                <a:lnTo>
                  <a:pt x="674547" y="19050"/>
                </a:lnTo>
                <a:close/>
              </a:path>
              <a:path extrusionOk="0" h="137795" w="700404">
                <a:moveTo>
                  <a:pt x="677341" y="70535"/>
                </a:moveTo>
                <a:lnTo>
                  <a:pt x="676795" y="71094"/>
                </a:lnTo>
                <a:lnTo>
                  <a:pt x="677202" y="71094"/>
                </a:lnTo>
                <a:lnTo>
                  <a:pt x="677341" y="70535"/>
                </a:lnTo>
                <a:close/>
              </a:path>
              <a:path extrusionOk="0" h="137795" w="700404">
                <a:moveTo>
                  <a:pt x="678345" y="67310"/>
                </a:moveTo>
                <a:lnTo>
                  <a:pt x="677697" y="65024"/>
                </a:lnTo>
                <a:lnTo>
                  <a:pt x="677024" y="67310"/>
                </a:lnTo>
                <a:lnTo>
                  <a:pt x="678345" y="67310"/>
                </a:lnTo>
                <a:close/>
              </a:path>
              <a:path extrusionOk="0" h="137795" w="700404">
                <a:moveTo>
                  <a:pt x="678510" y="62230"/>
                </a:moveTo>
                <a:lnTo>
                  <a:pt x="675805" y="58420"/>
                </a:lnTo>
                <a:lnTo>
                  <a:pt x="677697" y="65024"/>
                </a:lnTo>
                <a:lnTo>
                  <a:pt x="678510" y="62230"/>
                </a:lnTo>
                <a:close/>
              </a:path>
              <a:path extrusionOk="0" h="137795" w="700404">
                <a:moveTo>
                  <a:pt x="680478" y="73660"/>
                </a:moveTo>
                <a:lnTo>
                  <a:pt x="678624" y="77470"/>
                </a:lnTo>
                <a:lnTo>
                  <a:pt x="676719" y="72390"/>
                </a:lnTo>
                <a:lnTo>
                  <a:pt x="675894" y="71120"/>
                </a:lnTo>
                <a:lnTo>
                  <a:pt x="676795" y="69850"/>
                </a:lnTo>
                <a:lnTo>
                  <a:pt x="676287" y="69850"/>
                </a:lnTo>
                <a:lnTo>
                  <a:pt x="677024" y="67310"/>
                </a:lnTo>
                <a:lnTo>
                  <a:pt x="674738" y="67310"/>
                </a:lnTo>
                <a:lnTo>
                  <a:pt x="672414" y="62230"/>
                </a:lnTo>
                <a:lnTo>
                  <a:pt x="671652" y="60553"/>
                </a:lnTo>
                <a:lnTo>
                  <a:pt x="669556" y="62230"/>
                </a:lnTo>
                <a:lnTo>
                  <a:pt x="669201" y="59690"/>
                </a:lnTo>
                <a:lnTo>
                  <a:pt x="670585" y="57150"/>
                </a:lnTo>
                <a:lnTo>
                  <a:pt x="664603" y="58420"/>
                </a:lnTo>
                <a:lnTo>
                  <a:pt x="663448" y="53340"/>
                </a:lnTo>
                <a:lnTo>
                  <a:pt x="656996" y="53340"/>
                </a:lnTo>
                <a:lnTo>
                  <a:pt x="657504" y="54610"/>
                </a:lnTo>
                <a:lnTo>
                  <a:pt x="659168" y="62230"/>
                </a:lnTo>
                <a:lnTo>
                  <a:pt x="656361" y="63500"/>
                </a:lnTo>
                <a:lnTo>
                  <a:pt x="654380" y="66040"/>
                </a:lnTo>
                <a:lnTo>
                  <a:pt x="654024" y="62230"/>
                </a:lnTo>
                <a:lnTo>
                  <a:pt x="653910" y="60960"/>
                </a:lnTo>
                <a:lnTo>
                  <a:pt x="652157" y="60960"/>
                </a:lnTo>
                <a:lnTo>
                  <a:pt x="653148" y="59690"/>
                </a:lnTo>
                <a:lnTo>
                  <a:pt x="653326" y="58420"/>
                </a:lnTo>
                <a:lnTo>
                  <a:pt x="653503" y="57150"/>
                </a:lnTo>
                <a:lnTo>
                  <a:pt x="653859" y="54610"/>
                </a:lnTo>
                <a:lnTo>
                  <a:pt x="655370" y="57150"/>
                </a:lnTo>
                <a:lnTo>
                  <a:pt x="655167" y="54610"/>
                </a:lnTo>
                <a:lnTo>
                  <a:pt x="654977" y="52070"/>
                </a:lnTo>
                <a:lnTo>
                  <a:pt x="659447" y="45720"/>
                </a:lnTo>
                <a:lnTo>
                  <a:pt x="656678" y="39370"/>
                </a:lnTo>
                <a:lnTo>
                  <a:pt x="663130" y="38100"/>
                </a:lnTo>
                <a:lnTo>
                  <a:pt x="663206" y="33845"/>
                </a:lnTo>
                <a:lnTo>
                  <a:pt x="661149" y="33020"/>
                </a:lnTo>
                <a:lnTo>
                  <a:pt x="660831" y="29210"/>
                </a:lnTo>
                <a:lnTo>
                  <a:pt x="660400" y="24130"/>
                </a:lnTo>
                <a:lnTo>
                  <a:pt x="658863" y="26250"/>
                </a:lnTo>
                <a:lnTo>
                  <a:pt x="656564" y="24130"/>
                </a:lnTo>
                <a:lnTo>
                  <a:pt x="659536" y="24130"/>
                </a:lnTo>
                <a:lnTo>
                  <a:pt x="656704" y="22898"/>
                </a:lnTo>
                <a:lnTo>
                  <a:pt x="652284" y="29210"/>
                </a:lnTo>
                <a:lnTo>
                  <a:pt x="647763" y="25400"/>
                </a:lnTo>
                <a:lnTo>
                  <a:pt x="642734" y="35560"/>
                </a:lnTo>
                <a:lnTo>
                  <a:pt x="639445" y="29210"/>
                </a:lnTo>
                <a:lnTo>
                  <a:pt x="640397" y="35560"/>
                </a:lnTo>
                <a:lnTo>
                  <a:pt x="637667" y="35560"/>
                </a:lnTo>
                <a:lnTo>
                  <a:pt x="633780" y="36830"/>
                </a:lnTo>
                <a:lnTo>
                  <a:pt x="631875" y="38100"/>
                </a:lnTo>
                <a:lnTo>
                  <a:pt x="632155" y="34290"/>
                </a:lnTo>
                <a:lnTo>
                  <a:pt x="633984" y="34290"/>
                </a:lnTo>
                <a:lnTo>
                  <a:pt x="635876" y="33020"/>
                </a:lnTo>
                <a:lnTo>
                  <a:pt x="630885" y="31750"/>
                </a:lnTo>
                <a:lnTo>
                  <a:pt x="626694" y="35560"/>
                </a:lnTo>
                <a:lnTo>
                  <a:pt x="623608" y="40640"/>
                </a:lnTo>
                <a:lnTo>
                  <a:pt x="626211" y="44450"/>
                </a:lnTo>
                <a:lnTo>
                  <a:pt x="626567" y="44450"/>
                </a:lnTo>
                <a:lnTo>
                  <a:pt x="628992" y="46990"/>
                </a:lnTo>
                <a:lnTo>
                  <a:pt x="627113" y="49530"/>
                </a:lnTo>
                <a:lnTo>
                  <a:pt x="625424" y="48260"/>
                </a:lnTo>
                <a:lnTo>
                  <a:pt x="623531" y="45720"/>
                </a:lnTo>
                <a:lnTo>
                  <a:pt x="621030" y="45720"/>
                </a:lnTo>
                <a:lnTo>
                  <a:pt x="620725" y="41910"/>
                </a:lnTo>
                <a:lnTo>
                  <a:pt x="620636" y="40640"/>
                </a:lnTo>
                <a:lnTo>
                  <a:pt x="622058" y="40640"/>
                </a:lnTo>
                <a:lnTo>
                  <a:pt x="620750" y="35560"/>
                </a:lnTo>
                <a:lnTo>
                  <a:pt x="619201" y="39370"/>
                </a:lnTo>
                <a:lnTo>
                  <a:pt x="616280" y="39370"/>
                </a:lnTo>
                <a:lnTo>
                  <a:pt x="614489" y="41910"/>
                </a:lnTo>
                <a:lnTo>
                  <a:pt x="613206" y="36906"/>
                </a:lnTo>
                <a:lnTo>
                  <a:pt x="613206" y="36766"/>
                </a:lnTo>
                <a:lnTo>
                  <a:pt x="614807" y="31750"/>
                </a:lnTo>
                <a:lnTo>
                  <a:pt x="619010" y="31750"/>
                </a:lnTo>
                <a:lnTo>
                  <a:pt x="622490" y="35560"/>
                </a:lnTo>
                <a:lnTo>
                  <a:pt x="625627" y="27940"/>
                </a:lnTo>
                <a:lnTo>
                  <a:pt x="628510" y="31750"/>
                </a:lnTo>
                <a:lnTo>
                  <a:pt x="626732" y="29210"/>
                </a:lnTo>
                <a:lnTo>
                  <a:pt x="628294" y="27940"/>
                </a:lnTo>
                <a:lnTo>
                  <a:pt x="629856" y="26670"/>
                </a:lnTo>
                <a:lnTo>
                  <a:pt x="628078" y="26670"/>
                </a:lnTo>
                <a:lnTo>
                  <a:pt x="627024" y="21590"/>
                </a:lnTo>
                <a:lnTo>
                  <a:pt x="625983" y="16510"/>
                </a:lnTo>
                <a:lnTo>
                  <a:pt x="623481" y="21590"/>
                </a:lnTo>
                <a:lnTo>
                  <a:pt x="623125" y="19050"/>
                </a:lnTo>
                <a:lnTo>
                  <a:pt x="620674" y="16510"/>
                </a:lnTo>
                <a:lnTo>
                  <a:pt x="622376" y="13970"/>
                </a:lnTo>
                <a:lnTo>
                  <a:pt x="624598" y="12700"/>
                </a:lnTo>
                <a:lnTo>
                  <a:pt x="626376" y="15240"/>
                </a:lnTo>
                <a:lnTo>
                  <a:pt x="626402" y="12700"/>
                </a:lnTo>
                <a:lnTo>
                  <a:pt x="626414" y="11430"/>
                </a:lnTo>
                <a:lnTo>
                  <a:pt x="624039" y="11430"/>
                </a:lnTo>
                <a:lnTo>
                  <a:pt x="624827" y="10160"/>
                </a:lnTo>
                <a:lnTo>
                  <a:pt x="621182" y="10160"/>
                </a:lnTo>
                <a:lnTo>
                  <a:pt x="620750" y="15240"/>
                </a:lnTo>
                <a:lnTo>
                  <a:pt x="618210" y="20320"/>
                </a:lnTo>
                <a:lnTo>
                  <a:pt x="615797" y="24130"/>
                </a:lnTo>
                <a:lnTo>
                  <a:pt x="613143" y="26670"/>
                </a:lnTo>
                <a:lnTo>
                  <a:pt x="609574" y="26670"/>
                </a:lnTo>
                <a:lnTo>
                  <a:pt x="607326" y="25400"/>
                </a:lnTo>
                <a:lnTo>
                  <a:pt x="610057" y="25400"/>
                </a:lnTo>
                <a:lnTo>
                  <a:pt x="611327" y="22860"/>
                </a:lnTo>
                <a:lnTo>
                  <a:pt x="611962" y="21590"/>
                </a:lnTo>
                <a:lnTo>
                  <a:pt x="612584" y="20320"/>
                </a:lnTo>
                <a:lnTo>
                  <a:pt x="611682" y="16510"/>
                </a:lnTo>
                <a:lnTo>
                  <a:pt x="610336" y="21590"/>
                </a:lnTo>
                <a:lnTo>
                  <a:pt x="609727" y="20320"/>
                </a:lnTo>
                <a:lnTo>
                  <a:pt x="606831" y="14287"/>
                </a:lnTo>
                <a:lnTo>
                  <a:pt x="607047" y="14173"/>
                </a:lnTo>
                <a:lnTo>
                  <a:pt x="607288" y="13779"/>
                </a:lnTo>
                <a:lnTo>
                  <a:pt x="607047" y="14020"/>
                </a:lnTo>
                <a:lnTo>
                  <a:pt x="606806" y="14135"/>
                </a:lnTo>
                <a:lnTo>
                  <a:pt x="606298" y="14097"/>
                </a:lnTo>
                <a:lnTo>
                  <a:pt x="607237" y="20320"/>
                </a:lnTo>
                <a:lnTo>
                  <a:pt x="604037" y="19050"/>
                </a:lnTo>
                <a:lnTo>
                  <a:pt x="598601" y="20320"/>
                </a:lnTo>
                <a:lnTo>
                  <a:pt x="598360" y="17780"/>
                </a:lnTo>
                <a:lnTo>
                  <a:pt x="597979" y="13970"/>
                </a:lnTo>
                <a:lnTo>
                  <a:pt x="600900" y="11430"/>
                </a:lnTo>
                <a:lnTo>
                  <a:pt x="604037" y="15240"/>
                </a:lnTo>
                <a:lnTo>
                  <a:pt x="606298" y="14097"/>
                </a:lnTo>
                <a:lnTo>
                  <a:pt x="606285" y="13970"/>
                </a:lnTo>
                <a:lnTo>
                  <a:pt x="605815" y="13970"/>
                </a:lnTo>
                <a:lnTo>
                  <a:pt x="605028" y="11430"/>
                </a:lnTo>
                <a:lnTo>
                  <a:pt x="605383" y="10160"/>
                </a:lnTo>
                <a:lnTo>
                  <a:pt x="609219" y="11430"/>
                </a:lnTo>
                <a:lnTo>
                  <a:pt x="608215" y="10160"/>
                </a:lnTo>
                <a:lnTo>
                  <a:pt x="607212" y="8890"/>
                </a:lnTo>
                <a:lnTo>
                  <a:pt x="606209" y="7620"/>
                </a:lnTo>
                <a:lnTo>
                  <a:pt x="606691" y="6350"/>
                </a:lnTo>
                <a:lnTo>
                  <a:pt x="603046" y="7620"/>
                </a:lnTo>
                <a:lnTo>
                  <a:pt x="603288" y="7620"/>
                </a:lnTo>
                <a:lnTo>
                  <a:pt x="603796" y="8890"/>
                </a:lnTo>
                <a:lnTo>
                  <a:pt x="600468" y="8890"/>
                </a:lnTo>
                <a:lnTo>
                  <a:pt x="600265" y="6350"/>
                </a:lnTo>
                <a:lnTo>
                  <a:pt x="600075" y="3810"/>
                </a:lnTo>
                <a:lnTo>
                  <a:pt x="597458" y="6350"/>
                </a:lnTo>
                <a:lnTo>
                  <a:pt x="595198" y="3810"/>
                </a:lnTo>
                <a:lnTo>
                  <a:pt x="591794" y="0"/>
                </a:lnTo>
                <a:lnTo>
                  <a:pt x="586955" y="3810"/>
                </a:lnTo>
                <a:lnTo>
                  <a:pt x="587362" y="2540"/>
                </a:lnTo>
                <a:lnTo>
                  <a:pt x="583272" y="1270"/>
                </a:lnTo>
                <a:lnTo>
                  <a:pt x="583476" y="12700"/>
                </a:lnTo>
                <a:lnTo>
                  <a:pt x="581418" y="13322"/>
                </a:lnTo>
                <a:lnTo>
                  <a:pt x="581418" y="53340"/>
                </a:lnTo>
                <a:lnTo>
                  <a:pt x="581075" y="53441"/>
                </a:lnTo>
                <a:lnTo>
                  <a:pt x="581418" y="53340"/>
                </a:lnTo>
                <a:lnTo>
                  <a:pt x="581418" y="13322"/>
                </a:lnTo>
                <a:lnTo>
                  <a:pt x="580605" y="13563"/>
                </a:lnTo>
                <a:lnTo>
                  <a:pt x="580605" y="53594"/>
                </a:lnTo>
                <a:lnTo>
                  <a:pt x="577176" y="54610"/>
                </a:lnTo>
                <a:lnTo>
                  <a:pt x="576618" y="49530"/>
                </a:lnTo>
                <a:lnTo>
                  <a:pt x="576351" y="46990"/>
                </a:lnTo>
                <a:lnTo>
                  <a:pt x="580605" y="53594"/>
                </a:lnTo>
                <a:lnTo>
                  <a:pt x="580605" y="13563"/>
                </a:lnTo>
                <a:lnTo>
                  <a:pt x="579196" y="13970"/>
                </a:lnTo>
                <a:lnTo>
                  <a:pt x="579755" y="12700"/>
                </a:lnTo>
                <a:lnTo>
                  <a:pt x="580301" y="11430"/>
                </a:lnTo>
                <a:lnTo>
                  <a:pt x="579970" y="10160"/>
                </a:lnTo>
                <a:lnTo>
                  <a:pt x="579628" y="8890"/>
                </a:lnTo>
                <a:lnTo>
                  <a:pt x="579272" y="6350"/>
                </a:lnTo>
                <a:lnTo>
                  <a:pt x="577215" y="10160"/>
                </a:lnTo>
                <a:lnTo>
                  <a:pt x="576199" y="6426"/>
                </a:lnTo>
                <a:lnTo>
                  <a:pt x="574116" y="8382"/>
                </a:lnTo>
                <a:lnTo>
                  <a:pt x="574116" y="11734"/>
                </a:lnTo>
                <a:lnTo>
                  <a:pt x="573900" y="11328"/>
                </a:lnTo>
                <a:lnTo>
                  <a:pt x="574090" y="11430"/>
                </a:lnTo>
                <a:lnTo>
                  <a:pt x="574116" y="11734"/>
                </a:lnTo>
                <a:lnTo>
                  <a:pt x="574116" y="8382"/>
                </a:lnTo>
                <a:lnTo>
                  <a:pt x="572960" y="9448"/>
                </a:lnTo>
                <a:lnTo>
                  <a:pt x="570763" y="5080"/>
                </a:lnTo>
                <a:lnTo>
                  <a:pt x="568464" y="5080"/>
                </a:lnTo>
                <a:lnTo>
                  <a:pt x="568071" y="8890"/>
                </a:lnTo>
                <a:lnTo>
                  <a:pt x="569772" y="10160"/>
                </a:lnTo>
                <a:lnTo>
                  <a:pt x="566839" y="8890"/>
                </a:lnTo>
                <a:lnTo>
                  <a:pt x="565924" y="8890"/>
                </a:lnTo>
                <a:lnTo>
                  <a:pt x="574167" y="12522"/>
                </a:lnTo>
                <a:lnTo>
                  <a:pt x="574484" y="16510"/>
                </a:lnTo>
                <a:lnTo>
                  <a:pt x="570014" y="17780"/>
                </a:lnTo>
                <a:lnTo>
                  <a:pt x="567677" y="16510"/>
                </a:lnTo>
                <a:lnTo>
                  <a:pt x="566216" y="10160"/>
                </a:lnTo>
                <a:lnTo>
                  <a:pt x="565924" y="8890"/>
                </a:lnTo>
                <a:lnTo>
                  <a:pt x="562444" y="8890"/>
                </a:lnTo>
                <a:lnTo>
                  <a:pt x="560146" y="3810"/>
                </a:lnTo>
                <a:lnTo>
                  <a:pt x="556971" y="10160"/>
                </a:lnTo>
                <a:lnTo>
                  <a:pt x="556209" y="8890"/>
                </a:lnTo>
                <a:lnTo>
                  <a:pt x="555434" y="7620"/>
                </a:lnTo>
                <a:lnTo>
                  <a:pt x="553605" y="13970"/>
                </a:lnTo>
                <a:lnTo>
                  <a:pt x="555434" y="13970"/>
                </a:lnTo>
                <a:lnTo>
                  <a:pt x="555307" y="8890"/>
                </a:lnTo>
                <a:lnTo>
                  <a:pt x="557606" y="11303"/>
                </a:lnTo>
                <a:lnTo>
                  <a:pt x="557593" y="11734"/>
                </a:lnTo>
                <a:lnTo>
                  <a:pt x="555472" y="16510"/>
                </a:lnTo>
                <a:lnTo>
                  <a:pt x="552145" y="17780"/>
                </a:lnTo>
                <a:lnTo>
                  <a:pt x="551421" y="16510"/>
                </a:lnTo>
                <a:lnTo>
                  <a:pt x="549249" y="12700"/>
                </a:lnTo>
                <a:lnTo>
                  <a:pt x="546950" y="12700"/>
                </a:lnTo>
                <a:lnTo>
                  <a:pt x="549249" y="10160"/>
                </a:lnTo>
                <a:lnTo>
                  <a:pt x="549960" y="8890"/>
                </a:lnTo>
                <a:lnTo>
                  <a:pt x="548703" y="6350"/>
                </a:lnTo>
                <a:lnTo>
                  <a:pt x="545998" y="8890"/>
                </a:lnTo>
                <a:lnTo>
                  <a:pt x="542556" y="8890"/>
                </a:lnTo>
                <a:lnTo>
                  <a:pt x="539343" y="7620"/>
                </a:lnTo>
                <a:lnTo>
                  <a:pt x="536536" y="7620"/>
                </a:lnTo>
                <a:lnTo>
                  <a:pt x="534238" y="11430"/>
                </a:lnTo>
                <a:lnTo>
                  <a:pt x="535152" y="11430"/>
                </a:lnTo>
                <a:lnTo>
                  <a:pt x="537171" y="15240"/>
                </a:lnTo>
                <a:lnTo>
                  <a:pt x="536689" y="16510"/>
                </a:lnTo>
                <a:lnTo>
                  <a:pt x="535432" y="15240"/>
                </a:lnTo>
                <a:lnTo>
                  <a:pt x="532371" y="15240"/>
                </a:lnTo>
                <a:lnTo>
                  <a:pt x="532333" y="12700"/>
                </a:lnTo>
                <a:lnTo>
                  <a:pt x="533323" y="11430"/>
                </a:lnTo>
                <a:lnTo>
                  <a:pt x="528650" y="10160"/>
                </a:lnTo>
                <a:lnTo>
                  <a:pt x="527659" y="11430"/>
                </a:lnTo>
                <a:lnTo>
                  <a:pt x="527075" y="15240"/>
                </a:lnTo>
                <a:lnTo>
                  <a:pt x="527977" y="17780"/>
                </a:lnTo>
                <a:lnTo>
                  <a:pt x="526034" y="20320"/>
                </a:lnTo>
                <a:lnTo>
                  <a:pt x="520852" y="17780"/>
                </a:lnTo>
                <a:lnTo>
                  <a:pt x="526300" y="12700"/>
                </a:lnTo>
                <a:lnTo>
                  <a:pt x="527659" y="11430"/>
                </a:lnTo>
                <a:lnTo>
                  <a:pt x="524065" y="8890"/>
                </a:lnTo>
                <a:lnTo>
                  <a:pt x="519544" y="12700"/>
                </a:lnTo>
                <a:lnTo>
                  <a:pt x="518350" y="8890"/>
                </a:lnTo>
                <a:lnTo>
                  <a:pt x="511187" y="6350"/>
                </a:lnTo>
                <a:lnTo>
                  <a:pt x="506310" y="17780"/>
                </a:lnTo>
                <a:lnTo>
                  <a:pt x="498830" y="17780"/>
                </a:lnTo>
                <a:lnTo>
                  <a:pt x="498424" y="12700"/>
                </a:lnTo>
                <a:lnTo>
                  <a:pt x="501078" y="11430"/>
                </a:lnTo>
                <a:lnTo>
                  <a:pt x="503732" y="10160"/>
                </a:lnTo>
                <a:lnTo>
                  <a:pt x="505561" y="8890"/>
                </a:lnTo>
                <a:lnTo>
                  <a:pt x="502983" y="5080"/>
                </a:lnTo>
                <a:lnTo>
                  <a:pt x="500011" y="11430"/>
                </a:lnTo>
                <a:lnTo>
                  <a:pt x="496722" y="7620"/>
                </a:lnTo>
                <a:lnTo>
                  <a:pt x="493801" y="7620"/>
                </a:lnTo>
                <a:lnTo>
                  <a:pt x="491896" y="12700"/>
                </a:lnTo>
                <a:lnTo>
                  <a:pt x="492493" y="15240"/>
                </a:lnTo>
                <a:lnTo>
                  <a:pt x="489038" y="17780"/>
                </a:lnTo>
                <a:lnTo>
                  <a:pt x="489800" y="12700"/>
                </a:lnTo>
                <a:lnTo>
                  <a:pt x="489318" y="11430"/>
                </a:lnTo>
                <a:lnTo>
                  <a:pt x="488454" y="17780"/>
                </a:lnTo>
                <a:lnTo>
                  <a:pt x="483857" y="15240"/>
                </a:lnTo>
                <a:lnTo>
                  <a:pt x="481076" y="17780"/>
                </a:lnTo>
                <a:lnTo>
                  <a:pt x="480758" y="13970"/>
                </a:lnTo>
                <a:lnTo>
                  <a:pt x="476491" y="17780"/>
                </a:lnTo>
                <a:lnTo>
                  <a:pt x="477672" y="19050"/>
                </a:lnTo>
                <a:lnTo>
                  <a:pt x="476808" y="21590"/>
                </a:lnTo>
                <a:lnTo>
                  <a:pt x="476885" y="24130"/>
                </a:lnTo>
                <a:lnTo>
                  <a:pt x="475729" y="24130"/>
                </a:lnTo>
                <a:lnTo>
                  <a:pt x="479336" y="26670"/>
                </a:lnTo>
                <a:lnTo>
                  <a:pt x="482942" y="25400"/>
                </a:lnTo>
                <a:lnTo>
                  <a:pt x="486587" y="22860"/>
                </a:lnTo>
                <a:lnTo>
                  <a:pt x="490207" y="26568"/>
                </a:lnTo>
                <a:lnTo>
                  <a:pt x="490105" y="26873"/>
                </a:lnTo>
                <a:lnTo>
                  <a:pt x="489000" y="27940"/>
                </a:lnTo>
                <a:lnTo>
                  <a:pt x="490943" y="30480"/>
                </a:lnTo>
                <a:lnTo>
                  <a:pt x="489597" y="31750"/>
                </a:lnTo>
                <a:lnTo>
                  <a:pt x="488454" y="31750"/>
                </a:lnTo>
                <a:lnTo>
                  <a:pt x="488238" y="30607"/>
                </a:lnTo>
                <a:lnTo>
                  <a:pt x="488010" y="29210"/>
                </a:lnTo>
                <a:lnTo>
                  <a:pt x="487464" y="31750"/>
                </a:lnTo>
                <a:lnTo>
                  <a:pt x="485749" y="34290"/>
                </a:lnTo>
                <a:lnTo>
                  <a:pt x="488175" y="34290"/>
                </a:lnTo>
                <a:lnTo>
                  <a:pt x="488403" y="41910"/>
                </a:lnTo>
                <a:lnTo>
                  <a:pt x="483501" y="40640"/>
                </a:lnTo>
                <a:lnTo>
                  <a:pt x="480288" y="43180"/>
                </a:lnTo>
                <a:lnTo>
                  <a:pt x="478205" y="39522"/>
                </a:lnTo>
                <a:lnTo>
                  <a:pt x="477316" y="45720"/>
                </a:lnTo>
                <a:lnTo>
                  <a:pt x="476021" y="43180"/>
                </a:lnTo>
                <a:lnTo>
                  <a:pt x="474065" y="39370"/>
                </a:lnTo>
                <a:lnTo>
                  <a:pt x="472846" y="39370"/>
                </a:lnTo>
                <a:lnTo>
                  <a:pt x="474154" y="38100"/>
                </a:lnTo>
                <a:lnTo>
                  <a:pt x="470458" y="35560"/>
                </a:lnTo>
                <a:lnTo>
                  <a:pt x="469950" y="41910"/>
                </a:lnTo>
                <a:lnTo>
                  <a:pt x="469341" y="41910"/>
                </a:lnTo>
                <a:lnTo>
                  <a:pt x="469315" y="43180"/>
                </a:lnTo>
                <a:lnTo>
                  <a:pt x="469430" y="36830"/>
                </a:lnTo>
                <a:lnTo>
                  <a:pt x="469480" y="30187"/>
                </a:lnTo>
                <a:lnTo>
                  <a:pt x="468452" y="29552"/>
                </a:lnTo>
                <a:lnTo>
                  <a:pt x="468452" y="41910"/>
                </a:lnTo>
                <a:lnTo>
                  <a:pt x="466737" y="41910"/>
                </a:lnTo>
                <a:lnTo>
                  <a:pt x="464997" y="36830"/>
                </a:lnTo>
                <a:lnTo>
                  <a:pt x="468452" y="41910"/>
                </a:lnTo>
                <a:lnTo>
                  <a:pt x="468452" y="29552"/>
                </a:lnTo>
                <a:lnTo>
                  <a:pt x="465874" y="27940"/>
                </a:lnTo>
                <a:lnTo>
                  <a:pt x="470433" y="22860"/>
                </a:lnTo>
                <a:lnTo>
                  <a:pt x="472719" y="20320"/>
                </a:lnTo>
                <a:lnTo>
                  <a:pt x="473773" y="17780"/>
                </a:lnTo>
                <a:lnTo>
                  <a:pt x="474306" y="16510"/>
                </a:lnTo>
                <a:lnTo>
                  <a:pt x="471855" y="17780"/>
                </a:lnTo>
                <a:lnTo>
                  <a:pt x="469519" y="16510"/>
                </a:lnTo>
                <a:lnTo>
                  <a:pt x="467969" y="13970"/>
                </a:lnTo>
                <a:lnTo>
                  <a:pt x="465289" y="16510"/>
                </a:lnTo>
                <a:lnTo>
                  <a:pt x="459562" y="16510"/>
                </a:lnTo>
                <a:lnTo>
                  <a:pt x="456996" y="20320"/>
                </a:lnTo>
                <a:lnTo>
                  <a:pt x="455015" y="19050"/>
                </a:lnTo>
                <a:lnTo>
                  <a:pt x="458546" y="16510"/>
                </a:lnTo>
                <a:lnTo>
                  <a:pt x="456476" y="16510"/>
                </a:lnTo>
                <a:lnTo>
                  <a:pt x="452640" y="15240"/>
                </a:lnTo>
                <a:lnTo>
                  <a:pt x="448678" y="16510"/>
                </a:lnTo>
                <a:lnTo>
                  <a:pt x="444792" y="20320"/>
                </a:lnTo>
                <a:lnTo>
                  <a:pt x="442696" y="20320"/>
                </a:lnTo>
                <a:lnTo>
                  <a:pt x="442937" y="17780"/>
                </a:lnTo>
                <a:lnTo>
                  <a:pt x="442264" y="15240"/>
                </a:lnTo>
                <a:lnTo>
                  <a:pt x="435698" y="16510"/>
                </a:lnTo>
                <a:lnTo>
                  <a:pt x="430339" y="19050"/>
                </a:lnTo>
                <a:lnTo>
                  <a:pt x="424815" y="22860"/>
                </a:lnTo>
                <a:lnTo>
                  <a:pt x="417741" y="22860"/>
                </a:lnTo>
                <a:lnTo>
                  <a:pt x="419201" y="20320"/>
                </a:lnTo>
                <a:lnTo>
                  <a:pt x="416864" y="20320"/>
                </a:lnTo>
                <a:lnTo>
                  <a:pt x="414896" y="19050"/>
                </a:lnTo>
                <a:lnTo>
                  <a:pt x="413943" y="22860"/>
                </a:lnTo>
                <a:lnTo>
                  <a:pt x="410972" y="20320"/>
                </a:lnTo>
                <a:lnTo>
                  <a:pt x="407403" y="21590"/>
                </a:lnTo>
                <a:lnTo>
                  <a:pt x="406768" y="21818"/>
                </a:lnTo>
                <a:lnTo>
                  <a:pt x="406768" y="100330"/>
                </a:lnTo>
                <a:lnTo>
                  <a:pt x="403148" y="97790"/>
                </a:lnTo>
                <a:lnTo>
                  <a:pt x="401764" y="96824"/>
                </a:lnTo>
                <a:lnTo>
                  <a:pt x="404634" y="93980"/>
                </a:lnTo>
                <a:lnTo>
                  <a:pt x="406057" y="95250"/>
                </a:lnTo>
                <a:lnTo>
                  <a:pt x="406768" y="100330"/>
                </a:lnTo>
                <a:lnTo>
                  <a:pt x="406768" y="21818"/>
                </a:lnTo>
                <a:lnTo>
                  <a:pt x="403694" y="22860"/>
                </a:lnTo>
                <a:lnTo>
                  <a:pt x="401777" y="20726"/>
                </a:lnTo>
                <a:lnTo>
                  <a:pt x="401777" y="92710"/>
                </a:lnTo>
                <a:lnTo>
                  <a:pt x="401167" y="95821"/>
                </a:lnTo>
                <a:lnTo>
                  <a:pt x="401116" y="96380"/>
                </a:lnTo>
                <a:lnTo>
                  <a:pt x="400329" y="95821"/>
                </a:lnTo>
                <a:lnTo>
                  <a:pt x="400596" y="95250"/>
                </a:lnTo>
                <a:lnTo>
                  <a:pt x="401777" y="92710"/>
                </a:lnTo>
                <a:lnTo>
                  <a:pt x="401777" y="20726"/>
                </a:lnTo>
                <a:lnTo>
                  <a:pt x="400278" y="19050"/>
                </a:lnTo>
                <a:lnTo>
                  <a:pt x="395363" y="17780"/>
                </a:lnTo>
                <a:lnTo>
                  <a:pt x="395516" y="25400"/>
                </a:lnTo>
                <a:lnTo>
                  <a:pt x="391795" y="27940"/>
                </a:lnTo>
                <a:lnTo>
                  <a:pt x="391718" y="25400"/>
                </a:lnTo>
                <a:lnTo>
                  <a:pt x="392671" y="21590"/>
                </a:lnTo>
                <a:lnTo>
                  <a:pt x="390652" y="20320"/>
                </a:lnTo>
                <a:lnTo>
                  <a:pt x="372668" y="25400"/>
                </a:lnTo>
                <a:lnTo>
                  <a:pt x="353695" y="27940"/>
                </a:lnTo>
                <a:lnTo>
                  <a:pt x="353758" y="26873"/>
                </a:lnTo>
                <a:lnTo>
                  <a:pt x="348195" y="27940"/>
                </a:lnTo>
                <a:lnTo>
                  <a:pt x="342633" y="30187"/>
                </a:lnTo>
                <a:lnTo>
                  <a:pt x="335838" y="33020"/>
                </a:lnTo>
                <a:lnTo>
                  <a:pt x="330085" y="33020"/>
                </a:lnTo>
                <a:lnTo>
                  <a:pt x="328777" y="34290"/>
                </a:lnTo>
                <a:lnTo>
                  <a:pt x="324700" y="35560"/>
                </a:lnTo>
                <a:lnTo>
                  <a:pt x="326161" y="39370"/>
                </a:lnTo>
                <a:lnTo>
                  <a:pt x="327901" y="40640"/>
                </a:lnTo>
                <a:lnTo>
                  <a:pt x="328383" y="44450"/>
                </a:lnTo>
                <a:lnTo>
                  <a:pt x="328422" y="48260"/>
                </a:lnTo>
                <a:lnTo>
                  <a:pt x="322084" y="52070"/>
                </a:lnTo>
                <a:lnTo>
                  <a:pt x="322999" y="48260"/>
                </a:lnTo>
                <a:lnTo>
                  <a:pt x="324231" y="43180"/>
                </a:lnTo>
                <a:lnTo>
                  <a:pt x="324853" y="40640"/>
                </a:lnTo>
                <a:lnTo>
                  <a:pt x="320535" y="43180"/>
                </a:lnTo>
                <a:lnTo>
                  <a:pt x="319951" y="40640"/>
                </a:lnTo>
                <a:lnTo>
                  <a:pt x="319379" y="38100"/>
                </a:lnTo>
                <a:lnTo>
                  <a:pt x="319087" y="36830"/>
                </a:lnTo>
                <a:lnTo>
                  <a:pt x="318795" y="35560"/>
                </a:lnTo>
                <a:lnTo>
                  <a:pt x="323075" y="38100"/>
                </a:lnTo>
                <a:lnTo>
                  <a:pt x="322948" y="35560"/>
                </a:lnTo>
                <a:lnTo>
                  <a:pt x="322757" y="31750"/>
                </a:lnTo>
                <a:lnTo>
                  <a:pt x="316649" y="36830"/>
                </a:lnTo>
                <a:lnTo>
                  <a:pt x="312966" y="34290"/>
                </a:lnTo>
                <a:lnTo>
                  <a:pt x="309600" y="38100"/>
                </a:lnTo>
                <a:lnTo>
                  <a:pt x="307975" y="36830"/>
                </a:lnTo>
                <a:lnTo>
                  <a:pt x="306349" y="35560"/>
                </a:lnTo>
                <a:lnTo>
                  <a:pt x="307784" y="35560"/>
                </a:lnTo>
                <a:lnTo>
                  <a:pt x="307022" y="31750"/>
                </a:lnTo>
                <a:lnTo>
                  <a:pt x="306984" y="31597"/>
                </a:lnTo>
                <a:lnTo>
                  <a:pt x="306311" y="31750"/>
                </a:lnTo>
                <a:lnTo>
                  <a:pt x="302552" y="30480"/>
                </a:lnTo>
                <a:lnTo>
                  <a:pt x="303618" y="35560"/>
                </a:lnTo>
                <a:lnTo>
                  <a:pt x="299694" y="33020"/>
                </a:lnTo>
                <a:lnTo>
                  <a:pt x="298792" y="36830"/>
                </a:lnTo>
                <a:lnTo>
                  <a:pt x="298551" y="35560"/>
                </a:lnTo>
                <a:lnTo>
                  <a:pt x="298665" y="38100"/>
                </a:lnTo>
                <a:lnTo>
                  <a:pt x="296456" y="39370"/>
                </a:lnTo>
                <a:lnTo>
                  <a:pt x="295783" y="40640"/>
                </a:lnTo>
                <a:lnTo>
                  <a:pt x="295059" y="36906"/>
                </a:lnTo>
                <a:lnTo>
                  <a:pt x="293598" y="38100"/>
                </a:lnTo>
                <a:lnTo>
                  <a:pt x="291376" y="39370"/>
                </a:lnTo>
                <a:lnTo>
                  <a:pt x="283222" y="40640"/>
                </a:lnTo>
                <a:lnTo>
                  <a:pt x="283044" y="39370"/>
                </a:lnTo>
                <a:lnTo>
                  <a:pt x="282867" y="38100"/>
                </a:lnTo>
                <a:lnTo>
                  <a:pt x="282346" y="34290"/>
                </a:lnTo>
                <a:lnTo>
                  <a:pt x="279577" y="35560"/>
                </a:lnTo>
                <a:lnTo>
                  <a:pt x="278980" y="38100"/>
                </a:lnTo>
                <a:lnTo>
                  <a:pt x="276047" y="38100"/>
                </a:lnTo>
                <a:lnTo>
                  <a:pt x="276212" y="36830"/>
                </a:lnTo>
                <a:lnTo>
                  <a:pt x="276885" y="35560"/>
                </a:lnTo>
                <a:lnTo>
                  <a:pt x="276923" y="34290"/>
                </a:lnTo>
                <a:lnTo>
                  <a:pt x="270789" y="34290"/>
                </a:lnTo>
                <a:lnTo>
                  <a:pt x="263410" y="36830"/>
                </a:lnTo>
                <a:lnTo>
                  <a:pt x="257479" y="33020"/>
                </a:lnTo>
                <a:lnTo>
                  <a:pt x="252844" y="34290"/>
                </a:lnTo>
                <a:lnTo>
                  <a:pt x="248881" y="35560"/>
                </a:lnTo>
                <a:lnTo>
                  <a:pt x="246100" y="40640"/>
                </a:lnTo>
                <a:lnTo>
                  <a:pt x="247332" y="39370"/>
                </a:lnTo>
                <a:lnTo>
                  <a:pt x="251091" y="40640"/>
                </a:lnTo>
                <a:lnTo>
                  <a:pt x="248996" y="44450"/>
                </a:lnTo>
                <a:lnTo>
                  <a:pt x="247853" y="46990"/>
                </a:lnTo>
                <a:lnTo>
                  <a:pt x="245833" y="46990"/>
                </a:lnTo>
                <a:lnTo>
                  <a:pt x="243967" y="48260"/>
                </a:lnTo>
                <a:lnTo>
                  <a:pt x="244055" y="46990"/>
                </a:lnTo>
                <a:lnTo>
                  <a:pt x="244157" y="45720"/>
                </a:lnTo>
                <a:lnTo>
                  <a:pt x="244246" y="44450"/>
                </a:lnTo>
                <a:lnTo>
                  <a:pt x="238861" y="44450"/>
                </a:lnTo>
                <a:lnTo>
                  <a:pt x="242658" y="41910"/>
                </a:lnTo>
                <a:lnTo>
                  <a:pt x="241312" y="35560"/>
                </a:lnTo>
                <a:lnTo>
                  <a:pt x="234302" y="44450"/>
                </a:lnTo>
                <a:lnTo>
                  <a:pt x="234200" y="41910"/>
                </a:lnTo>
                <a:lnTo>
                  <a:pt x="234137" y="40640"/>
                </a:lnTo>
                <a:lnTo>
                  <a:pt x="234086" y="39370"/>
                </a:lnTo>
                <a:lnTo>
                  <a:pt x="234010" y="37731"/>
                </a:lnTo>
                <a:lnTo>
                  <a:pt x="234137" y="37452"/>
                </a:lnTo>
                <a:lnTo>
                  <a:pt x="234137" y="37020"/>
                </a:lnTo>
                <a:lnTo>
                  <a:pt x="233984" y="36423"/>
                </a:lnTo>
                <a:lnTo>
                  <a:pt x="233984" y="36830"/>
                </a:lnTo>
                <a:lnTo>
                  <a:pt x="233197" y="39370"/>
                </a:lnTo>
                <a:lnTo>
                  <a:pt x="228485" y="38315"/>
                </a:lnTo>
                <a:lnTo>
                  <a:pt x="228473" y="38100"/>
                </a:lnTo>
                <a:lnTo>
                  <a:pt x="228193" y="38252"/>
                </a:lnTo>
                <a:lnTo>
                  <a:pt x="227571" y="38100"/>
                </a:lnTo>
                <a:lnTo>
                  <a:pt x="227266" y="38722"/>
                </a:lnTo>
                <a:lnTo>
                  <a:pt x="226669" y="39027"/>
                </a:lnTo>
                <a:lnTo>
                  <a:pt x="226669" y="39954"/>
                </a:lnTo>
                <a:lnTo>
                  <a:pt x="225704" y="41910"/>
                </a:lnTo>
                <a:lnTo>
                  <a:pt x="225069" y="39370"/>
                </a:lnTo>
                <a:lnTo>
                  <a:pt x="226669" y="39954"/>
                </a:lnTo>
                <a:lnTo>
                  <a:pt x="226669" y="39027"/>
                </a:lnTo>
                <a:lnTo>
                  <a:pt x="225983" y="39370"/>
                </a:lnTo>
                <a:lnTo>
                  <a:pt x="225869" y="36830"/>
                </a:lnTo>
                <a:lnTo>
                  <a:pt x="220954" y="35560"/>
                </a:lnTo>
                <a:lnTo>
                  <a:pt x="220472" y="44450"/>
                </a:lnTo>
                <a:lnTo>
                  <a:pt x="217665" y="45720"/>
                </a:lnTo>
                <a:lnTo>
                  <a:pt x="217741" y="44450"/>
                </a:lnTo>
                <a:lnTo>
                  <a:pt x="215836" y="45720"/>
                </a:lnTo>
                <a:lnTo>
                  <a:pt x="217868" y="40640"/>
                </a:lnTo>
                <a:lnTo>
                  <a:pt x="214807" y="40640"/>
                </a:lnTo>
                <a:lnTo>
                  <a:pt x="213461" y="45720"/>
                </a:lnTo>
                <a:lnTo>
                  <a:pt x="210058" y="46990"/>
                </a:lnTo>
                <a:lnTo>
                  <a:pt x="209626" y="45720"/>
                </a:lnTo>
                <a:lnTo>
                  <a:pt x="207645" y="48260"/>
                </a:lnTo>
                <a:lnTo>
                  <a:pt x="208000" y="46990"/>
                </a:lnTo>
                <a:lnTo>
                  <a:pt x="207797" y="45720"/>
                </a:lnTo>
                <a:lnTo>
                  <a:pt x="206095" y="52070"/>
                </a:lnTo>
                <a:lnTo>
                  <a:pt x="201549" y="49530"/>
                </a:lnTo>
                <a:lnTo>
                  <a:pt x="199923" y="54610"/>
                </a:lnTo>
                <a:lnTo>
                  <a:pt x="198488" y="53340"/>
                </a:lnTo>
                <a:lnTo>
                  <a:pt x="198196" y="52070"/>
                </a:lnTo>
                <a:lnTo>
                  <a:pt x="197612" y="49530"/>
                </a:lnTo>
                <a:lnTo>
                  <a:pt x="202095" y="46990"/>
                </a:lnTo>
                <a:lnTo>
                  <a:pt x="200939" y="44450"/>
                </a:lnTo>
                <a:lnTo>
                  <a:pt x="199961" y="42303"/>
                </a:lnTo>
                <a:lnTo>
                  <a:pt x="199961" y="44450"/>
                </a:lnTo>
                <a:lnTo>
                  <a:pt x="197535" y="49225"/>
                </a:lnTo>
                <a:lnTo>
                  <a:pt x="197027" y="46990"/>
                </a:lnTo>
                <a:lnTo>
                  <a:pt x="195402" y="52070"/>
                </a:lnTo>
                <a:lnTo>
                  <a:pt x="195402" y="49530"/>
                </a:lnTo>
                <a:lnTo>
                  <a:pt x="195402" y="44450"/>
                </a:lnTo>
                <a:lnTo>
                  <a:pt x="199961" y="44450"/>
                </a:lnTo>
                <a:lnTo>
                  <a:pt x="199961" y="42303"/>
                </a:lnTo>
                <a:lnTo>
                  <a:pt x="198056" y="38100"/>
                </a:lnTo>
                <a:lnTo>
                  <a:pt x="181495" y="40640"/>
                </a:lnTo>
                <a:lnTo>
                  <a:pt x="177025" y="43180"/>
                </a:lnTo>
                <a:lnTo>
                  <a:pt x="172123" y="43180"/>
                </a:lnTo>
                <a:lnTo>
                  <a:pt x="167855" y="44450"/>
                </a:lnTo>
                <a:lnTo>
                  <a:pt x="165303" y="49530"/>
                </a:lnTo>
                <a:lnTo>
                  <a:pt x="165481" y="46990"/>
                </a:lnTo>
                <a:lnTo>
                  <a:pt x="165658" y="44450"/>
                </a:lnTo>
                <a:lnTo>
                  <a:pt x="156425" y="41910"/>
                </a:lnTo>
                <a:lnTo>
                  <a:pt x="148818" y="44450"/>
                </a:lnTo>
                <a:lnTo>
                  <a:pt x="140703" y="40640"/>
                </a:lnTo>
                <a:lnTo>
                  <a:pt x="135115" y="46990"/>
                </a:lnTo>
                <a:lnTo>
                  <a:pt x="133337" y="43180"/>
                </a:lnTo>
                <a:lnTo>
                  <a:pt x="127762" y="49530"/>
                </a:lnTo>
                <a:lnTo>
                  <a:pt x="120637" y="53340"/>
                </a:lnTo>
                <a:lnTo>
                  <a:pt x="113906" y="55880"/>
                </a:lnTo>
                <a:lnTo>
                  <a:pt x="109562" y="63500"/>
                </a:lnTo>
                <a:lnTo>
                  <a:pt x="105956" y="60960"/>
                </a:lnTo>
                <a:lnTo>
                  <a:pt x="110363" y="58420"/>
                </a:lnTo>
                <a:lnTo>
                  <a:pt x="110553" y="55880"/>
                </a:lnTo>
                <a:lnTo>
                  <a:pt x="107975" y="54610"/>
                </a:lnTo>
                <a:lnTo>
                  <a:pt x="104178" y="63500"/>
                </a:lnTo>
                <a:lnTo>
                  <a:pt x="101447" y="58420"/>
                </a:lnTo>
                <a:lnTo>
                  <a:pt x="101371" y="55880"/>
                </a:lnTo>
                <a:lnTo>
                  <a:pt x="104927" y="55880"/>
                </a:lnTo>
                <a:lnTo>
                  <a:pt x="103263" y="54610"/>
                </a:lnTo>
                <a:lnTo>
                  <a:pt x="101206" y="50800"/>
                </a:lnTo>
                <a:lnTo>
                  <a:pt x="100812" y="58420"/>
                </a:lnTo>
                <a:lnTo>
                  <a:pt x="98513" y="54610"/>
                </a:lnTo>
                <a:lnTo>
                  <a:pt x="99618" y="58420"/>
                </a:lnTo>
                <a:lnTo>
                  <a:pt x="95618" y="63500"/>
                </a:lnTo>
                <a:lnTo>
                  <a:pt x="92570" y="64770"/>
                </a:lnTo>
                <a:lnTo>
                  <a:pt x="93408" y="64770"/>
                </a:lnTo>
                <a:lnTo>
                  <a:pt x="94043" y="68580"/>
                </a:lnTo>
                <a:lnTo>
                  <a:pt x="91655" y="67310"/>
                </a:lnTo>
                <a:lnTo>
                  <a:pt x="90436" y="68580"/>
                </a:lnTo>
                <a:lnTo>
                  <a:pt x="90500" y="67424"/>
                </a:lnTo>
                <a:lnTo>
                  <a:pt x="78676" y="71120"/>
                </a:lnTo>
                <a:lnTo>
                  <a:pt x="65913" y="73660"/>
                </a:lnTo>
                <a:lnTo>
                  <a:pt x="52908" y="74930"/>
                </a:lnTo>
                <a:lnTo>
                  <a:pt x="52768" y="74917"/>
                </a:lnTo>
                <a:lnTo>
                  <a:pt x="52768" y="114300"/>
                </a:lnTo>
                <a:lnTo>
                  <a:pt x="51320" y="112382"/>
                </a:lnTo>
                <a:lnTo>
                  <a:pt x="52400" y="111760"/>
                </a:lnTo>
                <a:lnTo>
                  <a:pt x="52768" y="114300"/>
                </a:lnTo>
                <a:lnTo>
                  <a:pt x="52768" y="74917"/>
                </a:lnTo>
                <a:lnTo>
                  <a:pt x="40005" y="73660"/>
                </a:lnTo>
                <a:lnTo>
                  <a:pt x="40982" y="72390"/>
                </a:lnTo>
                <a:lnTo>
                  <a:pt x="42938" y="69850"/>
                </a:lnTo>
                <a:lnTo>
                  <a:pt x="40678" y="72390"/>
                </a:lnTo>
                <a:lnTo>
                  <a:pt x="36322" y="71120"/>
                </a:lnTo>
                <a:lnTo>
                  <a:pt x="34899" y="71120"/>
                </a:lnTo>
                <a:lnTo>
                  <a:pt x="35255" y="69850"/>
                </a:lnTo>
                <a:lnTo>
                  <a:pt x="32410" y="68580"/>
                </a:lnTo>
                <a:lnTo>
                  <a:pt x="28943" y="71120"/>
                </a:lnTo>
                <a:lnTo>
                  <a:pt x="26657" y="69850"/>
                </a:lnTo>
                <a:lnTo>
                  <a:pt x="27330" y="68580"/>
                </a:lnTo>
                <a:lnTo>
                  <a:pt x="21945" y="68580"/>
                </a:lnTo>
                <a:lnTo>
                  <a:pt x="21234" y="67310"/>
                </a:lnTo>
                <a:lnTo>
                  <a:pt x="20523" y="66040"/>
                </a:lnTo>
                <a:lnTo>
                  <a:pt x="18376" y="62230"/>
                </a:lnTo>
                <a:lnTo>
                  <a:pt x="13271" y="66040"/>
                </a:lnTo>
                <a:lnTo>
                  <a:pt x="8991" y="63500"/>
                </a:lnTo>
                <a:lnTo>
                  <a:pt x="9271" y="60960"/>
                </a:lnTo>
                <a:lnTo>
                  <a:pt x="6261" y="58420"/>
                </a:lnTo>
                <a:lnTo>
                  <a:pt x="3886" y="58420"/>
                </a:lnTo>
                <a:lnTo>
                  <a:pt x="2933" y="62230"/>
                </a:lnTo>
                <a:lnTo>
                  <a:pt x="2857" y="63500"/>
                </a:lnTo>
                <a:lnTo>
                  <a:pt x="4000" y="63500"/>
                </a:lnTo>
                <a:lnTo>
                  <a:pt x="5461" y="67310"/>
                </a:lnTo>
                <a:lnTo>
                  <a:pt x="1625" y="66040"/>
                </a:lnTo>
                <a:lnTo>
                  <a:pt x="0" y="68580"/>
                </a:lnTo>
                <a:lnTo>
                  <a:pt x="1549" y="73660"/>
                </a:lnTo>
                <a:lnTo>
                  <a:pt x="1346" y="83820"/>
                </a:lnTo>
                <a:lnTo>
                  <a:pt x="6502" y="88900"/>
                </a:lnTo>
                <a:lnTo>
                  <a:pt x="9944" y="87630"/>
                </a:lnTo>
                <a:lnTo>
                  <a:pt x="10414" y="99060"/>
                </a:lnTo>
                <a:lnTo>
                  <a:pt x="14376" y="97790"/>
                </a:lnTo>
                <a:lnTo>
                  <a:pt x="16179" y="95250"/>
                </a:lnTo>
                <a:lnTo>
                  <a:pt x="21158" y="97790"/>
                </a:lnTo>
                <a:lnTo>
                  <a:pt x="23761" y="95250"/>
                </a:lnTo>
                <a:lnTo>
                  <a:pt x="22059" y="101600"/>
                </a:lnTo>
                <a:lnTo>
                  <a:pt x="28244" y="99060"/>
                </a:lnTo>
                <a:lnTo>
                  <a:pt x="25349" y="104140"/>
                </a:lnTo>
                <a:lnTo>
                  <a:pt x="27051" y="109220"/>
                </a:lnTo>
                <a:lnTo>
                  <a:pt x="32918" y="99060"/>
                </a:lnTo>
                <a:lnTo>
                  <a:pt x="36080" y="104140"/>
                </a:lnTo>
                <a:lnTo>
                  <a:pt x="35661" y="105384"/>
                </a:lnTo>
                <a:lnTo>
                  <a:pt x="35763" y="106172"/>
                </a:lnTo>
                <a:lnTo>
                  <a:pt x="35725" y="106934"/>
                </a:lnTo>
                <a:lnTo>
                  <a:pt x="35179" y="107950"/>
                </a:lnTo>
                <a:lnTo>
                  <a:pt x="39052" y="104140"/>
                </a:lnTo>
                <a:lnTo>
                  <a:pt x="38150" y="111760"/>
                </a:lnTo>
                <a:lnTo>
                  <a:pt x="41122" y="111760"/>
                </a:lnTo>
                <a:lnTo>
                  <a:pt x="40843" y="107289"/>
                </a:lnTo>
                <a:lnTo>
                  <a:pt x="40754" y="105384"/>
                </a:lnTo>
                <a:lnTo>
                  <a:pt x="41160" y="104902"/>
                </a:lnTo>
                <a:lnTo>
                  <a:pt x="40601" y="104140"/>
                </a:lnTo>
                <a:lnTo>
                  <a:pt x="41389" y="101600"/>
                </a:lnTo>
                <a:lnTo>
                  <a:pt x="42735" y="100330"/>
                </a:lnTo>
                <a:lnTo>
                  <a:pt x="43256" y="99060"/>
                </a:lnTo>
                <a:lnTo>
                  <a:pt x="43776" y="97790"/>
                </a:lnTo>
                <a:lnTo>
                  <a:pt x="45275" y="97790"/>
                </a:lnTo>
                <a:lnTo>
                  <a:pt x="45389" y="100330"/>
                </a:lnTo>
                <a:lnTo>
                  <a:pt x="43726" y="101600"/>
                </a:lnTo>
                <a:lnTo>
                  <a:pt x="47015" y="101600"/>
                </a:lnTo>
                <a:lnTo>
                  <a:pt x="47371" y="104140"/>
                </a:lnTo>
                <a:lnTo>
                  <a:pt x="46304" y="106680"/>
                </a:lnTo>
                <a:lnTo>
                  <a:pt x="44805" y="106680"/>
                </a:lnTo>
                <a:lnTo>
                  <a:pt x="43929" y="110490"/>
                </a:lnTo>
                <a:lnTo>
                  <a:pt x="46024" y="111112"/>
                </a:lnTo>
                <a:lnTo>
                  <a:pt x="45745" y="109220"/>
                </a:lnTo>
                <a:lnTo>
                  <a:pt x="50190" y="113030"/>
                </a:lnTo>
                <a:lnTo>
                  <a:pt x="50673" y="112750"/>
                </a:lnTo>
                <a:lnTo>
                  <a:pt x="50380" y="114300"/>
                </a:lnTo>
                <a:lnTo>
                  <a:pt x="53568" y="119380"/>
                </a:lnTo>
                <a:lnTo>
                  <a:pt x="56184" y="118110"/>
                </a:lnTo>
                <a:lnTo>
                  <a:pt x="58953" y="114300"/>
                </a:lnTo>
                <a:lnTo>
                  <a:pt x="62585" y="114300"/>
                </a:lnTo>
                <a:lnTo>
                  <a:pt x="62534" y="115074"/>
                </a:lnTo>
                <a:lnTo>
                  <a:pt x="64096" y="114300"/>
                </a:lnTo>
                <a:lnTo>
                  <a:pt x="66230" y="120650"/>
                </a:lnTo>
                <a:lnTo>
                  <a:pt x="67779" y="116840"/>
                </a:lnTo>
                <a:lnTo>
                  <a:pt x="70345" y="116840"/>
                </a:lnTo>
                <a:lnTo>
                  <a:pt x="68605" y="123190"/>
                </a:lnTo>
                <a:lnTo>
                  <a:pt x="72491" y="123190"/>
                </a:lnTo>
                <a:lnTo>
                  <a:pt x="71018" y="116840"/>
                </a:lnTo>
                <a:lnTo>
                  <a:pt x="77165" y="124460"/>
                </a:lnTo>
                <a:lnTo>
                  <a:pt x="76885" y="116840"/>
                </a:lnTo>
                <a:lnTo>
                  <a:pt x="80098" y="120650"/>
                </a:lnTo>
                <a:lnTo>
                  <a:pt x="82550" y="116840"/>
                </a:lnTo>
                <a:lnTo>
                  <a:pt x="80035" y="111760"/>
                </a:lnTo>
                <a:lnTo>
                  <a:pt x="78790" y="109220"/>
                </a:lnTo>
                <a:lnTo>
                  <a:pt x="83934" y="107950"/>
                </a:lnTo>
                <a:lnTo>
                  <a:pt x="88773" y="110490"/>
                </a:lnTo>
                <a:lnTo>
                  <a:pt x="84099" y="120650"/>
                </a:lnTo>
                <a:lnTo>
                  <a:pt x="87020" y="123190"/>
                </a:lnTo>
                <a:lnTo>
                  <a:pt x="87972" y="119380"/>
                </a:lnTo>
                <a:lnTo>
                  <a:pt x="90436" y="121920"/>
                </a:lnTo>
                <a:lnTo>
                  <a:pt x="91427" y="121920"/>
                </a:lnTo>
                <a:lnTo>
                  <a:pt x="93992" y="121920"/>
                </a:lnTo>
                <a:lnTo>
                  <a:pt x="127673" y="121920"/>
                </a:lnTo>
                <a:lnTo>
                  <a:pt x="127787" y="120650"/>
                </a:lnTo>
                <a:lnTo>
                  <a:pt x="129565" y="123190"/>
                </a:lnTo>
                <a:lnTo>
                  <a:pt x="134721" y="123190"/>
                </a:lnTo>
                <a:lnTo>
                  <a:pt x="134124" y="129540"/>
                </a:lnTo>
                <a:lnTo>
                  <a:pt x="132702" y="128270"/>
                </a:lnTo>
                <a:lnTo>
                  <a:pt x="129527" y="127000"/>
                </a:lnTo>
                <a:lnTo>
                  <a:pt x="130327" y="132080"/>
                </a:lnTo>
                <a:lnTo>
                  <a:pt x="133096" y="134620"/>
                </a:lnTo>
                <a:lnTo>
                  <a:pt x="131394" y="129540"/>
                </a:lnTo>
                <a:lnTo>
                  <a:pt x="133527" y="129540"/>
                </a:lnTo>
                <a:lnTo>
                  <a:pt x="133413" y="130810"/>
                </a:lnTo>
                <a:lnTo>
                  <a:pt x="134429" y="132270"/>
                </a:lnTo>
                <a:lnTo>
                  <a:pt x="136182" y="129540"/>
                </a:lnTo>
                <a:lnTo>
                  <a:pt x="134835" y="128270"/>
                </a:lnTo>
                <a:lnTo>
                  <a:pt x="140614" y="127000"/>
                </a:lnTo>
                <a:lnTo>
                  <a:pt x="139395" y="120650"/>
                </a:lnTo>
                <a:lnTo>
                  <a:pt x="139153" y="119380"/>
                </a:lnTo>
                <a:lnTo>
                  <a:pt x="144500" y="116840"/>
                </a:lnTo>
                <a:lnTo>
                  <a:pt x="145567" y="116840"/>
                </a:lnTo>
                <a:lnTo>
                  <a:pt x="147510" y="119380"/>
                </a:lnTo>
                <a:lnTo>
                  <a:pt x="146291" y="119380"/>
                </a:lnTo>
                <a:lnTo>
                  <a:pt x="146964" y="125730"/>
                </a:lnTo>
                <a:lnTo>
                  <a:pt x="148031" y="127000"/>
                </a:lnTo>
                <a:lnTo>
                  <a:pt x="150876" y="121920"/>
                </a:lnTo>
                <a:lnTo>
                  <a:pt x="153733" y="129540"/>
                </a:lnTo>
                <a:lnTo>
                  <a:pt x="156311" y="130810"/>
                </a:lnTo>
                <a:lnTo>
                  <a:pt x="154051" y="129540"/>
                </a:lnTo>
                <a:lnTo>
                  <a:pt x="155003" y="125730"/>
                </a:lnTo>
                <a:lnTo>
                  <a:pt x="155714" y="124460"/>
                </a:lnTo>
                <a:lnTo>
                  <a:pt x="159118" y="121920"/>
                </a:lnTo>
                <a:lnTo>
                  <a:pt x="160820" y="120650"/>
                </a:lnTo>
                <a:lnTo>
                  <a:pt x="157886" y="125730"/>
                </a:lnTo>
                <a:lnTo>
                  <a:pt x="160350" y="128270"/>
                </a:lnTo>
                <a:lnTo>
                  <a:pt x="168465" y="128270"/>
                </a:lnTo>
                <a:lnTo>
                  <a:pt x="174053" y="135890"/>
                </a:lnTo>
                <a:lnTo>
                  <a:pt x="180390" y="130810"/>
                </a:lnTo>
                <a:lnTo>
                  <a:pt x="176987" y="125730"/>
                </a:lnTo>
                <a:lnTo>
                  <a:pt x="176225" y="130810"/>
                </a:lnTo>
                <a:lnTo>
                  <a:pt x="173621" y="127000"/>
                </a:lnTo>
                <a:lnTo>
                  <a:pt x="175666" y="120650"/>
                </a:lnTo>
                <a:lnTo>
                  <a:pt x="176885" y="116840"/>
                </a:lnTo>
                <a:lnTo>
                  <a:pt x="177304" y="115570"/>
                </a:lnTo>
                <a:lnTo>
                  <a:pt x="177736" y="116840"/>
                </a:lnTo>
                <a:lnTo>
                  <a:pt x="181698" y="115570"/>
                </a:lnTo>
                <a:lnTo>
                  <a:pt x="180276" y="119380"/>
                </a:lnTo>
                <a:lnTo>
                  <a:pt x="184035" y="116840"/>
                </a:lnTo>
                <a:lnTo>
                  <a:pt x="183362" y="114300"/>
                </a:lnTo>
                <a:lnTo>
                  <a:pt x="180860" y="115570"/>
                </a:lnTo>
                <a:lnTo>
                  <a:pt x="182575" y="113030"/>
                </a:lnTo>
                <a:lnTo>
                  <a:pt x="183959" y="114300"/>
                </a:lnTo>
                <a:lnTo>
                  <a:pt x="187998" y="115570"/>
                </a:lnTo>
                <a:lnTo>
                  <a:pt x="185661" y="118110"/>
                </a:lnTo>
                <a:lnTo>
                  <a:pt x="187718" y="118110"/>
                </a:lnTo>
                <a:lnTo>
                  <a:pt x="190258" y="116840"/>
                </a:lnTo>
                <a:lnTo>
                  <a:pt x="189661" y="113030"/>
                </a:lnTo>
                <a:lnTo>
                  <a:pt x="192989" y="113030"/>
                </a:lnTo>
                <a:lnTo>
                  <a:pt x="189661" y="120650"/>
                </a:lnTo>
                <a:lnTo>
                  <a:pt x="188277" y="123190"/>
                </a:lnTo>
                <a:lnTo>
                  <a:pt x="190931" y="123190"/>
                </a:lnTo>
                <a:lnTo>
                  <a:pt x="190804" y="127000"/>
                </a:lnTo>
                <a:lnTo>
                  <a:pt x="190093" y="129540"/>
                </a:lnTo>
                <a:lnTo>
                  <a:pt x="193738" y="128270"/>
                </a:lnTo>
                <a:lnTo>
                  <a:pt x="192989" y="129540"/>
                </a:lnTo>
                <a:lnTo>
                  <a:pt x="193001" y="132270"/>
                </a:lnTo>
                <a:lnTo>
                  <a:pt x="192392" y="133350"/>
                </a:lnTo>
                <a:lnTo>
                  <a:pt x="194894" y="134620"/>
                </a:lnTo>
                <a:lnTo>
                  <a:pt x="196316" y="129540"/>
                </a:lnTo>
                <a:lnTo>
                  <a:pt x="198615" y="133350"/>
                </a:lnTo>
                <a:lnTo>
                  <a:pt x="199288" y="129540"/>
                </a:lnTo>
                <a:lnTo>
                  <a:pt x="206133" y="132080"/>
                </a:lnTo>
                <a:lnTo>
                  <a:pt x="205498" y="133350"/>
                </a:lnTo>
                <a:lnTo>
                  <a:pt x="211721" y="133350"/>
                </a:lnTo>
                <a:lnTo>
                  <a:pt x="210540" y="129540"/>
                </a:lnTo>
                <a:lnTo>
                  <a:pt x="211416" y="128270"/>
                </a:lnTo>
                <a:lnTo>
                  <a:pt x="214934" y="123190"/>
                </a:lnTo>
                <a:lnTo>
                  <a:pt x="214261" y="134620"/>
                </a:lnTo>
                <a:lnTo>
                  <a:pt x="220433" y="132080"/>
                </a:lnTo>
                <a:lnTo>
                  <a:pt x="223888" y="129540"/>
                </a:lnTo>
                <a:lnTo>
                  <a:pt x="226136" y="128270"/>
                </a:lnTo>
                <a:lnTo>
                  <a:pt x="225386" y="123190"/>
                </a:lnTo>
                <a:lnTo>
                  <a:pt x="227368" y="120650"/>
                </a:lnTo>
                <a:lnTo>
                  <a:pt x="228003" y="124460"/>
                </a:lnTo>
                <a:lnTo>
                  <a:pt x="229031" y="125730"/>
                </a:lnTo>
                <a:lnTo>
                  <a:pt x="230454" y="123190"/>
                </a:lnTo>
                <a:lnTo>
                  <a:pt x="232041" y="120650"/>
                </a:lnTo>
                <a:lnTo>
                  <a:pt x="233629" y="118110"/>
                </a:lnTo>
                <a:lnTo>
                  <a:pt x="236321" y="120650"/>
                </a:lnTo>
                <a:lnTo>
                  <a:pt x="234696" y="121920"/>
                </a:lnTo>
                <a:lnTo>
                  <a:pt x="233387" y="123190"/>
                </a:lnTo>
                <a:lnTo>
                  <a:pt x="231863" y="124409"/>
                </a:lnTo>
                <a:lnTo>
                  <a:pt x="231990" y="125730"/>
                </a:lnTo>
                <a:lnTo>
                  <a:pt x="232562" y="129540"/>
                </a:lnTo>
                <a:lnTo>
                  <a:pt x="237388" y="125730"/>
                </a:lnTo>
                <a:lnTo>
                  <a:pt x="240169" y="128270"/>
                </a:lnTo>
                <a:lnTo>
                  <a:pt x="241871" y="125730"/>
                </a:lnTo>
                <a:lnTo>
                  <a:pt x="247535" y="118110"/>
                </a:lnTo>
                <a:lnTo>
                  <a:pt x="250621" y="114300"/>
                </a:lnTo>
                <a:lnTo>
                  <a:pt x="250190" y="113030"/>
                </a:lnTo>
                <a:lnTo>
                  <a:pt x="248920" y="109220"/>
                </a:lnTo>
                <a:lnTo>
                  <a:pt x="248970" y="107950"/>
                </a:lnTo>
                <a:lnTo>
                  <a:pt x="249161" y="102870"/>
                </a:lnTo>
                <a:lnTo>
                  <a:pt x="251929" y="99060"/>
                </a:lnTo>
                <a:lnTo>
                  <a:pt x="251650" y="101600"/>
                </a:lnTo>
                <a:lnTo>
                  <a:pt x="256133" y="101600"/>
                </a:lnTo>
                <a:lnTo>
                  <a:pt x="258305" y="104140"/>
                </a:lnTo>
                <a:lnTo>
                  <a:pt x="257429" y="106680"/>
                </a:lnTo>
                <a:lnTo>
                  <a:pt x="263296" y="111760"/>
                </a:lnTo>
                <a:lnTo>
                  <a:pt x="259016" y="113030"/>
                </a:lnTo>
                <a:lnTo>
                  <a:pt x="257670" y="111760"/>
                </a:lnTo>
                <a:lnTo>
                  <a:pt x="256844" y="106680"/>
                </a:lnTo>
                <a:lnTo>
                  <a:pt x="255219" y="109220"/>
                </a:lnTo>
                <a:lnTo>
                  <a:pt x="256400" y="111760"/>
                </a:lnTo>
                <a:lnTo>
                  <a:pt x="259321" y="115506"/>
                </a:lnTo>
                <a:lnTo>
                  <a:pt x="259448" y="115633"/>
                </a:lnTo>
                <a:lnTo>
                  <a:pt x="262382" y="118110"/>
                </a:lnTo>
                <a:lnTo>
                  <a:pt x="262267" y="120650"/>
                </a:lnTo>
                <a:lnTo>
                  <a:pt x="260845" y="121920"/>
                </a:lnTo>
                <a:lnTo>
                  <a:pt x="259372" y="123190"/>
                </a:lnTo>
                <a:lnTo>
                  <a:pt x="260083" y="120650"/>
                </a:lnTo>
                <a:lnTo>
                  <a:pt x="259575" y="120650"/>
                </a:lnTo>
                <a:lnTo>
                  <a:pt x="259410" y="119380"/>
                </a:lnTo>
                <a:lnTo>
                  <a:pt x="254304" y="123190"/>
                </a:lnTo>
                <a:lnTo>
                  <a:pt x="260921" y="125730"/>
                </a:lnTo>
                <a:lnTo>
                  <a:pt x="260324" y="130810"/>
                </a:lnTo>
                <a:lnTo>
                  <a:pt x="261670" y="129540"/>
                </a:lnTo>
                <a:lnTo>
                  <a:pt x="264718" y="129540"/>
                </a:lnTo>
                <a:lnTo>
                  <a:pt x="263144" y="127000"/>
                </a:lnTo>
                <a:lnTo>
                  <a:pt x="265798" y="129540"/>
                </a:lnTo>
                <a:lnTo>
                  <a:pt x="271868" y="127000"/>
                </a:lnTo>
                <a:lnTo>
                  <a:pt x="274624" y="128270"/>
                </a:lnTo>
                <a:lnTo>
                  <a:pt x="274701" y="127000"/>
                </a:lnTo>
                <a:lnTo>
                  <a:pt x="272846" y="124460"/>
                </a:lnTo>
                <a:lnTo>
                  <a:pt x="274828" y="123190"/>
                </a:lnTo>
                <a:lnTo>
                  <a:pt x="277876" y="121920"/>
                </a:lnTo>
                <a:lnTo>
                  <a:pt x="277837" y="125730"/>
                </a:lnTo>
                <a:lnTo>
                  <a:pt x="279184" y="127000"/>
                </a:lnTo>
                <a:lnTo>
                  <a:pt x="279971" y="124460"/>
                </a:lnTo>
                <a:lnTo>
                  <a:pt x="284607" y="123190"/>
                </a:lnTo>
                <a:lnTo>
                  <a:pt x="284213" y="124460"/>
                </a:lnTo>
                <a:lnTo>
                  <a:pt x="285203" y="123190"/>
                </a:lnTo>
                <a:lnTo>
                  <a:pt x="286194" y="121920"/>
                </a:lnTo>
                <a:lnTo>
                  <a:pt x="281635" y="116840"/>
                </a:lnTo>
                <a:lnTo>
                  <a:pt x="284327" y="113030"/>
                </a:lnTo>
                <a:lnTo>
                  <a:pt x="285991" y="106680"/>
                </a:lnTo>
                <a:lnTo>
                  <a:pt x="288886" y="111760"/>
                </a:lnTo>
                <a:lnTo>
                  <a:pt x="291109" y="110490"/>
                </a:lnTo>
                <a:lnTo>
                  <a:pt x="292709" y="112560"/>
                </a:lnTo>
                <a:lnTo>
                  <a:pt x="295109" y="111760"/>
                </a:lnTo>
                <a:lnTo>
                  <a:pt x="297561" y="114300"/>
                </a:lnTo>
                <a:lnTo>
                  <a:pt x="294347" y="116840"/>
                </a:lnTo>
                <a:lnTo>
                  <a:pt x="292011" y="116840"/>
                </a:lnTo>
                <a:lnTo>
                  <a:pt x="295300" y="119380"/>
                </a:lnTo>
                <a:lnTo>
                  <a:pt x="299148" y="116840"/>
                </a:lnTo>
                <a:lnTo>
                  <a:pt x="299859" y="111760"/>
                </a:lnTo>
                <a:lnTo>
                  <a:pt x="301879" y="113030"/>
                </a:lnTo>
                <a:lnTo>
                  <a:pt x="302831" y="111760"/>
                </a:lnTo>
                <a:lnTo>
                  <a:pt x="304774" y="113030"/>
                </a:lnTo>
                <a:lnTo>
                  <a:pt x="303072" y="116840"/>
                </a:lnTo>
                <a:lnTo>
                  <a:pt x="303580" y="124460"/>
                </a:lnTo>
                <a:lnTo>
                  <a:pt x="300774" y="125730"/>
                </a:lnTo>
                <a:lnTo>
                  <a:pt x="297878" y="125730"/>
                </a:lnTo>
                <a:lnTo>
                  <a:pt x="298983" y="128270"/>
                </a:lnTo>
                <a:lnTo>
                  <a:pt x="307619" y="121920"/>
                </a:lnTo>
                <a:lnTo>
                  <a:pt x="307505" y="119380"/>
                </a:lnTo>
                <a:lnTo>
                  <a:pt x="304215" y="116840"/>
                </a:lnTo>
                <a:lnTo>
                  <a:pt x="306590" y="113030"/>
                </a:lnTo>
                <a:lnTo>
                  <a:pt x="307898" y="118110"/>
                </a:lnTo>
                <a:lnTo>
                  <a:pt x="310667" y="120650"/>
                </a:lnTo>
                <a:lnTo>
                  <a:pt x="314159" y="121920"/>
                </a:lnTo>
                <a:lnTo>
                  <a:pt x="312610" y="115570"/>
                </a:lnTo>
                <a:lnTo>
                  <a:pt x="319430" y="115570"/>
                </a:lnTo>
                <a:lnTo>
                  <a:pt x="318770" y="114300"/>
                </a:lnTo>
                <a:lnTo>
                  <a:pt x="317449" y="111760"/>
                </a:lnTo>
                <a:lnTo>
                  <a:pt x="315976" y="114300"/>
                </a:lnTo>
                <a:lnTo>
                  <a:pt x="315722" y="113030"/>
                </a:lnTo>
                <a:lnTo>
                  <a:pt x="315468" y="111760"/>
                </a:lnTo>
                <a:lnTo>
                  <a:pt x="315214" y="110490"/>
                </a:lnTo>
                <a:lnTo>
                  <a:pt x="314947" y="109220"/>
                </a:lnTo>
                <a:lnTo>
                  <a:pt x="317995" y="109220"/>
                </a:lnTo>
                <a:lnTo>
                  <a:pt x="316433" y="106680"/>
                </a:lnTo>
                <a:lnTo>
                  <a:pt x="314871" y="104140"/>
                </a:lnTo>
                <a:lnTo>
                  <a:pt x="316687" y="102870"/>
                </a:lnTo>
                <a:lnTo>
                  <a:pt x="322872" y="104140"/>
                </a:lnTo>
                <a:lnTo>
                  <a:pt x="316649" y="106680"/>
                </a:lnTo>
                <a:lnTo>
                  <a:pt x="322757" y="109220"/>
                </a:lnTo>
                <a:lnTo>
                  <a:pt x="319874" y="115506"/>
                </a:lnTo>
                <a:lnTo>
                  <a:pt x="324459" y="113030"/>
                </a:lnTo>
                <a:lnTo>
                  <a:pt x="329768" y="106680"/>
                </a:lnTo>
                <a:lnTo>
                  <a:pt x="335584" y="105410"/>
                </a:lnTo>
                <a:lnTo>
                  <a:pt x="335114" y="114300"/>
                </a:lnTo>
                <a:lnTo>
                  <a:pt x="326047" y="111760"/>
                </a:lnTo>
                <a:lnTo>
                  <a:pt x="328383" y="121920"/>
                </a:lnTo>
                <a:lnTo>
                  <a:pt x="331190" y="120650"/>
                </a:lnTo>
                <a:lnTo>
                  <a:pt x="330987" y="116840"/>
                </a:lnTo>
                <a:lnTo>
                  <a:pt x="333286" y="116840"/>
                </a:lnTo>
                <a:lnTo>
                  <a:pt x="335508" y="121920"/>
                </a:lnTo>
                <a:lnTo>
                  <a:pt x="340106" y="118110"/>
                </a:lnTo>
                <a:lnTo>
                  <a:pt x="344030" y="116840"/>
                </a:lnTo>
                <a:lnTo>
                  <a:pt x="342163" y="114300"/>
                </a:lnTo>
                <a:lnTo>
                  <a:pt x="343547" y="113030"/>
                </a:lnTo>
                <a:lnTo>
                  <a:pt x="346405" y="114300"/>
                </a:lnTo>
                <a:lnTo>
                  <a:pt x="348145" y="114300"/>
                </a:lnTo>
                <a:lnTo>
                  <a:pt x="347751" y="115570"/>
                </a:lnTo>
                <a:lnTo>
                  <a:pt x="349377" y="114300"/>
                </a:lnTo>
                <a:lnTo>
                  <a:pt x="349732" y="114300"/>
                </a:lnTo>
                <a:lnTo>
                  <a:pt x="350596" y="113030"/>
                </a:lnTo>
                <a:lnTo>
                  <a:pt x="351472" y="111760"/>
                </a:lnTo>
                <a:lnTo>
                  <a:pt x="356387" y="114300"/>
                </a:lnTo>
                <a:lnTo>
                  <a:pt x="359905" y="113030"/>
                </a:lnTo>
                <a:lnTo>
                  <a:pt x="359714" y="107950"/>
                </a:lnTo>
                <a:lnTo>
                  <a:pt x="356349" y="113030"/>
                </a:lnTo>
                <a:lnTo>
                  <a:pt x="354596" y="111760"/>
                </a:lnTo>
                <a:lnTo>
                  <a:pt x="354088" y="110490"/>
                </a:lnTo>
                <a:lnTo>
                  <a:pt x="350685" y="109220"/>
                </a:lnTo>
                <a:lnTo>
                  <a:pt x="352145" y="106680"/>
                </a:lnTo>
                <a:lnTo>
                  <a:pt x="356577" y="106680"/>
                </a:lnTo>
                <a:lnTo>
                  <a:pt x="357149" y="105410"/>
                </a:lnTo>
                <a:lnTo>
                  <a:pt x="358292" y="102870"/>
                </a:lnTo>
                <a:lnTo>
                  <a:pt x="359435" y="100330"/>
                </a:lnTo>
                <a:lnTo>
                  <a:pt x="364502" y="100330"/>
                </a:lnTo>
                <a:lnTo>
                  <a:pt x="362839" y="99060"/>
                </a:lnTo>
                <a:lnTo>
                  <a:pt x="363575" y="97790"/>
                </a:lnTo>
                <a:lnTo>
                  <a:pt x="364312" y="96520"/>
                </a:lnTo>
                <a:lnTo>
                  <a:pt x="366560" y="97790"/>
                </a:lnTo>
                <a:lnTo>
                  <a:pt x="368935" y="97790"/>
                </a:lnTo>
                <a:lnTo>
                  <a:pt x="373456" y="100330"/>
                </a:lnTo>
                <a:lnTo>
                  <a:pt x="375234" y="100330"/>
                </a:lnTo>
                <a:lnTo>
                  <a:pt x="377380" y="100330"/>
                </a:lnTo>
                <a:lnTo>
                  <a:pt x="386791" y="100330"/>
                </a:lnTo>
                <a:lnTo>
                  <a:pt x="386537" y="96520"/>
                </a:lnTo>
                <a:lnTo>
                  <a:pt x="386448" y="95250"/>
                </a:lnTo>
                <a:lnTo>
                  <a:pt x="389496" y="93980"/>
                </a:lnTo>
                <a:lnTo>
                  <a:pt x="393941" y="93980"/>
                </a:lnTo>
                <a:lnTo>
                  <a:pt x="396671" y="90170"/>
                </a:lnTo>
                <a:lnTo>
                  <a:pt x="399542" y="95656"/>
                </a:lnTo>
                <a:lnTo>
                  <a:pt x="399516" y="95250"/>
                </a:lnTo>
                <a:lnTo>
                  <a:pt x="399630" y="95821"/>
                </a:lnTo>
                <a:lnTo>
                  <a:pt x="399999" y="96520"/>
                </a:lnTo>
                <a:lnTo>
                  <a:pt x="399542" y="95656"/>
                </a:lnTo>
                <a:lnTo>
                  <a:pt x="399923" y="104140"/>
                </a:lnTo>
                <a:lnTo>
                  <a:pt x="401739" y="104140"/>
                </a:lnTo>
                <a:lnTo>
                  <a:pt x="402971" y="100330"/>
                </a:lnTo>
                <a:lnTo>
                  <a:pt x="403085" y="101600"/>
                </a:lnTo>
                <a:lnTo>
                  <a:pt x="408279" y="100330"/>
                </a:lnTo>
                <a:lnTo>
                  <a:pt x="406692" y="105410"/>
                </a:lnTo>
                <a:lnTo>
                  <a:pt x="409346" y="105410"/>
                </a:lnTo>
                <a:lnTo>
                  <a:pt x="409536" y="100330"/>
                </a:lnTo>
                <a:lnTo>
                  <a:pt x="411518" y="100330"/>
                </a:lnTo>
                <a:lnTo>
                  <a:pt x="411226" y="104140"/>
                </a:lnTo>
                <a:lnTo>
                  <a:pt x="411314" y="106934"/>
                </a:lnTo>
                <a:lnTo>
                  <a:pt x="411441" y="107950"/>
                </a:lnTo>
                <a:lnTo>
                  <a:pt x="411607" y="106680"/>
                </a:lnTo>
                <a:lnTo>
                  <a:pt x="414185" y="107937"/>
                </a:lnTo>
                <a:lnTo>
                  <a:pt x="414578" y="106680"/>
                </a:lnTo>
                <a:lnTo>
                  <a:pt x="414972" y="105410"/>
                </a:lnTo>
                <a:lnTo>
                  <a:pt x="415366" y="104140"/>
                </a:lnTo>
                <a:lnTo>
                  <a:pt x="413143" y="105410"/>
                </a:lnTo>
                <a:lnTo>
                  <a:pt x="413537" y="101600"/>
                </a:lnTo>
                <a:lnTo>
                  <a:pt x="418579" y="105410"/>
                </a:lnTo>
                <a:lnTo>
                  <a:pt x="418261" y="101600"/>
                </a:lnTo>
                <a:lnTo>
                  <a:pt x="418731" y="106680"/>
                </a:lnTo>
                <a:lnTo>
                  <a:pt x="423252" y="102870"/>
                </a:lnTo>
                <a:lnTo>
                  <a:pt x="425742" y="104140"/>
                </a:lnTo>
                <a:lnTo>
                  <a:pt x="424726" y="100330"/>
                </a:lnTo>
                <a:lnTo>
                  <a:pt x="423164" y="101600"/>
                </a:lnTo>
                <a:lnTo>
                  <a:pt x="421525" y="102870"/>
                </a:lnTo>
                <a:lnTo>
                  <a:pt x="420878" y="101600"/>
                </a:lnTo>
                <a:lnTo>
                  <a:pt x="420243" y="100330"/>
                </a:lnTo>
                <a:lnTo>
                  <a:pt x="423252" y="95250"/>
                </a:lnTo>
                <a:lnTo>
                  <a:pt x="431012" y="99060"/>
                </a:lnTo>
                <a:lnTo>
                  <a:pt x="434721" y="95250"/>
                </a:lnTo>
                <a:lnTo>
                  <a:pt x="435965" y="93980"/>
                </a:lnTo>
                <a:lnTo>
                  <a:pt x="440524" y="95250"/>
                </a:lnTo>
                <a:lnTo>
                  <a:pt x="436156" y="97790"/>
                </a:lnTo>
                <a:lnTo>
                  <a:pt x="437273" y="101600"/>
                </a:lnTo>
                <a:lnTo>
                  <a:pt x="433527" y="103962"/>
                </a:lnTo>
                <a:lnTo>
                  <a:pt x="438937" y="102870"/>
                </a:lnTo>
                <a:lnTo>
                  <a:pt x="441667" y="99060"/>
                </a:lnTo>
                <a:lnTo>
                  <a:pt x="445909" y="99060"/>
                </a:lnTo>
                <a:lnTo>
                  <a:pt x="446938" y="110490"/>
                </a:lnTo>
                <a:lnTo>
                  <a:pt x="451967" y="107950"/>
                </a:lnTo>
                <a:lnTo>
                  <a:pt x="451091" y="104140"/>
                </a:lnTo>
                <a:lnTo>
                  <a:pt x="451180" y="102870"/>
                </a:lnTo>
                <a:lnTo>
                  <a:pt x="449516" y="101600"/>
                </a:lnTo>
                <a:lnTo>
                  <a:pt x="450811" y="100330"/>
                </a:lnTo>
                <a:lnTo>
                  <a:pt x="452475" y="101600"/>
                </a:lnTo>
                <a:lnTo>
                  <a:pt x="453986" y="101600"/>
                </a:lnTo>
                <a:lnTo>
                  <a:pt x="454380" y="100330"/>
                </a:lnTo>
                <a:lnTo>
                  <a:pt x="454774" y="99060"/>
                </a:lnTo>
                <a:lnTo>
                  <a:pt x="451535" y="99060"/>
                </a:lnTo>
                <a:lnTo>
                  <a:pt x="453517" y="96520"/>
                </a:lnTo>
                <a:lnTo>
                  <a:pt x="454342" y="97790"/>
                </a:lnTo>
                <a:lnTo>
                  <a:pt x="456082" y="97790"/>
                </a:lnTo>
                <a:lnTo>
                  <a:pt x="455904" y="100139"/>
                </a:lnTo>
                <a:lnTo>
                  <a:pt x="460324" y="97790"/>
                </a:lnTo>
                <a:lnTo>
                  <a:pt x="460248" y="98945"/>
                </a:lnTo>
                <a:lnTo>
                  <a:pt x="461797" y="96520"/>
                </a:lnTo>
                <a:lnTo>
                  <a:pt x="462622" y="95250"/>
                </a:lnTo>
                <a:lnTo>
                  <a:pt x="464527" y="93980"/>
                </a:lnTo>
                <a:lnTo>
                  <a:pt x="464286" y="96520"/>
                </a:lnTo>
                <a:lnTo>
                  <a:pt x="466267" y="93980"/>
                </a:lnTo>
                <a:lnTo>
                  <a:pt x="467690" y="95250"/>
                </a:lnTo>
                <a:lnTo>
                  <a:pt x="467918" y="96050"/>
                </a:lnTo>
                <a:lnTo>
                  <a:pt x="468249" y="93980"/>
                </a:lnTo>
                <a:lnTo>
                  <a:pt x="468439" y="92710"/>
                </a:lnTo>
                <a:lnTo>
                  <a:pt x="468845" y="90170"/>
                </a:lnTo>
                <a:lnTo>
                  <a:pt x="469036" y="88900"/>
                </a:lnTo>
                <a:lnTo>
                  <a:pt x="470268" y="88900"/>
                </a:lnTo>
                <a:lnTo>
                  <a:pt x="476084" y="90170"/>
                </a:lnTo>
                <a:lnTo>
                  <a:pt x="479691" y="90170"/>
                </a:lnTo>
                <a:lnTo>
                  <a:pt x="482155" y="88900"/>
                </a:lnTo>
                <a:lnTo>
                  <a:pt x="479298" y="87630"/>
                </a:lnTo>
                <a:lnTo>
                  <a:pt x="481596" y="85090"/>
                </a:lnTo>
                <a:lnTo>
                  <a:pt x="482346" y="83820"/>
                </a:lnTo>
                <a:lnTo>
                  <a:pt x="486702" y="87630"/>
                </a:lnTo>
                <a:lnTo>
                  <a:pt x="482384" y="90170"/>
                </a:lnTo>
                <a:lnTo>
                  <a:pt x="487819" y="92710"/>
                </a:lnTo>
                <a:lnTo>
                  <a:pt x="486943" y="95250"/>
                </a:lnTo>
                <a:lnTo>
                  <a:pt x="486194" y="99098"/>
                </a:lnTo>
                <a:lnTo>
                  <a:pt x="488403" y="96520"/>
                </a:lnTo>
                <a:lnTo>
                  <a:pt x="491020" y="96520"/>
                </a:lnTo>
                <a:lnTo>
                  <a:pt x="491083" y="99377"/>
                </a:lnTo>
                <a:lnTo>
                  <a:pt x="492531" y="96520"/>
                </a:lnTo>
                <a:lnTo>
                  <a:pt x="495300" y="99060"/>
                </a:lnTo>
                <a:lnTo>
                  <a:pt x="494550" y="96520"/>
                </a:lnTo>
                <a:lnTo>
                  <a:pt x="492848" y="92710"/>
                </a:lnTo>
                <a:lnTo>
                  <a:pt x="495376" y="91440"/>
                </a:lnTo>
                <a:lnTo>
                  <a:pt x="499110" y="96520"/>
                </a:lnTo>
                <a:lnTo>
                  <a:pt x="503186" y="96520"/>
                </a:lnTo>
                <a:lnTo>
                  <a:pt x="500773" y="91440"/>
                </a:lnTo>
                <a:lnTo>
                  <a:pt x="500176" y="90170"/>
                </a:lnTo>
                <a:lnTo>
                  <a:pt x="503377" y="87630"/>
                </a:lnTo>
                <a:lnTo>
                  <a:pt x="501040" y="83820"/>
                </a:lnTo>
                <a:lnTo>
                  <a:pt x="501103" y="81851"/>
                </a:lnTo>
                <a:lnTo>
                  <a:pt x="500164" y="81318"/>
                </a:lnTo>
                <a:lnTo>
                  <a:pt x="500049" y="81064"/>
                </a:lnTo>
                <a:lnTo>
                  <a:pt x="499021" y="76200"/>
                </a:lnTo>
                <a:lnTo>
                  <a:pt x="502704" y="78740"/>
                </a:lnTo>
                <a:lnTo>
                  <a:pt x="503821" y="76200"/>
                </a:lnTo>
                <a:lnTo>
                  <a:pt x="508457" y="77470"/>
                </a:lnTo>
                <a:lnTo>
                  <a:pt x="507504" y="77470"/>
                </a:lnTo>
                <a:lnTo>
                  <a:pt x="511060" y="81280"/>
                </a:lnTo>
                <a:lnTo>
                  <a:pt x="511543" y="90170"/>
                </a:lnTo>
                <a:lnTo>
                  <a:pt x="505993" y="91440"/>
                </a:lnTo>
                <a:lnTo>
                  <a:pt x="507225" y="101600"/>
                </a:lnTo>
                <a:lnTo>
                  <a:pt x="511505" y="100330"/>
                </a:lnTo>
                <a:lnTo>
                  <a:pt x="517715" y="97790"/>
                </a:lnTo>
                <a:lnTo>
                  <a:pt x="520738" y="100330"/>
                </a:lnTo>
                <a:lnTo>
                  <a:pt x="524535" y="97790"/>
                </a:lnTo>
                <a:lnTo>
                  <a:pt x="523862" y="91440"/>
                </a:lnTo>
                <a:lnTo>
                  <a:pt x="523074" y="87630"/>
                </a:lnTo>
                <a:lnTo>
                  <a:pt x="524649" y="86360"/>
                </a:lnTo>
                <a:lnTo>
                  <a:pt x="525487" y="86360"/>
                </a:lnTo>
                <a:lnTo>
                  <a:pt x="526592" y="87630"/>
                </a:lnTo>
                <a:lnTo>
                  <a:pt x="524852" y="90170"/>
                </a:lnTo>
                <a:lnTo>
                  <a:pt x="529564" y="87630"/>
                </a:lnTo>
                <a:lnTo>
                  <a:pt x="530872" y="86360"/>
                </a:lnTo>
                <a:lnTo>
                  <a:pt x="532180" y="85090"/>
                </a:lnTo>
                <a:lnTo>
                  <a:pt x="537248" y="85090"/>
                </a:lnTo>
                <a:lnTo>
                  <a:pt x="540067" y="83820"/>
                </a:lnTo>
                <a:lnTo>
                  <a:pt x="538670" y="78740"/>
                </a:lnTo>
                <a:lnTo>
                  <a:pt x="538099" y="76200"/>
                </a:lnTo>
                <a:lnTo>
                  <a:pt x="537806" y="74930"/>
                </a:lnTo>
                <a:lnTo>
                  <a:pt x="540893" y="74930"/>
                </a:lnTo>
                <a:lnTo>
                  <a:pt x="540334" y="73660"/>
                </a:lnTo>
                <a:lnTo>
                  <a:pt x="540816" y="68580"/>
                </a:lnTo>
                <a:lnTo>
                  <a:pt x="543623" y="69850"/>
                </a:lnTo>
                <a:lnTo>
                  <a:pt x="545731" y="69850"/>
                </a:lnTo>
                <a:lnTo>
                  <a:pt x="545807" y="72390"/>
                </a:lnTo>
                <a:lnTo>
                  <a:pt x="544576" y="72390"/>
                </a:lnTo>
                <a:lnTo>
                  <a:pt x="544779" y="73660"/>
                </a:lnTo>
                <a:lnTo>
                  <a:pt x="546671" y="76200"/>
                </a:lnTo>
                <a:lnTo>
                  <a:pt x="549452" y="74930"/>
                </a:lnTo>
                <a:lnTo>
                  <a:pt x="550799" y="72390"/>
                </a:lnTo>
                <a:lnTo>
                  <a:pt x="550913" y="74930"/>
                </a:lnTo>
                <a:lnTo>
                  <a:pt x="549884" y="80010"/>
                </a:lnTo>
                <a:lnTo>
                  <a:pt x="549338" y="79705"/>
                </a:lnTo>
                <a:lnTo>
                  <a:pt x="549935" y="81064"/>
                </a:lnTo>
                <a:lnTo>
                  <a:pt x="551980" y="80010"/>
                </a:lnTo>
                <a:lnTo>
                  <a:pt x="557034" y="83820"/>
                </a:lnTo>
                <a:lnTo>
                  <a:pt x="564743" y="83820"/>
                </a:lnTo>
                <a:lnTo>
                  <a:pt x="564388" y="81280"/>
                </a:lnTo>
                <a:lnTo>
                  <a:pt x="568502" y="78740"/>
                </a:lnTo>
                <a:lnTo>
                  <a:pt x="564972" y="71120"/>
                </a:lnTo>
                <a:lnTo>
                  <a:pt x="570369" y="69850"/>
                </a:lnTo>
                <a:lnTo>
                  <a:pt x="569531" y="66040"/>
                </a:lnTo>
                <a:lnTo>
                  <a:pt x="565213" y="68580"/>
                </a:lnTo>
                <a:lnTo>
                  <a:pt x="563194" y="67310"/>
                </a:lnTo>
                <a:lnTo>
                  <a:pt x="563676" y="64770"/>
                </a:lnTo>
                <a:lnTo>
                  <a:pt x="562991" y="63500"/>
                </a:lnTo>
                <a:lnTo>
                  <a:pt x="561644" y="60960"/>
                </a:lnTo>
                <a:lnTo>
                  <a:pt x="562838" y="58420"/>
                </a:lnTo>
                <a:lnTo>
                  <a:pt x="565810" y="54610"/>
                </a:lnTo>
                <a:lnTo>
                  <a:pt x="567270" y="52070"/>
                </a:lnTo>
                <a:lnTo>
                  <a:pt x="566801" y="53340"/>
                </a:lnTo>
                <a:lnTo>
                  <a:pt x="567867" y="54610"/>
                </a:lnTo>
                <a:lnTo>
                  <a:pt x="567474" y="55880"/>
                </a:lnTo>
                <a:lnTo>
                  <a:pt x="572820" y="49530"/>
                </a:lnTo>
                <a:lnTo>
                  <a:pt x="574687" y="52070"/>
                </a:lnTo>
                <a:lnTo>
                  <a:pt x="575271" y="55880"/>
                </a:lnTo>
                <a:lnTo>
                  <a:pt x="574484" y="57150"/>
                </a:lnTo>
                <a:lnTo>
                  <a:pt x="577659" y="58420"/>
                </a:lnTo>
                <a:lnTo>
                  <a:pt x="581291" y="54724"/>
                </a:lnTo>
                <a:lnTo>
                  <a:pt x="582180" y="53809"/>
                </a:lnTo>
                <a:lnTo>
                  <a:pt x="582206" y="53340"/>
                </a:lnTo>
                <a:lnTo>
                  <a:pt x="582447" y="48260"/>
                </a:lnTo>
                <a:lnTo>
                  <a:pt x="582701" y="46990"/>
                </a:lnTo>
                <a:lnTo>
                  <a:pt x="582955" y="45720"/>
                </a:lnTo>
                <a:lnTo>
                  <a:pt x="583450" y="43180"/>
                </a:lnTo>
                <a:lnTo>
                  <a:pt x="585889" y="44450"/>
                </a:lnTo>
                <a:lnTo>
                  <a:pt x="588860" y="49530"/>
                </a:lnTo>
                <a:lnTo>
                  <a:pt x="591477" y="49530"/>
                </a:lnTo>
                <a:lnTo>
                  <a:pt x="588543" y="59690"/>
                </a:lnTo>
                <a:lnTo>
                  <a:pt x="591439" y="57150"/>
                </a:lnTo>
                <a:lnTo>
                  <a:pt x="589889" y="62230"/>
                </a:lnTo>
                <a:lnTo>
                  <a:pt x="590207" y="68580"/>
                </a:lnTo>
                <a:lnTo>
                  <a:pt x="587794" y="72390"/>
                </a:lnTo>
                <a:lnTo>
                  <a:pt x="591908" y="72390"/>
                </a:lnTo>
                <a:lnTo>
                  <a:pt x="597928" y="74930"/>
                </a:lnTo>
                <a:lnTo>
                  <a:pt x="600506" y="72390"/>
                </a:lnTo>
                <a:lnTo>
                  <a:pt x="601700" y="76200"/>
                </a:lnTo>
                <a:lnTo>
                  <a:pt x="602297" y="78740"/>
                </a:lnTo>
                <a:lnTo>
                  <a:pt x="602018" y="82550"/>
                </a:lnTo>
                <a:lnTo>
                  <a:pt x="605853" y="76200"/>
                </a:lnTo>
                <a:lnTo>
                  <a:pt x="608634" y="85090"/>
                </a:lnTo>
                <a:lnTo>
                  <a:pt x="612190" y="85090"/>
                </a:lnTo>
                <a:lnTo>
                  <a:pt x="615797" y="81280"/>
                </a:lnTo>
                <a:lnTo>
                  <a:pt x="608152" y="81280"/>
                </a:lnTo>
                <a:lnTo>
                  <a:pt x="610654" y="76200"/>
                </a:lnTo>
                <a:lnTo>
                  <a:pt x="611911" y="78740"/>
                </a:lnTo>
                <a:lnTo>
                  <a:pt x="613283" y="76987"/>
                </a:lnTo>
                <a:lnTo>
                  <a:pt x="612419" y="76200"/>
                </a:lnTo>
                <a:lnTo>
                  <a:pt x="609625" y="73660"/>
                </a:lnTo>
                <a:lnTo>
                  <a:pt x="606806" y="72390"/>
                </a:lnTo>
                <a:lnTo>
                  <a:pt x="608863" y="72390"/>
                </a:lnTo>
                <a:lnTo>
                  <a:pt x="608393" y="67310"/>
                </a:lnTo>
                <a:lnTo>
                  <a:pt x="608863" y="66040"/>
                </a:lnTo>
                <a:lnTo>
                  <a:pt x="605383" y="64770"/>
                </a:lnTo>
                <a:lnTo>
                  <a:pt x="605307" y="58420"/>
                </a:lnTo>
                <a:lnTo>
                  <a:pt x="609574" y="63500"/>
                </a:lnTo>
                <a:lnTo>
                  <a:pt x="611047" y="60960"/>
                </a:lnTo>
                <a:lnTo>
                  <a:pt x="610298" y="66040"/>
                </a:lnTo>
                <a:lnTo>
                  <a:pt x="610882" y="66040"/>
                </a:lnTo>
                <a:lnTo>
                  <a:pt x="610095" y="72390"/>
                </a:lnTo>
                <a:lnTo>
                  <a:pt x="612990" y="69850"/>
                </a:lnTo>
                <a:lnTo>
                  <a:pt x="617461" y="69850"/>
                </a:lnTo>
                <a:lnTo>
                  <a:pt x="620153" y="72390"/>
                </a:lnTo>
                <a:lnTo>
                  <a:pt x="621779" y="74930"/>
                </a:lnTo>
                <a:lnTo>
                  <a:pt x="621182" y="74930"/>
                </a:lnTo>
                <a:lnTo>
                  <a:pt x="621982" y="78740"/>
                </a:lnTo>
                <a:lnTo>
                  <a:pt x="621855" y="80403"/>
                </a:lnTo>
                <a:lnTo>
                  <a:pt x="628002" y="81280"/>
                </a:lnTo>
                <a:lnTo>
                  <a:pt x="628116" y="83820"/>
                </a:lnTo>
                <a:lnTo>
                  <a:pt x="624547" y="83820"/>
                </a:lnTo>
                <a:lnTo>
                  <a:pt x="627329" y="86360"/>
                </a:lnTo>
                <a:lnTo>
                  <a:pt x="629183" y="85090"/>
                </a:lnTo>
                <a:lnTo>
                  <a:pt x="631926" y="77470"/>
                </a:lnTo>
                <a:lnTo>
                  <a:pt x="635012" y="78740"/>
                </a:lnTo>
                <a:lnTo>
                  <a:pt x="638035" y="81940"/>
                </a:lnTo>
                <a:lnTo>
                  <a:pt x="637946" y="80010"/>
                </a:lnTo>
                <a:lnTo>
                  <a:pt x="642023" y="81280"/>
                </a:lnTo>
                <a:lnTo>
                  <a:pt x="642035" y="80010"/>
                </a:lnTo>
                <a:lnTo>
                  <a:pt x="642061" y="77470"/>
                </a:lnTo>
                <a:lnTo>
                  <a:pt x="642099" y="73660"/>
                </a:lnTo>
                <a:lnTo>
                  <a:pt x="644512" y="73660"/>
                </a:lnTo>
                <a:lnTo>
                  <a:pt x="642975" y="69850"/>
                </a:lnTo>
                <a:lnTo>
                  <a:pt x="642454" y="68580"/>
                </a:lnTo>
                <a:lnTo>
                  <a:pt x="646582" y="73660"/>
                </a:lnTo>
                <a:lnTo>
                  <a:pt x="645007" y="68580"/>
                </a:lnTo>
                <a:lnTo>
                  <a:pt x="643051" y="62230"/>
                </a:lnTo>
                <a:lnTo>
                  <a:pt x="646658" y="66040"/>
                </a:lnTo>
                <a:lnTo>
                  <a:pt x="646417" y="68580"/>
                </a:lnTo>
                <a:lnTo>
                  <a:pt x="646531" y="72390"/>
                </a:lnTo>
                <a:lnTo>
                  <a:pt x="646772" y="74930"/>
                </a:lnTo>
                <a:lnTo>
                  <a:pt x="647573" y="78740"/>
                </a:lnTo>
                <a:lnTo>
                  <a:pt x="647928" y="74930"/>
                </a:lnTo>
                <a:lnTo>
                  <a:pt x="650303" y="78740"/>
                </a:lnTo>
                <a:lnTo>
                  <a:pt x="651802" y="77470"/>
                </a:lnTo>
                <a:lnTo>
                  <a:pt x="651040" y="74930"/>
                </a:lnTo>
                <a:lnTo>
                  <a:pt x="650659" y="73660"/>
                </a:lnTo>
                <a:lnTo>
                  <a:pt x="654812" y="73660"/>
                </a:lnTo>
                <a:lnTo>
                  <a:pt x="652208" y="69850"/>
                </a:lnTo>
                <a:lnTo>
                  <a:pt x="655485" y="66040"/>
                </a:lnTo>
                <a:lnTo>
                  <a:pt x="657352" y="72390"/>
                </a:lnTo>
                <a:lnTo>
                  <a:pt x="659650" y="67310"/>
                </a:lnTo>
                <a:lnTo>
                  <a:pt x="657987" y="66040"/>
                </a:lnTo>
                <a:lnTo>
                  <a:pt x="662419" y="62230"/>
                </a:lnTo>
                <a:lnTo>
                  <a:pt x="660882" y="59690"/>
                </a:lnTo>
                <a:lnTo>
                  <a:pt x="664210" y="58420"/>
                </a:lnTo>
                <a:lnTo>
                  <a:pt x="666737" y="63500"/>
                </a:lnTo>
                <a:lnTo>
                  <a:pt x="666064" y="68580"/>
                </a:lnTo>
                <a:lnTo>
                  <a:pt x="664883" y="68580"/>
                </a:lnTo>
                <a:lnTo>
                  <a:pt x="662940" y="66040"/>
                </a:lnTo>
                <a:lnTo>
                  <a:pt x="663257" y="69850"/>
                </a:lnTo>
                <a:lnTo>
                  <a:pt x="669277" y="68580"/>
                </a:lnTo>
                <a:lnTo>
                  <a:pt x="670902" y="71120"/>
                </a:lnTo>
                <a:lnTo>
                  <a:pt x="672884" y="71120"/>
                </a:lnTo>
                <a:lnTo>
                  <a:pt x="673354" y="76200"/>
                </a:lnTo>
                <a:lnTo>
                  <a:pt x="675055" y="71120"/>
                </a:lnTo>
                <a:lnTo>
                  <a:pt x="679297" y="80010"/>
                </a:lnTo>
                <a:lnTo>
                  <a:pt x="679767" y="77470"/>
                </a:lnTo>
                <a:lnTo>
                  <a:pt x="680478" y="73660"/>
                </a:lnTo>
                <a:close/>
              </a:path>
              <a:path extrusionOk="0" h="137795" w="700404">
                <a:moveTo>
                  <a:pt x="681202" y="55880"/>
                </a:moveTo>
                <a:lnTo>
                  <a:pt x="677710" y="50800"/>
                </a:lnTo>
                <a:lnTo>
                  <a:pt x="674941" y="48260"/>
                </a:lnTo>
                <a:lnTo>
                  <a:pt x="675767" y="55880"/>
                </a:lnTo>
                <a:lnTo>
                  <a:pt x="673747" y="58420"/>
                </a:lnTo>
                <a:lnTo>
                  <a:pt x="674306" y="58420"/>
                </a:lnTo>
                <a:lnTo>
                  <a:pt x="674065" y="58623"/>
                </a:lnTo>
                <a:lnTo>
                  <a:pt x="681202" y="55880"/>
                </a:lnTo>
                <a:close/>
              </a:path>
              <a:path extrusionOk="0" h="137795" w="700404">
                <a:moveTo>
                  <a:pt x="682256" y="11074"/>
                </a:moveTo>
                <a:lnTo>
                  <a:pt x="681558" y="10160"/>
                </a:lnTo>
                <a:lnTo>
                  <a:pt x="681748" y="11315"/>
                </a:lnTo>
                <a:lnTo>
                  <a:pt x="682256" y="11074"/>
                </a:lnTo>
                <a:close/>
              </a:path>
              <a:path extrusionOk="0" h="137795" w="700404">
                <a:moveTo>
                  <a:pt x="683691" y="30480"/>
                </a:moveTo>
                <a:lnTo>
                  <a:pt x="682967" y="33020"/>
                </a:lnTo>
                <a:lnTo>
                  <a:pt x="683501" y="33020"/>
                </a:lnTo>
                <a:lnTo>
                  <a:pt x="683691" y="30480"/>
                </a:lnTo>
                <a:close/>
              </a:path>
              <a:path extrusionOk="0" h="137795" w="700404">
                <a:moveTo>
                  <a:pt x="684250" y="10160"/>
                </a:moveTo>
                <a:lnTo>
                  <a:pt x="682256" y="11074"/>
                </a:lnTo>
                <a:lnTo>
                  <a:pt x="683501" y="12700"/>
                </a:lnTo>
                <a:lnTo>
                  <a:pt x="684250" y="10160"/>
                </a:lnTo>
                <a:close/>
              </a:path>
              <a:path extrusionOk="0" h="137795" w="700404">
                <a:moveTo>
                  <a:pt x="692404" y="29692"/>
                </a:moveTo>
                <a:lnTo>
                  <a:pt x="690664" y="29972"/>
                </a:lnTo>
                <a:lnTo>
                  <a:pt x="690867" y="30289"/>
                </a:lnTo>
                <a:lnTo>
                  <a:pt x="691337" y="30289"/>
                </a:lnTo>
                <a:lnTo>
                  <a:pt x="692404" y="29692"/>
                </a:lnTo>
                <a:close/>
              </a:path>
              <a:path extrusionOk="0" h="137795" w="700404">
                <a:moveTo>
                  <a:pt x="694385" y="34404"/>
                </a:moveTo>
                <a:lnTo>
                  <a:pt x="694347" y="34201"/>
                </a:lnTo>
                <a:lnTo>
                  <a:pt x="694232" y="34366"/>
                </a:lnTo>
                <a:lnTo>
                  <a:pt x="694385" y="34404"/>
                </a:lnTo>
                <a:close/>
              </a:path>
              <a:path extrusionOk="0" h="137795" w="700404">
                <a:moveTo>
                  <a:pt x="694778" y="19050"/>
                </a:moveTo>
                <a:lnTo>
                  <a:pt x="694283" y="18580"/>
                </a:lnTo>
                <a:lnTo>
                  <a:pt x="694194" y="19050"/>
                </a:lnTo>
                <a:lnTo>
                  <a:pt x="694778" y="19050"/>
                </a:lnTo>
                <a:close/>
              </a:path>
              <a:path extrusionOk="0" h="137795" w="700404">
                <a:moveTo>
                  <a:pt x="696607" y="19050"/>
                </a:moveTo>
                <a:lnTo>
                  <a:pt x="694778" y="19050"/>
                </a:lnTo>
                <a:lnTo>
                  <a:pt x="696125" y="20320"/>
                </a:lnTo>
                <a:lnTo>
                  <a:pt x="696607" y="19050"/>
                </a:lnTo>
                <a:close/>
              </a:path>
              <a:path extrusionOk="0" h="137795" w="700404">
                <a:moveTo>
                  <a:pt x="697166" y="52070"/>
                </a:moveTo>
                <a:lnTo>
                  <a:pt x="696709" y="53517"/>
                </a:lnTo>
                <a:lnTo>
                  <a:pt x="696849" y="53340"/>
                </a:lnTo>
                <a:lnTo>
                  <a:pt x="697166" y="52070"/>
                </a:lnTo>
                <a:close/>
              </a:path>
              <a:path extrusionOk="0" h="137795" w="700404">
                <a:moveTo>
                  <a:pt x="700087" y="46990"/>
                </a:moveTo>
                <a:lnTo>
                  <a:pt x="697712" y="49530"/>
                </a:lnTo>
                <a:lnTo>
                  <a:pt x="697166" y="43180"/>
                </a:lnTo>
                <a:lnTo>
                  <a:pt x="694702" y="46990"/>
                </a:lnTo>
                <a:lnTo>
                  <a:pt x="694867" y="45720"/>
                </a:lnTo>
                <a:lnTo>
                  <a:pt x="695147" y="41910"/>
                </a:lnTo>
                <a:lnTo>
                  <a:pt x="696569" y="43180"/>
                </a:lnTo>
                <a:lnTo>
                  <a:pt x="695769" y="41910"/>
                </a:lnTo>
                <a:lnTo>
                  <a:pt x="694194" y="39370"/>
                </a:lnTo>
                <a:lnTo>
                  <a:pt x="692924" y="39370"/>
                </a:lnTo>
                <a:lnTo>
                  <a:pt x="692048" y="39370"/>
                </a:lnTo>
                <a:lnTo>
                  <a:pt x="691311" y="36830"/>
                </a:lnTo>
                <a:lnTo>
                  <a:pt x="690943" y="35560"/>
                </a:lnTo>
                <a:lnTo>
                  <a:pt x="692924" y="39370"/>
                </a:lnTo>
                <a:lnTo>
                  <a:pt x="693877" y="34290"/>
                </a:lnTo>
                <a:lnTo>
                  <a:pt x="694232" y="34290"/>
                </a:lnTo>
                <a:lnTo>
                  <a:pt x="692531" y="33020"/>
                </a:lnTo>
                <a:lnTo>
                  <a:pt x="689279" y="34290"/>
                </a:lnTo>
                <a:lnTo>
                  <a:pt x="688251" y="35560"/>
                </a:lnTo>
                <a:lnTo>
                  <a:pt x="687755" y="29972"/>
                </a:lnTo>
                <a:lnTo>
                  <a:pt x="690664" y="29210"/>
                </a:lnTo>
                <a:lnTo>
                  <a:pt x="690105" y="27940"/>
                </a:lnTo>
                <a:lnTo>
                  <a:pt x="691642" y="25400"/>
                </a:lnTo>
                <a:lnTo>
                  <a:pt x="692404" y="24130"/>
                </a:lnTo>
                <a:lnTo>
                  <a:pt x="689203" y="25400"/>
                </a:lnTo>
                <a:lnTo>
                  <a:pt x="690511" y="20320"/>
                </a:lnTo>
                <a:lnTo>
                  <a:pt x="691972" y="19050"/>
                </a:lnTo>
                <a:lnTo>
                  <a:pt x="693432" y="17780"/>
                </a:lnTo>
                <a:lnTo>
                  <a:pt x="694283" y="18580"/>
                </a:lnTo>
                <a:lnTo>
                  <a:pt x="694423" y="17780"/>
                </a:lnTo>
                <a:lnTo>
                  <a:pt x="694664" y="16510"/>
                </a:lnTo>
                <a:lnTo>
                  <a:pt x="695121" y="15240"/>
                </a:lnTo>
                <a:lnTo>
                  <a:pt x="697395" y="8890"/>
                </a:lnTo>
                <a:lnTo>
                  <a:pt x="694512" y="8890"/>
                </a:lnTo>
                <a:lnTo>
                  <a:pt x="691540" y="11430"/>
                </a:lnTo>
                <a:lnTo>
                  <a:pt x="693712" y="13970"/>
                </a:lnTo>
                <a:lnTo>
                  <a:pt x="692175" y="15240"/>
                </a:lnTo>
                <a:lnTo>
                  <a:pt x="690308" y="14198"/>
                </a:lnTo>
                <a:lnTo>
                  <a:pt x="690308" y="19050"/>
                </a:lnTo>
                <a:lnTo>
                  <a:pt x="684174" y="27940"/>
                </a:lnTo>
                <a:lnTo>
                  <a:pt x="685787" y="30480"/>
                </a:lnTo>
                <a:lnTo>
                  <a:pt x="686955" y="30187"/>
                </a:lnTo>
                <a:lnTo>
                  <a:pt x="681875" y="36830"/>
                </a:lnTo>
                <a:lnTo>
                  <a:pt x="682967" y="33020"/>
                </a:lnTo>
                <a:lnTo>
                  <a:pt x="681075" y="33020"/>
                </a:lnTo>
                <a:lnTo>
                  <a:pt x="679729" y="31750"/>
                </a:lnTo>
                <a:lnTo>
                  <a:pt x="679691" y="27940"/>
                </a:lnTo>
                <a:lnTo>
                  <a:pt x="682815" y="26670"/>
                </a:lnTo>
                <a:lnTo>
                  <a:pt x="683234" y="25400"/>
                </a:lnTo>
                <a:lnTo>
                  <a:pt x="684047" y="22860"/>
                </a:lnTo>
                <a:lnTo>
                  <a:pt x="690308" y="19050"/>
                </a:lnTo>
                <a:lnTo>
                  <a:pt x="690308" y="14198"/>
                </a:lnTo>
                <a:lnTo>
                  <a:pt x="689914" y="13970"/>
                </a:lnTo>
                <a:lnTo>
                  <a:pt x="687654" y="12700"/>
                </a:lnTo>
                <a:lnTo>
                  <a:pt x="689203" y="8890"/>
                </a:lnTo>
                <a:lnTo>
                  <a:pt x="687298" y="10160"/>
                </a:lnTo>
                <a:lnTo>
                  <a:pt x="683768" y="12700"/>
                </a:lnTo>
                <a:lnTo>
                  <a:pt x="682193" y="13970"/>
                </a:lnTo>
                <a:lnTo>
                  <a:pt x="681748" y="11315"/>
                </a:lnTo>
                <a:lnTo>
                  <a:pt x="678700" y="12700"/>
                </a:lnTo>
                <a:lnTo>
                  <a:pt x="680440" y="16510"/>
                </a:lnTo>
                <a:lnTo>
                  <a:pt x="676211" y="13970"/>
                </a:lnTo>
                <a:lnTo>
                  <a:pt x="675640" y="16230"/>
                </a:lnTo>
                <a:lnTo>
                  <a:pt x="673315" y="8890"/>
                </a:lnTo>
                <a:lnTo>
                  <a:pt x="674433" y="18148"/>
                </a:lnTo>
                <a:lnTo>
                  <a:pt x="675500" y="16802"/>
                </a:lnTo>
                <a:lnTo>
                  <a:pt x="673989" y="22860"/>
                </a:lnTo>
                <a:lnTo>
                  <a:pt x="670775" y="25400"/>
                </a:lnTo>
                <a:lnTo>
                  <a:pt x="670801" y="24599"/>
                </a:lnTo>
                <a:lnTo>
                  <a:pt x="668680" y="24599"/>
                </a:lnTo>
                <a:lnTo>
                  <a:pt x="670191" y="27444"/>
                </a:lnTo>
                <a:lnTo>
                  <a:pt x="671182" y="26670"/>
                </a:lnTo>
                <a:lnTo>
                  <a:pt x="671855" y="27940"/>
                </a:lnTo>
                <a:lnTo>
                  <a:pt x="672731" y="29210"/>
                </a:lnTo>
                <a:lnTo>
                  <a:pt x="674979" y="27940"/>
                </a:lnTo>
                <a:lnTo>
                  <a:pt x="677278" y="35560"/>
                </a:lnTo>
                <a:lnTo>
                  <a:pt x="681316" y="44450"/>
                </a:lnTo>
                <a:lnTo>
                  <a:pt x="678942" y="49530"/>
                </a:lnTo>
                <a:lnTo>
                  <a:pt x="682383" y="52070"/>
                </a:lnTo>
                <a:lnTo>
                  <a:pt x="683336" y="48260"/>
                </a:lnTo>
                <a:lnTo>
                  <a:pt x="686346" y="46990"/>
                </a:lnTo>
                <a:lnTo>
                  <a:pt x="688492" y="53340"/>
                </a:lnTo>
                <a:lnTo>
                  <a:pt x="685749" y="54610"/>
                </a:lnTo>
                <a:lnTo>
                  <a:pt x="686384" y="59690"/>
                </a:lnTo>
                <a:lnTo>
                  <a:pt x="688530" y="59690"/>
                </a:lnTo>
                <a:lnTo>
                  <a:pt x="691184" y="57150"/>
                </a:lnTo>
                <a:lnTo>
                  <a:pt x="689356" y="53340"/>
                </a:lnTo>
                <a:lnTo>
                  <a:pt x="693635" y="55880"/>
                </a:lnTo>
                <a:lnTo>
                  <a:pt x="693839" y="57150"/>
                </a:lnTo>
                <a:lnTo>
                  <a:pt x="691730" y="57150"/>
                </a:lnTo>
                <a:lnTo>
                  <a:pt x="693432" y="58420"/>
                </a:lnTo>
                <a:lnTo>
                  <a:pt x="696366" y="54610"/>
                </a:lnTo>
                <a:lnTo>
                  <a:pt x="696709" y="53517"/>
                </a:lnTo>
                <a:lnTo>
                  <a:pt x="695858" y="54610"/>
                </a:lnTo>
                <a:lnTo>
                  <a:pt x="695337" y="53340"/>
                </a:lnTo>
                <a:lnTo>
                  <a:pt x="697001" y="50800"/>
                </a:lnTo>
                <a:lnTo>
                  <a:pt x="698474" y="49530"/>
                </a:lnTo>
                <a:lnTo>
                  <a:pt x="699935" y="48260"/>
                </a:lnTo>
                <a:lnTo>
                  <a:pt x="700087"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23" name="Google Shape;3823;g2b5c250f245_0_726"/>
          <p:cNvSpPr/>
          <p:nvPr/>
        </p:nvSpPr>
        <p:spPr>
          <a:xfrm>
            <a:off x="3205897" y="5408837"/>
            <a:ext cx="477269" cy="79262"/>
          </a:xfrm>
          <a:custGeom>
            <a:rect b="b" l="l" r="r" t="t"/>
            <a:pathLst>
              <a:path extrusionOk="0" h="118745" w="715010">
                <a:moveTo>
                  <a:pt x="41122" y="81407"/>
                </a:moveTo>
                <a:lnTo>
                  <a:pt x="40957" y="79756"/>
                </a:lnTo>
                <a:lnTo>
                  <a:pt x="40551" y="80391"/>
                </a:lnTo>
                <a:lnTo>
                  <a:pt x="40614" y="80645"/>
                </a:lnTo>
                <a:lnTo>
                  <a:pt x="41122" y="81407"/>
                </a:lnTo>
                <a:close/>
              </a:path>
              <a:path extrusionOk="0" h="118745" w="715010">
                <a:moveTo>
                  <a:pt x="42379" y="82804"/>
                </a:moveTo>
                <a:lnTo>
                  <a:pt x="41554" y="82042"/>
                </a:lnTo>
                <a:lnTo>
                  <a:pt x="41122" y="81407"/>
                </a:lnTo>
                <a:lnTo>
                  <a:pt x="41351" y="83693"/>
                </a:lnTo>
                <a:lnTo>
                  <a:pt x="42379" y="82804"/>
                </a:lnTo>
                <a:close/>
              </a:path>
              <a:path extrusionOk="0" h="118745" w="715010">
                <a:moveTo>
                  <a:pt x="45351" y="92075"/>
                </a:moveTo>
                <a:lnTo>
                  <a:pt x="44945" y="87579"/>
                </a:lnTo>
                <a:lnTo>
                  <a:pt x="43218" y="87630"/>
                </a:lnTo>
                <a:lnTo>
                  <a:pt x="45351" y="92075"/>
                </a:lnTo>
                <a:close/>
              </a:path>
              <a:path extrusionOk="0" h="118745" w="715010">
                <a:moveTo>
                  <a:pt x="47091" y="87515"/>
                </a:moveTo>
                <a:lnTo>
                  <a:pt x="44869" y="86614"/>
                </a:lnTo>
                <a:lnTo>
                  <a:pt x="44945" y="87579"/>
                </a:lnTo>
                <a:lnTo>
                  <a:pt x="47091" y="87515"/>
                </a:lnTo>
                <a:close/>
              </a:path>
              <a:path extrusionOk="0" h="118745" w="715010">
                <a:moveTo>
                  <a:pt x="89725" y="100457"/>
                </a:moveTo>
                <a:lnTo>
                  <a:pt x="89357" y="100711"/>
                </a:lnTo>
                <a:lnTo>
                  <a:pt x="89725" y="100457"/>
                </a:lnTo>
                <a:close/>
              </a:path>
              <a:path extrusionOk="0" h="118745" w="715010">
                <a:moveTo>
                  <a:pt x="107035" y="110324"/>
                </a:moveTo>
                <a:lnTo>
                  <a:pt x="106946" y="110680"/>
                </a:lnTo>
                <a:lnTo>
                  <a:pt x="106870" y="111074"/>
                </a:lnTo>
                <a:lnTo>
                  <a:pt x="106832" y="111582"/>
                </a:lnTo>
                <a:lnTo>
                  <a:pt x="106946" y="111112"/>
                </a:lnTo>
                <a:lnTo>
                  <a:pt x="107035" y="110324"/>
                </a:lnTo>
                <a:close/>
              </a:path>
              <a:path extrusionOk="0" h="118745" w="715010">
                <a:moveTo>
                  <a:pt x="134442" y="115392"/>
                </a:moveTo>
                <a:lnTo>
                  <a:pt x="133807" y="115785"/>
                </a:lnTo>
                <a:lnTo>
                  <a:pt x="133210" y="116255"/>
                </a:lnTo>
                <a:lnTo>
                  <a:pt x="132930" y="117005"/>
                </a:lnTo>
                <a:lnTo>
                  <a:pt x="133883" y="116687"/>
                </a:lnTo>
                <a:lnTo>
                  <a:pt x="134327" y="116103"/>
                </a:lnTo>
                <a:lnTo>
                  <a:pt x="134442" y="115392"/>
                </a:lnTo>
                <a:close/>
              </a:path>
              <a:path extrusionOk="0" h="118745" w="715010">
                <a:moveTo>
                  <a:pt x="134861" y="113499"/>
                </a:moveTo>
                <a:lnTo>
                  <a:pt x="134797" y="113284"/>
                </a:lnTo>
                <a:lnTo>
                  <a:pt x="134251" y="112382"/>
                </a:lnTo>
                <a:lnTo>
                  <a:pt x="133375" y="113665"/>
                </a:lnTo>
                <a:lnTo>
                  <a:pt x="134861" y="113499"/>
                </a:lnTo>
                <a:close/>
              </a:path>
              <a:path extrusionOk="0" h="118745" w="715010">
                <a:moveTo>
                  <a:pt x="137210" y="112547"/>
                </a:moveTo>
                <a:lnTo>
                  <a:pt x="136537" y="112776"/>
                </a:lnTo>
                <a:lnTo>
                  <a:pt x="136880" y="113118"/>
                </a:lnTo>
                <a:lnTo>
                  <a:pt x="137210" y="112547"/>
                </a:lnTo>
                <a:close/>
              </a:path>
              <a:path extrusionOk="0" h="118745" w="715010">
                <a:moveTo>
                  <a:pt x="139471" y="115697"/>
                </a:moveTo>
                <a:lnTo>
                  <a:pt x="138328" y="114554"/>
                </a:lnTo>
                <a:lnTo>
                  <a:pt x="136880" y="113118"/>
                </a:lnTo>
                <a:lnTo>
                  <a:pt x="136779" y="113284"/>
                </a:lnTo>
                <a:lnTo>
                  <a:pt x="134861" y="113499"/>
                </a:lnTo>
                <a:lnTo>
                  <a:pt x="134442" y="115316"/>
                </a:lnTo>
                <a:lnTo>
                  <a:pt x="135788" y="114554"/>
                </a:lnTo>
                <a:lnTo>
                  <a:pt x="137604" y="114681"/>
                </a:lnTo>
                <a:lnTo>
                  <a:pt x="139471" y="115697"/>
                </a:lnTo>
                <a:close/>
              </a:path>
              <a:path extrusionOk="0" h="118745" w="715010">
                <a:moveTo>
                  <a:pt x="141338" y="111125"/>
                </a:moveTo>
                <a:lnTo>
                  <a:pt x="139585" y="108458"/>
                </a:lnTo>
                <a:lnTo>
                  <a:pt x="137210" y="112547"/>
                </a:lnTo>
                <a:lnTo>
                  <a:pt x="141338" y="111125"/>
                </a:lnTo>
                <a:close/>
              </a:path>
              <a:path extrusionOk="0" h="118745" w="715010">
                <a:moveTo>
                  <a:pt x="240245" y="20980"/>
                </a:moveTo>
                <a:lnTo>
                  <a:pt x="240080" y="20434"/>
                </a:lnTo>
                <a:lnTo>
                  <a:pt x="240042" y="20942"/>
                </a:lnTo>
                <a:lnTo>
                  <a:pt x="240042" y="21717"/>
                </a:lnTo>
                <a:lnTo>
                  <a:pt x="240207" y="21424"/>
                </a:lnTo>
                <a:lnTo>
                  <a:pt x="240245" y="20980"/>
                </a:lnTo>
                <a:close/>
              </a:path>
              <a:path extrusionOk="0" h="118745" w="715010">
                <a:moveTo>
                  <a:pt x="262623" y="116065"/>
                </a:moveTo>
                <a:lnTo>
                  <a:pt x="262191" y="116370"/>
                </a:lnTo>
                <a:lnTo>
                  <a:pt x="261874" y="116852"/>
                </a:lnTo>
                <a:lnTo>
                  <a:pt x="261912" y="117640"/>
                </a:lnTo>
                <a:lnTo>
                  <a:pt x="262305" y="117132"/>
                </a:lnTo>
                <a:lnTo>
                  <a:pt x="262509" y="116611"/>
                </a:lnTo>
                <a:lnTo>
                  <a:pt x="262623" y="116065"/>
                </a:lnTo>
                <a:close/>
              </a:path>
              <a:path extrusionOk="0" h="118745" w="715010">
                <a:moveTo>
                  <a:pt x="295084" y="100304"/>
                </a:moveTo>
                <a:lnTo>
                  <a:pt x="292138" y="99695"/>
                </a:lnTo>
                <a:lnTo>
                  <a:pt x="290982" y="101600"/>
                </a:lnTo>
                <a:lnTo>
                  <a:pt x="295084" y="100304"/>
                </a:lnTo>
                <a:close/>
              </a:path>
              <a:path extrusionOk="0" h="118745" w="715010">
                <a:moveTo>
                  <a:pt x="297764" y="100838"/>
                </a:moveTo>
                <a:lnTo>
                  <a:pt x="296926" y="99707"/>
                </a:lnTo>
                <a:lnTo>
                  <a:pt x="295084" y="100304"/>
                </a:lnTo>
                <a:lnTo>
                  <a:pt x="297764" y="100838"/>
                </a:lnTo>
                <a:close/>
              </a:path>
              <a:path extrusionOk="0" h="118745" w="715010">
                <a:moveTo>
                  <a:pt x="300697" y="112547"/>
                </a:moveTo>
                <a:lnTo>
                  <a:pt x="300304" y="111531"/>
                </a:lnTo>
                <a:lnTo>
                  <a:pt x="299262" y="112395"/>
                </a:lnTo>
                <a:lnTo>
                  <a:pt x="300697" y="112547"/>
                </a:lnTo>
                <a:close/>
              </a:path>
              <a:path extrusionOk="0" h="118745" w="715010">
                <a:moveTo>
                  <a:pt x="302387" y="24498"/>
                </a:moveTo>
                <a:lnTo>
                  <a:pt x="301917" y="21463"/>
                </a:lnTo>
                <a:lnTo>
                  <a:pt x="300253" y="22225"/>
                </a:lnTo>
                <a:lnTo>
                  <a:pt x="302387" y="24498"/>
                </a:lnTo>
                <a:close/>
              </a:path>
              <a:path extrusionOk="0" h="118745" w="715010">
                <a:moveTo>
                  <a:pt x="305803" y="106934"/>
                </a:moveTo>
                <a:lnTo>
                  <a:pt x="301675" y="105791"/>
                </a:lnTo>
                <a:lnTo>
                  <a:pt x="301358" y="110363"/>
                </a:lnTo>
                <a:lnTo>
                  <a:pt x="299580" y="107696"/>
                </a:lnTo>
                <a:lnTo>
                  <a:pt x="298196" y="111252"/>
                </a:lnTo>
                <a:lnTo>
                  <a:pt x="296291" y="111633"/>
                </a:lnTo>
                <a:lnTo>
                  <a:pt x="295262" y="110490"/>
                </a:lnTo>
                <a:lnTo>
                  <a:pt x="296532" y="109982"/>
                </a:lnTo>
                <a:lnTo>
                  <a:pt x="296887" y="109601"/>
                </a:lnTo>
                <a:lnTo>
                  <a:pt x="297243" y="109220"/>
                </a:lnTo>
                <a:lnTo>
                  <a:pt x="293839" y="109601"/>
                </a:lnTo>
                <a:lnTo>
                  <a:pt x="291109" y="107188"/>
                </a:lnTo>
                <a:lnTo>
                  <a:pt x="288683" y="112268"/>
                </a:lnTo>
                <a:lnTo>
                  <a:pt x="288709" y="112649"/>
                </a:lnTo>
                <a:lnTo>
                  <a:pt x="293166" y="116713"/>
                </a:lnTo>
                <a:lnTo>
                  <a:pt x="299161" y="111633"/>
                </a:lnTo>
                <a:lnTo>
                  <a:pt x="300050" y="110871"/>
                </a:lnTo>
                <a:lnTo>
                  <a:pt x="300304" y="111531"/>
                </a:lnTo>
                <a:lnTo>
                  <a:pt x="301091" y="110871"/>
                </a:lnTo>
                <a:lnTo>
                  <a:pt x="301701" y="110363"/>
                </a:lnTo>
                <a:lnTo>
                  <a:pt x="305803" y="106934"/>
                </a:lnTo>
                <a:close/>
              </a:path>
              <a:path extrusionOk="0" h="118745" w="715010">
                <a:moveTo>
                  <a:pt x="315912" y="19431"/>
                </a:moveTo>
                <a:lnTo>
                  <a:pt x="315849" y="19304"/>
                </a:lnTo>
                <a:lnTo>
                  <a:pt x="314350" y="17526"/>
                </a:lnTo>
                <a:lnTo>
                  <a:pt x="314706" y="19837"/>
                </a:lnTo>
                <a:lnTo>
                  <a:pt x="315912" y="19431"/>
                </a:lnTo>
                <a:close/>
              </a:path>
              <a:path extrusionOk="0" h="118745" w="715010">
                <a:moveTo>
                  <a:pt x="321640" y="22098"/>
                </a:moveTo>
                <a:lnTo>
                  <a:pt x="319316" y="18313"/>
                </a:lnTo>
                <a:lnTo>
                  <a:pt x="315937" y="19431"/>
                </a:lnTo>
                <a:lnTo>
                  <a:pt x="316687" y="20320"/>
                </a:lnTo>
                <a:lnTo>
                  <a:pt x="316458" y="20574"/>
                </a:lnTo>
                <a:lnTo>
                  <a:pt x="316395" y="21336"/>
                </a:lnTo>
                <a:lnTo>
                  <a:pt x="316217" y="21463"/>
                </a:lnTo>
                <a:lnTo>
                  <a:pt x="321640" y="22098"/>
                </a:lnTo>
                <a:close/>
              </a:path>
              <a:path extrusionOk="0" h="118745" w="715010">
                <a:moveTo>
                  <a:pt x="323977" y="16383"/>
                </a:moveTo>
                <a:lnTo>
                  <a:pt x="319151" y="18034"/>
                </a:lnTo>
                <a:lnTo>
                  <a:pt x="319316" y="18313"/>
                </a:lnTo>
                <a:lnTo>
                  <a:pt x="319747" y="18161"/>
                </a:lnTo>
                <a:lnTo>
                  <a:pt x="323977" y="16383"/>
                </a:lnTo>
                <a:close/>
              </a:path>
              <a:path extrusionOk="0" h="118745" w="715010">
                <a:moveTo>
                  <a:pt x="324142" y="111125"/>
                </a:moveTo>
                <a:lnTo>
                  <a:pt x="322719" y="108077"/>
                </a:lnTo>
                <a:lnTo>
                  <a:pt x="322453" y="108331"/>
                </a:lnTo>
                <a:lnTo>
                  <a:pt x="322529" y="108585"/>
                </a:lnTo>
                <a:lnTo>
                  <a:pt x="324142" y="111125"/>
                </a:lnTo>
                <a:close/>
              </a:path>
              <a:path extrusionOk="0" h="118745" w="715010">
                <a:moveTo>
                  <a:pt x="354520" y="104343"/>
                </a:moveTo>
                <a:lnTo>
                  <a:pt x="354203" y="104775"/>
                </a:lnTo>
                <a:lnTo>
                  <a:pt x="353961" y="105295"/>
                </a:lnTo>
                <a:lnTo>
                  <a:pt x="353847" y="106006"/>
                </a:lnTo>
                <a:lnTo>
                  <a:pt x="354088" y="105765"/>
                </a:lnTo>
                <a:lnTo>
                  <a:pt x="354482" y="105016"/>
                </a:lnTo>
                <a:lnTo>
                  <a:pt x="354520" y="104343"/>
                </a:lnTo>
                <a:close/>
              </a:path>
              <a:path extrusionOk="0" h="118745" w="715010">
                <a:moveTo>
                  <a:pt x="373354" y="98755"/>
                </a:moveTo>
                <a:lnTo>
                  <a:pt x="372148" y="99314"/>
                </a:lnTo>
                <a:lnTo>
                  <a:pt x="372618" y="100330"/>
                </a:lnTo>
                <a:lnTo>
                  <a:pt x="373354" y="98755"/>
                </a:lnTo>
                <a:close/>
              </a:path>
              <a:path extrusionOk="0" h="118745" w="715010">
                <a:moveTo>
                  <a:pt x="377875" y="91643"/>
                </a:moveTo>
                <a:lnTo>
                  <a:pt x="375640" y="91694"/>
                </a:lnTo>
                <a:lnTo>
                  <a:pt x="375780" y="92468"/>
                </a:lnTo>
                <a:lnTo>
                  <a:pt x="377875" y="91643"/>
                </a:lnTo>
                <a:close/>
              </a:path>
              <a:path extrusionOk="0" h="118745" w="715010">
                <a:moveTo>
                  <a:pt x="379552" y="105283"/>
                </a:moveTo>
                <a:lnTo>
                  <a:pt x="378790" y="101092"/>
                </a:lnTo>
                <a:lnTo>
                  <a:pt x="378333" y="98552"/>
                </a:lnTo>
                <a:lnTo>
                  <a:pt x="375970" y="97510"/>
                </a:lnTo>
                <a:lnTo>
                  <a:pt x="376174" y="97409"/>
                </a:lnTo>
                <a:lnTo>
                  <a:pt x="376707" y="97155"/>
                </a:lnTo>
                <a:lnTo>
                  <a:pt x="375780" y="92468"/>
                </a:lnTo>
                <a:lnTo>
                  <a:pt x="371640" y="94107"/>
                </a:lnTo>
                <a:lnTo>
                  <a:pt x="374319" y="96481"/>
                </a:lnTo>
                <a:lnTo>
                  <a:pt x="374192" y="96901"/>
                </a:lnTo>
                <a:lnTo>
                  <a:pt x="373354" y="98755"/>
                </a:lnTo>
                <a:lnTo>
                  <a:pt x="375627" y="97663"/>
                </a:lnTo>
                <a:lnTo>
                  <a:pt x="375754" y="97409"/>
                </a:lnTo>
                <a:lnTo>
                  <a:pt x="375691" y="97637"/>
                </a:lnTo>
                <a:lnTo>
                  <a:pt x="374015" y="103378"/>
                </a:lnTo>
                <a:lnTo>
                  <a:pt x="372529" y="100203"/>
                </a:lnTo>
                <a:lnTo>
                  <a:pt x="369531" y="96139"/>
                </a:lnTo>
                <a:lnTo>
                  <a:pt x="369163" y="100711"/>
                </a:lnTo>
                <a:lnTo>
                  <a:pt x="369277" y="101854"/>
                </a:lnTo>
                <a:lnTo>
                  <a:pt x="371944" y="107442"/>
                </a:lnTo>
                <a:lnTo>
                  <a:pt x="374281" y="103759"/>
                </a:lnTo>
                <a:lnTo>
                  <a:pt x="376897" y="109220"/>
                </a:lnTo>
                <a:lnTo>
                  <a:pt x="378421" y="108394"/>
                </a:lnTo>
                <a:lnTo>
                  <a:pt x="378434" y="108204"/>
                </a:lnTo>
                <a:lnTo>
                  <a:pt x="376834" y="105918"/>
                </a:lnTo>
                <a:lnTo>
                  <a:pt x="376758" y="105537"/>
                </a:lnTo>
                <a:lnTo>
                  <a:pt x="376885" y="103759"/>
                </a:lnTo>
                <a:lnTo>
                  <a:pt x="376910" y="103378"/>
                </a:lnTo>
                <a:lnTo>
                  <a:pt x="377063" y="101092"/>
                </a:lnTo>
                <a:lnTo>
                  <a:pt x="378726" y="104648"/>
                </a:lnTo>
                <a:lnTo>
                  <a:pt x="379552" y="105283"/>
                </a:lnTo>
                <a:close/>
              </a:path>
              <a:path extrusionOk="0" h="118745" w="715010">
                <a:moveTo>
                  <a:pt x="409105" y="96647"/>
                </a:moveTo>
                <a:lnTo>
                  <a:pt x="408444" y="96481"/>
                </a:lnTo>
                <a:lnTo>
                  <a:pt x="408774" y="97345"/>
                </a:lnTo>
                <a:lnTo>
                  <a:pt x="409105" y="96647"/>
                </a:lnTo>
                <a:close/>
              </a:path>
              <a:path extrusionOk="0" h="118745" w="715010">
                <a:moveTo>
                  <a:pt x="410095" y="100838"/>
                </a:moveTo>
                <a:lnTo>
                  <a:pt x="408774" y="97345"/>
                </a:lnTo>
                <a:lnTo>
                  <a:pt x="407835" y="99314"/>
                </a:lnTo>
                <a:lnTo>
                  <a:pt x="406933" y="101600"/>
                </a:lnTo>
                <a:lnTo>
                  <a:pt x="410095" y="100838"/>
                </a:lnTo>
                <a:close/>
              </a:path>
              <a:path extrusionOk="0" h="118745" w="715010">
                <a:moveTo>
                  <a:pt x="417855" y="102120"/>
                </a:moveTo>
                <a:lnTo>
                  <a:pt x="417779" y="101650"/>
                </a:lnTo>
                <a:lnTo>
                  <a:pt x="417741" y="101180"/>
                </a:lnTo>
                <a:lnTo>
                  <a:pt x="417741" y="100698"/>
                </a:lnTo>
                <a:lnTo>
                  <a:pt x="417664" y="101053"/>
                </a:lnTo>
                <a:lnTo>
                  <a:pt x="417703" y="101447"/>
                </a:lnTo>
                <a:lnTo>
                  <a:pt x="417855" y="102120"/>
                </a:lnTo>
                <a:close/>
              </a:path>
              <a:path extrusionOk="0" h="118745" w="715010">
                <a:moveTo>
                  <a:pt x="470992" y="96774"/>
                </a:moveTo>
                <a:lnTo>
                  <a:pt x="470662" y="95123"/>
                </a:lnTo>
                <a:lnTo>
                  <a:pt x="469747" y="97409"/>
                </a:lnTo>
                <a:lnTo>
                  <a:pt x="468680" y="96266"/>
                </a:lnTo>
                <a:lnTo>
                  <a:pt x="467893" y="93611"/>
                </a:lnTo>
                <a:lnTo>
                  <a:pt x="466737" y="103886"/>
                </a:lnTo>
                <a:lnTo>
                  <a:pt x="470712" y="97409"/>
                </a:lnTo>
                <a:lnTo>
                  <a:pt x="470941" y="97028"/>
                </a:lnTo>
                <a:lnTo>
                  <a:pt x="470992" y="96774"/>
                </a:lnTo>
                <a:close/>
              </a:path>
              <a:path extrusionOk="0" h="118745" w="715010">
                <a:moveTo>
                  <a:pt x="475373" y="94234"/>
                </a:moveTo>
                <a:lnTo>
                  <a:pt x="474548" y="93599"/>
                </a:lnTo>
                <a:lnTo>
                  <a:pt x="475195" y="92964"/>
                </a:lnTo>
                <a:lnTo>
                  <a:pt x="475284" y="92837"/>
                </a:lnTo>
                <a:lnTo>
                  <a:pt x="472173" y="90805"/>
                </a:lnTo>
                <a:lnTo>
                  <a:pt x="471512" y="93611"/>
                </a:lnTo>
                <a:lnTo>
                  <a:pt x="475373" y="94234"/>
                </a:lnTo>
                <a:close/>
              </a:path>
              <a:path extrusionOk="0" h="118745" w="715010">
                <a:moveTo>
                  <a:pt x="475996" y="90855"/>
                </a:moveTo>
                <a:lnTo>
                  <a:pt x="475907" y="90500"/>
                </a:lnTo>
                <a:lnTo>
                  <a:pt x="475818" y="90932"/>
                </a:lnTo>
                <a:lnTo>
                  <a:pt x="475996" y="90855"/>
                </a:lnTo>
                <a:close/>
              </a:path>
              <a:path extrusionOk="0" h="118745" w="715010">
                <a:moveTo>
                  <a:pt x="476643" y="93726"/>
                </a:moveTo>
                <a:lnTo>
                  <a:pt x="476237" y="91960"/>
                </a:lnTo>
                <a:lnTo>
                  <a:pt x="475310" y="92862"/>
                </a:lnTo>
                <a:lnTo>
                  <a:pt x="476643" y="93726"/>
                </a:lnTo>
                <a:close/>
              </a:path>
              <a:path extrusionOk="0" h="118745" w="715010">
                <a:moveTo>
                  <a:pt x="478739" y="89535"/>
                </a:moveTo>
                <a:lnTo>
                  <a:pt x="476072" y="90805"/>
                </a:lnTo>
                <a:lnTo>
                  <a:pt x="476186" y="91694"/>
                </a:lnTo>
                <a:lnTo>
                  <a:pt x="476237" y="91960"/>
                </a:lnTo>
                <a:lnTo>
                  <a:pt x="478739" y="89535"/>
                </a:lnTo>
                <a:close/>
              </a:path>
              <a:path extrusionOk="0" h="118745" w="715010">
                <a:moveTo>
                  <a:pt x="482981" y="27305"/>
                </a:moveTo>
                <a:lnTo>
                  <a:pt x="480606" y="24511"/>
                </a:lnTo>
                <a:lnTo>
                  <a:pt x="480720" y="25400"/>
                </a:lnTo>
                <a:lnTo>
                  <a:pt x="482981" y="27305"/>
                </a:lnTo>
                <a:close/>
              </a:path>
              <a:path extrusionOk="0" h="118745" w="715010">
                <a:moveTo>
                  <a:pt x="489216" y="33451"/>
                </a:moveTo>
                <a:lnTo>
                  <a:pt x="488175" y="33909"/>
                </a:lnTo>
                <a:lnTo>
                  <a:pt x="488899" y="35128"/>
                </a:lnTo>
                <a:lnTo>
                  <a:pt x="489216" y="33451"/>
                </a:lnTo>
                <a:close/>
              </a:path>
              <a:path extrusionOk="0" h="118745" w="715010">
                <a:moveTo>
                  <a:pt x="493064" y="94996"/>
                </a:moveTo>
                <a:lnTo>
                  <a:pt x="491337" y="93472"/>
                </a:lnTo>
                <a:lnTo>
                  <a:pt x="489000" y="92837"/>
                </a:lnTo>
                <a:lnTo>
                  <a:pt x="492010" y="95758"/>
                </a:lnTo>
                <a:lnTo>
                  <a:pt x="492988" y="95148"/>
                </a:lnTo>
                <a:lnTo>
                  <a:pt x="493064" y="94996"/>
                </a:lnTo>
                <a:close/>
              </a:path>
              <a:path extrusionOk="0" h="118745" w="715010">
                <a:moveTo>
                  <a:pt x="494550" y="94119"/>
                </a:moveTo>
                <a:lnTo>
                  <a:pt x="493217" y="94996"/>
                </a:lnTo>
                <a:lnTo>
                  <a:pt x="493229" y="95148"/>
                </a:lnTo>
                <a:lnTo>
                  <a:pt x="494068" y="95885"/>
                </a:lnTo>
                <a:lnTo>
                  <a:pt x="494550" y="94119"/>
                </a:lnTo>
                <a:close/>
              </a:path>
              <a:path extrusionOk="0" h="118745" w="715010">
                <a:moveTo>
                  <a:pt x="495096" y="28067"/>
                </a:moveTo>
                <a:lnTo>
                  <a:pt x="493801" y="28575"/>
                </a:lnTo>
                <a:lnTo>
                  <a:pt x="492760" y="31750"/>
                </a:lnTo>
                <a:lnTo>
                  <a:pt x="490994" y="29972"/>
                </a:lnTo>
                <a:lnTo>
                  <a:pt x="490931" y="29083"/>
                </a:lnTo>
                <a:lnTo>
                  <a:pt x="491299" y="24511"/>
                </a:lnTo>
                <a:lnTo>
                  <a:pt x="486625" y="27432"/>
                </a:lnTo>
                <a:lnTo>
                  <a:pt x="490029" y="29210"/>
                </a:lnTo>
                <a:lnTo>
                  <a:pt x="489216" y="33451"/>
                </a:lnTo>
                <a:lnTo>
                  <a:pt x="493102" y="31750"/>
                </a:lnTo>
                <a:lnTo>
                  <a:pt x="493674" y="31496"/>
                </a:lnTo>
                <a:lnTo>
                  <a:pt x="495096" y="28067"/>
                </a:lnTo>
                <a:close/>
              </a:path>
              <a:path extrusionOk="0" h="118745" w="715010">
                <a:moveTo>
                  <a:pt x="498652" y="96774"/>
                </a:moveTo>
                <a:lnTo>
                  <a:pt x="497357" y="96393"/>
                </a:lnTo>
                <a:lnTo>
                  <a:pt x="498068" y="97917"/>
                </a:lnTo>
                <a:lnTo>
                  <a:pt x="498652" y="96774"/>
                </a:lnTo>
                <a:close/>
              </a:path>
              <a:path extrusionOk="0" h="118745" w="715010">
                <a:moveTo>
                  <a:pt x="499300" y="95491"/>
                </a:moveTo>
                <a:lnTo>
                  <a:pt x="498665" y="96774"/>
                </a:lnTo>
                <a:lnTo>
                  <a:pt x="499097" y="96901"/>
                </a:lnTo>
                <a:lnTo>
                  <a:pt x="499300" y="95491"/>
                </a:lnTo>
                <a:close/>
              </a:path>
              <a:path extrusionOk="0" h="118745" w="715010">
                <a:moveTo>
                  <a:pt x="512051" y="77647"/>
                </a:moveTo>
                <a:lnTo>
                  <a:pt x="510514" y="75946"/>
                </a:lnTo>
                <a:lnTo>
                  <a:pt x="510387" y="77800"/>
                </a:lnTo>
                <a:lnTo>
                  <a:pt x="510374" y="78486"/>
                </a:lnTo>
                <a:lnTo>
                  <a:pt x="511581" y="79248"/>
                </a:lnTo>
                <a:lnTo>
                  <a:pt x="512051" y="77647"/>
                </a:lnTo>
                <a:close/>
              </a:path>
              <a:path extrusionOk="0" h="118745" w="715010">
                <a:moveTo>
                  <a:pt x="514870" y="75438"/>
                </a:moveTo>
                <a:lnTo>
                  <a:pt x="512724" y="75311"/>
                </a:lnTo>
                <a:lnTo>
                  <a:pt x="512178" y="77216"/>
                </a:lnTo>
                <a:lnTo>
                  <a:pt x="512229" y="77851"/>
                </a:lnTo>
                <a:lnTo>
                  <a:pt x="514743" y="80645"/>
                </a:lnTo>
                <a:lnTo>
                  <a:pt x="514870" y="75438"/>
                </a:lnTo>
                <a:close/>
              </a:path>
              <a:path extrusionOk="0" h="118745" w="715010">
                <a:moveTo>
                  <a:pt x="557771" y="75692"/>
                </a:moveTo>
                <a:lnTo>
                  <a:pt x="557733" y="75438"/>
                </a:lnTo>
                <a:lnTo>
                  <a:pt x="557606" y="75184"/>
                </a:lnTo>
                <a:lnTo>
                  <a:pt x="553885" y="77978"/>
                </a:lnTo>
                <a:lnTo>
                  <a:pt x="557771" y="75692"/>
                </a:lnTo>
                <a:close/>
              </a:path>
              <a:path extrusionOk="0" h="118745" w="715010">
                <a:moveTo>
                  <a:pt x="559435" y="77965"/>
                </a:moveTo>
                <a:lnTo>
                  <a:pt x="558203" y="75438"/>
                </a:lnTo>
                <a:lnTo>
                  <a:pt x="557834" y="75666"/>
                </a:lnTo>
                <a:lnTo>
                  <a:pt x="557885" y="76835"/>
                </a:lnTo>
                <a:lnTo>
                  <a:pt x="557961" y="76962"/>
                </a:lnTo>
                <a:lnTo>
                  <a:pt x="559435" y="77965"/>
                </a:lnTo>
                <a:close/>
              </a:path>
              <a:path extrusionOk="0" h="118745" w="715010">
                <a:moveTo>
                  <a:pt x="560806" y="81876"/>
                </a:moveTo>
                <a:lnTo>
                  <a:pt x="560755" y="80645"/>
                </a:lnTo>
                <a:lnTo>
                  <a:pt x="560171" y="79463"/>
                </a:lnTo>
                <a:lnTo>
                  <a:pt x="557174" y="80645"/>
                </a:lnTo>
                <a:lnTo>
                  <a:pt x="560806" y="81876"/>
                </a:lnTo>
                <a:close/>
              </a:path>
              <a:path extrusionOk="0" h="118745" w="715010">
                <a:moveTo>
                  <a:pt x="563397" y="7239"/>
                </a:moveTo>
                <a:lnTo>
                  <a:pt x="562368" y="4572"/>
                </a:lnTo>
                <a:lnTo>
                  <a:pt x="559473" y="8001"/>
                </a:lnTo>
                <a:lnTo>
                  <a:pt x="559485" y="7874"/>
                </a:lnTo>
                <a:lnTo>
                  <a:pt x="559587" y="7239"/>
                </a:lnTo>
                <a:lnTo>
                  <a:pt x="555967" y="7874"/>
                </a:lnTo>
                <a:lnTo>
                  <a:pt x="552767" y="5969"/>
                </a:lnTo>
                <a:lnTo>
                  <a:pt x="549922" y="5334"/>
                </a:lnTo>
                <a:lnTo>
                  <a:pt x="547471" y="9271"/>
                </a:lnTo>
                <a:lnTo>
                  <a:pt x="548297" y="9271"/>
                </a:lnTo>
                <a:lnTo>
                  <a:pt x="561936" y="9271"/>
                </a:lnTo>
                <a:lnTo>
                  <a:pt x="562762" y="8509"/>
                </a:lnTo>
                <a:lnTo>
                  <a:pt x="562635" y="9271"/>
                </a:lnTo>
                <a:lnTo>
                  <a:pt x="562952" y="8509"/>
                </a:lnTo>
                <a:lnTo>
                  <a:pt x="563168" y="8001"/>
                </a:lnTo>
                <a:lnTo>
                  <a:pt x="563321" y="7620"/>
                </a:lnTo>
                <a:lnTo>
                  <a:pt x="563397" y="7239"/>
                </a:lnTo>
                <a:close/>
              </a:path>
              <a:path extrusionOk="0" h="118745" w="715010">
                <a:moveTo>
                  <a:pt x="564946" y="7531"/>
                </a:moveTo>
                <a:lnTo>
                  <a:pt x="563587" y="6985"/>
                </a:lnTo>
                <a:lnTo>
                  <a:pt x="563486" y="7239"/>
                </a:lnTo>
                <a:lnTo>
                  <a:pt x="563549" y="7620"/>
                </a:lnTo>
                <a:lnTo>
                  <a:pt x="564184" y="9271"/>
                </a:lnTo>
                <a:lnTo>
                  <a:pt x="564946" y="7531"/>
                </a:lnTo>
                <a:close/>
              </a:path>
              <a:path extrusionOk="0" h="118745" w="715010">
                <a:moveTo>
                  <a:pt x="565061" y="83312"/>
                </a:moveTo>
                <a:lnTo>
                  <a:pt x="560806" y="81876"/>
                </a:lnTo>
                <a:lnTo>
                  <a:pt x="560743" y="85852"/>
                </a:lnTo>
                <a:lnTo>
                  <a:pt x="565061" y="83312"/>
                </a:lnTo>
                <a:close/>
              </a:path>
              <a:path extrusionOk="0" h="118745" w="715010">
                <a:moveTo>
                  <a:pt x="566762" y="8255"/>
                </a:moveTo>
                <a:lnTo>
                  <a:pt x="566369" y="4318"/>
                </a:lnTo>
                <a:lnTo>
                  <a:pt x="564946" y="7531"/>
                </a:lnTo>
                <a:lnTo>
                  <a:pt x="566762" y="8255"/>
                </a:lnTo>
                <a:close/>
              </a:path>
              <a:path extrusionOk="0" h="118745" w="715010">
                <a:moveTo>
                  <a:pt x="579132" y="77470"/>
                </a:moveTo>
                <a:lnTo>
                  <a:pt x="579018" y="77203"/>
                </a:lnTo>
                <a:lnTo>
                  <a:pt x="579081" y="77647"/>
                </a:lnTo>
                <a:lnTo>
                  <a:pt x="579120" y="77800"/>
                </a:lnTo>
                <a:lnTo>
                  <a:pt x="579132" y="77470"/>
                </a:lnTo>
                <a:close/>
              </a:path>
              <a:path extrusionOk="0" h="118745" w="715010">
                <a:moveTo>
                  <a:pt x="594868" y="56172"/>
                </a:moveTo>
                <a:lnTo>
                  <a:pt x="594855" y="55626"/>
                </a:lnTo>
                <a:lnTo>
                  <a:pt x="594842" y="52832"/>
                </a:lnTo>
                <a:lnTo>
                  <a:pt x="594385" y="53340"/>
                </a:lnTo>
                <a:lnTo>
                  <a:pt x="594169" y="55626"/>
                </a:lnTo>
                <a:lnTo>
                  <a:pt x="593432" y="54381"/>
                </a:lnTo>
                <a:lnTo>
                  <a:pt x="593572" y="55499"/>
                </a:lnTo>
                <a:lnTo>
                  <a:pt x="594868" y="56172"/>
                </a:lnTo>
                <a:close/>
              </a:path>
              <a:path extrusionOk="0" h="118745" w="715010">
                <a:moveTo>
                  <a:pt x="599008" y="58293"/>
                </a:moveTo>
                <a:lnTo>
                  <a:pt x="594868" y="56172"/>
                </a:lnTo>
                <a:lnTo>
                  <a:pt x="594880" y="59309"/>
                </a:lnTo>
                <a:lnTo>
                  <a:pt x="599008" y="58293"/>
                </a:lnTo>
                <a:close/>
              </a:path>
              <a:path extrusionOk="0" h="118745" w="715010">
                <a:moveTo>
                  <a:pt x="621779" y="14414"/>
                </a:moveTo>
                <a:lnTo>
                  <a:pt x="621538" y="14655"/>
                </a:lnTo>
                <a:lnTo>
                  <a:pt x="621271" y="14770"/>
                </a:lnTo>
                <a:lnTo>
                  <a:pt x="621030" y="14922"/>
                </a:lnTo>
                <a:lnTo>
                  <a:pt x="621271" y="14922"/>
                </a:lnTo>
                <a:lnTo>
                  <a:pt x="621538" y="14846"/>
                </a:lnTo>
                <a:lnTo>
                  <a:pt x="621779" y="14414"/>
                </a:lnTo>
                <a:close/>
              </a:path>
              <a:path extrusionOk="0" h="118745" w="715010">
                <a:moveTo>
                  <a:pt x="626694" y="76581"/>
                </a:moveTo>
                <a:lnTo>
                  <a:pt x="625132" y="78041"/>
                </a:lnTo>
                <a:lnTo>
                  <a:pt x="625538" y="78359"/>
                </a:lnTo>
                <a:lnTo>
                  <a:pt x="626694" y="76581"/>
                </a:lnTo>
                <a:close/>
              </a:path>
              <a:path extrusionOk="0" h="118745" w="715010">
                <a:moveTo>
                  <a:pt x="632510" y="82334"/>
                </a:moveTo>
                <a:lnTo>
                  <a:pt x="631875" y="81026"/>
                </a:lnTo>
                <a:lnTo>
                  <a:pt x="630847" y="82042"/>
                </a:lnTo>
                <a:lnTo>
                  <a:pt x="632510" y="82334"/>
                </a:lnTo>
                <a:close/>
              </a:path>
              <a:path extrusionOk="0" h="118745" w="715010">
                <a:moveTo>
                  <a:pt x="633044" y="76454"/>
                </a:moveTo>
                <a:lnTo>
                  <a:pt x="630936" y="76835"/>
                </a:lnTo>
                <a:lnTo>
                  <a:pt x="630199" y="78232"/>
                </a:lnTo>
                <a:lnTo>
                  <a:pt x="630313" y="79248"/>
                </a:lnTo>
                <a:lnTo>
                  <a:pt x="630847" y="82042"/>
                </a:lnTo>
                <a:lnTo>
                  <a:pt x="633044" y="76454"/>
                </a:lnTo>
                <a:close/>
              </a:path>
              <a:path extrusionOk="0" h="118745" w="715010">
                <a:moveTo>
                  <a:pt x="633183" y="76428"/>
                </a:moveTo>
                <a:lnTo>
                  <a:pt x="633145" y="76200"/>
                </a:lnTo>
                <a:lnTo>
                  <a:pt x="633044" y="76454"/>
                </a:lnTo>
                <a:lnTo>
                  <a:pt x="633183" y="76428"/>
                </a:lnTo>
                <a:close/>
              </a:path>
              <a:path extrusionOk="0" h="118745" w="715010">
                <a:moveTo>
                  <a:pt x="633514" y="82499"/>
                </a:moveTo>
                <a:lnTo>
                  <a:pt x="632510" y="82334"/>
                </a:lnTo>
                <a:lnTo>
                  <a:pt x="633310" y="83947"/>
                </a:lnTo>
                <a:lnTo>
                  <a:pt x="633514" y="82499"/>
                </a:lnTo>
                <a:close/>
              </a:path>
              <a:path extrusionOk="0" h="118745" w="715010">
                <a:moveTo>
                  <a:pt x="648906" y="22047"/>
                </a:moveTo>
                <a:lnTo>
                  <a:pt x="648716" y="22606"/>
                </a:lnTo>
                <a:lnTo>
                  <a:pt x="648881" y="22606"/>
                </a:lnTo>
                <a:lnTo>
                  <a:pt x="648906" y="22047"/>
                </a:lnTo>
                <a:close/>
              </a:path>
              <a:path extrusionOk="0" h="118745" w="715010">
                <a:moveTo>
                  <a:pt x="650265" y="22606"/>
                </a:moveTo>
                <a:lnTo>
                  <a:pt x="648881" y="22606"/>
                </a:lnTo>
                <a:lnTo>
                  <a:pt x="648779" y="24003"/>
                </a:lnTo>
                <a:lnTo>
                  <a:pt x="646658" y="28956"/>
                </a:lnTo>
                <a:lnTo>
                  <a:pt x="643826" y="28702"/>
                </a:lnTo>
                <a:lnTo>
                  <a:pt x="642416" y="28575"/>
                </a:lnTo>
                <a:lnTo>
                  <a:pt x="641540" y="23495"/>
                </a:lnTo>
                <a:lnTo>
                  <a:pt x="640715" y="18669"/>
                </a:lnTo>
                <a:lnTo>
                  <a:pt x="637908" y="23495"/>
                </a:lnTo>
                <a:lnTo>
                  <a:pt x="637679" y="20955"/>
                </a:lnTo>
                <a:lnTo>
                  <a:pt x="637552" y="20701"/>
                </a:lnTo>
                <a:lnTo>
                  <a:pt x="635393" y="18161"/>
                </a:lnTo>
                <a:lnTo>
                  <a:pt x="635381" y="17907"/>
                </a:lnTo>
                <a:lnTo>
                  <a:pt x="637146" y="15621"/>
                </a:lnTo>
                <a:lnTo>
                  <a:pt x="639483" y="14097"/>
                </a:lnTo>
                <a:lnTo>
                  <a:pt x="641184" y="17526"/>
                </a:lnTo>
                <a:lnTo>
                  <a:pt x="641362" y="14097"/>
                </a:lnTo>
                <a:lnTo>
                  <a:pt x="641375" y="13970"/>
                </a:lnTo>
                <a:lnTo>
                  <a:pt x="641388" y="13716"/>
                </a:lnTo>
                <a:lnTo>
                  <a:pt x="638937" y="13970"/>
                </a:lnTo>
                <a:lnTo>
                  <a:pt x="639838" y="11557"/>
                </a:lnTo>
                <a:lnTo>
                  <a:pt x="636079" y="12319"/>
                </a:lnTo>
                <a:lnTo>
                  <a:pt x="635406" y="17272"/>
                </a:lnTo>
                <a:lnTo>
                  <a:pt x="632663" y="22047"/>
                </a:lnTo>
                <a:lnTo>
                  <a:pt x="629945" y="26035"/>
                </a:lnTo>
                <a:lnTo>
                  <a:pt x="627126" y="28702"/>
                </a:lnTo>
                <a:lnTo>
                  <a:pt x="623481" y="28575"/>
                </a:lnTo>
                <a:lnTo>
                  <a:pt x="622007" y="27559"/>
                </a:lnTo>
                <a:lnTo>
                  <a:pt x="621271" y="27051"/>
                </a:lnTo>
                <a:lnTo>
                  <a:pt x="624078" y="26543"/>
                </a:lnTo>
                <a:lnTo>
                  <a:pt x="625970" y="23241"/>
                </a:lnTo>
                <a:lnTo>
                  <a:pt x="626630" y="22098"/>
                </a:lnTo>
                <a:lnTo>
                  <a:pt x="626745" y="21209"/>
                </a:lnTo>
                <a:lnTo>
                  <a:pt x="626135" y="18161"/>
                </a:lnTo>
                <a:lnTo>
                  <a:pt x="624509" y="23241"/>
                </a:lnTo>
                <a:lnTo>
                  <a:pt x="623595" y="21082"/>
                </a:lnTo>
                <a:lnTo>
                  <a:pt x="621461" y="16040"/>
                </a:lnTo>
                <a:lnTo>
                  <a:pt x="621461" y="21082"/>
                </a:lnTo>
                <a:lnTo>
                  <a:pt x="619277" y="20828"/>
                </a:lnTo>
                <a:lnTo>
                  <a:pt x="618172" y="20701"/>
                </a:lnTo>
                <a:lnTo>
                  <a:pt x="612635" y="20828"/>
                </a:lnTo>
                <a:lnTo>
                  <a:pt x="612533" y="19304"/>
                </a:lnTo>
                <a:lnTo>
                  <a:pt x="612419" y="17653"/>
                </a:lnTo>
                <a:lnTo>
                  <a:pt x="612368" y="16764"/>
                </a:lnTo>
                <a:lnTo>
                  <a:pt x="612228" y="14732"/>
                </a:lnTo>
                <a:lnTo>
                  <a:pt x="612927" y="14224"/>
                </a:lnTo>
                <a:lnTo>
                  <a:pt x="615365" y="12446"/>
                </a:lnTo>
                <a:lnTo>
                  <a:pt x="618375" y="16129"/>
                </a:lnTo>
                <a:lnTo>
                  <a:pt x="620712" y="15011"/>
                </a:lnTo>
                <a:lnTo>
                  <a:pt x="620890" y="16383"/>
                </a:lnTo>
                <a:lnTo>
                  <a:pt x="621461" y="21082"/>
                </a:lnTo>
                <a:lnTo>
                  <a:pt x="621461" y="16040"/>
                </a:lnTo>
                <a:lnTo>
                  <a:pt x="620979" y="14884"/>
                </a:lnTo>
                <a:lnTo>
                  <a:pt x="620585" y="13970"/>
                </a:lnTo>
                <a:lnTo>
                  <a:pt x="620699" y="14808"/>
                </a:lnTo>
                <a:lnTo>
                  <a:pt x="620280" y="14732"/>
                </a:lnTo>
                <a:lnTo>
                  <a:pt x="619734" y="13589"/>
                </a:lnTo>
                <a:lnTo>
                  <a:pt x="619671" y="12827"/>
                </a:lnTo>
                <a:lnTo>
                  <a:pt x="619785" y="12446"/>
                </a:lnTo>
                <a:lnTo>
                  <a:pt x="620001" y="11684"/>
                </a:lnTo>
                <a:lnTo>
                  <a:pt x="623874" y="12319"/>
                </a:lnTo>
                <a:lnTo>
                  <a:pt x="623239" y="11684"/>
                </a:lnTo>
                <a:lnTo>
                  <a:pt x="621677" y="10160"/>
                </a:lnTo>
                <a:lnTo>
                  <a:pt x="620903" y="9398"/>
                </a:lnTo>
                <a:lnTo>
                  <a:pt x="621499" y="7366"/>
                </a:lnTo>
                <a:lnTo>
                  <a:pt x="617740" y="8128"/>
                </a:lnTo>
                <a:lnTo>
                  <a:pt x="618388" y="9525"/>
                </a:lnTo>
                <a:lnTo>
                  <a:pt x="618274" y="9779"/>
                </a:lnTo>
                <a:lnTo>
                  <a:pt x="618096" y="9906"/>
                </a:lnTo>
                <a:lnTo>
                  <a:pt x="617143" y="10160"/>
                </a:lnTo>
                <a:lnTo>
                  <a:pt x="616381" y="9906"/>
                </a:lnTo>
                <a:lnTo>
                  <a:pt x="616000" y="9779"/>
                </a:lnTo>
                <a:lnTo>
                  <a:pt x="615048" y="9906"/>
                </a:lnTo>
                <a:lnTo>
                  <a:pt x="614959" y="6985"/>
                </a:lnTo>
                <a:lnTo>
                  <a:pt x="614883" y="4318"/>
                </a:lnTo>
                <a:lnTo>
                  <a:pt x="612076" y="6985"/>
                </a:lnTo>
                <a:lnTo>
                  <a:pt x="609803" y="4064"/>
                </a:lnTo>
                <a:lnTo>
                  <a:pt x="606653" y="0"/>
                </a:lnTo>
                <a:lnTo>
                  <a:pt x="601497" y="4064"/>
                </a:lnTo>
                <a:lnTo>
                  <a:pt x="601929" y="2921"/>
                </a:lnTo>
                <a:lnTo>
                  <a:pt x="597852" y="1778"/>
                </a:lnTo>
                <a:lnTo>
                  <a:pt x="597535" y="12827"/>
                </a:lnTo>
                <a:lnTo>
                  <a:pt x="593102" y="14224"/>
                </a:lnTo>
                <a:lnTo>
                  <a:pt x="594131" y="12065"/>
                </a:lnTo>
                <a:lnTo>
                  <a:pt x="594245" y="11811"/>
                </a:lnTo>
                <a:lnTo>
                  <a:pt x="594334" y="11430"/>
                </a:lnTo>
                <a:lnTo>
                  <a:pt x="593813" y="9398"/>
                </a:lnTo>
                <a:lnTo>
                  <a:pt x="593775" y="9271"/>
                </a:lnTo>
                <a:lnTo>
                  <a:pt x="593534" y="6604"/>
                </a:lnTo>
                <a:lnTo>
                  <a:pt x="591324" y="9398"/>
                </a:lnTo>
                <a:lnTo>
                  <a:pt x="590092" y="4826"/>
                </a:lnTo>
                <a:lnTo>
                  <a:pt x="587870" y="3429"/>
                </a:lnTo>
                <a:lnTo>
                  <a:pt x="590384" y="6477"/>
                </a:lnTo>
                <a:lnTo>
                  <a:pt x="590283" y="6731"/>
                </a:lnTo>
                <a:lnTo>
                  <a:pt x="588187" y="8013"/>
                </a:lnTo>
                <a:lnTo>
                  <a:pt x="588187" y="16764"/>
                </a:lnTo>
                <a:lnTo>
                  <a:pt x="583590" y="16764"/>
                </a:lnTo>
                <a:lnTo>
                  <a:pt x="581329" y="16154"/>
                </a:lnTo>
                <a:lnTo>
                  <a:pt x="581228" y="16002"/>
                </a:lnTo>
                <a:lnTo>
                  <a:pt x="579793" y="8890"/>
                </a:lnTo>
                <a:lnTo>
                  <a:pt x="588060" y="11899"/>
                </a:lnTo>
                <a:lnTo>
                  <a:pt x="588010" y="11049"/>
                </a:lnTo>
                <a:lnTo>
                  <a:pt x="586397" y="9525"/>
                </a:lnTo>
                <a:lnTo>
                  <a:pt x="587997" y="11023"/>
                </a:lnTo>
                <a:lnTo>
                  <a:pt x="588060" y="11899"/>
                </a:lnTo>
                <a:lnTo>
                  <a:pt x="588187" y="16764"/>
                </a:lnTo>
                <a:lnTo>
                  <a:pt x="588187" y="8013"/>
                </a:lnTo>
                <a:lnTo>
                  <a:pt x="586917" y="8788"/>
                </a:lnTo>
                <a:lnTo>
                  <a:pt x="584936" y="4699"/>
                </a:lnTo>
                <a:lnTo>
                  <a:pt x="582599" y="4064"/>
                </a:lnTo>
                <a:lnTo>
                  <a:pt x="582091" y="7531"/>
                </a:lnTo>
                <a:lnTo>
                  <a:pt x="582155" y="8255"/>
                </a:lnTo>
                <a:lnTo>
                  <a:pt x="583679" y="9525"/>
                </a:lnTo>
                <a:lnTo>
                  <a:pt x="580745" y="8636"/>
                </a:lnTo>
                <a:lnTo>
                  <a:pt x="576262" y="7874"/>
                </a:lnTo>
                <a:lnTo>
                  <a:pt x="574128" y="3429"/>
                </a:lnTo>
                <a:lnTo>
                  <a:pt x="570636" y="8890"/>
                </a:lnTo>
                <a:lnTo>
                  <a:pt x="570026" y="7620"/>
                </a:lnTo>
                <a:lnTo>
                  <a:pt x="569214" y="5969"/>
                </a:lnTo>
                <a:lnTo>
                  <a:pt x="566991" y="13081"/>
                </a:lnTo>
                <a:lnTo>
                  <a:pt x="568896" y="12700"/>
                </a:lnTo>
                <a:lnTo>
                  <a:pt x="568972" y="7620"/>
                </a:lnTo>
                <a:lnTo>
                  <a:pt x="571360" y="10414"/>
                </a:lnTo>
                <a:lnTo>
                  <a:pt x="568782" y="15748"/>
                </a:lnTo>
                <a:lnTo>
                  <a:pt x="565378" y="16002"/>
                </a:lnTo>
                <a:lnTo>
                  <a:pt x="564845" y="15113"/>
                </a:lnTo>
                <a:lnTo>
                  <a:pt x="562635" y="11430"/>
                </a:lnTo>
                <a:lnTo>
                  <a:pt x="560298" y="10795"/>
                </a:lnTo>
                <a:lnTo>
                  <a:pt x="561809" y="9398"/>
                </a:lnTo>
                <a:lnTo>
                  <a:pt x="548347" y="9398"/>
                </a:lnTo>
                <a:lnTo>
                  <a:pt x="550138" y="13081"/>
                </a:lnTo>
                <a:lnTo>
                  <a:pt x="550011" y="13843"/>
                </a:lnTo>
                <a:lnTo>
                  <a:pt x="549643" y="15113"/>
                </a:lnTo>
                <a:lnTo>
                  <a:pt x="548894" y="13589"/>
                </a:lnTo>
                <a:lnTo>
                  <a:pt x="548462" y="12700"/>
                </a:lnTo>
                <a:lnTo>
                  <a:pt x="545287" y="13589"/>
                </a:lnTo>
                <a:lnTo>
                  <a:pt x="545363" y="10541"/>
                </a:lnTo>
                <a:lnTo>
                  <a:pt x="546442" y="9525"/>
                </a:lnTo>
                <a:lnTo>
                  <a:pt x="541731" y="8255"/>
                </a:lnTo>
                <a:lnTo>
                  <a:pt x="540651" y="9271"/>
                </a:lnTo>
                <a:lnTo>
                  <a:pt x="539940" y="12573"/>
                </a:lnTo>
                <a:lnTo>
                  <a:pt x="540067" y="13589"/>
                </a:lnTo>
                <a:lnTo>
                  <a:pt x="540651" y="15494"/>
                </a:lnTo>
                <a:lnTo>
                  <a:pt x="540537" y="15925"/>
                </a:lnTo>
                <a:lnTo>
                  <a:pt x="538594" y="17653"/>
                </a:lnTo>
                <a:lnTo>
                  <a:pt x="533412" y="15494"/>
                </a:lnTo>
                <a:lnTo>
                  <a:pt x="534593" y="14478"/>
                </a:lnTo>
                <a:lnTo>
                  <a:pt x="539762" y="10033"/>
                </a:lnTo>
                <a:lnTo>
                  <a:pt x="540651" y="9271"/>
                </a:lnTo>
                <a:lnTo>
                  <a:pt x="537133" y="6096"/>
                </a:lnTo>
                <a:lnTo>
                  <a:pt x="532333" y="10033"/>
                </a:lnTo>
                <a:lnTo>
                  <a:pt x="531266" y="6731"/>
                </a:lnTo>
                <a:lnTo>
                  <a:pt x="524103" y="3429"/>
                </a:lnTo>
                <a:lnTo>
                  <a:pt x="518629" y="14351"/>
                </a:lnTo>
                <a:lnTo>
                  <a:pt x="510984" y="14478"/>
                </a:lnTo>
                <a:lnTo>
                  <a:pt x="510971" y="13843"/>
                </a:lnTo>
                <a:lnTo>
                  <a:pt x="510832" y="8890"/>
                </a:lnTo>
                <a:lnTo>
                  <a:pt x="512851" y="8001"/>
                </a:lnTo>
                <a:lnTo>
                  <a:pt x="516331" y="6477"/>
                </a:lnTo>
                <a:lnTo>
                  <a:pt x="518236" y="6096"/>
                </a:lnTo>
                <a:lnTo>
                  <a:pt x="515861" y="1143"/>
                </a:lnTo>
                <a:lnTo>
                  <a:pt x="512495" y="8001"/>
                </a:lnTo>
                <a:lnTo>
                  <a:pt x="509282" y="4572"/>
                </a:lnTo>
                <a:lnTo>
                  <a:pt x="506349" y="3683"/>
                </a:lnTo>
                <a:lnTo>
                  <a:pt x="504190" y="8509"/>
                </a:lnTo>
                <a:lnTo>
                  <a:pt x="504304" y="9779"/>
                </a:lnTo>
                <a:lnTo>
                  <a:pt x="504532" y="11303"/>
                </a:lnTo>
                <a:lnTo>
                  <a:pt x="504456" y="11899"/>
                </a:lnTo>
                <a:lnTo>
                  <a:pt x="501002" y="13843"/>
                </a:lnTo>
                <a:lnTo>
                  <a:pt x="501027" y="13716"/>
                </a:lnTo>
                <a:lnTo>
                  <a:pt x="501789" y="9779"/>
                </a:lnTo>
                <a:lnTo>
                  <a:pt x="501904" y="8255"/>
                </a:lnTo>
                <a:lnTo>
                  <a:pt x="501561" y="7620"/>
                </a:lnTo>
                <a:lnTo>
                  <a:pt x="500405" y="13716"/>
                </a:lnTo>
                <a:lnTo>
                  <a:pt x="498513" y="12827"/>
                </a:lnTo>
                <a:lnTo>
                  <a:pt x="495820" y="11557"/>
                </a:lnTo>
                <a:lnTo>
                  <a:pt x="492887" y="12827"/>
                </a:lnTo>
                <a:lnTo>
                  <a:pt x="492721" y="9398"/>
                </a:lnTo>
                <a:lnTo>
                  <a:pt x="488175" y="13716"/>
                </a:lnTo>
                <a:lnTo>
                  <a:pt x="489356" y="14097"/>
                </a:lnTo>
                <a:lnTo>
                  <a:pt x="488365" y="17018"/>
                </a:lnTo>
                <a:lnTo>
                  <a:pt x="488327" y="19431"/>
                </a:lnTo>
                <a:lnTo>
                  <a:pt x="487146" y="19050"/>
                </a:lnTo>
                <a:lnTo>
                  <a:pt x="490702" y="22098"/>
                </a:lnTo>
                <a:lnTo>
                  <a:pt x="494461" y="20574"/>
                </a:lnTo>
                <a:lnTo>
                  <a:pt x="497878" y="19431"/>
                </a:lnTo>
                <a:lnTo>
                  <a:pt x="498259" y="19304"/>
                </a:lnTo>
                <a:lnTo>
                  <a:pt x="501751" y="22987"/>
                </a:lnTo>
                <a:lnTo>
                  <a:pt x="501738" y="23241"/>
                </a:lnTo>
                <a:lnTo>
                  <a:pt x="500456" y="24384"/>
                </a:lnTo>
                <a:lnTo>
                  <a:pt x="502348" y="26162"/>
                </a:lnTo>
                <a:lnTo>
                  <a:pt x="500964" y="27559"/>
                </a:lnTo>
                <a:lnTo>
                  <a:pt x="499783" y="27178"/>
                </a:lnTo>
                <a:lnTo>
                  <a:pt x="499541" y="26670"/>
                </a:lnTo>
                <a:lnTo>
                  <a:pt x="499414" y="25400"/>
                </a:lnTo>
                <a:lnTo>
                  <a:pt x="498703" y="28194"/>
                </a:lnTo>
                <a:lnTo>
                  <a:pt x="497027" y="30480"/>
                </a:lnTo>
                <a:lnTo>
                  <a:pt x="499338" y="30480"/>
                </a:lnTo>
                <a:lnTo>
                  <a:pt x="639470" y="30480"/>
                </a:lnTo>
                <a:lnTo>
                  <a:pt x="639838" y="29591"/>
                </a:lnTo>
                <a:lnTo>
                  <a:pt x="642581" y="34163"/>
                </a:lnTo>
                <a:lnTo>
                  <a:pt x="640918" y="30734"/>
                </a:lnTo>
                <a:lnTo>
                  <a:pt x="643166" y="29591"/>
                </a:lnTo>
                <a:lnTo>
                  <a:pt x="644156" y="29083"/>
                </a:lnTo>
                <a:lnTo>
                  <a:pt x="646176" y="30099"/>
                </a:lnTo>
                <a:lnTo>
                  <a:pt x="647255" y="29083"/>
                </a:lnTo>
                <a:lnTo>
                  <a:pt x="647382" y="28956"/>
                </a:lnTo>
                <a:lnTo>
                  <a:pt x="648995" y="27432"/>
                </a:lnTo>
                <a:lnTo>
                  <a:pt x="648868" y="28194"/>
                </a:lnTo>
                <a:lnTo>
                  <a:pt x="649058" y="27432"/>
                </a:lnTo>
                <a:lnTo>
                  <a:pt x="650265" y="22606"/>
                </a:lnTo>
                <a:close/>
              </a:path>
              <a:path extrusionOk="0" h="118745" w="715010">
                <a:moveTo>
                  <a:pt x="650582" y="84836"/>
                </a:moveTo>
                <a:lnTo>
                  <a:pt x="650011" y="84340"/>
                </a:lnTo>
                <a:lnTo>
                  <a:pt x="650087" y="84836"/>
                </a:lnTo>
                <a:lnTo>
                  <a:pt x="650379" y="85432"/>
                </a:lnTo>
                <a:lnTo>
                  <a:pt x="650582" y="84836"/>
                </a:lnTo>
                <a:close/>
              </a:path>
              <a:path extrusionOk="0" h="118745" w="715010">
                <a:moveTo>
                  <a:pt x="650976" y="86614"/>
                </a:moveTo>
                <a:lnTo>
                  <a:pt x="650379" y="85432"/>
                </a:lnTo>
                <a:lnTo>
                  <a:pt x="649541" y="88011"/>
                </a:lnTo>
                <a:lnTo>
                  <a:pt x="650976" y="86614"/>
                </a:lnTo>
                <a:close/>
              </a:path>
              <a:path extrusionOk="0" h="118745" w="715010">
                <a:moveTo>
                  <a:pt x="653821" y="14097"/>
                </a:moveTo>
                <a:lnTo>
                  <a:pt x="649147" y="14986"/>
                </a:lnTo>
                <a:lnTo>
                  <a:pt x="648906" y="22047"/>
                </a:lnTo>
                <a:lnTo>
                  <a:pt x="649706" y="19558"/>
                </a:lnTo>
                <a:lnTo>
                  <a:pt x="649820" y="19304"/>
                </a:lnTo>
                <a:lnTo>
                  <a:pt x="652919" y="14351"/>
                </a:lnTo>
                <a:lnTo>
                  <a:pt x="653821" y="14097"/>
                </a:lnTo>
                <a:close/>
              </a:path>
              <a:path extrusionOk="0" h="118745" w="715010">
                <a:moveTo>
                  <a:pt x="674585" y="27559"/>
                </a:moveTo>
                <a:lnTo>
                  <a:pt x="674509" y="27368"/>
                </a:lnTo>
                <a:lnTo>
                  <a:pt x="674052" y="27406"/>
                </a:lnTo>
                <a:lnTo>
                  <a:pt x="674585" y="27559"/>
                </a:lnTo>
                <a:close/>
              </a:path>
              <a:path extrusionOk="0" h="118745" w="715010">
                <a:moveTo>
                  <a:pt x="677748" y="24511"/>
                </a:moveTo>
                <a:lnTo>
                  <a:pt x="674344" y="24892"/>
                </a:lnTo>
                <a:lnTo>
                  <a:pt x="673874" y="21844"/>
                </a:lnTo>
                <a:lnTo>
                  <a:pt x="672795" y="22733"/>
                </a:lnTo>
                <a:lnTo>
                  <a:pt x="674509" y="27368"/>
                </a:lnTo>
                <a:lnTo>
                  <a:pt x="675538" y="27305"/>
                </a:lnTo>
                <a:lnTo>
                  <a:pt x="677443" y="24892"/>
                </a:lnTo>
                <a:lnTo>
                  <a:pt x="677748" y="24511"/>
                </a:lnTo>
                <a:close/>
              </a:path>
              <a:path extrusionOk="0" h="118745" w="715010">
                <a:moveTo>
                  <a:pt x="679551" y="36360"/>
                </a:moveTo>
                <a:lnTo>
                  <a:pt x="677913" y="37084"/>
                </a:lnTo>
                <a:lnTo>
                  <a:pt x="678027" y="37338"/>
                </a:lnTo>
                <a:lnTo>
                  <a:pt x="678980" y="37719"/>
                </a:lnTo>
                <a:lnTo>
                  <a:pt x="679551" y="36360"/>
                </a:lnTo>
                <a:close/>
              </a:path>
              <a:path extrusionOk="0" h="118745" w="715010">
                <a:moveTo>
                  <a:pt x="680961" y="34417"/>
                </a:moveTo>
                <a:lnTo>
                  <a:pt x="680593" y="30314"/>
                </a:lnTo>
                <a:lnTo>
                  <a:pt x="677075" y="31623"/>
                </a:lnTo>
                <a:lnTo>
                  <a:pt x="680961" y="34417"/>
                </a:lnTo>
                <a:close/>
              </a:path>
              <a:path extrusionOk="0" h="118745" w="715010">
                <a:moveTo>
                  <a:pt x="683374" y="21336"/>
                </a:moveTo>
                <a:lnTo>
                  <a:pt x="683018" y="21717"/>
                </a:lnTo>
                <a:lnTo>
                  <a:pt x="682967" y="21856"/>
                </a:lnTo>
                <a:lnTo>
                  <a:pt x="683374" y="21336"/>
                </a:lnTo>
                <a:close/>
              </a:path>
              <a:path extrusionOk="0" h="118745" w="715010">
                <a:moveTo>
                  <a:pt x="683539" y="29210"/>
                </a:moveTo>
                <a:lnTo>
                  <a:pt x="680377" y="28003"/>
                </a:lnTo>
                <a:lnTo>
                  <a:pt x="680593" y="30314"/>
                </a:lnTo>
                <a:lnTo>
                  <a:pt x="683539" y="29210"/>
                </a:lnTo>
                <a:close/>
              </a:path>
              <a:path extrusionOk="0" h="118745" w="715010">
                <a:moveTo>
                  <a:pt x="685495" y="32131"/>
                </a:moveTo>
                <a:lnTo>
                  <a:pt x="685241" y="31610"/>
                </a:lnTo>
                <a:lnTo>
                  <a:pt x="684707" y="32258"/>
                </a:lnTo>
                <a:lnTo>
                  <a:pt x="684758" y="32715"/>
                </a:lnTo>
                <a:lnTo>
                  <a:pt x="685482" y="32308"/>
                </a:lnTo>
                <a:lnTo>
                  <a:pt x="685495" y="32131"/>
                </a:lnTo>
                <a:close/>
              </a:path>
              <a:path extrusionOk="0" h="118745" w="715010">
                <a:moveTo>
                  <a:pt x="686384" y="36195"/>
                </a:moveTo>
                <a:lnTo>
                  <a:pt x="685787" y="34925"/>
                </a:lnTo>
                <a:lnTo>
                  <a:pt x="684758" y="32715"/>
                </a:lnTo>
                <a:lnTo>
                  <a:pt x="679932" y="35433"/>
                </a:lnTo>
                <a:lnTo>
                  <a:pt x="679551" y="36360"/>
                </a:lnTo>
                <a:lnTo>
                  <a:pt x="682739" y="34925"/>
                </a:lnTo>
                <a:lnTo>
                  <a:pt x="686384" y="36195"/>
                </a:lnTo>
                <a:close/>
              </a:path>
              <a:path extrusionOk="0" h="118745" w="715010">
                <a:moveTo>
                  <a:pt x="686981" y="37452"/>
                </a:moveTo>
                <a:lnTo>
                  <a:pt x="686777" y="37007"/>
                </a:lnTo>
                <a:lnTo>
                  <a:pt x="686777" y="36703"/>
                </a:lnTo>
                <a:lnTo>
                  <a:pt x="686866" y="36423"/>
                </a:lnTo>
                <a:lnTo>
                  <a:pt x="686549" y="36258"/>
                </a:lnTo>
                <a:lnTo>
                  <a:pt x="686384" y="36220"/>
                </a:lnTo>
                <a:lnTo>
                  <a:pt x="686981" y="37452"/>
                </a:lnTo>
                <a:close/>
              </a:path>
              <a:path extrusionOk="0" h="118745" w="715010">
                <a:moveTo>
                  <a:pt x="687857" y="35585"/>
                </a:moveTo>
                <a:lnTo>
                  <a:pt x="687057" y="35712"/>
                </a:lnTo>
                <a:lnTo>
                  <a:pt x="686866" y="36423"/>
                </a:lnTo>
                <a:lnTo>
                  <a:pt x="687133" y="36537"/>
                </a:lnTo>
                <a:lnTo>
                  <a:pt x="687412" y="36614"/>
                </a:lnTo>
                <a:lnTo>
                  <a:pt x="687692" y="36779"/>
                </a:lnTo>
                <a:lnTo>
                  <a:pt x="687857" y="35585"/>
                </a:lnTo>
                <a:close/>
              </a:path>
              <a:path extrusionOk="0" h="118745" w="715010">
                <a:moveTo>
                  <a:pt x="688047" y="62992"/>
                </a:moveTo>
                <a:lnTo>
                  <a:pt x="687641" y="62814"/>
                </a:lnTo>
                <a:lnTo>
                  <a:pt x="684923" y="63881"/>
                </a:lnTo>
                <a:lnTo>
                  <a:pt x="685304" y="64795"/>
                </a:lnTo>
                <a:lnTo>
                  <a:pt x="688047" y="62992"/>
                </a:lnTo>
                <a:close/>
              </a:path>
              <a:path extrusionOk="0" h="118745" w="715010">
                <a:moveTo>
                  <a:pt x="690067" y="23622"/>
                </a:moveTo>
                <a:lnTo>
                  <a:pt x="689952" y="22085"/>
                </a:lnTo>
                <a:lnTo>
                  <a:pt x="689241" y="22987"/>
                </a:lnTo>
                <a:lnTo>
                  <a:pt x="688251" y="23164"/>
                </a:lnTo>
                <a:lnTo>
                  <a:pt x="690067" y="23622"/>
                </a:lnTo>
                <a:close/>
              </a:path>
              <a:path extrusionOk="0" h="118745" w="715010">
                <a:moveTo>
                  <a:pt x="690651" y="74244"/>
                </a:moveTo>
                <a:lnTo>
                  <a:pt x="690029" y="74815"/>
                </a:lnTo>
                <a:lnTo>
                  <a:pt x="690460" y="74815"/>
                </a:lnTo>
                <a:lnTo>
                  <a:pt x="690651" y="74244"/>
                </a:lnTo>
                <a:close/>
              </a:path>
              <a:path extrusionOk="0" h="118745" w="715010">
                <a:moveTo>
                  <a:pt x="691375" y="19939"/>
                </a:moveTo>
                <a:lnTo>
                  <a:pt x="689317" y="13589"/>
                </a:lnTo>
                <a:lnTo>
                  <a:pt x="689952" y="22085"/>
                </a:lnTo>
                <a:lnTo>
                  <a:pt x="691349" y="20320"/>
                </a:lnTo>
                <a:lnTo>
                  <a:pt x="691375" y="19939"/>
                </a:lnTo>
                <a:close/>
              </a:path>
              <a:path extrusionOk="0" h="118745" w="715010">
                <a:moveTo>
                  <a:pt x="691769" y="71628"/>
                </a:moveTo>
                <a:lnTo>
                  <a:pt x="691210" y="69405"/>
                </a:lnTo>
                <a:lnTo>
                  <a:pt x="690511" y="71589"/>
                </a:lnTo>
                <a:lnTo>
                  <a:pt x="691769" y="71628"/>
                </a:lnTo>
                <a:close/>
              </a:path>
              <a:path extrusionOk="0" h="118745" w="715010">
                <a:moveTo>
                  <a:pt x="692111" y="66167"/>
                </a:moveTo>
                <a:lnTo>
                  <a:pt x="689597" y="62992"/>
                </a:lnTo>
                <a:lnTo>
                  <a:pt x="691210" y="69405"/>
                </a:lnTo>
                <a:lnTo>
                  <a:pt x="692010" y="66929"/>
                </a:lnTo>
                <a:lnTo>
                  <a:pt x="692111" y="66167"/>
                </a:lnTo>
                <a:close/>
              </a:path>
              <a:path extrusionOk="0" h="118745" w="715010">
                <a:moveTo>
                  <a:pt x="693674" y="77724"/>
                </a:moveTo>
                <a:lnTo>
                  <a:pt x="691578" y="81915"/>
                </a:lnTo>
                <a:lnTo>
                  <a:pt x="689914" y="76327"/>
                </a:lnTo>
                <a:lnTo>
                  <a:pt x="689076" y="75692"/>
                </a:lnTo>
                <a:lnTo>
                  <a:pt x="689889" y="74930"/>
                </a:lnTo>
                <a:lnTo>
                  <a:pt x="690029" y="74803"/>
                </a:lnTo>
                <a:lnTo>
                  <a:pt x="689559" y="74549"/>
                </a:lnTo>
                <a:lnTo>
                  <a:pt x="690206" y="72517"/>
                </a:lnTo>
                <a:lnTo>
                  <a:pt x="690333" y="72136"/>
                </a:lnTo>
                <a:lnTo>
                  <a:pt x="690511" y="71589"/>
                </a:lnTo>
                <a:lnTo>
                  <a:pt x="688086" y="71501"/>
                </a:lnTo>
                <a:lnTo>
                  <a:pt x="685927" y="66294"/>
                </a:lnTo>
                <a:lnTo>
                  <a:pt x="685304" y="64795"/>
                </a:lnTo>
                <a:lnTo>
                  <a:pt x="683018" y="66294"/>
                </a:lnTo>
                <a:lnTo>
                  <a:pt x="682777" y="63627"/>
                </a:lnTo>
                <a:lnTo>
                  <a:pt x="683399" y="62738"/>
                </a:lnTo>
                <a:lnTo>
                  <a:pt x="684288" y="61468"/>
                </a:lnTo>
                <a:lnTo>
                  <a:pt x="678192" y="61468"/>
                </a:lnTo>
                <a:lnTo>
                  <a:pt x="677240" y="57404"/>
                </a:lnTo>
                <a:lnTo>
                  <a:pt x="670623" y="56515"/>
                </a:lnTo>
                <a:lnTo>
                  <a:pt x="671131" y="57404"/>
                </a:lnTo>
                <a:lnTo>
                  <a:pt x="672439" y="65532"/>
                </a:lnTo>
                <a:lnTo>
                  <a:pt x="669505" y="66929"/>
                </a:lnTo>
                <a:lnTo>
                  <a:pt x="667410" y="68834"/>
                </a:lnTo>
                <a:lnTo>
                  <a:pt x="667232" y="65278"/>
                </a:lnTo>
                <a:lnTo>
                  <a:pt x="667169" y="64135"/>
                </a:lnTo>
                <a:lnTo>
                  <a:pt x="665391" y="63627"/>
                </a:lnTo>
                <a:lnTo>
                  <a:pt x="666457" y="62611"/>
                </a:lnTo>
                <a:lnTo>
                  <a:pt x="666508" y="62357"/>
                </a:lnTo>
                <a:lnTo>
                  <a:pt x="667004" y="59944"/>
                </a:lnTo>
                <a:lnTo>
                  <a:pt x="667346" y="58293"/>
                </a:lnTo>
                <a:lnTo>
                  <a:pt x="667372" y="58166"/>
                </a:lnTo>
                <a:lnTo>
                  <a:pt x="668794" y="61087"/>
                </a:lnTo>
                <a:lnTo>
                  <a:pt x="668718" y="58166"/>
                </a:lnTo>
                <a:lnTo>
                  <a:pt x="668731" y="55372"/>
                </a:lnTo>
                <a:lnTo>
                  <a:pt x="671550" y="51435"/>
                </a:lnTo>
                <a:lnTo>
                  <a:pt x="673455" y="48768"/>
                </a:lnTo>
                <a:lnTo>
                  <a:pt x="673493" y="48514"/>
                </a:lnTo>
                <a:lnTo>
                  <a:pt x="672249" y="45974"/>
                </a:lnTo>
                <a:lnTo>
                  <a:pt x="670941" y="43307"/>
                </a:lnTo>
                <a:lnTo>
                  <a:pt x="677633" y="41275"/>
                </a:lnTo>
                <a:lnTo>
                  <a:pt x="677735" y="39751"/>
                </a:lnTo>
                <a:lnTo>
                  <a:pt x="677811" y="38608"/>
                </a:lnTo>
                <a:lnTo>
                  <a:pt x="677900" y="37287"/>
                </a:lnTo>
                <a:lnTo>
                  <a:pt x="675805" y="36449"/>
                </a:lnTo>
                <a:lnTo>
                  <a:pt x="675627" y="32766"/>
                </a:lnTo>
                <a:lnTo>
                  <a:pt x="675411" y="28194"/>
                </a:lnTo>
                <a:lnTo>
                  <a:pt x="674090" y="29718"/>
                </a:lnTo>
                <a:lnTo>
                  <a:pt x="674116" y="29845"/>
                </a:lnTo>
                <a:lnTo>
                  <a:pt x="673874" y="29972"/>
                </a:lnTo>
                <a:lnTo>
                  <a:pt x="673976" y="29718"/>
                </a:lnTo>
                <a:lnTo>
                  <a:pt x="671537" y="27559"/>
                </a:lnTo>
                <a:lnTo>
                  <a:pt x="674052" y="27406"/>
                </a:lnTo>
                <a:lnTo>
                  <a:pt x="671652" y="26670"/>
                </a:lnTo>
                <a:lnTo>
                  <a:pt x="671766" y="25908"/>
                </a:lnTo>
                <a:lnTo>
                  <a:pt x="666978" y="31877"/>
                </a:lnTo>
                <a:lnTo>
                  <a:pt x="662495" y="28956"/>
                </a:lnTo>
                <a:lnTo>
                  <a:pt x="656920" y="38608"/>
                </a:lnTo>
                <a:lnTo>
                  <a:pt x="653821" y="32131"/>
                </a:lnTo>
                <a:lnTo>
                  <a:pt x="654583" y="37973"/>
                </a:lnTo>
                <a:lnTo>
                  <a:pt x="651764" y="38354"/>
                </a:lnTo>
                <a:lnTo>
                  <a:pt x="647763" y="38608"/>
                </a:lnTo>
                <a:lnTo>
                  <a:pt x="645744" y="39751"/>
                </a:lnTo>
                <a:lnTo>
                  <a:pt x="646214" y="36449"/>
                </a:lnTo>
                <a:lnTo>
                  <a:pt x="648081" y="36195"/>
                </a:lnTo>
                <a:lnTo>
                  <a:pt x="650062" y="35052"/>
                </a:lnTo>
                <a:lnTo>
                  <a:pt x="645033" y="34036"/>
                </a:lnTo>
                <a:lnTo>
                  <a:pt x="640600" y="37465"/>
                </a:lnTo>
                <a:lnTo>
                  <a:pt x="637184" y="42164"/>
                </a:lnTo>
                <a:lnTo>
                  <a:pt x="639686" y="46228"/>
                </a:lnTo>
                <a:lnTo>
                  <a:pt x="640041" y="45974"/>
                </a:lnTo>
                <a:lnTo>
                  <a:pt x="642416" y="48768"/>
                </a:lnTo>
                <a:lnTo>
                  <a:pt x="640372" y="51435"/>
                </a:lnTo>
                <a:lnTo>
                  <a:pt x="638708" y="49784"/>
                </a:lnTo>
                <a:lnTo>
                  <a:pt x="637171" y="47752"/>
                </a:lnTo>
                <a:lnTo>
                  <a:pt x="636879" y="47371"/>
                </a:lnTo>
                <a:lnTo>
                  <a:pt x="634301" y="47752"/>
                </a:lnTo>
                <a:lnTo>
                  <a:pt x="634187" y="43815"/>
                </a:lnTo>
                <a:lnTo>
                  <a:pt x="634136" y="42164"/>
                </a:lnTo>
                <a:lnTo>
                  <a:pt x="635558" y="43053"/>
                </a:lnTo>
                <a:lnTo>
                  <a:pt x="635381" y="42164"/>
                </a:lnTo>
                <a:lnTo>
                  <a:pt x="635228" y="41402"/>
                </a:lnTo>
                <a:lnTo>
                  <a:pt x="634453" y="37592"/>
                </a:lnTo>
                <a:lnTo>
                  <a:pt x="632752" y="41402"/>
                </a:lnTo>
                <a:lnTo>
                  <a:pt x="629780" y="40513"/>
                </a:lnTo>
                <a:lnTo>
                  <a:pt x="627799" y="43815"/>
                </a:lnTo>
                <a:lnTo>
                  <a:pt x="627722" y="43434"/>
                </a:lnTo>
                <a:lnTo>
                  <a:pt x="627595" y="42799"/>
                </a:lnTo>
                <a:lnTo>
                  <a:pt x="627570" y="42672"/>
                </a:lnTo>
                <a:lnTo>
                  <a:pt x="627341" y="41529"/>
                </a:lnTo>
                <a:lnTo>
                  <a:pt x="626732" y="38481"/>
                </a:lnTo>
                <a:lnTo>
                  <a:pt x="627024" y="37719"/>
                </a:lnTo>
                <a:lnTo>
                  <a:pt x="628548" y="33782"/>
                </a:lnTo>
                <a:lnTo>
                  <a:pt x="632917" y="33274"/>
                </a:lnTo>
                <a:lnTo>
                  <a:pt x="636244" y="38100"/>
                </a:lnTo>
                <a:lnTo>
                  <a:pt x="638276" y="33274"/>
                </a:lnTo>
                <a:lnTo>
                  <a:pt x="639356" y="30734"/>
                </a:lnTo>
                <a:lnTo>
                  <a:pt x="592848" y="30734"/>
                </a:lnTo>
                <a:lnTo>
                  <a:pt x="592848" y="53428"/>
                </a:lnTo>
                <a:lnTo>
                  <a:pt x="589216" y="53848"/>
                </a:lnTo>
                <a:lnTo>
                  <a:pt x="588899" y="49276"/>
                </a:lnTo>
                <a:lnTo>
                  <a:pt x="588708" y="46482"/>
                </a:lnTo>
                <a:lnTo>
                  <a:pt x="592848" y="53428"/>
                </a:lnTo>
                <a:lnTo>
                  <a:pt x="592848" y="30734"/>
                </a:lnTo>
                <a:lnTo>
                  <a:pt x="499325" y="30734"/>
                </a:lnTo>
                <a:lnTo>
                  <a:pt x="499262" y="37719"/>
                </a:lnTo>
                <a:lnTo>
                  <a:pt x="494309" y="35941"/>
                </a:lnTo>
                <a:lnTo>
                  <a:pt x="490905" y="38481"/>
                </a:lnTo>
                <a:lnTo>
                  <a:pt x="488899" y="35128"/>
                </a:lnTo>
                <a:lnTo>
                  <a:pt x="487768" y="41529"/>
                </a:lnTo>
                <a:lnTo>
                  <a:pt x="487514" y="40894"/>
                </a:lnTo>
                <a:lnTo>
                  <a:pt x="486143" y="37592"/>
                </a:lnTo>
                <a:lnTo>
                  <a:pt x="485876" y="36957"/>
                </a:lnTo>
                <a:lnTo>
                  <a:pt x="484974" y="34798"/>
                </a:lnTo>
                <a:lnTo>
                  <a:pt x="484759" y="34290"/>
                </a:lnTo>
                <a:lnTo>
                  <a:pt x="483501" y="34798"/>
                </a:lnTo>
                <a:lnTo>
                  <a:pt x="484886" y="33401"/>
                </a:lnTo>
                <a:lnTo>
                  <a:pt x="481241" y="31115"/>
                </a:lnTo>
                <a:lnTo>
                  <a:pt x="480441" y="36957"/>
                </a:lnTo>
                <a:lnTo>
                  <a:pt x="479780" y="36855"/>
                </a:lnTo>
                <a:lnTo>
                  <a:pt x="480098" y="32131"/>
                </a:lnTo>
                <a:lnTo>
                  <a:pt x="480555" y="25260"/>
                </a:lnTo>
                <a:lnTo>
                  <a:pt x="479094" y="24028"/>
                </a:lnTo>
                <a:lnTo>
                  <a:pt x="479094" y="36753"/>
                </a:lnTo>
                <a:lnTo>
                  <a:pt x="477164" y="36449"/>
                </a:lnTo>
                <a:lnTo>
                  <a:pt x="475615" y="32131"/>
                </a:lnTo>
                <a:lnTo>
                  <a:pt x="479094" y="36753"/>
                </a:lnTo>
                <a:lnTo>
                  <a:pt x="479094" y="24028"/>
                </a:lnTo>
                <a:lnTo>
                  <a:pt x="476961" y="22225"/>
                </a:lnTo>
                <a:lnTo>
                  <a:pt x="477418" y="21844"/>
                </a:lnTo>
                <a:lnTo>
                  <a:pt x="480580" y="19177"/>
                </a:lnTo>
                <a:lnTo>
                  <a:pt x="484212" y="16129"/>
                </a:lnTo>
                <a:lnTo>
                  <a:pt x="484759" y="14732"/>
                </a:lnTo>
                <a:lnTo>
                  <a:pt x="485673" y="12446"/>
                </a:lnTo>
                <a:lnTo>
                  <a:pt x="486067" y="11430"/>
                </a:lnTo>
                <a:lnTo>
                  <a:pt x="483501" y="12446"/>
                </a:lnTo>
                <a:lnTo>
                  <a:pt x="481114" y="11811"/>
                </a:lnTo>
                <a:lnTo>
                  <a:pt x="480999" y="11557"/>
                </a:lnTo>
                <a:lnTo>
                  <a:pt x="479691" y="8890"/>
                </a:lnTo>
                <a:lnTo>
                  <a:pt x="476834" y="11557"/>
                </a:lnTo>
                <a:lnTo>
                  <a:pt x="473913" y="11303"/>
                </a:lnTo>
                <a:lnTo>
                  <a:pt x="471017" y="11303"/>
                </a:lnTo>
                <a:lnTo>
                  <a:pt x="468249" y="14732"/>
                </a:lnTo>
                <a:lnTo>
                  <a:pt x="467487" y="14351"/>
                </a:lnTo>
                <a:lnTo>
                  <a:pt x="466229" y="13716"/>
                </a:lnTo>
                <a:lnTo>
                  <a:pt x="469950" y="10922"/>
                </a:lnTo>
                <a:lnTo>
                  <a:pt x="467855" y="10795"/>
                </a:lnTo>
                <a:lnTo>
                  <a:pt x="463969" y="10160"/>
                </a:lnTo>
                <a:lnTo>
                  <a:pt x="459854" y="11176"/>
                </a:lnTo>
                <a:lnTo>
                  <a:pt x="455764" y="14351"/>
                </a:lnTo>
                <a:lnTo>
                  <a:pt x="453631" y="14097"/>
                </a:lnTo>
                <a:lnTo>
                  <a:pt x="453796" y="12954"/>
                </a:lnTo>
                <a:lnTo>
                  <a:pt x="453923" y="11430"/>
                </a:lnTo>
                <a:lnTo>
                  <a:pt x="453390" y="9398"/>
                </a:lnTo>
                <a:lnTo>
                  <a:pt x="446684" y="9525"/>
                </a:lnTo>
                <a:lnTo>
                  <a:pt x="441071" y="12700"/>
                </a:lnTo>
                <a:lnTo>
                  <a:pt x="435279" y="15875"/>
                </a:lnTo>
                <a:lnTo>
                  <a:pt x="428040" y="16129"/>
                </a:lnTo>
                <a:lnTo>
                  <a:pt x="428396" y="15494"/>
                </a:lnTo>
                <a:lnTo>
                  <a:pt x="429666" y="13208"/>
                </a:lnTo>
                <a:lnTo>
                  <a:pt x="427329" y="12573"/>
                </a:lnTo>
                <a:lnTo>
                  <a:pt x="425310" y="11557"/>
                </a:lnTo>
                <a:lnTo>
                  <a:pt x="424154" y="15494"/>
                </a:lnTo>
                <a:lnTo>
                  <a:pt x="423583" y="14859"/>
                </a:lnTo>
                <a:lnTo>
                  <a:pt x="421297" y="12319"/>
                </a:lnTo>
                <a:lnTo>
                  <a:pt x="417601" y="13589"/>
                </a:lnTo>
                <a:lnTo>
                  <a:pt x="413753" y="14859"/>
                </a:lnTo>
                <a:lnTo>
                  <a:pt x="410413" y="11303"/>
                </a:lnTo>
                <a:lnTo>
                  <a:pt x="408597" y="10655"/>
                </a:lnTo>
                <a:lnTo>
                  <a:pt x="408597" y="84963"/>
                </a:lnTo>
                <a:lnTo>
                  <a:pt x="407771" y="88011"/>
                </a:lnTo>
                <a:lnTo>
                  <a:pt x="407847" y="88519"/>
                </a:lnTo>
                <a:lnTo>
                  <a:pt x="407670" y="88392"/>
                </a:lnTo>
                <a:lnTo>
                  <a:pt x="407504" y="88265"/>
                </a:lnTo>
                <a:lnTo>
                  <a:pt x="406882" y="87807"/>
                </a:lnTo>
                <a:lnTo>
                  <a:pt x="406768" y="88011"/>
                </a:lnTo>
                <a:lnTo>
                  <a:pt x="406806" y="87769"/>
                </a:lnTo>
                <a:lnTo>
                  <a:pt x="408597" y="84963"/>
                </a:lnTo>
                <a:lnTo>
                  <a:pt x="408597" y="10655"/>
                </a:lnTo>
                <a:lnTo>
                  <a:pt x="405460" y="9525"/>
                </a:lnTo>
                <a:lnTo>
                  <a:pt x="405269" y="17653"/>
                </a:lnTo>
                <a:lnTo>
                  <a:pt x="401383" y="19177"/>
                </a:lnTo>
                <a:lnTo>
                  <a:pt x="401383" y="17907"/>
                </a:lnTo>
                <a:lnTo>
                  <a:pt x="401459" y="16764"/>
                </a:lnTo>
                <a:lnTo>
                  <a:pt x="402526" y="12954"/>
                </a:lnTo>
                <a:lnTo>
                  <a:pt x="400545" y="12065"/>
                </a:lnTo>
                <a:lnTo>
                  <a:pt x="391223" y="14097"/>
                </a:lnTo>
                <a:lnTo>
                  <a:pt x="382016" y="15621"/>
                </a:lnTo>
                <a:lnTo>
                  <a:pt x="362521" y="17907"/>
                </a:lnTo>
                <a:lnTo>
                  <a:pt x="362597" y="17018"/>
                </a:lnTo>
                <a:lnTo>
                  <a:pt x="363677" y="16002"/>
                </a:lnTo>
                <a:lnTo>
                  <a:pt x="356920" y="17018"/>
                </a:lnTo>
                <a:lnTo>
                  <a:pt x="350710" y="19431"/>
                </a:lnTo>
                <a:lnTo>
                  <a:pt x="344081" y="21844"/>
                </a:lnTo>
                <a:lnTo>
                  <a:pt x="338201" y="21463"/>
                </a:lnTo>
                <a:lnTo>
                  <a:pt x="336816" y="22860"/>
                </a:lnTo>
                <a:lnTo>
                  <a:pt x="332574" y="24638"/>
                </a:lnTo>
                <a:lnTo>
                  <a:pt x="333883" y="28448"/>
                </a:lnTo>
                <a:lnTo>
                  <a:pt x="335661" y="28956"/>
                </a:lnTo>
                <a:lnTo>
                  <a:pt x="335915" y="33274"/>
                </a:lnTo>
                <a:lnTo>
                  <a:pt x="335826" y="36703"/>
                </a:lnTo>
                <a:lnTo>
                  <a:pt x="329171" y="40894"/>
                </a:lnTo>
                <a:lnTo>
                  <a:pt x="330161" y="37592"/>
                </a:lnTo>
                <a:lnTo>
                  <a:pt x="330923" y="35052"/>
                </a:lnTo>
                <a:lnTo>
                  <a:pt x="331622" y="32766"/>
                </a:lnTo>
                <a:lnTo>
                  <a:pt x="331660" y="32639"/>
                </a:lnTo>
                <a:lnTo>
                  <a:pt x="332117" y="31115"/>
                </a:lnTo>
                <a:lnTo>
                  <a:pt x="332498" y="29845"/>
                </a:lnTo>
                <a:lnTo>
                  <a:pt x="328015" y="31115"/>
                </a:lnTo>
                <a:lnTo>
                  <a:pt x="327342" y="27686"/>
                </a:lnTo>
                <a:lnTo>
                  <a:pt x="327101" y="26416"/>
                </a:lnTo>
                <a:lnTo>
                  <a:pt x="326720" y="24511"/>
                </a:lnTo>
                <a:lnTo>
                  <a:pt x="326593" y="23876"/>
                </a:lnTo>
                <a:lnTo>
                  <a:pt x="330835" y="26289"/>
                </a:lnTo>
                <a:lnTo>
                  <a:pt x="330822" y="23876"/>
                </a:lnTo>
                <a:lnTo>
                  <a:pt x="330796" y="19939"/>
                </a:lnTo>
                <a:lnTo>
                  <a:pt x="324332" y="24511"/>
                </a:lnTo>
                <a:lnTo>
                  <a:pt x="320687" y="22352"/>
                </a:lnTo>
                <a:lnTo>
                  <a:pt x="317093" y="26416"/>
                </a:lnTo>
                <a:lnTo>
                  <a:pt x="314744" y="23876"/>
                </a:lnTo>
                <a:lnTo>
                  <a:pt x="314388" y="23495"/>
                </a:lnTo>
                <a:lnTo>
                  <a:pt x="313918" y="22987"/>
                </a:lnTo>
                <a:lnTo>
                  <a:pt x="315302" y="23749"/>
                </a:lnTo>
                <a:lnTo>
                  <a:pt x="315188" y="22987"/>
                </a:lnTo>
                <a:lnTo>
                  <a:pt x="314744" y="20066"/>
                </a:lnTo>
                <a:lnTo>
                  <a:pt x="314706" y="19837"/>
                </a:lnTo>
                <a:lnTo>
                  <a:pt x="313994" y="20066"/>
                </a:lnTo>
                <a:lnTo>
                  <a:pt x="310235" y="18542"/>
                </a:lnTo>
                <a:lnTo>
                  <a:pt x="311073" y="23495"/>
                </a:lnTo>
                <a:lnTo>
                  <a:pt x="307187" y="20701"/>
                </a:lnTo>
                <a:lnTo>
                  <a:pt x="306158" y="23876"/>
                </a:lnTo>
                <a:lnTo>
                  <a:pt x="305917" y="23368"/>
                </a:lnTo>
                <a:lnTo>
                  <a:pt x="305917" y="25527"/>
                </a:lnTo>
                <a:lnTo>
                  <a:pt x="303580" y="27051"/>
                </a:lnTo>
                <a:lnTo>
                  <a:pt x="302869" y="27686"/>
                </a:lnTo>
                <a:lnTo>
                  <a:pt x="302844" y="27559"/>
                </a:lnTo>
                <a:lnTo>
                  <a:pt x="302387" y="24523"/>
                </a:lnTo>
                <a:lnTo>
                  <a:pt x="300774" y="25400"/>
                </a:lnTo>
                <a:lnTo>
                  <a:pt x="298437" y="26924"/>
                </a:lnTo>
                <a:lnTo>
                  <a:pt x="290068" y="27559"/>
                </a:lnTo>
                <a:lnTo>
                  <a:pt x="289839" y="25146"/>
                </a:lnTo>
                <a:lnTo>
                  <a:pt x="289445" y="20955"/>
                </a:lnTo>
                <a:lnTo>
                  <a:pt x="286626" y="21590"/>
                </a:lnTo>
                <a:lnTo>
                  <a:pt x="285838" y="25146"/>
                </a:lnTo>
                <a:lnTo>
                  <a:pt x="284861" y="24892"/>
                </a:lnTo>
                <a:lnTo>
                  <a:pt x="282905" y="24384"/>
                </a:lnTo>
                <a:lnTo>
                  <a:pt x="283108" y="22733"/>
                </a:lnTo>
                <a:lnTo>
                  <a:pt x="283692" y="22098"/>
                </a:lnTo>
                <a:lnTo>
                  <a:pt x="283819" y="21971"/>
                </a:lnTo>
                <a:lnTo>
                  <a:pt x="283933" y="21209"/>
                </a:lnTo>
                <a:lnTo>
                  <a:pt x="277710" y="19939"/>
                </a:lnTo>
                <a:lnTo>
                  <a:pt x="270065" y="22098"/>
                </a:lnTo>
                <a:lnTo>
                  <a:pt x="264172" y="18415"/>
                </a:lnTo>
                <a:lnTo>
                  <a:pt x="259372" y="20066"/>
                </a:lnTo>
                <a:lnTo>
                  <a:pt x="255257" y="21082"/>
                </a:lnTo>
                <a:lnTo>
                  <a:pt x="252247" y="25400"/>
                </a:lnTo>
                <a:lnTo>
                  <a:pt x="253517" y="24892"/>
                </a:lnTo>
                <a:lnTo>
                  <a:pt x="257314" y="26289"/>
                </a:lnTo>
                <a:lnTo>
                  <a:pt x="254977" y="29972"/>
                </a:lnTo>
                <a:lnTo>
                  <a:pt x="253669" y="32639"/>
                </a:lnTo>
                <a:lnTo>
                  <a:pt x="251688" y="31623"/>
                </a:lnTo>
                <a:lnTo>
                  <a:pt x="249707" y="32766"/>
                </a:lnTo>
                <a:lnTo>
                  <a:pt x="249910" y="31242"/>
                </a:lnTo>
                <a:lnTo>
                  <a:pt x="249923" y="31115"/>
                </a:lnTo>
                <a:lnTo>
                  <a:pt x="250113" y="29718"/>
                </a:lnTo>
                <a:lnTo>
                  <a:pt x="250151" y="29464"/>
                </a:lnTo>
                <a:lnTo>
                  <a:pt x="244640" y="29718"/>
                </a:lnTo>
                <a:lnTo>
                  <a:pt x="245300" y="29337"/>
                </a:lnTo>
                <a:lnTo>
                  <a:pt x="246176" y="28829"/>
                </a:lnTo>
                <a:lnTo>
                  <a:pt x="248602" y="27432"/>
                </a:lnTo>
                <a:lnTo>
                  <a:pt x="247573" y="20193"/>
                </a:lnTo>
                <a:lnTo>
                  <a:pt x="240004" y="28829"/>
                </a:lnTo>
                <a:lnTo>
                  <a:pt x="240017" y="26543"/>
                </a:lnTo>
                <a:lnTo>
                  <a:pt x="240030" y="24257"/>
                </a:lnTo>
                <a:lnTo>
                  <a:pt x="240030" y="23876"/>
                </a:lnTo>
                <a:lnTo>
                  <a:pt x="240042" y="21717"/>
                </a:lnTo>
                <a:lnTo>
                  <a:pt x="239090" y="23876"/>
                </a:lnTo>
                <a:lnTo>
                  <a:pt x="234378" y="22834"/>
                </a:lnTo>
                <a:lnTo>
                  <a:pt x="234378" y="24257"/>
                </a:lnTo>
                <a:lnTo>
                  <a:pt x="232765" y="23850"/>
                </a:lnTo>
                <a:lnTo>
                  <a:pt x="231330" y="26543"/>
                </a:lnTo>
                <a:lnTo>
                  <a:pt x="230860" y="23368"/>
                </a:lnTo>
                <a:lnTo>
                  <a:pt x="232765" y="23850"/>
                </a:lnTo>
                <a:lnTo>
                  <a:pt x="234378" y="24257"/>
                </a:lnTo>
                <a:lnTo>
                  <a:pt x="234378" y="22834"/>
                </a:lnTo>
                <a:lnTo>
                  <a:pt x="234340" y="22225"/>
                </a:lnTo>
                <a:lnTo>
                  <a:pt x="233375" y="22606"/>
                </a:lnTo>
                <a:lnTo>
                  <a:pt x="231762" y="23241"/>
                </a:lnTo>
                <a:lnTo>
                  <a:pt x="231762" y="21082"/>
                </a:lnTo>
                <a:lnTo>
                  <a:pt x="226809" y="19304"/>
                </a:lnTo>
                <a:lnTo>
                  <a:pt x="225945" y="28067"/>
                </a:lnTo>
                <a:lnTo>
                  <a:pt x="223012" y="29337"/>
                </a:lnTo>
                <a:lnTo>
                  <a:pt x="223126" y="28575"/>
                </a:lnTo>
                <a:lnTo>
                  <a:pt x="221107" y="29718"/>
                </a:lnTo>
                <a:lnTo>
                  <a:pt x="223443" y="23876"/>
                </a:lnTo>
                <a:lnTo>
                  <a:pt x="220281" y="24765"/>
                </a:lnTo>
                <a:lnTo>
                  <a:pt x="218655" y="29845"/>
                </a:lnTo>
                <a:lnTo>
                  <a:pt x="215125" y="31115"/>
                </a:lnTo>
                <a:lnTo>
                  <a:pt x="214769" y="29210"/>
                </a:lnTo>
                <a:lnTo>
                  <a:pt x="213042" y="30886"/>
                </a:lnTo>
                <a:lnTo>
                  <a:pt x="213029" y="29845"/>
                </a:lnTo>
                <a:lnTo>
                  <a:pt x="212915" y="29591"/>
                </a:lnTo>
                <a:lnTo>
                  <a:pt x="210934" y="35052"/>
                </a:lnTo>
                <a:lnTo>
                  <a:pt x="206336" y="32893"/>
                </a:lnTo>
                <a:lnTo>
                  <a:pt x="204470" y="37592"/>
                </a:lnTo>
                <a:lnTo>
                  <a:pt x="203085" y="36830"/>
                </a:lnTo>
                <a:lnTo>
                  <a:pt x="202704" y="34671"/>
                </a:lnTo>
                <a:lnTo>
                  <a:pt x="202336" y="32639"/>
                </a:lnTo>
                <a:lnTo>
                  <a:pt x="202272" y="32308"/>
                </a:lnTo>
                <a:lnTo>
                  <a:pt x="202095" y="32639"/>
                </a:lnTo>
                <a:lnTo>
                  <a:pt x="202184" y="31750"/>
                </a:lnTo>
                <a:lnTo>
                  <a:pt x="201853" y="29972"/>
                </a:lnTo>
                <a:lnTo>
                  <a:pt x="199999" y="34671"/>
                </a:lnTo>
                <a:lnTo>
                  <a:pt x="200190" y="30480"/>
                </a:lnTo>
                <a:lnTo>
                  <a:pt x="200317" y="27940"/>
                </a:lnTo>
                <a:lnTo>
                  <a:pt x="205028" y="27051"/>
                </a:lnTo>
                <a:lnTo>
                  <a:pt x="202361" y="32131"/>
                </a:lnTo>
                <a:lnTo>
                  <a:pt x="202311" y="32524"/>
                </a:lnTo>
                <a:lnTo>
                  <a:pt x="207010" y="30099"/>
                </a:lnTo>
                <a:lnTo>
                  <a:pt x="205714" y="27051"/>
                </a:lnTo>
                <a:lnTo>
                  <a:pt x="203327" y="21463"/>
                </a:lnTo>
                <a:lnTo>
                  <a:pt x="186334" y="23114"/>
                </a:lnTo>
                <a:lnTo>
                  <a:pt x="181686" y="24765"/>
                </a:lnTo>
                <a:lnTo>
                  <a:pt x="176669" y="24765"/>
                </a:lnTo>
                <a:lnTo>
                  <a:pt x="172250" y="25781"/>
                </a:lnTo>
                <a:lnTo>
                  <a:pt x="169418" y="30480"/>
                </a:lnTo>
                <a:lnTo>
                  <a:pt x="169887" y="27305"/>
                </a:lnTo>
                <a:lnTo>
                  <a:pt x="170014" y="26416"/>
                </a:lnTo>
                <a:lnTo>
                  <a:pt x="165531" y="24765"/>
                </a:lnTo>
                <a:lnTo>
                  <a:pt x="160705" y="22987"/>
                </a:lnTo>
                <a:lnTo>
                  <a:pt x="152819" y="24765"/>
                </a:lnTo>
                <a:lnTo>
                  <a:pt x="144741" y="21590"/>
                </a:lnTo>
                <a:lnTo>
                  <a:pt x="138760" y="27305"/>
                </a:lnTo>
                <a:lnTo>
                  <a:pt x="137096" y="23876"/>
                </a:lnTo>
                <a:lnTo>
                  <a:pt x="131140" y="29718"/>
                </a:lnTo>
                <a:lnTo>
                  <a:pt x="123736" y="32385"/>
                </a:lnTo>
                <a:lnTo>
                  <a:pt x="116713" y="35433"/>
                </a:lnTo>
                <a:lnTo>
                  <a:pt x="111937" y="42672"/>
                </a:lnTo>
                <a:lnTo>
                  <a:pt x="108419" y="39497"/>
                </a:lnTo>
                <a:lnTo>
                  <a:pt x="112966" y="37338"/>
                </a:lnTo>
                <a:lnTo>
                  <a:pt x="113284" y="34925"/>
                </a:lnTo>
                <a:lnTo>
                  <a:pt x="110718" y="33782"/>
                </a:lnTo>
                <a:lnTo>
                  <a:pt x="106438" y="42799"/>
                </a:lnTo>
                <a:lnTo>
                  <a:pt x="104152" y="37211"/>
                </a:lnTo>
                <a:lnTo>
                  <a:pt x="104013" y="36855"/>
                </a:lnTo>
                <a:lnTo>
                  <a:pt x="103898" y="34417"/>
                </a:lnTo>
                <a:lnTo>
                  <a:pt x="107543" y="34544"/>
                </a:lnTo>
                <a:lnTo>
                  <a:pt x="107378" y="34417"/>
                </a:lnTo>
                <a:lnTo>
                  <a:pt x="105879" y="33274"/>
                </a:lnTo>
                <a:lnTo>
                  <a:pt x="104013" y="29337"/>
                </a:lnTo>
                <a:lnTo>
                  <a:pt x="103225" y="37211"/>
                </a:lnTo>
                <a:lnTo>
                  <a:pt x="101092" y="32766"/>
                </a:lnTo>
                <a:lnTo>
                  <a:pt x="101993" y="36753"/>
                </a:lnTo>
                <a:lnTo>
                  <a:pt x="101879" y="37134"/>
                </a:lnTo>
                <a:lnTo>
                  <a:pt x="97726" y="41783"/>
                </a:lnTo>
                <a:lnTo>
                  <a:pt x="94551" y="42545"/>
                </a:lnTo>
                <a:lnTo>
                  <a:pt x="95148" y="42799"/>
                </a:lnTo>
                <a:lnTo>
                  <a:pt x="95300" y="43053"/>
                </a:lnTo>
                <a:lnTo>
                  <a:pt x="95427" y="43434"/>
                </a:lnTo>
                <a:lnTo>
                  <a:pt x="95859" y="46355"/>
                </a:lnTo>
                <a:lnTo>
                  <a:pt x="95389" y="46228"/>
                </a:lnTo>
                <a:lnTo>
                  <a:pt x="93522" y="45720"/>
                </a:lnTo>
                <a:lnTo>
                  <a:pt x="92214" y="46228"/>
                </a:lnTo>
                <a:lnTo>
                  <a:pt x="92329" y="45466"/>
                </a:lnTo>
                <a:lnTo>
                  <a:pt x="92684" y="45085"/>
                </a:lnTo>
                <a:lnTo>
                  <a:pt x="80086" y="48514"/>
                </a:lnTo>
                <a:lnTo>
                  <a:pt x="66954" y="50673"/>
                </a:lnTo>
                <a:lnTo>
                  <a:pt x="53657" y="50927"/>
                </a:lnTo>
                <a:lnTo>
                  <a:pt x="40563" y="49276"/>
                </a:lnTo>
                <a:lnTo>
                  <a:pt x="41338" y="48514"/>
                </a:lnTo>
                <a:lnTo>
                  <a:pt x="43688" y="46228"/>
                </a:lnTo>
                <a:lnTo>
                  <a:pt x="41236" y="48514"/>
                </a:lnTo>
                <a:lnTo>
                  <a:pt x="37553" y="47117"/>
                </a:lnTo>
                <a:lnTo>
                  <a:pt x="36880" y="46863"/>
                </a:lnTo>
                <a:lnTo>
                  <a:pt x="35496" y="46101"/>
                </a:lnTo>
                <a:lnTo>
                  <a:pt x="35852" y="45847"/>
                </a:lnTo>
                <a:lnTo>
                  <a:pt x="33032" y="43942"/>
                </a:lnTo>
                <a:lnTo>
                  <a:pt x="29349" y="47117"/>
                </a:lnTo>
                <a:lnTo>
                  <a:pt x="27127" y="44704"/>
                </a:lnTo>
                <a:lnTo>
                  <a:pt x="27609" y="44196"/>
                </a:lnTo>
                <a:lnTo>
                  <a:pt x="27851" y="43942"/>
                </a:lnTo>
                <a:lnTo>
                  <a:pt x="22301" y="44196"/>
                </a:lnTo>
                <a:lnTo>
                  <a:pt x="20955" y="41402"/>
                </a:lnTo>
                <a:lnTo>
                  <a:pt x="20777" y="41021"/>
                </a:lnTo>
                <a:lnTo>
                  <a:pt x="19011" y="37338"/>
                </a:lnTo>
                <a:lnTo>
                  <a:pt x="13627" y="41021"/>
                </a:lnTo>
                <a:lnTo>
                  <a:pt x="9347" y="38481"/>
                </a:lnTo>
                <a:lnTo>
                  <a:pt x="9652" y="36360"/>
                </a:lnTo>
                <a:lnTo>
                  <a:pt x="9766" y="35128"/>
                </a:lnTo>
                <a:lnTo>
                  <a:pt x="6858" y="32258"/>
                </a:lnTo>
                <a:lnTo>
                  <a:pt x="4394" y="32385"/>
                </a:lnTo>
                <a:lnTo>
                  <a:pt x="3276" y="36360"/>
                </a:lnTo>
                <a:lnTo>
                  <a:pt x="3124" y="37211"/>
                </a:lnTo>
                <a:lnTo>
                  <a:pt x="4318" y="37592"/>
                </a:lnTo>
                <a:lnTo>
                  <a:pt x="5626" y="41402"/>
                </a:lnTo>
                <a:lnTo>
                  <a:pt x="1739" y="40767"/>
                </a:lnTo>
                <a:lnTo>
                  <a:pt x="0" y="42418"/>
                </a:lnTo>
                <a:lnTo>
                  <a:pt x="1193" y="47752"/>
                </a:lnTo>
                <a:lnTo>
                  <a:pt x="1079" y="51435"/>
                </a:lnTo>
                <a:lnTo>
                  <a:pt x="736" y="56172"/>
                </a:lnTo>
                <a:lnTo>
                  <a:pt x="838" y="57785"/>
                </a:lnTo>
                <a:lnTo>
                  <a:pt x="5626" y="63627"/>
                </a:lnTo>
                <a:lnTo>
                  <a:pt x="9271" y="61595"/>
                </a:lnTo>
                <a:lnTo>
                  <a:pt x="9232" y="73152"/>
                </a:lnTo>
                <a:lnTo>
                  <a:pt x="13309" y="72136"/>
                </a:lnTo>
                <a:lnTo>
                  <a:pt x="15252" y="69596"/>
                </a:lnTo>
                <a:lnTo>
                  <a:pt x="17589" y="71247"/>
                </a:lnTo>
                <a:lnTo>
                  <a:pt x="20180" y="73025"/>
                </a:lnTo>
                <a:lnTo>
                  <a:pt x="22936" y="70993"/>
                </a:lnTo>
                <a:lnTo>
                  <a:pt x="20955" y="76454"/>
                </a:lnTo>
                <a:lnTo>
                  <a:pt x="27406" y="73914"/>
                </a:lnTo>
                <a:lnTo>
                  <a:pt x="24231" y="79756"/>
                </a:lnTo>
                <a:lnTo>
                  <a:pt x="24345" y="80391"/>
                </a:lnTo>
                <a:lnTo>
                  <a:pt x="25704" y="84074"/>
                </a:lnTo>
                <a:lnTo>
                  <a:pt x="32118" y="75184"/>
                </a:lnTo>
                <a:lnTo>
                  <a:pt x="35026" y="80137"/>
                </a:lnTo>
                <a:lnTo>
                  <a:pt x="34899" y="80772"/>
                </a:lnTo>
                <a:lnTo>
                  <a:pt x="34709" y="81280"/>
                </a:lnTo>
                <a:lnTo>
                  <a:pt x="34594" y="82931"/>
                </a:lnTo>
                <a:lnTo>
                  <a:pt x="34023" y="83439"/>
                </a:lnTo>
                <a:lnTo>
                  <a:pt x="38150" y="80264"/>
                </a:lnTo>
                <a:lnTo>
                  <a:pt x="36880" y="87249"/>
                </a:lnTo>
                <a:lnTo>
                  <a:pt x="39928" y="87122"/>
                </a:lnTo>
                <a:lnTo>
                  <a:pt x="39890" y="81407"/>
                </a:lnTo>
                <a:lnTo>
                  <a:pt x="40386" y="80645"/>
                </a:lnTo>
                <a:lnTo>
                  <a:pt x="40449" y="80391"/>
                </a:lnTo>
                <a:lnTo>
                  <a:pt x="40360" y="80264"/>
                </a:lnTo>
                <a:lnTo>
                  <a:pt x="39941" y="79629"/>
                </a:lnTo>
                <a:lnTo>
                  <a:pt x="39814" y="79248"/>
                </a:lnTo>
                <a:lnTo>
                  <a:pt x="40678" y="77089"/>
                </a:lnTo>
                <a:lnTo>
                  <a:pt x="42100" y="75819"/>
                </a:lnTo>
                <a:lnTo>
                  <a:pt x="42494" y="75184"/>
                </a:lnTo>
                <a:lnTo>
                  <a:pt x="43256" y="73914"/>
                </a:lnTo>
                <a:lnTo>
                  <a:pt x="44805" y="73914"/>
                </a:lnTo>
                <a:lnTo>
                  <a:pt x="44704" y="76200"/>
                </a:lnTo>
                <a:lnTo>
                  <a:pt x="43053" y="77724"/>
                </a:lnTo>
                <a:lnTo>
                  <a:pt x="46342" y="78232"/>
                </a:lnTo>
                <a:lnTo>
                  <a:pt x="46469" y="79629"/>
                </a:lnTo>
                <a:lnTo>
                  <a:pt x="46494" y="81026"/>
                </a:lnTo>
                <a:lnTo>
                  <a:pt x="45427" y="82677"/>
                </a:lnTo>
                <a:lnTo>
                  <a:pt x="43929" y="82677"/>
                </a:lnTo>
                <a:lnTo>
                  <a:pt x="42862" y="85852"/>
                </a:lnTo>
                <a:lnTo>
                  <a:pt x="44869" y="86614"/>
                </a:lnTo>
                <a:lnTo>
                  <a:pt x="44754" y="85471"/>
                </a:lnTo>
                <a:lnTo>
                  <a:pt x="46977" y="87414"/>
                </a:lnTo>
                <a:lnTo>
                  <a:pt x="47218" y="87503"/>
                </a:lnTo>
                <a:lnTo>
                  <a:pt x="47091" y="87515"/>
                </a:lnTo>
                <a:lnTo>
                  <a:pt x="49123" y="89281"/>
                </a:lnTo>
                <a:lnTo>
                  <a:pt x="49707" y="88900"/>
                </a:lnTo>
                <a:lnTo>
                  <a:pt x="49834" y="88646"/>
                </a:lnTo>
                <a:lnTo>
                  <a:pt x="50088" y="88646"/>
                </a:lnTo>
                <a:lnTo>
                  <a:pt x="51460" y="87757"/>
                </a:lnTo>
                <a:lnTo>
                  <a:pt x="51689" y="90424"/>
                </a:lnTo>
                <a:lnTo>
                  <a:pt x="49936" y="88747"/>
                </a:lnTo>
                <a:lnTo>
                  <a:pt x="49758" y="88861"/>
                </a:lnTo>
                <a:lnTo>
                  <a:pt x="49352" y="90170"/>
                </a:lnTo>
                <a:lnTo>
                  <a:pt x="49428" y="90855"/>
                </a:lnTo>
                <a:lnTo>
                  <a:pt x="52298" y="95123"/>
                </a:lnTo>
                <a:lnTo>
                  <a:pt x="55016" y="94234"/>
                </a:lnTo>
                <a:lnTo>
                  <a:pt x="57962" y="91567"/>
                </a:lnTo>
                <a:lnTo>
                  <a:pt x="61709" y="91059"/>
                </a:lnTo>
                <a:lnTo>
                  <a:pt x="61595" y="91821"/>
                </a:lnTo>
                <a:lnTo>
                  <a:pt x="60883" y="92456"/>
                </a:lnTo>
                <a:lnTo>
                  <a:pt x="60528" y="92837"/>
                </a:lnTo>
                <a:lnTo>
                  <a:pt x="63220" y="91059"/>
                </a:lnTo>
                <a:lnTo>
                  <a:pt x="65125" y="97155"/>
                </a:lnTo>
                <a:lnTo>
                  <a:pt x="66865" y="93218"/>
                </a:lnTo>
                <a:lnTo>
                  <a:pt x="69481" y="94361"/>
                </a:lnTo>
                <a:lnTo>
                  <a:pt x="67373" y="100711"/>
                </a:lnTo>
                <a:lnTo>
                  <a:pt x="71374" y="100457"/>
                </a:lnTo>
                <a:lnTo>
                  <a:pt x="70192" y="93726"/>
                </a:lnTo>
                <a:lnTo>
                  <a:pt x="76098" y="101854"/>
                </a:lnTo>
                <a:lnTo>
                  <a:pt x="76174" y="94488"/>
                </a:lnTo>
                <a:lnTo>
                  <a:pt x="79260" y="98806"/>
                </a:lnTo>
                <a:lnTo>
                  <a:pt x="81788" y="95123"/>
                </a:lnTo>
                <a:lnTo>
                  <a:pt x="81902" y="94742"/>
                </a:lnTo>
                <a:lnTo>
                  <a:pt x="81800" y="94488"/>
                </a:lnTo>
                <a:lnTo>
                  <a:pt x="81470" y="93726"/>
                </a:lnTo>
                <a:lnTo>
                  <a:pt x="81254" y="93218"/>
                </a:lnTo>
                <a:lnTo>
                  <a:pt x="80352" y="91059"/>
                </a:lnTo>
                <a:lnTo>
                  <a:pt x="80073" y="90424"/>
                </a:lnTo>
                <a:lnTo>
                  <a:pt x="78955" y="87757"/>
                </a:lnTo>
                <a:lnTo>
                  <a:pt x="78486" y="86614"/>
                </a:lnTo>
                <a:lnTo>
                  <a:pt x="83743" y="85852"/>
                </a:lnTo>
                <a:lnTo>
                  <a:pt x="88569" y="88519"/>
                </a:lnTo>
                <a:lnTo>
                  <a:pt x="83413" y="97663"/>
                </a:lnTo>
                <a:lnTo>
                  <a:pt x="83527" y="98044"/>
                </a:lnTo>
                <a:lnTo>
                  <a:pt x="86194" y="101600"/>
                </a:lnTo>
                <a:lnTo>
                  <a:pt x="87337" y="97536"/>
                </a:lnTo>
                <a:lnTo>
                  <a:pt x="89687" y="100418"/>
                </a:lnTo>
                <a:lnTo>
                  <a:pt x="90754" y="99441"/>
                </a:lnTo>
                <a:lnTo>
                  <a:pt x="93357" y="100584"/>
                </a:lnTo>
                <a:lnTo>
                  <a:pt x="93256" y="103378"/>
                </a:lnTo>
                <a:lnTo>
                  <a:pt x="93129" y="104267"/>
                </a:lnTo>
                <a:lnTo>
                  <a:pt x="91617" y="104394"/>
                </a:lnTo>
                <a:lnTo>
                  <a:pt x="91389" y="105918"/>
                </a:lnTo>
                <a:lnTo>
                  <a:pt x="93865" y="105791"/>
                </a:lnTo>
                <a:lnTo>
                  <a:pt x="97231" y="108204"/>
                </a:lnTo>
                <a:lnTo>
                  <a:pt x="100622" y="109220"/>
                </a:lnTo>
                <a:lnTo>
                  <a:pt x="102628" y="105791"/>
                </a:lnTo>
                <a:lnTo>
                  <a:pt x="103149" y="104902"/>
                </a:lnTo>
                <a:lnTo>
                  <a:pt x="104533" y="106807"/>
                </a:lnTo>
                <a:lnTo>
                  <a:pt x="107391" y="106807"/>
                </a:lnTo>
                <a:lnTo>
                  <a:pt x="107035" y="110236"/>
                </a:lnTo>
                <a:lnTo>
                  <a:pt x="108254" y="105410"/>
                </a:lnTo>
                <a:lnTo>
                  <a:pt x="113284" y="111760"/>
                </a:lnTo>
                <a:lnTo>
                  <a:pt x="115150" y="108585"/>
                </a:lnTo>
                <a:lnTo>
                  <a:pt x="114935" y="110109"/>
                </a:lnTo>
                <a:lnTo>
                  <a:pt x="114998" y="110363"/>
                </a:lnTo>
                <a:lnTo>
                  <a:pt x="116700" y="112903"/>
                </a:lnTo>
                <a:lnTo>
                  <a:pt x="118084" y="111633"/>
                </a:lnTo>
                <a:lnTo>
                  <a:pt x="116179" y="109855"/>
                </a:lnTo>
                <a:lnTo>
                  <a:pt x="116967" y="108585"/>
                </a:lnTo>
                <a:lnTo>
                  <a:pt x="117373" y="107950"/>
                </a:lnTo>
                <a:lnTo>
                  <a:pt x="118579" y="105410"/>
                </a:lnTo>
                <a:lnTo>
                  <a:pt x="118630" y="105283"/>
                </a:lnTo>
                <a:lnTo>
                  <a:pt x="120294" y="108839"/>
                </a:lnTo>
                <a:lnTo>
                  <a:pt x="124968" y="105791"/>
                </a:lnTo>
                <a:lnTo>
                  <a:pt x="125730" y="111506"/>
                </a:lnTo>
                <a:lnTo>
                  <a:pt x="128193" y="108458"/>
                </a:lnTo>
                <a:lnTo>
                  <a:pt x="128270" y="108204"/>
                </a:lnTo>
                <a:lnTo>
                  <a:pt x="127711" y="105791"/>
                </a:lnTo>
                <a:lnTo>
                  <a:pt x="127584" y="105283"/>
                </a:lnTo>
                <a:lnTo>
                  <a:pt x="127495" y="104902"/>
                </a:lnTo>
                <a:lnTo>
                  <a:pt x="127419" y="103759"/>
                </a:lnTo>
                <a:lnTo>
                  <a:pt x="127863" y="100203"/>
                </a:lnTo>
                <a:lnTo>
                  <a:pt x="129565" y="103632"/>
                </a:lnTo>
                <a:lnTo>
                  <a:pt x="134835" y="102870"/>
                </a:lnTo>
                <a:lnTo>
                  <a:pt x="133921" y="109474"/>
                </a:lnTo>
                <a:lnTo>
                  <a:pt x="133692" y="109347"/>
                </a:lnTo>
                <a:lnTo>
                  <a:pt x="132499" y="108712"/>
                </a:lnTo>
                <a:lnTo>
                  <a:pt x="129336" y="107442"/>
                </a:lnTo>
                <a:lnTo>
                  <a:pt x="129959" y="111887"/>
                </a:lnTo>
                <a:lnTo>
                  <a:pt x="132664" y="114300"/>
                </a:lnTo>
                <a:lnTo>
                  <a:pt x="131114" y="109982"/>
                </a:lnTo>
                <a:lnTo>
                  <a:pt x="133337" y="109347"/>
                </a:lnTo>
                <a:lnTo>
                  <a:pt x="133210" y="110363"/>
                </a:lnTo>
                <a:lnTo>
                  <a:pt x="133324" y="110871"/>
                </a:lnTo>
                <a:lnTo>
                  <a:pt x="134251" y="112382"/>
                </a:lnTo>
                <a:lnTo>
                  <a:pt x="135890" y="109982"/>
                </a:lnTo>
                <a:lnTo>
                  <a:pt x="135966" y="109601"/>
                </a:lnTo>
                <a:lnTo>
                  <a:pt x="135864" y="109474"/>
                </a:lnTo>
                <a:lnTo>
                  <a:pt x="134759" y="108077"/>
                </a:lnTo>
                <a:lnTo>
                  <a:pt x="140741" y="106680"/>
                </a:lnTo>
                <a:lnTo>
                  <a:pt x="140055" y="102870"/>
                </a:lnTo>
                <a:lnTo>
                  <a:pt x="139573" y="100203"/>
                </a:lnTo>
                <a:lnTo>
                  <a:pt x="139509" y="99822"/>
                </a:lnTo>
                <a:lnTo>
                  <a:pt x="140208" y="99441"/>
                </a:lnTo>
                <a:lnTo>
                  <a:pt x="143725" y="97536"/>
                </a:lnTo>
                <a:lnTo>
                  <a:pt x="145135" y="96774"/>
                </a:lnTo>
                <a:lnTo>
                  <a:pt x="148107" y="99695"/>
                </a:lnTo>
                <a:lnTo>
                  <a:pt x="148704" y="99822"/>
                </a:lnTo>
                <a:lnTo>
                  <a:pt x="146799" y="100203"/>
                </a:lnTo>
                <a:lnTo>
                  <a:pt x="147193" y="106299"/>
                </a:lnTo>
                <a:lnTo>
                  <a:pt x="148259" y="107442"/>
                </a:lnTo>
                <a:lnTo>
                  <a:pt x="151396" y="102235"/>
                </a:lnTo>
                <a:lnTo>
                  <a:pt x="153924" y="110744"/>
                </a:lnTo>
                <a:lnTo>
                  <a:pt x="156502" y="111887"/>
                </a:lnTo>
                <a:lnTo>
                  <a:pt x="154241" y="110363"/>
                </a:lnTo>
                <a:lnTo>
                  <a:pt x="155397" y="106553"/>
                </a:lnTo>
                <a:lnTo>
                  <a:pt x="155498" y="106299"/>
                </a:lnTo>
                <a:lnTo>
                  <a:pt x="156222" y="104902"/>
                </a:lnTo>
                <a:lnTo>
                  <a:pt x="160134" y="102235"/>
                </a:lnTo>
                <a:lnTo>
                  <a:pt x="161620" y="101219"/>
                </a:lnTo>
                <a:lnTo>
                  <a:pt x="158432" y="107061"/>
                </a:lnTo>
                <a:lnTo>
                  <a:pt x="158470" y="107315"/>
                </a:lnTo>
                <a:lnTo>
                  <a:pt x="160743" y="109982"/>
                </a:lnTo>
                <a:lnTo>
                  <a:pt x="169062" y="109220"/>
                </a:lnTo>
                <a:lnTo>
                  <a:pt x="174409" y="117221"/>
                </a:lnTo>
                <a:lnTo>
                  <a:pt x="181063" y="113030"/>
                </a:lnTo>
                <a:lnTo>
                  <a:pt x="180848" y="112649"/>
                </a:lnTo>
                <a:lnTo>
                  <a:pt x="177850" y="107442"/>
                </a:lnTo>
                <a:lnTo>
                  <a:pt x="176822" y="112649"/>
                </a:lnTo>
                <a:lnTo>
                  <a:pt x="174713" y="109220"/>
                </a:lnTo>
                <a:lnTo>
                  <a:pt x="174485" y="108839"/>
                </a:lnTo>
                <a:lnTo>
                  <a:pt x="174371" y="108458"/>
                </a:lnTo>
                <a:lnTo>
                  <a:pt x="177076" y="101219"/>
                </a:lnTo>
                <a:lnTo>
                  <a:pt x="178612" y="97409"/>
                </a:lnTo>
                <a:lnTo>
                  <a:pt x="179006" y="99187"/>
                </a:lnTo>
                <a:lnTo>
                  <a:pt x="183083" y="98171"/>
                </a:lnTo>
                <a:lnTo>
                  <a:pt x="181457" y="101092"/>
                </a:lnTo>
                <a:lnTo>
                  <a:pt x="185458" y="98806"/>
                </a:lnTo>
                <a:lnTo>
                  <a:pt x="185293" y="98171"/>
                </a:lnTo>
                <a:lnTo>
                  <a:pt x="184861" y="96520"/>
                </a:lnTo>
                <a:lnTo>
                  <a:pt x="182257" y="97409"/>
                </a:lnTo>
                <a:lnTo>
                  <a:pt x="182740" y="96774"/>
                </a:lnTo>
                <a:lnTo>
                  <a:pt x="184111" y="94996"/>
                </a:lnTo>
                <a:lnTo>
                  <a:pt x="185458" y="96647"/>
                </a:lnTo>
                <a:lnTo>
                  <a:pt x="189534" y="97790"/>
                </a:lnTo>
                <a:lnTo>
                  <a:pt x="187007" y="100965"/>
                </a:lnTo>
                <a:lnTo>
                  <a:pt x="189103" y="101092"/>
                </a:lnTo>
                <a:lnTo>
                  <a:pt x="191795" y="99187"/>
                </a:lnTo>
                <a:lnTo>
                  <a:pt x="191325" y="96139"/>
                </a:lnTo>
                <a:lnTo>
                  <a:pt x="194729" y="95758"/>
                </a:lnTo>
                <a:lnTo>
                  <a:pt x="191008" y="102870"/>
                </a:lnTo>
                <a:lnTo>
                  <a:pt x="189496" y="105029"/>
                </a:lnTo>
                <a:lnTo>
                  <a:pt x="192189" y="105283"/>
                </a:lnTo>
                <a:lnTo>
                  <a:pt x="191833" y="109982"/>
                </a:lnTo>
                <a:lnTo>
                  <a:pt x="191046" y="111379"/>
                </a:lnTo>
                <a:lnTo>
                  <a:pt x="194805" y="110744"/>
                </a:lnTo>
                <a:lnTo>
                  <a:pt x="193979" y="112268"/>
                </a:lnTo>
                <a:lnTo>
                  <a:pt x="193903" y="114554"/>
                </a:lnTo>
                <a:lnTo>
                  <a:pt x="193255" y="115697"/>
                </a:lnTo>
                <a:lnTo>
                  <a:pt x="193344" y="115951"/>
                </a:lnTo>
                <a:lnTo>
                  <a:pt x="195681" y="117856"/>
                </a:lnTo>
                <a:lnTo>
                  <a:pt x="197383" y="111887"/>
                </a:lnTo>
                <a:lnTo>
                  <a:pt x="199517" y="116332"/>
                </a:lnTo>
                <a:lnTo>
                  <a:pt x="200431" y="111887"/>
                </a:lnTo>
                <a:lnTo>
                  <a:pt x="207289" y="115443"/>
                </a:lnTo>
                <a:lnTo>
                  <a:pt x="206578" y="116078"/>
                </a:lnTo>
                <a:lnTo>
                  <a:pt x="212915" y="116586"/>
                </a:lnTo>
                <a:lnTo>
                  <a:pt x="212090" y="114046"/>
                </a:lnTo>
                <a:lnTo>
                  <a:pt x="211975" y="113118"/>
                </a:lnTo>
                <a:lnTo>
                  <a:pt x="212966" y="111887"/>
                </a:lnTo>
                <a:lnTo>
                  <a:pt x="213880" y="110744"/>
                </a:lnTo>
                <a:lnTo>
                  <a:pt x="216636" y="107315"/>
                </a:lnTo>
                <a:lnTo>
                  <a:pt x="215404" y="118618"/>
                </a:lnTo>
                <a:lnTo>
                  <a:pt x="221869" y="116078"/>
                </a:lnTo>
                <a:lnTo>
                  <a:pt x="225463" y="114046"/>
                </a:lnTo>
                <a:lnTo>
                  <a:pt x="227799" y="112547"/>
                </a:lnTo>
                <a:lnTo>
                  <a:pt x="227838" y="112395"/>
                </a:lnTo>
                <a:lnTo>
                  <a:pt x="227342" y="107315"/>
                </a:lnTo>
                <a:lnTo>
                  <a:pt x="227330" y="107188"/>
                </a:lnTo>
                <a:lnTo>
                  <a:pt x="229425" y="105283"/>
                </a:lnTo>
                <a:lnTo>
                  <a:pt x="229908" y="108331"/>
                </a:lnTo>
                <a:lnTo>
                  <a:pt x="230860" y="110363"/>
                </a:lnTo>
                <a:lnTo>
                  <a:pt x="232333" y="107696"/>
                </a:lnTo>
                <a:lnTo>
                  <a:pt x="233845" y="105283"/>
                </a:lnTo>
                <a:lnTo>
                  <a:pt x="236004" y="101854"/>
                </a:lnTo>
                <a:lnTo>
                  <a:pt x="238480" y="105029"/>
                </a:lnTo>
                <a:lnTo>
                  <a:pt x="238442" y="105283"/>
                </a:lnTo>
                <a:lnTo>
                  <a:pt x="235445" y="108204"/>
                </a:lnTo>
                <a:lnTo>
                  <a:pt x="233781" y="108966"/>
                </a:lnTo>
                <a:lnTo>
                  <a:pt x="234302" y="114300"/>
                </a:lnTo>
                <a:lnTo>
                  <a:pt x="239407" y="110109"/>
                </a:lnTo>
                <a:lnTo>
                  <a:pt x="242138" y="112649"/>
                </a:lnTo>
                <a:lnTo>
                  <a:pt x="244005" y="110109"/>
                </a:lnTo>
                <a:lnTo>
                  <a:pt x="250101" y="103632"/>
                </a:lnTo>
                <a:lnTo>
                  <a:pt x="251409" y="101854"/>
                </a:lnTo>
                <a:lnTo>
                  <a:pt x="253288" y="99314"/>
                </a:lnTo>
                <a:lnTo>
                  <a:pt x="253365" y="98755"/>
                </a:lnTo>
                <a:lnTo>
                  <a:pt x="252285" y="95758"/>
                </a:lnTo>
                <a:lnTo>
                  <a:pt x="252018" y="94996"/>
                </a:lnTo>
                <a:lnTo>
                  <a:pt x="254520" y="85471"/>
                </a:lnTo>
                <a:lnTo>
                  <a:pt x="255498" y="84074"/>
                </a:lnTo>
                <a:lnTo>
                  <a:pt x="255054" y="87376"/>
                </a:lnTo>
                <a:lnTo>
                  <a:pt x="259651" y="87376"/>
                </a:lnTo>
                <a:lnTo>
                  <a:pt x="261632" y="89535"/>
                </a:lnTo>
                <a:lnTo>
                  <a:pt x="261581" y="90170"/>
                </a:lnTo>
                <a:lnTo>
                  <a:pt x="260769" y="92710"/>
                </a:lnTo>
                <a:lnTo>
                  <a:pt x="260883" y="92964"/>
                </a:lnTo>
                <a:lnTo>
                  <a:pt x="266509" y="97409"/>
                </a:lnTo>
                <a:lnTo>
                  <a:pt x="262064" y="98806"/>
                </a:lnTo>
                <a:lnTo>
                  <a:pt x="260858" y="97282"/>
                </a:lnTo>
                <a:lnTo>
                  <a:pt x="260743" y="97028"/>
                </a:lnTo>
                <a:lnTo>
                  <a:pt x="260121" y="92710"/>
                </a:lnTo>
                <a:lnTo>
                  <a:pt x="258381" y="94361"/>
                </a:lnTo>
                <a:lnTo>
                  <a:pt x="259448" y="97663"/>
                </a:lnTo>
                <a:lnTo>
                  <a:pt x="262305" y="101473"/>
                </a:lnTo>
                <a:lnTo>
                  <a:pt x="265239" y="104394"/>
                </a:lnTo>
                <a:lnTo>
                  <a:pt x="265036" y="106045"/>
                </a:lnTo>
                <a:lnTo>
                  <a:pt x="263499" y="108204"/>
                </a:lnTo>
                <a:lnTo>
                  <a:pt x="261988" y="108204"/>
                </a:lnTo>
                <a:lnTo>
                  <a:pt x="262686" y="106934"/>
                </a:lnTo>
                <a:lnTo>
                  <a:pt x="262763" y="106553"/>
                </a:lnTo>
                <a:lnTo>
                  <a:pt x="262305" y="105664"/>
                </a:lnTo>
                <a:lnTo>
                  <a:pt x="262191" y="104394"/>
                </a:lnTo>
                <a:lnTo>
                  <a:pt x="256806" y="108204"/>
                </a:lnTo>
                <a:lnTo>
                  <a:pt x="263372" y="112014"/>
                </a:lnTo>
                <a:lnTo>
                  <a:pt x="262623" y="115951"/>
                </a:lnTo>
                <a:lnTo>
                  <a:pt x="264045" y="114935"/>
                </a:lnTo>
                <a:lnTo>
                  <a:pt x="267093" y="115697"/>
                </a:lnTo>
                <a:lnTo>
                  <a:pt x="266738" y="114935"/>
                </a:lnTo>
                <a:lnTo>
                  <a:pt x="265633" y="112649"/>
                </a:lnTo>
                <a:lnTo>
                  <a:pt x="268236" y="115443"/>
                </a:lnTo>
                <a:lnTo>
                  <a:pt x="271386" y="114173"/>
                </a:lnTo>
                <a:lnTo>
                  <a:pt x="274561" y="112649"/>
                </a:lnTo>
                <a:lnTo>
                  <a:pt x="277279" y="114427"/>
                </a:lnTo>
                <a:lnTo>
                  <a:pt x="277291" y="113499"/>
                </a:lnTo>
                <a:lnTo>
                  <a:pt x="276720" y="112649"/>
                </a:lnTo>
                <a:lnTo>
                  <a:pt x="275615" y="110998"/>
                </a:lnTo>
                <a:lnTo>
                  <a:pt x="277710" y="109093"/>
                </a:lnTo>
                <a:lnTo>
                  <a:pt x="280885" y="108204"/>
                </a:lnTo>
                <a:lnTo>
                  <a:pt x="280682" y="112014"/>
                </a:lnTo>
                <a:lnTo>
                  <a:pt x="281990" y="113665"/>
                </a:lnTo>
                <a:lnTo>
                  <a:pt x="282905" y="111379"/>
                </a:lnTo>
                <a:lnTo>
                  <a:pt x="287731" y="109601"/>
                </a:lnTo>
                <a:lnTo>
                  <a:pt x="287261" y="110744"/>
                </a:lnTo>
                <a:lnTo>
                  <a:pt x="288518" y="109601"/>
                </a:lnTo>
                <a:lnTo>
                  <a:pt x="289356" y="108839"/>
                </a:lnTo>
                <a:lnTo>
                  <a:pt x="284962" y="102870"/>
                </a:lnTo>
                <a:lnTo>
                  <a:pt x="287896" y="99441"/>
                </a:lnTo>
                <a:lnTo>
                  <a:pt x="288124" y="98806"/>
                </a:lnTo>
                <a:lnTo>
                  <a:pt x="289877" y="93980"/>
                </a:lnTo>
                <a:lnTo>
                  <a:pt x="292608" y="98552"/>
                </a:lnTo>
                <a:lnTo>
                  <a:pt x="294944" y="97028"/>
                </a:lnTo>
                <a:lnTo>
                  <a:pt x="296926" y="99707"/>
                </a:lnTo>
                <a:lnTo>
                  <a:pt x="298945" y="99060"/>
                </a:lnTo>
                <a:lnTo>
                  <a:pt x="301180" y="101727"/>
                </a:lnTo>
                <a:lnTo>
                  <a:pt x="301104" y="101981"/>
                </a:lnTo>
                <a:lnTo>
                  <a:pt x="297916" y="104267"/>
                </a:lnTo>
                <a:lnTo>
                  <a:pt x="295541" y="103632"/>
                </a:lnTo>
                <a:lnTo>
                  <a:pt x="298754" y="107061"/>
                </a:lnTo>
                <a:lnTo>
                  <a:pt x="302488" y="104267"/>
                </a:lnTo>
                <a:lnTo>
                  <a:pt x="302831" y="104013"/>
                </a:lnTo>
                <a:lnTo>
                  <a:pt x="303784" y="99441"/>
                </a:lnTo>
                <a:lnTo>
                  <a:pt x="305765" y="100457"/>
                </a:lnTo>
                <a:lnTo>
                  <a:pt x="306832" y="99441"/>
                </a:lnTo>
                <a:lnTo>
                  <a:pt x="308686" y="101219"/>
                </a:lnTo>
                <a:lnTo>
                  <a:pt x="306920" y="103632"/>
                </a:lnTo>
                <a:lnTo>
                  <a:pt x="306959" y="111531"/>
                </a:lnTo>
                <a:lnTo>
                  <a:pt x="304050" y="112903"/>
                </a:lnTo>
                <a:lnTo>
                  <a:pt x="300697" y="112547"/>
                </a:lnTo>
                <a:lnTo>
                  <a:pt x="302120" y="116205"/>
                </a:lnTo>
                <a:lnTo>
                  <a:pt x="306666" y="112903"/>
                </a:lnTo>
                <a:lnTo>
                  <a:pt x="311226" y="109601"/>
                </a:lnTo>
                <a:lnTo>
                  <a:pt x="311111" y="107442"/>
                </a:lnTo>
                <a:lnTo>
                  <a:pt x="308140" y="104267"/>
                </a:lnTo>
                <a:lnTo>
                  <a:pt x="308114" y="104013"/>
                </a:lnTo>
                <a:lnTo>
                  <a:pt x="310591" y="100965"/>
                </a:lnTo>
                <a:lnTo>
                  <a:pt x="311658" y="106426"/>
                </a:lnTo>
                <a:lnTo>
                  <a:pt x="314401" y="108839"/>
                </a:lnTo>
                <a:lnTo>
                  <a:pt x="317919" y="109728"/>
                </a:lnTo>
                <a:lnTo>
                  <a:pt x="316572" y="103886"/>
                </a:lnTo>
                <a:lnTo>
                  <a:pt x="323481" y="104521"/>
                </a:lnTo>
                <a:lnTo>
                  <a:pt x="323405" y="104140"/>
                </a:lnTo>
                <a:lnTo>
                  <a:pt x="323303" y="103886"/>
                </a:lnTo>
                <a:lnTo>
                  <a:pt x="322872" y="102743"/>
                </a:lnTo>
                <a:lnTo>
                  <a:pt x="321729" y="99695"/>
                </a:lnTo>
                <a:lnTo>
                  <a:pt x="320103" y="102743"/>
                </a:lnTo>
                <a:lnTo>
                  <a:pt x="319811" y="100965"/>
                </a:lnTo>
                <a:lnTo>
                  <a:pt x="319557" y="99441"/>
                </a:lnTo>
                <a:lnTo>
                  <a:pt x="319493" y="99060"/>
                </a:lnTo>
                <a:lnTo>
                  <a:pt x="319303" y="97917"/>
                </a:lnTo>
                <a:lnTo>
                  <a:pt x="319189" y="97536"/>
                </a:lnTo>
                <a:lnTo>
                  <a:pt x="319024" y="97282"/>
                </a:lnTo>
                <a:lnTo>
                  <a:pt x="321297" y="97028"/>
                </a:lnTo>
                <a:lnTo>
                  <a:pt x="322440" y="96901"/>
                </a:lnTo>
                <a:lnTo>
                  <a:pt x="321564" y="95402"/>
                </a:lnTo>
                <a:lnTo>
                  <a:pt x="321411" y="95148"/>
                </a:lnTo>
                <a:lnTo>
                  <a:pt x="320725" y="93980"/>
                </a:lnTo>
                <a:lnTo>
                  <a:pt x="319468" y="91821"/>
                </a:lnTo>
                <a:lnTo>
                  <a:pt x="321322" y="91440"/>
                </a:lnTo>
                <a:lnTo>
                  <a:pt x="327583" y="92710"/>
                </a:lnTo>
                <a:lnTo>
                  <a:pt x="321449" y="95123"/>
                </a:lnTo>
                <a:lnTo>
                  <a:pt x="321564" y="95402"/>
                </a:lnTo>
                <a:lnTo>
                  <a:pt x="327228" y="97409"/>
                </a:lnTo>
                <a:lnTo>
                  <a:pt x="323608" y="104267"/>
                </a:lnTo>
                <a:lnTo>
                  <a:pt x="323545" y="104521"/>
                </a:lnTo>
                <a:lnTo>
                  <a:pt x="322719" y="105918"/>
                </a:lnTo>
                <a:lnTo>
                  <a:pt x="319405" y="108394"/>
                </a:lnTo>
                <a:lnTo>
                  <a:pt x="319519" y="110490"/>
                </a:lnTo>
                <a:lnTo>
                  <a:pt x="319582" y="111125"/>
                </a:lnTo>
                <a:lnTo>
                  <a:pt x="322326" y="108458"/>
                </a:lnTo>
                <a:lnTo>
                  <a:pt x="322275" y="108204"/>
                </a:lnTo>
                <a:lnTo>
                  <a:pt x="322122" y="107950"/>
                </a:lnTo>
                <a:lnTo>
                  <a:pt x="325526" y="105410"/>
                </a:lnTo>
                <a:lnTo>
                  <a:pt x="324358" y="104521"/>
                </a:lnTo>
                <a:lnTo>
                  <a:pt x="323862" y="104140"/>
                </a:lnTo>
                <a:lnTo>
                  <a:pt x="328815" y="101600"/>
                </a:lnTo>
                <a:lnTo>
                  <a:pt x="334518" y="95504"/>
                </a:lnTo>
                <a:lnTo>
                  <a:pt x="340499" y="94107"/>
                </a:lnTo>
                <a:lnTo>
                  <a:pt x="339623" y="102870"/>
                </a:lnTo>
                <a:lnTo>
                  <a:pt x="330441" y="100838"/>
                </a:lnTo>
                <a:lnTo>
                  <a:pt x="332384" y="111252"/>
                </a:lnTo>
                <a:lnTo>
                  <a:pt x="335305" y="109855"/>
                </a:lnTo>
                <a:lnTo>
                  <a:pt x="335267" y="105537"/>
                </a:lnTo>
                <a:lnTo>
                  <a:pt x="337642" y="106172"/>
                </a:lnTo>
                <a:lnTo>
                  <a:pt x="339661" y="111379"/>
                </a:lnTo>
                <a:lnTo>
                  <a:pt x="344576" y="106807"/>
                </a:lnTo>
                <a:lnTo>
                  <a:pt x="348576" y="106553"/>
                </a:lnTo>
                <a:lnTo>
                  <a:pt x="347865" y="105537"/>
                </a:lnTo>
                <a:lnTo>
                  <a:pt x="346976" y="104267"/>
                </a:lnTo>
                <a:lnTo>
                  <a:pt x="346887" y="103886"/>
                </a:lnTo>
                <a:lnTo>
                  <a:pt x="347599" y="102870"/>
                </a:lnTo>
                <a:lnTo>
                  <a:pt x="348297" y="101854"/>
                </a:lnTo>
                <a:lnTo>
                  <a:pt x="351116" y="103505"/>
                </a:lnTo>
                <a:lnTo>
                  <a:pt x="352894" y="104013"/>
                </a:lnTo>
                <a:lnTo>
                  <a:pt x="352425" y="105156"/>
                </a:lnTo>
                <a:lnTo>
                  <a:pt x="354164" y="103505"/>
                </a:lnTo>
                <a:lnTo>
                  <a:pt x="354444" y="103632"/>
                </a:lnTo>
                <a:lnTo>
                  <a:pt x="354520" y="104267"/>
                </a:lnTo>
                <a:lnTo>
                  <a:pt x="355066" y="103505"/>
                </a:lnTo>
                <a:lnTo>
                  <a:pt x="356247" y="101854"/>
                </a:lnTo>
                <a:lnTo>
                  <a:pt x="356425" y="101600"/>
                </a:lnTo>
                <a:lnTo>
                  <a:pt x="361340" y="104140"/>
                </a:lnTo>
                <a:lnTo>
                  <a:pt x="364985" y="102489"/>
                </a:lnTo>
                <a:lnTo>
                  <a:pt x="364972" y="102362"/>
                </a:lnTo>
                <a:lnTo>
                  <a:pt x="364934" y="98298"/>
                </a:lnTo>
                <a:lnTo>
                  <a:pt x="361340" y="102362"/>
                </a:lnTo>
                <a:lnTo>
                  <a:pt x="359587" y="101981"/>
                </a:lnTo>
                <a:lnTo>
                  <a:pt x="359397" y="101600"/>
                </a:lnTo>
                <a:lnTo>
                  <a:pt x="359079" y="100965"/>
                </a:lnTo>
                <a:lnTo>
                  <a:pt x="355676" y="99187"/>
                </a:lnTo>
                <a:lnTo>
                  <a:pt x="357289" y="96139"/>
                </a:lnTo>
                <a:lnTo>
                  <a:pt x="361886" y="96139"/>
                </a:lnTo>
                <a:lnTo>
                  <a:pt x="363105" y="94107"/>
                </a:lnTo>
                <a:lnTo>
                  <a:pt x="364718" y="91440"/>
                </a:lnTo>
                <a:lnTo>
                  <a:pt x="365023" y="90932"/>
                </a:lnTo>
                <a:lnTo>
                  <a:pt x="370205" y="91059"/>
                </a:lnTo>
                <a:lnTo>
                  <a:pt x="370039" y="90932"/>
                </a:lnTo>
                <a:lnTo>
                  <a:pt x="368541" y="89789"/>
                </a:lnTo>
                <a:lnTo>
                  <a:pt x="370166" y="86868"/>
                </a:lnTo>
                <a:lnTo>
                  <a:pt x="372427" y="88265"/>
                </a:lnTo>
                <a:lnTo>
                  <a:pt x="374878" y="88138"/>
                </a:lnTo>
                <a:lnTo>
                  <a:pt x="379361" y="91059"/>
                </a:lnTo>
                <a:lnTo>
                  <a:pt x="377875" y="91643"/>
                </a:lnTo>
                <a:lnTo>
                  <a:pt x="381139" y="91567"/>
                </a:lnTo>
                <a:lnTo>
                  <a:pt x="381381" y="94234"/>
                </a:lnTo>
                <a:lnTo>
                  <a:pt x="380072" y="92456"/>
                </a:lnTo>
                <a:lnTo>
                  <a:pt x="379552" y="94361"/>
                </a:lnTo>
                <a:lnTo>
                  <a:pt x="379653" y="94615"/>
                </a:lnTo>
                <a:lnTo>
                  <a:pt x="381381" y="96266"/>
                </a:lnTo>
                <a:lnTo>
                  <a:pt x="382117" y="94234"/>
                </a:lnTo>
                <a:lnTo>
                  <a:pt x="383082" y="91567"/>
                </a:lnTo>
                <a:lnTo>
                  <a:pt x="383362" y="90805"/>
                </a:lnTo>
                <a:lnTo>
                  <a:pt x="386410" y="92964"/>
                </a:lnTo>
                <a:lnTo>
                  <a:pt x="381850" y="97282"/>
                </a:lnTo>
                <a:lnTo>
                  <a:pt x="384111" y="100965"/>
                </a:lnTo>
                <a:lnTo>
                  <a:pt x="385737" y="95758"/>
                </a:lnTo>
                <a:lnTo>
                  <a:pt x="387159" y="96647"/>
                </a:lnTo>
                <a:lnTo>
                  <a:pt x="386562" y="98552"/>
                </a:lnTo>
                <a:lnTo>
                  <a:pt x="387159" y="98806"/>
                </a:lnTo>
                <a:lnTo>
                  <a:pt x="389178" y="99822"/>
                </a:lnTo>
                <a:lnTo>
                  <a:pt x="387578" y="95758"/>
                </a:lnTo>
                <a:lnTo>
                  <a:pt x="386689" y="93472"/>
                </a:lnTo>
                <a:lnTo>
                  <a:pt x="389851" y="94742"/>
                </a:lnTo>
                <a:lnTo>
                  <a:pt x="390334" y="95758"/>
                </a:lnTo>
                <a:lnTo>
                  <a:pt x="391287" y="96774"/>
                </a:lnTo>
                <a:lnTo>
                  <a:pt x="391185" y="97409"/>
                </a:lnTo>
                <a:lnTo>
                  <a:pt x="390918" y="98044"/>
                </a:lnTo>
                <a:lnTo>
                  <a:pt x="394563" y="98298"/>
                </a:lnTo>
                <a:lnTo>
                  <a:pt x="392671" y="96393"/>
                </a:lnTo>
                <a:lnTo>
                  <a:pt x="396074" y="93980"/>
                </a:lnTo>
                <a:lnTo>
                  <a:pt x="393026" y="93980"/>
                </a:lnTo>
                <a:lnTo>
                  <a:pt x="393014" y="93472"/>
                </a:lnTo>
                <a:lnTo>
                  <a:pt x="392963" y="90805"/>
                </a:lnTo>
                <a:lnTo>
                  <a:pt x="392899" y="88138"/>
                </a:lnTo>
                <a:lnTo>
                  <a:pt x="392874" y="86868"/>
                </a:lnTo>
                <a:lnTo>
                  <a:pt x="392861" y="86233"/>
                </a:lnTo>
                <a:lnTo>
                  <a:pt x="396036" y="85344"/>
                </a:lnTo>
                <a:lnTo>
                  <a:pt x="400469" y="86106"/>
                </a:lnTo>
                <a:lnTo>
                  <a:pt x="401015" y="85344"/>
                </a:lnTo>
                <a:lnTo>
                  <a:pt x="401904" y="84074"/>
                </a:lnTo>
                <a:lnTo>
                  <a:pt x="403517" y="81788"/>
                </a:lnTo>
                <a:lnTo>
                  <a:pt x="406133" y="87249"/>
                </a:lnTo>
                <a:lnTo>
                  <a:pt x="406171" y="95885"/>
                </a:lnTo>
                <a:lnTo>
                  <a:pt x="408444" y="96481"/>
                </a:lnTo>
                <a:lnTo>
                  <a:pt x="408266" y="96012"/>
                </a:lnTo>
                <a:lnTo>
                  <a:pt x="408178" y="95250"/>
                </a:lnTo>
                <a:lnTo>
                  <a:pt x="409460" y="91948"/>
                </a:lnTo>
                <a:lnTo>
                  <a:pt x="412483" y="91948"/>
                </a:lnTo>
                <a:lnTo>
                  <a:pt x="409397" y="89662"/>
                </a:lnTo>
                <a:lnTo>
                  <a:pt x="408355" y="88900"/>
                </a:lnTo>
                <a:lnTo>
                  <a:pt x="407327" y="89662"/>
                </a:lnTo>
                <a:lnTo>
                  <a:pt x="408343" y="88900"/>
                </a:lnTo>
                <a:lnTo>
                  <a:pt x="411403" y="86614"/>
                </a:lnTo>
                <a:lnTo>
                  <a:pt x="412826" y="87376"/>
                </a:lnTo>
                <a:lnTo>
                  <a:pt x="413346" y="92583"/>
                </a:lnTo>
                <a:lnTo>
                  <a:pt x="412496" y="91960"/>
                </a:lnTo>
                <a:lnTo>
                  <a:pt x="409460" y="91948"/>
                </a:lnTo>
                <a:lnTo>
                  <a:pt x="409460" y="94234"/>
                </a:lnTo>
                <a:lnTo>
                  <a:pt x="414845" y="92583"/>
                </a:lnTo>
                <a:lnTo>
                  <a:pt x="413029" y="97282"/>
                </a:lnTo>
                <a:lnTo>
                  <a:pt x="415721" y="97536"/>
                </a:lnTo>
                <a:lnTo>
                  <a:pt x="416153" y="92075"/>
                </a:lnTo>
                <a:lnTo>
                  <a:pt x="418134" y="93091"/>
                </a:lnTo>
                <a:lnTo>
                  <a:pt x="417639" y="97155"/>
                </a:lnTo>
                <a:lnTo>
                  <a:pt x="417741" y="100584"/>
                </a:lnTo>
                <a:lnTo>
                  <a:pt x="417944" y="98806"/>
                </a:lnTo>
                <a:lnTo>
                  <a:pt x="420509" y="101092"/>
                </a:lnTo>
                <a:lnTo>
                  <a:pt x="421030" y="101219"/>
                </a:lnTo>
                <a:lnTo>
                  <a:pt x="420738" y="100584"/>
                </a:lnTo>
                <a:lnTo>
                  <a:pt x="420662" y="99949"/>
                </a:lnTo>
                <a:lnTo>
                  <a:pt x="421119" y="98806"/>
                </a:lnTo>
                <a:lnTo>
                  <a:pt x="421373" y="98171"/>
                </a:lnTo>
                <a:lnTo>
                  <a:pt x="421944" y="96774"/>
                </a:lnTo>
                <a:lnTo>
                  <a:pt x="419608" y="98171"/>
                </a:lnTo>
                <a:lnTo>
                  <a:pt x="420154" y="94107"/>
                </a:lnTo>
                <a:lnTo>
                  <a:pt x="425107" y="98044"/>
                </a:lnTo>
                <a:lnTo>
                  <a:pt x="424954" y="94615"/>
                </a:lnTo>
                <a:lnTo>
                  <a:pt x="425234" y="99314"/>
                </a:lnTo>
                <a:lnTo>
                  <a:pt x="429856" y="95631"/>
                </a:lnTo>
                <a:lnTo>
                  <a:pt x="430022" y="95504"/>
                </a:lnTo>
                <a:lnTo>
                  <a:pt x="432511" y="97536"/>
                </a:lnTo>
                <a:lnTo>
                  <a:pt x="432104" y="95504"/>
                </a:lnTo>
                <a:lnTo>
                  <a:pt x="431660" y="93345"/>
                </a:lnTo>
                <a:lnTo>
                  <a:pt x="430009" y="94234"/>
                </a:lnTo>
                <a:lnTo>
                  <a:pt x="428256" y="95631"/>
                </a:lnTo>
                <a:lnTo>
                  <a:pt x="427875" y="94615"/>
                </a:lnTo>
                <a:lnTo>
                  <a:pt x="427672" y="94107"/>
                </a:lnTo>
                <a:lnTo>
                  <a:pt x="427278" y="93091"/>
                </a:lnTo>
                <a:lnTo>
                  <a:pt x="427189" y="92468"/>
                </a:lnTo>
                <a:lnTo>
                  <a:pt x="427520" y="92075"/>
                </a:lnTo>
                <a:lnTo>
                  <a:pt x="430339" y="88773"/>
                </a:lnTo>
                <a:lnTo>
                  <a:pt x="438099" y="92202"/>
                </a:lnTo>
                <a:lnTo>
                  <a:pt x="441655" y="88773"/>
                </a:lnTo>
                <a:lnTo>
                  <a:pt x="443369" y="87122"/>
                </a:lnTo>
                <a:lnTo>
                  <a:pt x="447967" y="89281"/>
                </a:lnTo>
                <a:lnTo>
                  <a:pt x="443407" y="91440"/>
                </a:lnTo>
                <a:lnTo>
                  <a:pt x="444360" y="95631"/>
                </a:lnTo>
                <a:lnTo>
                  <a:pt x="440156" y="97409"/>
                </a:lnTo>
                <a:lnTo>
                  <a:pt x="439051" y="94107"/>
                </a:lnTo>
                <a:lnTo>
                  <a:pt x="435444" y="96139"/>
                </a:lnTo>
                <a:lnTo>
                  <a:pt x="439445" y="98044"/>
                </a:lnTo>
                <a:lnTo>
                  <a:pt x="443103" y="97409"/>
                </a:lnTo>
                <a:lnTo>
                  <a:pt x="446024" y="96901"/>
                </a:lnTo>
                <a:lnTo>
                  <a:pt x="448919" y="93472"/>
                </a:lnTo>
                <a:lnTo>
                  <a:pt x="453275" y="92964"/>
                </a:lnTo>
                <a:lnTo>
                  <a:pt x="453821" y="104648"/>
                </a:lnTo>
                <a:lnTo>
                  <a:pt x="459092" y="101727"/>
                </a:lnTo>
                <a:lnTo>
                  <a:pt x="458584" y="99314"/>
                </a:lnTo>
                <a:lnTo>
                  <a:pt x="458457" y="97282"/>
                </a:lnTo>
                <a:lnTo>
                  <a:pt x="456793" y="96012"/>
                </a:lnTo>
                <a:lnTo>
                  <a:pt x="458228" y="94742"/>
                </a:lnTo>
                <a:lnTo>
                  <a:pt x="459892" y="96012"/>
                </a:lnTo>
                <a:lnTo>
                  <a:pt x="461391" y="96012"/>
                </a:lnTo>
                <a:lnTo>
                  <a:pt x="461899" y="94742"/>
                </a:lnTo>
                <a:lnTo>
                  <a:pt x="462305" y="93726"/>
                </a:lnTo>
                <a:lnTo>
                  <a:pt x="459016" y="93218"/>
                </a:lnTo>
                <a:lnTo>
                  <a:pt x="459282" y="92964"/>
                </a:lnTo>
                <a:lnTo>
                  <a:pt x="461111" y="91186"/>
                </a:lnTo>
                <a:lnTo>
                  <a:pt x="461949" y="91821"/>
                </a:lnTo>
                <a:lnTo>
                  <a:pt x="463727" y="92329"/>
                </a:lnTo>
                <a:lnTo>
                  <a:pt x="463372" y="94869"/>
                </a:lnTo>
                <a:lnTo>
                  <a:pt x="463054" y="95123"/>
                </a:lnTo>
                <a:lnTo>
                  <a:pt x="468083" y="91821"/>
                </a:lnTo>
                <a:lnTo>
                  <a:pt x="467918" y="93383"/>
                </a:lnTo>
                <a:lnTo>
                  <a:pt x="468922" y="91821"/>
                </a:lnTo>
                <a:lnTo>
                  <a:pt x="469341" y="91186"/>
                </a:lnTo>
                <a:lnTo>
                  <a:pt x="470509" y="89408"/>
                </a:lnTo>
                <a:lnTo>
                  <a:pt x="472528" y="88265"/>
                </a:lnTo>
                <a:lnTo>
                  <a:pt x="472173" y="90805"/>
                </a:lnTo>
                <a:lnTo>
                  <a:pt x="474268" y="88773"/>
                </a:lnTo>
                <a:lnTo>
                  <a:pt x="475691" y="89535"/>
                </a:lnTo>
                <a:lnTo>
                  <a:pt x="475907" y="90500"/>
                </a:lnTo>
                <a:lnTo>
                  <a:pt x="476313" y="88773"/>
                </a:lnTo>
                <a:lnTo>
                  <a:pt x="476427" y="88265"/>
                </a:lnTo>
                <a:lnTo>
                  <a:pt x="476694" y="87122"/>
                </a:lnTo>
                <a:lnTo>
                  <a:pt x="476821" y="86614"/>
                </a:lnTo>
                <a:lnTo>
                  <a:pt x="477202" y="84963"/>
                </a:lnTo>
                <a:lnTo>
                  <a:pt x="477316" y="84455"/>
                </a:lnTo>
                <a:lnTo>
                  <a:pt x="478586" y="83947"/>
                </a:lnTo>
                <a:lnTo>
                  <a:pt x="481520" y="84836"/>
                </a:lnTo>
                <a:lnTo>
                  <a:pt x="484492" y="85598"/>
                </a:lnTo>
                <a:lnTo>
                  <a:pt x="488137" y="85725"/>
                </a:lnTo>
                <a:lnTo>
                  <a:pt x="490702" y="84709"/>
                </a:lnTo>
                <a:lnTo>
                  <a:pt x="489394" y="83947"/>
                </a:lnTo>
                <a:lnTo>
                  <a:pt x="487857" y="83058"/>
                </a:lnTo>
                <a:lnTo>
                  <a:pt x="489242" y="81788"/>
                </a:lnTo>
                <a:lnTo>
                  <a:pt x="490347" y="80772"/>
                </a:lnTo>
                <a:lnTo>
                  <a:pt x="491147" y="79248"/>
                </a:lnTo>
                <a:lnTo>
                  <a:pt x="495376" y="83820"/>
                </a:lnTo>
                <a:lnTo>
                  <a:pt x="490943" y="85217"/>
                </a:lnTo>
                <a:lnTo>
                  <a:pt x="496366" y="88011"/>
                </a:lnTo>
                <a:lnTo>
                  <a:pt x="495427" y="90932"/>
                </a:lnTo>
                <a:lnTo>
                  <a:pt x="494550" y="94119"/>
                </a:lnTo>
                <a:lnTo>
                  <a:pt x="496773" y="91821"/>
                </a:lnTo>
                <a:lnTo>
                  <a:pt x="499465" y="92202"/>
                </a:lnTo>
                <a:lnTo>
                  <a:pt x="499338" y="95250"/>
                </a:lnTo>
                <a:lnTo>
                  <a:pt x="499300" y="95491"/>
                </a:lnTo>
                <a:lnTo>
                  <a:pt x="500964" y="92202"/>
                </a:lnTo>
                <a:lnTo>
                  <a:pt x="503694" y="94742"/>
                </a:lnTo>
                <a:lnTo>
                  <a:pt x="502983" y="93218"/>
                </a:lnTo>
                <a:lnTo>
                  <a:pt x="502627" y="92202"/>
                </a:lnTo>
                <a:lnTo>
                  <a:pt x="502488" y="91821"/>
                </a:lnTo>
                <a:lnTo>
                  <a:pt x="501624" y="89408"/>
                </a:lnTo>
                <a:lnTo>
                  <a:pt x="501497" y="88861"/>
                </a:lnTo>
                <a:lnTo>
                  <a:pt x="504088" y="87122"/>
                </a:lnTo>
                <a:lnTo>
                  <a:pt x="507657" y="92329"/>
                </a:lnTo>
                <a:lnTo>
                  <a:pt x="511784" y="93472"/>
                </a:lnTo>
                <a:lnTo>
                  <a:pt x="509206" y="87122"/>
                </a:lnTo>
                <a:lnTo>
                  <a:pt x="509219" y="86614"/>
                </a:lnTo>
                <a:lnTo>
                  <a:pt x="512406" y="84201"/>
                </a:lnTo>
                <a:lnTo>
                  <a:pt x="510349" y="80899"/>
                </a:lnTo>
                <a:lnTo>
                  <a:pt x="510286" y="79248"/>
                </a:lnTo>
                <a:lnTo>
                  <a:pt x="510336" y="78473"/>
                </a:lnTo>
                <a:lnTo>
                  <a:pt x="509358" y="77851"/>
                </a:lnTo>
                <a:lnTo>
                  <a:pt x="508673" y="73914"/>
                </a:lnTo>
                <a:lnTo>
                  <a:pt x="508495" y="72898"/>
                </a:lnTo>
                <a:lnTo>
                  <a:pt x="512178" y="75184"/>
                </a:lnTo>
                <a:lnTo>
                  <a:pt x="513232" y="72898"/>
                </a:lnTo>
                <a:lnTo>
                  <a:pt x="513397" y="72517"/>
                </a:lnTo>
                <a:lnTo>
                  <a:pt x="518033" y="74676"/>
                </a:lnTo>
                <a:lnTo>
                  <a:pt x="517093" y="74803"/>
                </a:lnTo>
                <a:lnTo>
                  <a:pt x="520382" y="78613"/>
                </a:lnTo>
                <a:lnTo>
                  <a:pt x="520509" y="79375"/>
                </a:lnTo>
                <a:lnTo>
                  <a:pt x="520687" y="86487"/>
                </a:lnTo>
                <a:lnTo>
                  <a:pt x="514934" y="88392"/>
                </a:lnTo>
                <a:lnTo>
                  <a:pt x="515048" y="90170"/>
                </a:lnTo>
                <a:lnTo>
                  <a:pt x="515696" y="98425"/>
                </a:lnTo>
                <a:lnTo>
                  <a:pt x="520141" y="97028"/>
                </a:lnTo>
                <a:lnTo>
                  <a:pt x="526592" y="94615"/>
                </a:lnTo>
                <a:lnTo>
                  <a:pt x="529526" y="97536"/>
                </a:lnTo>
                <a:lnTo>
                  <a:pt x="533501" y="95148"/>
                </a:lnTo>
                <a:lnTo>
                  <a:pt x="533488" y="94615"/>
                </a:lnTo>
                <a:lnTo>
                  <a:pt x="533133" y="89027"/>
                </a:lnTo>
                <a:lnTo>
                  <a:pt x="532536" y="84582"/>
                </a:lnTo>
                <a:lnTo>
                  <a:pt x="534162" y="83820"/>
                </a:lnTo>
                <a:lnTo>
                  <a:pt x="534987" y="84455"/>
                </a:lnTo>
                <a:lnTo>
                  <a:pt x="535940" y="85471"/>
                </a:lnTo>
                <a:lnTo>
                  <a:pt x="535876" y="85852"/>
                </a:lnTo>
                <a:lnTo>
                  <a:pt x="534200" y="88138"/>
                </a:lnTo>
                <a:lnTo>
                  <a:pt x="539115" y="85598"/>
                </a:lnTo>
                <a:lnTo>
                  <a:pt x="540981" y="83820"/>
                </a:lnTo>
                <a:lnTo>
                  <a:pt x="541921" y="82931"/>
                </a:lnTo>
                <a:lnTo>
                  <a:pt x="547116" y="83058"/>
                </a:lnTo>
                <a:lnTo>
                  <a:pt x="547370" y="82931"/>
                </a:lnTo>
                <a:lnTo>
                  <a:pt x="549998" y="81661"/>
                </a:lnTo>
                <a:lnTo>
                  <a:pt x="548817" y="77089"/>
                </a:lnTo>
                <a:lnTo>
                  <a:pt x="548106" y="73406"/>
                </a:lnTo>
                <a:lnTo>
                  <a:pt x="551230" y="72517"/>
                </a:lnTo>
                <a:lnTo>
                  <a:pt x="550887" y="71882"/>
                </a:lnTo>
                <a:lnTo>
                  <a:pt x="550849" y="70993"/>
                </a:lnTo>
                <a:lnTo>
                  <a:pt x="551053" y="69596"/>
                </a:lnTo>
                <a:lnTo>
                  <a:pt x="551472" y="66675"/>
                </a:lnTo>
                <a:lnTo>
                  <a:pt x="554278" y="68326"/>
                </a:lnTo>
                <a:lnTo>
                  <a:pt x="556387" y="68453"/>
                </a:lnTo>
                <a:lnTo>
                  <a:pt x="556425" y="70612"/>
                </a:lnTo>
                <a:lnTo>
                  <a:pt x="555117" y="71120"/>
                </a:lnTo>
                <a:lnTo>
                  <a:pt x="555231" y="72390"/>
                </a:lnTo>
                <a:lnTo>
                  <a:pt x="557136" y="74295"/>
                </a:lnTo>
                <a:lnTo>
                  <a:pt x="559943" y="73660"/>
                </a:lnTo>
                <a:lnTo>
                  <a:pt x="561454" y="71501"/>
                </a:lnTo>
                <a:lnTo>
                  <a:pt x="561352" y="74168"/>
                </a:lnTo>
                <a:lnTo>
                  <a:pt x="560222" y="78486"/>
                </a:lnTo>
                <a:lnTo>
                  <a:pt x="559435" y="77965"/>
                </a:lnTo>
                <a:lnTo>
                  <a:pt x="560171" y="79463"/>
                </a:lnTo>
                <a:lnTo>
                  <a:pt x="562317" y="78613"/>
                </a:lnTo>
                <a:lnTo>
                  <a:pt x="567309" y="82677"/>
                </a:lnTo>
                <a:lnTo>
                  <a:pt x="571842" y="82804"/>
                </a:lnTo>
                <a:lnTo>
                  <a:pt x="575805" y="83693"/>
                </a:lnTo>
                <a:lnTo>
                  <a:pt x="579081" y="90043"/>
                </a:lnTo>
                <a:lnTo>
                  <a:pt x="582244" y="87122"/>
                </a:lnTo>
                <a:lnTo>
                  <a:pt x="585012" y="83439"/>
                </a:lnTo>
                <a:lnTo>
                  <a:pt x="585965" y="82169"/>
                </a:lnTo>
                <a:lnTo>
                  <a:pt x="590880" y="81788"/>
                </a:lnTo>
                <a:lnTo>
                  <a:pt x="590880" y="77724"/>
                </a:lnTo>
                <a:lnTo>
                  <a:pt x="590880" y="77470"/>
                </a:lnTo>
                <a:lnTo>
                  <a:pt x="594169" y="80137"/>
                </a:lnTo>
                <a:lnTo>
                  <a:pt x="593928" y="77470"/>
                </a:lnTo>
                <a:lnTo>
                  <a:pt x="593699" y="74803"/>
                </a:lnTo>
                <a:lnTo>
                  <a:pt x="590257" y="73660"/>
                </a:lnTo>
                <a:lnTo>
                  <a:pt x="587286" y="75666"/>
                </a:lnTo>
                <a:lnTo>
                  <a:pt x="584009" y="77724"/>
                </a:lnTo>
                <a:lnTo>
                  <a:pt x="581101" y="75184"/>
                </a:lnTo>
                <a:lnTo>
                  <a:pt x="579132" y="77089"/>
                </a:lnTo>
                <a:lnTo>
                  <a:pt x="579259" y="78473"/>
                </a:lnTo>
                <a:lnTo>
                  <a:pt x="579729" y="80772"/>
                </a:lnTo>
                <a:lnTo>
                  <a:pt x="579704" y="81026"/>
                </a:lnTo>
                <a:lnTo>
                  <a:pt x="578802" y="83185"/>
                </a:lnTo>
                <a:lnTo>
                  <a:pt x="576935" y="83439"/>
                </a:lnTo>
                <a:lnTo>
                  <a:pt x="575157" y="83058"/>
                </a:lnTo>
                <a:lnTo>
                  <a:pt x="574916" y="80391"/>
                </a:lnTo>
                <a:lnTo>
                  <a:pt x="577799" y="78613"/>
                </a:lnTo>
                <a:lnTo>
                  <a:pt x="578002" y="78486"/>
                </a:lnTo>
                <a:lnTo>
                  <a:pt x="579031" y="77851"/>
                </a:lnTo>
                <a:lnTo>
                  <a:pt x="579081" y="77647"/>
                </a:lnTo>
                <a:lnTo>
                  <a:pt x="578980" y="77089"/>
                </a:lnTo>
                <a:lnTo>
                  <a:pt x="576656" y="71501"/>
                </a:lnTo>
                <a:lnTo>
                  <a:pt x="576033" y="69977"/>
                </a:lnTo>
                <a:lnTo>
                  <a:pt x="581533" y="69723"/>
                </a:lnTo>
                <a:lnTo>
                  <a:pt x="581075" y="67437"/>
                </a:lnTo>
                <a:lnTo>
                  <a:pt x="580821" y="66167"/>
                </a:lnTo>
                <a:lnTo>
                  <a:pt x="576351" y="67437"/>
                </a:lnTo>
                <a:lnTo>
                  <a:pt x="574649" y="66675"/>
                </a:lnTo>
                <a:lnTo>
                  <a:pt x="574370" y="66548"/>
                </a:lnTo>
                <a:lnTo>
                  <a:pt x="574738" y="65278"/>
                </a:lnTo>
                <a:lnTo>
                  <a:pt x="574852" y="64135"/>
                </a:lnTo>
                <a:lnTo>
                  <a:pt x="574319" y="62230"/>
                </a:lnTo>
                <a:lnTo>
                  <a:pt x="573824" y="61595"/>
                </a:lnTo>
                <a:lnTo>
                  <a:pt x="573112" y="60706"/>
                </a:lnTo>
                <a:lnTo>
                  <a:pt x="573125" y="60325"/>
                </a:lnTo>
                <a:lnTo>
                  <a:pt x="574446" y="57150"/>
                </a:lnTo>
                <a:lnTo>
                  <a:pt x="577570" y="54102"/>
                </a:lnTo>
                <a:lnTo>
                  <a:pt x="579196" y="51054"/>
                </a:lnTo>
                <a:lnTo>
                  <a:pt x="578637" y="53086"/>
                </a:lnTo>
                <a:lnTo>
                  <a:pt x="579589" y="54102"/>
                </a:lnTo>
                <a:lnTo>
                  <a:pt x="579602" y="54483"/>
                </a:lnTo>
                <a:lnTo>
                  <a:pt x="579234" y="55372"/>
                </a:lnTo>
                <a:lnTo>
                  <a:pt x="583272" y="51054"/>
                </a:lnTo>
                <a:lnTo>
                  <a:pt x="583399" y="50927"/>
                </a:lnTo>
                <a:lnTo>
                  <a:pt x="584936" y="49276"/>
                </a:lnTo>
                <a:lnTo>
                  <a:pt x="586638" y="51816"/>
                </a:lnTo>
                <a:lnTo>
                  <a:pt x="586740" y="52070"/>
                </a:lnTo>
                <a:lnTo>
                  <a:pt x="587159" y="54483"/>
                </a:lnTo>
                <a:lnTo>
                  <a:pt x="587044" y="55499"/>
                </a:lnTo>
                <a:lnTo>
                  <a:pt x="586282" y="57404"/>
                </a:lnTo>
                <a:lnTo>
                  <a:pt x="589495" y="58674"/>
                </a:lnTo>
                <a:lnTo>
                  <a:pt x="593331" y="54483"/>
                </a:lnTo>
                <a:lnTo>
                  <a:pt x="593255" y="54102"/>
                </a:lnTo>
                <a:lnTo>
                  <a:pt x="593344" y="54241"/>
                </a:lnTo>
                <a:lnTo>
                  <a:pt x="593432" y="54381"/>
                </a:lnTo>
                <a:lnTo>
                  <a:pt x="594372" y="53340"/>
                </a:lnTo>
                <a:lnTo>
                  <a:pt x="594779" y="48768"/>
                </a:lnTo>
                <a:lnTo>
                  <a:pt x="594906" y="48133"/>
                </a:lnTo>
                <a:lnTo>
                  <a:pt x="595312" y="46482"/>
                </a:lnTo>
                <a:lnTo>
                  <a:pt x="595350" y="46355"/>
                </a:lnTo>
                <a:lnTo>
                  <a:pt x="596074" y="43434"/>
                </a:lnTo>
                <a:lnTo>
                  <a:pt x="598487" y="45339"/>
                </a:lnTo>
                <a:lnTo>
                  <a:pt x="601357" y="49276"/>
                </a:lnTo>
                <a:lnTo>
                  <a:pt x="603999" y="50673"/>
                </a:lnTo>
                <a:lnTo>
                  <a:pt x="600506" y="60325"/>
                </a:lnTo>
                <a:lnTo>
                  <a:pt x="603554" y="58293"/>
                </a:lnTo>
                <a:lnTo>
                  <a:pt x="601878" y="61976"/>
                </a:lnTo>
                <a:lnTo>
                  <a:pt x="601853" y="68453"/>
                </a:lnTo>
                <a:lnTo>
                  <a:pt x="599198" y="72390"/>
                </a:lnTo>
                <a:lnTo>
                  <a:pt x="603402" y="72771"/>
                </a:lnTo>
                <a:lnTo>
                  <a:pt x="609422" y="75692"/>
                </a:lnTo>
                <a:lnTo>
                  <a:pt x="612114" y="73787"/>
                </a:lnTo>
                <a:lnTo>
                  <a:pt x="613181" y="77216"/>
                </a:lnTo>
                <a:lnTo>
                  <a:pt x="613638" y="79883"/>
                </a:lnTo>
                <a:lnTo>
                  <a:pt x="613511" y="81534"/>
                </a:lnTo>
                <a:lnTo>
                  <a:pt x="613219" y="83566"/>
                </a:lnTo>
                <a:lnTo>
                  <a:pt x="617423" y="77470"/>
                </a:lnTo>
                <a:lnTo>
                  <a:pt x="619836" y="86614"/>
                </a:lnTo>
                <a:lnTo>
                  <a:pt x="623481" y="86868"/>
                </a:lnTo>
                <a:lnTo>
                  <a:pt x="627329" y="83185"/>
                </a:lnTo>
                <a:lnTo>
                  <a:pt x="619556" y="81915"/>
                </a:lnTo>
                <a:lnTo>
                  <a:pt x="622147" y="77470"/>
                </a:lnTo>
                <a:lnTo>
                  <a:pt x="622376" y="77089"/>
                </a:lnTo>
                <a:lnTo>
                  <a:pt x="623557" y="79502"/>
                </a:lnTo>
                <a:lnTo>
                  <a:pt x="625132" y="78041"/>
                </a:lnTo>
                <a:lnTo>
                  <a:pt x="623963" y="77089"/>
                </a:lnTo>
                <a:lnTo>
                  <a:pt x="621423" y="75057"/>
                </a:lnTo>
                <a:lnTo>
                  <a:pt x="619048" y="73787"/>
                </a:lnTo>
                <a:lnTo>
                  <a:pt x="618566" y="73533"/>
                </a:lnTo>
                <a:lnTo>
                  <a:pt x="620712" y="73660"/>
                </a:lnTo>
                <a:lnTo>
                  <a:pt x="620699" y="73533"/>
                </a:lnTo>
                <a:lnTo>
                  <a:pt x="620674" y="73025"/>
                </a:lnTo>
                <a:lnTo>
                  <a:pt x="620547" y="68453"/>
                </a:lnTo>
                <a:lnTo>
                  <a:pt x="621030" y="66929"/>
                </a:lnTo>
                <a:lnTo>
                  <a:pt x="617461" y="65913"/>
                </a:lnTo>
                <a:lnTo>
                  <a:pt x="617702" y="59944"/>
                </a:lnTo>
                <a:lnTo>
                  <a:pt x="621817" y="65405"/>
                </a:lnTo>
                <a:lnTo>
                  <a:pt x="623443" y="62357"/>
                </a:lnTo>
                <a:lnTo>
                  <a:pt x="622414" y="67691"/>
                </a:lnTo>
                <a:lnTo>
                  <a:pt x="623011" y="67818"/>
                </a:lnTo>
                <a:lnTo>
                  <a:pt x="621982" y="73152"/>
                </a:lnTo>
                <a:lnTo>
                  <a:pt x="625030" y="70993"/>
                </a:lnTo>
                <a:lnTo>
                  <a:pt x="629627" y="70993"/>
                </a:lnTo>
                <a:lnTo>
                  <a:pt x="632193" y="74168"/>
                </a:lnTo>
                <a:lnTo>
                  <a:pt x="633742" y="76327"/>
                </a:lnTo>
                <a:lnTo>
                  <a:pt x="633183" y="76428"/>
                </a:lnTo>
                <a:lnTo>
                  <a:pt x="633755" y="80467"/>
                </a:lnTo>
                <a:lnTo>
                  <a:pt x="633641" y="81661"/>
                </a:lnTo>
                <a:lnTo>
                  <a:pt x="633514" y="82499"/>
                </a:lnTo>
                <a:lnTo>
                  <a:pt x="639762" y="83566"/>
                </a:lnTo>
                <a:lnTo>
                  <a:pt x="639800" y="85725"/>
                </a:lnTo>
                <a:lnTo>
                  <a:pt x="637590" y="86360"/>
                </a:lnTo>
                <a:lnTo>
                  <a:pt x="636155" y="85598"/>
                </a:lnTo>
                <a:lnTo>
                  <a:pt x="638886" y="88011"/>
                </a:lnTo>
                <a:lnTo>
                  <a:pt x="640867" y="86868"/>
                </a:lnTo>
                <a:lnTo>
                  <a:pt x="641096" y="86360"/>
                </a:lnTo>
                <a:lnTo>
                  <a:pt x="644004" y="79629"/>
                </a:lnTo>
                <a:lnTo>
                  <a:pt x="647052" y="81661"/>
                </a:lnTo>
                <a:lnTo>
                  <a:pt x="650011" y="84340"/>
                </a:lnTo>
                <a:lnTo>
                  <a:pt x="649986" y="82550"/>
                </a:lnTo>
                <a:lnTo>
                  <a:pt x="654100" y="83693"/>
                </a:lnTo>
                <a:lnTo>
                  <a:pt x="654164" y="82550"/>
                </a:lnTo>
                <a:lnTo>
                  <a:pt x="654329" y="79629"/>
                </a:lnTo>
                <a:lnTo>
                  <a:pt x="654532" y="76073"/>
                </a:lnTo>
                <a:lnTo>
                  <a:pt x="656996" y="75819"/>
                </a:lnTo>
                <a:lnTo>
                  <a:pt x="655091" y="71882"/>
                </a:lnTo>
                <a:lnTo>
                  <a:pt x="659130" y="76073"/>
                </a:lnTo>
                <a:lnTo>
                  <a:pt x="657923" y="71882"/>
                </a:lnTo>
                <a:lnTo>
                  <a:pt x="657656" y="70993"/>
                </a:lnTo>
                <a:lnTo>
                  <a:pt x="656005" y="65278"/>
                </a:lnTo>
                <a:lnTo>
                  <a:pt x="659523" y="68453"/>
                </a:lnTo>
                <a:lnTo>
                  <a:pt x="658990" y="72390"/>
                </a:lnTo>
                <a:lnTo>
                  <a:pt x="659231" y="77089"/>
                </a:lnTo>
                <a:lnTo>
                  <a:pt x="659345" y="78041"/>
                </a:lnTo>
                <a:lnTo>
                  <a:pt x="659841" y="81788"/>
                </a:lnTo>
                <a:lnTo>
                  <a:pt x="660438" y="77724"/>
                </a:lnTo>
                <a:lnTo>
                  <a:pt x="662698" y="81280"/>
                </a:lnTo>
                <a:lnTo>
                  <a:pt x="664210" y="81280"/>
                </a:lnTo>
                <a:lnTo>
                  <a:pt x="663371" y="77724"/>
                </a:lnTo>
                <a:lnTo>
                  <a:pt x="663257" y="77216"/>
                </a:lnTo>
                <a:lnTo>
                  <a:pt x="667448" y="77470"/>
                </a:lnTo>
                <a:lnTo>
                  <a:pt x="667296" y="77216"/>
                </a:lnTo>
                <a:lnTo>
                  <a:pt x="664997" y="73406"/>
                </a:lnTo>
                <a:lnTo>
                  <a:pt x="668477" y="69977"/>
                </a:lnTo>
                <a:lnTo>
                  <a:pt x="670140" y="75565"/>
                </a:lnTo>
                <a:lnTo>
                  <a:pt x="672719" y="70358"/>
                </a:lnTo>
                <a:lnTo>
                  <a:pt x="672261" y="69977"/>
                </a:lnTo>
                <a:lnTo>
                  <a:pt x="671055" y="68961"/>
                </a:lnTo>
                <a:lnTo>
                  <a:pt x="671258" y="68834"/>
                </a:lnTo>
                <a:lnTo>
                  <a:pt x="675728" y="66040"/>
                </a:lnTo>
                <a:lnTo>
                  <a:pt x="674306" y="62992"/>
                </a:lnTo>
                <a:lnTo>
                  <a:pt x="677710" y="62738"/>
                </a:lnTo>
                <a:lnTo>
                  <a:pt x="680021" y="67437"/>
                </a:lnTo>
                <a:lnTo>
                  <a:pt x="679907" y="68453"/>
                </a:lnTo>
                <a:lnTo>
                  <a:pt x="679183" y="72136"/>
                </a:lnTo>
                <a:lnTo>
                  <a:pt x="677989" y="71755"/>
                </a:lnTo>
                <a:lnTo>
                  <a:pt x="676122" y="69977"/>
                </a:lnTo>
                <a:lnTo>
                  <a:pt x="676249" y="73406"/>
                </a:lnTo>
                <a:lnTo>
                  <a:pt x="682459" y="72517"/>
                </a:lnTo>
                <a:lnTo>
                  <a:pt x="684009" y="74676"/>
                </a:lnTo>
                <a:lnTo>
                  <a:pt x="685965" y="75666"/>
                </a:lnTo>
                <a:lnTo>
                  <a:pt x="686079" y="76581"/>
                </a:lnTo>
                <a:lnTo>
                  <a:pt x="686308" y="80391"/>
                </a:lnTo>
                <a:lnTo>
                  <a:pt x="688251" y="74930"/>
                </a:lnTo>
                <a:lnTo>
                  <a:pt x="692175" y="84201"/>
                </a:lnTo>
                <a:lnTo>
                  <a:pt x="692696" y="81915"/>
                </a:lnTo>
                <a:lnTo>
                  <a:pt x="693674" y="77724"/>
                </a:lnTo>
                <a:close/>
              </a:path>
              <a:path extrusionOk="0" h="118745" w="715010">
                <a:moveTo>
                  <a:pt x="695223" y="59817"/>
                </a:moveTo>
                <a:lnTo>
                  <a:pt x="691896" y="54991"/>
                </a:lnTo>
                <a:lnTo>
                  <a:pt x="689203" y="52578"/>
                </a:lnTo>
                <a:lnTo>
                  <a:pt x="689711" y="59944"/>
                </a:lnTo>
                <a:lnTo>
                  <a:pt x="687590" y="62611"/>
                </a:lnTo>
                <a:lnTo>
                  <a:pt x="687641" y="62814"/>
                </a:lnTo>
                <a:lnTo>
                  <a:pt x="695223" y="59817"/>
                </a:lnTo>
                <a:close/>
              </a:path>
              <a:path extrusionOk="0" h="118745" w="715010">
                <a:moveTo>
                  <a:pt x="698588" y="15925"/>
                </a:moveTo>
                <a:lnTo>
                  <a:pt x="697674" y="14986"/>
                </a:lnTo>
                <a:lnTo>
                  <a:pt x="697852" y="16154"/>
                </a:lnTo>
                <a:lnTo>
                  <a:pt x="698588" y="15925"/>
                </a:lnTo>
                <a:close/>
              </a:path>
              <a:path extrusionOk="0" h="118745" w="715010">
                <a:moveTo>
                  <a:pt x="698944" y="34671"/>
                </a:moveTo>
                <a:lnTo>
                  <a:pt x="698195" y="37134"/>
                </a:lnTo>
                <a:lnTo>
                  <a:pt x="698627" y="37084"/>
                </a:lnTo>
                <a:lnTo>
                  <a:pt x="698944" y="34671"/>
                </a:lnTo>
                <a:close/>
              </a:path>
              <a:path extrusionOk="0" h="118745" w="715010">
                <a:moveTo>
                  <a:pt x="700366" y="15367"/>
                </a:moveTo>
                <a:lnTo>
                  <a:pt x="698588" y="15925"/>
                </a:lnTo>
                <a:lnTo>
                  <a:pt x="699541" y="16891"/>
                </a:lnTo>
                <a:lnTo>
                  <a:pt x="700366" y="15367"/>
                </a:lnTo>
                <a:close/>
              </a:path>
              <a:path extrusionOk="0" h="118745" w="715010">
                <a:moveTo>
                  <a:pt x="707898" y="34163"/>
                </a:moveTo>
                <a:lnTo>
                  <a:pt x="706069" y="34366"/>
                </a:lnTo>
                <a:lnTo>
                  <a:pt x="706234" y="34683"/>
                </a:lnTo>
                <a:lnTo>
                  <a:pt x="706742" y="34721"/>
                </a:lnTo>
                <a:lnTo>
                  <a:pt x="707898" y="34163"/>
                </a:lnTo>
                <a:close/>
              </a:path>
              <a:path extrusionOk="0" h="118745" w="715010">
                <a:moveTo>
                  <a:pt x="709676" y="38950"/>
                </a:moveTo>
                <a:lnTo>
                  <a:pt x="709637" y="38760"/>
                </a:lnTo>
                <a:lnTo>
                  <a:pt x="709523" y="38912"/>
                </a:lnTo>
                <a:lnTo>
                  <a:pt x="709676" y="38950"/>
                </a:lnTo>
                <a:close/>
              </a:path>
              <a:path extrusionOk="0" h="118745" w="715010">
                <a:moveTo>
                  <a:pt x="710742" y="24257"/>
                </a:moveTo>
                <a:lnTo>
                  <a:pt x="710641" y="24003"/>
                </a:lnTo>
                <a:lnTo>
                  <a:pt x="710285" y="23558"/>
                </a:lnTo>
                <a:lnTo>
                  <a:pt x="710158" y="24003"/>
                </a:lnTo>
                <a:lnTo>
                  <a:pt x="710742" y="24257"/>
                </a:lnTo>
                <a:close/>
              </a:path>
              <a:path extrusionOk="0" h="118745" w="715010">
                <a:moveTo>
                  <a:pt x="712647" y="23749"/>
                </a:moveTo>
                <a:lnTo>
                  <a:pt x="710831" y="24244"/>
                </a:lnTo>
                <a:lnTo>
                  <a:pt x="712050" y="25781"/>
                </a:lnTo>
                <a:lnTo>
                  <a:pt x="712647" y="23749"/>
                </a:lnTo>
                <a:close/>
              </a:path>
              <a:path extrusionOk="0" h="118745" w="715010">
                <a:moveTo>
                  <a:pt x="714908" y="51816"/>
                </a:moveTo>
                <a:lnTo>
                  <a:pt x="712330" y="54991"/>
                </a:lnTo>
                <a:lnTo>
                  <a:pt x="712228" y="52324"/>
                </a:lnTo>
                <a:lnTo>
                  <a:pt x="712216" y="52070"/>
                </a:lnTo>
                <a:lnTo>
                  <a:pt x="712050" y="48133"/>
                </a:lnTo>
                <a:lnTo>
                  <a:pt x="709396" y="52070"/>
                </a:lnTo>
                <a:lnTo>
                  <a:pt x="709574" y="50673"/>
                </a:lnTo>
                <a:lnTo>
                  <a:pt x="710069" y="47117"/>
                </a:lnTo>
                <a:lnTo>
                  <a:pt x="711454" y="48006"/>
                </a:lnTo>
                <a:lnTo>
                  <a:pt x="710920" y="47117"/>
                </a:lnTo>
                <a:lnTo>
                  <a:pt x="709625" y="44958"/>
                </a:lnTo>
                <a:lnTo>
                  <a:pt x="709244" y="44323"/>
                </a:lnTo>
                <a:lnTo>
                  <a:pt x="706983" y="44958"/>
                </a:lnTo>
                <a:lnTo>
                  <a:pt x="706247" y="41783"/>
                </a:lnTo>
                <a:lnTo>
                  <a:pt x="706031" y="40894"/>
                </a:lnTo>
                <a:lnTo>
                  <a:pt x="707936" y="43942"/>
                </a:lnTo>
                <a:lnTo>
                  <a:pt x="708748" y="40894"/>
                </a:lnTo>
                <a:lnTo>
                  <a:pt x="708850" y="40513"/>
                </a:lnTo>
                <a:lnTo>
                  <a:pt x="709117" y="39497"/>
                </a:lnTo>
                <a:lnTo>
                  <a:pt x="709523" y="38862"/>
                </a:lnTo>
                <a:lnTo>
                  <a:pt x="707821" y="37719"/>
                </a:lnTo>
                <a:lnTo>
                  <a:pt x="704443" y="38862"/>
                </a:lnTo>
                <a:lnTo>
                  <a:pt x="703338" y="40513"/>
                </a:lnTo>
                <a:lnTo>
                  <a:pt x="703097" y="34594"/>
                </a:lnTo>
                <a:lnTo>
                  <a:pt x="706069" y="34290"/>
                </a:lnTo>
                <a:lnTo>
                  <a:pt x="705751" y="33655"/>
                </a:lnTo>
                <a:lnTo>
                  <a:pt x="705561" y="33274"/>
                </a:lnTo>
                <a:lnTo>
                  <a:pt x="707809" y="29845"/>
                </a:lnTo>
                <a:lnTo>
                  <a:pt x="708050" y="29464"/>
                </a:lnTo>
                <a:lnTo>
                  <a:pt x="704811" y="29845"/>
                </a:lnTo>
                <a:lnTo>
                  <a:pt x="706310" y="25527"/>
                </a:lnTo>
                <a:lnTo>
                  <a:pt x="707618" y="24257"/>
                </a:lnTo>
                <a:lnTo>
                  <a:pt x="709434" y="22479"/>
                </a:lnTo>
                <a:lnTo>
                  <a:pt x="710285" y="23558"/>
                </a:lnTo>
                <a:lnTo>
                  <a:pt x="710603" y="22479"/>
                </a:lnTo>
                <a:lnTo>
                  <a:pt x="710742" y="21971"/>
                </a:lnTo>
                <a:lnTo>
                  <a:pt x="711301" y="20701"/>
                </a:lnTo>
                <a:lnTo>
                  <a:pt x="711568" y="20066"/>
                </a:lnTo>
                <a:lnTo>
                  <a:pt x="713879" y="14732"/>
                </a:lnTo>
                <a:lnTo>
                  <a:pt x="709752" y="13589"/>
                </a:lnTo>
                <a:lnTo>
                  <a:pt x="710946" y="13970"/>
                </a:lnTo>
                <a:lnTo>
                  <a:pt x="707771" y="16891"/>
                </a:lnTo>
                <a:lnTo>
                  <a:pt x="709917" y="19304"/>
                </a:lnTo>
                <a:lnTo>
                  <a:pt x="708253" y="20066"/>
                </a:lnTo>
                <a:lnTo>
                  <a:pt x="706196" y="18732"/>
                </a:lnTo>
                <a:lnTo>
                  <a:pt x="706196" y="24257"/>
                </a:lnTo>
                <a:lnTo>
                  <a:pt x="699630" y="32524"/>
                </a:lnTo>
                <a:lnTo>
                  <a:pt x="699719" y="32893"/>
                </a:lnTo>
                <a:lnTo>
                  <a:pt x="701078" y="34798"/>
                </a:lnTo>
                <a:lnTo>
                  <a:pt x="702271" y="34683"/>
                </a:lnTo>
                <a:lnTo>
                  <a:pt x="696760" y="41783"/>
                </a:lnTo>
                <a:lnTo>
                  <a:pt x="698131" y="37338"/>
                </a:lnTo>
                <a:lnTo>
                  <a:pt x="698195" y="37134"/>
                </a:lnTo>
                <a:lnTo>
                  <a:pt x="696125" y="37338"/>
                </a:lnTo>
                <a:lnTo>
                  <a:pt x="694829" y="35687"/>
                </a:lnTo>
                <a:lnTo>
                  <a:pt x="694944" y="32639"/>
                </a:lnTo>
                <a:lnTo>
                  <a:pt x="695706" y="32258"/>
                </a:lnTo>
                <a:lnTo>
                  <a:pt x="698233" y="30988"/>
                </a:lnTo>
                <a:lnTo>
                  <a:pt x="698538" y="30226"/>
                </a:lnTo>
                <a:lnTo>
                  <a:pt x="699046" y="28956"/>
                </a:lnTo>
                <a:lnTo>
                  <a:pt x="699617" y="27559"/>
                </a:lnTo>
                <a:lnTo>
                  <a:pt x="706196" y="24257"/>
                </a:lnTo>
                <a:lnTo>
                  <a:pt x="706196" y="18732"/>
                </a:lnTo>
                <a:lnTo>
                  <a:pt x="705332" y="18161"/>
                </a:lnTo>
                <a:lnTo>
                  <a:pt x="703770" y="17145"/>
                </a:lnTo>
                <a:lnTo>
                  <a:pt x="705523" y="13335"/>
                </a:lnTo>
                <a:lnTo>
                  <a:pt x="703541" y="14478"/>
                </a:lnTo>
                <a:lnTo>
                  <a:pt x="699770" y="17272"/>
                </a:lnTo>
                <a:lnTo>
                  <a:pt x="698157" y="18161"/>
                </a:lnTo>
                <a:lnTo>
                  <a:pt x="697852" y="16154"/>
                </a:lnTo>
                <a:lnTo>
                  <a:pt x="694626" y="17145"/>
                </a:lnTo>
                <a:lnTo>
                  <a:pt x="696290" y="20701"/>
                </a:lnTo>
                <a:lnTo>
                  <a:pt x="692048" y="18161"/>
                </a:lnTo>
                <a:lnTo>
                  <a:pt x="691349" y="20320"/>
                </a:lnTo>
                <a:lnTo>
                  <a:pt x="689394" y="26416"/>
                </a:lnTo>
                <a:lnTo>
                  <a:pt x="685990" y="28956"/>
                </a:lnTo>
                <a:lnTo>
                  <a:pt x="686079" y="27813"/>
                </a:lnTo>
                <a:lnTo>
                  <a:pt x="686422" y="23495"/>
                </a:lnTo>
                <a:lnTo>
                  <a:pt x="688251" y="23164"/>
                </a:lnTo>
                <a:lnTo>
                  <a:pt x="686549" y="22733"/>
                </a:lnTo>
                <a:lnTo>
                  <a:pt x="686130" y="21856"/>
                </a:lnTo>
                <a:lnTo>
                  <a:pt x="686041" y="19558"/>
                </a:lnTo>
                <a:lnTo>
                  <a:pt x="686142" y="18669"/>
                </a:lnTo>
                <a:lnTo>
                  <a:pt x="683374" y="23495"/>
                </a:lnTo>
                <a:lnTo>
                  <a:pt x="682548" y="22860"/>
                </a:lnTo>
                <a:lnTo>
                  <a:pt x="682967" y="21856"/>
                </a:lnTo>
                <a:lnTo>
                  <a:pt x="678688" y="27178"/>
                </a:lnTo>
                <a:lnTo>
                  <a:pt x="678751" y="27368"/>
                </a:lnTo>
                <a:lnTo>
                  <a:pt x="680377" y="28003"/>
                </a:lnTo>
                <a:lnTo>
                  <a:pt x="680364" y="27813"/>
                </a:lnTo>
                <a:lnTo>
                  <a:pt x="683653" y="28321"/>
                </a:lnTo>
                <a:lnTo>
                  <a:pt x="685241" y="31610"/>
                </a:lnTo>
                <a:lnTo>
                  <a:pt x="686371" y="30226"/>
                </a:lnTo>
                <a:lnTo>
                  <a:pt x="687768" y="33782"/>
                </a:lnTo>
                <a:lnTo>
                  <a:pt x="690105" y="32258"/>
                </a:lnTo>
                <a:lnTo>
                  <a:pt x="692226" y="39751"/>
                </a:lnTo>
                <a:lnTo>
                  <a:pt x="695794" y="48260"/>
                </a:lnTo>
                <a:lnTo>
                  <a:pt x="695693" y="48768"/>
                </a:lnTo>
                <a:lnTo>
                  <a:pt x="693204" y="54483"/>
                </a:lnTo>
                <a:lnTo>
                  <a:pt x="696607" y="56261"/>
                </a:lnTo>
                <a:lnTo>
                  <a:pt x="697750" y="52324"/>
                </a:lnTo>
                <a:lnTo>
                  <a:pt x="700798" y="52324"/>
                </a:lnTo>
                <a:lnTo>
                  <a:pt x="702741" y="58420"/>
                </a:lnTo>
                <a:lnTo>
                  <a:pt x="699897" y="58928"/>
                </a:lnTo>
                <a:lnTo>
                  <a:pt x="700290" y="65024"/>
                </a:lnTo>
                <a:lnTo>
                  <a:pt x="702551" y="64389"/>
                </a:lnTo>
                <a:lnTo>
                  <a:pt x="705319" y="61722"/>
                </a:lnTo>
                <a:lnTo>
                  <a:pt x="703656" y="58293"/>
                </a:lnTo>
                <a:lnTo>
                  <a:pt x="707898" y="60706"/>
                </a:lnTo>
                <a:lnTo>
                  <a:pt x="708012" y="61976"/>
                </a:lnTo>
                <a:lnTo>
                  <a:pt x="706513" y="61976"/>
                </a:lnTo>
                <a:lnTo>
                  <a:pt x="705916" y="61849"/>
                </a:lnTo>
                <a:lnTo>
                  <a:pt x="707580" y="63119"/>
                </a:lnTo>
                <a:lnTo>
                  <a:pt x="708799" y="61976"/>
                </a:lnTo>
                <a:lnTo>
                  <a:pt x="710704" y="60198"/>
                </a:lnTo>
                <a:lnTo>
                  <a:pt x="711111" y="59182"/>
                </a:lnTo>
                <a:lnTo>
                  <a:pt x="711657" y="57785"/>
                </a:lnTo>
                <a:lnTo>
                  <a:pt x="711301" y="58166"/>
                </a:lnTo>
                <a:lnTo>
                  <a:pt x="710234" y="59182"/>
                </a:lnTo>
                <a:lnTo>
                  <a:pt x="709815" y="58293"/>
                </a:lnTo>
                <a:lnTo>
                  <a:pt x="709752" y="58166"/>
                </a:lnTo>
                <a:lnTo>
                  <a:pt x="711542" y="56515"/>
                </a:lnTo>
                <a:lnTo>
                  <a:pt x="713105" y="54991"/>
                </a:lnTo>
                <a:lnTo>
                  <a:pt x="714667" y="53467"/>
                </a:lnTo>
                <a:lnTo>
                  <a:pt x="714908" y="51816"/>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24" name="Google Shape;3824;g2b5c250f245_0_726"/>
          <p:cNvSpPr/>
          <p:nvPr/>
        </p:nvSpPr>
        <p:spPr>
          <a:xfrm>
            <a:off x="3832602" y="5398998"/>
            <a:ext cx="510754" cy="88163"/>
          </a:xfrm>
          <a:custGeom>
            <a:rect b="b" l="l" r="r" t="t"/>
            <a:pathLst>
              <a:path extrusionOk="0" h="132079" w="765175">
                <a:moveTo>
                  <a:pt x="41668" y="107950"/>
                </a:moveTo>
                <a:lnTo>
                  <a:pt x="41554" y="107442"/>
                </a:lnTo>
                <a:lnTo>
                  <a:pt x="41033" y="107950"/>
                </a:lnTo>
                <a:lnTo>
                  <a:pt x="41668" y="107950"/>
                </a:lnTo>
                <a:close/>
              </a:path>
              <a:path extrusionOk="0" h="132079" w="765175">
                <a:moveTo>
                  <a:pt x="48348" y="106159"/>
                </a:moveTo>
                <a:lnTo>
                  <a:pt x="47891" y="104140"/>
                </a:lnTo>
                <a:lnTo>
                  <a:pt x="47269" y="104902"/>
                </a:lnTo>
                <a:lnTo>
                  <a:pt x="48348" y="106159"/>
                </a:lnTo>
                <a:close/>
              </a:path>
              <a:path extrusionOk="0" h="132079" w="765175">
                <a:moveTo>
                  <a:pt x="49745" y="106680"/>
                </a:moveTo>
                <a:lnTo>
                  <a:pt x="48793" y="106680"/>
                </a:lnTo>
                <a:lnTo>
                  <a:pt x="48348" y="106159"/>
                </a:lnTo>
                <a:lnTo>
                  <a:pt x="48755" y="107950"/>
                </a:lnTo>
                <a:lnTo>
                  <a:pt x="49745" y="106680"/>
                </a:lnTo>
                <a:close/>
              </a:path>
              <a:path extrusionOk="0" h="132079" w="765175">
                <a:moveTo>
                  <a:pt x="53949" y="115570"/>
                </a:moveTo>
                <a:lnTo>
                  <a:pt x="52971" y="111213"/>
                </a:lnTo>
                <a:lnTo>
                  <a:pt x="51168" y="111760"/>
                </a:lnTo>
                <a:lnTo>
                  <a:pt x="53949" y="115570"/>
                </a:lnTo>
                <a:close/>
              </a:path>
              <a:path extrusionOk="0" h="132079" w="765175">
                <a:moveTo>
                  <a:pt x="55156" y="110553"/>
                </a:moveTo>
                <a:lnTo>
                  <a:pt x="54660" y="110299"/>
                </a:lnTo>
                <a:lnTo>
                  <a:pt x="52641" y="109753"/>
                </a:lnTo>
                <a:lnTo>
                  <a:pt x="52971" y="111213"/>
                </a:lnTo>
                <a:lnTo>
                  <a:pt x="55156" y="110553"/>
                </a:lnTo>
                <a:close/>
              </a:path>
              <a:path extrusionOk="0" h="132079" w="765175">
                <a:moveTo>
                  <a:pt x="70421" y="114071"/>
                </a:moveTo>
                <a:lnTo>
                  <a:pt x="69951" y="114300"/>
                </a:lnTo>
                <a:lnTo>
                  <a:pt x="70307" y="114300"/>
                </a:lnTo>
                <a:lnTo>
                  <a:pt x="70421" y="114071"/>
                </a:lnTo>
                <a:close/>
              </a:path>
              <a:path extrusionOk="0" h="132079" w="765175">
                <a:moveTo>
                  <a:pt x="98983" y="63500"/>
                </a:moveTo>
                <a:lnTo>
                  <a:pt x="98666" y="63500"/>
                </a:lnTo>
                <a:lnTo>
                  <a:pt x="98666" y="63627"/>
                </a:lnTo>
                <a:lnTo>
                  <a:pt x="98983" y="63500"/>
                </a:lnTo>
                <a:close/>
              </a:path>
              <a:path extrusionOk="0" h="132079" w="765175">
                <a:moveTo>
                  <a:pt x="101434" y="119380"/>
                </a:moveTo>
                <a:lnTo>
                  <a:pt x="101257" y="119214"/>
                </a:lnTo>
                <a:lnTo>
                  <a:pt x="101079" y="119380"/>
                </a:lnTo>
                <a:lnTo>
                  <a:pt x="101434" y="119380"/>
                </a:lnTo>
                <a:close/>
              </a:path>
              <a:path extrusionOk="0" h="132079" w="765175">
                <a:moveTo>
                  <a:pt x="120611" y="127457"/>
                </a:moveTo>
                <a:lnTo>
                  <a:pt x="120535" y="127812"/>
                </a:lnTo>
                <a:lnTo>
                  <a:pt x="120497" y="128244"/>
                </a:lnTo>
                <a:lnTo>
                  <a:pt x="120497" y="128752"/>
                </a:lnTo>
                <a:lnTo>
                  <a:pt x="120573" y="128244"/>
                </a:lnTo>
                <a:lnTo>
                  <a:pt x="120611" y="127850"/>
                </a:lnTo>
                <a:lnTo>
                  <a:pt x="120611" y="127457"/>
                </a:lnTo>
                <a:close/>
              </a:path>
              <a:path extrusionOk="0" h="132079" w="765175">
                <a:moveTo>
                  <a:pt x="148107" y="123190"/>
                </a:moveTo>
                <a:lnTo>
                  <a:pt x="147193" y="123190"/>
                </a:lnTo>
                <a:lnTo>
                  <a:pt x="143751" y="121920"/>
                </a:lnTo>
                <a:lnTo>
                  <a:pt x="144780" y="125730"/>
                </a:lnTo>
                <a:lnTo>
                  <a:pt x="147866" y="128270"/>
                </a:lnTo>
                <a:lnTo>
                  <a:pt x="145846" y="124460"/>
                </a:lnTo>
                <a:lnTo>
                  <a:pt x="148107" y="123190"/>
                </a:lnTo>
                <a:close/>
              </a:path>
              <a:path extrusionOk="0" h="132079" w="765175">
                <a:moveTo>
                  <a:pt x="149809" y="129743"/>
                </a:moveTo>
                <a:lnTo>
                  <a:pt x="149174" y="130187"/>
                </a:lnTo>
                <a:lnTo>
                  <a:pt x="148615" y="130733"/>
                </a:lnTo>
                <a:lnTo>
                  <a:pt x="148336" y="131533"/>
                </a:lnTo>
                <a:lnTo>
                  <a:pt x="149326" y="131089"/>
                </a:lnTo>
                <a:lnTo>
                  <a:pt x="149733" y="130454"/>
                </a:lnTo>
                <a:lnTo>
                  <a:pt x="149809" y="129743"/>
                </a:lnTo>
                <a:close/>
              </a:path>
              <a:path extrusionOk="0" h="132079" w="765175">
                <a:moveTo>
                  <a:pt x="150088" y="127000"/>
                </a:moveTo>
                <a:lnTo>
                  <a:pt x="149212" y="125907"/>
                </a:lnTo>
                <a:lnTo>
                  <a:pt x="148501" y="127000"/>
                </a:lnTo>
                <a:lnTo>
                  <a:pt x="150088" y="127000"/>
                </a:lnTo>
                <a:close/>
              </a:path>
              <a:path extrusionOk="0" h="132079" w="765175">
                <a:moveTo>
                  <a:pt x="152158" y="126809"/>
                </a:moveTo>
                <a:lnTo>
                  <a:pt x="151790" y="127000"/>
                </a:lnTo>
                <a:lnTo>
                  <a:pt x="152069" y="127000"/>
                </a:lnTo>
                <a:lnTo>
                  <a:pt x="152158" y="126809"/>
                </a:lnTo>
                <a:close/>
              </a:path>
              <a:path extrusionOk="0" h="132079" w="765175">
                <a:moveTo>
                  <a:pt x="155117" y="129540"/>
                </a:moveTo>
                <a:lnTo>
                  <a:pt x="153454" y="128270"/>
                </a:lnTo>
                <a:lnTo>
                  <a:pt x="151790" y="127000"/>
                </a:lnTo>
                <a:lnTo>
                  <a:pt x="150088" y="127000"/>
                </a:lnTo>
                <a:lnTo>
                  <a:pt x="149809" y="129540"/>
                </a:lnTo>
                <a:lnTo>
                  <a:pt x="151117" y="128270"/>
                </a:lnTo>
                <a:lnTo>
                  <a:pt x="153060" y="128270"/>
                </a:lnTo>
                <a:lnTo>
                  <a:pt x="155117" y="129540"/>
                </a:lnTo>
                <a:close/>
              </a:path>
              <a:path extrusionOk="0" h="132079" w="765175">
                <a:moveTo>
                  <a:pt x="156654" y="124460"/>
                </a:moveTo>
                <a:lnTo>
                  <a:pt x="154559" y="121920"/>
                </a:lnTo>
                <a:lnTo>
                  <a:pt x="152158" y="126809"/>
                </a:lnTo>
                <a:lnTo>
                  <a:pt x="156654" y="124460"/>
                </a:lnTo>
                <a:close/>
              </a:path>
              <a:path extrusionOk="0" h="132079" w="765175">
                <a:moveTo>
                  <a:pt x="200012" y="109220"/>
                </a:moveTo>
                <a:lnTo>
                  <a:pt x="198742" y="109220"/>
                </a:lnTo>
                <a:lnTo>
                  <a:pt x="198018" y="110490"/>
                </a:lnTo>
                <a:lnTo>
                  <a:pt x="200012" y="109220"/>
                </a:lnTo>
                <a:close/>
              </a:path>
              <a:path extrusionOk="0" h="132079" w="765175">
                <a:moveTo>
                  <a:pt x="215557" y="120650"/>
                </a:moveTo>
                <a:lnTo>
                  <a:pt x="212001" y="120650"/>
                </a:lnTo>
                <a:lnTo>
                  <a:pt x="212153" y="123190"/>
                </a:lnTo>
                <a:lnTo>
                  <a:pt x="211442" y="124460"/>
                </a:lnTo>
                <a:lnTo>
                  <a:pt x="214172" y="127000"/>
                </a:lnTo>
                <a:lnTo>
                  <a:pt x="215557" y="120650"/>
                </a:lnTo>
                <a:close/>
              </a:path>
              <a:path extrusionOk="0" h="132079" w="765175">
                <a:moveTo>
                  <a:pt x="218770" y="120650"/>
                </a:moveTo>
                <a:lnTo>
                  <a:pt x="215557" y="120650"/>
                </a:lnTo>
                <a:lnTo>
                  <a:pt x="218135" y="124460"/>
                </a:lnTo>
                <a:lnTo>
                  <a:pt x="218770" y="120650"/>
                </a:lnTo>
                <a:close/>
              </a:path>
              <a:path extrusionOk="0" h="132079" w="765175">
                <a:moveTo>
                  <a:pt x="232194" y="124460"/>
                </a:moveTo>
                <a:lnTo>
                  <a:pt x="230847" y="120650"/>
                </a:lnTo>
                <a:lnTo>
                  <a:pt x="218770" y="120650"/>
                </a:lnTo>
                <a:lnTo>
                  <a:pt x="226174" y="123190"/>
                </a:lnTo>
                <a:lnTo>
                  <a:pt x="225501" y="124460"/>
                </a:lnTo>
                <a:lnTo>
                  <a:pt x="232194" y="124460"/>
                </a:lnTo>
                <a:close/>
              </a:path>
              <a:path extrusionOk="0" h="132079" w="765175">
                <a:moveTo>
                  <a:pt x="284289" y="120599"/>
                </a:moveTo>
                <a:lnTo>
                  <a:pt x="283895" y="120954"/>
                </a:lnTo>
                <a:lnTo>
                  <a:pt x="283578" y="121437"/>
                </a:lnTo>
                <a:lnTo>
                  <a:pt x="283654" y="122224"/>
                </a:lnTo>
                <a:lnTo>
                  <a:pt x="284048" y="121678"/>
                </a:lnTo>
                <a:lnTo>
                  <a:pt x="284213" y="121158"/>
                </a:lnTo>
                <a:lnTo>
                  <a:pt x="284289" y="120599"/>
                </a:lnTo>
                <a:close/>
              </a:path>
              <a:path extrusionOk="0" h="132079" w="765175">
                <a:moveTo>
                  <a:pt x="318770" y="102489"/>
                </a:moveTo>
                <a:lnTo>
                  <a:pt x="314553" y="101600"/>
                </a:lnTo>
                <a:lnTo>
                  <a:pt x="313397" y="104140"/>
                </a:lnTo>
                <a:lnTo>
                  <a:pt x="318770" y="102489"/>
                </a:lnTo>
                <a:close/>
              </a:path>
              <a:path extrusionOk="0" h="132079" w="765175">
                <a:moveTo>
                  <a:pt x="320535" y="102870"/>
                </a:moveTo>
                <a:lnTo>
                  <a:pt x="319925" y="102133"/>
                </a:lnTo>
                <a:lnTo>
                  <a:pt x="318770" y="102489"/>
                </a:lnTo>
                <a:lnTo>
                  <a:pt x="320535" y="102870"/>
                </a:lnTo>
                <a:close/>
              </a:path>
              <a:path extrusionOk="0" h="132079" w="765175">
                <a:moveTo>
                  <a:pt x="324015" y="114300"/>
                </a:moveTo>
                <a:lnTo>
                  <a:pt x="323646" y="113512"/>
                </a:lnTo>
                <a:lnTo>
                  <a:pt x="322630" y="114300"/>
                </a:lnTo>
                <a:lnTo>
                  <a:pt x="324015" y="114300"/>
                </a:lnTo>
                <a:close/>
              </a:path>
              <a:path extrusionOk="0" h="132079" w="765175">
                <a:moveTo>
                  <a:pt x="329247" y="109220"/>
                </a:moveTo>
                <a:lnTo>
                  <a:pt x="324891" y="107950"/>
                </a:lnTo>
                <a:lnTo>
                  <a:pt x="324726" y="111760"/>
                </a:lnTo>
                <a:lnTo>
                  <a:pt x="322745" y="109220"/>
                </a:lnTo>
                <a:lnTo>
                  <a:pt x="321487" y="113030"/>
                </a:lnTo>
                <a:lnTo>
                  <a:pt x="319506" y="114300"/>
                </a:lnTo>
                <a:lnTo>
                  <a:pt x="318312" y="113030"/>
                </a:lnTo>
                <a:lnTo>
                  <a:pt x="319659" y="111760"/>
                </a:lnTo>
                <a:lnTo>
                  <a:pt x="316814" y="111760"/>
                </a:lnTo>
                <a:lnTo>
                  <a:pt x="313791" y="109220"/>
                </a:lnTo>
                <a:lnTo>
                  <a:pt x="311378" y="115570"/>
                </a:lnTo>
                <a:lnTo>
                  <a:pt x="316445" y="119380"/>
                </a:lnTo>
                <a:lnTo>
                  <a:pt x="322033" y="114300"/>
                </a:lnTo>
                <a:lnTo>
                  <a:pt x="323418" y="113030"/>
                </a:lnTo>
                <a:lnTo>
                  <a:pt x="323646" y="113512"/>
                </a:lnTo>
                <a:lnTo>
                  <a:pt x="324281" y="113030"/>
                </a:lnTo>
                <a:lnTo>
                  <a:pt x="325932" y="111760"/>
                </a:lnTo>
                <a:lnTo>
                  <a:pt x="329247" y="109220"/>
                </a:lnTo>
                <a:close/>
              </a:path>
              <a:path extrusionOk="0" h="132079" w="765175">
                <a:moveTo>
                  <a:pt x="336321" y="20739"/>
                </a:moveTo>
                <a:lnTo>
                  <a:pt x="334556" y="19050"/>
                </a:lnTo>
                <a:lnTo>
                  <a:pt x="335013" y="21285"/>
                </a:lnTo>
                <a:lnTo>
                  <a:pt x="336321" y="20739"/>
                </a:lnTo>
                <a:close/>
              </a:path>
              <a:path extrusionOk="0" h="132079" w="765175">
                <a:moveTo>
                  <a:pt x="342595" y="22860"/>
                </a:moveTo>
                <a:lnTo>
                  <a:pt x="339928" y="19253"/>
                </a:lnTo>
                <a:lnTo>
                  <a:pt x="336321" y="20739"/>
                </a:lnTo>
                <a:lnTo>
                  <a:pt x="337210" y="21590"/>
                </a:lnTo>
                <a:lnTo>
                  <a:pt x="336854" y="21590"/>
                </a:lnTo>
                <a:lnTo>
                  <a:pt x="337134" y="22860"/>
                </a:lnTo>
                <a:lnTo>
                  <a:pt x="341604" y="22860"/>
                </a:lnTo>
                <a:lnTo>
                  <a:pt x="342595" y="22860"/>
                </a:lnTo>
                <a:close/>
              </a:path>
              <a:path extrusionOk="0" h="132079" w="765175">
                <a:moveTo>
                  <a:pt x="344893" y="17780"/>
                </a:moveTo>
                <a:lnTo>
                  <a:pt x="339788" y="19050"/>
                </a:lnTo>
                <a:lnTo>
                  <a:pt x="339928" y="19253"/>
                </a:lnTo>
                <a:lnTo>
                  <a:pt x="340410" y="19050"/>
                </a:lnTo>
                <a:lnTo>
                  <a:pt x="344893" y="17780"/>
                </a:lnTo>
                <a:close/>
              </a:path>
              <a:path extrusionOk="0" h="132079" w="765175">
                <a:moveTo>
                  <a:pt x="348780" y="111760"/>
                </a:moveTo>
                <a:lnTo>
                  <a:pt x="347116" y="109220"/>
                </a:lnTo>
                <a:lnTo>
                  <a:pt x="346760" y="109499"/>
                </a:lnTo>
                <a:lnTo>
                  <a:pt x="348780" y="111760"/>
                </a:lnTo>
                <a:close/>
              </a:path>
              <a:path extrusionOk="0" h="132079" w="765175">
                <a:moveTo>
                  <a:pt x="380504" y="105321"/>
                </a:moveTo>
                <a:lnTo>
                  <a:pt x="380466" y="104648"/>
                </a:lnTo>
                <a:lnTo>
                  <a:pt x="380187" y="105092"/>
                </a:lnTo>
                <a:lnTo>
                  <a:pt x="379945" y="105600"/>
                </a:lnTo>
                <a:lnTo>
                  <a:pt x="379869" y="106349"/>
                </a:lnTo>
                <a:lnTo>
                  <a:pt x="380072" y="106121"/>
                </a:lnTo>
                <a:lnTo>
                  <a:pt x="380504" y="105321"/>
                </a:lnTo>
                <a:close/>
              </a:path>
              <a:path extrusionOk="0" h="132079" w="765175">
                <a:moveTo>
                  <a:pt x="399643" y="98691"/>
                </a:moveTo>
                <a:lnTo>
                  <a:pt x="399313" y="98869"/>
                </a:lnTo>
                <a:lnTo>
                  <a:pt x="399478" y="99060"/>
                </a:lnTo>
                <a:lnTo>
                  <a:pt x="399643" y="98691"/>
                </a:lnTo>
                <a:close/>
              </a:path>
              <a:path extrusionOk="0" h="132079" w="765175">
                <a:moveTo>
                  <a:pt x="404787" y="90932"/>
                </a:moveTo>
                <a:lnTo>
                  <a:pt x="402450" y="91440"/>
                </a:lnTo>
                <a:lnTo>
                  <a:pt x="402577" y="91960"/>
                </a:lnTo>
                <a:lnTo>
                  <a:pt x="404787" y="90932"/>
                </a:lnTo>
                <a:close/>
              </a:path>
              <a:path extrusionOk="0" h="132079" w="765175">
                <a:moveTo>
                  <a:pt x="406958" y="104140"/>
                </a:moveTo>
                <a:lnTo>
                  <a:pt x="406082" y="100330"/>
                </a:lnTo>
                <a:lnTo>
                  <a:pt x="405498" y="97790"/>
                </a:lnTo>
                <a:lnTo>
                  <a:pt x="403263" y="96761"/>
                </a:lnTo>
                <a:lnTo>
                  <a:pt x="403720" y="96520"/>
                </a:lnTo>
                <a:lnTo>
                  <a:pt x="402577" y="91960"/>
                </a:lnTo>
                <a:lnTo>
                  <a:pt x="398284" y="93980"/>
                </a:lnTo>
                <a:lnTo>
                  <a:pt x="401218" y="95250"/>
                </a:lnTo>
                <a:lnTo>
                  <a:pt x="399643" y="98691"/>
                </a:lnTo>
                <a:lnTo>
                  <a:pt x="402564" y="97129"/>
                </a:lnTo>
                <a:lnTo>
                  <a:pt x="401066" y="102870"/>
                </a:lnTo>
                <a:lnTo>
                  <a:pt x="398957" y="99060"/>
                </a:lnTo>
                <a:lnTo>
                  <a:pt x="399313" y="98869"/>
                </a:lnTo>
                <a:lnTo>
                  <a:pt x="396113" y="95250"/>
                </a:lnTo>
                <a:lnTo>
                  <a:pt x="395795" y="100330"/>
                </a:lnTo>
                <a:lnTo>
                  <a:pt x="398957" y="106680"/>
                </a:lnTo>
                <a:lnTo>
                  <a:pt x="401332" y="102870"/>
                </a:lnTo>
                <a:lnTo>
                  <a:pt x="404228" y="107950"/>
                </a:lnTo>
                <a:lnTo>
                  <a:pt x="405930" y="107950"/>
                </a:lnTo>
                <a:lnTo>
                  <a:pt x="403987" y="105410"/>
                </a:lnTo>
                <a:lnTo>
                  <a:pt x="404228" y="100330"/>
                </a:lnTo>
                <a:lnTo>
                  <a:pt x="406057" y="104140"/>
                </a:lnTo>
                <a:lnTo>
                  <a:pt x="406958" y="104140"/>
                </a:lnTo>
                <a:close/>
              </a:path>
              <a:path extrusionOk="0" h="132079" w="765175">
                <a:moveTo>
                  <a:pt x="437934" y="95250"/>
                </a:moveTo>
                <a:lnTo>
                  <a:pt x="437261" y="94970"/>
                </a:lnTo>
                <a:lnTo>
                  <a:pt x="437642" y="95846"/>
                </a:lnTo>
                <a:lnTo>
                  <a:pt x="437934" y="95250"/>
                </a:lnTo>
                <a:close/>
              </a:path>
              <a:path extrusionOk="0" h="132079" w="765175">
                <a:moveTo>
                  <a:pt x="439051" y="99060"/>
                </a:moveTo>
                <a:lnTo>
                  <a:pt x="437642" y="95846"/>
                </a:lnTo>
                <a:lnTo>
                  <a:pt x="436676" y="97790"/>
                </a:lnTo>
                <a:lnTo>
                  <a:pt x="435724" y="100330"/>
                </a:lnTo>
                <a:lnTo>
                  <a:pt x="439051" y="99060"/>
                </a:lnTo>
                <a:close/>
              </a:path>
              <a:path extrusionOk="0" h="132079" w="765175">
                <a:moveTo>
                  <a:pt x="447243" y="100926"/>
                </a:moveTo>
                <a:lnTo>
                  <a:pt x="447090" y="99542"/>
                </a:lnTo>
                <a:lnTo>
                  <a:pt x="447052" y="99898"/>
                </a:lnTo>
                <a:lnTo>
                  <a:pt x="447090" y="100304"/>
                </a:lnTo>
                <a:lnTo>
                  <a:pt x="447243" y="100926"/>
                </a:lnTo>
                <a:close/>
              </a:path>
              <a:path extrusionOk="0" h="132079" w="765175">
                <a:moveTo>
                  <a:pt x="495325" y="92519"/>
                </a:moveTo>
                <a:lnTo>
                  <a:pt x="494944" y="92710"/>
                </a:lnTo>
                <a:lnTo>
                  <a:pt x="495300" y="92710"/>
                </a:lnTo>
                <a:lnTo>
                  <a:pt x="495325" y="92519"/>
                </a:lnTo>
                <a:close/>
              </a:path>
              <a:path extrusionOk="0" h="132079" w="765175">
                <a:moveTo>
                  <a:pt x="503377" y="95250"/>
                </a:moveTo>
                <a:lnTo>
                  <a:pt x="502983" y="92710"/>
                </a:lnTo>
                <a:lnTo>
                  <a:pt x="502031" y="95250"/>
                </a:lnTo>
                <a:lnTo>
                  <a:pt x="500888" y="93980"/>
                </a:lnTo>
                <a:lnTo>
                  <a:pt x="500075" y="91605"/>
                </a:lnTo>
                <a:lnTo>
                  <a:pt x="498817" y="101600"/>
                </a:lnTo>
                <a:lnTo>
                  <a:pt x="503377" y="95250"/>
                </a:lnTo>
                <a:close/>
              </a:path>
              <a:path extrusionOk="0" h="132079" w="765175">
                <a:moveTo>
                  <a:pt x="507974" y="92710"/>
                </a:moveTo>
                <a:lnTo>
                  <a:pt x="507098" y="91440"/>
                </a:lnTo>
                <a:lnTo>
                  <a:pt x="507961" y="90703"/>
                </a:lnTo>
                <a:lnTo>
                  <a:pt x="504609" y="88900"/>
                </a:lnTo>
                <a:lnTo>
                  <a:pt x="503847" y="91440"/>
                </a:lnTo>
                <a:lnTo>
                  <a:pt x="507974" y="92710"/>
                </a:lnTo>
                <a:close/>
              </a:path>
              <a:path extrusionOk="0" h="132079" w="765175">
                <a:moveTo>
                  <a:pt x="508635" y="88823"/>
                </a:moveTo>
                <a:lnTo>
                  <a:pt x="508546" y="88480"/>
                </a:lnTo>
                <a:lnTo>
                  <a:pt x="508444" y="88900"/>
                </a:lnTo>
                <a:lnTo>
                  <a:pt x="508635" y="88823"/>
                </a:lnTo>
                <a:close/>
              </a:path>
              <a:path extrusionOk="0" h="132079" w="765175">
                <a:moveTo>
                  <a:pt x="509320" y="91440"/>
                </a:moveTo>
                <a:lnTo>
                  <a:pt x="508914" y="89877"/>
                </a:lnTo>
                <a:lnTo>
                  <a:pt x="507961" y="90703"/>
                </a:lnTo>
                <a:lnTo>
                  <a:pt x="509320" y="91440"/>
                </a:lnTo>
                <a:close/>
              </a:path>
              <a:path extrusionOk="0" h="132079" w="765175">
                <a:moveTo>
                  <a:pt x="511543" y="87630"/>
                </a:moveTo>
                <a:lnTo>
                  <a:pt x="508635" y="88823"/>
                </a:lnTo>
                <a:lnTo>
                  <a:pt x="508914" y="89877"/>
                </a:lnTo>
                <a:lnTo>
                  <a:pt x="511543" y="87630"/>
                </a:lnTo>
                <a:close/>
              </a:path>
              <a:path extrusionOk="0" h="132079" w="765175">
                <a:moveTo>
                  <a:pt x="516255" y="25400"/>
                </a:moveTo>
                <a:lnTo>
                  <a:pt x="513715" y="22860"/>
                </a:lnTo>
                <a:lnTo>
                  <a:pt x="513676" y="23368"/>
                </a:lnTo>
                <a:lnTo>
                  <a:pt x="516255" y="25400"/>
                </a:lnTo>
                <a:close/>
              </a:path>
              <a:path extrusionOk="0" h="132079" w="765175">
                <a:moveTo>
                  <a:pt x="523036" y="31229"/>
                </a:moveTo>
                <a:lnTo>
                  <a:pt x="521843" y="31750"/>
                </a:lnTo>
                <a:lnTo>
                  <a:pt x="522668" y="33210"/>
                </a:lnTo>
                <a:lnTo>
                  <a:pt x="523036" y="31229"/>
                </a:lnTo>
                <a:close/>
              </a:path>
              <a:path extrusionOk="0" h="132079" w="765175">
                <a:moveTo>
                  <a:pt x="526935" y="93294"/>
                </a:moveTo>
                <a:lnTo>
                  <a:pt x="524852" y="91440"/>
                </a:lnTo>
                <a:lnTo>
                  <a:pt x="522351" y="90170"/>
                </a:lnTo>
                <a:lnTo>
                  <a:pt x="525538" y="93980"/>
                </a:lnTo>
                <a:lnTo>
                  <a:pt x="526935" y="93294"/>
                </a:lnTo>
                <a:close/>
              </a:path>
              <a:path extrusionOk="0" h="132079" w="765175">
                <a:moveTo>
                  <a:pt x="528027" y="92760"/>
                </a:moveTo>
                <a:lnTo>
                  <a:pt x="526935" y="93294"/>
                </a:lnTo>
                <a:lnTo>
                  <a:pt x="527697" y="93980"/>
                </a:lnTo>
                <a:lnTo>
                  <a:pt x="528027" y="92760"/>
                </a:lnTo>
                <a:close/>
              </a:path>
              <a:path extrusionOk="0" h="132079" w="765175">
                <a:moveTo>
                  <a:pt x="529285" y="25400"/>
                </a:moveTo>
                <a:lnTo>
                  <a:pt x="527862" y="26670"/>
                </a:lnTo>
                <a:lnTo>
                  <a:pt x="526745" y="29210"/>
                </a:lnTo>
                <a:lnTo>
                  <a:pt x="524725" y="27940"/>
                </a:lnTo>
                <a:lnTo>
                  <a:pt x="525208" y="22860"/>
                </a:lnTo>
                <a:lnTo>
                  <a:pt x="520179" y="25400"/>
                </a:lnTo>
                <a:lnTo>
                  <a:pt x="523862" y="26670"/>
                </a:lnTo>
                <a:lnTo>
                  <a:pt x="523036" y="31229"/>
                </a:lnTo>
                <a:lnTo>
                  <a:pt x="527735" y="29210"/>
                </a:lnTo>
                <a:lnTo>
                  <a:pt x="529285" y="25400"/>
                </a:lnTo>
                <a:close/>
              </a:path>
              <a:path extrusionOk="0" h="132079" w="765175">
                <a:moveTo>
                  <a:pt x="532269" y="94716"/>
                </a:moveTo>
                <a:lnTo>
                  <a:pt x="531190" y="93980"/>
                </a:lnTo>
                <a:lnTo>
                  <a:pt x="531939" y="95250"/>
                </a:lnTo>
                <a:lnTo>
                  <a:pt x="532269" y="94716"/>
                </a:lnTo>
                <a:close/>
              </a:path>
              <a:path extrusionOk="0" h="132079" w="765175">
                <a:moveTo>
                  <a:pt x="533374" y="92913"/>
                </a:moveTo>
                <a:lnTo>
                  <a:pt x="532269" y="94716"/>
                </a:lnTo>
                <a:lnTo>
                  <a:pt x="533044" y="95250"/>
                </a:lnTo>
                <a:lnTo>
                  <a:pt x="533374" y="92913"/>
                </a:lnTo>
                <a:close/>
              </a:path>
              <a:path extrusionOk="0" h="132079" w="765175">
                <a:moveTo>
                  <a:pt x="547052" y="75628"/>
                </a:moveTo>
                <a:lnTo>
                  <a:pt x="545325" y="73660"/>
                </a:lnTo>
                <a:lnTo>
                  <a:pt x="545084" y="76746"/>
                </a:lnTo>
                <a:lnTo>
                  <a:pt x="546430" y="77470"/>
                </a:lnTo>
                <a:lnTo>
                  <a:pt x="547052" y="75628"/>
                </a:lnTo>
                <a:close/>
              </a:path>
              <a:path extrusionOk="0" h="132079" w="765175">
                <a:moveTo>
                  <a:pt x="548474" y="5905"/>
                </a:moveTo>
                <a:lnTo>
                  <a:pt x="547928" y="6019"/>
                </a:lnTo>
                <a:lnTo>
                  <a:pt x="548220" y="6350"/>
                </a:lnTo>
                <a:lnTo>
                  <a:pt x="548474" y="5905"/>
                </a:lnTo>
                <a:close/>
              </a:path>
              <a:path extrusionOk="0" h="132079" w="765175">
                <a:moveTo>
                  <a:pt x="549922" y="73660"/>
                </a:moveTo>
                <a:lnTo>
                  <a:pt x="547700" y="73660"/>
                </a:lnTo>
                <a:lnTo>
                  <a:pt x="547052" y="75628"/>
                </a:lnTo>
                <a:lnTo>
                  <a:pt x="549757" y="78740"/>
                </a:lnTo>
                <a:lnTo>
                  <a:pt x="549922" y="73660"/>
                </a:lnTo>
                <a:close/>
              </a:path>
              <a:path extrusionOk="0" h="132079" w="765175">
                <a:moveTo>
                  <a:pt x="554431" y="3810"/>
                </a:moveTo>
                <a:lnTo>
                  <a:pt x="551903" y="0"/>
                </a:lnTo>
                <a:lnTo>
                  <a:pt x="548474" y="5905"/>
                </a:lnTo>
                <a:lnTo>
                  <a:pt x="552373" y="5080"/>
                </a:lnTo>
                <a:lnTo>
                  <a:pt x="554431" y="3810"/>
                </a:lnTo>
                <a:close/>
              </a:path>
              <a:path extrusionOk="0" h="132079" w="765175">
                <a:moveTo>
                  <a:pt x="595439" y="74104"/>
                </a:moveTo>
                <a:lnTo>
                  <a:pt x="595350" y="73660"/>
                </a:lnTo>
                <a:lnTo>
                  <a:pt x="591312" y="77470"/>
                </a:lnTo>
                <a:lnTo>
                  <a:pt x="595439" y="74104"/>
                </a:lnTo>
                <a:close/>
              </a:path>
              <a:path extrusionOk="0" h="132079" w="765175">
                <a:moveTo>
                  <a:pt x="597446" y="77139"/>
                </a:moveTo>
                <a:lnTo>
                  <a:pt x="595985" y="73660"/>
                </a:lnTo>
                <a:lnTo>
                  <a:pt x="595439" y="74104"/>
                </a:lnTo>
                <a:lnTo>
                  <a:pt x="595591" y="74930"/>
                </a:lnTo>
                <a:lnTo>
                  <a:pt x="595706" y="76200"/>
                </a:lnTo>
                <a:lnTo>
                  <a:pt x="597446" y="77139"/>
                </a:lnTo>
                <a:close/>
              </a:path>
              <a:path extrusionOk="0" h="132079" w="765175">
                <a:moveTo>
                  <a:pt x="598639" y="80010"/>
                </a:moveTo>
                <a:lnTo>
                  <a:pt x="598017" y="78511"/>
                </a:lnTo>
                <a:lnTo>
                  <a:pt x="594766" y="80010"/>
                </a:lnTo>
                <a:lnTo>
                  <a:pt x="598589" y="81178"/>
                </a:lnTo>
                <a:lnTo>
                  <a:pt x="598639" y="80010"/>
                </a:lnTo>
                <a:close/>
              </a:path>
              <a:path extrusionOk="0" h="132079" w="765175">
                <a:moveTo>
                  <a:pt x="603084" y="82550"/>
                </a:moveTo>
                <a:lnTo>
                  <a:pt x="598589" y="81178"/>
                </a:lnTo>
                <a:lnTo>
                  <a:pt x="598411" y="85090"/>
                </a:lnTo>
                <a:lnTo>
                  <a:pt x="603084" y="82550"/>
                </a:lnTo>
                <a:close/>
              </a:path>
              <a:path extrusionOk="0" h="132079" w="765175">
                <a:moveTo>
                  <a:pt x="604964" y="6921"/>
                </a:moveTo>
                <a:lnTo>
                  <a:pt x="603440" y="6350"/>
                </a:lnTo>
                <a:lnTo>
                  <a:pt x="603250" y="6781"/>
                </a:lnTo>
                <a:lnTo>
                  <a:pt x="603986" y="8890"/>
                </a:lnTo>
                <a:lnTo>
                  <a:pt x="604964" y="6921"/>
                </a:lnTo>
                <a:close/>
              </a:path>
              <a:path extrusionOk="0" h="132079" w="765175">
                <a:moveTo>
                  <a:pt x="606806" y="7620"/>
                </a:moveTo>
                <a:lnTo>
                  <a:pt x="606526" y="3810"/>
                </a:lnTo>
                <a:lnTo>
                  <a:pt x="604964" y="6921"/>
                </a:lnTo>
                <a:lnTo>
                  <a:pt x="606806" y="7620"/>
                </a:lnTo>
                <a:close/>
              </a:path>
              <a:path extrusionOk="0" h="132079" w="765175">
                <a:moveTo>
                  <a:pt x="635635" y="53340"/>
                </a:moveTo>
                <a:lnTo>
                  <a:pt x="635063" y="53835"/>
                </a:lnTo>
                <a:lnTo>
                  <a:pt x="634809" y="55880"/>
                </a:lnTo>
                <a:lnTo>
                  <a:pt x="634136" y="54635"/>
                </a:lnTo>
                <a:lnTo>
                  <a:pt x="634212" y="55880"/>
                </a:lnTo>
                <a:lnTo>
                  <a:pt x="635558" y="56476"/>
                </a:lnTo>
                <a:lnTo>
                  <a:pt x="635571" y="55880"/>
                </a:lnTo>
                <a:lnTo>
                  <a:pt x="635635" y="53340"/>
                </a:lnTo>
                <a:close/>
              </a:path>
              <a:path extrusionOk="0" h="132079" w="765175">
                <a:moveTo>
                  <a:pt x="639876" y="58420"/>
                </a:moveTo>
                <a:lnTo>
                  <a:pt x="635558" y="56476"/>
                </a:lnTo>
                <a:lnTo>
                  <a:pt x="635482" y="59690"/>
                </a:lnTo>
                <a:lnTo>
                  <a:pt x="639876" y="58420"/>
                </a:lnTo>
                <a:close/>
              </a:path>
              <a:path extrusionOk="0" h="132079" w="765175">
                <a:moveTo>
                  <a:pt x="668642" y="77470"/>
                </a:moveTo>
                <a:lnTo>
                  <a:pt x="666788" y="79514"/>
                </a:lnTo>
                <a:lnTo>
                  <a:pt x="667334" y="80010"/>
                </a:lnTo>
                <a:lnTo>
                  <a:pt x="668642" y="77470"/>
                </a:lnTo>
                <a:close/>
              </a:path>
              <a:path extrusionOk="0" h="132079" w="765175">
                <a:moveTo>
                  <a:pt x="674801" y="84086"/>
                </a:moveTo>
                <a:lnTo>
                  <a:pt x="673989" y="82550"/>
                </a:lnTo>
                <a:lnTo>
                  <a:pt x="672795" y="83820"/>
                </a:lnTo>
                <a:lnTo>
                  <a:pt x="674801" y="84086"/>
                </a:lnTo>
                <a:close/>
              </a:path>
              <a:path extrusionOk="0" h="132079" w="765175">
                <a:moveTo>
                  <a:pt x="675398" y="77774"/>
                </a:moveTo>
                <a:lnTo>
                  <a:pt x="673150" y="78740"/>
                </a:lnTo>
                <a:lnTo>
                  <a:pt x="672198" y="80010"/>
                </a:lnTo>
                <a:lnTo>
                  <a:pt x="672795" y="83820"/>
                </a:lnTo>
                <a:lnTo>
                  <a:pt x="675398" y="77774"/>
                </a:lnTo>
                <a:close/>
              </a:path>
              <a:path extrusionOk="0" h="132079" w="765175">
                <a:moveTo>
                  <a:pt x="675551" y="84188"/>
                </a:moveTo>
                <a:lnTo>
                  <a:pt x="674801" y="84086"/>
                </a:lnTo>
                <a:lnTo>
                  <a:pt x="675335" y="85090"/>
                </a:lnTo>
                <a:lnTo>
                  <a:pt x="675551" y="84188"/>
                </a:lnTo>
                <a:close/>
              </a:path>
              <a:path extrusionOk="0" h="132079" w="765175">
                <a:moveTo>
                  <a:pt x="675551" y="77711"/>
                </a:moveTo>
                <a:lnTo>
                  <a:pt x="675525" y="77470"/>
                </a:lnTo>
                <a:lnTo>
                  <a:pt x="675398" y="77774"/>
                </a:lnTo>
                <a:lnTo>
                  <a:pt x="675551" y="77711"/>
                </a:lnTo>
                <a:close/>
              </a:path>
              <a:path extrusionOk="0" h="132079" w="765175">
                <a:moveTo>
                  <a:pt x="692480" y="30988"/>
                </a:moveTo>
                <a:lnTo>
                  <a:pt x="691680" y="31635"/>
                </a:lnTo>
                <a:lnTo>
                  <a:pt x="692086" y="31750"/>
                </a:lnTo>
                <a:lnTo>
                  <a:pt x="692480" y="30988"/>
                </a:lnTo>
                <a:close/>
              </a:path>
              <a:path extrusionOk="0" h="132079" w="765175">
                <a:moveTo>
                  <a:pt x="693597" y="87630"/>
                </a:moveTo>
                <a:lnTo>
                  <a:pt x="693013" y="87020"/>
                </a:lnTo>
                <a:lnTo>
                  <a:pt x="693000" y="87630"/>
                </a:lnTo>
                <a:lnTo>
                  <a:pt x="693356" y="88125"/>
                </a:lnTo>
                <a:lnTo>
                  <a:pt x="693597" y="87630"/>
                </a:lnTo>
                <a:close/>
              </a:path>
              <a:path extrusionOk="0" h="132079" w="765175">
                <a:moveTo>
                  <a:pt x="693902" y="88900"/>
                </a:moveTo>
                <a:lnTo>
                  <a:pt x="693356" y="88125"/>
                </a:lnTo>
                <a:lnTo>
                  <a:pt x="692365" y="90170"/>
                </a:lnTo>
                <a:lnTo>
                  <a:pt x="693902" y="88900"/>
                </a:lnTo>
                <a:close/>
              </a:path>
              <a:path extrusionOk="0" h="132079" w="765175">
                <a:moveTo>
                  <a:pt x="694817" y="24803"/>
                </a:moveTo>
                <a:lnTo>
                  <a:pt x="694626" y="25400"/>
                </a:lnTo>
                <a:lnTo>
                  <a:pt x="694766" y="25400"/>
                </a:lnTo>
                <a:lnTo>
                  <a:pt x="694817" y="24803"/>
                </a:lnTo>
                <a:close/>
              </a:path>
              <a:path extrusionOk="0" h="132079" w="765175">
                <a:moveTo>
                  <a:pt x="696252" y="25400"/>
                </a:moveTo>
                <a:lnTo>
                  <a:pt x="694766" y="25400"/>
                </a:lnTo>
                <a:lnTo>
                  <a:pt x="694664" y="26670"/>
                </a:lnTo>
                <a:lnTo>
                  <a:pt x="692480" y="30988"/>
                </a:lnTo>
                <a:lnTo>
                  <a:pt x="694664" y="29210"/>
                </a:lnTo>
                <a:lnTo>
                  <a:pt x="694499" y="30480"/>
                </a:lnTo>
                <a:lnTo>
                  <a:pt x="694944" y="29210"/>
                </a:lnTo>
                <a:lnTo>
                  <a:pt x="696252" y="25400"/>
                </a:lnTo>
                <a:close/>
              </a:path>
              <a:path extrusionOk="0" h="132079" w="765175">
                <a:moveTo>
                  <a:pt x="699312" y="16802"/>
                </a:moveTo>
                <a:lnTo>
                  <a:pt x="695413" y="17780"/>
                </a:lnTo>
                <a:lnTo>
                  <a:pt x="694817" y="24803"/>
                </a:lnTo>
                <a:lnTo>
                  <a:pt x="695883" y="21590"/>
                </a:lnTo>
                <a:lnTo>
                  <a:pt x="699312" y="16802"/>
                </a:lnTo>
                <a:close/>
              </a:path>
              <a:path extrusionOk="0" h="132079" w="765175">
                <a:moveTo>
                  <a:pt x="700519" y="16510"/>
                </a:moveTo>
                <a:lnTo>
                  <a:pt x="699528" y="16510"/>
                </a:lnTo>
                <a:lnTo>
                  <a:pt x="699312" y="16802"/>
                </a:lnTo>
                <a:lnTo>
                  <a:pt x="700519" y="16510"/>
                </a:lnTo>
                <a:close/>
              </a:path>
              <a:path extrusionOk="0" h="132079" w="765175">
                <a:moveTo>
                  <a:pt x="725716" y="27940"/>
                </a:moveTo>
                <a:lnTo>
                  <a:pt x="722033" y="29210"/>
                </a:lnTo>
                <a:lnTo>
                  <a:pt x="721677" y="25400"/>
                </a:lnTo>
                <a:lnTo>
                  <a:pt x="720483" y="26670"/>
                </a:lnTo>
                <a:lnTo>
                  <a:pt x="722147" y="31750"/>
                </a:lnTo>
                <a:lnTo>
                  <a:pt x="722985" y="31750"/>
                </a:lnTo>
                <a:lnTo>
                  <a:pt x="723138" y="31750"/>
                </a:lnTo>
                <a:lnTo>
                  <a:pt x="724852" y="29210"/>
                </a:lnTo>
                <a:lnTo>
                  <a:pt x="725716" y="27940"/>
                </a:lnTo>
                <a:close/>
              </a:path>
              <a:path extrusionOk="0" h="132079" w="765175">
                <a:moveTo>
                  <a:pt x="727062" y="40182"/>
                </a:moveTo>
                <a:lnTo>
                  <a:pt x="725157" y="40640"/>
                </a:lnTo>
                <a:lnTo>
                  <a:pt x="725081" y="41440"/>
                </a:lnTo>
                <a:lnTo>
                  <a:pt x="726313" y="41910"/>
                </a:lnTo>
                <a:lnTo>
                  <a:pt x="727062" y="40182"/>
                </a:lnTo>
                <a:close/>
              </a:path>
              <a:path extrusionOk="0" h="132079" w="765175">
                <a:moveTo>
                  <a:pt x="728611" y="38100"/>
                </a:moveTo>
                <a:lnTo>
                  <a:pt x="728433" y="34175"/>
                </a:lnTo>
                <a:lnTo>
                  <a:pt x="724573" y="35560"/>
                </a:lnTo>
                <a:lnTo>
                  <a:pt x="728611" y="38100"/>
                </a:lnTo>
                <a:close/>
              </a:path>
              <a:path extrusionOk="0" h="132079" w="765175">
                <a:moveTo>
                  <a:pt x="731659" y="33020"/>
                </a:moveTo>
                <a:lnTo>
                  <a:pt x="728357" y="32219"/>
                </a:lnTo>
                <a:lnTo>
                  <a:pt x="728433" y="34175"/>
                </a:lnTo>
                <a:lnTo>
                  <a:pt x="731659" y="33020"/>
                </a:lnTo>
                <a:close/>
              </a:path>
              <a:path extrusionOk="0" h="132079" w="765175">
                <a:moveTo>
                  <a:pt x="733640" y="36830"/>
                </a:moveTo>
                <a:lnTo>
                  <a:pt x="733247" y="36017"/>
                </a:lnTo>
                <a:lnTo>
                  <a:pt x="732612" y="36830"/>
                </a:lnTo>
                <a:lnTo>
                  <a:pt x="732764" y="37185"/>
                </a:lnTo>
                <a:lnTo>
                  <a:pt x="733640" y="36830"/>
                </a:lnTo>
                <a:close/>
              </a:path>
              <a:path extrusionOk="0" h="132079" w="765175">
                <a:moveTo>
                  <a:pt x="733742" y="39370"/>
                </a:moveTo>
                <a:lnTo>
                  <a:pt x="732764" y="37185"/>
                </a:lnTo>
                <a:lnTo>
                  <a:pt x="727417" y="39370"/>
                </a:lnTo>
                <a:lnTo>
                  <a:pt x="730465" y="39370"/>
                </a:lnTo>
                <a:lnTo>
                  <a:pt x="733742" y="39370"/>
                </a:lnTo>
                <a:close/>
              </a:path>
              <a:path extrusionOk="0" h="132079" w="765175">
                <a:moveTo>
                  <a:pt x="734187" y="67525"/>
                </a:moveTo>
                <a:lnTo>
                  <a:pt x="731100" y="68580"/>
                </a:lnTo>
                <a:lnTo>
                  <a:pt x="731431" y="69418"/>
                </a:lnTo>
                <a:lnTo>
                  <a:pt x="734187" y="67525"/>
                </a:lnTo>
                <a:close/>
              </a:path>
              <a:path extrusionOk="0" h="132079" w="765175">
                <a:moveTo>
                  <a:pt x="734314" y="40640"/>
                </a:moveTo>
                <a:lnTo>
                  <a:pt x="734110" y="40182"/>
                </a:lnTo>
                <a:lnTo>
                  <a:pt x="732917" y="40182"/>
                </a:lnTo>
                <a:lnTo>
                  <a:pt x="734314" y="40640"/>
                </a:lnTo>
                <a:close/>
              </a:path>
              <a:path extrusionOk="0" h="132079" w="765175">
                <a:moveTo>
                  <a:pt x="734783" y="41516"/>
                </a:moveTo>
                <a:lnTo>
                  <a:pt x="734314" y="41287"/>
                </a:lnTo>
                <a:lnTo>
                  <a:pt x="734669" y="42100"/>
                </a:lnTo>
                <a:lnTo>
                  <a:pt x="734783" y="41516"/>
                </a:lnTo>
                <a:close/>
              </a:path>
              <a:path extrusionOk="0" h="132079" w="765175">
                <a:moveTo>
                  <a:pt x="735901" y="40767"/>
                </a:moveTo>
                <a:lnTo>
                  <a:pt x="735063" y="40843"/>
                </a:lnTo>
                <a:lnTo>
                  <a:pt x="734783" y="41516"/>
                </a:lnTo>
                <a:lnTo>
                  <a:pt x="735101" y="41681"/>
                </a:lnTo>
                <a:lnTo>
                  <a:pt x="735380" y="41757"/>
                </a:lnTo>
                <a:lnTo>
                  <a:pt x="735660" y="41910"/>
                </a:lnTo>
                <a:lnTo>
                  <a:pt x="735901" y="40767"/>
                </a:lnTo>
                <a:close/>
              </a:path>
              <a:path extrusionOk="0" h="132079" w="765175">
                <a:moveTo>
                  <a:pt x="736612" y="79514"/>
                </a:moveTo>
                <a:lnTo>
                  <a:pt x="735939" y="80035"/>
                </a:lnTo>
                <a:lnTo>
                  <a:pt x="736371" y="80073"/>
                </a:lnTo>
                <a:lnTo>
                  <a:pt x="736612" y="79514"/>
                </a:lnTo>
                <a:close/>
              </a:path>
              <a:path extrusionOk="0" h="132079" w="765175">
                <a:moveTo>
                  <a:pt x="737920" y="76200"/>
                </a:moveTo>
                <a:lnTo>
                  <a:pt x="737476" y="73977"/>
                </a:lnTo>
                <a:lnTo>
                  <a:pt x="736523" y="76200"/>
                </a:lnTo>
                <a:lnTo>
                  <a:pt x="737920" y="76200"/>
                </a:lnTo>
                <a:close/>
              </a:path>
              <a:path extrusionOk="0" h="132079" w="765175">
                <a:moveTo>
                  <a:pt x="738708" y="71120"/>
                </a:moveTo>
                <a:lnTo>
                  <a:pt x="736130" y="67310"/>
                </a:lnTo>
                <a:lnTo>
                  <a:pt x="737476" y="73977"/>
                </a:lnTo>
                <a:lnTo>
                  <a:pt x="738708" y="71120"/>
                </a:lnTo>
                <a:close/>
              </a:path>
              <a:path extrusionOk="0" h="132079" w="765175">
                <a:moveTo>
                  <a:pt x="738987" y="27940"/>
                </a:moveTo>
                <a:lnTo>
                  <a:pt x="738962" y="27127"/>
                </a:lnTo>
                <a:lnTo>
                  <a:pt x="738365" y="27724"/>
                </a:lnTo>
                <a:lnTo>
                  <a:pt x="738987" y="27940"/>
                </a:lnTo>
                <a:close/>
              </a:path>
              <a:path extrusionOk="0" h="132079" w="765175">
                <a:moveTo>
                  <a:pt x="739584" y="82550"/>
                </a:moveTo>
                <a:lnTo>
                  <a:pt x="737120" y="86360"/>
                </a:lnTo>
                <a:lnTo>
                  <a:pt x="735698" y="81280"/>
                </a:lnTo>
                <a:lnTo>
                  <a:pt x="734872" y="80010"/>
                </a:lnTo>
                <a:lnTo>
                  <a:pt x="735774" y="80010"/>
                </a:lnTo>
                <a:lnTo>
                  <a:pt x="735622" y="78740"/>
                </a:lnTo>
                <a:lnTo>
                  <a:pt x="735418" y="78740"/>
                </a:lnTo>
                <a:lnTo>
                  <a:pt x="736523" y="76200"/>
                </a:lnTo>
                <a:lnTo>
                  <a:pt x="734072" y="76200"/>
                </a:lnTo>
                <a:lnTo>
                  <a:pt x="732091" y="71120"/>
                </a:lnTo>
                <a:lnTo>
                  <a:pt x="731431" y="69418"/>
                </a:lnTo>
                <a:lnTo>
                  <a:pt x="728967" y="71120"/>
                </a:lnTo>
                <a:lnTo>
                  <a:pt x="728891" y="67310"/>
                </a:lnTo>
                <a:lnTo>
                  <a:pt x="730592" y="66040"/>
                </a:lnTo>
                <a:lnTo>
                  <a:pt x="724090" y="66040"/>
                </a:lnTo>
                <a:lnTo>
                  <a:pt x="723303" y="60960"/>
                </a:lnTo>
                <a:lnTo>
                  <a:pt x="716330" y="59690"/>
                </a:lnTo>
                <a:lnTo>
                  <a:pt x="716800" y="60960"/>
                </a:lnTo>
                <a:lnTo>
                  <a:pt x="717791" y="68580"/>
                </a:lnTo>
                <a:lnTo>
                  <a:pt x="714590" y="69850"/>
                </a:lnTo>
                <a:lnTo>
                  <a:pt x="712254" y="72390"/>
                </a:lnTo>
                <a:lnTo>
                  <a:pt x="712203" y="67310"/>
                </a:lnTo>
                <a:lnTo>
                  <a:pt x="710387" y="67310"/>
                </a:lnTo>
                <a:lnTo>
                  <a:pt x="711530" y="66040"/>
                </a:lnTo>
                <a:lnTo>
                  <a:pt x="712152" y="63500"/>
                </a:lnTo>
                <a:lnTo>
                  <a:pt x="712762" y="60960"/>
                </a:lnTo>
                <a:lnTo>
                  <a:pt x="714108" y="64770"/>
                </a:lnTo>
                <a:lnTo>
                  <a:pt x="714209" y="60960"/>
                </a:lnTo>
                <a:lnTo>
                  <a:pt x="714273" y="58420"/>
                </a:lnTo>
                <a:lnTo>
                  <a:pt x="718731" y="53340"/>
                </a:lnTo>
                <a:lnTo>
                  <a:pt x="719848" y="52070"/>
                </a:lnTo>
                <a:lnTo>
                  <a:pt x="717359" y="46990"/>
                </a:lnTo>
                <a:lnTo>
                  <a:pt x="724611" y="45720"/>
                </a:lnTo>
                <a:lnTo>
                  <a:pt x="725017" y="41910"/>
                </a:lnTo>
                <a:lnTo>
                  <a:pt x="725081" y="41440"/>
                </a:lnTo>
                <a:lnTo>
                  <a:pt x="722985" y="40640"/>
                </a:lnTo>
                <a:lnTo>
                  <a:pt x="722985" y="36830"/>
                </a:lnTo>
                <a:lnTo>
                  <a:pt x="722985" y="31750"/>
                </a:lnTo>
                <a:lnTo>
                  <a:pt x="721131" y="33832"/>
                </a:lnTo>
                <a:lnTo>
                  <a:pt x="718858" y="31750"/>
                </a:lnTo>
                <a:lnTo>
                  <a:pt x="722147" y="31750"/>
                </a:lnTo>
                <a:lnTo>
                  <a:pt x="719023" y="30480"/>
                </a:lnTo>
                <a:lnTo>
                  <a:pt x="719175" y="29210"/>
                </a:lnTo>
                <a:lnTo>
                  <a:pt x="713752" y="35560"/>
                </a:lnTo>
                <a:lnTo>
                  <a:pt x="709079" y="31750"/>
                </a:lnTo>
                <a:lnTo>
                  <a:pt x="702627" y="41910"/>
                </a:lnTo>
                <a:lnTo>
                  <a:pt x="699617" y="34290"/>
                </a:lnTo>
                <a:lnTo>
                  <a:pt x="700125" y="40640"/>
                </a:lnTo>
                <a:lnTo>
                  <a:pt x="692797" y="40640"/>
                </a:lnTo>
                <a:lnTo>
                  <a:pt x="690626" y="41910"/>
                </a:lnTo>
                <a:lnTo>
                  <a:pt x="691261" y="39370"/>
                </a:lnTo>
                <a:lnTo>
                  <a:pt x="693280" y="38100"/>
                </a:lnTo>
                <a:lnTo>
                  <a:pt x="695452" y="36830"/>
                </a:lnTo>
                <a:lnTo>
                  <a:pt x="690105" y="36830"/>
                </a:lnTo>
                <a:lnTo>
                  <a:pt x="685152" y="39370"/>
                </a:lnTo>
                <a:lnTo>
                  <a:pt x="681355" y="44450"/>
                </a:lnTo>
                <a:lnTo>
                  <a:pt x="683806" y="48260"/>
                </a:lnTo>
                <a:lnTo>
                  <a:pt x="684199" y="48260"/>
                </a:lnTo>
                <a:lnTo>
                  <a:pt x="686625" y="50800"/>
                </a:lnTo>
                <a:lnTo>
                  <a:pt x="684301" y="53340"/>
                </a:lnTo>
                <a:lnTo>
                  <a:pt x="682612" y="52070"/>
                </a:lnTo>
                <a:lnTo>
                  <a:pt x="680770" y="49530"/>
                </a:lnTo>
                <a:lnTo>
                  <a:pt x="677989" y="49530"/>
                </a:lnTo>
                <a:lnTo>
                  <a:pt x="678040" y="45720"/>
                </a:lnTo>
                <a:lnTo>
                  <a:pt x="678065" y="44450"/>
                </a:lnTo>
                <a:lnTo>
                  <a:pt x="679526" y="44450"/>
                </a:lnTo>
                <a:lnTo>
                  <a:pt x="679297" y="43180"/>
                </a:lnTo>
                <a:lnTo>
                  <a:pt x="678624" y="39370"/>
                </a:lnTo>
                <a:lnTo>
                  <a:pt x="676592" y="43180"/>
                </a:lnTo>
                <a:lnTo>
                  <a:pt x="673468" y="41910"/>
                </a:lnTo>
                <a:lnTo>
                  <a:pt x="671207" y="45720"/>
                </a:lnTo>
                <a:lnTo>
                  <a:pt x="670661" y="41910"/>
                </a:lnTo>
                <a:lnTo>
                  <a:pt x="670306" y="39370"/>
                </a:lnTo>
                <a:lnTo>
                  <a:pt x="671753" y="36830"/>
                </a:lnTo>
                <a:lnTo>
                  <a:pt x="672477" y="35560"/>
                </a:lnTo>
                <a:lnTo>
                  <a:pt x="677151" y="34290"/>
                </a:lnTo>
                <a:lnTo>
                  <a:pt x="680478" y="39370"/>
                </a:lnTo>
                <a:lnTo>
                  <a:pt x="683310" y="34290"/>
                </a:lnTo>
                <a:lnTo>
                  <a:pt x="684720" y="31750"/>
                </a:lnTo>
                <a:lnTo>
                  <a:pt x="687451" y="36830"/>
                </a:lnTo>
                <a:lnTo>
                  <a:pt x="685825" y="33020"/>
                </a:lnTo>
                <a:lnTo>
                  <a:pt x="689432" y="31750"/>
                </a:lnTo>
                <a:lnTo>
                  <a:pt x="691527" y="31750"/>
                </a:lnTo>
                <a:lnTo>
                  <a:pt x="691680" y="31635"/>
                </a:lnTo>
                <a:lnTo>
                  <a:pt x="687527" y="30480"/>
                </a:lnTo>
                <a:lnTo>
                  <a:pt x="686854" y="25400"/>
                </a:lnTo>
                <a:lnTo>
                  <a:pt x="686181" y="20320"/>
                </a:lnTo>
                <a:lnTo>
                  <a:pt x="682942" y="25400"/>
                </a:lnTo>
                <a:lnTo>
                  <a:pt x="682815" y="22860"/>
                </a:lnTo>
                <a:lnTo>
                  <a:pt x="680364" y="20320"/>
                </a:lnTo>
                <a:lnTo>
                  <a:pt x="682498" y="17780"/>
                </a:lnTo>
                <a:lnTo>
                  <a:pt x="685076" y="16510"/>
                </a:lnTo>
                <a:lnTo>
                  <a:pt x="686739" y="19050"/>
                </a:lnTo>
                <a:lnTo>
                  <a:pt x="687006" y="16510"/>
                </a:lnTo>
                <a:lnTo>
                  <a:pt x="687133" y="15240"/>
                </a:lnTo>
                <a:lnTo>
                  <a:pt x="684479" y="15240"/>
                </a:lnTo>
                <a:lnTo>
                  <a:pt x="685584" y="13970"/>
                </a:lnTo>
                <a:lnTo>
                  <a:pt x="681507" y="13970"/>
                </a:lnTo>
                <a:lnTo>
                  <a:pt x="680516" y="19050"/>
                </a:lnTo>
                <a:lnTo>
                  <a:pt x="677316" y="24130"/>
                </a:lnTo>
                <a:lnTo>
                  <a:pt x="674255" y="27940"/>
                </a:lnTo>
                <a:lnTo>
                  <a:pt x="671131" y="30480"/>
                </a:lnTo>
                <a:lnTo>
                  <a:pt x="667245" y="29210"/>
                </a:lnTo>
                <a:lnTo>
                  <a:pt x="664870" y="27940"/>
                </a:lnTo>
                <a:lnTo>
                  <a:pt x="667918" y="27940"/>
                </a:lnTo>
                <a:lnTo>
                  <a:pt x="669531" y="25400"/>
                </a:lnTo>
                <a:lnTo>
                  <a:pt x="670331" y="24130"/>
                </a:lnTo>
                <a:lnTo>
                  <a:pt x="671131" y="22860"/>
                </a:lnTo>
                <a:lnTo>
                  <a:pt x="670496" y="19050"/>
                </a:lnTo>
                <a:lnTo>
                  <a:pt x="668553" y="24130"/>
                </a:lnTo>
                <a:lnTo>
                  <a:pt x="667461" y="21590"/>
                </a:lnTo>
                <a:lnTo>
                  <a:pt x="665353" y="16751"/>
                </a:lnTo>
                <a:lnTo>
                  <a:pt x="665353" y="21590"/>
                </a:lnTo>
                <a:lnTo>
                  <a:pt x="655878" y="21590"/>
                </a:lnTo>
                <a:lnTo>
                  <a:pt x="655726" y="16510"/>
                </a:lnTo>
                <a:lnTo>
                  <a:pt x="655688" y="15240"/>
                </a:lnTo>
                <a:lnTo>
                  <a:pt x="659130" y="13970"/>
                </a:lnTo>
                <a:lnTo>
                  <a:pt x="662254" y="16510"/>
                </a:lnTo>
                <a:lnTo>
                  <a:pt x="664832" y="16510"/>
                </a:lnTo>
                <a:lnTo>
                  <a:pt x="665353" y="21590"/>
                </a:lnTo>
                <a:lnTo>
                  <a:pt x="665353" y="16751"/>
                </a:lnTo>
                <a:lnTo>
                  <a:pt x="665276" y="16573"/>
                </a:lnTo>
                <a:lnTo>
                  <a:pt x="665429" y="16586"/>
                </a:lnTo>
                <a:lnTo>
                  <a:pt x="665708" y="16459"/>
                </a:lnTo>
                <a:lnTo>
                  <a:pt x="665988" y="16065"/>
                </a:lnTo>
                <a:lnTo>
                  <a:pt x="665708" y="16306"/>
                </a:lnTo>
                <a:lnTo>
                  <a:pt x="665264" y="16510"/>
                </a:lnTo>
                <a:lnTo>
                  <a:pt x="664718" y="15240"/>
                </a:lnTo>
                <a:lnTo>
                  <a:pt x="664781" y="15913"/>
                </a:lnTo>
                <a:lnTo>
                  <a:pt x="664362" y="15240"/>
                </a:lnTo>
                <a:lnTo>
                  <a:pt x="663651" y="13970"/>
                </a:lnTo>
                <a:lnTo>
                  <a:pt x="664159" y="12700"/>
                </a:lnTo>
                <a:lnTo>
                  <a:pt x="668324" y="13970"/>
                </a:lnTo>
                <a:lnTo>
                  <a:pt x="667296" y="12700"/>
                </a:lnTo>
                <a:lnTo>
                  <a:pt x="666254" y="11430"/>
                </a:lnTo>
                <a:lnTo>
                  <a:pt x="665226" y="10160"/>
                </a:lnTo>
                <a:lnTo>
                  <a:pt x="665937" y="8890"/>
                </a:lnTo>
                <a:lnTo>
                  <a:pt x="661860" y="8890"/>
                </a:lnTo>
                <a:lnTo>
                  <a:pt x="662571" y="10160"/>
                </a:lnTo>
                <a:lnTo>
                  <a:pt x="662178" y="11430"/>
                </a:lnTo>
                <a:lnTo>
                  <a:pt x="661187" y="11430"/>
                </a:lnTo>
                <a:lnTo>
                  <a:pt x="659917" y="10160"/>
                </a:lnTo>
                <a:lnTo>
                  <a:pt x="658888" y="11430"/>
                </a:lnTo>
                <a:lnTo>
                  <a:pt x="658939" y="7620"/>
                </a:lnTo>
                <a:lnTo>
                  <a:pt x="658977" y="5080"/>
                </a:lnTo>
                <a:lnTo>
                  <a:pt x="655840" y="7620"/>
                </a:lnTo>
                <a:lnTo>
                  <a:pt x="653034" y="3810"/>
                </a:lnTo>
                <a:lnTo>
                  <a:pt x="650214" y="0"/>
                </a:lnTo>
                <a:lnTo>
                  <a:pt x="644664" y="3708"/>
                </a:lnTo>
                <a:lnTo>
                  <a:pt x="640626" y="2540"/>
                </a:lnTo>
                <a:lnTo>
                  <a:pt x="639914" y="12700"/>
                </a:lnTo>
                <a:lnTo>
                  <a:pt x="635088" y="13970"/>
                </a:lnTo>
                <a:lnTo>
                  <a:pt x="636511" y="11430"/>
                </a:lnTo>
                <a:lnTo>
                  <a:pt x="635952" y="8890"/>
                </a:lnTo>
                <a:lnTo>
                  <a:pt x="635800" y="6350"/>
                </a:lnTo>
                <a:lnTo>
                  <a:pt x="633425" y="8763"/>
                </a:lnTo>
                <a:lnTo>
                  <a:pt x="633425" y="53340"/>
                </a:lnTo>
                <a:lnTo>
                  <a:pt x="629615" y="53340"/>
                </a:lnTo>
                <a:lnTo>
                  <a:pt x="629462" y="49530"/>
                </a:lnTo>
                <a:lnTo>
                  <a:pt x="629297" y="45720"/>
                </a:lnTo>
                <a:lnTo>
                  <a:pt x="633425" y="53340"/>
                </a:lnTo>
                <a:lnTo>
                  <a:pt x="633425" y="8763"/>
                </a:lnTo>
                <a:lnTo>
                  <a:pt x="633298" y="8890"/>
                </a:lnTo>
                <a:lnTo>
                  <a:pt x="632155" y="5080"/>
                </a:lnTo>
                <a:lnTo>
                  <a:pt x="629780" y="2540"/>
                </a:lnTo>
                <a:lnTo>
                  <a:pt x="632472" y="6350"/>
                </a:lnTo>
                <a:lnTo>
                  <a:pt x="629704" y="7835"/>
                </a:lnTo>
                <a:lnTo>
                  <a:pt x="629704" y="11430"/>
                </a:lnTo>
                <a:lnTo>
                  <a:pt x="629704" y="16510"/>
                </a:lnTo>
                <a:lnTo>
                  <a:pt x="624751" y="16510"/>
                </a:lnTo>
                <a:lnTo>
                  <a:pt x="622211" y="15240"/>
                </a:lnTo>
                <a:lnTo>
                  <a:pt x="620864" y="8890"/>
                </a:lnTo>
                <a:lnTo>
                  <a:pt x="629564" y="11264"/>
                </a:lnTo>
                <a:lnTo>
                  <a:pt x="629704" y="11430"/>
                </a:lnTo>
                <a:lnTo>
                  <a:pt x="629704" y="7835"/>
                </a:lnTo>
                <a:lnTo>
                  <a:pt x="628713" y="8356"/>
                </a:lnTo>
                <a:lnTo>
                  <a:pt x="626567" y="3810"/>
                </a:lnTo>
                <a:lnTo>
                  <a:pt x="624039" y="3810"/>
                </a:lnTo>
                <a:lnTo>
                  <a:pt x="623316" y="7620"/>
                </a:lnTo>
                <a:lnTo>
                  <a:pt x="625068" y="8890"/>
                </a:lnTo>
                <a:lnTo>
                  <a:pt x="621893" y="7620"/>
                </a:lnTo>
                <a:lnTo>
                  <a:pt x="617105" y="7620"/>
                </a:lnTo>
                <a:lnTo>
                  <a:pt x="614921" y="2540"/>
                </a:lnTo>
                <a:lnTo>
                  <a:pt x="610997" y="7620"/>
                </a:lnTo>
                <a:lnTo>
                  <a:pt x="610273" y="6350"/>
                </a:lnTo>
                <a:lnTo>
                  <a:pt x="609536" y="5080"/>
                </a:lnTo>
                <a:lnTo>
                  <a:pt x="606958" y="12700"/>
                </a:lnTo>
                <a:lnTo>
                  <a:pt x="609015" y="11430"/>
                </a:lnTo>
                <a:lnTo>
                  <a:pt x="609257" y="6350"/>
                </a:lnTo>
                <a:lnTo>
                  <a:pt x="611720" y="10160"/>
                </a:lnTo>
                <a:lnTo>
                  <a:pt x="608825" y="15240"/>
                </a:lnTo>
                <a:lnTo>
                  <a:pt x="605142" y="15240"/>
                </a:lnTo>
                <a:lnTo>
                  <a:pt x="604431" y="13970"/>
                </a:lnTo>
                <a:lnTo>
                  <a:pt x="602322" y="10160"/>
                </a:lnTo>
                <a:lnTo>
                  <a:pt x="599795" y="10160"/>
                </a:lnTo>
                <a:lnTo>
                  <a:pt x="602526" y="7620"/>
                </a:lnTo>
                <a:lnTo>
                  <a:pt x="602361" y="8890"/>
                </a:lnTo>
                <a:lnTo>
                  <a:pt x="603186" y="6921"/>
                </a:lnTo>
                <a:lnTo>
                  <a:pt x="603097" y="6350"/>
                </a:lnTo>
                <a:lnTo>
                  <a:pt x="602208" y="3810"/>
                </a:lnTo>
                <a:lnTo>
                  <a:pt x="598957" y="7620"/>
                </a:lnTo>
                <a:lnTo>
                  <a:pt x="599122" y="6350"/>
                </a:lnTo>
                <a:lnTo>
                  <a:pt x="595185" y="6350"/>
                </a:lnTo>
                <a:lnTo>
                  <a:pt x="591756" y="5080"/>
                </a:lnTo>
                <a:lnTo>
                  <a:pt x="588708" y="3810"/>
                </a:lnTo>
                <a:lnTo>
                  <a:pt x="585889" y="7620"/>
                </a:lnTo>
                <a:lnTo>
                  <a:pt x="586879" y="7620"/>
                </a:lnTo>
                <a:lnTo>
                  <a:pt x="588860" y="11430"/>
                </a:lnTo>
                <a:lnTo>
                  <a:pt x="588187" y="13970"/>
                </a:lnTo>
                <a:lnTo>
                  <a:pt x="587578" y="12700"/>
                </a:lnTo>
                <a:lnTo>
                  <a:pt x="586955" y="11430"/>
                </a:lnTo>
                <a:lnTo>
                  <a:pt x="583514" y="12700"/>
                </a:lnTo>
                <a:lnTo>
                  <a:pt x="583704" y="8890"/>
                </a:lnTo>
                <a:lnTo>
                  <a:pt x="584860" y="7620"/>
                </a:lnTo>
                <a:lnTo>
                  <a:pt x="579793" y="6350"/>
                </a:lnTo>
                <a:lnTo>
                  <a:pt x="578637" y="7620"/>
                </a:lnTo>
                <a:lnTo>
                  <a:pt x="577684" y="11430"/>
                </a:lnTo>
                <a:lnTo>
                  <a:pt x="578561" y="13970"/>
                </a:lnTo>
                <a:lnTo>
                  <a:pt x="576262" y="16510"/>
                </a:lnTo>
                <a:lnTo>
                  <a:pt x="570712" y="13970"/>
                </a:lnTo>
                <a:lnTo>
                  <a:pt x="572300" y="12700"/>
                </a:lnTo>
                <a:lnTo>
                  <a:pt x="577049" y="8890"/>
                </a:lnTo>
                <a:lnTo>
                  <a:pt x="578637" y="7620"/>
                </a:lnTo>
                <a:lnTo>
                  <a:pt x="574878" y="5080"/>
                </a:lnTo>
                <a:lnTo>
                  <a:pt x="569607" y="8890"/>
                </a:lnTo>
                <a:lnTo>
                  <a:pt x="568502" y="5080"/>
                </a:lnTo>
                <a:lnTo>
                  <a:pt x="562978" y="5080"/>
                </a:lnTo>
                <a:lnTo>
                  <a:pt x="557720" y="7620"/>
                </a:lnTo>
                <a:lnTo>
                  <a:pt x="552348" y="11430"/>
                </a:lnTo>
                <a:lnTo>
                  <a:pt x="546519" y="12700"/>
                </a:lnTo>
                <a:lnTo>
                  <a:pt x="546392" y="6350"/>
                </a:lnTo>
                <a:lnTo>
                  <a:pt x="547928" y="6019"/>
                </a:lnTo>
                <a:lnTo>
                  <a:pt x="544817" y="2540"/>
                </a:lnTo>
                <a:lnTo>
                  <a:pt x="541604" y="1270"/>
                </a:lnTo>
                <a:lnTo>
                  <a:pt x="539191" y="6350"/>
                </a:lnTo>
                <a:lnTo>
                  <a:pt x="539661" y="10160"/>
                </a:lnTo>
                <a:lnTo>
                  <a:pt x="535736" y="11430"/>
                </a:lnTo>
                <a:lnTo>
                  <a:pt x="536752" y="6921"/>
                </a:lnTo>
                <a:lnTo>
                  <a:pt x="536752" y="6019"/>
                </a:lnTo>
                <a:lnTo>
                  <a:pt x="536371" y="5080"/>
                </a:lnTo>
                <a:lnTo>
                  <a:pt x="535101" y="11430"/>
                </a:lnTo>
                <a:lnTo>
                  <a:pt x="532625" y="10160"/>
                </a:lnTo>
                <a:lnTo>
                  <a:pt x="530148" y="8890"/>
                </a:lnTo>
                <a:lnTo>
                  <a:pt x="527024" y="10160"/>
                </a:lnTo>
                <a:lnTo>
                  <a:pt x="526872" y="7620"/>
                </a:lnTo>
                <a:lnTo>
                  <a:pt x="521919" y="11430"/>
                </a:lnTo>
                <a:lnTo>
                  <a:pt x="523189" y="11430"/>
                </a:lnTo>
                <a:lnTo>
                  <a:pt x="522071" y="15240"/>
                </a:lnTo>
                <a:lnTo>
                  <a:pt x="522071" y="17780"/>
                </a:lnTo>
                <a:lnTo>
                  <a:pt x="524611" y="20320"/>
                </a:lnTo>
                <a:lnTo>
                  <a:pt x="532739" y="17780"/>
                </a:lnTo>
                <a:lnTo>
                  <a:pt x="536613" y="21590"/>
                </a:lnTo>
                <a:lnTo>
                  <a:pt x="535063" y="22860"/>
                </a:lnTo>
                <a:lnTo>
                  <a:pt x="537083" y="24130"/>
                </a:lnTo>
                <a:lnTo>
                  <a:pt x="535584" y="25400"/>
                </a:lnTo>
                <a:lnTo>
                  <a:pt x="534314" y="25400"/>
                </a:lnTo>
                <a:lnTo>
                  <a:pt x="534073" y="24130"/>
                </a:lnTo>
                <a:lnTo>
                  <a:pt x="533958" y="22860"/>
                </a:lnTo>
                <a:lnTo>
                  <a:pt x="533171" y="26670"/>
                </a:lnTo>
                <a:lnTo>
                  <a:pt x="531139" y="29210"/>
                </a:lnTo>
                <a:lnTo>
                  <a:pt x="533793" y="27940"/>
                </a:lnTo>
                <a:lnTo>
                  <a:pt x="533679" y="35560"/>
                </a:lnTo>
                <a:lnTo>
                  <a:pt x="528370" y="34290"/>
                </a:lnTo>
                <a:lnTo>
                  <a:pt x="524725" y="36830"/>
                </a:lnTo>
                <a:lnTo>
                  <a:pt x="522668" y="33210"/>
                </a:lnTo>
                <a:lnTo>
                  <a:pt x="521322" y="39370"/>
                </a:lnTo>
                <a:lnTo>
                  <a:pt x="519734" y="35560"/>
                </a:lnTo>
                <a:lnTo>
                  <a:pt x="518680" y="33020"/>
                </a:lnTo>
                <a:lnTo>
                  <a:pt x="518185" y="31826"/>
                </a:lnTo>
                <a:lnTo>
                  <a:pt x="514388" y="29210"/>
                </a:lnTo>
                <a:lnTo>
                  <a:pt x="513524" y="34290"/>
                </a:lnTo>
                <a:lnTo>
                  <a:pt x="512864" y="34290"/>
                </a:lnTo>
                <a:lnTo>
                  <a:pt x="512762" y="35560"/>
                </a:lnTo>
                <a:lnTo>
                  <a:pt x="513143" y="30480"/>
                </a:lnTo>
                <a:lnTo>
                  <a:pt x="513676" y="23368"/>
                </a:lnTo>
                <a:lnTo>
                  <a:pt x="511644" y="21780"/>
                </a:lnTo>
                <a:lnTo>
                  <a:pt x="511644" y="34290"/>
                </a:lnTo>
                <a:lnTo>
                  <a:pt x="509993" y="34290"/>
                </a:lnTo>
                <a:lnTo>
                  <a:pt x="508330" y="30480"/>
                </a:lnTo>
                <a:lnTo>
                  <a:pt x="511644" y="34290"/>
                </a:lnTo>
                <a:lnTo>
                  <a:pt x="511644" y="21780"/>
                </a:lnTo>
                <a:lnTo>
                  <a:pt x="509790" y="20320"/>
                </a:lnTo>
                <a:lnTo>
                  <a:pt x="512927" y="17780"/>
                </a:lnTo>
                <a:lnTo>
                  <a:pt x="517639" y="13970"/>
                </a:lnTo>
                <a:lnTo>
                  <a:pt x="518147" y="12700"/>
                </a:lnTo>
                <a:lnTo>
                  <a:pt x="519150" y="10160"/>
                </a:lnTo>
                <a:lnTo>
                  <a:pt x="519658" y="8890"/>
                </a:lnTo>
                <a:lnTo>
                  <a:pt x="516851" y="10160"/>
                </a:lnTo>
                <a:lnTo>
                  <a:pt x="514311" y="10160"/>
                </a:lnTo>
                <a:lnTo>
                  <a:pt x="512800" y="6350"/>
                </a:lnTo>
                <a:lnTo>
                  <a:pt x="509701" y="8890"/>
                </a:lnTo>
                <a:lnTo>
                  <a:pt x="503402" y="8890"/>
                </a:lnTo>
                <a:lnTo>
                  <a:pt x="500405" y="12700"/>
                </a:lnTo>
                <a:lnTo>
                  <a:pt x="498233" y="11430"/>
                </a:lnTo>
                <a:lnTo>
                  <a:pt x="502272" y="8890"/>
                </a:lnTo>
                <a:lnTo>
                  <a:pt x="499973" y="8890"/>
                </a:lnTo>
                <a:lnTo>
                  <a:pt x="495808" y="7620"/>
                </a:lnTo>
                <a:lnTo>
                  <a:pt x="491375" y="8890"/>
                </a:lnTo>
                <a:lnTo>
                  <a:pt x="486943" y="12700"/>
                </a:lnTo>
                <a:lnTo>
                  <a:pt x="484682" y="11430"/>
                </a:lnTo>
                <a:lnTo>
                  <a:pt x="485038" y="10160"/>
                </a:lnTo>
                <a:lnTo>
                  <a:pt x="484365" y="7620"/>
                </a:lnTo>
                <a:lnTo>
                  <a:pt x="477113" y="7620"/>
                </a:lnTo>
                <a:lnTo>
                  <a:pt x="471093" y="10160"/>
                </a:lnTo>
                <a:lnTo>
                  <a:pt x="464870" y="13970"/>
                </a:lnTo>
                <a:lnTo>
                  <a:pt x="457073" y="13970"/>
                </a:lnTo>
                <a:lnTo>
                  <a:pt x="458774" y="11430"/>
                </a:lnTo>
                <a:lnTo>
                  <a:pt x="456234" y="10160"/>
                </a:lnTo>
                <a:lnTo>
                  <a:pt x="454063" y="10160"/>
                </a:lnTo>
                <a:lnTo>
                  <a:pt x="452869" y="13970"/>
                </a:lnTo>
                <a:lnTo>
                  <a:pt x="451827" y="12700"/>
                </a:lnTo>
                <a:lnTo>
                  <a:pt x="449732" y="10160"/>
                </a:lnTo>
                <a:lnTo>
                  <a:pt x="445770" y="11430"/>
                </a:lnTo>
                <a:lnTo>
                  <a:pt x="442341" y="12484"/>
                </a:lnTo>
                <a:lnTo>
                  <a:pt x="442341" y="91440"/>
                </a:lnTo>
                <a:lnTo>
                  <a:pt x="440804" y="90170"/>
                </a:lnTo>
                <a:lnTo>
                  <a:pt x="437730" y="87630"/>
                </a:lnTo>
                <a:lnTo>
                  <a:pt x="436994" y="87020"/>
                </a:lnTo>
                <a:lnTo>
                  <a:pt x="435952" y="87630"/>
                </a:lnTo>
                <a:lnTo>
                  <a:pt x="436981" y="87020"/>
                </a:lnTo>
                <a:lnTo>
                  <a:pt x="440232" y="85090"/>
                </a:lnTo>
                <a:lnTo>
                  <a:pt x="441744" y="85090"/>
                </a:lnTo>
                <a:lnTo>
                  <a:pt x="442341" y="91440"/>
                </a:lnTo>
                <a:lnTo>
                  <a:pt x="442341" y="12484"/>
                </a:lnTo>
                <a:lnTo>
                  <a:pt x="441629" y="12700"/>
                </a:lnTo>
                <a:lnTo>
                  <a:pt x="437984" y="10160"/>
                </a:lnTo>
                <a:lnTo>
                  <a:pt x="437184" y="9791"/>
                </a:lnTo>
                <a:lnTo>
                  <a:pt x="437184" y="83820"/>
                </a:lnTo>
                <a:lnTo>
                  <a:pt x="436333" y="86474"/>
                </a:lnTo>
                <a:lnTo>
                  <a:pt x="436194" y="86360"/>
                </a:lnTo>
                <a:lnTo>
                  <a:pt x="435571" y="85852"/>
                </a:lnTo>
                <a:lnTo>
                  <a:pt x="436181" y="85090"/>
                </a:lnTo>
                <a:lnTo>
                  <a:pt x="437184" y="83820"/>
                </a:lnTo>
                <a:lnTo>
                  <a:pt x="437184" y="9791"/>
                </a:lnTo>
                <a:lnTo>
                  <a:pt x="432587" y="7620"/>
                </a:lnTo>
                <a:lnTo>
                  <a:pt x="432511" y="16510"/>
                </a:lnTo>
                <a:lnTo>
                  <a:pt x="428396" y="17780"/>
                </a:lnTo>
                <a:lnTo>
                  <a:pt x="428358" y="15240"/>
                </a:lnTo>
                <a:lnTo>
                  <a:pt x="429501" y="11430"/>
                </a:lnTo>
                <a:lnTo>
                  <a:pt x="427329" y="10160"/>
                </a:lnTo>
                <a:lnTo>
                  <a:pt x="417322" y="12700"/>
                </a:lnTo>
                <a:lnTo>
                  <a:pt x="407416" y="13970"/>
                </a:lnTo>
                <a:lnTo>
                  <a:pt x="397256" y="16510"/>
                </a:lnTo>
                <a:lnTo>
                  <a:pt x="386448" y="17780"/>
                </a:lnTo>
                <a:lnTo>
                  <a:pt x="386562" y="16510"/>
                </a:lnTo>
                <a:lnTo>
                  <a:pt x="387273" y="16510"/>
                </a:lnTo>
                <a:lnTo>
                  <a:pt x="387629" y="15240"/>
                </a:lnTo>
                <a:lnTo>
                  <a:pt x="380428" y="16510"/>
                </a:lnTo>
                <a:lnTo>
                  <a:pt x="373443" y="19050"/>
                </a:lnTo>
                <a:lnTo>
                  <a:pt x="366763" y="21590"/>
                </a:lnTo>
                <a:lnTo>
                  <a:pt x="360426" y="21590"/>
                </a:lnTo>
                <a:lnTo>
                  <a:pt x="358914" y="22860"/>
                </a:lnTo>
                <a:lnTo>
                  <a:pt x="354482" y="25400"/>
                </a:lnTo>
                <a:lnTo>
                  <a:pt x="356019" y="29210"/>
                </a:lnTo>
                <a:lnTo>
                  <a:pt x="357924" y="29210"/>
                </a:lnTo>
                <a:lnTo>
                  <a:pt x="358279" y="33020"/>
                </a:lnTo>
                <a:lnTo>
                  <a:pt x="358394" y="36830"/>
                </a:lnTo>
                <a:lnTo>
                  <a:pt x="351663" y="41719"/>
                </a:lnTo>
                <a:lnTo>
                  <a:pt x="351663" y="93980"/>
                </a:lnTo>
                <a:lnTo>
                  <a:pt x="351510" y="94043"/>
                </a:lnTo>
                <a:lnTo>
                  <a:pt x="351510" y="97790"/>
                </a:lnTo>
                <a:lnTo>
                  <a:pt x="347776" y="105194"/>
                </a:lnTo>
                <a:lnTo>
                  <a:pt x="347662" y="105397"/>
                </a:lnTo>
                <a:lnTo>
                  <a:pt x="347649" y="104902"/>
                </a:lnTo>
                <a:lnTo>
                  <a:pt x="347332" y="104140"/>
                </a:lnTo>
                <a:lnTo>
                  <a:pt x="345770" y="100330"/>
                </a:lnTo>
                <a:lnTo>
                  <a:pt x="344182" y="104140"/>
                </a:lnTo>
                <a:lnTo>
                  <a:pt x="343903" y="102870"/>
                </a:lnTo>
                <a:lnTo>
                  <a:pt x="343623" y="101600"/>
                </a:lnTo>
                <a:lnTo>
                  <a:pt x="343065" y="99060"/>
                </a:lnTo>
                <a:lnTo>
                  <a:pt x="342798" y="97790"/>
                </a:lnTo>
                <a:lnTo>
                  <a:pt x="346392" y="97790"/>
                </a:lnTo>
                <a:lnTo>
                  <a:pt x="345643" y="96659"/>
                </a:lnTo>
                <a:lnTo>
                  <a:pt x="351510" y="97790"/>
                </a:lnTo>
                <a:lnTo>
                  <a:pt x="351510" y="94043"/>
                </a:lnTo>
                <a:lnTo>
                  <a:pt x="345427" y="96329"/>
                </a:lnTo>
                <a:lnTo>
                  <a:pt x="343027" y="92710"/>
                </a:lnTo>
                <a:lnTo>
                  <a:pt x="345008" y="92710"/>
                </a:lnTo>
                <a:lnTo>
                  <a:pt x="351663" y="93980"/>
                </a:lnTo>
                <a:lnTo>
                  <a:pt x="351663" y="41719"/>
                </a:lnTo>
                <a:lnTo>
                  <a:pt x="351383" y="41910"/>
                </a:lnTo>
                <a:lnTo>
                  <a:pt x="352450" y="38100"/>
                </a:lnTo>
                <a:lnTo>
                  <a:pt x="354203" y="31750"/>
                </a:lnTo>
                <a:lnTo>
                  <a:pt x="354558" y="30480"/>
                </a:lnTo>
                <a:lnTo>
                  <a:pt x="349846" y="31750"/>
                </a:lnTo>
                <a:lnTo>
                  <a:pt x="349465" y="30480"/>
                </a:lnTo>
                <a:lnTo>
                  <a:pt x="349097" y="29210"/>
                </a:lnTo>
                <a:lnTo>
                  <a:pt x="348729" y="27940"/>
                </a:lnTo>
                <a:lnTo>
                  <a:pt x="347980" y="25400"/>
                </a:lnTo>
                <a:lnTo>
                  <a:pt x="352653" y="26670"/>
                </a:lnTo>
                <a:lnTo>
                  <a:pt x="352374" y="20320"/>
                </a:lnTo>
                <a:lnTo>
                  <a:pt x="345643" y="25400"/>
                </a:lnTo>
                <a:lnTo>
                  <a:pt x="341604" y="22860"/>
                </a:lnTo>
                <a:lnTo>
                  <a:pt x="337883" y="27940"/>
                </a:lnTo>
                <a:lnTo>
                  <a:pt x="334314" y="24130"/>
                </a:lnTo>
                <a:lnTo>
                  <a:pt x="335864" y="25400"/>
                </a:lnTo>
                <a:lnTo>
                  <a:pt x="335597" y="24130"/>
                </a:lnTo>
                <a:lnTo>
                  <a:pt x="335076" y="21590"/>
                </a:lnTo>
                <a:lnTo>
                  <a:pt x="335013" y="21285"/>
                </a:lnTo>
                <a:lnTo>
                  <a:pt x="334276" y="21590"/>
                </a:lnTo>
                <a:lnTo>
                  <a:pt x="330200" y="20320"/>
                </a:lnTo>
                <a:lnTo>
                  <a:pt x="331304" y="25400"/>
                </a:lnTo>
                <a:lnTo>
                  <a:pt x="326986" y="22860"/>
                </a:lnTo>
                <a:lnTo>
                  <a:pt x="325996" y="25400"/>
                </a:lnTo>
                <a:lnTo>
                  <a:pt x="325716" y="25400"/>
                </a:lnTo>
                <a:lnTo>
                  <a:pt x="325843" y="27940"/>
                </a:lnTo>
                <a:lnTo>
                  <a:pt x="323380" y="29210"/>
                </a:lnTo>
                <a:lnTo>
                  <a:pt x="322668" y="29210"/>
                </a:lnTo>
                <a:lnTo>
                  <a:pt x="321360" y="22860"/>
                </a:lnTo>
                <a:lnTo>
                  <a:pt x="319620" y="24130"/>
                </a:lnTo>
                <a:lnTo>
                  <a:pt x="321995" y="26670"/>
                </a:lnTo>
                <a:lnTo>
                  <a:pt x="320294" y="27940"/>
                </a:lnTo>
                <a:lnTo>
                  <a:pt x="317842" y="29210"/>
                </a:lnTo>
                <a:lnTo>
                  <a:pt x="308927" y="30480"/>
                </a:lnTo>
                <a:lnTo>
                  <a:pt x="308724" y="29210"/>
                </a:lnTo>
                <a:lnTo>
                  <a:pt x="308533" y="27940"/>
                </a:lnTo>
                <a:lnTo>
                  <a:pt x="307936" y="24130"/>
                </a:lnTo>
                <a:lnTo>
                  <a:pt x="304927" y="24130"/>
                </a:lnTo>
                <a:lnTo>
                  <a:pt x="304215" y="27940"/>
                </a:lnTo>
                <a:lnTo>
                  <a:pt x="301040" y="27940"/>
                </a:lnTo>
                <a:lnTo>
                  <a:pt x="301205" y="25400"/>
                </a:lnTo>
                <a:lnTo>
                  <a:pt x="301917" y="25400"/>
                </a:lnTo>
                <a:lnTo>
                  <a:pt x="301993" y="24130"/>
                </a:lnTo>
                <a:lnTo>
                  <a:pt x="295224" y="22860"/>
                </a:lnTo>
                <a:lnTo>
                  <a:pt x="287134" y="25400"/>
                </a:lnTo>
                <a:lnTo>
                  <a:pt x="280568" y="22860"/>
                </a:lnTo>
                <a:lnTo>
                  <a:pt x="275488" y="24130"/>
                </a:lnTo>
                <a:lnTo>
                  <a:pt x="271132" y="25400"/>
                </a:lnTo>
                <a:lnTo>
                  <a:pt x="268160" y="30480"/>
                </a:lnTo>
                <a:lnTo>
                  <a:pt x="269506" y="29210"/>
                </a:lnTo>
                <a:lnTo>
                  <a:pt x="273634" y="30480"/>
                </a:lnTo>
                <a:lnTo>
                  <a:pt x="271399" y="34175"/>
                </a:lnTo>
                <a:lnTo>
                  <a:pt x="270103" y="36830"/>
                </a:lnTo>
                <a:lnTo>
                  <a:pt x="267931" y="36830"/>
                </a:lnTo>
                <a:lnTo>
                  <a:pt x="265861" y="38100"/>
                </a:lnTo>
                <a:lnTo>
                  <a:pt x="265963" y="36830"/>
                </a:lnTo>
                <a:lnTo>
                  <a:pt x="266141" y="34290"/>
                </a:lnTo>
                <a:lnTo>
                  <a:pt x="260248" y="35560"/>
                </a:lnTo>
                <a:lnTo>
                  <a:pt x="262305" y="34290"/>
                </a:lnTo>
                <a:lnTo>
                  <a:pt x="264363" y="33020"/>
                </a:lnTo>
                <a:lnTo>
                  <a:pt x="262813" y="25400"/>
                </a:lnTo>
                <a:lnTo>
                  <a:pt x="255206" y="34290"/>
                </a:lnTo>
                <a:lnTo>
                  <a:pt x="255143" y="33020"/>
                </a:lnTo>
                <a:lnTo>
                  <a:pt x="255016" y="30480"/>
                </a:lnTo>
                <a:lnTo>
                  <a:pt x="254863" y="27749"/>
                </a:lnTo>
                <a:lnTo>
                  <a:pt x="254939" y="27546"/>
                </a:lnTo>
                <a:lnTo>
                  <a:pt x="254977" y="27114"/>
                </a:lnTo>
                <a:lnTo>
                  <a:pt x="254812" y="26555"/>
                </a:lnTo>
                <a:lnTo>
                  <a:pt x="253949" y="29210"/>
                </a:lnTo>
                <a:lnTo>
                  <a:pt x="248831" y="29210"/>
                </a:lnTo>
                <a:lnTo>
                  <a:pt x="248754" y="27940"/>
                </a:lnTo>
                <a:lnTo>
                  <a:pt x="247357" y="28600"/>
                </a:lnTo>
                <a:lnTo>
                  <a:pt x="247357" y="29972"/>
                </a:lnTo>
                <a:lnTo>
                  <a:pt x="245745" y="33020"/>
                </a:lnTo>
                <a:lnTo>
                  <a:pt x="245033" y="29210"/>
                </a:lnTo>
                <a:lnTo>
                  <a:pt x="247357" y="29972"/>
                </a:lnTo>
                <a:lnTo>
                  <a:pt x="247357" y="28600"/>
                </a:lnTo>
                <a:lnTo>
                  <a:pt x="246024" y="29210"/>
                </a:lnTo>
                <a:lnTo>
                  <a:pt x="245897" y="26670"/>
                </a:lnTo>
                <a:lnTo>
                  <a:pt x="240436" y="25400"/>
                </a:lnTo>
                <a:lnTo>
                  <a:pt x="240080" y="34290"/>
                </a:lnTo>
                <a:lnTo>
                  <a:pt x="237032" y="35560"/>
                </a:lnTo>
                <a:lnTo>
                  <a:pt x="235013" y="36830"/>
                </a:lnTo>
                <a:lnTo>
                  <a:pt x="237109" y="30480"/>
                </a:lnTo>
                <a:lnTo>
                  <a:pt x="233781" y="31750"/>
                </a:lnTo>
                <a:lnTo>
                  <a:pt x="232397" y="36830"/>
                </a:lnTo>
                <a:lnTo>
                  <a:pt x="228714" y="38100"/>
                </a:lnTo>
                <a:lnTo>
                  <a:pt x="228193" y="36830"/>
                </a:lnTo>
                <a:lnTo>
                  <a:pt x="226441" y="37871"/>
                </a:lnTo>
                <a:lnTo>
                  <a:pt x="226212" y="36830"/>
                </a:lnTo>
                <a:lnTo>
                  <a:pt x="224472" y="43180"/>
                </a:lnTo>
                <a:lnTo>
                  <a:pt x="219405" y="40640"/>
                </a:lnTo>
                <a:lnTo>
                  <a:pt x="217741" y="45720"/>
                </a:lnTo>
                <a:lnTo>
                  <a:pt x="216154" y="44450"/>
                </a:lnTo>
                <a:lnTo>
                  <a:pt x="215798" y="43180"/>
                </a:lnTo>
                <a:lnTo>
                  <a:pt x="215087" y="40640"/>
                </a:lnTo>
                <a:lnTo>
                  <a:pt x="215049" y="40513"/>
                </a:lnTo>
                <a:lnTo>
                  <a:pt x="214985" y="40297"/>
                </a:lnTo>
                <a:lnTo>
                  <a:pt x="214871" y="40513"/>
                </a:lnTo>
                <a:lnTo>
                  <a:pt x="214960" y="40182"/>
                </a:lnTo>
                <a:lnTo>
                  <a:pt x="214376" y="38100"/>
                </a:lnTo>
                <a:lnTo>
                  <a:pt x="212712" y="43180"/>
                </a:lnTo>
                <a:lnTo>
                  <a:pt x="212686" y="41910"/>
                </a:lnTo>
                <a:lnTo>
                  <a:pt x="212585" y="36830"/>
                </a:lnTo>
                <a:lnTo>
                  <a:pt x="217538" y="35560"/>
                </a:lnTo>
                <a:lnTo>
                  <a:pt x="215049" y="40182"/>
                </a:lnTo>
                <a:lnTo>
                  <a:pt x="215049" y="40513"/>
                </a:lnTo>
                <a:lnTo>
                  <a:pt x="219913" y="38100"/>
                </a:lnTo>
                <a:lnTo>
                  <a:pt x="217690" y="35560"/>
                </a:lnTo>
                <a:lnTo>
                  <a:pt x="215468" y="33020"/>
                </a:lnTo>
                <a:lnTo>
                  <a:pt x="209575" y="31750"/>
                </a:lnTo>
                <a:lnTo>
                  <a:pt x="203174" y="31750"/>
                </a:lnTo>
                <a:lnTo>
                  <a:pt x="197180" y="33020"/>
                </a:lnTo>
                <a:lnTo>
                  <a:pt x="192341" y="34290"/>
                </a:lnTo>
                <a:lnTo>
                  <a:pt x="186969" y="35560"/>
                </a:lnTo>
                <a:lnTo>
                  <a:pt x="182333" y="36830"/>
                </a:lnTo>
                <a:lnTo>
                  <a:pt x="179666" y="41910"/>
                </a:lnTo>
                <a:lnTo>
                  <a:pt x="179743" y="40640"/>
                </a:lnTo>
                <a:lnTo>
                  <a:pt x="179946" y="36830"/>
                </a:lnTo>
                <a:lnTo>
                  <a:pt x="169697" y="34290"/>
                </a:lnTo>
                <a:lnTo>
                  <a:pt x="157213" y="36830"/>
                </a:lnTo>
                <a:lnTo>
                  <a:pt x="151460" y="38100"/>
                </a:lnTo>
                <a:lnTo>
                  <a:pt x="146519" y="40640"/>
                </a:lnTo>
                <a:lnTo>
                  <a:pt x="144424" y="38100"/>
                </a:lnTo>
                <a:lnTo>
                  <a:pt x="138569" y="44450"/>
                </a:lnTo>
                <a:lnTo>
                  <a:pt x="130886" y="46990"/>
                </a:lnTo>
                <a:lnTo>
                  <a:pt x="123685" y="50800"/>
                </a:lnTo>
                <a:lnTo>
                  <a:pt x="119265" y="58420"/>
                </a:lnTo>
                <a:lnTo>
                  <a:pt x="115227" y="55880"/>
                </a:lnTo>
                <a:lnTo>
                  <a:pt x="119862" y="53340"/>
                </a:lnTo>
                <a:lnTo>
                  <a:pt x="120015" y="50800"/>
                </a:lnTo>
                <a:lnTo>
                  <a:pt x="117132" y="50800"/>
                </a:lnTo>
                <a:lnTo>
                  <a:pt x="113398" y="59690"/>
                </a:lnTo>
                <a:lnTo>
                  <a:pt x="110769" y="54610"/>
                </a:lnTo>
                <a:lnTo>
                  <a:pt x="110121" y="53340"/>
                </a:lnTo>
                <a:lnTo>
                  <a:pt x="109918" y="52070"/>
                </a:lnTo>
                <a:lnTo>
                  <a:pt x="113804" y="52070"/>
                </a:lnTo>
                <a:lnTo>
                  <a:pt x="111937" y="50800"/>
                </a:lnTo>
                <a:lnTo>
                  <a:pt x="109524" y="46990"/>
                </a:lnTo>
                <a:lnTo>
                  <a:pt x="109435" y="54610"/>
                </a:lnTo>
                <a:lnTo>
                  <a:pt x="106705" y="50800"/>
                </a:lnTo>
                <a:lnTo>
                  <a:pt x="108089" y="54394"/>
                </a:lnTo>
                <a:lnTo>
                  <a:pt x="108089" y="54711"/>
                </a:lnTo>
                <a:lnTo>
                  <a:pt x="104013" y="59690"/>
                </a:lnTo>
                <a:lnTo>
                  <a:pt x="100723" y="60960"/>
                </a:lnTo>
                <a:lnTo>
                  <a:pt x="101676" y="60960"/>
                </a:lnTo>
                <a:lnTo>
                  <a:pt x="102514" y="64770"/>
                </a:lnTo>
                <a:lnTo>
                  <a:pt x="99936" y="63500"/>
                </a:lnTo>
                <a:lnTo>
                  <a:pt x="98628" y="64770"/>
                </a:lnTo>
                <a:lnTo>
                  <a:pt x="98666" y="63627"/>
                </a:lnTo>
                <a:lnTo>
                  <a:pt x="85928" y="68580"/>
                </a:lnTo>
                <a:lnTo>
                  <a:pt x="72186" y="72390"/>
                </a:lnTo>
                <a:lnTo>
                  <a:pt x="58089" y="73660"/>
                </a:lnTo>
                <a:lnTo>
                  <a:pt x="43967" y="73660"/>
                </a:lnTo>
                <a:lnTo>
                  <a:pt x="44970" y="72390"/>
                </a:lnTo>
                <a:lnTo>
                  <a:pt x="46977" y="69850"/>
                </a:lnTo>
                <a:lnTo>
                  <a:pt x="44640" y="72390"/>
                </a:lnTo>
                <a:lnTo>
                  <a:pt x="39801" y="72390"/>
                </a:lnTo>
                <a:lnTo>
                  <a:pt x="38227" y="71120"/>
                </a:lnTo>
                <a:lnTo>
                  <a:pt x="38531" y="71120"/>
                </a:lnTo>
                <a:lnTo>
                  <a:pt x="35344" y="69850"/>
                </a:lnTo>
                <a:lnTo>
                  <a:pt x="31788" y="72390"/>
                </a:lnTo>
                <a:lnTo>
                  <a:pt x="29146" y="71120"/>
                </a:lnTo>
                <a:lnTo>
                  <a:pt x="29819" y="69850"/>
                </a:lnTo>
                <a:lnTo>
                  <a:pt x="24003" y="71120"/>
                </a:lnTo>
                <a:lnTo>
                  <a:pt x="22237" y="68580"/>
                </a:lnTo>
                <a:lnTo>
                  <a:pt x="19608" y="64770"/>
                </a:lnTo>
                <a:lnTo>
                  <a:pt x="14338" y="68580"/>
                </a:lnTo>
                <a:lnTo>
                  <a:pt x="9499" y="67310"/>
                </a:lnTo>
                <a:lnTo>
                  <a:pt x="9575" y="63500"/>
                </a:lnTo>
                <a:lnTo>
                  <a:pt x="6057" y="60960"/>
                </a:lnTo>
                <a:lnTo>
                  <a:pt x="3441" y="60960"/>
                </a:lnTo>
                <a:lnTo>
                  <a:pt x="2730" y="66040"/>
                </a:lnTo>
                <a:lnTo>
                  <a:pt x="4000" y="67310"/>
                </a:lnTo>
                <a:lnTo>
                  <a:pt x="5854" y="69850"/>
                </a:lnTo>
                <a:lnTo>
                  <a:pt x="1663" y="69850"/>
                </a:lnTo>
                <a:lnTo>
                  <a:pt x="0" y="72390"/>
                </a:lnTo>
                <a:lnTo>
                  <a:pt x="2146" y="77419"/>
                </a:lnTo>
                <a:lnTo>
                  <a:pt x="2260" y="79514"/>
                </a:lnTo>
                <a:lnTo>
                  <a:pt x="2616" y="87630"/>
                </a:lnTo>
                <a:lnTo>
                  <a:pt x="8636" y="92710"/>
                </a:lnTo>
                <a:lnTo>
                  <a:pt x="12230" y="90170"/>
                </a:lnTo>
                <a:lnTo>
                  <a:pt x="13627" y="101600"/>
                </a:lnTo>
                <a:lnTo>
                  <a:pt x="17818" y="100330"/>
                </a:lnTo>
                <a:lnTo>
                  <a:pt x="19570" y="96520"/>
                </a:lnTo>
                <a:lnTo>
                  <a:pt x="25184" y="100330"/>
                </a:lnTo>
                <a:lnTo>
                  <a:pt x="27838" y="97790"/>
                </a:lnTo>
                <a:lnTo>
                  <a:pt x="26416" y="102870"/>
                </a:lnTo>
                <a:lnTo>
                  <a:pt x="32918" y="100330"/>
                </a:lnTo>
                <a:lnTo>
                  <a:pt x="30175" y="106680"/>
                </a:lnTo>
                <a:lnTo>
                  <a:pt x="32321" y="110490"/>
                </a:lnTo>
                <a:lnTo>
                  <a:pt x="38023" y="100330"/>
                </a:lnTo>
                <a:lnTo>
                  <a:pt x="41783" y="105410"/>
                </a:lnTo>
                <a:lnTo>
                  <a:pt x="41389" y="106680"/>
                </a:lnTo>
                <a:lnTo>
                  <a:pt x="41554" y="107442"/>
                </a:lnTo>
                <a:lnTo>
                  <a:pt x="44996" y="104140"/>
                </a:lnTo>
                <a:lnTo>
                  <a:pt x="44437" y="111760"/>
                </a:lnTo>
                <a:lnTo>
                  <a:pt x="47650" y="111760"/>
                </a:lnTo>
                <a:lnTo>
                  <a:pt x="46850" y="105410"/>
                </a:lnTo>
                <a:lnTo>
                  <a:pt x="47269" y="104902"/>
                </a:lnTo>
                <a:lnTo>
                  <a:pt x="46621" y="104140"/>
                </a:lnTo>
                <a:lnTo>
                  <a:pt x="47332" y="101600"/>
                </a:lnTo>
                <a:lnTo>
                  <a:pt x="48641" y="100330"/>
                </a:lnTo>
                <a:lnTo>
                  <a:pt x="49669" y="97790"/>
                </a:lnTo>
                <a:lnTo>
                  <a:pt x="51295" y="97790"/>
                </a:lnTo>
                <a:lnTo>
                  <a:pt x="51523" y="100330"/>
                </a:lnTo>
                <a:lnTo>
                  <a:pt x="50546" y="100330"/>
                </a:lnTo>
                <a:lnTo>
                  <a:pt x="49872" y="101600"/>
                </a:lnTo>
                <a:lnTo>
                  <a:pt x="53390" y="101600"/>
                </a:lnTo>
                <a:lnTo>
                  <a:pt x="53949" y="104140"/>
                </a:lnTo>
                <a:lnTo>
                  <a:pt x="52920" y="106680"/>
                </a:lnTo>
                <a:lnTo>
                  <a:pt x="51333" y="106680"/>
                </a:lnTo>
                <a:lnTo>
                  <a:pt x="50622" y="109220"/>
                </a:lnTo>
                <a:lnTo>
                  <a:pt x="52641" y="109753"/>
                </a:lnTo>
                <a:lnTo>
                  <a:pt x="52514" y="109220"/>
                </a:lnTo>
                <a:lnTo>
                  <a:pt x="54660" y="110299"/>
                </a:lnTo>
                <a:lnTo>
                  <a:pt x="55372" y="110490"/>
                </a:lnTo>
                <a:lnTo>
                  <a:pt x="55156" y="110553"/>
                </a:lnTo>
                <a:lnTo>
                  <a:pt x="57556" y="111760"/>
                </a:lnTo>
                <a:lnTo>
                  <a:pt x="59842" y="110490"/>
                </a:lnTo>
                <a:lnTo>
                  <a:pt x="60439" y="113030"/>
                </a:lnTo>
                <a:lnTo>
                  <a:pt x="58229" y="111760"/>
                </a:lnTo>
                <a:lnTo>
                  <a:pt x="57823" y="113030"/>
                </a:lnTo>
                <a:lnTo>
                  <a:pt x="61544" y="118110"/>
                </a:lnTo>
                <a:lnTo>
                  <a:pt x="64300" y="116840"/>
                </a:lnTo>
                <a:lnTo>
                  <a:pt x="67106" y="113030"/>
                </a:lnTo>
                <a:lnTo>
                  <a:pt x="70980" y="113030"/>
                </a:lnTo>
                <a:lnTo>
                  <a:pt x="70421" y="114071"/>
                </a:lnTo>
                <a:lnTo>
                  <a:pt x="72605" y="113030"/>
                </a:lnTo>
                <a:lnTo>
                  <a:pt x="75298" y="118110"/>
                </a:lnTo>
                <a:lnTo>
                  <a:pt x="76682" y="114300"/>
                </a:lnTo>
                <a:lnTo>
                  <a:pt x="79540" y="115570"/>
                </a:lnTo>
                <a:lnTo>
                  <a:pt x="78028" y="121920"/>
                </a:lnTo>
                <a:lnTo>
                  <a:pt x="82232" y="120650"/>
                </a:lnTo>
                <a:lnTo>
                  <a:pt x="80213" y="114300"/>
                </a:lnTo>
                <a:lnTo>
                  <a:pt x="87299" y="121920"/>
                </a:lnTo>
                <a:lnTo>
                  <a:pt x="86588" y="114300"/>
                </a:lnTo>
                <a:lnTo>
                  <a:pt x="90271" y="118110"/>
                </a:lnTo>
                <a:lnTo>
                  <a:pt x="92684" y="114300"/>
                </a:lnTo>
                <a:lnTo>
                  <a:pt x="90424" y="110490"/>
                </a:lnTo>
                <a:lnTo>
                  <a:pt x="89674" y="109220"/>
                </a:lnTo>
                <a:lnTo>
                  <a:pt x="88176" y="106680"/>
                </a:lnTo>
                <a:lnTo>
                  <a:pt x="93675" y="105410"/>
                </a:lnTo>
                <a:lnTo>
                  <a:pt x="99021" y="106680"/>
                </a:lnTo>
                <a:lnTo>
                  <a:pt x="94513" y="116840"/>
                </a:lnTo>
                <a:lnTo>
                  <a:pt x="97878" y="120650"/>
                </a:lnTo>
                <a:lnTo>
                  <a:pt x="98666" y="116840"/>
                </a:lnTo>
                <a:lnTo>
                  <a:pt x="101257" y="119214"/>
                </a:lnTo>
                <a:lnTo>
                  <a:pt x="102425" y="118110"/>
                </a:lnTo>
                <a:lnTo>
                  <a:pt x="105283" y="118110"/>
                </a:lnTo>
                <a:lnTo>
                  <a:pt x="105397" y="119380"/>
                </a:lnTo>
                <a:lnTo>
                  <a:pt x="105435" y="121920"/>
                </a:lnTo>
                <a:lnTo>
                  <a:pt x="103822" y="121920"/>
                </a:lnTo>
                <a:lnTo>
                  <a:pt x="103771" y="124460"/>
                </a:lnTo>
                <a:lnTo>
                  <a:pt x="106349" y="123190"/>
                </a:lnTo>
                <a:lnTo>
                  <a:pt x="110121" y="125730"/>
                </a:lnTo>
                <a:lnTo>
                  <a:pt x="113753" y="127000"/>
                </a:lnTo>
                <a:lnTo>
                  <a:pt x="115417" y="123190"/>
                </a:lnTo>
                <a:lnTo>
                  <a:pt x="115976" y="121920"/>
                </a:lnTo>
                <a:lnTo>
                  <a:pt x="117640" y="123190"/>
                </a:lnTo>
                <a:lnTo>
                  <a:pt x="120611" y="123190"/>
                </a:lnTo>
                <a:lnTo>
                  <a:pt x="120611" y="127000"/>
                </a:lnTo>
                <a:lnTo>
                  <a:pt x="121450" y="121920"/>
                </a:lnTo>
                <a:lnTo>
                  <a:pt x="127304" y="128270"/>
                </a:lnTo>
                <a:lnTo>
                  <a:pt x="128968" y="124460"/>
                </a:lnTo>
                <a:lnTo>
                  <a:pt x="129006" y="125907"/>
                </a:lnTo>
                <a:lnTo>
                  <a:pt x="130987" y="128270"/>
                </a:lnTo>
                <a:lnTo>
                  <a:pt x="132334" y="127000"/>
                </a:lnTo>
                <a:lnTo>
                  <a:pt x="130162" y="125730"/>
                </a:lnTo>
                <a:lnTo>
                  <a:pt x="130695" y="124460"/>
                </a:lnTo>
                <a:lnTo>
                  <a:pt x="132295" y="120650"/>
                </a:lnTo>
                <a:lnTo>
                  <a:pt x="134391" y="124460"/>
                </a:lnTo>
                <a:lnTo>
                  <a:pt x="139026" y="120650"/>
                </a:lnTo>
                <a:lnTo>
                  <a:pt x="140335" y="125730"/>
                </a:lnTo>
                <a:lnTo>
                  <a:pt x="142709" y="123190"/>
                </a:lnTo>
                <a:lnTo>
                  <a:pt x="141795" y="120650"/>
                </a:lnTo>
                <a:lnTo>
                  <a:pt x="141325" y="119380"/>
                </a:lnTo>
                <a:lnTo>
                  <a:pt x="141376" y="118110"/>
                </a:lnTo>
                <a:lnTo>
                  <a:pt x="141427" y="116840"/>
                </a:lnTo>
                <a:lnTo>
                  <a:pt x="141528" y="114300"/>
                </a:lnTo>
                <a:lnTo>
                  <a:pt x="143624" y="118110"/>
                </a:lnTo>
                <a:lnTo>
                  <a:pt x="149098" y="116840"/>
                </a:lnTo>
                <a:lnTo>
                  <a:pt x="148742" y="123190"/>
                </a:lnTo>
                <a:lnTo>
                  <a:pt x="148107" y="123190"/>
                </a:lnTo>
                <a:lnTo>
                  <a:pt x="148069" y="124460"/>
                </a:lnTo>
                <a:lnTo>
                  <a:pt x="149212" y="125907"/>
                </a:lnTo>
                <a:lnTo>
                  <a:pt x="150990" y="123190"/>
                </a:lnTo>
                <a:lnTo>
                  <a:pt x="149453" y="121920"/>
                </a:lnTo>
                <a:lnTo>
                  <a:pt x="155625" y="119380"/>
                </a:lnTo>
                <a:lnTo>
                  <a:pt x="154889" y="116840"/>
                </a:lnTo>
                <a:lnTo>
                  <a:pt x="154139" y="114300"/>
                </a:lnTo>
                <a:lnTo>
                  <a:pt x="153771" y="113030"/>
                </a:lnTo>
                <a:lnTo>
                  <a:pt x="159397" y="109220"/>
                </a:lnTo>
                <a:lnTo>
                  <a:pt x="160616" y="110490"/>
                </a:lnTo>
                <a:lnTo>
                  <a:pt x="162763" y="111760"/>
                </a:lnTo>
                <a:lnTo>
                  <a:pt x="163398" y="113030"/>
                </a:lnTo>
                <a:lnTo>
                  <a:pt x="161455" y="113030"/>
                </a:lnTo>
                <a:lnTo>
                  <a:pt x="162407" y="119380"/>
                </a:lnTo>
                <a:lnTo>
                  <a:pt x="163626" y="119380"/>
                </a:lnTo>
                <a:lnTo>
                  <a:pt x="166446" y="114300"/>
                </a:lnTo>
                <a:lnTo>
                  <a:pt x="169849" y="123190"/>
                </a:lnTo>
                <a:lnTo>
                  <a:pt x="172618" y="123190"/>
                </a:lnTo>
                <a:lnTo>
                  <a:pt x="170167" y="121920"/>
                </a:lnTo>
                <a:lnTo>
                  <a:pt x="171043" y="118110"/>
                </a:lnTo>
                <a:lnTo>
                  <a:pt x="171754" y="116840"/>
                </a:lnTo>
                <a:lnTo>
                  <a:pt x="175336" y="114300"/>
                </a:lnTo>
                <a:lnTo>
                  <a:pt x="177139" y="113030"/>
                </a:lnTo>
                <a:lnTo>
                  <a:pt x="174205" y="119380"/>
                </a:lnTo>
                <a:lnTo>
                  <a:pt x="176898" y="121920"/>
                </a:lnTo>
                <a:lnTo>
                  <a:pt x="183019" y="121920"/>
                </a:lnTo>
                <a:lnTo>
                  <a:pt x="188468" y="123190"/>
                </a:lnTo>
                <a:lnTo>
                  <a:pt x="193535" y="124460"/>
                </a:lnTo>
                <a:lnTo>
                  <a:pt x="198488" y="123190"/>
                </a:lnTo>
                <a:lnTo>
                  <a:pt x="194691" y="116840"/>
                </a:lnTo>
                <a:lnTo>
                  <a:pt x="194017" y="123190"/>
                </a:lnTo>
                <a:lnTo>
                  <a:pt x="191084" y="119380"/>
                </a:lnTo>
                <a:lnTo>
                  <a:pt x="193484" y="110553"/>
                </a:lnTo>
                <a:lnTo>
                  <a:pt x="193903" y="109220"/>
                </a:lnTo>
                <a:lnTo>
                  <a:pt x="194729" y="106680"/>
                </a:lnTo>
                <a:lnTo>
                  <a:pt x="194983" y="107950"/>
                </a:lnTo>
                <a:lnTo>
                  <a:pt x="199478" y="107950"/>
                </a:lnTo>
                <a:lnTo>
                  <a:pt x="202018" y="107950"/>
                </a:lnTo>
                <a:lnTo>
                  <a:pt x="201218" y="105410"/>
                </a:lnTo>
                <a:lnTo>
                  <a:pt x="198564" y="106680"/>
                </a:lnTo>
                <a:lnTo>
                  <a:pt x="199453" y="105410"/>
                </a:lnTo>
                <a:lnTo>
                  <a:pt x="200355" y="104140"/>
                </a:lnTo>
                <a:lnTo>
                  <a:pt x="201853" y="105410"/>
                </a:lnTo>
                <a:lnTo>
                  <a:pt x="206248" y="106680"/>
                </a:lnTo>
                <a:lnTo>
                  <a:pt x="203796" y="110490"/>
                </a:lnTo>
                <a:lnTo>
                  <a:pt x="206057" y="110490"/>
                </a:lnTo>
                <a:lnTo>
                  <a:pt x="208749" y="107950"/>
                </a:lnTo>
                <a:lnTo>
                  <a:pt x="208000" y="105410"/>
                </a:lnTo>
                <a:lnTo>
                  <a:pt x="211556" y="104140"/>
                </a:lnTo>
                <a:lnTo>
                  <a:pt x="208153" y="111760"/>
                </a:lnTo>
                <a:lnTo>
                  <a:pt x="206730" y="114300"/>
                </a:lnTo>
                <a:lnTo>
                  <a:pt x="209575" y="114300"/>
                </a:lnTo>
                <a:lnTo>
                  <a:pt x="209575" y="119380"/>
                </a:lnTo>
                <a:lnTo>
                  <a:pt x="212750" y="119380"/>
                </a:lnTo>
                <a:lnTo>
                  <a:pt x="231775" y="119380"/>
                </a:lnTo>
                <a:lnTo>
                  <a:pt x="235445" y="114300"/>
                </a:lnTo>
                <a:lnTo>
                  <a:pt x="234937" y="125730"/>
                </a:lnTo>
                <a:lnTo>
                  <a:pt x="241503" y="123190"/>
                </a:lnTo>
                <a:lnTo>
                  <a:pt x="245186" y="120650"/>
                </a:lnTo>
                <a:lnTo>
                  <a:pt x="247561" y="118110"/>
                </a:lnTo>
                <a:lnTo>
                  <a:pt x="246697" y="113030"/>
                </a:lnTo>
                <a:lnTo>
                  <a:pt x="248754" y="111760"/>
                </a:lnTo>
                <a:lnTo>
                  <a:pt x="249466" y="114300"/>
                </a:lnTo>
                <a:lnTo>
                  <a:pt x="250621" y="116840"/>
                </a:lnTo>
                <a:lnTo>
                  <a:pt x="252120" y="113030"/>
                </a:lnTo>
                <a:lnTo>
                  <a:pt x="252958" y="111760"/>
                </a:lnTo>
                <a:lnTo>
                  <a:pt x="255485" y="107950"/>
                </a:lnTo>
                <a:lnTo>
                  <a:pt x="258419" y="110490"/>
                </a:lnTo>
                <a:lnTo>
                  <a:pt x="255295" y="114300"/>
                </a:lnTo>
                <a:lnTo>
                  <a:pt x="253631" y="114300"/>
                </a:lnTo>
                <a:lnTo>
                  <a:pt x="254457" y="120650"/>
                </a:lnTo>
                <a:lnTo>
                  <a:pt x="259613" y="115570"/>
                </a:lnTo>
                <a:lnTo>
                  <a:pt x="262623" y="118110"/>
                </a:lnTo>
                <a:lnTo>
                  <a:pt x="264439" y="115570"/>
                </a:lnTo>
                <a:lnTo>
                  <a:pt x="270421" y="107950"/>
                </a:lnTo>
                <a:lnTo>
                  <a:pt x="273710" y="104140"/>
                </a:lnTo>
                <a:lnTo>
                  <a:pt x="271843" y="99060"/>
                </a:lnTo>
                <a:lnTo>
                  <a:pt x="271894" y="97790"/>
                </a:lnTo>
                <a:lnTo>
                  <a:pt x="271932" y="96520"/>
                </a:lnTo>
                <a:lnTo>
                  <a:pt x="272046" y="92710"/>
                </a:lnTo>
                <a:lnTo>
                  <a:pt x="274027" y="90170"/>
                </a:lnTo>
                <a:lnTo>
                  <a:pt x="275018" y="88900"/>
                </a:lnTo>
                <a:lnTo>
                  <a:pt x="274739" y="91440"/>
                </a:lnTo>
                <a:lnTo>
                  <a:pt x="279577" y="91440"/>
                </a:lnTo>
                <a:lnTo>
                  <a:pt x="281952" y="93980"/>
                </a:lnTo>
                <a:lnTo>
                  <a:pt x="281101" y="96329"/>
                </a:lnTo>
                <a:lnTo>
                  <a:pt x="281216" y="96659"/>
                </a:lnTo>
                <a:lnTo>
                  <a:pt x="287375" y="101600"/>
                </a:lnTo>
                <a:lnTo>
                  <a:pt x="282740" y="102870"/>
                </a:lnTo>
                <a:lnTo>
                  <a:pt x="281317" y="101600"/>
                </a:lnTo>
                <a:lnTo>
                  <a:pt x="280403" y="96520"/>
                </a:lnTo>
                <a:lnTo>
                  <a:pt x="278625" y="99060"/>
                </a:lnTo>
                <a:lnTo>
                  <a:pt x="279971" y="101600"/>
                </a:lnTo>
                <a:lnTo>
                  <a:pt x="283171" y="105410"/>
                </a:lnTo>
                <a:lnTo>
                  <a:pt x="286423" y="107950"/>
                </a:lnTo>
                <a:lnTo>
                  <a:pt x="286308" y="109220"/>
                </a:lnTo>
                <a:lnTo>
                  <a:pt x="284797" y="111760"/>
                </a:lnTo>
                <a:lnTo>
                  <a:pt x="283222" y="111760"/>
                </a:lnTo>
                <a:lnTo>
                  <a:pt x="283972" y="110553"/>
                </a:lnTo>
                <a:lnTo>
                  <a:pt x="283921" y="110299"/>
                </a:lnTo>
                <a:lnTo>
                  <a:pt x="283413" y="109220"/>
                </a:lnTo>
                <a:lnTo>
                  <a:pt x="283222" y="107950"/>
                </a:lnTo>
                <a:lnTo>
                  <a:pt x="277787" y="113030"/>
                </a:lnTo>
                <a:lnTo>
                  <a:pt x="284924" y="115570"/>
                </a:lnTo>
                <a:lnTo>
                  <a:pt x="284289" y="119380"/>
                </a:lnTo>
                <a:lnTo>
                  <a:pt x="289001" y="119380"/>
                </a:lnTo>
                <a:lnTo>
                  <a:pt x="287299" y="116840"/>
                </a:lnTo>
                <a:lnTo>
                  <a:pt x="290169" y="119380"/>
                </a:lnTo>
                <a:lnTo>
                  <a:pt x="293408" y="118110"/>
                </a:lnTo>
                <a:lnTo>
                  <a:pt x="295046" y="116840"/>
                </a:lnTo>
                <a:lnTo>
                  <a:pt x="296672" y="115570"/>
                </a:lnTo>
                <a:lnTo>
                  <a:pt x="299618" y="118110"/>
                </a:lnTo>
                <a:lnTo>
                  <a:pt x="299732" y="116840"/>
                </a:lnTo>
                <a:lnTo>
                  <a:pt x="298729" y="115570"/>
                </a:lnTo>
                <a:lnTo>
                  <a:pt x="297713" y="114300"/>
                </a:lnTo>
                <a:lnTo>
                  <a:pt x="299808" y="111760"/>
                </a:lnTo>
                <a:lnTo>
                  <a:pt x="303098" y="111760"/>
                </a:lnTo>
                <a:lnTo>
                  <a:pt x="303098" y="115570"/>
                </a:lnTo>
                <a:lnTo>
                  <a:pt x="304533" y="116840"/>
                </a:lnTo>
                <a:lnTo>
                  <a:pt x="305396" y="114300"/>
                </a:lnTo>
                <a:lnTo>
                  <a:pt x="310349" y="111760"/>
                </a:lnTo>
                <a:lnTo>
                  <a:pt x="309956" y="113030"/>
                </a:lnTo>
                <a:lnTo>
                  <a:pt x="312051" y="111760"/>
                </a:lnTo>
                <a:lnTo>
                  <a:pt x="307136" y="105410"/>
                </a:lnTo>
                <a:lnTo>
                  <a:pt x="309092" y="102870"/>
                </a:lnTo>
                <a:lnTo>
                  <a:pt x="310070" y="101600"/>
                </a:lnTo>
                <a:lnTo>
                  <a:pt x="311861" y="96520"/>
                </a:lnTo>
                <a:lnTo>
                  <a:pt x="314985" y="101600"/>
                </a:lnTo>
                <a:lnTo>
                  <a:pt x="317360" y="99060"/>
                </a:lnTo>
                <a:lnTo>
                  <a:pt x="319925" y="102133"/>
                </a:lnTo>
                <a:lnTo>
                  <a:pt x="321678" y="101600"/>
                </a:lnTo>
                <a:lnTo>
                  <a:pt x="324294" y="104140"/>
                </a:lnTo>
                <a:lnTo>
                  <a:pt x="320852" y="106680"/>
                </a:lnTo>
                <a:lnTo>
                  <a:pt x="318350" y="105410"/>
                </a:lnTo>
                <a:lnTo>
                  <a:pt x="321881" y="109220"/>
                </a:lnTo>
                <a:lnTo>
                  <a:pt x="324650" y="106680"/>
                </a:lnTo>
                <a:lnTo>
                  <a:pt x="326034" y="105410"/>
                </a:lnTo>
                <a:lnTo>
                  <a:pt x="326783" y="101600"/>
                </a:lnTo>
                <a:lnTo>
                  <a:pt x="329996" y="101600"/>
                </a:lnTo>
                <a:lnTo>
                  <a:pt x="332092" y="102870"/>
                </a:lnTo>
                <a:lnTo>
                  <a:pt x="330238" y="105410"/>
                </a:lnTo>
                <a:lnTo>
                  <a:pt x="330746" y="113030"/>
                </a:lnTo>
                <a:lnTo>
                  <a:pt x="327698" y="114300"/>
                </a:lnTo>
                <a:lnTo>
                  <a:pt x="324015" y="114300"/>
                </a:lnTo>
                <a:lnTo>
                  <a:pt x="325805" y="118110"/>
                </a:lnTo>
                <a:lnTo>
                  <a:pt x="335026" y="110553"/>
                </a:lnTo>
                <a:lnTo>
                  <a:pt x="334987" y="109220"/>
                </a:lnTo>
                <a:lnTo>
                  <a:pt x="331470" y="105410"/>
                </a:lnTo>
                <a:lnTo>
                  <a:pt x="334035" y="102870"/>
                </a:lnTo>
                <a:lnTo>
                  <a:pt x="335419" y="107950"/>
                </a:lnTo>
                <a:lnTo>
                  <a:pt x="338391" y="110490"/>
                </a:lnTo>
                <a:lnTo>
                  <a:pt x="342163" y="110490"/>
                </a:lnTo>
                <a:lnTo>
                  <a:pt x="340499" y="105410"/>
                </a:lnTo>
                <a:lnTo>
                  <a:pt x="347662" y="105410"/>
                </a:lnTo>
                <a:lnTo>
                  <a:pt x="347027" y="106680"/>
                </a:lnTo>
                <a:lnTo>
                  <a:pt x="343585" y="109220"/>
                </a:lnTo>
                <a:lnTo>
                  <a:pt x="343941" y="111760"/>
                </a:lnTo>
                <a:lnTo>
                  <a:pt x="346760" y="109499"/>
                </a:lnTo>
                <a:lnTo>
                  <a:pt x="346519" y="109220"/>
                </a:lnTo>
                <a:lnTo>
                  <a:pt x="349999" y="106680"/>
                </a:lnTo>
                <a:lnTo>
                  <a:pt x="348183" y="105410"/>
                </a:lnTo>
                <a:lnTo>
                  <a:pt x="353288" y="102870"/>
                </a:lnTo>
                <a:lnTo>
                  <a:pt x="359117" y="96520"/>
                </a:lnTo>
                <a:lnTo>
                  <a:pt x="365366" y="93980"/>
                </a:lnTo>
                <a:lnTo>
                  <a:pt x="364744" y="102870"/>
                </a:lnTo>
                <a:lnTo>
                  <a:pt x="354990" y="101600"/>
                </a:lnTo>
                <a:lnTo>
                  <a:pt x="357403" y="111760"/>
                </a:lnTo>
                <a:lnTo>
                  <a:pt x="360464" y="110490"/>
                </a:lnTo>
                <a:lnTo>
                  <a:pt x="360260" y="105410"/>
                </a:lnTo>
                <a:lnTo>
                  <a:pt x="362762" y="106680"/>
                </a:lnTo>
                <a:lnTo>
                  <a:pt x="365099" y="111760"/>
                </a:lnTo>
                <a:lnTo>
                  <a:pt x="370090" y="106680"/>
                </a:lnTo>
                <a:lnTo>
                  <a:pt x="374319" y="106680"/>
                </a:lnTo>
                <a:lnTo>
                  <a:pt x="373329" y="105410"/>
                </a:lnTo>
                <a:lnTo>
                  <a:pt x="372338" y="104140"/>
                </a:lnTo>
                <a:lnTo>
                  <a:pt x="373100" y="102870"/>
                </a:lnTo>
                <a:lnTo>
                  <a:pt x="373849" y="101600"/>
                </a:lnTo>
                <a:lnTo>
                  <a:pt x="376897" y="102870"/>
                </a:lnTo>
                <a:lnTo>
                  <a:pt x="378764" y="104140"/>
                </a:lnTo>
                <a:lnTo>
                  <a:pt x="378320" y="105410"/>
                </a:lnTo>
                <a:lnTo>
                  <a:pt x="380111" y="102870"/>
                </a:lnTo>
                <a:lnTo>
                  <a:pt x="380428" y="102870"/>
                </a:lnTo>
                <a:lnTo>
                  <a:pt x="380466" y="104140"/>
                </a:lnTo>
                <a:lnTo>
                  <a:pt x="381431" y="102870"/>
                </a:lnTo>
                <a:lnTo>
                  <a:pt x="382409" y="101600"/>
                </a:lnTo>
                <a:lnTo>
                  <a:pt x="387667" y="104140"/>
                </a:lnTo>
                <a:lnTo>
                  <a:pt x="391477" y="101600"/>
                </a:lnTo>
                <a:lnTo>
                  <a:pt x="391350" y="97790"/>
                </a:lnTo>
                <a:lnTo>
                  <a:pt x="387629" y="101600"/>
                </a:lnTo>
                <a:lnTo>
                  <a:pt x="385775" y="101600"/>
                </a:lnTo>
                <a:lnTo>
                  <a:pt x="385216" y="100330"/>
                </a:lnTo>
                <a:lnTo>
                  <a:pt x="381571" y="99060"/>
                </a:lnTo>
                <a:lnTo>
                  <a:pt x="383235" y="95250"/>
                </a:lnTo>
                <a:lnTo>
                  <a:pt x="388023" y="95250"/>
                </a:lnTo>
                <a:lnTo>
                  <a:pt x="388835" y="93980"/>
                </a:lnTo>
                <a:lnTo>
                  <a:pt x="389636" y="92710"/>
                </a:lnTo>
                <a:lnTo>
                  <a:pt x="391236" y="90170"/>
                </a:lnTo>
                <a:lnTo>
                  <a:pt x="396709" y="90170"/>
                </a:lnTo>
                <a:lnTo>
                  <a:pt x="394919" y="88900"/>
                </a:lnTo>
                <a:lnTo>
                  <a:pt x="396544" y="86360"/>
                </a:lnTo>
                <a:lnTo>
                  <a:pt x="398957" y="87630"/>
                </a:lnTo>
                <a:lnTo>
                  <a:pt x="401574" y="87630"/>
                </a:lnTo>
                <a:lnTo>
                  <a:pt x="406412" y="90170"/>
                </a:lnTo>
                <a:lnTo>
                  <a:pt x="404787" y="90932"/>
                </a:lnTo>
                <a:lnTo>
                  <a:pt x="408266" y="90170"/>
                </a:lnTo>
                <a:lnTo>
                  <a:pt x="408584" y="92710"/>
                </a:lnTo>
                <a:lnTo>
                  <a:pt x="407162" y="91440"/>
                </a:lnTo>
                <a:lnTo>
                  <a:pt x="406603" y="93980"/>
                </a:lnTo>
                <a:lnTo>
                  <a:pt x="408660" y="95250"/>
                </a:lnTo>
                <a:lnTo>
                  <a:pt x="409638" y="92710"/>
                </a:lnTo>
                <a:lnTo>
                  <a:pt x="410603" y="90170"/>
                </a:lnTo>
                <a:lnTo>
                  <a:pt x="413893" y="91440"/>
                </a:lnTo>
                <a:lnTo>
                  <a:pt x="412076" y="93980"/>
                </a:lnTo>
                <a:lnTo>
                  <a:pt x="409181" y="96520"/>
                </a:lnTo>
                <a:lnTo>
                  <a:pt x="411632" y="100330"/>
                </a:lnTo>
                <a:lnTo>
                  <a:pt x="413219" y="95250"/>
                </a:lnTo>
                <a:lnTo>
                  <a:pt x="414731" y="95250"/>
                </a:lnTo>
                <a:lnTo>
                  <a:pt x="414172" y="97790"/>
                </a:lnTo>
                <a:lnTo>
                  <a:pt x="414807" y="97790"/>
                </a:lnTo>
                <a:lnTo>
                  <a:pt x="416941" y="99060"/>
                </a:lnTo>
                <a:lnTo>
                  <a:pt x="415277" y="95250"/>
                </a:lnTo>
                <a:lnTo>
                  <a:pt x="414172" y="92710"/>
                </a:lnTo>
                <a:lnTo>
                  <a:pt x="417537" y="93980"/>
                </a:lnTo>
                <a:lnTo>
                  <a:pt x="418058" y="93980"/>
                </a:lnTo>
                <a:lnTo>
                  <a:pt x="419201" y="95250"/>
                </a:lnTo>
                <a:lnTo>
                  <a:pt x="418769" y="96520"/>
                </a:lnTo>
                <a:lnTo>
                  <a:pt x="422605" y="96520"/>
                </a:lnTo>
                <a:lnTo>
                  <a:pt x="420547" y="95250"/>
                </a:lnTo>
                <a:lnTo>
                  <a:pt x="424116" y="92710"/>
                </a:lnTo>
                <a:lnTo>
                  <a:pt x="420865" y="92710"/>
                </a:lnTo>
                <a:lnTo>
                  <a:pt x="420763" y="90170"/>
                </a:lnTo>
                <a:lnTo>
                  <a:pt x="420598" y="86360"/>
                </a:lnTo>
                <a:lnTo>
                  <a:pt x="420547" y="85090"/>
                </a:lnTo>
                <a:lnTo>
                  <a:pt x="423875" y="83820"/>
                </a:lnTo>
                <a:lnTo>
                  <a:pt x="428625" y="85090"/>
                </a:lnTo>
                <a:lnTo>
                  <a:pt x="429412" y="83820"/>
                </a:lnTo>
                <a:lnTo>
                  <a:pt x="431761" y="80010"/>
                </a:lnTo>
                <a:lnTo>
                  <a:pt x="434657" y="85407"/>
                </a:lnTo>
                <a:lnTo>
                  <a:pt x="434848" y="93980"/>
                </a:lnTo>
                <a:lnTo>
                  <a:pt x="437261" y="94970"/>
                </a:lnTo>
                <a:lnTo>
                  <a:pt x="436829" y="93980"/>
                </a:lnTo>
                <a:lnTo>
                  <a:pt x="438213" y="90170"/>
                </a:lnTo>
                <a:lnTo>
                  <a:pt x="438302" y="92710"/>
                </a:lnTo>
                <a:lnTo>
                  <a:pt x="443966" y="91440"/>
                </a:lnTo>
                <a:lnTo>
                  <a:pt x="442061" y="95250"/>
                </a:lnTo>
                <a:lnTo>
                  <a:pt x="444957" y="96520"/>
                </a:lnTo>
                <a:lnTo>
                  <a:pt x="445312" y="90170"/>
                </a:lnTo>
                <a:lnTo>
                  <a:pt x="447446" y="91440"/>
                </a:lnTo>
                <a:lnTo>
                  <a:pt x="446938" y="95846"/>
                </a:lnTo>
                <a:lnTo>
                  <a:pt x="447052" y="98691"/>
                </a:lnTo>
                <a:lnTo>
                  <a:pt x="447090" y="99060"/>
                </a:lnTo>
                <a:lnTo>
                  <a:pt x="447332" y="96520"/>
                </a:lnTo>
                <a:lnTo>
                  <a:pt x="450062" y="99060"/>
                </a:lnTo>
                <a:lnTo>
                  <a:pt x="451485" y="95250"/>
                </a:lnTo>
                <a:lnTo>
                  <a:pt x="449033" y="96520"/>
                </a:lnTo>
                <a:lnTo>
                  <a:pt x="449580" y="92710"/>
                </a:lnTo>
                <a:lnTo>
                  <a:pt x="454888" y="96520"/>
                </a:lnTo>
                <a:lnTo>
                  <a:pt x="454698" y="92710"/>
                </a:lnTo>
                <a:lnTo>
                  <a:pt x="455015" y="97790"/>
                </a:lnTo>
                <a:lnTo>
                  <a:pt x="460044" y="93980"/>
                </a:lnTo>
                <a:lnTo>
                  <a:pt x="462661" y="95250"/>
                </a:lnTo>
                <a:lnTo>
                  <a:pt x="461733" y="91440"/>
                </a:lnTo>
                <a:lnTo>
                  <a:pt x="460006" y="92710"/>
                </a:lnTo>
                <a:lnTo>
                  <a:pt x="458152" y="93980"/>
                </a:lnTo>
                <a:lnTo>
                  <a:pt x="457733" y="92710"/>
                </a:lnTo>
                <a:lnTo>
                  <a:pt x="456869" y="90170"/>
                </a:lnTo>
                <a:lnTo>
                  <a:pt x="460286" y="86360"/>
                </a:lnTo>
                <a:lnTo>
                  <a:pt x="468553" y="90170"/>
                </a:lnTo>
                <a:lnTo>
                  <a:pt x="472719" y="86360"/>
                </a:lnTo>
                <a:lnTo>
                  <a:pt x="474103" y="85090"/>
                </a:lnTo>
                <a:lnTo>
                  <a:pt x="478980" y="87630"/>
                </a:lnTo>
                <a:lnTo>
                  <a:pt x="474141" y="88900"/>
                </a:lnTo>
                <a:lnTo>
                  <a:pt x="475170" y="93980"/>
                </a:lnTo>
                <a:lnTo>
                  <a:pt x="470738" y="95250"/>
                </a:lnTo>
                <a:lnTo>
                  <a:pt x="469595" y="92710"/>
                </a:lnTo>
                <a:lnTo>
                  <a:pt x="465747" y="93980"/>
                </a:lnTo>
                <a:lnTo>
                  <a:pt x="470027" y="96520"/>
                </a:lnTo>
                <a:lnTo>
                  <a:pt x="476923" y="95250"/>
                </a:lnTo>
                <a:lnTo>
                  <a:pt x="480009" y="91440"/>
                </a:lnTo>
                <a:lnTo>
                  <a:pt x="484606" y="90170"/>
                </a:lnTo>
                <a:lnTo>
                  <a:pt x="485190" y="102870"/>
                </a:lnTo>
                <a:lnTo>
                  <a:pt x="490740" y="99060"/>
                </a:lnTo>
                <a:lnTo>
                  <a:pt x="490169" y="97129"/>
                </a:lnTo>
                <a:lnTo>
                  <a:pt x="490105" y="95250"/>
                </a:lnTo>
                <a:lnTo>
                  <a:pt x="488365" y="93980"/>
                </a:lnTo>
                <a:lnTo>
                  <a:pt x="489826" y="92710"/>
                </a:lnTo>
                <a:lnTo>
                  <a:pt x="491578" y="93980"/>
                </a:lnTo>
                <a:lnTo>
                  <a:pt x="493191" y="93980"/>
                </a:lnTo>
                <a:lnTo>
                  <a:pt x="493687" y="92710"/>
                </a:lnTo>
                <a:lnTo>
                  <a:pt x="494182" y="91440"/>
                </a:lnTo>
                <a:lnTo>
                  <a:pt x="490702" y="91440"/>
                </a:lnTo>
                <a:lnTo>
                  <a:pt x="491807" y="90170"/>
                </a:lnTo>
                <a:lnTo>
                  <a:pt x="492925" y="88900"/>
                </a:lnTo>
                <a:lnTo>
                  <a:pt x="493788" y="90170"/>
                </a:lnTo>
                <a:lnTo>
                  <a:pt x="495655" y="90170"/>
                </a:lnTo>
                <a:lnTo>
                  <a:pt x="495325" y="92519"/>
                </a:lnTo>
                <a:lnTo>
                  <a:pt x="500253" y="90170"/>
                </a:lnTo>
                <a:lnTo>
                  <a:pt x="500100" y="91313"/>
                </a:lnTo>
                <a:lnTo>
                  <a:pt x="501891" y="88900"/>
                </a:lnTo>
                <a:lnTo>
                  <a:pt x="502818" y="87630"/>
                </a:lnTo>
                <a:lnTo>
                  <a:pt x="504964" y="86360"/>
                </a:lnTo>
                <a:lnTo>
                  <a:pt x="504609" y="88900"/>
                </a:lnTo>
                <a:lnTo>
                  <a:pt x="506818" y="86360"/>
                </a:lnTo>
                <a:lnTo>
                  <a:pt x="508330" y="87630"/>
                </a:lnTo>
                <a:lnTo>
                  <a:pt x="508546" y="88480"/>
                </a:lnTo>
                <a:lnTo>
                  <a:pt x="509079" y="86360"/>
                </a:lnTo>
                <a:lnTo>
                  <a:pt x="509397" y="85090"/>
                </a:lnTo>
                <a:lnTo>
                  <a:pt x="509714" y="83820"/>
                </a:lnTo>
                <a:lnTo>
                  <a:pt x="510032" y="82550"/>
                </a:lnTo>
                <a:lnTo>
                  <a:pt x="511416" y="81280"/>
                </a:lnTo>
                <a:lnTo>
                  <a:pt x="517639" y="83820"/>
                </a:lnTo>
                <a:lnTo>
                  <a:pt x="521474" y="83820"/>
                </a:lnTo>
                <a:lnTo>
                  <a:pt x="524256" y="82550"/>
                </a:lnTo>
                <a:lnTo>
                  <a:pt x="521246" y="81280"/>
                </a:lnTo>
                <a:lnTo>
                  <a:pt x="522554" y="80010"/>
                </a:lnTo>
                <a:lnTo>
                  <a:pt x="523862" y="78740"/>
                </a:lnTo>
                <a:lnTo>
                  <a:pt x="524725" y="77470"/>
                </a:lnTo>
                <a:lnTo>
                  <a:pt x="529209" y="81280"/>
                </a:lnTo>
                <a:lnTo>
                  <a:pt x="524484" y="82550"/>
                </a:lnTo>
                <a:lnTo>
                  <a:pt x="530199" y="86360"/>
                </a:lnTo>
                <a:lnTo>
                  <a:pt x="529120" y="88823"/>
                </a:lnTo>
                <a:lnTo>
                  <a:pt x="528027" y="92760"/>
                </a:lnTo>
                <a:lnTo>
                  <a:pt x="530593" y="90170"/>
                </a:lnTo>
                <a:lnTo>
                  <a:pt x="533400" y="90170"/>
                </a:lnTo>
                <a:lnTo>
                  <a:pt x="533374" y="92913"/>
                </a:lnTo>
                <a:lnTo>
                  <a:pt x="535063" y="90170"/>
                </a:lnTo>
                <a:lnTo>
                  <a:pt x="537883" y="92710"/>
                </a:lnTo>
                <a:lnTo>
                  <a:pt x="537171" y="91440"/>
                </a:lnTo>
                <a:lnTo>
                  <a:pt x="536765" y="90170"/>
                </a:lnTo>
                <a:lnTo>
                  <a:pt x="535546" y="86360"/>
                </a:lnTo>
                <a:lnTo>
                  <a:pt x="538391" y="85090"/>
                </a:lnTo>
                <a:lnTo>
                  <a:pt x="542112" y="90170"/>
                </a:lnTo>
                <a:lnTo>
                  <a:pt x="546481" y="91440"/>
                </a:lnTo>
                <a:lnTo>
                  <a:pt x="543661" y="85090"/>
                </a:lnTo>
                <a:lnTo>
                  <a:pt x="547268" y="82550"/>
                </a:lnTo>
                <a:lnTo>
                  <a:pt x="544931" y="78740"/>
                </a:lnTo>
                <a:lnTo>
                  <a:pt x="545033" y="77470"/>
                </a:lnTo>
                <a:lnTo>
                  <a:pt x="545084" y="76746"/>
                </a:lnTo>
                <a:lnTo>
                  <a:pt x="544055" y="76200"/>
                </a:lnTo>
                <a:lnTo>
                  <a:pt x="543648" y="73660"/>
                </a:lnTo>
                <a:lnTo>
                  <a:pt x="543229" y="71120"/>
                </a:lnTo>
                <a:lnTo>
                  <a:pt x="547065" y="73660"/>
                </a:lnTo>
                <a:lnTo>
                  <a:pt x="548449" y="71120"/>
                </a:lnTo>
                <a:lnTo>
                  <a:pt x="553326" y="72390"/>
                </a:lnTo>
                <a:lnTo>
                  <a:pt x="552297" y="72390"/>
                </a:lnTo>
                <a:lnTo>
                  <a:pt x="555866" y="77419"/>
                </a:lnTo>
                <a:lnTo>
                  <a:pt x="555980" y="85090"/>
                </a:lnTo>
                <a:lnTo>
                  <a:pt x="549846" y="86360"/>
                </a:lnTo>
                <a:lnTo>
                  <a:pt x="550557" y="96520"/>
                </a:lnTo>
                <a:lnTo>
                  <a:pt x="555269" y="95250"/>
                </a:lnTo>
                <a:lnTo>
                  <a:pt x="562127" y="92710"/>
                </a:lnTo>
                <a:lnTo>
                  <a:pt x="565175" y="95250"/>
                </a:lnTo>
                <a:lnTo>
                  <a:pt x="569455" y="93980"/>
                </a:lnTo>
                <a:lnTo>
                  <a:pt x="569391" y="92710"/>
                </a:lnTo>
                <a:lnTo>
                  <a:pt x="569175" y="88480"/>
                </a:lnTo>
                <a:lnTo>
                  <a:pt x="569061" y="87020"/>
                </a:lnTo>
                <a:lnTo>
                  <a:pt x="568540" y="82550"/>
                </a:lnTo>
                <a:lnTo>
                  <a:pt x="571157" y="82550"/>
                </a:lnTo>
                <a:lnTo>
                  <a:pt x="572262" y="83820"/>
                </a:lnTo>
                <a:lnTo>
                  <a:pt x="570280" y="86360"/>
                </a:lnTo>
                <a:lnTo>
                  <a:pt x="575513" y="83820"/>
                </a:lnTo>
                <a:lnTo>
                  <a:pt x="577011" y="82550"/>
                </a:lnTo>
                <a:lnTo>
                  <a:pt x="578523" y="81280"/>
                </a:lnTo>
                <a:lnTo>
                  <a:pt x="584022" y="81280"/>
                </a:lnTo>
                <a:lnTo>
                  <a:pt x="587159" y="80010"/>
                </a:lnTo>
                <a:lnTo>
                  <a:pt x="585965" y="76200"/>
                </a:lnTo>
                <a:lnTo>
                  <a:pt x="585292" y="72390"/>
                </a:lnTo>
                <a:lnTo>
                  <a:pt x="588657" y="71120"/>
                </a:lnTo>
                <a:lnTo>
                  <a:pt x="588187" y="69850"/>
                </a:lnTo>
                <a:lnTo>
                  <a:pt x="589013" y="66040"/>
                </a:lnTo>
                <a:lnTo>
                  <a:pt x="591985" y="67310"/>
                </a:lnTo>
                <a:lnTo>
                  <a:pt x="594245" y="67310"/>
                </a:lnTo>
                <a:lnTo>
                  <a:pt x="594207" y="69850"/>
                </a:lnTo>
                <a:lnTo>
                  <a:pt x="592823" y="69850"/>
                </a:lnTo>
                <a:lnTo>
                  <a:pt x="592899" y="71120"/>
                </a:lnTo>
                <a:lnTo>
                  <a:pt x="594880" y="73660"/>
                </a:lnTo>
                <a:lnTo>
                  <a:pt x="597890" y="72390"/>
                </a:lnTo>
                <a:lnTo>
                  <a:pt x="599554" y="71120"/>
                </a:lnTo>
                <a:lnTo>
                  <a:pt x="599516" y="72390"/>
                </a:lnTo>
                <a:lnTo>
                  <a:pt x="598043" y="77470"/>
                </a:lnTo>
                <a:lnTo>
                  <a:pt x="597446" y="77139"/>
                </a:lnTo>
                <a:lnTo>
                  <a:pt x="598017" y="78511"/>
                </a:lnTo>
                <a:lnTo>
                  <a:pt x="600265" y="77470"/>
                </a:lnTo>
                <a:lnTo>
                  <a:pt x="605447" y="81280"/>
                </a:lnTo>
                <a:lnTo>
                  <a:pt x="610260" y="82550"/>
                </a:lnTo>
                <a:lnTo>
                  <a:pt x="613778" y="82550"/>
                </a:lnTo>
                <a:lnTo>
                  <a:pt x="613575" y="80010"/>
                </a:lnTo>
                <a:lnTo>
                  <a:pt x="618223" y="77482"/>
                </a:lnTo>
                <a:lnTo>
                  <a:pt x="618680" y="80010"/>
                </a:lnTo>
                <a:lnTo>
                  <a:pt x="617613" y="82550"/>
                </a:lnTo>
                <a:lnTo>
                  <a:pt x="614438" y="82550"/>
                </a:lnTo>
                <a:lnTo>
                  <a:pt x="617740" y="88900"/>
                </a:lnTo>
                <a:lnTo>
                  <a:pt x="621144" y="86360"/>
                </a:lnTo>
                <a:lnTo>
                  <a:pt x="625259" y="81280"/>
                </a:lnTo>
                <a:lnTo>
                  <a:pt x="630491" y="81280"/>
                </a:lnTo>
                <a:lnTo>
                  <a:pt x="630605" y="77470"/>
                </a:lnTo>
                <a:lnTo>
                  <a:pt x="634022" y="80010"/>
                </a:lnTo>
                <a:lnTo>
                  <a:pt x="633653" y="74930"/>
                </a:lnTo>
                <a:lnTo>
                  <a:pt x="630072" y="73660"/>
                </a:lnTo>
                <a:lnTo>
                  <a:pt x="626605" y="76200"/>
                </a:lnTo>
                <a:lnTo>
                  <a:pt x="623316" y="77470"/>
                </a:lnTo>
                <a:lnTo>
                  <a:pt x="620306" y="74930"/>
                </a:lnTo>
                <a:lnTo>
                  <a:pt x="618007" y="76200"/>
                </a:lnTo>
                <a:lnTo>
                  <a:pt x="618223" y="77457"/>
                </a:lnTo>
                <a:lnTo>
                  <a:pt x="618109" y="77139"/>
                </a:lnTo>
                <a:lnTo>
                  <a:pt x="615607" y="71120"/>
                </a:lnTo>
                <a:lnTo>
                  <a:pt x="615086" y="69850"/>
                </a:lnTo>
                <a:lnTo>
                  <a:pt x="620941" y="69850"/>
                </a:lnTo>
                <a:lnTo>
                  <a:pt x="620268" y="66040"/>
                </a:lnTo>
                <a:lnTo>
                  <a:pt x="615480" y="67310"/>
                </a:lnTo>
                <a:lnTo>
                  <a:pt x="613384" y="66040"/>
                </a:lnTo>
                <a:lnTo>
                  <a:pt x="613714" y="64770"/>
                </a:lnTo>
                <a:lnTo>
                  <a:pt x="614057" y="63500"/>
                </a:lnTo>
                <a:lnTo>
                  <a:pt x="613498" y="60960"/>
                </a:lnTo>
                <a:lnTo>
                  <a:pt x="612152" y="59690"/>
                </a:lnTo>
                <a:lnTo>
                  <a:pt x="612673" y="58420"/>
                </a:lnTo>
                <a:lnTo>
                  <a:pt x="613740" y="55880"/>
                </a:lnTo>
                <a:lnTo>
                  <a:pt x="617181" y="53340"/>
                </a:lnTo>
                <a:lnTo>
                  <a:pt x="618998" y="50800"/>
                </a:lnTo>
                <a:lnTo>
                  <a:pt x="618324" y="52070"/>
                </a:lnTo>
                <a:lnTo>
                  <a:pt x="619442" y="53340"/>
                </a:lnTo>
                <a:lnTo>
                  <a:pt x="618921" y="54610"/>
                </a:lnTo>
                <a:lnTo>
                  <a:pt x="623646" y="50800"/>
                </a:lnTo>
                <a:lnTo>
                  <a:pt x="625221" y="49530"/>
                </a:lnTo>
                <a:lnTo>
                  <a:pt x="626999" y="52070"/>
                </a:lnTo>
                <a:lnTo>
                  <a:pt x="627405" y="54394"/>
                </a:lnTo>
                <a:lnTo>
                  <a:pt x="627405" y="54711"/>
                </a:lnTo>
                <a:lnTo>
                  <a:pt x="626376" y="57150"/>
                </a:lnTo>
                <a:lnTo>
                  <a:pt x="629742" y="58420"/>
                </a:lnTo>
                <a:lnTo>
                  <a:pt x="634047" y="54711"/>
                </a:lnTo>
                <a:lnTo>
                  <a:pt x="634009" y="54394"/>
                </a:lnTo>
                <a:lnTo>
                  <a:pt x="634136" y="54635"/>
                </a:lnTo>
                <a:lnTo>
                  <a:pt x="635063" y="53835"/>
                </a:lnTo>
                <a:lnTo>
                  <a:pt x="635127" y="53340"/>
                </a:lnTo>
                <a:lnTo>
                  <a:pt x="635762" y="48260"/>
                </a:lnTo>
                <a:lnTo>
                  <a:pt x="637298" y="43180"/>
                </a:lnTo>
                <a:lnTo>
                  <a:pt x="639813" y="45720"/>
                </a:lnTo>
                <a:lnTo>
                  <a:pt x="642734" y="49530"/>
                </a:lnTo>
                <a:lnTo>
                  <a:pt x="645502" y="50800"/>
                </a:lnTo>
                <a:lnTo>
                  <a:pt x="641464" y="60960"/>
                </a:lnTo>
                <a:lnTo>
                  <a:pt x="644791" y="58420"/>
                </a:lnTo>
                <a:lnTo>
                  <a:pt x="642772" y="62230"/>
                </a:lnTo>
                <a:lnTo>
                  <a:pt x="642569" y="68580"/>
                </a:lnTo>
                <a:lnTo>
                  <a:pt x="639597" y="72390"/>
                </a:lnTo>
                <a:lnTo>
                  <a:pt x="644080" y="73660"/>
                </a:lnTo>
                <a:lnTo>
                  <a:pt x="650379" y="76200"/>
                </a:lnTo>
                <a:lnTo>
                  <a:pt x="653313" y="74930"/>
                </a:lnTo>
                <a:lnTo>
                  <a:pt x="654278" y="77419"/>
                </a:lnTo>
                <a:lnTo>
                  <a:pt x="654329" y="77774"/>
                </a:lnTo>
                <a:lnTo>
                  <a:pt x="654697" y="81280"/>
                </a:lnTo>
                <a:lnTo>
                  <a:pt x="654100" y="83820"/>
                </a:lnTo>
                <a:lnTo>
                  <a:pt x="658774" y="78740"/>
                </a:lnTo>
                <a:lnTo>
                  <a:pt x="660946" y="87630"/>
                </a:lnTo>
                <a:lnTo>
                  <a:pt x="664794" y="87630"/>
                </a:lnTo>
                <a:lnTo>
                  <a:pt x="669036" y="83820"/>
                </a:lnTo>
                <a:lnTo>
                  <a:pt x="660869" y="82550"/>
                </a:lnTo>
                <a:lnTo>
                  <a:pt x="664044" y="78740"/>
                </a:lnTo>
                <a:lnTo>
                  <a:pt x="665187" y="81280"/>
                </a:lnTo>
                <a:lnTo>
                  <a:pt x="666788" y="79514"/>
                </a:lnTo>
                <a:lnTo>
                  <a:pt x="665911" y="78740"/>
                </a:lnTo>
                <a:lnTo>
                  <a:pt x="663092" y="76200"/>
                </a:lnTo>
                <a:lnTo>
                  <a:pt x="660158" y="74930"/>
                </a:lnTo>
                <a:lnTo>
                  <a:pt x="662381" y="74930"/>
                </a:lnTo>
                <a:lnTo>
                  <a:pt x="662419" y="69418"/>
                </a:lnTo>
                <a:lnTo>
                  <a:pt x="663016" y="67310"/>
                </a:lnTo>
                <a:lnTo>
                  <a:pt x="659282" y="67310"/>
                </a:lnTo>
                <a:lnTo>
                  <a:pt x="659765" y="60960"/>
                </a:lnTo>
                <a:lnTo>
                  <a:pt x="663917" y="66040"/>
                </a:lnTo>
                <a:lnTo>
                  <a:pt x="665784" y="63500"/>
                </a:lnTo>
                <a:lnTo>
                  <a:pt x="664476" y="68580"/>
                </a:lnTo>
                <a:lnTo>
                  <a:pt x="665073" y="68580"/>
                </a:lnTo>
                <a:lnTo>
                  <a:pt x="663803" y="73660"/>
                </a:lnTo>
                <a:lnTo>
                  <a:pt x="667092" y="72390"/>
                </a:lnTo>
                <a:lnTo>
                  <a:pt x="671969" y="72390"/>
                </a:lnTo>
                <a:lnTo>
                  <a:pt x="674624" y="76200"/>
                </a:lnTo>
                <a:lnTo>
                  <a:pt x="676059" y="77419"/>
                </a:lnTo>
                <a:lnTo>
                  <a:pt x="675551" y="77711"/>
                </a:lnTo>
                <a:lnTo>
                  <a:pt x="675970" y="82550"/>
                </a:lnTo>
                <a:lnTo>
                  <a:pt x="675551" y="84188"/>
                </a:lnTo>
                <a:lnTo>
                  <a:pt x="682180" y="85090"/>
                </a:lnTo>
                <a:lnTo>
                  <a:pt x="682104" y="87630"/>
                </a:lnTo>
                <a:lnTo>
                  <a:pt x="678256" y="87630"/>
                </a:lnTo>
                <a:lnTo>
                  <a:pt x="681037" y="90170"/>
                </a:lnTo>
                <a:lnTo>
                  <a:pt x="683171" y="88900"/>
                </a:lnTo>
                <a:lnTo>
                  <a:pt x="686854" y="81280"/>
                </a:lnTo>
                <a:lnTo>
                  <a:pt x="689991" y="83820"/>
                </a:lnTo>
                <a:lnTo>
                  <a:pt x="693013" y="87020"/>
                </a:lnTo>
                <a:lnTo>
                  <a:pt x="693077" y="85090"/>
                </a:lnTo>
                <a:lnTo>
                  <a:pt x="697357" y="86360"/>
                </a:lnTo>
                <a:lnTo>
                  <a:pt x="697496" y="85090"/>
                </a:lnTo>
                <a:lnTo>
                  <a:pt x="697915" y="81280"/>
                </a:lnTo>
                <a:lnTo>
                  <a:pt x="698182" y="78740"/>
                </a:lnTo>
                <a:lnTo>
                  <a:pt x="700836" y="78740"/>
                </a:lnTo>
                <a:lnTo>
                  <a:pt x="699020" y="74930"/>
                </a:lnTo>
                <a:lnTo>
                  <a:pt x="703059" y="78740"/>
                </a:lnTo>
                <a:lnTo>
                  <a:pt x="702017" y="74930"/>
                </a:lnTo>
                <a:lnTo>
                  <a:pt x="701332" y="72390"/>
                </a:lnTo>
                <a:lnTo>
                  <a:pt x="700290" y="68580"/>
                </a:lnTo>
                <a:lnTo>
                  <a:pt x="703884" y="71120"/>
                </a:lnTo>
                <a:lnTo>
                  <a:pt x="703097" y="74930"/>
                </a:lnTo>
                <a:lnTo>
                  <a:pt x="703135" y="80010"/>
                </a:lnTo>
                <a:lnTo>
                  <a:pt x="703580" y="85090"/>
                </a:lnTo>
                <a:lnTo>
                  <a:pt x="704367" y="80010"/>
                </a:lnTo>
                <a:lnTo>
                  <a:pt x="706589" y="83820"/>
                </a:lnTo>
                <a:lnTo>
                  <a:pt x="708164" y="83820"/>
                </a:lnTo>
                <a:lnTo>
                  <a:pt x="707377" y="80010"/>
                </a:lnTo>
                <a:lnTo>
                  <a:pt x="711847" y="81280"/>
                </a:lnTo>
                <a:lnTo>
                  <a:pt x="711250" y="80010"/>
                </a:lnTo>
                <a:lnTo>
                  <a:pt x="709434" y="76200"/>
                </a:lnTo>
                <a:lnTo>
                  <a:pt x="713320" y="73660"/>
                </a:lnTo>
                <a:lnTo>
                  <a:pt x="714781" y="78740"/>
                </a:lnTo>
                <a:lnTo>
                  <a:pt x="717791" y="73660"/>
                </a:lnTo>
                <a:lnTo>
                  <a:pt x="716127" y="72390"/>
                </a:lnTo>
                <a:lnTo>
                  <a:pt x="721245" y="69850"/>
                </a:lnTo>
                <a:lnTo>
                  <a:pt x="719899" y="67310"/>
                </a:lnTo>
                <a:lnTo>
                  <a:pt x="723544" y="66040"/>
                </a:lnTo>
                <a:lnTo>
                  <a:pt x="725792" y="71120"/>
                </a:lnTo>
                <a:lnTo>
                  <a:pt x="724573" y="76200"/>
                </a:lnTo>
                <a:lnTo>
                  <a:pt x="723341" y="76200"/>
                </a:lnTo>
                <a:lnTo>
                  <a:pt x="721436" y="73660"/>
                </a:lnTo>
                <a:lnTo>
                  <a:pt x="721398" y="77470"/>
                </a:lnTo>
                <a:lnTo>
                  <a:pt x="728014" y="76200"/>
                </a:lnTo>
                <a:lnTo>
                  <a:pt x="729564" y="78740"/>
                </a:lnTo>
                <a:lnTo>
                  <a:pt x="731583" y="80010"/>
                </a:lnTo>
                <a:lnTo>
                  <a:pt x="731621" y="85090"/>
                </a:lnTo>
                <a:lnTo>
                  <a:pt x="734034" y="80010"/>
                </a:lnTo>
                <a:lnTo>
                  <a:pt x="737641" y="88900"/>
                </a:lnTo>
                <a:lnTo>
                  <a:pt x="738416" y="86360"/>
                </a:lnTo>
                <a:lnTo>
                  <a:pt x="739584" y="82550"/>
                </a:lnTo>
                <a:close/>
              </a:path>
              <a:path extrusionOk="0" h="132079" w="765175">
                <a:moveTo>
                  <a:pt x="742315" y="64770"/>
                </a:moveTo>
                <a:lnTo>
                  <a:pt x="739063" y="59690"/>
                </a:lnTo>
                <a:lnTo>
                  <a:pt x="736333" y="57150"/>
                </a:lnTo>
                <a:lnTo>
                  <a:pt x="736447" y="64770"/>
                </a:lnTo>
                <a:lnTo>
                  <a:pt x="733920" y="67310"/>
                </a:lnTo>
                <a:lnTo>
                  <a:pt x="734504" y="67310"/>
                </a:lnTo>
                <a:lnTo>
                  <a:pt x="734187" y="67525"/>
                </a:lnTo>
                <a:lnTo>
                  <a:pt x="742315" y="64770"/>
                </a:lnTo>
                <a:close/>
              </a:path>
              <a:path extrusionOk="0" h="132079" w="765175">
                <a:moveTo>
                  <a:pt x="747864" y="39370"/>
                </a:moveTo>
                <a:lnTo>
                  <a:pt x="746925" y="41910"/>
                </a:lnTo>
                <a:lnTo>
                  <a:pt x="747344" y="41910"/>
                </a:lnTo>
                <a:lnTo>
                  <a:pt x="747864" y="39370"/>
                </a:lnTo>
                <a:close/>
              </a:path>
              <a:path extrusionOk="0" h="132079" w="765175">
                <a:moveTo>
                  <a:pt x="748766" y="21043"/>
                </a:moveTo>
                <a:lnTo>
                  <a:pt x="747661" y="20320"/>
                </a:lnTo>
                <a:lnTo>
                  <a:pt x="747814" y="21424"/>
                </a:lnTo>
                <a:lnTo>
                  <a:pt x="748766" y="21043"/>
                </a:lnTo>
                <a:close/>
              </a:path>
              <a:path extrusionOk="0" h="132079" w="765175">
                <a:moveTo>
                  <a:pt x="750557" y="20320"/>
                </a:moveTo>
                <a:lnTo>
                  <a:pt x="748766" y="21043"/>
                </a:lnTo>
                <a:lnTo>
                  <a:pt x="749604" y="21590"/>
                </a:lnTo>
                <a:lnTo>
                  <a:pt x="750557" y="20320"/>
                </a:lnTo>
                <a:close/>
              </a:path>
              <a:path extrusionOk="0" h="132079" w="765175">
                <a:moveTo>
                  <a:pt x="757440" y="40614"/>
                </a:moveTo>
                <a:lnTo>
                  <a:pt x="755510" y="40690"/>
                </a:lnTo>
                <a:lnTo>
                  <a:pt x="755662" y="41008"/>
                </a:lnTo>
                <a:lnTo>
                  <a:pt x="756183" y="41084"/>
                </a:lnTo>
                <a:lnTo>
                  <a:pt x="757440" y="40614"/>
                </a:lnTo>
                <a:close/>
              </a:path>
              <a:path extrusionOk="0" h="132079" w="765175">
                <a:moveTo>
                  <a:pt x="761580" y="30480"/>
                </a:moveTo>
                <a:lnTo>
                  <a:pt x="760857" y="29400"/>
                </a:lnTo>
                <a:lnTo>
                  <a:pt x="760539" y="30480"/>
                </a:lnTo>
                <a:lnTo>
                  <a:pt x="761580" y="30480"/>
                </a:lnTo>
                <a:close/>
              </a:path>
              <a:path extrusionOk="0" h="132079" w="765175">
                <a:moveTo>
                  <a:pt x="763231" y="30480"/>
                </a:moveTo>
                <a:lnTo>
                  <a:pt x="761580" y="30480"/>
                </a:lnTo>
                <a:lnTo>
                  <a:pt x="762431" y="31750"/>
                </a:lnTo>
                <a:lnTo>
                  <a:pt x="763231" y="30480"/>
                </a:lnTo>
                <a:close/>
              </a:path>
              <a:path extrusionOk="0" h="132079" w="765175">
                <a:moveTo>
                  <a:pt x="765124" y="21590"/>
                </a:moveTo>
                <a:lnTo>
                  <a:pt x="760768" y="19050"/>
                </a:lnTo>
                <a:lnTo>
                  <a:pt x="762000" y="20320"/>
                </a:lnTo>
                <a:lnTo>
                  <a:pt x="758431" y="22860"/>
                </a:lnTo>
                <a:lnTo>
                  <a:pt x="760577" y="25400"/>
                </a:lnTo>
                <a:lnTo>
                  <a:pt x="758748" y="25400"/>
                </a:lnTo>
                <a:lnTo>
                  <a:pt x="756259" y="24041"/>
                </a:lnTo>
                <a:lnTo>
                  <a:pt x="756259" y="30480"/>
                </a:lnTo>
                <a:lnTo>
                  <a:pt x="748576" y="38100"/>
                </a:lnTo>
                <a:lnTo>
                  <a:pt x="750112" y="40640"/>
                </a:lnTo>
                <a:lnTo>
                  <a:pt x="751078" y="40640"/>
                </a:lnTo>
                <a:lnTo>
                  <a:pt x="745045" y="46990"/>
                </a:lnTo>
                <a:lnTo>
                  <a:pt x="746925" y="41910"/>
                </a:lnTo>
                <a:lnTo>
                  <a:pt x="744689" y="41910"/>
                </a:lnTo>
                <a:lnTo>
                  <a:pt x="743381" y="40640"/>
                </a:lnTo>
                <a:lnTo>
                  <a:pt x="743661" y="38100"/>
                </a:lnTo>
                <a:lnTo>
                  <a:pt x="747268" y="36830"/>
                </a:lnTo>
                <a:lnTo>
                  <a:pt x="748423" y="34290"/>
                </a:lnTo>
                <a:lnTo>
                  <a:pt x="749007" y="33020"/>
                </a:lnTo>
                <a:lnTo>
                  <a:pt x="756259" y="30480"/>
                </a:lnTo>
                <a:lnTo>
                  <a:pt x="756259" y="24041"/>
                </a:lnTo>
                <a:lnTo>
                  <a:pt x="754113" y="22860"/>
                </a:lnTo>
                <a:lnTo>
                  <a:pt x="756259" y="19050"/>
                </a:lnTo>
                <a:lnTo>
                  <a:pt x="754037" y="20320"/>
                </a:lnTo>
                <a:lnTo>
                  <a:pt x="749846" y="22860"/>
                </a:lnTo>
                <a:lnTo>
                  <a:pt x="748017" y="22860"/>
                </a:lnTo>
                <a:lnTo>
                  <a:pt x="747814" y="21424"/>
                </a:lnTo>
                <a:lnTo>
                  <a:pt x="744258" y="22860"/>
                </a:lnTo>
                <a:lnTo>
                  <a:pt x="745845" y="25400"/>
                </a:lnTo>
                <a:lnTo>
                  <a:pt x="741438" y="22860"/>
                </a:lnTo>
                <a:lnTo>
                  <a:pt x="740702" y="24803"/>
                </a:lnTo>
                <a:lnTo>
                  <a:pt x="740689" y="25400"/>
                </a:lnTo>
                <a:lnTo>
                  <a:pt x="740600" y="25069"/>
                </a:lnTo>
                <a:lnTo>
                  <a:pt x="740486" y="25361"/>
                </a:lnTo>
                <a:lnTo>
                  <a:pt x="740537" y="24803"/>
                </a:lnTo>
                <a:lnTo>
                  <a:pt x="738746" y="17780"/>
                </a:lnTo>
                <a:lnTo>
                  <a:pt x="738962" y="27127"/>
                </a:lnTo>
                <a:lnTo>
                  <a:pt x="740346" y="25730"/>
                </a:lnTo>
                <a:lnTo>
                  <a:pt x="738073" y="31750"/>
                </a:lnTo>
                <a:lnTo>
                  <a:pt x="734314" y="33020"/>
                </a:lnTo>
                <a:lnTo>
                  <a:pt x="734504" y="31750"/>
                </a:lnTo>
                <a:lnTo>
                  <a:pt x="735101" y="27940"/>
                </a:lnTo>
                <a:lnTo>
                  <a:pt x="738149" y="27940"/>
                </a:lnTo>
                <a:lnTo>
                  <a:pt x="738365" y="27724"/>
                </a:lnTo>
                <a:lnTo>
                  <a:pt x="735266" y="26670"/>
                </a:lnTo>
                <a:lnTo>
                  <a:pt x="734783" y="26670"/>
                </a:lnTo>
                <a:lnTo>
                  <a:pt x="734783" y="25069"/>
                </a:lnTo>
                <a:lnTo>
                  <a:pt x="735063" y="22860"/>
                </a:lnTo>
                <a:lnTo>
                  <a:pt x="731812" y="27940"/>
                </a:lnTo>
                <a:lnTo>
                  <a:pt x="730948" y="26670"/>
                </a:lnTo>
                <a:lnTo>
                  <a:pt x="731545" y="26670"/>
                </a:lnTo>
                <a:lnTo>
                  <a:pt x="731939" y="25400"/>
                </a:lnTo>
                <a:lnTo>
                  <a:pt x="730834" y="26670"/>
                </a:lnTo>
                <a:lnTo>
                  <a:pt x="726427" y="31750"/>
                </a:lnTo>
                <a:lnTo>
                  <a:pt x="728357" y="32219"/>
                </a:lnTo>
                <a:lnTo>
                  <a:pt x="728332" y="31750"/>
                </a:lnTo>
                <a:lnTo>
                  <a:pt x="731812" y="33020"/>
                </a:lnTo>
                <a:lnTo>
                  <a:pt x="733247" y="36017"/>
                </a:lnTo>
                <a:lnTo>
                  <a:pt x="734618" y="34290"/>
                </a:lnTo>
                <a:lnTo>
                  <a:pt x="735164" y="36830"/>
                </a:lnTo>
                <a:lnTo>
                  <a:pt x="735914" y="38100"/>
                </a:lnTo>
                <a:lnTo>
                  <a:pt x="738555" y="36830"/>
                </a:lnTo>
                <a:lnTo>
                  <a:pt x="740295" y="44450"/>
                </a:lnTo>
                <a:lnTo>
                  <a:pt x="743699" y="53340"/>
                </a:lnTo>
                <a:lnTo>
                  <a:pt x="740448" y="59690"/>
                </a:lnTo>
                <a:lnTo>
                  <a:pt x="744016" y="60960"/>
                </a:lnTo>
                <a:lnTo>
                  <a:pt x="745477" y="57150"/>
                </a:lnTo>
                <a:lnTo>
                  <a:pt x="748728" y="57150"/>
                </a:lnTo>
                <a:lnTo>
                  <a:pt x="750392" y="63500"/>
                </a:lnTo>
                <a:lnTo>
                  <a:pt x="747382" y="64770"/>
                </a:lnTo>
                <a:lnTo>
                  <a:pt x="747382" y="69850"/>
                </a:lnTo>
                <a:lnTo>
                  <a:pt x="749795" y="69850"/>
                </a:lnTo>
                <a:lnTo>
                  <a:pt x="752970" y="67310"/>
                </a:lnTo>
                <a:lnTo>
                  <a:pt x="751382" y="63500"/>
                </a:lnTo>
                <a:lnTo>
                  <a:pt x="755777" y="66040"/>
                </a:lnTo>
                <a:lnTo>
                  <a:pt x="755827" y="67310"/>
                </a:lnTo>
                <a:lnTo>
                  <a:pt x="753567" y="67310"/>
                </a:lnTo>
                <a:lnTo>
                  <a:pt x="755230" y="68580"/>
                </a:lnTo>
                <a:lnTo>
                  <a:pt x="758786" y="66040"/>
                </a:lnTo>
                <a:lnTo>
                  <a:pt x="759371" y="64770"/>
                </a:lnTo>
                <a:lnTo>
                  <a:pt x="759942" y="63500"/>
                </a:lnTo>
                <a:lnTo>
                  <a:pt x="758355" y="64770"/>
                </a:lnTo>
                <a:lnTo>
                  <a:pt x="757923" y="63500"/>
                </a:lnTo>
                <a:lnTo>
                  <a:pt x="761619" y="60960"/>
                </a:lnTo>
                <a:lnTo>
                  <a:pt x="763460" y="59690"/>
                </a:lnTo>
                <a:lnTo>
                  <a:pt x="763778" y="58420"/>
                </a:lnTo>
                <a:lnTo>
                  <a:pt x="760857" y="60960"/>
                </a:lnTo>
                <a:lnTo>
                  <a:pt x="760920" y="58420"/>
                </a:lnTo>
                <a:lnTo>
                  <a:pt x="761009" y="54610"/>
                </a:lnTo>
                <a:lnTo>
                  <a:pt x="757923" y="58420"/>
                </a:lnTo>
                <a:lnTo>
                  <a:pt x="758075" y="57150"/>
                </a:lnTo>
                <a:lnTo>
                  <a:pt x="758240" y="55880"/>
                </a:lnTo>
                <a:lnTo>
                  <a:pt x="758952" y="53340"/>
                </a:lnTo>
                <a:lnTo>
                  <a:pt x="760412" y="54610"/>
                </a:lnTo>
                <a:lnTo>
                  <a:pt x="759688" y="53340"/>
                </a:lnTo>
                <a:lnTo>
                  <a:pt x="758240" y="50800"/>
                </a:lnTo>
                <a:lnTo>
                  <a:pt x="755827" y="50800"/>
                </a:lnTo>
                <a:lnTo>
                  <a:pt x="755027" y="46990"/>
                </a:lnTo>
                <a:lnTo>
                  <a:pt x="756894" y="49530"/>
                </a:lnTo>
                <a:lnTo>
                  <a:pt x="758431" y="45720"/>
                </a:lnTo>
                <a:lnTo>
                  <a:pt x="758913" y="44450"/>
                </a:lnTo>
                <a:lnTo>
                  <a:pt x="757174" y="43180"/>
                </a:lnTo>
                <a:lnTo>
                  <a:pt x="753478" y="44450"/>
                </a:lnTo>
                <a:lnTo>
                  <a:pt x="752182" y="45720"/>
                </a:lnTo>
                <a:lnTo>
                  <a:pt x="752271" y="40640"/>
                </a:lnTo>
                <a:lnTo>
                  <a:pt x="755510" y="40640"/>
                </a:lnTo>
                <a:lnTo>
                  <a:pt x="755027" y="39370"/>
                </a:lnTo>
                <a:lnTo>
                  <a:pt x="757961" y="35560"/>
                </a:lnTo>
                <a:lnTo>
                  <a:pt x="754392" y="35560"/>
                </a:lnTo>
                <a:lnTo>
                  <a:pt x="756297" y="31750"/>
                </a:lnTo>
                <a:lnTo>
                  <a:pt x="757478" y="30480"/>
                </a:lnTo>
                <a:lnTo>
                  <a:pt x="759866" y="27940"/>
                </a:lnTo>
                <a:lnTo>
                  <a:pt x="760857" y="29400"/>
                </a:lnTo>
                <a:lnTo>
                  <a:pt x="761288" y="27940"/>
                </a:lnTo>
                <a:lnTo>
                  <a:pt x="762825" y="25400"/>
                </a:lnTo>
                <a:lnTo>
                  <a:pt x="765124" y="215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25" name="Google Shape;3825;g2b5c250f245_0_726"/>
          <p:cNvSpPr/>
          <p:nvPr/>
        </p:nvSpPr>
        <p:spPr>
          <a:xfrm>
            <a:off x="4523256" y="5401581"/>
            <a:ext cx="457348" cy="91978"/>
          </a:xfrm>
          <a:custGeom>
            <a:rect b="b" l="l" r="r" t="t"/>
            <a:pathLst>
              <a:path extrusionOk="0" h="137795" w="685165">
                <a:moveTo>
                  <a:pt x="41249" y="106146"/>
                </a:moveTo>
                <a:lnTo>
                  <a:pt x="40957" y="104140"/>
                </a:lnTo>
                <a:lnTo>
                  <a:pt x="40347" y="104889"/>
                </a:lnTo>
                <a:lnTo>
                  <a:pt x="41249" y="106146"/>
                </a:lnTo>
                <a:close/>
              </a:path>
              <a:path extrusionOk="0" h="137795" w="685165">
                <a:moveTo>
                  <a:pt x="42456" y="106680"/>
                </a:moveTo>
                <a:lnTo>
                  <a:pt x="41630" y="106680"/>
                </a:lnTo>
                <a:lnTo>
                  <a:pt x="41249" y="106146"/>
                </a:lnTo>
                <a:lnTo>
                  <a:pt x="41503" y="107950"/>
                </a:lnTo>
                <a:lnTo>
                  <a:pt x="42456" y="106680"/>
                </a:lnTo>
                <a:close/>
              </a:path>
              <a:path extrusionOk="0" h="137795" w="685165">
                <a:moveTo>
                  <a:pt x="45745" y="115570"/>
                </a:moveTo>
                <a:lnTo>
                  <a:pt x="45224" y="111760"/>
                </a:lnTo>
                <a:lnTo>
                  <a:pt x="43484" y="111760"/>
                </a:lnTo>
                <a:lnTo>
                  <a:pt x="45745" y="115570"/>
                </a:lnTo>
                <a:close/>
              </a:path>
              <a:path extrusionOk="0" h="137795" w="685165">
                <a:moveTo>
                  <a:pt x="47332" y="111760"/>
                </a:moveTo>
                <a:lnTo>
                  <a:pt x="45135" y="111099"/>
                </a:lnTo>
                <a:lnTo>
                  <a:pt x="45224" y="111760"/>
                </a:lnTo>
                <a:lnTo>
                  <a:pt x="47332" y="111760"/>
                </a:lnTo>
                <a:close/>
              </a:path>
              <a:path extrusionOk="0" h="137795" w="685165">
                <a:moveTo>
                  <a:pt x="61302" y="115062"/>
                </a:moveTo>
                <a:lnTo>
                  <a:pt x="60286" y="115570"/>
                </a:lnTo>
                <a:lnTo>
                  <a:pt x="61277" y="115570"/>
                </a:lnTo>
                <a:lnTo>
                  <a:pt x="61302" y="115062"/>
                </a:lnTo>
                <a:close/>
              </a:path>
              <a:path extrusionOk="0" h="137795" w="685165">
                <a:moveTo>
                  <a:pt x="88887" y="67310"/>
                </a:moveTo>
                <a:lnTo>
                  <a:pt x="88569" y="67310"/>
                </a:lnTo>
                <a:lnTo>
                  <a:pt x="88887" y="67310"/>
                </a:lnTo>
                <a:close/>
              </a:path>
              <a:path extrusionOk="0" h="137795" w="685165">
                <a:moveTo>
                  <a:pt x="105638" y="132168"/>
                </a:moveTo>
                <a:lnTo>
                  <a:pt x="105562" y="132524"/>
                </a:lnTo>
                <a:lnTo>
                  <a:pt x="105524" y="132918"/>
                </a:lnTo>
                <a:lnTo>
                  <a:pt x="105486" y="133438"/>
                </a:lnTo>
                <a:lnTo>
                  <a:pt x="105600" y="132956"/>
                </a:lnTo>
                <a:lnTo>
                  <a:pt x="105600" y="132562"/>
                </a:lnTo>
                <a:lnTo>
                  <a:pt x="105638" y="132168"/>
                </a:lnTo>
                <a:close/>
              </a:path>
              <a:path extrusionOk="0" h="137795" w="685165">
                <a:moveTo>
                  <a:pt x="125920" y="128270"/>
                </a:moveTo>
                <a:lnTo>
                  <a:pt x="124815" y="124460"/>
                </a:lnTo>
                <a:lnTo>
                  <a:pt x="124917" y="123190"/>
                </a:lnTo>
                <a:lnTo>
                  <a:pt x="92075" y="123190"/>
                </a:lnTo>
                <a:lnTo>
                  <a:pt x="92049" y="125730"/>
                </a:lnTo>
                <a:lnTo>
                  <a:pt x="90589" y="125730"/>
                </a:lnTo>
                <a:lnTo>
                  <a:pt x="90462" y="128270"/>
                </a:lnTo>
                <a:lnTo>
                  <a:pt x="92837" y="128270"/>
                </a:lnTo>
                <a:lnTo>
                  <a:pt x="99428" y="130810"/>
                </a:lnTo>
                <a:lnTo>
                  <a:pt x="101638" y="127000"/>
                </a:lnTo>
                <a:lnTo>
                  <a:pt x="103060" y="128270"/>
                </a:lnTo>
                <a:lnTo>
                  <a:pt x="105791" y="128270"/>
                </a:lnTo>
                <a:lnTo>
                  <a:pt x="105638" y="132080"/>
                </a:lnTo>
                <a:lnTo>
                  <a:pt x="106591" y="127000"/>
                </a:lnTo>
                <a:lnTo>
                  <a:pt x="111696" y="133350"/>
                </a:lnTo>
                <a:lnTo>
                  <a:pt x="113322" y="129540"/>
                </a:lnTo>
                <a:lnTo>
                  <a:pt x="113169" y="130810"/>
                </a:lnTo>
                <a:lnTo>
                  <a:pt x="114985" y="133350"/>
                </a:lnTo>
                <a:lnTo>
                  <a:pt x="116293" y="132080"/>
                </a:lnTo>
                <a:lnTo>
                  <a:pt x="114388" y="130810"/>
                </a:lnTo>
                <a:lnTo>
                  <a:pt x="114909" y="129540"/>
                </a:lnTo>
                <a:lnTo>
                  <a:pt x="115417" y="128270"/>
                </a:lnTo>
                <a:lnTo>
                  <a:pt x="115976" y="127000"/>
                </a:lnTo>
                <a:lnTo>
                  <a:pt x="116535" y="125730"/>
                </a:lnTo>
                <a:lnTo>
                  <a:pt x="118275" y="129540"/>
                </a:lnTo>
                <a:lnTo>
                  <a:pt x="122631" y="125730"/>
                </a:lnTo>
                <a:lnTo>
                  <a:pt x="123583" y="132080"/>
                </a:lnTo>
                <a:lnTo>
                  <a:pt x="125920" y="128270"/>
                </a:lnTo>
                <a:close/>
              </a:path>
              <a:path extrusionOk="0" h="137795" w="685165">
                <a:moveTo>
                  <a:pt x="132143" y="136042"/>
                </a:moveTo>
                <a:lnTo>
                  <a:pt x="131508" y="136448"/>
                </a:lnTo>
                <a:lnTo>
                  <a:pt x="130987" y="136956"/>
                </a:lnTo>
                <a:lnTo>
                  <a:pt x="130708" y="137706"/>
                </a:lnTo>
                <a:lnTo>
                  <a:pt x="131622" y="137388"/>
                </a:lnTo>
                <a:lnTo>
                  <a:pt x="132016" y="136753"/>
                </a:lnTo>
                <a:lnTo>
                  <a:pt x="132143" y="136042"/>
                </a:lnTo>
                <a:close/>
              </a:path>
              <a:path extrusionOk="0" h="137795" w="685165">
                <a:moveTo>
                  <a:pt x="132461" y="133350"/>
                </a:moveTo>
                <a:lnTo>
                  <a:pt x="131673" y="132245"/>
                </a:lnTo>
                <a:lnTo>
                  <a:pt x="130987" y="133350"/>
                </a:lnTo>
                <a:lnTo>
                  <a:pt x="132461" y="133350"/>
                </a:lnTo>
                <a:close/>
              </a:path>
              <a:path extrusionOk="0" h="137795" w="685165">
                <a:moveTo>
                  <a:pt x="134327" y="133172"/>
                </a:moveTo>
                <a:lnTo>
                  <a:pt x="133997" y="133350"/>
                </a:lnTo>
                <a:lnTo>
                  <a:pt x="134239" y="133350"/>
                </a:lnTo>
                <a:lnTo>
                  <a:pt x="134327" y="133172"/>
                </a:lnTo>
                <a:close/>
              </a:path>
              <a:path extrusionOk="0" h="137795" w="685165">
                <a:moveTo>
                  <a:pt x="136969" y="135890"/>
                </a:moveTo>
                <a:lnTo>
                  <a:pt x="135483" y="134620"/>
                </a:lnTo>
                <a:lnTo>
                  <a:pt x="133997" y="133350"/>
                </a:lnTo>
                <a:lnTo>
                  <a:pt x="132461" y="133350"/>
                </a:lnTo>
                <a:lnTo>
                  <a:pt x="132143" y="135890"/>
                </a:lnTo>
                <a:lnTo>
                  <a:pt x="133362" y="134620"/>
                </a:lnTo>
                <a:lnTo>
                  <a:pt x="135115" y="134620"/>
                </a:lnTo>
                <a:lnTo>
                  <a:pt x="136969" y="135890"/>
                </a:lnTo>
                <a:close/>
              </a:path>
              <a:path extrusionOk="0" h="137795" w="685165">
                <a:moveTo>
                  <a:pt x="138518" y="130810"/>
                </a:moveTo>
                <a:lnTo>
                  <a:pt x="136690" y="128270"/>
                </a:lnTo>
                <a:lnTo>
                  <a:pt x="134327" y="133172"/>
                </a:lnTo>
                <a:lnTo>
                  <a:pt x="138518" y="130810"/>
                </a:lnTo>
                <a:close/>
              </a:path>
              <a:path extrusionOk="0" h="137795" w="685165">
                <a:moveTo>
                  <a:pt x="254850" y="131064"/>
                </a:moveTo>
                <a:lnTo>
                  <a:pt x="254457" y="131419"/>
                </a:lnTo>
                <a:lnTo>
                  <a:pt x="254177" y="131889"/>
                </a:lnTo>
                <a:lnTo>
                  <a:pt x="254266" y="132676"/>
                </a:lnTo>
                <a:lnTo>
                  <a:pt x="254571" y="132130"/>
                </a:lnTo>
                <a:lnTo>
                  <a:pt x="254774" y="131610"/>
                </a:lnTo>
                <a:lnTo>
                  <a:pt x="254850" y="131064"/>
                </a:lnTo>
                <a:close/>
              </a:path>
              <a:path extrusionOk="0" h="137795" w="685165">
                <a:moveTo>
                  <a:pt x="283959" y="113411"/>
                </a:moveTo>
                <a:lnTo>
                  <a:pt x="282346" y="113030"/>
                </a:lnTo>
                <a:lnTo>
                  <a:pt x="281317" y="114300"/>
                </a:lnTo>
                <a:lnTo>
                  <a:pt x="283959" y="113411"/>
                </a:lnTo>
                <a:close/>
              </a:path>
              <a:path extrusionOk="0" h="137795" w="685165">
                <a:moveTo>
                  <a:pt x="287807" y="114300"/>
                </a:moveTo>
                <a:lnTo>
                  <a:pt x="286486" y="112560"/>
                </a:lnTo>
                <a:lnTo>
                  <a:pt x="283959" y="113411"/>
                </a:lnTo>
                <a:lnTo>
                  <a:pt x="287807" y="114300"/>
                </a:lnTo>
                <a:close/>
              </a:path>
              <a:path extrusionOk="0" h="137795" w="685165">
                <a:moveTo>
                  <a:pt x="288569" y="36766"/>
                </a:moveTo>
                <a:lnTo>
                  <a:pt x="288086" y="34290"/>
                </a:lnTo>
                <a:lnTo>
                  <a:pt x="286550" y="35560"/>
                </a:lnTo>
                <a:lnTo>
                  <a:pt x="288569" y="36766"/>
                </a:lnTo>
                <a:close/>
              </a:path>
              <a:path extrusionOk="0" h="137795" w="685165">
                <a:moveTo>
                  <a:pt x="291553" y="125730"/>
                </a:moveTo>
                <a:lnTo>
                  <a:pt x="290995" y="124421"/>
                </a:lnTo>
                <a:lnTo>
                  <a:pt x="289750" y="125730"/>
                </a:lnTo>
                <a:lnTo>
                  <a:pt x="291553" y="125730"/>
                </a:lnTo>
                <a:close/>
              </a:path>
              <a:path extrusionOk="0" h="137795" w="685165">
                <a:moveTo>
                  <a:pt x="295770" y="119380"/>
                </a:moveTo>
                <a:lnTo>
                  <a:pt x="291769" y="118110"/>
                </a:lnTo>
                <a:lnTo>
                  <a:pt x="291693" y="123190"/>
                </a:lnTo>
                <a:lnTo>
                  <a:pt x="289877" y="120650"/>
                </a:lnTo>
                <a:lnTo>
                  <a:pt x="288683" y="124460"/>
                </a:lnTo>
                <a:lnTo>
                  <a:pt x="286905" y="124460"/>
                </a:lnTo>
                <a:lnTo>
                  <a:pt x="285826" y="123190"/>
                </a:lnTo>
                <a:lnTo>
                  <a:pt x="287058" y="123190"/>
                </a:lnTo>
                <a:lnTo>
                  <a:pt x="287693" y="121920"/>
                </a:lnTo>
                <a:lnTo>
                  <a:pt x="284441" y="123190"/>
                </a:lnTo>
                <a:lnTo>
                  <a:pt x="281711" y="120650"/>
                </a:lnTo>
                <a:lnTo>
                  <a:pt x="279527" y="125730"/>
                </a:lnTo>
                <a:lnTo>
                  <a:pt x="284124" y="129540"/>
                </a:lnTo>
                <a:lnTo>
                  <a:pt x="289204" y="124460"/>
                </a:lnTo>
                <a:lnTo>
                  <a:pt x="290461" y="123190"/>
                </a:lnTo>
                <a:lnTo>
                  <a:pt x="290995" y="124421"/>
                </a:lnTo>
                <a:lnTo>
                  <a:pt x="295770" y="119380"/>
                </a:lnTo>
                <a:close/>
              </a:path>
              <a:path extrusionOk="0" h="137795" w="685165">
                <a:moveTo>
                  <a:pt x="301167" y="31381"/>
                </a:moveTo>
                <a:lnTo>
                  <a:pt x="299808" y="29210"/>
                </a:lnTo>
                <a:lnTo>
                  <a:pt x="300278" y="31584"/>
                </a:lnTo>
                <a:lnTo>
                  <a:pt x="301167" y="31381"/>
                </a:lnTo>
                <a:close/>
              </a:path>
              <a:path extrusionOk="0" h="137795" w="685165">
                <a:moveTo>
                  <a:pt x="307022" y="34290"/>
                </a:moveTo>
                <a:lnTo>
                  <a:pt x="304520" y="30594"/>
                </a:lnTo>
                <a:lnTo>
                  <a:pt x="301167" y="31381"/>
                </a:lnTo>
                <a:lnTo>
                  <a:pt x="302196" y="33020"/>
                </a:lnTo>
                <a:lnTo>
                  <a:pt x="301790" y="34290"/>
                </a:lnTo>
                <a:lnTo>
                  <a:pt x="306108" y="34290"/>
                </a:lnTo>
                <a:lnTo>
                  <a:pt x="307022" y="34290"/>
                </a:lnTo>
                <a:close/>
              </a:path>
              <a:path extrusionOk="0" h="137795" w="685165">
                <a:moveTo>
                  <a:pt x="308965" y="27940"/>
                </a:moveTo>
                <a:lnTo>
                  <a:pt x="304444" y="30480"/>
                </a:lnTo>
                <a:lnTo>
                  <a:pt x="305003" y="30480"/>
                </a:lnTo>
                <a:lnTo>
                  <a:pt x="308965" y="27940"/>
                </a:lnTo>
                <a:close/>
              </a:path>
              <a:path extrusionOk="0" h="137795" w="685165">
                <a:moveTo>
                  <a:pt x="313067" y="115493"/>
                </a:moveTo>
                <a:lnTo>
                  <a:pt x="312928" y="115570"/>
                </a:lnTo>
                <a:lnTo>
                  <a:pt x="313067" y="115493"/>
                </a:lnTo>
                <a:close/>
              </a:path>
              <a:path extrusionOk="0" h="137795" w="685165">
                <a:moveTo>
                  <a:pt x="313524" y="123190"/>
                </a:moveTo>
                <a:lnTo>
                  <a:pt x="312013" y="119380"/>
                </a:lnTo>
                <a:lnTo>
                  <a:pt x="311696" y="119811"/>
                </a:lnTo>
                <a:lnTo>
                  <a:pt x="313524" y="123190"/>
                </a:lnTo>
                <a:close/>
              </a:path>
              <a:path extrusionOk="0" h="137795" w="685165">
                <a:moveTo>
                  <a:pt x="314591" y="116840"/>
                </a:moveTo>
                <a:lnTo>
                  <a:pt x="313004" y="115633"/>
                </a:lnTo>
                <a:lnTo>
                  <a:pt x="312559" y="116624"/>
                </a:lnTo>
                <a:lnTo>
                  <a:pt x="312648" y="116840"/>
                </a:lnTo>
                <a:lnTo>
                  <a:pt x="312483" y="116814"/>
                </a:lnTo>
                <a:lnTo>
                  <a:pt x="311899" y="118110"/>
                </a:lnTo>
                <a:lnTo>
                  <a:pt x="308762" y="120650"/>
                </a:lnTo>
                <a:lnTo>
                  <a:pt x="309156" y="123190"/>
                </a:lnTo>
                <a:lnTo>
                  <a:pt x="311696" y="119811"/>
                </a:lnTo>
                <a:lnTo>
                  <a:pt x="311454" y="119380"/>
                </a:lnTo>
                <a:lnTo>
                  <a:pt x="314591" y="116840"/>
                </a:lnTo>
                <a:close/>
              </a:path>
              <a:path extrusionOk="0" h="137795" w="685165">
                <a:moveTo>
                  <a:pt x="342315" y="115976"/>
                </a:moveTo>
                <a:lnTo>
                  <a:pt x="342277" y="115303"/>
                </a:lnTo>
                <a:lnTo>
                  <a:pt x="342036" y="115735"/>
                </a:lnTo>
                <a:lnTo>
                  <a:pt x="341807" y="116255"/>
                </a:lnTo>
                <a:lnTo>
                  <a:pt x="341718" y="117005"/>
                </a:lnTo>
                <a:lnTo>
                  <a:pt x="341922" y="116776"/>
                </a:lnTo>
                <a:lnTo>
                  <a:pt x="342315" y="115976"/>
                </a:lnTo>
                <a:close/>
              </a:path>
              <a:path extrusionOk="0" h="137795" w="685165">
                <a:moveTo>
                  <a:pt x="346951" y="26670"/>
                </a:moveTo>
                <a:lnTo>
                  <a:pt x="345998" y="26670"/>
                </a:lnTo>
                <a:lnTo>
                  <a:pt x="345986" y="26860"/>
                </a:lnTo>
                <a:lnTo>
                  <a:pt x="346951" y="26670"/>
                </a:lnTo>
                <a:close/>
              </a:path>
              <a:path extrusionOk="0" h="137795" w="685165">
                <a:moveTo>
                  <a:pt x="360248" y="108432"/>
                </a:moveTo>
                <a:lnTo>
                  <a:pt x="358914" y="109220"/>
                </a:lnTo>
                <a:lnTo>
                  <a:pt x="359498" y="110324"/>
                </a:lnTo>
                <a:lnTo>
                  <a:pt x="360248" y="108432"/>
                </a:lnTo>
                <a:close/>
              </a:path>
              <a:path extrusionOk="0" h="137795" w="685165">
                <a:moveTo>
                  <a:pt x="363969" y="101104"/>
                </a:moveTo>
                <a:lnTo>
                  <a:pt x="361924" y="101600"/>
                </a:lnTo>
                <a:lnTo>
                  <a:pt x="362051" y="102120"/>
                </a:lnTo>
                <a:lnTo>
                  <a:pt x="363969" y="101104"/>
                </a:lnTo>
                <a:close/>
              </a:path>
              <a:path extrusionOk="0" h="137795" w="685165">
                <a:moveTo>
                  <a:pt x="366318" y="114300"/>
                </a:moveTo>
                <a:lnTo>
                  <a:pt x="365417" y="110490"/>
                </a:lnTo>
                <a:lnTo>
                  <a:pt x="364820" y="107950"/>
                </a:lnTo>
                <a:lnTo>
                  <a:pt x="362788" y="106921"/>
                </a:lnTo>
                <a:lnTo>
                  <a:pt x="363194" y="106680"/>
                </a:lnTo>
                <a:lnTo>
                  <a:pt x="362051" y="102120"/>
                </a:lnTo>
                <a:lnTo>
                  <a:pt x="358203" y="104140"/>
                </a:lnTo>
                <a:lnTo>
                  <a:pt x="360934" y="106680"/>
                </a:lnTo>
                <a:lnTo>
                  <a:pt x="360248" y="108432"/>
                </a:lnTo>
                <a:lnTo>
                  <a:pt x="362191" y="107276"/>
                </a:lnTo>
                <a:lnTo>
                  <a:pt x="360934" y="113030"/>
                </a:lnTo>
                <a:lnTo>
                  <a:pt x="359587" y="110490"/>
                </a:lnTo>
                <a:lnTo>
                  <a:pt x="359498" y="110324"/>
                </a:lnTo>
                <a:lnTo>
                  <a:pt x="359435" y="110490"/>
                </a:lnTo>
                <a:lnTo>
                  <a:pt x="356298" y="105410"/>
                </a:lnTo>
                <a:lnTo>
                  <a:pt x="356108" y="111760"/>
                </a:lnTo>
                <a:lnTo>
                  <a:pt x="359117" y="116840"/>
                </a:lnTo>
                <a:lnTo>
                  <a:pt x="361175" y="113030"/>
                </a:lnTo>
                <a:lnTo>
                  <a:pt x="363943" y="118110"/>
                </a:lnTo>
                <a:lnTo>
                  <a:pt x="365493" y="118110"/>
                </a:lnTo>
                <a:lnTo>
                  <a:pt x="363677" y="115633"/>
                </a:lnTo>
                <a:lnTo>
                  <a:pt x="363740" y="110490"/>
                </a:lnTo>
                <a:lnTo>
                  <a:pt x="365493" y="114300"/>
                </a:lnTo>
                <a:lnTo>
                  <a:pt x="366318" y="114300"/>
                </a:lnTo>
                <a:close/>
              </a:path>
              <a:path extrusionOk="0" h="137795" w="685165">
                <a:moveTo>
                  <a:pt x="369036" y="101104"/>
                </a:moveTo>
                <a:lnTo>
                  <a:pt x="367296" y="101104"/>
                </a:lnTo>
                <a:lnTo>
                  <a:pt x="367550" y="102870"/>
                </a:lnTo>
                <a:lnTo>
                  <a:pt x="366204" y="101600"/>
                </a:lnTo>
                <a:lnTo>
                  <a:pt x="365772" y="104140"/>
                </a:lnTo>
                <a:lnTo>
                  <a:pt x="367665" y="105410"/>
                </a:lnTo>
                <a:lnTo>
                  <a:pt x="368477" y="102870"/>
                </a:lnTo>
                <a:lnTo>
                  <a:pt x="369036" y="101104"/>
                </a:lnTo>
                <a:close/>
              </a:path>
              <a:path extrusionOk="0" h="137795" w="685165">
                <a:moveTo>
                  <a:pt x="381571" y="102870"/>
                </a:moveTo>
                <a:lnTo>
                  <a:pt x="378675" y="102870"/>
                </a:lnTo>
                <a:lnTo>
                  <a:pt x="378561" y="101104"/>
                </a:lnTo>
                <a:lnTo>
                  <a:pt x="371119" y="101104"/>
                </a:lnTo>
                <a:lnTo>
                  <a:pt x="372300" y="101600"/>
                </a:lnTo>
                <a:lnTo>
                  <a:pt x="370713" y="104140"/>
                </a:lnTo>
                <a:lnTo>
                  <a:pt x="368147" y="106680"/>
                </a:lnTo>
                <a:lnTo>
                  <a:pt x="370484" y="110490"/>
                </a:lnTo>
                <a:lnTo>
                  <a:pt x="371792" y="105410"/>
                </a:lnTo>
                <a:lnTo>
                  <a:pt x="373176" y="105410"/>
                </a:lnTo>
                <a:lnTo>
                  <a:pt x="372745" y="107950"/>
                </a:lnTo>
                <a:lnTo>
                  <a:pt x="373291" y="107950"/>
                </a:lnTo>
                <a:lnTo>
                  <a:pt x="375272" y="109220"/>
                </a:lnTo>
                <a:lnTo>
                  <a:pt x="373659" y="105410"/>
                </a:lnTo>
                <a:lnTo>
                  <a:pt x="372579" y="102870"/>
                </a:lnTo>
                <a:lnTo>
                  <a:pt x="375666" y="104140"/>
                </a:lnTo>
                <a:lnTo>
                  <a:pt x="376186" y="104140"/>
                </a:lnTo>
                <a:lnTo>
                  <a:pt x="377253" y="105410"/>
                </a:lnTo>
                <a:lnTo>
                  <a:pt x="376859" y="106680"/>
                </a:lnTo>
                <a:lnTo>
                  <a:pt x="380339" y="106680"/>
                </a:lnTo>
                <a:lnTo>
                  <a:pt x="378447" y="105410"/>
                </a:lnTo>
                <a:lnTo>
                  <a:pt x="381571" y="102870"/>
                </a:lnTo>
                <a:close/>
              </a:path>
              <a:path extrusionOk="0" h="137795" w="685165">
                <a:moveTo>
                  <a:pt x="394208" y="104140"/>
                </a:moveTo>
                <a:lnTo>
                  <a:pt x="393141" y="104140"/>
                </a:lnTo>
                <a:lnTo>
                  <a:pt x="393776" y="105625"/>
                </a:lnTo>
                <a:lnTo>
                  <a:pt x="394208" y="104140"/>
                </a:lnTo>
                <a:close/>
              </a:path>
              <a:path extrusionOk="0" h="137795" w="685165">
                <a:moveTo>
                  <a:pt x="395312" y="109220"/>
                </a:moveTo>
                <a:lnTo>
                  <a:pt x="393776" y="105625"/>
                </a:lnTo>
                <a:lnTo>
                  <a:pt x="393103" y="107950"/>
                </a:lnTo>
                <a:lnTo>
                  <a:pt x="392341" y="109220"/>
                </a:lnTo>
                <a:lnTo>
                  <a:pt x="395312" y="109220"/>
                </a:lnTo>
                <a:close/>
              </a:path>
              <a:path extrusionOk="0" h="137795" w="685165">
                <a:moveTo>
                  <a:pt x="402805" y="110274"/>
                </a:moveTo>
                <a:lnTo>
                  <a:pt x="402729" y="109842"/>
                </a:lnTo>
                <a:lnTo>
                  <a:pt x="402640" y="108889"/>
                </a:lnTo>
                <a:lnTo>
                  <a:pt x="402602" y="109245"/>
                </a:lnTo>
                <a:lnTo>
                  <a:pt x="402640" y="109651"/>
                </a:lnTo>
                <a:lnTo>
                  <a:pt x="402805" y="110274"/>
                </a:lnTo>
                <a:close/>
              </a:path>
              <a:path extrusionOk="0" h="137795" w="685165">
                <a:moveTo>
                  <a:pt x="423913" y="104025"/>
                </a:moveTo>
                <a:lnTo>
                  <a:pt x="422770" y="100330"/>
                </a:lnTo>
                <a:lnTo>
                  <a:pt x="419366" y="102870"/>
                </a:lnTo>
                <a:lnTo>
                  <a:pt x="423316" y="104140"/>
                </a:lnTo>
                <a:lnTo>
                  <a:pt x="423913" y="104025"/>
                </a:lnTo>
                <a:close/>
              </a:path>
              <a:path extrusionOk="0" h="137795" w="685165">
                <a:moveTo>
                  <a:pt x="424243" y="103949"/>
                </a:moveTo>
                <a:lnTo>
                  <a:pt x="423913" y="104025"/>
                </a:lnTo>
                <a:lnTo>
                  <a:pt x="424243" y="103949"/>
                </a:lnTo>
                <a:close/>
              </a:path>
              <a:path extrusionOk="0" h="137795" w="685165">
                <a:moveTo>
                  <a:pt x="446112" y="100126"/>
                </a:moveTo>
                <a:lnTo>
                  <a:pt x="445744" y="100330"/>
                </a:lnTo>
                <a:lnTo>
                  <a:pt x="446100" y="100330"/>
                </a:lnTo>
                <a:lnTo>
                  <a:pt x="446112" y="100126"/>
                </a:lnTo>
                <a:close/>
              </a:path>
              <a:path extrusionOk="0" h="137795" w="685165">
                <a:moveTo>
                  <a:pt x="453504" y="101600"/>
                </a:moveTo>
                <a:lnTo>
                  <a:pt x="453072" y="100330"/>
                </a:lnTo>
                <a:lnTo>
                  <a:pt x="452272" y="102870"/>
                </a:lnTo>
                <a:lnTo>
                  <a:pt x="451205" y="101600"/>
                </a:lnTo>
                <a:lnTo>
                  <a:pt x="450329" y="99161"/>
                </a:lnTo>
                <a:lnTo>
                  <a:pt x="449707" y="109220"/>
                </a:lnTo>
                <a:lnTo>
                  <a:pt x="452869" y="102870"/>
                </a:lnTo>
                <a:lnTo>
                  <a:pt x="453504" y="101600"/>
                </a:lnTo>
                <a:close/>
              </a:path>
              <a:path extrusionOk="0" h="137795" w="685165">
                <a:moveTo>
                  <a:pt x="457327" y="98259"/>
                </a:moveTo>
                <a:lnTo>
                  <a:pt x="454304" y="96520"/>
                </a:lnTo>
                <a:lnTo>
                  <a:pt x="453783" y="99060"/>
                </a:lnTo>
                <a:lnTo>
                  <a:pt x="456717" y="99060"/>
                </a:lnTo>
                <a:lnTo>
                  <a:pt x="457327" y="98259"/>
                </a:lnTo>
                <a:close/>
              </a:path>
              <a:path extrusionOk="0" h="137795" w="685165">
                <a:moveTo>
                  <a:pt x="457949" y="96367"/>
                </a:moveTo>
                <a:lnTo>
                  <a:pt x="457860" y="96050"/>
                </a:lnTo>
                <a:lnTo>
                  <a:pt x="457784" y="96520"/>
                </a:lnTo>
                <a:lnTo>
                  <a:pt x="457949" y="96367"/>
                </a:lnTo>
                <a:close/>
              </a:path>
              <a:path extrusionOk="0" h="137795" w="685165">
                <a:moveTo>
                  <a:pt x="458736" y="99060"/>
                </a:moveTo>
                <a:lnTo>
                  <a:pt x="458177" y="97129"/>
                </a:lnTo>
                <a:lnTo>
                  <a:pt x="457327" y="98259"/>
                </a:lnTo>
                <a:lnTo>
                  <a:pt x="458736" y="99060"/>
                </a:lnTo>
                <a:close/>
              </a:path>
              <a:path extrusionOk="0" h="137795" w="685165">
                <a:moveTo>
                  <a:pt x="460552" y="93980"/>
                </a:moveTo>
                <a:lnTo>
                  <a:pt x="457974" y="96354"/>
                </a:lnTo>
                <a:lnTo>
                  <a:pt x="458177" y="97129"/>
                </a:lnTo>
                <a:lnTo>
                  <a:pt x="460552" y="93980"/>
                </a:lnTo>
                <a:close/>
              </a:path>
              <a:path extrusionOk="0" h="137795" w="685165">
                <a:moveTo>
                  <a:pt x="461708" y="31750"/>
                </a:moveTo>
                <a:lnTo>
                  <a:pt x="459295" y="29210"/>
                </a:lnTo>
                <a:lnTo>
                  <a:pt x="459270" y="30213"/>
                </a:lnTo>
                <a:lnTo>
                  <a:pt x="461708" y="31750"/>
                </a:lnTo>
                <a:close/>
              </a:path>
              <a:path extrusionOk="0" h="137795" w="685165">
                <a:moveTo>
                  <a:pt x="468071" y="37566"/>
                </a:moveTo>
                <a:lnTo>
                  <a:pt x="466979" y="38100"/>
                </a:lnTo>
                <a:lnTo>
                  <a:pt x="467779" y="39547"/>
                </a:lnTo>
                <a:lnTo>
                  <a:pt x="468071" y="37566"/>
                </a:lnTo>
                <a:close/>
              </a:path>
              <a:path extrusionOk="0" h="137795" w="685165">
                <a:moveTo>
                  <a:pt x="473316" y="31750"/>
                </a:moveTo>
                <a:lnTo>
                  <a:pt x="472122" y="33020"/>
                </a:lnTo>
                <a:lnTo>
                  <a:pt x="471246" y="35560"/>
                </a:lnTo>
                <a:lnTo>
                  <a:pt x="469392" y="34290"/>
                </a:lnTo>
                <a:lnTo>
                  <a:pt x="469506" y="29210"/>
                </a:lnTo>
                <a:lnTo>
                  <a:pt x="465188" y="31750"/>
                </a:lnTo>
                <a:lnTo>
                  <a:pt x="468553" y="34290"/>
                </a:lnTo>
                <a:lnTo>
                  <a:pt x="468071" y="37566"/>
                </a:lnTo>
                <a:lnTo>
                  <a:pt x="472160" y="35560"/>
                </a:lnTo>
                <a:lnTo>
                  <a:pt x="473316" y="31750"/>
                </a:lnTo>
                <a:close/>
              </a:path>
              <a:path extrusionOk="0" h="137795" w="685165">
                <a:moveTo>
                  <a:pt x="474764" y="99644"/>
                </a:moveTo>
                <a:lnTo>
                  <a:pt x="472795" y="97790"/>
                </a:lnTo>
                <a:lnTo>
                  <a:pt x="470496" y="97790"/>
                </a:lnTo>
                <a:lnTo>
                  <a:pt x="473532" y="100330"/>
                </a:lnTo>
                <a:lnTo>
                  <a:pt x="474764" y="99644"/>
                </a:lnTo>
                <a:close/>
              </a:path>
              <a:path extrusionOk="0" h="137795" w="685165">
                <a:moveTo>
                  <a:pt x="475729" y="99098"/>
                </a:moveTo>
                <a:lnTo>
                  <a:pt x="474764" y="99644"/>
                </a:lnTo>
                <a:lnTo>
                  <a:pt x="475488" y="100330"/>
                </a:lnTo>
                <a:lnTo>
                  <a:pt x="475729" y="99098"/>
                </a:lnTo>
                <a:close/>
              </a:path>
              <a:path extrusionOk="0" h="137795" w="685165">
                <a:moveTo>
                  <a:pt x="480047" y="100330"/>
                </a:moveTo>
                <a:lnTo>
                  <a:pt x="478663" y="100330"/>
                </a:lnTo>
                <a:lnTo>
                  <a:pt x="479412" y="101600"/>
                </a:lnTo>
                <a:lnTo>
                  <a:pt x="480047" y="100330"/>
                </a:lnTo>
                <a:close/>
              </a:path>
              <a:path extrusionOk="0" h="137795" w="685165">
                <a:moveTo>
                  <a:pt x="480555" y="99314"/>
                </a:moveTo>
                <a:lnTo>
                  <a:pt x="480047" y="100330"/>
                </a:lnTo>
                <a:lnTo>
                  <a:pt x="480364" y="100330"/>
                </a:lnTo>
                <a:lnTo>
                  <a:pt x="480555" y="99314"/>
                </a:lnTo>
                <a:close/>
              </a:path>
              <a:path extrusionOk="0" h="137795" w="685165">
                <a:moveTo>
                  <a:pt x="491744" y="81280"/>
                </a:moveTo>
                <a:lnTo>
                  <a:pt x="490308" y="80010"/>
                </a:lnTo>
                <a:lnTo>
                  <a:pt x="490410" y="81927"/>
                </a:lnTo>
                <a:lnTo>
                  <a:pt x="491490" y="82550"/>
                </a:lnTo>
                <a:lnTo>
                  <a:pt x="491655" y="81927"/>
                </a:lnTo>
                <a:lnTo>
                  <a:pt x="491744" y="81280"/>
                </a:lnTo>
                <a:close/>
              </a:path>
              <a:path extrusionOk="0" h="137795" w="685165">
                <a:moveTo>
                  <a:pt x="494626" y="83820"/>
                </a:moveTo>
                <a:lnTo>
                  <a:pt x="494461" y="78740"/>
                </a:lnTo>
                <a:lnTo>
                  <a:pt x="492442" y="78740"/>
                </a:lnTo>
                <a:lnTo>
                  <a:pt x="491794" y="81330"/>
                </a:lnTo>
                <a:lnTo>
                  <a:pt x="494626" y="83820"/>
                </a:lnTo>
                <a:close/>
              </a:path>
              <a:path extrusionOk="0" h="137795" w="685165">
                <a:moveTo>
                  <a:pt x="535470" y="76657"/>
                </a:moveTo>
                <a:lnTo>
                  <a:pt x="535381" y="76200"/>
                </a:lnTo>
                <a:lnTo>
                  <a:pt x="531939" y="80010"/>
                </a:lnTo>
                <a:lnTo>
                  <a:pt x="535470" y="76657"/>
                </a:lnTo>
                <a:close/>
              </a:path>
              <a:path extrusionOk="0" h="137795" w="685165">
                <a:moveTo>
                  <a:pt x="537451" y="79679"/>
                </a:moveTo>
                <a:lnTo>
                  <a:pt x="535940" y="76200"/>
                </a:lnTo>
                <a:lnTo>
                  <a:pt x="535470" y="76657"/>
                </a:lnTo>
                <a:lnTo>
                  <a:pt x="535533" y="76987"/>
                </a:lnTo>
                <a:lnTo>
                  <a:pt x="535584" y="77470"/>
                </a:lnTo>
                <a:lnTo>
                  <a:pt x="535813" y="78740"/>
                </a:lnTo>
                <a:lnTo>
                  <a:pt x="537451" y="79679"/>
                </a:lnTo>
                <a:close/>
              </a:path>
              <a:path extrusionOk="0" h="137795" w="685165">
                <a:moveTo>
                  <a:pt x="538734" y="83134"/>
                </a:moveTo>
                <a:lnTo>
                  <a:pt x="538708" y="82550"/>
                </a:lnTo>
                <a:lnTo>
                  <a:pt x="538060" y="81064"/>
                </a:lnTo>
                <a:lnTo>
                  <a:pt x="535228" y="82550"/>
                </a:lnTo>
                <a:lnTo>
                  <a:pt x="538734" y="83134"/>
                </a:lnTo>
                <a:close/>
              </a:path>
              <a:path extrusionOk="0" h="137795" w="685165">
                <a:moveTo>
                  <a:pt x="539064" y="8890"/>
                </a:moveTo>
                <a:lnTo>
                  <a:pt x="537946" y="8890"/>
                </a:lnTo>
                <a:lnTo>
                  <a:pt x="538594" y="10160"/>
                </a:lnTo>
                <a:lnTo>
                  <a:pt x="539064" y="8890"/>
                </a:lnTo>
                <a:close/>
              </a:path>
              <a:path extrusionOk="0" h="137795" w="685165">
                <a:moveTo>
                  <a:pt x="541045" y="8890"/>
                </a:moveTo>
                <a:lnTo>
                  <a:pt x="540499" y="5080"/>
                </a:lnTo>
                <a:lnTo>
                  <a:pt x="539064" y="8890"/>
                </a:lnTo>
                <a:lnTo>
                  <a:pt x="541045" y="8890"/>
                </a:lnTo>
                <a:close/>
              </a:path>
              <a:path extrusionOk="0" h="137795" w="685165">
                <a:moveTo>
                  <a:pt x="542874" y="83820"/>
                </a:moveTo>
                <a:lnTo>
                  <a:pt x="538734" y="83134"/>
                </a:lnTo>
                <a:lnTo>
                  <a:pt x="538873" y="87630"/>
                </a:lnTo>
                <a:lnTo>
                  <a:pt x="542874" y="83820"/>
                </a:lnTo>
                <a:close/>
              </a:path>
              <a:path extrusionOk="0" h="137795" w="685165">
                <a:moveTo>
                  <a:pt x="563537" y="6223"/>
                </a:moveTo>
                <a:lnTo>
                  <a:pt x="563232" y="5080"/>
                </a:lnTo>
                <a:lnTo>
                  <a:pt x="561009" y="3810"/>
                </a:lnTo>
                <a:lnTo>
                  <a:pt x="563537" y="6223"/>
                </a:lnTo>
                <a:close/>
              </a:path>
              <a:path extrusionOk="0" h="137795" w="685165">
                <a:moveTo>
                  <a:pt x="570166" y="56489"/>
                </a:moveTo>
                <a:lnTo>
                  <a:pt x="570128" y="55880"/>
                </a:lnTo>
                <a:lnTo>
                  <a:pt x="570001" y="53340"/>
                </a:lnTo>
                <a:lnTo>
                  <a:pt x="569531" y="53835"/>
                </a:lnTo>
                <a:lnTo>
                  <a:pt x="569455" y="55880"/>
                </a:lnTo>
                <a:lnTo>
                  <a:pt x="568706" y="54698"/>
                </a:lnTo>
                <a:lnTo>
                  <a:pt x="568896" y="55880"/>
                </a:lnTo>
                <a:lnTo>
                  <a:pt x="570166" y="56489"/>
                </a:lnTo>
                <a:close/>
              </a:path>
              <a:path extrusionOk="0" h="137795" w="685165">
                <a:moveTo>
                  <a:pt x="570636" y="80010"/>
                </a:moveTo>
                <a:lnTo>
                  <a:pt x="569887" y="74930"/>
                </a:lnTo>
                <a:lnTo>
                  <a:pt x="566547" y="73660"/>
                </a:lnTo>
                <a:lnTo>
                  <a:pt x="563587" y="76200"/>
                </a:lnTo>
                <a:lnTo>
                  <a:pt x="560768" y="77470"/>
                </a:lnTo>
                <a:lnTo>
                  <a:pt x="557885" y="76200"/>
                </a:lnTo>
                <a:lnTo>
                  <a:pt x="555942" y="77470"/>
                </a:lnTo>
                <a:lnTo>
                  <a:pt x="556221" y="78740"/>
                </a:lnTo>
                <a:lnTo>
                  <a:pt x="556768" y="81064"/>
                </a:lnTo>
                <a:lnTo>
                  <a:pt x="556641" y="81838"/>
                </a:lnTo>
                <a:lnTo>
                  <a:pt x="556018" y="83820"/>
                </a:lnTo>
                <a:lnTo>
                  <a:pt x="553199" y="83820"/>
                </a:lnTo>
                <a:lnTo>
                  <a:pt x="556615" y="90170"/>
                </a:lnTo>
                <a:lnTo>
                  <a:pt x="559511" y="87630"/>
                </a:lnTo>
                <a:lnTo>
                  <a:pt x="562838" y="82550"/>
                </a:lnTo>
                <a:lnTo>
                  <a:pt x="567550" y="81280"/>
                </a:lnTo>
                <a:lnTo>
                  <a:pt x="567347" y="77470"/>
                </a:lnTo>
                <a:lnTo>
                  <a:pt x="570636" y="80010"/>
                </a:lnTo>
                <a:close/>
              </a:path>
              <a:path extrusionOk="0" h="137795" w="685165">
                <a:moveTo>
                  <a:pt x="574205" y="58420"/>
                </a:moveTo>
                <a:lnTo>
                  <a:pt x="570166" y="56489"/>
                </a:lnTo>
                <a:lnTo>
                  <a:pt x="570318" y="59690"/>
                </a:lnTo>
                <a:lnTo>
                  <a:pt x="574205" y="58420"/>
                </a:lnTo>
                <a:close/>
              </a:path>
              <a:path extrusionOk="0" h="137795" w="685165">
                <a:moveTo>
                  <a:pt x="601573" y="74930"/>
                </a:moveTo>
                <a:lnTo>
                  <a:pt x="600024" y="76987"/>
                </a:lnTo>
                <a:lnTo>
                  <a:pt x="600544" y="77470"/>
                </a:lnTo>
                <a:lnTo>
                  <a:pt x="601573" y="74930"/>
                </a:lnTo>
                <a:close/>
              </a:path>
              <a:path extrusionOk="0" h="137795" w="685165">
                <a:moveTo>
                  <a:pt x="607352" y="80238"/>
                </a:moveTo>
                <a:lnTo>
                  <a:pt x="606767" y="78740"/>
                </a:lnTo>
                <a:lnTo>
                  <a:pt x="605815" y="80010"/>
                </a:lnTo>
                <a:lnTo>
                  <a:pt x="607352" y="80238"/>
                </a:lnTo>
                <a:close/>
              </a:path>
              <a:path extrusionOk="0" h="137795" w="685165">
                <a:moveTo>
                  <a:pt x="607758" y="74930"/>
                </a:moveTo>
                <a:lnTo>
                  <a:pt x="605650" y="74930"/>
                </a:lnTo>
                <a:lnTo>
                  <a:pt x="604939" y="76200"/>
                </a:lnTo>
                <a:lnTo>
                  <a:pt x="605815" y="80010"/>
                </a:lnTo>
                <a:lnTo>
                  <a:pt x="607758" y="74930"/>
                </a:lnTo>
                <a:close/>
              </a:path>
              <a:path extrusionOk="0" h="137795" w="685165">
                <a:moveTo>
                  <a:pt x="608418" y="80403"/>
                </a:moveTo>
                <a:lnTo>
                  <a:pt x="607352" y="80238"/>
                </a:lnTo>
                <a:lnTo>
                  <a:pt x="608266" y="82550"/>
                </a:lnTo>
                <a:lnTo>
                  <a:pt x="608418" y="80403"/>
                </a:lnTo>
                <a:close/>
              </a:path>
              <a:path extrusionOk="0" h="137795" w="685165">
                <a:moveTo>
                  <a:pt x="612749" y="11430"/>
                </a:moveTo>
                <a:lnTo>
                  <a:pt x="610958" y="11430"/>
                </a:lnTo>
                <a:lnTo>
                  <a:pt x="612698" y="15240"/>
                </a:lnTo>
                <a:lnTo>
                  <a:pt x="612749" y="11430"/>
                </a:lnTo>
                <a:close/>
              </a:path>
              <a:path extrusionOk="0" h="137795" w="685165">
                <a:moveTo>
                  <a:pt x="620331" y="20320"/>
                </a:moveTo>
                <a:lnTo>
                  <a:pt x="620318" y="19570"/>
                </a:lnTo>
                <a:lnTo>
                  <a:pt x="620153" y="20320"/>
                </a:lnTo>
                <a:lnTo>
                  <a:pt x="620331" y="20320"/>
                </a:lnTo>
                <a:close/>
              </a:path>
              <a:path extrusionOk="0" h="137795" w="685165">
                <a:moveTo>
                  <a:pt x="621614" y="20320"/>
                </a:moveTo>
                <a:lnTo>
                  <a:pt x="620331" y="20320"/>
                </a:lnTo>
                <a:lnTo>
                  <a:pt x="620344" y="21590"/>
                </a:lnTo>
                <a:lnTo>
                  <a:pt x="618451" y="26670"/>
                </a:lnTo>
                <a:lnTo>
                  <a:pt x="616115" y="26670"/>
                </a:lnTo>
                <a:lnTo>
                  <a:pt x="618058" y="27940"/>
                </a:lnTo>
                <a:lnTo>
                  <a:pt x="620623" y="25400"/>
                </a:lnTo>
                <a:lnTo>
                  <a:pt x="620712" y="24599"/>
                </a:lnTo>
                <a:lnTo>
                  <a:pt x="621614" y="20320"/>
                </a:lnTo>
                <a:close/>
              </a:path>
              <a:path extrusionOk="0" h="137795" w="685165">
                <a:moveTo>
                  <a:pt x="623633" y="11734"/>
                </a:moveTo>
                <a:lnTo>
                  <a:pt x="620229" y="12700"/>
                </a:lnTo>
                <a:lnTo>
                  <a:pt x="620318" y="19570"/>
                </a:lnTo>
                <a:lnTo>
                  <a:pt x="621017" y="16510"/>
                </a:lnTo>
                <a:lnTo>
                  <a:pt x="623633" y="11734"/>
                </a:lnTo>
                <a:close/>
              </a:path>
              <a:path extrusionOk="0" h="137795" w="685165">
                <a:moveTo>
                  <a:pt x="624662" y="11430"/>
                </a:moveTo>
                <a:lnTo>
                  <a:pt x="623798" y="11430"/>
                </a:lnTo>
                <a:lnTo>
                  <a:pt x="623633" y="11734"/>
                </a:lnTo>
                <a:lnTo>
                  <a:pt x="624662" y="11430"/>
                </a:lnTo>
                <a:close/>
              </a:path>
              <a:path extrusionOk="0" h="137795" w="685165">
                <a:moveTo>
                  <a:pt x="624827" y="82550"/>
                </a:moveTo>
                <a:lnTo>
                  <a:pt x="624243" y="81927"/>
                </a:lnTo>
                <a:lnTo>
                  <a:pt x="624268" y="82550"/>
                </a:lnTo>
                <a:lnTo>
                  <a:pt x="624662" y="83045"/>
                </a:lnTo>
                <a:lnTo>
                  <a:pt x="624827" y="82550"/>
                </a:lnTo>
                <a:close/>
              </a:path>
              <a:path extrusionOk="0" h="137795" w="685165">
                <a:moveTo>
                  <a:pt x="625297" y="83820"/>
                </a:moveTo>
                <a:lnTo>
                  <a:pt x="624662" y="83045"/>
                </a:lnTo>
                <a:lnTo>
                  <a:pt x="623989" y="85090"/>
                </a:lnTo>
                <a:lnTo>
                  <a:pt x="625297" y="83820"/>
                </a:lnTo>
                <a:close/>
              </a:path>
              <a:path extrusionOk="0" h="137795" w="685165">
                <a:moveTo>
                  <a:pt x="642378" y="22860"/>
                </a:moveTo>
                <a:close/>
              </a:path>
              <a:path extrusionOk="0" h="137795" w="685165">
                <a:moveTo>
                  <a:pt x="648042" y="20320"/>
                </a:moveTo>
                <a:lnTo>
                  <a:pt x="644791" y="21590"/>
                </a:lnTo>
                <a:lnTo>
                  <a:pt x="644194" y="17780"/>
                </a:lnTo>
                <a:lnTo>
                  <a:pt x="643242" y="19050"/>
                </a:lnTo>
                <a:lnTo>
                  <a:pt x="645147" y="24130"/>
                </a:lnTo>
                <a:lnTo>
                  <a:pt x="645972" y="24130"/>
                </a:lnTo>
                <a:lnTo>
                  <a:pt x="647382" y="21590"/>
                </a:lnTo>
                <a:lnTo>
                  <a:pt x="648042" y="20320"/>
                </a:lnTo>
                <a:close/>
              </a:path>
              <a:path extrusionOk="0" h="137795" w="685165">
                <a:moveTo>
                  <a:pt x="650570" y="32029"/>
                </a:moveTo>
                <a:lnTo>
                  <a:pt x="648792" y="33020"/>
                </a:lnTo>
                <a:lnTo>
                  <a:pt x="648766" y="33858"/>
                </a:lnTo>
                <a:lnTo>
                  <a:pt x="649859" y="34290"/>
                </a:lnTo>
                <a:lnTo>
                  <a:pt x="650570" y="32029"/>
                </a:lnTo>
                <a:close/>
              </a:path>
              <a:path extrusionOk="0" h="137795" w="685165">
                <a:moveTo>
                  <a:pt x="651598" y="30480"/>
                </a:moveTo>
                <a:lnTo>
                  <a:pt x="651040" y="26555"/>
                </a:lnTo>
                <a:lnTo>
                  <a:pt x="647725" y="27940"/>
                </a:lnTo>
                <a:lnTo>
                  <a:pt x="651598" y="30480"/>
                </a:lnTo>
                <a:close/>
              </a:path>
              <a:path extrusionOk="0" h="137795" w="685165">
                <a:moveTo>
                  <a:pt x="653262" y="17780"/>
                </a:moveTo>
                <a:lnTo>
                  <a:pt x="652945" y="17780"/>
                </a:lnTo>
                <a:lnTo>
                  <a:pt x="652678" y="18656"/>
                </a:lnTo>
                <a:lnTo>
                  <a:pt x="653262" y="17780"/>
                </a:lnTo>
                <a:close/>
              </a:path>
              <a:path extrusionOk="0" h="137795" w="685165">
                <a:moveTo>
                  <a:pt x="653783" y="25400"/>
                </a:moveTo>
                <a:lnTo>
                  <a:pt x="650760" y="24599"/>
                </a:lnTo>
                <a:lnTo>
                  <a:pt x="651040" y="26555"/>
                </a:lnTo>
                <a:lnTo>
                  <a:pt x="653783" y="25400"/>
                </a:lnTo>
                <a:close/>
              </a:path>
              <a:path extrusionOk="0" h="137795" w="685165">
                <a:moveTo>
                  <a:pt x="655840" y="27940"/>
                </a:moveTo>
                <a:lnTo>
                  <a:pt x="655586" y="27457"/>
                </a:lnTo>
                <a:lnTo>
                  <a:pt x="654964" y="27940"/>
                </a:lnTo>
                <a:lnTo>
                  <a:pt x="655205" y="28409"/>
                </a:lnTo>
                <a:lnTo>
                  <a:pt x="655840" y="27940"/>
                </a:lnTo>
                <a:close/>
              </a:path>
              <a:path extrusionOk="0" h="137795" w="685165">
                <a:moveTo>
                  <a:pt x="656399" y="19050"/>
                </a:moveTo>
                <a:lnTo>
                  <a:pt x="655878" y="17780"/>
                </a:lnTo>
                <a:lnTo>
                  <a:pt x="655688" y="16510"/>
                </a:lnTo>
                <a:lnTo>
                  <a:pt x="655840" y="13970"/>
                </a:lnTo>
                <a:lnTo>
                  <a:pt x="653389" y="19050"/>
                </a:lnTo>
                <a:lnTo>
                  <a:pt x="652551" y="19050"/>
                </a:lnTo>
                <a:lnTo>
                  <a:pt x="652678" y="18656"/>
                </a:lnTo>
                <a:lnTo>
                  <a:pt x="648982" y="24130"/>
                </a:lnTo>
                <a:lnTo>
                  <a:pt x="650697" y="24130"/>
                </a:lnTo>
                <a:lnTo>
                  <a:pt x="653859" y="24130"/>
                </a:lnTo>
                <a:lnTo>
                  <a:pt x="656196" y="24130"/>
                </a:lnTo>
                <a:lnTo>
                  <a:pt x="656310" y="19050"/>
                </a:lnTo>
                <a:close/>
              </a:path>
              <a:path extrusionOk="0" h="137795" w="685165">
                <a:moveTo>
                  <a:pt x="656869" y="31750"/>
                </a:moveTo>
                <a:lnTo>
                  <a:pt x="656234" y="30480"/>
                </a:lnTo>
                <a:lnTo>
                  <a:pt x="655205" y="28409"/>
                </a:lnTo>
                <a:lnTo>
                  <a:pt x="650646" y="31750"/>
                </a:lnTo>
                <a:lnTo>
                  <a:pt x="650570" y="32029"/>
                </a:lnTo>
                <a:lnTo>
                  <a:pt x="653300" y="30480"/>
                </a:lnTo>
                <a:lnTo>
                  <a:pt x="656869" y="31750"/>
                </a:lnTo>
                <a:close/>
              </a:path>
              <a:path extrusionOk="0" h="137795" w="685165">
                <a:moveTo>
                  <a:pt x="657301" y="32854"/>
                </a:moveTo>
                <a:lnTo>
                  <a:pt x="656996" y="32702"/>
                </a:lnTo>
                <a:lnTo>
                  <a:pt x="656869" y="32664"/>
                </a:lnTo>
                <a:lnTo>
                  <a:pt x="657263" y="33451"/>
                </a:lnTo>
                <a:lnTo>
                  <a:pt x="657263" y="33096"/>
                </a:lnTo>
                <a:lnTo>
                  <a:pt x="657301" y="32854"/>
                </a:lnTo>
                <a:close/>
              </a:path>
              <a:path extrusionOk="0" h="137795" w="685165">
                <a:moveTo>
                  <a:pt x="658215" y="31991"/>
                </a:moveTo>
                <a:lnTo>
                  <a:pt x="657466" y="32105"/>
                </a:lnTo>
                <a:lnTo>
                  <a:pt x="657301" y="32854"/>
                </a:lnTo>
                <a:lnTo>
                  <a:pt x="657860" y="33020"/>
                </a:lnTo>
                <a:lnTo>
                  <a:pt x="658139" y="33172"/>
                </a:lnTo>
                <a:lnTo>
                  <a:pt x="658215" y="31991"/>
                </a:lnTo>
                <a:close/>
              </a:path>
              <a:path extrusionOk="0" h="137795" w="685165">
                <a:moveTo>
                  <a:pt x="659511" y="58597"/>
                </a:moveTo>
                <a:lnTo>
                  <a:pt x="656717" y="59690"/>
                </a:lnTo>
                <a:lnTo>
                  <a:pt x="657098" y="60540"/>
                </a:lnTo>
                <a:lnTo>
                  <a:pt x="659511" y="58597"/>
                </a:lnTo>
                <a:close/>
              </a:path>
              <a:path extrusionOk="0" h="137795" w="685165">
                <a:moveTo>
                  <a:pt x="659803" y="19050"/>
                </a:moveTo>
                <a:lnTo>
                  <a:pt x="659650" y="17767"/>
                </a:lnTo>
                <a:lnTo>
                  <a:pt x="658964" y="19050"/>
                </a:lnTo>
                <a:lnTo>
                  <a:pt x="659803" y="19050"/>
                </a:lnTo>
                <a:close/>
              </a:path>
              <a:path extrusionOk="0" h="137795" w="685165">
                <a:moveTo>
                  <a:pt x="660996" y="15240"/>
                </a:moveTo>
                <a:lnTo>
                  <a:pt x="658609" y="8890"/>
                </a:lnTo>
                <a:lnTo>
                  <a:pt x="659650" y="17767"/>
                </a:lnTo>
                <a:lnTo>
                  <a:pt x="660996" y="15240"/>
                </a:lnTo>
                <a:close/>
              </a:path>
              <a:path extrusionOk="0" h="137795" w="685165">
                <a:moveTo>
                  <a:pt x="663168" y="69900"/>
                </a:moveTo>
                <a:lnTo>
                  <a:pt x="662139" y="71056"/>
                </a:lnTo>
                <a:lnTo>
                  <a:pt x="662533" y="71056"/>
                </a:lnTo>
                <a:lnTo>
                  <a:pt x="662698" y="70459"/>
                </a:lnTo>
                <a:lnTo>
                  <a:pt x="663168" y="69900"/>
                </a:lnTo>
                <a:close/>
              </a:path>
              <a:path extrusionOk="0" h="137795" w="685165">
                <a:moveTo>
                  <a:pt x="663651" y="67310"/>
                </a:moveTo>
                <a:lnTo>
                  <a:pt x="663016" y="65062"/>
                </a:lnTo>
                <a:lnTo>
                  <a:pt x="662381" y="67310"/>
                </a:lnTo>
                <a:lnTo>
                  <a:pt x="663651" y="67310"/>
                </a:lnTo>
                <a:close/>
              </a:path>
              <a:path extrusionOk="0" h="137795" w="685165">
                <a:moveTo>
                  <a:pt x="663803" y="62230"/>
                </a:moveTo>
                <a:lnTo>
                  <a:pt x="661149" y="58420"/>
                </a:lnTo>
                <a:lnTo>
                  <a:pt x="663016" y="65062"/>
                </a:lnTo>
                <a:lnTo>
                  <a:pt x="663803" y="62230"/>
                </a:lnTo>
                <a:close/>
              </a:path>
              <a:path extrusionOk="0" h="137795" w="685165">
                <a:moveTo>
                  <a:pt x="665746" y="73660"/>
                </a:moveTo>
                <a:lnTo>
                  <a:pt x="663956" y="77470"/>
                </a:lnTo>
                <a:lnTo>
                  <a:pt x="662063" y="72390"/>
                </a:lnTo>
                <a:lnTo>
                  <a:pt x="661263" y="71120"/>
                </a:lnTo>
                <a:lnTo>
                  <a:pt x="662139" y="69850"/>
                </a:lnTo>
                <a:lnTo>
                  <a:pt x="661670" y="69850"/>
                </a:lnTo>
                <a:lnTo>
                  <a:pt x="662381" y="67310"/>
                </a:lnTo>
                <a:lnTo>
                  <a:pt x="660158" y="67310"/>
                </a:lnTo>
                <a:lnTo>
                  <a:pt x="657860" y="62230"/>
                </a:lnTo>
                <a:lnTo>
                  <a:pt x="657098" y="60540"/>
                </a:lnTo>
                <a:lnTo>
                  <a:pt x="655015" y="62230"/>
                </a:lnTo>
                <a:lnTo>
                  <a:pt x="654697" y="59690"/>
                </a:lnTo>
                <a:lnTo>
                  <a:pt x="655370" y="58420"/>
                </a:lnTo>
                <a:lnTo>
                  <a:pt x="656043" y="57150"/>
                </a:lnTo>
                <a:lnTo>
                  <a:pt x="650176" y="57150"/>
                </a:lnTo>
                <a:lnTo>
                  <a:pt x="649071" y="53340"/>
                </a:lnTo>
                <a:lnTo>
                  <a:pt x="642734" y="53340"/>
                </a:lnTo>
                <a:lnTo>
                  <a:pt x="643242" y="54610"/>
                </a:lnTo>
                <a:lnTo>
                  <a:pt x="644867" y="62230"/>
                </a:lnTo>
                <a:lnTo>
                  <a:pt x="642137" y="63500"/>
                </a:lnTo>
                <a:lnTo>
                  <a:pt x="640232" y="66040"/>
                </a:lnTo>
                <a:lnTo>
                  <a:pt x="639876" y="62230"/>
                </a:lnTo>
                <a:lnTo>
                  <a:pt x="639762" y="60960"/>
                </a:lnTo>
                <a:lnTo>
                  <a:pt x="638022" y="60960"/>
                </a:lnTo>
                <a:lnTo>
                  <a:pt x="639000" y="59690"/>
                </a:lnTo>
                <a:lnTo>
                  <a:pt x="639178" y="58420"/>
                </a:lnTo>
                <a:lnTo>
                  <a:pt x="639343" y="57150"/>
                </a:lnTo>
                <a:lnTo>
                  <a:pt x="639686" y="54610"/>
                </a:lnTo>
                <a:lnTo>
                  <a:pt x="641146" y="57150"/>
                </a:lnTo>
                <a:lnTo>
                  <a:pt x="640943" y="54610"/>
                </a:lnTo>
                <a:lnTo>
                  <a:pt x="640753" y="52070"/>
                </a:lnTo>
                <a:lnTo>
                  <a:pt x="645147" y="45720"/>
                </a:lnTo>
                <a:lnTo>
                  <a:pt x="642378" y="39370"/>
                </a:lnTo>
                <a:lnTo>
                  <a:pt x="648677" y="38100"/>
                </a:lnTo>
                <a:lnTo>
                  <a:pt x="648703" y="36830"/>
                </a:lnTo>
                <a:lnTo>
                  <a:pt x="648766" y="33858"/>
                </a:lnTo>
                <a:lnTo>
                  <a:pt x="646734" y="33020"/>
                </a:lnTo>
                <a:lnTo>
                  <a:pt x="646404" y="29210"/>
                </a:lnTo>
                <a:lnTo>
                  <a:pt x="645972" y="24130"/>
                </a:lnTo>
                <a:lnTo>
                  <a:pt x="644486" y="26238"/>
                </a:lnTo>
                <a:lnTo>
                  <a:pt x="642251" y="24130"/>
                </a:lnTo>
                <a:lnTo>
                  <a:pt x="645147" y="24130"/>
                </a:lnTo>
                <a:lnTo>
                  <a:pt x="642353" y="22885"/>
                </a:lnTo>
                <a:lnTo>
                  <a:pt x="638098" y="29210"/>
                </a:lnTo>
                <a:lnTo>
                  <a:pt x="633653" y="25400"/>
                </a:lnTo>
                <a:lnTo>
                  <a:pt x="628751" y="35560"/>
                </a:lnTo>
                <a:lnTo>
                  <a:pt x="625500" y="29210"/>
                </a:lnTo>
                <a:lnTo>
                  <a:pt x="626452" y="35560"/>
                </a:lnTo>
                <a:lnTo>
                  <a:pt x="623798" y="35560"/>
                </a:lnTo>
                <a:lnTo>
                  <a:pt x="619988" y="36830"/>
                </a:lnTo>
                <a:lnTo>
                  <a:pt x="618134" y="36830"/>
                </a:lnTo>
                <a:lnTo>
                  <a:pt x="618413" y="34290"/>
                </a:lnTo>
                <a:lnTo>
                  <a:pt x="620191" y="34290"/>
                </a:lnTo>
                <a:lnTo>
                  <a:pt x="622058" y="33020"/>
                </a:lnTo>
                <a:lnTo>
                  <a:pt x="617143" y="31750"/>
                </a:lnTo>
                <a:lnTo>
                  <a:pt x="613067" y="35560"/>
                </a:lnTo>
                <a:lnTo>
                  <a:pt x="610044" y="40640"/>
                </a:lnTo>
                <a:lnTo>
                  <a:pt x="612622" y="44450"/>
                </a:lnTo>
                <a:lnTo>
                  <a:pt x="612940" y="44450"/>
                </a:lnTo>
                <a:lnTo>
                  <a:pt x="615315" y="46990"/>
                </a:lnTo>
                <a:lnTo>
                  <a:pt x="613486" y="49530"/>
                </a:lnTo>
                <a:lnTo>
                  <a:pt x="611835" y="48260"/>
                </a:lnTo>
                <a:lnTo>
                  <a:pt x="609968" y="45720"/>
                </a:lnTo>
                <a:lnTo>
                  <a:pt x="607517" y="45720"/>
                </a:lnTo>
                <a:lnTo>
                  <a:pt x="607212" y="41910"/>
                </a:lnTo>
                <a:lnTo>
                  <a:pt x="607123" y="40640"/>
                </a:lnTo>
                <a:lnTo>
                  <a:pt x="608507" y="40640"/>
                </a:lnTo>
                <a:lnTo>
                  <a:pt x="607237" y="35560"/>
                </a:lnTo>
                <a:lnTo>
                  <a:pt x="605739" y="39370"/>
                </a:lnTo>
                <a:lnTo>
                  <a:pt x="602881" y="39370"/>
                </a:lnTo>
                <a:lnTo>
                  <a:pt x="601141" y="41910"/>
                </a:lnTo>
                <a:lnTo>
                  <a:pt x="599846" y="36906"/>
                </a:lnTo>
                <a:lnTo>
                  <a:pt x="599846" y="36766"/>
                </a:lnTo>
                <a:lnTo>
                  <a:pt x="601370" y="31750"/>
                </a:lnTo>
                <a:lnTo>
                  <a:pt x="605536" y="31750"/>
                </a:lnTo>
                <a:lnTo>
                  <a:pt x="608939" y="35560"/>
                </a:lnTo>
                <a:lnTo>
                  <a:pt x="611987" y="27940"/>
                </a:lnTo>
                <a:lnTo>
                  <a:pt x="614807" y="31750"/>
                </a:lnTo>
                <a:lnTo>
                  <a:pt x="613067" y="29210"/>
                </a:lnTo>
                <a:lnTo>
                  <a:pt x="614591" y="27940"/>
                </a:lnTo>
                <a:lnTo>
                  <a:pt x="616115" y="26670"/>
                </a:lnTo>
                <a:lnTo>
                  <a:pt x="614413" y="26670"/>
                </a:lnTo>
                <a:lnTo>
                  <a:pt x="613359" y="21590"/>
                </a:lnTo>
                <a:lnTo>
                  <a:pt x="612305" y="16510"/>
                </a:lnTo>
                <a:lnTo>
                  <a:pt x="609854" y="21590"/>
                </a:lnTo>
                <a:lnTo>
                  <a:pt x="609498" y="19050"/>
                </a:lnTo>
                <a:lnTo>
                  <a:pt x="607123" y="16510"/>
                </a:lnTo>
                <a:lnTo>
                  <a:pt x="608787" y="13970"/>
                </a:lnTo>
                <a:lnTo>
                  <a:pt x="610958" y="11430"/>
                </a:lnTo>
                <a:lnTo>
                  <a:pt x="610362" y="11430"/>
                </a:lnTo>
                <a:lnTo>
                  <a:pt x="611162" y="10160"/>
                </a:lnTo>
                <a:lnTo>
                  <a:pt x="607593" y="10160"/>
                </a:lnTo>
                <a:lnTo>
                  <a:pt x="607161" y="15240"/>
                </a:lnTo>
                <a:lnTo>
                  <a:pt x="604748" y="20320"/>
                </a:lnTo>
                <a:lnTo>
                  <a:pt x="602361" y="24130"/>
                </a:lnTo>
                <a:lnTo>
                  <a:pt x="599795" y="26670"/>
                </a:lnTo>
                <a:lnTo>
                  <a:pt x="596265" y="26670"/>
                </a:lnTo>
                <a:lnTo>
                  <a:pt x="594093" y="25400"/>
                </a:lnTo>
                <a:lnTo>
                  <a:pt x="596747" y="25400"/>
                </a:lnTo>
                <a:lnTo>
                  <a:pt x="597966" y="22860"/>
                </a:lnTo>
                <a:lnTo>
                  <a:pt x="598589" y="21590"/>
                </a:lnTo>
                <a:lnTo>
                  <a:pt x="599198" y="20320"/>
                </a:lnTo>
                <a:lnTo>
                  <a:pt x="598322" y="16510"/>
                </a:lnTo>
                <a:lnTo>
                  <a:pt x="597014" y="21590"/>
                </a:lnTo>
                <a:lnTo>
                  <a:pt x="596417" y="20320"/>
                </a:lnTo>
                <a:lnTo>
                  <a:pt x="594004" y="15227"/>
                </a:lnTo>
                <a:lnTo>
                  <a:pt x="594004" y="20320"/>
                </a:lnTo>
                <a:lnTo>
                  <a:pt x="590842" y="19050"/>
                </a:lnTo>
                <a:lnTo>
                  <a:pt x="585533" y="20320"/>
                </a:lnTo>
                <a:lnTo>
                  <a:pt x="585266" y="17780"/>
                </a:lnTo>
                <a:lnTo>
                  <a:pt x="584860" y="13970"/>
                </a:lnTo>
                <a:lnTo>
                  <a:pt x="587743" y="11430"/>
                </a:lnTo>
                <a:lnTo>
                  <a:pt x="590842" y="15240"/>
                </a:lnTo>
                <a:lnTo>
                  <a:pt x="593039" y="14109"/>
                </a:lnTo>
                <a:lnTo>
                  <a:pt x="594004" y="20320"/>
                </a:lnTo>
                <a:lnTo>
                  <a:pt x="594004" y="15227"/>
                </a:lnTo>
                <a:lnTo>
                  <a:pt x="593547" y="14249"/>
                </a:lnTo>
                <a:lnTo>
                  <a:pt x="593813" y="14135"/>
                </a:lnTo>
                <a:lnTo>
                  <a:pt x="593966" y="13741"/>
                </a:lnTo>
                <a:lnTo>
                  <a:pt x="593725" y="13970"/>
                </a:lnTo>
                <a:lnTo>
                  <a:pt x="593534" y="14097"/>
                </a:lnTo>
                <a:lnTo>
                  <a:pt x="593420" y="13970"/>
                </a:lnTo>
                <a:lnTo>
                  <a:pt x="592823" y="12700"/>
                </a:lnTo>
                <a:lnTo>
                  <a:pt x="593013" y="13970"/>
                </a:lnTo>
                <a:lnTo>
                  <a:pt x="592582" y="13970"/>
                </a:lnTo>
                <a:lnTo>
                  <a:pt x="591832" y="11430"/>
                </a:lnTo>
                <a:lnTo>
                  <a:pt x="592150" y="10160"/>
                </a:lnTo>
                <a:lnTo>
                  <a:pt x="595909" y="11430"/>
                </a:lnTo>
                <a:lnTo>
                  <a:pt x="594918" y="10160"/>
                </a:lnTo>
                <a:lnTo>
                  <a:pt x="593928" y="8890"/>
                </a:lnTo>
                <a:lnTo>
                  <a:pt x="592937" y="7620"/>
                </a:lnTo>
                <a:lnTo>
                  <a:pt x="593420" y="6350"/>
                </a:lnTo>
                <a:lnTo>
                  <a:pt x="589851" y="7620"/>
                </a:lnTo>
                <a:lnTo>
                  <a:pt x="590600" y="8890"/>
                </a:lnTo>
                <a:lnTo>
                  <a:pt x="587311" y="8890"/>
                </a:lnTo>
                <a:lnTo>
                  <a:pt x="587121" y="6350"/>
                </a:lnTo>
                <a:lnTo>
                  <a:pt x="586917" y="3810"/>
                </a:lnTo>
                <a:lnTo>
                  <a:pt x="584377" y="6350"/>
                </a:lnTo>
                <a:lnTo>
                  <a:pt x="582168" y="3810"/>
                </a:lnTo>
                <a:lnTo>
                  <a:pt x="578840" y="0"/>
                </a:lnTo>
                <a:lnTo>
                  <a:pt x="574128" y="3810"/>
                </a:lnTo>
                <a:lnTo>
                  <a:pt x="574484" y="2540"/>
                </a:lnTo>
                <a:lnTo>
                  <a:pt x="570484" y="1270"/>
                </a:lnTo>
                <a:lnTo>
                  <a:pt x="570712" y="12700"/>
                </a:lnTo>
                <a:lnTo>
                  <a:pt x="568769" y="13296"/>
                </a:lnTo>
                <a:lnTo>
                  <a:pt x="568769" y="53340"/>
                </a:lnTo>
                <a:lnTo>
                  <a:pt x="568477" y="53441"/>
                </a:lnTo>
                <a:lnTo>
                  <a:pt x="568350" y="53479"/>
                </a:lnTo>
                <a:lnTo>
                  <a:pt x="568464" y="53340"/>
                </a:lnTo>
                <a:lnTo>
                  <a:pt x="568769" y="53340"/>
                </a:lnTo>
                <a:lnTo>
                  <a:pt x="568769" y="13296"/>
                </a:lnTo>
                <a:lnTo>
                  <a:pt x="567994" y="13525"/>
                </a:lnTo>
                <a:lnTo>
                  <a:pt x="567994" y="53581"/>
                </a:lnTo>
                <a:lnTo>
                  <a:pt x="564654" y="54610"/>
                </a:lnTo>
                <a:lnTo>
                  <a:pt x="564095" y="49530"/>
                </a:lnTo>
                <a:lnTo>
                  <a:pt x="563829" y="46990"/>
                </a:lnTo>
                <a:lnTo>
                  <a:pt x="567994" y="53581"/>
                </a:lnTo>
                <a:lnTo>
                  <a:pt x="567994" y="13525"/>
                </a:lnTo>
                <a:lnTo>
                  <a:pt x="566521" y="13970"/>
                </a:lnTo>
                <a:lnTo>
                  <a:pt x="567067" y="12700"/>
                </a:lnTo>
                <a:lnTo>
                  <a:pt x="567499" y="11734"/>
                </a:lnTo>
                <a:lnTo>
                  <a:pt x="567524" y="11074"/>
                </a:lnTo>
                <a:lnTo>
                  <a:pt x="567296" y="10160"/>
                </a:lnTo>
                <a:lnTo>
                  <a:pt x="566953" y="8890"/>
                </a:lnTo>
                <a:lnTo>
                  <a:pt x="566597" y="6350"/>
                </a:lnTo>
                <a:lnTo>
                  <a:pt x="564578" y="10160"/>
                </a:lnTo>
                <a:lnTo>
                  <a:pt x="563587" y="6426"/>
                </a:lnTo>
                <a:lnTo>
                  <a:pt x="561543" y="8356"/>
                </a:lnTo>
                <a:lnTo>
                  <a:pt x="561543" y="11709"/>
                </a:lnTo>
                <a:lnTo>
                  <a:pt x="561416" y="11430"/>
                </a:lnTo>
                <a:lnTo>
                  <a:pt x="561327" y="11303"/>
                </a:lnTo>
                <a:lnTo>
                  <a:pt x="561530" y="11430"/>
                </a:lnTo>
                <a:lnTo>
                  <a:pt x="561543" y="11709"/>
                </a:lnTo>
                <a:lnTo>
                  <a:pt x="561543" y="8356"/>
                </a:lnTo>
                <a:lnTo>
                  <a:pt x="560412" y="9410"/>
                </a:lnTo>
                <a:lnTo>
                  <a:pt x="558279" y="5080"/>
                </a:lnTo>
                <a:lnTo>
                  <a:pt x="555980" y="5080"/>
                </a:lnTo>
                <a:lnTo>
                  <a:pt x="555625" y="8890"/>
                </a:lnTo>
                <a:lnTo>
                  <a:pt x="557288" y="10160"/>
                </a:lnTo>
                <a:lnTo>
                  <a:pt x="554431" y="8890"/>
                </a:lnTo>
                <a:lnTo>
                  <a:pt x="553567" y="8890"/>
                </a:lnTo>
                <a:lnTo>
                  <a:pt x="561606" y="12509"/>
                </a:lnTo>
                <a:lnTo>
                  <a:pt x="561924" y="16510"/>
                </a:lnTo>
                <a:lnTo>
                  <a:pt x="557530" y="17780"/>
                </a:lnTo>
                <a:lnTo>
                  <a:pt x="555269" y="16510"/>
                </a:lnTo>
                <a:lnTo>
                  <a:pt x="553847" y="10160"/>
                </a:lnTo>
                <a:lnTo>
                  <a:pt x="553567" y="8890"/>
                </a:lnTo>
                <a:lnTo>
                  <a:pt x="550113" y="8890"/>
                </a:lnTo>
                <a:lnTo>
                  <a:pt x="547865" y="3810"/>
                </a:lnTo>
                <a:lnTo>
                  <a:pt x="544766" y="10160"/>
                </a:lnTo>
                <a:lnTo>
                  <a:pt x="544017" y="8890"/>
                </a:lnTo>
                <a:lnTo>
                  <a:pt x="543267" y="7620"/>
                </a:lnTo>
                <a:lnTo>
                  <a:pt x="541477" y="13970"/>
                </a:lnTo>
                <a:lnTo>
                  <a:pt x="543267" y="13970"/>
                </a:lnTo>
                <a:lnTo>
                  <a:pt x="543102" y="8890"/>
                </a:lnTo>
                <a:lnTo>
                  <a:pt x="545414" y="11315"/>
                </a:lnTo>
                <a:lnTo>
                  <a:pt x="545388" y="11734"/>
                </a:lnTo>
                <a:lnTo>
                  <a:pt x="543306" y="16510"/>
                </a:lnTo>
                <a:lnTo>
                  <a:pt x="540092" y="17780"/>
                </a:lnTo>
                <a:lnTo>
                  <a:pt x="539381" y="16510"/>
                </a:lnTo>
                <a:lnTo>
                  <a:pt x="537248" y="12700"/>
                </a:lnTo>
                <a:lnTo>
                  <a:pt x="534987" y="12700"/>
                </a:lnTo>
                <a:lnTo>
                  <a:pt x="537210" y="10160"/>
                </a:lnTo>
                <a:lnTo>
                  <a:pt x="537921" y="8890"/>
                </a:lnTo>
                <a:lnTo>
                  <a:pt x="536651" y="6350"/>
                </a:lnTo>
                <a:lnTo>
                  <a:pt x="534035" y="8890"/>
                </a:lnTo>
                <a:lnTo>
                  <a:pt x="530669" y="8890"/>
                </a:lnTo>
                <a:lnTo>
                  <a:pt x="527507" y="7620"/>
                </a:lnTo>
                <a:lnTo>
                  <a:pt x="524751" y="7620"/>
                </a:lnTo>
                <a:lnTo>
                  <a:pt x="522503" y="11430"/>
                </a:lnTo>
                <a:lnTo>
                  <a:pt x="523417" y="11430"/>
                </a:lnTo>
                <a:lnTo>
                  <a:pt x="525437" y="15240"/>
                </a:lnTo>
                <a:lnTo>
                  <a:pt x="524967" y="16510"/>
                </a:lnTo>
                <a:lnTo>
                  <a:pt x="523697" y="15240"/>
                </a:lnTo>
                <a:lnTo>
                  <a:pt x="520725" y="15240"/>
                </a:lnTo>
                <a:lnTo>
                  <a:pt x="520649" y="12700"/>
                </a:lnTo>
                <a:lnTo>
                  <a:pt x="521639" y="11430"/>
                </a:lnTo>
                <a:lnTo>
                  <a:pt x="517080" y="10160"/>
                </a:lnTo>
                <a:lnTo>
                  <a:pt x="516089" y="11430"/>
                </a:lnTo>
                <a:lnTo>
                  <a:pt x="515493" y="15240"/>
                </a:lnTo>
                <a:lnTo>
                  <a:pt x="516445" y="17780"/>
                </a:lnTo>
                <a:lnTo>
                  <a:pt x="514502" y="20320"/>
                </a:lnTo>
                <a:lnTo>
                  <a:pt x="509435" y="17780"/>
                </a:lnTo>
                <a:lnTo>
                  <a:pt x="514756" y="12700"/>
                </a:lnTo>
                <a:lnTo>
                  <a:pt x="516089" y="11430"/>
                </a:lnTo>
                <a:lnTo>
                  <a:pt x="512572" y="8890"/>
                </a:lnTo>
                <a:lnTo>
                  <a:pt x="508165" y="12700"/>
                </a:lnTo>
                <a:lnTo>
                  <a:pt x="506984" y="8890"/>
                </a:lnTo>
                <a:lnTo>
                  <a:pt x="499935" y="6350"/>
                </a:lnTo>
                <a:lnTo>
                  <a:pt x="495211" y="17780"/>
                </a:lnTo>
                <a:lnTo>
                  <a:pt x="487934" y="17780"/>
                </a:lnTo>
                <a:lnTo>
                  <a:pt x="487527" y="12700"/>
                </a:lnTo>
                <a:lnTo>
                  <a:pt x="490105" y="11430"/>
                </a:lnTo>
                <a:lnTo>
                  <a:pt x="492683" y="10160"/>
                </a:lnTo>
                <a:lnTo>
                  <a:pt x="494461" y="8890"/>
                </a:lnTo>
                <a:lnTo>
                  <a:pt x="491972" y="5080"/>
                </a:lnTo>
                <a:lnTo>
                  <a:pt x="489038" y="11430"/>
                </a:lnTo>
                <a:lnTo>
                  <a:pt x="485825" y="7620"/>
                </a:lnTo>
                <a:lnTo>
                  <a:pt x="482981" y="7620"/>
                </a:lnTo>
                <a:lnTo>
                  <a:pt x="481114" y="12700"/>
                </a:lnTo>
                <a:lnTo>
                  <a:pt x="481711" y="15240"/>
                </a:lnTo>
                <a:lnTo>
                  <a:pt x="478345" y="17780"/>
                </a:lnTo>
                <a:lnTo>
                  <a:pt x="479056" y="12700"/>
                </a:lnTo>
                <a:lnTo>
                  <a:pt x="478586" y="11430"/>
                </a:lnTo>
                <a:lnTo>
                  <a:pt x="477748" y="17780"/>
                </a:lnTo>
                <a:lnTo>
                  <a:pt x="473278" y="15240"/>
                </a:lnTo>
                <a:lnTo>
                  <a:pt x="470535" y="17780"/>
                </a:lnTo>
                <a:lnTo>
                  <a:pt x="470217" y="13970"/>
                </a:lnTo>
                <a:lnTo>
                  <a:pt x="466064" y="17780"/>
                </a:lnTo>
                <a:lnTo>
                  <a:pt x="467207" y="19050"/>
                </a:lnTo>
                <a:lnTo>
                  <a:pt x="466344" y="21590"/>
                </a:lnTo>
                <a:lnTo>
                  <a:pt x="466458" y="24130"/>
                </a:lnTo>
                <a:lnTo>
                  <a:pt x="465315" y="24130"/>
                </a:lnTo>
                <a:lnTo>
                  <a:pt x="468871" y="26670"/>
                </a:lnTo>
                <a:lnTo>
                  <a:pt x="472401" y="25400"/>
                </a:lnTo>
                <a:lnTo>
                  <a:pt x="475957" y="22860"/>
                </a:lnTo>
                <a:lnTo>
                  <a:pt x="479501" y="26555"/>
                </a:lnTo>
                <a:lnTo>
                  <a:pt x="479412" y="26860"/>
                </a:lnTo>
                <a:lnTo>
                  <a:pt x="478307" y="27940"/>
                </a:lnTo>
                <a:lnTo>
                  <a:pt x="480199" y="30480"/>
                </a:lnTo>
                <a:lnTo>
                  <a:pt x="478942" y="31750"/>
                </a:lnTo>
                <a:lnTo>
                  <a:pt x="477786" y="31750"/>
                </a:lnTo>
                <a:lnTo>
                  <a:pt x="477570" y="30594"/>
                </a:lnTo>
                <a:lnTo>
                  <a:pt x="477354" y="29210"/>
                </a:lnTo>
                <a:lnTo>
                  <a:pt x="476834" y="31750"/>
                </a:lnTo>
                <a:lnTo>
                  <a:pt x="475132" y="34290"/>
                </a:lnTo>
                <a:lnTo>
                  <a:pt x="477507" y="34290"/>
                </a:lnTo>
                <a:lnTo>
                  <a:pt x="477748" y="41910"/>
                </a:lnTo>
                <a:lnTo>
                  <a:pt x="472960" y="40640"/>
                </a:lnTo>
                <a:lnTo>
                  <a:pt x="469823" y="43180"/>
                </a:lnTo>
                <a:lnTo>
                  <a:pt x="467779" y="39547"/>
                </a:lnTo>
                <a:lnTo>
                  <a:pt x="466940" y="45720"/>
                </a:lnTo>
                <a:lnTo>
                  <a:pt x="465670" y="43180"/>
                </a:lnTo>
                <a:lnTo>
                  <a:pt x="463765" y="39370"/>
                </a:lnTo>
                <a:lnTo>
                  <a:pt x="462534" y="39370"/>
                </a:lnTo>
                <a:lnTo>
                  <a:pt x="463804" y="38100"/>
                </a:lnTo>
                <a:lnTo>
                  <a:pt x="460197" y="35560"/>
                </a:lnTo>
                <a:lnTo>
                  <a:pt x="459727" y="41910"/>
                </a:lnTo>
                <a:lnTo>
                  <a:pt x="459105" y="41910"/>
                </a:lnTo>
                <a:lnTo>
                  <a:pt x="459181" y="36830"/>
                </a:lnTo>
                <a:lnTo>
                  <a:pt x="459232" y="30187"/>
                </a:lnTo>
                <a:lnTo>
                  <a:pt x="458241" y="29565"/>
                </a:lnTo>
                <a:lnTo>
                  <a:pt x="458241" y="41910"/>
                </a:lnTo>
                <a:lnTo>
                  <a:pt x="456552" y="41910"/>
                </a:lnTo>
                <a:lnTo>
                  <a:pt x="454850" y="36830"/>
                </a:lnTo>
                <a:lnTo>
                  <a:pt x="458241" y="41910"/>
                </a:lnTo>
                <a:lnTo>
                  <a:pt x="458241" y="29565"/>
                </a:lnTo>
                <a:lnTo>
                  <a:pt x="455688" y="27940"/>
                </a:lnTo>
                <a:lnTo>
                  <a:pt x="460121" y="22860"/>
                </a:lnTo>
                <a:lnTo>
                  <a:pt x="462343" y="20320"/>
                </a:lnTo>
                <a:lnTo>
                  <a:pt x="463397" y="17780"/>
                </a:lnTo>
                <a:lnTo>
                  <a:pt x="463918" y="16510"/>
                </a:lnTo>
                <a:lnTo>
                  <a:pt x="461505" y="17780"/>
                </a:lnTo>
                <a:lnTo>
                  <a:pt x="459206" y="16510"/>
                </a:lnTo>
                <a:lnTo>
                  <a:pt x="457708" y="13970"/>
                </a:lnTo>
                <a:lnTo>
                  <a:pt x="455104" y="16510"/>
                </a:lnTo>
                <a:lnTo>
                  <a:pt x="449516" y="16510"/>
                </a:lnTo>
                <a:lnTo>
                  <a:pt x="447014" y="20320"/>
                </a:lnTo>
                <a:lnTo>
                  <a:pt x="445033" y="19050"/>
                </a:lnTo>
                <a:lnTo>
                  <a:pt x="448475" y="16510"/>
                </a:lnTo>
                <a:lnTo>
                  <a:pt x="446455" y="16510"/>
                </a:lnTo>
                <a:lnTo>
                  <a:pt x="442696" y="15240"/>
                </a:lnTo>
                <a:lnTo>
                  <a:pt x="438810" y="16510"/>
                </a:lnTo>
                <a:lnTo>
                  <a:pt x="435051" y="20320"/>
                </a:lnTo>
                <a:lnTo>
                  <a:pt x="433031" y="20320"/>
                </a:lnTo>
                <a:lnTo>
                  <a:pt x="433222" y="17767"/>
                </a:lnTo>
                <a:lnTo>
                  <a:pt x="432549" y="15240"/>
                </a:lnTo>
                <a:lnTo>
                  <a:pt x="426135" y="16510"/>
                </a:lnTo>
                <a:lnTo>
                  <a:pt x="420916" y="19050"/>
                </a:lnTo>
                <a:lnTo>
                  <a:pt x="415505" y="22860"/>
                </a:lnTo>
                <a:lnTo>
                  <a:pt x="408584" y="22860"/>
                </a:lnTo>
                <a:lnTo>
                  <a:pt x="410006" y="20320"/>
                </a:lnTo>
                <a:lnTo>
                  <a:pt x="407758" y="20320"/>
                </a:lnTo>
                <a:lnTo>
                  <a:pt x="405777" y="19050"/>
                </a:lnTo>
                <a:lnTo>
                  <a:pt x="404863" y="22860"/>
                </a:lnTo>
                <a:lnTo>
                  <a:pt x="401967" y="20320"/>
                </a:lnTo>
                <a:lnTo>
                  <a:pt x="398475" y="21590"/>
                </a:lnTo>
                <a:lnTo>
                  <a:pt x="398056" y="21742"/>
                </a:lnTo>
                <a:lnTo>
                  <a:pt x="398056" y="100330"/>
                </a:lnTo>
                <a:lnTo>
                  <a:pt x="394487" y="97790"/>
                </a:lnTo>
                <a:lnTo>
                  <a:pt x="393141" y="96837"/>
                </a:lnTo>
                <a:lnTo>
                  <a:pt x="392455" y="96354"/>
                </a:lnTo>
                <a:lnTo>
                  <a:pt x="391718" y="95821"/>
                </a:lnTo>
                <a:lnTo>
                  <a:pt x="391972" y="95250"/>
                </a:lnTo>
                <a:lnTo>
                  <a:pt x="393141" y="92710"/>
                </a:lnTo>
                <a:lnTo>
                  <a:pt x="392557" y="95821"/>
                </a:lnTo>
                <a:lnTo>
                  <a:pt x="392493" y="96367"/>
                </a:lnTo>
                <a:lnTo>
                  <a:pt x="393141" y="96837"/>
                </a:lnTo>
                <a:lnTo>
                  <a:pt x="395947" y="93980"/>
                </a:lnTo>
                <a:lnTo>
                  <a:pt x="397332" y="95250"/>
                </a:lnTo>
                <a:lnTo>
                  <a:pt x="398056" y="100330"/>
                </a:lnTo>
                <a:lnTo>
                  <a:pt x="398056" y="21742"/>
                </a:lnTo>
                <a:lnTo>
                  <a:pt x="394843" y="22860"/>
                </a:lnTo>
                <a:lnTo>
                  <a:pt x="391477" y="19050"/>
                </a:lnTo>
                <a:lnTo>
                  <a:pt x="386676" y="17780"/>
                </a:lnTo>
                <a:lnTo>
                  <a:pt x="386842" y="25400"/>
                </a:lnTo>
                <a:lnTo>
                  <a:pt x="383235" y="27940"/>
                </a:lnTo>
                <a:lnTo>
                  <a:pt x="383120" y="25400"/>
                </a:lnTo>
                <a:lnTo>
                  <a:pt x="384022" y="21590"/>
                </a:lnTo>
                <a:lnTo>
                  <a:pt x="382041" y="20320"/>
                </a:lnTo>
                <a:lnTo>
                  <a:pt x="364490" y="25400"/>
                </a:lnTo>
                <a:lnTo>
                  <a:pt x="345922" y="27940"/>
                </a:lnTo>
                <a:lnTo>
                  <a:pt x="345986" y="26860"/>
                </a:lnTo>
                <a:lnTo>
                  <a:pt x="340563" y="27940"/>
                </a:lnTo>
                <a:lnTo>
                  <a:pt x="335114" y="30187"/>
                </a:lnTo>
                <a:lnTo>
                  <a:pt x="328485" y="33020"/>
                </a:lnTo>
                <a:lnTo>
                  <a:pt x="322834" y="33020"/>
                </a:lnTo>
                <a:lnTo>
                  <a:pt x="321564" y="34290"/>
                </a:lnTo>
                <a:lnTo>
                  <a:pt x="317601" y="35560"/>
                </a:lnTo>
                <a:lnTo>
                  <a:pt x="319024" y="39370"/>
                </a:lnTo>
                <a:lnTo>
                  <a:pt x="320725" y="40640"/>
                </a:lnTo>
                <a:lnTo>
                  <a:pt x="321208" y="44450"/>
                </a:lnTo>
                <a:lnTo>
                  <a:pt x="321246" y="48260"/>
                </a:lnTo>
                <a:lnTo>
                  <a:pt x="315061" y="52070"/>
                </a:lnTo>
                <a:lnTo>
                  <a:pt x="315963" y="48260"/>
                </a:lnTo>
                <a:lnTo>
                  <a:pt x="317157" y="43180"/>
                </a:lnTo>
                <a:lnTo>
                  <a:pt x="317754" y="40640"/>
                </a:lnTo>
                <a:lnTo>
                  <a:pt x="313563" y="43180"/>
                </a:lnTo>
                <a:lnTo>
                  <a:pt x="312978" y="40640"/>
                </a:lnTo>
                <a:lnTo>
                  <a:pt x="312394" y="38100"/>
                </a:lnTo>
                <a:lnTo>
                  <a:pt x="312102" y="36830"/>
                </a:lnTo>
                <a:lnTo>
                  <a:pt x="311810" y="35560"/>
                </a:lnTo>
                <a:lnTo>
                  <a:pt x="316014" y="38100"/>
                </a:lnTo>
                <a:lnTo>
                  <a:pt x="315874" y="35560"/>
                </a:lnTo>
                <a:lnTo>
                  <a:pt x="315658" y="31750"/>
                </a:lnTo>
                <a:lnTo>
                  <a:pt x="309714" y="36830"/>
                </a:lnTo>
                <a:lnTo>
                  <a:pt x="306108" y="34290"/>
                </a:lnTo>
                <a:lnTo>
                  <a:pt x="302869" y="38100"/>
                </a:lnTo>
                <a:lnTo>
                  <a:pt x="301244" y="36830"/>
                </a:lnTo>
                <a:lnTo>
                  <a:pt x="299618" y="35560"/>
                </a:lnTo>
                <a:lnTo>
                  <a:pt x="301040" y="35560"/>
                </a:lnTo>
                <a:lnTo>
                  <a:pt x="300304" y="31750"/>
                </a:lnTo>
                <a:lnTo>
                  <a:pt x="300278" y="31584"/>
                </a:lnTo>
                <a:lnTo>
                  <a:pt x="299580" y="31750"/>
                </a:lnTo>
                <a:lnTo>
                  <a:pt x="295935" y="30480"/>
                </a:lnTo>
                <a:lnTo>
                  <a:pt x="296964" y="35560"/>
                </a:lnTo>
                <a:lnTo>
                  <a:pt x="293116" y="33020"/>
                </a:lnTo>
                <a:lnTo>
                  <a:pt x="292252" y="36830"/>
                </a:lnTo>
                <a:lnTo>
                  <a:pt x="292011" y="35560"/>
                </a:lnTo>
                <a:lnTo>
                  <a:pt x="291884" y="38239"/>
                </a:lnTo>
                <a:lnTo>
                  <a:pt x="289953" y="39370"/>
                </a:lnTo>
                <a:lnTo>
                  <a:pt x="289318" y="40640"/>
                </a:lnTo>
                <a:lnTo>
                  <a:pt x="288594" y="36906"/>
                </a:lnTo>
                <a:lnTo>
                  <a:pt x="287172" y="38100"/>
                </a:lnTo>
                <a:lnTo>
                  <a:pt x="285000" y="39370"/>
                </a:lnTo>
                <a:lnTo>
                  <a:pt x="277037" y="40640"/>
                </a:lnTo>
                <a:lnTo>
                  <a:pt x="276860" y="39370"/>
                </a:lnTo>
                <a:lnTo>
                  <a:pt x="276669" y="38100"/>
                </a:lnTo>
                <a:lnTo>
                  <a:pt x="276123" y="34290"/>
                </a:lnTo>
                <a:lnTo>
                  <a:pt x="273469" y="35560"/>
                </a:lnTo>
                <a:lnTo>
                  <a:pt x="272872" y="38100"/>
                </a:lnTo>
                <a:lnTo>
                  <a:pt x="270027" y="38100"/>
                </a:lnTo>
                <a:lnTo>
                  <a:pt x="270141" y="36830"/>
                </a:lnTo>
                <a:lnTo>
                  <a:pt x="270776" y="35560"/>
                </a:lnTo>
                <a:lnTo>
                  <a:pt x="270852" y="34290"/>
                </a:lnTo>
                <a:lnTo>
                  <a:pt x="264833" y="34290"/>
                </a:lnTo>
                <a:lnTo>
                  <a:pt x="257632" y="36830"/>
                </a:lnTo>
                <a:lnTo>
                  <a:pt x="251802" y="33020"/>
                </a:lnTo>
                <a:lnTo>
                  <a:pt x="247294" y="34290"/>
                </a:lnTo>
                <a:lnTo>
                  <a:pt x="243408" y="35560"/>
                </a:lnTo>
                <a:lnTo>
                  <a:pt x="240715" y="40640"/>
                </a:lnTo>
                <a:lnTo>
                  <a:pt x="241896" y="39370"/>
                </a:lnTo>
                <a:lnTo>
                  <a:pt x="245579" y="40640"/>
                </a:lnTo>
                <a:lnTo>
                  <a:pt x="243522" y="44450"/>
                </a:lnTo>
                <a:lnTo>
                  <a:pt x="242417" y="46990"/>
                </a:lnTo>
                <a:lnTo>
                  <a:pt x="240474" y="46990"/>
                </a:lnTo>
                <a:lnTo>
                  <a:pt x="238620" y="48260"/>
                </a:lnTo>
                <a:lnTo>
                  <a:pt x="238798" y="45720"/>
                </a:lnTo>
                <a:lnTo>
                  <a:pt x="238887" y="44450"/>
                </a:lnTo>
                <a:lnTo>
                  <a:pt x="233629" y="44450"/>
                </a:lnTo>
                <a:lnTo>
                  <a:pt x="237312" y="43180"/>
                </a:lnTo>
                <a:lnTo>
                  <a:pt x="236004" y="35560"/>
                </a:lnTo>
                <a:lnTo>
                  <a:pt x="229146" y="44450"/>
                </a:lnTo>
                <a:lnTo>
                  <a:pt x="229057" y="41910"/>
                </a:lnTo>
                <a:lnTo>
                  <a:pt x="229006" y="40640"/>
                </a:lnTo>
                <a:lnTo>
                  <a:pt x="228968" y="39370"/>
                </a:lnTo>
                <a:lnTo>
                  <a:pt x="228892" y="37757"/>
                </a:lnTo>
                <a:lnTo>
                  <a:pt x="228993" y="37528"/>
                </a:lnTo>
                <a:lnTo>
                  <a:pt x="229031" y="37058"/>
                </a:lnTo>
                <a:lnTo>
                  <a:pt x="228866" y="36499"/>
                </a:lnTo>
                <a:lnTo>
                  <a:pt x="228828" y="36944"/>
                </a:lnTo>
                <a:lnTo>
                  <a:pt x="228079" y="39370"/>
                </a:lnTo>
                <a:lnTo>
                  <a:pt x="223456" y="38303"/>
                </a:lnTo>
                <a:lnTo>
                  <a:pt x="223443" y="38100"/>
                </a:lnTo>
                <a:lnTo>
                  <a:pt x="223177" y="38239"/>
                </a:lnTo>
                <a:lnTo>
                  <a:pt x="222567" y="38100"/>
                </a:lnTo>
                <a:lnTo>
                  <a:pt x="222275" y="38709"/>
                </a:lnTo>
                <a:lnTo>
                  <a:pt x="221691" y="39027"/>
                </a:lnTo>
                <a:lnTo>
                  <a:pt x="221691" y="39954"/>
                </a:lnTo>
                <a:lnTo>
                  <a:pt x="220751" y="41910"/>
                </a:lnTo>
                <a:lnTo>
                  <a:pt x="220116" y="39370"/>
                </a:lnTo>
                <a:lnTo>
                  <a:pt x="221691" y="39954"/>
                </a:lnTo>
                <a:lnTo>
                  <a:pt x="221691" y="39027"/>
                </a:lnTo>
                <a:lnTo>
                  <a:pt x="221030" y="39370"/>
                </a:lnTo>
                <a:lnTo>
                  <a:pt x="220903" y="36830"/>
                </a:lnTo>
                <a:lnTo>
                  <a:pt x="216077" y="35560"/>
                </a:lnTo>
                <a:lnTo>
                  <a:pt x="215646" y="44450"/>
                </a:lnTo>
                <a:lnTo>
                  <a:pt x="212902" y="45720"/>
                </a:lnTo>
                <a:lnTo>
                  <a:pt x="212991" y="44450"/>
                </a:lnTo>
                <a:lnTo>
                  <a:pt x="211124" y="45720"/>
                </a:lnTo>
                <a:lnTo>
                  <a:pt x="213067" y="40640"/>
                </a:lnTo>
                <a:lnTo>
                  <a:pt x="210096" y="40640"/>
                </a:lnTo>
                <a:lnTo>
                  <a:pt x="208788" y="45720"/>
                </a:lnTo>
                <a:lnTo>
                  <a:pt x="205460" y="48260"/>
                </a:lnTo>
                <a:lnTo>
                  <a:pt x="205028" y="45720"/>
                </a:lnTo>
                <a:lnTo>
                  <a:pt x="203085" y="48260"/>
                </a:lnTo>
                <a:lnTo>
                  <a:pt x="203441" y="46990"/>
                </a:lnTo>
                <a:lnTo>
                  <a:pt x="203238" y="45720"/>
                </a:lnTo>
                <a:lnTo>
                  <a:pt x="201612" y="52070"/>
                </a:lnTo>
                <a:lnTo>
                  <a:pt x="197142" y="49530"/>
                </a:lnTo>
                <a:lnTo>
                  <a:pt x="195554" y="54610"/>
                </a:lnTo>
                <a:lnTo>
                  <a:pt x="194170" y="53340"/>
                </a:lnTo>
                <a:lnTo>
                  <a:pt x="193878" y="52070"/>
                </a:lnTo>
                <a:lnTo>
                  <a:pt x="193294" y="49530"/>
                </a:lnTo>
                <a:lnTo>
                  <a:pt x="197650" y="46990"/>
                </a:lnTo>
                <a:lnTo>
                  <a:pt x="196532" y="44450"/>
                </a:lnTo>
                <a:lnTo>
                  <a:pt x="195592" y="42316"/>
                </a:lnTo>
                <a:lnTo>
                  <a:pt x="195592" y="44450"/>
                </a:lnTo>
                <a:lnTo>
                  <a:pt x="193217" y="49225"/>
                </a:lnTo>
                <a:lnTo>
                  <a:pt x="192709" y="46990"/>
                </a:lnTo>
                <a:lnTo>
                  <a:pt x="191122" y="52070"/>
                </a:lnTo>
                <a:lnTo>
                  <a:pt x="191122" y="49530"/>
                </a:lnTo>
                <a:lnTo>
                  <a:pt x="191122" y="45720"/>
                </a:lnTo>
                <a:lnTo>
                  <a:pt x="195592" y="44450"/>
                </a:lnTo>
                <a:lnTo>
                  <a:pt x="195592" y="42316"/>
                </a:lnTo>
                <a:lnTo>
                  <a:pt x="193738" y="38100"/>
                </a:lnTo>
                <a:lnTo>
                  <a:pt x="177495" y="40640"/>
                </a:lnTo>
                <a:lnTo>
                  <a:pt x="173139" y="43180"/>
                </a:lnTo>
                <a:lnTo>
                  <a:pt x="168338" y="43180"/>
                </a:lnTo>
                <a:lnTo>
                  <a:pt x="164172" y="44450"/>
                </a:lnTo>
                <a:lnTo>
                  <a:pt x="161683" y="49530"/>
                </a:lnTo>
                <a:lnTo>
                  <a:pt x="161861" y="46990"/>
                </a:lnTo>
                <a:lnTo>
                  <a:pt x="162039" y="44450"/>
                </a:lnTo>
                <a:lnTo>
                  <a:pt x="152971" y="41910"/>
                </a:lnTo>
                <a:lnTo>
                  <a:pt x="145529" y="44450"/>
                </a:lnTo>
                <a:lnTo>
                  <a:pt x="137604" y="41910"/>
                </a:lnTo>
                <a:lnTo>
                  <a:pt x="132143" y="46990"/>
                </a:lnTo>
                <a:lnTo>
                  <a:pt x="130390" y="44450"/>
                </a:lnTo>
                <a:lnTo>
                  <a:pt x="124968" y="49530"/>
                </a:lnTo>
                <a:lnTo>
                  <a:pt x="117983" y="53340"/>
                </a:lnTo>
                <a:lnTo>
                  <a:pt x="111417" y="55880"/>
                </a:lnTo>
                <a:lnTo>
                  <a:pt x="107188" y="63500"/>
                </a:lnTo>
                <a:lnTo>
                  <a:pt x="103657" y="60960"/>
                </a:lnTo>
                <a:lnTo>
                  <a:pt x="107937" y="58420"/>
                </a:lnTo>
                <a:lnTo>
                  <a:pt x="108140" y="55880"/>
                </a:lnTo>
                <a:lnTo>
                  <a:pt x="105600" y="54610"/>
                </a:lnTo>
                <a:lnTo>
                  <a:pt x="101917" y="64770"/>
                </a:lnTo>
                <a:lnTo>
                  <a:pt x="99225" y="58420"/>
                </a:lnTo>
                <a:lnTo>
                  <a:pt x="99148" y="55880"/>
                </a:lnTo>
                <a:lnTo>
                  <a:pt x="102628" y="55880"/>
                </a:lnTo>
                <a:lnTo>
                  <a:pt x="100965" y="54610"/>
                </a:lnTo>
                <a:lnTo>
                  <a:pt x="98983" y="50800"/>
                </a:lnTo>
                <a:lnTo>
                  <a:pt x="98590" y="58420"/>
                </a:lnTo>
                <a:lnTo>
                  <a:pt x="96329" y="54610"/>
                </a:lnTo>
                <a:lnTo>
                  <a:pt x="97434" y="58420"/>
                </a:lnTo>
                <a:lnTo>
                  <a:pt x="93522" y="63500"/>
                </a:lnTo>
                <a:lnTo>
                  <a:pt x="90551" y="64770"/>
                </a:lnTo>
                <a:lnTo>
                  <a:pt x="91376" y="64770"/>
                </a:lnTo>
                <a:lnTo>
                  <a:pt x="91973" y="68580"/>
                </a:lnTo>
                <a:lnTo>
                  <a:pt x="89674" y="67310"/>
                </a:lnTo>
                <a:lnTo>
                  <a:pt x="88480" y="68580"/>
                </a:lnTo>
                <a:lnTo>
                  <a:pt x="88557" y="67411"/>
                </a:lnTo>
                <a:lnTo>
                  <a:pt x="76962" y="71120"/>
                </a:lnTo>
                <a:lnTo>
                  <a:pt x="64490" y="73660"/>
                </a:lnTo>
                <a:lnTo>
                  <a:pt x="51777" y="74930"/>
                </a:lnTo>
                <a:lnTo>
                  <a:pt x="39166" y="73660"/>
                </a:lnTo>
                <a:lnTo>
                  <a:pt x="40119" y="72390"/>
                </a:lnTo>
                <a:lnTo>
                  <a:pt x="42024" y="69850"/>
                </a:lnTo>
                <a:lnTo>
                  <a:pt x="39801" y="72390"/>
                </a:lnTo>
                <a:lnTo>
                  <a:pt x="35521" y="71120"/>
                </a:lnTo>
                <a:lnTo>
                  <a:pt x="34137" y="71120"/>
                </a:lnTo>
                <a:lnTo>
                  <a:pt x="34493" y="69850"/>
                </a:lnTo>
                <a:lnTo>
                  <a:pt x="31724" y="68580"/>
                </a:lnTo>
                <a:lnTo>
                  <a:pt x="28333" y="72390"/>
                </a:lnTo>
                <a:lnTo>
                  <a:pt x="26098" y="69850"/>
                </a:lnTo>
                <a:lnTo>
                  <a:pt x="26733" y="68580"/>
                </a:lnTo>
                <a:lnTo>
                  <a:pt x="21463" y="69850"/>
                </a:lnTo>
                <a:lnTo>
                  <a:pt x="19723" y="66040"/>
                </a:lnTo>
                <a:lnTo>
                  <a:pt x="17983" y="62230"/>
                </a:lnTo>
                <a:lnTo>
                  <a:pt x="12992" y="66040"/>
                </a:lnTo>
                <a:lnTo>
                  <a:pt x="8788" y="64770"/>
                </a:lnTo>
                <a:lnTo>
                  <a:pt x="9067" y="60960"/>
                </a:lnTo>
                <a:lnTo>
                  <a:pt x="6096" y="58420"/>
                </a:lnTo>
                <a:lnTo>
                  <a:pt x="3759" y="58420"/>
                </a:lnTo>
                <a:lnTo>
                  <a:pt x="2844" y="62230"/>
                </a:lnTo>
                <a:lnTo>
                  <a:pt x="2768" y="63500"/>
                </a:lnTo>
                <a:lnTo>
                  <a:pt x="3911" y="63500"/>
                </a:lnTo>
                <a:lnTo>
                  <a:pt x="5346" y="67310"/>
                </a:lnTo>
                <a:lnTo>
                  <a:pt x="1612" y="67310"/>
                </a:lnTo>
                <a:lnTo>
                  <a:pt x="0" y="68580"/>
                </a:lnTo>
                <a:lnTo>
                  <a:pt x="1536" y="73660"/>
                </a:lnTo>
                <a:lnTo>
                  <a:pt x="1346" y="83820"/>
                </a:lnTo>
                <a:lnTo>
                  <a:pt x="6375" y="88900"/>
                </a:lnTo>
                <a:lnTo>
                  <a:pt x="9779" y="87630"/>
                </a:lnTo>
                <a:lnTo>
                  <a:pt x="10248" y="99060"/>
                </a:lnTo>
                <a:lnTo>
                  <a:pt x="14135" y="97790"/>
                </a:lnTo>
                <a:lnTo>
                  <a:pt x="15900" y="95250"/>
                </a:lnTo>
                <a:lnTo>
                  <a:pt x="20764" y="97790"/>
                </a:lnTo>
                <a:lnTo>
                  <a:pt x="23291" y="96520"/>
                </a:lnTo>
                <a:lnTo>
                  <a:pt x="21666" y="101600"/>
                </a:lnTo>
                <a:lnTo>
                  <a:pt x="27724" y="99060"/>
                </a:lnTo>
                <a:lnTo>
                  <a:pt x="24866" y="105410"/>
                </a:lnTo>
                <a:lnTo>
                  <a:pt x="26568" y="109220"/>
                </a:lnTo>
                <a:lnTo>
                  <a:pt x="32283" y="100330"/>
                </a:lnTo>
                <a:lnTo>
                  <a:pt x="35369" y="104140"/>
                </a:lnTo>
                <a:lnTo>
                  <a:pt x="34975" y="105410"/>
                </a:lnTo>
                <a:lnTo>
                  <a:pt x="35064" y="106146"/>
                </a:lnTo>
                <a:lnTo>
                  <a:pt x="35013" y="106921"/>
                </a:lnTo>
                <a:lnTo>
                  <a:pt x="34493" y="107950"/>
                </a:lnTo>
                <a:lnTo>
                  <a:pt x="38303" y="104140"/>
                </a:lnTo>
                <a:lnTo>
                  <a:pt x="37426" y="111760"/>
                </a:lnTo>
                <a:lnTo>
                  <a:pt x="40322" y="111760"/>
                </a:lnTo>
                <a:lnTo>
                  <a:pt x="39928" y="105410"/>
                </a:lnTo>
                <a:lnTo>
                  <a:pt x="40347" y="104889"/>
                </a:lnTo>
                <a:lnTo>
                  <a:pt x="39801" y="104140"/>
                </a:lnTo>
                <a:lnTo>
                  <a:pt x="40601" y="101600"/>
                </a:lnTo>
                <a:lnTo>
                  <a:pt x="41859" y="100330"/>
                </a:lnTo>
                <a:lnTo>
                  <a:pt x="42379" y="99060"/>
                </a:lnTo>
                <a:lnTo>
                  <a:pt x="42900" y="97790"/>
                </a:lnTo>
                <a:lnTo>
                  <a:pt x="44361" y="97790"/>
                </a:lnTo>
                <a:lnTo>
                  <a:pt x="44475" y="100330"/>
                </a:lnTo>
                <a:lnTo>
                  <a:pt x="42900" y="101600"/>
                </a:lnTo>
                <a:lnTo>
                  <a:pt x="46062" y="102870"/>
                </a:lnTo>
                <a:lnTo>
                  <a:pt x="46342" y="104889"/>
                </a:lnTo>
                <a:lnTo>
                  <a:pt x="46240" y="105625"/>
                </a:lnTo>
                <a:lnTo>
                  <a:pt x="45389" y="106680"/>
                </a:lnTo>
                <a:lnTo>
                  <a:pt x="43929" y="106680"/>
                </a:lnTo>
                <a:lnTo>
                  <a:pt x="43091" y="110490"/>
                </a:lnTo>
                <a:lnTo>
                  <a:pt x="45135" y="111099"/>
                </a:lnTo>
                <a:lnTo>
                  <a:pt x="44869" y="109220"/>
                </a:lnTo>
                <a:lnTo>
                  <a:pt x="49237" y="113030"/>
                </a:lnTo>
                <a:lnTo>
                  <a:pt x="51371" y="111760"/>
                </a:lnTo>
                <a:lnTo>
                  <a:pt x="51765" y="114300"/>
                </a:lnTo>
                <a:lnTo>
                  <a:pt x="49860" y="113030"/>
                </a:lnTo>
                <a:lnTo>
                  <a:pt x="49390" y="114300"/>
                </a:lnTo>
                <a:lnTo>
                  <a:pt x="52514" y="119380"/>
                </a:lnTo>
                <a:lnTo>
                  <a:pt x="55079" y="118110"/>
                </a:lnTo>
                <a:lnTo>
                  <a:pt x="57785" y="115570"/>
                </a:lnTo>
                <a:lnTo>
                  <a:pt x="61353" y="114300"/>
                </a:lnTo>
                <a:lnTo>
                  <a:pt x="61302" y="115062"/>
                </a:lnTo>
                <a:lnTo>
                  <a:pt x="62814" y="114300"/>
                </a:lnTo>
                <a:lnTo>
                  <a:pt x="64922" y="120650"/>
                </a:lnTo>
                <a:lnTo>
                  <a:pt x="66421" y="116840"/>
                </a:lnTo>
                <a:lnTo>
                  <a:pt x="68961" y="116840"/>
                </a:lnTo>
                <a:lnTo>
                  <a:pt x="67259" y="123190"/>
                </a:lnTo>
                <a:lnTo>
                  <a:pt x="71056" y="123190"/>
                </a:lnTo>
                <a:lnTo>
                  <a:pt x="69596" y="116840"/>
                </a:lnTo>
                <a:lnTo>
                  <a:pt x="75615" y="124460"/>
                </a:lnTo>
                <a:lnTo>
                  <a:pt x="75336" y="116840"/>
                </a:lnTo>
                <a:lnTo>
                  <a:pt x="78498" y="121920"/>
                </a:lnTo>
                <a:lnTo>
                  <a:pt x="80886" y="116840"/>
                </a:lnTo>
                <a:lnTo>
                  <a:pt x="78422" y="111760"/>
                </a:lnTo>
                <a:lnTo>
                  <a:pt x="77203" y="109220"/>
                </a:lnTo>
                <a:lnTo>
                  <a:pt x="82232" y="107950"/>
                </a:lnTo>
                <a:lnTo>
                  <a:pt x="86982" y="110490"/>
                </a:lnTo>
                <a:lnTo>
                  <a:pt x="82384" y="120650"/>
                </a:lnTo>
                <a:lnTo>
                  <a:pt x="85280" y="123190"/>
                </a:lnTo>
                <a:lnTo>
                  <a:pt x="86194" y="119380"/>
                </a:lnTo>
                <a:lnTo>
                  <a:pt x="88607" y="121920"/>
                </a:lnTo>
                <a:lnTo>
                  <a:pt x="89560" y="121920"/>
                </a:lnTo>
                <a:lnTo>
                  <a:pt x="92087" y="121920"/>
                </a:lnTo>
                <a:lnTo>
                  <a:pt x="125018" y="121920"/>
                </a:lnTo>
                <a:lnTo>
                  <a:pt x="125133" y="120650"/>
                </a:lnTo>
                <a:lnTo>
                  <a:pt x="126873" y="124460"/>
                </a:lnTo>
                <a:lnTo>
                  <a:pt x="131902" y="123190"/>
                </a:lnTo>
                <a:lnTo>
                  <a:pt x="131343" y="129540"/>
                </a:lnTo>
                <a:lnTo>
                  <a:pt x="129959" y="128270"/>
                </a:lnTo>
                <a:lnTo>
                  <a:pt x="126873" y="128270"/>
                </a:lnTo>
                <a:lnTo>
                  <a:pt x="127660" y="132080"/>
                </a:lnTo>
                <a:lnTo>
                  <a:pt x="130352" y="134620"/>
                </a:lnTo>
                <a:lnTo>
                  <a:pt x="128689" y="130810"/>
                </a:lnTo>
                <a:lnTo>
                  <a:pt x="130797" y="129540"/>
                </a:lnTo>
                <a:lnTo>
                  <a:pt x="130670" y="130810"/>
                </a:lnTo>
                <a:lnTo>
                  <a:pt x="131673" y="132245"/>
                </a:lnTo>
                <a:lnTo>
                  <a:pt x="133362" y="129540"/>
                </a:lnTo>
                <a:lnTo>
                  <a:pt x="132054" y="128270"/>
                </a:lnTo>
                <a:lnTo>
                  <a:pt x="137718" y="127000"/>
                </a:lnTo>
                <a:lnTo>
                  <a:pt x="136994" y="123190"/>
                </a:lnTo>
                <a:lnTo>
                  <a:pt x="136499" y="120650"/>
                </a:lnTo>
                <a:lnTo>
                  <a:pt x="136258" y="119380"/>
                </a:lnTo>
                <a:lnTo>
                  <a:pt x="141490" y="116840"/>
                </a:lnTo>
                <a:lnTo>
                  <a:pt x="142557" y="116840"/>
                </a:lnTo>
                <a:lnTo>
                  <a:pt x="144462" y="119380"/>
                </a:lnTo>
                <a:lnTo>
                  <a:pt x="143230" y="119380"/>
                </a:lnTo>
                <a:lnTo>
                  <a:pt x="143903" y="125730"/>
                </a:lnTo>
                <a:lnTo>
                  <a:pt x="144970" y="127000"/>
                </a:lnTo>
                <a:lnTo>
                  <a:pt x="147751" y="121920"/>
                </a:lnTo>
                <a:lnTo>
                  <a:pt x="150520" y="129540"/>
                </a:lnTo>
                <a:lnTo>
                  <a:pt x="153047" y="130810"/>
                </a:lnTo>
                <a:lnTo>
                  <a:pt x="150876" y="129540"/>
                </a:lnTo>
                <a:lnTo>
                  <a:pt x="151790" y="125730"/>
                </a:lnTo>
                <a:lnTo>
                  <a:pt x="152501" y="124460"/>
                </a:lnTo>
                <a:lnTo>
                  <a:pt x="155829" y="121920"/>
                </a:lnTo>
                <a:lnTo>
                  <a:pt x="157492" y="120650"/>
                </a:lnTo>
                <a:lnTo>
                  <a:pt x="154635" y="125730"/>
                </a:lnTo>
                <a:lnTo>
                  <a:pt x="157010" y="129540"/>
                </a:lnTo>
                <a:lnTo>
                  <a:pt x="164973" y="128270"/>
                </a:lnTo>
                <a:lnTo>
                  <a:pt x="170446" y="135890"/>
                </a:lnTo>
                <a:lnTo>
                  <a:pt x="176618" y="130810"/>
                </a:lnTo>
                <a:lnTo>
                  <a:pt x="173291" y="125730"/>
                </a:lnTo>
                <a:lnTo>
                  <a:pt x="172580" y="130810"/>
                </a:lnTo>
                <a:lnTo>
                  <a:pt x="170865" y="128270"/>
                </a:lnTo>
                <a:lnTo>
                  <a:pt x="170002" y="127000"/>
                </a:lnTo>
                <a:lnTo>
                  <a:pt x="171983" y="120650"/>
                </a:lnTo>
                <a:lnTo>
                  <a:pt x="173177" y="116840"/>
                </a:lnTo>
                <a:lnTo>
                  <a:pt x="173570" y="115570"/>
                </a:lnTo>
                <a:lnTo>
                  <a:pt x="174002" y="116840"/>
                </a:lnTo>
                <a:lnTo>
                  <a:pt x="177888" y="115570"/>
                </a:lnTo>
                <a:lnTo>
                  <a:pt x="176466" y="119380"/>
                </a:lnTo>
                <a:lnTo>
                  <a:pt x="180187" y="116840"/>
                </a:lnTo>
                <a:lnTo>
                  <a:pt x="179514" y="114300"/>
                </a:lnTo>
                <a:lnTo>
                  <a:pt x="177063" y="115570"/>
                </a:lnTo>
                <a:lnTo>
                  <a:pt x="178727" y="113030"/>
                </a:lnTo>
                <a:lnTo>
                  <a:pt x="180073" y="114300"/>
                </a:lnTo>
                <a:lnTo>
                  <a:pt x="184073" y="115570"/>
                </a:lnTo>
                <a:lnTo>
                  <a:pt x="181737" y="118110"/>
                </a:lnTo>
                <a:lnTo>
                  <a:pt x="183794" y="118110"/>
                </a:lnTo>
                <a:lnTo>
                  <a:pt x="186283" y="116840"/>
                </a:lnTo>
                <a:lnTo>
                  <a:pt x="185648" y="114300"/>
                </a:lnTo>
                <a:lnTo>
                  <a:pt x="188899" y="113030"/>
                </a:lnTo>
                <a:lnTo>
                  <a:pt x="185648" y="120650"/>
                </a:lnTo>
                <a:lnTo>
                  <a:pt x="184302" y="123190"/>
                </a:lnTo>
                <a:lnTo>
                  <a:pt x="186918" y="123190"/>
                </a:lnTo>
                <a:lnTo>
                  <a:pt x="186842" y="127000"/>
                </a:lnTo>
                <a:lnTo>
                  <a:pt x="186131" y="129540"/>
                </a:lnTo>
                <a:lnTo>
                  <a:pt x="189699" y="128270"/>
                </a:lnTo>
                <a:lnTo>
                  <a:pt x="188976" y="129540"/>
                </a:lnTo>
                <a:lnTo>
                  <a:pt x="188976" y="132245"/>
                </a:lnTo>
                <a:lnTo>
                  <a:pt x="188391" y="133350"/>
                </a:lnTo>
                <a:lnTo>
                  <a:pt x="190842" y="134620"/>
                </a:lnTo>
                <a:lnTo>
                  <a:pt x="192227" y="129540"/>
                </a:lnTo>
                <a:lnTo>
                  <a:pt x="194449" y="133350"/>
                </a:lnTo>
                <a:lnTo>
                  <a:pt x="195122" y="129540"/>
                </a:lnTo>
                <a:lnTo>
                  <a:pt x="201853" y="132080"/>
                </a:lnTo>
                <a:lnTo>
                  <a:pt x="201218" y="133350"/>
                </a:lnTo>
                <a:lnTo>
                  <a:pt x="207327" y="133350"/>
                </a:lnTo>
                <a:lnTo>
                  <a:pt x="206133" y="129540"/>
                </a:lnTo>
                <a:lnTo>
                  <a:pt x="206984" y="128270"/>
                </a:lnTo>
                <a:lnTo>
                  <a:pt x="210413" y="123190"/>
                </a:lnTo>
                <a:lnTo>
                  <a:pt x="209778" y="134620"/>
                </a:lnTo>
                <a:lnTo>
                  <a:pt x="215836" y="132080"/>
                </a:lnTo>
                <a:lnTo>
                  <a:pt x="219202" y="129540"/>
                </a:lnTo>
                <a:lnTo>
                  <a:pt x="221386" y="128270"/>
                </a:lnTo>
                <a:lnTo>
                  <a:pt x="220675" y="123190"/>
                </a:lnTo>
                <a:lnTo>
                  <a:pt x="222567" y="120650"/>
                </a:lnTo>
                <a:lnTo>
                  <a:pt x="223202" y="124460"/>
                </a:lnTo>
                <a:lnTo>
                  <a:pt x="224193" y="125730"/>
                </a:lnTo>
                <a:lnTo>
                  <a:pt x="225615" y="123190"/>
                </a:lnTo>
                <a:lnTo>
                  <a:pt x="227164" y="120650"/>
                </a:lnTo>
                <a:lnTo>
                  <a:pt x="228714" y="118110"/>
                </a:lnTo>
                <a:lnTo>
                  <a:pt x="231330" y="120650"/>
                </a:lnTo>
                <a:lnTo>
                  <a:pt x="228473" y="123190"/>
                </a:lnTo>
                <a:lnTo>
                  <a:pt x="226923" y="124460"/>
                </a:lnTo>
                <a:lnTo>
                  <a:pt x="227647" y="129540"/>
                </a:lnTo>
                <a:lnTo>
                  <a:pt x="232397" y="125730"/>
                </a:lnTo>
                <a:lnTo>
                  <a:pt x="235089" y="128270"/>
                </a:lnTo>
                <a:lnTo>
                  <a:pt x="236753" y="125730"/>
                </a:lnTo>
                <a:lnTo>
                  <a:pt x="242303" y="118110"/>
                </a:lnTo>
                <a:lnTo>
                  <a:pt x="245313" y="114300"/>
                </a:lnTo>
                <a:lnTo>
                  <a:pt x="244881" y="113030"/>
                </a:lnTo>
                <a:lnTo>
                  <a:pt x="243611" y="109220"/>
                </a:lnTo>
                <a:lnTo>
                  <a:pt x="243649" y="107950"/>
                </a:lnTo>
                <a:lnTo>
                  <a:pt x="243840" y="102870"/>
                </a:lnTo>
                <a:lnTo>
                  <a:pt x="246570" y="99060"/>
                </a:lnTo>
                <a:lnTo>
                  <a:pt x="246303" y="101600"/>
                </a:lnTo>
                <a:lnTo>
                  <a:pt x="250659" y="101600"/>
                </a:lnTo>
                <a:lnTo>
                  <a:pt x="252691" y="104025"/>
                </a:lnTo>
                <a:lnTo>
                  <a:pt x="252628" y="104889"/>
                </a:lnTo>
                <a:lnTo>
                  <a:pt x="251968" y="107950"/>
                </a:lnTo>
                <a:lnTo>
                  <a:pt x="257708" y="111760"/>
                </a:lnTo>
                <a:lnTo>
                  <a:pt x="253504" y="113030"/>
                </a:lnTo>
                <a:lnTo>
                  <a:pt x="252196" y="111760"/>
                </a:lnTo>
                <a:lnTo>
                  <a:pt x="251409" y="106680"/>
                </a:lnTo>
                <a:lnTo>
                  <a:pt x="249783" y="109220"/>
                </a:lnTo>
                <a:lnTo>
                  <a:pt x="250977" y="111760"/>
                </a:lnTo>
                <a:lnTo>
                  <a:pt x="253860" y="115570"/>
                </a:lnTo>
                <a:lnTo>
                  <a:pt x="256832" y="118110"/>
                </a:lnTo>
                <a:lnTo>
                  <a:pt x="256717" y="120650"/>
                </a:lnTo>
                <a:lnTo>
                  <a:pt x="255333" y="121920"/>
                </a:lnTo>
                <a:lnTo>
                  <a:pt x="253860" y="123190"/>
                </a:lnTo>
                <a:lnTo>
                  <a:pt x="254622" y="120650"/>
                </a:lnTo>
                <a:lnTo>
                  <a:pt x="254101" y="120650"/>
                </a:lnTo>
                <a:lnTo>
                  <a:pt x="253898" y="119380"/>
                </a:lnTo>
                <a:lnTo>
                  <a:pt x="248958" y="123190"/>
                </a:lnTo>
                <a:lnTo>
                  <a:pt x="255409" y="127000"/>
                </a:lnTo>
                <a:lnTo>
                  <a:pt x="254850" y="130810"/>
                </a:lnTo>
                <a:lnTo>
                  <a:pt x="256159" y="129540"/>
                </a:lnTo>
                <a:lnTo>
                  <a:pt x="259130" y="129540"/>
                </a:lnTo>
                <a:lnTo>
                  <a:pt x="257594" y="127000"/>
                </a:lnTo>
                <a:lnTo>
                  <a:pt x="260197" y="129540"/>
                </a:lnTo>
                <a:lnTo>
                  <a:pt x="266128" y="127000"/>
                </a:lnTo>
                <a:lnTo>
                  <a:pt x="268833" y="128270"/>
                </a:lnTo>
                <a:lnTo>
                  <a:pt x="268922" y="127000"/>
                </a:lnTo>
                <a:lnTo>
                  <a:pt x="267093" y="124460"/>
                </a:lnTo>
                <a:lnTo>
                  <a:pt x="268998" y="123190"/>
                </a:lnTo>
                <a:lnTo>
                  <a:pt x="272008" y="121920"/>
                </a:lnTo>
                <a:lnTo>
                  <a:pt x="271970" y="125730"/>
                </a:lnTo>
                <a:lnTo>
                  <a:pt x="273278" y="127000"/>
                </a:lnTo>
                <a:lnTo>
                  <a:pt x="274066" y="124460"/>
                </a:lnTo>
                <a:lnTo>
                  <a:pt x="278587" y="123190"/>
                </a:lnTo>
                <a:lnTo>
                  <a:pt x="278180" y="124460"/>
                </a:lnTo>
                <a:lnTo>
                  <a:pt x="279158" y="123190"/>
                </a:lnTo>
                <a:lnTo>
                  <a:pt x="280123" y="121920"/>
                </a:lnTo>
                <a:lnTo>
                  <a:pt x="275653" y="116840"/>
                </a:lnTo>
                <a:lnTo>
                  <a:pt x="278307" y="113030"/>
                </a:lnTo>
                <a:lnTo>
                  <a:pt x="279933" y="106680"/>
                </a:lnTo>
                <a:lnTo>
                  <a:pt x="282740" y="111760"/>
                </a:lnTo>
                <a:lnTo>
                  <a:pt x="284924" y="110490"/>
                </a:lnTo>
                <a:lnTo>
                  <a:pt x="286486" y="112560"/>
                </a:lnTo>
                <a:lnTo>
                  <a:pt x="288836" y="111760"/>
                </a:lnTo>
                <a:lnTo>
                  <a:pt x="291223" y="114300"/>
                </a:lnTo>
                <a:lnTo>
                  <a:pt x="288086" y="116840"/>
                </a:lnTo>
                <a:lnTo>
                  <a:pt x="285826" y="116840"/>
                </a:lnTo>
                <a:lnTo>
                  <a:pt x="289039" y="119380"/>
                </a:lnTo>
                <a:lnTo>
                  <a:pt x="292798" y="116840"/>
                </a:lnTo>
                <a:lnTo>
                  <a:pt x="293471" y="111760"/>
                </a:lnTo>
                <a:lnTo>
                  <a:pt x="295414" y="113030"/>
                </a:lnTo>
                <a:lnTo>
                  <a:pt x="296405" y="111760"/>
                </a:lnTo>
                <a:lnTo>
                  <a:pt x="298272" y="114300"/>
                </a:lnTo>
                <a:lnTo>
                  <a:pt x="296621" y="116814"/>
                </a:lnTo>
                <a:lnTo>
                  <a:pt x="296697" y="118110"/>
                </a:lnTo>
                <a:lnTo>
                  <a:pt x="297116" y="124460"/>
                </a:lnTo>
                <a:lnTo>
                  <a:pt x="294386" y="125730"/>
                </a:lnTo>
                <a:lnTo>
                  <a:pt x="291553" y="125730"/>
                </a:lnTo>
                <a:lnTo>
                  <a:pt x="292646" y="128270"/>
                </a:lnTo>
                <a:lnTo>
                  <a:pt x="301078" y="121920"/>
                </a:lnTo>
                <a:lnTo>
                  <a:pt x="300964" y="119380"/>
                </a:lnTo>
                <a:lnTo>
                  <a:pt x="297751" y="116840"/>
                </a:lnTo>
                <a:lnTo>
                  <a:pt x="300088" y="113030"/>
                </a:lnTo>
                <a:lnTo>
                  <a:pt x="301358" y="118110"/>
                </a:lnTo>
                <a:lnTo>
                  <a:pt x="304088" y="120650"/>
                </a:lnTo>
                <a:lnTo>
                  <a:pt x="307492" y="121920"/>
                </a:lnTo>
                <a:lnTo>
                  <a:pt x="305955" y="115570"/>
                </a:lnTo>
                <a:lnTo>
                  <a:pt x="312483" y="116814"/>
                </a:lnTo>
                <a:lnTo>
                  <a:pt x="312559" y="116624"/>
                </a:lnTo>
                <a:lnTo>
                  <a:pt x="312166" y="115570"/>
                </a:lnTo>
                <a:lnTo>
                  <a:pt x="311683" y="114300"/>
                </a:lnTo>
                <a:lnTo>
                  <a:pt x="310705" y="111760"/>
                </a:lnTo>
                <a:lnTo>
                  <a:pt x="309283" y="114300"/>
                </a:lnTo>
                <a:lnTo>
                  <a:pt x="309016" y="113030"/>
                </a:lnTo>
                <a:lnTo>
                  <a:pt x="308749" y="111760"/>
                </a:lnTo>
                <a:lnTo>
                  <a:pt x="308483" y="110490"/>
                </a:lnTo>
                <a:lnTo>
                  <a:pt x="308216" y="109220"/>
                </a:lnTo>
                <a:lnTo>
                  <a:pt x="311226" y="109220"/>
                </a:lnTo>
                <a:lnTo>
                  <a:pt x="309676" y="106680"/>
                </a:lnTo>
                <a:lnTo>
                  <a:pt x="308127" y="104140"/>
                </a:lnTo>
                <a:lnTo>
                  <a:pt x="309918" y="102870"/>
                </a:lnTo>
                <a:lnTo>
                  <a:pt x="315937" y="104140"/>
                </a:lnTo>
                <a:lnTo>
                  <a:pt x="309918" y="106680"/>
                </a:lnTo>
                <a:lnTo>
                  <a:pt x="315861" y="109220"/>
                </a:lnTo>
                <a:lnTo>
                  <a:pt x="313067" y="115493"/>
                </a:lnTo>
                <a:lnTo>
                  <a:pt x="317563" y="113030"/>
                </a:lnTo>
                <a:lnTo>
                  <a:pt x="322745" y="106680"/>
                </a:lnTo>
                <a:lnTo>
                  <a:pt x="328409" y="105410"/>
                </a:lnTo>
                <a:lnTo>
                  <a:pt x="327939" y="114300"/>
                </a:lnTo>
                <a:lnTo>
                  <a:pt x="319062" y="111760"/>
                </a:lnTo>
                <a:lnTo>
                  <a:pt x="321398" y="121920"/>
                </a:lnTo>
                <a:lnTo>
                  <a:pt x="324129" y="120650"/>
                </a:lnTo>
                <a:lnTo>
                  <a:pt x="323938" y="116840"/>
                </a:lnTo>
                <a:lnTo>
                  <a:pt x="326199" y="116840"/>
                </a:lnTo>
                <a:lnTo>
                  <a:pt x="328371" y="121920"/>
                </a:lnTo>
                <a:lnTo>
                  <a:pt x="332892" y="118110"/>
                </a:lnTo>
                <a:lnTo>
                  <a:pt x="336689" y="116840"/>
                </a:lnTo>
                <a:lnTo>
                  <a:pt x="334873" y="114300"/>
                </a:lnTo>
                <a:lnTo>
                  <a:pt x="336219" y="113030"/>
                </a:lnTo>
                <a:lnTo>
                  <a:pt x="338988" y="114300"/>
                </a:lnTo>
                <a:lnTo>
                  <a:pt x="340728" y="114300"/>
                </a:lnTo>
                <a:lnTo>
                  <a:pt x="340334" y="115570"/>
                </a:lnTo>
                <a:lnTo>
                  <a:pt x="341922" y="114300"/>
                </a:lnTo>
                <a:lnTo>
                  <a:pt x="342277" y="114300"/>
                </a:lnTo>
                <a:lnTo>
                  <a:pt x="343128" y="113030"/>
                </a:lnTo>
                <a:lnTo>
                  <a:pt x="343979" y="111760"/>
                </a:lnTo>
                <a:lnTo>
                  <a:pt x="348818" y="114300"/>
                </a:lnTo>
                <a:lnTo>
                  <a:pt x="352221" y="113030"/>
                </a:lnTo>
                <a:lnTo>
                  <a:pt x="352018" y="107950"/>
                </a:lnTo>
                <a:lnTo>
                  <a:pt x="348729" y="113030"/>
                </a:lnTo>
                <a:lnTo>
                  <a:pt x="347027" y="111760"/>
                </a:lnTo>
                <a:lnTo>
                  <a:pt x="346519" y="111760"/>
                </a:lnTo>
                <a:lnTo>
                  <a:pt x="343192" y="109220"/>
                </a:lnTo>
                <a:lnTo>
                  <a:pt x="344614" y="106680"/>
                </a:lnTo>
                <a:lnTo>
                  <a:pt x="348970" y="106680"/>
                </a:lnTo>
                <a:lnTo>
                  <a:pt x="349529" y="105410"/>
                </a:lnTo>
                <a:lnTo>
                  <a:pt x="350634" y="102870"/>
                </a:lnTo>
                <a:lnTo>
                  <a:pt x="351739" y="100330"/>
                </a:lnTo>
                <a:lnTo>
                  <a:pt x="356692" y="100330"/>
                </a:lnTo>
                <a:lnTo>
                  <a:pt x="355066" y="99060"/>
                </a:lnTo>
                <a:lnTo>
                  <a:pt x="355790" y="97790"/>
                </a:lnTo>
                <a:lnTo>
                  <a:pt x="356501" y="96520"/>
                </a:lnTo>
                <a:lnTo>
                  <a:pt x="358673" y="97790"/>
                </a:lnTo>
                <a:lnTo>
                  <a:pt x="361048" y="97790"/>
                </a:lnTo>
                <a:lnTo>
                  <a:pt x="365455" y="100330"/>
                </a:lnTo>
                <a:lnTo>
                  <a:pt x="367195" y="100330"/>
                </a:lnTo>
                <a:lnTo>
                  <a:pt x="369290" y="100330"/>
                </a:lnTo>
                <a:lnTo>
                  <a:pt x="378510" y="100330"/>
                </a:lnTo>
                <a:lnTo>
                  <a:pt x="378256" y="96520"/>
                </a:lnTo>
                <a:lnTo>
                  <a:pt x="378167" y="95250"/>
                </a:lnTo>
                <a:lnTo>
                  <a:pt x="381139" y="93980"/>
                </a:lnTo>
                <a:lnTo>
                  <a:pt x="385457" y="93980"/>
                </a:lnTo>
                <a:lnTo>
                  <a:pt x="388150" y="90170"/>
                </a:lnTo>
                <a:lnTo>
                  <a:pt x="390944" y="95631"/>
                </a:lnTo>
                <a:lnTo>
                  <a:pt x="390918" y="95250"/>
                </a:lnTo>
                <a:lnTo>
                  <a:pt x="391020" y="95796"/>
                </a:lnTo>
                <a:lnTo>
                  <a:pt x="390944" y="95631"/>
                </a:lnTo>
                <a:lnTo>
                  <a:pt x="391350" y="104140"/>
                </a:lnTo>
                <a:lnTo>
                  <a:pt x="393141" y="104140"/>
                </a:lnTo>
                <a:lnTo>
                  <a:pt x="394322" y="100330"/>
                </a:lnTo>
                <a:lnTo>
                  <a:pt x="394449" y="101600"/>
                </a:lnTo>
                <a:lnTo>
                  <a:pt x="399516" y="100330"/>
                </a:lnTo>
                <a:lnTo>
                  <a:pt x="397967" y="105410"/>
                </a:lnTo>
                <a:lnTo>
                  <a:pt x="400583" y="105410"/>
                </a:lnTo>
                <a:lnTo>
                  <a:pt x="400748" y="100330"/>
                </a:lnTo>
                <a:lnTo>
                  <a:pt x="402678" y="100330"/>
                </a:lnTo>
                <a:lnTo>
                  <a:pt x="402412" y="104140"/>
                </a:lnTo>
                <a:lnTo>
                  <a:pt x="402513" y="106921"/>
                </a:lnTo>
                <a:lnTo>
                  <a:pt x="402640" y="107950"/>
                </a:lnTo>
                <a:lnTo>
                  <a:pt x="402767" y="106680"/>
                </a:lnTo>
                <a:lnTo>
                  <a:pt x="405295" y="107950"/>
                </a:lnTo>
                <a:lnTo>
                  <a:pt x="405701" y="106680"/>
                </a:lnTo>
                <a:lnTo>
                  <a:pt x="406095" y="105410"/>
                </a:lnTo>
                <a:lnTo>
                  <a:pt x="406488" y="104140"/>
                </a:lnTo>
                <a:lnTo>
                  <a:pt x="404304" y="105410"/>
                </a:lnTo>
                <a:lnTo>
                  <a:pt x="404660" y="101600"/>
                </a:lnTo>
                <a:lnTo>
                  <a:pt x="409575" y="105410"/>
                </a:lnTo>
                <a:lnTo>
                  <a:pt x="409295" y="101600"/>
                </a:lnTo>
                <a:lnTo>
                  <a:pt x="409778" y="106680"/>
                </a:lnTo>
                <a:lnTo>
                  <a:pt x="414172" y="102870"/>
                </a:lnTo>
                <a:lnTo>
                  <a:pt x="416623" y="104140"/>
                </a:lnTo>
                <a:lnTo>
                  <a:pt x="415620" y="100330"/>
                </a:lnTo>
                <a:lnTo>
                  <a:pt x="414096" y="101600"/>
                </a:lnTo>
                <a:lnTo>
                  <a:pt x="412470" y="102870"/>
                </a:lnTo>
                <a:lnTo>
                  <a:pt x="411835" y="101600"/>
                </a:lnTo>
                <a:lnTo>
                  <a:pt x="411200" y="100330"/>
                </a:lnTo>
                <a:lnTo>
                  <a:pt x="414172" y="95250"/>
                </a:lnTo>
                <a:lnTo>
                  <a:pt x="421779" y="99060"/>
                </a:lnTo>
                <a:lnTo>
                  <a:pt x="425373" y="95250"/>
                </a:lnTo>
                <a:lnTo>
                  <a:pt x="426567" y="93980"/>
                </a:lnTo>
                <a:lnTo>
                  <a:pt x="431050" y="95250"/>
                </a:lnTo>
                <a:lnTo>
                  <a:pt x="426808" y="97790"/>
                </a:lnTo>
                <a:lnTo>
                  <a:pt x="427875" y="101600"/>
                </a:lnTo>
                <a:lnTo>
                  <a:pt x="424243" y="103949"/>
                </a:lnTo>
                <a:lnTo>
                  <a:pt x="429539" y="102870"/>
                </a:lnTo>
                <a:lnTo>
                  <a:pt x="432155" y="99060"/>
                </a:lnTo>
                <a:lnTo>
                  <a:pt x="436321" y="99060"/>
                </a:lnTo>
                <a:lnTo>
                  <a:pt x="437388" y="110490"/>
                </a:lnTo>
                <a:lnTo>
                  <a:pt x="442290" y="107950"/>
                </a:lnTo>
                <a:lnTo>
                  <a:pt x="441426" y="104140"/>
                </a:lnTo>
                <a:lnTo>
                  <a:pt x="441502" y="102870"/>
                </a:lnTo>
                <a:lnTo>
                  <a:pt x="439839" y="101600"/>
                </a:lnTo>
                <a:lnTo>
                  <a:pt x="441109" y="100330"/>
                </a:lnTo>
                <a:lnTo>
                  <a:pt x="442772" y="101600"/>
                </a:lnTo>
                <a:lnTo>
                  <a:pt x="444233" y="101600"/>
                </a:lnTo>
                <a:lnTo>
                  <a:pt x="444614" y="100330"/>
                </a:lnTo>
                <a:lnTo>
                  <a:pt x="444995" y="99060"/>
                </a:lnTo>
                <a:lnTo>
                  <a:pt x="441820" y="99060"/>
                </a:lnTo>
                <a:lnTo>
                  <a:pt x="443763" y="96520"/>
                </a:lnTo>
                <a:lnTo>
                  <a:pt x="444588" y="97790"/>
                </a:lnTo>
                <a:lnTo>
                  <a:pt x="446303" y="97790"/>
                </a:lnTo>
                <a:lnTo>
                  <a:pt x="446112" y="100126"/>
                </a:lnTo>
                <a:lnTo>
                  <a:pt x="450418" y="97790"/>
                </a:lnTo>
                <a:lnTo>
                  <a:pt x="450342" y="98996"/>
                </a:lnTo>
                <a:lnTo>
                  <a:pt x="451878" y="96520"/>
                </a:lnTo>
                <a:lnTo>
                  <a:pt x="452678" y="95250"/>
                </a:lnTo>
                <a:lnTo>
                  <a:pt x="454533" y="93980"/>
                </a:lnTo>
                <a:lnTo>
                  <a:pt x="454304" y="96520"/>
                </a:lnTo>
                <a:lnTo>
                  <a:pt x="456234" y="93980"/>
                </a:lnTo>
                <a:lnTo>
                  <a:pt x="457631" y="95250"/>
                </a:lnTo>
                <a:lnTo>
                  <a:pt x="457860" y="96050"/>
                </a:lnTo>
                <a:lnTo>
                  <a:pt x="458165" y="93980"/>
                </a:lnTo>
                <a:lnTo>
                  <a:pt x="458355" y="92710"/>
                </a:lnTo>
                <a:lnTo>
                  <a:pt x="458736" y="90170"/>
                </a:lnTo>
                <a:lnTo>
                  <a:pt x="458927" y="88900"/>
                </a:lnTo>
                <a:lnTo>
                  <a:pt x="460159" y="88900"/>
                </a:lnTo>
                <a:lnTo>
                  <a:pt x="465861" y="90170"/>
                </a:lnTo>
                <a:lnTo>
                  <a:pt x="469353" y="90170"/>
                </a:lnTo>
                <a:lnTo>
                  <a:pt x="471766" y="88900"/>
                </a:lnTo>
                <a:lnTo>
                  <a:pt x="468998" y="87630"/>
                </a:lnTo>
                <a:lnTo>
                  <a:pt x="471208" y="85090"/>
                </a:lnTo>
                <a:lnTo>
                  <a:pt x="471932" y="83820"/>
                </a:lnTo>
                <a:lnTo>
                  <a:pt x="476199" y="87630"/>
                </a:lnTo>
                <a:lnTo>
                  <a:pt x="472008" y="90170"/>
                </a:lnTo>
                <a:lnTo>
                  <a:pt x="477316" y="92710"/>
                </a:lnTo>
                <a:lnTo>
                  <a:pt x="476478" y="95250"/>
                </a:lnTo>
                <a:lnTo>
                  <a:pt x="475729" y="99098"/>
                </a:lnTo>
                <a:lnTo>
                  <a:pt x="477901" y="96520"/>
                </a:lnTo>
                <a:lnTo>
                  <a:pt x="480479" y="96520"/>
                </a:lnTo>
                <a:lnTo>
                  <a:pt x="480555" y="99314"/>
                </a:lnTo>
                <a:lnTo>
                  <a:pt x="481952" y="96520"/>
                </a:lnTo>
                <a:lnTo>
                  <a:pt x="484644" y="99060"/>
                </a:lnTo>
                <a:lnTo>
                  <a:pt x="483882" y="96520"/>
                </a:lnTo>
                <a:lnTo>
                  <a:pt x="482219" y="92710"/>
                </a:lnTo>
                <a:lnTo>
                  <a:pt x="484720" y="91440"/>
                </a:lnTo>
                <a:lnTo>
                  <a:pt x="488365" y="96520"/>
                </a:lnTo>
                <a:lnTo>
                  <a:pt x="492328" y="96520"/>
                </a:lnTo>
                <a:lnTo>
                  <a:pt x="490016" y="91440"/>
                </a:lnTo>
                <a:lnTo>
                  <a:pt x="489432" y="90170"/>
                </a:lnTo>
                <a:lnTo>
                  <a:pt x="492518" y="87630"/>
                </a:lnTo>
                <a:lnTo>
                  <a:pt x="490220" y="83820"/>
                </a:lnTo>
                <a:lnTo>
                  <a:pt x="490270" y="81838"/>
                </a:lnTo>
                <a:lnTo>
                  <a:pt x="489318" y="81280"/>
                </a:lnTo>
                <a:lnTo>
                  <a:pt x="488251" y="76200"/>
                </a:lnTo>
                <a:lnTo>
                  <a:pt x="491845" y="78740"/>
                </a:lnTo>
                <a:lnTo>
                  <a:pt x="492963" y="76200"/>
                </a:lnTo>
                <a:lnTo>
                  <a:pt x="497433" y="77470"/>
                </a:lnTo>
                <a:lnTo>
                  <a:pt x="496570" y="77470"/>
                </a:lnTo>
                <a:lnTo>
                  <a:pt x="500011" y="81280"/>
                </a:lnTo>
                <a:lnTo>
                  <a:pt x="500519" y="90170"/>
                </a:lnTo>
                <a:lnTo>
                  <a:pt x="495096" y="91440"/>
                </a:lnTo>
                <a:lnTo>
                  <a:pt x="496328" y="101600"/>
                </a:lnTo>
                <a:lnTo>
                  <a:pt x="500519" y="100330"/>
                </a:lnTo>
                <a:lnTo>
                  <a:pt x="506590" y="97790"/>
                </a:lnTo>
                <a:lnTo>
                  <a:pt x="509562" y="100330"/>
                </a:lnTo>
                <a:lnTo>
                  <a:pt x="513245" y="97790"/>
                </a:lnTo>
                <a:lnTo>
                  <a:pt x="512610" y="91440"/>
                </a:lnTo>
                <a:lnTo>
                  <a:pt x="511771" y="87630"/>
                </a:lnTo>
                <a:lnTo>
                  <a:pt x="513321" y="86360"/>
                </a:lnTo>
                <a:lnTo>
                  <a:pt x="514146" y="86360"/>
                </a:lnTo>
                <a:lnTo>
                  <a:pt x="515226" y="87630"/>
                </a:lnTo>
                <a:lnTo>
                  <a:pt x="513562" y="90170"/>
                </a:lnTo>
                <a:lnTo>
                  <a:pt x="518147" y="87630"/>
                </a:lnTo>
                <a:lnTo>
                  <a:pt x="519442" y="86360"/>
                </a:lnTo>
                <a:lnTo>
                  <a:pt x="520725" y="85090"/>
                </a:lnTo>
                <a:lnTo>
                  <a:pt x="525678" y="85090"/>
                </a:lnTo>
                <a:lnTo>
                  <a:pt x="528408" y="83820"/>
                </a:lnTo>
                <a:lnTo>
                  <a:pt x="527024" y="78740"/>
                </a:lnTo>
                <a:lnTo>
                  <a:pt x="526465" y="76200"/>
                </a:lnTo>
                <a:lnTo>
                  <a:pt x="526199" y="74930"/>
                </a:lnTo>
                <a:lnTo>
                  <a:pt x="529158" y="74930"/>
                </a:lnTo>
                <a:lnTo>
                  <a:pt x="528650" y="73660"/>
                </a:lnTo>
                <a:lnTo>
                  <a:pt x="529082" y="68580"/>
                </a:lnTo>
                <a:lnTo>
                  <a:pt x="531863" y="69850"/>
                </a:lnTo>
                <a:lnTo>
                  <a:pt x="533920" y="69850"/>
                </a:lnTo>
                <a:lnTo>
                  <a:pt x="534035" y="72390"/>
                </a:lnTo>
                <a:lnTo>
                  <a:pt x="532803" y="72390"/>
                </a:lnTo>
                <a:lnTo>
                  <a:pt x="533006" y="73660"/>
                </a:lnTo>
                <a:lnTo>
                  <a:pt x="534873" y="76200"/>
                </a:lnTo>
                <a:lnTo>
                  <a:pt x="537565" y="74930"/>
                </a:lnTo>
                <a:lnTo>
                  <a:pt x="538911" y="72390"/>
                </a:lnTo>
                <a:lnTo>
                  <a:pt x="539026" y="74930"/>
                </a:lnTo>
                <a:lnTo>
                  <a:pt x="538035" y="80010"/>
                </a:lnTo>
                <a:lnTo>
                  <a:pt x="537451" y="79679"/>
                </a:lnTo>
                <a:lnTo>
                  <a:pt x="538060" y="81064"/>
                </a:lnTo>
                <a:lnTo>
                  <a:pt x="540054" y="80010"/>
                </a:lnTo>
                <a:lnTo>
                  <a:pt x="545007" y="83820"/>
                </a:lnTo>
                <a:lnTo>
                  <a:pt x="552538" y="83820"/>
                </a:lnTo>
                <a:lnTo>
                  <a:pt x="552183" y="81280"/>
                </a:lnTo>
                <a:lnTo>
                  <a:pt x="556221" y="78740"/>
                </a:lnTo>
                <a:lnTo>
                  <a:pt x="552767" y="71120"/>
                </a:lnTo>
                <a:lnTo>
                  <a:pt x="558038" y="69850"/>
                </a:lnTo>
                <a:lnTo>
                  <a:pt x="557174" y="66040"/>
                </a:lnTo>
                <a:lnTo>
                  <a:pt x="552970" y="68580"/>
                </a:lnTo>
                <a:lnTo>
                  <a:pt x="551027" y="67310"/>
                </a:lnTo>
                <a:lnTo>
                  <a:pt x="551459" y="64770"/>
                </a:lnTo>
                <a:lnTo>
                  <a:pt x="550799" y="63500"/>
                </a:lnTo>
                <a:lnTo>
                  <a:pt x="549490" y="60960"/>
                </a:lnTo>
                <a:lnTo>
                  <a:pt x="550633" y="58420"/>
                </a:lnTo>
                <a:lnTo>
                  <a:pt x="553529" y="54610"/>
                </a:lnTo>
                <a:lnTo>
                  <a:pt x="554951" y="52070"/>
                </a:lnTo>
                <a:lnTo>
                  <a:pt x="554482" y="53340"/>
                </a:lnTo>
                <a:lnTo>
                  <a:pt x="555548" y="54610"/>
                </a:lnTo>
                <a:lnTo>
                  <a:pt x="555155" y="55880"/>
                </a:lnTo>
                <a:lnTo>
                  <a:pt x="560374" y="49530"/>
                </a:lnTo>
                <a:lnTo>
                  <a:pt x="562203" y="52070"/>
                </a:lnTo>
                <a:lnTo>
                  <a:pt x="562800" y="55880"/>
                </a:lnTo>
                <a:lnTo>
                  <a:pt x="562000" y="57150"/>
                </a:lnTo>
                <a:lnTo>
                  <a:pt x="565137" y="58420"/>
                </a:lnTo>
                <a:lnTo>
                  <a:pt x="568693" y="54711"/>
                </a:lnTo>
                <a:lnTo>
                  <a:pt x="569531" y="53835"/>
                </a:lnTo>
                <a:lnTo>
                  <a:pt x="569556" y="53340"/>
                </a:lnTo>
                <a:lnTo>
                  <a:pt x="569760" y="48260"/>
                </a:lnTo>
                <a:lnTo>
                  <a:pt x="570014" y="46990"/>
                </a:lnTo>
                <a:lnTo>
                  <a:pt x="570255" y="45720"/>
                </a:lnTo>
                <a:lnTo>
                  <a:pt x="570738" y="43180"/>
                </a:lnTo>
                <a:lnTo>
                  <a:pt x="573138" y="44450"/>
                </a:lnTo>
                <a:lnTo>
                  <a:pt x="576059" y="49530"/>
                </a:lnTo>
                <a:lnTo>
                  <a:pt x="578637" y="49530"/>
                </a:lnTo>
                <a:lnTo>
                  <a:pt x="575792" y="59690"/>
                </a:lnTo>
                <a:lnTo>
                  <a:pt x="578599" y="57150"/>
                </a:lnTo>
                <a:lnTo>
                  <a:pt x="577088" y="60960"/>
                </a:lnTo>
                <a:lnTo>
                  <a:pt x="577456" y="68580"/>
                </a:lnTo>
                <a:lnTo>
                  <a:pt x="575068" y="72390"/>
                </a:lnTo>
                <a:lnTo>
                  <a:pt x="579120" y="72390"/>
                </a:lnTo>
                <a:lnTo>
                  <a:pt x="585012" y="74930"/>
                </a:lnTo>
                <a:lnTo>
                  <a:pt x="587514" y="72390"/>
                </a:lnTo>
                <a:lnTo>
                  <a:pt x="588657" y="76200"/>
                </a:lnTo>
                <a:lnTo>
                  <a:pt x="589292" y="78740"/>
                </a:lnTo>
                <a:lnTo>
                  <a:pt x="589013" y="82550"/>
                </a:lnTo>
                <a:lnTo>
                  <a:pt x="592734" y="76200"/>
                </a:lnTo>
                <a:lnTo>
                  <a:pt x="595477" y="85090"/>
                </a:lnTo>
                <a:lnTo>
                  <a:pt x="598957" y="85090"/>
                </a:lnTo>
                <a:lnTo>
                  <a:pt x="602488" y="81280"/>
                </a:lnTo>
                <a:lnTo>
                  <a:pt x="594995" y="81280"/>
                </a:lnTo>
                <a:lnTo>
                  <a:pt x="597458" y="76200"/>
                </a:lnTo>
                <a:lnTo>
                  <a:pt x="598678" y="78740"/>
                </a:lnTo>
                <a:lnTo>
                  <a:pt x="600024" y="76987"/>
                </a:lnTo>
                <a:lnTo>
                  <a:pt x="599186" y="76200"/>
                </a:lnTo>
                <a:lnTo>
                  <a:pt x="596468" y="73660"/>
                </a:lnTo>
                <a:lnTo>
                  <a:pt x="593648" y="72390"/>
                </a:lnTo>
                <a:lnTo>
                  <a:pt x="595706" y="72390"/>
                </a:lnTo>
                <a:lnTo>
                  <a:pt x="595236" y="67310"/>
                </a:lnTo>
                <a:lnTo>
                  <a:pt x="595706" y="66040"/>
                </a:lnTo>
                <a:lnTo>
                  <a:pt x="592264" y="64770"/>
                </a:lnTo>
                <a:lnTo>
                  <a:pt x="592188" y="58420"/>
                </a:lnTo>
                <a:lnTo>
                  <a:pt x="596379" y="63500"/>
                </a:lnTo>
                <a:lnTo>
                  <a:pt x="597814" y="60960"/>
                </a:lnTo>
                <a:lnTo>
                  <a:pt x="597103" y="66040"/>
                </a:lnTo>
                <a:lnTo>
                  <a:pt x="597649" y="66040"/>
                </a:lnTo>
                <a:lnTo>
                  <a:pt x="596900" y="72390"/>
                </a:lnTo>
                <a:lnTo>
                  <a:pt x="599706" y="69850"/>
                </a:lnTo>
                <a:lnTo>
                  <a:pt x="604113" y="69850"/>
                </a:lnTo>
                <a:lnTo>
                  <a:pt x="606767" y="72390"/>
                </a:lnTo>
                <a:lnTo>
                  <a:pt x="608304" y="74930"/>
                </a:lnTo>
                <a:lnTo>
                  <a:pt x="607758" y="74930"/>
                </a:lnTo>
                <a:lnTo>
                  <a:pt x="608545" y="78740"/>
                </a:lnTo>
                <a:lnTo>
                  <a:pt x="608418" y="80403"/>
                </a:lnTo>
                <a:lnTo>
                  <a:pt x="614451" y="81280"/>
                </a:lnTo>
                <a:lnTo>
                  <a:pt x="614527" y="83820"/>
                </a:lnTo>
                <a:lnTo>
                  <a:pt x="611035" y="83820"/>
                </a:lnTo>
                <a:lnTo>
                  <a:pt x="613778" y="86360"/>
                </a:lnTo>
                <a:lnTo>
                  <a:pt x="615594" y="85090"/>
                </a:lnTo>
                <a:lnTo>
                  <a:pt x="618248" y="77470"/>
                </a:lnTo>
                <a:lnTo>
                  <a:pt x="621296" y="78740"/>
                </a:lnTo>
                <a:lnTo>
                  <a:pt x="624243" y="81927"/>
                </a:lnTo>
                <a:lnTo>
                  <a:pt x="624154" y="80010"/>
                </a:lnTo>
                <a:lnTo>
                  <a:pt x="628154" y="81280"/>
                </a:lnTo>
                <a:lnTo>
                  <a:pt x="628154" y="80010"/>
                </a:lnTo>
                <a:lnTo>
                  <a:pt x="628167" y="77470"/>
                </a:lnTo>
                <a:lnTo>
                  <a:pt x="628192" y="73660"/>
                </a:lnTo>
                <a:lnTo>
                  <a:pt x="630567" y="72390"/>
                </a:lnTo>
                <a:lnTo>
                  <a:pt x="629246" y="69850"/>
                </a:lnTo>
                <a:lnTo>
                  <a:pt x="628586" y="68580"/>
                </a:lnTo>
                <a:lnTo>
                  <a:pt x="632587" y="73660"/>
                </a:lnTo>
                <a:lnTo>
                  <a:pt x="631037" y="68580"/>
                </a:lnTo>
                <a:lnTo>
                  <a:pt x="629107" y="62230"/>
                </a:lnTo>
                <a:lnTo>
                  <a:pt x="632663" y="66040"/>
                </a:lnTo>
                <a:lnTo>
                  <a:pt x="632434" y="68580"/>
                </a:lnTo>
                <a:lnTo>
                  <a:pt x="632548" y="72390"/>
                </a:lnTo>
                <a:lnTo>
                  <a:pt x="632790" y="74930"/>
                </a:lnTo>
                <a:lnTo>
                  <a:pt x="633577" y="78740"/>
                </a:lnTo>
                <a:lnTo>
                  <a:pt x="633933" y="74930"/>
                </a:lnTo>
                <a:lnTo>
                  <a:pt x="636231" y="78740"/>
                </a:lnTo>
                <a:lnTo>
                  <a:pt x="637705" y="77470"/>
                </a:lnTo>
                <a:lnTo>
                  <a:pt x="636955" y="74930"/>
                </a:lnTo>
                <a:lnTo>
                  <a:pt x="636587" y="73660"/>
                </a:lnTo>
                <a:lnTo>
                  <a:pt x="640626" y="73660"/>
                </a:lnTo>
                <a:lnTo>
                  <a:pt x="638098" y="69850"/>
                </a:lnTo>
                <a:lnTo>
                  <a:pt x="641299" y="66040"/>
                </a:lnTo>
                <a:lnTo>
                  <a:pt x="643166" y="72390"/>
                </a:lnTo>
                <a:lnTo>
                  <a:pt x="645350" y="67310"/>
                </a:lnTo>
                <a:lnTo>
                  <a:pt x="643724" y="66040"/>
                </a:lnTo>
                <a:lnTo>
                  <a:pt x="648042" y="62230"/>
                </a:lnTo>
                <a:lnTo>
                  <a:pt x="646531" y="59690"/>
                </a:lnTo>
                <a:lnTo>
                  <a:pt x="649782" y="58420"/>
                </a:lnTo>
                <a:lnTo>
                  <a:pt x="652272" y="63500"/>
                </a:lnTo>
                <a:lnTo>
                  <a:pt x="651637" y="68580"/>
                </a:lnTo>
                <a:lnTo>
                  <a:pt x="650494" y="68580"/>
                </a:lnTo>
                <a:lnTo>
                  <a:pt x="648589" y="66040"/>
                </a:lnTo>
                <a:lnTo>
                  <a:pt x="648906" y="69850"/>
                </a:lnTo>
                <a:lnTo>
                  <a:pt x="654812" y="68580"/>
                </a:lnTo>
                <a:lnTo>
                  <a:pt x="656399" y="71120"/>
                </a:lnTo>
                <a:lnTo>
                  <a:pt x="658342" y="71120"/>
                </a:lnTo>
                <a:lnTo>
                  <a:pt x="658812" y="76200"/>
                </a:lnTo>
                <a:lnTo>
                  <a:pt x="660438" y="71120"/>
                </a:lnTo>
                <a:lnTo>
                  <a:pt x="664629" y="80010"/>
                </a:lnTo>
                <a:lnTo>
                  <a:pt x="665073" y="77470"/>
                </a:lnTo>
                <a:lnTo>
                  <a:pt x="665746" y="73660"/>
                </a:lnTo>
                <a:close/>
              </a:path>
              <a:path extrusionOk="0" h="137795" w="685165">
                <a:moveTo>
                  <a:pt x="666419" y="55880"/>
                </a:moveTo>
                <a:lnTo>
                  <a:pt x="663016" y="50800"/>
                </a:lnTo>
                <a:lnTo>
                  <a:pt x="660273" y="48260"/>
                </a:lnTo>
                <a:lnTo>
                  <a:pt x="661111" y="55880"/>
                </a:lnTo>
                <a:lnTo>
                  <a:pt x="659130" y="58420"/>
                </a:lnTo>
                <a:lnTo>
                  <a:pt x="659726" y="58420"/>
                </a:lnTo>
                <a:lnTo>
                  <a:pt x="659511" y="58597"/>
                </a:lnTo>
                <a:lnTo>
                  <a:pt x="666419" y="55880"/>
                </a:lnTo>
                <a:close/>
              </a:path>
              <a:path extrusionOk="0" h="137795" w="685165">
                <a:moveTo>
                  <a:pt x="667334" y="11074"/>
                </a:moveTo>
                <a:lnTo>
                  <a:pt x="666661" y="10160"/>
                </a:lnTo>
                <a:lnTo>
                  <a:pt x="666838" y="11303"/>
                </a:lnTo>
                <a:lnTo>
                  <a:pt x="667334" y="11074"/>
                </a:lnTo>
                <a:close/>
              </a:path>
              <a:path extrusionOk="0" h="137795" w="685165">
                <a:moveTo>
                  <a:pt x="668794" y="30480"/>
                </a:moveTo>
                <a:lnTo>
                  <a:pt x="668096" y="33020"/>
                </a:lnTo>
                <a:lnTo>
                  <a:pt x="668591" y="33020"/>
                </a:lnTo>
                <a:lnTo>
                  <a:pt x="668794" y="30480"/>
                </a:lnTo>
                <a:close/>
              </a:path>
              <a:path extrusionOk="0" h="137795" w="685165">
                <a:moveTo>
                  <a:pt x="669264" y="10160"/>
                </a:moveTo>
                <a:lnTo>
                  <a:pt x="667334" y="11074"/>
                </a:lnTo>
                <a:lnTo>
                  <a:pt x="668553" y="12700"/>
                </a:lnTo>
                <a:lnTo>
                  <a:pt x="669264" y="10160"/>
                </a:lnTo>
                <a:close/>
              </a:path>
              <a:path extrusionOk="0" h="137795" w="685165">
                <a:moveTo>
                  <a:pt x="677354" y="29654"/>
                </a:moveTo>
                <a:lnTo>
                  <a:pt x="675601" y="29933"/>
                </a:lnTo>
                <a:lnTo>
                  <a:pt x="675805" y="30238"/>
                </a:lnTo>
                <a:lnTo>
                  <a:pt x="676275" y="30238"/>
                </a:lnTo>
                <a:lnTo>
                  <a:pt x="677354" y="29654"/>
                </a:lnTo>
                <a:close/>
              </a:path>
              <a:path extrusionOk="0" h="137795" w="685165">
                <a:moveTo>
                  <a:pt x="679246" y="34163"/>
                </a:moveTo>
                <a:lnTo>
                  <a:pt x="679094" y="34315"/>
                </a:lnTo>
                <a:lnTo>
                  <a:pt x="679246" y="34366"/>
                </a:lnTo>
                <a:lnTo>
                  <a:pt x="679246" y="34163"/>
                </a:lnTo>
                <a:close/>
              </a:path>
              <a:path extrusionOk="0" h="137795" w="685165">
                <a:moveTo>
                  <a:pt x="679627" y="19050"/>
                </a:moveTo>
                <a:lnTo>
                  <a:pt x="679145" y="18592"/>
                </a:lnTo>
                <a:lnTo>
                  <a:pt x="679056" y="19050"/>
                </a:lnTo>
                <a:lnTo>
                  <a:pt x="679627" y="19050"/>
                </a:lnTo>
                <a:close/>
              </a:path>
              <a:path extrusionOk="0" h="137795" w="685165">
                <a:moveTo>
                  <a:pt x="681431" y="19050"/>
                </a:moveTo>
                <a:lnTo>
                  <a:pt x="679627" y="19050"/>
                </a:lnTo>
                <a:lnTo>
                  <a:pt x="680961" y="20320"/>
                </a:lnTo>
                <a:lnTo>
                  <a:pt x="681431" y="19050"/>
                </a:lnTo>
                <a:close/>
              </a:path>
              <a:path extrusionOk="0" h="137795" w="685165">
                <a:moveTo>
                  <a:pt x="682028" y="52070"/>
                </a:moveTo>
                <a:lnTo>
                  <a:pt x="681609" y="53479"/>
                </a:lnTo>
                <a:lnTo>
                  <a:pt x="681710" y="53340"/>
                </a:lnTo>
                <a:lnTo>
                  <a:pt x="682028" y="52070"/>
                </a:lnTo>
                <a:close/>
              </a:path>
              <a:path extrusionOk="0" h="137795" w="685165">
                <a:moveTo>
                  <a:pt x="684872" y="46990"/>
                </a:moveTo>
                <a:lnTo>
                  <a:pt x="682574" y="49530"/>
                </a:lnTo>
                <a:lnTo>
                  <a:pt x="681990" y="43180"/>
                </a:lnTo>
                <a:lnTo>
                  <a:pt x="679602" y="46990"/>
                </a:lnTo>
                <a:lnTo>
                  <a:pt x="679767" y="45720"/>
                </a:lnTo>
                <a:lnTo>
                  <a:pt x="680046" y="41910"/>
                </a:lnTo>
                <a:lnTo>
                  <a:pt x="681431" y="43180"/>
                </a:lnTo>
                <a:lnTo>
                  <a:pt x="680656" y="41910"/>
                </a:lnTo>
                <a:lnTo>
                  <a:pt x="679094" y="39370"/>
                </a:lnTo>
                <a:lnTo>
                  <a:pt x="677824" y="39370"/>
                </a:lnTo>
                <a:lnTo>
                  <a:pt x="676998" y="39370"/>
                </a:lnTo>
                <a:lnTo>
                  <a:pt x="676249" y="36830"/>
                </a:lnTo>
                <a:lnTo>
                  <a:pt x="675881" y="35560"/>
                </a:lnTo>
                <a:lnTo>
                  <a:pt x="677824" y="39370"/>
                </a:lnTo>
                <a:lnTo>
                  <a:pt x="678776" y="34290"/>
                </a:lnTo>
                <a:lnTo>
                  <a:pt x="679094" y="34290"/>
                </a:lnTo>
                <a:lnTo>
                  <a:pt x="677430" y="33020"/>
                </a:lnTo>
                <a:lnTo>
                  <a:pt x="674255" y="34290"/>
                </a:lnTo>
                <a:lnTo>
                  <a:pt x="673265" y="35560"/>
                </a:lnTo>
                <a:lnTo>
                  <a:pt x="672744" y="29972"/>
                </a:lnTo>
                <a:lnTo>
                  <a:pt x="675601" y="29210"/>
                </a:lnTo>
                <a:lnTo>
                  <a:pt x="675093" y="27940"/>
                </a:lnTo>
                <a:lnTo>
                  <a:pt x="676567" y="25400"/>
                </a:lnTo>
                <a:lnTo>
                  <a:pt x="677316" y="24130"/>
                </a:lnTo>
                <a:lnTo>
                  <a:pt x="674179" y="25400"/>
                </a:lnTo>
                <a:lnTo>
                  <a:pt x="675411" y="20320"/>
                </a:lnTo>
                <a:lnTo>
                  <a:pt x="676859" y="19050"/>
                </a:lnTo>
                <a:lnTo>
                  <a:pt x="678307" y="17780"/>
                </a:lnTo>
                <a:lnTo>
                  <a:pt x="679145" y="18592"/>
                </a:lnTo>
                <a:lnTo>
                  <a:pt x="679297" y="17780"/>
                </a:lnTo>
                <a:lnTo>
                  <a:pt x="679526" y="16510"/>
                </a:lnTo>
                <a:lnTo>
                  <a:pt x="679970" y="15240"/>
                </a:lnTo>
                <a:lnTo>
                  <a:pt x="682180" y="8890"/>
                </a:lnTo>
                <a:lnTo>
                  <a:pt x="679335" y="8890"/>
                </a:lnTo>
                <a:lnTo>
                  <a:pt x="676440" y="11430"/>
                </a:lnTo>
                <a:lnTo>
                  <a:pt x="678573" y="13970"/>
                </a:lnTo>
                <a:lnTo>
                  <a:pt x="677037" y="15240"/>
                </a:lnTo>
                <a:lnTo>
                  <a:pt x="675246" y="14211"/>
                </a:lnTo>
                <a:lnTo>
                  <a:pt x="675246" y="19050"/>
                </a:lnTo>
                <a:lnTo>
                  <a:pt x="669264" y="27940"/>
                </a:lnTo>
                <a:lnTo>
                  <a:pt x="670852" y="30480"/>
                </a:lnTo>
                <a:lnTo>
                  <a:pt x="671957" y="30187"/>
                </a:lnTo>
                <a:lnTo>
                  <a:pt x="667054" y="36830"/>
                </a:lnTo>
                <a:lnTo>
                  <a:pt x="668096" y="33020"/>
                </a:lnTo>
                <a:lnTo>
                  <a:pt x="666254" y="33020"/>
                </a:lnTo>
                <a:lnTo>
                  <a:pt x="664908" y="31750"/>
                </a:lnTo>
                <a:lnTo>
                  <a:pt x="664870" y="27940"/>
                </a:lnTo>
                <a:lnTo>
                  <a:pt x="667956" y="26670"/>
                </a:lnTo>
                <a:lnTo>
                  <a:pt x="668350" y="25400"/>
                </a:lnTo>
                <a:lnTo>
                  <a:pt x="669112" y="22860"/>
                </a:lnTo>
                <a:lnTo>
                  <a:pt x="675246" y="19050"/>
                </a:lnTo>
                <a:lnTo>
                  <a:pt x="675246" y="14211"/>
                </a:lnTo>
                <a:lnTo>
                  <a:pt x="674839" y="13970"/>
                </a:lnTo>
                <a:lnTo>
                  <a:pt x="672642" y="12700"/>
                </a:lnTo>
                <a:lnTo>
                  <a:pt x="674141" y="8890"/>
                </a:lnTo>
                <a:lnTo>
                  <a:pt x="672274" y="10160"/>
                </a:lnTo>
                <a:lnTo>
                  <a:pt x="668832" y="12700"/>
                </a:lnTo>
                <a:lnTo>
                  <a:pt x="667283" y="13970"/>
                </a:lnTo>
                <a:lnTo>
                  <a:pt x="666838" y="11303"/>
                </a:lnTo>
                <a:lnTo>
                  <a:pt x="663841" y="12700"/>
                </a:lnTo>
                <a:lnTo>
                  <a:pt x="665619" y="16510"/>
                </a:lnTo>
                <a:lnTo>
                  <a:pt x="661428" y="13970"/>
                </a:lnTo>
                <a:lnTo>
                  <a:pt x="659282" y="21590"/>
                </a:lnTo>
                <a:lnTo>
                  <a:pt x="656158" y="25400"/>
                </a:lnTo>
                <a:lnTo>
                  <a:pt x="656183" y="24599"/>
                </a:lnTo>
                <a:lnTo>
                  <a:pt x="654100" y="24599"/>
                </a:lnTo>
                <a:lnTo>
                  <a:pt x="655586" y="27457"/>
                </a:lnTo>
                <a:lnTo>
                  <a:pt x="656564" y="26670"/>
                </a:lnTo>
                <a:lnTo>
                  <a:pt x="657212" y="27940"/>
                </a:lnTo>
                <a:lnTo>
                  <a:pt x="658063" y="29210"/>
                </a:lnTo>
                <a:lnTo>
                  <a:pt x="660234" y="27940"/>
                </a:lnTo>
                <a:lnTo>
                  <a:pt x="662533" y="35560"/>
                </a:lnTo>
                <a:lnTo>
                  <a:pt x="666496" y="44450"/>
                </a:lnTo>
                <a:lnTo>
                  <a:pt x="664197" y="49530"/>
                </a:lnTo>
                <a:lnTo>
                  <a:pt x="667562" y="52070"/>
                </a:lnTo>
                <a:lnTo>
                  <a:pt x="668477" y="48260"/>
                </a:lnTo>
                <a:lnTo>
                  <a:pt x="671410" y="46990"/>
                </a:lnTo>
                <a:lnTo>
                  <a:pt x="673544" y="53340"/>
                </a:lnTo>
                <a:lnTo>
                  <a:pt x="670852" y="54610"/>
                </a:lnTo>
                <a:lnTo>
                  <a:pt x="671487" y="59690"/>
                </a:lnTo>
                <a:lnTo>
                  <a:pt x="673582" y="59690"/>
                </a:lnTo>
                <a:lnTo>
                  <a:pt x="676160" y="57150"/>
                </a:lnTo>
                <a:lnTo>
                  <a:pt x="674420" y="53340"/>
                </a:lnTo>
                <a:lnTo>
                  <a:pt x="678573" y="55880"/>
                </a:lnTo>
                <a:lnTo>
                  <a:pt x="678776" y="57150"/>
                </a:lnTo>
                <a:lnTo>
                  <a:pt x="676757" y="57150"/>
                </a:lnTo>
                <a:lnTo>
                  <a:pt x="678383" y="58420"/>
                </a:lnTo>
                <a:lnTo>
                  <a:pt x="681266" y="54610"/>
                </a:lnTo>
                <a:lnTo>
                  <a:pt x="681609" y="53479"/>
                </a:lnTo>
                <a:lnTo>
                  <a:pt x="680758" y="54610"/>
                </a:lnTo>
                <a:lnTo>
                  <a:pt x="680275" y="53340"/>
                </a:lnTo>
                <a:lnTo>
                  <a:pt x="683641" y="49530"/>
                </a:lnTo>
                <a:lnTo>
                  <a:pt x="684758" y="48260"/>
                </a:lnTo>
                <a:lnTo>
                  <a:pt x="684872" y="4699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
        <p:nvSpPr>
          <p:cNvPr id="3826" name="Google Shape;3826;g2b5c250f245_0_726"/>
          <p:cNvSpPr/>
          <p:nvPr/>
        </p:nvSpPr>
        <p:spPr>
          <a:xfrm>
            <a:off x="5193813" y="5414780"/>
            <a:ext cx="457348" cy="69937"/>
          </a:xfrm>
          <a:custGeom>
            <a:rect b="b" l="l" r="r" t="t"/>
            <a:pathLst>
              <a:path extrusionOk="0" h="104775" w="685165">
                <a:moveTo>
                  <a:pt x="37579" y="57391"/>
                </a:moveTo>
                <a:lnTo>
                  <a:pt x="37515" y="55753"/>
                </a:lnTo>
                <a:lnTo>
                  <a:pt x="37033" y="56451"/>
                </a:lnTo>
                <a:lnTo>
                  <a:pt x="37579" y="57391"/>
                </a:lnTo>
                <a:close/>
              </a:path>
              <a:path extrusionOk="0" h="104775" w="685165">
                <a:moveTo>
                  <a:pt x="38696" y="58801"/>
                </a:moveTo>
                <a:lnTo>
                  <a:pt x="37947" y="58039"/>
                </a:lnTo>
                <a:lnTo>
                  <a:pt x="37579" y="57391"/>
                </a:lnTo>
                <a:lnTo>
                  <a:pt x="37668" y="59690"/>
                </a:lnTo>
                <a:lnTo>
                  <a:pt x="38696" y="58801"/>
                </a:lnTo>
                <a:close/>
              </a:path>
              <a:path extrusionOk="0" h="104775" w="685165">
                <a:moveTo>
                  <a:pt x="41122" y="68199"/>
                </a:moveTo>
                <a:lnTo>
                  <a:pt x="40932" y="63754"/>
                </a:lnTo>
                <a:lnTo>
                  <a:pt x="39293" y="63754"/>
                </a:lnTo>
                <a:lnTo>
                  <a:pt x="41122" y="68199"/>
                </a:lnTo>
                <a:close/>
              </a:path>
              <a:path extrusionOk="0" h="104775" w="685165">
                <a:moveTo>
                  <a:pt x="42964" y="63754"/>
                </a:moveTo>
                <a:lnTo>
                  <a:pt x="40881" y="62712"/>
                </a:lnTo>
                <a:lnTo>
                  <a:pt x="40932" y="63754"/>
                </a:lnTo>
                <a:lnTo>
                  <a:pt x="42964" y="63754"/>
                </a:lnTo>
                <a:close/>
              </a:path>
              <a:path extrusionOk="0" h="104775" w="685165">
                <a:moveTo>
                  <a:pt x="99225" y="89369"/>
                </a:moveTo>
                <a:lnTo>
                  <a:pt x="99110" y="89725"/>
                </a:lnTo>
                <a:lnTo>
                  <a:pt x="99034" y="90119"/>
                </a:lnTo>
                <a:lnTo>
                  <a:pt x="98945" y="90639"/>
                </a:lnTo>
                <a:lnTo>
                  <a:pt x="99110" y="90157"/>
                </a:lnTo>
                <a:lnTo>
                  <a:pt x="99187" y="89763"/>
                </a:lnTo>
                <a:lnTo>
                  <a:pt x="99225" y="89369"/>
                </a:lnTo>
                <a:close/>
              </a:path>
              <a:path extrusionOk="0" h="104775" w="685165">
                <a:moveTo>
                  <a:pt x="125209" y="95783"/>
                </a:moveTo>
                <a:lnTo>
                  <a:pt x="124574" y="96100"/>
                </a:lnTo>
                <a:lnTo>
                  <a:pt x="124028" y="96570"/>
                </a:lnTo>
                <a:lnTo>
                  <a:pt x="123672" y="97332"/>
                </a:lnTo>
                <a:lnTo>
                  <a:pt x="124612" y="97053"/>
                </a:lnTo>
                <a:lnTo>
                  <a:pt x="125056" y="96456"/>
                </a:lnTo>
                <a:lnTo>
                  <a:pt x="125209" y="95783"/>
                </a:lnTo>
                <a:close/>
              </a:path>
              <a:path extrusionOk="0" h="104775" w="685165">
                <a:moveTo>
                  <a:pt x="125717" y="93865"/>
                </a:moveTo>
                <a:lnTo>
                  <a:pt x="125183" y="92710"/>
                </a:lnTo>
                <a:lnTo>
                  <a:pt x="124256" y="93980"/>
                </a:lnTo>
                <a:lnTo>
                  <a:pt x="125717" y="93865"/>
                </a:lnTo>
                <a:close/>
              </a:path>
              <a:path extrusionOk="0" h="104775" w="685165">
                <a:moveTo>
                  <a:pt x="128003" y="93014"/>
                </a:moveTo>
                <a:lnTo>
                  <a:pt x="127355" y="93218"/>
                </a:lnTo>
                <a:lnTo>
                  <a:pt x="127647" y="93560"/>
                </a:lnTo>
                <a:lnTo>
                  <a:pt x="128003" y="93014"/>
                </a:lnTo>
                <a:close/>
              </a:path>
              <a:path extrusionOk="0" h="104775" w="685165">
                <a:moveTo>
                  <a:pt x="130048" y="96393"/>
                </a:moveTo>
                <a:lnTo>
                  <a:pt x="128854" y="94996"/>
                </a:lnTo>
                <a:lnTo>
                  <a:pt x="127647" y="93560"/>
                </a:lnTo>
                <a:lnTo>
                  <a:pt x="127546" y="93726"/>
                </a:lnTo>
                <a:lnTo>
                  <a:pt x="125717" y="93865"/>
                </a:lnTo>
                <a:lnTo>
                  <a:pt x="125209" y="95758"/>
                </a:lnTo>
                <a:lnTo>
                  <a:pt x="126517" y="94996"/>
                </a:lnTo>
                <a:lnTo>
                  <a:pt x="128295" y="95123"/>
                </a:lnTo>
                <a:lnTo>
                  <a:pt x="130048" y="96393"/>
                </a:lnTo>
                <a:close/>
              </a:path>
              <a:path extrusionOk="0" h="104775" w="685165">
                <a:moveTo>
                  <a:pt x="132029" y="91821"/>
                </a:moveTo>
                <a:lnTo>
                  <a:pt x="130479" y="89154"/>
                </a:lnTo>
                <a:lnTo>
                  <a:pt x="128003" y="93014"/>
                </a:lnTo>
                <a:lnTo>
                  <a:pt x="132029" y="91821"/>
                </a:lnTo>
                <a:close/>
              </a:path>
              <a:path extrusionOk="0" h="104775" w="685165">
                <a:moveTo>
                  <a:pt x="231178" y="6527"/>
                </a:moveTo>
                <a:lnTo>
                  <a:pt x="231051" y="5930"/>
                </a:lnTo>
                <a:lnTo>
                  <a:pt x="230974" y="6451"/>
                </a:lnTo>
                <a:lnTo>
                  <a:pt x="230936" y="6883"/>
                </a:lnTo>
                <a:lnTo>
                  <a:pt x="230936" y="7239"/>
                </a:lnTo>
                <a:lnTo>
                  <a:pt x="231089" y="6959"/>
                </a:lnTo>
                <a:lnTo>
                  <a:pt x="231178" y="6527"/>
                </a:lnTo>
                <a:close/>
              </a:path>
              <a:path extrusionOk="0" h="104775" w="685165">
                <a:moveTo>
                  <a:pt x="247853" y="102552"/>
                </a:moveTo>
                <a:lnTo>
                  <a:pt x="247446" y="102831"/>
                </a:lnTo>
                <a:lnTo>
                  <a:pt x="247129" y="103301"/>
                </a:lnTo>
                <a:lnTo>
                  <a:pt x="247129" y="104101"/>
                </a:lnTo>
                <a:lnTo>
                  <a:pt x="247535" y="103581"/>
                </a:lnTo>
                <a:lnTo>
                  <a:pt x="247726" y="103073"/>
                </a:lnTo>
                <a:lnTo>
                  <a:pt x="247853" y="102552"/>
                </a:lnTo>
                <a:close/>
              </a:path>
              <a:path extrusionOk="0" h="104775" w="685165">
                <a:moveTo>
                  <a:pt x="279603" y="88328"/>
                </a:moveTo>
                <a:lnTo>
                  <a:pt x="276923" y="87630"/>
                </a:lnTo>
                <a:lnTo>
                  <a:pt x="275729" y="89408"/>
                </a:lnTo>
                <a:lnTo>
                  <a:pt x="279603" y="88328"/>
                </a:lnTo>
                <a:close/>
              </a:path>
              <a:path extrusionOk="0" h="104775" w="685165">
                <a:moveTo>
                  <a:pt x="282270" y="89027"/>
                </a:moveTo>
                <a:lnTo>
                  <a:pt x="281482" y="87807"/>
                </a:lnTo>
                <a:lnTo>
                  <a:pt x="279603" y="88328"/>
                </a:lnTo>
                <a:lnTo>
                  <a:pt x="282270" y="89027"/>
                </a:lnTo>
                <a:close/>
              </a:path>
              <a:path extrusionOk="0" h="104775" w="685165">
                <a:moveTo>
                  <a:pt x="284492" y="100812"/>
                </a:moveTo>
                <a:lnTo>
                  <a:pt x="284162" y="99758"/>
                </a:lnTo>
                <a:lnTo>
                  <a:pt x="283108" y="100584"/>
                </a:lnTo>
                <a:lnTo>
                  <a:pt x="284492" y="100812"/>
                </a:lnTo>
                <a:close/>
              </a:path>
              <a:path extrusionOk="0" h="104775" w="685165">
                <a:moveTo>
                  <a:pt x="289636" y="95504"/>
                </a:moveTo>
                <a:lnTo>
                  <a:pt x="285800" y="94107"/>
                </a:lnTo>
                <a:lnTo>
                  <a:pt x="285242" y="98806"/>
                </a:lnTo>
                <a:lnTo>
                  <a:pt x="283654" y="96012"/>
                </a:lnTo>
                <a:lnTo>
                  <a:pt x="282155" y="99441"/>
                </a:lnTo>
                <a:lnTo>
                  <a:pt x="280327" y="99695"/>
                </a:lnTo>
                <a:lnTo>
                  <a:pt x="279374" y="98552"/>
                </a:lnTo>
                <a:lnTo>
                  <a:pt x="280644" y="98044"/>
                </a:lnTo>
                <a:lnTo>
                  <a:pt x="281076" y="97663"/>
                </a:lnTo>
                <a:lnTo>
                  <a:pt x="281355" y="97409"/>
                </a:lnTo>
                <a:lnTo>
                  <a:pt x="278066" y="97663"/>
                </a:lnTo>
                <a:lnTo>
                  <a:pt x="275577" y="94996"/>
                </a:lnTo>
                <a:lnTo>
                  <a:pt x="272948" y="100076"/>
                </a:lnTo>
                <a:lnTo>
                  <a:pt x="272999" y="100330"/>
                </a:lnTo>
                <a:lnTo>
                  <a:pt x="277075" y="104648"/>
                </a:lnTo>
                <a:lnTo>
                  <a:pt x="283337" y="99695"/>
                </a:lnTo>
                <a:lnTo>
                  <a:pt x="283972" y="99187"/>
                </a:lnTo>
                <a:lnTo>
                  <a:pt x="284162" y="99758"/>
                </a:lnTo>
                <a:lnTo>
                  <a:pt x="284899" y="99187"/>
                </a:lnTo>
                <a:lnTo>
                  <a:pt x="285394" y="98806"/>
                </a:lnTo>
                <a:lnTo>
                  <a:pt x="289636" y="95504"/>
                </a:lnTo>
                <a:close/>
              </a:path>
              <a:path extrusionOk="0" h="104775" w="685165">
                <a:moveTo>
                  <a:pt x="290474" y="13081"/>
                </a:moveTo>
                <a:lnTo>
                  <a:pt x="290156" y="9906"/>
                </a:lnTo>
                <a:lnTo>
                  <a:pt x="288569" y="10668"/>
                </a:lnTo>
                <a:lnTo>
                  <a:pt x="290474" y="13081"/>
                </a:lnTo>
                <a:close/>
              </a:path>
              <a:path extrusionOk="0" h="104775" w="685165">
                <a:moveTo>
                  <a:pt x="303644" y="8509"/>
                </a:moveTo>
                <a:lnTo>
                  <a:pt x="302272" y="6604"/>
                </a:lnTo>
                <a:lnTo>
                  <a:pt x="302488" y="8826"/>
                </a:lnTo>
                <a:lnTo>
                  <a:pt x="303644" y="8509"/>
                </a:lnTo>
                <a:close/>
              </a:path>
              <a:path extrusionOk="0" h="104775" w="685165">
                <a:moveTo>
                  <a:pt x="307022" y="100457"/>
                </a:moveTo>
                <a:lnTo>
                  <a:pt x="305803" y="97409"/>
                </a:lnTo>
                <a:lnTo>
                  <a:pt x="305523" y="97663"/>
                </a:lnTo>
                <a:lnTo>
                  <a:pt x="305536" y="97790"/>
                </a:lnTo>
                <a:lnTo>
                  <a:pt x="307022" y="100457"/>
                </a:lnTo>
                <a:close/>
              </a:path>
              <a:path extrusionOk="0" h="104775" w="685165">
                <a:moveTo>
                  <a:pt x="309003" y="11557"/>
                </a:moveTo>
                <a:lnTo>
                  <a:pt x="307047" y="7594"/>
                </a:lnTo>
                <a:lnTo>
                  <a:pt x="303669" y="8509"/>
                </a:lnTo>
                <a:lnTo>
                  <a:pt x="303733" y="8636"/>
                </a:lnTo>
                <a:lnTo>
                  <a:pt x="304279" y="9398"/>
                </a:lnTo>
                <a:lnTo>
                  <a:pt x="304190" y="9652"/>
                </a:lnTo>
                <a:lnTo>
                  <a:pt x="304012" y="9779"/>
                </a:lnTo>
                <a:lnTo>
                  <a:pt x="304139" y="10033"/>
                </a:lnTo>
                <a:lnTo>
                  <a:pt x="304012" y="10541"/>
                </a:lnTo>
                <a:lnTo>
                  <a:pt x="303898" y="10668"/>
                </a:lnTo>
                <a:lnTo>
                  <a:pt x="309003" y="11557"/>
                </a:lnTo>
                <a:close/>
              </a:path>
              <a:path extrusionOk="0" h="104775" w="685165">
                <a:moveTo>
                  <a:pt x="311543" y="5842"/>
                </a:moveTo>
                <a:lnTo>
                  <a:pt x="306870" y="7239"/>
                </a:lnTo>
                <a:lnTo>
                  <a:pt x="307047" y="7594"/>
                </a:lnTo>
                <a:lnTo>
                  <a:pt x="307428" y="7493"/>
                </a:lnTo>
                <a:lnTo>
                  <a:pt x="311543" y="5842"/>
                </a:lnTo>
                <a:close/>
              </a:path>
              <a:path extrusionOk="0" h="104775" w="685165">
                <a:moveTo>
                  <a:pt x="336423" y="95224"/>
                </a:moveTo>
                <a:lnTo>
                  <a:pt x="336105" y="95669"/>
                </a:lnTo>
                <a:lnTo>
                  <a:pt x="335864" y="96139"/>
                </a:lnTo>
                <a:lnTo>
                  <a:pt x="335711" y="96850"/>
                </a:lnTo>
                <a:lnTo>
                  <a:pt x="335940" y="96659"/>
                </a:lnTo>
                <a:lnTo>
                  <a:pt x="336384" y="95897"/>
                </a:lnTo>
                <a:lnTo>
                  <a:pt x="336423" y="95224"/>
                </a:lnTo>
                <a:close/>
              </a:path>
              <a:path extrusionOk="0" h="104775" w="685165">
                <a:moveTo>
                  <a:pt x="354634" y="90678"/>
                </a:moveTo>
                <a:lnTo>
                  <a:pt x="353529" y="91186"/>
                </a:lnTo>
                <a:lnTo>
                  <a:pt x="353847" y="91948"/>
                </a:lnTo>
                <a:lnTo>
                  <a:pt x="353923" y="92075"/>
                </a:lnTo>
                <a:lnTo>
                  <a:pt x="354634" y="90678"/>
                </a:lnTo>
                <a:close/>
              </a:path>
              <a:path extrusionOk="0" h="104775" w="685165">
                <a:moveTo>
                  <a:pt x="359422" y="83693"/>
                </a:moveTo>
                <a:lnTo>
                  <a:pt x="357251" y="83693"/>
                </a:lnTo>
                <a:lnTo>
                  <a:pt x="357352" y="84416"/>
                </a:lnTo>
                <a:lnTo>
                  <a:pt x="359422" y="83693"/>
                </a:lnTo>
                <a:close/>
              </a:path>
              <a:path extrusionOk="0" h="104775" w="685165">
                <a:moveTo>
                  <a:pt x="360349" y="97409"/>
                </a:moveTo>
                <a:lnTo>
                  <a:pt x="359816" y="93091"/>
                </a:lnTo>
                <a:lnTo>
                  <a:pt x="359511" y="90551"/>
                </a:lnTo>
                <a:lnTo>
                  <a:pt x="357390" y="89433"/>
                </a:lnTo>
                <a:lnTo>
                  <a:pt x="357174" y="89535"/>
                </a:lnTo>
                <a:lnTo>
                  <a:pt x="357263" y="89369"/>
                </a:lnTo>
                <a:lnTo>
                  <a:pt x="357390" y="89433"/>
                </a:lnTo>
                <a:lnTo>
                  <a:pt x="357733" y="89281"/>
                </a:lnTo>
                <a:lnTo>
                  <a:pt x="358013" y="89154"/>
                </a:lnTo>
                <a:lnTo>
                  <a:pt x="357352" y="84416"/>
                </a:lnTo>
                <a:lnTo>
                  <a:pt x="353288" y="85852"/>
                </a:lnTo>
                <a:lnTo>
                  <a:pt x="355663" y="88265"/>
                </a:lnTo>
                <a:lnTo>
                  <a:pt x="355600" y="88773"/>
                </a:lnTo>
                <a:lnTo>
                  <a:pt x="354634" y="90678"/>
                </a:lnTo>
                <a:lnTo>
                  <a:pt x="356984" y="89611"/>
                </a:lnTo>
                <a:lnTo>
                  <a:pt x="355155" y="95123"/>
                </a:lnTo>
                <a:lnTo>
                  <a:pt x="353771" y="91821"/>
                </a:lnTo>
                <a:lnTo>
                  <a:pt x="351193" y="87630"/>
                </a:lnTo>
                <a:lnTo>
                  <a:pt x="350583" y="92583"/>
                </a:lnTo>
                <a:lnTo>
                  <a:pt x="350672" y="93472"/>
                </a:lnTo>
                <a:lnTo>
                  <a:pt x="352933" y="99187"/>
                </a:lnTo>
                <a:lnTo>
                  <a:pt x="355358" y="95631"/>
                </a:lnTo>
                <a:lnTo>
                  <a:pt x="357606" y="101219"/>
                </a:lnTo>
                <a:lnTo>
                  <a:pt x="359194" y="100457"/>
                </a:lnTo>
                <a:lnTo>
                  <a:pt x="357606" y="97790"/>
                </a:lnTo>
                <a:lnTo>
                  <a:pt x="357860" y="95631"/>
                </a:lnTo>
                <a:lnTo>
                  <a:pt x="357924" y="95123"/>
                </a:lnTo>
                <a:lnTo>
                  <a:pt x="358165" y="93091"/>
                </a:lnTo>
                <a:lnTo>
                  <a:pt x="359587" y="96647"/>
                </a:lnTo>
                <a:lnTo>
                  <a:pt x="360349" y="97409"/>
                </a:lnTo>
                <a:close/>
              </a:path>
              <a:path extrusionOk="0" h="104775" w="685165">
                <a:moveTo>
                  <a:pt x="389064" y="90170"/>
                </a:moveTo>
                <a:lnTo>
                  <a:pt x="388429" y="89928"/>
                </a:lnTo>
                <a:lnTo>
                  <a:pt x="388708" y="90843"/>
                </a:lnTo>
                <a:lnTo>
                  <a:pt x="389064" y="90170"/>
                </a:lnTo>
                <a:close/>
              </a:path>
              <a:path extrusionOk="0" h="104775" w="685165">
                <a:moveTo>
                  <a:pt x="389775" y="94361"/>
                </a:moveTo>
                <a:lnTo>
                  <a:pt x="388708" y="90843"/>
                </a:lnTo>
                <a:lnTo>
                  <a:pt x="388124" y="91948"/>
                </a:lnTo>
                <a:lnTo>
                  <a:pt x="386727" y="94996"/>
                </a:lnTo>
                <a:lnTo>
                  <a:pt x="389775" y="94361"/>
                </a:lnTo>
                <a:close/>
              </a:path>
              <a:path extrusionOk="0" h="104775" w="685165">
                <a:moveTo>
                  <a:pt x="397141" y="96024"/>
                </a:moveTo>
                <a:lnTo>
                  <a:pt x="397103" y="95542"/>
                </a:lnTo>
                <a:lnTo>
                  <a:pt x="397103" y="94640"/>
                </a:lnTo>
                <a:lnTo>
                  <a:pt x="397065" y="94957"/>
                </a:lnTo>
                <a:lnTo>
                  <a:pt x="397027" y="95389"/>
                </a:lnTo>
                <a:lnTo>
                  <a:pt x="397141" y="96024"/>
                </a:lnTo>
                <a:close/>
              </a:path>
              <a:path extrusionOk="0" h="104775" w="685165">
                <a:moveTo>
                  <a:pt x="448208" y="92456"/>
                </a:moveTo>
                <a:lnTo>
                  <a:pt x="448081" y="91567"/>
                </a:lnTo>
                <a:lnTo>
                  <a:pt x="447052" y="93853"/>
                </a:lnTo>
                <a:lnTo>
                  <a:pt x="446201" y="92710"/>
                </a:lnTo>
                <a:lnTo>
                  <a:pt x="446074" y="92456"/>
                </a:lnTo>
                <a:lnTo>
                  <a:pt x="445465" y="89916"/>
                </a:lnTo>
                <a:lnTo>
                  <a:pt x="443852" y="100076"/>
                </a:lnTo>
                <a:lnTo>
                  <a:pt x="447979" y="93853"/>
                </a:lnTo>
                <a:lnTo>
                  <a:pt x="448157" y="93599"/>
                </a:lnTo>
                <a:lnTo>
                  <a:pt x="448208" y="92456"/>
                </a:lnTo>
                <a:close/>
              </a:path>
              <a:path extrusionOk="0" h="104775" w="685165">
                <a:moveTo>
                  <a:pt x="452602" y="90932"/>
                </a:moveTo>
                <a:lnTo>
                  <a:pt x="452094" y="90424"/>
                </a:lnTo>
                <a:lnTo>
                  <a:pt x="451993" y="90043"/>
                </a:lnTo>
                <a:lnTo>
                  <a:pt x="452412" y="89662"/>
                </a:lnTo>
                <a:lnTo>
                  <a:pt x="452513" y="89433"/>
                </a:lnTo>
                <a:lnTo>
                  <a:pt x="449707" y="87376"/>
                </a:lnTo>
                <a:lnTo>
                  <a:pt x="448919" y="90043"/>
                </a:lnTo>
                <a:lnTo>
                  <a:pt x="452602" y="90932"/>
                </a:lnTo>
                <a:close/>
              </a:path>
              <a:path extrusionOk="0" h="104775" w="685165">
                <a:moveTo>
                  <a:pt x="453364" y="87553"/>
                </a:moveTo>
                <a:lnTo>
                  <a:pt x="453301" y="87223"/>
                </a:lnTo>
                <a:lnTo>
                  <a:pt x="453199" y="87630"/>
                </a:lnTo>
                <a:lnTo>
                  <a:pt x="453364" y="87553"/>
                </a:lnTo>
                <a:close/>
              </a:path>
              <a:path extrusionOk="0" h="104775" w="685165">
                <a:moveTo>
                  <a:pt x="453872" y="90424"/>
                </a:moveTo>
                <a:lnTo>
                  <a:pt x="453555" y="88620"/>
                </a:lnTo>
                <a:lnTo>
                  <a:pt x="452653" y="89433"/>
                </a:lnTo>
                <a:lnTo>
                  <a:pt x="452767" y="89611"/>
                </a:lnTo>
                <a:lnTo>
                  <a:pt x="453872" y="90424"/>
                </a:lnTo>
                <a:close/>
              </a:path>
              <a:path extrusionOk="0" h="104775" w="685165">
                <a:moveTo>
                  <a:pt x="456044" y="86360"/>
                </a:moveTo>
                <a:lnTo>
                  <a:pt x="453478" y="87503"/>
                </a:lnTo>
                <a:lnTo>
                  <a:pt x="453555" y="88620"/>
                </a:lnTo>
                <a:lnTo>
                  <a:pt x="456044" y="86360"/>
                </a:lnTo>
                <a:close/>
              </a:path>
              <a:path extrusionOk="0" h="104775" w="685165">
                <a:moveTo>
                  <a:pt x="463219" y="24384"/>
                </a:moveTo>
                <a:lnTo>
                  <a:pt x="461073" y="21590"/>
                </a:lnTo>
                <a:lnTo>
                  <a:pt x="461098" y="22352"/>
                </a:lnTo>
                <a:lnTo>
                  <a:pt x="463219" y="24384"/>
                </a:lnTo>
                <a:close/>
              </a:path>
              <a:path extrusionOk="0" h="104775" w="685165">
                <a:moveTo>
                  <a:pt x="468871" y="30848"/>
                </a:moveTo>
                <a:lnTo>
                  <a:pt x="467855" y="31242"/>
                </a:lnTo>
                <a:lnTo>
                  <a:pt x="468490" y="32499"/>
                </a:lnTo>
                <a:lnTo>
                  <a:pt x="468871" y="30848"/>
                </a:lnTo>
                <a:close/>
              </a:path>
              <a:path extrusionOk="0" h="104775" w="685165">
                <a:moveTo>
                  <a:pt x="469544" y="92583"/>
                </a:moveTo>
                <a:lnTo>
                  <a:pt x="467931" y="90932"/>
                </a:lnTo>
                <a:lnTo>
                  <a:pt x="465709" y="90170"/>
                </a:lnTo>
                <a:lnTo>
                  <a:pt x="468452" y="93218"/>
                </a:lnTo>
                <a:lnTo>
                  <a:pt x="469544" y="92583"/>
                </a:lnTo>
                <a:close/>
              </a:path>
              <a:path extrusionOk="0" h="104775" w="685165">
                <a:moveTo>
                  <a:pt x="470954" y="91719"/>
                </a:moveTo>
                <a:lnTo>
                  <a:pt x="469544" y="92570"/>
                </a:lnTo>
                <a:lnTo>
                  <a:pt x="470420" y="93472"/>
                </a:lnTo>
                <a:lnTo>
                  <a:pt x="470954" y="91719"/>
                </a:lnTo>
                <a:close/>
              </a:path>
              <a:path extrusionOk="0" h="104775" w="685165">
                <a:moveTo>
                  <a:pt x="474738" y="94564"/>
                </a:moveTo>
                <a:lnTo>
                  <a:pt x="473519" y="94107"/>
                </a:lnTo>
                <a:lnTo>
                  <a:pt x="474154" y="95631"/>
                </a:lnTo>
                <a:lnTo>
                  <a:pt x="474738" y="94564"/>
                </a:lnTo>
                <a:close/>
              </a:path>
              <a:path extrusionOk="0" h="104775" w="685165">
                <a:moveTo>
                  <a:pt x="474738" y="25781"/>
                </a:moveTo>
                <a:lnTo>
                  <a:pt x="473481" y="26162"/>
                </a:lnTo>
                <a:lnTo>
                  <a:pt x="472325" y="29337"/>
                </a:lnTo>
                <a:lnTo>
                  <a:pt x="470738" y="27559"/>
                </a:lnTo>
                <a:lnTo>
                  <a:pt x="470700" y="26797"/>
                </a:lnTo>
                <a:lnTo>
                  <a:pt x="471297" y="21971"/>
                </a:lnTo>
                <a:lnTo>
                  <a:pt x="466661" y="24765"/>
                </a:lnTo>
                <a:lnTo>
                  <a:pt x="469874" y="26670"/>
                </a:lnTo>
                <a:lnTo>
                  <a:pt x="468871" y="30848"/>
                </a:lnTo>
                <a:lnTo>
                  <a:pt x="472897" y="29337"/>
                </a:lnTo>
                <a:lnTo>
                  <a:pt x="473240" y="29210"/>
                </a:lnTo>
                <a:lnTo>
                  <a:pt x="474738" y="25781"/>
                </a:lnTo>
                <a:close/>
              </a:path>
              <a:path extrusionOk="0" h="104775" w="685165">
                <a:moveTo>
                  <a:pt x="475449" y="93306"/>
                </a:moveTo>
                <a:lnTo>
                  <a:pt x="474853" y="94361"/>
                </a:lnTo>
                <a:lnTo>
                  <a:pt x="474840" y="94615"/>
                </a:lnTo>
                <a:lnTo>
                  <a:pt x="475183" y="94742"/>
                </a:lnTo>
                <a:lnTo>
                  <a:pt x="475449" y="93306"/>
                </a:lnTo>
                <a:close/>
              </a:path>
              <a:path extrusionOk="0" h="104775" w="685165">
                <a:moveTo>
                  <a:pt x="488492" y="76073"/>
                </a:moveTo>
                <a:lnTo>
                  <a:pt x="487146" y="74422"/>
                </a:lnTo>
                <a:lnTo>
                  <a:pt x="486943" y="76073"/>
                </a:lnTo>
                <a:lnTo>
                  <a:pt x="486981" y="76962"/>
                </a:lnTo>
                <a:lnTo>
                  <a:pt x="488010" y="77724"/>
                </a:lnTo>
                <a:lnTo>
                  <a:pt x="488391" y="76581"/>
                </a:lnTo>
                <a:lnTo>
                  <a:pt x="488492" y="76073"/>
                </a:lnTo>
                <a:close/>
              </a:path>
              <a:path extrusionOk="0" h="104775" w="685165">
                <a:moveTo>
                  <a:pt x="491337" y="74041"/>
                </a:moveTo>
                <a:lnTo>
                  <a:pt x="489318" y="73787"/>
                </a:lnTo>
                <a:lnTo>
                  <a:pt x="488607" y="75946"/>
                </a:lnTo>
                <a:lnTo>
                  <a:pt x="488696" y="76327"/>
                </a:lnTo>
                <a:lnTo>
                  <a:pt x="490982" y="79121"/>
                </a:lnTo>
                <a:lnTo>
                  <a:pt x="491337" y="74041"/>
                </a:lnTo>
                <a:close/>
              </a:path>
              <a:path extrusionOk="0" h="104775" w="685165">
                <a:moveTo>
                  <a:pt x="532384" y="76123"/>
                </a:moveTo>
                <a:lnTo>
                  <a:pt x="532257" y="75819"/>
                </a:lnTo>
                <a:lnTo>
                  <a:pt x="528535" y="78486"/>
                </a:lnTo>
                <a:lnTo>
                  <a:pt x="532358" y="76327"/>
                </a:lnTo>
                <a:lnTo>
                  <a:pt x="532384" y="76123"/>
                </a:lnTo>
                <a:close/>
              </a:path>
              <a:path extrusionOk="0" h="104775" w="685165">
                <a:moveTo>
                  <a:pt x="533920" y="78740"/>
                </a:moveTo>
                <a:lnTo>
                  <a:pt x="532815" y="76073"/>
                </a:lnTo>
                <a:lnTo>
                  <a:pt x="532434" y="76276"/>
                </a:lnTo>
                <a:lnTo>
                  <a:pt x="532536" y="77724"/>
                </a:lnTo>
                <a:lnTo>
                  <a:pt x="533920" y="78740"/>
                </a:lnTo>
                <a:close/>
              </a:path>
              <a:path extrusionOk="0" h="104775" w="685165">
                <a:moveTo>
                  <a:pt x="535000" y="82626"/>
                </a:moveTo>
                <a:lnTo>
                  <a:pt x="534962" y="81280"/>
                </a:lnTo>
                <a:lnTo>
                  <a:pt x="534530" y="80238"/>
                </a:lnTo>
                <a:lnTo>
                  <a:pt x="531583" y="81280"/>
                </a:lnTo>
                <a:lnTo>
                  <a:pt x="535000" y="82626"/>
                </a:lnTo>
                <a:close/>
              </a:path>
              <a:path extrusionOk="0" h="104775" w="685165">
                <a:moveTo>
                  <a:pt x="538988" y="84201"/>
                </a:moveTo>
                <a:lnTo>
                  <a:pt x="535000" y="82626"/>
                </a:lnTo>
                <a:lnTo>
                  <a:pt x="534720" y="86741"/>
                </a:lnTo>
                <a:lnTo>
                  <a:pt x="538988" y="84201"/>
                </a:lnTo>
                <a:close/>
              </a:path>
              <a:path extrusionOk="0" h="104775" w="685165">
                <a:moveTo>
                  <a:pt x="541147" y="8128"/>
                </a:moveTo>
                <a:lnTo>
                  <a:pt x="540334" y="5461"/>
                </a:lnTo>
                <a:lnTo>
                  <a:pt x="537362" y="8763"/>
                </a:lnTo>
                <a:lnTo>
                  <a:pt x="537425" y="8509"/>
                </a:lnTo>
                <a:lnTo>
                  <a:pt x="537527" y="8001"/>
                </a:lnTo>
                <a:lnTo>
                  <a:pt x="534022" y="8509"/>
                </a:lnTo>
                <a:lnTo>
                  <a:pt x="531050" y="6477"/>
                </a:lnTo>
                <a:lnTo>
                  <a:pt x="528358" y="5715"/>
                </a:lnTo>
                <a:lnTo>
                  <a:pt x="525805" y="9525"/>
                </a:lnTo>
                <a:lnTo>
                  <a:pt x="526630" y="9525"/>
                </a:lnTo>
                <a:lnTo>
                  <a:pt x="540359" y="9525"/>
                </a:lnTo>
                <a:lnTo>
                  <a:pt x="540499" y="9398"/>
                </a:lnTo>
                <a:lnTo>
                  <a:pt x="540334" y="10287"/>
                </a:lnTo>
                <a:lnTo>
                  <a:pt x="540740" y="9398"/>
                </a:lnTo>
                <a:lnTo>
                  <a:pt x="541020" y="8763"/>
                </a:lnTo>
                <a:lnTo>
                  <a:pt x="541147" y="8128"/>
                </a:lnTo>
                <a:close/>
              </a:path>
              <a:path extrusionOk="0" h="104775" w="685165">
                <a:moveTo>
                  <a:pt x="542632" y="8597"/>
                </a:moveTo>
                <a:lnTo>
                  <a:pt x="541375" y="8001"/>
                </a:lnTo>
                <a:lnTo>
                  <a:pt x="541261" y="8255"/>
                </a:lnTo>
                <a:lnTo>
                  <a:pt x="541375" y="8890"/>
                </a:lnTo>
                <a:lnTo>
                  <a:pt x="541807" y="10287"/>
                </a:lnTo>
                <a:lnTo>
                  <a:pt x="542632" y="8597"/>
                </a:lnTo>
                <a:close/>
              </a:path>
              <a:path extrusionOk="0" h="104775" w="685165">
                <a:moveTo>
                  <a:pt x="544334" y="9398"/>
                </a:moveTo>
                <a:lnTo>
                  <a:pt x="544182" y="5461"/>
                </a:lnTo>
                <a:lnTo>
                  <a:pt x="542683" y="8509"/>
                </a:lnTo>
                <a:lnTo>
                  <a:pt x="542721" y="8636"/>
                </a:lnTo>
                <a:lnTo>
                  <a:pt x="544334" y="9398"/>
                </a:lnTo>
                <a:close/>
              </a:path>
              <a:path extrusionOk="0" h="104775" w="685165">
                <a:moveTo>
                  <a:pt x="552767" y="79121"/>
                </a:moveTo>
                <a:lnTo>
                  <a:pt x="552678" y="78841"/>
                </a:lnTo>
                <a:lnTo>
                  <a:pt x="552716" y="79248"/>
                </a:lnTo>
                <a:lnTo>
                  <a:pt x="552742" y="79438"/>
                </a:lnTo>
                <a:lnTo>
                  <a:pt x="552767" y="79121"/>
                </a:lnTo>
                <a:close/>
              </a:path>
              <a:path extrusionOk="0" h="104775" w="685165">
                <a:moveTo>
                  <a:pt x="569023" y="55245"/>
                </a:moveTo>
                <a:lnTo>
                  <a:pt x="568642" y="55626"/>
                </a:lnTo>
                <a:lnTo>
                  <a:pt x="568540" y="55791"/>
                </a:lnTo>
                <a:lnTo>
                  <a:pt x="568223" y="58039"/>
                </a:lnTo>
                <a:lnTo>
                  <a:pt x="567563" y="56730"/>
                </a:lnTo>
                <a:lnTo>
                  <a:pt x="567677" y="57785"/>
                </a:lnTo>
                <a:lnTo>
                  <a:pt x="568883" y="58508"/>
                </a:lnTo>
                <a:lnTo>
                  <a:pt x="568896" y="58039"/>
                </a:lnTo>
                <a:lnTo>
                  <a:pt x="569023" y="55245"/>
                </a:lnTo>
                <a:close/>
              </a:path>
              <a:path extrusionOk="0" h="104775" w="685165">
                <a:moveTo>
                  <a:pt x="572706" y="60833"/>
                </a:moveTo>
                <a:lnTo>
                  <a:pt x="568883" y="58508"/>
                </a:lnTo>
                <a:lnTo>
                  <a:pt x="568744" y="61722"/>
                </a:lnTo>
                <a:lnTo>
                  <a:pt x="572706" y="60833"/>
                </a:lnTo>
                <a:close/>
              </a:path>
              <a:path extrusionOk="0" h="104775" w="685165">
                <a:moveTo>
                  <a:pt x="596709" y="18199"/>
                </a:moveTo>
                <a:lnTo>
                  <a:pt x="596468" y="18402"/>
                </a:lnTo>
                <a:lnTo>
                  <a:pt x="595909" y="18643"/>
                </a:lnTo>
                <a:lnTo>
                  <a:pt x="596188" y="18681"/>
                </a:lnTo>
                <a:lnTo>
                  <a:pt x="596468" y="18592"/>
                </a:lnTo>
                <a:lnTo>
                  <a:pt x="596709" y="18199"/>
                </a:lnTo>
                <a:close/>
              </a:path>
              <a:path extrusionOk="0" h="104775" w="685165">
                <a:moveTo>
                  <a:pt x="598335" y="80518"/>
                </a:moveTo>
                <a:lnTo>
                  <a:pt x="596734" y="81915"/>
                </a:lnTo>
                <a:lnTo>
                  <a:pt x="597141" y="82296"/>
                </a:lnTo>
                <a:lnTo>
                  <a:pt x="598335" y="80518"/>
                </a:lnTo>
                <a:close/>
              </a:path>
              <a:path extrusionOk="0" h="104775" w="685165">
                <a:moveTo>
                  <a:pt x="603592" y="86474"/>
                </a:moveTo>
                <a:lnTo>
                  <a:pt x="603084" y="85217"/>
                </a:lnTo>
                <a:lnTo>
                  <a:pt x="602018" y="86106"/>
                </a:lnTo>
                <a:lnTo>
                  <a:pt x="603592" y="86474"/>
                </a:lnTo>
                <a:close/>
              </a:path>
              <a:path extrusionOk="0" h="104775" w="685165">
                <a:moveTo>
                  <a:pt x="604393" y="80733"/>
                </a:moveTo>
                <a:lnTo>
                  <a:pt x="602373" y="81026"/>
                </a:lnTo>
                <a:lnTo>
                  <a:pt x="601573" y="82296"/>
                </a:lnTo>
                <a:lnTo>
                  <a:pt x="601700" y="83820"/>
                </a:lnTo>
                <a:lnTo>
                  <a:pt x="602018" y="86106"/>
                </a:lnTo>
                <a:lnTo>
                  <a:pt x="604393" y="80733"/>
                </a:lnTo>
                <a:close/>
              </a:path>
              <a:path extrusionOk="0" h="104775" w="685165">
                <a:moveTo>
                  <a:pt x="604570" y="80708"/>
                </a:moveTo>
                <a:lnTo>
                  <a:pt x="604545" y="80391"/>
                </a:lnTo>
                <a:lnTo>
                  <a:pt x="604393" y="80733"/>
                </a:lnTo>
                <a:lnTo>
                  <a:pt x="604570" y="80708"/>
                </a:lnTo>
                <a:close/>
              </a:path>
              <a:path extrusionOk="0" h="104775" w="685165">
                <a:moveTo>
                  <a:pt x="604583" y="86715"/>
                </a:moveTo>
                <a:lnTo>
                  <a:pt x="603592" y="86474"/>
                </a:lnTo>
                <a:lnTo>
                  <a:pt x="604316" y="88265"/>
                </a:lnTo>
                <a:lnTo>
                  <a:pt x="604583" y="86715"/>
                </a:lnTo>
                <a:close/>
              </a:path>
              <a:path extrusionOk="0" h="104775" w="685165">
                <a:moveTo>
                  <a:pt x="620661" y="89789"/>
                </a:moveTo>
                <a:lnTo>
                  <a:pt x="620255" y="89369"/>
                </a:lnTo>
                <a:lnTo>
                  <a:pt x="620344" y="89928"/>
                </a:lnTo>
                <a:lnTo>
                  <a:pt x="620572" y="90487"/>
                </a:lnTo>
                <a:lnTo>
                  <a:pt x="620661" y="89789"/>
                </a:lnTo>
                <a:close/>
              </a:path>
              <a:path extrusionOk="0" h="104775" w="685165">
                <a:moveTo>
                  <a:pt x="620966" y="91440"/>
                </a:moveTo>
                <a:lnTo>
                  <a:pt x="620572" y="90487"/>
                </a:lnTo>
                <a:lnTo>
                  <a:pt x="619645" y="92964"/>
                </a:lnTo>
                <a:lnTo>
                  <a:pt x="620928" y="91821"/>
                </a:lnTo>
                <a:lnTo>
                  <a:pt x="620966" y="91440"/>
                </a:lnTo>
                <a:close/>
              </a:path>
              <a:path extrusionOk="0" h="104775" w="685165">
                <a:moveTo>
                  <a:pt x="622274" y="27178"/>
                </a:moveTo>
                <a:lnTo>
                  <a:pt x="622096" y="27686"/>
                </a:lnTo>
                <a:lnTo>
                  <a:pt x="622236" y="27686"/>
                </a:lnTo>
                <a:lnTo>
                  <a:pt x="622274" y="27178"/>
                </a:lnTo>
                <a:close/>
              </a:path>
              <a:path extrusionOk="0" h="104775" w="685165">
                <a:moveTo>
                  <a:pt x="626478" y="19570"/>
                </a:moveTo>
                <a:lnTo>
                  <a:pt x="622846" y="20066"/>
                </a:lnTo>
                <a:lnTo>
                  <a:pt x="622274" y="27178"/>
                </a:lnTo>
                <a:lnTo>
                  <a:pt x="623252" y="24511"/>
                </a:lnTo>
                <a:lnTo>
                  <a:pt x="626478" y="19570"/>
                </a:lnTo>
                <a:close/>
              </a:path>
              <a:path extrusionOk="0" h="104775" w="685165">
                <a:moveTo>
                  <a:pt x="646620" y="33782"/>
                </a:moveTo>
                <a:lnTo>
                  <a:pt x="646582" y="33655"/>
                </a:lnTo>
                <a:lnTo>
                  <a:pt x="646226" y="33655"/>
                </a:lnTo>
                <a:lnTo>
                  <a:pt x="646620" y="33782"/>
                </a:lnTo>
                <a:close/>
              </a:path>
              <a:path extrusionOk="0" h="104775" w="685165">
                <a:moveTo>
                  <a:pt x="649782" y="30988"/>
                </a:moveTo>
                <a:lnTo>
                  <a:pt x="646493" y="31242"/>
                </a:lnTo>
                <a:lnTo>
                  <a:pt x="646176" y="28067"/>
                </a:lnTo>
                <a:lnTo>
                  <a:pt x="645109" y="28956"/>
                </a:lnTo>
                <a:lnTo>
                  <a:pt x="646582" y="33655"/>
                </a:lnTo>
                <a:lnTo>
                  <a:pt x="647484" y="33655"/>
                </a:lnTo>
                <a:lnTo>
                  <a:pt x="649566" y="31242"/>
                </a:lnTo>
                <a:lnTo>
                  <a:pt x="649782" y="30988"/>
                </a:lnTo>
                <a:close/>
              </a:path>
              <a:path extrusionOk="0" h="104775" w="685165">
                <a:moveTo>
                  <a:pt x="650875" y="42926"/>
                </a:moveTo>
                <a:lnTo>
                  <a:pt x="649312" y="43561"/>
                </a:lnTo>
                <a:lnTo>
                  <a:pt x="649287" y="43713"/>
                </a:lnTo>
                <a:lnTo>
                  <a:pt x="650303" y="44196"/>
                </a:lnTo>
                <a:lnTo>
                  <a:pt x="650875" y="42926"/>
                </a:lnTo>
                <a:close/>
              </a:path>
              <a:path extrusionOk="0" h="104775" w="685165">
                <a:moveTo>
                  <a:pt x="652360" y="41021"/>
                </a:moveTo>
                <a:lnTo>
                  <a:pt x="652208" y="36842"/>
                </a:lnTo>
                <a:lnTo>
                  <a:pt x="648792" y="38100"/>
                </a:lnTo>
                <a:lnTo>
                  <a:pt x="652360" y="41021"/>
                </a:lnTo>
                <a:close/>
              </a:path>
              <a:path extrusionOk="0" h="104775" w="685165">
                <a:moveTo>
                  <a:pt x="655053" y="35814"/>
                </a:moveTo>
                <a:lnTo>
                  <a:pt x="652132" y="34531"/>
                </a:lnTo>
                <a:lnTo>
                  <a:pt x="652208" y="36842"/>
                </a:lnTo>
                <a:lnTo>
                  <a:pt x="655053" y="35814"/>
                </a:lnTo>
                <a:close/>
              </a:path>
              <a:path extrusionOk="0" h="104775" w="685165">
                <a:moveTo>
                  <a:pt x="655294" y="28067"/>
                </a:moveTo>
                <a:lnTo>
                  <a:pt x="654939" y="28448"/>
                </a:lnTo>
                <a:lnTo>
                  <a:pt x="655294" y="28067"/>
                </a:lnTo>
                <a:close/>
              </a:path>
              <a:path extrusionOk="0" h="104775" w="685165">
                <a:moveTo>
                  <a:pt x="656882" y="39116"/>
                </a:moveTo>
                <a:lnTo>
                  <a:pt x="656602" y="38430"/>
                </a:lnTo>
                <a:lnTo>
                  <a:pt x="656031" y="39116"/>
                </a:lnTo>
                <a:lnTo>
                  <a:pt x="656043" y="39535"/>
                </a:lnTo>
                <a:lnTo>
                  <a:pt x="656882" y="39116"/>
                </a:lnTo>
                <a:close/>
              </a:path>
              <a:path extrusionOk="0" h="104775" w="685165">
                <a:moveTo>
                  <a:pt x="657466" y="42926"/>
                </a:moveTo>
                <a:lnTo>
                  <a:pt x="656932" y="41656"/>
                </a:lnTo>
                <a:lnTo>
                  <a:pt x="656043" y="39535"/>
                </a:lnTo>
                <a:lnTo>
                  <a:pt x="651332" y="41910"/>
                </a:lnTo>
                <a:lnTo>
                  <a:pt x="650875" y="42926"/>
                </a:lnTo>
                <a:lnTo>
                  <a:pt x="654024" y="41656"/>
                </a:lnTo>
                <a:lnTo>
                  <a:pt x="657466" y="42926"/>
                </a:lnTo>
                <a:close/>
              </a:path>
              <a:path extrusionOk="0" h="104775" w="685165">
                <a:moveTo>
                  <a:pt x="657745" y="69850"/>
                </a:moveTo>
                <a:lnTo>
                  <a:pt x="657364" y="69672"/>
                </a:lnTo>
                <a:lnTo>
                  <a:pt x="654697" y="70612"/>
                </a:lnTo>
                <a:lnTo>
                  <a:pt x="655015" y="71513"/>
                </a:lnTo>
                <a:lnTo>
                  <a:pt x="657745" y="69850"/>
                </a:lnTo>
                <a:close/>
              </a:path>
              <a:path extrusionOk="0" h="104775" w="685165">
                <a:moveTo>
                  <a:pt x="657910" y="43256"/>
                </a:moveTo>
                <a:lnTo>
                  <a:pt x="657466" y="43014"/>
                </a:lnTo>
                <a:lnTo>
                  <a:pt x="657796" y="43815"/>
                </a:lnTo>
                <a:lnTo>
                  <a:pt x="657910" y="43256"/>
                </a:lnTo>
                <a:close/>
              </a:path>
              <a:path extrusionOk="0" h="104775" w="685165">
                <a:moveTo>
                  <a:pt x="657987" y="44284"/>
                </a:moveTo>
                <a:lnTo>
                  <a:pt x="657796" y="43815"/>
                </a:lnTo>
                <a:lnTo>
                  <a:pt x="657987" y="44284"/>
                </a:lnTo>
                <a:close/>
              </a:path>
              <a:path extrusionOk="0" h="104775" w="685165">
                <a:moveTo>
                  <a:pt x="658901" y="42506"/>
                </a:moveTo>
                <a:lnTo>
                  <a:pt x="658139" y="42545"/>
                </a:lnTo>
                <a:lnTo>
                  <a:pt x="657910" y="43256"/>
                </a:lnTo>
                <a:lnTo>
                  <a:pt x="658177" y="43421"/>
                </a:lnTo>
                <a:lnTo>
                  <a:pt x="658456" y="43497"/>
                </a:lnTo>
                <a:lnTo>
                  <a:pt x="658698" y="43649"/>
                </a:lnTo>
                <a:lnTo>
                  <a:pt x="658901" y="42506"/>
                </a:lnTo>
                <a:close/>
              </a:path>
              <a:path extrusionOk="0" h="104775" w="685165">
                <a:moveTo>
                  <a:pt x="659688" y="81216"/>
                </a:moveTo>
                <a:lnTo>
                  <a:pt x="659053" y="81775"/>
                </a:lnTo>
                <a:lnTo>
                  <a:pt x="659447" y="81813"/>
                </a:lnTo>
                <a:lnTo>
                  <a:pt x="659688" y="81216"/>
                </a:lnTo>
                <a:close/>
              </a:path>
              <a:path extrusionOk="0" h="104775" w="685165">
                <a:moveTo>
                  <a:pt x="660831" y="78740"/>
                </a:moveTo>
                <a:lnTo>
                  <a:pt x="660400" y="76403"/>
                </a:lnTo>
                <a:lnTo>
                  <a:pt x="659688" y="78359"/>
                </a:lnTo>
                <a:lnTo>
                  <a:pt x="659676" y="78613"/>
                </a:lnTo>
                <a:lnTo>
                  <a:pt x="660831" y="78740"/>
                </a:lnTo>
                <a:close/>
              </a:path>
              <a:path extrusionOk="0" h="104775" w="685165">
                <a:moveTo>
                  <a:pt x="661555" y="73279"/>
                </a:moveTo>
                <a:lnTo>
                  <a:pt x="659218" y="69977"/>
                </a:lnTo>
                <a:lnTo>
                  <a:pt x="660400" y="76403"/>
                </a:lnTo>
                <a:lnTo>
                  <a:pt x="661555" y="73279"/>
                </a:lnTo>
                <a:close/>
              </a:path>
              <a:path extrusionOk="0" h="104775" w="685165">
                <a:moveTo>
                  <a:pt x="661631" y="30607"/>
                </a:moveTo>
                <a:lnTo>
                  <a:pt x="661593" y="29108"/>
                </a:lnTo>
                <a:lnTo>
                  <a:pt x="660882" y="29972"/>
                </a:lnTo>
                <a:lnTo>
                  <a:pt x="659968" y="30099"/>
                </a:lnTo>
                <a:lnTo>
                  <a:pt x="661631" y="30607"/>
                </a:lnTo>
                <a:close/>
              </a:path>
              <a:path extrusionOk="0" h="104775" w="685165">
                <a:moveTo>
                  <a:pt x="662381" y="84836"/>
                </a:moveTo>
                <a:lnTo>
                  <a:pt x="660158" y="88900"/>
                </a:lnTo>
                <a:lnTo>
                  <a:pt x="658850" y="83312"/>
                </a:lnTo>
                <a:lnTo>
                  <a:pt x="658355" y="82804"/>
                </a:lnTo>
                <a:lnTo>
                  <a:pt x="658241" y="82423"/>
                </a:lnTo>
                <a:lnTo>
                  <a:pt x="658787" y="81915"/>
                </a:lnTo>
                <a:lnTo>
                  <a:pt x="659053" y="81661"/>
                </a:lnTo>
                <a:lnTo>
                  <a:pt x="658583" y="81407"/>
                </a:lnTo>
                <a:lnTo>
                  <a:pt x="659409" y="79121"/>
                </a:lnTo>
                <a:lnTo>
                  <a:pt x="659599" y="78600"/>
                </a:lnTo>
                <a:lnTo>
                  <a:pt x="658507" y="78486"/>
                </a:lnTo>
                <a:lnTo>
                  <a:pt x="657352" y="78359"/>
                </a:lnTo>
                <a:lnTo>
                  <a:pt x="655485" y="72898"/>
                </a:lnTo>
                <a:lnTo>
                  <a:pt x="655015" y="71513"/>
                </a:lnTo>
                <a:lnTo>
                  <a:pt x="652754" y="72898"/>
                </a:lnTo>
                <a:lnTo>
                  <a:pt x="652640" y="70231"/>
                </a:lnTo>
                <a:lnTo>
                  <a:pt x="653529" y="69088"/>
                </a:lnTo>
                <a:lnTo>
                  <a:pt x="654227" y="68199"/>
                </a:lnTo>
                <a:lnTo>
                  <a:pt x="648360" y="67945"/>
                </a:lnTo>
                <a:lnTo>
                  <a:pt x="647649" y="63754"/>
                </a:lnTo>
                <a:lnTo>
                  <a:pt x="641388" y="62484"/>
                </a:lnTo>
                <a:lnTo>
                  <a:pt x="641781" y="63500"/>
                </a:lnTo>
                <a:lnTo>
                  <a:pt x="642658" y="71628"/>
                </a:lnTo>
                <a:lnTo>
                  <a:pt x="639800" y="72898"/>
                </a:lnTo>
                <a:lnTo>
                  <a:pt x="637705" y="74803"/>
                </a:lnTo>
                <a:lnTo>
                  <a:pt x="637667" y="70612"/>
                </a:lnTo>
                <a:lnTo>
                  <a:pt x="637667" y="69977"/>
                </a:lnTo>
                <a:lnTo>
                  <a:pt x="636003" y="69342"/>
                </a:lnTo>
                <a:lnTo>
                  <a:pt x="637070" y="68453"/>
                </a:lnTo>
                <a:lnTo>
                  <a:pt x="637641" y="66167"/>
                </a:lnTo>
                <a:lnTo>
                  <a:pt x="638175" y="64008"/>
                </a:lnTo>
                <a:lnTo>
                  <a:pt x="639368" y="67056"/>
                </a:lnTo>
                <a:lnTo>
                  <a:pt x="639457" y="64008"/>
                </a:lnTo>
                <a:lnTo>
                  <a:pt x="639470" y="63500"/>
                </a:lnTo>
                <a:lnTo>
                  <a:pt x="639521" y="61468"/>
                </a:lnTo>
                <a:lnTo>
                  <a:pt x="639813" y="61087"/>
                </a:lnTo>
                <a:lnTo>
                  <a:pt x="643686" y="56007"/>
                </a:lnTo>
                <a:lnTo>
                  <a:pt x="644461" y="54991"/>
                </a:lnTo>
                <a:lnTo>
                  <a:pt x="644499" y="54737"/>
                </a:lnTo>
                <a:lnTo>
                  <a:pt x="642810" y="50546"/>
                </a:lnTo>
                <a:lnTo>
                  <a:pt x="642302" y="49276"/>
                </a:lnTo>
                <a:lnTo>
                  <a:pt x="648830" y="47625"/>
                </a:lnTo>
                <a:lnTo>
                  <a:pt x="649173" y="44704"/>
                </a:lnTo>
                <a:lnTo>
                  <a:pt x="649262" y="43942"/>
                </a:lnTo>
                <a:lnTo>
                  <a:pt x="649224" y="43688"/>
                </a:lnTo>
                <a:lnTo>
                  <a:pt x="647331" y="42799"/>
                </a:lnTo>
                <a:lnTo>
                  <a:pt x="647344" y="38862"/>
                </a:lnTo>
                <a:lnTo>
                  <a:pt x="647369" y="34544"/>
                </a:lnTo>
                <a:lnTo>
                  <a:pt x="645922" y="36080"/>
                </a:lnTo>
                <a:lnTo>
                  <a:pt x="643686" y="33655"/>
                </a:lnTo>
                <a:lnTo>
                  <a:pt x="646226" y="33655"/>
                </a:lnTo>
                <a:lnTo>
                  <a:pt x="643839" y="32893"/>
                </a:lnTo>
                <a:lnTo>
                  <a:pt x="643966" y="32131"/>
                </a:lnTo>
                <a:lnTo>
                  <a:pt x="639089" y="37846"/>
                </a:lnTo>
                <a:lnTo>
                  <a:pt x="634936" y="34671"/>
                </a:lnTo>
                <a:lnTo>
                  <a:pt x="629145" y="43942"/>
                </a:lnTo>
                <a:lnTo>
                  <a:pt x="626491" y="37465"/>
                </a:lnTo>
                <a:lnTo>
                  <a:pt x="626935" y="43180"/>
                </a:lnTo>
                <a:lnTo>
                  <a:pt x="624192" y="43561"/>
                </a:lnTo>
                <a:lnTo>
                  <a:pt x="620356" y="43688"/>
                </a:lnTo>
                <a:lnTo>
                  <a:pt x="618413" y="44704"/>
                </a:lnTo>
                <a:lnTo>
                  <a:pt x="619010" y="41402"/>
                </a:lnTo>
                <a:lnTo>
                  <a:pt x="620788" y="41148"/>
                </a:lnTo>
                <a:lnTo>
                  <a:pt x="622769" y="40132"/>
                </a:lnTo>
                <a:lnTo>
                  <a:pt x="617982" y="38862"/>
                </a:lnTo>
                <a:lnTo>
                  <a:pt x="613537" y="42164"/>
                </a:lnTo>
                <a:lnTo>
                  <a:pt x="610196" y="46482"/>
                </a:lnTo>
                <a:lnTo>
                  <a:pt x="610222" y="46863"/>
                </a:lnTo>
                <a:lnTo>
                  <a:pt x="612279" y="50927"/>
                </a:lnTo>
                <a:lnTo>
                  <a:pt x="612635" y="50546"/>
                </a:lnTo>
                <a:lnTo>
                  <a:pt x="614730" y="53467"/>
                </a:lnTo>
                <a:lnTo>
                  <a:pt x="612648" y="56007"/>
                </a:lnTo>
                <a:lnTo>
                  <a:pt x="611149" y="54356"/>
                </a:lnTo>
                <a:lnTo>
                  <a:pt x="609676" y="52070"/>
                </a:lnTo>
                <a:lnTo>
                  <a:pt x="609511" y="51816"/>
                </a:lnTo>
                <a:lnTo>
                  <a:pt x="607009" y="52070"/>
                </a:lnTo>
                <a:lnTo>
                  <a:pt x="607123" y="47879"/>
                </a:lnTo>
                <a:lnTo>
                  <a:pt x="607161" y="46482"/>
                </a:lnTo>
                <a:lnTo>
                  <a:pt x="608469" y="47371"/>
                </a:lnTo>
                <a:lnTo>
                  <a:pt x="608342" y="46482"/>
                </a:lnTo>
                <a:lnTo>
                  <a:pt x="608228" y="45593"/>
                </a:lnTo>
                <a:lnTo>
                  <a:pt x="607720" y="41910"/>
                </a:lnTo>
                <a:lnTo>
                  <a:pt x="605853" y="45593"/>
                </a:lnTo>
                <a:lnTo>
                  <a:pt x="603084" y="44704"/>
                </a:lnTo>
                <a:lnTo>
                  <a:pt x="600989" y="47879"/>
                </a:lnTo>
                <a:lnTo>
                  <a:pt x="600722" y="45974"/>
                </a:lnTo>
                <a:lnTo>
                  <a:pt x="600494" y="44323"/>
                </a:lnTo>
                <a:lnTo>
                  <a:pt x="600443" y="43942"/>
                </a:lnTo>
                <a:lnTo>
                  <a:pt x="600341" y="42164"/>
                </a:lnTo>
                <a:lnTo>
                  <a:pt x="601802" y="38862"/>
                </a:lnTo>
                <a:lnTo>
                  <a:pt x="602246" y="37846"/>
                </a:lnTo>
                <a:lnTo>
                  <a:pt x="606412" y="37592"/>
                </a:lnTo>
                <a:lnTo>
                  <a:pt x="609384" y="42545"/>
                </a:lnTo>
                <a:lnTo>
                  <a:pt x="611657" y="37592"/>
                </a:lnTo>
                <a:lnTo>
                  <a:pt x="612406" y="35941"/>
                </a:lnTo>
                <a:lnTo>
                  <a:pt x="612521" y="35687"/>
                </a:lnTo>
                <a:lnTo>
                  <a:pt x="613219" y="34163"/>
                </a:lnTo>
                <a:lnTo>
                  <a:pt x="615607" y="38989"/>
                </a:lnTo>
                <a:lnTo>
                  <a:pt x="614172" y="35433"/>
                </a:lnTo>
                <a:lnTo>
                  <a:pt x="616877" y="34163"/>
                </a:lnTo>
                <a:lnTo>
                  <a:pt x="617423" y="33909"/>
                </a:lnTo>
                <a:lnTo>
                  <a:pt x="619290" y="34925"/>
                </a:lnTo>
                <a:lnTo>
                  <a:pt x="622096" y="32385"/>
                </a:lnTo>
                <a:lnTo>
                  <a:pt x="621944" y="33274"/>
                </a:lnTo>
                <a:lnTo>
                  <a:pt x="622198" y="32385"/>
                </a:lnTo>
                <a:lnTo>
                  <a:pt x="623557" y="27686"/>
                </a:lnTo>
                <a:lnTo>
                  <a:pt x="622236" y="27686"/>
                </a:lnTo>
                <a:lnTo>
                  <a:pt x="622134" y="28956"/>
                </a:lnTo>
                <a:lnTo>
                  <a:pt x="619798" y="33909"/>
                </a:lnTo>
                <a:lnTo>
                  <a:pt x="615759" y="33401"/>
                </a:lnTo>
                <a:lnTo>
                  <a:pt x="615683" y="32766"/>
                </a:lnTo>
                <a:lnTo>
                  <a:pt x="615149" y="28067"/>
                </a:lnTo>
                <a:lnTo>
                  <a:pt x="614616" y="23368"/>
                </a:lnTo>
                <a:lnTo>
                  <a:pt x="611682" y="28067"/>
                </a:lnTo>
                <a:lnTo>
                  <a:pt x="611632" y="26416"/>
                </a:lnTo>
                <a:lnTo>
                  <a:pt x="611505" y="25273"/>
                </a:lnTo>
                <a:lnTo>
                  <a:pt x="609460" y="22479"/>
                </a:lnTo>
                <a:lnTo>
                  <a:pt x="611365" y="20066"/>
                </a:lnTo>
                <a:lnTo>
                  <a:pt x="613651" y="18669"/>
                </a:lnTo>
                <a:lnTo>
                  <a:pt x="615124" y="22225"/>
                </a:lnTo>
                <a:lnTo>
                  <a:pt x="615454" y="18669"/>
                </a:lnTo>
                <a:lnTo>
                  <a:pt x="615467" y="18542"/>
                </a:lnTo>
                <a:lnTo>
                  <a:pt x="615480" y="18415"/>
                </a:lnTo>
                <a:lnTo>
                  <a:pt x="613143" y="18542"/>
                </a:lnTo>
                <a:lnTo>
                  <a:pt x="614133" y="16256"/>
                </a:lnTo>
                <a:lnTo>
                  <a:pt x="610489" y="16764"/>
                </a:lnTo>
                <a:lnTo>
                  <a:pt x="609625" y="21717"/>
                </a:lnTo>
                <a:lnTo>
                  <a:pt x="606767" y="26162"/>
                </a:lnTo>
                <a:lnTo>
                  <a:pt x="603961" y="30226"/>
                </a:lnTo>
                <a:lnTo>
                  <a:pt x="601141" y="32766"/>
                </a:lnTo>
                <a:lnTo>
                  <a:pt x="597662" y="32385"/>
                </a:lnTo>
                <a:lnTo>
                  <a:pt x="595553" y="30861"/>
                </a:lnTo>
                <a:lnTo>
                  <a:pt x="598297" y="30353"/>
                </a:lnTo>
                <a:lnTo>
                  <a:pt x="600303" y="27178"/>
                </a:lnTo>
                <a:lnTo>
                  <a:pt x="601179" y="25781"/>
                </a:lnTo>
                <a:lnTo>
                  <a:pt x="600671" y="22098"/>
                </a:lnTo>
                <a:lnTo>
                  <a:pt x="598881" y="27178"/>
                </a:lnTo>
                <a:lnTo>
                  <a:pt x="598309" y="25527"/>
                </a:lnTo>
                <a:lnTo>
                  <a:pt x="598081" y="24892"/>
                </a:lnTo>
                <a:lnTo>
                  <a:pt x="596074" y="19138"/>
                </a:lnTo>
                <a:lnTo>
                  <a:pt x="596074" y="24892"/>
                </a:lnTo>
                <a:lnTo>
                  <a:pt x="592937" y="24257"/>
                </a:lnTo>
                <a:lnTo>
                  <a:pt x="587641" y="24257"/>
                </a:lnTo>
                <a:lnTo>
                  <a:pt x="587565" y="18923"/>
                </a:lnTo>
                <a:lnTo>
                  <a:pt x="587552" y="18034"/>
                </a:lnTo>
                <a:lnTo>
                  <a:pt x="589686" y="16637"/>
                </a:lnTo>
                <a:lnTo>
                  <a:pt x="590651" y="16002"/>
                </a:lnTo>
                <a:lnTo>
                  <a:pt x="593382" y="19812"/>
                </a:lnTo>
                <a:lnTo>
                  <a:pt x="595655" y="18669"/>
                </a:lnTo>
                <a:lnTo>
                  <a:pt x="596074" y="24892"/>
                </a:lnTo>
                <a:lnTo>
                  <a:pt x="596074" y="19138"/>
                </a:lnTo>
                <a:lnTo>
                  <a:pt x="595871" y="18554"/>
                </a:lnTo>
                <a:lnTo>
                  <a:pt x="595591" y="17780"/>
                </a:lnTo>
                <a:lnTo>
                  <a:pt x="595642" y="18491"/>
                </a:lnTo>
                <a:lnTo>
                  <a:pt x="595236" y="18415"/>
                </a:lnTo>
                <a:lnTo>
                  <a:pt x="594741" y="17145"/>
                </a:lnTo>
                <a:lnTo>
                  <a:pt x="594690" y="16764"/>
                </a:lnTo>
                <a:lnTo>
                  <a:pt x="594918" y="16002"/>
                </a:lnTo>
                <a:lnTo>
                  <a:pt x="595122" y="15367"/>
                </a:lnTo>
                <a:lnTo>
                  <a:pt x="598805" y="16256"/>
                </a:lnTo>
                <a:lnTo>
                  <a:pt x="598017" y="15367"/>
                </a:lnTo>
                <a:lnTo>
                  <a:pt x="596442" y="13589"/>
                </a:lnTo>
                <a:lnTo>
                  <a:pt x="596252" y="13360"/>
                </a:lnTo>
                <a:lnTo>
                  <a:pt x="596150" y="13081"/>
                </a:lnTo>
                <a:lnTo>
                  <a:pt x="596747" y="11176"/>
                </a:lnTo>
                <a:lnTo>
                  <a:pt x="593140" y="11684"/>
                </a:lnTo>
                <a:lnTo>
                  <a:pt x="593725" y="13081"/>
                </a:lnTo>
                <a:lnTo>
                  <a:pt x="593610" y="13309"/>
                </a:lnTo>
                <a:lnTo>
                  <a:pt x="593382" y="13462"/>
                </a:lnTo>
                <a:lnTo>
                  <a:pt x="592505" y="13589"/>
                </a:lnTo>
                <a:lnTo>
                  <a:pt x="591947" y="13462"/>
                </a:lnTo>
                <a:lnTo>
                  <a:pt x="591400" y="13335"/>
                </a:lnTo>
                <a:lnTo>
                  <a:pt x="590486" y="13462"/>
                </a:lnTo>
                <a:lnTo>
                  <a:pt x="590550" y="10287"/>
                </a:lnTo>
                <a:lnTo>
                  <a:pt x="590600" y="7874"/>
                </a:lnTo>
                <a:lnTo>
                  <a:pt x="587794" y="10287"/>
                </a:lnTo>
                <a:lnTo>
                  <a:pt x="585482" y="6858"/>
                </a:lnTo>
                <a:lnTo>
                  <a:pt x="582917" y="3048"/>
                </a:lnTo>
                <a:lnTo>
                  <a:pt x="577811" y="6858"/>
                </a:lnTo>
                <a:lnTo>
                  <a:pt x="578281" y="5842"/>
                </a:lnTo>
                <a:lnTo>
                  <a:pt x="574408" y="4445"/>
                </a:lnTo>
                <a:lnTo>
                  <a:pt x="573570" y="15494"/>
                </a:lnTo>
                <a:lnTo>
                  <a:pt x="569252" y="16637"/>
                </a:lnTo>
                <a:lnTo>
                  <a:pt x="570471" y="14351"/>
                </a:lnTo>
                <a:lnTo>
                  <a:pt x="570522" y="13716"/>
                </a:lnTo>
                <a:lnTo>
                  <a:pt x="570153" y="11811"/>
                </a:lnTo>
                <a:lnTo>
                  <a:pt x="570052" y="9017"/>
                </a:lnTo>
                <a:lnTo>
                  <a:pt x="567791" y="11811"/>
                </a:lnTo>
                <a:lnTo>
                  <a:pt x="566877" y="7112"/>
                </a:lnTo>
                <a:lnTo>
                  <a:pt x="564781" y="5461"/>
                </a:lnTo>
                <a:lnTo>
                  <a:pt x="567118" y="8890"/>
                </a:lnTo>
                <a:lnTo>
                  <a:pt x="567093" y="55791"/>
                </a:lnTo>
                <a:lnTo>
                  <a:pt x="563587" y="56007"/>
                </a:lnTo>
                <a:lnTo>
                  <a:pt x="563511" y="51181"/>
                </a:lnTo>
                <a:lnTo>
                  <a:pt x="563499" y="50038"/>
                </a:lnTo>
                <a:lnTo>
                  <a:pt x="563486" y="49276"/>
                </a:lnTo>
                <a:lnTo>
                  <a:pt x="563473" y="48641"/>
                </a:lnTo>
                <a:lnTo>
                  <a:pt x="567093" y="55791"/>
                </a:lnTo>
                <a:lnTo>
                  <a:pt x="567093" y="8915"/>
                </a:lnTo>
                <a:lnTo>
                  <a:pt x="564692" y="10337"/>
                </a:lnTo>
                <a:lnTo>
                  <a:pt x="564692" y="14224"/>
                </a:lnTo>
                <a:lnTo>
                  <a:pt x="564553" y="14160"/>
                </a:lnTo>
                <a:lnTo>
                  <a:pt x="564426" y="18923"/>
                </a:lnTo>
                <a:lnTo>
                  <a:pt x="560057" y="18669"/>
                </a:lnTo>
                <a:lnTo>
                  <a:pt x="557809" y="17907"/>
                </a:lnTo>
                <a:lnTo>
                  <a:pt x="557758" y="17526"/>
                </a:lnTo>
                <a:lnTo>
                  <a:pt x="557695" y="17145"/>
                </a:lnTo>
                <a:lnTo>
                  <a:pt x="556780" y="10668"/>
                </a:lnTo>
                <a:lnTo>
                  <a:pt x="564553" y="14160"/>
                </a:lnTo>
                <a:lnTo>
                  <a:pt x="564464" y="13208"/>
                </a:lnTo>
                <a:lnTo>
                  <a:pt x="564578" y="13373"/>
                </a:lnTo>
                <a:lnTo>
                  <a:pt x="564692" y="14224"/>
                </a:lnTo>
                <a:lnTo>
                  <a:pt x="564692" y="10337"/>
                </a:lnTo>
                <a:lnTo>
                  <a:pt x="563689" y="10922"/>
                </a:lnTo>
                <a:lnTo>
                  <a:pt x="563778" y="11379"/>
                </a:lnTo>
                <a:lnTo>
                  <a:pt x="563626" y="10960"/>
                </a:lnTo>
                <a:lnTo>
                  <a:pt x="561924" y="6731"/>
                </a:lnTo>
                <a:lnTo>
                  <a:pt x="559714" y="5969"/>
                </a:lnTo>
                <a:lnTo>
                  <a:pt x="559003" y="9779"/>
                </a:lnTo>
                <a:lnTo>
                  <a:pt x="559092" y="10160"/>
                </a:lnTo>
                <a:lnTo>
                  <a:pt x="560463" y="11430"/>
                </a:lnTo>
                <a:lnTo>
                  <a:pt x="558088" y="10668"/>
                </a:lnTo>
                <a:lnTo>
                  <a:pt x="557695" y="10541"/>
                </a:lnTo>
                <a:lnTo>
                  <a:pt x="556628" y="10287"/>
                </a:lnTo>
                <a:lnTo>
                  <a:pt x="553453" y="9525"/>
                </a:lnTo>
                <a:lnTo>
                  <a:pt x="551624" y="4953"/>
                </a:lnTo>
                <a:lnTo>
                  <a:pt x="548030" y="10287"/>
                </a:lnTo>
                <a:lnTo>
                  <a:pt x="547458" y="8890"/>
                </a:lnTo>
                <a:lnTo>
                  <a:pt x="546798" y="7239"/>
                </a:lnTo>
                <a:lnTo>
                  <a:pt x="544334" y="14224"/>
                </a:lnTo>
                <a:lnTo>
                  <a:pt x="546163" y="13970"/>
                </a:lnTo>
                <a:lnTo>
                  <a:pt x="546481" y="8890"/>
                </a:lnTo>
                <a:lnTo>
                  <a:pt x="548525" y="11684"/>
                </a:lnTo>
                <a:lnTo>
                  <a:pt x="548487" y="12065"/>
                </a:lnTo>
                <a:lnTo>
                  <a:pt x="545922" y="17018"/>
                </a:lnTo>
                <a:lnTo>
                  <a:pt x="542632" y="17145"/>
                </a:lnTo>
                <a:lnTo>
                  <a:pt x="541807" y="15494"/>
                </a:lnTo>
                <a:lnTo>
                  <a:pt x="540258" y="12446"/>
                </a:lnTo>
                <a:lnTo>
                  <a:pt x="538048" y="11684"/>
                </a:lnTo>
                <a:lnTo>
                  <a:pt x="540219" y="9652"/>
                </a:lnTo>
                <a:lnTo>
                  <a:pt x="526681" y="9652"/>
                </a:lnTo>
                <a:lnTo>
                  <a:pt x="528167" y="13360"/>
                </a:lnTo>
                <a:lnTo>
                  <a:pt x="528040" y="14224"/>
                </a:lnTo>
                <a:lnTo>
                  <a:pt x="527621" y="15494"/>
                </a:lnTo>
                <a:lnTo>
                  <a:pt x="526897" y="13716"/>
                </a:lnTo>
                <a:lnTo>
                  <a:pt x="526592" y="12954"/>
                </a:lnTo>
                <a:lnTo>
                  <a:pt x="523506" y="13716"/>
                </a:lnTo>
                <a:lnTo>
                  <a:pt x="523748" y="10668"/>
                </a:lnTo>
                <a:lnTo>
                  <a:pt x="524814" y="9779"/>
                </a:lnTo>
                <a:lnTo>
                  <a:pt x="520369" y="8255"/>
                </a:lnTo>
                <a:lnTo>
                  <a:pt x="519341" y="9105"/>
                </a:lnTo>
                <a:lnTo>
                  <a:pt x="519239" y="9398"/>
                </a:lnTo>
                <a:lnTo>
                  <a:pt x="518452" y="12446"/>
                </a:lnTo>
                <a:lnTo>
                  <a:pt x="518566" y="13716"/>
                </a:lnTo>
                <a:lnTo>
                  <a:pt x="519023" y="15621"/>
                </a:lnTo>
                <a:lnTo>
                  <a:pt x="516928" y="17526"/>
                </a:lnTo>
                <a:lnTo>
                  <a:pt x="516204" y="17145"/>
                </a:lnTo>
                <a:lnTo>
                  <a:pt x="515467" y="16764"/>
                </a:lnTo>
                <a:lnTo>
                  <a:pt x="512051" y="14986"/>
                </a:lnTo>
                <a:lnTo>
                  <a:pt x="514261" y="13208"/>
                </a:lnTo>
                <a:lnTo>
                  <a:pt x="518833" y="9525"/>
                </a:lnTo>
                <a:lnTo>
                  <a:pt x="519303" y="9144"/>
                </a:lnTo>
                <a:lnTo>
                  <a:pt x="516051" y="5969"/>
                </a:lnTo>
                <a:lnTo>
                  <a:pt x="511302" y="9525"/>
                </a:lnTo>
                <a:lnTo>
                  <a:pt x="510438" y="6096"/>
                </a:lnTo>
                <a:lnTo>
                  <a:pt x="503732" y="2540"/>
                </a:lnTo>
                <a:lnTo>
                  <a:pt x="497954" y="13208"/>
                </a:lnTo>
                <a:lnTo>
                  <a:pt x="490626" y="12954"/>
                </a:lnTo>
                <a:lnTo>
                  <a:pt x="490664" y="11811"/>
                </a:lnTo>
                <a:lnTo>
                  <a:pt x="490791" y="7239"/>
                </a:lnTo>
                <a:lnTo>
                  <a:pt x="492467" y="6604"/>
                </a:lnTo>
                <a:lnTo>
                  <a:pt x="496176" y="5207"/>
                </a:lnTo>
                <a:lnTo>
                  <a:pt x="497992" y="4953"/>
                </a:lnTo>
                <a:lnTo>
                  <a:pt x="495935" y="0"/>
                </a:lnTo>
                <a:lnTo>
                  <a:pt x="492404" y="6604"/>
                </a:lnTo>
                <a:lnTo>
                  <a:pt x="489521" y="2921"/>
                </a:lnTo>
                <a:lnTo>
                  <a:pt x="486740" y="2032"/>
                </a:lnTo>
                <a:lnTo>
                  <a:pt x="484428" y="6731"/>
                </a:lnTo>
                <a:lnTo>
                  <a:pt x="484543" y="8636"/>
                </a:lnTo>
                <a:lnTo>
                  <a:pt x="484682" y="10033"/>
                </a:lnTo>
                <a:lnTo>
                  <a:pt x="481114" y="11811"/>
                </a:lnTo>
                <a:lnTo>
                  <a:pt x="481152" y="11684"/>
                </a:lnTo>
                <a:lnTo>
                  <a:pt x="482142" y="7493"/>
                </a:lnTo>
                <a:lnTo>
                  <a:pt x="482244" y="6350"/>
                </a:lnTo>
                <a:lnTo>
                  <a:pt x="481952" y="5588"/>
                </a:lnTo>
                <a:lnTo>
                  <a:pt x="480568" y="11684"/>
                </a:lnTo>
                <a:lnTo>
                  <a:pt x="478523" y="10541"/>
                </a:lnTo>
                <a:lnTo>
                  <a:pt x="476250" y="9271"/>
                </a:lnTo>
                <a:lnTo>
                  <a:pt x="473392" y="10541"/>
                </a:lnTo>
                <a:lnTo>
                  <a:pt x="473430" y="7112"/>
                </a:lnTo>
                <a:lnTo>
                  <a:pt x="468845" y="11176"/>
                </a:lnTo>
                <a:lnTo>
                  <a:pt x="469950" y="11557"/>
                </a:lnTo>
                <a:lnTo>
                  <a:pt x="468896" y="14351"/>
                </a:lnTo>
                <a:lnTo>
                  <a:pt x="468769" y="15367"/>
                </a:lnTo>
                <a:lnTo>
                  <a:pt x="468718" y="16764"/>
                </a:lnTo>
                <a:lnTo>
                  <a:pt x="467614" y="16383"/>
                </a:lnTo>
                <a:lnTo>
                  <a:pt x="470852" y="19685"/>
                </a:lnTo>
                <a:lnTo>
                  <a:pt x="474510" y="18288"/>
                </a:lnTo>
                <a:lnTo>
                  <a:pt x="478193" y="17145"/>
                </a:lnTo>
                <a:lnTo>
                  <a:pt x="481482" y="21082"/>
                </a:lnTo>
                <a:lnTo>
                  <a:pt x="480199" y="22250"/>
                </a:lnTo>
                <a:lnTo>
                  <a:pt x="480199" y="22479"/>
                </a:lnTo>
                <a:lnTo>
                  <a:pt x="481799" y="24257"/>
                </a:lnTo>
                <a:lnTo>
                  <a:pt x="480402" y="25527"/>
                </a:lnTo>
                <a:lnTo>
                  <a:pt x="479298" y="25146"/>
                </a:lnTo>
                <a:lnTo>
                  <a:pt x="479094" y="24638"/>
                </a:lnTo>
                <a:lnTo>
                  <a:pt x="479018" y="23241"/>
                </a:lnTo>
                <a:lnTo>
                  <a:pt x="478231" y="26162"/>
                </a:lnTo>
                <a:lnTo>
                  <a:pt x="476326" y="28448"/>
                </a:lnTo>
                <a:lnTo>
                  <a:pt x="478701" y="28448"/>
                </a:lnTo>
                <a:lnTo>
                  <a:pt x="478269" y="35687"/>
                </a:lnTo>
                <a:lnTo>
                  <a:pt x="473595" y="33655"/>
                </a:lnTo>
                <a:lnTo>
                  <a:pt x="470230" y="35941"/>
                </a:lnTo>
                <a:lnTo>
                  <a:pt x="468490" y="32499"/>
                </a:lnTo>
                <a:lnTo>
                  <a:pt x="467055" y="38862"/>
                </a:lnTo>
                <a:lnTo>
                  <a:pt x="466115" y="36068"/>
                </a:lnTo>
                <a:lnTo>
                  <a:pt x="465594" y="34544"/>
                </a:lnTo>
                <a:lnTo>
                  <a:pt x="465378" y="33909"/>
                </a:lnTo>
                <a:lnTo>
                  <a:pt x="464693" y="31877"/>
                </a:lnTo>
                <a:lnTo>
                  <a:pt x="464566" y="31496"/>
                </a:lnTo>
                <a:lnTo>
                  <a:pt x="463334" y="31877"/>
                </a:lnTo>
                <a:lnTo>
                  <a:pt x="464718" y="30607"/>
                </a:lnTo>
                <a:lnTo>
                  <a:pt x="461352" y="28194"/>
                </a:lnTo>
                <a:lnTo>
                  <a:pt x="460286" y="33909"/>
                </a:lnTo>
                <a:lnTo>
                  <a:pt x="459701" y="33782"/>
                </a:lnTo>
                <a:lnTo>
                  <a:pt x="459613" y="34544"/>
                </a:lnTo>
                <a:lnTo>
                  <a:pt x="459663" y="33782"/>
                </a:lnTo>
                <a:lnTo>
                  <a:pt x="460248" y="28956"/>
                </a:lnTo>
                <a:lnTo>
                  <a:pt x="460857" y="23520"/>
                </a:lnTo>
                <a:lnTo>
                  <a:pt x="460971" y="22225"/>
                </a:lnTo>
                <a:lnTo>
                  <a:pt x="459016" y="20345"/>
                </a:lnTo>
                <a:lnTo>
                  <a:pt x="459016" y="33642"/>
                </a:lnTo>
                <a:lnTo>
                  <a:pt x="457200" y="33274"/>
                </a:lnTo>
                <a:lnTo>
                  <a:pt x="456387" y="30607"/>
                </a:lnTo>
                <a:lnTo>
                  <a:pt x="455891" y="28956"/>
                </a:lnTo>
                <a:lnTo>
                  <a:pt x="459016" y="33642"/>
                </a:lnTo>
                <a:lnTo>
                  <a:pt x="459016" y="20345"/>
                </a:lnTo>
                <a:lnTo>
                  <a:pt x="457669" y="19050"/>
                </a:lnTo>
                <a:lnTo>
                  <a:pt x="464921" y="13335"/>
                </a:lnTo>
                <a:lnTo>
                  <a:pt x="465366" y="12319"/>
                </a:lnTo>
                <a:lnTo>
                  <a:pt x="465874" y="11176"/>
                </a:lnTo>
                <a:lnTo>
                  <a:pt x="466547" y="9652"/>
                </a:lnTo>
                <a:lnTo>
                  <a:pt x="466940" y="8763"/>
                </a:lnTo>
                <a:lnTo>
                  <a:pt x="464400" y="9652"/>
                </a:lnTo>
                <a:lnTo>
                  <a:pt x="462191" y="8890"/>
                </a:lnTo>
                <a:lnTo>
                  <a:pt x="462038" y="8509"/>
                </a:lnTo>
                <a:lnTo>
                  <a:pt x="460997" y="5842"/>
                </a:lnTo>
                <a:lnTo>
                  <a:pt x="458114" y="8509"/>
                </a:lnTo>
                <a:lnTo>
                  <a:pt x="455320" y="8001"/>
                </a:lnTo>
                <a:lnTo>
                  <a:pt x="452539" y="7874"/>
                </a:lnTo>
                <a:lnTo>
                  <a:pt x="449707" y="11176"/>
                </a:lnTo>
                <a:lnTo>
                  <a:pt x="449008" y="10795"/>
                </a:lnTo>
                <a:lnTo>
                  <a:pt x="447852" y="10160"/>
                </a:lnTo>
                <a:lnTo>
                  <a:pt x="451573" y="7366"/>
                </a:lnTo>
                <a:lnTo>
                  <a:pt x="449554" y="7239"/>
                </a:lnTo>
                <a:lnTo>
                  <a:pt x="445871" y="6350"/>
                </a:lnTo>
                <a:lnTo>
                  <a:pt x="441871" y="7239"/>
                </a:lnTo>
                <a:lnTo>
                  <a:pt x="437781" y="10160"/>
                </a:lnTo>
                <a:lnTo>
                  <a:pt x="435762" y="9906"/>
                </a:lnTo>
                <a:lnTo>
                  <a:pt x="436079" y="8255"/>
                </a:lnTo>
                <a:lnTo>
                  <a:pt x="436194" y="7112"/>
                </a:lnTo>
                <a:lnTo>
                  <a:pt x="435762" y="5080"/>
                </a:lnTo>
                <a:lnTo>
                  <a:pt x="429348" y="4953"/>
                </a:lnTo>
                <a:lnTo>
                  <a:pt x="424345" y="7594"/>
                </a:lnTo>
                <a:lnTo>
                  <a:pt x="418122" y="10795"/>
                </a:lnTo>
                <a:lnTo>
                  <a:pt x="411162" y="10668"/>
                </a:lnTo>
                <a:lnTo>
                  <a:pt x="411683" y="9779"/>
                </a:lnTo>
                <a:lnTo>
                  <a:pt x="412864" y="7747"/>
                </a:lnTo>
                <a:lnTo>
                  <a:pt x="410654" y="6985"/>
                </a:lnTo>
                <a:lnTo>
                  <a:pt x="408787" y="5969"/>
                </a:lnTo>
                <a:lnTo>
                  <a:pt x="407479" y="9779"/>
                </a:lnTo>
                <a:lnTo>
                  <a:pt x="406590" y="8636"/>
                </a:lnTo>
                <a:lnTo>
                  <a:pt x="404901" y="6477"/>
                </a:lnTo>
                <a:lnTo>
                  <a:pt x="401370" y="7594"/>
                </a:lnTo>
                <a:lnTo>
                  <a:pt x="397535" y="8636"/>
                </a:lnTo>
                <a:lnTo>
                  <a:pt x="394525" y="4953"/>
                </a:lnTo>
                <a:lnTo>
                  <a:pt x="393306" y="4419"/>
                </a:lnTo>
                <a:lnTo>
                  <a:pt x="393306" y="86360"/>
                </a:lnTo>
                <a:lnTo>
                  <a:pt x="392417" y="85598"/>
                </a:lnTo>
                <a:lnTo>
                  <a:pt x="389623" y="83185"/>
                </a:lnTo>
                <a:lnTo>
                  <a:pt x="388747" y="82423"/>
                </a:lnTo>
                <a:lnTo>
                  <a:pt x="388086" y="81851"/>
                </a:lnTo>
                <a:lnTo>
                  <a:pt x="387908" y="82423"/>
                </a:lnTo>
                <a:lnTo>
                  <a:pt x="388010" y="81788"/>
                </a:lnTo>
                <a:lnTo>
                  <a:pt x="387858" y="81661"/>
                </a:lnTo>
                <a:lnTo>
                  <a:pt x="387362" y="81229"/>
                </a:lnTo>
                <a:lnTo>
                  <a:pt x="387159" y="81534"/>
                </a:lnTo>
                <a:lnTo>
                  <a:pt x="387273" y="81153"/>
                </a:lnTo>
                <a:lnTo>
                  <a:pt x="389140" y="78486"/>
                </a:lnTo>
                <a:lnTo>
                  <a:pt x="388188" y="81534"/>
                </a:lnTo>
                <a:lnTo>
                  <a:pt x="388162" y="81915"/>
                </a:lnTo>
                <a:lnTo>
                  <a:pt x="388747" y="82423"/>
                </a:lnTo>
                <a:lnTo>
                  <a:pt x="391756" y="80264"/>
                </a:lnTo>
                <a:lnTo>
                  <a:pt x="393103" y="81026"/>
                </a:lnTo>
                <a:lnTo>
                  <a:pt x="393306" y="86360"/>
                </a:lnTo>
                <a:lnTo>
                  <a:pt x="393306" y="4419"/>
                </a:lnTo>
                <a:lnTo>
                  <a:pt x="389890" y="2921"/>
                </a:lnTo>
                <a:lnTo>
                  <a:pt x="389305" y="11049"/>
                </a:lnTo>
                <a:lnTo>
                  <a:pt x="385495" y="12319"/>
                </a:lnTo>
                <a:lnTo>
                  <a:pt x="385572" y="11049"/>
                </a:lnTo>
                <a:lnTo>
                  <a:pt x="385699" y="10033"/>
                </a:lnTo>
                <a:lnTo>
                  <a:pt x="385940" y="9271"/>
                </a:lnTo>
                <a:lnTo>
                  <a:pt x="386918" y="6223"/>
                </a:lnTo>
                <a:lnTo>
                  <a:pt x="385025" y="5207"/>
                </a:lnTo>
                <a:lnTo>
                  <a:pt x="376008" y="6858"/>
                </a:lnTo>
                <a:lnTo>
                  <a:pt x="367131" y="7874"/>
                </a:lnTo>
                <a:lnTo>
                  <a:pt x="358025" y="8636"/>
                </a:lnTo>
                <a:lnTo>
                  <a:pt x="348348" y="9271"/>
                </a:lnTo>
                <a:lnTo>
                  <a:pt x="348500" y="8509"/>
                </a:lnTo>
                <a:lnTo>
                  <a:pt x="349567" y="7493"/>
                </a:lnTo>
                <a:lnTo>
                  <a:pt x="343103" y="8115"/>
                </a:lnTo>
                <a:lnTo>
                  <a:pt x="336651" y="10414"/>
                </a:lnTo>
                <a:lnTo>
                  <a:pt x="330542" y="12319"/>
                </a:lnTo>
                <a:lnTo>
                  <a:pt x="324929" y="11684"/>
                </a:lnTo>
                <a:lnTo>
                  <a:pt x="323507" y="12954"/>
                </a:lnTo>
                <a:lnTo>
                  <a:pt x="319392" y="14605"/>
                </a:lnTo>
                <a:lnTo>
                  <a:pt x="320421" y="18542"/>
                </a:lnTo>
                <a:lnTo>
                  <a:pt x="322122" y="19050"/>
                </a:lnTo>
                <a:lnTo>
                  <a:pt x="321995" y="25400"/>
                </a:lnTo>
                <a:lnTo>
                  <a:pt x="321881" y="26797"/>
                </a:lnTo>
                <a:lnTo>
                  <a:pt x="315264" y="30607"/>
                </a:lnTo>
                <a:lnTo>
                  <a:pt x="316242" y="27813"/>
                </a:lnTo>
                <a:lnTo>
                  <a:pt x="317220" y="25019"/>
                </a:lnTo>
                <a:lnTo>
                  <a:pt x="318274" y="21971"/>
                </a:lnTo>
                <a:lnTo>
                  <a:pt x="318503" y="21336"/>
                </a:lnTo>
                <a:lnTo>
                  <a:pt x="318681" y="20828"/>
                </a:lnTo>
                <a:lnTo>
                  <a:pt x="319036" y="19812"/>
                </a:lnTo>
                <a:lnTo>
                  <a:pt x="314718" y="20828"/>
                </a:lnTo>
                <a:lnTo>
                  <a:pt x="314477" y="19177"/>
                </a:lnTo>
                <a:lnTo>
                  <a:pt x="314426" y="18796"/>
                </a:lnTo>
                <a:lnTo>
                  <a:pt x="314058" y="16256"/>
                </a:lnTo>
                <a:lnTo>
                  <a:pt x="313969" y="15621"/>
                </a:lnTo>
                <a:lnTo>
                  <a:pt x="313753" y="14097"/>
                </a:lnTo>
                <a:lnTo>
                  <a:pt x="313677" y="13589"/>
                </a:lnTo>
                <a:lnTo>
                  <a:pt x="317601" y="16256"/>
                </a:lnTo>
                <a:lnTo>
                  <a:pt x="317715" y="13589"/>
                </a:lnTo>
                <a:lnTo>
                  <a:pt x="317881" y="9779"/>
                </a:lnTo>
                <a:lnTo>
                  <a:pt x="311505" y="14097"/>
                </a:lnTo>
                <a:lnTo>
                  <a:pt x="308140" y="11684"/>
                </a:lnTo>
                <a:lnTo>
                  <a:pt x="304457" y="15621"/>
                </a:lnTo>
                <a:lnTo>
                  <a:pt x="301980" y="12573"/>
                </a:lnTo>
                <a:lnTo>
                  <a:pt x="301866" y="12446"/>
                </a:lnTo>
                <a:lnTo>
                  <a:pt x="301561" y="12065"/>
                </a:lnTo>
                <a:lnTo>
                  <a:pt x="302869" y="12954"/>
                </a:lnTo>
                <a:lnTo>
                  <a:pt x="302780" y="12065"/>
                </a:lnTo>
                <a:lnTo>
                  <a:pt x="302501" y="9017"/>
                </a:lnTo>
                <a:lnTo>
                  <a:pt x="302488" y="8826"/>
                </a:lnTo>
                <a:lnTo>
                  <a:pt x="301802" y="9017"/>
                </a:lnTo>
                <a:lnTo>
                  <a:pt x="298272" y="7493"/>
                </a:lnTo>
                <a:lnTo>
                  <a:pt x="298869" y="12446"/>
                </a:lnTo>
                <a:lnTo>
                  <a:pt x="295262" y="9525"/>
                </a:lnTo>
                <a:lnTo>
                  <a:pt x="294119" y="12573"/>
                </a:lnTo>
                <a:lnTo>
                  <a:pt x="293916" y="12065"/>
                </a:lnTo>
                <a:lnTo>
                  <a:pt x="293801" y="14224"/>
                </a:lnTo>
                <a:lnTo>
                  <a:pt x="291503" y="15621"/>
                </a:lnTo>
                <a:lnTo>
                  <a:pt x="290791" y="16256"/>
                </a:lnTo>
                <a:lnTo>
                  <a:pt x="290715" y="15494"/>
                </a:lnTo>
                <a:lnTo>
                  <a:pt x="290474" y="13081"/>
                </a:lnTo>
                <a:lnTo>
                  <a:pt x="288886" y="13843"/>
                </a:lnTo>
                <a:lnTo>
                  <a:pt x="286550" y="15240"/>
                </a:lnTo>
                <a:lnTo>
                  <a:pt x="278549" y="15494"/>
                </a:lnTo>
                <a:lnTo>
                  <a:pt x="278434" y="12827"/>
                </a:lnTo>
                <a:lnTo>
                  <a:pt x="278269" y="8890"/>
                </a:lnTo>
                <a:lnTo>
                  <a:pt x="275539" y="9271"/>
                </a:lnTo>
                <a:lnTo>
                  <a:pt x="274586" y="12827"/>
                </a:lnTo>
                <a:lnTo>
                  <a:pt x="271818" y="11938"/>
                </a:lnTo>
                <a:lnTo>
                  <a:pt x="271983" y="11049"/>
                </a:lnTo>
                <a:lnTo>
                  <a:pt x="272135" y="10287"/>
                </a:lnTo>
                <a:lnTo>
                  <a:pt x="272846" y="9652"/>
                </a:lnTo>
                <a:lnTo>
                  <a:pt x="272948" y="9017"/>
                </a:lnTo>
                <a:lnTo>
                  <a:pt x="272961" y="8890"/>
                </a:lnTo>
                <a:lnTo>
                  <a:pt x="267055" y="7239"/>
                </a:lnTo>
                <a:lnTo>
                  <a:pt x="259651" y="9017"/>
                </a:lnTo>
                <a:lnTo>
                  <a:pt x="254190" y="5080"/>
                </a:lnTo>
                <a:lnTo>
                  <a:pt x="249516" y="6477"/>
                </a:lnTo>
                <a:lnTo>
                  <a:pt x="245554" y="7366"/>
                </a:lnTo>
                <a:lnTo>
                  <a:pt x="242417" y="11557"/>
                </a:lnTo>
                <a:lnTo>
                  <a:pt x="243687" y="11049"/>
                </a:lnTo>
                <a:lnTo>
                  <a:pt x="247218" y="12700"/>
                </a:lnTo>
                <a:lnTo>
                  <a:pt x="244792" y="16256"/>
                </a:lnTo>
                <a:lnTo>
                  <a:pt x="243446" y="18796"/>
                </a:lnTo>
                <a:lnTo>
                  <a:pt x="241592" y="17653"/>
                </a:lnTo>
                <a:lnTo>
                  <a:pt x="239610" y="18796"/>
                </a:lnTo>
                <a:lnTo>
                  <a:pt x="240207" y="15494"/>
                </a:lnTo>
                <a:lnTo>
                  <a:pt x="234937" y="15494"/>
                </a:lnTo>
                <a:lnTo>
                  <a:pt x="235165" y="15367"/>
                </a:lnTo>
                <a:lnTo>
                  <a:pt x="237007" y="14351"/>
                </a:lnTo>
                <a:lnTo>
                  <a:pt x="238810" y="13360"/>
                </a:lnTo>
                <a:lnTo>
                  <a:pt x="238836" y="13081"/>
                </a:lnTo>
                <a:lnTo>
                  <a:pt x="238226" y="6096"/>
                </a:lnTo>
                <a:lnTo>
                  <a:pt x="230543" y="14351"/>
                </a:lnTo>
                <a:lnTo>
                  <a:pt x="230555" y="14097"/>
                </a:lnTo>
                <a:lnTo>
                  <a:pt x="230695" y="11557"/>
                </a:lnTo>
                <a:lnTo>
                  <a:pt x="230797" y="9652"/>
                </a:lnTo>
                <a:lnTo>
                  <a:pt x="230809" y="9398"/>
                </a:lnTo>
                <a:lnTo>
                  <a:pt x="230936" y="7239"/>
                </a:lnTo>
                <a:lnTo>
                  <a:pt x="229946" y="9398"/>
                </a:lnTo>
                <a:lnTo>
                  <a:pt x="225450" y="8115"/>
                </a:lnTo>
                <a:lnTo>
                  <a:pt x="225450" y="7874"/>
                </a:lnTo>
                <a:lnTo>
                  <a:pt x="225463" y="7493"/>
                </a:lnTo>
                <a:lnTo>
                  <a:pt x="223875" y="8064"/>
                </a:lnTo>
                <a:lnTo>
                  <a:pt x="223875" y="9144"/>
                </a:lnTo>
                <a:lnTo>
                  <a:pt x="222338" y="11557"/>
                </a:lnTo>
                <a:lnTo>
                  <a:pt x="222021" y="8509"/>
                </a:lnTo>
                <a:lnTo>
                  <a:pt x="223812" y="9105"/>
                </a:lnTo>
                <a:lnTo>
                  <a:pt x="223875" y="8064"/>
                </a:lnTo>
                <a:lnTo>
                  <a:pt x="222973" y="8382"/>
                </a:lnTo>
                <a:lnTo>
                  <a:pt x="223050" y="6223"/>
                </a:lnTo>
                <a:lnTo>
                  <a:pt x="218376" y="4191"/>
                </a:lnTo>
                <a:lnTo>
                  <a:pt x="217106" y="12827"/>
                </a:lnTo>
                <a:lnTo>
                  <a:pt x="214261" y="14097"/>
                </a:lnTo>
                <a:lnTo>
                  <a:pt x="214376" y="13208"/>
                </a:lnTo>
                <a:lnTo>
                  <a:pt x="212432" y="14351"/>
                </a:lnTo>
                <a:lnTo>
                  <a:pt x="214934" y="8636"/>
                </a:lnTo>
                <a:lnTo>
                  <a:pt x="211836" y="9398"/>
                </a:lnTo>
                <a:lnTo>
                  <a:pt x="210058" y="14351"/>
                </a:lnTo>
                <a:lnTo>
                  <a:pt x="206654" y="15367"/>
                </a:lnTo>
                <a:lnTo>
                  <a:pt x="206375" y="13589"/>
                </a:lnTo>
                <a:lnTo>
                  <a:pt x="204241" y="15494"/>
                </a:lnTo>
                <a:lnTo>
                  <a:pt x="204635" y="15113"/>
                </a:lnTo>
                <a:lnTo>
                  <a:pt x="204711" y="14160"/>
                </a:lnTo>
                <a:lnTo>
                  <a:pt x="204597" y="13843"/>
                </a:lnTo>
                <a:lnTo>
                  <a:pt x="202412" y="19177"/>
                </a:lnTo>
                <a:lnTo>
                  <a:pt x="198132" y="16891"/>
                </a:lnTo>
                <a:lnTo>
                  <a:pt x="196113" y="21336"/>
                </a:lnTo>
                <a:lnTo>
                  <a:pt x="194805" y="20574"/>
                </a:lnTo>
                <a:lnTo>
                  <a:pt x="194513" y="18161"/>
                </a:lnTo>
                <a:lnTo>
                  <a:pt x="194297" y="16383"/>
                </a:lnTo>
                <a:lnTo>
                  <a:pt x="194259" y="16027"/>
                </a:lnTo>
                <a:lnTo>
                  <a:pt x="193979" y="13716"/>
                </a:lnTo>
                <a:lnTo>
                  <a:pt x="191960" y="18161"/>
                </a:lnTo>
                <a:lnTo>
                  <a:pt x="192519" y="12700"/>
                </a:lnTo>
                <a:lnTo>
                  <a:pt x="192633" y="11557"/>
                </a:lnTo>
                <a:lnTo>
                  <a:pt x="197142" y="10922"/>
                </a:lnTo>
                <a:lnTo>
                  <a:pt x="194348" y="15875"/>
                </a:lnTo>
                <a:lnTo>
                  <a:pt x="194284" y="16268"/>
                </a:lnTo>
                <a:lnTo>
                  <a:pt x="198932" y="14097"/>
                </a:lnTo>
                <a:lnTo>
                  <a:pt x="197827" y="10922"/>
                </a:lnTo>
                <a:lnTo>
                  <a:pt x="196634" y="7493"/>
                </a:lnTo>
                <a:lnTo>
                  <a:pt x="195834" y="5207"/>
                </a:lnTo>
                <a:lnTo>
                  <a:pt x="179438" y="6096"/>
                </a:lnTo>
                <a:lnTo>
                  <a:pt x="174929" y="7493"/>
                </a:lnTo>
                <a:lnTo>
                  <a:pt x="170141" y="7239"/>
                </a:lnTo>
                <a:lnTo>
                  <a:pt x="165874" y="8001"/>
                </a:lnTo>
                <a:lnTo>
                  <a:pt x="162915" y="12700"/>
                </a:lnTo>
                <a:lnTo>
                  <a:pt x="163461" y="9779"/>
                </a:lnTo>
                <a:lnTo>
                  <a:pt x="163588" y="8597"/>
                </a:lnTo>
                <a:lnTo>
                  <a:pt x="161975" y="7874"/>
                </a:lnTo>
                <a:lnTo>
                  <a:pt x="158026" y="6096"/>
                </a:lnTo>
                <a:lnTo>
                  <a:pt x="154914" y="4699"/>
                </a:lnTo>
                <a:lnTo>
                  <a:pt x="147320" y="6096"/>
                </a:lnTo>
                <a:lnTo>
                  <a:pt x="139712" y="2667"/>
                </a:lnTo>
                <a:lnTo>
                  <a:pt x="133692" y="7874"/>
                </a:lnTo>
                <a:lnTo>
                  <a:pt x="132295" y="4445"/>
                </a:lnTo>
                <a:lnTo>
                  <a:pt x="126288" y="10033"/>
                </a:lnTo>
                <a:lnTo>
                  <a:pt x="119062" y="12319"/>
                </a:lnTo>
                <a:lnTo>
                  <a:pt x="112191" y="15113"/>
                </a:lnTo>
                <a:lnTo>
                  <a:pt x="107264" y="21971"/>
                </a:lnTo>
                <a:lnTo>
                  <a:pt x="104063" y="18796"/>
                </a:lnTo>
                <a:lnTo>
                  <a:pt x="108534" y="16764"/>
                </a:lnTo>
                <a:lnTo>
                  <a:pt x="108966" y="14351"/>
                </a:lnTo>
                <a:lnTo>
                  <a:pt x="106553" y="13081"/>
                </a:lnTo>
                <a:lnTo>
                  <a:pt x="101993" y="21971"/>
                </a:lnTo>
                <a:lnTo>
                  <a:pt x="100114" y="16256"/>
                </a:lnTo>
                <a:lnTo>
                  <a:pt x="100037" y="16027"/>
                </a:lnTo>
                <a:lnTo>
                  <a:pt x="99974" y="13462"/>
                </a:lnTo>
                <a:lnTo>
                  <a:pt x="103466" y="13716"/>
                </a:lnTo>
                <a:lnTo>
                  <a:pt x="103187" y="13462"/>
                </a:lnTo>
                <a:lnTo>
                  <a:pt x="101955" y="12319"/>
                </a:lnTo>
                <a:lnTo>
                  <a:pt x="100330" y="8382"/>
                </a:lnTo>
                <a:lnTo>
                  <a:pt x="99187" y="16256"/>
                </a:lnTo>
                <a:lnTo>
                  <a:pt x="97370" y="11684"/>
                </a:lnTo>
                <a:lnTo>
                  <a:pt x="98018" y="15494"/>
                </a:lnTo>
                <a:lnTo>
                  <a:pt x="97929" y="16027"/>
                </a:lnTo>
                <a:lnTo>
                  <a:pt x="93726" y="20447"/>
                </a:lnTo>
                <a:lnTo>
                  <a:pt x="90627" y="21209"/>
                </a:lnTo>
                <a:lnTo>
                  <a:pt x="91186" y="21336"/>
                </a:lnTo>
                <a:lnTo>
                  <a:pt x="91427" y="21844"/>
                </a:lnTo>
                <a:lnTo>
                  <a:pt x="91706" y="25019"/>
                </a:lnTo>
                <a:lnTo>
                  <a:pt x="90589" y="24638"/>
                </a:lnTo>
                <a:lnTo>
                  <a:pt x="89484" y="24257"/>
                </a:lnTo>
                <a:lnTo>
                  <a:pt x="88214" y="24638"/>
                </a:lnTo>
                <a:lnTo>
                  <a:pt x="88379" y="23876"/>
                </a:lnTo>
                <a:lnTo>
                  <a:pt x="88734" y="23495"/>
                </a:lnTo>
                <a:lnTo>
                  <a:pt x="76504" y="26416"/>
                </a:lnTo>
                <a:lnTo>
                  <a:pt x="63830" y="27813"/>
                </a:lnTo>
                <a:lnTo>
                  <a:pt x="51079" y="27559"/>
                </a:lnTo>
                <a:lnTo>
                  <a:pt x="47256" y="26822"/>
                </a:lnTo>
                <a:lnTo>
                  <a:pt x="47256" y="66929"/>
                </a:lnTo>
                <a:lnTo>
                  <a:pt x="45669" y="65151"/>
                </a:lnTo>
                <a:lnTo>
                  <a:pt x="45885" y="65024"/>
                </a:lnTo>
                <a:lnTo>
                  <a:pt x="47142" y="64262"/>
                </a:lnTo>
                <a:lnTo>
                  <a:pt x="47256" y="66929"/>
                </a:lnTo>
                <a:lnTo>
                  <a:pt x="47256" y="26822"/>
                </a:lnTo>
                <a:lnTo>
                  <a:pt x="38620" y="25146"/>
                </a:lnTo>
                <a:lnTo>
                  <a:pt x="39344" y="24511"/>
                </a:lnTo>
                <a:lnTo>
                  <a:pt x="35217" y="22733"/>
                </a:lnTo>
                <a:lnTo>
                  <a:pt x="34836" y="22479"/>
                </a:lnTo>
                <a:lnTo>
                  <a:pt x="33909" y="21844"/>
                </a:lnTo>
                <a:lnTo>
                  <a:pt x="34264" y="21590"/>
                </a:lnTo>
                <a:lnTo>
                  <a:pt x="31673" y="19558"/>
                </a:lnTo>
                <a:lnTo>
                  <a:pt x="27990" y="22479"/>
                </a:lnTo>
                <a:lnTo>
                  <a:pt x="25984" y="20066"/>
                </a:lnTo>
                <a:lnTo>
                  <a:pt x="26695" y="19431"/>
                </a:lnTo>
                <a:lnTo>
                  <a:pt x="21386" y="19304"/>
                </a:lnTo>
                <a:lnTo>
                  <a:pt x="19913" y="15621"/>
                </a:lnTo>
                <a:lnTo>
                  <a:pt x="18580" y="12319"/>
                </a:lnTo>
                <a:lnTo>
                  <a:pt x="13233" y="15621"/>
                </a:lnTo>
                <a:lnTo>
                  <a:pt x="9271" y="13081"/>
                </a:lnTo>
                <a:lnTo>
                  <a:pt x="9639" y="11049"/>
                </a:lnTo>
                <a:lnTo>
                  <a:pt x="9753" y="9652"/>
                </a:lnTo>
                <a:lnTo>
                  <a:pt x="7213" y="6604"/>
                </a:lnTo>
                <a:lnTo>
                  <a:pt x="4838" y="6731"/>
                </a:lnTo>
                <a:lnTo>
                  <a:pt x="3568" y="10541"/>
                </a:lnTo>
                <a:lnTo>
                  <a:pt x="3403" y="11430"/>
                </a:lnTo>
                <a:lnTo>
                  <a:pt x="4521" y="11811"/>
                </a:lnTo>
                <a:lnTo>
                  <a:pt x="5588" y="15621"/>
                </a:lnTo>
                <a:lnTo>
                  <a:pt x="1905" y="14859"/>
                </a:lnTo>
                <a:lnTo>
                  <a:pt x="241" y="16268"/>
                </a:lnTo>
                <a:lnTo>
                  <a:pt x="368" y="17907"/>
                </a:lnTo>
                <a:lnTo>
                  <a:pt x="1092" y="22352"/>
                </a:lnTo>
                <a:lnTo>
                  <a:pt x="977" y="23520"/>
                </a:lnTo>
                <a:lnTo>
                  <a:pt x="0" y="31623"/>
                </a:lnTo>
                <a:lnTo>
                  <a:pt x="4470" y="37973"/>
                </a:lnTo>
                <a:lnTo>
                  <a:pt x="8039" y="36068"/>
                </a:lnTo>
                <a:lnTo>
                  <a:pt x="7442" y="47625"/>
                </a:lnTo>
                <a:lnTo>
                  <a:pt x="11404" y="46863"/>
                </a:lnTo>
                <a:lnTo>
                  <a:pt x="13411" y="44323"/>
                </a:lnTo>
                <a:lnTo>
                  <a:pt x="15557" y="46101"/>
                </a:lnTo>
                <a:lnTo>
                  <a:pt x="17945" y="48006"/>
                </a:lnTo>
                <a:lnTo>
                  <a:pt x="20675" y="46101"/>
                </a:lnTo>
                <a:lnTo>
                  <a:pt x="18542" y="51435"/>
                </a:lnTo>
                <a:lnTo>
                  <a:pt x="24841" y="49276"/>
                </a:lnTo>
                <a:lnTo>
                  <a:pt x="21501" y="54864"/>
                </a:lnTo>
                <a:lnTo>
                  <a:pt x="21615" y="55626"/>
                </a:lnTo>
                <a:lnTo>
                  <a:pt x="22694" y="59309"/>
                </a:lnTo>
                <a:lnTo>
                  <a:pt x="29273" y="50673"/>
                </a:lnTo>
                <a:lnTo>
                  <a:pt x="31750" y="55791"/>
                </a:lnTo>
                <a:lnTo>
                  <a:pt x="31648" y="56451"/>
                </a:lnTo>
                <a:lnTo>
                  <a:pt x="31330" y="57150"/>
                </a:lnTo>
                <a:lnTo>
                  <a:pt x="31267" y="58547"/>
                </a:lnTo>
                <a:lnTo>
                  <a:pt x="30695" y="59055"/>
                </a:lnTo>
                <a:lnTo>
                  <a:pt x="34772" y="56134"/>
                </a:lnTo>
                <a:lnTo>
                  <a:pt x="33235" y="62992"/>
                </a:lnTo>
                <a:lnTo>
                  <a:pt x="36169" y="63119"/>
                </a:lnTo>
                <a:lnTo>
                  <a:pt x="36245" y="59055"/>
                </a:lnTo>
                <a:lnTo>
                  <a:pt x="36372" y="57391"/>
                </a:lnTo>
                <a:lnTo>
                  <a:pt x="36791" y="56781"/>
                </a:lnTo>
                <a:lnTo>
                  <a:pt x="36842" y="56134"/>
                </a:lnTo>
                <a:lnTo>
                  <a:pt x="36398" y="55372"/>
                </a:lnTo>
                <a:lnTo>
                  <a:pt x="37388" y="53086"/>
                </a:lnTo>
                <a:lnTo>
                  <a:pt x="38785" y="51816"/>
                </a:lnTo>
                <a:lnTo>
                  <a:pt x="39573" y="50673"/>
                </a:lnTo>
                <a:lnTo>
                  <a:pt x="40005" y="50038"/>
                </a:lnTo>
                <a:lnTo>
                  <a:pt x="41478" y="50038"/>
                </a:lnTo>
                <a:lnTo>
                  <a:pt x="41389" y="52197"/>
                </a:lnTo>
                <a:lnTo>
                  <a:pt x="39611" y="53848"/>
                </a:lnTo>
                <a:lnTo>
                  <a:pt x="42735" y="54483"/>
                </a:lnTo>
                <a:lnTo>
                  <a:pt x="42633" y="57391"/>
                </a:lnTo>
                <a:lnTo>
                  <a:pt x="41630" y="58801"/>
                </a:lnTo>
                <a:lnTo>
                  <a:pt x="40170" y="58801"/>
                </a:lnTo>
                <a:lnTo>
                  <a:pt x="39014" y="61849"/>
                </a:lnTo>
                <a:lnTo>
                  <a:pt x="40881" y="62712"/>
                </a:lnTo>
                <a:lnTo>
                  <a:pt x="40843" y="61595"/>
                </a:lnTo>
                <a:lnTo>
                  <a:pt x="42837" y="63627"/>
                </a:lnTo>
                <a:lnTo>
                  <a:pt x="43091" y="63754"/>
                </a:lnTo>
                <a:lnTo>
                  <a:pt x="42964" y="63754"/>
                </a:lnTo>
                <a:lnTo>
                  <a:pt x="44843" y="65659"/>
                </a:lnTo>
                <a:lnTo>
                  <a:pt x="45466" y="65278"/>
                </a:lnTo>
                <a:lnTo>
                  <a:pt x="44919" y="66802"/>
                </a:lnTo>
                <a:lnTo>
                  <a:pt x="45021" y="67183"/>
                </a:lnTo>
                <a:lnTo>
                  <a:pt x="47561" y="71628"/>
                </a:lnTo>
                <a:lnTo>
                  <a:pt x="50215" y="70866"/>
                </a:lnTo>
                <a:lnTo>
                  <a:pt x="53162" y="68326"/>
                </a:lnTo>
                <a:lnTo>
                  <a:pt x="56769" y="67945"/>
                </a:lnTo>
                <a:lnTo>
                  <a:pt x="56642" y="68707"/>
                </a:lnTo>
                <a:lnTo>
                  <a:pt x="55930" y="69342"/>
                </a:lnTo>
                <a:lnTo>
                  <a:pt x="55575" y="69723"/>
                </a:lnTo>
                <a:lnTo>
                  <a:pt x="58267" y="67945"/>
                </a:lnTo>
                <a:lnTo>
                  <a:pt x="59778" y="74168"/>
                </a:lnTo>
                <a:lnTo>
                  <a:pt x="61633" y="70485"/>
                </a:lnTo>
                <a:lnTo>
                  <a:pt x="64046" y="71755"/>
                </a:lnTo>
                <a:lnTo>
                  <a:pt x="61760" y="77851"/>
                </a:lnTo>
                <a:lnTo>
                  <a:pt x="65595" y="77851"/>
                </a:lnTo>
                <a:lnTo>
                  <a:pt x="64770" y="71120"/>
                </a:lnTo>
                <a:lnTo>
                  <a:pt x="70027" y="79375"/>
                </a:lnTo>
                <a:lnTo>
                  <a:pt x="70472" y="72136"/>
                </a:lnTo>
                <a:lnTo>
                  <a:pt x="73202" y="76581"/>
                </a:lnTo>
                <a:lnTo>
                  <a:pt x="75882" y="72898"/>
                </a:lnTo>
                <a:lnTo>
                  <a:pt x="75882" y="72517"/>
                </a:lnTo>
                <a:lnTo>
                  <a:pt x="75755" y="72136"/>
                </a:lnTo>
                <a:lnTo>
                  <a:pt x="75399" y="71120"/>
                </a:lnTo>
                <a:lnTo>
                  <a:pt x="75184" y="70485"/>
                </a:lnTo>
                <a:lnTo>
                  <a:pt x="74307" y="67945"/>
                </a:lnTo>
                <a:lnTo>
                  <a:pt x="73964" y="66929"/>
                </a:lnTo>
                <a:lnTo>
                  <a:pt x="73088" y="64389"/>
                </a:lnTo>
                <a:lnTo>
                  <a:pt x="74345" y="64262"/>
                </a:lnTo>
                <a:lnTo>
                  <a:pt x="78155" y="63881"/>
                </a:lnTo>
                <a:lnTo>
                  <a:pt x="82664" y="66802"/>
                </a:lnTo>
                <a:lnTo>
                  <a:pt x="77279" y="75692"/>
                </a:lnTo>
                <a:lnTo>
                  <a:pt x="77368" y="76073"/>
                </a:lnTo>
                <a:lnTo>
                  <a:pt x="79692" y="79629"/>
                </a:lnTo>
                <a:lnTo>
                  <a:pt x="81000" y="75692"/>
                </a:lnTo>
                <a:lnTo>
                  <a:pt x="83045" y="78486"/>
                </a:lnTo>
                <a:lnTo>
                  <a:pt x="83019" y="78740"/>
                </a:lnTo>
                <a:lnTo>
                  <a:pt x="82791" y="78994"/>
                </a:lnTo>
                <a:lnTo>
                  <a:pt x="84213" y="77724"/>
                </a:lnTo>
                <a:lnTo>
                  <a:pt x="86626" y="78994"/>
                </a:lnTo>
                <a:lnTo>
                  <a:pt x="86512" y="81026"/>
                </a:lnTo>
                <a:lnTo>
                  <a:pt x="86233" y="82804"/>
                </a:lnTo>
                <a:lnTo>
                  <a:pt x="84772" y="82677"/>
                </a:lnTo>
                <a:lnTo>
                  <a:pt x="84493" y="84328"/>
                </a:lnTo>
                <a:lnTo>
                  <a:pt x="86855" y="84328"/>
                </a:lnTo>
                <a:lnTo>
                  <a:pt x="89928" y="86715"/>
                </a:lnTo>
                <a:lnTo>
                  <a:pt x="93129" y="87884"/>
                </a:lnTo>
                <a:lnTo>
                  <a:pt x="95745" y="83820"/>
                </a:lnTo>
                <a:lnTo>
                  <a:pt x="97002" y="85852"/>
                </a:lnTo>
                <a:lnTo>
                  <a:pt x="99745" y="85852"/>
                </a:lnTo>
                <a:lnTo>
                  <a:pt x="99225" y="89281"/>
                </a:lnTo>
                <a:lnTo>
                  <a:pt x="100647" y="84582"/>
                </a:lnTo>
                <a:lnTo>
                  <a:pt x="105168" y="91059"/>
                </a:lnTo>
                <a:lnTo>
                  <a:pt x="107073" y="88138"/>
                </a:lnTo>
                <a:lnTo>
                  <a:pt x="106819" y="89408"/>
                </a:lnTo>
                <a:lnTo>
                  <a:pt x="106908" y="90043"/>
                </a:lnTo>
                <a:lnTo>
                  <a:pt x="108331" y="92456"/>
                </a:lnTo>
                <a:lnTo>
                  <a:pt x="109766" y="91186"/>
                </a:lnTo>
                <a:lnTo>
                  <a:pt x="108216" y="89484"/>
                </a:lnTo>
                <a:lnTo>
                  <a:pt x="108102" y="89154"/>
                </a:lnTo>
                <a:lnTo>
                  <a:pt x="108813" y="88138"/>
                </a:lnTo>
                <a:lnTo>
                  <a:pt x="109156" y="87630"/>
                </a:lnTo>
                <a:lnTo>
                  <a:pt x="110591" y="84963"/>
                </a:lnTo>
                <a:lnTo>
                  <a:pt x="112026" y="88519"/>
                </a:lnTo>
                <a:lnTo>
                  <a:pt x="116649" y="85725"/>
                </a:lnTo>
                <a:lnTo>
                  <a:pt x="117055" y="91567"/>
                </a:lnTo>
                <a:lnTo>
                  <a:pt x="119570" y="88620"/>
                </a:lnTo>
                <a:lnTo>
                  <a:pt x="119634" y="88328"/>
                </a:lnTo>
                <a:lnTo>
                  <a:pt x="119189" y="85725"/>
                </a:lnTo>
                <a:lnTo>
                  <a:pt x="119062" y="84963"/>
                </a:lnTo>
                <a:lnTo>
                  <a:pt x="118999" y="84582"/>
                </a:lnTo>
                <a:lnTo>
                  <a:pt x="119049" y="83820"/>
                </a:lnTo>
                <a:lnTo>
                  <a:pt x="119240" y="82804"/>
                </a:lnTo>
                <a:lnTo>
                  <a:pt x="119710" y="80264"/>
                </a:lnTo>
                <a:lnTo>
                  <a:pt x="121132" y="83820"/>
                </a:lnTo>
                <a:lnTo>
                  <a:pt x="126199" y="83312"/>
                </a:lnTo>
                <a:lnTo>
                  <a:pt x="125018" y="89916"/>
                </a:lnTo>
                <a:lnTo>
                  <a:pt x="124637" y="89662"/>
                </a:lnTo>
                <a:lnTo>
                  <a:pt x="123710" y="89027"/>
                </a:lnTo>
                <a:lnTo>
                  <a:pt x="120738" y="87503"/>
                </a:lnTo>
                <a:lnTo>
                  <a:pt x="121094" y="91948"/>
                </a:lnTo>
                <a:lnTo>
                  <a:pt x="123583" y="94615"/>
                </a:lnTo>
                <a:lnTo>
                  <a:pt x="122326" y="90297"/>
                </a:lnTo>
                <a:lnTo>
                  <a:pt x="124460" y="89662"/>
                </a:lnTo>
                <a:lnTo>
                  <a:pt x="124345" y="90297"/>
                </a:lnTo>
                <a:lnTo>
                  <a:pt x="124447" y="91186"/>
                </a:lnTo>
                <a:lnTo>
                  <a:pt x="125183" y="92710"/>
                </a:lnTo>
                <a:lnTo>
                  <a:pt x="126847" y="90424"/>
                </a:lnTo>
                <a:lnTo>
                  <a:pt x="126949" y="90043"/>
                </a:lnTo>
                <a:lnTo>
                  <a:pt x="126873" y="89916"/>
                </a:lnTo>
                <a:lnTo>
                  <a:pt x="125882" y="88392"/>
                </a:lnTo>
                <a:lnTo>
                  <a:pt x="131673" y="87376"/>
                </a:lnTo>
                <a:lnTo>
                  <a:pt x="131178" y="83312"/>
                </a:lnTo>
                <a:lnTo>
                  <a:pt x="130835" y="80518"/>
                </a:lnTo>
                <a:lnTo>
                  <a:pt x="131318" y="80264"/>
                </a:lnTo>
                <a:lnTo>
                  <a:pt x="136144" y="77724"/>
                </a:lnTo>
                <a:lnTo>
                  <a:pt x="136385" y="77597"/>
                </a:lnTo>
                <a:lnTo>
                  <a:pt x="137337" y="78867"/>
                </a:lnTo>
                <a:lnTo>
                  <a:pt x="139077" y="80772"/>
                </a:lnTo>
                <a:lnTo>
                  <a:pt x="139585" y="80899"/>
                </a:lnTo>
                <a:lnTo>
                  <a:pt x="137807" y="81153"/>
                </a:lnTo>
                <a:lnTo>
                  <a:pt x="137883" y="87249"/>
                </a:lnTo>
                <a:lnTo>
                  <a:pt x="138836" y="88519"/>
                </a:lnTo>
                <a:lnTo>
                  <a:pt x="142087" y="83439"/>
                </a:lnTo>
                <a:lnTo>
                  <a:pt x="144106" y="91948"/>
                </a:lnTo>
                <a:lnTo>
                  <a:pt x="146519" y="93218"/>
                </a:lnTo>
                <a:lnTo>
                  <a:pt x="144462" y="91719"/>
                </a:lnTo>
                <a:lnTo>
                  <a:pt x="144462" y="91567"/>
                </a:lnTo>
                <a:lnTo>
                  <a:pt x="145732" y="87757"/>
                </a:lnTo>
                <a:lnTo>
                  <a:pt x="146596" y="86360"/>
                </a:lnTo>
                <a:lnTo>
                  <a:pt x="151117" y="83439"/>
                </a:lnTo>
                <a:lnTo>
                  <a:pt x="151904" y="82931"/>
                </a:lnTo>
                <a:lnTo>
                  <a:pt x="148590" y="88620"/>
                </a:lnTo>
                <a:lnTo>
                  <a:pt x="148691" y="89027"/>
                </a:lnTo>
                <a:lnTo>
                  <a:pt x="150647" y="91567"/>
                </a:lnTo>
                <a:lnTo>
                  <a:pt x="158648" y="91313"/>
                </a:lnTo>
                <a:lnTo>
                  <a:pt x="163360" y="99441"/>
                </a:lnTo>
                <a:lnTo>
                  <a:pt x="169976" y="95631"/>
                </a:lnTo>
                <a:lnTo>
                  <a:pt x="169722" y="95123"/>
                </a:lnTo>
                <a:lnTo>
                  <a:pt x="167157" y="89916"/>
                </a:lnTo>
                <a:lnTo>
                  <a:pt x="165938" y="95123"/>
                </a:lnTo>
                <a:lnTo>
                  <a:pt x="164007" y="91313"/>
                </a:lnTo>
                <a:lnTo>
                  <a:pt x="163944" y="91186"/>
                </a:lnTo>
                <a:lnTo>
                  <a:pt x="163855" y="90551"/>
                </a:lnTo>
                <a:lnTo>
                  <a:pt x="167055" y="82931"/>
                </a:lnTo>
                <a:lnTo>
                  <a:pt x="168389" y="79883"/>
                </a:lnTo>
                <a:lnTo>
                  <a:pt x="168668" y="81661"/>
                </a:lnTo>
                <a:lnTo>
                  <a:pt x="172669" y="80899"/>
                </a:lnTo>
                <a:lnTo>
                  <a:pt x="170929" y="83820"/>
                </a:lnTo>
                <a:lnTo>
                  <a:pt x="174879" y="81534"/>
                </a:lnTo>
                <a:lnTo>
                  <a:pt x="174752" y="80899"/>
                </a:lnTo>
                <a:lnTo>
                  <a:pt x="174599" y="80137"/>
                </a:lnTo>
                <a:lnTo>
                  <a:pt x="174409" y="79248"/>
                </a:lnTo>
                <a:lnTo>
                  <a:pt x="171869" y="80137"/>
                </a:lnTo>
                <a:lnTo>
                  <a:pt x="172072" y="79883"/>
                </a:lnTo>
                <a:lnTo>
                  <a:pt x="173774" y="77724"/>
                </a:lnTo>
                <a:lnTo>
                  <a:pt x="174967" y="79502"/>
                </a:lnTo>
                <a:lnTo>
                  <a:pt x="178765" y="80733"/>
                </a:lnTo>
                <a:lnTo>
                  <a:pt x="178739" y="80899"/>
                </a:lnTo>
                <a:lnTo>
                  <a:pt x="176225" y="83820"/>
                </a:lnTo>
                <a:lnTo>
                  <a:pt x="178257" y="84074"/>
                </a:lnTo>
                <a:lnTo>
                  <a:pt x="180911" y="82423"/>
                </a:lnTo>
                <a:lnTo>
                  <a:pt x="180594" y="79248"/>
                </a:lnTo>
                <a:lnTo>
                  <a:pt x="183870" y="78994"/>
                </a:lnTo>
                <a:lnTo>
                  <a:pt x="179959" y="85979"/>
                </a:lnTo>
                <a:lnTo>
                  <a:pt x="178409" y="88011"/>
                </a:lnTo>
                <a:lnTo>
                  <a:pt x="180987" y="88519"/>
                </a:lnTo>
                <a:lnTo>
                  <a:pt x="180428" y="93091"/>
                </a:lnTo>
                <a:lnTo>
                  <a:pt x="179603" y="94488"/>
                </a:lnTo>
                <a:lnTo>
                  <a:pt x="183197" y="93980"/>
                </a:lnTo>
                <a:lnTo>
                  <a:pt x="182435" y="95377"/>
                </a:lnTo>
                <a:lnTo>
                  <a:pt x="182321" y="96393"/>
                </a:lnTo>
                <a:lnTo>
                  <a:pt x="182232" y="97701"/>
                </a:lnTo>
                <a:lnTo>
                  <a:pt x="181495" y="98933"/>
                </a:lnTo>
                <a:lnTo>
                  <a:pt x="181559" y="99187"/>
                </a:lnTo>
                <a:lnTo>
                  <a:pt x="183680" y="101092"/>
                </a:lnTo>
                <a:lnTo>
                  <a:pt x="185661" y="95250"/>
                </a:lnTo>
                <a:lnTo>
                  <a:pt x="187477" y="99822"/>
                </a:lnTo>
                <a:lnTo>
                  <a:pt x="188544" y="95377"/>
                </a:lnTo>
                <a:lnTo>
                  <a:pt x="194932" y="99314"/>
                </a:lnTo>
                <a:lnTo>
                  <a:pt x="194221" y="99949"/>
                </a:lnTo>
                <a:lnTo>
                  <a:pt x="200279" y="100711"/>
                </a:lnTo>
                <a:lnTo>
                  <a:pt x="199605" y="98171"/>
                </a:lnTo>
                <a:lnTo>
                  <a:pt x="199504" y="97282"/>
                </a:lnTo>
                <a:lnTo>
                  <a:pt x="201104" y="95377"/>
                </a:lnTo>
                <a:lnTo>
                  <a:pt x="201206" y="95250"/>
                </a:lnTo>
                <a:lnTo>
                  <a:pt x="202260" y="93980"/>
                </a:lnTo>
                <a:lnTo>
                  <a:pt x="204279" y="91567"/>
                </a:lnTo>
                <a:lnTo>
                  <a:pt x="202526" y="102870"/>
                </a:lnTo>
                <a:lnTo>
                  <a:pt x="208876" y="100584"/>
                </a:lnTo>
                <a:lnTo>
                  <a:pt x="212432" y="98679"/>
                </a:lnTo>
                <a:lnTo>
                  <a:pt x="214731" y="97409"/>
                </a:lnTo>
                <a:lnTo>
                  <a:pt x="214541" y="92075"/>
                </a:lnTo>
                <a:lnTo>
                  <a:pt x="215099" y="91567"/>
                </a:lnTo>
                <a:lnTo>
                  <a:pt x="216636" y="90170"/>
                </a:lnTo>
                <a:lnTo>
                  <a:pt x="216890" y="92710"/>
                </a:lnTo>
                <a:lnTo>
                  <a:pt x="217004" y="93472"/>
                </a:lnTo>
                <a:lnTo>
                  <a:pt x="217741" y="95377"/>
                </a:lnTo>
                <a:lnTo>
                  <a:pt x="221005" y="90170"/>
                </a:lnTo>
                <a:lnTo>
                  <a:pt x="223088" y="87122"/>
                </a:lnTo>
                <a:lnTo>
                  <a:pt x="225336" y="90424"/>
                </a:lnTo>
                <a:lnTo>
                  <a:pt x="225272" y="90678"/>
                </a:lnTo>
                <a:lnTo>
                  <a:pt x="224091" y="91694"/>
                </a:lnTo>
                <a:lnTo>
                  <a:pt x="222262" y="93345"/>
                </a:lnTo>
                <a:lnTo>
                  <a:pt x="220637" y="94234"/>
                </a:lnTo>
                <a:lnTo>
                  <a:pt x="220827" y="99441"/>
                </a:lnTo>
                <a:lnTo>
                  <a:pt x="225983" y="95504"/>
                </a:lnTo>
                <a:lnTo>
                  <a:pt x="228434" y="98171"/>
                </a:lnTo>
                <a:lnTo>
                  <a:pt x="230632" y="95504"/>
                </a:lnTo>
                <a:lnTo>
                  <a:pt x="236524" y="89535"/>
                </a:lnTo>
                <a:lnTo>
                  <a:pt x="238391" y="87122"/>
                </a:lnTo>
                <a:lnTo>
                  <a:pt x="239864" y="85217"/>
                </a:lnTo>
                <a:lnTo>
                  <a:pt x="239928" y="84963"/>
                </a:lnTo>
                <a:lnTo>
                  <a:pt x="238925" y="81534"/>
                </a:lnTo>
                <a:lnTo>
                  <a:pt x="238810" y="79883"/>
                </a:lnTo>
                <a:lnTo>
                  <a:pt x="238925" y="78994"/>
                </a:lnTo>
                <a:lnTo>
                  <a:pt x="239102" y="77724"/>
                </a:lnTo>
                <a:lnTo>
                  <a:pt x="239115" y="77597"/>
                </a:lnTo>
                <a:lnTo>
                  <a:pt x="239369" y="75692"/>
                </a:lnTo>
                <a:lnTo>
                  <a:pt x="239534" y="74422"/>
                </a:lnTo>
                <a:lnTo>
                  <a:pt x="242658" y="70358"/>
                </a:lnTo>
                <a:lnTo>
                  <a:pt x="242062" y="73660"/>
                </a:lnTo>
                <a:lnTo>
                  <a:pt x="246418" y="73787"/>
                </a:lnTo>
                <a:lnTo>
                  <a:pt x="248259" y="76073"/>
                </a:lnTo>
                <a:lnTo>
                  <a:pt x="248170" y="76708"/>
                </a:lnTo>
                <a:lnTo>
                  <a:pt x="247269" y="79121"/>
                </a:lnTo>
                <a:lnTo>
                  <a:pt x="247357" y="79375"/>
                </a:lnTo>
                <a:lnTo>
                  <a:pt x="252526" y="84074"/>
                </a:lnTo>
                <a:lnTo>
                  <a:pt x="248170" y="85217"/>
                </a:lnTo>
                <a:lnTo>
                  <a:pt x="247015" y="83566"/>
                </a:lnTo>
                <a:lnTo>
                  <a:pt x="246659" y="79121"/>
                </a:lnTo>
                <a:lnTo>
                  <a:pt x="244881" y="80645"/>
                </a:lnTo>
                <a:lnTo>
                  <a:pt x="245719" y="83820"/>
                </a:lnTo>
                <a:lnTo>
                  <a:pt x="245833" y="84074"/>
                </a:lnTo>
                <a:lnTo>
                  <a:pt x="248234" y="87807"/>
                </a:lnTo>
                <a:lnTo>
                  <a:pt x="250875" y="90932"/>
                </a:lnTo>
                <a:lnTo>
                  <a:pt x="250748" y="92329"/>
                </a:lnTo>
                <a:lnTo>
                  <a:pt x="250698" y="92583"/>
                </a:lnTo>
                <a:lnTo>
                  <a:pt x="249110" y="94742"/>
                </a:lnTo>
                <a:lnTo>
                  <a:pt x="247650" y="94615"/>
                </a:lnTo>
                <a:lnTo>
                  <a:pt x="248361" y="93472"/>
                </a:lnTo>
                <a:lnTo>
                  <a:pt x="248462" y="93091"/>
                </a:lnTo>
                <a:lnTo>
                  <a:pt x="248145" y="92329"/>
                </a:lnTo>
                <a:lnTo>
                  <a:pt x="248043" y="90805"/>
                </a:lnTo>
                <a:lnTo>
                  <a:pt x="242697" y="94361"/>
                </a:lnTo>
                <a:lnTo>
                  <a:pt x="248805" y="98552"/>
                </a:lnTo>
                <a:lnTo>
                  <a:pt x="247853" y="102489"/>
                </a:lnTo>
                <a:lnTo>
                  <a:pt x="249275" y="101473"/>
                </a:lnTo>
                <a:lnTo>
                  <a:pt x="252209" y="102362"/>
                </a:lnTo>
                <a:lnTo>
                  <a:pt x="251853" y="101473"/>
                </a:lnTo>
                <a:lnTo>
                  <a:pt x="250939" y="99187"/>
                </a:lnTo>
                <a:lnTo>
                  <a:pt x="253276" y="102108"/>
                </a:lnTo>
                <a:lnTo>
                  <a:pt x="256349" y="101092"/>
                </a:lnTo>
                <a:lnTo>
                  <a:pt x="259473" y="99695"/>
                </a:lnTo>
                <a:lnTo>
                  <a:pt x="261988" y="101727"/>
                </a:lnTo>
                <a:lnTo>
                  <a:pt x="262064" y="100812"/>
                </a:lnTo>
                <a:lnTo>
                  <a:pt x="261429" y="99695"/>
                </a:lnTo>
                <a:lnTo>
                  <a:pt x="261137" y="99187"/>
                </a:lnTo>
                <a:lnTo>
                  <a:pt x="260565" y="98171"/>
                </a:lnTo>
                <a:lnTo>
                  <a:pt x="262699" y="96266"/>
                </a:lnTo>
                <a:lnTo>
                  <a:pt x="265747" y="95631"/>
                </a:lnTo>
                <a:lnTo>
                  <a:pt x="265353" y="99441"/>
                </a:lnTo>
                <a:lnTo>
                  <a:pt x="266547" y="101092"/>
                </a:lnTo>
                <a:lnTo>
                  <a:pt x="267538" y="98806"/>
                </a:lnTo>
                <a:lnTo>
                  <a:pt x="272211" y="97409"/>
                </a:lnTo>
                <a:lnTo>
                  <a:pt x="271729" y="98552"/>
                </a:lnTo>
                <a:lnTo>
                  <a:pt x="272999" y="97409"/>
                </a:lnTo>
                <a:lnTo>
                  <a:pt x="273837" y="96647"/>
                </a:lnTo>
                <a:lnTo>
                  <a:pt x="273189" y="95631"/>
                </a:lnTo>
                <a:lnTo>
                  <a:pt x="272630" y="94742"/>
                </a:lnTo>
                <a:lnTo>
                  <a:pt x="270154" y="90805"/>
                </a:lnTo>
                <a:lnTo>
                  <a:pt x="270027" y="90297"/>
                </a:lnTo>
                <a:lnTo>
                  <a:pt x="272884" y="87122"/>
                </a:lnTo>
                <a:lnTo>
                  <a:pt x="273659" y="85217"/>
                </a:lnTo>
                <a:lnTo>
                  <a:pt x="275056" y="81788"/>
                </a:lnTo>
                <a:lnTo>
                  <a:pt x="277444" y="86487"/>
                </a:lnTo>
                <a:lnTo>
                  <a:pt x="279730" y="85090"/>
                </a:lnTo>
                <a:lnTo>
                  <a:pt x="281482" y="87807"/>
                </a:lnTo>
                <a:lnTo>
                  <a:pt x="283502" y="87249"/>
                </a:lnTo>
                <a:lnTo>
                  <a:pt x="285508" y="90043"/>
                </a:lnTo>
                <a:lnTo>
                  <a:pt x="285407" y="90297"/>
                </a:lnTo>
                <a:lnTo>
                  <a:pt x="282232" y="92456"/>
                </a:lnTo>
                <a:lnTo>
                  <a:pt x="280009" y="91821"/>
                </a:lnTo>
                <a:lnTo>
                  <a:pt x="282905" y="95377"/>
                </a:lnTo>
                <a:lnTo>
                  <a:pt x="286816" y="92456"/>
                </a:lnTo>
                <a:lnTo>
                  <a:pt x="286981" y="92329"/>
                </a:lnTo>
                <a:lnTo>
                  <a:pt x="288099" y="88011"/>
                </a:lnTo>
                <a:lnTo>
                  <a:pt x="289953" y="89027"/>
                </a:lnTo>
                <a:lnTo>
                  <a:pt x="290982" y="88138"/>
                </a:lnTo>
                <a:lnTo>
                  <a:pt x="292620" y="89916"/>
                </a:lnTo>
                <a:lnTo>
                  <a:pt x="292531" y="90297"/>
                </a:lnTo>
                <a:lnTo>
                  <a:pt x="290931" y="92329"/>
                </a:lnTo>
                <a:lnTo>
                  <a:pt x="290804" y="93306"/>
                </a:lnTo>
                <a:lnTo>
                  <a:pt x="290588" y="100203"/>
                </a:lnTo>
                <a:lnTo>
                  <a:pt x="287693" y="101346"/>
                </a:lnTo>
                <a:lnTo>
                  <a:pt x="284492" y="100812"/>
                </a:lnTo>
                <a:lnTo>
                  <a:pt x="285673" y="104521"/>
                </a:lnTo>
                <a:lnTo>
                  <a:pt x="290487" y="101346"/>
                </a:lnTo>
                <a:lnTo>
                  <a:pt x="294703" y="98552"/>
                </a:lnTo>
                <a:lnTo>
                  <a:pt x="294690" y="96266"/>
                </a:lnTo>
                <a:lnTo>
                  <a:pt x="292138" y="92964"/>
                </a:lnTo>
                <a:lnTo>
                  <a:pt x="292049" y="92583"/>
                </a:lnTo>
                <a:lnTo>
                  <a:pt x="294551" y="89789"/>
                </a:lnTo>
                <a:lnTo>
                  <a:pt x="295300" y="95250"/>
                </a:lnTo>
                <a:lnTo>
                  <a:pt x="297802" y="97790"/>
                </a:lnTo>
                <a:lnTo>
                  <a:pt x="301129" y="98933"/>
                </a:lnTo>
                <a:lnTo>
                  <a:pt x="300139" y="92964"/>
                </a:lnTo>
                <a:lnTo>
                  <a:pt x="306743" y="93853"/>
                </a:lnTo>
                <a:lnTo>
                  <a:pt x="306476" y="92964"/>
                </a:lnTo>
                <a:lnTo>
                  <a:pt x="306171" y="91948"/>
                </a:lnTo>
                <a:lnTo>
                  <a:pt x="305282" y="89027"/>
                </a:lnTo>
                <a:lnTo>
                  <a:pt x="303580" y="91948"/>
                </a:lnTo>
                <a:lnTo>
                  <a:pt x="303326" y="89789"/>
                </a:lnTo>
                <a:lnTo>
                  <a:pt x="303123" y="88138"/>
                </a:lnTo>
                <a:lnTo>
                  <a:pt x="303110" y="88011"/>
                </a:lnTo>
                <a:lnTo>
                  <a:pt x="303022" y="87249"/>
                </a:lnTo>
                <a:lnTo>
                  <a:pt x="302933" y="86868"/>
                </a:lnTo>
                <a:lnTo>
                  <a:pt x="302818" y="86474"/>
                </a:lnTo>
                <a:lnTo>
                  <a:pt x="306082" y="86233"/>
                </a:lnTo>
                <a:lnTo>
                  <a:pt x="305511" y="85090"/>
                </a:lnTo>
                <a:lnTo>
                  <a:pt x="305358" y="84772"/>
                </a:lnTo>
                <a:lnTo>
                  <a:pt x="305206" y="84467"/>
                </a:lnTo>
                <a:lnTo>
                  <a:pt x="303885" y="81788"/>
                </a:lnTo>
                <a:lnTo>
                  <a:pt x="303504" y="81026"/>
                </a:lnTo>
                <a:lnTo>
                  <a:pt x="305282" y="80772"/>
                </a:lnTo>
                <a:lnTo>
                  <a:pt x="311188" y="82296"/>
                </a:lnTo>
                <a:lnTo>
                  <a:pt x="305244" y="84455"/>
                </a:lnTo>
                <a:lnTo>
                  <a:pt x="305358" y="84772"/>
                </a:lnTo>
                <a:lnTo>
                  <a:pt x="310667" y="86995"/>
                </a:lnTo>
                <a:lnTo>
                  <a:pt x="306755" y="93853"/>
                </a:lnTo>
                <a:lnTo>
                  <a:pt x="305879" y="95377"/>
                </a:lnTo>
                <a:lnTo>
                  <a:pt x="302514" y="97663"/>
                </a:lnTo>
                <a:lnTo>
                  <a:pt x="302628" y="100330"/>
                </a:lnTo>
                <a:lnTo>
                  <a:pt x="305384" y="97790"/>
                </a:lnTo>
                <a:lnTo>
                  <a:pt x="305460" y="97663"/>
                </a:lnTo>
                <a:lnTo>
                  <a:pt x="305244" y="97282"/>
                </a:lnTo>
                <a:lnTo>
                  <a:pt x="308610" y="94996"/>
                </a:lnTo>
                <a:lnTo>
                  <a:pt x="307111" y="93599"/>
                </a:lnTo>
                <a:lnTo>
                  <a:pt x="311937" y="91313"/>
                </a:lnTo>
                <a:lnTo>
                  <a:pt x="317728" y="85471"/>
                </a:lnTo>
                <a:lnTo>
                  <a:pt x="323507" y="84328"/>
                </a:lnTo>
                <a:lnTo>
                  <a:pt x="322237" y="93091"/>
                </a:lnTo>
                <a:lnTo>
                  <a:pt x="313563" y="90551"/>
                </a:lnTo>
                <a:lnTo>
                  <a:pt x="314871" y="101092"/>
                </a:lnTo>
                <a:lnTo>
                  <a:pt x="317766" y="99822"/>
                </a:lnTo>
                <a:lnTo>
                  <a:pt x="317919" y="95504"/>
                </a:lnTo>
                <a:lnTo>
                  <a:pt x="320179" y="96266"/>
                </a:lnTo>
                <a:lnTo>
                  <a:pt x="321843" y="101600"/>
                </a:lnTo>
                <a:lnTo>
                  <a:pt x="326758" y="97282"/>
                </a:lnTo>
                <a:lnTo>
                  <a:pt x="330593" y="97282"/>
                </a:lnTo>
                <a:lnTo>
                  <a:pt x="329615" y="95504"/>
                </a:lnTo>
                <a:lnTo>
                  <a:pt x="329260" y="94869"/>
                </a:lnTo>
                <a:lnTo>
                  <a:pt x="329145" y="94361"/>
                </a:lnTo>
                <a:lnTo>
                  <a:pt x="330111" y="93091"/>
                </a:lnTo>
                <a:lnTo>
                  <a:pt x="330593" y="92456"/>
                </a:lnTo>
                <a:lnTo>
                  <a:pt x="333209" y="94234"/>
                </a:lnTo>
                <a:lnTo>
                  <a:pt x="334873" y="94742"/>
                </a:lnTo>
                <a:lnTo>
                  <a:pt x="334365" y="95885"/>
                </a:lnTo>
                <a:lnTo>
                  <a:pt x="336143" y="94361"/>
                </a:lnTo>
                <a:lnTo>
                  <a:pt x="336384" y="94615"/>
                </a:lnTo>
                <a:lnTo>
                  <a:pt x="336423" y="95123"/>
                </a:lnTo>
                <a:lnTo>
                  <a:pt x="337007" y="94361"/>
                </a:lnTo>
                <a:lnTo>
                  <a:pt x="338366" y="92583"/>
                </a:lnTo>
                <a:lnTo>
                  <a:pt x="342950" y="95377"/>
                </a:lnTo>
                <a:lnTo>
                  <a:pt x="346519" y="93980"/>
                </a:lnTo>
                <a:lnTo>
                  <a:pt x="346532" y="93599"/>
                </a:lnTo>
                <a:lnTo>
                  <a:pt x="346722" y="89662"/>
                </a:lnTo>
                <a:lnTo>
                  <a:pt x="343039" y="93599"/>
                </a:lnTo>
                <a:lnTo>
                  <a:pt x="341376" y="93091"/>
                </a:lnTo>
                <a:lnTo>
                  <a:pt x="341172" y="92583"/>
                </a:lnTo>
                <a:lnTo>
                  <a:pt x="341122" y="92456"/>
                </a:lnTo>
                <a:lnTo>
                  <a:pt x="340969" y="92075"/>
                </a:lnTo>
                <a:lnTo>
                  <a:pt x="337807" y="90043"/>
                </a:lnTo>
                <a:lnTo>
                  <a:pt x="339509" y="87249"/>
                </a:lnTo>
                <a:lnTo>
                  <a:pt x="343865" y="87376"/>
                </a:lnTo>
                <a:lnTo>
                  <a:pt x="343954" y="87249"/>
                </a:lnTo>
                <a:lnTo>
                  <a:pt x="345884" y="84328"/>
                </a:lnTo>
                <a:lnTo>
                  <a:pt x="347154" y="82423"/>
                </a:lnTo>
                <a:lnTo>
                  <a:pt x="352107" y="82804"/>
                </a:lnTo>
                <a:lnTo>
                  <a:pt x="351688" y="82423"/>
                </a:lnTo>
                <a:lnTo>
                  <a:pt x="350558" y="81407"/>
                </a:lnTo>
                <a:lnTo>
                  <a:pt x="350939" y="80772"/>
                </a:lnTo>
                <a:lnTo>
                  <a:pt x="352298" y="78486"/>
                </a:lnTo>
                <a:lnTo>
                  <a:pt x="354368" y="80137"/>
                </a:lnTo>
                <a:lnTo>
                  <a:pt x="356704" y="80010"/>
                </a:lnTo>
                <a:lnTo>
                  <a:pt x="360857" y="83185"/>
                </a:lnTo>
                <a:lnTo>
                  <a:pt x="359422" y="83693"/>
                </a:lnTo>
                <a:lnTo>
                  <a:pt x="362521" y="83693"/>
                </a:lnTo>
                <a:lnTo>
                  <a:pt x="362648" y="86360"/>
                </a:lnTo>
                <a:lnTo>
                  <a:pt x="361454" y="84709"/>
                </a:lnTo>
                <a:lnTo>
                  <a:pt x="360946" y="86233"/>
                </a:lnTo>
                <a:lnTo>
                  <a:pt x="361048" y="86868"/>
                </a:lnTo>
                <a:lnTo>
                  <a:pt x="362559" y="88519"/>
                </a:lnTo>
                <a:lnTo>
                  <a:pt x="363423" y="86360"/>
                </a:lnTo>
                <a:lnTo>
                  <a:pt x="364705" y="83185"/>
                </a:lnTo>
                <a:lnTo>
                  <a:pt x="367512" y="85471"/>
                </a:lnTo>
                <a:lnTo>
                  <a:pt x="363067" y="89433"/>
                </a:lnTo>
                <a:lnTo>
                  <a:pt x="363181" y="89928"/>
                </a:lnTo>
                <a:lnTo>
                  <a:pt x="364934" y="93218"/>
                </a:lnTo>
                <a:lnTo>
                  <a:pt x="366725" y="88265"/>
                </a:lnTo>
                <a:lnTo>
                  <a:pt x="368033" y="89027"/>
                </a:lnTo>
                <a:lnTo>
                  <a:pt x="367398" y="91059"/>
                </a:lnTo>
                <a:lnTo>
                  <a:pt x="367944" y="91313"/>
                </a:lnTo>
                <a:lnTo>
                  <a:pt x="369811" y="92329"/>
                </a:lnTo>
                <a:lnTo>
                  <a:pt x="368490" y="88265"/>
                </a:lnTo>
                <a:lnTo>
                  <a:pt x="367753" y="85979"/>
                </a:lnTo>
                <a:lnTo>
                  <a:pt x="370725" y="87376"/>
                </a:lnTo>
                <a:lnTo>
                  <a:pt x="371119" y="88392"/>
                </a:lnTo>
                <a:lnTo>
                  <a:pt x="371970" y="89408"/>
                </a:lnTo>
                <a:lnTo>
                  <a:pt x="371843" y="90043"/>
                </a:lnTo>
                <a:lnTo>
                  <a:pt x="371614" y="90551"/>
                </a:lnTo>
                <a:lnTo>
                  <a:pt x="371640" y="90678"/>
                </a:lnTo>
                <a:lnTo>
                  <a:pt x="375043" y="91059"/>
                </a:lnTo>
                <a:lnTo>
                  <a:pt x="373341" y="89154"/>
                </a:lnTo>
                <a:lnTo>
                  <a:pt x="376707" y="86868"/>
                </a:lnTo>
                <a:lnTo>
                  <a:pt x="373773" y="86741"/>
                </a:lnTo>
                <a:lnTo>
                  <a:pt x="373799" y="85979"/>
                </a:lnTo>
                <a:lnTo>
                  <a:pt x="373888" y="83185"/>
                </a:lnTo>
                <a:lnTo>
                  <a:pt x="373976" y="80010"/>
                </a:lnTo>
                <a:lnTo>
                  <a:pt x="374015" y="78994"/>
                </a:lnTo>
                <a:lnTo>
                  <a:pt x="376072" y="78486"/>
                </a:lnTo>
                <a:lnTo>
                  <a:pt x="377101" y="78232"/>
                </a:lnTo>
                <a:lnTo>
                  <a:pt x="381342" y="79248"/>
                </a:lnTo>
                <a:lnTo>
                  <a:pt x="382092" y="78232"/>
                </a:lnTo>
                <a:lnTo>
                  <a:pt x="384429" y="75057"/>
                </a:lnTo>
                <a:lnTo>
                  <a:pt x="386689" y="80645"/>
                </a:lnTo>
                <a:lnTo>
                  <a:pt x="386295" y="89154"/>
                </a:lnTo>
                <a:lnTo>
                  <a:pt x="388429" y="89928"/>
                </a:lnTo>
                <a:lnTo>
                  <a:pt x="388353" y="89687"/>
                </a:lnTo>
                <a:lnTo>
                  <a:pt x="388239" y="88620"/>
                </a:lnTo>
                <a:lnTo>
                  <a:pt x="389623" y="85598"/>
                </a:lnTo>
                <a:lnTo>
                  <a:pt x="389534" y="87630"/>
                </a:lnTo>
                <a:lnTo>
                  <a:pt x="394766" y="86360"/>
                </a:lnTo>
                <a:lnTo>
                  <a:pt x="392747" y="90932"/>
                </a:lnTo>
                <a:lnTo>
                  <a:pt x="395325" y="91440"/>
                </a:lnTo>
                <a:lnTo>
                  <a:pt x="396036" y="85979"/>
                </a:lnTo>
                <a:lnTo>
                  <a:pt x="397891" y="86995"/>
                </a:lnTo>
                <a:lnTo>
                  <a:pt x="397192" y="91059"/>
                </a:lnTo>
                <a:lnTo>
                  <a:pt x="397103" y="94615"/>
                </a:lnTo>
                <a:lnTo>
                  <a:pt x="397421" y="92837"/>
                </a:lnTo>
                <a:lnTo>
                  <a:pt x="399757" y="95123"/>
                </a:lnTo>
                <a:lnTo>
                  <a:pt x="400227" y="95250"/>
                </a:lnTo>
                <a:lnTo>
                  <a:pt x="399986" y="94615"/>
                </a:lnTo>
                <a:lnTo>
                  <a:pt x="399897" y="94107"/>
                </a:lnTo>
                <a:lnTo>
                  <a:pt x="400456" y="92837"/>
                </a:lnTo>
                <a:lnTo>
                  <a:pt x="400735" y="92202"/>
                </a:lnTo>
                <a:lnTo>
                  <a:pt x="401345" y="90805"/>
                </a:lnTo>
                <a:lnTo>
                  <a:pt x="399008" y="92202"/>
                </a:lnTo>
                <a:lnTo>
                  <a:pt x="399757" y="88138"/>
                </a:lnTo>
                <a:lnTo>
                  <a:pt x="404317" y="92329"/>
                </a:lnTo>
                <a:lnTo>
                  <a:pt x="404355" y="88900"/>
                </a:lnTo>
                <a:lnTo>
                  <a:pt x="404355" y="93599"/>
                </a:lnTo>
                <a:lnTo>
                  <a:pt x="409143" y="90043"/>
                </a:lnTo>
                <a:lnTo>
                  <a:pt x="411403" y="92075"/>
                </a:lnTo>
                <a:lnTo>
                  <a:pt x="410806" y="87884"/>
                </a:lnTo>
                <a:lnTo>
                  <a:pt x="409181" y="88773"/>
                </a:lnTo>
                <a:lnTo>
                  <a:pt x="407428" y="90043"/>
                </a:lnTo>
                <a:lnTo>
                  <a:pt x="407060" y="88900"/>
                </a:lnTo>
                <a:lnTo>
                  <a:pt x="406819" y="88138"/>
                </a:lnTo>
                <a:lnTo>
                  <a:pt x="406654" y="87630"/>
                </a:lnTo>
                <a:lnTo>
                  <a:pt x="406565" y="86868"/>
                </a:lnTo>
                <a:lnTo>
                  <a:pt x="407365" y="85979"/>
                </a:lnTo>
                <a:lnTo>
                  <a:pt x="409778" y="83312"/>
                </a:lnTo>
                <a:lnTo>
                  <a:pt x="417029" y="86995"/>
                </a:lnTo>
                <a:lnTo>
                  <a:pt x="421195" y="83312"/>
                </a:lnTo>
                <a:lnTo>
                  <a:pt x="422338" y="82296"/>
                </a:lnTo>
                <a:lnTo>
                  <a:pt x="426618" y="84709"/>
                </a:lnTo>
                <a:lnTo>
                  <a:pt x="422135" y="86614"/>
                </a:lnTo>
                <a:lnTo>
                  <a:pt x="422833" y="90678"/>
                </a:lnTo>
                <a:lnTo>
                  <a:pt x="422757" y="90843"/>
                </a:lnTo>
                <a:lnTo>
                  <a:pt x="418731" y="92456"/>
                </a:lnTo>
                <a:lnTo>
                  <a:pt x="417855" y="89027"/>
                </a:lnTo>
                <a:lnTo>
                  <a:pt x="414299" y="90932"/>
                </a:lnTo>
                <a:lnTo>
                  <a:pt x="418020" y="93091"/>
                </a:lnTo>
                <a:lnTo>
                  <a:pt x="422541" y="92456"/>
                </a:lnTo>
                <a:lnTo>
                  <a:pt x="424357" y="92202"/>
                </a:lnTo>
                <a:lnTo>
                  <a:pt x="427329" y="88900"/>
                </a:lnTo>
                <a:lnTo>
                  <a:pt x="431533" y="88519"/>
                </a:lnTo>
                <a:lnTo>
                  <a:pt x="431444" y="100203"/>
                </a:lnTo>
                <a:lnTo>
                  <a:pt x="436549" y="97701"/>
                </a:lnTo>
                <a:lnTo>
                  <a:pt x="436511" y="96774"/>
                </a:lnTo>
                <a:lnTo>
                  <a:pt x="436257" y="94996"/>
                </a:lnTo>
                <a:lnTo>
                  <a:pt x="436143" y="93091"/>
                </a:lnTo>
                <a:lnTo>
                  <a:pt x="434911" y="91948"/>
                </a:lnTo>
                <a:lnTo>
                  <a:pt x="434886" y="91719"/>
                </a:lnTo>
                <a:lnTo>
                  <a:pt x="436156" y="90551"/>
                </a:lnTo>
                <a:lnTo>
                  <a:pt x="437667" y="91948"/>
                </a:lnTo>
                <a:lnTo>
                  <a:pt x="439127" y="91948"/>
                </a:lnTo>
                <a:lnTo>
                  <a:pt x="439737" y="90551"/>
                </a:lnTo>
                <a:lnTo>
                  <a:pt x="440118" y="89662"/>
                </a:lnTo>
                <a:lnTo>
                  <a:pt x="437032" y="89154"/>
                </a:lnTo>
                <a:lnTo>
                  <a:pt x="437692" y="88519"/>
                </a:lnTo>
                <a:lnTo>
                  <a:pt x="439127" y="87122"/>
                </a:lnTo>
                <a:lnTo>
                  <a:pt x="439889" y="87884"/>
                </a:lnTo>
                <a:lnTo>
                  <a:pt x="441553" y="88392"/>
                </a:lnTo>
                <a:lnTo>
                  <a:pt x="441109" y="90932"/>
                </a:lnTo>
                <a:lnTo>
                  <a:pt x="440753" y="91186"/>
                </a:lnTo>
                <a:lnTo>
                  <a:pt x="445744" y="88138"/>
                </a:lnTo>
                <a:lnTo>
                  <a:pt x="445503" y="89687"/>
                </a:lnTo>
                <a:lnTo>
                  <a:pt x="446633" y="88138"/>
                </a:lnTo>
                <a:lnTo>
                  <a:pt x="447370" y="87122"/>
                </a:lnTo>
                <a:lnTo>
                  <a:pt x="448208" y="85979"/>
                </a:lnTo>
                <a:lnTo>
                  <a:pt x="450138" y="84836"/>
                </a:lnTo>
                <a:lnTo>
                  <a:pt x="449707" y="87376"/>
                </a:lnTo>
                <a:lnTo>
                  <a:pt x="451853" y="85471"/>
                </a:lnTo>
                <a:lnTo>
                  <a:pt x="453148" y="86360"/>
                </a:lnTo>
                <a:lnTo>
                  <a:pt x="453301" y="87223"/>
                </a:lnTo>
                <a:lnTo>
                  <a:pt x="453783" y="85471"/>
                </a:lnTo>
                <a:lnTo>
                  <a:pt x="453961" y="84836"/>
                </a:lnTo>
                <a:lnTo>
                  <a:pt x="454660" y="82296"/>
                </a:lnTo>
                <a:lnTo>
                  <a:pt x="454939" y="81280"/>
                </a:lnTo>
                <a:lnTo>
                  <a:pt x="456209" y="80772"/>
                </a:lnTo>
                <a:lnTo>
                  <a:pt x="461746" y="82677"/>
                </a:lnTo>
                <a:lnTo>
                  <a:pt x="465239" y="83058"/>
                </a:lnTo>
                <a:lnTo>
                  <a:pt x="467766" y="82169"/>
                </a:lnTo>
                <a:lnTo>
                  <a:pt x="465683" y="80772"/>
                </a:lnTo>
                <a:lnTo>
                  <a:pt x="465112" y="80391"/>
                </a:lnTo>
                <a:lnTo>
                  <a:pt x="465264" y="80264"/>
                </a:lnTo>
                <a:lnTo>
                  <a:pt x="467283" y="78486"/>
                </a:lnTo>
                <a:lnTo>
                  <a:pt x="467575" y="78232"/>
                </a:lnTo>
                <a:lnTo>
                  <a:pt x="468439" y="76708"/>
                </a:lnTo>
                <a:lnTo>
                  <a:pt x="472287" y="81534"/>
                </a:lnTo>
                <a:lnTo>
                  <a:pt x="467969" y="82677"/>
                </a:lnTo>
                <a:lnTo>
                  <a:pt x="472998" y="85725"/>
                </a:lnTo>
                <a:lnTo>
                  <a:pt x="471906" y="88620"/>
                </a:lnTo>
                <a:lnTo>
                  <a:pt x="470954" y="91719"/>
                </a:lnTo>
                <a:lnTo>
                  <a:pt x="473189" y="89535"/>
                </a:lnTo>
                <a:lnTo>
                  <a:pt x="475729" y="90043"/>
                </a:lnTo>
                <a:lnTo>
                  <a:pt x="475602" y="92456"/>
                </a:lnTo>
                <a:lnTo>
                  <a:pt x="475449" y="93306"/>
                </a:lnTo>
                <a:lnTo>
                  <a:pt x="477202" y="90170"/>
                </a:lnTo>
                <a:lnTo>
                  <a:pt x="479691" y="92710"/>
                </a:lnTo>
                <a:lnTo>
                  <a:pt x="479056" y="91186"/>
                </a:lnTo>
                <a:lnTo>
                  <a:pt x="478764" y="90170"/>
                </a:lnTo>
                <a:lnTo>
                  <a:pt x="478574" y="89535"/>
                </a:lnTo>
                <a:lnTo>
                  <a:pt x="477799" y="86868"/>
                </a:lnTo>
                <a:lnTo>
                  <a:pt x="480441" y="85217"/>
                </a:lnTo>
                <a:lnTo>
                  <a:pt x="483616" y="90551"/>
                </a:lnTo>
                <a:lnTo>
                  <a:pt x="487502" y="91948"/>
                </a:lnTo>
                <a:lnTo>
                  <a:pt x="485241" y="85217"/>
                </a:lnTo>
                <a:lnTo>
                  <a:pt x="485203" y="85090"/>
                </a:lnTo>
                <a:lnTo>
                  <a:pt x="488569" y="82677"/>
                </a:lnTo>
                <a:lnTo>
                  <a:pt x="486791" y="79375"/>
                </a:lnTo>
                <a:lnTo>
                  <a:pt x="486689" y="78105"/>
                </a:lnTo>
                <a:lnTo>
                  <a:pt x="486816" y="76835"/>
                </a:lnTo>
                <a:lnTo>
                  <a:pt x="486638" y="76708"/>
                </a:lnTo>
                <a:lnTo>
                  <a:pt x="485952" y="76200"/>
                </a:lnTo>
                <a:lnTo>
                  <a:pt x="485813" y="75057"/>
                </a:lnTo>
                <a:lnTo>
                  <a:pt x="485355" y="71247"/>
                </a:lnTo>
                <a:lnTo>
                  <a:pt x="488759" y="73660"/>
                </a:lnTo>
                <a:lnTo>
                  <a:pt x="489978" y="71247"/>
                </a:lnTo>
                <a:lnTo>
                  <a:pt x="490118" y="70993"/>
                </a:lnTo>
                <a:lnTo>
                  <a:pt x="494385" y="73406"/>
                </a:lnTo>
                <a:lnTo>
                  <a:pt x="493483" y="73533"/>
                </a:lnTo>
                <a:lnTo>
                  <a:pt x="496570" y="77597"/>
                </a:lnTo>
                <a:lnTo>
                  <a:pt x="496366" y="85344"/>
                </a:lnTo>
                <a:lnTo>
                  <a:pt x="490740" y="86995"/>
                </a:lnTo>
                <a:lnTo>
                  <a:pt x="490982" y="97028"/>
                </a:lnTo>
                <a:lnTo>
                  <a:pt x="495338" y="95885"/>
                </a:lnTo>
                <a:lnTo>
                  <a:pt x="501637" y="93726"/>
                </a:lnTo>
                <a:lnTo>
                  <a:pt x="504291" y="96774"/>
                </a:lnTo>
                <a:lnTo>
                  <a:pt x="508215" y="94615"/>
                </a:lnTo>
                <a:lnTo>
                  <a:pt x="508203" y="93726"/>
                </a:lnTo>
                <a:lnTo>
                  <a:pt x="508152" y="89662"/>
                </a:lnTo>
                <a:lnTo>
                  <a:pt x="508025" y="87122"/>
                </a:lnTo>
                <a:lnTo>
                  <a:pt x="507784" y="84074"/>
                </a:lnTo>
                <a:lnTo>
                  <a:pt x="509397" y="83312"/>
                </a:lnTo>
                <a:lnTo>
                  <a:pt x="510159" y="83947"/>
                </a:lnTo>
                <a:lnTo>
                  <a:pt x="511009" y="85090"/>
                </a:lnTo>
                <a:lnTo>
                  <a:pt x="510908" y="85471"/>
                </a:lnTo>
                <a:lnTo>
                  <a:pt x="509206" y="87630"/>
                </a:lnTo>
                <a:lnTo>
                  <a:pt x="514032" y="85344"/>
                </a:lnTo>
                <a:lnTo>
                  <a:pt x="516293" y="83312"/>
                </a:lnTo>
                <a:lnTo>
                  <a:pt x="516851" y="82804"/>
                </a:lnTo>
                <a:lnTo>
                  <a:pt x="521804" y="83185"/>
                </a:lnTo>
                <a:lnTo>
                  <a:pt x="522655" y="82804"/>
                </a:lnTo>
                <a:lnTo>
                  <a:pt x="524637" y="81915"/>
                </a:lnTo>
                <a:lnTo>
                  <a:pt x="523798" y="77597"/>
                </a:lnTo>
                <a:lnTo>
                  <a:pt x="523227" y="73660"/>
                </a:lnTo>
                <a:lnTo>
                  <a:pt x="526313" y="72898"/>
                </a:lnTo>
                <a:lnTo>
                  <a:pt x="526072" y="72263"/>
                </a:lnTo>
                <a:lnTo>
                  <a:pt x="525970" y="71628"/>
                </a:lnTo>
                <a:lnTo>
                  <a:pt x="526072" y="70993"/>
                </a:lnTo>
                <a:lnTo>
                  <a:pt x="526186" y="70358"/>
                </a:lnTo>
                <a:lnTo>
                  <a:pt x="526796" y="66929"/>
                </a:lnTo>
                <a:lnTo>
                  <a:pt x="529412" y="68707"/>
                </a:lnTo>
                <a:lnTo>
                  <a:pt x="531431" y="69088"/>
                </a:lnTo>
                <a:lnTo>
                  <a:pt x="531342" y="71247"/>
                </a:lnTo>
                <a:lnTo>
                  <a:pt x="530085" y="71628"/>
                </a:lnTo>
                <a:lnTo>
                  <a:pt x="530161" y="72898"/>
                </a:lnTo>
                <a:lnTo>
                  <a:pt x="531863" y="74803"/>
                </a:lnTo>
                <a:lnTo>
                  <a:pt x="534593" y="74422"/>
                </a:lnTo>
                <a:lnTo>
                  <a:pt x="536143" y="72390"/>
                </a:lnTo>
                <a:lnTo>
                  <a:pt x="536067" y="74549"/>
                </a:lnTo>
                <a:lnTo>
                  <a:pt x="534593" y="79248"/>
                </a:lnTo>
                <a:lnTo>
                  <a:pt x="533920" y="78740"/>
                </a:lnTo>
                <a:lnTo>
                  <a:pt x="534530" y="80238"/>
                </a:lnTo>
                <a:lnTo>
                  <a:pt x="536613" y="79502"/>
                </a:lnTo>
                <a:lnTo>
                  <a:pt x="541172" y="83693"/>
                </a:lnTo>
                <a:lnTo>
                  <a:pt x="545515" y="84074"/>
                </a:lnTo>
                <a:lnTo>
                  <a:pt x="549287" y="85217"/>
                </a:lnTo>
                <a:lnTo>
                  <a:pt x="552107" y="91694"/>
                </a:lnTo>
                <a:lnTo>
                  <a:pt x="555231" y="88900"/>
                </a:lnTo>
                <a:lnTo>
                  <a:pt x="558266" y="85090"/>
                </a:lnTo>
                <a:lnTo>
                  <a:pt x="559079" y="84074"/>
                </a:lnTo>
                <a:lnTo>
                  <a:pt x="563791" y="83947"/>
                </a:lnTo>
                <a:lnTo>
                  <a:pt x="563981" y="79756"/>
                </a:lnTo>
                <a:lnTo>
                  <a:pt x="567042" y="82423"/>
                </a:lnTo>
                <a:lnTo>
                  <a:pt x="566915" y="79756"/>
                </a:lnTo>
                <a:lnTo>
                  <a:pt x="566915" y="79629"/>
                </a:lnTo>
                <a:lnTo>
                  <a:pt x="566801" y="77216"/>
                </a:lnTo>
                <a:lnTo>
                  <a:pt x="563587" y="75819"/>
                </a:lnTo>
                <a:lnTo>
                  <a:pt x="560412" y="77851"/>
                </a:lnTo>
                <a:lnTo>
                  <a:pt x="557415" y="79629"/>
                </a:lnTo>
                <a:lnTo>
                  <a:pt x="554761" y="76962"/>
                </a:lnTo>
                <a:lnTo>
                  <a:pt x="552792" y="78740"/>
                </a:lnTo>
                <a:lnTo>
                  <a:pt x="552919" y="80772"/>
                </a:lnTo>
                <a:lnTo>
                  <a:pt x="553046" y="81661"/>
                </a:lnTo>
                <a:lnTo>
                  <a:pt x="552932" y="83058"/>
                </a:lnTo>
                <a:lnTo>
                  <a:pt x="552145" y="84709"/>
                </a:lnTo>
                <a:lnTo>
                  <a:pt x="550367" y="85090"/>
                </a:lnTo>
                <a:lnTo>
                  <a:pt x="548703" y="84455"/>
                </a:lnTo>
                <a:lnTo>
                  <a:pt x="548576" y="81788"/>
                </a:lnTo>
                <a:lnTo>
                  <a:pt x="552627" y="79502"/>
                </a:lnTo>
                <a:lnTo>
                  <a:pt x="552716" y="79248"/>
                </a:lnTo>
                <a:lnTo>
                  <a:pt x="552602" y="78613"/>
                </a:lnTo>
                <a:lnTo>
                  <a:pt x="550468" y="72390"/>
                </a:lnTo>
                <a:lnTo>
                  <a:pt x="550164" y="71501"/>
                </a:lnTo>
                <a:lnTo>
                  <a:pt x="555434" y="71501"/>
                </a:lnTo>
                <a:lnTo>
                  <a:pt x="555066" y="68961"/>
                </a:lnTo>
                <a:lnTo>
                  <a:pt x="554913" y="67945"/>
                </a:lnTo>
                <a:lnTo>
                  <a:pt x="550595" y="68961"/>
                </a:lnTo>
                <a:lnTo>
                  <a:pt x="548741" y="67945"/>
                </a:lnTo>
                <a:lnTo>
                  <a:pt x="549071" y="66929"/>
                </a:lnTo>
                <a:lnTo>
                  <a:pt x="549249" y="66421"/>
                </a:lnTo>
                <a:lnTo>
                  <a:pt x="549300" y="65659"/>
                </a:lnTo>
                <a:lnTo>
                  <a:pt x="548982" y="63881"/>
                </a:lnTo>
                <a:lnTo>
                  <a:pt x="548957" y="63754"/>
                </a:lnTo>
                <a:lnTo>
                  <a:pt x="548843" y="63500"/>
                </a:lnTo>
                <a:lnTo>
                  <a:pt x="547839" y="62103"/>
                </a:lnTo>
                <a:lnTo>
                  <a:pt x="547801" y="61849"/>
                </a:lnTo>
                <a:lnTo>
                  <a:pt x="547916" y="61595"/>
                </a:lnTo>
                <a:lnTo>
                  <a:pt x="549249" y="58547"/>
                </a:lnTo>
                <a:lnTo>
                  <a:pt x="552373" y="55791"/>
                </a:lnTo>
                <a:lnTo>
                  <a:pt x="552500" y="55626"/>
                </a:lnTo>
                <a:lnTo>
                  <a:pt x="554126" y="52832"/>
                </a:lnTo>
                <a:lnTo>
                  <a:pt x="553618" y="54356"/>
                </a:lnTo>
                <a:lnTo>
                  <a:pt x="553681" y="54991"/>
                </a:lnTo>
                <a:lnTo>
                  <a:pt x="554443" y="56007"/>
                </a:lnTo>
                <a:lnTo>
                  <a:pt x="553961" y="57150"/>
                </a:lnTo>
                <a:lnTo>
                  <a:pt x="558152" y="52832"/>
                </a:lnTo>
                <a:lnTo>
                  <a:pt x="559752" y="51181"/>
                </a:lnTo>
                <a:lnTo>
                  <a:pt x="561225" y="53848"/>
                </a:lnTo>
                <a:lnTo>
                  <a:pt x="561340" y="54483"/>
                </a:lnTo>
                <a:lnTo>
                  <a:pt x="561581" y="56781"/>
                </a:lnTo>
                <a:lnTo>
                  <a:pt x="561505" y="57391"/>
                </a:lnTo>
                <a:lnTo>
                  <a:pt x="560616" y="59436"/>
                </a:lnTo>
                <a:lnTo>
                  <a:pt x="563587" y="60833"/>
                </a:lnTo>
                <a:lnTo>
                  <a:pt x="567512" y="56781"/>
                </a:lnTo>
                <a:lnTo>
                  <a:pt x="567423" y="56451"/>
                </a:lnTo>
                <a:lnTo>
                  <a:pt x="567563" y="56730"/>
                </a:lnTo>
                <a:lnTo>
                  <a:pt x="568528" y="55753"/>
                </a:lnTo>
                <a:lnTo>
                  <a:pt x="569252" y="50927"/>
                </a:lnTo>
                <a:lnTo>
                  <a:pt x="569912" y="48641"/>
                </a:lnTo>
                <a:lnTo>
                  <a:pt x="570649" y="46101"/>
                </a:lnTo>
                <a:lnTo>
                  <a:pt x="570687" y="45974"/>
                </a:lnTo>
                <a:lnTo>
                  <a:pt x="572897" y="48006"/>
                </a:lnTo>
                <a:lnTo>
                  <a:pt x="575449" y="52070"/>
                </a:lnTo>
                <a:lnTo>
                  <a:pt x="577888" y="53467"/>
                </a:lnTo>
                <a:lnTo>
                  <a:pt x="574090" y="63119"/>
                </a:lnTo>
                <a:lnTo>
                  <a:pt x="577100" y="61087"/>
                </a:lnTo>
                <a:lnTo>
                  <a:pt x="575233" y="64770"/>
                </a:lnTo>
                <a:lnTo>
                  <a:pt x="574954" y="71247"/>
                </a:lnTo>
                <a:lnTo>
                  <a:pt x="572185" y="75057"/>
                </a:lnTo>
                <a:lnTo>
                  <a:pt x="576224" y="75565"/>
                </a:lnTo>
                <a:lnTo>
                  <a:pt x="581850" y="78740"/>
                </a:lnTo>
                <a:lnTo>
                  <a:pt x="584504" y="77089"/>
                </a:lnTo>
                <a:lnTo>
                  <a:pt x="585279" y="80010"/>
                </a:lnTo>
                <a:lnTo>
                  <a:pt x="585406" y="80645"/>
                </a:lnTo>
                <a:lnTo>
                  <a:pt x="585660" y="83185"/>
                </a:lnTo>
                <a:lnTo>
                  <a:pt x="585533" y="84467"/>
                </a:lnTo>
                <a:lnTo>
                  <a:pt x="585101" y="86868"/>
                </a:lnTo>
                <a:lnTo>
                  <a:pt x="589419" y="80899"/>
                </a:lnTo>
                <a:lnTo>
                  <a:pt x="591235" y="90297"/>
                </a:lnTo>
                <a:lnTo>
                  <a:pt x="594728" y="90551"/>
                </a:lnTo>
                <a:lnTo>
                  <a:pt x="598601" y="87122"/>
                </a:lnTo>
                <a:lnTo>
                  <a:pt x="591235" y="85471"/>
                </a:lnTo>
                <a:lnTo>
                  <a:pt x="594093" y="80899"/>
                </a:lnTo>
                <a:lnTo>
                  <a:pt x="594169" y="80772"/>
                </a:lnTo>
                <a:lnTo>
                  <a:pt x="595160" y="83312"/>
                </a:lnTo>
                <a:lnTo>
                  <a:pt x="596734" y="81915"/>
                </a:lnTo>
                <a:lnTo>
                  <a:pt x="595515" y="80772"/>
                </a:lnTo>
                <a:lnTo>
                  <a:pt x="593344" y="78740"/>
                </a:lnTo>
                <a:lnTo>
                  <a:pt x="590918" y="77089"/>
                </a:lnTo>
                <a:lnTo>
                  <a:pt x="590727" y="76962"/>
                </a:lnTo>
                <a:lnTo>
                  <a:pt x="592747" y="77343"/>
                </a:lnTo>
                <a:lnTo>
                  <a:pt x="592747" y="76962"/>
                </a:lnTo>
                <a:lnTo>
                  <a:pt x="592747" y="72390"/>
                </a:lnTo>
                <a:lnTo>
                  <a:pt x="593382" y="70612"/>
                </a:lnTo>
                <a:lnTo>
                  <a:pt x="590054" y="69342"/>
                </a:lnTo>
                <a:lnTo>
                  <a:pt x="590524" y="63500"/>
                </a:lnTo>
                <a:lnTo>
                  <a:pt x="594207" y="69088"/>
                </a:lnTo>
                <a:lnTo>
                  <a:pt x="595909" y="66167"/>
                </a:lnTo>
                <a:lnTo>
                  <a:pt x="594690" y="71374"/>
                </a:lnTo>
                <a:lnTo>
                  <a:pt x="595236" y="71628"/>
                </a:lnTo>
                <a:lnTo>
                  <a:pt x="593979" y="76835"/>
                </a:lnTo>
                <a:lnTo>
                  <a:pt x="597027" y="74803"/>
                </a:lnTo>
                <a:lnTo>
                  <a:pt x="601383" y="75057"/>
                </a:lnTo>
                <a:lnTo>
                  <a:pt x="605028" y="80518"/>
                </a:lnTo>
                <a:lnTo>
                  <a:pt x="604913" y="80670"/>
                </a:lnTo>
                <a:lnTo>
                  <a:pt x="604570" y="80708"/>
                </a:lnTo>
                <a:lnTo>
                  <a:pt x="604812" y="83820"/>
                </a:lnTo>
                <a:lnTo>
                  <a:pt x="604659" y="86741"/>
                </a:lnTo>
                <a:lnTo>
                  <a:pt x="610489" y="88138"/>
                </a:lnTo>
                <a:lnTo>
                  <a:pt x="610412" y="90297"/>
                </a:lnTo>
                <a:lnTo>
                  <a:pt x="608228" y="90805"/>
                </a:lnTo>
                <a:lnTo>
                  <a:pt x="606920" y="89916"/>
                </a:lnTo>
                <a:lnTo>
                  <a:pt x="609422" y="92583"/>
                </a:lnTo>
                <a:lnTo>
                  <a:pt x="611365" y="91440"/>
                </a:lnTo>
                <a:lnTo>
                  <a:pt x="611657" y="90805"/>
                </a:lnTo>
                <a:lnTo>
                  <a:pt x="614730" y="84328"/>
                </a:lnTo>
                <a:lnTo>
                  <a:pt x="617537" y="86614"/>
                </a:lnTo>
                <a:lnTo>
                  <a:pt x="620255" y="89369"/>
                </a:lnTo>
                <a:lnTo>
                  <a:pt x="620356" y="87503"/>
                </a:lnTo>
                <a:lnTo>
                  <a:pt x="624230" y="88900"/>
                </a:lnTo>
                <a:lnTo>
                  <a:pt x="624370" y="87503"/>
                </a:lnTo>
                <a:lnTo>
                  <a:pt x="624687" y="84328"/>
                </a:lnTo>
                <a:lnTo>
                  <a:pt x="624992" y="81280"/>
                </a:lnTo>
                <a:lnTo>
                  <a:pt x="627367" y="81280"/>
                </a:lnTo>
                <a:lnTo>
                  <a:pt x="625741" y="77216"/>
                </a:lnTo>
                <a:lnTo>
                  <a:pt x="629386" y="81534"/>
                </a:lnTo>
                <a:lnTo>
                  <a:pt x="628421" y="77216"/>
                </a:lnTo>
                <a:lnTo>
                  <a:pt x="627875" y="74803"/>
                </a:lnTo>
                <a:lnTo>
                  <a:pt x="626935" y="70612"/>
                </a:lnTo>
                <a:lnTo>
                  <a:pt x="630047" y="73787"/>
                </a:lnTo>
                <a:lnTo>
                  <a:pt x="629970" y="75057"/>
                </a:lnTo>
                <a:lnTo>
                  <a:pt x="629500" y="77597"/>
                </a:lnTo>
                <a:lnTo>
                  <a:pt x="629615" y="84709"/>
                </a:lnTo>
                <a:lnTo>
                  <a:pt x="629818" y="87249"/>
                </a:lnTo>
                <a:lnTo>
                  <a:pt x="630580" y="83185"/>
                </a:lnTo>
                <a:lnTo>
                  <a:pt x="632548" y="86995"/>
                </a:lnTo>
                <a:lnTo>
                  <a:pt x="633984" y="86995"/>
                </a:lnTo>
                <a:lnTo>
                  <a:pt x="633336" y="83185"/>
                </a:lnTo>
                <a:lnTo>
                  <a:pt x="633272" y="82804"/>
                </a:lnTo>
                <a:lnTo>
                  <a:pt x="637311" y="83312"/>
                </a:lnTo>
                <a:lnTo>
                  <a:pt x="637044" y="82804"/>
                </a:lnTo>
                <a:lnTo>
                  <a:pt x="635127" y="79121"/>
                </a:lnTo>
                <a:lnTo>
                  <a:pt x="638657" y="75946"/>
                </a:lnTo>
                <a:lnTo>
                  <a:pt x="639965" y="81661"/>
                </a:lnTo>
                <a:lnTo>
                  <a:pt x="642556" y="76708"/>
                </a:lnTo>
                <a:lnTo>
                  <a:pt x="642645" y="76403"/>
                </a:lnTo>
                <a:lnTo>
                  <a:pt x="642150" y="75946"/>
                </a:lnTo>
                <a:lnTo>
                  <a:pt x="641184" y="75057"/>
                </a:lnTo>
                <a:lnTo>
                  <a:pt x="641616" y="74803"/>
                </a:lnTo>
                <a:lnTo>
                  <a:pt x="645820" y="72263"/>
                </a:lnTo>
                <a:lnTo>
                  <a:pt x="644601" y="69215"/>
                </a:lnTo>
                <a:lnTo>
                  <a:pt x="647890" y="69088"/>
                </a:lnTo>
                <a:lnTo>
                  <a:pt x="649859" y="74041"/>
                </a:lnTo>
                <a:lnTo>
                  <a:pt x="649744" y="74803"/>
                </a:lnTo>
                <a:lnTo>
                  <a:pt x="648792" y="78486"/>
                </a:lnTo>
                <a:lnTo>
                  <a:pt x="647687" y="78105"/>
                </a:lnTo>
                <a:lnTo>
                  <a:pt x="645947" y="76327"/>
                </a:lnTo>
                <a:lnTo>
                  <a:pt x="645947" y="79756"/>
                </a:lnTo>
                <a:lnTo>
                  <a:pt x="651929" y="79121"/>
                </a:lnTo>
                <a:lnTo>
                  <a:pt x="653313" y="81407"/>
                </a:lnTo>
                <a:lnTo>
                  <a:pt x="655167" y="82423"/>
                </a:lnTo>
                <a:lnTo>
                  <a:pt x="655167" y="87249"/>
                </a:lnTo>
                <a:lnTo>
                  <a:pt x="657313" y="81915"/>
                </a:lnTo>
                <a:lnTo>
                  <a:pt x="660641" y="91313"/>
                </a:lnTo>
                <a:lnTo>
                  <a:pt x="661289" y="88900"/>
                </a:lnTo>
                <a:lnTo>
                  <a:pt x="662381" y="84836"/>
                </a:lnTo>
                <a:close/>
              </a:path>
              <a:path extrusionOk="0" h="104775" w="685165">
                <a:moveTo>
                  <a:pt x="662965" y="26797"/>
                </a:moveTo>
                <a:lnTo>
                  <a:pt x="661390" y="20574"/>
                </a:lnTo>
                <a:lnTo>
                  <a:pt x="661593" y="29108"/>
                </a:lnTo>
                <a:lnTo>
                  <a:pt x="662889" y="27559"/>
                </a:lnTo>
                <a:lnTo>
                  <a:pt x="662965" y="26797"/>
                </a:lnTo>
                <a:close/>
              </a:path>
              <a:path extrusionOk="0" h="104775" w="685165">
                <a:moveTo>
                  <a:pt x="664756" y="67056"/>
                </a:moveTo>
                <a:lnTo>
                  <a:pt x="661822" y="62103"/>
                </a:lnTo>
                <a:lnTo>
                  <a:pt x="659333" y="59563"/>
                </a:lnTo>
                <a:lnTo>
                  <a:pt x="659231" y="67183"/>
                </a:lnTo>
                <a:lnTo>
                  <a:pt x="657186" y="69596"/>
                </a:lnTo>
                <a:lnTo>
                  <a:pt x="657364" y="69672"/>
                </a:lnTo>
                <a:lnTo>
                  <a:pt x="664756" y="67056"/>
                </a:lnTo>
                <a:close/>
              </a:path>
              <a:path extrusionOk="0" h="104775" w="685165">
                <a:moveTo>
                  <a:pt x="669556" y="42037"/>
                </a:moveTo>
                <a:lnTo>
                  <a:pt x="668693" y="44577"/>
                </a:lnTo>
                <a:lnTo>
                  <a:pt x="669112" y="44577"/>
                </a:lnTo>
                <a:lnTo>
                  <a:pt x="669556" y="42037"/>
                </a:lnTo>
                <a:close/>
              </a:path>
              <a:path extrusionOk="0" h="104775" w="685165">
                <a:moveTo>
                  <a:pt x="670039" y="23241"/>
                </a:moveTo>
                <a:lnTo>
                  <a:pt x="669315" y="22479"/>
                </a:lnTo>
                <a:lnTo>
                  <a:pt x="669429" y="23520"/>
                </a:lnTo>
                <a:lnTo>
                  <a:pt x="670013" y="23368"/>
                </a:lnTo>
                <a:lnTo>
                  <a:pt x="670039" y="23241"/>
                </a:lnTo>
                <a:close/>
              </a:path>
              <a:path extrusionOk="0" h="104775" w="685165">
                <a:moveTo>
                  <a:pt x="671893" y="22860"/>
                </a:moveTo>
                <a:lnTo>
                  <a:pt x="670140" y="23329"/>
                </a:lnTo>
                <a:lnTo>
                  <a:pt x="671017" y="24257"/>
                </a:lnTo>
                <a:lnTo>
                  <a:pt x="671893" y="22860"/>
                </a:lnTo>
                <a:close/>
              </a:path>
              <a:path extrusionOk="0" h="104775" w="685165">
                <a:moveTo>
                  <a:pt x="678141" y="42037"/>
                </a:moveTo>
                <a:lnTo>
                  <a:pt x="676402" y="42113"/>
                </a:lnTo>
                <a:lnTo>
                  <a:pt x="676567" y="42468"/>
                </a:lnTo>
                <a:lnTo>
                  <a:pt x="677037" y="42506"/>
                </a:lnTo>
                <a:lnTo>
                  <a:pt x="678141" y="42037"/>
                </a:lnTo>
                <a:close/>
              </a:path>
              <a:path extrusionOk="0" h="104775" w="685165">
                <a:moveTo>
                  <a:pt x="679615" y="46901"/>
                </a:moveTo>
                <a:lnTo>
                  <a:pt x="679577" y="46697"/>
                </a:lnTo>
                <a:lnTo>
                  <a:pt x="679450" y="46824"/>
                </a:lnTo>
                <a:lnTo>
                  <a:pt x="679577" y="46863"/>
                </a:lnTo>
                <a:close/>
              </a:path>
              <a:path extrusionOk="0" h="104775" w="685165">
                <a:moveTo>
                  <a:pt x="681393" y="32258"/>
                </a:moveTo>
                <a:lnTo>
                  <a:pt x="681329" y="32131"/>
                </a:lnTo>
                <a:lnTo>
                  <a:pt x="680974" y="31597"/>
                </a:lnTo>
                <a:lnTo>
                  <a:pt x="680847" y="32004"/>
                </a:lnTo>
                <a:lnTo>
                  <a:pt x="681393" y="32258"/>
                </a:lnTo>
                <a:close/>
              </a:path>
              <a:path extrusionOk="0" h="104775" w="685165">
                <a:moveTo>
                  <a:pt x="683221" y="31877"/>
                </a:moveTo>
                <a:lnTo>
                  <a:pt x="681418" y="32245"/>
                </a:lnTo>
                <a:lnTo>
                  <a:pt x="682548" y="33909"/>
                </a:lnTo>
                <a:lnTo>
                  <a:pt x="683221" y="31877"/>
                </a:lnTo>
                <a:close/>
              </a:path>
              <a:path extrusionOk="0" h="104775" w="685165">
                <a:moveTo>
                  <a:pt x="684847" y="22860"/>
                </a:moveTo>
                <a:lnTo>
                  <a:pt x="680961" y="21590"/>
                </a:lnTo>
                <a:lnTo>
                  <a:pt x="682066" y="21971"/>
                </a:lnTo>
                <a:lnTo>
                  <a:pt x="678903" y="24765"/>
                </a:lnTo>
                <a:lnTo>
                  <a:pt x="680796" y="27178"/>
                </a:lnTo>
                <a:lnTo>
                  <a:pt x="679221" y="27940"/>
                </a:lnTo>
                <a:lnTo>
                  <a:pt x="676998" y="26327"/>
                </a:lnTo>
                <a:lnTo>
                  <a:pt x="676998" y="32004"/>
                </a:lnTo>
                <a:lnTo>
                  <a:pt x="670229" y="40132"/>
                </a:lnTo>
                <a:lnTo>
                  <a:pt x="671576" y="42418"/>
                </a:lnTo>
                <a:lnTo>
                  <a:pt x="672693" y="42329"/>
                </a:lnTo>
                <a:lnTo>
                  <a:pt x="667131" y="49149"/>
                </a:lnTo>
                <a:lnTo>
                  <a:pt x="668693" y="44577"/>
                </a:lnTo>
                <a:lnTo>
                  <a:pt x="666737" y="44577"/>
                </a:lnTo>
                <a:lnTo>
                  <a:pt x="665594" y="42926"/>
                </a:lnTo>
                <a:lnTo>
                  <a:pt x="665822" y="39878"/>
                </a:lnTo>
                <a:lnTo>
                  <a:pt x="667283" y="39243"/>
                </a:lnTo>
                <a:lnTo>
                  <a:pt x="669036" y="38481"/>
                </a:lnTo>
                <a:lnTo>
                  <a:pt x="669645" y="37084"/>
                </a:lnTo>
                <a:lnTo>
                  <a:pt x="670204" y="35814"/>
                </a:lnTo>
                <a:lnTo>
                  <a:pt x="670547" y="35052"/>
                </a:lnTo>
                <a:lnTo>
                  <a:pt x="676998" y="32004"/>
                </a:lnTo>
                <a:lnTo>
                  <a:pt x="676998" y="26327"/>
                </a:lnTo>
                <a:lnTo>
                  <a:pt x="675919" y="25527"/>
                </a:lnTo>
                <a:lnTo>
                  <a:pt x="675055" y="24892"/>
                </a:lnTo>
                <a:lnTo>
                  <a:pt x="676922" y="21082"/>
                </a:lnTo>
                <a:lnTo>
                  <a:pt x="674941" y="22098"/>
                </a:lnTo>
                <a:lnTo>
                  <a:pt x="671220" y="24892"/>
                </a:lnTo>
                <a:lnTo>
                  <a:pt x="669632" y="25527"/>
                </a:lnTo>
                <a:lnTo>
                  <a:pt x="669429" y="23520"/>
                </a:lnTo>
                <a:lnTo>
                  <a:pt x="666267" y="24384"/>
                </a:lnTo>
                <a:lnTo>
                  <a:pt x="667689" y="27940"/>
                </a:lnTo>
                <a:lnTo>
                  <a:pt x="663765" y="25273"/>
                </a:lnTo>
                <a:lnTo>
                  <a:pt x="660831" y="33401"/>
                </a:lnTo>
                <a:lnTo>
                  <a:pt x="657428" y="35814"/>
                </a:lnTo>
                <a:lnTo>
                  <a:pt x="657618" y="34417"/>
                </a:lnTo>
                <a:lnTo>
                  <a:pt x="658139" y="30353"/>
                </a:lnTo>
                <a:lnTo>
                  <a:pt x="659053" y="30226"/>
                </a:lnTo>
                <a:lnTo>
                  <a:pt x="659968" y="30099"/>
                </a:lnTo>
                <a:lnTo>
                  <a:pt x="658304" y="29591"/>
                </a:lnTo>
                <a:lnTo>
                  <a:pt x="657872" y="28575"/>
                </a:lnTo>
                <a:lnTo>
                  <a:pt x="657885" y="26797"/>
                </a:lnTo>
                <a:lnTo>
                  <a:pt x="658101" y="25527"/>
                </a:lnTo>
                <a:lnTo>
                  <a:pt x="655218" y="30226"/>
                </a:lnTo>
                <a:lnTo>
                  <a:pt x="654456" y="29591"/>
                </a:lnTo>
                <a:lnTo>
                  <a:pt x="654900" y="28511"/>
                </a:lnTo>
                <a:lnTo>
                  <a:pt x="650430" y="33782"/>
                </a:lnTo>
                <a:lnTo>
                  <a:pt x="652132" y="34531"/>
                </a:lnTo>
                <a:lnTo>
                  <a:pt x="655218" y="35052"/>
                </a:lnTo>
                <a:lnTo>
                  <a:pt x="656602" y="38430"/>
                </a:lnTo>
                <a:lnTo>
                  <a:pt x="657720" y="37084"/>
                </a:lnTo>
                <a:lnTo>
                  <a:pt x="658152" y="38481"/>
                </a:lnTo>
                <a:lnTo>
                  <a:pt x="658901" y="40640"/>
                </a:lnTo>
                <a:lnTo>
                  <a:pt x="661238" y="39243"/>
                </a:lnTo>
                <a:lnTo>
                  <a:pt x="662863" y="46863"/>
                </a:lnTo>
                <a:lnTo>
                  <a:pt x="665861" y="55372"/>
                </a:lnTo>
                <a:lnTo>
                  <a:pt x="665759" y="56007"/>
                </a:lnTo>
                <a:lnTo>
                  <a:pt x="663054" y="61595"/>
                </a:lnTo>
                <a:lnTo>
                  <a:pt x="666267" y="63627"/>
                </a:lnTo>
                <a:lnTo>
                  <a:pt x="667537" y="59690"/>
                </a:lnTo>
                <a:lnTo>
                  <a:pt x="670458" y="59817"/>
                </a:lnTo>
                <a:lnTo>
                  <a:pt x="672007" y="66040"/>
                </a:lnTo>
                <a:lnTo>
                  <a:pt x="669277" y="66421"/>
                </a:lnTo>
                <a:lnTo>
                  <a:pt x="669353" y="72517"/>
                </a:lnTo>
                <a:lnTo>
                  <a:pt x="671537" y="71882"/>
                </a:lnTo>
                <a:lnTo>
                  <a:pt x="674344" y="69342"/>
                </a:lnTo>
                <a:lnTo>
                  <a:pt x="672922" y="65913"/>
                </a:lnTo>
                <a:lnTo>
                  <a:pt x="676846" y="68453"/>
                </a:lnTo>
                <a:lnTo>
                  <a:pt x="676922" y="69850"/>
                </a:lnTo>
                <a:lnTo>
                  <a:pt x="675449" y="69723"/>
                </a:lnTo>
                <a:lnTo>
                  <a:pt x="674903" y="69596"/>
                </a:lnTo>
                <a:lnTo>
                  <a:pt x="676402" y="70993"/>
                </a:lnTo>
                <a:lnTo>
                  <a:pt x="677697" y="69850"/>
                </a:lnTo>
                <a:lnTo>
                  <a:pt x="679577" y="68199"/>
                </a:lnTo>
                <a:lnTo>
                  <a:pt x="680008" y="67183"/>
                </a:lnTo>
                <a:lnTo>
                  <a:pt x="680567" y="65913"/>
                </a:lnTo>
                <a:lnTo>
                  <a:pt x="680212" y="66167"/>
                </a:lnTo>
                <a:lnTo>
                  <a:pt x="679132" y="67183"/>
                </a:lnTo>
                <a:lnTo>
                  <a:pt x="678776" y="66167"/>
                </a:lnTo>
                <a:lnTo>
                  <a:pt x="679056" y="65913"/>
                </a:lnTo>
                <a:lnTo>
                  <a:pt x="682155" y="63119"/>
                </a:lnTo>
                <a:lnTo>
                  <a:pt x="683691" y="61722"/>
                </a:lnTo>
                <a:lnTo>
                  <a:pt x="683971" y="60071"/>
                </a:lnTo>
                <a:lnTo>
                  <a:pt x="681355" y="63119"/>
                </a:lnTo>
                <a:lnTo>
                  <a:pt x="681405" y="59944"/>
                </a:lnTo>
                <a:lnTo>
                  <a:pt x="681469" y="56134"/>
                </a:lnTo>
                <a:lnTo>
                  <a:pt x="678700" y="59944"/>
                </a:lnTo>
                <a:lnTo>
                  <a:pt x="678751" y="59690"/>
                </a:lnTo>
                <a:lnTo>
                  <a:pt x="679577" y="55118"/>
                </a:lnTo>
                <a:lnTo>
                  <a:pt x="680885" y="56007"/>
                </a:lnTo>
                <a:lnTo>
                  <a:pt x="680427" y="55118"/>
                </a:lnTo>
                <a:lnTo>
                  <a:pt x="679259" y="52832"/>
                </a:lnTo>
                <a:lnTo>
                  <a:pt x="678942" y="52197"/>
                </a:lnTo>
                <a:lnTo>
                  <a:pt x="676757" y="52832"/>
                </a:lnTo>
                <a:lnTo>
                  <a:pt x="676135" y="49149"/>
                </a:lnTo>
                <a:lnTo>
                  <a:pt x="676046" y="48641"/>
                </a:lnTo>
                <a:lnTo>
                  <a:pt x="677710" y="51816"/>
                </a:lnTo>
                <a:lnTo>
                  <a:pt x="678675" y="48641"/>
                </a:lnTo>
                <a:lnTo>
                  <a:pt x="678827" y="48133"/>
                </a:lnTo>
                <a:lnTo>
                  <a:pt x="679056" y="47371"/>
                </a:lnTo>
                <a:lnTo>
                  <a:pt x="679450" y="46736"/>
                </a:lnTo>
                <a:lnTo>
                  <a:pt x="677913" y="45466"/>
                </a:lnTo>
                <a:lnTo>
                  <a:pt x="674624" y="46482"/>
                </a:lnTo>
                <a:lnTo>
                  <a:pt x="673468" y="48133"/>
                </a:lnTo>
                <a:lnTo>
                  <a:pt x="673544" y="42252"/>
                </a:lnTo>
                <a:lnTo>
                  <a:pt x="676402" y="42037"/>
                </a:lnTo>
                <a:lnTo>
                  <a:pt x="676071" y="41275"/>
                </a:lnTo>
                <a:lnTo>
                  <a:pt x="675970" y="41021"/>
                </a:lnTo>
                <a:lnTo>
                  <a:pt x="678370" y="37592"/>
                </a:lnTo>
                <a:lnTo>
                  <a:pt x="678548" y="37338"/>
                </a:lnTo>
                <a:lnTo>
                  <a:pt x="675411" y="37592"/>
                </a:lnTo>
                <a:lnTo>
                  <a:pt x="677037" y="33401"/>
                </a:lnTo>
                <a:lnTo>
                  <a:pt x="678548" y="32004"/>
                </a:lnTo>
                <a:lnTo>
                  <a:pt x="680212" y="30480"/>
                </a:lnTo>
                <a:lnTo>
                  <a:pt x="680974" y="31597"/>
                </a:lnTo>
                <a:lnTo>
                  <a:pt x="681342" y="30480"/>
                </a:lnTo>
                <a:lnTo>
                  <a:pt x="681532" y="29972"/>
                </a:lnTo>
                <a:lnTo>
                  <a:pt x="682485" y="27940"/>
                </a:lnTo>
                <a:lnTo>
                  <a:pt x="684847" y="2286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Arial"/>
              <a:ea typeface="Arial"/>
              <a:cs typeface="Arial"/>
              <a:sym typeface="Arial"/>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3830" name="Shape 3830"/>
        <p:cNvGrpSpPr/>
        <p:nvPr/>
      </p:nvGrpSpPr>
      <p:grpSpPr>
        <a:xfrm>
          <a:off x="0" y="0"/>
          <a:ext cx="0" cy="0"/>
          <a:chOff x="0" y="0"/>
          <a:chExt cx="0" cy="0"/>
        </a:xfrm>
      </p:grpSpPr>
      <p:sp>
        <p:nvSpPr>
          <p:cNvPr id="3831" name="Google Shape;3831;p244"/>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03585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832" name="Google Shape;3832;p244"/>
          <p:cNvGrpSpPr/>
          <p:nvPr/>
        </p:nvGrpSpPr>
        <p:grpSpPr>
          <a:xfrm>
            <a:off x="125760" y="478156"/>
            <a:ext cx="11822426" cy="6379054"/>
            <a:chOff x="187498" y="716077"/>
            <a:chExt cx="17738259" cy="9571075"/>
          </a:xfrm>
        </p:grpSpPr>
        <p:sp>
          <p:nvSpPr>
            <p:cNvPr id="3833" name="Google Shape;3833;p244"/>
            <p:cNvSpPr/>
            <p:nvPr/>
          </p:nvSpPr>
          <p:spPr>
            <a:xfrm>
              <a:off x="7495882" y="839164"/>
              <a:ext cx="10429875" cy="1858010"/>
            </a:xfrm>
            <a:custGeom>
              <a:rect b="b" l="l" r="r" t="t"/>
              <a:pathLst>
                <a:path extrusionOk="0" h="1858010" w="10429875">
                  <a:moveTo>
                    <a:pt x="10429786" y="0"/>
                  </a:moveTo>
                  <a:lnTo>
                    <a:pt x="10261727" y="0"/>
                  </a:lnTo>
                  <a:lnTo>
                    <a:pt x="10261727" y="27000"/>
                  </a:lnTo>
                  <a:lnTo>
                    <a:pt x="22110" y="27000"/>
                  </a:lnTo>
                  <a:lnTo>
                    <a:pt x="22110" y="1690370"/>
                  </a:lnTo>
                  <a:lnTo>
                    <a:pt x="0" y="1690370"/>
                  </a:lnTo>
                  <a:lnTo>
                    <a:pt x="0" y="1814423"/>
                  </a:lnTo>
                  <a:lnTo>
                    <a:pt x="0" y="1857552"/>
                  </a:lnTo>
                  <a:lnTo>
                    <a:pt x="10429786" y="1857552"/>
                  </a:lnTo>
                  <a:lnTo>
                    <a:pt x="10429786" y="1814423"/>
                  </a:lnTo>
                  <a:lnTo>
                    <a:pt x="10407675" y="1814423"/>
                  </a:lnTo>
                  <a:lnTo>
                    <a:pt x="10407675" y="1813979"/>
                  </a:lnTo>
                  <a:lnTo>
                    <a:pt x="10429786" y="1813979"/>
                  </a:lnTo>
                  <a:lnTo>
                    <a:pt x="10429786" y="44665"/>
                  </a:lnTo>
                  <a:lnTo>
                    <a:pt x="10407675" y="44665"/>
                  </a:lnTo>
                  <a:lnTo>
                    <a:pt x="10407675" y="44399"/>
                  </a:lnTo>
                  <a:lnTo>
                    <a:pt x="10429786" y="44399"/>
                  </a:lnTo>
                  <a:lnTo>
                    <a:pt x="10429786"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34" name="Google Shape;3834;p244"/>
            <p:cNvSpPr/>
            <p:nvPr/>
          </p:nvSpPr>
          <p:spPr>
            <a:xfrm>
              <a:off x="7372055" y="716077"/>
              <a:ext cx="10386060" cy="1813560"/>
            </a:xfrm>
            <a:custGeom>
              <a:rect b="b" l="l" r="r" t="t"/>
              <a:pathLst>
                <a:path extrusionOk="0" h="1813560" w="10386060">
                  <a:moveTo>
                    <a:pt x="10385565" y="1813456"/>
                  </a:moveTo>
                  <a:lnTo>
                    <a:pt x="0" y="1813456"/>
                  </a:lnTo>
                  <a:lnTo>
                    <a:pt x="0" y="0"/>
                  </a:lnTo>
                  <a:lnTo>
                    <a:pt x="10385565" y="0"/>
                  </a:lnTo>
                  <a:lnTo>
                    <a:pt x="10385565" y="1813456"/>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35" name="Google Shape;3835;p244"/>
            <p:cNvPicPr preferRelativeResize="0"/>
            <p:nvPr/>
          </p:nvPicPr>
          <p:blipFill rotWithShape="1">
            <a:blip r:embed="rId3">
              <a:alphaModFix/>
            </a:blip>
            <a:srcRect b="0" l="0" r="0" t="0"/>
            <a:stretch/>
          </p:blipFill>
          <p:spPr>
            <a:xfrm>
              <a:off x="187498" y="1371004"/>
              <a:ext cx="8060995" cy="8628554"/>
            </a:xfrm>
            <a:prstGeom prst="rect">
              <a:avLst/>
            </a:prstGeom>
            <a:noFill/>
            <a:ln>
              <a:noFill/>
            </a:ln>
          </p:spPr>
        </p:pic>
        <p:pic>
          <p:nvPicPr>
            <p:cNvPr id="3836" name="Google Shape;3836;p244"/>
            <p:cNvPicPr preferRelativeResize="0"/>
            <p:nvPr/>
          </p:nvPicPr>
          <p:blipFill rotWithShape="1">
            <a:blip r:embed="rId4">
              <a:alphaModFix/>
            </a:blip>
            <a:srcRect b="0" l="0" r="0" t="0"/>
            <a:stretch/>
          </p:blipFill>
          <p:spPr>
            <a:xfrm>
              <a:off x="899788" y="2375256"/>
              <a:ext cx="6638375" cy="6629400"/>
            </a:xfrm>
            <a:prstGeom prst="rect">
              <a:avLst/>
            </a:prstGeom>
            <a:noFill/>
            <a:ln>
              <a:noFill/>
            </a:ln>
          </p:spPr>
        </p:pic>
        <p:sp>
          <p:nvSpPr>
            <p:cNvPr id="3837" name="Google Shape;3837;p244"/>
            <p:cNvSpPr/>
            <p:nvPr/>
          </p:nvSpPr>
          <p:spPr>
            <a:xfrm>
              <a:off x="14150419" y="9836924"/>
              <a:ext cx="202565" cy="450215"/>
            </a:xfrm>
            <a:custGeom>
              <a:rect b="b" l="l" r="r" t="t"/>
              <a:pathLst>
                <a:path extrusionOk="0" h="450215" w="202565">
                  <a:moveTo>
                    <a:pt x="182356" y="37380"/>
                  </a:moveTo>
                  <a:lnTo>
                    <a:pt x="130271" y="37380"/>
                  </a:lnTo>
                  <a:lnTo>
                    <a:pt x="136758" y="37339"/>
                  </a:lnTo>
                  <a:lnTo>
                    <a:pt x="141945" y="32718"/>
                  </a:lnTo>
                  <a:lnTo>
                    <a:pt x="145611" y="25635"/>
                  </a:lnTo>
                  <a:lnTo>
                    <a:pt x="147536" y="18208"/>
                  </a:lnTo>
                  <a:lnTo>
                    <a:pt x="151109" y="6689"/>
                  </a:lnTo>
                  <a:lnTo>
                    <a:pt x="156888" y="1103"/>
                  </a:lnTo>
                  <a:lnTo>
                    <a:pt x="163943" y="0"/>
                  </a:lnTo>
                  <a:lnTo>
                    <a:pt x="171341" y="1924"/>
                  </a:lnTo>
                  <a:lnTo>
                    <a:pt x="179479" y="5749"/>
                  </a:lnTo>
                  <a:lnTo>
                    <a:pt x="186415" y="11445"/>
                  </a:lnTo>
                  <a:lnTo>
                    <a:pt x="188888" y="20391"/>
                  </a:lnTo>
                  <a:lnTo>
                    <a:pt x="183537" y="34229"/>
                  </a:lnTo>
                  <a:lnTo>
                    <a:pt x="182356" y="37380"/>
                  </a:lnTo>
                  <a:close/>
                </a:path>
                <a:path extrusionOk="0" h="450215" w="202565">
                  <a:moveTo>
                    <a:pt x="32175" y="423721"/>
                  </a:moveTo>
                  <a:lnTo>
                    <a:pt x="27466" y="418730"/>
                  </a:lnTo>
                  <a:lnTo>
                    <a:pt x="23019" y="416104"/>
                  </a:lnTo>
                  <a:lnTo>
                    <a:pt x="32437" y="410851"/>
                  </a:lnTo>
                  <a:lnTo>
                    <a:pt x="37145" y="407962"/>
                  </a:lnTo>
                  <a:lnTo>
                    <a:pt x="42116" y="404811"/>
                  </a:lnTo>
                  <a:lnTo>
                    <a:pt x="42377" y="400608"/>
                  </a:lnTo>
                  <a:lnTo>
                    <a:pt x="37407" y="398770"/>
                  </a:lnTo>
                  <a:lnTo>
                    <a:pt x="24683" y="389684"/>
                  </a:lnTo>
                  <a:lnTo>
                    <a:pt x="16447" y="375920"/>
                  </a:lnTo>
                  <a:lnTo>
                    <a:pt x="9339" y="361172"/>
                  </a:lnTo>
                  <a:lnTo>
                    <a:pt x="0" y="349131"/>
                  </a:lnTo>
                  <a:lnTo>
                    <a:pt x="8227" y="342463"/>
                  </a:lnTo>
                  <a:lnTo>
                    <a:pt x="18147" y="340300"/>
                  </a:lnTo>
                  <a:lnTo>
                    <a:pt x="25860" y="339270"/>
                  </a:lnTo>
                  <a:lnTo>
                    <a:pt x="27466" y="335999"/>
                  </a:lnTo>
                  <a:lnTo>
                    <a:pt x="19766" y="307434"/>
                  </a:lnTo>
                  <a:lnTo>
                    <a:pt x="26486" y="286722"/>
                  </a:lnTo>
                  <a:lnTo>
                    <a:pt x="39974" y="269704"/>
                  </a:lnTo>
                  <a:lnTo>
                    <a:pt x="52579" y="252218"/>
                  </a:lnTo>
                  <a:lnTo>
                    <a:pt x="58322" y="245045"/>
                  </a:lnTo>
                  <a:lnTo>
                    <a:pt x="65168" y="238561"/>
                  </a:lnTo>
                  <a:lnTo>
                    <a:pt x="69905" y="231683"/>
                  </a:lnTo>
                  <a:lnTo>
                    <a:pt x="69321" y="223328"/>
                  </a:lnTo>
                  <a:lnTo>
                    <a:pt x="66472" y="213565"/>
                  </a:lnTo>
                  <a:lnTo>
                    <a:pt x="67719" y="206880"/>
                  </a:lnTo>
                  <a:lnTo>
                    <a:pt x="71271" y="201722"/>
                  </a:lnTo>
                  <a:lnTo>
                    <a:pt x="75337" y="196539"/>
                  </a:lnTo>
                  <a:lnTo>
                    <a:pt x="81624" y="188680"/>
                  </a:lnTo>
                  <a:lnTo>
                    <a:pt x="88744" y="180748"/>
                  </a:lnTo>
                  <a:lnTo>
                    <a:pt x="93804" y="173160"/>
                  </a:lnTo>
                  <a:lnTo>
                    <a:pt x="93910" y="166335"/>
                  </a:lnTo>
                  <a:lnTo>
                    <a:pt x="91658" y="150171"/>
                  </a:lnTo>
                  <a:lnTo>
                    <a:pt x="101398" y="142009"/>
                  </a:lnTo>
                  <a:lnTo>
                    <a:pt x="111384" y="134979"/>
                  </a:lnTo>
                  <a:lnTo>
                    <a:pt x="109867" y="122212"/>
                  </a:lnTo>
                  <a:lnTo>
                    <a:pt x="105559" y="108116"/>
                  </a:lnTo>
                  <a:lnTo>
                    <a:pt x="107578" y="94537"/>
                  </a:lnTo>
                  <a:lnTo>
                    <a:pt x="110677" y="81401"/>
                  </a:lnTo>
                  <a:lnTo>
                    <a:pt x="109606" y="68634"/>
                  </a:lnTo>
                  <a:lnTo>
                    <a:pt x="107080" y="60045"/>
                  </a:lnTo>
                  <a:lnTo>
                    <a:pt x="106859" y="52712"/>
                  </a:lnTo>
                  <a:lnTo>
                    <a:pt x="108796" y="45920"/>
                  </a:lnTo>
                  <a:lnTo>
                    <a:pt x="112745" y="38956"/>
                  </a:lnTo>
                  <a:lnTo>
                    <a:pt x="119023" y="30289"/>
                  </a:lnTo>
                  <a:lnTo>
                    <a:pt x="122685" y="34229"/>
                  </a:lnTo>
                  <a:lnTo>
                    <a:pt x="130271" y="37380"/>
                  </a:lnTo>
                  <a:lnTo>
                    <a:pt x="182356" y="37380"/>
                  </a:lnTo>
                  <a:lnTo>
                    <a:pt x="181384" y="39974"/>
                  </a:lnTo>
                  <a:lnTo>
                    <a:pt x="181903" y="45982"/>
                  </a:lnTo>
                  <a:lnTo>
                    <a:pt x="184923" y="51103"/>
                  </a:lnTo>
                  <a:lnTo>
                    <a:pt x="190176" y="54452"/>
                  </a:lnTo>
                  <a:lnTo>
                    <a:pt x="197124" y="57915"/>
                  </a:lnTo>
                  <a:lnTo>
                    <a:pt x="201424" y="62856"/>
                  </a:lnTo>
                  <a:lnTo>
                    <a:pt x="202389" y="69373"/>
                  </a:lnTo>
                  <a:lnTo>
                    <a:pt x="202076" y="70210"/>
                  </a:lnTo>
                  <a:lnTo>
                    <a:pt x="174219" y="70210"/>
                  </a:lnTo>
                  <a:lnTo>
                    <a:pt x="172649" y="75463"/>
                  </a:lnTo>
                  <a:lnTo>
                    <a:pt x="170924" y="81401"/>
                  </a:lnTo>
                  <a:lnTo>
                    <a:pt x="170799" y="81897"/>
                  </a:lnTo>
                  <a:lnTo>
                    <a:pt x="169510" y="90958"/>
                  </a:lnTo>
                  <a:lnTo>
                    <a:pt x="175527" y="92534"/>
                  </a:lnTo>
                  <a:lnTo>
                    <a:pt x="187032" y="98587"/>
                  </a:lnTo>
                  <a:lnTo>
                    <a:pt x="192236" y="107866"/>
                  </a:lnTo>
                  <a:lnTo>
                    <a:pt x="192320" y="111969"/>
                  </a:lnTo>
                  <a:lnTo>
                    <a:pt x="164540" y="111969"/>
                  </a:lnTo>
                  <a:lnTo>
                    <a:pt x="159794" y="127625"/>
                  </a:lnTo>
                  <a:lnTo>
                    <a:pt x="161499" y="140892"/>
                  </a:lnTo>
                  <a:lnTo>
                    <a:pt x="167667" y="152633"/>
                  </a:lnTo>
                  <a:lnTo>
                    <a:pt x="176311" y="163709"/>
                  </a:lnTo>
                  <a:lnTo>
                    <a:pt x="180730" y="171420"/>
                  </a:lnTo>
                  <a:lnTo>
                    <a:pt x="182230" y="179500"/>
                  </a:lnTo>
                  <a:lnTo>
                    <a:pt x="180247" y="186054"/>
                  </a:lnTo>
                  <a:lnTo>
                    <a:pt x="174219" y="189185"/>
                  </a:lnTo>
                  <a:lnTo>
                    <a:pt x="162443" y="191220"/>
                  </a:lnTo>
                  <a:lnTo>
                    <a:pt x="155548" y="195423"/>
                  </a:lnTo>
                  <a:lnTo>
                    <a:pt x="154391" y="203663"/>
                  </a:lnTo>
                  <a:lnTo>
                    <a:pt x="159831" y="217812"/>
                  </a:lnTo>
                  <a:lnTo>
                    <a:pt x="163232" y="224378"/>
                  </a:lnTo>
                  <a:lnTo>
                    <a:pt x="156954" y="229106"/>
                  </a:lnTo>
                  <a:lnTo>
                    <a:pt x="151722" y="231995"/>
                  </a:lnTo>
                  <a:lnTo>
                    <a:pt x="141773" y="239677"/>
                  </a:lnTo>
                  <a:lnTo>
                    <a:pt x="138642" y="246965"/>
                  </a:lnTo>
                  <a:lnTo>
                    <a:pt x="142378" y="253860"/>
                  </a:lnTo>
                  <a:lnTo>
                    <a:pt x="153030" y="260360"/>
                  </a:lnTo>
                  <a:lnTo>
                    <a:pt x="158523" y="262724"/>
                  </a:lnTo>
                  <a:lnTo>
                    <a:pt x="161662" y="267976"/>
                  </a:lnTo>
                  <a:lnTo>
                    <a:pt x="160665" y="273783"/>
                  </a:lnTo>
                  <a:lnTo>
                    <a:pt x="130406" y="273783"/>
                  </a:lnTo>
                  <a:lnTo>
                    <a:pt x="114805" y="279368"/>
                  </a:lnTo>
                  <a:lnTo>
                    <a:pt x="102097" y="293177"/>
                  </a:lnTo>
                  <a:lnTo>
                    <a:pt x="91818" y="306321"/>
                  </a:lnTo>
                  <a:lnTo>
                    <a:pt x="81939" y="317939"/>
                  </a:lnTo>
                  <a:lnTo>
                    <a:pt x="55195" y="362001"/>
                  </a:lnTo>
                  <a:lnTo>
                    <a:pt x="51958" y="377628"/>
                  </a:lnTo>
                  <a:lnTo>
                    <a:pt x="53613" y="385564"/>
                  </a:lnTo>
                  <a:lnTo>
                    <a:pt x="58334" y="392467"/>
                  </a:lnTo>
                  <a:lnTo>
                    <a:pt x="63333" y="395224"/>
                  </a:lnTo>
                  <a:lnTo>
                    <a:pt x="102479" y="395224"/>
                  </a:lnTo>
                  <a:lnTo>
                    <a:pt x="105518" y="402057"/>
                  </a:lnTo>
                  <a:lnTo>
                    <a:pt x="107513" y="409177"/>
                  </a:lnTo>
                  <a:lnTo>
                    <a:pt x="107546" y="414967"/>
                  </a:lnTo>
                  <a:lnTo>
                    <a:pt x="104636" y="417680"/>
                  </a:lnTo>
                  <a:lnTo>
                    <a:pt x="96467" y="422933"/>
                  </a:lnTo>
                  <a:lnTo>
                    <a:pt x="36099" y="422933"/>
                  </a:lnTo>
                  <a:lnTo>
                    <a:pt x="32175" y="423721"/>
                  </a:lnTo>
                  <a:close/>
                </a:path>
                <a:path extrusionOk="0" h="450215" w="202565">
                  <a:moveTo>
                    <a:pt x="190339" y="81897"/>
                  </a:moveTo>
                  <a:lnTo>
                    <a:pt x="185389" y="79411"/>
                  </a:lnTo>
                  <a:lnTo>
                    <a:pt x="180758" y="75200"/>
                  </a:lnTo>
                  <a:lnTo>
                    <a:pt x="177096" y="70998"/>
                  </a:lnTo>
                  <a:lnTo>
                    <a:pt x="174219" y="70210"/>
                  </a:lnTo>
                  <a:lnTo>
                    <a:pt x="202076" y="70210"/>
                  </a:lnTo>
                  <a:lnTo>
                    <a:pt x="199331" y="77564"/>
                  </a:lnTo>
                  <a:lnTo>
                    <a:pt x="195142" y="81627"/>
                  </a:lnTo>
                  <a:lnTo>
                    <a:pt x="190339" y="81897"/>
                  </a:lnTo>
                  <a:close/>
                </a:path>
                <a:path extrusionOk="0" h="450215" w="202565">
                  <a:moveTo>
                    <a:pt x="189129" y="134819"/>
                  </a:moveTo>
                  <a:lnTo>
                    <a:pt x="182786" y="128959"/>
                  </a:lnTo>
                  <a:lnTo>
                    <a:pt x="170589" y="117534"/>
                  </a:lnTo>
                  <a:lnTo>
                    <a:pt x="164540" y="111969"/>
                  </a:lnTo>
                  <a:lnTo>
                    <a:pt x="192320" y="111969"/>
                  </a:lnTo>
                  <a:lnTo>
                    <a:pt x="192485" y="120050"/>
                  </a:lnTo>
                  <a:lnTo>
                    <a:pt x="189129" y="134819"/>
                  </a:lnTo>
                  <a:close/>
                </a:path>
                <a:path extrusionOk="0" h="450215" w="202565">
                  <a:moveTo>
                    <a:pt x="152768" y="289250"/>
                  </a:moveTo>
                  <a:lnTo>
                    <a:pt x="149368" y="285310"/>
                  </a:lnTo>
                  <a:lnTo>
                    <a:pt x="130406" y="273783"/>
                  </a:lnTo>
                  <a:lnTo>
                    <a:pt x="160665" y="273783"/>
                  </a:lnTo>
                  <a:lnTo>
                    <a:pt x="159046" y="282947"/>
                  </a:lnTo>
                  <a:lnTo>
                    <a:pt x="152768" y="289250"/>
                  </a:lnTo>
                  <a:close/>
                </a:path>
                <a:path extrusionOk="0" h="450215" w="202565">
                  <a:moveTo>
                    <a:pt x="102479" y="395224"/>
                  </a:moveTo>
                  <a:lnTo>
                    <a:pt x="63333" y="395224"/>
                  </a:lnTo>
                  <a:lnTo>
                    <a:pt x="68111" y="394633"/>
                  </a:lnTo>
                  <a:lnTo>
                    <a:pt x="72644" y="391580"/>
                  </a:lnTo>
                  <a:lnTo>
                    <a:pt x="76907" y="386951"/>
                  </a:lnTo>
                  <a:lnTo>
                    <a:pt x="81616" y="380911"/>
                  </a:lnTo>
                  <a:lnTo>
                    <a:pt x="86586" y="375658"/>
                  </a:lnTo>
                  <a:lnTo>
                    <a:pt x="92079" y="369617"/>
                  </a:lnTo>
                  <a:lnTo>
                    <a:pt x="94928" y="376963"/>
                  </a:lnTo>
                  <a:lnTo>
                    <a:pt x="97409" y="383668"/>
                  </a:lnTo>
                  <a:lnTo>
                    <a:pt x="99841" y="389783"/>
                  </a:lnTo>
                  <a:lnTo>
                    <a:pt x="102479" y="395224"/>
                  </a:lnTo>
                  <a:close/>
                </a:path>
                <a:path extrusionOk="0" h="450215" w="202565">
                  <a:moveTo>
                    <a:pt x="91310" y="450074"/>
                  </a:moveTo>
                  <a:lnTo>
                    <a:pt x="63555" y="450074"/>
                  </a:lnTo>
                  <a:lnTo>
                    <a:pt x="61702" y="449192"/>
                  </a:lnTo>
                  <a:lnTo>
                    <a:pt x="54933" y="437476"/>
                  </a:lnTo>
                  <a:lnTo>
                    <a:pt x="47772" y="426302"/>
                  </a:lnTo>
                  <a:lnTo>
                    <a:pt x="36099" y="422933"/>
                  </a:lnTo>
                  <a:lnTo>
                    <a:pt x="96467" y="422933"/>
                  </a:lnTo>
                  <a:lnTo>
                    <a:pt x="94221" y="424377"/>
                  </a:lnTo>
                  <a:lnTo>
                    <a:pt x="92341" y="436393"/>
                  </a:lnTo>
                  <a:lnTo>
                    <a:pt x="91834" y="449295"/>
                  </a:lnTo>
                  <a:lnTo>
                    <a:pt x="91310" y="45007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38" name="Google Shape;3838;p244"/>
            <p:cNvPicPr preferRelativeResize="0"/>
            <p:nvPr/>
          </p:nvPicPr>
          <p:blipFill rotWithShape="1">
            <a:blip r:embed="rId5">
              <a:alphaModFix/>
            </a:blip>
            <a:srcRect b="0" l="0" r="0" t="0"/>
            <a:stretch/>
          </p:blipFill>
          <p:spPr>
            <a:xfrm>
              <a:off x="8089309" y="9659730"/>
              <a:ext cx="1994719" cy="627268"/>
            </a:xfrm>
            <a:prstGeom prst="rect">
              <a:avLst/>
            </a:prstGeom>
            <a:noFill/>
            <a:ln>
              <a:noFill/>
            </a:ln>
          </p:spPr>
        </p:pic>
        <p:sp>
          <p:nvSpPr>
            <p:cNvPr id="3839" name="Google Shape;3839;p244"/>
            <p:cNvSpPr/>
            <p:nvPr/>
          </p:nvSpPr>
          <p:spPr>
            <a:xfrm>
              <a:off x="13333604" y="9811537"/>
              <a:ext cx="4546600" cy="475615"/>
            </a:xfrm>
            <a:custGeom>
              <a:rect b="b" l="l" r="r" t="t"/>
              <a:pathLst>
                <a:path extrusionOk="0" h="475615" w="4546600">
                  <a:moveTo>
                    <a:pt x="129032" y="315188"/>
                  </a:moveTo>
                  <a:lnTo>
                    <a:pt x="127558" y="304965"/>
                  </a:lnTo>
                  <a:lnTo>
                    <a:pt x="122199" y="296951"/>
                  </a:lnTo>
                  <a:lnTo>
                    <a:pt x="113398" y="292315"/>
                  </a:lnTo>
                  <a:lnTo>
                    <a:pt x="106591" y="290487"/>
                  </a:lnTo>
                  <a:lnTo>
                    <a:pt x="98742" y="292849"/>
                  </a:lnTo>
                  <a:lnTo>
                    <a:pt x="86448" y="288645"/>
                  </a:lnTo>
                  <a:lnTo>
                    <a:pt x="83312" y="276301"/>
                  </a:lnTo>
                  <a:lnTo>
                    <a:pt x="86194" y="274459"/>
                  </a:lnTo>
                  <a:lnTo>
                    <a:pt x="100228" y="255308"/>
                  </a:lnTo>
                  <a:lnTo>
                    <a:pt x="101003" y="234149"/>
                  </a:lnTo>
                  <a:lnTo>
                    <a:pt x="96520" y="212191"/>
                  </a:lnTo>
                  <a:lnTo>
                    <a:pt x="93459" y="174002"/>
                  </a:lnTo>
                  <a:lnTo>
                    <a:pt x="90576" y="156768"/>
                  </a:lnTo>
                  <a:lnTo>
                    <a:pt x="93281" y="141452"/>
                  </a:lnTo>
                  <a:lnTo>
                    <a:pt x="108686" y="130530"/>
                  </a:lnTo>
                  <a:lnTo>
                    <a:pt x="111036" y="129743"/>
                  </a:lnTo>
                  <a:lnTo>
                    <a:pt x="113131" y="123964"/>
                  </a:lnTo>
                  <a:lnTo>
                    <a:pt x="93840" y="87007"/>
                  </a:lnTo>
                  <a:lnTo>
                    <a:pt x="69964" y="62776"/>
                  </a:lnTo>
                  <a:lnTo>
                    <a:pt x="60439" y="69126"/>
                  </a:lnTo>
                  <a:lnTo>
                    <a:pt x="51358" y="72821"/>
                  </a:lnTo>
                  <a:lnTo>
                    <a:pt x="42049" y="71488"/>
                  </a:lnTo>
                  <a:lnTo>
                    <a:pt x="31775" y="62776"/>
                  </a:lnTo>
                  <a:lnTo>
                    <a:pt x="26377" y="60883"/>
                  </a:lnTo>
                  <a:lnTo>
                    <a:pt x="3746" y="114769"/>
                  </a:lnTo>
                  <a:lnTo>
                    <a:pt x="0" y="150723"/>
                  </a:lnTo>
                  <a:lnTo>
                    <a:pt x="4089" y="186042"/>
                  </a:lnTo>
                  <a:lnTo>
                    <a:pt x="20002" y="220357"/>
                  </a:lnTo>
                  <a:lnTo>
                    <a:pt x="25933" y="229400"/>
                  </a:lnTo>
                  <a:lnTo>
                    <a:pt x="31356" y="239064"/>
                  </a:lnTo>
                  <a:lnTo>
                    <a:pt x="35941" y="249237"/>
                  </a:lnTo>
                  <a:lnTo>
                    <a:pt x="39370" y="259753"/>
                  </a:lnTo>
                  <a:lnTo>
                    <a:pt x="41910" y="271475"/>
                  </a:lnTo>
                  <a:lnTo>
                    <a:pt x="43294" y="284175"/>
                  </a:lnTo>
                  <a:lnTo>
                    <a:pt x="41719" y="295503"/>
                  </a:lnTo>
                  <a:lnTo>
                    <a:pt x="35445" y="303085"/>
                  </a:lnTo>
                  <a:lnTo>
                    <a:pt x="22580" y="312902"/>
                  </a:lnTo>
                  <a:lnTo>
                    <a:pt x="18669" y="323938"/>
                  </a:lnTo>
                  <a:lnTo>
                    <a:pt x="20980" y="336296"/>
                  </a:lnTo>
                  <a:lnTo>
                    <a:pt x="33070" y="364845"/>
                  </a:lnTo>
                  <a:lnTo>
                    <a:pt x="38646" y="380199"/>
                  </a:lnTo>
                  <a:lnTo>
                    <a:pt x="43141" y="396595"/>
                  </a:lnTo>
                  <a:lnTo>
                    <a:pt x="46164" y="414451"/>
                  </a:lnTo>
                  <a:lnTo>
                    <a:pt x="69964" y="388708"/>
                  </a:lnTo>
                  <a:lnTo>
                    <a:pt x="90639" y="439394"/>
                  </a:lnTo>
                  <a:lnTo>
                    <a:pt x="95872" y="440969"/>
                  </a:lnTo>
                  <a:lnTo>
                    <a:pt x="105803" y="439140"/>
                  </a:lnTo>
                  <a:lnTo>
                    <a:pt x="105549" y="434403"/>
                  </a:lnTo>
                  <a:lnTo>
                    <a:pt x="102146" y="427316"/>
                  </a:lnTo>
                  <a:lnTo>
                    <a:pt x="99860" y="419519"/>
                  </a:lnTo>
                  <a:lnTo>
                    <a:pt x="102311" y="416153"/>
                  </a:lnTo>
                  <a:lnTo>
                    <a:pt x="111302" y="412877"/>
                  </a:lnTo>
                  <a:lnTo>
                    <a:pt x="116573" y="405549"/>
                  </a:lnTo>
                  <a:lnTo>
                    <a:pt x="118198" y="397865"/>
                  </a:lnTo>
                  <a:lnTo>
                    <a:pt x="116052" y="391706"/>
                  </a:lnTo>
                  <a:lnTo>
                    <a:pt x="109994" y="388975"/>
                  </a:lnTo>
                  <a:lnTo>
                    <a:pt x="93548" y="386664"/>
                  </a:lnTo>
                  <a:lnTo>
                    <a:pt x="90995" y="382104"/>
                  </a:lnTo>
                  <a:lnTo>
                    <a:pt x="104762" y="364020"/>
                  </a:lnTo>
                  <a:lnTo>
                    <a:pt x="115976" y="345833"/>
                  </a:lnTo>
                  <a:lnTo>
                    <a:pt x="126212" y="326466"/>
                  </a:lnTo>
                  <a:lnTo>
                    <a:pt x="129032" y="315188"/>
                  </a:lnTo>
                  <a:close/>
                </a:path>
                <a:path extrusionOk="0" h="475615" w="4546600">
                  <a:moveTo>
                    <a:pt x="1564347" y="432968"/>
                  </a:moveTo>
                  <a:lnTo>
                    <a:pt x="1557235" y="428853"/>
                  </a:lnTo>
                  <a:lnTo>
                    <a:pt x="1547977" y="425691"/>
                  </a:lnTo>
                  <a:lnTo>
                    <a:pt x="1545424" y="416712"/>
                  </a:lnTo>
                  <a:lnTo>
                    <a:pt x="1545082" y="415493"/>
                  </a:lnTo>
                  <a:lnTo>
                    <a:pt x="1546733" y="396328"/>
                  </a:lnTo>
                  <a:lnTo>
                    <a:pt x="1546390" y="376593"/>
                  </a:lnTo>
                  <a:lnTo>
                    <a:pt x="1547799" y="356806"/>
                  </a:lnTo>
                  <a:lnTo>
                    <a:pt x="1554759" y="337489"/>
                  </a:lnTo>
                  <a:lnTo>
                    <a:pt x="1558290" y="332359"/>
                  </a:lnTo>
                  <a:lnTo>
                    <a:pt x="1562239" y="325615"/>
                  </a:lnTo>
                  <a:lnTo>
                    <a:pt x="1564284" y="317766"/>
                  </a:lnTo>
                  <a:lnTo>
                    <a:pt x="1562125" y="309549"/>
                  </a:lnTo>
                  <a:lnTo>
                    <a:pt x="1555483" y="285026"/>
                  </a:lnTo>
                  <a:lnTo>
                    <a:pt x="1555445" y="258241"/>
                  </a:lnTo>
                  <a:lnTo>
                    <a:pt x="1552702" y="232346"/>
                  </a:lnTo>
                  <a:lnTo>
                    <a:pt x="1545450" y="221627"/>
                  </a:lnTo>
                  <a:lnTo>
                    <a:pt x="1538020" y="210642"/>
                  </a:lnTo>
                  <a:lnTo>
                    <a:pt x="1530172" y="204343"/>
                  </a:lnTo>
                  <a:lnTo>
                    <a:pt x="1538795" y="201180"/>
                  </a:lnTo>
                  <a:lnTo>
                    <a:pt x="1542986" y="198818"/>
                  </a:lnTo>
                  <a:lnTo>
                    <a:pt x="1554264" y="186359"/>
                  </a:lnTo>
                  <a:lnTo>
                    <a:pt x="1556245" y="173990"/>
                  </a:lnTo>
                  <a:lnTo>
                    <a:pt x="1556753" y="170815"/>
                  </a:lnTo>
                  <a:lnTo>
                    <a:pt x="1553984" y="157200"/>
                  </a:lnTo>
                  <a:lnTo>
                    <a:pt x="1549527" y="150495"/>
                  </a:lnTo>
                  <a:lnTo>
                    <a:pt x="1538084" y="142214"/>
                  </a:lnTo>
                  <a:lnTo>
                    <a:pt x="1527644" y="130733"/>
                  </a:lnTo>
                  <a:lnTo>
                    <a:pt x="1515198" y="121323"/>
                  </a:lnTo>
                  <a:lnTo>
                    <a:pt x="1497723" y="119240"/>
                  </a:lnTo>
                  <a:lnTo>
                    <a:pt x="1508302" y="134581"/>
                  </a:lnTo>
                  <a:lnTo>
                    <a:pt x="1518793" y="147243"/>
                  </a:lnTo>
                  <a:lnTo>
                    <a:pt x="1529664" y="157391"/>
                  </a:lnTo>
                  <a:lnTo>
                    <a:pt x="1541411" y="165201"/>
                  </a:lnTo>
                  <a:lnTo>
                    <a:pt x="1521066" y="173990"/>
                  </a:lnTo>
                  <a:lnTo>
                    <a:pt x="1506524" y="166192"/>
                  </a:lnTo>
                  <a:lnTo>
                    <a:pt x="1495171" y="149618"/>
                  </a:lnTo>
                  <a:lnTo>
                    <a:pt x="1484388" y="132105"/>
                  </a:lnTo>
                  <a:lnTo>
                    <a:pt x="1479588" y="140042"/>
                  </a:lnTo>
                  <a:lnTo>
                    <a:pt x="1478114" y="148297"/>
                  </a:lnTo>
                  <a:lnTo>
                    <a:pt x="1478000" y="165201"/>
                  </a:lnTo>
                  <a:lnTo>
                    <a:pt x="1475435" y="177342"/>
                  </a:lnTo>
                  <a:lnTo>
                    <a:pt x="1473009" y="189788"/>
                  </a:lnTo>
                  <a:lnTo>
                    <a:pt x="1475676" y="200317"/>
                  </a:lnTo>
                  <a:lnTo>
                    <a:pt x="1488313" y="207225"/>
                  </a:lnTo>
                  <a:lnTo>
                    <a:pt x="1488211" y="218516"/>
                  </a:lnTo>
                  <a:lnTo>
                    <a:pt x="1485925" y="221627"/>
                  </a:lnTo>
                  <a:lnTo>
                    <a:pt x="1478889" y="219570"/>
                  </a:lnTo>
                  <a:lnTo>
                    <a:pt x="1469783" y="218046"/>
                  </a:lnTo>
                  <a:lnTo>
                    <a:pt x="1463662" y="222389"/>
                  </a:lnTo>
                  <a:lnTo>
                    <a:pt x="1461160" y="229400"/>
                  </a:lnTo>
                  <a:lnTo>
                    <a:pt x="1462938" y="235851"/>
                  </a:lnTo>
                  <a:lnTo>
                    <a:pt x="1469021" y="241325"/>
                  </a:lnTo>
                  <a:lnTo>
                    <a:pt x="1474089" y="245770"/>
                  </a:lnTo>
                  <a:lnTo>
                    <a:pt x="1474889" y="251294"/>
                  </a:lnTo>
                  <a:lnTo>
                    <a:pt x="1468170" y="260019"/>
                  </a:lnTo>
                  <a:lnTo>
                    <a:pt x="1461706" y="268833"/>
                  </a:lnTo>
                  <a:lnTo>
                    <a:pt x="1461173" y="276428"/>
                  </a:lnTo>
                  <a:lnTo>
                    <a:pt x="1464856" y="283425"/>
                  </a:lnTo>
                  <a:lnTo>
                    <a:pt x="1471053" y="290487"/>
                  </a:lnTo>
                  <a:lnTo>
                    <a:pt x="1478140" y="293916"/>
                  </a:lnTo>
                  <a:lnTo>
                    <a:pt x="1486154" y="294093"/>
                  </a:lnTo>
                  <a:lnTo>
                    <a:pt x="1494078" y="296545"/>
                  </a:lnTo>
                  <a:lnTo>
                    <a:pt x="1500873" y="306768"/>
                  </a:lnTo>
                  <a:lnTo>
                    <a:pt x="1482775" y="309549"/>
                  </a:lnTo>
                  <a:lnTo>
                    <a:pt x="1471117" y="321373"/>
                  </a:lnTo>
                  <a:lnTo>
                    <a:pt x="1465033" y="337388"/>
                  </a:lnTo>
                  <a:lnTo>
                    <a:pt x="1463725" y="352729"/>
                  </a:lnTo>
                  <a:lnTo>
                    <a:pt x="1464881" y="366979"/>
                  </a:lnTo>
                  <a:lnTo>
                    <a:pt x="1464932" y="378460"/>
                  </a:lnTo>
                  <a:lnTo>
                    <a:pt x="1461109" y="388188"/>
                  </a:lnTo>
                  <a:lnTo>
                    <a:pt x="1450644" y="397116"/>
                  </a:lnTo>
                  <a:lnTo>
                    <a:pt x="1447520" y="402069"/>
                  </a:lnTo>
                  <a:lnTo>
                    <a:pt x="1449362" y="408241"/>
                  </a:lnTo>
                  <a:lnTo>
                    <a:pt x="1454797" y="413766"/>
                  </a:lnTo>
                  <a:lnTo>
                    <a:pt x="1462417" y="416814"/>
                  </a:lnTo>
                  <a:lnTo>
                    <a:pt x="1468297" y="416712"/>
                  </a:lnTo>
                  <a:lnTo>
                    <a:pt x="1474355" y="417042"/>
                  </a:lnTo>
                  <a:lnTo>
                    <a:pt x="1477314" y="421055"/>
                  </a:lnTo>
                  <a:lnTo>
                    <a:pt x="1473923" y="432041"/>
                  </a:lnTo>
                  <a:lnTo>
                    <a:pt x="1469466" y="445198"/>
                  </a:lnTo>
                  <a:lnTo>
                    <a:pt x="1468069" y="458698"/>
                  </a:lnTo>
                  <a:lnTo>
                    <a:pt x="1468882" y="472008"/>
                  </a:lnTo>
                  <a:lnTo>
                    <a:pt x="1469478" y="475462"/>
                  </a:lnTo>
                  <a:lnTo>
                    <a:pt x="1550263" y="475462"/>
                  </a:lnTo>
                  <a:lnTo>
                    <a:pt x="1551279" y="472262"/>
                  </a:lnTo>
                  <a:lnTo>
                    <a:pt x="1554162" y="462572"/>
                  </a:lnTo>
                  <a:lnTo>
                    <a:pt x="1557147" y="453771"/>
                  </a:lnTo>
                  <a:lnTo>
                    <a:pt x="1560779" y="445960"/>
                  </a:lnTo>
                  <a:lnTo>
                    <a:pt x="1564347" y="432968"/>
                  </a:lnTo>
                  <a:close/>
                </a:path>
                <a:path extrusionOk="0" h="475615" w="4546600">
                  <a:moveTo>
                    <a:pt x="4546295" y="87985"/>
                  </a:moveTo>
                  <a:lnTo>
                    <a:pt x="4531271" y="36639"/>
                  </a:lnTo>
                  <a:lnTo>
                    <a:pt x="4502353" y="0"/>
                  </a:lnTo>
                  <a:lnTo>
                    <a:pt x="4488180" y="393"/>
                  </a:lnTo>
                  <a:lnTo>
                    <a:pt x="4479175" y="11595"/>
                  </a:lnTo>
                  <a:lnTo>
                    <a:pt x="4468342" y="41503"/>
                  </a:lnTo>
                  <a:lnTo>
                    <a:pt x="4460341" y="54152"/>
                  </a:lnTo>
                  <a:lnTo>
                    <a:pt x="4450791" y="64516"/>
                  </a:lnTo>
                  <a:lnTo>
                    <a:pt x="4441977" y="75514"/>
                  </a:lnTo>
                  <a:lnTo>
                    <a:pt x="4436173" y="90093"/>
                  </a:lnTo>
                  <a:lnTo>
                    <a:pt x="4428909" y="111874"/>
                  </a:lnTo>
                  <a:lnTo>
                    <a:pt x="4417733" y="130441"/>
                  </a:lnTo>
                  <a:lnTo>
                    <a:pt x="4390656" y="163106"/>
                  </a:lnTo>
                  <a:lnTo>
                    <a:pt x="4363021" y="190017"/>
                  </a:lnTo>
                  <a:lnTo>
                    <a:pt x="4356036" y="207645"/>
                  </a:lnTo>
                  <a:lnTo>
                    <a:pt x="4361878" y="233489"/>
                  </a:lnTo>
                  <a:lnTo>
                    <a:pt x="4363707" y="237693"/>
                  </a:lnTo>
                  <a:lnTo>
                    <a:pt x="4363453" y="241630"/>
                  </a:lnTo>
                  <a:lnTo>
                    <a:pt x="4358475" y="242684"/>
                  </a:lnTo>
                  <a:lnTo>
                    <a:pt x="4342092" y="253009"/>
                  </a:lnTo>
                  <a:lnTo>
                    <a:pt x="4332744" y="269798"/>
                  </a:lnTo>
                  <a:lnTo>
                    <a:pt x="4326585" y="289445"/>
                  </a:lnTo>
                  <a:lnTo>
                    <a:pt x="4319765" y="308343"/>
                  </a:lnTo>
                  <a:lnTo>
                    <a:pt x="4317416" y="313067"/>
                  </a:lnTo>
                  <a:lnTo>
                    <a:pt x="4308780" y="319366"/>
                  </a:lnTo>
                  <a:lnTo>
                    <a:pt x="4316882" y="323837"/>
                  </a:lnTo>
                  <a:lnTo>
                    <a:pt x="4325569" y="333425"/>
                  </a:lnTo>
                  <a:lnTo>
                    <a:pt x="4330814" y="346354"/>
                  </a:lnTo>
                  <a:lnTo>
                    <a:pt x="4336745" y="359003"/>
                  </a:lnTo>
                  <a:lnTo>
                    <a:pt x="4347489" y="367703"/>
                  </a:lnTo>
                  <a:lnTo>
                    <a:pt x="4361129" y="370560"/>
                  </a:lnTo>
                  <a:lnTo>
                    <a:pt x="4374210" y="368909"/>
                  </a:lnTo>
                  <a:lnTo>
                    <a:pt x="4383798" y="362191"/>
                  </a:lnTo>
                  <a:lnTo>
                    <a:pt x="4386999" y="349834"/>
                  </a:lnTo>
                  <a:lnTo>
                    <a:pt x="4389259" y="330161"/>
                  </a:lnTo>
                  <a:lnTo>
                    <a:pt x="4396537" y="313982"/>
                  </a:lnTo>
                  <a:lnTo>
                    <a:pt x="4404207" y="299389"/>
                  </a:lnTo>
                  <a:lnTo>
                    <a:pt x="4412386" y="263398"/>
                  </a:lnTo>
                  <a:lnTo>
                    <a:pt x="4424337" y="256336"/>
                  </a:lnTo>
                  <a:lnTo>
                    <a:pt x="4461573" y="229527"/>
                  </a:lnTo>
                  <a:lnTo>
                    <a:pt x="4478528" y="182232"/>
                  </a:lnTo>
                  <a:lnTo>
                    <a:pt x="4477766" y="165468"/>
                  </a:lnTo>
                  <a:lnTo>
                    <a:pt x="4481093" y="155486"/>
                  </a:lnTo>
                  <a:lnTo>
                    <a:pt x="4491266" y="149047"/>
                  </a:lnTo>
                  <a:lnTo>
                    <a:pt x="4502086" y="140652"/>
                  </a:lnTo>
                  <a:lnTo>
                    <a:pt x="4511687" y="109334"/>
                  </a:lnTo>
                  <a:lnTo>
                    <a:pt x="4522000" y="101053"/>
                  </a:lnTo>
                  <a:lnTo>
                    <a:pt x="4534725" y="95427"/>
                  </a:lnTo>
                  <a:lnTo>
                    <a:pt x="4546295" y="8798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40" name="Google Shape;3840;p244"/>
            <p:cNvPicPr preferRelativeResize="0"/>
            <p:nvPr/>
          </p:nvPicPr>
          <p:blipFill rotWithShape="1">
            <a:blip r:embed="rId6">
              <a:alphaModFix/>
            </a:blip>
            <a:srcRect b="0" l="0" r="0" t="0"/>
            <a:stretch/>
          </p:blipFill>
          <p:spPr>
            <a:xfrm>
              <a:off x="15738010" y="9746138"/>
              <a:ext cx="1538019" cy="531349"/>
            </a:xfrm>
            <a:prstGeom prst="rect">
              <a:avLst/>
            </a:prstGeom>
            <a:noFill/>
            <a:ln>
              <a:noFill/>
            </a:ln>
          </p:spPr>
        </p:pic>
      </p:grpSp>
      <p:sp>
        <p:nvSpPr>
          <p:cNvPr id="3841" name="Google Shape;3841;p244"/>
          <p:cNvSpPr/>
          <p:nvPr/>
        </p:nvSpPr>
        <p:spPr>
          <a:xfrm>
            <a:off x="11889707" y="6566997"/>
            <a:ext cx="300065" cy="226002"/>
          </a:xfrm>
          <a:custGeom>
            <a:rect b="b" l="l" r="r" t="t"/>
            <a:pathLst>
              <a:path extrusionOk="0" h="339090" w="450215">
                <a:moveTo>
                  <a:pt x="204736" y="53225"/>
                </a:moveTo>
                <a:lnTo>
                  <a:pt x="199199" y="36715"/>
                </a:lnTo>
                <a:lnTo>
                  <a:pt x="187337" y="25222"/>
                </a:lnTo>
                <a:lnTo>
                  <a:pt x="179387" y="18986"/>
                </a:lnTo>
                <a:lnTo>
                  <a:pt x="165671" y="4165"/>
                </a:lnTo>
                <a:lnTo>
                  <a:pt x="156984" y="0"/>
                </a:lnTo>
                <a:lnTo>
                  <a:pt x="144564" y="19202"/>
                </a:lnTo>
                <a:lnTo>
                  <a:pt x="137071" y="41529"/>
                </a:lnTo>
                <a:lnTo>
                  <a:pt x="130911" y="64897"/>
                </a:lnTo>
                <a:lnTo>
                  <a:pt x="122466" y="87198"/>
                </a:lnTo>
                <a:lnTo>
                  <a:pt x="95008" y="134962"/>
                </a:lnTo>
                <a:lnTo>
                  <a:pt x="34721" y="224663"/>
                </a:lnTo>
                <a:lnTo>
                  <a:pt x="6832" y="271830"/>
                </a:lnTo>
                <a:lnTo>
                  <a:pt x="1130" y="286562"/>
                </a:lnTo>
                <a:lnTo>
                  <a:pt x="0" y="300659"/>
                </a:lnTo>
                <a:lnTo>
                  <a:pt x="3937" y="313270"/>
                </a:lnTo>
                <a:lnTo>
                  <a:pt x="13373" y="323570"/>
                </a:lnTo>
                <a:lnTo>
                  <a:pt x="27482" y="332917"/>
                </a:lnTo>
                <a:lnTo>
                  <a:pt x="42024" y="338607"/>
                </a:lnTo>
                <a:lnTo>
                  <a:pt x="57150" y="337908"/>
                </a:lnTo>
                <a:lnTo>
                  <a:pt x="73025" y="328041"/>
                </a:lnTo>
                <a:lnTo>
                  <a:pt x="80568" y="322719"/>
                </a:lnTo>
                <a:lnTo>
                  <a:pt x="89077" y="317766"/>
                </a:lnTo>
                <a:lnTo>
                  <a:pt x="95567" y="312559"/>
                </a:lnTo>
                <a:lnTo>
                  <a:pt x="97091" y="306501"/>
                </a:lnTo>
                <a:lnTo>
                  <a:pt x="95504" y="294017"/>
                </a:lnTo>
                <a:lnTo>
                  <a:pt x="98323" y="286537"/>
                </a:lnTo>
                <a:lnTo>
                  <a:pt x="104000" y="281838"/>
                </a:lnTo>
                <a:lnTo>
                  <a:pt x="110947" y="277609"/>
                </a:lnTo>
                <a:lnTo>
                  <a:pt x="119595" y="264845"/>
                </a:lnTo>
                <a:lnTo>
                  <a:pt x="123240" y="247573"/>
                </a:lnTo>
                <a:lnTo>
                  <a:pt x="128460" y="231330"/>
                </a:lnTo>
                <a:lnTo>
                  <a:pt x="141820" y="221665"/>
                </a:lnTo>
                <a:lnTo>
                  <a:pt x="143916" y="221145"/>
                </a:lnTo>
                <a:lnTo>
                  <a:pt x="144437" y="205130"/>
                </a:lnTo>
                <a:lnTo>
                  <a:pt x="163525" y="173342"/>
                </a:lnTo>
                <a:lnTo>
                  <a:pt x="174701" y="169265"/>
                </a:lnTo>
                <a:lnTo>
                  <a:pt x="183248" y="161163"/>
                </a:lnTo>
                <a:lnTo>
                  <a:pt x="187629" y="149961"/>
                </a:lnTo>
                <a:lnTo>
                  <a:pt x="186283" y="136575"/>
                </a:lnTo>
                <a:lnTo>
                  <a:pt x="182676" y="121551"/>
                </a:lnTo>
                <a:lnTo>
                  <a:pt x="183311" y="109397"/>
                </a:lnTo>
                <a:lnTo>
                  <a:pt x="187718" y="98615"/>
                </a:lnTo>
                <a:lnTo>
                  <a:pt x="195440" y="87731"/>
                </a:lnTo>
                <a:lnTo>
                  <a:pt x="203593" y="71348"/>
                </a:lnTo>
                <a:lnTo>
                  <a:pt x="204736" y="53225"/>
                </a:lnTo>
                <a:close/>
              </a:path>
              <a:path extrusionOk="0" h="339090" w="450215">
                <a:moveTo>
                  <a:pt x="449973" y="74764"/>
                </a:moveTo>
                <a:lnTo>
                  <a:pt x="398602" y="89141"/>
                </a:lnTo>
                <a:lnTo>
                  <a:pt x="379603" y="130797"/>
                </a:lnTo>
                <a:lnTo>
                  <a:pt x="373634" y="120700"/>
                </a:lnTo>
                <a:lnTo>
                  <a:pt x="368325" y="114414"/>
                </a:lnTo>
                <a:lnTo>
                  <a:pt x="363753" y="111925"/>
                </a:lnTo>
                <a:lnTo>
                  <a:pt x="359981" y="113207"/>
                </a:lnTo>
                <a:lnTo>
                  <a:pt x="355130" y="118414"/>
                </a:lnTo>
                <a:lnTo>
                  <a:pt x="350342" y="123736"/>
                </a:lnTo>
                <a:lnTo>
                  <a:pt x="345008" y="128524"/>
                </a:lnTo>
                <a:lnTo>
                  <a:pt x="338531" y="132118"/>
                </a:lnTo>
                <a:lnTo>
                  <a:pt x="296621" y="154800"/>
                </a:lnTo>
                <a:lnTo>
                  <a:pt x="261035" y="187172"/>
                </a:lnTo>
                <a:lnTo>
                  <a:pt x="230454" y="227063"/>
                </a:lnTo>
                <a:lnTo>
                  <a:pt x="203555" y="272364"/>
                </a:lnTo>
                <a:lnTo>
                  <a:pt x="199631" y="282079"/>
                </a:lnTo>
                <a:lnTo>
                  <a:pt x="199047" y="291566"/>
                </a:lnTo>
                <a:lnTo>
                  <a:pt x="202666" y="300913"/>
                </a:lnTo>
                <a:lnTo>
                  <a:pt x="211404" y="310184"/>
                </a:lnTo>
                <a:lnTo>
                  <a:pt x="233070" y="327266"/>
                </a:lnTo>
                <a:lnTo>
                  <a:pt x="247180" y="332041"/>
                </a:lnTo>
                <a:lnTo>
                  <a:pt x="260400" y="322732"/>
                </a:lnTo>
                <a:lnTo>
                  <a:pt x="279412" y="297573"/>
                </a:lnTo>
                <a:lnTo>
                  <a:pt x="283083" y="292582"/>
                </a:lnTo>
                <a:lnTo>
                  <a:pt x="288315" y="288912"/>
                </a:lnTo>
                <a:lnTo>
                  <a:pt x="290664" y="283133"/>
                </a:lnTo>
                <a:lnTo>
                  <a:pt x="302717" y="263398"/>
                </a:lnTo>
                <a:lnTo>
                  <a:pt x="317246" y="245440"/>
                </a:lnTo>
                <a:lnTo>
                  <a:pt x="328295" y="224917"/>
                </a:lnTo>
                <a:lnTo>
                  <a:pt x="329907" y="197510"/>
                </a:lnTo>
                <a:lnTo>
                  <a:pt x="329120" y="191465"/>
                </a:lnTo>
                <a:lnTo>
                  <a:pt x="334086" y="187261"/>
                </a:lnTo>
                <a:lnTo>
                  <a:pt x="340360" y="192786"/>
                </a:lnTo>
                <a:lnTo>
                  <a:pt x="352488" y="199250"/>
                </a:lnTo>
                <a:lnTo>
                  <a:pt x="361429" y="195897"/>
                </a:lnTo>
                <a:lnTo>
                  <a:pt x="367220" y="187261"/>
                </a:lnTo>
                <a:lnTo>
                  <a:pt x="367804" y="186397"/>
                </a:lnTo>
                <a:lnTo>
                  <a:pt x="388569" y="152603"/>
                </a:lnTo>
                <a:lnTo>
                  <a:pt x="409943" y="147345"/>
                </a:lnTo>
                <a:lnTo>
                  <a:pt x="416331" y="148983"/>
                </a:lnTo>
                <a:lnTo>
                  <a:pt x="423354" y="152958"/>
                </a:lnTo>
                <a:lnTo>
                  <a:pt x="431063" y="156692"/>
                </a:lnTo>
                <a:lnTo>
                  <a:pt x="439508" y="157594"/>
                </a:lnTo>
                <a:lnTo>
                  <a:pt x="445757" y="152095"/>
                </a:lnTo>
                <a:lnTo>
                  <a:pt x="444754" y="147345"/>
                </a:lnTo>
                <a:lnTo>
                  <a:pt x="443826" y="142976"/>
                </a:lnTo>
                <a:lnTo>
                  <a:pt x="441490" y="134797"/>
                </a:lnTo>
                <a:lnTo>
                  <a:pt x="446570" y="132118"/>
                </a:lnTo>
                <a:lnTo>
                  <a:pt x="449973" y="131724"/>
                </a:lnTo>
                <a:lnTo>
                  <a:pt x="449973" y="130797"/>
                </a:lnTo>
                <a:lnTo>
                  <a:pt x="449973" y="7476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42" name="Google Shape;3842;p244"/>
          <p:cNvSpPr/>
          <p:nvPr/>
        </p:nvSpPr>
        <p:spPr>
          <a:xfrm>
            <a:off x="11643447" y="6559294"/>
            <a:ext cx="150667" cy="226002"/>
          </a:xfrm>
          <a:custGeom>
            <a:rect b="b" l="l" r="r" t="t"/>
            <a:pathLst>
              <a:path extrusionOk="0" h="339090" w="226059">
                <a:moveTo>
                  <a:pt x="43064" y="338802"/>
                </a:moveTo>
                <a:lnTo>
                  <a:pt x="8272" y="311488"/>
                </a:lnTo>
                <a:lnTo>
                  <a:pt x="0" y="285979"/>
                </a:lnTo>
                <a:lnTo>
                  <a:pt x="1099" y="272966"/>
                </a:lnTo>
                <a:lnTo>
                  <a:pt x="6441" y="261849"/>
                </a:lnTo>
                <a:lnTo>
                  <a:pt x="26277" y="232926"/>
                </a:lnTo>
                <a:lnTo>
                  <a:pt x="44274" y="202231"/>
                </a:lnTo>
                <a:lnTo>
                  <a:pt x="62908" y="172323"/>
                </a:lnTo>
                <a:lnTo>
                  <a:pt x="91654" y="137105"/>
                </a:lnTo>
                <a:lnTo>
                  <a:pt x="96886" y="127510"/>
                </a:lnTo>
                <a:lnTo>
                  <a:pt x="100843" y="117325"/>
                </a:lnTo>
                <a:lnTo>
                  <a:pt x="104014" y="106893"/>
                </a:lnTo>
                <a:lnTo>
                  <a:pt x="112753" y="83276"/>
                </a:lnTo>
                <a:lnTo>
                  <a:pt x="124288" y="62343"/>
                </a:lnTo>
                <a:lnTo>
                  <a:pt x="150054" y="23112"/>
                </a:lnTo>
                <a:lnTo>
                  <a:pt x="164413" y="5154"/>
                </a:lnTo>
                <a:lnTo>
                  <a:pt x="178012" y="0"/>
                </a:lnTo>
                <a:lnTo>
                  <a:pt x="191954" y="7452"/>
                </a:lnTo>
                <a:lnTo>
                  <a:pt x="207342" y="27314"/>
                </a:lnTo>
                <a:lnTo>
                  <a:pt x="215975" y="41759"/>
                </a:lnTo>
                <a:lnTo>
                  <a:pt x="220945" y="47800"/>
                </a:lnTo>
                <a:lnTo>
                  <a:pt x="225523" y="56487"/>
                </a:lnTo>
                <a:lnTo>
                  <a:pt x="223430" y="60964"/>
                </a:lnTo>
                <a:lnTo>
                  <a:pt x="218591" y="63718"/>
                </a:lnTo>
                <a:lnTo>
                  <a:pt x="214929" y="67235"/>
                </a:lnTo>
                <a:lnTo>
                  <a:pt x="208360" y="80141"/>
                </a:lnTo>
                <a:lnTo>
                  <a:pt x="193262" y="103097"/>
                </a:lnTo>
                <a:lnTo>
                  <a:pt x="183624" y="124789"/>
                </a:lnTo>
                <a:lnTo>
                  <a:pt x="173855" y="140195"/>
                </a:lnTo>
                <a:lnTo>
                  <a:pt x="170197" y="148390"/>
                </a:lnTo>
                <a:lnTo>
                  <a:pt x="162529" y="157082"/>
                </a:lnTo>
                <a:lnTo>
                  <a:pt x="151820" y="159421"/>
                </a:lnTo>
                <a:lnTo>
                  <a:pt x="142386" y="162942"/>
                </a:lnTo>
                <a:lnTo>
                  <a:pt x="138544" y="175179"/>
                </a:lnTo>
                <a:lnTo>
                  <a:pt x="136599" y="189571"/>
                </a:lnTo>
                <a:lnTo>
                  <a:pt x="131808" y="202066"/>
                </a:lnTo>
                <a:lnTo>
                  <a:pt x="126331" y="213922"/>
                </a:lnTo>
                <a:lnTo>
                  <a:pt x="118676" y="237830"/>
                </a:lnTo>
                <a:lnTo>
                  <a:pt x="113137" y="246978"/>
                </a:lnTo>
                <a:lnTo>
                  <a:pt x="90665" y="276803"/>
                </a:lnTo>
                <a:lnTo>
                  <a:pt x="80275" y="289689"/>
                </a:lnTo>
                <a:lnTo>
                  <a:pt x="70964" y="303757"/>
                </a:lnTo>
                <a:lnTo>
                  <a:pt x="61494" y="327796"/>
                </a:lnTo>
                <a:lnTo>
                  <a:pt x="56895" y="333681"/>
                </a:lnTo>
                <a:lnTo>
                  <a:pt x="50679" y="337596"/>
                </a:lnTo>
                <a:lnTo>
                  <a:pt x="43064" y="33880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43" name="Google Shape;3843;p244"/>
          <p:cNvSpPr/>
          <p:nvPr/>
        </p:nvSpPr>
        <p:spPr>
          <a:xfrm>
            <a:off x="9717809" y="6564545"/>
            <a:ext cx="116810" cy="270863"/>
          </a:xfrm>
          <a:custGeom>
            <a:rect b="b" l="l" r="r" t="t"/>
            <a:pathLst>
              <a:path extrusionOk="0" h="406400" w="175259">
                <a:moveTo>
                  <a:pt x="87481" y="406300"/>
                </a:moveTo>
                <a:lnTo>
                  <a:pt x="66819" y="390394"/>
                </a:lnTo>
                <a:lnTo>
                  <a:pt x="48406" y="387916"/>
                </a:lnTo>
                <a:lnTo>
                  <a:pt x="28864" y="391740"/>
                </a:lnTo>
                <a:lnTo>
                  <a:pt x="8219" y="397633"/>
                </a:lnTo>
                <a:lnTo>
                  <a:pt x="12507" y="383718"/>
                </a:lnTo>
                <a:lnTo>
                  <a:pt x="21331" y="372387"/>
                </a:lnTo>
                <a:lnTo>
                  <a:pt x="23927" y="361992"/>
                </a:lnTo>
                <a:lnTo>
                  <a:pt x="9527" y="350884"/>
                </a:lnTo>
                <a:lnTo>
                  <a:pt x="6253" y="335121"/>
                </a:lnTo>
                <a:lnTo>
                  <a:pt x="1778" y="319531"/>
                </a:lnTo>
                <a:lnTo>
                  <a:pt x="0" y="303203"/>
                </a:lnTo>
                <a:lnTo>
                  <a:pt x="4818" y="285224"/>
                </a:lnTo>
                <a:lnTo>
                  <a:pt x="19239" y="254627"/>
                </a:lnTo>
                <a:lnTo>
                  <a:pt x="24499" y="237802"/>
                </a:lnTo>
                <a:lnTo>
                  <a:pt x="33266" y="200162"/>
                </a:lnTo>
                <a:lnTo>
                  <a:pt x="62875" y="187121"/>
                </a:lnTo>
                <a:lnTo>
                  <a:pt x="65115" y="173078"/>
                </a:lnTo>
                <a:lnTo>
                  <a:pt x="63823" y="156868"/>
                </a:lnTo>
                <a:lnTo>
                  <a:pt x="68908" y="145238"/>
                </a:lnTo>
                <a:lnTo>
                  <a:pt x="68352" y="121244"/>
                </a:lnTo>
                <a:lnTo>
                  <a:pt x="69366" y="106335"/>
                </a:lnTo>
                <a:lnTo>
                  <a:pt x="73617" y="95120"/>
                </a:lnTo>
                <a:lnTo>
                  <a:pt x="82772" y="82205"/>
                </a:lnTo>
                <a:lnTo>
                  <a:pt x="87158" y="74835"/>
                </a:lnTo>
                <a:lnTo>
                  <a:pt x="89214" y="67563"/>
                </a:lnTo>
                <a:lnTo>
                  <a:pt x="91352" y="27486"/>
                </a:lnTo>
                <a:lnTo>
                  <a:pt x="92974" y="19697"/>
                </a:lnTo>
                <a:lnTo>
                  <a:pt x="95329" y="12343"/>
                </a:lnTo>
                <a:lnTo>
                  <a:pt x="102130" y="5515"/>
                </a:lnTo>
                <a:lnTo>
                  <a:pt x="111547" y="0"/>
                </a:lnTo>
                <a:lnTo>
                  <a:pt x="117825" y="5252"/>
                </a:lnTo>
                <a:lnTo>
                  <a:pt x="122534" y="7091"/>
                </a:lnTo>
                <a:lnTo>
                  <a:pt x="152879" y="50426"/>
                </a:lnTo>
                <a:lnTo>
                  <a:pt x="149723" y="55761"/>
                </a:lnTo>
                <a:lnTo>
                  <a:pt x="147843" y="60800"/>
                </a:lnTo>
                <a:lnTo>
                  <a:pt x="149200" y="65052"/>
                </a:lnTo>
                <a:lnTo>
                  <a:pt x="163081" y="71544"/>
                </a:lnTo>
                <a:lnTo>
                  <a:pt x="169620" y="77478"/>
                </a:lnTo>
                <a:lnTo>
                  <a:pt x="174002" y="83609"/>
                </a:lnTo>
                <a:lnTo>
                  <a:pt x="174852" y="87721"/>
                </a:lnTo>
                <a:lnTo>
                  <a:pt x="168231" y="94668"/>
                </a:lnTo>
                <a:lnTo>
                  <a:pt x="161903" y="93072"/>
                </a:lnTo>
                <a:lnTo>
                  <a:pt x="155576" y="87684"/>
                </a:lnTo>
                <a:lnTo>
                  <a:pt x="148955" y="83256"/>
                </a:lnTo>
                <a:lnTo>
                  <a:pt x="142415" y="80892"/>
                </a:lnTo>
                <a:lnTo>
                  <a:pt x="135352" y="83781"/>
                </a:lnTo>
                <a:lnTo>
                  <a:pt x="132070" y="114173"/>
                </a:lnTo>
                <a:lnTo>
                  <a:pt x="127406" y="130137"/>
                </a:lnTo>
                <a:lnTo>
                  <a:pt x="119260" y="143736"/>
                </a:lnTo>
                <a:lnTo>
                  <a:pt x="106577" y="154431"/>
                </a:lnTo>
                <a:lnTo>
                  <a:pt x="102257" y="159043"/>
                </a:lnTo>
                <a:lnTo>
                  <a:pt x="98893" y="166118"/>
                </a:lnTo>
                <a:lnTo>
                  <a:pt x="93759" y="182533"/>
                </a:lnTo>
                <a:lnTo>
                  <a:pt x="90980" y="198078"/>
                </a:lnTo>
                <a:lnTo>
                  <a:pt x="93498" y="210766"/>
                </a:lnTo>
                <a:lnTo>
                  <a:pt x="101705" y="221682"/>
                </a:lnTo>
                <a:lnTo>
                  <a:pt x="115994" y="231909"/>
                </a:lnTo>
                <a:lnTo>
                  <a:pt x="121226" y="234798"/>
                </a:lnTo>
                <a:lnTo>
                  <a:pt x="124888" y="238737"/>
                </a:lnTo>
                <a:lnTo>
                  <a:pt x="121749" y="259223"/>
                </a:lnTo>
                <a:lnTo>
                  <a:pt x="113640" y="261324"/>
                </a:lnTo>
                <a:lnTo>
                  <a:pt x="107885" y="256071"/>
                </a:lnTo>
                <a:lnTo>
                  <a:pt x="94152" y="246473"/>
                </a:lnTo>
                <a:lnTo>
                  <a:pt x="85715" y="247437"/>
                </a:lnTo>
                <a:lnTo>
                  <a:pt x="81693" y="257512"/>
                </a:lnTo>
                <a:lnTo>
                  <a:pt x="81203" y="282073"/>
                </a:lnTo>
                <a:lnTo>
                  <a:pt x="77835" y="297285"/>
                </a:lnTo>
                <a:lnTo>
                  <a:pt x="67600" y="309617"/>
                </a:lnTo>
                <a:lnTo>
                  <a:pt x="60308" y="321702"/>
                </a:lnTo>
                <a:lnTo>
                  <a:pt x="65769" y="336176"/>
                </a:lnTo>
                <a:lnTo>
                  <a:pt x="83296" y="354429"/>
                </a:lnTo>
                <a:lnTo>
                  <a:pt x="90931" y="364689"/>
                </a:lnTo>
                <a:lnTo>
                  <a:pt x="96898" y="377410"/>
                </a:lnTo>
                <a:lnTo>
                  <a:pt x="100491" y="380701"/>
                </a:lnTo>
                <a:lnTo>
                  <a:pt x="105825" y="382072"/>
                </a:lnTo>
                <a:lnTo>
                  <a:pt x="110031" y="384132"/>
                </a:lnTo>
                <a:lnTo>
                  <a:pt x="110239" y="389491"/>
                </a:lnTo>
                <a:lnTo>
                  <a:pt x="106696" y="394769"/>
                </a:lnTo>
                <a:lnTo>
                  <a:pt x="101116" y="398815"/>
                </a:lnTo>
                <a:lnTo>
                  <a:pt x="87481" y="406300"/>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44" name="Google Shape;3844;p244"/>
          <p:cNvPicPr preferRelativeResize="0"/>
          <p:nvPr/>
        </p:nvPicPr>
        <p:blipFill rotWithShape="1">
          <a:blip r:embed="rId7">
            <a:alphaModFix/>
          </a:blip>
          <a:srcRect b="0" l="0" r="0" t="0"/>
          <a:stretch/>
        </p:blipFill>
        <p:spPr>
          <a:xfrm>
            <a:off x="10148695" y="6706859"/>
            <a:ext cx="160225" cy="150249"/>
          </a:xfrm>
          <a:prstGeom prst="rect">
            <a:avLst/>
          </a:prstGeom>
          <a:noFill/>
          <a:ln>
            <a:noFill/>
          </a:ln>
        </p:spPr>
      </p:pic>
      <p:pic>
        <p:nvPicPr>
          <p:cNvPr id="3845" name="Google Shape;3845;p244"/>
          <p:cNvPicPr preferRelativeResize="0"/>
          <p:nvPr/>
        </p:nvPicPr>
        <p:blipFill rotWithShape="1">
          <a:blip r:embed="rId8">
            <a:alphaModFix/>
          </a:blip>
          <a:srcRect b="0" l="0" r="0" t="0"/>
          <a:stretch/>
        </p:blipFill>
        <p:spPr>
          <a:xfrm>
            <a:off x="6895839" y="6561325"/>
            <a:ext cx="1918855" cy="297036"/>
          </a:xfrm>
          <a:prstGeom prst="rect">
            <a:avLst/>
          </a:prstGeom>
          <a:noFill/>
          <a:ln>
            <a:noFill/>
          </a:ln>
        </p:spPr>
      </p:pic>
      <p:sp>
        <p:nvSpPr>
          <p:cNvPr id="3846" name="Google Shape;3846;p244"/>
          <p:cNvSpPr/>
          <p:nvPr/>
        </p:nvSpPr>
        <p:spPr>
          <a:xfrm>
            <a:off x="11559592" y="6594500"/>
            <a:ext cx="70678" cy="182832"/>
          </a:xfrm>
          <a:custGeom>
            <a:rect b="b" l="l" r="r" t="t"/>
            <a:pathLst>
              <a:path extrusionOk="0" h="274320" w="106044">
                <a:moveTo>
                  <a:pt x="49931" y="273927"/>
                </a:moveTo>
                <a:lnTo>
                  <a:pt x="39655" y="272585"/>
                </a:lnTo>
                <a:lnTo>
                  <a:pt x="17346" y="261874"/>
                </a:lnTo>
                <a:lnTo>
                  <a:pt x="4406" y="245402"/>
                </a:lnTo>
                <a:lnTo>
                  <a:pt x="0" y="221838"/>
                </a:lnTo>
                <a:lnTo>
                  <a:pt x="3294" y="189854"/>
                </a:lnTo>
                <a:lnTo>
                  <a:pt x="8027" y="164312"/>
                </a:lnTo>
                <a:lnTo>
                  <a:pt x="12123" y="138574"/>
                </a:lnTo>
                <a:lnTo>
                  <a:pt x="15139" y="112737"/>
                </a:lnTo>
                <a:lnTo>
                  <a:pt x="16635" y="86900"/>
                </a:lnTo>
                <a:lnTo>
                  <a:pt x="18139" y="70095"/>
                </a:lnTo>
                <a:lnTo>
                  <a:pt x="21017" y="54103"/>
                </a:lnTo>
                <a:lnTo>
                  <a:pt x="28145" y="23079"/>
                </a:lnTo>
                <a:lnTo>
                  <a:pt x="35576" y="7489"/>
                </a:lnTo>
                <a:lnTo>
                  <a:pt x="47372" y="0"/>
                </a:lnTo>
                <a:lnTo>
                  <a:pt x="60149" y="1620"/>
                </a:lnTo>
                <a:lnTo>
                  <a:pt x="70523" y="13361"/>
                </a:lnTo>
                <a:lnTo>
                  <a:pt x="78538" y="27031"/>
                </a:lnTo>
                <a:lnTo>
                  <a:pt x="97119" y="52695"/>
                </a:lnTo>
                <a:lnTo>
                  <a:pt x="105576" y="67990"/>
                </a:lnTo>
                <a:lnTo>
                  <a:pt x="98856" y="86469"/>
                </a:lnTo>
                <a:lnTo>
                  <a:pt x="94393" y="104135"/>
                </a:lnTo>
                <a:lnTo>
                  <a:pt x="92186" y="122245"/>
                </a:lnTo>
                <a:lnTo>
                  <a:pt x="92235" y="142054"/>
                </a:lnTo>
                <a:lnTo>
                  <a:pt x="91021" y="169959"/>
                </a:lnTo>
                <a:lnTo>
                  <a:pt x="85858" y="198258"/>
                </a:lnTo>
                <a:lnTo>
                  <a:pt x="71046" y="254463"/>
                </a:lnTo>
                <a:lnTo>
                  <a:pt x="66362" y="264792"/>
                </a:lnTo>
                <a:lnTo>
                  <a:pt x="59078" y="271304"/>
                </a:lnTo>
                <a:lnTo>
                  <a:pt x="49931" y="273927"/>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47" name="Google Shape;3847;p244"/>
          <p:cNvPicPr preferRelativeResize="0"/>
          <p:nvPr/>
        </p:nvPicPr>
        <p:blipFill rotWithShape="1">
          <a:blip r:embed="rId9">
            <a:alphaModFix/>
          </a:blip>
          <a:srcRect b="0" l="0" r="0" t="0"/>
          <a:stretch/>
        </p:blipFill>
        <p:spPr>
          <a:xfrm>
            <a:off x="9973966" y="6753354"/>
            <a:ext cx="81507" cy="103752"/>
          </a:xfrm>
          <a:prstGeom prst="rect">
            <a:avLst/>
          </a:prstGeom>
          <a:noFill/>
          <a:ln>
            <a:noFill/>
          </a:ln>
        </p:spPr>
      </p:pic>
      <p:sp>
        <p:nvSpPr>
          <p:cNvPr id="3848" name="Google Shape;3848;p244"/>
          <p:cNvSpPr/>
          <p:nvPr/>
        </p:nvSpPr>
        <p:spPr>
          <a:xfrm>
            <a:off x="6791380" y="6596637"/>
            <a:ext cx="59251" cy="209496"/>
          </a:xfrm>
          <a:custGeom>
            <a:rect b="b" l="l" r="r" t="t"/>
            <a:pathLst>
              <a:path extrusionOk="0" h="314325" w="88900">
                <a:moveTo>
                  <a:pt x="50069" y="313766"/>
                </a:moveTo>
                <a:lnTo>
                  <a:pt x="41294" y="309178"/>
                </a:lnTo>
                <a:lnTo>
                  <a:pt x="30679" y="297942"/>
                </a:lnTo>
                <a:lnTo>
                  <a:pt x="21781" y="284440"/>
                </a:lnTo>
                <a:lnTo>
                  <a:pt x="18155" y="273057"/>
                </a:lnTo>
                <a:lnTo>
                  <a:pt x="18417" y="260450"/>
                </a:lnTo>
                <a:lnTo>
                  <a:pt x="33851" y="260450"/>
                </a:lnTo>
                <a:lnTo>
                  <a:pt x="41278" y="259293"/>
                </a:lnTo>
                <a:lnTo>
                  <a:pt x="46571" y="255723"/>
                </a:lnTo>
                <a:lnTo>
                  <a:pt x="48970" y="249592"/>
                </a:lnTo>
                <a:lnTo>
                  <a:pt x="47715" y="240752"/>
                </a:lnTo>
                <a:lnTo>
                  <a:pt x="44838" y="231823"/>
                </a:lnTo>
                <a:lnTo>
                  <a:pt x="36728" y="231560"/>
                </a:lnTo>
                <a:lnTo>
                  <a:pt x="25480" y="241803"/>
                </a:lnTo>
                <a:lnTo>
                  <a:pt x="14232" y="246793"/>
                </a:lnTo>
                <a:lnTo>
                  <a:pt x="7430" y="241803"/>
                </a:lnTo>
                <a:lnTo>
                  <a:pt x="10831" y="233924"/>
                </a:lnTo>
                <a:lnTo>
                  <a:pt x="18393" y="223841"/>
                </a:lnTo>
                <a:lnTo>
                  <a:pt x="28358" y="220628"/>
                </a:lnTo>
                <a:lnTo>
                  <a:pt x="38715" y="218744"/>
                </a:lnTo>
                <a:lnTo>
                  <a:pt x="47454" y="212650"/>
                </a:lnTo>
                <a:lnTo>
                  <a:pt x="18393" y="203187"/>
                </a:lnTo>
                <a:lnTo>
                  <a:pt x="3114" y="189932"/>
                </a:lnTo>
                <a:lnTo>
                  <a:pt x="0" y="168404"/>
                </a:lnTo>
                <a:lnTo>
                  <a:pt x="7430" y="134121"/>
                </a:lnTo>
                <a:lnTo>
                  <a:pt x="8546" y="120883"/>
                </a:lnTo>
                <a:lnTo>
                  <a:pt x="4303" y="100216"/>
                </a:lnTo>
                <a:lnTo>
                  <a:pt x="5861" y="95251"/>
                </a:lnTo>
                <a:lnTo>
                  <a:pt x="17927" y="82694"/>
                </a:lnTo>
                <a:lnTo>
                  <a:pt x="19594" y="68265"/>
                </a:lnTo>
                <a:lnTo>
                  <a:pt x="16749" y="53147"/>
                </a:lnTo>
                <a:lnTo>
                  <a:pt x="15278" y="38521"/>
                </a:lnTo>
                <a:lnTo>
                  <a:pt x="21376" y="17966"/>
                </a:lnTo>
                <a:lnTo>
                  <a:pt x="33851" y="4477"/>
                </a:lnTo>
                <a:lnTo>
                  <a:pt x="49857" y="0"/>
                </a:lnTo>
                <a:lnTo>
                  <a:pt x="66550" y="6479"/>
                </a:lnTo>
                <a:lnTo>
                  <a:pt x="61563" y="20871"/>
                </a:lnTo>
                <a:lnTo>
                  <a:pt x="68446" y="28836"/>
                </a:lnTo>
                <a:lnTo>
                  <a:pt x="78174" y="36063"/>
                </a:lnTo>
                <a:lnTo>
                  <a:pt x="81722" y="48239"/>
                </a:lnTo>
                <a:lnTo>
                  <a:pt x="79502" y="63619"/>
                </a:lnTo>
                <a:lnTo>
                  <a:pt x="76130" y="75947"/>
                </a:lnTo>
                <a:lnTo>
                  <a:pt x="68884" y="83547"/>
                </a:lnTo>
                <a:lnTo>
                  <a:pt x="55040" y="84745"/>
                </a:lnTo>
                <a:lnTo>
                  <a:pt x="51116" y="84220"/>
                </a:lnTo>
                <a:lnTo>
                  <a:pt x="48762" y="93412"/>
                </a:lnTo>
                <a:lnTo>
                  <a:pt x="48762" y="101029"/>
                </a:lnTo>
                <a:lnTo>
                  <a:pt x="53037" y="107299"/>
                </a:lnTo>
                <a:lnTo>
                  <a:pt x="61383" y="110418"/>
                </a:lnTo>
                <a:lnTo>
                  <a:pt x="67081" y="116393"/>
                </a:lnTo>
                <a:lnTo>
                  <a:pt x="63411" y="131232"/>
                </a:lnTo>
                <a:lnTo>
                  <a:pt x="64580" y="135082"/>
                </a:lnTo>
                <a:lnTo>
                  <a:pt x="81436" y="137363"/>
                </a:lnTo>
                <a:lnTo>
                  <a:pt x="88785" y="143576"/>
                </a:lnTo>
                <a:lnTo>
                  <a:pt x="81644" y="171317"/>
                </a:lnTo>
                <a:lnTo>
                  <a:pt x="73645" y="199255"/>
                </a:lnTo>
                <a:lnTo>
                  <a:pt x="71385" y="228375"/>
                </a:lnTo>
                <a:lnTo>
                  <a:pt x="81460" y="259662"/>
                </a:lnTo>
                <a:lnTo>
                  <a:pt x="81779" y="273914"/>
                </a:lnTo>
                <a:lnTo>
                  <a:pt x="73809" y="291737"/>
                </a:lnTo>
                <a:lnTo>
                  <a:pt x="61817" y="307048"/>
                </a:lnTo>
                <a:lnTo>
                  <a:pt x="50069" y="31376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49" name="Google Shape;3849;p244"/>
          <p:cNvSpPr/>
          <p:nvPr/>
        </p:nvSpPr>
        <p:spPr>
          <a:xfrm>
            <a:off x="5174395" y="6568745"/>
            <a:ext cx="96071" cy="242930"/>
          </a:xfrm>
          <a:custGeom>
            <a:rect b="b" l="l" r="r" t="t"/>
            <a:pathLst>
              <a:path extrusionOk="0" h="364490" w="144145">
                <a:moveTo>
                  <a:pt x="99069" y="364344"/>
                </a:moveTo>
                <a:lnTo>
                  <a:pt x="70854" y="330661"/>
                </a:lnTo>
                <a:lnTo>
                  <a:pt x="53459" y="281772"/>
                </a:lnTo>
                <a:lnTo>
                  <a:pt x="38739" y="231774"/>
                </a:lnTo>
                <a:lnTo>
                  <a:pt x="25915" y="181007"/>
                </a:lnTo>
                <a:lnTo>
                  <a:pt x="2840" y="78528"/>
                </a:lnTo>
                <a:lnTo>
                  <a:pt x="2534" y="69430"/>
                </a:lnTo>
                <a:lnTo>
                  <a:pt x="4275" y="48871"/>
                </a:lnTo>
                <a:lnTo>
                  <a:pt x="0" y="25594"/>
                </a:lnTo>
                <a:lnTo>
                  <a:pt x="2284" y="14149"/>
                </a:lnTo>
                <a:lnTo>
                  <a:pt x="8052" y="5018"/>
                </a:lnTo>
                <a:lnTo>
                  <a:pt x="16443" y="0"/>
                </a:lnTo>
                <a:lnTo>
                  <a:pt x="22415" y="1485"/>
                </a:lnTo>
                <a:lnTo>
                  <a:pt x="27724" y="7944"/>
                </a:lnTo>
                <a:lnTo>
                  <a:pt x="31709" y="17654"/>
                </a:lnTo>
                <a:lnTo>
                  <a:pt x="33708" y="28890"/>
                </a:lnTo>
                <a:lnTo>
                  <a:pt x="39630" y="45243"/>
                </a:lnTo>
                <a:lnTo>
                  <a:pt x="50286" y="59454"/>
                </a:lnTo>
                <a:lnTo>
                  <a:pt x="57950" y="74798"/>
                </a:lnTo>
                <a:lnTo>
                  <a:pt x="54897" y="94549"/>
                </a:lnTo>
                <a:lnTo>
                  <a:pt x="50703" y="113734"/>
                </a:lnTo>
                <a:lnTo>
                  <a:pt x="53327" y="132008"/>
                </a:lnTo>
                <a:lnTo>
                  <a:pt x="57325" y="150134"/>
                </a:lnTo>
                <a:lnTo>
                  <a:pt x="57251" y="168876"/>
                </a:lnTo>
                <a:lnTo>
                  <a:pt x="55371" y="179590"/>
                </a:lnTo>
                <a:lnTo>
                  <a:pt x="54570" y="191561"/>
                </a:lnTo>
                <a:lnTo>
                  <a:pt x="56810" y="202891"/>
                </a:lnTo>
                <a:lnTo>
                  <a:pt x="64052" y="211686"/>
                </a:lnTo>
                <a:lnTo>
                  <a:pt x="76776" y="225388"/>
                </a:lnTo>
                <a:lnTo>
                  <a:pt x="86582" y="242907"/>
                </a:lnTo>
                <a:lnTo>
                  <a:pt x="97417" y="258406"/>
                </a:lnTo>
                <a:lnTo>
                  <a:pt x="113231" y="266052"/>
                </a:lnTo>
                <a:lnTo>
                  <a:pt x="123707" y="268502"/>
                </a:lnTo>
                <a:lnTo>
                  <a:pt x="130137" y="274029"/>
                </a:lnTo>
                <a:lnTo>
                  <a:pt x="133280" y="282856"/>
                </a:lnTo>
                <a:lnTo>
                  <a:pt x="134379" y="301397"/>
                </a:lnTo>
                <a:lnTo>
                  <a:pt x="143968" y="344314"/>
                </a:lnTo>
                <a:lnTo>
                  <a:pt x="142791" y="356957"/>
                </a:lnTo>
                <a:lnTo>
                  <a:pt x="132981" y="361968"/>
                </a:lnTo>
                <a:lnTo>
                  <a:pt x="112185" y="362965"/>
                </a:lnTo>
                <a:lnTo>
                  <a:pt x="99069" y="36434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50" name="Google Shape;3850;p244"/>
          <p:cNvSpPr/>
          <p:nvPr/>
        </p:nvSpPr>
        <p:spPr>
          <a:xfrm>
            <a:off x="9010552" y="6671756"/>
            <a:ext cx="65177" cy="171829"/>
          </a:xfrm>
          <a:custGeom>
            <a:rect b="b" l="l" r="r" t="t"/>
            <a:pathLst>
              <a:path extrusionOk="0" h="257809" w="97790">
                <a:moveTo>
                  <a:pt x="60668" y="257352"/>
                </a:moveTo>
                <a:lnTo>
                  <a:pt x="53135" y="255883"/>
                </a:lnTo>
                <a:lnTo>
                  <a:pt x="45651" y="251951"/>
                </a:lnTo>
                <a:lnTo>
                  <a:pt x="32694" y="242537"/>
                </a:lnTo>
                <a:lnTo>
                  <a:pt x="21307" y="234822"/>
                </a:lnTo>
                <a:lnTo>
                  <a:pt x="15957" y="229685"/>
                </a:lnTo>
                <a:lnTo>
                  <a:pt x="2975" y="212026"/>
                </a:lnTo>
                <a:lnTo>
                  <a:pt x="0" y="198135"/>
                </a:lnTo>
                <a:lnTo>
                  <a:pt x="7422" y="186362"/>
                </a:lnTo>
                <a:lnTo>
                  <a:pt x="25635" y="175056"/>
                </a:lnTo>
                <a:lnTo>
                  <a:pt x="28774" y="173743"/>
                </a:lnTo>
                <a:lnTo>
                  <a:pt x="33221" y="175318"/>
                </a:lnTo>
                <a:lnTo>
                  <a:pt x="44993" y="165864"/>
                </a:lnTo>
                <a:lnTo>
                  <a:pt x="36361" y="164550"/>
                </a:lnTo>
                <a:lnTo>
                  <a:pt x="29821" y="160085"/>
                </a:lnTo>
                <a:lnTo>
                  <a:pt x="23281" y="157196"/>
                </a:lnTo>
                <a:lnTo>
                  <a:pt x="30283" y="140535"/>
                </a:lnTo>
                <a:lnTo>
                  <a:pt x="28284" y="126730"/>
                </a:lnTo>
                <a:lnTo>
                  <a:pt x="21037" y="114501"/>
                </a:lnTo>
                <a:lnTo>
                  <a:pt x="12294" y="102568"/>
                </a:lnTo>
                <a:lnTo>
                  <a:pt x="10046" y="91516"/>
                </a:lnTo>
                <a:lnTo>
                  <a:pt x="13733" y="80145"/>
                </a:lnTo>
                <a:lnTo>
                  <a:pt x="16635" y="68626"/>
                </a:lnTo>
                <a:lnTo>
                  <a:pt x="12033" y="57131"/>
                </a:lnTo>
                <a:lnTo>
                  <a:pt x="38453" y="30605"/>
                </a:lnTo>
                <a:lnTo>
                  <a:pt x="20927" y="19312"/>
                </a:lnTo>
                <a:lnTo>
                  <a:pt x="25909" y="14674"/>
                </a:lnTo>
                <a:lnTo>
                  <a:pt x="31554" y="13337"/>
                </a:lnTo>
                <a:lnTo>
                  <a:pt x="36855" y="12885"/>
                </a:lnTo>
                <a:lnTo>
                  <a:pt x="40808" y="10907"/>
                </a:lnTo>
                <a:lnTo>
                  <a:pt x="56924" y="0"/>
                </a:lnTo>
                <a:lnTo>
                  <a:pt x="69288" y="5589"/>
                </a:lnTo>
                <a:lnTo>
                  <a:pt x="79838" y="18368"/>
                </a:lnTo>
                <a:lnTo>
                  <a:pt x="90510" y="29029"/>
                </a:lnTo>
                <a:lnTo>
                  <a:pt x="95950" y="36092"/>
                </a:lnTo>
                <a:lnTo>
                  <a:pt x="97736" y="46330"/>
                </a:lnTo>
                <a:lnTo>
                  <a:pt x="95844" y="56323"/>
                </a:lnTo>
                <a:lnTo>
                  <a:pt x="90248" y="62647"/>
                </a:lnTo>
                <a:lnTo>
                  <a:pt x="76854" y="72553"/>
                </a:lnTo>
                <a:lnTo>
                  <a:pt x="72754" y="83986"/>
                </a:lnTo>
                <a:lnTo>
                  <a:pt x="75570" y="96109"/>
                </a:lnTo>
                <a:lnTo>
                  <a:pt x="92656" y="124334"/>
                </a:lnTo>
                <a:lnTo>
                  <a:pt x="96428" y="139797"/>
                </a:lnTo>
                <a:lnTo>
                  <a:pt x="93776" y="155358"/>
                </a:lnTo>
                <a:lnTo>
                  <a:pt x="84232" y="171904"/>
                </a:lnTo>
                <a:lnTo>
                  <a:pt x="76351" y="184310"/>
                </a:lnTo>
                <a:lnTo>
                  <a:pt x="72983" y="196691"/>
                </a:lnTo>
                <a:lnTo>
                  <a:pt x="76874" y="207840"/>
                </a:lnTo>
                <a:lnTo>
                  <a:pt x="90771" y="216553"/>
                </a:lnTo>
                <a:lnTo>
                  <a:pt x="95742" y="218391"/>
                </a:lnTo>
                <a:lnTo>
                  <a:pt x="96265" y="225220"/>
                </a:lnTo>
                <a:lnTo>
                  <a:pt x="92864" y="225482"/>
                </a:lnTo>
                <a:lnTo>
                  <a:pt x="83872" y="229939"/>
                </a:lnTo>
                <a:lnTo>
                  <a:pt x="78607" y="238877"/>
                </a:lnTo>
                <a:lnTo>
                  <a:pt x="74324" y="248603"/>
                </a:lnTo>
                <a:lnTo>
                  <a:pt x="68275" y="255423"/>
                </a:lnTo>
                <a:lnTo>
                  <a:pt x="60668" y="25735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51" name="Google Shape;3851;p244"/>
          <p:cNvPicPr preferRelativeResize="0"/>
          <p:nvPr/>
        </p:nvPicPr>
        <p:blipFill rotWithShape="1">
          <a:blip r:embed="rId10">
            <a:alphaModFix/>
          </a:blip>
          <a:srcRect b="0" l="0" r="0" t="0"/>
          <a:stretch/>
        </p:blipFill>
        <p:spPr>
          <a:xfrm>
            <a:off x="9256792" y="6731583"/>
            <a:ext cx="125642" cy="125524"/>
          </a:xfrm>
          <a:prstGeom prst="rect">
            <a:avLst/>
          </a:prstGeom>
          <a:noFill/>
          <a:ln>
            <a:noFill/>
          </a:ln>
        </p:spPr>
      </p:pic>
      <p:sp>
        <p:nvSpPr>
          <p:cNvPr id="3852" name="Google Shape;3852;p244"/>
          <p:cNvSpPr/>
          <p:nvPr/>
        </p:nvSpPr>
        <p:spPr>
          <a:xfrm>
            <a:off x="5296594" y="6531461"/>
            <a:ext cx="48248" cy="278058"/>
          </a:xfrm>
          <a:custGeom>
            <a:rect b="b" l="l" r="r" t="t"/>
            <a:pathLst>
              <a:path extrusionOk="0" h="417195" w="72390">
                <a:moveTo>
                  <a:pt x="61203" y="416806"/>
                </a:moveTo>
                <a:lnTo>
                  <a:pt x="26502" y="386348"/>
                </a:lnTo>
                <a:lnTo>
                  <a:pt x="25889" y="369794"/>
                </a:lnTo>
                <a:lnTo>
                  <a:pt x="27062" y="354696"/>
                </a:lnTo>
                <a:lnTo>
                  <a:pt x="26661" y="324107"/>
                </a:lnTo>
                <a:lnTo>
                  <a:pt x="15719" y="199998"/>
                </a:lnTo>
                <a:lnTo>
                  <a:pt x="11612" y="145542"/>
                </a:lnTo>
                <a:lnTo>
                  <a:pt x="9932" y="91135"/>
                </a:lnTo>
                <a:lnTo>
                  <a:pt x="7177" y="68179"/>
                </a:lnTo>
                <a:lnTo>
                  <a:pt x="2215" y="45567"/>
                </a:lnTo>
                <a:lnTo>
                  <a:pt x="0" y="22956"/>
                </a:lnTo>
                <a:lnTo>
                  <a:pt x="5485" y="0"/>
                </a:lnTo>
                <a:lnTo>
                  <a:pt x="23252" y="8051"/>
                </a:lnTo>
                <a:lnTo>
                  <a:pt x="33475" y="14182"/>
                </a:lnTo>
                <a:lnTo>
                  <a:pt x="41061" y="21798"/>
                </a:lnTo>
                <a:lnTo>
                  <a:pt x="38797" y="37967"/>
                </a:lnTo>
                <a:lnTo>
                  <a:pt x="40644" y="64165"/>
                </a:lnTo>
                <a:lnTo>
                  <a:pt x="39753" y="75639"/>
                </a:lnTo>
                <a:lnTo>
                  <a:pt x="42054" y="89194"/>
                </a:lnTo>
                <a:lnTo>
                  <a:pt x="51884" y="96420"/>
                </a:lnTo>
                <a:lnTo>
                  <a:pt x="60096" y="104484"/>
                </a:lnTo>
                <a:lnTo>
                  <a:pt x="57541" y="120550"/>
                </a:lnTo>
                <a:lnTo>
                  <a:pt x="51255" y="150331"/>
                </a:lnTo>
                <a:lnTo>
                  <a:pt x="57320" y="213438"/>
                </a:lnTo>
                <a:lnTo>
                  <a:pt x="50740" y="244253"/>
                </a:lnTo>
                <a:lnTo>
                  <a:pt x="49694" y="246354"/>
                </a:lnTo>
                <a:lnTo>
                  <a:pt x="51525" y="252395"/>
                </a:lnTo>
                <a:lnTo>
                  <a:pt x="53617" y="254758"/>
                </a:lnTo>
                <a:lnTo>
                  <a:pt x="67764" y="279606"/>
                </a:lnTo>
                <a:lnTo>
                  <a:pt x="72027" y="306202"/>
                </a:lnTo>
                <a:lnTo>
                  <a:pt x="69766" y="333537"/>
                </a:lnTo>
                <a:lnTo>
                  <a:pt x="62565" y="371053"/>
                </a:lnTo>
                <a:lnTo>
                  <a:pt x="62479" y="379807"/>
                </a:lnTo>
                <a:lnTo>
                  <a:pt x="64306" y="387821"/>
                </a:lnTo>
                <a:lnTo>
                  <a:pt x="71405" y="401048"/>
                </a:lnTo>
                <a:lnTo>
                  <a:pt x="71144" y="409452"/>
                </a:lnTo>
                <a:lnTo>
                  <a:pt x="61203" y="41680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53" name="Google Shape;3853;p244"/>
          <p:cNvPicPr preferRelativeResize="0"/>
          <p:nvPr/>
        </p:nvPicPr>
        <p:blipFill rotWithShape="1">
          <a:blip r:embed="rId11">
            <a:alphaModFix/>
          </a:blip>
          <a:srcRect b="0" l="0" r="0" t="0"/>
          <a:stretch/>
        </p:blipFill>
        <p:spPr>
          <a:xfrm>
            <a:off x="10325791" y="6678304"/>
            <a:ext cx="113394" cy="153187"/>
          </a:xfrm>
          <a:prstGeom prst="rect">
            <a:avLst/>
          </a:prstGeom>
          <a:noFill/>
          <a:ln>
            <a:noFill/>
          </a:ln>
        </p:spPr>
      </p:pic>
      <p:sp>
        <p:nvSpPr>
          <p:cNvPr id="3854" name="Google Shape;3854;p244"/>
          <p:cNvSpPr/>
          <p:nvPr/>
        </p:nvSpPr>
        <p:spPr>
          <a:xfrm>
            <a:off x="5080364" y="6630734"/>
            <a:ext cx="113000" cy="180294"/>
          </a:xfrm>
          <a:custGeom>
            <a:rect b="b" l="l" r="r" t="t"/>
            <a:pathLst>
              <a:path extrusionOk="0" h="270509" w="169545">
                <a:moveTo>
                  <a:pt x="146044" y="270016"/>
                </a:moveTo>
                <a:lnTo>
                  <a:pt x="98149" y="235816"/>
                </a:lnTo>
                <a:lnTo>
                  <a:pt x="70923" y="191602"/>
                </a:lnTo>
                <a:lnTo>
                  <a:pt x="48087" y="144286"/>
                </a:lnTo>
                <a:lnTo>
                  <a:pt x="26674" y="95985"/>
                </a:lnTo>
                <a:lnTo>
                  <a:pt x="3715" y="48817"/>
                </a:lnTo>
                <a:lnTo>
                  <a:pt x="0" y="37791"/>
                </a:lnTo>
                <a:lnTo>
                  <a:pt x="282" y="26986"/>
                </a:lnTo>
                <a:lnTo>
                  <a:pt x="4046" y="16722"/>
                </a:lnTo>
                <a:lnTo>
                  <a:pt x="10778" y="7321"/>
                </a:lnTo>
                <a:lnTo>
                  <a:pt x="17093" y="2047"/>
                </a:lnTo>
                <a:lnTo>
                  <a:pt x="23432" y="0"/>
                </a:lnTo>
                <a:lnTo>
                  <a:pt x="29134" y="1744"/>
                </a:lnTo>
                <a:lnTo>
                  <a:pt x="33536" y="7846"/>
                </a:lnTo>
                <a:lnTo>
                  <a:pt x="46031" y="32419"/>
                </a:lnTo>
                <a:lnTo>
                  <a:pt x="59336" y="56500"/>
                </a:lnTo>
                <a:lnTo>
                  <a:pt x="70727" y="81860"/>
                </a:lnTo>
                <a:lnTo>
                  <a:pt x="77483" y="110275"/>
                </a:lnTo>
                <a:lnTo>
                  <a:pt x="78844" y="117731"/>
                </a:lnTo>
                <a:lnTo>
                  <a:pt x="81113" y="124030"/>
                </a:lnTo>
                <a:lnTo>
                  <a:pt x="84509" y="129886"/>
                </a:lnTo>
                <a:lnTo>
                  <a:pt x="111584" y="163307"/>
                </a:lnTo>
                <a:lnTo>
                  <a:pt x="132712" y="192644"/>
                </a:lnTo>
                <a:lnTo>
                  <a:pt x="152122" y="224986"/>
                </a:lnTo>
                <a:lnTo>
                  <a:pt x="169301" y="261291"/>
                </a:lnTo>
                <a:lnTo>
                  <a:pt x="146044" y="27001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55" name="Google Shape;3855;p244"/>
          <p:cNvSpPr/>
          <p:nvPr/>
        </p:nvSpPr>
        <p:spPr>
          <a:xfrm>
            <a:off x="9373371" y="6549317"/>
            <a:ext cx="92263" cy="201031"/>
          </a:xfrm>
          <a:custGeom>
            <a:rect b="b" l="l" r="r" t="t"/>
            <a:pathLst>
              <a:path extrusionOk="0" h="301625" w="138430">
                <a:moveTo>
                  <a:pt x="57288" y="300982"/>
                </a:moveTo>
                <a:lnTo>
                  <a:pt x="48132" y="301245"/>
                </a:lnTo>
                <a:lnTo>
                  <a:pt x="38903" y="278732"/>
                </a:lnTo>
                <a:lnTo>
                  <a:pt x="30606" y="264279"/>
                </a:lnTo>
                <a:lnTo>
                  <a:pt x="19954" y="252879"/>
                </a:lnTo>
                <a:lnTo>
                  <a:pt x="6016" y="245566"/>
                </a:lnTo>
                <a:lnTo>
                  <a:pt x="1307" y="243990"/>
                </a:lnTo>
                <a:lnTo>
                  <a:pt x="0" y="240576"/>
                </a:lnTo>
                <a:lnTo>
                  <a:pt x="2615" y="234798"/>
                </a:lnTo>
                <a:lnTo>
                  <a:pt x="3400" y="231909"/>
                </a:lnTo>
                <a:lnTo>
                  <a:pt x="4708" y="231383"/>
                </a:lnTo>
                <a:lnTo>
                  <a:pt x="15609" y="220365"/>
                </a:lnTo>
                <a:lnTo>
                  <a:pt x="14027" y="205678"/>
                </a:lnTo>
                <a:lnTo>
                  <a:pt x="10336" y="190055"/>
                </a:lnTo>
                <a:lnTo>
                  <a:pt x="14910" y="176229"/>
                </a:lnTo>
                <a:lnTo>
                  <a:pt x="38192" y="144811"/>
                </a:lnTo>
                <a:lnTo>
                  <a:pt x="52841" y="105317"/>
                </a:lnTo>
                <a:lnTo>
                  <a:pt x="54410" y="98226"/>
                </a:lnTo>
                <a:lnTo>
                  <a:pt x="61996" y="93236"/>
                </a:lnTo>
                <a:lnTo>
                  <a:pt x="64874" y="96913"/>
                </a:lnTo>
                <a:lnTo>
                  <a:pt x="78223" y="106926"/>
                </a:lnTo>
                <a:lnTo>
                  <a:pt x="88090" y="103938"/>
                </a:lnTo>
                <a:lnTo>
                  <a:pt x="104636" y="82993"/>
                </a:lnTo>
                <a:lnTo>
                  <a:pt x="108694" y="80847"/>
                </a:lnTo>
                <a:lnTo>
                  <a:pt x="114739" y="80399"/>
                </a:lnTo>
                <a:lnTo>
                  <a:pt x="133672" y="80367"/>
                </a:lnTo>
                <a:lnTo>
                  <a:pt x="120450" y="71909"/>
                </a:lnTo>
                <a:lnTo>
                  <a:pt x="109704" y="68843"/>
                </a:lnTo>
                <a:lnTo>
                  <a:pt x="86005" y="68084"/>
                </a:lnTo>
                <a:lnTo>
                  <a:pt x="80046" y="66611"/>
                </a:lnTo>
                <a:lnTo>
                  <a:pt x="75460" y="62232"/>
                </a:lnTo>
                <a:lnTo>
                  <a:pt x="72983" y="53052"/>
                </a:lnTo>
                <a:lnTo>
                  <a:pt x="72906" y="44283"/>
                </a:lnTo>
                <a:lnTo>
                  <a:pt x="74128" y="36276"/>
                </a:lnTo>
                <a:lnTo>
                  <a:pt x="77066" y="29304"/>
                </a:lnTo>
                <a:lnTo>
                  <a:pt x="82139" y="23637"/>
                </a:lnTo>
                <a:lnTo>
                  <a:pt x="116146" y="0"/>
                </a:lnTo>
                <a:lnTo>
                  <a:pt x="124095" y="7423"/>
                </a:lnTo>
                <a:lnTo>
                  <a:pt x="130382" y="26111"/>
                </a:lnTo>
                <a:lnTo>
                  <a:pt x="137596" y="30728"/>
                </a:lnTo>
                <a:lnTo>
                  <a:pt x="132679" y="37503"/>
                </a:lnTo>
                <a:lnTo>
                  <a:pt x="127492" y="40413"/>
                </a:lnTo>
                <a:lnTo>
                  <a:pt x="110129" y="41496"/>
                </a:lnTo>
                <a:lnTo>
                  <a:pt x="102543" y="39133"/>
                </a:lnTo>
                <a:lnTo>
                  <a:pt x="97311" y="47274"/>
                </a:lnTo>
                <a:lnTo>
                  <a:pt x="99927" y="51739"/>
                </a:lnTo>
                <a:lnTo>
                  <a:pt x="110158" y="55305"/>
                </a:lnTo>
                <a:lnTo>
                  <a:pt x="122326" y="53479"/>
                </a:lnTo>
                <a:lnTo>
                  <a:pt x="132777" y="55839"/>
                </a:lnTo>
                <a:lnTo>
                  <a:pt x="137858" y="71962"/>
                </a:lnTo>
                <a:lnTo>
                  <a:pt x="135687" y="91246"/>
                </a:lnTo>
                <a:lnTo>
                  <a:pt x="128146" y="105875"/>
                </a:lnTo>
                <a:lnTo>
                  <a:pt x="116632" y="116024"/>
                </a:lnTo>
                <a:lnTo>
                  <a:pt x="102543" y="121863"/>
                </a:lnTo>
                <a:lnTo>
                  <a:pt x="93506" y="124428"/>
                </a:lnTo>
                <a:lnTo>
                  <a:pt x="88907" y="127806"/>
                </a:lnTo>
                <a:lnTo>
                  <a:pt x="88969" y="133793"/>
                </a:lnTo>
                <a:lnTo>
                  <a:pt x="93910" y="144188"/>
                </a:lnTo>
                <a:lnTo>
                  <a:pt x="95439" y="151993"/>
                </a:lnTo>
                <a:lnTo>
                  <a:pt x="92602" y="159158"/>
                </a:lnTo>
                <a:lnTo>
                  <a:pt x="88392" y="166126"/>
                </a:lnTo>
                <a:lnTo>
                  <a:pt x="85801" y="173340"/>
                </a:lnTo>
                <a:lnTo>
                  <a:pt x="83708" y="182767"/>
                </a:lnTo>
                <a:lnTo>
                  <a:pt x="80438" y="185323"/>
                </a:lnTo>
                <a:lnTo>
                  <a:pt x="75795" y="183793"/>
                </a:lnTo>
                <a:lnTo>
                  <a:pt x="69582" y="180957"/>
                </a:lnTo>
                <a:lnTo>
                  <a:pt x="56278" y="178577"/>
                </a:lnTo>
                <a:lnTo>
                  <a:pt x="46922" y="182008"/>
                </a:lnTo>
                <a:lnTo>
                  <a:pt x="40264" y="191151"/>
                </a:lnTo>
                <a:lnTo>
                  <a:pt x="35053" y="205908"/>
                </a:lnTo>
                <a:lnTo>
                  <a:pt x="32175" y="216676"/>
                </a:lnTo>
                <a:lnTo>
                  <a:pt x="40808" y="218252"/>
                </a:lnTo>
                <a:lnTo>
                  <a:pt x="54410" y="219269"/>
                </a:lnTo>
                <a:lnTo>
                  <a:pt x="59863" y="222277"/>
                </a:lnTo>
                <a:lnTo>
                  <a:pt x="62520" y="230333"/>
                </a:lnTo>
                <a:lnTo>
                  <a:pt x="65201" y="263524"/>
                </a:lnTo>
                <a:lnTo>
                  <a:pt x="64285" y="279935"/>
                </a:lnTo>
                <a:lnTo>
                  <a:pt x="59642" y="295730"/>
                </a:lnTo>
                <a:lnTo>
                  <a:pt x="57288" y="30098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56" name="Google Shape;3856;p244"/>
          <p:cNvSpPr/>
          <p:nvPr/>
        </p:nvSpPr>
        <p:spPr>
          <a:xfrm>
            <a:off x="9118648" y="6751698"/>
            <a:ext cx="93109" cy="105806"/>
          </a:xfrm>
          <a:custGeom>
            <a:rect b="b" l="l" r="r" t="t"/>
            <a:pathLst>
              <a:path extrusionOk="0" h="158750" w="139700">
                <a:moveTo>
                  <a:pt x="127399" y="158152"/>
                </a:moveTo>
                <a:lnTo>
                  <a:pt x="47121" y="158152"/>
                </a:lnTo>
                <a:lnTo>
                  <a:pt x="45949" y="156679"/>
                </a:lnTo>
                <a:lnTo>
                  <a:pt x="35576" y="144143"/>
                </a:lnTo>
                <a:lnTo>
                  <a:pt x="29469" y="137277"/>
                </a:lnTo>
                <a:lnTo>
                  <a:pt x="23608" y="130190"/>
                </a:lnTo>
                <a:lnTo>
                  <a:pt x="17845" y="123054"/>
                </a:lnTo>
                <a:lnTo>
                  <a:pt x="12033" y="116040"/>
                </a:lnTo>
                <a:lnTo>
                  <a:pt x="3932" y="105157"/>
                </a:lnTo>
                <a:lnTo>
                  <a:pt x="0" y="95161"/>
                </a:lnTo>
                <a:lnTo>
                  <a:pt x="3130" y="86346"/>
                </a:lnTo>
                <a:lnTo>
                  <a:pt x="16218" y="79008"/>
                </a:lnTo>
                <a:lnTo>
                  <a:pt x="18834" y="77958"/>
                </a:lnTo>
                <a:lnTo>
                  <a:pt x="21711" y="67190"/>
                </a:lnTo>
                <a:lnTo>
                  <a:pt x="20665" y="61674"/>
                </a:lnTo>
                <a:lnTo>
                  <a:pt x="18090" y="44554"/>
                </a:lnTo>
                <a:lnTo>
                  <a:pt x="18115" y="34820"/>
                </a:lnTo>
                <a:lnTo>
                  <a:pt x="21769" y="28730"/>
                </a:lnTo>
                <a:lnTo>
                  <a:pt x="30082" y="22541"/>
                </a:lnTo>
                <a:lnTo>
                  <a:pt x="50683" y="8248"/>
                </a:lnTo>
                <a:lnTo>
                  <a:pt x="57549" y="3369"/>
                </a:lnTo>
                <a:lnTo>
                  <a:pt x="66415" y="0"/>
                </a:lnTo>
                <a:lnTo>
                  <a:pt x="73343" y="2811"/>
                </a:lnTo>
                <a:lnTo>
                  <a:pt x="78849" y="9315"/>
                </a:lnTo>
                <a:lnTo>
                  <a:pt x="83447" y="17026"/>
                </a:lnTo>
                <a:lnTo>
                  <a:pt x="86292" y="24671"/>
                </a:lnTo>
                <a:lnTo>
                  <a:pt x="85016" y="30519"/>
                </a:lnTo>
                <a:lnTo>
                  <a:pt x="80798" y="35529"/>
                </a:lnTo>
                <a:lnTo>
                  <a:pt x="74814" y="40663"/>
                </a:lnTo>
                <a:lnTo>
                  <a:pt x="60709" y="57033"/>
                </a:lnTo>
                <a:lnTo>
                  <a:pt x="54966" y="73920"/>
                </a:lnTo>
                <a:lnTo>
                  <a:pt x="57120" y="92038"/>
                </a:lnTo>
                <a:lnTo>
                  <a:pt x="66705" y="112101"/>
                </a:lnTo>
                <a:lnTo>
                  <a:pt x="70837" y="117448"/>
                </a:lnTo>
                <a:lnTo>
                  <a:pt x="75436" y="120407"/>
                </a:lnTo>
                <a:lnTo>
                  <a:pt x="81751" y="121445"/>
                </a:lnTo>
                <a:lnTo>
                  <a:pt x="94611" y="121445"/>
                </a:lnTo>
                <a:lnTo>
                  <a:pt x="97834" y="121818"/>
                </a:lnTo>
                <a:lnTo>
                  <a:pt x="131214" y="121818"/>
                </a:lnTo>
                <a:lnTo>
                  <a:pt x="135503" y="131273"/>
                </a:lnTo>
                <a:lnTo>
                  <a:pt x="139488" y="140720"/>
                </a:lnTo>
                <a:lnTo>
                  <a:pt x="138348" y="147754"/>
                </a:lnTo>
                <a:lnTo>
                  <a:pt x="134216" y="152916"/>
                </a:lnTo>
                <a:lnTo>
                  <a:pt x="127399" y="158152"/>
                </a:lnTo>
                <a:close/>
              </a:path>
              <a:path extrusionOk="0" h="158750" w="139700">
                <a:moveTo>
                  <a:pt x="131214" y="121818"/>
                </a:moveTo>
                <a:lnTo>
                  <a:pt x="97834" y="121818"/>
                </a:lnTo>
                <a:lnTo>
                  <a:pt x="104112" y="119717"/>
                </a:lnTo>
                <a:lnTo>
                  <a:pt x="110391" y="113939"/>
                </a:lnTo>
                <a:lnTo>
                  <a:pt x="121046" y="107968"/>
                </a:lnTo>
                <a:lnTo>
                  <a:pt x="127165" y="112265"/>
                </a:lnTo>
                <a:lnTo>
                  <a:pt x="131214" y="121818"/>
                </a:lnTo>
                <a:close/>
              </a:path>
              <a:path extrusionOk="0" h="158750" w="139700">
                <a:moveTo>
                  <a:pt x="94611" y="121445"/>
                </a:moveTo>
                <a:lnTo>
                  <a:pt x="81751" y="121445"/>
                </a:lnTo>
                <a:lnTo>
                  <a:pt x="91033" y="121030"/>
                </a:lnTo>
                <a:lnTo>
                  <a:pt x="94611" y="12144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57" name="Google Shape;3857;p244"/>
          <p:cNvPicPr preferRelativeResize="0"/>
          <p:nvPr/>
        </p:nvPicPr>
        <p:blipFill rotWithShape="1">
          <a:blip r:embed="rId12">
            <a:alphaModFix/>
          </a:blip>
          <a:srcRect b="0" l="0" r="0" t="0"/>
          <a:stretch/>
        </p:blipFill>
        <p:spPr>
          <a:xfrm>
            <a:off x="5003161" y="6719460"/>
            <a:ext cx="97155" cy="100345"/>
          </a:xfrm>
          <a:prstGeom prst="rect">
            <a:avLst/>
          </a:prstGeom>
          <a:noFill/>
          <a:ln>
            <a:noFill/>
          </a:ln>
        </p:spPr>
      </p:pic>
      <p:pic>
        <p:nvPicPr>
          <p:cNvPr id="3858" name="Google Shape;3858;p244"/>
          <p:cNvPicPr preferRelativeResize="0"/>
          <p:nvPr/>
        </p:nvPicPr>
        <p:blipFill rotWithShape="1">
          <a:blip r:embed="rId13">
            <a:alphaModFix/>
          </a:blip>
          <a:srcRect b="0" l="0" r="0" t="0"/>
          <a:stretch/>
        </p:blipFill>
        <p:spPr>
          <a:xfrm>
            <a:off x="10214540" y="6690230"/>
            <a:ext cx="109722" cy="116564"/>
          </a:xfrm>
          <a:prstGeom prst="rect">
            <a:avLst/>
          </a:prstGeom>
          <a:noFill/>
          <a:ln>
            <a:noFill/>
          </a:ln>
        </p:spPr>
      </p:pic>
      <p:pic>
        <p:nvPicPr>
          <p:cNvPr id="3859" name="Google Shape;3859;p244"/>
          <p:cNvPicPr preferRelativeResize="0"/>
          <p:nvPr/>
        </p:nvPicPr>
        <p:blipFill rotWithShape="1">
          <a:blip r:embed="rId14">
            <a:alphaModFix/>
          </a:blip>
          <a:srcRect b="0" l="0" r="0" t="0"/>
          <a:stretch/>
        </p:blipFill>
        <p:spPr>
          <a:xfrm>
            <a:off x="12116409" y="6737441"/>
            <a:ext cx="73208" cy="71820"/>
          </a:xfrm>
          <a:prstGeom prst="rect">
            <a:avLst/>
          </a:prstGeom>
          <a:noFill/>
          <a:ln>
            <a:noFill/>
          </a:ln>
        </p:spPr>
      </p:pic>
      <p:sp>
        <p:nvSpPr>
          <p:cNvPr id="3860" name="Google Shape;3860;p244"/>
          <p:cNvSpPr/>
          <p:nvPr/>
        </p:nvSpPr>
        <p:spPr>
          <a:xfrm>
            <a:off x="9626697" y="6583099"/>
            <a:ext cx="62214" cy="146859"/>
          </a:xfrm>
          <a:custGeom>
            <a:rect b="b" l="l" r="r" t="t"/>
            <a:pathLst>
              <a:path extrusionOk="0" h="220345" w="93344">
                <a:moveTo>
                  <a:pt x="81782" y="37060"/>
                </a:moveTo>
                <a:lnTo>
                  <a:pt x="55207" y="37060"/>
                </a:lnTo>
                <a:lnTo>
                  <a:pt x="59642" y="36769"/>
                </a:lnTo>
                <a:lnTo>
                  <a:pt x="62556" y="30535"/>
                </a:lnTo>
                <a:lnTo>
                  <a:pt x="64122" y="22750"/>
                </a:lnTo>
                <a:lnTo>
                  <a:pt x="65344" y="14424"/>
                </a:lnTo>
                <a:lnTo>
                  <a:pt x="67228" y="6565"/>
                </a:lnTo>
                <a:lnTo>
                  <a:pt x="69844" y="0"/>
                </a:lnTo>
                <a:lnTo>
                  <a:pt x="76645" y="787"/>
                </a:lnTo>
                <a:lnTo>
                  <a:pt x="81092" y="4727"/>
                </a:lnTo>
                <a:lnTo>
                  <a:pt x="86586" y="9454"/>
                </a:lnTo>
                <a:lnTo>
                  <a:pt x="92864" y="13919"/>
                </a:lnTo>
                <a:lnTo>
                  <a:pt x="93126" y="23899"/>
                </a:lnTo>
                <a:lnTo>
                  <a:pt x="81759" y="32283"/>
                </a:lnTo>
                <a:lnTo>
                  <a:pt x="81782" y="37060"/>
                </a:lnTo>
                <a:close/>
              </a:path>
              <a:path extrusionOk="0" h="220345" w="93344">
                <a:moveTo>
                  <a:pt x="48296" y="219729"/>
                </a:moveTo>
                <a:lnTo>
                  <a:pt x="40150" y="218822"/>
                </a:lnTo>
                <a:lnTo>
                  <a:pt x="32687" y="218780"/>
                </a:lnTo>
                <a:lnTo>
                  <a:pt x="32510" y="206987"/>
                </a:lnTo>
                <a:lnTo>
                  <a:pt x="4937" y="175868"/>
                </a:lnTo>
                <a:lnTo>
                  <a:pt x="911" y="172565"/>
                </a:lnTo>
                <a:lnTo>
                  <a:pt x="784" y="166775"/>
                </a:lnTo>
                <a:lnTo>
                  <a:pt x="3862" y="154402"/>
                </a:lnTo>
                <a:lnTo>
                  <a:pt x="4414" y="142645"/>
                </a:lnTo>
                <a:lnTo>
                  <a:pt x="2955" y="131134"/>
                </a:lnTo>
                <a:lnTo>
                  <a:pt x="0" y="119500"/>
                </a:lnTo>
                <a:lnTo>
                  <a:pt x="12208" y="110886"/>
                </a:lnTo>
                <a:lnTo>
                  <a:pt x="18017" y="95895"/>
                </a:lnTo>
                <a:lnTo>
                  <a:pt x="22991" y="80166"/>
                </a:lnTo>
                <a:lnTo>
                  <a:pt x="32698" y="69336"/>
                </a:lnTo>
                <a:lnTo>
                  <a:pt x="41592" y="65396"/>
                </a:lnTo>
                <a:lnTo>
                  <a:pt x="42377" y="57780"/>
                </a:lnTo>
                <a:lnTo>
                  <a:pt x="41854" y="48325"/>
                </a:lnTo>
                <a:lnTo>
                  <a:pt x="43493" y="36658"/>
                </a:lnTo>
                <a:lnTo>
                  <a:pt x="48884" y="34963"/>
                </a:lnTo>
                <a:lnTo>
                  <a:pt x="55207" y="37060"/>
                </a:lnTo>
                <a:lnTo>
                  <a:pt x="81782" y="37060"/>
                </a:lnTo>
                <a:lnTo>
                  <a:pt x="81845" y="49999"/>
                </a:lnTo>
                <a:lnTo>
                  <a:pt x="81097" y="67075"/>
                </a:lnTo>
                <a:lnTo>
                  <a:pt x="67228" y="73538"/>
                </a:lnTo>
                <a:lnTo>
                  <a:pt x="62834" y="85874"/>
                </a:lnTo>
                <a:lnTo>
                  <a:pt x="58171" y="98160"/>
                </a:lnTo>
                <a:lnTo>
                  <a:pt x="58363" y="110545"/>
                </a:lnTo>
                <a:lnTo>
                  <a:pt x="68536" y="123177"/>
                </a:lnTo>
                <a:lnTo>
                  <a:pt x="73633" y="129086"/>
                </a:lnTo>
                <a:lnTo>
                  <a:pt x="75566" y="136374"/>
                </a:lnTo>
                <a:lnTo>
                  <a:pt x="73723" y="143564"/>
                </a:lnTo>
                <a:lnTo>
                  <a:pt x="67490" y="149178"/>
                </a:lnTo>
                <a:lnTo>
                  <a:pt x="54259" y="156938"/>
                </a:lnTo>
                <a:lnTo>
                  <a:pt x="47184" y="165166"/>
                </a:lnTo>
                <a:lnTo>
                  <a:pt x="49281" y="174920"/>
                </a:lnTo>
                <a:lnTo>
                  <a:pt x="63566" y="187260"/>
                </a:lnTo>
                <a:lnTo>
                  <a:pt x="64943" y="190937"/>
                </a:lnTo>
                <a:lnTo>
                  <a:pt x="65168" y="197963"/>
                </a:lnTo>
                <a:lnTo>
                  <a:pt x="64265" y="205875"/>
                </a:lnTo>
                <a:lnTo>
                  <a:pt x="62258" y="212211"/>
                </a:lnTo>
                <a:lnTo>
                  <a:pt x="55902" y="218518"/>
                </a:lnTo>
                <a:lnTo>
                  <a:pt x="48296" y="219729"/>
                </a:lnTo>
                <a:close/>
              </a:path>
              <a:path extrusionOk="0" h="220345" w="93344">
                <a:moveTo>
                  <a:pt x="32698" y="219565"/>
                </a:moveTo>
                <a:lnTo>
                  <a:pt x="32175" y="218777"/>
                </a:lnTo>
                <a:lnTo>
                  <a:pt x="32687" y="218780"/>
                </a:lnTo>
                <a:lnTo>
                  <a:pt x="32698" y="21956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61" name="Google Shape;3861;p244"/>
          <p:cNvPicPr preferRelativeResize="0"/>
          <p:nvPr/>
        </p:nvPicPr>
        <p:blipFill rotWithShape="1">
          <a:blip r:embed="rId15">
            <a:alphaModFix/>
          </a:blip>
          <a:srcRect b="0" l="0" r="0" t="0"/>
          <a:stretch/>
        </p:blipFill>
        <p:spPr>
          <a:xfrm>
            <a:off x="4870566" y="6747119"/>
            <a:ext cx="86433" cy="91333"/>
          </a:xfrm>
          <a:prstGeom prst="rect">
            <a:avLst/>
          </a:prstGeom>
          <a:noFill/>
          <a:ln>
            <a:noFill/>
          </a:ln>
        </p:spPr>
      </p:pic>
      <p:sp>
        <p:nvSpPr>
          <p:cNvPr id="3862" name="Google Shape;3862;p244"/>
          <p:cNvSpPr/>
          <p:nvPr/>
        </p:nvSpPr>
        <p:spPr>
          <a:xfrm>
            <a:off x="9098945" y="6661170"/>
            <a:ext cx="70255" cy="89300"/>
          </a:xfrm>
          <a:custGeom>
            <a:rect b="b" l="l" r="r" t="t"/>
            <a:pathLst>
              <a:path extrusionOk="0" h="133984" w="105409">
                <a:moveTo>
                  <a:pt x="46599" y="133937"/>
                </a:moveTo>
                <a:lnTo>
                  <a:pt x="10300" y="100262"/>
                </a:lnTo>
                <a:lnTo>
                  <a:pt x="0" y="74851"/>
                </a:lnTo>
                <a:lnTo>
                  <a:pt x="1475" y="68815"/>
                </a:lnTo>
                <a:lnTo>
                  <a:pt x="7291" y="60439"/>
                </a:lnTo>
                <a:lnTo>
                  <a:pt x="21450" y="43072"/>
                </a:lnTo>
                <a:lnTo>
                  <a:pt x="26853" y="47385"/>
                </a:lnTo>
                <a:lnTo>
                  <a:pt x="28382" y="55515"/>
                </a:lnTo>
                <a:lnTo>
                  <a:pt x="30499" y="62019"/>
                </a:lnTo>
                <a:lnTo>
                  <a:pt x="37668" y="61457"/>
                </a:lnTo>
                <a:lnTo>
                  <a:pt x="43117" y="57665"/>
                </a:lnTo>
                <a:lnTo>
                  <a:pt x="46922" y="52199"/>
                </a:lnTo>
                <a:lnTo>
                  <a:pt x="47343" y="45058"/>
                </a:lnTo>
                <a:lnTo>
                  <a:pt x="42639" y="36244"/>
                </a:lnTo>
                <a:lnTo>
                  <a:pt x="39500" y="32304"/>
                </a:lnTo>
                <a:lnTo>
                  <a:pt x="38976" y="23637"/>
                </a:lnTo>
                <a:lnTo>
                  <a:pt x="39500" y="17596"/>
                </a:lnTo>
                <a:lnTo>
                  <a:pt x="40284" y="11818"/>
                </a:lnTo>
                <a:lnTo>
                  <a:pt x="42900" y="3414"/>
                </a:lnTo>
                <a:lnTo>
                  <a:pt x="50225" y="0"/>
                </a:lnTo>
                <a:lnTo>
                  <a:pt x="59380" y="2626"/>
                </a:lnTo>
                <a:lnTo>
                  <a:pt x="60427" y="6303"/>
                </a:lnTo>
                <a:lnTo>
                  <a:pt x="68835" y="23095"/>
                </a:lnTo>
                <a:lnTo>
                  <a:pt x="80210" y="36047"/>
                </a:lnTo>
                <a:lnTo>
                  <a:pt x="92615" y="47521"/>
                </a:lnTo>
                <a:lnTo>
                  <a:pt x="104112" y="59881"/>
                </a:lnTo>
                <a:lnTo>
                  <a:pt x="98836" y="65224"/>
                </a:lnTo>
                <a:lnTo>
                  <a:pt x="92308" y="67760"/>
                </a:lnTo>
                <a:lnTo>
                  <a:pt x="86713" y="71478"/>
                </a:lnTo>
                <a:lnTo>
                  <a:pt x="84232" y="80367"/>
                </a:lnTo>
                <a:lnTo>
                  <a:pt x="83970" y="93761"/>
                </a:lnTo>
                <a:lnTo>
                  <a:pt x="92864" y="91660"/>
                </a:lnTo>
                <a:lnTo>
                  <a:pt x="98619" y="95862"/>
                </a:lnTo>
                <a:lnTo>
                  <a:pt x="102845" y="101029"/>
                </a:lnTo>
                <a:lnTo>
                  <a:pt x="104963" y="107451"/>
                </a:lnTo>
                <a:lnTo>
                  <a:pt x="104431" y="113332"/>
                </a:lnTo>
                <a:lnTo>
                  <a:pt x="100712" y="116873"/>
                </a:lnTo>
                <a:lnTo>
                  <a:pt x="65168" y="132303"/>
                </a:lnTo>
                <a:lnTo>
                  <a:pt x="46599" y="133937"/>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63" name="Google Shape;3863;p244"/>
          <p:cNvSpPr/>
          <p:nvPr/>
        </p:nvSpPr>
        <p:spPr>
          <a:xfrm>
            <a:off x="9612301" y="6713607"/>
            <a:ext cx="51210" cy="113847"/>
          </a:xfrm>
          <a:custGeom>
            <a:rect b="b" l="l" r="r" t="t"/>
            <a:pathLst>
              <a:path extrusionOk="0" h="170815" w="76834">
                <a:moveTo>
                  <a:pt x="32326" y="92038"/>
                </a:moveTo>
                <a:lnTo>
                  <a:pt x="21691" y="91201"/>
                </a:lnTo>
                <a:lnTo>
                  <a:pt x="14538" y="86325"/>
                </a:lnTo>
                <a:lnTo>
                  <a:pt x="10917" y="77412"/>
                </a:lnTo>
                <a:lnTo>
                  <a:pt x="10847" y="63147"/>
                </a:lnTo>
                <a:lnTo>
                  <a:pt x="10643" y="54058"/>
                </a:lnTo>
                <a:lnTo>
                  <a:pt x="8031" y="44861"/>
                </a:lnTo>
                <a:lnTo>
                  <a:pt x="4291" y="36207"/>
                </a:lnTo>
                <a:lnTo>
                  <a:pt x="674" y="27429"/>
                </a:lnTo>
                <a:lnTo>
                  <a:pt x="14493" y="0"/>
                </a:lnTo>
                <a:lnTo>
                  <a:pt x="18822" y="640"/>
                </a:lnTo>
                <a:lnTo>
                  <a:pt x="22513" y="4432"/>
                </a:lnTo>
                <a:lnTo>
                  <a:pt x="25787" y="9307"/>
                </a:lnTo>
                <a:lnTo>
                  <a:pt x="31713" y="16734"/>
                </a:lnTo>
                <a:lnTo>
                  <a:pt x="38474" y="21454"/>
                </a:lnTo>
                <a:lnTo>
                  <a:pt x="46019" y="23711"/>
                </a:lnTo>
                <a:lnTo>
                  <a:pt x="53455" y="23748"/>
                </a:lnTo>
                <a:lnTo>
                  <a:pt x="48606" y="35558"/>
                </a:lnTo>
                <a:lnTo>
                  <a:pt x="47924" y="46897"/>
                </a:lnTo>
                <a:lnTo>
                  <a:pt x="52195" y="56315"/>
                </a:lnTo>
                <a:lnTo>
                  <a:pt x="61886" y="63147"/>
                </a:lnTo>
                <a:lnTo>
                  <a:pt x="72811" y="69570"/>
                </a:lnTo>
                <a:lnTo>
                  <a:pt x="76502" y="76115"/>
                </a:lnTo>
                <a:lnTo>
                  <a:pt x="73474" y="83202"/>
                </a:lnTo>
                <a:lnTo>
                  <a:pt x="64240" y="91250"/>
                </a:lnTo>
                <a:lnTo>
                  <a:pt x="63867" y="91512"/>
                </a:lnTo>
                <a:lnTo>
                  <a:pt x="38343" y="91512"/>
                </a:lnTo>
                <a:lnTo>
                  <a:pt x="32326" y="92038"/>
                </a:lnTo>
                <a:close/>
              </a:path>
              <a:path extrusionOk="0" h="170815" w="76834">
                <a:moveTo>
                  <a:pt x="54300" y="23752"/>
                </a:moveTo>
                <a:lnTo>
                  <a:pt x="53455" y="23748"/>
                </a:lnTo>
                <a:lnTo>
                  <a:pt x="53777" y="22964"/>
                </a:lnTo>
                <a:lnTo>
                  <a:pt x="54300" y="23752"/>
                </a:lnTo>
                <a:close/>
              </a:path>
              <a:path extrusionOk="0" h="170815" w="76834">
                <a:moveTo>
                  <a:pt x="50114" y="170304"/>
                </a:moveTo>
                <a:lnTo>
                  <a:pt x="45909" y="164792"/>
                </a:lnTo>
                <a:lnTo>
                  <a:pt x="43738" y="157336"/>
                </a:lnTo>
                <a:lnTo>
                  <a:pt x="41028" y="150323"/>
                </a:lnTo>
                <a:lnTo>
                  <a:pt x="35204" y="146141"/>
                </a:lnTo>
                <a:lnTo>
                  <a:pt x="28525" y="145973"/>
                </a:lnTo>
                <a:lnTo>
                  <a:pt x="21592" y="145973"/>
                </a:lnTo>
                <a:lnTo>
                  <a:pt x="15854" y="143371"/>
                </a:lnTo>
                <a:lnTo>
                  <a:pt x="12707" y="135373"/>
                </a:lnTo>
                <a:lnTo>
                  <a:pt x="13941" y="123800"/>
                </a:lnTo>
                <a:lnTo>
                  <a:pt x="19639" y="119615"/>
                </a:lnTo>
                <a:lnTo>
                  <a:pt x="27495" y="118974"/>
                </a:lnTo>
                <a:lnTo>
                  <a:pt x="35204" y="118039"/>
                </a:lnTo>
                <a:lnTo>
                  <a:pt x="40436" y="116200"/>
                </a:lnTo>
                <a:lnTo>
                  <a:pt x="44098" y="111735"/>
                </a:lnTo>
                <a:lnTo>
                  <a:pt x="43052" y="103331"/>
                </a:lnTo>
                <a:lnTo>
                  <a:pt x="41744" y="95715"/>
                </a:lnTo>
                <a:lnTo>
                  <a:pt x="38343" y="91512"/>
                </a:lnTo>
                <a:lnTo>
                  <a:pt x="63867" y="91512"/>
                </a:lnTo>
                <a:lnTo>
                  <a:pt x="61624" y="93088"/>
                </a:lnTo>
                <a:lnTo>
                  <a:pt x="57177" y="97816"/>
                </a:lnTo>
                <a:lnTo>
                  <a:pt x="57177" y="98078"/>
                </a:lnTo>
                <a:lnTo>
                  <a:pt x="61776" y="106573"/>
                </a:lnTo>
                <a:lnTo>
                  <a:pt x="64927" y="115215"/>
                </a:lnTo>
                <a:lnTo>
                  <a:pt x="64792" y="124153"/>
                </a:lnTo>
                <a:lnTo>
                  <a:pt x="59532" y="133534"/>
                </a:lnTo>
                <a:lnTo>
                  <a:pt x="55632" y="142160"/>
                </a:lnTo>
                <a:lnTo>
                  <a:pt x="55473" y="145973"/>
                </a:lnTo>
                <a:lnTo>
                  <a:pt x="28525" y="145973"/>
                </a:lnTo>
                <a:lnTo>
                  <a:pt x="55473" y="145977"/>
                </a:lnTo>
                <a:lnTo>
                  <a:pt x="55215" y="152116"/>
                </a:lnTo>
                <a:lnTo>
                  <a:pt x="54602" y="161973"/>
                </a:lnTo>
                <a:lnTo>
                  <a:pt x="50114" y="17030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64" name="Google Shape;3864;p244"/>
          <p:cNvPicPr preferRelativeResize="0"/>
          <p:nvPr/>
        </p:nvPicPr>
        <p:blipFill rotWithShape="1">
          <a:blip r:embed="rId16">
            <a:alphaModFix/>
          </a:blip>
          <a:srcRect b="0" l="0" r="0" t="0"/>
          <a:stretch/>
        </p:blipFill>
        <p:spPr>
          <a:xfrm>
            <a:off x="9974457" y="6688389"/>
            <a:ext cx="71548" cy="64568"/>
          </a:xfrm>
          <a:prstGeom prst="rect">
            <a:avLst/>
          </a:prstGeom>
          <a:noFill/>
          <a:ln>
            <a:noFill/>
          </a:ln>
        </p:spPr>
      </p:pic>
      <p:pic>
        <p:nvPicPr>
          <p:cNvPr id="3865" name="Google Shape;3865;p244"/>
          <p:cNvPicPr preferRelativeResize="0"/>
          <p:nvPr/>
        </p:nvPicPr>
        <p:blipFill rotWithShape="1">
          <a:blip r:embed="rId17">
            <a:alphaModFix/>
          </a:blip>
          <a:srcRect b="0" l="0" r="0" t="0"/>
          <a:stretch/>
        </p:blipFill>
        <p:spPr>
          <a:xfrm>
            <a:off x="9344602" y="6732941"/>
            <a:ext cx="62403" cy="59294"/>
          </a:xfrm>
          <a:prstGeom prst="rect">
            <a:avLst/>
          </a:prstGeom>
          <a:noFill/>
          <a:ln>
            <a:noFill/>
          </a:ln>
        </p:spPr>
      </p:pic>
      <p:sp>
        <p:nvSpPr>
          <p:cNvPr id="3866" name="Google Shape;3866;p244"/>
          <p:cNvSpPr/>
          <p:nvPr/>
        </p:nvSpPr>
        <p:spPr>
          <a:xfrm>
            <a:off x="4784813" y="6826633"/>
            <a:ext cx="38090" cy="30472"/>
          </a:xfrm>
          <a:custGeom>
            <a:rect b="b" l="l" r="r" t="t"/>
            <a:pathLst>
              <a:path extrusionOk="0" h="45720" w="57150">
                <a:moveTo>
                  <a:pt x="57103" y="45723"/>
                </a:moveTo>
                <a:lnTo>
                  <a:pt x="7734" y="45723"/>
                </a:lnTo>
                <a:lnTo>
                  <a:pt x="3568" y="42017"/>
                </a:lnTo>
                <a:lnTo>
                  <a:pt x="0" y="33125"/>
                </a:lnTo>
                <a:lnTo>
                  <a:pt x="404" y="23395"/>
                </a:lnTo>
                <a:lnTo>
                  <a:pt x="3237" y="12803"/>
                </a:lnTo>
                <a:lnTo>
                  <a:pt x="9241" y="2314"/>
                </a:lnTo>
                <a:lnTo>
                  <a:pt x="16349" y="0"/>
                </a:lnTo>
                <a:lnTo>
                  <a:pt x="24094" y="2905"/>
                </a:lnTo>
                <a:lnTo>
                  <a:pt x="55518" y="40762"/>
                </a:lnTo>
                <a:lnTo>
                  <a:pt x="57103" y="45723"/>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67" name="Google Shape;3867;p244"/>
          <p:cNvPicPr preferRelativeResize="0"/>
          <p:nvPr/>
        </p:nvPicPr>
        <p:blipFill rotWithShape="1">
          <a:blip r:embed="rId18">
            <a:alphaModFix/>
          </a:blip>
          <a:srcRect b="0" l="0" r="0" t="0"/>
          <a:stretch/>
        </p:blipFill>
        <p:spPr>
          <a:xfrm>
            <a:off x="2846576" y="6458424"/>
            <a:ext cx="1329467" cy="398683"/>
          </a:xfrm>
          <a:prstGeom prst="rect">
            <a:avLst/>
          </a:prstGeom>
          <a:noFill/>
          <a:ln>
            <a:noFill/>
          </a:ln>
        </p:spPr>
      </p:pic>
      <p:sp>
        <p:nvSpPr>
          <p:cNvPr id="3868" name="Google Shape;3868;p244"/>
          <p:cNvSpPr/>
          <p:nvPr/>
        </p:nvSpPr>
        <p:spPr>
          <a:xfrm>
            <a:off x="1465" y="6576523"/>
            <a:ext cx="135008" cy="280596"/>
          </a:xfrm>
          <a:custGeom>
            <a:rect b="b" l="l" r="r" t="t"/>
            <a:pathLst>
              <a:path extrusionOk="0" h="421004" w="202565">
                <a:moveTo>
                  <a:pt x="20032" y="37380"/>
                </a:moveTo>
                <a:lnTo>
                  <a:pt x="72117" y="37380"/>
                </a:lnTo>
                <a:lnTo>
                  <a:pt x="65630" y="37339"/>
                </a:lnTo>
                <a:lnTo>
                  <a:pt x="60443" y="32718"/>
                </a:lnTo>
                <a:lnTo>
                  <a:pt x="56777" y="25635"/>
                </a:lnTo>
                <a:lnTo>
                  <a:pt x="54852" y="18208"/>
                </a:lnTo>
                <a:lnTo>
                  <a:pt x="51279" y="6689"/>
                </a:lnTo>
                <a:lnTo>
                  <a:pt x="45500" y="1103"/>
                </a:lnTo>
                <a:lnTo>
                  <a:pt x="38445" y="0"/>
                </a:lnTo>
                <a:lnTo>
                  <a:pt x="31047" y="1924"/>
                </a:lnTo>
                <a:lnTo>
                  <a:pt x="22909" y="5749"/>
                </a:lnTo>
                <a:lnTo>
                  <a:pt x="15973" y="11445"/>
                </a:lnTo>
                <a:lnTo>
                  <a:pt x="13500" y="20391"/>
                </a:lnTo>
                <a:lnTo>
                  <a:pt x="18851" y="34229"/>
                </a:lnTo>
                <a:lnTo>
                  <a:pt x="20032" y="37380"/>
                </a:lnTo>
                <a:close/>
              </a:path>
              <a:path extrusionOk="0" h="421004" w="202565">
                <a:moveTo>
                  <a:pt x="102895" y="420987"/>
                </a:moveTo>
                <a:lnTo>
                  <a:pt x="172792" y="420987"/>
                </a:lnTo>
                <a:lnTo>
                  <a:pt x="174922" y="418730"/>
                </a:lnTo>
                <a:lnTo>
                  <a:pt x="179369" y="416104"/>
                </a:lnTo>
                <a:lnTo>
                  <a:pt x="169951" y="410851"/>
                </a:lnTo>
                <a:lnTo>
                  <a:pt x="165243" y="407962"/>
                </a:lnTo>
                <a:lnTo>
                  <a:pt x="160273" y="404811"/>
                </a:lnTo>
                <a:lnTo>
                  <a:pt x="160011" y="400608"/>
                </a:lnTo>
                <a:lnTo>
                  <a:pt x="164981" y="398770"/>
                </a:lnTo>
                <a:lnTo>
                  <a:pt x="177705" y="389684"/>
                </a:lnTo>
                <a:lnTo>
                  <a:pt x="185941" y="375920"/>
                </a:lnTo>
                <a:lnTo>
                  <a:pt x="193049" y="361172"/>
                </a:lnTo>
                <a:lnTo>
                  <a:pt x="202389" y="349131"/>
                </a:lnTo>
                <a:lnTo>
                  <a:pt x="194161" y="342463"/>
                </a:lnTo>
                <a:lnTo>
                  <a:pt x="184241" y="340300"/>
                </a:lnTo>
                <a:lnTo>
                  <a:pt x="176528" y="339270"/>
                </a:lnTo>
                <a:lnTo>
                  <a:pt x="174922" y="335999"/>
                </a:lnTo>
                <a:lnTo>
                  <a:pt x="182622" y="307434"/>
                </a:lnTo>
                <a:lnTo>
                  <a:pt x="175903" y="286722"/>
                </a:lnTo>
                <a:lnTo>
                  <a:pt x="162414" y="269704"/>
                </a:lnTo>
                <a:lnTo>
                  <a:pt x="149809" y="252218"/>
                </a:lnTo>
                <a:lnTo>
                  <a:pt x="144066" y="245045"/>
                </a:lnTo>
                <a:lnTo>
                  <a:pt x="137220" y="238561"/>
                </a:lnTo>
                <a:lnTo>
                  <a:pt x="132483" y="231683"/>
                </a:lnTo>
                <a:lnTo>
                  <a:pt x="133067" y="223328"/>
                </a:lnTo>
                <a:lnTo>
                  <a:pt x="135916" y="213565"/>
                </a:lnTo>
                <a:lnTo>
                  <a:pt x="134669" y="206880"/>
                </a:lnTo>
                <a:lnTo>
                  <a:pt x="131117" y="201722"/>
                </a:lnTo>
                <a:lnTo>
                  <a:pt x="127051" y="196539"/>
                </a:lnTo>
                <a:lnTo>
                  <a:pt x="120764" y="188680"/>
                </a:lnTo>
                <a:lnTo>
                  <a:pt x="113644" y="180748"/>
                </a:lnTo>
                <a:lnTo>
                  <a:pt x="108584" y="173160"/>
                </a:lnTo>
                <a:lnTo>
                  <a:pt x="108478" y="166335"/>
                </a:lnTo>
                <a:lnTo>
                  <a:pt x="110730" y="150171"/>
                </a:lnTo>
                <a:lnTo>
                  <a:pt x="100990" y="142009"/>
                </a:lnTo>
                <a:lnTo>
                  <a:pt x="91004" y="134979"/>
                </a:lnTo>
                <a:lnTo>
                  <a:pt x="92521" y="122212"/>
                </a:lnTo>
                <a:lnTo>
                  <a:pt x="96829" y="108116"/>
                </a:lnTo>
                <a:lnTo>
                  <a:pt x="94810" y="94537"/>
                </a:lnTo>
                <a:lnTo>
                  <a:pt x="91711" y="81401"/>
                </a:lnTo>
                <a:lnTo>
                  <a:pt x="92782" y="68634"/>
                </a:lnTo>
                <a:lnTo>
                  <a:pt x="95308" y="60045"/>
                </a:lnTo>
                <a:lnTo>
                  <a:pt x="95529" y="52712"/>
                </a:lnTo>
                <a:lnTo>
                  <a:pt x="93592" y="45920"/>
                </a:lnTo>
                <a:lnTo>
                  <a:pt x="89643" y="38956"/>
                </a:lnTo>
                <a:lnTo>
                  <a:pt x="83365" y="30289"/>
                </a:lnTo>
                <a:lnTo>
                  <a:pt x="79703" y="34229"/>
                </a:lnTo>
                <a:lnTo>
                  <a:pt x="72117" y="37380"/>
                </a:lnTo>
                <a:lnTo>
                  <a:pt x="20032" y="37380"/>
                </a:lnTo>
                <a:lnTo>
                  <a:pt x="21004" y="39974"/>
                </a:lnTo>
                <a:lnTo>
                  <a:pt x="20485" y="45982"/>
                </a:lnTo>
                <a:lnTo>
                  <a:pt x="17465" y="51103"/>
                </a:lnTo>
                <a:lnTo>
                  <a:pt x="12212" y="54452"/>
                </a:lnTo>
                <a:lnTo>
                  <a:pt x="5264" y="57915"/>
                </a:lnTo>
                <a:lnTo>
                  <a:pt x="964" y="62856"/>
                </a:lnTo>
                <a:lnTo>
                  <a:pt x="0" y="69373"/>
                </a:lnTo>
                <a:lnTo>
                  <a:pt x="312" y="70210"/>
                </a:lnTo>
                <a:lnTo>
                  <a:pt x="28170" y="70210"/>
                </a:lnTo>
                <a:lnTo>
                  <a:pt x="29739" y="75463"/>
                </a:lnTo>
                <a:lnTo>
                  <a:pt x="31464" y="81401"/>
                </a:lnTo>
                <a:lnTo>
                  <a:pt x="31589" y="81897"/>
                </a:lnTo>
                <a:lnTo>
                  <a:pt x="32878" y="90958"/>
                </a:lnTo>
                <a:lnTo>
                  <a:pt x="26862" y="92534"/>
                </a:lnTo>
                <a:lnTo>
                  <a:pt x="15356" y="98587"/>
                </a:lnTo>
                <a:lnTo>
                  <a:pt x="10152" y="107866"/>
                </a:lnTo>
                <a:lnTo>
                  <a:pt x="10068" y="111969"/>
                </a:lnTo>
                <a:lnTo>
                  <a:pt x="37848" y="111969"/>
                </a:lnTo>
                <a:lnTo>
                  <a:pt x="42594" y="127625"/>
                </a:lnTo>
                <a:lnTo>
                  <a:pt x="40889" y="140892"/>
                </a:lnTo>
                <a:lnTo>
                  <a:pt x="34722" y="152633"/>
                </a:lnTo>
                <a:lnTo>
                  <a:pt x="26077" y="163709"/>
                </a:lnTo>
                <a:lnTo>
                  <a:pt x="21658" y="171420"/>
                </a:lnTo>
                <a:lnTo>
                  <a:pt x="20158" y="179500"/>
                </a:lnTo>
                <a:lnTo>
                  <a:pt x="22141" y="186054"/>
                </a:lnTo>
                <a:lnTo>
                  <a:pt x="28170" y="189185"/>
                </a:lnTo>
                <a:lnTo>
                  <a:pt x="39945" y="191220"/>
                </a:lnTo>
                <a:lnTo>
                  <a:pt x="46840" y="195423"/>
                </a:lnTo>
                <a:lnTo>
                  <a:pt x="47997" y="203663"/>
                </a:lnTo>
                <a:lnTo>
                  <a:pt x="42557" y="217812"/>
                </a:lnTo>
                <a:lnTo>
                  <a:pt x="39156" y="224378"/>
                </a:lnTo>
                <a:lnTo>
                  <a:pt x="45434" y="229106"/>
                </a:lnTo>
                <a:lnTo>
                  <a:pt x="50666" y="231995"/>
                </a:lnTo>
                <a:lnTo>
                  <a:pt x="60615" y="239677"/>
                </a:lnTo>
                <a:lnTo>
                  <a:pt x="63746" y="246965"/>
                </a:lnTo>
                <a:lnTo>
                  <a:pt x="60010" y="253860"/>
                </a:lnTo>
                <a:lnTo>
                  <a:pt x="49358" y="260360"/>
                </a:lnTo>
                <a:lnTo>
                  <a:pt x="43865" y="262724"/>
                </a:lnTo>
                <a:lnTo>
                  <a:pt x="40726" y="267976"/>
                </a:lnTo>
                <a:lnTo>
                  <a:pt x="41723" y="273783"/>
                </a:lnTo>
                <a:lnTo>
                  <a:pt x="71982" y="273783"/>
                </a:lnTo>
                <a:lnTo>
                  <a:pt x="87583" y="279368"/>
                </a:lnTo>
                <a:lnTo>
                  <a:pt x="100291" y="293177"/>
                </a:lnTo>
                <a:lnTo>
                  <a:pt x="110570" y="306321"/>
                </a:lnTo>
                <a:lnTo>
                  <a:pt x="120450" y="317939"/>
                </a:lnTo>
                <a:lnTo>
                  <a:pt x="147193" y="362001"/>
                </a:lnTo>
                <a:lnTo>
                  <a:pt x="150430" y="377628"/>
                </a:lnTo>
                <a:lnTo>
                  <a:pt x="148775" y="385564"/>
                </a:lnTo>
                <a:lnTo>
                  <a:pt x="144054" y="392467"/>
                </a:lnTo>
                <a:lnTo>
                  <a:pt x="139055" y="395224"/>
                </a:lnTo>
                <a:lnTo>
                  <a:pt x="99909" y="395224"/>
                </a:lnTo>
                <a:lnTo>
                  <a:pt x="96870" y="402057"/>
                </a:lnTo>
                <a:lnTo>
                  <a:pt x="94875" y="409177"/>
                </a:lnTo>
                <a:lnTo>
                  <a:pt x="94842" y="414967"/>
                </a:lnTo>
                <a:lnTo>
                  <a:pt x="97752" y="417680"/>
                </a:lnTo>
                <a:lnTo>
                  <a:pt x="102895" y="420987"/>
                </a:lnTo>
                <a:close/>
              </a:path>
              <a:path extrusionOk="0" h="421004" w="202565">
                <a:moveTo>
                  <a:pt x="12049" y="81897"/>
                </a:moveTo>
                <a:lnTo>
                  <a:pt x="16999" y="79411"/>
                </a:lnTo>
                <a:lnTo>
                  <a:pt x="21630" y="75200"/>
                </a:lnTo>
                <a:lnTo>
                  <a:pt x="25292" y="70998"/>
                </a:lnTo>
                <a:lnTo>
                  <a:pt x="28170" y="70210"/>
                </a:lnTo>
                <a:lnTo>
                  <a:pt x="312" y="70210"/>
                </a:lnTo>
                <a:lnTo>
                  <a:pt x="3057" y="77564"/>
                </a:lnTo>
                <a:lnTo>
                  <a:pt x="7246" y="81627"/>
                </a:lnTo>
                <a:lnTo>
                  <a:pt x="12049" y="81897"/>
                </a:lnTo>
                <a:close/>
              </a:path>
              <a:path extrusionOk="0" h="421004" w="202565">
                <a:moveTo>
                  <a:pt x="13259" y="134819"/>
                </a:moveTo>
                <a:lnTo>
                  <a:pt x="19602" y="128959"/>
                </a:lnTo>
                <a:lnTo>
                  <a:pt x="31799" y="117534"/>
                </a:lnTo>
                <a:lnTo>
                  <a:pt x="37848" y="111969"/>
                </a:lnTo>
                <a:lnTo>
                  <a:pt x="10068" y="111969"/>
                </a:lnTo>
                <a:lnTo>
                  <a:pt x="9903" y="120050"/>
                </a:lnTo>
                <a:lnTo>
                  <a:pt x="13259" y="134819"/>
                </a:lnTo>
                <a:close/>
              </a:path>
              <a:path extrusionOk="0" h="421004" w="202565">
                <a:moveTo>
                  <a:pt x="49620" y="289250"/>
                </a:moveTo>
                <a:lnTo>
                  <a:pt x="53021" y="285310"/>
                </a:lnTo>
                <a:lnTo>
                  <a:pt x="71982" y="273783"/>
                </a:lnTo>
                <a:lnTo>
                  <a:pt x="41723" y="273783"/>
                </a:lnTo>
                <a:lnTo>
                  <a:pt x="43342" y="282947"/>
                </a:lnTo>
                <a:lnTo>
                  <a:pt x="49620" y="289250"/>
                </a:lnTo>
                <a:close/>
              </a:path>
              <a:path extrusionOk="0" h="421004" w="202565">
                <a:moveTo>
                  <a:pt x="99909" y="395224"/>
                </a:moveTo>
                <a:lnTo>
                  <a:pt x="139055" y="395224"/>
                </a:lnTo>
                <a:lnTo>
                  <a:pt x="134277" y="394633"/>
                </a:lnTo>
                <a:lnTo>
                  <a:pt x="129744" y="391580"/>
                </a:lnTo>
                <a:lnTo>
                  <a:pt x="125481" y="386951"/>
                </a:lnTo>
                <a:lnTo>
                  <a:pt x="120772" y="380911"/>
                </a:lnTo>
                <a:lnTo>
                  <a:pt x="115802" y="375658"/>
                </a:lnTo>
                <a:lnTo>
                  <a:pt x="110309" y="369617"/>
                </a:lnTo>
                <a:lnTo>
                  <a:pt x="107460" y="376963"/>
                </a:lnTo>
                <a:lnTo>
                  <a:pt x="104979" y="383668"/>
                </a:lnTo>
                <a:lnTo>
                  <a:pt x="102547" y="389783"/>
                </a:lnTo>
                <a:lnTo>
                  <a:pt x="99909" y="39522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69" name="Google Shape;3869;p244"/>
          <p:cNvSpPr/>
          <p:nvPr/>
        </p:nvSpPr>
        <p:spPr>
          <a:xfrm>
            <a:off x="594757" y="6600172"/>
            <a:ext cx="86337" cy="253511"/>
          </a:xfrm>
          <a:custGeom>
            <a:rect b="b" l="l" r="r" t="t"/>
            <a:pathLst>
              <a:path extrusionOk="0" h="380365" w="129540">
                <a:moveTo>
                  <a:pt x="33160" y="380094"/>
                </a:moveTo>
                <a:lnTo>
                  <a:pt x="38392" y="378518"/>
                </a:lnTo>
                <a:lnTo>
                  <a:pt x="59058" y="327829"/>
                </a:lnTo>
                <a:lnTo>
                  <a:pt x="82862" y="353568"/>
                </a:lnTo>
                <a:lnTo>
                  <a:pt x="85887" y="335720"/>
                </a:lnTo>
                <a:lnTo>
                  <a:pt x="90383" y="319326"/>
                </a:lnTo>
                <a:lnTo>
                  <a:pt x="95958" y="303966"/>
                </a:lnTo>
                <a:lnTo>
                  <a:pt x="108044" y="275412"/>
                </a:lnTo>
                <a:lnTo>
                  <a:pt x="110362" y="263056"/>
                </a:lnTo>
                <a:lnTo>
                  <a:pt x="106450" y="252029"/>
                </a:lnTo>
                <a:lnTo>
                  <a:pt x="93587" y="242209"/>
                </a:lnTo>
                <a:lnTo>
                  <a:pt x="87309" y="234625"/>
                </a:lnTo>
                <a:lnTo>
                  <a:pt x="85740" y="223299"/>
                </a:lnTo>
                <a:lnTo>
                  <a:pt x="87113" y="210594"/>
                </a:lnTo>
                <a:lnTo>
                  <a:pt x="89664" y="198874"/>
                </a:lnTo>
                <a:lnTo>
                  <a:pt x="93093" y="188360"/>
                </a:lnTo>
                <a:lnTo>
                  <a:pt x="97675" y="178191"/>
                </a:lnTo>
                <a:lnTo>
                  <a:pt x="103091" y="168515"/>
                </a:lnTo>
                <a:lnTo>
                  <a:pt x="109021" y="159478"/>
                </a:lnTo>
                <a:lnTo>
                  <a:pt x="124937" y="125167"/>
                </a:lnTo>
                <a:lnTo>
                  <a:pt x="129033" y="89846"/>
                </a:lnTo>
                <a:lnTo>
                  <a:pt x="125281" y="53885"/>
                </a:lnTo>
                <a:lnTo>
                  <a:pt x="117654" y="17654"/>
                </a:lnTo>
                <a:lnTo>
                  <a:pt x="114319" y="10095"/>
                </a:lnTo>
                <a:lnTo>
                  <a:pt x="108825" y="3471"/>
                </a:lnTo>
                <a:lnTo>
                  <a:pt x="102645" y="0"/>
                </a:lnTo>
                <a:lnTo>
                  <a:pt x="97250" y="1895"/>
                </a:lnTo>
                <a:lnTo>
                  <a:pt x="86978" y="10612"/>
                </a:lnTo>
                <a:lnTo>
                  <a:pt x="77663" y="11941"/>
                </a:lnTo>
                <a:lnTo>
                  <a:pt x="68593" y="8248"/>
                </a:lnTo>
                <a:lnTo>
                  <a:pt x="59058" y="1895"/>
                </a:lnTo>
                <a:lnTo>
                  <a:pt x="50065" y="8223"/>
                </a:lnTo>
                <a:lnTo>
                  <a:pt x="35187" y="26124"/>
                </a:lnTo>
                <a:lnTo>
                  <a:pt x="21389" y="46289"/>
                </a:lnTo>
                <a:lnTo>
                  <a:pt x="15634" y="59413"/>
                </a:lnTo>
                <a:lnTo>
                  <a:pt x="15895" y="63090"/>
                </a:lnTo>
                <a:lnTo>
                  <a:pt x="17988" y="68868"/>
                </a:lnTo>
                <a:lnTo>
                  <a:pt x="20342" y="69656"/>
                </a:lnTo>
                <a:lnTo>
                  <a:pt x="35752" y="80568"/>
                </a:lnTo>
                <a:lnTo>
                  <a:pt x="38457" y="95887"/>
                </a:lnTo>
                <a:lnTo>
                  <a:pt x="35572" y="113127"/>
                </a:lnTo>
                <a:lnTo>
                  <a:pt x="32502" y="151312"/>
                </a:lnTo>
                <a:lnTo>
                  <a:pt x="28026" y="173267"/>
                </a:lnTo>
                <a:lnTo>
                  <a:pt x="28799" y="194434"/>
                </a:lnTo>
                <a:lnTo>
                  <a:pt x="42839" y="213582"/>
                </a:lnTo>
                <a:lnTo>
                  <a:pt x="45716" y="215420"/>
                </a:lnTo>
                <a:lnTo>
                  <a:pt x="42577" y="227764"/>
                </a:lnTo>
                <a:lnTo>
                  <a:pt x="30283" y="231966"/>
                </a:lnTo>
                <a:lnTo>
                  <a:pt x="22435" y="229602"/>
                </a:lnTo>
                <a:lnTo>
                  <a:pt x="15634" y="231441"/>
                </a:lnTo>
                <a:lnTo>
                  <a:pt x="6825" y="236074"/>
                </a:lnTo>
                <a:lnTo>
                  <a:pt x="1475" y="244080"/>
                </a:lnTo>
                <a:lnTo>
                  <a:pt x="0" y="254303"/>
                </a:lnTo>
                <a:lnTo>
                  <a:pt x="2816" y="265584"/>
                </a:lnTo>
                <a:lnTo>
                  <a:pt x="13050" y="284953"/>
                </a:lnTo>
                <a:lnTo>
                  <a:pt x="24266" y="303141"/>
                </a:lnTo>
                <a:lnTo>
                  <a:pt x="38032" y="321230"/>
                </a:lnTo>
                <a:lnTo>
                  <a:pt x="35486" y="325781"/>
                </a:lnTo>
                <a:lnTo>
                  <a:pt x="19034" y="328092"/>
                </a:lnTo>
                <a:lnTo>
                  <a:pt x="12981" y="330829"/>
                </a:lnTo>
                <a:lnTo>
                  <a:pt x="10827" y="336989"/>
                </a:lnTo>
                <a:lnTo>
                  <a:pt x="12450" y="344675"/>
                </a:lnTo>
                <a:lnTo>
                  <a:pt x="17726" y="351992"/>
                </a:lnTo>
                <a:lnTo>
                  <a:pt x="26718" y="355275"/>
                </a:lnTo>
                <a:lnTo>
                  <a:pt x="29167" y="358640"/>
                </a:lnTo>
                <a:lnTo>
                  <a:pt x="26882" y="366437"/>
                </a:lnTo>
                <a:lnTo>
                  <a:pt x="23481" y="373528"/>
                </a:lnTo>
                <a:lnTo>
                  <a:pt x="23220" y="378255"/>
                </a:lnTo>
                <a:lnTo>
                  <a:pt x="33160" y="38009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70" name="Google Shape;3870;p244"/>
          <p:cNvSpPr/>
          <p:nvPr/>
        </p:nvSpPr>
        <p:spPr>
          <a:xfrm>
            <a:off x="2717754" y="6616022"/>
            <a:ext cx="59251" cy="209496"/>
          </a:xfrm>
          <a:custGeom>
            <a:rect b="b" l="l" r="r" t="t"/>
            <a:pathLst>
              <a:path extrusionOk="0" h="314325" w="88900">
                <a:moveTo>
                  <a:pt x="38715" y="313766"/>
                </a:moveTo>
                <a:lnTo>
                  <a:pt x="47490" y="309178"/>
                </a:lnTo>
                <a:lnTo>
                  <a:pt x="58105" y="297942"/>
                </a:lnTo>
                <a:lnTo>
                  <a:pt x="67003" y="284440"/>
                </a:lnTo>
                <a:lnTo>
                  <a:pt x="70629" y="273057"/>
                </a:lnTo>
                <a:lnTo>
                  <a:pt x="70367" y="260450"/>
                </a:lnTo>
                <a:lnTo>
                  <a:pt x="54933" y="260450"/>
                </a:lnTo>
                <a:lnTo>
                  <a:pt x="47507" y="259293"/>
                </a:lnTo>
                <a:lnTo>
                  <a:pt x="42214" y="255723"/>
                </a:lnTo>
                <a:lnTo>
                  <a:pt x="39814" y="249592"/>
                </a:lnTo>
                <a:lnTo>
                  <a:pt x="41069" y="240752"/>
                </a:lnTo>
                <a:lnTo>
                  <a:pt x="43947" y="231823"/>
                </a:lnTo>
                <a:lnTo>
                  <a:pt x="52056" y="231560"/>
                </a:lnTo>
                <a:lnTo>
                  <a:pt x="63304" y="241803"/>
                </a:lnTo>
                <a:lnTo>
                  <a:pt x="74553" y="246793"/>
                </a:lnTo>
                <a:lnTo>
                  <a:pt x="81354" y="241803"/>
                </a:lnTo>
                <a:lnTo>
                  <a:pt x="77953" y="233924"/>
                </a:lnTo>
                <a:lnTo>
                  <a:pt x="70392" y="223841"/>
                </a:lnTo>
                <a:lnTo>
                  <a:pt x="60427" y="220628"/>
                </a:lnTo>
                <a:lnTo>
                  <a:pt x="50069" y="218744"/>
                </a:lnTo>
                <a:lnTo>
                  <a:pt x="41331" y="212650"/>
                </a:lnTo>
                <a:lnTo>
                  <a:pt x="70392" y="203187"/>
                </a:lnTo>
                <a:lnTo>
                  <a:pt x="85670" y="189932"/>
                </a:lnTo>
                <a:lnTo>
                  <a:pt x="88785" y="168404"/>
                </a:lnTo>
                <a:lnTo>
                  <a:pt x="81354" y="134121"/>
                </a:lnTo>
                <a:lnTo>
                  <a:pt x="80238" y="120883"/>
                </a:lnTo>
                <a:lnTo>
                  <a:pt x="84481" y="100216"/>
                </a:lnTo>
                <a:lnTo>
                  <a:pt x="82924" y="95251"/>
                </a:lnTo>
                <a:lnTo>
                  <a:pt x="70858" y="82694"/>
                </a:lnTo>
                <a:lnTo>
                  <a:pt x="69190" y="68265"/>
                </a:lnTo>
                <a:lnTo>
                  <a:pt x="72035" y="53147"/>
                </a:lnTo>
                <a:lnTo>
                  <a:pt x="73506" y="38521"/>
                </a:lnTo>
                <a:lnTo>
                  <a:pt x="67408" y="17966"/>
                </a:lnTo>
                <a:lnTo>
                  <a:pt x="54933" y="4477"/>
                </a:lnTo>
                <a:lnTo>
                  <a:pt x="38927" y="0"/>
                </a:lnTo>
                <a:lnTo>
                  <a:pt x="22235" y="6479"/>
                </a:lnTo>
                <a:lnTo>
                  <a:pt x="27221" y="20871"/>
                </a:lnTo>
                <a:lnTo>
                  <a:pt x="20338" y="28836"/>
                </a:lnTo>
                <a:lnTo>
                  <a:pt x="10610" y="36063"/>
                </a:lnTo>
                <a:lnTo>
                  <a:pt x="7062" y="48239"/>
                </a:lnTo>
                <a:lnTo>
                  <a:pt x="9282" y="63619"/>
                </a:lnTo>
                <a:lnTo>
                  <a:pt x="12654" y="75947"/>
                </a:lnTo>
                <a:lnTo>
                  <a:pt x="19901" y="83547"/>
                </a:lnTo>
                <a:lnTo>
                  <a:pt x="33745" y="84745"/>
                </a:lnTo>
                <a:lnTo>
                  <a:pt x="37668" y="84220"/>
                </a:lnTo>
                <a:lnTo>
                  <a:pt x="40023" y="93412"/>
                </a:lnTo>
                <a:lnTo>
                  <a:pt x="40023" y="101029"/>
                </a:lnTo>
                <a:lnTo>
                  <a:pt x="35747" y="107299"/>
                </a:lnTo>
                <a:lnTo>
                  <a:pt x="27401" y="110418"/>
                </a:lnTo>
                <a:lnTo>
                  <a:pt x="21703" y="116393"/>
                </a:lnTo>
                <a:lnTo>
                  <a:pt x="25374" y="131232"/>
                </a:lnTo>
                <a:lnTo>
                  <a:pt x="24205" y="135082"/>
                </a:lnTo>
                <a:lnTo>
                  <a:pt x="7349" y="137363"/>
                </a:lnTo>
                <a:lnTo>
                  <a:pt x="0" y="143576"/>
                </a:lnTo>
                <a:lnTo>
                  <a:pt x="7140" y="171317"/>
                </a:lnTo>
                <a:lnTo>
                  <a:pt x="15139" y="199255"/>
                </a:lnTo>
                <a:lnTo>
                  <a:pt x="17399" y="228375"/>
                </a:lnTo>
                <a:lnTo>
                  <a:pt x="7324" y="259662"/>
                </a:lnTo>
                <a:lnTo>
                  <a:pt x="7005" y="273914"/>
                </a:lnTo>
                <a:lnTo>
                  <a:pt x="14976" y="291737"/>
                </a:lnTo>
                <a:lnTo>
                  <a:pt x="26968" y="307048"/>
                </a:lnTo>
                <a:lnTo>
                  <a:pt x="38715" y="31376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71" name="Google Shape;3871;p244"/>
          <p:cNvPicPr preferRelativeResize="0"/>
          <p:nvPr/>
        </p:nvPicPr>
        <p:blipFill rotWithShape="1">
          <a:blip r:embed="rId19">
            <a:alphaModFix/>
          </a:blip>
          <a:srcRect b="0" l="0" r="0" t="0"/>
          <a:stretch/>
        </p:blipFill>
        <p:spPr>
          <a:xfrm>
            <a:off x="753615" y="6580708"/>
            <a:ext cx="1918855" cy="277848"/>
          </a:xfrm>
          <a:prstGeom prst="rect">
            <a:avLst/>
          </a:prstGeom>
          <a:noFill/>
          <a:ln>
            <a:noFill/>
          </a:ln>
        </p:spPr>
      </p:pic>
      <p:sp>
        <p:nvSpPr>
          <p:cNvPr id="3872" name="Google Shape;3872;p244"/>
          <p:cNvSpPr/>
          <p:nvPr/>
        </p:nvSpPr>
        <p:spPr>
          <a:xfrm>
            <a:off x="4297956" y="6588132"/>
            <a:ext cx="96071" cy="242930"/>
          </a:xfrm>
          <a:custGeom>
            <a:rect b="b" l="l" r="r" t="t"/>
            <a:pathLst>
              <a:path extrusionOk="0" h="364490" w="144145">
                <a:moveTo>
                  <a:pt x="44899" y="364344"/>
                </a:moveTo>
                <a:lnTo>
                  <a:pt x="73114" y="330661"/>
                </a:lnTo>
                <a:lnTo>
                  <a:pt x="90509" y="281772"/>
                </a:lnTo>
                <a:lnTo>
                  <a:pt x="105229" y="231774"/>
                </a:lnTo>
                <a:lnTo>
                  <a:pt x="118053" y="181007"/>
                </a:lnTo>
                <a:lnTo>
                  <a:pt x="141127" y="78528"/>
                </a:lnTo>
                <a:lnTo>
                  <a:pt x="141434" y="69430"/>
                </a:lnTo>
                <a:lnTo>
                  <a:pt x="139693" y="48871"/>
                </a:lnTo>
                <a:lnTo>
                  <a:pt x="143968" y="25594"/>
                </a:lnTo>
                <a:lnTo>
                  <a:pt x="141683" y="14149"/>
                </a:lnTo>
                <a:lnTo>
                  <a:pt x="135916" y="5018"/>
                </a:lnTo>
                <a:lnTo>
                  <a:pt x="127525" y="0"/>
                </a:lnTo>
                <a:lnTo>
                  <a:pt x="121553" y="1485"/>
                </a:lnTo>
                <a:lnTo>
                  <a:pt x="116244" y="7944"/>
                </a:lnTo>
                <a:lnTo>
                  <a:pt x="112258" y="17654"/>
                </a:lnTo>
                <a:lnTo>
                  <a:pt x="110260" y="28890"/>
                </a:lnTo>
                <a:lnTo>
                  <a:pt x="104337" y="45243"/>
                </a:lnTo>
                <a:lnTo>
                  <a:pt x="93681" y="59454"/>
                </a:lnTo>
                <a:lnTo>
                  <a:pt x="86018" y="74798"/>
                </a:lnTo>
                <a:lnTo>
                  <a:pt x="89071" y="94549"/>
                </a:lnTo>
                <a:lnTo>
                  <a:pt x="93265" y="113734"/>
                </a:lnTo>
                <a:lnTo>
                  <a:pt x="90641" y="132008"/>
                </a:lnTo>
                <a:lnTo>
                  <a:pt x="86643" y="150134"/>
                </a:lnTo>
                <a:lnTo>
                  <a:pt x="86717" y="168876"/>
                </a:lnTo>
                <a:lnTo>
                  <a:pt x="88597" y="179590"/>
                </a:lnTo>
                <a:lnTo>
                  <a:pt x="89398" y="191561"/>
                </a:lnTo>
                <a:lnTo>
                  <a:pt x="87158" y="202891"/>
                </a:lnTo>
                <a:lnTo>
                  <a:pt x="79915" y="211686"/>
                </a:lnTo>
                <a:lnTo>
                  <a:pt x="67191" y="225388"/>
                </a:lnTo>
                <a:lnTo>
                  <a:pt x="57386" y="242907"/>
                </a:lnTo>
                <a:lnTo>
                  <a:pt x="46550" y="258406"/>
                </a:lnTo>
                <a:lnTo>
                  <a:pt x="30736" y="266052"/>
                </a:lnTo>
                <a:lnTo>
                  <a:pt x="20260" y="268502"/>
                </a:lnTo>
                <a:lnTo>
                  <a:pt x="13831" y="274029"/>
                </a:lnTo>
                <a:lnTo>
                  <a:pt x="10688" y="282856"/>
                </a:lnTo>
                <a:lnTo>
                  <a:pt x="9588" y="301397"/>
                </a:lnTo>
                <a:lnTo>
                  <a:pt x="0" y="344314"/>
                </a:lnTo>
                <a:lnTo>
                  <a:pt x="1177" y="356957"/>
                </a:lnTo>
                <a:lnTo>
                  <a:pt x="10986" y="361968"/>
                </a:lnTo>
                <a:lnTo>
                  <a:pt x="31783" y="362965"/>
                </a:lnTo>
                <a:lnTo>
                  <a:pt x="44899" y="36434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73" name="Google Shape;3873;p244"/>
          <p:cNvPicPr preferRelativeResize="0"/>
          <p:nvPr/>
        </p:nvPicPr>
        <p:blipFill rotWithShape="1">
          <a:blip r:embed="rId20">
            <a:alphaModFix/>
          </a:blip>
          <a:srcRect b="0" l="0" r="0" t="0"/>
          <a:stretch/>
        </p:blipFill>
        <p:spPr>
          <a:xfrm>
            <a:off x="492615" y="6691143"/>
            <a:ext cx="65141" cy="165965"/>
          </a:xfrm>
          <a:prstGeom prst="rect">
            <a:avLst/>
          </a:prstGeom>
          <a:noFill/>
          <a:ln>
            <a:noFill/>
          </a:ln>
        </p:spPr>
      </p:pic>
      <p:pic>
        <p:nvPicPr>
          <p:cNvPr id="3874" name="Google Shape;3874;p244"/>
          <p:cNvPicPr preferRelativeResize="0"/>
          <p:nvPr/>
        </p:nvPicPr>
        <p:blipFill rotWithShape="1">
          <a:blip r:embed="rId21">
            <a:alphaModFix/>
          </a:blip>
          <a:srcRect b="0" l="0" r="0" t="0"/>
          <a:stretch/>
        </p:blipFill>
        <p:spPr>
          <a:xfrm>
            <a:off x="185869" y="6750968"/>
            <a:ext cx="125642" cy="106138"/>
          </a:xfrm>
          <a:prstGeom prst="rect">
            <a:avLst/>
          </a:prstGeom>
          <a:noFill/>
          <a:ln>
            <a:noFill/>
          </a:ln>
        </p:spPr>
      </p:pic>
      <p:sp>
        <p:nvSpPr>
          <p:cNvPr id="3875" name="Google Shape;3875;p244"/>
          <p:cNvSpPr/>
          <p:nvPr/>
        </p:nvSpPr>
        <p:spPr>
          <a:xfrm>
            <a:off x="4223706" y="6550847"/>
            <a:ext cx="48248" cy="278058"/>
          </a:xfrm>
          <a:custGeom>
            <a:rect b="b" l="l" r="r" t="t"/>
            <a:pathLst>
              <a:path extrusionOk="0" h="417195" w="72389">
                <a:moveTo>
                  <a:pt x="10823" y="416806"/>
                </a:moveTo>
                <a:lnTo>
                  <a:pt x="45524" y="386348"/>
                </a:lnTo>
                <a:lnTo>
                  <a:pt x="46137" y="369794"/>
                </a:lnTo>
                <a:lnTo>
                  <a:pt x="44964" y="354696"/>
                </a:lnTo>
                <a:lnTo>
                  <a:pt x="45365" y="324107"/>
                </a:lnTo>
                <a:lnTo>
                  <a:pt x="56307" y="199998"/>
                </a:lnTo>
                <a:lnTo>
                  <a:pt x="60415" y="145542"/>
                </a:lnTo>
                <a:lnTo>
                  <a:pt x="62094" y="91135"/>
                </a:lnTo>
                <a:lnTo>
                  <a:pt x="64849" y="68179"/>
                </a:lnTo>
                <a:lnTo>
                  <a:pt x="69811" y="45567"/>
                </a:lnTo>
                <a:lnTo>
                  <a:pt x="72027" y="22956"/>
                </a:lnTo>
                <a:lnTo>
                  <a:pt x="66542" y="0"/>
                </a:lnTo>
                <a:lnTo>
                  <a:pt x="48774" y="8051"/>
                </a:lnTo>
                <a:lnTo>
                  <a:pt x="38551" y="14182"/>
                </a:lnTo>
                <a:lnTo>
                  <a:pt x="30965" y="21798"/>
                </a:lnTo>
                <a:lnTo>
                  <a:pt x="33230" y="37967"/>
                </a:lnTo>
                <a:lnTo>
                  <a:pt x="31382" y="64165"/>
                </a:lnTo>
                <a:lnTo>
                  <a:pt x="32273" y="75639"/>
                </a:lnTo>
                <a:lnTo>
                  <a:pt x="29972" y="89194"/>
                </a:lnTo>
                <a:lnTo>
                  <a:pt x="20142" y="96420"/>
                </a:lnTo>
                <a:lnTo>
                  <a:pt x="11930" y="104484"/>
                </a:lnTo>
                <a:lnTo>
                  <a:pt x="14485" y="120550"/>
                </a:lnTo>
                <a:lnTo>
                  <a:pt x="20771" y="150331"/>
                </a:lnTo>
                <a:lnTo>
                  <a:pt x="14706" y="213438"/>
                </a:lnTo>
                <a:lnTo>
                  <a:pt x="21286" y="244253"/>
                </a:lnTo>
                <a:lnTo>
                  <a:pt x="22333" y="246354"/>
                </a:lnTo>
                <a:lnTo>
                  <a:pt x="20502" y="252395"/>
                </a:lnTo>
                <a:lnTo>
                  <a:pt x="18409" y="254758"/>
                </a:lnTo>
                <a:lnTo>
                  <a:pt x="4263" y="279606"/>
                </a:lnTo>
                <a:lnTo>
                  <a:pt x="0" y="306202"/>
                </a:lnTo>
                <a:lnTo>
                  <a:pt x="2260" y="333537"/>
                </a:lnTo>
                <a:lnTo>
                  <a:pt x="9462" y="371053"/>
                </a:lnTo>
                <a:lnTo>
                  <a:pt x="9548" y="379807"/>
                </a:lnTo>
                <a:lnTo>
                  <a:pt x="7721" y="387821"/>
                </a:lnTo>
                <a:lnTo>
                  <a:pt x="621" y="401048"/>
                </a:lnTo>
                <a:lnTo>
                  <a:pt x="882" y="409452"/>
                </a:lnTo>
                <a:lnTo>
                  <a:pt x="10823" y="41680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76" name="Google Shape;3876;p244"/>
          <p:cNvSpPr/>
          <p:nvPr/>
        </p:nvSpPr>
        <p:spPr>
          <a:xfrm>
            <a:off x="4375107" y="6650122"/>
            <a:ext cx="113000" cy="180294"/>
          </a:xfrm>
          <a:custGeom>
            <a:rect b="b" l="l" r="r" t="t"/>
            <a:pathLst>
              <a:path extrusionOk="0" h="270509" w="169545">
                <a:moveTo>
                  <a:pt x="23257" y="270016"/>
                </a:moveTo>
                <a:lnTo>
                  <a:pt x="71152" y="235816"/>
                </a:lnTo>
                <a:lnTo>
                  <a:pt x="98378" y="191602"/>
                </a:lnTo>
                <a:lnTo>
                  <a:pt x="121214" y="144286"/>
                </a:lnTo>
                <a:lnTo>
                  <a:pt x="142627" y="95985"/>
                </a:lnTo>
                <a:lnTo>
                  <a:pt x="165586" y="48817"/>
                </a:lnTo>
                <a:lnTo>
                  <a:pt x="169301" y="37791"/>
                </a:lnTo>
                <a:lnTo>
                  <a:pt x="169019" y="26986"/>
                </a:lnTo>
                <a:lnTo>
                  <a:pt x="165255" y="16722"/>
                </a:lnTo>
                <a:lnTo>
                  <a:pt x="158523" y="7321"/>
                </a:lnTo>
                <a:lnTo>
                  <a:pt x="152208" y="2047"/>
                </a:lnTo>
                <a:lnTo>
                  <a:pt x="145869" y="0"/>
                </a:lnTo>
                <a:lnTo>
                  <a:pt x="140167" y="1744"/>
                </a:lnTo>
                <a:lnTo>
                  <a:pt x="135765" y="7846"/>
                </a:lnTo>
                <a:lnTo>
                  <a:pt x="123270" y="32419"/>
                </a:lnTo>
                <a:lnTo>
                  <a:pt x="109965" y="56500"/>
                </a:lnTo>
                <a:lnTo>
                  <a:pt x="98574" y="81860"/>
                </a:lnTo>
                <a:lnTo>
                  <a:pt x="91818" y="110275"/>
                </a:lnTo>
                <a:lnTo>
                  <a:pt x="90457" y="117731"/>
                </a:lnTo>
                <a:lnTo>
                  <a:pt x="88188" y="124030"/>
                </a:lnTo>
                <a:lnTo>
                  <a:pt x="84792" y="129886"/>
                </a:lnTo>
                <a:lnTo>
                  <a:pt x="57717" y="163307"/>
                </a:lnTo>
                <a:lnTo>
                  <a:pt x="36589" y="192644"/>
                </a:lnTo>
                <a:lnTo>
                  <a:pt x="17179" y="224986"/>
                </a:lnTo>
                <a:lnTo>
                  <a:pt x="0" y="261291"/>
                </a:lnTo>
                <a:lnTo>
                  <a:pt x="23257" y="27001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77" name="Google Shape;3877;p244"/>
          <p:cNvSpPr/>
          <p:nvPr/>
        </p:nvSpPr>
        <p:spPr>
          <a:xfrm>
            <a:off x="103056" y="6568704"/>
            <a:ext cx="92263" cy="201031"/>
          </a:xfrm>
          <a:custGeom>
            <a:rect b="b" l="l" r="r" t="t"/>
            <a:pathLst>
              <a:path extrusionOk="0" h="301625" w="138429">
                <a:moveTo>
                  <a:pt x="80569" y="300982"/>
                </a:moveTo>
                <a:lnTo>
                  <a:pt x="89725" y="301245"/>
                </a:lnTo>
                <a:lnTo>
                  <a:pt x="98954" y="278732"/>
                </a:lnTo>
                <a:lnTo>
                  <a:pt x="107252" y="264279"/>
                </a:lnTo>
                <a:lnTo>
                  <a:pt x="117903" y="252879"/>
                </a:lnTo>
                <a:lnTo>
                  <a:pt x="131841" y="245566"/>
                </a:lnTo>
                <a:lnTo>
                  <a:pt x="136550" y="243990"/>
                </a:lnTo>
                <a:lnTo>
                  <a:pt x="137858" y="240576"/>
                </a:lnTo>
                <a:lnTo>
                  <a:pt x="135242" y="234798"/>
                </a:lnTo>
                <a:lnTo>
                  <a:pt x="134457" y="231909"/>
                </a:lnTo>
                <a:lnTo>
                  <a:pt x="133149" y="231383"/>
                </a:lnTo>
                <a:lnTo>
                  <a:pt x="122248" y="220365"/>
                </a:lnTo>
                <a:lnTo>
                  <a:pt x="123830" y="205678"/>
                </a:lnTo>
                <a:lnTo>
                  <a:pt x="127521" y="190055"/>
                </a:lnTo>
                <a:lnTo>
                  <a:pt x="122947" y="176229"/>
                </a:lnTo>
                <a:lnTo>
                  <a:pt x="99665" y="144811"/>
                </a:lnTo>
                <a:lnTo>
                  <a:pt x="85016" y="105317"/>
                </a:lnTo>
                <a:lnTo>
                  <a:pt x="83447" y="98226"/>
                </a:lnTo>
                <a:lnTo>
                  <a:pt x="75861" y="93236"/>
                </a:lnTo>
                <a:lnTo>
                  <a:pt x="72983" y="96913"/>
                </a:lnTo>
                <a:lnTo>
                  <a:pt x="59634" y="106926"/>
                </a:lnTo>
                <a:lnTo>
                  <a:pt x="49767" y="103938"/>
                </a:lnTo>
                <a:lnTo>
                  <a:pt x="33221" y="82993"/>
                </a:lnTo>
                <a:lnTo>
                  <a:pt x="29163" y="80847"/>
                </a:lnTo>
                <a:lnTo>
                  <a:pt x="23118" y="80399"/>
                </a:lnTo>
                <a:lnTo>
                  <a:pt x="4185" y="80367"/>
                </a:lnTo>
                <a:lnTo>
                  <a:pt x="17408" y="71909"/>
                </a:lnTo>
                <a:lnTo>
                  <a:pt x="28153" y="68843"/>
                </a:lnTo>
                <a:lnTo>
                  <a:pt x="51852" y="68084"/>
                </a:lnTo>
                <a:lnTo>
                  <a:pt x="57811" y="66611"/>
                </a:lnTo>
                <a:lnTo>
                  <a:pt x="62397" y="62232"/>
                </a:lnTo>
                <a:lnTo>
                  <a:pt x="64874" y="53052"/>
                </a:lnTo>
                <a:lnTo>
                  <a:pt x="64952" y="44283"/>
                </a:lnTo>
                <a:lnTo>
                  <a:pt x="63729" y="36276"/>
                </a:lnTo>
                <a:lnTo>
                  <a:pt x="60791" y="29304"/>
                </a:lnTo>
                <a:lnTo>
                  <a:pt x="55718" y="23637"/>
                </a:lnTo>
                <a:lnTo>
                  <a:pt x="21712" y="0"/>
                </a:lnTo>
                <a:lnTo>
                  <a:pt x="13762" y="7423"/>
                </a:lnTo>
                <a:lnTo>
                  <a:pt x="7475" y="26111"/>
                </a:lnTo>
                <a:lnTo>
                  <a:pt x="261" y="30728"/>
                </a:lnTo>
                <a:lnTo>
                  <a:pt x="5178" y="37503"/>
                </a:lnTo>
                <a:lnTo>
                  <a:pt x="10365" y="40413"/>
                </a:lnTo>
                <a:lnTo>
                  <a:pt x="27728" y="41496"/>
                </a:lnTo>
                <a:lnTo>
                  <a:pt x="35314" y="39133"/>
                </a:lnTo>
                <a:lnTo>
                  <a:pt x="40546" y="47274"/>
                </a:lnTo>
                <a:lnTo>
                  <a:pt x="37930" y="51739"/>
                </a:lnTo>
                <a:lnTo>
                  <a:pt x="27699" y="55305"/>
                </a:lnTo>
                <a:lnTo>
                  <a:pt x="15531" y="53479"/>
                </a:lnTo>
                <a:lnTo>
                  <a:pt x="5080" y="55839"/>
                </a:lnTo>
                <a:lnTo>
                  <a:pt x="0" y="71962"/>
                </a:lnTo>
                <a:lnTo>
                  <a:pt x="2170" y="91246"/>
                </a:lnTo>
                <a:lnTo>
                  <a:pt x="9711" y="105875"/>
                </a:lnTo>
                <a:lnTo>
                  <a:pt x="21225" y="116024"/>
                </a:lnTo>
                <a:lnTo>
                  <a:pt x="35314" y="121863"/>
                </a:lnTo>
                <a:lnTo>
                  <a:pt x="44351" y="124428"/>
                </a:lnTo>
                <a:lnTo>
                  <a:pt x="48950" y="127806"/>
                </a:lnTo>
                <a:lnTo>
                  <a:pt x="48888" y="133793"/>
                </a:lnTo>
                <a:lnTo>
                  <a:pt x="43947" y="144188"/>
                </a:lnTo>
                <a:lnTo>
                  <a:pt x="42418" y="151993"/>
                </a:lnTo>
                <a:lnTo>
                  <a:pt x="45255" y="159158"/>
                </a:lnTo>
                <a:lnTo>
                  <a:pt x="49465" y="166126"/>
                </a:lnTo>
                <a:lnTo>
                  <a:pt x="52056" y="173340"/>
                </a:lnTo>
                <a:lnTo>
                  <a:pt x="54149" y="182767"/>
                </a:lnTo>
                <a:lnTo>
                  <a:pt x="57419" y="185323"/>
                </a:lnTo>
                <a:lnTo>
                  <a:pt x="62062" y="183793"/>
                </a:lnTo>
                <a:lnTo>
                  <a:pt x="68275" y="180957"/>
                </a:lnTo>
                <a:lnTo>
                  <a:pt x="81579" y="178577"/>
                </a:lnTo>
                <a:lnTo>
                  <a:pt x="90935" y="182008"/>
                </a:lnTo>
                <a:lnTo>
                  <a:pt x="97593" y="191151"/>
                </a:lnTo>
                <a:lnTo>
                  <a:pt x="102804" y="205908"/>
                </a:lnTo>
                <a:lnTo>
                  <a:pt x="105682" y="216676"/>
                </a:lnTo>
                <a:lnTo>
                  <a:pt x="97049" y="218252"/>
                </a:lnTo>
                <a:lnTo>
                  <a:pt x="83447" y="219269"/>
                </a:lnTo>
                <a:lnTo>
                  <a:pt x="77994" y="222277"/>
                </a:lnTo>
                <a:lnTo>
                  <a:pt x="75337" y="230333"/>
                </a:lnTo>
                <a:lnTo>
                  <a:pt x="72656" y="263524"/>
                </a:lnTo>
                <a:lnTo>
                  <a:pt x="73572" y="279935"/>
                </a:lnTo>
                <a:lnTo>
                  <a:pt x="78215" y="295730"/>
                </a:lnTo>
                <a:lnTo>
                  <a:pt x="80569" y="30098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78" name="Google Shape;3878;p244"/>
          <p:cNvSpPr/>
          <p:nvPr/>
        </p:nvSpPr>
        <p:spPr>
          <a:xfrm>
            <a:off x="360016" y="6771086"/>
            <a:ext cx="89723" cy="86337"/>
          </a:xfrm>
          <a:custGeom>
            <a:rect b="b" l="l" r="r" t="t"/>
            <a:pathLst>
              <a:path extrusionOk="0" h="129540" w="134620">
                <a:moveTo>
                  <a:pt x="0" y="129065"/>
                </a:moveTo>
                <a:lnTo>
                  <a:pt x="111801" y="129065"/>
                </a:lnTo>
                <a:lnTo>
                  <a:pt x="116656" y="123054"/>
                </a:lnTo>
                <a:lnTo>
                  <a:pt x="122468" y="116040"/>
                </a:lnTo>
                <a:lnTo>
                  <a:pt x="130569" y="105157"/>
                </a:lnTo>
                <a:lnTo>
                  <a:pt x="134501" y="95161"/>
                </a:lnTo>
                <a:lnTo>
                  <a:pt x="131370" y="86346"/>
                </a:lnTo>
                <a:lnTo>
                  <a:pt x="118283" y="79008"/>
                </a:lnTo>
                <a:lnTo>
                  <a:pt x="115667" y="77958"/>
                </a:lnTo>
                <a:lnTo>
                  <a:pt x="112789" y="67190"/>
                </a:lnTo>
                <a:lnTo>
                  <a:pt x="113836" y="61674"/>
                </a:lnTo>
                <a:lnTo>
                  <a:pt x="116411" y="44554"/>
                </a:lnTo>
                <a:lnTo>
                  <a:pt x="116386" y="34820"/>
                </a:lnTo>
                <a:lnTo>
                  <a:pt x="112732" y="28730"/>
                </a:lnTo>
                <a:lnTo>
                  <a:pt x="104419" y="22541"/>
                </a:lnTo>
                <a:lnTo>
                  <a:pt x="83818" y="8248"/>
                </a:lnTo>
                <a:lnTo>
                  <a:pt x="76952" y="3369"/>
                </a:lnTo>
                <a:lnTo>
                  <a:pt x="68086" y="0"/>
                </a:lnTo>
                <a:lnTo>
                  <a:pt x="61158" y="2811"/>
                </a:lnTo>
                <a:lnTo>
                  <a:pt x="55652" y="9315"/>
                </a:lnTo>
                <a:lnTo>
                  <a:pt x="51054" y="17026"/>
                </a:lnTo>
                <a:lnTo>
                  <a:pt x="48209" y="24671"/>
                </a:lnTo>
                <a:lnTo>
                  <a:pt x="49485" y="30519"/>
                </a:lnTo>
                <a:lnTo>
                  <a:pt x="53703" y="35529"/>
                </a:lnTo>
                <a:lnTo>
                  <a:pt x="59687" y="40663"/>
                </a:lnTo>
                <a:lnTo>
                  <a:pt x="73792" y="57033"/>
                </a:lnTo>
                <a:lnTo>
                  <a:pt x="79535" y="73920"/>
                </a:lnTo>
                <a:lnTo>
                  <a:pt x="77381" y="92038"/>
                </a:lnTo>
                <a:lnTo>
                  <a:pt x="67796" y="112101"/>
                </a:lnTo>
                <a:lnTo>
                  <a:pt x="63664" y="117448"/>
                </a:lnTo>
                <a:lnTo>
                  <a:pt x="59065" y="120407"/>
                </a:lnTo>
                <a:lnTo>
                  <a:pt x="52750" y="121445"/>
                </a:lnTo>
                <a:lnTo>
                  <a:pt x="39890" y="121445"/>
                </a:lnTo>
                <a:lnTo>
                  <a:pt x="36667" y="121818"/>
                </a:lnTo>
                <a:lnTo>
                  <a:pt x="3287" y="121818"/>
                </a:lnTo>
                <a:lnTo>
                  <a:pt x="0" y="129065"/>
                </a:lnTo>
                <a:close/>
              </a:path>
              <a:path extrusionOk="0" h="129540" w="134620">
                <a:moveTo>
                  <a:pt x="3287" y="121818"/>
                </a:moveTo>
                <a:lnTo>
                  <a:pt x="36667" y="121818"/>
                </a:lnTo>
                <a:lnTo>
                  <a:pt x="30388" y="119717"/>
                </a:lnTo>
                <a:lnTo>
                  <a:pt x="24110" y="113939"/>
                </a:lnTo>
                <a:lnTo>
                  <a:pt x="13455" y="107968"/>
                </a:lnTo>
                <a:lnTo>
                  <a:pt x="7336" y="112265"/>
                </a:lnTo>
                <a:lnTo>
                  <a:pt x="3287" y="121818"/>
                </a:lnTo>
                <a:close/>
              </a:path>
              <a:path extrusionOk="0" h="129540" w="134620">
                <a:moveTo>
                  <a:pt x="39890" y="121445"/>
                </a:moveTo>
                <a:lnTo>
                  <a:pt x="52750" y="121445"/>
                </a:lnTo>
                <a:lnTo>
                  <a:pt x="43468" y="121030"/>
                </a:lnTo>
                <a:lnTo>
                  <a:pt x="39890" y="12144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79" name="Google Shape;3879;p244"/>
          <p:cNvPicPr preferRelativeResize="0"/>
          <p:nvPr/>
        </p:nvPicPr>
        <p:blipFill rotWithShape="1">
          <a:blip r:embed="rId22">
            <a:alphaModFix/>
          </a:blip>
          <a:srcRect b="0" l="0" r="0" t="0"/>
          <a:stretch/>
        </p:blipFill>
        <p:spPr>
          <a:xfrm>
            <a:off x="4467989" y="6738847"/>
            <a:ext cx="97155" cy="100345"/>
          </a:xfrm>
          <a:prstGeom prst="rect">
            <a:avLst/>
          </a:prstGeom>
          <a:noFill/>
          <a:ln>
            <a:noFill/>
          </a:ln>
        </p:spPr>
      </p:pic>
      <p:pic>
        <p:nvPicPr>
          <p:cNvPr id="3880" name="Google Shape;3880;p244"/>
          <p:cNvPicPr preferRelativeResize="0"/>
          <p:nvPr/>
        </p:nvPicPr>
        <p:blipFill rotWithShape="1">
          <a:blip r:embed="rId23">
            <a:alphaModFix/>
          </a:blip>
          <a:srcRect b="0" l="0" r="0" t="0"/>
          <a:stretch/>
        </p:blipFill>
        <p:spPr>
          <a:xfrm>
            <a:off x="4611306" y="6766506"/>
            <a:ext cx="86433" cy="91333"/>
          </a:xfrm>
          <a:prstGeom prst="rect">
            <a:avLst/>
          </a:prstGeom>
          <a:noFill/>
          <a:ln>
            <a:noFill/>
          </a:ln>
        </p:spPr>
      </p:pic>
      <p:sp>
        <p:nvSpPr>
          <p:cNvPr id="3881" name="Google Shape;3881;p244"/>
          <p:cNvSpPr/>
          <p:nvPr/>
        </p:nvSpPr>
        <p:spPr>
          <a:xfrm>
            <a:off x="399403" y="6680557"/>
            <a:ext cx="70255" cy="89300"/>
          </a:xfrm>
          <a:custGeom>
            <a:rect b="b" l="l" r="r" t="t"/>
            <a:pathLst>
              <a:path extrusionOk="0" h="133984" w="105409">
                <a:moveTo>
                  <a:pt x="58363" y="133937"/>
                </a:moveTo>
                <a:lnTo>
                  <a:pt x="94662" y="100262"/>
                </a:lnTo>
                <a:lnTo>
                  <a:pt x="104963" y="74851"/>
                </a:lnTo>
                <a:lnTo>
                  <a:pt x="103487" y="68815"/>
                </a:lnTo>
                <a:lnTo>
                  <a:pt x="97671" y="60439"/>
                </a:lnTo>
                <a:lnTo>
                  <a:pt x="83512" y="43072"/>
                </a:lnTo>
                <a:lnTo>
                  <a:pt x="78109" y="47385"/>
                </a:lnTo>
                <a:lnTo>
                  <a:pt x="76580" y="55515"/>
                </a:lnTo>
                <a:lnTo>
                  <a:pt x="74463" y="62019"/>
                </a:lnTo>
                <a:lnTo>
                  <a:pt x="67294" y="61457"/>
                </a:lnTo>
                <a:lnTo>
                  <a:pt x="61845" y="57665"/>
                </a:lnTo>
                <a:lnTo>
                  <a:pt x="58040" y="52199"/>
                </a:lnTo>
                <a:lnTo>
                  <a:pt x="57619" y="45058"/>
                </a:lnTo>
                <a:lnTo>
                  <a:pt x="62323" y="36244"/>
                </a:lnTo>
                <a:lnTo>
                  <a:pt x="65462" y="32304"/>
                </a:lnTo>
                <a:lnTo>
                  <a:pt x="65986" y="23637"/>
                </a:lnTo>
                <a:lnTo>
                  <a:pt x="65462" y="17596"/>
                </a:lnTo>
                <a:lnTo>
                  <a:pt x="64678" y="11818"/>
                </a:lnTo>
                <a:lnTo>
                  <a:pt x="62062" y="3414"/>
                </a:lnTo>
                <a:lnTo>
                  <a:pt x="54737" y="0"/>
                </a:lnTo>
                <a:lnTo>
                  <a:pt x="45582" y="2626"/>
                </a:lnTo>
                <a:lnTo>
                  <a:pt x="44535" y="6303"/>
                </a:lnTo>
                <a:lnTo>
                  <a:pt x="36128" y="23095"/>
                </a:lnTo>
                <a:lnTo>
                  <a:pt x="24752" y="36047"/>
                </a:lnTo>
                <a:lnTo>
                  <a:pt x="12347" y="47521"/>
                </a:lnTo>
                <a:lnTo>
                  <a:pt x="850" y="59881"/>
                </a:lnTo>
                <a:lnTo>
                  <a:pt x="6126" y="65224"/>
                </a:lnTo>
                <a:lnTo>
                  <a:pt x="12654" y="67760"/>
                </a:lnTo>
                <a:lnTo>
                  <a:pt x="18250" y="71478"/>
                </a:lnTo>
                <a:lnTo>
                  <a:pt x="20731" y="80367"/>
                </a:lnTo>
                <a:lnTo>
                  <a:pt x="20992" y="93761"/>
                </a:lnTo>
                <a:lnTo>
                  <a:pt x="12098" y="91660"/>
                </a:lnTo>
                <a:lnTo>
                  <a:pt x="6343" y="95862"/>
                </a:lnTo>
                <a:lnTo>
                  <a:pt x="2117" y="101029"/>
                </a:lnTo>
                <a:lnTo>
                  <a:pt x="0" y="107451"/>
                </a:lnTo>
                <a:lnTo>
                  <a:pt x="531" y="113332"/>
                </a:lnTo>
                <a:lnTo>
                  <a:pt x="4250" y="116873"/>
                </a:lnTo>
                <a:lnTo>
                  <a:pt x="39794" y="132303"/>
                </a:lnTo>
                <a:lnTo>
                  <a:pt x="58363" y="133937"/>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882" name="Google Shape;3882;p244"/>
          <p:cNvPicPr preferRelativeResize="0"/>
          <p:nvPr/>
        </p:nvPicPr>
        <p:blipFill rotWithShape="1">
          <a:blip r:embed="rId24">
            <a:alphaModFix/>
          </a:blip>
          <a:srcRect b="0" l="0" r="0" t="0"/>
          <a:stretch/>
        </p:blipFill>
        <p:spPr>
          <a:xfrm>
            <a:off x="161301" y="6752327"/>
            <a:ext cx="62403" cy="59294"/>
          </a:xfrm>
          <a:prstGeom prst="rect">
            <a:avLst/>
          </a:prstGeom>
          <a:noFill/>
          <a:ln>
            <a:noFill/>
          </a:ln>
        </p:spPr>
      </p:pic>
      <p:sp>
        <p:nvSpPr>
          <p:cNvPr id="3883" name="Google Shape;3883;p244"/>
          <p:cNvSpPr/>
          <p:nvPr/>
        </p:nvSpPr>
        <p:spPr>
          <a:xfrm>
            <a:off x="4754884" y="6846020"/>
            <a:ext cx="27509" cy="11428"/>
          </a:xfrm>
          <a:custGeom>
            <a:rect b="b" l="l" r="r" t="t"/>
            <a:pathLst>
              <a:path extrusionOk="0" h="17145" w="41275">
                <a:moveTo>
                  <a:pt x="0" y="16635"/>
                </a:moveTo>
                <a:lnTo>
                  <a:pt x="40714" y="16635"/>
                </a:lnTo>
                <a:lnTo>
                  <a:pt x="39689" y="12803"/>
                </a:lnTo>
                <a:lnTo>
                  <a:pt x="33685" y="2314"/>
                </a:lnTo>
                <a:lnTo>
                  <a:pt x="26577" y="0"/>
                </a:lnTo>
                <a:lnTo>
                  <a:pt x="18832" y="2905"/>
                </a:lnTo>
                <a:lnTo>
                  <a:pt x="10914" y="8076"/>
                </a:lnTo>
                <a:lnTo>
                  <a:pt x="692" y="15721"/>
                </a:lnTo>
                <a:lnTo>
                  <a:pt x="0" y="1663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884" name="Google Shape;3884;p244"/>
          <p:cNvGrpSpPr/>
          <p:nvPr/>
        </p:nvGrpSpPr>
        <p:grpSpPr>
          <a:xfrm>
            <a:off x="8053694" y="4733106"/>
            <a:ext cx="951796" cy="974763"/>
            <a:chOff x="12082497" y="7100168"/>
            <a:chExt cx="1428066" cy="1462526"/>
          </a:xfrm>
        </p:grpSpPr>
        <p:sp>
          <p:nvSpPr>
            <p:cNvPr id="3885" name="Google Shape;3885;p244"/>
            <p:cNvSpPr/>
            <p:nvPr/>
          </p:nvSpPr>
          <p:spPr>
            <a:xfrm>
              <a:off x="12841908" y="7100168"/>
              <a:ext cx="668655" cy="506730"/>
            </a:xfrm>
            <a:custGeom>
              <a:rect b="b" l="l" r="r" t="t"/>
              <a:pathLst>
                <a:path extrusionOk="0" h="506729" w="668655">
                  <a:moveTo>
                    <a:pt x="9555" y="460151"/>
                  </a:moveTo>
                  <a:lnTo>
                    <a:pt x="0" y="427224"/>
                  </a:lnTo>
                  <a:lnTo>
                    <a:pt x="3681" y="394323"/>
                  </a:lnTo>
                  <a:lnTo>
                    <a:pt x="19434" y="365197"/>
                  </a:lnTo>
                  <a:lnTo>
                    <a:pt x="46094" y="343594"/>
                  </a:lnTo>
                  <a:lnTo>
                    <a:pt x="542144" y="9648"/>
                  </a:lnTo>
                  <a:lnTo>
                    <a:pt x="575120" y="0"/>
                  </a:lnTo>
                  <a:lnTo>
                    <a:pt x="608055" y="3628"/>
                  </a:lnTo>
                  <a:lnTo>
                    <a:pt x="637196" y="19350"/>
                  </a:lnTo>
                  <a:lnTo>
                    <a:pt x="658784" y="45981"/>
                  </a:lnTo>
                  <a:lnTo>
                    <a:pt x="668370" y="78889"/>
                  </a:lnTo>
                  <a:lnTo>
                    <a:pt x="664691" y="111800"/>
                  </a:lnTo>
                  <a:lnTo>
                    <a:pt x="648936" y="140959"/>
                  </a:lnTo>
                  <a:lnTo>
                    <a:pt x="622293" y="162609"/>
                  </a:lnTo>
                  <a:lnTo>
                    <a:pt x="126195" y="496485"/>
                  </a:lnTo>
                  <a:lnTo>
                    <a:pt x="93266" y="506116"/>
                  </a:lnTo>
                  <a:lnTo>
                    <a:pt x="60355" y="502495"/>
                  </a:lnTo>
                  <a:lnTo>
                    <a:pt x="31204" y="486785"/>
                  </a:lnTo>
                  <a:lnTo>
                    <a:pt x="9555" y="460151"/>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86" name="Google Shape;3886;p244"/>
            <p:cNvSpPr/>
            <p:nvPr/>
          </p:nvSpPr>
          <p:spPr>
            <a:xfrm>
              <a:off x="12841908" y="7100169"/>
              <a:ext cx="668655" cy="506730"/>
            </a:xfrm>
            <a:custGeom>
              <a:rect b="b" l="l" r="r" t="t"/>
              <a:pathLst>
                <a:path extrusionOk="0" h="506729" w="668655">
                  <a:moveTo>
                    <a:pt x="126195" y="496485"/>
                  </a:moveTo>
                  <a:lnTo>
                    <a:pt x="93266" y="506116"/>
                  </a:lnTo>
                  <a:lnTo>
                    <a:pt x="60355" y="502495"/>
                  </a:lnTo>
                  <a:lnTo>
                    <a:pt x="31204" y="486786"/>
                  </a:lnTo>
                  <a:lnTo>
                    <a:pt x="9555" y="460152"/>
                  </a:lnTo>
                  <a:lnTo>
                    <a:pt x="0" y="427224"/>
                  </a:lnTo>
                  <a:lnTo>
                    <a:pt x="3681" y="394323"/>
                  </a:lnTo>
                  <a:lnTo>
                    <a:pt x="19434" y="365197"/>
                  </a:lnTo>
                  <a:lnTo>
                    <a:pt x="46094" y="343594"/>
                  </a:lnTo>
                  <a:lnTo>
                    <a:pt x="542144" y="9648"/>
                  </a:lnTo>
                  <a:lnTo>
                    <a:pt x="575120" y="0"/>
                  </a:lnTo>
                  <a:lnTo>
                    <a:pt x="608056" y="3628"/>
                  </a:lnTo>
                  <a:lnTo>
                    <a:pt x="637196" y="19350"/>
                  </a:lnTo>
                  <a:lnTo>
                    <a:pt x="658784" y="45981"/>
                  </a:lnTo>
                  <a:lnTo>
                    <a:pt x="668370" y="78889"/>
                  </a:lnTo>
                  <a:lnTo>
                    <a:pt x="664691" y="111800"/>
                  </a:lnTo>
                  <a:lnTo>
                    <a:pt x="648936" y="140959"/>
                  </a:lnTo>
                  <a:lnTo>
                    <a:pt x="622293" y="162609"/>
                  </a:lnTo>
                  <a:lnTo>
                    <a:pt x="126195" y="496485"/>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87" name="Google Shape;3887;p244"/>
            <p:cNvSpPr/>
            <p:nvPr/>
          </p:nvSpPr>
          <p:spPr>
            <a:xfrm>
              <a:off x="12082497" y="7413979"/>
              <a:ext cx="1247140" cy="1148715"/>
            </a:xfrm>
            <a:custGeom>
              <a:rect b="b" l="l" r="r" t="t"/>
              <a:pathLst>
                <a:path extrusionOk="0" h="1148715" w="1247140">
                  <a:moveTo>
                    <a:pt x="1117930" y="264130"/>
                  </a:moveTo>
                  <a:lnTo>
                    <a:pt x="974890" y="125083"/>
                  </a:lnTo>
                  <a:lnTo>
                    <a:pt x="848541" y="0"/>
                  </a:lnTo>
                  <a:lnTo>
                    <a:pt x="749378" y="43932"/>
                  </a:lnTo>
                  <a:lnTo>
                    <a:pt x="626870" y="64846"/>
                  </a:lnTo>
                  <a:lnTo>
                    <a:pt x="518764" y="116873"/>
                  </a:lnTo>
                  <a:lnTo>
                    <a:pt x="419450" y="219623"/>
                  </a:lnTo>
                  <a:lnTo>
                    <a:pt x="382020" y="294337"/>
                  </a:lnTo>
                  <a:lnTo>
                    <a:pt x="356152" y="370459"/>
                  </a:lnTo>
                  <a:lnTo>
                    <a:pt x="344110" y="457073"/>
                  </a:lnTo>
                  <a:lnTo>
                    <a:pt x="0" y="690245"/>
                  </a:lnTo>
                  <a:lnTo>
                    <a:pt x="310606" y="1148631"/>
                  </a:lnTo>
                  <a:lnTo>
                    <a:pt x="660488" y="911547"/>
                  </a:lnTo>
                  <a:lnTo>
                    <a:pt x="667152" y="911988"/>
                  </a:lnTo>
                  <a:lnTo>
                    <a:pt x="723680" y="906535"/>
                  </a:lnTo>
                  <a:lnTo>
                    <a:pt x="775685" y="894652"/>
                  </a:lnTo>
                  <a:lnTo>
                    <a:pt x="824476" y="881659"/>
                  </a:lnTo>
                  <a:lnTo>
                    <a:pt x="945041" y="837477"/>
                  </a:lnTo>
                  <a:lnTo>
                    <a:pt x="1098667" y="754303"/>
                  </a:lnTo>
                  <a:lnTo>
                    <a:pt x="1246641" y="624335"/>
                  </a:lnTo>
                  <a:lnTo>
                    <a:pt x="1237707" y="566673"/>
                  </a:lnTo>
                  <a:lnTo>
                    <a:pt x="1200169" y="428966"/>
                  </a:lnTo>
                  <a:lnTo>
                    <a:pt x="1117930" y="264130"/>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88" name="Google Shape;3888;p244"/>
            <p:cNvSpPr/>
            <p:nvPr/>
          </p:nvSpPr>
          <p:spPr>
            <a:xfrm>
              <a:off x="12082497" y="7413979"/>
              <a:ext cx="1247140" cy="1148715"/>
            </a:xfrm>
            <a:custGeom>
              <a:rect b="b" l="l" r="r" t="t"/>
              <a:pathLst>
                <a:path extrusionOk="0" h="1148715" w="1247140">
                  <a:moveTo>
                    <a:pt x="848541" y="0"/>
                  </a:moveTo>
                  <a:lnTo>
                    <a:pt x="749378" y="43932"/>
                  </a:lnTo>
                  <a:lnTo>
                    <a:pt x="713748" y="46285"/>
                  </a:lnTo>
                  <a:lnTo>
                    <a:pt x="626870" y="64846"/>
                  </a:lnTo>
                  <a:lnTo>
                    <a:pt x="518764" y="116873"/>
                  </a:lnTo>
                  <a:lnTo>
                    <a:pt x="419450" y="219623"/>
                  </a:lnTo>
                  <a:lnTo>
                    <a:pt x="382020" y="294337"/>
                  </a:lnTo>
                  <a:lnTo>
                    <a:pt x="356152" y="370459"/>
                  </a:lnTo>
                  <a:lnTo>
                    <a:pt x="344110" y="457073"/>
                  </a:lnTo>
                  <a:lnTo>
                    <a:pt x="0" y="690245"/>
                  </a:lnTo>
                  <a:lnTo>
                    <a:pt x="310606" y="1148631"/>
                  </a:lnTo>
                  <a:lnTo>
                    <a:pt x="660488" y="911547"/>
                  </a:lnTo>
                  <a:lnTo>
                    <a:pt x="667152" y="911988"/>
                  </a:lnTo>
                  <a:lnTo>
                    <a:pt x="723680" y="906535"/>
                  </a:lnTo>
                  <a:lnTo>
                    <a:pt x="775685" y="894652"/>
                  </a:lnTo>
                  <a:lnTo>
                    <a:pt x="824476" y="881659"/>
                  </a:lnTo>
                  <a:lnTo>
                    <a:pt x="945041" y="837477"/>
                  </a:lnTo>
                  <a:lnTo>
                    <a:pt x="1098667" y="754303"/>
                  </a:lnTo>
                  <a:lnTo>
                    <a:pt x="1246641" y="624335"/>
                  </a:lnTo>
                  <a:lnTo>
                    <a:pt x="1237707" y="566673"/>
                  </a:lnTo>
                  <a:lnTo>
                    <a:pt x="1200169" y="428966"/>
                  </a:lnTo>
                  <a:lnTo>
                    <a:pt x="1117930" y="264130"/>
                  </a:lnTo>
                  <a:lnTo>
                    <a:pt x="974890" y="125083"/>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89" name="Google Shape;3889;p244"/>
            <p:cNvSpPr/>
            <p:nvPr/>
          </p:nvSpPr>
          <p:spPr>
            <a:xfrm>
              <a:off x="12981072" y="7818267"/>
              <a:ext cx="415925" cy="278130"/>
            </a:xfrm>
            <a:custGeom>
              <a:rect b="b" l="l" r="r" t="t"/>
              <a:pathLst>
                <a:path extrusionOk="0" h="278129" w="415925">
                  <a:moveTo>
                    <a:pt x="384541" y="17056"/>
                  </a:moveTo>
                  <a:lnTo>
                    <a:pt x="349283" y="685"/>
                  </a:lnTo>
                  <a:lnTo>
                    <a:pt x="318921" y="0"/>
                  </a:lnTo>
                  <a:lnTo>
                    <a:pt x="306011" y="2540"/>
                  </a:lnTo>
                  <a:lnTo>
                    <a:pt x="231806" y="27393"/>
                  </a:lnTo>
                  <a:lnTo>
                    <a:pt x="147192" y="69634"/>
                  </a:lnTo>
                  <a:lnTo>
                    <a:pt x="38140" y="141683"/>
                  </a:lnTo>
                  <a:lnTo>
                    <a:pt x="10198" y="171339"/>
                  </a:lnTo>
                  <a:lnTo>
                    <a:pt x="0" y="205028"/>
                  </a:lnTo>
                  <a:lnTo>
                    <a:pt x="14299" y="248286"/>
                  </a:lnTo>
                  <a:lnTo>
                    <a:pt x="20609" y="255293"/>
                  </a:lnTo>
                  <a:lnTo>
                    <a:pt x="37844" y="268858"/>
                  </a:lnTo>
                  <a:lnTo>
                    <a:pt x="63464" y="277793"/>
                  </a:lnTo>
                  <a:lnTo>
                    <a:pt x="94928" y="270910"/>
                  </a:lnTo>
                  <a:lnTo>
                    <a:pt x="112825" y="258730"/>
                  </a:lnTo>
                  <a:lnTo>
                    <a:pt x="159399" y="229600"/>
                  </a:lnTo>
                  <a:lnTo>
                    <a:pt x="223973" y="194640"/>
                  </a:lnTo>
                  <a:lnTo>
                    <a:pt x="295874" y="164966"/>
                  </a:lnTo>
                  <a:lnTo>
                    <a:pt x="300682" y="163162"/>
                  </a:lnTo>
                  <a:lnTo>
                    <a:pt x="336136" y="172952"/>
                  </a:lnTo>
                  <a:lnTo>
                    <a:pt x="336009" y="205917"/>
                  </a:lnTo>
                  <a:lnTo>
                    <a:pt x="320859" y="241080"/>
                  </a:lnTo>
                  <a:lnTo>
                    <a:pt x="311240" y="257463"/>
                  </a:lnTo>
                  <a:lnTo>
                    <a:pt x="385554" y="172068"/>
                  </a:lnTo>
                  <a:lnTo>
                    <a:pt x="413733" y="110818"/>
                  </a:lnTo>
                  <a:lnTo>
                    <a:pt x="415891" y="73917"/>
                  </a:lnTo>
                  <a:lnTo>
                    <a:pt x="412141" y="61572"/>
                  </a:lnTo>
                  <a:lnTo>
                    <a:pt x="384541" y="17056"/>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0" name="Google Shape;3890;p244"/>
            <p:cNvSpPr/>
            <p:nvPr/>
          </p:nvSpPr>
          <p:spPr>
            <a:xfrm>
              <a:off x="12981072" y="7818267"/>
              <a:ext cx="415925" cy="278130"/>
            </a:xfrm>
            <a:custGeom>
              <a:rect b="b" l="l" r="r" t="t"/>
              <a:pathLst>
                <a:path extrusionOk="0" h="278129" w="415925">
                  <a:moveTo>
                    <a:pt x="295874" y="164966"/>
                  </a:moveTo>
                  <a:lnTo>
                    <a:pt x="223973" y="194640"/>
                  </a:lnTo>
                  <a:lnTo>
                    <a:pt x="159399" y="229600"/>
                  </a:lnTo>
                  <a:lnTo>
                    <a:pt x="112825" y="258730"/>
                  </a:lnTo>
                  <a:lnTo>
                    <a:pt x="94928" y="270910"/>
                  </a:lnTo>
                  <a:lnTo>
                    <a:pt x="63464" y="277793"/>
                  </a:lnTo>
                  <a:lnTo>
                    <a:pt x="37844" y="268858"/>
                  </a:lnTo>
                  <a:lnTo>
                    <a:pt x="20609" y="255293"/>
                  </a:lnTo>
                  <a:lnTo>
                    <a:pt x="14299" y="248286"/>
                  </a:lnTo>
                  <a:lnTo>
                    <a:pt x="0" y="205028"/>
                  </a:lnTo>
                  <a:lnTo>
                    <a:pt x="10198" y="171339"/>
                  </a:lnTo>
                  <a:lnTo>
                    <a:pt x="38140" y="141683"/>
                  </a:lnTo>
                  <a:lnTo>
                    <a:pt x="147192" y="69634"/>
                  </a:lnTo>
                  <a:lnTo>
                    <a:pt x="231806" y="27393"/>
                  </a:lnTo>
                  <a:lnTo>
                    <a:pt x="286555" y="7512"/>
                  </a:lnTo>
                  <a:lnTo>
                    <a:pt x="318921" y="0"/>
                  </a:lnTo>
                  <a:lnTo>
                    <a:pt x="349283" y="685"/>
                  </a:lnTo>
                  <a:lnTo>
                    <a:pt x="384541" y="17056"/>
                  </a:lnTo>
                  <a:lnTo>
                    <a:pt x="412141" y="61572"/>
                  </a:lnTo>
                  <a:lnTo>
                    <a:pt x="415891" y="73917"/>
                  </a:lnTo>
                  <a:lnTo>
                    <a:pt x="413733" y="110818"/>
                  </a:lnTo>
                  <a:lnTo>
                    <a:pt x="385554" y="172068"/>
                  </a:lnTo>
                  <a:lnTo>
                    <a:pt x="311240" y="257463"/>
                  </a:lnTo>
                  <a:lnTo>
                    <a:pt x="320859" y="241080"/>
                  </a:lnTo>
                  <a:lnTo>
                    <a:pt x="336009" y="205917"/>
                  </a:lnTo>
                  <a:lnTo>
                    <a:pt x="336136" y="172952"/>
                  </a:lnTo>
                  <a:lnTo>
                    <a:pt x="300682" y="163162"/>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1" name="Google Shape;3891;p244"/>
            <p:cNvSpPr/>
            <p:nvPr/>
          </p:nvSpPr>
          <p:spPr>
            <a:xfrm>
              <a:off x="12896615" y="7658483"/>
              <a:ext cx="441959" cy="306070"/>
            </a:xfrm>
            <a:custGeom>
              <a:rect b="b" l="l" r="r" t="t"/>
              <a:pathLst>
                <a:path extrusionOk="0" h="306070" w="441959">
                  <a:moveTo>
                    <a:pt x="13068" y="261664"/>
                  </a:moveTo>
                  <a:lnTo>
                    <a:pt x="0" y="217715"/>
                  </a:lnTo>
                  <a:lnTo>
                    <a:pt x="12857" y="182134"/>
                  </a:lnTo>
                  <a:lnTo>
                    <a:pt x="33715" y="158303"/>
                  </a:lnTo>
                  <a:lnTo>
                    <a:pt x="160869" y="77846"/>
                  </a:lnTo>
                  <a:lnTo>
                    <a:pt x="252865" y="31794"/>
                  </a:lnTo>
                  <a:lnTo>
                    <a:pt x="313384" y="7247"/>
                  </a:lnTo>
                  <a:lnTo>
                    <a:pt x="335169" y="0"/>
                  </a:lnTo>
                  <a:lnTo>
                    <a:pt x="372679" y="9375"/>
                  </a:lnTo>
                  <a:lnTo>
                    <a:pt x="401263" y="36276"/>
                  </a:lnTo>
                  <a:lnTo>
                    <a:pt x="425867" y="77380"/>
                  </a:lnTo>
                  <a:lnTo>
                    <a:pt x="441610" y="136413"/>
                  </a:lnTo>
                  <a:lnTo>
                    <a:pt x="440436" y="158267"/>
                  </a:lnTo>
                  <a:lnTo>
                    <a:pt x="318636" y="184233"/>
                  </a:lnTo>
                  <a:lnTo>
                    <a:pt x="216227" y="231337"/>
                  </a:lnTo>
                  <a:lnTo>
                    <a:pt x="145656" y="276514"/>
                  </a:lnTo>
                  <a:lnTo>
                    <a:pt x="119366" y="296698"/>
                  </a:lnTo>
                  <a:lnTo>
                    <a:pt x="74354" y="305563"/>
                  </a:lnTo>
                  <a:lnTo>
                    <a:pt x="40970" y="291927"/>
                  </a:lnTo>
                  <a:lnTo>
                    <a:pt x="20210" y="271918"/>
                  </a:lnTo>
                  <a:lnTo>
                    <a:pt x="13068" y="261664"/>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2" name="Google Shape;3892;p244"/>
            <p:cNvSpPr/>
            <p:nvPr/>
          </p:nvSpPr>
          <p:spPr>
            <a:xfrm>
              <a:off x="12896615" y="7658483"/>
              <a:ext cx="441959" cy="306070"/>
            </a:xfrm>
            <a:custGeom>
              <a:rect b="b" l="l" r="r" t="t"/>
              <a:pathLst>
                <a:path extrusionOk="0" h="306070" w="441959">
                  <a:moveTo>
                    <a:pt x="440436" y="158267"/>
                  </a:moveTo>
                  <a:lnTo>
                    <a:pt x="318636" y="184233"/>
                  </a:lnTo>
                  <a:lnTo>
                    <a:pt x="216227" y="231337"/>
                  </a:lnTo>
                  <a:lnTo>
                    <a:pt x="145656" y="276514"/>
                  </a:lnTo>
                  <a:lnTo>
                    <a:pt x="119366" y="296698"/>
                  </a:lnTo>
                  <a:lnTo>
                    <a:pt x="74354" y="305563"/>
                  </a:lnTo>
                  <a:lnTo>
                    <a:pt x="40970" y="291927"/>
                  </a:lnTo>
                  <a:lnTo>
                    <a:pt x="20210" y="271918"/>
                  </a:lnTo>
                  <a:lnTo>
                    <a:pt x="13068" y="261664"/>
                  </a:lnTo>
                  <a:lnTo>
                    <a:pt x="0" y="217715"/>
                  </a:lnTo>
                  <a:lnTo>
                    <a:pt x="12857" y="182134"/>
                  </a:lnTo>
                  <a:lnTo>
                    <a:pt x="44651" y="149608"/>
                  </a:lnTo>
                  <a:lnTo>
                    <a:pt x="160869" y="77846"/>
                  </a:lnTo>
                  <a:lnTo>
                    <a:pt x="252865" y="31794"/>
                  </a:lnTo>
                  <a:lnTo>
                    <a:pt x="313383" y="7247"/>
                  </a:lnTo>
                  <a:lnTo>
                    <a:pt x="335169" y="0"/>
                  </a:lnTo>
                  <a:lnTo>
                    <a:pt x="372679" y="9375"/>
                  </a:lnTo>
                  <a:lnTo>
                    <a:pt x="401263" y="36276"/>
                  </a:lnTo>
                  <a:lnTo>
                    <a:pt x="425867" y="77380"/>
                  </a:lnTo>
                  <a:lnTo>
                    <a:pt x="441610" y="136413"/>
                  </a:lnTo>
                  <a:lnTo>
                    <a:pt x="440436" y="158267"/>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3" name="Google Shape;3893;p244"/>
            <p:cNvSpPr/>
            <p:nvPr/>
          </p:nvSpPr>
          <p:spPr>
            <a:xfrm>
              <a:off x="12807340" y="7517197"/>
              <a:ext cx="446405" cy="328930"/>
            </a:xfrm>
            <a:custGeom>
              <a:rect b="b" l="l" r="r" t="t"/>
              <a:pathLst>
                <a:path extrusionOk="0" h="328929" w="446405">
                  <a:moveTo>
                    <a:pt x="12791" y="294574"/>
                  </a:moveTo>
                  <a:lnTo>
                    <a:pt x="0" y="253984"/>
                  </a:lnTo>
                  <a:lnTo>
                    <a:pt x="13274" y="218026"/>
                  </a:lnTo>
                  <a:lnTo>
                    <a:pt x="45615" y="182508"/>
                  </a:lnTo>
                  <a:lnTo>
                    <a:pt x="163472" y="98020"/>
                  </a:lnTo>
                  <a:lnTo>
                    <a:pt x="256659" y="41501"/>
                  </a:lnTo>
                  <a:lnTo>
                    <a:pt x="317905" y="9859"/>
                  </a:lnTo>
                  <a:lnTo>
                    <a:pt x="339937" y="0"/>
                  </a:lnTo>
                  <a:lnTo>
                    <a:pt x="377731" y="4030"/>
                  </a:lnTo>
                  <a:lnTo>
                    <a:pt x="424558" y="50780"/>
                  </a:lnTo>
                  <a:lnTo>
                    <a:pt x="441050" y="92156"/>
                  </a:lnTo>
                  <a:lnTo>
                    <a:pt x="446244" y="117245"/>
                  </a:lnTo>
                  <a:lnTo>
                    <a:pt x="444876" y="138448"/>
                  </a:lnTo>
                  <a:lnTo>
                    <a:pt x="321795" y="179578"/>
                  </a:lnTo>
                  <a:lnTo>
                    <a:pt x="218071" y="238472"/>
                  </a:lnTo>
                  <a:lnTo>
                    <a:pt x="146473" y="291290"/>
                  </a:lnTo>
                  <a:lnTo>
                    <a:pt x="119769" y="314194"/>
                  </a:lnTo>
                  <a:lnTo>
                    <a:pt x="74311" y="328721"/>
                  </a:lnTo>
                  <a:lnTo>
                    <a:pt x="40731" y="320022"/>
                  </a:lnTo>
                  <a:lnTo>
                    <a:pt x="19925" y="303504"/>
                  </a:lnTo>
                  <a:lnTo>
                    <a:pt x="12791" y="294574"/>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4" name="Google Shape;3894;p244"/>
            <p:cNvSpPr/>
            <p:nvPr/>
          </p:nvSpPr>
          <p:spPr>
            <a:xfrm>
              <a:off x="12807340" y="7517198"/>
              <a:ext cx="446405" cy="328930"/>
            </a:xfrm>
            <a:custGeom>
              <a:rect b="b" l="l" r="r" t="t"/>
              <a:pathLst>
                <a:path extrusionOk="0" h="328929" w="446405">
                  <a:moveTo>
                    <a:pt x="444876" y="138448"/>
                  </a:moveTo>
                  <a:lnTo>
                    <a:pt x="321795" y="179578"/>
                  </a:lnTo>
                  <a:lnTo>
                    <a:pt x="218071" y="238472"/>
                  </a:lnTo>
                  <a:lnTo>
                    <a:pt x="146473" y="291290"/>
                  </a:lnTo>
                  <a:lnTo>
                    <a:pt x="119769" y="314194"/>
                  </a:lnTo>
                  <a:lnTo>
                    <a:pt x="74311" y="328721"/>
                  </a:lnTo>
                  <a:lnTo>
                    <a:pt x="40731" y="320022"/>
                  </a:lnTo>
                  <a:lnTo>
                    <a:pt x="19925" y="303504"/>
                  </a:lnTo>
                  <a:lnTo>
                    <a:pt x="12791" y="294574"/>
                  </a:lnTo>
                  <a:lnTo>
                    <a:pt x="0" y="253984"/>
                  </a:lnTo>
                  <a:lnTo>
                    <a:pt x="13274" y="218026"/>
                  </a:lnTo>
                  <a:lnTo>
                    <a:pt x="45615" y="182508"/>
                  </a:lnTo>
                  <a:lnTo>
                    <a:pt x="163472" y="98020"/>
                  </a:lnTo>
                  <a:lnTo>
                    <a:pt x="256659" y="41501"/>
                  </a:lnTo>
                  <a:lnTo>
                    <a:pt x="317905" y="9859"/>
                  </a:lnTo>
                  <a:lnTo>
                    <a:pt x="339937" y="0"/>
                  </a:lnTo>
                  <a:lnTo>
                    <a:pt x="377732" y="4030"/>
                  </a:lnTo>
                  <a:lnTo>
                    <a:pt x="424558" y="50780"/>
                  </a:lnTo>
                  <a:lnTo>
                    <a:pt x="441050" y="92156"/>
                  </a:lnTo>
                  <a:lnTo>
                    <a:pt x="446244" y="117245"/>
                  </a:lnTo>
                  <a:lnTo>
                    <a:pt x="444876" y="138448"/>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5" name="Google Shape;3895;p244"/>
            <p:cNvSpPr/>
            <p:nvPr/>
          </p:nvSpPr>
          <p:spPr>
            <a:xfrm>
              <a:off x="12089195" y="7454649"/>
              <a:ext cx="958215" cy="645160"/>
            </a:xfrm>
            <a:custGeom>
              <a:rect b="b" l="l" r="r" t="t"/>
              <a:pathLst>
                <a:path extrusionOk="0" h="645159" w="958215">
                  <a:moveTo>
                    <a:pt x="858098" y="48331"/>
                  </a:moveTo>
                  <a:lnTo>
                    <a:pt x="825114" y="21340"/>
                  </a:lnTo>
                  <a:lnTo>
                    <a:pt x="815899" y="16733"/>
                  </a:lnTo>
                  <a:lnTo>
                    <a:pt x="788740" y="7384"/>
                  </a:lnTo>
                  <a:lnTo>
                    <a:pt x="744372" y="0"/>
                  </a:lnTo>
                  <a:lnTo>
                    <a:pt x="683529" y="1287"/>
                  </a:lnTo>
                  <a:lnTo>
                    <a:pt x="493351" y="89545"/>
                  </a:lnTo>
                  <a:lnTo>
                    <a:pt x="389495" y="229642"/>
                  </a:lnTo>
                  <a:lnTo>
                    <a:pt x="346127" y="359340"/>
                  </a:lnTo>
                  <a:lnTo>
                    <a:pt x="337412" y="416403"/>
                  </a:lnTo>
                  <a:lnTo>
                    <a:pt x="0" y="645036"/>
                  </a:lnTo>
                  <a:lnTo>
                    <a:pt x="522817" y="567721"/>
                  </a:lnTo>
                  <a:lnTo>
                    <a:pt x="659109" y="450228"/>
                  </a:lnTo>
                  <a:lnTo>
                    <a:pt x="717246" y="339529"/>
                  </a:lnTo>
                  <a:lnTo>
                    <a:pt x="728901" y="257251"/>
                  </a:lnTo>
                  <a:lnTo>
                    <a:pt x="725747" y="225019"/>
                  </a:lnTo>
                  <a:lnTo>
                    <a:pt x="731487" y="250151"/>
                  </a:lnTo>
                  <a:lnTo>
                    <a:pt x="751375" y="308433"/>
                  </a:lnTo>
                  <a:lnTo>
                    <a:pt x="789415" y="374199"/>
                  </a:lnTo>
                  <a:lnTo>
                    <a:pt x="849610" y="421777"/>
                  </a:lnTo>
                  <a:lnTo>
                    <a:pt x="910484" y="430477"/>
                  </a:lnTo>
                  <a:lnTo>
                    <a:pt x="948484" y="416988"/>
                  </a:lnTo>
                  <a:lnTo>
                    <a:pt x="957668" y="369948"/>
                  </a:lnTo>
                  <a:lnTo>
                    <a:pt x="923724" y="255252"/>
                  </a:lnTo>
                  <a:lnTo>
                    <a:pt x="886213" y="111509"/>
                  </a:lnTo>
                  <a:lnTo>
                    <a:pt x="884479" y="101720"/>
                  </a:lnTo>
                  <a:lnTo>
                    <a:pt x="876497" y="77892"/>
                  </a:lnTo>
                  <a:lnTo>
                    <a:pt x="858098" y="48331"/>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896" name="Google Shape;3896;p244"/>
            <p:cNvSpPr/>
            <p:nvPr/>
          </p:nvSpPr>
          <p:spPr>
            <a:xfrm>
              <a:off x="12089195" y="7454649"/>
              <a:ext cx="958215" cy="645160"/>
            </a:xfrm>
            <a:custGeom>
              <a:rect b="b" l="l" r="r" t="t"/>
              <a:pathLst>
                <a:path extrusionOk="0" h="645159" w="958215">
                  <a:moveTo>
                    <a:pt x="522817" y="567721"/>
                  </a:moveTo>
                  <a:lnTo>
                    <a:pt x="659109" y="450228"/>
                  </a:lnTo>
                  <a:lnTo>
                    <a:pt x="717246" y="339529"/>
                  </a:lnTo>
                  <a:lnTo>
                    <a:pt x="728901" y="257251"/>
                  </a:lnTo>
                  <a:lnTo>
                    <a:pt x="725747" y="225019"/>
                  </a:lnTo>
                  <a:lnTo>
                    <a:pt x="731487" y="250151"/>
                  </a:lnTo>
                  <a:lnTo>
                    <a:pt x="751375" y="308433"/>
                  </a:lnTo>
                  <a:lnTo>
                    <a:pt x="789415" y="374199"/>
                  </a:lnTo>
                  <a:lnTo>
                    <a:pt x="849610" y="421777"/>
                  </a:lnTo>
                  <a:lnTo>
                    <a:pt x="910484" y="430477"/>
                  </a:lnTo>
                  <a:lnTo>
                    <a:pt x="948484" y="416988"/>
                  </a:lnTo>
                  <a:lnTo>
                    <a:pt x="957668" y="369948"/>
                  </a:lnTo>
                  <a:lnTo>
                    <a:pt x="923724" y="255252"/>
                  </a:lnTo>
                  <a:lnTo>
                    <a:pt x="886213" y="111509"/>
                  </a:lnTo>
                  <a:lnTo>
                    <a:pt x="858098" y="48331"/>
                  </a:lnTo>
                  <a:lnTo>
                    <a:pt x="825114" y="21340"/>
                  </a:lnTo>
                  <a:lnTo>
                    <a:pt x="788740" y="7384"/>
                  </a:lnTo>
                  <a:lnTo>
                    <a:pt x="744372" y="0"/>
                  </a:lnTo>
                  <a:lnTo>
                    <a:pt x="683529" y="1287"/>
                  </a:lnTo>
                  <a:lnTo>
                    <a:pt x="493351" y="89545"/>
                  </a:lnTo>
                  <a:lnTo>
                    <a:pt x="389495" y="229642"/>
                  </a:lnTo>
                  <a:lnTo>
                    <a:pt x="346127" y="359340"/>
                  </a:lnTo>
                  <a:lnTo>
                    <a:pt x="337412" y="416403"/>
                  </a:lnTo>
                  <a:lnTo>
                    <a:pt x="0" y="645036"/>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sp>
        <p:nvSpPr>
          <p:cNvPr id="3897" name="Google Shape;3897;p244"/>
          <p:cNvSpPr txBox="1"/>
          <p:nvPr>
            <p:ph type="title"/>
          </p:nvPr>
        </p:nvSpPr>
        <p:spPr>
          <a:xfrm>
            <a:off x="4914218" y="574982"/>
            <a:ext cx="6922237" cy="1200044"/>
          </a:xfrm>
          <a:prstGeom prst="rect">
            <a:avLst/>
          </a:prstGeom>
          <a:noFill/>
          <a:ln>
            <a:noFill/>
          </a:ln>
        </p:spPr>
        <p:txBody>
          <a:bodyPr anchorCtr="0" anchor="t" bIns="0" lIns="0" spcFirstLastPara="1" rIns="0" wrap="square" tIns="0">
            <a:spAutoFit/>
          </a:bodyPr>
          <a:lstStyle/>
          <a:p>
            <a:pPr indent="0" lvl="0" marL="0" marR="65603" rtl="0" algn="ctr">
              <a:lnSpc>
                <a:spcPct val="116756"/>
              </a:lnSpc>
              <a:spcBef>
                <a:spcPts val="0"/>
              </a:spcBef>
              <a:spcAft>
                <a:spcPts val="0"/>
              </a:spcAft>
              <a:buSzPts val="1400"/>
              <a:buNone/>
            </a:pPr>
            <a:r>
              <a:rPr lang="en-US" sz="6665"/>
              <a:t>盡速掃描</a:t>
            </a:r>
            <a:endParaRPr sz="6665"/>
          </a:p>
        </p:txBody>
      </p:sp>
      <p:sp>
        <p:nvSpPr>
          <p:cNvPr id="3898" name="Google Shape;3898;p244"/>
          <p:cNvSpPr txBox="1"/>
          <p:nvPr/>
        </p:nvSpPr>
        <p:spPr>
          <a:xfrm>
            <a:off x="5494025" y="2168075"/>
            <a:ext cx="6246900" cy="4090800"/>
          </a:xfrm>
          <a:prstGeom prst="rect">
            <a:avLst/>
          </a:prstGeom>
          <a:noFill/>
          <a:ln>
            <a:noFill/>
          </a:ln>
        </p:spPr>
        <p:txBody>
          <a:bodyPr anchorCtr="0" anchor="t" bIns="0" lIns="0" spcFirstLastPara="1" rIns="0" wrap="square" tIns="8000">
            <a:spAutoFit/>
          </a:bodyPr>
          <a:lstStyle/>
          <a:p>
            <a:pPr indent="0" lvl="0" marL="8465" marR="1662098" rtl="0" algn="l">
              <a:lnSpc>
                <a:spcPct val="116700"/>
              </a:lnSpc>
              <a:spcBef>
                <a:spcPts val="0"/>
              </a:spcBef>
              <a:spcAft>
                <a:spcPts val="0"/>
              </a:spcAft>
              <a:buClr>
                <a:srgbClr val="000000"/>
              </a:buClr>
              <a:buSzPts val="5998"/>
              <a:buFont typeface="Arial"/>
              <a:buNone/>
            </a:pPr>
            <a:r>
              <a:rPr b="1" i="0" lang="en-US" sz="5298" u="none" cap="none" strike="noStrike">
                <a:solidFill>
                  <a:srgbClr val="FFFFFF"/>
                </a:solidFill>
                <a:latin typeface="Arial"/>
                <a:ea typeface="Arial"/>
                <a:cs typeface="Arial"/>
                <a:sym typeface="Arial"/>
              </a:rPr>
              <a:t>還在等什麼？ 就是現在！  </a:t>
            </a:r>
            <a:br>
              <a:rPr b="1" i="0" lang="en-US" sz="5298" u="none" cap="none" strike="noStrike">
                <a:solidFill>
                  <a:srgbClr val="FFFFFF"/>
                </a:solidFill>
                <a:latin typeface="Arial"/>
                <a:ea typeface="Arial"/>
                <a:cs typeface="Arial"/>
                <a:sym typeface="Arial"/>
              </a:rPr>
            </a:br>
            <a:r>
              <a:rPr b="1" i="0" lang="en-US" sz="5298" u="none" cap="none" strike="noStrike">
                <a:solidFill>
                  <a:srgbClr val="FFFFFF"/>
                </a:solidFill>
                <a:latin typeface="Arial"/>
                <a:ea typeface="Arial"/>
                <a:cs typeface="Arial"/>
                <a:sym typeface="Arial"/>
              </a:rPr>
              <a:t>加入吧！</a:t>
            </a:r>
            <a:endParaRPr b="0" i="0" sz="5298" u="none" cap="none" strike="noStrike">
              <a:solidFill>
                <a:srgbClr val="000000"/>
              </a:solidFill>
              <a:latin typeface="Arial"/>
              <a:ea typeface="Arial"/>
              <a:cs typeface="Arial"/>
              <a:sym typeface="Arial"/>
            </a:endParaRPr>
          </a:p>
          <a:p>
            <a:pPr indent="0" lvl="0" marL="8465" marR="0" rtl="0" algn="l">
              <a:lnSpc>
                <a:spcPct val="100000"/>
              </a:lnSpc>
              <a:spcBef>
                <a:spcPts val="5212"/>
              </a:spcBef>
              <a:spcAft>
                <a:spcPts val="0"/>
              </a:spcAft>
              <a:buClr>
                <a:srgbClr val="000000"/>
              </a:buClr>
              <a:buSzPts val="4333"/>
              <a:buFont typeface="Arial"/>
              <a:buNone/>
            </a:pPr>
            <a:r>
              <a:rPr b="1" i="0" lang="en-US" sz="3633" u="sng" cap="none" strike="noStrike">
                <a:solidFill>
                  <a:srgbClr val="FFFFFF"/>
                </a:solidFill>
                <a:latin typeface="Arial"/>
                <a:ea typeface="Arial"/>
                <a:cs typeface="Arial"/>
                <a:sym typeface="Arial"/>
                <a:hlinkClick r:id="rId25">
                  <a:extLst>
                    <a:ext uri="{A12FA001-AC4F-418D-AE19-62706E023703}">
                      <ahyp:hlinkClr val="tx"/>
                    </a:ext>
                  </a:extLst>
                </a:hlinkClick>
              </a:rPr>
              <a:t>https://eportfolio.isu.edu.tw/</a:t>
            </a:r>
            <a:endParaRPr b="0" i="0" sz="3633" u="none" cap="none" strike="noStrike">
              <a:solidFill>
                <a:srgbClr val="000000"/>
              </a:solidFill>
              <a:latin typeface="Arial"/>
              <a:ea typeface="Arial"/>
              <a:cs typeface="Arial"/>
              <a:sym typeface="Arial"/>
            </a:endParaRPr>
          </a:p>
        </p:txBody>
      </p:sp>
      <p:pic>
        <p:nvPicPr>
          <p:cNvPr id="3899" name="Google Shape;3899;p244"/>
          <p:cNvPicPr preferRelativeResize="0"/>
          <p:nvPr/>
        </p:nvPicPr>
        <p:blipFill rotWithShape="1">
          <a:blip r:embed="rId26">
            <a:alphaModFix/>
          </a:blip>
          <a:srcRect b="0" l="0" r="0" t="0"/>
          <a:stretch/>
        </p:blipFill>
        <p:spPr>
          <a:xfrm>
            <a:off x="9169300" y="2960041"/>
            <a:ext cx="2560550" cy="2529375"/>
          </a:xfrm>
          <a:prstGeom prst="rect">
            <a:avLst/>
          </a:prstGeom>
          <a:noFill/>
          <a:ln>
            <a:noFill/>
          </a:ln>
        </p:spPr>
      </p:pic>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3903" name="Shape 3903"/>
        <p:cNvGrpSpPr/>
        <p:nvPr/>
      </p:nvGrpSpPr>
      <p:grpSpPr>
        <a:xfrm>
          <a:off x="0" y="0"/>
          <a:ext cx="0" cy="0"/>
          <a:chOff x="0" y="0"/>
          <a:chExt cx="0" cy="0"/>
        </a:xfrm>
      </p:grpSpPr>
      <p:sp>
        <p:nvSpPr>
          <p:cNvPr id="3904" name="Google Shape;3904;g27b335c9411_0_228"/>
          <p:cNvSpPr/>
          <p:nvPr/>
        </p:nvSpPr>
        <p:spPr>
          <a:xfrm>
            <a:off x="794" y="895"/>
            <a:ext cx="12207240" cy="6866573"/>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03585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905" name="Google Shape;3905;g27b335c9411_0_228"/>
          <p:cNvGrpSpPr/>
          <p:nvPr/>
        </p:nvGrpSpPr>
        <p:grpSpPr>
          <a:xfrm>
            <a:off x="125761" y="478161"/>
            <a:ext cx="11822550" cy="6379121"/>
            <a:chOff x="187498" y="716077"/>
            <a:chExt cx="17738259" cy="9571075"/>
          </a:xfrm>
        </p:grpSpPr>
        <p:sp>
          <p:nvSpPr>
            <p:cNvPr id="3906" name="Google Shape;3906;g27b335c9411_0_228"/>
            <p:cNvSpPr/>
            <p:nvPr/>
          </p:nvSpPr>
          <p:spPr>
            <a:xfrm>
              <a:off x="7495882" y="839164"/>
              <a:ext cx="10429875" cy="1858010"/>
            </a:xfrm>
            <a:custGeom>
              <a:rect b="b" l="l" r="r" t="t"/>
              <a:pathLst>
                <a:path extrusionOk="0" h="1858010" w="10429875">
                  <a:moveTo>
                    <a:pt x="10429786" y="0"/>
                  </a:moveTo>
                  <a:lnTo>
                    <a:pt x="10261727" y="0"/>
                  </a:lnTo>
                  <a:lnTo>
                    <a:pt x="10261727" y="27000"/>
                  </a:lnTo>
                  <a:lnTo>
                    <a:pt x="22110" y="27000"/>
                  </a:lnTo>
                  <a:lnTo>
                    <a:pt x="22110" y="1690370"/>
                  </a:lnTo>
                  <a:lnTo>
                    <a:pt x="0" y="1690370"/>
                  </a:lnTo>
                  <a:lnTo>
                    <a:pt x="0" y="1814423"/>
                  </a:lnTo>
                  <a:lnTo>
                    <a:pt x="0" y="1857552"/>
                  </a:lnTo>
                  <a:lnTo>
                    <a:pt x="10429786" y="1857552"/>
                  </a:lnTo>
                  <a:lnTo>
                    <a:pt x="10429786" y="1814423"/>
                  </a:lnTo>
                  <a:lnTo>
                    <a:pt x="10407675" y="1814423"/>
                  </a:lnTo>
                  <a:lnTo>
                    <a:pt x="10407675" y="1813979"/>
                  </a:lnTo>
                  <a:lnTo>
                    <a:pt x="10429786" y="1813979"/>
                  </a:lnTo>
                  <a:lnTo>
                    <a:pt x="10429786" y="44665"/>
                  </a:lnTo>
                  <a:lnTo>
                    <a:pt x="10407675" y="44665"/>
                  </a:lnTo>
                  <a:lnTo>
                    <a:pt x="10407675" y="44399"/>
                  </a:lnTo>
                  <a:lnTo>
                    <a:pt x="10429786" y="44399"/>
                  </a:lnTo>
                  <a:lnTo>
                    <a:pt x="10429786" y="0"/>
                  </a:lnTo>
                  <a:close/>
                </a:path>
              </a:pathLst>
            </a:custGeom>
            <a:solidFill>
              <a:srgbClr val="FFFFFF"/>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07" name="Google Shape;3907;g27b335c9411_0_228"/>
            <p:cNvSpPr/>
            <p:nvPr/>
          </p:nvSpPr>
          <p:spPr>
            <a:xfrm>
              <a:off x="7372055" y="716077"/>
              <a:ext cx="10386060" cy="1813560"/>
            </a:xfrm>
            <a:custGeom>
              <a:rect b="b" l="l" r="r" t="t"/>
              <a:pathLst>
                <a:path extrusionOk="0" h="1813560" w="10386060">
                  <a:moveTo>
                    <a:pt x="10385565" y="1813456"/>
                  </a:moveTo>
                  <a:lnTo>
                    <a:pt x="0" y="1813456"/>
                  </a:lnTo>
                  <a:lnTo>
                    <a:pt x="0" y="0"/>
                  </a:lnTo>
                  <a:lnTo>
                    <a:pt x="10385565" y="0"/>
                  </a:lnTo>
                  <a:lnTo>
                    <a:pt x="10385565" y="1813456"/>
                  </a:lnTo>
                  <a:close/>
                </a:path>
              </a:pathLst>
            </a:custGeom>
            <a:solidFill>
              <a:srgbClr val="5E998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08" name="Google Shape;3908;g27b335c9411_0_228"/>
            <p:cNvPicPr preferRelativeResize="0"/>
            <p:nvPr/>
          </p:nvPicPr>
          <p:blipFill rotWithShape="1">
            <a:blip r:embed="rId3">
              <a:alphaModFix/>
            </a:blip>
            <a:srcRect b="0" l="0" r="0" t="0"/>
            <a:stretch/>
          </p:blipFill>
          <p:spPr>
            <a:xfrm>
              <a:off x="187498" y="1371004"/>
              <a:ext cx="8060995" cy="8628554"/>
            </a:xfrm>
            <a:prstGeom prst="rect">
              <a:avLst/>
            </a:prstGeom>
            <a:noFill/>
            <a:ln>
              <a:noFill/>
            </a:ln>
          </p:spPr>
        </p:pic>
        <p:pic>
          <p:nvPicPr>
            <p:cNvPr id="3909" name="Google Shape;3909;g27b335c9411_0_228"/>
            <p:cNvPicPr preferRelativeResize="0"/>
            <p:nvPr/>
          </p:nvPicPr>
          <p:blipFill rotWithShape="1">
            <a:blip r:embed="rId4">
              <a:alphaModFix/>
            </a:blip>
            <a:srcRect b="0" l="0" r="0" t="0"/>
            <a:stretch/>
          </p:blipFill>
          <p:spPr>
            <a:xfrm>
              <a:off x="899788" y="2375256"/>
              <a:ext cx="6638374" cy="6629400"/>
            </a:xfrm>
            <a:prstGeom prst="rect">
              <a:avLst/>
            </a:prstGeom>
            <a:noFill/>
            <a:ln>
              <a:noFill/>
            </a:ln>
          </p:spPr>
        </p:pic>
        <p:sp>
          <p:nvSpPr>
            <p:cNvPr id="3910" name="Google Shape;3910;g27b335c9411_0_228"/>
            <p:cNvSpPr/>
            <p:nvPr/>
          </p:nvSpPr>
          <p:spPr>
            <a:xfrm>
              <a:off x="14150419" y="9836924"/>
              <a:ext cx="202565" cy="450215"/>
            </a:xfrm>
            <a:custGeom>
              <a:rect b="b" l="l" r="r" t="t"/>
              <a:pathLst>
                <a:path extrusionOk="0" h="450215" w="202565">
                  <a:moveTo>
                    <a:pt x="182356" y="37380"/>
                  </a:moveTo>
                  <a:lnTo>
                    <a:pt x="130271" y="37380"/>
                  </a:lnTo>
                  <a:lnTo>
                    <a:pt x="136758" y="37339"/>
                  </a:lnTo>
                  <a:lnTo>
                    <a:pt x="141945" y="32718"/>
                  </a:lnTo>
                  <a:lnTo>
                    <a:pt x="145611" y="25635"/>
                  </a:lnTo>
                  <a:lnTo>
                    <a:pt x="147536" y="18208"/>
                  </a:lnTo>
                  <a:lnTo>
                    <a:pt x="151109" y="6689"/>
                  </a:lnTo>
                  <a:lnTo>
                    <a:pt x="156888" y="1103"/>
                  </a:lnTo>
                  <a:lnTo>
                    <a:pt x="163943" y="0"/>
                  </a:lnTo>
                  <a:lnTo>
                    <a:pt x="171341" y="1924"/>
                  </a:lnTo>
                  <a:lnTo>
                    <a:pt x="179479" y="5749"/>
                  </a:lnTo>
                  <a:lnTo>
                    <a:pt x="186415" y="11445"/>
                  </a:lnTo>
                  <a:lnTo>
                    <a:pt x="188888" y="20391"/>
                  </a:lnTo>
                  <a:lnTo>
                    <a:pt x="183537" y="34229"/>
                  </a:lnTo>
                  <a:lnTo>
                    <a:pt x="182356" y="37380"/>
                  </a:lnTo>
                  <a:close/>
                </a:path>
                <a:path extrusionOk="0" h="450215" w="202565">
                  <a:moveTo>
                    <a:pt x="32175" y="423721"/>
                  </a:moveTo>
                  <a:lnTo>
                    <a:pt x="27466" y="418730"/>
                  </a:lnTo>
                  <a:lnTo>
                    <a:pt x="23019" y="416104"/>
                  </a:lnTo>
                  <a:lnTo>
                    <a:pt x="32437" y="410851"/>
                  </a:lnTo>
                  <a:lnTo>
                    <a:pt x="37145" y="407962"/>
                  </a:lnTo>
                  <a:lnTo>
                    <a:pt x="42116" y="404811"/>
                  </a:lnTo>
                  <a:lnTo>
                    <a:pt x="42377" y="400608"/>
                  </a:lnTo>
                  <a:lnTo>
                    <a:pt x="37407" y="398770"/>
                  </a:lnTo>
                  <a:lnTo>
                    <a:pt x="24683" y="389684"/>
                  </a:lnTo>
                  <a:lnTo>
                    <a:pt x="16447" y="375920"/>
                  </a:lnTo>
                  <a:lnTo>
                    <a:pt x="9339" y="361172"/>
                  </a:lnTo>
                  <a:lnTo>
                    <a:pt x="0" y="349131"/>
                  </a:lnTo>
                  <a:lnTo>
                    <a:pt x="8227" y="342463"/>
                  </a:lnTo>
                  <a:lnTo>
                    <a:pt x="18147" y="340300"/>
                  </a:lnTo>
                  <a:lnTo>
                    <a:pt x="25860" y="339270"/>
                  </a:lnTo>
                  <a:lnTo>
                    <a:pt x="27466" y="335999"/>
                  </a:lnTo>
                  <a:lnTo>
                    <a:pt x="19766" y="307434"/>
                  </a:lnTo>
                  <a:lnTo>
                    <a:pt x="26486" y="286722"/>
                  </a:lnTo>
                  <a:lnTo>
                    <a:pt x="39974" y="269704"/>
                  </a:lnTo>
                  <a:lnTo>
                    <a:pt x="52579" y="252218"/>
                  </a:lnTo>
                  <a:lnTo>
                    <a:pt x="58322" y="245045"/>
                  </a:lnTo>
                  <a:lnTo>
                    <a:pt x="65168" y="238561"/>
                  </a:lnTo>
                  <a:lnTo>
                    <a:pt x="69905" y="231683"/>
                  </a:lnTo>
                  <a:lnTo>
                    <a:pt x="69321" y="223328"/>
                  </a:lnTo>
                  <a:lnTo>
                    <a:pt x="66472" y="213565"/>
                  </a:lnTo>
                  <a:lnTo>
                    <a:pt x="67719" y="206880"/>
                  </a:lnTo>
                  <a:lnTo>
                    <a:pt x="71271" y="201722"/>
                  </a:lnTo>
                  <a:lnTo>
                    <a:pt x="75337" y="196539"/>
                  </a:lnTo>
                  <a:lnTo>
                    <a:pt x="81624" y="188680"/>
                  </a:lnTo>
                  <a:lnTo>
                    <a:pt x="88744" y="180748"/>
                  </a:lnTo>
                  <a:lnTo>
                    <a:pt x="93804" y="173160"/>
                  </a:lnTo>
                  <a:lnTo>
                    <a:pt x="93910" y="166335"/>
                  </a:lnTo>
                  <a:lnTo>
                    <a:pt x="91658" y="150171"/>
                  </a:lnTo>
                  <a:lnTo>
                    <a:pt x="101398" y="142009"/>
                  </a:lnTo>
                  <a:lnTo>
                    <a:pt x="111384" y="134979"/>
                  </a:lnTo>
                  <a:lnTo>
                    <a:pt x="109867" y="122212"/>
                  </a:lnTo>
                  <a:lnTo>
                    <a:pt x="105559" y="108116"/>
                  </a:lnTo>
                  <a:lnTo>
                    <a:pt x="107578" y="94537"/>
                  </a:lnTo>
                  <a:lnTo>
                    <a:pt x="110677" y="81401"/>
                  </a:lnTo>
                  <a:lnTo>
                    <a:pt x="109606" y="68634"/>
                  </a:lnTo>
                  <a:lnTo>
                    <a:pt x="107080" y="60045"/>
                  </a:lnTo>
                  <a:lnTo>
                    <a:pt x="106859" y="52712"/>
                  </a:lnTo>
                  <a:lnTo>
                    <a:pt x="108796" y="45920"/>
                  </a:lnTo>
                  <a:lnTo>
                    <a:pt x="112745" y="38956"/>
                  </a:lnTo>
                  <a:lnTo>
                    <a:pt x="119023" y="30289"/>
                  </a:lnTo>
                  <a:lnTo>
                    <a:pt x="122685" y="34229"/>
                  </a:lnTo>
                  <a:lnTo>
                    <a:pt x="130271" y="37380"/>
                  </a:lnTo>
                  <a:lnTo>
                    <a:pt x="182356" y="37380"/>
                  </a:lnTo>
                  <a:lnTo>
                    <a:pt x="181384" y="39974"/>
                  </a:lnTo>
                  <a:lnTo>
                    <a:pt x="181903" y="45982"/>
                  </a:lnTo>
                  <a:lnTo>
                    <a:pt x="184923" y="51103"/>
                  </a:lnTo>
                  <a:lnTo>
                    <a:pt x="190176" y="54452"/>
                  </a:lnTo>
                  <a:lnTo>
                    <a:pt x="197124" y="57915"/>
                  </a:lnTo>
                  <a:lnTo>
                    <a:pt x="201424" y="62856"/>
                  </a:lnTo>
                  <a:lnTo>
                    <a:pt x="202389" y="69373"/>
                  </a:lnTo>
                  <a:lnTo>
                    <a:pt x="202076" y="70210"/>
                  </a:lnTo>
                  <a:lnTo>
                    <a:pt x="174219" y="70210"/>
                  </a:lnTo>
                  <a:lnTo>
                    <a:pt x="172649" y="75463"/>
                  </a:lnTo>
                  <a:lnTo>
                    <a:pt x="170924" y="81401"/>
                  </a:lnTo>
                  <a:lnTo>
                    <a:pt x="170799" y="81897"/>
                  </a:lnTo>
                  <a:lnTo>
                    <a:pt x="169510" y="90958"/>
                  </a:lnTo>
                  <a:lnTo>
                    <a:pt x="175527" y="92534"/>
                  </a:lnTo>
                  <a:lnTo>
                    <a:pt x="187032" y="98587"/>
                  </a:lnTo>
                  <a:lnTo>
                    <a:pt x="192236" y="107866"/>
                  </a:lnTo>
                  <a:lnTo>
                    <a:pt x="192320" y="111969"/>
                  </a:lnTo>
                  <a:lnTo>
                    <a:pt x="164540" y="111969"/>
                  </a:lnTo>
                  <a:lnTo>
                    <a:pt x="159794" y="127625"/>
                  </a:lnTo>
                  <a:lnTo>
                    <a:pt x="161499" y="140892"/>
                  </a:lnTo>
                  <a:lnTo>
                    <a:pt x="167667" y="152633"/>
                  </a:lnTo>
                  <a:lnTo>
                    <a:pt x="176311" y="163709"/>
                  </a:lnTo>
                  <a:lnTo>
                    <a:pt x="180730" y="171420"/>
                  </a:lnTo>
                  <a:lnTo>
                    <a:pt x="182230" y="179500"/>
                  </a:lnTo>
                  <a:lnTo>
                    <a:pt x="180247" y="186054"/>
                  </a:lnTo>
                  <a:lnTo>
                    <a:pt x="174219" y="189185"/>
                  </a:lnTo>
                  <a:lnTo>
                    <a:pt x="162443" y="191220"/>
                  </a:lnTo>
                  <a:lnTo>
                    <a:pt x="155548" y="195423"/>
                  </a:lnTo>
                  <a:lnTo>
                    <a:pt x="154391" y="203663"/>
                  </a:lnTo>
                  <a:lnTo>
                    <a:pt x="159831" y="217812"/>
                  </a:lnTo>
                  <a:lnTo>
                    <a:pt x="163232" y="224378"/>
                  </a:lnTo>
                  <a:lnTo>
                    <a:pt x="156954" y="229106"/>
                  </a:lnTo>
                  <a:lnTo>
                    <a:pt x="151722" y="231995"/>
                  </a:lnTo>
                  <a:lnTo>
                    <a:pt x="141773" y="239677"/>
                  </a:lnTo>
                  <a:lnTo>
                    <a:pt x="138642" y="246965"/>
                  </a:lnTo>
                  <a:lnTo>
                    <a:pt x="142378" y="253860"/>
                  </a:lnTo>
                  <a:lnTo>
                    <a:pt x="153030" y="260360"/>
                  </a:lnTo>
                  <a:lnTo>
                    <a:pt x="158523" y="262724"/>
                  </a:lnTo>
                  <a:lnTo>
                    <a:pt x="161662" y="267976"/>
                  </a:lnTo>
                  <a:lnTo>
                    <a:pt x="160665" y="273783"/>
                  </a:lnTo>
                  <a:lnTo>
                    <a:pt x="130406" y="273783"/>
                  </a:lnTo>
                  <a:lnTo>
                    <a:pt x="114805" y="279368"/>
                  </a:lnTo>
                  <a:lnTo>
                    <a:pt x="102097" y="293177"/>
                  </a:lnTo>
                  <a:lnTo>
                    <a:pt x="91818" y="306321"/>
                  </a:lnTo>
                  <a:lnTo>
                    <a:pt x="81939" y="317939"/>
                  </a:lnTo>
                  <a:lnTo>
                    <a:pt x="55195" y="362001"/>
                  </a:lnTo>
                  <a:lnTo>
                    <a:pt x="51958" y="377628"/>
                  </a:lnTo>
                  <a:lnTo>
                    <a:pt x="53613" y="385564"/>
                  </a:lnTo>
                  <a:lnTo>
                    <a:pt x="58334" y="392467"/>
                  </a:lnTo>
                  <a:lnTo>
                    <a:pt x="63333" y="395224"/>
                  </a:lnTo>
                  <a:lnTo>
                    <a:pt x="102479" y="395224"/>
                  </a:lnTo>
                  <a:lnTo>
                    <a:pt x="105518" y="402057"/>
                  </a:lnTo>
                  <a:lnTo>
                    <a:pt x="107513" y="409177"/>
                  </a:lnTo>
                  <a:lnTo>
                    <a:pt x="107546" y="414967"/>
                  </a:lnTo>
                  <a:lnTo>
                    <a:pt x="104636" y="417680"/>
                  </a:lnTo>
                  <a:lnTo>
                    <a:pt x="96467" y="422933"/>
                  </a:lnTo>
                  <a:lnTo>
                    <a:pt x="36099" y="422933"/>
                  </a:lnTo>
                  <a:lnTo>
                    <a:pt x="32175" y="423721"/>
                  </a:lnTo>
                  <a:close/>
                </a:path>
                <a:path extrusionOk="0" h="450215" w="202565">
                  <a:moveTo>
                    <a:pt x="190339" y="81897"/>
                  </a:moveTo>
                  <a:lnTo>
                    <a:pt x="185389" y="79411"/>
                  </a:lnTo>
                  <a:lnTo>
                    <a:pt x="180758" y="75200"/>
                  </a:lnTo>
                  <a:lnTo>
                    <a:pt x="177096" y="70998"/>
                  </a:lnTo>
                  <a:lnTo>
                    <a:pt x="174219" y="70210"/>
                  </a:lnTo>
                  <a:lnTo>
                    <a:pt x="202076" y="70210"/>
                  </a:lnTo>
                  <a:lnTo>
                    <a:pt x="199331" y="77564"/>
                  </a:lnTo>
                  <a:lnTo>
                    <a:pt x="195142" y="81627"/>
                  </a:lnTo>
                  <a:lnTo>
                    <a:pt x="190339" y="81897"/>
                  </a:lnTo>
                  <a:close/>
                </a:path>
                <a:path extrusionOk="0" h="450215" w="202565">
                  <a:moveTo>
                    <a:pt x="189129" y="134819"/>
                  </a:moveTo>
                  <a:lnTo>
                    <a:pt x="182786" y="128959"/>
                  </a:lnTo>
                  <a:lnTo>
                    <a:pt x="170589" y="117534"/>
                  </a:lnTo>
                  <a:lnTo>
                    <a:pt x="164540" y="111969"/>
                  </a:lnTo>
                  <a:lnTo>
                    <a:pt x="192320" y="111969"/>
                  </a:lnTo>
                  <a:lnTo>
                    <a:pt x="192485" y="120050"/>
                  </a:lnTo>
                  <a:lnTo>
                    <a:pt x="189129" y="134819"/>
                  </a:lnTo>
                  <a:close/>
                </a:path>
                <a:path extrusionOk="0" h="450215" w="202565">
                  <a:moveTo>
                    <a:pt x="152768" y="289250"/>
                  </a:moveTo>
                  <a:lnTo>
                    <a:pt x="149368" y="285310"/>
                  </a:lnTo>
                  <a:lnTo>
                    <a:pt x="130406" y="273783"/>
                  </a:lnTo>
                  <a:lnTo>
                    <a:pt x="160665" y="273783"/>
                  </a:lnTo>
                  <a:lnTo>
                    <a:pt x="159046" y="282947"/>
                  </a:lnTo>
                  <a:lnTo>
                    <a:pt x="152768" y="289250"/>
                  </a:lnTo>
                  <a:close/>
                </a:path>
                <a:path extrusionOk="0" h="450215" w="202565">
                  <a:moveTo>
                    <a:pt x="102479" y="395224"/>
                  </a:moveTo>
                  <a:lnTo>
                    <a:pt x="63333" y="395224"/>
                  </a:lnTo>
                  <a:lnTo>
                    <a:pt x="68111" y="394633"/>
                  </a:lnTo>
                  <a:lnTo>
                    <a:pt x="72644" y="391580"/>
                  </a:lnTo>
                  <a:lnTo>
                    <a:pt x="76907" y="386951"/>
                  </a:lnTo>
                  <a:lnTo>
                    <a:pt x="81616" y="380911"/>
                  </a:lnTo>
                  <a:lnTo>
                    <a:pt x="86586" y="375658"/>
                  </a:lnTo>
                  <a:lnTo>
                    <a:pt x="92079" y="369617"/>
                  </a:lnTo>
                  <a:lnTo>
                    <a:pt x="94928" y="376963"/>
                  </a:lnTo>
                  <a:lnTo>
                    <a:pt x="97409" y="383668"/>
                  </a:lnTo>
                  <a:lnTo>
                    <a:pt x="99841" y="389783"/>
                  </a:lnTo>
                  <a:lnTo>
                    <a:pt x="102479" y="395224"/>
                  </a:lnTo>
                  <a:close/>
                </a:path>
                <a:path extrusionOk="0" h="450215" w="202565">
                  <a:moveTo>
                    <a:pt x="91310" y="450074"/>
                  </a:moveTo>
                  <a:lnTo>
                    <a:pt x="63555" y="450074"/>
                  </a:lnTo>
                  <a:lnTo>
                    <a:pt x="61702" y="449192"/>
                  </a:lnTo>
                  <a:lnTo>
                    <a:pt x="54933" y="437476"/>
                  </a:lnTo>
                  <a:lnTo>
                    <a:pt x="47772" y="426302"/>
                  </a:lnTo>
                  <a:lnTo>
                    <a:pt x="36099" y="422933"/>
                  </a:lnTo>
                  <a:lnTo>
                    <a:pt x="96467" y="422933"/>
                  </a:lnTo>
                  <a:lnTo>
                    <a:pt x="94221" y="424377"/>
                  </a:lnTo>
                  <a:lnTo>
                    <a:pt x="92341" y="436393"/>
                  </a:lnTo>
                  <a:lnTo>
                    <a:pt x="91834" y="449295"/>
                  </a:lnTo>
                  <a:lnTo>
                    <a:pt x="91310" y="45007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11" name="Google Shape;3911;g27b335c9411_0_228"/>
            <p:cNvPicPr preferRelativeResize="0"/>
            <p:nvPr/>
          </p:nvPicPr>
          <p:blipFill rotWithShape="1">
            <a:blip r:embed="rId5">
              <a:alphaModFix/>
            </a:blip>
            <a:srcRect b="0" l="0" r="0" t="0"/>
            <a:stretch/>
          </p:blipFill>
          <p:spPr>
            <a:xfrm>
              <a:off x="8089309" y="9659730"/>
              <a:ext cx="1994719" cy="627268"/>
            </a:xfrm>
            <a:prstGeom prst="rect">
              <a:avLst/>
            </a:prstGeom>
            <a:noFill/>
            <a:ln>
              <a:noFill/>
            </a:ln>
          </p:spPr>
        </p:pic>
        <p:sp>
          <p:nvSpPr>
            <p:cNvPr id="3912" name="Google Shape;3912;g27b335c9411_0_228"/>
            <p:cNvSpPr/>
            <p:nvPr/>
          </p:nvSpPr>
          <p:spPr>
            <a:xfrm>
              <a:off x="13333604" y="9811537"/>
              <a:ext cx="4546600" cy="475615"/>
            </a:xfrm>
            <a:custGeom>
              <a:rect b="b" l="l" r="r" t="t"/>
              <a:pathLst>
                <a:path extrusionOk="0" h="475615" w="4546600">
                  <a:moveTo>
                    <a:pt x="129032" y="315188"/>
                  </a:moveTo>
                  <a:lnTo>
                    <a:pt x="127558" y="304965"/>
                  </a:lnTo>
                  <a:lnTo>
                    <a:pt x="122199" y="296951"/>
                  </a:lnTo>
                  <a:lnTo>
                    <a:pt x="113398" y="292315"/>
                  </a:lnTo>
                  <a:lnTo>
                    <a:pt x="106591" y="290487"/>
                  </a:lnTo>
                  <a:lnTo>
                    <a:pt x="98742" y="292849"/>
                  </a:lnTo>
                  <a:lnTo>
                    <a:pt x="86448" y="288645"/>
                  </a:lnTo>
                  <a:lnTo>
                    <a:pt x="83312" y="276301"/>
                  </a:lnTo>
                  <a:lnTo>
                    <a:pt x="86194" y="274459"/>
                  </a:lnTo>
                  <a:lnTo>
                    <a:pt x="100228" y="255308"/>
                  </a:lnTo>
                  <a:lnTo>
                    <a:pt x="101003" y="234149"/>
                  </a:lnTo>
                  <a:lnTo>
                    <a:pt x="96520" y="212191"/>
                  </a:lnTo>
                  <a:lnTo>
                    <a:pt x="93459" y="174002"/>
                  </a:lnTo>
                  <a:lnTo>
                    <a:pt x="90576" y="156768"/>
                  </a:lnTo>
                  <a:lnTo>
                    <a:pt x="93281" y="141452"/>
                  </a:lnTo>
                  <a:lnTo>
                    <a:pt x="108686" y="130530"/>
                  </a:lnTo>
                  <a:lnTo>
                    <a:pt x="111036" y="129743"/>
                  </a:lnTo>
                  <a:lnTo>
                    <a:pt x="113131" y="123964"/>
                  </a:lnTo>
                  <a:lnTo>
                    <a:pt x="93840" y="87007"/>
                  </a:lnTo>
                  <a:lnTo>
                    <a:pt x="69964" y="62776"/>
                  </a:lnTo>
                  <a:lnTo>
                    <a:pt x="60439" y="69126"/>
                  </a:lnTo>
                  <a:lnTo>
                    <a:pt x="51358" y="72821"/>
                  </a:lnTo>
                  <a:lnTo>
                    <a:pt x="42049" y="71488"/>
                  </a:lnTo>
                  <a:lnTo>
                    <a:pt x="31775" y="62776"/>
                  </a:lnTo>
                  <a:lnTo>
                    <a:pt x="26377" y="60883"/>
                  </a:lnTo>
                  <a:lnTo>
                    <a:pt x="3746" y="114769"/>
                  </a:lnTo>
                  <a:lnTo>
                    <a:pt x="0" y="150723"/>
                  </a:lnTo>
                  <a:lnTo>
                    <a:pt x="4089" y="186042"/>
                  </a:lnTo>
                  <a:lnTo>
                    <a:pt x="20002" y="220357"/>
                  </a:lnTo>
                  <a:lnTo>
                    <a:pt x="25933" y="229400"/>
                  </a:lnTo>
                  <a:lnTo>
                    <a:pt x="31356" y="239064"/>
                  </a:lnTo>
                  <a:lnTo>
                    <a:pt x="35941" y="249237"/>
                  </a:lnTo>
                  <a:lnTo>
                    <a:pt x="39370" y="259753"/>
                  </a:lnTo>
                  <a:lnTo>
                    <a:pt x="41910" y="271475"/>
                  </a:lnTo>
                  <a:lnTo>
                    <a:pt x="43294" y="284175"/>
                  </a:lnTo>
                  <a:lnTo>
                    <a:pt x="41719" y="295503"/>
                  </a:lnTo>
                  <a:lnTo>
                    <a:pt x="35445" y="303085"/>
                  </a:lnTo>
                  <a:lnTo>
                    <a:pt x="22580" y="312902"/>
                  </a:lnTo>
                  <a:lnTo>
                    <a:pt x="18669" y="323938"/>
                  </a:lnTo>
                  <a:lnTo>
                    <a:pt x="20980" y="336296"/>
                  </a:lnTo>
                  <a:lnTo>
                    <a:pt x="33070" y="364845"/>
                  </a:lnTo>
                  <a:lnTo>
                    <a:pt x="38646" y="380199"/>
                  </a:lnTo>
                  <a:lnTo>
                    <a:pt x="43141" y="396595"/>
                  </a:lnTo>
                  <a:lnTo>
                    <a:pt x="46164" y="414451"/>
                  </a:lnTo>
                  <a:lnTo>
                    <a:pt x="69964" y="388708"/>
                  </a:lnTo>
                  <a:lnTo>
                    <a:pt x="90639" y="439394"/>
                  </a:lnTo>
                  <a:lnTo>
                    <a:pt x="95872" y="440969"/>
                  </a:lnTo>
                  <a:lnTo>
                    <a:pt x="105803" y="439140"/>
                  </a:lnTo>
                  <a:lnTo>
                    <a:pt x="105549" y="434403"/>
                  </a:lnTo>
                  <a:lnTo>
                    <a:pt x="102146" y="427316"/>
                  </a:lnTo>
                  <a:lnTo>
                    <a:pt x="99860" y="419519"/>
                  </a:lnTo>
                  <a:lnTo>
                    <a:pt x="102311" y="416153"/>
                  </a:lnTo>
                  <a:lnTo>
                    <a:pt x="111302" y="412877"/>
                  </a:lnTo>
                  <a:lnTo>
                    <a:pt x="116573" y="405549"/>
                  </a:lnTo>
                  <a:lnTo>
                    <a:pt x="118198" y="397865"/>
                  </a:lnTo>
                  <a:lnTo>
                    <a:pt x="116052" y="391706"/>
                  </a:lnTo>
                  <a:lnTo>
                    <a:pt x="109994" y="388975"/>
                  </a:lnTo>
                  <a:lnTo>
                    <a:pt x="93548" y="386664"/>
                  </a:lnTo>
                  <a:lnTo>
                    <a:pt x="90995" y="382104"/>
                  </a:lnTo>
                  <a:lnTo>
                    <a:pt x="104762" y="364020"/>
                  </a:lnTo>
                  <a:lnTo>
                    <a:pt x="115976" y="345833"/>
                  </a:lnTo>
                  <a:lnTo>
                    <a:pt x="126212" y="326466"/>
                  </a:lnTo>
                  <a:lnTo>
                    <a:pt x="129032" y="315188"/>
                  </a:lnTo>
                  <a:close/>
                </a:path>
                <a:path extrusionOk="0" h="475615" w="4546600">
                  <a:moveTo>
                    <a:pt x="1564347" y="432968"/>
                  </a:moveTo>
                  <a:lnTo>
                    <a:pt x="1557235" y="428853"/>
                  </a:lnTo>
                  <a:lnTo>
                    <a:pt x="1547977" y="425691"/>
                  </a:lnTo>
                  <a:lnTo>
                    <a:pt x="1545424" y="416712"/>
                  </a:lnTo>
                  <a:lnTo>
                    <a:pt x="1545082" y="415493"/>
                  </a:lnTo>
                  <a:lnTo>
                    <a:pt x="1546733" y="396328"/>
                  </a:lnTo>
                  <a:lnTo>
                    <a:pt x="1546390" y="376593"/>
                  </a:lnTo>
                  <a:lnTo>
                    <a:pt x="1547799" y="356806"/>
                  </a:lnTo>
                  <a:lnTo>
                    <a:pt x="1554759" y="337489"/>
                  </a:lnTo>
                  <a:lnTo>
                    <a:pt x="1558290" y="332359"/>
                  </a:lnTo>
                  <a:lnTo>
                    <a:pt x="1562239" y="325615"/>
                  </a:lnTo>
                  <a:lnTo>
                    <a:pt x="1564284" y="317766"/>
                  </a:lnTo>
                  <a:lnTo>
                    <a:pt x="1562125" y="309549"/>
                  </a:lnTo>
                  <a:lnTo>
                    <a:pt x="1555483" y="285026"/>
                  </a:lnTo>
                  <a:lnTo>
                    <a:pt x="1555445" y="258241"/>
                  </a:lnTo>
                  <a:lnTo>
                    <a:pt x="1552702" y="232346"/>
                  </a:lnTo>
                  <a:lnTo>
                    <a:pt x="1545450" y="221627"/>
                  </a:lnTo>
                  <a:lnTo>
                    <a:pt x="1538020" y="210642"/>
                  </a:lnTo>
                  <a:lnTo>
                    <a:pt x="1530172" y="204343"/>
                  </a:lnTo>
                  <a:lnTo>
                    <a:pt x="1538795" y="201180"/>
                  </a:lnTo>
                  <a:lnTo>
                    <a:pt x="1542986" y="198818"/>
                  </a:lnTo>
                  <a:lnTo>
                    <a:pt x="1554264" y="186359"/>
                  </a:lnTo>
                  <a:lnTo>
                    <a:pt x="1556245" y="173990"/>
                  </a:lnTo>
                  <a:lnTo>
                    <a:pt x="1556753" y="170815"/>
                  </a:lnTo>
                  <a:lnTo>
                    <a:pt x="1553984" y="157200"/>
                  </a:lnTo>
                  <a:lnTo>
                    <a:pt x="1549527" y="150495"/>
                  </a:lnTo>
                  <a:lnTo>
                    <a:pt x="1538084" y="142214"/>
                  </a:lnTo>
                  <a:lnTo>
                    <a:pt x="1527644" y="130733"/>
                  </a:lnTo>
                  <a:lnTo>
                    <a:pt x="1515198" y="121323"/>
                  </a:lnTo>
                  <a:lnTo>
                    <a:pt x="1497723" y="119240"/>
                  </a:lnTo>
                  <a:lnTo>
                    <a:pt x="1508302" y="134581"/>
                  </a:lnTo>
                  <a:lnTo>
                    <a:pt x="1518793" y="147243"/>
                  </a:lnTo>
                  <a:lnTo>
                    <a:pt x="1529664" y="157391"/>
                  </a:lnTo>
                  <a:lnTo>
                    <a:pt x="1541411" y="165201"/>
                  </a:lnTo>
                  <a:lnTo>
                    <a:pt x="1521066" y="173990"/>
                  </a:lnTo>
                  <a:lnTo>
                    <a:pt x="1506524" y="166192"/>
                  </a:lnTo>
                  <a:lnTo>
                    <a:pt x="1495171" y="149618"/>
                  </a:lnTo>
                  <a:lnTo>
                    <a:pt x="1484388" y="132105"/>
                  </a:lnTo>
                  <a:lnTo>
                    <a:pt x="1479588" y="140042"/>
                  </a:lnTo>
                  <a:lnTo>
                    <a:pt x="1478114" y="148297"/>
                  </a:lnTo>
                  <a:lnTo>
                    <a:pt x="1478000" y="165201"/>
                  </a:lnTo>
                  <a:lnTo>
                    <a:pt x="1475435" y="177342"/>
                  </a:lnTo>
                  <a:lnTo>
                    <a:pt x="1473009" y="189788"/>
                  </a:lnTo>
                  <a:lnTo>
                    <a:pt x="1475676" y="200317"/>
                  </a:lnTo>
                  <a:lnTo>
                    <a:pt x="1488313" y="207225"/>
                  </a:lnTo>
                  <a:lnTo>
                    <a:pt x="1488211" y="218516"/>
                  </a:lnTo>
                  <a:lnTo>
                    <a:pt x="1485925" y="221627"/>
                  </a:lnTo>
                  <a:lnTo>
                    <a:pt x="1478889" y="219570"/>
                  </a:lnTo>
                  <a:lnTo>
                    <a:pt x="1469783" y="218046"/>
                  </a:lnTo>
                  <a:lnTo>
                    <a:pt x="1463662" y="222389"/>
                  </a:lnTo>
                  <a:lnTo>
                    <a:pt x="1461160" y="229400"/>
                  </a:lnTo>
                  <a:lnTo>
                    <a:pt x="1462938" y="235851"/>
                  </a:lnTo>
                  <a:lnTo>
                    <a:pt x="1469021" y="241325"/>
                  </a:lnTo>
                  <a:lnTo>
                    <a:pt x="1474089" y="245770"/>
                  </a:lnTo>
                  <a:lnTo>
                    <a:pt x="1474889" y="251294"/>
                  </a:lnTo>
                  <a:lnTo>
                    <a:pt x="1468170" y="260019"/>
                  </a:lnTo>
                  <a:lnTo>
                    <a:pt x="1461706" y="268833"/>
                  </a:lnTo>
                  <a:lnTo>
                    <a:pt x="1461173" y="276428"/>
                  </a:lnTo>
                  <a:lnTo>
                    <a:pt x="1464856" y="283425"/>
                  </a:lnTo>
                  <a:lnTo>
                    <a:pt x="1471053" y="290487"/>
                  </a:lnTo>
                  <a:lnTo>
                    <a:pt x="1478140" y="293916"/>
                  </a:lnTo>
                  <a:lnTo>
                    <a:pt x="1486154" y="294093"/>
                  </a:lnTo>
                  <a:lnTo>
                    <a:pt x="1494078" y="296545"/>
                  </a:lnTo>
                  <a:lnTo>
                    <a:pt x="1500873" y="306768"/>
                  </a:lnTo>
                  <a:lnTo>
                    <a:pt x="1482775" y="309549"/>
                  </a:lnTo>
                  <a:lnTo>
                    <a:pt x="1471117" y="321373"/>
                  </a:lnTo>
                  <a:lnTo>
                    <a:pt x="1465033" y="337388"/>
                  </a:lnTo>
                  <a:lnTo>
                    <a:pt x="1463725" y="352729"/>
                  </a:lnTo>
                  <a:lnTo>
                    <a:pt x="1464881" y="366979"/>
                  </a:lnTo>
                  <a:lnTo>
                    <a:pt x="1464932" y="378460"/>
                  </a:lnTo>
                  <a:lnTo>
                    <a:pt x="1461109" y="388188"/>
                  </a:lnTo>
                  <a:lnTo>
                    <a:pt x="1450644" y="397116"/>
                  </a:lnTo>
                  <a:lnTo>
                    <a:pt x="1447520" y="402069"/>
                  </a:lnTo>
                  <a:lnTo>
                    <a:pt x="1449362" y="408241"/>
                  </a:lnTo>
                  <a:lnTo>
                    <a:pt x="1454797" y="413766"/>
                  </a:lnTo>
                  <a:lnTo>
                    <a:pt x="1462417" y="416814"/>
                  </a:lnTo>
                  <a:lnTo>
                    <a:pt x="1468297" y="416712"/>
                  </a:lnTo>
                  <a:lnTo>
                    <a:pt x="1474355" y="417042"/>
                  </a:lnTo>
                  <a:lnTo>
                    <a:pt x="1477314" y="421055"/>
                  </a:lnTo>
                  <a:lnTo>
                    <a:pt x="1473923" y="432041"/>
                  </a:lnTo>
                  <a:lnTo>
                    <a:pt x="1469466" y="445198"/>
                  </a:lnTo>
                  <a:lnTo>
                    <a:pt x="1468069" y="458698"/>
                  </a:lnTo>
                  <a:lnTo>
                    <a:pt x="1468882" y="472008"/>
                  </a:lnTo>
                  <a:lnTo>
                    <a:pt x="1469478" y="475462"/>
                  </a:lnTo>
                  <a:lnTo>
                    <a:pt x="1550263" y="475462"/>
                  </a:lnTo>
                  <a:lnTo>
                    <a:pt x="1551279" y="472262"/>
                  </a:lnTo>
                  <a:lnTo>
                    <a:pt x="1554162" y="462572"/>
                  </a:lnTo>
                  <a:lnTo>
                    <a:pt x="1557147" y="453771"/>
                  </a:lnTo>
                  <a:lnTo>
                    <a:pt x="1560779" y="445960"/>
                  </a:lnTo>
                  <a:lnTo>
                    <a:pt x="1564347" y="432968"/>
                  </a:lnTo>
                  <a:close/>
                </a:path>
                <a:path extrusionOk="0" h="475615" w="4546600">
                  <a:moveTo>
                    <a:pt x="4546295" y="87985"/>
                  </a:moveTo>
                  <a:lnTo>
                    <a:pt x="4531271" y="36639"/>
                  </a:lnTo>
                  <a:lnTo>
                    <a:pt x="4502353" y="0"/>
                  </a:lnTo>
                  <a:lnTo>
                    <a:pt x="4488180" y="393"/>
                  </a:lnTo>
                  <a:lnTo>
                    <a:pt x="4479175" y="11595"/>
                  </a:lnTo>
                  <a:lnTo>
                    <a:pt x="4468342" y="41503"/>
                  </a:lnTo>
                  <a:lnTo>
                    <a:pt x="4460341" y="54152"/>
                  </a:lnTo>
                  <a:lnTo>
                    <a:pt x="4450791" y="64516"/>
                  </a:lnTo>
                  <a:lnTo>
                    <a:pt x="4441977" y="75514"/>
                  </a:lnTo>
                  <a:lnTo>
                    <a:pt x="4436173" y="90093"/>
                  </a:lnTo>
                  <a:lnTo>
                    <a:pt x="4428909" y="111874"/>
                  </a:lnTo>
                  <a:lnTo>
                    <a:pt x="4417733" y="130441"/>
                  </a:lnTo>
                  <a:lnTo>
                    <a:pt x="4390656" y="163106"/>
                  </a:lnTo>
                  <a:lnTo>
                    <a:pt x="4363021" y="190017"/>
                  </a:lnTo>
                  <a:lnTo>
                    <a:pt x="4356036" y="207645"/>
                  </a:lnTo>
                  <a:lnTo>
                    <a:pt x="4361878" y="233489"/>
                  </a:lnTo>
                  <a:lnTo>
                    <a:pt x="4363707" y="237693"/>
                  </a:lnTo>
                  <a:lnTo>
                    <a:pt x="4363453" y="241630"/>
                  </a:lnTo>
                  <a:lnTo>
                    <a:pt x="4358475" y="242684"/>
                  </a:lnTo>
                  <a:lnTo>
                    <a:pt x="4342092" y="253009"/>
                  </a:lnTo>
                  <a:lnTo>
                    <a:pt x="4332744" y="269798"/>
                  </a:lnTo>
                  <a:lnTo>
                    <a:pt x="4326585" y="289445"/>
                  </a:lnTo>
                  <a:lnTo>
                    <a:pt x="4319765" y="308343"/>
                  </a:lnTo>
                  <a:lnTo>
                    <a:pt x="4317416" y="313067"/>
                  </a:lnTo>
                  <a:lnTo>
                    <a:pt x="4308780" y="319366"/>
                  </a:lnTo>
                  <a:lnTo>
                    <a:pt x="4316882" y="323837"/>
                  </a:lnTo>
                  <a:lnTo>
                    <a:pt x="4325569" y="333425"/>
                  </a:lnTo>
                  <a:lnTo>
                    <a:pt x="4330814" y="346354"/>
                  </a:lnTo>
                  <a:lnTo>
                    <a:pt x="4336745" y="359003"/>
                  </a:lnTo>
                  <a:lnTo>
                    <a:pt x="4347489" y="367703"/>
                  </a:lnTo>
                  <a:lnTo>
                    <a:pt x="4361129" y="370560"/>
                  </a:lnTo>
                  <a:lnTo>
                    <a:pt x="4374210" y="368909"/>
                  </a:lnTo>
                  <a:lnTo>
                    <a:pt x="4383798" y="362191"/>
                  </a:lnTo>
                  <a:lnTo>
                    <a:pt x="4386999" y="349834"/>
                  </a:lnTo>
                  <a:lnTo>
                    <a:pt x="4389259" y="330161"/>
                  </a:lnTo>
                  <a:lnTo>
                    <a:pt x="4396537" y="313982"/>
                  </a:lnTo>
                  <a:lnTo>
                    <a:pt x="4404207" y="299389"/>
                  </a:lnTo>
                  <a:lnTo>
                    <a:pt x="4412386" y="263398"/>
                  </a:lnTo>
                  <a:lnTo>
                    <a:pt x="4424337" y="256336"/>
                  </a:lnTo>
                  <a:lnTo>
                    <a:pt x="4461573" y="229527"/>
                  </a:lnTo>
                  <a:lnTo>
                    <a:pt x="4478528" y="182232"/>
                  </a:lnTo>
                  <a:lnTo>
                    <a:pt x="4477766" y="165468"/>
                  </a:lnTo>
                  <a:lnTo>
                    <a:pt x="4481093" y="155486"/>
                  </a:lnTo>
                  <a:lnTo>
                    <a:pt x="4491266" y="149047"/>
                  </a:lnTo>
                  <a:lnTo>
                    <a:pt x="4502086" y="140652"/>
                  </a:lnTo>
                  <a:lnTo>
                    <a:pt x="4511687" y="109334"/>
                  </a:lnTo>
                  <a:lnTo>
                    <a:pt x="4522000" y="101053"/>
                  </a:lnTo>
                  <a:lnTo>
                    <a:pt x="4534725" y="95427"/>
                  </a:lnTo>
                  <a:lnTo>
                    <a:pt x="4546295" y="8798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13" name="Google Shape;3913;g27b335c9411_0_228"/>
            <p:cNvPicPr preferRelativeResize="0"/>
            <p:nvPr/>
          </p:nvPicPr>
          <p:blipFill rotWithShape="1">
            <a:blip r:embed="rId6">
              <a:alphaModFix/>
            </a:blip>
            <a:srcRect b="0" l="0" r="0" t="0"/>
            <a:stretch/>
          </p:blipFill>
          <p:spPr>
            <a:xfrm>
              <a:off x="15738010" y="9746138"/>
              <a:ext cx="1538019" cy="531349"/>
            </a:xfrm>
            <a:prstGeom prst="rect">
              <a:avLst/>
            </a:prstGeom>
            <a:noFill/>
            <a:ln>
              <a:noFill/>
            </a:ln>
          </p:spPr>
        </p:pic>
      </p:grpSp>
      <p:sp>
        <p:nvSpPr>
          <p:cNvPr id="3914" name="Google Shape;3914;g27b335c9411_0_228"/>
          <p:cNvSpPr/>
          <p:nvPr/>
        </p:nvSpPr>
        <p:spPr>
          <a:xfrm>
            <a:off x="11889707" y="6566997"/>
            <a:ext cx="300519" cy="226343"/>
          </a:xfrm>
          <a:custGeom>
            <a:rect b="b" l="l" r="r" t="t"/>
            <a:pathLst>
              <a:path extrusionOk="0" h="339090" w="450215">
                <a:moveTo>
                  <a:pt x="204736" y="53225"/>
                </a:moveTo>
                <a:lnTo>
                  <a:pt x="199199" y="36715"/>
                </a:lnTo>
                <a:lnTo>
                  <a:pt x="187337" y="25222"/>
                </a:lnTo>
                <a:lnTo>
                  <a:pt x="179387" y="18986"/>
                </a:lnTo>
                <a:lnTo>
                  <a:pt x="165671" y="4165"/>
                </a:lnTo>
                <a:lnTo>
                  <a:pt x="156984" y="0"/>
                </a:lnTo>
                <a:lnTo>
                  <a:pt x="144564" y="19202"/>
                </a:lnTo>
                <a:lnTo>
                  <a:pt x="137071" y="41529"/>
                </a:lnTo>
                <a:lnTo>
                  <a:pt x="130911" y="64897"/>
                </a:lnTo>
                <a:lnTo>
                  <a:pt x="122466" y="87198"/>
                </a:lnTo>
                <a:lnTo>
                  <a:pt x="95008" y="134962"/>
                </a:lnTo>
                <a:lnTo>
                  <a:pt x="34721" y="224663"/>
                </a:lnTo>
                <a:lnTo>
                  <a:pt x="6832" y="271830"/>
                </a:lnTo>
                <a:lnTo>
                  <a:pt x="1130" y="286562"/>
                </a:lnTo>
                <a:lnTo>
                  <a:pt x="0" y="300659"/>
                </a:lnTo>
                <a:lnTo>
                  <a:pt x="3937" y="313270"/>
                </a:lnTo>
                <a:lnTo>
                  <a:pt x="13373" y="323570"/>
                </a:lnTo>
                <a:lnTo>
                  <a:pt x="27482" y="332917"/>
                </a:lnTo>
                <a:lnTo>
                  <a:pt x="42024" y="338607"/>
                </a:lnTo>
                <a:lnTo>
                  <a:pt x="57150" y="337908"/>
                </a:lnTo>
                <a:lnTo>
                  <a:pt x="73025" y="328041"/>
                </a:lnTo>
                <a:lnTo>
                  <a:pt x="80568" y="322719"/>
                </a:lnTo>
                <a:lnTo>
                  <a:pt x="89077" y="317766"/>
                </a:lnTo>
                <a:lnTo>
                  <a:pt x="95567" y="312559"/>
                </a:lnTo>
                <a:lnTo>
                  <a:pt x="97091" y="306501"/>
                </a:lnTo>
                <a:lnTo>
                  <a:pt x="95504" y="294017"/>
                </a:lnTo>
                <a:lnTo>
                  <a:pt x="98323" y="286537"/>
                </a:lnTo>
                <a:lnTo>
                  <a:pt x="104000" y="281838"/>
                </a:lnTo>
                <a:lnTo>
                  <a:pt x="110947" y="277609"/>
                </a:lnTo>
                <a:lnTo>
                  <a:pt x="119595" y="264845"/>
                </a:lnTo>
                <a:lnTo>
                  <a:pt x="123240" y="247573"/>
                </a:lnTo>
                <a:lnTo>
                  <a:pt x="128460" y="231330"/>
                </a:lnTo>
                <a:lnTo>
                  <a:pt x="141820" y="221665"/>
                </a:lnTo>
                <a:lnTo>
                  <a:pt x="143916" y="221145"/>
                </a:lnTo>
                <a:lnTo>
                  <a:pt x="144437" y="205130"/>
                </a:lnTo>
                <a:lnTo>
                  <a:pt x="163525" y="173342"/>
                </a:lnTo>
                <a:lnTo>
                  <a:pt x="174701" y="169265"/>
                </a:lnTo>
                <a:lnTo>
                  <a:pt x="183248" y="161163"/>
                </a:lnTo>
                <a:lnTo>
                  <a:pt x="187629" y="149961"/>
                </a:lnTo>
                <a:lnTo>
                  <a:pt x="186283" y="136575"/>
                </a:lnTo>
                <a:lnTo>
                  <a:pt x="182676" y="121551"/>
                </a:lnTo>
                <a:lnTo>
                  <a:pt x="183311" y="109397"/>
                </a:lnTo>
                <a:lnTo>
                  <a:pt x="187718" y="98615"/>
                </a:lnTo>
                <a:lnTo>
                  <a:pt x="195440" y="87731"/>
                </a:lnTo>
                <a:lnTo>
                  <a:pt x="203593" y="71348"/>
                </a:lnTo>
                <a:lnTo>
                  <a:pt x="204736" y="53225"/>
                </a:lnTo>
                <a:close/>
              </a:path>
              <a:path extrusionOk="0" h="339090" w="450215">
                <a:moveTo>
                  <a:pt x="449973" y="74764"/>
                </a:moveTo>
                <a:lnTo>
                  <a:pt x="398602" y="89141"/>
                </a:lnTo>
                <a:lnTo>
                  <a:pt x="379603" y="130797"/>
                </a:lnTo>
                <a:lnTo>
                  <a:pt x="373634" y="120700"/>
                </a:lnTo>
                <a:lnTo>
                  <a:pt x="368325" y="114414"/>
                </a:lnTo>
                <a:lnTo>
                  <a:pt x="363753" y="111925"/>
                </a:lnTo>
                <a:lnTo>
                  <a:pt x="359981" y="113207"/>
                </a:lnTo>
                <a:lnTo>
                  <a:pt x="355130" y="118414"/>
                </a:lnTo>
                <a:lnTo>
                  <a:pt x="350342" y="123736"/>
                </a:lnTo>
                <a:lnTo>
                  <a:pt x="345008" y="128524"/>
                </a:lnTo>
                <a:lnTo>
                  <a:pt x="338531" y="132118"/>
                </a:lnTo>
                <a:lnTo>
                  <a:pt x="296621" y="154800"/>
                </a:lnTo>
                <a:lnTo>
                  <a:pt x="261035" y="187172"/>
                </a:lnTo>
                <a:lnTo>
                  <a:pt x="230454" y="227063"/>
                </a:lnTo>
                <a:lnTo>
                  <a:pt x="203555" y="272364"/>
                </a:lnTo>
                <a:lnTo>
                  <a:pt x="199631" y="282079"/>
                </a:lnTo>
                <a:lnTo>
                  <a:pt x="199047" y="291566"/>
                </a:lnTo>
                <a:lnTo>
                  <a:pt x="202666" y="300913"/>
                </a:lnTo>
                <a:lnTo>
                  <a:pt x="211404" y="310184"/>
                </a:lnTo>
                <a:lnTo>
                  <a:pt x="233070" y="327266"/>
                </a:lnTo>
                <a:lnTo>
                  <a:pt x="247180" y="332041"/>
                </a:lnTo>
                <a:lnTo>
                  <a:pt x="260400" y="322732"/>
                </a:lnTo>
                <a:lnTo>
                  <a:pt x="279412" y="297573"/>
                </a:lnTo>
                <a:lnTo>
                  <a:pt x="283083" y="292582"/>
                </a:lnTo>
                <a:lnTo>
                  <a:pt x="288315" y="288912"/>
                </a:lnTo>
                <a:lnTo>
                  <a:pt x="290664" y="283133"/>
                </a:lnTo>
                <a:lnTo>
                  <a:pt x="302717" y="263398"/>
                </a:lnTo>
                <a:lnTo>
                  <a:pt x="317246" y="245440"/>
                </a:lnTo>
                <a:lnTo>
                  <a:pt x="328295" y="224917"/>
                </a:lnTo>
                <a:lnTo>
                  <a:pt x="329907" y="197510"/>
                </a:lnTo>
                <a:lnTo>
                  <a:pt x="329120" y="191465"/>
                </a:lnTo>
                <a:lnTo>
                  <a:pt x="334086" y="187261"/>
                </a:lnTo>
                <a:lnTo>
                  <a:pt x="340360" y="192786"/>
                </a:lnTo>
                <a:lnTo>
                  <a:pt x="352488" y="199250"/>
                </a:lnTo>
                <a:lnTo>
                  <a:pt x="361429" y="195897"/>
                </a:lnTo>
                <a:lnTo>
                  <a:pt x="367220" y="187261"/>
                </a:lnTo>
                <a:lnTo>
                  <a:pt x="367804" y="186397"/>
                </a:lnTo>
                <a:lnTo>
                  <a:pt x="388569" y="152603"/>
                </a:lnTo>
                <a:lnTo>
                  <a:pt x="409943" y="147345"/>
                </a:lnTo>
                <a:lnTo>
                  <a:pt x="416331" y="148983"/>
                </a:lnTo>
                <a:lnTo>
                  <a:pt x="423354" y="152958"/>
                </a:lnTo>
                <a:lnTo>
                  <a:pt x="431063" y="156692"/>
                </a:lnTo>
                <a:lnTo>
                  <a:pt x="439508" y="157594"/>
                </a:lnTo>
                <a:lnTo>
                  <a:pt x="445757" y="152095"/>
                </a:lnTo>
                <a:lnTo>
                  <a:pt x="444754" y="147345"/>
                </a:lnTo>
                <a:lnTo>
                  <a:pt x="443826" y="142976"/>
                </a:lnTo>
                <a:lnTo>
                  <a:pt x="441490" y="134797"/>
                </a:lnTo>
                <a:lnTo>
                  <a:pt x="446570" y="132118"/>
                </a:lnTo>
                <a:lnTo>
                  <a:pt x="449973" y="131724"/>
                </a:lnTo>
                <a:lnTo>
                  <a:pt x="449973" y="130797"/>
                </a:lnTo>
                <a:lnTo>
                  <a:pt x="449973" y="7476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15" name="Google Shape;3915;g27b335c9411_0_228"/>
          <p:cNvSpPr/>
          <p:nvPr/>
        </p:nvSpPr>
        <p:spPr>
          <a:xfrm>
            <a:off x="11643447" y="6559294"/>
            <a:ext cx="150894" cy="226343"/>
          </a:xfrm>
          <a:custGeom>
            <a:rect b="b" l="l" r="r" t="t"/>
            <a:pathLst>
              <a:path extrusionOk="0" h="339090" w="226059">
                <a:moveTo>
                  <a:pt x="43064" y="338802"/>
                </a:moveTo>
                <a:lnTo>
                  <a:pt x="8272" y="311488"/>
                </a:lnTo>
                <a:lnTo>
                  <a:pt x="0" y="285979"/>
                </a:lnTo>
                <a:lnTo>
                  <a:pt x="1099" y="272966"/>
                </a:lnTo>
                <a:lnTo>
                  <a:pt x="6441" y="261849"/>
                </a:lnTo>
                <a:lnTo>
                  <a:pt x="26277" y="232926"/>
                </a:lnTo>
                <a:lnTo>
                  <a:pt x="44274" y="202231"/>
                </a:lnTo>
                <a:lnTo>
                  <a:pt x="62908" y="172323"/>
                </a:lnTo>
                <a:lnTo>
                  <a:pt x="91654" y="137105"/>
                </a:lnTo>
                <a:lnTo>
                  <a:pt x="96886" y="127510"/>
                </a:lnTo>
                <a:lnTo>
                  <a:pt x="100843" y="117325"/>
                </a:lnTo>
                <a:lnTo>
                  <a:pt x="104014" y="106893"/>
                </a:lnTo>
                <a:lnTo>
                  <a:pt x="112753" y="83276"/>
                </a:lnTo>
                <a:lnTo>
                  <a:pt x="124288" y="62343"/>
                </a:lnTo>
                <a:lnTo>
                  <a:pt x="150054" y="23112"/>
                </a:lnTo>
                <a:lnTo>
                  <a:pt x="164413" y="5154"/>
                </a:lnTo>
                <a:lnTo>
                  <a:pt x="178012" y="0"/>
                </a:lnTo>
                <a:lnTo>
                  <a:pt x="191954" y="7452"/>
                </a:lnTo>
                <a:lnTo>
                  <a:pt x="207342" y="27314"/>
                </a:lnTo>
                <a:lnTo>
                  <a:pt x="215975" y="41759"/>
                </a:lnTo>
                <a:lnTo>
                  <a:pt x="220945" y="47800"/>
                </a:lnTo>
                <a:lnTo>
                  <a:pt x="225523" y="56487"/>
                </a:lnTo>
                <a:lnTo>
                  <a:pt x="223430" y="60964"/>
                </a:lnTo>
                <a:lnTo>
                  <a:pt x="218591" y="63718"/>
                </a:lnTo>
                <a:lnTo>
                  <a:pt x="214929" y="67235"/>
                </a:lnTo>
                <a:lnTo>
                  <a:pt x="208360" y="80141"/>
                </a:lnTo>
                <a:lnTo>
                  <a:pt x="193262" y="103097"/>
                </a:lnTo>
                <a:lnTo>
                  <a:pt x="183624" y="124789"/>
                </a:lnTo>
                <a:lnTo>
                  <a:pt x="173855" y="140195"/>
                </a:lnTo>
                <a:lnTo>
                  <a:pt x="170197" y="148390"/>
                </a:lnTo>
                <a:lnTo>
                  <a:pt x="162529" y="157082"/>
                </a:lnTo>
                <a:lnTo>
                  <a:pt x="151820" y="159421"/>
                </a:lnTo>
                <a:lnTo>
                  <a:pt x="142386" y="162942"/>
                </a:lnTo>
                <a:lnTo>
                  <a:pt x="138544" y="175179"/>
                </a:lnTo>
                <a:lnTo>
                  <a:pt x="136599" y="189571"/>
                </a:lnTo>
                <a:lnTo>
                  <a:pt x="131808" y="202066"/>
                </a:lnTo>
                <a:lnTo>
                  <a:pt x="126331" y="213922"/>
                </a:lnTo>
                <a:lnTo>
                  <a:pt x="118676" y="237830"/>
                </a:lnTo>
                <a:lnTo>
                  <a:pt x="113137" y="246978"/>
                </a:lnTo>
                <a:lnTo>
                  <a:pt x="90665" y="276803"/>
                </a:lnTo>
                <a:lnTo>
                  <a:pt x="80275" y="289689"/>
                </a:lnTo>
                <a:lnTo>
                  <a:pt x="70964" y="303757"/>
                </a:lnTo>
                <a:lnTo>
                  <a:pt x="61494" y="327796"/>
                </a:lnTo>
                <a:lnTo>
                  <a:pt x="56895" y="333681"/>
                </a:lnTo>
                <a:lnTo>
                  <a:pt x="50679" y="337596"/>
                </a:lnTo>
                <a:lnTo>
                  <a:pt x="43064" y="33880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16" name="Google Shape;3916;g27b335c9411_0_228"/>
          <p:cNvSpPr/>
          <p:nvPr/>
        </p:nvSpPr>
        <p:spPr>
          <a:xfrm>
            <a:off x="9717809" y="6564545"/>
            <a:ext cx="116985" cy="271272"/>
          </a:xfrm>
          <a:custGeom>
            <a:rect b="b" l="l" r="r" t="t"/>
            <a:pathLst>
              <a:path extrusionOk="0" h="406400" w="175259">
                <a:moveTo>
                  <a:pt x="87481" y="406300"/>
                </a:moveTo>
                <a:lnTo>
                  <a:pt x="66819" y="390394"/>
                </a:lnTo>
                <a:lnTo>
                  <a:pt x="48406" y="387916"/>
                </a:lnTo>
                <a:lnTo>
                  <a:pt x="28864" y="391740"/>
                </a:lnTo>
                <a:lnTo>
                  <a:pt x="8219" y="397633"/>
                </a:lnTo>
                <a:lnTo>
                  <a:pt x="12507" y="383718"/>
                </a:lnTo>
                <a:lnTo>
                  <a:pt x="21331" y="372387"/>
                </a:lnTo>
                <a:lnTo>
                  <a:pt x="23927" y="361992"/>
                </a:lnTo>
                <a:lnTo>
                  <a:pt x="9527" y="350884"/>
                </a:lnTo>
                <a:lnTo>
                  <a:pt x="6253" y="335121"/>
                </a:lnTo>
                <a:lnTo>
                  <a:pt x="1778" y="319531"/>
                </a:lnTo>
                <a:lnTo>
                  <a:pt x="0" y="303203"/>
                </a:lnTo>
                <a:lnTo>
                  <a:pt x="4818" y="285224"/>
                </a:lnTo>
                <a:lnTo>
                  <a:pt x="19239" y="254627"/>
                </a:lnTo>
                <a:lnTo>
                  <a:pt x="24499" y="237802"/>
                </a:lnTo>
                <a:lnTo>
                  <a:pt x="33266" y="200162"/>
                </a:lnTo>
                <a:lnTo>
                  <a:pt x="62875" y="187121"/>
                </a:lnTo>
                <a:lnTo>
                  <a:pt x="65115" y="173078"/>
                </a:lnTo>
                <a:lnTo>
                  <a:pt x="63823" y="156868"/>
                </a:lnTo>
                <a:lnTo>
                  <a:pt x="68908" y="145238"/>
                </a:lnTo>
                <a:lnTo>
                  <a:pt x="68352" y="121244"/>
                </a:lnTo>
                <a:lnTo>
                  <a:pt x="69366" y="106335"/>
                </a:lnTo>
                <a:lnTo>
                  <a:pt x="73617" y="95120"/>
                </a:lnTo>
                <a:lnTo>
                  <a:pt x="82772" y="82205"/>
                </a:lnTo>
                <a:lnTo>
                  <a:pt x="87158" y="74835"/>
                </a:lnTo>
                <a:lnTo>
                  <a:pt x="89214" y="67563"/>
                </a:lnTo>
                <a:lnTo>
                  <a:pt x="91352" y="27486"/>
                </a:lnTo>
                <a:lnTo>
                  <a:pt x="92974" y="19697"/>
                </a:lnTo>
                <a:lnTo>
                  <a:pt x="95329" y="12343"/>
                </a:lnTo>
                <a:lnTo>
                  <a:pt x="102130" y="5515"/>
                </a:lnTo>
                <a:lnTo>
                  <a:pt x="111547" y="0"/>
                </a:lnTo>
                <a:lnTo>
                  <a:pt x="117825" y="5252"/>
                </a:lnTo>
                <a:lnTo>
                  <a:pt x="122534" y="7091"/>
                </a:lnTo>
                <a:lnTo>
                  <a:pt x="152879" y="50426"/>
                </a:lnTo>
                <a:lnTo>
                  <a:pt x="149723" y="55761"/>
                </a:lnTo>
                <a:lnTo>
                  <a:pt x="147843" y="60800"/>
                </a:lnTo>
                <a:lnTo>
                  <a:pt x="149200" y="65052"/>
                </a:lnTo>
                <a:lnTo>
                  <a:pt x="163081" y="71544"/>
                </a:lnTo>
                <a:lnTo>
                  <a:pt x="169620" y="77478"/>
                </a:lnTo>
                <a:lnTo>
                  <a:pt x="174002" y="83609"/>
                </a:lnTo>
                <a:lnTo>
                  <a:pt x="174852" y="87721"/>
                </a:lnTo>
                <a:lnTo>
                  <a:pt x="168231" y="94668"/>
                </a:lnTo>
                <a:lnTo>
                  <a:pt x="161903" y="93072"/>
                </a:lnTo>
                <a:lnTo>
                  <a:pt x="155576" y="87684"/>
                </a:lnTo>
                <a:lnTo>
                  <a:pt x="148955" y="83256"/>
                </a:lnTo>
                <a:lnTo>
                  <a:pt x="142415" y="80892"/>
                </a:lnTo>
                <a:lnTo>
                  <a:pt x="135352" y="83781"/>
                </a:lnTo>
                <a:lnTo>
                  <a:pt x="132070" y="114173"/>
                </a:lnTo>
                <a:lnTo>
                  <a:pt x="127406" y="130137"/>
                </a:lnTo>
                <a:lnTo>
                  <a:pt x="119260" y="143736"/>
                </a:lnTo>
                <a:lnTo>
                  <a:pt x="106577" y="154431"/>
                </a:lnTo>
                <a:lnTo>
                  <a:pt x="102257" y="159043"/>
                </a:lnTo>
                <a:lnTo>
                  <a:pt x="98893" y="166118"/>
                </a:lnTo>
                <a:lnTo>
                  <a:pt x="93759" y="182533"/>
                </a:lnTo>
                <a:lnTo>
                  <a:pt x="90980" y="198078"/>
                </a:lnTo>
                <a:lnTo>
                  <a:pt x="93498" y="210766"/>
                </a:lnTo>
                <a:lnTo>
                  <a:pt x="101705" y="221682"/>
                </a:lnTo>
                <a:lnTo>
                  <a:pt x="115994" y="231909"/>
                </a:lnTo>
                <a:lnTo>
                  <a:pt x="121226" y="234798"/>
                </a:lnTo>
                <a:lnTo>
                  <a:pt x="124888" y="238737"/>
                </a:lnTo>
                <a:lnTo>
                  <a:pt x="121749" y="259223"/>
                </a:lnTo>
                <a:lnTo>
                  <a:pt x="113640" y="261324"/>
                </a:lnTo>
                <a:lnTo>
                  <a:pt x="107885" y="256071"/>
                </a:lnTo>
                <a:lnTo>
                  <a:pt x="94152" y="246473"/>
                </a:lnTo>
                <a:lnTo>
                  <a:pt x="85715" y="247437"/>
                </a:lnTo>
                <a:lnTo>
                  <a:pt x="81693" y="257512"/>
                </a:lnTo>
                <a:lnTo>
                  <a:pt x="81203" y="282073"/>
                </a:lnTo>
                <a:lnTo>
                  <a:pt x="77835" y="297285"/>
                </a:lnTo>
                <a:lnTo>
                  <a:pt x="67600" y="309617"/>
                </a:lnTo>
                <a:lnTo>
                  <a:pt x="60308" y="321702"/>
                </a:lnTo>
                <a:lnTo>
                  <a:pt x="65769" y="336176"/>
                </a:lnTo>
                <a:lnTo>
                  <a:pt x="83296" y="354429"/>
                </a:lnTo>
                <a:lnTo>
                  <a:pt x="90931" y="364689"/>
                </a:lnTo>
                <a:lnTo>
                  <a:pt x="96898" y="377410"/>
                </a:lnTo>
                <a:lnTo>
                  <a:pt x="100491" y="380701"/>
                </a:lnTo>
                <a:lnTo>
                  <a:pt x="105825" y="382072"/>
                </a:lnTo>
                <a:lnTo>
                  <a:pt x="110031" y="384132"/>
                </a:lnTo>
                <a:lnTo>
                  <a:pt x="110239" y="389491"/>
                </a:lnTo>
                <a:lnTo>
                  <a:pt x="106696" y="394769"/>
                </a:lnTo>
                <a:lnTo>
                  <a:pt x="101116" y="398815"/>
                </a:lnTo>
                <a:lnTo>
                  <a:pt x="87481" y="406300"/>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17" name="Google Shape;3917;g27b335c9411_0_228"/>
          <p:cNvPicPr preferRelativeResize="0"/>
          <p:nvPr/>
        </p:nvPicPr>
        <p:blipFill rotWithShape="1">
          <a:blip r:embed="rId7">
            <a:alphaModFix/>
          </a:blip>
          <a:srcRect b="0" l="0" r="0" t="0"/>
          <a:stretch/>
        </p:blipFill>
        <p:spPr>
          <a:xfrm>
            <a:off x="10148695" y="6706859"/>
            <a:ext cx="160225" cy="150249"/>
          </a:xfrm>
          <a:prstGeom prst="rect">
            <a:avLst/>
          </a:prstGeom>
          <a:noFill/>
          <a:ln>
            <a:noFill/>
          </a:ln>
        </p:spPr>
      </p:pic>
      <p:pic>
        <p:nvPicPr>
          <p:cNvPr id="3918" name="Google Shape;3918;g27b335c9411_0_228"/>
          <p:cNvPicPr preferRelativeResize="0"/>
          <p:nvPr/>
        </p:nvPicPr>
        <p:blipFill rotWithShape="1">
          <a:blip r:embed="rId8">
            <a:alphaModFix/>
          </a:blip>
          <a:srcRect b="0" l="0" r="0" t="0"/>
          <a:stretch/>
        </p:blipFill>
        <p:spPr>
          <a:xfrm>
            <a:off x="6895839" y="6561325"/>
            <a:ext cx="1918854" cy="297036"/>
          </a:xfrm>
          <a:prstGeom prst="rect">
            <a:avLst/>
          </a:prstGeom>
          <a:noFill/>
          <a:ln>
            <a:noFill/>
          </a:ln>
        </p:spPr>
      </p:pic>
      <p:sp>
        <p:nvSpPr>
          <p:cNvPr id="3919" name="Google Shape;3919;g27b335c9411_0_228"/>
          <p:cNvSpPr/>
          <p:nvPr/>
        </p:nvSpPr>
        <p:spPr>
          <a:xfrm>
            <a:off x="11559592" y="6594500"/>
            <a:ext cx="70784" cy="183109"/>
          </a:xfrm>
          <a:custGeom>
            <a:rect b="b" l="l" r="r" t="t"/>
            <a:pathLst>
              <a:path extrusionOk="0" h="274320" w="106044">
                <a:moveTo>
                  <a:pt x="49931" y="273927"/>
                </a:moveTo>
                <a:lnTo>
                  <a:pt x="39655" y="272585"/>
                </a:lnTo>
                <a:lnTo>
                  <a:pt x="17346" y="261874"/>
                </a:lnTo>
                <a:lnTo>
                  <a:pt x="4406" y="245402"/>
                </a:lnTo>
                <a:lnTo>
                  <a:pt x="0" y="221838"/>
                </a:lnTo>
                <a:lnTo>
                  <a:pt x="3294" y="189854"/>
                </a:lnTo>
                <a:lnTo>
                  <a:pt x="8027" y="164312"/>
                </a:lnTo>
                <a:lnTo>
                  <a:pt x="12123" y="138574"/>
                </a:lnTo>
                <a:lnTo>
                  <a:pt x="15139" y="112737"/>
                </a:lnTo>
                <a:lnTo>
                  <a:pt x="16635" y="86900"/>
                </a:lnTo>
                <a:lnTo>
                  <a:pt x="18139" y="70095"/>
                </a:lnTo>
                <a:lnTo>
                  <a:pt x="21017" y="54103"/>
                </a:lnTo>
                <a:lnTo>
                  <a:pt x="28145" y="23079"/>
                </a:lnTo>
                <a:lnTo>
                  <a:pt x="35576" y="7489"/>
                </a:lnTo>
                <a:lnTo>
                  <a:pt x="47372" y="0"/>
                </a:lnTo>
                <a:lnTo>
                  <a:pt x="60149" y="1620"/>
                </a:lnTo>
                <a:lnTo>
                  <a:pt x="70523" y="13361"/>
                </a:lnTo>
                <a:lnTo>
                  <a:pt x="78538" y="27031"/>
                </a:lnTo>
                <a:lnTo>
                  <a:pt x="97119" y="52695"/>
                </a:lnTo>
                <a:lnTo>
                  <a:pt x="105576" y="67990"/>
                </a:lnTo>
                <a:lnTo>
                  <a:pt x="98856" y="86469"/>
                </a:lnTo>
                <a:lnTo>
                  <a:pt x="94393" y="104135"/>
                </a:lnTo>
                <a:lnTo>
                  <a:pt x="92186" y="122245"/>
                </a:lnTo>
                <a:lnTo>
                  <a:pt x="92235" y="142054"/>
                </a:lnTo>
                <a:lnTo>
                  <a:pt x="91021" y="169959"/>
                </a:lnTo>
                <a:lnTo>
                  <a:pt x="85858" y="198258"/>
                </a:lnTo>
                <a:lnTo>
                  <a:pt x="71046" y="254463"/>
                </a:lnTo>
                <a:lnTo>
                  <a:pt x="66362" y="264792"/>
                </a:lnTo>
                <a:lnTo>
                  <a:pt x="59078" y="271304"/>
                </a:lnTo>
                <a:lnTo>
                  <a:pt x="49931" y="273927"/>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20" name="Google Shape;3920;g27b335c9411_0_228"/>
          <p:cNvPicPr preferRelativeResize="0"/>
          <p:nvPr/>
        </p:nvPicPr>
        <p:blipFill rotWithShape="1">
          <a:blip r:embed="rId9">
            <a:alphaModFix/>
          </a:blip>
          <a:srcRect b="0" l="0" r="0" t="0"/>
          <a:stretch/>
        </p:blipFill>
        <p:spPr>
          <a:xfrm>
            <a:off x="9973966" y="6753354"/>
            <a:ext cx="81507" cy="103752"/>
          </a:xfrm>
          <a:prstGeom prst="rect">
            <a:avLst/>
          </a:prstGeom>
          <a:noFill/>
          <a:ln>
            <a:noFill/>
          </a:ln>
        </p:spPr>
      </p:pic>
      <p:sp>
        <p:nvSpPr>
          <p:cNvPr id="3921" name="Google Shape;3921;g27b335c9411_0_228"/>
          <p:cNvSpPr/>
          <p:nvPr/>
        </p:nvSpPr>
        <p:spPr>
          <a:xfrm>
            <a:off x="6791380" y="6596637"/>
            <a:ext cx="59341" cy="209812"/>
          </a:xfrm>
          <a:custGeom>
            <a:rect b="b" l="l" r="r" t="t"/>
            <a:pathLst>
              <a:path extrusionOk="0" h="314325" w="88900">
                <a:moveTo>
                  <a:pt x="50069" y="313766"/>
                </a:moveTo>
                <a:lnTo>
                  <a:pt x="41294" y="309178"/>
                </a:lnTo>
                <a:lnTo>
                  <a:pt x="30679" y="297942"/>
                </a:lnTo>
                <a:lnTo>
                  <a:pt x="21781" y="284440"/>
                </a:lnTo>
                <a:lnTo>
                  <a:pt x="18155" y="273057"/>
                </a:lnTo>
                <a:lnTo>
                  <a:pt x="18417" y="260450"/>
                </a:lnTo>
                <a:lnTo>
                  <a:pt x="33851" y="260450"/>
                </a:lnTo>
                <a:lnTo>
                  <a:pt x="41278" y="259293"/>
                </a:lnTo>
                <a:lnTo>
                  <a:pt x="46571" y="255723"/>
                </a:lnTo>
                <a:lnTo>
                  <a:pt x="48970" y="249592"/>
                </a:lnTo>
                <a:lnTo>
                  <a:pt x="47715" y="240752"/>
                </a:lnTo>
                <a:lnTo>
                  <a:pt x="44838" y="231823"/>
                </a:lnTo>
                <a:lnTo>
                  <a:pt x="36728" y="231560"/>
                </a:lnTo>
                <a:lnTo>
                  <a:pt x="25480" y="241803"/>
                </a:lnTo>
                <a:lnTo>
                  <a:pt x="14232" y="246793"/>
                </a:lnTo>
                <a:lnTo>
                  <a:pt x="7430" y="241803"/>
                </a:lnTo>
                <a:lnTo>
                  <a:pt x="10831" y="233924"/>
                </a:lnTo>
                <a:lnTo>
                  <a:pt x="18393" y="223841"/>
                </a:lnTo>
                <a:lnTo>
                  <a:pt x="28358" y="220628"/>
                </a:lnTo>
                <a:lnTo>
                  <a:pt x="38715" y="218744"/>
                </a:lnTo>
                <a:lnTo>
                  <a:pt x="47454" y="212650"/>
                </a:lnTo>
                <a:lnTo>
                  <a:pt x="18393" y="203187"/>
                </a:lnTo>
                <a:lnTo>
                  <a:pt x="3114" y="189932"/>
                </a:lnTo>
                <a:lnTo>
                  <a:pt x="0" y="168404"/>
                </a:lnTo>
                <a:lnTo>
                  <a:pt x="7430" y="134121"/>
                </a:lnTo>
                <a:lnTo>
                  <a:pt x="8546" y="120883"/>
                </a:lnTo>
                <a:lnTo>
                  <a:pt x="4303" y="100216"/>
                </a:lnTo>
                <a:lnTo>
                  <a:pt x="5861" y="95251"/>
                </a:lnTo>
                <a:lnTo>
                  <a:pt x="17927" y="82694"/>
                </a:lnTo>
                <a:lnTo>
                  <a:pt x="19594" y="68265"/>
                </a:lnTo>
                <a:lnTo>
                  <a:pt x="16749" y="53147"/>
                </a:lnTo>
                <a:lnTo>
                  <a:pt x="15278" y="38521"/>
                </a:lnTo>
                <a:lnTo>
                  <a:pt x="21376" y="17966"/>
                </a:lnTo>
                <a:lnTo>
                  <a:pt x="33851" y="4477"/>
                </a:lnTo>
                <a:lnTo>
                  <a:pt x="49857" y="0"/>
                </a:lnTo>
                <a:lnTo>
                  <a:pt x="66550" y="6479"/>
                </a:lnTo>
                <a:lnTo>
                  <a:pt x="61563" y="20871"/>
                </a:lnTo>
                <a:lnTo>
                  <a:pt x="68446" y="28836"/>
                </a:lnTo>
                <a:lnTo>
                  <a:pt x="78174" y="36063"/>
                </a:lnTo>
                <a:lnTo>
                  <a:pt x="81722" y="48239"/>
                </a:lnTo>
                <a:lnTo>
                  <a:pt x="79502" y="63619"/>
                </a:lnTo>
                <a:lnTo>
                  <a:pt x="76130" y="75947"/>
                </a:lnTo>
                <a:lnTo>
                  <a:pt x="68884" y="83547"/>
                </a:lnTo>
                <a:lnTo>
                  <a:pt x="55040" y="84745"/>
                </a:lnTo>
                <a:lnTo>
                  <a:pt x="51116" y="84220"/>
                </a:lnTo>
                <a:lnTo>
                  <a:pt x="48762" y="93412"/>
                </a:lnTo>
                <a:lnTo>
                  <a:pt x="48762" y="101029"/>
                </a:lnTo>
                <a:lnTo>
                  <a:pt x="53037" y="107299"/>
                </a:lnTo>
                <a:lnTo>
                  <a:pt x="61383" y="110418"/>
                </a:lnTo>
                <a:lnTo>
                  <a:pt x="67081" y="116393"/>
                </a:lnTo>
                <a:lnTo>
                  <a:pt x="63411" y="131232"/>
                </a:lnTo>
                <a:lnTo>
                  <a:pt x="64580" y="135082"/>
                </a:lnTo>
                <a:lnTo>
                  <a:pt x="81436" y="137363"/>
                </a:lnTo>
                <a:lnTo>
                  <a:pt x="88785" y="143576"/>
                </a:lnTo>
                <a:lnTo>
                  <a:pt x="81644" y="171317"/>
                </a:lnTo>
                <a:lnTo>
                  <a:pt x="73645" y="199255"/>
                </a:lnTo>
                <a:lnTo>
                  <a:pt x="71385" y="228375"/>
                </a:lnTo>
                <a:lnTo>
                  <a:pt x="81460" y="259662"/>
                </a:lnTo>
                <a:lnTo>
                  <a:pt x="81779" y="273914"/>
                </a:lnTo>
                <a:lnTo>
                  <a:pt x="73809" y="291737"/>
                </a:lnTo>
                <a:lnTo>
                  <a:pt x="61817" y="307048"/>
                </a:lnTo>
                <a:lnTo>
                  <a:pt x="50069" y="31376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22" name="Google Shape;3922;g27b335c9411_0_228"/>
          <p:cNvSpPr/>
          <p:nvPr/>
        </p:nvSpPr>
        <p:spPr>
          <a:xfrm>
            <a:off x="5174395" y="6568745"/>
            <a:ext cx="96217" cy="243297"/>
          </a:xfrm>
          <a:custGeom>
            <a:rect b="b" l="l" r="r" t="t"/>
            <a:pathLst>
              <a:path extrusionOk="0" h="364490" w="144145">
                <a:moveTo>
                  <a:pt x="99069" y="364344"/>
                </a:moveTo>
                <a:lnTo>
                  <a:pt x="70854" y="330661"/>
                </a:lnTo>
                <a:lnTo>
                  <a:pt x="53459" y="281772"/>
                </a:lnTo>
                <a:lnTo>
                  <a:pt x="38739" y="231774"/>
                </a:lnTo>
                <a:lnTo>
                  <a:pt x="25915" y="181007"/>
                </a:lnTo>
                <a:lnTo>
                  <a:pt x="2840" y="78528"/>
                </a:lnTo>
                <a:lnTo>
                  <a:pt x="2534" y="69430"/>
                </a:lnTo>
                <a:lnTo>
                  <a:pt x="4275" y="48871"/>
                </a:lnTo>
                <a:lnTo>
                  <a:pt x="0" y="25594"/>
                </a:lnTo>
                <a:lnTo>
                  <a:pt x="2284" y="14149"/>
                </a:lnTo>
                <a:lnTo>
                  <a:pt x="8052" y="5018"/>
                </a:lnTo>
                <a:lnTo>
                  <a:pt x="16443" y="0"/>
                </a:lnTo>
                <a:lnTo>
                  <a:pt x="22415" y="1485"/>
                </a:lnTo>
                <a:lnTo>
                  <a:pt x="27724" y="7944"/>
                </a:lnTo>
                <a:lnTo>
                  <a:pt x="31709" y="17654"/>
                </a:lnTo>
                <a:lnTo>
                  <a:pt x="33708" y="28890"/>
                </a:lnTo>
                <a:lnTo>
                  <a:pt x="39630" y="45243"/>
                </a:lnTo>
                <a:lnTo>
                  <a:pt x="50286" y="59454"/>
                </a:lnTo>
                <a:lnTo>
                  <a:pt x="57950" y="74798"/>
                </a:lnTo>
                <a:lnTo>
                  <a:pt x="54897" y="94549"/>
                </a:lnTo>
                <a:lnTo>
                  <a:pt x="50703" y="113734"/>
                </a:lnTo>
                <a:lnTo>
                  <a:pt x="53327" y="132008"/>
                </a:lnTo>
                <a:lnTo>
                  <a:pt x="57325" y="150134"/>
                </a:lnTo>
                <a:lnTo>
                  <a:pt x="57251" y="168876"/>
                </a:lnTo>
                <a:lnTo>
                  <a:pt x="55371" y="179590"/>
                </a:lnTo>
                <a:lnTo>
                  <a:pt x="54570" y="191561"/>
                </a:lnTo>
                <a:lnTo>
                  <a:pt x="56810" y="202891"/>
                </a:lnTo>
                <a:lnTo>
                  <a:pt x="64052" y="211686"/>
                </a:lnTo>
                <a:lnTo>
                  <a:pt x="76776" y="225388"/>
                </a:lnTo>
                <a:lnTo>
                  <a:pt x="86582" y="242907"/>
                </a:lnTo>
                <a:lnTo>
                  <a:pt x="97417" y="258406"/>
                </a:lnTo>
                <a:lnTo>
                  <a:pt x="113231" y="266052"/>
                </a:lnTo>
                <a:lnTo>
                  <a:pt x="123707" y="268502"/>
                </a:lnTo>
                <a:lnTo>
                  <a:pt x="130137" y="274029"/>
                </a:lnTo>
                <a:lnTo>
                  <a:pt x="133280" y="282856"/>
                </a:lnTo>
                <a:lnTo>
                  <a:pt x="134379" y="301397"/>
                </a:lnTo>
                <a:lnTo>
                  <a:pt x="143968" y="344314"/>
                </a:lnTo>
                <a:lnTo>
                  <a:pt x="142791" y="356957"/>
                </a:lnTo>
                <a:lnTo>
                  <a:pt x="132981" y="361968"/>
                </a:lnTo>
                <a:lnTo>
                  <a:pt x="112185" y="362965"/>
                </a:lnTo>
                <a:lnTo>
                  <a:pt x="99069" y="36434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23" name="Google Shape;3923;g27b335c9411_0_228"/>
          <p:cNvSpPr/>
          <p:nvPr/>
        </p:nvSpPr>
        <p:spPr>
          <a:xfrm>
            <a:off x="9010552" y="6671756"/>
            <a:ext cx="65275" cy="172088"/>
          </a:xfrm>
          <a:custGeom>
            <a:rect b="b" l="l" r="r" t="t"/>
            <a:pathLst>
              <a:path extrusionOk="0" h="257809" w="97790">
                <a:moveTo>
                  <a:pt x="60668" y="257352"/>
                </a:moveTo>
                <a:lnTo>
                  <a:pt x="53135" y="255883"/>
                </a:lnTo>
                <a:lnTo>
                  <a:pt x="45651" y="251951"/>
                </a:lnTo>
                <a:lnTo>
                  <a:pt x="32694" y="242537"/>
                </a:lnTo>
                <a:lnTo>
                  <a:pt x="21307" y="234822"/>
                </a:lnTo>
                <a:lnTo>
                  <a:pt x="15957" y="229685"/>
                </a:lnTo>
                <a:lnTo>
                  <a:pt x="2975" y="212026"/>
                </a:lnTo>
                <a:lnTo>
                  <a:pt x="0" y="198135"/>
                </a:lnTo>
                <a:lnTo>
                  <a:pt x="7422" y="186362"/>
                </a:lnTo>
                <a:lnTo>
                  <a:pt x="25635" y="175056"/>
                </a:lnTo>
                <a:lnTo>
                  <a:pt x="28774" y="173743"/>
                </a:lnTo>
                <a:lnTo>
                  <a:pt x="33221" y="175318"/>
                </a:lnTo>
                <a:lnTo>
                  <a:pt x="44993" y="165864"/>
                </a:lnTo>
                <a:lnTo>
                  <a:pt x="36361" y="164550"/>
                </a:lnTo>
                <a:lnTo>
                  <a:pt x="29821" y="160085"/>
                </a:lnTo>
                <a:lnTo>
                  <a:pt x="23281" y="157196"/>
                </a:lnTo>
                <a:lnTo>
                  <a:pt x="30283" y="140535"/>
                </a:lnTo>
                <a:lnTo>
                  <a:pt x="28284" y="126730"/>
                </a:lnTo>
                <a:lnTo>
                  <a:pt x="21037" y="114501"/>
                </a:lnTo>
                <a:lnTo>
                  <a:pt x="12294" y="102568"/>
                </a:lnTo>
                <a:lnTo>
                  <a:pt x="10046" y="91516"/>
                </a:lnTo>
                <a:lnTo>
                  <a:pt x="13733" y="80145"/>
                </a:lnTo>
                <a:lnTo>
                  <a:pt x="16635" y="68626"/>
                </a:lnTo>
                <a:lnTo>
                  <a:pt x="12033" y="57131"/>
                </a:lnTo>
                <a:lnTo>
                  <a:pt x="38453" y="30605"/>
                </a:lnTo>
                <a:lnTo>
                  <a:pt x="20927" y="19312"/>
                </a:lnTo>
                <a:lnTo>
                  <a:pt x="25909" y="14674"/>
                </a:lnTo>
                <a:lnTo>
                  <a:pt x="31554" y="13337"/>
                </a:lnTo>
                <a:lnTo>
                  <a:pt x="36855" y="12885"/>
                </a:lnTo>
                <a:lnTo>
                  <a:pt x="40808" y="10907"/>
                </a:lnTo>
                <a:lnTo>
                  <a:pt x="56924" y="0"/>
                </a:lnTo>
                <a:lnTo>
                  <a:pt x="69288" y="5589"/>
                </a:lnTo>
                <a:lnTo>
                  <a:pt x="79838" y="18368"/>
                </a:lnTo>
                <a:lnTo>
                  <a:pt x="90510" y="29029"/>
                </a:lnTo>
                <a:lnTo>
                  <a:pt x="95950" y="36092"/>
                </a:lnTo>
                <a:lnTo>
                  <a:pt x="97736" y="46330"/>
                </a:lnTo>
                <a:lnTo>
                  <a:pt x="95844" y="56323"/>
                </a:lnTo>
                <a:lnTo>
                  <a:pt x="90248" y="62647"/>
                </a:lnTo>
                <a:lnTo>
                  <a:pt x="76854" y="72553"/>
                </a:lnTo>
                <a:lnTo>
                  <a:pt x="72754" y="83986"/>
                </a:lnTo>
                <a:lnTo>
                  <a:pt x="75570" y="96109"/>
                </a:lnTo>
                <a:lnTo>
                  <a:pt x="92656" y="124334"/>
                </a:lnTo>
                <a:lnTo>
                  <a:pt x="96428" y="139797"/>
                </a:lnTo>
                <a:lnTo>
                  <a:pt x="93776" y="155358"/>
                </a:lnTo>
                <a:lnTo>
                  <a:pt x="84232" y="171904"/>
                </a:lnTo>
                <a:lnTo>
                  <a:pt x="76351" y="184310"/>
                </a:lnTo>
                <a:lnTo>
                  <a:pt x="72983" y="196691"/>
                </a:lnTo>
                <a:lnTo>
                  <a:pt x="76874" y="207840"/>
                </a:lnTo>
                <a:lnTo>
                  <a:pt x="90771" y="216553"/>
                </a:lnTo>
                <a:lnTo>
                  <a:pt x="95742" y="218391"/>
                </a:lnTo>
                <a:lnTo>
                  <a:pt x="96265" y="225220"/>
                </a:lnTo>
                <a:lnTo>
                  <a:pt x="92864" y="225482"/>
                </a:lnTo>
                <a:lnTo>
                  <a:pt x="83872" y="229939"/>
                </a:lnTo>
                <a:lnTo>
                  <a:pt x="78607" y="238877"/>
                </a:lnTo>
                <a:lnTo>
                  <a:pt x="74324" y="248603"/>
                </a:lnTo>
                <a:lnTo>
                  <a:pt x="68275" y="255423"/>
                </a:lnTo>
                <a:lnTo>
                  <a:pt x="60668" y="25735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24" name="Google Shape;3924;g27b335c9411_0_228"/>
          <p:cNvPicPr preferRelativeResize="0"/>
          <p:nvPr/>
        </p:nvPicPr>
        <p:blipFill rotWithShape="1">
          <a:blip r:embed="rId10">
            <a:alphaModFix/>
          </a:blip>
          <a:srcRect b="0" l="0" r="0" t="0"/>
          <a:stretch/>
        </p:blipFill>
        <p:spPr>
          <a:xfrm>
            <a:off x="9256792" y="6731583"/>
            <a:ext cx="125642" cy="125524"/>
          </a:xfrm>
          <a:prstGeom prst="rect">
            <a:avLst/>
          </a:prstGeom>
          <a:noFill/>
          <a:ln>
            <a:noFill/>
          </a:ln>
        </p:spPr>
      </p:pic>
      <p:sp>
        <p:nvSpPr>
          <p:cNvPr id="3925" name="Google Shape;3925;g27b335c9411_0_228"/>
          <p:cNvSpPr/>
          <p:nvPr/>
        </p:nvSpPr>
        <p:spPr>
          <a:xfrm>
            <a:off x="5296594" y="6531461"/>
            <a:ext cx="48320" cy="278478"/>
          </a:xfrm>
          <a:custGeom>
            <a:rect b="b" l="l" r="r" t="t"/>
            <a:pathLst>
              <a:path extrusionOk="0" h="417195" w="72390">
                <a:moveTo>
                  <a:pt x="61203" y="416806"/>
                </a:moveTo>
                <a:lnTo>
                  <a:pt x="26502" y="386348"/>
                </a:lnTo>
                <a:lnTo>
                  <a:pt x="25889" y="369794"/>
                </a:lnTo>
                <a:lnTo>
                  <a:pt x="27062" y="354696"/>
                </a:lnTo>
                <a:lnTo>
                  <a:pt x="26661" y="324107"/>
                </a:lnTo>
                <a:lnTo>
                  <a:pt x="15719" y="199998"/>
                </a:lnTo>
                <a:lnTo>
                  <a:pt x="11612" y="145542"/>
                </a:lnTo>
                <a:lnTo>
                  <a:pt x="9932" y="91135"/>
                </a:lnTo>
                <a:lnTo>
                  <a:pt x="7177" y="68179"/>
                </a:lnTo>
                <a:lnTo>
                  <a:pt x="2215" y="45567"/>
                </a:lnTo>
                <a:lnTo>
                  <a:pt x="0" y="22956"/>
                </a:lnTo>
                <a:lnTo>
                  <a:pt x="5485" y="0"/>
                </a:lnTo>
                <a:lnTo>
                  <a:pt x="23252" y="8051"/>
                </a:lnTo>
                <a:lnTo>
                  <a:pt x="33475" y="14182"/>
                </a:lnTo>
                <a:lnTo>
                  <a:pt x="41061" y="21798"/>
                </a:lnTo>
                <a:lnTo>
                  <a:pt x="38797" y="37967"/>
                </a:lnTo>
                <a:lnTo>
                  <a:pt x="40644" y="64165"/>
                </a:lnTo>
                <a:lnTo>
                  <a:pt x="39753" y="75639"/>
                </a:lnTo>
                <a:lnTo>
                  <a:pt x="42054" y="89194"/>
                </a:lnTo>
                <a:lnTo>
                  <a:pt x="51884" y="96420"/>
                </a:lnTo>
                <a:lnTo>
                  <a:pt x="60096" y="104484"/>
                </a:lnTo>
                <a:lnTo>
                  <a:pt x="57541" y="120550"/>
                </a:lnTo>
                <a:lnTo>
                  <a:pt x="51255" y="150331"/>
                </a:lnTo>
                <a:lnTo>
                  <a:pt x="57320" y="213438"/>
                </a:lnTo>
                <a:lnTo>
                  <a:pt x="50740" y="244253"/>
                </a:lnTo>
                <a:lnTo>
                  <a:pt x="49694" y="246354"/>
                </a:lnTo>
                <a:lnTo>
                  <a:pt x="51525" y="252395"/>
                </a:lnTo>
                <a:lnTo>
                  <a:pt x="53617" y="254758"/>
                </a:lnTo>
                <a:lnTo>
                  <a:pt x="67764" y="279606"/>
                </a:lnTo>
                <a:lnTo>
                  <a:pt x="72027" y="306202"/>
                </a:lnTo>
                <a:lnTo>
                  <a:pt x="69766" y="333537"/>
                </a:lnTo>
                <a:lnTo>
                  <a:pt x="62565" y="371053"/>
                </a:lnTo>
                <a:lnTo>
                  <a:pt x="62479" y="379807"/>
                </a:lnTo>
                <a:lnTo>
                  <a:pt x="64306" y="387821"/>
                </a:lnTo>
                <a:lnTo>
                  <a:pt x="71405" y="401048"/>
                </a:lnTo>
                <a:lnTo>
                  <a:pt x="71144" y="409452"/>
                </a:lnTo>
                <a:lnTo>
                  <a:pt x="61203" y="41680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26" name="Google Shape;3926;g27b335c9411_0_228"/>
          <p:cNvPicPr preferRelativeResize="0"/>
          <p:nvPr/>
        </p:nvPicPr>
        <p:blipFill rotWithShape="1">
          <a:blip r:embed="rId11">
            <a:alphaModFix/>
          </a:blip>
          <a:srcRect b="0" l="0" r="0" t="0"/>
          <a:stretch/>
        </p:blipFill>
        <p:spPr>
          <a:xfrm>
            <a:off x="10325791" y="6678304"/>
            <a:ext cx="113394" cy="153187"/>
          </a:xfrm>
          <a:prstGeom prst="rect">
            <a:avLst/>
          </a:prstGeom>
          <a:noFill/>
          <a:ln>
            <a:noFill/>
          </a:ln>
        </p:spPr>
      </p:pic>
      <p:sp>
        <p:nvSpPr>
          <p:cNvPr id="3927" name="Google Shape;3927;g27b335c9411_0_228"/>
          <p:cNvSpPr/>
          <p:nvPr/>
        </p:nvSpPr>
        <p:spPr>
          <a:xfrm>
            <a:off x="5080364" y="6630734"/>
            <a:ext cx="113171" cy="180565"/>
          </a:xfrm>
          <a:custGeom>
            <a:rect b="b" l="l" r="r" t="t"/>
            <a:pathLst>
              <a:path extrusionOk="0" h="270509" w="169545">
                <a:moveTo>
                  <a:pt x="146044" y="270016"/>
                </a:moveTo>
                <a:lnTo>
                  <a:pt x="98149" y="235816"/>
                </a:lnTo>
                <a:lnTo>
                  <a:pt x="70923" y="191602"/>
                </a:lnTo>
                <a:lnTo>
                  <a:pt x="48087" y="144286"/>
                </a:lnTo>
                <a:lnTo>
                  <a:pt x="26674" y="95985"/>
                </a:lnTo>
                <a:lnTo>
                  <a:pt x="3715" y="48817"/>
                </a:lnTo>
                <a:lnTo>
                  <a:pt x="0" y="37791"/>
                </a:lnTo>
                <a:lnTo>
                  <a:pt x="282" y="26986"/>
                </a:lnTo>
                <a:lnTo>
                  <a:pt x="4046" y="16722"/>
                </a:lnTo>
                <a:lnTo>
                  <a:pt x="10778" y="7321"/>
                </a:lnTo>
                <a:lnTo>
                  <a:pt x="17093" y="2047"/>
                </a:lnTo>
                <a:lnTo>
                  <a:pt x="23432" y="0"/>
                </a:lnTo>
                <a:lnTo>
                  <a:pt x="29134" y="1744"/>
                </a:lnTo>
                <a:lnTo>
                  <a:pt x="33536" y="7846"/>
                </a:lnTo>
                <a:lnTo>
                  <a:pt x="46031" y="32419"/>
                </a:lnTo>
                <a:lnTo>
                  <a:pt x="59336" y="56500"/>
                </a:lnTo>
                <a:lnTo>
                  <a:pt x="70727" y="81860"/>
                </a:lnTo>
                <a:lnTo>
                  <a:pt x="77483" y="110275"/>
                </a:lnTo>
                <a:lnTo>
                  <a:pt x="78844" y="117731"/>
                </a:lnTo>
                <a:lnTo>
                  <a:pt x="81113" y="124030"/>
                </a:lnTo>
                <a:lnTo>
                  <a:pt x="84509" y="129886"/>
                </a:lnTo>
                <a:lnTo>
                  <a:pt x="111584" y="163307"/>
                </a:lnTo>
                <a:lnTo>
                  <a:pt x="132712" y="192644"/>
                </a:lnTo>
                <a:lnTo>
                  <a:pt x="152122" y="224986"/>
                </a:lnTo>
                <a:lnTo>
                  <a:pt x="169301" y="261291"/>
                </a:lnTo>
                <a:lnTo>
                  <a:pt x="146044" y="27001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28" name="Google Shape;3928;g27b335c9411_0_228"/>
          <p:cNvSpPr/>
          <p:nvPr/>
        </p:nvSpPr>
        <p:spPr>
          <a:xfrm>
            <a:off x="9373371" y="6549317"/>
            <a:ext cx="92402" cy="201335"/>
          </a:xfrm>
          <a:custGeom>
            <a:rect b="b" l="l" r="r" t="t"/>
            <a:pathLst>
              <a:path extrusionOk="0" h="301625" w="138430">
                <a:moveTo>
                  <a:pt x="57288" y="300982"/>
                </a:moveTo>
                <a:lnTo>
                  <a:pt x="48132" y="301245"/>
                </a:lnTo>
                <a:lnTo>
                  <a:pt x="38903" y="278732"/>
                </a:lnTo>
                <a:lnTo>
                  <a:pt x="30606" y="264279"/>
                </a:lnTo>
                <a:lnTo>
                  <a:pt x="19954" y="252879"/>
                </a:lnTo>
                <a:lnTo>
                  <a:pt x="6016" y="245566"/>
                </a:lnTo>
                <a:lnTo>
                  <a:pt x="1307" y="243990"/>
                </a:lnTo>
                <a:lnTo>
                  <a:pt x="0" y="240576"/>
                </a:lnTo>
                <a:lnTo>
                  <a:pt x="2615" y="234798"/>
                </a:lnTo>
                <a:lnTo>
                  <a:pt x="3400" y="231909"/>
                </a:lnTo>
                <a:lnTo>
                  <a:pt x="4708" y="231383"/>
                </a:lnTo>
                <a:lnTo>
                  <a:pt x="15609" y="220365"/>
                </a:lnTo>
                <a:lnTo>
                  <a:pt x="14027" y="205678"/>
                </a:lnTo>
                <a:lnTo>
                  <a:pt x="10336" y="190055"/>
                </a:lnTo>
                <a:lnTo>
                  <a:pt x="14910" y="176229"/>
                </a:lnTo>
                <a:lnTo>
                  <a:pt x="38192" y="144811"/>
                </a:lnTo>
                <a:lnTo>
                  <a:pt x="52841" y="105317"/>
                </a:lnTo>
                <a:lnTo>
                  <a:pt x="54410" y="98226"/>
                </a:lnTo>
                <a:lnTo>
                  <a:pt x="61996" y="93236"/>
                </a:lnTo>
                <a:lnTo>
                  <a:pt x="64874" y="96913"/>
                </a:lnTo>
                <a:lnTo>
                  <a:pt x="78223" y="106926"/>
                </a:lnTo>
                <a:lnTo>
                  <a:pt x="88090" y="103938"/>
                </a:lnTo>
                <a:lnTo>
                  <a:pt x="104636" y="82993"/>
                </a:lnTo>
                <a:lnTo>
                  <a:pt x="108694" y="80847"/>
                </a:lnTo>
                <a:lnTo>
                  <a:pt x="114739" y="80399"/>
                </a:lnTo>
                <a:lnTo>
                  <a:pt x="133672" y="80367"/>
                </a:lnTo>
                <a:lnTo>
                  <a:pt x="120450" y="71909"/>
                </a:lnTo>
                <a:lnTo>
                  <a:pt x="109704" y="68843"/>
                </a:lnTo>
                <a:lnTo>
                  <a:pt x="86005" y="68084"/>
                </a:lnTo>
                <a:lnTo>
                  <a:pt x="80046" y="66611"/>
                </a:lnTo>
                <a:lnTo>
                  <a:pt x="75460" y="62232"/>
                </a:lnTo>
                <a:lnTo>
                  <a:pt x="72983" y="53052"/>
                </a:lnTo>
                <a:lnTo>
                  <a:pt x="72906" y="44283"/>
                </a:lnTo>
                <a:lnTo>
                  <a:pt x="74128" y="36276"/>
                </a:lnTo>
                <a:lnTo>
                  <a:pt x="77066" y="29304"/>
                </a:lnTo>
                <a:lnTo>
                  <a:pt x="82139" y="23637"/>
                </a:lnTo>
                <a:lnTo>
                  <a:pt x="116146" y="0"/>
                </a:lnTo>
                <a:lnTo>
                  <a:pt x="124095" y="7423"/>
                </a:lnTo>
                <a:lnTo>
                  <a:pt x="130382" y="26111"/>
                </a:lnTo>
                <a:lnTo>
                  <a:pt x="137596" y="30728"/>
                </a:lnTo>
                <a:lnTo>
                  <a:pt x="132679" y="37503"/>
                </a:lnTo>
                <a:lnTo>
                  <a:pt x="127492" y="40413"/>
                </a:lnTo>
                <a:lnTo>
                  <a:pt x="110129" y="41496"/>
                </a:lnTo>
                <a:lnTo>
                  <a:pt x="102543" y="39133"/>
                </a:lnTo>
                <a:lnTo>
                  <a:pt x="97311" y="47274"/>
                </a:lnTo>
                <a:lnTo>
                  <a:pt x="99927" y="51739"/>
                </a:lnTo>
                <a:lnTo>
                  <a:pt x="110158" y="55305"/>
                </a:lnTo>
                <a:lnTo>
                  <a:pt x="122326" y="53479"/>
                </a:lnTo>
                <a:lnTo>
                  <a:pt x="132777" y="55839"/>
                </a:lnTo>
                <a:lnTo>
                  <a:pt x="137858" y="71962"/>
                </a:lnTo>
                <a:lnTo>
                  <a:pt x="135687" y="91246"/>
                </a:lnTo>
                <a:lnTo>
                  <a:pt x="128146" y="105875"/>
                </a:lnTo>
                <a:lnTo>
                  <a:pt x="116632" y="116024"/>
                </a:lnTo>
                <a:lnTo>
                  <a:pt x="102543" y="121863"/>
                </a:lnTo>
                <a:lnTo>
                  <a:pt x="93506" y="124428"/>
                </a:lnTo>
                <a:lnTo>
                  <a:pt x="88907" y="127806"/>
                </a:lnTo>
                <a:lnTo>
                  <a:pt x="88969" y="133793"/>
                </a:lnTo>
                <a:lnTo>
                  <a:pt x="93910" y="144188"/>
                </a:lnTo>
                <a:lnTo>
                  <a:pt x="95439" y="151993"/>
                </a:lnTo>
                <a:lnTo>
                  <a:pt x="92602" y="159158"/>
                </a:lnTo>
                <a:lnTo>
                  <a:pt x="88392" y="166126"/>
                </a:lnTo>
                <a:lnTo>
                  <a:pt x="85801" y="173340"/>
                </a:lnTo>
                <a:lnTo>
                  <a:pt x="83708" y="182767"/>
                </a:lnTo>
                <a:lnTo>
                  <a:pt x="80438" y="185323"/>
                </a:lnTo>
                <a:lnTo>
                  <a:pt x="75795" y="183793"/>
                </a:lnTo>
                <a:lnTo>
                  <a:pt x="69582" y="180957"/>
                </a:lnTo>
                <a:lnTo>
                  <a:pt x="56278" y="178577"/>
                </a:lnTo>
                <a:lnTo>
                  <a:pt x="46922" y="182008"/>
                </a:lnTo>
                <a:lnTo>
                  <a:pt x="40264" y="191151"/>
                </a:lnTo>
                <a:lnTo>
                  <a:pt x="35053" y="205908"/>
                </a:lnTo>
                <a:lnTo>
                  <a:pt x="32175" y="216676"/>
                </a:lnTo>
                <a:lnTo>
                  <a:pt x="40808" y="218252"/>
                </a:lnTo>
                <a:lnTo>
                  <a:pt x="54410" y="219269"/>
                </a:lnTo>
                <a:lnTo>
                  <a:pt x="59863" y="222277"/>
                </a:lnTo>
                <a:lnTo>
                  <a:pt x="62520" y="230333"/>
                </a:lnTo>
                <a:lnTo>
                  <a:pt x="65201" y="263524"/>
                </a:lnTo>
                <a:lnTo>
                  <a:pt x="64285" y="279935"/>
                </a:lnTo>
                <a:lnTo>
                  <a:pt x="59642" y="295730"/>
                </a:lnTo>
                <a:lnTo>
                  <a:pt x="57288" y="30098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29" name="Google Shape;3929;g27b335c9411_0_228"/>
          <p:cNvSpPr/>
          <p:nvPr/>
        </p:nvSpPr>
        <p:spPr>
          <a:xfrm>
            <a:off x="9118648" y="6751698"/>
            <a:ext cx="93250" cy="105966"/>
          </a:xfrm>
          <a:custGeom>
            <a:rect b="b" l="l" r="r" t="t"/>
            <a:pathLst>
              <a:path extrusionOk="0" h="158750" w="139700">
                <a:moveTo>
                  <a:pt x="127399" y="158152"/>
                </a:moveTo>
                <a:lnTo>
                  <a:pt x="47121" y="158152"/>
                </a:lnTo>
                <a:lnTo>
                  <a:pt x="45949" y="156679"/>
                </a:lnTo>
                <a:lnTo>
                  <a:pt x="35576" y="144143"/>
                </a:lnTo>
                <a:lnTo>
                  <a:pt x="29469" y="137277"/>
                </a:lnTo>
                <a:lnTo>
                  <a:pt x="23608" y="130190"/>
                </a:lnTo>
                <a:lnTo>
                  <a:pt x="17845" y="123054"/>
                </a:lnTo>
                <a:lnTo>
                  <a:pt x="12033" y="116040"/>
                </a:lnTo>
                <a:lnTo>
                  <a:pt x="3932" y="105157"/>
                </a:lnTo>
                <a:lnTo>
                  <a:pt x="0" y="95161"/>
                </a:lnTo>
                <a:lnTo>
                  <a:pt x="3130" y="86346"/>
                </a:lnTo>
                <a:lnTo>
                  <a:pt x="16218" y="79008"/>
                </a:lnTo>
                <a:lnTo>
                  <a:pt x="18834" y="77958"/>
                </a:lnTo>
                <a:lnTo>
                  <a:pt x="21711" y="67190"/>
                </a:lnTo>
                <a:lnTo>
                  <a:pt x="20665" y="61674"/>
                </a:lnTo>
                <a:lnTo>
                  <a:pt x="18090" y="44554"/>
                </a:lnTo>
                <a:lnTo>
                  <a:pt x="18115" y="34820"/>
                </a:lnTo>
                <a:lnTo>
                  <a:pt x="21769" y="28730"/>
                </a:lnTo>
                <a:lnTo>
                  <a:pt x="30082" y="22541"/>
                </a:lnTo>
                <a:lnTo>
                  <a:pt x="50683" y="8248"/>
                </a:lnTo>
                <a:lnTo>
                  <a:pt x="57549" y="3369"/>
                </a:lnTo>
                <a:lnTo>
                  <a:pt x="66415" y="0"/>
                </a:lnTo>
                <a:lnTo>
                  <a:pt x="73343" y="2811"/>
                </a:lnTo>
                <a:lnTo>
                  <a:pt x="78849" y="9315"/>
                </a:lnTo>
                <a:lnTo>
                  <a:pt x="83447" y="17026"/>
                </a:lnTo>
                <a:lnTo>
                  <a:pt x="86292" y="24671"/>
                </a:lnTo>
                <a:lnTo>
                  <a:pt x="85016" y="30519"/>
                </a:lnTo>
                <a:lnTo>
                  <a:pt x="80798" y="35529"/>
                </a:lnTo>
                <a:lnTo>
                  <a:pt x="74814" y="40663"/>
                </a:lnTo>
                <a:lnTo>
                  <a:pt x="60709" y="57033"/>
                </a:lnTo>
                <a:lnTo>
                  <a:pt x="54966" y="73920"/>
                </a:lnTo>
                <a:lnTo>
                  <a:pt x="57120" y="92038"/>
                </a:lnTo>
                <a:lnTo>
                  <a:pt x="66705" y="112101"/>
                </a:lnTo>
                <a:lnTo>
                  <a:pt x="70837" y="117448"/>
                </a:lnTo>
                <a:lnTo>
                  <a:pt x="75436" y="120407"/>
                </a:lnTo>
                <a:lnTo>
                  <a:pt x="81751" y="121445"/>
                </a:lnTo>
                <a:lnTo>
                  <a:pt x="94611" y="121445"/>
                </a:lnTo>
                <a:lnTo>
                  <a:pt x="97834" y="121818"/>
                </a:lnTo>
                <a:lnTo>
                  <a:pt x="131214" y="121818"/>
                </a:lnTo>
                <a:lnTo>
                  <a:pt x="135503" y="131273"/>
                </a:lnTo>
                <a:lnTo>
                  <a:pt x="139488" y="140720"/>
                </a:lnTo>
                <a:lnTo>
                  <a:pt x="138348" y="147754"/>
                </a:lnTo>
                <a:lnTo>
                  <a:pt x="134216" y="152916"/>
                </a:lnTo>
                <a:lnTo>
                  <a:pt x="127399" y="158152"/>
                </a:lnTo>
                <a:close/>
              </a:path>
              <a:path extrusionOk="0" h="158750" w="139700">
                <a:moveTo>
                  <a:pt x="131214" y="121818"/>
                </a:moveTo>
                <a:lnTo>
                  <a:pt x="97834" y="121818"/>
                </a:lnTo>
                <a:lnTo>
                  <a:pt x="104112" y="119717"/>
                </a:lnTo>
                <a:lnTo>
                  <a:pt x="110391" y="113939"/>
                </a:lnTo>
                <a:lnTo>
                  <a:pt x="121046" y="107968"/>
                </a:lnTo>
                <a:lnTo>
                  <a:pt x="127165" y="112265"/>
                </a:lnTo>
                <a:lnTo>
                  <a:pt x="131214" y="121818"/>
                </a:lnTo>
                <a:close/>
              </a:path>
              <a:path extrusionOk="0" h="158750" w="139700">
                <a:moveTo>
                  <a:pt x="94611" y="121445"/>
                </a:moveTo>
                <a:lnTo>
                  <a:pt x="81751" y="121445"/>
                </a:lnTo>
                <a:lnTo>
                  <a:pt x="91033" y="121030"/>
                </a:lnTo>
                <a:lnTo>
                  <a:pt x="94611" y="12144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30" name="Google Shape;3930;g27b335c9411_0_228"/>
          <p:cNvPicPr preferRelativeResize="0"/>
          <p:nvPr/>
        </p:nvPicPr>
        <p:blipFill rotWithShape="1">
          <a:blip r:embed="rId12">
            <a:alphaModFix/>
          </a:blip>
          <a:srcRect b="0" l="0" r="0" t="0"/>
          <a:stretch/>
        </p:blipFill>
        <p:spPr>
          <a:xfrm>
            <a:off x="5003161" y="6719460"/>
            <a:ext cx="97155" cy="100345"/>
          </a:xfrm>
          <a:prstGeom prst="rect">
            <a:avLst/>
          </a:prstGeom>
          <a:noFill/>
          <a:ln>
            <a:noFill/>
          </a:ln>
        </p:spPr>
      </p:pic>
      <p:pic>
        <p:nvPicPr>
          <p:cNvPr id="3931" name="Google Shape;3931;g27b335c9411_0_228"/>
          <p:cNvPicPr preferRelativeResize="0"/>
          <p:nvPr/>
        </p:nvPicPr>
        <p:blipFill rotWithShape="1">
          <a:blip r:embed="rId13">
            <a:alphaModFix/>
          </a:blip>
          <a:srcRect b="0" l="0" r="0" t="0"/>
          <a:stretch/>
        </p:blipFill>
        <p:spPr>
          <a:xfrm>
            <a:off x="10214540" y="6690230"/>
            <a:ext cx="109722" cy="116564"/>
          </a:xfrm>
          <a:prstGeom prst="rect">
            <a:avLst/>
          </a:prstGeom>
          <a:noFill/>
          <a:ln>
            <a:noFill/>
          </a:ln>
        </p:spPr>
      </p:pic>
      <p:pic>
        <p:nvPicPr>
          <p:cNvPr id="3932" name="Google Shape;3932;g27b335c9411_0_228"/>
          <p:cNvPicPr preferRelativeResize="0"/>
          <p:nvPr/>
        </p:nvPicPr>
        <p:blipFill rotWithShape="1">
          <a:blip r:embed="rId14">
            <a:alphaModFix/>
          </a:blip>
          <a:srcRect b="0" l="0" r="0" t="0"/>
          <a:stretch/>
        </p:blipFill>
        <p:spPr>
          <a:xfrm>
            <a:off x="12116409" y="6737441"/>
            <a:ext cx="73208" cy="71820"/>
          </a:xfrm>
          <a:prstGeom prst="rect">
            <a:avLst/>
          </a:prstGeom>
          <a:noFill/>
          <a:ln>
            <a:noFill/>
          </a:ln>
        </p:spPr>
      </p:pic>
      <p:sp>
        <p:nvSpPr>
          <p:cNvPr id="3933" name="Google Shape;3933;g27b335c9411_0_228"/>
          <p:cNvSpPr/>
          <p:nvPr/>
        </p:nvSpPr>
        <p:spPr>
          <a:xfrm>
            <a:off x="9626697" y="6583099"/>
            <a:ext cx="62307" cy="147080"/>
          </a:xfrm>
          <a:custGeom>
            <a:rect b="b" l="l" r="r" t="t"/>
            <a:pathLst>
              <a:path extrusionOk="0" h="220345" w="93344">
                <a:moveTo>
                  <a:pt x="81782" y="37060"/>
                </a:moveTo>
                <a:lnTo>
                  <a:pt x="55207" y="37060"/>
                </a:lnTo>
                <a:lnTo>
                  <a:pt x="59642" y="36769"/>
                </a:lnTo>
                <a:lnTo>
                  <a:pt x="62556" y="30535"/>
                </a:lnTo>
                <a:lnTo>
                  <a:pt x="64122" y="22750"/>
                </a:lnTo>
                <a:lnTo>
                  <a:pt x="65344" y="14424"/>
                </a:lnTo>
                <a:lnTo>
                  <a:pt x="67228" y="6565"/>
                </a:lnTo>
                <a:lnTo>
                  <a:pt x="69844" y="0"/>
                </a:lnTo>
                <a:lnTo>
                  <a:pt x="76645" y="787"/>
                </a:lnTo>
                <a:lnTo>
                  <a:pt x="81092" y="4727"/>
                </a:lnTo>
                <a:lnTo>
                  <a:pt x="86586" y="9454"/>
                </a:lnTo>
                <a:lnTo>
                  <a:pt x="92864" y="13919"/>
                </a:lnTo>
                <a:lnTo>
                  <a:pt x="93126" y="23899"/>
                </a:lnTo>
                <a:lnTo>
                  <a:pt x="81759" y="32283"/>
                </a:lnTo>
                <a:lnTo>
                  <a:pt x="81782" y="37060"/>
                </a:lnTo>
                <a:close/>
              </a:path>
              <a:path extrusionOk="0" h="220345" w="93344">
                <a:moveTo>
                  <a:pt x="48296" y="219729"/>
                </a:moveTo>
                <a:lnTo>
                  <a:pt x="40150" y="218822"/>
                </a:lnTo>
                <a:lnTo>
                  <a:pt x="32687" y="218780"/>
                </a:lnTo>
                <a:lnTo>
                  <a:pt x="32510" y="206987"/>
                </a:lnTo>
                <a:lnTo>
                  <a:pt x="4937" y="175868"/>
                </a:lnTo>
                <a:lnTo>
                  <a:pt x="911" y="172565"/>
                </a:lnTo>
                <a:lnTo>
                  <a:pt x="784" y="166775"/>
                </a:lnTo>
                <a:lnTo>
                  <a:pt x="3862" y="154402"/>
                </a:lnTo>
                <a:lnTo>
                  <a:pt x="4414" y="142645"/>
                </a:lnTo>
                <a:lnTo>
                  <a:pt x="2955" y="131134"/>
                </a:lnTo>
                <a:lnTo>
                  <a:pt x="0" y="119500"/>
                </a:lnTo>
                <a:lnTo>
                  <a:pt x="12208" y="110886"/>
                </a:lnTo>
                <a:lnTo>
                  <a:pt x="18017" y="95895"/>
                </a:lnTo>
                <a:lnTo>
                  <a:pt x="22991" y="80166"/>
                </a:lnTo>
                <a:lnTo>
                  <a:pt x="32698" y="69336"/>
                </a:lnTo>
                <a:lnTo>
                  <a:pt x="41592" y="65396"/>
                </a:lnTo>
                <a:lnTo>
                  <a:pt x="42377" y="57780"/>
                </a:lnTo>
                <a:lnTo>
                  <a:pt x="41854" y="48325"/>
                </a:lnTo>
                <a:lnTo>
                  <a:pt x="43493" y="36658"/>
                </a:lnTo>
                <a:lnTo>
                  <a:pt x="48884" y="34963"/>
                </a:lnTo>
                <a:lnTo>
                  <a:pt x="55207" y="37060"/>
                </a:lnTo>
                <a:lnTo>
                  <a:pt x="81782" y="37060"/>
                </a:lnTo>
                <a:lnTo>
                  <a:pt x="81845" y="49999"/>
                </a:lnTo>
                <a:lnTo>
                  <a:pt x="81097" y="67075"/>
                </a:lnTo>
                <a:lnTo>
                  <a:pt x="67228" y="73538"/>
                </a:lnTo>
                <a:lnTo>
                  <a:pt x="62834" y="85874"/>
                </a:lnTo>
                <a:lnTo>
                  <a:pt x="58171" y="98160"/>
                </a:lnTo>
                <a:lnTo>
                  <a:pt x="58363" y="110545"/>
                </a:lnTo>
                <a:lnTo>
                  <a:pt x="68536" y="123177"/>
                </a:lnTo>
                <a:lnTo>
                  <a:pt x="73633" y="129086"/>
                </a:lnTo>
                <a:lnTo>
                  <a:pt x="75566" y="136374"/>
                </a:lnTo>
                <a:lnTo>
                  <a:pt x="73723" y="143564"/>
                </a:lnTo>
                <a:lnTo>
                  <a:pt x="67490" y="149178"/>
                </a:lnTo>
                <a:lnTo>
                  <a:pt x="54259" y="156938"/>
                </a:lnTo>
                <a:lnTo>
                  <a:pt x="47184" y="165166"/>
                </a:lnTo>
                <a:lnTo>
                  <a:pt x="49281" y="174920"/>
                </a:lnTo>
                <a:lnTo>
                  <a:pt x="63566" y="187260"/>
                </a:lnTo>
                <a:lnTo>
                  <a:pt x="64943" y="190937"/>
                </a:lnTo>
                <a:lnTo>
                  <a:pt x="65168" y="197963"/>
                </a:lnTo>
                <a:lnTo>
                  <a:pt x="64265" y="205875"/>
                </a:lnTo>
                <a:lnTo>
                  <a:pt x="62258" y="212211"/>
                </a:lnTo>
                <a:lnTo>
                  <a:pt x="55902" y="218518"/>
                </a:lnTo>
                <a:lnTo>
                  <a:pt x="48296" y="219729"/>
                </a:lnTo>
                <a:close/>
              </a:path>
              <a:path extrusionOk="0" h="220345" w="93344">
                <a:moveTo>
                  <a:pt x="32698" y="219565"/>
                </a:moveTo>
                <a:lnTo>
                  <a:pt x="32175" y="218777"/>
                </a:lnTo>
                <a:lnTo>
                  <a:pt x="32687" y="218780"/>
                </a:lnTo>
                <a:lnTo>
                  <a:pt x="32698" y="21956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34" name="Google Shape;3934;g27b335c9411_0_228"/>
          <p:cNvPicPr preferRelativeResize="0"/>
          <p:nvPr/>
        </p:nvPicPr>
        <p:blipFill rotWithShape="1">
          <a:blip r:embed="rId15">
            <a:alphaModFix/>
          </a:blip>
          <a:srcRect b="0" l="0" r="0" t="0"/>
          <a:stretch/>
        </p:blipFill>
        <p:spPr>
          <a:xfrm>
            <a:off x="4870566" y="6747119"/>
            <a:ext cx="86433" cy="91333"/>
          </a:xfrm>
          <a:prstGeom prst="rect">
            <a:avLst/>
          </a:prstGeom>
          <a:noFill/>
          <a:ln>
            <a:noFill/>
          </a:ln>
        </p:spPr>
      </p:pic>
      <p:sp>
        <p:nvSpPr>
          <p:cNvPr id="3935" name="Google Shape;3935;g27b335c9411_0_228"/>
          <p:cNvSpPr/>
          <p:nvPr/>
        </p:nvSpPr>
        <p:spPr>
          <a:xfrm>
            <a:off x="9098945" y="6661170"/>
            <a:ext cx="70361" cy="89434"/>
          </a:xfrm>
          <a:custGeom>
            <a:rect b="b" l="l" r="r" t="t"/>
            <a:pathLst>
              <a:path extrusionOk="0" h="133984" w="105409">
                <a:moveTo>
                  <a:pt x="46599" y="133937"/>
                </a:moveTo>
                <a:lnTo>
                  <a:pt x="10300" y="100262"/>
                </a:lnTo>
                <a:lnTo>
                  <a:pt x="0" y="74851"/>
                </a:lnTo>
                <a:lnTo>
                  <a:pt x="1475" y="68815"/>
                </a:lnTo>
                <a:lnTo>
                  <a:pt x="7291" y="60439"/>
                </a:lnTo>
                <a:lnTo>
                  <a:pt x="21450" y="43072"/>
                </a:lnTo>
                <a:lnTo>
                  <a:pt x="26853" y="47385"/>
                </a:lnTo>
                <a:lnTo>
                  <a:pt x="28382" y="55515"/>
                </a:lnTo>
                <a:lnTo>
                  <a:pt x="30499" y="62019"/>
                </a:lnTo>
                <a:lnTo>
                  <a:pt x="37668" y="61457"/>
                </a:lnTo>
                <a:lnTo>
                  <a:pt x="43117" y="57665"/>
                </a:lnTo>
                <a:lnTo>
                  <a:pt x="46922" y="52199"/>
                </a:lnTo>
                <a:lnTo>
                  <a:pt x="47343" y="45058"/>
                </a:lnTo>
                <a:lnTo>
                  <a:pt x="42639" y="36244"/>
                </a:lnTo>
                <a:lnTo>
                  <a:pt x="39500" y="32304"/>
                </a:lnTo>
                <a:lnTo>
                  <a:pt x="38976" y="23637"/>
                </a:lnTo>
                <a:lnTo>
                  <a:pt x="39500" y="17596"/>
                </a:lnTo>
                <a:lnTo>
                  <a:pt x="40284" y="11818"/>
                </a:lnTo>
                <a:lnTo>
                  <a:pt x="42900" y="3414"/>
                </a:lnTo>
                <a:lnTo>
                  <a:pt x="50225" y="0"/>
                </a:lnTo>
                <a:lnTo>
                  <a:pt x="59380" y="2626"/>
                </a:lnTo>
                <a:lnTo>
                  <a:pt x="60427" y="6303"/>
                </a:lnTo>
                <a:lnTo>
                  <a:pt x="68835" y="23095"/>
                </a:lnTo>
                <a:lnTo>
                  <a:pt x="80210" y="36047"/>
                </a:lnTo>
                <a:lnTo>
                  <a:pt x="92615" y="47521"/>
                </a:lnTo>
                <a:lnTo>
                  <a:pt x="104112" y="59881"/>
                </a:lnTo>
                <a:lnTo>
                  <a:pt x="98836" y="65224"/>
                </a:lnTo>
                <a:lnTo>
                  <a:pt x="92308" y="67760"/>
                </a:lnTo>
                <a:lnTo>
                  <a:pt x="86713" y="71478"/>
                </a:lnTo>
                <a:lnTo>
                  <a:pt x="84232" y="80367"/>
                </a:lnTo>
                <a:lnTo>
                  <a:pt x="83970" y="93761"/>
                </a:lnTo>
                <a:lnTo>
                  <a:pt x="92864" y="91660"/>
                </a:lnTo>
                <a:lnTo>
                  <a:pt x="98619" y="95862"/>
                </a:lnTo>
                <a:lnTo>
                  <a:pt x="102845" y="101029"/>
                </a:lnTo>
                <a:lnTo>
                  <a:pt x="104963" y="107451"/>
                </a:lnTo>
                <a:lnTo>
                  <a:pt x="104431" y="113332"/>
                </a:lnTo>
                <a:lnTo>
                  <a:pt x="100712" y="116873"/>
                </a:lnTo>
                <a:lnTo>
                  <a:pt x="65168" y="132303"/>
                </a:lnTo>
                <a:lnTo>
                  <a:pt x="46599" y="133937"/>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36" name="Google Shape;3936;g27b335c9411_0_228"/>
          <p:cNvSpPr/>
          <p:nvPr/>
        </p:nvSpPr>
        <p:spPr>
          <a:xfrm>
            <a:off x="9612301" y="6713607"/>
            <a:ext cx="51287" cy="114019"/>
          </a:xfrm>
          <a:custGeom>
            <a:rect b="b" l="l" r="r" t="t"/>
            <a:pathLst>
              <a:path extrusionOk="0" h="170815" w="76834">
                <a:moveTo>
                  <a:pt x="32326" y="92038"/>
                </a:moveTo>
                <a:lnTo>
                  <a:pt x="21691" y="91201"/>
                </a:lnTo>
                <a:lnTo>
                  <a:pt x="14538" y="86325"/>
                </a:lnTo>
                <a:lnTo>
                  <a:pt x="10917" y="77412"/>
                </a:lnTo>
                <a:lnTo>
                  <a:pt x="10847" y="63147"/>
                </a:lnTo>
                <a:lnTo>
                  <a:pt x="10643" y="54058"/>
                </a:lnTo>
                <a:lnTo>
                  <a:pt x="8031" y="44861"/>
                </a:lnTo>
                <a:lnTo>
                  <a:pt x="4291" y="36207"/>
                </a:lnTo>
                <a:lnTo>
                  <a:pt x="674" y="27429"/>
                </a:lnTo>
                <a:lnTo>
                  <a:pt x="14493" y="0"/>
                </a:lnTo>
                <a:lnTo>
                  <a:pt x="18822" y="640"/>
                </a:lnTo>
                <a:lnTo>
                  <a:pt x="22513" y="4432"/>
                </a:lnTo>
                <a:lnTo>
                  <a:pt x="25787" y="9307"/>
                </a:lnTo>
                <a:lnTo>
                  <a:pt x="31713" y="16734"/>
                </a:lnTo>
                <a:lnTo>
                  <a:pt x="38474" y="21454"/>
                </a:lnTo>
                <a:lnTo>
                  <a:pt x="46019" y="23711"/>
                </a:lnTo>
                <a:lnTo>
                  <a:pt x="53455" y="23748"/>
                </a:lnTo>
                <a:lnTo>
                  <a:pt x="48606" y="35558"/>
                </a:lnTo>
                <a:lnTo>
                  <a:pt x="47924" y="46897"/>
                </a:lnTo>
                <a:lnTo>
                  <a:pt x="52195" y="56315"/>
                </a:lnTo>
                <a:lnTo>
                  <a:pt x="61886" y="63147"/>
                </a:lnTo>
                <a:lnTo>
                  <a:pt x="72811" y="69570"/>
                </a:lnTo>
                <a:lnTo>
                  <a:pt x="76502" y="76115"/>
                </a:lnTo>
                <a:lnTo>
                  <a:pt x="73474" y="83202"/>
                </a:lnTo>
                <a:lnTo>
                  <a:pt x="64240" y="91250"/>
                </a:lnTo>
                <a:lnTo>
                  <a:pt x="63867" y="91512"/>
                </a:lnTo>
                <a:lnTo>
                  <a:pt x="38343" y="91512"/>
                </a:lnTo>
                <a:lnTo>
                  <a:pt x="32326" y="92038"/>
                </a:lnTo>
                <a:close/>
              </a:path>
              <a:path extrusionOk="0" h="170815" w="76834">
                <a:moveTo>
                  <a:pt x="54300" y="23752"/>
                </a:moveTo>
                <a:lnTo>
                  <a:pt x="53455" y="23748"/>
                </a:lnTo>
                <a:lnTo>
                  <a:pt x="53777" y="22964"/>
                </a:lnTo>
                <a:lnTo>
                  <a:pt x="54300" y="23752"/>
                </a:lnTo>
                <a:close/>
              </a:path>
              <a:path extrusionOk="0" h="170815" w="76834">
                <a:moveTo>
                  <a:pt x="50114" y="170304"/>
                </a:moveTo>
                <a:lnTo>
                  <a:pt x="45909" y="164792"/>
                </a:lnTo>
                <a:lnTo>
                  <a:pt x="43738" y="157336"/>
                </a:lnTo>
                <a:lnTo>
                  <a:pt x="41028" y="150323"/>
                </a:lnTo>
                <a:lnTo>
                  <a:pt x="35204" y="146141"/>
                </a:lnTo>
                <a:lnTo>
                  <a:pt x="28525" y="145973"/>
                </a:lnTo>
                <a:lnTo>
                  <a:pt x="21592" y="145973"/>
                </a:lnTo>
                <a:lnTo>
                  <a:pt x="15854" y="143371"/>
                </a:lnTo>
                <a:lnTo>
                  <a:pt x="12707" y="135373"/>
                </a:lnTo>
                <a:lnTo>
                  <a:pt x="13941" y="123800"/>
                </a:lnTo>
                <a:lnTo>
                  <a:pt x="19639" y="119615"/>
                </a:lnTo>
                <a:lnTo>
                  <a:pt x="27495" y="118974"/>
                </a:lnTo>
                <a:lnTo>
                  <a:pt x="35204" y="118039"/>
                </a:lnTo>
                <a:lnTo>
                  <a:pt x="40436" y="116200"/>
                </a:lnTo>
                <a:lnTo>
                  <a:pt x="44098" y="111735"/>
                </a:lnTo>
                <a:lnTo>
                  <a:pt x="43052" y="103331"/>
                </a:lnTo>
                <a:lnTo>
                  <a:pt x="41744" y="95715"/>
                </a:lnTo>
                <a:lnTo>
                  <a:pt x="38343" y="91512"/>
                </a:lnTo>
                <a:lnTo>
                  <a:pt x="63867" y="91512"/>
                </a:lnTo>
                <a:lnTo>
                  <a:pt x="61624" y="93088"/>
                </a:lnTo>
                <a:lnTo>
                  <a:pt x="57177" y="97816"/>
                </a:lnTo>
                <a:lnTo>
                  <a:pt x="57177" y="98078"/>
                </a:lnTo>
                <a:lnTo>
                  <a:pt x="61776" y="106573"/>
                </a:lnTo>
                <a:lnTo>
                  <a:pt x="64927" y="115215"/>
                </a:lnTo>
                <a:lnTo>
                  <a:pt x="64792" y="124153"/>
                </a:lnTo>
                <a:lnTo>
                  <a:pt x="59532" y="133534"/>
                </a:lnTo>
                <a:lnTo>
                  <a:pt x="55632" y="142160"/>
                </a:lnTo>
                <a:lnTo>
                  <a:pt x="55473" y="145973"/>
                </a:lnTo>
                <a:lnTo>
                  <a:pt x="28525" y="145973"/>
                </a:lnTo>
                <a:lnTo>
                  <a:pt x="55473" y="145977"/>
                </a:lnTo>
                <a:lnTo>
                  <a:pt x="55215" y="152116"/>
                </a:lnTo>
                <a:lnTo>
                  <a:pt x="54602" y="161973"/>
                </a:lnTo>
                <a:lnTo>
                  <a:pt x="50114" y="17030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37" name="Google Shape;3937;g27b335c9411_0_228"/>
          <p:cNvPicPr preferRelativeResize="0"/>
          <p:nvPr/>
        </p:nvPicPr>
        <p:blipFill rotWithShape="1">
          <a:blip r:embed="rId16">
            <a:alphaModFix/>
          </a:blip>
          <a:srcRect b="0" l="0" r="0" t="0"/>
          <a:stretch/>
        </p:blipFill>
        <p:spPr>
          <a:xfrm>
            <a:off x="9974457" y="6688389"/>
            <a:ext cx="71548" cy="64568"/>
          </a:xfrm>
          <a:prstGeom prst="rect">
            <a:avLst/>
          </a:prstGeom>
          <a:noFill/>
          <a:ln>
            <a:noFill/>
          </a:ln>
        </p:spPr>
      </p:pic>
      <p:pic>
        <p:nvPicPr>
          <p:cNvPr id="3938" name="Google Shape;3938;g27b335c9411_0_228"/>
          <p:cNvPicPr preferRelativeResize="0"/>
          <p:nvPr/>
        </p:nvPicPr>
        <p:blipFill rotWithShape="1">
          <a:blip r:embed="rId17">
            <a:alphaModFix/>
          </a:blip>
          <a:srcRect b="0" l="0" r="0" t="0"/>
          <a:stretch/>
        </p:blipFill>
        <p:spPr>
          <a:xfrm>
            <a:off x="9344602" y="6732941"/>
            <a:ext cx="62403" cy="59294"/>
          </a:xfrm>
          <a:prstGeom prst="rect">
            <a:avLst/>
          </a:prstGeom>
          <a:noFill/>
          <a:ln>
            <a:noFill/>
          </a:ln>
        </p:spPr>
      </p:pic>
      <p:sp>
        <p:nvSpPr>
          <p:cNvPr id="3939" name="Google Shape;3939;g27b335c9411_0_228"/>
          <p:cNvSpPr/>
          <p:nvPr/>
        </p:nvSpPr>
        <p:spPr>
          <a:xfrm>
            <a:off x="4784813" y="6826633"/>
            <a:ext cx="38148" cy="30518"/>
          </a:xfrm>
          <a:custGeom>
            <a:rect b="b" l="l" r="r" t="t"/>
            <a:pathLst>
              <a:path extrusionOk="0" h="45720" w="57150">
                <a:moveTo>
                  <a:pt x="57103" y="45723"/>
                </a:moveTo>
                <a:lnTo>
                  <a:pt x="7734" y="45723"/>
                </a:lnTo>
                <a:lnTo>
                  <a:pt x="3568" y="42017"/>
                </a:lnTo>
                <a:lnTo>
                  <a:pt x="0" y="33125"/>
                </a:lnTo>
                <a:lnTo>
                  <a:pt x="404" y="23395"/>
                </a:lnTo>
                <a:lnTo>
                  <a:pt x="3237" y="12803"/>
                </a:lnTo>
                <a:lnTo>
                  <a:pt x="9241" y="2314"/>
                </a:lnTo>
                <a:lnTo>
                  <a:pt x="16349" y="0"/>
                </a:lnTo>
                <a:lnTo>
                  <a:pt x="24094" y="2905"/>
                </a:lnTo>
                <a:lnTo>
                  <a:pt x="55518" y="40762"/>
                </a:lnTo>
                <a:lnTo>
                  <a:pt x="57103" y="45723"/>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40" name="Google Shape;3940;g27b335c9411_0_228"/>
          <p:cNvPicPr preferRelativeResize="0"/>
          <p:nvPr/>
        </p:nvPicPr>
        <p:blipFill rotWithShape="1">
          <a:blip r:embed="rId18">
            <a:alphaModFix/>
          </a:blip>
          <a:srcRect b="0" l="0" r="0" t="0"/>
          <a:stretch/>
        </p:blipFill>
        <p:spPr>
          <a:xfrm>
            <a:off x="2846576" y="6458424"/>
            <a:ext cx="1329467" cy="398683"/>
          </a:xfrm>
          <a:prstGeom prst="rect">
            <a:avLst/>
          </a:prstGeom>
          <a:noFill/>
          <a:ln>
            <a:noFill/>
          </a:ln>
        </p:spPr>
      </p:pic>
      <p:sp>
        <p:nvSpPr>
          <p:cNvPr id="3941" name="Google Shape;3941;g27b335c9411_0_228"/>
          <p:cNvSpPr/>
          <p:nvPr/>
        </p:nvSpPr>
        <p:spPr>
          <a:xfrm>
            <a:off x="1465" y="6576523"/>
            <a:ext cx="135212" cy="281020"/>
          </a:xfrm>
          <a:custGeom>
            <a:rect b="b" l="l" r="r" t="t"/>
            <a:pathLst>
              <a:path extrusionOk="0" h="421004" w="202565">
                <a:moveTo>
                  <a:pt x="20032" y="37380"/>
                </a:moveTo>
                <a:lnTo>
                  <a:pt x="72117" y="37380"/>
                </a:lnTo>
                <a:lnTo>
                  <a:pt x="65630" y="37339"/>
                </a:lnTo>
                <a:lnTo>
                  <a:pt x="60443" y="32718"/>
                </a:lnTo>
                <a:lnTo>
                  <a:pt x="56777" y="25635"/>
                </a:lnTo>
                <a:lnTo>
                  <a:pt x="54852" y="18208"/>
                </a:lnTo>
                <a:lnTo>
                  <a:pt x="51279" y="6689"/>
                </a:lnTo>
                <a:lnTo>
                  <a:pt x="45500" y="1103"/>
                </a:lnTo>
                <a:lnTo>
                  <a:pt x="38445" y="0"/>
                </a:lnTo>
                <a:lnTo>
                  <a:pt x="31047" y="1924"/>
                </a:lnTo>
                <a:lnTo>
                  <a:pt x="22909" y="5749"/>
                </a:lnTo>
                <a:lnTo>
                  <a:pt x="15973" y="11445"/>
                </a:lnTo>
                <a:lnTo>
                  <a:pt x="13500" y="20391"/>
                </a:lnTo>
                <a:lnTo>
                  <a:pt x="18851" y="34229"/>
                </a:lnTo>
                <a:lnTo>
                  <a:pt x="20032" y="37380"/>
                </a:lnTo>
                <a:close/>
              </a:path>
              <a:path extrusionOk="0" h="421004" w="202565">
                <a:moveTo>
                  <a:pt x="102895" y="420987"/>
                </a:moveTo>
                <a:lnTo>
                  <a:pt x="172792" y="420987"/>
                </a:lnTo>
                <a:lnTo>
                  <a:pt x="174922" y="418730"/>
                </a:lnTo>
                <a:lnTo>
                  <a:pt x="179369" y="416104"/>
                </a:lnTo>
                <a:lnTo>
                  <a:pt x="169951" y="410851"/>
                </a:lnTo>
                <a:lnTo>
                  <a:pt x="165243" y="407962"/>
                </a:lnTo>
                <a:lnTo>
                  <a:pt x="160273" y="404811"/>
                </a:lnTo>
                <a:lnTo>
                  <a:pt x="160011" y="400608"/>
                </a:lnTo>
                <a:lnTo>
                  <a:pt x="164981" y="398770"/>
                </a:lnTo>
                <a:lnTo>
                  <a:pt x="177705" y="389684"/>
                </a:lnTo>
                <a:lnTo>
                  <a:pt x="185941" y="375920"/>
                </a:lnTo>
                <a:lnTo>
                  <a:pt x="193049" y="361172"/>
                </a:lnTo>
                <a:lnTo>
                  <a:pt x="202389" y="349131"/>
                </a:lnTo>
                <a:lnTo>
                  <a:pt x="194161" y="342463"/>
                </a:lnTo>
                <a:lnTo>
                  <a:pt x="184241" y="340300"/>
                </a:lnTo>
                <a:lnTo>
                  <a:pt x="176528" y="339270"/>
                </a:lnTo>
                <a:lnTo>
                  <a:pt x="174922" y="335999"/>
                </a:lnTo>
                <a:lnTo>
                  <a:pt x="182622" y="307434"/>
                </a:lnTo>
                <a:lnTo>
                  <a:pt x="175903" y="286722"/>
                </a:lnTo>
                <a:lnTo>
                  <a:pt x="162414" y="269704"/>
                </a:lnTo>
                <a:lnTo>
                  <a:pt x="149809" y="252218"/>
                </a:lnTo>
                <a:lnTo>
                  <a:pt x="144066" y="245045"/>
                </a:lnTo>
                <a:lnTo>
                  <a:pt x="137220" y="238561"/>
                </a:lnTo>
                <a:lnTo>
                  <a:pt x="132483" y="231683"/>
                </a:lnTo>
                <a:lnTo>
                  <a:pt x="133067" y="223328"/>
                </a:lnTo>
                <a:lnTo>
                  <a:pt x="135916" y="213565"/>
                </a:lnTo>
                <a:lnTo>
                  <a:pt x="134669" y="206880"/>
                </a:lnTo>
                <a:lnTo>
                  <a:pt x="131117" y="201722"/>
                </a:lnTo>
                <a:lnTo>
                  <a:pt x="127051" y="196539"/>
                </a:lnTo>
                <a:lnTo>
                  <a:pt x="120764" y="188680"/>
                </a:lnTo>
                <a:lnTo>
                  <a:pt x="113644" y="180748"/>
                </a:lnTo>
                <a:lnTo>
                  <a:pt x="108584" y="173160"/>
                </a:lnTo>
                <a:lnTo>
                  <a:pt x="108478" y="166335"/>
                </a:lnTo>
                <a:lnTo>
                  <a:pt x="110730" y="150171"/>
                </a:lnTo>
                <a:lnTo>
                  <a:pt x="100990" y="142009"/>
                </a:lnTo>
                <a:lnTo>
                  <a:pt x="91004" y="134979"/>
                </a:lnTo>
                <a:lnTo>
                  <a:pt x="92521" y="122212"/>
                </a:lnTo>
                <a:lnTo>
                  <a:pt x="96829" y="108116"/>
                </a:lnTo>
                <a:lnTo>
                  <a:pt x="94810" y="94537"/>
                </a:lnTo>
                <a:lnTo>
                  <a:pt x="91711" y="81401"/>
                </a:lnTo>
                <a:lnTo>
                  <a:pt x="92782" y="68634"/>
                </a:lnTo>
                <a:lnTo>
                  <a:pt x="95308" y="60045"/>
                </a:lnTo>
                <a:lnTo>
                  <a:pt x="95529" y="52712"/>
                </a:lnTo>
                <a:lnTo>
                  <a:pt x="93592" y="45920"/>
                </a:lnTo>
                <a:lnTo>
                  <a:pt x="89643" y="38956"/>
                </a:lnTo>
                <a:lnTo>
                  <a:pt x="83365" y="30289"/>
                </a:lnTo>
                <a:lnTo>
                  <a:pt x="79703" y="34229"/>
                </a:lnTo>
                <a:lnTo>
                  <a:pt x="72117" y="37380"/>
                </a:lnTo>
                <a:lnTo>
                  <a:pt x="20032" y="37380"/>
                </a:lnTo>
                <a:lnTo>
                  <a:pt x="21004" y="39974"/>
                </a:lnTo>
                <a:lnTo>
                  <a:pt x="20485" y="45982"/>
                </a:lnTo>
                <a:lnTo>
                  <a:pt x="17465" y="51103"/>
                </a:lnTo>
                <a:lnTo>
                  <a:pt x="12212" y="54452"/>
                </a:lnTo>
                <a:lnTo>
                  <a:pt x="5264" y="57915"/>
                </a:lnTo>
                <a:lnTo>
                  <a:pt x="964" y="62856"/>
                </a:lnTo>
                <a:lnTo>
                  <a:pt x="0" y="69373"/>
                </a:lnTo>
                <a:lnTo>
                  <a:pt x="312" y="70210"/>
                </a:lnTo>
                <a:lnTo>
                  <a:pt x="28170" y="70210"/>
                </a:lnTo>
                <a:lnTo>
                  <a:pt x="29739" y="75463"/>
                </a:lnTo>
                <a:lnTo>
                  <a:pt x="31464" y="81401"/>
                </a:lnTo>
                <a:lnTo>
                  <a:pt x="31589" y="81897"/>
                </a:lnTo>
                <a:lnTo>
                  <a:pt x="32878" y="90958"/>
                </a:lnTo>
                <a:lnTo>
                  <a:pt x="26862" y="92534"/>
                </a:lnTo>
                <a:lnTo>
                  <a:pt x="15356" y="98587"/>
                </a:lnTo>
                <a:lnTo>
                  <a:pt x="10152" y="107866"/>
                </a:lnTo>
                <a:lnTo>
                  <a:pt x="10068" y="111969"/>
                </a:lnTo>
                <a:lnTo>
                  <a:pt x="37848" y="111969"/>
                </a:lnTo>
                <a:lnTo>
                  <a:pt x="42594" y="127625"/>
                </a:lnTo>
                <a:lnTo>
                  <a:pt x="40889" y="140892"/>
                </a:lnTo>
                <a:lnTo>
                  <a:pt x="34722" y="152633"/>
                </a:lnTo>
                <a:lnTo>
                  <a:pt x="26077" y="163709"/>
                </a:lnTo>
                <a:lnTo>
                  <a:pt x="21658" y="171420"/>
                </a:lnTo>
                <a:lnTo>
                  <a:pt x="20158" y="179500"/>
                </a:lnTo>
                <a:lnTo>
                  <a:pt x="22141" y="186054"/>
                </a:lnTo>
                <a:lnTo>
                  <a:pt x="28170" y="189185"/>
                </a:lnTo>
                <a:lnTo>
                  <a:pt x="39945" y="191220"/>
                </a:lnTo>
                <a:lnTo>
                  <a:pt x="46840" y="195423"/>
                </a:lnTo>
                <a:lnTo>
                  <a:pt x="47997" y="203663"/>
                </a:lnTo>
                <a:lnTo>
                  <a:pt x="42557" y="217812"/>
                </a:lnTo>
                <a:lnTo>
                  <a:pt x="39156" y="224378"/>
                </a:lnTo>
                <a:lnTo>
                  <a:pt x="45434" y="229106"/>
                </a:lnTo>
                <a:lnTo>
                  <a:pt x="50666" y="231995"/>
                </a:lnTo>
                <a:lnTo>
                  <a:pt x="60615" y="239677"/>
                </a:lnTo>
                <a:lnTo>
                  <a:pt x="63746" y="246965"/>
                </a:lnTo>
                <a:lnTo>
                  <a:pt x="60010" y="253860"/>
                </a:lnTo>
                <a:lnTo>
                  <a:pt x="49358" y="260360"/>
                </a:lnTo>
                <a:lnTo>
                  <a:pt x="43865" y="262724"/>
                </a:lnTo>
                <a:lnTo>
                  <a:pt x="40726" y="267976"/>
                </a:lnTo>
                <a:lnTo>
                  <a:pt x="41723" y="273783"/>
                </a:lnTo>
                <a:lnTo>
                  <a:pt x="71982" y="273783"/>
                </a:lnTo>
                <a:lnTo>
                  <a:pt x="87583" y="279368"/>
                </a:lnTo>
                <a:lnTo>
                  <a:pt x="100291" y="293177"/>
                </a:lnTo>
                <a:lnTo>
                  <a:pt x="110570" y="306321"/>
                </a:lnTo>
                <a:lnTo>
                  <a:pt x="120450" y="317939"/>
                </a:lnTo>
                <a:lnTo>
                  <a:pt x="147193" y="362001"/>
                </a:lnTo>
                <a:lnTo>
                  <a:pt x="150430" y="377628"/>
                </a:lnTo>
                <a:lnTo>
                  <a:pt x="148775" y="385564"/>
                </a:lnTo>
                <a:lnTo>
                  <a:pt x="144054" y="392467"/>
                </a:lnTo>
                <a:lnTo>
                  <a:pt x="139055" y="395224"/>
                </a:lnTo>
                <a:lnTo>
                  <a:pt x="99909" y="395224"/>
                </a:lnTo>
                <a:lnTo>
                  <a:pt x="96870" y="402057"/>
                </a:lnTo>
                <a:lnTo>
                  <a:pt x="94875" y="409177"/>
                </a:lnTo>
                <a:lnTo>
                  <a:pt x="94842" y="414967"/>
                </a:lnTo>
                <a:lnTo>
                  <a:pt x="97752" y="417680"/>
                </a:lnTo>
                <a:lnTo>
                  <a:pt x="102895" y="420987"/>
                </a:lnTo>
                <a:close/>
              </a:path>
              <a:path extrusionOk="0" h="421004" w="202565">
                <a:moveTo>
                  <a:pt x="12049" y="81897"/>
                </a:moveTo>
                <a:lnTo>
                  <a:pt x="16999" y="79411"/>
                </a:lnTo>
                <a:lnTo>
                  <a:pt x="21630" y="75200"/>
                </a:lnTo>
                <a:lnTo>
                  <a:pt x="25292" y="70998"/>
                </a:lnTo>
                <a:lnTo>
                  <a:pt x="28170" y="70210"/>
                </a:lnTo>
                <a:lnTo>
                  <a:pt x="312" y="70210"/>
                </a:lnTo>
                <a:lnTo>
                  <a:pt x="3057" y="77564"/>
                </a:lnTo>
                <a:lnTo>
                  <a:pt x="7246" y="81627"/>
                </a:lnTo>
                <a:lnTo>
                  <a:pt x="12049" y="81897"/>
                </a:lnTo>
                <a:close/>
              </a:path>
              <a:path extrusionOk="0" h="421004" w="202565">
                <a:moveTo>
                  <a:pt x="13259" y="134819"/>
                </a:moveTo>
                <a:lnTo>
                  <a:pt x="19602" y="128959"/>
                </a:lnTo>
                <a:lnTo>
                  <a:pt x="31799" y="117534"/>
                </a:lnTo>
                <a:lnTo>
                  <a:pt x="37848" y="111969"/>
                </a:lnTo>
                <a:lnTo>
                  <a:pt x="10068" y="111969"/>
                </a:lnTo>
                <a:lnTo>
                  <a:pt x="9903" y="120050"/>
                </a:lnTo>
                <a:lnTo>
                  <a:pt x="13259" y="134819"/>
                </a:lnTo>
                <a:close/>
              </a:path>
              <a:path extrusionOk="0" h="421004" w="202565">
                <a:moveTo>
                  <a:pt x="49620" y="289250"/>
                </a:moveTo>
                <a:lnTo>
                  <a:pt x="53021" y="285310"/>
                </a:lnTo>
                <a:lnTo>
                  <a:pt x="71982" y="273783"/>
                </a:lnTo>
                <a:lnTo>
                  <a:pt x="41723" y="273783"/>
                </a:lnTo>
                <a:lnTo>
                  <a:pt x="43342" y="282947"/>
                </a:lnTo>
                <a:lnTo>
                  <a:pt x="49620" y="289250"/>
                </a:lnTo>
                <a:close/>
              </a:path>
              <a:path extrusionOk="0" h="421004" w="202565">
                <a:moveTo>
                  <a:pt x="99909" y="395224"/>
                </a:moveTo>
                <a:lnTo>
                  <a:pt x="139055" y="395224"/>
                </a:lnTo>
                <a:lnTo>
                  <a:pt x="134277" y="394633"/>
                </a:lnTo>
                <a:lnTo>
                  <a:pt x="129744" y="391580"/>
                </a:lnTo>
                <a:lnTo>
                  <a:pt x="125481" y="386951"/>
                </a:lnTo>
                <a:lnTo>
                  <a:pt x="120772" y="380911"/>
                </a:lnTo>
                <a:lnTo>
                  <a:pt x="115802" y="375658"/>
                </a:lnTo>
                <a:lnTo>
                  <a:pt x="110309" y="369617"/>
                </a:lnTo>
                <a:lnTo>
                  <a:pt x="107460" y="376963"/>
                </a:lnTo>
                <a:lnTo>
                  <a:pt x="104979" y="383668"/>
                </a:lnTo>
                <a:lnTo>
                  <a:pt x="102547" y="389783"/>
                </a:lnTo>
                <a:lnTo>
                  <a:pt x="99909" y="39522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42" name="Google Shape;3942;g27b335c9411_0_228"/>
          <p:cNvSpPr/>
          <p:nvPr/>
        </p:nvSpPr>
        <p:spPr>
          <a:xfrm>
            <a:off x="594757" y="6600172"/>
            <a:ext cx="86468" cy="253894"/>
          </a:xfrm>
          <a:custGeom>
            <a:rect b="b" l="l" r="r" t="t"/>
            <a:pathLst>
              <a:path extrusionOk="0" h="380365" w="129540">
                <a:moveTo>
                  <a:pt x="33160" y="380094"/>
                </a:moveTo>
                <a:lnTo>
                  <a:pt x="38392" y="378518"/>
                </a:lnTo>
                <a:lnTo>
                  <a:pt x="59058" y="327829"/>
                </a:lnTo>
                <a:lnTo>
                  <a:pt x="82862" y="353568"/>
                </a:lnTo>
                <a:lnTo>
                  <a:pt x="85887" y="335720"/>
                </a:lnTo>
                <a:lnTo>
                  <a:pt x="90383" y="319326"/>
                </a:lnTo>
                <a:lnTo>
                  <a:pt x="95958" y="303966"/>
                </a:lnTo>
                <a:lnTo>
                  <a:pt x="108044" y="275412"/>
                </a:lnTo>
                <a:lnTo>
                  <a:pt x="110362" y="263056"/>
                </a:lnTo>
                <a:lnTo>
                  <a:pt x="106450" y="252029"/>
                </a:lnTo>
                <a:lnTo>
                  <a:pt x="93587" y="242209"/>
                </a:lnTo>
                <a:lnTo>
                  <a:pt x="87309" y="234625"/>
                </a:lnTo>
                <a:lnTo>
                  <a:pt x="85740" y="223299"/>
                </a:lnTo>
                <a:lnTo>
                  <a:pt x="87113" y="210594"/>
                </a:lnTo>
                <a:lnTo>
                  <a:pt x="89664" y="198874"/>
                </a:lnTo>
                <a:lnTo>
                  <a:pt x="93093" y="188360"/>
                </a:lnTo>
                <a:lnTo>
                  <a:pt x="97675" y="178191"/>
                </a:lnTo>
                <a:lnTo>
                  <a:pt x="103091" y="168515"/>
                </a:lnTo>
                <a:lnTo>
                  <a:pt x="109021" y="159478"/>
                </a:lnTo>
                <a:lnTo>
                  <a:pt x="124937" y="125167"/>
                </a:lnTo>
                <a:lnTo>
                  <a:pt x="129033" y="89846"/>
                </a:lnTo>
                <a:lnTo>
                  <a:pt x="125281" y="53885"/>
                </a:lnTo>
                <a:lnTo>
                  <a:pt x="117654" y="17654"/>
                </a:lnTo>
                <a:lnTo>
                  <a:pt x="114319" y="10095"/>
                </a:lnTo>
                <a:lnTo>
                  <a:pt x="108825" y="3471"/>
                </a:lnTo>
                <a:lnTo>
                  <a:pt x="102645" y="0"/>
                </a:lnTo>
                <a:lnTo>
                  <a:pt x="97250" y="1895"/>
                </a:lnTo>
                <a:lnTo>
                  <a:pt x="86978" y="10612"/>
                </a:lnTo>
                <a:lnTo>
                  <a:pt x="77663" y="11941"/>
                </a:lnTo>
                <a:lnTo>
                  <a:pt x="68593" y="8248"/>
                </a:lnTo>
                <a:lnTo>
                  <a:pt x="59058" y="1895"/>
                </a:lnTo>
                <a:lnTo>
                  <a:pt x="50065" y="8223"/>
                </a:lnTo>
                <a:lnTo>
                  <a:pt x="35187" y="26124"/>
                </a:lnTo>
                <a:lnTo>
                  <a:pt x="21389" y="46289"/>
                </a:lnTo>
                <a:lnTo>
                  <a:pt x="15634" y="59413"/>
                </a:lnTo>
                <a:lnTo>
                  <a:pt x="15895" y="63090"/>
                </a:lnTo>
                <a:lnTo>
                  <a:pt x="17988" y="68868"/>
                </a:lnTo>
                <a:lnTo>
                  <a:pt x="20342" y="69656"/>
                </a:lnTo>
                <a:lnTo>
                  <a:pt x="35752" y="80568"/>
                </a:lnTo>
                <a:lnTo>
                  <a:pt x="38457" y="95887"/>
                </a:lnTo>
                <a:lnTo>
                  <a:pt x="35572" y="113127"/>
                </a:lnTo>
                <a:lnTo>
                  <a:pt x="32502" y="151312"/>
                </a:lnTo>
                <a:lnTo>
                  <a:pt x="28026" y="173267"/>
                </a:lnTo>
                <a:lnTo>
                  <a:pt x="28799" y="194434"/>
                </a:lnTo>
                <a:lnTo>
                  <a:pt x="42839" y="213582"/>
                </a:lnTo>
                <a:lnTo>
                  <a:pt x="45716" y="215420"/>
                </a:lnTo>
                <a:lnTo>
                  <a:pt x="42577" y="227764"/>
                </a:lnTo>
                <a:lnTo>
                  <a:pt x="30283" y="231966"/>
                </a:lnTo>
                <a:lnTo>
                  <a:pt x="22435" y="229602"/>
                </a:lnTo>
                <a:lnTo>
                  <a:pt x="15634" y="231441"/>
                </a:lnTo>
                <a:lnTo>
                  <a:pt x="6825" y="236074"/>
                </a:lnTo>
                <a:lnTo>
                  <a:pt x="1475" y="244080"/>
                </a:lnTo>
                <a:lnTo>
                  <a:pt x="0" y="254303"/>
                </a:lnTo>
                <a:lnTo>
                  <a:pt x="2816" y="265584"/>
                </a:lnTo>
                <a:lnTo>
                  <a:pt x="13050" y="284953"/>
                </a:lnTo>
                <a:lnTo>
                  <a:pt x="24266" y="303141"/>
                </a:lnTo>
                <a:lnTo>
                  <a:pt x="38032" y="321230"/>
                </a:lnTo>
                <a:lnTo>
                  <a:pt x="35486" y="325781"/>
                </a:lnTo>
                <a:lnTo>
                  <a:pt x="19034" y="328092"/>
                </a:lnTo>
                <a:lnTo>
                  <a:pt x="12981" y="330829"/>
                </a:lnTo>
                <a:lnTo>
                  <a:pt x="10827" y="336989"/>
                </a:lnTo>
                <a:lnTo>
                  <a:pt x="12450" y="344675"/>
                </a:lnTo>
                <a:lnTo>
                  <a:pt x="17726" y="351992"/>
                </a:lnTo>
                <a:lnTo>
                  <a:pt x="26718" y="355275"/>
                </a:lnTo>
                <a:lnTo>
                  <a:pt x="29167" y="358640"/>
                </a:lnTo>
                <a:lnTo>
                  <a:pt x="26882" y="366437"/>
                </a:lnTo>
                <a:lnTo>
                  <a:pt x="23481" y="373528"/>
                </a:lnTo>
                <a:lnTo>
                  <a:pt x="23220" y="378255"/>
                </a:lnTo>
                <a:lnTo>
                  <a:pt x="33160" y="38009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43" name="Google Shape;3943;g27b335c9411_0_228"/>
          <p:cNvSpPr/>
          <p:nvPr/>
        </p:nvSpPr>
        <p:spPr>
          <a:xfrm>
            <a:off x="2717754" y="6616022"/>
            <a:ext cx="59341" cy="209812"/>
          </a:xfrm>
          <a:custGeom>
            <a:rect b="b" l="l" r="r" t="t"/>
            <a:pathLst>
              <a:path extrusionOk="0" h="314325" w="88900">
                <a:moveTo>
                  <a:pt x="38715" y="313766"/>
                </a:moveTo>
                <a:lnTo>
                  <a:pt x="47490" y="309178"/>
                </a:lnTo>
                <a:lnTo>
                  <a:pt x="58105" y="297942"/>
                </a:lnTo>
                <a:lnTo>
                  <a:pt x="67003" y="284440"/>
                </a:lnTo>
                <a:lnTo>
                  <a:pt x="70629" y="273057"/>
                </a:lnTo>
                <a:lnTo>
                  <a:pt x="70367" y="260450"/>
                </a:lnTo>
                <a:lnTo>
                  <a:pt x="54933" y="260450"/>
                </a:lnTo>
                <a:lnTo>
                  <a:pt x="47507" y="259293"/>
                </a:lnTo>
                <a:lnTo>
                  <a:pt x="42214" y="255723"/>
                </a:lnTo>
                <a:lnTo>
                  <a:pt x="39814" y="249592"/>
                </a:lnTo>
                <a:lnTo>
                  <a:pt x="41069" y="240752"/>
                </a:lnTo>
                <a:lnTo>
                  <a:pt x="43947" y="231823"/>
                </a:lnTo>
                <a:lnTo>
                  <a:pt x="52056" y="231560"/>
                </a:lnTo>
                <a:lnTo>
                  <a:pt x="63304" y="241803"/>
                </a:lnTo>
                <a:lnTo>
                  <a:pt x="74553" y="246793"/>
                </a:lnTo>
                <a:lnTo>
                  <a:pt x="81354" y="241803"/>
                </a:lnTo>
                <a:lnTo>
                  <a:pt x="77953" y="233924"/>
                </a:lnTo>
                <a:lnTo>
                  <a:pt x="70392" y="223841"/>
                </a:lnTo>
                <a:lnTo>
                  <a:pt x="60427" y="220628"/>
                </a:lnTo>
                <a:lnTo>
                  <a:pt x="50069" y="218744"/>
                </a:lnTo>
                <a:lnTo>
                  <a:pt x="41331" y="212650"/>
                </a:lnTo>
                <a:lnTo>
                  <a:pt x="70392" y="203187"/>
                </a:lnTo>
                <a:lnTo>
                  <a:pt x="85670" y="189932"/>
                </a:lnTo>
                <a:lnTo>
                  <a:pt x="88785" y="168404"/>
                </a:lnTo>
                <a:lnTo>
                  <a:pt x="81354" y="134121"/>
                </a:lnTo>
                <a:lnTo>
                  <a:pt x="80238" y="120883"/>
                </a:lnTo>
                <a:lnTo>
                  <a:pt x="84481" y="100216"/>
                </a:lnTo>
                <a:lnTo>
                  <a:pt x="82924" y="95251"/>
                </a:lnTo>
                <a:lnTo>
                  <a:pt x="70858" y="82694"/>
                </a:lnTo>
                <a:lnTo>
                  <a:pt x="69190" y="68265"/>
                </a:lnTo>
                <a:lnTo>
                  <a:pt x="72035" y="53147"/>
                </a:lnTo>
                <a:lnTo>
                  <a:pt x="73506" y="38521"/>
                </a:lnTo>
                <a:lnTo>
                  <a:pt x="67408" y="17966"/>
                </a:lnTo>
                <a:lnTo>
                  <a:pt x="54933" y="4477"/>
                </a:lnTo>
                <a:lnTo>
                  <a:pt x="38927" y="0"/>
                </a:lnTo>
                <a:lnTo>
                  <a:pt x="22235" y="6479"/>
                </a:lnTo>
                <a:lnTo>
                  <a:pt x="27221" y="20871"/>
                </a:lnTo>
                <a:lnTo>
                  <a:pt x="20338" y="28836"/>
                </a:lnTo>
                <a:lnTo>
                  <a:pt x="10610" y="36063"/>
                </a:lnTo>
                <a:lnTo>
                  <a:pt x="7062" y="48239"/>
                </a:lnTo>
                <a:lnTo>
                  <a:pt x="9282" y="63619"/>
                </a:lnTo>
                <a:lnTo>
                  <a:pt x="12654" y="75947"/>
                </a:lnTo>
                <a:lnTo>
                  <a:pt x="19901" y="83547"/>
                </a:lnTo>
                <a:lnTo>
                  <a:pt x="33745" y="84745"/>
                </a:lnTo>
                <a:lnTo>
                  <a:pt x="37668" y="84220"/>
                </a:lnTo>
                <a:lnTo>
                  <a:pt x="40023" y="93412"/>
                </a:lnTo>
                <a:lnTo>
                  <a:pt x="40023" y="101029"/>
                </a:lnTo>
                <a:lnTo>
                  <a:pt x="35747" y="107299"/>
                </a:lnTo>
                <a:lnTo>
                  <a:pt x="27401" y="110418"/>
                </a:lnTo>
                <a:lnTo>
                  <a:pt x="21703" y="116393"/>
                </a:lnTo>
                <a:lnTo>
                  <a:pt x="25374" y="131232"/>
                </a:lnTo>
                <a:lnTo>
                  <a:pt x="24205" y="135082"/>
                </a:lnTo>
                <a:lnTo>
                  <a:pt x="7349" y="137363"/>
                </a:lnTo>
                <a:lnTo>
                  <a:pt x="0" y="143576"/>
                </a:lnTo>
                <a:lnTo>
                  <a:pt x="7140" y="171317"/>
                </a:lnTo>
                <a:lnTo>
                  <a:pt x="15139" y="199255"/>
                </a:lnTo>
                <a:lnTo>
                  <a:pt x="17399" y="228375"/>
                </a:lnTo>
                <a:lnTo>
                  <a:pt x="7324" y="259662"/>
                </a:lnTo>
                <a:lnTo>
                  <a:pt x="7005" y="273914"/>
                </a:lnTo>
                <a:lnTo>
                  <a:pt x="14976" y="291737"/>
                </a:lnTo>
                <a:lnTo>
                  <a:pt x="26968" y="307048"/>
                </a:lnTo>
                <a:lnTo>
                  <a:pt x="38715" y="31376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44" name="Google Shape;3944;g27b335c9411_0_228"/>
          <p:cNvPicPr preferRelativeResize="0"/>
          <p:nvPr/>
        </p:nvPicPr>
        <p:blipFill rotWithShape="1">
          <a:blip r:embed="rId19">
            <a:alphaModFix/>
          </a:blip>
          <a:srcRect b="0" l="0" r="0" t="0"/>
          <a:stretch/>
        </p:blipFill>
        <p:spPr>
          <a:xfrm>
            <a:off x="753615" y="6580708"/>
            <a:ext cx="1918854" cy="277848"/>
          </a:xfrm>
          <a:prstGeom prst="rect">
            <a:avLst/>
          </a:prstGeom>
          <a:noFill/>
          <a:ln>
            <a:noFill/>
          </a:ln>
        </p:spPr>
      </p:pic>
      <p:sp>
        <p:nvSpPr>
          <p:cNvPr id="3945" name="Google Shape;3945;g27b335c9411_0_228"/>
          <p:cNvSpPr/>
          <p:nvPr/>
        </p:nvSpPr>
        <p:spPr>
          <a:xfrm>
            <a:off x="4297956" y="6588132"/>
            <a:ext cx="96217" cy="243297"/>
          </a:xfrm>
          <a:custGeom>
            <a:rect b="b" l="l" r="r" t="t"/>
            <a:pathLst>
              <a:path extrusionOk="0" h="364490" w="144145">
                <a:moveTo>
                  <a:pt x="44899" y="364344"/>
                </a:moveTo>
                <a:lnTo>
                  <a:pt x="73114" y="330661"/>
                </a:lnTo>
                <a:lnTo>
                  <a:pt x="90509" y="281772"/>
                </a:lnTo>
                <a:lnTo>
                  <a:pt x="105229" y="231774"/>
                </a:lnTo>
                <a:lnTo>
                  <a:pt x="118053" y="181007"/>
                </a:lnTo>
                <a:lnTo>
                  <a:pt x="141127" y="78528"/>
                </a:lnTo>
                <a:lnTo>
                  <a:pt x="141434" y="69430"/>
                </a:lnTo>
                <a:lnTo>
                  <a:pt x="139693" y="48871"/>
                </a:lnTo>
                <a:lnTo>
                  <a:pt x="143968" y="25594"/>
                </a:lnTo>
                <a:lnTo>
                  <a:pt x="141683" y="14149"/>
                </a:lnTo>
                <a:lnTo>
                  <a:pt x="135916" y="5018"/>
                </a:lnTo>
                <a:lnTo>
                  <a:pt x="127525" y="0"/>
                </a:lnTo>
                <a:lnTo>
                  <a:pt x="121553" y="1485"/>
                </a:lnTo>
                <a:lnTo>
                  <a:pt x="116244" y="7944"/>
                </a:lnTo>
                <a:lnTo>
                  <a:pt x="112258" y="17654"/>
                </a:lnTo>
                <a:lnTo>
                  <a:pt x="110260" y="28890"/>
                </a:lnTo>
                <a:lnTo>
                  <a:pt x="104337" y="45243"/>
                </a:lnTo>
                <a:lnTo>
                  <a:pt x="93681" y="59454"/>
                </a:lnTo>
                <a:lnTo>
                  <a:pt x="86018" y="74798"/>
                </a:lnTo>
                <a:lnTo>
                  <a:pt x="89071" y="94549"/>
                </a:lnTo>
                <a:lnTo>
                  <a:pt x="93265" y="113734"/>
                </a:lnTo>
                <a:lnTo>
                  <a:pt x="90641" y="132008"/>
                </a:lnTo>
                <a:lnTo>
                  <a:pt x="86643" y="150134"/>
                </a:lnTo>
                <a:lnTo>
                  <a:pt x="86717" y="168876"/>
                </a:lnTo>
                <a:lnTo>
                  <a:pt x="88597" y="179590"/>
                </a:lnTo>
                <a:lnTo>
                  <a:pt x="89398" y="191561"/>
                </a:lnTo>
                <a:lnTo>
                  <a:pt x="87158" y="202891"/>
                </a:lnTo>
                <a:lnTo>
                  <a:pt x="79915" y="211686"/>
                </a:lnTo>
                <a:lnTo>
                  <a:pt x="67191" y="225388"/>
                </a:lnTo>
                <a:lnTo>
                  <a:pt x="57386" y="242907"/>
                </a:lnTo>
                <a:lnTo>
                  <a:pt x="46550" y="258406"/>
                </a:lnTo>
                <a:lnTo>
                  <a:pt x="30736" y="266052"/>
                </a:lnTo>
                <a:lnTo>
                  <a:pt x="20260" y="268502"/>
                </a:lnTo>
                <a:lnTo>
                  <a:pt x="13831" y="274029"/>
                </a:lnTo>
                <a:lnTo>
                  <a:pt x="10688" y="282856"/>
                </a:lnTo>
                <a:lnTo>
                  <a:pt x="9588" y="301397"/>
                </a:lnTo>
                <a:lnTo>
                  <a:pt x="0" y="344314"/>
                </a:lnTo>
                <a:lnTo>
                  <a:pt x="1177" y="356957"/>
                </a:lnTo>
                <a:lnTo>
                  <a:pt x="10986" y="361968"/>
                </a:lnTo>
                <a:lnTo>
                  <a:pt x="31783" y="362965"/>
                </a:lnTo>
                <a:lnTo>
                  <a:pt x="44899" y="364344"/>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46" name="Google Shape;3946;g27b335c9411_0_228"/>
          <p:cNvPicPr preferRelativeResize="0"/>
          <p:nvPr/>
        </p:nvPicPr>
        <p:blipFill rotWithShape="1">
          <a:blip r:embed="rId20">
            <a:alphaModFix/>
          </a:blip>
          <a:srcRect b="0" l="0" r="0" t="0"/>
          <a:stretch/>
        </p:blipFill>
        <p:spPr>
          <a:xfrm>
            <a:off x="492615" y="6691143"/>
            <a:ext cx="65141" cy="165965"/>
          </a:xfrm>
          <a:prstGeom prst="rect">
            <a:avLst/>
          </a:prstGeom>
          <a:noFill/>
          <a:ln>
            <a:noFill/>
          </a:ln>
        </p:spPr>
      </p:pic>
      <p:pic>
        <p:nvPicPr>
          <p:cNvPr id="3947" name="Google Shape;3947;g27b335c9411_0_228"/>
          <p:cNvPicPr preferRelativeResize="0"/>
          <p:nvPr/>
        </p:nvPicPr>
        <p:blipFill rotWithShape="1">
          <a:blip r:embed="rId21">
            <a:alphaModFix/>
          </a:blip>
          <a:srcRect b="0" l="0" r="0" t="0"/>
          <a:stretch/>
        </p:blipFill>
        <p:spPr>
          <a:xfrm>
            <a:off x="185869" y="6750968"/>
            <a:ext cx="125642" cy="106138"/>
          </a:xfrm>
          <a:prstGeom prst="rect">
            <a:avLst/>
          </a:prstGeom>
          <a:noFill/>
          <a:ln>
            <a:noFill/>
          </a:ln>
        </p:spPr>
      </p:pic>
      <p:sp>
        <p:nvSpPr>
          <p:cNvPr id="3948" name="Google Shape;3948;g27b335c9411_0_228"/>
          <p:cNvSpPr/>
          <p:nvPr/>
        </p:nvSpPr>
        <p:spPr>
          <a:xfrm>
            <a:off x="4223706" y="6550847"/>
            <a:ext cx="48320" cy="278478"/>
          </a:xfrm>
          <a:custGeom>
            <a:rect b="b" l="l" r="r" t="t"/>
            <a:pathLst>
              <a:path extrusionOk="0" h="417195" w="72389">
                <a:moveTo>
                  <a:pt x="10823" y="416806"/>
                </a:moveTo>
                <a:lnTo>
                  <a:pt x="45524" y="386348"/>
                </a:lnTo>
                <a:lnTo>
                  <a:pt x="46137" y="369794"/>
                </a:lnTo>
                <a:lnTo>
                  <a:pt x="44964" y="354696"/>
                </a:lnTo>
                <a:lnTo>
                  <a:pt x="45365" y="324107"/>
                </a:lnTo>
                <a:lnTo>
                  <a:pt x="56307" y="199998"/>
                </a:lnTo>
                <a:lnTo>
                  <a:pt x="60415" y="145542"/>
                </a:lnTo>
                <a:lnTo>
                  <a:pt x="62094" y="91135"/>
                </a:lnTo>
                <a:lnTo>
                  <a:pt x="64849" y="68179"/>
                </a:lnTo>
                <a:lnTo>
                  <a:pt x="69811" y="45567"/>
                </a:lnTo>
                <a:lnTo>
                  <a:pt x="72027" y="22956"/>
                </a:lnTo>
                <a:lnTo>
                  <a:pt x="66542" y="0"/>
                </a:lnTo>
                <a:lnTo>
                  <a:pt x="48774" y="8051"/>
                </a:lnTo>
                <a:lnTo>
                  <a:pt x="38551" y="14182"/>
                </a:lnTo>
                <a:lnTo>
                  <a:pt x="30965" y="21798"/>
                </a:lnTo>
                <a:lnTo>
                  <a:pt x="33230" y="37967"/>
                </a:lnTo>
                <a:lnTo>
                  <a:pt x="31382" y="64165"/>
                </a:lnTo>
                <a:lnTo>
                  <a:pt x="32273" y="75639"/>
                </a:lnTo>
                <a:lnTo>
                  <a:pt x="29972" y="89194"/>
                </a:lnTo>
                <a:lnTo>
                  <a:pt x="20142" y="96420"/>
                </a:lnTo>
                <a:lnTo>
                  <a:pt x="11930" y="104484"/>
                </a:lnTo>
                <a:lnTo>
                  <a:pt x="14485" y="120550"/>
                </a:lnTo>
                <a:lnTo>
                  <a:pt x="20771" y="150331"/>
                </a:lnTo>
                <a:lnTo>
                  <a:pt x="14706" y="213438"/>
                </a:lnTo>
                <a:lnTo>
                  <a:pt x="21286" y="244253"/>
                </a:lnTo>
                <a:lnTo>
                  <a:pt x="22333" y="246354"/>
                </a:lnTo>
                <a:lnTo>
                  <a:pt x="20502" y="252395"/>
                </a:lnTo>
                <a:lnTo>
                  <a:pt x="18409" y="254758"/>
                </a:lnTo>
                <a:lnTo>
                  <a:pt x="4263" y="279606"/>
                </a:lnTo>
                <a:lnTo>
                  <a:pt x="0" y="306202"/>
                </a:lnTo>
                <a:lnTo>
                  <a:pt x="2260" y="333537"/>
                </a:lnTo>
                <a:lnTo>
                  <a:pt x="9462" y="371053"/>
                </a:lnTo>
                <a:lnTo>
                  <a:pt x="9548" y="379807"/>
                </a:lnTo>
                <a:lnTo>
                  <a:pt x="7721" y="387821"/>
                </a:lnTo>
                <a:lnTo>
                  <a:pt x="621" y="401048"/>
                </a:lnTo>
                <a:lnTo>
                  <a:pt x="882" y="409452"/>
                </a:lnTo>
                <a:lnTo>
                  <a:pt x="10823" y="41680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49" name="Google Shape;3949;g27b335c9411_0_228"/>
          <p:cNvSpPr/>
          <p:nvPr/>
        </p:nvSpPr>
        <p:spPr>
          <a:xfrm>
            <a:off x="4375107" y="6650122"/>
            <a:ext cx="113171" cy="180565"/>
          </a:xfrm>
          <a:custGeom>
            <a:rect b="b" l="l" r="r" t="t"/>
            <a:pathLst>
              <a:path extrusionOk="0" h="270509" w="169545">
                <a:moveTo>
                  <a:pt x="23257" y="270016"/>
                </a:moveTo>
                <a:lnTo>
                  <a:pt x="71152" y="235816"/>
                </a:lnTo>
                <a:lnTo>
                  <a:pt x="98378" y="191602"/>
                </a:lnTo>
                <a:lnTo>
                  <a:pt x="121214" y="144286"/>
                </a:lnTo>
                <a:lnTo>
                  <a:pt x="142627" y="95985"/>
                </a:lnTo>
                <a:lnTo>
                  <a:pt x="165586" y="48817"/>
                </a:lnTo>
                <a:lnTo>
                  <a:pt x="169301" y="37791"/>
                </a:lnTo>
                <a:lnTo>
                  <a:pt x="169019" y="26986"/>
                </a:lnTo>
                <a:lnTo>
                  <a:pt x="165255" y="16722"/>
                </a:lnTo>
                <a:lnTo>
                  <a:pt x="158523" y="7321"/>
                </a:lnTo>
                <a:lnTo>
                  <a:pt x="152208" y="2047"/>
                </a:lnTo>
                <a:lnTo>
                  <a:pt x="145869" y="0"/>
                </a:lnTo>
                <a:lnTo>
                  <a:pt x="140167" y="1744"/>
                </a:lnTo>
                <a:lnTo>
                  <a:pt x="135765" y="7846"/>
                </a:lnTo>
                <a:lnTo>
                  <a:pt x="123270" y="32419"/>
                </a:lnTo>
                <a:lnTo>
                  <a:pt x="109965" y="56500"/>
                </a:lnTo>
                <a:lnTo>
                  <a:pt x="98574" y="81860"/>
                </a:lnTo>
                <a:lnTo>
                  <a:pt x="91818" y="110275"/>
                </a:lnTo>
                <a:lnTo>
                  <a:pt x="90457" y="117731"/>
                </a:lnTo>
                <a:lnTo>
                  <a:pt x="88188" y="124030"/>
                </a:lnTo>
                <a:lnTo>
                  <a:pt x="84792" y="129886"/>
                </a:lnTo>
                <a:lnTo>
                  <a:pt x="57717" y="163307"/>
                </a:lnTo>
                <a:lnTo>
                  <a:pt x="36589" y="192644"/>
                </a:lnTo>
                <a:lnTo>
                  <a:pt x="17179" y="224986"/>
                </a:lnTo>
                <a:lnTo>
                  <a:pt x="0" y="261291"/>
                </a:lnTo>
                <a:lnTo>
                  <a:pt x="23257" y="270016"/>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50" name="Google Shape;3950;g27b335c9411_0_228"/>
          <p:cNvSpPr/>
          <p:nvPr/>
        </p:nvSpPr>
        <p:spPr>
          <a:xfrm>
            <a:off x="103056" y="6568704"/>
            <a:ext cx="92401" cy="201335"/>
          </a:xfrm>
          <a:custGeom>
            <a:rect b="b" l="l" r="r" t="t"/>
            <a:pathLst>
              <a:path extrusionOk="0" h="301625" w="138429">
                <a:moveTo>
                  <a:pt x="80569" y="300982"/>
                </a:moveTo>
                <a:lnTo>
                  <a:pt x="89725" y="301245"/>
                </a:lnTo>
                <a:lnTo>
                  <a:pt x="98954" y="278732"/>
                </a:lnTo>
                <a:lnTo>
                  <a:pt x="107252" y="264279"/>
                </a:lnTo>
                <a:lnTo>
                  <a:pt x="117903" y="252879"/>
                </a:lnTo>
                <a:lnTo>
                  <a:pt x="131841" y="245566"/>
                </a:lnTo>
                <a:lnTo>
                  <a:pt x="136550" y="243990"/>
                </a:lnTo>
                <a:lnTo>
                  <a:pt x="137858" y="240576"/>
                </a:lnTo>
                <a:lnTo>
                  <a:pt x="135242" y="234798"/>
                </a:lnTo>
                <a:lnTo>
                  <a:pt x="134457" y="231909"/>
                </a:lnTo>
                <a:lnTo>
                  <a:pt x="133149" y="231383"/>
                </a:lnTo>
                <a:lnTo>
                  <a:pt x="122248" y="220365"/>
                </a:lnTo>
                <a:lnTo>
                  <a:pt x="123830" y="205678"/>
                </a:lnTo>
                <a:lnTo>
                  <a:pt x="127521" y="190055"/>
                </a:lnTo>
                <a:lnTo>
                  <a:pt x="122947" y="176229"/>
                </a:lnTo>
                <a:lnTo>
                  <a:pt x="99665" y="144811"/>
                </a:lnTo>
                <a:lnTo>
                  <a:pt x="85016" y="105317"/>
                </a:lnTo>
                <a:lnTo>
                  <a:pt x="83447" y="98226"/>
                </a:lnTo>
                <a:lnTo>
                  <a:pt x="75861" y="93236"/>
                </a:lnTo>
                <a:lnTo>
                  <a:pt x="72983" y="96913"/>
                </a:lnTo>
                <a:lnTo>
                  <a:pt x="59634" y="106926"/>
                </a:lnTo>
                <a:lnTo>
                  <a:pt x="49767" y="103938"/>
                </a:lnTo>
                <a:lnTo>
                  <a:pt x="33221" y="82993"/>
                </a:lnTo>
                <a:lnTo>
                  <a:pt x="29163" y="80847"/>
                </a:lnTo>
                <a:lnTo>
                  <a:pt x="23118" y="80399"/>
                </a:lnTo>
                <a:lnTo>
                  <a:pt x="4185" y="80367"/>
                </a:lnTo>
                <a:lnTo>
                  <a:pt x="17408" y="71909"/>
                </a:lnTo>
                <a:lnTo>
                  <a:pt x="28153" y="68843"/>
                </a:lnTo>
                <a:lnTo>
                  <a:pt x="51852" y="68084"/>
                </a:lnTo>
                <a:lnTo>
                  <a:pt x="57811" y="66611"/>
                </a:lnTo>
                <a:lnTo>
                  <a:pt x="62397" y="62232"/>
                </a:lnTo>
                <a:lnTo>
                  <a:pt x="64874" y="53052"/>
                </a:lnTo>
                <a:lnTo>
                  <a:pt x="64952" y="44283"/>
                </a:lnTo>
                <a:lnTo>
                  <a:pt x="63729" y="36276"/>
                </a:lnTo>
                <a:lnTo>
                  <a:pt x="60791" y="29304"/>
                </a:lnTo>
                <a:lnTo>
                  <a:pt x="55718" y="23637"/>
                </a:lnTo>
                <a:lnTo>
                  <a:pt x="21712" y="0"/>
                </a:lnTo>
                <a:lnTo>
                  <a:pt x="13762" y="7423"/>
                </a:lnTo>
                <a:lnTo>
                  <a:pt x="7475" y="26111"/>
                </a:lnTo>
                <a:lnTo>
                  <a:pt x="261" y="30728"/>
                </a:lnTo>
                <a:lnTo>
                  <a:pt x="5178" y="37503"/>
                </a:lnTo>
                <a:lnTo>
                  <a:pt x="10365" y="40413"/>
                </a:lnTo>
                <a:lnTo>
                  <a:pt x="27728" y="41496"/>
                </a:lnTo>
                <a:lnTo>
                  <a:pt x="35314" y="39133"/>
                </a:lnTo>
                <a:lnTo>
                  <a:pt x="40546" y="47274"/>
                </a:lnTo>
                <a:lnTo>
                  <a:pt x="37930" y="51739"/>
                </a:lnTo>
                <a:lnTo>
                  <a:pt x="27699" y="55305"/>
                </a:lnTo>
                <a:lnTo>
                  <a:pt x="15531" y="53479"/>
                </a:lnTo>
                <a:lnTo>
                  <a:pt x="5080" y="55839"/>
                </a:lnTo>
                <a:lnTo>
                  <a:pt x="0" y="71962"/>
                </a:lnTo>
                <a:lnTo>
                  <a:pt x="2170" y="91246"/>
                </a:lnTo>
                <a:lnTo>
                  <a:pt x="9711" y="105875"/>
                </a:lnTo>
                <a:lnTo>
                  <a:pt x="21225" y="116024"/>
                </a:lnTo>
                <a:lnTo>
                  <a:pt x="35314" y="121863"/>
                </a:lnTo>
                <a:lnTo>
                  <a:pt x="44351" y="124428"/>
                </a:lnTo>
                <a:lnTo>
                  <a:pt x="48950" y="127806"/>
                </a:lnTo>
                <a:lnTo>
                  <a:pt x="48888" y="133793"/>
                </a:lnTo>
                <a:lnTo>
                  <a:pt x="43947" y="144188"/>
                </a:lnTo>
                <a:lnTo>
                  <a:pt x="42418" y="151993"/>
                </a:lnTo>
                <a:lnTo>
                  <a:pt x="45255" y="159158"/>
                </a:lnTo>
                <a:lnTo>
                  <a:pt x="49465" y="166126"/>
                </a:lnTo>
                <a:lnTo>
                  <a:pt x="52056" y="173340"/>
                </a:lnTo>
                <a:lnTo>
                  <a:pt x="54149" y="182767"/>
                </a:lnTo>
                <a:lnTo>
                  <a:pt x="57419" y="185323"/>
                </a:lnTo>
                <a:lnTo>
                  <a:pt x="62062" y="183793"/>
                </a:lnTo>
                <a:lnTo>
                  <a:pt x="68275" y="180957"/>
                </a:lnTo>
                <a:lnTo>
                  <a:pt x="81579" y="178577"/>
                </a:lnTo>
                <a:lnTo>
                  <a:pt x="90935" y="182008"/>
                </a:lnTo>
                <a:lnTo>
                  <a:pt x="97593" y="191151"/>
                </a:lnTo>
                <a:lnTo>
                  <a:pt x="102804" y="205908"/>
                </a:lnTo>
                <a:lnTo>
                  <a:pt x="105682" y="216676"/>
                </a:lnTo>
                <a:lnTo>
                  <a:pt x="97049" y="218252"/>
                </a:lnTo>
                <a:lnTo>
                  <a:pt x="83447" y="219269"/>
                </a:lnTo>
                <a:lnTo>
                  <a:pt x="77994" y="222277"/>
                </a:lnTo>
                <a:lnTo>
                  <a:pt x="75337" y="230333"/>
                </a:lnTo>
                <a:lnTo>
                  <a:pt x="72656" y="263524"/>
                </a:lnTo>
                <a:lnTo>
                  <a:pt x="73572" y="279935"/>
                </a:lnTo>
                <a:lnTo>
                  <a:pt x="78215" y="295730"/>
                </a:lnTo>
                <a:lnTo>
                  <a:pt x="80569" y="300982"/>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51" name="Google Shape;3951;g27b335c9411_0_228"/>
          <p:cNvSpPr/>
          <p:nvPr/>
        </p:nvSpPr>
        <p:spPr>
          <a:xfrm>
            <a:off x="360016" y="6771086"/>
            <a:ext cx="89859" cy="86468"/>
          </a:xfrm>
          <a:custGeom>
            <a:rect b="b" l="l" r="r" t="t"/>
            <a:pathLst>
              <a:path extrusionOk="0" h="129540" w="134620">
                <a:moveTo>
                  <a:pt x="0" y="129065"/>
                </a:moveTo>
                <a:lnTo>
                  <a:pt x="111801" y="129065"/>
                </a:lnTo>
                <a:lnTo>
                  <a:pt x="116656" y="123054"/>
                </a:lnTo>
                <a:lnTo>
                  <a:pt x="122468" y="116040"/>
                </a:lnTo>
                <a:lnTo>
                  <a:pt x="130569" y="105157"/>
                </a:lnTo>
                <a:lnTo>
                  <a:pt x="134501" y="95161"/>
                </a:lnTo>
                <a:lnTo>
                  <a:pt x="131370" y="86346"/>
                </a:lnTo>
                <a:lnTo>
                  <a:pt x="118283" y="79008"/>
                </a:lnTo>
                <a:lnTo>
                  <a:pt x="115667" y="77958"/>
                </a:lnTo>
                <a:lnTo>
                  <a:pt x="112789" y="67190"/>
                </a:lnTo>
                <a:lnTo>
                  <a:pt x="113836" y="61674"/>
                </a:lnTo>
                <a:lnTo>
                  <a:pt x="116411" y="44554"/>
                </a:lnTo>
                <a:lnTo>
                  <a:pt x="116386" y="34820"/>
                </a:lnTo>
                <a:lnTo>
                  <a:pt x="112732" y="28730"/>
                </a:lnTo>
                <a:lnTo>
                  <a:pt x="104419" y="22541"/>
                </a:lnTo>
                <a:lnTo>
                  <a:pt x="83818" y="8248"/>
                </a:lnTo>
                <a:lnTo>
                  <a:pt x="76952" y="3369"/>
                </a:lnTo>
                <a:lnTo>
                  <a:pt x="68086" y="0"/>
                </a:lnTo>
                <a:lnTo>
                  <a:pt x="61158" y="2811"/>
                </a:lnTo>
                <a:lnTo>
                  <a:pt x="55652" y="9315"/>
                </a:lnTo>
                <a:lnTo>
                  <a:pt x="51054" y="17026"/>
                </a:lnTo>
                <a:lnTo>
                  <a:pt x="48209" y="24671"/>
                </a:lnTo>
                <a:lnTo>
                  <a:pt x="49485" y="30519"/>
                </a:lnTo>
                <a:lnTo>
                  <a:pt x="53703" y="35529"/>
                </a:lnTo>
                <a:lnTo>
                  <a:pt x="59687" y="40663"/>
                </a:lnTo>
                <a:lnTo>
                  <a:pt x="73792" y="57033"/>
                </a:lnTo>
                <a:lnTo>
                  <a:pt x="79535" y="73920"/>
                </a:lnTo>
                <a:lnTo>
                  <a:pt x="77381" y="92038"/>
                </a:lnTo>
                <a:lnTo>
                  <a:pt x="67796" y="112101"/>
                </a:lnTo>
                <a:lnTo>
                  <a:pt x="63664" y="117448"/>
                </a:lnTo>
                <a:lnTo>
                  <a:pt x="59065" y="120407"/>
                </a:lnTo>
                <a:lnTo>
                  <a:pt x="52750" y="121445"/>
                </a:lnTo>
                <a:lnTo>
                  <a:pt x="39890" y="121445"/>
                </a:lnTo>
                <a:lnTo>
                  <a:pt x="36667" y="121818"/>
                </a:lnTo>
                <a:lnTo>
                  <a:pt x="3287" y="121818"/>
                </a:lnTo>
                <a:lnTo>
                  <a:pt x="0" y="129065"/>
                </a:lnTo>
                <a:close/>
              </a:path>
              <a:path extrusionOk="0" h="129540" w="134620">
                <a:moveTo>
                  <a:pt x="3287" y="121818"/>
                </a:moveTo>
                <a:lnTo>
                  <a:pt x="36667" y="121818"/>
                </a:lnTo>
                <a:lnTo>
                  <a:pt x="30388" y="119717"/>
                </a:lnTo>
                <a:lnTo>
                  <a:pt x="24110" y="113939"/>
                </a:lnTo>
                <a:lnTo>
                  <a:pt x="13455" y="107968"/>
                </a:lnTo>
                <a:lnTo>
                  <a:pt x="7336" y="112265"/>
                </a:lnTo>
                <a:lnTo>
                  <a:pt x="3287" y="121818"/>
                </a:lnTo>
                <a:close/>
              </a:path>
              <a:path extrusionOk="0" h="129540" w="134620">
                <a:moveTo>
                  <a:pt x="39890" y="121445"/>
                </a:moveTo>
                <a:lnTo>
                  <a:pt x="52750" y="121445"/>
                </a:lnTo>
                <a:lnTo>
                  <a:pt x="43468" y="121030"/>
                </a:lnTo>
                <a:lnTo>
                  <a:pt x="39890" y="12144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52" name="Google Shape;3952;g27b335c9411_0_228"/>
          <p:cNvPicPr preferRelativeResize="0"/>
          <p:nvPr/>
        </p:nvPicPr>
        <p:blipFill rotWithShape="1">
          <a:blip r:embed="rId22">
            <a:alphaModFix/>
          </a:blip>
          <a:srcRect b="0" l="0" r="0" t="0"/>
          <a:stretch/>
        </p:blipFill>
        <p:spPr>
          <a:xfrm>
            <a:off x="4467989" y="6738847"/>
            <a:ext cx="97155" cy="100345"/>
          </a:xfrm>
          <a:prstGeom prst="rect">
            <a:avLst/>
          </a:prstGeom>
          <a:noFill/>
          <a:ln>
            <a:noFill/>
          </a:ln>
        </p:spPr>
      </p:pic>
      <p:pic>
        <p:nvPicPr>
          <p:cNvPr id="3953" name="Google Shape;3953;g27b335c9411_0_228"/>
          <p:cNvPicPr preferRelativeResize="0"/>
          <p:nvPr/>
        </p:nvPicPr>
        <p:blipFill rotWithShape="1">
          <a:blip r:embed="rId23">
            <a:alphaModFix/>
          </a:blip>
          <a:srcRect b="0" l="0" r="0" t="0"/>
          <a:stretch/>
        </p:blipFill>
        <p:spPr>
          <a:xfrm>
            <a:off x="4611306" y="6766506"/>
            <a:ext cx="86433" cy="91333"/>
          </a:xfrm>
          <a:prstGeom prst="rect">
            <a:avLst/>
          </a:prstGeom>
          <a:noFill/>
          <a:ln>
            <a:noFill/>
          </a:ln>
        </p:spPr>
      </p:pic>
      <p:sp>
        <p:nvSpPr>
          <p:cNvPr id="3954" name="Google Shape;3954;g27b335c9411_0_228"/>
          <p:cNvSpPr/>
          <p:nvPr/>
        </p:nvSpPr>
        <p:spPr>
          <a:xfrm>
            <a:off x="399403" y="6680557"/>
            <a:ext cx="70361" cy="89434"/>
          </a:xfrm>
          <a:custGeom>
            <a:rect b="b" l="l" r="r" t="t"/>
            <a:pathLst>
              <a:path extrusionOk="0" h="133984" w="105409">
                <a:moveTo>
                  <a:pt x="58363" y="133937"/>
                </a:moveTo>
                <a:lnTo>
                  <a:pt x="94662" y="100262"/>
                </a:lnTo>
                <a:lnTo>
                  <a:pt x="104963" y="74851"/>
                </a:lnTo>
                <a:lnTo>
                  <a:pt x="103487" y="68815"/>
                </a:lnTo>
                <a:lnTo>
                  <a:pt x="97671" y="60439"/>
                </a:lnTo>
                <a:lnTo>
                  <a:pt x="83512" y="43072"/>
                </a:lnTo>
                <a:lnTo>
                  <a:pt x="78109" y="47385"/>
                </a:lnTo>
                <a:lnTo>
                  <a:pt x="76580" y="55515"/>
                </a:lnTo>
                <a:lnTo>
                  <a:pt x="74463" y="62019"/>
                </a:lnTo>
                <a:lnTo>
                  <a:pt x="67294" y="61457"/>
                </a:lnTo>
                <a:lnTo>
                  <a:pt x="61845" y="57665"/>
                </a:lnTo>
                <a:lnTo>
                  <a:pt x="58040" y="52199"/>
                </a:lnTo>
                <a:lnTo>
                  <a:pt x="57619" y="45058"/>
                </a:lnTo>
                <a:lnTo>
                  <a:pt x="62323" y="36244"/>
                </a:lnTo>
                <a:lnTo>
                  <a:pt x="65462" y="32304"/>
                </a:lnTo>
                <a:lnTo>
                  <a:pt x="65986" y="23637"/>
                </a:lnTo>
                <a:lnTo>
                  <a:pt x="65462" y="17596"/>
                </a:lnTo>
                <a:lnTo>
                  <a:pt x="64678" y="11818"/>
                </a:lnTo>
                <a:lnTo>
                  <a:pt x="62062" y="3414"/>
                </a:lnTo>
                <a:lnTo>
                  <a:pt x="54737" y="0"/>
                </a:lnTo>
                <a:lnTo>
                  <a:pt x="45582" y="2626"/>
                </a:lnTo>
                <a:lnTo>
                  <a:pt x="44535" y="6303"/>
                </a:lnTo>
                <a:lnTo>
                  <a:pt x="36128" y="23095"/>
                </a:lnTo>
                <a:lnTo>
                  <a:pt x="24752" y="36047"/>
                </a:lnTo>
                <a:lnTo>
                  <a:pt x="12347" y="47521"/>
                </a:lnTo>
                <a:lnTo>
                  <a:pt x="850" y="59881"/>
                </a:lnTo>
                <a:lnTo>
                  <a:pt x="6126" y="65224"/>
                </a:lnTo>
                <a:lnTo>
                  <a:pt x="12654" y="67760"/>
                </a:lnTo>
                <a:lnTo>
                  <a:pt x="18250" y="71478"/>
                </a:lnTo>
                <a:lnTo>
                  <a:pt x="20731" y="80367"/>
                </a:lnTo>
                <a:lnTo>
                  <a:pt x="20992" y="93761"/>
                </a:lnTo>
                <a:lnTo>
                  <a:pt x="12098" y="91660"/>
                </a:lnTo>
                <a:lnTo>
                  <a:pt x="6343" y="95862"/>
                </a:lnTo>
                <a:lnTo>
                  <a:pt x="2117" y="101029"/>
                </a:lnTo>
                <a:lnTo>
                  <a:pt x="0" y="107451"/>
                </a:lnTo>
                <a:lnTo>
                  <a:pt x="531" y="113332"/>
                </a:lnTo>
                <a:lnTo>
                  <a:pt x="4250" y="116873"/>
                </a:lnTo>
                <a:lnTo>
                  <a:pt x="39794" y="132303"/>
                </a:lnTo>
                <a:lnTo>
                  <a:pt x="58363" y="133937"/>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pic>
        <p:nvPicPr>
          <p:cNvPr id="3955" name="Google Shape;3955;g27b335c9411_0_228"/>
          <p:cNvPicPr preferRelativeResize="0"/>
          <p:nvPr/>
        </p:nvPicPr>
        <p:blipFill rotWithShape="1">
          <a:blip r:embed="rId24">
            <a:alphaModFix/>
          </a:blip>
          <a:srcRect b="0" l="0" r="0" t="0"/>
          <a:stretch/>
        </p:blipFill>
        <p:spPr>
          <a:xfrm>
            <a:off x="161301" y="6752327"/>
            <a:ext cx="62403" cy="59294"/>
          </a:xfrm>
          <a:prstGeom prst="rect">
            <a:avLst/>
          </a:prstGeom>
          <a:noFill/>
          <a:ln>
            <a:noFill/>
          </a:ln>
        </p:spPr>
      </p:pic>
      <p:sp>
        <p:nvSpPr>
          <p:cNvPr id="3956" name="Google Shape;3956;g27b335c9411_0_228"/>
          <p:cNvSpPr/>
          <p:nvPr/>
        </p:nvSpPr>
        <p:spPr>
          <a:xfrm>
            <a:off x="4754884" y="6846020"/>
            <a:ext cx="27551" cy="11444"/>
          </a:xfrm>
          <a:custGeom>
            <a:rect b="b" l="l" r="r" t="t"/>
            <a:pathLst>
              <a:path extrusionOk="0" h="17145" w="41275">
                <a:moveTo>
                  <a:pt x="0" y="16635"/>
                </a:moveTo>
                <a:lnTo>
                  <a:pt x="40714" y="16635"/>
                </a:lnTo>
                <a:lnTo>
                  <a:pt x="39689" y="12803"/>
                </a:lnTo>
                <a:lnTo>
                  <a:pt x="33685" y="2314"/>
                </a:lnTo>
                <a:lnTo>
                  <a:pt x="26577" y="0"/>
                </a:lnTo>
                <a:lnTo>
                  <a:pt x="18832" y="2905"/>
                </a:lnTo>
                <a:lnTo>
                  <a:pt x="10914" y="8076"/>
                </a:lnTo>
                <a:lnTo>
                  <a:pt x="692" y="15721"/>
                </a:lnTo>
                <a:lnTo>
                  <a:pt x="0" y="16635"/>
                </a:lnTo>
                <a:close/>
              </a:path>
            </a:pathLst>
          </a:custGeom>
          <a:solidFill>
            <a:srgbClr val="BDE370"/>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957" name="Google Shape;3957;g27b335c9411_0_228"/>
          <p:cNvGrpSpPr/>
          <p:nvPr/>
        </p:nvGrpSpPr>
        <p:grpSpPr>
          <a:xfrm>
            <a:off x="8053779" y="4733157"/>
            <a:ext cx="951806" cy="974774"/>
            <a:chOff x="12082497" y="7100168"/>
            <a:chExt cx="1428066" cy="1462526"/>
          </a:xfrm>
        </p:grpSpPr>
        <p:sp>
          <p:nvSpPr>
            <p:cNvPr id="3958" name="Google Shape;3958;g27b335c9411_0_228"/>
            <p:cNvSpPr/>
            <p:nvPr/>
          </p:nvSpPr>
          <p:spPr>
            <a:xfrm>
              <a:off x="12841908" y="7100168"/>
              <a:ext cx="668655" cy="506729"/>
            </a:xfrm>
            <a:custGeom>
              <a:rect b="b" l="l" r="r" t="t"/>
              <a:pathLst>
                <a:path extrusionOk="0" h="506729" w="668655">
                  <a:moveTo>
                    <a:pt x="9555" y="460151"/>
                  </a:moveTo>
                  <a:lnTo>
                    <a:pt x="0" y="427224"/>
                  </a:lnTo>
                  <a:lnTo>
                    <a:pt x="3681" y="394323"/>
                  </a:lnTo>
                  <a:lnTo>
                    <a:pt x="19434" y="365197"/>
                  </a:lnTo>
                  <a:lnTo>
                    <a:pt x="46094" y="343594"/>
                  </a:lnTo>
                  <a:lnTo>
                    <a:pt x="542144" y="9648"/>
                  </a:lnTo>
                  <a:lnTo>
                    <a:pt x="575120" y="0"/>
                  </a:lnTo>
                  <a:lnTo>
                    <a:pt x="608055" y="3628"/>
                  </a:lnTo>
                  <a:lnTo>
                    <a:pt x="637196" y="19350"/>
                  </a:lnTo>
                  <a:lnTo>
                    <a:pt x="658784" y="45981"/>
                  </a:lnTo>
                  <a:lnTo>
                    <a:pt x="668370" y="78889"/>
                  </a:lnTo>
                  <a:lnTo>
                    <a:pt x="664691" y="111800"/>
                  </a:lnTo>
                  <a:lnTo>
                    <a:pt x="648936" y="140959"/>
                  </a:lnTo>
                  <a:lnTo>
                    <a:pt x="622293" y="162609"/>
                  </a:lnTo>
                  <a:lnTo>
                    <a:pt x="126195" y="496485"/>
                  </a:lnTo>
                  <a:lnTo>
                    <a:pt x="93266" y="506116"/>
                  </a:lnTo>
                  <a:lnTo>
                    <a:pt x="60355" y="502495"/>
                  </a:lnTo>
                  <a:lnTo>
                    <a:pt x="31204" y="486785"/>
                  </a:lnTo>
                  <a:lnTo>
                    <a:pt x="9555" y="460151"/>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59" name="Google Shape;3959;g27b335c9411_0_228"/>
            <p:cNvSpPr/>
            <p:nvPr/>
          </p:nvSpPr>
          <p:spPr>
            <a:xfrm>
              <a:off x="12841908" y="7100169"/>
              <a:ext cx="668655" cy="506729"/>
            </a:xfrm>
            <a:custGeom>
              <a:rect b="b" l="l" r="r" t="t"/>
              <a:pathLst>
                <a:path extrusionOk="0" h="506729" w="668655">
                  <a:moveTo>
                    <a:pt x="126195" y="496485"/>
                  </a:moveTo>
                  <a:lnTo>
                    <a:pt x="93266" y="506116"/>
                  </a:lnTo>
                  <a:lnTo>
                    <a:pt x="60355" y="502495"/>
                  </a:lnTo>
                  <a:lnTo>
                    <a:pt x="31204" y="486786"/>
                  </a:lnTo>
                  <a:lnTo>
                    <a:pt x="9555" y="460152"/>
                  </a:lnTo>
                  <a:lnTo>
                    <a:pt x="0" y="427224"/>
                  </a:lnTo>
                  <a:lnTo>
                    <a:pt x="3681" y="394323"/>
                  </a:lnTo>
                  <a:lnTo>
                    <a:pt x="19434" y="365197"/>
                  </a:lnTo>
                  <a:lnTo>
                    <a:pt x="46094" y="343594"/>
                  </a:lnTo>
                  <a:lnTo>
                    <a:pt x="542144" y="9648"/>
                  </a:lnTo>
                  <a:lnTo>
                    <a:pt x="575120" y="0"/>
                  </a:lnTo>
                  <a:lnTo>
                    <a:pt x="608056" y="3628"/>
                  </a:lnTo>
                  <a:lnTo>
                    <a:pt x="637196" y="19350"/>
                  </a:lnTo>
                  <a:lnTo>
                    <a:pt x="658784" y="45981"/>
                  </a:lnTo>
                  <a:lnTo>
                    <a:pt x="668370" y="78889"/>
                  </a:lnTo>
                  <a:lnTo>
                    <a:pt x="664691" y="111800"/>
                  </a:lnTo>
                  <a:lnTo>
                    <a:pt x="648936" y="140959"/>
                  </a:lnTo>
                  <a:lnTo>
                    <a:pt x="622293" y="162609"/>
                  </a:lnTo>
                  <a:lnTo>
                    <a:pt x="126195" y="496485"/>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0" name="Google Shape;3960;g27b335c9411_0_228"/>
            <p:cNvSpPr/>
            <p:nvPr/>
          </p:nvSpPr>
          <p:spPr>
            <a:xfrm>
              <a:off x="12082497" y="7413979"/>
              <a:ext cx="1247140" cy="1148715"/>
            </a:xfrm>
            <a:custGeom>
              <a:rect b="b" l="l" r="r" t="t"/>
              <a:pathLst>
                <a:path extrusionOk="0" h="1148715" w="1247140">
                  <a:moveTo>
                    <a:pt x="1117930" y="264130"/>
                  </a:moveTo>
                  <a:lnTo>
                    <a:pt x="974890" y="125083"/>
                  </a:lnTo>
                  <a:lnTo>
                    <a:pt x="848541" y="0"/>
                  </a:lnTo>
                  <a:lnTo>
                    <a:pt x="749378" y="43932"/>
                  </a:lnTo>
                  <a:lnTo>
                    <a:pt x="626870" y="64846"/>
                  </a:lnTo>
                  <a:lnTo>
                    <a:pt x="518764" y="116873"/>
                  </a:lnTo>
                  <a:lnTo>
                    <a:pt x="419450" y="219623"/>
                  </a:lnTo>
                  <a:lnTo>
                    <a:pt x="382020" y="294337"/>
                  </a:lnTo>
                  <a:lnTo>
                    <a:pt x="356152" y="370459"/>
                  </a:lnTo>
                  <a:lnTo>
                    <a:pt x="344110" y="457073"/>
                  </a:lnTo>
                  <a:lnTo>
                    <a:pt x="0" y="690245"/>
                  </a:lnTo>
                  <a:lnTo>
                    <a:pt x="310606" y="1148631"/>
                  </a:lnTo>
                  <a:lnTo>
                    <a:pt x="660488" y="911547"/>
                  </a:lnTo>
                  <a:lnTo>
                    <a:pt x="667152" y="911988"/>
                  </a:lnTo>
                  <a:lnTo>
                    <a:pt x="723680" y="906535"/>
                  </a:lnTo>
                  <a:lnTo>
                    <a:pt x="775685" y="894652"/>
                  </a:lnTo>
                  <a:lnTo>
                    <a:pt x="824476" y="881659"/>
                  </a:lnTo>
                  <a:lnTo>
                    <a:pt x="945041" y="837477"/>
                  </a:lnTo>
                  <a:lnTo>
                    <a:pt x="1098667" y="754303"/>
                  </a:lnTo>
                  <a:lnTo>
                    <a:pt x="1246641" y="624335"/>
                  </a:lnTo>
                  <a:lnTo>
                    <a:pt x="1237707" y="566673"/>
                  </a:lnTo>
                  <a:lnTo>
                    <a:pt x="1200169" y="428966"/>
                  </a:lnTo>
                  <a:lnTo>
                    <a:pt x="1117930" y="264130"/>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1" name="Google Shape;3961;g27b335c9411_0_228"/>
            <p:cNvSpPr/>
            <p:nvPr/>
          </p:nvSpPr>
          <p:spPr>
            <a:xfrm>
              <a:off x="12082497" y="7413979"/>
              <a:ext cx="1247140" cy="1148715"/>
            </a:xfrm>
            <a:custGeom>
              <a:rect b="b" l="l" r="r" t="t"/>
              <a:pathLst>
                <a:path extrusionOk="0" h="1148715" w="1247140">
                  <a:moveTo>
                    <a:pt x="848541" y="0"/>
                  </a:moveTo>
                  <a:lnTo>
                    <a:pt x="749378" y="43932"/>
                  </a:lnTo>
                  <a:lnTo>
                    <a:pt x="713748" y="46285"/>
                  </a:lnTo>
                  <a:lnTo>
                    <a:pt x="626870" y="64846"/>
                  </a:lnTo>
                  <a:lnTo>
                    <a:pt x="518764" y="116873"/>
                  </a:lnTo>
                  <a:lnTo>
                    <a:pt x="419450" y="219623"/>
                  </a:lnTo>
                  <a:lnTo>
                    <a:pt x="382020" y="294337"/>
                  </a:lnTo>
                  <a:lnTo>
                    <a:pt x="356152" y="370459"/>
                  </a:lnTo>
                  <a:lnTo>
                    <a:pt x="344110" y="457073"/>
                  </a:lnTo>
                  <a:lnTo>
                    <a:pt x="0" y="690245"/>
                  </a:lnTo>
                  <a:lnTo>
                    <a:pt x="310606" y="1148631"/>
                  </a:lnTo>
                  <a:lnTo>
                    <a:pt x="660488" y="911547"/>
                  </a:lnTo>
                  <a:lnTo>
                    <a:pt x="667152" y="911988"/>
                  </a:lnTo>
                  <a:lnTo>
                    <a:pt x="723680" y="906535"/>
                  </a:lnTo>
                  <a:lnTo>
                    <a:pt x="775685" y="894652"/>
                  </a:lnTo>
                  <a:lnTo>
                    <a:pt x="824476" y="881659"/>
                  </a:lnTo>
                  <a:lnTo>
                    <a:pt x="945041" y="837477"/>
                  </a:lnTo>
                  <a:lnTo>
                    <a:pt x="1098667" y="754303"/>
                  </a:lnTo>
                  <a:lnTo>
                    <a:pt x="1246641" y="624335"/>
                  </a:lnTo>
                  <a:lnTo>
                    <a:pt x="1237707" y="566673"/>
                  </a:lnTo>
                  <a:lnTo>
                    <a:pt x="1200169" y="428966"/>
                  </a:lnTo>
                  <a:lnTo>
                    <a:pt x="1117930" y="264130"/>
                  </a:lnTo>
                  <a:lnTo>
                    <a:pt x="974890" y="125083"/>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2" name="Google Shape;3962;g27b335c9411_0_228"/>
            <p:cNvSpPr/>
            <p:nvPr/>
          </p:nvSpPr>
          <p:spPr>
            <a:xfrm>
              <a:off x="12981072" y="7818267"/>
              <a:ext cx="415925" cy="278129"/>
            </a:xfrm>
            <a:custGeom>
              <a:rect b="b" l="l" r="r" t="t"/>
              <a:pathLst>
                <a:path extrusionOk="0" h="278129" w="415925">
                  <a:moveTo>
                    <a:pt x="384541" y="17056"/>
                  </a:moveTo>
                  <a:lnTo>
                    <a:pt x="349283" y="685"/>
                  </a:lnTo>
                  <a:lnTo>
                    <a:pt x="318921" y="0"/>
                  </a:lnTo>
                  <a:lnTo>
                    <a:pt x="306011" y="2540"/>
                  </a:lnTo>
                  <a:lnTo>
                    <a:pt x="231806" y="27393"/>
                  </a:lnTo>
                  <a:lnTo>
                    <a:pt x="147192" y="69634"/>
                  </a:lnTo>
                  <a:lnTo>
                    <a:pt x="38140" y="141683"/>
                  </a:lnTo>
                  <a:lnTo>
                    <a:pt x="10198" y="171339"/>
                  </a:lnTo>
                  <a:lnTo>
                    <a:pt x="0" y="205028"/>
                  </a:lnTo>
                  <a:lnTo>
                    <a:pt x="14299" y="248286"/>
                  </a:lnTo>
                  <a:lnTo>
                    <a:pt x="20609" y="255293"/>
                  </a:lnTo>
                  <a:lnTo>
                    <a:pt x="37844" y="268858"/>
                  </a:lnTo>
                  <a:lnTo>
                    <a:pt x="63464" y="277793"/>
                  </a:lnTo>
                  <a:lnTo>
                    <a:pt x="94928" y="270910"/>
                  </a:lnTo>
                  <a:lnTo>
                    <a:pt x="112825" y="258730"/>
                  </a:lnTo>
                  <a:lnTo>
                    <a:pt x="159399" y="229600"/>
                  </a:lnTo>
                  <a:lnTo>
                    <a:pt x="223973" y="194640"/>
                  </a:lnTo>
                  <a:lnTo>
                    <a:pt x="295874" y="164966"/>
                  </a:lnTo>
                  <a:lnTo>
                    <a:pt x="300682" y="163162"/>
                  </a:lnTo>
                  <a:lnTo>
                    <a:pt x="336136" y="172952"/>
                  </a:lnTo>
                  <a:lnTo>
                    <a:pt x="336009" y="205917"/>
                  </a:lnTo>
                  <a:lnTo>
                    <a:pt x="320859" y="241080"/>
                  </a:lnTo>
                  <a:lnTo>
                    <a:pt x="311240" y="257463"/>
                  </a:lnTo>
                  <a:lnTo>
                    <a:pt x="385554" y="172068"/>
                  </a:lnTo>
                  <a:lnTo>
                    <a:pt x="413733" y="110818"/>
                  </a:lnTo>
                  <a:lnTo>
                    <a:pt x="415891" y="73917"/>
                  </a:lnTo>
                  <a:lnTo>
                    <a:pt x="412141" y="61572"/>
                  </a:lnTo>
                  <a:lnTo>
                    <a:pt x="384541" y="17056"/>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3" name="Google Shape;3963;g27b335c9411_0_228"/>
            <p:cNvSpPr/>
            <p:nvPr/>
          </p:nvSpPr>
          <p:spPr>
            <a:xfrm>
              <a:off x="12981072" y="7818267"/>
              <a:ext cx="415925" cy="278129"/>
            </a:xfrm>
            <a:custGeom>
              <a:rect b="b" l="l" r="r" t="t"/>
              <a:pathLst>
                <a:path extrusionOk="0" h="278129" w="415925">
                  <a:moveTo>
                    <a:pt x="295874" y="164966"/>
                  </a:moveTo>
                  <a:lnTo>
                    <a:pt x="223973" y="194640"/>
                  </a:lnTo>
                  <a:lnTo>
                    <a:pt x="159399" y="229600"/>
                  </a:lnTo>
                  <a:lnTo>
                    <a:pt x="112825" y="258730"/>
                  </a:lnTo>
                  <a:lnTo>
                    <a:pt x="94928" y="270910"/>
                  </a:lnTo>
                  <a:lnTo>
                    <a:pt x="63464" y="277793"/>
                  </a:lnTo>
                  <a:lnTo>
                    <a:pt x="37844" y="268858"/>
                  </a:lnTo>
                  <a:lnTo>
                    <a:pt x="20609" y="255293"/>
                  </a:lnTo>
                  <a:lnTo>
                    <a:pt x="14299" y="248286"/>
                  </a:lnTo>
                  <a:lnTo>
                    <a:pt x="0" y="205028"/>
                  </a:lnTo>
                  <a:lnTo>
                    <a:pt x="10198" y="171339"/>
                  </a:lnTo>
                  <a:lnTo>
                    <a:pt x="38140" y="141683"/>
                  </a:lnTo>
                  <a:lnTo>
                    <a:pt x="147192" y="69634"/>
                  </a:lnTo>
                  <a:lnTo>
                    <a:pt x="231806" y="27393"/>
                  </a:lnTo>
                  <a:lnTo>
                    <a:pt x="286555" y="7512"/>
                  </a:lnTo>
                  <a:lnTo>
                    <a:pt x="318921" y="0"/>
                  </a:lnTo>
                  <a:lnTo>
                    <a:pt x="349283" y="685"/>
                  </a:lnTo>
                  <a:lnTo>
                    <a:pt x="384541" y="17056"/>
                  </a:lnTo>
                  <a:lnTo>
                    <a:pt x="412141" y="61572"/>
                  </a:lnTo>
                  <a:lnTo>
                    <a:pt x="415891" y="73917"/>
                  </a:lnTo>
                  <a:lnTo>
                    <a:pt x="413733" y="110818"/>
                  </a:lnTo>
                  <a:lnTo>
                    <a:pt x="385554" y="172068"/>
                  </a:lnTo>
                  <a:lnTo>
                    <a:pt x="311240" y="257463"/>
                  </a:lnTo>
                  <a:lnTo>
                    <a:pt x="320859" y="241080"/>
                  </a:lnTo>
                  <a:lnTo>
                    <a:pt x="336009" y="205917"/>
                  </a:lnTo>
                  <a:lnTo>
                    <a:pt x="336136" y="172952"/>
                  </a:lnTo>
                  <a:lnTo>
                    <a:pt x="300682" y="163162"/>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4" name="Google Shape;3964;g27b335c9411_0_228"/>
            <p:cNvSpPr/>
            <p:nvPr/>
          </p:nvSpPr>
          <p:spPr>
            <a:xfrm>
              <a:off x="12896615" y="7658483"/>
              <a:ext cx="441959" cy="306070"/>
            </a:xfrm>
            <a:custGeom>
              <a:rect b="b" l="l" r="r" t="t"/>
              <a:pathLst>
                <a:path extrusionOk="0" h="306070" w="441959">
                  <a:moveTo>
                    <a:pt x="13068" y="261664"/>
                  </a:moveTo>
                  <a:lnTo>
                    <a:pt x="0" y="217715"/>
                  </a:lnTo>
                  <a:lnTo>
                    <a:pt x="12857" y="182134"/>
                  </a:lnTo>
                  <a:lnTo>
                    <a:pt x="33715" y="158303"/>
                  </a:lnTo>
                  <a:lnTo>
                    <a:pt x="160869" y="77846"/>
                  </a:lnTo>
                  <a:lnTo>
                    <a:pt x="252865" y="31794"/>
                  </a:lnTo>
                  <a:lnTo>
                    <a:pt x="313384" y="7247"/>
                  </a:lnTo>
                  <a:lnTo>
                    <a:pt x="335169" y="0"/>
                  </a:lnTo>
                  <a:lnTo>
                    <a:pt x="372679" y="9375"/>
                  </a:lnTo>
                  <a:lnTo>
                    <a:pt x="401263" y="36276"/>
                  </a:lnTo>
                  <a:lnTo>
                    <a:pt x="425867" y="77380"/>
                  </a:lnTo>
                  <a:lnTo>
                    <a:pt x="441610" y="136413"/>
                  </a:lnTo>
                  <a:lnTo>
                    <a:pt x="440436" y="158267"/>
                  </a:lnTo>
                  <a:lnTo>
                    <a:pt x="318636" y="184233"/>
                  </a:lnTo>
                  <a:lnTo>
                    <a:pt x="216227" y="231337"/>
                  </a:lnTo>
                  <a:lnTo>
                    <a:pt x="145656" y="276514"/>
                  </a:lnTo>
                  <a:lnTo>
                    <a:pt x="119366" y="296698"/>
                  </a:lnTo>
                  <a:lnTo>
                    <a:pt x="74354" y="305563"/>
                  </a:lnTo>
                  <a:lnTo>
                    <a:pt x="40970" y="291927"/>
                  </a:lnTo>
                  <a:lnTo>
                    <a:pt x="20210" y="271918"/>
                  </a:lnTo>
                  <a:lnTo>
                    <a:pt x="13068" y="261664"/>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5" name="Google Shape;3965;g27b335c9411_0_228"/>
            <p:cNvSpPr/>
            <p:nvPr/>
          </p:nvSpPr>
          <p:spPr>
            <a:xfrm>
              <a:off x="12896615" y="7658483"/>
              <a:ext cx="441959" cy="306070"/>
            </a:xfrm>
            <a:custGeom>
              <a:rect b="b" l="l" r="r" t="t"/>
              <a:pathLst>
                <a:path extrusionOk="0" h="306070" w="441959">
                  <a:moveTo>
                    <a:pt x="440436" y="158267"/>
                  </a:moveTo>
                  <a:lnTo>
                    <a:pt x="318636" y="184233"/>
                  </a:lnTo>
                  <a:lnTo>
                    <a:pt x="216227" y="231337"/>
                  </a:lnTo>
                  <a:lnTo>
                    <a:pt x="145656" y="276514"/>
                  </a:lnTo>
                  <a:lnTo>
                    <a:pt x="119366" y="296698"/>
                  </a:lnTo>
                  <a:lnTo>
                    <a:pt x="74354" y="305563"/>
                  </a:lnTo>
                  <a:lnTo>
                    <a:pt x="40970" y="291927"/>
                  </a:lnTo>
                  <a:lnTo>
                    <a:pt x="20210" y="271918"/>
                  </a:lnTo>
                  <a:lnTo>
                    <a:pt x="13068" y="261664"/>
                  </a:lnTo>
                  <a:lnTo>
                    <a:pt x="0" y="217715"/>
                  </a:lnTo>
                  <a:lnTo>
                    <a:pt x="12857" y="182134"/>
                  </a:lnTo>
                  <a:lnTo>
                    <a:pt x="44651" y="149608"/>
                  </a:lnTo>
                  <a:lnTo>
                    <a:pt x="160869" y="77846"/>
                  </a:lnTo>
                  <a:lnTo>
                    <a:pt x="252865" y="31794"/>
                  </a:lnTo>
                  <a:lnTo>
                    <a:pt x="313383" y="7247"/>
                  </a:lnTo>
                  <a:lnTo>
                    <a:pt x="335169" y="0"/>
                  </a:lnTo>
                  <a:lnTo>
                    <a:pt x="372679" y="9375"/>
                  </a:lnTo>
                  <a:lnTo>
                    <a:pt x="401263" y="36276"/>
                  </a:lnTo>
                  <a:lnTo>
                    <a:pt x="425867" y="77380"/>
                  </a:lnTo>
                  <a:lnTo>
                    <a:pt x="441610" y="136413"/>
                  </a:lnTo>
                  <a:lnTo>
                    <a:pt x="440436" y="158267"/>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6" name="Google Shape;3966;g27b335c9411_0_228"/>
            <p:cNvSpPr/>
            <p:nvPr/>
          </p:nvSpPr>
          <p:spPr>
            <a:xfrm>
              <a:off x="12807340" y="7517197"/>
              <a:ext cx="446405" cy="328929"/>
            </a:xfrm>
            <a:custGeom>
              <a:rect b="b" l="l" r="r" t="t"/>
              <a:pathLst>
                <a:path extrusionOk="0" h="328929" w="446405">
                  <a:moveTo>
                    <a:pt x="12791" y="294574"/>
                  </a:moveTo>
                  <a:lnTo>
                    <a:pt x="0" y="253984"/>
                  </a:lnTo>
                  <a:lnTo>
                    <a:pt x="13274" y="218026"/>
                  </a:lnTo>
                  <a:lnTo>
                    <a:pt x="45615" y="182508"/>
                  </a:lnTo>
                  <a:lnTo>
                    <a:pt x="163472" y="98020"/>
                  </a:lnTo>
                  <a:lnTo>
                    <a:pt x="256659" y="41501"/>
                  </a:lnTo>
                  <a:lnTo>
                    <a:pt x="317905" y="9859"/>
                  </a:lnTo>
                  <a:lnTo>
                    <a:pt x="339937" y="0"/>
                  </a:lnTo>
                  <a:lnTo>
                    <a:pt x="377731" y="4030"/>
                  </a:lnTo>
                  <a:lnTo>
                    <a:pt x="424558" y="50780"/>
                  </a:lnTo>
                  <a:lnTo>
                    <a:pt x="441050" y="92156"/>
                  </a:lnTo>
                  <a:lnTo>
                    <a:pt x="446244" y="117245"/>
                  </a:lnTo>
                  <a:lnTo>
                    <a:pt x="444876" y="138448"/>
                  </a:lnTo>
                  <a:lnTo>
                    <a:pt x="321795" y="179578"/>
                  </a:lnTo>
                  <a:lnTo>
                    <a:pt x="218071" y="238472"/>
                  </a:lnTo>
                  <a:lnTo>
                    <a:pt x="146473" y="291290"/>
                  </a:lnTo>
                  <a:lnTo>
                    <a:pt x="119769" y="314194"/>
                  </a:lnTo>
                  <a:lnTo>
                    <a:pt x="74311" y="328721"/>
                  </a:lnTo>
                  <a:lnTo>
                    <a:pt x="40731" y="320022"/>
                  </a:lnTo>
                  <a:lnTo>
                    <a:pt x="19925" y="303504"/>
                  </a:lnTo>
                  <a:lnTo>
                    <a:pt x="12791" y="294574"/>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7" name="Google Shape;3967;g27b335c9411_0_228"/>
            <p:cNvSpPr/>
            <p:nvPr/>
          </p:nvSpPr>
          <p:spPr>
            <a:xfrm>
              <a:off x="12807340" y="7517198"/>
              <a:ext cx="446405" cy="328929"/>
            </a:xfrm>
            <a:custGeom>
              <a:rect b="b" l="l" r="r" t="t"/>
              <a:pathLst>
                <a:path extrusionOk="0" h="328929" w="446405">
                  <a:moveTo>
                    <a:pt x="444876" y="138448"/>
                  </a:moveTo>
                  <a:lnTo>
                    <a:pt x="321795" y="179578"/>
                  </a:lnTo>
                  <a:lnTo>
                    <a:pt x="218071" y="238472"/>
                  </a:lnTo>
                  <a:lnTo>
                    <a:pt x="146473" y="291290"/>
                  </a:lnTo>
                  <a:lnTo>
                    <a:pt x="119769" y="314194"/>
                  </a:lnTo>
                  <a:lnTo>
                    <a:pt x="74311" y="328721"/>
                  </a:lnTo>
                  <a:lnTo>
                    <a:pt x="40731" y="320022"/>
                  </a:lnTo>
                  <a:lnTo>
                    <a:pt x="19925" y="303504"/>
                  </a:lnTo>
                  <a:lnTo>
                    <a:pt x="12791" y="294574"/>
                  </a:lnTo>
                  <a:lnTo>
                    <a:pt x="0" y="253984"/>
                  </a:lnTo>
                  <a:lnTo>
                    <a:pt x="13274" y="218026"/>
                  </a:lnTo>
                  <a:lnTo>
                    <a:pt x="45615" y="182508"/>
                  </a:lnTo>
                  <a:lnTo>
                    <a:pt x="163472" y="98020"/>
                  </a:lnTo>
                  <a:lnTo>
                    <a:pt x="256659" y="41501"/>
                  </a:lnTo>
                  <a:lnTo>
                    <a:pt x="317905" y="9859"/>
                  </a:lnTo>
                  <a:lnTo>
                    <a:pt x="339937" y="0"/>
                  </a:lnTo>
                  <a:lnTo>
                    <a:pt x="377732" y="4030"/>
                  </a:lnTo>
                  <a:lnTo>
                    <a:pt x="424558" y="50780"/>
                  </a:lnTo>
                  <a:lnTo>
                    <a:pt x="441050" y="92156"/>
                  </a:lnTo>
                  <a:lnTo>
                    <a:pt x="446244" y="117245"/>
                  </a:lnTo>
                  <a:lnTo>
                    <a:pt x="444876" y="138448"/>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8" name="Google Shape;3968;g27b335c9411_0_228"/>
            <p:cNvSpPr/>
            <p:nvPr/>
          </p:nvSpPr>
          <p:spPr>
            <a:xfrm>
              <a:off x="12089195" y="7454649"/>
              <a:ext cx="958215" cy="645159"/>
            </a:xfrm>
            <a:custGeom>
              <a:rect b="b" l="l" r="r" t="t"/>
              <a:pathLst>
                <a:path extrusionOk="0" h="645159" w="958215">
                  <a:moveTo>
                    <a:pt x="858098" y="48331"/>
                  </a:moveTo>
                  <a:lnTo>
                    <a:pt x="825114" y="21340"/>
                  </a:lnTo>
                  <a:lnTo>
                    <a:pt x="815899" y="16733"/>
                  </a:lnTo>
                  <a:lnTo>
                    <a:pt x="788740" y="7384"/>
                  </a:lnTo>
                  <a:lnTo>
                    <a:pt x="744372" y="0"/>
                  </a:lnTo>
                  <a:lnTo>
                    <a:pt x="683529" y="1287"/>
                  </a:lnTo>
                  <a:lnTo>
                    <a:pt x="493351" y="89545"/>
                  </a:lnTo>
                  <a:lnTo>
                    <a:pt x="389495" y="229642"/>
                  </a:lnTo>
                  <a:lnTo>
                    <a:pt x="346127" y="359340"/>
                  </a:lnTo>
                  <a:lnTo>
                    <a:pt x="337412" y="416403"/>
                  </a:lnTo>
                  <a:lnTo>
                    <a:pt x="0" y="645036"/>
                  </a:lnTo>
                  <a:lnTo>
                    <a:pt x="522817" y="567721"/>
                  </a:lnTo>
                  <a:lnTo>
                    <a:pt x="659109" y="450228"/>
                  </a:lnTo>
                  <a:lnTo>
                    <a:pt x="717246" y="339529"/>
                  </a:lnTo>
                  <a:lnTo>
                    <a:pt x="728901" y="257251"/>
                  </a:lnTo>
                  <a:lnTo>
                    <a:pt x="725747" y="225019"/>
                  </a:lnTo>
                  <a:lnTo>
                    <a:pt x="731487" y="250151"/>
                  </a:lnTo>
                  <a:lnTo>
                    <a:pt x="751375" y="308433"/>
                  </a:lnTo>
                  <a:lnTo>
                    <a:pt x="789415" y="374199"/>
                  </a:lnTo>
                  <a:lnTo>
                    <a:pt x="849610" y="421777"/>
                  </a:lnTo>
                  <a:lnTo>
                    <a:pt x="910484" y="430477"/>
                  </a:lnTo>
                  <a:lnTo>
                    <a:pt x="948484" y="416988"/>
                  </a:lnTo>
                  <a:lnTo>
                    <a:pt x="957668" y="369948"/>
                  </a:lnTo>
                  <a:lnTo>
                    <a:pt x="923724" y="255252"/>
                  </a:lnTo>
                  <a:lnTo>
                    <a:pt x="886213" y="111509"/>
                  </a:lnTo>
                  <a:lnTo>
                    <a:pt x="884479" y="101720"/>
                  </a:lnTo>
                  <a:lnTo>
                    <a:pt x="876497" y="77892"/>
                  </a:lnTo>
                  <a:lnTo>
                    <a:pt x="858098" y="48331"/>
                  </a:lnTo>
                  <a:close/>
                </a:path>
              </a:pathLst>
            </a:custGeom>
            <a:solidFill>
              <a:srgbClr val="F5B18C"/>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3969" name="Google Shape;3969;g27b335c9411_0_228"/>
            <p:cNvSpPr/>
            <p:nvPr/>
          </p:nvSpPr>
          <p:spPr>
            <a:xfrm>
              <a:off x="12089195" y="7454649"/>
              <a:ext cx="958215" cy="645159"/>
            </a:xfrm>
            <a:custGeom>
              <a:rect b="b" l="l" r="r" t="t"/>
              <a:pathLst>
                <a:path extrusionOk="0" h="645159" w="958215">
                  <a:moveTo>
                    <a:pt x="522817" y="567721"/>
                  </a:moveTo>
                  <a:lnTo>
                    <a:pt x="659109" y="450228"/>
                  </a:lnTo>
                  <a:lnTo>
                    <a:pt x="717246" y="339529"/>
                  </a:lnTo>
                  <a:lnTo>
                    <a:pt x="728901" y="257251"/>
                  </a:lnTo>
                  <a:lnTo>
                    <a:pt x="725747" y="225019"/>
                  </a:lnTo>
                  <a:lnTo>
                    <a:pt x="731487" y="250151"/>
                  </a:lnTo>
                  <a:lnTo>
                    <a:pt x="751375" y="308433"/>
                  </a:lnTo>
                  <a:lnTo>
                    <a:pt x="789415" y="374199"/>
                  </a:lnTo>
                  <a:lnTo>
                    <a:pt x="849610" y="421777"/>
                  </a:lnTo>
                  <a:lnTo>
                    <a:pt x="910484" y="430477"/>
                  </a:lnTo>
                  <a:lnTo>
                    <a:pt x="948484" y="416988"/>
                  </a:lnTo>
                  <a:lnTo>
                    <a:pt x="957668" y="369948"/>
                  </a:lnTo>
                  <a:lnTo>
                    <a:pt x="923724" y="255252"/>
                  </a:lnTo>
                  <a:lnTo>
                    <a:pt x="886213" y="111509"/>
                  </a:lnTo>
                  <a:lnTo>
                    <a:pt x="858098" y="48331"/>
                  </a:lnTo>
                  <a:lnTo>
                    <a:pt x="825114" y="21340"/>
                  </a:lnTo>
                  <a:lnTo>
                    <a:pt x="788740" y="7384"/>
                  </a:lnTo>
                  <a:lnTo>
                    <a:pt x="744372" y="0"/>
                  </a:lnTo>
                  <a:lnTo>
                    <a:pt x="683529" y="1287"/>
                  </a:lnTo>
                  <a:lnTo>
                    <a:pt x="493351" y="89545"/>
                  </a:lnTo>
                  <a:lnTo>
                    <a:pt x="389495" y="229642"/>
                  </a:lnTo>
                  <a:lnTo>
                    <a:pt x="346127" y="359340"/>
                  </a:lnTo>
                  <a:lnTo>
                    <a:pt x="337412" y="416403"/>
                  </a:lnTo>
                  <a:lnTo>
                    <a:pt x="0" y="645036"/>
                  </a:lnTo>
                </a:path>
              </a:pathLst>
            </a:custGeom>
            <a:noFill/>
            <a:ln cap="flat" cmpd="sng" w="25800">
              <a:solidFill>
                <a:srgbClr val="DD8C6B"/>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sp>
        <p:nvSpPr>
          <p:cNvPr id="3970" name="Google Shape;3970;g27b335c9411_0_228"/>
          <p:cNvSpPr txBox="1"/>
          <p:nvPr>
            <p:ph type="title"/>
          </p:nvPr>
        </p:nvSpPr>
        <p:spPr>
          <a:xfrm>
            <a:off x="5003143" y="588232"/>
            <a:ext cx="6922200" cy="918300"/>
          </a:xfrm>
          <a:prstGeom prst="rect">
            <a:avLst/>
          </a:prstGeom>
          <a:noFill/>
          <a:ln>
            <a:noFill/>
          </a:ln>
        </p:spPr>
        <p:txBody>
          <a:bodyPr anchorCtr="0" anchor="t" bIns="0" lIns="0" spcFirstLastPara="1" rIns="0" wrap="square" tIns="0">
            <a:spAutoFit/>
          </a:bodyPr>
          <a:lstStyle/>
          <a:p>
            <a:pPr indent="0" lvl="0" marL="0" rtl="0" algn="l">
              <a:lnSpc>
                <a:spcPct val="107500"/>
              </a:lnSpc>
              <a:spcBef>
                <a:spcPts val="0"/>
              </a:spcBef>
              <a:spcAft>
                <a:spcPts val="0"/>
              </a:spcAft>
              <a:buClr>
                <a:schemeClr val="dk1"/>
              </a:buClr>
              <a:buSzPts val="6665"/>
              <a:buFont typeface="Arial"/>
              <a:buNone/>
            </a:pPr>
            <a:r>
              <a:rPr lang="en-US" sz="5965">
                <a:solidFill>
                  <a:srgbClr val="FEFEFE"/>
                </a:solidFill>
                <a:latin typeface="Times New Roman"/>
                <a:ea typeface="Times New Roman"/>
                <a:cs typeface="Times New Roman"/>
                <a:sym typeface="Times New Roman"/>
              </a:rPr>
              <a:t>Submit Application</a:t>
            </a:r>
            <a:endParaRPr sz="5965"/>
          </a:p>
        </p:txBody>
      </p:sp>
      <p:sp>
        <p:nvSpPr>
          <p:cNvPr id="3971" name="Google Shape;3971;g27b335c9411_0_228"/>
          <p:cNvSpPr txBox="1"/>
          <p:nvPr/>
        </p:nvSpPr>
        <p:spPr>
          <a:xfrm>
            <a:off x="5494025" y="2168075"/>
            <a:ext cx="6246900" cy="4113300"/>
          </a:xfrm>
          <a:prstGeom prst="rect">
            <a:avLst/>
          </a:prstGeom>
          <a:noFill/>
          <a:ln>
            <a:noFill/>
          </a:ln>
        </p:spPr>
        <p:txBody>
          <a:bodyPr anchorCtr="0" anchor="t" bIns="0" lIns="0" spcFirstLastPara="1" rIns="0" wrap="square" tIns="8000">
            <a:spAutoFit/>
          </a:bodyPr>
          <a:lstStyle/>
          <a:p>
            <a:pPr indent="0" lvl="0" marL="185249" marR="0" rtl="0" algn="l">
              <a:lnSpc>
                <a:spcPct val="95416"/>
              </a:lnSpc>
              <a:spcBef>
                <a:spcPts val="0"/>
              </a:spcBef>
              <a:spcAft>
                <a:spcPts val="0"/>
              </a:spcAft>
              <a:buClr>
                <a:schemeClr val="dk1"/>
              </a:buClr>
              <a:buSzPts val="5998"/>
              <a:buFont typeface="Arial"/>
              <a:buNone/>
            </a:pPr>
            <a:r>
              <a:rPr b="1" i="0" lang="en-US" sz="4898" u="none" cap="none" strike="noStrike">
                <a:solidFill>
                  <a:srgbClr val="FEFEFE"/>
                </a:solidFill>
                <a:latin typeface="Times New Roman"/>
                <a:ea typeface="Times New Roman"/>
                <a:cs typeface="Times New Roman"/>
                <a:sym typeface="Times New Roman"/>
              </a:rPr>
              <a:t>What are you waiting for? </a:t>
            </a:r>
            <a:br>
              <a:rPr b="0" i="0" lang="en-US" sz="400" u="none" cap="none" strike="noStrike">
                <a:solidFill>
                  <a:schemeClr val="dk1"/>
                </a:solidFill>
                <a:latin typeface="Calibri"/>
                <a:ea typeface="Calibri"/>
                <a:cs typeface="Calibri"/>
                <a:sym typeface="Calibri"/>
              </a:rPr>
            </a:br>
            <a:r>
              <a:rPr b="1" i="0" lang="en-US" sz="4898" u="none" cap="none" strike="noStrike">
                <a:solidFill>
                  <a:srgbClr val="FEFEFE"/>
                </a:solidFill>
                <a:latin typeface="Times New Roman"/>
                <a:ea typeface="Times New Roman"/>
                <a:cs typeface="Times New Roman"/>
                <a:sym typeface="Times New Roman"/>
              </a:rPr>
              <a:t>Just do it! </a:t>
            </a:r>
            <a:br>
              <a:rPr b="0" i="0" lang="en-US" sz="400" u="none" cap="none" strike="noStrike">
                <a:solidFill>
                  <a:schemeClr val="dk1"/>
                </a:solidFill>
                <a:latin typeface="Calibri"/>
                <a:ea typeface="Calibri"/>
                <a:cs typeface="Calibri"/>
                <a:sym typeface="Calibri"/>
              </a:rPr>
            </a:br>
            <a:r>
              <a:rPr b="1" i="0" lang="en-US" sz="4898" u="none" cap="none" strike="noStrike">
                <a:solidFill>
                  <a:srgbClr val="FEFEFE"/>
                </a:solidFill>
                <a:latin typeface="Times New Roman"/>
                <a:ea typeface="Times New Roman"/>
                <a:cs typeface="Times New Roman"/>
                <a:sym typeface="Times New Roman"/>
              </a:rPr>
              <a:t>Join us!</a:t>
            </a:r>
            <a:endParaRPr b="0" i="0" sz="4198" u="none" cap="none" strike="noStrike">
              <a:solidFill>
                <a:srgbClr val="000000"/>
              </a:solidFill>
              <a:latin typeface="Arial"/>
              <a:ea typeface="Arial"/>
              <a:cs typeface="Arial"/>
              <a:sym typeface="Arial"/>
            </a:endParaRPr>
          </a:p>
          <a:p>
            <a:pPr indent="0" lvl="0" marL="8464" marR="0" rtl="0" algn="l">
              <a:lnSpc>
                <a:spcPct val="100000"/>
              </a:lnSpc>
              <a:spcBef>
                <a:spcPts val="5212"/>
              </a:spcBef>
              <a:spcAft>
                <a:spcPts val="0"/>
              </a:spcAft>
              <a:buClr>
                <a:srgbClr val="000000"/>
              </a:buClr>
              <a:buSzPts val="4333"/>
              <a:buFont typeface="Arial"/>
              <a:buNone/>
            </a:pPr>
            <a:r>
              <a:rPr b="1" i="0" lang="en-US" sz="3633" u="sng" cap="none" strike="noStrike">
                <a:solidFill>
                  <a:srgbClr val="FFFFFF"/>
                </a:solidFill>
                <a:latin typeface="Arial"/>
                <a:ea typeface="Arial"/>
                <a:cs typeface="Arial"/>
                <a:sym typeface="Arial"/>
                <a:hlinkClick r:id="rId25">
                  <a:extLst>
                    <a:ext uri="{A12FA001-AC4F-418D-AE19-62706E023703}">
                      <ahyp:hlinkClr val="tx"/>
                    </a:ext>
                  </a:extLst>
                </a:hlinkClick>
              </a:rPr>
              <a:t>https://eportfolio.isu.edu.tw/</a:t>
            </a:r>
            <a:endParaRPr b="0" i="0" sz="3633" u="none" cap="none" strike="noStrike">
              <a:solidFill>
                <a:srgbClr val="000000"/>
              </a:solidFill>
              <a:latin typeface="Arial"/>
              <a:ea typeface="Arial"/>
              <a:cs typeface="Arial"/>
              <a:sym typeface="Arial"/>
            </a:endParaRPr>
          </a:p>
        </p:txBody>
      </p:sp>
      <p:pic>
        <p:nvPicPr>
          <p:cNvPr id="3972" name="Google Shape;3972;g27b335c9411_0_228"/>
          <p:cNvPicPr preferRelativeResize="0"/>
          <p:nvPr/>
        </p:nvPicPr>
        <p:blipFill rotWithShape="1">
          <a:blip r:embed="rId26">
            <a:alphaModFix/>
          </a:blip>
          <a:srcRect b="0" l="0" r="0" t="0"/>
          <a:stretch/>
        </p:blipFill>
        <p:spPr>
          <a:xfrm>
            <a:off x="9169300" y="2960041"/>
            <a:ext cx="2560550" cy="2529375"/>
          </a:xfrm>
          <a:prstGeom prst="rect">
            <a:avLst/>
          </a:prstGeom>
          <a:noFill/>
          <a:ln>
            <a:noFill/>
          </a:ln>
        </p:spPr>
      </p:pic>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Sp="0">
  <p:cSld>
    <p:spTree>
      <p:nvGrpSpPr>
        <p:cNvPr id="3976" name="Shape 3976"/>
        <p:cNvGrpSpPr/>
        <p:nvPr/>
      </p:nvGrpSpPr>
      <p:grpSpPr>
        <a:xfrm>
          <a:off x="0" y="0"/>
          <a:ext cx="0" cy="0"/>
          <a:chOff x="0" y="0"/>
          <a:chExt cx="0" cy="0"/>
        </a:xfrm>
      </p:grpSpPr>
      <p:sp>
        <p:nvSpPr>
          <p:cNvPr id="3977" name="Google Shape;3977;p246"/>
          <p:cNvSpPr/>
          <p:nvPr/>
        </p:nvSpPr>
        <p:spPr>
          <a:xfrm>
            <a:off x="794" y="895"/>
            <a:ext cx="12188826" cy="6856214"/>
          </a:xfrm>
          <a:custGeom>
            <a:rect b="b" l="l" r="r" t="t"/>
            <a:pathLst>
              <a:path extrusionOk="0" h="10287000" w="18288000">
                <a:moveTo>
                  <a:pt x="18287998" y="10286999"/>
                </a:moveTo>
                <a:lnTo>
                  <a:pt x="0" y="10286999"/>
                </a:lnTo>
                <a:lnTo>
                  <a:pt x="0" y="0"/>
                </a:lnTo>
                <a:lnTo>
                  <a:pt x="18287998" y="0"/>
                </a:lnTo>
                <a:lnTo>
                  <a:pt x="18287998" y="10286999"/>
                </a:lnTo>
                <a:close/>
              </a:path>
            </a:pathLst>
          </a:custGeom>
          <a:solidFill>
            <a:srgbClr val="57461B"/>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grpSp>
        <p:nvGrpSpPr>
          <p:cNvPr id="3978" name="Google Shape;3978;p246"/>
          <p:cNvGrpSpPr/>
          <p:nvPr/>
        </p:nvGrpSpPr>
        <p:grpSpPr>
          <a:xfrm>
            <a:off x="793" y="893"/>
            <a:ext cx="12190451" cy="6852103"/>
            <a:chOff x="0" y="0"/>
            <a:chExt cx="18290249" cy="10280724"/>
          </a:xfrm>
        </p:grpSpPr>
        <p:pic>
          <p:nvPicPr>
            <p:cNvPr id="3979" name="Google Shape;3979;p246"/>
            <p:cNvPicPr preferRelativeResize="0"/>
            <p:nvPr/>
          </p:nvPicPr>
          <p:blipFill rotWithShape="1">
            <a:blip r:embed="rId3">
              <a:alphaModFix/>
            </a:blip>
            <a:srcRect b="0" l="0" r="0" t="0"/>
            <a:stretch/>
          </p:blipFill>
          <p:spPr>
            <a:xfrm>
              <a:off x="18177012" y="6536639"/>
              <a:ext cx="110987" cy="149680"/>
            </a:xfrm>
            <a:prstGeom prst="rect">
              <a:avLst/>
            </a:prstGeom>
            <a:noFill/>
            <a:ln>
              <a:noFill/>
            </a:ln>
          </p:spPr>
        </p:pic>
        <p:pic>
          <p:nvPicPr>
            <p:cNvPr id="3980" name="Google Shape;3980;p246"/>
            <p:cNvPicPr preferRelativeResize="0"/>
            <p:nvPr/>
          </p:nvPicPr>
          <p:blipFill rotWithShape="1">
            <a:blip r:embed="rId4">
              <a:alphaModFix/>
            </a:blip>
            <a:srcRect b="0" l="0" r="0" t="0"/>
            <a:stretch/>
          </p:blipFill>
          <p:spPr>
            <a:xfrm>
              <a:off x="0" y="0"/>
              <a:ext cx="18290249" cy="10280724"/>
            </a:xfrm>
            <a:prstGeom prst="rect">
              <a:avLst/>
            </a:prstGeom>
            <a:noFill/>
            <a:ln>
              <a:noFill/>
            </a:ln>
          </p:spPr>
        </p:pic>
        <p:pic>
          <p:nvPicPr>
            <p:cNvPr id="3981" name="Google Shape;3981;p246"/>
            <p:cNvPicPr preferRelativeResize="0"/>
            <p:nvPr/>
          </p:nvPicPr>
          <p:blipFill rotWithShape="1">
            <a:blip r:embed="rId5">
              <a:alphaModFix/>
            </a:blip>
            <a:srcRect b="0" l="0" r="3231" t="0"/>
            <a:stretch/>
          </p:blipFill>
          <p:spPr>
            <a:xfrm>
              <a:off x="2105074" y="2881181"/>
              <a:ext cx="5475393" cy="5651500"/>
            </a:xfrm>
            <a:prstGeom prst="rect">
              <a:avLst/>
            </a:prstGeom>
            <a:noFill/>
            <a:ln>
              <a:noFill/>
            </a:ln>
          </p:spPr>
        </p:pic>
        <p:pic>
          <p:nvPicPr>
            <p:cNvPr id="3982" name="Google Shape;3982;p246"/>
            <p:cNvPicPr preferRelativeResize="0"/>
            <p:nvPr/>
          </p:nvPicPr>
          <p:blipFill rotWithShape="1">
            <a:blip r:embed="rId6">
              <a:alphaModFix/>
            </a:blip>
            <a:srcRect b="0" l="0" r="0" t="0"/>
            <a:stretch/>
          </p:blipFill>
          <p:spPr>
            <a:xfrm>
              <a:off x="2467508" y="7397241"/>
              <a:ext cx="1598687" cy="1346200"/>
            </a:xfrm>
            <a:prstGeom prst="rect">
              <a:avLst/>
            </a:prstGeom>
            <a:noFill/>
            <a:ln>
              <a:noFill/>
            </a:ln>
          </p:spPr>
        </p:pic>
        <p:pic>
          <p:nvPicPr>
            <p:cNvPr id="3983" name="Google Shape;3983;p246"/>
            <p:cNvPicPr preferRelativeResize="0"/>
            <p:nvPr/>
          </p:nvPicPr>
          <p:blipFill rotWithShape="1">
            <a:blip r:embed="rId7">
              <a:alphaModFix/>
            </a:blip>
            <a:srcRect b="0" l="0" r="0" t="0"/>
            <a:stretch/>
          </p:blipFill>
          <p:spPr>
            <a:xfrm>
              <a:off x="2291790" y="6315814"/>
              <a:ext cx="1012127" cy="855980"/>
            </a:xfrm>
            <a:prstGeom prst="rect">
              <a:avLst/>
            </a:prstGeom>
            <a:noFill/>
            <a:ln>
              <a:noFill/>
            </a:ln>
          </p:spPr>
        </p:pic>
        <p:pic>
          <p:nvPicPr>
            <p:cNvPr id="3984" name="Google Shape;3984;p246"/>
            <p:cNvPicPr preferRelativeResize="0"/>
            <p:nvPr/>
          </p:nvPicPr>
          <p:blipFill rotWithShape="1">
            <a:blip r:embed="rId8">
              <a:alphaModFix/>
            </a:blip>
            <a:srcRect b="0" l="0" r="0" t="0"/>
            <a:stretch/>
          </p:blipFill>
          <p:spPr>
            <a:xfrm>
              <a:off x="2910704" y="5555951"/>
              <a:ext cx="785059" cy="666749"/>
            </a:xfrm>
            <a:prstGeom prst="rect">
              <a:avLst/>
            </a:prstGeom>
            <a:noFill/>
            <a:ln>
              <a:noFill/>
            </a:ln>
          </p:spPr>
        </p:pic>
      </p:grpSp>
      <p:sp>
        <p:nvSpPr>
          <p:cNvPr id="3985" name="Google Shape;3985;p246"/>
          <p:cNvSpPr txBox="1"/>
          <p:nvPr>
            <p:ph type="title"/>
          </p:nvPr>
        </p:nvSpPr>
        <p:spPr>
          <a:xfrm>
            <a:off x="2178128" y="1215182"/>
            <a:ext cx="6683635" cy="706020"/>
          </a:xfrm>
          <a:prstGeom prst="rect">
            <a:avLst/>
          </a:prstGeom>
          <a:noFill/>
          <a:ln>
            <a:noFill/>
          </a:ln>
        </p:spPr>
        <p:txBody>
          <a:bodyPr anchorCtr="0" anchor="t" bIns="0" lIns="0" spcFirstLastPara="1" rIns="0" wrap="square" tIns="8425">
            <a:spAutoFit/>
          </a:bodyPr>
          <a:lstStyle/>
          <a:p>
            <a:pPr indent="0" lvl="0" marL="8465" rtl="0" algn="l">
              <a:lnSpc>
                <a:spcPct val="100000"/>
              </a:lnSpc>
              <a:spcBef>
                <a:spcPts val="0"/>
              </a:spcBef>
              <a:spcAft>
                <a:spcPts val="0"/>
              </a:spcAft>
              <a:buSzPts val="1400"/>
              <a:buNone/>
            </a:pPr>
            <a:r>
              <a:rPr lang="en-US"/>
              <a:t>承辦人聯絡資訊 Contact</a:t>
            </a:r>
            <a:endParaRPr/>
          </a:p>
        </p:txBody>
      </p:sp>
      <p:sp>
        <p:nvSpPr>
          <p:cNvPr id="3986" name="Google Shape;3986;p246"/>
          <p:cNvSpPr txBox="1"/>
          <p:nvPr/>
        </p:nvSpPr>
        <p:spPr>
          <a:xfrm>
            <a:off x="5124700" y="2463225"/>
            <a:ext cx="5638800" cy="2649600"/>
          </a:xfrm>
          <a:prstGeom prst="rect">
            <a:avLst/>
          </a:prstGeom>
          <a:noFill/>
          <a:ln>
            <a:noFill/>
          </a:ln>
        </p:spPr>
        <p:txBody>
          <a:bodyPr anchorCtr="0" anchor="t" bIns="0" lIns="0" spcFirstLastPara="1" rIns="0" wrap="square" tIns="67700">
            <a:spAutoFit/>
          </a:bodyPr>
          <a:lstStyle/>
          <a:p>
            <a:pPr indent="0" lvl="0" marL="49519" marR="0" rtl="0" algn="l">
              <a:lnSpc>
                <a:spcPct val="100000"/>
              </a:lnSpc>
              <a:spcBef>
                <a:spcPts val="0"/>
              </a:spcBef>
              <a:spcAft>
                <a:spcPts val="0"/>
              </a:spcAft>
              <a:buClr>
                <a:srgbClr val="000000"/>
              </a:buClr>
              <a:buSzPts val="2300"/>
              <a:buFont typeface="Arial"/>
              <a:buNone/>
            </a:pPr>
            <a:r>
              <a:rPr b="0" i="0" lang="en-US" sz="2300" u="none" cap="none" strike="noStrike">
                <a:solidFill>
                  <a:srgbClr val="FFFFFF"/>
                </a:solidFill>
                <a:latin typeface="Microsoft YaHei"/>
                <a:ea typeface="Microsoft YaHei"/>
                <a:cs typeface="Microsoft YaHei"/>
                <a:sym typeface="Microsoft YaHei"/>
              </a:rPr>
              <a:t>教學發展中心</a:t>
            </a:r>
            <a:endParaRPr b="0" i="0" sz="2300" u="none" cap="none" strike="noStrike">
              <a:solidFill>
                <a:srgbClr val="FFFFFF"/>
              </a:solidFill>
              <a:latin typeface="Microsoft YaHei"/>
              <a:ea typeface="Microsoft YaHei"/>
              <a:cs typeface="Microsoft YaHei"/>
              <a:sym typeface="Microsoft YaHei"/>
            </a:endParaRPr>
          </a:p>
          <a:p>
            <a:pPr indent="0" lvl="0" marL="49520" marR="0" rtl="0" algn="l">
              <a:lnSpc>
                <a:spcPct val="100000"/>
              </a:lnSpc>
              <a:spcBef>
                <a:spcPts val="0"/>
              </a:spcBef>
              <a:spcAft>
                <a:spcPts val="0"/>
              </a:spcAft>
              <a:buClr>
                <a:srgbClr val="000000"/>
              </a:buClr>
              <a:buSzPts val="2300"/>
              <a:buFont typeface="Arial"/>
              <a:buNone/>
            </a:pPr>
            <a:r>
              <a:rPr b="0" i="0" lang="en-US" sz="2300" u="none" cap="none" strike="noStrike">
                <a:solidFill>
                  <a:srgbClr val="FFFFFF"/>
                </a:solidFill>
                <a:latin typeface="Cambria"/>
                <a:ea typeface="Cambria"/>
                <a:cs typeface="Cambria"/>
                <a:sym typeface="Cambria"/>
              </a:rPr>
              <a:t>(Center for Teaching and Learning Development)</a:t>
            </a:r>
            <a:endParaRPr b="0" i="0" sz="2300" u="none" cap="none" strike="noStrike">
              <a:solidFill>
                <a:srgbClr val="000000"/>
              </a:solidFill>
              <a:latin typeface="Cambria"/>
              <a:ea typeface="Cambria"/>
              <a:cs typeface="Cambria"/>
              <a:sym typeface="Cambria"/>
            </a:endParaRPr>
          </a:p>
          <a:p>
            <a:pPr indent="0" lvl="0" marL="49519" marR="2312731" rtl="0" algn="l">
              <a:lnSpc>
                <a:spcPct val="140565"/>
              </a:lnSpc>
              <a:spcBef>
                <a:spcPts val="183"/>
              </a:spcBef>
              <a:spcAft>
                <a:spcPts val="0"/>
              </a:spcAft>
              <a:buClr>
                <a:srgbClr val="000000"/>
              </a:buClr>
              <a:buSzPts val="2300"/>
              <a:buFont typeface="Arial"/>
              <a:buNone/>
            </a:pPr>
            <a:r>
              <a:t/>
            </a:r>
            <a:endParaRPr b="0" i="0" sz="400" u="none" cap="none" strike="noStrike">
              <a:solidFill>
                <a:srgbClr val="FFFFFF"/>
              </a:solidFill>
              <a:latin typeface="Microsoft YaHei"/>
              <a:ea typeface="Microsoft YaHei"/>
              <a:cs typeface="Microsoft YaHei"/>
              <a:sym typeface="Microsoft YaHei"/>
            </a:endParaRPr>
          </a:p>
          <a:p>
            <a:pPr indent="0" lvl="0" marL="49520" marR="2312731" rtl="0" algn="l">
              <a:lnSpc>
                <a:spcPct val="140565"/>
              </a:lnSpc>
              <a:spcBef>
                <a:spcPts val="183"/>
              </a:spcBef>
              <a:spcAft>
                <a:spcPts val="0"/>
              </a:spcAft>
              <a:buClr>
                <a:srgbClr val="000000"/>
              </a:buClr>
              <a:buSzPts val="2300"/>
              <a:buFont typeface="Arial"/>
              <a:buNone/>
            </a:pPr>
            <a:r>
              <a:rPr b="0" i="0" lang="en-US" sz="2300" u="none" cap="none" strike="noStrike">
                <a:solidFill>
                  <a:srgbClr val="FFFFFF"/>
                </a:solidFill>
                <a:latin typeface="Microsoft YaHei"/>
                <a:ea typeface="Microsoft YaHei"/>
                <a:cs typeface="Microsoft YaHei"/>
                <a:sym typeface="Microsoft YaHei"/>
              </a:rPr>
              <a:t>丁文婷</a:t>
            </a:r>
            <a:r>
              <a:rPr b="0" i="0" lang="en-US" sz="2300" u="none" cap="none" strike="noStrike">
                <a:solidFill>
                  <a:srgbClr val="FFFFFF"/>
                </a:solidFill>
                <a:latin typeface="Calibri"/>
                <a:ea typeface="Calibri"/>
                <a:cs typeface="Calibri"/>
                <a:sym typeface="Calibri"/>
              </a:rPr>
              <a:t>( DING WEN TING)   </a:t>
            </a:r>
            <a:r>
              <a:rPr b="0" i="0" lang="en-US" sz="2300" u="none" cap="none" strike="noStrike">
                <a:solidFill>
                  <a:srgbClr val="FFFFFF"/>
                </a:solidFill>
                <a:latin typeface="Cambria"/>
                <a:ea typeface="Cambria"/>
                <a:cs typeface="Cambria"/>
                <a:sym typeface="Cambria"/>
              </a:rPr>
              <a:t>07-6577711#2145</a:t>
            </a:r>
            <a:endParaRPr b="0" i="0" sz="2300" u="none" cap="none" strike="noStrike">
              <a:solidFill>
                <a:srgbClr val="000000"/>
              </a:solidFill>
              <a:latin typeface="Cambria"/>
              <a:ea typeface="Cambria"/>
              <a:cs typeface="Cambria"/>
              <a:sym typeface="Cambria"/>
            </a:endParaRPr>
          </a:p>
          <a:p>
            <a:pPr indent="0" lvl="0" marL="49520" marR="0" rtl="0" algn="l">
              <a:lnSpc>
                <a:spcPct val="100000"/>
              </a:lnSpc>
              <a:spcBef>
                <a:spcPts val="283"/>
              </a:spcBef>
              <a:spcAft>
                <a:spcPts val="0"/>
              </a:spcAft>
              <a:buClr>
                <a:srgbClr val="000000"/>
              </a:buClr>
              <a:buSzPts val="2300"/>
              <a:buFont typeface="Arial"/>
              <a:buNone/>
            </a:pPr>
            <a:r>
              <a:rPr b="0" i="0" lang="en-US" sz="2300" u="none" cap="none" strike="noStrike">
                <a:solidFill>
                  <a:srgbClr val="FFFFFF"/>
                </a:solidFill>
                <a:latin typeface="Cambria"/>
                <a:ea typeface="Cambria"/>
                <a:cs typeface="Cambria"/>
                <a:sym typeface="Cambria"/>
              </a:rPr>
              <a:t>E-mail</a:t>
            </a:r>
            <a:r>
              <a:rPr b="0" i="0" lang="en-US" sz="2300" u="none" cap="none" strike="noStrike">
                <a:solidFill>
                  <a:srgbClr val="FFFFFF"/>
                </a:solidFill>
                <a:latin typeface="SimSun"/>
                <a:ea typeface="SimSun"/>
                <a:cs typeface="SimSun"/>
                <a:sym typeface="SimSun"/>
              </a:rPr>
              <a:t>：</a:t>
            </a:r>
            <a:r>
              <a:rPr b="0" i="0" lang="en-US" sz="2300" u="sng" cap="none" strike="noStrike">
                <a:solidFill>
                  <a:srgbClr val="FFFFFF"/>
                </a:solidFill>
                <a:latin typeface="Cambria"/>
                <a:ea typeface="Cambria"/>
                <a:cs typeface="Cambria"/>
                <a:sym typeface="Cambria"/>
              </a:rPr>
              <a:t>vivian0804</a:t>
            </a:r>
            <a:r>
              <a:rPr b="0" i="0" lang="en-US" sz="2300" u="sng" cap="none" strike="noStrike">
                <a:solidFill>
                  <a:srgbClr val="FFFFFF"/>
                </a:solidFill>
                <a:latin typeface="Cambria"/>
                <a:ea typeface="Cambria"/>
                <a:cs typeface="Cambria"/>
                <a:sym typeface="Cambria"/>
                <a:hlinkClick r:id="rId9">
                  <a:extLst>
                    <a:ext uri="{A12FA001-AC4F-418D-AE19-62706E023703}">
                      <ahyp:hlinkClr val="tx"/>
                    </a:ext>
                  </a:extLst>
                </a:hlinkClick>
              </a:rPr>
              <a:t>@isu.edu.tw</a:t>
            </a:r>
            <a:endParaRPr b="0" i="0" sz="2300" u="none" cap="none" strike="noStrike">
              <a:solidFill>
                <a:srgbClr val="000000"/>
              </a:solidFill>
              <a:latin typeface="Cambria"/>
              <a:ea typeface="Cambria"/>
              <a:cs typeface="Cambria"/>
              <a:sym typeface="Cambria"/>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0" name="Shape 1370"/>
        <p:cNvGrpSpPr/>
        <p:nvPr/>
      </p:nvGrpSpPr>
      <p:grpSpPr>
        <a:xfrm>
          <a:off x="0" y="0"/>
          <a:ext cx="0" cy="0"/>
          <a:chOff x="0" y="0"/>
          <a:chExt cx="0" cy="0"/>
        </a:xfrm>
      </p:grpSpPr>
      <p:sp>
        <p:nvSpPr>
          <p:cNvPr id="1371" name="Google Shape;1371;p199"/>
          <p:cNvSpPr txBox="1"/>
          <p:nvPr>
            <p:ph type="title"/>
          </p:nvPr>
        </p:nvSpPr>
        <p:spPr>
          <a:xfrm>
            <a:off x="678490" y="392284"/>
            <a:ext cx="8595662" cy="972330"/>
          </a:xfrm>
          <a:prstGeom prst="rect">
            <a:avLst/>
          </a:prstGeom>
          <a:noFill/>
          <a:ln>
            <a:noFill/>
          </a:ln>
        </p:spPr>
        <p:txBody>
          <a:bodyPr anchorCtr="0" anchor="t" bIns="45675" lIns="91400" spcFirstLastPara="1" rIns="91400" wrap="square" tIns="45675">
            <a:normAutofit/>
          </a:bodyPr>
          <a:lstStyle/>
          <a:p>
            <a:pPr indent="0" lvl="0" marL="0" rtl="0" algn="l">
              <a:lnSpc>
                <a:spcPct val="100000"/>
              </a:lnSpc>
              <a:spcBef>
                <a:spcPts val="0"/>
              </a:spcBef>
              <a:spcAft>
                <a:spcPts val="0"/>
              </a:spcAft>
              <a:buSzPts val="1400"/>
              <a:buNone/>
            </a:pPr>
            <a:r>
              <a:rPr lang="en-US">
                <a:latin typeface="Microsoft YaHei"/>
                <a:ea typeface="Microsoft YaHei"/>
                <a:cs typeface="Microsoft YaHei"/>
                <a:sym typeface="Microsoft YaHei"/>
              </a:rPr>
              <a:t>其他獎助學金 Other Scholarships</a:t>
            </a:r>
            <a:endParaRPr/>
          </a:p>
        </p:txBody>
      </p:sp>
      <p:sp>
        <p:nvSpPr>
          <p:cNvPr id="1372" name="Google Shape;1372;p199"/>
          <p:cNvSpPr txBox="1"/>
          <p:nvPr>
            <p:ph idx="1" type="body"/>
          </p:nvPr>
        </p:nvSpPr>
        <p:spPr>
          <a:xfrm>
            <a:off x="678488" y="1930596"/>
            <a:ext cx="5315926" cy="3880932"/>
          </a:xfrm>
          <a:prstGeom prst="rect">
            <a:avLst/>
          </a:prstGeom>
          <a:noFill/>
          <a:ln>
            <a:noFill/>
          </a:ln>
        </p:spPr>
        <p:txBody>
          <a:bodyPr anchorCtr="0" anchor="t" bIns="45675" lIns="91400" spcFirstLastPara="1" rIns="91400" wrap="square" tIns="45675">
            <a:noAutofit/>
          </a:bodyPr>
          <a:lstStyle/>
          <a:p>
            <a:pPr indent="-342798" lvl="0" marL="342798" rtl="0" algn="l">
              <a:lnSpc>
                <a:spcPct val="100000"/>
              </a:lnSpc>
              <a:spcBef>
                <a:spcPts val="0"/>
              </a:spcBef>
              <a:spcAft>
                <a:spcPts val="0"/>
              </a:spcAft>
              <a:buSzPts val="1440"/>
              <a:buChar char="►"/>
            </a:pPr>
            <a:r>
              <a:rPr lang="en-US">
                <a:latin typeface="Microsoft YaHei"/>
                <a:ea typeface="Microsoft YaHei"/>
                <a:cs typeface="Microsoft YaHei"/>
                <a:sym typeface="Microsoft YaHei"/>
              </a:rPr>
              <a:t>獎助學金相關訊息可上課外活動組網頁查詢 </a:t>
            </a:r>
            <a:r>
              <a:rPr lang="en-US">
                <a:latin typeface="Times New Roman"/>
                <a:ea typeface="Times New Roman"/>
                <a:cs typeface="Times New Roman"/>
                <a:sym typeface="Times New Roman"/>
              </a:rPr>
              <a:t>More information about scholarships can be found at: </a:t>
            </a:r>
            <a:r>
              <a:rPr lang="en-US" u="sng">
                <a:solidFill>
                  <a:schemeClr val="hlink"/>
                </a:solidFill>
                <a:latin typeface="Times New Roman"/>
                <a:ea typeface="Times New Roman"/>
                <a:cs typeface="Times New Roman"/>
                <a:sym typeface="Times New Roman"/>
                <a:hlinkClick r:id="rId3"/>
              </a:rPr>
              <a:t>https://www.isu.edu.tw/2018/showpage_v01.php?dept_mno=605&amp;dept_id=5&amp;page_id=36510</a:t>
            </a:r>
            <a:r>
              <a:rPr lang="en-US">
                <a:latin typeface="Times New Roman"/>
                <a:ea typeface="Times New Roman"/>
                <a:cs typeface="Times New Roman"/>
                <a:sym typeface="Times New Roman"/>
              </a:rPr>
              <a:t> (student activity section).</a:t>
            </a:r>
            <a:endParaRPr>
              <a:latin typeface="Times New Roman"/>
              <a:ea typeface="Times New Roman"/>
              <a:cs typeface="Times New Roman"/>
              <a:sym typeface="Times New Roman"/>
            </a:endParaRPr>
          </a:p>
        </p:txBody>
      </p:sp>
      <p:pic>
        <p:nvPicPr>
          <p:cNvPr id="1373" name="Google Shape;1373;p199"/>
          <p:cNvPicPr preferRelativeResize="0"/>
          <p:nvPr/>
        </p:nvPicPr>
        <p:blipFill rotWithShape="1">
          <a:blip r:embed="rId4">
            <a:alphaModFix/>
          </a:blip>
          <a:srcRect b="89" l="0" r="0" t="0"/>
          <a:stretch/>
        </p:blipFill>
        <p:spPr>
          <a:xfrm>
            <a:off x="6473862" y="1364614"/>
            <a:ext cx="4839300" cy="4850700"/>
          </a:xfrm>
          <a:prstGeom prst="rect">
            <a:avLst/>
          </a:prstGeom>
          <a:noFill/>
          <a:ln cap="flat" cmpd="sng" w="9525">
            <a:solidFill>
              <a:schemeClr val="dk1"/>
            </a:solidFill>
            <a:prstDash val="solid"/>
            <a:round/>
            <a:headEnd len="sm" w="sm" type="none"/>
            <a:tailEnd len="sm" w="sm" type="none"/>
          </a:ln>
        </p:spPr>
      </p:pic>
      <p:pic>
        <p:nvPicPr>
          <p:cNvPr id="1374" name="Google Shape;1374;p199"/>
          <p:cNvPicPr preferRelativeResize="0"/>
          <p:nvPr/>
        </p:nvPicPr>
        <p:blipFill rotWithShape="1">
          <a:blip r:embed="rId5">
            <a:alphaModFix/>
          </a:blip>
          <a:srcRect b="0" l="0" r="0" t="0"/>
          <a:stretch/>
        </p:blipFill>
        <p:spPr>
          <a:xfrm>
            <a:off x="1013825" y="4048188"/>
            <a:ext cx="4846395" cy="2329321"/>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1" name="Shape 3991"/>
        <p:cNvGrpSpPr/>
        <p:nvPr/>
      </p:nvGrpSpPr>
      <p:grpSpPr>
        <a:xfrm>
          <a:off x="0" y="0"/>
          <a:ext cx="0" cy="0"/>
          <a:chOff x="0" y="0"/>
          <a:chExt cx="0" cy="0"/>
        </a:xfrm>
      </p:grpSpPr>
      <p:sp>
        <p:nvSpPr>
          <p:cNvPr id="3992" name="Google Shape;3992;p95"/>
          <p:cNvSpPr txBox="1"/>
          <p:nvPr>
            <p:ph type="ctrTitle"/>
          </p:nvPr>
        </p:nvSpPr>
        <p:spPr>
          <a:xfrm>
            <a:off x="1507264" y="2404534"/>
            <a:ext cx="7767948" cy="1646302"/>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r>
              <a:rPr lang="en-US"/>
              <a:t>Thank you for listening</a:t>
            </a:r>
            <a:endParaRPr/>
          </a:p>
        </p:txBody>
      </p:sp>
      <p:sp>
        <p:nvSpPr>
          <p:cNvPr id="3993" name="Google Shape;3993;p95"/>
          <p:cNvSpPr txBox="1"/>
          <p:nvPr>
            <p:ph idx="1" type="subTitle"/>
          </p:nvPr>
        </p:nvSpPr>
        <p:spPr>
          <a:xfrm>
            <a:off x="1507264" y="4050849"/>
            <a:ext cx="7767948" cy="1096899"/>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SzPts val="1440"/>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8" name="Shape 1378"/>
        <p:cNvGrpSpPr/>
        <p:nvPr/>
      </p:nvGrpSpPr>
      <p:grpSpPr>
        <a:xfrm>
          <a:off x="0" y="0"/>
          <a:ext cx="0" cy="0"/>
          <a:chOff x="0" y="0"/>
          <a:chExt cx="0" cy="0"/>
        </a:xfrm>
      </p:grpSpPr>
      <p:sp>
        <p:nvSpPr>
          <p:cNvPr id="1379" name="Google Shape;1379;p2"/>
          <p:cNvSpPr txBox="1"/>
          <p:nvPr>
            <p:ph type="title"/>
          </p:nvPr>
        </p:nvSpPr>
        <p:spPr>
          <a:xfrm>
            <a:off x="677775" y="609967"/>
            <a:ext cx="8596780" cy="1320628"/>
          </a:xfrm>
          <a:prstGeom prst="rect">
            <a:avLst/>
          </a:prstGeom>
          <a:noFill/>
          <a:ln>
            <a:noFill/>
          </a:ln>
        </p:spPr>
        <p:txBody>
          <a:bodyPr anchorCtr="0" anchor="t" bIns="45675" lIns="91400" spcFirstLastPara="1" rIns="91400" wrap="square" tIns="45675">
            <a:normAutofit/>
          </a:bodyPr>
          <a:lstStyle/>
          <a:p>
            <a:pPr indent="0" lvl="0" marL="0" rtl="0" algn="l">
              <a:lnSpc>
                <a:spcPct val="100000"/>
              </a:lnSpc>
              <a:spcBef>
                <a:spcPts val="0"/>
              </a:spcBef>
              <a:spcAft>
                <a:spcPts val="0"/>
              </a:spcAft>
              <a:buSzPts val="1400"/>
              <a:buNone/>
            </a:pPr>
            <a:r>
              <a:t/>
            </a:r>
            <a:endParaRPr/>
          </a:p>
        </p:txBody>
      </p:sp>
      <p:sp>
        <p:nvSpPr>
          <p:cNvPr id="1380" name="Google Shape;1380;p2"/>
          <p:cNvSpPr txBox="1"/>
          <p:nvPr>
            <p:ph idx="1" type="body"/>
          </p:nvPr>
        </p:nvSpPr>
        <p:spPr>
          <a:xfrm>
            <a:off x="747616" y="1270281"/>
            <a:ext cx="8598367" cy="3880933"/>
          </a:xfrm>
          <a:prstGeom prst="rect">
            <a:avLst/>
          </a:prstGeom>
          <a:noFill/>
          <a:ln>
            <a:noFill/>
          </a:ln>
        </p:spPr>
        <p:txBody>
          <a:bodyPr anchorCtr="0" anchor="t" bIns="45675" lIns="91400" spcFirstLastPara="1" rIns="91400" wrap="square" tIns="45675">
            <a:normAutofit fontScale="70000" lnSpcReduction="20000"/>
          </a:bodyPr>
          <a:lstStyle/>
          <a:p>
            <a:pPr indent="0" lvl="0" marL="82542" rtl="0" algn="ctr">
              <a:lnSpc>
                <a:spcPct val="100000"/>
              </a:lnSpc>
              <a:spcBef>
                <a:spcPts val="0"/>
              </a:spcBef>
              <a:spcAft>
                <a:spcPts val="0"/>
              </a:spcAft>
              <a:buSzPct val="80000"/>
              <a:buNone/>
            </a:pPr>
            <a:r>
              <a:rPr lang="en-US" sz="11499">
                <a:solidFill>
                  <a:srgbClr val="3F3F3F"/>
                </a:solidFill>
                <a:latin typeface="DFKai-SB"/>
                <a:ea typeface="DFKai-SB"/>
                <a:cs typeface="DFKai-SB"/>
                <a:sym typeface="DFKai-SB"/>
              </a:rPr>
              <a:t>請假規定</a:t>
            </a:r>
            <a:endParaRPr sz="11499">
              <a:solidFill>
                <a:srgbClr val="3F3F3F"/>
              </a:solidFill>
              <a:latin typeface="DFKai-SB"/>
              <a:ea typeface="DFKai-SB"/>
              <a:cs typeface="DFKai-SB"/>
              <a:sym typeface="DFKai-SB"/>
            </a:endParaRPr>
          </a:p>
          <a:p>
            <a:pPr indent="0" lvl="0" marL="82542" rtl="0" algn="ctr">
              <a:lnSpc>
                <a:spcPct val="100000"/>
              </a:lnSpc>
              <a:spcBef>
                <a:spcPts val="1000"/>
              </a:spcBef>
              <a:spcAft>
                <a:spcPts val="0"/>
              </a:spcAft>
              <a:buSzPct val="80000"/>
              <a:buNone/>
            </a:pPr>
            <a:r>
              <a:rPr b="1" lang="en-US" sz="11499">
                <a:solidFill>
                  <a:srgbClr val="3F3F3F"/>
                </a:solidFill>
              </a:rPr>
              <a:t>Leave of Absence Notice</a:t>
            </a:r>
            <a:endParaRPr/>
          </a:p>
          <a:p>
            <a:pPr indent="0" lvl="0" marL="82542" rtl="0" algn="ctr">
              <a:lnSpc>
                <a:spcPct val="100000"/>
              </a:lnSpc>
              <a:spcBef>
                <a:spcPts val="1000"/>
              </a:spcBef>
              <a:spcAft>
                <a:spcPts val="0"/>
              </a:spcAft>
              <a:buSzPct val="80000"/>
              <a:buNone/>
            </a:pPr>
            <a:r>
              <a:t/>
            </a:r>
            <a:endParaRPr sz="11499">
              <a:solidFill>
                <a:srgbClr val="3F3F3F"/>
              </a:solidFill>
              <a:latin typeface="DFKai-SB"/>
              <a:ea typeface="DFKai-SB"/>
              <a:cs typeface="DFKai-SB"/>
              <a:sym typeface="DFKai-SB"/>
            </a:endParaRPr>
          </a:p>
        </p:txBody>
      </p:sp>
      <p:sp>
        <p:nvSpPr>
          <p:cNvPr id="1381" name="Google Shape;1381;p2"/>
          <p:cNvSpPr txBox="1"/>
          <p:nvPr>
            <p:ph idx="12" type="sldNum"/>
          </p:nvPr>
        </p:nvSpPr>
        <p:spPr>
          <a:xfrm>
            <a:off x="9345982" y="6244858"/>
            <a:ext cx="2844430" cy="476188"/>
          </a:xfrm>
          <a:prstGeom prst="rect">
            <a:avLst/>
          </a:prstGeom>
          <a:noFill/>
          <a:ln>
            <a:noFill/>
          </a:ln>
        </p:spPr>
        <p:txBody>
          <a:bodyPr anchorCtr="0" anchor="ctr" bIns="45675" lIns="91400" spcFirstLastPara="1" rIns="91400" wrap="square" tIns="45675">
            <a:noAutofit/>
          </a:bodyPr>
          <a:lstStyle/>
          <a:p>
            <a:pPr indent="0" lvl="0" marL="0" rtl="0" algn="r">
              <a:lnSpc>
                <a:spcPct val="100000"/>
              </a:lnSpc>
              <a:spcBef>
                <a:spcPts val="0"/>
              </a:spcBef>
              <a:spcAft>
                <a:spcPts val="0"/>
              </a:spcAft>
              <a:buClr>
                <a:srgbClr val="000000"/>
              </a:buClr>
              <a:buSzPts val="1400"/>
              <a:buNone/>
            </a:pPr>
            <a:fld id="{00000000-1234-1234-1234-123412341234}" type="slidenum">
              <a:rPr lang="en-US" sz="1400">
                <a:solidFill>
                  <a:srgbClr val="000000"/>
                </a:solidFill>
                <a:latin typeface="DFKai-SB"/>
                <a:ea typeface="DFKai-SB"/>
                <a:cs typeface="DFKai-SB"/>
                <a:sym typeface="DFKai-SB"/>
              </a:rPr>
              <a:t>‹#›</a:t>
            </a:fld>
            <a:endParaRPr sz="1400">
              <a:solidFill>
                <a:srgbClr val="000000"/>
              </a:solidFill>
              <a:latin typeface="DFKai-SB"/>
              <a:ea typeface="DFKai-SB"/>
              <a:cs typeface="DFKai-SB"/>
              <a:sym typeface="DFKai-SB"/>
            </a:endParaRPr>
          </a:p>
        </p:txBody>
      </p:sp>
    </p:spTree>
  </p:cSld>
  <p:clrMapOvr>
    <a:masterClrMapping/>
  </p:clrMapOvr>
  <p:transition spd="med">
    <p:fade/>
  </p:transition>
</p:sld>
</file>

<file path=ppt/theme/theme1.xml><?xml version="1.0" encoding="utf-8"?>
<a:theme xmlns:a="http://schemas.openxmlformats.org/drawingml/2006/main" xmlns:r="http://schemas.openxmlformats.org/officeDocument/2006/relationships" name="多面向">
  <a:themeElements>
    <a:clrScheme name="多面向">
      <a:dk1>
        <a:srgbClr val="000000"/>
      </a:dk1>
      <a:lt1>
        <a:srgbClr val="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FFF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1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5_Facet">
  <a:themeElements>
    <a:clrScheme name="流線">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3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4.xml><?xml version="1.0" encoding="utf-8"?>
<a:theme xmlns:a="http://schemas.openxmlformats.org/drawingml/2006/main" xmlns:r="http://schemas.openxmlformats.org/officeDocument/2006/relationships" name="3_Facet">
  <a:themeElements>
    <a:clrScheme name="流線">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6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1_Facet">
  <a:themeElements>
    <a:clrScheme name="流線">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4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2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2_Facet">
  <a:themeElements>
    <a:clrScheme name="流線">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Office 佈景主題">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5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4_Facet">
  <a:themeElements>
    <a:clrScheme name="流線">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2018-09-02T13:19:37Z</dcterms:created>
  <dc:creator>Becky</dc:creator>
</cp:coreProperties>
</file>